
<file path=[Content_Types].xml><?xml version="1.0" encoding="utf-8"?>
<Types xmlns="http://schemas.openxmlformats.org/package/2006/content-types">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notesMasterIdLst>
    <p:notesMasterId r:id="rId18"/>
  </p:notesMasterIdLst>
  <p:sldIdLst>
    <p:sldId id="258" r:id="rId2"/>
    <p:sldId id="2043" r:id="rId3"/>
    <p:sldId id="2044" r:id="rId4"/>
    <p:sldId id="2037" r:id="rId5"/>
    <p:sldId id="2046" r:id="rId6"/>
    <p:sldId id="2038" r:id="rId7"/>
    <p:sldId id="2049" r:id="rId8"/>
    <p:sldId id="2050" r:id="rId9"/>
    <p:sldId id="262" r:id="rId10"/>
    <p:sldId id="2039" r:id="rId11"/>
    <p:sldId id="2045" r:id="rId12"/>
    <p:sldId id="2047" r:id="rId13"/>
    <p:sldId id="2051" r:id="rId14"/>
    <p:sldId id="2052" r:id="rId15"/>
    <p:sldId id="2041" r:id="rId16"/>
    <p:sldId id="2048" r:id="rId17"/>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Untitled Section" id="{632126ED-326B-45BA-8CA6-A504F7B378BC}">
          <p14:sldIdLst>
            <p14:sldId id="258"/>
            <p14:sldId id="2043"/>
            <p14:sldId id="2044"/>
            <p14:sldId id="2037"/>
            <p14:sldId id="2046"/>
            <p14:sldId id="2038"/>
            <p14:sldId id="2049"/>
            <p14:sldId id="2050"/>
            <p14:sldId id="262"/>
            <p14:sldId id="2039"/>
            <p14:sldId id="2045"/>
            <p14:sldId id="2047"/>
            <p14:sldId id="2051"/>
            <p14:sldId id="2052"/>
            <p14:sldId id="2041"/>
            <p14:sldId id="2048"/>
          </p14:sldIdLst>
        </p14:section>
      </p14:sectionLst>
    </p:ext>
    <p:ext uri="{EFAFB233-063F-42B5-8137-9DF3F51BA10A}">
      <p15:sldGuideLst xmlns:p15="http://schemas.microsoft.com/office/powerpoint/2012/main">
        <p15:guide id="1" orient="horz" pos="2160" userDrawn="1">
          <p15:clr>
            <a:srgbClr val="A4A3A4"/>
          </p15:clr>
        </p15:guide>
        <p15:guide id="2" pos="7242" userDrawn="1">
          <p15:clr>
            <a:srgbClr val="A4A3A4"/>
          </p15:clr>
        </p15:guide>
        <p15:guide id="3" pos="7680" userDrawn="1">
          <p15:clr>
            <a:srgbClr val="A4A3A4"/>
          </p15:clr>
        </p15:guide>
        <p15:guide id="4" pos="3840" userDrawn="1">
          <p15:clr>
            <a:srgbClr val="A4A3A4"/>
          </p15:clr>
        </p15:guide>
        <p15:guide id="5" orient="horz" pos="346" userDrawn="1">
          <p15:clr>
            <a:srgbClr val="A4A3A4"/>
          </p15:clr>
        </p15:guide>
        <p15:guide id="6" orient="horz" pos="3974" userDrawn="1">
          <p15:clr>
            <a:srgbClr val="A4A3A4"/>
          </p15:clr>
        </p15:guide>
        <p15:guide id="7" pos="5541" userDrawn="1">
          <p15:clr>
            <a:srgbClr val="A4A3A4"/>
          </p15:clr>
        </p15:guide>
        <p15:guide id="8" pos="2139" userDrawn="1">
          <p15:clr>
            <a:srgbClr val="A4A3A4"/>
          </p15:clr>
        </p15:guide>
        <p15:guide id="9" pos="438" userDrawn="1">
          <p15:clr>
            <a:srgbClr val="A4A3A4"/>
          </p15:clr>
        </p15:guide>
        <p15:guide id="10" orient="horz" pos="1502"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E4D0C7"/>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F5AB1C69-6EDB-4FF4-983F-18BD219EF322}" styleName="Medium Style 2 - Acc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21E4AEA4-8DFA-4A89-87EB-49C32662AFE0}" styleName="Medium Style 2 - Accent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2">
              <a:tint val="20000"/>
            </a:schemeClr>
          </a:solidFill>
        </a:fill>
      </a:tcStyle>
    </a:wholeTbl>
    <a:band1H>
      <a:tcStyle>
        <a:tcBdr/>
        <a:fill>
          <a:solidFill>
            <a:schemeClr val="accent2">
              <a:tint val="40000"/>
            </a:schemeClr>
          </a:solidFill>
        </a:fill>
      </a:tcStyle>
    </a:band1H>
    <a:band2H>
      <a:tcStyle>
        <a:tcBdr/>
      </a:tcStyle>
    </a:band2H>
    <a:band1V>
      <a:tcStyle>
        <a:tcBdr/>
        <a:fill>
          <a:solidFill>
            <a:schemeClr val="accent2">
              <a:tint val="40000"/>
            </a:schemeClr>
          </a:solidFill>
        </a:fill>
      </a:tcStyle>
    </a:band1V>
    <a:band2V>
      <a:tcStyle>
        <a:tcBdr/>
      </a:tcStyle>
    </a:band2V>
    <a:lastCol>
      <a:tcTxStyle b="on">
        <a:fontRef idx="minor">
          <a:prstClr val="black"/>
        </a:fontRef>
        <a:schemeClr val="lt1"/>
      </a:tcTxStyle>
      <a:tcStyle>
        <a:tcBdr/>
        <a:fill>
          <a:solidFill>
            <a:schemeClr val="accent2"/>
          </a:solidFill>
        </a:fill>
      </a:tcStyle>
    </a:lastCol>
    <a:firstCol>
      <a:tcTxStyle b="on">
        <a:fontRef idx="minor">
          <a:prstClr val="black"/>
        </a:fontRef>
        <a:schemeClr val="lt1"/>
      </a:tcTxStyle>
      <a:tcStyle>
        <a:tcBdr/>
        <a:fill>
          <a:solidFill>
            <a:schemeClr val="accent2"/>
          </a:solidFill>
        </a:fill>
      </a:tcStyle>
    </a:firstCol>
    <a:lastRow>
      <a:tcTxStyle b="on">
        <a:fontRef idx="minor">
          <a:prstClr val="black"/>
        </a:fontRef>
        <a:schemeClr val="lt1"/>
      </a:tcTxStyle>
      <a:tcStyle>
        <a:tcBdr>
          <a:top>
            <a:ln w="38100" cmpd="sng">
              <a:solidFill>
                <a:schemeClr val="lt1"/>
              </a:solidFill>
            </a:ln>
          </a:top>
        </a:tcBdr>
        <a:fill>
          <a:solidFill>
            <a:schemeClr val="accent2"/>
          </a:solidFill>
        </a:fill>
      </a:tcStyle>
    </a:lastRow>
    <a:firstRow>
      <a:tcTxStyle b="on">
        <a:fontRef idx="minor">
          <a:prstClr val="black"/>
        </a:fontRef>
        <a:schemeClr val="lt1"/>
      </a:tcTxStyle>
      <a:tcStyle>
        <a:tcBdr>
          <a:bottom>
            <a:ln w="38100" cmpd="sng">
              <a:solidFill>
                <a:schemeClr val="lt1"/>
              </a:solidFill>
            </a:ln>
          </a:bottom>
        </a:tcBdr>
        <a:fill>
          <a:solidFill>
            <a:schemeClr val="accent2"/>
          </a:solidFill>
        </a:fill>
      </a:tcStyle>
    </a:firstRow>
  </a:tblStyle>
  <a:tblStyle styleId="{7E9639D4-E3E2-4D34-9284-5A2195B3D0D7}" styleName="Light Style 2">
    <a:wholeTbl>
      <a:tcTxStyle>
        <a:fontRef idx="minor">
          <a:scrgbClr r="0" g="0" b="0"/>
        </a:fontRef>
        <a:schemeClr val="tx1"/>
      </a:tcTxStyle>
      <a:tcStyle>
        <a:tcBdr>
          <a:left>
            <a:lnRef idx="1">
              <a:schemeClr val="tx1"/>
            </a:lnRef>
          </a:left>
          <a:right>
            <a:lnRef idx="1">
              <a:schemeClr val="tx1"/>
            </a:lnRef>
          </a:right>
          <a:top>
            <a:lnRef idx="1">
              <a:schemeClr val="tx1"/>
            </a:lnRef>
          </a:top>
          <a:bottom>
            <a:lnRef idx="1">
              <a:schemeClr val="tx1"/>
            </a:lnRef>
          </a:bottom>
          <a:insideH>
            <a:ln>
              <a:noFill/>
            </a:ln>
          </a:insideH>
          <a:insideV>
            <a:ln>
              <a:noFill/>
            </a:ln>
          </a:insideV>
        </a:tcBdr>
        <a:fill>
          <a:noFill/>
        </a:fill>
      </a:tcStyle>
    </a:wholeTbl>
    <a:band1H>
      <a:tcStyle>
        <a:tcBdr>
          <a:top>
            <a:lnRef idx="1">
              <a:schemeClr val="tx1"/>
            </a:lnRef>
          </a:top>
          <a:bottom>
            <a:lnRef idx="1">
              <a:schemeClr val="tx1"/>
            </a:lnRef>
          </a:bottom>
        </a:tcBdr>
      </a:tcStyle>
    </a:band1H>
    <a:band1V>
      <a:tcStyle>
        <a:tcBdr>
          <a:left>
            <a:lnRef idx="1">
              <a:schemeClr val="tx1"/>
            </a:lnRef>
          </a:left>
          <a:right>
            <a:lnRef idx="1">
              <a:schemeClr val="tx1"/>
            </a:lnRef>
          </a:right>
        </a:tcBdr>
      </a:tcStyle>
    </a:band1V>
    <a:band2V>
      <a:tcStyle>
        <a:tcBdr>
          <a:left>
            <a:lnRef idx="1">
              <a:schemeClr val="tx1"/>
            </a:lnRef>
          </a:left>
          <a:right>
            <a:lnRef idx="1">
              <a:schemeClr val="tx1"/>
            </a:lnRef>
          </a:right>
        </a:tcBdr>
      </a:tcStyle>
    </a:band2V>
    <a:lastCol>
      <a:tcTxStyle b="on"/>
      <a:tcStyle>
        <a:tcBdr/>
      </a:tcStyle>
    </a:lastCol>
    <a:firstCol>
      <a:tcTxStyle b="on"/>
      <a:tcStyle>
        <a:tcBdr/>
      </a:tcStyle>
    </a:firstCol>
    <a:lastRow>
      <a:tcTxStyle b="on"/>
      <a:tcStyle>
        <a:tcBdr>
          <a:top>
            <a:ln w="50800" cmpd="dbl">
              <a:solidFill>
                <a:schemeClr val="tx1"/>
              </a:solidFill>
            </a:ln>
          </a:top>
        </a:tcBdr>
      </a:tcStyle>
    </a:lastRow>
    <a:firstRow>
      <a:tcTxStyle b="on">
        <a:fontRef idx="minor">
          <a:scrgbClr r="0" g="0" b="0"/>
        </a:fontRef>
        <a:schemeClr val="bg1"/>
      </a:tcTxStyle>
      <a:tcStyle>
        <a:tcBdr/>
        <a:fillRef idx="1">
          <a:schemeClr val="tx1"/>
        </a:fillRef>
      </a:tcStyle>
    </a:firstRow>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7038" autoAdjust="0"/>
    <p:restoredTop sz="95439"/>
  </p:normalViewPr>
  <p:slideViewPr>
    <p:cSldViewPr snapToGrid="0" snapToObjects="1" showGuides="1">
      <p:cViewPr varScale="1">
        <p:scale>
          <a:sx n="108" d="100"/>
          <a:sy n="108" d="100"/>
        </p:scale>
        <p:origin x="656" y="184"/>
      </p:cViewPr>
      <p:guideLst>
        <p:guide orient="horz" pos="2160"/>
        <p:guide pos="7242"/>
        <p:guide pos="7680"/>
        <p:guide pos="3840"/>
        <p:guide orient="horz" pos="346"/>
        <p:guide orient="horz" pos="3974"/>
        <p:guide pos="5541"/>
        <p:guide pos="2139"/>
        <p:guide pos="438"/>
        <p:guide orient="horz" pos="1502"/>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notesMaster" Target="notesMasters/notesMaster1.xml"/><Relationship Id="rId3" Type="http://schemas.openxmlformats.org/officeDocument/2006/relationships/slide" Target="slides/slide2.xml"/><Relationship Id="rId21" Type="http://schemas.openxmlformats.org/officeDocument/2006/relationships/theme" Target="theme/theme1.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viewProps" Target="viewProps.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5" Type="http://schemas.openxmlformats.org/officeDocument/2006/relationships/slide" Target="slides/slide4.xml"/><Relationship Id="rId15" Type="http://schemas.openxmlformats.org/officeDocument/2006/relationships/slide" Target="slides/slide14.xml"/><Relationship Id="rId10" Type="http://schemas.openxmlformats.org/officeDocument/2006/relationships/slide" Target="slides/slide9.xml"/><Relationship Id="rId19" Type="http://schemas.openxmlformats.org/officeDocument/2006/relationships/presProps" Target="presProps.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tableStyles" Target="tableStyle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88EDFB7E-8A14-5F4A-A8BC-FEC574E653A4}" type="datetimeFigureOut">
              <a:rPr lang="en-US" smtClean="0"/>
              <a:t>10/12/26</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4A1814F3-7BF6-CC41-BA5F-F3649E84E65E}" type="slidenum">
              <a:rPr lang="en-US" smtClean="0"/>
              <a:t>‹#›</a:t>
            </a:fld>
            <a:endParaRPr lang="en-US"/>
          </a:p>
        </p:txBody>
      </p:sp>
    </p:spTree>
    <p:extLst>
      <p:ext uri="{BB962C8B-B14F-4D97-AF65-F5344CB8AC3E}">
        <p14:creationId xmlns:p14="http://schemas.microsoft.com/office/powerpoint/2010/main" val="3550263254"/>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4577" name="Text Box 1"/>
          <p:cNvSpPr txBox="1">
            <a:spLocks noGrp="1" noRot="1" noChangeAspect="1" noChangeArrowheads="1"/>
          </p:cNvSpPr>
          <p:nvPr>
            <p:ph type="sldImg"/>
          </p:nvPr>
        </p:nvSpPr>
        <p:spPr bwMode="auto">
          <a:xfrm>
            <a:off x="-16992600" y="-11796713"/>
            <a:ext cx="22159913" cy="12465051"/>
          </a:xfrm>
          <a:prstGeom prst="rect">
            <a:avLst/>
          </a:prstGeom>
          <a:solidFill>
            <a:srgbClr val="FFFFFF"/>
          </a:solidFill>
          <a:ln>
            <a:solidFill>
              <a:srgbClr val="000000"/>
            </a:solidFill>
            <a:miter lim="800000"/>
            <a:headEnd/>
            <a:tailEnd/>
          </a:ln>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sp>
      <p:sp>
        <p:nvSpPr>
          <p:cNvPr id="24578" name="Text Box 2"/>
          <p:cNvSpPr txBox="1">
            <a:spLocks noGrp="1" noChangeArrowheads="1"/>
          </p:cNvSpPr>
          <p:nvPr>
            <p:ph type="body" idx="1"/>
          </p:nvPr>
        </p:nvSpPr>
        <p:spPr bwMode="auto">
          <a:xfrm>
            <a:off x="685800" y="4343400"/>
            <a:ext cx="5457825" cy="4086225"/>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tLang="en-US"/>
          </a:p>
        </p:txBody>
      </p:sp>
    </p:spTree>
    <p:extLst>
      <p:ext uri="{BB962C8B-B14F-4D97-AF65-F5344CB8AC3E}">
        <p14:creationId xmlns:p14="http://schemas.microsoft.com/office/powerpoint/2010/main" val="2084058673"/>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4577" name="Text Box 1"/>
          <p:cNvSpPr txBox="1">
            <a:spLocks noGrp="1" noRot="1" noChangeAspect="1" noChangeArrowheads="1"/>
          </p:cNvSpPr>
          <p:nvPr>
            <p:ph type="sldImg"/>
          </p:nvPr>
        </p:nvSpPr>
        <p:spPr bwMode="auto">
          <a:xfrm>
            <a:off x="-16992600" y="-11796713"/>
            <a:ext cx="22159913" cy="12465051"/>
          </a:xfrm>
          <a:prstGeom prst="rect">
            <a:avLst/>
          </a:prstGeom>
          <a:solidFill>
            <a:srgbClr val="FFFFFF"/>
          </a:solidFill>
          <a:ln>
            <a:solidFill>
              <a:srgbClr val="000000"/>
            </a:solidFill>
            <a:miter lim="800000"/>
            <a:headEnd/>
            <a:tailEnd/>
          </a:ln>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sp>
      <p:sp>
        <p:nvSpPr>
          <p:cNvPr id="24578" name="Text Box 2"/>
          <p:cNvSpPr txBox="1">
            <a:spLocks noGrp="1" noChangeArrowheads="1"/>
          </p:cNvSpPr>
          <p:nvPr>
            <p:ph type="body" idx="1"/>
          </p:nvPr>
        </p:nvSpPr>
        <p:spPr bwMode="auto">
          <a:xfrm>
            <a:off x="685800" y="4343400"/>
            <a:ext cx="5457825" cy="4086225"/>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tLang="en-US"/>
          </a:p>
        </p:txBody>
      </p:sp>
    </p:spTree>
    <p:extLst>
      <p:ext uri="{BB962C8B-B14F-4D97-AF65-F5344CB8AC3E}">
        <p14:creationId xmlns:p14="http://schemas.microsoft.com/office/powerpoint/2010/main" val="2490385658"/>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6146" name="Rectangle 6">
            <a:extLst>
              <a:ext uri="{FF2B5EF4-FFF2-40B4-BE49-F238E27FC236}">
                <a16:creationId xmlns:a16="http://schemas.microsoft.com/office/drawing/2014/main" id="{A78DDF63-5E1A-DB4D-B8B3-3EA5D5F33EF6}"/>
              </a:ext>
            </a:extLst>
          </p:cNvPr>
          <p:cNvSpPr>
            <a:spLocks noGrp="1" noChangeArrowheads="1"/>
          </p:cNvSpPr>
          <p:nvPr>
            <p:ph type="sldNum" sz="quarter"/>
          </p:nvPr>
        </p:nvSpPr>
        <p:spPr>
          <a:noFill/>
          <a:extLst>
            <a:ext uri="{91240B29-F687-4F45-9708-019B960494DF}">
              <a14:hiddenLine xmlns:a14="http://schemas.microsoft.com/office/drawing/2010/main" w="9525">
                <a:solidFill>
                  <a:srgbClr val="808080"/>
                </a:solidFill>
                <a:round/>
                <a:headEnd/>
                <a:tailEnd/>
              </a14:hiddenLine>
            </a:ext>
          </a:extLst>
        </p:spPr>
        <p:txBody>
          <a:bodyPr/>
          <a:lstStyle>
            <a:lvl1pPr>
              <a:lnSpc>
                <a:spcPct val="93000"/>
              </a:lnSpc>
              <a:buClr>
                <a:srgbClr val="000000"/>
              </a:buClr>
              <a:buSzPct val="100000"/>
              <a:buFont typeface="Times New Roman" panose="02020603050405020304" pitchFamily="18" charset="0"/>
              <a:tabLst>
                <a:tab pos="723900" algn="l"/>
                <a:tab pos="1447800" algn="l"/>
                <a:tab pos="2171700" algn="l"/>
                <a:tab pos="2895600" algn="l"/>
              </a:tabLst>
              <a:defRPr>
                <a:solidFill>
                  <a:schemeClr val="tx1"/>
                </a:solidFill>
                <a:latin typeface="Arial" panose="020B0604020202020204" pitchFamily="34" charset="0"/>
                <a:ea typeface="Arial Unicode MS" panose="020B0604020202020204" pitchFamily="34" charset="-128"/>
                <a:cs typeface="Arial Unicode MS" panose="020B0604020202020204" pitchFamily="34" charset="-128"/>
              </a:defRPr>
            </a:lvl1pPr>
            <a:lvl2pPr>
              <a:lnSpc>
                <a:spcPct val="93000"/>
              </a:lnSpc>
              <a:buClr>
                <a:srgbClr val="000000"/>
              </a:buClr>
              <a:buSzPct val="100000"/>
              <a:buFont typeface="Times New Roman" panose="02020603050405020304" pitchFamily="18" charset="0"/>
              <a:tabLst>
                <a:tab pos="723900" algn="l"/>
                <a:tab pos="1447800" algn="l"/>
                <a:tab pos="2171700" algn="l"/>
                <a:tab pos="2895600" algn="l"/>
              </a:tabLst>
              <a:defRPr>
                <a:solidFill>
                  <a:schemeClr val="tx1"/>
                </a:solidFill>
                <a:latin typeface="Arial" panose="020B0604020202020204" pitchFamily="34" charset="0"/>
                <a:ea typeface="Arial Unicode MS" panose="020B0604020202020204" pitchFamily="34" charset="-128"/>
                <a:cs typeface="Arial Unicode MS" panose="020B0604020202020204" pitchFamily="34" charset="-128"/>
              </a:defRPr>
            </a:lvl2pPr>
            <a:lvl3pPr>
              <a:lnSpc>
                <a:spcPct val="93000"/>
              </a:lnSpc>
              <a:buClr>
                <a:srgbClr val="000000"/>
              </a:buClr>
              <a:buSzPct val="100000"/>
              <a:buFont typeface="Times New Roman" panose="02020603050405020304" pitchFamily="18" charset="0"/>
              <a:tabLst>
                <a:tab pos="723900" algn="l"/>
                <a:tab pos="1447800" algn="l"/>
                <a:tab pos="2171700" algn="l"/>
                <a:tab pos="2895600" algn="l"/>
              </a:tabLst>
              <a:defRPr>
                <a:solidFill>
                  <a:schemeClr val="tx1"/>
                </a:solidFill>
                <a:latin typeface="Arial" panose="020B0604020202020204" pitchFamily="34" charset="0"/>
                <a:ea typeface="Arial Unicode MS" panose="020B0604020202020204" pitchFamily="34" charset="-128"/>
                <a:cs typeface="Arial Unicode MS" panose="020B0604020202020204" pitchFamily="34" charset="-128"/>
              </a:defRPr>
            </a:lvl3pPr>
            <a:lvl4pPr>
              <a:lnSpc>
                <a:spcPct val="93000"/>
              </a:lnSpc>
              <a:buClr>
                <a:srgbClr val="000000"/>
              </a:buClr>
              <a:buSzPct val="100000"/>
              <a:buFont typeface="Times New Roman" panose="02020603050405020304" pitchFamily="18" charset="0"/>
              <a:tabLst>
                <a:tab pos="723900" algn="l"/>
                <a:tab pos="1447800" algn="l"/>
                <a:tab pos="2171700" algn="l"/>
                <a:tab pos="2895600" algn="l"/>
              </a:tabLst>
              <a:defRPr>
                <a:solidFill>
                  <a:schemeClr val="tx1"/>
                </a:solidFill>
                <a:latin typeface="Arial" panose="020B0604020202020204" pitchFamily="34" charset="0"/>
                <a:ea typeface="Arial Unicode MS" panose="020B0604020202020204" pitchFamily="34" charset="-128"/>
                <a:cs typeface="Arial Unicode MS" panose="020B0604020202020204" pitchFamily="34" charset="-128"/>
              </a:defRPr>
            </a:lvl4pPr>
            <a:lvl5pPr>
              <a:lnSpc>
                <a:spcPct val="93000"/>
              </a:lnSpc>
              <a:buClr>
                <a:srgbClr val="000000"/>
              </a:buClr>
              <a:buSzPct val="100000"/>
              <a:buFont typeface="Times New Roman" panose="02020603050405020304" pitchFamily="18" charset="0"/>
              <a:tabLst>
                <a:tab pos="723900" algn="l"/>
                <a:tab pos="1447800" algn="l"/>
                <a:tab pos="2171700" algn="l"/>
                <a:tab pos="2895600" algn="l"/>
              </a:tabLst>
              <a:defRPr>
                <a:solidFill>
                  <a:schemeClr val="tx1"/>
                </a:solidFill>
                <a:latin typeface="Arial" panose="020B0604020202020204" pitchFamily="34" charset="0"/>
                <a:ea typeface="Arial Unicode MS" panose="020B0604020202020204" pitchFamily="34" charset="-128"/>
                <a:cs typeface="Arial Unicode MS" panose="020B0604020202020204" pitchFamily="34" charset="-128"/>
              </a:defRPr>
            </a:lvl5pPr>
            <a:lvl6pPr marL="2514600" indent="-228600" defTabSz="457200" eaLnBrk="0" fontAlgn="base" hangingPunct="0">
              <a:lnSpc>
                <a:spcPct val="93000"/>
              </a:lnSpc>
              <a:spcBef>
                <a:spcPct val="0"/>
              </a:spcBef>
              <a:spcAft>
                <a:spcPct val="0"/>
              </a:spcAft>
              <a:buClr>
                <a:srgbClr val="000000"/>
              </a:buClr>
              <a:buSzPct val="100000"/>
              <a:buFont typeface="Times New Roman" panose="02020603050405020304" pitchFamily="18" charset="0"/>
              <a:tabLst>
                <a:tab pos="723900" algn="l"/>
                <a:tab pos="1447800" algn="l"/>
                <a:tab pos="2171700" algn="l"/>
                <a:tab pos="2895600" algn="l"/>
              </a:tabLst>
              <a:defRPr>
                <a:solidFill>
                  <a:schemeClr val="tx1"/>
                </a:solidFill>
                <a:latin typeface="Arial" panose="020B0604020202020204" pitchFamily="34" charset="0"/>
                <a:ea typeface="Arial Unicode MS" panose="020B0604020202020204" pitchFamily="34" charset="-128"/>
                <a:cs typeface="Arial Unicode MS" panose="020B0604020202020204" pitchFamily="34" charset="-128"/>
              </a:defRPr>
            </a:lvl6pPr>
            <a:lvl7pPr marL="2971800" indent="-228600" defTabSz="457200" eaLnBrk="0" fontAlgn="base" hangingPunct="0">
              <a:lnSpc>
                <a:spcPct val="93000"/>
              </a:lnSpc>
              <a:spcBef>
                <a:spcPct val="0"/>
              </a:spcBef>
              <a:spcAft>
                <a:spcPct val="0"/>
              </a:spcAft>
              <a:buClr>
                <a:srgbClr val="000000"/>
              </a:buClr>
              <a:buSzPct val="100000"/>
              <a:buFont typeface="Times New Roman" panose="02020603050405020304" pitchFamily="18" charset="0"/>
              <a:tabLst>
                <a:tab pos="723900" algn="l"/>
                <a:tab pos="1447800" algn="l"/>
                <a:tab pos="2171700" algn="l"/>
                <a:tab pos="2895600" algn="l"/>
              </a:tabLst>
              <a:defRPr>
                <a:solidFill>
                  <a:schemeClr val="tx1"/>
                </a:solidFill>
                <a:latin typeface="Arial" panose="020B0604020202020204" pitchFamily="34" charset="0"/>
                <a:ea typeface="Arial Unicode MS" panose="020B0604020202020204" pitchFamily="34" charset="-128"/>
                <a:cs typeface="Arial Unicode MS" panose="020B0604020202020204" pitchFamily="34" charset="-128"/>
              </a:defRPr>
            </a:lvl7pPr>
            <a:lvl8pPr marL="3429000" indent="-228600" defTabSz="457200" eaLnBrk="0" fontAlgn="base" hangingPunct="0">
              <a:lnSpc>
                <a:spcPct val="93000"/>
              </a:lnSpc>
              <a:spcBef>
                <a:spcPct val="0"/>
              </a:spcBef>
              <a:spcAft>
                <a:spcPct val="0"/>
              </a:spcAft>
              <a:buClr>
                <a:srgbClr val="000000"/>
              </a:buClr>
              <a:buSzPct val="100000"/>
              <a:buFont typeface="Times New Roman" panose="02020603050405020304" pitchFamily="18" charset="0"/>
              <a:tabLst>
                <a:tab pos="723900" algn="l"/>
                <a:tab pos="1447800" algn="l"/>
                <a:tab pos="2171700" algn="l"/>
                <a:tab pos="2895600" algn="l"/>
              </a:tabLst>
              <a:defRPr>
                <a:solidFill>
                  <a:schemeClr val="tx1"/>
                </a:solidFill>
                <a:latin typeface="Arial" panose="020B0604020202020204" pitchFamily="34" charset="0"/>
                <a:ea typeface="Arial Unicode MS" panose="020B0604020202020204" pitchFamily="34" charset="-128"/>
                <a:cs typeface="Arial Unicode MS" panose="020B0604020202020204" pitchFamily="34" charset="-128"/>
              </a:defRPr>
            </a:lvl8pPr>
            <a:lvl9pPr marL="3886200" indent="-228600" defTabSz="457200" eaLnBrk="0" fontAlgn="base" hangingPunct="0">
              <a:lnSpc>
                <a:spcPct val="93000"/>
              </a:lnSpc>
              <a:spcBef>
                <a:spcPct val="0"/>
              </a:spcBef>
              <a:spcAft>
                <a:spcPct val="0"/>
              </a:spcAft>
              <a:buClr>
                <a:srgbClr val="000000"/>
              </a:buClr>
              <a:buSzPct val="100000"/>
              <a:buFont typeface="Times New Roman" panose="02020603050405020304" pitchFamily="18" charset="0"/>
              <a:tabLst>
                <a:tab pos="723900" algn="l"/>
                <a:tab pos="1447800" algn="l"/>
                <a:tab pos="2171700" algn="l"/>
                <a:tab pos="2895600" algn="l"/>
              </a:tabLst>
              <a:defRPr>
                <a:solidFill>
                  <a:schemeClr val="tx1"/>
                </a:solidFill>
                <a:latin typeface="Arial" panose="020B0604020202020204" pitchFamily="34" charset="0"/>
                <a:ea typeface="Arial Unicode MS" panose="020B0604020202020204" pitchFamily="34" charset="-128"/>
                <a:cs typeface="Arial Unicode MS" panose="020B0604020202020204" pitchFamily="34" charset="-128"/>
              </a:defRPr>
            </a:lvl9pPr>
          </a:lstStyle>
          <a:p>
            <a:fld id="{D6B92F88-E2AC-F247-982C-13420405AE2F}" type="slidenum">
              <a:rPr lang="en-US" altLang="en-US">
                <a:solidFill>
                  <a:srgbClr val="000000"/>
                </a:solidFill>
                <a:latin typeface="Times New Roman" panose="02020603050405020304" pitchFamily="18" charset="0"/>
              </a:rPr>
              <a:pPr/>
              <a:t>10</a:t>
            </a:fld>
            <a:endParaRPr lang="en-US" altLang="en-US">
              <a:solidFill>
                <a:srgbClr val="000000"/>
              </a:solidFill>
              <a:latin typeface="Times New Roman" panose="02020603050405020304" pitchFamily="18" charset="0"/>
            </a:endParaRPr>
          </a:p>
        </p:txBody>
      </p:sp>
      <p:sp>
        <p:nvSpPr>
          <p:cNvPr id="6147" name="Text Box 1">
            <a:extLst>
              <a:ext uri="{FF2B5EF4-FFF2-40B4-BE49-F238E27FC236}">
                <a16:creationId xmlns:a16="http://schemas.microsoft.com/office/drawing/2014/main" id="{8D76859E-542C-3F49-884D-AE958DBFEF78}"/>
              </a:ext>
            </a:extLst>
          </p:cNvPr>
          <p:cNvSpPr txBox="1">
            <a:spLocks noGrp="1" noRot="1" noChangeAspect="1" noChangeArrowheads="1" noTextEdit="1"/>
          </p:cNvSpPr>
          <p:nvPr>
            <p:ph type="sldImg"/>
          </p:nvPr>
        </p:nvSpPr>
        <p:spPr>
          <a:xfrm>
            <a:off x="533400" y="763588"/>
            <a:ext cx="6705600" cy="3771900"/>
          </a:xfrm>
          <a:solidFill>
            <a:srgbClr val="FFFFFF"/>
          </a:solidFill>
          <a:ln>
            <a:solidFill>
              <a:srgbClr val="000000"/>
            </a:solidFill>
            <a:miter lim="800000"/>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6148" name="Text Box 2">
            <a:extLst>
              <a:ext uri="{FF2B5EF4-FFF2-40B4-BE49-F238E27FC236}">
                <a16:creationId xmlns:a16="http://schemas.microsoft.com/office/drawing/2014/main" id="{96A4EBD2-03E3-4143-BC77-AEFE614A9276}"/>
              </a:ext>
            </a:extLst>
          </p:cNvPr>
          <p:cNvSpPr txBox="1">
            <a:spLocks noGrp="1" noChangeArrowheads="1"/>
          </p:cNvSpPr>
          <p:nvPr>
            <p:ph type="body" idx="1"/>
          </p:nvPr>
        </p:nvSpPr>
        <p:spPr>
          <a:xfrm>
            <a:off x="777875" y="4776788"/>
            <a:ext cx="6218238" cy="4525962"/>
          </a:xfrm>
          <a:noFill/>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ltLang="en-US"/>
          </a:p>
        </p:txBody>
      </p:sp>
    </p:spTree>
    <p:extLst>
      <p:ext uri="{BB962C8B-B14F-4D97-AF65-F5344CB8AC3E}">
        <p14:creationId xmlns:p14="http://schemas.microsoft.com/office/powerpoint/2010/main" val="158453916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4577" name="Text Box 1"/>
          <p:cNvSpPr txBox="1">
            <a:spLocks noGrp="1" noRot="1" noChangeAspect="1" noChangeArrowheads="1"/>
          </p:cNvSpPr>
          <p:nvPr>
            <p:ph type="sldImg"/>
          </p:nvPr>
        </p:nvSpPr>
        <p:spPr bwMode="auto">
          <a:xfrm>
            <a:off x="-16992600" y="-11796713"/>
            <a:ext cx="22159913" cy="12465051"/>
          </a:xfrm>
          <a:prstGeom prst="rect">
            <a:avLst/>
          </a:prstGeom>
          <a:solidFill>
            <a:srgbClr val="FFFFFF"/>
          </a:solidFill>
          <a:ln>
            <a:solidFill>
              <a:srgbClr val="000000"/>
            </a:solidFill>
            <a:miter lim="800000"/>
            <a:headEnd/>
            <a:tailEnd/>
          </a:ln>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sp>
      <p:sp>
        <p:nvSpPr>
          <p:cNvPr id="24578" name="Text Box 2"/>
          <p:cNvSpPr txBox="1">
            <a:spLocks noGrp="1" noChangeArrowheads="1"/>
          </p:cNvSpPr>
          <p:nvPr>
            <p:ph type="body" idx="1"/>
          </p:nvPr>
        </p:nvSpPr>
        <p:spPr bwMode="auto">
          <a:xfrm>
            <a:off x="685800" y="4343400"/>
            <a:ext cx="5457825" cy="4086225"/>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tLang="en-US"/>
          </a:p>
        </p:txBody>
      </p:sp>
    </p:spTree>
    <p:extLst>
      <p:ext uri="{BB962C8B-B14F-4D97-AF65-F5344CB8AC3E}">
        <p14:creationId xmlns:p14="http://schemas.microsoft.com/office/powerpoint/2010/main" val="4274987597"/>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9507DD5-2493-8341-812E-B4C1B0D80614}"/>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57D68C4D-3B26-9249-9510-ACD999903171}"/>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AD6B8D83-963D-4743-B8D5-7CD2C6F400A4}"/>
              </a:ext>
            </a:extLst>
          </p:cNvPr>
          <p:cNvSpPr>
            <a:spLocks noGrp="1"/>
          </p:cNvSpPr>
          <p:nvPr>
            <p:ph type="dt" sz="half" idx="10"/>
          </p:nvPr>
        </p:nvSpPr>
        <p:spPr/>
        <p:txBody>
          <a:bodyPr/>
          <a:lstStyle/>
          <a:p>
            <a:fld id="{B50CD552-C10E-614A-B810-77E320220E26}" type="datetimeFigureOut">
              <a:rPr lang="en-US" smtClean="0"/>
              <a:t>10/12/26</a:t>
            </a:fld>
            <a:endParaRPr lang="en-US"/>
          </a:p>
        </p:txBody>
      </p:sp>
      <p:sp>
        <p:nvSpPr>
          <p:cNvPr id="5" name="Footer Placeholder 4">
            <a:extLst>
              <a:ext uri="{FF2B5EF4-FFF2-40B4-BE49-F238E27FC236}">
                <a16:creationId xmlns:a16="http://schemas.microsoft.com/office/drawing/2014/main" id="{DBFC411A-6A7F-2149-854D-61E6BEF90A82}"/>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9019527A-3EB5-8245-8C90-4822BBF30572}"/>
              </a:ext>
            </a:extLst>
          </p:cNvPr>
          <p:cNvSpPr>
            <a:spLocks noGrp="1"/>
          </p:cNvSpPr>
          <p:nvPr>
            <p:ph type="sldNum" sz="quarter" idx="12"/>
          </p:nvPr>
        </p:nvSpPr>
        <p:spPr/>
        <p:txBody>
          <a:bodyPr/>
          <a:lstStyle/>
          <a:p>
            <a:fld id="{9998EADF-C030-F84C-ADA0-FD2E39B5A33F}" type="slidenum">
              <a:rPr lang="en-US" smtClean="0"/>
              <a:t>‹#›</a:t>
            </a:fld>
            <a:endParaRPr lang="en-US"/>
          </a:p>
        </p:txBody>
      </p:sp>
    </p:spTree>
    <p:extLst>
      <p:ext uri="{BB962C8B-B14F-4D97-AF65-F5344CB8AC3E}">
        <p14:creationId xmlns:p14="http://schemas.microsoft.com/office/powerpoint/2010/main" val="81420367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58A1BFFE-E4B4-F243-8722-F04EDEC7FAB2}"/>
              </a:ext>
            </a:extLst>
          </p:cNvPr>
          <p:cNvSpPr>
            <a:spLocks noGrp="1"/>
          </p:cNvSpPr>
          <p:nvPr>
            <p:ph type="dt" sz="half" idx="10"/>
          </p:nvPr>
        </p:nvSpPr>
        <p:spPr/>
        <p:txBody>
          <a:bodyPr/>
          <a:lstStyle/>
          <a:p>
            <a:fld id="{B50CD552-C10E-614A-B810-77E320220E26}" type="datetimeFigureOut">
              <a:rPr lang="en-US" smtClean="0"/>
              <a:t>10/12/26</a:t>
            </a:fld>
            <a:endParaRPr lang="en-US"/>
          </a:p>
        </p:txBody>
      </p:sp>
      <p:sp>
        <p:nvSpPr>
          <p:cNvPr id="3" name="Footer Placeholder 2">
            <a:extLst>
              <a:ext uri="{FF2B5EF4-FFF2-40B4-BE49-F238E27FC236}">
                <a16:creationId xmlns:a16="http://schemas.microsoft.com/office/drawing/2014/main" id="{42CC61AE-7BCE-CB42-B025-A014ECB0717A}"/>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4043E79F-F14E-F644-AAAF-0EF7ED900A10}"/>
              </a:ext>
            </a:extLst>
          </p:cNvPr>
          <p:cNvSpPr>
            <a:spLocks noGrp="1"/>
          </p:cNvSpPr>
          <p:nvPr>
            <p:ph type="sldNum" sz="quarter" idx="12"/>
          </p:nvPr>
        </p:nvSpPr>
        <p:spPr/>
        <p:txBody>
          <a:bodyPr/>
          <a:lstStyle/>
          <a:p>
            <a:fld id="{9998EADF-C030-F84C-ADA0-FD2E39B5A33F}" type="slidenum">
              <a:rPr lang="en-US" smtClean="0"/>
              <a:t>‹#›</a:t>
            </a:fld>
            <a:endParaRPr lang="en-US"/>
          </a:p>
        </p:txBody>
      </p:sp>
    </p:spTree>
    <p:extLst>
      <p:ext uri="{BB962C8B-B14F-4D97-AF65-F5344CB8AC3E}">
        <p14:creationId xmlns:p14="http://schemas.microsoft.com/office/powerpoint/2010/main" val="297189966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Hello">
    <p:spTree>
      <p:nvGrpSpPr>
        <p:cNvPr id="1" name=""/>
        <p:cNvGrpSpPr/>
        <p:nvPr/>
      </p:nvGrpSpPr>
      <p:grpSpPr>
        <a:xfrm>
          <a:off x="0" y="0"/>
          <a:ext cx="0" cy="0"/>
          <a:chOff x="0" y="0"/>
          <a:chExt cx="0" cy="0"/>
        </a:xfrm>
      </p:grpSpPr>
      <p:sp>
        <p:nvSpPr>
          <p:cNvPr id="12" name="Picture Placeholder 11">
            <a:extLst>
              <a:ext uri="{FF2B5EF4-FFF2-40B4-BE49-F238E27FC236}">
                <a16:creationId xmlns:a16="http://schemas.microsoft.com/office/drawing/2014/main" id="{3B254648-CD63-4F4A-9AAF-F1A58FA73D4D}"/>
              </a:ext>
            </a:extLst>
          </p:cNvPr>
          <p:cNvSpPr>
            <a:spLocks noGrp="1" noChangeAspect="1"/>
          </p:cNvSpPr>
          <p:nvPr>
            <p:ph type="pic" sz="quarter" idx="14"/>
          </p:nvPr>
        </p:nvSpPr>
        <p:spPr>
          <a:xfrm>
            <a:off x="4718958" y="538844"/>
            <a:ext cx="2772000" cy="2771354"/>
          </a:xfrm>
          <a:custGeom>
            <a:avLst/>
            <a:gdLst>
              <a:gd name="connsiteX0" fmla="*/ 1583872 w 3167744"/>
              <a:gd name="connsiteY0" fmla="*/ 0 h 3167010"/>
              <a:gd name="connsiteX1" fmla="*/ 3167744 w 3167744"/>
              <a:gd name="connsiteY1" fmla="*/ 1583505 h 3167010"/>
              <a:gd name="connsiteX2" fmla="*/ 1583872 w 3167744"/>
              <a:gd name="connsiteY2" fmla="*/ 3167010 h 3167010"/>
              <a:gd name="connsiteX3" fmla="*/ 0 w 3167744"/>
              <a:gd name="connsiteY3" fmla="*/ 1583505 h 3167010"/>
              <a:gd name="connsiteX4" fmla="*/ 1583872 w 3167744"/>
              <a:gd name="connsiteY4" fmla="*/ 0 h 31670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67744" h="3167010">
                <a:moveTo>
                  <a:pt x="1583872" y="0"/>
                </a:moveTo>
                <a:cubicBezTo>
                  <a:pt x="2458620" y="0"/>
                  <a:pt x="3167744" y="708959"/>
                  <a:pt x="3167744" y="1583505"/>
                </a:cubicBezTo>
                <a:cubicBezTo>
                  <a:pt x="3167744" y="2458051"/>
                  <a:pt x="2458620" y="3167010"/>
                  <a:pt x="1583872" y="3167010"/>
                </a:cubicBezTo>
                <a:cubicBezTo>
                  <a:pt x="709124" y="3167010"/>
                  <a:pt x="0" y="2458051"/>
                  <a:pt x="0" y="1583505"/>
                </a:cubicBezTo>
                <a:cubicBezTo>
                  <a:pt x="0" y="708959"/>
                  <a:pt x="709124" y="0"/>
                  <a:pt x="1583872" y="0"/>
                </a:cubicBezTo>
                <a:close/>
              </a:path>
            </a:pathLst>
          </a:custGeom>
          <a:solidFill>
            <a:schemeClr val="bg1">
              <a:lumMod val="95000"/>
            </a:schemeClr>
          </a:solidFill>
          <a:effectLst/>
        </p:spPr>
        <p:txBody>
          <a:bodyPr wrap="square">
            <a:noAutofit/>
          </a:bodyPr>
          <a:lstStyle>
            <a:lvl1pPr marL="0" indent="0">
              <a:buNone/>
              <a:defRPr sz="1200" b="0" i="0">
                <a:ln>
                  <a:noFill/>
                </a:ln>
                <a:solidFill>
                  <a:schemeClr val="tx2"/>
                </a:solidFill>
                <a:latin typeface="Roboto Regular" charset="0"/>
                <a:ea typeface="Roboto Regular" charset="0"/>
                <a:cs typeface="Roboto Regular" charset="0"/>
              </a:defRPr>
            </a:lvl1pPr>
          </a:lstStyle>
          <a:p>
            <a:endParaRPr lang="en-US" dirty="0"/>
          </a:p>
        </p:txBody>
      </p:sp>
    </p:spTree>
    <p:extLst>
      <p:ext uri="{BB962C8B-B14F-4D97-AF65-F5344CB8AC3E}">
        <p14:creationId xmlns:p14="http://schemas.microsoft.com/office/powerpoint/2010/main" val="3388692280"/>
      </p:ext>
    </p:extLst>
  </p:cSld>
  <p:clrMapOvr>
    <a:masterClrMapping/>
  </p:clrMapOvr>
  <p:extLst>
    <p:ext uri="{DCECCB84-F9BA-43D5-87BE-67443E8EF086}">
      <p15:sldGuideLst xmlns:p15="http://schemas.microsoft.com/office/powerpoint/2012/main"/>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userDrawn="1">
  <p:cSld name="Watercolor Splatters">
    <p:spTree>
      <p:nvGrpSpPr>
        <p:cNvPr id="1" name=""/>
        <p:cNvGrpSpPr/>
        <p:nvPr/>
      </p:nvGrpSpPr>
      <p:grpSpPr>
        <a:xfrm>
          <a:off x="0" y="0"/>
          <a:ext cx="0" cy="0"/>
          <a:chOff x="0" y="0"/>
          <a:chExt cx="0" cy="0"/>
        </a:xfrm>
      </p:grpSpPr>
    </p:spTree>
    <p:extLst>
      <p:ext uri="{BB962C8B-B14F-4D97-AF65-F5344CB8AC3E}">
        <p14:creationId xmlns:p14="http://schemas.microsoft.com/office/powerpoint/2010/main" val="292711311"/>
      </p:ext>
    </p:extLst>
  </p:cSld>
  <p:clrMapOvr>
    <a:masterClrMapping/>
  </p:clrMapOvr>
  <p:transition advClick="0"/>
</p:sldLayout>
</file>

<file path=ppt/slideLayouts/slideLayout5.xml><?xml version="1.0" encoding="utf-8"?>
<p:sldLayout xmlns:a="http://schemas.openxmlformats.org/drawingml/2006/main" xmlns:r="http://schemas.openxmlformats.org/officeDocument/2006/relationships" xmlns:p="http://schemas.openxmlformats.org/presentationml/2006/main" userDrawn="1">
  <p:cSld name="4_General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211950709"/>
      </p:ext>
    </p:extLst>
  </p:cSld>
  <p:clrMapOvr>
    <a:masterClrMapping/>
  </p:clrMapOvr>
  <p:transition advClick="0"/>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2"/>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06E0E3DF-338D-EC4C-91AB-9274778DCB5F}"/>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881E322F-2259-7A46-B11A-273C145FEB84}"/>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F4CED869-9DD2-3D49-8A15-D33AF0A9E988}"/>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B50CD552-C10E-614A-B810-77E320220E26}" type="datetimeFigureOut">
              <a:rPr lang="en-US" smtClean="0"/>
              <a:t>10/12/26</a:t>
            </a:fld>
            <a:endParaRPr lang="en-US"/>
          </a:p>
        </p:txBody>
      </p:sp>
      <p:sp>
        <p:nvSpPr>
          <p:cNvPr id="5" name="Footer Placeholder 4">
            <a:extLst>
              <a:ext uri="{FF2B5EF4-FFF2-40B4-BE49-F238E27FC236}">
                <a16:creationId xmlns:a16="http://schemas.microsoft.com/office/drawing/2014/main" id="{FDD88453-55E3-C54C-A2DB-2AC770422F01}"/>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a:extLst>
              <a:ext uri="{FF2B5EF4-FFF2-40B4-BE49-F238E27FC236}">
                <a16:creationId xmlns:a16="http://schemas.microsoft.com/office/drawing/2014/main" id="{D647BCF5-1DF8-BA4A-9BFE-6F357F0185A6}"/>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9998EADF-C030-F84C-ADA0-FD2E39B5A33F}" type="slidenum">
              <a:rPr lang="en-US" smtClean="0"/>
              <a:t>‹#›</a:t>
            </a:fld>
            <a:endParaRPr lang="en-US"/>
          </a:p>
        </p:txBody>
      </p:sp>
    </p:spTree>
    <p:extLst>
      <p:ext uri="{BB962C8B-B14F-4D97-AF65-F5344CB8AC3E}">
        <p14:creationId xmlns:p14="http://schemas.microsoft.com/office/powerpoint/2010/main" val="935306483"/>
      </p:ext>
    </p:extLst>
  </p:cSld>
  <p:clrMap bg1="lt1" tx1="dk1" bg2="lt2" tx2="dk2" accent1="accent1" accent2="accent2" accent3="accent3" accent4="accent4" accent5="accent5" accent6="accent6" hlink="hlink" folHlink="folHlink"/>
  <p:sldLayoutIdLst>
    <p:sldLayoutId id="2147483649" r:id="rId1"/>
    <p:sldLayoutId id="2147483655" r:id="rId2"/>
    <p:sldLayoutId id="2147483669" r:id="rId3"/>
    <p:sldLayoutId id="2147483661" r:id="rId4"/>
    <p:sldLayoutId id="2147483662" r:id="rId5"/>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5.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Layout" Target="../slideLayouts/slideLayout4.xml"/></Relationships>
</file>

<file path=ppt/slides/_rels/slide6.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2.xml"/><Relationship Id="rId1" Type="http://schemas.openxmlformats.org/officeDocument/2006/relationships/slideLayout" Target="../slideLayouts/slideLayout4.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grpSp>
        <p:nvGrpSpPr>
          <p:cNvPr id="67" name="Group 66">
            <a:extLst>
              <a:ext uri="{FF2B5EF4-FFF2-40B4-BE49-F238E27FC236}">
                <a16:creationId xmlns:a16="http://schemas.microsoft.com/office/drawing/2014/main" id="{DF4187DE-BD99-0E43-9466-F43A832C9663}"/>
              </a:ext>
            </a:extLst>
          </p:cNvPr>
          <p:cNvGrpSpPr/>
          <p:nvPr/>
        </p:nvGrpSpPr>
        <p:grpSpPr>
          <a:xfrm>
            <a:off x="0" y="48512"/>
            <a:ext cx="12188825" cy="6809488"/>
            <a:chOff x="12470" y="44891"/>
            <a:chExt cx="12188825" cy="6809488"/>
          </a:xfrm>
        </p:grpSpPr>
        <p:sp>
          <p:nvSpPr>
            <p:cNvPr id="3" name="Freeform 33">
              <a:extLst>
                <a:ext uri="{FF2B5EF4-FFF2-40B4-BE49-F238E27FC236}">
                  <a16:creationId xmlns:a16="http://schemas.microsoft.com/office/drawing/2014/main" id="{484B4BCC-AFAA-C04B-A520-38B09A5A2D90}"/>
                </a:ext>
              </a:extLst>
            </p:cNvPr>
            <p:cNvSpPr>
              <a:spLocks noChangeArrowheads="1"/>
            </p:cNvSpPr>
            <p:nvPr/>
          </p:nvSpPr>
          <p:spPr bwMode="auto">
            <a:xfrm>
              <a:off x="225167" y="76637"/>
              <a:ext cx="180952" cy="174602"/>
            </a:xfrm>
            <a:custGeom>
              <a:avLst/>
              <a:gdLst>
                <a:gd name="T0" fmla="*/ 354 w 379"/>
                <a:gd name="T1" fmla="*/ 272 h 365"/>
                <a:gd name="T2" fmla="*/ 354 w 379"/>
                <a:gd name="T3" fmla="*/ 272 h 365"/>
                <a:gd name="T4" fmla="*/ 232 w 379"/>
                <a:gd name="T5" fmla="*/ 199 h 365"/>
                <a:gd name="T6" fmla="*/ 232 w 379"/>
                <a:gd name="T7" fmla="*/ 199 h 365"/>
                <a:gd name="T8" fmla="*/ 307 w 379"/>
                <a:gd name="T9" fmla="*/ 42 h 365"/>
                <a:gd name="T10" fmla="*/ 307 w 379"/>
                <a:gd name="T11" fmla="*/ 42 h 365"/>
                <a:gd name="T12" fmla="*/ 266 w 379"/>
                <a:gd name="T13" fmla="*/ 23 h 365"/>
                <a:gd name="T14" fmla="*/ 266 w 379"/>
                <a:gd name="T15" fmla="*/ 23 h 365"/>
                <a:gd name="T16" fmla="*/ 184 w 379"/>
                <a:gd name="T17" fmla="*/ 160 h 365"/>
                <a:gd name="T18" fmla="*/ 184 w 379"/>
                <a:gd name="T19" fmla="*/ 160 h 365"/>
                <a:gd name="T20" fmla="*/ 76 w 379"/>
                <a:gd name="T21" fmla="*/ 33 h 365"/>
                <a:gd name="T22" fmla="*/ 76 w 379"/>
                <a:gd name="T23" fmla="*/ 33 h 365"/>
                <a:gd name="T24" fmla="*/ 26 w 379"/>
                <a:gd name="T25" fmla="*/ 68 h 365"/>
                <a:gd name="T26" fmla="*/ 26 w 379"/>
                <a:gd name="T27" fmla="*/ 68 h 365"/>
                <a:gd name="T28" fmla="*/ 139 w 379"/>
                <a:gd name="T29" fmla="*/ 209 h 365"/>
                <a:gd name="T30" fmla="*/ 139 w 379"/>
                <a:gd name="T31" fmla="*/ 209 h 365"/>
                <a:gd name="T32" fmla="*/ 27 w 379"/>
                <a:gd name="T33" fmla="*/ 301 h 365"/>
                <a:gd name="T34" fmla="*/ 27 w 379"/>
                <a:gd name="T35" fmla="*/ 301 h 365"/>
                <a:gd name="T36" fmla="*/ 63 w 379"/>
                <a:gd name="T37" fmla="*/ 351 h 365"/>
                <a:gd name="T38" fmla="*/ 63 w 379"/>
                <a:gd name="T39" fmla="*/ 351 h 365"/>
                <a:gd name="T40" fmla="*/ 194 w 379"/>
                <a:gd name="T41" fmla="*/ 248 h 365"/>
                <a:gd name="T42" fmla="*/ 194 w 379"/>
                <a:gd name="T43" fmla="*/ 248 h 365"/>
                <a:gd name="T44" fmla="*/ 335 w 379"/>
                <a:gd name="T45" fmla="*/ 312 h 365"/>
                <a:gd name="T46" fmla="*/ 335 w 379"/>
                <a:gd name="T47" fmla="*/ 312 h 365"/>
                <a:gd name="T48" fmla="*/ 354 w 379"/>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5">
                  <a:moveTo>
                    <a:pt x="354" y="272"/>
                  </a:moveTo>
                  <a:lnTo>
                    <a:pt x="354" y="272"/>
                  </a:lnTo>
                  <a:cubicBezTo>
                    <a:pt x="311" y="248"/>
                    <a:pt x="270" y="227"/>
                    <a:pt x="232" y="199"/>
                  </a:cubicBezTo>
                  <a:lnTo>
                    <a:pt x="232" y="199"/>
                  </a:lnTo>
                  <a:cubicBezTo>
                    <a:pt x="268" y="149"/>
                    <a:pt x="295" y="93"/>
                    <a:pt x="307" y="42"/>
                  </a:cubicBezTo>
                  <a:lnTo>
                    <a:pt x="307" y="42"/>
                  </a:lnTo>
                  <a:cubicBezTo>
                    <a:pt x="314" y="18"/>
                    <a:pt x="279" y="0"/>
                    <a:pt x="266" y="23"/>
                  </a:cubicBezTo>
                  <a:lnTo>
                    <a:pt x="266" y="23"/>
                  </a:lnTo>
                  <a:cubicBezTo>
                    <a:pt x="240" y="71"/>
                    <a:pt x="216" y="118"/>
                    <a:pt x="184" y="160"/>
                  </a:cubicBezTo>
                  <a:lnTo>
                    <a:pt x="184" y="160"/>
                  </a:lnTo>
                  <a:cubicBezTo>
                    <a:pt x="143" y="121"/>
                    <a:pt x="113" y="76"/>
                    <a:pt x="76" y="33"/>
                  </a:cubicBezTo>
                  <a:lnTo>
                    <a:pt x="76" y="33"/>
                  </a:lnTo>
                  <a:cubicBezTo>
                    <a:pt x="52" y="5"/>
                    <a:pt x="13" y="38"/>
                    <a:pt x="26" y="68"/>
                  </a:cubicBezTo>
                  <a:lnTo>
                    <a:pt x="26" y="68"/>
                  </a:lnTo>
                  <a:cubicBezTo>
                    <a:pt x="50" y="119"/>
                    <a:pt x="90" y="168"/>
                    <a:pt x="139" y="209"/>
                  </a:cubicBezTo>
                  <a:lnTo>
                    <a:pt x="139" y="209"/>
                  </a:lnTo>
                  <a:cubicBezTo>
                    <a:pt x="105" y="241"/>
                    <a:pt x="65" y="269"/>
                    <a:pt x="27" y="301"/>
                  </a:cubicBezTo>
                  <a:lnTo>
                    <a:pt x="27" y="301"/>
                  </a:lnTo>
                  <a:cubicBezTo>
                    <a:pt x="0" y="324"/>
                    <a:pt x="32" y="364"/>
                    <a:pt x="63" y="351"/>
                  </a:cubicBezTo>
                  <a:lnTo>
                    <a:pt x="63" y="351"/>
                  </a:lnTo>
                  <a:cubicBezTo>
                    <a:pt x="110" y="329"/>
                    <a:pt x="155" y="293"/>
                    <a:pt x="194" y="248"/>
                  </a:cubicBezTo>
                  <a:lnTo>
                    <a:pt x="194" y="248"/>
                  </a:lnTo>
                  <a:cubicBezTo>
                    <a:pt x="240" y="278"/>
                    <a:pt x="289" y="301"/>
                    <a:pt x="335" y="312"/>
                  </a:cubicBezTo>
                  <a:lnTo>
                    <a:pt x="335" y="312"/>
                  </a:lnTo>
                  <a:cubicBezTo>
                    <a:pt x="358" y="319"/>
                    <a:pt x="378" y="285"/>
                    <a:pt x="354" y="272"/>
                  </a:cubicBezTo>
                </a:path>
              </a:pathLst>
            </a:custGeom>
            <a:solidFill>
              <a:schemeClr val="accent3">
                <a:lumMod val="75000"/>
              </a:schemeClr>
            </a:solidFill>
            <a:ln>
              <a:noFill/>
            </a:ln>
            <a:effectLst/>
          </p:spPr>
          <p:txBody>
            <a:bodyPr wrap="none" anchor="ctr"/>
            <a:lstStyle/>
            <a:p>
              <a:pPr>
                <a:defRPr/>
              </a:pPr>
              <a:endParaRPr lang="es-ES_tradnl"/>
            </a:p>
          </p:txBody>
        </p:sp>
        <p:sp>
          <p:nvSpPr>
            <p:cNvPr id="4" name="Freeform 34">
              <a:extLst>
                <a:ext uri="{FF2B5EF4-FFF2-40B4-BE49-F238E27FC236}">
                  <a16:creationId xmlns:a16="http://schemas.microsoft.com/office/drawing/2014/main" id="{E4ECC3E7-8BB9-E244-8EEA-02D5E09FC423}"/>
                </a:ext>
              </a:extLst>
            </p:cNvPr>
            <p:cNvSpPr>
              <a:spLocks noChangeArrowheads="1"/>
            </p:cNvSpPr>
            <p:nvPr/>
          </p:nvSpPr>
          <p:spPr bwMode="auto">
            <a:xfrm>
              <a:off x="417229" y="76637"/>
              <a:ext cx="180952" cy="174602"/>
            </a:xfrm>
            <a:custGeom>
              <a:avLst/>
              <a:gdLst>
                <a:gd name="T0" fmla="*/ 353 w 378"/>
                <a:gd name="T1" fmla="*/ 272 h 365"/>
                <a:gd name="T2" fmla="*/ 353 w 378"/>
                <a:gd name="T3" fmla="*/ 272 h 365"/>
                <a:gd name="T4" fmla="*/ 231 w 378"/>
                <a:gd name="T5" fmla="*/ 199 h 365"/>
                <a:gd name="T6" fmla="*/ 231 w 378"/>
                <a:gd name="T7" fmla="*/ 199 h 365"/>
                <a:gd name="T8" fmla="*/ 307 w 378"/>
                <a:gd name="T9" fmla="*/ 42 h 365"/>
                <a:gd name="T10" fmla="*/ 307 w 378"/>
                <a:gd name="T11" fmla="*/ 42 h 365"/>
                <a:gd name="T12" fmla="*/ 265 w 378"/>
                <a:gd name="T13" fmla="*/ 23 h 365"/>
                <a:gd name="T14" fmla="*/ 265 w 378"/>
                <a:gd name="T15" fmla="*/ 23 h 365"/>
                <a:gd name="T16" fmla="*/ 182 w 378"/>
                <a:gd name="T17" fmla="*/ 160 h 365"/>
                <a:gd name="T18" fmla="*/ 182 w 378"/>
                <a:gd name="T19" fmla="*/ 160 h 365"/>
                <a:gd name="T20" fmla="*/ 75 w 378"/>
                <a:gd name="T21" fmla="*/ 33 h 365"/>
                <a:gd name="T22" fmla="*/ 75 w 378"/>
                <a:gd name="T23" fmla="*/ 33 h 365"/>
                <a:gd name="T24" fmla="*/ 26 w 378"/>
                <a:gd name="T25" fmla="*/ 68 h 365"/>
                <a:gd name="T26" fmla="*/ 26 w 378"/>
                <a:gd name="T27" fmla="*/ 68 h 365"/>
                <a:gd name="T28" fmla="*/ 138 w 378"/>
                <a:gd name="T29" fmla="*/ 209 h 365"/>
                <a:gd name="T30" fmla="*/ 138 w 378"/>
                <a:gd name="T31" fmla="*/ 209 h 365"/>
                <a:gd name="T32" fmla="*/ 27 w 378"/>
                <a:gd name="T33" fmla="*/ 301 h 365"/>
                <a:gd name="T34" fmla="*/ 27 w 378"/>
                <a:gd name="T35" fmla="*/ 301 h 365"/>
                <a:gd name="T36" fmla="*/ 63 w 378"/>
                <a:gd name="T37" fmla="*/ 351 h 365"/>
                <a:gd name="T38" fmla="*/ 63 w 378"/>
                <a:gd name="T39" fmla="*/ 351 h 365"/>
                <a:gd name="T40" fmla="*/ 192 w 378"/>
                <a:gd name="T41" fmla="*/ 248 h 365"/>
                <a:gd name="T42" fmla="*/ 192 w 378"/>
                <a:gd name="T43" fmla="*/ 248 h 365"/>
                <a:gd name="T44" fmla="*/ 334 w 378"/>
                <a:gd name="T45" fmla="*/ 312 h 365"/>
                <a:gd name="T46" fmla="*/ 334 w 378"/>
                <a:gd name="T47" fmla="*/ 312 h 365"/>
                <a:gd name="T48" fmla="*/ 353 w 378"/>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5">
                  <a:moveTo>
                    <a:pt x="353" y="272"/>
                  </a:moveTo>
                  <a:lnTo>
                    <a:pt x="353" y="272"/>
                  </a:lnTo>
                  <a:cubicBezTo>
                    <a:pt x="311" y="248"/>
                    <a:pt x="269" y="227"/>
                    <a:pt x="231" y="199"/>
                  </a:cubicBezTo>
                  <a:lnTo>
                    <a:pt x="231" y="199"/>
                  </a:lnTo>
                  <a:cubicBezTo>
                    <a:pt x="266" y="149"/>
                    <a:pt x="294" y="93"/>
                    <a:pt x="307" y="42"/>
                  </a:cubicBezTo>
                  <a:lnTo>
                    <a:pt x="307" y="42"/>
                  </a:lnTo>
                  <a:cubicBezTo>
                    <a:pt x="311" y="18"/>
                    <a:pt x="278" y="0"/>
                    <a:pt x="265" y="23"/>
                  </a:cubicBezTo>
                  <a:lnTo>
                    <a:pt x="265" y="23"/>
                  </a:lnTo>
                  <a:cubicBezTo>
                    <a:pt x="239" y="71"/>
                    <a:pt x="215" y="118"/>
                    <a:pt x="182" y="160"/>
                  </a:cubicBezTo>
                  <a:lnTo>
                    <a:pt x="182" y="160"/>
                  </a:lnTo>
                  <a:cubicBezTo>
                    <a:pt x="142" y="121"/>
                    <a:pt x="111" y="76"/>
                    <a:pt x="75" y="33"/>
                  </a:cubicBezTo>
                  <a:lnTo>
                    <a:pt x="75" y="33"/>
                  </a:lnTo>
                  <a:cubicBezTo>
                    <a:pt x="52" y="5"/>
                    <a:pt x="12" y="38"/>
                    <a:pt x="26" y="68"/>
                  </a:cubicBezTo>
                  <a:lnTo>
                    <a:pt x="26" y="68"/>
                  </a:lnTo>
                  <a:cubicBezTo>
                    <a:pt x="48" y="119"/>
                    <a:pt x="89" y="168"/>
                    <a:pt x="138" y="209"/>
                  </a:cubicBezTo>
                  <a:lnTo>
                    <a:pt x="138" y="209"/>
                  </a:lnTo>
                  <a:cubicBezTo>
                    <a:pt x="104" y="241"/>
                    <a:pt x="63" y="269"/>
                    <a:pt x="27" y="301"/>
                  </a:cubicBezTo>
                  <a:lnTo>
                    <a:pt x="27" y="301"/>
                  </a:lnTo>
                  <a:cubicBezTo>
                    <a:pt x="0" y="324"/>
                    <a:pt x="31" y="364"/>
                    <a:pt x="63" y="351"/>
                  </a:cubicBezTo>
                  <a:lnTo>
                    <a:pt x="63" y="351"/>
                  </a:lnTo>
                  <a:cubicBezTo>
                    <a:pt x="109" y="329"/>
                    <a:pt x="153" y="293"/>
                    <a:pt x="192" y="248"/>
                  </a:cubicBezTo>
                  <a:lnTo>
                    <a:pt x="192" y="248"/>
                  </a:lnTo>
                  <a:cubicBezTo>
                    <a:pt x="239" y="278"/>
                    <a:pt x="288" y="301"/>
                    <a:pt x="334" y="312"/>
                  </a:cubicBezTo>
                  <a:lnTo>
                    <a:pt x="334" y="312"/>
                  </a:lnTo>
                  <a:cubicBezTo>
                    <a:pt x="357" y="319"/>
                    <a:pt x="377" y="285"/>
                    <a:pt x="353" y="272"/>
                  </a:cubicBezTo>
                </a:path>
              </a:pathLst>
            </a:custGeom>
            <a:solidFill>
              <a:schemeClr val="accent3">
                <a:lumMod val="25000"/>
              </a:schemeClr>
            </a:solidFill>
            <a:ln>
              <a:noFill/>
            </a:ln>
            <a:effectLst/>
          </p:spPr>
          <p:txBody>
            <a:bodyPr wrap="none" anchor="ctr"/>
            <a:lstStyle/>
            <a:p>
              <a:pPr>
                <a:defRPr/>
              </a:pPr>
              <a:endParaRPr lang="es-ES_tradnl"/>
            </a:p>
          </p:txBody>
        </p:sp>
        <p:sp>
          <p:nvSpPr>
            <p:cNvPr id="5" name="Freeform 35">
              <a:extLst>
                <a:ext uri="{FF2B5EF4-FFF2-40B4-BE49-F238E27FC236}">
                  <a16:creationId xmlns:a16="http://schemas.microsoft.com/office/drawing/2014/main" id="{F69E5AEA-9FB5-B342-968D-00B54B3784E3}"/>
                </a:ext>
              </a:extLst>
            </p:cNvPr>
            <p:cNvSpPr>
              <a:spLocks noChangeArrowheads="1"/>
            </p:cNvSpPr>
            <p:nvPr/>
          </p:nvSpPr>
          <p:spPr bwMode="auto">
            <a:xfrm>
              <a:off x="36279" y="76637"/>
              <a:ext cx="180952" cy="174602"/>
            </a:xfrm>
            <a:custGeom>
              <a:avLst/>
              <a:gdLst>
                <a:gd name="T0" fmla="*/ 353 w 378"/>
                <a:gd name="T1" fmla="*/ 272 h 365"/>
                <a:gd name="T2" fmla="*/ 353 w 378"/>
                <a:gd name="T3" fmla="*/ 272 h 365"/>
                <a:gd name="T4" fmla="*/ 232 w 378"/>
                <a:gd name="T5" fmla="*/ 199 h 365"/>
                <a:gd name="T6" fmla="*/ 232 w 378"/>
                <a:gd name="T7" fmla="*/ 199 h 365"/>
                <a:gd name="T8" fmla="*/ 307 w 378"/>
                <a:gd name="T9" fmla="*/ 42 h 365"/>
                <a:gd name="T10" fmla="*/ 307 w 378"/>
                <a:gd name="T11" fmla="*/ 42 h 365"/>
                <a:gd name="T12" fmla="*/ 267 w 378"/>
                <a:gd name="T13" fmla="*/ 23 h 365"/>
                <a:gd name="T14" fmla="*/ 267 w 378"/>
                <a:gd name="T15" fmla="*/ 23 h 365"/>
                <a:gd name="T16" fmla="*/ 184 w 378"/>
                <a:gd name="T17" fmla="*/ 160 h 365"/>
                <a:gd name="T18" fmla="*/ 184 w 378"/>
                <a:gd name="T19" fmla="*/ 160 h 365"/>
                <a:gd name="T20" fmla="*/ 77 w 378"/>
                <a:gd name="T21" fmla="*/ 33 h 365"/>
                <a:gd name="T22" fmla="*/ 77 w 378"/>
                <a:gd name="T23" fmla="*/ 33 h 365"/>
                <a:gd name="T24" fmla="*/ 26 w 378"/>
                <a:gd name="T25" fmla="*/ 68 h 365"/>
                <a:gd name="T26" fmla="*/ 26 w 378"/>
                <a:gd name="T27" fmla="*/ 68 h 365"/>
                <a:gd name="T28" fmla="*/ 139 w 378"/>
                <a:gd name="T29" fmla="*/ 209 h 365"/>
                <a:gd name="T30" fmla="*/ 139 w 378"/>
                <a:gd name="T31" fmla="*/ 209 h 365"/>
                <a:gd name="T32" fmla="*/ 27 w 378"/>
                <a:gd name="T33" fmla="*/ 301 h 365"/>
                <a:gd name="T34" fmla="*/ 27 w 378"/>
                <a:gd name="T35" fmla="*/ 301 h 365"/>
                <a:gd name="T36" fmla="*/ 64 w 378"/>
                <a:gd name="T37" fmla="*/ 351 h 365"/>
                <a:gd name="T38" fmla="*/ 64 w 378"/>
                <a:gd name="T39" fmla="*/ 351 h 365"/>
                <a:gd name="T40" fmla="*/ 194 w 378"/>
                <a:gd name="T41" fmla="*/ 248 h 365"/>
                <a:gd name="T42" fmla="*/ 194 w 378"/>
                <a:gd name="T43" fmla="*/ 248 h 365"/>
                <a:gd name="T44" fmla="*/ 335 w 378"/>
                <a:gd name="T45" fmla="*/ 312 h 365"/>
                <a:gd name="T46" fmla="*/ 335 w 378"/>
                <a:gd name="T47" fmla="*/ 312 h 365"/>
                <a:gd name="T48" fmla="*/ 353 w 378"/>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5">
                  <a:moveTo>
                    <a:pt x="353" y="272"/>
                  </a:moveTo>
                  <a:lnTo>
                    <a:pt x="353" y="272"/>
                  </a:lnTo>
                  <a:cubicBezTo>
                    <a:pt x="312" y="248"/>
                    <a:pt x="270" y="227"/>
                    <a:pt x="232" y="199"/>
                  </a:cubicBezTo>
                  <a:lnTo>
                    <a:pt x="232" y="199"/>
                  </a:lnTo>
                  <a:cubicBezTo>
                    <a:pt x="268" y="149"/>
                    <a:pt x="294" y="93"/>
                    <a:pt x="307" y="42"/>
                  </a:cubicBezTo>
                  <a:lnTo>
                    <a:pt x="307" y="42"/>
                  </a:lnTo>
                  <a:cubicBezTo>
                    <a:pt x="314" y="18"/>
                    <a:pt x="280" y="0"/>
                    <a:pt x="267" y="23"/>
                  </a:cubicBezTo>
                  <a:lnTo>
                    <a:pt x="267" y="23"/>
                  </a:lnTo>
                  <a:cubicBezTo>
                    <a:pt x="240" y="71"/>
                    <a:pt x="217" y="118"/>
                    <a:pt x="184" y="160"/>
                  </a:cubicBezTo>
                  <a:lnTo>
                    <a:pt x="184" y="160"/>
                  </a:lnTo>
                  <a:cubicBezTo>
                    <a:pt x="143" y="121"/>
                    <a:pt x="113" y="76"/>
                    <a:pt x="77" y="33"/>
                  </a:cubicBezTo>
                  <a:lnTo>
                    <a:pt x="77" y="33"/>
                  </a:lnTo>
                  <a:cubicBezTo>
                    <a:pt x="52" y="5"/>
                    <a:pt x="13" y="38"/>
                    <a:pt x="26" y="68"/>
                  </a:cubicBezTo>
                  <a:lnTo>
                    <a:pt x="26" y="68"/>
                  </a:lnTo>
                  <a:cubicBezTo>
                    <a:pt x="50" y="119"/>
                    <a:pt x="90" y="168"/>
                    <a:pt x="139" y="209"/>
                  </a:cubicBezTo>
                  <a:lnTo>
                    <a:pt x="139" y="209"/>
                  </a:lnTo>
                  <a:cubicBezTo>
                    <a:pt x="105" y="241"/>
                    <a:pt x="65" y="269"/>
                    <a:pt x="27" y="301"/>
                  </a:cubicBezTo>
                  <a:lnTo>
                    <a:pt x="27" y="301"/>
                  </a:lnTo>
                  <a:cubicBezTo>
                    <a:pt x="0" y="324"/>
                    <a:pt x="33" y="364"/>
                    <a:pt x="64" y="351"/>
                  </a:cubicBezTo>
                  <a:lnTo>
                    <a:pt x="64" y="351"/>
                  </a:lnTo>
                  <a:cubicBezTo>
                    <a:pt x="110" y="329"/>
                    <a:pt x="155" y="293"/>
                    <a:pt x="194" y="248"/>
                  </a:cubicBezTo>
                  <a:lnTo>
                    <a:pt x="194" y="248"/>
                  </a:lnTo>
                  <a:cubicBezTo>
                    <a:pt x="239" y="278"/>
                    <a:pt x="289" y="301"/>
                    <a:pt x="335" y="312"/>
                  </a:cubicBezTo>
                  <a:lnTo>
                    <a:pt x="335" y="312"/>
                  </a:lnTo>
                  <a:cubicBezTo>
                    <a:pt x="358" y="319"/>
                    <a:pt x="377" y="285"/>
                    <a:pt x="353" y="272"/>
                  </a:cubicBezTo>
                </a:path>
              </a:pathLst>
            </a:custGeom>
            <a:solidFill>
              <a:schemeClr val="accent3">
                <a:lumMod val="50000"/>
              </a:schemeClr>
            </a:solidFill>
            <a:ln>
              <a:noFill/>
            </a:ln>
            <a:effectLst/>
          </p:spPr>
          <p:txBody>
            <a:bodyPr wrap="none" anchor="ctr"/>
            <a:lstStyle/>
            <a:p>
              <a:pPr>
                <a:defRPr/>
              </a:pPr>
              <a:endParaRPr lang="es-ES_tradnl"/>
            </a:p>
          </p:txBody>
        </p:sp>
        <p:sp>
          <p:nvSpPr>
            <p:cNvPr id="6" name="Freeform 36">
              <a:extLst>
                <a:ext uri="{FF2B5EF4-FFF2-40B4-BE49-F238E27FC236}">
                  <a16:creationId xmlns:a16="http://schemas.microsoft.com/office/drawing/2014/main" id="{3649D88D-A580-EA42-BD8C-E649F9DE3489}"/>
                </a:ext>
              </a:extLst>
            </p:cNvPr>
            <p:cNvSpPr>
              <a:spLocks noChangeArrowheads="1"/>
            </p:cNvSpPr>
            <p:nvPr/>
          </p:nvSpPr>
          <p:spPr bwMode="auto">
            <a:xfrm>
              <a:off x="606118" y="76637"/>
              <a:ext cx="180952" cy="174602"/>
            </a:xfrm>
            <a:custGeom>
              <a:avLst/>
              <a:gdLst>
                <a:gd name="T0" fmla="*/ 352 w 378"/>
                <a:gd name="T1" fmla="*/ 272 h 365"/>
                <a:gd name="T2" fmla="*/ 352 w 378"/>
                <a:gd name="T3" fmla="*/ 272 h 365"/>
                <a:gd name="T4" fmla="*/ 231 w 378"/>
                <a:gd name="T5" fmla="*/ 199 h 365"/>
                <a:gd name="T6" fmla="*/ 231 w 378"/>
                <a:gd name="T7" fmla="*/ 199 h 365"/>
                <a:gd name="T8" fmla="*/ 306 w 378"/>
                <a:gd name="T9" fmla="*/ 42 h 365"/>
                <a:gd name="T10" fmla="*/ 306 w 378"/>
                <a:gd name="T11" fmla="*/ 42 h 365"/>
                <a:gd name="T12" fmla="*/ 265 w 378"/>
                <a:gd name="T13" fmla="*/ 23 h 365"/>
                <a:gd name="T14" fmla="*/ 265 w 378"/>
                <a:gd name="T15" fmla="*/ 23 h 365"/>
                <a:gd name="T16" fmla="*/ 182 w 378"/>
                <a:gd name="T17" fmla="*/ 160 h 365"/>
                <a:gd name="T18" fmla="*/ 182 w 378"/>
                <a:gd name="T19" fmla="*/ 160 h 365"/>
                <a:gd name="T20" fmla="*/ 76 w 378"/>
                <a:gd name="T21" fmla="*/ 33 h 365"/>
                <a:gd name="T22" fmla="*/ 76 w 378"/>
                <a:gd name="T23" fmla="*/ 33 h 365"/>
                <a:gd name="T24" fmla="*/ 26 w 378"/>
                <a:gd name="T25" fmla="*/ 68 h 365"/>
                <a:gd name="T26" fmla="*/ 26 w 378"/>
                <a:gd name="T27" fmla="*/ 68 h 365"/>
                <a:gd name="T28" fmla="*/ 138 w 378"/>
                <a:gd name="T29" fmla="*/ 209 h 365"/>
                <a:gd name="T30" fmla="*/ 138 w 378"/>
                <a:gd name="T31" fmla="*/ 209 h 365"/>
                <a:gd name="T32" fmla="*/ 27 w 378"/>
                <a:gd name="T33" fmla="*/ 301 h 365"/>
                <a:gd name="T34" fmla="*/ 27 w 378"/>
                <a:gd name="T35" fmla="*/ 301 h 365"/>
                <a:gd name="T36" fmla="*/ 63 w 378"/>
                <a:gd name="T37" fmla="*/ 351 h 365"/>
                <a:gd name="T38" fmla="*/ 63 w 378"/>
                <a:gd name="T39" fmla="*/ 351 h 365"/>
                <a:gd name="T40" fmla="*/ 193 w 378"/>
                <a:gd name="T41" fmla="*/ 248 h 365"/>
                <a:gd name="T42" fmla="*/ 193 w 378"/>
                <a:gd name="T43" fmla="*/ 248 h 365"/>
                <a:gd name="T44" fmla="*/ 333 w 378"/>
                <a:gd name="T45" fmla="*/ 312 h 365"/>
                <a:gd name="T46" fmla="*/ 333 w 378"/>
                <a:gd name="T47" fmla="*/ 312 h 365"/>
                <a:gd name="T48" fmla="*/ 352 w 378"/>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5">
                  <a:moveTo>
                    <a:pt x="352" y="272"/>
                  </a:moveTo>
                  <a:lnTo>
                    <a:pt x="352" y="272"/>
                  </a:lnTo>
                  <a:cubicBezTo>
                    <a:pt x="311" y="248"/>
                    <a:pt x="270" y="227"/>
                    <a:pt x="231" y="199"/>
                  </a:cubicBezTo>
                  <a:lnTo>
                    <a:pt x="231" y="199"/>
                  </a:lnTo>
                  <a:cubicBezTo>
                    <a:pt x="266" y="149"/>
                    <a:pt x="294" y="93"/>
                    <a:pt x="306" y="42"/>
                  </a:cubicBezTo>
                  <a:lnTo>
                    <a:pt x="306" y="42"/>
                  </a:lnTo>
                  <a:cubicBezTo>
                    <a:pt x="312" y="18"/>
                    <a:pt x="278" y="0"/>
                    <a:pt x="265" y="23"/>
                  </a:cubicBezTo>
                  <a:lnTo>
                    <a:pt x="265" y="23"/>
                  </a:lnTo>
                  <a:cubicBezTo>
                    <a:pt x="239" y="71"/>
                    <a:pt x="215" y="118"/>
                    <a:pt x="182" y="160"/>
                  </a:cubicBezTo>
                  <a:lnTo>
                    <a:pt x="182" y="160"/>
                  </a:lnTo>
                  <a:cubicBezTo>
                    <a:pt x="141" y="121"/>
                    <a:pt x="111" y="76"/>
                    <a:pt x="76" y="33"/>
                  </a:cubicBezTo>
                  <a:lnTo>
                    <a:pt x="76" y="33"/>
                  </a:lnTo>
                  <a:cubicBezTo>
                    <a:pt x="52" y="5"/>
                    <a:pt x="11" y="38"/>
                    <a:pt x="26" y="68"/>
                  </a:cubicBezTo>
                  <a:lnTo>
                    <a:pt x="26" y="68"/>
                  </a:lnTo>
                  <a:cubicBezTo>
                    <a:pt x="48" y="119"/>
                    <a:pt x="89" y="168"/>
                    <a:pt x="138" y="209"/>
                  </a:cubicBezTo>
                  <a:lnTo>
                    <a:pt x="138" y="209"/>
                  </a:lnTo>
                  <a:cubicBezTo>
                    <a:pt x="103" y="241"/>
                    <a:pt x="64" y="269"/>
                    <a:pt x="27" y="301"/>
                  </a:cubicBezTo>
                  <a:lnTo>
                    <a:pt x="27" y="301"/>
                  </a:lnTo>
                  <a:cubicBezTo>
                    <a:pt x="0" y="324"/>
                    <a:pt x="31" y="364"/>
                    <a:pt x="63" y="351"/>
                  </a:cubicBezTo>
                  <a:lnTo>
                    <a:pt x="63" y="351"/>
                  </a:lnTo>
                  <a:cubicBezTo>
                    <a:pt x="109" y="329"/>
                    <a:pt x="153" y="293"/>
                    <a:pt x="193" y="248"/>
                  </a:cubicBezTo>
                  <a:lnTo>
                    <a:pt x="193" y="248"/>
                  </a:lnTo>
                  <a:cubicBezTo>
                    <a:pt x="239" y="278"/>
                    <a:pt x="287" y="301"/>
                    <a:pt x="333" y="312"/>
                  </a:cubicBezTo>
                  <a:lnTo>
                    <a:pt x="333" y="312"/>
                  </a:lnTo>
                  <a:cubicBezTo>
                    <a:pt x="357" y="319"/>
                    <a:pt x="377" y="285"/>
                    <a:pt x="352" y="272"/>
                  </a:cubicBezTo>
                </a:path>
              </a:pathLst>
            </a:custGeom>
            <a:solidFill>
              <a:schemeClr val="accent3">
                <a:lumMod val="50000"/>
              </a:schemeClr>
            </a:solidFill>
            <a:ln>
              <a:noFill/>
            </a:ln>
            <a:effectLst/>
          </p:spPr>
          <p:txBody>
            <a:bodyPr wrap="none" anchor="ctr"/>
            <a:lstStyle/>
            <a:p>
              <a:pPr>
                <a:defRPr/>
              </a:pPr>
              <a:endParaRPr lang="es-ES_tradnl"/>
            </a:p>
          </p:txBody>
        </p:sp>
        <p:sp>
          <p:nvSpPr>
            <p:cNvPr id="7" name="Freeform 37">
              <a:extLst>
                <a:ext uri="{FF2B5EF4-FFF2-40B4-BE49-F238E27FC236}">
                  <a16:creationId xmlns:a16="http://schemas.microsoft.com/office/drawing/2014/main" id="{59F786EA-10FE-8446-9694-A6DA3A70F552}"/>
                </a:ext>
              </a:extLst>
            </p:cNvPr>
            <p:cNvSpPr>
              <a:spLocks noChangeArrowheads="1"/>
            </p:cNvSpPr>
            <p:nvPr/>
          </p:nvSpPr>
          <p:spPr bwMode="auto">
            <a:xfrm>
              <a:off x="999766" y="70287"/>
              <a:ext cx="180952" cy="174602"/>
            </a:xfrm>
            <a:custGeom>
              <a:avLst/>
              <a:gdLst>
                <a:gd name="T0" fmla="*/ 353 w 378"/>
                <a:gd name="T1" fmla="*/ 274 h 367"/>
                <a:gd name="T2" fmla="*/ 353 w 378"/>
                <a:gd name="T3" fmla="*/ 274 h 367"/>
                <a:gd name="T4" fmla="*/ 231 w 378"/>
                <a:gd name="T5" fmla="*/ 202 h 367"/>
                <a:gd name="T6" fmla="*/ 231 w 378"/>
                <a:gd name="T7" fmla="*/ 202 h 367"/>
                <a:gd name="T8" fmla="*/ 307 w 378"/>
                <a:gd name="T9" fmla="*/ 43 h 367"/>
                <a:gd name="T10" fmla="*/ 307 w 378"/>
                <a:gd name="T11" fmla="*/ 43 h 367"/>
                <a:gd name="T12" fmla="*/ 267 w 378"/>
                <a:gd name="T13" fmla="*/ 24 h 367"/>
                <a:gd name="T14" fmla="*/ 267 w 378"/>
                <a:gd name="T15" fmla="*/ 24 h 367"/>
                <a:gd name="T16" fmla="*/ 182 w 378"/>
                <a:gd name="T17" fmla="*/ 161 h 367"/>
                <a:gd name="T18" fmla="*/ 182 w 378"/>
                <a:gd name="T19" fmla="*/ 161 h 367"/>
                <a:gd name="T20" fmla="*/ 76 w 378"/>
                <a:gd name="T21" fmla="*/ 35 h 367"/>
                <a:gd name="T22" fmla="*/ 76 w 378"/>
                <a:gd name="T23" fmla="*/ 35 h 367"/>
                <a:gd name="T24" fmla="*/ 26 w 378"/>
                <a:gd name="T25" fmla="*/ 70 h 367"/>
                <a:gd name="T26" fmla="*/ 26 w 378"/>
                <a:gd name="T27" fmla="*/ 70 h 367"/>
                <a:gd name="T28" fmla="*/ 139 w 378"/>
                <a:gd name="T29" fmla="*/ 209 h 367"/>
                <a:gd name="T30" fmla="*/ 139 w 378"/>
                <a:gd name="T31" fmla="*/ 209 h 367"/>
                <a:gd name="T32" fmla="*/ 27 w 378"/>
                <a:gd name="T33" fmla="*/ 301 h 367"/>
                <a:gd name="T34" fmla="*/ 27 w 378"/>
                <a:gd name="T35" fmla="*/ 301 h 367"/>
                <a:gd name="T36" fmla="*/ 63 w 378"/>
                <a:gd name="T37" fmla="*/ 351 h 367"/>
                <a:gd name="T38" fmla="*/ 63 w 378"/>
                <a:gd name="T39" fmla="*/ 351 h 367"/>
                <a:gd name="T40" fmla="*/ 193 w 378"/>
                <a:gd name="T41" fmla="*/ 250 h 367"/>
                <a:gd name="T42" fmla="*/ 193 w 378"/>
                <a:gd name="T43" fmla="*/ 250 h 367"/>
                <a:gd name="T44" fmla="*/ 334 w 378"/>
                <a:gd name="T45" fmla="*/ 315 h 367"/>
                <a:gd name="T46" fmla="*/ 334 w 378"/>
                <a:gd name="T47" fmla="*/ 315 h 367"/>
                <a:gd name="T48" fmla="*/ 353 w 378"/>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4"/>
                  </a:moveTo>
                  <a:lnTo>
                    <a:pt x="353" y="274"/>
                  </a:lnTo>
                  <a:cubicBezTo>
                    <a:pt x="311" y="250"/>
                    <a:pt x="270" y="228"/>
                    <a:pt x="231" y="202"/>
                  </a:cubicBezTo>
                  <a:lnTo>
                    <a:pt x="231" y="202"/>
                  </a:lnTo>
                  <a:cubicBezTo>
                    <a:pt x="267" y="150"/>
                    <a:pt x="294" y="95"/>
                    <a:pt x="307" y="43"/>
                  </a:cubicBezTo>
                  <a:lnTo>
                    <a:pt x="307" y="43"/>
                  </a:lnTo>
                  <a:cubicBezTo>
                    <a:pt x="313" y="20"/>
                    <a:pt x="280" y="0"/>
                    <a:pt x="267" y="24"/>
                  </a:cubicBezTo>
                  <a:lnTo>
                    <a:pt x="267" y="24"/>
                  </a:lnTo>
                  <a:cubicBezTo>
                    <a:pt x="240" y="71"/>
                    <a:pt x="217" y="117"/>
                    <a:pt x="182" y="161"/>
                  </a:cubicBezTo>
                  <a:lnTo>
                    <a:pt x="182" y="161"/>
                  </a:lnTo>
                  <a:cubicBezTo>
                    <a:pt x="143" y="123"/>
                    <a:pt x="113" y="77"/>
                    <a:pt x="76" y="35"/>
                  </a:cubicBezTo>
                  <a:lnTo>
                    <a:pt x="76" y="35"/>
                  </a:lnTo>
                  <a:cubicBezTo>
                    <a:pt x="52" y="7"/>
                    <a:pt x="12" y="39"/>
                    <a:pt x="26" y="70"/>
                  </a:cubicBezTo>
                  <a:lnTo>
                    <a:pt x="26" y="70"/>
                  </a:lnTo>
                  <a:cubicBezTo>
                    <a:pt x="50" y="120"/>
                    <a:pt x="90" y="169"/>
                    <a:pt x="139" y="209"/>
                  </a:cubicBezTo>
                  <a:lnTo>
                    <a:pt x="139" y="209"/>
                  </a:lnTo>
                  <a:cubicBezTo>
                    <a:pt x="104" y="244"/>
                    <a:pt x="64" y="270"/>
                    <a:pt x="27" y="301"/>
                  </a:cubicBezTo>
                  <a:lnTo>
                    <a:pt x="27" y="301"/>
                  </a:lnTo>
                  <a:cubicBezTo>
                    <a:pt x="0" y="326"/>
                    <a:pt x="33" y="366"/>
                    <a:pt x="63" y="351"/>
                  </a:cubicBezTo>
                  <a:lnTo>
                    <a:pt x="63" y="351"/>
                  </a:lnTo>
                  <a:cubicBezTo>
                    <a:pt x="109" y="330"/>
                    <a:pt x="154" y="293"/>
                    <a:pt x="193" y="250"/>
                  </a:cubicBezTo>
                  <a:lnTo>
                    <a:pt x="193" y="250"/>
                  </a:lnTo>
                  <a:cubicBezTo>
                    <a:pt x="239" y="280"/>
                    <a:pt x="289" y="303"/>
                    <a:pt x="334" y="315"/>
                  </a:cubicBezTo>
                  <a:lnTo>
                    <a:pt x="334" y="315"/>
                  </a:lnTo>
                  <a:cubicBezTo>
                    <a:pt x="359" y="320"/>
                    <a:pt x="377" y="287"/>
                    <a:pt x="353" y="274"/>
                  </a:cubicBezTo>
                </a:path>
              </a:pathLst>
            </a:custGeom>
            <a:solidFill>
              <a:schemeClr val="accent3">
                <a:lumMod val="25000"/>
              </a:schemeClr>
            </a:solidFill>
            <a:ln>
              <a:noFill/>
            </a:ln>
            <a:effectLst/>
          </p:spPr>
          <p:txBody>
            <a:bodyPr wrap="none" anchor="ctr"/>
            <a:lstStyle/>
            <a:p>
              <a:pPr>
                <a:defRPr/>
              </a:pPr>
              <a:endParaRPr lang="es-ES_tradnl"/>
            </a:p>
          </p:txBody>
        </p:sp>
        <p:sp>
          <p:nvSpPr>
            <p:cNvPr id="8" name="Freeform 38">
              <a:extLst>
                <a:ext uri="{FF2B5EF4-FFF2-40B4-BE49-F238E27FC236}">
                  <a16:creationId xmlns:a16="http://schemas.microsoft.com/office/drawing/2014/main" id="{5BDCB9DC-5233-9042-B973-BE800C97AA03}"/>
                </a:ext>
              </a:extLst>
            </p:cNvPr>
            <p:cNvSpPr>
              <a:spLocks noChangeArrowheads="1"/>
            </p:cNvSpPr>
            <p:nvPr/>
          </p:nvSpPr>
          <p:spPr bwMode="auto">
            <a:xfrm>
              <a:off x="1188654" y="70287"/>
              <a:ext cx="180952" cy="174602"/>
            </a:xfrm>
            <a:custGeom>
              <a:avLst/>
              <a:gdLst>
                <a:gd name="T0" fmla="*/ 353 w 378"/>
                <a:gd name="T1" fmla="*/ 274 h 367"/>
                <a:gd name="T2" fmla="*/ 353 w 378"/>
                <a:gd name="T3" fmla="*/ 274 h 367"/>
                <a:gd name="T4" fmla="*/ 232 w 378"/>
                <a:gd name="T5" fmla="*/ 202 h 367"/>
                <a:gd name="T6" fmla="*/ 232 w 378"/>
                <a:gd name="T7" fmla="*/ 202 h 367"/>
                <a:gd name="T8" fmla="*/ 307 w 378"/>
                <a:gd name="T9" fmla="*/ 43 h 367"/>
                <a:gd name="T10" fmla="*/ 307 w 378"/>
                <a:gd name="T11" fmla="*/ 43 h 367"/>
                <a:gd name="T12" fmla="*/ 265 w 378"/>
                <a:gd name="T13" fmla="*/ 24 h 367"/>
                <a:gd name="T14" fmla="*/ 265 w 378"/>
                <a:gd name="T15" fmla="*/ 24 h 367"/>
                <a:gd name="T16" fmla="*/ 184 w 378"/>
                <a:gd name="T17" fmla="*/ 161 h 367"/>
                <a:gd name="T18" fmla="*/ 184 w 378"/>
                <a:gd name="T19" fmla="*/ 161 h 367"/>
                <a:gd name="T20" fmla="*/ 76 w 378"/>
                <a:gd name="T21" fmla="*/ 35 h 367"/>
                <a:gd name="T22" fmla="*/ 76 w 378"/>
                <a:gd name="T23" fmla="*/ 35 h 367"/>
                <a:gd name="T24" fmla="*/ 26 w 378"/>
                <a:gd name="T25" fmla="*/ 70 h 367"/>
                <a:gd name="T26" fmla="*/ 26 w 378"/>
                <a:gd name="T27" fmla="*/ 70 h 367"/>
                <a:gd name="T28" fmla="*/ 139 w 378"/>
                <a:gd name="T29" fmla="*/ 209 h 367"/>
                <a:gd name="T30" fmla="*/ 139 w 378"/>
                <a:gd name="T31" fmla="*/ 209 h 367"/>
                <a:gd name="T32" fmla="*/ 27 w 378"/>
                <a:gd name="T33" fmla="*/ 301 h 367"/>
                <a:gd name="T34" fmla="*/ 27 w 378"/>
                <a:gd name="T35" fmla="*/ 301 h 367"/>
                <a:gd name="T36" fmla="*/ 63 w 378"/>
                <a:gd name="T37" fmla="*/ 351 h 367"/>
                <a:gd name="T38" fmla="*/ 63 w 378"/>
                <a:gd name="T39" fmla="*/ 351 h 367"/>
                <a:gd name="T40" fmla="*/ 193 w 378"/>
                <a:gd name="T41" fmla="*/ 250 h 367"/>
                <a:gd name="T42" fmla="*/ 193 w 378"/>
                <a:gd name="T43" fmla="*/ 250 h 367"/>
                <a:gd name="T44" fmla="*/ 333 w 378"/>
                <a:gd name="T45" fmla="*/ 315 h 367"/>
                <a:gd name="T46" fmla="*/ 333 w 378"/>
                <a:gd name="T47" fmla="*/ 315 h 367"/>
                <a:gd name="T48" fmla="*/ 353 w 378"/>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4"/>
                  </a:moveTo>
                  <a:lnTo>
                    <a:pt x="353" y="274"/>
                  </a:lnTo>
                  <a:cubicBezTo>
                    <a:pt x="311" y="250"/>
                    <a:pt x="270" y="228"/>
                    <a:pt x="232" y="202"/>
                  </a:cubicBezTo>
                  <a:lnTo>
                    <a:pt x="232" y="202"/>
                  </a:lnTo>
                  <a:cubicBezTo>
                    <a:pt x="268" y="150"/>
                    <a:pt x="294" y="95"/>
                    <a:pt x="307" y="43"/>
                  </a:cubicBezTo>
                  <a:lnTo>
                    <a:pt x="307" y="43"/>
                  </a:lnTo>
                  <a:cubicBezTo>
                    <a:pt x="312" y="20"/>
                    <a:pt x="279" y="0"/>
                    <a:pt x="265" y="24"/>
                  </a:cubicBezTo>
                  <a:lnTo>
                    <a:pt x="265" y="24"/>
                  </a:lnTo>
                  <a:cubicBezTo>
                    <a:pt x="240" y="71"/>
                    <a:pt x="215" y="117"/>
                    <a:pt x="184" y="161"/>
                  </a:cubicBezTo>
                  <a:lnTo>
                    <a:pt x="184" y="161"/>
                  </a:lnTo>
                  <a:cubicBezTo>
                    <a:pt x="142" y="123"/>
                    <a:pt x="113" y="77"/>
                    <a:pt x="76" y="35"/>
                  </a:cubicBezTo>
                  <a:lnTo>
                    <a:pt x="76" y="35"/>
                  </a:lnTo>
                  <a:cubicBezTo>
                    <a:pt x="52" y="7"/>
                    <a:pt x="11" y="39"/>
                    <a:pt x="26" y="70"/>
                  </a:cubicBezTo>
                  <a:lnTo>
                    <a:pt x="26" y="70"/>
                  </a:lnTo>
                  <a:cubicBezTo>
                    <a:pt x="48" y="120"/>
                    <a:pt x="89" y="169"/>
                    <a:pt x="139" y="209"/>
                  </a:cubicBezTo>
                  <a:lnTo>
                    <a:pt x="139" y="209"/>
                  </a:lnTo>
                  <a:cubicBezTo>
                    <a:pt x="103" y="244"/>
                    <a:pt x="64" y="270"/>
                    <a:pt x="27" y="301"/>
                  </a:cubicBezTo>
                  <a:lnTo>
                    <a:pt x="27" y="301"/>
                  </a:lnTo>
                  <a:cubicBezTo>
                    <a:pt x="0" y="326"/>
                    <a:pt x="32" y="366"/>
                    <a:pt x="63" y="351"/>
                  </a:cubicBezTo>
                  <a:lnTo>
                    <a:pt x="63" y="351"/>
                  </a:lnTo>
                  <a:cubicBezTo>
                    <a:pt x="109" y="330"/>
                    <a:pt x="155" y="293"/>
                    <a:pt x="193" y="250"/>
                  </a:cubicBezTo>
                  <a:lnTo>
                    <a:pt x="193" y="250"/>
                  </a:lnTo>
                  <a:cubicBezTo>
                    <a:pt x="239" y="280"/>
                    <a:pt x="287" y="303"/>
                    <a:pt x="333" y="315"/>
                  </a:cubicBezTo>
                  <a:lnTo>
                    <a:pt x="333" y="315"/>
                  </a:lnTo>
                  <a:cubicBezTo>
                    <a:pt x="357" y="320"/>
                    <a:pt x="377" y="287"/>
                    <a:pt x="353" y="274"/>
                  </a:cubicBezTo>
                </a:path>
              </a:pathLst>
            </a:custGeom>
            <a:solidFill>
              <a:schemeClr val="accent3">
                <a:lumMod val="50000"/>
              </a:schemeClr>
            </a:solidFill>
            <a:ln>
              <a:noFill/>
            </a:ln>
            <a:effectLst/>
          </p:spPr>
          <p:txBody>
            <a:bodyPr wrap="none" anchor="ctr"/>
            <a:lstStyle/>
            <a:p>
              <a:pPr>
                <a:defRPr/>
              </a:pPr>
              <a:endParaRPr lang="es-ES_tradnl"/>
            </a:p>
          </p:txBody>
        </p:sp>
        <p:sp>
          <p:nvSpPr>
            <p:cNvPr id="9" name="Freeform 39">
              <a:extLst>
                <a:ext uri="{FF2B5EF4-FFF2-40B4-BE49-F238E27FC236}">
                  <a16:creationId xmlns:a16="http://schemas.microsoft.com/office/drawing/2014/main" id="{38B06184-34A7-FF40-9B3F-670FBD469DEB}"/>
                </a:ext>
              </a:extLst>
            </p:cNvPr>
            <p:cNvSpPr>
              <a:spLocks noChangeArrowheads="1"/>
            </p:cNvSpPr>
            <p:nvPr/>
          </p:nvSpPr>
          <p:spPr bwMode="auto">
            <a:xfrm>
              <a:off x="809291" y="70287"/>
              <a:ext cx="180952" cy="174602"/>
            </a:xfrm>
            <a:custGeom>
              <a:avLst/>
              <a:gdLst>
                <a:gd name="T0" fmla="*/ 353 w 378"/>
                <a:gd name="T1" fmla="*/ 274 h 367"/>
                <a:gd name="T2" fmla="*/ 353 w 378"/>
                <a:gd name="T3" fmla="*/ 274 h 367"/>
                <a:gd name="T4" fmla="*/ 231 w 378"/>
                <a:gd name="T5" fmla="*/ 202 h 367"/>
                <a:gd name="T6" fmla="*/ 231 w 378"/>
                <a:gd name="T7" fmla="*/ 202 h 367"/>
                <a:gd name="T8" fmla="*/ 307 w 378"/>
                <a:gd name="T9" fmla="*/ 43 h 367"/>
                <a:gd name="T10" fmla="*/ 307 w 378"/>
                <a:gd name="T11" fmla="*/ 43 h 367"/>
                <a:gd name="T12" fmla="*/ 267 w 378"/>
                <a:gd name="T13" fmla="*/ 24 h 367"/>
                <a:gd name="T14" fmla="*/ 267 w 378"/>
                <a:gd name="T15" fmla="*/ 24 h 367"/>
                <a:gd name="T16" fmla="*/ 183 w 378"/>
                <a:gd name="T17" fmla="*/ 161 h 367"/>
                <a:gd name="T18" fmla="*/ 183 w 378"/>
                <a:gd name="T19" fmla="*/ 161 h 367"/>
                <a:gd name="T20" fmla="*/ 76 w 378"/>
                <a:gd name="T21" fmla="*/ 35 h 367"/>
                <a:gd name="T22" fmla="*/ 76 w 378"/>
                <a:gd name="T23" fmla="*/ 35 h 367"/>
                <a:gd name="T24" fmla="*/ 26 w 378"/>
                <a:gd name="T25" fmla="*/ 70 h 367"/>
                <a:gd name="T26" fmla="*/ 26 w 378"/>
                <a:gd name="T27" fmla="*/ 70 h 367"/>
                <a:gd name="T28" fmla="*/ 139 w 378"/>
                <a:gd name="T29" fmla="*/ 209 h 367"/>
                <a:gd name="T30" fmla="*/ 139 w 378"/>
                <a:gd name="T31" fmla="*/ 209 h 367"/>
                <a:gd name="T32" fmla="*/ 28 w 378"/>
                <a:gd name="T33" fmla="*/ 301 h 367"/>
                <a:gd name="T34" fmla="*/ 28 w 378"/>
                <a:gd name="T35" fmla="*/ 301 h 367"/>
                <a:gd name="T36" fmla="*/ 63 w 378"/>
                <a:gd name="T37" fmla="*/ 351 h 367"/>
                <a:gd name="T38" fmla="*/ 63 w 378"/>
                <a:gd name="T39" fmla="*/ 351 h 367"/>
                <a:gd name="T40" fmla="*/ 193 w 378"/>
                <a:gd name="T41" fmla="*/ 250 h 367"/>
                <a:gd name="T42" fmla="*/ 193 w 378"/>
                <a:gd name="T43" fmla="*/ 250 h 367"/>
                <a:gd name="T44" fmla="*/ 334 w 378"/>
                <a:gd name="T45" fmla="*/ 315 h 367"/>
                <a:gd name="T46" fmla="*/ 334 w 378"/>
                <a:gd name="T47" fmla="*/ 315 h 367"/>
                <a:gd name="T48" fmla="*/ 353 w 378"/>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4"/>
                  </a:moveTo>
                  <a:lnTo>
                    <a:pt x="353" y="274"/>
                  </a:lnTo>
                  <a:cubicBezTo>
                    <a:pt x="311" y="250"/>
                    <a:pt x="271" y="228"/>
                    <a:pt x="231" y="202"/>
                  </a:cubicBezTo>
                  <a:lnTo>
                    <a:pt x="231" y="202"/>
                  </a:lnTo>
                  <a:cubicBezTo>
                    <a:pt x="267" y="150"/>
                    <a:pt x="294" y="95"/>
                    <a:pt x="307" y="43"/>
                  </a:cubicBezTo>
                  <a:lnTo>
                    <a:pt x="307" y="43"/>
                  </a:lnTo>
                  <a:cubicBezTo>
                    <a:pt x="313" y="20"/>
                    <a:pt x="280" y="0"/>
                    <a:pt x="267" y="24"/>
                  </a:cubicBezTo>
                  <a:lnTo>
                    <a:pt x="267" y="24"/>
                  </a:lnTo>
                  <a:cubicBezTo>
                    <a:pt x="239" y="71"/>
                    <a:pt x="215" y="117"/>
                    <a:pt x="183" y="161"/>
                  </a:cubicBezTo>
                  <a:lnTo>
                    <a:pt x="183" y="161"/>
                  </a:lnTo>
                  <a:cubicBezTo>
                    <a:pt x="142" y="123"/>
                    <a:pt x="113" y="77"/>
                    <a:pt x="76" y="35"/>
                  </a:cubicBezTo>
                  <a:lnTo>
                    <a:pt x="76" y="35"/>
                  </a:lnTo>
                  <a:cubicBezTo>
                    <a:pt x="53" y="7"/>
                    <a:pt x="12" y="39"/>
                    <a:pt x="26" y="70"/>
                  </a:cubicBezTo>
                  <a:lnTo>
                    <a:pt x="26" y="70"/>
                  </a:lnTo>
                  <a:cubicBezTo>
                    <a:pt x="49" y="120"/>
                    <a:pt x="89" y="169"/>
                    <a:pt x="139" y="209"/>
                  </a:cubicBezTo>
                  <a:lnTo>
                    <a:pt x="139" y="209"/>
                  </a:lnTo>
                  <a:cubicBezTo>
                    <a:pt x="104" y="244"/>
                    <a:pt x="64" y="270"/>
                    <a:pt x="28" y="301"/>
                  </a:cubicBezTo>
                  <a:lnTo>
                    <a:pt x="28" y="301"/>
                  </a:lnTo>
                  <a:cubicBezTo>
                    <a:pt x="0" y="326"/>
                    <a:pt x="31" y="366"/>
                    <a:pt x="63" y="351"/>
                  </a:cubicBezTo>
                  <a:lnTo>
                    <a:pt x="63" y="351"/>
                  </a:lnTo>
                  <a:cubicBezTo>
                    <a:pt x="109" y="330"/>
                    <a:pt x="155" y="293"/>
                    <a:pt x="193" y="250"/>
                  </a:cubicBezTo>
                  <a:lnTo>
                    <a:pt x="193" y="250"/>
                  </a:lnTo>
                  <a:cubicBezTo>
                    <a:pt x="239" y="280"/>
                    <a:pt x="288" y="303"/>
                    <a:pt x="334" y="315"/>
                  </a:cubicBezTo>
                  <a:lnTo>
                    <a:pt x="334" y="315"/>
                  </a:lnTo>
                  <a:cubicBezTo>
                    <a:pt x="357" y="320"/>
                    <a:pt x="377" y="287"/>
                    <a:pt x="353" y="274"/>
                  </a:cubicBezTo>
                </a:path>
              </a:pathLst>
            </a:custGeom>
            <a:solidFill>
              <a:schemeClr val="accent3">
                <a:lumMod val="75000"/>
              </a:schemeClr>
            </a:solidFill>
            <a:ln>
              <a:noFill/>
            </a:ln>
            <a:effectLst/>
          </p:spPr>
          <p:txBody>
            <a:bodyPr wrap="none" anchor="ctr"/>
            <a:lstStyle/>
            <a:p>
              <a:pPr>
                <a:defRPr/>
              </a:pPr>
              <a:endParaRPr lang="es-ES_tradnl"/>
            </a:p>
          </p:txBody>
        </p:sp>
        <p:sp>
          <p:nvSpPr>
            <p:cNvPr id="10" name="Freeform 40">
              <a:extLst>
                <a:ext uri="{FF2B5EF4-FFF2-40B4-BE49-F238E27FC236}">
                  <a16:creationId xmlns:a16="http://schemas.microsoft.com/office/drawing/2014/main" id="{5EC7C1C9-0C3D-8F4D-80EA-815BA8F83AAE}"/>
                </a:ext>
              </a:extLst>
            </p:cNvPr>
            <p:cNvSpPr>
              <a:spLocks noChangeArrowheads="1"/>
            </p:cNvSpPr>
            <p:nvPr/>
          </p:nvSpPr>
          <p:spPr bwMode="auto">
            <a:xfrm>
              <a:off x="1375955" y="70287"/>
              <a:ext cx="180952" cy="174602"/>
            </a:xfrm>
            <a:custGeom>
              <a:avLst/>
              <a:gdLst>
                <a:gd name="T0" fmla="*/ 354 w 380"/>
                <a:gd name="T1" fmla="*/ 274 h 367"/>
                <a:gd name="T2" fmla="*/ 354 w 380"/>
                <a:gd name="T3" fmla="*/ 274 h 367"/>
                <a:gd name="T4" fmla="*/ 233 w 380"/>
                <a:gd name="T5" fmla="*/ 202 h 367"/>
                <a:gd name="T6" fmla="*/ 233 w 380"/>
                <a:gd name="T7" fmla="*/ 202 h 367"/>
                <a:gd name="T8" fmla="*/ 308 w 380"/>
                <a:gd name="T9" fmla="*/ 43 h 367"/>
                <a:gd name="T10" fmla="*/ 308 w 380"/>
                <a:gd name="T11" fmla="*/ 43 h 367"/>
                <a:gd name="T12" fmla="*/ 267 w 380"/>
                <a:gd name="T13" fmla="*/ 24 h 367"/>
                <a:gd name="T14" fmla="*/ 267 w 380"/>
                <a:gd name="T15" fmla="*/ 24 h 367"/>
                <a:gd name="T16" fmla="*/ 183 w 380"/>
                <a:gd name="T17" fmla="*/ 161 h 367"/>
                <a:gd name="T18" fmla="*/ 183 w 380"/>
                <a:gd name="T19" fmla="*/ 161 h 367"/>
                <a:gd name="T20" fmla="*/ 77 w 380"/>
                <a:gd name="T21" fmla="*/ 35 h 367"/>
                <a:gd name="T22" fmla="*/ 77 w 380"/>
                <a:gd name="T23" fmla="*/ 35 h 367"/>
                <a:gd name="T24" fmla="*/ 27 w 380"/>
                <a:gd name="T25" fmla="*/ 70 h 367"/>
                <a:gd name="T26" fmla="*/ 27 w 380"/>
                <a:gd name="T27" fmla="*/ 70 h 367"/>
                <a:gd name="T28" fmla="*/ 140 w 380"/>
                <a:gd name="T29" fmla="*/ 209 h 367"/>
                <a:gd name="T30" fmla="*/ 140 w 380"/>
                <a:gd name="T31" fmla="*/ 209 h 367"/>
                <a:gd name="T32" fmla="*/ 28 w 380"/>
                <a:gd name="T33" fmla="*/ 301 h 367"/>
                <a:gd name="T34" fmla="*/ 28 w 380"/>
                <a:gd name="T35" fmla="*/ 301 h 367"/>
                <a:gd name="T36" fmla="*/ 64 w 380"/>
                <a:gd name="T37" fmla="*/ 351 h 367"/>
                <a:gd name="T38" fmla="*/ 64 w 380"/>
                <a:gd name="T39" fmla="*/ 351 h 367"/>
                <a:gd name="T40" fmla="*/ 194 w 380"/>
                <a:gd name="T41" fmla="*/ 250 h 367"/>
                <a:gd name="T42" fmla="*/ 194 w 380"/>
                <a:gd name="T43" fmla="*/ 250 h 367"/>
                <a:gd name="T44" fmla="*/ 336 w 380"/>
                <a:gd name="T45" fmla="*/ 315 h 367"/>
                <a:gd name="T46" fmla="*/ 336 w 380"/>
                <a:gd name="T47" fmla="*/ 315 h 367"/>
                <a:gd name="T48" fmla="*/ 354 w 380"/>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7">
                  <a:moveTo>
                    <a:pt x="354" y="274"/>
                  </a:moveTo>
                  <a:lnTo>
                    <a:pt x="354" y="274"/>
                  </a:lnTo>
                  <a:cubicBezTo>
                    <a:pt x="312" y="250"/>
                    <a:pt x="271" y="228"/>
                    <a:pt x="233" y="202"/>
                  </a:cubicBezTo>
                  <a:lnTo>
                    <a:pt x="233" y="202"/>
                  </a:lnTo>
                  <a:cubicBezTo>
                    <a:pt x="269" y="150"/>
                    <a:pt x="295" y="95"/>
                    <a:pt x="308" y="43"/>
                  </a:cubicBezTo>
                  <a:lnTo>
                    <a:pt x="308" y="43"/>
                  </a:lnTo>
                  <a:cubicBezTo>
                    <a:pt x="313" y="20"/>
                    <a:pt x="280" y="0"/>
                    <a:pt x="267" y="24"/>
                  </a:cubicBezTo>
                  <a:lnTo>
                    <a:pt x="267" y="24"/>
                  </a:lnTo>
                  <a:cubicBezTo>
                    <a:pt x="240" y="71"/>
                    <a:pt x="216" y="117"/>
                    <a:pt x="183" y="161"/>
                  </a:cubicBezTo>
                  <a:lnTo>
                    <a:pt x="183" y="161"/>
                  </a:lnTo>
                  <a:cubicBezTo>
                    <a:pt x="142" y="123"/>
                    <a:pt x="113" y="77"/>
                    <a:pt x="77" y="35"/>
                  </a:cubicBezTo>
                  <a:lnTo>
                    <a:pt x="77" y="35"/>
                  </a:lnTo>
                  <a:cubicBezTo>
                    <a:pt x="53" y="7"/>
                    <a:pt x="12" y="39"/>
                    <a:pt x="27" y="70"/>
                  </a:cubicBezTo>
                  <a:lnTo>
                    <a:pt x="27" y="70"/>
                  </a:lnTo>
                  <a:cubicBezTo>
                    <a:pt x="49" y="120"/>
                    <a:pt x="91" y="169"/>
                    <a:pt x="140" y="209"/>
                  </a:cubicBezTo>
                  <a:lnTo>
                    <a:pt x="140" y="209"/>
                  </a:lnTo>
                  <a:cubicBezTo>
                    <a:pt x="104" y="244"/>
                    <a:pt x="65" y="270"/>
                    <a:pt x="28" y="301"/>
                  </a:cubicBezTo>
                  <a:lnTo>
                    <a:pt x="28" y="301"/>
                  </a:lnTo>
                  <a:cubicBezTo>
                    <a:pt x="0" y="326"/>
                    <a:pt x="33" y="366"/>
                    <a:pt x="64" y="351"/>
                  </a:cubicBezTo>
                  <a:lnTo>
                    <a:pt x="64" y="351"/>
                  </a:lnTo>
                  <a:cubicBezTo>
                    <a:pt x="111" y="330"/>
                    <a:pt x="155" y="293"/>
                    <a:pt x="194" y="250"/>
                  </a:cubicBezTo>
                  <a:lnTo>
                    <a:pt x="194" y="250"/>
                  </a:lnTo>
                  <a:cubicBezTo>
                    <a:pt x="240" y="280"/>
                    <a:pt x="288" y="303"/>
                    <a:pt x="336" y="315"/>
                  </a:cubicBezTo>
                  <a:lnTo>
                    <a:pt x="336" y="315"/>
                  </a:lnTo>
                  <a:cubicBezTo>
                    <a:pt x="359" y="320"/>
                    <a:pt x="379" y="287"/>
                    <a:pt x="354" y="274"/>
                  </a:cubicBezTo>
                </a:path>
              </a:pathLst>
            </a:custGeom>
            <a:solidFill>
              <a:schemeClr val="accent3">
                <a:lumMod val="75000"/>
              </a:schemeClr>
            </a:solidFill>
            <a:ln>
              <a:noFill/>
            </a:ln>
            <a:effectLst/>
          </p:spPr>
          <p:txBody>
            <a:bodyPr wrap="none" anchor="ctr"/>
            <a:lstStyle/>
            <a:p>
              <a:pPr>
                <a:defRPr/>
              </a:pPr>
              <a:endParaRPr lang="es-ES_tradnl"/>
            </a:p>
          </p:txBody>
        </p:sp>
        <p:sp>
          <p:nvSpPr>
            <p:cNvPr id="11" name="Freeform 41">
              <a:extLst>
                <a:ext uri="{FF2B5EF4-FFF2-40B4-BE49-F238E27FC236}">
                  <a16:creationId xmlns:a16="http://schemas.microsoft.com/office/drawing/2014/main" id="{96770F8C-6345-734D-9084-94E2B9F6F53A}"/>
                </a:ext>
              </a:extLst>
            </p:cNvPr>
            <p:cNvSpPr>
              <a:spLocks noChangeArrowheads="1"/>
            </p:cNvSpPr>
            <p:nvPr/>
          </p:nvSpPr>
          <p:spPr bwMode="auto">
            <a:xfrm>
              <a:off x="1739445" y="70287"/>
              <a:ext cx="180952" cy="174602"/>
            </a:xfrm>
            <a:custGeom>
              <a:avLst/>
              <a:gdLst>
                <a:gd name="T0" fmla="*/ 353 w 378"/>
                <a:gd name="T1" fmla="*/ 272 h 366"/>
                <a:gd name="T2" fmla="*/ 353 w 378"/>
                <a:gd name="T3" fmla="*/ 272 h 366"/>
                <a:gd name="T4" fmla="*/ 231 w 378"/>
                <a:gd name="T5" fmla="*/ 199 h 366"/>
                <a:gd name="T6" fmla="*/ 231 w 378"/>
                <a:gd name="T7" fmla="*/ 199 h 366"/>
                <a:gd name="T8" fmla="*/ 307 w 378"/>
                <a:gd name="T9" fmla="*/ 42 h 366"/>
                <a:gd name="T10" fmla="*/ 307 w 378"/>
                <a:gd name="T11" fmla="*/ 42 h 366"/>
                <a:gd name="T12" fmla="*/ 266 w 378"/>
                <a:gd name="T13" fmla="*/ 23 h 366"/>
                <a:gd name="T14" fmla="*/ 266 w 378"/>
                <a:gd name="T15" fmla="*/ 23 h 366"/>
                <a:gd name="T16" fmla="*/ 182 w 378"/>
                <a:gd name="T17" fmla="*/ 160 h 366"/>
                <a:gd name="T18" fmla="*/ 182 w 378"/>
                <a:gd name="T19" fmla="*/ 160 h 366"/>
                <a:gd name="T20" fmla="*/ 74 w 378"/>
                <a:gd name="T21" fmla="*/ 32 h 366"/>
                <a:gd name="T22" fmla="*/ 74 w 378"/>
                <a:gd name="T23" fmla="*/ 32 h 366"/>
                <a:gd name="T24" fmla="*/ 25 w 378"/>
                <a:gd name="T25" fmla="*/ 68 h 366"/>
                <a:gd name="T26" fmla="*/ 25 w 378"/>
                <a:gd name="T27" fmla="*/ 68 h 366"/>
                <a:gd name="T28" fmla="*/ 139 w 378"/>
                <a:gd name="T29" fmla="*/ 208 h 366"/>
                <a:gd name="T30" fmla="*/ 139 w 378"/>
                <a:gd name="T31" fmla="*/ 208 h 366"/>
                <a:gd name="T32" fmla="*/ 27 w 378"/>
                <a:gd name="T33" fmla="*/ 300 h 366"/>
                <a:gd name="T34" fmla="*/ 27 w 378"/>
                <a:gd name="T35" fmla="*/ 300 h 366"/>
                <a:gd name="T36" fmla="*/ 61 w 378"/>
                <a:gd name="T37" fmla="*/ 350 h 366"/>
                <a:gd name="T38" fmla="*/ 61 w 378"/>
                <a:gd name="T39" fmla="*/ 350 h 366"/>
                <a:gd name="T40" fmla="*/ 193 w 378"/>
                <a:gd name="T41" fmla="*/ 248 h 366"/>
                <a:gd name="T42" fmla="*/ 193 w 378"/>
                <a:gd name="T43" fmla="*/ 248 h 366"/>
                <a:gd name="T44" fmla="*/ 333 w 378"/>
                <a:gd name="T45" fmla="*/ 312 h 366"/>
                <a:gd name="T46" fmla="*/ 333 w 378"/>
                <a:gd name="T47" fmla="*/ 312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48"/>
                    <a:pt x="270" y="227"/>
                    <a:pt x="231" y="199"/>
                  </a:cubicBezTo>
                  <a:lnTo>
                    <a:pt x="231" y="199"/>
                  </a:lnTo>
                  <a:cubicBezTo>
                    <a:pt x="266" y="149"/>
                    <a:pt x="294" y="94"/>
                    <a:pt x="307" y="42"/>
                  </a:cubicBezTo>
                  <a:lnTo>
                    <a:pt x="307" y="42"/>
                  </a:lnTo>
                  <a:cubicBezTo>
                    <a:pt x="312" y="18"/>
                    <a:pt x="279" y="0"/>
                    <a:pt x="266" y="23"/>
                  </a:cubicBezTo>
                  <a:lnTo>
                    <a:pt x="266" y="23"/>
                  </a:lnTo>
                  <a:cubicBezTo>
                    <a:pt x="239" y="70"/>
                    <a:pt x="215" y="118"/>
                    <a:pt x="182" y="160"/>
                  </a:cubicBezTo>
                  <a:lnTo>
                    <a:pt x="182" y="160"/>
                  </a:lnTo>
                  <a:cubicBezTo>
                    <a:pt x="141" y="120"/>
                    <a:pt x="113" y="76"/>
                    <a:pt x="74" y="32"/>
                  </a:cubicBezTo>
                  <a:lnTo>
                    <a:pt x="74" y="32"/>
                  </a:lnTo>
                  <a:cubicBezTo>
                    <a:pt x="51" y="5"/>
                    <a:pt x="11" y="38"/>
                    <a:pt x="25" y="68"/>
                  </a:cubicBezTo>
                  <a:lnTo>
                    <a:pt x="25" y="68"/>
                  </a:lnTo>
                  <a:cubicBezTo>
                    <a:pt x="48" y="119"/>
                    <a:pt x="89" y="168"/>
                    <a:pt x="139" y="208"/>
                  </a:cubicBezTo>
                  <a:lnTo>
                    <a:pt x="139" y="208"/>
                  </a:lnTo>
                  <a:cubicBezTo>
                    <a:pt x="103" y="241"/>
                    <a:pt x="64" y="269"/>
                    <a:pt x="27" y="300"/>
                  </a:cubicBezTo>
                  <a:lnTo>
                    <a:pt x="27" y="300"/>
                  </a:lnTo>
                  <a:cubicBezTo>
                    <a:pt x="0" y="324"/>
                    <a:pt x="31" y="365"/>
                    <a:pt x="61" y="350"/>
                  </a:cubicBezTo>
                  <a:lnTo>
                    <a:pt x="61" y="350"/>
                  </a:lnTo>
                  <a:cubicBezTo>
                    <a:pt x="110" y="329"/>
                    <a:pt x="153" y="293"/>
                    <a:pt x="193" y="248"/>
                  </a:cubicBezTo>
                  <a:lnTo>
                    <a:pt x="193" y="248"/>
                  </a:lnTo>
                  <a:cubicBezTo>
                    <a:pt x="239" y="278"/>
                    <a:pt x="287" y="300"/>
                    <a:pt x="333" y="312"/>
                  </a:cubicBezTo>
                  <a:lnTo>
                    <a:pt x="333" y="312"/>
                  </a:lnTo>
                  <a:cubicBezTo>
                    <a:pt x="357" y="319"/>
                    <a:pt x="377" y="285"/>
                    <a:pt x="353" y="272"/>
                  </a:cubicBezTo>
                </a:path>
              </a:pathLst>
            </a:custGeom>
            <a:solidFill>
              <a:schemeClr val="accent3">
                <a:lumMod val="50000"/>
              </a:schemeClr>
            </a:solidFill>
            <a:ln>
              <a:noFill/>
            </a:ln>
            <a:effectLst/>
          </p:spPr>
          <p:txBody>
            <a:bodyPr wrap="none" anchor="ctr"/>
            <a:lstStyle/>
            <a:p>
              <a:pPr>
                <a:defRPr/>
              </a:pPr>
              <a:endParaRPr lang="es-ES_tradnl"/>
            </a:p>
          </p:txBody>
        </p:sp>
        <p:sp>
          <p:nvSpPr>
            <p:cNvPr id="12" name="Freeform 42">
              <a:extLst>
                <a:ext uri="{FF2B5EF4-FFF2-40B4-BE49-F238E27FC236}">
                  <a16:creationId xmlns:a16="http://schemas.microsoft.com/office/drawing/2014/main" id="{64108A85-0E4E-AA46-B4AF-6874DDED2A8C}"/>
                </a:ext>
              </a:extLst>
            </p:cNvPr>
            <p:cNvSpPr>
              <a:spLocks noChangeArrowheads="1"/>
            </p:cNvSpPr>
            <p:nvPr/>
          </p:nvSpPr>
          <p:spPr bwMode="auto">
            <a:xfrm>
              <a:off x="1928332" y="70287"/>
              <a:ext cx="180952" cy="174602"/>
            </a:xfrm>
            <a:custGeom>
              <a:avLst/>
              <a:gdLst>
                <a:gd name="T0" fmla="*/ 354 w 379"/>
                <a:gd name="T1" fmla="*/ 272 h 366"/>
                <a:gd name="T2" fmla="*/ 354 w 379"/>
                <a:gd name="T3" fmla="*/ 272 h 366"/>
                <a:gd name="T4" fmla="*/ 232 w 379"/>
                <a:gd name="T5" fmla="*/ 199 h 366"/>
                <a:gd name="T6" fmla="*/ 232 w 379"/>
                <a:gd name="T7" fmla="*/ 199 h 366"/>
                <a:gd name="T8" fmla="*/ 308 w 379"/>
                <a:gd name="T9" fmla="*/ 42 h 366"/>
                <a:gd name="T10" fmla="*/ 308 w 379"/>
                <a:gd name="T11" fmla="*/ 42 h 366"/>
                <a:gd name="T12" fmla="*/ 266 w 379"/>
                <a:gd name="T13" fmla="*/ 23 h 366"/>
                <a:gd name="T14" fmla="*/ 266 w 379"/>
                <a:gd name="T15" fmla="*/ 23 h 366"/>
                <a:gd name="T16" fmla="*/ 183 w 379"/>
                <a:gd name="T17" fmla="*/ 160 h 366"/>
                <a:gd name="T18" fmla="*/ 183 w 379"/>
                <a:gd name="T19" fmla="*/ 160 h 366"/>
                <a:gd name="T20" fmla="*/ 77 w 379"/>
                <a:gd name="T21" fmla="*/ 32 h 366"/>
                <a:gd name="T22" fmla="*/ 77 w 379"/>
                <a:gd name="T23" fmla="*/ 32 h 366"/>
                <a:gd name="T24" fmla="*/ 27 w 379"/>
                <a:gd name="T25" fmla="*/ 68 h 366"/>
                <a:gd name="T26" fmla="*/ 27 w 379"/>
                <a:gd name="T27" fmla="*/ 68 h 366"/>
                <a:gd name="T28" fmla="*/ 140 w 379"/>
                <a:gd name="T29" fmla="*/ 208 h 366"/>
                <a:gd name="T30" fmla="*/ 140 w 379"/>
                <a:gd name="T31" fmla="*/ 208 h 366"/>
                <a:gd name="T32" fmla="*/ 28 w 379"/>
                <a:gd name="T33" fmla="*/ 300 h 366"/>
                <a:gd name="T34" fmla="*/ 28 w 379"/>
                <a:gd name="T35" fmla="*/ 300 h 366"/>
                <a:gd name="T36" fmla="*/ 63 w 379"/>
                <a:gd name="T37" fmla="*/ 350 h 366"/>
                <a:gd name="T38" fmla="*/ 63 w 379"/>
                <a:gd name="T39" fmla="*/ 350 h 366"/>
                <a:gd name="T40" fmla="*/ 194 w 379"/>
                <a:gd name="T41" fmla="*/ 248 h 366"/>
                <a:gd name="T42" fmla="*/ 194 w 379"/>
                <a:gd name="T43" fmla="*/ 248 h 366"/>
                <a:gd name="T44" fmla="*/ 334 w 379"/>
                <a:gd name="T45" fmla="*/ 312 h 366"/>
                <a:gd name="T46" fmla="*/ 334 w 379"/>
                <a:gd name="T47" fmla="*/ 312 h 366"/>
                <a:gd name="T48" fmla="*/ 354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2"/>
                  </a:moveTo>
                  <a:lnTo>
                    <a:pt x="354" y="272"/>
                  </a:lnTo>
                  <a:cubicBezTo>
                    <a:pt x="312" y="248"/>
                    <a:pt x="271" y="227"/>
                    <a:pt x="232" y="199"/>
                  </a:cubicBezTo>
                  <a:lnTo>
                    <a:pt x="232" y="199"/>
                  </a:lnTo>
                  <a:cubicBezTo>
                    <a:pt x="267" y="149"/>
                    <a:pt x="295" y="94"/>
                    <a:pt x="308" y="42"/>
                  </a:cubicBezTo>
                  <a:lnTo>
                    <a:pt x="308" y="42"/>
                  </a:lnTo>
                  <a:cubicBezTo>
                    <a:pt x="313" y="18"/>
                    <a:pt x="279" y="0"/>
                    <a:pt x="266" y="23"/>
                  </a:cubicBezTo>
                  <a:lnTo>
                    <a:pt x="266" y="23"/>
                  </a:lnTo>
                  <a:cubicBezTo>
                    <a:pt x="241" y="70"/>
                    <a:pt x="216" y="118"/>
                    <a:pt x="183" y="160"/>
                  </a:cubicBezTo>
                  <a:lnTo>
                    <a:pt x="183" y="160"/>
                  </a:lnTo>
                  <a:cubicBezTo>
                    <a:pt x="142" y="120"/>
                    <a:pt x="113" y="76"/>
                    <a:pt x="77" y="32"/>
                  </a:cubicBezTo>
                  <a:lnTo>
                    <a:pt x="77" y="32"/>
                  </a:lnTo>
                  <a:cubicBezTo>
                    <a:pt x="53" y="5"/>
                    <a:pt x="12" y="38"/>
                    <a:pt x="27" y="68"/>
                  </a:cubicBezTo>
                  <a:lnTo>
                    <a:pt x="27" y="68"/>
                  </a:lnTo>
                  <a:cubicBezTo>
                    <a:pt x="49" y="119"/>
                    <a:pt x="91" y="168"/>
                    <a:pt x="140" y="208"/>
                  </a:cubicBezTo>
                  <a:lnTo>
                    <a:pt x="140" y="208"/>
                  </a:lnTo>
                  <a:cubicBezTo>
                    <a:pt x="104" y="241"/>
                    <a:pt x="65" y="269"/>
                    <a:pt x="28" y="300"/>
                  </a:cubicBezTo>
                  <a:lnTo>
                    <a:pt x="28" y="300"/>
                  </a:lnTo>
                  <a:cubicBezTo>
                    <a:pt x="0" y="324"/>
                    <a:pt x="33" y="365"/>
                    <a:pt x="63" y="350"/>
                  </a:cubicBezTo>
                  <a:lnTo>
                    <a:pt x="63" y="350"/>
                  </a:lnTo>
                  <a:cubicBezTo>
                    <a:pt x="109" y="329"/>
                    <a:pt x="154" y="293"/>
                    <a:pt x="194" y="248"/>
                  </a:cubicBezTo>
                  <a:lnTo>
                    <a:pt x="194" y="248"/>
                  </a:lnTo>
                  <a:cubicBezTo>
                    <a:pt x="240" y="278"/>
                    <a:pt x="288" y="300"/>
                    <a:pt x="334" y="312"/>
                  </a:cubicBezTo>
                  <a:lnTo>
                    <a:pt x="334" y="312"/>
                  </a:lnTo>
                  <a:cubicBezTo>
                    <a:pt x="358" y="319"/>
                    <a:pt x="378" y="285"/>
                    <a:pt x="354" y="272"/>
                  </a:cubicBezTo>
                </a:path>
              </a:pathLst>
            </a:custGeom>
            <a:solidFill>
              <a:schemeClr val="accent3">
                <a:lumMod val="75000"/>
              </a:schemeClr>
            </a:solidFill>
            <a:ln>
              <a:noFill/>
            </a:ln>
            <a:effectLst/>
          </p:spPr>
          <p:txBody>
            <a:bodyPr wrap="none" anchor="ctr"/>
            <a:lstStyle/>
            <a:p>
              <a:pPr>
                <a:defRPr/>
              </a:pPr>
              <a:endParaRPr lang="es-ES_tradnl"/>
            </a:p>
          </p:txBody>
        </p:sp>
        <p:sp>
          <p:nvSpPr>
            <p:cNvPr id="13" name="Freeform 43">
              <a:extLst>
                <a:ext uri="{FF2B5EF4-FFF2-40B4-BE49-F238E27FC236}">
                  <a16:creationId xmlns:a16="http://schemas.microsoft.com/office/drawing/2014/main" id="{EA40ADB1-864F-9141-AEE3-3B55926A1C42}"/>
                </a:ext>
              </a:extLst>
            </p:cNvPr>
            <p:cNvSpPr>
              <a:spLocks noChangeArrowheads="1"/>
            </p:cNvSpPr>
            <p:nvPr/>
          </p:nvSpPr>
          <p:spPr bwMode="auto">
            <a:xfrm>
              <a:off x="1550556" y="70287"/>
              <a:ext cx="180952" cy="174602"/>
            </a:xfrm>
            <a:custGeom>
              <a:avLst/>
              <a:gdLst>
                <a:gd name="T0" fmla="*/ 352 w 378"/>
                <a:gd name="T1" fmla="*/ 272 h 366"/>
                <a:gd name="T2" fmla="*/ 352 w 378"/>
                <a:gd name="T3" fmla="*/ 272 h 366"/>
                <a:gd name="T4" fmla="*/ 231 w 378"/>
                <a:gd name="T5" fmla="*/ 199 h 366"/>
                <a:gd name="T6" fmla="*/ 231 w 378"/>
                <a:gd name="T7" fmla="*/ 199 h 366"/>
                <a:gd name="T8" fmla="*/ 306 w 378"/>
                <a:gd name="T9" fmla="*/ 42 h 366"/>
                <a:gd name="T10" fmla="*/ 306 w 378"/>
                <a:gd name="T11" fmla="*/ 42 h 366"/>
                <a:gd name="T12" fmla="*/ 265 w 378"/>
                <a:gd name="T13" fmla="*/ 23 h 366"/>
                <a:gd name="T14" fmla="*/ 265 w 378"/>
                <a:gd name="T15" fmla="*/ 23 h 366"/>
                <a:gd name="T16" fmla="*/ 182 w 378"/>
                <a:gd name="T17" fmla="*/ 160 h 366"/>
                <a:gd name="T18" fmla="*/ 182 w 378"/>
                <a:gd name="T19" fmla="*/ 160 h 366"/>
                <a:gd name="T20" fmla="*/ 76 w 378"/>
                <a:gd name="T21" fmla="*/ 32 h 366"/>
                <a:gd name="T22" fmla="*/ 76 w 378"/>
                <a:gd name="T23" fmla="*/ 32 h 366"/>
                <a:gd name="T24" fmla="*/ 26 w 378"/>
                <a:gd name="T25" fmla="*/ 68 h 366"/>
                <a:gd name="T26" fmla="*/ 26 w 378"/>
                <a:gd name="T27" fmla="*/ 68 h 366"/>
                <a:gd name="T28" fmla="*/ 139 w 378"/>
                <a:gd name="T29" fmla="*/ 208 h 366"/>
                <a:gd name="T30" fmla="*/ 139 w 378"/>
                <a:gd name="T31" fmla="*/ 208 h 366"/>
                <a:gd name="T32" fmla="*/ 27 w 378"/>
                <a:gd name="T33" fmla="*/ 300 h 366"/>
                <a:gd name="T34" fmla="*/ 27 w 378"/>
                <a:gd name="T35" fmla="*/ 300 h 366"/>
                <a:gd name="T36" fmla="*/ 63 w 378"/>
                <a:gd name="T37" fmla="*/ 350 h 366"/>
                <a:gd name="T38" fmla="*/ 63 w 378"/>
                <a:gd name="T39" fmla="*/ 350 h 366"/>
                <a:gd name="T40" fmla="*/ 193 w 378"/>
                <a:gd name="T41" fmla="*/ 248 h 366"/>
                <a:gd name="T42" fmla="*/ 193 w 378"/>
                <a:gd name="T43" fmla="*/ 248 h 366"/>
                <a:gd name="T44" fmla="*/ 334 w 378"/>
                <a:gd name="T45" fmla="*/ 312 h 366"/>
                <a:gd name="T46" fmla="*/ 334 w 378"/>
                <a:gd name="T47" fmla="*/ 312 h 366"/>
                <a:gd name="T48" fmla="*/ 352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2" y="272"/>
                  </a:moveTo>
                  <a:lnTo>
                    <a:pt x="352" y="272"/>
                  </a:lnTo>
                  <a:cubicBezTo>
                    <a:pt x="311" y="248"/>
                    <a:pt x="270" y="227"/>
                    <a:pt x="231" y="199"/>
                  </a:cubicBezTo>
                  <a:lnTo>
                    <a:pt x="231" y="199"/>
                  </a:lnTo>
                  <a:cubicBezTo>
                    <a:pt x="266" y="149"/>
                    <a:pt x="294" y="94"/>
                    <a:pt x="306" y="42"/>
                  </a:cubicBezTo>
                  <a:lnTo>
                    <a:pt x="306" y="42"/>
                  </a:lnTo>
                  <a:cubicBezTo>
                    <a:pt x="312" y="18"/>
                    <a:pt x="278" y="0"/>
                    <a:pt x="265" y="23"/>
                  </a:cubicBezTo>
                  <a:lnTo>
                    <a:pt x="265" y="23"/>
                  </a:lnTo>
                  <a:cubicBezTo>
                    <a:pt x="239" y="70"/>
                    <a:pt x="215" y="118"/>
                    <a:pt x="182" y="160"/>
                  </a:cubicBezTo>
                  <a:lnTo>
                    <a:pt x="182" y="160"/>
                  </a:lnTo>
                  <a:cubicBezTo>
                    <a:pt x="142" y="120"/>
                    <a:pt x="111" y="76"/>
                    <a:pt x="76" y="32"/>
                  </a:cubicBezTo>
                  <a:lnTo>
                    <a:pt x="76" y="32"/>
                  </a:lnTo>
                  <a:cubicBezTo>
                    <a:pt x="52" y="5"/>
                    <a:pt x="12" y="38"/>
                    <a:pt x="26" y="68"/>
                  </a:cubicBezTo>
                  <a:lnTo>
                    <a:pt x="26" y="68"/>
                  </a:lnTo>
                  <a:cubicBezTo>
                    <a:pt x="48" y="119"/>
                    <a:pt x="89" y="168"/>
                    <a:pt x="139" y="208"/>
                  </a:cubicBezTo>
                  <a:lnTo>
                    <a:pt x="139" y="208"/>
                  </a:lnTo>
                  <a:cubicBezTo>
                    <a:pt x="104" y="241"/>
                    <a:pt x="64" y="269"/>
                    <a:pt x="27" y="300"/>
                  </a:cubicBezTo>
                  <a:lnTo>
                    <a:pt x="27" y="300"/>
                  </a:lnTo>
                  <a:cubicBezTo>
                    <a:pt x="0" y="324"/>
                    <a:pt x="31" y="365"/>
                    <a:pt x="63" y="350"/>
                  </a:cubicBezTo>
                  <a:lnTo>
                    <a:pt x="63" y="350"/>
                  </a:lnTo>
                  <a:cubicBezTo>
                    <a:pt x="109" y="329"/>
                    <a:pt x="155" y="293"/>
                    <a:pt x="193" y="248"/>
                  </a:cubicBezTo>
                  <a:lnTo>
                    <a:pt x="193" y="248"/>
                  </a:lnTo>
                  <a:cubicBezTo>
                    <a:pt x="239" y="278"/>
                    <a:pt x="288" y="300"/>
                    <a:pt x="334" y="312"/>
                  </a:cubicBezTo>
                  <a:lnTo>
                    <a:pt x="334" y="312"/>
                  </a:lnTo>
                  <a:cubicBezTo>
                    <a:pt x="357" y="319"/>
                    <a:pt x="377" y="285"/>
                    <a:pt x="352" y="272"/>
                  </a:cubicBezTo>
                </a:path>
              </a:pathLst>
            </a:custGeom>
            <a:solidFill>
              <a:schemeClr val="accent3">
                <a:lumMod val="25000"/>
              </a:schemeClr>
            </a:solidFill>
            <a:ln>
              <a:noFill/>
            </a:ln>
            <a:effectLst/>
          </p:spPr>
          <p:txBody>
            <a:bodyPr wrap="none" anchor="ctr"/>
            <a:lstStyle/>
            <a:p>
              <a:pPr>
                <a:defRPr/>
              </a:pPr>
              <a:endParaRPr lang="es-ES_tradnl"/>
            </a:p>
          </p:txBody>
        </p:sp>
        <p:sp>
          <p:nvSpPr>
            <p:cNvPr id="14" name="Freeform 44">
              <a:extLst>
                <a:ext uri="{FF2B5EF4-FFF2-40B4-BE49-F238E27FC236}">
                  <a16:creationId xmlns:a16="http://schemas.microsoft.com/office/drawing/2014/main" id="{23A7DC26-EFF0-6346-96C4-CB55E31AAB07}"/>
                </a:ext>
              </a:extLst>
            </p:cNvPr>
            <p:cNvSpPr>
              <a:spLocks noChangeArrowheads="1"/>
            </p:cNvSpPr>
            <p:nvPr/>
          </p:nvSpPr>
          <p:spPr bwMode="auto">
            <a:xfrm>
              <a:off x="2117221" y="70287"/>
              <a:ext cx="180952" cy="174602"/>
            </a:xfrm>
            <a:custGeom>
              <a:avLst/>
              <a:gdLst>
                <a:gd name="T0" fmla="*/ 354 w 378"/>
                <a:gd name="T1" fmla="*/ 272 h 366"/>
                <a:gd name="T2" fmla="*/ 354 w 378"/>
                <a:gd name="T3" fmla="*/ 272 h 366"/>
                <a:gd name="T4" fmla="*/ 233 w 378"/>
                <a:gd name="T5" fmla="*/ 199 h 366"/>
                <a:gd name="T6" fmla="*/ 233 w 378"/>
                <a:gd name="T7" fmla="*/ 199 h 366"/>
                <a:gd name="T8" fmla="*/ 306 w 378"/>
                <a:gd name="T9" fmla="*/ 42 h 366"/>
                <a:gd name="T10" fmla="*/ 306 w 378"/>
                <a:gd name="T11" fmla="*/ 42 h 366"/>
                <a:gd name="T12" fmla="*/ 266 w 378"/>
                <a:gd name="T13" fmla="*/ 23 h 366"/>
                <a:gd name="T14" fmla="*/ 266 w 378"/>
                <a:gd name="T15" fmla="*/ 23 h 366"/>
                <a:gd name="T16" fmla="*/ 184 w 378"/>
                <a:gd name="T17" fmla="*/ 160 h 366"/>
                <a:gd name="T18" fmla="*/ 184 w 378"/>
                <a:gd name="T19" fmla="*/ 160 h 366"/>
                <a:gd name="T20" fmla="*/ 76 w 378"/>
                <a:gd name="T21" fmla="*/ 32 h 366"/>
                <a:gd name="T22" fmla="*/ 76 w 378"/>
                <a:gd name="T23" fmla="*/ 32 h 366"/>
                <a:gd name="T24" fmla="*/ 27 w 378"/>
                <a:gd name="T25" fmla="*/ 68 h 366"/>
                <a:gd name="T26" fmla="*/ 27 w 378"/>
                <a:gd name="T27" fmla="*/ 68 h 366"/>
                <a:gd name="T28" fmla="*/ 140 w 378"/>
                <a:gd name="T29" fmla="*/ 208 h 366"/>
                <a:gd name="T30" fmla="*/ 140 w 378"/>
                <a:gd name="T31" fmla="*/ 208 h 366"/>
                <a:gd name="T32" fmla="*/ 28 w 378"/>
                <a:gd name="T33" fmla="*/ 300 h 366"/>
                <a:gd name="T34" fmla="*/ 28 w 378"/>
                <a:gd name="T35" fmla="*/ 300 h 366"/>
                <a:gd name="T36" fmla="*/ 63 w 378"/>
                <a:gd name="T37" fmla="*/ 350 h 366"/>
                <a:gd name="T38" fmla="*/ 63 w 378"/>
                <a:gd name="T39" fmla="*/ 350 h 366"/>
                <a:gd name="T40" fmla="*/ 193 w 378"/>
                <a:gd name="T41" fmla="*/ 248 h 366"/>
                <a:gd name="T42" fmla="*/ 193 w 378"/>
                <a:gd name="T43" fmla="*/ 248 h 366"/>
                <a:gd name="T44" fmla="*/ 334 w 378"/>
                <a:gd name="T45" fmla="*/ 312 h 366"/>
                <a:gd name="T46" fmla="*/ 334 w 378"/>
                <a:gd name="T47" fmla="*/ 312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48"/>
                    <a:pt x="271" y="227"/>
                    <a:pt x="233" y="199"/>
                  </a:cubicBezTo>
                  <a:lnTo>
                    <a:pt x="233" y="199"/>
                  </a:lnTo>
                  <a:cubicBezTo>
                    <a:pt x="268" y="149"/>
                    <a:pt x="295" y="94"/>
                    <a:pt x="306" y="42"/>
                  </a:cubicBezTo>
                  <a:lnTo>
                    <a:pt x="306" y="42"/>
                  </a:lnTo>
                  <a:cubicBezTo>
                    <a:pt x="313" y="18"/>
                    <a:pt x="279" y="0"/>
                    <a:pt x="266" y="23"/>
                  </a:cubicBezTo>
                  <a:lnTo>
                    <a:pt x="266" y="23"/>
                  </a:lnTo>
                  <a:cubicBezTo>
                    <a:pt x="239" y="70"/>
                    <a:pt x="216" y="118"/>
                    <a:pt x="184" y="160"/>
                  </a:cubicBezTo>
                  <a:lnTo>
                    <a:pt x="184" y="160"/>
                  </a:lnTo>
                  <a:cubicBezTo>
                    <a:pt x="142" y="120"/>
                    <a:pt x="113" y="76"/>
                    <a:pt x="76" y="32"/>
                  </a:cubicBezTo>
                  <a:lnTo>
                    <a:pt x="76" y="32"/>
                  </a:lnTo>
                  <a:cubicBezTo>
                    <a:pt x="53" y="5"/>
                    <a:pt x="12" y="38"/>
                    <a:pt x="27" y="68"/>
                  </a:cubicBezTo>
                  <a:lnTo>
                    <a:pt x="27" y="68"/>
                  </a:lnTo>
                  <a:cubicBezTo>
                    <a:pt x="49" y="119"/>
                    <a:pt x="90" y="168"/>
                    <a:pt x="140" y="208"/>
                  </a:cubicBezTo>
                  <a:lnTo>
                    <a:pt x="140" y="208"/>
                  </a:lnTo>
                  <a:cubicBezTo>
                    <a:pt x="104" y="241"/>
                    <a:pt x="65" y="269"/>
                    <a:pt x="28" y="300"/>
                  </a:cubicBezTo>
                  <a:lnTo>
                    <a:pt x="28" y="300"/>
                  </a:lnTo>
                  <a:cubicBezTo>
                    <a:pt x="0" y="324"/>
                    <a:pt x="33" y="365"/>
                    <a:pt x="63" y="350"/>
                  </a:cubicBezTo>
                  <a:lnTo>
                    <a:pt x="63" y="350"/>
                  </a:lnTo>
                  <a:cubicBezTo>
                    <a:pt x="109" y="329"/>
                    <a:pt x="155" y="293"/>
                    <a:pt x="193" y="248"/>
                  </a:cubicBezTo>
                  <a:lnTo>
                    <a:pt x="193" y="248"/>
                  </a:lnTo>
                  <a:cubicBezTo>
                    <a:pt x="239" y="278"/>
                    <a:pt x="288" y="300"/>
                    <a:pt x="334" y="312"/>
                  </a:cubicBezTo>
                  <a:lnTo>
                    <a:pt x="334" y="312"/>
                  </a:lnTo>
                  <a:cubicBezTo>
                    <a:pt x="358" y="319"/>
                    <a:pt x="377"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15" name="Freeform 45">
              <a:extLst>
                <a:ext uri="{FF2B5EF4-FFF2-40B4-BE49-F238E27FC236}">
                  <a16:creationId xmlns:a16="http://schemas.microsoft.com/office/drawing/2014/main" id="{90E7252D-F6BE-7C4B-B59B-324915571827}"/>
                </a:ext>
              </a:extLst>
            </p:cNvPr>
            <p:cNvSpPr>
              <a:spLocks noChangeArrowheads="1"/>
            </p:cNvSpPr>
            <p:nvPr/>
          </p:nvSpPr>
          <p:spPr bwMode="auto">
            <a:xfrm>
              <a:off x="2510870" y="65526"/>
              <a:ext cx="180952" cy="174602"/>
            </a:xfrm>
            <a:custGeom>
              <a:avLst/>
              <a:gdLst>
                <a:gd name="T0" fmla="*/ 354 w 380"/>
                <a:gd name="T1" fmla="*/ 274 h 367"/>
                <a:gd name="T2" fmla="*/ 354 w 380"/>
                <a:gd name="T3" fmla="*/ 274 h 367"/>
                <a:gd name="T4" fmla="*/ 233 w 380"/>
                <a:gd name="T5" fmla="*/ 201 h 367"/>
                <a:gd name="T6" fmla="*/ 233 w 380"/>
                <a:gd name="T7" fmla="*/ 201 h 367"/>
                <a:gd name="T8" fmla="*/ 308 w 380"/>
                <a:gd name="T9" fmla="*/ 44 h 367"/>
                <a:gd name="T10" fmla="*/ 308 w 380"/>
                <a:gd name="T11" fmla="*/ 44 h 367"/>
                <a:gd name="T12" fmla="*/ 267 w 380"/>
                <a:gd name="T13" fmla="*/ 24 h 367"/>
                <a:gd name="T14" fmla="*/ 267 w 380"/>
                <a:gd name="T15" fmla="*/ 24 h 367"/>
                <a:gd name="T16" fmla="*/ 183 w 380"/>
                <a:gd name="T17" fmla="*/ 161 h 367"/>
                <a:gd name="T18" fmla="*/ 183 w 380"/>
                <a:gd name="T19" fmla="*/ 161 h 367"/>
                <a:gd name="T20" fmla="*/ 77 w 380"/>
                <a:gd name="T21" fmla="*/ 34 h 367"/>
                <a:gd name="T22" fmla="*/ 77 w 380"/>
                <a:gd name="T23" fmla="*/ 34 h 367"/>
                <a:gd name="T24" fmla="*/ 27 w 380"/>
                <a:gd name="T25" fmla="*/ 70 h 367"/>
                <a:gd name="T26" fmla="*/ 27 w 380"/>
                <a:gd name="T27" fmla="*/ 70 h 367"/>
                <a:gd name="T28" fmla="*/ 140 w 380"/>
                <a:gd name="T29" fmla="*/ 209 h 367"/>
                <a:gd name="T30" fmla="*/ 140 w 380"/>
                <a:gd name="T31" fmla="*/ 209 h 367"/>
                <a:gd name="T32" fmla="*/ 28 w 380"/>
                <a:gd name="T33" fmla="*/ 301 h 367"/>
                <a:gd name="T34" fmla="*/ 28 w 380"/>
                <a:gd name="T35" fmla="*/ 301 h 367"/>
                <a:gd name="T36" fmla="*/ 64 w 380"/>
                <a:gd name="T37" fmla="*/ 351 h 367"/>
                <a:gd name="T38" fmla="*/ 64 w 380"/>
                <a:gd name="T39" fmla="*/ 351 h 367"/>
                <a:gd name="T40" fmla="*/ 195 w 380"/>
                <a:gd name="T41" fmla="*/ 250 h 367"/>
                <a:gd name="T42" fmla="*/ 195 w 380"/>
                <a:gd name="T43" fmla="*/ 250 h 367"/>
                <a:gd name="T44" fmla="*/ 334 w 380"/>
                <a:gd name="T45" fmla="*/ 314 h 367"/>
                <a:gd name="T46" fmla="*/ 334 w 380"/>
                <a:gd name="T47" fmla="*/ 314 h 367"/>
                <a:gd name="T48" fmla="*/ 354 w 380"/>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7">
                  <a:moveTo>
                    <a:pt x="354" y="274"/>
                  </a:moveTo>
                  <a:lnTo>
                    <a:pt x="354" y="274"/>
                  </a:lnTo>
                  <a:cubicBezTo>
                    <a:pt x="313" y="250"/>
                    <a:pt x="271" y="228"/>
                    <a:pt x="233" y="201"/>
                  </a:cubicBezTo>
                  <a:lnTo>
                    <a:pt x="233" y="201"/>
                  </a:lnTo>
                  <a:cubicBezTo>
                    <a:pt x="269" y="150"/>
                    <a:pt x="295" y="95"/>
                    <a:pt x="308" y="44"/>
                  </a:cubicBezTo>
                  <a:lnTo>
                    <a:pt x="308" y="44"/>
                  </a:lnTo>
                  <a:cubicBezTo>
                    <a:pt x="314" y="20"/>
                    <a:pt x="280" y="0"/>
                    <a:pt x="267" y="24"/>
                  </a:cubicBezTo>
                  <a:lnTo>
                    <a:pt x="267" y="24"/>
                  </a:lnTo>
                  <a:cubicBezTo>
                    <a:pt x="241" y="71"/>
                    <a:pt x="217" y="119"/>
                    <a:pt x="183" y="161"/>
                  </a:cubicBezTo>
                  <a:lnTo>
                    <a:pt x="183" y="161"/>
                  </a:lnTo>
                  <a:cubicBezTo>
                    <a:pt x="144" y="123"/>
                    <a:pt x="113" y="77"/>
                    <a:pt x="77" y="34"/>
                  </a:cubicBezTo>
                  <a:lnTo>
                    <a:pt x="77" y="34"/>
                  </a:lnTo>
                  <a:cubicBezTo>
                    <a:pt x="53" y="7"/>
                    <a:pt x="12" y="38"/>
                    <a:pt x="27" y="70"/>
                  </a:cubicBezTo>
                  <a:lnTo>
                    <a:pt x="27" y="70"/>
                  </a:lnTo>
                  <a:cubicBezTo>
                    <a:pt x="50" y="120"/>
                    <a:pt x="91" y="169"/>
                    <a:pt x="140" y="209"/>
                  </a:cubicBezTo>
                  <a:lnTo>
                    <a:pt x="140" y="209"/>
                  </a:lnTo>
                  <a:cubicBezTo>
                    <a:pt x="104" y="243"/>
                    <a:pt x="65" y="270"/>
                    <a:pt x="28" y="301"/>
                  </a:cubicBezTo>
                  <a:lnTo>
                    <a:pt x="28" y="301"/>
                  </a:lnTo>
                  <a:cubicBezTo>
                    <a:pt x="0" y="326"/>
                    <a:pt x="33" y="366"/>
                    <a:pt x="64" y="351"/>
                  </a:cubicBezTo>
                  <a:lnTo>
                    <a:pt x="64" y="351"/>
                  </a:lnTo>
                  <a:cubicBezTo>
                    <a:pt x="111" y="331"/>
                    <a:pt x="155" y="293"/>
                    <a:pt x="195" y="250"/>
                  </a:cubicBezTo>
                  <a:lnTo>
                    <a:pt x="195" y="250"/>
                  </a:lnTo>
                  <a:cubicBezTo>
                    <a:pt x="240" y="280"/>
                    <a:pt x="290" y="303"/>
                    <a:pt x="334" y="314"/>
                  </a:cubicBezTo>
                  <a:lnTo>
                    <a:pt x="334" y="314"/>
                  </a:lnTo>
                  <a:cubicBezTo>
                    <a:pt x="359" y="320"/>
                    <a:pt x="379" y="287"/>
                    <a:pt x="354" y="274"/>
                  </a:cubicBezTo>
                </a:path>
              </a:pathLst>
            </a:custGeom>
            <a:solidFill>
              <a:schemeClr val="accent3">
                <a:lumMod val="75000"/>
              </a:schemeClr>
            </a:solidFill>
            <a:ln>
              <a:noFill/>
            </a:ln>
            <a:effectLst/>
          </p:spPr>
          <p:txBody>
            <a:bodyPr wrap="none" anchor="ctr"/>
            <a:lstStyle/>
            <a:p>
              <a:pPr>
                <a:defRPr/>
              </a:pPr>
              <a:endParaRPr lang="es-ES_tradnl"/>
            </a:p>
          </p:txBody>
        </p:sp>
        <p:sp>
          <p:nvSpPr>
            <p:cNvPr id="16" name="Freeform 46">
              <a:extLst>
                <a:ext uri="{FF2B5EF4-FFF2-40B4-BE49-F238E27FC236}">
                  <a16:creationId xmlns:a16="http://schemas.microsoft.com/office/drawing/2014/main" id="{7D01FE55-85E0-BD4A-B2CC-351E89780628}"/>
                </a:ext>
              </a:extLst>
            </p:cNvPr>
            <p:cNvSpPr>
              <a:spLocks noChangeArrowheads="1"/>
            </p:cNvSpPr>
            <p:nvPr/>
          </p:nvSpPr>
          <p:spPr bwMode="auto">
            <a:xfrm>
              <a:off x="2699757" y="65526"/>
              <a:ext cx="180952" cy="174602"/>
            </a:xfrm>
            <a:custGeom>
              <a:avLst/>
              <a:gdLst>
                <a:gd name="T0" fmla="*/ 355 w 380"/>
                <a:gd name="T1" fmla="*/ 274 h 367"/>
                <a:gd name="T2" fmla="*/ 355 w 380"/>
                <a:gd name="T3" fmla="*/ 274 h 367"/>
                <a:gd name="T4" fmla="*/ 233 w 380"/>
                <a:gd name="T5" fmla="*/ 201 h 367"/>
                <a:gd name="T6" fmla="*/ 233 w 380"/>
                <a:gd name="T7" fmla="*/ 201 h 367"/>
                <a:gd name="T8" fmla="*/ 308 w 380"/>
                <a:gd name="T9" fmla="*/ 44 h 367"/>
                <a:gd name="T10" fmla="*/ 308 w 380"/>
                <a:gd name="T11" fmla="*/ 44 h 367"/>
                <a:gd name="T12" fmla="*/ 267 w 380"/>
                <a:gd name="T13" fmla="*/ 24 h 367"/>
                <a:gd name="T14" fmla="*/ 267 w 380"/>
                <a:gd name="T15" fmla="*/ 24 h 367"/>
                <a:gd name="T16" fmla="*/ 184 w 380"/>
                <a:gd name="T17" fmla="*/ 161 h 367"/>
                <a:gd name="T18" fmla="*/ 184 w 380"/>
                <a:gd name="T19" fmla="*/ 161 h 367"/>
                <a:gd name="T20" fmla="*/ 76 w 380"/>
                <a:gd name="T21" fmla="*/ 34 h 367"/>
                <a:gd name="T22" fmla="*/ 76 w 380"/>
                <a:gd name="T23" fmla="*/ 34 h 367"/>
                <a:gd name="T24" fmla="*/ 27 w 380"/>
                <a:gd name="T25" fmla="*/ 70 h 367"/>
                <a:gd name="T26" fmla="*/ 27 w 380"/>
                <a:gd name="T27" fmla="*/ 70 h 367"/>
                <a:gd name="T28" fmla="*/ 140 w 380"/>
                <a:gd name="T29" fmla="*/ 209 h 367"/>
                <a:gd name="T30" fmla="*/ 140 w 380"/>
                <a:gd name="T31" fmla="*/ 209 h 367"/>
                <a:gd name="T32" fmla="*/ 28 w 380"/>
                <a:gd name="T33" fmla="*/ 301 h 367"/>
                <a:gd name="T34" fmla="*/ 28 w 380"/>
                <a:gd name="T35" fmla="*/ 301 h 367"/>
                <a:gd name="T36" fmla="*/ 63 w 380"/>
                <a:gd name="T37" fmla="*/ 351 h 367"/>
                <a:gd name="T38" fmla="*/ 63 w 380"/>
                <a:gd name="T39" fmla="*/ 351 h 367"/>
                <a:gd name="T40" fmla="*/ 195 w 380"/>
                <a:gd name="T41" fmla="*/ 250 h 367"/>
                <a:gd name="T42" fmla="*/ 195 w 380"/>
                <a:gd name="T43" fmla="*/ 250 h 367"/>
                <a:gd name="T44" fmla="*/ 335 w 380"/>
                <a:gd name="T45" fmla="*/ 314 h 367"/>
                <a:gd name="T46" fmla="*/ 335 w 380"/>
                <a:gd name="T47" fmla="*/ 314 h 367"/>
                <a:gd name="T48" fmla="*/ 355 w 380"/>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7">
                  <a:moveTo>
                    <a:pt x="355" y="274"/>
                  </a:moveTo>
                  <a:lnTo>
                    <a:pt x="355" y="274"/>
                  </a:lnTo>
                  <a:cubicBezTo>
                    <a:pt x="312" y="250"/>
                    <a:pt x="271" y="228"/>
                    <a:pt x="233" y="201"/>
                  </a:cubicBezTo>
                  <a:lnTo>
                    <a:pt x="233" y="201"/>
                  </a:lnTo>
                  <a:cubicBezTo>
                    <a:pt x="268" y="150"/>
                    <a:pt x="295" y="95"/>
                    <a:pt x="308" y="44"/>
                  </a:cubicBezTo>
                  <a:lnTo>
                    <a:pt x="308" y="44"/>
                  </a:lnTo>
                  <a:cubicBezTo>
                    <a:pt x="314" y="20"/>
                    <a:pt x="280" y="0"/>
                    <a:pt x="267" y="24"/>
                  </a:cubicBezTo>
                  <a:lnTo>
                    <a:pt x="267" y="24"/>
                  </a:lnTo>
                  <a:cubicBezTo>
                    <a:pt x="241" y="71"/>
                    <a:pt x="216" y="119"/>
                    <a:pt x="184" y="161"/>
                  </a:cubicBezTo>
                  <a:lnTo>
                    <a:pt x="184" y="161"/>
                  </a:lnTo>
                  <a:cubicBezTo>
                    <a:pt x="144" y="123"/>
                    <a:pt x="113" y="77"/>
                    <a:pt x="76" y="34"/>
                  </a:cubicBezTo>
                  <a:lnTo>
                    <a:pt x="76" y="34"/>
                  </a:lnTo>
                  <a:cubicBezTo>
                    <a:pt x="53" y="7"/>
                    <a:pt x="12" y="38"/>
                    <a:pt x="27" y="70"/>
                  </a:cubicBezTo>
                  <a:lnTo>
                    <a:pt x="27" y="70"/>
                  </a:lnTo>
                  <a:cubicBezTo>
                    <a:pt x="50" y="120"/>
                    <a:pt x="91" y="169"/>
                    <a:pt x="140" y="209"/>
                  </a:cubicBezTo>
                  <a:lnTo>
                    <a:pt x="140" y="209"/>
                  </a:lnTo>
                  <a:cubicBezTo>
                    <a:pt x="104" y="243"/>
                    <a:pt x="65" y="270"/>
                    <a:pt x="28" y="301"/>
                  </a:cubicBezTo>
                  <a:lnTo>
                    <a:pt x="28" y="301"/>
                  </a:lnTo>
                  <a:cubicBezTo>
                    <a:pt x="0" y="326"/>
                    <a:pt x="33" y="366"/>
                    <a:pt x="63" y="351"/>
                  </a:cubicBezTo>
                  <a:lnTo>
                    <a:pt x="63" y="351"/>
                  </a:lnTo>
                  <a:cubicBezTo>
                    <a:pt x="109" y="331"/>
                    <a:pt x="155" y="293"/>
                    <a:pt x="195" y="250"/>
                  </a:cubicBezTo>
                  <a:lnTo>
                    <a:pt x="195" y="250"/>
                  </a:lnTo>
                  <a:cubicBezTo>
                    <a:pt x="239" y="280"/>
                    <a:pt x="289" y="303"/>
                    <a:pt x="335" y="314"/>
                  </a:cubicBezTo>
                  <a:lnTo>
                    <a:pt x="335" y="314"/>
                  </a:lnTo>
                  <a:cubicBezTo>
                    <a:pt x="359" y="320"/>
                    <a:pt x="379" y="287"/>
                    <a:pt x="355" y="274"/>
                  </a:cubicBezTo>
                </a:path>
              </a:pathLst>
            </a:custGeom>
            <a:solidFill>
              <a:schemeClr val="accent3">
                <a:lumMod val="25000"/>
              </a:schemeClr>
            </a:solidFill>
            <a:ln>
              <a:noFill/>
            </a:ln>
            <a:effectLst/>
          </p:spPr>
          <p:txBody>
            <a:bodyPr wrap="none" anchor="ctr"/>
            <a:lstStyle/>
            <a:p>
              <a:pPr>
                <a:defRPr/>
              </a:pPr>
              <a:endParaRPr lang="es-ES_tradnl"/>
            </a:p>
          </p:txBody>
        </p:sp>
        <p:sp>
          <p:nvSpPr>
            <p:cNvPr id="17" name="Freeform 47">
              <a:extLst>
                <a:ext uri="{FF2B5EF4-FFF2-40B4-BE49-F238E27FC236}">
                  <a16:creationId xmlns:a16="http://schemas.microsoft.com/office/drawing/2014/main" id="{A9BC6E8B-5566-5D4D-871A-DFF18B70C86B}"/>
                </a:ext>
              </a:extLst>
            </p:cNvPr>
            <p:cNvSpPr>
              <a:spLocks noChangeArrowheads="1"/>
            </p:cNvSpPr>
            <p:nvPr/>
          </p:nvSpPr>
          <p:spPr bwMode="auto">
            <a:xfrm>
              <a:off x="2323569" y="65526"/>
              <a:ext cx="180952" cy="174602"/>
            </a:xfrm>
            <a:custGeom>
              <a:avLst/>
              <a:gdLst>
                <a:gd name="T0" fmla="*/ 353 w 379"/>
                <a:gd name="T1" fmla="*/ 274 h 367"/>
                <a:gd name="T2" fmla="*/ 353 w 379"/>
                <a:gd name="T3" fmla="*/ 274 h 367"/>
                <a:gd name="T4" fmla="*/ 232 w 379"/>
                <a:gd name="T5" fmla="*/ 201 h 367"/>
                <a:gd name="T6" fmla="*/ 232 w 379"/>
                <a:gd name="T7" fmla="*/ 201 h 367"/>
                <a:gd name="T8" fmla="*/ 307 w 379"/>
                <a:gd name="T9" fmla="*/ 44 h 367"/>
                <a:gd name="T10" fmla="*/ 307 w 379"/>
                <a:gd name="T11" fmla="*/ 44 h 367"/>
                <a:gd name="T12" fmla="*/ 266 w 379"/>
                <a:gd name="T13" fmla="*/ 24 h 367"/>
                <a:gd name="T14" fmla="*/ 266 w 379"/>
                <a:gd name="T15" fmla="*/ 24 h 367"/>
                <a:gd name="T16" fmla="*/ 182 w 379"/>
                <a:gd name="T17" fmla="*/ 161 h 367"/>
                <a:gd name="T18" fmla="*/ 182 w 379"/>
                <a:gd name="T19" fmla="*/ 161 h 367"/>
                <a:gd name="T20" fmla="*/ 76 w 379"/>
                <a:gd name="T21" fmla="*/ 34 h 367"/>
                <a:gd name="T22" fmla="*/ 76 w 379"/>
                <a:gd name="T23" fmla="*/ 34 h 367"/>
                <a:gd name="T24" fmla="*/ 26 w 379"/>
                <a:gd name="T25" fmla="*/ 70 h 367"/>
                <a:gd name="T26" fmla="*/ 26 w 379"/>
                <a:gd name="T27" fmla="*/ 70 h 367"/>
                <a:gd name="T28" fmla="*/ 139 w 379"/>
                <a:gd name="T29" fmla="*/ 209 h 367"/>
                <a:gd name="T30" fmla="*/ 139 w 379"/>
                <a:gd name="T31" fmla="*/ 209 h 367"/>
                <a:gd name="T32" fmla="*/ 27 w 379"/>
                <a:gd name="T33" fmla="*/ 301 h 367"/>
                <a:gd name="T34" fmla="*/ 27 w 379"/>
                <a:gd name="T35" fmla="*/ 301 h 367"/>
                <a:gd name="T36" fmla="*/ 63 w 379"/>
                <a:gd name="T37" fmla="*/ 351 h 367"/>
                <a:gd name="T38" fmla="*/ 63 w 379"/>
                <a:gd name="T39" fmla="*/ 351 h 367"/>
                <a:gd name="T40" fmla="*/ 193 w 379"/>
                <a:gd name="T41" fmla="*/ 250 h 367"/>
                <a:gd name="T42" fmla="*/ 193 w 379"/>
                <a:gd name="T43" fmla="*/ 250 h 367"/>
                <a:gd name="T44" fmla="*/ 335 w 379"/>
                <a:gd name="T45" fmla="*/ 314 h 367"/>
                <a:gd name="T46" fmla="*/ 335 w 379"/>
                <a:gd name="T47" fmla="*/ 314 h 367"/>
                <a:gd name="T48" fmla="*/ 353 w 379"/>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7">
                  <a:moveTo>
                    <a:pt x="353" y="274"/>
                  </a:moveTo>
                  <a:lnTo>
                    <a:pt x="353" y="274"/>
                  </a:lnTo>
                  <a:cubicBezTo>
                    <a:pt x="311" y="250"/>
                    <a:pt x="270" y="228"/>
                    <a:pt x="232" y="201"/>
                  </a:cubicBezTo>
                  <a:lnTo>
                    <a:pt x="232" y="201"/>
                  </a:lnTo>
                  <a:cubicBezTo>
                    <a:pt x="268" y="150"/>
                    <a:pt x="294" y="95"/>
                    <a:pt x="307" y="44"/>
                  </a:cubicBezTo>
                  <a:lnTo>
                    <a:pt x="307" y="44"/>
                  </a:lnTo>
                  <a:cubicBezTo>
                    <a:pt x="312" y="20"/>
                    <a:pt x="279" y="0"/>
                    <a:pt x="266" y="24"/>
                  </a:cubicBezTo>
                  <a:lnTo>
                    <a:pt x="266" y="24"/>
                  </a:lnTo>
                  <a:cubicBezTo>
                    <a:pt x="240" y="71"/>
                    <a:pt x="215" y="119"/>
                    <a:pt x="182" y="161"/>
                  </a:cubicBezTo>
                  <a:lnTo>
                    <a:pt x="182" y="161"/>
                  </a:lnTo>
                  <a:cubicBezTo>
                    <a:pt x="142" y="123"/>
                    <a:pt x="113" y="77"/>
                    <a:pt x="76" y="34"/>
                  </a:cubicBezTo>
                  <a:lnTo>
                    <a:pt x="76" y="34"/>
                  </a:lnTo>
                  <a:cubicBezTo>
                    <a:pt x="52" y="7"/>
                    <a:pt x="11" y="38"/>
                    <a:pt x="26" y="70"/>
                  </a:cubicBezTo>
                  <a:lnTo>
                    <a:pt x="26" y="70"/>
                  </a:lnTo>
                  <a:cubicBezTo>
                    <a:pt x="48" y="120"/>
                    <a:pt x="90" y="169"/>
                    <a:pt x="139" y="209"/>
                  </a:cubicBezTo>
                  <a:lnTo>
                    <a:pt x="139" y="209"/>
                  </a:lnTo>
                  <a:cubicBezTo>
                    <a:pt x="103" y="243"/>
                    <a:pt x="64" y="270"/>
                    <a:pt x="27" y="301"/>
                  </a:cubicBezTo>
                  <a:lnTo>
                    <a:pt x="27" y="301"/>
                  </a:lnTo>
                  <a:cubicBezTo>
                    <a:pt x="0" y="326"/>
                    <a:pt x="31" y="366"/>
                    <a:pt x="63" y="351"/>
                  </a:cubicBezTo>
                  <a:lnTo>
                    <a:pt x="63" y="351"/>
                  </a:lnTo>
                  <a:cubicBezTo>
                    <a:pt x="110" y="331"/>
                    <a:pt x="155" y="293"/>
                    <a:pt x="193" y="250"/>
                  </a:cubicBezTo>
                  <a:lnTo>
                    <a:pt x="193" y="250"/>
                  </a:lnTo>
                  <a:cubicBezTo>
                    <a:pt x="239" y="280"/>
                    <a:pt x="287" y="303"/>
                    <a:pt x="335" y="314"/>
                  </a:cubicBezTo>
                  <a:lnTo>
                    <a:pt x="335" y="314"/>
                  </a:lnTo>
                  <a:cubicBezTo>
                    <a:pt x="358" y="320"/>
                    <a:pt x="378" y="287"/>
                    <a:pt x="353" y="274"/>
                  </a:cubicBezTo>
                </a:path>
              </a:pathLst>
            </a:custGeom>
            <a:solidFill>
              <a:schemeClr val="accent3">
                <a:lumMod val="50000"/>
              </a:schemeClr>
            </a:solidFill>
            <a:ln>
              <a:noFill/>
            </a:ln>
            <a:effectLst/>
          </p:spPr>
          <p:txBody>
            <a:bodyPr wrap="none" anchor="ctr"/>
            <a:lstStyle/>
            <a:p>
              <a:pPr>
                <a:defRPr/>
              </a:pPr>
              <a:endParaRPr lang="es-ES_tradnl"/>
            </a:p>
          </p:txBody>
        </p:sp>
        <p:sp>
          <p:nvSpPr>
            <p:cNvPr id="18" name="Freeform 48">
              <a:extLst>
                <a:ext uri="{FF2B5EF4-FFF2-40B4-BE49-F238E27FC236}">
                  <a16:creationId xmlns:a16="http://schemas.microsoft.com/office/drawing/2014/main" id="{E410C8C8-79DB-1C46-A483-4F152C70CAC6}"/>
                </a:ext>
              </a:extLst>
            </p:cNvPr>
            <p:cNvSpPr>
              <a:spLocks noChangeArrowheads="1"/>
            </p:cNvSpPr>
            <p:nvPr/>
          </p:nvSpPr>
          <p:spPr bwMode="auto">
            <a:xfrm>
              <a:off x="2891820" y="65526"/>
              <a:ext cx="180952" cy="174602"/>
            </a:xfrm>
            <a:custGeom>
              <a:avLst/>
              <a:gdLst>
                <a:gd name="T0" fmla="*/ 354 w 379"/>
                <a:gd name="T1" fmla="*/ 274 h 367"/>
                <a:gd name="T2" fmla="*/ 354 w 379"/>
                <a:gd name="T3" fmla="*/ 274 h 367"/>
                <a:gd name="T4" fmla="*/ 232 w 379"/>
                <a:gd name="T5" fmla="*/ 201 h 367"/>
                <a:gd name="T6" fmla="*/ 232 w 379"/>
                <a:gd name="T7" fmla="*/ 201 h 367"/>
                <a:gd name="T8" fmla="*/ 307 w 379"/>
                <a:gd name="T9" fmla="*/ 44 h 367"/>
                <a:gd name="T10" fmla="*/ 307 w 379"/>
                <a:gd name="T11" fmla="*/ 44 h 367"/>
                <a:gd name="T12" fmla="*/ 266 w 379"/>
                <a:gd name="T13" fmla="*/ 24 h 367"/>
                <a:gd name="T14" fmla="*/ 266 w 379"/>
                <a:gd name="T15" fmla="*/ 24 h 367"/>
                <a:gd name="T16" fmla="*/ 183 w 379"/>
                <a:gd name="T17" fmla="*/ 161 h 367"/>
                <a:gd name="T18" fmla="*/ 183 w 379"/>
                <a:gd name="T19" fmla="*/ 161 h 367"/>
                <a:gd name="T20" fmla="*/ 75 w 379"/>
                <a:gd name="T21" fmla="*/ 34 h 367"/>
                <a:gd name="T22" fmla="*/ 75 w 379"/>
                <a:gd name="T23" fmla="*/ 34 h 367"/>
                <a:gd name="T24" fmla="*/ 25 w 379"/>
                <a:gd name="T25" fmla="*/ 70 h 367"/>
                <a:gd name="T26" fmla="*/ 25 w 379"/>
                <a:gd name="T27" fmla="*/ 70 h 367"/>
                <a:gd name="T28" fmla="*/ 138 w 379"/>
                <a:gd name="T29" fmla="*/ 209 h 367"/>
                <a:gd name="T30" fmla="*/ 138 w 379"/>
                <a:gd name="T31" fmla="*/ 209 h 367"/>
                <a:gd name="T32" fmla="*/ 27 w 379"/>
                <a:gd name="T33" fmla="*/ 301 h 367"/>
                <a:gd name="T34" fmla="*/ 27 w 379"/>
                <a:gd name="T35" fmla="*/ 301 h 367"/>
                <a:gd name="T36" fmla="*/ 62 w 379"/>
                <a:gd name="T37" fmla="*/ 351 h 367"/>
                <a:gd name="T38" fmla="*/ 62 w 379"/>
                <a:gd name="T39" fmla="*/ 351 h 367"/>
                <a:gd name="T40" fmla="*/ 192 w 379"/>
                <a:gd name="T41" fmla="*/ 250 h 367"/>
                <a:gd name="T42" fmla="*/ 192 w 379"/>
                <a:gd name="T43" fmla="*/ 250 h 367"/>
                <a:gd name="T44" fmla="*/ 334 w 379"/>
                <a:gd name="T45" fmla="*/ 314 h 367"/>
                <a:gd name="T46" fmla="*/ 334 w 379"/>
                <a:gd name="T47" fmla="*/ 314 h 367"/>
                <a:gd name="T48" fmla="*/ 354 w 379"/>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7">
                  <a:moveTo>
                    <a:pt x="354" y="274"/>
                  </a:moveTo>
                  <a:lnTo>
                    <a:pt x="354" y="274"/>
                  </a:lnTo>
                  <a:cubicBezTo>
                    <a:pt x="312" y="250"/>
                    <a:pt x="270" y="228"/>
                    <a:pt x="232" y="201"/>
                  </a:cubicBezTo>
                  <a:lnTo>
                    <a:pt x="232" y="201"/>
                  </a:lnTo>
                  <a:cubicBezTo>
                    <a:pt x="267" y="150"/>
                    <a:pt x="293" y="95"/>
                    <a:pt x="307" y="44"/>
                  </a:cubicBezTo>
                  <a:lnTo>
                    <a:pt x="307" y="44"/>
                  </a:lnTo>
                  <a:cubicBezTo>
                    <a:pt x="312" y="20"/>
                    <a:pt x="279" y="0"/>
                    <a:pt x="266" y="24"/>
                  </a:cubicBezTo>
                  <a:lnTo>
                    <a:pt x="266" y="24"/>
                  </a:lnTo>
                  <a:cubicBezTo>
                    <a:pt x="240" y="71"/>
                    <a:pt x="215" y="119"/>
                    <a:pt x="183" y="161"/>
                  </a:cubicBezTo>
                  <a:lnTo>
                    <a:pt x="183" y="161"/>
                  </a:lnTo>
                  <a:cubicBezTo>
                    <a:pt x="142" y="123"/>
                    <a:pt x="112" y="77"/>
                    <a:pt x="75" y="34"/>
                  </a:cubicBezTo>
                  <a:lnTo>
                    <a:pt x="75" y="34"/>
                  </a:lnTo>
                  <a:cubicBezTo>
                    <a:pt x="53" y="7"/>
                    <a:pt x="11" y="38"/>
                    <a:pt x="25" y="70"/>
                  </a:cubicBezTo>
                  <a:lnTo>
                    <a:pt x="25" y="70"/>
                  </a:lnTo>
                  <a:cubicBezTo>
                    <a:pt x="49" y="120"/>
                    <a:pt x="90" y="169"/>
                    <a:pt x="138" y="209"/>
                  </a:cubicBezTo>
                  <a:lnTo>
                    <a:pt x="138" y="209"/>
                  </a:lnTo>
                  <a:cubicBezTo>
                    <a:pt x="103" y="243"/>
                    <a:pt x="63" y="270"/>
                    <a:pt x="27" y="301"/>
                  </a:cubicBezTo>
                  <a:lnTo>
                    <a:pt x="27" y="301"/>
                  </a:lnTo>
                  <a:cubicBezTo>
                    <a:pt x="0" y="326"/>
                    <a:pt x="32" y="366"/>
                    <a:pt x="62" y="351"/>
                  </a:cubicBezTo>
                  <a:lnTo>
                    <a:pt x="62" y="351"/>
                  </a:lnTo>
                  <a:cubicBezTo>
                    <a:pt x="109" y="331"/>
                    <a:pt x="154" y="293"/>
                    <a:pt x="192" y="250"/>
                  </a:cubicBezTo>
                  <a:lnTo>
                    <a:pt x="192" y="250"/>
                  </a:lnTo>
                  <a:cubicBezTo>
                    <a:pt x="240" y="280"/>
                    <a:pt x="288" y="303"/>
                    <a:pt x="334" y="314"/>
                  </a:cubicBezTo>
                  <a:lnTo>
                    <a:pt x="334" y="314"/>
                  </a:lnTo>
                  <a:cubicBezTo>
                    <a:pt x="358" y="320"/>
                    <a:pt x="378" y="287"/>
                    <a:pt x="354" y="274"/>
                  </a:cubicBezTo>
                </a:path>
              </a:pathLst>
            </a:custGeom>
            <a:solidFill>
              <a:schemeClr val="accent3">
                <a:lumMod val="50000"/>
              </a:schemeClr>
            </a:solidFill>
            <a:ln>
              <a:noFill/>
            </a:ln>
            <a:effectLst/>
          </p:spPr>
          <p:txBody>
            <a:bodyPr wrap="none" anchor="ctr"/>
            <a:lstStyle/>
            <a:p>
              <a:pPr>
                <a:defRPr/>
              </a:pPr>
              <a:endParaRPr lang="es-ES_tradnl"/>
            </a:p>
          </p:txBody>
        </p:sp>
        <p:sp>
          <p:nvSpPr>
            <p:cNvPr id="19" name="Freeform 49">
              <a:extLst>
                <a:ext uri="{FF2B5EF4-FFF2-40B4-BE49-F238E27FC236}">
                  <a16:creationId xmlns:a16="http://schemas.microsoft.com/office/drawing/2014/main" id="{DA81AF70-A487-F34A-8F90-B6563FB241D9}"/>
                </a:ext>
              </a:extLst>
            </p:cNvPr>
            <p:cNvSpPr>
              <a:spLocks noChangeArrowheads="1"/>
            </p:cNvSpPr>
            <p:nvPr/>
          </p:nvSpPr>
          <p:spPr bwMode="auto">
            <a:xfrm>
              <a:off x="3269595" y="70287"/>
              <a:ext cx="180952" cy="174602"/>
            </a:xfrm>
            <a:custGeom>
              <a:avLst/>
              <a:gdLst>
                <a:gd name="T0" fmla="*/ 355 w 379"/>
                <a:gd name="T1" fmla="*/ 273 h 366"/>
                <a:gd name="T2" fmla="*/ 355 w 379"/>
                <a:gd name="T3" fmla="*/ 273 h 366"/>
                <a:gd name="T4" fmla="*/ 232 w 379"/>
                <a:gd name="T5" fmla="*/ 201 h 366"/>
                <a:gd name="T6" fmla="*/ 232 w 379"/>
                <a:gd name="T7" fmla="*/ 201 h 366"/>
                <a:gd name="T8" fmla="*/ 307 w 379"/>
                <a:gd name="T9" fmla="*/ 43 h 366"/>
                <a:gd name="T10" fmla="*/ 307 w 379"/>
                <a:gd name="T11" fmla="*/ 43 h 366"/>
                <a:gd name="T12" fmla="*/ 267 w 379"/>
                <a:gd name="T13" fmla="*/ 25 h 366"/>
                <a:gd name="T14" fmla="*/ 267 w 379"/>
                <a:gd name="T15" fmla="*/ 25 h 366"/>
                <a:gd name="T16" fmla="*/ 184 w 379"/>
                <a:gd name="T17" fmla="*/ 161 h 366"/>
                <a:gd name="T18" fmla="*/ 184 w 379"/>
                <a:gd name="T19" fmla="*/ 161 h 366"/>
                <a:gd name="T20" fmla="*/ 76 w 379"/>
                <a:gd name="T21" fmla="*/ 34 h 366"/>
                <a:gd name="T22" fmla="*/ 76 w 379"/>
                <a:gd name="T23" fmla="*/ 34 h 366"/>
                <a:gd name="T24" fmla="*/ 26 w 379"/>
                <a:gd name="T25" fmla="*/ 69 h 366"/>
                <a:gd name="T26" fmla="*/ 26 w 379"/>
                <a:gd name="T27" fmla="*/ 69 h 366"/>
                <a:gd name="T28" fmla="*/ 140 w 379"/>
                <a:gd name="T29" fmla="*/ 210 h 366"/>
                <a:gd name="T30" fmla="*/ 140 w 379"/>
                <a:gd name="T31" fmla="*/ 210 h 366"/>
                <a:gd name="T32" fmla="*/ 29 w 379"/>
                <a:gd name="T33" fmla="*/ 302 h 366"/>
                <a:gd name="T34" fmla="*/ 29 w 379"/>
                <a:gd name="T35" fmla="*/ 302 h 366"/>
                <a:gd name="T36" fmla="*/ 63 w 379"/>
                <a:gd name="T37" fmla="*/ 352 h 366"/>
                <a:gd name="T38" fmla="*/ 63 w 379"/>
                <a:gd name="T39" fmla="*/ 352 h 366"/>
                <a:gd name="T40" fmla="*/ 194 w 379"/>
                <a:gd name="T41" fmla="*/ 250 h 366"/>
                <a:gd name="T42" fmla="*/ 194 w 379"/>
                <a:gd name="T43" fmla="*/ 250 h 366"/>
                <a:gd name="T44" fmla="*/ 335 w 379"/>
                <a:gd name="T45" fmla="*/ 314 h 366"/>
                <a:gd name="T46" fmla="*/ 335 w 379"/>
                <a:gd name="T47" fmla="*/ 314 h 366"/>
                <a:gd name="T48" fmla="*/ 355 w 379"/>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5" y="273"/>
                  </a:moveTo>
                  <a:lnTo>
                    <a:pt x="355" y="273"/>
                  </a:lnTo>
                  <a:cubicBezTo>
                    <a:pt x="313" y="250"/>
                    <a:pt x="270" y="228"/>
                    <a:pt x="232" y="201"/>
                  </a:cubicBezTo>
                  <a:lnTo>
                    <a:pt x="232" y="201"/>
                  </a:lnTo>
                  <a:cubicBezTo>
                    <a:pt x="268" y="150"/>
                    <a:pt x="295" y="94"/>
                    <a:pt x="307" y="43"/>
                  </a:cubicBezTo>
                  <a:lnTo>
                    <a:pt x="307" y="43"/>
                  </a:lnTo>
                  <a:cubicBezTo>
                    <a:pt x="314" y="20"/>
                    <a:pt x="281" y="0"/>
                    <a:pt x="267" y="25"/>
                  </a:cubicBezTo>
                  <a:lnTo>
                    <a:pt x="267" y="25"/>
                  </a:lnTo>
                  <a:cubicBezTo>
                    <a:pt x="240" y="71"/>
                    <a:pt x="217" y="118"/>
                    <a:pt x="184" y="161"/>
                  </a:cubicBezTo>
                  <a:lnTo>
                    <a:pt x="184" y="161"/>
                  </a:lnTo>
                  <a:cubicBezTo>
                    <a:pt x="143" y="122"/>
                    <a:pt x="113" y="77"/>
                    <a:pt x="76" y="34"/>
                  </a:cubicBezTo>
                  <a:lnTo>
                    <a:pt x="76" y="34"/>
                  </a:lnTo>
                  <a:cubicBezTo>
                    <a:pt x="52" y="6"/>
                    <a:pt x="13" y="39"/>
                    <a:pt x="26" y="69"/>
                  </a:cubicBezTo>
                  <a:lnTo>
                    <a:pt x="26" y="69"/>
                  </a:lnTo>
                  <a:cubicBezTo>
                    <a:pt x="50" y="119"/>
                    <a:pt x="90" y="169"/>
                    <a:pt x="140" y="210"/>
                  </a:cubicBezTo>
                  <a:lnTo>
                    <a:pt x="140" y="210"/>
                  </a:lnTo>
                  <a:cubicBezTo>
                    <a:pt x="105" y="243"/>
                    <a:pt x="65" y="269"/>
                    <a:pt x="29" y="302"/>
                  </a:cubicBezTo>
                  <a:lnTo>
                    <a:pt x="29" y="302"/>
                  </a:lnTo>
                  <a:cubicBezTo>
                    <a:pt x="0" y="326"/>
                    <a:pt x="33" y="365"/>
                    <a:pt x="63" y="352"/>
                  </a:cubicBezTo>
                  <a:lnTo>
                    <a:pt x="63" y="352"/>
                  </a:lnTo>
                  <a:cubicBezTo>
                    <a:pt x="110" y="331"/>
                    <a:pt x="155" y="294"/>
                    <a:pt x="194" y="250"/>
                  </a:cubicBezTo>
                  <a:lnTo>
                    <a:pt x="194" y="250"/>
                  </a:lnTo>
                  <a:cubicBezTo>
                    <a:pt x="240" y="280"/>
                    <a:pt x="289" y="302"/>
                    <a:pt x="335" y="314"/>
                  </a:cubicBezTo>
                  <a:lnTo>
                    <a:pt x="335" y="314"/>
                  </a:lnTo>
                  <a:cubicBezTo>
                    <a:pt x="359" y="320"/>
                    <a:pt x="378" y="286"/>
                    <a:pt x="355" y="273"/>
                  </a:cubicBezTo>
                </a:path>
              </a:pathLst>
            </a:custGeom>
            <a:solidFill>
              <a:schemeClr val="accent3">
                <a:lumMod val="25000"/>
              </a:schemeClr>
            </a:solidFill>
            <a:ln>
              <a:noFill/>
            </a:ln>
            <a:effectLst/>
          </p:spPr>
          <p:txBody>
            <a:bodyPr wrap="none" anchor="ctr"/>
            <a:lstStyle/>
            <a:p>
              <a:pPr>
                <a:defRPr/>
              </a:pPr>
              <a:endParaRPr lang="es-ES_tradnl"/>
            </a:p>
          </p:txBody>
        </p:sp>
        <p:sp>
          <p:nvSpPr>
            <p:cNvPr id="20" name="Freeform 50">
              <a:extLst>
                <a:ext uri="{FF2B5EF4-FFF2-40B4-BE49-F238E27FC236}">
                  <a16:creationId xmlns:a16="http://schemas.microsoft.com/office/drawing/2014/main" id="{CCF79755-48C9-8543-8066-FC6B45E850E7}"/>
                </a:ext>
              </a:extLst>
            </p:cNvPr>
            <p:cNvSpPr>
              <a:spLocks noChangeArrowheads="1"/>
            </p:cNvSpPr>
            <p:nvPr/>
          </p:nvSpPr>
          <p:spPr bwMode="auto">
            <a:xfrm>
              <a:off x="3458483" y="70287"/>
              <a:ext cx="180952" cy="174602"/>
            </a:xfrm>
            <a:custGeom>
              <a:avLst/>
              <a:gdLst>
                <a:gd name="T0" fmla="*/ 353 w 378"/>
                <a:gd name="T1" fmla="*/ 273 h 366"/>
                <a:gd name="T2" fmla="*/ 353 w 378"/>
                <a:gd name="T3" fmla="*/ 273 h 366"/>
                <a:gd name="T4" fmla="*/ 231 w 378"/>
                <a:gd name="T5" fmla="*/ 201 h 366"/>
                <a:gd name="T6" fmla="*/ 231 w 378"/>
                <a:gd name="T7" fmla="*/ 201 h 366"/>
                <a:gd name="T8" fmla="*/ 307 w 378"/>
                <a:gd name="T9" fmla="*/ 43 h 366"/>
                <a:gd name="T10" fmla="*/ 307 w 378"/>
                <a:gd name="T11" fmla="*/ 43 h 366"/>
                <a:gd name="T12" fmla="*/ 265 w 378"/>
                <a:gd name="T13" fmla="*/ 25 h 366"/>
                <a:gd name="T14" fmla="*/ 265 w 378"/>
                <a:gd name="T15" fmla="*/ 25 h 366"/>
                <a:gd name="T16" fmla="*/ 183 w 378"/>
                <a:gd name="T17" fmla="*/ 161 h 366"/>
                <a:gd name="T18" fmla="*/ 183 w 378"/>
                <a:gd name="T19" fmla="*/ 161 h 366"/>
                <a:gd name="T20" fmla="*/ 75 w 378"/>
                <a:gd name="T21" fmla="*/ 34 h 366"/>
                <a:gd name="T22" fmla="*/ 75 w 378"/>
                <a:gd name="T23" fmla="*/ 34 h 366"/>
                <a:gd name="T24" fmla="*/ 26 w 378"/>
                <a:gd name="T25" fmla="*/ 69 h 366"/>
                <a:gd name="T26" fmla="*/ 26 w 378"/>
                <a:gd name="T27" fmla="*/ 69 h 366"/>
                <a:gd name="T28" fmla="*/ 139 w 378"/>
                <a:gd name="T29" fmla="*/ 210 h 366"/>
                <a:gd name="T30" fmla="*/ 139 w 378"/>
                <a:gd name="T31" fmla="*/ 210 h 366"/>
                <a:gd name="T32" fmla="*/ 28 w 378"/>
                <a:gd name="T33" fmla="*/ 302 h 366"/>
                <a:gd name="T34" fmla="*/ 28 w 378"/>
                <a:gd name="T35" fmla="*/ 302 h 366"/>
                <a:gd name="T36" fmla="*/ 62 w 378"/>
                <a:gd name="T37" fmla="*/ 352 h 366"/>
                <a:gd name="T38" fmla="*/ 62 w 378"/>
                <a:gd name="T39" fmla="*/ 352 h 366"/>
                <a:gd name="T40" fmla="*/ 193 w 378"/>
                <a:gd name="T41" fmla="*/ 250 h 366"/>
                <a:gd name="T42" fmla="*/ 193 w 378"/>
                <a:gd name="T43" fmla="*/ 250 h 366"/>
                <a:gd name="T44" fmla="*/ 334 w 378"/>
                <a:gd name="T45" fmla="*/ 314 h 366"/>
                <a:gd name="T46" fmla="*/ 334 w 378"/>
                <a:gd name="T47" fmla="*/ 314 h 366"/>
                <a:gd name="T48" fmla="*/ 353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3"/>
                  </a:moveTo>
                  <a:lnTo>
                    <a:pt x="353" y="273"/>
                  </a:lnTo>
                  <a:cubicBezTo>
                    <a:pt x="311" y="250"/>
                    <a:pt x="269" y="228"/>
                    <a:pt x="231" y="201"/>
                  </a:cubicBezTo>
                  <a:lnTo>
                    <a:pt x="231" y="201"/>
                  </a:lnTo>
                  <a:cubicBezTo>
                    <a:pt x="267" y="150"/>
                    <a:pt x="294" y="94"/>
                    <a:pt x="307" y="43"/>
                  </a:cubicBezTo>
                  <a:lnTo>
                    <a:pt x="307" y="43"/>
                  </a:lnTo>
                  <a:cubicBezTo>
                    <a:pt x="313" y="20"/>
                    <a:pt x="278" y="0"/>
                    <a:pt x="265" y="25"/>
                  </a:cubicBezTo>
                  <a:lnTo>
                    <a:pt x="265" y="25"/>
                  </a:lnTo>
                  <a:cubicBezTo>
                    <a:pt x="240" y="71"/>
                    <a:pt x="215" y="118"/>
                    <a:pt x="183" y="161"/>
                  </a:cubicBezTo>
                  <a:lnTo>
                    <a:pt x="183" y="161"/>
                  </a:lnTo>
                  <a:cubicBezTo>
                    <a:pt x="142" y="122"/>
                    <a:pt x="113" y="77"/>
                    <a:pt x="75" y="34"/>
                  </a:cubicBezTo>
                  <a:lnTo>
                    <a:pt x="75" y="34"/>
                  </a:lnTo>
                  <a:cubicBezTo>
                    <a:pt x="52" y="6"/>
                    <a:pt x="12" y="39"/>
                    <a:pt x="26" y="69"/>
                  </a:cubicBezTo>
                  <a:lnTo>
                    <a:pt x="26" y="69"/>
                  </a:lnTo>
                  <a:cubicBezTo>
                    <a:pt x="49" y="119"/>
                    <a:pt x="89" y="169"/>
                    <a:pt x="139" y="210"/>
                  </a:cubicBezTo>
                  <a:lnTo>
                    <a:pt x="139" y="210"/>
                  </a:lnTo>
                  <a:cubicBezTo>
                    <a:pt x="104" y="243"/>
                    <a:pt x="63" y="269"/>
                    <a:pt x="28" y="302"/>
                  </a:cubicBezTo>
                  <a:lnTo>
                    <a:pt x="28" y="302"/>
                  </a:lnTo>
                  <a:cubicBezTo>
                    <a:pt x="0" y="326"/>
                    <a:pt x="31" y="365"/>
                    <a:pt x="62" y="352"/>
                  </a:cubicBezTo>
                  <a:lnTo>
                    <a:pt x="62" y="352"/>
                  </a:lnTo>
                  <a:cubicBezTo>
                    <a:pt x="109" y="331"/>
                    <a:pt x="154" y="294"/>
                    <a:pt x="193" y="250"/>
                  </a:cubicBezTo>
                  <a:lnTo>
                    <a:pt x="193" y="250"/>
                  </a:lnTo>
                  <a:cubicBezTo>
                    <a:pt x="239" y="280"/>
                    <a:pt x="288" y="302"/>
                    <a:pt x="334" y="314"/>
                  </a:cubicBezTo>
                  <a:lnTo>
                    <a:pt x="334" y="314"/>
                  </a:lnTo>
                  <a:cubicBezTo>
                    <a:pt x="357" y="320"/>
                    <a:pt x="377" y="286"/>
                    <a:pt x="353" y="273"/>
                  </a:cubicBezTo>
                </a:path>
              </a:pathLst>
            </a:custGeom>
            <a:solidFill>
              <a:schemeClr val="accent3">
                <a:lumMod val="50000"/>
              </a:schemeClr>
            </a:solidFill>
            <a:ln>
              <a:noFill/>
            </a:ln>
            <a:effectLst/>
          </p:spPr>
          <p:txBody>
            <a:bodyPr wrap="none" anchor="ctr"/>
            <a:lstStyle/>
            <a:p>
              <a:pPr>
                <a:defRPr/>
              </a:pPr>
              <a:endParaRPr lang="es-ES_tradnl"/>
            </a:p>
          </p:txBody>
        </p:sp>
        <p:sp>
          <p:nvSpPr>
            <p:cNvPr id="21" name="Freeform 51">
              <a:extLst>
                <a:ext uri="{FF2B5EF4-FFF2-40B4-BE49-F238E27FC236}">
                  <a16:creationId xmlns:a16="http://schemas.microsoft.com/office/drawing/2014/main" id="{54A34B86-A5D9-3349-8131-5AD2DFC9655A}"/>
                </a:ext>
              </a:extLst>
            </p:cNvPr>
            <p:cNvSpPr>
              <a:spLocks noChangeArrowheads="1"/>
            </p:cNvSpPr>
            <p:nvPr/>
          </p:nvSpPr>
          <p:spPr bwMode="auto">
            <a:xfrm>
              <a:off x="3080708" y="70287"/>
              <a:ext cx="180952" cy="174602"/>
            </a:xfrm>
            <a:custGeom>
              <a:avLst/>
              <a:gdLst>
                <a:gd name="T0" fmla="*/ 352 w 378"/>
                <a:gd name="T1" fmla="*/ 273 h 366"/>
                <a:gd name="T2" fmla="*/ 352 w 378"/>
                <a:gd name="T3" fmla="*/ 273 h 366"/>
                <a:gd name="T4" fmla="*/ 232 w 378"/>
                <a:gd name="T5" fmla="*/ 201 h 366"/>
                <a:gd name="T6" fmla="*/ 232 w 378"/>
                <a:gd name="T7" fmla="*/ 201 h 366"/>
                <a:gd name="T8" fmla="*/ 306 w 378"/>
                <a:gd name="T9" fmla="*/ 43 h 366"/>
                <a:gd name="T10" fmla="*/ 306 w 378"/>
                <a:gd name="T11" fmla="*/ 43 h 366"/>
                <a:gd name="T12" fmla="*/ 266 w 378"/>
                <a:gd name="T13" fmla="*/ 25 h 366"/>
                <a:gd name="T14" fmla="*/ 266 w 378"/>
                <a:gd name="T15" fmla="*/ 25 h 366"/>
                <a:gd name="T16" fmla="*/ 183 w 378"/>
                <a:gd name="T17" fmla="*/ 161 h 366"/>
                <a:gd name="T18" fmla="*/ 183 w 378"/>
                <a:gd name="T19" fmla="*/ 161 h 366"/>
                <a:gd name="T20" fmla="*/ 76 w 378"/>
                <a:gd name="T21" fmla="*/ 34 h 366"/>
                <a:gd name="T22" fmla="*/ 76 w 378"/>
                <a:gd name="T23" fmla="*/ 34 h 366"/>
                <a:gd name="T24" fmla="*/ 25 w 378"/>
                <a:gd name="T25" fmla="*/ 69 h 366"/>
                <a:gd name="T26" fmla="*/ 25 w 378"/>
                <a:gd name="T27" fmla="*/ 69 h 366"/>
                <a:gd name="T28" fmla="*/ 138 w 378"/>
                <a:gd name="T29" fmla="*/ 210 h 366"/>
                <a:gd name="T30" fmla="*/ 138 w 378"/>
                <a:gd name="T31" fmla="*/ 210 h 366"/>
                <a:gd name="T32" fmla="*/ 28 w 378"/>
                <a:gd name="T33" fmla="*/ 302 h 366"/>
                <a:gd name="T34" fmla="*/ 28 w 378"/>
                <a:gd name="T35" fmla="*/ 302 h 366"/>
                <a:gd name="T36" fmla="*/ 63 w 378"/>
                <a:gd name="T37" fmla="*/ 352 h 366"/>
                <a:gd name="T38" fmla="*/ 63 w 378"/>
                <a:gd name="T39" fmla="*/ 352 h 366"/>
                <a:gd name="T40" fmla="*/ 193 w 378"/>
                <a:gd name="T41" fmla="*/ 250 h 366"/>
                <a:gd name="T42" fmla="*/ 193 w 378"/>
                <a:gd name="T43" fmla="*/ 250 h 366"/>
                <a:gd name="T44" fmla="*/ 334 w 378"/>
                <a:gd name="T45" fmla="*/ 314 h 366"/>
                <a:gd name="T46" fmla="*/ 334 w 378"/>
                <a:gd name="T47" fmla="*/ 314 h 366"/>
                <a:gd name="T48" fmla="*/ 352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2" y="273"/>
                  </a:moveTo>
                  <a:lnTo>
                    <a:pt x="352" y="273"/>
                  </a:lnTo>
                  <a:cubicBezTo>
                    <a:pt x="312" y="250"/>
                    <a:pt x="270" y="228"/>
                    <a:pt x="232" y="201"/>
                  </a:cubicBezTo>
                  <a:lnTo>
                    <a:pt x="232" y="201"/>
                  </a:lnTo>
                  <a:cubicBezTo>
                    <a:pt x="267" y="150"/>
                    <a:pt x="293" y="94"/>
                    <a:pt x="306" y="43"/>
                  </a:cubicBezTo>
                  <a:lnTo>
                    <a:pt x="306" y="43"/>
                  </a:lnTo>
                  <a:cubicBezTo>
                    <a:pt x="313" y="20"/>
                    <a:pt x="279" y="0"/>
                    <a:pt x="266" y="25"/>
                  </a:cubicBezTo>
                  <a:lnTo>
                    <a:pt x="266" y="25"/>
                  </a:lnTo>
                  <a:cubicBezTo>
                    <a:pt x="239" y="71"/>
                    <a:pt x="216" y="118"/>
                    <a:pt x="183" y="161"/>
                  </a:cubicBezTo>
                  <a:lnTo>
                    <a:pt x="183" y="161"/>
                  </a:lnTo>
                  <a:cubicBezTo>
                    <a:pt x="142" y="122"/>
                    <a:pt x="112" y="77"/>
                    <a:pt x="76" y="34"/>
                  </a:cubicBezTo>
                  <a:lnTo>
                    <a:pt x="76" y="34"/>
                  </a:lnTo>
                  <a:cubicBezTo>
                    <a:pt x="52" y="6"/>
                    <a:pt x="12" y="39"/>
                    <a:pt x="25" y="69"/>
                  </a:cubicBezTo>
                  <a:lnTo>
                    <a:pt x="25" y="69"/>
                  </a:lnTo>
                  <a:cubicBezTo>
                    <a:pt x="49" y="119"/>
                    <a:pt x="90" y="169"/>
                    <a:pt x="138" y="210"/>
                  </a:cubicBezTo>
                  <a:lnTo>
                    <a:pt x="138" y="210"/>
                  </a:lnTo>
                  <a:cubicBezTo>
                    <a:pt x="104" y="243"/>
                    <a:pt x="65" y="269"/>
                    <a:pt x="28" y="302"/>
                  </a:cubicBezTo>
                  <a:lnTo>
                    <a:pt x="28" y="302"/>
                  </a:lnTo>
                  <a:cubicBezTo>
                    <a:pt x="0" y="326"/>
                    <a:pt x="32" y="365"/>
                    <a:pt x="63" y="352"/>
                  </a:cubicBezTo>
                  <a:lnTo>
                    <a:pt x="63" y="352"/>
                  </a:lnTo>
                  <a:cubicBezTo>
                    <a:pt x="109" y="331"/>
                    <a:pt x="154" y="294"/>
                    <a:pt x="193" y="250"/>
                  </a:cubicBezTo>
                  <a:lnTo>
                    <a:pt x="193" y="250"/>
                  </a:lnTo>
                  <a:cubicBezTo>
                    <a:pt x="239" y="280"/>
                    <a:pt x="288" y="302"/>
                    <a:pt x="334" y="314"/>
                  </a:cubicBezTo>
                  <a:lnTo>
                    <a:pt x="334" y="314"/>
                  </a:lnTo>
                  <a:cubicBezTo>
                    <a:pt x="358" y="320"/>
                    <a:pt x="377" y="286"/>
                    <a:pt x="352" y="273"/>
                  </a:cubicBezTo>
                </a:path>
              </a:pathLst>
            </a:custGeom>
            <a:solidFill>
              <a:schemeClr val="accent3">
                <a:lumMod val="75000"/>
              </a:schemeClr>
            </a:solidFill>
            <a:ln>
              <a:noFill/>
            </a:ln>
            <a:effectLst/>
          </p:spPr>
          <p:txBody>
            <a:bodyPr wrap="none" anchor="ctr"/>
            <a:lstStyle/>
            <a:p>
              <a:pPr>
                <a:defRPr/>
              </a:pPr>
              <a:endParaRPr lang="es-ES_tradnl"/>
            </a:p>
          </p:txBody>
        </p:sp>
        <p:sp>
          <p:nvSpPr>
            <p:cNvPr id="22" name="Freeform 52">
              <a:extLst>
                <a:ext uri="{FF2B5EF4-FFF2-40B4-BE49-F238E27FC236}">
                  <a16:creationId xmlns:a16="http://schemas.microsoft.com/office/drawing/2014/main" id="{BCC887B3-051B-804F-8DFF-B9E8E9B57A71}"/>
                </a:ext>
              </a:extLst>
            </p:cNvPr>
            <p:cNvSpPr>
              <a:spLocks noChangeArrowheads="1"/>
            </p:cNvSpPr>
            <p:nvPr/>
          </p:nvSpPr>
          <p:spPr bwMode="auto">
            <a:xfrm>
              <a:off x="3648959" y="70287"/>
              <a:ext cx="180952" cy="174602"/>
            </a:xfrm>
            <a:custGeom>
              <a:avLst/>
              <a:gdLst>
                <a:gd name="T0" fmla="*/ 353 w 378"/>
                <a:gd name="T1" fmla="*/ 273 h 366"/>
                <a:gd name="T2" fmla="*/ 353 w 378"/>
                <a:gd name="T3" fmla="*/ 273 h 366"/>
                <a:gd name="T4" fmla="*/ 232 w 378"/>
                <a:gd name="T5" fmla="*/ 201 h 366"/>
                <a:gd name="T6" fmla="*/ 232 w 378"/>
                <a:gd name="T7" fmla="*/ 201 h 366"/>
                <a:gd name="T8" fmla="*/ 306 w 378"/>
                <a:gd name="T9" fmla="*/ 43 h 366"/>
                <a:gd name="T10" fmla="*/ 306 w 378"/>
                <a:gd name="T11" fmla="*/ 43 h 366"/>
                <a:gd name="T12" fmla="*/ 265 w 378"/>
                <a:gd name="T13" fmla="*/ 25 h 366"/>
                <a:gd name="T14" fmla="*/ 265 w 378"/>
                <a:gd name="T15" fmla="*/ 25 h 366"/>
                <a:gd name="T16" fmla="*/ 182 w 378"/>
                <a:gd name="T17" fmla="*/ 161 h 366"/>
                <a:gd name="T18" fmla="*/ 182 w 378"/>
                <a:gd name="T19" fmla="*/ 161 h 366"/>
                <a:gd name="T20" fmla="*/ 76 w 378"/>
                <a:gd name="T21" fmla="*/ 34 h 366"/>
                <a:gd name="T22" fmla="*/ 76 w 378"/>
                <a:gd name="T23" fmla="*/ 34 h 366"/>
                <a:gd name="T24" fmla="*/ 26 w 378"/>
                <a:gd name="T25" fmla="*/ 69 h 366"/>
                <a:gd name="T26" fmla="*/ 26 w 378"/>
                <a:gd name="T27" fmla="*/ 69 h 366"/>
                <a:gd name="T28" fmla="*/ 138 w 378"/>
                <a:gd name="T29" fmla="*/ 210 h 366"/>
                <a:gd name="T30" fmla="*/ 138 w 378"/>
                <a:gd name="T31" fmla="*/ 210 h 366"/>
                <a:gd name="T32" fmla="*/ 27 w 378"/>
                <a:gd name="T33" fmla="*/ 302 h 366"/>
                <a:gd name="T34" fmla="*/ 27 w 378"/>
                <a:gd name="T35" fmla="*/ 302 h 366"/>
                <a:gd name="T36" fmla="*/ 63 w 378"/>
                <a:gd name="T37" fmla="*/ 352 h 366"/>
                <a:gd name="T38" fmla="*/ 63 w 378"/>
                <a:gd name="T39" fmla="*/ 352 h 366"/>
                <a:gd name="T40" fmla="*/ 193 w 378"/>
                <a:gd name="T41" fmla="*/ 250 h 366"/>
                <a:gd name="T42" fmla="*/ 193 w 378"/>
                <a:gd name="T43" fmla="*/ 250 h 366"/>
                <a:gd name="T44" fmla="*/ 334 w 378"/>
                <a:gd name="T45" fmla="*/ 314 h 366"/>
                <a:gd name="T46" fmla="*/ 334 w 378"/>
                <a:gd name="T47" fmla="*/ 314 h 366"/>
                <a:gd name="T48" fmla="*/ 353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3"/>
                  </a:moveTo>
                  <a:lnTo>
                    <a:pt x="353" y="273"/>
                  </a:lnTo>
                  <a:cubicBezTo>
                    <a:pt x="311" y="250"/>
                    <a:pt x="270" y="228"/>
                    <a:pt x="232" y="201"/>
                  </a:cubicBezTo>
                  <a:lnTo>
                    <a:pt x="232" y="201"/>
                  </a:lnTo>
                  <a:cubicBezTo>
                    <a:pt x="267" y="150"/>
                    <a:pt x="293" y="94"/>
                    <a:pt x="306" y="43"/>
                  </a:cubicBezTo>
                  <a:lnTo>
                    <a:pt x="306" y="43"/>
                  </a:lnTo>
                  <a:cubicBezTo>
                    <a:pt x="312" y="20"/>
                    <a:pt x="278" y="0"/>
                    <a:pt x="265" y="25"/>
                  </a:cubicBezTo>
                  <a:lnTo>
                    <a:pt x="265" y="25"/>
                  </a:lnTo>
                  <a:cubicBezTo>
                    <a:pt x="239" y="71"/>
                    <a:pt x="215" y="118"/>
                    <a:pt x="182" y="161"/>
                  </a:cubicBezTo>
                  <a:lnTo>
                    <a:pt x="182" y="161"/>
                  </a:lnTo>
                  <a:cubicBezTo>
                    <a:pt x="142" y="122"/>
                    <a:pt x="111" y="77"/>
                    <a:pt x="76" y="34"/>
                  </a:cubicBezTo>
                  <a:lnTo>
                    <a:pt x="76" y="34"/>
                  </a:lnTo>
                  <a:cubicBezTo>
                    <a:pt x="51" y="6"/>
                    <a:pt x="12" y="39"/>
                    <a:pt x="26" y="69"/>
                  </a:cubicBezTo>
                  <a:lnTo>
                    <a:pt x="26" y="69"/>
                  </a:lnTo>
                  <a:cubicBezTo>
                    <a:pt x="48" y="119"/>
                    <a:pt x="89" y="169"/>
                    <a:pt x="138" y="210"/>
                  </a:cubicBezTo>
                  <a:lnTo>
                    <a:pt x="138" y="210"/>
                  </a:lnTo>
                  <a:cubicBezTo>
                    <a:pt x="104" y="243"/>
                    <a:pt x="64" y="269"/>
                    <a:pt x="27" y="302"/>
                  </a:cubicBezTo>
                  <a:lnTo>
                    <a:pt x="27" y="302"/>
                  </a:lnTo>
                  <a:cubicBezTo>
                    <a:pt x="0" y="326"/>
                    <a:pt x="31" y="365"/>
                    <a:pt x="63" y="352"/>
                  </a:cubicBezTo>
                  <a:lnTo>
                    <a:pt x="63" y="352"/>
                  </a:lnTo>
                  <a:cubicBezTo>
                    <a:pt x="109" y="331"/>
                    <a:pt x="153" y="294"/>
                    <a:pt x="193" y="250"/>
                  </a:cubicBezTo>
                  <a:lnTo>
                    <a:pt x="193" y="250"/>
                  </a:lnTo>
                  <a:cubicBezTo>
                    <a:pt x="239" y="280"/>
                    <a:pt x="288" y="302"/>
                    <a:pt x="334" y="314"/>
                  </a:cubicBezTo>
                  <a:lnTo>
                    <a:pt x="334" y="314"/>
                  </a:lnTo>
                  <a:cubicBezTo>
                    <a:pt x="357" y="320"/>
                    <a:pt x="377" y="286"/>
                    <a:pt x="353" y="273"/>
                  </a:cubicBezTo>
                </a:path>
              </a:pathLst>
            </a:custGeom>
            <a:solidFill>
              <a:schemeClr val="accent3">
                <a:lumMod val="75000"/>
              </a:schemeClr>
            </a:solidFill>
            <a:ln>
              <a:noFill/>
            </a:ln>
            <a:effectLst/>
          </p:spPr>
          <p:txBody>
            <a:bodyPr wrap="none" anchor="ctr"/>
            <a:lstStyle/>
            <a:p>
              <a:pPr>
                <a:defRPr/>
              </a:pPr>
              <a:endParaRPr lang="es-ES_tradnl"/>
            </a:p>
          </p:txBody>
        </p:sp>
        <p:sp>
          <p:nvSpPr>
            <p:cNvPr id="23" name="Freeform 53">
              <a:extLst>
                <a:ext uri="{FF2B5EF4-FFF2-40B4-BE49-F238E27FC236}">
                  <a16:creationId xmlns:a16="http://schemas.microsoft.com/office/drawing/2014/main" id="{66C006B2-7828-F841-A12A-3B777B273947}"/>
                </a:ext>
              </a:extLst>
            </p:cNvPr>
            <p:cNvSpPr>
              <a:spLocks noChangeArrowheads="1"/>
            </p:cNvSpPr>
            <p:nvPr/>
          </p:nvSpPr>
          <p:spPr bwMode="auto">
            <a:xfrm>
              <a:off x="4041021" y="65526"/>
              <a:ext cx="180952" cy="174602"/>
            </a:xfrm>
            <a:custGeom>
              <a:avLst/>
              <a:gdLst>
                <a:gd name="T0" fmla="*/ 353 w 378"/>
                <a:gd name="T1" fmla="*/ 272 h 366"/>
                <a:gd name="T2" fmla="*/ 353 w 378"/>
                <a:gd name="T3" fmla="*/ 272 h 366"/>
                <a:gd name="T4" fmla="*/ 231 w 378"/>
                <a:gd name="T5" fmla="*/ 201 h 366"/>
                <a:gd name="T6" fmla="*/ 231 w 378"/>
                <a:gd name="T7" fmla="*/ 201 h 366"/>
                <a:gd name="T8" fmla="*/ 307 w 378"/>
                <a:gd name="T9" fmla="*/ 42 h 366"/>
                <a:gd name="T10" fmla="*/ 307 w 378"/>
                <a:gd name="T11" fmla="*/ 42 h 366"/>
                <a:gd name="T12" fmla="*/ 267 w 378"/>
                <a:gd name="T13" fmla="*/ 22 h 366"/>
                <a:gd name="T14" fmla="*/ 267 w 378"/>
                <a:gd name="T15" fmla="*/ 22 h 366"/>
                <a:gd name="T16" fmla="*/ 183 w 378"/>
                <a:gd name="T17" fmla="*/ 160 h 366"/>
                <a:gd name="T18" fmla="*/ 183 w 378"/>
                <a:gd name="T19" fmla="*/ 160 h 366"/>
                <a:gd name="T20" fmla="*/ 76 w 378"/>
                <a:gd name="T21" fmla="*/ 34 h 366"/>
                <a:gd name="T22" fmla="*/ 76 w 378"/>
                <a:gd name="T23" fmla="*/ 34 h 366"/>
                <a:gd name="T24" fmla="*/ 26 w 378"/>
                <a:gd name="T25" fmla="*/ 70 h 366"/>
                <a:gd name="T26" fmla="*/ 26 w 378"/>
                <a:gd name="T27" fmla="*/ 70 h 366"/>
                <a:gd name="T28" fmla="*/ 139 w 378"/>
                <a:gd name="T29" fmla="*/ 209 h 366"/>
                <a:gd name="T30" fmla="*/ 139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50 h 366"/>
                <a:gd name="T42" fmla="*/ 193 w 378"/>
                <a:gd name="T43" fmla="*/ 250 h 366"/>
                <a:gd name="T44" fmla="*/ 334 w 378"/>
                <a:gd name="T45" fmla="*/ 313 h 366"/>
                <a:gd name="T46" fmla="*/ 334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50"/>
                    <a:pt x="271" y="227"/>
                    <a:pt x="231" y="201"/>
                  </a:cubicBezTo>
                  <a:lnTo>
                    <a:pt x="231" y="201"/>
                  </a:lnTo>
                  <a:cubicBezTo>
                    <a:pt x="267" y="150"/>
                    <a:pt x="294" y="95"/>
                    <a:pt x="307" y="42"/>
                  </a:cubicBezTo>
                  <a:lnTo>
                    <a:pt x="307" y="42"/>
                  </a:lnTo>
                  <a:cubicBezTo>
                    <a:pt x="314" y="20"/>
                    <a:pt x="280" y="0"/>
                    <a:pt x="267" y="22"/>
                  </a:cubicBezTo>
                  <a:lnTo>
                    <a:pt x="267" y="22"/>
                  </a:lnTo>
                  <a:cubicBezTo>
                    <a:pt x="240" y="71"/>
                    <a:pt x="217" y="117"/>
                    <a:pt x="183" y="160"/>
                  </a:cubicBezTo>
                  <a:lnTo>
                    <a:pt x="183" y="160"/>
                  </a:lnTo>
                  <a:cubicBezTo>
                    <a:pt x="143" y="122"/>
                    <a:pt x="113" y="76"/>
                    <a:pt x="76" y="34"/>
                  </a:cubicBezTo>
                  <a:lnTo>
                    <a:pt x="76" y="34"/>
                  </a:lnTo>
                  <a:cubicBezTo>
                    <a:pt x="53" y="7"/>
                    <a:pt x="12" y="38"/>
                    <a:pt x="26" y="70"/>
                  </a:cubicBezTo>
                  <a:lnTo>
                    <a:pt x="26" y="70"/>
                  </a:lnTo>
                  <a:cubicBezTo>
                    <a:pt x="50" y="120"/>
                    <a:pt x="91" y="168"/>
                    <a:pt x="139" y="209"/>
                  </a:cubicBezTo>
                  <a:lnTo>
                    <a:pt x="139" y="209"/>
                  </a:lnTo>
                  <a:cubicBezTo>
                    <a:pt x="104" y="242"/>
                    <a:pt x="64" y="269"/>
                    <a:pt x="28" y="301"/>
                  </a:cubicBezTo>
                  <a:lnTo>
                    <a:pt x="28" y="301"/>
                  </a:lnTo>
                  <a:cubicBezTo>
                    <a:pt x="0" y="325"/>
                    <a:pt x="33" y="365"/>
                    <a:pt x="63" y="351"/>
                  </a:cubicBezTo>
                  <a:lnTo>
                    <a:pt x="63" y="351"/>
                  </a:lnTo>
                  <a:cubicBezTo>
                    <a:pt x="110" y="330"/>
                    <a:pt x="155" y="293"/>
                    <a:pt x="193" y="250"/>
                  </a:cubicBezTo>
                  <a:lnTo>
                    <a:pt x="193" y="250"/>
                  </a:lnTo>
                  <a:cubicBezTo>
                    <a:pt x="239" y="279"/>
                    <a:pt x="289" y="302"/>
                    <a:pt x="334" y="313"/>
                  </a:cubicBezTo>
                  <a:lnTo>
                    <a:pt x="334" y="313"/>
                  </a:lnTo>
                  <a:cubicBezTo>
                    <a:pt x="359" y="318"/>
                    <a:pt x="377" y="285"/>
                    <a:pt x="353" y="272"/>
                  </a:cubicBezTo>
                </a:path>
              </a:pathLst>
            </a:custGeom>
            <a:solidFill>
              <a:schemeClr val="accent3">
                <a:lumMod val="50000"/>
              </a:schemeClr>
            </a:solidFill>
            <a:ln>
              <a:noFill/>
            </a:ln>
            <a:effectLst/>
          </p:spPr>
          <p:txBody>
            <a:bodyPr wrap="none" anchor="ctr"/>
            <a:lstStyle/>
            <a:p>
              <a:pPr>
                <a:defRPr/>
              </a:pPr>
              <a:endParaRPr lang="es-ES_tradnl"/>
            </a:p>
          </p:txBody>
        </p:sp>
        <p:sp>
          <p:nvSpPr>
            <p:cNvPr id="24" name="Freeform 54">
              <a:extLst>
                <a:ext uri="{FF2B5EF4-FFF2-40B4-BE49-F238E27FC236}">
                  <a16:creationId xmlns:a16="http://schemas.microsoft.com/office/drawing/2014/main" id="{1D613065-774A-B94C-904E-BE987171FF8A}"/>
                </a:ext>
              </a:extLst>
            </p:cNvPr>
            <p:cNvSpPr>
              <a:spLocks noChangeArrowheads="1"/>
            </p:cNvSpPr>
            <p:nvPr/>
          </p:nvSpPr>
          <p:spPr bwMode="auto">
            <a:xfrm>
              <a:off x="4231495" y="65526"/>
              <a:ext cx="179364" cy="174602"/>
            </a:xfrm>
            <a:custGeom>
              <a:avLst/>
              <a:gdLst>
                <a:gd name="T0" fmla="*/ 353 w 378"/>
                <a:gd name="T1" fmla="*/ 272 h 366"/>
                <a:gd name="T2" fmla="*/ 353 w 378"/>
                <a:gd name="T3" fmla="*/ 272 h 366"/>
                <a:gd name="T4" fmla="*/ 232 w 378"/>
                <a:gd name="T5" fmla="*/ 201 h 366"/>
                <a:gd name="T6" fmla="*/ 232 w 378"/>
                <a:gd name="T7" fmla="*/ 201 h 366"/>
                <a:gd name="T8" fmla="*/ 307 w 378"/>
                <a:gd name="T9" fmla="*/ 42 h 366"/>
                <a:gd name="T10" fmla="*/ 307 w 378"/>
                <a:gd name="T11" fmla="*/ 42 h 366"/>
                <a:gd name="T12" fmla="*/ 265 w 378"/>
                <a:gd name="T13" fmla="*/ 22 h 366"/>
                <a:gd name="T14" fmla="*/ 265 w 378"/>
                <a:gd name="T15" fmla="*/ 22 h 366"/>
                <a:gd name="T16" fmla="*/ 184 w 378"/>
                <a:gd name="T17" fmla="*/ 160 h 366"/>
                <a:gd name="T18" fmla="*/ 184 w 378"/>
                <a:gd name="T19" fmla="*/ 160 h 366"/>
                <a:gd name="T20" fmla="*/ 76 w 378"/>
                <a:gd name="T21" fmla="*/ 34 h 366"/>
                <a:gd name="T22" fmla="*/ 76 w 378"/>
                <a:gd name="T23" fmla="*/ 34 h 366"/>
                <a:gd name="T24" fmla="*/ 26 w 378"/>
                <a:gd name="T25" fmla="*/ 70 h 366"/>
                <a:gd name="T26" fmla="*/ 26 w 378"/>
                <a:gd name="T27" fmla="*/ 70 h 366"/>
                <a:gd name="T28" fmla="*/ 139 w 378"/>
                <a:gd name="T29" fmla="*/ 209 h 366"/>
                <a:gd name="T30" fmla="*/ 139 w 378"/>
                <a:gd name="T31" fmla="*/ 209 h 366"/>
                <a:gd name="T32" fmla="*/ 27 w 378"/>
                <a:gd name="T33" fmla="*/ 301 h 366"/>
                <a:gd name="T34" fmla="*/ 27 w 378"/>
                <a:gd name="T35" fmla="*/ 301 h 366"/>
                <a:gd name="T36" fmla="*/ 63 w 378"/>
                <a:gd name="T37" fmla="*/ 351 h 366"/>
                <a:gd name="T38" fmla="*/ 63 w 378"/>
                <a:gd name="T39" fmla="*/ 351 h 366"/>
                <a:gd name="T40" fmla="*/ 193 w 378"/>
                <a:gd name="T41" fmla="*/ 250 h 366"/>
                <a:gd name="T42" fmla="*/ 193 w 378"/>
                <a:gd name="T43" fmla="*/ 250 h 366"/>
                <a:gd name="T44" fmla="*/ 334 w 378"/>
                <a:gd name="T45" fmla="*/ 313 h 366"/>
                <a:gd name="T46" fmla="*/ 334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50"/>
                    <a:pt x="270" y="227"/>
                    <a:pt x="232" y="201"/>
                  </a:cubicBezTo>
                  <a:lnTo>
                    <a:pt x="232" y="201"/>
                  </a:lnTo>
                  <a:cubicBezTo>
                    <a:pt x="268" y="150"/>
                    <a:pt x="294" y="95"/>
                    <a:pt x="307" y="42"/>
                  </a:cubicBezTo>
                  <a:lnTo>
                    <a:pt x="307" y="42"/>
                  </a:lnTo>
                  <a:cubicBezTo>
                    <a:pt x="314" y="20"/>
                    <a:pt x="280" y="0"/>
                    <a:pt x="265" y="22"/>
                  </a:cubicBezTo>
                  <a:lnTo>
                    <a:pt x="265" y="22"/>
                  </a:lnTo>
                  <a:cubicBezTo>
                    <a:pt x="240" y="71"/>
                    <a:pt x="215" y="117"/>
                    <a:pt x="184" y="160"/>
                  </a:cubicBezTo>
                  <a:lnTo>
                    <a:pt x="184" y="160"/>
                  </a:lnTo>
                  <a:cubicBezTo>
                    <a:pt x="143" y="122"/>
                    <a:pt x="113" y="76"/>
                    <a:pt x="76" y="34"/>
                  </a:cubicBezTo>
                  <a:lnTo>
                    <a:pt x="76" y="34"/>
                  </a:lnTo>
                  <a:cubicBezTo>
                    <a:pt x="52" y="7"/>
                    <a:pt x="12" y="38"/>
                    <a:pt x="26" y="70"/>
                  </a:cubicBezTo>
                  <a:lnTo>
                    <a:pt x="26" y="70"/>
                  </a:lnTo>
                  <a:cubicBezTo>
                    <a:pt x="50" y="120"/>
                    <a:pt x="90" y="168"/>
                    <a:pt x="139" y="209"/>
                  </a:cubicBezTo>
                  <a:lnTo>
                    <a:pt x="139" y="209"/>
                  </a:lnTo>
                  <a:cubicBezTo>
                    <a:pt x="104" y="242"/>
                    <a:pt x="64" y="269"/>
                    <a:pt x="27" y="301"/>
                  </a:cubicBezTo>
                  <a:lnTo>
                    <a:pt x="27" y="301"/>
                  </a:lnTo>
                  <a:cubicBezTo>
                    <a:pt x="0" y="325"/>
                    <a:pt x="33" y="365"/>
                    <a:pt x="63" y="351"/>
                  </a:cubicBezTo>
                  <a:lnTo>
                    <a:pt x="63" y="351"/>
                  </a:lnTo>
                  <a:cubicBezTo>
                    <a:pt x="109" y="330"/>
                    <a:pt x="155" y="293"/>
                    <a:pt x="193" y="250"/>
                  </a:cubicBezTo>
                  <a:lnTo>
                    <a:pt x="193" y="250"/>
                  </a:lnTo>
                  <a:cubicBezTo>
                    <a:pt x="239" y="279"/>
                    <a:pt x="289" y="302"/>
                    <a:pt x="334" y="313"/>
                  </a:cubicBezTo>
                  <a:lnTo>
                    <a:pt x="334" y="313"/>
                  </a:lnTo>
                  <a:cubicBezTo>
                    <a:pt x="357" y="318"/>
                    <a:pt x="377"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25" name="Freeform 55">
              <a:extLst>
                <a:ext uri="{FF2B5EF4-FFF2-40B4-BE49-F238E27FC236}">
                  <a16:creationId xmlns:a16="http://schemas.microsoft.com/office/drawing/2014/main" id="{69E61D1B-C479-1F44-8A33-1B079170D80E}"/>
                </a:ext>
              </a:extLst>
            </p:cNvPr>
            <p:cNvSpPr>
              <a:spLocks noChangeArrowheads="1"/>
            </p:cNvSpPr>
            <p:nvPr/>
          </p:nvSpPr>
          <p:spPr bwMode="auto">
            <a:xfrm>
              <a:off x="3852132" y="65526"/>
              <a:ext cx="180952" cy="174602"/>
            </a:xfrm>
            <a:custGeom>
              <a:avLst/>
              <a:gdLst>
                <a:gd name="T0" fmla="*/ 354 w 378"/>
                <a:gd name="T1" fmla="*/ 272 h 366"/>
                <a:gd name="T2" fmla="*/ 354 w 378"/>
                <a:gd name="T3" fmla="*/ 272 h 366"/>
                <a:gd name="T4" fmla="*/ 231 w 378"/>
                <a:gd name="T5" fmla="*/ 201 h 366"/>
                <a:gd name="T6" fmla="*/ 231 w 378"/>
                <a:gd name="T7" fmla="*/ 201 h 366"/>
                <a:gd name="T8" fmla="*/ 308 w 378"/>
                <a:gd name="T9" fmla="*/ 42 h 366"/>
                <a:gd name="T10" fmla="*/ 308 w 378"/>
                <a:gd name="T11" fmla="*/ 42 h 366"/>
                <a:gd name="T12" fmla="*/ 267 w 378"/>
                <a:gd name="T13" fmla="*/ 22 h 366"/>
                <a:gd name="T14" fmla="*/ 267 w 378"/>
                <a:gd name="T15" fmla="*/ 22 h 366"/>
                <a:gd name="T16" fmla="*/ 183 w 378"/>
                <a:gd name="T17" fmla="*/ 160 h 366"/>
                <a:gd name="T18" fmla="*/ 183 w 378"/>
                <a:gd name="T19" fmla="*/ 160 h 366"/>
                <a:gd name="T20" fmla="*/ 76 w 378"/>
                <a:gd name="T21" fmla="*/ 34 h 366"/>
                <a:gd name="T22" fmla="*/ 76 w 378"/>
                <a:gd name="T23" fmla="*/ 34 h 366"/>
                <a:gd name="T24" fmla="*/ 26 w 378"/>
                <a:gd name="T25" fmla="*/ 70 h 366"/>
                <a:gd name="T26" fmla="*/ 26 w 378"/>
                <a:gd name="T27" fmla="*/ 70 h 366"/>
                <a:gd name="T28" fmla="*/ 139 w 378"/>
                <a:gd name="T29" fmla="*/ 209 h 366"/>
                <a:gd name="T30" fmla="*/ 139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50 h 366"/>
                <a:gd name="T42" fmla="*/ 193 w 378"/>
                <a:gd name="T43" fmla="*/ 250 h 366"/>
                <a:gd name="T44" fmla="*/ 335 w 378"/>
                <a:gd name="T45" fmla="*/ 313 h 366"/>
                <a:gd name="T46" fmla="*/ 335 w 378"/>
                <a:gd name="T47" fmla="*/ 313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50"/>
                    <a:pt x="271" y="227"/>
                    <a:pt x="231" y="201"/>
                  </a:cubicBezTo>
                  <a:lnTo>
                    <a:pt x="231" y="201"/>
                  </a:lnTo>
                  <a:cubicBezTo>
                    <a:pt x="268" y="150"/>
                    <a:pt x="294" y="95"/>
                    <a:pt x="308" y="42"/>
                  </a:cubicBezTo>
                  <a:lnTo>
                    <a:pt x="308" y="42"/>
                  </a:lnTo>
                  <a:cubicBezTo>
                    <a:pt x="313" y="20"/>
                    <a:pt x="280" y="0"/>
                    <a:pt x="267" y="22"/>
                  </a:cubicBezTo>
                  <a:lnTo>
                    <a:pt x="267" y="22"/>
                  </a:lnTo>
                  <a:cubicBezTo>
                    <a:pt x="239" y="71"/>
                    <a:pt x="216" y="117"/>
                    <a:pt x="183" y="160"/>
                  </a:cubicBezTo>
                  <a:lnTo>
                    <a:pt x="183" y="160"/>
                  </a:lnTo>
                  <a:cubicBezTo>
                    <a:pt x="142" y="122"/>
                    <a:pt x="113" y="76"/>
                    <a:pt x="76" y="34"/>
                  </a:cubicBezTo>
                  <a:lnTo>
                    <a:pt x="76" y="34"/>
                  </a:lnTo>
                  <a:cubicBezTo>
                    <a:pt x="53" y="7"/>
                    <a:pt x="12" y="38"/>
                    <a:pt x="26" y="70"/>
                  </a:cubicBezTo>
                  <a:lnTo>
                    <a:pt x="26" y="70"/>
                  </a:lnTo>
                  <a:cubicBezTo>
                    <a:pt x="49" y="120"/>
                    <a:pt x="89" y="168"/>
                    <a:pt x="139" y="209"/>
                  </a:cubicBezTo>
                  <a:lnTo>
                    <a:pt x="139" y="209"/>
                  </a:lnTo>
                  <a:cubicBezTo>
                    <a:pt x="104" y="242"/>
                    <a:pt x="65" y="269"/>
                    <a:pt x="28" y="301"/>
                  </a:cubicBezTo>
                  <a:lnTo>
                    <a:pt x="28" y="301"/>
                  </a:lnTo>
                  <a:cubicBezTo>
                    <a:pt x="0" y="325"/>
                    <a:pt x="32" y="365"/>
                    <a:pt x="63" y="351"/>
                  </a:cubicBezTo>
                  <a:lnTo>
                    <a:pt x="63" y="351"/>
                  </a:lnTo>
                  <a:cubicBezTo>
                    <a:pt x="111" y="330"/>
                    <a:pt x="155" y="293"/>
                    <a:pt x="193" y="250"/>
                  </a:cubicBezTo>
                  <a:lnTo>
                    <a:pt x="193" y="250"/>
                  </a:lnTo>
                  <a:cubicBezTo>
                    <a:pt x="239" y="279"/>
                    <a:pt x="288" y="302"/>
                    <a:pt x="335" y="313"/>
                  </a:cubicBezTo>
                  <a:lnTo>
                    <a:pt x="335" y="313"/>
                  </a:lnTo>
                  <a:cubicBezTo>
                    <a:pt x="358" y="318"/>
                    <a:pt x="377"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26" name="Freeform 56">
              <a:extLst>
                <a:ext uri="{FF2B5EF4-FFF2-40B4-BE49-F238E27FC236}">
                  <a16:creationId xmlns:a16="http://schemas.microsoft.com/office/drawing/2014/main" id="{59326C9F-AE07-7843-804D-A9442C60F141}"/>
                </a:ext>
              </a:extLst>
            </p:cNvPr>
            <p:cNvSpPr>
              <a:spLocks noChangeArrowheads="1"/>
            </p:cNvSpPr>
            <p:nvPr/>
          </p:nvSpPr>
          <p:spPr bwMode="auto">
            <a:xfrm>
              <a:off x="4420383" y="65526"/>
              <a:ext cx="180952" cy="174602"/>
            </a:xfrm>
            <a:custGeom>
              <a:avLst/>
              <a:gdLst>
                <a:gd name="T0" fmla="*/ 354 w 379"/>
                <a:gd name="T1" fmla="*/ 272 h 366"/>
                <a:gd name="T2" fmla="*/ 354 w 379"/>
                <a:gd name="T3" fmla="*/ 272 h 366"/>
                <a:gd name="T4" fmla="*/ 232 w 379"/>
                <a:gd name="T5" fmla="*/ 201 h 366"/>
                <a:gd name="T6" fmla="*/ 232 w 379"/>
                <a:gd name="T7" fmla="*/ 201 h 366"/>
                <a:gd name="T8" fmla="*/ 307 w 379"/>
                <a:gd name="T9" fmla="*/ 42 h 366"/>
                <a:gd name="T10" fmla="*/ 307 w 379"/>
                <a:gd name="T11" fmla="*/ 42 h 366"/>
                <a:gd name="T12" fmla="*/ 266 w 379"/>
                <a:gd name="T13" fmla="*/ 22 h 366"/>
                <a:gd name="T14" fmla="*/ 266 w 379"/>
                <a:gd name="T15" fmla="*/ 22 h 366"/>
                <a:gd name="T16" fmla="*/ 184 w 379"/>
                <a:gd name="T17" fmla="*/ 160 h 366"/>
                <a:gd name="T18" fmla="*/ 184 w 379"/>
                <a:gd name="T19" fmla="*/ 160 h 366"/>
                <a:gd name="T20" fmla="*/ 76 w 379"/>
                <a:gd name="T21" fmla="*/ 34 h 366"/>
                <a:gd name="T22" fmla="*/ 76 w 379"/>
                <a:gd name="T23" fmla="*/ 34 h 366"/>
                <a:gd name="T24" fmla="*/ 26 w 379"/>
                <a:gd name="T25" fmla="*/ 70 h 366"/>
                <a:gd name="T26" fmla="*/ 26 w 379"/>
                <a:gd name="T27" fmla="*/ 70 h 366"/>
                <a:gd name="T28" fmla="*/ 139 w 379"/>
                <a:gd name="T29" fmla="*/ 209 h 366"/>
                <a:gd name="T30" fmla="*/ 139 w 379"/>
                <a:gd name="T31" fmla="*/ 209 h 366"/>
                <a:gd name="T32" fmla="*/ 27 w 379"/>
                <a:gd name="T33" fmla="*/ 301 h 366"/>
                <a:gd name="T34" fmla="*/ 27 w 379"/>
                <a:gd name="T35" fmla="*/ 301 h 366"/>
                <a:gd name="T36" fmla="*/ 63 w 379"/>
                <a:gd name="T37" fmla="*/ 351 h 366"/>
                <a:gd name="T38" fmla="*/ 63 w 379"/>
                <a:gd name="T39" fmla="*/ 351 h 366"/>
                <a:gd name="T40" fmla="*/ 193 w 379"/>
                <a:gd name="T41" fmla="*/ 250 h 366"/>
                <a:gd name="T42" fmla="*/ 193 w 379"/>
                <a:gd name="T43" fmla="*/ 250 h 366"/>
                <a:gd name="T44" fmla="*/ 335 w 379"/>
                <a:gd name="T45" fmla="*/ 313 h 366"/>
                <a:gd name="T46" fmla="*/ 335 w 379"/>
                <a:gd name="T47" fmla="*/ 313 h 366"/>
                <a:gd name="T48" fmla="*/ 354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2"/>
                  </a:moveTo>
                  <a:lnTo>
                    <a:pt x="354" y="272"/>
                  </a:lnTo>
                  <a:cubicBezTo>
                    <a:pt x="311" y="250"/>
                    <a:pt x="270" y="227"/>
                    <a:pt x="232" y="201"/>
                  </a:cubicBezTo>
                  <a:lnTo>
                    <a:pt x="232" y="201"/>
                  </a:lnTo>
                  <a:cubicBezTo>
                    <a:pt x="268" y="150"/>
                    <a:pt x="294" y="95"/>
                    <a:pt x="307" y="42"/>
                  </a:cubicBezTo>
                  <a:lnTo>
                    <a:pt x="307" y="42"/>
                  </a:lnTo>
                  <a:cubicBezTo>
                    <a:pt x="312" y="20"/>
                    <a:pt x="280" y="0"/>
                    <a:pt x="266" y="22"/>
                  </a:cubicBezTo>
                  <a:lnTo>
                    <a:pt x="266" y="22"/>
                  </a:lnTo>
                  <a:cubicBezTo>
                    <a:pt x="239" y="71"/>
                    <a:pt x="215" y="117"/>
                    <a:pt x="184" y="160"/>
                  </a:cubicBezTo>
                  <a:lnTo>
                    <a:pt x="184" y="160"/>
                  </a:lnTo>
                  <a:cubicBezTo>
                    <a:pt x="143" y="122"/>
                    <a:pt x="113" y="76"/>
                    <a:pt x="76" y="34"/>
                  </a:cubicBezTo>
                  <a:lnTo>
                    <a:pt x="76" y="34"/>
                  </a:lnTo>
                  <a:cubicBezTo>
                    <a:pt x="52" y="7"/>
                    <a:pt x="11" y="38"/>
                    <a:pt x="26" y="70"/>
                  </a:cubicBezTo>
                  <a:lnTo>
                    <a:pt x="26" y="70"/>
                  </a:lnTo>
                  <a:cubicBezTo>
                    <a:pt x="50" y="120"/>
                    <a:pt x="90" y="168"/>
                    <a:pt x="139" y="209"/>
                  </a:cubicBezTo>
                  <a:lnTo>
                    <a:pt x="139" y="209"/>
                  </a:lnTo>
                  <a:cubicBezTo>
                    <a:pt x="103" y="242"/>
                    <a:pt x="64" y="269"/>
                    <a:pt x="27" y="301"/>
                  </a:cubicBezTo>
                  <a:lnTo>
                    <a:pt x="27" y="301"/>
                  </a:lnTo>
                  <a:cubicBezTo>
                    <a:pt x="0" y="325"/>
                    <a:pt x="32" y="365"/>
                    <a:pt x="63" y="351"/>
                  </a:cubicBezTo>
                  <a:lnTo>
                    <a:pt x="63" y="351"/>
                  </a:lnTo>
                  <a:cubicBezTo>
                    <a:pt x="110" y="330"/>
                    <a:pt x="155" y="293"/>
                    <a:pt x="193" y="250"/>
                  </a:cubicBezTo>
                  <a:lnTo>
                    <a:pt x="193" y="250"/>
                  </a:lnTo>
                  <a:cubicBezTo>
                    <a:pt x="239" y="279"/>
                    <a:pt x="289" y="302"/>
                    <a:pt x="335" y="313"/>
                  </a:cubicBezTo>
                  <a:lnTo>
                    <a:pt x="335" y="313"/>
                  </a:lnTo>
                  <a:cubicBezTo>
                    <a:pt x="358" y="318"/>
                    <a:pt x="378"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27" name="Freeform 57">
              <a:extLst>
                <a:ext uri="{FF2B5EF4-FFF2-40B4-BE49-F238E27FC236}">
                  <a16:creationId xmlns:a16="http://schemas.microsoft.com/office/drawing/2014/main" id="{621E4B5E-4952-844B-89E3-EB9C26D2DF36}"/>
                </a:ext>
              </a:extLst>
            </p:cNvPr>
            <p:cNvSpPr>
              <a:spLocks noChangeArrowheads="1"/>
            </p:cNvSpPr>
            <p:nvPr/>
          </p:nvSpPr>
          <p:spPr bwMode="auto">
            <a:xfrm>
              <a:off x="4783874" y="63939"/>
              <a:ext cx="180952" cy="174602"/>
            </a:xfrm>
            <a:custGeom>
              <a:avLst/>
              <a:gdLst>
                <a:gd name="T0" fmla="*/ 353 w 378"/>
                <a:gd name="T1" fmla="*/ 273 h 367"/>
                <a:gd name="T2" fmla="*/ 353 w 378"/>
                <a:gd name="T3" fmla="*/ 273 h 367"/>
                <a:gd name="T4" fmla="*/ 231 w 378"/>
                <a:gd name="T5" fmla="*/ 201 h 367"/>
                <a:gd name="T6" fmla="*/ 231 w 378"/>
                <a:gd name="T7" fmla="*/ 201 h 367"/>
                <a:gd name="T8" fmla="*/ 307 w 378"/>
                <a:gd name="T9" fmla="*/ 43 h 367"/>
                <a:gd name="T10" fmla="*/ 307 w 378"/>
                <a:gd name="T11" fmla="*/ 43 h 367"/>
                <a:gd name="T12" fmla="*/ 267 w 378"/>
                <a:gd name="T13" fmla="*/ 25 h 367"/>
                <a:gd name="T14" fmla="*/ 267 w 378"/>
                <a:gd name="T15" fmla="*/ 25 h 367"/>
                <a:gd name="T16" fmla="*/ 182 w 378"/>
                <a:gd name="T17" fmla="*/ 161 h 367"/>
                <a:gd name="T18" fmla="*/ 182 w 378"/>
                <a:gd name="T19" fmla="*/ 161 h 367"/>
                <a:gd name="T20" fmla="*/ 76 w 378"/>
                <a:gd name="T21" fmla="*/ 34 h 367"/>
                <a:gd name="T22" fmla="*/ 76 w 378"/>
                <a:gd name="T23" fmla="*/ 34 h 367"/>
                <a:gd name="T24" fmla="*/ 25 w 378"/>
                <a:gd name="T25" fmla="*/ 69 h 367"/>
                <a:gd name="T26" fmla="*/ 25 w 378"/>
                <a:gd name="T27" fmla="*/ 69 h 367"/>
                <a:gd name="T28" fmla="*/ 139 w 378"/>
                <a:gd name="T29" fmla="*/ 210 h 367"/>
                <a:gd name="T30" fmla="*/ 139 w 378"/>
                <a:gd name="T31" fmla="*/ 210 h 367"/>
                <a:gd name="T32" fmla="*/ 27 w 378"/>
                <a:gd name="T33" fmla="*/ 302 h 367"/>
                <a:gd name="T34" fmla="*/ 27 w 378"/>
                <a:gd name="T35" fmla="*/ 302 h 367"/>
                <a:gd name="T36" fmla="*/ 63 w 378"/>
                <a:gd name="T37" fmla="*/ 352 h 367"/>
                <a:gd name="T38" fmla="*/ 63 w 378"/>
                <a:gd name="T39" fmla="*/ 352 h 367"/>
                <a:gd name="T40" fmla="*/ 193 w 378"/>
                <a:gd name="T41" fmla="*/ 249 h 367"/>
                <a:gd name="T42" fmla="*/ 193 w 378"/>
                <a:gd name="T43" fmla="*/ 249 h 367"/>
                <a:gd name="T44" fmla="*/ 334 w 378"/>
                <a:gd name="T45" fmla="*/ 314 h 367"/>
                <a:gd name="T46" fmla="*/ 334 w 378"/>
                <a:gd name="T47" fmla="*/ 314 h 367"/>
                <a:gd name="T48" fmla="*/ 353 w 378"/>
                <a:gd name="T49" fmla="*/ 273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3"/>
                  </a:moveTo>
                  <a:lnTo>
                    <a:pt x="353" y="273"/>
                  </a:lnTo>
                  <a:cubicBezTo>
                    <a:pt x="311" y="249"/>
                    <a:pt x="270" y="228"/>
                    <a:pt x="231" y="201"/>
                  </a:cubicBezTo>
                  <a:lnTo>
                    <a:pt x="231" y="201"/>
                  </a:lnTo>
                  <a:cubicBezTo>
                    <a:pt x="267" y="151"/>
                    <a:pt x="294" y="96"/>
                    <a:pt x="307" y="43"/>
                  </a:cubicBezTo>
                  <a:lnTo>
                    <a:pt x="307" y="43"/>
                  </a:lnTo>
                  <a:cubicBezTo>
                    <a:pt x="312" y="19"/>
                    <a:pt x="280" y="0"/>
                    <a:pt x="267" y="25"/>
                  </a:cubicBezTo>
                  <a:lnTo>
                    <a:pt x="267" y="25"/>
                  </a:lnTo>
                  <a:cubicBezTo>
                    <a:pt x="239" y="72"/>
                    <a:pt x="215" y="118"/>
                    <a:pt x="182" y="161"/>
                  </a:cubicBezTo>
                  <a:lnTo>
                    <a:pt x="182" y="161"/>
                  </a:lnTo>
                  <a:cubicBezTo>
                    <a:pt x="142" y="122"/>
                    <a:pt x="113" y="77"/>
                    <a:pt x="76" y="34"/>
                  </a:cubicBezTo>
                  <a:lnTo>
                    <a:pt x="76" y="34"/>
                  </a:lnTo>
                  <a:cubicBezTo>
                    <a:pt x="51" y="6"/>
                    <a:pt x="12" y="39"/>
                    <a:pt x="25" y="69"/>
                  </a:cubicBezTo>
                  <a:lnTo>
                    <a:pt x="25" y="69"/>
                  </a:lnTo>
                  <a:cubicBezTo>
                    <a:pt x="48" y="119"/>
                    <a:pt x="89" y="169"/>
                    <a:pt x="139" y="210"/>
                  </a:cubicBezTo>
                  <a:lnTo>
                    <a:pt x="139" y="210"/>
                  </a:lnTo>
                  <a:cubicBezTo>
                    <a:pt x="104" y="243"/>
                    <a:pt x="64" y="269"/>
                    <a:pt x="27" y="302"/>
                  </a:cubicBezTo>
                  <a:lnTo>
                    <a:pt x="27" y="302"/>
                  </a:lnTo>
                  <a:cubicBezTo>
                    <a:pt x="0" y="326"/>
                    <a:pt x="31" y="366"/>
                    <a:pt x="63" y="352"/>
                  </a:cubicBezTo>
                  <a:lnTo>
                    <a:pt x="63" y="352"/>
                  </a:lnTo>
                  <a:cubicBezTo>
                    <a:pt x="110" y="331"/>
                    <a:pt x="155" y="294"/>
                    <a:pt x="193" y="249"/>
                  </a:cubicBezTo>
                  <a:lnTo>
                    <a:pt x="193" y="249"/>
                  </a:lnTo>
                  <a:cubicBezTo>
                    <a:pt x="239" y="280"/>
                    <a:pt x="288" y="302"/>
                    <a:pt x="334" y="314"/>
                  </a:cubicBezTo>
                  <a:lnTo>
                    <a:pt x="334" y="314"/>
                  </a:lnTo>
                  <a:cubicBezTo>
                    <a:pt x="357" y="320"/>
                    <a:pt x="377" y="286"/>
                    <a:pt x="353" y="273"/>
                  </a:cubicBezTo>
                </a:path>
              </a:pathLst>
            </a:custGeom>
            <a:solidFill>
              <a:schemeClr val="accent3">
                <a:lumMod val="75000"/>
              </a:schemeClr>
            </a:solidFill>
            <a:ln>
              <a:noFill/>
            </a:ln>
            <a:effectLst/>
          </p:spPr>
          <p:txBody>
            <a:bodyPr wrap="none" anchor="ctr"/>
            <a:lstStyle/>
            <a:p>
              <a:pPr>
                <a:defRPr/>
              </a:pPr>
              <a:endParaRPr lang="es-ES_tradnl"/>
            </a:p>
          </p:txBody>
        </p:sp>
        <p:sp>
          <p:nvSpPr>
            <p:cNvPr id="28" name="Freeform 58">
              <a:extLst>
                <a:ext uri="{FF2B5EF4-FFF2-40B4-BE49-F238E27FC236}">
                  <a16:creationId xmlns:a16="http://schemas.microsoft.com/office/drawing/2014/main" id="{DF33011B-5D68-0547-8EAC-9BE80EF6D226}"/>
                </a:ext>
              </a:extLst>
            </p:cNvPr>
            <p:cNvSpPr>
              <a:spLocks noChangeArrowheads="1"/>
            </p:cNvSpPr>
            <p:nvPr/>
          </p:nvSpPr>
          <p:spPr bwMode="auto">
            <a:xfrm>
              <a:off x="4972761" y="63939"/>
              <a:ext cx="180952" cy="174602"/>
            </a:xfrm>
            <a:custGeom>
              <a:avLst/>
              <a:gdLst>
                <a:gd name="T0" fmla="*/ 353 w 378"/>
                <a:gd name="T1" fmla="*/ 273 h 367"/>
                <a:gd name="T2" fmla="*/ 353 w 378"/>
                <a:gd name="T3" fmla="*/ 273 h 367"/>
                <a:gd name="T4" fmla="*/ 231 w 378"/>
                <a:gd name="T5" fmla="*/ 201 h 367"/>
                <a:gd name="T6" fmla="*/ 231 w 378"/>
                <a:gd name="T7" fmla="*/ 201 h 367"/>
                <a:gd name="T8" fmla="*/ 307 w 378"/>
                <a:gd name="T9" fmla="*/ 43 h 367"/>
                <a:gd name="T10" fmla="*/ 307 w 378"/>
                <a:gd name="T11" fmla="*/ 43 h 367"/>
                <a:gd name="T12" fmla="*/ 265 w 378"/>
                <a:gd name="T13" fmla="*/ 25 h 367"/>
                <a:gd name="T14" fmla="*/ 265 w 378"/>
                <a:gd name="T15" fmla="*/ 25 h 367"/>
                <a:gd name="T16" fmla="*/ 182 w 378"/>
                <a:gd name="T17" fmla="*/ 161 h 367"/>
                <a:gd name="T18" fmla="*/ 182 w 378"/>
                <a:gd name="T19" fmla="*/ 161 h 367"/>
                <a:gd name="T20" fmla="*/ 76 w 378"/>
                <a:gd name="T21" fmla="*/ 34 h 367"/>
                <a:gd name="T22" fmla="*/ 76 w 378"/>
                <a:gd name="T23" fmla="*/ 34 h 367"/>
                <a:gd name="T24" fmla="*/ 26 w 378"/>
                <a:gd name="T25" fmla="*/ 69 h 367"/>
                <a:gd name="T26" fmla="*/ 26 w 378"/>
                <a:gd name="T27" fmla="*/ 69 h 367"/>
                <a:gd name="T28" fmla="*/ 139 w 378"/>
                <a:gd name="T29" fmla="*/ 210 h 367"/>
                <a:gd name="T30" fmla="*/ 139 w 378"/>
                <a:gd name="T31" fmla="*/ 210 h 367"/>
                <a:gd name="T32" fmla="*/ 27 w 378"/>
                <a:gd name="T33" fmla="*/ 302 h 367"/>
                <a:gd name="T34" fmla="*/ 27 w 378"/>
                <a:gd name="T35" fmla="*/ 302 h 367"/>
                <a:gd name="T36" fmla="*/ 63 w 378"/>
                <a:gd name="T37" fmla="*/ 352 h 367"/>
                <a:gd name="T38" fmla="*/ 63 w 378"/>
                <a:gd name="T39" fmla="*/ 352 h 367"/>
                <a:gd name="T40" fmla="*/ 193 w 378"/>
                <a:gd name="T41" fmla="*/ 249 h 367"/>
                <a:gd name="T42" fmla="*/ 193 w 378"/>
                <a:gd name="T43" fmla="*/ 249 h 367"/>
                <a:gd name="T44" fmla="*/ 333 w 378"/>
                <a:gd name="T45" fmla="*/ 314 h 367"/>
                <a:gd name="T46" fmla="*/ 333 w 378"/>
                <a:gd name="T47" fmla="*/ 314 h 367"/>
                <a:gd name="T48" fmla="*/ 353 w 378"/>
                <a:gd name="T49" fmla="*/ 273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3"/>
                  </a:moveTo>
                  <a:lnTo>
                    <a:pt x="353" y="273"/>
                  </a:lnTo>
                  <a:cubicBezTo>
                    <a:pt x="311" y="249"/>
                    <a:pt x="270" y="228"/>
                    <a:pt x="231" y="201"/>
                  </a:cubicBezTo>
                  <a:lnTo>
                    <a:pt x="231" y="201"/>
                  </a:lnTo>
                  <a:cubicBezTo>
                    <a:pt x="266" y="151"/>
                    <a:pt x="294" y="96"/>
                    <a:pt x="307" y="43"/>
                  </a:cubicBezTo>
                  <a:lnTo>
                    <a:pt x="307" y="43"/>
                  </a:lnTo>
                  <a:cubicBezTo>
                    <a:pt x="314" y="19"/>
                    <a:pt x="278" y="0"/>
                    <a:pt x="265" y="25"/>
                  </a:cubicBezTo>
                  <a:lnTo>
                    <a:pt x="265" y="25"/>
                  </a:lnTo>
                  <a:cubicBezTo>
                    <a:pt x="240" y="72"/>
                    <a:pt x="215" y="118"/>
                    <a:pt x="182" y="161"/>
                  </a:cubicBezTo>
                  <a:lnTo>
                    <a:pt x="182" y="161"/>
                  </a:lnTo>
                  <a:cubicBezTo>
                    <a:pt x="143" y="122"/>
                    <a:pt x="113" y="77"/>
                    <a:pt x="76" y="34"/>
                  </a:cubicBezTo>
                  <a:lnTo>
                    <a:pt x="76" y="34"/>
                  </a:lnTo>
                  <a:cubicBezTo>
                    <a:pt x="52" y="6"/>
                    <a:pt x="11" y="39"/>
                    <a:pt x="26" y="69"/>
                  </a:cubicBezTo>
                  <a:lnTo>
                    <a:pt x="26" y="69"/>
                  </a:lnTo>
                  <a:cubicBezTo>
                    <a:pt x="50" y="119"/>
                    <a:pt x="90" y="169"/>
                    <a:pt x="139" y="210"/>
                  </a:cubicBezTo>
                  <a:lnTo>
                    <a:pt x="139" y="210"/>
                  </a:lnTo>
                  <a:cubicBezTo>
                    <a:pt x="103" y="243"/>
                    <a:pt x="64" y="269"/>
                    <a:pt x="27" y="302"/>
                  </a:cubicBezTo>
                  <a:lnTo>
                    <a:pt x="27" y="302"/>
                  </a:lnTo>
                  <a:cubicBezTo>
                    <a:pt x="0" y="326"/>
                    <a:pt x="32" y="366"/>
                    <a:pt x="63" y="352"/>
                  </a:cubicBezTo>
                  <a:lnTo>
                    <a:pt x="63" y="352"/>
                  </a:lnTo>
                  <a:cubicBezTo>
                    <a:pt x="109" y="331"/>
                    <a:pt x="155" y="294"/>
                    <a:pt x="193" y="249"/>
                  </a:cubicBezTo>
                  <a:lnTo>
                    <a:pt x="193" y="249"/>
                  </a:lnTo>
                  <a:cubicBezTo>
                    <a:pt x="239" y="280"/>
                    <a:pt x="289" y="302"/>
                    <a:pt x="333" y="314"/>
                  </a:cubicBezTo>
                  <a:lnTo>
                    <a:pt x="333" y="314"/>
                  </a:lnTo>
                  <a:cubicBezTo>
                    <a:pt x="357" y="320"/>
                    <a:pt x="377" y="286"/>
                    <a:pt x="353" y="273"/>
                  </a:cubicBezTo>
                </a:path>
              </a:pathLst>
            </a:custGeom>
            <a:solidFill>
              <a:schemeClr val="accent3">
                <a:lumMod val="25000"/>
              </a:schemeClr>
            </a:solidFill>
            <a:ln>
              <a:noFill/>
            </a:ln>
            <a:effectLst/>
          </p:spPr>
          <p:txBody>
            <a:bodyPr wrap="none" anchor="ctr"/>
            <a:lstStyle/>
            <a:p>
              <a:pPr>
                <a:defRPr/>
              </a:pPr>
              <a:endParaRPr lang="es-ES_tradnl"/>
            </a:p>
          </p:txBody>
        </p:sp>
        <p:sp>
          <p:nvSpPr>
            <p:cNvPr id="29" name="Freeform 59">
              <a:extLst>
                <a:ext uri="{FF2B5EF4-FFF2-40B4-BE49-F238E27FC236}">
                  <a16:creationId xmlns:a16="http://schemas.microsoft.com/office/drawing/2014/main" id="{70BA16B3-BB89-1049-ACDE-8416CE4F308C}"/>
                </a:ext>
              </a:extLst>
            </p:cNvPr>
            <p:cNvSpPr>
              <a:spLocks noChangeArrowheads="1"/>
            </p:cNvSpPr>
            <p:nvPr/>
          </p:nvSpPr>
          <p:spPr bwMode="auto">
            <a:xfrm>
              <a:off x="4594985" y="63939"/>
              <a:ext cx="180952" cy="174602"/>
            </a:xfrm>
            <a:custGeom>
              <a:avLst/>
              <a:gdLst>
                <a:gd name="T0" fmla="*/ 353 w 378"/>
                <a:gd name="T1" fmla="*/ 273 h 367"/>
                <a:gd name="T2" fmla="*/ 353 w 378"/>
                <a:gd name="T3" fmla="*/ 273 h 367"/>
                <a:gd name="T4" fmla="*/ 231 w 378"/>
                <a:gd name="T5" fmla="*/ 201 h 367"/>
                <a:gd name="T6" fmla="*/ 231 w 378"/>
                <a:gd name="T7" fmla="*/ 201 h 367"/>
                <a:gd name="T8" fmla="*/ 306 w 378"/>
                <a:gd name="T9" fmla="*/ 43 h 367"/>
                <a:gd name="T10" fmla="*/ 306 w 378"/>
                <a:gd name="T11" fmla="*/ 43 h 367"/>
                <a:gd name="T12" fmla="*/ 265 w 378"/>
                <a:gd name="T13" fmla="*/ 25 h 367"/>
                <a:gd name="T14" fmla="*/ 265 w 378"/>
                <a:gd name="T15" fmla="*/ 25 h 367"/>
                <a:gd name="T16" fmla="*/ 183 w 378"/>
                <a:gd name="T17" fmla="*/ 161 h 367"/>
                <a:gd name="T18" fmla="*/ 183 w 378"/>
                <a:gd name="T19" fmla="*/ 161 h 367"/>
                <a:gd name="T20" fmla="*/ 76 w 378"/>
                <a:gd name="T21" fmla="*/ 34 h 367"/>
                <a:gd name="T22" fmla="*/ 76 w 378"/>
                <a:gd name="T23" fmla="*/ 34 h 367"/>
                <a:gd name="T24" fmla="*/ 26 w 378"/>
                <a:gd name="T25" fmla="*/ 69 h 367"/>
                <a:gd name="T26" fmla="*/ 26 w 378"/>
                <a:gd name="T27" fmla="*/ 69 h 367"/>
                <a:gd name="T28" fmla="*/ 139 w 378"/>
                <a:gd name="T29" fmla="*/ 210 h 367"/>
                <a:gd name="T30" fmla="*/ 139 w 378"/>
                <a:gd name="T31" fmla="*/ 210 h 367"/>
                <a:gd name="T32" fmla="*/ 28 w 378"/>
                <a:gd name="T33" fmla="*/ 302 h 367"/>
                <a:gd name="T34" fmla="*/ 28 w 378"/>
                <a:gd name="T35" fmla="*/ 302 h 367"/>
                <a:gd name="T36" fmla="*/ 63 w 378"/>
                <a:gd name="T37" fmla="*/ 352 h 367"/>
                <a:gd name="T38" fmla="*/ 63 w 378"/>
                <a:gd name="T39" fmla="*/ 352 h 367"/>
                <a:gd name="T40" fmla="*/ 193 w 378"/>
                <a:gd name="T41" fmla="*/ 249 h 367"/>
                <a:gd name="T42" fmla="*/ 193 w 378"/>
                <a:gd name="T43" fmla="*/ 249 h 367"/>
                <a:gd name="T44" fmla="*/ 334 w 378"/>
                <a:gd name="T45" fmla="*/ 314 h 367"/>
                <a:gd name="T46" fmla="*/ 334 w 378"/>
                <a:gd name="T47" fmla="*/ 314 h 367"/>
                <a:gd name="T48" fmla="*/ 353 w 378"/>
                <a:gd name="T49" fmla="*/ 273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3"/>
                  </a:moveTo>
                  <a:lnTo>
                    <a:pt x="353" y="273"/>
                  </a:lnTo>
                  <a:cubicBezTo>
                    <a:pt x="311" y="249"/>
                    <a:pt x="271" y="228"/>
                    <a:pt x="231" y="201"/>
                  </a:cubicBezTo>
                  <a:lnTo>
                    <a:pt x="231" y="201"/>
                  </a:lnTo>
                  <a:cubicBezTo>
                    <a:pt x="268" y="151"/>
                    <a:pt x="294" y="96"/>
                    <a:pt x="306" y="43"/>
                  </a:cubicBezTo>
                  <a:lnTo>
                    <a:pt x="306" y="43"/>
                  </a:lnTo>
                  <a:cubicBezTo>
                    <a:pt x="313" y="19"/>
                    <a:pt x="278" y="0"/>
                    <a:pt x="265" y="25"/>
                  </a:cubicBezTo>
                  <a:lnTo>
                    <a:pt x="265" y="25"/>
                  </a:lnTo>
                  <a:cubicBezTo>
                    <a:pt x="239" y="72"/>
                    <a:pt x="215" y="118"/>
                    <a:pt x="183" y="161"/>
                  </a:cubicBezTo>
                  <a:lnTo>
                    <a:pt x="183" y="161"/>
                  </a:lnTo>
                  <a:cubicBezTo>
                    <a:pt x="142" y="122"/>
                    <a:pt x="112" y="77"/>
                    <a:pt x="76" y="34"/>
                  </a:cubicBezTo>
                  <a:lnTo>
                    <a:pt x="76" y="34"/>
                  </a:lnTo>
                  <a:cubicBezTo>
                    <a:pt x="52" y="6"/>
                    <a:pt x="12" y="39"/>
                    <a:pt x="26" y="69"/>
                  </a:cubicBezTo>
                  <a:lnTo>
                    <a:pt x="26" y="69"/>
                  </a:lnTo>
                  <a:cubicBezTo>
                    <a:pt x="49" y="119"/>
                    <a:pt x="89" y="169"/>
                    <a:pt x="139" y="210"/>
                  </a:cubicBezTo>
                  <a:lnTo>
                    <a:pt x="139" y="210"/>
                  </a:lnTo>
                  <a:cubicBezTo>
                    <a:pt x="104" y="243"/>
                    <a:pt x="64" y="269"/>
                    <a:pt x="28" y="302"/>
                  </a:cubicBezTo>
                  <a:lnTo>
                    <a:pt x="28" y="302"/>
                  </a:lnTo>
                  <a:cubicBezTo>
                    <a:pt x="0" y="326"/>
                    <a:pt x="31" y="366"/>
                    <a:pt x="63" y="352"/>
                  </a:cubicBezTo>
                  <a:lnTo>
                    <a:pt x="63" y="352"/>
                  </a:lnTo>
                  <a:cubicBezTo>
                    <a:pt x="109" y="331"/>
                    <a:pt x="154" y="294"/>
                    <a:pt x="193" y="249"/>
                  </a:cubicBezTo>
                  <a:lnTo>
                    <a:pt x="193" y="249"/>
                  </a:lnTo>
                  <a:cubicBezTo>
                    <a:pt x="239" y="280"/>
                    <a:pt x="288" y="302"/>
                    <a:pt x="334" y="314"/>
                  </a:cubicBezTo>
                  <a:lnTo>
                    <a:pt x="334" y="314"/>
                  </a:lnTo>
                  <a:cubicBezTo>
                    <a:pt x="357" y="320"/>
                    <a:pt x="377" y="286"/>
                    <a:pt x="353" y="273"/>
                  </a:cubicBezTo>
                </a:path>
              </a:pathLst>
            </a:custGeom>
            <a:solidFill>
              <a:schemeClr val="accent3">
                <a:lumMod val="50000"/>
              </a:schemeClr>
            </a:solidFill>
            <a:ln>
              <a:noFill/>
            </a:ln>
            <a:effectLst/>
          </p:spPr>
          <p:txBody>
            <a:bodyPr wrap="none" anchor="ctr"/>
            <a:lstStyle/>
            <a:p>
              <a:pPr>
                <a:defRPr/>
              </a:pPr>
              <a:endParaRPr lang="es-ES_tradnl"/>
            </a:p>
          </p:txBody>
        </p:sp>
        <p:sp>
          <p:nvSpPr>
            <p:cNvPr id="30" name="Freeform 60">
              <a:extLst>
                <a:ext uri="{FF2B5EF4-FFF2-40B4-BE49-F238E27FC236}">
                  <a16:creationId xmlns:a16="http://schemas.microsoft.com/office/drawing/2014/main" id="{84EE39AD-9648-134F-8E13-A228DDE9DC3A}"/>
                </a:ext>
              </a:extLst>
            </p:cNvPr>
            <p:cNvSpPr>
              <a:spLocks noChangeArrowheads="1"/>
            </p:cNvSpPr>
            <p:nvPr/>
          </p:nvSpPr>
          <p:spPr bwMode="auto">
            <a:xfrm>
              <a:off x="5161650" y="63939"/>
              <a:ext cx="180952" cy="174602"/>
            </a:xfrm>
            <a:custGeom>
              <a:avLst/>
              <a:gdLst>
                <a:gd name="T0" fmla="*/ 354 w 379"/>
                <a:gd name="T1" fmla="*/ 273 h 367"/>
                <a:gd name="T2" fmla="*/ 354 w 379"/>
                <a:gd name="T3" fmla="*/ 273 h 367"/>
                <a:gd name="T4" fmla="*/ 233 w 379"/>
                <a:gd name="T5" fmla="*/ 201 h 367"/>
                <a:gd name="T6" fmla="*/ 233 w 379"/>
                <a:gd name="T7" fmla="*/ 201 h 367"/>
                <a:gd name="T8" fmla="*/ 308 w 379"/>
                <a:gd name="T9" fmla="*/ 43 h 367"/>
                <a:gd name="T10" fmla="*/ 308 w 379"/>
                <a:gd name="T11" fmla="*/ 43 h 367"/>
                <a:gd name="T12" fmla="*/ 266 w 379"/>
                <a:gd name="T13" fmla="*/ 25 h 367"/>
                <a:gd name="T14" fmla="*/ 266 w 379"/>
                <a:gd name="T15" fmla="*/ 25 h 367"/>
                <a:gd name="T16" fmla="*/ 184 w 379"/>
                <a:gd name="T17" fmla="*/ 161 h 367"/>
                <a:gd name="T18" fmla="*/ 184 w 379"/>
                <a:gd name="T19" fmla="*/ 161 h 367"/>
                <a:gd name="T20" fmla="*/ 77 w 379"/>
                <a:gd name="T21" fmla="*/ 34 h 367"/>
                <a:gd name="T22" fmla="*/ 77 w 379"/>
                <a:gd name="T23" fmla="*/ 34 h 367"/>
                <a:gd name="T24" fmla="*/ 27 w 379"/>
                <a:gd name="T25" fmla="*/ 69 h 367"/>
                <a:gd name="T26" fmla="*/ 27 w 379"/>
                <a:gd name="T27" fmla="*/ 69 h 367"/>
                <a:gd name="T28" fmla="*/ 140 w 379"/>
                <a:gd name="T29" fmla="*/ 210 h 367"/>
                <a:gd name="T30" fmla="*/ 140 w 379"/>
                <a:gd name="T31" fmla="*/ 210 h 367"/>
                <a:gd name="T32" fmla="*/ 28 w 379"/>
                <a:gd name="T33" fmla="*/ 302 h 367"/>
                <a:gd name="T34" fmla="*/ 28 w 379"/>
                <a:gd name="T35" fmla="*/ 302 h 367"/>
                <a:gd name="T36" fmla="*/ 63 w 379"/>
                <a:gd name="T37" fmla="*/ 352 h 367"/>
                <a:gd name="T38" fmla="*/ 63 w 379"/>
                <a:gd name="T39" fmla="*/ 352 h 367"/>
                <a:gd name="T40" fmla="*/ 194 w 379"/>
                <a:gd name="T41" fmla="*/ 249 h 367"/>
                <a:gd name="T42" fmla="*/ 194 w 379"/>
                <a:gd name="T43" fmla="*/ 249 h 367"/>
                <a:gd name="T44" fmla="*/ 334 w 379"/>
                <a:gd name="T45" fmla="*/ 314 h 367"/>
                <a:gd name="T46" fmla="*/ 334 w 379"/>
                <a:gd name="T47" fmla="*/ 314 h 367"/>
                <a:gd name="T48" fmla="*/ 354 w 379"/>
                <a:gd name="T49" fmla="*/ 273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7">
                  <a:moveTo>
                    <a:pt x="354" y="273"/>
                  </a:moveTo>
                  <a:lnTo>
                    <a:pt x="354" y="273"/>
                  </a:lnTo>
                  <a:cubicBezTo>
                    <a:pt x="312" y="249"/>
                    <a:pt x="271" y="228"/>
                    <a:pt x="233" y="201"/>
                  </a:cubicBezTo>
                  <a:lnTo>
                    <a:pt x="233" y="201"/>
                  </a:lnTo>
                  <a:cubicBezTo>
                    <a:pt x="268" y="151"/>
                    <a:pt x="295" y="96"/>
                    <a:pt x="308" y="43"/>
                  </a:cubicBezTo>
                  <a:lnTo>
                    <a:pt x="308" y="43"/>
                  </a:lnTo>
                  <a:cubicBezTo>
                    <a:pt x="313" y="19"/>
                    <a:pt x="279" y="0"/>
                    <a:pt x="266" y="25"/>
                  </a:cubicBezTo>
                  <a:lnTo>
                    <a:pt x="266" y="25"/>
                  </a:lnTo>
                  <a:cubicBezTo>
                    <a:pt x="240" y="72"/>
                    <a:pt x="216" y="118"/>
                    <a:pt x="184" y="161"/>
                  </a:cubicBezTo>
                  <a:lnTo>
                    <a:pt x="184" y="161"/>
                  </a:lnTo>
                  <a:cubicBezTo>
                    <a:pt x="144" y="122"/>
                    <a:pt x="113" y="77"/>
                    <a:pt x="77" y="34"/>
                  </a:cubicBezTo>
                  <a:lnTo>
                    <a:pt x="77" y="34"/>
                  </a:lnTo>
                  <a:cubicBezTo>
                    <a:pt x="53" y="6"/>
                    <a:pt x="12" y="39"/>
                    <a:pt x="27" y="69"/>
                  </a:cubicBezTo>
                  <a:lnTo>
                    <a:pt x="27" y="69"/>
                  </a:lnTo>
                  <a:cubicBezTo>
                    <a:pt x="50" y="119"/>
                    <a:pt x="91" y="169"/>
                    <a:pt x="140" y="210"/>
                  </a:cubicBezTo>
                  <a:lnTo>
                    <a:pt x="140" y="210"/>
                  </a:lnTo>
                  <a:cubicBezTo>
                    <a:pt x="104" y="243"/>
                    <a:pt x="65" y="269"/>
                    <a:pt x="28" y="302"/>
                  </a:cubicBezTo>
                  <a:lnTo>
                    <a:pt x="28" y="302"/>
                  </a:lnTo>
                  <a:cubicBezTo>
                    <a:pt x="0" y="326"/>
                    <a:pt x="33" y="366"/>
                    <a:pt x="63" y="352"/>
                  </a:cubicBezTo>
                  <a:lnTo>
                    <a:pt x="63" y="352"/>
                  </a:lnTo>
                  <a:cubicBezTo>
                    <a:pt x="109" y="331"/>
                    <a:pt x="155" y="294"/>
                    <a:pt x="194" y="249"/>
                  </a:cubicBezTo>
                  <a:lnTo>
                    <a:pt x="194" y="249"/>
                  </a:lnTo>
                  <a:cubicBezTo>
                    <a:pt x="240" y="280"/>
                    <a:pt x="290" y="302"/>
                    <a:pt x="334" y="314"/>
                  </a:cubicBezTo>
                  <a:lnTo>
                    <a:pt x="334" y="314"/>
                  </a:lnTo>
                  <a:cubicBezTo>
                    <a:pt x="358" y="320"/>
                    <a:pt x="378" y="286"/>
                    <a:pt x="354" y="273"/>
                  </a:cubicBezTo>
                </a:path>
              </a:pathLst>
            </a:custGeom>
            <a:solidFill>
              <a:schemeClr val="accent3">
                <a:lumMod val="50000"/>
              </a:schemeClr>
            </a:solidFill>
            <a:ln>
              <a:noFill/>
            </a:ln>
            <a:effectLst/>
          </p:spPr>
          <p:txBody>
            <a:bodyPr wrap="none" anchor="ctr"/>
            <a:lstStyle/>
            <a:p>
              <a:pPr>
                <a:defRPr/>
              </a:pPr>
              <a:endParaRPr lang="es-ES_tradnl"/>
            </a:p>
          </p:txBody>
        </p:sp>
        <p:sp>
          <p:nvSpPr>
            <p:cNvPr id="31" name="Freeform 61">
              <a:extLst>
                <a:ext uri="{FF2B5EF4-FFF2-40B4-BE49-F238E27FC236}">
                  <a16:creationId xmlns:a16="http://schemas.microsoft.com/office/drawing/2014/main" id="{EA5208A6-D323-0748-8954-8CD4BAB9CC48}"/>
                </a:ext>
              </a:extLst>
            </p:cNvPr>
            <p:cNvSpPr>
              <a:spLocks noChangeArrowheads="1"/>
            </p:cNvSpPr>
            <p:nvPr/>
          </p:nvSpPr>
          <p:spPr bwMode="auto">
            <a:xfrm>
              <a:off x="5555298" y="59177"/>
              <a:ext cx="180952" cy="174602"/>
            </a:xfrm>
            <a:custGeom>
              <a:avLst/>
              <a:gdLst>
                <a:gd name="T0" fmla="*/ 353 w 379"/>
                <a:gd name="T1" fmla="*/ 272 h 366"/>
                <a:gd name="T2" fmla="*/ 353 w 379"/>
                <a:gd name="T3" fmla="*/ 272 h 366"/>
                <a:gd name="T4" fmla="*/ 232 w 379"/>
                <a:gd name="T5" fmla="*/ 201 h 366"/>
                <a:gd name="T6" fmla="*/ 232 w 379"/>
                <a:gd name="T7" fmla="*/ 201 h 366"/>
                <a:gd name="T8" fmla="*/ 307 w 379"/>
                <a:gd name="T9" fmla="*/ 43 h 366"/>
                <a:gd name="T10" fmla="*/ 307 w 379"/>
                <a:gd name="T11" fmla="*/ 43 h 366"/>
                <a:gd name="T12" fmla="*/ 266 w 379"/>
                <a:gd name="T13" fmla="*/ 23 h 366"/>
                <a:gd name="T14" fmla="*/ 266 w 379"/>
                <a:gd name="T15" fmla="*/ 23 h 366"/>
                <a:gd name="T16" fmla="*/ 184 w 379"/>
                <a:gd name="T17" fmla="*/ 160 h 366"/>
                <a:gd name="T18" fmla="*/ 184 w 379"/>
                <a:gd name="T19" fmla="*/ 160 h 366"/>
                <a:gd name="T20" fmla="*/ 76 w 379"/>
                <a:gd name="T21" fmla="*/ 34 h 366"/>
                <a:gd name="T22" fmla="*/ 76 w 379"/>
                <a:gd name="T23" fmla="*/ 34 h 366"/>
                <a:gd name="T24" fmla="*/ 26 w 379"/>
                <a:gd name="T25" fmla="*/ 69 h 366"/>
                <a:gd name="T26" fmla="*/ 26 w 379"/>
                <a:gd name="T27" fmla="*/ 69 h 366"/>
                <a:gd name="T28" fmla="*/ 139 w 379"/>
                <a:gd name="T29" fmla="*/ 209 h 366"/>
                <a:gd name="T30" fmla="*/ 139 w 379"/>
                <a:gd name="T31" fmla="*/ 209 h 366"/>
                <a:gd name="T32" fmla="*/ 27 w 379"/>
                <a:gd name="T33" fmla="*/ 301 h 366"/>
                <a:gd name="T34" fmla="*/ 27 w 379"/>
                <a:gd name="T35" fmla="*/ 301 h 366"/>
                <a:gd name="T36" fmla="*/ 64 w 379"/>
                <a:gd name="T37" fmla="*/ 351 h 366"/>
                <a:gd name="T38" fmla="*/ 64 w 379"/>
                <a:gd name="T39" fmla="*/ 351 h 366"/>
                <a:gd name="T40" fmla="*/ 194 w 379"/>
                <a:gd name="T41" fmla="*/ 249 h 366"/>
                <a:gd name="T42" fmla="*/ 194 w 379"/>
                <a:gd name="T43" fmla="*/ 249 h 366"/>
                <a:gd name="T44" fmla="*/ 333 w 379"/>
                <a:gd name="T45" fmla="*/ 313 h 366"/>
                <a:gd name="T46" fmla="*/ 333 w 379"/>
                <a:gd name="T47" fmla="*/ 313 h 366"/>
                <a:gd name="T48" fmla="*/ 353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3" y="272"/>
                  </a:moveTo>
                  <a:lnTo>
                    <a:pt x="353" y="272"/>
                  </a:lnTo>
                  <a:cubicBezTo>
                    <a:pt x="312" y="249"/>
                    <a:pt x="270" y="227"/>
                    <a:pt x="232" y="201"/>
                  </a:cubicBezTo>
                  <a:lnTo>
                    <a:pt x="232" y="201"/>
                  </a:lnTo>
                  <a:cubicBezTo>
                    <a:pt x="268" y="150"/>
                    <a:pt x="294" y="94"/>
                    <a:pt x="307" y="43"/>
                  </a:cubicBezTo>
                  <a:lnTo>
                    <a:pt x="307" y="43"/>
                  </a:lnTo>
                  <a:cubicBezTo>
                    <a:pt x="314" y="20"/>
                    <a:pt x="280" y="0"/>
                    <a:pt x="266" y="23"/>
                  </a:cubicBezTo>
                  <a:lnTo>
                    <a:pt x="266" y="23"/>
                  </a:lnTo>
                  <a:cubicBezTo>
                    <a:pt x="240" y="71"/>
                    <a:pt x="216" y="118"/>
                    <a:pt x="184" y="160"/>
                  </a:cubicBezTo>
                  <a:lnTo>
                    <a:pt x="184" y="160"/>
                  </a:lnTo>
                  <a:cubicBezTo>
                    <a:pt x="143" y="122"/>
                    <a:pt x="113" y="76"/>
                    <a:pt x="76" y="34"/>
                  </a:cubicBezTo>
                  <a:lnTo>
                    <a:pt x="76" y="34"/>
                  </a:lnTo>
                  <a:cubicBezTo>
                    <a:pt x="52" y="6"/>
                    <a:pt x="11" y="38"/>
                    <a:pt x="26" y="69"/>
                  </a:cubicBezTo>
                  <a:lnTo>
                    <a:pt x="26" y="69"/>
                  </a:lnTo>
                  <a:cubicBezTo>
                    <a:pt x="50" y="119"/>
                    <a:pt x="90" y="168"/>
                    <a:pt x="139" y="209"/>
                  </a:cubicBezTo>
                  <a:lnTo>
                    <a:pt x="139" y="209"/>
                  </a:lnTo>
                  <a:cubicBezTo>
                    <a:pt x="105" y="242"/>
                    <a:pt x="65" y="269"/>
                    <a:pt x="27" y="301"/>
                  </a:cubicBezTo>
                  <a:lnTo>
                    <a:pt x="27" y="301"/>
                  </a:lnTo>
                  <a:cubicBezTo>
                    <a:pt x="0" y="324"/>
                    <a:pt x="32" y="365"/>
                    <a:pt x="64" y="351"/>
                  </a:cubicBezTo>
                  <a:lnTo>
                    <a:pt x="64" y="351"/>
                  </a:lnTo>
                  <a:cubicBezTo>
                    <a:pt x="110" y="330"/>
                    <a:pt x="155" y="293"/>
                    <a:pt x="194" y="249"/>
                  </a:cubicBezTo>
                  <a:lnTo>
                    <a:pt x="194" y="249"/>
                  </a:lnTo>
                  <a:cubicBezTo>
                    <a:pt x="239" y="280"/>
                    <a:pt x="289" y="302"/>
                    <a:pt x="333" y="313"/>
                  </a:cubicBezTo>
                  <a:lnTo>
                    <a:pt x="333" y="313"/>
                  </a:lnTo>
                  <a:cubicBezTo>
                    <a:pt x="358" y="319"/>
                    <a:pt x="378" y="285"/>
                    <a:pt x="353" y="272"/>
                  </a:cubicBezTo>
                </a:path>
              </a:pathLst>
            </a:custGeom>
            <a:solidFill>
              <a:schemeClr val="accent3">
                <a:lumMod val="25000"/>
              </a:schemeClr>
            </a:solidFill>
            <a:ln>
              <a:noFill/>
            </a:ln>
            <a:effectLst/>
          </p:spPr>
          <p:txBody>
            <a:bodyPr wrap="none" anchor="ctr"/>
            <a:lstStyle/>
            <a:p>
              <a:pPr>
                <a:defRPr/>
              </a:pPr>
              <a:endParaRPr lang="es-ES_tradnl"/>
            </a:p>
          </p:txBody>
        </p:sp>
        <p:sp>
          <p:nvSpPr>
            <p:cNvPr id="32" name="Freeform 62">
              <a:extLst>
                <a:ext uri="{FF2B5EF4-FFF2-40B4-BE49-F238E27FC236}">
                  <a16:creationId xmlns:a16="http://schemas.microsoft.com/office/drawing/2014/main" id="{4C408593-113B-DF4A-974D-E49B47F72DF2}"/>
                </a:ext>
              </a:extLst>
            </p:cNvPr>
            <p:cNvSpPr>
              <a:spLocks noChangeArrowheads="1"/>
            </p:cNvSpPr>
            <p:nvPr/>
          </p:nvSpPr>
          <p:spPr bwMode="auto">
            <a:xfrm>
              <a:off x="5744186" y="59177"/>
              <a:ext cx="180952" cy="174602"/>
            </a:xfrm>
            <a:custGeom>
              <a:avLst/>
              <a:gdLst>
                <a:gd name="T0" fmla="*/ 355 w 380"/>
                <a:gd name="T1" fmla="*/ 272 h 366"/>
                <a:gd name="T2" fmla="*/ 355 w 380"/>
                <a:gd name="T3" fmla="*/ 272 h 366"/>
                <a:gd name="T4" fmla="*/ 233 w 380"/>
                <a:gd name="T5" fmla="*/ 201 h 366"/>
                <a:gd name="T6" fmla="*/ 233 w 380"/>
                <a:gd name="T7" fmla="*/ 201 h 366"/>
                <a:gd name="T8" fmla="*/ 308 w 380"/>
                <a:gd name="T9" fmla="*/ 43 h 366"/>
                <a:gd name="T10" fmla="*/ 308 w 380"/>
                <a:gd name="T11" fmla="*/ 43 h 366"/>
                <a:gd name="T12" fmla="*/ 267 w 380"/>
                <a:gd name="T13" fmla="*/ 23 h 366"/>
                <a:gd name="T14" fmla="*/ 267 w 380"/>
                <a:gd name="T15" fmla="*/ 23 h 366"/>
                <a:gd name="T16" fmla="*/ 184 w 380"/>
                <a:gd name="T17" fmla="*/ 160 h 366"/>
                <a:gd name="T18" fmla="*/ 184 w 380"/>
                <a:gd name="T19" fmla="*/ 160 h 366"/>
                <a:gd name="T20" fmla="*/ 77 w 380"/>
                <a:gd name="T21" fmla="*/ 34 h 366"/>
                <a:gd name="T22" fmla="*/ 77 w 380"/>
                <a:gd name="T23" fmla="*/ 34 h 366"/>
                <a:gd name="T24" fmla="*/ 27 w 380"/>
                <a:gd name="T25" fmla="*/ 69 h 366"/>
                <a:gd name="T26" fmla="*/ 27 w 380"/>
                <a:gd name="T27" fmla="*/ 69 h 366"/>
                <a:gd name="T28" fmla="*/ 140 w 380"/>
                <a:gd name="T29" fmla="*/ 209 h 366"/>
                <a:gd name="T30" fmla="*/ 140 w 380"/>
                <a:gd name="T31" fmla="*/ 209 h 366"/>
                <a:gd name="T32" fmla="*/ 28 w 380"/>
                <a:gd name="T33" fmla="*/ 301 h 366"/>
                <a:gd name="T34" fmla="*/ 28 w 380"/>
                <a:gd name="T35" fmla="*/ 301 h 366"/>
                <a:gd name="T36" fmla="*/ 64 w 380"/>
                <a:gd name="T37" fmla="*/ 351 h 366"/>
                <a:gd name="T38" fmla="*/ 64 w 380"/>
                <a:gd name="T39" fmla="*/ 351 h 366"/>
                <a:gd name="T40" fmla="*/ 195 w 380"/>
                <a:gd name="T41" fmla="*/ 249 h 366"/>
                <a:gd name="T42" fmla="*/ 195 w 380"/>
                <a:gd name="T43" fmla="*/ 249 h 366"/>
                <a:gd name="T44" fmla="*/ 336 w 380"/>
                <a:gd name="T45" fmla="*/ 313 h 366"/>
                <a:gd name="T46" fmla="*/ 336 w 380"/>
                <a:gd name="T47" fmla="*/ 313 h 366"/>
                <a:gd name="T48" fmla="*/ 355 w 380"/>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6">
                  <a:moveTo>
                    <a:pt x="355" y="272"/>
                  </a:moveTo>
                  <a:lnTo>
                    <a:pt x="355" y="272"/>
                  </a:lnTo>
                  <a:cubicBezTo>
                    <a:pt x="312" y="249"/>
                    <a:pt x="271" y="227"/>
                    <a:pt x="233" y="201"/>
                  </a:cubicBezTo>
                  <a:lnTo>
                    <a:pt x="233" y="201"/>
                  </a:lnTo>
                  <a:cubicBezTo>
                    <a:pt x="269" y="150"/>
                    <a:pt x="295" y="94"/>
                    <a:pt x="308" y="43"/>
                  </a:cubicBezTo>
                  <a:lnTo>
                    <a:pt x="308" y="43"/>
                  </a:lnTo>
                  <a:cubicBezTo>
                    <a:pt x="315" y="20"/>
                    <a:pt x="280" y="0"/>
                    <a:pt x="267" y="23"/>
                  </a:cubicBezTo>
                  <a:lnTo>
                    <a:pt x="267" y="23"/>
                  </a:lnTo>
                  <a:cubicBezTo>
                    <a:pt x="241" y="71"/>
                    <a:pt x="217" y="118"/>
                    <a:pt x="184" y="160"/>
                  </a:cubicBezTo>
                  <a:lnTo>
                    <a:pt x="184" y="160"/>
                  </a:lnTo>
                  <a:cubicBezTo>
                    <a:pt x="144" y="122"/>
                    <a:pt x="113" y="76"/>
                    <a:pt x="77" y="34"/>
                  </a:cubicBezTo>
                  <a:lnTo>
                    <a:pt x="77" y="34"/>
                  </a:lnTo>
                  <a:cubicBezTo>
                    <a:pt x="53" y="6"/>
                    <a:pt x="14" y="38"/>
                    <a:pt x="27" y="69"/>
                  </a:cubicBezTo>
                  <a:lnTo>
                    <a:pt x="27" y="69"/>
                  </a:lnTo>
                  <a:cubicBezTo>
                    <a:pt x="50" y="119"/>
                    <a:pt x="91" y="168"/>
                    <a:pt x="140" y="209"/>
                  </a:cubicBezTo>
                  <a:lnTo>
                    <a:pt x="140" y="209"/>
                  </a:lnTo>
                  <a:cubicBezTo>
                    <a:pt x="106" y="242"/>
                    <a:pt x="66" y="269"/>
                    <a:pt x="28" y="301"/>
                  </a:cubicBezTo>
                  <a:lnTo>
                    <a:pt x="28" y="301"/>
                  </a:lnTo>
                  <a:cubicBezTo>
                    <a:pt x="0" y="324"/>
                    <a:pt x="33" y="365"/>
                    <a:pt x="64" y="351"/>
                  </a:cubicBezTo>
                  <a:lnTo>
                    <a:pt x="64" y="351"/>
                  </a:lnTo>
                  <a:cubicBezTo>
                    <a:pt x="110" y="330"/>
                    <a:pt x="156" y="293"/>
                    <a:pt x="195" y="249"/>
                  </a:cubicBezTo>
                  <a:lnTo>
                    <a:pt x="195" y="249"/>
                  </a:lnTo>
                  <a:cubicBezTo>
                    <a:pt x="240" y="280"/>
                    <a:pt x="290" y="302"/>
                    <a:pt x="336" y="313"/>
                  </a:cubicBezTo>
                  <a:lnTo>
                    <a:pt x="336" y="313"/>
                  </a:lnTo>
                  <a:cubicBezTo>
                    <a:pt x="359" y="319"/>
                    <a:pt x="379" y="285"/>
                    <a:pt x="355" y="272"/>
                  </a:cubicBezTo>
                </a:path>
              </a:pathLst>
            </a:custGeom>
            <a:solidFill>
              <a:schemeClr val="accent3">
                <a:lumMod val="50000"/>
              </a:schemeClr>
            </a:solidFill>
            <a:ln>
              <a:noFill/>
            </a:ln>
            <a:effectLst/>
          </p:spPr>
          <p:txBody>
            <a:bodyPr wrap="none" anchor="ctr"/>
            <a:lstStyle/>
            <a:p>
              <a:pPr>
                <a:defRPr/>
              </a:pPr>
              <a:endParaRPr lang="es-ES_tradnl"/>
            </a:p>
          </p:txBody>
        </p:sp>
        <p:sp>
          <p:nvSpPr>
            <p:cNvPr id="33" name="Freeform 63">
              <a:extLst>
                <a:ext uri="{FF2B5EF4-FFF2-40B4-BE49-F238E27FC236}">
                  <a16:creationId xmlns:a16="http://schemas.microsoft.com/office/drawing/2014/main" id="{F12873C7-2A22-C04B-96DF-25FCC38F460A}"/>
                </a:ext>
              </a:extLst>
            </p:cNvPr>
            <p:cNvSpPr>
              <a:spLocks noChangeArrowheads="1"/>
            </p:cNvSpPr>
            <p:nvPr/>
          </p:nvSpPr>
          <p:spPr bwMode="auto">
            <a:xfrm>
              <a:off x="5366410" y="59177"/>
              <a:ext cx="180952" cy="174602"/>
            </a:xfrm>
            <a:custGeom>
              <a:avLst/>
              <a:gdLst>
                <a:gd name="T0" fmla="*/ 353 w 379"/>
                <a:gd name="T1" fmla="*/ 272 h 366"/>
                <a:gd name="T2" fmla="*/ 353 w 379"/>
                <a:gd name="T3" fmla="*/ 272 h 366"/>
                <a:gd name="T4" fmla="*/ 232 w 379"/>
                <a:gd name="T5" fmla="*/ 201 h 366"/>
                <a:gd name="T6" fmla="*/ 232 w 379"/>
                <a:gd name="T7" fmla="*/ 201 h 366"/>
                <a:gd name="T8" fmla="*/ 307 w 379"/>
                <a:gd name="T9" fmla="*/ 43 h 366"/>
                <a:gd name="T10" fmla="*/ 307 w 379"/>
                <a:gd name="T11" fmla="*/ 43 h 366"/>
                <a:gd name="T12" fmla="*/ 267 w 379"/>
                <a:gd name="T13" fmla="*/ 23 h 366"/>
                <a:gd name="T14" fmla="*/ 267 w 379"/>
                <a:gd name="T15" fmla="*/ 23 h 366"/>
                <a:gd name="T16" fmla="*/ 184 w 379"/>
                <a:gd name="T17" fmla="*/ 160 h 366"/>
                <a:gd name="T18" fmla="*/ 184 w 379"/>
                <a:gd name="T19" fmla="*/ 160 h 366"/>
                <a:gd name="T20" fmla="*/ 76 w 379"/>
                <a:gd name="T21" fmla="*/ 34 h 366"/>
                <a:gd name="T22" fmla="*/ 76 w 379"/>
                <a:gd name="T23" fmla="*/ 34 h 366"/>
                <a:gd name="T24" fmla="*/ 26 w 379"/>
                <a:gd name="T25" fmla="*/ 69 h 366"/>
                <a:gd name="T26" fmla="*/ 26 w 379"/>
                <a:gd name="T27" fmla="*/ 69 h 366"/>
                <a:gd name="T28" fmla="*/ 139 w 379"/>
                <a:gd name="T29" fmla="*/ 209 h 366"/>
                <a:gd name="T30" fmla="*/ 139 w 379"/>
                <a:gd name="T31" fmla="*/ 209 h 366"/>
                <a:gd name="T32" fmla="*/ 27 w 379"/>
                <a:gd name="T33" fmla="*/ 301 h 366"/>
                <a:gd name="T34" fmla="*/ 27 w 379"/>
                <a:gd name="T35" fmla="*/ 301 h 366"/>
                <a:gd name="T36" fmla="*/ 63 w 379"/>
                <a:gd name="T37" fmla="*/ 351 h 366"/>
                <a:gd name="T38" fmla="*/ 63 w 379"/>
                <a:gd name="T39" fmla="*/ 351 h 366"/>
                <a:gd name="T40" fmla="*/ 193 w 379"/>
                <a:gd name="T41" fmla="*/ 249 h 366"/>
                <a:gd name="T42" fmla="*/ 193 w 379"/>
                <a:gd name="T43" fmla="*/ 249 h 366"/>
                <a:gd name="T44" fmla="*/ 335 w 379"/>
                <a:gd name="T45" fmla="*/ 313 h 366"/>
                <a:gd name="T46" fmla="*/ 335 w 379"/>
                <a:gd name="T47" fmla="*/ 313 h 366"/>
                <a:gd name="T48" fmla="*/ 353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3" y="272"/>
                  </a:moveTo>
                  <a:lnTo>
                    <a:pt x="353" y="272"/>
                  </a:lnTo>
                  <a:cubicBezTo>
                    <a:pt x="311" y="249"/>
                    <a:pt x="270" y="227"/>
                    <a:pt x="232" y="201"/>
                  </a:cubicBezTo>
                  <a:lnTo>
                    <a:pt x="232" y="201"/>
                  </a:lnTo>
                  <a:cubicBezTo>
                    <a:pt x="268" y="150"/>
                    <a:pt x="294" y="94"/>
                    <a:pt x="307" y="43"/>
                  </a:cubicBezTo>
                  <a:lnTo>
                    <a:pt x="307" y="43"/>
                  </a:lnTo>
                  <a:cubicBezTo>
                    <a:pt x="313" y="20"/>
                    <a:pt x="280" y="0"/>
                    <a:pt x="267" y="23"/>
                  </a:cubicBezTo>
                  <a:lnTo>
                    <a:pt x="267" y="23"/>
                  </a:lnTo>
                  <a:cubicBezTo>
                    <a:pt x="240" y="71"/>
                    <a:pt x="215" y="118"/>
                    <a:pt x="184" y="160"/>
                  </a:cubicBezTo>
                  <a:lnTo>
                    <a:pt x="184" y="160"/>
                  </a:lnTo>
                  <a:cubicBezTo>
                    <a:pt x="142" y="122"/>
                    <a:pt x="113" y="76"/>
                    <a:pt x="76" y="34"/>
                  </a:cubicBezTo>
                  <a:lnTo>
                    <a:pt x="76" y="34"/>
                  </a:lnTo>
                  <a:cubicBezTo>
                    <a:pt x="52" y="6"/>
                    <a:pt x="12" y="38"/>
                    <a:pt x="26" y="69"/>
                  </a:cubicBezTo>
                  <a:lnTo>
                    <a:pt x="26" y="69"/>
                  </a:lnTo>
                  <a:cubicBezTo>
                    <a:pt x="48" y="119"/>
                    <a:pt x="90" y="168"/>
                    <a:pt x="139" y="209"/>
                  </a:cubicBezTo>
                  <a:lnTo>
                    <a:pt x="139" y="209"/>
                  </a:lnTo>
                  <a:cubicBezTo>
                    <a:pt x="104" y="242"/>
                    <a:pt x="64" y="269"/>
                    <a:pt x="27" y="301"/>
                  </a:cubicBezTo>
                  <a:lnTo>
                    <a:pt x="27" y="301"/>
                  </a:lnTo>
                  <a:cubicBezTo>
                    <a:pt x="0" y="324"/>
                    <a:pt x="33" y="365"/>
                    <a:pt x="63" y="351"/>
                  </a:cubicBezTo>
                  <a:lnTo>
                    <a:pt x="63" y="351"/>
                  </a:lnTo>
                  <a:cubicBezTo>
                    <a:pt x="110" y="330"/>
                    <a:pt x="155" y="293"/>
                    <a:pt x="193" y="249"/>
                  </a:cubicBezTo>
                  <a:lnTo>
                    <a:pt x="193" y="249"/>
                  </a:lnTo>
                  <a:cubicBezTo>
                    <a:pt x="239" y="280"/>
                    <a:pt x="289" y="302"/>
                    <a:pt x="335" y="313"/>
                  </a:cubicBezTo>
                  <a:lnTo>
                    <a:pt x="335" y="313"/>
                  </a:lnTo>
                  <a:cubicBezTo>
                    <a:pt x="359" y="319"/>
                    <a:pt x="378"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34" name="Freeform 64">
              <a:extLst>
                <a:ext uri="{FF2B5EF4-FFF2-40B4-BE49-F238E27FC236}">
                  <a16:creationId xmlns:a16="http://schemas.microsoft.com/office/drawing/2014/main" id="{6D3212C4-FCE1-A44C-9F7B-E0CF978E75DC}"/>
                </a:ext>
              </a:extLst>
            </p:cNvPr>
            <p:cNvSpPr>
              <a:spLocks noChangeArrowheads="1"/>
            </p:cNvSpPr>
            <p:nvPr/>
          </p:nvSpPr>
          <p:spPr bwMode="auto">
            <a:xfrm>
              <a:off x="5933074" y="59177"/>
              <a:ext cx="180952" cy="174602"/>
            </a:xfrm>
            <a:custGeom>
              <a:avLst/>
              <a:gdLst>
                <a:gd name="T0" fmla="*/ 353 w 378"/>
                <a:gd name="T1" fmla="*/ 272 h 366"/>
                <a:gd name="T2" fmla="*/ 353 w 378"/>
                <a:gd name="T3" fmla="*/ 272 h 366"/>
                <a:gd name="T4" fmla="*/ 231 w 378"/>
                <a:gd name="T5" fmla="*/ 201 h 366"/>
                <a:gd name="T6" fmla="*/ 231 w 378"/>
                <a:gd name="T7" fmla="*/ 201 h 366"/>
                <a:gd name="T8" fmla="*/ 306 w 378"/>
                <a:gd name="T9" fmla="*/ 43 h 366"/>
                <a:gd name="T10" fmla="*/ 306 w 378"/>
                <a:gd name="T11" fmla="*/ 43 h 366"/>
                <a:gd name="T12" fmla="*/ 265 w 378"/>
                <a:gd name="T13" fmla="*/ 23 h 366"/>
                <a:gd name="T14" fmla="*/ 265 w 378"/>
                <a:gd name="T15" fmla="*/ 23 h 366"/>
                <a:gd name="T16" fmla="*/ 182 w 378"/>
                <a:gd name="T17" fmla="*/ 160 h 366"/>
                <a:gd name="T18" fmla="*/ 182 w 378"/>
                <a:gd name="T19" fmla="*/ 160 h 366"/>
                <a:gd name="T20" fmla="*/ 75 w 378"/>
                <a:gd name="T21" fmla="*/ 34 h 366"/>
                <a:gd name="T22" fmla="*/ 75 w 378"/>
                <a:gd name="T23" fmla="*/ 34 h 366"/>
                <a:gd name="T24" fmla="*/ 25 w 378"/>
                <a:gd name="T25" fmla="*/ 69 h 366"/>
                <a:gd name="T26" fmla="*/ 25 w 378"/>
                <a:gd name="T27" fmla="*/ 69 h 366"/>
                <a:gd name="T28" fmla="*/ 138 w 378"/>
                <a:gd name="T29" fmla="*/ 209 h 366"/>
                <a:gd name="T30" fmla="*/ 138 w 378"/>
                <a:gd name="T31" fmla="*/ 209 h 366"/>
                <a:gd name="T32" fmla="*/ 26 w 378"/>
                <a:gd name="T33" fmla="*/ 301 h 366"/>
                <a:gd name="T34" fmla="*/ 26 w 378"/>
                <a:gd name="T35" fmla="*/ 301 h 366"/>
                <a:gd name="T36" fmla="*/ 61 w 378"/>
                <a:gd name="T37" fmla="*/ 351 h 366"/>
                <a:gd name="T38" fmla="*/ 61 w 378"/>
                <a:gd name="T39" fmla="*/ 351 h 366"/>
                <a:gd name="T40" fmla="*/ 191 w 378"/>
                <a:gd name="T41" fmla="*/ 249 h 366"/>
                <a:gd name="T42" fmla="*/ 191 w 378"/>
                <a:gd name="T43" fmla="*/ 249 h 366"/>
                <a:gd name="T44" fmla="*/ 333 w 378"/>
                <a:gd name="T45" fmla="*/ 313 h 366"/>
                <a:gd name="T46" fmla="*/ 333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49"/>
                    <a:pt x="269" y="227"/>
                    <a:pt x="231" y="201"/>
                  </a:cubicBezTo>
                  <a:lnTo>
                    <a:pt x="231" y="201"/>
                  </a:lnTo>
                  <a:cubicBezTo>
                    <a:pt x="266" y="150"/>
                    <a:pt x="293" y="94"/>
                    <a:pt x="306" y="43"/>
                  </a:cubicBezTo>
                  <a:lnTo>
                    <a:pt x="306" y="43"/>
                  </a:lnTo>
                  <a:cubicBezTo>
                    <a:pt x="311" y="20"/>
                    <a:pt x="278" y="0"/>
                    <a:pt x="265" y="23"/>
                  </a:cubicBezTo>
                  <a:lnTo>
                    <a:pt x="265" y="23"/>
                  </a:lnTo>
                  <a:cubicBezTo>
                    <a:pt x="239" y="71"/>
                    <a:pt x="214" y="118"/>
                    <a:pt x="182" y="160"/>
                  </a:cubicBezTo>
                  <a:lnTo>
                    <a:pt x="182" y="160"/>
                  </a:lnTo>
                  <a:cubicBezTo>
                    <a:pt x="142" y="122"/>
                    <a:pt x="111" y="76"/>
                    <a:pt x="75" y="34"/>
                  </a:cubicBezTo>
                  <a:lnTo>
                    <a:pt x="75" y="34"/>
                  </a:lnTo>
                  <a:cubicBezTo>
                    <a:pt x="52" y="6"/>
                    <a:pt x="11" y="38"/>
                    <a:pt x="25" y="69"/>
                  </a:cubicBezTo>
                  <a:lnTo>
                    <a:pt x="25" y="69"/>
                  </a:lnTo>
                  <a:cubicBezTo>
                    <a:pt x="48" y="119"/>
                    <a:pt x="89" y="168"/>
                    <a:pt x="138" y="209"/>
                  </a:cubicBezTo>
                  <a:lnTo>
                    <a:pt x="138" y="209"/>
                  </a:lnTo>
                  <a:cubicBezTo>
                    <a:pt x="102" y="242"/>
                    <a:pt x="63" y="269"/>
                    <a:pt x="26" y="301"/>
                  </a:cubicBezTo>
                  <a:lnTo>
                    <a:pt x="26" y="301"/>
                  </a:lnTo>
                  <a:cubicBezTo>
                    <a:pt x="0" y="324"/>
                    <a:pt x="31" y="365"/>
                    <a:pt x="61" y="351"/>
                  </a:cubicBezTo>
                  <a:lnTo>
                    <a:pt x="61" y="351"/>
                  </a:lnTo>
                  <a:cubicBezTo>
                    <a:pt x="109" y="330"/>
                    <a:pt x="153" y="293"/>
                    <a:pt x="191" y="249"/>
                  </a:cubicBezTo>
                  <a:lnTo>
                    <a:pt x="191" y="249"/>
                  </a:lnTo>
                  <a:cubicBezTo>
                    <a:pt x="239" y="280"/>
                    <a:pt x="287" y="302"/>
                    <a:pt x="333" y="313"/>
                  </a:cubicBezTo>
                  <a:lnTo>
                    <a:pt x="333" y="313"/>
                  </a:lnTo>
                  <a:cubicBezTo>
                    <a:pt x="357" y="319"/>
                    <a:pt x="377"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35" name="Freeform 65">
              <a:extLst>
                <a:ext uri="{FF2B5EF4-FFF2-40B4-BE49-F238E27FC236}">
                  <a16:creationId xmlns:a16="http://schemas.microsoft.com/office/drawing/2014/main" id="{F320584B-40CA-6C43-BF95-4CA3C6951436}"/>
                </a:ext>
              </a:extLst>
            </p:cNvPr>
            <p:cNvSpPr>
              <a:spLocks noChangeArrowheads="1"/>
            </p:cNvSpPr>
            <p:nvPr/>
          </p:nvSpPr>
          <p:spPr bwMode="auto">
            <a:xfrm>
              <a:off x="6312436" y="59177"/>
              <a:ext cx="180952" cy="174602"/>
            </a:xfrm>
            <a:custGeom>
              <a:avLst/>
              <a:gdLst>
                <a:gd name="T0" fmla="*/ 352 w 378"/>
                <a:gd name="T1" fmla="*/ 272 h 366"/>
                <a:gd name="T2" fmla="*/ 352 w 378"/>
                <a:gd name="T3" fmla="*/ 272 h 366"/>
                <a:gd name="T4" fmla="*/ 231 w 378"/>
                <a:gd name="T5" fmla="*/ 201 h 366"/>
                <a:gd name="T6" fmla="*/ 231 w 378"/>
                <a:gd name="T7" fmla="*/ 201 h 366"/>
                <a:gd name="T8" fmla="*/ 306 w 378"/>
                <a:gd name="T9" fmla="*/ 43 h 366"/>
                <a:gd name="T10" fmla="*/ 306 w 378"/>
                <a:gd name="T11" fmla="*/ 43 h 366"/>
                <a:gd name="T12" fmla="*/ 265 w 378"/>
                <a:gd name="T13" fmla="*/ 23 h 366"/>
                <a:gd name="T14" fmla="*/ 265 w 378"/>
                <a:gd name="T15" fmla="*/ 23 h 366"/>
                <a:gd name="T16" fmla="*/ 182 w 378"/>
                <a:gd name="T17" fmla="*/ 160 h 366"/>
                <a:gd name="T18" fmla="*/ 182 w 378"/>
                <a:gd name="T19" fmla="*/ 160 h 366"/>
                <a:gd name="T20" fmla="*/ 76 w 378"/>
                <a:gd name="T21" fmla="*/ 34 h 366"/>
                <a:gd name="T22" fmla="*/ 76 w 378"/>
                <a:gd name="T23" fmla="*/ 34 h 366"/>
                <a:gd name="T24" fmla="*/ 26 w 378"/>
                <a:gd name="T25" fmla="*/ 69 h 366"/>
                <a:gd name="T26" fmla="*/ 26 w 378"/>
                <a:gd name="T27" fmla="*/ 69 h 366"/>
                <a:gd name="T28" fmla="*/ 138 w 378"/>
                <a:gd name="T29" fmla="*/ 209 h 366"/>
                <a:gd name="T30" fmla="*/ 138 w 378"/>
                <a:gd name="T31" fmla="*/ 209 h 366"/>
                <a:gd name="T32" fmla="*/ 27 w 378"/>
                <a:gd name="T33" fmla="*/ 301 h 366"/>
                <a:gd name="T34" fmla="*/ 27 w 378"/>
                <a:gd name="T35" fmla="*/ 301 h 366"/>
                <a:gd name="T36" fmla="*/ 63 w 378"/>
                <a:gd name="T37" fmla="*/ 351 h 366"/>
                <a:gd name="T38" fmla="*/ 63 w 378"/>
                <a:gd name="T39" fmla="*/ 351 h 366"/>
                <a:gd name="T40" fmla="*/ 193 w 378"/>
                <a:gd name="T41" fmla="*/ 249 h 366"/>
                <a:gd name="T42" fmla="*/ 193 w 378"/>
                <a:gd name="T43" fmla="*/ 249 h 366"/>
                <a:gd name="T44" fmla="*/ 333 w 378"/>
                <a:gd name="T45" fmla="*/ 313 h 366"/>
                <a:gd name="T46" fmla="*/ 333 w 378"/>
                <a:gd name="T47" fmla="*/ 313 h 366"/>
                <a:gd name="T48" fmla="*/ 352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2" y="272"/>
                  </a:moveTo>
                  <a:lnTo>
                    <a:pt x="352" y="272"/>
                  </a:lnTo>
                  <a:cubicBezTo>
                    <a:pt x="311" y="249"/>
                    <a:pt x="269" y="227"/>
                    <a:pt x="231" y="201"/>
                  </a:cubicBezTo>
                  <a:lnTo>
                    <a:pt x="231" y="201"/>
                  </a:lnTo>
                  <a:cubicBezTo>
                    <a:pt x="268" y="150"/>
                    <a:pt x="293" y="94"/>
                    <a:pt x="306" y="43"/>
                  </a:cubicBezTo>
                  <a:lnTo>
                    <a:pt x="306" y="43"/>
                  </a:lnTo>
                  <a:cubicBezTo>
                    <a:pt x="312" y="20"/>
                    <a:pt x="278" y="0"/>
                    <a:pt x="265" y="23"/>
                  </a:cubicBezTo>
                  <a:lnTo>
                    <a:pt x="265" y="23"/>
                  </a:lnTo>
                  <a:cubicBezTo>
                    <a:pt x="239" y="71"/>
                    <a:pt x="215" y="118"/>
                    <a:pt x="182" y="160"/>
                  </a:cubicBezTo>
                  <a:lnTo>
                    <a:pt x="182" y="160"/>
                  </a:lnTo>
                  <a:cubicBezTo>
                    <a:pt x="141" y="122"/>
                    <a:pt x="111" y="76"/>
                    <a:pt x="76" y="34"/>
                  </a:cubicBezTo>
                  <a:lnTo>
                    <a:pt x="76" y="34"/>
                  </a:lnTo>
                  <a:cubicBezTo>
                    <a:pt x="52" y="6"/>
                    <a:pt x="10" y="38"/>
                    <a:pt x="26" y="69"/>
                  </a:cubicBezTo>
                  <a:lnTo>
                    <a:pt x="26" y="69"/>
                  </a:lnTo>
                  <a:cubicBezTo>
                    <a:pt x="48" y="119"/>
                    <a:pt x="89" y="168"/>
                    <a:pt x="138" y="209"/>
                  </a:cubicBezTo>
                  <a:lnTo>
                    <a:pt x="138" y="209"/>
                  </a:lnTo>
                  <a:cubicBezTo>
                    <a:pt x="103" y="242"/>
                    <a:pt x="64" y="269"/>
                    <a:pt x="27" y="301"/>
                  </a:cubicBezTo>
                  <a:lnTo>
                    <a:pt x="27" y="301"/>
                  </a:lnTo>
                  <a:cubicBezTo>
                    <a:pt x="0" y="324"/>
                    <a:pt x="31" y="365"/>
                    <a:pt x="63" y="351"/>
                  </a:cubicBezTo>
                  <a:lnTo>
                    <a:pt x="63" y="351"/>
                  </a:lnTo>
                  <a:cubicBezTo>
                    <a:pt x="109" y="330"/>
                    <a:pt x="153" y="293"/>
                    <a:pt x="193" y="249"/>
                  </a:cubicBezTo>
                  <a:lnTo>
                    <a:pt x="193" y="249"/>
                  </a:lnTo>
                  <a:cubicBezTo>
                    <a:pt x="239" y="280"/>
                    <a:pt x="287" y="302"/>
                    <a:pt x="333" y="313"/>
                  </a:cubicBezTo>
                  <a:lnTo>
                    <a:pt x="333" y="313"/>
                  </a:lnTo>
                  <a:cubicBezTo>
                    <a:pt x="357" y="319"/>
                    <a:pt x="377" y="285"/>
                    <a:pt x="352" y="272"/>
                  </a:cubicBezTo>
                </a:path>
              </a:pathLst>
            </a:custGeom>
            <a:solidFill>
              <a:schemeClr val="accent3">
                <a:lumMod val="50000"/>
              </a:schemeClr>
            </a:solidFill>
            <a:ln>
              <a:noFill/>
            </a:ln>
            <a:effectLst/>
          </p:spPr>
          <p:txBody>
            <a:bodyPr wrap="none" anchor="ctr"/>
            <a:lstStyle/>
            <a:p>
              <a:pPr>
                <a:defRPr/>
              </a:pPr>
              <a:endParaRPr lang="es-ES_tradnl"/>
            </a:p>
          </p:txBody>
        </p:sp>
        <p:sp>
          <p:nvSpPr>
            <p:cNvPr id="36" name="Freeform 66">
              <a:extLst>
                <a:ext uri="{FF2B5EF4-FFF2-40B4-BE49-F238E27FC236}">
                  <a16:creationId xmlns:a16="http://schemas.microsoft.com/office/drawing/2014/main" id="{3759FB39-F3CF-744F-8E83-E1AB30ED1EB2}"/>
                </a:ext>
              </a:extLst>
            </p:cNvPr>
            <p:cNvSpPr>
              <a:spLocks noChangeArrowheads="1"/>
            </p:cNvSpPr>
            <p:nvPr/>
          </p:nvSpPr>
          <p:spPr bwMode="auto">
            <a:xfrm>
              <a:off x="6501325" y="59177"/>
              <a:ext cx="180952" cy="174602"/>
            </a:xfrm>
            <a:custGeom>
              <a:avLst/>
              <a:gdLst>
                <a:gd name="T0" fmla="*/ 354 w 380"/>
                <a:gd name="T1" fmla="*/ 272 h 366"/>
                <a:gd name="T2" fmla="*/ 354 w 380"/>
                <a:gd name="T3" fmla="*/ 272 h 366"/>
                <a:gd name="T4" fmla="*/ 233 w 380"/>
                <a:gd name="T5" fmla="*/ 201 h 366"/>
                <a:gd name="T6" fmla="*/ 233 w 380"/>
                <a:gd name="T7" fmla="*/ 201 h 366"/>
                <a:gd name="T8" fmla="*/ 308 w 380"/>
                <a:gd name="T9" fmla="*/ 43 h 366"/>
                <a:gd name="T10" fmla="*/ 308 w 380"/>
                <a:gd name="T11" fmla="*/ 43 h 366"/>
                <a:gd name="T12" fmla="*/ 267 w 380"/>
                <a:gd name="T13" fmla="*/ 23 h 366"/>
                <a:gd name="T14" fmla="*/ 267 w 380"/>
                <a:gd name="T15" fmla="*/ 23 h 366"/>
                <a:gd name="T16" fmla="*/ 184 w 380"/>
                <a:gd name="T17" fmla="*/ 160 h 366"/>
                <a:gd name="T18" fmla="*/ 184 w 380"/>
                <a:gd name="T19" fmla="*/ 160 h 366"/>
                <a:gd name="T20" fmla="*/ 78 w 380"/>
                <a:gd name="T21" fmla="*/ 34 h 366"/>
                <a:gd name="T22" fmla="*/ 78 w 380"/>
                <a:gd name="T23" fmla="*/ 34 h 366"/>
                <a:gd name="T24" fmla="*/ 26 w 380"/>
                <a:gd name="T25" fmla="*/ 69 h 366"/>
                <a:gd name="T26" fmla="*/ 26 w 380"/>
                <a:gd name="T27" fmla="*/ 69 h 366"/>
                <a:gd name="T28" fmla="*/ 141 w 380"/>
                <a:gd name="T29" fmla="*/ 209 h 366"/>
                <a:gd name="T30" fmla="*/ 141 w 380"/>
                <a:gd name="T31" fmla="*/ 209 h 366"/>
                <a:gd name="T32" fmla="*/ 29 w 380"/>
                <a:gd name="T33" fmla="*/ 301 h 366"/>
                <a:gd name="T34" fmla="*/ 29 w 380"/>
                <a:gd name="T35" fmla="*/ 301 h 366"/>
                <a:gd name="T36" fmla="*/ 64 w 380"/>
                <a:gd name="T37" fmla="*/ 351 h 366"/>
                <a:gd name="T38" fmla="*/ 64 w 380"/>
                <a:gd name="T39" fmla="*/ 351 h 366"/>
                <a:gd name="T40" fmla="*/ 195 w 380"/>
                <a:gd name="T41" fmla="*/ 249 h 366"/>
                <a:gd name="T42" fmla="*/ 195 w 380"/>
                <a:gd name="T43" fmla="*/ 249 h 366"/>
                <a:gd name="T44" fmla="*/ 335 w 380"/>
                <a:gd name="T45" fmla="*/ 313 h 366"/>
                <a:gd name="T46" fmla="*/ 335 w 380"/>
                <a:gd name="T47" fmla="*/ 313 h 366"/>
                <a:gd name="T48" fmla="*/ 354 w 380"/>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6">
                  <a:moveTo>
                    <a:pt x="354" y="272"/>
                  </a:moveTo>
                  <a:lnTo>
                    <a:pt x="354" y="272"/>
                  </a:lnTo>
                  <a:cubicBezTo>
                    <a:pt x="313" y="249"/>
                    <a:pt x="272" y="227"/>
                    <a:pt x="233" y="201"/>
                  </a:cubicBezTo>
                  <a:lnTo>
                    <a:pt x="233" y="201"/>
                  </a:lnTo>
                  <a:cubicBezTo>
                    <a:pt x="268" y="150"/>
                    <a:pt x="296" y="94"/>
                    <a:pt x="308" y="43"/>
                  </a:cubicBezTo>
                  <a:lnTo>
                    <a:pt x="308" y="43"/>
                  </a:lnTo>
                  <a:cubicBezTo>
                    <a:pt x="314" y="20"/>
                    <a:pt x="281" y="0"/>
                    <a:pt x="267" y="23"/>
                  </a:cubicBezTo>
                  <a:lnTo>
                    <a:pt x="267" y="23"/>
                  </a:lnTo>
                  <a:cubicBezTo>
                    <a:pt x="241" y="71"/>
                    <a:pt x="217" y="118"/>
                    <a:pt x="184" y="160"/>
                  </a:cubicBezTo>
                  <a:lnTo>
                    <a:pt x="184" y="160"/>
                  </a:lnTo>
                  <a:cubicBezTo>
                    <a:pt x="143" y="122"/>
                    <a:pt x="113" y="76"/>
                    <a:pt x="78" y="34"/>
                  </a:cubicBezTo>
                  <a:lnTo>
                    <a:pt x="78" y="34"/>
                  </a:lnTo>
                  <a:cubicBezTo>
                    <a:pt x="53" y="6"/>
                    <a:pt x="13" y="38"/>
                    <a:pt x="26" y="69"/>
                  </a:cubicBezTo>
                  <a:lnTo>
                    <a:pt x="26" y="69"/>
                  </a:lnTo>
                  <a:cubicBezTo>
                    <a:pt x="50" y="119"/>
                    <a:pt x="91" y="168"/>
                    <a:pt x="141" y="209"/>
                  </a:cubicBezTo>
                  <a:lnTo>
                    <a:pt x="141" y="209"/>
                  </a:lnTo>
                  <a:cubicBezTo>
                    <a:pt x="105" y="242"/>
                    <a:pt x="66" y="269"/>
                    <a:pt x="29" y="301"/>
                  </a:cubicBezTo>
                  <a:lnTo>
                    <a:pt x="29" y="301"/>
                  </a:lnTo>
                  <a:cubicBezTo>
                    <a:pt x="0" y="324"/>
                    <a:pt x="33" y="365"/>
                    <a:pt x="64" y="351"/>
                  </a:cubicBezTo>
                  <a:lnTo>
                    <a:pt x="64" y="351"/>
                  </a:lnTo>
                  <a:cubicBezTo>
                    <a:pt x="110" y="330"/>
                    <a:pt x="155" y="293"/>
                    <a:pt x="195" y="249"/>
                  </a:cubicBezTo>
                  <a:lnTo>
                    <a:pt x="195" y="249"/>
                  </a:lnTo>
                  <a:cubicBezTo>
                    <a:pt x="239" y="280"/>
                    <a:pt x="289" y="302"/>
                    <a:pt x="335" y="313"/>
                  </a:cubicBezTo>
                  <a:lnTo>
                    <a:pt x="335" y="313"/>
                  </a:lnTo>
                  <a:cubicBezTo>
                    <a:pt x="359" y="319"/>
                    <a:pt x="379" y="285"/>
                    <a:pt x="354" y="272"/>
                  </a:cubicBezTo>
                </a:path>
              </a:pathLst>
            </a:custGeom>
            <a:solidFill>
              <a:schemeClr val="accent3">
                <a:lumMod val="75000"/>
              </a:schemeClr>
            </a:solidFill>
            <a:ln>
              <a:noFill/>
            </a:ln>
            <a:effectLst/>
          </p:spPr>
          <p:txBody>
            <a:bodyPr wrap="none" anchor="ctr"/>
            <a:lstStyle/>
            <a:p>
              <a:pPr>
                <a:defRPr/>
              </a:pPr>
              <a:endParaRPr lang="es-ES_tradnl"/>
            </a:p>
          </p:txBody>
        </p:sp>
        <p:sp>
          <p:nvSpPr>
            <p:cNvPr id="37" name="Freeform 67">
              <a:extLst>
                <a:ext uri="{FF2B5EF4-FFF2-40B4-BE49-F238E27FC236}">
                  <a16:creationId xmlns:a16="http://schemas.microsoft.com/office/drawing/2014/main" id="{17785876-ED04-714B-9EC0-630EE6EFC2CD}"/>
                </a:ext>
              </a:extLst>
            </p:cNvPr>
            <p:cNvSpPr>
              <a:spLocks noChangeArrowheads="1"/>
            </p:cNvSpPr>
            <p:nvPr/>
          </p:nvSpPr>
          <p:spPr bwMode="auto">
            <a:xfrm>
              <a:off x="6123550" y="59177"/>
              <a:ext cx="180952" cy="174602"/>
            </a:xfrm>
            <a:custGeom>
              <a:avLst/>
              <a:gdLst>
                <a:gd name="T0" fmla="*/ 353 w 378"/>
                <a:gd name="T1" fmla="*/ 272 h 366"/>
                <a:gd name="T2" fmla="*/ 353 w 378"/>
                <a:gd name="T3" fmla="*/ 272 h 366"/>
                <a:gd name="T4" fmla="*/ 231 w 378"/>
                <a:gd name="T5" fmla="*/ 201 h 366"/>
                <a:gd name="T6" fmla="*/ 231 w 378"/>
                <a:gd name="T7" fmla="*/ 201 h 366"/>
                <a:gd name="T8" fmla="*/ 307 w 378"/>
                <a:gd name="T9" fmla="*/ 43 h 366"/>
                <a:gd name="T10" fmla="*/ 307 w 378"/>
                <a:gd name="T11" fmla="*/ 43 h 366"/>
                <a:gd name="T12" fmla="*/ 265 w 378"/>
                <a:gd name="T13" fmla="*/ 23 h 366"/>
                <a:gd name="T14" fmla="*/ 265 w 378"/>
                <a:gd name="T15" fmla="*/ 23 h 366"/>
                <a:gd name="T16" fmla="*/ 182 w 378"/>
                <a:gd name="T17" fmla="*/ 160 h 366"/>
                <a:gd name="T18" fmla="*/ 182 w 378"/>
                <a:gd name="T19" fmla="*/ 160 h 366"/>
                <a:gd name="T20" fmla="*/ 75 w 378"/>
                <a:gd name="T21" fmla="*/ 34 h 366"/>
                <a:gd name="T22" fmla="*/ 75 w 378"/>
                <a:gd name="T23" fmla="*/ 34 h 366"/>
                <a:gd name="T24" fmla="*/ 25 w 378"/>
                <a:gd name="T25" fmla="*/ 69 h 366"/>
                <a:gd name="T26" fmla="*/ 25 w 378"/>
                <a:gd name="T27" fmla="*/ 69 h 366"/>
                <a:gd name="T28" fmla="*/ 138 w 378"/>
                <a:gd name="T29" fmla="*/ 209 h 366"/>
                <a:gd name="T30" fmla="*/ 138 w 378"/>
                <a:gd name="T31" fmla="*/ 209 h 366"/>
                <a:gd name="T32" fmla="*/ 26 w 378"/>
                <a:gd name="T33" fmla="*/ 301 h 366"/>
                <a:gd name="T34" fmla="*/ 26 w 378"/>
                <a:gd name="T35" fmla="*/ 301 h 366"/>
                <a:gd name="T36" fmla="*/ 62 w 378"/>
                <a:gd name="T37" fmla="*/ 351 h 366"/>
                <a:gd name="T38" fmla="*/ 62 w 378"/>
                <a:gd name="T39" fmla="*/ 351 h 366"/>
                <a:gd name="T40" fmla="*/ 192 w 378"/>
                <a:gd name="T41" fmla="*/ 249 h 366"/>
                <a:gd name="T42" fmla="*/ 192 w 378"/>
                <a:gd name="T43" fmla="*/ 249 h 366"/>
                <a:gd name="T44" fmla="*/ 334 w 378"/>
                <a:gd name="T45" fmla="*/ 313 h 366"/>
                <a:gd name="T46" fmla="*/ 334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0" y="249"/>
                    <a:pt x="269" y="227"/>
                    <a:pt x="231" y="201"/>
                  </a:cubicBezTo>
                  <a:lnTo>
                    <a:pt x="231" y="201"/>
                  </a:lnTo>
                  <a:cubicBezTo>
                    <a:pt x="266" y="150"/>
                    <a:pt x="294" y="94"/>
                    <a:pt x="307" y="43"/>
                  </a:cubicBezTo>
                  <a:lnTo>
                    <a:pt x="307" y="43"/>
                  </a:lnTo>
                  <a:cubicBezTo>
                    <a:pt x="311" y="20"/>
                    <a:pt x="278" y="0"/>
                    <a:pt x="265" y="23"/>
                  </a:cubicBezTo>
                  <a:lnTo>
                    <a:pt x="265" y="23"/>
                  </a:lnTo>
                  <a:cubicBezTo>
                    <a:pt x="239" y="71"/>
                    <a:pt x="215" y="118"/>
                    <a:pt x="182" y="160"/>
                  </a:cubicBezTo>
                  <a:lnTo>
                    <a:pt x="182" y="160"/>
                  </a:lnTo>
                  <a:cubicBezTo>
                    <a:pt x="142" y="122"/>
                    <a:pt x="111" y="76"/>
                    <a:pt x="75" y="34"/>
                  </a:cubicBezTo>
                  <a:lnTo>
                    <a:pt x="75" y="34"/>
                  </a:lnTo>
                  <a:cubicBezTo>
                    <a:pt x="52" y="6"/>
                    <a:pt x="12" y="38"/>
                    <a:pt x="25" y="69"/>
                  </a:cubicBezTo>
                  <a:lnTo>
                    <a:pt x="25" y="69"/>
                  </a:lnTo>
                  <a:cubicBezTo>
                    <a:pt x="48" y="119"/>
                    <a:pt x="89" y="168"/>
                    <a:pt x="138" y="209"/>
                  </a:cubicBezTo>
                  <a:lnTo>
                    <a:pt x="138" y="209"/>
                  </a:lnTo>
                  <a:cubicBezTo>
                    <a:pt x="102" y="242"/>
                    <a:pt x="64" y="269"/>
                    <a:pt x="26" y="301"/>
                  </a:cubicBezTo>
                  <a:lnTo>
                    <a:pt x="26" y="301"/>
                  </a:lnTo>
                  <a:cubicBezTo>
                    <a:pt x="0" y="324"/>
                    <a:pt x="31" y="365"/>
                    <a:pt x="62" y="351"/>
                  </a:cubicBezTo>
                  <a:lnTo>
                    <a:pt x="62" y="351"/>
                  </a:lnTo>
                  <a:cubicBezTo>
                    <a:pt x="109" y="330"/>
                    <a:pt x="153" y="293"/>
                    <a:pt x="192" y="249"/>
                  </a:cubicBezTo>
                  <a:lnTo>
                    <a:pt x="192" y="249"/>
                  </a:lnTo>
                  <a:cubicBezTo>
                    <a:pt x="239" y="280"/>
                    <a:pt x="288" y="302"/>
                    <a:pt x="334" y="313"/>
                  </a:cubicBezTo>
                  <a:lnTo>
                    <a:pt x="334" y="313"/>
                  </a:lnTo>
                  <a:cubicBezTo>
                    <a:pt x="357" y="319"/>
                    <a:pt x="377" y="285"/>
                    <a:pt x="353" y="272"/>
                  </a:cubicBezTo>
                </a:path>
              </a:pathLst>
            </a:custGeom>
            <a:solidFill>
              <a:schemeClr val="accent3">
                <a:lumMod val="25000"/>
              </a:schemeClr>
            </a:solidFill>
            <a:ln>
              <a:noFill/>
            </a:ln>
            <a:effectLst/>
          </p:spPr>
          <p:txBody>
            <a:bodyPr wrap="none" anchor="ctr"/>
            <a:lstStyle/>
            <a:p>
              <a:pPr>
                <a:defRPr/>
              </a:pPr>
              <a:endParaRPr lang="es-ES_tradnl"/>
            </a:p>
          </p:txBody>
        </p:sp>
        <p:sp>
          <p:nvSpPr>
            <p:cNvPr id="38" name="Freeform 68">
              <a:extLst>
                <a:ext uri="{FF2B5EF4-FFF2-40B4-BE49-F238E27FC236}">
                  <a16:creationId xmlns:a16="http://schemas.microsoft.com/office/drawing/2014/main" id="{D7F6F3E3-E697-7F41-886D-A0884C504AE3}"/>
                </a:ext>
              </a:extLst>
            </p:cNvPr>
            <p:cNvSpPr>
              <a:spLocks noChangeArrowheads="1"/>
            </p:cNvSpPr>
            <p:nvPr/>
          </p:nvSpPr>
          <p:spPr bwMode="auto">
            <a:xfrm>
              <a:off x="6690212" y="59177"/>
              <a:ext cx="180952" cy="174602"/>
            </a:xfrm>
            <a:custGeom>
              <a:avLst/>
              <a:gdLst>
                <a:gd name="T0" fmla="*/ 354 w 378"/>
                <a:gd name="T1" fmla="*/ 272 h 366"/>
                <a:gd name="T2" fmla="*/ 354 w 378"/>
                <a:gd name="T3" fmla="*/ 272 h 366"/>
                <a:gd name="T4" fmla="*/ 232 w 378"/>
                <a:gd name="T5" fmla="*/ 201 h 366"/>
                <a:gd name="T6" fmla="*/ 232 w 378"/>
                <a:gd name="T7" fmla="*/ 201 h 366"/>
                <a:gd name="T8" fmla="*/ 308 w 378"/>
                <a:gd name="T9" fmla="*/ 43 h 366"/>
                <a:gd name="T10" fmla="*/ 308 w 378"/>
                <a:gd name="T11" fmla="*/ 43 h 366"/>
                <a:gd name="T12" fmla="*/ 266 w 378"/>
                <a:gd name="T13" fmla="*/ 23 h 366"/>
                <a:gd name="T14" fmla="*/ 266 w 378"/>
                <a:gd name="T15" fmla="*/ 23 h 366"/>
                <a:gd name="T16" fmla="*/ 183 w 378"/>
                <a:gd name="T17" fmla="*/ 160 h 366"/>
                <a:gd name="T18" fmla="*/ 183 w 378"/>
                <a:gd name="T19" fmla="*/ 160 h 366"/>
                <a:gd name="T20" fmla="*/ 75 w 378"/>
                <a:gd name="T21" fmla="*/ 34 h 366"/>
                <a:gd name="T22" fmla="*/ 75 w 378"/>
                <a:gd name="T23" fmla="*/ 34 h 366"/>
                <a:gd name="T24" fmla="*/ 25 w 378"/>
                <a:gd name="T25" fmla="*/ 69 h 366"/>
                <a:gd name="T26" fmla="*/ 25 w 378"/>
                <a:gd name="T27" fmla="*/ 69 h 366"/>
                <a:gd name="T28" fmla="*/ 140 w 378"/>
                <a:gd name="T29" fmla="*/ 209 h 366"/>
                <a:gd name="T30" fmla="*/ 140 w 378"/>
                <a:gd name="T31" fmla="*/ 209 h 366"/>
                <a:gd name="T32" fmla="*/ 27 w 378"/>
                <a:gd name="T33" fmla="*/ 301 h 366"/>
                <a:gd name="T34" fmla="*/ 27 w 378"/>
                <a:gd name="T35" fmla="*/ 301 h 366"/>
                <a:gd name="T36" fmla="*/ 62 w 378"/>
                <a:gd name="T37" fmla="*/ 351 h 366"/>
                <a:gd name="T38" fmla="*/ 62 w 378"/>
                <a:gd name="T39" fmla="*/ 351 h 366"/>
                <a:gd name="T40" fmla="*/ 193 w 378"/>
                <a:gd name="T41" fmla="*/ 249 h 366"/>
                <a:gd name="T42" fmla="*/ 193 w 378"/>
                <a:gd name="T43" fmla="*/ 249 h 366"/>
                <a:gd name="T44" fmla="*/ 334 w 378"/>
                <a:gd name="T45" fmla="*/ 313 h 366"/>
                <a:gd name="T46" fmla="*/ 334 w 378"/>
                <a:gd name="T47" fmla="*/ 313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49"/>
                    <a:pt x="271" y="227"/>
                    <a:pt x="232" y="201"/>
                  </a:cubicBezTo>
                  <a:lnTo>
                    <a:pt x="232" y="201"/>
                  </a:lnTo>
                  <a:cubicBezTo>
                    <a:pt x="267" y="150"/>
                    <a:pt x="295" y="94"/>
                    <a:pt x="308" y="43"/>
                  </a:cubicBezTo>
                  <a:lnTo>
                    <a:pt x="308" y="43"/>
                  </a:lnTo>
                  <a:cubicBezTo>
                    <a:pt x="313" y="20"/>
                    <a:pt x="279" y="0"/>
                    <a:pt x="266" y="23"/>
                  </a:cubicBezTo>
                  <a:lnTo>
                    <a:pt x="266" y="23"/>
                  </a:lnTo>
                  <a:cubicBezTo>
                    <a:pt x="239" y="71"/>
                    <a:pt x="216" y="118"/>
                    <a:pt x="183" y="160"/>
                  </a:cubicBezTo>
                  <a:lnTo>
                    <a:pt x="183" y="160"/>
                  </a:lnTo>
                  <a:cubicBezTo>
                    <a:pt x="142" y="122"/>
                    <a:pt x="113" y="76"/>
                    <a:pt x="75" y="34"/>
                  </a:cubicBezTo>
                  <a:lnTo>
                    <a:pt x="75" y="34"/>
                  </a:lnTo>
                  <a:cubicBezTo>
                    <a:pt x="53" y="6"/>
                    <a:pt x="12" y="38"/>
                    <a:pt x="25" y="69"/>
                  </a:cubicBezTo>
                  <a:lnTo>
                    <a:pt x="25" y="69"/>
                  </a:lnTo>
                  <a:cubicBezTo>
                    <a:pt x="49" y="119"/>
                    <a:pt x="91" y="168"/>
                    <a:pt x="140" y="209"/>
                  </a:cubicBezTo>
                  <a:lnTo>
                    <a:pt x="140" y="209"/>
                  </a:lnTo>
                  <a:cubicBezTo>
                    <a:pt x="104" y="242"/>
                    <a:pt x="65" y="269"/>
                    <a:pt x="27" y="301"/>
                  </a:cubicBezTo>
                  <a:lnTo>
                    <a:pt x="27" y="301"/>
                  </a:lnTo>
                  <a:cubicBezTo>
                    <a:pt x="0" y="324"/>
                    <a:pt x="32" y="365"/>
                    <a:pt x="62" y="351"/>
                  </a:cubicBezTo>
                  <a:lnTo>
                    <a:pt x="62" y="351"/>
                  </a:lnTo>
                  <a:cubicBezTo>
                    <a:pt x="109" y="330"/>
                    <a:pt x="154" y="293"/>
                    <a:pt x="193" y="249"/>
                  </a:cubicBezTo>
                  <a:lnTo>
                    <a:pt x="193" y="249"/>
                  </a:lnTo>
                  <a:cubicBezTo>
                    <a:pt x="239" y="280"/>
                    <a:pt x="288" y="302"/>
                    <a:pt x="334" y="313"/>
                  </a:cubicBezTo>
                  <a:lnTo>
                    <a:pt x="334" y="313"/>
                  </a:lnTo>
                  <a:cubicBezTo>
                    <a:pt x="358" y="319"/>
                    <a:pt x="377"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39" name="Freeform 69">
              <a:extLst>
                <a:ext uri="{FF2B5EF4-FFF2-40B4-BE49-F238E27FC236}">
                  <a16:creationId xmlns:a16="http://schemas.microsoft.com/office/drawing/2014/main" id="{1D1108C9-03B9-B647-93AA-C64FAD0ADDB1}"/>
                </a:ext>
              </a:extLst>
            </p:cNvPr>
            <p:cNvSpPr>
              <a:spLocks noChangeArrowheads="1"/>
            </p:cNvSpPr>
            <p:nvPr/>
          </p:nvSpPr>
          <p:spPr bwMode="auto">
            <a:xfrm>
              <a:off x="7083862" y="56003"/>
              <a:ext cx="180952" cy="174602"/>
            </a:xfrm>
            <a:custGeom>
              <a:avLst/>
              <a:gdLst>
                <a:gd name="T0" fmla="*/ 354 w 380"/>
                <a:gd name="T1" fmla="*/ 273 h 366"/>
                <a:gd name="T2" fmla="*/ 354 w 380"/>
                <a:gd name="T3" fmla="*/ 273 h 366"/>
                <a:gd name="T4" fmla="*/ 233 w 380"/>
                <a:gd name="T5" fmla="*/ 201 h 366"/>
                <a:gd name="T6" fmla="*/ 233 w 380"/>
                <a:gd name="T7" fmla="*/ 201 h 366"/>
                <a:gd name="T8" fmla="*/ 307 w 380"/>
                <a:gd name="T9" fmla="*/ 43 h 366"/>
                <a:gd name="T10" fmla="*/ 307 w 380"/>
                <a:gd name="T11" fmla="*/ 43 h 366"/>
                <a:gd name="T12" fmla="*/ 267 w 380"/>
                <a:gd name="T13" fmla="*/ 23 h 366"/>
                <a:gd name="T14" fmla="*/ 267 w 380"/>
                <a:gd name="T15" fmla="*/ 23 h 366"/>
                <a:gd name="T16" fmla="*/ 183 w 380"/>
                <a:gd name="T17" fmla="*/ 161 h 366"/>
                <a:gd name="T18" fmla="*/ 183 w 380"/>
                <a:gd name="T19" fmla="*/ 161 h 366"/>
                <a:gd name="T20" fmla="*/ 77 w 380"/>
                <a:gd name="T21" fmla="*/ 34 h 366"/>
                <a:gd name="T22" fmla="*/ 77 w 380"/>
                <a:gd name="T23" fmla="*/ 34 h 366"/>
                <a:gd name="T24" fmla="*/ 27 w 380"/>
                <a:gd name="T25" fmla="*/ 69 h 366"/>
                <a:gd name="T26" fmla="*/ 27 w 380"/>
                <a:gd name="T27" fmla="*/ 69 h 366"/>
                <a:gd name="T28" fmla="*/ 140 w 380"/>
                <a:gd name="T29" fmla="*/ 210 h 366"/>
                <a:gd name="T30" fmla="*/ 140 w 380"/>
                <a:gd name="T31" fmla="*/ 210 h 366"/>
                <a:gd name="T32" fmla="*/ 28 w 380"/>
                <a:gd name="T33" fmla="*/ 301 h 366"/>
                <a:gd name="T34" fmla="*/ 28 w 380"/>
                <a:gd name="T35" fmla="*/ 301 h 366"/>
                <a:gd name="T36" fmla="*/ 64 w 380"/>
                <a:gd name="T37" fmla="*/ 352 h 366"/>
                <a:gd name="T38" fmla="*/ 64 w 380"/>
                <a:gd name="T39" fmla="*/ 352 h 366"/>
                <a:gd name="T40" fmla="*/ 194 w 380"/>
                <a:gd name="T41" fmla="*/ 249 h 366"/>
                <a:gd name="T42" fmla="*/ 194 w 380"/>
                <a:gd name="T43" fmla="*/ 249 h 366"/>
                <a:gd name="T44" fmla="*/ 336 w 380"/>
                <a:gd name="T45" fmla="*/ 314 h 366"/>
                <a:gd name="T46" fmla="*/ 336 w 380"/>
                <a:gd name="T47" fmla="*/ 314 h 366"/>
                <a:gd name="T48" fmla="*/ 354 w 380"/>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6">
                  <a:moveTo>
                    <a:pt x="354" y="273"/>
                  </a:moveTo>
                  <a:lnTo>
                    <a:pt x="354" y="273"/>
                  </a:lnTo>
                  <a:cubicBezTo>
                    <a:pt x="312" y="249"/>
                    <a:pt x="271" y="228"/>
                    <a:pt x="233" y="201"/>
                  </a:cubicBezTo>
                  <a:lnTo>
                    <a:pt x="233" y="201"/>
                  </a:lnTo>
                  <a:cubicBezTo>
                    <a:pt x="269" y="149"/>
                    <a:pt x="295" y="94"/>
                    <a:pt x="307" y="43"/>
                  </a:cubicBezTo>
                  <a:lnTo>
                    <a:pt x="307" y="43"/>
                  </a:lnTo>
                  <a:cubicBezTo>
                    <a:pt x="313" y="19"/>
                    <a:pt x="280" y="0"/>
                    <a:pt x="267" y="23"/>
                  </a:cubicBezTo>
                  <a:lnTo>
                    <a:pt x="267" y="23"/>
                  </a:lnTo>
                  <a:cubicBezTo>
                    <a:pt x="240" y="71"/>
                    <a:pt x="216" y="118"/>
                    <a:pt x="183" y="161"/>
                  </a:cubicBezTo>
                  <a:lnTo>
                    <a:pt x="183" y="161"/>
                  </a:lnTo>
                  <a:cubicBezTo>
                    <a:pt x="142" y="122"/>
                    <a:pt x="113" y="76"/>
                    <a:pt x="77" y="34"/>
                  </a:cubicBezTo>
                  <a:lnTo>
                    <a:pt x="77" y="34"/>
                  </a:lnTo>
                  <a:cubicBezTo>
                    <a:pt x="53" y="6"/>
                    <a:pt x="12" y="38"/>
                    <a:pt x="27" y="69"/>
                  </a:cubicBezTo>
                  <a:lnTo>
                    <a:pt x="27" y="69"/>
                  </a:lnTo>
                  <a:cubicBezTo>
                    <a:pt x="49" y="121"/>
                    <a:pt x="90" y="168"/>
                    <a:pt x="140" y="210"/>
                  </a:cubicBezTo>
                  <a:lnTo>
                    <a:pt x="140" y="210"/>
                  </a:lnTo>
                  <a:cubicBezTo>
                    <a:pt x="104" y="243"/>
                    <a:pt x="65" y="269"/>
                    <a:pt x="28" y="301"/>
                  </a:cubicBezTo>
                  <a:lnTo>
                    <a:pt x="28" y="301"/>
                  </a:lnTo>
                  <a:cubicBezTo>
                    <a:pt x="0" y="325"/>
                    <a:pt x="33" y="365"/>
                    <a:pt x="64" y="352"/>
                  </a:cubicBezTo>
                  <a:lnTo>
                    <a:pt x="64" y="352"/>
                  </a:lnTo>
                  <a:cubicBezTo>
                    <a:pt x="111" y="329"/>
                    <a:pt x="156" y="294"/>
                    <a:pt x="194" y="249"/>
                  </a:cubicBezTo>
                  <a:lnTo>
                    <a:pt x="194" y="249"/>
                  </a:lnTo>
                  <a:cubicBezTo>
                    <a:pt x="240" y="280"/>
                    <a:pt x="288" y="302"/>
                    <a:pt x="336" y="314"/>
                  </a:cubicBezTo>
                  <a:lnTo>
                    <a:pt x="336" y="314"/>
                  </a:lnTo>
                  <a:cubicBezTo>
                    <a:pt x="358" y="319"/>
                    <a:pt x="379" y="286"/>
                    <a:pt x="354" y="273"/>
                  </a:cubicBezTo>
                </a:path>
              </a:pathLst>
            </a:custGeom>
            <a:solidFill>
              <a:schemeClr val="accent3">
                <a:lumMod val="75000"/>
              </a:schemeClr>
            </a:solidFill>
            <a:ln>
              <a:noFill/>
            </a:ln>
            <a:effectLst/>
          </p:spPr>
          <p:txBody>
            <a:bodyPr wrap="none" anchor="ctr"/>
            <a:lstStyle/>
            <a:p>
              <a:pPr>
                <a:defRPr/>
              </a:pPr>
              <a:endParaRPr lang="es-ES_tradnl"/>
            </a:p>
          </p:txBody>
        </p:sp>
        <p:sp>
          <p:nvSpPr>
            <p:cNvPr id="40" name="Freeform 70">
              <a:extLst>
                <a:ext uri="{FF2B5EF4-FFF2-40B4-BE49-F238E27FC236}">
                  <a16:creationId xmlns:a16="http://schemas.microsoft.com/office/drawing/2014/main" id="{0A309B80-557F-5C4A-9A51-182731EB4CB6}"/>
                </a:ext>
              </a:extLst>
            </p:cNvPr>
            <p:cNvSpPr>
              <a:spLocks noChangeArrowheads="1"/>
            </p:cNvSpPr>
            <p:nvPr/>
          </p:nvSpPr>
          <p:spPr bwMode="auto">
            <a:xfrm>
              <a:off x="7272749" y="56003"/>
              <a:ext cx="180952" cy="174602"/>
            </a:xfrm>
            <a:custGeom>
              <a:avLst/>
              <a:gdLst>
                <a:gd name="T0" fmla="*/ 354 w 378"/>
                <a:gd name="T1" fmla="*/ 273 h 366"/>
                <a:gd name="T2" fmla="*/ 354 w 378"/>
                <a:gd name="T3" fmla="*/ 273 h 366"/>
                <a:gd name="T4" fmla="*/ 233 w 378"/>
                <a:gd name="T5" fmla="*/ 201 h 366"/>
                <a:gd name="T6" fmla="*/ 233 w 378"/>
                <a:gd name="T7" fmla="*/ 201 h 366"/>
                <a:gd name="T8" fmla="*/ 308 w 378"/>
                <a:gd name="T9" fmla="*/ 43 h 366"/>
                <a:gd name="T10" fmla="*/ 308 w 378"/>
                <a:gd name="T11" fmla="*/ 43 h 366"/>
                <a:gd name="T12" fmla="*/ 267 w 378"/>
                <a:gd name="T13" fmla="*/ 23 h 366"/>
                <a:gd name="T14" fmla="*/ 267 w 378"/>
                <a:gd name="T15" fmla="*/ 23 h 366"/>
                <a:gd name="T16" fmla="*/ 183 w 378"/>
                <a:gd name="T17" fmla="*/ 161 h 366"/>
                <a:gd name="T18" fmla="*/ 183 w 378"/>
                <a:gd name="T19" fmla="*/ 161 h 366"/>
                <a:gd name="T20" fmla="*/ 77 w 378"/>
                <a:gd name="T21" fmla="*/ 34 h 366"/>
                <a:gd name="T22" fmla="*/ 77 w 378"/>
                <a:gd name="T23" fmla="*/ 34 h 366"/>
                <a:gd name="T24" fmla="*/ 27 w 378"/>
                <a:gd name="T25" fmla="*/ 69 h 366"/>
                <a:gd name="T26" fmla="*/ 27 w 378"/>
                <a:gd name="T27" fmla="*/ 69 h 366"/>
                <a:gd name="T28" fmla="*/ 140 w 378"/>
                <a:gd name="T29" fmla="*/ 210 h 366"/>
                <a:gd name="T30" fmla="*/ 140 w 378"/>
                <a:gd name="T31" fmla="*/ 210 h 366"/>
                <a:gd name="T32" fmla="*/ 28 w 378"/>
                <a:gd name="T33" fmla="*/ 301 h 366"/>
                <a:gd name="T34" fmla="*/ 28 w 378"/>
                <a:gd name="T35" fmla="*/ 301 h 366"/>
                <a:gd name="T36" fmla="*/ 63 w 378"/>
                <a:gd name="T37" fmla="*/ 352 h 366"/>
                <a:gd name="T38" fmla="*/ 63 w 378"/>
                <a:gd name="T39" fmla="*/ 352 h 366"/>
                <a:gd name="T40" fmla="*/ 193 w 378"/>
                <a:gd name="T41" fmla="*/ 249 h 366"/>
                <a:gd name="T42" fmla="*/ 193 w 378"/>
                <a:gd name="T43" fmla="*/ 249 h 366"/>
                <a:gd name="T44" fmla="*/ 334 w 378"/>
                <a:gd name="T45" fmla="*/ 314 h 366"/>
                <a:gd name="T46" fmla="*/ 334 w 378"/>
                <a:gd name="T47" fmla="*/ 314 h 366"/>
                <a:gd name="T48" fmla="*/ 354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3"/>
                  </a:moveTo>
                  <a:lnTo>
                    <a:pt x="354" y="273"/>
                  </a:lnTo>
                  <a:cubicBezTo>
                    <a:pt x="313" y="249"/>
                    <a:pt x="271" y="228"/>
                    <a:pt x="233" y="201"/>
                  </a:cubicBezTo>
                  <a:lnTo>
                    <a:pt x="233" y="201"/>
                  </a:lnTo>
                  <a:cubicBezTo>
                    <a:pt x="267" y="149"/>
                    <a:pt x="295" y="94"/>
                    <a:pt x="308" y="43"/>
                  </a:cubicBezTo>
                  <a:lnTo>
                    <a:pt x="308" y="43"/>
                  </a:lnTo>
                  <a:cubicBezTo>
                    <a:pt x="313" y="19"/>
                    <a:pt x="280" y="0"/>
                    <a:pt x="267" y="23"/>
                  </a:cubicBezTo>
                  <a:lnTo>
                    <a:pt x="267" y="23"/>
                  </a:lnTo>
                  <a:cubicBezTo>
                    <a:pt x="241" y="71"/>
                    <a:pt x="217" y="118"/>
                    <a:pt x="183" y="161"/>
                  </a:cubicBezTo>
                  <a:lnTo>
                    <a:pt x="183" y="161"/>
                  </a:lnTo>
                  <a:cubicBezTo>
                    <a:pt x="144" y="122"/>
                    <a:pt x="113" y="76"/>
                    <a:pt x="77" y="34"/>
                  </a:cubicBezTo>
                  <a:lnTo>
                    <a:pt x="77" y="34"/>
                  </a:lnTo>
                  <a:cubicBezTo>
                    <a:pt x="53" y="6"/>
                    <a:pt x="12" y="38"/>
                    <a:pt x="27" y="69"/>
                  </a:cubicBezTo>
                  <a:lnTo>
                    <a:pt x="27" y="69"/>
                  </a:lnTo>
                  <a:cubicBezTo>
                    <a:pt x="49" y="121"/>
                    <a:pt x="91" y="168"/>
                    <a:pt x="140" y="210"/>
                  </a:cubicBezTo>
                  <a:lnTo>
                    <a:pt x="140" y="210"/>
                  </a:lnTo>
                  <a:cubicBezTo>
                    <a:pt x="104" y="243"/>
                    <a:pt x="66" y="269"/>
                    <a:pt x="28" y="301"/>
                  </a:cubicBezTo>
                  <a:lnTo>
                    <a:pt x="28" y="301"/>
                  </a:lnTo>
                  <a:cubicBezTo>
                    <a:pt x="0" y="325"/>
                    <a:pt x="32" y="365"/>
                    <a:pt x="63" y="352"/>
                  </a:cubicBezTo>
                  <a:lnTo>
                    <a:pt x="63" y="352"/>
                  </a:lnTo>
                  <a:cubicBezTo>
                    <a:pt x="111" y="329"/>
                    <a:pt x="155" y="294"/>
                    <a:pt x="193" y="249"/>
                  </a:cubicBezTo>
                  <a:lnTo>
                    <a:pt x="193" y="249"/>
                  </a:lnTo>
                  <a:cubicBezTo>
                    <a:pt x="239" y="280"/>
                    <a:pt x="289" y="302"/>
                    <a:pt x="334" y="314"/>
                  </a:cubicBezTo>
                  <a:lnTo>
                    <a:pt x="334" y="314"/>
                  </a:lnTo>
                  <a:cubicBezTo>
                    <a:pt x="359" y="319"/>
                    <a:pt x="377" y="286"/>
                    <a:pt x="354" y="273"/>
                  </a:cubicBezTo>
                </a:path>
              </a:pathLst>
            </a:custGeom>
            <a:solidFill>
              <a:schemeClr val="accent3">
                <a:lumMod val="25000"/>
              </a:schemeClr>
            </a:solidFill>
            <a:ln>
              <a:noFill/>
            </a:ln>
            <a:effectLst/>
          </p:spPr>
          <p:txBody>
            <a:bodyPr wrap="none" anchor="ctr"/>
            <a:lstStyle/>
            <a:p>
              <a:pPr>
                <a:defRPr/>
              </a:pPr>
              <a:endParaRPr lang="es-ES_tradnl"/>
            </a:p>
          </p:txBody>
        </p:sp>
        <p:sp>
          <p:nvSpPr>
            <p:cNvPr id="41" name="Freeform 71">
              <a:extLst>
                <a:ext uri="{FF2B5EF4-FFF2-40B4-BE49-F238E27FC236}">
                  <a16:creationId xmlns:a16="http://schemas.microsoft.com/office/drawing/2014/main" id="{46086FBB-AD61-9E4A-9EA1-5AAAC0C484A4}"/>
                </a:ext>
              </a:extLst>
            </p:cNvPr>
            <p:cNvSpPr>
              <a:spLocks noChangeArrowheads="1"/>
            </p:cNvSpPr>
            <p:nvPr/>
          </p:nvSpPr>
          <p:spPr bwMode="auto">
            <a:xfrm>
              <a:off x="6896560" y="56003"/>
              <a:ext cx="180952" cy="174602"/>
            </a:xfrm>
            <a:custGeom>
              <a:avLst/>
              <a:gdLst>
                <a:gd name="T0" fmla="*/ 353 w 378"/>
                <a:gd name="T1" fmla="*/ 273 h 366"/>
                <a:gd name="T2" fmla="*/ 353 w 378"/>
                <a:gd name="T3" fmla="*/ 273 h 366"/>
                <a:gd name="T4" fmla="*/ 232 w 378"/>
                <a:gd name="T5" fmla="*/ 201 h 366"/>
                <a:gd name="T6" fmla="*/ 232 w 378"/>
                <a:gd name="T7" fmla="*/ 201 h 366"/>
                <a:gd name="T8" fmla="*/ 307 w 378"/>
                <a:gd name="T9" fmla="*/ 43 h 366"/>
                <a:gd name="T10" fmla="*/ 307 w 378"/>
                <a:gd name="T11" fmla="*/ 43 h 366"/>
                <a:gd name="T12" fmla="*/ 266 w 378"/>
                <a:gd name="T13" fmla="*/ 23 h 366"/>
                <a:gd name="T14" fmla="*/ 266 w 378"/>
                <a:gd name="T15" fmla="*/ 23 h 366"/>
                <a:gd name="T16" fmla="*/ 182 w 378"/>
                <a:gd name="T17" fmla="*/ 161 h 366"/>
                <a:gd name="T18" fmla="*/ 182 w 378"/>
                <a:gd name="T19" fmla="*/ 161 h 366"/>
                <a:gd name="T20" fmla="*/ 76 w 378"/>
                <a:gd name="T21" fmla="*/ 34 h 366"/>
                <a:gd name="T22" fmla="*/ 76 w 378"/>
                <a:gd name="T23" fmla="*/ 34 h 366"/>
                <a:gd name="T24" fmla="*/ 26 w 378"/>
                <a:gd name="T25" fmla="*/ 69 h 366"/>
                <a:gd name="T26" fmla="*/ 26 w 378"/>
                <a:gd name="T27" fmla="*/ 69 h 366"/>
                <a:gd name="T28" fmla="*/ 139 w 378"/>
                <a:gd name="T29" fmla="*/ 210 h 366"/>
                <a:gd name="T30" fmla="*/ 139 w 378"/>
                <a:gd name="T31" fmla="*/ 210 h 366"/>
                <a:gd name="T32" fmla="*/ 27 w 378"/>
                <a:gd name="T33" fmla="*/ 301 h 366"/>
                <a:gd name="T34" fmla="*/ 27 w 378"/>
                <a:gd name="T35" fmla="*/ 301 h 366"/>
                <a:gd name="T36" fmla="*/ 63 w 378"/>
                <a:gd name="T37" fmla="*/ 352 h 366"/>
                <a:gd name="T38" fmla="*/ 63 w 378"/>
                <a:gd name="T39" fmla="*/ 352 h 366"/>
                <a:gd name="T40" fmla="*/ 193 w 378"/>
                <a:gd name="T41" fmla="*/ 249 h 366"/>
                <a:gd name="T42" fmla="*/ 193 w 378"/>
                <a:gd name="T43" fmla="*/ 249 h 366"/>
                <a:gd name="T44" fmla="*/ 333 w 378"/>
                <a:gd name="T45" fmla="*/ 314 h 366"/>
                <a:gd name="T46" fmla="*/ 333 w 378"/>
                <a:gd name="T47" fmla="*/ 314 h 366"/>
                <a:gd name="T48" fmla="*/ 353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3"/>
                  </a:moveTo>
                  <a:lnTo>
                    <a:pt x="353" y="273"/>
                  </a:lnTo>
                  <a:cubicBezTo>
                    <a:pt x="311" y="249"/>
                    <a:pt x="270" y="228"/>
                    <a:pt x="232" y="201"/>
                  </a:cubicBezTo>
                  <a:lnTo>
                    <a:pt x="232" y="201"/>
                  </a:lnTo>
                  <a:cubicBezTo>
                    <a:pt x="268" y="149"/>
                    <a:pt x="294" y="94"/>
                    <a:pt x="307" y="43"/>
                  </a:cubicBezTo>
                  <a:lnTo>
                    <a:pt x="307" y="43"/>
                  </a:lnTo>
                  <a:cubicBezTo>
                    <a:pt x="312" y="19"/>
                    <a:pt x="280" y="0"/>
                    <a:pt x="266" y="23"/>
                  </a:cubicBezTo>
                  <a:lnTo>
                    <a:pt x="266" y="23"/>
                  </a:lnTo>
                  <a:cubicBezTo>
                    <a:pt x="240" y="71"/>
                    <a:pt x="215" y="118"/>
                    <a:pt x="182" y="161"/>
                  </a:cubicBezTo>
                  <a:lnTo>
                    <a:pt x="182" y="161"/>
                  </a:lnTo>
                  <a:cubicBezTo>
                    <a:pt x="142" y="122"/>
                    <a:pt x="113" y="76"/>
                    <a:pt x="76" y="34"/>
                  </a:cubicBezTo>
                  <a:lnTo>
                    <a:pt x="76" y="34"/>
                  </a:lnTo>
                  <a:cubicBezTo>
                    <a:pt x="52" y="6"/>
                    <a:pt x="11" y="38"/>
                    <a:pt x="26" y="69"/>
                  </a:cubicBezTo>
                  <a:lnTo>
                    <a:pt x="26" y="69"/>
                  </a:lnTo>
                  <a:cubicBezTo>
                    <a:pt x="48" y="121"/>
                    <a:pt x="89" y="168"/>
                    <a:pt x="139" y="210"/>
                  </a:cubicBezTo>
                  <a:lnTo>
                    <a:pt x="139" y="210"/>
                  </a:lnTo>
                  <a:cubicBezTo>
                    <a:pt x="103" y="243"/>
                    <a:pt x="64" y="269"/>
                    <a:pt x="27" y="301"/>
                  </a:cubicBezTo>
                  <a:lnTo>
                    <a:pt x="27" y="301"/>
                  </a:lnTo>
                  <a:cubicBezTo>
                    <a:pt x="0" y="325"/>
                    <a:pt x="32" y="365"/>
                    <a:pt x="63" y="352"/>
                  </a:cubicBezTo>
                  <a:lnTo>
                    <a:pt x="63" y="352"/>
                  </a:lnTo>
                  <a:cubicBezTo>
                    <a:pt x="109" y="329"/>
                    <a:pt x="153" y="294"/>
                    <a:pt x="193" y="249"/>
                  </a:cubicBezTo>
                  <a:lnTo>
                    <a:pt x="193" y="249"/>
                  </a:lnTo>
                  <a:cubicBezTo>
                    <a:pt x="239" y="280"/>
                    <a:pt x="287" y="302"/>
                    <a:pt x="333" y="314"/>
                  </a:cubicBezTo>
                  <a:lnTo>
                    <a:pt x="333" y="314"/>
                  </a:lnTo>
                  <a:cubicBezTo>
                    <a:pt x="357" y="319"/>
                    <a:pt x="377" y="286"/>
                    <a:pt x="353" y="273"/>
                  </a:cubicBezTo>
                </a:path>
              </a:pathLst>
            </a:custGeom>
            <a:solidFill>
              <a:schemeClr val="accent3">
                <a:lumMod val="50000"/>
              </a:schemeClr>
            </a:solidFill>
            <a:ln>
              <a:noFill/>
            </a:ln>
            <a:effectLst/>
          </p:spPr>
          <p:txBody>
            <a:bodyPr wrap="none" anchor="ctr"/>
            <a:lstStyle/>
            <a:p>
              <a:pPr>
                <a:defRPr/>
              </a:pPr>
              <a:endParaRPr lang="es-ES_tradnl"/>
            </a:p>
          </p:txBody>
        </p:sp>
        <p:sp>
          <p:nvSpPr>
            <p:cNvPr id="42" name="Freeform 72">
              <a:extLst>
                <a:ext uri="{FF2B5EF4-FFF2-40B4-BE49-F238E27FC236}">
                  <a16:creationId xmlns:a16="http://schemas.microsoft.com/office/drawing/2014/main" id="{8952AF02-0A9A-DD4F-B26E-61500F51B6CB}"/>
                </a:ext>
              </a:extLst>
            </p:cNvPr>
            <p:cNvSpPr>
              <a:spLocks noChangeArrowheads="1"/>
            </p:cNvSpPr>
            <p:nvPr/>
          </p:nvSpPr>
          <p:spPr bwMode="auto">
            <a:xfrm>
              <a:off x="7461637" y="56003"/>
              <a:ext cx="180952" cy="174602"/>
            </a:xfrm>
            <a:custGeom>
              <a:avLst/>
              <a:gdLst>
                <a:gd name="T0" fmla="*/ 354 w 378"/>
                <a:gd name="T1" fmla="*/ 273 h 366"/>
                <a:gd name="T2" fmla="*/ 354 w 378"/>
                <a:gd name="T3" fmla="*/ 273 h 366"/>
                <a:gd name="T4" fmla="*/ 233 w 378"/>
                <a:gd name="T5" fmla="*/ 201 h 366"/>
                <a:gd name="T6" fmla="*/ 233 w 378"/>
                <a:gd name="T7" fmla="*/ 201 h 366"/>
                <a:gd name="T8" fmla="*/ 308 w 378"/>
                <a:gd name="T9" fmla="*/ 43 h 366"/>
                <a:gd name="T10" fmla="*/ 308 w 378"/>
                <a:gd name="T11" fmla="*/ 43 h 366"/>
                <a:gd name="T12" fmla="*/ 267 w 378"/>
                <a:gd name="T13" fmla="*/ 23 h 366"/>
                <a:gd name="T14" fmla="*/ 267 w 378"/>
                <a:gd name="T15" fmla="*/ 23 h 366"/>
                <a:gd name="T16" fmla="*/ 183 w 378"/>
                <a:gd name="T17" fmla="*/ 161 h 366"/>
                <a:gd name="T18" fmla="*/ 183 w 378"/>
                <a:gd name="T19" fmla="*/ 161 h 366"/>
                <a:gd name="T20" fmla="*/ 76 w 378"/>
                <a:gd name="T21" fmla="*/ 34 h 366"/>
                <a:gd name="T22" fmla="*/ 76 w 378"/>
                <a:gd name="T23" fmla="*/ 34 h 366"/>
                <a:gd name="T24" fmla="*/ 26 w 378"/>
                <a:gd name="T25" fmla="*/ 69 h 366"/>
                <a:gd name="T26" fmla="*/ 26 w 378"/>
                <a:gd name="T27" fmla="*/ 69 h 366"/>
                <a:gd name="T28" fmla="*/ 139 w 378"/>
                <a:gd name="T29" fmla="*/ 210 h 366"/>
                <a:gd name="T30" fmla="*/ 139 w 378"/>
                <a:gd name="T31" fmla="*/ 210 h 366"/>
                <a:gd name="T32" fmla="*/ 28 w 378"/>
                <a:gd name="T33" fmla="*/ 301 h 366"/>
                <a:gd name="T34" fmla="*/ 28 w 378"/>
                <a:gd name="T35" fmla="*/ 301 h 366"/>
                <a:gd name="T36" fmla="*/ 63 w 378"/>
                <a:gd name="T37" fmla="*/ 352 h 366"/>
                <a:gd name="T38" fmla="*/ 63 w 378"/>
                <a:gd name="T39" fmla="*/ 352 h 366"/>
                <a:gd name="T40" fmla="*/ 195 w 378"/>
                <a:gd name="T41" fmla="*/ 249 h 366"/>
                <a:gd name="T42" fmla="*/ 195 w 378"/>
                <a:gd name="T43" fmla="*/ 249 h 366"/>
                <a:gd name="T44" fmla="*/ 334 w 378"/>
                <a:gd name="T45" fmla="*/ 314 h 366"/>
                <a:gd name="T46" fmla="*/ 334 w 378"/>
                <a:gd name="T47" fmla="*/ 314 h 366"/>
                <a:gd name="T48" fmla="*/ 354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3"/>
                  </a:moveTo>
                  <a:lnTo>
                    <a:pt x="354" y="273"/>
                  </a:lnTo>
                  <a:cubicBezTo>
                    <a:pt x="312" y="249"/>
                    <a:pt x="271" y="228"/>
                    <a:pt x="233" y="201"/>
                  </a:cubicBezTo>
                  <a:lnTo>
                    <a:pt x="233" y="201"/>
                  </a:lnTo>
                  <a:cubicBezTo>
                    <a:pt x="268" y="149"/>
                    <a:pt x="294" y="94"/>
                    <a:pt x="308" y="43"/>
                  </a:cubicBezTo>
                  <a:lnTo>
                    <a:pt x="308" y="43"/>
                  </a:lnTo>
                  <a:cubicBezTo>
                    <a:pt x="314" y="19"/>
                    <a:pt x="280" y="0"/>
                    <a:pt x="267" y="23"/>
                  </a:cubicBezTo>
                  <a:lnTo>
                    <a:pt x="267" y="23"/>
                  </a:lnTo>
                  <a:cubicBezTo>
                    <a:pt x="241" y="71"/>
                    <a:pt x="216" y="118"/>
                    <a:pt x="183" y="161"/>
                  </a:cubicBezTo>
                  <a:lnTo>
                    <a:pt x="183" y="161"/>
                  </a:lnTo>
                  <a:cubicBezTo>
                    <a:pt x="143" y="122"/>
                    <a:pt x="113" y="76"/>
                    <a:pt x="76" y="34"/>
                  </a:cubicBezTo>
                  <a:lnTo>
                    <a:pt x="76" y="34"/>
                  </a:lnTo>
                  <a:cubicBezTo>
                    <a:pt x="53" y="6"/>
                    <a:pt x="13" y="38"/>
                    <a:pt x="26" y="69"/>
                  </a:cubicBezTo>
                  <a:lnTo>
                    <a:pt x="26" y="69"/>
                  </a:lnTo>
                  <a:cubicBezTo>
                    <a:pt x="50" y="121"/>
                    <a:pt x="91" y="168"/>
                    <a:pt x="139" y="210"/>
                  </a:cubicBezTo>
                  <a:lnTo>
                    <a:pt x="139" y="210"/>
                  </a:lnTo>
                  <a:cubicBezTo>
                    <a:pt x="104" y="243"/>
                    <a:pt x="65" y="269"/>
                    <a:pt x="28" y="301"/>
                  </a:cubicBezTo>
                  <a:lnTo>
                    <a:pt x="28" y="301"/>
                  </a:lnTo>
                  <a:cubicBezTo>
                    <a:pt x="0" y="325"/>
                    <a:pt x="33" y="365"/>
                    <a:pt x="63" y="352"/>
                  </a:cubicBezTo>
                  <a:lnTo>
                    <a:pt x="63" y="352"/>
                  </a:lnTo>
                  <a:cubicBezTo>
                    <a:pt x="109" y="329"/>
                    <a:pt x="155" y="294"/>
                    <a:pt x="195" y="249"/>
                  </a:cubicBezTo>
                  <a:lnTo>
                    <a:pt x="195" y="249"/>
                  </a:lnTo>
                  <a:cubicBezTo>
                    <a:pt x="239" y="280"/>
                    <a:pt x="289" y="302"/>
                    <a:pt x="334" y="314"/>
                  </a:cubicBezTo>
                  <a:lnTo>
                    <a:pt x="334" y="314"/>
                  </a:lnTo>
                  <a:cubicBezTo>
                    <a:pt x="359" y="319"/>
                    <a:pt x="377" y="286"/>
                    <a:pt x="354" y="273"/>
                  </a:cubicBezTo>
                </a:path>
              </a:pathLst>
            </a:custGeom>
            <a:solidFill>
              <a:schemeClr val="accent3">
                <a:lumMod val="50000"/>
              </a:schemeClr>
            </a:solidFill>
            <a:ln>
              <a:noFill/>
            </a:ln>
            <a:effectLst/>
          </p:spPr>
          <p:txBody>
            <a:bodyPr wrap="none" anchor="ctr"/>
            <a:lstStyle/>
            <a:p>
              <a:pPr>
                <a:defRPr/>
              </a:pPr>
              <a:endParaRPr lang="es-ES_tradnl"/>
            </a:p>
          </p:txBody>
        </p:sp>
        <p:sp>
          <p:nvSpPr>
            <p:cNvPr id="43" name="Freeform 73">
              <a:extLst>
                <a:ext uri="{FF2B5EF4-FFF2-40B4-BE49-F238E27FC236}">
                  <a16:creationId xmlns:a16="http://schemas.microsoft.com/office/drawing/2014/main" id="{4FA299CB-282F-534D-B0A1-8D60BB82BF14}"/>
                </a:ext>
              </a:extLst>
            </p:cNvPr>
            <p:cNvSpPr>
              <a:spLocks noChangeArrowheads="1"/>
            </p:cNvSpPr>
            <p:nvPr/>
          </p:nvSpPr>
          <p:spPr bwMode="auto">
            <a:xfrm>
              <a:off x="7826715" y="52828"/>
              <a:ext cx="179365" cy="174602"/>
            </a:xfrm>
            <a:custGeom>
              <a:avLst/>
              <a:gdLst>
                <a:gd name="T0" fmla="*/ 354 w 378"/>
                <a:gd name="T1" fmla="*/ 272 h 366"/>
                <a:gd name="T2" fmla="*/ 354 w 378"/>
                <a:gd name="T3" fmla="*/ 272 h 366"/>
                <a:gd name="T4" fmla="*/ 233 w 378"/>
                <a:gd name="T5" fmla="*/ 201 h 366"/>
                <a:gd name="T6" fmla="*/ 233 w 378"/>
                <a:gd name="T7" fmla="*/ 201 h 366"/>
                <a:gd name="T8" fmla="*/ 306 w 378"/>
                <a:gd name="T9" fmla="*/ 43 h 366"/>
                <a:gd name="T10" fmla="*/ 306 w 378"/>
                <a:gd name="T11" fmla="*/ 43 h 366"/>
                <a:gd name="T12" fmla="*/ 266 w 378"/>
                <a:gd name="T13" fmla="*/ 23 h 366"/>
                <a:gd name="T14" fmla="*/ 266 w 378"/>
                <a:gd name="T15" fmla="*/ 23 h 366"/>
                <a:gd name="T16" fmla="*/ 183 w 378"/>
                <a:gd name="T17" fmla="*/ 160 h 366"/>
                <a:gd name="T18" fmla="*/ 183 w 378"/>
                <a:gd name="T19" fmla="*/ 160 h 366"/>
                <a:gd name="T20" fmla="*/ 76 w 378"/>
                <a:gd name="T21" fmla="*/ 34 h 366"/>
                <a:gd name="T22" fmla="*/ 76 w 378"/>
                <a:gd name="T23" fmla="*/ 34 h 366"/>
                <a:gd name="T24" fmla="*/ 27 w 378"/>
                <a:gd name="T25" fmla="*/ 69 h 366"/>
                <a:gd name="T26" fmla="*/ 27 w 378"/>
                <a:gd name="T27" fmla="*/ 69 h 366"/>
                <a:gd name="T28" fmla="*/ 140 w 378"/>
                <a:gd name="T29" fmla="*/ 209 h 366"/>
                <a:gd name="T30" fmla="*/ 140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49 h 366"/>
                <a:gd name="T42" fmla="*/ 193 w 378"/>
                <a:gd name="T43" fmla="*/ 249 h 366"/>
                <a:gd name="T44" fmla="*/ 334 w 378"/>
                <a:gd name="T45" fmla="*/ 312 h 366"/>
                <a:gd name="T46" fmla="*/ 334 w 378"/>
                <a:gd name="T47" fmla="*/ 312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49"/>
                    <a:pt x="270" y="227"/>
                    <a:pt x="233" y="201"/>
                  </a:cubicBezTo>
                  <a:lnTo>
                    <a:pt x="233" y="201"/>
                  </a:lnTo>
                  <a:cubicBezTo>
                    <a:pt x="268" y="151"/>
                    <a:pt x="295" y="94"/>
                    <a:pt x="306" y="43"/>
                  </a:cubicBezTo>
                  <a:lnTo>
                    <a:pt x="306" y="43"/>
                  </a:lnTo>
                  <a:cubicBezTo>
                    <a:pt x="313" y="19"/>
                    <a:pt x="279" y="0"/>
                    <a:pt x="266" y="23"/>
                  </a:cubicBezTo>
                  <a:lnTo>
                    <a:pt x="266" y="23"/>
                  </a:lnTo>
                  <a:cubicBezTo>
                    <a:pt x="239" y="71"/>
                    <a:pt x="216" y="118"/>
                    <a:pt x="183" y="160"/>
                  </a:cubicBezTo>
                  <a:lnTo>
                    <a:pt x="183" y="160"/>
                  </a:lnTo>
                  <a:cubicBezTo>
                    <a:pt x="142" y="122"/>
                    <a:pt x="113" y="76"/>
                    <a:pt x="76" y="34"/>
                  </a:cubicBezTo>
                  <a:lnTo>
                    <a:pt x="76" y="34"/>
                  </a:lnTo>
                  <a:cubicBezTo>
                    <a:pt x="53" y="6"/>
                    <a:pt x="12" y="38"/>
                    <a:pt x="27" y="69"/>
                  </a:cubicBezTo>
                  <a:lnTo>
                    <a:pt x="27" y="69"/>
                  </a:lnTo>
                  <a:cubicBezTo>
                    <a:pt x="49" y="119"/>
                    <a:pt x="90" y="168"/>
                    <a:pt x="140" y="209"/>
                  </a:cubicBezTo>
                  <a:lnTo>
                    <a:pt x="140" y="209"/>
                  </a:lnTo>
                  <a:cubicBezTo>
                    <a:pt x="104" y="241"/>
                    <a:pt x="65" y="269"/>
                    <a:pt x="28" y="301"/>
                  </a:cubicBezTo>
                  <a:lnTo>
                    <a:pt x="28" y="301"/>
                  </a:lnTo>
                  <a:cubicBezTo>
                    <a:pt x="0" y="324"/>
                    <a:pt x="33" y="365"/>
                    <a:pt x="63" y="351"/>
                  </a:cubicBezTo>
                  <a:lnTo>
                    <a:pt x="63" y="351"/>
                  </a:lnTo>
                  <a:cubicBezTo>
                    <a:pt x="109" y="329"/>
                    <a:pt x="154" y="293"/>
                    <a:pt x="193" y="249"/>
                  </a:cubicBezTo>
                  <a:lnTo>
                    <a:pt x="193" y="249"/>
                  </a:lnTo>
                  <a:cubicBezTo>
                    <a:pt x="239" y="280"/>
                    <a:pt x="288" y="302"/>
                    <a:pt x="334" y="312"/>
                  </a:cubicBezTo>
                  <a:lnTo>
                    <a:pt x="334" y="312"/>
                  </a:lnTo>
                  <a:cubicBezTo>
                    <a:pt x="358" y="319"/>
                    <a:pt x="377"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44" name="Freeform 74">
              <a:extLst>
                <a:ext uri="{FF2B5EF4-FFF2-40B4-BE49-F238E27FC236}">
                  <a16:creationId xmlns:a16="http://schemas.microsoft.com/office/drawing/2014/main" id="{EFA4287E-5CB4-0949-AE40-F7CAD6FF04BC}"/>
                </a:ext>
              </a:extLst>
            </p:cNvPr>
            <p:cNvSpPr>
              <a:spLocks noChangeArrowheads="1"/>
            </p:cNvSpPr>
            <p:nvPr/>
          </p:nvSpPr>
          <p:spPr bwMode="auto">
            <a:xfrm>
              <a:off x="8015603" y="52828"/>
              <a:ext cx="180952" cy="174602"/>
            </a:xfrm>
            <a:custGeom>
              <a:avLst/>
              <a:gdLst>
                <a:gd name="T0" fmla="*/ 354 w 378"/>
                <a:gd name="T1" fmla="*/ 272 h 366"/>
                <a:gd name="T2" fmla="*/ 354 w 378"/>
                <a:gd name="T3" fmla="*/ 272 h 366"/>
                <a:gd name="T4" fmla="*/ 233 w 378"/>
                <a:gd name="T5" fmla="*/ 201 h 366"/>
                <a:gd name="T6" fmla="*/ 233 w 378"/>
                <a:gd name="T7" fmla="*/ 201 h 366"/>
                <a:gd name="T8" fmla="*/ 306 w 378"/>
                <a:gd name="T9" fmla="*/ 43 h 366"/>
                <a:gd name="T10" fmla="*/ 306 w 378"/>
                <a:gd name="T11" fmla="*/ 43 h 366"/>
                <a:gd name="T12" fmla="*/ 266 w 378"/>
                <a:gd name="T13" fmla="*/ 23 h 366"/>
                <a:gd name="T14" fmla="*/ 266 w 378"/>
                <a:gd name="T15" fmla="*/ 23 h 366"/>
                <a:gd name="T16" fmla="*/ 183 w 378"/>
                <a:gd name="T17" fmla="*/ 160 h 366"/>
                <a:gd name="T18" fmla="*/ 183 w 378"/>
                <a:gd name="T19" fmla="*/ 160 h 366"/>
                <a:gd name="T20" fmla="*/ 76 w 378"/>
                <a:gd name="T21" fmla="*/ 34 h 366"/>
                <a:gd name="T22" fmla="*/ 76 w 378"/>
                <a:gd name="T23" fmla="*/ 34 h 366"/>
                <a:gd name="T24" fmla="*/ 26 w 378"/>
                <a:gd name="T25" fmla="*/ 69 h 366"/>
                <a:gd name="T26" fmla="*/ 26 w 378"/>
                <a:gd name="T27" fmla="*/ 69 h 366"/>
                <a:gd name="T28" fmla="*/ 139 w 378"/>
                <a:gd name="T29" fmla="*/ 209 h 366"/>
                <a:gd name="T30" fmla="*/ 139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49 h 366"/>
                <a:gd name="T42" fmla="*/ 193 w 378"/>
                <a:gd name="T43" fmla="*/ 249 h 366"/>
                <a:gd name="T44" fmla="*/ 334 w 378"/>
                <a:gd name="T45" fmla="*/ 312 h 366"/>
                <a:gd name="T46" fmla="*/ 334 w 378"/>
                <a:gd name="T47" fmla="*/ 312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49"/>
                    <a:pt x="271" y="227"/>
                    <a:pt x="233" y="201"/>
                  </a:cubicBezTo>
                  <a:lnTo>
                    <a:pt x="233" y="201"/>
                  </a:lnTo>
                  <a:cubicBezTo>
                    <a:pt x="267" y="151"/>
                    <a:pt x="294" y="94"/>
                    <a:pt x="306" y="43"/>
                  </a:cubicBezTo>
                  <a:lnTo>
                    <a:pt x="306" y="43"/>
                  </a:lnTo>
                  <a:cubicBezTo>
                    <a:pt x="313" y="19"/>
                    <a:pt x="280" y="0"/>
                    <a:pt x="266" y="23"/>
                  </a:cubicBezTo>
                  <a:lnTo>
                    <a:pt x="266" y="23"/>
                  </a:lnTo>
                  <a:cubicBezTo>
                    <a:pt x="239" y="71"/>
                    <a:pt x="216" y="118"/>
                    <a:pt x="183" y="160"/>
                  </a:cubicBezTo>
                  <a:lnTo>
                    <a:pt x="183" y="160"/>
                  </a:lnTo>
                  <a:cubicBezTo>
                    <a:pt x="142" y="122"/>
                    <a:pt x="112" y="76"/>
                    <a:pt x="76" y="34"/>
                  </a:cubicBezTo>
                  <a:lnTo>
                    <a:pt x="76" y="34"/>
                  </a:lnTo>
                  <a:cubicBezTo>
                    <a:pt x="53" y="6"/>
                    <a:pt x="12" y="38"/>
                    <a:pt x="26" y="69"/>
                  </a:cubicBezTo>
                  <a:lnTo>
                    <a:pt x="26" y="69"/>
                  </a:lnTo>
                  <a:cubicBezTo>
                    <a:pt x="49" y="119"/>
                    <a:pt x="89" y="168"/>
                    <a:pt x="139" y="209"/>
                  </a:cubicBezTo>
                  <a:lnTo>
                    <a:pt x="139" y="209"/>
                  </a:lnTo>
                  <a:cubicBezTo>
                    <a:pt x="104" y="241"/>
                    <a:pt x="64" y="269"/>
                    <a:pt x="28" y="301"/>
                  </a:cubicBezTo>
                  <a:lnTo>
                    <a:pt x="28" y="301"/>
                  </a:lnTo>
                  <a:cubicBezTo>
                    <a:pt x="0" y="324"/>
                    <a:pt x="32" y="365"/>
                    <a:pt x="63" y="351"/>
                  </a:cubicBezTo>
                  <a:lnTo>
                    <a:pt x="63" y="351"/>
                  </a:lnTo>
                  <a:cubicBezTo>
                    <a:pt x="110" y="329"/>
                    <a:pt x="155" y="293"/>
                    <a:pt x="193" y="249"/>
                  </a:cubicBezTo>
                  <a:lnTo>
                    <a:pt x="193" y="249"/>
                  </a:lnTo>
                  <a:cubicBezTo>
                    <a:pt x="239" y="280"/>
                    <a:pt x="288" y="302"/>
                    <a:pt x="334" y="312"/>
                  </a:cubicBezTo>
                  <a:lnTo>
                    <a:pt x="334" y="312"/>
                  </a:lnTo>
                  <a:cubicBezTo>
                    <a:pt x="357" y="319"/>
                    <a:pt x="377" y="285"/>
                    <a:pt x="354" y="272"/>
                  </a:cubicBezTo>
                </a:path>
              </a:pathLst>
            </a:custGeom>
            <a:solidFill>
              <a:schemeClr val="accent3">
                <a:lumMod val="50000"/>
              </a:schemeClr>
            </a:solidFill>
            <a:ln>
              <a:noFill/>
            </a:ln>
            <a:effectLst/>
          </p:spPr>
          <p:txBody>
            <a:bodyPr wrap="none" anchor="ctr"/>
            <a:lstStyle/>
            <a:p>
              <a:pPr>
                <a:defRPr/>
              </a:pPr>
              <a:endParaRPr lang="es-ES_tradnl"/>
            </a:p>
          </p:txBody>
        </p:sp>
        <p:sp>
          <p:nvSpPr>
            <p:cNvPr id="45" name="Freeform 75">
              <a:extLst>
                <a:ext uri="{FF2B5EF4-FFF2-40B4-BE49-F238E27FC236}">
                  <a16:creationId xmlns:a16="http://schemas.microsoft.com/office/drawing/2014/main" id="{4B259A1C-5F3D-BB40-A59C-6A533BE91BD4}"/>
                </a:ext>
              </a:extLst>
            </p:cNvPr>
            <p:cNvSpPr>
              <a:spLocks noChangeArrowheads="1"/>
            </p:cNvSpPr>
            <p:nvPr/>
          </p:nvSpPr>
          <p:spPr bwMode="auto">
            <a:xfrm>
              <a:off x="7636239" y="52828"/>
              <a:ext cx="180952" cy="174602"/>
            </a:xfrm>
            <a:custGeom>
              <a:avLst/>
              <a:gdLst>
                <a:gd name="T0" fmla="*/ 354 w 379"/>
                <a:gd name="T1" fmla="*/ 272 h 366"/>
                <a:gd name="T2" fmla="*/ 354 w 379"/>
                <a:gd name="T3" fmla="*/ 272 h 366"/>
                <a:gd name="T4" fmla="*/ 232 w 379"/>
                <a:gd name="T5" fmla="*/ 201 h 366"/>
                <a:gd name="T6" fmla="*/ 232 w 379"/>
                <a:gd name="T7" fmla="*/ 201 h 366"/>
                <a:gd name="T8" fmla="*/ 308 w 379"/>
                <a:gd name="T9" fmla="*/ 43 h 366"/>
                <a:gd name="T10" fmla="*/ 308 w 379"/>
                <a:gd name="T11" fmla="*/ 43 h 366"/>
                <a:gd name="T12" fmla="*/ 267 w 379"/>
                <a:gd name="T13" fmla="*/ 23 h 366"/>
                <a:gd name="T14" fmla="*/ 267 w 379"/>
                <a:gd name="T15" fmla="*/ 23 h 366"/>
                <a:gd name="T16" fmla="*/ 183 w 379"/>
                <a:gd name="T17" fmla="*/ 160 h 366"/>
                <a:gd name="T18" fmla="*/ 183 w 379"/>
                <a:gd name="T19" fmla="*/ 160 h 366"/>
                <a:gd name="T20" fmla="*/ 75 w 379"/>
                <a:gd name="T21" fmla="*/ 34 h 366"/>
                <a:gd name="T22" fmla="*/ 75 w 379"/>
                <a:gd name="T23" fmla="*/ 34 h 366"/>
                <a:gd name="T24" fmla="*/ 25 w 379"/>
                <a:gd name="T25" fmla="*/ 69 h 366"/>
                <a:gd name="T26" fmla="*/ 25 w 379"/>
                <a:gd name="T27" fmla="*/ 69 h 366"/>
                <a:gd name="T28" fmla="*/ 140 w 379"/>
                <a:gd name="T29" fmla="*/ 209 h 366"/>
                <a:gd name="T30" fmla="*/ 140 w 379"/>
                <a:gd name="T31" fmla="*/ 209 h 366"/>
                <a:gd name="T32" fmla="*/ 27 w 379"/>
                <a:gd name="T33" fmla="*/ 301 h 366"/>
                <a:gd name="T34" fmla="*/ 27 w 379"/>
                <a:gd name="T35" fmla="*/ 301 h 366"/>
                <a:gd name="T36" fmla="*/ 62 w 379"/>
                <a:gd name="T37" fmla="*/ 351 h 366"/>
                <a:gd name="T38" fmla="*/ 62 w 379"/>
                <a:gd name="T39" fmla="*/ 351 h 366"/>
                <a:gd name="T40" fmla="*/ 194 w 379"/>
                <a:gd name="T41" fmla="*/ 249 h 366"/>
                <a:gd name="T42" fmla="*/ 194 w 379"/>
                <a:gd name="T43" fmla="*/ 249 h 366"/>
                <a:gd name="T44" fmla="*/ 334 w 379"/>
                <a:gd name="T45" fmla="*/ 312 h 366"/>
                <a:gd name="T46" fmla="*/ 334 w 379"/>
                <a:gd name="T47" fmla="*/ 312 h 366"/>
                <a:gd name="T48" fmla="*/ 354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2"/>
                  </a:moveTo>
                  <a:lnTo>
                    <a:pt x="354" y="272"/>
                  </a:lnTo>
                  <a:cubicBezTo>
                    <a:pt x="312" y="249"/>
                    <a:pt x="271" y="227"/>
                    <a:pt x="232" y="201"/>
                  </a:cubicBezTo>
                  <a:lnTo>
                    <a:pt x="232" y="201"/>
                  </a:lnTo>
                  <a:cubicBezTo>
                    <a:pt x="267" y="151"/>
                    <a:pt x="295" y="94"/>
                    <a:pt x="308" y="43"/>
                  </a:cubicBezTo>
                  <a:lnTo>
                    <a:pt x="308" y="43"/>
                  </a:lnTo>
                  <a:cubicBezTo>
                    <a:pt x="313" y="19"/>
                    <a:pt x="280" y="0"/>
                    <a:pt x="267" y="23"/>
                  </a:cubicBezTo>
                  <a:lnTo>
                    <a:pt x="267" y="23"/>
                  </a:lnTo>
                  <a:cubicBezTo>
                    <a:pt x="241" y="71"/>
                    <a:pt x="216" y="118"/>
                    <a:pt x="183" y="160"/>
                  </a:cubicBezTo>
                  <a:lnTo>
                    <a:pt x="183" y="160"/>
                  </a:lnTo>
                  <a:cubicBezTo>
                    <a:pt x="142" y="122"/>
                    <a:pt x="113" y="76"/>
                    <a:pt x="75" y="34"/>
                  </a:cubicBezTo>
                  <a:lnTo>
                    <a:pt x="75" y="34"/>
                  </a:lnTo>
                  <a:cubicBezTo>
                    <a:pt x="53" y="6"/>
                    <a:pt x="12" y="38"/>
                    <a:pt x="25" y="69"/>
                  </a:cubicBezTo>
                  <a:lnTo>
                    <a:pt x="25" y="69"/>
                  </a:lnTo>
                  <a:cubicBezTo>
                    <a:pt x="49" y="119"/>
                    <a:pt x="90" y="168"/>
                    <a:pt x="140" y="209"/>
                  </a:cubicBezTo>
                  <a:lnTo>
                    <a:pt x="140" y="209"/>
                  </a:lnTo>
                  <a:cubicBezTo>
                    <a:pt x="103" y="241"/>
                    <a:pt x="65" y="269"/>
                    <a:pt x="27" y="301"/>
                  </a:cubicBezTo>
                  <a:lnTo>
                    <a:pt x="27" y="301"/>
                  </a:lnTo>
                  <a:cubicBezTo>
                    <a:pt x="0" y="324"/>
                    <a:pt x="32" y="365"/>
                    <a:pt x="62" y="351"/>
                  </a:cubicBezTo>
                  <a:lnTo>
                    <a:pt x="62" y="351"/>
                  </a:lnTo>
                  <a:cubicBezTo>
                    <a:pt x="109" y="329"/>
                    <a:pt x="154" y="293"/>
                    <a:pt x="194" y="249"/>
                  </a:cubicBezTo>
                  <a:lnTo>
                    <a:pt x="194" y="249"/>
                  </a:lnTo>
                  <a:cubicBezTo>
                    <a:pt x="240" y="280"/>
                    <a:pt x="288" y="302"/>
                    <a:pt x="334" y="312"/>
                  </a:cubicBezTo>
                  <a:lnTo>
                    <a:pt x="334" y="312"/>
                  </a:lnTo>
                  <a:cubicBezTo>
                    <a:pt x="358" y="319"/>
                    <a:pt x="378" y="285"/>
                    <a:pt x="354" y="272"/>
                  </a:cubicBezTo>
                </a:path>
              </a:pathLst>
            </a:custGeom>
            <a:solidFill>
              <a:schemeClr val="accent3">
                <a:lumMod val="75000"/>
              </a:schemeClr>
            </a:solidFill>
            <a:ln>
              <a:noFill/>
            </a:ln>
            <a:effectLst/>
          </p:spPr>
          <p:txBody>
            <a:bodyPr wrap="none" anchor="ctr"/>
            <a:lstStyle/>
            <a:p>
              <a:pPr>
                <a:defRPr/>
              </a:pPr>
              <a:endParaRPr lang="es-ES_tradnl"/>
            </a:p>
          </p:txBody>
        </p:sp>
        <p:sp>
          <p:nvSpPr>
            <p:cNvPr id="46" name="Freeform 76">
              <a:extLst>
                <a:ext uri="{FF2B5EF4-FFF2-40B4-BE49-F238E27FC236}">
                  <a16:creationId xmlns:a16="http://schemas.microsoft.com/office/drawing/2014/main" id="{3A7F1582-6CC3-A54C-85EF-AC8D91A5E0BB}"/>
                </a:ext>
              </a:extLst>
            </p:cNvPr>
            <p:cNvSpPr>
              <a:spLocks noChangeArrowheads="1"/>
            </p:cNvSpPr>
            <p:nvPr/>
          </p:nvSpPr>
          <p:spPr bwMode="auto">
            <a:xfrm>
              <a:off x="8204491" y="52828"/>
              <a:ext cx="180952" cy="174602"/>
            </a:xfrm>
            <a:custGeom>
              <a:avLst/>
              <a:gdLst>
                <a:gd name="T0" fmla="*/ 353 w 378"/>
                <a:gd name="T1" fmla="*/ 272 h 366"/>
                <a:gd name="T2" fmla="*/ 353 w 378"/>
                <a:gd name="T3" fmla="*/ 272 h 366"/>
                <a:gd name="T4" fmla="*/ 231 w 378"/>
                <a:gd name="T5" fmla="*/ 201 h 366"/>
                <a:gd name="T6" fmla="*/ 231 w 378"/>
                <a:gd name="T7" fmla="*/ 201 h 366"/>
                <a:gd name="T8" fmla="*/ 307 w 378"/>
                <a:gd name="T9" fmla="*/ 43 h 366"/>
                <a:gd name="T10" fmla="*/ 307 w 378"/>
                <a:gd name="T11" fmla="*/ 43 h 366"/>
                <a:gd name="T12" fmla="*/ 267 w 378"/>
                <a:gd name="T13" fmla="*/ 23 h 366"/>
                <a:gd name="T14" fmla="*/ 267 w 378"/>
                <a:gd name="T15" fmla="*/ 23 h 366"/>
                <a:gd name="T16" fmla="*/ 183 w 378"/>
                <a:gd name="T17" fmla="*/ 160 h 366"/>
                <a:gd name="T18" fmla="*/ 183 w 378"/>
                <a:gd name="T19" fmla="*/ 160 h 366"/>
                <a:gd name="T20" fmla="*/ 76 w 378"/>
                <a:gd name="T21" fmla="*/ 34 h 366"/>
                <a:gd name="T22" fmla="*/ 76 w 378"/>
                <a:gd name="T23" fmla="*/ 34 h 366"/>
                <a:gd name="T24" fmla="*/ 26 w 378"/>
                <a:gd name="T25" fmla="*/ 69 h 366"/>
                <a:gd name="T26" fmla="*/ 26 w 378"/>
                <a:gd name="T27" fmla="*/ 69 h 366"/>
                <a:gd name="T28" fmla="*/ 139 w 378"/>
                <a:gd name="T29" fmla="*/ 209 h 366"/>
                <a:gd name="T30" fmla="*/ 139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49 h 366"/>
                <a:gd name="T42" fmla="*/ 193 w 378"/>
                <a:gd name="T43" fmla="*/ 249 h 366"/>
                <a:gd name="T44" fmla="*/ 334 w 378"/>
                <a:gd name="T45" fmla="*/ 312 h 366"/>
                <a:gd name="T46" fmla="*/ 334 w 378"/>
                <a:gd name="T47" fmla="*/ 312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49"/>
                    <a:pt x="271" y="227"/>
                    <a:pt x="231" y="201"/>
                  </a:cubicBezTo>
                  <a:lnTo>
                    <a:pt x="231" y="201"/>
                  </a:lnTo>
                  <a:cubicBezTo>
                    <a:pt x="267" y="151"/>
                    <a:pt x="294" y="94"/>
                    <a:pt x="307" y="43"/>
                  </a:cubicBezTo>
                  <a:lnTo>
                    <a:pt x="307" y="43"/>
                  </a:lnTo>
                  <a:cubicBezTo>
                    <a:pt x="313" y="19"/>
                    <a:pt x="280" y="0"/>
                    <a:pt x="267" y="23"/>
                  </a:cubicBezTo>
                  <a:lnTo>
                    <a:pt x="267" y="23"/>
                  </a:lnTo>
                  <a:cubicBezTo>
                    <a:pt x="240" y="71"/>
                    <a:pt x="215" y="118"/>
                    <a:pt x="183" y="160"/>
                  </a:cubicBezTo>
                  <a:lnTo>
                    <a:pt x="183" y="160"/>
                  </a:lnTo>
                  <a:cubicBezTo>
                    <a:pt x="143" y="122"/>
                    <a:pt x="113" y="76"/>
                    <a:pt x="76" y="34"/>
                  </a:cubicBezTo>
                  <a:lnTo>
                    <a:pt x="76" y="34"/>
                  </a:lnTo>
                  <a:cubicBezTo>
                    <a:pt x="52" y="6"/>
                    <a:pt x="12" y="38"/>
                    <a:pt x="26" y="69"/>
                  </a:cubicBezTo>
                  <a:lnTo>
                    <a:pt x="26" y="69"/>
                  </a:lnTo>
                  <a:cubicBezTo>
                    <a:pt x="49" y="119"/>
                    <a:pt x="91" y="168"/>
                    <a:pt x="139" y="209"/>
                  </a:cubicBezTo>
                  <a:lnTo>
                    <a:pt x="139" y="209"/>
                  </a:lnTo>
                  <a:cubicBezTo>
                    <a:pt x="105" y="241"/>
                    <a:pt x="64" y="269"/>
                    <a:pt x="28" y="301"/>
                  </a:cubicBezTo>
                  <a:lnTo>
                    <a:pt x="28" y="301"/>
                  </a:lnTo>
                  <a:cubicBezTo>
                    <a:pt x="0" y="324"/>
                    <a:pt x="31" y="365"/>
                    <a:pt x="63" y="351"/>
                  </a:cubicBezTo>
                  <a:lnTo>
                    <a:pt x="63" y="351"/>
                  </a:lnTo>
                  <a:cubicBezTo>
                    <a:pt x="109" y="329"/>
                    <a:pt x="155" y="293"/>
                    <a:pt x="193" y="249"/>
                  </a:cubicBezTo>
                  <a:lnTo>
                    <a:pt x="193" y="249"/>
                  </a:lnTo>
                  <a:cubicBezTo>
                    <a:pt x="239" y="280"/>
                    <a:pt x="289" y="302"/>
                    <a:pt x="334" y="312"/>
                  </a:cubicBezTo>
                  <a:lnTo>
                    <a:pt x="334" y="312"/>
                  </a:lnTo>
                  <a:cubicBezTo>
                    <a:pt x="359" y="319"/>
                    <a:pt x="377"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47" name="Freeform 77">
              <a:extLst>
                <a:ext uri="{FF2B5EF4-FFF2-40B4-BE49-F238E27FC236}">
                  <a16:creationId xmlns:a16="http://schemas.microsoft.com/office/drawing/2014/main" id="{C9303541-EFA6-0B40-AF76-E7677F120F21}"/>
                </a:ext>
              </a:extLst>
            </p:cNvPr>
            <p:cNvSpPr>
              <a:spLocks noChangeArrowheads="1"/>
            </p:cNvSpPr>
            <p:nvPr/>
          </p:nvSpPr>
          <p:spPr bwMode="auto">
            <a:xfrm>
              <a:off x="8599727" y="51240"/>
              <a:ext cx="180952" cy="174602"/>
            </a:xfrm>
            <a:custGeom>
              <a:avLst/>
              <a:gdLst>
                <a:gd name="T0" fmla="*/ 354 w 379"/>
                <a:gd name="T1" fmla="*/ 272 h 365"/>
                <a:gd name="T2" fmla="*/ 354 w 379"/>
                <a:gd name="T3" fmla="*/ 272 h 365"/>
                <a:gd name="T4" fmla="*/ 232 w 379"/>
                <a:gd name="T5" fmla="*/ 200 h 365"/>
                <a:gd name="T6" fmla="*/ 232 w 379"/>
                <a:gd name="T7" fmla="*/ 200 h 365"/>
                <a:gd name="T8" fmla="*/ 307 w 379"/>
                <a:gd name="T9" fmla="*/ 42 h 365"/>
                <a:gd name="T10" fmla="*/ 307 w 379"/>
                <a:gd name="T11" fmla="*/ 42 h 365"/>
                <a:gd name="T12" fmla="*/ 266 w 379"/>
                <a:gd name="T13" fmla="*/ 23 h 365"/>
                <a:gd name="T14" fmla="*/ 266 w 379"/>
                <a:gd name="T15" fmla="*/ 23 h 365"/>
                <a:gd name="T16" fmla="*/ 183 w 379"/>
                <a:gd name="T17" fmla="*/ 160 h 365"/>
                <a:gd name="T18" fmla="*/ 183 w 379"/>
                <a:gd name="T19" fmla="*/ 160 h 365"/>
                <a:gd name="T20" fmla="*/ 75 w 379"/>
                <a:gd name="T21" fmla="*/ 33 h 365"/>
                <a:gd name="T22" fmla="*/ 75 w 379"/>
                <a:gd name="T23" fmla="*/ 33 h 365"/>
                <a:gd name="T24" fmla="*/ 25 w 379"/>
                <a:gd name="T25" fmla="*/ 68 h 365"/>
                <a:gd name="T26" fmla="*/ 25 w 379"/>
                <a:gd name="T27" fmla="*/ 68 h 365"/>
                <a:gd name="T28" fmla="*/ 138 w 379"/>
                <a:gd name="T29" fmla="*/ 209 h 365"/>
                <a:gd name="T30" fmla="*/ 138 w 379"/>
                <a:gd name="T31" fmla="*/ 209 h 365"/>
                <a:gd name="T32" fmla="*/ 27 w 379"/>
                <a:gd name="T33" fmla="*/ 301 h 365"/>
                <a:gd name="T34" fmla="*/ 27 w 379"/>
                <a:gd name="T35" fmla="*/ 301 h 365"/>
                <a:gd name="T36" fmla="*/ 62 w 379"/>
                <a:gd name="T37" fmla="*/ 351 h 365"/>
                <a:gd name="T38" fmla="*/ 62 w 379"/>
                <a:gd name="T39" fmla="*/ 351 h 365"/>
                <a:gd name="T40" fmla="*/ 192 w 379"/>
                <a:gd name="T41" fmla="*/ 248 h 365"/>
                <a:gd name="T42" fmla="*/ 192 w 379"/>
                <a:gd name="T43" fmla="*/ 248 h 365"/>
                <a:gd name="T44" fmla="*/ 334 w 379"/>
                <a:gd name="T45" fmla="*/ 313 h 365"/>
                <a:gd name="T46" fmla="*/ 334 w 379"/>
                <a:gd name="T47" fmla="*/ 313 h 365"/>
                <a:gd name="T48" fmla="*/ 354 w 379"/>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5">
                  <a:moveTo>
                    <a:pt x="354" y="272"/>
                  </a:moveTo>
                  <a:lnTo>
                    <a:pt x="354" y="272"/>
                  </a:lnTo>
                  <a:cubicBezTo>
                    <a:pt x="311" y="248"/>
                    <a:pt x="270" y="227"/>
                    <a:pt x="232" y="200"/>
                  </a:cubicBezTo>
                  <a:lnTo>
                    <a:pt x="232" y="200"/>
                  </a:lnTo>
                  <a:cubicBezTo>
                    <a:pt x="267" y="148"/>
                    <a:pt x="293" y="93"/>
                    <a:pt x="307" y="42"/>
                  </a:cubicBezTo>
                  <a:lnTo>
                    <a:pt x="307" y="42"/>
                  </a:lnTo>
                  <a:cubicBezTo>
                    <a:pt x="312" y="18"/>
                    <a:pt x="279" y="0"/>
                    <a:pt x="266" y="23"/>
                  </a:cubicBezTo>
                  <a:lnTo>
                    <a:pt x="266" y="23"/>
                  </a:lnTo>
                  <a:cubicBezTo>
                    <a:pt x="240" y="69"/>
                    <a:pt x="215" y="117"/>
                    <a:pt x="183" y="160"/>
                  </a:cubicBezTo>
                  <a:lnTo>
                    <a:pt x="183" y="160"/>
                  </a:lnTo>
                  <a:cubicBezTo>
                    <a:pt x="142" y="121"/>
                    <a:pt x="112" y="76"/>
                    <a:pt x="75" y="33"/>
                  </a:cubicBezTo>
                  <a:lnTo>
                    <a:pt x="75" y="33"/>
                  </a:lnTo>
                  <a:cubicBezTo>
                    <a:pt x="52" y="5"/>
                    <a:pt x="11" y="38"/>
                    <a:pt x="25" y="68"/>
                  </a:cubicBezTo>
                  <a:lnTo>
                    <a:pt x="25" y="68"/>
                  </a:lnTo>
                  <a:cubicBezTo>
                    <a:pt x="49" y="119"/>
                    <a:pt x="90" y="168"/>
                    <a:pt x="138" y="209"/>
                  </a:cubicBezTo>
                  <a:lnTo>
                    <a:pt x="138" y="209"/>
                  </a:lnTo>
                  <a:cubicBezTo>
                    <a:pt x="103" y="242"/>
                    <a:pt x="64" y="268"/>
                    <a:pt x="27" y="301"/>
                  </a:cubicBezTo>
                  <a:lnTo>
                    <a:pt x="27" y="301"/>
                  </a:lnTo>
                  <a:cubicBezTo>
                    <a:pt x="0" y="324"/>
                    <a:pt x="32" y="364"/>
                    <a:pt x="62" y="351"/>
                  </a:cubicBezTo>
                  <a:lnTo>
                    <a:pt x="62" y="351"/>
                  </a:lnTo>
                  <a:cubicBezTo>
                    <a:pt x="109" y="328"/>
                    <a:pt x="154" y="293"/>
                    <a:pt x="192" y="248"/>
                  </a:cubicBezTo>
                  <a:lnTo>
                    <a:pt x="192" y="248"/>
                  </a:lnTo>
                  <a:cubicBezTo>
                    <a:pt x="240" y="278"/>
                    <a:pt x="288" y="301"/>
                    <a:pt x="334" y="313"/>
                  </a:cubicBezTo>
                  <a:lnTo>
                    <a:pt x="334" y="313"/>
                  </a:lnTo>
                  <a:cubicBezTo>
                    <a:pt x="358" y="319"/>
                    <a:pt x="378" y="285"/>
                    <a:pt x="354" y="272"/>
                  </a:cubicBezTo>
                </a:path>
              </a:pathLst>
            </a:custGeom>
            <a:solidFill>
              <a:schemeClr val="accent3">
                <a:lumMod val="50000"/>
              </a:schemeClr>
            </a:solidFill>
            <a:ln>
              <a:noFill/>
            </a:ln>
            <a:effectLst/>
          </p:spPr>
          <p:txBody>
            <a:bodyPr wrap="none" anchor="ctr"/>
            <a:lstStyle/>
            <a:p>
              <a:pPr>
                <a:defRPr/>
              </a:pPr>
              <a:endParaRPr lang="es-ES_tradnl"/>
            </a:p>
          </p:txBody>
        </p:sp>
        <p:sp>
          <p:nvSpPr>
            <p:cNvPr id="48" name="Freeform 78">
              <a:extLst>
                <a:ext uri="{FF2B5EF4-FFF2-40B4-BE49-F238E27FC236}">
                  <a16:creationId xmlns:a16="http://schemas.microsoft.com/office/drawing/2014/main" id="{F9EB5BA1-3137-3D4D-943C-62DDE4FE3510}"/>
                </a:ext>
              </a:extLst>
            </p:cNvPr>
            <p:cNvSpPr>
              <a:spLocks noChangeArrowheads="1"/>
            </p:cNvSpPr>
            <p:nvPr/>
          </p:nvSpPr>
          <p:spPr bwMode="auto">
            <a:xfrm>
              <a:off x="8787028" y="51240"/>
              <a:ext cx="180952" cy="174602"/>
            </a:xfrm>
            <a:custGeom>
              <a:avLst/>
              <a:gdLst>
                <a:gd name="T0" fmla="*/ 353 w 379"/>
                <a:gd name="T1" fmla="*/ 272 h 365"/>
                <a:gd name="T2" fmla="*/ 353 w 379"/>
                <a:gd name="T3" fmla="*/ 272 h 365"/>
                <a:gd name="T4" fmla="*/ 233 w 379"/>
                <a:gd name="T5" fmla="*/ 200 h 365"/>
                <a:gd name="T6" fmla="*/ 233 w 379"/>
                <a:gd name="T7" fmla="*/ 200 h 365"/>
                <a:gd name="T8" fmla="*/ 307 w 379"/>
                <a:gd name="T9" fmla="*/ 42 h 365"/>
                <a:gd name="T10" fmla="*/ 307 w 379"/>
                <a:gd name="T11" fmla="*/ 42 h 365"/>
                <a:gd name="T12" fmla="*/ 267 w 379"/>
                <a:gd name="T13" fmla="*/ 23 h 365"/>
                <a:gd name="T14" fmla="*/ 267 w 379"/>
                <a:gd name="T15" fmla="*/ 23 h 365"/>
                <a:gd name="T16" fmla="*/ 184 w 379"/>
                <a:gd name="T17" fmla="*/ 160 h 365"/>
                <a:gd name="T18" fmla="*/ 184 w 379"/>
                <a:gd name="T19" fmla="*/ 160 h 365"/>
                <a:gd name="T20" fmla="*/ 77 w 379"/>
                <a:gd name="T21" fmla="*/ 33 h 365"/>
                <a:gd name="T22" fmla="*/ 77 w 379"/>
                <a:gd name="T23" fmla="*/ 33 h 365"/>
                <a:gd name="T24" fmla="*/ 26 w 379"/>
                <a:gd name="T25" fmla="*/ 68 h 365"/>
                <a:gd name="T26" fmla="*/ 26 w 379"/>
                <a:gd name="T27" fmla="*/ 68 h 365"/>
                <a:gd name="T28" fmla="*/ 139 w 379"/>
                <a:gd name="T29" fmla="*/ 209 h 365"/>
                <a:gd name="T30" fmla="*/ 139 w 379"/>
                <a:gd name="T31" fmla="*/ 209 h 365"/>
                <a:gd name="T32" fmla="*/ 29 w 379"/>
                <a:gd name="T33" fmla="*/ 301 h 365"/>
                <a:gd name="T34" fmla="*/ 29 w 379"/>
                <a:gd name="T35" fmla="*/ 301 h 365"/>
                <a:gd name="T36" fmla="*/ 64 w 379"/>
                <a:gd name="T37" fmla="*/ 351 h 365"/>
                <a:gd name="T38" fmla="*/ 64 w 379"/>
                <a:gd name="T39" fmla="*/ 351 h 365"/>
                <a:gd name="T40" fmla="*/ 194 w 379"/>
                <a:gd name="T41" fmla="*/ 248 h 365"/>
                <a:gd name="T42" fmla="*/ 194 w 379"/>
                <a:gd name="T43" fmla="*/ 248 h 365"/>
                <a:gd name="T44" fmla="*/ 335 w 379"/>
                <a:gd name="T45" fmla="*/ 313 h 365"/>
                <a:gd name="T46" fmla="*/ 335 w 379"/>
                <a:gd name="T47" fmla="*/ 313 h 365"/>
                <a:gd name="T48" fmla="*/ 353 w 379"/>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5">
                  <a:moveTo>
                    <a:pt x="353" y="272"/>
                  </a:moveTo>
                  <a:lnTo>
                    <a:pt x="353" y="272"/>
                  </a:lnTo>
                  <a:cubicBezTo>
                    <a:pt x="313" y="248"/>
                    <a:pt x="271" y="227"/>
                    <a:pt x="233" y="200"/>
                  </a:cubicBezTo>
                  <a:lnTo>
                    <a:pt x="233" y="200"/>
                  </a:lnTo>
                  <a:cubicBezTo>
                    <a:pt x="268" y="148"/>
                    <a:pt x="294" y="93"/>
                    <a:pt x="307" y="42"/>
                  </a:cubicBezTo>
                  <a:lnTo>
                    <a:pt x="307" y="42"/>
                  </a:lnTo>
                  <a:cubicBezTo>
                    <a:pt x="314" y="18"/>
                    <a:pt x="280" y="0"/>
                    <a:pt x="267" y="23"/>
                  </a:cubicBezTo>
                  <a:lnTo>
                    <a:pt x="267" y="23"/>
                  </a:lnTo>
                  <a:cubicBezTo>
                    <a:pt x="240" y="69"/>
                    <a:pt x="217" y="117"/>
                    <a:pt x="184" y="160"/>
                  </a:cubicBezTo>
                  <a:lnTo>
                    <a:pt x="184" y="160"/>
                  </a:lnTo>
                  <a:cubicBezTo>
                    <a:pt x="143" y="121"/>
                    <a:pt x="113" y="76"/>
                    <a:pt x="77" y="33"/>
                  </a:cubicBezTo>
                  <a:lnTo>
                    <a:pt x="77" y="33"/>
                  </a:lnTo>
                  <a:cubicBezTo>
                    <a:pt x="53" y="5"/>
                    <a:pt x="12" y="38"/>
                    <a:pt x="26" y="68"/>
                  </a:cubicBezTo>
                  <a:lnTo>
                    <a:pt x="26" y="68"/>
                  </a:lnTo>
                  <a:cubicBezTo>
                    <a:pt x="50" y="119"/>
                    <a:pt x="91" y="168"/>
                    <a:pt x="139" y="209"/>
                  </a:cubicBezTo>
                  <a:lnTo>
                    <a:pt x="139" y="209"/>
                  </a:lnTo>
                  <a:cubicBezTo>
                    <a:pt x="105" y="242"/>
                    <a:pt x="66" y="268"/>
                    <a:pt x="29" y="301"/>
                  </a:cubicBezTo>
                  <a:lnTo>
                    <a:pt x="29" y="301"/>
                  </a:lnTo>
                  <a:cubicBezTo>
                    <a:pt x="0" y="324"/>
                    <a:pt x="33" y="364"/>
                    <a:pt x="64" y="351"/>
                  </a:cubicBezTo>
                  <a:lnTo>
                    <a:pt x="64" y="351"/>
                  </a:lnTo>
                  <a:cubicBezTo>
                    <a:pt x="110" y="328"/>
                    <a:pt x="155" y="293"/>
                    <a:pt x="194" y="248"/>
                  </a:cubicBezTo>
                  <a:lnTo>
                    <a:pt x="194" y="248"/>
                  </a:lnTo>
                  <a:cubicBezTo>
                    <a:pt x="240" y="278"/>
                    <a:pt x="289" y="301"/>
                    <a:pt x="335" y="313"/>
                  </a:cubicBezTo>
                  <a:lnTo>
                    <a:pt x="335" y="313"/>
                  </a:lnTo>
                  <a:cubicBezTo>
                    <a:pt x="359" y="319"/>
                    <a:pt x="378"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49" name="Freeform 79">
              <a:extLst>
                <a:ext uri="{FF2B5EF4-FFF2-40B4-BE49-F238E27FC236}">
                  <a16:creationId xmlns:a16="http://schemas.microsoft.com/office/drawing/2014/main" id="{B7B2744C-0F42-7E45-8BB9-45817BF1A793}"/>
                </a:ext>
              </a:extLst>
            </p:cNvPr>
            <p:cNvSpPr>
              <a:spLocks noChangeArrowheads="1"/>
            </p:cNvSpPr>
            <p:nvPr/>
          </p:nvSpPr>
          <p:spPr bwMode="auto">
            <a:xfrm>
              <a:off x="8407663" y="51240"/>
              <a:ext cx="180952" cy="174602"/>
            </a:xfrm>
            <a:custGeom>
              <a:avLst/>
              <a:gdLst>
                <a:gd name="T0" fmla="*/ 354 w 378"/>
                <a:gd name="T1" fmla="*/ 272 h 365"/>
                <a:gd name="T2" fmla="*/ 354 w 378"/>
                <a:gd name="T3" fmla="*/ 272 h 365"/>
                <a:gd name="T4" fmla="*/ 233 w 378"/>
                <a:gd name="T5" fmla="*/ 200 h 365"/>
                <a:gd name="T6" fmla="*/ 233 w 378"/>
                <a:gd name="T7" fmla="*/ 200 h 365"/>
                <a:gd name="T8" fmla="*/ 308 w 378"/>
                <a:gd name="T9" fmla="*/ 42 h 365"/>
                <a:gd name="T10" fmla="*/ 308 w 378"/>
                <a:gd name="T11" fmla="*/ 42 h 365"/>
                <a:gd name="T12" fmla="*/ 267 w 378"/>
                <a:gd name="T13" fmla="*/ 23 h 365"/>
                <a:gd name="T14" fmla="*/ 267 w 378"/>
                <a:gd name="T15" fmla="*/ 23 h 365"/>
                <a:gd name="T16" fmla="*/ 183 w 378"/>
                <a:gd name="T17" fmla="*/ 160 h 365"/>
                <a:gd name="T18" fmla="*/ 183 w 378"/>
                <a:gd name="T19" fmla="*/ 160 h 365"/>
                <a:gd name="T20" fmla="*/ 77 w 378"/>
                <a:gd name="T21" fmla="*/ 33 h 365"/>
                <a:gd name="T22" fmla="*/ 77 w 378"/>
                <a:gd name="T23" fmla="*/ 33 h 365"/>
                <a:gd name="T24" fmla="*/ 27 w 378"/>
                <a:gd name="T25" fmla="*/ 68 h 365"/>
                <a:gd name="T26" fmla="*/ 27 w 378"/>
                <a:gd name="T27" fmla="*/ 68 h 365"/>
                <a:gd name="T28" fmla="*/ 141 w 378"/>
                <a:gd name="T29" fmla="*/ 209 h 365"/>
                <a:gd name="T30" fmla="*/ 141 w 378"/>
                <a:gd name="T31" fmla="*/ 209 h 365"/>
                <a:gd name="T32" fmla="*/ 28 w 378"/>
                <a:gd name="T33" fmla="*/ 301 h 365"/>
                <a:gd name="T34" fmla="*/ 28 w 378"/>
                <a:gd name="T35" fmla="*/ 301 h 365"/>
                <a:gd name="T36" fmla="*/ 63 w 378"/>
                <a:gd name="T37" fmla="*/ 351 h 365"/>
                <a:gd name="T38" fmla="*/ 63 w 378"/>
                <a:gd name="T39" fmla="*/ 351 h 365"/>
                <a:gd name="T40" fmla="*/ 195 w 378"/>
                <a:gd name="T41" fmla="*/ 248 h 365"/>
                <a:gd name="T42" fmla="*/ 195 w 378"/>
                <a:gd name="T43" fmla="*/ 248 h 365"/>
                <a:gd name="T44" fmla="*/ 334 w 378"/>
                <a:gd name="T45" fmla="*/ 313 h 365"/>
                <a:gd name="T46" fmla="*/ 334 w 378"/>
                <a:gd name="T47" fmla="*/ 313 h 365"/>
                <a:gd name="T48" fmla="*/ 354 w 378"/>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5">
                  <a:moveTo>
                    <a:pt x="354" y="272"/>
                  </a:moveTo>
                  <a:lnTo>
                    <a:pt x="354" y="272"/>
                  </a:lnTo>
                  <a:cubicBezTo>
                    <a:pt x="312" y="248"/>
                    <a:pt x="271" y="227"/>
                    <a:pt x="233" y="200"/>
                  </a:cubicBezTo>
                  <a:lnTo>
                    <a:pt x="233" y="200"/>
                  </a:lnTo>
                  <a:cubicBezTo>
                    <a:pt x="268" y="148"/>
                    <a:pt x="295" y="93"/>
                    <a:pt x="308" y="42"/>
                  </a:cubicBezTo>
                  <a:lnTo>
                    <a:pt x="308" y="42"/>
                  </a:lnTo>
                  <a:cubicBezTo>
                    <a:pt x="314" y="18"/>
                    <a:pt x="280" y="0"/>
                    <a:pt x="267" y="23"/>
                  </a:cubicBezTo>
                  <a:lnTo>
                    <a:pt x="267" y="23"/>
                  </a:lnTo>
                  <a:cubicBezTo>
                    <a:pt x="241" y="69"/>
                    <a:pt x="217" y="117"/>
                    <a:pt x="183" y="160"/>
                  </a:cubicBezTo>
                  <a:lnTo>
                    <a:pt x="183" y="160"/>
                  </a:lnTo>
                  <a:cubicBezTo>
                    <a:pt x="144" y="121"/>
                    <a:pt x="113" y="76"/>
                    <a:pt x="77" y="33"/>
                  </a:cubicBezTo>
                  <a:lnTo>
                    <a:pt x="77" y="33"/>
                  </a:lnTo>
                  <a:cubicBezTo>
                    <a:pt x="53" y="5"/>
                    <a:pt x="12" y="38"/>
                    <a:pt x="27" y="68"/>
                  </a:cubicBezTo>
                  <a:lnTo>
                    <a:pt x="27" y="68"/>
                  </a:lnTo>
                  <a:cubicBezTo>
                    <a:pt x="50" y="119"/>
                    <a:pt x="91" y="168"/>
                    <a:pt x="141" y="209"/>
                  </a:cubicBezTo>
                  <a:lnTo>
                    <a:pt x="141" y="209"/>
                  </a:lnTo>
                  <a:cubicBezTo>
                    <a:pt x="104" y="242"/>
                    <a:pt x="65" y="268"/>
                    <a:pt x="28" y="301"/>
                  </a:cubicBezTo>
                  <a:lnTo>
                    <a:pt x="28" y="301"/>
                  </a:lnTo>
                  <a:cubicBezTo>
                    <a:pt x="0" y="324"/>
                    <a:pt x="33" y="364"/>
                    <a:pt x="63" y="351"/>
                  </a:cubicBezTo>
                  <a:lnTo>
                    <a:pt x="63" y="351"/>
                  </a:lnTo>
                  <a:cubicBezTo>
                    <a:pt x="109" y="328"/>
                    <a:pt x="155" y="293"/>
                    <a:pt x="195" y="248"/>
                  </a:cubicBezTo>
                  <a:lnTo>
                    <a:pt x="195" y="248"/>
                  </a:lnTo>
                  <a:cubicBezTo>
                    <a:pt x="239" y="278"/>
                    <a:pt x="289" y="301"/>
                    <a:pt x="334" y="313"/>
                  </a:cubicBezTo>
                  <a:lnTo>
                    <a:pt x="334" y="313"/>
                  </a:lnTo>
                  <a:cubicBezTo>
                    <a:pt x="359" y="319"/>
                    <a:pt x="377"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50" name="Freeform 80">
              <a:extLst>
                <a:ext uri="{FF2B5EF4-FFF2-40B4-BE49-F238E27FC236}">
                  <a16:creationId xmlns:a16="http://schemas.microsoft.com/office/drawing/2014/main" id="{8F13BD50-93FE-D843-B98A-74B11345CCB0}"/>
                </a:ext>
              </a:extLst>
            </p:cNvPr>
            <p:cNvSpPr>
              <a:spLocks noChangeArrowheads="1"/>
            </p:cNvSpPr>
            <p:nvPr/>
          </p:nvSpPr>
          <p:spPr bwMode="auto">
            <a:xfrm>
              <a:off x="8975915" y="51240"/>
              <a:ext cx="180952" cy="174602"/>
            </a:xfrm>
            <a:custGeom>
              <a:avLst/>
              <a:gdLst>
                <a:gd name="T0" fmla="*/ 353 w 378"/>
                <a:gd name="T1" fmla="*/ 272 h 365"/>
                <a:gd name="T2" fmla="*/ 353 w 378"/>
                <a:gd name="T3" fmla="*/ 272 h 365"/>
                <a:gd name="T4" fmla="*/ 232 w 378"/>
                <a:gd name="T5" fmla="*/ 200 h 365"/>
                <a:gd name="T6" fmla="*/ 232 w 378"/>
                <a:gd name="T7" fmla="*/ 200 h 365"/>
                <a:gd name="T8" fmla="*/ 307 w 378"/>
                <a:gd name="T9" fmla="*/ 42 h 365"/>
                <a:gd name="T10" fmla="*/ 307 w 378"/>
                <a:gd name="T11" fmla="*/ 42 h 365"/>
                <a:gd name="T12" fmla="*/ 267 w 378"/>
                <a:gd name="T13" fmla="*/ 23 h 365"/>
                <a:gd name="T14" fmla="*/ 267 w 378"/>
                <a:gd name="T15" fmla="*/ 23 h 365"/>
                <a:gd name="T16" fmla="*/ 184 w 378"/>
                <a:gd name="T17" fmla="*/ 160 h 365"/>
                <a:gd name="T18" fmla="*/ 184 w 378"/>
                <a:gd name="T19" fmla="*/ 160 h 365"/>
                <a:gd name="T20" fmla="*/ 76 w 378"/>
                <a:gd name="T21" fmla="*/ 33 h 365"/>
                <a:gd name="T22" fmla="*/ 76 w 378"/>
                <a:gd name="T23" fmla="*/ 33 h 365"/>
                <a:gd name="T24" fmla="*/ 26 w 378"/>
                <a:gd name="T25" fmla="*/ 68 h 365"/>
                <a:gd name="T26" fmla="*/ 26 w 378"/>
                <a:gd name="T27" fmla="*/ 68 h 365"/>
                <a:gd name="T28" fmla="*/ 140 w 378"/>
                <a:gd name="T29" fmla="*/ 209 h 365"/>
                <a:gd name="T30" fmla="*/ 140 w 378"/>
                <a:gd name="T31" fmla="*/ 209 h 365"/>
                <a:gd name="T32" fmla="*/ 29 w 378"/>
                <a:gd name="T33" fmla="*/ 301 h 365"/>
                <a:gd name="T34" fmla="*/ 29 w 378"/>
                <a:gd name="T35" fmla="*/ 301 h 365"/>
                <a:gd name="T36" fmla="*/ 63 w 378"/>
                <a:gd name="T37" fmla="*/ 351 h 365"/>
                <a:gd name="T38" fmla="*/ 63 w 378"/>
                <a:gd name="T39" fmla="*/ 351 h 365"/>
                <a:gd name="T40" fmla="*/ 194 w 378"/>
                <a:gd name="T41" fmla="*/ 248 h 365"/>
                <a:gd name="T42" fmla="*/ 194 w 378"/>
                <a:gd name="T43" fmla="*/ 248 h 365"/>
                <a:gd name="T44" fmla="*/ 335 w 378"/>
                <a:gd name="T45" fmla="*/ 313 h 365"/>
                <a:gd name="T46" fmla="*/ 335 w 378"/>
                <a:gd name="T47" fmla="*/ 313 h 365"/>
                <a:gd name="T48" fmla="*/ 353 w 378"/>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5">
                  <a:moveTo>
                    <a:pt x="353" y="272"/>
                  </a:moveTo>
                  <a:lnTo>
                    <a:pt x="353" y="272"/>
                  </a:lnTo>
                  <a:cubicBezTo>
                    <a:pt x="313" y="248"/>
                    <a:pt x="270" y="227"/>
                    <a:pt x="232" y="200"/>
                  </a:cubicBezTo>
                  <a:lnTo>
                    <a:pt x="232" y="200"/>
                  </a:lnTo>
                  <a:cubicBezTo>
                    <a:pt x="268" y="148"/>
                    <a:pt x="295" y="93"/>
                    <a:pt x="307" y="42"/>
                  </a:cubicBezTo>
                  <a:lnTo>
                    <a:pt x="307" y="42"/>
                  </a:lnTo>
                  <a:cubicBezTo>
                    <a:pt x="314" y="18"/>
                    <a:pt x="281" y="0"/>
                    <a:pt x="267" y="23"/>
                  </a:cubicBezTo>
                  <a:lnTo>
                    <a:pt x="267" y="23"/>
                  </a:lnTo>
                  <a:cubicBezTo>
                    <a:pt x="240" y="69"/>
                    <a:pt x="217" y="117"/>
                    <a:pt x="184" y="160"/>
                  </a:cubicBezTo>
                  <a:lnTo>
                    <a:pt x="184" y="160"/>
                  </a:lnTo>
                  <a:cubicBezTo>
                    <a:pt x="143" y="121"/>
                    <a:pt x="113" y="76"/>
                    <a:pt x="76" y="33"/>
                  </a:cubicBezTo>
                  <a:lnTo>
                    <a:pt x="76" y="33"/>
                  </a:lnTo>
                  <a:cubicBezTo>
                    <a:pt x="52" y="5"/>
                    <a:pt x="13" y="38"/>
                    <a:pt x="26" y="68"/>
                  </a:cubicBezTo>
                  <a:lnTo>
                    <a:pt x="26" y="68"/>
                  </a:lnTo>
                  <a:cubicBezTo>
                    <a:pt x="50" y="119"/>
                    <a:pt x="90" y="168"/>
                    <a:pt x="140" y="209"/>
                  </a:cubicBezTo>
                  <a:lnTo>
                    <a:pt x="140" y="209"/>
                  </a:lnTo>
                  <a:cubicBezTo>
                    <a:pt x="105" y="242"/>
                    <a:pt x="65" y="268"/>
                    <a:pt x="29" y="301"/>
                  </a:cubicBezTo>
                  <a:lnTo>
                    <a:pt x="29" y="301"/>
                  </a:lnTo>
                  <a:cubicBezTo>
                    <a:pt x="0" y="324"/>
                    <a:pt x="33" y="364"/>
                    <a:pt x="63" y="351"/>
                  </a:cubicBezTo>
                  <a:lnTo>
                    <a:pt x="63" y="351"/>
                  </a:lnTo>
                  <a:cubicBezTo>
                    <a:pt x="110" y="328"/>
                    <a:pt x="155" y="293"/>
                    <a:pt x="194" y="248"/>
                  </a:cubicBezTo>
                  <a:lnTo>
                    <a:pt x="194" y="248"/>
                  </a:lnTo>
                  <a:cubicBezTo>
                    <a:pt x="240" y="278"/>
                    <a:pt x="289" y="301"/>
                    <a:pt x="335" y="313"/>
                  </a:cubicBezTo>
                  <a:lnTo>
                    <a:pt x="335" y="313"/>
                  </a:lnTo>
                  <a:cubicBezTo>
                    <a:pt x="359" y="319"/>
                    <a:pt x="377" y="285"/>
                    <a:pt x="353" y="272"/>
                  </a:cubicBezTo>
                </a:path>
              </a:pathLst>
            </a:custGeom>
            <a:solidFill>
              <a:schemeClr val="accent3">
                <a:lumMod val="25000"/>
              </a:schemeClr>
            </a:solidFill>
            <a:ln>
              <a:noFill/>
            </a:ln>
            <a:effectLst/>
          </p:spPr>
          <p:txBody>
            <a:bodyPr wrap="none" anchor="ctr"/>
            <a:lstStyle/>
            <a:p>
              <a:pPr>
                <a:defRPr/>
              </a:pPr>
              <a:endParaRPr lang="es-ES_tradnl"/>
            </a:p>
          </p:txBody>
        </p:sp>
        <p:sp>
          <p:nvSpPr>
            <p:cNvPr id="51" name="Freeform 81">
              <a:extLst>
                <a:ext uri="{FF2B5EF4-FFF2-40B4-BE49-F238E27FC236}">
                  <a16:creationId xmlns:a16="http://schemas.microsoft.com/office/drawing/2014/main" id="{5B1D6100-5EB5-1F4D-AD17-490C8A7A83F3}"/>
                </a:ext>
              </a:extLst>
            </p:cNvPr>
            <p:cNvSpPr>
              <a:spLocks noChangeArrowheads="1"/>
            </p:cNvSpPr>
            <p:nvPr/>
          </p:nvSpPr>
          <p:spPr bwMode="auto">
            <a:xfrm>
              <a:off x="9356865" y="56003"/>
              <a:ext cx="180952" cy="174602"/>
            </a:xfrm>
            <a:custGeom>
              <a:avLst/>
              <a:gdLst>
                <a:gd name="T0" fmla="*/ 353 w 378"/>
                <a:gd name="T1" fmla="*/ 272 h 367"/>
                <a:gd name="T2" fmla="*/ 353 w 378"/>
                <a:gd name="T3" fmla="*/ 272 h 367"/>
                <a:gd name="T4" fmla="*/ 232 w 378"/>
                <a:gd name="T5" fmla="*/ 201 h 367"/>
                <a:gd name="T6" fmla="*/ 232 w 378"/>
                <a:gd name="T7" fmla="*/ 201 h 367"/>
                <a:gd name="T8" fmla="*/ 306 w 378"/>
                <a:gd name="T9" fmla="*/ 44 h 367"/>
                <a:gd name="T10" fmla="*/ 306 w 378"/>
                <a:gd name="T11" fmla="*/ 44 h 367"/>
                <a:gd name="T12" fmla="*/ 265 w 378"/>
                <a:gd name="T13" fmla="*/ 24 h 367"/>
                <a:gd name="T14" fmla="*/ 265 w 378"/>
                <a:gd name="T15" fmla="*/ 24 h 367"/>
                <a:gd name="T16" fmla="*/ 182 w 378"/>
                <a:gd name="T17" fmla="*/ 161 h 367"/>
                <a:gd name="T18" fmla="*/ 182 w 378"/>
                <a:gd name="T19" fmla="*/ 161 h 367"/>
                <a:gd name="T20" fmla="*/ 76 w 378"/>
                <a:gd name="T21" fmla="*/ 33 h 367"/>
                <a:gd name="T22" fmla="*/ 76 w 378"/>
                <a:gd name="T23" fmla="*/ 33 h 367"/>
                <a:gd name="T24" fmla="*/ 26 w 378"/>
                <a:gd name="T25" fmla="*/ 70 h 367"/>
                <a:gd name="T26" fmla="*/ 26 w 378"/>
                <a:gd name="T27" fmla="*/ 70 h 367"/>
                <a:gd name="T28" fmla="*/ 138 w 378"/>
                <a:gd name="T29" fmla="*/ 209 h 367"/>
                <a:gd name="T30" fmla="*/ 138 w 378"/>
                <a:gd name="T31" fmla="*/ 209 h 367"/>
                <a:gd name="T32" fmla="*/ 27 w 378"/>
                <a:gd name="T33" fmla="*/ 301 h 367"/>
                <a:gd name="T34" fmla="*/ 27 w 378"/>
                <a:gd name="T35" fmla="*/ 301 h 367"/>
                <a:gd name="T36" fmla="*/ 63 w 378"/>
                <a:gd name="T37" fmla="*/ 351 h 367"/>
                <a:gd name="T38" fmla="*/ 63 w 378"/>
                <a:gd name="T39" fmla="*/ 351 h 367"/>
                <a:gd name="T40" fmla="*/ 193 w 378"/>
                <a:gd name="T41" fmla="*/ 249 h 367"/>
                <a:gd name="T42" fmla="*/ 193 w 378"/>
                <a:gd name="T43" fmla="*/ 249 h 367"/>
                <a:gd name="T44" fmla="*/ 334 w 378"/>
                <a:gd name="T45" fmla="*/ 313 h 367"/>
                <a:gd name="T46" fmla="*/ 334 w 378"/>
                <a:gd name="T47" fmla="*/ 313 h 367"/>
                <a:gd name="T48" fmla="*/ 353 w 378"/>
                <a:gd name="T49" fmla="*/ 272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2"/>
                  </a:moveTo>
                  <a:lnTo>
                    <a:pt x="353" y="272"/>
                  </a:lnTo>
                  <a:cubicBezTo>
                    <a:pt x="311" y="249"/>
                    <a:pt x="269" y="228"/>
                    <a:pt x="232" y="201"/>
                  </a:cubicBezTo>
                  <a:lnTo>
                    <a:pt x="232" y="201"/>
                  </a:lnTo>
                  <a:cubicBezTo>
                    <a:pt x="268" y="150"/>
                    <a:pt x="293" y="95"/>
                    <a:pt x="306" y="44"/>
                  </a:cubicBezTo>
                  <a:lnTo>
                    <a:pt x="306" y="44"/>
                  </a:lnTo>
                  <a:cubicBezTo>
                    <a:pt x="313" y="19"/>
                    <a:pt x="278" y="0"/>
                    <a:pt x="265" y="24"/>
                  </a:cubicBezTo>
                  <a:lnTo>
                    <a:pt x="265" y="24"/>
                  </a:lnTo>
                  <a:cubicBezTo>
                    <a:pt x="239" y="71"/>
                    <a:pt x="215" y="119"/>
                    <a:pt x="182" y="161"/>
                  </a:cubicBezTo>
                  <a:lnTo>
                    <a:pt x="182" y="161"/>
                  </a:lnTo>
                  <a:cubicBezTo>
                    <a:pt x="142" y="123"/>
                    <a:pt x="111" y="77"/>
                    <a:pt x="76" y="33"/>
                  </a:cubicBezTo>
                  <a:lnTo>
                    <a:pt x="76" y="33"/>
                  </a:lnTo>
                  <a:cubicBezTo>
                    <a:pt x="52" y="6"/>
                    <a:pt x="10" y="38"/>
                    <a:pt x="26" y="70"/>
                  </a:cubicBezTo>
                  <a:lnTo>
                    <a:pt x="26" y="70"/>
                  </a:lnTo>
                  <a:cubicBezTo>
                    <a:pt x="48" y="120"/>
                    <a:pt x="89" y="168"/>
                    <a:pt x="138" y="209"/>
                  </a:cubicBezTo>
                  <a:lnTo>
                    <a:pt x="138" y="209"/>
                  </a:lnTo>
                  <a:cubicBezTo>
                    <a:pt x="104" y="242"/>
                    <a:pt x="64" y="270"/>
                    <a:pt x="27" y="301"/>
                  </a:cubicBezTo>
                  <a:lnTo>
                    <a:pt x="27" y="301"/>
                  </a:lnTo>
                  <a:cubicBezTo>
                    <a:pt x="0" y="325"/>
                    <a:pt x="31" y="366"/>
                    <a:pt x="63" y="351"/>
                  </a:cubicBezTo>
                  <a:lnTo>
                    <a:pt x="63" y="351"/>
                  </a:lnTo>
                  <a:cubicBezTo>
                    <a:pt x="109" y="329"/>
                    <a:pt x="154" y="293"/>
                    <a:pt x="193" y="249"/>
                  </a:cubicBezTo>
                  <a:lnTo>
                    <a:pt x="193" y="249"/>
                  </a:lnTo>
                  <a:cubicBezTo>
                    <a:pt x="239" y="279"/>
                    <a:pt x="288" y="301"/>
                    <a:pt x="334" y="313"/>
                  </a:cubicBezTo>
                  <a:lnTo>
                    <a:pt x="334" y="313"/>
                  </a:lnTo>
                  <a:cubicBezTo>
                    <a:pt x="357" y="320"/>
                    <a:pt x="377"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52" name="Freeform 82">
              <a:extLst>
                <a:ext uri="{FF2B5EF4-FFF2-40B4-BE49-F238E27FC236}">
                  <a16:creationId xmlns:a16="http://schemas.microsoft.com/office/drawing/2014/main" id="{4D3EFE65-AEDB-2B42-A95C-97FD0E05313E}"/>
                </a:ext>
              </a:extLst>
            </p:cNvPr>
            <p:cNvSpPr>
              <a:spLocks noChangeArrowheads="1"/>
            </p:cNvSpPr>
            <p:nvPr/>
          </p:nvSpPr>
          <p:spPr bwMode="auto">
            <a:xfrm>
              <a:off x="9544166" y="56003"/>
              <a:ext cx="180952" cy="174602"/>
            </a:xfrm>
            <a:custGeom>
              <a:avLst/>
              <a:gdLst>
                <a:gd name="T0" fmla="*/ 355 w 380"/>
                <a:gd name="T1" fmla="*/ 272 h 367"/>
                <a:gd name="T2" fmla="*/ 355 w 380"/>
                <a:gd name="T3" fmla="*/ 272 h 367"/>
                <a:gd name="T4" fmla="*/ 233 w 380"/>
                <a:gd name="T5" fmla="*/ 201 h 367"/>
                <a:gd name="T6" fmla="*/ 233 w 380"/>
                <a:gd name="T7" fmla="*/ 201 h 367"/>
                <a:gd name="T8" fmla="*/ 308 w 380"/>
                <a:gd name="T9" fmla="*/ 44 h 367"/>
                <a:gd name="T10" fmla="*/ 308 w 380"/>
                <a:gd name="T11" fmla="*/ 44 h 367"/>
                <a:gd name="T12" fmla="*/ 267 w 380"/>
                <a:gd name="T13" fmla="*/ 24 h 367"/>
                <a:gd name="T14" fmla="*/ 267 w 380"/>
                <a:gd name="T15" fmla="*/ 24 h 367"/>
                <a:gd name="T16" fmla="*/ 184 w 380"/>
                <a:gd name="T17" fmla="*/ 161 h 367"/>
                <a:gd name="T18" fmla="*/ 184 w 380"/>
                <a:gd name="T19" fmla="*/ 161 h 367"/>
                <a:gd name="T20" fmla="*/ 78 w 380"/>
                <a:gd name="T21" fmla="*/ 33 h 367"/>
                <a:gd name="T22" fmla="*/ 78 w 380"/>
                <a:gd name="T23" fmla="*/ 33 h 367"/>
                <a:gd name="T24" fmla="*/ 27 w 380"/>
                <a:gd name="T25" fmla="*/ 70 h 367"/>
                <a:gd name="T26" fmla="*/ 27 w 380"/>
                <a:gd name="T27" fmla="*/ 70 h 367"/>
                <a:gd name="T28" fmla="*/ 141 w 380"/>
                <a:gd name="T29" fmla="*/ 209 h 367"/>
                <a:gd name="T30" fmla="*/ 141 w 380"/>
                <a:gd name="T31" fmla="*/ 209 h 367"/>
                <a:gd name="T32" fmla="*/ 29 w 380"/>
                <a:gd name="T33" fmla="*/ 301 h 367"/>
                <a:gd name="T34" fmla="*/ 29 w 380"/>
                <a:gd name="T35" fmla="*/ 301 h 367"/>
                <a:gd name="T36" fmla="*/ 65 w 380"/>
                <a:gd name="T37" fmla="*/ 351 h 367"/>
                <a:gd name="T38" fmla="*/ 65 w 380"/>
                <a:gd name="T39" fmla="*/ 351 h 367"/>
                <a:gd name="T40" fmla="*/ 195 w 380"/>
                <a:gd name="T41" fmla="*/ 249 h 367"/>
                <a:gd name="T42" fmla="*/ 195 w 380"/>
                <a:gd name="T43" fmla="*/ 249 h 367"/>
                <a:gd name="T44" fmla="*/ 335 w 380"/>
                <a:gd name="T45" fmla="*/ 313 h 367"/>
                <a:gd name="T46" fmla="*/ 335 w 380"/>
                <a:gd name="T47" fmla="*/ 313 h 367"/>
                <a:gd name="T48" fmla="*/ 355 w 380"/>
                <a:gd name="T49" fmla="*/ 272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7">
                  <a:moveTo>
                    <a:pt x="355" y="272"/>
                  </a:moveTo>
                  <a:lnTo>
                    <a:pt x="355" y="272"/>
                  </a:lnTo>
                  <a:cubicBezTo>
                    <a:pt x="313" y="249"/>
                    <a:pt x="272" y="228"/>
                    <a:pt x="233" y="201"/>
                  </a:cubicBezTo>
                  <a:lnTo>
                    <a:pt x="233" y="201"/>
                  </a:lnTo>
                  <a:cubicBezTo>
                    <a:pt x="268" y="150"/>
                    <a:pt x="296" y="95"/>
                    <a:pt x="308" y="44"/>
                  </a:cubicBezTo>
                  <a:lnTo>
                    <a:pt x="308" y="44"/>
                  </a:lnTo>
                  <a:cubicBezTo>
                    <a:pt x="314" y="19"/>
                    <a:pt x="281" y="0"/>
                    <a:pt x="267" y="24"/>
                  </a:cubicBezTo>
                  <a:lnTo>
                    <a:pt x="267" y="24"/>
                  </a:lnTo>
                  <a:cubicBezTo>
                    <a:pt x="241" y="71"/>
                    <a:pt x="217" y="119"/>
                    <a:pt x="184" y="161"/>
                  </a:cubicBezTo>
                  <a:lnTo>
                    <a:pt x="184" y="161"/>
                  </a:lnTo>
                  <a:cubicBezTo>
                    <a:pt x="144" y="123"/>
                    <a:pt x="113" y="77"/>
                    <a:pt x="78" y="33"/>
                  </a:cubicBezTo>
                  <a:lnTo>
                    <a:pt x="78" y="33"/>
                  </a:lnTo>
                  <a:cubicBezTo>
                    <a:pt x="53" y="6"/>
                    <a:pt x="13" y="38"/>
                    <a:pt x="27" y="70"/>
                  </a:cubicBezTo>
                  <a:lnTo>
                    <a:pt x="27" y="70"/>
                  </a:lnTo>
                  <a:cubicBezTo>
                    <a:pt x="50" y="120"/>
                    <a:pt x="91" y="168"/>
                    <a:pt x="141" y="209"/>
                  </a:cubicBezTo>
                  <a:lnTo>
                    <a:pt x="141" y="209"/>
                  </a:lnTo>
                  <a:cubicBezTo>
                    <a:pt x="105" y="242"/>
                    <a:pt x="66" y="270"/>
                    <a:pt x="29" y="301"/>
                  </a:cubicBezTo>
                  <a:lnTo>
                    <a:pt x="29" y="301"/>
                  </a:lnTo>
                  <a:cubicBezTo>
                    <a:pt x="0" y="325"/>
                    <a:pt x="33" y="366"/>
                    <a:pt x="65" y="351"/>
                  </a:cubicBezTo>
                  <a:lnTo>
                    <a:pt x="65" y="351"/>
                  </a:lnTo>
                  <a:cubicBezTo>
                    <a:pt x="111" y="329"/>
                    <a:pt x="157" y="293"/>
                    <a:pt x="195" y="249"/>
                  </a:cubicBezTo>
                  <a:lnTo>
                    <a:pt x="195" y="249"/>
                  </a:lnTo>
                  <a:cubicBezTo>
                    <a:pt x="239" y="279"/>
                    <a:pt x="289" y="301"/>
                    <a:pt x="335" y="313"/>
                  </a:cubicBezTo>
                  <a:lnTo>
                    <a:pt x="335" y="313"/>
                  </a:lnTo>
                  <a:cubicBezTo>
                    <a:pt x="359" y="320"/>
                    <a:pt x="379" y="285"/>
                    <a:pt x="355" y="272"/>
                  </a:cubicBezTo>
                </a:path>
              </a:pathLst>
            </a:custGeom>
            <a:solidFill>
              <a:schemeClr val="accent3">
                <a:lumMod val="25000"/>
              </a:schemeClr>
            </a:solidFill>
            <a:ln>
              <a:noFill/>
            </a:ln>
            <a:effectLst/>
          </p:spPr>
          <p:txBody>
            <a:bodyPr wrap="none" anchor="ctr"/>
            <a:lstStyle/>
            <a:p>
              <a:pPr>
                <a:defRPr/>
              </a:pPr>
              <a:endParaRPr lang="es-ES_tradnl"/>
            </a:p>
          </p:txBody>
        </p:sp>
        <p:sp>
          <p:nvSpPr>
            <p:cNvPr id="53" name="Freeform 83">
              <a:extLst>
                <a:ext uri="{FF2B5EF4-FFF2-40B4-BE49-F238E27FC236}">
                  <a16:creationId xmlns:a16="http://schemas.microsoft.com/office/drawing/2014/main" id="{CFEBB2D4-CF79-8C42-A063-C9F203BCFE47}"/>
                </a:ext>
              </a:extLst>
            </p:cNvPr>
            <p:cNvSpPr>
              <a:spLocks noChangeArrowheads="1"/>
            </p:cNvSpPr>
            <p:nvPr/>
          </p:nvSpPr>
          <p:spPr bwMode="auto">
            <a:xfrm>
              <a:off x="9167978" y="56003"/>
              <a:ext cx="180952" cy="174602"/>
            </a:xfrm>
            <a:custGeom>
              <a:avLst/>
              <a:gdLst>
                <a:gd name="T0" fmla="*/ 353 w 378"/>
                <a:gd name="T1" fmla="*/ 272 h 367"/>
                <a:gd name="T2" fmla="*/ 353 w 378"/>
                <a:gd name="T3" fmla="*/ 272 h 367"/>
                <a:gd name="T4" fmla="*/ 231 w 378"/>
                <a:gd name="T5" fmla="*/ 201 h 367"/>
                <a:gd name="T6" fmla="*/ 231 w 378"/>
                <a:gd name="T7" fmla="*/ 201 h 367"/>
                <a:gd name="T8" fmla="*/ 307 w 378"/>
                <a:gd name="T9" fmla="*/ 44 h 367"/>
                <a:gd name="T10" fmla="*/ 307 w 378"/>
                <a:gd name="T11" fmla="*/ 44 h 367"/>
                <a:gd name="T12" fmla="*/ 265 w 378"/>
                <a:gd name="T13" fmla="*/ 24 h 367"/>
                <a:gd name="T14" fmla="*/ 265 w 378"/>
                <a:gd name="T15" fmla="*/ 24 h 367"/>
                <a:gd name="T16" fmla="*/ 183 w 378"/>
                <a:gd name="T17" fmla="*/ 161 h 367"/>
                <a:gd name="T18" fmla="*/ 183 w 378"/>
                <a:gd name="T19" fmla="*/ 161 h 367"/>
                <a:gd name="T20" fmla="*/ 75 w 378"/>
                <a:gd name="T21" fmla="*/ 33 h 367"/>
                <a:gd name="T22" fmla="*/ 75 w 378"/>
                <a:gd name="T23" fmla="*/ 33 h 367"/>
                <a:gd name="T24" fmla="*/ 25 w 378"/>
                <a:gd name="T25" fmla="*/ 70 h 367"/>
                <a:gd name="T26" fmla="*/ 25 w 378"/>
                <a:gd name="T27" fmla="*/ 70 h 367"/>
                <a:gd name="T28" fmla="*/ 138 w 378"/>
                <a:gd name="T29" fmla="*/ 209 h 367"/>
                <a:gd name="T30" fmla="*/ 138 w 378"/>
                <a:gd name="T31" fmla="*/ 209 h 367"/>
                <a:gd name="T32" fmla="*/ 26 w 378"/>
                <a:gd name="T33" fmla="*/ 301 h 367"/>
                <a:gd name="T34" fmla="*/ 26 w 378"/>
                <a:gd name="T35" fmla="*/ 301 h 367"/>
                <a:gd name="T36" fmla="*/ 62 w 378"/>
                <a:gd name="T37" fmla="*/ 351 h 367"/>
                <a:gd name="T38" fmla="*/ 62 w 378"/>
                <a:gd name="T39" fmla="*/ 351 h 367"/>
                <a:gd name="T40" fmla="*/ 193 w 378"/>
                <a:gd name="T41" fmla="*/ 249 h 367"/>
                <a:gd name="T42" fmla="*/ 193 w 378"/>
                <a:gd name="T43" fmla="*/ 249 h 367"/>
                <a:gd name="T44" fmla="*/ 334 w 378"/>
                <a:gd name="T45" fmla="*/ 313 h 367"/>
                <a:gd name="T46" fmla="*/ 334 w 378"/>
                <a:gd name="T47" fmla="*/ 313 h 367"/>
                <a:gd name="T48" fmla="*/ 353 w 378"/>
                <a:gd name="T49" fmla="*/ 272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2"/>
                  </a:moveTo>
                  <a:lnTo>
                    <a:pt x="353" y="272"/>
                  </a:lnTo>
                  <a:cubicBezTo>
                    <a:pt x="310" y="249"/>
                    <a:pt x="269" y="228"/>
                    <a:pt x="231" y="201"/>
                  </a:cubicBezTo>
                  <a:lnTo>
                    <a:pt x="231" y="201"/>
                  </a:lnTo>
                  <a:cubicBezTo>
                    <a:pt x="267" y="150"/>
                    <a:pt x="294" y="95"/>
                    <a:pt x="307" y="44"/>
                  </a:cubicBezTo>
                  <a:lnTo>
                    <a:pt x="307" y="44"/>
                  </a:lnTo>
                  <a:cubicBezTo>
                    <a:pt x="313" y="19"/>
                    <a:pt x="279" y="0"/>
                    <a:pt x="265" y="24"/>
                  </a:cubicBezTo>
                  <a:lnTo>
                    <a:pt x="265" y="24"/>
                  </a:lnTo>
                  <a:cubicBezTo>
                    <a:pt x="239" y="71"/>
                    <a:pt x="215" y="119"/>
                    <a:pt x="183" y="161"/>
                  </a:cubicBezTo>
                  <a:lnTo>
                    <a:pt x="183" y="161"/>
                  </a:lnTo>
                  <a:cubicBezTo>
                    <a:pt x="142" y="123"/>
                    <a:pt x="112" y="77"/>
                    <a:pt x="75" y="33"/>
                  </a:cubicBezTo>
                  <a:lnTo>
                    <a:pt x="75" y="33"/>
                  </a:lnTo>
                  <a:cubicBezTo>
                    <a:pt x="52" y="6"/>
                    <a:pt x="12" y="38"/>
                    <a:pt x="25" y="70"/>
                  </a:cubicBezTo>
                  <a:lnTo>
                    <a:pt x="25" y="70"/>
                  </a:lnTo>
                  <a:cubicBezTo>
                    <a:pt x="49" y="120"/>
                    <a:pt x="89" y="168"/>
                    <a:pt x="138" y="209"/>
                  </a:cubicBezTo>
                  <a:lnTo>
                    <a:pt x="138" y="209"/>
                  </a:lnTo>
                  <a:cubicBezTo>
                    <a:pt x="102" y="242"/>
                    <a:pt x="63" y="270"/>
                    <a:pt x="26" y="301"/>
                  </a:cubicBezTo>
                  <a:lnTo>
                    <a:pt x="26" y="301"/>
                  </a:lnTo>
                  <a:cubicBezTo>
                    <a:pt x="0" y="325"/>
                    <a:pt x="31" y="366"/>
                    <a:pt x="62" y="351"/>
                  </a:cubicBezTo>
                  <a:lnTo>
                    <a:pt x="62" y="351"/>
                  </a:lnTo>
                  <a:cubicBezTo>
                    <a:pt x="109" y="329"/>
                    <a:pt x="154" y="293"/>
                    <a:pt x="193" y="249"/>
                  </a:cubicBezTo>
                  <a:lnTo>
                    <a:pt x="193" y="249"/>
                  </a:lnTo>
                  <a:cubicBezTo>
                    <a:pt x="239" y="279"/>
                    <a:pt x="288" y="301"/>
                    <a:pt x="334" y="313"/>
                  </a:cubicBezTo>
                  <a:lnTo>
                    <a:pt x="334" y="313"/>
                  </a:lnTo>
                  <a:cubicBezTo>
                    <a:pt x="357" y="320"/>
                    <a:pt x="377" y="285"/>
                    <a:pt x="353" y="272"/>
                  </a:cubicBezTo>
                </a:path>
              </a:pathLst>
            </a:custGeom>
            <a:solidFill>
              <a:schemeClr val="accent3">
                <a:lumMod val="50000"/>
              </a:schemeClr>
            </a:solidFill>
            <a:ln>
              <a:noFill/>
            </a:ln>
            <a:effectLst/>
          </p:spPr>
          <p:txBody>
            <a:bodyPr wrap="none" anchor="ctr"/>
            <a:lstStyle/>
            <a:p>
              <a:pPr>
                <a:defRPr/>
              </a:pPr>
              <a:endParaRPr lang="es-ES_tradnl"/>
            </a:p>
          </p:txBody>
        </p:sp>
        <p:sp>
          <p:nvSpPr>
            <p:cNvPr id="54" name="Freeform 84">
              <a:extLst>
                <a:ext uri="{FF2B5EF4-FFF2-40B4-BE49-F238E27FC236}">
                  <a16:creationId xmlns:a16="http://schemas.microsoft.com/office/drawing/2014/main" id="{519CCDF0-3F46-294C-A160-3463FEF4F1B0}"/>
                </a:ext>
              </a:extLst>
            </p:cNvPr>
            <p:cNvSpPr>
              <a:spLocks noChangeArrowheads="1"/>
            </p:cNvSpPr>
            <p:nvPr/>
          </p:nvSpPr>
          <p:spPr bwMode="auto">
            <a:xfrm>
              <a:off x="9734641" y="56003"/>
              <a:ext cx="180952" cy="174602"/>
            </a:xfrm>
            <a:custGeom>
              <a:avLst/>
              <a:gdLst>
                <a:gd name="T0" fmla="*/ 354 w 379"/>
                <a:gd name="T1" fmla="*/ 272 h 367"/>
                <a:gd name="T2" fmla="*/ 354 w 379"/>
                <a:gd name="T3" fmla="*/ 272 h 367"/>
                <a:gd name="T4" fmla="*/ 232 w 379"/>
                <a:gd name="T5" fmla="*/ 201 h 367"/>
                <a:gd name="T6" fmla="*/ 232 w 379"/>
                <a:gd name="T7" fmla="*/ 201 h 367"/>
                <a:gd name="T8" fmla="*/ 308 w 379"/>
                <a:gd name="T9" fmla="*/ 44 h 367"/>
                <a:gd name="T10" fmla="*/ 308 w 379"/>
                <a:gd name="T11" fmla="*/ 44 h 367"/>
                <a:gd name="T12" fmla="*/ 267 w 379"/>
                <a:gd name="T13" fmla="*/ 24 h 367"/>
                <a:gd name="T14" fmla="*/ 267 w 379"/>
                <a:gd name="T15" fmla="*/ 24 h 367"/>
                <a:gd name="T16" fmla="*/ 183 w 379"/>
                <a:gd name="T17" fmla="*/ 161 h 367"/>
                <a:gd name="T18" fmla="*/ 183 w 379"/>
                <a:gd name="T19" fmla="*/ 161 h 367"/>
                <a:gd name="T20" fmla="*/ 77 w 379"/>
                <a:gd name="T21" fmla="*/ 33 h 367"/>
                <a:gd name="T22" fmla="*/ 77 w 379"/>
                <a:gd name="T23" fmla="*/ 33 h 367"/>
                <a:gd name="T24" fmla="*/ 25 w 379"/>
                <a:gd name="T25" fmla="*/ 70 h 367"/>
                <a:gd name="T26" fmla="*/ 25 w 379"/>
                <a:gd name="T27" fmla="*/ 70 h 367"/>
                <a:gd name="T28" fmla="*/ 140 w 379"/>
                <a:gd name="T29" fmla="*/ 209 h 367"/>
                <a:gd name="T30" fmla="*/ 140 w 379"/>
                <a:gd name="T31" fmla="*/ 209 h 367"/>
                <a:gd name="T32" fmla="*/ 27 w 379"/>
                <a:gd name="T33" fmla="*/ 301 h 367"/>
                <a:gd name="T34" fmla="*/ 27 w 379"/>
                <a:gd name="T35" fmla="*/ 301 h 367"/>
                <a:gd name="T36" fmla="*/ 64 w 379"/>
                <a:gd name="T37" fmla="*/ 351 h 367"/>
                <a:gd name="T38" fmla="*/ 64 w 379"/>
                <a:gd name="T39" fmla="*/ 351 h 367"/>
                <a:gd name="T40" fmla="*/ 194 w 379"/>
                <a:gd name="T41" fmla="*/ 249 h 367"/>
                <a:gd name="T42" fmla="*/ 194 w 379"/>
                <a:gd name="T43" fmla="*/ 249 h 367"/>
                <a:gd name="T44" fmla="*/ 334 w 379"/>
                <a:gd name="T45" fmla="*/ 313 h 367"/>
                <a:gd name="T46" fmla="*/ 334 w 379"/>
                <a:gd name="T47" fmla="*/ 313 h 367"/>
                <a:gd name="T48" fmla="*/ 354 w 379"/>
                <a:gd name="T49" fmla="*/ 272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7">
                  <a:moveTo>
                    <a:pt x="354" y="272"/>
                  </a:moveTo>
                  <a:lnTo>
                    <a:pt x="354" y="272"/>
                  </a:lnTo>
                  <a:cubicBezTo>
                    <a:pt x="312" y="249"/>
                    <a:pt x="271" y="228"/>
                    <a:pt x="232" y="201"/>
                  </a:cubicBezTo>
                  <a:lnTo>
                    <a:pt x="232" y="201"/>
                  </a:lnTo>
                  <a:cubicBezTo>
                    <a:pt x="267" y="150"/>
                    <a:pt x="295" y="95"/>
                    <a:pt x="308" y="44"/>
                  </a:cubicBezTo>
                  <a:lnTo>
                    <a:pt x="308" y="44"/>
                  </a:lnTo>
                  <a:cubicBezTo>
                    <a:pt x="313" y="19"/>
                    <a:pt x="280" y="0"/>
                    <a:pt x="267" y="24"/>
                  </a:cubicBezTo>
                  <a:lnTo>
                    <a:pt x="267" y="24"/>
                  </a:lnTo>
                  <a:cubicBezTo>
                    <a:pt x="240" y="71"/>
                    <a:pt x="216" y="119"/>
                    <a:pt x="183" y="161"/>
                  </a:cubicBezTo>
                  <a:lnTo>
                    <a:pt x="183" y="161"/>
                  </a:lnTo>
                  <a:cubicBezTo>
                    <a:pt x="142" y="123"/>
                    <a:pt x="113" y="77"/>
                    <a:pt x="77" y="33"/>
                  </a:cubicBezTo>
                  <a:lnTo>
                    <a:pt x="77" y="33"/>
                  </a:lnTo>
                  <a:cubicBezTo>
                    <a:pt x="53" y="6"/>
                    <a:pt x="12" y="38"/>
                    <a:pt x="25" y="70"/>
                  </a:cubicBezTo>
                  <a:lnTo>
                    <a:pt x="25" y="70"/>
                  </a:lnTo>
                  <a:cubicBezTo>
                    <a:pt x="49" y="120"/>
                    <a:pt x="91" y="168"/>
                    <a:pt x="140" y="209"/>
                  </a:cubicBezTo>
                  <a:lnTo>
                    <a:pt x="140" y="209"/>
                  </a:lnTo>
                  <a:cubicBezTo>
                    <a:pt x="104" y="242"/>
                    <a:pt x="65" y="270"/>
                    <a:pt x="27" y="301"/>
                  </a:cubicBezTo>
                  <a:lnTo>
                    <a:pt x="27" y="301"/>
                  </a:lnTo>
                  <a:cubicBezTo>
                    <a:pt x="0" y="325"/>
                    <a:pt x="32" y="366"/>
                    <a:pt x="64" y="351"/>
                  </a:cubicBezTo>
                  <a:lnTo>
                    <a:pt x="64" y="351"/>
                  </a:lnTo>
                  <a:cubicBezTo>
                    <a:pt x="109" y="329"/>
                    <a:pt x="155" y="293"/>
                    <a:pt x="194" y="249"/>
                  </a:cubicBezTo>
                  <a:lnTo>
                    <a:pt x="194" y="249"/>
                  </a:lnTo>
                  <a:cubicBezTo>
                    <a:pt x="240" y="279"/>
                    <a:pt x="288" y="301"/>
                    <a:pt x="334" y="313"/>
                  </a:cubicBezTo>
                  <a:lnTo>
                    <a:pt x="334" y="313"/>
                  </a:lnTo>
                  <a:cubicBezTo>
                    <a:pt x="359" y="320"/>
                    <a:pt x="378" y="285"/>
                    <a:pt x="354" y="272"/>
                  </a:cubicBezTo>
                </a:path>
              </a:pathLst>
            </a:custGeom>
            <a:solidFill>
              <a:schemeClr val="accent3">
                <a:lumMod val="50000"/>
              </a:schemeClr>
            </a:solidFill>
            <a:ln>
              <a:noFill/>
            </a:ln>
            <a:effectLst/>
          </p:spPr>
          <p:txBody>
            <a:bodyPr wrap="none" anchor="ctr"/>
            <a:lstStyle/>
            <a:p>
              <a:pPr>
                <a:defRPr/>
              </a:pPr>
              <a:endParaRPr lang="es-ES_tradnl"/>
            </a:p>
          </p:txBody>
        </p:sp>
        <p:sp>
          <p:nvSpPr>
            <p:cNvPr id="55" name="Freeform 85">
              <a:extLst>
                <a:ext uri="{FF2B5EF4-FFF2-40B4-BE49-F238E27FC236}">
                  <a16:creationId xmlns:a16="http://schemas.microsoft.com/office/drawing/2014/main" id="{35CFE591-1F88-274A-B88F-B3341AB9CBCA}"/>
                </a:ext>
              </a:extLst>
            </p:cNvPr>
            <p:cNvSpPr>
              <a:spLocks noChangeArrowheads="1"/>
            </p:cNvSpPr>
            <p:nvPr/>
          </p:nvSpPr>
          <p:spPr bwMode="auto">
            <a:xfrm>
              <a:off x="10128290" y="51240"/>
              <a:ext cx="180952" cy="174602"/>
            </a:xfrm>
            <a:custGeom>
              <a:avLst/>
              <a:gdLst>
                <a:gd name="T0" fmla="*/ 354 w 379"/>
                <a:gd name="T1" fmla="*/ 273 h 366"/>
                <a:gd name="T2" fmla="*/ 354 w 379"/>
                <a:gd name="T3" fmla="*/ 273 h 366"/>
                <a:gd name="T4" fmla="*/ 232 w 379"/>
                <a:gd name="T5" fmla="*/ 201 h 366"/>
                <a:gd name="T6" fmla="*/ 232 w 379"/>
                <a:gd name="T7" fmla="*/ 201 h 366"/>
                <a:gd name="T8" fmla="*/ 306 w 379"/>
                <a:gd name="T9" fmla="*/ 42 h 366"/>
                <a:gd name="T10" fmla="*/ 306 w 379"/>
                <a:gd name="T11" fmla="*/ 42 h 366"/>
                <a:gd name="T12" fmla="*/ 266 w 379"/>
                <a:gd name="T13" fmla="*/ 24 h 366"/>
                <a:gd name="T14" fmla="*/ 266 w 379"/>
                <a:gd name="T15" fmla="*/ 24 h 366"/>
                <a:gd name="T16" fmla="*/ 184 w 379"/>
                <a:gd name="T17" fmla="*/ 160 h 366"/>
                <a:gd name="T18" fmla="*/ 184 w 379"/>
                <a:gd name="T19" fmla="*/ 160 h 366"/>
                <a:gd name="T20" fmla="*/ 76 w 379"/>
                <a:gd name="T21" fmla="*/ 34 h 366"/>
                <a:gd name="T22" fmla="*/ 76 w 379"/>
                <a:gd name="T23" fmla="*/ 34 h 366"/>
                <a:gd name="T24" fmla="*/ 26 w 379"/>
                <a:gd name="T25" fmla="*/ 68 h 366"/>
                <a:gd name="T26" fmla="*/ 26 w 379"/>
                <a:gd name="T27" fmla="*/ 68 h 366"/>
                <a:gd name="T28" fmla="*/ 139 w 379"/>
                <a:gd name="T29" fmla="*/ 210 h 366"/>
                <a:gd name="T30" fmla="*/ 139 w 379"/>
                <a:gd name="T31" fmla="*/ 210 h 366"/>
                <a:gd name="T32" fmla="*/ 27 w 379"/>
                <a:gd name="T33" fmla="*/ 301 h 366"/>
                <a:gd name="T34" fmla="*/ 27 w 379"/>
                <a:gd name="T35" fmla="*/ 301 h 366"/>
                <a:gd name="T36" fmla="*/ 63 w 379"/>
                <a:gd name="T37" fmla="*/ 351 h 366"/>
                <a:gd name="T38" fmla="*/ 63 w 379"/>
                <a:gd name="T39" fmla="*/ 351 h 366"/>
                <a:gd name="T40" fmla="*/ 193 w 379"/>
                <a:gd name="T41" fmla="*/ 250 h 366"/>
                <a:gd name="T42" fmla="*/ 193 w 379"/>
                <a:gd name="T43" fmla="*/ 250 h 366"/>
                <a:gd name="T44" fmla="*/ 335 w 379"/>
                <a:gd name="T45" fmla="*/ 314 h 366"/>
                <a:gd name="T46" fmla="*/ 335 w 379"/>
                <a:gd name="T47" fmla="*/ 314 h 366"/>
                <a:gd name="T48" fmla="*/ 354 w 379"/>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3"/>
                  </a:moveTo>
                  <a:lnTo>
                    <a:pt x="354" y="273"/>
                  </a:lnTo>
                  <a:cubicBezTo>
                    <a:pt x="311" y="250"/>
                    <a:pt x="270" y="227"/>
                    <a:pt x="232" y="201"/>
                  </a:cubicBezTo>
                  <a:lnTo>
                    <a:pt x="232" y="201"/>
                  </a:lnTo>
                  <a:cubicBezTo>
                    <a:pt x="268" y="150"/>
                    <a:pt x="294" y="95"/>
                    <a:pt x="306" y="42"/>
                  </a:cubicBezTo>
                  <a:lnTo>
                    <a:pt x="306" y="42"/>
                  </a:lnTo>
                  <a:cubicBezTo>
                    <a:pt x="312" y="20"/>
                    <a:pt x="280" y="0"/>
                    <a:pt x="266" y="24"/>
                  </a:cubicBezTo>
                  <a:lnTo>
                    <a:pt x="266" y="24"/>
                  </a:lnTo>
                  <a:cubicBezTo>
                    <a:pt x="239" y="71"/>
                    <a:pt x="215" y="118"/>
                    <a:pt x="184" y="160"/>
                  </a:cubicBezTo>
                  <a:lnTo>
                    <a:pt x="184" y="160"/>
                  </a:lnTo>
                  <a:cubicBezTo>
                    <a:pt x="143" y="122"/>
                    <a:pt x="113" y="76"/>
                    <a:pt x="76" y="34"/>
                  </a:cubicBezTo>
                  <a:lnTo>
                    <a:pt x="76" y="34"/>
                  </a:lnTo>
                  <a:cubicBezTo>
                    <a:pt x="52" y="7"/>
                    <a:pt x="11" y="38"/>
                    <a:pt x="26" y="68"/>
                  </a:cubicBezTo>
                  <a:lnTo>
                    <a:pt x="26" y="68"/>
                  </a:lnTo>
                  <a:cubicBezTo>
                    <a:pt x="50" y="120"/>
                    <a:pt x="90" y="168"/>
                    <a:pt x="139" y="210"/>
                  </a:cubicBezTo>
                  <a:lnTo>
                    <a:pt x="139" y="210"/>
                  </a:lnTo>
                  <a:cubicBezTo>
                    <a:pt x="103" y="243"/>
                    <a:pt x="64" y="269"/>
                    <a:pt x="27" y="301"/>
                  </a:cubicBezTo>
                  <a:lnTo>
                    <a:pt x="27" y="301"/>
                  </a:lnTo>
                  <a:cubicBezTo>
                    <a:pt x="0" y="325"/>
                    <a:pt x="32" y="365"/>
                    <a:pt x="63" y="351"/>
                  </a:cubicBezTo>
                  <a:lnTo>
                    <a:pt x="63" y="351"/>
                  </a:lnTo>
                  <a:cubicBezTo>
                    <a:pt x="110" y="330"/>
                    <a:pt x="155" y="293"/>
                    <a:pt x="193" y="250"/>
                  </a:cubicBezTo>
                  <a:lnTo>
                    <a:pt x="193" y="250"/>
                  </a:lnTo>
                  <a:cubicBezTo>
                    <a:pt x="239" y="280"/>
                    <a:pt x="289" y="302"/>
                    <a:pt x="335" y="314"/>
                  </a:cubicBezTo>
                  <a:lnTo>
                    <a:pt x="335" y="314"/>
                  </a:lnTo>
                  <a:cubicBezTo>
                    <a:pt x="357" y="319"/>
                    <a:pt x="378" y="287"/>
                    <a:pt x="354" y="273"/>
                  </a:cubicBezTo>
                </a:path>
              </a:pathLst>
            </a:custGeom>
            <a:solidFill>
              <a:schemeClr val="accent3">
                <a:lumMod val="25000"/>
              </a:schemeClr>
            </a:solidFill>
            <a:ln>
              <a:noFill/>
            </a:ln>
            <a:effectLst/>
          </p:spPr>
          <p:txBody>
            <a:bodyPr wrap="none" anchor="ctr"/>
            <a:lstStyle/>
            <a:p>
              <a:pPr>
                <a:defRPr/>
              </a:pPr>
              <a:endParaRPr lang="es-ES_tradnl"/>
            </a:p>
          </p:txBody>
        </p:sp>
        <p:sp>
          <p:nvSpPr>
            <p:cNvPr id="56" name="Freeform 86">
              <a:extLst>
                <a:ext uri="{FF2B5EF4-FFF2-40B4-BE49-F238E27FC236}">
                  <a16:creationId xmlns:a16="http://schemas.microsoft.com/office/drawing/2014/main" id="{9B8139E0-66AF-1C44-9DA6-0242F63A82C6}"/>
                </a:ext>
              </a:extLst>
            </p:cNvPr>
            <p:cNvSpPr>
              <a:spLocks noChangeArrowheads="1"/>
            </p:cNvSpPr>
            <p:nvPr/>
          </p:nvSpPr>
          <p:spPr bwMode="auto">
            <a:xfrm>
              <a:off x="10317178" y="51240"/>
              <a:ext cx="180952" cy="174602"/>
            </a:xfrm>
            <a:custGeom>
              <a:avLst/>
              <a:gdLst>
                <a:gd name="T0" fmla="*/ 354 w 379"/>
                <a:gd name="T1" fmla="*/ 273 h 366"/>
                <a:gd name="T2" fmla="*/ 354 w 379"/>
                <a:gd name="T3" fmla="*/ 273 h 366"/>
                <a:gd name="T4" fmla="*/ 232 w 379"/>
                <a:gd name="T5" fmla="*/ 201 h 366"/>
                <a:gd name="T6" fmla="*/ 232 w 379"/>
                <a:gd name="T7" fmla="*/ 201 h 366"/>
                <a:gd name="T8" fmla="*/ 308 w 379"/>
                <a:gd name="T9" fmla="*/ 42 h 366"/>
                <a:gd name="T10" fmla="*/ 308 w 379"/>
                <a:gd name="T11" fmla="*/ 42 h 366"/>
                <a:gd name="T12" fmla="*/ 267 w 379"/>
                <a:gd name="T13" fmla="*/ 24 h 366"/>
                <a:gd name="T14" fmla="*/ 267 w 379"/>
                <a:gd name="T15" fmla="*/ 24 h 366"/>
                <a:gd name="T16" fmla="*/ 184 w 379"/>
                <a:gd name="T17" fmla="*/ 160 h 366"/>
                <a:gd name="T18" fmla="*/ 184 w 379"/>
                <a:gd name="T19" fmla="*/ 160 h 366"/>
                <a:gd name="T20" fmla="*/ 77 w 379"/>
                <a:gd name="T21" fmla="*/ 34 h 366"/>
                <a:gd name="T22" fmla="*/ 77 w 379"/>
                <a:gd name="T23" fmla="*/ 34 h 366"/>
                <a:gd name="T24" fmla="*/ 27 w 379"/>
                <a:gd name="T25" fmla="*/ 68 h 366"/>
                <a:gd name="T26" fmla="*/ 27 w 379"/>
                <a:gd name="T27" fmla="*/ 68 h 366"/>
                <a:gd name="T28" fmla="*/ 140 w 379"/>
                <a:gd name="T29" fmla="*/ 210 h 366"/>
                <a:gd name="T30" fmla="*/ 140 w 379"/>
                <a:gd name="T31" fmla="*/ 210 h 366"/>
                <a:gd name="T32" fmla="*/ 28 w 379"/>
                <a:gd name="T33" fmla="*/ 301 h 366"/>
                <a:gd name="T34" fmla="*/ 28 w 379"/>
                <a:gd name="T35" fmla="*/ 301 h 366"/>
                <a:gd name="T36" fmla="*/ 65 w 379"/>
                <a:gd name="T37" fmla="*/ 351 h 366"/>
                <a:gd name="T38" fmla="*/ 65 w 379"/>
                <a:gd name="T39" fmla="*/ 351 h 366"/>
                <a:gd name="T40" fmla="*/ 194 w 379"/>
                <a:gd name="T41" fmla="*/ 250 h 366"/>
                <a:gd name="T42" fmla="*/ 194 w 379"/>
                <a:gd name="T43" fmla="*/ 250 h 366"/>
                <a:gd name="T44" fmla="*/ 336 w 379"/>
                <a:gd name="T45" fmla="*/ 314 h 366"/>
                <a:gd name="T46" fmla="*/ 336 w 379"/>
                <a:gd name="T47" fmla="*/ 314 h 366"/>
                <a:gd name="T48" fmla="*/ 354 w 379"/>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3"/>
                  </a:moveTo>
                  <a:lnTo>
                    <a:pt x="354" y="273"/>
                  </a:lnTo>
                  <a:cubicBezTo>
                    <a:pt x="313" y="250"/>
                    <a:pt x="271" y="227"/>
                    <a:pt x="232" y="201"/>
                  </a:cubicBezTo>
                  <a:lnTo>
                    <a:pt x="232" y="201"/>
                  </a:lnTo>
                  <a:cubicBezTo>
                    <a:pt x="267" y="150"/>
                    <a:pt x="295" y="95"/>
                    <a:pt x="308" y="42"/>
                  </a:cubicBezTo>
                  <a:lnTo>
                    <a:pt x="308" y="42"/>
                  </a:lnTo>
                  <a:cubicBezTo>
                    <a:pt x="313" y="20"/>
                    <a:pt x="280" y="0"/>
                    <a:pt x="267" y="24"/>
                  </a:cubicBezTo>
                  <a:lnTo>
                    <a:pt x="267" y="24"/>
                  </a:lnTo>
                  <a:cubicBezTo>
                    <a:pt x="241" y="71"/>
                    <a:pt x="217" y="118"/>
                    <a:pt x="184" y="160"/>
                  </a:cubicBezTo>
                  <a:lnTo>
                    <a:pt x="184" y="160"/>
                  </a:lnTo>
                  <a:cubicBezTo>
                    <a:pt x="144" y="122"/>
                    <a:pt x="113" y="76"/>
                    <a:pt x="77" y="34"/>
                  </a:cubicBezTo>
                  <a:lnTo>
                    <a:pt x="77" y="34"/>
                  </a:lnTo>
                  <a:cubicBezTo>
                    <a:pt x="53" y="7"/>
                    <a:pt x="12" y="38"/>
                    <a:pt x="27" y="68"/>
                  </a:cubicBezTo>
                  <a:lnTo>
                    <a:pt x="27" y="68"/>
                  </a:lnTo>
                  <a:cubicBezTo>
                    <a:pt x="49" y="120"/>
                    <a:pt x="91" y="168"/>
                    <a:pt x="140" y="210"/>
                  </a:cubicBezTo>
                  <a:lnTo>
                    <a:pt x="140" y="210"/>
                  </a:lnTo>
                  <a:cubicBezTo>
                    <a:pt x="106" y="243"/>
                    <a:pt x="66" y="269"/>
                    <a:pt x="28" y="301"/>
                  </a:cubicBezTo>
                  <a:lnTo>
                    <a:pt x="28" y="301"/>
                  </a:lnTo>
                  <a:cubicBezTo>
                    <a:pt x="0" y="325"/>
                    <a:pt x="33" y="365"/>
                    <a:pt x="65" y="351"/>
                  </a:cubicBezTo>
                  <a:lnTo>
                    <a:pt x="65" y="351"/>
                  </a:lnTo>
                  <a:cubicBezTo>
                    <a:pt x="111" y="330"/>
                    <a:pt x="156" y="293"/>
                    <a:pt x="194" y="250"/>
                  </a:cubicBezTo>
                  <a:lnTo>
                    <a:pt x="194" y="250"/>
                  </a:lnTo>
                  <a:cubicBezTo>
                    <a:pt x="240" y="280"/>
                    <a:pt x="290" y="302"/>
                    <a:pt x="336" y="314"/>
                  </a:cubicBezTo>
                  <a:lnTo>
                    <a:pt x="336" y="314"/>
                  </a:lnTo>
                  <a:cubicBezTo>
                    <a:pt x="359" y="319"/>
                    <a:pt x="378" y="287"/>
                    <a:pt x="354" y="273"/>
                  </a:cubicBezTo>
                </a:path>
              </a:pathLst>
            </a:custGeom>
            <a:solidFill>
              <a:schemeClr val="accent3">
                <a:lumMod val="50000"/>
              </a:schemeClr>
            </a:solidFill>
            <a:ln>
              <a:noFill/>
            </a:ln>
            <a:effectLst/>
          </p:spPr>
          <p:txBody>
            <a:bodyPr wrap="none" anchor="ctr"/>
            <a:lstStyle/>
            <a:p>
              <a:pPr>
                <a:defRPr/>
              </a:pPr>
              <a:endParaRPr lang="es-ES_tradnl"/>
            </a:p>
          </p:txBody>
        </p:sp>
        <p:sp>
          <p:nvSpPr>
            <p:cNvPr id="57" name="Freeform 87">
              <a:extLst>
                <a:ext uri="{FF2B5EF4-FFF2-40B4-BE49-F238E27FC236}">
                  <a16:creationId xmlns:a16="http://schemas.microsoft.com/office/drawing/2014/main" id="{82C25C22-9069-3E4A-A52F-1246EE20A69C}"/>
                </a:ext>
              </a:extLst>
            </p:cNvPr>
            <p:cNvSpPr>
              <a:spLocks noChangeArrowheads="1"/>
            </p:cNvSpPr>
            <p:nvPr/>
          </p:nvSpPr>
          <p:spPr bwMode="auto">
            <a:xfrm>
              <a:off x="9939402" y="51240"/>
              <a:ext cx="180952" cy="174602"/>
            </a:xfrm>
            <a:custGeom>
              <a:avLst/>
              <a:gdLst>
                <a:gd name="T0" fmla="*/ 353 w 378"/>
                <a:gd name="T1" fmla="*/ 273 h 366"/>
                <a:gd name="T2" fmla="*/ 353 w 378"/>
                <a:gd name="T3" fmla="*/ 273 h 366"/>
                <a:gd name="T4" fmla="*/ 232 w 378"/>
                <a:gd name="T5" fmla="*/ 201 h 366"/>
                <a:gd name="T6" fmla="*/ 232 w 378"/>
                <a:gd name="T7" fmla="*/ 201 h 366"/>
                <a:gd name="T8" fmla="*/ 307 w 378"/>
                <a:gd name="T9" fmla="*/ 42 h 366"/>
                <a:gd name="T10" fmla="*/ 307 w 378"/>
                <a:gd name="T11" fmla="*/ 42 h 366"/>
                <a:gd name="T12" fmla="*/ 267 w 378"/>
                <a:gd name="T13" fmla="*/ 24 h 366"/>
                <a:gd name="T14" fmla="*/ 267 w 378"/>
                <a:gd name="T15" fmla="*/ 24 h 366"/>
                <a:gd name="T16" fmla="*/ 182 w 378"/>
                <a:gd name="T17" fmla="*/ 160 h 366"/>
                <a:gd name="T18" fmla="*/ 182 w 378"/>
                <a:gd name="T19" fmla="*/ 160 h 366"/>
                <a:gd name="T20" fmla="*/ 76 w 378"/>
                <a:gd name="T21" fmla="*/ 34 h 366"/>
                <a:gd name="T22" fmla="*/ 76 w 378"/>
                <a:gd name="T23" fmla="*/ 34 h 366"/>
                <a:gd name="T24" fmla="*/ 26 w 378"/>
                <a:gd name="T25" fmla="*/ 68 h 366"/>
                <a:gd name="T26" fmla="*/ 26 w 378"/>
                <a:gd name="T27" fmla="*/ 68 h 366"/>
                <a:gd name="T28" fmla="*/ 139 w 378"/>
                <a:gd name="T29" fmla="*/ 210 h 366"/>
                <a:gd name="T30" fmla="*/ 139 w 378"/>
                <a:gd name="T31" fmla="*/ 210 h 366"/>
                <a:gd name="T32" fmla="*/ 27 w 378"/>
                <a:gd name="T33" fmla="*/ 301 h 366"/>
                <a:gd name="T34" fmla="*/ 27 w 378"/>
                <a:gd name="T35" fmla="*/ 301 h 366"/>
                <a:gd name="T36" fmla="*/ 63 w 378"/>
                <a:gd name="T37" fmla="*/ 351 h 366"/>
                <a:gd name="T38" fmla="*/ 63 w 378"/>
                <a:gd name="T39" fmla="*/ 351 h 366"/>
                <a:gd name="T40" fmla="*/ 193 w 378"/>
                <a:gd name="T41" fmla="*/ 250 h 366"/>
                <a:gd name="T42" fmla="*/ 193 w 378"/>
                <a:gd name="T43" fmla="*/ 250 h 366"/>
                <a:gd name="T44" fmla="*/ 334 w 378"/>
                <a:gd name="T45" fmla="*/ 314 h 366"/>
                <a:gd name="T46" fmla="*/ 334 w 378"/>
                <a:gd name="T47" fmla="*/ 314 h 366"/>
                <a:gd name="T48" fmla="*/ 353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3"/>
                  </a:moveTo>
                  <a:lnTo>
                    <a:pt x="353" y="273"/>
                  </a:lnTo>
                  <a:cubicBezTo>
                    <a:pt x="311" y="250"/>
                    <a:pt x="270" y="227"/>
                    <a:pt x="232" y="201"/>
                  </a:cubicBezTo>
                  <a:lnTo>
                    <a:pt x="232" y="201"/>
                  </a:lnTo>
                  <a:cubicBezTo>
                    <a:pt x="268" y="150"/>
                    <a:pt x="294" y="95"/>
                    <a:pt x="307" y="42"/>
                  </a:cubicBezTo>
                  <a:lnTo>
                    <a:pt x="307" y="42"/>
                  </a:lnTo>
                  <a:cubicBezTo>
                    <a:pt x="313" y="20"/>
                    <a:pt x="278" y="0"/>
                    <a:pt x="267" y="24"/>
                  </a:cubicBezTo>
                  <a:lnTo>
                    <a:pt x="267" y="24"/>
                  </a:lnTo>
                  <a:cubicBezTo>
                    <a:pt x="240" y="71"/>
                    <a:pt x="215" y="118"/>
                    <a:pt x="182" y="160"/>
                  </a:cubicBezTo>
                  <a:lnTo>
                    <a:pt x="182" y="160"/>
                  </a:lnTo>
                  <a:cubicBezTo>
                    <a:pt x="143" y="122"/>
                    <a:pt x="113" y="76"/>
                    <a:pt x="76" y="34"/>
                  </a:cubicBezTo>
                  <a:lnTo>
                    <a:pt x="76" y="34"/>
                  </a:lnTo>
                  <a:cubicBezTo>
                    <a:pt x="52" y="7"/>
                    <a:pt x="12" y="38"/>
                    <a:pt x="26" y="68"/>
                  </a:cubicBezTo>
                  <a:lnTo>
                    <a:pt x="26" y="68"/>
                  </a:lnTo>
                  <a:cubicBezTo>
                    <a:pt x="50" y="120"/>
                    <a:pt x="90" y="168"/>
                    <a:pt x="139" y="210"/>
                  </a:cubicBezTo>
                  <a:lnTo>
                    <a:pt x="139" y="210"/>
                  </a:lnTo>
                  <a:cubicBezTo>
                    <a:pt x="104" y="243"/>
                    <a:pt x="64" y="269"/>
                    <a:pt x="27" y="301"/>
                  </a:cubicBezTo>
                  <a:lnTo>
                    <a:pt x="27" y="301"/>
                  </a:lnTo>
                  <a:cubicBezTo>
                    <a:pt x="0" y="325"/>
                    <a:pt x="33" y="365"/>
                    <a:pt x="63" y="351"/>
                  </a:cubicBezTo>
                  <a:lnTo>
                    <a:pt x="63" y="351"/>
                  </a:lnTo>
                  <a:cubicBezTo>
                    <a:pt x="109" y="330"/>
                    <a:pt x="154" y="293"/>
                    <a:pt x="193" y="250"/>
                  </a:cubicBezTo>
                  <a:lnTo>
                    <a:pt x="193" y="250"/>
                  </a:lnTo>
                  <a:cubicBezTo>
                    <a:pt x="239" y="280"/>
                    <a:pt x="289" y="302"/>
                    <a:pt x="334" y="314"/>
                  </a:cubicBezTo>
                  <a:lnTo>
                    <a:pt x="334" y="314"/>
                  </a:lnTo>
                  <a:cubicBezTo>
                    <a:pt x="357" y="319"/>
                    <a:pt x="377" y="287"/>
                    <a:pt x="353" y="273"/>
                  </a:cubicBezTo>
                </a:path>
              </a:pathLst>
            </a:custGeom>
            <a:solidFill>
              <a:schemeClr val="accent3">
                <a:lumMod val="75000"/>
              </a:schemeClr>
            </a:solidFill>
            <a:ln>
              <a:noFill/>
            </a:ln>
            <a:effectLst/>
          </p:spPr>
          <p:txBody>
            <a:bodyPr wrap="none" anchor="ctr"/>
            <a:lstStyle/>
            <a:p>
              <a:pPr>
                <a:defRPr/>
              </a:pPr>
              <a:endParaRPr lang="es-ES_tradnl"/>
            </a:p>
          </p:txBody>
        </p:sp>
        <p:sp>
          <p:nvSpPr>
            <p:cNvPr id="58" name="Freeform 88">
              <a:extLst>
                <a:ext uri="{FF2B5EF4-FFF2-40B4-BE49-F238E27FC236}">
                  <a16:creationId xmlns:a16="http://schemas.microsoft.com/office/drawing/2014/main" id="{9DD6BFA1-00B2-9040-BC0A-DFCA0E4D6DCA}"/>
                </a:ext>
              </a:extLst>
            </p:cNvPr>
            <p:cNvSpPr>
              <a:spLocks noChangeArrowheads="1"/>
            </p:cNvSpPr>
            <p:nvPr/>
          </p:nvSpPr>
          <p:spPr bwMode="auto">
            <a:xfrm>
              <a:off x="10506066" y="51240"/>
              <a:ext cx="180952" cy="174602"/>
            </a:xfrm>
            <a:custGeom>
              <a:avLst/>
              <a:gdLst>
                <a:gd name="T0" fmla="*/ 354 w 378"/>
                <a:gd name="T1" fmla="*/ 273 h 366"/>
                <a:gd name="T2" fmla="*/ 354 w 378"/>
                <a:gd name="T3" fmla="*/ 273 h 366"/>
                <a:gd name="T4" fmla="*/ 233 w 378"/>
                <a:gd name="T5" fmla="*/ 201 h 366"/>
                <a:gd name="T6" fmla="*/ 233 w 378"/>
                <a:gd name="T7" fmla="*/ 201 h 366"/>
                <a:gd name="T8" fmla="*/ 308 w 378"/>
                <a:gd name="T9" fmla="*/ 42 h 366"/>
                <a:gd name="T10" fmla="*/ 308 w 378"/>
                <a:gd name="T11" fmla="*/ 42 h 366"/>
                <a:gd name="T12" fmla="*/ 267 w 378"/>
                <a:gd name="T13" fmla="*/ 24 h 366"/>
                <a:gd name="T14" fmla="*/ 267 w 378"/>
                <a:gd name="T15" fmla="*/ 24 h 366"/>
                <a:gd name="T16" fmla="*/ 183 w 378"/>
                <a:gd name="T17" fmla="*/ 160 h 366"/>
                <a:gd name="T18" fmla="*/ 183 w 378"/>
                <a:gd name="T19" fmla="*/ 160 h 366"/>
                <a:gd name="T20" fmla="*/ 77 w 378"/>
                <a:gd name="T21" fmla="*/ 34 h 366"/>
                <a:gd name="T22" fmla="*/ 77 w 378"/>
                <a:gd name="T23" fmla="*/ 34 h 366"/>
                <a:gd name="T24" fmla="*/ 27 w 378"/>
                <a:gd name="T25" fmla="*/ 68 h 366"/>
                <a:gd name="T26" fmla="*/ 27 w 378"/>
                <a:gd name="T27" fmla="*/ 68 h 366"/>
                <a:gd name="T28" fmla="*/ 140 w 378"/>
                <a:gd name="T29" fmla="*/ 210 h 366"/>
                <a:gd name="T30" fmla="*/ 140 w 378"/>
                <a:gd name="T31" fmla="*/ 210 h 366"/>
                <a:gd name="T32" fmla="*/ 28 w 378"/>
                <a:gd name="T33" fmla="*/ 301 h 366"/>
                <a:gd name="T34" fmla="*/ 28 w 378"/>
                <a:gd name="T35" fmla="*/ 301 h 366"/>
                <a:gd name="T36" fmla="*/ 63 w 378"/>
                <a:gd name="T37" fmla="*/ 351 h 366"/>
                <a:gd name="T38" fmla="*/ 63 w 378"/>
                <a:gd name="T39" fmla="*/ 351 h 366"/>
                <a:gd name="T40" fmla="*/ 195 w 378"/>
                <a:gd name="T41" fmla="*/ 250 h 366"/>
                <a:gd name="T42" fmla="*/ 195 w 378"/>
                <a:gd name="T43" fmla="*/ 250 h 366"/>
                <a:gd name="T44" fmla="*/ 335 w 378"/>
                <a:gd name="T45" fmla="*/ 314 h 366"/>
                <a:gd name="T46" fmla="*/ 335 w 378"/>
                <a:gd name="T47" fmla="*/ 314 h 366"/>
                <a:gd name="T48" fmla="*/ 354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3"/>
                  </a:moveTo>
                  <a:lnTo>
                    <a:pt x="354" y="273"/>
                  </a:lnTo>
                  <a:cubicBezTo>
                    <a:pt x="312" y="250"/>
                    <a:pt x="271" y="227"/>
                    <a:pt x="233" y="201"/>
                  </a:cubicBezTo>
                  <a:lnTo>
                    <a:pt x="233" y="201"/>
                  </a:lnTo>
                  <a:cubicBezTo>
                    <a:pt x="268" y="150"/>
                    <a:pt x="296" y="95"/>
                    <a:pt x="308" y="42"/>
                  </a:cubicBezTo>
                  <a:lnTo>
                    <a:pt x="308" y="42"/>
                  </a:lnTo>
                  <a:cubicBezTo>
                    <a:pt x="314" y="20"/>
                    <a:pt x="280" y="0"/>
                    <a:pt x="267" y="24"/>
                  </a:cubicBezTo>
                  <a:lnTo>
                    <a:pt x="267" y="24"/>
                  </a:lnTo>
                  <a:cubicBezTo>
                    <a:pt x="241" y="71"/>
                    <a:pt x="217" y="118"/>
                    <a:pt x="183" y="160"/>
                  </a:cubicBezTo>
                  <a:lnTo>
                    <a:pt x="183" y="160"/>
                  </a:lnTo>
                  <a:cubicBezTo>
                    <a:pt x="144" y="122"/>
                    <a:pt x="113" y="76"/>
                    <a:pt x="77" y="34"/>
                  </a:cubicBezTo>
                  <a:lnTo>
                    <a:pt x="77" y="34"/>
                  </a:lnTo>
                  <a:cubicBezTo>
                    <a:pt x="53" y="7"/>
                    <a:pt x="13" y="38"/>
                    <a:pt x="27" y="68"/>
                  </a:cubicBezTo>
                  <a:lnTo>
                    <a:pt x="27" y="68"/>
                  </a:lnTo>
                  <a:cubicBezTo>
                    <a:pt x="50" y="120"/>
                    <a:pt x="91" y="168"/>
                    <a:pt x="140" y="210"/>
                  </a:cubicBezTo>
                  <a:lnTo>
                    <a:pt x="140" y="210"/>
                  </a:lnTo>
                  <a:cubicBezTo>
                    <a:pt x="105" y="243"/>
                    <a:pt x="66" y="269"/>
                    <a:pt x="28" y="301"/>
                  </a:cubicBezTo>
                  <a:lnTo>
                    <a:pt x="28" y="301"/>
                  </a:lnTo>
                  <a:cubicBezTo>
                    <a:pt x="0" y="325"/>
                    <a:pt x="33" y="365"/>
                    <a:pt x="63" y="351"/>
                  </a:cubicBezTo>
                  <a:lnTo>
                    <a:pt x="63" y="351"/>
                  </a:lnTo>
                  <a:cubicBezTo>
                    <a:pt x="111" y="330"/>
                    <a:pt x="155" y="293"/>
                    <a:pt x="195" y="250"/>
                  </a:cubicBezTo>
                  <a:lnTo>
                    <a:pt x="195" y="250"/>
                  </a:lnTo>
                  <a:cubicBezTo>
                    <a:pt x="239" y="280"/>
                    <a:pt x="289" y="302"/>
                    <a:pt x="335" y="314"/>
                  </a:cubicBezTo>
                  <a:lnTo>
                    <a:pt x="335" y="314"/>
                  </a:lnTo>
                  <a:cubicBezTo>
                    <a:pt x="359" y="319"/>
                    <a:pt x="377" y="287"/>
                    <a:pt x="354" y="273"/>
                  </a:cubicBezTo>
                </a:path>
              </a:pathLst>
            </a:custGeom>
            <a:solidFill>
              <a:schemeClr val="accent3">
                <a:lumMod val="75000"/>
              </a:schemeClr>
            </a:solidFill>
            <a:ln>
              <a:noFill/>
            </a:ln>
            <a:effectLst/>
          </p:spPr>
          <p:txBody>
            <a:bodyPr wrap="none" anchor="ctr"/>
            <a:lstStyle/>
            <a:p>
              <a:pPr>
                <a:defRPr/>
              </a:pPr>
              <a:endParaRPr lang="es-ES_tradnl"/>
            </a:p>
          </p:txBody>
        </p:sp>
        <p:sp>
          <p:nvSpPr>
            <p:cNvPr id="59" name="Freeform 89">
              <a:extLst>
                <a:ext uri="{FF2B5EF4-FFF2-40B4-BE49-F238E27FC236}">
                  <a16:creationId xmlns:a16="http://schemas.microsoft.com/office/drawing/2014/main" id="{EEF0B267-C208-004B-8DFF-C698B4253423}"/>
                </a:ext>
              </a:extLst>
            </p:cNvPr>
            <p:cNvSpPr>
              <a:spLocks noChangeArrowheads="1"/>
            </p:cNvSpPr>
            <p:nvPr/>
          </p:nvSpPr>
          <p:spPr bwMode="auto">
            <a:xfrm>
              <a:off x="10867968" y="49653"/>
              <a:ext cx="180952" cy="174602"/>
            </a:xfrm>
            <a:custGeom>
              <a:avLst/>
              <a:gdLst>
                <a:gd name="T0" fmla="*/ 354 w 379"/>
                <a:gd name="T1" fmla="*/ 272 h 366"/>
                <a:gd name="T2" fmla="*/ 354 w 379"/>
                <a:gd name="T3" fmla="*/ 272 h 366"/>
                <a:gd name="T4" fmla="*/ 233 w 379"/>
                <a:gd name="T5" fmla="*/ 201 h 366"/>
                <a:gd name="T6" fmla="*/ 233 w 379"/>
                <a:gd name="T7" fmla="*/ 201 h 366"/>
                <a:gd name="T8" fmla="*/ 308 w 379"/>
                <a:gd name="T9" fmla="*/ 44 h 366"/>
                <a:gd name="T10" fmla="*/ 308 w 379"/>
                <a:gd name="T11" fmla="*/ 44 h 366"/>
                <a:gd name="T12" fmla="*/ 266 w 379"/>
                <a:gd name="T13" fmla="*/ 24 h 366"/>
                <a:gd name="T14" fmla="*/ 266 w 379"/>
                <a:gd name="T15" fmla="*/ 24 h 366"/>
                <a:gd name="T16" fmla="*/ 183 w 379"/>
                <a:gd name="T17" fmla="*/ 160 h 366"/>
                <a:gd name="T18" fmla="*/ 183 w 379"/>
                <a:gd name="T19" fmla="*/ 160 h 366"/>
                <a:gd name="T20" fmla="*/ 77 w 379"/>
                <a:gd name="T21" fmla="*/ 33 h 366"/>
                <a:gd name="T22" fmla="*/ 77 w 379"/>
                <a:gd name="T23" fmla="*/ 33 h 366"/>
                <a:gd name="T24" fmla="*/ 27 w 379"/>
                <a:gd name="T25" fmla="*/ 70 h 366"/>
                <a:gd name="T26" fmla="*/ 27 w 379"/>
                <a:gd name="T27" fmla="*/ 70 h 366"/>
                <a:gd name="T28" fmla="*/ 140 w 379"/>
                <a:gd name="T29" fmla="*/ 209 h 366"/>
                <a:gd name="T30" fmla="*/ 140 w 379"/>
                <a:gd name="T31" fmla="*/ 209 h 366"/>
                <a:gd name="T32" fmla="*/ 28 w 379"/>
                <a:gd name="T33" fmla="*/ 301 h 366"/>
                <a:gd name="T34" fmla="*/ 28 w 379"/>
                <a:gd name="T35" fmla="*/ 301 h 366"/>
                <a:gd name="T36" fmla="*/ 64 w 379"/>
                <a:gd name="T37" fmla="*/ 351 h 366"/>
                <a:gd name="T38" fmla="*/ 64 w 379"/>
                <a:gd name="T39" fmla="*/ 351 h 366"/>
                <a:gd name="T40" fmla="*/ 194 w 379"/>
                <a:gd name="T41" fmla="*/ 249 h 366"/>
                <a:gd name="T42" fmla="*/ 194 w 379"/>
                <a:gd name="T43" fmla="*/ 249 h 366"/>
                <a:gd name="T44" fmla="*/ 334 w 379"/>
                <a:gd name="T45" fmla="*/ 313 h 366"/>
                <a:gd name="T46" fmla="*/ 334 w 379"/>
                <a:gd name="T47" fmla="*/ 313 h 366"/>
                <a:gd name="T48" fmla="*/ 354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2"/>
                  </a:moveTo>
                  <a:lnTo>
                    <a:pt x="354" y="272"/>
                  </a:lnTo>
                  <a:cubicBezTo>
                    <a:pt x="312" y="249"/>
                    <a:pt x="270" y="227"/>
                    <a:pt x="233" y="201"/>
                  </a:cubicBezTo>
                  <a:lnTo>
                    <a:pt x="233" y="201"/>
                  </a:lnTo>
                  <a:cubicBezTo>
                    <a:pt x="268" y="150"/>
                    <a:pt x="295" y="95"/>
                    <a:pt x="308" y="44"/>
                  </a:cubicBezTo>
                  <a:lnTo>
                    <a:pt x="308" y="44"/>
                  </a:lnTo>
                  <a:cubicBezTo>
                    <a:pt x="313" y="19"/>
                    <a:pt x="279" y="0"/>
                    <a:pt x="266" y="24"/>
                  </a:cubicBezTo>
                  <a:lnTo>
                    <a:pt x="266" y="24"/>
                  </a:lnTo>
                  <a:cubicBezTo>
                    <a:pt x="240" y="71"/>
                    <a:pt x="216" y="118"/>
                    <a:pt x="183" y="160"/>
                  </a:cubicBezTo>
                  <a:lnTo>
                    <a:pt x="183" y="160"/>
                  </a:lnTo>
                  <a:cubicBezTo>
                    <a:pt x="144" y="122"/>
                    <a:pt x="113" y="76"/>
                    <a:pt x="77" y="33"/>
                  </a:cubicBezTo>
                  <a:lnTo>
                    <a:pt x="77" y="33"/>
                  </a:lnTo>
                  <a:cubicBezTo>
                    <a:pt x="53" y="5"/>
                    <a:pt x="12" y="38"/>
                    <a:pt x="27" y="70"/>
                  </a:cubicBezTo>
                  <a:lnTo>
                    <a:pt x="27" y="70"/>
                  </a:lnTo>
                  <a:cubicBezTo>
                    <a:pt x="50" y="120"/>
                    <a:pt x="91" y="168"/>
                    <a:pt x="140" y="209"/>
                  </a:cubicBezTo>
                  <a:lnTo>
                    <a:pt x="140" y="209"/>
                  </a:lnTo>
                  <a:cubicBezTo>
                    <a:pt x="104" y="242"/>
                    <a:pt x="65" y="270"/>
                    <a:pt x="28" y="301"/>
                  </a:cubicBezTo>
                  <a:lnTo>
                    <a:pt x="28" y="301"/>
                  </a:lnTo>
                  <a:cubicBezTo>
                    <a:pt x="0" y="325"/>
                    <a:pt x="33" y="365"/>
                    <a:pt x="64" y="351"/>
                  </a:cubicBezTo>
                  <a:lnTo>
                    <a:pt x="64" y="351"/>
                  </a:lnTo>
                  <a:cubicBezTo>
                    <a:pt x="109" y="330"/>
                    <a:pt x="154" y="293"/>
                    <a:pt x="194" y="249"/>
                  </a:cubicBezTo>
                  <a:lnTo>
                    <a:pt x="194" y="249"/>
                  </a:lnTo>
                  <a:cubicBezTo>
                    <a:pt x="240" y="279"/>
                    <a:pt x="290" y="301"/>
                    <a:pt x="334" y="313"/>
                  </a:cubicBezTo>
                  <a:lnTo>
                    <a:pt x="334" y="313"/>
                  </a:lnTo>
                  <a:cubicBezTo>
                    <a:pt x="358" y="319"/>
                    <a:pt x="378" y="285"/>
                    <a:pt x="354" y="272"/>
                  </a:cubicBezTo>
                </a:path>
              </a:pathLst>
            </a:custGeom>
            <a:solidFill>
              <a:schemeClr val="accent3">
                <a:lumMod val="50000"/>
              </a:schemeClr>
            </a:solidFill>
            <a:ln>
              <a:noFill/>
            </a:ln>
            <a:effectLst/>
          </p:spPr>
          <p:txBody>
            <a:bodyPr wrap="none" anchor="ctr"/>
            <a:lstStyle/>
            <a:p>
              <a:pPr>
                <a:defRPr/>
              </a:pPr>
              <a:endParaRPr lang="es-ES_tradnl"/>
            </a:p>
          </p:txBody>
        </p:sp>
        <p:sp>
          <p:nvSpPr>
            <p:cNvPr id="60" name="Freeform 90">
              <a:extLst>
                <a:ext uri="{FF2B5EF4-FFF2-40B4-BE49-F238E27FC236}">
                  <a16:creationId xmlns:a16="http://schemas.microsoft.com/office/drawing/2014/main" id="{FFD3C458-2D50-274E-A05B-8B36C1331A99}"/>
                </a:ext>
              </a:extLst>
            </p:cNvPr>
            <p:cNvSpPr>
              <a:spLocks noChangeArrowheads="1"/>
            </p:cNvSpPr>
            <p:nvPr/>
          </p:nvSpPr>
          <p:spPr bwMode="auto">
            <a:xfrm>
              <a:off x="11060031" y="49653"/>
              <a:ext cx="180952" cy="174602"/>
            </a:xfrm>
            <a:custGeom>
              <a:avLst/>
              <a:gdLst>
                <a:gd name="T0" fmla="*/ 354 w 378"/>
                <a:gd name="T1" fmla="*/ 272 h 366"/>
                <a:gd name="T2" fmla="*/ 354 w 378"/>
                <a:gd name="T3" fmla="*/ 272 h 366"/>
                <a:gd name="T4" fmla="*/ 232 w 378"/>
                <a:gd name="T5" fmla="*/ 201 h 366"/>
                <a:gd name="T6" fmla="*/ 232 w 378"/>
                <a:gd name="T7" fmla="*/ 201 h 366"/>
                <a:gd name="T8" fmla="*/ 306 w 378"/>
                <a:gd name="T9" fmla="*/ 44 h 366"/>
                <a:gd name="T10" fmla="*/ 306 w 378"/>
                <a:gd name="T11" fmla="*/ 44 h 366"/>
                <a:gd name="T12" fmla="*/ 266 w 378"/>
                <a:gd name="T13" fmla="*/ 24 h 366"/>
                <a:gd name="T14" fmla="*/ 266 w 378"/>
                <a:gd name="T15" fmla="*/ 24 h 366"/>
                <a:gd name="T16" fmla="*/ 184 w 378"/>
                <a:gd name="T17" fmla="*/ 160 h 366"/>
                <a:gd name="T18" fmla="*/ 184 w 378"/>
                <a:gd name="T19" fmla="*/ 160 h 366"/>
                <a:gd name="T20" fmla="*/ 76 w 378"/>
                <a:gd name="T21" fmla="*/ 33 h 366"/>
                <a:gd name="T22" fmla="*/ 76 w 378"/>
                <a:gd name="T23" fmla="*/ 33 h 366"/>
                <a:gd name="T24" fmla="*/ 27 w 378"/>
                <a:gd name="T25" fmla="*/ 70 h 366"/>
                <a:gd name="T26" fmla="*/ 27 w 378"/>
                <a:gd name="T27" fmla="*/ 70 h 366"/>
                <a:gd name="T28" fmla="*/ 140 w 378"/>
                <a:gd name="T29" fmla="*/ 209 h 366"/>
                <a:gd name="T30" fmla="*/ 140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49 h 366"/>
                <a:gd name="T42" fmla="*/ 193 w 378"/>
                <a:gd name="T43" fmla="*/ 249 h 366"/>
                <a:gd name="T44" fmla="*/ 335 w 378"/>
                <a:gd name="T45" fmla="*/ 313 h 366"/>
                <a:gd name="T46" fmla="*/ 335 w 378"/>
                <a:gd name="T47" fmla="*/ 313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49"/>
                    <a:pt x="271" y="227"/>
                    <a:pt x="232" y="201"/>
                  </a:cubicBezTo>
                  <a:lnTo>
                    <a:pt x="232" y="201"/>
                  </a:lnTo>
                  <a:cubicBezTo>
                    <a:pt x="268" y="150"/>
                    <a:pt x="295" y="95"/>
                    <a:pt x="306" y="44"/>
                  </a:cubicBezTo>
                  <a:lnTo>
                    <a:pt x="306" y="44"/>
                  </a:lnTo>
                  <a:cubicBezTo>
                    <a:pt x="313" y="19"/>
                    <a:pt x="280" y="0"/>
                    <a:pt x="266" y="24"/>
                  </a:cubicBezTo>
                  <a:lnTo>
                    <a:pt x="266" y="24"/>
                  </a:lnTo>
                  <a:cubicBezTo>
                    <a:pt x="239" y="71"/>
                    <a:pt x="216" y="118"/>
                    <a:pt x="184" y="160"/>
                  </a:cubicBezTo>
                  <a:lnTo>
                    <a:pt x="184" y="160"/>
                  </a:lnTo>
                  <a:cubicBezTo>
                    <a:pt x="143" y="122"/>
                    <a:pt x="112" y="76"/>
                    <a:pt x="76" y="33"/>
                  </a:cubicBezTo>
                  <a:lnTo>
                    <a:pt x="76" y="33"/>
                  </a:lnTo>
                  <a:cubicBezTo>
                    <a:pt x="53" y="5"/>
                    <a:pt x="12" y="38"/>
                    <a:pt x="27" y="70"/>
                  </a:cubicBezTo>
                  <a:lnTo>
                    <a:pt x="27" y="70"/>
                  </a:lnTo>
                  <a:cubicBezTo>
                    <a:pt x="49" y="120"/>
                    <a:pt x="91" y="168"/>
                    <a:pt x="140" y="209"/>
                  </a:cubicBezTo>
                  <a:lnTo>
                    <a:pt x="140" y="209"/>
                  </a:lnTo>
                  <a:cubicBezTo>
                    <a:pt x="104" y="242"/>
                    <a:pt x="65" y="270"/>
                    <a:pt x="28" y="301"/>
                  </a:cubicBezTo>
                  <a:lnTo>
                    <a:pt x="28" y="301"/>
                  </a:lnTo>
                  <a:cubicBezTo>
                    <a:pt x="0" y="325"/>
                    <a:pt x="32" y="365"/>
                    <a:pt x="63" y="351"/>
                  </a:cubicBezTo>
                  <a:lnTo>
                    <a:pt x="63" y="351"/>
                  </a:lnTo>
                  <a:cubicBezTo>
                    <a:pt x="111" y="330"/>
                    <a:pt x="155" y="293"/>
                    <a:pt x="193" y="249"/>
                  </a:cubicBezTo>
                  <a:lnTo>
                    <a:pt x="193" y="249"/>
                  </a:lnTo>
                  <a:cubicBezTo>
                    <a:pt x="239" y="279"/>
                    <a:pt x="289" y="301"/>
                    <a:pt x="335" y="313"/>
                  </a:cubicBezTo>
                  <a:lnTo>
                    <a:pt x="335" y="313"/>
                  </a:lnTo>
                  <a:cubicBezTo>
                    <a:pt x="358" y="319"/>
                    <a:pt x="377" y="285"/>
                    <a:pt x="354" y="272"/>
                  </a:cubicBezTo>
                </a:path>
              </a:pathLst>
            </a:custGeom>
            <a:solidFill>
              <a:schemeClr val="accent3">
                <a:lumMod val="75000"/>
              </a:schemeClr>
            </a:solidFill>
            <a:ln>
              <a:noFill/>
            </a:ln>
            <a:effectLst/>
          </p:spPr>
          <p:txBody>
            <a:bodyPr wrap="none" anchor="ctr"/>
            <a:lstStyle/>
            <a:p>
              <a:pPr>
                <a:defRPr/>
              </a:pPr>
              <a:endParaRPr lang="es-ES_tradnl"/>
            </a:p>
          </p:txBody>
        </p:sp>
        <p:sp>
          <p:nvSpPr>
            <p:cNvPr id="61" name="Freeform 91">
              <a:extLst>
                <a:ext uri="{FF2B5EF4-FFF2-40B4-BE49-F238E27FC236}">
                  <a16:creationId xmlns:a16="http://schemas.microsoft.com/office/drawing/2014/main" id="{A2526F7B-FD33-9547-92D4-0086156387EC}"/>
                </a:ext>
              </a:extLst>
            </p:cNvPr>
            <p:cNvSpPr>
              <a:spLocks noChangeArrowheads="1"/>
            </p:cNvSpPr>
            <p:nvPr/>
          </p:nvSpPr>
          <p:spPr bwMode="auto">
            <a:xfrm>
              <a:off x="10680668" y="49653"/>
              <a:ext cx="180952" cy="174602"/>
            </a:xfrm>
            <a:custGeom>
              <a:avLst/>
              <a:gdLst>
                <a:gd name="T0" fmla="*/ 353 w 378"/>
                <a:gd name="T1" fmla="*/ 272 h 366"/>
                <a:gd name="T2" fmla="*/ 353 w 378"/>
                <a:gd name="T3" fmla="*/ 272 h 366"/>
                <a:gd name="T4" fmla="*/ 231 w 378"/>
                <a:gd name="T5" fmla="*/ 201 h 366"/>
                <a:gd name="T6" fmla="*/ 231 w 378"/>
                <a:gd name="T7" fmla="*/ 201 h 366"/>
                <a:gd name="T8" fmla="*/ 307 w 378"/>
                <a:gd name="T9" fmla="*/ 44 h 366"/>
                <a:gd name="T10" fmla="*/ 307 w 378"/>
                <a:gd name="T11" fmla="*/ 44 h 366"/>
                <a:gd name="T12" fmla="*/ 266 w 378"/>
                <a:gd name="T13" fmla="*/ 24 h 366"/>
                <a:gd name="T14" fmla="*/ 266 w 378"/>
                <a:gd name="T15" fmla="*/ 24 h 366"/>
                <a:gd name="T16" fmla="*/ 182 w 378"/>
                <a:gd name="T17" fmla="*/ 160 h 366"/>
                <a:gd name="T18" fmla="*/ 182 w 378"/>
                <a:gd name="T19" fmla="*/ 160 h 366"/>
                <a:gd name="T20" fmla="*/ 76 w 378"/>
                <a:gd name="T21" fmla="*/ 33 h 366"/>
                <a:gd name="T22" fmla="*/ 76 w 378"/>
                <a:gd name="T23" fmla="*/ 33 h 366"/>
                <a:gd name="T24" fmla="*/ 25 w 378"/>
                <a:gd name="T25" fmla="*/ 70 h 366"/>
                <a:gd name="T26" fmla="*/ 25 w 378"/>
                <a:gd name="T27" fmla="*/ 70 h 366"/>
                <a:gd name="T28" fmla="*/ 139 w 378"/>
                <a:gd name="T29" fmla="*/ 209 h 366"/>
                <a:gd name="T30" fmla="*/ 139 w 378"/>
                <a:gd name="T31" fmla="*/ 209 h 366"/>
                <a:gd name="T32" fmla="*/ 26 w 378"/>
                <a:gd name="T33" fmla="*/ 301 h 366"/>
                <a:gd name="T34" fmla="*/ 26 w 378"/>
                <a:gd name="T35" fmla="*/ 301 h 366"/>
                <a:gd name="T36" fmla="*/ 63 w 378"/>
                <a:gd name="T37" fmla="*/ 351 h 366"/>
                <a:gd name="T38" fmla="*/ 63 w 378"/>
                <a:gd name="T39" fmla="*/ 351 h 366"/>
                <a:gd name="T40" fmla="*/ 193 w 378"/>
                <a:gd name="T41" fmla="*/ 249 h 366"/>
                <a:gd name="T42" fmla="*/ 193 w 378"/>
                <a:gd name="T43" fmla="*/ 249 h 366"/>
                <a:gd name="T44" fmla="*/ 333 w 378"/>
                <a:gd name="T45" fmla="*/ 313 h 366"/>
                <a:gd name="T46" fmla="*/ 333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49"/>
                    <a:pt x="270" y="227"/>
                    <a:pt x="231" y="201"/>
                  </a:cubicBezTo>
                  <a:lnTo>
                    <a:pt x="231" y="201"/>
                  </a:lnTo>
                  <a:cubicBezTo>
                    <a:pt x="266" y="150"/>
                    <a:pt x="294" y="95"/>
                    <a:pt x="307" y="44"/>
                  </a:cubicBezTo>
                  <a:lnTo>
                    <a:pt x="307" y="44"/>
                  </a:lnTo>
                  <a:cubicBezTo>
                    <a:pt x="312" y="19"/>
                    <a:pt x="278" y="0"/>
                    <a:pt x="266" y="24"/>
                  </a:cubicBezTo>
                  <a:lnTo>
                    <a:pt x="266" y="24"/>
                  </a:lnTo>
                  <a:cubicBezTo>
                    <a:pt x="240" y="71"/>
                    <a:pt x="215" y="118"/>
                    <a:pt x="182" y="160"/>
                  </a:cubicBezTo>
                  <a:lnTo>
                    <a:pt x="182" y="160"/>
                  </a:lnTo>
                  <a:cubicBezTo>
                    <a:pt x="143" y="122"/>
                    <a:pt x="113" y="76"/>
                    <a:pt x="76" y="33"/>
                  </a:cubicBezTo>
                  <a:lnTo>
                    <a:pt x="76" y="33"/>
                  </a:lnTo>
                  <a:cubicBezTo>
                    <a:pt x="52" y="5"/>
                    <a:pt x="11" y="38"/>
                    <a:pt x="25" y="70"/>
                  </a:cubicBezTo>
                  <a:lnTo>
                    <a:pt x="25" y="70"/>
                  </a:lnTo>
                  <a:cubicBezTo>
                    <a:pt x="48" y="120"/>
                    <a:pt x="90" y="168"/>
                    <a:pt x="139" y="209"/>
                  </a:cubicBezTo>
                  <a:lnTo>
                    <a:pt x="139" y="209"/>
                  </a:lnTo>
                  <a:cubicBezTo>
                    <a:pt x="103" y="242"/>
                    <a:pt x="64" y="270"/>
                    <a:pt x="26" y="301"/>
                  </a:cubicBezTo>
                  <a:lnTo>
                    <a:pt x="26" y="301"/>
                  </a:lnTo>
                  <a:cubicBezTo>
                    <a:pt x="0" y="325"/>
                    <a:pt x="31" y="365"/>
                    <a:pt x="63" y="351"/>
                  </a:cubicBezTo>
                  <a:lnTo>
                    <a:pt x="63" y="351"/>
                  </a:lnTo>
                  <a:cubicBezTo>
                    <a:pt x="109" y="330"/>
                    <a:pt x="155" y="293"/>
                    <a:pt x="193" y="249"/>
                  </a:cubicBezTo>
                  <a:lnTo>
                    <a:pt x="193" y="249"/>
                  </a:lnTo>
                  <a:cubicBezTo>
                    <a:pt x="239" y="279"/>
                    <a:pt x="287" y="301"/>
                    <a:pt x="333" y="313"/>
                  </a:cubicBezTo>
                  <a:lnTo>
                    <a:pt x="333" y="313"/>
                  </a:lnTo>
                  <a:cubicBezTo>
                    <a:pt x="357" y="319"/>
                    <a:pt x="377" y="285"/>
                    <a:pt x="353" y="272"/>
                  </a:cubicBezTo>
                </a:path>
              </a:pathLst>
            </a:custGeom>
            <a:solidFill>
              <a:schemeClr val="accent3">
                <a:lumMod val="25000"/>
              </a:schemeClr>
            </a:solidFill>
            <a:ln>
              <a:noFill/>
            </a:ln>
            <a:effectLst/>
          </p:spPr>
          <p:txBody>
            <a:bodyPr wrap="none" anchor="ctr"/>
            <a:lstStyle/>
            <a:p>
              <a:pPr>
                <a:defRPr/>
              </a:pPr>
              <a:endParaRPr lang="es-ES_tradnl"/>
            </a:p>
          </p:txBody>
        </p:sp>
        <p:sp>
          <p:nvSpPr>
            <p:cNvPr id="62" name="Freeform 92">
              <a:extLst>
                <a:ext uri="{FF2B5EF4-FFF2-40B4-BE49-F238E27FC236}">
                  <a16:creationId xmlns:a16="http://schemas.microsoft.com/office/drawing/2014/main" id="{406044BB-F517-F345-9FD2-372148C313B2}"/>
                </a:ext>
              </a:extLst>
            </p:cNvPr>
            <p:cNvSpPr>
              <a:spLocks noChangeArrowheads="1"/>
            </p:cNvSpPr>
            <p:nvPr/>
          </p:nvSpPr>
          <p:spPr bwMode="auto">
            <a:xfrm>
              <a:off x="11248919" y="49653"/>
              <a:ext cx="180952" cy="174602"/>
            </a:xfrm>
            <a:custGeom>
              <a:avLst/>
              <a:gdLst>
                <a:gd name="T0" fmla="*/ 354 w 378"/>
                <a:gd name="T1" fmla="*/ 272 h 366"/>
                <a:gd name="T2" fmla="*/ 354 w 378"/>
                <a:gd name="T3" fmla="*/ 272 h 366"/>
                <a:gd name="T4" fmla="*/ 231 w 378"/>
                <a:gd name="T5" fmla="*/ 201 h 366"/>
                <a:gd name="T6" fmla="*/ 231 w 378"/>
                <a:gd name="T7" fmla="*/ 201 h 366"/>
                <a:gd name="T8" fmla="*/ 308 w 378"/>
                <a:gd name="T9" fmla="*/ 44 h 366"/>
                <a:gd name="T10" fmla="*/ 308 w 378"/>
                <a:gd name="T11" fmla="*/ 44 h 366"/>
                <a:gd name="T12" fmla="*/ 267 w 378"/>
                <a:gd name="T13" fmla="*/ 24 h 366"/>
                <a:gd name="T14" fmla="*/ 267 w 378"/>
                <a:gd name="T15" fmla="*/ 24 h 366"/>
                <a:gd name="T16" fmla="*/ 183 w 378"/>
                <a:gd name="T17" fmla="*/ 160 h 366"/>
                <a:gd name="T18" fmla="*/ 183 w 378"/>
                <a:gd name="T19" fmla="*/ 160 h 366"/>
                <a:gd name="T20" fmla="*/ 76 w 378"/>
                <a:gd name="T21" fmla="*/ 33 h 366"/>
                <a:gd name="T22" fmla="*/ 76 w 378"/>
                <a:gd name="T23" fmla="*/ 33 h 366"/>
                <a:gd name="T24" fmla="*/ 26 w 378"/>
                <a:gd name="T25" fmla="*/ 70 h 366"/>
                <a:gd name="T26" fmla="*/ 26 w 378"/>
                <a:gd name="T27" fmla="*/ 70 h 366"/>
                <a:gd name="T28" fmla="*/ 139 w 378"/>
                <a:gd name="T29" fmla="*/ 209 h 366"/>
                <a:gd name="T30" fmla="*/ 139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49 h 366"/>
                <a:gd name="T42" fmla="*/ 193 w 378"/>
                <a:gd name="T43" fmla="*/ 249 h 366"/>
                <a:gd name="T44" fmla="*/ 335 w 378"/>
                <a:gd name="T45" fmla="*/ 313 h 366"/>
                <a:gd name="T46" fmla="*/ 335 w 378"/>
                <a:gd name="T47" fmla="*/ 313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49"/>
                    <a:pt x="271" y="227"/>
                    <a:pt x="231" y="201"/>
                  </a:cubicBezTo>
                  <a:lnTo>
                    <a:pt x="231" y="201"/>
                  </a:lnTo>
                  <a:cubicBezTo>
                    <a:pt x="267" y="150"/>
                    <a:pt x="294" y="95"/>
                    <a:pt x="308" y="44"/>
                  </a:cubicBezTo>
                  <a:lnTo>
                    <a:pt x="308" y="44"/>
                  </a:lnTo>
                  <a:cubicBezTo>
                    <a:pt x="313" y="19"/>
                    <a:pt x="280" y="0"/>
                    <a:pt x="267" y="24"/>
                  </a:cubicBezTo>
                  <a:lnTo>
                    <a:pt x="267" y="24"/>
                  </a:lnTo>
                  <a:cubicBezTo>
                    <a:pt x="241" y="71"/>
                    <a:pt x="216" y="118"/>
                    <a:pt x="183" y="160"/>
                  </a:cubicBezTo>
                  <a:lnTo>
                    <a:pt x="183" y="160"/>
                  </a:lnTo>
                  <a:cubicBezTo>
                    <a:pt x="143" y="122"/>
                    <a:pt x="113" y="76"/>
                    <a:pt x="76" y="33"/>
                  </a:cubicBezTo>
                  <a:lnTo>
                    <a:pt x="76" y="33"/>
                  </a:lnTo>
                  <a:cubicBezTo>
                    <a:pt x="53" y="5"/>
                    <a:pt x="12" y="38"/>
                    <a:pt x="26" y="70"/>
                  </a:cubicBezTo>
                  <a:lnTo>
                    <a:pt x="26" y="70"/>
                  </a:lnTo>
                  <a:cubicBezTo>
                    <a:pt x="49" y="120"/>
                    <a:pt x="91" y="168"/>
                    <a:pt x="139" y="209"/>
                  </a:cubicBezTo>
                  <a:lnTo>
                    <a:pt x="139" y="209"/>
                  </a:lnTo>
                  <a:cubicBezTo>
                    <a:pt x="105" y="242"/>
                    <a:pt x="64" y="270"/>
                    <a:pt x="28" y="301"/>
                  </a:cubicBezTo>
                  <a:lnTo>
                    <a:pt x="28" y="301"/>
                  </a:lnTo>
                  <a:cubicBezTo>
                    <a:pt x="0" y="325"/>
                    <a:pt x="32" y="365"/>
                    <a:pt x="63" y="351"/>
                  </a:cubicBezTo>
                  <a:lnTo>
                    <a:pt x="63" y="351"/>
                  </a:lnTo>
                  <a:cubicBezTo>
                    <a:pt x="110" y="330"/>
                    <a:pt x="155" y="293"/>
                    <a:pt x="193" y="249"/>
                  </a:cubicBezTo>
                  <a:lnTo>
                    <a:pt x="193" y="249"/>
                  </a:lnTo>
                  <a:cubicBezTo>
                    <a:pt x="239" y="279"/>
                    <a:pt x="289" y="301"/>
                    <a:pt x="335" y="313"/>
                  </a:cubicBezTo>
                  <a:lnTo>
                    <a:pt x="335" y="313"/>
                  </a:lnTo>
                  <a:cubicBezTo>
                    <a:pt x="359" y="319"/>
                    <a:pt x="377"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63" name="Freeform 93">
              <a:extLst>
                <a:ext uri="{FF2B5EF4-FFF2-40B4-BE49-F238E27FC236}">
                  <a16:creationId xmlns:a16="http://schemas.microsoft.com/office/drawing/2014/main" id="{2EA75639-25C9-8F4D-841A-713BE2F8A62F}"/>
                </a:ext>
              </a:extLst>
            </p:cNvPr>
            <p:cNvSpPr>
              <a:spLocks noChangeArrowheads="1"/>
            </p:cNvSpPr>
            <p:nvPr/>
          </p:nvSpPr>
          <p:spPr bwMode="auto">
            <a:xfrm>
              <a:off x="11642568" y="44891"/>
              <a:ext cx="180952" cy="174602"/>
            </a:xfrm>
            <a:custGeom>
              <a:avLst/>
              <a:gdLst>
                <a:gd name="T0" fmla="*/ 353 w 378"/>
                <a:gd name="T1" fmla="*/ 273 h 366"/>
                <a:gd name="T2" fmla="*/ 353 w 378"/>
                <a:gd name="T3" fmla="*/ 273 h 366"/>
                <a:gd name="T4" fmla="*/ 231 w 378"/>
                <a:gd name="T5" fmla="*/ 201 h 366"/>
                <a:gd name="T6" fmla="*/ 231 w 378"/>
                <a:gd name="T7" fmla="*/ 201 h 366"/>
                <a:gd name="T8" fmla="*/ 306 w 378"/>
                <a:gd name="T9" fmla="*/ 43 h 366"/>
                <a:gd name="T10" fmla="*/ 306 w 378"/>
                <a:gd name="T11" fmla="*/ 43 h 366"/>
                <a:gd name="T12" fmla="*/ 265 w 378"/>
                <a:gd name="T13" fmla="*/ 25 h 366"/>
                <a:gd name="T14" fmla="*/ 265 w 378"/>
                <a:gd name="T15" fmla="*/ 25 h 366"/>
                <a:gd name="T16" fmla="*/ 182 w 378"/>
                <a:gd name="T17" fmla="*/ 160 h 366"/>
                <a:gd name="T18" fmla="*/ 182 w 378"/>
                <a:gd name="T19" fmla="*/ 160 h 366"/>
                <a:gd name="T20" fmla="*/ 75 w 378"/>
                <a:gd name="T21" fmla="*/ 34 h 366"/>
                <a:gd name="T22" fmla="*/ 75 w 378"/>
                <a:gd name="T23" fmla="*/ 34 h 366"/>
                <a:gd name="T24" fmla="*/ 25 w 378"/>
                <a:gd name="T25" fmla="*/ 70 h 366"/>
                <a:gd name="T26" fmla="*/ 25 w 378"/>
                <a:gd name="T27" fmla="*/ 70 h 366"/>
                <a:gd name="T28" fmla="*/ 138 w 378"/>
                <a:gd name="T29" fmla="*/ 210 h 366"/>
                <a:gd name="T30" fmla="*/ 138 w 378"/>
                <a:gd name="T31" fmla="*/ 210 h 366"/>
                <a:gd name="T32" fmla="*/ 26 w 378"/>
                <a:gd name="T33" fmla="*/ 301 h 366"/>
                <a:gd name="T34" fmla="*/ 26 w 378"/>
                <a:gd name="T35" fmla="*/ 301 h 366"/>
                <a:gd name="T36" fmla="*/ 61 w 378"/>
                <a:gd name="T37" fmla="*/ 351 h 366"/>
                <a:gd name="T38" fmla="*/ 61 w 378"/>
                <a:gd name="T39" fmla="*/ 351 h 366"/>
                <a:gd name="T40" fmla="*/ 191 w 378"/>
                <a:gd name="T41" fmla="*/ 250 h 366"/>
                <a:gd name="T42" fmla="*/ 191 w 378"/>
                <a:gd name="T43" fmla="*/ 250 h 366"/>
                <a:gd name="T44" fmla="*/ 333 w 378"/>
                <a:gd name="T45" fmla="*/ 314 h 366"/>
                <a:gd name="T46" fmla="*/ 333 w 378"/>
                <a:gd name="T47" fmla="*/ 314 h 366"/>
                <a:gd name="T48" fmla="*/ 353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3"/>
                  </a:moveTo>
                  <a:lnTo>
                    <a:pt x="353" y="273"/>
                  </a:lnTo>
                  <a:cubicBezTo>
                    <a:pt x="310" y="250"/>
                    <a:pt x="269" y="227"/>
                    <a:pt x="231" y="201"/>
                  </a:cubicBezTo>
                  <a:lnTo>
                    <a:pt x="231" y="201"/>
                  </a:lnTo>
                  <a:cubicBezTo>
                    <a:pt x="266" y="150"/>
                    <a:pt x="293" y="95"/>
                    <a:pt x="306" y="43"/>
                  </a:cubicBezTo>
                  <a:lnTo>
                    <a:pt x="306" y="43"/>
                  </a:lnTo>
                  <a:cubicBezTo>
                    <a:pt x="311" y="20"/>
                    <a:pt x="278" y="0"/>
                    <a:pt x="265" y="25"/>
                  </a:cubicBezTo>
                  <a:lnTo>
                    <a:pt x="265" y="25"/>
                  </a:lnTo>
                  <a:cubicBezTo>
                    <a:pt x="239" y="71"/>
                    <a:pt x="214" y="118"/>
                    <a:pt x="182" y="160"/>
                  </a:cubicBezTo>
                  <a:lnTo>
                    <a:pt x="182" y="160"/>
                  </a:lnTo>
                  <a:cubicBezTo>
                    <a:pt x="142" y="122"/>
                    <a:pt x="111" y="77"/>
                    <a:pt x="75" y="34"/>
                  </a:cubicBezTo>
                  <a:lnTo>
                    <a:pt x="75" y="34"/>
                  </a:lnTo>
                  <a:cubicBezTo>
                    <a:pt x="52" y="7"/>
                    <a:pt x="11" y="39"/>
                    <a:pt x="25" y="70"/>
                  </a:cubicBezTo>
                  <a:lnTo>
                    <a:pt x="25" y="70"/>
                  </a:lnTo>
                  <a:cubicBezTo>
                    <a:pt x="48" y="120"/>
                    <a:pt x="89" y="168"/>
                    <a:pt x="138" y="210"/>
                  </a:cubicBezTo>
                  <a:lnTo>
                    <a:pt x="138" y="210"/>
                  </a:lnTo>
                  <a:cubicBezTo>
                    <a:pt x="102" y="243"/>
                    <a:pt x="64" y="269"/>
                    <a:pt x="26" y="301"/>
                  </a:cubicBezTo>
                  <a:lnTo>
                    <a:pt x="26" y="301"/>
                  </a:lnTo>
                  <a:cubicBezTo>
                    <a:pt x="0" y="325"/>
                    <a:pt x="31" y="365"/>
                    <a:pt x="61" y="351"/>
                  </a:cubicBezTo>
                  <a:lnTo>
                    <a:pt x="61" y="351"/>
                  </a:lnTo>
                  <a:cubicBezTo>
                    <a:pt x="109" y="330"/>
                    <a:pt x="153" y="293"/>
                    <a:pt x="191" y="250"/>
                  </a:cubicBezTo>
                  <a:lnTo>
                    <a:pt x="191" y="250"/>
                  </a:lnTo>
                  <a:cubicBezTo>
                    <a:pt x="239" y="280"/>
                    <a:pt x="287" y="302"/>
                    <a:pt x="333" y="314"/>
                  </a:cubicBezTo>
                  <a:lnTo>
                    <a:pt x="333" y="314"/>
                  </a:lnTo>
                  <a:cubicBezTo>
                    <a:pt x="357" y="319"/>
                    <a:pt x="377" y="286"/>
                    <a:pt x="353" y="273"/>
                  </a:cubicBezTo>
                </a:path>
              </a:pathLst>
            </a:custGeom>
            <a:solidFill>
              <a:schemeClr val="accent3">
                <a:lumMod val="75000"/>
              </a:schemeClr>
            </a:solidFill>
            <a:ln>
              <a:noFill/>
            </a:ln>
            <a:effectLst/>
          </p:spPr>
          <p:txBody>
            <a:bodyPr wrap="none" anchor="ctr"/>
            <a:lstStyle/>
            <a:p>
              <a:pPr>
                <a:defRPr/>
              </a:pPr>
              <a:endParaRPr lang="es-ES_tradnl"/>
            </a:p>
          </p:txBody>
        </p:sp>
        <p:sp>
          <p:nvSpPr>
            <p:cNvPr id="64" name="Freeform 94">
              <a:extLst>
                <a:ext uri="{FF2B5EF4-FFF2-40B4-BE49-F238E27FC236}">
                  <a16:creationId xmlns:a16="http://schemas.microsoft.com/office/drawing/2014/main" id="{FB050BDD-34CA-7248-B387-4C94CD72397D}"/>
                </a:ext>
              </a:extLst>
            </p:cNvPr>
            <p:cNvSpPr>
              <a:spLocks noChangeArrowheads="1"/>
            </p:cNvSpPr>
            <p:nvPr/>
          </p:nvSpPr>
          <p:spPr bwMode="auto">
            <a:xfrm>
              <a:off x="11831457" y="44891"/>
              <a:ext cx="180952" cy="174602"/>
            </a:xfrm>
            <a:custGeom>
              <a:avLst/>
              <a:gdLst>
                <a:gd name="T0" fmla="*/ 353 w 379"/>
                <a:gd name="T1" fmla="*/ 273 h 366"/>
                <a:gd name="T2" fmla="*/ 353 w 379"/>
                <a:gd name="T3" fmla="*/ 273 h 366"/>
                <a:gd name="T4" fmla="*/ 232 w 379"/>
                <a:gd name="T5" fmla="*/ 201 h 366"/>
                <a:gd name="T6" fmla="*/ 232 w 379"/>
                <a:gd name="T7" fmla="*/ 201 h 366"/>
                <a:gd name="T8" fmla="*/ 307 w 379"/>
                <a:gd name="T9" fmla="*/ 43 h 366"/>
                <a:gd name="T10" fmla="*/ 307 w 379"/>
                <a:gd name="T11" fmla="*/ 43 h 366"/>
                <a:gd name="T12" fmla="*/ 266 w 379"/>
                <a:gd name="T13" fmla="*/ 25 h 366"/>
                <a:gd name="T14" fmla="*/ 266 w 379"/>
                <a:gd name="T15" fmla="*/ 25 h 366"/>
                <a:gd name="T16" fmla="*/ 183 w 379"/>
                <a:gd name="T17" fmla="*/ 160 h 366"/>
                <a:gd name="T18" fmla="*/ 183 w 379"/>
                <a:gd name="T19" fmla="*/ 160 h 366"/>
                <a:gd name="T20" fmla="*/ 77 w 379"/>
                <a:gd name="T21" fmla="*/ 34 h 366"/>
                <a:gd name="T22" fmla="*/ 77 w 379"/>
                <a:gd name="T23" fmla="*/ 34 h 366"/>
                <a:gd name="T24" fmla="*/ 27 w 379"/>
                <a:gd name="T25" fmla="*/ 70 h 366"/>
                <a:gd name="T26" fmla="*/ 27 w 379"/>
                <a:gd name="T27" fmla="*/ 70 h 366"/>
                <a:gd name="T28" fmla="*/ 138 w 379"/>
                <a:gd name="T29" fmla="*/ 210 h 366"/>
                <a:gd name="T30" fmla="*/ 138 w 379"/>
                <a:gd name="T31" fmla="*/ 210 h 366"/>
                <a:gd name="T32" fmla="*/ 28 w 379"/>
                <a:gd name="T33" fmla="*/ 301 h 366"/>
                <a:gd name="T34" fmla="*/ 28 w 379"/>
                <a:gd name="T35" fmla="*/ 301 h 366"/>
                <a:gd name="T36" fmla="*/ 64 w 379"/>
                <a:gd name="T37" fmla="*/ 351 h 366"/>
                <a:gd name="T38" fmla="*/ 64 w 379"/>
                <a:gd name="T39" fmla="*/ 351 h 366"/>
                <a:gd name="T40" fmla="*/ 194 w 379"/>
                <a:gd name="T41" fmla="*/ 250 h 366"/>
                <a:gd name="T42" fmla="*/ 194 w 379"/>
                <a:gd name="T43" fmla="*/ 250 h 366"/>
                <a:gd name="T44" fmla="*/ 334 w 379"/>
                <a:gd name="T45" fmla="*/ 314 h 366"/>
                <a:gd name="T46" fmla="*/ 334 w 379"/>
                <a:gd name="T47" fmla="*/ 314 h 366"/>
                <a:gd name="T48" fmla="*/ 353 w 379"/>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3" y="273"/>
                  </a:moveTo>
                  <a:lnTo>
                    <a:pt x="353" y="273"/>
                  </a:lnTo>
                  <a:cubicBezTo>
                    <a:pt x="312" y="250"/>
                    <a:pt x="270" y="227"/>
                    <a:pt x="232" y="201"/>
                  </a:cubicBezTo>
                  <a:lnTo>
                    <a:pt x="232" y="201"/>
                  </a:lnTo>
                  <a:cubicBezTo>
                    <a:pt x="267" y="150"/>
                    <a:pt x="293" y="95"/>
                    <a:pt x="307" y="43"/>
                  </a:cubicBezTo>
                  <a:lnTo>
                    <a:pt x="307" y="43"/>
                  </a:lnTo>
                  <a:cubicBezTo>
                    <a:pt x="313" y="20"/>
                    <a:pt x="279" y="0"/>
                    <a:pt x="266" y="25"/>
                  </a:cubicBezTo>
                  <a:lnTo>
                    <a:pt x="266" y="25"/>
                  </a:lnTo>
                  <a:cubicBezTo>
                    <a:pt x="240" y="71"/>
                    <a:pt x="216" y="118"/>
                    <a:pt x="183" y="160"/>
                  </a:cubicBezTo>
                  <a:lnTo>
                    <a:pt x="183" y="160"/>
                  </a:lnTo>
                  <a:cubicBezTo>
                    <a:pt x="142" y="122"/>
                    <a:pt x="112" y="77"/>
                    <a:pt x="77" y="34"/>
                  </a:cubicBezTo>
                  <a:lnTo>
                    <a:pt x="77" y="34"/>
                  </a:lnTo>
                  <a:cubicBezTo>
                    <a:pt x="53" y="7"/>
                    <a:pt x="11" y="39"/>
                    <a:pt x="27" y="70"/>
                  </a:cubicBezTo>
                  <a:lnTo>
                    <a:pt x="27" y="70"/>
                  </a:lnTo>
                  <a:cubicBezTo>
                    <a:pt x="49" y="120"/>
                    <a:pt x="90" y="168"/>
                    <a:pt x="138" y="210"/>
                  </a:cubicBezTo>
                  <a:lnTo>
                    <a:pt x="138" y="210"/>
                  </a:lnTo>
                  <a:cubicBezTo>
                    <a:pt x="104" y="243"/>
                    <a:pt x="65" y="269"/>
                    <a:pt x="28" y="301"/>
                  </a:cubicBezTo>
                  <a:lnTo>
                    <a:pt x="28" y="301"/>
                  </a:lnTo>
                  <a:cubicBezTo>
                    <a:pt x="0" y="325"/>
                    <a:pt x="32" y="365"/>
                    <a:pt x="64" y="351"/>
                  </a:cubicBezTo>
                  <a:lnTo>
                    <a:pt x="64" y="351"/>
                  </a:lnTo>
                  <a:cubicBezTo>
                    <a:pt x="110" y="330"/>
                    <a:pt x="154" y="293"/>
                    <a:pt x="194" y="250"/>
                  </a:cubicBezTo>
                  <a:lnTo>
                    <a:pt x="194" y="250"/>
                  </a:lnTo>
                  <a:cubicBezTo>
                    <a:pt x="240" y="280"/>
                    <a:pt x="288" y="302"/>
                    <a:pt x="334" y="314"/>
                  </a:cubicBezTo>
                  <a:lnTo>
                    <a:pt x="334" y="314"/>
                  </a:lnTo>
                  <a:cubicBezTo>
                    <a:pt x="358" y="319"/>
                    <a:pt x="378" y="286"/>
                    <a:pt x="353" y="273"/>
                  </a:cubicBezTo>
                </a:path>
              </a:pathLst>
            </a:custGeom>
            <a:solidFill>
              <a:schemeClr val="accent3">
                <a:lumMod val="25000"/>
              </a:schemeClr>
            </a:solidFill>
            <a:ln>
              <a:noFill/>
            </a:ln>
            <a:effectLst/>
          </p:spPr>
          <p:txBody>
            <a:bodyPr wrap="none" anchor="ctr"/>
            <a:lstStyle/>
            <a:p>
              <a:pPr>
                <a:defRPr/>
              </a:pPr>
              <a:endParaRPr lang="es-ES_tradnl"/>
            </a:p>
          </p:txBody>
        </p:sp>
        <p:sp>
          <p:nvSpPr>
            <p:cNvPr id="65" name="Freeform 95">
              <a:extLst>
                <a:ext uri="{FF2B5EF4-FFF2-40B4-BE49-F238E27FC236}">
                  <a16:creationId xmlns:a16="http://schemas.microsoft.com/office/drawing/2014/main" id="{6CFA60A4-416F-9640-BDD0-83257A763818}"/>
                </a:ext>
              </a:extLst>
            </p:cNvPr>
            <p:cNvSpPr>
              <a:spLocks noChangeArrowheads="1"/>
            </p:cNvSpPr>
            <p:nvPr/>
          </p:nvSpPr>
          <p:spPr bwMode="auto">
            <a:xfrm>
              <a:off x="11452092" y="44891"/>
              <a:ext cx="180952" cy="174602"/>
            </a:xfrm>
            <a:custGeom>
              <a:avLst/>
              <a:gdLst>
                <a:gd name="T0" fmla="*/ 354 w 379"/>
                <a:gd name="T1" fmla="*/ 273 h 366"/>
                <a:gd name="T2" fmla="*/ 354 w 379"/>
                <a:gd name="T3" fmla="*/ 273 h 366"/>
                <a:gd name="T4" fmla="*/ 233 w 379"/>
                <a:gd name="T5" fmla="*/ 201 h 366"/>
                <a:gd name="T6" fmla="*/ 233 w 379"/>
                <a:gd name="T7" fmla="*/ 201 h 366"/>
                <a:gd name="T8" fmla="*/ 308 w 379"/>
                <a:gd name="T9" fmla="*/ 43 h 366"/>
                <a:gd name="T10" fmla="*/ 308 w 379"/>
                <a:gd name="T11" fmla="*/ 43 h 366"/>
                <a:gd name="T12" fmla="*/ 267 w 379"/>
                <a:gd name="T13" fmla="*/ 25 h 366"/>
                <a:gd name="T14" fmla="*/ 267 w 379"/>
                <a:gd name="T15" fmla="*/ 25 h 366"/>
                <a:gd name="T16" fmla="*/ 183 w 379"/>
                <a:gd name="T17" fmla="*/ 160 h 366"/>
                <a:gd name="T18" fmla="*/ 183 w 379"/>
                <a:gd name="T19" fmla="*/ 160 h 366"/>
                <a:gd name="T20" fmla="*/ 77 w 379"/>
                <a:gd name="T21" fmla="*/ 34 h 366"/>
                <a:gd name="T22" fmla="*/ 77 w 379"/>
                <a:gd name="T23" fmla="*/ 34 h 366"/>
                <a:gd name="T24" fmla="*/ 27 w 379"/>
                <a:gd name="T25" fmla="*/ 70 h 366"/>
                <a:gd name="T26" fmla="*/ 27 w 379"/>
                <a:gd name="T27" fmla="*/ 70 h 366"/>
                <a:gd name="T28" fmla="*/ 141 w 379"/>
                <a:gd name="T29" fmla="*/ 210 h 366"/>
                <a:gd name="T30" fmla="*/ 141 w 379"/>
                <a:gd name="T31" fmla="*/ 210 h 366"/>
                <a:gd name="T32" fmla="*/ 28 w 379"/>
                <a:gd name="T33" fmla="*/ 301 h 366"/>
                <a:gd name="T34" fmla="*/ 28 w 379"/>
                <a:gd name="T35" fmla="*/ 301 h 366"/>
                <a:gd name="T36" fmla="*/ 64 w 379"/>
                <a:gd name="T37" fmla="*/ 351 h 366"/>
                <a:gd name="T38" fmla="*/ 64 w 379"/>
                <a:gd name="T39" fmla="*/ 351 h 366"/>
                <a:gd name="T40" fmla="*/ 195 w 379"/>
                <a:gd name="T41" fmla="*/ 250 h 366"/>
                <a:gd name="T42" fmla="*/ 195 w 379"/>
                <a:gd name="T43" fmla="*/ 250 h 366"/>
                <a:gd name="T44" fmla="*/ 334 w 379"/>
                <a:gd name="T45" fmla="*/ 314 h 366"/>
                <a:gd name="T46" fmla="*/ 334 w 379"/>
                <a:gd name="T47" fmla="*/ 314 h 366"/>
                <a:gd name="T48" fmla="*/ 354 w 379"/>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3"/>
                  </a:moveTo>
                  <a:lnTo>
                    <a:pt x="354" y="273"/>
                  </a:lnTo>
                  <a:cubicBezTo>
                    <a:pt x="312" y="250"/>
                    <a:pt x="271" y="227"/>
                    <a:pt x="233" y="201"/>
                  </a:cubicBezTo>
                  <a:lnTo>
                    <a:pt x="233" y="201"/>
                  </a:lnTo>
                  <a:cubicBezTo>
                    <a:pt x="269" y="150"/>
                    <a:pt x="295" y="95"/>
                    <a:pt x="308" y="43"/>
                  </a:cubicBezTo>
                  <a:lnTo>
                    <a:pt x="308" y="43"/>
                  </a:lnTo>
                  <a:cubicBezTo>
                    <a:pt x="315" y="20"/>
                    <a:pt x="280" y="0"/>
                    <a:pt x="267" y="25"/>
                  </a:cubicBezTo>
                  <a:lnTo>
                    <a:pt x="267" y="25"/>
                  </a:lnTo>
                  <a:cubicBezTo>
                    <a:pt x="241" y="71"/>
                    <a:pt x="217" y="118"/>
                    <a:pt x="183" y="160"/>
                  </a:cubicBezTo>
                  <a:lnTo>
                    <a:pt x="183" y="160"/>
                  </a:lnTo>
                  <a:cubicBezTo>
                    <a:pt x="144" y="122"/>
                    <a:pt x="113" y="77"/>
                    <a:pt x="77" y="34"/>
                  </a:cubicBezTo>
                  <a:lnTo>
                    <a:pt x="77" y="34"/>
                  </a:lnTo>
                  <a:cubicBezTo>
                    <a:pt x="53" y="7"/>
                    <a:pt x="14" y="39"/>
                    <a:pt x="27" y="70"/>
                  </a:cubicBezTo>
                  <a:lnTo>
                    <a:pt x="27" y="70"/>
                  </a:lnTo>
                  <a:cubicBezTo>
                    <a:pt x="50" y="120"/>
                    <a:pt x="91" y="168"/>
                    <a:pt x="141" y="210"/>
                  </a:cubicBezTo>
                  <a:lnTo>
                    <a:pt x="141" y="210"/>
                  </a:lnTo>
                  <a:cubicBezTo>
                    <a:pt x="106" y="243"/>
                    <a:pt x="66" y="269"/>
                    <a:pt x="28" y="301"/>
                  </a:cubicBezTo>
                  <a:lnTo>
                    <a:pt x="28" y="301"/>
                  </a:lnTo>
                  <a:cubicBezTo>
                    <a:pt x="0" y="325"/>
                    <a:pt x="33" y="365"/>
                    <a:pt x="64" y="351"/>
                  </a:cubicBezTo>
                  <a:lnTo>
                    <a:pt x="64" y="351"/>
                  </a:lnTo>
                  <a:cubicBezTo>
                    <a:pt x="110" y="330"/>
                    <a:pt x="156" y="293"/>
                    <a:pt x="195" y="250"/>
                  </a:cubicBezTo>
                  <a:lnTo>
                    <a:pt x="195" y="250"/>
                  </a:lnTo>
                  <a:cubicBezTo>
                    <a:pt x="240" y="280"/>
                    <a:pt x="290" y="302"/>
                    <a:pt x="334" y="314"/>
                  </a:cubicBezTo>
                  <a:lnTo>
                    <a:pt x="334" y="314"/>
                  </a:lnTo>
                  <a:cubicBezTo>
                    <a:pt x="359" y="319"/>
                    <a:pt x="378" y="286"/>
                    <a:pt x="354" y="273"/>
                  </a:cubicBezTo>
                </a:path>
              </a:pathLst>
            </a:custGeom>
            <a:solidFill>
              <a:schemeClr val="accent3">
                <a:lumMod val="50000"/>
              </a:schemeClr>
            </a:solidFill>
            <a:ln>
              <a:noFill/>
            </a:ln>
            <a:effectLst/>
          </p:spPr>
          <p:txBody>
            <a:bodyPr wrap="none" anchor="ctr"/>
            <a:lstStyle/>
            <a:p>
              <a:pPr>
                <a:defRPr/>
              </a:pPr>
              <a:endParaRPr lang="es-ES_tradnl"/>
            </a:p>
          </p:txBody>
        </p:sp>
        <p:sp>
          <p:nvSpPr>
            <p:cNvPr id="66" name="Freeform 96">
              <a:extLst>
                <a:ext uri="{FF2B5EF4-FFF2-40B4-BE49-F238E27FC236}">
                  <a16:creationId xmlns:a16="http://schemas.microsoft.com/office/drawing/2014/main" id="{05EB7C1B-4507-3549-8F6C-8FF8D1577197}"/>
                </a:ext>
              </a:extLst>
            </p:cNvPr>
            <p:cNvSpPr>
              <a:spLocks noChangeArrowheads="1"/>
            </p:cNvSpPr>
            <p:nvPr/>
          </p:nvSpPr>
          <p:spPr bwMode="auto">
            <a:xfrm>
              <a:off x="12020343" y="44891"/>
              <a:ext cx="180952" cy="174602"/>
            </a:xfrm>
            <a:custGeom>
              <a:avLst/>
              <a:gdLst>
                <a:gd name="T0" fmla="*/ 353 w 379"/>
                <a:gd name="T1" fmla="*/ 273 h 366"/>
                <a:gd name="T2" fmla="*/ 353 w 379"/>
                <a:gd name="T3" fmla="*/ 273 h 366"/>
                <a:gd name="T4" fmla="*/ 233 w 379"/>
                <a:gd name="T5" fmla="*/ 201 h 366"/>
                <a:gd name="T6" fmla="*/ 233 w 379"/>
                <a:gd name="T7" fmla="*/ 201 h 366"/>
                <a:gd name="T8" fmla="*/ 307 w 379"/>
                <a:gd name="T9" fmla="*/ 43 h 366"/>
                <a:gd name="T10" fmla="*/ 307 w 379"/>
                <a:gd name="T11" fmla="*/ 43 h 366"/>
                <a:gd name="T12" fmla="*/ 267 w 379"/>
                <a:gd name="T13" fmla="*/ 25 h 366"/>
                <a:gd name="T14" fmla="*/ 267 w 379"/>
                <a:gd name="T15" fmla="*/ 25 h 366"/>
                <a:gd name="T16" fmla="*/ 184 w 379"/>
                <a:gd name="T17" fmla="*/ 160 h 366"/>
                <a:gd name="T18" fmla="*/ 184 w 379"/>
                <a:gd name="T19" fmla="*/ 160 h 366"/>
                <a:gd name="T20" fmla="*/ 76 w 379"/>
                <a:gd name="T21" fmla="*/ 34 h 366"/>
                <a:gd name="T22" fmla="*/ 76 w 379"/>
                <a:gd name="T23" fmla="*/ 34 h 366"/>
                <a:gd name="T24" fmla="*/ 26 w 379"/>
                <a:gd name="T25" fmla="*/ 70 h 366"/>
                <a:gd name="T26" fmla="*/ 26 w 379"/>
                <a:gd name="T27" fmla="*/ 70 h 366"/>
                <a:gd name="T28" fmla="*/ 141 w 379"/>
                <a:gd name="T29" fmla="*/ 210 h 366"/>
                <a:gd name="T30" fmla="*/ 141 w 379"/>
                <a:gd name="T31" fmla="*/ 210 h 366"/>
                <a:gd name="T32" fmla="*/ 29 w 379"/>
                <a:gd name="T33" fmla="*/ 301 h 366"/>
                <a:gd name="T34" fmla="*/ 29 w 379"/>
                <a:gd name="T35" fmla="*/ 301 h 366"/>
                <a:gd name="T36" fmla="*/ 63 w 379"/>
                <a:gd name="T37" fmla="*/ 351 h 366"/>
                <a:gd name="T38" fmla="*/ 63 w 379"/>
                <a:gd name="T39" fmla="*/ 351 h 366"/>
                <a:gd name="T40" fmla="*/ 194 w 379"/>
                <a:gd name="T41" fmla="*/ 250 h 366"/>
                <a:gd name="T42" fmla="*/ 194 w 379"/>
                <a:gd name="T43" fmla="*/ 250 h 366"/>
                <a:gd name="T44" fmla="*/ 335 w 379"/>
                <a:gd name="T45" fmla="*/ 314 h 366"/>
                <a:gd name="T46" fmla="*/ 335 w 379"/>
                <a:gd name="T47" fmla="*/ 314 h 366"/>
                <a:gd name="T48" fmla="*/ 353 w 379"/>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3" y="273"/>
                  </a:moveTo>
                  <a:lnTo>
                    <a:pt x="353" y="273"/>
                  </a:lnTo>
                  <a:cubicBezTo>
                    <a:pt x="313" y="250"/>
                    <a:pt x="272" y="227"/>
                    <a:pt x="233" y="201"/>
                  </a:cubicBezTo>
                  <a:lnTo>
                    <a:pt x="233" y="201"/>
                  </a:lnTo>
                  <a:cubicBezTo>
                    <a:pt x="268" y="150"/>
                    <a:pt x="296" y="95"/>
                    <a:pt x="307" y="43"/>
                  </a:cubicBezTo>
                  <a:lnTo>
                    <a:pt x="307" y="43"/>
                  </a:lnTo>
                  <a:cubicBezTo>
                    <a:pt x="314" y="20"/>
                    <a:pt x="281" y="0"/>
                    <a:pt x="267" y="25"/>
                  </a:cubicBezTo>
                  <a:lnTo>
                    <a:pt x="267" y="25"/>
                  </a:lnTo>
                  <a:cubicBezTo>
                    <a:pt x="240" y="71"/>
                    <a:pt x="217" y="118"/>
                    <a:pt x="184" y="160"/>
                  </a:cubicBezTo>
                  <a:lnTo>
                    <a:pt x="184" y="160"/>
                  </a:lnTo>
                  <a:cubicBezTo>
                    <a:pt x="143" y="122"/>
                    <a:pt x="113" y="77"/>
                    <a:pt x="76" y="34"/>
                  </a:cubicBezTo>
                  <a:lnTo>
                    <a:pt x="76" y="34"/>
                  </a:lnTo>
                  <a:cubicBezTo>
                    <a:pt x="53" y="7"/>
                    <a:pt x="13" y="39"/>
                    <a:pt x="26" y="70"/>
                  </a:cubicBezTo>
                  <a:lnTo>
                    <a:pt x="26" y="70"/>
                  </a:lnTo>
                  <a:cubicBezTo>
                    <a:pt x="50" y="120"/>
                    <a:pt x="91" y="168"/>
                    <a:pt x="141" y="210"/>
                  </a:cubicBezTo>
                  <a:lnTo>
                    <a:pt x="141" y="210"/>
                  </a:lnTo>
                  <a:cubicBezTo>
                    <a:pt x="105" y="243"/>
                    <a:pt x="66" y="269"/>
                    <a:pt x="29" y="301"/>
                  </a:cubicBezTo>
                  <a:lnTo>
                    <a:pt x="29" y="301"/>
                  </a:lnTo>
                  <a:cubicBezTo>
                    <a:pt x="0" y="325"/>
                    <a:pt x="33" y="365"/>
                    <a:pt x="63" y="351"/>
                  </a:cubicBezTo>
                  <a:lnTo>
                    <a:pt x="63" y="351"/>
                  </a:lnTo>
                  <a:cubicBezTo>
                    <a:pt x="110" y="330"/>
                    <a:pt x="155" y="293"/>
                    <a:pt x="194" y="250"/>
                  </a:cubicBezTo>
                  <a:lnTo>
                    <a:pt x="194" y="250"/>
                  </a:lnTo>
                  <a:cubicBezTo>
                    <a:pt x="239" y="280"/>
                    <a:pt x="289" y="302"/>
                    <a:pt x="335" y="314"/>
                  </a:cubicBezTo>
                  <a:lnTo>
                    <a:pt x="335" y="314"/>
                  </a:lnTo>
                  <a:cubicBezTo>
                    <a:pt x="359" y="319"/>
                    <a:pt x="378" y="286"/>
                    <a:pt x="353" y="273"/>
                  </a:cubicBezTo>
                </a:path>
              </a:pathLst>
            </a:custGeom>
            <a:solidFill>
              <a:schemeClr val="accent3">
                <a:lumMod val="50000"/>
              </a:schemeClr>
            </a:solidFill>
            <a:ln>
              <a:noFill/>
            </a:ln>
            <a:effectLst/>
          </p:spPr>
          <p:txBody>
            <a:bodyPr wrap="none" anchor="ctr"/>
            <a:lstStyle/>
            <a:p>
              <a:pPr>
                <a:defRPr/>
              </a:pPr>
              <a:endParaRPr lang="es-ES_tradnl"/>
            </a:p>
          </p:txBody>
        </p:sp>
        <p:sp>
          <p:nvSpPr>
            <p:cNvPr id="68" name="Freeform 33">
              <a:extLst>
                <a:ext uri="{FF2B5EF4-FFF2-40B4-BE49-F238E27FC236}">
                  <a16:creationId xmlns:a16="http://schemas.microsoft.com/office/drawing/2014/main" id="{2411C2A0-0FA9-9047-8249-BBCF52775218}"/>
                </a:ext>
              </a:extLst>
            </p:cNvPr>
            <p:cNvSpPr>
              <a:spLocks noChangeArrowheads="1"/>
            </p:cNvSpPr>
            <p:nvPr/>
          </p:nvSpPr>
          <p:spPr bwMode="auto">
            <a:xfrm>
              <a:off x="201358" y="6679777"/>
              <a:ext cx="180952" cy="174602"/>
            </a:xfrm>
            <a:custGeom>
              <a:avLst/>
              <a:gdLst>
                <a:gd name="T0" fmla="*/ 354 w 379"/>
                <a:gd name="T1" fmla="*/ 272 h 365"/>
                <a:gd name="T2" fmla="*/ 354 w 379"/>
                <a:gd name="T3" fmla="*/ 272 h 365"/>
                <a:gd name="T4" fmla="*/ 232 w 379"/>
                <a:gd name="T5" fmla="*/ 199 h 365"/>
                <a:gd name="T6" fmla="*/ 232 w 379"/>
                <a:gd name="T7" fmla="*/ 199 h 365"/>
                <a:gd name="T8" fmla="*/ 307 w 379"/>
                <a:gd name="T9" fmla="*/ 42 h 365"/>
                <a:gd name="T10" fmla="*/ 307 w 379"/>
                <a:gd name="T11" fmla="*/ 42 h 365"/>
                <a:gd name="T12" fmla="*/ 266 w 379"/>
                <a:gd name="T13" fmla="*/ 23 h 365"/>
                <a:gd name="T14" fmla="*/ 266 w 379"/>
                <a:gd name="T15" fmla="*/ 23 h 365"/>
                <a:gd name="T16" fmla="*/ 184 w 379"/>
                <a:gd name="T17" fmla="*/ 160 h 365"/>
                <a:gd name="T18" fmla="*/ 184 w 379"/>
                <a:gd name="T19" fmla="*/ 160 h 365"/>
                <a:gd name="T20" fmla="*/ 76 w 379"/>
                <a:gd name="T21" fmla="*/ 33 h 365"/>
                <a:gd name="T22" fmla="*/ 76 w 379"/>
                <a:gd name="T23" fmla="*/ 33 h 365"/>
                <a:gd name="T24" fmla="*/ 26 w 379"/>
                <a:gd name="T25" fmla="*/ 68 h 365"/>
                <a:gd name="T26" fmla="*/ 26 w 379"/>
                <a:gd name="T27" fmla="*/ 68 h 365"/>
                <a:gd name="T28" fmla="*/ 139 w 379"/>
                <a:gd name="T29" fmla="*/ 209 h 365"/>
                <a:gd name="T30" fmla="*/ 139 w 379"/>
                <a:gd name="T31" fmla="*/ 209 h 365"/>
                <a:gd name="T32" fmla="*/ 27 w 379"/>
                <a:gd name="T33" fmla="*/ 301 h 365"/>
                <a:gd name="T34" fmla="*/ 27 w 379"/>
                <a:gd name="T35" fmla="*/ 301 h 365"/>
                <a:gd name="T36" fmla="*/ 63 w 379"/>
                <a:gd name="T37" fmla="*/ 351 h 365"/>
                <a:gd name="T38" fmla="*/ 63 w 379"/>
                <a:gd name="T39" fmla="*/ 351 h 365"/>
                <a:gd name="T40" fmla="*/ 194 w 379"/>
                <a:gd name="T41" fmla="*/ 248 h 365"/>
                <a:gd name="T42" fmla="*/ 194 w 379"/>
                <a:gd name="T43" fmla="*/ 248 h 365"/>
                <a:gd name="T44" fmla="*/ 335 w 379"/>
                <a:gd name="T45" fmla="*/ 312 h 365"/>
                <a:gd name="T46" fmla="*/ 335 w 379"/>
                <a:gd name="T47" fmla="*/ 312 h 365"/>
                <a:gd name="T48" fmla="*/ 354 w 379"/>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5">
                  <a:moveTo>
                    <a:pt x="354" y="272"/>
                  </a:moveTo>
                  <a:lnTo>
                    <a:pt x="354" y="272"/>
                  </a:lnTo>
                  <a:cubicBezTo>
                    <a:pt x="311" y="248"/>
                    <a:pt x="270" y="227"/>
                    <a:pt x="232" y="199"/>
                  </a:cubicBezTo>
                  <a:lnTo>
                    <a:pt x="232" y="199"/>
                  </a:lnTo>
                  <a:cubicBezTo>
                    <a:pt x="268" y="149"/>
                    <a:pt x="295" y="93"/>
                    <a:pt x="307" y="42"/>
                  </a:cubicBezTo>
                  <a:lnTo>
                    <a:pt x="307" y="42"/>
                  </a:lnTo>
                  <a:cubicBezTo>
                    <a:pt x="314" y="18"/>
                    <a:pt x="279" y="0"/>
                    <a:pt x="266" y="23"/>
                  </a:cubicBezTo>
                  <a:lnTo>
                    <a:pt x="266" y="23"/>
                  </a:lnTo>
                  <a:cubicBezTo>
                    <a:pt x="240" y="71"/>
                    <a:pt x="216" y="118"/>
                    <a:pt x="184" y="160"/>
                  </a:cubicBezTo>
                  <a:lnTo>
                    <a:pt x="184" y="160"/>
                  </a:lnTo>
                  <a:cubicBezTo>
                    <a:pt x="143" y="121"/>
                    <a:pt x="113" y="76"/>
                    <a:pt x="76" y="33"/>
                  </a:cubicBezTo>
                  <a:lnTo>
                    <a:pt x="76" y="33"/>
                  </a:lnTo>
                  <a:cubicBezTo>
                    <a:pt x="52" y="5"/>
                    <a:pt x="13" y="38"/>
                    <a:pt x="26" y="68"/>
                  </a:cubicBezTo>
                  <a:lnTo>
                    <a:pt x="26" y="68"/>
                  </a:lnTo>
                  <a:cubicBezTo>
                    <a:pt x="50" y="119"/>
                    <a:pt x="90" y="168"/>
                    <a:pt x="139" y="209"/>
                  </a:cubicBezTo>
                  <a:lnTo>
                    <a:pt x="139" y="209"/>
                  </a:lnTo>
                  <a:cubicBezTo>
                    <a:pt x="105" y="241"/>
                    <a:pt x="65" y="269"/>
                    <a:pt x="27" y="301"/>
                  </a:cubicBezTo>
                  <a:lnTo>
                    <a:pt x="27" y="301"/>
                  </a:lnTo>
                  <a:cubicBezTo>
                    <a:pt x="0" y="324"/>
                    <a:pt x="32" y="364"/>
                    <a:pt x="63" y="351"/>
                  </a:cubicBezTo>
                  <a:lnTo>
                    <a:pt x="63" y="351"/>
                  </a:lnTo>
                  <a:cubicBezTo>
                    <a:pt x="110" y="329"/>
                    <a:pt x="155" y="293"/>
                    <a:pt x="194" y="248"/>
                  </a:cubicBezTo>
                  <a:lnTo>
                    <a:pt x="194" y="248"/>
                  </a:lnTo>
                  <a:cubicBezTo>
                    <a:pt x="240" y="278"/>
                    <a:pt x="289" y="301"/>
                    <a:pt x="335" y="312"/>
                  </a:cubicBezTo>
                  <a:lnTo>
                    <a:pt x="335" y="312"/>
                  </a:lnTo>
                  <a:cubicBezTo>
                    <a:pt x="358" y="319"/>
                    <a:pt x="378" y="285"/>
                    <a:pt x="354" y="272"/>
                  </a:cubicBezTo>
                </a:path>
              </a:pathLst>
            </a:custGeom>
            <a:solidFill>
              <a:schemeClr val="accent3">
                <a:lumMod val="75000"/>
              </a:schemeClr>
            </a:solidFill>
            <a:ln>
              <a:noFill/>
            </a:ln>
            <a:effectLst/>
          </p:spPr>
          <p:txBody>
            <a:bodyPr wrap="none" anchor="ctr"/>
            <a:lstStyle/>
            <a:p>
              <a:pPr>
                <a:defRPr/>
              </a:pPr>
              <a:endParaRPr lang="es-ES_tradnl"/>
            </a:p>
          </p:txBody>
        </p:sp>
        <p:sp>
          <p:nvSpPr>
            <p:cNvPr id="69" name="Freeform 34">
              <a:extLst>
                <a:ext uri="{FF2B5EF4-FFF2-40B4-BE49-F238E27FC236}">
                  <a16:creationId xmlns:a16="http://schemas.microsoft.com/office/drawing/2014/main" id="{D1FC90FB-840C-0640-BA82-8B089DFA9FFD}"/>
                </a:ext>
              </a:extLst>
            </p:cNvPr>
            <p:cNvSpPr>
              <a:spLocks noChangeArrowheads="1"/>
            </p:cNvSpPr>
            <p:nvPr/>
          </p:nvSpPr>
          <p:spPr bwMode="auto">
            <a:xfrm>
              <a:off x="393420" y="6679777"/>
              <a:ext cx="180952" cy="174602"/>
            </a:xfrm>
            <a:custGeom>
              <a:avLst/>
              <a:gdLst>
                <a:gd name="T0" fmla="*/ 353 w 378"/>
                <a:gd name="T1" fmla="*/ 272 h 365"/>
                <a:gd name="T2" fmla="*/ 353 w 378"/>
                <a:gd name="T3" fmla="*/ 272 h 365"/>
                <a:gd name="T4" fmla="*/ 231 w 378"/>
                <a:gd name="T5" fmla="*/ 199 h 365"/>
                <a:gd name="T6" fmla="*/ 231 w 378"/>
                <a:gd name="T7" fmla="*/ 199 h 365"/>
                <a:gd name="T8" fmla="*/ 307 w 378"/>
                <a:gd name="T9" fmla="*/ 42 h 365"/>
                <a:gd name="T10" fmla="*/ 307 w 378"/>
                <a:gd name="T11" fmla="*/ 42 h 365"/>
                <a:gd name="T12" fmla="*/ 265 w 378"/>
                <a:gd name="T13" fmla="*/ 23 h 365"/>
                <a:gd name="T14" fmla="*/ 265 w 378"/>
                <a:gd name="T15" fmla="*/ 23 h 365"/>
                <a:gd name="T16" fmla="*/ 182 w 378"/>
                <a:gd name="T17" fmla="*/ 160 h 365"/>
                <a:gd name="T18" fmla="*/ 182 w 378"/>
                <a:gd name="T19" fmla="*/ 160 h 365"/>
                <a:gd name="T20" fmla="*/ 75 w 378"/>
                <a:gd name="T21" fmla="*/ 33 h 365"/>
                <a:gd name="T22" fmla="*/ 75 w 378"/>
                <a:gd name="T23" fmla="*/ 33 h 365"/>
                <a:gd name="T24" fmla="*/ 26 w 378"/>
                <a:gd name="T25" fmla="*/ 68 h 365"/>
                <a:gd name="T26" fmla="*/ 26 w 378"/>
                <a:gd name="T27" fmla="*/ 68 h 365"/>
                <a:gd name="T28" fmla="*/ 138 w 378"/>
                <a:gd name="T29" fmla="*/ 209 h 365"/>
                <a:gd name="T30" fmla="*/ 138 w 378"/>
                <a:gd name="T31" fmla="*/ 209 h 365"/>
                <a:gd name="T32" fmla="*/ 27 w 378"/>
                <a:gd name="T33" fmla="*/ 301 h 365"/>
                <a:gd name="T34" fmla="*/ 27 w 378"/>
                <a:gd name="T35" fmla="*/ 301 h 365"/>
                <a:gd name="T36" fmla="*/ 63 w 378"/>
                <a:gd name="T37" fmla="*/ 351 h 365"/>
                <a:gd name="T38" fmla="*/ 63 w 378"/>
                <a:gd name="T39" fmla="*/ 351 h 365"/>
                <a:gd name="T40" fmla="*/ 192 w 378"/>
                <a:gd name="T41" fmla="*/ 248 h 365"/>
                <a:gd name="T42" fmla="*/ 192 w 378"/>
                <a:gd name="T43" fmla="*/ 248 h 365"/>
                <a:gd name="T44" fmla="*/ 334 w 378"/>
                <a:gd name="T45" fmla="*/ 312 h 365"/>
                <a:gd name="T46" fmla="*/ 334 w 378"/>
                <a:gd name="T47" fmla="*/ 312 h 365"/>
                <a:gd name="T48" fmla="*/ 353 w 378"/>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5">
                  <a:moveTo>
                    <a:pt x="353" y="272"/>
                  </a:moveTo>
                  <a:lnTo>
                    <a:pt x="353" y="272"/>
                  </a:lnTo>
                  <a:cubicBezTo>
                    <a:pt x="311" y="248"/>
                    <a:pt x="269" y="227"/>
                    <a:pt x="231" y="199"/>
                  </a:cubicBezTo>
                  <a:lnTo>
                    <a:pt x="231" y="199"/>
                  </a:lnTo>
                  <a:cubicBezTo>
                    <a:pt x="266" y="149"/>
                    <a:pt x="294" y="93"/>
                    <a:pt x="307" y="42"/>
                  </a:cubicBezTo>
                  <a:lnTo>
                    <a:pt x="307" y="42"/>
                  </a:lnTo>
                  <a:cubicBezTo>
                    <a:pt x="311" y="18"/>
                    <a:pt x="278" y="0"/>
                    <a:pt x="265" y="23"/>
                  </a:cubicBezTo>
                  <a:lnTo>
                    <a:pt x="265" y="23"/>
                  </a:lnTo>
                  <a:cubicBezTo>
                    <a:pt x="239" y="71"/>
                    <a:pt x="215" y="118"/>
                    <a:pt x="182" y="160"/>
                  </a:cubicBezTo>
                  <a:lnTo>
                    <a:pt x="182" y="160"/>
                  </a:lnTo>
                  <a:cubicBezTo>
                    <a:pt x="142" y="121"/>
                    <a:pt x="111" y="76"/>
                    <a:pt x="75" y="33"/>
                  </a:cubicBezTo>
                  <a:lnTo>
                    <a:pt x="75" y="33"/>
                  </a:lnTo>
                  <a:cubicBezTo>
                    <a:pt x="52" y="5"/>
                    <a:pt x="12" y="38"/>
                    <a:pt x="26" y="68"/>
                  </a:cubicBezTo>
                  <a:lnTo>
                    <a:pt x="26" y="68"/>
                  </a:lnTo>
                  <a:cubicBezTo>
                    <a:pt x="48" y="119"/>
                    <a:pt x="89" y="168"/>
                    <a:pt x="138" y="209"/>
                  </a:cubicBezTo>
                  <a:lnTo>
                    <a:pt x="138" y="209"/>
                  </a:lnTo>
                  <a:cubicBezTo>
                    <a:pt x="104" y="241"/>
                    <a:pt x="63" y="269"/>
                    <a:pt x="27" y="301"/>
                  </a:cubicBezTo>
                  <a:lnTo>
                    <a:pt x="27" y="301"/>
                  </a:lnTo>
                  <a:cubicBezTo>
                    <a:pt x="0" y="324"/>
                    <a:pt x="31" y="364"/>
                    <a:pt x="63" y="351"/>
                  </a:cubicBezTo>
                  <a:lnTo>
                    <a:pt x="63" y="351"/>
                  </a:lnTo>
                  <a:cubicBezTo>
                    <a:pt x="109" y="329"/>
                    <a:pt x="153" y="293"/>
                    <a:pt x="192" y="248"/>
                  </a:cubicBezTo>
                  <a:lnTo>
                    <a:pt x="192" y="248"/>
                  </a:lnTo>
                  <a:cubicBezTo>
                    <a:pt x="239" y="278"/>
                    <a:pt x="288" y="301"/>
                    <a:pt x="334" y="312"/>
                  </a:cubicBezTo>
                  <a:lnTo>
                    <a:pt x="334" y="312"/>
                  </a:lnTo>
                  <a:cubicBezTo>
                    <a:pt x="357" y="319"/>
                    <a:pt x="377" y="285"/>
                    <a:pt x="353" y="272"/>
                  </a:cubicBezTo>
                </a:path>
              </a:pathLst>
            </a:custGeom>
            <a:solidFill>
              <a:schemeClr val="accent3">
                <a:lumMod val="25000"/>
              </a:schemeClr>
            </a:solidFill>
            <a:ln>
              <a:noFill/>
            </a:ln>
            <a:effectLst/>
          </p:spPr>
          <p:txBody>
            <a:bodyPr wrap="none" anchor="ctr"/>
            <a:lstStyle/>
            <a:p>
              <a:pPr>
                <a:defRPr/>
              </a:pPr>
              <a:endParaRPr lang="es-ES_tradnl"/>
            </a:p>
          </p:txBody>
        </p:sp>
        <p:sp>
          <p:nvSpPr>
            <p:cNvPr id="70" name="Freeform 35">
              <a:extLst>
                <a:ext uri="{FF2B5EF4-FFF2-40B4-BE49-F238E27FC236}">
                  <a16:creationId xmlns:a16="http://schemas.microsoft.com/office/drawing/2014/main" id="{4F429993-9DB0-BF44-853C-FE10F460DCA0}"/>
                </a:ext>
              </a:extLst>
            </p:cNvPr>
            <p:cNvSpPr>
              <a:spLocks noChangeArrowheads="1"/>
            </p:cNvSpPr>
            <p:nvPr/>
          </p:nvSpPr>
          <p:spPr bwMode="auto">
            <a:xfrm>
              <a:off x="12470" y="6679777"/>
              <a:ext cx="180952" cy="174602"/>
            </a:xfrm>
            <a:custGeom>
              <a:avLst/>
              <a:gdLst>
                <a:gd name="T0" fmla="*/ 353 w 378"/>
                <a:gd name="T1" fmla="*/ 272 h 365"/>
                <a:gd name="T2" fmla="*/ 353 w 378"/>
                <a:gd name="T3" fmla="*/ 272 h 365"/>
                <a:gd name="T4" fmla="*/ 232 w 378"/>
                <a:gd name="T5" fmla="*/ 199 h 365"/>
                <a:gd name="T6" fmla="*/ 232 w 378"/>
                <a:gd name="T7" fmla="*/ 199 h 365"/>
                <a:gd name="T8" fmla="*/ 307 w 378"/>
                <a:gd name="T9" fmla="*/ 42 h 365"/>
                <a:gd name="T10" fmla="*/ 307 w 378"/>
                <a:gd name="T11" fmla="*/ 42 h 365"/>
                <a:gd name="T12" fmla="*/ 267 w 378"/>
                <a:gd name="T13" fmla="*/ 23 h 365"/>
                <a:gd name="T14" fmla="*/ 267 w 378"/>
                <a:gd name="T15" fmla="*/ 23 h 365"/>
                <a:gd name="T16" fmla="*/ 184 w 378"/>
                <a:gd name="T17" fmla="*/ 160 h 365"/>
                <a:gd name="T18" fmla="*/ 184 w 378"/>
                <a:gd name="T19" fmla="*/ 160 h 365"/>
                <a:gd name="T20" fmla="*/ 77 w 378"/>
                <a:gd name="T21" fmla="*/ 33 h 365"/>
                <a:gd name="T22" fmla="*/ 77 w 378"/>
                <a:gd name="T23" fmla="*/ 33 h 365"/>
                <a:gd name="T24" fmla="*/ 26 w 378"/>
                <a:gd name="T25" fmla="*/ 68 h 365"/>
                <a:gd name="T26" fmla="*/ 26 w 378"/>
                <a:gd name="T27" fmla="*/ 68 h 365"/>
                <a:gd name="T28" fmla="*/ 139 w 378"/>
                <a:gd name="T29" fmla="*/ 209 h 365"/>
                <a:gd name="T30" fmla="*/ 139 w 378"/>
                <a:gd name="T31" fmla="*/ 209 h 365"/>
                <a:gd name="T32" fmla="*/ 27 w 378"/>
                <a:gd name="T33" fmla="*/ 301 h 365"/>
                <a:gd name="T34" fmla="*/ 27 w 378"/>
                <a:gd name="T35" fmla="*/ 301 h 365"/>
                <a:gd name="T36" fmla="*/ 64 w 378"/>
                <a:gd name="T37" fmla="*/ 351 h 365"/>
                <a:gd name="T38" fmla="*/ 64 w 378"/>
                <a:gd name="T39" fmla="*/ 351 h 365"/>
                <a:gd name="T40" fmla="*/ 194 w 378"/>
                <a:gd name="T41" fmla="*/ 248 h 365"/>
                <a:gd name="T42" fmla="*/ 194 w 378"/>
                <a:gd name="T43" fmla="*/ 248 h 365"/>
                <a:gd name="T44" fmla="*/ 335 w 378"/>
                <a:gd name="T45" fmla="*/ 312 h 365"/>
                <a:gd name="T46" fmla="*/ 335 w 378"/>
                <a:gd name="T47" fmla="*/ 312 h 365"/>
                <a:gd name="T48" fmla="*/ 353 w 378"/>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5">
                  <a:moveTo>
                    <a:pt x="353" y="272"/>
                  </a:moveTo>
                  <a:lnTo>
                    <a:pt x="353" y="272"/>
                  </a:lnTo>
                  <a:cubicBezTo>
                    <a:pt x="312" y="248"/>
                    <a:pt x="270" y="227"/>
                    <a:pt x="232" y="199"/>
                  </a:cubicBezTo>
                  <a:lnTo>
                    <a:pt x="232" y="199"/>
                  </a:lnTo>
                  <a:cubicBezTo>
                    <a:pt x="268" y="149"/>
                    <a:pt x="294" y="93"/>
                    <a:pt x="307" y="42"/>
                  </a:cubicBezTo>
                  <a:lnTo>
                    <a:pt x="307" y="42"/>
                  </a:lnTo>
                  <a:cubicBezTo>
                    <a:pt x="314" y="18"/>
                    <a:pt x="280" y="0"/>
                    <a:pt x="267" y="23"/>
                  </a:cubicBezTo>
                  <a:lnTo>
                    <a:pt x="267" y="23"/>
                  </a:lnTo>
                  <a:cubicBezTo>
                    <a:pt x="240" y="71"/>
                    <a:pt x="217" y="118"/>
                    <a:pt x="184" y="160"/>
                  </a:cubicBezTo>
                  <a:lnTo>
                    <a:pt x="184" y="160"/>
                  </a:lnTo>
                  <a:cubicBezTo>
                    <a:pt x="143" y="121"/>
                    <a:pt x="113" y="76"/>
                    <a:pt x="77" y="33"/>
                  </a:cubicBezTo>
                  <a:lnTo>
                    <a:pt x="77" y="33"/>
                  </a:lnTo>
                  <a:cubicBezTo>
                    <a:pt x="52" y="5"/>
                    <a:pt x="13" y="38"/>
                    <a:pt x="26" y="68"/>
                  </a:cubicBezTo>
                  <a:lnTo>
                    <a:pt x="26" y="68"/>
                  </a:lnTo>
                  <a:cubicBezTo>
                    <a:pt x="50" y="119"/>
                    <a:pt x="90" y="168"/>
                    <a:pt x="139" y="209"/>
                  </a:cubicBezTo>
                  <a:lnTo>
                    <a:pt x="139" y="209"/>
                  </a:lnTo>
                  <a:cubicBezTo>
                    <a:pt x="105" y="241"/>
                    <a:pt x="65" y="269"/>
                    <a:pt x="27" y="301"/>
                  </a:cubicBezTo>
                  <a:lnTo>
                    <a:pt x="27" y="301"/>
                  </a:lnTo>
                  <a:cubicBezTo>
                    <a:pt x="0" y="324"/>
                    <a:pt x="33" y="364"/>
                    <a:pt x="64" y="351"/>
                  </a:cubicBezTo>
                  <a:lnTo>
                    <a:pt x="64" y="351"/>
                  </a:lnTo>
                  <a:cubicBezTo>
                    <a:pt x="110" y="329"/>
                    <a:pt x="155" y="293"/>
                    <a:pt x="194" y="248"/>
                  </a:cubicBezTo>
                  <a:lnTo>
                    <a:pt x="194" y="248"/>
                  </a:lnTo>
                  <a:cubicBezTo>
                    <a:pt x="239" y="278"/>
                    <a:pt x="289" y="301"/>
                    <a:pt x="335" y="312"/>
                  </a:cubicBezTo>
                  <a:lnTo>
                    <a:pt x="335" y="312"/>
                  </a:lnTo>
                  <a:cubicBezTo>
                    <a:pt x="358" y="319"/>
                    <a:pt x="377" y="285"/>
                    <a:pt x="353" y="272"/>
                  </a:cubicBezTo>
                </a:path>
              </a:pathLst>
            </a:custGeom>
            <a:solidFill>
              <a:schemeClr val="accent3">
                <a:lumMod val="50000"/>
              </a:schemeClr>
            </a:solidFill>
            <a:ln>
              <a:noFill/>
            </a:ln>
            <a:effectLst/>
          </p:spPr>
          <p:txBody>
            <a:bodyPr wrap="none" anchor="ctr"/>
            <a:lstStyle/>
            <a:p>
              <a:pPr>
                <a:defRPr/>
              </a:pPr>
              <a:endParaRPr lang="es-ES_tradnl"/>
            </a:p>
          </p:txBody>
        </p:sp>
        <p:sp>
          <p:nvSpPr>
            <p:cNvPr id="71" name="Freeform 36">
              <a:extLst>
                <a:ext uri="{FF2B5EF4-FFF2-40B4-BE49-F238E27FC236}">
                  <a16:creationId xmlns:a16="http://schemas.microsoft.com/office/drawing/2014/main" id="{5090CC0E-3477-194F-9C09-FD9AC117A611}"/>
                </a:ext>
              </a:extLst>
            </p:cNvPr>
            <p:cNvSpPr>
              <a:spLocks noChangeArrowheads="1"/>
            </p:cNvSpPr>
            <p:nvPr/>
          </p:nvSpPr>
          <p:spPr bwMode="auto">
            <a:xfrm>
              <a:off x="582308" y="6679777"/>
              <a:ext cx="180952" cy="174602"/>
            </a:xfrm>
            <a:custGeom>
              <a:avLst/>
              <a:gdLst>
                <a:gd name="T0" fmla="*/ 352 w 378"/>
                <a:gd name="T1" fmla="*/ 272 h 365"/>
                <a:gd name="T2" fmla="*/ 352 w 378"/>
                <a:gd name="T3" fmla="*/ 272 h 365"/>
                <a:gd name="T4" fmla="*/ 231 w 378"/>
                <a:gd name="T5" fmla="*/ 199 h 365"/>
                <a:gd name="T6" fmla="*/ 231 w 378"/>
                <a:gd name="T7" fmla="*/ 199 h 365"/>
                <a:gd name="T8" fmla="*/ 306 w 378"/>
                <a:gd name="T9" fmla="*/ 42 h 365"/>
                <a:gd name="T10" fmla="*/ 306 w 378"/>
                <a:gd name="T11" fmla="*/ 42 h 365"/>
                <a:gd name="T12" fmla="*/ 265 w 378"/>
                <a:gd name="T13" fmla="*/ 23 h 365"/>
                <a:gd name="T14" fmla="*/ 265 w 378"/>
                <a:gd name="T15" fmla="*/ 23 h 365"/>
                <a:gd name="T16" fmla="*/ 182 w 378"/>
                <a:gd name="T17" fmla="*/ 160 h 365"/>
                <a:gd name="T18" fmla="*/ 182 w 378"/>
                <a:gd name="T19" fmla="*/ 160 h 365"/>
                <a:gd name="T20" fmla="*/ 76 w 378"/>
                <a:gd name="T21" fmla="*/ 33 h 365"/>
                <a:gd name="T22" fmla="*/ 76 w 378"/>
                <a:gd name="T23" fmla="*/ 33 h 365"/>
                <a:gd name="T24" fmla="*/ 26 w 378"/>
                <a:gd name="T25" fmla="*/ 68 h 365"/>
                <a:gd name="T26" fmla="*/ 26 w 378"/>
                <a:gd name="T27" fmla="*/ 68 h 365"/>
                <a:gd name="T28" fmla="*/ 138 w 378"/>
                <a:gd name="T29" fmla="*/ 209 h 365"/>
                <a:gd name="T30" fmla="*/ 138 w 378"/>
                <a:gd name="T31" fmla="*/ 209 h 365"/>
                <a:gd name="T32" fmla="*/ 27 w 378"/>
                <a:gd name="T33" fmla="*/ 301 h 365"/>
                <a:gd name="T34" fmla="*/ 27 w 378"/>
                <a:gd name="T35" fmla="*/ 301 h 365"/>
                <a:gd name="T36" fmla="*/ 63 w 378"/>
                <a:gd name="T37" fmla="*/ 351 h 365"/>
                <a:gd name="T38" fmla="*/ 63 w 378"/>
                <a:gd name="T39" fmla="*/ 351 h 365"/>
                <a:gd name="T40" fmla="*/ 193 w 378"/>
                <a:gd name="T41" fmla="*/ 248 h 365"/>
                <a:gd name="T42" fmla="*/ 193 w 378"/>
                <a:gd name="T43" fmla="*/ 248 h 365"/>
                <a:gd name="T44" fmla="*/ 333 w 378"/>
                <a:gd name="T45" fmla="*/ 312 h 365"/>
                <a:gd name="T46" fmla="*/ 333 w 378"/>
                <a:gd name="T47" fmla="*/ 312 h 365"/>
                <a:gd name="T48" fmla="*/ 352 w 378"/>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5">
                  <a:moveTo>
                    <a:pt x="352" y="272"/>
                  </a:moveTo>
                  <a:lnTo>
                    <a:pt x="352" y="272"/>
                  </a:lnTo>
                  <a:cubicBezTo>
                    <a:pt x="311" y="248"/>
                    <a:pt x="270" y="227"/>
                    <a:pt x="231" y="199"/>
                  </a:cubicBezTo>
                  <a:lnTo>
                    <a:pt x="231" y="199"/>
                  </a:lnTo>
                  <a:cubicBezTo>
                    <a:pt x="266" y="149"/>
                    <a:pt x="294" y="93"/>
                    <a:pt x="306" y="42"/>
                  </a:cubicBezTo>
                  <a:lnTo>
                    <a:pt x="306" y="42"/>
                  </a:lnTo>
                  <a:cubicBezTo>
                    <a:pt x="312" y="18"/>
                    <a:pt x="278" y="0"/>
                    <a:pt x="265" y="23"/>
                  </a:cubicBezTo>
                  <a:lnTo>
                    <a:pt x="265" y="23"/>
                  </a:lnTo>
                  <a:cubicBezTo>
                    <a:pt x="239" y="71"/>
                    <a:pt x="215" y="118"/>
                    <a:pt x="182" y="160"/>
                  </a:cubicBezTo>
                  <a:lnTo>
                    <a:pt x="182" y="160"/>
                  </a:lnTo>
                  <a:cubicBezTo>
                    <a:pt x="141" y="121"/>
                    <a:pt x="111" y="76"/>
                    <a:pt x="76" y="33"/>
                  </a:cubicBezTo>
                  <a:lnTo>
                    <a:pt x="76" y="33"/>
                  </a:lnTo>
                  <a:cubicBezTo>
                    <a:pt x="52" y="5"/>
                    <a:pt x="11" y="38"/>
                    <a:pt x="26" y="68"/>
                  </a:cubicBezTo>
                  <a:lnTo>
                    <a:pt x="26" y="68"/>
                  </a:lnTo>
                  <a:cubicBezTo>
                    <a:pt x="48" y="119"/>
                    <a:pt x="89" y="168"/>
                    <a:pt x="138" y="209"/>
                  </a:cubicBezTo>
                  <a:lnTo>
                    <a:pt x="138" y="209"/>
                  </a:lnTo>
                  <a:cubicBezTo>
                    <a:pt x="103" y="241"/>
                    <a:pt x="64" y="269"/>
                    <a:pt x="27" y="301"/>
                  </a:cubicBezTo>
                  <a:lnTo>
                    <a:pt x="27" y="301"/>
                  </a:lnTo>
                  <a:cubicBezTo>
                    <a:pt x="0" y="324"/>
                    <a:pt x="31" y="364"/>
                    <a:pt x="63" y="351"/>
                  </a:cubicBezTo>
                  <a:lnTo>
                    <a:pt x="63" y="351"/>
                  </a:lnTo>
                  <a:cubicBezTo>
                    <a:pt x="109" y="329"/>
                    <a:pt x="153" y="293"/>
                    <a:pt x="193" y="248"/>
                  </a:cubicBezTo>
                  <a:lnTo>
                    <a:pt x="193" y="248"/>
                  </a:lnTo>
                  <a:cubicBezTo>
                    <a:pt x="239" y="278"/>
                    <a:pt x="287" y="301"/>
                    <a:pt x="333" y="312"/>
                  </a:cubicBezTo>
                  <a:lnTo>
                    <a:pt x="333" y="312"/>
                  </a:lnTo>
                  <a:cubicBezTo>
                    <a:pt x="357" y="319"/>
                    <a:pt x="377" y="285"/>
                    <a:pt x="352" y="272"/>
                  </a:cubicBezTo>
                </a:path>
              </a:pathLst>
            </a:custGeom>
            <a:solidFill>
              <a:schemeClr val="accent3">
                <a:lumMod val="50000"/>
              </a:schemeClr>
            </a:solidFill>
            <a:ln>
              <a:noFill/>
            </a:ln>
            <a:effectLst/>
          </p:spPr>
          <p:txBody>
            <a:bodyPr wrap="none" anchor="ctr"/>
            <a:lstStyle/>
            <a:p>
              <a:pPr>
                <a:defRPr/>
              </a:pPr>
              <a:endParaRPr lang="es-ES_tradnl"/>
            </a:p>
          </p:txBody>
        </p:sp>
        <p:sp>
          <p:nvSpPr>
            <p:cNvPr id="72" name="Freeform 37">
              <a:extLst>
                <a:ext uri="{FF2B5EF4-FFF2-40B4-BE49-F238E27FC236}">
                  <a16:creationId xmlns:a16="http://schemas.microsoft.com/office/drawing/2014/main" id="{2D07FD63-FE94-B049-9C55-D771976ADE2F}"/>
                </a:ext>
              </a:extLst>
            </p:cNvPr>
            <p:cNvSpPr>
              <a:spLocks noChangeArrowheads="1"/>
            </p:cNvSpPr>
            <p:nvPr/>
          </p:nvSpPr>
          <p:spPr bwMode="auto">
            <a:xfrm>
              <a:off x="975956" y="6673428"/>
              <a:ext cx="180952" cy="174602"/>
            </a:xfrm>
            <a:custGeom>
              <a:avLst/>
              <a:gdLst>
                <a:gd name="T0" fmla="*/ 353 w 378"/>
                <a:gd name="T1" fmla="*/ 274 h 367"/>
                <a:gd name="T2" fmla="*/ 353 w 378"/>
                <a:gd name="T3" fmla="*/ 274 h 367"/>
                <a:gd name="T4" fmla="*/ 231 w 378"/>
                <a:gd name="T5" fmla="*/ 202 h 367"/>
                <a:gd name="T6" fmla="*/ 231 w 378"/>
                <a:gd name="T7" fmla="*/ 202 h 367"/>
                <a:gd name="T8" fmla="*/ 307 w 378"/>
                <a:gd name="T9" fmla="*/ 43 h 367"/>
                <a:gd name="T10" fmla="*/ 307 w 378"/>
                <a:gd name="T11" fmla="*/ 43 h 367"/>
                <a:gd name="T12" fmla="*/ 267 w 378"/>
                <a:gd name="T13" fmla="*/ 24 h 367"/>
                <a:gd name="T14" fmla="*/ 267 w 378"/>
                <a:gd name="T15" fmla="*/ 24 h 367"/>
                <a:gd name="T16" fmla="*/ 182 w 378"/>
                <a:gd name="T17" fmla="*/ 161 h 367"/>
                <a:gd name="T18" fmla="*/ 182 w 378"/>
                <a:gd name="T19" fmla="*/ 161 h 367"/>
                <a:gd name="T20" fmla="*/ 76 w 378"/>
                <a:gd name="T21" fmla="*/ 35 h 367"/>
                <a:gd name="T22" fmla="*/ 76 w 378"/>
                <a:gd name="T23" fmla="*/ 35 h 367"/>
                <a:gd name="T24" fmla="*/ 26 w 378"/>
                <a:gd name="T25" fmla="*/ 70 h 367"/>
                <a:gd name="T26" fmla="*/ 26 w 378"/>
                <a:gd name="T27" fmla="*/ 70 h 367"/>
                <a:gd name="T28" fmla="*/ 139 w 378"/>
                <a:gd name="T29" fmla="*/ 209 h 367"/>
                <a:gd name="T30" fmla="*/ 139 w 378"/>
                <a:gd name="T31" fmla="*/ 209 h 367"/>
                <a:gd name="T32" fmla="*/ 27 w 378"/>
                <a:gd name="T33" fmla="*/ 301 h 367"/>
                <a:gd name="T34" fmla="*/ 27 w 378"/>
                <a:gd name="T35" fmla="*/ 301 h 367"/>
                <a:gd name="T36" fmla="*/ 63 w 378"/>
                <a:gd name="T37" fmla="*/ 351 h 367"/>
                <a:gd name="T38" fmla="*/ 63 w 378"/>
                <a:gd name="T39" fmla="*/ 351 h 367"/>
                <a:gd name="T40" fmla="*/ 193 w 378"/>
                <a:gd name="T41" fmla="*/ 250 h 367"/>
                <a:gd name="T42" fmla="*/ 193 w 378"/>
                <a:gd name="T43" fmla="*/ 250 h 367"/>
                <a:gd name="T44" fmla="*/ 334 w 378"/>
                <a:gd name="T45" fmla="*/ 315 h 367"/>
                <a:gd name="T46" fmla="*/ 334 w 378"/>
                <a:gd name="T47" fmla="*/ 315 h 367"/>
                <a:gd name="T48" fmla="*/ 353 w 378"/>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4"/>
                  </a:moveTo>
                  <a:lnTo>
                    <a:pt x="353" y="274"/>
                  </a:lnTo>
                  <a:cubicBezTo>
                    <a:pt x="311" y="250"/>
                    <a:pt x="270" y="228"/>
                    <a:pt x="231" y="202"/>
                  </a:cubicBezTo>
                  <a:lnTo>
                    <a:pt x="231" y="202"/>
                  </a:lnTo>
                  <a:cubicBezTo>
                    <a:pt x="267" y="150"/>
                    <a:pt x="294" y="95"/>
                    <a:pt x="307" y="43"/>
                  </a:cubicBezTo>
                  <a:lnTo>
                    <a:pt x="307" y="43"/>
                  </a:lnTo>
                  <a:cubicBezTo>
                    <a:pt x="313" y="20"/>
                    <a:pt x="280" y="0"/>
                    <a:pt x="267" y="24"/>
                  </a:cubicBezTo>
                  <a:lnTo>
                    <a:pt x="267" y="24"/>
                  </a:lnTo>
                  <a:cubicBezTo>
                    <a:pt x="240" y="71"/>
                    <a:pt x="217" y="117"/>
                    <a:pt x="182" y="161"/>
                  </a:cubicBezTo>
                  <a:lnTo>
                    <a:pt x="182" y="161"/>
                  </a:lnTo>
                  <a:cubicBezTo>
                    <a:pt x="143" y="123"/>
                    <a:pt x="113" y="77"/>
                    <a:pt x="76" y="35"/>
                  </a:cubicBezTo>
                  <a:lnTo>
                    <a:pt x="76" y="35"/>
                  </a:lnTo>
                  <a:cubicBezTo>
                    <a:pt x="52" y="7"/>
                    <a:pt x="12" y="39"/>
                    <a:pt x="26" y="70"/>
                  </a:cubicBezTo>
                  <a:lnTo>
                    <a:pt x="26" y="70"/>
                  </a:lnTo>
                  <a:cubicBezTo>
                    <a:pt x="50" y="120"/>
                    <a:pt x="90" y="169"/>
                    <a:pt x="139" y="209"/>
                  </a:cubicBezTo>
                  <a:lnTo>
                    <a:pt x="139" y="209"/>
                  </a:lnTo>
                  <a:cubicBezTo>
                    <a:pt x="104" y="244"/>
                    <a:pt x="64" y="270"/>
                    <a:pt x="27" y="301"/>
                  </a:cubicBezTo>
                  <a:lnTo>
                    <a:pt x="27" y="301"/>
                  </a:lnTo>
                  <a:cubicBezTo>
                    <a:pt x="0" y="326"/>
                    <a:pt x="33" y="366"/>
                    <a:pt x="63" y="351"/>
                  </a:cubicBezTo>
                  <a:lnTo>
                    <a:pt x="63" y="351"/>
                  </a:lnTo>
                  <a:cubicBezTo>
                    <a:pt x="109" y="330"/>
                    <a:pt x="154" y="293"/>
                    <a:pt x="193" y="250"/>
                  </a:cubicBezTo>
                  <a:lnTo>
                    <a:pt x="193" y="250"/>
                  </a:lnTo>
                  <a:cubicBezTo>
                    <a:pt x="239" y="280"/>
                    <a:pt x="289" y="303"/>
                    <a:pt x="334" y="315"/>
                  </a:cubicBezTo>
                  <a:lnTo>
                    <a:pt x="334" y="315"/>
                  </a:lnTo>
                  <a:cubicBezTo>
                    <a:pt x="359" y="320"/>
                    <a:pt x="377" y="287"/>
                    <a:pt x="353" y="274"/>
                  </a:cubicBezTo>
                </a:path>
              </a:pathLst>
            </a:custGeom>
            <a:solidFill>
              <a:schemeClr val="accent3">
                <a:lumMod val="25000"/>
              </a:schemeClr>
            </a:solidFill>
            <a:ln>
              <a:noFill/>
            </a:ln>
            <a:effectLst/>
          </p:spPr>
          <p:txBody>
            <a:bodyPr wrap="none" anchor="ctr"/>
            <a:lstStyle/>
            <a:p>
              <a:pPr>
                <a:defRPr/>
              </a:pPr>
              <a:endParaRPr lang="es-ES_tradnl"/>
            </a:p>
          </p:txBody>
        </p:sp>
        <p:sp>
          <p:nvSpPr>
            <p:cNvPr id="73" name="Freeform 38">
              <a:extLst>
                <a:ext uri="{FF2B5EF4-FFF2-40B4-BE49-F238E27FC236}">
                  <a16:creationId xmlns:a16="http://schemas.microsoft.com/office/drawing/2014/main" id="{495A93A2-AF0D-6F4B-AA52-8732E1E0B591}"/>
                </a:ext>
              </a:extLst>
            </p:cNvPr>
            <p:cNvSpPr>
              <a:spLocks noChangeArrowheads="1"/>
            </p:cNvSpPr>
            <p:nvPr/>
          </p:nvSpPr>
          <p:spPr bwMode="auto">
            <a:xfrm>
              <a:off x="1164845" y="6673428"/>
              <a:ext cx="180952" cy="174602"/>
            </a:xfrm>
            <a:custGeom>
              <a:avLst/>
              <a:gdLst>
                <a:gd name="T0" fmla="*/ 353 w 378"/>
                <a:gd name="T1" fmla="*/ 274 h 367"/>
                <a:gd name="T2" fmla="*/ 353 w 378"/>
                <a:gd name="T3" fmla="*/ 274 h 367"/>
                <a:gd name="T4" fmla="*/ 232 w 378"/>
                <a:gd name="T5" fmla="*/ 202 h 367"/>
                <a:gd name="T6" fmla="*/ 232 w 378"/>
                <a:gd name="T7" fmla="*/ 202 h 367"/>
                <a:gd name="T8" fmla="*/ 307 w 378"/>
                <a:gd name="T9" fmla="*/ 43 h 367"/>
                <a:gd name="T10" fmla="*/ 307 w 378"/>
                <a:gd name="T11" fmla="*/ 43 h 367"/>
                <a:gd name="T12" fmla="*/ 265 w 378"/>
                <a:gd name="T13" fmla="*/ 24 h 367"/>
                <a:gd name="T14" fmla="*/ 265 w 378"/>
                <a:gd name="T15" fmla="*/ 24 h 367"/>
                <a:gd name="T16" fmla="*/ 184 w 378"/>
                <a:gd name="T17" fmla="*/ 161 h 367"/>
                <a:gd name="T18" fmla="*/ 184 w 378"/>
                <a:gd name="T19" fmla="*/ 161 h 367"/>
                <a:gd name="T20" fmla="*/ 76 w 378"/>
                <a:gd name="T21" fmla="*/ 35 h 367"/>
                <a:gd name="T22" fmla="*/ 76 w 378"/>
                <a:gd name="T23" fmla="*/ 35 h 367"/>
                <a:gd name="T24" fmla="*/ 26 w 378"/>
                <a:gd name="T25" fmla="*/ 70 h 367"/>
                <a:gd name="T26" fmla="*/ 26 w 378"/>
                <a:gd name="T27" fmla="*/ 70 h 367"/>
                <a:gd name="T28" fmla="*/ 139 w 378"/>
                <a:gd name="T29" fmla="*/ 209 h 367"/>
                <a:gd name="T30" fmla="*/ 139 w 378"/>
                <a:gd name="T31" fmla="*/ 209 h 367"/>
                <a:gd name="T32" fmla="*/ 27 w 378"/>
                <a:gd name="T33" fmla="*/ 301 h 367"/>
                <a:gd name="T34" fmla="*/ 27 w 378"/>
                <a:gd name="T35" fmla="*/ 301 h 367"/>
                <a:gd name="T36" fmla="*/ 63 w 378"/>
                <a:gd name="T37" fmla="*/ 351 h 367"/>
                <a:gd name="T38" fmla="*/ 63 w 378"/>
                <a:gd name="T39" fmla="*/ 351 h 367"/>
                <a:gd name="T40" fmla="*/ 193 w 378"/>
                <a:gd name="T41" fmla="*/ 250 h 367"/>
                <a:gd name="T42" fmla="*/ 193 w 378"/>
                <a:gd name="T43" fmla="*/ 250 h 367"/>
                <a:gd name="T44" fmla="*/ 333 w 378"/>
                <a:gd name="T45" fmla="*/ 315 h 367"/>
                <a:gd name="T46" fmla="*/ 333 w 378"/>
                <a:gd name="T47" fmla="*/ 315 h 367"/>
                <a:gd name="T48" fmla="*/ 353 w 378"/>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4"/>
                  </a:moveTo>
                  <a:lnTo>
                    <a:pt x="353" y="274"/>
                  </a:lnTo>
                  <a:cubicBezTo>
                    <a:pt x="311" y="250"/>
                    <a:pt x="270" y="228"/>
                    <a:pt x="232" y="202"/>
                  </a:cubicBezTo>
                  <a:lnTo>
                    <a:pt x="232" y="202"/>
                  </a:lnTo>
                  <a:cubicBezTo>
                    <a:pt x="268" y="150"/>
                    <a:pt x="294" y="95"/>
                    <a:pt x="307" y="43"/>
                  </a:cubicBezTo>
                  <a:lnTo>
                    <a:pt x="307" y="43"/>
                  </a:lnTo>
                  <a:cubicBezTo>
                    <a:pt x="312" y="20"/>
                    <a:pt x="279" y="0"/>
                    <a:pt x="265" y="24"/>
                  </a:cubicBezTo>
                  <a:lnTo>
                    <a:pt x="265" y="24"/>
                  </a:lnTo>
                  <a:cubicBezTo>
                    <a:pt x="240" y="71"/>
                    <a:pt x="215" y="117"/>
                    <a:pt x="184" y="161"/>
                  </a:cubicBezTo>
                  <a:lnTo>
                    <a:pt x="184" y="161"/>
                  </a:lnTo>
                  <a:cubicBezTo>
                    <a:pt x="142" y="123"/>
                    <a:pt x="113" y="77"/>
                    <a:pt x="76" y="35"/>
                  </a:cubicBezTo>
                  <a:lnTo>
                    <a:pt x="76" y="35"/>
                  </a:lnTo>
                  <a:cubicBezTo>
                    <a:pt x="52" y="7"/>
                    <a:pt x="11" y="39"/>
                    <a:pt x="26" y="70"/>
                  </a:cubicBezTo>
                  <a:lnTo>
                    <a:pt x="26" y="70"/>
                  </a:lnTo>
                  <a:cubicBezTo>
                    <a:pt x="48" y="120"/>
                    <a:pt x="89" y="169"/>
                    <a:pt x="139" y="209"/>
                  </a:cubicBezTo>
                  <a:lnTo>
                    <a:pt x="139" y="209"/>
                  </a:lnTo>
                  <a:cubicBezTo>
                    <a:pt x="103" y="244"/>
                    <a:pt x="64" y="270"/>
                    <a:pt x="27" y="301"/>
                  </a:cubicBezTo>
                  <a:lnTo>
                    <a:pt x="27" y="301"/>
                  </a:lnTo>
                  <a:cubicBezTo>
                    <a:pt x="0" y="326"/>
                    <a:pt x="32" y="366"/>
                    <a:pt x="63" y="351"/>
                  </a:cubicBezTo>
                  <a:lnTo>
                    <a:pt x="63" y="351"/>
                  </a:lnTo>
                  <a:cubicBezTo>
                    <a:pt x="109" y="330"/>
                    <a:pt x="155" y="293"/>
                    <a:pt x="193" y="250"/>
                  </a:cubicBezTo>
                  <a:lnTo>
                    <a:pt x="193" y="250"/>
                  </a:lnTo>
                  <a:cubicBezTo>
                    <a:pt x="239" y="280"/>
                    <a:pt x="287" y="303"/>
                    <a:pt x="333" y="315"/>
                  </a:cubicBezTo>
                  <a:lnTo>
                    <a:pt x="333" y="315"/>
                  </a:lnTo>
                  <a:cubicBezTo>
                    <a:pt x="357" y="320"/>
                    <a:pt x="377" y="287"/>
                    <a:pt x="353" y="274"/>
                  </a:cubicBezTo>
                </a:path>
              </a:pathLst>
            </a:custGeom>
            <a:solidFill>
              <a:schemeClr val="accent3">
                <a:lumMod val="50000"/>
              </a:schemeClr>
            </a:solidFill>
            <a:ln>
              <a:noFill/>
            </a:ln>
            <a:effectLst/>
          </p:spPr>
          <p:txBody>
            <a:bodyPr wrap="none" anchor="ctr"/>
            <a:lstStyle/>
            <a:p>
              <a:pPr>
                <a:defRPr/>
              </a:pPr>
              <a:endParaRPr lang="es-ES_tradnl"/>
            </a:p>
          </p:txBody>
        </p:sp>
        <p:sp>
          <p:nvSpPr>
            <p:cNvPr id="74" name="Freeform 39">
              <a:extLst>
                <a:ext uri="{FF2B5EF4-FFF2-40B4-BE49-F238E27FC236}">
                  <a16:creationId xmlns:a16="http://schemas.microsoft.com/office/drawing/2014/main" id="{BEC3291B-5413-A94B-B84A-D648CA3B0CA1}"/>
                </a:ext>
              </a:extLst>
            </p:cNvPr>
            <p:cNvSpPr>
              <a:spLocks noChangeArrowheads="1"/>
            </p:cNvSpPr>
            <p:nvPr/>
          </p:nvSpPr>
          <p:spPr bwMode="auto">
            <a:xfrm>
              <a:off x="785482" y="6673428"/>
              <a:ext cx="180952" cy="174602"/>
            </a:xfrm>
            <a:custGeom>
              <a:avLst/>
              <a:gdLst>
                <a:gd name="T0" fmla="*/ 353 w 378"/>
                <a:gd name="T1" fmla="*/ 274 h 367"/>
                <a:gd name="T2" fmla="*/ 353 w 378"/>
                <a:gd name="T3" fmla="*/ 274 h 367"/>
                <a:gd name="T4" fmla="*/ 231 w 378"/>
                <a:gd name="T5" fmla="*/ 202 h 367"/>
                <a:gd name="T6" fmla="*/ 231 w 378"/>
                <a:gd name="T7" fmla="*/ 202 h 367"/>
                <a:gd name="T8" fmla="*/ 307 w 378"/>
                <a:gd name="T9" fmla="*/ 43 h 367"/>
                <a:gd name="T10" fmla="*/ 307 w 378"/>
                <a:gd name="T11" fmla="*/ 43 h 367"/>
                <a:gd name="T12" fmla="*/ 267 w 378"/>
                <a:gd name="T13" fmla="*/ 24 h 367"/>
                <a:gd name="T14" fmla="*/ 267 w 378"/>
                <a:gd name="T15" fmla="*/ 24 h 367"/>
                <a:gd name="T16" fmla="*/ 183 w 378"/>
                <a:gd name="T17" fmla="*/ 161 h 367"/>
                <a:gd name="T18" fmla="*/ 183 w 378"/>
                <a:gd name="T19" fmla="*/ 161 h 367"/>
                <a:gd name="T20" fmla="*/ 76 w 378"/>
                <a:gd name="T21" fmla="*/ 35 h 367"/>
                <a:gd name="T22" fmla="*/ 76 w 378"/>
                <a:gd name="T23" fmla="*/ 35 h 367"/>
                <a:gd name="T24" fmla="*/ 26 w 378"/>
                <a:gd name="T25" fmla="*/ 70 h 367"/>
                <a:gd name="T26" fmla="*/ 26 w 378"/>
                <a:gd name="T27" fmla="*/ 70 h 367"/>
                <a:gd name="T28" fmla="*/ 139 w 378"/>
                <a:gd name="T29" fmla="*/ 209 h 367"/>
                <a:gd name="T30" fmla="*/ 139 w 378"/>
                <a:gd name="T31" fmla="*/ 209 h 367"/>
                <a:gd name="T32" fmla="*/ 28 w 378"/>
                <a:gd name="T33" fmla="*/ 301 h 367"/>
                <a:gd name="T34" fmla="*/ 28 w 378"/>
                <a:gd name="T35" fmla="*/ 301 h 367"/>
                <a:gd name="T36" fmla="*/ 63 w 378"/>
                <a:gd name="T37" fmla="*/ 351 h 367"/>
                <a:gd name="T38" fmla="*/ 63 w 378"/>
                <a:gd name="T39" fmla="*/ 351 h 367"/>
                <a:gd name="T40" fmla="*/ 193 w 378"/>
                <a:gd name="T41" fmla="*/ 250 h 367"/>
                <a:gd name="T42" fmla="*/ 193 w 378"/>
                <a:gd name="T43" fmla="*/ 250 h 367"/>
                <a:gd name="T44" fmla="*/ 334 w 378"/>
                <a:gd name="T45" fmla="*/ 315 h 367"/>
                <a:gd name="T46" fmla="*/ 334 w 378"/>
                <a:gd name="T47" fmla="*/ 315 h 367"/>
                <a:gd name="T48" fmla="*/ 353 w 378"/>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4"/>
                  </a:moveTo>
                  <a:lnTo>
                    <a:pt x="353" y="274"/>
                  </a:lnTo>
                  <a:cubicBezTo>
                    <a:pt x="311" y="250"/>
                    <a:pt x="271" y="228"/>
                    <a:pt x="231" y="202"/>
                  </a:cubicBezTo>
                  <a:lnTo>
                    <a:pt x="231" y="202"/>
                  </a:lnTo>
                  <a:cubicBezTo>
                    <a:pt x="267" y="150"/>
                    <a:pt x="294" y="95"/>
                    <a:pt x="307" y="43"/>
                  </a:cubicBezTo>
                  <a:lnTo>
                    <a:pt x="307" y="43"/>
                  </a:lnTo>
                  <a:cubicBezTo>
                    <a:pt x="313" y="20"/>
                    <a:pt x="280" y="0"/>
                    <a:pt x="267" y="24"/>
                  </a:cubicBezTo>
                  <a:lnTo>
                    <a:pt x="267" y="24"/>
                  </a:lnTo>
                  <a:cubicBezTo>
                    <a:pt x="239" y="71"/>
                    <a:pt x="215" y="117"/>
                    <a:pt x="183" y="161"/>
                  </a:cubicBezTo>
                  <a:lnTo>
                    <a:pt x="183" y="161"/>
                  </a:lnTo>
                  <a:cubicBezTo>
                    <a:pt x="142" y="123"/>
                    <a:pt x="113" y="77"/>
                    <a:pt x="76" y="35"/>
                  </a:cubicBezTo>
                  <a:lnTo>
                    <a:pt x="76" y="35"/>
                  </a:lnTo>
                  <a:cubicBezTo>
                    <a:pt x="53" y="7"/>
                    <a:pt x="12" y="39"/>
                    <a:pt x="26" y="70"/>
                  </a:cubicBezTo>
                  <a:lnTo>
                    <a:pt x="26" y="70"/>
                  </a:lnTo>
                  <a:cubicBezTo>
                    <a:pt x="49" y="120"/>
                    <a:pt x="89" y="169"/>
                    <a:pt x="139" y="209"/>
                  </a:cubicBezTo>
                  <a:lnTo>
                    <a:pt x="139" y="209"/>
                  </a:lnTo>
                  <a:cubicBezTo>
                    <a:pt x="104" y="244"/>
                    <a:pt x="64" y="270"/>
                    <a:pt x="28" y="301"/>
                  </a:cubicBezTo>
                  <a:lnTo>
                    <a:pt x="28" y="301"/>
                  </a:lnTo>
                  <a:cubicBezTo>
                    <a:pt x="0" y="326"/>
                    <a:pt x="31" y="366"/>
                    <a:pt x="63" y="351"/>
                  </a:cubicBezTo>
                  <a:lnTo>
                    <a:pt x="63" y="351"/>
                  </a:lnTo>
                  <a:cubicBezTo>
                    <a:pt x="109" y="330"/>
                    <a:pt x="155" y="293"/>
                    <a:pt x="193" y="250"/>
                  </a:cubicBezTo>
                  <a:lnTo>
                    <a:pt x="193" y="250"/>
                  </a:lnTo>
                  <a:cubicBezTo>
                    <a:pt x="239" y="280"/>
                    <a:pt x="288" y="303"/>
                    <a:pt x="334" y="315"/>
                  </a:cubicBezTo>
                  <a:lnTo>
                    <a:pt x="334" y="315"/>
                  </a:lnTo>
                  <a:cubicBezTo>
                    <a:pt x="357" y="320"/>
                    <a:pt x="377" y="287"/>
                    <a:pt x="353" y="274"/>
                  </a:cubicBezTo>
                </a:path>
              </a:pathLst>
            </a:custGeom>
            <a:solidFill>
              <a:schemeClr val="accent3">
                <a:lumMod val="75000"/>
              </a:schemeClr>
            </a:solidFill>
            <a:ln>
              <a:noFill/>
            </a:ln>
            <a:effectLst/>
          </p:spPr>
          <p:txBody>
            <a:bodyPr wrap="none" anchor="ctr"/>
            <a:lstStyle/>
            <a:p>
              <a:pPr>
                <a:defRPr/>
              </a:pPr>
              <a:endParaRPr lang="es-ES_tradnl"/>
            </a:p>
          </p:txBody>
        </p:sp>
        <p:sp>
          <p:nvSpPr>
            <p:cNvPr id="75" name="Freeform 40">
              <a:extLst>
                <a:ext uri="{FF2B5EF4-FFF2-40B4-BE49-F238E27FC236}">
                  <a16:creationId xmlns:a16="http://schemas.microsoft.com/office/drawing/2014/main" id="{DB27161D-CEA2-8541-82D2-C08B747653E6}"/>
                </a:ext>
              </a:extLst>
            </p:cNvPr>
            <p:cNvSpPr>
              <a:spLocks noChangeArrowheads="1"/>
            </p:cNvSpPr>
            <p:nvPr/>
          </p:nvSpPr>
          <p:spPr bwMode="auto">
            <a:xfrm>
              <a:off x="1352146" y="6673428"/>
              <a:ext cx="180952" cy="174602"/>
            </a:xfrm>
            <a:custGeom>
              <a:avLst/>
              <a:gdLst>
                <a:gd name="T0" fmla="*/ 354 w 380"/>
                <a:gd name="T1" fmla="*/ 274 h 367"/>
                <a:gd name="T2" fmla="*/ 354 w 380"/>
                <a:gd name="T3" fmla="*/ 274 h 367"/>
                <a:gd name="T4" fmla="*/ 233 w 380"/>
                <a:gd name="T5" fmla="*/ 202 h 367"/>
                <a:gd name="T6" fmla="*/ 233 w 380"/>
                <a:gd name="T7" fmla="*/ 202 h 367"/>
                <a:gd name="T8" fmla="*/ 308 w 380"/>
                <a:gd name="T9" fmla="*/ 43 h 367"/>
                <a:gd name="T10" fmla="*/ 308 w 380"/>
                <a:gd name="T11" fmla="*/ 43 h 367"/>
                <a:gd name="T12" fmla="*/ 267 w 380"/>
                <a:gd name="T13" fmla="*/ 24 h 367"/>
                <a:gd name="T14" fmla="*/ 267 w 380"/>
                <a:gd name="T15" fmla="*/ 24 h 367"/>
                <a:gd name="T16" fmla="*/ 183 w 380"/>
                <a:gd name="T17" fmla="*/ 161 h 367"/>
                <a:gd name="T18" fmla="*/ 183 w 380"/>
                <a:gd name="T19" fmla="*/ 161 h 367"/>
                <a:gd name="T20" fmla="*/ 77 w 380"/>
                <a:gd name="T21" fmla="*/ 35 h 367"/>
                <a:gd name="T22" fmla="*/ 77 w 380"/>
                <a:gd name="T23" fmla="*/ 35 h 367"/>
                <a:gd name="T24" fmla="*/ 27 w 380"/>
                <a:gd name="T25" fmla="*/ 70 h 367"/>
                <a:gd name="T26" fmla="*/ 27 w 380"/>
                <a:gd name="T27" fmla="*/ 70 h 367"/>
                <a:gd name="T28" fmla="*/ 140 w 380"/>
                <a:gd name="T29" fmla="*/ 209 h 367"/>
                <a:gd name="T30" fmla="*/ 140 w 380"/>
                <a:gd name="T31" fmla="*/ 209 h 367"/>
                <a:gd name="T32" fmla="*/ 28 w 380"/>
                <a:gd name="T33" fmla="*/ 301 h 367"/>
                <a:gd name="T34" fmla="*/ 28 w 380"/>
                <a:gd name="T35" fmla="*/ 301 h 367"/>
                <a:gd name="T36" fmla="*/ 64 w 380"/>
                <a:gd name="T37" fmla="*/ 351 h 367"/>
                <a:gd name="T38" fmla="*/ 64 w 380"/>
                <a:gd name="T39" fmla="*/ 351 h 367"/>
                <a:gd name="T40" fmla="*/ 194 w 380"/>
                <a:gd name="T41" fmla="*/ 250 h 367"/>
                <a:gd name="T42" fmla="*/ 194 w 380"/>
                <a:gd name="T43" fmla="*/ 250 h 367"/>
                <a:gd name="T44" fmla="*/ 336 w 380"/>
                <a:gd name="T45" fmla="*/ 315 h 367"/>
                <a:gd name="T46" fmla="*/ 336 w 380"/>
                <a:gd name="T47" fmla="*/ 315 h 367"/>
                <a:gd name="T48" fmla="*/ 354 w 380"/>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7">
                  <a:moveTo>
                    <a:pt x="354" y="274"/>
                  </a:moveTo>
                  <a:lnTo>
                    <a:pt x="354" y="274"/>
                  </a:lnTo>
                  <a:cubicBezTo>
                    <a:pt x="312" y="250"/>
                    <a:pt x="271" y="228"/>
                    <a:pt x="233" y="202"/>
                  </a:cubicBezTo>
                  <a:lnTo>
                    <a:pt x="233" y="202"/>
                  </a:lnTo>
                  <a:cubicBezTo>
                    <a:pt x="269" y="150"/>
                    <a:pt x="295" y="95"/>
                    <a:pt x="308" y="43"/>
                  </a:cubicBezTo>
                  <a:lnTo>
                    <a:pt x="308" y="43"/>
                  </a:lnTo>
                  <a:cubicBezTo>
                    <a:pt x="313" y="20"/>
                    <a:pt x="280" y="0"/>
                    <a:pt x="267" y="24"/>
                  </a:cubicBezTo>
                  <a:lnTo>
                    <a:pt x="267" y="24"/>
                  </a:lnTo>
                  <a:cubicBezTo>
                    <a:pt x="240" y="71"/>
                    <a:pt x="216" y="117"/>
                    <a:pt x="183" y="161"/>
                  </a:cubicBezTo>
                  <a:lnTo>
                    <a:pt x="183" y="161"/>
                  </a:lnTo>
                  <a:cubicBezTo>
                    <a:pt x="142" y="123"/>
                    <a:pt x="113" y="77"/>
                    <a:pt x="77" y="35"/>
                  </a:cubicBezTo>
                  <a:lnTo>
                    <a:pt x="77" y="35"/>
                  </a:lnTo>
                  <a:cubicBezTo>
                    <a:pt x="53" y="7"/>
                    <a:pt x="12" y="39"/>
                    <a:pt x="27" y="70"/>
                  </a:cubicBezTo>
                  <a:lnTo>
                    <a:pt x="27" y="70"/>
                  </a:lnTo>
                  <a:cubicBezTo>
                    <a:pt x="49" y="120"/>
                    <a:pt x="91" y="169"/>
                    <a:pt x="140" y="209"/>
                  </a:cubicBezTo>
                  <a:lnTo>
                    <a:pt x="140" y="209"/>
                  </a:lnTo>
                  <a:cubicBezTo>
                    <a:pt x="104" y="244"/>
                    <a:pt x="65" y="270"/>
                    <a:pt x="28" y="301"/>
                  </a:cubicBezTo>
                  <a:lnTo>
                    <a:pt x="28" y="301"/>
                  </a:lnTo>
                  <a:cubicBezTo>
                    <a:pt x="0" y="326"/>
                    <a:pt x="33" y="366"/>
                    <a:pt x="64" y="351"/>
                  </a:cubicBezTo>
                  <a:lnTo>
                    <a:pt x="64" y="351"/>
                  </a:lnTo>
                  <a:cubicBezTo>
                    <a:pt x="111" y="330"/>
                    <a:pt x="155" y="293"/>
                    <a:pt x="194" y="250"/>
                  </a:cubicBezTo>
                  <a:lnTo>
                    <a:pt x="194" y="250"/>
                  </a:lnTo>
                  <a:cubicBezTo>
                    <a:pt x="240" y="280"/>
                    <a:pt x="288" y="303"/>
                    <a:pt x="336" y="315"/>
                  </a:cubicBezTo>
                  <a:lnTo>
                    <a:pt x="336" y="315"/>
                  </a:lnTo>
                  <a:cubicBezTo>
                    <a:pt x="359" y="320"/>
                    <a:pt x="379" y="287"/>
                    <a:pt x="354" y="274"/>
                  </a:cubicBezTo>
                </a:path>
              </a:pathLst>
            </a:custGeom>
            <a:solidFill>
              <a:schemeClr val="accent3">
                <a:lumMod val="75000"/>
              </a:schemeClr>
            </a:solidFill>
            <a:ln>
              <a:noFill/>
            </a:ln>
            <a:effectLst/>
          </p:spPr>
          <p:txBody>
            <a:bodyPr wrap="none" anchor="ctr"/>
            <a:lstStyle/>
            <a:p>
              <a:pPr>
                <a:defRPr/>
              </a:pPr>
              <a:endParaRPr lang="es-ES_tradnl"/>
            </a:p>
          </p:txBody>
        </p:sp>
        <p:sp>
          <p:nvSpPr>
            <p:cNvPr id="76" name="Freeform 41">
              <a:extLst>
                <a:ext uri="{FF2B5EF4-FFF2-40B4-BE49-F238E27FC236}">
                  <a16:creationId xmlns:a16="http://schemas.microsoft.com/office/drawing/2014/main" id="{EC15C78F-E51E-194F-98AC-8B61D18F5CF6}"/>
                </a:ext>
              </a:extLst>
            </p:cNvPr>
            <p:cNvSpPr>
              <a:spLocks noChangeArrowheads="1"/>
            </p:cNvSpPr>
            <p:nvPr/>
          </p:nvSpPr>
          <p:spPr bwMode="auto">
            <a:xfrm>
              <a:off x="1715635" y="6673428"/>
              <a:ext cx="180952" cy="174602"/>
            </a:xfrm>
            <a:custGeom>
              <a:avLst/>
              <a:gdLst>
                <a:gd name="T0" fmla="*/ 353 w 378"/>
                <a:gd name="T1" fmla="*/ 272 h 366"/>
                <a:gd name="T2" fmla="*/ 353 w 378"/>
                <a:gd name="T3" fmla="*/ 272 h 366"/>
                <a:gd name="T4" fmla="*/ 231 w 378"/>
                <a:gd name="T5" fmla="*/ 199 h 366"/>
                <a:gd name="T6" fmla="*/ 231 w 378"/>
                <a:gd name="T7" fmla="*/ 199 h 366"/>
                <a:gd name="T8" fmla="*/ 307 w 378"/>
                <a:gd name="T9" fmla="*/ 42 h 366"/>
                <a:gd name="T10" fmla="*/ 307 w 378"/>
                <a:gd name="T11" fmla="*/ 42 h 366"/>
                <a:gd name="T12" fmla="*/ 266 w 378"/>
                <a:gd name="T13" fmla="*/ 23 h 366"/>
                <a:gd name="T14" fmla="*/ 266 w 378"/>
                <a:gd name="T15" fmla="*/ 23 h 366"/>
                <a:gd name="T16" fmla="*/ 182 w 378"/>
                <a:gd name="T17" fmla="*/ 160 h 366"/>
                <a:gd name="T18" fmla="*/ 182 w 378"/>
                <a:gd name="T19" fmla="*/ 160 h 366"/>
                <a:gd name="T20" fmla="*/ 74 w 378"/>
                <a:gd name="T21" fmla="*/ 32 h 366"/>
                <a:gd name="T22" fmla="*/ 74 w 378"/>
                <a:gd name="T23" fmla="*/ 32 h 366"/>
                <a:gd name="T24" fmla="*/ 25 w 378"/>
                <a:gd name="T25" fmla="*/ 68 h 366"/>
                <a:gd name="T26" fmla="*/ 25 w 378"/>
                <a:gd name="T27" fmla="*/ 68 h 366"/>
                <a:gd name="T28" fmla="*/ 139 w 378"/>
                <a:gd name="T29" fmla="*/ 208 h 366"/>
                <a:gd name="T30" fmla="*/ 139 w 378"/>
                <a:gd name="T31" fmla="*/ 208 h 366"/>
                <a:gd name="T32" fmla="*/ 27 w 378"/>
                <a:gd name="T33" fmla="*/ 300 h 366"/>
                <a:gd name="T34" fmla="*/ 27 w 378"/>
                <a:gd name="T35" fmla="*/ 300 h 366"/>
                <a:gd name="T36" fmla="*/ 61 w 378"/>
                <a:gd name="T37" fmla="*/ 350 h 366"/>
                <a:gd name="T38" fmla="*/ 61 w 378"/>
                <a:gd name="T39" fmla="*/ 350 h 366"/>
                <a:gd name="T40" fmla="*/ 193 w 378"/>
                <a:gd name="T41" fmla="*/ 248 h 366"/>
                <a:gd name="T42" fmla="*/ 193 w 378"/>
                <a:gd name="T43" fmla="*/ 248 h 366"/>
                <a:gd name="T44" fmla="*/ 333 w 378"/>
                <a:gd name="T45" fmla="*/ 312 h 366"/>
                <a:gd name="T46" fmla="*/ 333 w 378"/>
                <a:gd name="T47" fmla="*/ 312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48"/>
                    <a:pt x="270" y="227"/>
                    <a:pt x="231" y="199"/>
                  </a:cubicBezTo>
                  <a:lnTo>
                    <a:pt x="231" y="199"/>
                  </a:lnTo>
                  <a:cubicBezTo>
                    <a:pt x="266" y="149"/>
                    <a:pt x="294" y="94"/>
                    <a:pt x="307" y="42"/>
                  </a:cubicBezTo>
                  <a:lnTo>
                    <a:pt x="307" y="42"/>
                  </a:lnTo>
                  <a:cubicBezTo>
                    <a:pt x="312" y="18"/>
                    <a:pt x="279" y="0"/>
                    <a:pt x="266" y="23"/>
                  </a:cubicBezTo>
                  <a:lnTo>
                    <a:pt x="266" y="23"/>
                  </a:lnTo>
                  <a:cubicBezTo>
                    <a:pt x="239" y="70"/>
                    <a:pt x="215" y="118"/>
                    <a:pt x="182" y="160"/>
                  </a:cubicBezTo>
                  <a:lnTo>
                    <a:pt x="182" y="160"/>
                  </a:lnTo>
                  <a:cubicBezTo>
                    <a:pt x="141" y="120"/>
                    <a:pt x="113" y="76"/>
                    <a:pt x="74" y="32"/>
                  </a:cubicBezTo>
                  <a:lnTo>
                    <a:pt x="74" y="32"/>
                  </a:lnTo>
                  <a:cubicBezTo>
                    <a:pt x="51" y="5"/>
                    <a:pt x="11" y="38"/>
                    <a:pt x="25" y="68"/>
                  </a:cubicBezTo>
                  <a:lnTo>
                    <a:pt x="25" y="68"/>
                  </a:lnTo>
                  <a:cubicBezTo>
                    <a:pt x="48" y="119"/>
                    <a:pt x="89" y="168"/>
                    <a:pt x="139" y="208"/>
                  </a:cubicBezTo>
                  <a:lnTo>
                    <a:pt x="139" y="208"/>
                  </a:lnTo>
                  <a:cubicBezTo>
                    <a:pt x="103" y="241"/>
                    <a:pt x="64" y="269"/>
                    <a:pt x="27" y="300"/>
                  </a:cubicBezTo>
                  <a:lnTo>
                    <a:pt x="27" y="300"/>
                  </a:lnTo>
                  <a:cubicBezTo>
                    <a:pt x="0" y="324"/>
                    <a:pt x="31" y="365"/>
                    <a:pt x="61" y="350"/>
                  </a:cubicBezTo>
                  <a:lnTo>
                    <a:pt x="61" y="350"/>
                  </a:lnTo>
                  <a:cubicBezTo>
                    <a:pt x="110" y="329"/>
                    <a:pt x="153" y="293"/>
                    <a:pt x="193" y="248"/>
                  </a:cubicBezTo>
                  <a:lnTo>
                    <a:pt x="193" y="248"/>
                  </a:lnTo>
                  <a:cubicBezTo>
                    <a:pt x="239" y="278"/>
                    <a:pt x="287" y="300"/>
                    <a:pt x="333" y="312"/>
                  </a:cubicBezTo>
                  <a:lnTo>
                    <a:pt x="333" y="312"/>
                  </a:lnTo>
                  <a:cubicBezTo>
                    <a:pt x="357" y="319"/>
                    <a:pt x="377" y="285"/>
                    <a:pt x="353" y="272"/>
                  </a:cubicBezTo>
                </a:path>
              </a:pathLst>
            </a:custGeom>
            <a:solidFill>
              <a:schemeClr val="accent3">
                <a:lumMod val="50000"/>
              </a:schemeClr>
            </a:solidFill>
            <a:ln>
              <a:noFill/>
            </a:ln>
            <a:effectLst/>
          </p:spPr>
          <p:txBody>
            <a:bodyPr wrap="none" anchor="ctr"/>
            <a:lstStyle/>
            <a:p>
              <a:pPr>
                <a:defRPr/>
              </a:pPr>
              <a:endParaRPr lang="es-ES_tradnl"/>
            </a:p>
          </p:txBody>
        </p:sp>
        <p:sp>
          <p:nvSpPr>
            <p:cNvPr id="77" name="Freeform 42">
              <a:extLst>
                <a:ext uri="{FF2B5EF4-FFF2-40B4-BE49-F238E27FC236}">
                  <a16:creationId xmlns:a16="http://schemas.microsoft.com/office/drawing/2014/main" id="{792B511E-DE09-1342-BFC2-AFF82DD60469}"/>
                </a:ext>
              </a:extLst>
            </p:cNvPr>
            <p:cNvSpPr>
              <a:spLocks noChangeArrowheads="1"/>
            </p:cNvSpPr>
            <p:nvPr/>
          </p:nvSpPr>
          <p:spPr bwMode="auto">
            <a:xfrm>
              <a:off x="1904523" y="6673428"/>
              <a:ext cx="180952" cy="174602"/>
            </a:xfrm>
            <a:custGeom>
              <a:avLst/>
              <a:gdLst>
                <a:gd name="T0" fmla="*/ 354 w 379"/>
                <a:gd name="T1" fmla="*/ 272 h 366"/>
                <a:gd name="T2" fmla="*/ 354 w 379"/>
                <a:gd name="T3" fmla="*/ 272 h 366"/>
                <a:gd name="T4" fmla="*/ 232 w 379"/>
                <a:gd name="T5" fmla="*/ 199 h 366"/>
                <a:gd name="T6" fmla="*/ 232 w 379"/>
                <a:gd name="T7" fmla="*/ 199 h 366"/>
                <a:gd name="T8" fmla="*/ 308 w 379"/>
                <a:gd name="T9" fmla="*/ 42 h 366"/>
                <a:gd name="T10" fmla="*/ 308 w 379"/>
                <a:gd name="T11" fmla="*/ 42 h 366"/>
                <a:gd name="T12" fmla="*/ 266 w 379"/>
                <a:gd name="T13" fmla="*/ 23 h 366"/>
                <a:gd name="T14" fmla="*/ 266 w 379"/>
                <a:gd name="T15" fmla="*/ 23 h 366"/>
                <a:gd name="T16" fmla="*/ 183 w 379"/>
                <a:gd name="T17" fmla="*/ 160 h 366"/>
                <a:gd name="T18" fmla="*/ 183 w 379"/>
                <a:gd name="T19" fmla="*/ 160 h 366"/>
                <a:gd name="T20" fmla="*/ 77 w 379"/>
                <a:gd name="T21" fmla="*/ 32 h 366"/>
                <a:gd name="T22" fmla="*/ 77 w 379"/>
                <a:gd name="T23" fmla="*/ 32 h 366"/>
                <a:gd name="T24" fmla="*/ 27 w 379"/>
                <a:gd name="T25" fmla="*/ 68 h 366"/>
                <a:gd name="T26" fmla="*/ 27 w 379"/>
                <a:gd name="T27" fmla="*/ 68 h 366"/>
                <a:gd name="T28" fmla="*/ 140 w 379"/>
                <a:gd name="T29" fmla="*/ 208 h 366"/>
                <a:gd name="T30" fmla="*/ 140 w 379"/>
                <a:gd name="T31" fmla="*/ 208 h 366"/>
                <a:gd name="T32" fmla="*/ 28 w 379"/>
                <a:gd name="T33" fmla="*/ 300 h 366"/>
                <a:gd name="T34" fmla="*/ 28 w 379"/>
                <a:gd name="T35" fmla="*/ 300 h 366"/>
                <a:gd name="T36" fmla="*/ 63 w 379"/>
                <a:gd name="T37" fmla="*/ 350 h 366"/>
                <a:gd name="T38" fmla="*/ 63 w 379"/>
                <a:gd name="T39" fmla="*/ 350 h 366"/>
                <a:gd name="T40" fmla="*/ 194 w 379"/>
                <a:gd name="T41" fmla="*/ 248 h 366"/>
                <a:gd name="T42" fmla="*/ 194 w 379"/>
                <a:gd name="T43" fmla="*/ 248 h 366"/>
                <a:gd name="T44" fmla="*/ 334 w 379"/>
                <a:gd name="T45" fmla="*/ 312 h 366"/>
                <a:gd name="T46" fmla="*/ 334 w 379"/>
                <a:gd name="T47" fmla="*/ 312 h 366"/>
                <a:gd name="T48" fmla="*/ 354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2"/>
                  </a:moveTo>
                  <a:lnTo>
                    <a:pt x="354" y="272"/>
                  </a:lnTo>
                  <a:cubicBezTo>
                    <a:pt x="312" y="248"/>
                    <a:pt x="271" y="227"/>
                    <a:pt x="232" y="199"/>
                  </a:cubicBezTo>
                  <a:lnTo>
                    <a:pt x="232" y="199"/>
                  </a:lnTo>
                  <a:cubicBezTo>
                    <a:pt x="267" y="149"/>
                    <a:pt x="295" y="94"/>
                    <a:pt x="308" y="42"/>
                  </a:cubicBezTo>
                  <a:lnTo>
                    <a:pt x="308" y="42"/>
                  </a:lnTo>
                  <a:cubicBezTo>
                    <a:pt x="313" y="18"/>
                    <a:pt x="279" y="0"/>
                    <a:pt x="266" y="23"/>
                  </a:cubicBezTo>
                  <a:lnTo>
                    <a:pt x="266" y="23"/>
                  </a:lnTo>
                  <a:cubicBezTo>
                    <a:pt x="241" y="70"/>
                    <a:pt x="216" y="118"/>
                    <a:pt x="183" y="160"/>
                  </a:cubicBezTo>
                  <a:lnTo>
                    <a:pt x="183" y="160"/>
                  </a:lnTo>
                  <a:cubicBezTo>
                    <a:pt x="142" y="120"/>
                    <a:pt x="113" y="76"/>
                    <a:pt x="77" y="32"/>
                  </a:cubicBezTo>
                  <a:lnTo>
                    <a:pt x="77" y="32"/>
                  </a:lnTo>
                  <a:cubicBezTo>
                    <a:pt x="53" y="5"/>
                    <a:pt x="12" y="38"/>
                    <a:pt x="27" y="68"/>
                  </a:cubicBezTo>
                  <a:lnTo>
                    <a:pt x="27" y="68"/>
                  </a:lnTo>
                  <a:cubicBezTo>
                    <a:pt x="49" y="119"/>
                    <a:pt x="91" y="168"/>
                    <a:pt x="140" y="208"/>
                  </a:cubicBezTo>
                  <a:lnTo>
                    <a:pt x="140" y="208"/>
                  </a:lnTo>
                  <a:cubicBezTo>
                    <a:pt x="104" y="241"/>
                    <a:pt x="65" y="269"/>
                    <a:pt x="28" y="300"/>
                  </a:cubicBezTo>
                  <a:lnTo>
                    <a:pt x="28" y="300"/>
                  </a:lnTo>
                  <a:cubicBezTo>
                    <a:pt x="0" y="324"/>
                    <a:pt x="33" y="365"/>
                    <a:pt x="63" y="350"/>
                  </a:cubicBezTo>
                  <a:lnTo>
                    <a:pt x="63" y="350"/>
                  </a:lnTo>
                  <a:cubicBezTo>
                    <a:pt x="109" y="329"/>
                    <a:pt x="154" y="293"/>
                    <a:pt x="194" y="248"/>
                  </a:cubicBezTo>
                  <a:lnTo>
                    <a:pt x="194" y="248"/>
                  </a:lnTo>
                  <a:cubicBezTo>
                    <a:pt x="240" y="278"/>
                    <a:pt x="288" y="300"/>
                    <a:pt x="334" y="312"/>
                  </a:cubicBezTo>
                  <a:lnTo>
                    <a:pt x="334" y="312"/>
                  </a:lnTo>
                  <a:cubicBezTo>
                    <a:pt x="358" y="319"/>
                    <a:pt x="378" y="285"/>
                    <a:pt x="354" y="272"/>
                  </a:cubicBezTo>
                </a:path>
              </a:pathLst>
            </a:custGeom>
            <a:solidFill>
              <a:schemeClr val="accent3">
                <a:lumMod val="75000"/>
              </a:schemeClr>
            </a:solidFill>
            <a:ln>
              <a:noFill/>
            </a:ln>
            <a:effectLst/>
          </p:spPr>
          <p:txBody>
            <a:bodyPr wrap="none" anchor="ctr"/>
            <a:lstStyle/>
            <a:p>
              <a:pPr>
                <a:defRPr/>
              </a:pPr>
              <a:endParaRPr lang="es-ES_tradnl"/>
            </a:p>
          </p:txBody>
        </p:sp>
        <p:sp>
          <p:nvSpPr>
            <p:cNvPr id="78" name="Freeform 43">
              <a:extLst>
                <a:ext uri="{FF2B5EF4-FFF2-40B4-BE49-F238E27FC236}">
                  <a16:creationId xmlns:a16="http://schemas.microsoft.com/office/drawing/2014/main" id="{5D2940E5-AA31-9543-8D6C-2114F61D7C22}"/>
                </a:ext>
              </a:extLst>
            </p:cNvPr>
            <p:cNvSpPr>
              <a:spLocks noChangeArrowheads="1"/>
            </p:cNvSpPr>
            <p:nvPr/>
          </p:nvSpPr>
          <p:spPr bwMode="auto">
            <a:xfrm>
              <a:off x="1526747" y="6673428"/>
              <a:ext cx="180952" cy="174602"/>
            </a:xfrm>
            <a:custGeom>
              <a:avLst/>
              <a:gdLst>
                <a:gd name="T0" fmla="*/ 352 w 378"/>
                <a:gd name="T1" fmla="*/ 272 h 366"/>
                <a:gd name="T2" fmla="*/ 352 w 378"/>
                <a:gd name="T3" fmla="*/ 272 h 366"/>
                <a:gd name="T4" fmla="*/ 231 w 378"/>
                <a:gd name="T5" fmla="*/ 199 h 366"/>
                <a:gd name="T6" fmla="*/ 231 w 378"/>
                <a:gd name="T7" fmla="*/ 199 h 366"/>
                <a:gd name="T8" fmla="*/ 306 w 378"/>
                <a:gd name="T9" fmla="*/ 42 h 366"/>
                <a:gd name="T10" fmla="*/ 306 w 378"/>
                <a:gd name="T11" fmla="*/ 42 h 366"/>
                <a:gd name="T12" fmla="*/ 265 w 378"/>
                <a:gd name="T13" fmla="*/ 23 h 366"/>
                <a:gd name="T14" fmla="*/ 265 w 378"/>
                <a:gd name="T15" fmla="*/ 23 h 366"/>
                <a:gd name="T16" fmla="*/ 182 w 378"/>
                <a:gd name="T17" fmla="*/ 160 h 366"/>
                <a:gd name="T18" fmla="*/ 182 w 378"/>
                <a:gd name="T19" fmla="*/ 160 h 366"/>
                <a:gd name="T20" fmla="*/ 76 w 378"/>
                <a:gd name="T21" fmla="*/ 32 h 366"/>
                <a:gd name="T22" fmla="*/ 76 w 378"/>
                <a:gd name="T23" fmla="*/ 32 h 366"/>
                <a:gd name="T24" fmla="*/ 26 w 378"/>
                <a:gd name="T25" fmla="*/ 68 h 366"/>
                <a:gd name="T26" fmla="*/ 26 w 378"/>
                <a:gd name="T27" fmla="*/ 68 h 366"/>
                <a:gd name="T28" fmla="*/ 139 w 378"/>
                <a:gd name="T29" fmla="*/ 208 h 366"/>
                <a:gd name="T30" fmla="*/ 139 w 378"/>
                <a:gd name="T31" fmla="*/ 208 h 366"/>
                <a:gd name="T32" fmla="*/ 27 w 378"/>
                <a:gd name="T33" fmla="*/ 300 h 366"/>
                <a:gd name="T34" fmla="*/ 27 w 378"/>
                <a:gd name="T35" fmla="*/ 300 h 366"/>
                <a:gd name="T36" fmla="*/ 63 w 378"/>
                <a:gd name="T37" fmla="*/ 350 h 366"/>
                <a:gd name="T38" fmla="*/ 63 w 378"/>
                <a:gd name="T39" fmla="*/ 350 h 366"/>
                <a:gd name="T40" fmla="*/ 193 w 378"/>
                <a:gd name="T41" fmla="*/ 248 h 366"/>
                <a:gd name="T42" fmla="*/ 193 w 378"/>
                <a:gd name="T43" fmla="*/ 248 h 366"/>
                <a:gd name="T44" fmla="*/ 334 w 378"/>
                <a:gd name="T45" fmla="*/ 312 h 366"/>
                <a:gd name="T46" fmla="*/ 334 w 378"/>
                <a:gd name="T47" fmla="*/ 312 h 366"/>
                <a:gd name="T48" fmla="*/ 352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2" y="272"/>
                  </a:moveTo>
                  <a:lnTo>
                    <a:pt x="352" y="272"/>
                  </a:lnTo>
                  <a:cubicBezTo>
                    <a:pt x="311" y="248"/>
                    <a:pt x="270" y="227"/>
                    <a:pt x="231" y="199"/>
                  </a:cubicBezTo>
                  <a:lnTo>
                    <a:pt x="231" y="199"/>
                  </a:lnTo>
                  <a:cubicBezTo>
                    <a:pt x="266" y="149"/>
                    <a:pt x="294" y="94"/>
                    <a:pt x="306" y="42"/>
                  </a:cubicBezTo>
                  <a:lnTo>
                    <a:pt x="306" y="42"/>
                  </a:lnTo>
                  <a:cubicBezTo>
                    <a:pt x="312" y="18"/>
                    <a:pt x="278" y="0"/>
                    <a:pt x="265" y="23"/>
                  </a:cubicBezTo>
                  <a:lnTo>
                    <a:pt x="265" y="23"/>
                  </a:lnTo>
                  <a:cubicBezTo>
                    <a:pt x="239" y="70"/>
                    <a:pt x="215" y="118"/>
                    <a:pt x="182" y="160"/>
                  </a:cubicBezTo>
                  <a:lnTo>
                    <a:pt x="182" y="160"/>
                  </a:lnTo>
                  <a:cubicBezTo>
                    <a:pt x="142" y="120"/>
                    <a:pt x="111" y="76"/>
                    <a:pt x="76" y="32"/>
                  </a:cubicBezTo>
                  <a:lnTo>
                    <a:pt x="76" y="32"/>
                  </a:lnTo>
                  <a:cubicBezTo>
                    <a:pt x="52" y="5"/>
                    <a:pt x="12" y="38"/>
                    <a:pt x="26" y="68"/>
                  </a:cubicBezTo>
                  <a:lnTo>
                    <a:pt x="26" y="68"/>
                  </a:lnTo>
                  <a:cubicBezTo>
                    <a:pt x="48" y="119"/>
                    <a:pt x="89" y="168"/>
                    <a:pt x="139" y="208"/>
                  </a:cubicBezTo>
                  <a:lnTo>
                    <a:pt x="139" y="208"/>
                  </a:lnTo>
                  <a:cubicBezTo>
                    <a:pt x="104" y="241"/>
                    <a:pt x="64" y="269"/>
                    <a:pt x="27" y="300"/>
                  </a:cubicBezTo>
                  <a:lnTo>
                    <a:pt x="27" y="300"/>
                  </a:lnTo>
                  <a:cubicBezTo>
                    <a:pt x="0" y="324"/>
                    <a:pt x="31" y="365"/>
                    <a:pt x="63" y="350"/>
                  </a:cubicBezTo>
                  <a:lnTo>
                    <a:pt x="63" y="350"/>
                  </a:lnTo>
                  <a:cubicBezTo>
                    <a:pt x="109" y="329"/>
                    <a:pt x="155" y="293"/>
                    <a:pt x="193" y="248"/>
                  </a:cubicBezTo>
                  <a:lnTo>
                    <a:pt x="193" y="248"/>
                  </a:lnTo>
                  <a:cubicBezTo>
                    <a:pt x="239" y="278"/>
                    <a:pt x="288" y="300"/>
                    <a:pt x="334" y="312"/>
                  </a:cubicBezTo>
                  <a:lnTo>
                    <a:pt x="334" y="312"/>
                  </a:lnTo>
                  <a:cubicBezTo>
                    <a:pt x="357" y="319"/>
                    <a:pt x="377" y="285"/>
                    <a:pt x="352" y="272"/>
                  </a:cubicBezTo>
                </a:path>
              </a:pathLst>
            </a:custGeom>
            <a:solidFill>
              <a:schemeClr val="accent3">
                <a:lumMod val="25000"/>
              </a:schemeClr>
            </a:solidFill>
            <a:ln>
              <a:noFill/>
            </a:ln>
            <a:effectLst/>
          </p:spPr>
          <p:txBody>
            <a:bodyPr wrap="none" anchor="ctr"/>
            <a:lstStyle/>
            <a:p>
              <a:pPr>
                <a:defRPr/>
              </a:pPr>
              <a:endParaRPr lang="es-ES_tradnl"/>
            </a:p>
          </p:txBody>
        </p:sp>
        <p:sp>
          <p:nvSpPr>
            <p:cNvPr id="79" name="Freeform 44">
              <a:extLst>
                <a:ext uri="{FF2B5EF4-FFF2-40B4-BE49-F238E27FC236}">
                  <a16:creationId xmlns:a16="http://schemas.microsoft.com/office/drawing/2014/main" id="{AF5E13E8-02FB-2A4F-8A37-1A1F555D6087}"/>
                </a:ext>
              </a:extLst>
            </p:cNvPr>
            <p:cNvSpPr>
              <a:spLocks noChangeArrowheads="1"/>
            </p:cNvSpPr>
            <p:nvPr/>
          </p:nvSpPr>
          <p:spPr bwMode="auto">
            <a:xfrm>
              <a:off x="2093411" y="6673428"/>
              <a:ext cx="180952" cy="174602"/>
            </a:xfrm>
            <a:custGeom>
              <a:avLst/>
              <a:gdLst>
                <a:gd name="T0" fmla="*/ 354 w 378"/>
                <a:gd name="T1" fmla="*/ 272 h 366"/>
                <a:gd name="T2" fmla="*/ 354 w 378"/>
                <a:gd name="T3" fmla="*/ 272 h 366"/>
                <a:gd name="T4" fmla="*/ 233 w 378"/>
                <a:gd name="T5" fmla="*/ 199 h 366"/>
                <a:gd name="T6" fmla="*/ 233 w 378"/>
                <a:gd name="T7" fmla="*/ 199 h 366"/>
                <a:gd name="T8" fmla="*/ 306 w 378"/>
                <a:gd name="T9" fmla="*/ 42 h 366"/>
                <a:gd name="T10" fmla="*/ 306 w 378"/>
                <a:gd name="T11" fmla="*/ 42 h 366"/>
                <a:gd name="T12" fmla="*/ 266 w 378"/>
                <a:gd name="T13" fmla="*/ 23 h 366"/>
                <a:gd name="T14" fmla="*/ 266 w 378"/>
                <a:gd name="T15" fmla="*/ 23 h 366"/>
                <a:gd name="T16" fmla="*/ 184 w 378"/>
                <a:gd name="T17" fmla="*/ 160 h 366"/>
                <a:gd name="T18" fmla="*/ 184 w 378"/>
                <a:gd name="T19" fmla="*/ 160 h 366"/>
                <a:gd name="T20" fmla="*/ 76 w 378"/>
                <a:gd name="T21" fmla="*/ 32 h 366"/>
                <a:gd name="T22" fmla="*/ 76 w 378"/>
                <a:gd name="T23" fmla="*/ 32 h 366"/>
                <a:gd name="T24" fmla="*/ 27 w 378"/>
                <a:gd name="T25" fmla="*/ 68 h 366"/>
                <a:gd name="T26" fmla="*/ 27 w 378"/>
                <a:gd name="T27" fmla="*/ 68 h 366"/>
                <a:gd name="T28" fmla="*/ 140 w 378"/>
                <a:gd name="T29" fmla="*/ 208 h 366"/>
                <a:gd name="T30" fmla="*/ 140 w 378"/>
                <a:gd name="T31" fmla="*/ 208 h 366"/>
                <a:gd name="T32" fmla="*/ 28 w 378"/>
                <a:gd name="T33" fmla="*/ 300 h 366"/>
                <a:gd name="T34" fmla="*/ 28 w 378"/>
                <a:gd name="T35" fmla="*/ 300 h 366"/>
                <a:gd name="T36" fmla="*/ 63 w 378"/>
                <a:gd name="T37" fmla="*/ 350 h 366"/>
                <a:gd name="T38" fmla="*/ 63 w 378"/>
                <a:gd name="T39" fmla="*/ 350 h 366"/>
                <a:gd name="T40" fmla="*/ 193 w 378"/>
                <a:gd name="T41" fmla="*/ 248 h 366"/>
                <a:gd name="T42" fmla="*/ 193 w 378"/>
                <a:gd name="T43" fmla="*/ 248 h 366"/>
                <a:gd name="T44" fmla="*/ 334 w 378"/>
                <a:gd name="T45" fmla="*/ 312 h 366"/>
                <a:gd name="T46" fmla="*/ 334 w 378"/>
                <a:gd name="T47" fmla="*/ 312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48"/>
                    <a:pt x="271" y="227"/>
                    <a:pt x="233" y="199"/>
                  </a:cubicBezTo>
                  <a:lnTo>
                    <a:pt x="233" y="199"/>
                  </a:lnTo>
                  <a:cubicBezTo>
                    <a:pt x="268" y="149"/>
                    <a:pt x="295" y="94"/>
                    <a:pt x="306" y="42"/>
                  </a:cubicBezTo>
                  <a:lnTo>
                    <a:pt x="306" y="42"/>
                  </a:lnTo>
                  <a:cubicBezTo>
                    <a:pt x="313" y="18"/>
                    <a:pt x="279" y="0"/>
                    <a:pt x="266" y="23"/>
                  </a:cubicBezTo>
                  <a:lnTo>
                    <a:pt x="266" y="23"/>
                  </a:lnTo>
                  <a:cubicBezTo>
                    <a:pt x="239" y="70"/>
                    <a:pt x="216" y="118"/>
                    <a:pt x="184" y="160"/>
                  </a:cubicBezTo>
                  <a:lnTo>
                    <a:pt x="184" y="160"/>
                  </a:lnTo>
                  <a:cubicBezTo>
                    <a:pt x="142" y="120"/>
                    <a:pt x="113" y="76"/>
                    <a:pt x="76" y="32"/>
                  </a:cubicBezTo>
                  <a:lnTo>
                    <a:pt x="76" y="32"/>
                  </a:lnTo>
                  <a:cubicBezTo>
                    <a:pt x="53" y="5"/>
                    <a:pt x="12" y="38"/>
                    <a:pt x="27" y="68"/>
                  </a:cubicBezTo>
                  <a:lnTo>
                    <a:pt x="27" y="68"/>
                  </a:lnTo>
                  <a:cubicBezTo>
                    <a:pt x="49" y="119"/>
                    <a:pt x="90" y="168"/>
                    <a:pt x="140" y="208"/>
                  </a:cubicBezTo>
                  <a:lnTo>
                    <a:pt x="140" y="208"/>
                  </a:lnTo>
                  <a:cubicBezTo>
                    <a:pt x="104" y="241"/>
                    <a:pt x="65" y="269"/>
                    <a:pt x="28" y="300"/>
                  </a:cubicBezTo>
                  <a:lnTo>
                    <a:pt x="28" y="300"/>
                  </a:lnTo>
                  <a:cubicBezTo>
                    <a:pt x="0" y="324"/>
                    <a:pt x="33" y="365"/>
                    <a:pt x="63" y="350"/>
                  </a:cubicBezTo>
                  <a:lnTo>
                    <a:pt x="63" y="350"/>
                  </a:lnTo>
                  <a:cubicBezTo>
                    <a:pt x="109" y="329"/>
                    <a:pt x="155" y="293"/>
                    <a:pt x="193" y="248"/>
                  </a:cubicBezTo>
                  <a:lnTo>
                    <a:pt x="193" y="248"/>
                  </a:lnTo>
                  <a:cubicBezTo>
                    <a:pt x="239" y="278"/>
                    <a:pt x="288" y="300"/>
                    <a:pt x="334" y="312"/>
                  </a:cubicBezTo>
                  <a:lnTo>
                    <a:pt x="334" y="312"/>
                  </a:lnTo>
                  <a:cubicBezTo>
                    <a:pt x="358" y="319"/>
                    <a:pt x="377"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80" name="Freeform 45">
              <a:extLst>
                <a:ext uri="{FF2B5EF4-FFF2-40B4-BE49-F238E27FC236}">
                  <a16:creationId xmlns:a16="http://schemas.microsoft.com/office/drawing/2014/main" id="{71AA663E-5C4C-9040-B7D3-A1B13A57AF04}"/>
                </a:ext>
              </a:extLst>
            </p:cNvPr>
            <p:cNvSpPr>
              <a:spLocks noChangeArrowheads="1"/>
            </p:cNvSpPr>
            <p:nvPr/>
          </p:nvSpPr>
          <p:spPr bwMode="auto">
            <a:xfrm>
              <a:off x="2487060" y="6668667"/>
              <a:ext cx="180952" cy="174602"/>
            </a:xfrm>
            <a:custGeom>
              <a:avLst/>
              <a:gdLst>
                <a:gd name="T0" fmla="*/ 354 w 380"/>
                <a:gd name="T1" fmla="*/ 274 h 367"/>
                <a:gd name="T2" fmla="*/ 354 w 380"/>
                <a:gd name="T3" fmla="*/ 274 h 367"/>
                <a:gd name="T4" fmla="*/ 233 w 380"/>
                <a:gd name="T5" fmla="*/ 201 h 367"/>
                <a:gd name="T6" fmla="*/ 233 w 380"/>
                <a:gd name="T7" fmla="*/ 201 h 367"/>
                <a:gd name="T8" fmla="*/ 308 w 380"/>
                <a:gd name="T9" fmla="*/ 44 h 367"/>
                <a:gd name="T10" fmla="*/ 308 w 380"/>
                <a:gd name="T11" fmla="*/ 44 h 367"/>
                <a:gd name="T12" fmla="*/ 267 w 380"/>
                <a:gd name="T13" fmla="*/ 24 h 367"/>
                <a:gd name="T14" fmla="*/ 267 w 380"/>
                <a:gd name="T15" fmla="*/ 24 h 367"/>
                <a:gd name="T16" fmla="*/ 183 w 380"/>
                <a:gd name="T17" fmla="*/ 161 h 367"/>
                <a:gd name="T18" fmla="*/ 183 w 380"/>
                <a:gd name="T19" fmla="*/ 161 h 367"/>
                <a:gd name="T20" fmla="*/ 77 w 380"/>
                <a:gd name="T21" fmla="*/ 34 h 367"/>
                <a:gd name="T22" fmla="*/ 77 w 380"/>
                <a:gd name="T23" fmla="*/ 34 h 367"/>
                <a:gd name="T24" fmla="*/ 27 w 380"/>
                <a:gd name="T25" fmla="*/ 70 h 367"/>
                <a:gd name="T26" fmla="*/ 27 w 380"/>
                <a:gd name="T27" fmla="*/ 70 h 367"/>
                <a:gd name="T28" fmla="*/ 140 w 380"/>
                <a:gd name="T29" fmla="*/ 209 h 367"/>
                <a:gd name="T30" fmla="*/ 140 w 380"/>
                <a:gd name="T31" fmla="*/ 209 h 367"/>
                <a:gd name="T32" fmla="*/ 28 w 380"/>
                <a:gd name="T33" fmla="*/ 301 h 367"/>
                <a:gd name="T34" fmla="*/ 28 w 380"/>
                <a:gd name="T35" fmla="*/ 301 h 367"/>
                <a:gd name="T36" fmla="*/ 64 w 380"/>
                <a:gd name="T37" fmla="*/ 351 h 367"/>
                <a:gd name="T38" fmla="*/ 64 w 380"/>
                <a:gd name="T39" fmla="*/ 351 h 367"/>
                <a:gd name="T40" fmla="*/ 195 w 380"/>
                <a:gd name="T41" fmla="*/ 250 h 367"/>
                <a:gd name="T42" fmla="*/ 195 w 380"/>
                <a:gd name="T43" fmla="*/ 250 h 367"/>
                <a:gd name="T44" fmla="*/ 334 w 380"/>
                <a:gd name="T45" fmla="*/ 314 h 367"/>
                <a:gd name="T46" fmla="*/ 334 w 380"/>
                <a:gd name="T47" fmla="*/ 314 h 367"/>
                <a:gd name="T48" fmla="*/ 354 w 380"/>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7">
                  <a:moveTo>
                    <a:pt x="354" y="274"/>
                  </a:moveTo>
                  <a:lnTo>
                    <a:pt x="354" y="274"/>
                  </a:lnTo>
                  <a:cubicBezTo>
                    <a:pt x="313" y="250"/>
                    <a:pt x="271" y="228"/>
                    <a:pt x="233" y="201"/>
                  </a:cubicBezTo>
                  <a:lnTo>
                    <a:pt x="233" y="201"/>
                  </a:lnTo>
                  <a:cubicBezTo>
                    <a:pt x="269" y="150"/>
                    <a:pt x="295" y="95"/>
                    <a:pt x="308" y="44"/>
                  </a:cubicBezTo>
                  <a:lnTo>
                    <a:pt x="308" y="44"/>
                  </a:lnTo>
                  <a:cubicBezTo>
                    <a:pt x="314" y="20"/>
                    <a:pt x="280" y="0"/>
                    <a:pt x="267" y="24"/>
                  </a:cubicBezTo>
                  <a:lnTo>
                    <a:pt x="267" y="24"/>
                  </a:lnTo>
                  <a:cubicBezTo>
                    <a:pt x="241" y="71"/>
                    <a:pt x="217" y="119"/>
                    <a:pt x="183" y="161"/>
                  </a:cubicBezTo>
                  <a:lnTo>
                    <a:pt x="183" y="161"/>
                  </a:lnTo>
                  <a:cubicBezTo>
                    <a:pt x="144" y="123"/>
                    <a:pt x="113" y="77"/>
                    <a:pt x="77" y="34"/>
                  </a:cubicBezTo>
                  <a:lnTo>
                    <a:pt x="77" y="34"/>
                  </a:lnTo>
                  <a:cubicBezTo>
                    <a:pt x="53" y="7"/>
                    <a:pt x="12" y="38"/>
                    <a:pt x="27" y="70"/>
                  </a:cubicBezTo>
                  <a:lnTo>
                    <a:pt x="27" y="70"/>
                  </a:lnTo>
                  <a:cubicBezTo>
                    <a:pt x="50" y="120"/>
                    <a:pt x="91" y="169"/>
                    <a:pt x="140" y="209"/>
                  </a:cubicBezTo>
                  <a:lnTo>
                    <a:pt x="140" y="209"/>
                  </a:lnTo>
                  <a:cubicBezTo>
                    <a:pt x="104" y="243"/>
                    <a:pt x="65" y="270"/>
                    <a:pt x="28" y="301"/>
                  </a:cubicBezTo>
                  <a:lnTo>
                    <a:pt x="28" y="301"/>
                  </a:lnTo>
                  <a:cubicBezTo>
                    <a:pt x="0" y="326"/>
                    <a:pt x="33" y="366"/>
                    <a:pt x="64" y="351"/>
                  </a:cubicBezTo>
                  <a:lnTo>
                    <a:pt x="64" y="351"/>
                  </a:lnTo>
                  <a:cubicBezTo>
                    <a:pt x="111" y="331"/>
                    <a:pt x="155" y="293"/>
                    <a:pt x="195" y="250"/>
                  </a:cubicBezTo>
                  <a:lnTo>
                    <a:pt x="195" y="250"/>
                  </a:lnTo>
                  <a:cubicBezTo>
                    <a:pt x="240" y="280"/>
                    <a:pt x="290" y="303"/>
                    <a:pt x="334" y="314"/>
                  </a:cubicBezTo>
                  <a:lnTo>
                    <a:pt x="334" y="314"/>
                  </a:lnTo>
                  <a:cubicBezTo>
                    <a:pt x="359" y="320"/>
                    <a:pt x="379" y="287"/>
                    <a:pt x="354" y="274"/>
                  </a:cubicBezTo>
                </a:path>
              </a:pathLst>
            </a:custGeom>
            <a:solidFill>
              <a:schemeClr val="accent3">
                <a:lumMod val="75000"/>
              </a:schemeClr>
            </a:solidFill>
            <a:ln>
              <a:noFill/>
            </a:ln>
            <a:effectLst/>
          </p:spPr>
          <p:txBody>
            <a:bodyPr wrap="none" anchor="ctr"/>
            <a:lstStyle/>
            <a:p>
              <a:pPr>
                <a:defRPr/>
              </a:pPr>
              <a:endParaRPr lang="es-ES_tradnl"/>
            </a:p>
          </p:txBody>
        </p:sp>
        <p:sp>
          <p:nvSpPr>
            <p:cNvPr id="81" name="Freeform 46">
              <a:extLst>
                <a:ext uri="{FF2B5EF4-FFF2-40B4-BE49-F238E27FC236}">
                  <a16:creationId xmlns:a16="http://schemas.microsoft.com/office/drawing/2014/main" id="{0E234D29-2476-FD43-A74F-9DDA606F9FED}"/>
                </a:ext>
              </a:extLst>
            </p:cNvPr>
            <p:cNvSpPr>
              <a:spLocks noChangeArrowheads="1"/>
            </p:cNvSpPr>
            <p:nvPr/>
          </p:nvSpPr>
          <p:spPr bwMode="auto">
            <a:xfrm>
              <a:off x="2675948" y="6668667"/>
              <a:ext cx="180952" cy="174602"/>
            </a:xfrm>
            <a:custGeom>
              <a:avLst/>
              <a:gdLst>
                <a:gd name="T0" fmla="*/ 355 w 380"/>
                <a:gd name="T1" fmla="*/ 274 h 367"/>
                <a:gd name="T2" fmla="*/ 355 w 380"/>
                <a:gd name="T3" fmla="*/ 274 h 367"/>
                <a:gd name="T4" fmla="*/ 233 w 380"/>
                <a:gd name="T5" fmla="*/ 201 h 367"/>
                <a:gd name="T6" fmla="*/ 233 w 380"/>
                <a:gd name="T7" fmla="*/ 201 h 367"/>
                <a:gd name="T8" fmla="*/ 308 w 380"/>
                <a:gd name="T9" fmla="*/ 44 h 367"/>
                <a:gd name="T10" fmla="*/ 308 w 380"/>
                <a:gd name="T11" fmla="*/ 44 h 367"/>
                <a:gd name="T12" fmla="*/ 267 w 380"/>
                <a:gd name="T13" fmla="*/ 24 h 367"/>
                <a:gd name="T14" fmla="*/ 267 w 380"/>
                <a:gd name="T15" fmla="*/ 24 h 367"/>
                <a:gd name="T16" fmla="*/ 184 w 380"/>
                <a:gd name="T17" fmla="*/ 161 h 367"/>
                <a:gd name="T18" fmla="*/ 184 w 380"/>
                <a:gd name="T19" fmla="*/ 161 h 367"/>
                <a:gd name="T20" fmla="*/ 76 w 380"/>
                <a:gd name="T21" fmla="*/ 34 h 367"/>
                <a:gd name="T22" fmla="*/ 76 w 380"/>
                <a:gd name="T23" fmla="*/ 34 h 367"/>
                <a:gd name="T24" fmla="*/ 27 w 380"/>
                <a:gd name="T25" fmla="*/ 70 h 367"/>
                <a:gd name="T26" fmla="*/ 27 w 380"/>
                <a:gd name="T27" fmla="*/ 70 h 367"/>
                <a:gd name="T28" fmla="*/ 140 w 380"/>
                <a:gd name="T29" fmla="*/ 209 h 367"/>
                <a:gd name="T30" fmla="*/ 140 w 380"/>
                <a:gd name="T31" fmla="*/ 209 h 367"/>
                <a:gd name="T32" fmla="*/ 28 w 380"/>
                <a:gd name="T33" fmla="*/ 301 h 367"/>
                <a:gd name="T34" fmla="*/ 28 w 380"/>
                <a:gd name="T35" fmla="*/ 301 h 367"/>
                <a:gd name="T36" fmla="*/ 63 w 380"/>
                <a:gd name="T37" fmla="*/ 351 h 367"/>
                <a:gd name="T38" fmla="*/ 63 w 380"/>
                <a:gd name="T39" fmla="*/ 351 h 367"/>
                <a:gd name="T40" fmla="*/ 195 w 380"/>
                <a:gd name="T41" fmla="*/ 250 h 367"/>
                <a:gd name="T42" fmla="*/ 195 w 380"/>
                <a:gd name="T43" fmla="*/ 250 h 367"/>
                <a:gd name="T44" fmla="*/ 335 w 380"/>
                <a:gd name="T45" fmla="*/ 314 h 367"/>
                <a:gd name="T46" fmla="*/ 335 w 380"/>
                <a:gd name="T47" fmla="*/ 314 h 367"/>
                <a:gd name="T48" fmla="*/ 355 w 380"/>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7">
                  <a:moveTo>
                    <a:pt x="355" y="274"/>
                  </a:moveTo>
                  <a:lnTo>
                    <a:pt x="355" y="274"/>
                  </a:lnTo>
                  <a:cubicBezTo>
                    <a:pt x="312" y="250"/>
                    <a:pt x="271" y="228"/>
                    <a:pt x="233" y="201"/>
                  </a:cubicBezTo>
                  <a:lnTo>
                    <a:pt x="233" y="201"/>
                  </a:lnTo>
                  <a:cubicBezTo>
                    <a:pt x="268" y="150"/>
                    <a:pt x="295" y="95"/>
                    <a:pt x="308" y="44"/>
                  </a:cubicBezTo>
                  <a:lnTo>
                    <a:pt x="308" y="44"/>
                  </a:lnTo>
                  <a:cubicBezTo>
                    <a:pt x="314" y="20"/>
                    <a:pt x="280" y="0"/>
                    <a:pt x="267" y="24"/>
                  </a:cubicBezTo>
                  <a:lnTo>
                    <a:pt x="267" y="24"/>
                  </a:lnTo>
                  <a:cubicBezTo>
                    <a:pt x="241" y="71"/>
                    <a:pt x="216" y="119"/>
                    <a:pt x="184" y="161"/>
                  </a:cubicBezTo>
                  <a:lnTo>
                    <a:pt x="184" y="161"/>
                  </a:lnTo>
                  <a:cubicBezTo>
                    <a:pt x="144" y="123"/>
                    <a:pt x="113" y="77"/>
                    <a:pt x="76" y="34"/>
                  </a:cubicBezTo>
                  <a:lnTo>
                    <a:pt x="76" y="34"/>
                  </a:lnTo>
                  <a:cubicBezTo>
                    <a:pt x="53" y="7"/>
                    <a:pt x="12" y="38"/>
                    <a:pt x="27" y="70"/>
                  </a:cubicBezTo>
                  <a:lnTo>
                    <a:pt x="27" y="70"/>
                  </a:lnTo>
                  <a:cubicBezTo>
                    <a:pt x="50" y="120"/>
                    <a:pt x="91" y="169"/>
                    <a:pt x="140" y="209"/>
                  </a:cubicBezTo>
                  <a:lnTo>
                    <a:pt x="140" y="209"/>
                  </a:lnTo>
                  <a:cubicBezTo>
                    <a:pt x="104" y="243"/>
                    <a:pt x="65" y="270"/>
                    <a:pt x="28" y="301"/>
                  </a:cubicBezTo>
                  <a:lnTo>
                    <a:pt x="28" y="301"/>
                  </a:lnTo>
                  <a:cubicBezTo>
                    <a:pt x="0" y="326"/>
                    <a:pt x="33" y="366"/>
                    <a:pt x="63" y="351"/>
                  </a:cubicBezTo>
                  <a:lnTo>
                    <a:pt x="63" y="351"/>
                  </a:lnTo>
                  <a:cubicBezTo>
                    <a:pt x="109" y="331"/>
                    <a:pt x="155" y="293"/>
                    <a:pt x="195" y="250"/>
                  </a:cubicBezTo>
                  <a:lnTo>
                    <a:pt x="195" y="250"/>
                  </a:lnTo>
                  <a:cubicBezTo>
                    <a:pt x="239" y="280"/>
                    <a:pt x="289" y="303"/>
                    <a:pt x="335" y="314"/>
                  </a:cubicBezTo>
                  <a:lnTo>
                    <a:pt x="335" y="314"/>
                  </a:lnTo>
                  <a:cubicBezTo>
                    <a:pt x="359" y="320"/>
                    <a:pt x="379" y="287"/>
                    <a:pt x="355" y="274"/>
                  </a:cubicBezTo>
                </a:path>
              </a:pathLst>
            </a:custGeom>
            <a:solidFill>
              <a:schemeClr val="accent3">
                <a:lumMod val="25000"/>
              </a:schemeClr>
            </a:solidFill>
            <a:ln>
              <a:noFill/>
            </a:ln>
            <a:effectLst/>
          </p:spPr>
          <p:txBody>
            <a:bodyPr wrap="none" anchor="ctr"/>
            <a:lstStyle/>
            <a:p>
              <a:pPr>
                <a:defRPr/>
              </a:pPr>
              <a:endParaRPr lang="es-ES_tradnl"/>
            </a:p>
          </p:txBody>
        </p:sp>
        <p:sp>
          <p:nvSpPr>
            <p:cNvPr id="82" name="Freeform 47">
              <a:extLst>
                <a:ext uri="{FF2B5EF4-FFF2-40B4-BE49-F238E27FC236}">
                  <a16:creationId xmlns:a16="http://schemas.microsoft.com/office/drawing/2014/main" id="{3EEB733E-2E74-1244-99DA-26A48C61E0A7}"/>
                </a:ext>
              </a:extLst>
            </p:cNvPr>
            <p:cNvSpPr>
              <a:spLocks noChangeArrowheads="1"/>
            </p:cNvSpPr>
            <p:nvPr/>
          </p:nvSpPr>
          <p:spPr bwMode="auto">
            <a:xfrm>
              <a:off x="2299759" y="6668667"/>
              <a:ext cx="180952" cy="174602"/>
            </a:xfrm>
            <a:custGeom>
              <a:avLst/>
              <a:gdLst>
                <a:gd name="T0" fmla="*/ 353 w 379"/>
                <a:gd name="T1" fmla="*/ 274 h 367"/>
                <a:gd name="T2" fmla="*/ 353 w 379"/>
                <a:gd name="T3" fmla="*/ 274 h 367"/>
                <a:gd name="T4" fmla="*/ 232 w 379"/>
                <a:gd name="T5" fmla="*/ 201 h 367"/>
                <a:gd name="T6" fmla="*/ 232 w 379"/>
                <a:gd name="T7" fmla="*/ 201 h 367"/>
                <a:gd name="T8" fmla="*/ 307 w 379"/>
                <a:gd name="T9" fmla="*/ 44 h 367"/>
                <a:gd name="T10" fmla="*/ 307 w 379"/>
                <a:gd name="T11" fmla="*/ 44 h 367"/>
                <a:gd name="T12" fmla="*/ 266 w 379"/>
                <a:gd name="T13" fmla="*/ 24 h 367"/>
                <a:gd name="T14" fmla="*/ 266 w 379"/>
                <a:gd name="T15" fmla="*/ 24 h 367"/>
                <a:gd name="T16" fmla="*/ 182 w 379"/>
                <a:gd name="T17" fmla="*/ 161 h 367"/>
                <a:gd name="T18" fmla="*/ 182 w 379"/>
                <a:gd name="T19" fmla="*/ 161 h 367"/>
                <a:gd name="T20" fmla="*/ 76 w 379"/>
                <a:gd name="T21" fmla="*/ 34 h 367"/>
                <a:gd name="T22" fmla="*/ 76 w 379"/>
                <a:gd name="T23" fmla="*/ 34 h 367"/>
                <a:gd name="T24" fmla="*/ 26 w 379"/>
                <a:gd name="T25" fmla="*/ 70 h 367"/>
                <a:gd name="T26" fmla="*/ 26 w 379"/>
                <a:gd name="T27" fmla="*/ 70 h 367"/>
                <a:gd name="T28" fmla="*/ 139 w 379"/>
                <a:gd name="T29" fmla="*/ 209 h 367"/>
                <a:gd name="T30" fmla="*/ 139 w 379"/>
                <a:gd name="T31" fmla="*/ 209 h 367"/>
                <a:gd name="T32" fmla="*/ 27 w 379"/>
                <a:gd name="T33" fmla="*/ 301 h 367"/>
                <a:gd name="T34" fmla="*/ 27 w 379"/>
                <a:gd name="T35" fmla="*/ 301 h 367"/>
                <a:gd name="T36" fmla="*/ 63 w 379"/>
                <a:gd name="T37" fmla="*/ 351 h 367"/>
                <a:gd name="T38" fmla="*/ 63 w 379"/>
                <a:gd name="T39" fmla="*/ 351 h 367"/>
                <a:gd name="T40" fmla="*/ 193 w 379"/>
                <a:gd name="T41" fmla="*/ 250 h 367"/>
                <a:gd name="T42" fmla="*/ 193 w 379"/>
                <a:gd name="T43" fmla="*/ 250 h 367"/>
                <a:gd name="T44" fmla="*/ 335 w 379"/>
                <a:gd name="T45" fmla="*/ 314 h 367"/>
                <a:gd name="T46" fmla="*/ 335 w 379"/>
                <a:gd name="T47" fmla="*/ 314 h 367"/>
                <a:gd name="T48" fmla="*/ 353 w 379"/>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7">
                  <a:moveTo>
                    <a:pt x="353" y="274"/>
                  </a:moveTo>
                  <a:lnTo>
                    <a:pt x="353" y="274"/>
                  </a:lnTo>
                  <a:cubicBezTo>
                    <a:pt x="311" y="250"/>
                    <a:pt x="270" y="228"/>
                    <a:pt x="232" y="201"/>
                  </a:cubicBezTo>
                  <a:lnTo>
                    <a:pt x="232" y="201"/>
                  </a:lnTo>
                  <a:cubicBezTo>
                    <a:pt x="268" y="150"/>
                    <a:pt x="294" y="95"/>
                    <a:pt x="307" y="44"/>
                  </a:cubicBezTo>
                  <a:lnTo>
                    <a:pt x="307" y="44"/>
                  </a:lnTo>
                  <a:cubicBezTo>
                    <a:pt x="312" y="20"/>
                    <a:pt x="279" y="0"/>
                    <a:pt x="266" y="24"/>
                  </a:cubicBezTo>
                  <a:lnTo>
                    <a:pt x="266" y="24"/>
                  </a:lnTo>
                  <a:cubicBezTo>
                    <a:pt x="240" y="71"/>
                    <a:pt x="215" y="119"/>
                    <a:pt x="182" y="161"/>
                  </a:cubicBezTo>
                  <a:lnTo>
                    <a:pt x="182" y="161"/>
                  </a:lnTo>
                  <a:cubicBezTo>
                    <a:pt x="142" y="123"/>
                    <a:pt x="113" y="77"/>
                    <a:pt x="76" y="34"/>
                  </a:cubicBezTo>
                  <a:lnTo>
                    <a:pt x="76" y="34"/>
                  </a:lnTo>
                  <a:cubicBezTo>
                    <a:pt x="52" y="7"/>
                    <a:pt x="11" y="38"/>
                    <a:pt x="26" y="70"/>
                  </a:cubicBezTo>
                  <a:lnTo>
                    <a:pt x="26" y="70"/>
                  </a:lnTo>
                  <a:cubicBezTo>
                    <a:pt x="48" y="120"/>
                    <a:pt x="90" y="169"/>
                    <a:pt x="139" y="209"/>
                  </a:cubicBezTo>
                  <a:lnTo>
                    <a:pt x="139" y="209"/>
                  </a:lnTo>
                  <a:cubicBezTo>
                    <a:pt x="103" y="243"/>
                    <a:pt x="64" y="270"/>
                    <a:pt x="27" y="301"/>
                  </a:cubicBezTo>
                  <a:lnTo>
                    <a:pt x="27" y="301"/>
                  </a:lnTo>
                  <a:cubicBezTo>
                    <a:pt x="0" y="326"/>
                    <a:pt x="31" y="366"/>
                    <a:pt x="63" y="351"/>
                  </a:cubicBezTo>
                  <a:lnTo>
                    <a:pt x="63" y="351"/>
                  </a:lnTo>
                  <a:cubicBezTo>
                    <a:pt x="110" y="331"/>
                    <a:pt x="155" y="293"/>
                    <a:pt x="193" y="250"/>
                  </a:cubicBezTo>
                  <a:lnTo>
                    <a:pt x="193" y="250"/>
                  </a:lnTo>
                  <a:cubicBezTo>
                    <a:pt x="239" y="280"/>
                    <a:pt x="287" y="303"/>
                    <a:pt x="335" y="314"/>
                  </a:cubicBezTo>
                  <a:lnTo>
                    <a:pt x="335" y="314"/>
                  </a:lnTo>
                  <a:cubicBezTo>
                    <a:pt x="358" y="320"/>
                    <a:pt x="378" y="287"/>
                    <a:pt x="353" y="274"/>
                  </a:cubicBezTo>
                </a:path>
              </a:pathLst>
            </a:custGeom>
            <a:solidFill>
              <a:schemeClr val="accent3">
                <a:lumMod val="50000"/>
              </a:schemeClr>
            </a:solidFill>
            <a:ln>
              <a:noFill/>
            </a:ln>
            <a:effectLst/>
          </p:spPr>
          <p:txBody>
            <a:bodyPr wrap="none" anchor="ctr"/>
            <a:lstStyle/>
            <a:p>
              <a:pPr>
                <a:defRPr/>
              </a:pPr>
              <a:endParaRPr lang="es-ES_tradnl"/>
            </a:p>
          </p:txBody>
        </p:sp>
        <p:sp>
          <p:nvSpPr>
            <p:cNvPr id="83" name="Freeform 48">
              <a:extLst>
                <a:ext uri="{FF2B5EF4-FFF2-40B4-BE49-F238E27FC236}">
                  <a16:creationId xmlns:a16="http://schemas.microsoft.com/office/drawing/2014/main" id="{6F9DAA17-BD00-A44C-B107-2284BCC373A1}"/>
                </a:ext>
              </a:extLst>
            </p:cNvPr>
            <p:cNvSpPr>
              <a:spLocks noChangeArrowheads="1"/>
            </p:cNvSpPr>
            <p:nvPr/>
          </p:nvSpPr>
          <p:spPr bwMode="auto">
            <a:xfrm>
              <a:off x="2868011" y="6668667"/>
              <a:ext cx="180952" cy="174602"/>
            </a:xfrm>
            <a:custGeom>
              <a:avLst/>
              <a:gdLst>
                <a:gd name="T0" fmla="*/ 354 w 379"/>
                <a:gd name="T1" fmla="*/ 274 h 367"/>
                <a:gd name="T2" fmla="*/ 354 w 379"/>
                <a:gd name="T3" fmla="*/ 274 h 367"/>
                <a:gd name="T4" fmla="*/ 232 w 379"/>
                <a:gd name="T5" fmla="*/ 201 h 367"/>
                <a:gd name="T6" fmla="*/ 232 w 379"/>
                <a:gd name="T7" fmla="*/ 201 h 367"/>
                <a:gd name="T8" fmla="*/ 307 w 379"/>
                <a:gd name="T9" fmla="*/ 44 h 367"/>
                <a:gd name="T10" fmla="*/ 307 w 379"/>
                <a:gd name="T11" fmla="*/ 44 h 367"/>
                <a:gd name="T12" fmla="*/ 266 w 379"/>
                <a:gd name="T13" fmla="*/ 24 h 367"/>
                <a:gd name="T14" fmla="*/ 266 w 379"/>
                <a:gd name="T15" fmla="*/ 24 h 367"/>
                <a:gd name="T16" fmla="*/ 183 w 379"/>
                <a:gd name="T17" fmla="*/ 161 h 367"/>
                <a:gd name="T18" fmla="*/ 183 w 379"/>
                <a:gd name="T19" fmla="*/ 161 h 367"/>
                <a:gd name="T20" fmla="*/ 75 w 379"/>
                <a:gd name="T21" fmla="*/ 34 h 367"/>
                <a:gd name="T22" fmla="*/ 75 w 379"/>
                <a:gd name="T23" fmla="*/ 34 h 367"/>
                <a:gd name="T24" fmla="*/ 25 w 379"/>
                <a:gd name="T25" fmla="*/ 70 h 367"/>
                <a:gd name="T26" fmla="*/ 25 w 379"/>
                <a:gd name="T27" fmla="*/ 70 h 367"/>
                <a:gd name="T28" fmla="*/ 138 w 379"/>
                <a:gd name="T29" fmla="*/ 209 h 367"/>
                <a:gd name="T30" fmla="*/ 138 w 379"/>
                <a:gd name="T31" fmla="*/ 209 h 367"/>
                <a:gd name="T32" fmla="*/ 27 w 379"/>
                <a:gd name="T33" fmla="*/ 301 h 367"/>
                <a:gd name="T34" fmla="*/ 27 w 379"/>
                <a:gd name="T35" fmla="*/ 301 h 367"/>
                <a:gd name="T36" fmla="*/ 62 w 379"/>
                <a:gd name="T37" fmla="*/ 351 h 367"/>
                <a:gd name="T38" fmla="*/ 62 w 379"/>
                <a:gd name="T39" fmla="*/ 351 h 367"/>
                <a:gd name="T40" fmla="*/ 192 w 379"/>
                <a:gd name="T41" fmla="*/ 250 h 367"/>
                <a:gd name="T42" fmla="*/ 192 w 379"/>
                <a:gd name="T43" fmla="*/ 250 h 367"/>
                <a:gd name="T44" fmla="*/ 334 w 379"/>
                <a:gd name="T45" fmla="*/ 314 h 367"/>
                <a:gd name="T46" fmla="*/ 334 w 379"/>
                <a:gd name="T47" fmla="*/ 314 h 367"/>
                <a:gd name="T48" fmla="*/ 354 w 379"/>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7">
                  <a:moveTo>
                    <a:pt x="354" y="274"/>
                  </a:moveTo>
                  <a:lnTo>
                    <a:pt x="354" y="274"/>
                  </a:lnTo>
                  <a:cubicBezTo>
                    <a:pt x="312" y="250"/>
                    <a:pt x="270" y="228"/>
                    <a:pt x="232" y="201"/>
                  </a:cubicBezTo>
                  <a:lnTo>
                    <a:pt x="232" y="201"/>
                  </a:lnTo>
                  <a:cubicBezTo>
                    <a:pt x="267" y="150"/>
                    <a:pt x="293" y="95"/>
                    <a:pt x="307" y="44"/>
                  </a:cubicBezTo>
                  <a:lnTo>
                    <a:pt x="307" y="44"/>
                  </a:lnTo>
                  <a:cubicBezTo>
                    <a:pt x="312" y="20"/>
                    <a:pt x="279" y="0"/>
                    <a:pt x="266" y="24"/>
                  </a:cubicBezTo>
                  <a:lnTo>
                    <a:pt x="266" y="24"/>
                  </a:lnTo>
                  <a:cubicBezTo>
                    <a:pt x="240" y="71"/>
                    <a:pt x="215" y="119"/>
                    <a:pt x="183" y="161"/>
                  </a:cubicBezTo>
                  <a:lnTo>
                    <a:pt x="183" y="161"/>
                  </a:lnTo>
                  <a:cubicBezTo>
                    <a:pt x="142" y="123"/>
                    <a:pt x="112" y="77"/>
                    <a:pt x="75" y="34"/>
                  </a:cubicBezTo>
                  <a:lnTo>
                    <a:pt x="75" y="34"/>
                  </a:lnTo>
                  <a:cubicBezTo>
                    <a:pt x="53" y="7"/>
                    <a:pt x="11" y="38"/>
                    <a:pt x="25" y="70"/>
                  </a:cubicBezTo>
                  <a:lnTo>
                    <a:pt x="25" y="70"/>
                  </a:lnTo>
                  <a:cubicBezTo>
                    <a:pt x="49" y="120"/>
                    <a:pt x="90" y="169"/>
                    <a:pt x="138" y="209"/>
                  </a:cubicBezTo>
                  <a:lnTo>
                    <a:pt x="138" y="209"/>
                  </a:lnTo>
                  <a:cubicBezTo>
                    <a:pt x="103" y="243"/>
                    <a:pt x="63" y="270"/>
                    <a:pt x="27" y="301"/>
                  </a:cubicBezTo>
                  <a:lnTo>
                    <a:pt x="27" y="301"/>
                  </a:lnTo>
                  <a:cubicBezTo>
                    <a:pt x="0" y="326"/>
                    <a:pt x="32" y="366"/>
                    <a:pt x="62" y="351"/>
                  </a:cubicBezTo>
                  <a:lnTo>
                    <a:pt x="62" y="351"/>
                  </a:lnTo>
                  <a:cubicBezTo>
                    <a:pt x="109" y="331"/>
                    <a:pt x="154" y="293"/>
                    <a:pt x="192" y="250"/>
                  </a:cubicBezTo>
                  <a:lnTo>
                    <a:pt x="192" y="250"/>
                  </a:lnTo>
                  <a:cubicBezTo>
                    <a:pt x="240" y="280"/>
                    <a:pt x="288" y="303"/>
                    <a:pt x="334" y="314"/>
                  </a:cubicBezTo>
                  <a:lnTo>
                    <a:pt x="334" y="314"/>
                  </a:lnTo>
                  <a:cubicBezTo>
                    <a:pt x="358" y="320"/>
                    <a:pt x="378" y="287"/>
                    <a:pt x="354" y="274"/>
                  </a:cubicBezTo>
                </a:path>
              </a:pathLst>
            </a:custGeom>
            <a:solidFill>
              <a:schemeClr val="accent3">
                <a:lumMod val="50000"/>
              </a:schemeClr>
            </a:solidFill>
            <a:ln>
              <a:noFill/>
            </a:ln>
            <a:effectLst/>
          </p:spPr>
          <p:txBody>
            <a:bodyPr wrap="none" anchor="ctr"/>
            <a:lstStyle/>
            <a:p>
              <a:pPr>
                <a:defRPr/>
              </a:pPr>
              <a:endParaRPr lang="es-ES_tradnl"/>
            </a:p>
          </p:txBody>
        </p:sp>
        <p:sp>
          <p:nvSpPr>
            <p:cNvPr id="84" name="Freeform 49">
              <a:extLst>
                <a:ext uri="{FF2B5EF4-FFF2-40B4-BE49-F238E27FC236}">
                  <a16:creationId xmlns:a16="http://schemas.microsoft.com/office/drawing/2014/main" id="{33A3E383-5633-CC47-A9F5-FBCD492FE390}"/>
                </a:ext>
              </a:extLst>
            </p:cNvPr>
            <p:cNvSpPr>
              <a:spLocks noChangeArrowheads="1"/>
            </p:cNvSpPr>
            <p:nvPr/>
          </p:nvSpPr>
          <p:spPr bwMode="auto">
            <a:xfrm>
              <a:off x="3245786" y="6673428"/>
              <a:ext cx="180952" cy="174602"/>
            </a:xfrm>
            <a:custGeom>
              <a:avLst/>
              <a:gdLst>
                <a:gd name="T0" fmla="*/ 355 w 379"/>
                <a:gd name="T1" fmla="*/ 273 h 366"/>
                <a:gd name="T2" fmla="*/ 355 w 379"/>
                <a:gd name="T3" fmla="*/ 273 h 366"/>
                <a:gd name="T4" fmla="*/ 232 w 379"/>
                <a:gd name="T5" fmla="*/ 201 h 366"/>
                <a:gd name="T6" fmla="*/ 232 w 379"/>
                <a:gd name="T7" fmla="*/ 201 h 366"/>
                <a:gd name="T8" fmla="*/ 307 w 379"/>
                <a:gd name="T9" fmla="*/ 43 h 366"/>
                <a:gd name="T10" fmla="*/ 307 w 379"/>
                <a:gd name="T11" fmla="*/ 43 h 366"/>
                <a:gd name="T12" fmla="*/ 267 w 379"/>
                <a:gd name="T13" fmla="*/ 25 h 366"/>
                <a:gd name="T14" fmla="*/ 267 w 379"/>
                <a:gd name="T15" fmla="*/ 25 h 366"/>
                <a:gd name="T16" fmla="*/ 184 w 379"/>
                <a:gd name="T17" fmla="*/ 161 h 366"/>
                <a:gd name="T18" fmla="*/ 184 w 379"/>
                <a:gd name="T19" fmla="*/ 161 h 366"/>
                <a:gd name="T20" fmla="*/ 76 w 379"/>
                <a:gd name="T21" fmla="*/ 34 h 366"/>
                <a:gd name="T22" fmla="*/ 76 w 379"/>
                <a:gd name="T23" fmla="*/ 34 h 366"/>
                <a:gd name="T24" fmla="*/ 26 w 379"/>
                <a:gd name="T25" fmla="*/ 69 h 366"/>
                <a:gd name="T26" fmla="*/ 26 w 379"/>
                <a:gd name="T27" fmla="*/ 69 h 366"/>
                <a:gd name="T28" fmla="*/ 140 w 379"/>
                <a:gd name="T29" fmla="*/ 210 h 366"/>
                <a:gd name="T30" fmla="*/ 140 w 379"/>
                <a:gd name="T31" fmla="*/ 210 h 366"/>
                <a:gd name="T32" fmla="*/ 29 w 379"/>
                <a:gd name="T33" fmla="*/ 302 h 366"/>
                <a:gd name="T34" fmla="*/ 29 w 379"/>
                <a:gd name="T35" fmla="*/ 302 h 366"/>
                <a:gd name="T36" fmla="*/ 63 w 379"/>
                <a:gd name="T37" fmla="*/ 352 h 366"/>
                <a:gd name="T38" fmla="*/ 63 w 379"/>
                <a:gd name="T39" fmla="*/ 352 h 366"/>
                <a:gd name="T40" fmla="*/ 194 w 379"/>
                <a:gd name="T41" fmla="*/ 250 h 366"/>
                <a:gd name="T42" fmla="*/ 194 w 379"/>
                <a:gd name="T43" fmla="*/ 250 h 366"/>
                <a:gd name="T44" fmla="*/ 335 w 379"/>
                <a:gd name="T45" fmla="*/ 314 h 366"/>
                <a:gd name="T46" fmla="*/ 335 w 379"/>
                <a:gd name="T47" fmla="*/ 314 h 366"/>
                <a:gd name="T48" fmla="*/ 355 w 379"/>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5" y="273"/>
                  </a:moveTo>
                  <a:lnTo>
                    <a:pt x="355" y="273"/>
                  </a:lnTo>
                  <a:cubicBezTo>
                    <a:pt x="313" y="250"/>
                    <a:pt x="270" y="228"/>
                    <a:pt x="232" y="201"/>
                  </a:cubicBezTo>
                  <a:lnTo>
                    <a:pt x="232" y="201"/>
                  </a:lnTo>
                  <a:cubicBezTo>
                    <a:pt x="268" y="150"/>
                    <a:pt x="295" y="94"/>
                    <a:pt x="307" y="43"/>
                  </a:cubicBezTo>
                  <a:lnTo>
                    <a:pt x="307" y="43"/>
                  </a:lnTo>
                  <a:cubicBezTo>
                    <a:pt x="314" y="20"/>
                    <a:pt x="281" y="0"/>
                    <a:pt x="267" y="25"/>
                  </a:cubicBezTo>
                  <a:lnTo>
                    <a:pt x="267" y="25"/>
                  </a:lnTo>
                  <a:cubicBezTo>
                    <a:pt x="240" y="71"/>
                    <a:pt x="217" y="118"/>
                    <a:pt x="184" y="161"/>
                  </a:cubicBezTo>
                  <a:lnTo>
                    <a:pt x="184" y="161"/>
                  </a:lnTo>
                  <a:cubicBezTo>
                    <a:pt x="143" y="122"/>
                    <a:pt x="113" y="77"/>
                    <a:pt x="76" y="34"/>
                  </a:cubicBezTo>
                  <a:lnTo>
                    <a:pt x="76" y="34"/>
                  </a:lnTo>
                  <a:cubicBezTo>
                    <a:pt x="52" y="6"/>
                    <a:pt x="13" y="39"/>
                    <a:pt x="26" y="69"/>
                  </a:cubicBezTo>
                  <a:lnTo>
                    <a:pt x="26" y="69"/>
                  </a:lnTo>
                  <a:cubicBezTo>
                    <a:pt x="50" y="119"/>
                    <a:pt x="90" y="169"/>
                    <a:pt x="140" y="210"/>
                  </a:cubicBezTo>
                  <a:lnTo>
                    <a:pt x="140" y="210"/>
                  </a:lnTo>
                  <a:cubicBezTo>
                    <a:pt x="105" y="243"/>
                    <a:pt x="65" y="269"/>
                    <a:pt x="29" y="302"/>
                  </a:cubicBezTo>
                  <a:lnTo>
                    <a:pt x="29" y="302"/>
                  </a:lnTo>
                  <a:cubicBezTo>
                    <a:pt x="0" y="326"/>
                    <a:pt x="33" y="365"/>
                    <a:pt x="63" y="352"/>
                  </a:cubicBezTo>
                  <a:lnTo>
                    <a:pt x="63" y="352"/>
                  </a:lnTo>
                  <a:cubicBezTo>
                    <a:pt x="110" y="331"/>
                    <a:pt x="155" y="294"/>
                    <a:pt x="194" y="250"/>
                  </a:cubicBezTo>
                  <a:lnTo>
                    <a:pt x="194" y="250"/>
                  </a:lnTo>
                  <a:cubicBezTo>
                    <a:pt x="240" y="280"/>
                    <a:pt x="289" y="302"/>
                    <a:pt x="335" y="314"/>
                  </a:cubicBezTo>
                  <a:lnTo>
                    <a:pt x="335" y="314"/>
                  </a:lnTo>
                  <a:cubicBezTo>
                    <a:pt x="359" y="320"/>
                    <a:pt x="378" y="286"/>
                    <a:pt x="355" y="273"/>
                  </a:cubicBezTo>
                </a:path>
              </a:pathLst>
            </a:custGeom>
            <a:solidFill>
              <a:schemeClr val="accent3">
                <a:lumMod val="25000"/>
              </a:schemeClr>
            </a:solidFill>
            <a:ln>
              <a:noFill/>
            </a:ln>
            <a:effectLst/>
          </p:spPr>
          <p:txBody>
            <a:bodyPr wrap="none" anchor="ctr"/>
            <a:lstStyle/>
            <a:p>
              <a:pPr>
                <a:defRPr/>
              </a:pPr>
              <a:endParaRPr lang="es-ES_tradnl"/>
            </a:p>
          </p:txBody>
        </p:sp>
        <p:sp>
          <p:nvSpPr>
            <p:cNvPr id="85" name="Freeform 50">
              <a:extLst>
                <a:ext uri="{FF2B5EF4-FFF2-40B4-BE49-F238E27FC236}">
                  <a16:creationId xmlns:a16="http://schemas.microsoft.com/office/drawing/2014/main" id="{5004D22B-C5DB-3F47-A079-57A8E794E0B6}"/>
                </a:ext>
              </a:extLst>
            </p:cNvPr>
            <p:cNvSpPr>
              <a:spLocks noChangeArrowheads="1"/>
            </p:cNvSpPr>
            <p:nvPr/>
          </p:nvSpPr>
          <p:spPr bwMode="auto">
            <a:xfrm>
              <a:off x="3434674" y="6673428"/>
              <a:ext cx="180952" cy="174602"/>
            </a:xfrm>
            <a:custGeom>
              <a:avLst/>
              <a:gdLst>
                <a:gd name="T0" fmla="*/ 353 w 378"/>
                <a:gd name="T1" fmla="*/ 273 h 366"/>
                <a:gd name="T2" fmla="*/ 353 w 378"/>
                <a:gd name="T3" fmla="*/ 273 h 366"/>
                <a:gd name="T4" fmla="*/ 231 w 378"/>
                <a:gd name="T5" fmla="*/ 201 h 366"/>
                <a:gd name="T6" fmla="*/ 231 w 378"/>
                <a:gd name="T7" fmla="*/ 201 h 366"/>
                <a:gd name="T8" fmla="*/ 307 w 378"/>
                <a:gd name="T9" fmla="*/ 43 h 366"/>
                <a:gd name="T10" fmla="*/ 307 w 378"/>
                <a:gd name="T11" fmla="*/ 43 h 366"/>
                <a:gd name="T12" fmla="*/ 265 w 378"/>
                <a:gd name="T13" fmla="*/ 25 h 366"/>
                <a:gd name="T14" fmla="*/ 265 w 378"/>
                <a:gd name="T15" fmla="*/ 25 h 366"/>
                <a:gd name="T16" fmla="*/ 183 w 378"/>
                <a:gd name="T17" fmla="*/ 161 h 366"/>
                <a:gd name="T18" fmla="*/ 183 w 378"/>
                <a:gd name="T19" fmla="*/ 161 h 366"/>
                <a:gd name="T20" fmla="*/ 75 w 378"/>
                <a:gd name="T21" fmla="*/ 34 h 366"/>
                <a:gd name="T22" fmla="*/ 75 w 378"/>
                <a:gd name="T23" fmla="*/ 34 h 366"/>
                <a:gd name="T24" fmla="*/ 26 w 378"/>
                <a:gd name="T25" fmla="*/ 69 h 366"/>
                <a:gd name="T26" fmla="*/ 26 w 378"/>
                <a:gd name="T27" fmla="*/ 69 h 366"/>
                <a:gd name="T28" fmla="*/ 139 w 378"/>
                <a:gd name="T29" fmla="*/ 210 h 366"/>
                <a:gd name="T30" fmla="*/ 139 w 378"/>
                <a:gd name="T31" fmla="*/ 210 h 366"/>
                <a:gd name="T32" fmla="*/ 28 w 378"/>
                <a:gd name="T33" fmla="*/ 302 h 366"/>
                <a:gd name="T34" fmla="*/ 28 w 378"/>
                <a:gd name="T35" fmla="*/ 302 h 366"/>
                <a:gd name="T36" fmla="*/ 62 w 378"/>
                <a:gd name="T37" fmla="*/ 352 h 366"/>
                <a:gd name="T38" fmla="*/ 62 w 378"/>
                <a:gd name="T39" fmla="*/ 352 h 366"/>
                <a:gd name="T40" fmla="*/ 193 w 378"/>
                <a:gd name="T41" fmla="*/ 250 h 366"/>
                <a:gd name="T42" fmla="*/ 193 w 378"/>
                <a:gd name="T43" fmla="*/ 250 h 366"/>
                <a:gd name="T44" fmla="*/ 334 w 378"/>
                <a:gd name="T45" fmla="*/ 314 h 366"/>
                <a:gd name="T46" fmla="*/ 334 w 378"/>
                <a:gd name="T47" fmla="*/ 314 h 366"/>
                <a:gd name="T48" fmla="*/ 353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3"/>
                  </a:moveTo>
                  <a:lnTo>
                    <a:pt x="353" y="273"/>
                  </a:lnTo>
                  <a:cubicBezTo>
                    <a:pt x="311" y="250"/>
                    <a:pt x="269" y="228"/>
                    <a:pt x="231" y="201"/>
                  </a:cubicBezTo>
                  <a:lnTo>
                    <a:pt x="231" y="201"/>
                  </a:lnTo>
                  <a:cubicBezTo>
                    <a:pt x="267" y="150"/>
                    <a:pt x="294" y="94"/>
                    <a:pt x="307" y="43"/>
                  </a:cubicBezTo>
                  <a:lnTo>
                    <a:pt x="307" y="43"/>
                  </a:lnTo>
                  <a:cubicBezTo>
                    <a:pt x="313" y="20"/>
                    <a:pt x="278" y="0"/>
                    <a:pt x="265" y="25"/>
                  </a:cubicBezTo>
                  <a:lnTo>
                    <a:pt x="265" y="25"/>
                  </a:lnTo>
                  <a:cubicBezTo>
                    <a:pt x="240" y="71"/>
                    <a:pt x="215" y="118"/>
                    <a:pt x="183" y="161"/>
                  </a:cubicBezTo>
                  <a:lnTo>
                    <a:pt x="183" y="161"/>
                  </a:lnTo>
                  <a:cubicBezTo>
                    <a:pt x="142" y="122"/>
                    <a:pt x="113" y="77"/>
                    <a:pt x="75" y="34"/>
                  </a:cubicBezTo>
                  <a:lnTo>
                    <a:pt x="75" y="34"/>
                  </a:lnTo>
                  <a:cubicBezTo>
                    <a:pt x="52" y="6"/>
                    <a:pt x="12" y="39"/>
                    <a:pt x="26" y="69"/>
                  </a:cubicBezTo>
                  <a:lnTo>
                    <a:pt x="26" y="69"/>
                  </a:lnTo>
                  <a:cubicBezTo>
                    <a:pt x="49" y="119"/>
                    <a:pt x="89" y="169"/>
                    <a:pt x="139" y="210"/>
                  </a:cubicBezTo>
                  <a:lnTo>
                    <a:pt x="139" y="210"/>
                  </a:lnTo>
                  <a:cubicBezTo>
                    <a:pt x="104" y="243"/>
                    <a:pt x="63" y="269"/>
                    <a:pt x="28" y="302"/>
                  </a:cubicBezTo>
                  <a:lnTo>
                    <a:pt x="28" y="302"/>
                  </a:lnTo>
                  <a:cubicBezTo>
                    <a:pt x="0" y="326"/>
                    <a:pt x="31" y="365"/>
                    <a:pt x="62" y="352"/>
                  </a:cubicBezTo>
                  <a:lnTo>
                    <a:pt x="62" y="352"/>
                  </a:lnTo>
                  <a:cubicBezTo>
                    <a:pt x="109" y="331"/>
                    <a:pt x="154" y="294"/>
                    <a:pt x="193" y="250"/>
                  </a:cubicBezTo>
                  <a:lnTo>
                    <a:pt x="193" y="250"/>
                  </a:lnTo>
                  <a:cubicBezTo>
                    <a:pt x="239" y="280"/>
                    <a:pt x="288" y="302"/>
                    <a:pt x="334" y="314"/>
                  </a:cubicBezTo>
                  <a:lnTo>
                    <a:pt x="334" y="314"/>
                  </a:lnTo>
                  <a:cubicBezTo>
                    <a:pt x="357" y="320"/>
                    <a:pt x="377" y="286"/>
                    <a:pt x="353" y="273"/>
                  </a:cubicBezTo>
                </a:path>
              </a:pathLst>
            </a:custGeom>
            <a:solidFill>
              <a:schemeClr val="accent3">
                <a:lumMod val="50000"/>
              </a:schemeClr>
            </a:solidFill>
            <a:ln>
              <a:noFill/>
            </a:ln>
            <a:effectLst/>
          </p:spPr>
          <p:txBody>
            <a:bodyPr wrap="none" anchor="ctr"/>
            <a:lstStyle/>
            <a:p>
              <a:pPr>
                <a:defRPr/>
              </a:pPr>
              <a:endParaRPr lang="es-ES_tradnl"/>
            </a:p>
          </p:txBody>
        </p:sp>
        <p:sp>
          <p:nvSpPr>
            <p:cNvPr id="86" name="Freeform 51">
              <a:extLst>
                <a:ext uri="{FF2B5EF4-FFF2-40B4-BE49-F238E27FC236}">
                  <a16:creationId xmlns:a16="http://schemas.microsoft.com/office/drawing/2014/main" id="{D79D4FF8-33A9-1E43-BAD5-8990F4BF36BD}"/>
                </a:ext>
              </a:extLst>
            </p:cNvPr>
            <p:cNvSpPr>
              <a:spLocks noChangeArrowheads="1"/>
            </p:cNvSpPr>
            <p:nvPr/>
          </p:nvSpPr>
          <p:spPr bwMode="auto">
            <a:xfrm>
              <a:off x="3056899" y="6673428"/>
              <a:ext cx="180952" cy="174602"/>
            </a:xfrm>
            <a:custGeom>
              <a:avLst/>
              <a:gdLst>
                <a:gd name="T0" fmla="*/ 352 w 378"/>
                <a:gd name="T1" fmla="*/ 273 h 366"/>
                <a:gd name="T2" fmla="*/ 352 w 378"/>
                <a:gd name="T3" fmla="*/ 273 h 366"/>
                <a:gd name="T4" fmla="*/ 232 w 378"/>
                <a:gd name="T5" fmla="*/ 201 h 366"/>
                <a:gd name="T6" fmla="*/ 232 w 378"/>
                <a:gd name="T7" fmla="*/ 201 h 366"/>
                <a:gd name="T8" fmla="*/ 306 w 378"/>
                <a:gd name="T9" fmla="*/ 43 h 366"/>
                <a:gd name="T10" fmla="*/ 306 w 378"/>
                <a:gd name="T11" fmla="*/ 43 h 366"/>
                <a:gd name="T12" fmla="*/ 266 w 378"/>
                <a:gd name="T13" fmla="*/ 25 h 366"/>
                <a:gd name="T14" fmla="*/ 266 w 378"/>
                <a:gd name="T15" fmla="*/ 25 h 366"/>
                <a:gd name="T16" fmla="*/ 183 w 378"/>
                <a:gd name="T17" fmla="*/ 161 h 366"/>
                <a:gd name="T18" fmla="*/ 183 w 378"/>
                <a:gd name="T19" fmla="*/ 161 h 366"/>
                <a:gd name="T20" fmla="*/ 76 w 378"/>
                <a:gd name="T21" fmla="*/ 34 h 366"/>
                <a:gd name="T22" fmla="*/ 76 w 378"/>
                <a:gd name="T23" fmla="*/ 34 h 366"/>
                <a:gd name="T24" fmla="*/ 25 w 378"/>
                <a:gd name="T25" fmla="*/ 69 h 366"/>
                <a:gd name="T26" fmla="*/ 25 w 378"/>
                <a:gd name="T27" fmla="*/ 69 h 366"/>
                <a:gd name="T28" fmla="*/ 138 w 378"/>
                <a:gd name="T29" fmla="*/ 210 h 366"/>
                <a:gd name="T30" fmla="*/ 138 w 378"/>
                <a:gd name="T31" fmla="*/ 210 h 366"/>
                <a:gd name="T32" fmla="*/ 28 w 378"/>
                <a:gd name="T33" fmla="*/ 302 h 366"/>
                <a:gd name="T34" fmla="*/ 28 w 378"/>
                <a:gd name="T35" fmla="*/ 302 h 366"/>
                <a:gd name="T36" fmla="*/ 63 w 378"/>
                <a:gd name="T37" fmla="*/ 352 h 366"/>
                <a:gd name="T38" fmla="*/ 63 w 378"/>
                <a:gd name="T39" fmla="*/ 352 h 366"/>
                <a:gd name="T40" fmla="*/ 193 w 378"/>
                <a:gd name="T41" fmla="*/ 250 h 366"/>
                <a:gd name="T42" fmla="*/ 193 w 378"/>
                <a:gd name="T43" fmla="*/ 250 h 366"/>
                <a:gd name="T44" fmla="*/ 334 w 378"/>
                <a:gd name="T45" fmla="*/ 314 h 366"/>
                <a:gd name="T46" fmla="*/ 334 w 378"/>
                <a:gd name="T47" fmla="*/ 314 h 366"/>
                <a:gd name="T48" fmla="*/ 352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2" y="273"/>
                  </a:moveTo>
                  <a:lnTo>
                    <a:pt x="352" y="273"/>
                  </a:lnTo>
                  <a:cubicBezTo>
                    <a:pt x="312" y="250"/>
                    <a:pt x="270" y="228"/>
                    <a:pt x="232" y="201"/>
                  </a:cubicBezTo>
                  <a:lnTo>
                    <a:pt x="232" y="201"/>
                  </a:lnTo>
                  <a:cubicBezTo>
                    <a:pt x="267" y="150"/>
                    <a:pt x="293" y="94"/>
                    <a:pt x="306" y="43"/>
                  </a:cubicBezTo>
                  <a:lnTo>
                    <a:pt x="306" y="43"/>
                  </a:lnTo>
                  <a:cubicBezTo>
                    <a:pt x="313" y="20"/>
                    <a:pt x="279" y="0"/>
                    <a:pt x="266" y="25"/>
                  </a:cubicBezTo>
                  <a:lnTo>
                    <a:pt x="266" y="25"/>
                  </a:lnTo>
                  <a:cubicBezTo>
                    <a:pt x="239" y="71"/>
                    <a:pt x="216" y="118"/>
                    <a:pt x="183" y="161"/>
                  </a:cubicBezTo>
                  <a:lnTo>
                    <a:pt x="183" y="161"/>
                  </a:lnTo>
                  <a:cubicBezTo>
                    <a:pt x="142" y="122"/>
                    <a:pt x="112" y="77"/>
                    <a:pt x="76" y="34"/>
                  </a:cubicBezTo>
                  <a:lnTo>
                    <a:pt x="76" y="34"/>
                  </a:lnTo>
                  <a:cubicBezTo>
                    <a:pt x="52" y="6"/>
                    <a:pt x="12" y="39"/>
                    <a:pt x="25" y="69"/>
                  </a:cubicBezTo>
                  <a:lnTo>
                    <a:pt x="25" y="69"/>
                  </a:lnTo>
                  <a:cubicBezTo>
                    <a:pt x="49" y="119"/>
                    <a:pt x="90" y="169"/>
                    <a:pt x="138" y="210"/>
                  </a:cubicBezTo>
                  <a:lnTo>
                    <a:pt x="138" y="210"/>
                  </a:lnTo>
                  <a:cubicBezTo>
                    <a:pt x="104" y="243"/>
                    <a:pt x="65" y="269"/>
                    <a:pt x="28" y="302"/>
                  </a:cubicBezTo>
                  <a:lnTo>
                    <a:pt x="28" y="302"/>
                  </a:lnTo>
                  <a:cubicBezTo>
                    <a:pt x="0" y="326"/>
                    <a:pt x="32" y="365"/>
                    <a:pt x="63" y="352"/>
                  </a:cubicBezTo>
                  <a:lnTo>
                    <a:pt x="63" y="352"/>
                  </a:lnTo>
                  <a:cubicBezTo>
                    <a:pt x="109" y="331"/>
                    <a:pt x="154" y="294"/>
                    <a:pt x="193" y="250"/>
                  </a:cubicBezTo>
                  <a:lnTo>
                    <a:pt x="193" y="250"/>
                  </a:lnTo>
                  <a:cubicBezTo>
                    <a:pt x="239" y="280"/>
                    <a:pt x="288" y="302"/>
                    <a:pt x="334" y="314"/>
                  </a:cubicBezTo>
                  <a:lnTo>
                    <a:pt x="334" y="314"/>
                  </a:lnTo>
                  <a:cubicBezTo>
                    <a:pt x="358" y="320"/>
                    <a:pt x="377" y="286"/>
                    <a:pt x="352" y="273"/>
                  </a:cubicBezTo>
                </a:path>
              </a:pathLst>
            </a:custGeom>
            <a:solidFill>
              <a:schemeClr val="accent3">
                <a:lumMod val="75000"/>
              </a:schemeClr>
            </a:solidFill>
            <a:ln>
              <a:noFill/>
            </a:ln>
            <a:effectLst/>
          </p:spPr>
          <p:txBody>
            <a:bodyPr wrap="none" anchor="ctr"/>
            <a:lstStyle/>
            <a:p>
              <a:pPr>
                <a:defRPr/>
              </a:pPr>
              <a:endParaRPr lang="es-ES_tradnl"/>
            </a:p>
          </p:txBody>
        </p:sp>
        <p:sp>
          <p:nvSpPr>
            <p:cNvPr id="87" name="Freeform 52">
              <a:extLst>
                <a:ext uri="{FF2B5EF4-FFF2-40B4-BE49-F238E27FC236}">
                  <a16:creationId xmlns:a16="http://schemas.microsoft.com/office/drawing/2014/main" id="{6D5DCD42-6402-8A4F-8FC4-DA4CB72913D9}"/>
                </a:ext>
              </a:extLst>
            </p:cNvPr>
            <p:cNvSpPr>
              <a:spLocks noChangeArrowheads="1"/>
            </p:cNvSpPr>
            <p:nvPr/>
          </p:nvSpPr>
          <p:spPr bwMode="auto">
            <a:xfrm>
              <a:off x="3625150" y="6673428"/>
              <a:ext cx="180952" cy="174602"/>
            </a:xfrm>
            <a:custGeom>
              <a:avLst/>
              <a:gdLst>
                <a:gd name="T0" fmla="*/ 353 w 378"/>
                <a:gd name="T1" fmla="*/ 273 h 366"/>
                <a:gd name="T2" fmla="*/ 353 w 378"/>
                <a:gd name="T3" fmla="*/ 273 h 366"/>
                <a:gd name="T4" fmla="*/ 232 w 378"/>
                <a:gd name="T5" fmla="*/ 201 h 366"/>
                <a:gd name="T6" fmla="*/ 232 w 378"/>
                <a:gd name="T7" fmla="*/ 201 h 366"/>
                <a:gd name="T8" fmla="*/ 306 w 378"/>
                <a:gd name="T9" fmla="*/ 43 h 366"/>
                <a:gd name="T10" fmla="*/ 306 w 378"/>
                <a:gd name="T11" fmla="*/ 43 h 366"/>
                <a:gd name="T12" fmla="*/ 265 w 378"/>
                <a:gd name="T13" fmla="*/ 25 h 366"/>
                <a:gd name="T14" fmla="*/ 265 w 378"/>
                <a:gd name="T15" fmla="*/ 25 h 366"/>
                <a:gd name="T16" fmla="*/ 182 w 378"/>
                <a:gd name="T17" fmla="*/ 161 h 366"/>
                <a:gd name="T18" fmla="*/ 182 w 378"/>
                <a:gd name="T19" fmla="*/ 161 h 366"/>
                <a:gd name="T20" fmla="*/ 76 w 378"/>
                <a:gd name="T21" fmla="*/ 34 h 366"/>
                <a:gd name="T22" fmla="*/ 76 w 378"/>
                <a:gd name="T23" fmla="*/ 34 h 366"/>
                <a:gd name="T24" fmla="*/ 26 w 378"/>
                <a:gd name="T25" fmla="*/ 69 h 366"/>
                <a:gd name="T26" fmla="*/ 26 w 378"/>
                <a:gd name="T27" fmla="*/ 69 h 366"/>
                <a:gd name="T28" fmla="*/ 138 w 378"/>
                <a:gd name="T29" fmla="*/ 210 h 366"/>
                <a:gd name="T30" fmla="*/ 138 w 378"/>
                <a:gd name="T31" fmla="*/ 210 h 366"/>
                <a:gd name="T32" fmla="*/ 27 w 378"/>
                <a:gd name="T33" fmla="*/ 302 h 366"/>
                <a:gd name="T34" fmla="*/ 27 w 378"/>
                <a:gd name="T35" fmla="*/ 302 h 366"/>
                <a:gd name="T36" fmla="*/ 63 w 378"/>
                <a:gd name="T37" fmla="*/ 352 h 366"/>
                <a:gd name="T38" fmla="*/ 63 w 378"/>
                <a:gd name="T39" fmla="*/ 352 h 366"/>
                <a:gd name="T40" fmla="*/ 193 w 378"/>
                <a:gd name="T41" fmla="*/ 250 h 366"/>
                <a:gd name="T42" fmla="*/ 193 w 378"/>
                <a:gd name="T43" fmla="*/ 250 h 366"/>
                <a:gd name="T44" fmla="*/ 334 w 378"/>
                <a:gd name="T45" fmla="*/ 314 h 366"/>
                <a:gd name="T46" fmla="*/ 334 w 378"/>
                <a:gd name="T47" fmla="*/ 314 h 366"/>
                <a:gd name="T48" fmla="*/ 353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3"/>
                  </a:moveTo>
                  <a:lnTo>
                    <a:pt x="353" y="273"/>
                  </a:lnTo>
                  <a:cubicBezTo>
                    <a:pt x="311" y="250"/>
                    <a:pt x="270" y="228"/>
                    <a:pt x="232" y="201"/>
                  </a:cubicBezTo>
                  <a:lnTo>
                    <a:pt x="232" y="201"/>
                  </a:lnTo>
                  <a:cubicBezTo>
                    <a:pt x="267" y="150"/>
                    <a:pt x="293" y="94"/>
                    <a:pt x="306" y="43"/>
                  </a:cubicBezTo>
                  <a:lnTo>
                    <a:pt x="306" y="43"/>
                  </a:lnTo>
                  <a:cubicBezTo>
                    <a:pt x="312" y="20"/>
                    <a:pt x="278" y="0"/>
                    <a:pt x="265" y="25"/>
                  </a:cubicBezTo>
                  <a:lnTo>
                    <a:pt x="265" y="25"/>
                  </a:lnTo>
                  <a:cubicBezTo>
                    <a:pt x="239" y="71"/>
                    <a:pt x="215" y="118"/>
                    <a:pt x="182" y="161"/>
                  </a:cubicBezTo>
                  <a:lnTo>
                    <a:pt x="182" y="161"/>
                  </a:lnTo>
                  <a:cubicBezTo>
                    <a:pt x="142" y="122"/>
                    <a:pt x="111" y="77"/>
                    <a:pt x="76" y="34"/>
                  </a:cubicBezTo>
                  <a:lnTo>
                    <a:pt x="76" y="34"/>
                  </a:lnTo>
                  <a:cubicBezTo>
                    <a:pt x="51" y="6"/>
                    <a:pt x="12" y="39"/>
                    <a:pt x="26" y="69"/>
                  </a:cubicBezTo>
                  <a:lnTo>
                    <a:pt x="26" y="69"/>
                  </a:lnTo>
                  <a:cubicBezTo>
                    <a:pt x="48" y="119"/>
                    <a:pt x="89" y="169"/>
                    <a:pt x="138" y="210"/>
                  </a:cubicBezTo>
                  <a:lnTo>
                    <a:pt x="138" y="210"/>
                  </a:lnTo>
                  <a:cubicBezTo>
                    <a:pt x="104" y="243"/>
                    <a:pt x="64" y="269"/>
                    <a:pt x="27" y="302"/>
                  </a:cubicBezTo>
                  <a:lnTo>
                    <a:pt x="27" y="302"/>
                  </a:lnTo>
                  <a:cubicBezTo>
                    <a:pt x="0" y="326"/>
                    <a:pt x="31" y="365"/>
                    <a:pt x="63" y="352"/>
                  </a:cubicBezTo>
                  <a:lnTo>
                    <a:pt x="63" y="352"/>
                  </a:lnTo>
                  <a:cubicBezTo>
                    <a:pt x="109" y="331"/>
                    <a:pt x="153" y="294"/>
                    <a:pt x="193" y="250"/>
                  </a:cubicBezTo>
                  <a:lnTo>
                    <a:pt x="193" y="250"/>
                  </a:lnTo>
                  <a:cubicBezTo>
                    <a:pt x="239" y="280"/>
                    <a:pt x="288" y="302"/>
                    <a:pt x="334" y="314"/>
                  </a:cubicBezTo>
                  <a:lnTo>
                    <a:pt x="334" y="314"/>
                  </a:lnTo>
                  <a:cubicBezTo>
                    <a:pt x="357" y="320"/>
                    <a:pt x="377" y="286"/>
                    <a:pt x="353" y="273"/>
                  </a:cubicBezTo>
                </a:path>
              </a:pathLst>
            </a:custGeom>
            <a:solidFill>
              <a:schemeClr val="accent3">
                <a:lumMod val="75000"/>
              </a:schemeClr>
            </a:solidFill>
            <a:ln>
              <a:noFill/>
            </a:ln>
            <a:effectLst/>
          </p:spPr>
          <p:txBody>
            <a:bodyPr wrap="none" anchor="ctr"/>
            <a:lstStyle/>
            <a:p>
              <a:pPr>
                <a:defRPr/>
              </a:pPr>
              <a:endParaRPr lang="es-ES_tradnl"/>
            </a:p>
          </p:txBody>
        </p:sp>
        <p:sp>
          <p:nvSpPr>
            <p:cNvPr id="88" name="Freeform 53">
              <a:extLst>
                <a:ext uri="{FF2B5EF4-FFF2-40B4-BE49-F238E27FC236}">
                  <a16:creationId xmlns:a16="http://schemas.microsoft.com/office/drawing/2014/main" id="{F35F7A3A-F658-CF4E-B517-C02E0E62CD45}"/>
                </a:ext>
              </a:extLst>
            </p:cNvPr>
            <p:cNvSpPr>
              <a:spLocks noChangeArrowheads="1"/>
            </p:cNvSpPr>
            <p:nvPr/>
          </p:nvSpPr>
          <p:spPr bwMode="auto">
            <a:xfrm>
              <a:off x="4017211" y="6668667"/>
              <a:ext cx="180952" cy="174602"/>
            </a:xfrm>
            <a:custGeom>
              <a:avLst/>
              <a:gdLst>
                <a:gd name="T0" fmla="*/ 353 w 378"/>
                <a:gd name="T1" fmla="*/ 272 h 366"/>
                <a:gd name="T2" fmla="*/ 353 w 378"/>
                <a:gd name="T3" fmla="*/ 272 h 366"/>
                <a:gd name="T4" fmla="*/ 231 w 378"/>
                <a:gd name="T5" fmla="*/ 201 h 366"/>
                <a:gd name="T6" fmla="*/ 231 w 378"/>
                <a:gd name="T7" fmla="*/ 201 h 366"/>
                <a:gd name="T8" fmla="*/ 307 w 378"/>
                <a:gd name="T9" fmla="*/ 42 h 366"/>
                <a:gd name="T10" fmla="*/ 307 w 378"/>
                <a:gd name="T11" fmla="*/ 42 h 366"/>
                <a:gd name="T12" fmla="*/ 267 w 378"/>
                <a:gd name="T13" fmla="*/ 22 h 366"/>
                <a:gd name="T14" fmla="*/ 267 w 378"/>
                <a:gd name="T15" fmla="*/ 22 h 366"/>
                <a:gd name="T16" fmla="*/ 183 w 378"/>
                <a:gd name="T17" fmla="*/ 160 h 366"/>
                <a:gd name="T18" fmla="*/ 183 w 378"/>
                <a:gd name="T19" fmla="*/ 160 h 366"/>
                <a:gd name="T20" fmla="*/ 76 w 378"/>
                <a:gd name="T21" fmla="*/ 34 h 366"/>
                <a:gd name="T22" fmla="*/ 76 w 378"/>
                <a:gd name="T23" fmla="*/ 34 h 366"/>
                <a:gd name="T24" fmla="*/ 26 w 378"/>
                <a:gd name="T25" fmla="*/ 70 h 366"/>
                <a:gd name="T26" fmla="*/ 26 w 378"/>
                <a:gd name="T27" fmla="*/ 70 h 366"/>
                <a:gd name="T28" fmla="*/ 139 w 378"/>
                <a:gd name="T29" fmla="*/ 209 h 366"/>
                <a:gd name="T30" fmla="*/ 139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50 h 366"/>
                <a:gd name="T42" fmla="*/ 193 w 378"/>
                <a:gd name="T43" fmla="*/ 250 h 366"/>
                <a:gd name="T44" fmla="*/ 334 w 378"/>
                <a:gd name="T45" fmla="*/ 313 h 366"/>
                <a:gd name="T46" fmla="*/ 334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50"/>
                    <a:pt x="271" y="227"/>
                    <a:pt x="231" y="201"/>
                  </a:cubicBezTo>
                  <a:lnTo>
                    <a:pt x="231" y="201"/>
                  </a:lnTo>
                  <a:cubicBezTo>
                    <a:pt x="267" y="150"/>
                    <a:pt x="294" y="95"/>
                    <a:pt x="307" y="42"/>
                  </a:cubicBezTo>
                  <a:lnTo>
                    <a:pt x="307" y="42"/>
                  </a:lnTo>
                  <a:cubicBezTo>
                    <a:pt x="314" y="20"/>
                    <a:pt x="280" y="0"/>
                    <a:pt x="267" y="22"/>
                  </a:cubicBezTo>
                  <a:lnTo>
                    <a:pt x="267" y="22"/>
                  </a:lnTo>
                  <a:cubicBezTo>
                    <a:pt x="240" y="71"/>
                    <a:pt x="217" y="117"/>
                    <a:pt x="183" y="160"/>
                  </a:cubicBezTo>
                  <a:lnTo>
                    <a:pt x="183" y="160"/>
                  </a:lnTo>
                  <a:cubicBezTo>
                    <a:pt x="143" y="122"/>
                    <a:pt x="113" y="76"/>
                    <a:pt x="76" y="34"/>
                  </a:cubicBezTo>
                  <a:lnTo>
                    <a:pt x="76" y="34"/>
                  </a:lnTo>
                  <a:cubicBezTo>
                    <a:pt x="53" y="7"/>
                    <a:pt x="12" y="38"/>
                    <a:pt x="26" y="70"/>
                  </a:cubicBezTo>
                  <a:lnTo>
                    <a:pt x="26" y="70"/>
                  </a:lnTo>
                  <a:cubicBezTo>
                    <a:pt x="50" y="120"/>
                    <a:pt x="91" y="168"/>
                    <a:pt x="139" y="209"/>
                  </a:cubicBezTo>
                  <a:lnTo>
                    <a:pt x="139" y="209"/>
                  </a:lnTo>
                  <a:cubicBezTo>
                    <a:pt x="104" y="242"/>
                    <a:pt x="64" y="269"/>
                    <a:pt x="28" y="301"/>
                  </a:cubicBezTo>
                  <a:lnTo>
                    <a:pt x="28" y="301"/>
                  </a:lnTo>
                  <a:cubicBezTo>
                    <a:pt x="0" y="325"/>
                    <a:pt x="33" y="365"/>
                    <a:pt x="63" y="351"/>
                  </a:cubicBezTo>
                  <a:lnTo>
                    <a:pt x="63" y="351"/>
                  </a:lnTo>
                  <a:cubicBezTo>
                    <a:pt x="110" y="330"/>
                    <a:pt x="155" y="293"/>
                    <a:pt x="193" y="250"/>
                  </a:cubicBezTo>
                  <a:lnTo>
                    <a:pt x="193" y="250"/>
                  </a:lnTo>
                  <a:cubicBezTo>
                    <a:pt x="239" y="279"/>
                    <a:pt x="289" y="302"/>
                    <a:pt x="334" y="313"/>
                  </a:cubicBezTo>
                  <a:lnTo>
                    <a:pt x="334" y="313"/>
                  </a:lnTo>
                  <a:cubicBezTo>
                    <a:pt x="359" y="318"/>
                    <a:pt x="377" y="285"/>
                    <a:pt x="353" y="272"/>
                  </a:cubicBezTo>
                </a:path>
              </a:pathLst>
            </a:custGeom>
            <a:solidFill>
              <a:schemeClr val="accent3">
                <a:lumMod val="50000"/>
              </a:schemeClr>
            </a:solidFill>
            <a:ln>
              <a:noFill/>
            </a:ln>
            <a:effectLst/>
          </p:spPr>
          <p:txBody>
            <a:bodyPr wrap="none" anchor="ctr"/>
            <a:lstStyle/>
            <a:p>
              <a:pPr>
                <a:defRPr/>
              </a:pPr>
              <a:endParaRPr lang="es-ES_tradnl"/>
            </a:p>
          </p:txBody>
        </p:sp>
        <p:sp>
          <p:nvSpPr>
            <p:cNvPr id="89" name="Freeform 54">
              <a:extLst>
                <a:ext uri="{FF2B5EF4-FFF2-40B4-BE49-F238E27FC236}">
                  <a16:creationId xmlns:a16="http://schemas.microsoft.com/office/drawing/2014/main" id="{ADD3E5D6-24BF-D64B-BF17-944337E18B19}"/>
                </a:ext>
              </a:extLst>
            </p:cNvPr>
            <p:cNvSpPr>
              <a:spLocks noChangeArrowheads="1"/>
            </p:cNvSpPr>
            <p:nvPr/>
          </p:nvSpPr>
          <p:spPr bwMode="auto">
            <a:xfrm>
              <a:off x="4207686" y="6668667"/>
              <a:ext cx="179365" cy="174602"/>
            </a:xfrm>
            <a:custGeom>
              <a:avLst/>
              <a:gdLst>
                <a:gd name="T0" fmla="*/ 353 w 378"/>
                <a:gd name="T1" fmla="*/ 272 h 366"/>
                <a:gd name="T2" fmla="*/ 353 w 378"/>
                <a:gd name="T3" fmla="*/ 272 h 366"/>
                <a:gd name="T4" fmla="*/ 232 w 378"/>
                <a:gd name="T5" fmla="*/ 201 h 366"/>
                <a:gd name="T6" fmla="*/ 232 w 378"/>
                <a:gd name="T7" fmla="*/ 201 h 366"/>
                <a:gd name="T8" fmla="*/ 307 w 378"/>
                <a:gd name="T9" fmla="*/ 42 h 366"/>
                <a:gd name="T10" fmla="*/ 307 w 378"/>
                <a:gd name="T11" fmla="*/ 42 h 366"/>
                <a:gd name="T12" fmla="*/ 265 w 378"/>
                <a:gd name="T13" fmla="*/ 22 h 366"/>
                <a:gd name="T14" fmla="*/ 265 w 378"/>
                <a:gd name="T15" fmla="*/ 22 h 366"/>
                <a:gd name="T16" fmla="*/ 184 w 378"/>
                <a:gd name="T17" fmla="*/ 160 h 366"/>
                <a:gd name="T18" fmla="*/ 184 w 378"/>
                <a:gd name="T19" fmla="*/ 160 h 366"/>
                <a:gd name="T20" fmla="*/ 76 w 378"/>
                <a:gd name="T21" fmla="*/ 34 h 366"/>
                <a:gd name="T22" fmla="*/ 76 w 378"/>
                <a:gd name="T23" fmla="*/ 34 h 366"/>
                <a:gd name="T24" fmla="*/ 26 w 378"/>
                <a:gd name="T25" fmla="*/ 70 h 366"/>
                <a:gd name="T26" fmla="*/ 26 w 378"/>
                <a:gd name="T27" fmla="*/ 70 h 366"/>
                <a:gd name="T28" fmla="*/ 139 w 378"/>
                <a:gd name="T29" fmla="*/ 209 h 366"/>
                <a:gd name="T30" fmla="*/ 139 w 378"/>
                <a:gd name="T31" fmla="*/ 209 h 366"/>
                <a:gd name="T32" fmla="*/ 27 w 378"/>
                <a:gd name="T33" fmla="*/ 301 h 366"/>
                <a:gd name="T34" fmla="*/ 27 w 378"/>
                <a:gd name="T35" fmla="*/ 301 h 366"/>
                <a:gd name="T36" fmla="*/ 63 w 378"/>
                <a:gd name="T37" fmla="*/ 351 h 366"/>
                <a:gd name="T38" fmla="*/ 63 w 378"/>
                <a:gd name="T39" fmla="*/ 351 h 366"/>
                <a:gd name="T40" fmla="*/ 193 w 378"/>
                <a:gd name="T41" fmla="*/ 250 h 366"/>
                <a:gd name="T42" fmla="*/ 193 w 378"/>
                <a:gd name="T43" fmla="*/ 250 h 366"/>
                <a:gd name="T44" fmla="*/ 334 w 378"/>
                <a:gd name="T45" fmla="*/ 313 h 366"/>
                <a:gd name="T46" fmla="*/ 334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50"/>
                    <a:pt x="270" y="227"/>
                    <a:pt x="232" y="201"/>
                  </a:cubicBezTo>
                  <a:lnTo>
                    <a:pt x="232" y="201"/>
                  </a:lnTo>
                  <a:cubicBezTo>
                    <a:pt x="268" y="150"/>
                    <a:pt x="294" y="95"/>
                    <a:pt x="307" y="42"/>
                  </a:cubicBezTo>
                  <a:lnTo>
                    <a:pt x="307" y="42"/>
                  </a:lnTo>
                  <a:cubicBezTo>
                    <a:pt x="314" y="20"/>
                    <a:pt x="280" y="0"/>
                    <a:pt x="265" y="22"/>
                  </a:cubicBezTo>
                  <a:lnTo>
                    <a:pt x="265" y="22"/>
                  </a:lnTo>
                  <a:cubicBezTo>
                    <a:pt x="240" y="71"/>
                    <a:pt x="215" y="117"/>
                    <a:pt x="184" y="160"/>
                  </a:cubicBezTo>
                  <a:lnTo>
                    <a:pt x="184" y="160"/>
                  </a:lnTo>
                  <a:cubicBezTo>
                    <a:pt x="143" y="122"/>
                    <a:pt x="113" y="76"/>
                    <a:pt x="76" y="34"/>
                  </a:cubicBezTo>
                  <a:lnTo>
                    <a:pt x="76" y="34"/>
                  </a:lnTo>
                  <a:cubicBezTo>
                    <a:pt x="52" y="7"/>
                    <a:pt x="12" y="38"/>
                    <a:pt x="26" y="70"/>
                  </a:cubicBezTo>
                  <a:lnTo>
                    <a:pt x="26" y="70"/>
                  </a:lnTo>
                  <a:cubicBezTo>
                    <a:pt x="50" y="120"/>
                    <a:pt x="90" y="168"/>
                    <a:pt x="139" y="209"/>
                  </a:cubicBezTo>
                  <a:lnTo>
                    <a:pt x="139" y="209"/>
                  </a:lnTo>
                  <a:cubicBezTo>
                    <a:pt x="104" y="242"/>
                    <a:pt x="64" y="269"/>
                    <a:pt x="27" y="301"/>
                  </a:cubicBezTo>
                  <a:lnTo>
                    <a:pt x="27" y="301"/>
                  </a:lnTo>
                  <a:cubicBezTo>
                    <a:pt x="0" y="325"/>
                    <a:pt x="33" y="365"/>
                    <a:pt x="63" y="351"/>
                  </a:cubicBezTo>
                  <a:lnTo>
                    <a:pt x="63" y="351"/>
                  </a:lnTo>
                  <a:cubicBezTo>
                    <a:pt x="109" y="330"/>
                    <a:pt x="155" y="293"/>
                    <a:pt x="193" y="250"/>
                  </a:cubicBezTo>
                  <a:lnTo>
                    <a:pt x="193" y="250"/>
                  </a:lnTo>
                  <a:cubicBezTo>
                    <a:pt x="239" y="279"/>
                    <a:pt x="289" y="302"/>
                    <a:pt x="334" y="313"/>
                  </a:cubicBezTo>
                  <a:lnTo>
                    <a:pt x="334" y="313"/>
                  </a:lnTo>
                  <a:cubicBezTo>
                    <a:pt x="357" y="318"/>
                    <a:pt x="377"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90" name="Freeform 55">
              <a:extLst>
                <a:ext uri="{FF2B5EF4-FFF2-40B4-BE49-F238E27FC236}">
                  <a16:creationId xmlns:a16="http://schemas.microsoft.com/office/drawing/2014/main" id="{7DAA8951-F16A-D740-AD9A-339B877AB9F3}"/>
                </a:ext>
              </a:extLst>
            </p:cNvPr>
            <p:cNvSpPr>
              <a:spLocks noChangeArrowheads="1"/>
            </p:cNvSpPr>
            <p:nvPr/>
          </p:nvSpPr>
          <p:spPr bwMode="auto">
            <a:xfrm>
              <a:off x="3828323" y="6668667"/>
              <a:ext cx="180952" cy="174602"/>
            </a:xfrm>
            <a:custGeom>
              <a:avLst/>
              <a:gdLst>
                <a:gd name="T0" fmla="*/ 354 w 378"/>
                <a:gd name="T1" fmla="*/ 272 h 366"/>
                <a:gd name="T2" fmla="*/ 354 w 378"/>
                <a:gd name="T3" fmla="*/ 272 h 366"/>
                <a:gd name="T4" fmla="*/ 231 w 378"/>
                <a:gd name="T5" fmla="*/ 201 h 366"/>
                <a:gd name="T6" fmla="*/ 231 w 378"/>
                <a:gd name="T7" fmla="*/ 201 h 366"/>
                <a:gd name="T8" fmla="*/ 308 w 378"/>
                <a:gd name="T9" fmla="*/ 42 h 366"/>
                <a:gd name="T10" fmla="*/ 308 w 378"/>
                <a:gd name="T11" fmla="*/ 42 h 366"/>
                <a:gd name="T12" fmla="*/ 267 w 378"/>
                <a:gd name="T13" fmla="*/ 22 h 366"/>
                <a:gd name="T14" fmla="*/ 267 w 378"/>
                <a:gd name="T15" fmla="*/ 22 h 366"/>
                <a:gd name="T16" fmla="*/ 183 w 378"/>
                <a:gd name="T17" fmla="*/ 160 h 366"/>
                <a:gd name="T18" fmla="*/ 183 w 378"/>
                <a:gd name="T19" fmla="*/ 160 h 366"/>
                <a:gd name="T20" fmla="*/ 76 w 378"/>
                <a:gd name="T21" fmla="*/ 34 h 366"/>
                <a:gd name="T22" fmla="*/ 76 w 378"/>
                <a:gd name="T23" fmla="*/ 34 h 366"/>
                <a:gd name="T24" fmla="*/ 26 w 378"/>
                <a:gd name="T25" fmla="*/ 70 h 366"/>
                <a:gd name="T26" fmla="*/ 26 w 378"/>
                <a:gd name="T27" fmla="*/ 70 h 366"/>
                <a:gd name="T28" fmla="*/ 139 w 378"/>
                <a:gd name="T29" fmla="*/ 209 h 366"/>
                <a:gd name="T30" fmla="*/ 139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50 h 366"/>
                <a:gd name="T42" fmla="*/ 193 w 378"/>
                <a:gd name="T43" fmla="*/ 250 h 366"/>
                <a:gd name="T44" fmla="*/ 335 w 378"/>
                <a:gd name="T45" fmla="*/ 313 h 366"/>
                <a:gd name="T46" fmla="*/ 335 w 378"/>
                <a:gd name="T47" fmla="*/ 313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50"/>
                    <a:pt x="271" y="227"/>
                    <a:pt x="231" y="201"/>
                  </a:cubicBezTo>
                  <a:lnTo>
                    <a:pt x="231" y="201"/>
                  </a:lnTo>
                  <a:cubicBezTo>
                    <a:pt x="268" y="150"/>
                    <a:pt x="294" y="95"/>
                    <a:pt x="308" y="42"/>
                  </a:cubicBezTo>
                  <a:lnTo>
                    <a:pt x="308" y="42"/>
                  </a:lnTo>
                  <a:cubicBezTo>
                    <a:pt x="313" y="20"/>
                    <a:pt x="280" y="0"/>
                    <a:pt x="267" y="22"/>
                  </a:cubicBezTo>
                  <a:lnTo>
                    <a:pt x="267" y="22"/>
                  </a:lnTo>
                  <a:cubicBezTo>
                    <a:pt x="239" y="71"/>
                    <a:pt x="216" y="117"/>
                    <a:pt x="183" y="160"/>
                  </a:cubicBezTo>
                  <a:lnTo>
                    <a:pt x="183" y="160"/>
                  </a:lnTo>
                  <a:cubicBezTo>
                    <a:pt x="142" y="122"/>
                    <a:pt x="113" y="76"/>
                    <a:pt x="76" y="34"/>
                  </a:cubicBezTo>
                  <a:lnTo>
                    <a:pt x="76" y="34"/>
                  </a:lnTo>
                  <a:cubicBezTo>
                    <a:pt x="53" y="7"/>
                    <a:pt x="12" y="38"/>
                    <a:pt x="26" y="70"/>
                  </a:cubicBezTo>
                  <a:lnTo>
                    <a:pt x="26" y="70"/>
                  </a:lnTo>
                  <a:cubicBezTo>
                    <a:pt x="49" y="120"/>
                    <a:pt x="89" y="168"/>
                    <a:pt x="139" y="209"/>
                  </a:cubicBezTo>
                  <a:lnTo>
                    <a:pt x="139" y="209"/>
                  </a:lnTo>
                  <a:cubicBezTo>
                    <a:pt x="104" y="242"/>
                    <a:pt x="65" y="269"/>
                    <a:pt x="28" y="301"/>
                  </a:cubicBezTo>
                  <a:lnTo>
                    <a:pt x="28" y="301"/>
                  </a:lnTo>
                  <a:cubicBezTo>
                    <a:pt x="0" y="325"/>
                    <a:pt x="32" y="365"/>
                    <a:pt x="63" y="351"/>
                  </a:cubicBezTo>
                  <a:lnTo>
                    <a:pt x="63" y="351"/>
                  </a:lnTo>
                  <a:cubicBezTo>
                    <a:pt x="111" y="330"/>
                    <a:pt x="155" y="293"/>
                    <a:pt x="193" y="250"/>
                  </a:cubicBezTo>
                  <a:lnTo>
                    <a:pt x="193" y="250"/>
                  </a:lnTo>
                  <a:cubicBezTo>
                    <a:pt x="239" y="279"/>
                    <a:pt x="288" y="302"/>
                    <a:pt x="335" y="313"/>
                  </a:cubicBezTo>
                  <a:lnTo>
                    <a:pt x="335" y="313"/>
                  </a:lnTo>
                  <a:cubicBezTo>
                    <a:pt x="358" y="318"/>
                    <a:pt x="377"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91" name="Freeform 56">
              <a:extLst>
                <a:ext uri="{FF2B5EF4-FFF2-40B4-BE49-F238E27FC236}">
                  <a16:creationId xmlns:a16="http://schemas.microsoft.com/office/drawing/2014/main" id="{F4F0E5AB-F738-8244-8F2A-CF6B3D487B59}"/>
                </a:ext>
              </a:extLst>
            </p:cNvPr>
            <p:cNvSpPr>
              <a:spLocks noChangeArrowheads="1"/>
            </p:cNvSpPr>
            <p:nvPr/>
          </p:nvSpPr>
          <p:spPr bwMode="auto">
            <a:xfrm>
              <a:off x="4396574" y="6668667"/>
              <a:ext cx="180952" cy="174602"/>
            </a:xfrm>
            <a:custGeom>
              <a:avLst/>
              <a:gdLst>
                <a:gd name="T0" fmla="*/ 354 w 379"/>
                <a:gd name="T1" fmla="*/ 272 h 366"/>
                <a:gd name="T2" fmla="*/ 354 w 379"/>
                <a:gd name="T3" fmla="*/ 272 h 366"/>
                <a:gd name="T4" fmla="*/ 232 w 379"/>
                <a:gd name="T5" fmla="*/ 201 h 366"/>
                <a:gd name="T6" fmla="*/ 232 w 379"/>
                <a:gd name="T7" fmla="*/ 201 h 366"/>
                <a:gd name="T8" fmla="*/ 307 w 379"/>
                <a:gd name="T9" fmla="*/ 42 h 366"/>
                <a:gd name="T10" fmla="*/ 307 w 379"/>
                <a:gd name="T11" fmla="*/ 42 h 366"/>
                <a:gd name="T12" fmla="*/ 266 w 379"/>
                <a:gd name="T13" fmla="*/ 22 h 366"/>
                <a:gd name="T14" fmla="*/ 266 w 379"/>
                <a:gd name="T15" fmla="*/ 22 h 366"/>
                <a:gd name="T16" fmla="*/ 184 w 379"/>
                <a:gd name="T17" fmla="*/ 160 h 366"/>
                <a:gd name="T18" fmla="*/ 184 w 379"/>
                <a:gd name="T19" fmla="*/ 160 h 366"/>
                <a:gd name="T20" fmla="*/ 76 w 379"/>
                <a:gd name="T21" fmla="*/ 34 h 366"/>
                <a:gd name="T22" fmla="*/ 76 w 379"/>
                <a:gd name="T23" fmla="*/ 34 h 366"/>
                <a:gd name="T24" fmla="*/ 26 w 379"/>
                <a:gd name="T25" fmla="*/ 70 h 366"/>
                <a:gd name="T26" fmla="*/ 26 w 379"/>
                <a:gd name="T27" fmla="*/ 70 h 366"/>
                <a:gd name="T28" fmla="*/ 139 w 379"/>
                <a:gd name="T29" fmla="*/ 209 h 366"/>
                <a:gd name="T30" fmla="*/ 139 w 379"/>
                <a:gd name="T31" fmla="*/ 209 h 366"/>
                <a:gd name="T32" fmla="*/ 27 w 379"/>
                <a:gd name="T33" fmla="*/ 301 h 366"/>
                <a:gd name="T34" fmla="*/ 27 w 379"/>
                <a:gd name="T35" fmla="*/ 301 h 366"/>
                <a:gd name="T36" fmla="*/ 63 w 379"/>
                <a:gd name="T37" fmla="*/ 351 h 366"/>
                <a:gd name="T38" fmla="*/ 63 w 379"/>
                <a:gd name="T39" fmla="*/ 351 h 366"/>
                <a:gd name="T40" fmla="*/ 193 w 379"/>
                <a:gd name="T41" fmla="*/ 250 h 366"/>
                <a:gd name="T42" fmla="*/ 193 w 379"/>
                <a:gd name="T43" fmla="*/ 250 h 366"/>
                <a:gd name="T44" fmla="*/ 335 w 379"/>
                <a:gd name="T45" fmla="*/ 313 h 366"/>
                <a:gd name="T46" fmla="*/ 335 w 379"/>
                <a:gd name="T47" fmla="*/ 313 h 366"/>
                <a:gd name="T48" fmla="*/ 354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2"/>
                  </a:moveTo>
                  <a:lnTo>
                    <a:pt x="354" y="272"/>
                  </a:lnTo>
                  <a:cubicBezTo>
                    <a:pt x="311" y="250"/>
                    <a:pt x="270" y="227"/>
                    <a:pt x="232" y="201"/>
                  </a:cubicBezTo>
                  <a:lnTo>
                    <a:pt x="232" y="201"/>
                  </a:lnTo>
                  <a:cubicBezTo>
                    <a:pt x="268" y="150"/>
                    <a:pt x="294" y="95"/>
                    <a:pt x="307" y="42"/>
                  </a:cubicBezTo>
                  <a:lnTo>
                    <a:pt x="307" y="42"/>
                  </a:lnTo>
                  <a:cubicBezTo>
                    <a:pt x="312" y="20"/>
                    <a:pt x="280" y="0"/>
                    <a:pt x="266" y="22"/>
                  </a:cubicBezTo>
                  <a:lnTo>
                    <a:pt x="266" y="22"/>
                  </a:lnTo>
                  <a:cubicBezTo>
                    <a:pt x="239" y="71"/>
                    <a:pt x="215" y="117"/>
                    <a:pt x="184" y="160"/>
                  </a:cubicBezTo>
                  <a:lnTo>
                    <a:pt x="184" y="160"/>
                  </a:lnTo>
                  <a:cubicBezTo>
                    <a:pt x="143" y="122"/>
                    <a:pt x="113" y="76"/>
                    <a:pt x="76" y="34"/>
                  </a:cubicBezTo>
                  <a:lnTo>
                    <a:pt x="76" y="34"/>
                  </a:lnTo>
                  <a:cubicBezTo>
                    <a:pt x="52" y="7"/>
                    <a:pt x="11" y="38"/>
                    <a:pt x="26" y="70"/>
                  </a:cubicBezTo>
                  <a:lnTo>
                    <a:pt x="26" y="70"/>
                  </a:lnTo>
                  <a:cubicBezTo>
                    <a:pt x="50" y="120"/>
                    <a:pt x="90" y="168"/>
                    <a:pt x="139" y="209"/>
                  </a:cubicBezTo>
                  <a:lnTo>
                    <a:pt x="139" y="209"/>
                  </a:lnTo>
                  <a:cubicBezTo>
                    <a:pt x="103" y="242"/>
                    <a:pt x="64" y="269"/>
                    <a:pt x="27" y="301"/>
                  </a:cubicBezTo>
                  <a:lnTo>
                    <a:pt x="27" y="301"/>
                  </a:lnTo>
                  <a:cubicBezTo>
                    <a:pt x="0" y="325"/>
                    <a:pt x="32" y="365"/>
                    <a:pt x="63" y="351"/>
                  </a:cubicBezTo>
                  <a:lnTo>
                    <a:pt x="63" y="351"/>
                  </a:lnTo>
                  <a:cubicBezTo>
                    <a:pt x="110" y="330"/>
                    <a:pt x="155" y="293"/>
                    <a:pt x="193" y="250"/>
                  </a:cubicBezTo>
                  <a:lnTo>
                    <a:pt x="193" y="250"/>
                  </a:lnTo>
                  <a:cubicBezTo>
                    <a:pt x="239" y="279"/>
                    <a:pt x="289" y="302"/>
                    <a:pt x="335" y="313"/>
                  </a:cubicBezTo>
                  <a:lnTo>
                    <a:pt x="335" y="313"/>
                  </a:lnTo>
                  <a:cubicBezTo>
                    <a:pt x="358" y="318"/>
                    <a:pt x="378"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92" name="Freeform 57">
              <a:extLst>
                <a:ext uri="{FF2B5EF4-FFF2-40B4-BE49-F238E27FC236}">
                  <a16:creationId xmlns:a16="http://schemas.microsoft.com/office/drawing/2014/main" id="{2651F7AA-9F0E-3D4B-B6E8-9ACE2BB28D61}"/>
                </a:ext>
              </a:extLst>
            </p:cNvPr>
            <p:cNvSpPr>
              <a:spLocks noChangeArrowheads="1"/>
            </p:cNvSpPr>
            <p:nvPr/>
          </p:nvSpPr>
          <p:spPr bwMode="auto">
            <a:xfrm>
              <a:off x="4760064" y="6667079"/>
              <a:ext cx="180952" cy="174602"/>
            </a:xfrm>
            <a:custGeom>
              <a:avLst/>
              <a:gdLst>
                <a:gd name="T0" fmla="*/ 353 w 378"/>
                <a:gd name="T1" fmla="*/ 273 h 367"/>
                <a:gd name="T2" fmla="*/ 353 w 378"/>
                <a:gd name="T3" fmla="*/ 273 h 367"/>
                <a:gd name="T4" fmla="*/ 231 w 378"/>
                <a:gd name="T5" fmla="*/ 201 h 367"/>
                <a:gd name="T6" fmla="*/ 231 w 378"/>
                <a:gd name="T7" fmla="*/ 201 h 367"/>
                <a:gd name="T8" fmla="*/ 307 w 378"/>
                <a:gd name="T9" fmla="*/ 43 h 367"/>
                <a:gd name="T10" fmla="*/ 307 w 378"/>
                <a:gd name="T11" fmla="*/ 43 h 367"/>
                <a:gd name="T12" fmla="*/ 267 w 378"/>
                <a:gd name="T13" fmla="*/ 25 h 367"/>
                <a:gd name="T14" fmla="*/ 267 w 378"/>
                <a:gd name="T15" fmla="*/ 25 h 367"/>
                <a:gd name="T16" fmla="*/ 182 w 378"/>
                <a:gd name="T17" fmla="*/ 161 h 367"/>
                <a:gd name="T18" fmla="*/ 182 w 378"/>
                <a:gd name="T19" fmla="*/ 161 h 367"/>
                <a:gd name="T20" fmla="*/ 76 w 378"/>
                <a:gd name="T21" fmla="*/ 34 h 367"/>
                <a:gd name="T22" fmla="*/ 76 w 378"/>
                <a:gd name="T23" fmla="*/ 34 h 367"/>
                <a:gd name="T24" fmla="*/ 25 w 378"/>
                <a:gd name="T25" fmla="*/ 69 h 367"/>
                <a:gd name="T26" fmla="*/ 25 w 378"/>
                <a:gd name="T27" fmla="*/ 69 h 367"/>
                <a:gd name="T28" fmla="*/ 139 w 378"/>
                <a:gd name="T29" fmla="*/ 210 h 367"/>
                <a:gd name="T30" fmla="*/ 139 w 378"/>
                <a:gd name="T31" fmla="*/ 210 h 367"/>
                <a:gd name="T32" fmla="*/ 27 w 378"/>
                <a:gd name="T33" fmla="*/ 302 h 367"/>
                <a:gd name="T34" fmla="*/ 27 w 378"/>
                <a:gd name="T35" fmla="*/ 302 h 367"/>
                <a:gd name="T36" fmla="*/ 63 w 378"/>
                <a:gd name="T37" fmla="*/ 352 h 367"/>
                <a:gd name="T38" fmla="*/ 63 w 378"/>
                <a:gd name="T39" fmla="*/ 352 h 367"/>
                <a:gd name="T40" fmla="*/ 193 w 378"/>
                <a:gd name="T41" fmla="*/ 249 h 367"/>
                <a:gd name="T42" fmla="*/ 193 w 378"/>
                <a:gd name="T43" fmla="*/ 249 h 367"/>
                <a:gd name="T44" fmla="*/ 334 w 378"/>
                <a:gd name="T45" fmla="*/ 314 h 367"/>
                <a:gd name="T46" fmla="*/ 334 w 378"/>
                <a:gd name="T47" fmla="*/ 314 h 367"/>
                <a:gd name="T48" fmla="*/ 353 w 378"/>
                <a:gd name="T49" fmla="*/ 273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3"/>
                  </a:moveTo>
                  <a:lnTo>
                    <a:pt x="353" y="273"/>
                  </a:lnTo>
                  <a:cubicBezTo>
                    <a:pt x="311" y="249"/>
                    <a:pt x="270" y="228"/>
                    <a:pt x="231" y="201"/>
                  </a:cubicBezTo>
                  <a:lnTo>
                    <a:pt x="231" y="201"/>
                  </a:lnTo>
                  <a:cubicBezTo>
                    <a:pt x="267" y="151"/>
                    <a:pt x="294" y="96"/>
                    <a:pt x="307" y="43"/>
                  </a:cubicBezTo>
                  <a:lnTo>
                    <a:pt x="307" y="43"/>
                  </a:lnTo>
                  <a:cubicBezTo>
                    <a:pt x="312" y="19"/>
                    <a:pt x="280" y="0"/>
                    <a:pt x="267" y="25"/>
                  </a:cubicBezTo>
                  <a:lnTo>
                    <a:pt x="267" y="25"/>
                  </a:lnTo>
                  <a:cubicBezTo>
                    <a:pt x="239" y="72"/>
                    <a:pt x="215" y="118"/>
                    <a:pt x="182" y="161"/>
                  </a:cubicBezTo>
                  <a:lnTo>
                    <a:pt x="182" y="161"/>
                  </a:lnTo>
                  <a:cubicBezTo>
                    <a:pt x="142" y="122"/>
                    <a:pt x="113" y="77"/>
                    <a:pt x="76" y="34"/>
                  </a:cubicBezTo>
                  <a:lnTo>
                    <a:pt x="76" y="34"/>
                  </a:lnTo>
                  <a:cubicBezTo>
                    <a:pt x="51" y="6"/>
                    <a:pt x="12" y="39"/>
                    <a:pt x="25" y="69"/>
                  </a:cubicBezTo>
                  <a:lnTo>
                    <a:pt x="25" y="69"/>
                  </a:lnTo>
                  <a:cubicBezTo>
                    <a:pt x="48" y="119"/>
                    <a:pt x="89" y="169"/>
                    <a:pt x="139" y="210"/>
                  </a:cubicBezTo>
                  <a:lnTo>
                    <a:pt x="139" y="210"/>
                  </a:lnTo>
                  <a:cubicBezTo>
                    <a:pt x="104" y="243"/>
                    <a:pt x="64" y="269"/>
                    <a:pt x="27" y="302"/>
                  </a:cubicBezTo>
                  <a:lnTo>
                    <a:pt x="27" y="302"/>
                  </a:lnTo>
                  <a:cubicBezTo>
                    <a:pt x="0" y="326"/>
                    <a:pt x="31" y="366"/>
                    <a:pt x="63" y="352"/>
                  </a:cubicBezTo>
                  <a:lnTo>
                    <a:pt x="63" y="352"/>
                  </a:lnTo>
                  <a:cubicBezTo>
                    <a:pt x="110" y="331"/>
                    <a:pt x="155" y="294"/>
                    <a:pt x="193" y="249"/>
                  </a:cubicBezTo>
                  <a:lnTo>
                    <a:pt x="193" y="249"/>
                  </a:lnTo>
                  <a:cubicBezTo>
                    <a:pt x="239" y="280"/>
                    <a:pt x="288" y="302"/>
                    <a:pt x="334" y="314"/>
                  </a:cubicBezTo>
                  <a:lnTo>
                    <a:pt x="334" y="314"/>
                  </a:lnTo>
                  <a:cubicBezTo>
                    <a:pt x="357" y="320"/>
                    <a:pt x="377" y="286"/>
                    <a:pt x="353" y="273"/>
                  </a:cubicBezTo>
                </a:path>
              </a:pathLst>
            </a:custGeom>
            <a:solidFill>
              <a:schemeClr val="accent3">
                <a:lumMod val="75000"/>
              </a:schemeClr>
            </a:solidFill>
            <a:ln>
              <a:noFill/>
            </a:ln>
            <a:effectLst/>
          </p:spPr>
          <p:txBody>
            <a:bodyPr wrap="none" anchor="ctr"/>
            <a:lstStyle/>
            <a:p>
              <a:pPr>
                <a:defRPr/>
              </a:pPr>
              <a:endParaRPr lang="es-ES_tradnl"/>
            </a:p>
          </p:txBody>
        </p:sp>
        <p:sp>
          <p:nvSpPr>
            <p:cNvPr id="93" name="Freeform 58">
              <a:extLst>
                <a:ext uri="{FF2B5EF4-FFF2-40B4-BE49-F238E27FC236}">
                  <a16:creationId xmlns:a16="http://schemas.microsoft.com/office/drawing/2014/main" id="{B13823C8-D453-4A45-A654-8F63043185D8}"/>
                </a:ext>
              </a:extLst>
            </p:cNvPr>
            <p:cNvSpPr>
              <a:spLocks noChangeArrowheads="1"/>
            </p:cNvSpPr>
            <p:nvPr/>
          </p:nvSpPr>
          <p:spPr bwMode="auto">
            <a:xfrm>
              <a:off x="4948952" y="6667079"/>
              <a:ext cx="180952" cy="174602"/>
            </a:xfrm>
            <a:custGeom>
              <a:avLst/>
              <a:gdLst>
                <a:gd name="T0" fmla="*/ 353 w 378"/>
                <a:gd name="T1" fmla="*/ 273 h 367"/>
                <a:gd name="T2" fmla="*/ 353 w 378"/>
                <a:gd name="T3" fmla="*/ 273 h 367"/>
                <a:gd name="T4" fmla="*/ 231 w 378"/>
                <a:gd name="T5" fmla="*/ 201 h 367"/>
                <a:gd name="T6" fmla="*/ 231 w 378"/>
                <a:gd name="T7" fmla="*/ 201 h 367"/>
                <a:gd name="T8" fmla="*/ 307 w 378"/>
                <a:gd name="T9" fmla="*/ 43 h 367"/>
                <a:gd name="T10" fmla="*/ 307 w 378"/>
                <a:gd name="T11" fmla="*/ 43 h 367"/>
                <a:gd name="T12" fmla="*/ 265 w 378"/>
                <a:gd name="T13" fmla="*/ 25 h 367"/>
                <a:gd name="T14" fmla="*/ 265 w 378"/>
                <a:gd name="T15" fmla="*/ 25 h 367"/>
                <a:gd name="T16" fmla="*/ 182 w 378"/>
                <a:gd name="T17" fmla="*/ 161 h 367"/>
                <a:gd name="T18" fmla="*/ 182 w 378"/>
                <a:gd name="T19" fmla="*/ 161 h 367"/>
                <a:gd name="T20" fmla="*/ 76 w 378"/>
                <a:gd name="T21" fmla="*/ 34 h 367"/>
                <a:gd name="T22" fmla="*/ 76 w 378"/>
                <a:gd name="T23" fmla="*/ 34 h 367"/>
                <a:gd name="T24" fmla="*/ 26 w 378"/>
                <a:gd name="T25" fmla="*/ 69 h 367"/>
                <a:gd name="T26" fmla="*/ 26 w 378"/>
                <a:gd name="T27" fmla="*/ 69 h 367"/>
                <a:gd name="T28" fmla="*/ 139 w 378"/>
                <a:gd name="T29" fmla="*/ 210 h 367"/>
                <a:gd name="T30" fmla="*/ 139 w 378"/>
                <a:gd name="T31" fmla="*/ 210 h 367"/>
                <a:gd name="T32" fmla="*/ 27 w 378"/>
                <a:gd name="T33" fmla="*/ 302 h 367"/>
                <a:gd name="T34" fmla="*/ 27 w 378"/>
                <a:gd name="T35" fmla="*/ 302 h 367"/>
                <a:gd name="T36" fmla="*/ 63 w 378"/>
                <a:gd name="T37" fmla="*/ 352 h 367"/>
                <a:gd name="T38" fmla="*/ 63 w 378"/>
                <a:gd name="T39" fmla="*/ 352 h 367"/>
                <a:gd name="T40" fmla="*/ 193 w 378"/>
                <a:gd name="T41" fmla="*/ 249 h 367"/>
                <a:gd name="T42" fmla="*/ 193 w 378"/>
                <a:gd name="T43" fmla="*/ 249 h 367"/>
                <a:gd name="T44" fmla="*/ 333 w 378"/>
                <a:gd name="T45" fmla="*/ 314 h 367"/>
                <a:gd name="T46" fmla="*/ 333 w 378"/>
                <a:gd name="T47" fmla="*/ 314 h 367"/>
                <a:gd name="T48" fmla="*/ 353 w 378"/>
                <a:gd name="T49" fmla="*/ 273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3"/>
                  </a:moveTo>
                  <a:lnTo>
                    <a:pt x="353" y="273"/>
                  </a:lnTo>
                  <a:cubicBezTo>
                    <a:pt x="311" y="249"/>
                    <a:pt x="270" y="228"/>
                    <a:pt x="231" y="201"/>
                  </a:cubicBezTo>
                  <a:lnTo>
                    <a:pt x="231" y="201"/>
                  </a:lnTo>
                  <a:cubicBezTo>
                    <a:pt x="266" y="151"/>
                    <a:pt x="294" y="96"/>
                    <a:pt x="307" y="43"/>
                  </a:cubicBezTo>
                  <a:lnTo>
                    <a:pt x="307" y="43"/>
                  </a:lnTo>
                  <a:cubicBezTo>
                    <a:pt x="314" y="19"/>
                    <a:pt x="278" y="0"/>
                    <a:pt x="265" y="25"/>
                  </a:cubicBezTo>
                  <a:lnTo>
                    <a:pt x="265" y="25"/>
                  </a:lnTo>
                  <a:cubicBezTo>
                    <a:pt x="240" y="72"/>
                    <a:pt x="215" y="118"/>
                    <a:pt x="182" y="161"/>
                  </a:cubicBezTo>
                  <a:lnTo>
                    <a:pt x="182" y="161"/>
                  </a:lnTo>
                  <a:cubicBezTo>
                    <a:pt x="143" y="122"/>
                    <a:pt x="113" y="77"/>
                    <a:pt x="76" y="34"/>
                  </a:cubicBezTo>
                  <a:lnTo>
                    <a:pt x="76" y="34"/>
                  </a:lnTo>
                  <a:cubicBezTo>
                    <a:pt x="52" y="6"/>
                    <a:pt x="11" y="39"/>
                    <a:pt x="26" y="69"/>
                  </a:cubicBezTo>
                  <a:lnTo>
                    <a:pt x="26" y="69"/>
                  </a:lnTo>
                  <a:cubicBezTo>
                    <a:pt x="50" y="119"/>
                    <a:pt x="90" y="169"/>
                    <a:pt x="139" y="210"/>
                  </a:cubicBezTo>
                  <a:lnTo>
                    <a:pt x="139" y="210"/>
                  </a:lnTo>
                  <a:cubicBezTo>
                    <a:pt x="103" y="243"/>
                    <a:pt x="64" y="269"/>
                    <a:pt x="27" y="302"/>
                  </a:cubicBezTo>
                  <a:lnTo>
                    <a:pt x="27" y="302"/>
                  </a:lnTo>
                  <a:cubicBezTo>
                    <a:pt x="0" y="326"/>
                    <a:pt x="32" y="366"/>
                    <a:pt x="63" y="352"/>
                  </a:cubicBezTo>
                  <a:lnTo>
                    <a:pt x="63" y="352"/>
                  </a:lnTo>
                  <a:cubicBezTo>
                    <a:pt x="109" y="331"/>
                    <a:pt x="155" y="294"/>
                    <a:pt x="193" y="249"/>
                  </a:cubicBezTo>
                  <a:lnTo>
                    <a:pt x="193" y="249"/>
                  </a:lnTo>
                  <a:cubicBezTo>
                    <a:pt x="239" y="280"/>
                    <a:pt x="289" y="302"/>
                    <a:pt x="333" y="314"/>
                  </a:cubicBezTo>
                  <a:lnTo>
                    <a:pt x="333" y="314"/>
                  </a:lnTo>
                  <a:cubicBezTo>
                    <a:pt x="357" y="320"/>
                    <a:pt x="377" y="286"/>
                    <a:pt x="353" y="273"/>
                  </a:cubicBezTo>
                </a:path>
              </a:pathLst>
            </a:custGeom>
            <a:solidFill>
              <a:schemeClr val="accent3">
                <a:lumMod val="25000"/>
              </a:schemeClr>
            </a:solidFill>
            <a:ln>
              <a:noFill/>
            </a:ln>
            <a:effectLst/>
          </p:spPr>
          <p:txBody>
            <a:bodyPr wrap="none" anchor="ctr"/>
            <a:lstStyle/>
            <a:p>
              <a:pPr>
                <a:defRPr/>
              </a:pPr>
              <a:endParaRPr lang="es-ES_tradnl"/>
            </a:p>
          </p:txBody>
        </p:sp>
        <p:sp>
          <p:nvSpPr>
            <p:cNvPr id="94" name="Freeform 59">
              <a:extLst>
                <a:ext uri="{FF2B5EF4-FFF2-40B4-BE49-F238E27FC236}">
                  <a16:creationId xmlns:a16="http://schemas.microsoft.com/office/drawing/2014/main" id="{7E38F146-4F3C-9F43-B41C-6D8083700840}"/>
                </a:ext>
              </a:extLst>
            </p:cNvPr>
            <p:cNvSpPr>
              <a:spLocks noChangeArrowheads="1"/>
            </p:cNvSpPr>
            <p:nvPr/>
          </p:nvSpPr>
          <p:spPr bwMode="auto">
            <a:xfrm>
              <a:off x="4571176" y="6667079"/>
              <a:ext cx="180952" cy="174602"/>
            </a:xfrm>
            <a:custGeom>
              <a:avLst/>
              <a:gdLst>
                <a:gd name="T0" fmla="*/ 353 w 378"/>
                <a:gd name="T1" fmla="*/ 273 h 367"/>
                <a:gd name="T2" fmla="*/ 353 w 378"/>
                <a:gd name="T3" fmla="*/ 273 h 367"/>
                <a:gd name="T4" fmla="*/ 231 w 378"/>
                <a:gd name="T5" fmla="*/ 201 h 367"/>
                <a:gd name="T6" fmla="*/ 231 w 378"/>
                <a:gd name="T7" fmla="*/ 201 h 367"/>
                <a:gd name="T8" fmla="*/ 306 w 378"/>
                <a:gd name="T9" fmla="*/ 43 h 367"/>
                <a:gd name="T10" fmla="*/ 306 w 378"/>
                <a:gd name="T11" fmla="*/ 43 h 367"/>
                <a:gd name="T12" fmla="*/ 265 w 378"/>
                <a:gd name="T13" fmla="*/ 25 h 367"/>
                <a:gd name="T14" fmla="*/ 265 w 378"/>
                <a:gd name="T15" fmla="*/ 25 h 367"/>
                <a:gd name="T16" fmla="*/ 183 w 378"/>
                <a:gd name="T17" fmla="*/ 161 h 367"/>
                <a:gd name="T18" fmla="*/ 183 w 378"/>
                <a:gd name="T19" fmla="*/ 161 h 367"/>
                <a:gd name="T20" fmla="*/ 76 w 378"/>
                <a:gd name="T21" fmla="*/ 34 h 367"/>
                <a:gd name="T22" fmla="*/ 76 w 378"/>
                <a:gd name="T23" fmla="*/ 34 h 367"/>
                <a:gd name="T24" fmla="*/ 26 w 378"/>
                <a:gd name="T25" fmla="*/ 69 h 367"/>
                <a:gd name="T26" fmla="*/ 26 w 378"/>
                <a:gd name="T27" fmla="*/ 69 h 367"/>
                <a:gd name="T28" fmla="*/ 139 w 378"/>
                <a:gd name="T29" fmla="*/ 210 h 367"/>
                <a:gd name="T30" fmla="*/ 139 w 378"/>
                <a:gd name="T31" fmla="*/ 210 h 367"/>
                <a:gd name="T32" fmla="*/ 28 w 378"/>
                <a:gd name="T33" fmla="*/ 302 h 367"/>
                <a:gd name="T34" fmla="*/ 28 w 378"/>
                <a:gd name="T35" fmla="*/ 302 h 367"/>
                <a:gd name="T36" fmla="*/ 63 w 378"/>
                <a:gd name="T37" fmla="*/ 352 h 367"/>
                <a:gd name="T38" fmla="*/ 63 w 378"/>
                <a:gd name="T39" fmla="*/ 352 h 367"/>
                <a:gd name="T40" fmla="*/ 193 w 378"/>
                <a:gd name="T41" fmla="*/ 249 h 367"/>
                <a:gd name="T42" fmla="*/ 193 w 378"/>
                <a:gd name="T43" fmla="*/ 249 h 367"/>
                <a:gd name="T44" fmla="*/ 334 w 378"/>
                <a:gd name="T45" fmla="*/ 314 h 367"/>
                <a:gd name="T46" fmla="*/ 334 w 378"/>
                <a:gd name="T47" fmla="*/ 314 h 367"/>
                <a:gd name="T48" fmla="*/ 353 w 378"/>
                <a:gd name="T49" fmla="*/ 273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3"/>
                  </a:moveTo>
                  <a:lnTo>
                    <a:pt x="353" y="273"/>
                  </a:lnTo>
                  <a:cubicBezTo>
                    <a:pt x="311" y="249"/>
                    <a:pt x="271" y="228"/>
                    <a:pt x="231" y="201"/>
                  </a:cubicBezTo>
                  <a:lnTo>
                    <a:pt x="231" y="201"/>
                  </a:lnTo>
                  <a:cubicBezTo>
                    <a:pt x="268" y="151"/>
                    <a:pt x="294" y="96"/>
                    <a:pt x="306" y="43"/>
                  </a:cubicBezTo>
                  <a:lnTo>
                    <a:pt x="306" y="43"/>
                  </a:lnTo>
                  <a:cubicBezTo>
                    <a:pt x="313" y="19"/>
                    <a:pt x="278" y="0"/>
                    <a:pt x="265" y="25"/>
                  </a:cubicBezTo>
                  <a:lnTo>
                    <a:pt x="265" y="25"/>
                  </a:lnTo>
                  <a:cubicBezTo>
                    <a:pt x="239" y="72"/>
                    <a:pt x="215" y="118"/>
                    <a:pt x="183" y="161"/>
                  </a:cubicBezTo>
                  <a:lnTo>
                    <a:pt x="183" y="161"/>
                  </a:lnTo>
                  <a:cubicBezTo>
                    <a:pt x="142" y="122"/>
                    <a:pt x="112" y="77"/>
                    <a:pt x="76" y="34"/>
                  </a:cubicBezTo>
                  <a:lnTo>
                    <a:pt x="76" y="34"/>
                  </a:lnTo>
                  <a:cubicBezTo>
                    <a:pt x="52" y="6"/>
                    <a:pt x="12" y="39"/>
                    <a:pt x="26" y="69"/>
                  </a:cubicBezTo>
                  <a:lnTo>
                    <a:pt x="26" y="69"/>
                  </a:lnTo>
                  <a:cubicBezTo>
                    <a:pt x="49" y="119"/>
                    <a:pt x="89" y="169"/>
                    <a:pt x="139" y="210"/>
                  </a:cubicBezTo>
                  <a:lnTo>
                    <a:pt x="139" y="210"/>
                  </a:lnTo>
                  <a:cubicBezTo>
                    <a:pt x="104" y="243"/>
                    <a:pt x="64" y="269"/>
                    <a:pt x="28" y="302"/>
                  </a:cubicBezTo>
                  <a:lnTo>
                    <a:pt x="28" y="302"/>
                  </a:lnTo>
                  <a:cubicBezTo>
                    <a:pt x="0" y="326"/>
                    <a:pt x="31" y="366"/>
                    <a:pt x="63" y="352"/>
                  </a:cubicBezTo>
                  <a:lnTo>
                    <a:pt x="63" y="352"/>
                  </a:lnTo>
                  <a:cubicBezTo>
                    <a:pt x="109" y="331"/>
                    <a:pt x="154" y="294"/>
                    <a:pt x="193" y="249"/>
                  </a:cubicBezTo>
                  <a:lnTo>
                    <a:pt x="193" y="249"/>
                  </a:lnTo>
                  <a:cubicBezTo>
                    <a:pt x="239" y="280"/>
                    <a:pt x="288" y="302"/>
                    <a:pt x="334" y="314"/>
                  </a:cubicBezTo>
                  <a:lnTo>
                    <a:pt x="334" y="314"/>
                  </a:lnTo>
                  <a:cubicBezTo>
                    <a:pt x="357" y="320"/>
                    <a:pt x="377" y="286"/>
                    <a:pt x="353" y="273"/>
                  </a:cubicBezTo>
                </a:path>
              </a:pathLst>
            </a:custGeom>
            <a:solidFill>
              <a:schemeClr val="accent3">
                <a:lumMod val="50000"/>
              </a:schemeClr>
            </a:solidFill>
            <a:ln>
              <a:noFill/>
            </a:ln>
            <a:effectLst/>
          </p:spPr>
          <p:txBody>
            <a:bodyPr wrap="none" anchor="ctr"/>
            <a:lstStyle/>
            <a:p>
              <a:pPr>
                <a:defRPr/>
              </a:pPr>
              <a:endParaRPr lang="es-ES_tradnl"/>
            </a:p>
          </p:txBody>
        </p:sp>
        <p:sp>
          <p:nvSpPr>
            <p:cNvPr id="95" name="Freeform 60">
              <a:extLst>
                <a:ext uri="{FF2B5EF4-FFF2-40B4-BE49-F238E27FC236}">
                  <a16:creationId xmlns:a16="http://schemas.microsoft.com/office/drawing/2014/main" id="{989B25D1-4968-A141-B57F-5F9D4386FA67}"/>
                </a:ext>
              </a:extLst>
            </p:cNvPr>
            <p:cNvSpPr>
              <a:spLocks noChangeArrowheads="1"/>
            </p:cNvSpPr>
            <p:nvPr/>
          </p:nvSpPr>
          <p:spPr bwMode="auto">
            <a:xfrm>
              <a:off x="5137840" y="6667079"/>
              <a:ext cx="180952" cy="174602"/>
            </a:xfrm>
            <a:custGeom>
              <a:avLst/>
              <a:gdLst>
                <a:gd name="T0" fmla="*/ 354 w 379"/>
                <a:gd name="T1" fmla="*/ 273 h 367"/>
                <a:gd name="T2" fmla="*/ 354 w 379"/>
                <a:gd name="T3" fmla="*/ 273 h 367"/>
                <a:gd name="T4" fmla="*/ 233 w 379"/>
                <a:gd name="T5" fmla="*/ 201 h 367"/>
                <a:gd name="T6" fmla="*/ 233 w 379"/>
                <a:gd name="T7" fmla="*/ 201 h 367"/>
                <a:gd name="T8" fmla="*/ 308 w 379"/>
                <a:gd name="T9" fmla="*/ 43 h 367"/>
                <a:gd name="T10" fmla="*/ 308 w 379"/>
                <a:gd name="T11" fmla="*/ 43 h 367"/>
                <a:gd name="T12" fmla="*/ 266 w 379"/>
                <a:gd name="T13" fmla="*/ 25 h 367"/>
                <a:gd name="T14" fmla="*/ 266 w 379"/>
                <a:gd name="T15" fmla="*/ 25 h 367"/>
                <a:gd name="T16" fmla="*/ 184 w 379"/>
                <a:gd name="T17" fmla="*/ 161 h 367"/>
                <a:gd name="T18" fmla="*/ 184 w 379"/>
                <a:gd name="T19" fmla="*/ 161 h 367"/>
                <a:gd name="T20" fmla="*/ 77 w 379"/>
                <a:gd name="T21" fmla="*/ 34 h 367"/>
                <a:gd name="T22" fmla="*/ 77 w 379"/>
                <a:gd name="T23" fmla="*/ 34 h 367"/>
                <a:gd name="T24" fmla="*/ 27 w 379"/>
                <a:gd name="T25" fmla="*/ 69 h 367"/>
                <a:gd name="T26" fmla="*/ 27 w 379"/>
                <a:gd name="T27" fmla="*/ 69 h 367"/>
                <a:gd name="T28" fmla="*/ 140 w 379"/>
                <a:gd name="T29" fmla="*/ 210 h 367"/>
                <a:gd name="T30" fmla="*/ 140 w 379"/>
                <a:gd name="T31" fmla="*/ 210 h 367"/>
                <a:gd name="T32" fmla="*/ 28 w 379"/>
                <a:gd name="T33" fmla="*/ 302 h 367"/>
                <a:gd name="T34" fmla="*/ 28 w 379"/>
                <a:gd name="T35" fmla="*/ 302 h 367"/>
                <a:gd name="T36" fmla="*/ 63 w 379"/>
                <a:gd name="T37" fmla="*/ 352 h 367"/>
                <a:gd name="T38" fmla="*/ 63 w 379"/>
                <a:gd name="T39" fmla="*/ 352 h 367"/>
                <a:gd name="T40" fmla="*/ 194 w 379"/>
                <a:gd name="T41" fmla="*/ 249 h 367"/>
                <a:gd name="T42" fmla="*/ 194 w 379"/>
                <a:gd name="T43" fmla="*/ 249 h 367"/>
                <a:gd name="T44" fmla="*/ 334 w 379"/>
                <a:gd name="T45" fmla="*/ 314 h 367"/>
                <a:gd name="T46" fmla="*/ 334 w 379"/>
                <a:gd name="T47" fmla="*/ 314 h 367"/>
                <a:gd name="T48" fmla="*/ 354 w 379"/>
                <a:gd name="T49" fmla="*/ 273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7">
                  <a:moveTo>
                    <a:pt x="354" y="273"/>
                  </a:moveTo>
                  <a:lnTo>
                    <a:pt x="354" y="273"/>
                  </a:lnTo>
                  <a:cubicBezTo>
                    <a:pt x="312" y="249"/>
                    <a:pt x="271" y="228"/>
                    <a:pt x="233" y="201"/>
                  </a:cubicBezTo>
                  <a:lnTo>
                    <a:pt x="233" y="201"/>
                  </a:lnTo>
                  <a:cubicBezTo>
                    <a:pt x="268" y="151"/>
                    <a:pt x="295" y="96"/>
                    <a:pt x="308" y="43"/>
                  </a:cubicBezTo>
                  <a:lnTo>
                    <a:pt x="308" y="43"/>
                  </a:lnTo>
                  <a:cubicBezTo>
                    <a:pt x="313" y="19"/>
                    <a:pt x="279" y="0"/>
                    <a:pt x="266" y="25"/>
                  </a:cubicBezTo>
                  <a:lnTo>
                    <a:pt x="266" y="25"/>
                  </a:lnTo>
                  <a:cubicBezTo>
                    <a:pt x="240" y="72"/>
                    <a:pt x="216" y="118"/>
                    <a:pt x="184" y="161"/>
                  </a:cubicBezTo>
                  <a:lnTo>
                    <a:pt x="184" y="161"/>
                  </a:lnTo>
                  <a:cubicBezTo>
                    <a:pt x="144" y="122"/>
                    <a:pt x="113" y="77"/>
                    <a:pt x="77" y="34"/>
                  </a:cubicBezTo>
                  <a:lnTo>
                    <a:pt x="77" y="34"/>
                  </a:lnTo>
                  <a:cubicBezTo>
                    <a:pt x="53" y="6"/>
                    <a:pt x="12" y="39"/>
                    <a:pt x="27" y="69"/>
                  </a:cubicBezTo>
                  <a:lnTo>
                    <a:pt x="27" y="69"/>
                  </a:lnTo>
                  <a:cubicBezTo>
                    <a:pt x="50" y="119"/>
                    <a:pt x="91" y="169"/>
                    <a:pt x="140" y="210"/>
                  </a:cubicBezTo>
                  <a:lnTo>
                    <a:pt x="140" y="210"/>
                  </a:lnTo>
                  <a:cubicBezTo>
                    <a:pt x="104" y="243"/>
                    <a:pt x="65" y="269"/>
                    <a:pt x="28" y="302"/>
                  </a:cubicBezTo>
                  <a:lnTo>
                    <a:pt x="28" y="302"/>
                  </a:lnTo>
                  <a:cubicBezTo>
                    <a:pt x="0" y="326"/>
                    <a:pt x="33" y="366"/>
                    <a:pt x="63" y="352"/>
                  </a:cubicBezTo>
                  <a:lnTo>
                    <a:pt x="63" y="352"/>
                  </a:lnTo>
                  <a:cubicBezTo>
                    <a:pt x="109" y="331"/>
                    <a:pt x="155" y="294"/>
                    <a:pt x="194" y="249"/>
                  </a:cubicBezTo>
                  <a:lnTo>
                    <a:pt x="194" y="249"/>
                  </a:lnTo>
                  <a:cubicBezTo>
                    <a:pt x="240" y="280"/>
                    <a:pt x="290" y="302"/>
                    <a:pt x="334" y="314"/>
                  </a:cubicBezTo>
                  <a:lnTo>
                    <a:pt x="334" y="314"/>
                  </a:lnTo>
                  <a:cubicBezTo>
                    <a:pt x="358" y="320"/>
                    <a:pt x="378" y="286"/>
                    <a:pt x="354" y="273"/>
                  </a:cubicBezTo>
                </a:path>
              </a:pathLst>
            </a:custGeom>
            <a:solidFill>
              <a:schemeClr val="accent3">
                <a:lumMod val="50000"/>
              </a:schemeClr>
            </a:solidFill>
            <a:ln>
              <a:noFill/>
            </a:ln>
            <a:effectLst/>
          </p:spPr>
          <p:txBody>
            <a:bodyPr wrap="none" anchor="ctr"/>
            <a:lstStyle/>
            <a:p>
              <a:pPr>
                <a:defRPr/>
              </a:pPr>
              <a:endParaRPr lang="es-ES_tradnl"/>
            </a:p>
          </p:txBody>
        </p:sp>
        <p:sp>
          <p:nvSpPr>
            <p:cNvPr id="96" name="Freeform 61">
              <a:extLst>
                <a:ext uri="{FF2B5EF4-FFF2-40B4-BE49-F238E27FC236}">
                  <a16:creationId xmlns:a16="http://schemas.microsoft.com/office/drawing/2014/main" id="{2D7B5F51-52E9-3149-9F82-B0C3B383B610}"/>
                </a:ext>
              </a:extLst>
            </p:cNvPr>
            <p:cNvSpPr>
              <a:spLocks noChangeArrowheads="1"/>
            </p:cNvSpPr>
            <p:nvPr/>
          </p:nvSpPr>
          <p:spPr bwMode="auto">
            <a:xfrm>
              <a:off x="5531488" y="6662317"/>
              <a:ext cx="180952" cy="174602"/>
            </a:xfrm>
            <a:custGeom>
              <a:avLst/>
              <a:gdLst>
                <a:gd name="T0" fmla="*/ 353 w 379"/>
                <a:gd name="T1" fmla="*/ 272 h 366"/>
                <a:gd name="T2" fmla="*/ 353 w 379"/>
                <a:gd name="T3" fmla="*/ 272 h 366"/>
                <a:gd name="T4" fmla="*/ 232 w 379"/>
                <a:gd name="T5" fmla="*/ 201 h 366"/>
                <a:gd name="T6" fmla="*/ 232 w 379"/>
                <a:gd name="T7" fmla="*/ 201 h 366"/>
                <a:gd name="T8" fmla="*/ 307 w 379"/>
                <a:gd name="T9" fmla="*/ 43 h 366"/>
                <a:gd name="T10" fmla="*/ 307 w 379"/>
                <a:gd name="T11" fmla="*/ 43 h 366"/>
                <a:gd name="T12" fmla="*/ 266 w 379"/>
                <a:gd name="T13" fmla="*/ 23 h 366"/>
                <a:gd name="T14" fmla="*/ 266 w 379"/>
                <a:gd name="T15" fmla="*/ 23 h 366"/>
                <a:gd name="T16" fmla="*/ 184 w 379"/>
                <a:gd name="T17" fmla="*/ 160 h 366"/>
                <a:gd name="T18" fmla="*/ 184 w 379"/>
                <a:gd name="T19" fmla="*/ 160 h 366"/>
                <a:gd name="T20" fmla="*/ 76 w 379"/>
                <a:gd name="T21" fmla="*/ 34 h 366"/>
                <a:gd name="T22" fmla="*/ 76 w 379"/>
                <a:gd name="T23" fmla="*/ 34 h 366"/>
                <a:gd name="T24" fmla="*/ 26 w 379"/>
                <a:gd name="T25" fmla="*/ 69 h 366"/>
                <a:gd name="T26" fmla="*/ 26 w 379"/>
                <a:gd name="T27" fmla="*/ 69 h 366"/>
                <a:gd name="T28" fmla="*/ 139 w 379"/>
                <a:gd name="T29" fmla="*/ 209 h 366"/>
                <a:gd name="T30" fmla="*/ 139 w 379"/>
                <a:gd name="T31" fmla="*/ 209 h 366"/>
                <a:gd name="T32" fmla="*/ 27 w 379"/>
                <a:gd name="T33" fmla="*/ 301 h 366"/>
                <a:gd name="T34" fmla="*/ 27 w 379"/>
                <a:gd name="T35" fmla="*/ 301 h 366"/>
                <a:gd name="T36" fmla="*/ 64 w 379"/>
                <a:gd name="T37" fmla="*/ 351 h 366"/>
                <a:gd name="T38" fmla="*/ 64 w 379"/>
                <a:gd name="T39" fmla="*/ 351 h 366"/>
                <a:gd name="T40" fmla="*/ 194 w 379"/>
                <a:gd name="T41" fmla="*/ 249 h 366"/>
                <a:gd name="T42" fmla="*/ 194 w 379"/>
                <a:gd name="T43" fmla="*/ 249 h 366"/>
                <a:gd name="T44" fmla="*/ 333 w 379"/>
                <a:gd name="T45" fmla="*/ 313 h 366"/>
                <a:gd name="T46" fmla="*/ 333 w 379"/>
                <a:gd name="T47" fmla="*/ 313 h 366"/>
                <a:gd name="T48" fmla="*/ 353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3" y="272"/>
                  </a:moveTo>
                  <a:lnTo>
                    <a:pt x="353" y="272"/>
                  </a:lnTo>
                  <a:cubicBezTo>
                    <a:pt x="312" y="249"/>
                    <a:pt x="270" y="227"/>
                    <a:pt x="232" y="201"/>
                  </a:cubicBezTo>
                  <a:lnTo>
                    <a:pt x="232" y="201"/>
                  </a:lnTo>
                  <a:cubicBezTo>
                    <a:pt x="268" y="150"/>
                    <a:pt x="294" y="94"/>
                    <a:pt x="307" y="43"/>
                  </a:cubicBezTo>
                  <a:lnTo>
                    <a:pt x="307" y="43"/>
                  </a:lnTo>
                  <a:cubicBezTo>
                    <a:pt x="314" y="20"/>
                    <a:pt x="280" y="0"/>
                    <a:pt x="266" y="23"/>
                  </a:cubicBezTo>
                  <a:lnTo>
                    <a:pt x="266" y="23"/>
                  </a:lnTo>
                  <a:cubicBezTo>
                    <a:pt x="240" y="71"/>
                    <a:pt x="216" y="118"/>
                    <a:pt x="184" y="160"/>
                  </a:cubicBezTo>
                  <a:lnTo>
                    <a:pt x="184" y="160"/>
                  </a:lnTo>
                  <a:cubicBezTo>
                    <a:pt x="143" y="122"/>
                    <a:pt x="113" y="76"/>
                    <a:pt x="76" y="34"/>
                  </a:cubicBezTo>
                  <a:lnTo>
                    <a:pt x="76" y="34"/>
                  </a:lnTo>
                  <a:cubicBezTo>
                    <a:pt x="52" y="6"/>
                    <a:pt x="11" y="38"/>
                    <a:pt x="26" y="69"/>
                  </a:cubicBezTo>
                  <a:lnTo>
                    <a:pt x="26" y="69"/>
                  </a:lnTo>
                  <a:cubicBezTo>
                    <a:pt x="50" y="119"/>
                    <a:pt x="90" y="168"/>
                    <a:pt x="139" y="209"/>
                  </a:cubicBezTo>
                  <a:lnTo>
                    <a:pt x="139" y="209"/>
                  </a:lnTo>
                  <a:cubicBezTo>
                    <a:pt x="105" y="242"/>
                    <a:pt x="65" y="269"/>
                    <a:pt x="27" y="301"/>
                  </a:cubicBezTo>
                  <a:lnTo>
                    <a:pt x="27" y="301"/>
                  </a:lnTo>
                  <a:cubicBezTo>
                    <a:pt x="0" y="324"/>
                    <a:pt x="32" y="365"/>
                    <a:pt x="64" y="351"/>
                  </a:cubicBezTo>
                  <a:lnTo>
                    <a:pt x="64" y="351"/>
                  </a:lnTo>
                  <a:cubicBezTo>
                    <a:pt x="110" y="330"/>
                    <a:pt x="155" y="293"/>
                    <a:pt x="194" y="249"/>
                  </a:cubicBezTo>
                  <a:lnTo>
                    <a:pt x="194" y="249"/>
                  </a:lnTo>
                  <a:cubicBezTo>
                    <a:pt x="239" y="280"/>
                    <a:pt x="289" y="302"/>
                    <a:pt x="333" y="313"/>
                  </a:cubicBezTo>
                  <a:lnTo>
                    <a:pt x="333" y="313"/>
                  </a:lnTo>
                  <a:cubicBezTo>
                    <a:pt x="358" y="319"/>
                    <a:pt x="378" y="285"/>
                    <a:pt x="353" y="272"/>
                  </a:cubicBezTo>
                </a:path>
              </a:pathLst>
            </a:custGeom>
            <a:solidFill>
              <a:schemeClr val="accent3">
                <a:lumMod val="25000"/>
              </a:schemeClr>
            </a:solidFill>
            <a:ln>
              <a:noFill/>
            </a:ln>
            <a:effectLst/>
          </p:spPr>
          <p:txBody>
            <a:bodyPr wrap="none" anchor="ctr"/>
            <a:lstStyle/>
            <a:p>
              <a:pPr>
                <a:defRPr/>
              </a:pPr>
              <a:endParaRPr lang="es-ES_tradnl"/>
            </a:p>
          </p:txBody>
        </p:sp>
        <p:sp>
          <p:nvSpPr>
            <p:cNvPr id="97" name="Freeform 62">
              <a:extLst>
                <a:ext uri="{FF2B5EF4-FFF2-40B4-BE49-F238E27FC236}">
                  <a16:creationId xmlns:a16="http://schemas.microsoft.com/office/drawing/2014/main" id="{1F165B8B-AD0B-AB46-B958-9FF17CA6C7C5}"/>
                </a:ext>
              </a:extLst>
            </p:cNvPr>
            <p:cNvSpPr>
              <a:spLocks noChangeArrowheads="1"/>
            </p:cNvSpPr>
            <p:nvPr/>
          </p:nvSpPr>
          <p:spPr bwMode="auto">
            <a:xfrm>
              <a:off x="5720377" y="6662317"/>
              <a:ext cx="180952" cy="174602"/>
            </a:xfrm>
            <a:custGeom>
              <a:avLst/>
              <a:gdLst>
                <a:gd name="T0" fmla="*/ 355 w 380"/>
                <a:gd name="T1" fmla="*/ 272 h 366"/>
                <a:gd name="T2" fmla="*/ 355 w 380"/>
                <a:gd name="T3" fmla="*/ 272 h 366"/>
                <a:gd name="T4" fmla="*/ 233 w 380"/>
                <a:gd name="T5" fmla="*/ 201 h 366"/>
                <a:gd name="T6" fmla="*/ 233 w 380"/>
                <a:gd name="T7" fmla="*/ 201 h 366"/>
                <a:gd name="T8" fmla="*/ 308 w 380"/>
                <a:gd name="T9" fmla="*/ 43 h 366"/>
                <a:gd name="T10" fmla="*/ 308 w 380"/>
                <a:gd name="T11" fmla="*/ 43 h 366"/>
                <a:gd name="T12" fmla="*/ 267 w 380"/>
                <a:gd name="T13" fmla="*/ 23 h 366"/>
                <a:gd name="T14" fmla="*/ 267 w 380"/>
                <a:gd name="T15" fmla="*/ 23 h 366"/>
                <a:gd name="T16" fmla="*/ 184 w 380"/>
                <a:gd name="T17" fmla="*/ 160 h 366"/>
                <a:gd name="T18" fmla="*/ 184 w 380"/>
                <a:gd name="T19" fmla="*/ 160 h 366"/>
                <a:gd name="T20" fmla="*/ 77 w 380"/>
                <a:gd name="T21" fmla="*/ 34 h 366"/>
                <a:gd name="T22" fmla="*/ 77 w 380"/>
                <a:gd name="T23" fmla="*/ 34 h 366"/>
                <a:gd name="T24" fmla="*/ 27 w 380"/>
                <a:gd name="T25" fmla="*/ 69 h 366"/>
                <a:gd name="T26" fmla="*/ 27 w 380"/>
                <a:gd name="T27" fmla="*/ 69 h 366"/>
                <a:gd name="T28" fmla="*/ 140 w 380"/>
                <a:gd name="T29" fmla="*/ 209 h 366"/>
                <a:gd name="T30" fmla="*/ 140 w 380"/>
                <a:gd name="T31" fmla="*/ 209 h 366"/>
                <a:gd name="T32" fmla="*/ 28 w 380"/>
                <a:gd name="T33" fmla="*/ 301 h 366"/>
                <a:gd name="T34" fmla="*/ 28 w 380"/>
                <a:gd name="T35" fmla="*/ 301 h 366"/>
                <a:gd name="T36" fmla="*/ 64 w 380"/>
                <a:gd name="T37" fmla="*/ 351 h 366"/>
                <a:gd name="T38" fmla="*/ 64 w 380"/>
                <a:gd name="T39" fmla="*/ 351 h 366"/>
                <a:gd name="T40" fmla="*/ 195 w 380"/>
                <a:gd name="T41" fmla="*/ 249 h 366"/>
                <a:gd name="T42" fmla="*/ 195 w 380"/>
                <a:gd name="T43" fmla="*/ 249 h 366"/>
                <a:gd name="T44" fmla="*/ 336 w 380"/>
                <a:gd name="T45" fmla="*/ 313 h 366"/>
                <a:gd name="T46" fmla="*/ 336 w 380"/>
                <a:gd name="T47" fmla="*/ 313 h 366"/>
                <a:gd name="T48" fmla="*/ 355 w 380"/>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6">
                  <a:moveTo>
                    <a:pt x="355" y="272"/>
                  </a:moveTo>
                  <a:lnTo>
                    <a:pt x="355" y="272"/>
                  </a:lnTo>
                  <a:cubicBezTo>
                    <a:pt x="312" y="249"/>
                    <a:pt x="271" y="227"/>
                    <a:pt x="233" y="201"/>
                  </a:cubicBezTo>
                  <a:lnTo>
                    <a:pt x="233" y="201"/>
                  </a:lnTo>
                  <a:cubicBezTo>
                    <a:pt x="269" y="150"/>
                    <a:pt x="295" y="94"/>
                    <a:pt x="308" y="43"/>
                  </a:cubicBezTo>
                  <a:lnTo>
                    <a:pt x="308" y="43"/>
                  </a:lnTo>
                  <a:cubicBezTo>
                    <a:pt x="315" y="20"/>
                    <a:pt x="280" y="0"/>
                    <a:pt x="267" y="23"/>
                  </a:cubicBezTo>
                  <a:lnTo>
                    <a:pt x="267" y="23"/>
                  </a:lnTo>
                  <a:cubicBezTo>
                    <a:pt x="241" y="71"/>
                    <a:pt x="217" y="118"/>
                    <a:pt x="184" y="160"/>
                  </a:cubicBezTo>
                  <a:lnTo>
                    <a:pt x="184" y="160"/>
                  </a:lnTo>
                  <a:cubicBezTo>
                    <a:pt x="144" y="122"/>
                    <a:pt x="113" y="76"/>
                    <a:pt x="77" y="34"/>
                  </a:cubicBezTo>
                  <a:lnTo>
                    <a:pt x="77" y="34"/>
                  </a:lnTo>
                  <a:cubicBezTo>
                    <a:pt x="53" y="6"/>
                    <a:pt x="14" y="38"/>
                    <a:pt x="27" y="69"/>
                  </a:cubicBezTo>
                  <a:lnTo>
                    <a:pt x="27" y="69"/>
                  </a:lnTo>
                  <a:cubicBezTo>
                    <a:pt x="50" y="119"/>
                    <a:pt x="91" y="168"/>
                    <a:pt x="140" y="209"/>
                  </a:cubicBezTo>
                  <a:lnTo>
                    <a:pt x="140" y="209"/>
                  </a:lnTo>
                  <a:cubicBezTo>
                    <a:pt x="106" y="242"/>
                    <a:pt x="66" y="269"/>
                    <a:pt x="28" y="301"/>
                  </a:cubicBezTo>
                  <a:lnTo>
                    <a:pt x="28" y="301"/>
                  </a:lnTo>
                  <a:cubicBezTo>
                    <a:pt x="0" y="324"/>
                    <a:pt x="33" y="365"/>
                    <a:pt x="64" y="351"/>
                  </a:cubicBezTo>
                  <a:lnTo>
                    <a:pt x="64" y="351"/>
                  </a:lnTo>
                  <a:cubicBezTo>
                    <a:pt x="110" y="330"/>
                    <a:pt x="156" y="293"/>
                    <a:pt x="195" y="249"/>
                  </a:cubicBezTo>
                  <a:lnTo>
                    <a:pt x="195" y="249"/>
                  </a:lnTo>
                  <a:cubicBezTo>
                    <a:pt x="240" y="280"/>
                    <a:pt x="290" y="302"/>
                    <a:pt x="336" y="313"/>
                  </a:cubicBezTo>
                  <a:lnTo>
                    <a:pt x="336" y="313"/>
                  </a:lnTo>
                  <a:cubicBezTo>
                    <a:pt x="359" y="319"/>
                    <a:pt x="379" y="285"/>
                    <a:pt x="355" y="272"/>
                  </a:cubicBezTo>
                </a:path>
              </a:pathLst>
            </a:custGeom>
            <a:solidFill>
              <a:schemeClr val="accent3">
                <a:lumMod val="50000"/>
              </a:schemeClr>
            </a:solidFill>
            <a:ln>
              <a:noFill/>
            </a:ln>
            <a:effectLst/>
          </p:spPr>
          <p:txBody>
            <a:bodyPr wrap="none" anchor="ctr"/>
            <a:lstStyle/>
            <a:p>
              <a:pPr>
                <a:defRPr/>
              </a:pPr>
              <a:endParaRPr lang="es-ES_tradnl"/>
            </a:p>
          </p:txBody>
        </p:sp>
        <p:sp>
          <p:nvSpPr>
            <p:cNvPr id="98" name="Freeform 63">
              <a:extLst>
                <a:ext uri="{FF2B5EF4-FFF2-40B4-BE49-F238E27FC236}">
                  <a16:creationId xmlns:a16="http://schemas.microsoft.com/office/drawing/2014/main" id="{65E7DB30-9E6A-6546-BC95-9EF4BF460D41}"/>
                </a:ext>
              </a:extLst>
            </p:cNvPr>
            <p:cNvSpPr>
              <a:spLocks noChangeArrowheads="1"/>
            </p:cNvSpPr>
            <p:nvPr/>
          </p:nvSpPr>
          <p:spPr bwMode="auto">
            <a:xfrm>
              <a:off x="5342601" y="6662317"/>
              <a:ext cx="180952" cy="174602"/>
            </a:xfrm>
            <a:custGeom>
              <a:avLst/>
              <a:gdLst>
                <a:gd name="T0" fmla="*/ 353 w 379"/>
                <a:gd name="T1" fmla="*/ 272 h 366"/>
                <a:gd name="T2" fmla="*/ 353 w 379"/>
                <a:gd name="T3" fmla="*/ 272 h 366"/>
                <a:gd name="T4" fmla="*/ 232 w 379"/>
                <a:gd name="T5" fmla="*/ 201 h 366"/>
                <a:gd name="T6" fmla="*/ 232 w 379"/>
                <a:gd name="T7" fmla="*/ 201 h 366"/>
                <a:gd name="T8" fmla="*/ 307 w 379"/>
                <a:gd name="T9" fmla="*/ 43 h 366"/>
                <a:gd name="T10" fmla="*/ 307 w 379"/>
                <a:gd name="T11" fmla="*/ 43 h 366"/>
                <a:gd name="T12" fmla="*/ 267 w 379"/>
                <a:gd name="T13" fmla="*/ 23 h 366"/>
                <a:gd name="T14" fmla="*/ 267 w 379"/>
                <a:gd name="T15" fmla="*/ 23 h 366"/>
                <a:gd name="T16" fmla="*/ 184 w 379"/>
                <a:gd name="T17" fmla="*/ 160 h 366"/>
                <a:gd name="T18" fmla="*/ 184 w 379"/>
                <a:gd name="T19" fmla="*/ 160 h 366"/>
                <a:gd name="T20" fmla="*/ 76 w 379"/>
                <a:gd name="T21" fmla="*/ 34 h 366"/>
                <a:gd name="T22" fmla="*/ 76 w 379"/>
                <a:gd name="T23" fmla="*/ 34 h 366"/>
                <a:gd name="T24" fmla="*/ 26 w 379"/>
                <a:gd name="T25" fmla="*/ 69 h 366"/>
                <a:gd name="T26" fmla="*/ 26 w 379"/>
                <a:gd name="T27" fmla="*/ 69 h 366"/>
                <a:gd name="T28" fmla="*/ 139 w 379"/>
                <a:gd name="T29" fmla="*/ 209 h 366"/>
                <a:gd name="T30" fmla="*/ 139 w 379"/>
                <a:gd name="T31" fmla="*/ 209 h 366"/>
                <a:gd name="T32" fmla="*/ 27 w 379"/>
                <a:gd name="T33" fmla="*/ 301 h 366"/>
                <a:gd name="T34" fmla="*/ 27 w 379"/>
                <a:gd name="T35" fmla="*/ 301 h 366"/>
                <a:gd name="T36" fmla="*/ 63 w 379"/>
                <a:gd name="T37" fmla="*/ 351 h 366"/>
                <a:gd name="T38" fmla="*/ 63 w 379"/>
                <a:gd name="T39" fmla="*/ 351 h 366"/>
                <a:gd name="T40" fmla="*/ 193 w 379"/>
                <a:gd name="T41" fmla="*/ 249 h 366"/>
                <a:gd name="T42" fmla="*/ 193 w 379"/>
                <a:gd name="T43" fmla="*/ 249 h 366"/>
                <a:gd name="T44" fmla="*/ 335 w 379"/>
                <a:gd name="T45" fmla="*/ 313 h 366"/>
                <a:gd name="T46" fmla="*/ 335 w 379"/>
                <a:gd name="T47" fmla="*/ 313 h 366"/>
                <a:gd name="T48" fmla="*/ 353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3" y="272"/>
                  </a:moveTo>
                  <a:lnTo>
                    <a:pt x="353" y="272"/>
                  </a:lnTo>
                  <a:cubicBezTo>
                    <a:pt x="311" y="249"/>
                    <a:pt x="270" y="227"/>
                    <a:pt x="232" y="201"/>
                  </a:cubicBezTo>
                  <a:lnTo>
                    <a:pt x="232" y="201"/>
                  </a:lnTo>
                  <a:cubicBezTo>
                    <a:pt x="268" y="150"/>
                    <a:pt x="294" y="94"/>
                    <a:pt x="307" y="43"/>
                  </a:cubicBezTo>
                  <a:lnTo>
                    <a:pt x="307" y="43"/>
                  </a:lnTo>
                  <a:cubicBezTo>
                    <a:pt x="313" y="20"/>
                    <a:pt x="280" y="0"/>
                    <a:pt x="267" y="23"/>
                  </a:cubicBezTo>
                  <a:lnTo>
                    <a:pt x="267" y="23"/>
                  </a:lnTo>
                  <a:cubicBezTo>
                    <a:pt x="240" y="71"/>
                    <a:pt x="215" y="118"/>
                    <a:pt x="184" y="160"/>
                  </a:cubicBezTo>
                  <a:lnTo>
                    <a:pt x="184" y="160"/>
                  </a:lnTo>
                  <a:cubicBezTo>
                    <a:pt x="142" y="122"/>
                    <a:pt x="113" y="76"/>
                    <a:pt x="76" y="34"/>
                  </a:cubicBezTo>
                  <a:lnTo>
                    <a:pt x="76" y="34"/>
                  </a:lnTo>
                  <a:cubicBezTo>
                    <a:pt x="52" y="6"/>
                    <a:pt x="12" y="38"/>
                    <a:pt x="26" y="69"/>
                  </a:cubicBezTo>
                  <a:lnTo>
                    <a:pt x="26" y="69"/>
                  </a:lnTo>
                  <a:cubicBezTo>
                    <a:pt x="48" y="119"/>
                    <a:pt x="90" y="168"/>
                    <a:pt x="139" y="209"/>
                  </a:cubicBezTo>
                  <a:lnTo>
                    <a:pt x="139" y="209"/>
                  </a:lnTo>
                  <a:cubicBezTo>
                    <a:pt x="104" y="242"/>
                    <a:pt x="64" y="269"/>
                    <a:pt x="27" y="301"/>
                  </a:cubicBezTo>
                  <a:lnTo>
                    <a:pt x="27" y="301"/>
                  </a:lnTo>
                  <a:cubicBezTo>
                    <a:pt x="0" y="324"/>
                    <a:pt x="33" y="365"/>
                    <a:pt x="63" y="351"/>
                  </a:cubicBezTo>
                  <a:lnTo>
                    <a:pt x="63" y="351"/>
                  </a:lnTo>
                  <a:cubicBezTo>
                    <a:pt x="110" y="330"/>
                    <a:pt x="155" y="293"/>
                    <a:pt x="193" y="249"/>
                  </a:cubicBezTo>
                  <a:lnTo>
                    <a:pt x="193" y="249"/>
                  </a:lnTo>
                  <a:cubicBezTo>
                    <a:pt x="239" y="280"/>
                    <a:pt x="289" y="302"/>
                    <a:pt x="335" y="313"/>
                  </a:cubicBezTo>
                  <a:lnTo>
                    <a:pt x="335" y="313"/>
                  </a:lnTo>
                  <a:cubicBezTo>
                    <a:pt x="359" y="319"/>
                    <a:pt x="378"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99" name="Freeform 64">
              <a:extLst>
                <a:ext uri="{FF2B5EF4-FFF2-40B4-BE49-F238E27FC236}">
                  <a16:creationId xmlns:a16="http://schemas.microsoft.com/office/drawing/2014/main" id="{75302415-7AA5-2441-B3C3-B19FF96557AA}"/>
                </a:ext>
              </a:extLst>
            </p:cNvPr>
            <p:cNvSpPr>
              <a:spLocks noChangeArrowheads="1"/>
            </p:cNvSpPr>
            <p:nvPr/>
          </p:nvSpPr>
          <p:spPr bwMode="auto">
            <a:xfrm>
              <a:off x="5909264" y="6662317"/>
              <a:ext cx="180952" cy="174602"/>
            </a:xfrm>
            <a:custGeom>
              <a:avLst/>
              <a:gdLst>
                <a:gd name="T0" fmla="*/ 353 w 378"/>
                <a:gd name="T1" fmla="*/ 272 h 366"/>
                <a:gd name="T2" fmla="*/ 353 w 378"/>
                <a:gd name="T3" fmla="*/ 272 h 366"/>
                <a:gd name="T4" fmla="*/ 231 w 378"/>
                <a:gd name="T5" fmla="*/ 201 h 366"/>
                <a:gd name="T6" fmla="*/ 231 w 378"/>
                <a:gd name="T7" fmla="*/ 201 h 366"/>
                <a:gd name="T8" fmla="*/ 306 w 378"/>
                <a:gd name="T9" fmla="*/ 43 h 366"/>
                <a:gd name="T10" fmla="*/ 306 w 378"/>
                <a:gd name="T11" fmla="*/ 43 h 366"/>
                <a:gd name="T12" fmla="*/ 265 w 378"/>
                <a:gd name="T13" fmla="*/ 23 h 366"/>
                <a:gd name="T14" fmla="*/ 265 w 378"/>
                <a:gd name="T15" fmla="*/ 23 h 366"/>
                <a:gd name="T16" fmla="*/ 182 w 378"/>
                <a:gd name="T17" fmla="*/ 160 h 366"/>
                <a:gd name="T18" fmla="*/ 182 w 378"/>
                <a:gd name="T19" fmla="*/ 160 h 366"/>
                <a:gd name="T20" fmla="*/ 75 w 378"/>
                <a:gd name="T21" fmla="*/ 34 h 366"/>
                <a:gd name="T22" fmla="*/ 75 w 378"/>
                <a:gd name="T23" fmla="*/ 34 h 366"/>
                <a:gd name="T24" fmla="*/ 25 w 378"/>
                <a:gd name="T25" fmla="*/ 69 h 366"/>
                <a:gd name="T26" fmla="*/ 25 w 378"/>
                <a:gd name="T27" fmla="*/ 69 h 366"/>
                <a:gd name="T28" fmla="*/ 138 w 378"/>
                <a:gd name="T29" fmla="*/ 209 h 366"/>
                <a:gd name="T30" fmla="*/ 138 w 378"/>
                <a:gd name="T31" fmla="*/ 209 h 366"/>
                <a:gd name="T32" fmla="*/ 26 w 378"/>
                <a:gd name="T33" fmla="*/ 301 h 366"/>
                <a:gd name="T34" fmla="*/ 26 w 378"/>
                <a:gd name="T35" fmla="*/ 301 h 366"/>
                <a:gd name="T36" fmla="*/ 61 w 378"/>
                <a:gd name="T37" fmla="*/ 351 h 366"/>
                <a:gd name="T38" fmla="*/ 61 w 378"/>
                <a:gd name="T39" fmla="*/ 351 h 366"/>
                <a:gd name="T40" fmla="*/ 191 w 378"/>
                <a:gd name="T41" fmla="*/ 249 h 366"/>
                <a:gd name="T42" fmla="*/ 191 w 378"/>
                <a:gd name="T43" fmla="*/ 249 h 366"/>
                <a:gd name="T44" fmla="*/ 333 w 378"/>
                <a:gd name="T45" fmla="*/ 313 h 366"/>
                <a:gd name="T46" fmla="*/ 333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49"/>
                    <a:pt x="269" y="227"/>
                    <a:pt x="231" y="201"/>
                  </a:cubicBezTo>
                  <a:lnTo>
                    <a:pt x="231" y="201"/>
                  </a:lnTo>
                  <a:cubicBezTo>
                    <a:pt x="266" y="150"/>
                    <a:pt x="293" y="94"/>
                    <a:pt x="306" y="43"/>
                  </a:cubicBezTo>
                  <a:lnTo>
                    <a:pt x="306" y="43"/>
                  </a:lnTo>
                  <a:cubicBezTo>
                    <a:pt x="311" y="20"/>
                    <a:pt x="278" y="0"/>
                    <a:pt x="265" y="23"/>
                  </a:cubicBezTo>
                  <a:lnTo>
                    <a:pt x="265" y="23"/>
                  </a:lnTo>
                  <a:cubicBezTo>
                    <a:pt x="239" y="71"/>
                    <a:pt x="214" y="118"/>
                    <a:pt x="182" y="160"/>
                  </a:cubicBezTo>
                  <a:lnTo>
                    <a:pt x="182" y="160"/>
                  </a:lnTo>
                  <a:cubicBezTo>
                    <a:pt x="142" y="122"/>
                    <a:pt x="111" y="76"/>
                    <a:pt x="75" y="34"/>
                  </a:cubicBezTo>
                  <a:lnTo>
                    <a:pt x="75" y="34"/>
                  </a:lnTo>
                  <a:cubicBezTo>
                    <a:pt x="52" y="6"/>
                    <a:pt x="11" y="38"/>
                    <a:pt x="25" y="69"/>
                  </a:cubicBezTo>
                  <a:lnTo>
                    <a:pt x="25" y="69"/>
                  </a:lnTo>
                  <a:cubicBezTo>
                    <a:pt x="48" y="119"/>
                    <a:pt x="89" y="168"/>
                    <a:pt x="138" y="209"/>
                  </a:cubicBezTo>
                  <a:lnTo>
                    <a:pt x="138" y="209"/>
                  </a:lnTo>
                  <a:cubicBezTo>
                    <a:pt x="102" y="242"/>
                    <a:pt x="63" y="269"/>
                    <a:pt x="26" y="301"/>
                  </a:cubicBezTo>
                  <a:lnTo>
                    <a:pt x="26" y="301"/>
                  </a:lnTo>
                  <a:cubicBezTo>
                    <a:pt x="0" y="324"/>
                    <a:pt x="31" y="365"/>
                    <a:pt x="61" y="351"/>
                  </a:cubicBezTo>
                  <a:lnTo>
                    <a:pt x="61" y="351"/>
                  </a:lnTo>
                  <a:cubicBezTo>
                    <a:pt x="109" y="330"/>
                    <a:pt x="153" y="293"/>
                    <a:pt x="191" y="249"/>
                  </a:cubicBezTo>
                  <a:lnTo>
                    <a:pt x="191" y="249"/>
                  </a:lnTo>
                  <a:cubicBezTo>
                    <a:pt x="239" y="280"/>
                    <a:pt x="287" y="302"/>
                    <a:pt x="333" y="313"/>
                  </a:cubicBezTo>
                  <a:lnTo>
                    <a:pt x="333" y="313"/>
                  </a:lnTo>
                  <a:cubicBezTo>
                    <a:pt x="357" y="319"/>
                    <a:pt x="377"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100" name="Freeform 65">
              <a:extLst>
                <a:ext uri="{FF2B5EF4-FFF2-40B4-BE49-F238E27FC236}">
                  <a16:creationId xmlns:a16="http://schemas.microsoft.com/office/drawing/2014/main" id="{B9ECCAD3-7CD5-D74D-9230-5874E376F22D}"/>
                </a:ext>
              </a:extLst>
            </p:cNvPr>
            <p:cNvSpPr>
              <a:spLocks noChangeArrowheads="1"/>
            </p:cNvSpPr>
            <p:nvPr/>
          </p:nvSpPr>
          <p:spPr bwMode="auto">
            <a:xfrm>
              <a:off x="6288627" y="6662317"/>
              <a:ext cx="180952" cy="174602"/>
            </a:xfrm>
            <a:custGeom>
              <a:avLst/>
              <a:gdLst>
                <a:gd name="T0" fmla="*/ 352 w 378"/>
                <a:gd name="T1" fmla="*/ 272 h 366"/>
                <a:gd name="T2" fmla="*/ 352 w 378"/>
                <a:gd name="T3" fmla="*/ 272 h 366"/>
                <a:gd name="T4" fmla="*/ 231 w 378"/>
                <a:gd name="T5" fmla="*/ 201 h 366"/>
                <a:gd name="T6" fmla="*/ 231 w 378"/>
                <a:gd name="T7" fmla="*/ 201 h 366"/>
                <a:gd name="T8" fmla="*/ 306 w 378"/>
                <a:gd name="T9" fmla="*/ 43 h 366"/>
                <a:gd name="T10" fmla="*/ 306 w 378"/>
                <a:gd name="T11" fmla="*/ 43 h 366"/>
                <a:gd name="T12" fmla="*/ 265 w 378"/>
                <a:gd name="T13" fmla="*/ 23 h 366"/>
                <a:gd name="T14" fmla="*/ 265 w 378"/>
                <a:gd name="T15" fmla="*/ 23 h 366"/>
                <a:gd name="T16" fmla="*/ 182 w 378"/>
                <a:gd name="T17" fmla="*/ 160 h 366"/>
                <a:gd name="T18" fmla="*/ 182 w 378"/>
                <a:gd name="T19" fmla="*/ 160 h 366"/>
                <a:gd name="T20" fmla="*/ 76 w 378"/>
                <a:gd name="T21" fmla="*/ 34 h 366"/>
                <a:gd name="T22" fmla="*/ 76 w 378"/>
                <a:gd name="T23" fmla="*/ 34 h 366"/>
                <a:gd name="T24" fmla="*/ 26 w 378"/>
                <a:gd name="T25" fmla="*/ 69 h 366"/>
                <a:gd name="T26" fmla="*/ 26 w 378"/>
                <a:gd name="T27" fmla="*/ 69 h 366"/>
                <a:gd name="T28" fmla="*/ 138 w 378"/>
                <a:gd name="T29" fmla="*/ 209 h 366"/>
                <a:gd name="T30" fmla="*/ 138 w 378"/>
                <a:gd name="T31" fmla="*/ 209 h 366"/>
                <a:gd name="T32" fmla="*/ 27 w 378"/>
                <a:gd name="T33" fmla="*/ 301 h 366"/>
                <a:gd name="T34" fmla="*/ 27 w 378"/>
                <a:gd name="T35" fmla="*/ 301 h 366"/>
                <a:gd name="T36" fmla="*/ 63 w 378"/>
                <a:gd name="T37" fmla="*/ 351 h 366"/>
                <a:gd name="T38" fmla="*/ 63 w 378"/>
                <a:gd name="T39" fmla="*/ 351 h 366"/>
                <a:gd name="T40" fmla="*/ 193 w 378"/>
                <a:gd name="T41" fmla="*/ 249 h 366"/>
                <a:gd name="T42" fmla="*/ 193 w 378"/>
                <a:gd name="T43" fmla="*/ 249 h 366"/>
                <a:gd name="T44" fmla="*/ 333 w 378"/>
                <a:gd name="T45" fmla="*/ 313 h 366"/>
                <a:gd name="T46" fmla="*/ 333 w 378"/>
                <a:gd name="T47" fmla="*/ 313 h 366"/>
                <a:gd name="T48" fmla="*/ 352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2" y="272"/>
                  </a:moveTo>
                  <a:lnTo>
                    <a:pt x="352" y="272"/>
                  </a:lnTo>
                  <a:cubicBezTo>
                    <a:pt x="311" y="249"/>
                    <a:pt x="269" y="227"/>
                    <a:pt x="231" y="201"/>
                  </a:cubicBezTo>
                  <a:lnTo>
                    <a:pt x="231" y="201"/>
                  </a:lnTo>
                  <a:cubicBezTo>
                    <a:pt x="268" y="150"/>
                    <a:pt x="293" y="94"/>
                    <a:pt x="306" y="43"/>
                  </a:cubicBezTo>
                  <a:lnTo>
                    <a:pt x="306" y="43"/>
                  </a:lnTo>
                  <a:cubicBezTo>
                    <a:pt x="312" y="20"/>
                    <a:pt x="278" y="0"/>
                    <a:pt x="265" y="23"/>
                  </a:cubicBezTo>
                  <a:lnTo>
                    <a:pt x="265" y="23"/>
                  </a:lnTo>
                  <a:cubicBezTo>
                    <a:pt x="239" y="71"/>
                    <a:pt x="215" y="118"/>
                    <a:pt x="182" y="160"/>
                  </a:cubicBezTo>
                  <a:lnTo>
                    <a:pt x="182" y="160"/>
                  </a:lnTo>
                  <a:cubicBezTo>
                    <a:pt x="141" y="122"/>
                    <a:pt x="111" y="76"/>
                    <a:pt x="76" y="34"/>
                  </a:cubicBezTo>
                  <a:lnTo>
                    <a:pt x="76" y="34"/>
                  </a:lnTo>
                  <a:cubicBezTo>
                    <a:pt x="52" y="6"/>
                    <a:pt x="10" y="38"/>
                    <a:pt x="26" y="69"/>
                  </a:cubicBezTo>
                  <a:lnTo>
                    <a:pt x="26" y="69"/>
                  </a:lnTo>
                  <a:cubicBezTo>
                    <a:pt x="48" y="119"/>
                    <a:pt x="89" y="168"/>
                    <a:pt x="138" y="209"/>
                  </a:cubicBezTo>
                  <a:lnTo>
                    <a:pt x="138" y="209"/>
                  </a:lnTo>
                  <a:cubicBezTo>
                    <a:pt x="103" y="242"/>
                    <a:pt x="64" y="269"/>
                    <a:pt x="27" y="301"/>
                  </a:cubicBezTo>
                  <a:lnTo>
                    <a:pt x="27" y="301"/>
                  </a:lnTo>
                  <a:cubicBezTo>
                    <a:pt x="0" y="324"/>
                    <a:pt x="31" y="365"/>
                    <a:pt x="63" y="351"/>
                  </a:cubicBezTo>
                  <a:lnTo>
                    <a:pt x="63" y="351"/>
                  </a:lnTo>
                  <a:cubicBezTo>
                    <a:pt x="109" y="330"/>
                    <a:pt x="153" y="293"/>
                    <a:pt x="193" y="249"/>
                  </a:cubicBezTo>
                  <a:lnTo>
                    <a:pt x="193" y="249"/>
                  </a:lnTo>
                  <a:cubicBezTo>
                    <a:pt x="239" y="280"/>
                    <a:pt x="287" y="302"/>
                    <a:pt x="333" y="313"/>
                  </a:cubicBezTo>
                  <a:lnTo>
                    <a:pt x="333" y="313"/>
                  </a:lnTo>
                  <a:cubicBezTo>
                    <a:pt x="357" y="319"/>
                    <a:pt x="377" y="285"/>
                    <a:pt x="352" y="272"/>
                  </a:cubicBezTo>
                </a:path>
              </a:pathLst>
            </a:custGeom>
            <a:solidFill>
              <a:schemeClr val="accent3">
                <a:lumMod val="50000"/>
              </a:schemeClr>
            </a:solidFill>
            <a:ln>
              <a:noFill/>
            </a:ln>
            <a:effectLst/>
          </p:spPr>
          <p:txBody>
            <a:bodyPr wrap="none" anchor="ctr"/>
            <a:lstStyle/>
            <a:p>
              <a:pPr>
                <a:defRPr/>
              </a:pPr>
              <a:endParaRPr lang="es-ES_tradnl"/>
            </a:p>
          </p:txBody>
        </p:sp>
        <p:sp>
          <p:nvSpPr>
            <p:cNvPr id="101" name="Freeform 66">
              <a:extLst>
                <a:ext uri="{FF2B5EF4-FFF2-40B4-BE49-F238E27FC236}">
                  <a16:creationId xmlns:a16="http://schemas.microsoft.com/office/drawing/2014/main" id="{D21E469D-DFC1-DB46-8E71-291B6C0FB937}"/>
                </a:ext>
              </a:extLst>
            </p:cNvPr>
            <p:cNvSpPr>
              <a:spLocks noChangeArrowheads="1"/>
            </p:cNvSpPr>
            <p:nvPr/>
          </p:nvSpPr>
          <p:spPr bwMode="auto">
            <a:xfrm>
              <a:off x="6477515" y="6662317"/>
              <a:ext cx="180952" cy="174602"/>
            </a:xfrm>
            <a:custGeom>
              <a:avLst/>
              <a:gdLst>
                <a:gd name="T0" fmla="*/ 354 w 380"/>
                <a:gd name="T1" fmla="*/ 272 h 366"/>
                <a:gd name="T2" fmla="*/ 354 w 380"/>
                <a:gd name="T3" fmla="*/ 272 h 366"/>
                <a:gd name="T4" fmla="*/ 233 w 380"/>
                <a:gd name="T5" fmla="*/ 201 h 366"/>
                <a:gd name="T6" fmla="*/ 233 w 380"/>
                <a:gd name="T7" fmla="*/ 201 h 366"/>
                <a:gd name="T8" fmla="*/ 308 w 380"/>
                <a:gd name="T9" fmla="*/ 43 h 366"/>
                <a:gd name="T10" fmla="*/ 308 w 380"/>
                <a:gd name="T11" fmla="*/ 43 h 366"/>
                <a:gd name="T12" fmla="*/ 267 w 380"/>
                <a:gd name="T13" fmla="*/ 23 h 366"/>
                <a:gd name="T14" fmla="*/ 267 w 380"/>
                <a:gd name="T15" fmla="*/ 23 h 366"/>
                <a:gd name="T16" fmla="*/ 184 w 380"/>
                <a:gd name="T17" fmla="*/ 160 h 366"/>
                <a:gd name="T18" fmla="*/ 184 w 380"/>
                <a:gd name="T19" fmla="*/ 160 h 366"/>
                <a:gd name="T20" fmla="*/ 78 w 380"/>
                <a:gd name="T21" fmla="*/ 34 h 366"/>
                <a:gd name="T22" fmla="*/ 78 w 380"/>
                <a:gd name="T23" fmla="*/ 34 h 366"/>
                <a:gd name="T24" fmla="*/ 26 w 380"/>
                <a:gd name="T25" fmla="*/ 69 h 366"/>
                <a:gd name="T26" fmla="*/ 26 w 380"/>
                <a:gd name="T27" fmla="*/ 69 h 366"/>
                <a:gd name="T28" fmla="*/ 141 w 380"/>
                <a:gd name="T29" fmla="*/ 209 h 366"/>
                <a:gd name="T30" fmla="*/ 141 w 380"/>
                <a:gd name="T31" fmla="*/ 209 h 366"/>
                <a:gd name="T32" fmla="*/ 29 w 380"/>
                <a:gd name="T33" fmla="*/ 301 h 366"/>
                <a:gd name="T34" fmla="*/ 29 w 380"/>
                <a:gd name="T35" fmla="*/ 301 h 366"/>
                <a:gd name="T36" fmla="*/ 64 w 380"/>
                <a:gd name="T37" fmla="*/ 351 h 366"/>
                <a:gd name="T38" fmla="*/ 64 w 380"/>
                <a:gd name="T39" fmla="*/ 351 h 366"/>
                <a:gd name="T40" fmla="*/ 195 w 380"/>
                <a:gd name="T41" fmla="*/ 249 h 366"/>
                <a:gd name="T42" fmla="*/ 195 w 380"/>
                <a:gd name="T43" fmla="*/ 249 h 366"/>
                <a:gd name="T44" fmla="*/ 335 w 380"/>
                <a:gd name="T45" fmla="*/ 313 h 366"/>
                <a:gd name="T46" fmla="*/ 335 w 380"/>
                <a:gd name="T47" fmla="*/ 313 h 366"/>
                <a:gd name="T48" fmla="*/ 354 w 380"/>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6">
                  <a:moveTo>
                    <a:pt x="354" y="272"/>
                  </a:moveTo>
                  <a:lnTo>
                    <a:pt x="354" y="272"/>
                  </a:lnTo>
                  <a:cubicBezTo>
                    <a:pt x="313" y="249"/>
                    <a:pt x="272" y="227"/>
                    <a:pt x="233" y="201"/>
                  </a:cubicBezTo>
                  <a:lnTo>
                    <a:pt x="233" y="201"/>
                  </a:lnTo>
                  <a:cubicBezTo>
                    <a:pt x="268" y="150"/>
                    <a:pt x="296" y="94"/>
                    <a:pt x="308" y="43"/>
                  </a:cubicBezTo>
                  <a:lnTo>
                    <a:pt x="308" y="43"/>
                  </a:lnTo>
                  <a:cubicBezTo>
                    <a:pt x="314" y="20"/>
                    <a:pt x="281" y="0"/>
                    <a:pt x="267" y="23"/>
                  </a:cubicBezTo>
                  <a:lnTo>
                    <a:pt x="267" y="23"/>
                  </a:lnTo>
                  <a:cubicBezTo>
                    <a:pt x="241" y="71"/>
                    <a:pt x="217" y="118"/>
                    <a:pt x="184" y="160"/>
                  </a:cubicBezTo>
                  <a:lnTo>
                    <a:pt x="184" y="160"/>
                  </a:lnTo>
                  <a:cubicBezTo>
                    <a:pt x="143" y="122"/>
                    <a:pt x="113" y="76"/>
                    <a:pt x="78" y="34"/>
                  </a:cubicBezTo>
                  <a:lnTo>
                    <a:pt x="78" y="34"/>
                  </a:lnTo>
                  <a:cubicBezTo>
                    <a:pt x="53" y="6"/>
                    <a:pt x="13" y="38"/>
                    <a:pt x="26" y="69"/>
                  </a:cubicBezTo>
                  <a:lnTo>
                    <a:pt x="26" y="69"/>
                  </a:lnTo>
                  <a:cubicBezTo>
                    <a:pt x="50" y="119"/>
                    <a:pt x="91" y="168"/>
                    <a:pt x="141" y="209"/>
                  </a:cubicBezTo>
                  <a:lnTo>
                    <a:pt x="141" y="209"/>
                  </a:lnTo>
                  <a:cubicBezTo>
                    <a:pt x="105" y="242"/>
                    <a:pt x="66" y="269"/>
                    <a:pt x="29" y="301"/>
                  </a:cubicBezTo>
                  <a:lnTo>
                    <a:pt x="29" y="301"/>
                  </a:lnTo>
                  <a:cubicBezTo>
                    <a:pt x="0" y="324"/>
                    <a:pt x="33" y="365"/>
                    <a:pt x="64" y="351"/>
                  </a:cubicBezTo>
                  <a:lnTo>
                    <a:pt x="64" y="351"/>
                  </a:lnTo>
                  <a:cubicBezTo>
                    <a:pt x="110" y="330"/>
                    <a:pt x="155" y="293"/>
                    <a:pt x="195" y="249"/>
                  </a:cubicBezTo>
                  <a:lnTo>
                    <a:pt x="195" y="249"/>
                  </a:lnTo>
                  <a:cubicBezTo>
                    <a:pt x="239" y="280"/>
                    <a:pt x="289" y="302"/>
                    <a:pt x="335" y="313"/>
                  </a:cubicBezTo>
                  <a:lnTo>
                    <a:pt x="335" y="313"/>
                  </a:lnTo>
                  <a:cubicBezTo>
                    <a:pt x="359" y="319"/>
                    <a:pt x="379" y="285"/>
                    <a:pt x="354" y="272"/>
                  </a:cubicBezTo>
                </a:path>
              </a:pathLst>
            </a:custGeom>
            <a:solidFill>
              <a:schemeClr val="accent3">
                <a:lumMod val="75000"/>
              </a:schemeClr>
            </a:solidFill>
            <a:ln>
              <a:noFill/>
            </a:ln>
            <a:effectLst/>
          </p:spPr>
          <p:txBody>
            <a:bodyPr wrap="none" anchor="ctr"/>
            <a:lstStyle/>
            <a:p>
              <a:pPr>
                <a:defRPr/>
              </a:pPr>
              <a:endParaRPr lang="es-ES_tradnl"/>
            </a:p>
          </p:txBody>
        </p:sp>
        <p:sp>
          <p:nvSpPr>
            <p:cNvPr id="102" name="Freeform 67">
              <a:extLst>
                <a:ext uri="{FF2B5EF4-FFF2-40B4-BE49-F238E27FC236}">
                  <a16:creationId xmlns:a16="http://schemas.microsoft.com/office/drawing/2014/main" id="{FFB92F0C-131A-EE44-9473-58D71AC401F4}"/>
                </a:ext>
              </a:extLst>
            </p:cNvPr>
            <p:cNvSpPr>
              <a:spLocks noChangeArrowheads="1"/>
            </p:cNvSpPr>
            <p:nvPr/>
          </p:nvSpPr>
          <p:spPr bwMode="auto">
            <a:xfrm>
              <a:off x="6099739" y="6662317"/>
              <a:ext cx="180952" cy="174602"/>
            </a:xfrm>
            <a:custGeom>
              <a:avLst/>
              <a:gdLst>
                <a:gd name="T0" fmla="*/ 353 w 378"/>
                <a:gd name="T1" fmla="*/ 272 h 366"/>
                <a:gd name="T2" fmla="*/ 353 w 378"/>
                <a:gd name="T3" fmla="*/ 272 h 366"/>
                <a:gd name="T4" fmla="*/ 231 w 378"/>
                <a:gd name="T5" fmla="*/ 201 h 366"/>
                <a:gd name="T6" fmla="*/ 231 w 378"/>
                <a:gd name="T7" fmla="*/ 201 h 366"/>
                <a:gd name="T8" fmla="*/ 307 w 378"/>
                <a:gd name="T9" fmla="*/ 43 h 366"/>
                <a:gd name="T10" fmla="*/ 307 w 378"/>
                <a:gd name="T11" fmla="*/ 43 h 366"/>
                <a:gd name="T12" fmla="*/ 265 w 378"/>
                <a:gd name="T13" fmla="*/ 23 h 366"/>
                <a:gd name="T14" fmla="*/ 265 w 378"/>
                <a:gd name="T15" fmla="*/ 23 h 366"/>
                <a:gd name="T16" fmla="*/ 182 w 378"/>
                <a:gd name="T17" fmla="*/ 160 h 366"/>
                <a:gd name="T18" fmla="*/ 182 w 378"/>
                <a:gd name="T19" fmla="*/ 160 h 366"/>
                <a:gd name="T20" fmla="*/ 75 w 378"/>
                <a:gd name="T21" fmla="*/ 34 h 366"/>
                <a:gd name="T22" fmla="*/ 75 w 378"/>
                <a:gd name="T23" fmla="*/ 34 h 366"/>
                <a:gd name="T24" fmla="*/ 25 w 378"/>
                <a:gd name="T25" fmla="*/ 69 h 366"/>
                <a:gd name="T26" fmla="*/ 25 w 378"/>
                <a:gd name="T27" fmla="*/ 69 h 366"/>
                <a:gd name="T28" fmla="*/ 138 w 378"/>
                <a:gd name="T29" fmla="*/ 209 h 366"/>
                <a:gd name="T30" fmla="*/ 138 w 378"/>
                <a:gd name="T31" fmla="*/ 209 h 366"/>
                <a:gd name="T32" fmla="*/ 26 w 378"/>
                <a:gd name="T33" fmla="*/ 301 h 366"/>
                <a:gd name="T34" fmla="*/ 26 w 378"/>
                <a:gd name="T35" fmla="*/ 301 h 366"/>
                <a:gd name="T36" fmla="*/ 62 w 378"/>
                <a:gd name="T37" fmla="*/ 351 h 366"/>
                <a:gd name="T38" fmla="*/ 62 w 378"/>
                <a:gd name="T39" fmla="*/ 351 h 366"/>
                <a:gd name="T40" fmla="*/ 192 w 378"/>
                <a:gd name="T41" fmla="*/ 249 h 366"/>
                <a:gd name="T42" fmla="*/ 192 w 378"/>
                <a:gd name="T43" fmla="*/ 249 h 366"/>
                <a:gd name="T44" fmla="*/ 334 w 378"/>
                <a:gd name="T45" fmla="*/ 313 h 366"/>
                <a:gd name="T46" fmla="*/ 334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0" y="249"/>
                    <a:pt x="269" y="227"/>
                    <a:pt x="231" y="201"/>
                  </a:cubicBezTo>
                  <a:lnTo>
                    <a:pt x="231" y="201"/>
                  </a:lnTo>
                  <a:cubicBezTo>
                    <a:pt x="266" y="150"/>
                    <a:pt x="294" y="94"/>
                    <a:pt x="307" y="43"/>
                  </a:cubicBezTo>
                  <a:lnTo>
                    <a:pt x="307" y="43"/>
                  </a:lnTo>
                  <a:cubicBezTo>
                    <a:pt x="311" y="20"/>
                    <a:pt x="278" y="0"/>
                    <a:pt x="265" y="23"/>
                  </a:cubicBezTo>
                  <a:lnTo>
                    <a:pt x="265" y="23"/>
                  </a:lnTo>
                  <a:cubicBezTo>
                    <a:pt x="239" y="71"/>
                    <a:pt x="215" y="118"/>
                    <a:pt x="182" y="160"/>
                  </a:cubicBezTo>
                  <a:lnTo>
                    <a:pt x="182" y="160"/>
                  </a:lnTo>
                  <a:cubicBezTo>
                    <a:pt x="142" y="122"/>
                    <a:pt x="111" y="76"/>
                    <a:pt x="75" y="34"/>
                  </a:cubicBezTo>
                  <a:lnTo>
                    <a:pt x="75" y="34"/>
                  </a:lnTo>
                  <a:cubicBezTo>
                    <a:pt x="52" y="6"/>
                    <a:pt x="12" y="38"/>
                    <a:pt x="25" y="69"/>
                  </a:cubicBezTo>
                  <a:lnTo>
                    <a:pt x="25" y="69"/>
                  </a:lnTo>
                  <a:cubicBezTo>
                    <a:pt x="48" y="119"/>
                    <a:pt x="89" y="168"/>
                    <a:pt x="138" y="209"/>
                  </a:cubicBezTo>
                  <a:lnTo>
                    <a:pt x="138" y="209"/>
                  </a:lnTo>
                  <a:cubicBezTo>
                    <a:pt x="102" y="242"/>
                    <a:pt x="64" y="269"/>
                    <a:pt x="26" y="301"/>
                  </a:cubicBezTo>
                  <a:lnTo>
                    <a:pt x="26" y="301"/>
                  </a:lnTo>
                  <a:cubicBezTo>
                    <a:pt x="0" y="324"/>
                    <a:pt x="31" y="365"/>
                    <a:pt x="62" y="351"/>
                  </a:cubicBezTo>
                  <a:lnTo>
                    <a:pt x="62" y="351"/>
                  </a:lnTo>
                  <a:cubicBezTo>
                    <a:pt x="109" y="330"/>
                    <a:pt x="153" y="293"/>
                    <a:pt x="192" y="249"/>
                  </a:cubicBezTo>
                  <a:lnTo>
                    <a:pt x="192" y="249"/>
                  </a:lnTo>
                  <a:cubicBezTo>
                    <a:pt x="239" y="280"/>
                    <a:pt x="288" y="302"/>
                    <a:pt x="334" y="313"/>
                  </a:cubicBezTo>
                  <a:lnTo>
                    <a:pt x="334" y="313"/>
                  </a:lnTo>
                  <a:cubicBezTo>
                    <a:pt x="357" y="319"/>
                    <a:pt x="377" y="285"/>
                    <a:pt x="353" y="272"/>
                  </a:cubicBezTo>
                </a:path>
              </a:pathLst>
            </a:custGeom>
            <a:solidFill>
              <a:schemeClr val="accent3">
                <a:lumMod val="25000"/>
              </a:schemeClr>
            </a:solidFill>
            <a:ln>
              <a:noFill/>
            </a:ln>
            <a:effectLst/>
          </p:spPr>
          <p:txBody>
            <a:bodyPr wrap="none" anchor="ctr"/>
            <a:lstStyle/>
            <a:p>
              <a:pPr>
                <a:defRPr/>
              </a:pPr>
              <a:endParaRPr lang="es-ES_tradnl"/>
            </a:p>
          </p:txBody>
        </p:sp>
        <p:sp>
          <p:nvSpPr>
            <p:cNvPr id="103" name="Freeform 68">
              <a:extLst>
                <a:ext uri="{FF2B5EF4-FFF2-40B4-BE49-F238E27FC236}">
                  <a16:creationId xmlns:a16="http://schemas.microsoft.com/office/drawing/2014/main" id="{8E8FB4A0-9A2C-924B-9847-C4D119C6498C}"/>
                </a:ext>
              </a:extLst>
            </p:cNvPr>
            <p:cNvSpPr>
              <a:spLocks noChangeArrowheads="1"/>
            </p:cNvSpPr>
            <p:nvPr/>
          </p:nvSpPr>
          <p:spPr bwMode="auto">
            <a:xfrm>
              <a:off x="6666403" y="6662317"/>
              <a:ext cx="180952" cy="174602"/>
            </a:xfrm>
            <a:custGeom>
              <a:avLst/>
              <a:gdLst>
                <a:gd name="T0" fmla="*/ 354 w 378"/>
                <a:gd name="T1" fmla="*/ 272 h 366"/>
                <a:gd name="T2" fmla="*/ 354 w 378"/>
                <a:gd name="T3" fmla="*/ 272 h 366"/>
                <a:gd name="T4" fmla="*/ 232 w 378"/>
                <a:gd name="T5" fmla="*/ 201 h 366"/>
                <a:gd name="T6" fmla="*/ 232 w 378"/>
                <a:gd name="T7" fmla="*/ 201 h 366"/>
                <a:gd name="T8" fmla="*/ 308 w 378"/>
                <a:gd name="T9" fmla="*/ 43 h 366"/>
                <a:gd name="T10" fmla="*/ 308 w 378"/>
                <a:gd name="T11" fmla="*/ 43 h 366"/>
                <a:gd name="T12" fmla="*/ 266 w 378"/>
                <a:gd name="T13" fmla="*/ 23 h 366"/>
                <a:gd name="T14" fmla="*/ 266 w 378"/>
                <a:gd name="T15" fmla="*/ 23 h 366"/>
                <a:gd name="T16" fmla="*/ 183 w 378"/>
                <a:gd name="T17" fmla="*/ 160 h 366"/>
                <a:gd name="T18" fmla="*/ 183 w 378"/>
                <a:gd name="T19" fmla="*/ 160 h 366"/>
                <a:gd name="T20" fmla="*/ 75 w 378"/>
                <a:gd name="T21" fmla="*/ 34 h 366"/>
                <a:gd name="T22" fmla="*/ 75 w 378"/>
                <a:gd name="T23" fmla="*/ 34 h 366"/>
                <a:gd name="T24" fmla="*/ 25 w 378"/>
                <a:gd name="T25" fmla="*/ 69 h 366"/>
                <a:gd name="T26" fmla="*/ 25 w 378"/>
                <a:gd name="T27" fmla="*/ 69 h 366"/>
                <a:gd name="T28" fmla="*/ 140 w 378"/>
                <a:gd name="T29" fmla="*/ 209 h 366"/>
                <a:gd name="T30" fmla="*/ 140 w 378"/>
                <a:gd name="T31" fmla="*/ 209 h 366"/>
                <a:gd name="T32" fmla="*/ 27 w 378"/>
                <a:gd name="T33" fmla="*/ 301 h 366"/>
                <a:gd name="T34" fmla="*/ 27 w 378"/>
                <a:gd name="T35" fmla="*/ 301 h 366"/>
                <a:gd name="T36" fmla="*/ 62 w 378"/>
                <a:gd name="T37" fmla="*/ 351 h 366"/>
                <a:gd name="T38" fmla="*/ 62 w 378"/>
                <a:gd name="T39" fmla="*/ 351 h 366"/>
                <a:gd name="T40" fmla="*/ 193 w 378"/>
                <a:gd name="T41" fmla="*/ 249 h 366"/>
                <a:gd name="T42" fmla="*/ 193 w 378"/>
                <a:gd name="T43" fmla="*/ 249 h 366"/>
                <a:gd name="T44" fmla="*/ 334 w 378"/>
                <a:gd name="T45" fmla="*/ 313 h 366"/>
                <a:gd name="T46" fmla="*/ 334 w 378"/>
                <a:gd name="T47" fmla="*/ 313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49"/>
                    <a:pt x="271" y="227"/>
                    <a:pt x="232" y="201"/>
                  </a:cubicBezTo>
                  <a:lnTo>
                    <a:pt x="232" y="201"/>
                  </a:lnTo>
                  <a:cubicBezTo>
                    <a:pt x="267" y="150"/>
                    <a:pt x="295" y="94"/>
                    <a:pt x="308" y="43"/>
                  </a:cubicBezTo>
                  <a:lnTo>
                    <a:pt x="308" y="43"/>
                  </a:lnTo>
                  <a:cubicBezTo>
                    <a:pt x="313" y="20"/>
                    <a:pt x="279" y="0"/>
                    <a:pt x="266" y="23"/>
                  </a:cubicBezTo>
                  <a:lnTo>
                    <a:pt x="266" y="23"/>
                  </a:lnTo>
                  <a:cubicBezTo>
                    <a:pt x="239" y="71"/>
                    <a:pt x="216" y="118"/>
                    <a:pt x="183" y="160"/>
                  </a:cubicBezTo>
                  <a:lnTo>
                    <a:pt x="183" y="160"/>
                  </a:lnTo>
                  <a:cubicBezTo>
                    <a:pt x="142" y="122"/>
                    <a:pt x="113" y="76"/>
                    <a:pt x="75" y="34"/>
                  </a:cubicBezTo>
                  <a:lnTo>
                    <a:pt x="75" y="34"/>
                  </a:lnTo>
                  <a:cubicBezTo>
                    <a:pt x="53" y="6"/>
                    <a:pt x="12" y="38"/>
                    <a:pt x="25" y="69"/>
                  </a:cubicBezTo>
                  <a:lnTo>
                    <a:pt x="25" y="69"/>
                  </a:lnTo>
                  <a:cubicBezTo>
                    <a:pt x="49" y="119"/>
                    <a:pt x="91" y="168"/>
                    <a:pt x="140" y="209"/>
                  </a:cubicBezTo>
                  <a:lnTo>
                    <a:pt x="140" y="209"/>
                  </a:lnTo>
                  <a:cubicBezTo>
                    <a:pt x="104" y="242"/>
                    <a:pt x="65" y="269"/>
                    <a:pt x="27" y="301"/>
                  </a:cubicBezTo>
                  <a:lnTo>
                    <a:pt x="27" y="301"/>
                  </a:lnTo>
                  <a:cubicBezTo>
                    <a:pt x="0" y="324"/>
                    <a:pt x="32" y="365"/>
                    <a:pt x="62" y="351"/>
                  </a:cubicBezTo>
                  <a:lnTo>
                    <a:pt x="62" y="351"/>
                  </a:lnTo>
                  <a:cubicBezTo>
                    <a:pt x="109" y="330"/>
                    <a:pt x="154" y="293"/>
                    <a:pt x="193" y="249"/>
                  </a:cubicBezTo>
                  <a:lnTo>
                    <a:pt x="193" y="249"/>
                  </a:lnTo>
                  <a:cubicBezTo>
                    <a:pt x="239" y="280"/>
                    <a:pt x="288" y="302"/>
                    <a:pt x="334" y="313"/>
                  </a:cubicBezTo>
                  <a:lnTo>
                    <a:pt x="334" y="313"/>
                  </a:lnTo>
                  <a:cubicBezTo>
                    <a:pt x="358" y="319"/>
                    <a:pt x="377"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104" name="Freeform 69">
              <a:extLst>
                <a:ext uri="{FF2B5EF4-FFF2-40B4-BE49-F238E27FC236}">
                  <a16:creationId xmlns:a16="http://schemas.microsoft.com/office/drawing/2014/main" id="{D68762C3-88A0-E049-8BE1-513B68D444BC}"/>
                </a:ext>
              </a:extLst>
            </p:cNvPr>
            <p:cNvSpPr>
              <a:spLocks noChangeArrowheads="1"/>
            </p:cNvSpPr>
            <p:nvPr/>
          </p:nvSpPr>
          <p:spPr bwMode="auto">
            <a:xfrm>
              <a:off x="7060053" y="6659142"/>
              <a:ext cx="180952" cy="174602"/>
            </a:xfrm>
            <a:custGeom>
              <a:avLst/>
              <a:gdLst>
                <a:gd name="T0" fmla="*/ 354 w 380"/>
                <a:gd name="T1" fmla="*/ 273 h 366"/>
                <a:gd name="T2" fmla="*/ 354 w 380"/>
                <a:gd name="T3" fmla="*/ 273 h 366"/>
                <a:gd name="T4" fmla="*/ 233 w 380"/>
                <a:gd name="T5" fmla="*/ 201 h 366"/>
                <a:gd name="T6" fmla="*/ 233 w 380"/>
                <a:gd name="T7" fmla="*/ 201 h 366"/>
                <a:gd name="T8" fmla="*/ 307 w 380"/>
                <a:gd name="T9" fmla="*/ 43 h 366"/>
                <a:gd name="T10" fmla="*/ 307 w 380"/>
                <a:gd name="T11" fmla="*/ 43 h 366"/>
                <a:gd name="T12" fmla="*/ 267 w 380"/>
                <a:gd name="T13" fmla="*/ 23 h 366"/>
                <a:gd name="T14" fmla="*/ 267 w 380"/>
                <a:gd name="T15" fmla="*/ 23 h 366"/>
                <a:gd name="T16" fmla="*/ 183 w 380"/>
                <a:gd name="T17" fmla="*/ 161 h 366"/>
                <a:gd name="T18" fmla="*/ 183 w 380"/>
                <a:gd name="T19" fmla="*/ 161 h 366"/>
                <a:gd name="T20" fmla="*/ 77 w 380"/>
                <a:gd name="T21" fmla="*/ 34 h 366"/>
                <a:gd name="T22" fmla="*/ 77 w 380"/>
                <a:gd name="T23" fmla="*/ 34 h 366"/>
                <a:gd name="T24" fmla="*/ 27 w 380"/>
                <a:gd name="T25" fmla="*/ 69 h 366"/>
                <a:gd name="T26" fmla="*/ 27 w 380"/>
                <a:gd name="T27" fmla="*/ 69 h 366"/>
                <a:gd name="T28" fmla="*/ 140 w 380"/>
                <a:gd name="T29" fmla="*/ 210 h 366"/>
                <a:gd name="T30" fmla="*/ 140 w 380"/>
                <a:gd name="T31" fmla="*/ 210 h 366"/>
                <a:gd name="T32" fmla="*/ 28 w 380"/>
                <a:gd name="T33" fmla="*/ 301 h 366"/>
                <a:gd name="T34" fmla="*/ 28 w 380"/>
                <a:gd name="T35" fmla="*/ 301 h 366"/>
                <a:gd name="T36" fmla="*/ 64 w 380"/>
                <a:gd name="T37" fmla="*/ 352 h 366"/>
                <a:gd name="T38" fmla="*/ 64 w 380"/>
                <a:gd name="T39" fmla="*/ 352 h 366"/>
                <a:gd name="T40" fmla="*/ 194 w 380"/>
                <a:gd name="T41" fmla="*/ 249 h 366"/>
                <a:gd name="T42" fmla="*/ 194 w 380"/>
                <a:gd name="T43" fmla="*/ 249 h 366"/>
                <a:gd name="T44" fmla="*/ 336 w 380"/>
                <a:gd name="T45" fmla="*/ 314 h 366"/>
                <a:gd name="T46" fmla="*/ 336 w 380"/>
                <a:gd name="T47" fmla="*/ 314 h 366"/>
                <a:gd name="T48" fmla="*/ 354 w 380"/>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6">
                  <a:moveTo>
                    <a:pt x="354" y="273"/>
                  </a:moveTo>
                  <a:lnTo>
                    <a:pt x="354" y="273"/>
                  </a:lnTo>
                  <a:cubicBezTo>
                    <a:pt x="312" y="249"/>
                    <a:pt x="271" y="228"/>
                    <a:pt x="233" y="201"/>
                  </a:cubicBezTo>
                  <a:lnTo>
                    <a:pt x="233" y="201"/>
                  </a:lnTo>
                  <a:cubicBezTo>
                    <a:pt x="269" y="149"/>
                    <a:pt x="295" y="94"/>
                    <a:pt x="307" y="43"/>
                  </a:cubicBezTo>
                  <a:lnTo>
                    <a:pt x="307" y="43"/>
                  </a:lnTo>
                  <a:cubicBezTo>
                    <a:pt x="313" y="19"/>
                    <a:pt x="280" y="0"/>
                    <a:pt x="267" y="23"/>
                  </a:cubicBezTo>
                  <a:lnTo>
                    <a:pt x="267" y="23"/>
                  </a:lnTo>
                  <a:cubicBezTo>
                    <a:pt x="240" y="71"/>
                    <a:pt x="216" y="118"/>
                    <a:pt x="183" y="161"/>
                  </a:cubicBezTo>
                  <a:lnTo>
                    <a:pt x="183" y="161"/>
                  </a:lnTo>
                  <a:cubicBezTo>
                    <a:pt x="142" y="122"/>
                    <a:pt x="113" y="76"/>
                    <a:pt x="77" y="34"/>
                  </a:cubicBezTo>
                  <a:lnTo>
                    <a:pt x="77" y="34"/>
                  </a:lnTo>
                  <a:cubicBezTo>
                    <a:pt x="53" y="6"/>
                    <a:pt x="12" y="38"/>
                    <a:pt x="27" y="69"/>
                  </a:cubicBezTo>
                  <a:lnTo>
                    <a:pt x="27" y="69"/>
                  </a:lnTo>
                  <a:cubicBezTo>
                    <a:pt x="49" y="121"/>
                    <a:pt x="90" y="168"/>
                    <a:pt x="140" y="210"/>
                  </a:cubicBezTo>
                  <a:lnTo>
                    <a:pt x="140" y="210"/>
                  </a:lnTo>
                  <a:cubicBezTo>
                    <a:pt x="104" y="243"/>
                    <a:pt x="65" y="269"/>
                    <a:pt x="28" y="301"/>
                  </a:cubicBezTo>
                  <a:lnTo>
                    <a:pt x="28" y="301"/>
                  </a:lnTo>
                  <a:cubicBezTo>
                    <a:pt x="0" y="325"/>
                    <a:pt x="33" y="365"/>
                    <a:pt x="64" y="352"/>
                  </a:cubicBezTo>
                  <a:lnTo>
                    <a:pt x="64" y="352"/>
                  </a:lnTo>
                  <a:cubicBezTo>
                    <a:pt x="111" y="329"/>
                    <a:pt x="156" y="294"/>
                    <a:pt x="194" y="249"/>
                  </a:cubicBezTo>
                  <a:lnTo>
                    <a:pt x="194" y="249"/>
                  </a:lnTo>
                  <a:cubicBezTo>
                    <a:pt x="240" y="280"/>
                    <a:pt x="288" y="302"/>
                    <a:pt x="336" y="314"/>
                  </a:cubicBezTo>
                  <a:lnTo>
                    <a:pt x="336" y="314"/>
                  </a:lnTo>
                  <a:cubicBezTo>
                    <a:pt x="358" y="319"/>
                    <a:pt x="379" y="286"/>
                    <a:pt x="354" y="273"/>
                  </a:cubicBezTo>
                </a:path>
              </a:pathLst>
            </a:custGeom>
            <a:solidFill>
              <a:schemeClr val="accent3">
                <a:lumMod val="75000"/>
              </a:schemeClr>
            </a:solidFill>
            <a:ln>
              <a:noFill/>
            </a:ln>
            <a:effectLst/>
          </p:spPr>
          <p:txBody>
            <a:bodyPr wrap="none" anchor="ctr"/>
            <a:lstStyle/>
            <a:p>
              <a:pPr>
                <a:defRPr/>
              </a:pPr>
              <a:endParaRPr lang="es-ES_tradnl"/>
            </a:p>
          </p:txBody>
        </p:sp>
        <p:sp>
          <p:nvSpPr>
            <p:cNvPr id="105" name="Freeform 70">
              <a:extLst>
                <a:ext uri="{FF2B5EF4-FFF2-40B4-BE49-F238E27FC236}">
                  <a16:creationId xmlns:a16="http://schemas.microsoft.com/office/drawing/2014/main" id="{095D8B25-FEFE-C84A-926C-5DAB010026F7}"/>
                </a:ext>
              </a:extLst>
            </p:cNvPr>
            <p:cNvSpPr>
              <a:spLocks noChangeArrowheads="1"/>
            </p:cNvSpPr>
            <p:nvPr/>
          </p:nvSpPr>
          <p:spPr bwMode="auto">
            <a:xfrm>
              <a:off x="7248939" y="6659142"/>
              <a:ext cx="180952" cy="174602"/>
            </a:xfrm>
            <a:custGeom>
              <a:avLst/>
              <a:gdLst>
                <a:gd name="T0" fmla="*/ 354 w 378"/>
                <a:gd name="T1" fmla="*/ 273 h 366"/>
                <a:gd name="T2" fmla="*/ 354 w 378"/>
                <a:gd name="T3" fmla="*/ 273 h 366"/>
                <a:gd name="T4" fmla="*/ 233 w 378"/>
                <a:gd name="T5" fmla="*/ 201 h 366"/>
                <a:gd name="T6" fmla="*/ 233 w 378"/>
                <a:gd name="T7" fmla="*/ 201 h 366"/>
                <a:gd name="T8" fmla="*/ 308 w 378"/>
                <a:gd name="T9" fmla="*/ 43 h 366"/>
                <a:gd name="T10" fmla="*/ 308 w 378"/>
                <a:gd name="T11" fmla="*/ 43 h 366"/>
                <a:gd name="T12" fmla="*/ 267 w 378"/>
                <a:gd name="T13" fmla="*/ 23 h 366"/>
                <a:gd name="T14" fmla="*/ 267 w 378"/>
                <a:gd name="T15" fmla="*/ 23 h 366"/>
                <a:gd name="T16" fmla="*/ 183 w 378"/>
                <a:gd name="T17" fmla="*/ 161 h 366"/>
                <a:gd name="T18" fmla="*/ 183 w 378"/>
                <a:gd name="T19" fmla="*/ 161 h 366"/>
                <a:gd name="T20" fmla="*/ 77 w 378"/>
                <a:gd name="T21" fmla="*/ 34 h 366"/>
                <a:gd name="T22" fmla="*/ 77 w 378"/>
                <a:gd name="T23" fmla="*/ 34 h 366"/>
                <a:gd name="T24" fmla="*/ 27 w 378"/>
                <a:gd name="T25" fmla="*/ 69 h 366"/>
                <a:gd name="T26" fmla="*/ 27 w 378"/>
                <a:gd name="T27" fmla="*/ 69 h 366"/>
                <a:gd name="T28" fmla="*/ 140 w 378"/>
                <a:gd name="T29" fmla="*/ 210 h 366"/>
                <a:gd name="T30" fmla="*/ 140 w 378"/>
                <a:gd name="T31" fmla="*/ 210 h 366"/>
                <a:gd name="T32" fmla="*/ 28 w 378"/>
                <a:gd name="T33" fmla="*/ 301 h 366"/>
                <a:gd name="T34" fmla="*/ 28 w 378"/>
                <a:gd name="T35" fmla="*/ 301 h 366"/>
                <a:gd name="T36" fmla="*/ 63 w 378"/>
                <a:gd name="T37" fmla="*/ 352 h 366"/>
                <a:gd name="T38" fmla="*/ 63 w 378"/>
                <a:gd name="T39" fmla="*/ 352 h 366"/>
                <a:gd name="T40" fmla="*/ 193 w 378"/>
                <a:gd name="T41" fmla="*/ 249 h 366"/>
                <a:gd name="T42" fmla="*/ 193 w 378"/>
                <a:gd name="T43" fmla="*/ 249 h 366"/>
                <a:gd name="T44" fmla="*/ 334 w 378"/>
                <a:gd name="T45" fmla="*/ 314 h 366"/>
                <a:gd name="T46" fmla="*/ 334 w 378"/>
                <a:gd name="T47" fmla="*/ 314 h 366"/>
                <a:gd name="T48" fmla="*/ 354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3"/>
                  </a:moveTo>
                  <a:lnTo>
                    <a:pt x="354" y="273"/>
                  </a:lnTo>
                  <a:cubicBezTo>
                    <a:pt x="313" y="249"/>
                    <a:pt x="271" y="228"/>
                    <a:pt x="233" y="201"/>
                  </a:cubicBezTo>
                  <a:lnTo>
                    <a:pt x="233" y="201"/>
                  </a:lnTo>
                  <a:cubicBezTo>
                    <a:pt x="267" y="149"/>
                    <a:pt x="295" y="94"/>
                    <a:pt x="308" y="43"/>
                  </a:cubicBezTo>
                  <a:lnTo>
                    <a:pt x="308" y="43"/>
                  </a:lnTo>
                  <a:cubicBezTo>
                    <a:pt x="313" y="19"/>
                    <a:pt x="280" y="0"/>
                    <a:pt x="267" y="23"/>
                  </a:cubicBezTo>
                  <a:lnTo>
                    <a:pt x="267" y="23"/>
                  </a:lnTo>
                  <a:cubicBezTo>
                    <a:pt x="241" y="71"/>
                    <a:pt x="217" y="118"/>
                    <a:pt x="183" y="161"/>
                  </a:cubicBezTo>
                  <a:lnTo>
                    <a:pt x="183" y="161"/>
                  </a:lnTo>
                  <a:cubicBezTo>
                    <a:pt x="144" y="122"/>
                    <a:pt x="113" y="76"/>
                    <a:pt x="77" y="34"/>
                  </a:cubicBezTo>
                  <a:lnTo>
                    <a:pt x="77" y="34"/>
                  </a:lnTo>
                  <a:cubicBezTo>
                    <a:pt x="53" y="6"/>
                    <a:pt x="12" y="38"/>
                    <a:pt x="27" y="69"/>
                  </a:cubicBezTo>
                  <a:lnTo>
                    <a:pt x="27" y="69"/>
                  </a:lnTo>
                  <a:cubicBezTo>
                    <a:pt x="49" y="121"/>
                    <a:pt x="91" y="168"/>
                    <a:pt x="140" y="210"/>
                  </a:cubicBezTo>
                  <a:lnTo>
                    <a:pt x="140" y="210"/>
                  </a:lnTo>
                  <a:cubicBezTo>
                    <a:pt x="104" y="243"/>
                    <a:pt x="66" y="269"/>
                    <a:pt x="28" y="301"/>
                  </a:cubicBezTo>
                  <a:lnTo>
                    <a:pt x="28" y="301"/>
                  </a:lnTo>
                  <a:cubicBezTo>
                    <a:pt x="0" y="325"/>
                    <a:pt x="32" y="365"/>
                    <a:pt x="63" y="352"/>
                  </a:cubicBezTo>
                  <a:lnTo>
                    <a:pt x="63" y="352"/>
                  </a:lnTo>
                  <a:cubicBezTo>
                    <a:pt x="111" y="329"/>
                    <a:pt x="155" y="294"/>
                    <a:pt x="193" y="249"/>
                  </a:cubicBezTo>
                  <a:lnTo>
                    <a:pt x="193" y="249"/>
                  </a:lnTo>
                  <a:cubicBezTo>
                    <a:pt x="239" y="280"/>
                    <a:pt x="289" y="302"/>
                    <a:pt x="334" y="314"/>
                  </a:cubicBezTo>
                  <a:lnTo>
                    <a:pt x="334" y="314"/>
                  </a:lnTo>
                  <a:cubicBezTo>
                    <a:pt x="359" y="319"/>
                    <a:pt x="377" y="286"/>
                    <a:pt x="354" y="273"/>
                  </a:cubicBezTo>
                </a:path>
              </a:pathLst>
            </a:custGeom>
            <a:solidFill>
              <a:schemeClr val="accent3">
                <a:lumMod val="25000"/>
              </a:schemeClr>
            </a:solidFill>
            <a:ln>
              <a:noFill/>
            </a:ln>
            <a:effectLst/>
          </p:spPr>
          <p:txBody>
            <a:bodyPr wrap="none" anchor="ctr"/>
            <a:lstStyle/>
            <a:p>
              <a:pPr>
                <a:defRPr/>
              </a:pPr>
              <a:endParaRPr lang="es-ES_tradnl"/>
            </a:p>
          </p:txBody>
        </p:sp>
        <p:sp>
          <p:nvSpPr>
            <p:cNvPr id="106" name="Freeform 71">
              <a:extLst>
                <a:ext uri="{FF2B5EF4-FFF2-40B4-BE49-F238E27FC236}">
                  <a16:creationId xmlns:a16="http://schemas.microsoft.com/office/drawing/2014/main" id="{1200ABE3-DAC1-8847-AD22-26B8CE3EE4CE}"/>
                </a:ext>
              </a:extLst>
            </p:cNvPr>
            <p:cNvSpPr>
              <a:spLocks noChangeArrowheads="1"/>
            </p:cNvSpPr>
            <p:nvPr/>
          </p:nvSpPr>
          <p:spPr bwMode="auto">
            <a:xfrm>
              <a:off x="6872751" y="6659142"/>
              <a:ext cx="180952" cy="174602"/>
            </a:xfrm>
            <a:custGeom>
              <a:avLst/>
              <a:gdLst>
                <a:gd name="T0" fmla="*/ 353 w 378"/>
                <a:gd name="T1" fmla="*/ 273 h 366"/>
                <a:gd name="T2" fmla="*/ 353 w 378"/>
                <a:gd name="T3" fmla="*/ 273 h 366"/>
                <a:gd name="T4" fmla="*/ 232 w 378"/>
                <a:gd name="T5" fmla="*/ 201 h 366"/>
                <a:gd name="T6" fmla="*/ 232 w 378"/>
                <a:gd name="T7" fmla="*/ 201 h 366"/>
                <a:gd name="T8" fmla="*/ 307 w 378"/>
                <a:gd name="T9" fmla="*/ 43 h 366"/>
                <a:gd name="T10" fmla="*/ 307 w 378"/>
                <a:gd name="T11" fmla="*/ 43 h 366"/>
                <a:gd name="T12" fmla="*/ 266 w 378"/>
                <a:gd name="T13" fmla="*/ 23 h 366"/>
                <a:gd name="T14" fmla="*/ 266 w 378"/>
                <a:gd name="T15" fmla="*/ 23 h 366"/>
                <a:gd name="T16" fmla="*/ 182 w 378"/>
                <a:gd name="T17" fmla="*/ 161 h 366"/>
                <a:gd name="T18" fmla="*/ 182 w 378"/>
                <a:gd name="T19" fmla="*/ 161 h 366"/>
                <a:gd name="T20" fmla="*/ 76 w 378"/>
                <a:gd name="T21" fmla="*/ 34 h 366"/>
                <a:gd name="T22" fmla="*/ 76 w 378"/>
                <a:gd name="T23" fmla="*/ 34 h 366"/>
                <a:gd name="T24" fmla="*/ 26 w 378"/>
                <a:gd name="T25" fmla="*/ 69 h 366"/>
                <a:gd name="T26" fmla="*/ 26 w 378"/>
                <a:gd name="T27" fmla="*/ 69 h 366"/>
                <a:gd name="T28" fmla="*/ 139 w 378"/>
                <a:gd name="T29" fmla="*/ 210 h 366"/>
                <a:gd name="T30" fmla="*/ 139 w 378"/>
                <a:gd name="T31" fmla="*/ 210 h 366"/>
                <a:gd name="T32" fmla="*/ 27 w 378"/>
                <a:gd name="T33" fmla="*/ 301 h 366"/>
                <a:gd name="T34" fmla="*/ 27 w 378"/>
                <a:gd name="T35" fmla="*/ 301 h 366"/>
                <a:gd name="T36" fmla="*/ 63 w 378"/>
                <a:gd name="T37" fmla="*/ 352 h 366"/>
                <a:gd name="T38" fmla="*/ 63 w 378"/>
                <a:gd name="T39" fmla="*/ 352 h 366"/>
                <a:gd name="T40" fmla="*/ 193 w 378"/>
                <a:gd name="T41" fmla="*/ 249 h 366"/>
                <a:gd name="T42" fmla="*/ 193 w 378"/>
                <a:gd name="T43" fmla="*/ 249 h 366"/>
                <a:gd name="T44" fmla="*/ 333 w 378"/>
                <a:gd name="T45" fmla="*/ 314 h 366"/>
                <a:gd name="T46" fmla="*/ 333 w 378"/>
                <a:gd name="T47" fmla="*/ 314 h 366"/>
                <a:gd name="T48" fmla="*/ 353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3"/>
                  </a:moveTo>
                  <a:lnTo>
                    <a:pt x="353" y="273"/>
                  </a:lnTo>
                  <a:cubicBezTo>
                    <a:pt x="311" y="249"/>
                    <a:pt x="270" y="228"/>
                    <a:pt x="232" y="201"/>
                  </a:cubicBezTo>
                  <a:lnTo>
                    <a:pt x="232" y="201"/>
                  </a:lnTo>
                  <a:cubicBezTo>
                    <a:pt x="268" y="149"/>
                    <a:pt x="294" y="94"/>
                    <a:pt x="307" y="43"/>
                  </a:cubicBezTo>
                  <a:lnTo>
                    <a:pt x="307" y="43"/>
                  </a:lnTo>
                  <a:cubicBezTo>
                    <a:pt x="312" y="19"/>
                    <a:pt x="280" y="0"/>
                    <a:pt x="266" y="23"/>
                  </a:cubicBezTo>
                  <a:lnTo>
                    <a:pt x="266" y="23"/>
                  </a:lnTo>
                  <a:cubicBezTo>
                    <a:pt x="240" y="71"/>
                    <a:pt x="215" y="118"/>
                    <a:pt x="182" y="161"/>
                  </a:cubicBezTo>
                  <a:lnTo>
                    <a:pt x="182" y="161"/>
                  </a:lnTo>
                  <a:cubicBezTo>
                    <a:pt x="142" y="122"/>
                    <a:pt x="113" y="76"/>
                    <a:pt x="76" y="34"/>
                  </a:cubicBezTo>
                  <a:lnTo>
                    <a:pt x="76" y="34"/>
                  </a:lnTo>
                  <a:cubicBezTo>
                    <a:pt x="52" y="6"/>
                    <a:pt x="11" y="38"/>
                    <a:pt x="26" y="69"/>
                  </a:cubicBezTo>
                  <a:lnTo>
                    <a:pt x="26" y="69"/>
                  </a:lnTo>
                  <a:cubicBezTo>
                    <a:pt x="48" y="121"/>
                    <a:pt x="89" y="168"/>
                    <a:pt x="139" y="210"/>
                  </a:cubicBezTo>
                  <a:lnTo>
                    <a:pt x="139" y="210"/>
                  </a:lnTo>
                  <a:cubicBezTo>
                    <a:pt x="103" y="243"/>
                    <a:pt x="64" y="269"/>
                    <a:pt x="27" y="301"/>
                  </a:cubicBezTo>
                  <a:lnTo>
                    <a:pt x="27" y="301"/>
                  </a:lnTo>
                  <a:cubicBezTo>
                    <a:pt x="0" y="325"/>
                    <a:pt x="32" y="365"/>
                    <a:pt x="63" y="352"/>
                  </a:cubicBezTo>
                  <a:lnTo>
                    <a:pt x="63" y="352"/>
                  </a:lnTo>
                  <a:cubicBezTo>
                    <a:pt x="109" y="329"/>
                    <a:pt x="153" y="294"/>
                    <a:pt x="193" y="249"/>
                  </a:cubicBezTo>
                  <a:lnTo>
                    <a:pt x="193" y="249"/>
                  </a:lnTo>
                  <a:cubicBezTo>
                    <a:pt x="239" y="280"/>
                    <a:pt x="287" y="302"/>
                    <a:pt x="333" y="314"/>
                  </a:cubicBezTo>
                  <a:lnTo>
                    <a:pt x="333" y="314"/>
                  </a:lnTo>
                  <a:cubicBezTo>
                    <a:pt x="357" y="319"/>
                    <a:pt x="377" y="286"/>
                    <a:pt x="353" y="273"/>
                  </a:cubicBezTo>
                </a:path>
              </a:pathLst>
            </a:custGeom>
            <a:solidFill>
              <a:schemeClr val="accent3">
                <a:lumMod val="50000"/>
              </a:schemeClr>
            </a:solidFill>
            <a:ln>
              <a:noFill/>
            </a:ln>
            <a:effectLst/>
          </p:spPr>
          <p:txBody>
            <a:bodyPr wrap="none" anchor="ctr"/>
            <a:lstStyle/>
            <a:p>
              <a:pPr>
                <a:defRPr/>
              </a:pPr>
              <a:endParaRPr lang="es-ES_tradnl"/>
            </a:p>
          </p:txBody>
        </p:sp>
        <p:sp>
          <p:nvSpPr>
            <p:cNvPr id="107" name="Freeform 72">
              <a:extLst>
                <a:ext uri="{FF2B5EF4-FFF2-40B4-BE49-F238E27FC236}">
                  <a16:creationId xmlns:a16="http://schemas.microsoft.com/office/drawing/2014/main" id="{7FFE6731-AB44-6047-9C3B-051C96249515}"/>
                </a:ext>
              </a:extLst>
            </p:cNvPr>
            <p:cNvSpPr>
              <a:spLocks noChangeArrowheads="1"/>
            </p:cNvSpPr>
            <p:nvPr/>
          </p:nvSpPr>
          <p:spPr bwMode="auto">
            <a:xfrm>
              <a:off x="7437828" y="6659142"/>
              <a:ext cx="180952" cy="174602"/>
            </a:xfrm>
            <a:custGeom>
              <a:avLst/>
              <a:gdLst>
                <a:gd name="T0" fmla="*/ 354 w 378"/>
                <a:gd name="T1" fmla="*/ 273 h 366"/>
                <a:gd name="T2" fmla="*/ 354 w 378"/>
                <a:gd name="T3" fmla="*/ 273 h 366"/>
                <a:gd name="T4" fmla="*/ 233 w 378"/>
                <a:gd name="T5" fmla="*/ 201 h 366"/>
                <a:gd name="T6" fmla="*/ 233 w 378"/>
                <a:gd name="T7" fmla="*/ 201 h 366"/>
                <a:gd name="T8" fmla="*/ 308 w 378"/>
                <a:gd name="T9" fmla="*/ 43 h 366"/>
                <a:gd name="T10" fmla="*/ 308 w 378"/>
                <a:gd name="T11" fmla="*/ 43 h 366"/>
                <a:gd name="T12" fmla="*/ 267 w 378"/>
                <a:gd name="T13" fmla="*/ 23 h 366"/>
                <a:gd name="T14" fmla="*/ 267 w 378"/>
                <a:gd name="T15" fmla="*/ 23 h 366"/>
                <a:gd name="T16" fmla="*/ 183 w 378"/>
                <a:gd name="T17" fmla="*/ 161 h 366"/>
                <a:gd name="T18" fmla="*/ 183 w 378"/>
                <a:gd name="T19" fmla="*/ 161 h 366"/>
                <a:gd name="T20" fmla="*/ 76 w 378"/>
                <a:gd name="T21" fmla="*/ 34 h 366"/>
                <a:gd name="T22" fmla="*/ 76 w 378"/>
                <a:gd name="T23" fmla="*/ 34 h 366"/>
                <a:gd name="T24" fmla="*/ 26 w 378"/>
                <a:gd name="T25" fmla="*/ 69 h 366"/>
                <a:gd name="T26" fmla="*/ 26 w 378"/>
                <a:gd name="T27" fmla="*/ 69 h 366"/>
                <a:gd name="T28" fmla="*/ 139 w 378"/>
                <a:gd name="T29" fmla="*/ 210 h 366"/>
                <a:gd name="T30" fmla="*/ 139 w 378"/>
                <a:gd name="T31" fmla="*/ 210 h 366"/>
                <a:gd name="T32" fmla="*/ 28 w 378"/>
                <a:gd name="T33" fmla="*/ 301 h 366"/>
                <a:gd name="T34" fmla="*/ 28 w 378"/>
                <a:gd name="T35" fmla="*/ 301 h 366"/>
                <a:gd name="T36" fmla="*/ 63 w 378"/>
                <a:gd name="T37" fmla="*/ 352 h 366"/>
                <a:gd name="T38" fmla="*/ 63 w 378"/>
                <a:gd name="T39" fmla="*/ 352 h 366"/>
                <a:gd name="T40" fmla="*/ 195 w 378"/>
                <a:gd name="T41" fmla="*/ 249 h 366"/>
                <a:gd name="T42" fmla="*/ 195 w 378"/>
                <a:gd name="T43" fmla="*/ 249 h 366"/>
                <a:gd name="T44" fmla="*/ 334 w 378"/>
                <a:gd name="T45" fmla="*/ 314 h 366"/>
                <a:gd name="T46" fmla="*/ 334 w 378"/>
                <a:gd name="T47" fmla="*/ 314 h 366"/>
                <a:gd name="T48" fmla="*/ 354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3"/>
                  </a:moveTo>
                  <a:lnTo>
                    <a:pt x="354" y="273"/>
                  </a:lnTo>
                  <a:cubicBezTo>
                    <a:pt x="312" y="249"/>
                    <a:pt x="271" y="228"/>
                    <a:pt x="233" y="201"/>
                  </a:cubicBezTo>
                  <a:lnTo>
                    <a:pt x="233" y="201"/>
                  </a:lnTo>
                  <a:cubicBezTo>
                    <a:pt x="268" y="149"/>
                    <a:pt x="294" y="94"/>
                    <a:pt x="308" y="43"/>
                  </a:cubicBezTo>
                  <a:lnTo>
                    <a:pt x="308" y="43"/>
                  </a:lnTo>
                  <a:cubicBezTo>
                    <a:pt x="314" y="19"/>
                    <a:pt x="280" y="0"/>
                    <a:pt x="267" y="23"/>
                  </a:cubicBezTo>
                  <a:lnTo>
                    <a:pt x="267" y="23"/>
                  </a:lnTo>
                  <a:cubicBezTo>
                    <a:pt x="241" y="71"/>
                    <a:pt x="216" y="118"/>
                    <a:pt x="183" y="161"/>
                  </a:cubicBezTo>
                  <a:lnTo>
                    <a:pt x="183" y="161"/>
                  </a:lnTo>
                  <a:cubicBezTo>
                    <a:pt x="143" y="122"/>
                    <a:pt x="113" y="76"/>
                    <a:pt x="76" y="34"/>
                  </a:cubicBezTo>
                  <a:lnTo>
                    <a:pt x="76" y="34"/>
                  </a:lnTo>
                  <a:cubicBezTo>
                    <a:pt x="53" y="6"/>
                    <a:pt x="13" y="38"/>
                    <a:pt x="26" y="69"/>
                  </a:cubicBezTo>
                  <a:lnTo>
                    <a:pt x="26" y="69"/>
                  </a:lnTo>
                  <a:cubicBezTo>
                    <a:pt x="50" y="121"/>
                    <a:pt x="91" y="168"/>
                    <a:pt x="139" y="210"/>
                  </a:cubicBezTo>
                  <a:lnTo>
                    <a:pt x="139" y="210"/>
                  </a:lnTo>
                  <a:cubicBezTo>
                    <a:pt x="104" y="243"/>
                    <a:pt x="65" y="269"/>
                    <a:pt x="28" y="301"/>
                  </a:cubicBezTo>
                  <a:lnTo>
                    <a:pt x="28" y="301"/>
                  </a:lnTo>
                  <a:cubicBezTo>
                    <a:pt x="0" y="325"/>
                    <a:pt x="33" y="365"/>
                    <a:pt x="63" y="352"/>
                  </a:cubicBezTo>
                  <a:lnTo>
                    <a:pt x="63" y="352"/>
                  </a:lnTo>
                  <a:cubicBezTo>
                    <a:pt x="109" y="329"/>
                    <a:pt x="155" y="294"/>
                    <a:pt x="195" y="249"/>
                  </a:cubicBezTo>
                  <a:lnTo>
                    <a:pt x="195" y="249"/>
                  </a:lnTo>
                  <a:cubicBezTo>
                    <a:pt x="239" y="280"/>
                    <a:pt x="289" y="302"/>
                    <a:pt x="334" y="314"/>
                  </a:cubicBezTo>
                  <a:lnTo>
                    <a:pt x="334" y="314"/>
                  </a:lnTo>
                  <a:cubicBezTo>
                    <a:pt x="359" y="319"/>
                    <a:pt x="377" y="286"/>
                    <a:pt x="354" y="273"/>
                  </a:cubicBezTo>
                </a:path>
              </a:pathLst>
            </a:custGeom>
            <a:solidFill>
              <a:schemeClr val="accent3">
                <a:lumMod val="50000"/>
              </a:schemeClr>
            </a:solidFill>
            <a:ln>
              <a:noFill/>
            </a:ln>
            <a:effectLst/>
          </p:spPr>
          <p:txBody>
            <a:bodyPr wrap="none" anchor="ctr"/>
            <a:lstStyle/>
            <a:p>
              <a:pPr>
                <a:defRPr/>
              </a:pPr>
              <a:endParaRPr lang="es-ES_tradnl"/>
            </a:p>
          </p:txBody>
        </p:sp>
        <p:sp>
          <p:nvSpPr>
            <p:cNvPr id="108" name="Freeform 73">
              <a:extLst>
                <a:ext uri="{FF2B5EF4-FFF2-40B4-BE49-F238E27FC236}">
                  <a16:creationId xmlns:a16="http://schemas.microsoft.com/office/drawing/2014/main" id="{F3DFEFB8-98C9-0F42-86F6-7FF2B238D0BD}"/>
                </a:ext>
              </a:extLst>
            </p:cNvPr>
            <p:cNvSpPr>
              <a:spLocks noChangeArrowheads="1"/>
            </p:cNvSpPr>
            <p:nvPr/>
          </p:nvSpPr>
          <p:spPr bwMode="auto">
            <a:xfrm>
              <a:off x="7802906" y="6655968"/>
              <a:ext cx="179364" cy="174602"/>
            </a:xfrm>
            <a:custGeom>
              <a:avLst/>
              <a:gdLst>
                <a:gd name="T0" fmla="*/ 354 w 378"/>
                <a:gd name="T1" fmla="*/ 272 h 366"/>
                <a:gd name="T2" fmla="*/ 354 w 378"/>
                <a:gd name="T3" fmla="*/ 272 h 366"/>
                <a:gd name="T4" fmla="*/ 233 w 378"/>
                <a:gd name="T5" fmla="*/ 201 h 366"/>
                <a:gd name="T6" fmla="*/ 233 w 378"/>
                <a:gd name="T7" fmla="*/ 201 h 366"/>
                <a:gd name="T8" fmla="*/ 306 w 378"/>
                <a:gd name="T9" fmla="*/ 43 h 366"/>
                <a:gd name="T10" fmla="*/ 306 w 378"/>
                <a:gd name="T11" fmla="*/ 43 h 366"/>
                <a:gd name="T12" fmla="*/ 266 w 378"/>
                <a:gd name="T13" fmla="*/ 23 h 366"/>
                <a:gd name="T14" fmla="*/ 266 w 378"/>
                <a:gd name="T15" fmla="*/ 23 h 366"/>
                <a:gd name="T16" fmla="*/ 183 w 378"/>
                <a:gd name="T17" fmla="*/ 160 h 366"/>
                <a:gd name="T18" fmla="*/ 183 w 378"/>
                <a:gd name="T19" fmla="*/ 160 h 366"/>
                <a:gd name="T20" fmla="*/ 76 w 378"/>
                <a:gd name="T21" fmla="*/ 34 h 366"/>
                <a:gd name="T22" fmla="*/ 76 w 378"/>
                <a:gd name="T23" fmla="*/ 34 h 366"/>
                <a:gd name="T24" fmla="*/ 27 w 378"/>
                <a:gd name="T25" fmla="*/ 69 h 366"/>
                <a:gd name="T26" fmla="*/ 27 w 378"/>
                <a:gd name="T27" fmla="*/ 69 h 366"/>
                <a:gd name="T28" fmla="*/ 140 w 378"/>
                <a:gd name="T29" fmla="*/ 209 h 366"/>
                <a:gd name="T30" fmla="*/ 140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49 h 366"/>
                <a:gd name="T42" fmla="*/ 193 w 378"/>
                <a:gd name="T43" fmla="*/ 249 h 366"/>
                <a:gd name="T44" fmla="*/ 334 w 378"/>
                <a:gd name="T45" fmla="*/ 312 h 366"/>
                <a:gd name="T46" fmla="*/ 334 w 378"/>
                <a:gd name="T47" fmla="*/ 312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49"/>
                    <a:pt x="270" y="227"/>
                    <a:pt x="233" y="201"/>
                  </a:cubicBezTo>
                  <a:lnTo>
                    <a:pt x="233" y="201"/>
                  </a:lnTo>
                  <a:cubicBezTo>
                    <a:pt x="268" y="151"/>
                    <a:pt x="295" y="94"/>
                    <a:pt x="306" y="43"/>
                  </a:cubicBezTo>
                  <a:lnTo>
                    <a:pt x="306" y="43"/>
                  </a:lnTo>
                  <a:cubicBezTo>
                    <a:pt x="313" y="19"/>
                    <a:pt x="279" y="0"/>
                    <a:pt x="266" y="23"/>
                  </a:cubicBezTo>
                  <a:lnTo>
                    <a:pt x="266" y="23"/>
                  </a:lnTo>
                  <a:cubicBezTo>
                    <a:pt x="239" y="71"/>
                    <a:pt x="216" y="118"/>
                    <a:pt x="183" y="160"/>
                  </a:cubicBezTo>
                  <a:lnTo>
                    <a:pt x="183" y="160"/>
                  </a:lnTo>
                  <a:cubicBezTo>
                    <a:pt x="142" y="122"/>
                    <a:pt x="113" y="76"/>
                    <a:pt x="76" y="34"/>
                  </a:cubicBezTo>
                  <a:lnTo>
                    <a:pt x="76" y="34"/>
                  </a:lnTo>
                  <a:cubicBezTo>
                    <a:pt x="53" y="6"/>
                    <a:pt x="12" y="38"/>
                    <a:pt x="27" y="69"/>
                  </a:cubicBezTo>
                  <a:lnTo>
                    <a:pt x="27" y="69"/>
                  </a:lnTo>
                  <a:cubicBezTo>
                    <a:pt x="49" y="119"/>
                    <a:pt x="90" y="168"/>
                    <a:pt x="140" y="209"/>
                  </a:cubicBezTo>
                  <a:lnTo>
                    <a:pt x="140" y="209"/>
                  </a:lnTo>
                  <a:cubicBezTo>
                    <a:pt x="104" y="241"/>
                    <a:pt x="65" y="269"/>
                    <a:pt x="28" y="301"/>
                  </a:cubicBezTo>
                  <a:lnTo>
                    <a:pt x="28" y="301"/>
                  </a:lnTo>
                  <a:cubicBezTo>
                    <a:pt x="0" y="324"/>
                    <a:pt x="33" y="365"/>
                    <a:pt x="63" y="351"/>
                  </a:cubicBezTo>
                  <a:lnTo>
                    <a:pt x="63" y="351"/>
                  </a:lnTo>
                  <a:cubicBezTo>
                    <a:pt x="109" y="329"/>
                    <a:pt x="154" y="293"/>
                    <a:pt x="193" y="249"/>
                  </a:cubicBezTo>
                  <a:lnTo>
                    <a:pt x="193" y="249"/>
                  </a:lnTo>
                  <a:cubicBezTo>
                    <a:pt x="239" y="280"/>
                    <a:pt x="288" y="302"/>
                    <a:pt x="334" y="312"/>
                  </a:cubicBezTo>
                  <a:lnTo>
                    <a:pt x="334" y="312"/>
                  </a:lnTo>
                  <a:cubicBezTo>
                    <a:pt x="358" y="319"/>
                    <a:pt x="377"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109" name="Freeform 74">
              <a:extLst>
                <a:ext uri="{FF2B5EF4-FFF2-40B4-BE49-F238E27FC236}">
                  <a16:creationId xmlns:a16="http://schemas.microsoft.com/office/drawing/2014/main" id="{17B6BEC8-20D3-1C4B-9FDB-2A0F79393542}"/>
                </a:ext>
              </a:extLst>
            </p:cNvPr>
            <p:cNvSpPr>
              <a:spLocks noChangeArrowheads="1"/>
            </p:cNvSpPr>
            <p:nvPr/>
          </p:nvSpPr>
          <p:spPr bwMode="auto">
            <a:xfrm>
              <a:off x="7991793" y="6655968"/>
              <a:ext cx="180952" cy="174602"/>
            </a:xfrm>
            <a:custGeom>
              <a:avLst/>
              <a:gdLst>
                <a:gd name="T0" fmla="*/ 354 w 378"/>
                <a:gd name="T1" fmla="*/ 272 h 366"/>
                <a:gd name="T2" fmla="*/ 354 w 378"/>
                <a:gd name="T3" fmla="*/ 272 h 366"/>
                <a:gd name="T4" fmla="*/ 233 w 378"/>
                <a:gd name="T5" fmla="*/ 201 h 366"/>
                <a:gd name="T6" fmla="*/ 233 w 378"/>
                <a:gd name="T7" fmla="*/ 201 h 366"/>
                <a:gd name="T8" fmla="*/ 306 w 378"/>
                <a:gd name="T9" fmla="*/ 43 h 366"/>
                <a:gd name="T10" fmla="*/ 306 w 378"/>
                <a:gd name="T11" fmla="*/ 43 h 366"/>
                <a:gd name="T12" fmla="*/ 266 w 378"/>
                <a:gd name="T13" fmla="*/ 23 h 366"/>
                <a:gd name="T14" fmla="*/ 266 w 378"/>
                <a:gd name="T15" fmla="*/ 23 h 366"/>
                <a:gd name="T16" fmla="*/ 183 w 378"/>
                <a:gd name="T17" fmla="*/ 160 h 366"/>
                <a:gd name="T18" fmla="*/ 183 w 378"/>
                <a:gd name="T19" fmla="*/ 160 h 366"/>
                <a:gd name="T20" fmla="*/ 76 w 378"/>
                <a:gd name="T21" fmla="*/ 34 h 366"/>
                <a:gd name="T22" fmla="*/ 76 w 378"/>
                <a:gd name="T23" fmla="*/ 34 h 366"/>
                <a:gd name="T24" fmla="*/ 26 w 378"/>
                <a:gd name="T25" fmla="*/ 69 h 366"/>
                <a:gd name="T26" fmla="*/ 26 w 378"/>
                <a:gd name="T27" fmla="*/ 69 h 366"/>
                <a:gd name="T28" fmla="*/ 139 w 378"/>
                <a:gd name="T29" fmla="*/ 209 h 366"/>
                <a:gd name="T30" fmla="*/ 139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49 h 366"/>
                <a:gd name="T42" fmla="*/ 193 w 378"/>
                <a:gd name="T43" fmla="*/ 249 h 366"/>
                <a:gd name="T44" fmla="*/ 334 w 378"/>
                <a:gd name="T45" fmla="*/ 312 h 366"/>
                <a:gd name="T46" fmla="*/ 334 w 378"/>
                <a:gd name="T47" fmla="*/ 312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49"/>
                    <a:pt x="271" y="227"/>
                    <a:pt x="233" y="201"/>
                  </a:cubicBezTo>
                  <a:lnTo>
                    <a:pt x="233" y="201"/>
                  </a:lnTo>
                  <a:cubicBezTo>
                    <a:pt x="267" y="151"/>
                    <a:pt x="294" y="94"/>
                    <a:pt x="306" y="43"/>
                  </a:cubicBezTo>
                  <a:lnTo>
                    <a:pt x="306" y="43"/>
                  </a:lnTo>
                  <a:cubicBezTo>
                    <a:pt x="313" y="19"/>
                    <a:pt x="280" y="0"/>
                    <a:pt x="266" y="23"/>
                  </a:cubicBezTo>
                  <a:lnTo>
                    <a:pt x="266" y="23"/>
                  </a:lnTo>
                  <a:cubicBezTo>
                    <a:pt x="239" y="71"/>
                    <a:pt x="216" y="118"/>
                    <a:pt x="183" y="160"/>
                  </a:cubicBezTo>
                  <a:lnTo>
                    <a:pt x="183" y="160"/>
                  </a:lnTo>
                  <a:cubicBezTo>
                    <a:pt x="142" y="122"/>
                    <a:pt x="112" y="76"/>
                    <a:pt x="76" y="34"/>
                  </a:cubicBezTo>
                  <a:lnTo>
                    <a:pt x="76" y="34"/>
                  </a:lnTo>
                  <a:cubicBezTo>
                    <a:pt x="53" y="6"/>
                    <a:pt x="12" y="38"/>
                    <a:pt x="26" y="69"/>
                  </a:cubicBezTo>
                  <a:lnTo>
                    <a:pt x="26" y="69"/>
                  </a:lnTo>
                  <a:cubicBezTo>
                    <a:pt x="49" y="119"/>
                    <a:pt x="89" y="168"/>
                    <a:pt x="139" y="209"/>
                  </a:cubicBezTo>
                  <a:lnTo>
                    <a:pt x="139" y="209"/>
                  </a:lnTo>
                  <a:cubicBezTo>
                    <a:pt x="104" y="241"/>
                    <a:pt x="64" y="269"/>
                    <a:pt x="28" y="301"/>
                  </a:cubicBezTo>
                  <a:lnTo>
                    <a:pt x="28" y="301"/>
                  </a:lnTo>
                  <a:cubicBezTo>
                    <a:pt x="0" y="324"/>
                    <a:pt x="32" y="365"/>
                    <a:pt x="63" y="351"/>
                  </a:cubicBezTo>
                  <a:lnTo>
                    <a:pt x="63" y="351"/>
                  </a:lnTo>
                  <a:cubicBezTo>
                    <a:pt x="110" y="329"/>
                    <a:pt x="155" y="293"/>
                    <a:pt x="193" y="249"/>
                  </a:cubicBezTo>
                  <a:lnTo>
                    <a:pt x="193" y="249"/>
                  </a:lnTo>
                  <a:cubicBezTo>
                    <a:pt x="239" y="280"/>
                    <a:pt x="288" y="302"/>
                    <a:pt x="334" y="312"/>
                  </a:cubicBezTo>
                  <a:lnTo>
                    <a:pt x="334" y="312"/>
                  </a:lnTo>
                  <a:cubicBezTo>
                    <a:pt x="357" y="319"/>
                    <a:pt x="377" y="285"/>
                    <a:pt x="354" y="272"/>
                  </a:cubicBezTo>
                </a:path>
              </a:pathLst>
            </a:custGeom>
            <a:solidFill>
              <a:schemeClr val="accent3">
                <a:lumMod val="50000"/>
              </a:schemeClr>
            </a:solidFill>
            <a:ln>
              <a:noFill/>
            </a:ln>
            <a:effectLst/>
          </p:spPr>
          <p:txBody>
            <a:bodyPr wrap="none" anchor="ctr"/>
            <a:lstStyle/>
            <a:p>
              <a:pPr>
                <a:defRPr/>
              </a:pPr>
              <a:endParaRPr lang="es-ES_tradnl"/>
            </a:p>
          </p:txBody>
        </p:sp>
        <p:sp>
          <p:nvSpPr>
            <p:cNvPr id="110" name="Freeform 75">
              <a:extLst>
                <a:ext uri="{FF2B5EF4-FFF2-40B4-BE49-F238E27FC236}">
                  <a16:creationId xmlns:a16="http://schemas.microsoft.com/office/drawing/2014/main" id="{7E4FC993-D8B7-454B-9793-863A54AE911E}"/>
                </a:ext>
              </a:extLst>
            </p:cNvPr>
            <p:cNvSpPr>
              <a:spLocks noChangeArrowheads="1"/>
            </p:cNvSpPr>
            <p:nvPr/>
          </p:nvSpPr>
          <p:spPr bwMode="auto">
            <a:xfrm>
              <a:off x="7612430" y="6655968"/>
              <a:ext cx="180952" cy="174602"/>
            </a:xfrm>
            <a:custGeom>
              <a:avLst/>
              <a:gdLst>
                <a:gd name="T0" fmla="*/ 354 w 379"/>
                <a:gd name="T1" fmla="*/ 272 h 366"/>
                <a:gd name="T2" fmla="*/ 354 w 379"/>
                <a:gd name="T3" fmla="*/ 272 h 366"/>
                <a:gd name="T4" fmla="*/ 232 w 379"/>
                <a:gd name="T5" fmla="*/ 201 h 366"/>
                <a:gd name="T6" fmla="*/ 232 w 379"/>
                <a:gd name="T7" fmla="*/ 201 h 366"/>
                <a:gd name="T8" fmla="*/ 308 w 379"/>
                <a:gd name="T9" fmla="*/ 43 h 366"/>
                <a:gd name="T10" fmla="*/ 308 w 379"/>
                <a:gd name="T11" fmla="*/ 43 h 366"/>
                <a:gd name="T12" fmla="*/ 267 w 379"/>
                <a:gd name="T13" fmla="*/ 23 h 366"/>
                <a:gd name="T14" fmla="*/ 267 w 379"/>
                <a:gd name="T15" fmla="*/ 23 h 366"/>
                <a:gd name="T16" fmla="*/ 183 w 379"/>
                <a:gd name="T17" fmla="*/ 160 h 366"/>
                <a:gd name="T18" fmla="*/ 183 w 379"/>
                <a:gd name="T19" fmla="*/ 160 h 366"/>
                <a:gd name="T20" fmla="*/ 75 w 379"/>
                <a:gd name="T21" fmla="*/ 34 h 366"/>
                <a:gd name="T22" fmla="*/ 75 w 379"/>
                <a:gd name="T23" fmla="*/ 34 h 366"/>
                <a:gd name="T24" fmla="*/ 25 w 379"/>
                <a:gd name="T25" fmla="*/ 69 h 366"/>
                <a:gd name="T26" fmla="*/ 25 w 379"/>
                <a:gd name="T27" fmla="*/ 69 h 366"/>
                <a:gd name="T28" fmla="*/ 140 w 379"/>
                <a:gd name="T29" fmla="*/ 209 h 366"/>
                <a:gd name="T30" fmla="*/ 140 w 379"/>
                <a:gd name="T31" fmla="*/ 209 h 366"/>
                <a:gd name="T32" fmla="*/ 27 w 379"/>
                <a:gd name="T33" fmla="*/ 301 h 366"/>
                <a:gd name="T34" fmla="*/ 27 w 379"/>
                <a:gd name="T35" fmla="*/ 301 h 366"/>
                <a:gd name="T36" fmla="*/ 62 w 379"/>
                <a:gd name="T37" fmla="*/ 351 h 366"/>
                <a:gd name="T38" fmla="*/ 62 w 379"/>
                <a:gd name="T39" fmla="*/ 351 h 366"/>
                <a:gd name="T40" fmla="*/ 194 w 379"/>
                <a:gd name="T41" fmla="*/ 249 h 366"/>
                <a:gd name="T42" fmla="*/ 194 w 379"/>
                <a:gd name="T43" fmla="*/ 249 h 366"/>
                <a:gd name="T44" fmla="*/ 334 w 379"/>
                <a:gd name="T45" fmla="*/ 312 h 366"/>
                <a:gd name="T46" fmla="*/ 334 w 379"/>
                <a:gd name="T47" fmla="*/ 312 h 366"/>
                <a:gd name="T48" fmla="*/ 354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2"/>
                  </a:moveTo>
                  <a:lnTo>
                    <a:pt x="354" y="272"/>
                  </a:lnTo>
                  <a:cubicBezTo>
                    <a:pt x="312" y="249"/>
                    <a:pt x="271" y="227"/>
                    <a:pt x="232" y="201"/>
                  </a:cubicBezTo>
                  <a:lnTo>
                    <a:pt x="232" y="201"/>
                  </a:lnTo>
                  <a:cubicBezTo>
                    <a:pt x="267" y="151"/>
                    <a:pt x="295" y="94"/>
                    <a:pt x="308" y="43"/>
                  </a:cubicBezTo>
                  <a:lnTo>
                    <a:pt x="308" y="43"/>
                  </a:lnTo>
                  <a:cubicBezTo>
                    <a:pt x="313" y="19"/>
                    <a:pt x="280" y="0"/>
                    <a:pt x="267" y="23"/>
                  </a:cubicBezTo>
                  <a:lnTo>
                    <a:pt x="267" y="23"/>
                  </a:lnTo>
                  <a:cubicBezTo>
                    <a:pt x="241" y="71"/>
                    <a:pt x="216" y="118"/>
                    <a:pt x="183" y="160"/>
                  </a:cubicBezTo>
                  <a:lnTo>
                    <a:pt x="183" y="160"/>
                  </a:lnTo>
                  <a:cubicBezTo>
                    <a:pt x="142" y="122"/>
                    <a:pt x="113" y="76"/>
                    <a:pt x="75" y="34"/>
                  </a:cubicBezTo>
                  <a:lnTo>
                    <a:pt x="75" y="34"/>
                  </a:lnTo>
                  <a:cubicBezTo>
                    <a:pt x="53" y="6"/>
                    <a:pt x="12" y="38"/>
                    <a:pt x="25" y="69"/>
                  </a:cubicBezTo>
                  <a:lnTo>
                    <a:pt x="25" y="69"/>
                  </a:lnTo>
                  <a:cubicBezTo>
                    <a:pt x="49" y="119"/>
                    <a:pt x="90" y="168"/>
                    <a:pt x="140" y="209"/>
                  </a:cubicBezTo>
                  <a:lnTo>
                    <a:pt x="140" y="209"/>
                  </a:lnTo>
                  <a:cubicBezTo>
                    <a:pt x="103" y="241"/>
                    <a:pt x="65" y="269"/>
                    <a:pt x="27" y="301"/>
                  </a:cubicBezTo>
                  <a:lnTo>
                    <a:pt x="27" y="301"/>
                  </a:lnTo>
                  <a:cubicBezTo>
                    <a:pt x="0" y="324"/>
                    <a:pt x="32" y="365"/>
                    <a:pt x="62" y="351"/>
                  </a:cubicBezTo>
                  <a:lnTo>
                    <a:pt x="62" y="351"/>
                  </a:lnTo>
                  <a:cubicBezTo>
                    <a:pt x="109" y="329"/>
                    <a:pt x="154" y="293"/>
                    <a:pt x="194" y="249"/>
                  </a:cubicBezTo>
                  <a:lnTo>
                    <a:pt x="194" y="249"/>
                  </a:lnTo>
                  <a:cubicBezTo>
                    <a:pt x="240" y="280"/>
                    <a:pt x="288" y="302"/>
                    <a:pt x="334" y="312"/>
                  </a:cubicBezTo>
                  <a:lnTo>
                    <a:pt x="334" y="312"/>
                  </a:lnTo>
                  <a:cubicBezTo>
                    <a:pt x="358" y="319"/>
                    <a:pt x="378" y="285"/>
                    <a:pt x="354" y="272"/>
                  </a:cubicBezTo>
                </a:path>
              </a:pathLst>
            </a:custGeom>
            <a:solidFill>
              <a:schemeClr val="accent3">
                <a:lumMod val="75000"/>
              </a:schemeClr>
            </a:solidFill>
            <a:ln>
              <a:noFill/>
            </a:ln>
            <a:effectLst/>
          </p:spPr>
          <p:txBody>
            <a:bodyPr wrap="none" anchor="ctr"/>
            <a:lstStyle/>
            <a:p>
              <a:pPr>
                <a:defRPr/>
              </a:pPr>
              <a:endParaRPr lang="es-ES_tradnl"/>
            </a:p>
          </p:txBody>
        </p:sp>
        <p:sp>
          <p:nvSpPr>
            <p:cNvPr id="111" name="Freeform 76">
              <a:extLst>
                <a:ext uri="{FF2B5EF4-FFF2-40B4-BE49-F238E27FC236}">
                  <a16:creationId xmlns:a16="http://schemas.microsoft.com/office/drawing/2014/main" id="{2B77B2B1-2260-2942-AE91-7B2F26B46FF9}"/>
                </a:ext>
              </a:extLst>
            </p:cNvPr>
            <p:cNvSpPr>
              <a:spLocks noChangeArrowheads="1"/>
            </p:cNvSpPr>
            <p:nvPr/>
          </p:nvSpPr>
          <p:spPr bwMode="auto">
            <a:xfrm>
              <a:off x="8180682" y="6655968"/>
              <a:ext cx="180952" cy="174602"/>
            </a:xfrm>
            <a:custGeom>
              <a:avLst/>
              <a:gdLst>
                <a:gd name="T0" fmla="*/ 353 w 378"/>
                <a:gd name="T1" fmla="*/ 272 h 366"/>
                <a:gd name="T2" fmla="*/ 353 w 378"/>
                <a:gd name="T3" fmla="*/ 272 h 366"/>
                <a:gd name="T4" fmla="*/ 231 w 378"/>
                <a:gd name="T5" fmla="*/ 201 h 366"/>
                <a:gd name="T6" fmla="*/ 231 w 378"/>
                <a:gd name="T7" fmla="*/ 201 h 366"/>
                <a:gd name="T8" fmla="*/ 307 w 378"/>
                <a:gd name="T9" fmla="*/ 43 h 366"/>
                <a:gd name="T10" fmla="*/ 307 w 378"/>
                <a:gd name="T11" fmla="*/ 43 h 366"/>
                <a:gd name="T12" fmla="*/ 267 w 378"/>
                <a:gd name="T13" fmla="*/ 23 h 366"/>
                <a:gd name="T14" fmla="*/ 267 w 378"/>
                <a:gd name="T15" fmla="*/ 23 h 366"/>
                <a:gd name="T16" fmla="*/ 183 w 378"/>
                <a:gd name="T17" fmla="*/ 160 h 366"/>
                <a:gd name="T18" fmla="*/ 183 w 378"/>
                <a:gd name="T19" fmla="*/ 160 h 366"/>
                <a:gd name="T20" fmla="*/ 76 w 378"/>
                <a:gd name="T21" fmla="*/ 34 h 366"/>
                <a:gd name="T22" fmla="*/ 76 w 378"/>
                <a:gd name="T23" fmla="*/ 34 h 366"/>
                <a:gd name="T24" fmla="*/ 26 w 378"/>
                <a:gd name="T25" fmla="*/ 69 h 366"/>
                <a:gd name="T26" fmla="*/ 26 w 378"/>
                <a:gd name="T27" fmla="*/ 69 h 366"/>
                <a:gd name="T28" fmla="*/ 139 w 378"/>
                <a:gd name="T29" fmla="*/ 209 h 366"/>
                <a:gd name="T30" fmla="*/ 139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49 h 366"/>
                <a:gd name="T42" fmla="*/ 193 w 378"/>
                <a:gd name="T43" fmla="*/ 249 h 366"/>
                <a:gd name="T44" fmla="*/ 334 w 378"/>
                <a:gd name="T45" fmla="*/ 312 h 366"/>
                <a:gd name="T46" fmla="*/ 334 w 378"/>
                <a:gd name="T47" fmla="*/ 312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49"/>
                    <a:pt x="271" y="227"/>
                    <a:pt x="231" y="201"/>
                  </a:cubicBezTo>
                  <a:lnTo>
                    <a:pt x="231" y="201"/>
                  </a:lnTo>
                  <a:cubicBezTo>
                    <a:pt x="267" y="151"/>
                    <a:pt x="294" y="94"/>
                    <a:pt x="307" y="43"/>
                  </a:cubicBezTo>
                  <a:lnTo>
                    <a:pt x="307" y="43"/>
                  </a:lnTo>
                  <a:cubicBezTo>
                    <a:pt x="313" y="19"/>
                    <a:pt x="280" y="0"/>
                    <a:pt x="267" y="23"/>
                  </a:cubicBezTo>
                  <a:lnTo>
                    <a:pt x="267" y="23"/>
                  </a:lnTo>
                  <a:cubicBezTo>
                    <a:pt x="240" y="71"/>
                    <a:pt x="215" y="118"/>
                    <a:pt x="183" y="160"/>
                  </a:cubicBezTo>
                  <a:lnTo>
                    <a:pt x="183" y="160"/>
                  </a:lnTo>
                  <a:cubicBezTo>
                    <a:pt x="143" y="122"/>
                    <a:pt x="113" y="76"/>
                    <a:pt x="76" y="34"/>
                  </a:cubicBezTo>
                  <a:lnTo>
                    <a:pt x="76" y="34"/>
                  </a:lnTo>
                  <a:cubicBezTo>
                    <a:pt x="52" y="6"/>
                    <a:pt x="12" y="38"/>
                    <a:pt x="26" y="69"/>
                  </a:cubicBezTo>
                  <a:lnTo>
                    <a:pt x="26" y="69"/>
                  </a:lnTo>
                  <a:cubicBezTo>
                    <a:pt x="49" y="119"/>
                    <a:pt x="91" y="168"/>
                    <a:pt x="139" y="209"/>
                  </a:cubicBezTo>
                  <a:lnTo>
                    <a:pt x="139" y="209"/>
                  </a:lnTo>
                  <a:cubicBezTo>
                    <a:pt x="105" y="241"/>
                    <a:pt x="64" y="269"/>
                    <a:pt x="28" y="301"/>
                  </a:cubicBezTo>
                  <a:lnTo>
                    <a:pt x="28" y="301"/>
                  </a:lnTo>
                  <a:cubicBezTo>
                    <a:pt x="0" y="324"/>
                    <a:pt x="31" y="365"/>
                    <a:pt x="63" y="351"/>
                  </a:cubicBezTo>
                  <a:lnTo>
                    <a:pt x="63" y="351"/>
                  </a:lnTo>
                  <a:cubicBezTo>
                    <a:pt x="109" y="329"/>
                    <a:pt x="155" y="293"/>
                    <a:pt x="193" y="249"/>
                  </a:cubicBezTo>
                  <a:lnTo>
                    <a:pt x="193" y="249"/>
                  </a:lnTo>
                  <a:cubicBezTo>
                    <a:pt x="239" y="280"/>
                    <a:pt x="289" y="302"/>
                    <a:pt x="334" y="312"/>
                  </a:cubicBezTo>
                  <a:lnTo>
                    <a:pt x="334" y="312"/>
                  </a:lnTo>
                  <a:cubicBezTo>
                    <a:pt x="359" y="319"/>
                    <a:pt x="377"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112" name="Freeform 77">
              <a:extLst>
                <a:ext uri="{FF2B5EF4-FFF2-40B4-BE49-F238E27FC236}">
                  <a16:creationId xmlns:a16="http://schemas.microsoft.com/office/drawing/2014/main" id="{CA1BA66B-2F7F-254B-A141-F0F7C2D2EDBD}"/>
                </a:ext>
              </a:extLst>
            </p:cNvPr>
            <p:cNvSpPr>
              <a:spLocks noChangeArrowheads="1"/>
            </p:cNvSpPr>
            <p:nvPr/>
          </p:nvSpPr>
          <p:spPr bwMode="auto">
            <a:xfrm>
              <a:off x="8575917" y="6654380"/>
              <a:ext cx="180952" cy="174602"/>
            </a:xfrm>
            <a:custGeom>
              <a:avLst/>
              <a:gdLst>
                <a:gd name="T0" fmla="*/ 354 w 379"/>
                <a:gd name="T1" fmla="*/ 272 h 365"/>
                <a:gd name="T2" fmla="*/ 354 w 379"/>
                <a:gd name="T3" fmla="*/ 272 h 365"/>
                <a:gd name="T4" fmla="*/ 232 w 379"/>
                <a:gd name="T5" fmla="*/ 200 h 365"/>
                <a:gd name="T6" fmla="*/ 232 w 379"/>
                <a:gd name="T7" fmla="*/ 200 h 365"/>
                <a:gd name="T8" fmla="*/ 307 w 379"/>
                <a:gd name="T9" fmla="*/ 42 h 365"/>
                <a:gd name="T10" fmla="*/ 307 w 379"/>
                <a:gd name="T11" fmla="*/ 42 h 365"/>
                <a:gd name="T12" fmla="*/ 266 w 379"/>
                <a:gd name="T13" fmla="*/ 23 h 365"/>
                <a:gd name="T14" fmla="*/ 266 w 379"/>
                <a:gd name="T15" fmla="*/ 23 h 365"/>
                <a:gd name="T16" fmla="*/ 183 w 379"/>
                <a:gd name="T17" fmla="*/ 160 h 365"/>
                <a:gd name="T18" fmla="*/ 183 w 379"/>
                <a:gd name="T19" fmla="*/ 160 h 365"/>
                <a:gd name="T20" fmla="*/ 75 w 379"/>
                <a:gd name="T21" fmla="*/ 33 h 365"/>
                <a:gd name="T22" fmla="*/ 75 w 379"/>
                <a:gd name="T23" fmla="*/ 33 h 365"/>
                <a:gd name="T24" fmla="*/ 25 w 379"/>
                <a:gd name="T25" fmla="*/ 68 h 365"/>
                <a:gd name="T26" fmla="*/ 25 w 379"/>
                <a:gd name="T27" fmla="*/ 68 h 365"/>
                <a:gd name="T28" fmla="*/ 138 w 379"/>
                <a:gd name="T29" fmla="*/ 209 h 365"/>
                <a:gd name="T30" fmla="*/ 138 w 379"/>
                <a:gd name="T31" fmla="*/ 209 h 365"/>
                <a:gd name="T32" fmla="*/ 27 w 379"/>
                <a:gd name="T33" fmla="*/ 301 h 365"/>
                <a:gd name="T34" fmla="*/ 27 w 379"/>
                <a:gd name="T35" fmla="*/ 301 h 365"/>
                <a:gd name="T36" fmla="*/ 62 w 379"/>
                <a:gd name="T37" fmla="*/ 351 h 365"/>
                <a:gd name="T38" fmla="*/ 62 w 379"/>
                <a:gd name="T39" fmla="*/ 351 h 365"/>
                <a:gd name="T40" fmla="*/ 192 w 379"/>
                <a:gd name="T41" fmla="*/ 248 h 365"/>
                <a:gd name="T42" fmla="*/ 192 w 379"/>
                <a:gd name="T43" fmla="*/ 248 h 365"/>
                <a:gd name="T44" fmla="*/ 334 w 379"/>
                <a:gd name="T45" fmla="*/ 313 h 365"/>
                <a:gd name="T46" fmla="*/ 334 w 379"/>
                <a:gd name="T47" fmla="*/ 313 h 365"/>
                <a:gd name="T48" fmla="*/ 354 w 379"/>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5">
                  <a:moveTo>
                    <a:pt x="354" y="272"/>
                  </a:moveTo>
                  <a:lnTo>
                    <a:pt x="354" y="272"/>
                  </a:lnTo>
                  <a:cubicBezTo>
                    <a:pt x="311" y="248"/>
                    <a:pt x="270" y="227"/>
                    <a:pt x="232" y="200"/>
                  </a:cubicBezTo>
                  <a:lnTo>
                    <a:pt x="232" y="200"/>
                  </a:lnTo>
                  <a:cubicBezTo>
                    <a:pt x="267" y="148"/>
                    <a:pt x="293" y="93"/>
                    <a:pt x="307" y="42"/>
                  </a:cubicBezTo>
                  <a:lnTo>
                    <a:pt x="307" y="42"/>
                  </a:lnTo>
                  <a:cubicBezTo>
                    <a:pt x="312" y="18"/>
                    <a:pt x="279" y="0"/>
                    <a:pt x="266" y="23"/>
                  </a:cubicBezTo>
                  <a:lnTo>
                    <a:pt x="266" y="23"/>
                  </a:lnTo>
                  <a:cubicBezTo>
                    <a:pt x="240" y="69"/>
                    <a:pt x="215" y="117"/>
                    <a:pt x="183" y="160"/>
                  </a:cubicBezTo>
                  <a:lnTo>
                    <a:pt x="183" y="160"/>
                  </a:lnTo>
                  <a:cubicBezTo>
                    <a:pt x="142" y="121"/>
                    <a:pt x="112" y="76"/>
                    <a:pt x="75" y="33"/>
                  </a:cubicBezTo>
                  <a:lnTo>
                    <a:pt x="75" y="33"/>
                  </a:lnTo>
                  <a:cubicBezTo>
                    <a:pt x="52" y="5"/>
                    <a:pt x="11" y="38"/>
                    <a:pt x="25" y="68"/>
                  </a:cubicBezTo>
                  <a:lnTo>
                    <a:pt x="25" y="68"/>
                  </a:lnTo>
                  <a:cubicBezTo>
                    <a:pt x="49" y="119"/>
                    <a:pt x="90" y="168"/>
                    <a:pt x="138" y="209"/>
                  </a:cubicBezTo>
                  <a:lnTo>
                    <a:pt x="138" y="209"/>
                  </a:lnTo>
                  <a:cubicBezTo>
                    <a:pt x="103" y="242"/>
                    <a:pt x="64" y="268"/>
                    <a:pt x="27" y="301"/>
                  </a:cubicBezTo>
                  <a:lnTo>
                    <a:pt x="27" y="301"/>
                  </a:lnTo>
                  <a:cubicBezTo>
                    <a:pt x="0" y="324"/>
                    <a:pt x="32" y="364"/>
                    <a:pt x="62" y="351"/>
                  </a:cubicBezTo>
                  <a:lnTo>
                    <a:pt x="62" y="351"/>
                  </a:lnTo>
                  <a:cubicBezTo>
                    <a:pt x="109" y="328"/>
                    <a:pt x="154" y="293"/>
                    <a:pt x="192" y="248"/>
                  </a:cubicBezTo>
                  <a:lnTo>
                    <a:pt x="192" y="248"/>
                  </a:lnTo>
                  <a:cubicBezTo>
                    <a:pt x="240" y="278"/>
                    <a:pt x="288" y="301"/>
                    <a:pt x="334" y="313"/>
                  </a:cubicBezTo>
                  <a:lnTo>
                    <a:pt x="334" y="313"/>
                  </a:lnTo>
                  <a:cubicBezTo>
                    <a:pt x="358" y="319"/>
                    <a:pt x="378" y="285"/>
                    <a:pt x="354" y="272"/>
                  </a:cubicBezTo>
                </a:path>
              </a:pathLst>
            </a:custGeom>
            <a:solidFill>
              <a:schemeClr val="accent3">
                <a:lumMod val="50000"/>
              </a:schemeClr>
            </a:solidFill>
            <a:ln>
              <a:noFill/>
            </a:ln>
            <a:effectLst/>
          </p:spPr>
          <p:txBody>
            <a:bodyPr wrap="none" anchor="ctr"/>
            <a:lstStyle/>
            <a:p>
              <a:pPr>
                <a:defRPr/>
              </a:pPr>
              <a:endParaRPr lang="es-ES_tradnl"/>
            </a:p>
          </p:txBody>
        </p:sp>
        <p:sp>
          <p:nvSpPr>
            <p:cNvPr id="113" name="Freeform 78">
              <a:extLst>
                <a:ext uri="{FF2B5EF4-FFF2-40B4-BE49-F238E27FC236}">
                  <a16:creationId xmlns:a16="http://schemas.microsoft.com/office/drawing/2014/main" id="{0A7A60A4-624D-CE4E-BF2E-3E24435F0CAA}"/>
                </a:ext>
              </a:extLst>
            </p:cNvPr>
            <p:cNvSpPr>
              <a:spLocks noChangeArrowheads="1"/>
            </p:cNvSpPr>
            <p:nvPr/>
          </p:nvSpPr>
          <p:spPr bwMode="auto">
            <a:xfrm>
              <a:off x="8763218" y="6654380"/>
              <a:ext cx="180952" cy="174602"/>
            </a:xfrm>
            <a:custGeom>
              <a:avLst/>
              <a:gdLst>
                <a:gd name="T0" fmla="*/ 353 w 379"/>
                <a:gd name="T1" fmla="*/ 272 h 365"/>
                <a:gd name="T2" fmla="*/ 353 w 379"/>
                <a:gd name="T3" fmla="*/ 272 h 365"/>
                <a:gd name="T4" fmla="*/ 233 w 379"/>
                <a:gd name="T5" fmla="*/ 200 h 365"/>
                <a:gd name="T6" fmla="*/ 233 w 379"/>
                <a:gd name="T7" fmla="*/ 200 h 365"/>
                <a:gd name="T8" fmla="*/ 307 w 379"/>
                <a:gd name="T9" fmla="*/ 42 h 365"/>
                <a:gd name="T10" fmla="*/ 307 w 379"/>
                <a:gd name="T11" fmla="*/ 42 h 365"/>
                <a:gd name="T12" fmla="*/ 267 w 379"/>
                <a:gd name="T13" fmla="*/ 23 h 365"/>
                <a:gd name="T14" fmla="*/ 267 w 379"/>
                <a:gd name="T15" fmla="*/ 23 h 365"/>
                <a:gd name="T16" fmla="*/ 184 w 379"/>
                <a:gd name="T17" fmla="*/ 160 h 365"/>
                <a:gd name="T18" fmla="*/ 184 w 379"/>
                <a:gd name="T19" fmla="*/ 160 h 365"/>
                <a:gd name="T20" fmla="*/ 77 w 379"/>
                <a:gd name="T21" fmla="*/ 33 h 365"/>
                <a:gd name="T22" fmla="*/ 77 w 379"/>
                <a:gd name="T23" fmla="*/ 33 h 365"/>
                <a:gd name="T24" fmla="*/ 26 w 379"/>
                <a:gd name="T25" fmla="*/ 68 h 365"/>
                <a:gd name="T26" fmla="*/ 26 w 379"/>
                <a:gd name="T27" fmla="*/ 68 h 365"/>
                <a:gd name="T28" fmla="*/ 139 w 379"/>
                <a:gd name="T29" fmla="*/ 209 h 365"/>
                <a:gd name="T30" fmla="*/ 139 w 379"/>
                <a:gd name="T31" fmla="*/ 209 h 365"/>
                <a:gd name="T32" fmla="*/ 29 w 379"/>
                <a:gd name="T33" fmla="*/ 301 h 365"/>
                <a:gd name="T34" fmla="*/ 29 w 379"/>
                <a:gd name="T35" fmla="*/ 301 h 365"/>
                <a:gd name="T36" fmla="*/ 64 w 379"/>
                <a:gd name="T37" fmla="*/ 351 h 365"/>
                <a:gd name="T38" fmla="*/ 64 w 379"/>
                <a:gd name="T39" fmla="*/ 351 h 365"/>
                <a:gd name="T40" fmla="*/ 194 w 379"/>
                <a:gd name="T41" fmla="*/ 248 h 365"/>
                <a:gd name="T42" fmla="*/ 194 w 379"/>
                <a:gd name="T43" fmla="*/ 248 h 365"/>
                <a:gd name="T44" fmla="*/ 335 w 379"/>
                <a:gd name="T45" fmla="*/ 313 h 365"/>
                <a:gd name="T46" fmla="*/ 335 w 379"/>
                <a:gd name="T47" fmla="*/ 313 h 365"/>
                <a:gd name="T48" fmla="*/ 353 w 379"/>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5">
                  <a:moveTo>
                    <a:pt x="353" y="272"/>
                  </a:moveTo>
                  <a:lnTo>
                    <a:pt x="353" y="272"/>
                  </a:lnTo>
                  <a:cubicBezTo>
                    <a:pt x="313" y="248"/>
                    <a:pt x="271" y="227"/>
                    <a:pt x="233" y="200"/>
                  </a:cubicBezTo>
                  <a:lnTo>
                    <a:pt x="233" y="200"/>
                  </a:lnTo>
                  <a:cubicBezTo>
                    <a:pt x="268" y="148"/>
                    <a:pt x="294" y="93"/>
                    <a:pt x="307" y="42"/>
                  </a:cubicBezTo>
                  <a:lnTo>
                    <a:pt x="307" y="42"/>
                  </a:lnTo>
                  <a:cubicBezTo>
                    <a:pt x="314" y="18"/>
                    <a:pt x="280" y="0"/>
                    <a:pt x="267" y="23"/>
                  </a:cubicBezTo>
                  <a:lnTo>
                    <a:pt x="267" y="23"/>
                  </a:lnTo>
                  <a:cubicBezTo>
                    <a:pt x="240" y="69"/>
                    <a:pt x="217" y="117"/>
                    <a:pt x="184" y="160"/>
                  </a:cubicBezTo>
                  <a:lnTo>
                    <a:pt x="184" y="160"/>
                  </a:lnTo>
                  <a:cubicBezTo>
                    <a:pt x="143" y="121"/>
                    <a:pt x="113" y="76"/>
                    <a:pt x="77" y="33"/>
                  </a:cubicBezTo>
                  <a:lnTo>
                    <a:pt x="77" y="33"/>
                  </a:lnTo>
                  <a:cubicBezTo>
                    <a:pt x="53" y="5"/>
                    <a:pt x="12" y="38"/>
                    <a:pt x="26" y="68"/>
                  </a:cubicBezTo>
                  <a:lnTo>
                    <a:pt x="26" y="68"/>
                  </a:lnTo>
                  <a:cubicBezTo>
                    <a:pt x="50" y="119"/>
                    <a:pt x="91" y="168"/>
                    <a:pt x="139" y="209"/>
                  </a:cubicBezTo>
                  <a:lnTo>
                    <a:pt x="139" y="209"/>
                  </a:lnTo>
                  <a:cubicBezTo>
                    <a:pt x="105" y="242"/>
                    <a:pt x="66" y="268"/>
                    <a:pt x="29" y="301"/>
                  </a:cubicBezTo>
                  <a:lnTo>
                    <a:pt x="29" y="301"/>
                  </a:lnTo>
                  <a:cubicBezTo>
                    <a:pt x="0" y="324"/>
                    <a:pt x="33" y="364"/>
                    <a:pt x="64" y="351"/>
                  </a:cubicBezTo>
                  <a:lnTo>
                    <a:pt x="64" y="351"/>
                  </a:lnTo>
                  <a:cubicBezTo>
                    <a:pt x="110" y="328"/>
                    <a:pt x="155" y="293"/>
                    <a:pt x="194" y="248"/>
                  </a:cubicBezTo>
                  <a:lnTo>
                    <a:pt x="194" y="248"/>
                  </a:lnTo>
                  <a:cubicBezTo>
                    <a:pt x="240" y="278"/>
                    <a:pt x="289" y="301"/>
                    <a:pt x="335" y="313"/>
                  </a:cubicBezTo>
                  <a:lnTo>
                    <a:pt x="335" y="313"/>
                  </a:lnTo>
                  <a:cubicBezTo>
                    <a:pt x="359" y="319"/>
                    <a:pt x="378"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114" name="Freeform 79">
              <a:extLst>
                <a:ext uri="{FF2B5EF4-FFF2-40B4-BE49-F238E27FC236}">
                  <a16:creationId xmlns:a16="http://schemas.microsoft.com/office/drawing/2014/main" id="{47DA16DA-D094-8F4F-9C0F-4EC3013B4DA7}"/>
                </a:ext>
              </a:extLst>
            </p:cNvPr>
            <p:cNvSpPr>
              <a:spLocks noChangeArrowheads="1"/>
            </p:cNvSpPr>
            <p:nvPr/>
          </p:nvSpPr>
          <p:spPr bwMode="auto">
            <a:xfrm>
              <a:off x="8383856" y="6654380"/>
              <a:ext cx="180952" cy="174602"/>
            </a:xfrm>
            <a:custGeom>
              <a:avLst/>
              <a:gdLst>
                <a:gd name="T0" fmla="*/ 354 w 378"/>
                <a:gd name="T1" fmla="*/ 272 h 365"/>
                <a:gd name="T2" fmla="*/ 354 w 378"/>
                <a:gd name="T3" fmla="*/ 272 h 365"/>
                <a:gd name="T4" fmla="*/ 233 w 378"/>
                <a:gd name="T5" fmla="*/ 200 h 365"/>
                <a:gd name="T6" fmla="*/ 233 w 378"/>
                <a:gd name="T7" fmla="*/ 200 h 365"/>
                <a:gd name="T8" fmla="*/ 308 w 378"/>
                <a:gd name="T9" fmla="*/ 42 h 365"/>
                <a:gd name="T10" fmla="*/ 308 w 378"/>
                <a:gd name="T11" fmla="*/ 42 h 365"/>
                <a:gd name="T12" fmla="*/ 267 w 378"/>
                <a:gd name="T13" fmla="*/ 23 h 365"/>
                <a:gd name="T14" fmla="*/ 267 w 378"/>
                <a:gd name="T15" fmla="*/ 23 h 365"/>
                <a:gd name="T16" fmla="*/ 183 w 378"/>
                <a:gd name="T17" fmla="*/ 160 h 365"/>
                <a:gd name="T18" fmla="*/ 183 w 378"/>
                <a:gd name="T19" fmla="*/ 160 h 365"/>
                <a:gd name="T20" fmla="*/ 77 w 378"/>
                <a:gd name="T21" fmla="*/ 33 h 365"/>
                <a:gd name="T22" fmla="*/ 77 w 378"/>
                <a:gd name="T23" fmla="*/ 33 h 365"/>
                <a:gd name="T24" fmla="*/ 27 w 378"/>
                <a:gd name="T25" fmla="*/ 68 h 365"/>
                <a:gd name="T26" fmla="*/ 27 w 378"/>
                <a:gd name="T27" fmla="*/ 68 h 365"/>
                <a:gd name="T28" fmla="*/ 141 w 378"/>
                <a:gd name="T29" fmla="*/ 209 h 365"/>
                <a:gd name="T30" fmla="*/ 141 w 378"/>
                <a:gd name="T31" fmla="*/ 209 h 365"/>
                <a:gd name="T32" fmla="*/ 28 w 378"/>
                <a:gd name="T33" fmla="*/ 301 h 365"/>
                <a:gd name="T34" fmla="*/ 28 w 378"/>
                <a:gd name="T35" fmla="*/ 301 h 365"/>
                <a:gd name="T36" fmla="*/ 63 w 378"/>
                <a:gd name="T37" fmla="*/ 351 h 365"/>
                <a:gd name="T38" fmla="*/ 63 w 378"/>
                <a:gd name="T39" fmla="*/ 351 h 365"/>
                <a:gd name="T40" fmla="*/ 195 w 378"/>
                <a:gd name="T41" fmla="*/ 248 h 365"/>
                <a:gd name="T42" fmla="*/ 195 w 378"/>
                <a:gd name="T43" fmla="*/ 248 h 365"/>
                <a:gd name="T44" fmla="*/ 334 w 378"/>
                <a:gd name="T45" fmla="*/ 313 h 365"/>
                <a:gd name="T46" fmla="*/ 334 w 378"/>
                <a:gd name="T47" fmla="*/ 313 h 365"/>
                <a:gd name="T48" fmla="*/ 354 w 378"/>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5">
                  <a:moveTo>
                    <a:pt x="354" y="272"/>
                  </a:moveTo>
                  <a:lnTo>
                    <a:pt x="354" y="272"/>
                  </a:lnTo>
                  <a:cubicBezTo>
                    <a:pt x="312" y="248"/>
                    <a:pt x="271" y="227"/>
                    <a:pt x="233" y="200"/>
                  </a:cubicBezTo>
                  <a:lnTo>
                    <a:pt x="233" y="200"/>
                  </a:lnTo>
                  <a:cubicBezTo>
                    <a:pt x="268" y="148"/>
                    <a:pt x="295" y="93"/>
                    <a:pt x="308" y="42"/>
                  </a:cubicBezTo>
                  <a:lnTo>
                    <a:pt x="308" y="42"/>
                  </a:lnTo>
                  <a:cubicBezTo>
                    <a:pt x="314" y="18"/>
                    <a:pt x="280" y="0"/>
                    <a:pt x="267" y="23"/>
                  </a:cubicBezTo>
                  <a:lnTo>
                    <a:pt x="267" y="23"/>
                  </a:lnTo>
                  <a:cubicBezTo>
                    <a:pt x="241" y="69"/>
                    <a:pt x="217" y="117"/>
                    <a:pt x="183" y="160"/>
                  </a:cubicBezTo>
                  <a:lnTo>
                    <a:pt x="183" y="160"/>
                  </a:lnTo>
                  <a:cubicBezTo>
                    <a:pt x="144" y="121"/>
                    <a:pt x="113" y="76"/>
                    <a:pt x="77" y="33"/>
                  </a:cubicBezTo>
                  <a:lnTo>
                    <a:pt x="77" y="33"/>
                  </a:lnTo>
                  <a:cubicBezTo>
                    <a:pt x="53" y="5"/>
                    <a:pt x="12" y="38"/>
                    <a:pt x="27" y="68"/>
                  </a:cubicBezTo>
                  <a:lnTo>
                    <a:pt x="27" y="68"/>
                  </a:lnTo>
                  <a:cubicBezTo>
                    <a:pt x="50" y="119"/>
                    <a:pt x="91" y="168"/>
                    <a:pt x="141" y="209"/>
                  </a:cubicBezTo>
                  <a:lnTo>
                    <a:pt x="141" y="209"/>
                  </a:lnTo>
                  <a:cubicBezTo>
                    <a:pt x="104" y="242"/>
                    <a:pt x="65" y="268"/>
                    <a:pt x="28" y="301"/>
                  </a:cubicBezTo>
                  <a:lnTo>
                    <a:pt x="28" y="301"/>
                  </a:lnTo>
                  <a:cubicBezTo>
                    <a:pt x="0" y="324"/>
                    <a:pt x="33" y="364"/>
                    <a:pt x="63" y="351"/>
                  </a:cubicBezTo>
                  <a:lnTo>
                    <a:pt x="63" y="351"/>
                  </a:lnTo>
                  <a:cubicBezTo>
                    <a:pt x="109" y="328"/>
                    <a:pt x="155" y="293"/>
                    <a:pt x="195" y="248"/>
                  </a:cubicBezTo>
                  <a:lnTo>
                    <a:pt x="195" y="248"/>
                  </a:lnTo>
                  <a:cubicBezTo>
                    <a:pt x="239" y="278"/>
                    <a:pt x="289" y="301"/>
                    <a:pt x="334" y="313"/>
                  </a:cubicBezTo>
                  <a:lnTo>
                    <a:pt x="334" y="313"/>
                  </a:lnTo>
                  <a:cubicBezTo>
                    <a:pt x="359" y="319"/>
                    <a:pt x="377"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115" name="Freeform 80">
              <a:extLst>
                <a:ext uri="{FF2B5EF4-FFF2-40B4-BE49-F238E27FC236}">
                  <a16:creationId xmlns:a16="http://schemas.microsoft.com/office/drawing/2014/main" id="{5BEDDA3F-17E9-6541-B058-B6109C826553}"/>
                </a:ext>
              </a:extLst>
            </p:cNvPr>
            <p:cNvSpPr>
              <a:spLocks noChangeArrowheads="1"/>
            </p:cNvSpPr>
            <p:nvPr/>
          </p:nvSpPr>
          <p:spPr bwMode="auto">
            <a:xfrm>
              <a:off x="8952106" y="6654380"/>
              <a:ext cx="180952" cy="174602"/>
            </a:xfrm>
            <a:custGeom>
              <a:avLst/>
              <a:gdLst>
                <a:gd name="T0" fmla="*/ 353 w 378"/>
                <a:gd name="T1" fmla="*/ 272 h 365"/>
                <a:gd name="T2" fmla="*/ 353 w 378"/>
                <a:gd name="T3" fmla="*/ 272 h 365"/>
                <a:gd name="T4" fmla="*/ 232 w 378"/>
                <a:gd name="T5" fmla="*/ 200 h 365"/>
                <a:gd name="T6" fmla="*/ 232 w 378"/>
                <a:gd name="T7" fmla="*/ 200 h 365"/>
                <a:gd name="T8" fmla="*/ 307 w 378"/>
                <a:gd name="T9" fmla="*/ 42 h 365"/>
                <a:gd name="T10" fmla="*/ 307 w 378"/>
                <a:gd name="T11" fmla="*/ 42 h 365"/>
                <a:gd name="T12" fmla="*/ 267 w 378"/>
                <a:gd name="T13" fmla="*/ 23 h 365"/>
                <a:gd name="T14" fmla="*/ 267 w 378"/>
                <a:gd name="T15" fmla="*/ 23 h 365"/>
                <a:gd name="T16" fmla="*/ 184 w 378"/>
                <a:gd name="T17" fmla="*/ 160 h 365"/>
                <a:gd name="T18" fmla="*/ 184 w 378"/>
                <a:gd name="T19" fmla="*/ 160 h 365"/>
                <a:gd name="T20" fmla="*/ 76 w 378"/>
                <a:gd name="T21" fmla="*/ 33 h 365"/>
                <a:gd name="T22" fmla="*/ 76 w 378"/>
                <a:gd name="T23" fmla="*/ 33 h 365"/>
                <a:gd name="T24" fmla="*/ 26 w 378"/>
                <a:gd name="T25" fmla="*/ 68 h 365"/>
                <a:gd name="T26" fmla="*/ 26 w 378"/>
                <a:gd name="T27" fmla="*/ 68 h 365"/>
                <a:gd name="T28" fmla="*/ 140 w 378"/>
                <a:gd name="T29" fmla="*/ 209 h 365"/>
                <a:gd name="T30" fmla="*/ 140 w 378"/>
                <a:gd name="T31" fmla="*/ 209 h 365"/>
                <a:gd name="T32" fmla="*/ 29 w 378"/>
                <a:gd name="T33" fmla="*/ 301 h 365"/>
                <a:gd name="T34" fmla="*/ 29 w 378"/>
                <a:gd name="T35" fmla="*/ 301 h 365"/>
                <a:gd name="T36" fmla="*/ 63 w 378"/>
                <a:gd name="T37" fmla="*/ 351 h 365"/>
                <a:gd name="T38" fmla="*/ 63 w 378"/>
                <a:gd name="T39" fmla="*/ 351 h 365"/>
                <a:gd name="T40" fmla="*/ 194 w 378"/>
                <a:gd name="T41" fmla="*/ 248 h 365"/>
                <a:gd name="T42" fmla="*/ 194 w 378"/>
                <a:gd name="T43" fmla="*/ 248 h 365"/>
                <a:gd name="T44" fmla="*/ 335 w 378"/>
                <a:gd name="T45" fmla="*/ 313 h 365"/>
                <a:gd name="T46" fmla="*/ 335 w 378"/>
                <a:gd name="T47" fmla="*/ 313 h 365"/>
                <a:gd name="T48" fmla="*/ 353 w 378"/>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5">
                  <a:moveTo>
                    <a:pt x="353" y="272"/>
                  </a:moveTo>
                  <a:lnTo>
                    <a:pt x="353" y="272"/>
                  </a:lnTo>
                  <a:cubicBezTo>
                    <a:pt x="313" y="248"/>
                    <a:pt x="270" y="227"/>
                    <a:pt x="232" y="200"/>
                  </a:cubicBezTo>
                  <a:lnTo>
                    <a:pt x="232" y="200"/>
                  </a:lnTo>
                  <a:cubicBezTo>
                    <a:pt x="268" y="148"/>
                    <a:pt x="295" y="93"/>
                    <a:pt x="307" y="42"/>
                  </a:cubicBezTo>
                  <a:lnTo>
                    <a:pt x="307" y="42"/>
                  </a:lnTo>
                  <a:cubicBezTo>
                    <a:pt x="314" y="18"/>
                    <a:pt x="281" y="0"/>
                    <a:pt x="267" y="23"/>
                  </a:cubicBezTo>
                  <a:lnTo>
                    <a:pt x="267" y="23"/>
                  </a:lnTo>
                  <a:cubicBezTo>
                    <a:pt x="240" y="69"/>
                    <a:pt x="217" y="117"/>
                    <a:pt x="184" y="160"/>
                  </a:cubicBezTo>
                  <a:lnTo>
                    <a:pt x="184" y="160"/>
                  </a:lnTo>
                  <a:cubicBezTo>
                    <a:pt x="143" y="121"/>
                    <a:pt x="113" y="76"/>
                    <a:pt x="76" y="33"/>
                  </a:cubicBezTo>
                  <a:lnTo>
                    <a:pt x="76" y="33"/>
                  </a:lnTo>
                  <a:cubicBezTo>
                    <a:pt x="52" y="5"/>
                    <a:pt x="13" y="38"/>
                    <a:pt x="26" y="68"/>
                  </a:cubicBezTo>
                  <a:lnTo>
                    <a:pt x="26" y="68"/>
                  </a:lnTo>
                  <a:cubicBezTo>
                    <a:pt x="50" y="119"/>
                    <a:pt x="90" y="168"/>
                    <a:pt x="140" y="209"/>
                  </a:cubicBezTo>
                  <a:lnTo>
                    <a:pt x="140" y="209"/>
                  </a:lnTo>
                  <a:cubicBezTo>
                    <a:pt x="105" y="242"/>
                    <a:pt x="65" y="268"/>
                    <a:pt x="29" y="301"/>
                  </a:cubicBezTo>
                  <a:lnTo>
                    <a:pt x="29" y="301"/>
                  </a:lnTo>
                  <a:cubicBezTo>
                    <a:pt x="0" y="324"/>
                    <a:pt x="33" y="364"/>
                    <a:pt x="63" y="351"/>
                  </a:cubicBezTo>
                  <a:lnTo>
                    <a:pt x="63" y="351"/>
                  </a:lnTo>
                  <a:cubicBezTo>
                    <a:pt x="110" y="328"/>
                    <a:pt x="155" y="293"/>
                    <a:pt x="194" y="248"/>
                  </a:cubicBezTo>
                  <a:lnTo>
                    <a:pt x="194" y="248"/>
                  </a:lnTo>
                  <a:cubicBezTo>
                    <a:pt x="240" y="278"/>
                    <a:pt x="289" y="301"/>
                    <a:pt x="335" y="313"/>
                  </a:cubicBezTo>
                  <a:lnTo>
                    <a:pt x="335" y="313"/>
                  </a:lnTo>
                  <a:cubicBezTo>
                    <a:pt x="359" y="319"/>
                    <a:pt x="377" y="285"/>
                    <a:pt x="353" y="272"/>
                  </a:cubicBezTo>
                </a:path>
              </a:pathLst>
            </a:custGeom>
            <a:solidFill>
              <a:schemeClr val="accent3">
                <a:lumMod val="25000"/>
              </a:schemeClr>
            </a:solidFill>
            <a:ln>
              <a:noFill/>
            </a:ln>
            <a:effectLst/>
          </p:spPr>
          <p:txBody>
            <a:bodyPr wrap="none" anchor="ctr"/>
            <a:lstStyle/>
            <a:p>
              <a:pPr>
                <a:defRPr/>
              </a:pPr>
              <a:endParaRPr lang="es-ES_tradnl"/>
            </a:p>
          </p:txBody>
        </p:sp>
        <p:sp>
          <p:nvSpPr>
            <p:cNvPr id="116" name="Freeform 81">
              <a:extLst>
                <a:ext uri="{FF2B5EF4-FFF2-40B4-BE49-F238E27FC236}">
                  <a16:creationId xmlns:a16="http://schemas.microsoft.com/office/drawing/2014/main" id="{52C14A1F-2712-6F4B-87E0-3F92D4AB0E7B}"/>
                </a:ext>
              </a:extLst>
            </p:cNvPr>
            <p:cNvSpPr>
              <a:spLocks noChangeArrowheads="1"/>
            </p:cNvSpPr>
            <p:nvPr/>
          </p:nvSpPr>
          <p:spPr bwMode="auto">
            <a:xfrm>
              <a:off x="9333056" y="6659142"/>
              <a:ext cx="180952" cy="174602"/>
            </a:xfrm>
            <a:custGeom>
              <a:avLst/>
              <a:gdLst>
                <a:gd name="T0" fmla="*/ 353 w 378"/>
                <a:gd name="T1" fmla="*/ 272 h 367"/>
                <a:gd name="T2" fmla="*/ 353 w 378"/>
                <a:gd name="T3" fmla="*/ 272 h 367"/>
                <a:gd name="T4" fmla="*/ 232 w 378"/>
                <a:gd name="T5" fmla="*/ 201 h 367"/>
                <a:gd name="T6" fmla="*/ 232 w 378"/>
                <a:gd name="T7" fmla="*/ 201 h 367"/>
                <a:gd name="T8" fmla="*/ 306 w 378"/>
                <a:gd name="T9" fmla="*/ 44 h 367"/>
                <a:gd name="T10" fmla="*/ 306 w 378"/>
                <a:gd name="T11" fmla="*/ 44 h 367"/>
                <a:gd name="T12" fmla="*/ 265 w 378"/>
                <a:gd name="T13" fmla="*/ 24 h 367"/>
                <a:gd name="T14" fmla="*/ 265 w 378"/>
                <a:gd name="T15" fmla="*/ 24 h 367"/>
                <a:gd name="T16" fmla="*/ 182 w 378"/>
                <a:gd name="T17" fmla="*/ 161 h 367"/>
                <a:gd name="T18" fmla="*/ 182 w 378"/>
                <a:gd name="T19" fmla="*/ 161 h 367"/>
                <a:gd name="T20" fmla="*/ 76 w 378"/>
                <a:gd name="T21" fmla="*/ 33 h 367"/>
                <a:gd name="T22" fmla="*/ 76 w 378"/>
                <a:gd name="T23" fmla="*/ 33 h 367"/>
                <a:gd name="T24" fmla="*/ 26 w 378"/>
                <a:gd name="T25" fmla="*/ 70 h 367"/>
                <a:gd name="T26" fmla="*/ 26 w 378"/>
                <a:gd name="T27" fmla="*/ 70 h 367"/>
                <a:gd name="T28" fmla="*/ 138 w 378"/>
                <a:gd name="T29" fmla="*/ 209 h 367"/>
                <a:gd name="T30" fmla="*/ 138 w 378"/>
                <a:gd name="T31" fmla="*/ 209 h 367"/>
                <a:gd name="T32" fmla="*/ 27 w 378"/>
                <a:gd name="T33" fmla="*/ 301 h 367"/>
                <a:gd name="T34" fmla="*/ 27 w 378"/>
                <a:gd name="T35" fmla="*/ 301 h 367"/>
                <a:gd name="T36" fmla="*/ 63 w 378"/>
                <a:gd name="T37" fmla="*/ 351 h 367"/>
                <a:gd name="T38" fmla="*/ 63 w 378"/>
                <a:gd name="T39" fmla="*/ 351 h 367"/>
                <a:gd name="T40" fmla="*/ 193 w 378"/>
                <a:gd name="T41" fmla="*/ 249 h 367"/>
                <a:gd name="T42" fmla="*/ 193 w 378"/>
                <a:gd name="T43" fmla="*/ 249 h 367"/>
                <a:gd name="T44" fmla="*/ 334 w 378"/>
                <a:gd name="T45" fmla="*/ 313 h 367"/>
                <a:gd name="T46" fmla="*/ 334 w 378"/>
                <a:gd name="T47" fmla="*/ 313 h 367"/>
                <a:gd name="T48" fmla="*/ 353 w 378"/>
                <a:gd name="T49" fmla="*/ 272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2"/>
                  </a:moveTo>
                  <a:lnTo>
                    <a:pt x="353" y="272"/>
                  </a:lnTo>
                  <a:cubicBezTo>
                    <a:pt x="311" y="249"/>
                    <a:pt x="269" y="228"/>
                    <a:pt x="232" y="201"/>
                  </a:cubicBezTo>
                  <a:lnTo>
                    <a:pt x="232" y="201"/>
                  </a:lnTo>
                  <a:cubicBezTo>
                    <a:pt x="268" y="150"/>
                    <a:pt x="293" y="95"/>
                    <a:pt x="306" y="44"/>
                  </a:cubicBezTo>
                  <a:lnTo>
                    <a:pt x="306" y="44"/>
                  </a:lnTo>
                  <a:cubicBezTo>
                    <a:pt x="313" y="19"/>
                    <a:pt x="278" y="0"/>
                    <a:pt x="265" y="24"/>
                  </a:cubicBezTo>
                  <a:lnTo>
                    <a:pt x="265" y="24"/>
                  </a:lnTo>
                  <a:cubicBezTo>
                    <a:pt x="239" y="71"/>
                    <a:pt x="215" y="119"/>
                    <a:pt x="182" y="161"/>
                  </a:cubicBezTo>
                  <a:lnTo>
                    <a:pt x="182" y="161"/>
                  </a:lnTo>
                  <a:cubicBezTo>
                    <a:pt x="142" y="123"/>
                    <a:pt x="111" y="77"/>
                    <a:pt x="76" y="33"/>
                  </a:cubicBezTo>
                  <a:lnTo>
                    <a:pt x="76" y="33"/>
                  </a:lnTo>
                  <a:cubicBezTo>
                    <a:pt x="52" y="6"/>
                    <a:pt x="10" y="38"/>
                    <a:pt x="26" y="70"/>
                  </a:cubicBezTo>
                  <a:lnTo>
                    <a:pt x="26" y="70"/>
                  </a:lnTo>
                  <a:cubicBezTo>
                    <a:pt x="48" y="120"/>
                    <a:pt x="89" y="168"/>
                    <a:pt x="138" y="209"/>
                  </a:cubicBezTo>
                  <a:lnTo>
                    <a:pt x="138" y="209"/>
                  </a:lnTo>
                  <a:cubicBezTo>
                    <a:pt x="104" y="242"/>
                    <a:pt x="64" y="270"/>
                    <a:pt x="27" y="301"/>
                  </a:cubicBezTo>
                  <a:lnTo>
                    <a:pt x="27" y="301"/>
                  </a:lnTo>
                  <a:cubicBezTo>
                    <a:pt x="0" y="325"/>
                    <a:pt x="31" y="366"/>
                    <a:pt x="63" y="351"/>
                  </a:cubicBezTo>
                  <a:lnTo>
                    <a:pt x="63" y="351"/>
                  </a:lnTo>
                  <a:cubicBezTo>
                    <a:pt x="109" y="329"/>
                    <a:pt x="154" y="293"/>
                    <a:pt x="193" y="249"/>
                  </a:cubicBezTo>
                  <a:lnTo>
                    <a:pt x="193" y="249"/>
                  </a:lnTo>
                  <a:cubicBezTo>
                    <a:pt x="239" y="279"/>
                    <a:pt x="288" y="301"/>
                    <a:pt x="334" y="313"/>
                  </a:cubicBezTo>
                  <a:lnTo>
                    <a:pt x="334" y="313"/>
                  </a:lnTo>
                  <a:cubicBezTo>
                    <a:pt x="357" y="320"/>
                    <a:pt x="377"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117" name="Freeform 82">
              <a:extLst>
                <a:ext uri="{FF2B5EF4-FFF2-40B4-BE49-F238E27FC236}">
                  <a16:creationId xmlns:a16="http://schemas.microsoft.com/office/drawing/2014/main" id="{471E27F8-E426-A848-BD1D-8D344AF60143}"/>
                </a:ext>
              </a:extLst>
            </p:cNvPr>
            <p:cNvSpPr>
              <a:spLocks noChangeArrowheads="1"/>
            </p:cNvSpPr>
            <p:nvPr/>
          </p:nvSpPr>
          <p:spPr bwMode="auto">
            <a:xfrm>
              <a:off x="9520357" y="6659142"/>
              <a:ext cx="180952" cy="174602"/>
            </a:xfrm>
            <a:custGeom>
              <a:avLst/>
              <a:gdLst>
                <a:gd name="T0" fmla="*/ 355 w 380"/>
                <a:gd name="T1" fmla="*/ 272 h 367"/>
                <a:gd name="T2" fmla="*/ 355 w 380"/>
                <a:gd name="T3" fmla="*/ 272 h 367"/>
                <a:gd name="T4" fmla="*/ 233 w 380"/>
                <a:gd name="T5" fmla="*/ 201 h 367"/>
                <a:gd name="T6" fmla="*/ 233 w 380"/>
                <a:gd name="T7" fmla="*/ 201 h 367"/>
                <a:gd name="T8" fmla="*/ 308 w 380"/>
                <a:gd name="T9" fmla="*/ 44 h 367"/>
                <a:gd name="T10" fmla="*/ 308 w 380"/>
                <a:gd name="T11" fmla="*/ 44 h 367"/>
                <a:gd name="T12" fmla="*/ 267 w 380"/>
                <a:gd name="T13" fmla="*/ 24 h 367"/>
                <a:gd name="T14" fmla="*/ 267 w 380"/>
                <a:gd name="T15" fmla="*/ 24 h 367"/>
                <a:gd name="T16" fmla="*/ 184 w 380"/>
                <a:gd name="T17" fmla="*/ 161 h 367"/>
                <a:gd name="T18" fmla="*/ 184 w 380"/>
                <a:gd name="T19" fmla="*/ 161 h 367"/>
                <a:gd name="T20" fmla="*/ 78 w 380"/>
                <a:gd name="T21" fmla="*/ 33 h 367"/>
                <a:gd name="T22" fmla="*/ 78 w 380"/>
                <a:gd name="T23" fmla="*/ 33 h 367"/>
                <a:gd name="T24" fmla="*/ 27 w 380"/>
                <a:gd name="T25" fmla="*/ 70 h 367"/>
                <a:gd name="T26" fmla="*/ 27 w 380"/>
                <a:gd name="T27" fmla="*/ 70 h 367"/>
                <a:gd name="T28" fmla="*/ 141 w 380"/>
                <a:gd name="T29" fmla="*/ 209 h 367"/>
                <a:gd name="T30" fmla="*/ 141 w 380"/>
                <a:gd name="T31" fmla="*/ 209 h 367"/>
                <a:gd name="T32" fmla="*/ 29 w 380"/>
                <a:gd name="T33" fmla="*/ 301 h 367"/>
                <a:gd name="T34" fmla="*/ 29 w 380"/>
                <a:gd name="T35" fmla="*/ 301 h 367"/>
                <a:gd name="T36" fmla="*/ 65 w 380"/>
                <a:gd name="T37" fmla="*/ 351 h 367"/>
                <a:gd name="T38" fmla="*/ 65 w 380"/>
                <a:gd name="T39" fmla="*/ 351 h 367"/>
                <a:gd name="T40" fmla="*/ 195 w 380"/>
                <a:gd name="T41" fmla="*/ 249 h 367"/>
                <a:gd name="T42" fmla="*/ 195 w 380"/>
                <a:gd name="T43" fmla="*/ 249 h 367"/>
                <a:gd name="T44" fmla="*/ 335 w 380"/>
                <a:gd name="T45" fmla="*/ 313 h 367"/>
                <a:gd name="T46" fmla="*/ 335 w 380"/>
                <a:gd name="T47" fmla="*/ 313 h 367"/>
                <a:gd name="T48" fmla="*/ 355 w 380"/>
                <a:gd name="T49" fmla="*/ 272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7">
                  <a:moveTo>
                    <a:pt x="355" y="272"/>
                  </a:moveTo>
                  <a:lnTo>
                    <a:pt x="355" y="272"/>
                  </a:lnTo>
                  <a:cubicBezTo>
                    <a:pt x="313" y="249"/>
                    <a:pt x="272" y="228"/>
                    <a:pt x="233" y="201"/>
                  </a:cubicBezTo>
                  <a:lnTo>
                    <a:pt x="233" y="201"/>
                  </a:lnTo>
                  <a:cubicBezTo>
                    <a:pt x="268" y="150"/>
                    <a:pt x="296" y="95"/>
                    <a:pt x="308" y="44"/>
                  </a:cubicBezTo>
                  <a:lnTo>
                    <a:pt x="308" y="44"/>
                  </a:lnTo>
                  <a:cubicBezTo>
                    <a:pt x="314" y="19"/>
                    <a:pt x="281" y="0"/>
                    <a:pt x="267" y="24"/>
                  </a:cubicBezTo>
                  <a:lnTo>
                    <a:pt x="267" y="24"/>
                  </a:lnTo>
                  <a:cubicBezTo>
                    <a:pt x="241" y="71"/>
                    <a:pt x="217" y="119"/>
                    <a:pt x="184" y="161"/>
                  </a:cubicBezTo>
                  <a:lnTo>
                    <a:pt x="184" y="161"/>
                  </a:lnTo>
                  <a:cubicBezTo>
                    <a:pt x="144" y="123"/>
                    <a:pt x="113" y="77"/>
                    <a:pt x="78" y="33"/>
                  </a:cubicBezTo>
                  <a:lnTo>
                    <a:pt x="78" y="33"/>
                  </a:lnTo>
                  <a:cubicBezTo>
                    <a:pt x="53" y="6"/>
                    <a:pt x="13" y="38"/>
                    <a:pt x="27" y="70"/>
                  </a:cubicBezTo>
                  <a:lnTo>
                    <a:pt x="27" y="70"/>
                  </a:lnTo>
                  <a:cubicBezTo>
                    <a:pt x="50" y="120"/>
                    <a:pt x="91" y="168"/>
                    <a:pt x="141" y="209"/>
                  </a:cubicBezTo>
                  <a:lnTo>
                    <a:pt x="141" y="209"/>
                  </a:lnTo>
                  <a:cubicBezTo>
                    <a:pt x="105" y="242"/>
                    <a:pt x="66" y="270"/>
                    <a:pt x="29" y="301"/>
                  </a:cubicBezTo>
                  <a:lnTo>
                    <a:pt x="29" y="301"/>
                  </a:lnTo>
                  <a:cubicBezTo>
                    <a:pt x="0" y="325"/>
                    <a:pt x="33" y="366"/>
                    <a:pt x="65" y="351"/>
                  </a:cubicBezTo>
                  <a:lnTo>
                    <a:pt x="65" y="351"/>
                  </a:lnTo>
                  <a:cubicBezTo>
                    <a:pt x="111" y="329"/>
                    <a:pt x="157" y="293"/>
                    <a:pt x="195" y="249"/>
                  </a:cubicBezTo>
                  <a:lnTo>
                    <a:pt x="195" y="249"/>
                  </a:lnTo>
                  <a:cubicBezTo>
                    <a:pt x="239" y="279"/>
                    <a:pt x="289" y="301"/>
                    <a:pt x="335" y="313"/>
                  </a:cubicBezTo>
                  <a:lnTo>
                    <a:pt x="335" y="313"/>
                  </a:lnTo>
                  <a:cubicBezTo>
                    <a:pt x="359" y="320"/>
                    <a:pt x="379" y="285"/>
                    <a:pt x="355" y="272"/>
                  </a:cubicBezTo>
                </a:path>
              </a:pathLst>
            </a:custGeom>
            <a:solidFill>
              <a:schemeClr val="accent3">
                <a:lumMod val="25000"/>
              </a:schemeClr>
            </a:solidFill>
            <a:ln>
              <a:noFill/>
            </a:ln>
            <a:effectLst/>
          </p:spPr>
          <p:txBody>
            <a:bodyPr wrap="none" anchor="ctr"/>
            <a:lstStyle/>
            <a:p>
              <a:pPr>
                <a:defRPr/>
              </a:pPr>
              <a:endParaRPr lang="es-ES_tradnl"/>
            </a:p>
          </p:txBody>
        </p:sp>
        <p:sp>
          <p:nvSpPr>
            <p:cNvPr id="118" name="Freeform 83">
              <a:extLst>
                <a:ext uri="{FF2B5EF4-FFF2-40B4-BE49-F238E27FC236}">
                  <a16:creationId xmlns:a16="http://schemas.microsoft.com/office/drawing/2014/main" id="{B62D84E9-CB33-6340-B929-6E72EBA15134}"/>
                </a:ext>
              </a:extLst>
            </p:cNvPr>
            <p:cNvSpPr>
              <a:spLocks noChangeArrowheads="1"/>
            </p:cNvSpPr>
            <p:nvPr/>
          </p:nvSpPr>
          <p:spPr bwMode="auto">
            <a:xfrm>
              <a:off x="9144168" y="6659142"/>
              <a:ext cx="180952" cy="174602"/>
            </a:xfrm>
            <a:custGeom>
              <a:avLst/>
              <a:gdLst>
                <a:gd name="T0" fmla="*/ 353 w 378"/>
                <a:gd name="T1" fmla="*/ 272 h 367"/>
                <a:gd name="T2" fmla="*/ 353 w 378"/>
                <a:gd name="T3" fmla="*/ 272 h 367"/>
                <a:gd name="T4" fmla="*/ 231 w 378"/>
                <a:gd name="T5" fmla="*/ 201 h 367"/>
                <a:gd name="T6" fmla="*/ 231 w 378"/>
                <a:gd name="T7" fmla="*/ 201 h 367"/>
                <a:gd name="T8" fmla="*/ 307 w 378"/>
                <a:gd name="T9" fmla="*/ 44 h 367"/>
                <a:gd name="T10" fmla="*/ 307 w 378"/>
                <a:gd name="T11" fmla="*/ 44 h 367"/>
                <a:gd name="T12" fmla="*/ 265 w 378"/>
                <a:gd name="T13" fmla="*/ 24 h 367"/>
                <a:gd name="T14" fmla="*/ 265 w 378"/>
                <a:gd name="T15" fmla="*/ 24 h 367"/>
                <a:gd name="T16" fmla="*/ 183 w 378"/>
                <a:gd name="T17" fmla="*/ 161 h 367"/>
                <a:gd name="T18" fmla="*/ 183 w 378"/>
                <a:gd name="T19" fmla="*/ 161 h 367"/>
                <a:gd name="T20" fmla="*/ 75 w 378"/>
                <a:gd name="T21" fmla="*/ 33 h 367"/>
                <a:gd name="T22" fmla="*/ 75 w 378"/>
                <a:gd name="T23" fmla="*/ 33 h 367"/>
                <a:gd name="T24" fmla="*/ 25 w 378"/>
                <a:gd name="T25" fmla="*/ 70 h 367"/>
                <a:gd name="T26" fmla="*/ 25 w 378"/>
                <a:gd name="T27" fmla="*/ 70 h 367"/>
                <a:gd name="T28" fmla="*/ 138 w 378"/>
                <a:gd name="T29" fmla="*/ 209 h 367"/>
                <a:gd name="T30" fmla="*/ 138 w 378"/>
                <a:gd name="T31" fmla="*/ 209 h 367"/>
                <a:gd name="T32" fmla="*/ 26 w 378"/>
                <a:gd name="T33" fmla="*/ 301 h 367"/>
                <a:gd name="T34" fmla="*/ 26 w 378"/>
                <a:gd name="T35" fmla="*/ 301 h 367"/>
                <a:gd name="T36" fmla="*/ 62 w 378"/>
                <a:gd name="T37" fmla="*/ 351 h 367"/>
                <a:gd name="T38" fmla="*/ 62 w 378"/>
                <a:gd name="T39" fmla="*/ 351 h 367"/>
                <a:gd name="T40" fmla="*/ 193 w 378"/>
                <a:gd name="T41" fmla="*/ 249 h 367"/>
                <a:gd name="T42" fmla="*/ 193 w 378"/>
                <a:gd name="T43" fmla="*/ 249 h 367"/>
                <a:gd name="T44" fmla="*/ 334 w 378"/>
                <a:gd name="T45" fmla="*/ 313 h 367"/>
                <a:gd name="T46" fmla="*/ 334 w 378"/>
                <a:gd name="T47" fmla="*/ 313 h 367"/>
                <a:gd name="T48" fmla="*/ 353 w 378"/>
                <a:gd name="T49" fmla="*/ 272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2"/>
                  </a:moveTo>
                  <a:lnTo>
                    <a:pt x="353" y="272"/>
                  </a:lnTo>
                  <a:cubicBezTo>
                    <a:pt x="310" y="249"/>
                    <a:pt x="269" y="228"/>
                    <a:pt x="231" y="201"/>
                  </a:cubicBezTo>
                  <a:lnTo>
                    <a:pt x="231" y="201"/>
                  </a:lnTo>
                  <a:cubicBezTo>
                    <a:pt x="267" y="150"/>
                    <a:pt x="294" y="95"/>
                    <a:pt x="307" y="44"/>
                  </a:cubicBezTo>
                  <a:lnTo>
                    <a:pt x="307" y="44"/>
                  </a:lnTo>
                  <a:cubicBezTo>
                    <a:pt x="313" y="19"/>
                    <a:pt x="279" y="0"/>
                    <a:pt x="265" y="24"/>
                  </a:cubicBezTo>
                  <a:lnTo>
                    <a:pt x="265" y="24"/>
                  </a:lnTo>
                  <a:cubicBezTo>
                    <a:pt x="239" y="71"/>
                    <a:pt x="215" y="119"/>
                    <a:pt x="183" y="161"/>
                  </a:cubicBezTo>
                  <a:lnTo>
                    <a:pt x="183" y="161"/>
                  </a:lnTo>
                  <a:cubicBezTo>
                    <a:pt x="142" y="123"/>
                    <a:pt x="112" y="77"/>
                    <a:pt x="75" y="33"/>
                  </a:cubicBezTo>
                  <a:lnTo>
                    <a:pt x="75" y="33"/>
                  </a:lnTo>
                  <a:cubicBezTo>
                    <a:pt x="52" y="6"/>
                    <a:pt x="12" y="38"/>
                    <a:pt x="25" y="70"/>
                  </a:cubicBezTo>
                  <a:lnTo>
                    <a:pt x="25" y="70"/>
                  </a:lnTo>
                  <a:cubicBezTo>
                    <a:pt x="49" y="120"/>
                    <a:pt x="89" y="168"/>
                    <a:pt x="138" y="209"/>
                  </a:cubicBezTo>
                  <a:lnTo>
                    <a:pt x="138" y="209"/>
                  </a:lnTo>
                  <a:cubicBezTo>
                    <a:pt x="102" y="242"/>
                    <a:pt x="63" y="270"/>
                    <a:pt x="26" y="301"/>
                  </a:cubicBezTo>
                  <a:lnTo>
                    <a:pt x="26" y="301"/>
                  </a:lnTo>
                  <a:cubicBezTo>
                    <a:pt x="0" y="325"/>
                    <a:pt x="31" y="366"/>
                    <a:pt x="62" y="351"/>
                  </a:cubicBezTo>
                  <a:lnTo>
                    <a:pt x="62" y="351"/>
                  </a:lnTo>
                  <a:cubicBezTo>
                    <a:pt x="109" y="329"/>
                    <a:pt x="154" y="293"/>
                    <a:pt x="193" y="249"/>
                  </a:cubicBezTo>
                  <a:lnTo>
                    <a:pt x="193" y="249"/>
                  </a:lnTo>
                  <a:cubicBezTo>
                    <a:pt x="239" y="279"/>
                    <a:pt x="288" y="301"/>
                    <a:pt x="334" y="313"/>
                  </a:cubicBezTo>
                  <a:lnTo>
                    <a:pt x="334" y="313"/>
                  </a:lnTo>
                  <a:cubicBezTo>
                    <a:pt x="357" y="320"/>
                    <a:pt x="377" y="285"/>
                    <a:pt x="353" y="272"/>
                  </a:cubicBezTo>
                </a:path>
              </a:pathLst>
            </a:custGeom>
            <a:solidFill>
              <a:schemeClr val="accent3">
                <a:lumMod val="50000"/>
              </a:schemeClr>
            </a:solidFill>
            <a:ln>
              <a:noFill/>
            </a:ln>
            <a:effectLst/>
          </p:spPr>
          <p:txBody>
            <a:bodyPr wrap="none" anchor="ctr"/>
            <a:lstStyle/>
            <a:p>
              <a:pPr>
                <a:defRPr/>
              </a:pPr>
              <a:endParaRPr lang="es-ES_tradnl"/>
            </a:p>
          </p:txBody>
        </p:sp>
        <p:sp>
          <p:nvSpPr>
            <p:cNvPr id="119" name="Freeform 84">
              <a:extLst>
                <a:ext uri="{FF2B5EF4-FFF2-40B4-BE49-F238E27FC236}">
                  <a16:creationId xmlns:a16="http://schemas.microsoft.com/office/drawing/2014/main" id="{E02FC554-284C-AE40-97CF-E55BC9A69165}"/>
                </a:ext>
              </a:extLst>
            </p:cNvPr>
            <p:cNvSpPr>
              <a:spLocks noChangeArrowheads="1"/>
            </p:cNvSpPr>
            <p:nvPr/>
          </p:nvSpPr>
          <p:spPr bwMode="auto">
            <a:xfrm>
              <a:off x="9710832" y="6659142"/>
              <a:ext cx="180952" cy="174602"/>
            </a:xfrm>
            <a:custGeom>
              <a:avLst/>
              <a:gdLst>
                <a:gd name="T0" fmla="*/ 354 w 379"/>
                <a:gd name="T1" fmla="*/ 272 h 367"/>
                <a:gd name="T2" fmla="*/ 354 w 379"/>
                <a:gd name="T3" fmla="*/ 272 h 367"/>
                <a:gd name="T4" fmla="*/ 232 w 379"/>
                <a:gd name="T5" fmla="*/ 201 h 367"/>
                <a:gd name="T6" fmla="*/ 232 w 379"/>
                <a:gd name="T7" fmla="*/ 201 h 367"/>
                <a:gd name="T8" fmla="*/ 308 w 379"/>
                <a:gd name="T9" fmla="*/ 44 h 367"/>
                <a:gd name="T10" fmla="*/ 308 w 379"/>
                <a:gd name="T11" fmla="*/ 44 h 367"/>
                <a:gd name="T12" fmla="*/ 267 w 379"/>
                <a:gd name="T13" fmla="*/ 24 h 367"/>
                <a:gd name="T14" fmla="*/ 267 w 379"/>
                <a:gd name="T15" fmla="*/ 24 h 367"/>
                <a:gd name="T16" fmla="*/ 183 w 379"/>
                <a:gd name="T17" fmla="*/ 161 h 367"/>
                <a:gd name="T18" fmla="*/ 183 w 379"/>
                <a:gd name="T19" fmla="*/ 161 h 367"/>
                <a:gd name="T20" fmla="*/ 77 w 379"/>
                <a:gd name="T21" fmla="*/ 33 h 367"/>
                <a:gd name="T22" fmla="*/ 77 w 379"/>
                <a:gd name="T23" fmla="*/ 33 h 367"/>
                <a:gd name="T24" fmla="*/ 25 w 379"/>
                <a:gd name="T25" fmla="*/ 70 h 367"/>
                <a:gd name="T26" fmla="*/ 25 w 379"/>
                <a:gd name="T27" fmla="*/ 70 h 367"/>
                <a:gd name="T28" fmla="*/ 140 w 379"/>
                <a:gd name="T29" fmla="*/ 209 h 367"/>
                <a:gd name="T30" fmla="*/ 140 w 379"/>
                <a:gd name="T31" fmla="*/ 209 h 367"/>
                <a:gd name="T32" fmla="*/ 27 w 379"/>
                <a:gd name="T33" fmla="*/ 301 h 367"/>
                <a:gd name="T34" fmla="*/ 27 w 379"/>
                <a:gd name="T35" fmla="*/ 301 h 367"/>
                <a:gd name="T36" fmla="*/ 64 w 379"/>
                <a:gd name="T37" fmla="*/ 351 h 367"/>
                <a:gd name="T38" fmla="*/ 64 w 379"/>
                <a:gd name="T39" fmla="*/ 351 h 367"/>
                <a:gd name="T40" fmla="*/ 194 w 379"/>
                <a:gd name="T41" fmla="*/ 249 h 367"/>
                <a:gd name="T42" fmla="*/ 194 w 379"/>
                <a:gd name="T43" fmla="*/ 249 h 367"/>
                <a:gd name="T44" fmla="*/ 334 w 379"/>
                <a:gd name="T45" fmla="*/ 313 h 367"/>
                <a:gd name="T46" fmla="*/ 334 w 379"/>
                <a:gd name="T47" fmla="*/ 313 h 367"/>
                <a:gd name="T48" fmla="*/ 354 w 379"/>
                <a:gd name="T49" fmla="*/ 272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7">
                  <a:moveTo>
                    <a:pt x="354" y="272"/>
                  </a:moveTo>
                  <a:lnTo>
                    <a:pt x="354" y="272"/>
                  </a:lnTo>
                  <a:cubicBezTo>
                    <a:pt x="312" y="249"/>
                    <a:pt x="271" y="228"/>
                    <a:pt x="232" y="201"/>
                  </a:cubicBezTo>
                  <a:lnTo>
                    <a:pt x="232" y="201"/>
                  </a:lnTo>
                  <a:cubicBezTo>
                    <a:pt x="267" y="150"/>
                    <a:pt x="295" y="95"/>
                    <a:pt x="308" y="44"/>
                  </a:cubicBezTo>
                  <a:lnTo>
                    <a:pt x="308" y="44"/>
                  </a:lnTo>
                  <a:cubicBezTo>
                    <a:pt x="313" y="19"/>
                    <a:pt x="280" y="0"/>
                    <a:pt x="267" y="24"/>
                  </a:cubicBezTo>
                  <a:lnTo>
                    <a:pt x="267" y="24"/>
                  </a:lnTo>
                  <a:cubicBezTo>
                    <a:pt x="240" y="71"/>
                    <a:pt x="216" y="119"/>
                    <a:pt x="183" y="161"/>
                  </a:cubicBezTo>
                  <a:lnTo>
                    <a:pt x="183" y="161"/>
                  </a:lnTo>
                  <a:cubicBezTo>
                    <a:pt x="142" y="123"/>
                    <a:pt x="113" y="77"/>
                    <a:pt x="77" y="33"/>
                  </a:cubicBezTo>
                  <a:lnTo>
                    <a:pt x="77" y="33"/>
                  </a:lnTo>
                  <a:cubicBezTo>
                    <a:pt x="53" y="6"/>
                    <a:pt x="12" y="38"/>
                    <a:pt x="25" y="70"/>
                  </a:cubicBezTo>
                  <a:lnTo>
                    <a:pt x="25" y="70"/>
                  </a:lnTo>
                  <a:cubicBezTo>
                    <a:pt x="49" y="120"/>
                    <a:pt x="91" y="168"/>
                    <a:pt x="140" y="209"/>
                  </a:cubicBezTo>
                  <a:lnTo>
                    <a:pt x="140" y="209"/>
                  </a:lnTo>
                  <a:cubicBezTo>
                    <a:pt x="104" y="242"/>
                    <a:pt x="65" y="270"/>
                    <a:pt x="27" y="301"/>
                  </a:cubicBezTo>
                  <a:lnTo>
                    <a:pt x="27" y="301"/>
                  </a:lnTo>
                  <a:cubicBezTo>
                    <a:pt x="0" y="325"/>
                    <a:pt x="32" y="366"/>
                    <a:pt x="64" y="351"/>
                  </a:cubicBezTo>
                  <a:lnTo>
                    <a:pt x="64" y="351"/>
                  </a:lnTo>
                  <a:cubicBezTo>
                    <a:pt x="109" y="329"/>
                    <a:pt x="155" y="293"/>
                    <a:pt x="194" y="249"/>
                  </a:cubicBezTo>
                  <a:lnTo>
                    <a:pt x="194" y="249"/>
                  </a:lnTo>
                  <a:cubicBezTo>
                    <a:pt x="240" y="279"/>
                    <a:pt x="288" y="301"/>
                    <a:pt x="334" y="313"/>
                  </a:cubicBezTo>
                  <a:lnTo>
                    <a:pt x="334" y="313"/>
                  </a:lnTo>
                  <a:cubicBezTo>
                    <a:pt x="359" y="320"/>
                    <a:pt x="378" y="285"/>
                    <a:pt x="354" y="272"/>
                  </a:cubicBezTo>
                </a:path>
              </a:pathLst>
            </a:custGeom>
            <a:solidFill>
              <a:schemeClr val="accent3">
                <a:lumMod val="50000"/>
              </a:schemeClr>
            </a:solidFill>
            <a:ln>
              <a:noFill/>
            </a:ln>
            <a:effectLst/>
          </p:spPr>
          <p:txBody>
            <a:bodyPr wrap="none" anchor="ctr"/>
            <a:lstStyle/>
            <a:p>
              <a:pPr>
                <a:defRPr/>
              </a:pPr>
              <a:endParaRPr lang="es-ES_tradnl"/>
            </a:p>
          </p:txBody>
        </p:sp>
        <p:sp>
          <p:nvSpPr>
            <p:cNvPr id="120" name="Freeform 85">
              <a:extLst>
                <a:ext uri="{FF2B5EF4-FFF2-40B4-BE49-F238E27FC236}">
                  <a16:creationId xmlns:a16="http://schemas.microsoft.com/office/drawing/2014/main" id="{6262E2A3-D4E4-5541-BC81-2FC6C65353CE}"/>
                </a:ext>
              </a:extLst>
            </p:cNvPr>
            <p:cNvSpPr>
              <a:spLocks noChangeArrowheads="1"/>
            </p:cNvSpPr>
            <p:nvPr/>
          </p:nvSpPr>
          <p:spPr bwMode="auto">
            <a:xfrm>
              <a:off x="10104481" y="6654380"/>
              <a:ext cx="180952" cy="174602"/>
            </a:xfrm>
            <a:custGeom>
              <a:avLst/>
              <a:gdLst>
                <a:gd name="T0" fmla="*/ 354 w 379"/>
                <a:gd name="T1" fmla="*/ 273 h 366"/>
                <a:gd name="T2" fmla="*/ 354 w 379"/>
                <a:gd name="T3" fmla="*/ 273 h 366"/>
                <a:gd name="T4" fmla="*/ 232 w 379"/>
                <a:gd name="T5" fmla="*/ 201 h 366"/>
                <a:gd name="T6" fmla="*/ 232 w 379"/>
                <a:gd name="T7" fmla="*/ 201 h 366"/>
                <a:gd name="T8" fmla="*/ 306 w 379"/>
                <a:gd name="T9" fmla="*/ 42 h 366"/>
                <a:gd name="T10" fmla="*/ 306 w 379"/>
                <a:gd name="T11" fmla="*/ 42 h 366"/>
                <a:gd name="T12" fmla="*/ 266 w 379"/>
                <a:gd name="T13" fmla="*/ 24 h 366"/>
                <a:gd name="T14" fmla="*/ 266 w 379"/>
                <a:gd name="T15" fmla="*/ 24 h 366"/>
                <a:gd name="T16" fmla="*/ 184 w 379"/>
                <a:gd name="T17" fmla="*/ 160 h 366"/>
                <a:gd name="T18" fmla="*/ 184 w 379"/>
                <a:gd name="T19" fmla="*/ 160 h 366"/>
                <a:gd name="T20" fmla="*/ 76 w 379"/>
                <a:gd name="T21" fmla="*/ 34 h 366"/>
                <a:gd name="T22" fmla="*/ 76 w 379"/>
                <a:gd name="T23" fmla="*/ 34 h 366"/>
                <a:gd name="T24" fmla="*/ 26 w 379"/>
                <a:gd name="T25" fmla="*/ 68 h 366"/>
                <a:gd name="T26" fmla="*/ 26 w 379"/>
                <a:gd name="T27" fmla="*/ 68 h 366"/>
                <a:gd name="T28" fmla="*/ 139 w 379"/>
                <a:gd name="T29" fmla="*/ 210 h 366"/>
                <a:gd name="T30" fmla="*/ 139 w 379"/>
                <a:gd name="T31" fmla="*/ 210 h 366"/>
                <a:gd name="T32" fmla="*/ 27 w 379"/>
                <a:gd name="T33" fmla="*/ 301 h 366"/>
                <a:gd name="T34" fmla="*/ 27 w 379"/>
                <a:gd name="T35" fmla="*/ 301 h 366"/>
                <a:gd name="T36" fmla="*/ 63 w 379"/>
                <a:gd name="T37" fmla="*/ 351 h 366"/>
                <a:gd name="T38" fmla="*/ 63 w 379"/>
                <a:gd name="T39" fmla="*/ 351 h 366"/>
                <a:gd name="T40" fmla="*/ 193 w 379"/>
                <a:gd name="T41" fmla="*/ 250 h 366"/>
                <a:gd name="T42" fmla="*/ 193 w 379"/>
                <a:gd name="T43" fmla="*/ 250 h 366"/>
                <a:gd name="T44" fmla="*/ 335 w 379"/>
                <a:gd name="T45" fmla="*/ 314 h 366"/>
                <a:gd name="T46" fmla="*/ 335 w 379"/>
                <a:gd name="T47" fmla="*/ 314 h 366"/>
                <a:gd name="T48" fmla="*/ 354 w 379"/>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3"/>
                  </a:moveTo>
                  <a:lnTo>
                    <a:pt x="354" y="273"/>
                  </a:lnTo>
                  <a:cubicBezTo>
                    <a:pt x="311" y="250"/>
                    <a:pt x="270" y="227"/>
                    <a:pt x="232" y="201"/>
                  </a:cubicBezTo>
                  <a:lnTo>
                    <a:pt x="232" y="201"/>
                  </a:lnTo>
                  <a:cubicBezTo>
                    <a:pt x="268" y="150"/>
                    <a:pt x="294" y="95"/>
                    <a:pt x="306" y="42"/>
                  </a:cubicBezTo>
                  <a:lnTo>
                    <a:pt x="306" y="42"/>
                  </a:lnTo>
                  <a:cubicBezTo>
                    <a:pt x="312" y="20"/>
                    <a:pt x="280" y="0"/>
                    <a:pt x="266" y="24"/>
                  </a:cubicBezTo>
                  <a:lnTo>
                    <a:pt x="266" y="24"/>
                  </a:lnTo>
                  <a:cubicBezTo>
                    <a:pt x="239" y="71"/>
                    <a:pt x="215" y="118"/>
                    <a:pt x="184" y="160"/>
                  </a:cubicBezTo>
                  <a:lnTo>
                    <a:pt x="184" y="160"/>
                  </a:lnTo>
                  <a:cubicBezTo>
                    <a:pt x="143" y="122"/>
                    <a:pt x="113" y="76"/>
                    <a:pt x="76" y="34"/>
                  </a:cubicBezTo>
                  <a:lnTo>
                    <a:pt x="76" y="34"/>
                  </a:lnTo>
                  <a:cubicBezTo>
                    <a:pt x="52" y="7"/>
                    <a:pt x="11" y="38"/>
                    <a:pt x="26" y="68"/>
                  </a:cubicBezTo>
                  <a:lnTo>
                    <a:pt x="26" y="68"/>
                  </a:lnTo>
                  <a:cubicBezTo>
                    <a:pt x="50" y="120"/>
                    <a:pt x="90" y="168"/>
                    <a:pt x="139" y="210"/>
                  </a:cubicBezTo>
                  <a:lnTo>
                    <a:pt x="139" y="210"/>
                  </a:lnTo>
                  <a:cubicBezTo>
                    <a:pt x="103" y="243"/>
                    <a:pt x="64" y="269"/>
                    <a:pt x="27" y="301"/>
                  </a:cubicBezTo>
                  <a:lnTo>
                    <a:pt x="27" y="301"/>
                  </a:lnTo>
                  <a:cubicBezTo>
                    <a:pt x="0" y="325"/>
                    <a:pt x="32" y="365"/>
                    <a:pt x="63" y="351"/>
                  </a:cubicBezTo>
                  <a:lnTo>
                    <a:pt x="63" y="351"/>
                  </a:lnTo>
                  <a:cubicBezTo>
                    <a:pt x="110" y="330"/>
                    <a:pt x="155" y="293"/>
                    <a:pt x="193" y="250"/>
                  </a:cubicBezTo>
                  <a:lnTo>
                    <a:pt x="193" y="250"/>
                  </a:lnTo>
                  <a:cubicBezTo>
                    <a:pt x="239" y="280"/>
                    <a:pt x="289" y="302"/>
                    <a:pt x="335" y="314"/>
                  </a:cubicBezTo>
                  <a:lnTo>
                    <a:pt x="335" y="314"/>
                  </a:lnTo>
                  <a:cubicBezTo>
                    <a:pt x="357" y="319"/>
                    <a:pt x="378" y="287"/>
                    <a:pt x="354" y="273"/>
                  </a:cubicBezTo>
                </a:path>
              </a:pathLst>
            </a:custGeom>
            <a:solidFill>
              <a:schemeClr val="accent3">
                <a:lumMod val="25000"/>
              </a:schemeClr>
            </a:solidFill>
            <a:ln>
              <a:noFill/>
            </a:ln>
            <a:effectLst/>
          </p:spPr>
          <p:txBody>
            <a:bodyPr wrap="none" anchor="ctr"/>
            <a:lstStyle/>
            <a:p>
              <a:pPr>
                <a:defRPr/>
              </a:pPr>
              <a:endParaRPr lang="es-ES_tradnl"/>
            </a:p>
          </p:txBody>
        </p:sp>
        <p:sp>
          <p:nvSpPr>
            <p:cNvPr id="121" name="Freeform 86">
              <a:extLst>
                <a:ext uri="{FF2B5EF4-FFF2-40B4-BE49-F238E27FC236}">
                  <a16:creationId xmlns:a16="http://schemas.microsoft.com/office/drawing/2014/main" id="{4A464ADA-04E7-E342-8DD7-995E25BA0693}"/>
                </a:ext>
              </a:extLst>
            </p:cNvPr>
            <p:cNvSpPr>
              <a:spLocks noChangeArrowheads="1"/>
            </p:cNvSpPr>
            <p:nvPr/>
          </p:nvSpPr>
          <p:spPr bwMode="auto">
            <a:xfrm>
              <a:off x="10293368" y="6654380"/>
              <a:ext cx="180952" cy="174602"/>
            </a:xfrm>
            <a:custGeom>
              <a:avLst/>
              <a:gdLst>
                <a:gd name="T0" fmla="*/ 354 w 379"/>
                <a:gd name="T1" fmla="*/ 273 h 366"/>
                <a:gd name="T2" fmla="*/ 354 w 379"/>
                <a:gd name="T3" fmla="*/ 273 h 366"/>
                <a:gd name="T4" fmla="*/ 232 w 379"/>
                <a:gd name="T5" fmla="*/ 201 h 366"/>
                <a:gd name="T6" fmla="*/ 232 w 379"/>
                <a:gd name="T7" fmla="*/ 201 h 366"/>
                <a:gd name="T8" fmla="*/ 308 w 379"/>
                <a:gd name="T9" fmla="*/ 42 h 366"/>
                <a:gd name="T10" fmla="*/ 308 w 379"/>
                <a:gd name="T11" fmla="*/ 42 h 366"/>
                <a:gd name="T12" fmla="*/ 267 w 379"/>
                <a:gd name="T13" fmla="*/ 24 h 366"/>
                <a:gd name="T14" fmla="*/ 267 w 379"/>
                <a:gd name="T15" fmla="*/ 24 h 366"/>
                <a:gd name="T16" fmla="*/ 184 w 379"/>
                <a:gd name="T17" fmla="*/ 160 h 366"/>
                <a:gd name="T18" fmla="*/ 184 w 379"/>
                <a:gd name="T19" fmla="*/ 160 h 366"/>
                <a:gd name="T20" fmla="*/ 77 w 379"/>
                <a:gd name="T21" fmla="*/ 34 h 366"/>
                <a:gd name="T22" fmla="*/ 77 w 379"/>
                <a:gd name="T23" fmla="*/ 34 h 366"/>
                <a:gd name="T24" fmla="*/ 27 w 379"/>
                <a:gd name="T25" fmla="*/ 68 h 366"/>
                <a:gd name="T26" fmla="*/ 27 w 379"/>
                <a:gd name="T27" fmla="*/ 68 h 366"/>
                <a:gd name="T28" fmla="*/ 140 w 379"/>
                <a:gd name="T29" fmla="*/ 210 h 366"/>
                <a:gd name="T30" fmla="*/ 140 w 379"/>
                <a:gd name="T31" fmla="*/ 210 h 366"/>
                <a:gd name="T32" fmla="*/ 28 w 379"/>
                <a:gd name="T33" fmla="*/ 301 h 366"/>
                <a:gd name="T34" fmla="*/ 28 w 379"/>
                <a:gd name="T35" fmla="*/ 301 h 366"/>
                <a:gd name="T36" fmla="*/ 65 w 379"/>
                <a:gd name="T37" fmla="*/ 351 h 366"/>
                <a:gd name="T38" fmla="*/ 65 w 379"/>
                <a:gd name="T39" fmla="*/ 351 h 366"/>
                <a:gd name="T40" fmla="*/ 194 w 379"/>
                <a:gd name="T41" fmla="*/ 250 h 366"/>
                <a:gd name="T42" fmla="*/ 194 w 379"/>
                <a:gd name="T43" fmla="*/ 250 h 366"/>
                <a:gd name="T44" fmla="*/ 336 w 379"/>
                <a:gd name="T45" fmla="*/ 314 h 366"/>
                <a:gd name="T46" fmla="*/ 336 w 379"/>
                <a:gd name="T47" fmla="*/ 314 h 366"/>
                <a:gd name="T48" fmla="*/ 354 w 379"/>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3"/>
                  </a:moveTo>
                  <a:lnTo>
                    <a:pt x="354" y="273"/>
                  </a:lnTo>
                  <a:cubicBezTo>
                    <a:pt x="313" y="250"/>
                    <a:pt x="271" y="227"/>
                    <a:pt x="232" y="201"/>
                  </a:cubicBezTo>
                  <a:lnTo>
                    <a:pt x="232" y="201"/>
                  </a:lnTo>
                  <a:cubicBezTo>
                    <a:pt x="267" y="150"/>
                    <a:pt x="295" y="95"/>
                    <a:pt x="308" y="42"/>
                  </a:cubicBezTo>
                  <a:lnTo>
                    <a:pt x="308" y="42"/>
                  </a:lnTo>
                  <a:cubicBezTo>
                    <a:pt x="313" y="20"/>
                    <a:pt x="280" y="0"/>
                    <a:pt x="267" y="24"/>
                  </a:cubicBezTo>
                  <a:lnTo>
                    <a:pt x="267" y="24"/>
                  </a:lnTo>
                  <a:cubicBezTo>
                    <a:pt x="241" y="71"/>
                    <a:pt x="217" y="118"/>
                    <a:pt x="184" y="160"/>
                  </a:cubicBezTo>
                  <a:lnTo>
                    <a:pt x="184" y="160"/>
                  </a:lnTo>
                  <a:cubicBezTo>
                    <a:pt x="144" y="122"/>
                    <a:pt x="113" y="76"/>
                    <a:pt x="77" y="34"/>
                  </a:cubicBezTo>
                  <a:lnTo>
                    <a:pt x="77" y="34"/>
                  </a:lnTo>
                  <a:cubicBezTo>
                    <a:pt x="53" y="7"/>
                    <a:pt x="12" y="38"/>
                    <a:pt x="27" y="68"/>
                  </a:cubicBezTo>
                  <a:lnTo>
                    <a:pt x="27" y="68"/>
                  </a:lnTo>
                  <a:cubicBezTo>
                    <a:pt x="49" y="120"/>
                    <a:pt x="91" y="168"/>
                    <a:pt x="140" y="210"/>
                  </a:cubicBezTo>
                  <a:lnTo>
                    <a:pt x="140" y="210"/>
                  </a:lnTo>
                  <a:cubicBezTo>
                    <a:pt x="106" y="243"/>
                    <a:pt x="66" y="269"/>
                    <a:pt x="28" y="301"/>
                  </a:cubicBezTo>
                  <a:lnTo>
                    <a:pt x="28" y="301"/>
                  </a:lnTo>
                  <a:cubicBezTo>
                    <a:pt x="0" y="325"/>
                    <a:pt x="33" y="365"/>
                    <a:pt x="65" y="351"/>
                  </a:cubicBezTo>
                  <a:lnTo>
                    <a:pt x="65" y="351"/>
                  </a:lnTo>
                  <a:cubicBezTo>
                    <a:pt x="111" y="330"/>
                    <a:pt x="156" y="293"/>
                    <a:pt x="194" y="250"/>
                  </a:cubicBezTo>
                  <a:lnTo>
                    <a:pt x="194" y="250"/>
                  </a:lnTo>
                  <a:cubicBezTo>
                    <a:pt x="240" y="280"/>
                    <a:pt x="290" y="302"/>
                    <a:pt x="336" y="314"/>
                  </a:cubicBezTo>
                  <a:lnTo>
                    <a:pt x="336" y="314"/>
                  </a:lnTo>
                  <a:cubicBezTo>
                    <a:pt x="359" y="319"/>
                    <a:pt x="378" y="287"/>
                    <a:pt x="354" y="273"/>
                  </a:cubicBezTo>
                </a:path>
              </a:pathLst>
            </a:custGeom>
            <a:solidFill>
              <a:schemeClr val="accent3">
                <a:lumMod val="50000"/>
              </a:schemeClr>
            </a:solidFill>
            <a:ln>
              <a:noFill/>
            </a:ln>
            <a:effectLst/>
          </p:spPr>
          <p:txBody>
            <a:bodyPr wrap="none" anchor="ctr"/>
            <a:lstStyle/>
            <a:p>
              <a:pPr>
                <a:defRPr/>
              </a:pPr>
              <a:endParaRPr lang="es-ES_tradnl"/>
            </a:p>
          </p:txBody>
        </p:sp>
        <p:sp>
          <p:nvSpPr>
            <p:cNvPr id="122" name="Freeform 87">
              <a:extLst>
                <a:ext uri="{FF2B5EF4-FFF2-40B4-BE49-F238E27FC236}">
                  <a16:creationId xmlns:a16="http://schemas.microsoft.com/office/drawing/2014/main" id="{01F06F84-CEA1-5842-AD6D-D9F83E2C5F19}"/>
                </a:ext>
              </a:extLst>
            </p:cNvPr>
            <p:cNvSpPr>
              <a:spLocks noChangeArrowheads="1"/>
            </p:cNvSpPr>
            <p:nvPr/>
          </p:nvSpPr>
          <p:spPr bwMode="auto">
            <a:xfrm>
              <a:off x="9915592" y="6654380"/>
              <a:ext cx="180952" cy="174602"/>
            </a:xfrm>
            <a:custGeom>
              <a:avLst/>
              <a:gdLst>
                <a:gd name="T0" fmla="*/ 353 w 378"/>
                <a:gd name="T1" fmla="*/ 273 h 366"/>
                <a:gd name="T2" fmla="*/ 353 w 378"/>
                <a:gd name="T3" fmla="*/ 273 h 366"/>
                <a:gd name="T4" fmla="*/ 232 w 378"/>
                <a:gd name="T5" fmla="*/ 201 h 366"/>
                <a:gd name="T6" fmla="*/ 232 w 378"/>
                <a:gd name="T7" fmla="*/ 201 h 366"/>
                <a:gd name="T8" fmla="*/ 307 w 378"/>
                <a:gd name="T9" fmla="*/ 42 h 366"/>
                <a:gd name="T10" fmla="*/ 307 w 378"/>
                <a:gd name="T11" fmla="*/ 42 h 366"/>
                <a:gd name="T12" fmla="*/ 267 w 378"/>
                <a:gd name="T13" fmla="*/ 24 h 366"/>
                <a:gd name="T14" fmla="*/ 267 w 378"/>
                <a:gd name="T15" fmla="*/ 24 h 366"/>
                <a:gd name="T16" fmla="*/ 182 w 378"/>
                <a:gd name="T17" fmla="*/ 160 h 366"/>
                <a:gd name="T18" fmla="*/ 182 w 378"/>
                <a:gd name="T19" fmla="*/ 160 h 366"/>
                <a:gd name="T20" fmla="*/ 76 w 378"/>
                <a:gd name="T21" fmla="*/ 34 h 366"/>
                <a:gd name="T22" fmla="*/ 76 w 378"/>
                <a:gd name="T23" fmla="*/ 34 h 366"/>
                <a:gd name="T24" fmla="*/ 26 w 378"/>
                <a:gd name="T25" fmla="*/ 68 h 366"/>
                <a:gd name="T26" fmla="*/ 26 w 378"/>
                <a:gd name="T27" fmla="*/ 68 h 366"/>
                <a:gd name="T28" fmla="*/ 139 w 378"/>
                <a:gd name="T29" fmla="*/ 210 h 366"/>
                <a:gd name="T30" fmla="*/ 139 w 378"/>
                <a:gd name="T31" fmla="*/ 210 h 366"/>
                <a:gd name="T32" fmla="*/ 27 w 378"/>
                <a:gd name="T33" fmla="*/ 301 h 366"/>
                <a:gd name="T34" fmla="*/ 27 w 378"/>
                <a:gd name="T35" fmla="*/ 301 h 366"/>
                <a:gd name="T36" fmla="*/ 63 w 378"/>
                <a:gd name="T37" fmla="*/ 351 h 366"/>
                <a:gd name="T38" fmla="*/ 63 w 378"/>
                <a:gd name="T39" fmla="*/ 351 h 366"/>
                <a:gd name="T40" fmla="*/ 193 w 378"/>
                <a:gd name="T41" fmla="*/ 250 h 366"/>
                <a:gd name="T42" fmla="*/ 193 w 378"/>
                <a:gd name="T43" fmla="*/ 250 h 366"/>
                <a:gd name="T44" fmla="*/ 334 w 378"/>
                <a:gd name="T45" fmla="*/ 314 h 366"/>
                <a:gd name="T46" fmla="*/ 334 w 378"/>
                <a:gd name="T47" fmla="*/ 314 h 366"/>
                <a:gd name="T48" fmla="*/ 353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3"/>
                  </a:moveTo>
                  <a:lnTo>
                    <a:pt x="353" y="273"/>
                  </a:lnTo>
                  <a:cubicBezTo>
                    <a:pt x="311" y="250"/>
                    <a:pt x="270" y="227"/>
                    <a:pt x="232" y="201"/>
                  </a:cubicBezTo>
                  <a:lnTo>
                    <a:pt x="232" y="201"/>
                  </a:lnTo>
                  <a:cubicBezTo>
                    <a:pt x="268" y="150"/>
                    <a:pt x="294" y="95"/>
                    <a:pt x="307" y="42"/>
                  </a:cubicBezTo>
                  <a:lnTo>
                    <a:pt x="307" y="42"/>
                  </a:lnTo>
                  <a:cubicBezTo>
                    <a:pt x="313" y="20"/>
                    <a:pt x="278" y="0"/>
                    <a:pt x="267" y="24"/>
                  </a:cubicBezTo>
                  <a:lnTo>
                    <a:pt x="267" y="24"/>
                  </a:lnTo>
                  <a:cubicBezTo>
                    <a:pt x="240" y="71"/>
                    <a:pt x="215" y="118"/>
                    <a:pt x="182" y="160"/>
                  </a:cubicBezTo>
                  <a:lnTo>
                    <a:pt x="182" y="160"/>
                  </a:lnTo>
                  <a:cubicBezTo>
                    <a:pt x="143" y="122"/>
                    <a:pt x="113" y="76"/>
                    <a:pt x="76" y="34"/>
                  </a:cubicBezTo>
                  <a:lnTo>
                    <a:pt x="76" y="34"/>
                  </a:lnTo>
                  <a:cubicBezTo>
                    <a:pt x="52" y="7"/>
                    <a:pt x="12" y="38"/>
                    <a:pt x="26" y="68"/>
                  </a:cubicBezTo>
                  <a:lnTo>
                    <a:pt x="26" y="68"/>
                  </a:lnTo>
                  <a:cubicBezTo>
                    <a:pt x="50" y="120"/>
                    <a:pt x="90" y="168"/>
                    <a:pt x="139" y="210"/>
                  </a:cubicBezTo>
                  <a:lnTo>
                    <a:pt x="139" y="210"/>
                  </a:lnTo>
                  <a:cubicBezTo>
                    <a:pt x="104" y="243"/>
                    <a:pt x="64" y="269"/>
                    <a:pt x="27" y="301"/>
                  </a:cubicBezTo>
                  <a:lnTo>
                    <a:pt x="27" y="301"/>
                  </a:lnTo>
                  <a:cubicBezTo>
                    <a:pt x="0" y="325"/>
                    <a:pt x="33" y="365"/>
                    <a:pt x="63" y="351"/>
                  </a:cubicBezTo>
                  <a:lnTo>
                    <a:pt x="63" y="351"/>
                  </a:lnTo>
                  <a:cubicBezTo>
                    <a:pt x="109" y="330"/>
                    <a:pt x="154" y="293"/>
                    <a:pt x="193" y="250"/>
                  </a:cubicBezTo>
                  <a:lnTo>
                    <a:pt x="193" y="250"/>
                  </a:lnTo>
                  <a:cubicBezTo>
                    <a:pt x="239" y="280"/>
                    <a:pt x="289" y="302"/>
                    <a:pt x="334" y="314"/>
                  </a:cubicBezTo>
                  <a:lnTo>
                    <a:pt x="334" y="314"/>
                  </a:lnTo>
                  <a:cubicBezTo>
                    <a:pt x="357" y="319"/>
                    <a:pt x="377" y="287"/>
                    <a:pt x="353" y="273"/>
                  </a:cubicBezTo>
                </a:path>
              </a:pathLst>
            </a:custGeom>
            <a:solidFill>
              <a:schemeClr val="accent3">
                <a:lumMod val="75000"/>
              </a:schemeClr>
            </a:solidFill>
            <a:ln>
              <a:noFill/>
            </a:ln>
            <a:effectLst/>
          </p:spPr>
          <p:txBody>
            <a:bodyPr wrap="none" anchor="ctr"/>
            <a:lstStyle/>
            <a:p>
              <a:pPr>
                <a:defRPr/>
              </a:pPr>
              <a:endParaRPr lang="es-ES_tradnl"/>
            </a:p>
          </p:txBody>
        </p:sp>
        <p:sp>
          <p:nvSpPr>
            <p:cNvPr id="123" name="Freeform 88">
              <a:extLst>
                <a:ext uri="{FF2B5EF4-FFF2-40B4-BE49-F238E27FC236}">
                  <a16:creationId xmlns:a16="http://schemas.microsoft.com/office/drawing/2014/main" id="{ED1A8749-9D0C-8446-9AD2-1394CAB23C46}"/>
                </a:ext>
              </a:extLst>
            </p:cNvPr>
            <p:cNvSpPr>
              <a:spLocks noChangeArrowheads="1"/>
            </p:cNvSpPr>
            <p:nvPr/>
          </p:nvSpPr>
          <p:spPr bwMode="auto">
            <a:xfrm>
              <a:off x="10482257" y="6654380"/>
              <a:ext cx="180952" cy="174602"/>
            </a:xfrm>
            <a:custGeom>
              <a:avLst/>
              <a:gdLst>
                <a:gd name="T0" fmla="*/ 354 w 378"/>
                <a:gd name="T1" fmla="*/ 273 h 366"/>
                <a:gd name="T2" fmla="*/ 354 w 378"/>
                <a:gd name="T3" fmla="*/ 273 h 366"/>
                <a:gd name="T4" fmla="*/ 233 w 378"/>
                <a:gd name="T5" fmla="*/ 201 h 366"/>
                <a:gd name="T6" fmla="*/ 233 w 378"/>
                <a:gd name="T7" fmla="*/ 201 h 366"/>
                <a:gd name="T8" fmla="*/ 308 w 378"/>
                <a:gd name="T9" fmla="*/ 42 h 366"/>
                <a:gd name="T10" fmla="*/ 308 w 378"/>
                <a:gd name="T11" fmla="*/ 42 h 366"/>
                <a:gd name="T12" fmla="*/ 267 w 378"/>
                <a:gd name="T13" fmla="*/ 24 h 366"/>
                <a:gd name="T14" fmla="*/ 267 w 378"/>
                <a:gd name="T15" fmla="*/ 24 h 366"/>
                <a:gd name="T16" fmla="*/ 183 w 378"/>
                <a:gd name="T17" fmla="*/ 160 h 366"/>
                <a:gd name="T18" fmla="*/ 183 w 378"/>
                <a:gd name="T19" fmla="*/ 160 h 366"/>
                <a:gd name="T20" fmla="*/ 77 w 378"/>
                <a:gd name="T21" fmla="*/ 34 h 366"/>
                <a:gd name="T22" fmla="*/ 77 w 378"/>
                <a:gd name="T23" fmla="*/ 34 h 366"/>
                <a:gd name="T24" fmla="*/ 27 w 378"/>
                <a:gd name="T25" fmla="*/ 68 h 366"/>
                <a:gd name="T26" fmla="*/ 27 w 378"/>
                <a:gd name="T27" fmla="*/ 68 h 366"/>
                <a:gd name="T28" fmla="*/ 140 w 378"/>
                <a:gd name="T29" fmla="*/ 210 h 366"/>
                <a:gd name="T30" fmla="*/ 140 w 378"/>
                <a:gd name="T31" fmla="*/ 210 h 366"/>
                <a:gd name="T32" fmla="*/ 28 w 378"/>
                <a:gd name="T33" fmla="*/ 301 h 366"/>
                <a:gd name="T34" fmla="*/ 28 w 378"/>
                <a:gd name="T35" fmla="*/ 301 h 366"/>
                <a:gd name="T36" fmla="*/ 63 w 378"/>
                <a:gd name="T37" fmla="*/ 351 h 366"/>
                <a:gd name="T38" fmla="*/ 63 w 378"/>
                <a:gd name="T39" fmla="*/ 351 h 366"/>
                <a:gd name="T40" fmla="*/ 195 w 378"/>
                <a:gd name="T41" fmla="*/ 250 h 366"/>
                <a:gd name="T42" fmla="*/ 195 w 378"/>
                <a:gd name="T43" fmla="*/ 250 h 366"/>
                <a:gd name="T44" fmla="*/ 335 w 378"/>
                <a:gd name="T45" fmla="*/ 314 h 366"/>
                <a:gd name="T46" fmla="*/ 335 w 378"/>
                <a:gd name="T47" fmla="*/ 314 h 366"/>
                <a:gd name="T48" fmla="*/ 354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3"/>
                  </a:moveTo>
                  <a:lnTo>
                    <a:pt x="354" y="273"/>
                  </a:lnTo>
                  <a:cubicBezTo>
                    <a:pt x="312" y="250"/>
                    <a:pt x="271" y="227"/>
                    <a:pt x="233" y="201"/>
                  </a:cubicBezTo>
                  <a:lnTo>
                    <a:pt x="233" y="201"/>
                  </a:lnTo>
                  <a:cubicBezTo>
                    <a:pt x="268" y="150"/>
                    <a:pt x="296" y="95"/>
                    <a:pt x="308" y="42"/>
                  </a:cubicBezTo>
                  <a:lnTo>
                    <a:pt x="308" y="42"/>
                  </a:lnTo>
                  <a:cubicBezTo>
                    <a:pt x="314" y="20"/>
                    <a:pt x="280" y="0"/>
                    <a:pt x="267" y="24"/>
                  </a:cubicBezTo>
                  <a:lnTo>
                    <a:pt x="267" y="24"/>
                  </a:lnTo>
                  <a:cubicBezTo>
                    <a:pt x="241" y="71"/>
                    <a:pt x="217" y="118"/>
                    <a:pt x="183" y="160"/>
                  </a:cubicBezTo>
                  <a:lnTo>
                    <a:pt x="183" y="160"/>
                  </a:lnTo>
                  <a:cubicBezTo>
                    <a:pt x="144" y="122"/>
                    <a:pt x="113" y="76"/>
                    <a:pt x="77" y="34"/>
                  </a:cubicBezTo>
                  <a:lnTo>
                    <a:pt x="77" y="34"/>
                  </a:lnTo>
                  <a:cubicBezTo>
                    <a:pt x="53" y="7"/>
                    <a:pt x="13" y="38"/>
                    <a:pt x="27" y="68"/>
                  </a:cubicBezTo>
                  <a:lnTo>
                    <a:pt x="27" y="68"/>
                  </a:lnTo>
                  <a:cubicBezTo>
                    <a:pt x="50" y="120"/>
                    <a:pt x="91" y="168"/>
                    <a:pt x="140" y="210"/>
                  </a:cubicBezTo>
                  <a:lnTo>
                    <a:pt x="140" y="210"/>
                  </a:lnTo>
                  <a:cubicBezTo>
                    <a:pt x="105" y="243"/>
                    <a:pt x="66" y="269"/>
                    <a:pt x="28" y="301"/>
                  </a:cubicBezTo>
                  <a:lnTo>
                    <a:pt x="28" y="301"/>
                  </a:lnTo>
                  <a:cubicBezTo>
                    <a:pt x="0" y="325"/>
                    <a:pt x="33" y="365"/>
                    <a:pt x="63" y="351"/>
                  </a:cubicBezTo>
                  <a:lnTo>
                    <a:pt x="63" y="351"/>
                  </a:lnTo>
                  <a:cubicBezTo>
                    <a:pt x="111" y="330"/>
                    <a:pt x="155" y="293"/>
                    <a:pt x="195" y="250"/>
                  </a:cubicBezTo>
                  <a:lnTo>
                    <a:pt x="195" y="250"/>
                  </a:lnTo>
                  <a:cubicBezTo>
                    <a:pt x="239" y="280"/>
                    <a:pt x="289" y="302"/>
                    <a:pt x="335" y="314"/>
                  </a:cubicBezTo>
                  <a:lnTo>
                    <a:pt x="335" y="314"/>
                  </a:lnTo>
                  <a:cubicBezTo>
                    <a:pt x="359" y="319"/>
                    <a:pt x="377" y="287"/>
                    <a:pt x="354" y="273"/>
                  </a:cubicBezTo>
                </a:path>
              </a:pathLst>
            </a:custGeom>
            <a:solidFill>
              <a:schemeClr val="accent3">
                <a:lumMod val="75000"/>
              </a:schemeClr>
            </a:solidFill>
            <a:ln>
              <a:noFill/>
            </a:ln>
            <a:effectLst/>
          </p:spPr>
          <p:txBody>
            <a:bodyPr wrap="none" anchor="ctr"/>
            <a:lstStyle/>
            <a:p>
              <a:pPr>
                <a:defRPr/>
              </a:pPr>
              <a:endParaRPr lang="es-ES_tradnl"/>
            </a:p>
          </p:txBody>
        </p:sp>
        <p:sp>
          <p:nvSpPr>
            <p:cNvPr id="124" name="Freeform 89">
              <a:extLst>
                <a:ext uri="{FF2B5EF4-FFF2-40B4-BE49-F238E27FC236}">
                  <a16:creationId xmlns:a16="http://schemas.microsoft.com/office/drawing/2014/main" id="{81F28244-427F-E142-82A8-D568A5DF2CD0}"/>
                </a:ext>
              </a:extLst>
            </p:cNvPr>
            <p:cNvSpPr>
              <a:spLocks noChangeArrowheads="1"/>
            </p:cNvSpPr>
            <p:nvPr/>
          </p:nvSpPr>
          <p:spPr bwMode="auto">
            <a:xfrm>
              <a:off x="10844160" y="6652793"/>
              <a:ext cx="180952" cy="174602"/>
            </a:xfrm>
            <a:custGeom>
              <a:avLst/>
              <a:gdLst>
                <a:gd name="T0" fmla="*/ 354 w 379"/>
                <a:gd name="T1" fmla="*/ 272 h 366"/>
                <a:gd name="T2" fmla="*/ 354 w 379"/>
                <a:gd name="T3" fmla="*/ 272 h 366"/>
                <a:gd name="T4" fmla="*/ 233 w 379"/>
                <a:gd name="T5" fmla="*/ 201 h 366"/>
                <a:gd name="T6" fmla="*/ 233 w 379"/>
                <a:gd name="T7" fmla="*/ 201 h 366"/>
                <a:gd name="T8" fmla="*/ 308 w 379"/>
                <a:gd name="T9" fmla="*/ 44 h 366"/>
                <a:gd name="T10" fmla="*/ 308 w 379"/>
                <a:gd name="T11" fmla="*/ 44 h 366"/>
                <a:gd name="T12" fmla="*/ 266 w 379"/>
                <a:gd name="T13" fmla="*/ 24 h 366"/>
                <a:gd name="T14" fmla="*/ 266 w 379"/>
                <a:gd name="T15" fmla="*/ 24 h 366"/>
                <a:gd name="T16" fmla="*/ 183 w 379"/>
                <a:gd name="T17" fmla="*/ 160 h 366"/>
                <a:gd name="T18" fmla="*/ 183 w 379"/>
                <a:gd name="T19" fmla="*/ 160 h 366"/>
                <a:gd name="T20" fmla="*/ 77 w 379"/>
                <a:gd name="T21" fmla="*/ 33 h 366"/>
                <a:gd name="T22" fmla="*/ 77 w 379"/>
                <a:gd name="T23" fmla="*/ 33 h 366"/>
                <a:gd name="T24" fmla="*/ 27 w 379"/>
                <a:gd name="T25" fmla="*/ 70 h 366"/>
                <a:gd name="T26" fmla="*/ 27 w 379"/>
                <a:gd name="T27" fmla="*/ 70 h 366"/>
                <a:gd name="T28" fmla="*/ 140 w 379"/>
                <a:gd name="T29" fmla="*/ 209 h 366"/>
                <a:gd name="T30" fmla="*/ 140 w 379"/>
                <a:gd name="T31" fmla="*/ 209 h 366"/>
                <a:gd name="T32" fmla="*/ 28 w 379"/>
                <a:gd name="T33" fmla="*/ 301 h 366"/>
                <a:gd name="T34" fmla="*/ 28 w 379"/>
                <a:gd name="T35" fmla="*/ 301 h 366"/>
                <a:gd name="T36" fmla="*/ 64 w 379"/>
                <a:gd name="T37" fmla="*/ 351 h 366"/>
                <a:gd name="T38" fmla="*/ 64 w 379"/>
                <a:gd name="T39" fmla="*/ 351 h 366"/>
                <a:gd name="T40" fmla="*/ 194 w 379"/>
                <a:gd name="T41" fmla="*/ 249 h 366"/>
                <a:gd name="T42" fmla="*/ 194 w 379"/>
                <a:gd name="T43" fmla="*/ 249 h 366"/>
                <a:gd name="T44" fmla="*/ 334 w 379"/>
                <a:gd name="T45" fmla="*/ 313 h 366"/>
                <a:gd name="T46" fmla="*/ 334 w 379"/>
                <a:gd name="T47" fmla="*/ 313 h 366"/>
                <a:gd name="T48" fmla="*/ 354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2"/>
                  </a:moveTo>
                  <a:lnTo>
                    <a:pt x="354" y="272"/>
                  </a:lnTo>
                  <a:cubicBezTo>
                    <a:pt x="312" y="249"/>
                    <a:pt x="270" y="227"/>
                    <a:pt x="233" y="201"/>
                  </a:cubicBezTo>
                  <a:lnTo>
                    <a:pt x="233" y="201"/>
                  </a:lnTo>
                  <a:cubicBezTo>
                    <a:pt x="268" y="150"/>
                    <a:pt x="295" y="95"/>
                    <a:pt x="308" y="44"/>
                  </a:cubicBezTo>
                  <a:lnTo>
                    <a:pt x="308" y="44"/>
                  </a:lnTo>
                  <a:cubicBezTo>
                    <a:pt x="313" y="19"/>
                    <a:pt x="279" y="0"/>
                    <a:pt x="266" y="24"/>
                  </a:cubicBezTo>
                  <a:lnTo>
                    <a:pt x="266" y="24"/>
                  </a:lnTo>
                  <a:cubicBezTo>
                    <a:pt x="240" y="71"/>
                    <a:pt x="216" y="118"/>
                    <a:pt x="183" y="160"/>
                  </a:cubicBezTo>
                  <a:lnTo>
                    <a:pt x="183" y="160"/>
                  </a:lnTo>
                  <a:cubicBezTo>
                    <a:pt x="144" y="122"/>
                    <a:pt x="113" y="76"/>
                    <a:pt x="77" y="33"/>
                  </a:cubicBezTo>
                  <a:lnTo>
                    <a:pt x="77" y="33"/>
                  </a:lnTo>
                  <a:cubicBezTo>
                    <a:pt x="53" y="5"/>
                    <a:pt x="12" y="38"/>
                    <a:pt x="27" y="70"/>
                  </a:cubicBezTo>
                  <a:lnTo>
                    <a:pt x="27" y="70"/>
                  </a:lnTo>
                  <a:cubicBezTo>
                    <a:pt x="50" y="120"/>
                    <a:pt x="91" y="168"/>
                    <a:pt x="140" y="209"/>
                  </a:cubicBezTo>
                  <a:lnTo>
                    <a:pt x="140" y="209"/>
                  </a:lnTo>
                  <a:cubicBezTo>
                    <a:pt x="104" y="242"/>
                    <a:pt x="65" y="270"/>
                    <a:pt x="28" y="301"/>
                  </a:cubicBezTo>
                  <a:lnTo>
                    <a:pt x="28" y="301"/>
                  </a:lnTo>
                  <a:cubicBezTo>
                    <a:pt x="0" y="325"/>
                    <a:pt x="33" y="365"/>
                    <a:pt x="64" y="351"/>
                  </a:cubicBezTo>
                  <a:lnTo>
                    <a:pt x="64" y="351"/>
                  </a:lnTo>
                  <a:cubicBezTo>
                    <a:pt x="109" y="330"/>
                    <a:pt x="154" y="293"/>
                    <a:pt x="194" y="249"/>
                  </a:cubicBezTo>
                  <a:lnTo>
                    <a:pt x="194" y="249"/>
                  </a:lnTo>
                  <a:cubicBezTo>
                    <a:pt x="240" y="279"/>
                    <a:pt x="290" y="301"/>
                    <a:pt x="334" y="313"/>
                  </a:cubicBezTo>
                  <a:lnTo>
                    <a:pt x="334" y="313"/>
                  </a:lnTo>
                  <a:cubicBezTo>
                    <a:pt x="358" y="319"/>
                    <a:pt x="378" y="285"/>
                    <a:pt x="354" y="272"/>
                  </a:cubicBezTo>
                </a:path>
              </a:pathLst>
            </a:custGeom>
            <a:solidFill>
              <a:schemeClr val="accent3">
                <a:lumMod val="50000"/>
              </a:schemeClr>
            </a:solidFill>
            <a:ln>
              <a:noFill/>
            </a:ln>
            <a:effectLst/>
          </p:spPr>
          <p:txBody>
            <a:bodyPr wrap="none" anchor="ctr"/>
            <a:lstStyle/>
            <a:p>
              <a:pPr>
                <a:defRPr/>
              </a:pPr>
              <a:endParaRPr lang="es-ES_tradnl"/>
            </a:p>
          </p:txBody>
        </p:sp>
        <p:sp>
          <p:nvSpPr>
            <p:cNvPr id="125" name="Freeform 90">
              <a:extLst>
                <a:ext uri="{FF2B5EF4-FFF2-40B4-BE49-F238E27FC236}">
                  <a16:creationId xmlns:a16="http://schemas.microsoft.com/office/drawing/2014/main" id="{3838D4AE-5786-7149-9A0D-39BDFC2068A3}"/>
                </a:ext>
              </a:extLst>
            </p:cNvPr>
            <p:cNvSpPr>
              <a:spLocks noChangeArrowheads="1"/>
            </p:cNvSpPr>
            <p:nvPr/>
          </p:nvSpPr>
          <p:spPr bwMode="auto">
            <a:xfrm>
              <a:off x="11036221" y="6652793"/>
              <a:ext cx="180952" cy="174602"/>
            </a:xfrm>
            <a:custGeom>
              <a:avLst/>
              <a:gdLst>
                <a:gd name="T0" fmla="*/ 354 w 378"/>
                <a:gd name="T1" fmla="*/ 272 h 366"/>
                <a:gd name="T2" fmla="*/ 354 w 378"/>
                <a:gd name="T3" fmla="*/ 272 h 366"/>
                <a:gd name="T4" fmla="*/ 232 w 378"/>
                <a:gd name="T5" fmla="*/ 201 h 366"/>
                <a:gd name="T6" fmla="*/ 232 w 378"/>
                <a:gd name="T7" fmla="*/ 201 h 366"/>
                <a:gd name="T8" fmla="*/ 306 w 378"/>
                <a:gd name="T9" fmla="*/ 44 h 366"/>
                <a:gd name="T10" fmla="*/ 306 w 378"/>
                <a:gd name="T11" fmla="*/ 44 h 366"/>
                <a:gd name="T12" fmla="*/ 266 w 378"/>
                <a:gd name="T13" fmla="*/ 24 h 366"/>
                <a:gd name="T14" fmla="*/ 266 w 378"/>
                <a:gd name="T15" fmla="*/ 24 h 366"/>
                <a:gd name="T16" fmla="*/ 184 w 378"/>
                <a:gd name="T17" fmla="*/ 160 h 366"/>
                <a:gd name="T18" fmla="*/ 184 w 378"/>
                <a:gd name="T19" fmla="*/ 160 h 366"/>
                <a:gd name="T20" fmla="*/ 76 w 378"/>
                <a:gd name="T21" fmla="*/ 33 h 366"/>
                <a:gd name="T22" fmla="*/ 76 w 378"/>
                <a:gd name="T23" fmla="*/ 33 h 366"/>
                <a:gd name="T24" fmla="*/ 27 w 378"/>
                <a:gd name="T25" fmla="*/ 70 h 366"/>
                <a:gd name="T26" fmla="*/ 27 w 378"/>
                <a:gd name="T27" fmla="*/ 70 h 366"/>
                <a:gd name="T28" fmla="*/ 140 w 378"/>
                <a:gd name="T29" fmla="*/ 209 h 366"/>
                <a:gd name="T30" fmla="*/ 140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49 h 366"/>
                <a:gd name="T42" fmla="*/ 193 w 378"/>
                <a:gd name="T43" fmla="*/ 249 h 366"/>
                <a:gd name="T44" fmla="*/ 335 w 378"/>
                <a:gd name="T45" fmla="*/ 313 h 366"/>
                <a:gd name="T46" fmla="*/ 335 w 378"/>
                <a:gd name="T47" fmla="*/ 313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49"/>
                    <a:pt x="271" y="227"/>
                    <a:pt x="232" y="201"/>
                  </a:cubicBezTo>
                  <a:lnTo>
                    <a:pt x="232" y="201"/>
                  </a:lnTo>
                  <a:cubicBezTo>
                    <a:pt x="268" y="150"/>
                    <a:pt x="295" y="95"/>
                    <a:pt x="306" y="44"/>
                  </a:cubicBezTo>
                  <a:lnTo>
                    <a:pt x="306" y="44"/>
                  </a:lnTo>
                  <a:cubicBezTo>
                    <a:pt x="313" y="19"/>
                    <a:pt x="280" y="0"/>
                    <a:pt x="266" y="24"/>
                  </a:cubicBezTo>
                  <a:lnTo>
                    <a:pt x="266" y="24"/>
                  </a:lnTo>
                  <a:cubicBezTo>
                    <a:pt x="239" y="71"/>
                    <a:pt x="216" y="118"/>
                    <a:pt x="184" y="160"/>
                  </a:cubicBezTo>
                  <a:lnTo>
                    <a:pt x="184" y="160"/>
                  </a:lnTo>
                  <a:cubicBezTo>
                    <a:pt x="143" y="122"/>
                    <a:pt x="112" y="76"/>
                    <a:pt x="76" y="33"/>
                  </a:cubicBezTo>
                  <a:lnTo>
                    <a:pt x="76" y="33"/>
                  </a:lnTo>
                  <a:cubicBezTo>
                    <a:pt x="53" y="5"/>
                    <a:pt x="12" y="38"/>
                    <a:pt x="27" y="70"/>
                  </a:cubicBezTo>
                  <a:lnTo>
                    <a:pt x="27" y="70"/>
                  </a:lnTo>
                  <a:cubicBezTo>
                    <a:pt x="49" y="120"/>
                    <a:pt x="91" y="168"/>
                    <a:pt x="140" y="209"/>
                  </a:cubicBezTo>
                  <a:lnTo>
                    <a:pt x="140" y="209"/>
                  </a:lnTo>
                  <a:cubicBezTo>
                    <a:pt x="104" y="242"/>
                    <a:pt x="65" y="270"/>
                    <a:pt x="28" y="301"/>
                  </a:cubicBezTo>
                  <a:lnTo>
                    <a:pt x="28" y="301"/>
                  </a:lnTo>
                  <a:cubicBezTo>
                    <a:pt x="0" y="325"/>
                    <a:pt x="32" y="365"/>
                    <a:pt x="63" y="351"/>
                  </a:cubicBezTo>
                  <a:lnTo>
                    <a:pt x="63" y="351"/>
                  </a:lnTo>
                  <a:cubicBezTo>
                    <a:pt x="111" y="330"/>
                    <a:pt x="155" y="293"/>
                    <a:pt x="193" y="249"/>
                  </a:cubicBezTo>
                  <a:lnTo>
                    <a:pt x="193" y="249"/>
                  </a:lnTo>
                  <a:cubicBezTo>
                    <a:pt x="239" y="279"/>
                    <a:pt x="289" y="301"/>
                    <a:pt x="335" y="313"/>
                  </a:cubicBezTo>
                  <a:lnTo>
                    <a:pt x="335" y="313"/>
                  </a:lnTo>
                  <a:cubicBezTo>
                    <a:pt x="358" y="319"/>
                    <a:pt x="377" y="285"/>
                    <a:pt x="354" y="272"/>
                  </a:cubicBezTo>
                </a:path>
              </a:pathLst>
            </a:custGeom>
            <a:solidFill>
              <a:schemeClr val="accent3">
                <a:lumMod val="75000"/>
              </a:schemeClr>
            </a:solidFill>
            <a:ln>
              <a:noFill/>
            </a:ln>
            <a:effectLst/>
          </p:spPr>
          <p:txBody>
            <a:bodyPr wrap="none" anchor="ctr"/>
            <a:lstStyle/>
            <a:p>
              <a:pPr>
                <a:defRPr/>
              </a:pPr>
              <a:endParaRPr lang="es-ES_tradnl"/>
            </a:p>
          </p:txBody>
        </p:sp>
        <p:sp>
          <p:nvSpPr>
            <p:cNvPr id="126" name="Freeform 91">
              <a:extLst>
                <a:ext uri="{FF2B5EF4-FFF2-40B4-BE49-F238E27FC236}">
                  <a16:creationId xmlns:a16="http://schemas.microsoft.com/office/drawing/2014/main" id="{A1CD56C8-0BBB-014E-A899-7246F81E2177}"/>
                </a:ext>
              </a:extLst>
            </p:cNvPr>
            <p:cNvSpPr>
              <a:spLocks noChangeArrowheads="1"/>
            </p:cNvSpPr>
            <p:nvPr/>
          </p:nvSpPr>
          <p:spPr bwMode="auto">
            <a:xfrm>
              <a:off x="10656859" y="6652793"/>
              <a:ext cx="180952" cy="174602"/>
            </a:xfrm>
            <a:custGeom>
              <a:avLst/>
              <a:gdLst>
                <a:gd name="T0" fmla="*/ 353 w 378"/>
                <a:gd name="T1" fmla="*/ 272 h 366"/>
                <a:gd name="T2" fmla="*/ 353 w 378"/>
                <a:gd name="T3" fmla="*/ 272 h 366"/>
                <a:gd name="T4" fmla="*/ 231 w 378"/>
                <a:gd name="T5" fmla="*/ 201 h 366"/>
                <a:gd name="T6" fmla="*/ 231 w 378"/>
                <a:gd name="T7" fmla="*/ 201 h 366"/>
                <a:gd name="T8" fmla="*/ 307 w 378"/>
                <a:gd name="T9" fmla="*/ 44 h 366"/>
                <a:gd name="T10" fmla="*/ 307 w 378"/>
                <a:gd name="T11" fmla="*/ 44 h 366"/>
                <a:gd name="T12" fmla="*/ 266 w 378"/>
                <a:gd name="T13" fmla="*/ 24 h 366"/>
                <a:gd name="T14" fmla="*/ 266 w 378"/>
                <a:gd name="T15" fmla="*/ 24 h 366"/>
                <a:gd name="T16" fmla="*/ 182 w 378"/>
                <a:gd name="T17" fmla="*/ 160 h 366"/>
                <a:gd name="T18" fmla="*/ 182 w 378"/>
                <a:gd name="T19" fmla="*/ 160 h 366"/>
                <a:gd name="T20" fmla="*/ 76 w 378"/>
                <a:gd name="T21" fmla="*/ 33 h 366"/>
                <a:gd name="T22" fmla="*/ 76 w 378"/>
                <a:gd name="T23" fmla="*/ 33 h 366"/>
                <a:gd name="T24" fmla="*/ 25 w 378"/>
                <a:gd name="T25" fmla="*/ 70 h 366"/>
                <a:gd name="T26" fmla="*/ 25 w 378"/>
                <a:gd name="T27" fmla="*/ 70 h 366"/>
                <a:gd name="T28" fmla="*/ 139 w 378"/>
                <a:gd name="T29" fmla="*/ 209 h 366"/>
                <a:gd name="T30" fmla="*/ 139 w 378"/>
                <a:gd name="T31" fmla="*/ 209 h 366"/>
                <a:gd name="T32" fmla="*/ 26 w 378"/>
                <a:gd name="T33" fmla="*/ 301 h 366"/>
                <a:gd name="T34" fmla="*/ 26 w 378"/>
                <a:gd name="T35" fmla="*/ 301 h 366"/>
                <a:gd name="T36" fmla="*/ 63 w 378"/>
                <a:gd name="T37" fmla="*/ 351 h 366"/>
                <a:gd name="T38" fmla="*/ 63 w 378"/>
                <a:gd name="T39" fmla="*/ 351 h 366"/>
                <a:gd name="T40" fmla="*/ 193 w 378"/>
                <a:gd name="T41" fmla="*/ 249 h 366"/>
                <a:gd name="T42" fmla="*/ 193 w 378"/>
                <a:gd name="T43" fmla="*/ 249 h 366"/>
                <a:gd name="T44" fmla="*/ 333 w 378"/>
                <a:gd name="T45" fmla="*/ 313 h 366"/>
                <a:gd name="T46" fmla="*/ 333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49"/>
                    <a:pt x="270" y="227"/>
                    <a:pt x="231" y="201"/>
                  </a:cubicBezTo>
                  <a:lnTo>
                    <a:pt x="231" y="201"/>
                  </a:lnTo>
                  <a:cubicBezTo>
                    <a:pt x="266" y="150"/>
                    <a:pt x="294" y="95"/>
                    <a:pt x="307" y="44"/>
                  </a:cubicBezTo>
                  <a:lnTo>
                    <a:pt x="307" y="44"/>
                  </a:lnTo>
                  <a:cubicBezTo>
                    <a:pt x="312" y="19"/>
                    <a:pt x="278" y="0"/>
                    <a:pt x="266" y="24"/>
                  </a:cubicBezTo>
                  <a:lnTo>
                    <a:pt x="266" y="24"/>
                  </a:lnTo>
                  <a:cubicBezTo>
                    <a:pt x="240" y="71"/>
                    <a:pt x="215" y="118"/>
                    <a:pt x="182" y="160"/>
                  </a:cubicBezTo>
                  <a:lnTo>
                    <a:pt x="182" y="160"/>
                  </a:lnTo>
                  <a:cubicBezTo>
                    <a:pt x="143" y="122"/>
                    <a:pt x="113" y="76"/>
                    <a:pt x="76" y="33"/>
                  </a:cubicBezTo>
                  <a:lnTo>
                    <a:pt x="76" y="33"/>
                  </a:lnTo>
                  <a:cubicBezTo>
                    <a:pt x="52" y="5"/>
                    <a:pt x="11" y="38"/>
                    <a:pt x="25" y="70"/>
                  </a:cubicBezTo>
                  <a:lnTo>
                    <a:pt x="25" y="70"/>
                  </a:lnTo>
                  <a:cubicBezTo>
                    <a:pt x="48" y="120"/>
                    <a:pt x="90" y="168"/>
                    <a:pt x="139" y="209"/>
                  </a:cubicBezTo>
                  <a:lnTo>
                    <a:pt x="139" y="209"/>
                  </a:lnTo>
                  <a:cubicBezTo>
                    <a:pt x="103" y="242"/>
                    <a:pt x="64" y="270"/>
                    <a:pt x="26" y="301"/>
                  </a:cubicBezTo>
                  <a:lnTo>
                    <a:pt x="26" y="301"/>
                  </a:lnTo>
                  <a:cubicBezTo>
                    <a:pt x="0" y="325"/>
                    <a:pt x="31" y="365"/>
                    <a:pt x="63" y="351"/>
                  </a:cubicBezTo>
                  <a:lnTo>
                    <a:pt x="63" y="351"/>
                  </a:lnTo>
                  <a:cubicBezTo>
                    <a:pt x="109" y="330"/>
                    <a:pt x="155" y="293"/>
                    <a:pt x="193" y="249"/>
                  </a:cubicBezTo>
                  <a:lnTo>
                    <a:pt x="193" y="249"/>
                  </a:lnTo>
                  <a:cubicBezTo>
                    <a:pt x="239" y="279"/>
                    <a:pt x="287" y="301"/>
                    <a:pt x="333" y="313"/>
                  </a:cubicBezTo>
                  <a:lnTo>
                    <a:pt x="333" y="313"/>
                  </a:lnTo>
                  <a:cubicBezTo>
                    <a:pt x="357" y="319"/>
                    <a:pt x="377" y="285"/>
                    <a:pt x="353" y="272"/>
                  </a:cubicBezTo>
                </a:path>
              </a:pathLst>
            </a:custGeom>
            <a:solidFill>
              <a:schemeClr val="accent3">
                <a:lumMod val="25000"/>
              </a:schemeClr>
            </a:solidFill>
            <a:ln>
              <a:noFill/>
            </a:ln>
            <a:effectLst/>
          </p:spPr>
          <p:txBody>
            <a:bodyPr wrap="none" anchor="ctr"/>
            <a:lstStyle/>
            <a:p>
              <a:pPr>
                <a:defRPr/>
              </a:pPr>
              <a:endParaRPr lang="es-ES_tradnl"/>
            </a:p>
          </p:txBody>
        </p:sp>
        <p:sp>
          <p:nvSpPr>
            <p:cNvPr id="127" name="Freeform 92">
              <a:extLst>
                <a:ext uri="{FF2B5EF4-FFF2-40B4-BE49-F238E27FC236}">
                  <a16:creationId xmlns:a16="http://schemas.microsoft.com/office/drawing/2014/main" id="{6AE6CB5A-56B9-6847-B354-E589AE0247A0}"/>
                </a:ext>
              </a:extLst>
            </p:cNvPr>
            <p:cNvSpPr>
              <a:spLocks noChangeArrowheads="1"/>
            </p:cNvSpPr>
            <p:nvPr/>
          </p:nvSpPr>
          <p:spPr bwMode="auto">
            <a:xfrm>
              <a:off x="11225110" y="6652793"/>
              <a:ext cx="180952" cy="174602"/>
            </a:xfrm>
            <a:custGeom>
              <a:avLst/>
              <a:gdLst>
                <a:gd name="T0" fmla="*/ 354 w 378"/>
                <a:gd name="T1" fmla="*/ 272 h 366"/>
                <a:gd name="T2" fmla="*/ 354 w 378"/>
                <a:gd name="T3" fmla="*/ 272 h 366"/>
                <a:gd name="T4" fmla="*/ 231 w 378"/>
                <a:gd name="T5" fmla="*/ 201 h 366"/>
                <a:gd name="T6" fmla="*/ 231 w 378"/>
                <a:gd name="T7" fmla="*/ 201 h 366"/>
                <a:gd name="T8" fmla="*/ 308 w 378"/>
                <a:gd name="T9" fmla="*/ 44 h 366"/>
                <a:gd name="T10" fmla="*/ 308 w 378"/>
                <a:gd name="T11" fmla="*/ 44 h 366"/>
                <a:gd name="T12" fmla="*/ 267 w 378"/>
                <a:gd name="T13" fmla="*/ 24 h 366"/>
                <a:gd name="T14" fmla="*/ 267 w 378"/>
                <a:gd name="T15" fmla="*/ 24 h 366"/>
                <a:gd name="T16" fmla="*/ 183 w 378"/>
                <a:gd name="T17" fmla="*/ 160 h 366"/>
                <a:gd name="T18" fmla="*/ 183 w 378"/>
                <a:gd name="T19" fmla="*/ 160 h 366"/>
                <a:gd name="T20" fmla="*/ 76 w 378"/>
                <a:gd name="T21" fmla="*/ 33 h 366"/>
                <a:gd name="T22" fmla="*/ 76 w 378"/>
                <a:gd name="T23" fmla="*/ 33 h 366"/>
                <a:gd name="T24" fmla="*/ 26 w 378"/>
                <a:gd name="T25" fmla="*/ 70 h 366"/>
                <a:gd name="T26" fmla="*/ 26 w 378"/>
                <a:gd name="T27" fmla="*/ 70 h 366"/>
                <a:gd name="T28" fmla="*/ 139 w 378"/>
                <a:gd name="T29" fmla="*/ 209 h 366"/>
                <a:gd name="T30" fmla="*/ 139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49 h 366"/>
                <a:gd name="T42" fmla="*/ 193 w 378"/>
                <a:gd name="T43" fmla="*/ 249 h 366"/>
                <a:gd name="T44" fmla="*/ 335 w 378"/>
                <a:gd name="T45" fmla="*/ 313 h 366"/>
                <a:gd name="T46" fmla="*/ 335 w 378"/>
                <a:gd name="T47" fmla="*/ 313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49"/>
                    <a:pt x="271" y="227"/>
                    <a:pt x="231" y="201"/>
                  </a:cubicBezTo>
                  <a:lnTo>
                    <a:pt x="231" y="201"/>
                  </a:lnTo>
                  <a:cubicBezTo>
                    <a:pt x="267" y="150"/>
                    <a:pt x="294" y="95"/>
                    <a:pt x="308" y="44"/>
                  </a:cubicBezTo>
                  <a:lnTo>
                    <a:pt x="308" y="44"/>
                  </a:lnTo>
                  <a:cubicBezTo>
                    <a:pt x="313" y="19"/>
                    <a:pt x="280" y="0"/>
                    <a:pt x="267" y="24"/>
                  </a:cubicBezTo>
                  <a:lnTo>
                    <a:pt x="267" y="24"/>
                  </a:lnTo>
                  <a:cubicBezTo>
                    <a:pt x="241" y="71"/>
                    <a:pt x="216" y="118"/>
                    <a:pt x="183" y="160"/>
                  </a:cubicBezTo>
                  <a:lnTo>
                    <a:pt x="183" y="160"/>
                  </a:lnTo>
                  <a:cubicBezTo>
                    <a:pt x="143" y="122"/>
                    <a:pt x="113" y="76"/>
                    <a:pt x="76" y="33"/>
                  </a:cubicBezTo>
                  <a:lnTo>
                    <a:pt x="76" y="33"/>
                  </a:lnTo>
                  <a:cubicBezTo>
                    <a:pt x="53" y="5"/>
                    <a:pt x="12" y="38"/>
                    <a:pt x="26" y="70"/>
                  </a:cubicBezTo>
                  <a:lnTo>
                    <a:pt x="26" y="70"/>
                  </a:lnTo>
                  <a:cubicBezTo>
                    <a:pt x="49" y="120"/>
                    <a:pt x="91" y="168"/>
                    <a:pt x="139" y="209"/>
                  </a:cubicBezTo>
                  <a:lnTo>
                    <a:pt x="139" y="209"/>
                  </a:lnTo>
                  <a:cubicBezTo>
                    <a:pt x="105" y="242"/>
                    <a:pt x="64" y="270"/>
                    <a:pt x="28" y="301"/>
                  </a:cubicBezTo>
                  <a:lnTo>
                    <a:pt x="28" y="301"/>
                  </a:lnTo>
                  <a:cubicBezTo>
                    <a:pt x="0" y="325"/>
                    <a:pt x="32" y="365"/>
                    <a:pt x="63" y="351"/>
                  </a:cubicBezTo>
                  <a:lnTo>
                    <a:pt x="63" y="351"/>
                  </a:lnTo>
                  <a:cubicBezTo>
                    <a:pt x="110" y="330"/>
                    <a:pt x="155" y="293"/>
                    <a:pt x="193" y="249"/>
                  </a:cubicBezTo>
                  <a:lnTo>
                    <a:pt x="193" y="249"/>
                  </a:lnTo>
                  <a:cubicBezTo>
                    <a:pt x="239" y="279"/>
                    <a:pt x="289" y="301"/>
                    <a:pt x="335" y="313"/>
                  </a:cubicBezTo>
                  <a:lnTo>
                    <a:pt x="335" y="313"/>
                  </a:lnTo>
                  <a:cubicBezTo>
                    <a:pt x="359" y="319"/>
                    <a:pt x="377"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128" name="Freeform 93">
              <a:extLst>
                <a:ext uri="{FF2B5EF4-FFF2-40B4-BE49-F238E27FC236}">
                  <a16:creationId xmlns:a16="http://schemas.microsoft.com/office/drawing/2014/main" id="{3036EF75-4653-C842-90C4-98C34E40110A}"/>
                </a:ext>
              </a:extLst>
            </p:cNvPr>
            <p:cNvSpPr>
              <a:spLocks noChangeArrowheads="1"/>
            </p:cNvSpPr>
            <p:nvPr/>
          </p:nvSpPr>
          <p:spPr bwMode="auto">
            <a:xfrm>
              <a:off x="11618759" y="6648031"/>
              <a:ext cx="180952" cy="174602"/>
            </a:xfrm>
            <a:custGeom>
              <a:avLst/>
              <a:gdLst>
                <a:gd name="T0" fmla="*/ 353 w 378"/>
                <a:gd name="T1" fmla="*/ 273 h 366"/>
                <a:gd name="T2" fmla="*/ 353 w 378"/>
                <a:gd name="T3" fmla="*/ 273 h 366"/>
                <a:gd name="T4" fmla="*/ 231 w 378"/>
                <a:gd name="T5" fmla="*/ 201 h 366"/>
                <a:gd name="T6" fmla="*/ 231 w 378"/>
                <a:gd name="T7" fmla="*/ 201 h 366"/>
                <a:gd name="T8" fmla="*/ 306 w 378"/>
                <a:gd name="T9" fmla="*/ 43 h 366"/>
                <a:gd name="T10" fmla="*/ 306 w 378"/>
                <a:gd name="T11" fmla="*/ 43 h 366"/>
                <a:gd name="T12" fmla="*/ 265 w 378"/>
                <a:gd name="T13" fmla="*/ 25 h 366"/>
                <a:gd name="T14" fmla="*/ 265 w 378"/>
                <a:gd name="T15" fmla="*/ 25 h 366"/>
                <a:gd name="T16" fmla="*/ 182 w 378"/>
                <a:gd name="T17" fmla="*/ 160 h 366"/>
                <a:gd name="T18" fmla="*/ 182 w 378"/>
                <a:gd name="T19" fmla="*/ 160 h 366"/>
                <a:gd name="T20" fmla="*/ 75 w 378"/>
                <a:gd name="T21" fmla="*/ 34 h 366"/>
                <a:gd name="T22" fmla="*/ 75 w 378"/>
                <a:gd name="T23" fmla="*/ 34 h 366"/>
                <a:gd name="T24" fmla="*/ 25 w 378"/>
                <a:gd name="T25" fmla="*/ 70 h 366"/>
                <a:gd name="T26" fmla="*/ 25 w 378"/>
                <a:gd name="T27" fmla="*/ 70 h 366"/>
                <a:gd name="T28" fmla="*/ 138 w 378"/>
                <a:gd name="T29" fmla="*/ 210 h 366"/>
                <a:gd name="T30" fmla="*/ 138 w 378"/>
                <a:gd name="T31" fmla="*/ 210 h 366"/>
                <a:gd name="T32" fmla="*/ 26 w 378"/>
                <a:gd name="T33" fmla="*/ 301 h 366"/>
                <a:gd name="T34" fmla="*/ 26 w 378"/>
                <a:gd name="T35" fmla="*/ 301 h 366"/>
                <a:gd name="T36" fmla="*/ 61 w 378"/>
                <a:gd name="T37" fmla="*/ 351 h 366"/>
                <a:gd name="T38" fmla="*/ 61 w 378"/>
                <a:gd name="T39" fmla="*/ 351 h 366"/>
                <a:gd name="T40" fmla="*/ 191 w 378"/>
                <a:gd name="T41" fmla="*/ 250 h 366"/>
                <a:gd name="T42" fmla="*/ 191 w 378"/>
                <a:gd name="T43" fmla="*/ 250 h 366"/>
                <a:gd name="T44" fmla="*/ 333 w 378"/>
                <a:gd name="T45" fmla="*/ 314 h 366"/>
                <a:gd name="T46" fmla="*/ 333 w 378"/>
                <a:gd name="T47" fmla="*/ 314 h 366"/>
                <a:gd name="T48" fmla="*/ 353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3"/>
                  </a:moveTo>
                  <a:lnTo>
                    <a:pt x="353" y="273"/>
                  </a:lnTo>
                  <a:cubicBezTo>
                    <a:pt x="310" y="250"/>
                    <a:pt x="269" y="227"/>
                    <a:pt x="231" y="201"/>
                  </a:cubicBezTo>
                  <a:lnTo>
                    <a:pt x="231" y="201"/>
                  </a:lnTo>
                  <a:cubicBezTo>
                    <a:pt x="266" y="150"/>
                    <a:pt x="293" y="95"/>
                    <a:pt x="306" y="43"/>
                  </a:cubicBezTo>
                  <a:lnTo>
                    <a:pt x="306" y="43"/>
                  </a:lnTo>
                  <a:cubicBezTo>
                    <a:pt x="311" y="20"/>
                    <a:pt x="278" y="0"/>
                    <a:pt x="265" y="25"/>
                  </a:cubicBezTo>
                  <a:lnTo>
                    <a:pt x="265" y="25"/>
                  </a:lnTo>
                  <a:cubicBezTo>
                    <a:pt x="239" y="71"/>
                    <a:pt x="214" y="118"/>
                    <a:pt x="182" y="160"/>
                  </a:cubicBezTo>
                  <a:lnTo>
                    <a:pt x="182" y="160"/>
                  </a:lnTo>
                  <a:cubicBezTo>
                    <a:pt x="142" y="122"/>
                    <a:pt x="111" y="77"/>
                    <a:pt x="75" y="34"/>
                  </a:cubicBezTo>
                  <a:lnTo>
                    <a:pt x="75" y="34"/>
                  </a:lnTo>
                  <a:cubicBezTo>
                    <a:pt x="52" y="7"/>
                    <a:pt x="11" y="39"/>
                    <a:pt x="25" y="70"/>
                  </a:cubicBezTo>
                  <a:lnTo>
                    <a:pt x="25" y="70"/>
                  </a:lnTo>
                  <a:cubicBezTo>
                    <a:pt x="48" y="120"/>
                    <a:pt x="89" y="168"/>
                    <a:pt x="138" y="210"/>
                  </a:cubicBezTo>
                  <a:lnTo>
                    <a:pt x="138" y="210"/>
                  </a:lnTo>
                  <a:cubicBezTo>
                    <a:pt x="102" y="243"/>
                    <a:pt x="64" y="269"/>
                    <a:pt x="26" y="301"/>
                  </a:cubicBezTo>
                  <a:lnTo>
                    <a:pt x="26" y="301"/>
                  </a:lnTo>
                  <a:cubicBezTo>
                    <a:pt x="0" y="325"/>
                    <a:pt x="31" y="365"/>
                    <a:pt x="61" y="351"/>
                  </a:cubicBezTo>
                  <a:lnTo>
                    <a:pt x="61" y="351"/>
                  </a:lnTo>
                  <a:cubicBezTo>
                    <a:pt x="109" y="330"/>
                    <a:pt x="153" y="293"/>
                    <a:pt x="191" y="250"/>
                  </a:cubicBezTo>
                  <a:lnTo>
                    <a:pt x="191" y="250"/>
                  </a:lnTo>
                  <a:cubicBezTo>
                    <a:pt x="239" y="280"/>
                    <a:pt x="287" y="302"/>
                    <a:pt x="333" y="314"/>
                  </a:cubicBezTo>
                  <a:lnTo>
                    <a:pt x="333" y="314"/>
                  </a:lnTo>
                  <a:cubicBezTo>
                    <a:pt x="357" y="319"/>
                    <a:pt x="377" y="286"/>
                    <a:pt x="353" y="273"/>
                  </a:cubicBezTo>
                </a:path>
              </a:pathLst>
            </a:custGeom>
            <a:solidFill>
              <a:schemeClr val="accent3">
                <a:lumMod val="75000"/>
              </a:schemeClr>
            </a:solidFill>
            <a:ln>
              <a:noFill/>
            </a:ln>
            <a:effectLst/>
          </p:spPr>
          <p:txBody>
            <a:bodyPr wrap="none" anchor="ctr"/>
            <a:lstStyle/>
            <a:p>
              <a:pPr>
                <a:defRPr/>
              </a:pPr>
              <a:endParaRPr lang="es-ES_tradnl"/>
            </a:p>
          </p:txBody>
        </p:sp>
        <p:sp>
          <p:nvSpPr>
            <p:cNvPr id="129" name="Freeform 94">
              <a:extLst>
                <a:ext uri="{FF2B5EF4-FFF2-40B4-BE49-F238E27FC236}">
                  <a16:creationId xmlns:a16="http://schemas.microsoft.com/office/drawing/2014/main" id="{4C43596B-DF8A-FF40-820E-56C52838C9D8}"/>
                </a:ext>
              </a:extLst>
            </p:cNvPr>
            <p:cNvSpPr>
              <a:spLocks noChangeArrowheads="1"/>
            </p:cNvSpPr>
            <p:nvPr/>
          </p:nvSpPr>
          <p:spPr bwMode="auto">
            <a:xfrm>
              <a:off x="11807647" y="6648031"/>
              <a:ext cx="180952" cy="174602"/>
            </a:xfrm>
            <a:custGeom>
              <a:avLst/>
              <a:gdLst>
                <a:gd name="T0" fmla="*/ 353 w 379"/>
                <a:gd name="T1" fmla="*/ 273 h 366"/>
                <a:gd name="T2" fmla="*/ 353 w 379"/>
                <a:gd name="T3" fmla="*/ 273 h 366"/>
                <a:gd name="T4" fmla="*/ 232 w 379"/>
                <a:gd name="T5" fmla="*/ 201 h 366"/>
                <a:gd name="T6" fmla="*/ 232 w 379"/>
                <a:gd name="T7" fmla="*/ 201 h 366"/>
                <a:gd name="T8" fmla="*/ 307 w 379"/>
                <a:gd name="T9" fmla="*/ 43 h 366"/>
                <a:gd name="T10" fmla="*/ 307 w 379"/>
                <a:gd name="T11" fmla="*/ 43 h 366"/>
                <a:gd name="T12" fmla="*/ 266 w 379"/>
                <a:gd name="T13" fmla="*/ 25 h 366"/>
                <a:gd name="T14" fmla="*/ 266 w 379"/>
                <a:gd name="T15" fmla="*/ 25 h 366"/>
                <a:gd name="T16" fmla="*/ 183 w 379"/>
                <a:gd name="T17" fmla="*/ 160 h 366"/>
                <a:gd name="T18" fmla="*/ 183 w 379"/>
                <a:gd name="T19" fmla="*/ 160 h 366"/>
                <a:gd name="T20" fmla="*/ 77 w 379"/>
                <a:gd name="T21" fmla="*/ 34 h 366"/>
                <a:gd name="T22" fmla="*/ 77 w 379"/>
                <a:gd name="T23" fmla="*/ 34 h 366"/>
                <a:gd name="T24" fmla="*/ 27 w 379"/>
                <a:gd name="T25" fmla="*/ 70 h 366"/>
                <a:gd name="T26" fmla="*/ 27 w 379"/>
                <a:gd name="T27" fmla="*/ 70 h 366"/>
                <a:gd name="T28" fmla="*/ 138 w 379"/>
                <a:gd name="T29" fmla="*/ 210 h 366"/>
                <a:gd name="T30" fmla="*/ 138 w 379"/>
                <a:gd name="T31" fmla="*/ 210 h 366"/>
                <a:gd name="T32" fmla="*/ 28 w 379"/>
                <a:gd name="T33" fmla="*/ 301 h 366"/>
                <a:gd name="T34" fmla="*/ 28 w 379"/>
                <a:gd name="T35" fmla="*/ 301 h 366"/>
                <a:gd name="T36" fmla="*/ 64 w 379"/>
                <a:gd name="T37" fmla="*/ 351 h 366"/>
                <a:gd name="T38" fmla="*/ 64 w 379"/>
                <a:gd name="T39" fmla="*/ 351 h 366"/>
                <a:gd name="T40" fmla="*/ 194 w 379"/>
                <a:gd name="T41" fmla="*/ 250 h 366"/>
                <a:gd name="T42" fmla="*/ 194 w 379"/>
                <a:gd name="T43" fmla="*/ 250 h 366"/>
                <a:gd name="T44" fmla="*/ 334 w 379"/>
                <a:gd name="T45" fmla="*/ 314 h 366"/>
                <a:gd name="T46" fmla="*/ 334 w 379"/>
                <a:gd name="T47" fmla="*/ 314 h 366"/>
                <a:gd name="T48" fmla="*/ 353 w 379"/>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3" y="273"/>
                  </a:moveTo>
                  <a:lnTo>
                    <a:pt x="353" y="273"/>
                  </a:lnTo>
                  <a:cubicBezTo>
                    <a:pt x="312" y="250"/>
                    <a:pt x="270" y="227"/>
                    <a:pt x="232" y="201"/>
                  </a:cubicBezTo>
                  <a:lnTo>
                    <a:pt x="232" y="201"/>
                  </a:lnTo>
                  <a:cubicBezTo>
                    <a:pt x="267" y="150"/>
                    <a:pt x="293" y="95"/>
                    <a:pt x="307" y="43"/>
                  </a:cubicBezTo>
                  <a:lnTo>
                    <a:pt x="307" y="43"/>
                  </a:lnTo>
                  <a:cubicBezTo>
                    <a:pt x="313" y="20"/>
                    <a:pt x="279" y="0"/>
                    <a:pt x="266" y="25"/>
                  </a:cubicBezTo>
                  <a:lnTo>
                    <a:pt x="266" y="25"/>
                  </a:lnTo>
                  <a:cubicBezTo>
                    <a:pt x="240" y="71"/>
                    <a:pt x="216" y="118"/>
                    <a:pt x="183" y="160"/>
                  </a:cubicBezTo>
                  <a:lnTo>
                    <a:pt x="183" y="160"/>
                  </a:lnTo>
                  <a:cubicBezTo>
                    <a:pt x="142" y="122"/>
                    <a:pt x="112" y="77"/>
                    <a:pt x="77" y="34"/>
                  </a:cubicBezTo>
                  <a:lnTo>
                    <a:pt x="77" y="34"/>
                  </a:lnTo>
                  <a:cubicBezTo>
                    <a:pt x="53" y="7"/>
                    <a:pt x="11" y="39"/>
                    <a:pt x="27" y="70"/>
                  </a:cubicBezTo>
                  <a:lnTo>
                    <a:pt x="27" y="70"/>
                  </a:lnTo>
                  <a:cubicBezTo>
                    <a:pt x="49" y="120"/>
                    <a:pt x="90" y="168"/>
                    <a:pt x="138" y="210"/>
                  </a:cubicBezTo>
                  <a:lnTo>
                    <a:pt x="138" y="210"/>
                  </a:lnTo>
                  <a:cubicBezTo>
                    <a:pt x="104" y="243"/>
                    <a:pt x="65" y="269"/>
                    <a:pt x="28" y="301"/>
                  </a:cubicBezTo>
                  <a:lnTo>
                    <a:pt x="28" y="301"/>
                  </a:lnTo>
                  <a:cubicBezTo>
                    <a:pt x="0" y="325"/>
                    <a:pt x="32" y="365"/>
                    <a:pt x="64" y="351"/>
                  </a:cubicBezTo>
                  <a:lnTo>
                    <a:pt x="64" y="351"/>
                  </a:lnTo>
                  <a:cubicBezTo>
                    <a:pt x="110" y="330"/>
                    <a:pt x="154" y="293"/>
                    <a:pt x="194" y="250"/>
                  </a:cubicBezTo>
                  <a:lnTo>
                    <a:pt x="194" y="250"/>
                  </a:lnTo>
                  <a:cubicBezTo>
                    <a:pt x="240" y="280"/>
                    <a:pt x="288" y="302"/>
                    <a:pt x="334" y="314"/>
                  </a:cubicBezTo>
                  <a:lnTo>
                    <a:pt x="334" y="314"/>
                  </a:lnTo>
                  <a:cubicBezTo>
                    <a:pt x="358" y="319"/>
                    <a:pt x="378" y="286"/>
                    <a:pt x="353" y="273"/>
                  </a:cubicBezTo>
                </a:path>
              </a:pathLst>
            </a:custGeom>
            <a:solidFill>
              <a:schemeClr val="accent3">
                <a:lumMod val="25000"/>
              </a:schemeClr>
            </a:solidFill>
            <a:ln>
              <a:noFill/>
            </a:ln>
            <a:effectLst/>
          </p:spPr>
          <p:txBody>
            <a:bodyPr wrap="none" anchor="ctr"/>
            <a:lstStyle/>
            <a:p>
              <a:pPr>
                <a:defRPr/>
              </a:pPr>
              <a:endParaRPr lang="es-ES_tradnl"/>
            </a:p>
          </p:txBody>
        </p:sp>
        <p:sp>
          <p:nvSpPr>
            <p:cNvPr id="130" name="Freeform 95">
              <a:extLst>
                <a:ext uri="{FF2B5EF4-FFF2-40B4-BE49-F238E27FC236}">
                  <a16:creationId xmlns:a16="http://schemas.microsoft.com/office/drawing/2014/main" id="{3B7511D9-3C7F-8E40-ADD9-D3B8F185CA86}"/>
                </a:ext>
              </a:extLst>
            </p:cNvPr>
            <p:cNvSpPr>
              <a:spLocks noChangeArrowheads="1"/>
            </p:cNvSpPr>
            <p:nvPr/>
          </p:nvSpPr>
          <p:spPr bwMode="auto">
            <a:xfrm>
              <a:off x="11428284" y="6648031"/>
              <a:ext cx="180952" cy="174602"/>
            </a:xfrm>
            <a:custGeom>
              <a:avLst/>
              <a:gdLst>
                <a:gd name="T0" fmla="*/ 354 w 379"/>
                <a:gd name="T1" fmla="*/ 273 h 366"/>
                <a:gd name="T2" fmla="*/ 354 w 379"/>
                <a:gd name="T3" fmla="*/ 273 h 366"/>
                <a:gd name="T4" fmla="*/ 233 w 379"/>
                <a:gd name="T5" fmla="*/ 201 h 366"/>
                <a:gd name="T6" fmla="*/ 233 w 379"/>
                <a:gd name="T7" fmla="*/ 201 h 366"/>
                <a:gd name="T8" fmla="*/ 308 w 379"/>
                <a:gd name="T9" fmla="*/ 43 h 366"/>
                <a:gd name="T10" fmla="*/ 308 w 379"/>
                <a:gd name="T11" fmla="*/ 43 h 366"/>
                <a:gd name="T12" fmla="*/ 267 w 379"/>
                <a:gd name="T13" fmla="*/ 25 h 366"/>
                <a:gd name="T14" fmla="*/ 267 w 379"/>
                <a:gd name="T15" fmla="*/ 25 h 366"/>
                <a:gd name="T16" fmla="*/ 183 w 379"/>
                <a:gd name="T17" fmla="*/ 160 h 366"/>
                <a:gd name="T18" fmla="*/ 183 w 379"/>
                <a:gd name="T19" fmla="*/ 160 h 366"/>
                <a:gd name="T20" fmla="*/ 77 w 379"/>
                <a:gd name="T21" fmla="*/ 34 h 366"/>
                <a:gd name="T22" fmla="*/ 77 w 379"/>
                <a:gd name="T23" fmla="*/ 34 h 366"/>
                <a:gd name="T24" fmla="*/ 27 w 379"/>
                <a:gd name="T25" fmla="*/ 70 h 366"/>
                <a:gd name="T26" fmla="*/ 27 w 379"/>
                <a:gd name="T27" fmla="*/ 70 h 366"/>
                <a:gd name="T28" fmla="*/ 141 w 379"/>
                <a:gd name="T29" fmla="*/ 210 h 366"/>
                <a:gd name="T30" fmla="*/ 141 w 379"/>
                <a:gd name="T31" fmla="*/ 210 h 366"/>
                <a:gd name="T32" fmla="*/ 28 w 379"/>
                <a:gd name="T33" fmla="*/ 301 h 366"/>
                <a:gd name="T34" fmla="*/ 28 w 379"/>
                <a:gd name="T35" fmla="*/ 301 h 366"/>
                <a:gd name="T36" fmla="*/ 64 w 379"/>
                <a:gd name="T37" fmla="*/ 351 h 366"/>
                <a:gd name="T38" fmla="*/ 64 w 379"/>
                <a:gd name="T39" fmla="*/ 351 h 366"/>
                <a:gd name="T40" fmla="*/ 195 w 379"/>
                <a:gd name="T41" fmla="*/ 250 h 366"/>
                <a:gd name="T42" fmla="*/ 195 w 379"/>
                <a:gd name="T43" fmla="*/ 250 h 366"/>
                <a:gd name="T44" fmla="*/ 334 w 379"/>
                <a:gd name="T45" fmla="*/ 314 h 366"/>
                <a:gd name="T46" fmla="*/ 334 w 379"/>
                <a:gd name="T47" fmla="*/ 314 h 366"/>
                <a:gd name="T48" fmla="*/ 354 w 379"/>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3"/>
                  </a:moveTo>
                  <a:lnTo>
                    <a:pt x="354" y="273"/>
                  </a:lnTo>
                  <a:cubicBezTo>
                    <a:pt x="312" y="250"/>
                    <a:pt x="271" y="227"/>
                    <a:pt x="233" y="201"/>
                  </a:cubicBezTo>
                  <a:lnTo>
                    <a:pt x="233" y="201"/>
                  </a:lnTo>
                  <a:cubicBezTo>
                    <a:pt x="269" y="150"/>
                    <a:pt x="295" y="95"/>
                    <a:pt x="308" y="43"/>
                  </a:cubicBezTo>
                  <a:lnTo>
                    <a:pt x="308" y="43"/>
                  </a:lnTo>
                  <a:cubicBezTo>
                    <a:pt x="315" y="20"/>
                    <a:pt x="280" y="0"/>
                    <a:pt x="267" y="25"/>
                  </a:cubicBezTo>
                  <a:lnTo>
                    <a:pt x="267" y="25"/>
                  </a:lnTo>
                  <a:cubicBezTo>
                    <a:pt x="241" y="71"/>
                    <a:pt x="217" y="118"/>
                    <a:pt x="183" y="160"/>
                  </a:cubicBezTo>
                  <a:lnTo>
                    <a:pt x="183" y="160"/>
                  </a:lnTo>
                  <a:cubicBezTo>
                    <a:pt x="144" y="122"/>
                    <a:pt x="113" y="77"/>
                    <a:pt x="77" y="34"/>
                  </a:cubicBezTo>
                  <a:lnTo>
                    <a:pt x="77" y="34"/>
                  </a:lnTo>
                  <a:cubicBezTo>
                    <a:pt x="53" y="7"/>
                    <a:pt x="14" y="39"/>
                    <a:pt x="27" y="70"/>
                  </a:cubicBezTo>
                  <a:lnTo>
                    <a:pt x="27" y="70"/>
                  </a:lnTo>
                  <a:cubicBezTo>
                    <a:pt x="50" y="120"/>
                    <a:pt x="91" y="168"/>
                    <a:pt x="141" y="210"/>
                  </a:cubicBezTo>
                  <a:lnTo>
                    <a:pt x="141" y="210"/>
                  </a:lnTo>
                  <a:cubicBezTo>
                    <a:pt x="106" y="243"/>
                    <a:pt x="66" y="269"/>
                    <a:pt x="28" y="301"/>
                  </a:cubicBezTo>
                  <a:lnTo>
                    <a:pt x="28" y="301"/>
                  </a:lnTo>
                  <a:cubicBezTo>
                    <a:pt x="0" y="325"/>
                    <a:pt x="33" y="365"/>
                    <a:pt x="64" y="351"/>
                  </a:cubicBezTo>
                  <a:lnTo>
                    <a:pt x="64" y="351"/>
                  </a:lnTo>
                  <a:cubicBezTo>
                    <a:pt x="110" y="330"/>
                    <a:pt x="156" y="293"/>
                    <a:pt x="195" y="250"/>
                  </a:cubicBezTo>
                  <a:lnTo>
                    <a:pt x="195" y="250"/>
                  </a:lnTo>
                  <a:cubicBezTo>
                    <a:pt x="240" y="280"/>
                    <a:pt x="290" y="302"/>
                    <a:pt x="334" y="314"/>
                  </a:cubicBezTo>
                  <a:lnTo>
                    <a:pt x="334" y="314"/>
                  </a:lnTo>
                  <a:cubicBezTo>
                    <a:pt x="359" y="319"/>
                    <a:pt x="378" y="286"/>
                    <a:pt x="354" y="273"/>
                  </a:cubicBezTo>
                </a:path>
              </a:pathLst>
            </a:custGeom>
            <a:solidFill>
              <a:schemeClr val="accent3">
                <a:lumMod val="50000"/>
              </a:schemeClr>
            </a:solidFill>
            <a:ln>
              <a:noFill/>
            </a:ln>
            <a:effectLst/>
          </p:spPr>
          <p:txBody>
            <a:bodyPr wrap="none" anchor="ctr"/>
            <a:lstStyle/>
            <a:p>
              <a:pPr>
                <a:defRPr/>
              </a:pPr>
              <a:endParaRPr lang="es-ES_tradnl"/>
            </a:p>
          </p:txBody>
        </p:sp>
        <p:sp>
          <p:nvSpPr>
            <p:cNvPr id="131" name="Freeform 96">
              <a:extLst>
                <a:ext uri="{FF2B5EF4-FFF2-40B4-BE49-F238E27FC236}">
                  <a16:creationId xmlns:a16="http://schemas.microsoft.com/office/drawing/2014/main" id="{57F6E9A6-983B-7946-AFBC-42E9DA259153}"/>
                </a:ext>
              </a:extLst>
            </p:cNvPr>
            <p:cNvSpPr>
              <a:spLocks noChangeArrowheads="1"/>
            </p:cNvSpPr>
            <p:nvPr/>
          </p:nvSpPr>
          <p:spPr bwMode="auto">
            <a:xfrm>
              <a:off x="11996534" y="6648031"/>
              <a:ext cx="180952" cy="174602"/>
            </a:xfrm>
            <a:custGeom>
              <a:avLst/>
              <a:gdLst>
                <a:gd name="T0" fmla="*/ 353 w 379"/>
                <a:gd name="T1" fmla="*/ 273 h 366"/>
                <a:gd name="T2" fmla="*/ 353 w 379"/>
                <a:gd name="T3" fmla="*/ 273 h 366"/>
                <a:gd name="T4" fmla="*/ 233 w 379"/>
                <a:gd name="T5" fmla="*/ 201 h 366"/>
                <a:gd name="T6" fmla="*/ 233 w 379"/>
                <a:gd name="T7" fmla="*/ 201 h 366"/>
                <a:gd name="T8" fmla="*/ 307 w 379"/>
                <a:gd name="T9" fmla="*/ 43 h 366"/>
                <a:gd name="T10" fmla="*/ 307 w 379"/>
                <a:gd name="T11" fmla="*/ 43 h 366"/>
                <a:gd name="T12" fmla="*/ 267 w 379"/>
                <a:gd name="T13" fmla="*/ 25 h 366"/>
                <a:gd name="T14" fmla="*/ 267 w 379"/>
                <a:gd name="T15" fmla="*/ 25 h 366"/>
                <a:gd name="T16" fmla="*/ 184 w 379"/>
                <a:gd name="T17" fmla="*/ 160 h 366"/>
                <a:gd name="T18" fmla="*/ 184 w 379"/>
                <a:gd name="T19" fmla="*/ 160 h 366"/>
                <a:gd name="T20" fmla="*/ 76 w 379"/>
                <a:gd name="T21" fmla="*/ 34 h 366"/>
                <a:gd name="T22" fmla="*/ 76 w 379"/>
                <a:gd name="T23" fmla="*/ 34 h 366"/>
                <a:gd name="T24" fmla="*/ 26 w 379"/>
                <a:gd name="T25" fmla="*/ 70 h 366"/>
                <a:gd name="T26" fmla="*/ 26 w 379"/>
                <a:gd name="T27" fmla="*/ 70 h 366"/>
                <a:gd name="T28" fmla="*/ 141 w 379"/>
                <a:gd name="T29" fmla="*/ 210 h 366"/>
                <a:gd name="T30" fmla="*/ 141 w 379"/>
                <a:gd name="T31" fmla="*/ 210 h 366"/>
                <a:gd name="T32" fmla="*/ 29 w 379"/>
                <a:gd name="T33" fmla="*/ 301 h 366"/>
                <a:gd name="T34" fmla="*/ 29 w 379"/>
                <a:gd name="T35" fmla="*/ 301 h 366"/>
                <a:gd name="T36" fmla="*/ 63 w 379"/>
                <a:gd name="T37" fmla="*/ 351 h 366"/>
                <a:gd name="T38" fmla="*/ 63 w 379"/>
                <a:gd name="T39" fmla="*/ 351 h 366"/>
                <a:gd name="T40" fmla="*/ 194 w 379"/>
                <a:gd name="T41" fmla="*/ 250 h 366"/>
                <a:gd name="T42" fmla="*/ 194 w 379"/>
                <a:gd name="T43" fmla="*/ 250 h 366"/>
                <a:gd name="T44" fmla="*/ 335 w 379"/>
                <a:gd name="T45" fmla="*/ 314 h 366"/>
                <a:gd name="T46" fmla="*/ 335 w 379"/>
                <a:gd name="T47" fmla="*/ 314 h 366"/>
                <a:gd name="T48" fmla="*/ 353 w 379"/>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3" y="273"/>
                  </a:moveTo>
                  <a:lnTo>
                    <a:pt x="353" y="273"/>
                  </a:lnTo>
                  <a:cubicBezTo>
                    <a:pt x="313" y="250"/>
                    <a:pt x="272" y="227"/>
                    <a:pt x="233" y="201"/>
                  </a:cubicBezTo>
                  <a:lnTo>
                    <a:pt x="233" y="201"/>
                  </a:lnTo>
                  <a:cubicBezTo>
                    <a:pt x="268" y="150"/>
                    <a:pt x="296" y="95"/>
                    <a:pt x="307" y="43"/>
                  </a:cubicBezTo>
                  <a:lnTo>
                    <a:pt x="307" y="43"/>
                  </a:lnTo>
                  <a:cubicBezTo>
                    <a:pt x="314" y="20"/>
                    <a:pt x="281" y="0"/>
                    <a:pt x="267" y="25"/>
                  </a:cubicBezTo>
                  <a:lnTo>
                    <a:pt x="267" y="25"/>
                  </a:lnTo>
                  <a:cubicBezTo>
                    <a:pt x="240" y="71"/>
                    <a:pt x="217" y="118"/>
                    <a:pt x="184" y="160"/>
                  </a:cubicBezTo>
                  <a:lnTo>
                    <a:pt x="184" y="160"/>
                  </a:lnTo>
                  <a:cubicBezTo>
                    <a:pt x="143" y="122"/>
                    <a:pt x="113" y="77"/>
                    <a:pt x="76" y="34"/>
                  </a:cubicBezTo>
                  <a:lnTo>
                    <a:pt x="76" y="34"/>
                  </a:lnTo>
                  <a:cubicBezTo>
                    <a:pt x="53" y="7"/>
                    <a:pt x="13" y="39"/>
                    <a:pt x="26" y="70"/>
                  </a:cubicBezTo>
                  <a:lnTo>
                    <a:pt x="26" y="70"/>
                  </a:lnTo>
                  <a:cubicBezTo>
                    <a:pt x="50" y="120"/>
                    <a:pt x="91" y="168"/>
                    <a:pt x="141" y="210"/>
                  </a:cubicBezTo>
                  <a:lnTo>
                    <a:pt x="141" y="210"/>
                  </a:lnTo>
                  <a:cubicBezTo>
                    <a:pt x="105" y="243"/>
                    <a:pt x="66" y="269"/>
                    <a:pt x="29" y="301"/>
                  </a:cubicBezTo>
                  <a:lnTo>
                    <a:pt x="29" y="301"/>
                  </a:lnTo>
                  <a:cubicBezTo>
                    <a:pt x="0" y="325"/>
                    <a:pt x="33" y="365"/>
                    <a:pt x="63" y="351"/>
                  </a:cubicBezTo>
                  <a:lnTo>
                    <a:pt x="63" y="351"/>
                  </a:lnTo>
                  <a:cubicBezTo>
                    <a:pt x="110" y="330"/>
                    <a:pt x="155" y="293"/>
                    <a:pt x="194" y="250"/>
                  </a:cubicBezTo>
                  <a:lnTo>
                    <a:pt x="194" y="250"/>
                  </a:lnTo>
                  <a:cubicBezTo>
                    <a:pt x="239" y="280"/>
                    <a:pt x="289" y="302"/>
                    <a:pt x="335" y="314"/>
                  </a:cubicBezTo>
                  <a:lnTo>
                    <a:pt x="335" y="314"/>
                  </a:lnTo>
                  <a:cubicBezTo>
                    <a:pt x="359" y="319"/>
                    <a:pt x="378" y="286"/>
                    <a:pt x="353" y="273"/>
                  </a:cubicBezTo>
                </a:path>
              </a:pathLst>
            </a:custGeom>
            <a:solidFill>
              <a:schemeClr val="accent3">
                <a:lumMod val="50000"/>
              </a:schemeClr>
            </a:solidFill>
            <a:ln>
              <a:noFill/>
            </a:ln>
            <a:effectLst/>
          </p:spPr>
          <p:txBody>
            <a:bodyPr wrap="none" anchor="ctr"/>
            <a:lstStyle/>
            <a:p>
              <a:pPr>
                <a:defRPr/>
              </a:pPr>
              <a:endParaRPr lang="es-ES_tradnl"/>
            </a:p>
          </p:txBody>
        </p:sp>
        <p:sp>
          <p:nvSpPr>
            <p:cNvPr id="133" name="Freeform 33">
              <a:extLst>
                <a:ext uri="{FF2B5EF4-FFF2-40B4-BE49-F238E27FC236}">
                  <a16:creationId xmlns:a16="http://schemas.microsoft.com/office/drawing/2014/main" id="{4CB2AC26-7E51-3144-AB95-1DD8A9A81448}"/>
                </a:ext>
              </a:extLst>
            </p:cNvPr>
            <p:cNvSpPr>
              <a:spLocks noChangeArrowheads="1"/>
            </p:cNvSpPr>
            <p:nvPr/>
          </p:nvSpPr>
          <p:spPr bwMode="auto">
            <a:xfrm rot="16200000">
              <a:off x="48185" y="6302795"/>
              <a:ext cx="180951" cy="173016"/>
            </a:xfrm>
            <a:custGeom>
              <a:avLst/>
              <a:gdLst>
                <a:gd name="T0" fmla="*/ 354 w 379"/>
                <a:gd name="T1" fmla="*/ 272 h 365"/>
                <a:gd name="T2" fmla="*/ 354 w 379"/>
                <a:gd name="T3" fmla="*/ 272 h 365"/>
                <a:gd name="T4" fmla="*/ 232 w 379"/>
                <a:gd name="T5" fmla="*/ 199 h 365"/>
                <a:gd name="T6" fmla="*/ 232 w 379"/>
                <a:gd name="T7" fmla="*/ 199 h 365"/>
                <a:gd name="T8" fmla="*/ 307 w 379"/>
                <a:gd name="T9" fmla="*/ 42 h 365"/>
                <a:gd name="T10" fmla="*/ 307 w 379"/>
                <a:gd name="T11" fmla="*/ 42 h 365"/>
                <a:gd name="T12" fmla="*/ 266 w 379"/>
                <a:gd name="T13" fmla="*/ 23 h 365"/>
                <a:gd name="T14" fmla="*/ 266 w 379"/>
                <a:gd name="T15" fmla="*/ 23 h 365"/>
                <a:gd name="T16" fmla="*/ 184 w 379"/>
                <a:gd name="T17" fmla="*/ 160 h 365"/>
                <a:gd name="T18" fmla="*/ 184 w 379"/>
                <a:gd name="T19" fmla="*/ 160 h 365"/>
                <a:gd name="T20" fmla="*/ 76 w 379"/>
                <a:gd name="T21" fmla="*/ 33 h 365"/>
                <a:gd name="T22" fmla="*/ 76 w 379"/>
                <a:gd name="T23" fmla="*/ 33 h 365"/>
                <a:gd name="T24" fmla="*/ 26 w 379"/>
                <a:gd name="T25" fmla="*/ 68 h 365"/>
                <a:gd name="T26" fmla="*/ 26 w 379"/>
                <a:gd name="T27" fmla="*/ 68 h 365"/>
                <a:gd name="T28" fmla="*/ 139 w 379"/>
                <a:gd name="T29" fmla="*/ 209 h 365"/>
                <a:gd name="T30" fmla="*/ 139 w 379"/>
                <a:gd name="T31" fmla="*/ 209 h 365"/>
                <a:gd name="T32" fmla="*/ 27 w 379"/>
                <a:gd name="T33" fmla="*/ 301 h 365"/>
                <a:gd name="T34" fmla="*/ 27 w 379"/>
                <a:gd name="T35" fmla="*/ 301 h 365"/>
                <a:gd name="T36" fmla="*/ 63 w 379"/>
                <a:gd name="T37" fmla="*/ 351 h 365"/>
                <a:gd name="T38" fmla="*/ 63 w 379"/>
                <a:gd name="T39" fmla="*/ 351 h 365"/>
                <a:gd name="T40" fmla="*/ 194 w 379"/>
                <a:gd name="T41" fmla="*/ 248 h 365"/>
                <a:gd name="T42" fmla="*/ 194 w 379"/>
                <a:gd name="T43" fmla="*/ 248 h 365"/>
                <a:gd name="T44" fmla="*/ 335 w 379"/>
                <a:gd name="T45" fmla="*/ 312 h 365"/>
                <a:gd name="T46" fmla="*/ 335 w 379"/>
                <a:gd name="T47" fmla="*/ 312 h 365"/>
                <a:gd name="T48" fmla="*/ 354 w 379"/>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5">
                  <a:moveTo>
                    <a:pt x="354" y="272"/>
                  </a:moveTo>
                  <a:lnTo>
                    <a:pt x="354" y="272"/>
                  </a:lnTo>
                  <a:cubicBezTo>
                    <a:pt x="311" y="248"/>
                    <a:pt x="270" y="227"/>
                    <a:pt x="232" y="199"/>
                  </a:cubicBezTo>
                  <a:lnTo>
                    <a:pt x="232" y="199"/>
                  </a:lnTo>
                  <a:cubicBezTo>
                    <a:pt x="268" y="149"/>
                    <a:pt x="295" y="93"/>
                    <a:pt x="307" y="42"/>
                  </a:cubicBezTo>
                  <a:lnTo>
                    <a:pt x="307" y="42"/>
                  </a:lnTo>
                  <a:cubicBezTo>
                    <a:pt x="314" y="18"/>
                    <a:pt x="279" y="0"/>
                    <a:pt x="266" y="23"/>
                  </a:cubicBezTo>
                  <a:lnTo>
                    <a:pt x="266" y="23"/>
                  </a:lnTo>
                  <a:cubicBezTo>
                    <a:pt x="240" y="71"/>
                    <a:pt x="216" y="118"/>
                    <a:pt x="184" y="160"/>
                  </a:cubicBezTo>
                  <a:lnTo>
                    <a:pt x="184" y="160"/>
                  </a:lnTo>
                  <a:cubicBezTo>
                    <a:pt x="143" y="121"/>
                    <a:pt x="113" y="76"/>
                    <a:pt x="76" y="33"/>
                  </a:cubicBezTo>
                  <a:lnTo>
                    <a:pt x="76" y="33"/>
                  </a:lnTo>
                  <a:cubicBezTo>
                    <a:pt x="52" y="5"/>
                    <a:pt x="13" y="38"/>
                    <a:pt x="26" y="68"/>
                  </a:cubicBezTo>
                  <a:lnTo>
                    <a:pt x="26" y="68"/>
                  </a:lnTo>
                  <a:cubicBezTo>
                    <a:pt x="50" y="119"/>
                    <a:pt x="90" y="168"/>
                    <a:pt x="139" y="209"/>
                  </a:cubicBezTo>
                  <a:lnTo>
                    <a:pt x="139" y="209"/>
                  </a:lnTo>
                  <a:cubicBezTo>
                    <a:pt x="105" y="241"/>
                    <a:pt x="65" y="269"/>
                    <a:pt x="27" y="301"/>
                  </a:cubicBezTo>
                  <a:lnTo>
                    <a:pt x="27" y="301"/>
                  </a:lnTo>
                  <a:cubicBezTo>
                    <a:pt x="0" y="324"/>
                    <a:pt x="32" y="364"/>
                    <a:pt x="63" y="351"/>
                  </a:cubicBezTo>
                  <a:lnTo>
                    <a:pt x="63" y="351"/>
                  </a:lnTo>
                  <a:cubicBezTo>
                    <a:pt x="110" y="329"/>
                    <a:pt x="155" y="293"/>
                    <a:pt x="194" y="248"/>
                  </a:cubicBezTo>
                  <a:lnTo>
                    <a:pt x="194" y="248"/>
                  </a:lnTo>
                  <a:cubicBezTo>
                    <a:pt x="240" y="278"/>
                    <a:pt x="289" y="301"/>
                    <a:pt x="335" y="312"/>
                  </a:cubicBezTo>
                  <a:lnTo>
                    <a:pt x="335" y="312"/>
                  </a:lnTo>
                  <a:cubicBezTo>
                    <a:pt x="358" y="319"/>
                    <a:pt x="378" y="285"/>
                    <a:pt x="354" y="272"/>
                  </a:cubicBezTo>
                </a:path>
              </a:pathLst>
            </a:custGeom>
            <a:solidFill>
              <a:schemeClr val="accent3">
                <a:lumMod val="75000"/>
              </a:schemeClr>
            </a:solidFill>
            <a:ln>
              <a:noFill/>
            </a:ln>
            <a:effectLst/>
          </p:spPr>
          <p:txBody>
            <a:bodyPr wrap="none" anchor="ctr"/>
            <a:lstStyle/>
            <a:p>
              <a:pPr>
                <a:defRPr/>
              </a:pPr>
              <a:endParaRPr lang="es-ES_tradnl"/>
            </a:p>
          </p:txBody>
        </p:sp>
        <p:sp>
          <p:nvSpPr>
            <p:cNvPr id="134" name="Freeform 34">
              <a:extLst>
                <a:ext uri="{FF2B5EF4-FFF2-40B4-BE49-F238E27FC236}">
                  <a16:creationId xmlns:a16="http://schemas.microsoft.com/office/drawing/2014/main" id="{39EA22BA-074F-B846-BA9D-333312601227}"/>
                </a:ext>
              </a:extLst>
            </p:cNvPr>
            <p:cNvSpPr>
              <a:spLocks noChangeArrowheads="1"/>
            </p:cNvSpPr>
            <p:nvPr/>
          </p:nvSpPr>
          <p:spPr bwMode="auto">
            <a:xfrm rot="16200000">
              <a:off x="48185" y="6110733"/>
              <a:ext cx="180951" cy="173016"/>
            </a:xfrm>
            <a:custGeom>
              <a:avLst/>
              <a:gdLst>
                <a:gd name="T0" fmla="*/ 353 w 378"/>
                <a:gd name="T1" fmla="*/ 272 h 365"/>
                <a:gd name="T2" fmla="*/ 353 w 378"/>
                <a:gd name="T3" fmla="*/ 272 h 365"/>
                <a:gd name="T4" fmla="*/ 231 w 378"/>
                <a:gd name="T5" fmla="*/ 199 h 365"/>
                <a:gd name="T6" fmla="*/ 231 w 378"/>
                <a:gd name="T7" fmla="*/ 199 h 365"/>
                <a:gd name="T8" fmla="*/ 307 w 378"/>
                <a:gd name="T9" fmla="*/ 42 h 365"/>
                <a:gd name="T10" fmla="*/ 307 w 378"/>
                <a:gd name="T11" fmla="*/ 42 h 365"/>
                <a:gd name="T12" fmla="*/ 265 w 378"/>
                <a:gd name="T13" fmla="*/ 23 h 365"/>
                <a:gd name="T14" fmla="*/ 265 w 378"/>
                <a:gd name="T15" fmla="*/ 23 h 365"/>
                <a:gd name="T16" fmla="*/ 182 w 378"/>
                <a:gd name="T17" fmla="*/ 160 h 365"/>
                <a:gd name="T18" fmla="*/ 182 w 378"/>
                <a:gd name="T19" fmla="*/ 160 h 365"/>
                <a:gd name="T20" fmla="*/ 75 w 378"/>
                <a:gd name="T21" fmla="*/ 33 h 365"/>
                <a:gd name="T22" fmla="*/ 75 w 378"/>
                <a:gd name="T23" fmla="*/ 33 h 365"/>
                <a:gd name="T24" fmla="*/ 26 w 378"/>
                <a:gd name="T25" fmla="*/ 68 h 365"/>
                <a:gd name="T26" fmla="*/ 26 w 378"/>
                <a:gd name="T27" fmla="*/ 68 h 365"/>
                <a:gd name="T28" fmla="*/ 138 w 378"/>
                <a:gd name="T29" fmla="*/ 209 h 365"/>
                <a:gd name="T30" fmla="*/ 138 w 378"/>
                <a:gd name="T31" fmla="*/ 209 h 365"/>
                <a:gd name="T32" fmla="*/ 27 w 378"/>
                <a:gd name="T33" fmla="*/ 301 h 365"/>
                <a:gd name="T34" fmla="*/ 27 w 378"/>
                <a:gd name="T35" fmla="*/ 301 h 365"/>
                <a:gd name="T36" fmla="*/ 63 w 378"/>
                <a:gd name="T37" fmla="*/ 351 h 365"/>
                <a:gd name="T38" fmla="*/ 63 w 378"/>
                <a:gd name="T39" fmla="*/ 351 h 365"/>
                <a:gd name="T40" fmla="*/ 192 w 378"/>
                <a:gd name="T41" fmla="*/ 248 h 365"/>
                <a:gd name="T42" fmla="*/ 192 w 378"/>
                <a:gd name="T43" fmla="*/ 248 h 365"/>
                <a:gd name="T44" fmla="*/ 334 w 378"/>
                <a:gd name="T45" fmla="*/ 312 h 365"/>
                <a:gd name="T46" fmla="*/ 334 w 378"/>
                <a:gd name="T47" fmla="*/ 312 h 365"/>
                <a:gd name="T48" fmla="*/ 353 w 378"/>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5">
                  <a:moveTo>
                    <a:pt x="353" y="272"/>
                  </a:moveTo>
                  <a:lnTo>
                    <a:pt x="353" y="272"/>
                  </a:lnTo>
                  <a:cubicBezTo>
                    <a:pt x="311" y="248"/>
                    <a:pt x="269" y="227"/>
                    <a:pt x="231" y="199"/>
                  </a:cubicBezTo>
                  <a:lnTo>
                    <a:pt x="231" y="199"/>
                  </a:lnTo>
                  <a:cubicBezTo>
                    <a:pt x="266" y="149"/>
                    <a:pt x="294" y="93"/>
                    <a:pt x="307" y="42"/>
                  </a:cubicBezTo>
                  <a:lnTo>
                    <a:pt x="307" y="42"/>
                  </a:lnTo>
                  <a:cubicBezTo>
                    <a:pt x="311" y="18"/>
                    <a:pt x="278" y="0"/>
                    <a:pt x="265" y="23"/>
                  </a:cubicBezTo>
                  <a:lnTo>
                    <a:pt x="265" y="23"/>
                  </a:lnTo>
                  <a:cubicBezTo>
                    <a:pt x="239" y="71"/>
                    <a:pt x="215" y="118"/>
                    <a:pt x="182" y="160"/>
                  </a:cubicBezTo>
                  <a:lnTo>
                    <a:pt x="182" y="160"/>
                  </a:lnTo>
                  <a:cubicBezTo>
                    <a:pt x="142" y="121"/>
                    <a:pt x="111" y="76"/>
                    <a:pt x="75" y="33"/>
                  </a:cubicBezTo>
                  <a:lnTo>
                    <a:pt x="75" y="33"/>
                  </a:lnTo>
                  <a:cubicBezTo>
                    <a:pt x="52" y="5"/>
                    <a:pt x="12" y="38"/>
                    <a:pt x="26" y="68"/>
                  </a:cubicBezTo>
                  <a:lnTo>
                    <a:pt x="26" y="68"/>
                  </a:lnTo>
                  <a:cubicBezTo>
                    <a:pt x="48" y="119"/>
                    <a:pt x="89" y="168"/>
                    <a:pt x="138" y="209"/>
                  </a:cubicBezTo>
                  <a:lnTo>
                    <a:pt x="138" y="209"/>
                  </a:lnTo>
                  <a:cubicBezTo>
                    <a:pt x="104" y="241"/>
                    <a:pt x="63" y="269"/>
                    <a:pt x="27" y="301"/>
                  </a:cubicBezTo>
                  <a:lnTo>
                    <a:pt x="27" y="301"/>
                  </a:lnTo>
                  <a:cubicBezTo>
                    <a:pt x="0" y="324"/>
                    <a:pt x="31" y="364"/>
                    <a:pt x="63" y="351"/>
                  </a:cubicBezTo>
                  <a:lnTo>
                    <a:pt x="63" y="351"/>
                  </a:lnTo>
                  <a:cubicBezTo>
                    <a:pt x="109" y="329"/>
                    <a:pt x="153" y="293"/>
                    <a:pt x="192" y="248"/>
                  </a:cubicBezTo>
                  <a:lnTo>
                    <a:pt x="192" y="248"/>
                  </a:lnTo>
                  <a:cubicBezTo>
                    <a:pt x="239" y="278"/>
                    <a:pt x="288" y="301"/>
                    <a:pt x="334" y="312"/>
                  </a:cubicBezTo>
                  <a:lnTo>
                    <a:pt x="334" y="312"/>
                  </a:lnTo>
                  <a:cubicBezTo>
                    <a:pt x="357" y="319"/>
                    <a:pt x="377" y="285"/>
                    <a:pt x="353" y="272"/>
                  </a:cubicBezTo>
                </a:path>
              </a:pathLst>
            </a:custGeom>
            <a:solidFill>
              <a:schemeClr val="accent3">
                <a:lumMod val="25000"/>
              </a:schemeClr>
            </a:solidFill>
            <a:ln>
              <a:noFill/>
            </a:ln>
            <a:effectLst/>
          </p:spPr>
          <p:txBody>
            <a:bodyPr wrap="none" anchor="ctr"/>
            <a:lstStyle/>
            <a:p>
              <a:pPr>
                <a:defRPr/>
              </a:pPr>
              <a:endParaRPr lang="es-ES_tradnl"/>
            </a:p>
          </p:txBody>
        </p:sp>
        <p:sp>
          <p:nvSpPr>
            <p:cNvPr id="135" name="Freeform 35">
              <a:extLst>
                <a:ext uri="{FF2B5EF4-FFF2-40B4-BE49-F238E27FC236}">
                  <a16:creationId xmlns:a16="http://schemas.microsoft.com/office/drawing/2014/main" id="{27863EC9-D8FA-E24D-9EC7-2602B9532F69}"/>
                </a:ext>
              </a:extLst>
            </p:cNvPr>
            <p:cNvSpPr>
              <a:spLocks noChangeArrowheads="1"/>
            </p:cNvSpPr>
            <p:nvPr/>
          </p:nvSpPr>
          <p:spPr bwMode="auto">
            <a:xfrm rot="16200000">
              <a:off x="48185" y="6491684"/>
              <a:ext cx="180951" cy="173016"/>
            </a:xfrm>
            <a:custGeom>
              <a:avLst/>
              <a:gdLst>
                <a:gd name="T0" fmla="*/ 353 w 378"/>
                <a:gd name="T1" fmla="*/ 272 h 365"/>
                <a:gd name="T2" fmla="*/ 353 w 378"/>
                <a:gd name="T3" fmla="*/ 272 h 365"/>
                <a:gd name="T4" fmla="*/ 232 w 378"/>
                <a:gd name="T5" fmla="*/ 199 h 365"/>
                <a:gd name="T6" fmla="*/ 232 w 378"/>
                <a:gd name="T7" fmla="*/ 199 h 365"/>
                <a:gd name="T8" fmla="*/ 307 w 378"/>
                <a:gd name="T9" fmla="*/ 42 h 365"/>
                <a:gd name="T10" fmla="*/ 307 w 378"/>
                <a:gd name="T11" fmla="*/ 42 h 365"/>
                <a:gd name="T12" fmla="*/ 267 w 378"/>
                <a:gd name="T13" fmla="*/ 23 h 365"/>
                <a:gd name="T14" fmla="*/ 267 w 378"/>
                <a:gd name="T15" fmla="*/ 23 h 365"/>
                <a:gd name="T16" fmla="*/ 184 w 378"/>
                <a:gd name="T17" fmla="*/ 160 h 365"/>
                <a:gd name="T18" fmla="*/ 184 w 378"/>
                <a:gd name="T19" fmla="*/ 160 h 365"/>
                <a:gd name="T20" fmla="*/ 77 w 378"/>
                <a:gd name="T21" fmla="*/ 33 h 365"/>
                <a:gd name="T22" fmla="*/ 77 w 378"/>
                <a:gd name="T23" fmla="*/ 33 h 365"/>
                <a:gd name="T24" fmla="*/ 26 w 378"/>
                <a:gd name="T25" fmla="*/ 68 h 365"/>
                <a:gd name="T26" fmla="*/ 26 w 378"/>
                <a:gd name="T27" fmla="*/ 68 h 365"/>
                <a:gd name="T28" fmla="*/ 139 w 378"/>
                <a:gd name="T29" fmla="*/ 209 h 365"/>
                <a:gd name="T30" fmla="*/ 139 w 378"/>
                <a:gd name="T31" fmla="*/ 209 h 365"/>
                <a:gd name="T32" fmla="*/ 27 w 378"/>
                <a:gd name="T33" fmla="*/ 301 h 365"/>
                <a:gd name="T34" fmla="*/ 27 w 378"/>
                <a:gd name="T35" fmla="*/ 301 h 365"/>
                <a:gd name="T36" fmla="*/ 64 w 378"/>
                <a:gd name="T37" fmla="*/ 351 h 365"/>
                <a:gd name="T38" fmla="*/ 64 w 378"/>
                <a:gd name="T39" fmla="*/ 351 h 365"/>
                <a:gd name="T40" fmla="*/ 194 w 378"/>
                <a:gd name="T41" fmla="*/ 248 h 365"/>
                <a:gd name="T42" fmla="*/ 194 w 378"/>
                <a:gd name="T43" fmla="*/ 248 h 365"/>
                <a:gd name="T44" fmla="*/ 335 w 378"/>
                <a:gd name="T45" fmla="*/ 312 h 365"/>
                <a:gd name="T46" fmla="*/ 335 w 378"/>
                <a:gd name="T47" fmla="*/ 312 h 365"/>
                <a:gd name="T48" fmla="*/ 353 w 378"/>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5">
                  <a:moveTo>
                    <a:pt x="353" y="272"/>
                  </a:moveTo>
                  <a:lnTo>
                    <a:pt x="353" y="272"/>
                  </a:lnTo>
                  <a:cubicBezTo>
                    <a:pt x="312" y="248"/>
                    <a:pt x="270" y="227"/>
                    <a:pt x="232" y="199"/>
                  </a:cubicBezTo>
                  <a:lnTo>
                    <a:pt x="232" y="199"/>
                  </a:lnTo>
                  <a:cubicBezTo>
                    <a:pt x="268" y="149"/>
                    <a:pt x="294" y="93"/>
                    <a:pt x="307" y="42"/>
                  </a:cubicBezTo>
                  <a:lnTo>
                    <a:pt x="307" y="42"/>
                  </a:lnTo>
                  <a:cubicBezTo>
                    <a:pt x="314" y="18"/>
                    <a:pt x="280" y="0"/>
                    <a:pt x="267" y="23"/>
                  </a:cubicBezTo>
                  <a:lnTo>
                    <a:pt x="267" y="23"/>
                  </a:lnTo>
                  <a:cubicBezTo>
                    <a:pt x="240" y="71"/>
                    <a:pt x="217" y="118"/>
                    <a:pt x="184" y="160"/>
                  </a:cubicBezTo>
                  <a:lnTo>
                    <a:pt x="184" y="160"/>
                  </a:lnTo>
                  <a:cubicBezTo>
                    <a:pt x="143" y="121"/>
                    <a:pt x="113" y="76"/>
                    <a:pt x="77" y="33"/>
                  </a:cubicBezTo>
                  <a:lnTo>
                    <a:pt x="77" y="33"/>
                  </a:lnTo>
                  <a:cubicBezTo>
                    <a:pt x="52" y="5"/>
                    <a:pt x="13" y="38"/>
                    <a:pt x="26" y="68"/>
                  </a:cubicBezTo>
                  <a:lnTo>
                    <a:pt x="26" y="68"/>
                  </a:lnTo>
                  <a:cubicBezTo>
                    <a:pt x="50" y="119"/>
                    <a:pt x="90" y="168"/>
                    <a:pt x="139" y="209"/>
                  </a:cubicBezTo>
                  <a:lnTo>
                    <a:pt x="139" y="209"/>
                  </a:lnTo>
                  <a:cubicBezTo>
                    <a:pt x="105" y="241"/>
                    <a:pt x="65" y="269"/>
                    <a:pt x="27" y="301"/>
                  </a:cubicBezTo>
                  <a:lnTo>
                    <a:pt x="27" y="301"/>
                  </a:lnTo>
                  <a:cubicBezTo>
                    <a:pt x="0" y="324"/>
                    <a:pt x="33" y="364"/>
                    <a:pt x="64" y="351"/>
                  </a:cubicBezTo>
                  <a:lnTo>
                    <a:pt x="64" y="351"/>
                  </a:lnTo>
                  <a:cubicBezTo>
                    <a:pt x="110" y="329"/>
                    <a:pt x="155" y="293"/>
                    <a:pt x="194" y="248"/>
                  </a:cubicBezTo>
                  <a:lnTo>
                    <a:pt x="194" y="248"/>
                  </a:lnTo>
                  <a:cubicBezTo>
                    <a:pt x="239" y="278"/>
                    <a:pt x="289" y="301"/>
                    <a:pt x="335" y="312"/>
                  </a:cubicBezTo>
                  <a:lnTo>
                    <a:pt x="335" y="312"/>
                  </a:lnTo>
                  <a:cubicBezTo>
                    <a:pt x="358" y="319"/>
                    <a:pt x="377" y="285"/>
                    <a:pt x="353" y="272"/>
                  </a:cubicBezTo>
                </a:path>
              </a:pathLst>
            </a:custGeom>
            <a:solidFill>
              <a:schemeClr val="accent3">
                <a:lumMod val="50000"/>
              </a:schemeClr>
            </a:solidFill>
            <a:ln>
              <a:noFill/>
            </a:ln>
            <a:effectLst/>
          </p:spPr>
          <p:txBody>
            <a:bodyPr wrap="none" anchor="ctr"/>
            <a:lstStyle/>
            <a:p>
              <a:pPr>
                <a:defRPr/>
              </a:pPr>
              <a:endParaRPr lang="es-ES_tradnl"/>
            </a:p>
          </p:txBody>
        </p:sp>
        <p:sp>
          <p:nvSpPr>
            <p:cNvPr id="136" name="Freeform 36">
              <a:extLst>
                <a:ext uri="{FF2B5EF4-FFF2-40B4-BE49-F238E27FC236}">
                  <a16:creationId xmlns:a16="http://schemas.microsoft.com/office/drawing/2014/main" id="{BF3D2737-7391-9A4B-9AF5-CBC89E551A97}"/>
                </a:ext>
              </a:extLst>
            </p:cNvPr>
            <p:cNvSpPr>
              <a:spLocks noChangeArrowheads="1"/>
            </p:cNvSpPr>
            <p:nvPr/>
          </p:nvSpPr>
          <p:spPr bwMode="auto">
            <a:xfrm rot="16200000">
              <a:off x="48185" y="5921844"/>
              <a:ext cx="180951" cy="173016"/>
            </a:xfrm>
            <a:custGeom>
              <a:avLst/>
              <a:gdLst>
                <a:gd name="T0" fmla="*/ 352 w 378"/>
                <a:gd name="T1" fmla="*/ 272 h 365"/>
                <a:gd name="T2" fmla="*/ 352 w 378"/>
                <a:gd name="T3" fmla="*/ 272 h 365"/>
                <a:gd name="T4" fmla="*/ 231 w 378"/>
                <a:gd name="T5" fmla="*/ 199 h 365"/>
                <a:gd name="T6" fmla="*/ 231 w 378"/>
                <a:gd name="T7" fmla="*/ 199 h 365"/>
                <a:gd name="T8" fmla="*/ 306 w 378"/>
                <a:gd name="T9" fmla="*/ 42 h 365"/>
                <a:gd name="T10" fmla="*/ 306 w 378"/>
                <a:gd name="T11" fmla="*/ 42 h 365"/>
                <a:gd name="T12" fmla="*/ 265 w 378"/>
                <a:gd name="T13" fmla="*/ 23 h 365"/>
                <a:gd name="T14" fmla="*/ 265 w 378"/>
                <a:gd name="T15" fmla="*/ 23 h 365"/>
                <a:gd name="T16" fmla="*/ 182 w 378"/>
                <a:gd name="T17" fmla="*/ 160 h 365"/>
                <a:gd name="T18" fmla="*/ 182 w 378"/>
                <a:gd name="T19" fmla="*/ 160 h 365"/>
                <a:gd name="T20" fmla="*/ 76 w 378"/>
                <a:gd name="T21" fmla="*/ 33 h 365"/>
                <a:gd name="T22" fmla="*/ 76 w 378"/>
                <a:gd name="T23" fmla="*/ 33 h 365"/>
                <a:gd name="T24" fmla="*/ 26 w 378"/>
                <a:gd name="T25" fmla="*/ 68 h 365"/>
                <a:gd name="T26" fmla="*/ 26 w 378"/>
                <a:gd name="T27" fmla="*/ 68 h 365"/>
                <a:gd name="T28" fmla="*/ 138 w 378"/>
                <a:gd name="T29" fmla="*/ 209 h 365"/>
                <a:gd name="T30" fmla="*/ 138 w 378"/>
                <a:gd name="T31" fmla="*/ 209 h 365"/>
                <a:gd name="T32" fmla="*/ 27 w 378"/>
                <a:gd name="T33" fmla="*/ 301 h 365"/>
                <a:gd name="T34" fmla="*/ 27 w 378"/>
                <a:gd name="T35" fmla="*/ 301 h 365"/>
                <a:gd name="T36" fmla="*/ 63 w 378"/>
                <a:gd name="T37" fmla="*/ 351 h 365"/>
                <a:gd name="T38" fmla="*/ 63 w 378"/>
                <a:gd name="T39" fmla="*/ 351 h 365"/>
                <a:gd name="T40" fmla="*/ 193 w 378"/>
                <a:gd name="T41" fmla="*/ 248 h 365"/>
                <a:gd name="T42" fmla="*/ 193 w 378"/>
                <a:gd name="T43" fmla="*/ 248 h 365"/>
                <a:gd name="T44" fmla="*/ 333 w 378"/>
                <a:gd name="T45" fmla="*/ 312 h 365"/>
                <a:gd name="T46" fmla="*/ 333 w 378"/>
                <a:gd name="T47" fmla="*/ 312 h 365"/>
                <a:gd name="T48" fmla="*/ 352 w 378"/>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5">
                  <a:moveTo>
                    <a:pt x="352" y="272"/>
                  </a:moveTo>
                  <a:lnTo>
                    <a:pt x="352" y="272"/>
                  </a:lnTo>
                  <a:cubicBezTo>
                    <a:pt x="311" y="248"/>
                    <a:pt x="270" y="227"/>
                    <a:pt x="231" y="199"/>
                  </a:cubicBezTo>
                  <a:lnTo>
                    <a:pt x="231" y="199"/>
                  </a:lnTo>
                  <a:cubicBezTo>
                    <a:pt x="266" y="149"/>
                    <a:pt x="294" y="93"/>
                    <a:pt x="306" y="42"/>
                  </a:cubicBezTo>
                  <a:lnTo>
                    <a:pt x="306" y="42"/>
                  </a:lnTo>
                  <a:cubicBezTo>
                    <a:pt x="312" y="18"/>
                    <a:pt x="278" y="0"/>
                    <a:pt x="265" y="23"/>
                  </a:cubicBezTo>
                  <a:lnTo>
                    <a:pt x="265" y="23"/>
                  </a:lnTo>
                  <a:cubicBezTo>
                    <a:pt x="239" y="71"/>
                    <a:pt x="215" y="118"/>
                    <a:pt x="182" y="160"/>
                  </a:cubicBezTo>
                  <a:lnTo>
                    <a:pt x="182" y="160"/>
                  </a:lnTo>
                  <a:cubicBezTo>
                    <a:pt x="141" y="121"/>
                    <a:pt x="111" y="76"/>
                    <a:pt x="76" y="33"/>
                  </a:cubicBezTo>
                  <a:lnTo>
                    <a:pt x="76" y="33"/>
                  </a:lnTo>
                  <a:cubicBezTo>
                    <a:pt x="52" y="5"/>
                    <a:pt x="11" y="38"/>
                    <a:pt x="26" y="68"/>
                  </a:cubicBezTo>
                  <a:lnTo>
                    <a:pt x="26" y="68"/>
                  </a:lnTo>
                  <a:cubicBezTo>
                    <a:pt x="48" y="119"/>
                    <a:pt x="89" y="168"/>
                    <a:pt x="138" y="209"/>
                  </a:cubicBezTo>
                  <a:lnTo>
                    <a:pt x="138" y="209"/>
                  </a:lnTo>
                  <a:cubicBezTo>
                    <a:pt x="103" y="241"/>
                    <a:pt x="64" y="269"/>
                    <a:pt x="27" y="301"/>
                  </a:cubicBezTo>
                  <a:lnTo>
                    <a:pt x="27" y="301"/>
                  </a:lnTo>
                  <a:cubicBezTo>
                    <a:pt x="0" y="324"/>
                    <a:pt x="31" y="364"/>
                    <a:pt x="63" y="351"/>
                  </a:cubicBezTo>
                  <a:lnTo>
                    <a:pt x="63" y="351"/>
                  </a:lnTo>
                  <a:cubicBezTo>
                    <a:pt x="109" y="329"/>
                    <a:pt x="153" y="293"/>
                    <a:pt x="193" y="248"/>
                  </a:cubicBezTo>
                  <a:lnTo>
                    <a:pt x="193" y="248"/>
                  </a:lnTo>
                  <a:cubicBezTo>
                    <a:pt x="239" y="278"/>
                    <a:pt x="287" y="301"/>
                    <a:pt x="333" y="312"/>
                  </a:cubicBezTo>
                  <a:lnTo>
                    <a:pt x="333" y="312"/>
                  </a:lnTo>
                  <a:cubicBezTo>
                    <a:pt x="357" y="319"/>
                    <a:pt x="377" y="285"/>
                    <a:pt x="352" y="272"/>
                  </a:cubicBezTo>
                </a:path>
              </a:pathLst>
            </a:custGeom>
            <a:solidFill>
              <a:schemeClr val="accent3">
                <a:lumMod val="50000"/>
              </a:schemeClr>
            </a:solidFill>
            <a:ln>
              <a:noFill/>
            </a:ln>
            <a:effectLst/>
          </p:spPr>
          <p:txBody>
            <a:bodyPr wrap="none" anchor="ctr"/>
            <a:lstStyle/>
            <a:p>
              <a:pPr>
                <a:defRPr/>
              </a:pPr>
              <a:endParaRPr lang="es-ES_tradnl"/>
            </a:p>
          </p:txBody>
        </p:sp>
        <p:sp>
          <p:nvSpPr>
            <p:cNvPr id="137" name="Freeform 37">
              <a:extLst>
                <a:ext uri="{FF2B5EF4-FFF2-40B4-BE49-F238E27FC236}">
                  <a16:creationId xmlns:a16="http://schemas.microsoft.com/office/drawing/2014/main" id="{0BE53D37-CF12-1544-9EBB-8DDC083B4FA2}"/>
                </a:ext>
              </a:extLst>
            </p:cNvPr>
            <p:cNvSpPr>
              <a:spLocks noChangeArrowheads="1"/>
            </p:cNvSpPr>
            <p:nvPr/>
          </p:nvSpPr>
          <p:spPr bwMode="auto">
            <a:xfrm rot="16200000">
              <a:off x="41835" y="5528196"/>
              <a:ext cx="180951" cy="173016"/>
            </a:xfrm>
            <a:custGeom>
              <a:avLst/>
              <a:gdLst>
                <a:gd name="T0" fmla="*/ 353 w 378"/>
                <a:gd name="T1" fmla="*/ 274 h 367"/>
                <a:gd name="T2" fmla="*/ 353 w 378"/>
                <a:gd name="T3" fmla="*/ 274 h 367"/>
                <a:gd name="T4" fmla="*/ 231 w 378"/>
                <a:gd name="T5" fmla="*/ 202 h 367"/>
                <a:gd name="T6" fmla="*/ 231 w 378"/>
                <a:gd name="T7" fmla="*/ 202 h 367"/>
                <a:gd name="T8" fmla="*/ 307 w 378"/>
                <a:gd name="T9" fmla="*/ 43 h 367"/>
                <a:gd name="T10" fmla="*/ 307 w 378"/>
                <a:gd name="T11" fmla="*/ 43 h 367"/>
                <a:gd name="T12" fmla="*/ 267 w 378"/>
                <a:gd name="T13" fmla="*/ 24 h 367"/>
                <a:gd name="T14" fmla="*/ 267 w 378"/>
                <a:gd name="T15" fmla="*/ 24 h 367"/>
                <a:gd name="T16" fmla="*/ 182 w 378"/>
                <a:gd name="T17" fmla="*/ 161 h 367"/>
                <a:gd name="T18" fmla="*/ 182 w 378"/>
                <a:gd name="T19" fmla="*/ 161 h 367"/>
                <a:gd name="T20" fmla="*/ 76 w 378"/>
                <a:gd name="T21" fmla="*/ 35 h 367"/>
                <a:gd name="T22" fmla="*/ 76 w 378"/>
                <a:gd name="T23" fmla="*/ 35 h 367"/>
                <a:gd name="T24" fmla="*/ 26 w 378"/>
                <a:gd name="T25" fmla="*/ 70 h 367"/>
                <a:gd name="T26" fmla="*/ 26 w 378"/>
                <a:gd name="T27" fmla="*/ 70 h 367"/>
                <a:gd name="T28" fmla="*/ 139 w 378"/>
                <a:gd name="T29" fmla="*/ 209 h 367"/>
                <a:gd name="T30" fmla="*/ 139 w 378"/>
                <a:gd name="T31" fmla="*/ 209 h 367"/>
                <a:gd name="T32" fmla="*/ 27 w 378"/>
                <a:gd name="T33" fmla="*/ 301 h 367"/>
                <a:gd name="T34" fmla="*/ 27 w 378"/>
                <a:gd name="T35" fmla="*/ 301 h 367"/>
                <a:gd name="T36" fmla="*/ 63 w 378"/>
                <a:gd name="T37" fmla="*/ 351 h 367"/>
                <a:gd name="T38" fmla="*/ 63 w 378"/>
                <a:gd name="T39" fmla="*/ 351 h 367"/>
                <a:gd name="T40" fmla="*/ 193 w 378"/>
                <a:gd name="T41" fmla="*/ 250 h 367"/>
                <a:gd name="T42" fmla="*/ 193 w 378"/>
                <a:gd name="T43" fmla="*/ 250 h 367"/>
                <a:gd name="T44" fmla="*/ 334 w 378"/>
                <a:gd name="T45" fmla="*/ 315 h 367"/>
                <a:gd name="T46" fmla="*/ 334 w 378"/>
                <a:gd name="T47" fmla="*/ 315 h 367"/>
                <a:gd name="T48" fmla="*/ 353 w 378"/>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4"/>
                  </a:moveTo>
                  <a:lnTo>
                    <a:pt x="353" y="274"/>
                  </a:lnTo>
                  <a:cubicBezTo>
                    <a:pt x="311" y="250"/>
                    <a:pt x="270" y="228"/>
                    <a:pt x="231" y="202"/>
                  </a:cubicBezTo>
                  <a:lnTo>
                    <a:pt x="231" y="202"/>
                  </a:lnTo>
                  <a:cubicBezTo>
                    <a:pt x="267" y="150"/>
                    <a:pt x="294" y="95"/>
                    <a:pt x="307" y="43"/>
                  </a:cubicBezTo>
                  <a:lnTo>
                    <a:pt x="307" y="43"/>
                  </a:lnTo>
                  <a:cubicBezTo>
                    <a:pt x="313" y="20"/>
                    <a:pt x="280" y="0"/>
                    <a:pt x="267" y="24"/>
                  </a:cubicBezTo>
                  <a:lnTo>
                    <a:pt x="267" y="24"/>
                  </a:lnTo>
                  <a:cubicBezTo>
                    <a:pt x="240" y="71"/>
                    <a:pt x="217" y="117"/>
                    <a:pt x="182" y="161"/>
                  </a:cubicBezTo>
                  <a:lnTo>
                    <a:pt x="182" y="161"/>
                  </a:lnTo>
                  <a:cubicBezTo>
                    <a:pt x="143" y="123"/>
                    <a:pt x="113" y="77"/>
                    <a:pt x="76" y="35"/>
                  </a:cubicBezTo>
                  <a:lnTo>
                    <a:pt x="76" y="35"/>
                  </a:lnTo>
                  <a:cubicBezTo>
                    <a:pt x="52" y="7"/>
                    <a:pt x="12" y="39"/>
                    <a:pt x="26" y="70"/>
                  </a:cubicBezTo>
                  <a:lnTo>
                    <a:pt x="26" y="70"/>
                  </a:lnTo>
                  <a:cubicBezTo>
                    <a:pt x="50" y="120"/>
                    <a:pt x="90" y="169"/>
                    <a:pt x="139" y="209"/>
                  </a:cubicBezTo>
                  <a:lnTo>
                    <a:pt x="139" y="209"/>
                  </a:lnTo>
                  <a:cubicBezTo>
                    <a:pt x="104" y="244"/>
                    <a:pt x="64" y="270"/>
                    <a:pt x="27" y="301"/>
                  </a:cubicBezTo>
                  <a:lnTo>
                    <a:pt x="27" y="301"/>
                  </a:lnTo>
                  <a:cubicBezTo>
                    <a:pt x="0" y="326"/>
                    <a:pt x="33" y="366"/>
                    <a:pt x="63" y="351"/>
                  </a:cubicBezTo>
                  <a:lnTo>
                    <a:pt x="63" y="351"/>
                  </a:lnTo>
                  <a:cubicBezTo>
                    <a:pt x="109" y="330"/>
                    <a:pt x="154" y="293"/>
                    <a:pt x="193" y="250"/>
                  </a:cubicBezTo>
                  <a:lnTo>
                    <a:pt x="193" y="250"/>
                  </a:lnTo>
                  <a:cubicBezTo>
                    <a:pt x="239" y="280"/>
                    <a:pt x="289" y="303"/>
                    <a:pt x="334" y="315"/>
                  </a:cubicBezTo>
                  <a:lnTo>
                    <a:pt x="334" y="315"/>
                  </a:lnTo>
                  <a:cubicBezTo>
                    <a:pt x="359" y="320"/>
                    <a:pt x="377" y="287"/>
                    <a:pt x="353" y="274"/>
                  </a:cubicBezTo>
                </a:path>
              </a:pathLst>
            </a:custGeom>
            <a:solidFill>
              <a:schemeClr val="accent3">
                <a:lumMod val="25000"/>
              </a:schemeClr>
            </a:solidFill>
            <a:ln>
              <a:noFill/>
            </a:ln>
            <a:effectLst/>
          </p:spPr>
          <p:txBody>
            <a:bodyPr wrap="none" anchor="ctr"/>
            <a:lstStyle/>
            <a:p>
              <a:pPr>
                <a:defRPr/>
              </a:pPr>
              <a:endParaRPr lang="es-ES_tradnl"/>
            </a:p>
          </p:txBody>
        </p:sp>
        <p:sp>
          <p:nvSpPr>
            <p:cNvPr id="138" name="Freeform 38">
              <a:extLst>
                <a:ext uri="{FF2B5EF4-FFF2-40B4-BE49-F238E27FC236}">
                  <a16:creationId xmlns:a16="http://schemas.microsoft.com/office/drawing/2014/main" id="{540265DC-248E-CE41-A395-20676AACA350}"/>
                </a:ext>
              </a:extLst>
            </p:cNvPr>
            <p:cNvSpPr>
              <a:spLocks noChangeArrowheads="1"/>
            </p:cNvSpPr>
            <p:nvPr/>
          </p:nvSpPr>
          <p:spPr bwMode="auto">
            <a:xfrm rot="16200000">
              <a:off x="41835" y="5339308"/>
              <a:ext cx="180951" cy="173016"/>
            </a:xfrm>
            <a:custGeom>
              <a:avLst/>
              <a:gdLst>
                <a:gd name="T0" fmla="*/ 353 w 378"/>
                <a:gd name="T1" fmla="*/ 274 h 367"/>
                <a:gd name="T2" fmla="*/ 353 w 378"/>
                <a:gd name="T3" fmla="*/ 274 h 367"/>
                <a:gd name="T4" fmla="*/ 232 w 378"/>
                <a:gd name="T5" fmla="*/ 202 h 367"/>
                <a:gd name="T6" fmla="*/ 232 w 378"/>
                <a:gd name="T7" fmla="*/ 202 h 367"/>
                <a:gd name="T8" fmla="*/ 307 w 378"/>
                <a:gd name="T9" fmla="*/ 43 h 367"/>
                <a:gd name="T10" fmla="*/ 307 w 378"/>
                <a:gd name="T11" fmla="*/ 43 h 367"/>
                <a:gd name="T12" fmla="*/ 265 w 378"/>
                <a:gd name="T13" fmla="*/ 24 h 367"/>
                <a:gd name="T14" fmla="*/ 265 w 378"/>
                <a:gd name="T15" fmla="*/ 24 h 367"/>
                <a:gd name="T16" fmla="*/ 184 w 378"/>
                <a:gd name="T17" fmla="*/ 161 h 367"/>
                <a:gd name="T18" fmla="*/ 184 w 378"/>
                <a:gd name="T19" fmla="*/ 161 h 367"/>
                <a:gd name="T20" fmla="*/ 76 w 378"/>
                <a:gd name="T21" fmla="*/ 35 h 367"/>
                <a:gd name="T22" fmla="*/ 76 w 378"/>
                <a:gd name="T23" fmla="*/ 35 h 367"/>
                <a:gd name="T24" fmla="*/ 26 w 378"/>
                <a:gd name="T25" fmla="*/ 70 h 367"/>
                <a:gd name="T26" fmla="*/ 26 w 378"/>
                <a:gd name="T27" fmla="*/ 70 h 367"/>
                <a:gd name="T28" fmla="*/ 139 w 378"/>
                <a:gd name="T29" fmla="*/ 209 h 367"/>
                <a:gd name="T30" fmla="*/ 139 w 378"/>
                <a:gd name="T31" fmla="*/ 209 h 367"/>
                <a:gd name="T32" fmla="*/ 27 w 378"/>
                <a:gd name="T33" fmla="*/ 301 h 367"/>
                <a:gd name="T34" fmla="*/ 27 w 378"/>
                <a:gd name="T35" fmla="*/ 301 h 367"/>
                <a:gd name="T36" fmla="*/ 63 w 378"/>
                <a:gd name="T37" fmla="*/ 351 h 367"/>
                <a:gd name="T38" fmla="*/ 63 w 378"/>
                <a:gd name="T39" fmla="*/ 351 h 367"/>
                <a:gd name="T40" fmla="*/ 193 w 378"/>
                <a:gd name="T41" fmla="*/ 250 h 367"/>
                <a:gd name="T42" fmla="*/ 193 w 378"/>
                <a:gd name="T43" fmla="*/ 250 h 367"/>
                <a:gd name="T44" fmla="*/ 333 w 378"/>
                <a:gd name="T45" fmla="*/ 315 h 367"/>
                <a:gd name="T46" fmla="*/ 333 w 378"/>
                <a:gd name="T47" fmla="*/ 315 h 367"/>
                <a:gd name="T48" fmla="*/ 353 w 378"/>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4"/>
                  </a:moveTo>
                  <a:lnTo>
                    <a:pt x="353" y="274"/>
                  </a:lnTo>
                  <a:cubicBezTo>
                    <a:pt x="311" y="250"/>
                    <a:pt x="270" y="228"/>
                    <a:pt x="232" y="202"/>
                  </a:cubicBezTo>
                  <a:lnTo>
                    <a:pt x="232" y="202"/>
                  </a:lnTo>
                  <a:cubicBezTo>
                    <a:pt x="268" y="150"/>
                    <a:pt x="294" y="95"/>
                    <a:pt x="307" y="43"/>
                  </a:cubicBezTo>
                  <a:lnTo>
                    <a:pt x="307" y="43"/>
                  </a:lnTo>
                  <a:cubicBezTo>
                    <a:pt x="312" y="20"/>
                    <a:pt x="279" y="0"/>
                    <a:pt x="265" y="24"/>
                  </a:cubicBezTo>
                  <a:lnTo>
                    <a:pt x="265" y="24"/>
                  </a:lnTo>
                  <a:cubicBezTo>
                    <a:pt x="240" y="71"/>
                    <a:pt x="215" y="117"/>
                    <a:pt x="184" y="161"/>
                  </a:cubicBezTo>
                  <a:lnTo>
                    <a:pt x="184" y="161"/>
                  </a:lnTo>
                  <a:cubicBezTo>
                    <a:pt x="142" y="123"/>
                    <a:pt x="113" y="77"/>
                    <a:pt x="76" y="35"/>
                  </a:cubicBezTo>
                  <a:lnTo>
                    <a:pt x="76" y="35"/>
                  </a:lnTo>
                  <a:cubicBezTo>
                    <a:pt x="52" y="7"/>
                    <a:pt x="11" y="39"/>
                    <a:pt x="26" y="70"/>
                  </a:cubicBezTo>
                  <a:lnTo>
                    <a:pt x="26" y="70"/>
                  </a:lnTo>
                  <a:cubicBezTo>
                    <a:pt x="48" y="120"/>
                    <a:pt x="89" y="169"/>
                    <a:pt x="139" y="209"/>
                  </a:cubicBezTo>
                  <a:lnTo>
                    <a:pt x="139" y="209"/>
                  </a:lnTo>
                  <a:cubicBezTo>
                    <a:pt x="103" y="244"/>
                    <a:pt x="64" y="270"/>
                    <a:pt x="27" y="301"/>
                  </a:cubicBezTo>
                  <a:lnTo>
                    <a:pt x="27" y="301"/>
                  </a:lnTo>
                  <a:cubicBezTo>
                    <a:pt x="0" y="326"/>
                    <a:pt x="32" y="366"/>
                    <a:pt x="63" y="351"/>
                  </a:cubicBezTo>
                  <a:lnTo>
                    <a:pt x="63" y="351"/>
                  </a:lnTo>
                  <a:cubicBezTo>
                    <a:pt x="109" y="330"/>
                    <a:pt x="155" y="293"/>
                    <a:pt x="193" y="250"/>
                  </a:cubicBezTo>
                  <a:lnTo>
                    <a:pt x="193" y="250"/>
                  </a:lnTo>
                  <a:cubicBezTo>
                    <a:pt x="239" y="280"/>
                    <a:pt x="287" y="303"/>
                    <a:pt x="333" y="315"/>
                  </a:cubicBezTo>
                  <a:lnTo>
                    <a:pt x="333" y="315"/>
                  </a:lnTo>
                  <a:cubicBezTo>
                    <a:pt x="357" y="320"/>
                    <a:pt x="377" y="287"/>
                    <a:pt x="353" y="274"/>
                  </a:cubicBezTo>
                </a:path>
              </a:pathLst>
            </a:custGeom>
            <a:solidFill>
              <a:schemeClr val="accent3">
                <a:lumMod val="50000"/>
              </a:schemeClr>
            </a:solidFill>
            <a:ln>
              <a:noFill/>
            </a:ln>
            <a:effectLst/>
          </p:spPr>
          <p:txBody>
            <a:bodyPr wrap="none" anchor="ctr"/>
            <a:lstStyle/>
            <a:p>
              <a:pPr>
                <a:defRPr/>
              </a:pPr>
              <a:endParaRPr lang="es-ES_tradnl"/>
            </a:p>
          </p:txBody>
        </p:sp>
        <p:sp>
          <p:nvSpPr>
            <p:cNvPr id="139" name="Freeform 39">
              <a:extLst>
                <a:ext uri="{FF2B5EF4-FFF2-40B4-BE49-F238E27FC236}">
                  <a16:creationId xmlns:a16="http://schemas.microsoft.com/office/drawing/2014/main" id="{1210F685-24B2-6C49-B57A-12565FF1E320}"/>
                </a:ext>
              </a:extLst>
            </p:cNvPr>
            <p:cNvSpPr>
              <a:spLocks noChangeArrowheads="1"/>
            </p:cNvSpPr>
            <p:nvPr/>
          </p:nvSpPr>
          <p:spPr bwMode="auto">
            <a:xfrm rot="16200000">
              <a:off x="41835" y="5718671"/>
              <a:ext cx="180951" cy="173016"/>
            </a:xfrm>
            <a:custGeom>
              <a:avLst/>
              <a:gdLst>
                <a:gd name="T0" fmla="*/ 353 w 378"/>
                <a:gd name="T1" fmla="*/ 274 h 367"/>
                <a:gd name="T2" fmla="*/ 353 w 378"/>
                <a:gd name="T3" fmla="*/ 274 h 367"/>
                <a:gd name="T4" fmla="*/ 231 w 378"/>
                <a:gd name="T5" fmla="*/ 202 h 367"/>
                <a:gd name="T6" fmla="*/ 231 w 378"/>
                <a:gd name="T7" fmla="*/ 202 h 367"/>
                <a:gd name="T8" fmla="*/ 307 w 378"/>
                <a:gd name="T9" fmla="*/ 43 h 367"/>
                <a:gd name="T10" fmla="*/ 307 w 378"/>
                <a:gd name="T11" fmla="*/ 43 h 367"/>
                <a:gd name="T12" fmla="*/ 267 w 378"/>
                <a:gd name="T13" fmla="*/ 24 h 367"/>
                <a:gd name="T14" fmla="*/ 267 w 378"/>
                <a:gd name="T15" fmla="*/ 24 h 367"/>
                <a:gd name="T16" fmla="*/ 183 w 378"/>
                <a:gd name="T17" fmla="*/ 161 h 367"/>
                <a:gd name="T18" fmla="*/ 183 w 378"/>
                <a:gd name="T19" fmla="*/ 161 h 367"/>
                <a:gd name="T20" fmla="*/ 76 w 378"/>
                <a:gd name="T21" fmla="*/ 35 h 367"/>
                <a:gd name="T22" fmla="*/ 76 w 378"/>
                <a:gd name="T23" fmla="*/ 35 h 367"/>
                <a:gd name="T24" fmla="*/ 26 w 378"/>
                <a:gd name="T25" fmla="*/ 70 h 367"/>
                <a:gd name="T26" fmla="*/ 26 w 378"/>
                <a:gd name="T27" fmla="*/ 70 h 367"/>
                <a:gd name="T28" fmla="*/ 139 w 378"/>
                <a:gd name="T29" fmla="*/ 209 h 367"/>
                <a:gd name="T30" fmla="*/ 139 w 378"/>
                <a:gd name="T31" fmla="*/ 209 h 367"/>
                <a:gd name="T32" fmla="*/ 28 w 378"/>
                <a:gd name="T33" fmla="*/ 301 h 367"/>
                <a:gd name="T34" fmla="*/ 28 w 378"/>
                <a:gd name="T35" fmla="*/ 301 h 367"/>
                <a:gd name="T36" fmla="*/ 63 w 378"/>
                <a:gd name="T37" fmla="*/ 351 h 367"/>
                <a:gd name="T38" fmla="*/ 63 w 378"/>
                <a:gd name="T39" fmla="*/ 351 h 367"/>
                <a:gd name="T40" fmla="*/ 193 w 378"/>
                <a:gd name="T41" fmla="*/ 250 h 367"/>
                <a:gd name="T42" fmla="*/ 193 w 378"/>
                <a:gd name="T43" fmla="*/ 250 h 367"/>
                <a:gd name="T44" fmla="*/ 334 w 378"/>
                <a:gd name="T45" fmla="*/ 315 h 367"/>
                <a:gd name="T46" fmla="*/ 334 w 378"/>
                <a:gd name="T47" fmla="*/ 315 h 367"/>
                <a:gd name="T48" fmla="*/ 353 w 378"/>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4"/>
                  </a:moveTo>
                  <a:lnTo>
                    <a:pt x="353" y="274"/>
                  </a:lnTo>
                  <a:cubicBezTo>
                    <a:pt x="311" y="250"/>
                    <a:pt x="271" y="228"/>
                    <a:pt x="231" y="202"/>
                  </a:cubicBezTo>
                  <a:lnTo>
                    <a:pt x="231" y="202"/>
                  </a:lnTo>
                  <a:cubicBezTo>
                    <a:pt x="267" y="150"/>
                    <a:pt x="294" y="95"/>
                    <a:pt x="307" y="43"/>
                  </a:cubicBezTo>
                  <a:lnTo>
                    <a:pt x="307" y="43"/>
                  </a:lnTo>
                  <a:cubicBezTo>
                    <a:pt x="313" y="20"/>
                    <a:pt x="280" y="0"/>
                    <a:pt x="267" y="24"/>
                  </a:cubicBezTo>
                  <a:lnTo>
                    <a:pt x="267" y="24"/>
                  </a:lnTo>
                  <a:cubicBezTo>
                    <a:pt x="239" y="71"/>
                    <a:pt x="215" y="117"/>
                    <a:pt x="183" y="161"/>
                  </a:cubicBezTo>
                  <a:lnTo>
                    <a:pt x="183" y="161"/>
                  </a:lnTo>
                  <a:cubicBezTo>
                    <a:pt x="142" y="123"/>
                    <a:pt x="113" y="77"/>
                    <a:pt x="76" y="35"/>
                  </a:cubicBezTo>
                  <a:lnTo>
                    <a:pt x="76" y="35"/>
                  </a:lnTo>
                  <a:cubicBezTo>
                    <a:pt x="53" y="7"/>
                    <a:pt x="12" y="39"/>
                    <a:pt x="26" y="70"/>
                  </a:cubicBezTo>
                  <a:lnTo>
                    <a:pt x="26" y="70"/>
                  </a:lnTo>
                  <a:cubicBezTo>
                    <a:pt x="49" y="120"/>
                    <a:pt x="89" y="169"/>
                    <a:pt x="139" y="209"/>
                  </a:cubicBezTo>
                  <a:lnTo>
                    <a:pt x="139" y="209"/>
                  </a:lnTo>
                  <a:cubicBezTo>
                    <a:pt x="104" y="244"/>
                    <a:pt x="64" y="270"/>
                    <a:pt x="28" y="301"/>
                  </a:cubicBezTo>
                  <a:lnTo>
                    <a:pt x="28" y="301"/>
                  </a:lnTo>
                  <a:cubicBezTo>
                    <a:pt x="0" y="326"/>
                    <a:pt x="31" y="366"/>
                    <a:pt x="63" y="351"/>
                  </a:cubicBezTo>
                  <a:lnTo>
                    <a:pt x="63" y="351"/>
                  </a:lnTo>
                  <a:cubicBezTo>
                    <a:pt x="109" y="330"/>
                    <a:pt x="155" y="293"/>
                    <a:pt x="193" y="250"/>
                  </a:cubicBezTo>
                  <a:lnTo>
                    <a:pt x="193" y="250"/>
                  </a:lnTo>
                  <a:cubicBezTo>
                    <a:pt x="239" y="280"/>
                    <a:pt x="288" y="303"/>
                    <a:pt x="334" y="315"/>
                  </a:cubicBezTo>
                  <a:lnTo>
                    <a:pt x="334" y="315"/>
                  </a:lnTo>
                  <a:cubicBezTo>
                    <a:pt x="357" y="320"/>
                    <a:pt x="377" y="287"/>
                    <a:pt x="353" y="274"/>
                  </a:cubicBezTo>
                </a:path>
              </a:pathLst>
            </a:custGeom>
            <a:solidFill>
              <a:schemeClr val="accent3">
                <a:lumMod val="75000"/>
              </a:schemeClr>
            </a:solidFill>
            <a:ln>
              <a:noFill/>
            </a:ln>
            <a:effectLst/>
          </p:spPr>
          <p:txBody>
            <a:bodyPr wrap="none" anchor="ctr"/>
            <a:lstStyle/>
            <a:p>
              <a:pPr>
                <a:defRPr/>
              </a:pPr>
              <a:endParaRPr lang="es-ES_tradnl"/>
            </a:p>
          </p:txBody>
        </p:sp>
        <p:sp>
          <p:nvSpPr>
            <p:cNvPr id="140" name="Freeform 40">
              <a:extLst>
                <a:ext uri="{FF2B5EF4-FFF2-40B4-BE49-F238E27FC236}">
                  <a16:creationId xmlns:a16="http://schemas.microsoft.com/office/drawing/2014/main" id="{79EC2287-8F9E-144E-9D1A-8591586C84F6}"/>
                </a:ext>
              </a:extLst>
            </p:cNvPr>
            <p:cNvSpPr>
              <a:spLocks noChangeArrowheads="1"/>
            </p:cNvSpPr>
            <p:nvPr/>
          </p:nvSpPr>
          <p:spPr bwMode="auto">
            <a:xfrm rot="16200000">
              <a:off x="41835" y="5152008"/>
              <a:ext cx="180951" cy="173016"/>
            </a:xfrm>
            <a:custGeom>
              <a:avLst/>
              <a:gdLst>
                <a:gd name="T0" fmla="*/ 354 w 380"/>
                <a:gd name="T1" fmla="*/ 274 h 367"/>
                <a:gd name="T2" fmla="*/ 354 w 380"/>
                <a:gd name="T3" fmla="*/ 274 h 367"/>
                <a:gd name="T4" fmla="*/ 233 w 380"/>
                <a:gd name="T5" fmla="*/ 202 h 367"/>
                <a:gd name="T6" fmla="*/ 233 w 380"/>
                <a:gd name="T7" fmla="*/ 202 h 367"/>
                <a:gd name="T8" fmla="*/ 308 w 380"/>
                <a:gd name="T9" fmla="*/ 43 h 367"/>
                <a:gd name="T10" fmla="*/ 308 w 380"/>
                <a:gd name="T11" fmla="*/ 43 h 367"/>
                <a:gd name="T12" fmla="*/ 267 w 380"/>
                <a:gd name="T13" fmla="*/ 24 h 367"/>
                <a:gd name="T14" fmla="*/ 267 w 380"/>
                <a:gd name="T15" fmla="*/ 24 h 367"/>
                <a:gd name="T16" fmla="*/ 183 w 380"/>
                <a:gd name="T17" fmla="*/ 161 h 367"/>
                <a:gd name="T18" fmla="*/ 183 w 380"/>
                <a:gd name="T19" fmla="*/ 161 h 367"/>
                <a:gd name="T20" fmla="*/ 77 w 380"/>
                <a:gd name="T21" fmla="*/ 35 h 367"/>
                <a:gd name="T22" fmla="*/ 77 w 380"/>
                <a:gd name="T23" fmla="*/ 35 h 367"/>
                <a:gd name="T24" fmla="*/ 27 w 380"/>
                <a:gd name="T25" fmla="*/ 70 h 367"/>
                <a:gd name="T26" fmla="*/ 27 w 380"/>
                <a:gd name="T27" fmla="*/ 70 h 367"/>
                <a:gd name="T28" fmla="*/ 140 w 380"/>
                <a:gd name="T29" fmla="*/ 209 h 367"/>
                <a:gd name="T30" fmla="*/ 140 w 380"/>
                <a:gd name="T31" fmla="*/ 209 h 367"/>
                <a:gd name="T32" fmla="*/ 28 w 380"/>
                <a:gd name="T33" fmla="*/ 301 h 367"/>
                <a:gd name="T34" fmla="*/ 28 w 380"/>
                <a:gd name="T35" fmla="*/ 301 h 367"/>
                <a:gd name="T36" fmla="*/ 64 w 380"/>
                <a:gd name="T37" fmla="*/ 351 h 367"/>
                <a:gd name="T38" fmla="*/ 64 w 380"/>
                <a:gd name="T39" fmla="*/ 351 h 367"/>
                <a:gd name="T40" fmla="*/ 194 w 380"/>
                <a:gd name="T41" fmla="*/ 250 h 367"/>
                <a:gd name="T42" fmla="*/ 194 w 380"/>
                <a:gd name="T43" fmla="*/ 250 h 367"/>
                <a:gd name="T44" fmla="*/ 336 w 380"/>
                <a:gd name="T45" fmla="*/ 315 h 367"/>
                <a:gd name="T46" fmla="*/ 336 w 380"/>
                <a:gd name="T47" fmla="*/ 315 h 367"/>
                <a:gd name="T48" fmla="*/ 354 w 380"/>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7">
                  <a:moveTo>
                    <a:pt x="354" y="274"/>
                  </a:moveTo>
                  <a:lnTo>
                    <a:pt x="354" y="274"/>
                  </a:lnTo>
                  <a:cubicBezTo>
                    <a:pt x="312" y="250"/>
                    <a:pt x="271" y="228"/>
                    <a:pt x="233" y="202"/>
                  </a:cubicBezTo>
                  <a:lnTo>
                    <a:pt x="233" y="202"/>
                  </a:lnTo>
                  <a:cubicBezTo>
                    <a:pt x="269" y="150"/>
                    <a:pt x="295" y="95"/>
                    <a:pt x="308" y="43"/>
                  </a:cubicBezTo>
                  <a:lnTo>
                    <a:pt x="308" y="43"/>
                  </a:lnTo>
                  <a:cubicBezTo>
                    <a:pt x="313" y="20"/>
                    <a:pt x="280" y="0"/>
                    <a:pt x="267" y="24"/>
                  </a:cubicBezTo>
                  <a:lnTo>
                    <a:pt x="267" y="24"/>
                  </a:lnTo>
                  <a:cubicBezTo>
                    <a:pt x="240" y="71"/>
                    <a:pt x="216" y="117"/>
                    <a:pt x="183" y="161"/>
                  </a:cubicBezTo>
                  <a:lnTo>
                    <a:pt x="183" y="161"/>
                  </a:lnTo>
                  <a:cubicBezTo>
                    <a:pt x="142" y="123"/>
                    <a:pt x="113" y="77"/>
                    <a:pt x="77" y="35"/>
                  </a:cubicBezTo>
                  <a:lnTo>
                    <a:pt x="77" y="35"/>
                  </a:lnTo>
                  <a:cubicBezTo>
                    <a:pt x="53" y="7"/>
                    <a:pt x="12" y="39"/>
                    <a:pt x="27" y="70"/>
                  </a:cubicBezTo>
                  <a:lnTo>
                    <a:pt x="27" y="70"/>
                  </a:lnTo>
                  <a:cubicBezTo>
                    <a:pt x="49" y="120"/>
                    <a:pt x="91" y="169"/>
                    <a:pt x="140" y="209"/>
                  </a:cubicBezTo>
                  <a:lnTo>
                    <a:pt x="140" y="209"/>
                  </a:lnTo>
                  <a:cubicBezTo>
                    <a:pt x="104" y="244"/>
                    <a:pt x="65" y="270"/>
                    <a:pt x="28" y="301"/>
                  </a:cubicBezTo>
                  <a:lnTo>
                    <a:pt x="28" y="301"/>
                  </a:lnTo>
                  <a:cubicBezTo>
                    <a:pt x="0" y="326"/>
                    <a:pt x="33" y="366"/>
                    <a:pt x="64" y="351"/>
                  </a:cubicBezTo>
                  <a:lnTo>
                    <a:pt x="64" y="351"/>
                  </a:lnTo>
                  <a:cubicBezTo>
                    <a:pt x="111" y="330"/>
                    <a:pt x="155" y="293"/>
                    <a:pt x="194" y="250"/>
                  </a:cubicBezTo>
                  <a:lnTo>
                    <a:pt x="194" y="250"/>
                  </a:lnTo>
                  <a:cubicBezTo>
                    <a:pt x="240" y="280"/>
                    <a:pt x="288" y="303"/>
                    <a:pt x="336" y="315"/>
                  </a:cubicBezTo>
                  <a:lnTo>
                    <a:pt x="336" y="315"/>
                  </a:lnTo>
                  <a:cubicBezTo>
                    <a:pt x="359" y="320"/>
                    <a:pt x="379" y="287"/>
                    <a:pt x="354" y="274"/>
                  </a:cubicBezTo>
                </a:path>
              </a:pathLst>
            </a:custGeom>
            <a:solidFill>
              <a:schemeClr val="accent3">
                <a:lumMod val="75000"/>
              </a:schemeClr>
            </a:solidFill>
            <a:ln>
              <a:noFill/>
            </a:ln>
            <a:effectLst/>
          </p:spPr>
          <p:txBody>
            <a:bodyPr wrap="none" anchor="ctr"/>
            <a:lstStyle/>
            <a:p>
              <a:pPr>
                <a:defRPr/>
              </a:pPr>
              <a:endParaRPr lang="es-ES_tradnl"/>
            </a:p>
          </p:txBody>
        </p:sp>
        <p:sp>
          <p:nvSpPr>
            <p:cNvPr id="141" name="Freeform 41">
              <a:extLst>
                <a:ext uri="{FF2B5EF4-FFF2-40B4-BE49-F238E27FC236}">
                  <a16:creationId xmlns:a16="http://schemas.microsoft.com/office/drawing/2014/main" id="{120C4923-084F-6441-B2A0-F86672F76725}"/>
                </a:ext>
              </a:extLst>
            </p:cNvPr>
            <p:cNvSpPr>
              <a:spLocks noChangeArrowheads="1"/>
            </p:cNvSpPr>
            <p:nvPr/>
          </p:nvSpPr>
          <p:spPr bwMode="auto">
            <a:xfrm rot="16200000">
              <a:off x="41835" y="4788517"/>
              <a:ext cx="180951" cy="173016"/>
            </a:xfrm>
            <a:custGeom>
              <a:avLst/>
              <a:gdLst>
                <a:gd name="T0" fmla="*/ 353 w 378"/>
                <a:gd name="T1" fmla="*/ 272 h 366"/>
                <a:gd name="T2" fmla="*/ 353 w 378"/>
                <a:gd name="T3" fmla="*/ 272 h 366"/>
                <a:gd name="T4" fmla="*/ 231 w 378"/>
                <a:gd name="T5" fmla="*/ 199 h 366"/>
                <a:gd name="T6" fmla="*/ 231 w 378"/>
                <a:gd name="T7" fmla="*/ 199 h 366"/>
                <a:gd name="T8" fmla="*/ 307 w 378"/>
                <a:gd name="T9" fmla="*/ 42 h 366"/>
                <a:gd name="T10" fmla="*/ 307 w 378"/>
                <a:gd name="T11" fmla="*/ 42 h 366"/>
                <a:gd name="T12" fmla="*/ 266 w 378"/>
                <a:gd name="T13" fmla="*/ 23 h 366"/>
                <a:gd name="T14" fmla="*/ 266 w 378"/>
                <a:gd name="T15" fmla="*/ 23 h 366"/>
                <a:gd name="T16" fmla="*/ 182 w 378"/>
                <a:gd name="T17" fmla="*/ 160 h 366"/>
                <a:gd name="T18" fmla="*/ 182 w 378"/>
                <a:gd name="T19" fmla="*/ 160 h 366"/>
                <a:gd name="T20" fmla="*/ 74 w 378"/>
                <a:gd name="T21" fmla="*/ 32 h 366"/>
                <a:gd name="T22" fmla="*/ 74 w 378"/>
                <a:gd name="T23" fmla="*/ 32 h 366"/>
                <a:gd name="T24" fmla="*/ 25 w 378"/>
                <a:gd name="T25" fmla="*/ 68 h 366"/>
                <a:gd name="T26" fmla="*/ 25 w 378"/>
                <a:gd name="T27" fmla="*/ 68 h 366"/>
                <a:gd name="T28" fmla="*/ 139 w 378"/>
                <a:gd name="T29" fmla="*/ 208 h 366"/>
                <a:gd name="T30" fmla="*/ 139 w 378"/>
                <a:gd name="T31" fmla="*/ 208 h 366"/>
                <a:gd name="T32" fmla="*/ 27 w 378"/>
                <a:gd name="T33" fmla="*/ 300 h 366"/>
                <a:gd name="T34" fmla="*/ 27 w 378"/>
                <a:gd name="T35" fmla="*/ 300 h 366"/>
                <a:gd name="T36" fmla="*/ 61 w 378"/>
                <a:gd name="T37" fmla="*/ 350 h 366"/>
                <a:gd name="T38" fmla="*/ 61 w 378"/>
                <a:gd name="T39" fmla="*/ 350 h 366"/>
                <a:gd name="T40" fmla="*/ 193 w 378"/>
                <a:gd name="T41" fmla="*/ 248 h 366"/>
                <a:gd name="T42" fmla="*/ 193 w 378"/>
                <a:gd name="T43" fmla="*/ 248 h 366"/>
                <a:gd name="T44" fmla="*/ 333 w 378"/>
                <a:gd name="T45" fmla="*/ 312 h 366"/>
                <a:gd name="T46" fmla="*/ 333 w 378"/>
                <a:gd name="T47" fmla="*/ 312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48"/>
                    <a:pt x="270" y="227"/>
                    <a:pt x="231" y="199"/>
                  </a:cubicBezTo>
                  <a:lnTo>
                    <a:pt x="231" y="199"/>
                  </a:lnTo>
                  <a:cubicBezTo>
                    <a:pt x="266" y="149"/>
                    <a:pt x="294" y="94"/>
                    <a:pt x="307" y="42"/>
                  </a:cubicBezTo>
                  <a:lnTo>
                    <a:pt x="307" y="42"/>
                  </a:lnTo>
                  <a:cubicBezTo>
                    <a:pt x="312" y="18"/>
                    <a:pt x="279" y="0"/>
                    <a:pt x="266" y="23"/>
                  </a:cubicBezTo>
                  <a:lnTo>
                    <a:pt x="266" y="23"/>
                  </a:lnTo>
                  <a:cubicBezTo>
                    <a:pt x="239" y="70"/>
                    <a:pt x="215" y="118"/>
                    <a:pt x="182" y="160"/>
                  </a:cubicBezTo>
                  <a:lnTo>
                    <a:pt x="182" y="160"/>
                  </a:lnTo>
                  <a:cubicBezTo>
                    <a:pt x="141" y="120"/>
                    <a:pt x="113" y="76"/>
                    <a:pt x="74" y="32"/>
                  </a:cubicBezTo>
                  <a:lnTo>
                    <a:pt x="74" y="32"/>
                  </a:lnTo>
                  <a:cubicBezTo>
                    <a:pt x="51" y="5"/>
                    <a:pt x="11" y="38"/>
                    <a:pt x="25" y="68"/>
                  </a:cubicBezTo>
                  <a:lnTo>
                    <a:pt x="25" y="68"/>
                  </a:lnTo>
                  <a:cubicBezTo>
                    <a:pt x="48" y="119"/>
                    <a:pt x="89" y="168"/>
                    <a:pt x="139" y="208"/>
                  </a:cubicBezTo>
                  <a:lnTo>
                    <a:pt x="139" y="208"/>
                  </a:lnTo>
                  <a:cubicBezTo>
                    <a:pt x="103" y="241"/>
                    <a:pt x="64" y="269"/>
                    <a:pt x="27" y="300"/>
                  </a:cubicBezTo>
                  <a:lnTo>
                    <a:pt x="27" y="300"/>
                  </a:lnTo>
                  <a:cubicBezTo>
                    <a:pt x="0" y="324"/>
                    <a:pt x="31" y="365"/>
                    <a:pt x="61" y="350"/>
                  </a:cubicBezTo>
                  <a:lnTo>
                    <a:pt x="61" y="350"/>
                  </a:lnTo>
                  <a:cubicBezTo>
                    <a:pt x="110" y="329"/>
                    <a:pt x="153" y="293"/>
                    <a:pt x="193" y="248"/>
                  </a:cubicBezTo>
                  <a:lnTo>
                    <a:pt x="193" y="248"/>
                  </a:lnTo>
                  <a:cubicBezTo>
                    <a:pt x="239" y="278"/>
                    <a:pt x="287" y="300"/>
                    <a:pt x="333" y="312"/>
                  </a:cubicBezTo>
                  <a:lnTo>
                    <a:pt x="333" y="312"/>
                  </a:lnTo>
                  <a:cubicBezTo>
                    <a:pt x="357" y="319"/>
                    <a:pt x="377" y="285"/>
                    <a:pt x="353" y="272"/>
                  </a:cubicBezTo>
                </a:path>
              </a:pathLst>
            </a:custGeom>
            <a:solidFill>
              <a:schemeClr val="accent3">
                <a:lumMod val="50000"/>
              </a:schemeClr>
            </a:solidFill>
            <a:ln>
              <a:noFill/>
            </a:ln>
            <a:effectLst/>
          </p:spPr>
          <p:txBody>
            <a:bodyPr wrap="none" anchor="ctr"/>
            <a:lstStyle/>
            <a:p>
              <a:pPr>
                <a:defRPr/>
              </a:pPr>
              <a:endParaRPr lang="es-ES_tradnl"/>
            </a:p>
          </p:txBody>
        </p:sp>
        <p:sp>
          <p:nvSpPr>
            <p:cNvPr id="142" name="Freeform 42">
              <a:extLst>
                <a:ext uri="{FF2B5EF4-FFF2-40B4-BE49-F238E27FC236}">
                  <a16:creationId xmlns:a16="http://schemas.microsoft.com/office/drawing/2014/main" id="{F8F858E7-CECB-F84F-B67A-6A90212A297D}"/>
                </a:ext>
              </a:extLst>
            </p:cNvPr>
            <p:cNvSpPr>
              <a:spLocks noChangeArrowheads="1"/>
            </p:cNvSpPr>
            <p:nvPr/>
          </p:nvSpPr>
          <p:spPr bwMode="auto">
            <a:xfrm rot="16200000">
              <a:off x="41835" y="4599630"/>
              <a:ext cx="180951" cy="173016"/>
            </a:xfrm>
            <a:custGeom>
              <a:avLst/>
              <a:gdLst>
                <a:gd name="T0" fmla="*/ 354 w 379"/>
                <a:gd name="T1" fmla="*/ 272 h 366"/>
                <a:gd name="T2" fmla="*/ 354 w 379"/>
                <a:gd name="T3" fmla="*/ 272 h 366"/>
                <a:gd name="T4" fmla="*/ 232 w 379"/>
                <a:gd name="T5" fmla="*/ 199 h 366"/>
                <a:gd name="T6" fmla="*/ 232 w 379"/>
                <a:gd name="T7" fmla="*/ 199 h 366"/>
                <a:gd name="T8" fmla="*/ 308 w 379"/>
                <a:gd name="T9" fmla="*/ 42 h 366"/>
                <a:gd name="T10" fmla="*/ 308 w 379"/>
                <a:gd name="T11" fmla="*/ 42 h 366"/>
                <a:gd name="T12" fmla="*/ 266 w 379"/>
                <a:gd name="T13" fmla="*/ 23 h 366"/>
                <a:gd name="T14" fmla="*/ 266 w 379"/>
                <a:gd name="T15" fmla="*/ 23 h 366"/>
                <a:gd name="T16" fmla="*/ 183 w 379"/>
                <a:gd name="T17" fmla="*/ 160 h 366"/>
                <a:gd name="T18" fmla="*/ 183 w 379"/>
                <a:gd name="T19" fmla="*/ 160 h 366"/>
                <a:gd name="T20" fmla="*/ 77 w 379"/>
                <a:gd name="T21" fmla="*/ 32 h 366"/>
                <a:gd name="T22" fmla="*/ 77 w 379"/>
                <a:gd name="T23" fmla="*/ 32 h 366"/>
                <a:gd name="T24" fmla="*/ 27 w 379"/>
                <a:gd name="T25" fmla="*/ 68 h 366"/>
                <a:gd name="T26" fmla="*/ 27 w 379"/>
                <a:gd name="T27" fmla="*/ 68 h 366"/>
                <a:gd name="T28" fmla="*/ 140 w 379"/>
                <a:gd name="T29" fmla="*/ 208 h 366"/>
                <a:gd name="T30" fmla="*/ 140 w 379"/>
                <a:gd name="T31" fmla="*/ 208 h 366"/>
                <a:gd name="T32" fmla="*/ 28 w 379"/>
                <a:gd name="T33" fmla="*/ 300 h 366"/>
                <a:gd name="T34" fmla="*/ 28 w 379"/>
                <a:gd name="T35" fmla="*/ 300 h 366"/>
                <a:gd name="T36" fmla="*/ 63 w 379"/>
                <a:gd name="T37" fmla="*/ 350 h 366"/>
                <a:gd name="T38" fmla="*/ 63 w 379"/>
                <a:gd name="T39" fmla="*/ 350 h 366"/>
                <a:gd name="T40" fmla="*/ 194 w 379"/>
                <a:gd name="T41" fmla="*/ 248 h 366"/>
                <a:gd name="T42" fmla="*/ 194 w 379"/>
                <a:gd name="T43" fmla="*/ 248 h 366"/>
                <a:gd name="T44" fmla="*/ 334 w 379"/>
                <a:gd name="T45" fmla="*/ 312 h 366"/>
                <a:gd name="T46" fmla="*/ 334 w 379"/>
                <a:gd name="T47" fmla="*/ 312 h 366"/>
                <a:gd name="T48" fmla="*/ 354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2"/>
                  </a:moveTo>
                  <a:lnTo>
                    <a:pt x="354" y="272"/>
                  </a:lnTo>
                  <a:cubicBezTo>
                    <a:pt x="312" y="248"/>
                    <a:pt x="271" y="227"/>
                    <a:pt x="232" y="199"/>
                  </a:cubicBezTo>
                  <a:lnTo>
                    <a:pt x="232" y="199"/>
                  </a:lnTo>
                  <a:cubicBezTo>
                    <a:pt x="267" y="149"/>
                    <a:pt x="295" y="94"/>
                    <a:pt x="308" y="42"/>
                  </a:cubicBezTo>
                  <a:lnTo>
                    <a:pt x="308" y="42"/>
                  </a:lnTo>
                  <a:cubicBezTo>
                    <a:pt x="313" y="18"/>
                    <a:pt x="279" y="0"/>
                    <a:pt x="266" y="23"/>
                  </a:cubicBezTo>
                  <a:lnTo>
                    <a:pt x="266" y="23"/>
                  </a:lnTo>
                  <a:cubicBezTo>
                    <a:pt x="241" y="70"/>
                    <a:pt x="216" y="118"/>
                    <a:pt x="183" y="160"/>
                  </a:cubicBezTo>
                  <a:lnTo>
                    <a:pt x="183" y="160"/>
                  </a:lnTo>
                  <a:cubicBezTo>
                    <a:pt x="142" y="120"/>
                    <a:pt x="113" y="76"/>
                    <a:pt x="77" y="32"/>
                  </a:cubicBezTo>
                  <a:lnTo>
                    <a:pt x="77" y="32"/>
                  </a:lnTo>
                  <a:cubicBezTo>
                    <a:pt x="53" y="5"/>
                    <a:pt x="12" y="38"/>
                    <a:pt x="27" y="68"/>
                  </a:cubicBezTo>
                  <a:lnTo>
                    <a:pt x="27" y="68"/>
                  </a:lnTo>
                  <a:cubicBezTo>
                    <a:pt x="49" y="119"/>
                    <a:pt x="91" y="168"/>
                    <a:pt x="140" y="208"/>
                  </a:cubicBezTo>
                  <a:lnTo>
                    <a:pt x="140" y="208"/>
                  </a:lnTo>
                  <a:cubicBezTo>
                    <a:pt x="104" y="241"/>
                    <a:pt x="65" y="269"/>
                    <a:pt x="28" y="300"/>
                  </a:cubicBezTo>
                  <a:lnTo>
                    <a:pt x="28" y="300"/>
                  </a:lnTo>
                  <a:cubicBezTo>
                    <a:pt x="0" y="324"/>
                    <a:pt x="33" y="365"/>
                    <a:pt x="63" y="350"/>
                  </a:cubicBezTo>
                  <a:lnTo>
                    <a:pt x="63" y="350"/>
                  </a:lnTo>
                  <a:cubicBezTo>
                    <a:pt x="109" y="329"/>
                    <a:pt x="154" y="293"/>
                    <a:pt x="194" y="248"/>
                  </a:cubicBezTo>
                  <a:lnTo>
                    <a:pt x="194" y="248"/>
                  </a:lnTo>
                  <a:cubicBezTo>
                    <a:pt x="240" y="278"/>
                    <a:pt x="288" y="300"/>
                    <a:pt x="334" y="312"/>
                  </a:cubicBezTo>
                  <a:lnTo>
                    <a:pt x="334" y="312"/>
                  </a:lnTo>
                  <a:cubicBezTo>
                    <a:pt x="358" y="319"/>
                    <a:pt x="378" y="285"/>
                    <a:pt x="354" y="272"/>
                  </a:cubicBezTo>
                </a:path>
              </a:pathLst>
            </a:custGeom>
            <a:solidFill>
              <a:schemeClr val="accent3">
                <a:lumMod val="75000"/>
              </a:schemeClr>
            </a:solidFill>
            <a:ln>
              <a:noFill/>
            </a:ln>
            <a:effectLst/>
          </p:spPr>
          <p:txBody>
            <a:bodyPr wrap="none" anchor="ctr"/>
            <a:lstStyle/>
            <a:p>
              <a:pPr>
                <a:defRPr/>
              </a:pPr>
              <a:endParaRPr lang="es-ES_tradnl"/>
            </a:p>
          </p:txBody>
        </p:sp>
        <p:sp>
          <p:nvSpPr>
            <p:cNvPr id="143" name="Freeform 43">
              <a:extLst>
                <a:ext uri="{FF2B5EF4-FFF2-40B4-BE49-F238E27FC236}">
                  <a16:creationId xmlns:a16="http://schemas.microsoft.com/office/drawing/2014/main" id="{8AD5DA50-F52B-2E4E-8650-F92F43C5BA82}"/>
                </a:ext>
              </a:extLst>
            </p:cNvPr>
            <p:cNvSpPr>
              <a:spLocks noChangeArrowheads="1"/>
            </p:cNvSpPr>
            <p:nvPr/>
          </p:nvSpPr>
          <p:spPr bwMode="auto">
            <a:xfrm rot="16200000">
              <a:off x="41835" y="4977405"/>
              <a:ext cx="180951" cy="173016"/>
            </a:xfrm>
            <a:custGeom>
              <a:avLst/>
              <a:gdLst>
                <a:gd name="T0" fmla="*/ 352 w 378"/>
                <a:gd name="T1" fmla="*/ 272 h 366"/>
                <a:gd name="T2" fmla="*/ 352 w 378"/>
                <a:gd name="T3" fmla="*/ 272 h 366"/>
                <a:gd name="T4" fmla="*/ 231 w 378"/>
                <a:gd name="T5" fmla="*/ 199 h 366"/>
                <a:gd name="T6" fmla="*/ 231 w 378"/>
                <a:gd name="T7" fmla="*/ 199 h 366"/>
                <a:gd name="T8" fmla="*/ 306 w 378"/>
                <a:gd name="T9" fmla="*/ 42 h 366"/>
                <a:gd name="T10" fmla="*/ 306 w 378"/>
                <a:gd name="T11" fmla="*/ 42 h 366"/>
                <a:gd name="T12" fmla="*/ 265 w 378"/>
                <a:gd name="T13" fmla="*/ 23 h 366"/>
                <a:gd name="T14" fmla="*/ 265 w 378"/>
                <a:gd name="T15" fmla="*/ 23 h 366"/>
                <a:gd name="T16" fmla="*/ 182 w 378"/>
                <a:gd name="T17" fmla="*/ 160 h 366"/>
                <a:gd name="T18" fmla="*/ 182 w 378"/>
                <a:gd name="T19" fmla="*/ 160 h 366"/>
                <a:gd name="T20" fmla="*/ 76 w 378"/>
                <a:gd name="T21" fmla="*/ 32 h 366"/>
                <a:gd name="T22" fmla="*/ 76 w 378"/>
                <a:gd name="T23" fmla="*/ 32 h 366"/>
                <a:gd name="T24" fmla="*/ 26 w 378"/>
                <a:gd name="T25" fmla="*/ 68 h 366"/>
                <a:gd name="T26" fmla="*/ 26 w 378"/>
                <a:gd name="T27" fmla="*/ 68 h 366"/>
                <a:gd name="T28" fmla="*/ 139 w 378"/>
                <a:gd name="T29" fmla="*/ 208 h 366"/>
                <a:gd name="T30" fmla="*/ 139 w 378"/>
                <a:gd name="T31" fmla="*/ 208 h 366"/>
                <a:gd name="T32" fmla="*/ 27 w 378"/>
                <a:gd name="T33" fmla="*/ 300 h 366"/>
                <a:gd name="T34" fmla="*/ 27 w 378"/>
                <a:gd name="T35" fmla="*/ 300 h 366"/>
                <a:gd name="T36" fmla="*/ 63 w 378"/>
                <a:gd name="T37" fmla="*/ 350 h 366"/>
                <a:gd name="T38" fmla="*/ 63 w 378"/>
                <a:gd name="T39" fmla="*/ 350 h 366"/>
                <a:gd name="T40" fmla="*/ 193 w 378"/>
                <a:gd name="T41" fmla="*/ 248 h 366"/>
                <a:gd name="T42" fmla="*/ 193 w 378"/>
                <a:gd name="T43" fmla="*/ 248 h 366"/>
                <a:gd name="T44" fmla="*/ 334 w 378"/>
                <a:gd name="T45" fmla="*/ 312 h 366"/>
                <a:gd name="T46" fmla="*/ 334 w 378"/>
                <a:gd name="T47" fmla="*/ 312 h 366"/>
                <a:gd name="T48" fmla="*/ 352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2" y="272"/>
                  </a:moveTo>
                  <a:lnTo>
                    <a:pt x="352" y="272"/>
                  </a:lnTo>
                  <a:cubicBezTo>
                    <a:pt x="311" y="248"/>
                    <a:pt x="270" y="227"/>
                    <a:pt x="231" y="199"/>
                  </a:cubicBezTo>
                  <a:lnTo>
                    <a:pt x="231" y="199"/>
                  </a:lnTo>
                  <a:cubicBezTo>
                    <a:pt x="266" y="149"/>
                    <a:pt x="294" y="94"/>
                    <a:pt x="306" y="42"/>
                  </a:cubicBezTo>
                  <a:lnTo>
                    <a:pt x="306" y="42"/>
                  </a:lnTo>
                  <a:cubicBezTo>
                    <a:pt x="312" y="18"/>
                    <a:pt x="278" y="0"/>
                    <a:pt x="265" y="23"/>
                  </a:cubicBezTo>
                  <a:lnTo>
                    <a:pt x="265" y="23"/>
                  </a:lnTo>
                  <a:cubicBezTo>
                    <a:pt x="239" y="70"/>
                    <a:pt x="215" y="118"/>
                    <a:pt x="182" y="160"/>
                  </a:cubicBezTo>
                  <a:lnTo>
                    <a:pt x="182" y="160"/>
                  </a:lnTo>
                  <a:cubicBezTo>
                    <a:pt x="142" y="120"/>
                    <a:pt x="111" y="76"/>
                    <a:pt x="76" y="32"/>
                  </a:cubicBezTo>
                  <a:lnTo>
                    <a:pt x="76" y="32"/>
                  </a:lnTo>
                  <a:cubicBezTo>
                    <a:pt x="52" y="5"/>
                    <a:pt x="12" y="38"/>
                    <a:pt x="26" y="68"/>
                  </a:cubicBezTo>
                  <a:lnTo>
                    <a:pt x="26" y="68"/>
                  </a:lnTo>
                  <a:cubicBezTo>
                    <a:pt x="48" y="119"/>
                    <a:pt x="89" y="168"/>
                    <a:pt x="139" y="208"/>
                  </a:cubicBezTo>
                  <a:lnTo>
                    <a:pt x="139" y="208"/>
                  </a:lnTo>
                  <a:cubicBezTo>
                    <a:pt x="104" y="241"/>
                    <a:pt x="64" y="269"/>
                    <a:pt x="27" y="300"/>
                  </a:cubicBezTo>
                  <a:lnTo>
                    <a:pt x="27" y="300"/>
                  </a:lnTo>
                  <a:cubicBezTo>
                    <a:pt x="0" y="324"/>
                    <a:pt x="31" y="365"/>
                    <a:pt x="63" y="350"/>
                  </a:cubicBezTo>
                  <a:lnTo>
                    <a:pt x="63" y="350"/>
                  </a:lnTo>
                  <a:cubicBezTo>
                    <a:pt x="109" y="329"/>
                    <a:pt x="155" y="293"/>
                    <a:pt x="193" y="248"/>
                  </a:cubicBezTo>
                  <a:lnTo>
                    <a:pt x="193" y="248"/>
                  </a:lnTo>
                  <a:cubicBezTo>
                    <a:pt x="239" y="278"/>
                    <a:pt x="288" y="300"/>
                    <a:pt x="334" y="312"/>
                  </a:cubicBezTo>
                  <a:lnTo>
                    <a:pt x="334" y="312"/>
                  </a:lnTo>
                  <a:cubicBezTo>
                    <a:pt x="357" y="319"/>
                    <a:pt x="377" y="285"/>
                    <a:pt x="352" y="272"/>
                  </a:cubicBezTo>
                </a:path>
              </a:pathLst>
            </a:custGeom>
            <a:solidFill>
              <a:schemeClr val="accent3">
                <a:lumMod val="25000"/>
              </a:schemeClr>
            </a:solidFill>
            <a:ln>
              <a:noFill/>
            </a:ln>
            <a:effectLst/>
          </p:spPr>
          <p:txBody>
            <a:bodyPr wrap="none" anchor="ctr"/>
            <a:lstStyle/>
            <a:p>
              <a:pPr>
                <a:defRPr/>
              </a:pPr>
              <a:endParaRPr lang="es-ES_tradnl"/>
            </a:p>
          </p:txBody>
        </p:sp>
        <p:sp>
          <p:nvSpPr>
            <p:cNvPr id="144" name="Freeform 44">
              <a:extLst>
                <a:ext uri="{FF2B5EF4-FFF2-40B4-BE49-F238E27FC236}">
                  <a16:creationId xmlns:a16="http://schemas.microsoft.com/office/drawing/2014/main" id="{F3DCE0A6-1F1E-7248-AA79-149C20B801B9}"/>
                </a:ext>
              </a:extLst>
            </p:cNvPr>
            <p:cNvSpPr>
              <a:spLocks noChangeArrowheads="1"/>
            </p:cNvSpPr>
            <p:nvPr/>
          </p:nvSpPr>
          <p:spPr bwMode="auto">
            <a:xfrm rot="16200000">
              <a:off x="41835" y="4410741"/>
              <a:ext cx="180951" cy="173016"/>
            </a:xfrm>
            <a:custGeom>
              <a:avLst/>
              <a:gdLst>
                <a:gd name="T0" fmla="*/ 354 w 378"/>
                <a:gd name="T1" fmla="*/ 272 h 366"/>
                <a:gd name="T2" fmla="*/ 354 w 378"/>
                <a:gd name="T3" fmla="*/ 272 h 366"/>
                <a:gd name="T4" fmla="*/ 233 w 378"/>
                <a:gd name="T5" fmla="*/ 199 h 366"/>
                <a:gd name="T6" fmla="*/ 233 w 378"/>
                <a:gd name="T7" fmla="*/ 199 h 366"/>
                <a:gd name="T8" fmla="*/ 306 w 378"/>
                <a:gd name="T9" fmla="*/ 42 h 366"/>
                <a:gd name="T10" fmla="*/ 306 w 378"/>
                <a:gd name="T11" fmla="*/ 42 h 366"/>
                <a:gd name="T12" fmla="*/ 266 w 378"/>
                <a:gd name="T13" fmla="*/ 23 h 366"/>
                <a:gd name="T14" fmla="*/ 266 w 378"/>
                <a:gd name="T15" fmla="*/ 23 h 366"/>
                <a:gd name="T16" fmla="*/ 184 w 378"/>
                <a:gd name="T17" fmla="*/ 160 h 366"/>
                <a:gd name="T18" fmla="*/ 184 w 378"/>
                <a:gd name="T19" fmla="*/ 160 h 366"/>
                <a:gd name="T20" fmla="*/ 76 w 378"/>
                <a:gd name="T21" fmla="*/ 32 h 366"/>
                <a:gd name="T22" fmla="*/ 76 w 378"/>
                <a:gd name="T23" fmla="*/ 32 h 366"/>
                <a:gd name="T24" fmla="*/ 27 w 378"/>
                <a:gd name="T25" fmla="*/ 68 h 366"/>
                <a:gd name="T26" fmla="*/ 27 w 378"/>
                <a:gd name="T27" fmla="*/ 68 h 366"/>
                <a:gd name="T28" fmla="*/ 140 w 378"/>
                <a:gd name="T29" fmla="*/ 208 h 366"/>
                <a:gd name="T30" fmla="*/ 140 w 378"/>
                <a:gd name="T31" fmla="*/ 208 h 366"/>
                <a:gd name="T32" fmla="*/ 28 w 378"/>
                <a:gd name="T33" fmla="*/ 300 h 366"/>
                <a:gd name="T34" fmla="*/ 28 w 378"/>
                <a:gd name="T35" fmla="*/ 300 h 366"/>
                <a:gd name="T36" fmla="*/ 63 w 378"/>
                <a:gd name="T37" fmla="*/ 350 h 366"/>
                <a:gd name="T38" fmla="*/ 63 w 378"/>
                <a:gd name="T39" fmla="*/ 350 h 366"/>
                <a:gd name="T40" fmla="*/ 193 w 378"/>
                <a:gd name="T41" fmla="*/ 248 h 366"/>
                <a:gd name="T42" fmla="*/ 193 w 378"/>
                <a:gd name="T43" fmla="*/ 248 h 366"/>
                <a:gd name="T44" fmla="*/ 334 w 378"/>
                <a:gd name="T45" fmla="*/ 312 h 366"/>
                <a:gd name="T46" fmla="*/ 334 w 378"/>
                <a:gd name="T47" fmla="*/ 312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48"/>
                    <a:pt x="271" y="227"/>
                    <a:pt x="233" y="199"/>
                  </a:cubicBezTo>
                  <a:lnTo>
                    <a:pt x="233" y="199"/>
                  </a:lnTo>
                  <a:cubicBezTo>
                    <a:pt x="268" y="149"/>
                    <a:pt x="295" y="94"/>
                    <a:pt x="306" y="42"/>
                  </a:cubicBezTo>
                  <a:lnTo>
                    <a:pt x="306" y="42"/>
                  </a:lnTo>
                  <a:cubicBezTo>
                    <a:pt x="313" y="18"/>
                    <a:pt x="279" y="0"/>
                    <a:pt x="266" y="23"/>
                  </a:cubicBezTo>
                  <a:lnTo>
                    <a:pt x="266" y="23"/>
                  </a:lnTo>
                  <a:cubicBezTo>
                    <a:pt x="239" y="70"/>
                    <a:pt x="216" y="118"/>
                    <a:pt x="184" y="160"/>
                  </a:cubicBezTo>
                  <a:lnTo>
                    <a:pt x="184" y="160"/>
                  </a:lnTo>
                  <a:cubicBezTo>
                    <a:pt x="142" y="120"/>
                    <a:pt x="113" y="76"/>
                    <a:pt x="76" y="32"/>
                  </a:cubicBezTo>
                  <a:lnTo>
                    <a:pt x="76" y="32"/>
                  </a:lnTo>
                  <a:cubicBezTo>
                    <a:pt x="53" y="5"/>
                    <a:pt x="12" y="38"/>
                    <a:pt x="27" y="68"/>
                  </a:cubicBezTo>
                  <a:lnTo>
                    <a:pt x="27" y="68"/>
                  </a:lnTo>
                  <a:cubicBezTo>
                    <a:pt x="49" y="119"/>
                    <a:pt x="90" y="168"/>
                    <a:pt x="140" y="208"/>
                  </a:cubicBezTo>
                  <a:lnTo>
                    <a:pt x="140" y="208"/>
                  </a:lnTo>
                  <a:cubicBezTo>
                    <a:pt x="104" y="241"/>
                    <a:pt x="65" y="269"/>
                    <a:pt x="28" y="300"/>
                  </a:cubicBezTo>
                  <a:lnTo>
                    <a:pt x="28" y="300"/>
                  </a:lnTo>
                  <a:cubicBezTo>
                    <a:pt x="0" y="324"/>
                    <a:pt x="33" y="365"/>
                    <a:pt x="63" y="350"/>
                  </a:cubicBezTo>
                  <a:lnTo>
                    <a:pt x="63" y="350"/>
                  </a:lnTo>
                  <a:cubicBezTo>
                    <a:pt x="109" y="329"/>
                    <a:pt x="155" y="293"/>
                    <a:pt x="193" y="248"/>
                  </a:cubicBezTo>
                  <a:lnTo>
                    <a:pt x="193" y="248"/>
                  </a:lnTo>
                  <a:cubicBezTo>
                    <a:pt x="239" y="278"/>
                    <a:pt x="288" y="300"/>
                    <a:pt x="334" y="312"/>
                  </a:cubicBezTo>
                  <a:lnTo>
                    <a:pt x="334" y="312"/>
                  </a:lnTo>
                  <a:cubicBezTo>
                    <a:pt x="358" y="319"/>
                    <a:pt x="377"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145" name="Freeform 45">
              <a:extLst>
                <a:ext uri="{FF2B5EF4-FFF2-40B4-BE49-F238E27FC236}">
                  <a16:creationId xmlns:a16="http://schemas.microsoft.com/office/drawing/2014/main" id="{9AC579CF-D4AE-174B-BB6F-A873D40FD697}"/>
                </a:ext>
              </a:extLst>
            </p:cNvPr>
            <p:cNvSpPr>
              <a:spLocks noChangeArrowheads="1"/>
            </p:cNvSpPr>
            <p:nvPr/>
          </p:nvSpPr>
          <p:spPr bwMode="auto">
            <a:xfrm rot="16200000">
              <a:off x="37073" y="4017092"/>
              <a:ext cx="180951" cy="173015"/>
            </a:xfrm>
            <a:custGeom>
              <a:avLst/>
              <a:gdLst>
                <a:gd name="T0" fmla="*/ 354 w 380"/>
                <a:gd name="T1" fmla="*/ 274 h 367"/>
                <a:gd name="T2" fmla="*/ 354 w 380"/>
                <a:gd name="T3" fmla="*/ 274 h 367"/>
                <a:gd name="T4" fmla="*/ 233 w 380"/>
                <a:gd name="T5" fmla="*/ 201 h 367"/>
                <a:gd name="T6" fmla="*/ 233 w 380"/>
                <a:gd name="T7" fmla="*/ 201 h 367"/>
                <a:gd name="T8" fmla="*/ 308 w 380"/>
                <a:gd name="T9" fmla="*/ 44 h 367"/>
                <a:gd name="T10" fmla="*/ 308 w 380"/>
                <a:gd name="T11" fmla="*/ 44 h 367"/>
                <a:gd name="T12" fmla="*/ 267 w 380"/>
                <a:gd name="T13" fmla="*/ 24 h 367"/>
                <a:gd name="T14" fmla="*/ 267 w 380"/>
                <a:gd name="T15" fmla="*/ 24 h 367"/>
                <a:gd name="T16" fmla="*/ 183 w 380"/>
                <a:gd name="T17" fmla="*/ 161 h 367"/>
                <a:gd name="T18" fmla="*/ 183 w 380"/>
                <a:gd name="T19" fmla="*/ 161 h 367"/>
                <a:gd name="T20" fmla="*/ 77 w 380"/>
                <a:gd name="T21" fmla="*/ 34 h 367"/>
                <a:gd name="T22" fmla="*/ 77 w 380"/>
                <a:gd name="T23" fmla="*/ 34 h 367"/>
                <a:gd name="T24" fmla="*/ 27 w 380"/>
                <a:gd name="T25" fmla="*/ 70 h 367"/>
                <a:gd name="T26" fmla="*/ 27 w 380"/>
                <a:gd name="T27" fmla="*/ 70 h 367"/>
                <a:gd name="T28" fmla="*/ 140 w 380"/>
                <a:gd name="T29" fmla="*/ 209 h 367"/>
                <a:gd name="T30" fmla="*/ 140 w 380"/>
                <a:gd name="T31" fmla="*/ 209 h 367"/>
                <a:gd name="T32" fmla="*/ 28 w 380"/>
                <a:gd name="T33" fmla="*/ 301 h 367"/>
                <a:gd name="T34" fmla="*/ 28 w 380"/>
                <a:gd name="T35" fmla="*/ 301 h 367"/>
                <a:gd name="T36" fmla="*/ 64 w 380"/>
                <a:gd name="T37" fmla="*/ 351 h 367"/>
                <a:gd name="T38" fmla="*/ 64 w 380"/>
                <a:gd name="T39" fmla="*/ 351 h 367"/>
                <a:gd name="T40" fmla="*/ 195 w 380"/>
                <a:gd name="T41" fmla="*/ 250 h 367"/>
                <a:gd name="T42" fmla="*/ 195 w 380"/>
                <a:gd name="T43" fmla="*/ 250 h 367"/>
                <a:gd name="T44" fmla="*/ 334 w 380"/>
                <a:gd name="T45" fmla="*/ 314 h 367"/>
                <a:gd name="T46" fmla="*/ 334 w 380"/>
                <a:gd name="T47" fmla="*/ 314 h 367"/>
                <a:gd name="T48" fmla="*/ 354 w 380"/>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7">
                  <a:moveTo>
                    <a:pt x="354" y="274"/>
                  </a:moveTo>
                  <a:lnTo>
                    <a:pt x="354" y="274"/>
                  </a:lnTo>
                  <a:cubicBezTo>
                    <a:pt x="313" y="250"/>
                    <a:pt x="271" y="228"/>
                    <a:pt x="233" y="201"/>
                  </a:cubicBezTo>
                  <a:lnTo>
                    <a:pt x="233" y="201"/>
                  </a:lnTo>
                  <a:cubicBezTo>
                    <a:pt x="269" y="150"/>
                    <a:pt x="295" y="95"/>
                    <a:pt x="308" y="44"/>
                  </a:cubicBezTo>
                  <a:lnTo>
                    <a:pt x="308" y="44"/>
                  </a:lnTo>
                  <a:cubicBezTo>
                    <a:pt x="314" y="20"/>
                    <a:pt x="280" y="0"/>
                    <a:pt x="267" y="24"/>
                  </a:cubicBezTo>
                  <a:lnTo>
                    <a:pt x="267" y="24"/>
                  </a:lnTo>
                  <a:cubicBezTo>
                    <a:pt x="241" y="71"/>
                    <a:pt x="217" y="119"/>
                    <a:pt x="183" y="161"/>
                  </a:cubicBezTo>
                  <a:lnTo>
                    <a:pt x="183" y="161"/>
                  </a:lnTo>
                  <a:cubicBezTo>
                    <a:pt x="144" y="123"/>
                    <a:pt x="113" y="77"/>
                    <a:pt x="77" y="34"/>
                  </a:cubicBezTo>
                  <a:lnTo>
                    <a:pt x="77" y="34"/>
                  </a:lnTo>
                  <a:cubicBezTo>
                    <a:pt x="53" y="7"/>
                    <a:pt x="12" y="38"/>
                    <a:pt x="27" y="70"/>
                  </a:cubicBezTo>
                  <a:lnTo>
                    <a:pt x="27" y="70"/>
                  </a:lnTo>
                  <a:cubicBezTo>
                    <a:pt x="50" y="120"/>
                    <a:pt x="91" y="169"/>
                    <a:pt x="140" y="209"/>
                  </a:cubicBezTo>
                  <a:lnTo>
                    <a:pt x="140" y="209"/>
                  </a:lnTo>
                  <a:cubicBezTo>
                    <a:pt x="104" y="243"/>
                    <a:pt x="65" y="270"/>
                    <a:pt x="28" y="301"/>
                  </a:cubicBezTo>
                  <a:lnTo>
                    <a:pt x="28" y="301"/>
                  </a:lnTo>
                  <a:cubicBezTo>
                    <a:pt x="0" y="326"/>
                    <a:pt x="33" y="366"/>
                    <a:pt x="64" y="351"/>
                  </a:cubicBezTo>
                  <a:lnTo>
                    <a:pt x="64" y="351"/>
                  </a:lnTo>
                  <a:cubicBezTo>
                    <a:pt x="111" y="331"/>
                    <a:pt x="155" y="293"/>
                    <a:pt x="195" y="250"/>
                  </a:cubicBezTo>
                  <a:lnTo>
                    <a:pt x="195" y="250"/>
                  </a:lnTo>
                  <a:cubicBezTo>
                    <a:pt x="240" y="280"/>
                    <a:pt x="290" y="303"/>
                    <a:pt x="334" y="314"/>
                  </a:cubicBezTo>
                  <a:lnTo>
                    <a:pt x="334" y="314"/>
                  </a:lnTo>
                  <a:cubicBezTo>
                    <a:pt x="359" y="320"/>
                    <a:pt x="379" y="287"/>
                    <a:pt x="354" y="274"/>
                  </a:cubicBezTo>
                </a:path>
              </a:pathLst>
            </a:custGeom>
            <a:solidFill>
              <a:schemeClr val="accent3">
                <a:lumMod val="75000"/>
              </a:schemeClr>
            </a:solidFill>
            <a:ln>
              <a:noFill/>
            </a:ln>
            <a:effectLst/>
          </p:spPr>
          <p:txBody>
            <a:bodyPr wrap="none" anchor="ctr"/>
            <a:lstStyle/>
            <a:p>
              <a:pPr>
                <a:defRPr/>
              </a:pPr>
              <a:endParaRPr lang="es-ES_tradnl"/>
            </a:p>
          </p:txBody>
        </p:sp>
        <p:sp>
          <p:nvSpPr>
            <p:cNvPr id="146" name="Freeform 46">
              <a:extLst>
                <a:ext uri="{FF2B5EF4-FFF2-40B4-BE49-F238E27FC236}">
                  <a16:creationId xmlns:a16="http://schemas.microsoft.com/office/drawing/2014/main" id="{DD9F5DB0-5338-5F48-9107-9ABE43B1A47C}"/>
                </a:ext>
              </a:extLst>
            </p:cNvPr>
            <p:cNvSpPr>
              <a:spLocks noChangeArrowheads="1"/>
            </p:cNvSpPr>
            <p:nvPr/>
          </p:nvSpPr>
          <p:spPr bwMode="auto">
            <a:xfrm rot="16200000">
              <a:off x="37073" y="3828205"/>
              <a:ext cx="180951" cy="173015"/>
            </a:xfrm>
            <a:custGeom>
              <a:avLst/>
              <a:gdLst>
                <a:gd name="T0" fmla="*/ 355 w 380"/>
                <a:gd name="T1" fmla="*/ 274 h 367"/>
                <a:gd name="T2" fmla="*/ 355 w 380"/>
                <a:gd name="T3" fmla="*/ 274 h 367"/>
                <a:gd name="T4" fmla="*/ 233 w 380"/>
                <a:gd name="T5" fmla="*/ 201 h 367"/>
                <a:gd name="T6" fmla="*/ 233 w 380"/>
                <a:gd name="T7" fmla="*/ 201 h 367"/>
                <a:gd name="T8" fmla="*/ 308 w 380"/>
                <a:gd name="T9" fmla="*/ 44 h 367"/>
                <a:gd name="T10" fmla="*/ 308 w 380"/>
                <a:gd name="T11" fmla="*/ 44 h 367"/>
                <a:gd name="T12" fmla="*/ 267 w 380"/>
                <a:gd name="T13" fmla="*/ 24 h 367"/>
                <a:gd name="T14" fmla="*/ 267 w 380"/>
                <a:gd name="T15" fmla="*/ 24 h 367"/>
                <a:gd name="T16" fmla="*/ 184 w 380"/>
                <a:gd name="T17" fmla="*/ 161 h 367"/>
                <a:gd name="T18" fmla="*/ 184 w 380"/>
                <a:gd name="T19" fmla="*/ 161 h 367"/>
                <a:gd name="T20" fmla="*/ 76 w 380"/>
                <a:gd name="T21" fmla="*/ 34 h 367"/>
                <a:gd name="T22" fmla="*/ 76 w 380"/>
                <a:gd name="T23" fmla="*/ 34 h 367"/>
                <a:gd name="T24" fmla="*/ 27 w 380"/>
                <a:gd name="T25" fmla="*/ 70 h 367"/>
                <a:gd name="T26" fmla="*/ 27 w 380"/>
                <a:gd name="T27" fmla="*/ 70 h 367"/>
                <a:gd name="T28" fmla="*/ 140 w 380"/>
                <a:gd name="T29" fmla="*/ 209 h 367"/>
                <a:gd name="T30" fmla="*/ 140 w 380"/>
                <a:gd name="T31" fmla="*/ 209 h 367"/>
                <a:gd name="T32" fmla="*/ 28 w 380"/>
                <a:gd name="T33" fmla="*/ 301 h 367"/>
                <a:gd name="T34" fmla="*/ 28 w 380"/>
                <a:gd name="T35" fmla="*/ 301 h 367"/>
                <a:gd name="T36" fmla="*/ 63 w 380"/>
                <a:gd name="T37" fmla="*/ 351 h 367"/>
                <a:gd name="T38" fmla="*/ 63 w 380"/>
                <a:gd name="T39" fmla="*/ 351 h 367"/>
                <a:gd name="T40" fmla="*/ 195 w 380"/>
                <a:gd name="T41" fmla="*/ 250 h 367"/>
                <a:gd name="T42" fmla="*/ 195 w 380"/>
                <a:gd name="T43" fmla="*/ 250 h 367"/>
                <a:gd name="T44" fmla="*/ 335 w 380"/>
                <a:gd name="T45" fmla="*/ 314 h 367"/>
                <a:gd name="T46" fmla="*/ 335 w 380"/>
                <a:gd name="T47" fmla="*/ 314 h 367"/>
                <a:gd name="T48" fmla="*/ 355 w 380"/>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7">
                  <a:moveTo>
                    <a:pt x="355" y="274"/>
                  </a:moveTo>
                  <a:lnTo>
                    <a:pt x="355" y="274"/>
                  </a:lnTo>
                  <a:cubicBezTo>
                    <a:pt x="312" y="250"/>
                    <a:pt x="271" y="228"/>
                    <a:pt x="233" y="201"/>
                  </a:cubicBezTo>
                  <a:lnTo>
                    <a:pt x="233" y="201"/>
                  </a:lnTo>
                  <a:cubicBezTo>
                    <a:pt x="268" y="150"/>
                    <a:pt x="295" y="95"/>
                    <a:pt x="308" y="44"/>
                  </a:cubicBezTo>
                  <a:lnTo>
                    <a:pt x="308" y="44"/>
                  </a:lnTo>
                  <a:cubicBezTo>
                    <a:pt x="314" y="20"/>
                    <a:pt x="280" y="0"/>
                    <a:pt x="267" y="24"/>
                  </a:cubicBezTo>
                  <a:lnTo>
                    <a:pt x="267" y="24"/>
                  </a:lnTo>
                  <a:cubicBezTo>
                    <a:pt x="241" y="71"/>
                    <a:pt x="216" y="119"/>
                    <a:pt x="184" y="161"/>
                  </a:cubicBezTo>
                  <a:lnTo>
                    <a:pt x="184" y="161"/>
                  </a:lnTo>
                  <a:cubicBezTo>
                    <a:pt x="144" y="123"/>
                    <a:pt x="113" y="77"/>
                    <a:pt x="76" y="34"/>
                  </a:cubicBezTo>
                  <a:lnTo>
                    <a:pt x="76" y="34"/>
                  </a:lnTo>
                  <a:cubicBezTo>
                    <a:pt x="53" y="7"/>
                    <a:pt x="12" y="38"/>
                    <a:pt x="27" y="70"/>
                  </a:cubicBezTo>
                  <a:lnTo>
                    <a:pt x="27" y="70"/>
                  </a:lnTo>
                  <a:cubicBezTo>
                    <a:pt x="50" y="120"/>
                    <a:pt x="91" y="169"/>
                    <a:pt x="140" y="209"/>
                  </a:cubicBezTo>
                  <a:lnTo>
                    <a:pt x="140" y="209"/>
                  </a:lnTo>
                  <a:cubicBezTo>
                    <a:pt x="104" y="243"/>
                    <a:pt x="65" y="270"/>
                    <a:pt x="28" y="301"/>
                  </a:cubicBezTo>
                  <a:lnTo>
                    <a:pt x="28" y="301"/>
                  </a:lnTo>
                  <a:cubicBezTo>
                    <a:pt x="0" y="326"/>
                    <a:pt x="33" y="366"/>
                    <a:pt x="63" y="351"/>
                  </a:cubicBezTo>
                  <a:lnTo>
                    <a:pt x="63" y="351"/>
                  </a:lnTo>
                  <a:cubicBezTo>
                    <a:pt x="109" y="331"/>
                    <a:pt x="155" y="293"/>
                    <a:pt x="195" y="250"/>
                  </a:cubicBezTo>
                  <a:lnTo>
                    <a:pt x="195" y="250"/>
                  </a:lnTo>
                  <a:cubicBezTo>
                    <a:pt x="239" y="280"/>
                    <a:pt x="289" y="303"/>
                    <a:pt x="335" y="314"/>
                  </a:cubicBezTo>
                  <a:lnTo>
                    <a:pt x="335" y="314"/>
                  </a:lnTo>
                  <a:cubicBezTo>
                    <a:pt x="359" y="320"/>
                    <a:pt x="379" y="287"/>
                    <a:pt x="355" y="274"/>
                  </a:cubicBezTo>
                </a:path>
              </a:pathLst>
            </a:custGeom>
            <a:solidFill>
              <a:schemeClr val="accent3">
                <a:lumMod val="25000"/>
              </a:schemeClr>
            </a:solidFill>
            <a:ln>
              <a:noFill/>
            </a:ln>
            <a:effectLst/>
          </p:spPr>
          <p:txBody>
            <a:bodyPr wrap="none" anchor="ctr"/>
            <a:lstStyle/>
            <a:p>
              <a:pPr>
                <a:defRPr/>
              </a:pPr>
              <a:endParaRPr lang="es-ES_tradnl"/>
            </a:p>
          </p:txBody>
        </p:sp>
        <p:sp>
          <p:nvSpPr>
            <p:cNvPr id="147" name="Freeform 47">
              <a:extLst>
                <a:ext uri="{FF2B5EF4-FFF2-40B4-BE49-F238E27FC236}">
                  <a16:creationId xmlns:a16="http://schemas.microsoft.com/office/drawing/2014/main" id="{69B82725-4B25-074B-8F5F-32A090C549DB}"/>
                </a:ext>
              </a:extLst>
            </p:cNvPr>
            <p:cNvSpPr>
              <a:spLocks noChangeArrowheads="1"/>
            </p:cNvSpPr>
            <p:nvPr/>
          </p:nvSpPr>
          <p:spPr bwMode="auto">
            <a:xfrm rot="16200000">
              <a:off x="37073" y="4204393"/>
              <a:ext cx="180951" cy="173015"/>
            </a:xfrm>
            <a:custGeom>
              <a:avLst/>
              <a:gdLst>
                <a:gd name="T0" fmla="*/ 353 w 379"/>
                <a:gd name="T1" fmla="*/ 274 h 367"/>
                <a:gd name="T2" fmla="*/ 353 w 379"/>
                <a:gd name="T3" fmla="*/ 274 h 367"/>
                <a:gd name="T4" fmla="*/ 232 w 379"/>
                <a:gd name="T5" fmla="*/ 201 h 367"/>
                <a:gd name="T6" fmla="*/ 232 w 379"/>
                <a:gd name="T7" fmla="*/ 201 h 367"/>
                <a:gd name="T8" fmla="*/ 307 w 379"/>
                <a:gd name="T9" fmla="*/ 44 h 367"/>
                <a:gd name="T10" fmla="*/ 307 w 379"/>
                <a:gd name="T11" fmla="*/ 44 h 367"/>
                <a:gd name="T12" fmla="*/ 266 w 379"/>
                <a:gd name="T13" fmla="*/ 24 h 367"/>
                <a:gd name="T14" fmla="*/ 266 w 379"/>
                <a:gd name="T15" fmla="*/ 24 h 367"/>
                <a:gd name="T16" fmla="*/ 182 w 379"/>
                <a:gd name="T17" fmla="*/ 161 h 367"/>
                <a:gd name="T18" fmla="*/ 182 w 379"/>
                <a:gd name="T19" fmla="*/ 161 h 367"/>
                <a:gd name="T20" fmla="*/ 76 w 379"/>
                <a:gd name="T21" fmla="*/ 34 h 367"/>
                <a:gd name="T22" fmla="*/ 76 w 379"/>
                <a:gd name="T23" fmla="*/ 34 h 367"/>
                <a:gd name="T24" fmla="*/ 26 w 379"/>
                <a:gd name="T25" fmla="*/ 70 h 367"/>
                <a:gd name="T26" fmla="*/ 26 w 379"/>
                <a:gd name="T27" fmla="*/ 70 h 367"/>
                <a:gd name="T28" fmla="*/ 139 w 379"/>
                <a:gd name="T29" fmla="*/ 209 h 367"/>
                <a:gd name="T30" fmla="*/ 139 w 379"/>
                <a:gd name="T31" fmla="*/ 209 h 367"/>
                <a:gd name="T32" fmla="*/ 27 w 379"/>
                <a:gd name="T33" fmla="*/ 301 h 367"/>
                <a:gd name="T34" fmla="*/ 27 w 379"/>
                <a:gd name="T35" fmla="*/ 301 h 367"/>
                <a:gd name="T36" fmla="*/ 63 w 379"/>
                <a:gd name="T37" fmla="*/ 351 h 367"/>
                <a:gd name="T38" fmla="*/ 63 w 379"/>
                <a:gd name="T39" fmla="*/ 351 h 367"/>
                <a:gd name="T40" fmla="*/ 193 w 379"/>
                <a:gd name="T41" fmla="*/ 250 h 367"/>
                <a:gd name="T42" fmla="*/ 193 w 379"/>
                <a:gd name="T43" fmla="*/ 250 h 367"/>
                <a:gd name="T44" fmla="*/ 335 w 379"/>
                <a:gd name="T45" fmla="*/ 314 h 367"/>
                <a:gd name="T46" fmla="*/ 335 w 379"/>
                <a:gd name="T47" fmla="*/ 314 h 367"/>
                <a:gd name="T48" fmla="*/ 353 w 379"/>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7">
                  <a:moveTo>
                    <a:pt x="353" y="274"/>
                  </a:moveTo>
                  <a:lnTo>
                    <a:pt x="353" y="274"/>
                  </a:lnTo>
                  <a:cubicBezTo>
                    <a:pt x="311" y="250"/>
                    <a:pt x="270" y="228"/>
                    <a:pt x="232" y="201"/>
                  </a:cubicBezTo>
                  <a:lnTo>
                    <a:pt x="232" y="201"/>
                  </a:lnTo>
                  <a:cubicBezTo>
                    <a:pt x="268" y="150"/>
                    <a:pt x="294" y="95"/>
                    <a:pt x="307" y="44"/>
                  </a:cubicBezTo>
                  <a:lnTo>
                    <a:pt x="307" y="44"/>
                  </a:lnTo>
                  <a:cubicBezTo>
                    <a:pt x="312" y="20"/>
                    <a:pt x="279" y="0"/>
                    <a:pt x="266" y="24"/>
                  </a:cubicBezTo>
                  <a:lnTo>
                    <a:pt x="266" y="24"/>
                  </a:lnTo>
                  <a:cubicBezTo>
                    <a:pt x="240" y="71"/>
                    <a:pt x="215" y="119"/>
                    <a:pt x="182" y="161"/>
                  </a:cubicBezTo>
                  <a:lnTo>
                    <a:pt x="182" y="161"/>
                  </a:lnTo>
                  <a:cubicBezTo>
                    <a:pt x="142" y="123"/>
                    <a:pt x="113" y="77"/>
                    <a:pt x="76" y="34"/>
                  </a:cubicBezTo>
                  <a:lnTo>
                    <a:pt x="76" y="34"/>
                  </a:lnTo>
                  <a:cubicBezTo>
                    <a:pt x="52" y="7"/>
                    <a:pt x="11" y="38"/>
                    <a:pt x="26" y="70"/>
                  </a:cubicBezTo>
                  <a:lnTo>
                    <a:pt x="26" y="70"/>
                  </a:lnTo>
                  <a:cubicBezTo>
                    <a:pt x="48" y="120"/>
                    <a:pt x="90" y="169"/>
                    <a:pt x="139" y="209"/>
                  </a:cubicBezTo>
                  <a:lnTo>
                    <a:pt x="139" y="209"/>
                  </a:lnTo>
                  <a:cubicBezTo>
                    <a:pt x="103" y="243"/>
                    <a:pt x="64" y="270"/>
                    <a:pt x="27" y="301"/>
                  </a:cubicBezTo>
                  <a:lnTo>
                    <a:pt x="27" y="301"/>
                  </a:lnTo>
                  <a:cubicBezTo>
                    <a:pt x="0" y="326"/>
                    <a:pt x="31" y="366"/>
                    <a:pt x="63" y="351"/>
                  </a:cubicBezTo>
                  <a:lnTo>
                    <a:pt x="63" y="351"/>
                  </a:lnTo>
                  <a:cubicBezTo>
                    <a:pt x="110" y="331"/>
                    <a:pt x="155" y="293"/>
                    <a:pt x="193" y="250"/>
                  </a:cubicBezTo>
                  <a:lnTo>
                    <a:pt x="193" y="250"/>
                  </a:lnTo>
                  <a:cubicBezTo>
                    <a:pt x="239" y="280"/>
                    <a:pt x="287" y="303"/>
                    <a:pt x="335" y="314"/>
                  </a:cubicBezTo>
                  <a:lnTo>
                    <a:pt x="335" y="314"/>
                  </a:lnTo>
                  <a:cubicBezTo>
                    <a:pt x="358" y="320"/>
                    <a:pt x="378" y="287"/>
                    <a:pt x="353" y="274"/>
                  </a:cubicBezTo>
                </a:path>
              </a:pathLst>
            </a:custGeom>
            <a:solidFill>
              <a:schemeClr val="accent3">
                <a:lumMod val="50000"/>
              </a:schemeClr>
            </a:solidFill>
            <a:ln>
              <a:noFill/>
            </a:ln>
            <a:effectLst/>
          </p:spPr>
          <p:txBody>
            <a:bodyPr wrap="none" anchor="ctr"/>
            <a:lstStyle/>
            <a:p>
              <a:pPr>
                <a:defRPr/>
              </a:pPr>
              <a:endParaRPr lang="es-ES_tradnl"/>
            </a:p>
          </p:txBody>
        </p:sp>
        <p:sp>
          <p:nvSpPr>
            <p:cNvPr id="148" name="Freeform 48">
              <a:extLst>
                <a:ext uri="{FF2B5EF4-FFF2-40B4-BE49-F238E27FC236}">
                  <a16:creationId xmlns:a16="http://schemas.microsoft.com/office/drawing/2014/main" id="{54DE6541-0006-7B4A-A65F-4E2E6732496E}"/>
                </a:ext>
              </a:extLst>
            </p:cNvPr>
            <p:cNvSpPr>
              <a:spLocks noChangeArrowheads="1"/>
            </p:cNvSpPr>
            <p:nvPr/>
          </p:nvSpPr>
          <p:spPr bwMode="auto">
            <a:xfrm rot="16200000">
              <a:off x="37073" y="3636142"/>
              <a:ext cx="180951" cy="173015"/>
            </a:xfrm>
            <a:custGeom>
              <a:avLst/>
              <a:gdLst>
                <a:gd name="T0" fmla="*/ 354 w 379"/>
                <a:gd name="T1" fmla="*/ 274 h 367"/>
                <a:gd name="T2" fmla="*/ 354 w 379"/>
                <a:gd name="T3" fmla="*/ 274 h 367"/>
                <a:gd name="T4" fmla="*/ 232 w 379"/>
                <a:gd name="T5" fmla="*/ 201 h 367"/>
                <a:gd name="T6" fmla="*/ 232 w 379"/>
                <a:gd name="T7" fmla="*/ 201 h 367"/>
                <a:gd name="T8" fmla="*/ 307 w 379"/>
                <a:gd name="T9" fmla="*/ 44 h 367"/>
                <a:gd name="T10" fmla="*/ 307 w 379"/>
                <a:gd name="T11" fmla="*/ 44 h 367"/>
                <a:gd name="T12" fmla="*/ 266 w 379"/>
                <a:gd name="T13" fmla="*/ 24 h 367"/>
                <a:gd name="T14" fmla="*/ 266 w 379"/>
                <a:gd name="T15" fmla="*/ 24 h 367"/>
                <a:gd name="T16" fmla="*/ 183 w 379"/>
                <a:gd name="T17" fmla="*/ 161 h 367"/>
                <a:gd name="T18" fmla="*/ 183 w 379"/>
                <a:gd name="T19" fmla="*/ 161 h 367"/>
                <a:gd name="T20" fmla="*/ 75 w 379"/>
                <a:gd name="T21" fmla="*/ 34 h 367"/>
                <a:gd name="T22" fmla="*/ 75 w 379"/>
                <a:gd name="T23" fmla="*/ 34 h 367"/>
                <a:gd name="T24" fmla="*/ 25 w 379"/>
                <a:gd name="T25" fmla="*/ 70 h 367"/>
                <a:gd name="T26" fmla="*/ 25 w 379"/>
                <a:gd name="T27" fmla="*/ 70 h 367"/>
                <a:gd name="T28" fmla="*/ 138 w 379"/>
                <a:gd name="T29" fmla="*/ 209 h 367"/>
                <a:gd name="T30" fmla="*/ 138 w 379"/>
                <a:gd name="T31" fmla="*/ 209 h 367"/>
                <a:gd name="T32" fmla="*/ 27 w 379"/>
                <a:gd name="T33" fmla="*/ 301 h 367"/>
                <a:gd name="T34" fmla="*/ 27 w 379"/>
                <a:gd name="T35" fmla="*/ 301 h 367"/>
                <a:gd name="T36" fmla="*/ 62 w 379"/>
                <a:gd name="T37" fmla="*/ 351 h 367"/>
                <a:gd name="T38" fmla="*/ 62 w 379"/>
                <a:gd name="T39" fmla="*/ 351 h 367"/>
                <a:gd name="T40" fmla="*/ 192 w 379"/>
                <a:gd name="T41" fmla="*/ 250 h 367"/>
                <a:gd name="T42" fmla="*/ 192 w 379"/>
                <a:gd name="T43" fmla="*/ 250 h 367"/>
                <a:gd name="T44" fmla="*/ 334 w 379"/>
                <a:gd name="T45" fmla="*/ 314 h 367"/>
                <a:gd name="T46" fmla="*/ 334 w 379"/>
                <a:gd name="T47" fmla="*/ 314 h 367"/>
                <a:gd name="T48" fmla="*/ 354 w 379"/>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7">
                  <a:moveTo>
                    <a:pt x="354" y="274"/>
                  </a:moveTo>
                  <a:lnTo>
                    <a:pt x="354" y="274"/>
                  </a:lnTo>
                  <a:cubicBezTo>
                    <a:pt x="312" y="250"/>
                    <a:pt x="270" y="228"/>
                    <a:pt x="232" y="201"/>
                  </a:cubicBezTo>
                  <a:lnTo>
                    <a:pt x="232" y="201"/>
                  </a:lnTo>
                  <a:cubicBezTo>
                    <a:pt x="267" y="150"/>
                    <a:pt x="293" y="95"/>
                    <a:pt x="307" y="44"/>
                  </a:cubicBezTo>
                  <a:lnTo>
                    <a:pt x="307" y="44"/>
                  </a:lnTo>
                  <a:cubicBezTo>
                    <a:pt x="312" y="20"/>
                    <a:pt x="279" y="0"/>
                    <a:pt x="266" y="24"/>
                  </a:cubicBezTo>
                  <a:lnTo>
                    <a:pt x="266" y="24"/>
                  </a:lnTo>
                  <a:cubicBezTo>
                    <a:pt x="240" y="71"/>
                    <a:pt x="215" y="119"/>
                    <a:pt x="183" y="161"/>
                  </a:cubicBezTo>
                  <a:lnTo>
                    <a:pt x="183" y="161"/>
                  </a:lnTo>
                  <a:cubicBezTo>
                    <a:pt x="142" y="123"/>
                    <a:pt x="112" y="77"/>
                    <a:pt x="75" y="34"/>
                  </a:cubicBezTo>
                  <a:lnTo>
                    <a:pt x="75" y="34"/>
                  </a:lnTo>
                  <a:cubicBezTo>
                    <a:pt x="53" y="7"/>
                    <a:pt x="11" y="38"/>
                    <a:pt x="25" y="70"/>
                  </a:cubicBezTo>
                  <a:lnTo>
                    <a:pt x="25" y="70"/>
                  </a:lnTo>
                  <a:cubicBezTo>
                    <a:pt x="49" y="120"/>
                    <a:pt x="90" y="169"/>
                    <a:pt x="138" y="209"/>
                  </a:cubicBezTo>
                  <a:lnTo>
                    <a:pt x="138" y="209"/>
                  </a:lnTo>
                  <a:cubicBezTo>
                    <a:pt x="103" y="243"/>
                    <a:pt x="63" y="270"/>
                    <a:pt x="27" y="301"/>
                  </a:cubicBezTo>
                  <a:lnTo>
                    <a:pt x="27" y="301"/>
                  </a:lnTo>
                  <a:cubicBezTo>
                    <a:pt x="0" y="326"/>
                    <a:pt x="32" y="366"/>
                    <a:pt x="62" y="351"/>
                  </a:cubicBezTo>
                  <a:lnTo>
                    <a:pt x="62" y="351"/>
                  </a:lnTo>
                  <a:cubicBezTo>
                    <a:pt x="109" y="331"/>
                    <a:pt x="154" y="293"/>
                    <a:pt x="192" y="250"/>
                  </a:cubicBezTo>
                  <a:lnTo>
                    <a:pt x="192" y="250"/>
                  </a:lnTo>
                  <a:cubicBezTo>
                    <a:pt x="240" y="280"/>
                    <a:pt x="288" y="303"/>
                    <a:pt x="334" y="314"/>
                  </a:cubicBezTo>
                  <a:lnTo>
                    <a:pt x="334" y="314"/>
                  </a:lnTo>
                  <a:cubicBezTo>
                    <a:pt x="358" y="320"/>
                    <a:pt x="378" y="287"/>
                    <a:pt x="354" y="274"/>
                  </a:cubicBezTo>
                </a:path>
              </a:pathLst>
            </a:custGeom>
            <a:solidFill>
              <a:schemeClr val="accent3">
                <a:lumMod val="50000"/>
              </a:schemeClr>
            </a:solidFill>
            <a:ln>
              <a:noFill/>
            </a:ln>
            <a:effectLst/>
          </p:spPr>
          <p:txBody>
            <a:bodyPr wrap="none" anchor="ctr"/>
            <a:lstStyle/>
            <a:p>
              <a:pPr>
                <a:defRPr/>
              </a:pPr>
              <a:endParaRPr lang="es-ES_tradnl"/>
            </a:p>
          </p:txBody>
        </p:sp>
        <p:sp>
          <p:nvSpPr>
            <p:cNvPr id="149" name="Freeform 49">
              <a:extLst>
                <a:ext uri="{FF2B5EF4-FFF2-40B4-BE49-F238E27FC236}">
                  <a16:creationId xmlns:a16="http://schemas.microsoft.com/office/drawing/2014/main" id="{5872710A-3B18-3A45-BBBB-B8BBB9C645C0}"/>
                </a:ext>
              </a:extLst>
            </p:cNvPr>
            <p:cNvSpPr>
              <a:spLocks noChangeArrowheads="1"/>
            </p:cNvSpPr>
            <p:nvPr/>
          </p:nvSpPr>
          <p:spPr bwMode="auto">
            <a:xfrm rot="16200000">
              <a:off x="41835" y="3258366"/>
              <a:ext cx="180951" cy="173016"/>
            </a:xfrm>
            <a:custGeom>
              <a:avLst/>
              <a:gdLst>
                <a:gd name="T0" fmla="*/ 355 w 379"/>
                <a:gd name="T1" fmla="*/ 273 h 366"/>
                <a:gd name="T2" fmla="*/ 355 w 379"/>
                <a:gd name="T3" fmla="*/ 273 h 366"/>
                <a:gd name="T4" fmla="*/ 232 w 379"/>
                <a:gd name="T5" fmla="*/ 201 h 366"/>
                <a:gd name="T6" fmla="*/ 232 w 379"/>
                <a:gd name="T7" fmla="*/ 201 h 366"/>
                <a:gd name="T8" fmla="*/ 307 w 379"/>
                <a:gd name="T9" fmla="*/ 43 h 366"/>
                <a:gd name="T10" fmla="*/ 307 w 379"/>
                <a:gd name="T11" fmla="*/ 43 h 366"/>
                <a:gd name="T12" fmla="*/ 267 w 379"/>
                <a:gd name="T13" fmla="*/ 25 h 366"/>
                <a:gd name="T14" fmla="*/ 267 w 379"/>
                <a:gd name="T15" fmla="*/ 25 h 366"/>
                <a:gd name="T16" fmla="*/ 184 w 379"/>
                <a:gd name="T17" fmla="*/ 161 h 366"/>
                <a:gd name="T18" fmla="*/ 184 w 379"/>
                <a:gd name="T19" fmla="*/ 161 h 366"/>
                <a:gd name="T20" fmla="*/ 76 w 379"/>
                <a:gd name="T21" fmla="*/ 34 h 366"/>
                <a:gd name="T22" fmla="*/ 76 w 379"/>
                <a:gd name="T23" fmla="*/ 34 h 366"/>
                <a:gd name="T24" fmla="*/ 26 w 379"/>
                <a:gd name="T25" fmla="*/ 69 h 366"/>
                <a:gd name="T26" fmla="*/ 26 w 379"/>
                <a:gd name="T27" fmla="*/ 69 h 366"/>
                <a:gd name="T28" fmla="*/ 140 w 379"/>
                <a:gd name="T29" fmla="*/ 210 h 366"/>
                <a:gd name="T30" fmla="*/ 140 w 379"/>
                <a:gd name="T31" fmla="*/ 210 h 366"/>
                <a:gd name="T32" fmla="*/ 29 w 379"/>
                <a:gd name="T33" fmla="*/ 302 h 366"/>
                <a:gd name="T34" fmla="*/ 29 w 379"/>
                <a:gd name="T35" fmla="*/ 302 h 366"/>
                <a:gd name="T36" fmla="*/ 63 w 379"/>
                <a:gd name="T37" fmla="*/ 352 h 366"/>
                <a:gd name="T38" fmla="*/ 63 w 379"/>
                <a:gd name="T39" fmla="*/ 352 h 366"/>
                <a:gd name="T40" fmla="*/ 194 w 379"/>
                <a:gd name="T41" fmla="*/ 250 h 366"/>
                <a:gd name="T42" fmla="*/ 194 w 379"/>
                <a:gd name="T43" fmla="*/ 250 h 366"/>
                <a:gd name="T44" fmla="*/ 335 w 379"/>
                <a:gd name="T45" fmla="*/ 314 h 366"/>
                <a:gd name="T46" fmla="*/ 335 w 379"/>
                <a:gd name="T47" fmla="*/ 314 h 366"/>
                <a:gd name="T48" fmla="*/ 355 w 379"/>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5" y="273"/>
                  </a:moveTo>
                  <a:lnTo>
                    <a:pt x="355" y="273"/>
                  </a:lnTo>
                  <a:cubicBezTo>
                    <a:pt x="313" y="250"/>
                    <a:pt x="270" y="228"/>
                    <a:pt x="232" y="201"/>
                  </a:cubicBezTo>
                  <a:lnTo>
                    <a:pt x="232" y="201"/>
                  </a:lnTo>
                  <a:cubicBezTo>
                    <a:pt x="268" y="150"/>
                    <a:pt x="295" y="94"/>
                    <a:pt x="307" y="43"/>
                  </a:cubicBezTo>
                  <a:lnTo>
                    <a:pt x="307" y="43"/>
                  </a:lnTo>
                  <a:cubicBezTo>
                    <a:pt x="314" y="20"/>
                    <a:pt x="281" y="0"/>
                    <a:pt x="267" y="25"/>
                  </a:cubicBezTo>
                  <a:lnTo>
                    <a:pt x="267" y="25"/>
                  </a:lnTo>
                  <a:cubicBezTo>
                    <a:pt x="240" y="71"/>
                    <a:pt x="217" y="118"/>
                    <a:pt x="184" y="161"/>
                  </a:cubicBezTo>
                  <a:lnTo>
                    <a:pt x="184" y="161"/>
                  </a:lnTo>
                  <a:cubicBezTo>
                    <a:pt x="143" y="122"/>
                    <a:pt x="113" y="77"/>
                    <a:pt x="76" y="34"/>
                  </a:cubicBezTo>
                  <a:lnTo>
                    <a:pt x="76" y="34"/>
                  </a:lnTo>
                  <a:cubicBezTo>
                    <a:pt x="52" y="6"/>
                    <a:pt x="13" y="39"/>
                    <a:pt x="26" y="69"/>
                  </a:cubicBezTo>
                  <a:lnTo>
                    <a:pt x="26" y="69"/>
                  </a:lnTo>
                  <a:cubicBezTo>
                    <a:pt x="50" y="119"/>
                    <a:pt x="90" y="169"/>
                    <a:pt x="140" y="210"/>
                  </a:cubicBezTo>
                  <a:lnTo>
                    <a:pt x="140" y="210"/>
                  </a:lnTo>
                  <a:cubicBezTo>
                    <a:pt x="105" y="243"/>
                    <a:pt x="65" y="269"/>
                    <a:pt x="29" y="302"/>
                  </a:cubicBezTo>
                  <a:lnTo>
                    <a:pt x="29" y="302"/>
                  </a:lnTo>
                  <a:cubicBezTo>
                    <a:pt x="0" y="326"/>
                    <a:pt x="33" y="365"/>
                    <a:pt x="63" y="352"/>
                  </a:cubicBezTo>
                  <a:lnTo>
                    <a:pt x="63" y="352"/>
                  </a:lnTo>
                  <a:cubicBezTo>
                    <a:pt x="110" y="331"/>
                    <a:pt x="155" y="294"/>
                    <a:pt x="194" y="250"/>
                  </a:cubicBezTo>
                  <a:lnTo>
                    <a:pt x="194" y="250"/>
                  </a:lnTo>
                  <a:cubicBezTo>
                    <a:pt x="240" y="280"/>
                    <a:pt x="289" y="302"/>
                    <a:pt x="335" y="314"/>
                  </a:cubicBezTo>
                  <a:lnTo>
                    <a:pt x="335" y="314"/>
                  </a:lnTo>
                  <a:cubicBezTo>
                    <a:pt x="359" y="320"/>
                    <a:pt x="378" y="286"/>
                    <a:pt x="355" y="273"/>
                  </a:cubicBezTo>
                </a:path>
              </a:pathLst>
            </a:custGeom>
            <a:solidFill>
              <a:schemeClr val="accent3">
                <a:lumMod val="25000"/>
              </a:schemeClr>
            </a:solidFill>
            <a:ln>
              <a:noFill/>
            </a:ln>
            <a:effectLst/>
          </p:spPr>
          <p:txBody>
            <a:bodyPr wrap="none" anchor="ctr"/>
            <a:lstStyle/>
            <a:p>
              <a:pPr>
                <a:defRPr/>
              </a:pPr>
              <a:endParaRPr lang="es-ES_tradnl"/>
            </a:p>
          </p:txBody>
        </p:sp>
        <p:sp>
          <p:nvSpPr>
            <p:cNvPr id="150" name="Freeform 50">
              <a:extLst>
                <a:ext uri="{FF2B5EF4-FFF2-40B4-BE49-F238E27FC236}">
                  <a16:creationId xmlns:a16="http://schemas.microsoft.com/office/drawing/2014/main" id="{E7076E52-2674-F54C-A675-BA7B4D06D989}"/>
                </a:ext>
              </a:extLst>
            </p:cNvPr>
            <p:cNvSpPr>
              <a:spLocks noChangeArrowheads="1"/>
            </p:cNvSpPr>
            <p:nvPr/>
          </p:nvSpPr>
          <p:spPr bwMode="auto">
            <a:xfrm rot="16200000">
              <a:off x="42629" y="3067097"/>
              <a:ext cx="179365" cy="173016"/>
            </a:xfrm>
            <a:custGeom>
              <a:avLst/>
              <a:gdLst>
                <a:gd name="T0" fmla="*/ 353 w 378"/>
                <a:gd name="T1" fmla="*/ 273 h 366"/>
                <a:gd name="T2" fmla="*/ 353 w 378"/>
                <a:gd name="T3" fmla="*/ 273 h 366"/>
                <a:gd name="T4" fmla="*/ 231 w 378"/>
                <a:gd name="T5" fmla="*/ 201 h 366"/>
                <a:gd name="T6" fmla="*/ 231 w 378"/>
                <a:gd name="T7" fmla="*/ 201 h 366"/>
                <a:gd name="T8" fmla="*/ 307 w 378"/>
                <a:gd name="T9" fmla="*/ 43 h 366"/>
                <a:gd name="T10" fmla="*/ 307 w 378"/>
                <a:gd name="T11" fmla="*/ 43 h 366"/>
                <a:gd name="T12" fmla="*/ 265 w 378"/>
                <a:gd name="T13" fmla="*/ 25 h 366"/>
                <a:gd name="T14" fmla="*/ 265 w 378"/>
                <a:gd name="T15" fmla="*/ 25 h 366"/>
                <a:gd name="T16" fmla="*/ 183 w 378"/>
                <a:gd name="T17" fmla="*/ 161 h 366"/>
                <a:gd name="T18" fmla="*/ 183 w 378"/>
                <a:gd name="T19" fmla="*/ 161 h 366"/>
                <a:gd name="T20" fmla="*/ 75 w 378"/>
                <a:gd name="T21" fmla="*/ 34 h 366"/>
                <a:gd name="T22" fmla="*/ 75 w 378"/>
                <a:gd name="T23" fmla="*/ 34 h 366"/>
                <a:gd name="T24" fmla="*/ 26 w 378"/>
                <a:gd name="T25" fmla="*/ 69 h 366"/>
                <a:gd name="T26" fmla="*/ 26 w 378"/>
                <a:gd name="T27" fmla="*/ 69 h 366"/>
                <a:gd name="T28" fmla="*/ 139 w 378"/>
                <a:gd name="T29" fmla="*/ 210 h 366"/>
                <a:gd name="T30" fmla="*/ 139 w 378"/>
                <a:gd name="T31" fmla="*/ 210 h 366"/>
                <a:gd name="T32" fmla="*/ 28 w 378"/>
                <a:gd name="T33" fmla="*/ 302 h 366"/>
                <a:gd name="T34" fmla="*/ 28 w 378"/>
                <a:gd name="T35" fmla="*/ 302 h 366"/>
                <a:gd name="T36" fmla="*/ 62 w 378"/>
                <a:gd name="T37" fmla="*/ 352 h 366"/>
                <a:gd name="T38" fmla="*/ 62 w 378"/>
                <a:gd name="T39" fmla="*/ 352 h 366"/>
                <a:gd name="T40" fmla="*/ 193 w 378"/>
                <a:gd name="T41" fmla="*/ 250 h 366"/>
                <a:gd name="T42" fmla="*/ 193 w 378"/>
                <a:gd name="T43" fmla="*/ 250 h 366"/>
                <a:gd name="T44" fmla="*/ 334 w 378"/>
                <a:gd name="T45" fmla="*/ 314 h 366"/>
                <a:gd name="T46" fmla="*/ 334 w 378"/>
                <a:gd name="T47" fmla="*/ 314 h 366"/>
                <a:gd name="T48" fmla="*/ 353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3"/>
                  </a:moveTo>
                  <a:lnTo>
                    <a:pt x="353" y="273"/>
                  </a:lnTo>
                  <a:cubicBezTo>
                    <a:pt x="311" y="250"/>
                    <a:pt x="269" y="228"/>
                    <a:pt x="231" y="201"/>
                  </a:cubicBezTo>
                  <a:lnTo>
                    <a:pt x="231" y="201"/>
                  </a:lnTo>
                  <a:cubicBezTo>
                    <a:pt x="267" y="150"/>
                    <a:pt x="294" y="94"/>
                    <a:pt x="307" y="43"/>
                  </a:cubicBezTo>
                  <a:lnTo>
                    <a:pt x="307" y="43"/>
                  </a:lnTo>
                  <a:cubicBezTo>
                    <a:pt x="313" y="20"/>
                    <a:pt x="278" y="0"/>
                    <a:pt x="265" y="25"/>
                  </a:cubicBezTo>
                  <a:lnTo>
                    <a:pt x="265" y="25"/>
                  </a:lnTo>
                  <a:cubicBezTo>
                    <a:pt x="240" y="71"/>
                    <a:pt x="215" y="118"/>
                    <a:pt x="183" y="161"/>
                  </a:cubicBezTo>
                  <a:lnTo>
                    <a:pt x="183" y="161"/>
                  </a:lnTo>
                  <a:cubicBezTo>
                    <a:pt x="142" y="122"/>
                    <a:pt x="113" y="77"/>
                    <a:pt x="75" y="34"/>
                  </a:cubicBezTo>
                  <a:lnTo>
                    <a:pt x="75" y="34"/>
                  </a:lnTo>
                  <a:cubicBezTo>
                    <a:pt x="52" y="6"/>
                    <a:pt x="12" y="39"/>
                    <a:pt x="26" y="69"/>
                  </a:cubicBezTo>
                  <a:lnTo>
                    <a:pt x="26" y="69"/>
                  </a:lnTo>
                  <a:cubicBezTo>
                    <a:pt x="49" y="119"/>
                    <a:pt x="89" y="169"/>
                    <a:pt x="139" y="210"/>
                  </a:cubicBezTo>
                  <a:lnTo>
                    <a:pt x="139" y="210"/>
                  </a:lnTo>
                  <a:cubicBezTo>
                    <a:pt x="104" y="243"/>
                    <a:pt x="63" y="269"/>
                    <a:pt x="28" y="302"/>
                  </a:cubicBezTo>
                  <a:lnTo>
                    <a:pt x="28" y="302"/>
                  </a:lnTo>
                  <a:cubicBezTo>
                    <a:pt x="0" y="326"/>
                    <a:pt x="31" y="365"/>
                    <a:pt x="62" y="352"/>
                  </a:cubicBezTo>
                  <a:lnTo>
                    <a:pt x="62" y="352"/>
                  </a:lnTo>
                  <a:cubicBezTo>
                    <a:pt x="109" y="331"/>
                    <a:pt x="154" y="294"/>
                    <a:pt x="193" y="250"/>
                  </a:cubicBezTo>
                  <a:lnTo>
                    <a:pt x="193" y="250"/>
                  </a:lnTo>
                  <a:cubicBezTo>
                    <a:pt x="239" y="280"/>
                    <a:pt x="288" y="302"/>
                    <a:pt x="334" y="314"/>
                  </a:cubicBezTo>
                  <a:lnTo>
                    <a:pt x="334" y="314"/>
                  </a:lnTo>
                  <a:cubicBezTo>
                    <a:pt x="357" y="320"/>
                    <a:pt x="377" y="286"/>
                    <a:pt x="353" y="273"/>
                  </a:cubicBezTo>
                </a:path>
              </a:pathLst>
            </a:custGeom>
            <a:solidFill>
              <a:schemeClr val="accent3">
                <a:lumMod val="50000"/>
              </a:schemeClr>
            </a:solidFill>
            <a:ln>
              <a:noFill/>
            </a:ln>
            <a:effectLst/>
          </p:spPr>
          <p:txBody>
            <a:bodyPr wrap="none" anchor="ctr"/>
            <a:lstStyle/>
            <a:p>
              <a:pPr>
                <a:defRPr/>
              </a:pPr>
              <a:endParaRPr lang="es-ES_tradnl"/>
            </a:p>
          </p:txBody>
        </p:sp>
        <p:sp>
          <p:nvSpPr>
            <p:cNvPr id="151" name="Freeform 51">
              <a:extLst>
                <a:ext uri="{FF2B5EF4-FFF2-40B4-BE49-F238E27FC236}">
                  <a16:creationId xmlns:a16="http://schemas.microsoft.com/office/drawing/2014/main" id="{73B87B26-84A9-9245-8559-D568AA29E630}"/>
                </a:ext>
              </a:extLst>
            </p:cNvPr>
            <p:cNvSpPr>
              <a:spLocks noChangeArrowheads="1"/>
            </p:cNvSpPr>
            <p:nvPr/>
          </p:nvSpPr>
          <p:spPr bwMode="auto">
            <a:xfrm rot="16200000">
              <a:off x="41835" y="3447254"/>
              <a:ext cx="180951" cy="173016"/>
            </a:xfrm>
            <a:custGeom>
              <a:avLst/>
              <a:gdLst>
                <a:gd name="T0" fmla="*/ 352 w 378"/>
                <a:gd name="T1" fmla="*/ 273 h 366"/>
                <a:gd name="T2" fmla="*/ 352 w 378"/>
                <a:gd name="T3" fmla="*/ 273 h 366"/>
                <a:gd name="T4" fmla="*/ 232 w 378"/>
                <a:gd name="T5" fmla="*/ 201 h 366"/>
                <a:gd name="T6" fmla="*/ 232 w 378"/>
                <a:gd name="T7" fmla="*/ 201 h 366"/>
                <a:gd name="T8" fmla="*/ 306 w 378"/>
                <a:gd name="T9" fmla="*/ 43 h 366"/>
                <a:gd name="T10" fmla="*/ 306 w 378"/>
                <a:gd name="T11" fmla="*/ 43 h 366"/>
                <a:gd name="T12" fmla="*/ 266 w 378"/>
                <a:gd name="T13" fmla="*/ 25 h 366"/>
                <a:gd name="T14" fmla="*/ 266 w 378"/>
                <a:gd name="T15" fmla="*/ 25 h 366"/>
                <a:gd name="T16" fmla="*/ 183 w 378"/>
                <a:gd name="T17" fmla="*/ 161 h 366"/>
                <a:gd name="T18" fmla="*/ 183 w 378"/>
                <a:gd name="T19" fmla="*/ 161 h 366"/>
                <a:gd name="T20" fmla="*/ 76 w 378"/>
                <a:gd name="T21" fmla="*/ 34 h 366"/>
                <a:gd name="T22" fmla="*/ 76 w 378"/>
                <a:gd name="T23" fmla="*/ 34 h 366"/>
                <a:gd name="T24" fmla="*/ 25 w 378"/>
                <a:gd name="T25" fmla="*/ 69 h 366"/>
                <a:gd name="T26" fmla="*/ 25 w 378"/>
                <a:gd name="T27" fmla="*/ 69 h 366"/>
                <a:gd name="T28" fmla="*/ 138 w 378"/>
                <a:gd name="T29" fmla="*/ 210 h 366"/>
                <a:gd name="T30" fmla="*/ 138 w 378"/>
                <a:gd name="T31" fmla="*/ 210 h 366"/>
                <a:gd name="T32" fmla="*/ 28 w 378"/>
                <a:gd name="T33" fmla="*/ 302 h 366"/>
                <a:gd name="T34" fmla="*/ 28 w 378"/>
                <a:gd name="T35" fmla="*/ 302 h 366"/>
                <a:gd name="T36" fmla="*/ 63 w 378"/>
                <a:gd name="T37" fmla="*/ 352 h 366"/>
                <a:gd name="T38" fmla="*/ 63 w 378"/>
                <a:gd name="T39" fmla="*/ 352 h 366"/>
                <a:gd name="T40" fmla="*/ 193 w 378"/>
                <a:gd name="T41" fmla="*/ 250 h 366"/>
                <a:gd name="T42" fmla="*/ 193 w 378"/>
                <a:gd name="T43" fmla="*/ 250 h 366"/>
                <a:gd name="T44" fmla="*/ 334 w 378"/>
                <a:gd name="T45" fmla="*/ 314 h 366"/>
                <a:gd name="T46" fmla="*/ 334 w 378"/>
                <a:gd name="T47" fmla="*/ 314 h 366"/>
                <a:gd name="T48" fmla="*/ 352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2" y="273"/>
                  </a:moveTo>
                  <a:lnTo>
                    <a:pt x="352" y="273"/>
                  </a:lnTo>
                  <a:cubicBezTo>
                    <a:pt x="312" y="250"/>
                    <a:pt x="270" y="228"/>
                    <a:pt x="232" y="201"/>
                  </a:cubicBezTo>
                  <a:lnTo>
                    <a:pt x="232" y="201"/>
                  </a:lnTo>
                  <a:cubicBezTo>
                    <a:pt x="267" y="150"/>
                    <a:pt x="293" y="94"/>
                    <a:pt x="306" y="43"/>
                  </a:cubicBezTo>
                  <a:lnTo>
                    <a:pt x="306" y="43"/>
                  </a:lnTo>
                  <a:cubicBezTo>
                    <a:pt x="313" y="20"/>
                    <a:pt x="279" y="0"/>
                    <a:pt x="266" y="25"/>
                  </a:cubicBezTo>
                  <a:lnTo>
                    <a:pt x="266" y="25"/>
                  </a:lnTo>
                  <a:cubicBezTo>
                    <a:pt x="239" y="71"/>
                    <a:pt x="216" y="118"/>
                    <a:pt x="183" y="161"/>
                  </a:cubicBezTo>
                  <a:lnTo>
                    <a:pt x="183" y="161"/>
                  </a:lnTo>
                  <a:cubicBezTo>
                    <a:pt x="142" y="122"/>
                    <a:pt x="112" y="77"/>
                    <a:pt x="76" y="34"/>
                  </a:cubicBezTo>
                  <a:lnTo>
                    <a:pt x="76" y="34"/>
                  </a:lnTo>
                  <a:cubicBezTo>
                    <a:pt x="52" y="6"/>
                    <a:pt x="12" y="39"/>
                    <a:pt x="25" y="69"/>
                  </a:cubicBezTo>
                  <a:lnTo>
                    <a:pt x="25" y="69"/>
                  </a:lnTo>
                  <a:cubicBezTo>
                    <a:pt x="49" y="119"/>
                    <a:pt x="90" y="169"/>
                    <a:pt x="138" y="210"/>
                  </a:cubicBezTo>
                  <a:lnTo>
                    <a:pt x="138" y="210"/>
                  </a:lnTo>
                  <a:cubicBezTo>
                    <a:pt x="104" y="243"/>
                    <a:pt x="65" y="269"/>
                    <a:pt x="28" y="302"/>
                  </a:cubicBezTo>
                  <a:lnTo>
                    <a:pt x="28" y="302"/>
                  </a:lnTo>
                  <a:cubicBezTo>
                    <a:pt x="0" y="326"/>
                    <a:pt x="32" y="365"/>
                    <a:pt x="63" y="352"/>
                  </a:cubicBezTo>
                  <a:lnTo>
                    <a:pt x="63" y="352"/>
                  </a:lnTo>
                  <a:cubicBezTo>
                    <a:pt x="109" y="331"/>
                    <a:pt x="154" y="294"/>
                    <a:pt x="193" y="250"/>
                  </a:cubicBezTo>
                  <a:lnTo>
                    <a:pt x="193" y="250"/>
                  </a:lnTo>
                  <a:cubicBezTo>
                    <a:pt x="239" y="280"/>
                    <a:pt x="288" y="302"/>
                    <a:pt x="334" y="314"/>
                  </a:cubicBezTo>
                  <a:lnTo>
                    <a:pt x="334" y="314"/>
                  </a:lnTo>
                  <a:cubicBezTo>
                    <a:pt x="358" y="320"/>
                    <a:pt x="377" y="286"/>
                    <a:pt x="352" y="273"/>
                  </a:cubicBezTo>
                </a:path>
              </a:pathLst>
            </a:custGeom>
            <a:solidFill>
              <a:schemeClr val="accent3">
                <a:lumMod val="75000"/>
              </a:schemeClr>
            </a:solidFill>
            <a:ln>
              <a:noFill/>
            </a:ln>
            <a:effectLst/>
          </p:spPr>
          <p:txBody>
            <a:bodyPr wrap="none" anchor="ctr"/>
            <a:lstStyle/>
            <a:p>
              <a:pPr>
                <a:defRPr/>
              </a:pPr>
              <a:endParaRPr lang="es-ES_tradnl"/>
            </a:p>
          </p:txBody>
        </p:sp>
        <p:sp>
          <p:nvSpPr>
            <p:cNvPr id="152" name="Freeform 52">
              <a:extLst>
                <a:ext uri="{FF2B5EF4-FFF2-40B4-BE49-F238E27FC236}">
                  <a16:creationId xmlns:a16="http://schemas.microsoft.com/office/drawing/2014/main" id="{EA775BCC-524C-6C4E-B62B-F7208DDDF016}"/>
                </a:ext>
              </a:extLst>
            </p:cNvPr>
            <p:cNvSpPr>
              <a:spLocks noChangeArrowheads="1"/>
            </p:cNvSpPr>
            <p:nvPr/>
          </p:nvSpPr>
          <p:spPr bwMode="auto">
            <a:xfrm rot="16200000">
              <a:off x="41835" y="2879003"/>
              <a:ext cx="180951" cy="173016"/>
            </a:xfrm>
            <a:custGeom>
              <a:avLst/>
              <a:gdLst>
                <a:gd name="T0" fmla="*/ 353 w 378"/>
                <a:gd name="T1" fmla="*/ 273 h 366"/>
                <a:gd name="T2" fmla="*/ 353 w 378"/>
                <a:gd name="T3" fmla="*/ 273 h 366"/>
                <a:gd name="T4" fmla="*/ 232 w 378"/>
                <a:gd name="T5" fmla="*/ 201 h 366"/>
                <a:gd name="T6" fmla="*/ 232 w 378"/>
                <a:gd name="T7" fmla="*/ 201 h 366"/>
                <a:gd name="T8" fmla="*/ 306 w 378"/>
                <a:gd name="T9" fmla="*/ 43 h 366"/>
                <a:gd name="T10" fmla="*/ 306 w 378"/>
                <a:gd name="T11" fmla="*/ 43 h 366"/>
                <a:gd name="T12" fmla="*/ 265 w 378"/>
                <a:gd name="T13" fmla="*/ 25 h 366"/>
                <a:gd name="T14" fmla="*/ 265 w 378"/>
                <a:gd name="T15" fmla="*/ 25 h 366"/>
                <a:gd name="T16" fmla="*/ 182 w 378"/>
                <a:gd name="T17" fmla="*/ 161 h 366"/>
                <a:gd name="T18" fmla="*/ 182 w 378"/>
                <a:gd name="T19" fmla="*/ 161 h 366"/>
                <a:gd name="T20" fmla="*/ 76 w 378"/>
                <a:gd name="T21" fmla="*/ 34 h 366"/>
                <a:gd name="T22" fmla="*/ 76 w 378"/>
                <a:gd name="T23" fmla="*/ 34 h 366"/>
                <a:gd name="T24" fmla="*/ 26 w 378"/>
                <a:gd name="T25" fmla="*/ 69 h 366"/>
                <a:gd name="T26" fmla="*/ 26 w 378"/>
                <a:gd name="T27" fmla="*/ 69 h 366"/>
                <a:gd name="T28" fmla="*/ 138 w 378"/>
                <a:gd name="T29" fmla="*/ 210 h 366"/>
                <a:gd name="T30" fmla="*/ 138 w 378"/>
                <a:gd name="T31" fmla="*/ 210 h 366"/>
                <a:gd name="T32" fmla="*/ 27 w 378"/>
                <a:gd name="T33" fmla="*/ 302 h 366"/>
                <a:gd name="T34" fmla="*/ 27 w 378"/>
                <a:gd name="T35" fmla="*/ 302 h 366"/>
                <a:gd name="T36" fmla="*/ 63 w 378"/>
                <a:gd name="T37" fmla="*/ 352 h 366"/>
                <a:gd name="T38" fmla="*/ 63 w 378"/>
                <a:gd name="T39" fmla="*/ 352 h 366"/>
                <a:gd name="T40" fmla="*/ 193 w 378"/>
                <a:gd name="T41" fmla="*/ 250 h 366"/>
                <a:gd name="T42" fmla="*/ 193 w 378"/>
                <a:gd name="T43" fmla="*/ 250 h 366"/>
                <a:gd name="T44" fmla="*/ 334 w 378"/>
                <a:gd name="T45" fmla="*/ 314 h 366"/>
                <a:gd name="T46" fmla="*/ 334 w 378"/>
                <a:gd name="T47" fmla="*/ 314 h 366"/>
                <a:gd name="T48" fmla="*/ 353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3"/>
                  </a:moveTo>
                  <a:lnTo>
                    <a:pt x="353" y="273"/>
                  </a:lnTo>
                  <a:cubicBezTo>
                    <a:pt x="311" y="250"/>
                    <a:pt x="270" y="228"/>
                    <a:pt x="232" y="201"/>
                  </a:cubicBezTo>
                  <a:lnTo>
                    <a:pt x="232" y="201"/>
                  </a:lnTo>
                  <a:cubicBezTo>
                    <a:pt x="267" y="150"/>
                    <a:pt x="293" y="94"/>
                    <a:pt x="306" y="43"/>
                  </a:cubicBezTo>
                  <a:lnTo>
                    <a:pt x="306" y="43"/>
                  </a:lnTo>
                  <a:cubicBezTo>
                    <a:pt x="312" y="20"/>
                    <a:pt x="278" y="0"/>
                    <a:pt x="265" y="25"/>
                  </a:cubicBezTo>
                  <a:lnTo>
                    <a:pt x="265" y="25"/>
                  </a:lnTo>
                  <a:cubicBezTo>
                    <a:pt x="239" y="71"/>
                    <a:pt x="215" y="118"/>
                    <a:pt x="182" y="161"/>
                  </a:cubicBezTo>
                  <a:lnTo>
                    <a:pt x="182" y="161"/>
                  </a:lnTo>
                  <a:cubicBezTo>
                    <a:pt x="142" y="122"/>
                    <a:pt x="111" y="77"/>
                    <a:pt x="76" y="34"/>
                  </a:cubicBezTo>
                  <a:lnTo>
                    <a:pt x="76" y="34"/>
                  </a:lnTo>
                  <a:cubicBezTo>
                    <a:pt x="51" y="6"/>
                    <a:pt x="12" y="39"/>
                    <a:pt x="26" y="69"/>
                  </a:cubicBezTo>
                  <a:lnTo>
                    <a:pt x="26" y="69"/>
                  </a:lnTo>
                  <a:cubicBezTo>
                    <a:pt x="48" y="119"/>
                    <a:pt x="89" y="169"/>
                    <a:pt x="138" y="210"/>
                  </a:cubicBezTo>
                  <a:lnTo>
                    <a:pt x="138" y="210"/>
                  </a:lnTo>
                  <a:cubicBezTo>
                    <a:pt x="104" y="243"/>
                    <a:pt x="64" y="269"/>
                    <a:pt x="27" y="302"/>
                  </a:cubicBezTo>
                  <a:lnTo>
                    <a:pt x="27" y="302"/>
                  </a:lnTo>
                  <a:cubicBezTo>
                    <a:pt x="0" y="326"/>
                    <a:pt x="31" y="365"/>
                    <a:pt x="63" y="352"/>
                  </a:cubicBezTo>
                  <a:lnTo>
                    <a:pt x="63" y="352"/>
                  </a:lnTo>
                  <a:cubicBezTo>
                    <a:pt x="109" y="331"/>
                    <a:pt x="153" y="294"/>
                    <a:pt x="193" y="250"/>
                  </a:cubicBezTo>
                  <a:lnTo>
                    <a:pt x="193" y="250"/>
                  </a:lnTo>
                  <a:cubicBezTo>
                    <a:pt x="239" y="280"/>
                    <a:pt x="288" y="302"/>
                    <a:pt x="334" y="314"/>
                  </a:cubicBezTo>
                  <a:lnTo>
                    <a:pt x="334" y="314"/>
                  </a:lnTo>
                  <a:cubicBezTo>
                    <a:pt x="357" y="320"/>
                    <a:pt x="377" y="286"/>
                    <a:pt x="353" y="273"/>
                  </a:cubicBezTo>
                </a:path>
              </a:pathLst>
            </a:custGeom>
            <a:solidFill>
              <a:schemeClr val="accent3">
                <a:lumMod val="75000"/>
              </a:schemeClr>
            </a:solidFill>
            <a:ln>
              <a:noFill/>
            </a:ln>
            <a:effectLst/>
          </p:spPr>
          <p:txBody>
            <a:bodyPr wrap="none" anchor="ctr"/>
            <a:lstStyle/>
            <a:p>
              <a:pPr>
                <a:defRPr/>
              </a:pPr>
              <a:endParaRPr lang="es-ES_tradnl"/>
            </a:p>
          </p:txBody>
        </p:sp>
        <p:sp>
          <p:nvSpPr>
            <p:cNvPr id="153" name="Freeform 53">
              <a:extLst>
                <a:ext uri="{FF2B5EF4-FFF2-40B4-BE49-F238E27FC236}">
                  <a16:creationId xmlns:a16="http://schemas.microsoft.com/office/drawing/2014/main" id="{247D27C2-13E2-8547-84B5-7A9555E0CE17}"/>
                </a:ext>
              </a:extLst>
            </p:cNvPr>
            <p:cNvSpPr>
              <a:spLocks noChangeArrowheads="1"/>
            </p:cNvSpPr>
            <p:nvPr/>
          </p:nvSpPr>
          <p:spPr bwMode="auto">
            <a:xfrm rot="16200000">
              <a:off x="37073" y="2486942"/>
              <a:ext cx="180951" cy="173015"/>
            </a:xfrm>
            <a:custGeom>
              <a:avLst/>
              <a:gdLst>
                <a:gd name="T0" fmla="*/ 353 w 378"/>
                <a:gd name="T1" fmla="*/ 272 h 366"/>
                <a:gd name="T2" fmla="*/ 353 w 378"/>
                <a:gd name="T3" fmla="*/ 272 h 366"/>
                <a:gd name="T4" fmla="*/ 231 w 378"/>
                <a:gd name="T5" fmla="*/ 201 h 366"/>
                <a:gd name="T6" fmla="*/ 231 w 378"/>
                <a:gd name="T7" fmla="*/ 201 h 366"/>
                <a:gd name="T8" fmla="*/ 307 w 378"/>
                <a:gd name="T9" fmla="*/ 42 h 366"/>
                <a:gd name="T10" fmla="*/ 307 w 378"/>
                <a:gd name="T11" fmla="*/ 42 h 366"/>
                <a:gd name="T12" fmla="*/ 267 w 378"/>
                <a:gd name="T13" fmla="*/ 22 h 366"/>
                <a:gd name="T14" fmla="*/ 267 w 378"/>
                <a:gd name="T15" fmla="*/ 22 h 366"/>
                <a:gd name="T16" fmla="*/ 183 w 378"/>
                <a:gd name="T17" fmla="*/ 160 h 366"/>
                <a:gd name="T18" fmla="*/ 183 w 378"/>
                <a:gd name="T19" fmla="*/ 160 h 366"/>
                <a:gd name="T20" fmla="*/ 76 w 378"/>
                <a:gd name="T21" fmla="*/ 34 h 366"/>
                <a:gd name="T22" fmla="*/ 76 w 378"/>
                <a:gd name="T23" fmla="*/ 34 h 366"/>
                <a:gd name="T24" fmla="*/ 26 w 378"/>
                <a:gd name="T25" fmla="*/ 70 h 366"/>
                <a:gd name="T26" fmla="*/ 26 w 378"/>
                <a:gd name="T27" fmla="*/ 70 h 366"/>
                <a:gd name="T28" fmla="*/ 139 w 378"/>
                <a:gd name="T29" fmla="*/ 209 h 366"/>
                <a:gd name="T30" fmla="*/ 139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50 h 366"/>
                <a:gd name="T42" fmla="*/ 193 w 378"/>
                <a:gd name="T43" fmla="*/ 250 h 366"/>
                <a:gd name="T44" fmla="*/ 334 w 378"/>
                <a:gd name="T45" fmla="*/ 313 h 366"/>
                <a:gd name="T46" fmla="*/ 334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50"/>
                    <a:pt x="271" y="227"/>
                    <a:pt x="231" y="201"/>
                  </a:cubicBezTo>
                  <a:lnTo>
                    <a:pt x="231" y="201"/>
                  </a:lnTo>
                  <a:cubicBezTo>
                    <a:pt x="267" y="150"/>
                    <a:pt x="294" y="95"/>
                    <a:pt x="307" y="42"/>
                  </a:cubicBezTo>
                  <a:lnTo>
                    <a:pt x="307" y="42"/>
                  </a:lnTo>
                  <a:cubicBezTo>
                    <a:pt x="314" y="20"/>
                    <a:pt x="280" y="0"/>
                    <a:pt x="267" y="22"/>
                  </a:cubicBezTo>
                  <a:lnTo>
                    <a:pt x="267" y="22"/>
                  </a:lnTo>
                  <a:cubicBezTo>
                    <a:pt x="240" y="71"/>
                    <a:pt x="217" y="117"/>
                    <a:pt x="183" y="160"/>
                  </a:cubicBezTo>
                  <a:lnTo>
                    <a:pt x="183" y="160"/>
                  </a:lnTo>
                  <a:cubicBezTo>
                    <a:pt x="143" y="122"/>
                    <a:pt x="113" y="76"/>
                    <a:pt x="76" y="34"/>
                  </a:cubicBezTo>
                  <a:lnTo>
                    <a:pt x="76" y="34"/>
                  </a:lnTo>
                  <a:cubicBezTo>
                    <a:pt x="53" y="7"/>
                    <a:pt x="12" y="38"/>
                    <a:pt x="26" y="70"/>
                  </a:cubicBezTo>
                  <a:lnTo>
                    <a:pt x="26" y="70"/>
                  </a:lnTo>
                  <a:cubicBezTo>
                    <a:pt x="50" y="120"/>
                    <a:pt x="91" y="168"/>
                    <a:pt x="139" y="209"/>
                  </a:cubicBezTo>
                  <a:lnTo>
                    <a:pt x="139" y="209"/>
                  </a:lnTo>
                  <a:cubicBezTo>
                    <a:pt x="104" y="242"/>
                    <a:pt x="64" y="269"/>
                    <a:pt x="28" y="301"/>
                  </a:cubicBezTo>
                  <a:lnTo>
                    <a:pt x="28" y="301"/>
                  </a:lnTo>
                  <a:cubicBezTo>
                    <a:pt x="0" y="325"/>
                    <a:pt x="33" y="365"/>
                    <a:pt x="63" y="351"/>
                  </a:cubicBezTo>
                  <a:lnTo>
                    <a:pt x="63" y="351"/>
                  </a:lnTo>
                  <a:cubicBezTo>
                    <a:pt x="110" y="330"/>
                    <a:pt x="155" y="293"/>
                    <a:pt x="193" y="250"/>
                  </a:cubicBezTo>
                  <a:lnTo>
                    <a:pt x="193" y="250"/>
                  </a:lnTo>
                  <a:cubicBezTo>
                    <a:pt x="239" y="279"/>
                    <a:pt x="289" y="302"/>
                    <a:pt x="334" y="313"/>
                  </a:cubicBezTo>
                  <a:lnTo>
                    <a:pt x="334" y="313"/>
                  </a:lnTo>
                  <a:cubicBezTo>
                    <a:pt x="359" y="318"/>
                    <a:pt x="377" y="285"/>
                    <a:pt x="353" y="272"/>
                  </a:cubicBezTo>
                </a:path>
              </a:pathLst>
            </a:custGeom>
            <a:solidFill>
              <a:schemeClr val="accent3">
                <a:lumMod val="50000"/>
              </a:schemeClr>
            </a:solidFill>
            <a:ln>
              <a:noFill/>
            </a:ln>
            <a:effectLst/>
          </p:spPr>
          <p:txBody>
            <a:bodyPr wrap="none" anchor="ctr"/>
            <a:lstStyle/>
            <a:p>
              <a:pPr>
                <a:defRPr/>
              </a:pPr>
              <a:endParaRPr lang="es-ES_tradnl"/>
            </a:p>
          </p:txBody>
        </p:sp>
        <p:sp>
          <p:nvSpPr>
            <p:cNvPr id="154" name="Freeform 54">
              <a:extLst>
                <a:ext uri="{FF2B5EF4-FFF2-40B4-BE49-F238E27FC236}">
                  <a16:creationId xmlns:a16="http://schemas.microsoft.com/office/drawing/2014/main" id="{23E63FF4-2558-F54E-B37A-619949889DF7}"/>
                </a:ext>
              </a:extLst>
            </p:cNvPr>
            <p:cNvSpPr>
              <a:spLocks noChangeArrowheads="1"/>
            </p:cNvSpPr>
            <p:nvPr/>
          </p:nvSpPr>
          <p:spPr bwMode="auto">
            <a:xfrm rot="16200000">
              <a:off x="37073" y="2296467"/>
              <a:ext cx="180951" cy="173015"/>
            </a:xfrm>
            <a:custGeom>
              <a:avLst/>
              <a:gdLst>
                <a:gd name="T0" fmla="*/ 353 w 378"/>
                <a:gd name="T1" fmla="*/ 272 h 366"/>
                <a:gd name="T2" fmla="*/ 353 w 378"/>
                <a:gd name="T3" fmla="*/ 272 h 366"/>
                <a:gd name="T4" fmla="*/ 232 w 378"/>
                <a:gd name="T5" fmla="*/ 201 h 366"/>
                <a:gd name="T6" fmla="*/ 232 w 378"/>
                <a:gd name="T7" fmla="*/ 201 h 366"/>
                <a:gd name="T8" fmla="*/ 307 w 378"/>
                <a:gd name="T9" fmla="*/ 42 h 366"/>
                <a:gd name="T10" fmla="*/ 307 w 378"/>
                <a:gd name="T11" fmla="*/ 42 h 366"/>
                <a:gd name="T12" fmla="*/ 265 w 378"/>
                <a:gd name="T13" fmla="*/ 22 h 366"/>
                <a:gd name="T14" fmla="*/ 265 w 378"/>
                <a:gd name="T15" fmla="*/ 22 h 366"/>
                <a:gd name="T16" fmla="*/ 184 w 378"/>
                <a:gd name="T17" fmla="*/ 160 h 366"/>
                <a:gd name="T18" fmla="*/ 184 w 378"/>
                <a:gd name="T19" fmla="*/ 160 h 366"/>
                <a:gd name="T20" fmla="*/ 76 w 378"/>
                <a:gd name="T21" fmla="*/ 34 h 366"/>
                <a:gd name="T22" fmla="*/ 76 w 378"/>
                <a:gd name="T23" fmla="*/ 34 h 366"/>
                <a:gd name="T24" fmla="*/ 26 w 378"/>
                <a:gd name="T25" fmla="*/ 70 h 366"/>
                <a:gd name="T26" fmla="*/ 26 w 378"/>
                <a:gd name="T27" fmla="*/ 70 h 366"/>
                <a:gd name="T28" fmla="*/ 139 w 378"/>
                <a:gd name="T29" fmla="*/ 209 h 366"/>
                <a:gd name="T30" fmla="*/ 139 w 378"/>
                <a:gd name="T31" fmla="*/ 209 h 366"/>
                <a:gd name="T32" fmla="*/ 27 w 378"/>
                <a:gd name="T33" fmla="*/ 301 h 366"/>
                <a:gd name="T34" fmla="*/ 27 w 378"/>
                <a:gd name="T35" fmla="*/ 301 h 366"/>
                <a:gd name="T36" fmla="*/ 63 w 378"/>
                <a:gd name="T37" fmla="*/ 351 h 366"/>
                <a:gd name="T38" fmla="*/ 63 w 378"/>
                <a:gd name="T39" fmla="*/ 351 h 366"/>
                <a:gd name="T40" fmla="*/ 193 w 378"/>
                <a:gd name="T41" fmla="*/ 250 h 366"/>
                <a:gd name="T42" fmla="*/ 193 w 378"/>
                <a:gd name="T43" fmla="*/ 250 h 366"/>
                <a:gd name="T44" fmla="*/ 334 w 378"/>
                <a:gd name="T45" fmla="*/ 313 h 366"/>
                <a:gd name="T46" fmla="*/ 334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50"/>
                    <a:pt x="270" y="227"/>
                    <a:pt x="232" y="201"/>
                  </a:cubicBezTo>
                  <a:lnTo>
                    <a:pt x="232" y="201"/>
                  </a:lnTo>
                  <a:cubicBezTo>
                    <a:pt x="268" y="150"/>
                    <a:pt x="294" y="95"/>
                    <a:pt x="307" y="42"/>
                  </a:cubicBezTo>
                  <a:lnTo>
                    <a:pt x="307" y="42"/>
                  </a:lnTo>
                  <a:cubicBezTo>
                    <a:pt x="314" y="20"/>
                    <a:pt x="280" y="0"/>
                    <a:pt x="265" y="22"/>
                  </a:cubicBezTo>
                  <a:lnTo>
                    <a:pt x="265" y="22"/>
                  </a:lnTo>
                  <a:cubicBezTo>
                    <a:pt x="240" y="71"/>
                    <a:pt x="215" y="117"/>
                    <a:pt x="184" y="160"/>
                  </a:cubicBezTo>
                  <a:lnTo>
                    <a:pt x="184" y="160"/>
                  </a:lnTo>
                  <a:cubicBezTo>
                    <a:pt x="143" y="122"/>
                    <a:pt x="113" y="76"/>
                    <a:pt x="76" y="34"/>
                  </a:cubicBezTo>
                  <a:lnTo>
                    <a:pt x="76" y="34"/>
                  </a:lnTo>
                  <a:cubicBezTo>
                    <a:pt x="52" y="7"/>
                    <a:pt x="12" y="38"/>
                    <a:pt x="26" y="70"/>
                  </a:cubicBezTo>
                  <a:lnTo>
                    <a:pt x="26" y="70"/>
                  </a:lnTo>
                  <a:cubicBezTo>
                    <a:pt x="50" y="120"/>
                    <a:pt x="90" y="168"/>
                    <a:pt x="139" y="209"/>
                  </a:cubicBezTo>
                  <a:lnTo>
                    <a:pt x="139" y="209"/>
                  </a:lnTo>
                  <a:cubicBezTo>
                    <a:pt x="104" y="242"/>
                    <a:pt x="64" y="269"/>
                    <a:pt x="27" y="301"/>
                  </a:cubicBezTo>
                  <a:lnTo>
                    <a:pt x="27" y="301"/>
                  </a:lnTo>
                  <a:cubicBezTo>
                    <a:pt x="0" y="325"/>
                    <a:pt x="33" y="365"/>
                    <a:pt x="63" y="351"/>
                  </a:cubicBezTo>
                  <a:lnTo>
                    <a:pt x="63" y="351"/>
                  </a:lnTo>
                  <a:cubicBezTo>
                    <a:pt x="109" y="330"/>
                    <a:pt x="155" y="293"/>
                    <a:pt x="193" y="250"/>
                  </a:cubicBezTo>
                  <a:lnTo>
                    <a:pt x="193" y="250"/>
                  </a:lnTo>
                  <a:cubicBezTo>
                    <a:pt x="239" y="279"/>
                    <a:pt x="289" y="302"/>
                    <a:pt x="334" y="313"/>
                  </a:cubicBezTo>
                  <a:lnTo>
                    <a:pt x="334" y="313"/>
                  </a:lnTo>
                  <a:cubicBezTo>
                    <a:pt x="357" y="318"/>
                    <a:pt x="377"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155" name="Freeform 55">
              <a:extLst>
                <a:ext uri="{FF2B5EF4-FFF2-40B4-BE49-F238E27FC236}">
                  <a16:creationId xmlns:a16="http://schemas.microsoft.com/office/drawing/2014/main" id="{A48B2E92-E575-7442-8760-FA813B046E7A}"/>
                </a:ext>
              </a:extLst>
            </p:cNvPr>
            <p:cNvSpPr>
              <a:spLocks noChangeArrowheads="1"/>
            </p:cNvSpPr>
            <p:nvPr/>
          </p:nvSpPr>
          <p:spPr bwMode="auto">
            <a:xfrm rot="16200000">
              <a:off x="37073" y="2675830"/>
              <a:ext cx="180951" cy="173015"/>
            </a:xfrm>
            <a:custGeom>
              <a:avLst/>
              <a:gdLst>
                <a:gd name="T0" fmla="*/ 354 w 378"/>
                <a:gd name="T1" fmla="*/ 272 h 366"/>
                <a:gd name="T2" fmla="*/ 354 w 378"/>
                <a:gd name="T3" fmla="*/ 272 h 366"/>
                <a:gd name="T4" fmla="*/ 231 w 378"/>
                <a:gd name="T5" fmla="*/ 201 h 366"/>
                <a:gd name="T6" fmla="*/ 231 w 378"/>
                <a:gd name="T7" fmla="*/ 201 h 366"/>
                <a:gd name="T8" fmla="*/ 308 w 378"/>
                <a:gd name="T9" fmla="*/ 42 h 366"/>
                <a:gd name="T10" fmla="*/ 308 w 378"/>
                <a:gd name="T11" fmla="*/ 42 h 366"/>
                <a:gd name="T12" fmla="*/ 267 w 378"/>
                <a:gd name="T13" fmla="*/ 22 h 366"/>
                <a:gd name="T14" fmla="*/ 267 w 378"/>
                <a:gd name="T15" fmla="*/ 22 h 366"/>
                <a:gd name="T16" fmla="*/ 183 w 378"/>
                <a:gd name="T17" fmla="*/ 160 h 366"/>
                <a:gd name="T18" fmla="*/ 183 w 378"/>
                <a:gd name="T19" fmla="*/ 160 h 366"/>
                <a:gd name="T20" fmla="*/ 76 w 378"/>
                <a:gd name="T21" fmla="*/ 34 h 366"/>
                <a:gd name="T22" fmla="*/ 76 w 378"/>
                <a:gd name="T23" fmla="*/ 34 h 366"/>
                <a:gd name="T24" fmla="*/ 26 w 378"/>
                <a:gd name="T25" fmla="*/ 70 h 366"/>
                <a:gd name="T26" fmla="*/ 26 w 378"/>
                <a:gd name="T27" fmla="*/ 70 h 366"/>
                <a:gd name="T28" fmla="*/ 139 w 378"/>
                <a:gd name="T29" fmla="*/ 209 h 366"/>
                <a:gd name="T30" fmla="*/ 139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50 h 366"/>
                <a:gd name="T42" fmla="*/ 193 w 378"/>
                <a:gd name="T43" fmla="*/ 250 h 366"/>
                <a:gd name="T44" fmla="*/ 335 w 378"/>
                <a:gd name="T45" fmla="*/ 313 h 366"/>
                <a:gd name="T46" fmla="*/ 335 w 378"/>
                <a:gd name="T47" fmla="*/ 313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50"/>
                    <a:pt x="271" y="227"/>
                    <a:pt x="231" y="201"/>
                  </a:cubicBezTo>
                  <a:lnTo>
                    <a:pt x="231" y="201"/>
                  </a:lnTo>
                  <a:cubicBezTo>
                    <a:pt x="268" y="150"/>
                    <a:pt x="294" y="95"/>
                    <a:pt x="308" y="42"/>
                  </a:cubicBezTo>
                  <a:lnTo>
                    <a:pt x="308" y="42"/>
                  </a:lnTo>
                  <a:cubicBezTo>
                    <a:pt x="313" y="20"/>
                    <a:pt x="280" y="0"/>
                    <a:pt x="267" y="22"/>
                  </a:cubicBezTo>
                  <a:lnTo>
                    <a:pt x="267" y="22"/>
                  </a:lnTo>
                  <a:cubicBezTo>
                    <a:pt x="239" y="71"/>
                    <a:pt x="216" y="117"/>
                    <a:pt x="183" y="160"/>
                  </a:cubicBezTo>
                  <a:lnTo>
                    <a:pt x="183" y="160"/>
                  </a:lnTo>
                  <a:cubicBezTo>
                    <a:pt x="142" y="122"/>
                    <a:pt x="113" y="76"/>
                    <a:pt x="76" y="34"/>
                  </a:cubicBezTo>
                  <a:lnTo>
                    <a:pt x="76" y="34"/>
                  </a:lnTo>
                  <a:cubicBezTo>
                    <a:pt x="53" y="7"/>
                    <a:pt x="12" y="38"/>
                    <a:pt x="26" y="70"/>
                  </a:cubicBezTo>
                  <a:lnTo>
                    <a:pt x="26" y="70"/>
                  </a:lnTo>
                  <a:cubicBezTo>
                    <a:pt x="49" y="120"/>
                    <a:pt x="89" y="168"/>
                    <a:pt x="139" y="209"/>
                  </a:cubicBezTo>
                  <a:lnTo>
                    <a:pt x="139" y="209"/>
                  </a:lnTo>
                  <a:cubicBezTo>
                    <a:pt x="104" y="242"/>
                    <a:pt x="65" y="269"/>
                    <a:pt x="28" y="301"/>
                  </a:cubicBezTo>
                  <a:lnTo>
                    <a:pt x="28" y="301"/>
                  </a:lnTo>
                  <a:cubicBezTo>
                    <a:pt x="0" y="325"/>
                    <a:pt x="32" y="365"/>
                    <a:pt x="63" y="351"/>
                  </a:cubicBezTo>
                  <a:lnTo>
                    <a:pt x="63" y="351"/>
                  </a:lnTo>
                  <a:cubicBezTo>
                    <a:pt x="111" y="330"/>
                    <a:pt x="155" y="293"/>
                    <a:pt x="193" y="250"/>
                  </a:cubicBezTo>
                  <a:lnTo>
                    <a:pt x="193" y="250"/>
                  </a:lnTo>
                  <a:cubicBezTo>
                    <a:pt x="239" y="279"/>
                    <a:pt x="288" y="302"/>
                    <a:pt x="335" y="313"/>
                  </a:cubicBezTo>
                  <a:lnTo>
                    <a:pt x="335" y="313"/>
                  </a:lnTo>
                  <a:cubicBezTo>
                    <a:pt x="358" y="318"/>
                    <a:pt x="377"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156" name="Freeform 56">
              <a:extLst>
                <a:ext uri="{FF2B5EF4-FFF2-40B4-BE49-F238E27FC236}">
                  <a16:creationId xmlns:a16="http://schemas.microsoft.com/office/drawing/2014/main" id="{A7A2CDCE-06F6-5749-88C8-9153D0D93DED}"/>
                </a:ext>
              </a:extLst>
            </p:cNvPr>
            <p:cNvSpPr>
              <a:spLocks noChangeArrowheads="1"/>
            </p:cNvSpPr>
            <p:nvPr/>
          </p:nvSpPr>
          <p:spPr bwMode="auto">
            <a:xfrm rot="16200000">
              <a:off x="37073" y="2107579"/>
              <a:ext cx="180951" cy="173015"/>
            </a:xfrm>
            <a:custGeom>
              <a:avLst/>
              <a:gdLst>
                <a:gd name="T0" fmla="*/ 354 w 379"/>
                <a:gd name="T1" fmla="*/ 272 h 366"/>
                <a:gd name="T2" fmla="*/ 354 w 379"/>
                <a:gd name="T3" fmla="*/ 272 h 366"/>
                <a:gd name="T4" fmla="*/ 232 w 379"/>
                <a:gd name="T5" fmla="*/ 201 h 366"/>
                <a:gd name="T6" fmla="*/ 232 w 379"/>
                <a:gd name="T7" fmla="*/ 201 h 366"/>
                <a:gd name="T8" fmla="*/ 307 w 379"/>
                <a:gd name="T9" fmla="*/ 42 h 366"/>
                <a:gd name="T10" fmla="*/ 307 w 379"/>
                <a:gd name="T11" fmla="*/ 42 h 366"/>
                <a:gd name="T12" fmla="*/ 266 w 379"/>
                <a:gd name="T13" fmla="*/ 22 h 366"/>
                <a:gd name="T14" fmla="*/ 266 w 379"/>
                <a:gd name="T15" fmla="*/ 22 h 366"/>
                <a:gd name="T16" fmla="*/ 184 w 379"/>
                <a:gd name="T17" fmla="*/ 160 h 366"/>
                <a:gd name="T18" fmla="*/ 184 w 379"/>
                <a:gd name="T19" fmla="*/ 160 h 366"/>
                <a:gd name="T20" fmla="*/ 76 w 379"/>
                <a:gd name="T21" fmla="*/ 34 h 366"/>
                <a:gd name="T22" fmla="*/ 76 w 379"/>
                <a:gd name="T23" fmla="*/ 34 h 366"/>
                <a:gd name="T24" fmla="*/ 26 w 379"/>
                <a:gd name="T25" fmla="*/ 70 h 366"/>
                <a:gd name="T26" fmla="*/ 26 w 379"/>
                <a:gd name="T27" fmla="*/ 70 h 366"/>
                <a:gd name="T28" fmla="*/ 139 w 379"/>
                <a:gd name="T29" fmla="*/ 209 h 366"/>
                <a:gd name="T30" fmla="*/ 139 w 379"/>
                <a:gd name="T31" fmla="*/ 209 h 366"/>
                <a:gd name="T32" fmla="*/ 27 w 379"/>
                <a:gd name="T33" fmla="*/ 301 h 366"/>
                <a:gd name="T34" fmla="*/ 27 w 379"/>
                <a:gd name="T35" fmla="*/ 301 h 366"/>
                <a:gd name="T36" fmla="*/ 63 w 379"/>
                <a:gd name="T37" fmla="*/ 351 h 366"/>
                <a:gd name="T38" fmla="*/ 63 w 379"/>
                <a:gd name="T39" fmla="*/ 351 h 366"/>
                <a:gd name="T40" fmla="*/ 193 w 379"/>
                <a:gd name="T41" fmla="*/ 250 h 366"/>
                <a:gd name="T42" fmla="*/ 193 w 379"/>
                <a:gd name="T43" fmla="*/ 250 h 366"/>
                <a:gd name="T44" fmla="*/ 335 w 379"/>
                <a:gd name="T45" fmla="*/ 313 h 366"/>
                <a:gd name="T46" fmla="*/ 335 w 379"/>
                <a:gd name="T47" fmla="*/ 313 h 366"/>
                <a:gd name="T48" fmla="*/ 354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2"/>
                  </a:moveTo>
                  <a:lnTo>
                    <a:pt x="354" y="272"/>
                  </a:lnTo>
                  <a:cubicBezTo>
                    <a:pt x="311" y="250"/>
                    <a:pt x="270" y="227"/>
                    <a:pt x="232" y="201"/>
                  </a:cubicBezTo>
                  <a:lnTo>
                    <a:pt x="232" y="201"/>
                  </a:lnTo>
                  <a:cubicBezTo>
                    <a:pt x="268" y="150"/>
                    <a:pt x="294" y="95"/>
                    <a:pt x="307" y="42"/>
                  </a:cubicBezTo>
                  <a:lnTo>
                    <a:pt x="307" y="42"/>
                  </a:lnTo>
                  <a:cubicBezTo>
                    <a:pt x="312" y="20"/>
                    <a:pt x="280" y="0"/>
                    <a:pt x="266" y="22"/>
                  </a:cubicBezTo>
                  <a:lnTo>
                    <a:pt x="266" y="22"/>
                  </a:lnTo>
                  <a:cubicBezTo>
                    <a:pt x="239" y="71"/>
                    <a:pt x="215" y="117"/>
                    <a:pt x="184" y="160"/>
                  </a:cubicBezTo>
                  <a:lnTo>
                    <a:pt x="184" y="160"/>
                  </a:lnTo>
                  <a:cubicBezTo>
                    <a:pt x="143" y="122"/>
                    <a:pt x="113" y="76"/>
                    <a:pt x="76" y="34"/>
                  </a:cubicBezTo>
                  <a:lnTo>
                    <a:pt x="76" y="34"/>
                  </a:lnTo>
                  <a:cubicBezTo>
                    <a:pt x="52" y="7"/>
                    <a:pt x="11" y="38"/>
                    <a:pt x="26" y="70"/>
                  </a:cubicBezTo>
                  <a:lnTo>
                    <a:pt x="26" y="70"/>
                  </a:lnTo>
                  <a:cubicBezTo>
                    <a:pt x="50" y="120"/>
                    <a:pt x="90" y="168"/>
                    <a:pt x="139" y="209"/>
                  </a:cubicBezTo>
                  <a:lnTo>
                    <a:pt x="139" y="209"/>
                  </a:lnTo>
                  <a:cubicBezTo>
                    <a:pt x="103" y="242"/>
                    <a:pt x="64" y="269"/>
                    <a:pt x="27" y="301"/>
                  </a:cubicBezTo>
                  <a:lnTo>
                    <a:pt x="27" y="301"/>
                  </a:lnTo>
                  <a:cubicBezTo>
                    <a:pt x="0" y="325"/>
                    <a:pt x="32" y="365"/>
                    <a:pt x="63" y="351"/>
                  </a:cubicBezTo>
                  <a:lnTo>
                    <a:pt x="63" y="351"/>
                  </a:lnTo>
                  <a:cubicBezTo>
                    <a:pt x="110" y="330"/>
                    <a:pt x="155" y="293"/>
                    <a:pt x="193" y="250"/>
                  </a:cubicBezTo>
                  <a:lnTo>
                    <a:pt x="193" y="250"/>
                  </a:lnTo>
                  <a:cubicBezTo>
                    <a:pt x="239" y="279"/>
                    <a:pt x="289" y="302"/>
                    <a:pt x="335" y="313"/>
                  </a:cubicBezTo>
                  <a:lnTo>
                    <a:pt x="335" y="313"/>
                  </a:lnTo>
                  <a:cubicBezTo>
                    <a:pt x="358" y="318"/>
                    <a:pt x="378"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157" name="Freeform 57">
              <a:extLst>
                <a:ext uri="{FF2B5EF4-FFF2-40B4-BE49-F238E27FC236}">
                  <a16:creationId xmlns:a16="http://schemas.microsoft.com/office/drawing/2014/main" id="{6DD0BA69-969F-DE44-8483-DE37D21A59D4}"/>
                </a:ext>
              </a:extLst>
            </p:cNvPr>
            <p:cNvSpPr>
              <a:spLocks noChangeArrowheads="1"/>
            </p:cNvSpPr>
            <p:nvPr/>
          </p:nvSpPr>
          <p:spPr bwMode="auto">
            <a:xfrm rot="16200000">
              <a:off x="35486" y="1744088"/>
              <a:ext cx="180951" cy="173016"/>
            </a:xfrm>
            <a:custGeom>
              <a:avLst/>
              <a:gdLst>
                <a:gd name="T0" fmla="*/ 353 w 378"/>
                <a:gd name="T1" fmla="*/ 273 h 367"/>
                <a:gd name="T2" fmla="*/ 353 w 378"/>
                <a:gd name="T3" fmla="*/ 273 h 367"/>
                <a:gd name="T4" fmla="*/ 231 w 378"/>
                <a:gd name="T5" fmla="*/ 201 h 367"/>
                <a:gd name="T6" fmla="*/ 231 w 378"/>
                <a:gd name="T7" fmla="*/ 201 h 367"/>
                <a:gd name="T8" fmla="*/ 307 w 378"/>
                <a:gd name="T9" fmla="*/ 43 h 367"/>
                <a:gd name="T10" fmla="*/ 307 w 378"/>
                <a:gd name="T11" fmla="*/ 43 h 367"/>
                <a:gd name="T12" fmla="*/ 267 w 378"/>
                <a:gd name="T13" fmla="*/ 25 h 367"/>
                <a:gd name="T14" fmla="*/ 267 w 378"/>
                <a:gd name="T15" fmla="*/ 25 h 367"/>
                <a:gd name="T16" fmla="*/ 182 w 378"/>
                <a:gd name="T17" fmla="*/ 161 h 367"/>
                <a:gd name="T18" fmla="*/ 182 w 378"/>
                <a:gd name="T19" fmla="*/ 161 h 367"/>
                <a:gd name="T20" fmla="*/ 76 w 378"/>
                <a:gd name="T21" fmla="*/ 34 h 367"/>
                <a:gd name="T22" fmla="*/ 76 w 378"/>
                <a:gd name="T23" fmla="*/ 34 h 367"/>
                <a:gd name="T24" fmla="*/ 25 w 378"/>
                <a:gd name="T25" fmla="*/ 69 h 367"/>
                <a:gd name="T26" fmla="*/ 25 w 378"/>
                <a:gd name="T27" fmla="*/ 69 h 367"/>
                <a:gd name="T28" fmla="*/ 139 w 378"/>
                <a:gd name="T29" fmla="*/ 210 h 367"/>
                <a:gd name="T30" fmla="*/ 139 w 378"/>
                <a:gd name="T31" fmla="*/ 210 h 367"/>
                <a:gd name="T32" fmla="*/ 27 w 378"/>
                <a:gd name="T33" fmla="*/ 302 h 367"/>
                <a:gd name="T34" fmla="*/ 27 w 378"/>
                <a:gd name="T35" fmla="*/ 302 h 367"/>
                <a:gd name="T36" fmla="*/ 63 w 378"/>
                <a:gd name="T37" fmla="*/ 352 h 367"/>
                <a:gd name="T38" fmla="*/ 63 w 378"/>
                <a:gd name="T39" fmla="*/ 352 h 367"/>
                <a:gd name="T40" fmla="*/ 193 w 378"/>
                <a:gd name="T41" fmla="*/ 249 h 367"/>
                <a:gd name="T42" fmla="*/ 193 w 378"/>
                <a:gd name="T43" fmla="*/ 249 h 367"/>
                <a:gd name="T44" fmla="*/ 334 w 378"/>
                <a:gd name="T45" fmla="*/ 314 h 367"/>
                <a:gd name="T46" fmla="*/ 334 w 378"/>
                <a:gd name="T47" fmla="*/ 314 h 367"/>
                <a:gd name="T48" fmla="*/ 353 w 378"/>
                <a:gd name="T49" fmla="*/ 273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3"/>
                  </a:moveTo>
                  <a:lnTo>
                    <a:pt x="353" y="273"/>
                  </a:lnTo>
                  <a:cubicBezTo>
                    <a:pt x="311" y="249"/>
                    <a:pt x="270" y="228"/>
                    <a:pt x="231" y="201"/>
                  </a:cubicBezTo>
                  <a:lnTo>
                    <a:pt x="231" y="201"/>
                  </a:lnTo>
                  <a:cubicBezTo>
                    <a:pt x="267" y="151"/>
                    <a:pt x="294" y="96"/>
                    <a:pt x="307" y="43"/>
                  </a:cubicBezTo>
                  <a:lnTo>
                    <a:pt x="307" y="43"/>
                  </a:lnTo>
                  <a:cubicBezTo>
                    <a:pt x="312" y="19"/>
                    <a:pt x="280" y="0"/>
                    <a:pt x="267" y="25"/>
                  </a:cubicBezTo>
                  <a:lnTo>
                    <a:pt x="267" y="25"/>
                  </a:lnTo>
                  <a:cubicBezTo>
                    <a:pt x="239" y="72"/>
                    <a:pt x="215" y="118"/>
                    <a:pt x="182" y="161"/>
                  </a:cubicBezTo>
                  <a:lnTo>
                    <a:pt x="182" y="161"/>
                  </a:lnTo>
                  <a:cubicBezTo>
                    <a:pt x="142" y="122"/>
                    <a:pt x="113" y="77"/>
                    <a:pt x="76" y="34"/>
                  </a:cubicBezTo>
                  <a:lnTo>
                    <a:pt x="76" y="34"/>
                  </a:lnTo>
                  <a:cubicBezTo>
                    <a:pt x="51" y="6"/>
                    <a:pt x="12" y="39"/>
                    <a:pt x="25" y="69"/>
                  </a:cubicBezTo>
                  <a:lnTo>
                    <a:pt x="25" y="69"/>
                  </a:lnTo>
                  <a:cubicBezTo>
                    <a:pt x="48" y="119"/>
                    <a:pt x="89" y="169"/>
                    <a:pt x="139" y="210"/>
                  </a:cubicBezTo>
                  <a:lnTo>
                    <a:pt x="139" y="210"/>
                  </a:lnTo>
                  <a:cubicBezTo>
                    <a:pt x="104" y="243"/>
                    <a:pt x="64" y="269"/>
                    <a:pt x="27" y="302"/>
                  </a:cubicBezTo>
                  <a:lnTo>
                    <a:pt x="27" y="302"/>
                  </a:lnTo>
                  <a:cubicBezTo>
                    <a:pt x="0" y="326"/>
                    <a:pt x="31" y="366"/>
                    <a:pt x="63" y="352"/>
                  </a:cubicBezTo>
                  <a:lnTo>
                    <a:pt x="63" y="352"/>
                  </a:lnTo>
                  <a:cubicBezTo>
                    <a:pt x="110" y="331"/>
                    <a:pt x="155" y="294"/>
                    <a:pt x="193" y="249"/>
                  </a:cubicBezTo>
                  <a:lnTo>
                    <a:pt x="193" y="249"/>
                  </a:lnTo>
                  <a:cubicBezTo>
                    <a:pt x="239" y="280"/>
                    <a:pt x="288" y="302"/>
                    <a:pt x="334" y="314"/>
                  </a:cubicBezTo>
                  <a:lnTo>
                    <a:pt x="334" y="314"/>
                  </a:lnTo>
                  <a:cubicBezTo>
                    <a:pt x="357" y="320"/>
                    <a:pt x="377" y="286"/>
                    <a:pt x="353" y="273"/>
                  </a:cubicBezTo>
                </a:path>
              </a:pathLst>
            </a:custGeom>
            <a:solidFill>
              <a:schemeClr val="accent3">
                <a:lumMod val="75000"/>
              </a:schemeClr>
            </a:solidFill>
            <a:ln>
              <a:noFill/>
            </a:ln>
            <a:effectLst/>
          </p:spPr>
          <p:txBody>
            <a:bodyPr wrap="none" anchor="ctr"/>
            <a:lstStyle/>
            <a:p>
              <a:pPr>
                <a:defRPr/>
              </a:pPr>
              <a:endParaRPr lang="es-ES_tradnl"/>
            </a:p>
          </p:txBody>
        </p:sp>
        <p:sp>
          <p:nvSpPr>
            <p:cNvPr id="158" name="Freeform 58">
              <a:extLst>
                <a:ext uri="{FF2B5EF4-FFF2-40B4-BE49-F238E27FC236}">
                  <a16:creationId xmlns:a16="http://schemas.microsoft.com/office/drawing/2014/main" id="{3AA44363-8459-424F-8B74-EF1F8DC71A0D}"/>
                </a:ext>
              </a:extLst>
            </p:cNvPr>
            <p:cNvSpPr>
              <a:spLocks noChangeArrowheads="1"/>
            </p:cNvSpPr>
            <p:nvPr/>
          </p:nvSpPr>
          <p:spPr bwMode="auto">
            <a:xfrm rot="16200000">
              <a:off x="35486" y="1555201"/>
              <a:ext cx="180951" cy="173016"/>
            </a:xfrm>
            <a:custGeom>
              <a:avLst/>
              <a:gdLst>
                <a:gd name="T0" fmla="*/ 353 w 378"/>
                <a:gd name="T1" fmla="*/ 273 h 367"/>
                <a:gd name="T2" fmla="*/ 353 w 378"/>
                <a:gd name="T3" fmla="*/ 273 h 367"/>
                <a:gd name="T4" fmla="*/ 231 w 378"/>
                <a:gd name="T5" fmla="*/ 201 h 367"/>
                <a:gd name="T6" fmla="*/ 231 w 378"/>
                <a:gd name="T7" fmla="*/ 201 h 367"/>
                <a:gd name="T8" fmla="*/ 307 w 378"/>
                <a:gd name="T9" fmla="*/ 43 h 367"/>
                <a:gd name="T10" fmla="*/ 307 w 378"/>
                <a:gd name="T11" fmla="*/ 43 h 367"/>
                <a:gd name="T12" fmla="*/ 265 w 378"/>
                <a:gd name="T13" fmla="*/ 25 h 367"/>
                <a:gd name="T14" fmla="*/ 265 w 378"/>
                <a:gd name="T15" fmla="*/ 25 h 367"/>
                <a:gd name="T16" fmla="*/ 182 w 378"/>
                <a:gd name="T17" fmla="*/ 161 h 367"/>
                <a:gd name="T18" fmla="*/ 182 w 378"/>
                <a:gd name="T19" fmla="*/ 161 h 367"/>
                <a:gd name="T20" fmla="*/ 76 w 378"/>
                <a:gd name="T21" fmla="*/ 34 h 367"/>
                <a:gd name="T22" fmla="*/ 76 w 378"/>
                <a:gd name="T23" fmla="*/ 34 h 367"/>
                <a:gd name="T24" fmla="*/ 26 w 378"/>
                <a:gd name="T25" fmla="*/ 69 h 367"/>
                <a:gd name="T26" fmla="*/ 26 w 378"/>
                <a:gd name="T27" fmla="*/ 69 h 367"/>
                <a:gd name="T28" fmla="*/ 139 w 378"/>
                <a:gd name="T29" fmla="*/ 210 h 367"/>
                <a:gd name="T30" fmla="*/ 139 w 378"/>
                <a:gd name="T31" fmla="*/ 210 h 367"/>
                <a:gd name="T32" fmla="*/ 27 w 378"/>
                <a:gd name="T33" fmla="*/ 302 h 367"/>
                <a:gd name="T34" fmla="*/ 27 w 378"/>
                <a:gd name="T35" fmla="*/ 302 h 367"/>
                <a:gd name="T36" fmla="*/ 63 w 378"/>
                <a:gd name="T37" fmla="*/ 352 h 367"/>
                <a:gd name="T38" fmla="*/ 63 w 378"/>
                <a:gd name="T39" fmla="*/ 352 h 367"/>
                <a:gd name="T40" fmla="*/ 193 w 378"/>
                <a:gd name="T41" fmla="*/ 249 h 367"/>
                <a:gd name="T42" fmla="*/ 193 w 378"/>
                <a:gd name="T43" fmla="*/ 249 h 367"/>
                <a:gd name="T44" fmla="*/ 333 w 378"/>
                <a:gd name="T45" fmla="*/ 314 h 367"/>
                <a:gd name="T46" fmla="*/ 333 w 378"/>
                <a:gd name="T47" fmla="*/ 314 h 367"/>
                <a:gd name="T48" fmla="*/ 353 w 378"/>
                <a:gd name="T49" fmla="*/ 273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3"/>
                  </a:moveTo>
                  <a:lnTo>
                    <a:pt x="353" y="273"/>
                  </a:lnTo>
                  <a:cubicBezTo>
                    <a:pt x="311" y="249"/>
                    <a:pt x="270" y="228"/>
                    <a:pt x="231" y="201"/>
                  </a:cubicBezTo>
                  <a:lnTo>
                    <a:pt x="231" y="201"/>
                  </a:lnTo>
                  <a:cubicBezTo>
                    <a:pt x="266" y="151"/>
                    <a:pt x="294" y="96"/>
                    <a:pt x="307" y="43"/>
                  </a:cubicBezTo>
                  <a:lnTo>
                    <a:pt x="307" y="43"/>
                  </a:lnTo>
                  <a:cubicBezTo>
                    <a:pt x="314" y="19"/>
                    <a:pt x="278" y="0"/>
                    <a:pt x="265" y="25"/>
                  </a:cubicBezTo>
                  <a:lnTo>
                    <a:pt x="265" y="25"/>
                  </a:lnTo>
                  <a:cubicBezTo>
                    <a:pt x="240" y="72"/>
                    <a:pt x="215" y="118"/>
                    <a:pt x="182" y="161"/>
                  </a:cubicBezTo>
                  <a:lnTo>
                    <a:pt x="182" y="161"/>
                  </a:lnTo>
                  <a:cubicBezTo>
                    <a:pt x="143" y="122"/>
                    <a:pt x="113" y="77"/>
                    <a:pt x="76" y="34"/>
                  </a:cubicBezTo>
                  <a:lnTo>
                    <a:pt x="76" y="34"/>
                  </a:lnTo>
                  <a:cubicBezTo>
                    <a:pt x="52" y="6"/>
                    <a:pt x="11" y="39"/>
                    <a:pt x="26" y="69"/>
                  </a:cubicBezTo>
                  <a:lnTo>
                    <a:pt x="26" y="69"/>
                  </a:lnTo>
                  <a:cubicBezTo>
                    <a:pt x="50" y="119"/>
                    <a:pt x="90" y="169"/>
                    <a:pt x="139" y="210"/>
                  </a:cubicBezTo>
                  <a:lnTo>
                    <a:pt x="139" y="210"/>
                  </a:lnTo>
                  <a:cubicBezTo>
                    <a:pt x="103" y="243"/>
                    <a:pt x="64" y="269"/>
                    <a:pt x="27" y="302"/>
                  </a:cubicBezTo>
                  <a:lnTo>
                    <a:pt x="27" y="302"/>
                  </a:lnTo>
                  <a:cubicBezTo>
                    <a:pt x="0" y="326"/>
                    <a:pt x="32" y="366"/>
                    <a:pt x="63" y="352"/>
                  </a:cubicBezTo>
                  <a:lnTo>
                    <a:pt x="63" y="352"/>
                  </a:lnTo>
                  <a:cubicBezTo>
                    <a:pt x="109" y="331"/>
                    <a:pt x="155" y="294"/>
                    <a:pt x="193" y="249"/>
                  </a:cubicBezTo>
                  <a:lnTo>
                    <a:pt x="193" y="249"/>
                  </a:lnTo>
                  <a:cubicBezTo>
                    <a:pt x="239" y="280"/>
                    <a:pt x="289" y="302"/>
                    <a:pt x="333" y="314"/>
                  </a:cubicBezTo>
                  <a:lnTo>
                    <a:pt x="333" y="314"/>
                  </a:lnTo>
                  <a:cubicBezTo>
                    <a:pt x="357" y="320"/>
                    <a:pt x="377" y="286"/>
                    <a:pt x="353" y="273"/>
                  </a:cubicBezTo>
                </a:path>
              </a:pathLst>
            </a:custGeom>
            <a:solidFill>
              <a:schemeClr val="accent3">
                <a:lumMod val="25000"/>
              </a:schemeClr>
            </a:solidFill>
            <a:ln>
              <a:noFill/>
            </a:ln>
            <a:effectLst/>
          </p:spPr>
          <p:txBody>
            <a:bodyPr wrap="none" anchor="ctr"/>
            <a:lstStyle/>
            <a:p>
              <a:pPr>
                <a:defRPr/>
              </a:pPr>
              <a:endParaRPr lang="es-ES_tradnl"/>
            </a:p>
          </p:txBody>
        </p:sp>
        <p:sp>
          <p:nvSpPr>
            <p:cNvPr id="159" name="Freeform 59">
              <a:extLst>
                <a:ext uri="{FF2B5EF4-FFF2-40B4-BE49-F238E27FC236}">
                  <a16:creationId xmlns:a16="http://schemas.microsoft.com/office/drawing/2014/main" id="{E2DFE3B3-C843-A447-9FC9-3AD43E8C394B}"/>
                </a:ext>
              </a:extLst>
            </p:cNvPr>
            <p:cNvSpPr>
              <a:spLocks noChangeArrowheads="1"/>
            </p:cNvSpPr>
            <p:nvPr/>
          </p:nvSpPr>
          <p:spPr bwMode="auto">
            <a:xfrm rot="16200000">
              <a:off x="35486" y="1932977"/>
              <a:ext cx="180951" cy="173016"/>
            </a:xfrm>
            <a:custGeom>
              <a:avLst/>
              <a:gdLst>
                <a:gd name="T0" fmla="*/ 353 w 378"/>
                <a:gd name="T1" fmla="*/ 273 h 367"/>
                <a:gd name="T2" fmla="*/ 353 w 378"/>
                <a:gd name="T3" fmla="*/ 273 h 367"/>
                <a:gd name="T4" fmla="*/ 231 w 378"/>
                <a:gd name="T5" fmla="*/ 201 h 367"/>
                <a:gd name="T6" fmla="*/ 231 w 378"/>
                <a:gd name="T7" fmla="*/ 201 h 367"/>
                <a:gd name="T8" fmla="*/ 306 w 378"/>
                <a:gd name="T9" fmla="*/ 43 h 367"/>
                <a:gd name="T10" fmla="*/ 306 w 378"/>
                <a:gd name="T11" fmla="*/ 43 h 367"/>
                <a:gd name="T12" fmla="*/ 265 w 378"/>
                <a:gd name="T13" fmla="*/ 25 h 367"/>
                <a:gd name="T14" fmla="*/ 265 w 378"/>
                <a:gd name="T15" fmla="*/ 25 h 367"/>
                <a:gd name="T16" fmla="*/ 183 w 378"/>
                <a:gd name="T17" fmla="*/ 161 h 367"/>
                <a:gd name="T18" fmla="*/ 183 w 378"/>
                <a:gd name="T19" fmla="*/ 161 h 367"/>
                <a:gd name="T20" fmla="*/ 76 w 378"/>
                <a:gd name="T21" fmla="*/ 34 h 367"/>
                <a:gd name="T22" fmla="*/ 76 w 378"/>
                <a:gd name="T23" fmla="*/ 34 h 367"/>
                <a:gd name="T24" fmla="*/ 26 w 378"/>
                <a:gd name="T25" fmla="*/ 69 h 367"/>
                <a:gd name="T26" fmla="*/ 26 w 378"/>
                <a:gd name="T27" fmla="*/ 69 h 367"/>
                <a:gd name="T28" fmla="*/ 139 w 378"/>
                <a:gd name="T29" fmla="*/ 210 h 367"/>
                <a:gd name="T30" fmla="*/ 139 w 378"/>
                <a:gd name="T31" fmla="*/ 210 h 367"/>
                <a:gd name="T32" fmla="*/ 28 w 378"/>
                <a:gd name="T33" fmla="*/ 302 h 367"/>
                <a:gd name="T34" fmla="*/ 28 w 378"/>
                <a:gd name="T35" fmla="*/ 302 h 367"/>
                <a:gd name="T36" fmla="*/ 63 w 378"/>
                <a:gd name="T37" fmla="*/ 352 h 367"/>
                <a:gd name="T38" fmla="*/ 63 w 378"/>
                <a:gd name="T39" fmla="*/ 352 h 367"/>
                <a:gd name="T40" fmla="*/ 193 w 378"/>
                <a:gd name="T41" fmla="*/ 249 h 367"/>
                <a:gd name="T42" fmla="*/ 193 w 378"/>
                <a:gd name="T43" fmla="*/ 249 h 367"/>
                <a:gd name="T44" fmla="*/ 334 w 378"/>
                <a:gd name="T45" fmla="*/ 314 h 367"/>
                <a:gd name="T46" fmla="*/ 334 w 378"/>
                <a:gd name="T47" fmla="*/ 314 h 367"/>
                <a:gd name="T48" fmla="*/ 353 w 378"/>
                <a:gd name="T49" fmla="*/ 273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3"/>
                  </a:moveTo>
                  <a:lnTo>
                    <a:pt x="353" y="273"/>
                  </a:lnTo>
                  <a:cubicBezTo>
                    <a:pt x="311" y="249"/>
                    <a:pt x="271" y="228"/>
                    <a:pt x="231" y="201"/>
                  </a:cubicBezTo>
                  <a:lnTo>
                    <a:pt x="231" y="201"/>
                  </a:lnTo>
                  <a:cubicBezTo>
                    <a:pt x="268" y="151"/>
                    <a:pt x="294" y="96"/>
                    <a:pt x="306" y="43"/>
                  </a:cubicBezTo>
                  <a:lnTo>
                    <a:pt x="306" y="43"/>
                  </a:lnTo>
                  <a:cubicBezTo>
                    <a:pt x="313" y="19"/>
                    <a:pt x="278" y="0"/>
                    <a:pt x="265" y="25"/>
                  </a:cubicBezTo>
                  <a:lnTo>
                    <a:pt x="265" y="25"/>
                  </a:lnTo>
                  <a:cubicBezTo>
                    <a:pt x="239" y="72"/>
                    <a:pt x="215" y="118"/>
                    <a:pt x="183" y="161"/>
                  </a:cubicBezTo>
                  <a:lnTo>
                    <a:pt x="183" y="161"/>
                  </a:lnTo>
                  <a:cubicBezTo>
                    <a:pt x="142" y="122"/>
                    <a:pt x="112" y="77"/>
                    <a:pt x="76" y="34"/>
                  </a:cubicBezTo>
                  <a:lnTo>
                    <a:pt x="76" y="34"/>
                  </a:lnTo>
                  <a:cubicBezTo>
                    <a:pt x="52" y="6"/>
                    <a:pt x="12" y="39"/>
                    <a:pt x="26" y="69"/>
                  </a:cubicBezTo>
                  <a:lnTo>
                    <a:pt x="26" y="69"/>
                  </a:lnTo>
                  <a:cubicBezTo>
                    <a:pt x="49" y="119"/>
                    <a:pt x="89" y="169"/>
                    <a:pt x="139" y="210"/>
                  </a:cubicBezTo>
                  <a:lnTo>
                    <a:pt x="139" y="210"/>
                  </a:lnTo>
                  <a:cubicBezTo>
                    <a:pt x="104" y="243"/>
                    <a:pt x="64" y="269"/>
                    <a:pt x="28" y="302"/>
                  </a:cubicBezTo>
                  <a:lnTo>
                    <a:pt x="28" y="302"/>
                  </a:lnTo>
                  <a:cubicBezTo>
                    <a:pt x="0" y="326"/>
                    <a:pt x="31" y="366"/>
                    <a:pt x="63" y="352"/>
                  </a:cubicBezTo>
                  <a:lnTo>
                    <a:pt x="63" y="352"/>
                  </a:lnTo>
                  <a:cubicBezTo>
                    <a:pt x="109" y="331"/>
                    <a:pt x="154" y="294"/>
                    <a:pt x="193" y="249"/>
                  </a:cubicBezTo>
                  <a:lnTo>
                    <a:pt x="193" y="249"/>
                  </a:lnTo>
                  <a:cubicBezTo>
                    <a:pt x="239" y="280"/>
                    <a:pt x="288" y="302"/>
                    <a:pt x="334" y="314"/>
                  </a:cubicBezTo>
                  <a:lnTo>
                    <a:pt x="334" y="314"/>
                  </a:lnTo>
                  <a:cubicBezTo>
                    <a:pt x="357" y="320"/>
                    <a:pt x="377" y="286"/>
                    <a:pt x="353" y="273"/>
                  </a:cubicBezTo>
                </a:path>
              </a:pathLst>
            </a:custGeom>
            <a:solidFill>
              <a:schemeClr val="accent3">
                <a:lumMod val="50000"/>
              </a:schemeClr>
            </a:solidFill>
            <a:ln>
              <a:noFill/>
            </a:ln>
            <a:effectLst/>
          </p:spPr>
          <p:txBody>
            <a:bodyPr wrap="none" anchor="ctr"/>
            <a:lstStyle/>
            <a:p>
              <a:pPr>
                <a:defRPr/>
              </a:pPr>
              <a:endParaRPr lang="es-ES_tradnl"/>
            </a:p>
          </p:txBody>
        </p:sp>
        <p:sp>
          <p:nvSpPr>
            <p:cNvPr id="160" name="Freeform 60">
              <a:extLst>
                <a:ext uri="{FF2B5EF4-FFF2-40B4-BE49-F238E27FC236}">
                  <a16:creationId xmlns:a16="http://schemas.microsoft.com/office/drawing/2014/main" id="{2E36BA5C-6BDD-504C-B54D-4407FB36AF6C}"/>
                </a:ext>
              </a:extLst>
            </p:cNvPr>
            <p:cNvSpPr>
              <a:spLocks noChangeArrowheads="1"/>
            </p:cNvSpPr>
            <p:nvPr/>
          </p:nvSpPr>
          <p:spPr bwMode="auto">
            <a:xfrm rot="16200000">
              <a:off x="35486" y="1366313"/>
              <a:ext cx="180951" cy="173016"/>
            </a:xfrm>
            <a:custGeom>
              <a:avLst/>
              <a:gdLst>
                <a:gd name="T0" fmla="*/ 354 w 379"/>
                <a:gd name="T1" fmla="*/ 273 h 367"/>
                <a:gd name="T2" fmla="*/ 354 w 379"/>
                <a:gd name="T3" fmla="*/ 273 h 367"/>
                <a:gd name="T4" fmla="*/ 233 w 379"/>
                <a:gd name="T5" fmla="*/ 201 h 367"/>
                <a:gd name="T6" fmla="*/ 233 w 379"/>
                <a:gd name="T7" fmla="*/ 201 h 367"/>
                <a:gd name="T8" fmla="*/ 308 w 379"/>
                <a:gd name="T9" fmla="*/ 43 h 367"/>
                <a:gd name="T10" fmla="*/ 308 w 379"/>
                <a:gd name="T11" fmla="*/ 43 h 367"/>
                <a:gd name="T12" fmla="*/ 266 w 379"/>
                <a:gd name="T13" fmla="*/ 25 h 367"/>
                <a:gd name="T14" fmla="*/ 266 w 379"/>
                <a:gd name="T15" fmla="*/ 25 h 367"/>
                <a:gd name="T16" fmla="*/ 184 w 379"/>
                <a:gd name="T17" fmla="*/ 161 h 367"/>
                <a:gd name="T18" fmla="*/ 184 w 379"/>
                <a:gd name="T19" fmla="*/ 161 h 367"/>
                <a:gd name="T20" fmla="*/ 77 w 379"/>
                <a:gd name="T21" fmla="*/ 34 h 367"/>
                <a:gd name="T22" fmla="*/ 77 w 379"/>
                <a:gd name="T23" fmla="*/ 34 h 367"/>
                <a:gd name="T24" fmla="*/ 27 w 379"/>
                <a:gd name="T25" fmla="*/ 69 h 367"/>
                <a:gd name="T26" fmla="*/ 27 w 379"/>
                <a:gd name="T27" fmla="*/ 69 h 367"/>
                <a:gd name="T28" fmla="*/ 140 w 379"/>
                <a:gd name="T29" fmla="*/ 210 h 367"/>
                <a:gd name="T30" fmla="*/ 140 w 379"/>
                <a:gd name="T31" fmla="*/ 210 h 367"/>
                <a:gd name="T32" fmla="*/ 28 w 379"/>
                <a:gd name="T33" fmla="*/ 302 h 367"/>
                <a:gd name="T34" fmla="*/ 28 w 379"/>
                <a:gd name="T35" fmla="*/ 302 h 367"/>
                <a:gd name="T36" fmla="*/ 63 w 379"/>
                <a:gd name="T37" fmla="*/ 352 h 367"/>
                <a:gd name="T38" fmla="*/ 63 w 379"/>
                <a:gd name="T39" fmla="*/ 352 h 367"/>
                <a:gd name="T40" fmla="*/ 194 w 379"/>
                <a:gd name="T41" fmla="*/ 249 h 367"/>
                <a:gd name="T42" fmla="*/ 194 w 379"/>
                <a:gd name="T43" fmla="*/ 249 h 367"/>
                <a:gd name="T44" fmla="*/ 334 w 379"/>
                <a:gd name="T45" fmla="*/ 314 h 367"/>
                <a:gd name="T46" fmla="*/ 334 w 379"/>
                <a:gd name="T47" fmla="*/ 314 h 367"/>
                <a:gd name="T48" fmla="*/ 354 w 379"/>
                <a:gd name="T49" fmla="*/ 273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7">
                  <a:moveTo>
                    <a:pt x="354" y="273"/>
                  </a:moveTo>
                  <a:lnTo>
                    <a:pt x="354" y="273"/>
                  </a:lnTo>
                  <a:cubicBezTo>
                    <a:pt x="312" y="249"/>
                    <a:pt x="271" y="228"/>
                    <a:pt x="233" y="201"/>
                  </a:cubicBezTo>
                  <a:lnTo>
                    <a:pt x="233" y="201"/>
                  </a:lnTo>
                  <a:cubicBezTo>
                    <a:pt x="268" y="151"/>
                    <a:pt x="295" y="96"/>
                    <a:pt x="308" y="43"/>
                  </a:cubicBezTo>
                  <a:lnTo>
                    <a:pt x="308" y="43"/>
                  </a:lnTo>
                  <a:cubicBezTo>
                    <a:pt x="313" y="19"/>
                    <a:pt x="279" y="0"/>
                    <a:pt x="266" y="25"/>
                  </a:cubicBezTo>
                  <a:lnTo>
                    <a:pt x="266" y="25"/>
                  </a:lnTo>
                  <a:cubicBezTo>
                    <a:pt x="240" y="72"/>
                    <a:pt x="216" y="118"/>
                    <a:pt x="184" y="161"/>
                  </a:cubicBezTo>
                  <a:lnTo>
                    <a:pt x="184" y="161"/>
                  </a:lnTo>
                  <a:cubicBezTo>
                    <a:pt x="144" y="122"/>
                    <a:pt x="113" y="77"/>
                    <a:pt x="77" y="34"/>
                  </a:cubicBezTo>
                  <a:lnTo>
                    <a:pt x="77" y="34"/>
                  </a:lnTo>
                  <a:cubicBezTo>
                    <a:pt x="53" y="6"/>
                    <a:pt x="12" y="39"/>
                    <a:pt x="27" y="69"/>
                  </a:cubicBezTo>
                  <a:lnTo>
                    <a:pt x="27" y="69"/>
                  </a:lnTo>
                  <a:cubicBezTo>
                    <a:pt x="50" y="119"/>
                    <a:pt x="91" y="169"/>
                    <a:pt x="140" y="210"/>
                  </a:cubicBezTo>
                  <a:lnTo>
                    <a:pt x="140" y="210"/>
                  </a:lnTo>
                  <a:cubicBezTo>
                    <a:pt x="104" y="243"/>
                    <a:pt x="65" y="269"/>
                    <a:pt x="28" y="302"/>
                  </a:cubicBezTo>
                  <a:lnTo>
                    <a:pt x="28" y="302"/>
                  </a:lnTo>
                  <a:cubicBezTo>
                    <a:pt x="0" y="326"/>
                    <a:pt x="33" y="366"/>
                    <a:pt x="63" y="352"/>
                  </a:cubicBezTo>
                  <a:lnTo>
                    <a:pt x="63" y="352"/>
                  </a:lnTo>
                  <a:cubicBezTo>
                    <a:pt x="109" y="331"/>
                    <a:pt x="155" y="294"/>
                    <a:pt x="194" y="249"/>
                  </a:cubicBezTo>
                  <a:lnTo>
                    <a:pt x="194" y="249"/>
                  </a:lnTo>
                  <a:cubicBezTo>
                    <a:pt x="240" y="280"/>
                    <a:pt x="290" y="302"/>
                    <a:pt x="334" y="314"/>
                  </a:cubicBezTo>
                  <a:lnTo>
                    <a:pt x="334" y="314"/>
                  </a:lnTo>
                  <a:cubicBezTo>
                    <a:pt x="358" y="320"/>
                    <a:pt x="378" y="286"/>
                    <a:pt x="354" y="273"/>
                  </a:cubicBezTo>
                </a:path>
              </a:pathLst>
            </a:custGeom>
            <a:solidFill>
              <a:schemeClr val="accent3">
                <a:lumMod val="50000"/>
              </a:schemeClr>
            </a:solidFill>
            <a:ln>
              <a:noFill/>
            </a:ln>
            <a:effectLst/>
          </p:spPr>
          <p:txBody>
            <a:bodyPr wrap="none" anchor="ctr"/>
            <a:lstStyle/>
            <a:p>
              <a:pPr>
                <a:defRPr/>
              </a:pPr>
              <a:endParaRPr lang="es-ES_tradnl"/>
            </a:p>
          </p:txBody>
        </p:sp>
        <p:sp>
          <p:nvSpPr>
            <p:cNvPr id="161" name="Freeform 61">
              <a:extLst>
                <a:ext uri="{FF2B5EF4-FFF2-40B4-BE49-F238E27FC236}">
                  <a16:creationId xmlns:a16="http://schemas.microsoft.com/office/drawing/2014/main" id="{585202AA-D92B-B64A-8E9C-49E948A92886}"/>
                </a:ext>
              </a:extLst>
            </p:cNvPr>
            <p:cNvSpPr>
              <a:spLocks noChangeArrowheads="1"/>
            </p:cNvSpPr>
            <p:nvPr/>
          </p:nvSpPr>
          <p:spPr bwMode="auto">
            <a:xfrm rot="16200000">
              <a:off x="30725" y="972664"/>
              <a:ext cx="180951" cy="173015"/>
            </a:xfrm>
            <a:custGeom>
              <a:avLst/>
              <a:gdLst>
                <a:gd name="T0" fmla="*/ 353 w 379"/>
                <a:gd name="T1" fmla="*/ 272 h 366"/>
                <a:gd name="T2" fmla="*/ 353 w 379"/>
                <a:gd name="T3" fmla="*/ 272 h 366"/>
                <a:gd name="T4" fmla="*/ 232 w 379"/>
                <a:gd name="T5" fmla="*/ 201 h 366"/>
                <a:gd name="T6" fmla="*/ 232 w 379"/>
                <a:gd name="T7" fmla="*/ 201 h 366"/>
                <a:gd name="T8" fmla="*/ 307 w 379"/>
                <a:gd name="T9" fmla="*/ 43 h 366"/>
                <a:gd name="T10" fmla="*/ 307 w 379"/>
                <a:gd name="T11" fmla="*/ 43 h 366"/>
                <a:gd name="T12" fmla="*/ 266 w 379"/>
                <a:gd name="T13" fmla="*/ 23 h 366"/>
                <a:gd name="T14" fmla="*/ 266 w 379"/>
                <a:gd name="T15" fmla="*/ 23 h 366"/>
                <a:gd name="T16" fmla="*/ 184 w 379"/>
                <a:gd name="T17" fmla="*/ 160 h 366"/>
                <a:gd name="T18" fmla="*/ 184 w 379"/>
                <a:gd name="T19" fmla="*/ 160 h 366"/>
                <a:gd name="T20" fmla="*/ 76 w 379"/>
                <a:gd name="T21" fmla="*/ 34 h 366"/>
                <a:gd name="T22" fmla="*/ 76 w 379"/>
                <a:gd name="T23" fmla="*/ 34 h 366"/>
                <a:gd name="T24" fmla="*/ 26 w 379"/>
                <a:gd name="T25" fmla="*/ 69 h 366"/>
                <a:gd name="T26" fmla="*/ 26 w 379"/>
                <a:gd name="T27" fmla="*/ 69 h 366"/>
                <a:gd name="T28" fmla="*/ 139 w 379"/>
                <a:gd name="T29" fmla="*/ 209 h 366"/>
                <a:gd name="T30" fmla="*/ 139 w 379"/>
                <a:gd name="T31" fmla="*/ 209 h 366"/>
                <a:gd name="T32" fmla="*/ 27 w 379"/>
                <a:gd name="T33" fmla="*/ 301 h 366"/>
                <a:gd name="T34" fmla="*/ 27 w 379"/>
                <a:gd name="T35" fmla="*/ 301 h 366"/>
                <a:gd name="T36" fmla="*/ 64 w 379"/>
                <a:gd name="T37" fmla="*/ 351 h 366"/>
                <a:gd name="T38" fmla="*/ 64 w 379"/>
                <a:gd name="T39" fmla="*/ 351 h 366"/>
                <a:gd name="T40" fmla="*/ 194 w 379"/>
                <a:gd name="T41" fmla="*/ 249 h 366"/>
                <a:gd name="T42" fmla="*/ 194 w 379"/>
                <a:gd name="T43" fmla="*/ 249 h 366"/>
                <a:gd name="T44" fmla="*/ 333 w 379"/>
                <a:gd name="T45" fmla="*/ 313 h 366"/>
                <a:gd name="T46" fmla="*/ 333 w 379"/>
                <a:gd name="T47" fmla="*/ 313 h 366"/>
                <a:gd name="T48" fmla="*/ 353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3" y="272"/>
                  </a:moveTo>
                  <a:lnTo>
                    <a:pt x="353" y="272"/>
                  </a:lnTo>
                  <a:cubicBezTo>
                    <a:pt x="312" y="249"/>
                    <a:pt x="270" y="227"/>
                    <a:pt x="232" y="201"/>
                  </a:cubicBezTo>
                  <a:lnTo>
                    <a:pt x="232" y="201"/>
                  </a:lnTo>
                  <a:cubicBezTo>
                    <a:pt x="268" y="150"/>
                    <a:pt x="294" y="94"/>
                    <a:pt x="307" y="43"/>
                  </a:cubicBezTo>
                  <a:lnTo>
                    <a:pt x="307" y="43"/>
                  </a:lnTo>
                  <a:cubicBezTo>
                    <a:pt x="314" y="20"/>
                    <a:pt x="280" y="0"/>
                    <a:pt x="266" y="23"/>
                  </a:cubicBezTo>
                  <a:lnTo>
                    <a:pt x="266" y="23"/>
                  </a:lnTo>
                  <a:cubicBezTo>
                    <a:pt x="240" y="71"/>
                    <a:pt x="216" y="118"/>
                    <a:pt x="184" y="160"/>
                  </a:cubicBezTo>
                  <a:lnTo>
                    <a:pt x="184" y="160"/>
                  </a:lnTo>
                  <a:cubicBezTo>
                    <a:pt x="143" y="122"/>
                    <a:pt x="113" y="76"/>
                    <a:pt x="76" y="34"/>
                  </a:cubicBezTo>
                  <a:lnTo>
                    <a:pt x="76" y="34"/>
                  </a:lnTo>
                  <a:cubicBezTo>
                    <a:pt x="52" y="6"/>
                    <a:pt x="11" y="38"/>
                    <a:pt x="26" y="69"/>
                  </a:cubicBezTo>
                  <a:lnTo>
                    <a:pt x="26" y="69"/>
                  </a:lnTo>
                  <a:cubicBezTo>
                    <a:pt x="50" y="119"/>
                    <a:pt x="90" y="168"/>
                    <a:pt x="139" y="209"/>
                  </a:cubicBezTo>
                  <a:lnTo>
                    <a:pt x="139" y="209"/>
                  </a:lnTo>
                  <a:cubicBezTo>
                    <a:pt x="105" y="242"/>
                    <a:pt x="65" y="269"/>
                    <a:pt x="27" y="301"/>
                  </a:cubicBezTo>
                  <a:lnTo>
                    <a:pt x="27" y="301"/>
                  </a:lnTo>
                  <a:cubicBezTo>
                    <a:pt x="0" y="324"/>
                    <a:pt x="32" y="365"/>
                    <a:pt x="64" y="351"/>
                  </a:cubicBezTo>
                  <a:lnTo>
                    <a:pt x="64" y="351"/>
                  </a:lnTo>
                  <a:cubicBezTo>
                    <a:pt x="110" y="330"/>
                    <a:pt x="155" y="293"/>
                    <a:pt x="194" y="249"/>
                  </a:cubicBezTo>
                  <a:lnTo>
                    <a:pt x="194" y="249"/>
                  </a:lnTo>
                  <a:cubicBezTo>
                    <a:pt x="239" y="280"/>
                    <a:pt x="289" y="302"/>
                    <a:pt x="333" y="313"/>
                  </a:cubicBezTo>
                  <a:lnTo>
                    <a:pt x="333" y="313"/>
                  </a:lnTo>
                  <a:cubicBezTo>
                    <a:pt x="358" y="319"/>
                    <a:pt x="378" y="285"/>
                    <a:pt x="353" y="272"/>
                  </a:cubicBezTo>
                </a:path>
              </a:pathLst>
            </a:custGeom>
            <a:solidFill>
              <a:schemeClr val="accent3">
                <a:lumMod val="25000"/>
              </a:schemeClr>
            </a:solidFill>
            <a:ln>
              <a:noFill/>
            </a:ln>
            <a:effectLst/>
          </p:spPr>
          <p:txBody>
            <a:bodyPr wrap="none" anchor="ctr"/>
            <a:lstStyle/>
            <a:p>
              <a:pPr>
                <a:defRPr/>
              </a:pPr>
              <a:endParaRPr lang="es-ES_tradnl"/>
            </a:p>
          </p:txBody>
        </p:sp>
        <p:sp>
          <p:nvSpPr>
            <p:cNvPr id="162" name="Freeform 62">
              <a:extLst>
                <a:ext uri="{FF2B5EF4-FFF2-40B4-BE49-F238E27FC236}">
                  <a16:creationId xmlns:a16="http://schemas.microsoft.com/office/drawing/2014/main" id="{B384F90F-62EE-8349-A4F9-33ABE7A1151F}"/>
                </a:ext>
              </a:extLst>
            </p:cNvPr>
            <p:cNvSpPr>
              <a:spLocks noChangeArrowheads="1"/>
            </p:cNvSpPr>
            <p:nvPr/>
          </p:nvSpPr>
          <p:spPr bwMode="auto">
            <a:xfrm rot="16200000">
              <a:off x="30725" y="783776"/>
              <a:ext cx="180951" cy="173015"/>
            </a:xfrm>
            <a:custGeom>
              <a:avLst/>
              <a:gdLst>
                <a:gd name="T0" fmla="*/ 355 w 380"/>
                <a:gd name="T1" fmla="*/ 272 h 366"/>
                <a:gd name="T2" fmla="*/ 355 w 380"/>
                <a:gd name="T3" fmla="*/ 272 h 366"/>
                <a:gd name="T4" fmla="*/ 233 w 380"/>
                <a:gd name="T5" fmla="*/ 201 h 366"/>
                <a:gd name="T6" fmla="*/ 233 w 380"/>
                <a:gd name="T7" fmla="*/ 201 h 366"/>
                <a:gd name="T8" fmla="*/ 308 w 380"/>
                <a:gd name="T9" fmla="*/ 43 h 366"/>
                <a:gd name="T10" fmla="*/ 308 w 380"/>
                <a:gd name="T11" fmla="*/ 43 h 366"/>
                <a:gd name="T12" fmla="*/ 267 w 380"/>
                <a:gd name="T13" fmla="*/ 23 h 366"/>
                <a:gd name="T14" fmla="*/ 267 w 380"/>
                <a:gd name="T15" fmla="*/ 23 h 366"/>
                <a:gd name="T16" fmla="*/ 184 w 380"/>
                <a:gd name="T17" fmla="*/ 160 h 366"/>
                <a:gd name="T18" fmla="*/ 184 w 380"/>
                <a:gd name="T19" fmla="*/ 160 h 366"/>
                <a:gd name="T20" fmla="*/ 77 w 380"/>
                <a:gd name="T21" fmla="*/ 34 h 366"/>
                <a:gd name="T22" fmla="*/ 77 w 380"/>
                <a:gd name="T23" fmla="*/ 34 h 366"/>
                <a:gd name="T24" fmla="*/ 27 w 380"/>
                <a:gd name="T25" fmla="*/ 69 h 366"/>
                <a:gd name="T26" fmla="*/ 27 w 380"/>
                <a:gd name="T27" fmla="*/ 69 h 366"/>
                <a:gd name="T28" fmla="*/ 140 w 380"/>
                <a:gd name="T29" fmla="*/ 209 h 366"/>
                <a:gd name="T30" fmla="*/ 140 w 380"/>
                <a:gd name="T31" fmla="*/ 209 h 366"/>
                <a:gd name="T32" fmla="*/ 28 w 380"/>
                <a:gd name="T33" fmla="*/ 301 h 366"/>
                <a:gd name="T34" fmla="*/ 28 w 380"/>
                <a:gd name="T35" fmla="*/ 301 h 366"/>
                <a:gd name="T36" fmla="*/ 64 w 380"/>
                <a:gd name="T37" fmla="*/ 351 h 366"/>
                <a:gd name="T38" fmla="*/ 64 w 380"/>
                <a:gd name="T39" fmla="*/ 351 h 366"/>
                <a:gd name="T40" fmla="*/ 195 w 380"/>
                <a:gd name="T41" fmla="*/ 249 h 366"/>
                <a:gd name="T42" fmla="*/ 195 w 380"/>
                <a:gd name="T43" fmla="*/ 249 h 366"/>
                <a:gd name="T44" fmla="*/ 336 w 380"/>
                <a:gd name="T45" fmla="*/ 313 h 366"/>
                <a:gd name="T46" fmla="*/ 336 w 380"/>
                <a:gd name="T47" fmla="*/ 313 h 366"/>
                <a:gd name="T48" fmla="*/ 355 w 380"/>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6">
                  <a:moveTo>
                    <a:pt x="355" y="272"/>
                  </a:moveTo>
                  <a:lnTo>
                    <a:pt x="355" y="272"/>
                  </a:lnTo>
                  <a:cubicBezTo>
                    <a:pt x="312" y="249"/>
                    <a:pt x="271" y="227"/>
                    <a:pt x="233" y="201"/>
                  </a:cubicBezTo>
                  <a:lnTo>
                    <a:pt x="233" y="201"/>
                  </a:lnTo>
                  <a:cubicBezTo>
                    <a:pt x="269" y="150"/>
                    <a:pt x="295" y="94"/>
                    <a:pt x="308" y="43"/>
                  </a:cubicBezTo>
                  <a:lnTo>
                    <a:pt x="308" y="43"/>
                  </a:lnTo>
                  <a:cubicBezTo>
                    <a:pt x="315" y="20"/>
                    <a:pt x="280" y="0"/>
                    <a:pt x="267" y="23"/>
                  </a:cubicBezTo>
                  <a:lnTo>
                    <a:pt x="267" y="23"/>
                  </a:lnTo>
                  <a:cubicBezTo>
                    <a:pt x="241" y="71"/>
                    <a:pt x="217" y="118"/>
                    <a:pt x="184" y="160"/>
                  </a:cubicBezTo>
                  <a:lnTo>
                    <a:pt x="184" y="160"/>
                  </a:lnTo>
                  <a:cubicBezTo>
                    <a:pt x="144" y="122"/>
                    <a:pt x="113" y="76"/>
                    <a:pt x="77" y="34"/>
                  </a:cubicBezTo>
                  <a:lnTo>
                    <a:pt x="77" y="34"/>
                  </a:lnTo>
                  <a:cubicBezTo>
                    <a:pt x="53" y="6"/>
                    <a:pt x="14" y="38"/>
                    <a:pt x="27" y="69"/>
                  </a:cubicBezTo>
                  <a:lnTo>
                    <a:pt x="27" y="69"/>
                  </a:lnTo>
                  <a:cubicBezTo>
                    <a:pt x="50" y="119"/>
                    <a:pt x="91" y="168"/>
                    <a:pt x="140" y="209"/>
                  </a:cubicBezTo>
                  <a:lnTo>
                    <a:pt x="140" y="209"/>
                  </a:lnTo>
                  <a:cubicBezTo>
                    <a:pt x="106" y="242"/>
                    <a:pt x="66" y="269"/>
                    <a:pt x="28" y="301"/>
                  </a:cubicBezTo>
                  <a:lnTo>
                    <a:pt x="28" y="301"/>
                  </a:lnTo>
                  <a:cubicBezTo>
                    <a:pt x="0" y="324"/>
                    <a:pt x="33" y="365"/>
                    <a:pt x="64" y="351"/>
                  </a:cubicBezTo>
                  <a:lnTo>
                    <a:pt x="64" y="351"/>
                  </a:lnTo>
                  <a:cubicBezTo>
                    <a:pt x="110" y="330"/>
                    <a:pt x="156" y="293"/>
                    <a:pt x="195" y="249"/>
                  </a:cubicBezTo>
                  <a:lnTo>
                    <a:pt x="195" y="249"/>
                  </a:lnTo>
                  <a:cubicBezTo>
                    <a:pt x="240" y="280"/>
                    <a:pt x="290" y="302"/>
                    <a:pt x="336" y="313"/>
                  </a:cubicBezTo>
                  <a:lnTo>
                    <a:pt x="336" y="313"/>
                  </a:lnTo>
                  <a:cubicBezTo>
                    <a:pt x="359" y="319"/>
                    <a:pt x="379" y="285"/>
                    <a:pt x="355" y="272"/>
                  </a:cubicBezTo>
                </a:path>
              </a:pathLst>
            </a:custGeom>
            <a:solidFill>
              <a:schemeClr val="accent3">
                <a:lumMod val="50000"/>
              </a:schemeClr>
            </a:solidFill>
            <a:ln>
              <a:noFill/>
            </a:ln>
            <a:effectLst/>
          </p:spPr>
          <p:txBody>
            <a:bodyPr wrap="none" anchor="ctr"/>
            <a:lstStyle/>
            <a:p>
              <a:pPr>
                <a:defRPr/>
              </a:pPr>
              <a:endParaRPr lang="es-ES_tradnl"/>
            </a:p>
          </p:txBody>
        </p:sp>
        <p:sp>
          <p:nvSpPr>
            <p:cNvPr id="163" name="Freeform 63">
              <a:extLst>
                <a:ext uri="{FF2B5EF4-FFF2-40B4-BE49-F238E27FC236}">
                  <a16:creationId xmlns:a16="http://schemas.microsoft.com/office/drawing/2014/main" id="{DE2B485A-E304-8E4B-BBAE-DBA613546F33}"/>
                </a:ext>
              </a:extLst>
            </p:cNvPr>
            <p:cNvSpPr>
              <a:spLocks noChangeArrowheads="1"/>
            </p:cNvSpPr>
            <p:nvPr/>
          </p:nvSpPr>
          <p:spPr bwMode="auto">
            <a:xfrm rot="16200000">
              <a:off x="30725" y="1161553"/>
              <a:ext cx="180951" cy="173015"/>
            </a:xfrm>
            <a:custGeom>
              <a:avLst/>
              <a:gdLst>
                <a:gd name="T0" fmla="*/ 353 w 379"/>
                <a:gd name="T1" fmla="*/ 272 h 366"/>
                <a:gd name="T2" fmla="*/ 353 w 379"/>
                <a:gd name="T3" fmla="*/ 272 h 366"/>
                <a:gd name="T4" fmla="*/ 232 w 379"/>
                <a:gd name="T5" fmla="*/ 201 h 366"/>
                <a:gd name="T6" fmla="*/ 232 w 379"/>
                <a:gd name="T7" fmla="*/ 201 h 366"/>
                <a:gd name="T8" fmla="*/ 307 w 379"/>
                <a:gd name="T9" fmla="*/ 43 h 366"/>
                <a:gd name="T10" fmla="*/ 307 w 379"/>
                <a:gd name="T11" fmla="*/ 43 h 366"/>
                <a:gd name="T12" fmla="*/ 267 w 379"/>
                <a:gd name="T13" fmla="*/ 23 h 366"/>
                <a:gd name="T14" fmla="*/ 267 w 379"/>
                <a:gd name="T15" fmla="*/ 23 h 366"/>
                <a:gd name="T16" fmla="*/ 184 w 379"/>
                <a:gd name="T17" fmla="*/ 160 h 366"/>
                <a:gd name="T18" fmla="*/ 184 w 379"/>
                <a:gd name="T19" fmla="*/ 160 h 366"/>
                <a:gd name="T20" fmla="*/ 76 w 379"/>
                <a:gd name="T21" fmla="*/ 34 h 366"/>
                <a:gd name="T22" fmla="*/ 76 w 379"/>
                <a:gd name="T23" fmla="*/ 34 h 366"/>
                <a:gd name="T24" fmla="*/ 26 w 379"/>
                <a:gd name="T25" fmla="*/ 69 h 366"/>
                <a:gd name="T26" fmla="*/ 26 w 379"/>
                <a:gd name="T27" fmla="*/ 69 h 366"/>
                <a:gd name="T28" fmla="*/ 139 w 379"/>
                <a:gd name="T29" fmla="*/ 209 h 366"/>
                <a:gd name="T30" fmla="*/ 139 w 379"/>
                <a:gd name="T31" fmla="*/ 209 h 366"/>
                <a:gd name="T32" fmla="*/ 27 w 379"/>
                <a:gd name="T33" fmla="*/ 301 h 366"/>
                <a:gd name="T34" fmla="*/ 27 w 379"/>
                <a:gd name="T35" fmla="*/ 301 h 366"/>
                <a:gd name="T36" fmla="*/ 63 w 379"/>
                <a:gd name="T37" fmla="*/ 351 h 366"/>
                <a:gd name="T38" fmla="*/ 63 w 379"/>
                <a:gd name="T39" fmla="*/ 351 h 366"/>
                <a:gd name="T40" fmla="*/ 193 w 379"/>
                <a:gd name="T41" fmla="*/ 249 h 366"/>
                <a:gd name="T42" fmla="*/ 193 w 379"/>
                <a:gd name="T43" fmla="*/ 249 h 366"/>
                <a:gd name="T44" fmla="*/ 335 w 379"/>
                <a:gd name="T45" fmla="*/ 313 h 366"/>
                <a:gd name="T46" fmla="*/ 335 w 379"/>
                <a:gd name="T47" fmla="*/ 313 h 366"/>
                <a:gd name="T48" fmla="*/ 353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3" y="272"/>
                  </a:moveTo>
                  <a:lnTo>
                    <a:pt x="353" y="272"/>
                  </a:lnTo>
                  <a:cubicBezTo>
                    <a:pt x="311" y="249"/>
                    <a:pt x="270" y="227"/>
                    <a:pt x="232" y="201"/>
                  </a:cubicBezTo>
                  <a:lnTo>
                    <a:pt x="232" y="201"/>
                  </a:lnTo>
                  <a:cubicBezTo>
                    <a:pt x="268" y="150"/>
                    <a:pt x="294" y="94"/>
                    <a:pt x="307" y="43"/>
                  </a:cubicBezTo>
                  <a:lnTo>
                    <a:pt x="307" y="43"/>
                  </a:lnTo>
                  <a:cubicBezTo>
                    <a:pt x="313" y="20"/>
                    <a:pt x="280" y="0"/>
                    <a:pt x="267" y="23"/>
                  </a:cubicBezTo>
                  <a:lnTo>
                    <a:pt x="267" y="23"/>
                  </a:lnTo>
                  <a:cubicBezTo>
                    <a:pt x="240" y="71"/>
                    <a:pt x="215" y="118"/>
                    <a:pt x="184" y="160"/>
                  </a:cubicBezTo>
                  <a:lnTo>
                    <a:pt x="184" y="160"/>
                  </a:lnTo>
                  <a:cubicBezTo>
                    <a:pt x="142" y="122"/>
                    <a:pt x="113" y="76"/>
                    <a:pt x="76" y="34"/>
                  </a:cubicBezTo>
                  <a:lnTo>
                    <a:pt x="76" y="34"/>
                  </a:lnTo>
                  <a:cubicBezTo>
                    <a:pt x="52" y="6"/>
                    <a:pt x="12" y="38"/>
                    <a:pt x="26" y="69"/>
                  </a:cubicBezTo>
                  <a:lnTo>
                    <a:pt x="26" y="69"/>
                  </a:lnTo>
                  <a:cubicBezTo>
                    <a:pt x="48" y="119"/>
                    <a:pt x="90" y="168"/>
                    <a:pt x="139" y="209"/>
                  </a:cubicBezTo>
                  <a:lnTo>
                    <a:pt x="139" y="209"/>
                  </a:lnTo>
                  <a:cubicBezTo>
                    <a:pt x="104" y="242"/>
                    <a:pt x="64" y="269"/>
                    <a:pt x="27" y="301"/>
                  </a:cubicBezTo>
                  <a:lnTo>
                    <a:pt x="27" y="301"/>
                  </a:lnTo>
                  <a:cubicBezTo>
                    <a:pt x="0" y="324"/>
                    <a:pt x="33" y="365"/>
                    <a:pt x="63" y="351"/>
                  </a:cubicBezTo>
                  <a:lnTo>
                    <a:pt x="63" y="351"/>
                  </a:lnTo>
                  <a:cubicBezTo>
                    <a:pt x="110" y="330"/>
                    <a:pt x="155" y="293"/>
                    <a:pt x="193" y="249"/>
                  </a:cubicBezTo>
                  <a:lnTo>
                    <a:pt x="193" y="249"/>
                  </a:lnTo>
                  <a:cubicBezTo>
                    <a:pt x="239" y="280"/>
                    <a:pt x="289" y="302"/>
                    <a:pt x="335" y="313"/>
                  </a:cubicBezTo>
                  <a:lnTo>
                    <a:pt x="335" y="313"/>
                  </a:lnTo>
                  <a:cubicBezTo>
                    <a:pt x="359" y="319"/>
                    <a:pt x="378"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164" name="Freeform 64">
              <a:extLst>
                <a:ext uri="{FF2B5EF4-FFF2-40B4-BE49-F238E27FC236}">
                  <a16:creationId xmlns:a16="http://schemas.microsoft.com/office/drawing/2014/main" id="{B50A1E8E-B6F0-4049-9BB3-EA72F89538F9}"/>
                </a:ext>
              </a:extLst>
            </p:cNvPr>
            <p:cNvSpPr>
              <a:spLocks noChangeArrowheads="1"/>
            </p:cNvSpPr>
            <p:nvPr/>
          </p:nvSpPr>
          <p:spPr bwMode="auto">
            <a:xfrm rot="16200000">
              <a:off x="30725" y="593302"/>
              <a:ext cx="180951" cy="173015"/>
            </a:xfrm>
            <a:custGeom>
              <a:avLst/>
              <a:gdLst>
                <a:gd name="T0" fmla="*/ 353 w 378"/>
                <a:gd name="T1" fmla="*/ 272 h 366"/>
                <a:gd name="T2" fmla="*/ 353 w 378"/>
                <a:gd name="T3" fmla="*/ 272 h 366"/>
                <a:gd name="T4" fmla="*/ 231 w 378"/>
                <a:gd name="T5" fmla="*/ 201 h 366"/>
                <a:gd name="T6" fmla="*/ 231 w 378"/>
                <a:gd name="T7" fmla="*/ 201 h 366"/>
                <a:gd name="T8" fmla="*/ 306 w 378"/>
                <a:gd name="T9" fmla="*/ 43 h 366"/>
                <a:gd name="T10" fmla="*/ 306 w 378"/>
                <a:gd name="T11" fmla="*/ 43 h 366"/>
                <a:gd name="T12" fmla="*/ 265 w 378"/>
                <a:gd name="T13" fmla="*/ 23 h 366"/>
                <a:gd name="T14" fmla="*/ 265 w 378"/>
                <a:gd name="T15" fmla="*/ 23 h 366"/>
                <a:gd name="T16" fmla="*/ 182 w 378"/>
                <a:gd name="T17" fmla="*/ 160 h 366"/>
                <a:gd name="T18" fmla="*/ 182 w 378"/>
                <a:gd name="T19" fmla="*/ 160 h 366"/>
                <a:gd name="T20" fmla="*/ 75 w 378"/>
                <a:gd name="T21" fmla="*/ 34 h 366"/>
                <a:gd name="T22" fmla="*/ 75 w 378"/>
                <a:gd name="T23" fmla="*/ 34 h 366"/>
                <a:gd name="T24" fmla="*/ 25 w 378"/>
                <a:gd name="T25" fmla="*/ 69 h 366"/>
                <a:gd name="T26" fmla="*/ 25 w 378"/>
                <a:gd name="T27" fmla="*/ 69 h 366"/>
                <a:gd name="T28" fmla="*/ 138 w 378"/>
                <a:gd name="T29" fmla="*/ 209 h 366"/>
                <a:gd name="T30" fmla="*/ 138 w 378"/>
                <a:gd name="T31" fmla="*/ 209 h 366"/>
                <a:gd name="T32" fmla="*/ 26 w 378"/>
                <a:gd name="T33" fmla="*/ 301 h 366"/>
                <a:gd name="T34" fmla="*/ 26 w 378"/>
                <a:gd name="T35" fmla="*/ 301 h 366"/>
                <a:gd name="T36" fmla="*/ 61 w 378"/>
                <a:gd name="T37" fmla="*/ 351 h 366"/>
                <a:gd name="T38" fmla="*/ 61 w 378"/>
                <a:gd name="T39" fmla="*/ 351 h 366"/>
                <a:gd name="T40" fmla="*/ 191 w 378"/>
                <a:gd name="T41" fmla="*/ 249 h 366"/>
                <a:gd name="T42" fmla="*/ 191 w 378"/>
                <a:gd name="T43" fmla="*/ 249 h 366"/>
                <a:gd name="T44" fmla="*/ 333 w 378"/>
                <a:gd name="T45" fmla="*/ 313 h 366"/>
                <a:gd name="T46" fmla="*/ 333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49"/>
                    <a:pt x="269" y="227"/>
                    <a:pt x="231" y="201"/>
                  </a:cubicBezTo>
                  <a:lnTo>
                    <a:pt x="231" y="201"/>
                  </a:lnTo>
                  <a:cubicBezTo>
                    <a:pt x="266" y="150"/>
                    <a:pt x="293" y="94"/>
                    <a:pt x="306" y="43"/>
                  </a:cubicBezTo>
                  <a:lnTo>
                    <a:pt x="306" y="43"/>
                  </a:lnTo>
                  <a:cubicBezTo>
                    <a:pt x="311" y="20"/>
                    <a:pt x="278" y="0"/>
                    <a:pt x="265" y="23"/>
                  </a:cubicBezTo>
                  <a:lnTo>
                    <a:pt x="265" y="23"/>
                  </a:lnTo>
                  <a:cubicBezTo>
                    <a:pt x="239" y="71"/>
                    <a:pt x="214" y="118"/>
                    <a:pt x="182" y="160"/>
                  </a:cubicBezTo>
                  <a:lnTo>
                    <a:pt x="182" y="160"/>
                  </a:lnTo>
                  <a:cubicBezTo>
                    <a:pt x="142" y="122"/>
                    <a:pt x="111" y="76"/>
                    <a:pt x="75" y="34"/>
                  </a:cubicBezTo>
                  <a:lnTo>
                    <a:pt x="75" y="34"/>
                  </a:lnTo>
                  <a:cubicBezTo>
                    <a:pt x="52" y="6"/>
                    <a:pt x="11" y="38"/>
                    <a:pt x="25" y="69"/>
                  </a:cubicBezTo>
                  <a:lnTo>
                    <a:pt x="25" y="69"/>
                  </a:lnTo>
                  <a:cubicBezTo>
                    <a:pt x="48" y="119"/>
                    <a:pt x="89" y="168"/>
                    <a:pt x="138" y="209"/>
                  </a:cubicBezTo>
                  <a:lnTo>
                    <a:pt x="138" y="209"/>
                  </a:lnTo>
                  <a:cubicBezTo>
                    <a:pt x="102" y="242"/>
                    <a:pt x="63" y="269"/>
                    <a:pt x="26" y="301"/>
                  </a:cubicBezTo>
                  <a:lnTo>
                    <a:pt x="26" y="301"/>
                  </a:lnTo>
                  <a:cubicBezTo>
                    <a:pt x="0" y="324"/>
                    <a:pt x="31" y="365"/>
                    <a:pt x="61" y="351"/>
                  </a:cubicBezTo>
                  <a:lnTo>
                    <a:pt x="61" y="351"/>
                  </a:lnTo>
                  <a:cubicBezTo>
                    <a:pt x="109" y="330"/>
                    <a:pt x="153" y="293"/>
                    <a:pt x="191" y="249"/>
                  </a:cubicBezTo>
                  <a:lnTo>
                    <a:pt x="191" y="249"/>
                  </a:lnTo>
                  <a:cubicBezTo>
                    <a:pt x="239" y="280"/>
                    <a:pt x="287" y="302"/>
                    <a:pt x="333" y="313"/>
                  </a:cubicBezTo>
                  <a:lnTo>
                    <a:pt x="333" y="313"/>
                  </a:lnTo>
                  <a:cubicBezTo>
                    <a:pt x="357" y="319"/>
                    <a:pt x="377"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165" name="Freeform 65">
              <a:extLst>
                <a:ext uri="{FF2B5EF4-FFF2-40B4-BE49-F238E27FC236}">
                  <a16:creationId xmlns:a16="http://schemas.microsoft.com/office/drawing/2014/main" id="{7EA32475-3A0D-614F-8673-86565735BBCA}"/>
                </a:ext>
              </a:extLst>
            </p:cNvPr>
            <p:cNvSpPr>
              <a:spLocks noChangeArrowheads="1"/>
            </p:cNvSpPr>
            <p:nvPr/>
          </p:nvSpPr>
          <p:spPr bwMode="auto">
            <a:xfrm rot="16200000">
              <a:off x="30725" y="215525"/>
              <a:ext cx="180951" cy="173015"/>
            </a:xfrm>
            <a:custGeom>
              <a:avLst/>
              <a:gdLst>
                <a:gd name="T0" fmla="*/ 352 w 378"/>
                <a:gd name="T1" fmla="*/ 272 h 366"/>
                <a:gd name="T2" fmla="*/ 352 w 378"/>
                <a:gd name="T3" fmla="*/ 272 h 366"/>
                <a:gd name="T4" fmla="*/ 231 w 378"/>
                <a:gd name="T5" fmla="*/ 201 h 366"/>
                <a:gd name="T6" fmla="*/ 231 w 378"/>
                <a:gd name="T7" fmla="*/ 201 h 366"/>
                <a:gd name="T8" fmla="*/ 306 w 378"/>
                <a:gd name="T9" fmla="*/ 43 h 366"/>
                <a:gd name="T10" fmla="*/ 306 w 378"/>
                <a:gd name="T11" fmla="*/ 43 h 366"/>
                <a:gd name="T12" fmla="*/ 265 w 378"/>
                <a:gd name="T13" fmla="*/ 23 h 366"/>
                <a:gd name="T14" fmla="*/ 265 w 378"/>
                <a:gd name="T15" fmla="*/ 23 h 366"/>
                <a:gd name="T16" fmla="*/ 182 w 378"/>
                <a:gd name="T17" fmla="*/ 160 h 366"/>
                <a:gd name="T18" fmla="*/ 182 w 378"/>
                <a:gd name="T19" fmla="*/ 160 h 366"/>
                <a:gd name="T20" fmla="*/ 76 w 378"/>
                <a:gd name="T21" fmla="*/ 34 h 366"/>
                <a:gd name="T22" fmla="*/ 76 w 378"/>
                <a:gd name="T23" fmla="*/ 34 h 366"/>
                <a:gd name="T24" fmla="*/ 26 w 378"/>
                <a:gd name="T25" fmla="*/ 69 h 366"/>
                <a:gd name="T26" fmla="*/ 26 w 378"/>
                <a:gd name="T27" fmla="*/ 69 h 366"/>
                <a:gd name="T28" fmla="*/ 138 w 378"/>
                <a:gd name="T29" fmla="*/ 209 h 366"/>
                <a:gd name="T30" fmla="*/ 138 w 378"/>
                <a:gd name="T31" fmla="*/ 209 h 366"/>
                <a:gd name="T32" fmla="*/ 27 w 378"/>
                <a:gd name="T33" fmla="*/ 301 h 366"/>
                <a:gd name="T34" fmla="*/ 27 w 378"/>
                <a:gd name="T35" fmla="*/ 301 h 366"/>
                <a:gd name="T36" fmla="*/ 63 w 378"/>
                <a:gd name="T37" fmla="*/ 351 h 366"/>
                <a:gd name="T38" fmla="*/ 63 w 378"/>
                <a:gd name="T39" fmla="*/ 351 h 366"/>
                <a:gd name="T40" fmla="*/ 193 w 378"/>
                <a:gd name="T41" fmla="*/ 249 h 366"/>
                <a:gd name="T42" fmla="*/ 193 w 378"/>
                <a:gd name="T43" fmla="*/ 249 h 366"/>
                <a:gd name="T44" fmla="*/ 333 w 378"/>
                <a:gd name="T45" fmla="*/ 313 h 366"/>
                <a:gd name="T46" fmla="*/ 333 w 378"/>
                <a:gd name="T47" fmla="*/ 313 h 366"/>
                <a:gd name="T48" fmla="*/ 352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2" y="272"/>
                  </a:moveTo>
                  <a:lnTo>
                    <a:pt x="352" y="272"/>
                  </a:lnTo>
                  <a:cubicBezTo>
                    <a:pt x="311" y="249"/>
                    <a:pt x="269" y="227"/>
                    <a:pt x="231" y="201"/>
                  </a:cubicBezTo>
                  <a:lnTo>
                    <a:pt x="231" y="201"/>
                  </a:lnTo>
                  <a:cubicBezTo>
                    <a:pt x="268" y="150"/>
                    <a:pt x="293" y="94"/>
                    <a:pt x="306" y="43"/>
                  </a:cubicBezTo>
                  <a:lnTo>
                    <a:pt x="306" y="43"/>
                  </a:lnTo>
                  <a:cubicBezTo>
                    <a:pt x="312" y="20"/>
                    <a:pt x="278" y="0"/>
                    <a:pt x="265" y="23"/>
                  </a:cubicBezTo>
                  <a:lnTo>
                    <a:pt x="265" y="23"/>
                  </a:lnTo>
                  <a:cubicBezTo>
                    <a:pt x="239" y="71"/>
                    <a:pt x="215" y="118"/>
                    <a:pt x="182" y="160"/>
                  </a:cubicBezTo>
                  <a:lnTo>
                    <a:pt x="182" y="160"/>
                  </a:lnTo>
                  <a:cubicBezTo>
                    <a:pt x="141" y="122"/>
                    <a:pt x="111" y="76"/>
                    <a:pt x="76" y="34"/>
                  </a:cubicBezTo>
                  <a:lnTo>
                    <a:pt x="76" y="34"/>
                  </a:lnTo>
                  <a:cubicBezTo>
                    <a:pt x="52" y="6"/>
                    <a:pt x="10" y="38"/>
                    <a:pt x="26" y="69"/>
                  </a:cubicBezTo>
                  <a:lnTo>
                    <a:pt x="26" y="69"/>
                  </a:lnTo>
                  <a:cubicBezTo>
                    <a:pt x="48" y="119"/>
                    <a:pt x="89" y="168"/>
                    <a:pt x="138" y="209"/>
                  </a:cubicBezTo>
                  <a:lnTo>
                    <a:pt x="138" y="209"/>
                  </a:lnTo>
                  <a:cubicBezTo>
                    <a:pt x="103" y="242"/>
                    <a:pt x="64" y="269"/>
                    <a:pt x="27" y="301"/>
                  </a:cubicBezTo>
                  <a:lnTo>
                    <a:pt x="27" y="301"/>
                  </a:lnTo>
                  <a:cubicBezTo>
                    <a:pt x="0" y="324"/>
                    <a:pt x="31" y="365"/>
                    <a:pt x="63" y="351"/>
                  </a:cubicBezTo>
                  <a:lnTo>
                    <a:pt x="63" y="351"/>
                  </a:lnTo>
                  <a:cubicBezTo>
                    <a:pt x="109" y="330"/>
                    <a:pt x="153" y="293"/>
                    <a:pt x="193" y="249"/>
                  </a:cubicBezTo>
                  <a:lnTo>
                    <a:pt x="193" y="249"/>
                  </a:lnTo>
                  <a:cubicBezTo>
                    <a:pt x="239" y="280"/>
                    <a:pt x="287" y="302"/>
                    <a:pt x="333" y="313"/>
                  </a:cubicBezTo>
                  <a:lnTo>
                    <a:pt x="333" y="313"/>
                  </a:lnTo>
                  <a:cubicBezTo>
                    <a:pt x="357" y="319"/>
                    <a:pt x="377" y="285"/>
                    <a:pt x="352" y="272"/>
                  </a:cubicBezTo>
                </a:path>
              </a:pathLst>
            </a:custGeom>
            <a:solidFill>
              <a:schemeClr val="accent3">
                <a:lumMod val="50000"/>
              </a:schemeClr>
            </a:solidFill>
            <a:ln>
              <a:noFill/>
            </a:ln>
            <a:effectLst/>
          </p:spPr>
          <p:txBody>
            <a:bodyPr wrap="none" anchor="ctr"/>
            <a:lstStyle/>
            <a:p>
              <a:pPr>
                <a:defRPr/>
              </a:pPr>
              <a:endParaRPr lang="es-ES_tradnl"/>
            </a:p>
          </p:txBody>
        </p:sp>
        <p:sp>
          <p:nvSpPr>
            <p:cNvPr id="167" name="Freeform 67">
              <a:extLst>
                <a:ext uri="{FF2B5EF4-FFF2-40B4-BE49-F238E27FC236}">
                  <a16:creationId xmlns:a16="http://schemas.microsoft.com/office/drawing/2014/main" id="{6A673B8F-189F-E644-A6DE-16399BF4A08E}"/>
                </a:ext>
              </a:extLst>
            </p:cNvPr>
            <p:cNvSpPr>
              <a:spLocks noChangeArrowheads="1"/>
            </p:cNvSpPr>
            <p:nvPr/>
          </p:nvSpPr>
          <p:spPr bwMode="auto">
            <a:xfrm rot="16200000">
              <a:off x="30725" y="404413"/>
              <a:ext cx="180951" cy="173015"/>
            </a:xfrm>
            <a:custGeom>
              <a:avLst/>
              <a:gdLst>
                <a:gd name="T0" fmla="*/ 353 w 378"/>
                <a:gd name="T1" fmla="*/ 272 h 366"/>
                <a:gd name="T2" fmla="*/ 353 w 378"/>
                <a:gd name="T3" fmla="*/ 272 h 366"/>
                <a:gd name="T4" fmla="*/ 231 w 378"/>
                <a:gd name="T5" fmla="*/ 201 h 366"/>
                <a:gd name="T6" fmla="*/ 231 w 378"/>
                <a:gd name="T7" fmla="*/ 201 h 366"/>
                <a:gd name="T8" fmla="*/ 307 w 378"/>
                <a:gd name="T9" fmla="*/ 43 h 366"/>
                <a:gd name="T10" fmla="*/ 307 w 378"/>
                <a:gd name="T11" fmla="*/ 43 h 366"/>
                <a:gd name="T12" fmla="*/ 265 w 378"/>
                <a:gd name="T13" fmla="*/ 23 h 366"/>
                <a:gd name="T14" fmla="*/ 265 w 378"/>
                <a:gd name="T15" fmla="*/ 23 h 366"/>
                <a:gd name="T16" fmla="*/ 182 w 378"/>
                <a:gd name="T17" fmla="*/ 160 h 366"/>
                <a:gd name="T18" fmla="*/ 182 w 378"/>
                <a:gd name="T19" fmla="*/ 160 h 366"/>
                <a:gd name="T20" fmla="*/ 75 w 378"/>
                <a:gd name="T21" fmla="*/ 34 h 366"/>
                <a:gd name="T22" fmla="*/ 75 w 378"/>
                <a:gd name="T23" fmla="*/ 34 h 366"/>
                <a:gd name="T24" fmla="*/ 25 w 378"/>
                <a:gd name="T25" fmla="*/ 69 h 366"/>
                <a:gd name="T26" fmla="*/ 25 w 378"/>
                <a:gd name="T27" fmla="*/ 69 h 366"/>
                <a:gd name="T28" fmla="*/ 138 w 378"/>
                <a:gd name="T29" fmla="*/ 209 h 366"/>
                <a:gd name="T30" fmla="*/ 138 w 378"/>
                <a:gd name="T31" fmla="*/ 209 h 366"/>
                <a:gd name="T32" fmla="*/ 26 w 378"/>
                <a:gd name="T33" fmla="*/ 301 h 366"/>
                <a:gd name="T34" fmla="*/ 26 w 378"/>
                <a:gd name="T35" fmla="*/ 301 h 366"/>
                <a:gd name="T36" fmla="*/ 62 w 378"/>
                <a:gd name="T37" fmla="*/ 351 h 366"/>
                <a:gd name="T38" fmla="*/ 62 w 378"/>
                <a:gd name="T39" fmla="*/ 351 h 366"/>
                <a:gd name="T40" fmla="*/ 192 w 378"/>
                <a:gd name="T41" fmla="*/ 249 h 366"/>
                <a:gd name="T42" fmla="*/ 192 w 378"/>
                <a:gd name="T43" fmla="*/ 249 h 366"/>
                <a:gd name="T44" fmla="*/ 334 w 378"/>
                <a:gd name="T45" fmla="*/ 313 h 366"/>
                <a:gd name="T46" fmla="*/ 334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0" y="249"/>
                    <a:pt x="269" y="227"/>
                    <a:pt x="231" y="201"/>
                  </a:cubicBezTo>
                  <a:lnTo>
                    <a:pt x="231" y="201"/>
                  </a:lnTo>
                  <a:cubicBezTo>
                    <a:pt x="266" y="150"/>
                    <a:pt x="294" y="94"/>
                    <a:pt x="307" y="43"/>
                  </a:cubicBezTo>
                  <a:lnTo>
                    <a:pt x="307" y="43"/>
                  </a:lnTo>
                  <a:cubicBezTo>
                    <a:pt x="311" y="20"/>
                    <a:pt x="278" y="0"/>
                    <a:pt x="265" y="23"/>
                  </a:cubicBezTo>
                  <a:lnTo>
                    <a:pt x="265" y="23"/>
                  </a:lnTo>
                  <a:cubicBezTo>
                    <a:pt x="239" y="71"/>
                    <a:pt x="215" y="118"/>
                    <a:pt x="182" y="160"/>
                  </a:cubicBezTo>
                  <a:lnTo>
                    <a:pt x="182" y="160"/>
                  </a:lnTo>
                  <a:cubicBezTo>
                    <a:pt x="142" y="122"/>
                    <a:pt x="111" y="76"/>
                    <a:pt x="75" y="34"/>
                  </a:cubicBezTo>
                  <a:lnTo>
                    <a:pt x="75" y="34"/>
                  </a:lnTo>
                  <a:cubicBezTo>
                    <a:pt x="52" y="6"/>
                    <a:pt x="12" y="38"/>
                    <a:pt x="25" y="69"/>
                  </a:cubicBezTo>
                  <a:lnTo>
                    <a:pt x="25" y="69"/>
                  </a:lnTo>
                  <a:cubicBezTo>
                    <a:pt x="48" y="119"/>
                    <a:pt x="89" y="168"/>
                    <a:pt x="138" y="209"/>
                  </a:cubicBezTo>
                  <a:lnTo>
                    <a:pt x="138" y="209"/>
                  </a:lnTo>
                  <a:cubicBezTo>
                    <a:pt x="102" y="242"/>
                    <a:pt x="64" y="269"/>
                    <a:pt x="26" y="301"/>
                  </a:cubicBezTo>
                  <a:lnTo>
                    <a:pt x="26" y="301"/>
                  </a:lnTo>
                  <a:cubicBezTo>
                    <a:pt x="0" y="324"/>
                    <a:pt x="31" y="365"/>
                    <a:pt x="62" y="351"/>
                  </a:cubicBezTo>
                  <a:lnTo>
                    <a:pt x="62" y="351"/>
                  </a:lnTo>
                  <a:cubicBezTo>
                    <a:pt x="109" y="330"/>
                    <a:pt x="153" y="293"/>
                    <a:pt x="192" y="249"/>
                  </a:cubicBezTo>
                  <a:lnTo>
                    <a:pt x="192" y="249"/>
                  </a:lnTo>
                  <a:cubicBezTo>
                    <a:pt x="239" y="280"/>
                    <a:pt x="288" y="302"/>
                    <a:pt x="334" y="313"/>
                  </a:cubicBezTo>
                  <a:lnTo>
                    <a:pt x="334" y="313"/>
                  </a:lnTo>
                  <a:cubicBezTo>
                    <a:pt x="357" y="319"/>
                    <a:pt x="377" y="285"/>
                    <a:pt x="353" y="272"/>
                  </a:cubicBezTo>
                </a:path>
              </a:pathLst>
            </a:custGeom>
            <a:solidFill>
              <a:schemeClr val="accent3">
                <a:lumMod val="25000"/>
              </a:schemeClr>
            </a:solidFill>
            <a:ln>
              <a:noFill/>
            </a:ln>
            <a:effectLst/>
          </p:spPr>
          <p:txBody>
            <a:bodyPr wrap="none" anchor="ctr"/>
            <a:lstStyle/>
            <a:p>
              <a:pPr>
                <a:defRPr/>
              </a:pPr>
              <a:endParaRPr lang="es-ES_tradnl"/>
            </a:p>
          </p:txBody>
        </p:sp>
        <p:sp>
          <p:nvSpPr>
            <p:cNvPr id="200" name="Freeform 33">
              <a:extLst>
                <a:ext uri="{FF2B5EF4-FFF2-40B4-BE49-F238E27FC236}">
                  <a16:creationId xmlns:a16="http://schemas.microsoft.com/office/drawing/2014/main" id="{A99ADD20-7C48-B247-B9C9-6194DB148473}"/>
                </a:ext>
              </a:extLst>
            </p:cNvPr>
            <p:cNvSpPr>
              <a:spLocks noChangeArrowheads="1"/>
            </p:cNvSpPr>
            <p:nvPr/>
          </p:nvSpPr>
          <p:spPr bwMode="auto">
            <a:xfrm rot="16200000">
              <a:off x="11998915" y="6280572"/>
              <a:ext cx="180951" cy="173015"/>
            </a:xfrm>
            <a:custGeom>
              <a:avLst/>
              <a:gdLst>
                <a:gd name="T0" fmla="*/ 354 w 379"/>
                <a:gd name="T1" fmla="*/ 272 h 365"/>
                <a:gd name="T2" fmla="*/ 354 w 379"/>
                <a:gd name="T3" fmla="*/ 272 h 365"/>
                <a:gd name="T4" fmla="*/ 232 w 379"/>
                <a:gd name="T5" fmla="*/ 199 h 365"/>
                <a:gd name="T6" fmla="*/ 232 w 379"/>
                <a:gd name="T7" fmla="*/ 199 h 365"/>
                <a:gd name="T8" fmla="*/ 307 w 379"/>
                <a:gd name="T9" fmla="*/ 42 h 365"/>
                <a:gd name="T10" fmla="*/ 307 w 379"/>
                <a:gd name="T11" fmla="*/ 42 h 365"/>
                <a:gd name="T12" fmla="*/ 266 w 379"/>
                <a:gd name="T13" fmla="*/ 23 h 365"/>
                <a:gd name="T14" fmla="*/ 266 w 379"/>
                <a:gd name="T15" fmla="*/ 23 h 365"/>
                <a:gd name="T16" fmla="*/ 184 w 379"/>
                <a:gd name="T17" fmla="*/ 160 h 365"/>
                <a:gd name="T18" fmla="*/ 184 w 379"/>
                <a:gd name="T19" fmla="*/ 160 h 365"/>
                <a:gd name="T20" fmla="*/ 76 w 379"/>
                <a:gd name="T21" fmla="*/ 33 h 365"/>
                <a:gd name="T22" fmla="*/ 76 w 379"/>
                <a:gd name="T23" fmla="*/ 33 h 365"/>
                <a:gd name="T24" fmla="*/ 26 w 379"/>
                <a:gd name="T25" fmla="*/ 68 h 365"/>
                <a:gd name="T26" fmla="*/ 26 w 379"/>
                <a:gd name="T27" fmla="*/ 68 h 365"/>
                <a:gd name="T28" fmla="*/ 139 w 379"/>
                <a:gd name="T29" fmla="*/ 209 h 365"/>
                <a:gd name="T30" fmla="*/ 139 w 379"/>
                <a:gd name="T31" fmla="*/ 209 h 365"/>
                <a:gd name="T32" fmla="*/ 27 w 379"/>
                <a:gd name="T33" fmla="*/ 301 h 365"/>
                <a:gd name="T34" fmla="*/ 27 w 379"/>
                <a:gd name="T35" fmla="*/ 301 h 365"/>
                <a:gd name="T36" fmla="*/ 63 w 379"/>
                <a:gd name="T37" fmla="*/ 351 h 365"/>
                <a:gd name="T38" fmla="*/ 63 w 379"/>
                <a:gd name="T39" fmla="*/ 351 h 365"/>
                <a:gd name="T40" fmla="*/ 194 w 379"/>
                <a:gd name="T41" fmla="*/ 248 h 365"/>
                <a:gd name="T42" fmla="*/ 194 w 379"/>
                <a:gd name="T43" fmla="*/ 248 h 365"/>
                <a:gd name="T44" fmla="*/ 335 w 379"/>
                <a:gd name="T45" fmla="*/ 312 h 365"/>
                <a:gd name="T46" fmla="*/ 335 w 379"/>
                <a:gd name="T47" fmla="*/ 312 h 365"/>
                <a:gd name="T48" fmla="*/ 354 w 379"/>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5">
                  <a:moveTo>
                    <a:pt x="354" y="272"/>
                  </a:moveTo>
                  <a:lnTo>
                    <a:pt x="354" y="272"/>
                  </a:lnTo>
                  <a:cubicBezTo>
                    <a:pt x="311" y="248"/>
                    <a:pt x="270" y="227"/>
                    <a:pt x="232" y="199"/>
                  </a:cubicBezTo>
                  <a:lnTo>
                    <a:pt x="232" y="199"/>
                  </a:lnTo>
                  <a:cubicBezTo>
                    <a:pt x="268" y="149"/>
                    <a:pt x="295" y="93"/>
                    <a:pt x="307" y="42"/>
                  </a:cubicBezTo>
                  <a:lnTo>
                    <a:pt x="307" y="42"/>
                  </a:lnTo>
                  <a:cubicBezTo>
                    <a:pt x="314" y="18"/>
                    <a:pt x="279" y="0"/>
                    <a:pt x="266" y="23"/>
                  </a:cubicBezTo>
                  <a:lnTo>
                    <a:pt x="266" y="23"/>
                  </a:lnTo>
                  <a:cubicBezTo>
                    <a:pt x="240" y="71"/>
                    <a:pt x="216" y="118"/>
                    <a:pt x="184" y="160"/>
                  </a:cubicBezTo>
                  <a:lnTo>
                    <a:pt x="184" y="160"/>
                  </a:lnTo>
                  <a:cubicBezTo>
                    <a:pt x="143" y="121"/>
                    <a:pt x="113" y="76"/>
                    <a:pt x="76" y="33"/>
                  </a:cubicBezTo>
                  <a:lnTo>
                    <a:pt x="76" y="33"/>
                  </a:lnTo>
                  <a:cubicBezTo>
                    <a:pt x="52" y="5"/>
                    <a:pt x="13" y="38"/>
                    <a:pt x="26" y="68"/>
                  </a:cubicBezTo>
                  <a:lnTo>
                    <a:pt x="26" y="68"/>
                  </a:lnTo>
                  <a:cubicBezTo>
                    <a:pt x="50" y="119"/>
                    <a:pt x="90" y="168"/>
                    <a:pt x="139" y="209"/>
                  </a:cubicBezTo>
                  <a:lnTo>
                    <a:pt x="139" y="209"/>
                  </a:lnTo>
                  <a:cubicBezTo>
                    <a:pt x="105" y="241"/>
                    <a:pt x="65" y="269"/>
                    <a:pt x="27" y="301"/>
                  </a:cubicBezTo>
                  <a:lnTo>
                    <a:pt x="27" y="301"/>
                  </a:lnTo>
                  <a:cubicBezTo>
                    <a:pt x="0" y="324"/>
                    <a:pt x="32" y="364"/>
                    <a:pt x="63" y="351"/>
                  </a:cubicBezTo>
                  <a:lnTo>
                    <a:pt x="63" y="351"/>
                  </a:lnTo>
                  <a:cubicBezTo>
                    <a:pt x="110" y="329"/>
                    <a:pt x="155" y="293"/>
                    <a:pt x="194" y="248"/>
                  </a:cubicBezTo>
                  <a:lnTo>
                    <a:pt x="194" y="248"/>
                  </a:lnTo>
                  <a:cubicBezTo>
                    <a:pt x="240" y="278"/>
                    <a:pt x="289" y="301"/>
                    <a:pt x="335" y="312"/>
                  </a:cubicBezTo>
                  <a:lnTo>
                    <a:pt x="335" y="312"/>
                  </a:lnTo>
                  <a:cubicBezTo>
                    <a:pt x="358" y="319"/>
                    <a:pt x="378" y="285"/>
                    <a:pt x="354" y="272"/>
                  </a:cubicBezTo>
                </a:path>
              </a:pathLst>
            </a:custGeom>
            <a:solidFill>
              <a:schemeClr val="accent3">
                <a:lumMod val="75000"/>
              </a:schemeClr>
            </a:solidFill>
            <a:ln>
              <a:noFill/>
            </a:ln>
            <a:effectLst/>
          </p:spPr>
          <p:txBody>
            <a:bodyPr wrap="none" anchor="ctr"/>
            <a:lstStyle/>
            <a:p>
              <a:pPr>
                <a:defRPr/>
              </a:pPr>
              <a:endParaRPr lang="es-ES_tradnl"/>
            </a:p>
          </p:txBody>
        </p:sp>
        <p:sp>
          <p:nvSpPr>
            <p:cNvPr id="201" name="Freeform 34">
              <a:extLst>
                <a:ext uri="{FF2B5EF4-FFF2-40B4-BE49-F238E27FC236}">
                  <a16:creationId xmlns:a16="http://schemas.microsoft.com/office/drawing/2014/main" id="{760F02CD-C538-DB46-AE06-AB02D7E64C6E}"/>
                </a:ext>
              </a:extLst>
            </p:cNvPr>
            <p:cNvSpPr>
              <a:spLocks noChangeArrowheads="1"/>
            </p:cNvSpPr>
            <p:nvPr/>
          </p:nvSpPr>
          <p:spPr bwMode="auto">
            <a:xfrm rot="16200000">
              <a:off x="11998915" y="6088510"/>
              <a:ext cx="180951" cy="173015"/>
            </a:xfrm>
            <a:custGeom>
              <a:avLst/>
              <a:gdLst>
                <a:gd name="T0" fmla="*/ 353 w 378"/>
                <a:gd name="T1" fmla="*/ 272 h 365"/>
                <a:gd name="T2" fmla="*/ 353 w 378"/>
                <a:gd name="T3" fmla="*/ 272 h 365"/>
                <a:gd name="T4" fmla="*/ 231 w 378"/>
                <a:gd name="T5" fmla="*/ 199 h 365"/>
                <a:gd name="T6" fmla="*/ 231 w 378"/>
                <a:gd name="T7" fmla="*/ 199 h 365"/>
                <a:gd name="T8" fmla="*/ 307 w 378"/>
                <a:gd name="T9" fmla="*/ 42 h 365"/>
                <a:gd name="T10" fmla="*/ 307 w 378"/>
                <a:gd name="T11" fmla="*/ 42 h 365"/>
                <a:gd name="T12" fmla="*/ 265 w 378"/>
                <a:gd name="T13" fmla="*/ 23 h 365"/>
                <a:gd name="T14" fmla="*/ 265 w 378"/>
                <a:gd name="T15" fmla="*/ 23 h 365"/>
                <a:gd name="T16" fmla="*/ 182 w 378"/>
                <a:gd name="T17" fmla="*/ 160 h 365"/>
                <a:gd name="T18" fmla="*/ 182 w 378"/>
                <a:gd name="T19" fmla="*/ 160 h 365"/>
                <a:gd name="T20" fmla="*/ 75 w 378"/>
                <a:gd name="T21" fmla="*/ 33 h 365"/>
                <a:gd name="T22" fmla="*/ 75 w 378"/>
                <a:gd name="T23" fmla="*/ 33 h 365"/>
                <a:gd name="T24" fmla="*/ 26 w 378"/>
                <a:gd name="T25" fmla="*/ 68 h 365"/>
                <a:gd name="T26" fmla="*/ 26 w 378"/>
                <a:gd name="T27" fmla="*/ 68 h 365"/>
                <a:gd name="T28" fmla="*/ 138 w 378"/>
                <a:gd name="T29" fmla="*/ 209 h 365"/>
                <a:gd name="T30" fmla="*/ 138 w 378"/>
                <a:gd name="T31" fmla="*/ 209 h 365"/>
                <a:gd name="T32" fmla="*/ 27 w 378"/>
                <a:gd name="T33" fmla="*/ 301 h 365"/>
                <a:gd name="T34" fmla="*/ 27 w 378"/>
                <a:gd name="T35" fmla="*/ 301 h 365"/>
                <a:gd name="T36" fmla="*/ 63 w 378"/>
                <a:gd name="T37" fmla="*/ 351 h 365"/>
                <a:gd name="T38" fmla="*/ 63 w 378"/>
                <a:gd name="T39" fmla="*/ 351 h 365"/>
                <a:gd name="T40" fmla="*/ 192 w 378"/>
                <a:gd name="T41" fmla="*/ 248 h 365"/>
                <a:gd name="T42" fmla="*/ 192 w 378"/>
                <a:gd name="T43" fmla="*/ 248 h 365"/>
                <a:gd name="T44" fmla="*/ 334 w 378"/>
                <a:gd name="T45" fmla="*/ 312 h 365"/>
                <a:gd name="T46" fmla="*/ 334 w 378"/>
                <a:gd name="T47" fmla="*/ 312 h 365"/>
                <a:gd name="T48" fmla="*/ 353 w 378"/>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5">
                  <a:moveTo>
                    <a:pt x="353" y="272"/>
                  </a:moveTo>
                  <a:lnTo>
                    <a:pt x="353" y="272"/>
                  </a:lnTo>
                  <a:cubicBezTo>
                    <a:pt x="311" y="248"/>
                    <a:pt x="269" y="227"/>
                    <a:pt x="231" y="199"/>
                  </a:cubicBezTo>
                  <a:lnTo>
                    <a:pt x="231" y="199"/>
                  </a:lnTo>
                  <a:cubicBezTo>
                    <a:pt x="266" y="149"/>
                    <a:pt x="294" y="93"/>
                    <a:pt x="307" y="42"/>
                  </a:cubicBezTo>
                  <a:lnTo>
                    <a:pt x="307" y="42"/>
                  </a:lnTo>
                  <a:cubicBezTo>
                    <a:pt x="311" y="18"/>
                    <a:pt x="278" y="0"/>
                    <a:pt x="265" y="23"/>
                  </a:cubicBezTo>
                  <a:lnTo>
                    <a:pt x="265" y="23"/>
                  </a:lnTo>
                  <a:cubicBezTo>
                    <a:pt x="239" y="71"/>
                    <a:pt x="215" y="118"/>
                    <a:pt x="182" y="160"/>
                  </a:cubicBezTo>
                  <a:lnTo>
                    <a:pt x="182" y="160"/>
                  </a:lnTo>
                  <a:cubicBezTo>
                    <a:pt x="142" y="121"/>
                    <a:pt x="111" y="76"/>
                    <a:pt x="75" y="33"/>
                  </a:cubicBezTo>
                  <a:lnTo>
                    <a:pt x="75" y="33"/>
                  </a:lnTo>
                  <a:cubicBezTo>
                    <a:pt x="52" y="5"/>
                    <a:pt x="12" y="38"/>
                    <a:pt x="26" y="68"/>
                  </a:cubicBezTo>
                  <a:lnTo>
                    <a:pt x="26" y="68"/>
                  </a:lnTo>
                  <a:cubicBezTo>
                    <a:pt x="48" y="119"/>
                    <a:pt x="89" y="168"/>
                    <a:pt x="138" y="209"/>
                  </a:cubicBezTo>
                  <a:lnTo>
                    <a:pt x="138" y="209"/>
                  </a:lnTo>
                  <a:cubicBezTo>
                    <a:pt x="104" y="241"/>
                    <a:pt x="63" y="269"/>
                    <a:pt x="27" y="301"/>
                  </a:cubicBezTo>
                  <a:lnTo>
                    <a:pt x="27" y="301"/>
                  </a:lnTo>
                  <a:cubicBezTo>
                    <a:pt x="0" y="324"/>
                    <a:pt x="31" y="364"/>
                    <a:pt x="63" y="351"/>
                  </a:cubicBezTo>
                  <a:lnTo>
                    <a:pt x="63" y="351"/>
                  </a:lnTo>
                  <a:cubicBezTo>
                    <a:pt x="109" y="329"/>
                    <a:pt x="153" y="293"/>
                    <a:pt x="192" y="248"/>
                  </a:cubicBezTo>
                  <a:lnTo>
                    <a:pt x="192" y="248"/>
                  </a:lnTo>
                  <a:cubicBezTo>
                    <a:pt x="239" y="278"/>
                    <a:pt x="288" y="301"/>
                    <a:pt x="334" y="312"/>
                  </a:cubicBezTo>
                  <a:lnTo>
                    <a:pt x="334" y="312"/>
                  </a:lnTo>
                  <a:cubicBezTo>
                    <a:pt x="357" y="319"/>
                    <a:pt x="377" y="285"/>
                    <a:pt x="353" y="272"/>
                  </a:cubicBezTo>
                </a:path>
              </a:pathLst>
            </a:custGeom>
            <a:solidFill>
              <a:schemeClr val="accent3">
                <a:lumMod val="25000"/>
              </a:schemeClr>
            </a:solidFill>
            <a:ln>
              <a:noFill/>
            </a:ln>
            <a:effectLst/>
          </p:spPr>
          <p:txBody>
            <a:bodyPr wrap="none" anchor="ctr"/>
            <a:lstStyle/>
            <a:p>
              <a:pPr>
                <a:defRPr/>
              </a:pPr>
              <a:endParaRPr lang="es-ES_tradnl"/>
            </a:p>
          </p:txBody>
        </p:sp>
        <p:sp>
          <p:nvSpPr>
            <p:cNvPr id="202" name="Freeform 35">
              <a:extLst>
                <a:ext uri="{FF2B5EF4-FFF2-40B4-BE49-F238E27FC236}">
                  <a16:creationId xmlns:a16="http://schemas.microsoft.com/office/drawing/2014/main" id="{699EFC8E-45D2-9340-85C2-72DA3C1E7C02}"/>
                </a:ext>
              </a:extLst>
            </p:cNvPr>
            <p:cNvSpPr>
              <a:spLocks noChangeArrowheads="1"/>
            </p:cNvSpPr>
            <p:nvPr/>
          </p:nvSpPr>
          <p:spPr bwMode="auto">
            <a:xfrm rot="16200000">
              <a:off x="11998915" y="6469461"/>
              <a:ext cx="180951" cy="173015"/>
            </a:xfrm>
            <a:custGeom>
              <a:avLst/>
              <a:gdLst>
                <a:gd name="T0" fmla="*/ 353 w 378"/>
                <a:gd name="T1" fmla="*/ 272 h 365"/>
                <a:gd name="T2" fmla="*/ 353 w 378"/>
                <a:gd name="T3" fmla="*/ 272 h 365"/>
                <a:gd name="T4" fmla="*/ 232 w 378"/>
                <a:gd name="T5" fmla="*/ 199 h 365"/>
                <a:gd name="T6" fmla="*/ 232 w 378"/>
                <a:gd name="T7" fmla="*/ 199 h 365"/>
                <a:gd name="T8" fmla="*/ 307 w 378"/>
                <a:gd name="T9" fmla="*/ 42 h 365"/>
                <a:gd name="T10" fmla="*/ 307 w 378"/>
                <a:gd name="T11" fmla="*/ 42 h 365"/>
                <a:gd name="T12" fmla="*/ 267 w 378"/>
                <a:gd name="T13" fmla="*/ 23 h 365"/>
                <a:gd name="T14" fmla="*/ 267 w 378"/>
                <a:gd name="T15" fmla="*/ 23 h 365"/>
                <a:gd name="T16" fmla="*/ 184 w 378"/>
                <a:gd name="T17" fmla="*/ 160 h 365"/>
                <a:gd name="T18" fmla="*/ 184 w 378"/>
                <a:gd name="T19" fmla="*/ 160 h 365"/>
                <a:gd name="T20" fmla="*/ 77 w 378"/>
                <a:gd name="T21" fmla="*/ 33 h 365"/>
                <a:gd name="T22" fmla="*/ 77 w 378"/>
                <a:gd name="T23" fmla="*/ 33 h 365"/>
                <a:gd name="T24" fmla="*/ 26 w 378"/>
                <a:gd name="T25" fmla="*/ 68 h 365"/>
                <a:gd name="T26" fmla="*/ 26 w 378"/>
                <a:gd name="T27" fmla="*/ 68 h 365"/>
                <a:gd name="T28" fmla="*/ 139 w 378"/>
                <a:gd name="T29" fmla="*/ 209 h 365"/>
                <a:gd name="T30" fmla="*/ 139 w 378"/>
                <a:gd name="T31" fmla="*/ 209 h 365"/>
                <a:gd name="T32" fmla="*/ 27 w 378"/>
                <a:gd name="T33" fmla="*/ 301 h 365"/>
                <a:gd name="T34" fmla="*/ 27 w 378"/>
                <a:gd name="T35" fmla="*/ 301 h 365"/>
                <a:gd name="T36" fmla="*/ 64 w 378"/>
                <a:gd name="T37" fmla="*/ 351 h 365"/>
                <a:gd name="T38" fmla="*/ 64 w 378"/>
                <a:gd name="T39" fmla="*/ 351 h 365"/>
                <a:gd name="T40" fmla="*/ 194 w 378"/>
                <a:gd name="T41" fmla="*/ 248 h 365"/>
                <a:gd name="T42" fmla="*/ 194 w 378"/>
                <a:gd name="T43" fmla="*/ 248 h 365"/>
                <a:gd name="T44" fmla="*/ 335 w 378"/>
                <a:gd name="T45" fmla="*/ 312 h 365"/>
                <a:gd name="T46" fmla="*/ 335 w 378"/>
                <a:gd name="T47" fmla="*/ 312 h 365"/>
                <a:gd name="T48" fmla="*/ 353 w 378"/>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5">
                  <a:moveTo>
                    <a:pt x="353" y="272"/>
                  </a:moveTo>
                  <a:lnTo>
                    <a:pt x="353" y="272"/>
                  </a:lnTo>
                  <a:cubicBezTo>
                    <a:pt x="312" y="248"/>
                    <a:pt x="270" y="227"/>
                    <a:pt x="232" y="199"/>
                  </a:cubicBezTo>
                  <a:lnTo>
                    <a:pt x="232" y="199"/>
                  </a:lnTo>
                  <a:cubicBezTo>
                    <a:pt x="268" y="149"/>
                    <a:pt x="294" y="93"/>
                    <a:pt x="307" y="42"/>
                  </a:cubicBezTo>
                  <a:lnTo>
                    <a:pt x="307" y="42"/>
                  </a:lnTo>
                  <a:cubicBezTo>
                    <a:pt x="314" y="18"/>
                    <a:pt x="280" y="0"/>
                    <a:pt x="267" y="23"/>
                  </a:cubicBezTo>
                  <a:lnTo>
                    <a:pt x="267" y="23"/>
                  </a:lnTo>
                  <a:cubicBezTo>
                    <a:pt x="240" y="71"/>
                    <a:pt x="217" y="118"/>
                    <a:pt x="184" y="160"/>
                  </a:cubicBezTo>
                  <a:lnTo>
                    <a:pt x="184" y="160"/>
                  </a:lnTo>
                  <a:cubicBezTo>
                    <a:pt x="143" y="121"/>
                    <a:pt x="113" y="76"/>
                    <a:pt x="77" y="33"/>
                  </a:cubicBezTo>
                  <a:lnTo>
                    <a:pt x="77" y="33"/>
                  </a:lnTo>
                  <a:cubicBezTo>
                    <a:pt x="52" y="5"/>
                    <a:pt x="13" y="38"/>
                    <a:pt x="26" y="68"/>
                  </a:cubicBezTo>
                  <a:lnTo>
                    <a:pt x="26" y="68"/>
                  </a:lnTo>
                  <a:cubicBezTo>
                    <a:pt x="50" y="119"/>
                    <a:pt x="90" y="168"/>
                    <a:pt x="139" y="209"/>
                  </a:cubicBezTo>
                  <a:lnTo>
                    <a:pt x="139" y="209"/>
                  </a:lnTo>
                  <a:cubicBezTo>
                    <a:pt x="105" y="241"/>
                    <a:pt x="65" y="269"/>
                    <a:pt x="27" y="301"/>
                  </a:cubicBezTo>
                  <a:lnTo>
                    <a:pt x="27" y="301"/>
                  </a:lnTo>
                  <a:cubicBezTo>
                    <a:pt x="0" y="324"/>
                    <a:pt x="33" y="364"/>
                    <a:pt x="64" y="351"/>
                  </a:cubicBezTo>
                  <a:lnTo>
                    <a:pt x="64" y="351"/>
                  </a:lnTo>
                  <a:cubicBezTo>
                    <a:pt x="110" y="329"/>
                    <a:pt x="155" y="293"/>
                    <a:pt x="194" y="248"/>
                  </a:cubicBezTo>
                  <a:lnTo>
                    <a:pt x="194" y="248"/>
                  </a:lnTo>
                  <a:cubicBezTo>
                    <a:pt x="239" y="278"/>
                    <a:pt x="289" y="301"/>
                    <a:pt x="335" y="312"/>
                  </a:cubicBezTo>
                  <a:lnTo>
                    <a:pt x="335" y="312"/>
                  </a:lnTo>
                  <a:cubicBezTo>
                    <a:pt x="358" y="319"/>
                    <a:pt x="377" y="285"/>
                    <a:pt x="353" y="272"/>
                  </a:cubicBezTo>
                </a:path>
              </a:pathLst>
            </a:custGeom>
            <a:solidFill>
              <a:schemeClr val="accent3">
                <a:lumMod val="50000"/>
              </a:schemeClr>
            </a:solidFill>
            <a:ln>
              <a:noFill/>
            </a:ln>
            <a:effectLst/>
          </p:spPr>
          <p:txBody>
            <a:bodyPr wrap="none" anchor="ctr"/>
            <a:lstStyle/>
            <a:p>
              <a:pPr>
                <a:defRPr/>
              </a:pPr>
              <a:endParaRPr lang="es-ES_tradnl"/>
            </a:p>
          </p:txBody>
        </p:sp>
        <p:sp>
          <p:nvSpPr>
            <p:cNvPr id="203" name="Freeform 36">
              <a:extLst>
                <a:ext uri="{FF2B5EF4-FFF2-40B4-BE49-F238E27FC236}">
                  <a16:creationId xmlns:a16="http://schemas.microsoft.com/office/drawing/2014/main" id="{1052AB22-D21F-AE4D-AE02-E1F9D4C59C67}"/>
                </a:ext>
              </a:extLst>
            </p:cNvPr>
            <p:cNvSpPr>
              <a:spLocks noChangeArrowheads="1"/>
            </p:cNvSpPr>
            <p:nvPr/>
          </p:nvSpPr>
          <p:spPr bwMode="auto">
            <a:xfrm rot="16200000">
              <a:off x="11998915" y="5899622"/>
              <a:ext cx="180951" cy="173015"/>
            </a:xfrm>
            <a:custGeom>
              <a:avLst/>
              <a:gdLst>
                <a:gd name="T0" fmla="*/ 352 w 378"/>
                <a:gd name="T1" fmla="*/ 272 h 365"/>
                <a:gd name="T2" fmla="*/ 352 w 378"/>
                <a:gd name="T3" fmla="*/ 272 h 365"/>
                <a:gd name="T4" fmla="*/ 231 w 378"/>
                <a:gd name="T5" fmla="*/ 199 h 365"/>
                <a:gd name="T6" fmla="*/ 231 w 378"/>
                <a:gd name="T7" fmla="*/ 199 h 365"/>
                <a:gd name="T8" fmla="*/ 306 w 378"/>
                <a:gd name="T9" fmla="*/ 42 h 365"/>
                <a:gd name="T10" fmla="*/ 306 w 378"/>
                <a:gd name="T11" fmla="*/ 42 h 365"/>
                <a:gd name="T12" fmla="*/ 265 w 378"/>
                <a:gd name="T13" fmla="*/ 23 h 365"/>
                <a:gd name="T14" fmla="*/ 265 w 378"/>
                <a:gd name="T15" fmla="*/ 23 h 365"/>
                <a:gd name="T16" fmla="*/ 182 w 378"/>
                <a:gd name="T17" fmla="*/ 160 h 365"/>
                <a:gd name="T18" fmla="*/ 182 w 378"/>
                <a:gd name="T19" fmla="*/ 160 h 365"/>
                <a:gd name="T20" fmla="*/ 76 w 378"/>
                <a:gd name="T21" fmla="*/ 33 h 365"/>
                <a:gd name="T22" fmla="*/ 76 w 378"/>
                <a:gd name="T23" fmla="*/ 33 h 365"/>
                <a:gd name="T24" fmla="*/ 26 w 378"/>
                <a:gd name="T25" fmla="*/ 68 h 365"/>
                <a:gd name="T26" fmla="*/ 26 w 378"/>
                <a:gd name="T27" fmla="*/ 68 h 365"/>
                <a:gd name="T28" fmla="*/ 138 w 378"/>
                <a:gd name="T29" fmla="*/ 209 h 365"/>
                <a:gd name="T30" fmla="*/ 138 w 378"/>
                <a:gd name="T31" fmla="*/ 209 h 365"/>
                <a:gd name="T32" fmla="*/ 27 w 378"/>
                <a:gd name="T33" fmla="*/ 301 h 365"/>
                <a:gd name="T34" fmla="*/ 27 w 378"/>
                <a:gd name="T35" fmla="*/ 301 h 365"/>
                <a:gd name="T36" fmla="*/ 63 w 378"/>
                <a:gd name="T37" fmla="*/ 351 h 365"/>
                <a:gd name="T38" fmla="*/ 63 w 378"/>
                <a:gd name="T39" fmla="*/ 351 h 365"/>
                <a:gd name="T40" fmla="*/ 193 w 378"/>
                <a:gd name="T41" fmla="*/ 248 h 365"/>
                <a:gd name="T42" fmla="*/ 193 w 378"/>
                <a:gd name="T43" fmla="*/ 248 h 365"/>
                <a:gd name="T44" fmla="*/ 333 w 378"/>
                <a:gd name="T45" fmla="*/ 312 h 365"/>
                <a:gd name="T46" fmla="*/ 333 w 378"/>
                <a:gd name="T47" fmla="*/ 312 h 365"/>
                <a:gd name="T48" fmla="*/ 352 w 378"/>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5">
                  <a:moveTo>
                    <a:pt x="352" y="272"/>
                  </a:moveTo>
                  <a:lnTo>
                    <a:pt x="352" y="272"/>
                  </a:lnTo>
                  <a:cubicBezTo>
                    <a:pt x="311" y="248"/>
                    <a:pt x="270" y="227"/>
                    <a:pt x="231" y="199"/>
                  </a:cubicBezTo>
                  <a:lnTo>
                    <a:pt x="231" y="199"/>
                  </a:lnTo>
                  <a:cubicBezTo>
                    <a:pt x="266" y="149"/>
                    <a:pt x="294" y="93"/>
                    <a:pt x="306" y="42"/>
                  </a:cubicBezTo>
                  <a:lnTo>
                    <a:pt x="306" y="42"/>
                  </a:lnTo>
                  <a:cubicBezTo>
                    <a:pt x="312" y="18"/>
                    <a:pt x="278" y="0"/>
                    <a:pt x="265" y="23"/>
                  </a:cubicBezTo>
                  <a:lnTo>
                    <a:pt x="265" y="23"/>
                  </a:lnTo>
                  <a:cubicBezTo>
                    <a:pt x="239" y="71"/>
                    <a:pt x="215" y="118"/>
                    <a:pt x="182" y="160"/>
                  </a:cubicBezTo>
                  <a:lnTo>
                    <a:pt x="182" y="160"/>
                  </a:lnTo>
                  <a:cubicBezTo>
                    <a:pt x="141" y="121"/>
                    <a:pt x="111" y="76"/>
                    <a:pt x="76" y="33"/>
                  </a:cubicBezTo>
                  <a:lnTo>
                    <a:pt x="76" y="33"/>
                  </a:lnTo>
                  <a:cubicBezTo>
                    <a:pt x="52" y="5"/>
                    <a:pt x="11" y="38"/>
                    <a:pt x="26" y="68"/>
                  </a:cubicBezTo>
                  <a:lnTo>
                    <a:pt x="26" y="68"/>
                  </a:lnTo>
                  <a:cubicBezTo>
                    <a:pt x="48" y="119"/>
                    <a:pt x="89" y="168"/>
                    <a:pt x="138" y="209"/>
                  </a:cubicBezTo>
                  <a:lnTo>
                    <a:pt x="138" y="209"/>
                  </a:lnTo>
                  <a:cubicBezTo>
                    <a:pt x="103" y="241"/>
                    <a:pt x="64" y="269"/>
                    <a:pt x="27" y="301"/>
                  </a:cubicBezTo>
                  <a:lnTo>
                    <a:pt x="27" y="301"/>
                  </a:lnTo>
                  <a:cubicBezTo>
                    <a:pt x="0" y="324"/>
                    <a:pt x="31" y="364"/>
                    <a:pt x="63" y="351"/>
                  </a:cubicBezTo>
                  <a:lnTo>
                    <a:pt x="63" y="351"/>
                  </a:lnTo>
                  <a:cubicBezTo>
                    <a:pt x="109" y="329"/>
                    <a:pt x="153" y="293"/>
                    <a:pt x="193" y="248"/>
                  </a:cubicBezTo>
                  <a:lnTo>
                    <a:pt x="193" y="248"/>
                  </a:lnTo>
                  <a:cubicBezTo>
                    <a:pt x="239" y="278"/>
                    <a:pt x="287" y="301"/>
                    <a:pt x="333" y="312"/>
                  </a:cubicBezTo>
                  <a:lnTo>
                    <a:pt x="333" y="312"/>
                  </a:lnTo>
                  <a:cubicBezTo>
                    <a:pt x="357" y="319"/>
                    <a:pt x="377" y="285"/>
                    <a:pt x="352" y="272"/>
                  </a:cubicBezTo>
                </a:path>
              </a:pathLst>
            </a:custGeom>
            <a:solidFill>
              <a:schemeClr val="accent3">
                <a:lumMod val="50000"/>
              </a:schemeClr>
            </a:solidFill>
            <a:ln>
              <a:noFill/>
            </a:ln>
            <a:effectLst/>
          </p:spPr>
          <p:txBody>
            <a:bodyPr wrap="none" anchor="ctr"/>
            <a:lstStyle/>
            <a:p>
              <a:pPr>
                <a:defRPr/>
              </a:pPr>
              <a:endParaRPr lang="es-ES_tradnl"/>
            </a:p>
          </p:txBody>
        </p:sp>
        <p:sp>
          <p:nvSpPr>
            <p:cNvPr id="204" name="Freeform 37">
              <a:extLst>
                <a:ext uri="{FF2B5EF4-FFF2-40B4-BE49-F238E27FC236}">
                  <a16:creationId xmlns:a16="http://schemas.microsoft.com/office/drawing/2014/main" id="{F00D4E4C-C2F1-8941-AC2B-7C148BFA59CF}"/>
                </a:ext>
              </a:extLst>
            </p:cNvPr>
            <p:cNvSpPr>
              <a:spLocks noChangeArrowheads="1"/>
            </p:cNvSpPr>
            <p:nvPr/>
          </p:nvSpPr>
          <p:spPr bwMode="auto">
            <a:xfrm rot="16200000">
              <a:off x="11992566" y="5505973"/>
              <a:ext cx="180951" cy="173015"/>
            </a:xfrm>
            <a:custGeom>
              <a:avLst/>
              <a:gdLst>
                <a:gd name="T0" fmla="*/ 353 w 378"/>
                <a:gd name="T1" fmla="*/ 274 h 367"/>
                <a:gd name="T2" fmla="*/ 353 w 378"/>
                <a:gd name="T3" fmla="*/ 274 h 367"/>
                <a:gd name="T4" fmla="*/ 231 w 378"/>
                <a:gd name="T5" fmla="*/ 202 h 367"/>
                <a:gd name="T6" fmla="*/ 231 w 378"/>
                <a:gd name="T7" fmla="*/ 202 h 367"/>
                <a:gd name="T8" fmla="*/ 307 w 378"/>
                <a:gd name="T9" fmla="*/ 43 h 367"/>
                <a:gd name="T10" fmla="*/ 307 w 378"/>
                <a:gd name="T11" fmla="*/ 43 h 367"/>
                <a:gd name="T12" fmla="*/ 267 w 378"/>
                <a:gd name="T13" fmla="*/ 24 h 367"/>
                <a:gd name="T14" fmla="*/ 267 w 378"/>
                <a:gd name="T15" fmla="*/ 24 h 367"/>
                <a:gd name="T16" fmla="*/ 182 w 378"/>
                <a:gd name="T17" fmla="*/ 161 h 367"/>
                <a:gd name="T18" fmla="*/ 182 w 378"/>
                <a:gd name="T19" fmla="*/ 161 h 367"/>
                <a:gd name="T20" fmla="*/ 76 w 378"/>
                <a:gd name="T21" fmla="*/ 35 h 367"/>
                <a:gd name="T22" fmla="*/ 76 w 378"/>
                <a:gd name="T23" fmla="*/ 35 h 367"/>
                <a:gd name="T24" fmla="*/ 26 w 378"/>
                <a:gd name="T25" fmla="*/ 70 h 367"/>
                <a:gd name="T26" fmla="*/ 26 w 378"/>
                <a:gd name="T27" fmla="*/ 70 h 367"/>
                <a:gd name="T28" fmla="*/ 139 w 378"/>
                <a:gd name="T29" fmla="*/ 209 h 367"/>
                <a:gd name="T30" fmla="*/ 139 w 378"/>
                <a:gd name="T31" fmla="*/ 209 h 367"/>
                <a:gd name="T32" fmla="*/ 27 w 378"/>
                <a:gd name="T33" fmla="*/ 301 h 367"/>
                <a:gd name="T34" fmla="*/ 27 w 378"/>
                <a:gd name="T35" fmla="*/ 301 h 367"/>
                <a:gd name="T36" fmla="*/ 63 w 378"/>
                <a:gd name="T37" fmla="*/ 351 h 367"/>
                <a:gd name="T38" fmla="*/ 63 w 378"/>
                <a:gd name="T39" fmla="*/ 351 h 367"/>
                <a:gd name="T40" fmla="*/ 193 w 378"/>
                <a:gd name="T41" fmla="*/ 250 h 367"/>
                <a:gd name="T42" fmla="*/ 193 w 378"/>
                <a:gd name="T43" fmla="*/ 250 h 367"/>
                <a:gd name="T44" fmla="*/ 334 w 378"/>
                <a:gd name="T45" fmla="*/ 315 h 367"/>
                <a:gd name="T46" fmla="*/ 334 w 378"/>
                <a:gd name="T47" fmla="*/ 315 h 367"/>
                <a:gd name="T48" fmla="*/ 353 w 378"/>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4"/>
                  </a:moveTo>
                  <a:lnTo>
                    <a:pt x="353" y="274"/>
                  </a:lnTo>
                  <a:cubicBezTo>
                    <a:pt x="311" y="250"/>
                    <a:pt x="270" y="228"/>
                    <a:pt x="231" y="202"/>
                  </a:cubicBezTo>
                  <a:lnTo>
                    <a:pt x="231" y="202"/>
                  </a:lnTo>
                  <a:cubicBezTo>
                    <a:pt x="267" y="150"/>
                    <a:pt x="294" y="95"/>
                    <a:pt x="307" y="43"/>
                  </a:cubicBezTo>
                  <a:lnTo>
                    <a:pt x="307" y="43"/>
                  </a:lnTo>
                  <a:cubicBezTo>
                    <a:pt x="313" y="20"/>
                    <a:pt x="280" y="0"/>
                    <a:pt x="267" y="24"/>
                  </a:cubicBezTo>
                  <a:lnTo>
                    <a:pt x="267" y="24"/>
                  </a:lnTo>
                  <a:cubicBezTo>
                    <a:pt x="240" y="71"/>
                    <a:pt x="217" y="117"/>
                    <a:pt x="182" y="161"/>
                  </a:cubicBezTo>
                  <a:lnTo>
                    <a:pt x="182" y="161"/>
                  </a:lnTo>
                  <a:cubicBezTo>
                    <a:pt x="143" y="123"/>
                    <a:pt x="113" y="77"/>
                    <a:pt x="76" y="35"/>
                  </a:cubicBezTo>
                  <a:lnTo>
                    <a:pt x="76" y="35"/>
                  </a:lnTo>
                  <a:cubicBezTo>
                    <a:pt x="52" y="7"/>
                    <a:pt x="12" y="39"/>
                    <a:pt x="26" y="70"/>
                  </a:cubicBezTo>
                  <a:lnTo>
                    <a:pt x="26" y="70"/>
                  </a:lnTo>
                  <a:cubicBezTo>
                    <a:pt x="50" y="120"/>
                    <a:pt x="90" y="169"/>
                    <a:pt x="139" y="209"/>
                  </a:cubicBezTo>
                  <a:lnTo>
                    <a:pt x="139" y="209"/>
                  </a:lnTo>
                  <a:cubicBezTo>
                    <a:pt x="104" y="244"/>
                    <a:pt x="64" y="270"/>
                    <a:pt x="27" y="301"/>
                  </a:cubicBezTo>
                  <a:lnTo>
                    <a:pt x="27" y="301"/>
                  </a:lnTo>
                  <a:cubicBezTo>
                    <a:pt x="0" y="326"/>
                    <a:pt x="33" y="366"/>
                    <a:pt x="63" y="351"/>
                  </a:cubicBezTo>
                  <a:lnTo>
                    <a:pt x="63" y="351"/>
                  </a:lnTo>
                  <a:cubicBezTo>
                    <a:pt x="109" y="330"/>
                    <a:pt x="154" y="293"/>
                    <a:pt x="193" y="250"/>
                  </a:cubicBezTo>
                  <a:lnTo>
                    <a:pt x="193" y="250"/>
                  </a:lnTo>
                  <a:cubicBezTo>
                    <a:pt x="239" y="280"/>
                    <a:pt x="289" y="303"/>
                    <a:pt x="334" y="315"/>
                  </a:cubicBezTo>
                  <a:lnTo>
                    <a:pt x="334" y="315"/>
                  </a:lnTo>
                  <a:cubicBezTo>
                    <a:pt x="359" y="320"/>
                    <a:pt x="377" y="287"/>
                    <a:pt x="353" y="274"/>
                  </a:cubicBezTo>
                </a:path>
              </a:pathLst>
            </a:custGeom>
            <a:solidFill>
              <a:schemeClr val="accent3">
                <a:lumMod val="25000"/>
              </a:schemeClr>
            </a:solidFill>
            <a:ln>
              <a:noFill/>
            </a:ln>
            <a:effectLst/>
          </p:spPr>
          <p:txBody>
            <a:bodyPr wrap="none" anchor="ctr"/>
            <a:lstStyle/>
            <a:p>
              <a:pPr>
                <a:defRPr/>
              </a:pPr>
              <a:endParaRPr lang="es-ES_tradnl"/>
            </a:p>
          </p:txBody>
        </p:sp>
        <p:sp>
          <p:nvSpPr>
            <p:cNvPr id="205" name="Freeform 38">
              <a:extLst>
                <a:ext uri="{FF2B5EF4-FFF2-40B4-BE49-F238E27FC236}">
                  <a16:creationId xmlns:a16="http://schemas.microsoft.com/office/drawing/2014/main" id="{39268F2F-22B2-F448-A8CF-640FA32A3FEE}"/>
                </a:ext>
              </a:extLst>
            </p:cNvPr>
            <p:cNvSpPr>
              <a:spLocks noChangeArrowheads="1"/>
            </p:cNvSpPr>
            <p:nvPr/>
          </p:nvSpPr>
          <p:spPr bwMode="auto">
            <a:xfrm rot="16200000">
              <a:off x="11992566" y="5317086"/>
              <a:ext cx="180951" cy="173015"/>
            </a:xfrm>
            <a:custGeom>
              <a:avLst/>
              <a:gdLst>
                <a:gd name="T0" fmla="*/ 353 w 378"/>
                <a:gd name="T1" fmla="*/ 274 h 367"/>
                <a:gd name="T2" fmla="*/ 353 w 378"/>
                <a:gd name="T3" fmla="*/ 274 h 367"/>
                <a:gd name="T4" fmla="*/ 232 w 378"/>
                <a:gd name="T5" fmla="*/ 202 h 367"/>
                <a:gd name="T6" fmla="*/ 232 w 378"/>
                <a:gd name="T7" fmla="*/ 202 h 367"/>
                <a:gd name="T8" fmla="*/ 307 w 378"/>
                <a:gd name="T9" fmla="*/ 43 h 367"/>
                <a:gd name="T10" fmla="*/ 307 w 378"/>
                <a:gd name="T11" fmla="*/ 43 h 367"/>
                <a:gd name="T12" fmla="*/ 265 w 378"/>
                <a:gd name="T13" fmla="*/ 24 h 367"/>
                <a:gd name="T14" fmla="*/ 265 w 378"/>
                <a:gd name="T15" fmla="*/ 24 h 367"/>
                <a:gd name="T16" fmla="*/ 184 w 378"/>
                <a:gd name="T17" fmla="*/ 161 h 367"/>
                <a:gd name="T18" fmla="*/ 184 w 378"/>
                <a:gd name="T19" fmla="*/ 161 h 367"/>
                <a:gd name="T20" fmla="*/ 76 w 378"/>
                <a:gd name="T21" fmla="*/ 35 h 367"/>
                <a:gd name="T22" fmla="*/ 76 w 378"/>
                <a:gd name="T23" fmla="*/ 35 h 367"/>
                <a:gd name="T24" fmla="*/ 26 w 378"/>
                <a:gd name="T25" fmla="*/ 70 h 367"/>
                <a:gd name="T26" fmla="*/ 26 w 378"/>
                <a:gd name="T27" fmla="*/ 70 h 367"/>
                <a:gd name="T28" fmla="*/ 139 w 378"/>
                <a:gd name="T29" fmla="*/ 209 h 367"/>
                <a:gd name="T30" fmla="*/ 139 w 378"/>
                <a:gd name="T31" fmla="*/ 209 h 367"/>
                <a:gd name="T32" fmla="*/ 27 w 378"/>
                <a:gd name="T33" fmla="*/ 301 h 367"/>
                <a:gd name="T34" fmla="*/ 27 w 378"/>
                <a:gd name="T35" fmla="*/ 301 h 367"/>
                <a:gd name="T36" fmla="*/ 63 w 378"/>
                <a:gd name="T37" fmla="*/ 351 h 367"/>
                <a:gd name="T38" fmla="*/ 63 w 378"/>
                <a:gd name="T39" fmla="*/ 351 h 367"/>
                <a:gd name="T40" fmla="*/ 193 w 378"/>
                <a:gd name="T41" fmla="*/ 250 h 367"/>
                <a:gd name="T42" fmla="*/ 193 w 378"/>
                <a:gd name="T43" fmla="*/ 250 h 367"/>
                <a:gd name="T44" fmla="*/ 333 w 378"/>
                <a:gd name="T45" fmla="*/ 315 h 367"/>
                <a:gd name="T46" fmla="*/ 333 w 378"/>
                <a:gd name="T47" fmla="*/ 315 h 367"/>
                <a:gd name="T48" fmla="*/ 353 w 378"/>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4"/>
                  </a:moveTo>
                  <a:lnTo>
                    <a:pt x="353" y="274"/>
                  </a:lnTo>
                  <a:cubicBezTo>
                    <a:pt x="311" y="250"/>
                    <a:pt x="270" y="228"/>
                    <a:pt x="232" y="202"/>
                  </a:cubicBezTo>
                  <a:lnTo>
                    <a:pt x="232" y="202"/>
                  </a:lnTo>
                  <a:cubicBezTo>
                    <a:pt x="268" y="150"/>
                    <a:pt x="294" y="95"/>
                    <a:pt x="307" y="43"/>
                  </a:cubicBezTo>
                  <a:lnTo>
                    <a:pt x="307" y="43"/>
                  </a:lnTo>
                  <a:cubicBezTo>
                    <a:pt x="312" y="20"/>
                    <a:pt x="279" y="0"/>
                    <a:pt x="265" y="24"/>
                  </a:cubicBezTo>
                  <a:lnTo>
                    <a:pt x="265" y="24"/>
                  </a:lnTo>
                  <a:cubicBezTo>
                    <a:pt x="240" y="71"/>
                    <a:pt x="215" y="117"/>
                    <a:pt x="184" y="161"/>
                  </a:cubicBezTo>
                  <a:lnTo>
                    <a:pt x="184" y="161"/>
                  </a:lnTo>
                  <a:cubicBezTo>
                    <a:pt x="142" y="123"/>
                    <a:pt x="113" y="77"/>
                    <a:pt x="76" y="35"/>
                  </a:cubicBezTo>
                  <a:lnTo>
                    <a:pt x="76" y="35"/>
                  </a:lnTo>
                  <a:cubicBezTo>
                    <a:pt x="52" y="7"/>
                    <a:pt x="11" y="39"/>
                    <a:pt x="26" y="70"/>
                  </a:cubicBezTo>
                  <a:lnTo>
                    <a:pt x="26" y="70"/>
                  </a:lnTo>
                  <a:cubicBezTo>
                    <a:pt x="48" y="120"/>
                    <a:pt x="89" y="169"/>
                    <a:pt x="139" y="209"/>
                  </a:cubicBezTo>
                  <a:lnTo>
                    <a:pt x="139" y="209"/>
                  </a:lnTo>
                  <a:cubicBezTo>
                    <a:pt x="103" y="244"/>
                    <a:pt x="64" y="270"/>
                    <a:pt x="27" y="301"/>
                  </a:cubicBezTo>
                  <a:lnTo>
                    <a:pt x="27" y="301"/>
                  </a:lnTo>
                  <a:cubicBezTo>
                    <a:pt x="0" y="326"/>
                    <a:pt x="32" y="366"/>
                    <a:pt x="63" y="351"/>
                  </a:cubicBezTo>
                  <a:lnTo>
                    <a:pt x="63" y="351"/>
                  </a:lnTo>
                  <a:cubicBezTo>
                    <a:pt x="109" y="330"/>
                    <a:pt x="155" y="293"/>
                    <a:pt x="193" y="250"/>
                  </a:cubicBezTo>
                  <a:lnTo>
                    <a:pt x="193" y="250"/>
                  </a:lnTo>
                  <a:cubicBezTo>
                    <a:pt x="239" y="280"/>
                    <a:pt x="287" y="303"/>
                    <a:pt x="333" y="315"/>
                  </a:cubicBezTo>
                  <a:lnTo>
                    <a:pt x="333" y="315"/>
                  </a:lnTo>
                  <a:cubicBezTo>
                    <a:pt x="357" y="320"/>
                    <a:pt x="377" y="287"/>
                    <a:pt x="353" y="274"/>
                  </a:cubicBezTo>
                </a:path>
              </a:pathLst>
            </a:custGeom>
            <a:solidFill>
              <a:schemeClr val="accent3">
                <a:lumMod val="50000"/>
              </a:schemeClr>
            </a:solidFill>
            <a:ln>
              <a:noFill/>
            </a:ln>
            <a:effectLst/>
          </p:spPr>
          <p:txBody>
            <a:bodyPr wrap="none" anchor="ctr"/>
            <a:lstStyle/>
            <a:p>
              <a:pPr>
                <a:defRPr/>
              </a:pPr>
              <a:endParaRPr lang="es-ES_tradnl"/>
            </a:p>
          </p:txBody>
        </p:sp>
        <p:sp>
          <p:nvSpPr>
            <p:cNvPr id="206" name="Freeform 39">
              <a:extLst>
                <a:ext uri="{FF2B5EF4-FFF2-40B4-BE49-F238E27FC236}">
                  <a16:creationId xmlns:a16="http://schemas.microsoft.com/office/drawing/2014/main" id="{FD3CD4DB-DA93-6F4C-AF78-F2ADC69D45D0}"/>
                </a:ext>
              </a:extLst>
            </p:cNvPr>
            <p:cNvSpPr>
              <a:spLocks noChangeArrowheads="1"/>
            </p:cNvSpPr>
            <p:nvPr/>
          </p:nvSpPr>
          <p:spPr bwMode="auto">
            <a:xfrm rot="16200000">
              <a:off x="11992566" y="5696448"/>
              <a:ext cx="180951" cy="173015"/>
            </a:xfrm>
            <a:custGeom>
              <a:avLst/>
              <a:gdLst>
                <a:gd name="T0" fmla="*/ 353 w 378"/>
                <a:gd name="T1" fmla="*/ 274 h 367"/>
                <a:gd name="T2" fmla="*/ 353 w 378"/>
                <a:gd name="T3" fmla="*/ 274 h 367"/>
                <a:gd name="T4" fmla="*/ 231 w 378"/>
                <a:gd name="T5" fmla="*/ 202 h 367"/>
                <a:gd name="T6" fmla="*/ 231 w 378"/>
                <a:gd name="T7" fmla="*/ 202 h 367"/>
                <a:gd name="T8" fmla="*/ 307 w 378"/>
                <a:gd name="T9" fmla="*/ 43 h 367"/>
                <a:gd name="T10" fmla="*/ 307 w 378"/>
                <a:gd name="T11" fmla="*/ 43 h 367"/>
                <a:gd name="T12" fmla="*/ 267 w 378"/>
                <a:gd name="T13" fmla="*/ 24 h 367"/>
                <a:gd name="T14" fmla="*/ 267 w 378"/>
                <a:gd name="T15" fmla="*/ 24 h 367"/>
                <a:gd name="T16" fmla="*/ 183 w 378"/>
                <a:gd name="T17" fmla="*/ 161 h 367"/>
                <a:gd name="T18" fmla="*/ 183 w 378"/>
                <a:gd name="T19" fmla="*/ 161 h 367"/>
                <a:gd name="T20" fmla="*/ 76 w 378"/>
                <a:gd name="T21" fmla="*/ 35 h 367"/>
                <a:gd name="T22" fmla="*/ 76 w 378"/>
                <a:gd name="T23" fmla="*/ 35 h 367"/>
                <a:gd name="T24" fmla="*/ 26 w 378"/>
                <a:gd name="T25" fmla="*/ 70 h 367"/>
                <a:gd name="T26" fmla="*/ 26 w 378"/>
                <a:gd name="T27" fmla="*/ 70 h 367"/>
                <a:gd name="T28" fmla="*/ 139 w 378"/>
                <a:gd name="T29" fmla="*/ 209 h 367"/>
                <a:gd name="T30" fmla="*/ 139 w 378"/>
                <a:gd name="T31" fmla="*/ 209 h 367"/>
                <a:gd name="T32" fmla="*/ 28 w 378"/>
                <a:gd name="T33" fmla="*/ 301 h 367"/>
                <a:gd name="T34" fmla="*/ 28 w 378"/>
                <a:gd name="T35" fmla="*/ 301 h 367"/>
                <a:gd name="T36" fmla="*/ 63 w 378"/>
                <a:gd name="T37" fmla="*/ 351 h 367"/>
                <a:gd name="T38" fmla="*/ 63 w 378"/>
                <a:gd name="T39" fmla="*/ 351 h 367"/>
                <a:gd name="T40" fmla="*/ 193 w 378"/>
                <a:gd name="T41" fmla="*/ 250 h 367"/>
                <a:gd name="T42" fmla="*/ 193 w 378"/>
                <a:gd name="T43" fmla="*/ 250 h 367"/>
                <a:gd name="T44" fmla="*/ 334 w 378"/>
                <a:gd name="T45" fmla="*/ 315 h 367"/>
                <a:gd name="T46" fmla="*/ 334 w 378"/>
                <a:gd name="T47" fmla="*/ 315 h 367"/>
                <a:gd name="T48" fmla="*/ 353 w 378"/>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4"/>
                  </a:moveTo>
                  <a:lnTo>
                    <a:pt x="353" y="274"/>
                  </a:lnTo>
                  <a:cubicBezTo>
                    <a:pt x="311" y="250"/>
                    <a:pt x="271" y="228"/>
                    <a:pt x="231" y="202"/>
                  </a:cubicBezTo>
                  <a:lnTo>
                    <a:pt x="231" y="202"/>
                  </a:lnTo>
                  <a:cubicBezTo>
                    <a:pt x="267" y="150"/>
                    <a:pt x="294" y="95"/>
                    <a:pt x="307" y="43"/>
                  </a:cubicBezTo>
                  <a:lnTo>
                    <a:pt x="307" y="43"/>
                  </a:lnTo>
                  <a:cubicBezTo>
                    <a:pt x="313" y="20"/>
                    <a:pt x="280" y="0"/>
                    <a:pt x="267" y="24"/>
                  </a:cubicBezTo>
                  <a:lnTo>
                    <a:pt x="267" y="24"/>
                  </a:lnTo>
                  <a:cubicBezTo>
                    <a:pt x="239" y="71"/>
                    <a:pt x="215" y="117"/>
                    <a:pt x="183" y="161"/>
                  </a:cubicBezTo>
                  <a:lnTo>
                    <a:pt x="183" y="161"/>
                  </a:lnTo>
                  <a:cubicBezTo>
                    <a:pt x="142" y="123"/>
                    <a:pt x="113" y="77"/>
                    <a:pt x="76" y="35"/>
                  </a:cubicBezTo>
                  <a:lnTo>
                    <a:pt x="76" y="35"/>
                  </a:lnTo>
                  <a:cubicBezTo>
                    <a:pt x="53" y="7"/>
                    <a:pt x="12" y="39"/>
                    <a:pt x="26" y="70"/>
                  </a:cubicBezTo>
                  <a:lnTo>
                    <a:pt x="26" y="70"/>
                  </a:lnTo>
                  <a:cubicBezTo>
                    <a:pt x="49" y="120"/>
                    <a:pt x="89" y="169"/>
                    <a:pt x="139" y="209"/>
                  </a:cubicBezTo>
                  <a:lnTo>
                    <a:pt x="139" y="209"/>
                  </a:lnTo>
                  <a:cubicBezTo>
                    <a:pt x="104" y="244"/>
                    <a:pt x="64" y="270"/>
                    <a:pt x="28" y="301"/>
                  </a:cubicBezTo>
                  <a:lnTo>
                    <a:pt x="28" y="301"/>
                  </a:lnTo>
                  <a:cubicBezTo>
                    <a:pt x="0" y="326"/>
                    <a:pt x="31" y="366"/>
                    <a:pt x="63" y="351"/>
                  </a:cubicBezTo>
                  <a:lnTo>
                    <a:pt x="63" y="351"/>
                  </a:lnTo>
                  <a:cubicBezTo>
                    <a:pt x="109" y="330"/>
                    <a:pt x="155" y="293"/>
                    <a:pt x="193" y="250"/>
                  </a:cubicBezTo>
                  <a:lnTo>
                    <a:pt x="193" y="250"/>
                  </a:lnTo>
                  <a:cubicBezTo>
                    <a:pt x="239" y="280"/>
                    <a:pt x="288" y="303"/>
                    <a:pt x="334" y="315"/>
                  </a:cubicBezTo>
                  <a:lnTo>
                    <a:pt x="334" y="315"/>
                  </a:lnTo>
                  <a:cubicBezTo>
                    <a:pt x="357" y="320"/>
                    <a:pt x="377" y="287"/>
                    <a:pt x="353" y="274"/>
                  </a:cubicBezTo>
                </a:path>
              </a:pathLst>
            </a:custGeom>
            <a:solidFill>
              <a:schemeClr val="accent3">
                <a:lumMod val="75000"/>
              </a:schemeClr>
            </a:solidFill>
            <a:ln>
              <a:noFill/>
            </a:ln>
            <a:effectLst/>
          </p:spPr>
          <p:txBody>
            <a:bodyPr wrap="none" anchor="ctr"/>
            <a:lstStyle/>
            <a:p>
              <a:pPr>
                <a:defRPr/>
              </a:pPr>
              <a:endParaRPr lang="es-ES_tradnl"/>
            </a:p>
          </p:txBody>
        </p:sp>
        <p:sp>
          <p:nvSpPr>
            <p:cNvPr id="207" name="Freeform 40">
              <a:extLst>
                <a:ext uri="{FF2B5EF4-FFF2-40B4-BE49-F238E27FC236}">
                  <a16:creationId xmlns:a16="http://schemas.microsoft.com/office/drawing/2014/main" id="{A450BC6D-9B7A-B942-8E23-EAF7C9D9F193}"/>
                </a:ext>
              </a:extLst>
            </p:cNvPr>
            <p:cNvSpPr>
              <a:spLocks noChangeArrowheads="1"/>
            </p:cNvSpPr>
            <p:nvPr/>
          </p:nvSpPr>
          <p:spPr bwMode="auto">
            <a:xfrm rot="16200000">
              <a:off x="11992566" y="5129785"/>
              <a:ext cx="180951" cy="173015"/>
            </a:xfrm>
            <a:custGeom>
              <a:avLst/>
              <a:gdLst>
                <a:gd name="T0" fmla="*/ 354 w 380"/>
                <a:gd name="T1" fmla="*/ 274 h 367"/>
                <a:gd name="T2" fmla="*/ 354 w 380"/>
                <a:gd name="T3" fmla="*/ 274 h 367"/>
                <a:gd name="T4" fmla="*/ 233 w 380"/>
                <a:gd name="T5" fmla="*/ 202 h 367"/>
                <a:gd name="T6" fmla="*/ 233 w 380"/>
                <a:gd name="T7" fmla="*/ 202 h 367"/>
                <a:gd name="T8" fmla="*/ 308 w 380"/>
                <a:gd name="T9" fmla="*/ 43 h 367"/>
                <a:gd name="T10" fmla="*/ 308 w 380"/>
                <a:gd name="T11" fmla="*/ 43 h 367"/>
                <a:gd name="T12" fmla="*/ 267 w 380"/>
                <a:gd name="T13" fmla="*/ 24 h 367"/>
                <a:gd name="T14" fmla="*/ 267 w 380"/>
                <a:gd name="T15" fmla="*/ 24 h 367"/>
                <a:gd name="T16" fmla="*/ 183 w 380"/>
                <a:gd name="T17" fmla="*/ 161 h 367"/>
                <a:gd name="T18" fmla="*/ 183 w 380"/>
                <a:gd name="T19" fmla="*/ 161 h 367"/>
                <a:gd name="T20" fmla="*/ 77 w 380"/>
                <a:gd name="T21" fmla="*/ 35 h 367"/>
                <a:gd name="T22" fmla="*/ 77 w 380"/>
                <a:gd name="T23" fmla="*/ 35 h 367"/>
                <a:gd name="T24" fmla="*/ 27 w 380"/>
                <a:gd name="T25" fmla="*/ 70 h 367"/>
                <a:gd name="T26" fmla="*/ 27 w 380"/>
                <a:gd name="T27" fmla="*/ 70 h 367"/>
                <a:gd name="T28" fmla="*/ 140 w 380"/>
                <a:gd name="T29" fmla="*/ 209 h 367"/>
                <a:gd name="T30" fmla="*/ 140 w 380"/>
                <a:gd name="T31" fmla="*/ 209 h 367"/>
                <a:gd name="T32" fmla="*/ 28 w 380"/>
                <a:gd name="T33" fmla="*/ 301 h 367"/>
                <a:gd name="T34" fmla="*/ 28 w 380"/>
                <a:gd name="T35" fmla="*/ 301 h 367"/>
                <a:gd name="T36" fmla="*/ 64 w 380"/>
                <a:gd name="T37" fmla="*/ 351 h 367"/>
                <a:gd name="T38" fmla="*/ 64 w 380"/>
                <a:gd name="T39" fmla="*/ 351 h 367"/>
                <a:gd name="T40" fmla="*/ 194 w 380"/>
                <a:gd name="T41" fmla="*/ 250 h 367"/>
                <a:gd name="T42" fmla="*/ 194 w 380"/>
                <a:gd name="T43" fmla="*/ 250 h 367"/>
                <a:gd name="T44" fmla="*/ 336 w 380"/>
                <a:gd name="T45" fmla="*/ 315 h 367"/>
                <a:gd name="T46" fmla="*/ 336 w 380"/>
                <a:gd name="T47" fmla="*/ 315 h 367"/>
                <a:gd name="T48" fmla="*/ 354 w 380"/>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7">
                  <a:moveTo>
                    <a:pt x="354" y="274"/>
                  </a:moveTo>
                  <a:lnTo>
                    <a:pt x="354" y="274"/>
                  </a:lnTo>
                  <a:cubicBezTo>
                    <a:pt x="312" y="250"/>
                    <a:pt x="271" y="228"/>
                    <a:pt x="233" y="202"/>
                  </a:cubicBezTo>
                  <a:lnTo>
                    <a:pt x="233" y="202"/>
                  </a:lnTo>
                  <a:cubicBezTo>
                    <a:pt x="269" y="150"/>
                    <a:pt x="295" y="95"/>
                    <a:pt x="308" y="43"/>
                  </a:cubicBezTo>
                  <a:lnTo>
                    <a:pt x="308" y="43"/>
                  </a:lnTo>
                  <a:cubicBezTo>
                    <a:pt x="313" y="20"/>
                    <a:pt x="280" y="0"/>
                    <a:pt x="267" y="24"/>
                  </a:cubicBezTo>
                  <a:lnTo>
                    <a:pt x="267" y="24"/>
                  </a:lnTo>
                  <a:cubicBezTo>
                    <a:pt x="240" y="71"/>
                    <a:pt x="216" y="117"/>
                    <a:pt x="183" y="161"/>
                  </a:cubicBezTo>
                  <a:lnTo>
                    <a:pt x="183" y="161"/>
                  </a:lnTo>
                  <a:cubicBezTo>
                    <a:pt x="142" y="123"/>
                    <a:pt x="113" y="77"/>
                    <a:pt x="77" y="35"/>
                  </a:cubicBezTo>
                  <a:lnTo>
                    <a:pt x="77" y="35"/>
                  </a:lnTo>
                  <a:cubicBezTo>
                    <a:pt x="53" y="7"/>
                    <a:pt x="12" y="39"/>
                    <a:pt x="27" y="70"/>
                  </a:cubicBezTo>
                  <a:lnTo>
                    <a:pt x="27" y="70"/>
                  </a:lnTo>
                  <a:cubicBezTo>
                    <a:pt x="49" y="120"/>
                    <a:pt x="91" y="169"/>
                    <a:pt x="140" y="209"/>
                  </a:cubicBezTo>
                  <a:lnTo>
                    <a:pt x="140" y="209"/>
                  </a:lnTo>
                  <a:cubicBezTo>
                    <a:pt x="104" y="244"/>
                    <a:pt x="65" y="270"/>
                    <a:pt x="28" y="301"/>
                  </a:cubicBezTo>
                  <a:lnTo>
                    <a:pt x="28" y="301"/>
                  </a:lnTo>
                  <a:cubicBezTo>
                    <a:pt x="0" y="326"/>
                    <a:pt x="33" y="366"/>
                    <a:pt x="64" y="351"/>
                  </a:cubicBezTo>
                  <a:lnTo>
                    <a:pt x="64" y="351"/>
                  </a:lnTo>
                  <a:cubicBezTo>
                    <a:pt x="111" y="330"/>
                    <a:pt x="155" y="293"/>
                    <a:pt x="194" y="250"/>
                  </a:cubicBezTo>
                  <a:lnTo>
                    <a:pt x="194" y="250"/>
                  </a:lnTo>
                  <a:cubicBezTo>
                    <a:pt x="240" y="280"/>
                    <a:pt x="288" y="303"/>
                    <a:pt x="336" y="315"/>
                  </a:cubicBezTo>
                  <a:lnTo>
                    <a:pt x="336" y="315"/>
                  </a:lnTo>
                  <a:cubicBezTo>
                    <a:pt x="359" y="320"/>
                    <a:pt x="379" y="287"/>
                    <a:pt x="354" y="274"/>
                  </a:cubicBezTo>
                </a:path>
              </a:pathLst>
            </a:custGeom>
            <a:solidFill>
              <a:schemeClr val="accent3">
                <a:lumMod val="75000"/>
              </a:schemeClr>
            </a:solidFill>
            <a:ln>
              <a:noFill/>
            </a:ln>
            <a:effectLst/>
          </p:spPr>
          <p:txBody>
            <a:bodyPr wrap="none" anchor="ctr"/>
            <a:lstStyle/>
            <a:p>
              <a:pPr>
                <a:defRPr/>
              </a:pPr>
              <a:endParaRPr lang="es-ES_tradnl"/>
            </a:p>
          </p:txBody>
        </p:sp>
        <p:sp>
          <p:nvSpPr>
            <p:cNvPr id="208" name="Freeform 41">
              <a:extLst>
                <a:ext uri="{FF2B5EF4-FFF2-40B4-BE49-F238E27FC236}">
                  <a16:creationId xmlns:a16="http://schemas.microsoft.com/office/drawing/2014/main" id="{A3D15FFD-DC36-6D46-A599-E6886F71C988}"/>
                </a:ext>
              </a:extLst>
            </p:cNvPr>
            <p:cNvSpPr>
              <a:spLocks noChangeArrowheads="1"/>
            </p:cNvSpPr>
            <p:nvPr/>
          </p:nvSpPr>
          <p:spPr bwMode="auto">
            <a:xfrm rot="16200000">
              <a:off x="11992566" y="4766295"/>
              <a:ext cx="180951" cy="173015"/>
            </a:xfrm>
            <a:custGeom>
              <a:avLst/>
              <a:gdLst>
                <a:gd name="T0" fmla="*/ 353 w 378"/>
                <a:gd name="T1" fmla="*/ 272 h 366"/>
                <a:gd name="T2" fmla="*/ 353 w 378"/>
                <a:gd name="T3" fmla="*/ 272 h 366"/>
                <a:gd name="T4" fmla="*/ 231 w 378"/>
                <a:gd name="T5" fmla="*/ 199 h 366"/>
                <a:gd name="T6" fmla="*/ 231 w 378"/>
                <a:gd name="T7" fmla="*/ 199 h 366"/>
                <a:gd name="T8" fmla="*/ 307 w 378"/>
                <a:gd name="T9" fmla="*/ 42 h 366"/>
                <a:gd name="T10" fmla="*/ 307 w 378"/>
                <a:gd name="T11" fmla="*/ 42 h 366"/>
                <a:gd name="T12" fmla="*/ 266 w 378"/>
                <a:gd name="T13" fmla="*/ 23 h 366"/>
                <a:gd name="T14" fmla="*/ 266 w 378"/>
                <a:gd name="T15" fmla="*/ 23 h 366"/>
                <a:gd name="T16" fmla="*/ 182 w 378"/>
                <a:gd name="T17" fmla="*/ 160 h 366"/>
                <a:gd name="T18" fmla="*/ 182 w 378"/>
                <a:gd name="T19" fmla="*/ 160 h 366"/>
                <a:gd name="T20" fmla="*/ 74 w 378"/>
                <a:gd name="T21" fmla="*/ 32 h 366"/>
                <a:gd name="T22" fmla="*/ 74 w 378"/>
                <a:gd name="T23" fmla="*/ 32 h 366"/>
                <a:gd name="T24" fmla="*/ 25 w 378"/>
                <a:gd name="T25" fmla="*/ 68 h 366"/>
                <a:gd name="T26" fmla="*/ 25 w 378"/>
                <a:gd name="T27" fmla="*/ 68 h 366"/>
                <a:gd name="T28" fmla="*/ 139 w 378"/>
                <a:gd name="T29" fmla="*/ 208 h 366"/>
                <a:gd name="T30" fmla="*/ 139 w 378"/>
                <a:gd name="T31" fmla="*/ 208 h 366"/>
                <a:gd name="T32" fmla="*/ 27 w 378"/>
                <a:gd name="T33" fmla="*/ 300 h 366"/>
                <a:gd name="T34" fmla="*/ 27 w 378"/>
                <a:gd name="T35" fmla="*/ 300 h 366"/>
                <a:gd name="T36" fmla="*/ 61 w 378"/>
                <a:gd name="T37" fmla="*/ 350 h 366"/>
                <a:gd name="T38" fmla="*/ 61 w 378"/>
                <a:gd name="T39" fmla="*/ 350 h 366"/>
                <a:gd name="T40" fmla="*/ 193 w 378"/>
                <a:gd name="T41" fmla="*/ 248 h 366"/>
                <a:gd name="T42" fmla="*/ 193 w 378"/>
                <a:gd name="T43" fmla="*/ 248 h 366"/>
                <a:gd name="T44" fmla="*/ 333 w 378"/>
                <a:gd name="T45" fmla="*/ 312 h 366"/>
                <a:gd name="T46" fmla="*/ 333 w 378"/>
                <a:gd name="T47" fmla="*/ 312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48"/>
                    <a:pt x="270" y="227"/>
                    <a:pt x="231" y="199"/>
                  </a:cubicBezTo>
                  <a:lnTo>
                    <a:pt x="231" y="199"/>
                  </a:lnTo>
                  <a:cubicBezTo>
                    <a:pt x="266" y="149"/>
                    <a:pt x="294" y="94"/>
                    <a:pt x="307" y="42"/>
                  </a:cubicBezTo>
                  <a:lnTo>
                    <a:pt x="307" y="42"/>
                  </a:lnTo>
                  <a:cubicBezTo>
                    <a:pt x="312" y="18"/>
                    <a:pt x="279" y="0"/>
                    <a:pt x="266" y="23"/>
                  </a:cubicBezTo>
                  <a:lnTo>
                    <a:pt x="266" y="23"/>
                  </a:lnTo>
                  <a:cubicBezTo>
                    <a:pt x="239" y="70"/>
                    <a:pt x="215" y="118"/>
                    <a:pt x="182" y="160"/>
                  </a:cubicBezTo>
                  <a:lnTo>
                    <a:pt x="182" y="160"/>
                  </a:lnTo>
                  <a:cubicBezTo>
                    <a:pt x="141" y="120"/>
                    <a:pt x="113" y="76"/>
                    <a:pt x="74" y="32"/>
                  </a:cubicBezTo>
                  <a:lnTo>
                    <a:pt x="74" y="32"/>
                  </a:lnTo>
                  <a:cubicBezTo>
                    <a:pt x="51" y="5"/>
                    <a:pt x="11" y="38"/>
                    <a:pt x="25" y="68"/>
                  </a:cubicBezTo>
                  <a:lnTo>
                    <a:pt x="25" y="68"/>
                  </a:lnTo>
                  <a:cubicBezTo>
                    <a:pt x="48" y="119"/>
                    <a:pt x="89" y="168"/>
                    <a:pt x="139" y="208"/>
                  </a:cubicBezTo>
                  <a:lnTo>
                    <a:pt x="139" y="208"/>
                  </a:lnTo>
                  <a:cubicBezTo>
                    <a:pt x="103" y="241"/>
                    <a:pt x="64" y="269"/>
                    <a:pt x="27" y="300"/>
                  </a:cubicBezTo>
                  <a:lnTo>
                    <a:pt x="27" y="300"/>
                  </a:lnTo>
                  <a:cubicBezTo>
                    <a:pt x="0" y="324"/>
                    <a:pt x="31" y="365"/>
                    <a:pt x="61" y="350"/>
                  </a:cubicBezTo>
                  <a:lnTo>
                    <a:pt x="61" y="350"/>
                  </a:lnTo>
                  <a:cubicBezTo>
                    <a:pt x="110" y="329"/>
                    <a:pt x="153" y="293"/>
                    <a:pt x="193" y="248"/>
                  </a:cubicBezTo>
                  <a:lnTo>
                    <a:pt x="193" y="248"/>
                  </a:lnTo>
                  <a:cubicBezTo>
                    <a:pt x="239" y="278"/>
                    <a:pt x="287" y="300"/>
                    <a:pt x="333" y="312"/>
                  </a:cubicBezTo>
                  <a:lnTo>
                    <a:pt x="333" y="312"/>
                  </a:lnTo>
                  <a:cubicBezTo>
                    <a:pt x="357" y="319"/>
                    <a:pt x="377" y="285"/>
                    <a:pt x="353" y="272"/>
                  </a:cubicBezTo>
                </a:path>
              </a:pathLst>
            </a:custGeom>
            <a:solidFill>
              <a:schemeClr val="accent3">
                <a:lumMod val="50000"/>
              </a:schemeClr>
            </a:solidFill>
            <a:ln>
              <a:noFill/>
            </a:ln>
            <a:effectLst/>
          </p:spPr>
          <p:txBody>
            <a:bodyPr wrap="none" anchor="ctr"/>
            <a:lstStyle/>
            <a:p>
              <a:pPr>
                <a:defRPr/>
              </a:pPr>
              <a:endParaRPr lang="es-ES_tradnl"/>
            </a:p>
          </p:txBody>
        </p:sp>
        <p:sp>
          <p:nvSpPr>
            <p:cNvPr id="209" name="Freeform 42">
              <a:extLst>
                <a:ext uri="{FF2B5EF4-FFF2-40B4-BE49-F238E27FC236}">
                  <a16:creationId xmlns:a16="http://schemas.microsoft.com/office/drawing/2014/main" id="{91814112-1FBD-9C4D-A1D4-3A7922EBAFA1}"/>
                </a:ext>
              </a:extLst>
            </p:cNvPr>
            <p:cNvSpPr>
              <a:spLocks noChangeArrowheads="1"/>
            </p:cNvSpPr>
            <p:nvPr/>
          </p:nvSpPr>
          <p:spPr bwMode="auto">
            <a:xfrm rot="16200000">
              <a:off x="11992566" y="4577407"/>
              <a:ext cx="180951" cy="173015"/>
            </a:xfrm>
            <a:custGeom>
              <a:avLst/>
              <a:gdLst>
                <a:gd name="T0" fmla="*/ 354 w 379"/>
                <a:gd name="T1" fmla="*/ 272 h 366"/>
                <a:gd name="T2" fmla="*/ 354 w 379"/>
                <a:gd name="T3" fmla="*/ 272 h 366"/>
                <a:gd name="T4" fmla="*/ 232 w 379"/>
                <a:gd name="T5" fmla="*/ 199 h 366"/>
                <a:gd name="T6" fmla="*/ 232 w 379"/>
                <a:gd name="T7" fmla="*/ 199 h 366"/>
                <a:gd name="T8" fmla="*/ 308 w 379"/>
                <a:gd name="T9" fmla="*/ 42 h 366"/>
                <a:gd name="T10" fmla="*/ 308 w 379"/>
                <a:gd name="T11" fmla="*/ 42 h 366"/>
                <a:gd name="T12" fmla="*/ 266 w 379"/>
                <a:gd name="T13" fmla="*/ 23 h 366"/>
                <a:gd name="T14" fmla="*/ 266 w 379"/>
                <a:gd name="T15" fmla="*/ 23 h 366"/>
                <a:gd name="T16" fmla="*/ 183 w 379"/>
                <a:gd name="T17" fmla="*/ 160 h 366"/>
                <a:gd name="T18" fmla="*/ 183 w 379"/>
                <a:gd name="T19" fmla="*/ 160 h 366"/>
                <a:gd name="T20" fmla="*/ 77 w 379"/>
                <a:gd name="T21" fmla="*/ 32 h 366"/>
                <a:gd name="T22" fmla="*/ 77 w 379"/>
                <a:gd name="T23" fmla="*/ 32 h 366"/>
                <a:gd name="T24" fmla="*/ 27 w 379"/>
                <a:gd name="T25" fmla="*/ 68 h 366"/>
                <a:gd name="T26" fmla="*/ 27 w 379"/>
                <a:gd name="T27" fmla="*/ 68 h 366"/>
                <a:gd name="T28" fmla="*/ 140 w 379"/>
                <a:gd name="T29" fmla="*/ 208 h 366"/>
                <a:gd name="T30" fmla="*/ 140 w 379"/>
                <a:gd name="T31" fmla="*/ 208 h 366"/>
                <a:gd name="T32" fmla="*/ 28 w 379"/>
                <a:gd name="T33" fmla="*/ 300 h 366"/>
                <a:gd name="T34" fmla="*/ 28 w 379"/>
                <a:gd name="T35" fmla="*/ 300 h 366"/>
                <a:gd name="T36" fmla="*/ 63 w 379"/>
                <a:gd name="T37" fmla="*/ 350 h 366"/>
                <a:gd name="T38" fmla="*/ 63 w 379"/>
                <a:gd name="T39" fmla="*/ 350 h 366"/>
                <a:gd name="T40" fmla="*/ 194 w 379"/>
                <a:gd name="T41" fmla="*/ 248 h 366"/>
                <a:gd name="T42" fmla="*/ 194 w 379"/>
                <a:gd name="T43" fmla="*/ 248 h 366"/>
                <a:gd name="T44" fmla="*/ 334 w 379"/>
                <a:gd name="T45" fmla="*/ 312 h 366"/>
                <a:gd name="T46" fmla="*/ 334 w 379"/>
                <a:gd name="T47" fmla="*/ 312 h 366"/>
                <a:gd name="T48" fmla="*/ 354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2"/>
                  </a:moveTo>
                  <a:lnTo>
                    <a:pt x="354" y="272"/>
                  </a:lnTo>
                  <a:cubicBezTo>
                    <a:pt x="312" y="248"/>
                    <a:pt x="271" y="227"/>
                    <a:pt x="232" y="199"/>
                  </a:cubicBezTo>
                  <a:lnTo>
                    <a:pt x="232" y="199"/>
                  </a:lnTo>
                  <a:cubicBezTo>
                    <a:pt x="267" y="149"/>
                    <a:pt x="295" y="94"/>
                    <a:pt x="308" y="42"/>
                  </a:cubicBezTo>
                  <a:lnTo>
                    <a:pt x="308" y="42"/>
                  </a:lnTo>
                  <a:cubicBezTo>
                    <a:pt x="313" y="18"/>
                    <a:pt x="279" y="0"/>
                    <a:pt x="266" y="23"/>
                  </a:cubicBezTo>
                  <a:lnTo>
                    <a:pt x="266" y="23"/>
                  </a:lnTo>
                  <a:cubicBezTo>
                    <a:pt x="241" y="70"/>
                    <a:pt x="216" y="118"/>
                    <a:pt x="183" y="160"/>
                  </a:cubicBezTo>
                  <a:lnTo>
                    <a:pt x="183" y="160"/>
                  </a:lnTo>
                  <a:cubicBezTo>
                    <a:pt x="142" y="120"/>
                    <a:pt x="113" y="76"/>
                    <a:pt x="77" y="32"/>
                  </a:cubicBezTo>
                  <a:lnTo>
                    <a:pt x="77" y="32"/>
                  </a:lnTo>
                  <a:cubicBezTo>
                    <a:pt x="53" y="5"/>
                    <a:pt x="12" y="38"/>
                    <a:pt x="27" y="68"/>
                  </a:cubicBezTo>
                  <a:lnTo>
                    <a:pt x="27" y="68"/>
                  </a:lnTo>
                  <a:cubicBezTo>
                    <a:pt x="49" y="119"/>
                    <a:pt x="91" y="168"/>
                    <a:pt x="140" y="208"/>
                  </a:cubicBezTo>
                  <a:lnTo>
                    <a:pt x="140" y="208"/>
                  </a:lnTo>
                  <a:cubicBezTo>
                    <a:pt x="104" y="241"/>
                    <a:pt x="65" y="269"/>
                    <a:pt x="28" y="300"/>
                  </a:cubicBezTo>
                  <a:lnTo>
                    <a:pt x="28" y="300"/>
                  </a:lnTo>
                  <a:cubicBezTo>
                    <a:pt x="0" y="324"/>
                    <a:pt x="33" y="365"/>
                    <a:pt x="63" y="350"/>
                  </a:cubicBezTo>
                  <a:lnTo>
                    <a:pt x="63" y="350"/>
                  </a:lnTo>
                  <a:cubicBezTo>
                    <a:pt x="109" y="329"/>
                    <a:pt x="154" y="293"/>
                    <a:pt x="194" y="248"/>
                  </a:cubicBezTo>
                  <a:lnTo>
                    <a:pt x="194" y="248"/>
                  </a:lnTo>
                  <a:cubicBezTo>
                    <a:pt x="240" y="278"/>
                    <a:pt x="288" y="300"/>
                    <a:pt x="334" y="312"/>
                  </a:cubicBezTo>
                  <a:lnTo>
                    <a:pt x="334" y="312"/>
                  </a:lnTo>
                  <a:cubicBezTo>
                    <a:pt x="358" y="319"/>
                    <a:pt x="378" y="285"/>
                    <a:pt x="354" y="272"/>
                  </a:cubicBezTo>
                </a:path>
              </a:pathLst>
            </a:custGeom>
            <a:solidFill>
              <a:schemeClr val="accent3">
                <a:lumMod val="75000"/>
              </a:schemeClr>
            </a:solidFill>
            <a:ln>
              <a:noFill/>
            </a:ln>
            <a:effectLst/>
          </p:spPr>
          <p:txBody>
            <a:bodyPr wrap="none" anchor="ctr"/>
            <a:lstStyle/>
            <a:p>
              <a:pPr>
                <a:defRPr/>
              </a:pPr>
              <a:endParaRPr lang="es-ES_tradnl"/>
            </a:p>
          </p:txBody>
        </p:sp>
        <p:sp>
          <p:nvSpPr>
            <p:cNvPr id="210" name="Freeform 43">
              <a:extLst>
                <a:ext uri="{FF2B5EF4-FFF2-40B4-BE49-F238E27FC236}">
                  <a16:creationId xmlns:a16="http://schemas.microsoft.com/office/drawing/2014/main" id="{1CD390BB-21CD-9047-8530-A94E70B51939}"/>
                </a:ext>
              </a:extLst>
            </p:cNvPr>
            <p:cNvSpPr>
              <a:spLocks noChangeArrowheads="1"/>
            </p:cNvSpPr>
            <p:nvPr/>
          </p:nvSpPr>
          <p:spPr bwMode="auto">
            <a:xfrm rot="16200000">
              <a:off x="11992566" y="4955183"/>
              <a:ext cx="180951" cy="173015"/>
            </a:xfrm>
            <a:custGeom>
              <a:avLst/>
              <a:gdLst>
                <a:gd name="T0" fmla="*/ 352 w 378"/>
                <a:gd name="T1" fmla="*/ 272 h 366"/>
                <a:gd name="T2" fmla="*/ 352 w 378"/>
                <a:gd name="T3" fmla="*/ 272 h 366"/>
                <a:gd name="T4" fmla="*/ 231 w 378"/>
                <a:gd name="T5" fmla="*/ 199 h 366"/>
                <a:gd name="T6" fmla="*/ 231 w 378"/>
                <a:gd name="T7" fmla="*/ 199 h 366"/>
                <a:gd name="T8" fmla="*/ 306 w 378"/>
                <a:gd name="T9" fmla="*/ 42 h 366"/>
                <a:gd name="T10" fmla="*/ 306 w 378"/>
                <a:gd name="T11" fmla="*/ 42 h 366"/>
                <a:gd name="T12" fmla="*/ 265 w 378"/>
                <a:gd name="T13" fmla="*/ 23 h 366"/>
                <a:gd name="T14" fmla="*/ 265 w 378"/>
                <a:gd name="T15" fmla="*/ 23 h 366"/>
                <a:gd name="T16" fmla="*/ 182 w 378"/>
                <a:gd name="T17" fmla="*/ 160 h 366"/>
                <a:gd name="T18" fmla="*/ 182 w 378"/>
                <a:gd name="T19" fmla="*/ 160 h 366"/>
                <a:gd name="T20" fmla="*/ 76 w 378"/>
                <a:gd name="T21" fmla="*/ 32 h 366"/>
                <a:gd name="T22" fmla="*/ 76 w 378"/>
                <a:gd name="T23" fmla="*/ 32 h 366"/>
                <a:gd name="T24" fmla="*/ 26 w 378"/>
                <a:gd name="T25" fmla="*/ 68 h 366"/>
                <a:gd name="T26" fmla="*/ 26 w 378"/>
                <a:gd name="T27" fmla="*/ 68 h 366"/>
                <a:gd name="T28" fmla="*/ 139 w 378"/>
                <a:gd name="T29" fmla="*/ 208 h 366"/>
                <a:gd name="T30" fmla="*/ 139 w 378"/>
                <a:gd name="T31" fmla="*/ 208 h 366"/>
                <a:gd name="T32" fmla="*/ 27 w 378"/>
                <a:gd name="T33" fmla="*/ 300 h 366"/>
                <a:gd name="T34" fmla="*/ 27 w 378"/>
                <a:gd name="T35" fmla="*/ 300 h 366"/>
                <a:gd name="T36" fmla="*/ 63 w 378"/>
                <a:gd name="T37" fmla="*/ 350 h 366"/>
                <a:gd name="T38" fmla="*/ 63 w 378"/>
                <a:gd name="T39" fmla="*/ 350 h 366"/>
                <a:gd name="T40" fmla="*/ 193 w 378"/>
                <a:gd name="T41" fmla="*/ 248 h 366"/>
                <a:gd name="T42" fmla="*/ 193 w 378"/>
                <a:gd name="T43" fmla="*/ 248 h 366"/>
                <a:gd name="T44" fmla="*/ 334 w 378"/>
                <a:gd name="T45" fmla="*/ 312 h 366"/>
                <a:gd name="T46" fmla="*/ 334 w 378"/>
                <a:gd name="T47" fmla="*/ 312 h 366"/>
                <a:gd name="T48" fmla="*/ 352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2" y="272"/>
                  </a:moveTo>
                  <a:lnTo>
                    <a:pt x="352" y="272"/>
                  </a:lnTo>
                  <a:cubicBezTo>
                    <a:pt x="311" y="248"/>
                    <a:pt x="270" y="227"/>
                    <a:pt x="231" y="199"/>
                  </a:cubicBezTo>
                  <a:lnTo>
                    <a:pt x="231" y="199"/>
                  </a:lnTo>
                  <a:cubicBezTo>
                    <a:pt x="266" y="149"/>
                    <a:pt x="294" y="94"/>
                    <a:pt x="306" y="42"/>
                  </a:cubicBezTo>
                  <a:lnTo>
                    <a:pt x="306" y="42"/>
                  </a:lnTo>
                  <a:cubicBezTo>
                    <a:pt x="312" y="18"/>
                    <a:pt x="278" y="0"/>
                    <a:pt x="265" y="23"/>
                  </a:cubicBezTo>
                  <a:lnTo>
                    <a:pt x="265" y="23"/>
                  </a:lnTo>
                  <a:cubicBezTo>
                    <a:pt x="239" y="70"/>
                    <a:pt x="215" y="118"/>
                    <a:pt x="182" y="160"/>
                  </a:cubicBezTo>
                  <a:lnTo>
                    <a:pt x="182" y="160"/>
                  </a:lnTo>
                  <a:cubicBezTo>
                    <a:pt x="142" y="120"/>
                    <a:pt x="111" y="76"/>
                    <a:pt x="76" y="32"/>
                  </a:cubicBezTo>
                  <a:lnTo>
                    <a:pt x="76" y="32"/>
                  </a:lnTo>
                  <a:cubicBezTo>
                    <a:pt x="52" y="5"/>
                    <a:pt x="12" y="38"/>
                    <a:pt x="26" y="68"/>
                  </a:cubicBezTo>
                  <a:lnTo>
                    <a:pt x="26" y="68"/>
                  </a:lnTo>
                  <a:cubicBezTo>
                    <a:pt x="48" y="119"/>
                    <a:pt x="89" y="168"/>
                    <a:pt x="139" y="208"/>
                  </a:cubicBezTo>
                  <a:lnTo>
                    <a:pt x="139" y="208"/>
                  </a:lnTo>
                  <a:cubicBezTo>
                    <a:pt x="104" y="241"/>
                    <a:pt x="64" y="269"/>
                    <a:pt x="27" y="300"/>
                  </a:cubicBezTo>
                  <a:lnTo>
                    <a:pt x="27" y="300"/>
                  </a:lnTo>
                  <a:cubicBezTo>
                    <a:pt x="0" y="324"/>
                    <a:pt x="31" y="365"/>
                    <a:pt x="63" y="350"/>
                  </a:cubicBezTo>
                  <a:lnTo>
                    <a:pt x="63" y="350"/>
                  </a:lnTo>
                  <a:cubicBezTo>
                    <a:pt x="109" y="329"/>
                    <a:pt x="155" y="293"/>
                    <a:pt x="193" y="248"/>
                  </a:cubicBezTo>
                  <a:lnTo>
                    <a:pt x="193" y="248"/>
                  </a:lnTo>
                  <a:cubicBezTo>
                    <a:pt x="239" y="278"/>
                    <a:pt x="288" y="300"/>
                    <a:pt x="334" y="312"/>
                  </a:cubicBezTo>
                  <a:lnTo>
                    <a:pt x="334" y="312"/>
                  </a:lnTo>
                  <a:cubicBezTo>
                    <a:pt x="357" y="319"/>
                    <a:pt x="377" y="285"/>
                    <a:pt x="352" y="272"/>
                  </a:cubicBezTo>
                </a:path>
              </a:pathLst>
            </a:custGeom>
            <a:solidFill>
              <a:schemeClr val="accent3">
                <a:lumMod val="25000"/>
              </a:schemeClr>
            </a:solidFill>
            <a:ln>
              <a:noFill/>
            </a:ln>
            <a:effectLst/>
          </p:spPr>
          <p:txBody>
            <a:bodyPr wrap="none" anchor="ctr"/>
            <a:lstStyle/>
            <a:p>
              <a:pPr>
                <a:defRPr/>
              </a:pPr>
              <a:endParaRPr lang="es-ES_tradnl"/>
            </a:p>
          </p:txBody>
        </p:sp>
        <p:sp>
          <p:nvSpPr>
            <p:cNvPr id="211" name="Freeform 44">
              <a:extLst>
                <a:ext uri="{FF2B5EF4-FFF2-40B4-BE49-F238E27FC236}">
                  <a16:creationId xmlns:a16="http://schemas.microsoft.com/office/drawing/2014/main" id="{444FB569-E11B-0D4D-BFAE-3E6AC0BC885C}"/>
                </a:ext>
              </a:extLst>
            </p:cNvPr>
            <p:cNvSpPr>
              <a:spLocks noChangeArrowheads="1"/>
            </p:cNvSpPr>
            <p:nvPr/>
          </p:nvSpPr>
          <p:spPr bwMode="auto">
            <a:xfrm rot="16200000">
              <a:off x="11992566" y="4388519"/>
              <a:ext cx="180951" cy="173015"/>
            </a:xfrm>
            <a:custGeom>
              <a:avLst/>
              <a:gdLst>
                <a:gd name="T0" fmla="*/ 354 w 378"/>
                <a:gd name="T1" fmla="*/ 272 h 366"/>
                <a:gd name="T2" fmla="*/ 354 w 378"/>
                <a:gd name="T3" fmla="*/ 272 h 366"/>
                <a:gd name="T4" fmla="*/ 233 w 378"/>
                <a:gd name="T5" fmla="*/ 199 h 366"/>
                <a:gd name="T6" fmla="*/ 233 w 378"/>
                <a:gd name="T7" fmla="*/ 199 h 366"/>
                <a:gd name="T8" fmla="*/ 306 w 378"/>
                <a:gd name="T9" fmla="*/ 42 h 366"/>
                <a:gd name="T10" fmla="*/ 306 w 378"/>
                <a:gd name="T11" fmla="*/ 42 h 366"/>
                <a:gd name="T12" fmla="*/ 266 w 378"/>
                <a:gd name="T13" fmla="*/ 23 h 366"/>
                <a:gd name="T14" fmla="*/ 266 w 378"/>
                <a:gd name="T15" fmla="*/ 23 h 366"/>
                <a:gd name="T16" fmla="*/ 184 w 378"/>
                <a:gd name="T17" fmla="*/ 160 h 366"/>
                <a:gd name="T18" fmla="*/ 184 w 378"/>
                <a:gd name="T19" fmla="*/ 160 h 366"/>
                <a:gd name="T20" fmla="*/ 76 w 378"/>
                <a:gd name="T21" fmla="*/ 32 h 366"/>
                <a:gd name="T22" fmla="*/ 76 w 378"/>
                <a:gd name="T23" fmla="*/ 32 h 366"/>
                <a:gd name="T24" fmla="*/ 27 w 378"/>
                <a:gd name="T25" fmla="*/ 68 h 366"/>
                <a:gd name="T26" fmla="*/ 27 w 378"/>
                <a:gd name="T27" fmla="*/ 68 h 366"/>
                <a:gd name="T28" fmla="*/ 140 w 378"/>
                <a:gd name="T29" fmla="*/ 208 h 366"/>
                <a:gd name="T30" fmla="*/ 140 w 378"/>
                <a:gd name="T31" fmla="*/ 208 h 366"/>
                <a:gd name="T32" fmla="*/ 28 w 378"/>
                <a:gd name="T33" fmla="*/ 300 h 366"/>
                <a:gd name="T34" fmla="*/ 28 w 378"/>
                <a:gd name="T35" fmla="*/ 300 h 366"/>
                <a:gd name="T36" fmla="*/ 63 w 378"/>
                <a:gd name="T37" fmla="*/ 350 h 366"/>
                <a:gd name="T38" fmla="*/ 63 w 378"/>
                <a:gd name="T39" fmla="*/ 350 h 366"/>
                <a:gd name="T40" fmla="*/ 193 w 378"/>
                <a:gd name="T41" fmla="*/ 248 h 366"/>
                <a:gd name="T42" fmla="*/ 193 w 378"/>
                <a:gd name="T43" fmla="*/ 248 h 366"/>
                <a:gd name="T44" fmla="*/ 334 w 378"/>
                <a:gd name="T45" fmla="*/ 312 h 366"/>
                <a:gd name="T46" fmla="*/ 334 w 378"/>
                <a:gd name="T47" fmla="*/ 312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48"/>
                    <a:pt x="271" y="227"/>
                    <a:pt x="233" y="199"/>
                  </a:cubicBezTo>
                  <a:lnTo>
                    <a:pt x="233" y="199"/>
                  </a:lnTo>
                  <a:cubicBezTo>
                    <a:pt x="268" y="149"/>
                    <a:pt x="295" y="94"/>
                    <a:pt x="306" y="42"/>
                  </a:cubicBezTo>
                  <a:lnTo>
                    <a:pt x="306" y="42"/>
                  </a:lnTo>
                  <a:cubicBezTo>
                    <a:pt x="313" y="18"/>
                    <a:pt x="279" y="0"/>
                    <a:pt x="266" y="23"/>
                  </a:cubicBezTo>
                  <a:lnTo>
                    <a:pt x="266" y="23"/>
                  </a:lnTo>
                  <a:cubicBezTo>
                    <a:pt x="239" y="70"/>
                    <a:pt x="216" y="118"/>
                    <a:pt x="184" y="160"/>
                  </a:cubicBezTo>
                  <a:lnTo>
                    <a:pt x="184" y="160"/>
                  </a:lnTo>
                  <a:cubicBezTo>
                    <a:pt x="142" y="120"/>
                    <a:pt x="113" y="76"/>
                    <a:pt x="76" y="32"/>
                  </a:cubicBezTo>
                  <a:lnTo>
                    <a:pt x="76" y="32"/>
                  </a:lnTo>
                  <a:cubicBezTo>
                    <a:pt x="53" y="5"/>
                    <a:pt x="12" y="38"/>
                    <a:pt x="27" y="68"/>
                  </a:cubicBezTo>
                  <a:lnTo>
                    <a:pt x="27" y="68"/>
                  </a:lnTo>
                  <a:cubicBezTo>
                    <a:pt x="49" y="119"/>
                    <a:pt x="90" y="168"/>
                    <a:pt x="140" y="208"/>
                  </a:cubicBezTo>
                  <a:lnTo>
                    <a:pt x="140" y="208"/>
                  </a:lnTo>
                  <a:cubicBezTo>
                    <a:pt x="104" y="241"/>
                    <a:pt x="65" y="269"/>
                    <a:pt x="28" y="300"/>
                  </a:cubicBezTo>
                  <a:lnTo>
                    <a:pt x="28" y="300"/>
                  </a:lnTo>
                  <a:cubicBezTo>
                    <a:pt x="0" y="324"/>
                    <a:pt x="33" y="365"/>
                    <a:pt x="63" y="350"/>
                  </a:cubicBezTo>
                  <a:lnTo>
                    <a:pt x="63" y="350"/>
                  </a:lnTo>
                  <a:cubicBezTo>
                    <a:pt x="109" y="329"/>
                    <a:pt x="155" y="293"/>
                    <a:pt x="193" y="248"/>
                  </a:cubicBezTo>
                  <a:lnTo>
                    <a:pt x="193" y="248"/>
                  </a:lnTo>
                  <a:cubicBezTo>
                    <a:pt x="239" y="278"/>
                    <a:pt x="288" y="300"/>
                    <a:pt x="334" y="312"/>
                  </a:cubicBezTo>
                  <a:lnTo>
                    <a:pt x="334" y="312"/>
                  </a:lnTo>
                  <a:cubicBezTo>
                    <a:pt x="358" y="319"/>
                    <a:pt x="377"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212" name="Freeform 45">
              <a:extLst>
                <a:ext uri="{FF2B5EF4-FFF2-40B4-BE49-F238E27FC236}">
                  <a16:creationId xmlns:a16="http://schemas.microsoft.com/office/drawing/2014/main" id="{86B0013C-E503-6648-9838-1C8F5B3DEA53}"/>
                </a:ext>
              </a:extLst>
            </p:cNvPr>
            <p:cNvSpPr>
              <a:spLocks noChangeArrowheads="1"/>
            </p:cNvSpPr>
            <p:nvPr/>
          </p:nvSpPr>
          <p:spPr bwMode="auto">
            <a:xfrm rot="16200000">
              <a:off x="11987804" y="3994871"/>
              <a:ext cx="180951" cy="173016"/>
            </a:xfrm>
            <a:custGeom>
              <a:avLst/>
              <a:gdLst>
                <a:gd name="T0" fmla="*/ 354 w 380"/>
                <a:gd name="T1" fmla="*/ 274 h 367"/>
                <a:gd name="T2" fmla="*/ 354 w 380"/>
                <a:gd name="T3" fmla="*/ 274 h 367"/>
                <a:gd name="T4" fmla="*/ 233 w 380"/>
                <a:gd name="T5" fmla="*/ 201 h 367"/>
                <a:gd name="T6" fmla="*/ 233 w 380"/>
                <a:gd name="T7" fmla="*/ 201 h 367"/>
                <a:gd name="T8" fmla="*/ 308 w 380"/>
                <a:gd name="T9" fmla="*/ 44 h 367"/>
                <a:gd name="T10" fmla="*/ 308 w 380"/>
                <a:gd name="T11" fmla="*/ 44 h 367"/>
                <a:gd name="T12" fmla="*/ 267 w 380"/>
                <a:gd name="T13" fmla="*/ 24 h 367"/>
                <a:gd name="T14" fmla="*/ 267 w 380"/>
                <a:gd name="T15" fmla="*/ 24 h 367"/>
                <a:gd name="T16" fmla="*/ 183 w 380"/>
                <a:gd name="T17" fmla="*/ 161 h 367"/>
                <a:gd name="T18" fmla="*/ 183 w 380"/>
                <a:gd name="T19" fmla="*/ 161 h 367"/>
                <a:gd name="T20" fmla="*/ 77 w 380"/>
                <a:gd name="T21" fmla="*/ 34 h 367"/>
                <a:gd name="T22" fmla="*/ 77 w 380"/>
                <a:gd name="T23" fmla="*/ 34 h 367"/>
                <a:gd name="T24" fmla="*/ 27 w 380"/>
                <a:gd name="T25" fmla="*/ 70 h 367"/>
                <a:gd name="T26" fmla="*/ 27 w 380"/>
                <a:gd name="T27" fmla="*/ 70 h 367"/>
                <a:gd name="T28" fmla="*/ 140 w 380"/>
                <a:gd name="T29" fmla="*/ 209 h 367"/>
                <a:gd name="T30" fmla="*/ 140 w 380"/>
                <a:gd name="T31" fmla="*/ 209 h 367"/>
                <a:gd name="T32" fmla="*/ 28 w 380"/>
                <a:gd name="T33" fmla="*/ 301 h 367"/>
                <a:gd name="T34" fmla="*/ 28 w 380"/>
                <a:gd name="T35" fmla="*/ 301 h 367"/>
                <a:gd name="T36" fmla="*/ 64 w 380"/>
                <a:gd name="T37" fmla="*/ 351 h 367"/>
                <a:gd name="T38" fmla="*/ 64 w 380"/>
                <a:gd name="T39" fmla="*/ 351 h 367"/>
                <a:gd name="T40" fmla="*/ 195 w 380"/>
                <a:gd name="T41" fmla="*/ 250 h 367"/>
                <a:gd name="T42" fmla="*/ 195 w 380"/>
                <a:gd name="T43" fmla="*/ 250 h 367"/>
                <a:gd name="T44" fmla="*/ 334 w 380"/>
                <a:gd name="T45" fmla="*/ 314 h 367"/>
                <a:gd name="T46" fmla="*/ 334 w 380"/>
                <a:gd name="T47" fmla="*/ 314 h 367"/>
                <a:gd name="T48" fmla="*/ 354 w 380"/>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7">
                  <a:moveTo>
                    <a:pt x="354" y="274"/>
                  </a:moveTo>
                  <a:lnTo>
                    <a:pt x="354" y="274"/>
                  </a:lnTo>
                  <a:cubicBezTo>
                    <a:pt x="313" y="250"/>
                    <a:pt x="271" y="228"/>
                    <a:pt x="233" y="201"/>
                  </a:cubicBezTo>
                  <a:lnTo>
                    <a:pt x="233" y="201"/>
                  </a:lnTo>
                  <a:cubicBezTo>
                    <a:pt x="269" y="150"/>
                    <a:pt x="295" y="95"/>
                    <a:pt x="308" y="44"/>
                  </a:cubicBezTo>
                  <a:lnTo>
                    <a:pt x="308" y="44"/>
                  </a:lnTo>
                  <a:cubicBezTo>
                    <a:pt x="314" y="20"/>
                    <a:pt x="280" y="0"/>
                    <a:pt x="267" y="24"/>
                  </a:cubicBezTo>
                  <a:lnTo>
                    <a:pt x="267" y="24"/>
                  </a:lnTo>
                  <a:cubicBezTo>
                    <a:pt x="241" y="71"/>
                    <a:pt x="217" y="119"/>
                    <a:pt x="183" y="161"/>
                  </a:cubicBezTo>
                  <a:lnTo>
                    <a:pt x="183" y="161"/>
                  </a:lnTo>
                  <a:cubicBezTo>
                    <a:pt x="144" y="123"/>
                    <a:pt x="113" y="77"/>
                    <a:pt x="77" y="34"/>
                  </a:cubicBezTo>
                  <a:lnTo>
                    <a:pt x="77" y="34"/>
                  </a:lnTo>
                  <a:cubicBezTo>
                    <a:pt x="53" y="7"/>
                    <a:pt x="12" y="38"/>
                    <a:pt x="27" y="70"/>
                  </a:cubicBezTo>
                  <a:lnTo>
                    <a:pt x="27" y="70"/>
                  </a:lnTo>
                  <a:cubicBezTo>
                    <a:pt x="50" y="120"/>
                    <a:pt x="91" y="169"/>
                    <a:pt x="140" y="209"/>
                  </a:cubicBezTo>
                  <a:lnTo>
                    <a:pt x="140" y="209"/>
                  </a:lnTo>
                  <a:cubicBezTo>
                    <a:pt x="104" y="243"/>
                    <a:pt x="65" y="270"/>
                    <a:pt x="28" y="301"/>
                  </a:cubicBezTo>
                  <a:lnTo>
                    <a:pt x="28" y="301"/>
                  </a:lnTo>
                  <a:cubicBezTo>
                    <a:pt x="0" y="326"/>
                    <a:pt x="33" y="366"/>
                    <a:pt x="64" y="351"/>
                  </a:cubicBezTo>
                  <a:lnTo>
                    <a:pt x="64" y="351"/>
                  </a:lnTo>
                  <a:cubicBezTo>
                    <a:pt x="111" y="331"/>
                    <a:pt x="155" y="293"/>
                    <a:pt x="195" y="250"/>
                  </a:cubicBezTo>
                  <a:lnTo>
                    <a:pt x="195" y="250"/>
                  </a:lnTo>
                  <a:cubicBezTo>
                    <a:pt x="240" y="280"/>
                    <a:pt x="290" y="303"/>
                    <a:pt x="334" y="314"/>
                  </a:cubicBezTo>
                  <a:lnTo>
                    <a:pt x="334" y="314"/>
                  </a:lnTo>
                  <a:cubicBezTo>
                    <a:pt x="359" y="320"/>
                    <a:pt x="379" y="287"/>
                    <a:pt x="354" y="274"/>
                  </a:cubicBezTo>
                </a:path>
              </a:pathLst>
            </a:custGeom>
            <a:solidFill>
              <a:schemeClr val="accent3">
                <a:lumMod val="75000"/>
              </a:schemeClr>
            </a:solidFill>
            <a:ln>
              <a:noFill/>
            </a:ln>
            <a:effectLst/>
          </p:spPr>
          <p:txBody>
            <a:bodyPr wrap="none" anchor="ctr"/>
            <a:lstStyle/>
            <a:p>
              <a:pPr>
                <a:defRPr/>
              </a:pPr>
              <a:endParaRPr lang="es-ES_tradnl"/>
            </a:p>
          </p:txBody>
        </p:sp>
        <p:sp>
          <p:nvSpPr>
            <p:cNvPr id="213" name="Freeform 46">
              <a:extLst>
                <a:ext uri="{FF2B5EF4-FFF2-40B4-BE49-F238E27FC236}">
                  <a16:creationId xmlns:a16="http://schemas.microsoft.com/office/drawing/2014/main" id="{6FDDCA1C-7499-C145-B436-FA5FD8FB4CC7}"/>
                </a:ext>
              </a:extLst>
            </p:cNvPr>
            <p:cNvSpPr>
              <a:spLocks noChangeArrowheads="1"/>
            </p:cNvSpPr>
            <p:nvPr/>
          </p:nvSpPr>
          <p:spPr bwMode="auto">
            <a:xfrm rot="16200000">
              <a:off x="11987804" y="3805983"/>
              <a:ext cx="180951" cy="173016"/>
            </a:xfrm>
            <a:custGeom>
              <a:avLst/>
              <a:gdLst>
                <a:gd name="T0" fmla="*/ 355 w 380"/>
                <a:gd name="T1" fmla="*/ 274 h 367"/>
                <a:gd name="T2" fmla="*/ 355 w 380"/>
                <a:gd name="T3" fmla="*/ 274 h 367"/>
                <a:gd name="T4" fmla="*/ 233 w 380"/>
                <a:gd name="T5" fmla="*/ 201 h 367"/>
                <a:gd name="T6" fmla="*/ 233 w 380"/>
                <a:gd name="T7" fmla="*/ 201 h 367"/>
                <a:gd name="T8" fmla="*/ 308 w 380"/>
                <a:gd name="T9" fmla="*/ 44 h 367"/>
                <a:gd name="T10" fmla="*/ 308 w 380"/>
                <a:gd name="T11" fmla="*/ 44 h 367"/>
                <a:gd name="T12" fmla="*/ 267 w 380"/>
                <a:gd name="T13" fmla="*/ 24 h 367"/>
                <a:gd name="T14" fmla="*/ 267 w 380"/>
                <a:gd name="T15" fmla="*/ 24 h 367"/>
                <a:gd name="T16" fmla="*/ 184 w 380"/>
                <a:gd name="T17" fmla="*/ 161 h 367"/>
                <a:gd name="T18" fmla="*/ 184 w 380"/>
                <a:gd name="T19" fmla="*/ 161 h 367"/>
                <a:gd name="T20" fmla="*/ 76 w 380"/>
                <a:gd name="T21" fmla="*/ 34 h 367"/>
                <a:gd name="T22" fmla="*/ 76 w 380"/>
                <a:gd name="T23" fmla="*/ 34 h 367"/>
                <a:gd name="T24" fmla="*/ 27 w 380"/>
                <a:gd name="T25" fmla="*/ 70 h 367"/>
                <a:gd name="T26" fmla="*/ 27 w 380"/>
                <a:gd name="T27" fmla="*/ 70 h 367"/>
                <a:gd name="T28" fmla="*/ 140 w 380"/>
                <a:gd name="T29" fmla="*/ 209 h 367"/>
                <a:gd name="T30" fmla="*/ 140 w 380"/>
                <a:gd name="T31" fmla="*/ 209 h 367"/>
                <a:gd name="T32" fmla="*/ 28 w 380"/>
                <a:gd name="T33" fmla="*/ 301 h 367"/>
                <a:gd name="T34" fmla="*/ 28 w 380"/>
                <a:gd name="T35" fmla="*/ 301 h 367"/>
                <a:gd name="T36" fmla="*/ 63 w 380"/>
                <a:gd name="T37" fmla="*/ 351 h 367"/>
                <a:gd name="T38" fmla="*/ 63 w 380"/>
                <a:gd name="T39" fmla="*/ 351 h 367"/>
                <a:gd name="T40" fmla="*/ 195 w 380"/>
                <a:gd name="T41" fmla="*/ 250 h 367"/>
                <a:gd name="T42" fmla="*/ 195 w 380"/>
                <a:gd name="T43" fmla="*/ 250 h 367"/>
                <a:gd name="T44" fmla="*/ 335 w 380"/>
                <a:gd name="T45" fmla="*/ 314 h 367"/>
                <a:gd name="T46" fmla="*/ 335 w 380"/>
                <a:gd name="T47" fmla="*/ 314 h 367"/>
                <a:gd name="T48" fmla="*/ 355 w 380"/>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7">
                  <a:moveTo>
                    <a:pt x="355" y="274"/>
                  </a:moveTo>
                  <a:lnTo>
                    <a:pt x="355" y="274"/>
                  </a:lnTo>
                  <a:cubicBezTo>
                    <a:pt x="312" y="250"/>
                    <a:pt x="271" y="228"/>
                    <a:pt x="233" y="201"/>
                  </a:cubicBezTo>
                  <a:lnTo>
                    <a:pt x="233" y="201"/>
                  </a:lnTo>
                  <a:cubicBezTo>
                    <a:pt x="268" y="150"/>
                    <a:pt x="295" y="95"/>
                    <a:pt x="308" y="44"/>
                  </a:cubicBezTo>
                  <a:lnTo>
                    <a:pt x="308" y="44"/>
                  </a:lnTo>
                  <a:cubicBezTo>
                    <a:pt x="314" y="20"/>
                    <a:pt x="280" y="0"/>
                    <a:pt x="267" y="24"/>
                  </a:cubicBezTo>
                  <a:lnTo>
                    <a:pt x="267" y="24"/>
                  </a:lnTo>
                  <a:cubicBezTo>
                    <a:pt x="241" y="71"/>
                    <a:pt x="216" y="119"/>
                    <a:pt x="184" y="161"/>
                  </a:cubicBezTo>
                  <a:lnTo>
                    <a:pt x="184" y="161"/>
                  </a:lnTo>
                  <a:cubicBezTo>
                    <a:pt x="144" y="123"/>
                    <a:pt x="113" y="77"/>
                    <a:pt x="76" y="34"/>
                  </a:cubicBezTo>
                  <a:lnTo>
                    <a:pt x="76" y="34"/>
                  </a:lnTo>
                  <a:cubicBezTo>
                    <a:pt x="53" y="7"/>
                    <a:pt x="12" y="38"/>
                    <a:pt x="27" y="70"/>
                  </a:cubicBezTo>
                  <a:lnTo>
                    <a:pt x="27" y="70"/>
                  </a:lnTo>
                  <a:cubicBezTo>
                    <a:pt x="50" y="120"/>
                    <a:pt x="91" y="169"/>
                    <a:pt x="140" y="209"/>
                  </a:cubicBezTo>
                  <a:lnTo>
                    <a:pt x="140" y="209"/>
                  </a:lnTo>
                  <a:cubicBezTo>
                    <a:pt x="104" y="243"/>
                    <a:pt x="65" y="270"/>
                    <a:pt x="28" y="301"/>
                  </a:cubicBezTo>
                  <a:lnTo>
                    <a:pt x="28" y="301"/>
                  </a:lnTo>
                  <a:cubicBezTo>
                    <a:pt x="0" y="326"/>
                    <a:pt x="33" y="366"/>
                    <a:pt x="63" y="351"/>
                  </a:cubicBezTo>
                  <a:lnTo>
                    <a:pt x="63" y="351"/>
                  </a:lnTo>
                  <a:cubicBezTo>
                    <a:pt x="109" y="331"/>
                    <a:pt x="155" y="293"/>
                    <a:pt x="195" y="250"/>
                  </a:cubicBezTo>
                  <a:lnTo>
                    <a:pt x="195" y="250"/>
                  </a:lnTo>
                  <a:cubicBezTo>
                    <a:pt x="239" y="280"/>
                    <a:pt x="289" y="303"/>
                    <a:pt x="335" y="314"/>
                  </a:cubicBezTo>
                  <a:lnTo>
                    <a:pt x="335" y="314"/>
                  </a:lnTo>
                  <a:cubicBezTo>
                    <a:pt x="359" y="320"/>
                    <a:pt x="379" y="287"/>
                    <a:pt x="355" y="274"/>
                  </a:cubicBezTo>
                </a:path>
              </a:pathLst>
            </a:custGeom>
            <a:solidFill>
              <a:schemeClr val="accent3">
                <a:lumMod val="25000"/>
              </a:schemeClr>
            </a:solidFill>
            <a:ln>
              <a:noFill/>
            </a:ln>
            <a:effectLst/>
          </p:spPr>
          <p:txBody>
            <a:bodyPr wrap="none" anchor="ctr"/>
            <a:lstStyle/>
            <a:p>
              <a:pPr>
                <a:defRPr/>
              </a:pPr>
              <a:endParaRPr lang="es-ES_tradnl"/>
            </a:p>
          </p:txBody>
        </p:sp>
        <p:sp>
          <p:nvSpPr>
            <p:cNvPr id="214" name="Freeform 47">
              <a:extLst>
                <a:ext uri="{FF2B5EF4-FFF2-40B4-BE49-F238E27FC236}">
                  <a16:creationId xmlns:a16="http://schemas.microsoft.com/office/drawing/2014/main" id="{183E5633-86B6-6142-9416-997C08786616}"/>
                </a:ext>
              </a:extLst>
            </p:cNvPr>
            <p:cNvSpPr>
              <a:spLocks noChangeArrowheads="1"/>
            </p:cNvSpPr>
            <p:nvPr/>
          </p:nvSpPr>
          <p:spPr bwMode="auto">
            <a:xfrm rot="16200000">
              <a:off x="11987804" y="4182171"/>
              <a:ext cx="180951" cy="173016"/>
            </a:xfrm>
            <a:custGeom>
              <a:avLst/>
              <a:gdLst>
                <a:gd name="T0" fmla="*/ 353 w 379"/>
                <a:gd name="T1" fmla="*/ 274 h 367"/>
                <a:gd name="T2" fmla="*/ 353 w 379"/>
                <a:gd name="T3" fmla="*/ 274 h 367"/>
                <a:gd name="T4" fmla="*/ 232 w 379"/>
                <a:gd name="T5" fmla="*/ 201 h 367"/>
                <a:gd name="T6" fmla="*/ 232 w 379"/>
                <a:gd name="T7" fmla="*/ 201 h 367"/>
                <a:gd name="T8" fmla="*/ 307 w 379"/>
                <a:gd name="T9" fmla="*/ 44 h 367"/>
                <a:gd name="T10" fmla="*/ 307 w 379"/>
                <a:gd name="T11" fmla="*/ 44 h 367"/>
                <a:gd name="T12" fmla="*/ 266 w 379"/>
                <a:gd name="T13" fmla="*/ 24 h 367"/>
                <a:gd name="T14" fmla="*/ 266 w 379"/>
                <a:gd name="T15" fmla="*/ 24 h 367"/>
                <a:gd name="T16" fmla="*/ 182 w 379"/>
                <a:gd name="T17" fmla="*/ 161 h 367"/>
                <a:gd name="T18" fmla="*/ 182 w 379"/>
                <a:gd name="T19" fmla="*/ 161 h 367"/>
                <a:gd name="T20" fmla="*/ 76 w 379"/>
                <a:gd name="T21" fmla="*/ 34 h 367"/>
                <a:gd name="T22" fmla="*/ 76 w 379"/>
                <a:gd name="T23" fmla="*/ 34 h 367"/>
                <a:gd name="T24" fmla="*/ 26 w 379"/>
                <a:gd name="T25" fmla="*/ 70 h 367"/>
                <a:gd name="T26" fmla="*/ 26 w 379"/>
                <a:gd name="T27" fmla="*/ 70 h 367"/>
                <a:gd name="T28" fmla="*/ 139 w 379"/>
                <a:gd name="T29" fmla="*/ 209 h 367"/>
                <a:gd name="T30" fmla="*/ 139 w 379"/>
                <a:gd name="T31" fmla="*/ 209 h 367"/>
                <a:gd name="T32" fmla="*/ 27 w 379"/>
                <a:gd name="T33" fmla="*/ 301 h 367"/>
                <a:gd name="T34" fmla="*/ 27 w 379"/>
                <a:gd name="T35" fmla="*/ 301 h 367"/>
                <a:gd name="T36" fmla="*/ 63 w 379"/>
                <a:gd name="T37" fmla="*/ 351 h 367"/>
                <a:gd name="T38" fmla="*/ 63 w 379"/>
                <a:gd name="T39" fmla="*/ 351 h 367"/>
                <a:gd name="T40" fmla="*/ 193 w 379"/>
                <a:gd name="T41" fmla="*/ 250 h 367"/>
                <a:gd name="T42" fmla="*/ 193 w 379"/>
                <a:gd name="T43" fmla="*/ 250 h 367"/>
                <a:gd name="T44" fmla="*/ 335 w 379"/>
                <a:gd name="T45" fmla="*/ 314 h 367"/>
                <a:gd name="T46" fmla="*/ 335 w 379"/>
                <a:gd name="T47" fmla="*/ 314 h 367"/>
                <a:gd name="T48" fmla="*/ 353 w 379"/>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7">
                  <a:moveTo>
                    <a:pt x="353" y="274"/>
                  </a:moveTo>
                  <a:lnTo>
                    <a:pt x="353" y="274"/>
                  </a:lnTo>
                  <a:cubicBezTo>
                    <a:pt x="311" y="250"/>
                    <a:pt x="270" y="228"/>
                    <a:pt x="232" y="201"/>
                  </a:cubicBezTo>
                  <a:lnTo>
                    <a:pt x="232" y="201"/>
                  </a:lnTo>
                  <a:cubicBezTo>
                    <a:pt x="268" y="150"/>
                    <a:pt x="294" y="95"/>
                    <a:pt x="307" y="44"/>
                  </a:cubicBezTo>
                  <a:lnTo>
                    <a:pt x="307" y="44"/>
                  </a:lnTo>
                  <a:cubicBezTo>
                    <a:pt x="312" y="20"/>
                    <a:pt x="279" y="0"/>
                    <a:pt x="266" y="24"/>
                  </a:cubicBezTo>
                  <a:lnTo>
                    <a:pt x="266" y="24"/>
                  </a:lnTo>
                  <a:cubicBezTo>
                    <a:pt x="240" y="71"/>
                    <a:pt x="215" y="119"/>
                    <a:pt x="182" y="161"/>
                  </a:cubicBezTo>
                  <a:lnTo>
                    <a:pt x="182" y="161"/>
                  </a:lnTo>
                  <a:cubicBezTo>
                    <a:pt x="142" y="123"/>
                    <a:pt x="113" y="77"/>
                    <a:pt x="76" y="34"/>
                  </a:cubicBezTo>
                  <a:lnTo>
                    <a:pt x="76" y="34"/>
                  </a:lnTo>
                  <a:cubicBezTo>
                    <a:pt x="52" y="7"/>
                    <a:pt x="11" y="38"/>
                    <a:pt x="26" y="70"/>
                  </a:cubicBezTo>
                  <a:lnTo>
                    <a:pt x="26" y="70"/>
                  </a:lnTo>
                  <a:cubicBezTo>
                    <a:pt x="48" y="120"/>
                    <a:pt x="90" y="169"/>
                    <a:pt x="139" y="209"/>
                  </a:cubicBezTo>
                  <a:lnTo>
                    <a:pt x="139" y="209"/>
                  </a:lnTo>
                  <a:cubicBezTo>
                    <a:pt x="103" y="243"/>
                    <a:pt x="64" y="270"/>
                    <a:pt x="27" y="301"/>
                  </a:cubicBezTo>
                  <a:lnTo>
                    <a:pt x="27" y="301"/>
                  </a:lnTo>
                  <a:cubicBezTo>
                    <a:pt x="0" y="326"/>
                    <a:pt x="31" y="366"/>
                    <a:pt x="63" y="351"/>
                  </a:cubicBezTo>
                  <a:lnTo>
                    <a:pt x="63" y="351"/>
                  </a:lnTo>
                  <a:cubicBezTo>
                    <a:pt x="110" y="331"/>
                    <a:pt x="155" y="293"/>
                    <a:pt x="193" y="250"/>
                  </a:cubicBezTo>
                  <a:lnTo>
                    <a:pt x="193" y="250"/>
                  </a:lnTo>
                  <a:cubicBezTo>
                    <a:pt x="239" y="280"/>
                    <a:pt x="287" y="303"/>
                    <a:pt x="335" y="314"/>
                  </a:cubicBezTo>
                  <a:lnTo>
                    <a:pt x="335" y="314"/>
                  </a:lnTo>
                  <a:cubicBezTo>
                    <a:pt x="358" y="320"/>
                    <a:pt x="378" y="287"/>
                    <a:pt x="353" y="274"/>
                  </a:cubicBezTo>
                </a:path>
              </a:pathLst>
            </a:custGeom>
            <a:solidFill>
              <a:schemeClr val="accent3">
                <a:lumMod val="50000"/>
              </a:schemeClr>
            </a:solidFill>
            <a:ln>
              <a:noFill/>
            </a:ln>
            <a:effectLst/>
          </p:spPr>
          <p:txBody>
            <a:bodyPr wrap="none" anchor="ctr"/>
            <a:lstStyle/>
            <a:p>
              <a:pPr>
                <a:defRPr/>
              </a:pPr>
              <a:endParaRPr lang="es-ES_tradnl"/>
            </a:p>
          </p:txBody>
        </p:sp>
        <p:sp>
          <p:nvSpPr>
            <p:cNvPr id="215" name="Freeform 48">
              <a:extLst>
                <a:ext uri="{FF2B5EF4-FFF2-40B4-BE49-F238E27FC236}">
                  <a16:creationId xmlns:a16="http://schemas.microsoft.com/office/drawing/2014/main" id="{D60BEC4A-3287-4449-96ED-578456F53699}"/>
                </a:ext>
              </a:extLst>
            </p:cNvPr>
            <p:cNvSpPr>
              <a:spLocks noChangeArrowheads="1"/>
            </p:cNvSpPr>
            <p:nvPr/>
          </p:nvSpPr>
          <p:spPr bwMode="auto">
            <a:xfrm rot="16200000">
              <a:off x="11987804" y="3613920"/>
              <a:ext cx="180951" cy="173016"/>
            </a:xfrm>
            <a:custGeom>
              <a:avLst/>
              <a:gdLst>
                <a:gd name="T0" fmla="*/ 354 w 379"/>
                <a:gd name="T1" fmla="*/ 274 h 367"/>
                <a:gd name="T2" fmla="*/ 354 w 379"/>
                <a:gd name="T3" fmla="*/ 274 h 367"/>
                <a:gd name="T4" fmla="*/ 232 w 379"/>
                <a:gd name="T5" fmla="*/ 201 h 367"/>
                <a:gd name="T6" fmla="*/ 232 w 379"/>
                <a:gd name="T7" fmla="*/ 201 h 367"/>
                <a:gd name="T8" fmla="*/ 307 w 379"/>
                <a:gd name="T9" fmla="*/ 44 h 367"/>
                <a:gd name="T10" fmla="*/ 307 w 379"/>
                <a:gd name="T11" fmla="*/ 44 h 367"/>
                <a:gd name="T12" fmla="*/ 266 w 379"/>
                <a:gd name="T13" fmla="*/ 24 h 367"/>
                <a:gd name="T14" fmla="*/ 266 w 379"/>
                <a:gd name="T15" fmla="*/ 24 h 367"/>
                <a:gd name="T16" fmla="*/ 183 w 379"/>
                <a:gd name="T17" fmla="*/ 161 h 367"/>
                <a:gd name="T18" fmla="*/ 183 w 379"/>
                <a:gd name="T19" fmla="*/ 161 h 367"/>
                <a:gd name="T20" fmla="*/ 75 w 379"/>
                <a:gd name="T21" fmla="*/ 34 h 367"/>
                <a:gd name="T22" fmla="*/ 75 w 379"/>
                <a:gd name="T23" fmla="*/ 34 h 367"/>
                <a:gd name="T24" fmla="*/ 25 w 379"/>
                <a:gd name="T25" fmla="*/ 70 h 367"/>
                <a:gd name="T26" fmla="*/ 25 w 379"/>
                <a:gd name="T27" fmla="*/ 70 h 367"/>
                <a:gd name="T28" fmla="*/ 138 w 379"/>
                <a:gd name="T29" fmla="*/ 209 h 367"/>
                <a:gd name="T30" fmla="*/ 138 w 379"/>
                <a:gd name="T31" fmla="*/ 209 h 367"/>
                <a:gd name="T32" fmla="*/ 27 w 379"/>
                <a:gd name="T33" fmla="*/ 301 h 367"/>
                <a:gd name="T34" fmla="*/ 27 w 379"/>
                <a:gd name="T35" fmla="*/ 301 h 367"/>
                <a:gd name="T36" fmla="*/ 62 w 379"/>
                <a:gd name="T37" fmla="*/ 351 h 367"/>
                <a:gd name="T38" fmla="*/ 62 w 379"/>
                <a:gd name="T39" fmla="*/ 351 h 367"/>
                <a:gd name="T40" fmla="*/ 192 w 379"/>
                <a:gd name="T41" fmla="*/ 250 h 367"/>
                <a:gd name="T42" fmla="*/ 192 w 379"/>
                <a:gd name="T43" fmla="*/ 250 h 367"/>
                <a:gd name="T44" fmla="*/ 334 w 379"/>
                <a:gd name="T45" fmla="*/ 314 h 367"/>
                <a:gd name="T46" fmla="*/ 334 w 379"/>
                <a:gd name="T47" fmla="*/ 314 h 367"/>
                <a:gd name="T48" fmla="*/ 354 w 379"/>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7">
                  <a:moveTo>
                    <a:pt x="354" y="274"/>
                  </a:moveTo>
                  <a:lnTo>
                    <a:pt x="354" y="274"/>
                  </a:lnTo>
                  <a:cubicBezTo>
                    <a:pt x="312" y="250"/>
                    <a:pt x="270" y="228"/>
                    <a:pt x="232" y="201"/>
                  </a:cubicBezTo>
                  <a:lnTo>
                    <a:pt x="232" y="201"/>
                  </a:lnTo>
                  <a:cubicBezTo>
                    <a:pt x="267" y="150"/>
                    <a:pt x="293" y="95"/>
                    <a:pt x="307" y="44"/>
                  </a:cubicBezTo>
                  <a:lnTo>
                    <a:pt x="307" y="44"/>
                  </a:lnTo>
                  <a:cubicBezTo>
                    <a:pt x="312" y="20"/>
                    <a:pt x="279" y="0"/>
                    <a:pt x="266" y="24"/>
                  </a:cubicBezTo>
                  <a:lnTo>
                    <a:pt x="266" y="24"/>
                  </a:lnTo>
                  <a:cubicBezTo>
                    <a:pt x="240" y="71"/>
                    <a:pt x="215" y="119"/>
                    <a:pt x="183" y="161"/>
                  </a:cubicBezTo>
                  <a:lnTo>
                    <a:pt x="183" y="161"/>
                  </a:lnTo>
                  <a:cubicBezTo>
                    <a:pt x="142" y="123"/>
                    <a:pt x="112" y="77"/>
                    <a:pt x="75" y="34"/>
                  </a:cubicBezTo>
                  <a:lnTo>
                    <a:pt x="75" y="34"/>
                  </a:lnTo>
                  <a:cubicBezTo>
                    <a:pt x="53" y="7"/>
                    <a:pt x="11" y="38"/>
                    <a:pt x="25" y="70"/>
                  </a:cubicBezTo>
                  <a:lnTo>
                    <a:pt x="25" y="70"/>
                  </a:lnTo>
                  <a:cubicBezTo>
                    <a:pt x="49" y="120"/>
                    <a:pt x="90" y="169"/>
                    <a:pt x="138" y="209"/>
                  </a:cubicBezTo>
                  <a:lnTo>
                    <a:pt x="138" y="209"/>
                  </a:lnTo>
                  <a:cubicBezTo>
                    <a:pt x="103" y="243"/>
                    <a:pt x="63" y="270"/>
                    <a:pt x="27" y="301"/>
                  </a:cubicBezTo>
                  <a:lnTo>
                    <a:pt x="27" y="301"/>
                  </a:lnTo>
                  <a:cubicBezTo>
                    <a:pt x="0" y="326"/>
                    <a:pt x="32" y="366"/>
                    <a:pt x="62" y="351"/>
                  </a:cubicBezTo>
                  <a:lnTo>
                    <a:pt x="62" y="351"/>
                  </a:lnTo>
                  <a:cubicBezTo>
                    <a:pt x="109" y="331"/>
                    <a:pt x="154" y="293"/>
                    <a:pt x="192" y="250"/>
                  </a:cubicBezTo>
                  <a:lnTo>
                    <a:pt x="192" y="250"/>
                  </a:lnTo>
                  <a:cubicBezTo>
                    <a:pt x="240" y="280"/>
                    <a:pt x="288" y="303"/>
                    <a:pt x="334" y="314"/>
                  </a:cubicBezTo>
                  <a:lnTo>
                    <a:pt x="334" y="314"/>
                  </a:lnTo>
                  <a:cubicBezTo>
                    <a:pt x="358" y="320"/>
                    <a:pt x="378" y="287"/>
                    <a:pt x="354" y="274"/>
                  </a:cubicBezTo>
                </a:path>
              </a:pathLst>
            </a:custGeom>
            <a:solidFill>
              <a:schemeClr val="accent3">
                <a:lumMod val="50000"/>
              </a:schemeClr>
            </a:solidFill>
            <a:ln>
              <a:noFill/>
            </a:ln>
            <a:effectLst/>
          </p:spPr>
          <p:txBody>
            <a:bodyPr wrap="none" anchor="ctr"/>
            <a:lstStyle/>
            <a:p>
              <a:pPr>
                <a:defRPr/>
              </a:pPr>
              <a:endParaRPr lang="es-ES_tradnl"/>
            </a:p>
          </p:txBody>
        </p:sp>
        <p:sp>
          <p:nvSpPr>
            <p:cNvPr id="216" name="Freeform 49">
              <a:extLst>
                <a:ext uri="{FF2B5EF4-FFF2-40B4-BE49-F238E27FC236}">
                  <a16:creationId xmlns:a16="http://schemas.microsoft.com/office/drawing/2014/main" id="{65A47480-5204-A84C-99E3-71EDF7972D2B}"/>
                </a:ext>
              </a:extLst>
            </p:cNvPr>
            <p:cNvSpPr>
              <a:spLocks noChangeArrowheads="1"/>
            </p:cNvSpPr>
            <p:nvPr/>
          </p:nvSpPr>
          <p:spPr bwMode="auto">
            <a:xfrm rot="16200000">
              <a:off x="11992566" y="3236144"/>
              <a:ext cx="180951" cy="173015"/>
            </a:xfrm>
            <a:custGeom>
              <a:avLst/>
              <a:gdLst>
                <a:gd name="T0" fmla="*/ 355 w 379"/>
                <a:gd name="T1" fmla="*/ 273 h 366"/>
                <a:gd name="T2" fmla="*/ 355 w 379"/>
                <a:gd name="T3" fmla="*/ 273 h 366"/>
                <a:gd name="T4" fmla="*/ 232 w 379"/>
                <a:gd name="T5" fmla="*/ 201 h 366"/>
                <a:gd name="T6" fmla="*/ 232 w 379"/>
                <a:gd name="T7" fmla="*/ 201 h 366"/>
                <a:gd name="T8" fmla="*/ 307 w 379"/>
                <a:gd name="T9" fmla="*/ 43 h 366"/>
                <a:gd name="T10" fmla="*/ 307 w 379"/>
                <a:gd name="T11" fmla="*/ 43 h 366"/>
                <a:gd name="T12" fmla="*/ 267 w 379"/>
                <a:gd name="T13" fmla="*/ 25 h 366"/>
                <a:gd name="T14" fmla="*/ 267 w 379"/>
                <a:gd name="T15" fmla="*/ 25 h 366"/>
                <a:gd name="T16" fmla="*/ 184 w 379"/>
                <a:gd name="T17" fmla="*/ 161 h 366"/>
                <a:gd name="T18" fmla="*/ 184 w 379"/>
                <a:gd name="T19" fmla="*/ 161 h 366"/>
                <a:gd name="T20" fmla="*/ 76 w 379"/>
                <a:gd name="T21" fmla="*/ 34 h 366"/>
                <a:gd name="T22" fmla="*/ 76 w 379"/>
                <a:gd name="T23" fmla="*/ 34 h 366"/>
                <a:gd name="T24" fmla="*/ 26 w 379"/>
                <a:gd name="T25" fmla="*/ 69 h 366"/>
                <a:gd name="T26" fmla="*/ 26 w 379"/>
                <a:gd name="T27" fmla="*/ 69 h 366"/>
                <a:gd name="T28" fmla="*/ 140 w 379"/>
                <a:gd name="T29" fmla="*/ 210 h 366"/>
                <a:gd name="T30" fmla="*/ 140 w 379"/>
                <a:gd name="T31" fmla="*/ 210 h 366"/>
                <a:gd name="T32" fmla="*/ 29 w 379"/>
                <a:gd name="T33" fmla="*/ 302 h 366"/>
                <a:gd name="T34" fmla="*/ 29 w 379"/>
                <a:gd name="T35" fmla="*/ 302 h 366"/>
                <a:gd name="T36" fmla="*/ 63 w 379"/>
                <a:gd name="T37" fmla="*/ 352 h 366"/>
                <a:gd name="T38" fmla="*/ 63 w 379"/>
                <a:gd name="T39" fmla="*/ 352 h 366"/>
                <a:gd name="T40" fmla="*/ 194 w 379"/>
                <a:gd name="T41" fmla="*/ 250 h 366"/>
                <a:gd name="T42" fmla="*/ 194 w 379"/>
                <a:gd name="T43" fmla="*/ 250 h 366"/>
                <a:gd name="T44" fmla="*/ 335 w 379"/>
                <a:gd name="T45" fmla="*/ 314 h 366"/>
                <a:gd name="T46" fmla="*/ 335 w 379"/>
                <a:gd name="T47" fmla="*/ 314 h 366"/>
                <a:gd name="T48" fmla="*/ 355 w 379"/>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5" y="273"/>
                  </a:moveTo>
                  <a:lnTo>
                    <a:pt x="355" y="273"/>
                  </a:lnTo>
                  <a:cubicBezTo>
                    <a:pt x="313" y="250"/>
                    <a:pt x="270" y="228"/>
                    <a:pt x="232" y="201"/>
                  </a:cubicBezTo>
                  <a:lnTo>
                    <a:pt x="232" y="201"/>
                  </a:lnTo>
                  <a:cubicBezTo>
                    <a:pt x="268" y="150"/>
                    <a:pt x="295" y="94"/>
                    <a:pt x="307" y="43"/>
                  </a:cubicBezTo>
                  <a:lnTo>
                    <a:pt x="307" y="43"/>
                  </a:lnTo>
                  <a:cubicBezTo>
                    <a:pt x="314" y="20"/>
                    <a:pt x="281" y="0"/>
                    <a:pt x="267" y="25"/>
                  </a:cubicBezTo>
                  <a:lnTo>
                    <a:pt x="267" y="25"/>
                  </a:lnTo>
                  <a:cubicBezTo>
                    <a:pt x="240" y="71"/>
                    <a:pt x="217" y="118"/>
                    <a:pt x="184" y="161"/>
                  </a:cubicBezTo>
                  <a:lnTo>
                    <a:pt x="184" y="161"/>
                  </a:lnTo>
                  <a:cubicBezTo>
                    <a:pt x="143" y="122"/>
                    <a:pt x="113" y="77"/>
                    <a:pt x="76" y="34"/>
                  </a:cubicBezTo>
                  <a:lnTo>
                    <a:pt x="76" y="34"/>
                  </a:lnTo>
                  <a:cubicBezTo>
                    <a:pt x="52" y="6"/>
                    <a:pt x="13" y="39"/>
                    <a:pt x="26" y="69"/>
                  </a:cubicBezTo>
                  <a:lnTo>
                    <a:pt x="26" y="69"/>
                  </a:lnTo>
                  <a:cubicBezTo>
                    <a:pt x="50" y="119"/>
                    <a:pt x="90" y="169"/>
                    <a:pt x="140" y="210"/>
                  </a:cubicBezTo>
                  <a:lnTo>
                    <a:pt x="140" y="210"/>
                  </a:lnTo>
                  <a:cubicBezTo>
                    <a:pt x="105" y="243"/>
                    <a:pt x="65" y="269"/>
                    <a:pt x="29" y="302"/>
                  </a:cubicBezTo>
                  <a:lnTo>
                    <a:pt x="29" y="302"/>
                  </a:lnTo>
                  <a:cubicBezTo>
                    <a:pt x="0" y="326"/>
                    <a:pt x="33" y="365"/>
                    <a:pt x="63" y="352"/>
                  </a:cubicBezTo>
                  <a:lnTo>
                    <a:pt x="63" y="352"/>
                  </a:lnTo>
                  <a:cubicBezTo>
                    <a:pt x="110" y="331"/>
                    <a:pt x="155" y="294"/>
                    <a:pt x="194" y="250"/>
                  </a:cubicBezTo>
                  <a:lnTo>
                    <a:pt x="194" y="250"/>
                  </a:lnTo>
                  <a:cubicBezTo>
                    <a:pt x="240" y="280"/>
                    <a:pt x="289" y="302"/>
                    <a:pt x="335" y="314"/>
                  </a:cubicBezTo>
                  <a:lnTo>
                    <a:pt x="335" y="314"/>
                  </a:lnTo>
                  <a:cubicBezTo>
                    <a:pt x="359" y="320"/>
                    <a:pt x="378" y="286"/>
                    <a:pt x="355" y="273"/>
                  </a:cubicBezTo>
                </a:path>
              </a:pathLst>
            </a:custGeom>
            <a:solidFill>
              <a:schemeClr val="accent3">
                <a:lumMod val="25000"/>
              </a:schemeClr>
            </a:solidFill>
            <a:ln>
              <a:noFill/>
            </a:ln>
            <a:effectLst/>
          </p:spPr>
          <p:txBody>
            <a:bodyPr wrap="none" anchor="ctr"/>
            <a:lstStyle/>
            <a:p>
              <a:pPr>
                <a:defRPr/>
              </a:pPr>
              <a:endParaRPr lang="es-ES_tradnl"/>
            </a:p>
          </p:txBody>
        </p:sp>
        <p:sp>
          <p:nvSpPr>
            <p:cNvPr id="217" name="Freeform 50">
              <a:extLst>
                <a:ext uri="{FF2B5EF4-FFF2-40B4-BE49-F238E27FC236}">
                  <a16:creationId xmlns:a16="http://schemas.microsoft.com/office/drawing/2014/main" id="{45B49129-8608-DB4E-B069-1C68104F21A5}"/>
                </a:ext>
              </a:extLst>
            </p:cNvPr>
            <p:cNvSpPr>
              <a:spLocks noChangeArrowheads="1"/>
            </p:cNvSpPr>
            <p:nvPr/>
          </p:nvSpPr>
          <p:spPr bwMode="auto">
            <a:xfrm rot="16200000">
              <a:off x="11993360" y="3044875"/>
              <a:ext cx="179365" cy="173015"/>
            </a:xfrm>
            <a:custGeom>
              <a:avLst/>
              <a:gdLst>
                <a:gd name="T0" fmla="*/ 353 w 378"/>
                <a:gd name="T1" fmla="*/ 273 h 366"/>
                <a:gd name="T2" fmla="*/ 353 w 378"/>
                <a:gd name="T3" fmla="*/ 273 h 366"/>
                <a:gd name="T4" fmla="*/ 231 w 378"/>
                <a:gd name="T5" fmla="*/ 201 h 366"/>
                <a:gd name="T6" fmla="*/ 231 w 378"/>
                <a:gd name="T7" fmla="*/ 201 h 366"/>
                <a:gd name="T8" fmla="*/ 307 w 378"/>
                <a:gd name="T9" fmla="*/ 43 h 366"/>
                <a:gd name="T10" fmla="*/ 307 w 378"/>
                <a:gd name="T11" fmla="*/ 43 h 366"/>
                <a:gd name="T12" fmla="*/ 265 w 378"/>
                <a:gd name="T13" fmla="*/ 25 h 366"/>
                <a:gd name="T14" fmla="*/ 265 w 378"/>
                <a:gd name="T15" fmla="*/ 25 h 366"/>
                <a:gd name="T16" fmla="*/ 183 w 378"/>
                <a:gd name="T17" fmla="*/ 161 h 366"/>
                <a:gd name="T18" fmla="*/ 183 w 378"/>
                <a:gd name="T19" fmla="*/ 161 h 366"/>
                <a:gd name="T20" fmla="*/ 75 w 378"/>
                <a:gd name="T21" fmla="*/ 34 h 366"/>
                <a:gd name="T22" fmla="*/ 75 w 378"/>
                <a:gd name="T23" fmla="*/ 34 h 366"/>
                <a:gd name="T24" fmla="*/ 26 w 378"/>
                <a:gd name="T25" fmla="*/ 69 h 366"/>
                <a:gd name="T26" fmla="*/ 26 w 378"/>
                <a:gd name="T27" fmla="*/ 69 h 366"/>
                <a:gd name="T28" fmla="*/ 139 w 378"/>
                <a:gd name="T29" fmla="*/ 210 h 366"/>
                <a:gd name="T30" fmla="*/ 139 w 378"/>
                <a:gd name="T31" fmla="*/ 210 h 366"/>
                <a:gd name="T32" fmla="*/ 28 w 378"/>
                <a:gd name="T33" fmla="*/ 302 h 366"/>
                <a:gd name="T34" fmla="*/ 28 w 378"/>
                <a:gd name="T35" fmla="*/ 302 h 366"/>
                <a:gd name="T36" fmla="*/ 62 w 378"/>
                <a:gd name="T37" fmla="*/ 352 h 366"/>
                <a:gd name="T38" fmla="*/ 62 w 378"/>
                <a:gd name="T39" fmla="*/ 352 h 366"/>
                <a:gd name="T40" fmla="*/ 193 w 378"/>
                <a:gd name="T41" fmla="*/ 250 h 366"/>
                <a:gd name="T42" fmla="*/ 193 w 378"/>
                <a:gd name="T43" fmla="*/ 250 h 366"/>
                <a:gd name="T44" fmla="*/ 334 w 378"/>
                <a:gd name="T45" fmla="*/ 314 h 366"/>
                <a:gd name="T46" fmla="*/ 334 w 378"/>
                <a:gd name="T47" fmla="*/ 314 h 366"/>
                <a:gd name="T48" fmla="*/ 353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3"/>
                  </a:moveTo>
                  <a:lnTo>
                    <a:pt x="353" y="273"/>
                  </a:lnTo>
                  <a:cubicBezTo>
                    <a:pt x="311" y="250"/>
                    <a:pt x="269" y="228"/>
                    <a:pt x="231" y="201"/>
                  </a:cubicBezTo>
                  <a:lnTo>
                    <a:pt x="231" y="201"/>
                  </a:lnTo>
                  <a:cubicBezTo>
                    <a:pt x="267" y="150"/>
                    <a:pt x="294" y="94"/>
                    <a:pt x="307" y="43"/>
                  </a:cubicBezTo>
                  <a:lnTo>
                    <a:pt x="307" y="43"/>
                  </a:lnTo>
                  <a:cubicBezTo>
                    <a:pt x="313" y="20"/>
                    <a:pt x="278" y="0"/>
                    <a:pt x="265" y="25"/>
                  </a:cubicBezTo>
                  <a:lnTo>
                    <a:pt x="265" y="25"/>
                  </a:lnTo>
                  <a:cubicBezTo>
                    <a:pt x="240" y="71"/>
                    <a:pt x="215" y="118"/>
                    <a:pt x="183" y="161"/>
                  </a:cubicBezTo>
                  <a:lnTo>
                    <a:pt x="183" y="161"/>
                  </a:lnTo>
                  <a:cubicBezTo>
                    <a:pt x="142" y="122"/>
                    <a:pt x="113" y="77"/>
                    <a:pt x="75" y="34"/>
                  </a:cubicBezTo>
                  <a:lnTo>
                    <a:pt x="75" y="34"/>
                  </a:lnTo>
                  <a:cubicBezTo>
                    <a:pt x="52" y="6"/>
                    <a:pt x="12" y="39"/>
                    <a:pt x="26" y="69"/>
                  </a:cubicBezTo>
                  <a:lnTo>
                    <a:pt x="26" y="69"/>
                  </a:lnTo>
                  <a:cubicBezTo>
                    <a:pt x="49" y="119"/>
                    <a:pt x="89" y="169"/>
                    <a:pt x="139" y="210"/>
                  </a:cubicBezTo>
                  <a:lnTo>
                    <a:pt x="139" y="210"/>
                  </a:lnTo>
                  <a:cubicBezTo>
                    <a:pt x="104" y="243"/>
                    <a:pt x="63" y="269"/>
                    <a:pt x="28" y="302"/>
                  </a:cubicBezTo>
                  <a:lnTo>
                    <a:pt x="28" y="302"/>
                  </a:lnTo>
                  <a:cubicBezTo>
                    <a:pt x="0" y="326"/>
                    <a:pt x="31" y="365"/>
                    <a:pt x="62" y="352"/>
                  </a:cubicBezTo>
                  <a:lnTo>
                    <a:pt x="62" y="352"/>
                  </a:lnTo>
                  <a:cubicBezTo>
                    <a:pt x="109" y="331"/>
                    <a:pt x="154" y="294"/>
                    <a:pt x="193" y="250"/>
                  </a:cubicBezTo>
                  <a:lnTo>
                    <a:pt x="193" y="250"/>
                  </a:lnTo>
                  <a:cubicBezTo>
                    <a:pt x="239" y="280"/>
                    <a:pt x="288" y="302"/>
                    <a:pt x="334" y="314"/>
                  </a:cubicBezTo>
                  <a:lnTo>
                    <a:pt x="334" y="314"/>
                  </a:lnTo>
                  <a:cubicBezTo>
                    <a:pt x="357" y="320"/>
                    <a:pt x="377" y="286"/>
                    <a:pt x="353" y="273"/>
                  </a:cubicBezTo>
                </a:path>
              </a:pathLst>
            </a:custGeom>
            <a:solidFill>
              <a:schemeClr val="accent3">
                <a:lumMod val="50000"/>
              </a:schemeClr>
            </a:solidFill>
            <a:ln>
              <a:noFill/>
            </a:ln>
            <a:effectLst/>
          </p:spPr>
          <p:txBody>
            <a:bodyPr wrap="none" anchor="ctr"/>
            <a:lstStyle/>
            <a:p>
              <a:pPr>
                <a:defRPr/>
              </a:pPr>
              <a:endParaRPr lang="es-ES_tradnl"/>
            </a:p>
          </p:txBody>
        </p:sp>
        <p:sp>
          <p:nvSpPr>
            <p:cNvPr id="218" name="Freeform 51">
              <a:extLst>
                <a:ext uri="{FF2B5EF4-FFF2-40B4-BE49-F238E27FC236}">
                  <a16:creationId xmlns:a16="http://schemas.microsoft.com/office/drawing/2014/main" id="{97B26D03-4040-E442-A994-F29B964E1A01}"/>
                </a:ext>
              </a:extLst>
            </p:cNvPr>
            <p:cNvSpPr>
              <a:spLocks noChangeArrowheads="1"/>
            </p:cNvSpPr>
            <p:nvPr/>
          </p:nvSpPr>
          <p:spPr bwMode="auto">
            <a:xfrm rot="16200000">
              <a:off x="11992566" y="3425033"/>
              <a:ext cx="180951" cy="173015"/>
            </a:xfrm>
            <a:custGeom>
              <a:avLst/>
              <a:gdLst>
                <a:gd name="T0" fmla="*/ 352 w 378"/>
                <a:gd name="T1" fmla="*/ 273 h 366"/>
                <a:gd name="T2" fmla="*/ 352 w 378"/>
                <a:gd name="T3" fmla="*/ 273 h 366"/>
                <a:gd name="T4" fmla="*/ 232 w 378"/>
                <a:gd name="T5" fmla="*/ 201 h 366"/>
                <a:gd name="T6" fmla="*/ 232 w 378"/>
                <a:gd name="T7" fmla="*/ 201 h 366"/>
                <a:gd name="T8" fmla="*/ 306 w 378"/>
                <a:gd name="T9" fmla="*/ 43 h 366"/>
                <a:gd name="T10" fmla="*/ 306 w 378"/>
                <a:gd name="T11" fmla="*/ 43 h 366"/>
                <a:gd name="T12" fmla="*/ 266 w 378"/>
                <a:gd name="T13" fmla="*/ 25 h 366"/>
                <a:gd name="T14" fmla="*/ 266 w 378"/>
                <a:gd name="T15" fmla="*/ 25 h 366"/>
                <a:gd name="T16" fmla="*/ 183 w 378"/>
                <a:gd name="T17" fmla="*/ 161 h 366"/>
                <a:gd name="T18" fmla="*/ 183 w 378"/>
                <a:gd name="T19" fmla="*/ 161 h 366"/>
                <a:gd name="T20" fmla="*/ 76 w 378"/>
                <a:gd name="T21" fmla="*/ 34 h 366"/>
                <a:gd name="T22" fmla="*/ 76 w 378"/>
                <a:gd name="T23" fmla="*/ 34 h 366"/>
                <a:gd name="T24" fmla="*/ 25 w 378"/>
                <a:gd name="T25" fmla="*/ 69 h 366"/>
                <a:gd name="T26" fmla="*/ 25 w 378"/>
                <a:gd name="T27" fmla="*/ 69 h 366"/>
                <a:gd name="T28" fmla="*/ 138 w 378"/>
                <a:gd name="T29" fmla="*/ 210 h 366"/>
                <a:gd name="T30" fmla="*/ 138 w 378"/>
                <a:gd name="T31" fmla="*/ 210 h 366"/>
                <a:gd name="T32" fmla="*/ 28 w 378"/>
                <a:gd name="T33" fmla="*/ 302 h 366"/>
                <a:gd name="T34" fmla="*/ 28 w 378"/>
                <a:gd name="T35" fmla="*/ 302 h 366"/>
                <a:gd name="T36" fmla="*/ 63 w 378"/>
                <a:gd name="T37" fmla="*/ 352 h 366"/>
                <a:gd name="T38" fmla="*/ 63 w 378"/>
                <a:gd name="T39" fmla="*/ 352 h 366"/>
                <a:gd name="T40" fmla="*/ 193 w 378"/>
                <a:gd name="T41" fmla="*/ 250 h 366"/>
                <a:gd name="T42" fmla="*/ 193 w 378"/>
                <a:gd name="T43" fmla="*/ 250 h 366"/>
                <a:gd name="T44" fmla="*/ 334 w 378"/>
                <a:gd name="T45" fmla="*/ 314 h 366"/>
                <a:gd name="T46" fmla="*/ 334 w 378"/>
                <a:gd name="T47" fmla="*/ 314 h 366"/>
                <a:gd name="T48" fmla="*/ 352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2" y="273"/>
                  </a:moveTo>
                  <a:lnTo>
                    <a:pt x="352" y="273"/>
                  </a:lnTo>
                  <a:cubicBezTo>
                    <a:pt x="312" y="250"/>
                    <a:pt x="270" y="228"/>
                    <a:pt x="232" y="201"/>
                  </a:cubicBezTo>
                  <a:lnTo>
                    <a:pt x="232" y="201"/>
                  </a:lnTo>
                  <a:cubicBezTo>
                    <a:pt x="267" y="150"/>
                    <a:pt x="293" y="94"/>
                    <a:pt x="306" y="43"/>
                  </a:cubicBezTo>
                  <a:lnTo>
                    <a:pt x="306" y="43"/>
                  </a:lnTo>
                  <a:cubicBezTo>
                    <a:pt x="313" y="20"/>
                    <a:pt x="279" y="0"/>
                    <a:pt x="266" y="25"/>
                  </a:cubicBezTo>
                  <a:lnTo>
                    <a:pt x="266" y="25"/>
                  </a:lnTo>
                  <a:cubicBezTo>
                    <a:pt x="239" y="71"/>
                    <a:pt x="216" y="118"/>
                    <a:pt x="183" y="161"/>
                  </a:cubicBezTo>
                  <a:lnTo>
                    <a:pt x="183" y="161"/>
                  </a:lnTo>
                  <a:cubicBezTo>
                    <a:pt x="142" y="122"/>
                    <a:pt x="112" y="77"/>
                    <a:pt x="76" y="34"/>
                  </a:cubicBezTo>
                  <a:lnTo>
                    <a:pt x="76" y="34"/>
                  </a:lnTo>
                  <a:cubicBezTo>
                    <a:pt x="52" y="6"/>
                    <a:pt x="12" y="39"/>
                    <a:pt x="25" y="69"/>
                  </a:cubicBezTo>
                  <a:lnTo>
                    <a:pt x="25" y="69"/>
                  </a:lnTo>
                  <a:cubicBezTo>
                    <a:pt x="49" y="119"/>
                    <a:pt x="90" y="169"/>
                    <a:pt x="138" y="210"/>
                  </a:cubicBezTo>
                  <a:lnTo>
                    <a:pt x="138" y="210"/>
                  </a:lnTo>
                  <a:cubicBezTo>
                    <a:pt x="104" y="243"/>
                    <a:pt x="65" y="269"/>
                    <a:pt x="28" y="302"/>
                  </a:cubicBezTo>
                  <a:lnTo>
                    <a:pt x="28" y="302"/>
                  </a:lnTo>
                  <a:cubicBezTo>
                    <a:pt x="0" y="326"/>
                    <a:pt x="32" y="365"/>
                    <a:pt x="63" y="352"/>
                  </a:cubicBezTo>
                  <a:lnTo>
                    <a:pt x="63" y="352"/>
                  </a:lnTo>
                  <a:cubicBezTo>
                    <a:pt x="109" y="331"/>
                    <a:pt x="154" y="294"/>
                    <a:pt x="193" y="250"/>
                  </a:cubicBezTo>
                  <a:lnTo>
                    <a:pt x="193" y="250"/>
                  </a:lnTo>
                  <a:cubicBezTo>
                    <a:pt x="239" y="280"/>
                    <a:pt x="288" y="302"/>
                    <a:pt x="334" y="314"/>
                  </a:cubicBezTo>
                  <a:lnTo>
                    <a:pt x="334" y="314"/>
                  </a:lnTo>
                  <a:cubicBezTo>
                    <a:pt x="358" y="320"/>
                    <a:pt x="377" y="286"/>
                    <a:pt x="352" y="273"/>
                  </a:cubicBezTo>
                </a:path>
              </a:pathLst>
            </a:custGeom>
            <a:solidFill>
              <a:schemeClr val="accent3">
                <a:lumMod val="75000"/>
              </a:schemeClr>
            </a:solidFill>
            <a:ln>
              <a:noFill/>
            </a:ln>
            <a:effectLst/>
          </p:spPr>
          <p:txBody>
            <a:bodyPr wrap="none" anchor="ctr"/>
            <a:lstStyle/>
            <a:p>
              <a:pPr>
                <a:defRPr/>
              </a:pPr>
              <a:endParaRPr lang="es-ES_tradnl"/>
            </a:p>
          </p:txBody>
        </p:sp>
        <p:sp>
          <p:nvSpPr>
            <p:cNvPr id="219" name="Freeform 52">
              <a:extLst>
                <a:ext uri="{FF2B5EF4-FFF2-40B4-BE49-F238E27FC236}">
                  <a16:creationId xmlns:a16="http://schemas.microsoft.com/office/drawing/2014/main" id="{757D63E1-E6BD-854E-8663-1E2368D18B4C}"/>
                </a:ext>
              </a:extLst>
            </p:cNvPr>
            <p:cNvSpPr>
              <a:spLocks noChangeArrowheads="1"/>
            </p:cNvSpPr>
            <p:nvPr/>
          </p:nvSpPr>
          <p:spPr bwMode="auto">
            <a:xfrm rot="16200000">
              <a:off x="11992566" y="2856782"/>
              <a:ext cx="180951" cy="173015"/>
            </a:xfrm>
            <a:custGeom>
              <a:avLst/>
              <a:gdLst>
                <a:gd name="T0" fmla="*/ 353 w 378"/>
                <a:gd name="T1" fmla="*/ 273 h 366"/>
                <a:gd name="T2" fmla="*/ 353 w 378"/>
                <a:gd name="T3" fmla="*/ 273 h 366"/>
                <a:gd name="T4" fmla="*/ 232 w 378"/>
                <a:gd name="T5" fmla="*/ 201 h 366"/>
                <a:gd name="T6" fmla="*/ 232 w 378"/>
                <a:gd name="T7" fmla="*/ 201 h 366"/>
                <a:gd name="T8" fmla="*/ 306 w 378"/>
                <a:gd name="T9" fmla="*/ 43 h 366"/>
                <a:gd name="T10" fmla="*/ 306 w 378"/>
                <a:gd name="T11" fmla="*/ 43 h 366"/>
                <a:gd name="T12" fmla="*/ 265 w 378"/>
                <a:gd name="T13" fmla="*/ 25 h 366"/>
                <a:gd name="T14" fmla="*/ 265 w 378"/>
                <a:gd name="T15" fmla="*/ 25 h 366"/>
                <a:gd name="T16" fmla="*/ 182 w 378"/>
                <a:gd name="T17" fmla="*/ 161 h 366"/>
                <a:gd name="T18" fmla="*/ 182 w 378"/>
                <a:gd name="T19" fmla="*/ 161 h 366"/>
                <a:gd name="T20" fmla="*/ 76 w 378"/>
                <a:gd name="T21" fmla="*/ 34 h 366"/>
                <a:gd name="T22" fmla="*/ 76 w 378"/>
                <a:gd name="T23" fmla="*/ 34 h 366"/>
                <a:gd name="T24" fmla="*/ 26 w 378"/>
                <a:gd name="T25" fmla="*/ 69 h 366"/>
                <a:gd name="T26" fmla="*/ 26 w 378"/>
                <a:gd name="T27" fmla="*/ 69 h 366"/>
                <a:gd name="T28" fmla="*/ 138 w 378"/>
                <a:gd name="T29" fmla="*/ 210 h 366"/>
                <a:gd name="T30" fmla="*/ 138 w 378"/>
                <a:gd name="T31" fmla="*/ 210 h 366"/>
                <a:gd name="T32" fmla="*/ 27 w 378"/>
                <a:gd name="T33" fmla="*/ 302 h 366"/>
                <a:gd name="T34" fmla="*/ 27 w 378"/>
                <a:gd name="T35" fmla="*/ 302 h 366"/>
                <a:gd name="T36" fmla="*/ 63 w 378"/>
                <a:gd name="T37" fmla="*/ 352 h 366"/>
                <a:gd name="T38" fmla="*/ 63 w 378"/>
                <a:gd name="T39" fmla="*/ 352 h 366"/>
                <a:gd name="T40" fmla="*/ 193 w 378"/>
                <a:gd name="T41" fmla="*/ 250 h 366"/>
                <a:gd name="T42" fmla="*/ 193 w 378"/>
                <a:gd name="T43" fmla="*/ 250 h 366"/>
                <a:gd name="T44" fmla="*/ 334 w 378"/>
                <a:gd name="T45" fmla="*/ 314 h 366"/>
                <a:gd name="T46" fmla="*/ 334 w 378"/>
                <a:gd name="T47" fmla="*/ 314 h 366"/>
                <a:gd name="T48" fmla="*/ 353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3"/>
                  </a:moveTo>
                  <a:lnTo>
                    <a:pt x="353" y="273"/>
                  </a:lnTo>
                  <a:cubicBezTo>
                    <a:pt x="311" y="250"/>
                    <a:pt x="270" y="228"/>
                    <a:pt x="232" y="201"/>
                  </a:cubicBezTo>
                  <a:lnTo>
                    <a:pt x="232" y="201"/>
                  </a:lnTo>
                  <a:cubicBezTo>
                    <a:pt x="267" y="150"/>
                    <a:pt x="293" y="94"/>
                    <a:pt x="306" y="43"/>
                  </a:cubicBezTo>
                  <a:lnTo>
                    <a:pt x="306" y="43"/>
                  </a:lnTo>
                  <a:cubicBezTo>
                    <a:pt x="312" y="20"/>
                    <a:pt x="278" y="0"/>
                    <a:pt x="265" y="25"/>
                  </a:cubicBezTo>
                  <a:lnTo>
                    <a:pt x="265" y="25"/>
                  </a:lnTo>
                  <a:cubicBezTo>
                    <a:pt x="239" y="71"/>
                    <a:pt x="215" y="118"/>
                    <a:pt x="182" y="161"/>
                  </a:cubicBezTo>
                  <a:lnTo>
                    <a:pt x="182" y="161"/>
                  </a:lnTo>
                  <a:cubicBezTo>
                    <a:pt x="142" y="122"/>
                    <a:pt x="111" y="77"/>
                    <a:pt x="76" y="34"/>
                  </a:cubicBezTo>
                  <a:lnTo>
                    <a:pt x="76" y="34"/>
                  </a:lnTo>
                  <a:cubicBezTo>
                    <a:pt x="51" y="6"/>
                    <a:pt x="12" y="39"/>
                    <a:pt x="26" y="69"/>
                  </a:cubicBezTo>
                  <a:lnTo>
                    <a:pt x="26" y="69"/>
                  </a:lnTo>
                  <a:cubicBezTo>
                    <a:pt x="48" y="119"/>
                    <a:pt x="89" y="169"/>
                    <a:pt x="138" y="210"/>
                  </a:cubicBezTo>
                  <a:lnTo>
                    <a:pt x="138" y="210"/>
                  </a:lnTo>
                  <a:cubicBezTo>
                    <a:pt x="104" y="243"/>
                    <a:pt x="64" y="269"/>
                    <a:pt x="27" y="302"/>
                  </a:cubicBezTo>
                  <a:lnTo>
                    <a:pt x="27" y="302"/>
                  </a:lnTo>
                  <a:cubicBezTo>
                    <a:pt x="0" y="326"/>
                    <a:pt x="31" y="365"/>
                    <a:pt x="63" y="352"/>
                  </a:cubicBezTo>
                  <a:lnTo>
                    <a:pt x="63" y="352"/>
                  </a:lnTo>
                  <a:cubicBezTo>
                    <a:pt x="109" y="331"/>
                    <a:pt x="153" y="294"/>
                    <a:pt x="193" y="250"/>
                  </a:cubicBezTo>
                  <a:lnTo>
                    <a:pt x="193" y="250"/>
                  </a:lnTo>
                  <a:cubicBezTo>
                    <a:pt x="239" y="280"/>
                    <a:pt x="288" y="302"/>
                    <a:pt x="334" y="314"/>
                  </a:cubicBezTo>
                  <a:lnTo>
                    <a:pt x="334" y="314"/>
                  </a:lnTo>
                  <a:cubicBezTo>
                    <a:pt x="357" y="320"/>
                    <a:pt x="377" y="286"/>
                    <a:pt x="353" y="273"/>
                  </a:cubicBezTo>
                </a:path>
              </a:pathLst>
            </a:custGeom>
            <a:solidFill>
              <a:schemeClr val="accent3">
                <a:lumMod val="75000"/>
              </a:schemeClr>
            </a:solidFill>
            <a:ln>
              <a:noFill/>
            </a:ln>
            <a:effectLst/>
          </p:spPr>
          <p:txBody>
            <a:bodyPr wrap="none" anchor="ctr"/>
            <a:lstStyle/>
            <a:p>
              <a:pPr>
                <a:defRPr/>
              </a:pPr>
              <a:endParaRPr lang="es-ES_tradnl"/>
            </a:p>
          </p:txBody>
        </p:sp>
        <p:sp>
          <p:nvSpPr>
            <p:cNvPr id="220" name="Freeform 53">
              <a:extLst>
                <a:ext uri="{FF2B5EF4-FFF2-40B4-BE49-F238E27FC236}">
                  <a16:creationId xmlns:a16="http://schemas.microsoft.com/office/drawing/2014/main" id="{05EE3866-BB23-7343-A35C-D7A83E07D48D}"/>
                </a:ext>
              </a:extLst>
            </p:cNvPr>
            <p:cNvSpPr>
              <a:spLocks noChangeArrowheads="1"/>
            </p:cNvSpPr>
            <p:nvPr/>
          </p:nvSpPr>
          <p:spPr bwMode="auto">
            <a:xfrm rot="16200000">
              <a:off x="11987804" y="2464720"/>
              <a:ext cx="180951" cy="173016"/>
            </a:xfrm>
            <a:custGeom>
              <a:avLst/>
              <a:gdLst>
                <a:gd name="T0" fmla="*/ 353 w 378"/>
                <a:gd name="T1" fmla="*/ 272 h 366"/>
                <a:gd name="T2" fmla="*/ 353 w 378"/>
                <a:gd name="T3" fmla="*/ 272 h 366"/>
                <a:gd name="T4" fmla="*/ 231 w 378"/>
                <a:gd name="T5" fmla="*/ 201 h 366"/>
                <a:gd name="T6" fmla="*/ 231 w 378"/>
                <a:gd name="T7" fmla="*/ 201 h 366"/>
                <a:gd name="T8" fmla="*/ 307 w 378"/>
                <a:gd name="T9" fmla="*/ 42 h 366"/>
                <a:gd name="T10" fmla="*/ 307 w 378"/>
                <a:gd name="T11" fmla="*/ 42 h 366"/>
                <a:gd name="T12" fmla="*/ 267 w 378"/>
                <a:gd name="T13" fmla="*/ 22 h 366"/>
                <a:gd name="T14" fmla="*/ 267 w 378"/>
                <a:gd name="T15" fmla="*/ 22 h 366"/>
                <a:gd name="T16" fmla="*/ 183 w 378"/>
                <a:gd name="T17" fmla="*/ 160 h 366"/>
                <a:gd name="T18" fmla="*/ 183 w 378"/>
                <a:gd name="T19" fmla="*/ 160 h 366"/>
                <a:gd name="T20" fmla="*/ 76 w 378"/>
                <a:gd name="T21" fmla="*/ 34 h 366"/>
                <a:gd name="T22" fmla="*/ 76 w 378"/>
                <a:gd name="T23" fmla="*/ 34 h 366"/>
                <a:gd name="T24" fmla="*/ 26 w 378"/>
                <a:gd name="T25" fmla="*/ 70 h 366"/>
                <a:gd name="T26" fmla="*/ 26 w 378"/>
                <a:gd name="T27" fmla="*/ 70 h 366"/>
                <a:gd name="T28" fmla="*/ 139 w 378"/>
                <a:gd name="T29" fmla="*/ 209 h 366"/>
                <a:gd name="T30" fmla="*/ 139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50 h 366"/>
                <a:gd name="T42" fmla="*/ 193 w 378"/>
                <a:gd name="T43" fmla="*/ 250 h 366"/>
                <a:gd name="T44" fmla="*/ 334 w 378"/>
                <a:gd name="T45" fmla="*/ 313 h 366"/>
                <a:gd name="T46" fmla="*/ 334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50"/>
                    <a:pt x="271" y="227"/>
                    <a:pt x="231" y="201"/>
                  </a:cubicBezTo>
                  <a:lnTo>
                    <a:pt x="231" y="201"/>
                  </a:lnTo>
                  <a:cubicBezTo>
                    <a:pt x="267" y="150"/>
                    <a:pt x="294" y="95"/>
                    <a:pt x="307" y="42"/>
                  </a:cubicBezTo>
                  <a:lnTo>
                    <a:pt x="307" y="42"/>
                  </a:lnTo>
                  <a:cubicBezTo>
                    <a:pt x="314" y="20"/>
                    <a:pt x="280" y="0"/>
                    <a:pt x="267" y="22"/>
                  </a:cubicBezTo>
                  <a:lnTo>
                    <a:pt x="267" y="22"/>
                  </a:lnTo>
                  <a:cubicBezTo>
                    <a:pt x="240" y="71"/>
                    <a:pt x="217" y="117"/>
                    <a:pt x="183" y="160"/>
                  </a:cubicBezTo>
                  <a:lnTo>
                    <a:pt x="183" y="160"/>
                  </a:lnTo>
                  <a:cubicBezTo>
                    <a:pt x="143" y="122"/>
                    <a:pt x="113" y="76"/>
                    <a:pt x="76" y="34"/>
                  </a:cubicBezTo>
                  <a:lnTo>
                    <a:pt x="76" y="34"/>
                  </a:lnTo>
                  <a:cubicBezTo>
                    <a:pt x="53" y="7"/>
                    <a:pt x="12" y="38"/>
                    <a:pt x="26" y="70"/>
                  </a:cubicBezTo>
                  <a:lnTo>
                    <a:pt x="26" y="70"/>
                  </a:lnTo>
                  <a:cubicBezTo>
                    <a:pt x="50" y="120"/>
                    <a:pt x="91" y="168"/>
                    <a:pt x="139" y="209"/>
                  </a:cubicBezTo>
                  <a:lnTo>
                    <a:pt x="139" y="209"/>
                  </a:lnTo>
                  <a:cubicBezTo>
                    <a:pt x="104" y="242"/>
                    <a:pt x="64" y="269"/>
                    <a:pt x="28" y="301"/>
                  </a:cubicBezTo>
                  <a:lnTo>
                    <a:pt x="28" y="301"/>
                  </a:lnTo>
                  <a:cubicBezTo>
                    <a:pt x="0" y="325"/>
                    <a:pt x="33" y="365"/>
                    <a:pt x="63" y="351"/>
                  </a:cubicBezTo>
                  <a:lnTo>
                    <a:pt x="63" y="351"/>
                  </a:lnTo>
                  <a:cubicBezTo>
                    <a:pt x="110" y="330"/>
                    <a:pt x="155" y="293"/>
                    <a:pt x="193" y="250"/>
                  </a:cubicBezTo>
                  <a:lnTo>
                    <a:pt x="193" y="250"/>
                  </a:lnTo>
                  <a:cubicBezTo>
                    <a:pt x="239" y="279"/>
                    <a:pt x="289" y="302"/>
                    <a:pt x="334" y="313"/>
                  </a:cubicBezTo>
                  <a:lnTo>
                    <a:pt x="334" y="313"/>
                  </a:lnTo>
                  <a:cubicBezTo>
                    <a:pt x="359" y="318"/>
                    <a:pt x="377" y="285"/>
                    <a:pt x="353" y="272"/>
                  </a:cubicBezTo>
                </a:path>
              </a:pathLst>
            </a:custGeom>
            <a:solidFill>
              <a:schemeClr val="accent3">
                <a:lumMod val="50000"/>
              </a:schemeClr>
            </a:solidFill>
            <a:ln>
              <a:noFill/>
            </a:ln>
            <a:effectLst/>
          </p:spPr>
          <p:txBody>
            <a:bodyPr wrap="none" anchor="ctr"/>
            <a:lstStyle/>
            <a:p>
              <a:pPr>
                <a:defRPr/>
              </a:pPr>
              <a:endParaRPr lang="es-ES_tradnl"/>
            </a:p>
          </p:txBody>
        </p:sp>
        <p:sp>
          <p:nvSpPr>
            <p:cNvPr id="221" name="Freeform 54">
              <a:extLst>
                <a:ext uri="{FF2B5EF4-FFF2-40B4-BE49-F238E27FC236}">
                  <a16:creationId xmlns:a16="http://schemas.microsoft.com/office/drawing/2014/main" id="{5237D1C7-D296-8C42-B0D5-8A34E70BF13D}"/>
                </a:ext>
              </a:extLst>
            </p:cNvPr>
            <p:cNvSpPr>
              <a:spLocks noChangeArrowheads="1"/>
            </p:cNvSpPr>
            <p:nvPr/>
          </p:nvSpPr>
          <p:spPr bwMode="auto">
            <a:xfrm rot="16200000">
              <a:off x="11987804" y="2274244"/>
              <a:ext cx="180951" cy="173016"/>
            </a:xfrm>
            <a:custGeom>
              <a:avLst/>
              <a:gdLst>
                <a:gd name="T0" fmla="*/ 353 w 378"/>
                <a:gd name="T1" fmla="*/ 272 h 366"/>
                <a:gd name="T2" fmla="*/ 353 w 378"/>
                <a:gd name="T3" fmla="*/ 272 h 366"/>
                <a:gd name="T4" fmla="*/ 232 w 378"/>
                <a:gd name="T5" fmla="*/ 201 h 366"/>
                <a:gd name="T6" fmla="*/ 232 w 378"/>
                <a:gd name="T7" fmla="*/ 201 h 366"/>
                <a:gd name="T8" fmla="*/ 307 w 378"/>
                <a:gd name="T9" fmla="*/ 42 h 366"/>
                <a:gd name="T10" fmla="*/ 307 w 378"/>
                <a:gd name="T11" fmla="*/ 42 h 366"/>
                <a:gd name="T12" fmla="*/ 265 w 378"/>
                <a:gd name="T13" fmla="*/ 22 h 366"/>
                <a:gd name="T14" fmla="*/ 265 w 378"/>
                <a:gd name="T15" fmla="*/ 22 h 366"/>
                <a:gd name="T16" fmla="*/ 184 w 378"/>
                <a:gd name="T17" fmla="*/ 160 h 366"/>
                <a:gd name="T18" fmla="*/ 184 w 378"/>
                <a:gd name="T19" fmla="*/ 160 h 366"/>
                <a:gd name="T20" fmla="*/ 76 w 378"/>
                <a:gd name="T21" fmla="*/ 34 h 366"/>
                <a:gd name="T22" fmla="*/ 76 w 378"/>
                <a:gd name="T23" fmla="*/ 34 h 366"/>
                <a:gd name="T24" fmla="*/ 26 w 378"/>
                <a:gd name="T25" fmla="*/ 70 h 366"/>
                <a:gd name="T26" fmla="*/ 26 w 378"/>
                <a:gd name="T27" fmla="*/ 70 h 366"/>
                <a:gd name="T28" fmla="*/ 139 w 378"/>
                <a:gd name="T29" fmla="*/ 209 h 366"/>
                <a:gd name="T30" fmla="*/ 139 w 378"/>
                <a:gd name="T31" fmla="*/ 209 h 366"/>
                <a:gd name="T32" fmla="*/ 27 w 378"/>
                <a:gd name="T33" fmla="*/ 301 h 366"/>
                <a:gd name="T34" fmla="*/ 27 w 378"/>
                <a:gd name="T35" fmla="*/ 301 h 366"/>
                <a:gd name="T36" fmla="*/ 63 w 378"/>
                <a:gd name="T37" fmla="*/ 351 h 366"/>
                <a:gd name="T38" fmla="*/ 63 w 378"/>
                <a:gd name="T39" fmla="*/ 351 h 366"/>
                <a:gd name="T40" fmla="*/ 193 w 378"/>
                <a:gd name="T41" fmla="*/ 250 h 366"/>
                <a:gd name="T42" fmla="*/ 193 w 378"/>
                <a:gd name="T43" fmla="*/ 250 h 366"/>
                <a:gd name="T44" fmla="*/ 334 w 378"/>
                <a:gd name="T45" fmla="*/ 313 h 366"/>
                <a:gd name="T46" fmla="*/ 334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50"/>
                    <a:pt x="270" y="227"/>
                    <a:pt x="232" y="201"/>
                  </a:cubicBezTo>
                  <a:lnTo>
                    <a:pt x="232" y="201"/>
                  </a:lnTo>
                  <a:cubicBezTo>
                    <a:pt x="268" y="150"/>
                    <a:pt x="294" y="95"/>
                    <a:pt x="307" y="42"/>
                  </a:cubicBezTo>
                  <a:lnTo>
                    <a:pt x="307" y="42"/>
                  </a:lnTo>
                  <a:cubicBezTo>
                    <a:pt x="314" y="20"/>
                    <a:pt x="280" y="0"/>
                    <a:pt x="265" y="22"/>
                  </a:cubicBezTo>
                  <a:lnTo>
                    <a:pt x="265" y="22"/>
                  </a:lnTo>
                  <a:cubicBezTo>
                    <a:pt x="240" y="71"/>
                    <a:pt x="215" y="117"/>
                    <a:pt x="184" y="160"/>
                  </a:cubicBezTo>
                  <a:lnTo>
                    <a:pt x="184" y="160"/>
                  </a:lnTo>
                  <a:cubicBezTo>
                    <a:pt x="143" y="122"/>
                    <a:pt x="113" y="76"/>
                    <a:pt x="76" y="34"/>
                  </a:cubicBezTo>
                  <a:lnTo>
                    <a:pt x="76" y="34"/>
                  </a:lnTo>
                  <a:cubicBezTo>
                    <a:pt x="52" y="7"/>
                    <a:pt x="12" y="38"/>
                    <a:pt x="26" y="70"/>
                  </a:cubicBezTo>
                  <a:lnTo>
                    <a:pt x="26" y="70"/>
                  </a:lnTo>
                  <a:cubicBezTo>
                    <a:pt x="50" y="120"/>
                    <a:pt x="90" y="168"/>
                    <a:pt x="139" y="209"/>
                  </a:cubicBezTo>
                  <a:lnTo>
                    <a:pt x="139" y="209"/>
                  </a:lnTo>
                  <a:cubicBezTo>
                    <a:pt x="104" y="242"/>
                    <a:pt x="64" y="269"/>
                    <a:pt x="27" y="301"/>
                  </a:cubicBezTo>
                  <a:lnTo>
                    <a:pt x="27" y="301"/>
                  </a:lnTo>
                  <a:cubicBezTo>
                    <a:pt x="0" y="325"/>
                    <a:pt x="33" y="365"/>
                    <a:pt x="63" y="351"/>
                  </a:cubicBezTo>
                  <a:lnTo>
                    <a:pt x="63" y="351"/>
                  </a:lnTo>
                  <a:cubicBezTo>
                    <a:pt x="109" y="330"/>
                    <a:pt x="155" y="293"/>
                    <a:pt x="193" y="250"/>
                  </a:cubicBezTo>
                  <a:lnTo>
                    <a:pt x="193" y="250"/>
                  </a:lnTo>
                  <a:cubicBezTo>
                    <a:pt x="239" y="279"/>
                    <a:pt x="289" y="302"/>
                    <a:pt x="334" y="313"/>
                  </a:cubicBezTo>
                  <a:lnTo>
                    <a:pt x="334" y="313"/>
                  </a:lnTo>
                  <a:cubicBezTo>
                    <a:pt x="357" y="318"/>
                    <a:pt x="377"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222" name="Freeform 55">
              <a:extLst>
                <a:ext uri="{FF2B5EF4-FFF2-40B4-BE49-F238E27FC236}">
                  <a16:creationId xmlns:a16="http://schemas.microsoft.com/office/drawing/2014/main" id="{5977D827-3641-2B42-ADDF-E2553D46DCF7}"/>
                </a:ext>
              </a:extLst>
            </p:cNvPr>
            <p:cNvSpPr>
              <a:spLocks noChangeArrowheads="1"/>
            </p:cNvSpPr>
            <p:nvPr/>
          </p:nvSpPr>
          <p:spPr bwMode="auto">
            <a:xfrm rot="16200000">
              <a:off x="11987804" y="2653608"/>
              <a:ext cx="180951" cy="173016"/>
            </a:xfrm>
            <a:custGeom>
              <a:avLst/>
              <a:gdLst>
                <a:gd name="T0" fmla="*/ 354 w 378"/>
                <a:gd name="T1" fmla="*/ 272 h 366"/>
                <a:gd name="T2" fmla="*/ 354 w 378"/>
                <a:gd name="T3" fmla="*/ 272 h 366"/>
                <a:gd name="T4" fmla="*/ 231 w 378"/>
                <a:gd name="T5" fmla="*/ 201 h 366"/>
                <a:gd name="T6" fmla="*/ 231 w 378"/>
                <a:gd name="T7" fmla="*/ 201 h 366"/>
                <a:gd name="T8" fmla="*/ 308 w 378"/>
                <a:gd name="T9" fmla="*/ 42 h 366"/>
                <a:gd name="T10" fmla="*/ 308 w 378"/>
                <a:gd name="T11" fmla="*/ 42 h 366"/>
                <a:gd name="T12" fmla="*/ 267 w 378"/>
                <a:gd name="T13" fmla="*/ 22 h 366"/>
                <a:gd name="T14" fmla="*/ 267 w 378"/>
                <a:gd name="T15" fmla="*/ 22 h 366"/>
                <a:gd name="T16" fmla="*/ 183 w 378"/>
                <a:gd name="T17" fmla="*/ 160 h 366"/>
                <a:gd name="T18" fmla="*/ 183 w 378"/>
                <a:gd name="T19" fmla="*/ 160 h 366"/>
                <a:gd name="T20" fmla="*/ 76 w 378"/>
                <a:gd name="T21" fmla="*/ 34 h 366"/>
                <a:gd name="T22" fmla="*/ 76 w 378"/>
                <a:gd name="T23" fmla="*/ 34 h 366"/>
                <a:gd name="T24" fmla="*/ 26 w 378"/>
                <a:gd name="T25" fmla="*/ 70 h 366"/>
                <a:gd name="T26" fmla="*/ 26 w 378"/>
                <a:gd name="T27" fmla="*/ 70 h 366"/>
                <a:gd name="T28" fmla="*/ 139 w 378"/>
                <a:gd name="T29" fmla="*/ 209 h 366"/>
                <a:gd name="T30" fmla="*/ 139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50 h 366"/>
                <a:gd name="T42" fmla="*/ 193 w 378"/>
                <a:gd name="T43" fmla="*/ 250 h 366"/>
                <a:gd name="T44" fmla="*/ 335 w 378"/>
                <a:gd name="T45" fmla="*/ 313 h 366"/>
                <a:gd name="T46" fmla="*/ 335 w 378"/>
                <a:gd name="T47" fmla="*/ 313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50"/>
                    <a:pt x="271" y="227"/>
                    <a:pt x="231" y="201"/>
                  </a:cubicBezTo>
                  <a:lnTo>
                    <a:pt x="231" y="201"/>
                  </a:lnTo>
                  <a:cubicBezTo>
                    <a:pt x="268" y="150"/>
                    <a:pt x="294" y="95"/>
                    <a:pt x="308" y="42"/>
                  </a:cubicBezTo>
                  <a:lnTo>
                    <a:pt x="308" y="42"/>
                  </a:lnTo>
                  <a:cubicBezTo>
                    <a:pt x="313" y="20"/>
                    <a:pt x="280" y="0"/>
                    <a:pt x="267" y="22"/>
                  </a:cubicBezTo>
                  <a:lnTo>
                    <a:pt x="267" y="22"/>
                  </a:lnTo>
                  <a:cubicBezTo>
                    <a:pt x="239" y="71"/>
                    <a:pt x="216" y="117"/>
                    <a:pt x="183" y="160"/>
                  </a:cubicBezTo>
                  <a:lnTo>
                    <a:pt x="183" y="160"/>
                  </a:lnTo>
                  <a:cubicBezTo>
                    <a:pt x="142" y="122"/>
                    <a:pt x="113" y="76"/>
                    <a:pt x="76" y="34"/>
                  </a:cubicBezTo>
                  <a:lnTo>
                    <a:pt x="76" y="34"/>
                  </a:lnTo>
                  <a:cubicBezTo>
                    <a:pt x="53" y="7"/>
                    <a:pt x="12" y="38"/>
                    <a:pt x="26" y="70"/>
                  </a:cubicBezTo>
                  <a:lnTo>
                    <a:pt x="26" y="70"/>
                  </a:lnTo>
                  <a:cubicBezTo>
                    <a:pt x="49" y="120"/>
                    <a:pt x="89" y="168"/>
                    <a:pt x="139" y="209"/>
                  </a:cubicBezTo>
                  <a:lnTo>
                    <a:pt x="139" y="209"/>
                  </a:lnTo>
                  <a:cubicBezTo>
                    <a:pt x="104" y="242"/>
                    <a:pt x="65" y="269"/>
                    <a:pt x="28" y="301"/>
                  </a:cubicBezTo>
                  <a:lnTo>
                    <a:pt x="28" y="301"/>
                  </a:lnTo>
                  <a:cubicBezTo>
                    <a:pt x="0" y="325"/>
                    <a:pt x="32" y="365"/>
                    <a:pt x="63" y="351"/>
                  </a:cubicBezTo>
                  <a:lnTo>
                    <a:pt x="63" y="351"/>
                  </a:lnTo>
                  <a:cubicBezTo>
                    <a:pt x="111" y="330"/>
                    <a:pt x="155" y="293"/>
                    <a:pt x="193" y="250"/>
                  </a:cubicBezTo>
                  <a:lnTo>
                    <a:pt x="193" y="250"/>
                  </a:lnTo>
                  <a:cubicBezTo>
                    <a:pt x="239" y="279"/>
                    <a:pt x="288" y="302"/>
                    <a:pt x="335" y="313"/>
                  </a:cubicBezTo>
                  <a:lnTo>
                    <a:pt x="335" y="313"/>
                  </a:lnTo>
                  <a:cubicBezTo>
                    <a:pt x="358" y="318"/>
                    <a:pt x="377"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223" name="Freeform 56">
              <a:extLst>
                <a:ext uri="{FF2B5EF4-FFF2-40B4-BE49-F238E27FC236}">
                  <a16:creationId xmlns:a16="http://schemas.microsoft.com/office/drawing/2014/main" id="{FA42DD67-C741-524E-8FCB-D29583A0E4E5}"/>
                </a:ext>
              </a:extLst>
            </p:cNvPr>
            <p:cNvSpPr>
              <a:spLocks noChangeArrowheads="1"/>
            </p:cNvSpPr>
            <p:nvPr/>
          </p:nvSpPr>
          <p:spPr bwMode="auto">
            <a:xfrm rot="16200000">
              <a:off x="11987804" y="2085357"/>
              <a:ext cx="180951" cy="173016"/>
            </a:xfrm>
            <a:custGeom>
              <a:avLst/>
              <a:gdLst>
                <a:gd name="T0" fmla="*/ 354 w 379"/>
                <a:gd name="T1" fmla="*/ 272 h 366"/>
                <a:gd name="T2" fmla="*/ 354 w 379"/>
                <a:gd name="T3" fmla="*/ 272 h 366"/>
                <a:gd name="T4" fmla="*/ 232 w 379"/>
                <a:gd name="T5" fmla="*/ 201 h 366"/>
                <a:gd name="T6" fmla="*/ 232 w 379"/>
                <a:gd name="T7" fmla="*/ 201 h 366"/>
                <a:gd name="T8" fmla="*/ 307 w 379"/>
                <a:gd name="T9" fmla="*/ 42 h 366"/>
                <a:gd name="T10" fmla="*/ 307 w 379"/>
                <a:gd name="T11" fmla="*/ 42 h 366"/>
                <a:gd name="T12" fmla="*/ 266 w 379"/>
                <a:gd name="T13" fmla="*/ 22 h 366"/>
                <a:gd name="T14" fmla="*/ 266 w 379"/>
                <a:gd name="T15" fmla="*/ 22 h 366"/>
                <a:gd name="T16" fmla="*/ 184 w 379"/>
                <a:gd name="T17" fmla="*/ 160 h 366"/>
                <a:gd name="T18" fmla="*/ 184 w 379"/>
                <a:gd name="T19" fmla="*/ 160 h 366"/>
                <a:gd name="T20" fmla="*/ 76 w 379"/>
                <a:gd name="T21" fmla="*/ 34 h 366"/>
                <a:gd name="T22" fmla="*/ 76 w 379"/>
                <a:gd name="T23" fmla="*/ 34 h 366"/>
                <a:gd name="T24" fmla="*/ 26 w 379"/>
                <a:gd name="T25" fmla="*/ 70 h 366"/>
                <a:gd name="T26" fmla="*/ 26 w 379"/>
                <a:gd name="T27" fmla="*/ 70 h 366"/>
                <a:gd name="T28" fmla="*/ 139 w 379"/>
                <a:gd name="T29" fmla="*/ 209 h 366"/>
                <a:gd name="T30" fmla="*/ 139 w 379"/>
                <a:gd name="T31" fmla="*/ 209 h 366"/>
                <a:gd name="T32" fmla="*/ 27 w 379"/>
                <a:gd name="T33" fmla="*/ 301 h 366"/>
                <a:gd name="T34" fmla="*/ 27 w 379"/>
                <a:gd name="T35" fmla="*/ 301 h 366"/>
                <a:gd name="T36" fmla="*/ 63 w 379"/>
                <a:gd name="T37" fmla="*/ 351 h 366"/>
                <a:gd name="T38" fmla="*/ 63 w 379"/>
                <a:gd name="T39" fmla="*/ 351 h 366"/>
                <a:gd name="T40" fmla="*/ 193 w 379"/>
                <a:gd name="T41" fmla="*/ 250 h 366"/>
                <a:gd name="T42" fmla="*/ 193 w 379"/>
                <a:gd name="T43" fmla="*/ 250 h 366"/>
                <a:gd name="T44" fmla="*/ 335 w 379"/>
                <a:gd name="T45" fmla="*/ 313 h 366"/>
                <a:gd name="T46" fmla="*/ 335 w 379"/>
                <a:gd name="T47" fmla="*/ 313 h 366"/>
                <a:gd name="T48" fmla="*/ 354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2"/>
                  </a:moveTo>
                  <a:lnTo>
                    <a:pt x="354" y="272"/>
                  </a:lnTo>
                  <a:cubicBezTo>
                    <a:pt x="311" y="250"/>
                    <a:pt x="270" y="227"/>
                    <a:pt x="232" y="201"/>
                  </a:cubicBezTo>
                  <a:lnTo>
                    <a:pt x="232" y="201"/>
                  </a:lnTo>
                  <a:cubicBezTo>
                    <a:pt x="268" y="150"/>
                    <a:pt x="294" y="95"/>
                    <a:pt x="307" y="42"/>
                  </a:cubicBezTo>
                  <a:lnTo>
                    <a:pt x="307" y="42"/>
                  </a:lnTo>
                  <a:cubicBezTo>
                    <a:pt x="312" y="20"/>
                    <a:pt x="280" y="0"/>
                    <a:pt x="266" y="22"/>
                  </a:cubicBezTo>
                  <a:lnTo>
                    <a:pt x="266" y="22"/>
                  </a:lnTo>
                  <a:cubicBezTo>
                    <a:pt x="239" y="71"/>
                    <a:pt x="215" y="117"/>
                    <a:pt x="184" y="160"/>
                  </a:cubicBezTo>
                  <a:lnTo>
                    <a:pt x="184" y="160"/>
                  </a:lnTo>
                  <a:cubicBezTo>
                    <a:pt x="143" y="122"/>
                    <a:pt x="113" y="76"/>
                    <a:pt x="76" y="34"/>
                  </a:cubicBezTo>
                  <a:lnTo>
                    <a:pt x="76" y="34"/>
                  </a:lnTo>
                  <a:cubicBezTo>
                    <a:pt x="52" y="7"/>
                    <a:pt x="11" y="38"/>
                    <a:pt x="26" y="70"/>
                  </a:cubicBezTo>
                  <a:lnTo>
                    <a:pt x="26" y="70"/>
                  </a:lnTo>
                  <a:cubicBezTo>
                    <a:pt x="50" y="120"/>
                    <a:pt x="90" y="168"/>
                    <a:pt x="139" y="209"/>
                  </a:cubicBezTo>
                  <a:lnTo>
                    <a:pt x="139" y="209"/>
                  </a:lnTo>
                  <a:cubicBezTo>
                    <a:pt x="103" y="242"/>
                    <a:pt x="64" y="269"/>
                    <a:pt x="27" y="301"/>
                  </a:cubicBezTo>
                  <a:lnTo>
                    <a:pt x="27" y="301"/>
                  </a:lnTo>
                  <a:cubicBezTo>
                    <a:pt x="0" y="325"/>
                    <a:pt x="32" y="365"/>
                    <a:pt x="63" y="351"/>
                  </a:cubicBezTo>
                  <a:lnTo>
                    <a:pt x="63" y="351"/>
                  </a:lnTo>
                  <a:cubicBezTo>
                    <a:pt x="110" y="330"/>
                    <a:pt x="155" y="293"/>
                    <a:pt x="193" y="250"/>
                  </a:cubicBezTo>
                  <a:lnTo>
                    <a:pt x="193" y="250"/>
                  </a:lnTo>
                  <a:cubicBezTo>
                    <a:pt x="239" y="279"/>
                    <a:pt x="289" y="302"/>
                    <a:pt x="335" y="313"/>
                  </a:cubicBezTo>
                  <a:lnTo>
                    <a:pt x="335" y="313"/>
                  </a:lnTo>
                  <a:cubicBezTo>
                    <a:pt x="358" y="318"/>
                    <a:pt x="378"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224" name="Freeform 57">
              <a:extLst>
                <a:ext uri="{FF2B5EF4-FFF2-40B4-BE49-F238E27FC236}">
                  <a16:creationId xmlns:a16="http://schemas.microsoft.com/office/drawing/2014/main" id="{DE06B783-7B22-D249-A1CC-D956AF42C2BF}"/>
                </a:ext>
              </a:extLst>
            </p:cNvPr>
            <p:cNvSpPr>
              <a:spLocks noChangeArrowheads="1"/>
            </p:cNvSpPr>
            <p:nvPr/>
          </p:nvSpPr>
          <p:spPr bwMode="auto">
            <a:xfrm rot="16200000">
              <a:off x="11986217" y="1721867"/>
              <a:ext cx="180951" cy="173015"/>
            </a:xfrm>
            <a:custGeom>
              <a:avLst/>
              <a:gdLst>
                <a:gd name="T0" fmla="*/ 353 w 378"/>
                <a:gd name="T1" fmla="*/ 273 h 367"/>
                <a:gd name="T2" fmla="*/ 353 w 378"/>
                <a:gd name="T3" fmla="*/ 273 h 367"/>
                <a:gd name="T4" fmla="*/ 231 w 378"/>
                <a:gd name="T5" fmla="*/ 201 h 367"/>
                <a:gd name="T6" fmla="*/ 231 w 378"/>
                <a:gd name="T7" fmla="*/ 201 h 367"/>
                <a:gd name="T8" fmla="*/ 307 w 378"/>
                <a:gd name="T9" fmla="*/ 43 h 367"/>
                <a:gd name="T10" fmla="*/ 307 w 378"/>
                <a:gd name="T11" fmla="*/ 43 h 367"/>
                <a:gd name="T12" fmla="*/ 267 w 378"/>
                <a:gd name="T13" fmla="*/ 25 h 367"/>
                <a:gd name="T14" fmla="*/ 267 w 378"/>
                <a:gd name="T15" fmla="*/ 25 h 367"/>
                <a:gd name="T16" fmla="*/ 182 w 378"/>
                <a:gd name="T17" fmla="*/ 161 h 367"/>
                <a:gd name="T18" fmla="*/ 182 w 378"/>
                <a:gd name="T19" fmla="*/ 161 h 367"/>
                <a:gd name="T20" fmla="*/ 76 w 378"/>
                <a:gd name="T21" fmla="*/ 34 h 367"/>
                <a:gd name="T22" fmla="*/ 76 w 378"/>
                <a:gd name="T23" fmla="*/ 34 h 367"/>
                <a:gd name="T24" fmla="*/ 25 w 378"/>
                <a:gd name="T25" fmla="*/ 69 h 367"/>
                <a:gd name="T26" fmla="*/ 25 w 378"/>
                <a:gd name="T27" fmla="*/ 69 h 367"/>
                <a:gd name="T28" fmla="*/ 139 w 378"/>
                <a:gd name="T29" fmla="*/ 210 h 367"/>
                <a:gd name="T30" fmla="*/ 139 w 378"/>
                <a:gd name="T31" fmla="*/ 210 h 367"/>
                <a:gd name="T32" fmla="*/ 27 w 378"/>
                <a:gd name="T33" fmla="*/ 302 h 367"/>
                <a:gd name="T34" fmla="*/ 27 w 378"/>
                <a:gd name="T35" fmla="*/ 302 h 367"/>
                <a:gd name="T36" fmla="*/ 63 w 378"/>
                <a:gd name="T37" fmla="*/ 352 h 367"/>
                <a:gd name="T38" fmla="*/ 63 w 378"/>
                <a:gd name="T39" fmla="*/ 352 h 367"/>
                <a:gd name="T40" fmla="*/ 193 w 378"/>
                <a:gd name="T41" fmla="*/ 249 h 367"/>
                <a:gd name="T42" fmla="*/ 193 w 378"/>
                <a:gd name="T43" fmla="*/ 249 h 367"/>
                <a:gd name="T44" fmla="*/ 334 w 378"/>
                <a:gd name="T45" fmla="*/ 314 h 367"/>
                <a:gd name="T46" fmla="*/ 334 w 378"/>
                <a:gd name="T47" fmla="*/ 314 h 367"/>
                <a:gd name="T48" fmla="*/ 353 w 378"/>
                <a:gd name="T49" fmla="*/ 273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3"/>
                  </a:moveTo>
                  <a:lnTo>
                    <a:pt x="353" y="273"/>
                  </a:lnTo>
                  <a:cubicBezTo>
                    <a:pt x="311" y="249"/>
                    <a:pt x="270" y="228"/>
                    <a:pt x="231" y="201"/>
                  </a:cubicBezTo>
                  <a:lnTo>
                    <a:pt x="231" y="201"/>
                  </a:lnTo>
                  <a:cubicBezTo>
                    <a:pt x="267" y="151"/>
                    <a:pt x="294" y="96"/>
                    <a:pt x="307" y="43"/>
                  </a:cubicBezTo>
                  <a:lnTo>
                    <a:pt x="307" y="43"/>
                  </a:lnTo>
                  <a:cubicBezTo>
                    <a:pt x="312" y="19"/>
                    <a:pt x="280" y="0"/>
                    <a:pt x="267" y="25"/>
                  </a:cubicBezTo>
                  <a:lnTo>
                    <a:pt x="267" y="25"/>
                  </a:lnTo>
                  <a:cubicBezTo>
                    <a:pt x="239" y="72"/>
                    <a:pt x="215" y="118"/>
                    <a:pt x="182" y="161"/>
                  </a:cubicBezTo>
                  <a:lnTo>
                    <a:pt x="182" y="161"/>
                  </a:lnTo>
                  <a:cubicBezTo>
                    <a:pt x="142" y="122"/>
                    <a:pt x="113" y="77"/>
                    <a:pt x="76" y="34"/>
                  </a:cubicBezTo>
                  <a:lnTo>
                    <a:pt x="76" y="34"/>
                  </a:lnTo>
                  <a:cubicBezTo>
                    <a:pt x="51" y="6"/>
                    <a:pt x="12" y="39"/>
                    <a:pt x="25" y="69"/>
                  </a:cubicBezTo>
                  <a:lnTo>
                    <a:pt x="25" y="69"/>
                  </a:lnTo>
                  <a:cubicBezTo>
                    <a:pt x="48" y="119"/>
                    <a:pt x="89" y="169"/>
                    <a:pt x="139" y="210"/>
                  </a:cubicBezTo>
                  <a:lnTo>
                    <a:pt x="139" y="210"/>
                  </a:lnTo>
                  <a:cubicBezTo>
                    <a:pt x="104" y="243"/>
                    <a:pt x="64" y="269"/>
                    <a:pt x="27" y="302"/>
                  </a:cubicBezTo>
                  <a:lnTo>
                    <a:pt x="27" y="302"/>
                  </a:lnTo>
                  <a:cubicBezTo>
                    <a:pt x="0" y="326"/>
                    <a:pt x="31" y="366"/>
                    <a:pt x="63" y="352"/>
                  </a:cubicBezTo>
                  <a:lnTo>
                    <a:pt x="63" y="352"/>
                  </a:lnTo>
                  <a:cubicBezTo>
                    <a:pt x="110" y="331"/>
                    <a:pt x="155" y="294"/>
                    <a:pt x="193" y="249"/>
                  </a:cubicBezTo>
                  <a:lnTo>
                    <a:pt x="193" y="249"/>
                  </a:lnTo>
                  <a:cubicBezTo>
                    <a:pt x="239" y="280"/>
                    <a:pt x="288" y="302"/>
                    <a:pt x="334" y="314"/>
                  </a:cubicBezTo>
                  <a:lnTo>
                    <a:pt x="334" y="314"/>
                  </a:lnTo>
                  <a:cubicBezTo>
                    <a:pt x="357" y="320"/>
                    <a:pt x="377" y="286"/>
                    <a:pt x="353" y="273"/>
                  </a:cubicBezTo>
                </a:path>
              </a:pathLst>
            </a:custGeom>
            <a:solidFill>
              <a:schemeClr val="accent3">
                <a:lumMod val="75000"/>
              </a:schemeClr>
            </a:solidFill>
            <a:ln>
              <a:noFill/>
            </a:ln>
            <a:effectLst/>
          </p:spPr>
          <p:txBody>
            <a:bodyPr wrap="none" anchor="ctr"/>
            <a:lstStyle/>
            <a:p>
              <a:pPr>
                <a:defRPr/>
              </a:pPr>
              <a:endParaRPr lang="es-ES_tradnl"/>
            </a:p>
          </p:txBody>
        </p:sp>
        <p:sp>
          <p:nvSpPr>
            <p:cNvPr id="225" name="Freeform 58">
              <a:extLst>
                <a:ext uri="{FF2B5EF4-FFF2-40B4-BE49-F238E27FC236}">
                  <a16:creationId xmlns:a16="http://schemas.microsoft.com/office/drawing/2014/main" id="{1274F16B-0A88-A241-8186-07DE96CF3D8B}"/>
                </a:ext>
              </a:extLst>
            </p:cNvPr>
            <p:cNvSpPr>
              <a:spLocks noChangeArrowheads="1"/>
            </p:cNvSpPr>
            <p:nvPr/>
          </p:nvSpPr>
          <p:spPr bwMode="auto">
            <a:xfrm rot="16200000">
              <a:off x="11986217" y="1532979"/>
              <a:ext cx="180951" cy="173015"/>
            </a:xfrm>
            <a:custGeom>
              <a:avLst/>
              <a:gdLst>
                <a:gd name="T0" fmla="*/ 353 w 378"/>
                <a:gd name="T1" fmla="*/ 273 h 367"/>
                <a:gd name="T2" fmla="*/ 353 w 378"/>
                <a:gd name="T3" fmla="*/ 273 h 367"/>
                <a:gd name="T4" fmla="*/ 231 w 378"/>
                <a:gd name="T5" fmla="*/ 201 h 367"/>
                <a:gd name="T6" fmla="*/ 231 w 378"/>
                <a:gd name="T7" fmla="*/ 201 h 367"/>
                <a:gd name="T8" fmla="*/ 307 w 378"/>
                <a:gd name="T9" fmla="*/ 43 h 367"/>
                <a:gd name="T10" fmla="*/ 307 w 378"/>
                <a:gd name="T11" fmla="*/ 43 h 367"/>
                <a:gd name="T12" fmla="*/ 265 w 378"/>
                <a:gd name="T13" fmla="*/ 25 h 367"/>
                <a:gd name="T14" fmla="*/ 265 w 378"/>
                <a:gd name="T15" fmla="*/ 25 h 367"/>
                <a:gd name="T16" fmla="*/ 182 w 378"/>
                <a:gd name="T17" fmla="*/ 161 h 367"/>
                <a:gd name="T18" fmla="*/ 182 w 378"/>
                <a:gd name="T19" fmla="*/ 161 h 367"/>
                <a:gd name="T20" fmla="*/ 76 w 378"/>
                <a:gd name="T21" fmla="*/ 34 h 367"/>
                <a:gd name="T22" fmla="*/ 76 w 378"/>
                <a:gd name="T23" fmla="*/ 34 h 367"/>
                <a:gd name="T24" fmla="*/ 26 w 378"/>
                <a:gd name="T25" fmla="*/ 69 h 367"/>
                <a:gd name="T26" fmla="*/ 26 w 378"/>
                <a:gd name="T27" fmla="*/ 69 h 367"/>
                <a:gd name="T28" fmla="*/ 139 w 378"/>
                <a:gd name="T29" fmla="*/ 210 h 367"/>
                <a:gd name="T30" fmla="*/ 139 w 378"/>
                <a:gd name="T31" fmla="*/ 210 h 367"/>
                <a:gd name="T32" fmla="*/ 27 w 378"/>
                <a:gd name="T33" fmla="*/ 302 h 367"/>
                <a:gd name="T34" fmla="*/ 27 w 378"/>
                <a:gd name="T35" fmla="*/ 302 h 367"/>
                <a:gd name="T36" fmla="*/ 63 w 378"/>
                <a:gd name="T37" fmla="*/ 352 h 367"/>
                <a:gd name="T38" fmla="*/ 63 w 378"/>
                <a:gd name="T39" fmla="*/ 352 h 367"/>
                <a:gd name="T40" fmla="*/ 193 w 378"/>
                <a:gd name="T41" fmla="*/ 249 h 367"/>
                <a:gd name="T42" fmla="*/ 193 w 378"/>
                <a:gd name="T43" fmla="*/ 249 h 367"/>
                <a:gd name="T44" fmla="*/ 333 w 378"/>
                <a:gd name="T45" fmla="*/ 314 h 367"/>
                <a:gd name="T46" fmla="*/ 333 w 378"/>
                <a:gd name="T47" fmla="*/ 314 h 367"/>
                <a:gd name="T48" fmla="*/ 353 w 378"/>
                <a:gd name="T49" fmla="*/ 273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3"/>
                  </a:moveTo>
                  <a:lnTo>
                    <a:pt x="353" y="273"/>
                  </a:lnTo>
                  <a:cubicBezTo>
                    <a:pt x="311" y="249"/>
                    <a:pt x="270" y="228"/>
                    <a:pt x="231" y="201"/>
                  </a:cubicBezTo>
                  <a:lnTo>
                    <a:pt x="231" y="201"/>
                  </a:lnTo>
                  <a:cubicBezTo>
                    <a:pt x="266" y="151"/>
                    <a:pt x="294" y="96"/>
                    <a:pt x="307" y="43"/>
                  </a:cubicBezTo>
                  <a:lnTo>
                    <a:pt x="307" y="43"/>
                  </a:lnTo>
                  <a:cubicBezTo>
                    <a:pt x="314" y="19"/>
                    <a:pt x="278" y="0"/>
                    <a:pt x="265" y="25"/>
                  </a:cubicBezTo>
                  <a:lnTo>
                    <a:pt x="265" y="25"/>
                  </a:lnTo>
                  <a:cubicBezTo>
                    <a:pt x="240" y="72"/>
                    <a:pt x="215" y="118"/>
                    <a:pt x="182" y="161"/>
                  </a:cubicBezTo>
                  <a:lnTo>
                    <a:pt x="182" y="161"/>
                  </a:lnTo>
                  <a:cubicBezTo>
                    <a:pt x="143" y="122"/>
                    <a:pt x="113" y="77"/>
                    <a:pt x="76" y="34"/>
                  </a:cubicBezTo>
                  <a:lnTo>
                    <a:pt x="76" y="34"/>
                  </a:lnTo>
                  <a:cubicBezTo>
                    <a:pt x="52" y="6"/>
                    <a:pt x="11" y="39"/>
                    <a:pt x="26" y="69"/>
                  </a:cubicBezTo>
                  <a:lnTo>
                    <a:pt x="26" y="69"/>
                  </a:lnTo>
                  <a:cubicBezTo>
                    <a:pt x="50" y="119"/>
                    <a:pt x="90" y="169"/>
                    <a:pt x="139" y="210"/>
                  </a:cubicBezTo>
                  <a:lnTo>
                    <a:pt x="139" y="210"/>
                  </a:lnTo>
                  <a:cubicBezTo>
                    <a:pt x="103" y="243"/>
                    <a:pt x="64" y="269"/>
                    <a:pt x="27" y="302"/>
                  </a:cubicBezTo>
                  <a:lnTo>
                    <a:pt x="27" y="302"/>
                  </a:lnTo>
                  <a:cubicBezTo>
                    <a:pt x="0" y="326"/>
                    <a:pt x="32" y="366"/>
                    <a:pt x="63" y="352"/>
                  </a:cubicBezTo>
                  <a:lnTo>
                    <a:pt x="63" y="352"/>
                  </a:lnTo>
                  <a:cubicBezTo>
                    <a:pt x="109" y="331"/>
                    <a:pt x="155" y="294"/>
                    <a:pt x="193" y="249"/>
                  </a:cubicBezTo>
                  <a:lnTo>
                    <a:pt x="193" y="249"/>
                  </a:lnTo>
                  <a:cubicBezTo>
                    <a:pt x="239" y="280"/>
                    <a:pt x="289" y="302"/>
                    <a:pt x="333" y="314"/>
                  </a:cubicBezTo>
                  <a:lnTo>
                    <a:pt x="333" y="314"/>
                  </a:lnTo>
                  <a:cubicBezTo>
                    <a:pt x="357" y="320"/>
                    <a:pt x="377" y="286"/>
                    <a:pt x="353" y="273"/>
                  </a:cubicBezTo>
                </a:path>
              </a:pathLst>
            </a:custGeom>
            <a:solidFill>
              <a:schemeClr val="accent3">
                <a:lumMod val="25000"/>
              </a:schemeClr>
            </a:solidFill>
            <a:ln>
              <a:noFill/>
            </a:ln>
            <a:effectLst/>
          </p:spPr>
          <p:txBody>
            <a:bodyPr wrap="none" anchor="ctr"/>
            <a:lstStyle/>
            <a:p>
              <a:pPr>
                <a:defRPr/>
              </a:pPr>
              <a:endParaRPr lang="es-ES_tradnl"/>
            </a:p>
          </p:txBody>
        </p:sp>
        <p:sp>
          <p:nvSpPr>
            <p:cNvPr id="226" name="Freeform 59">
              <a:extLst>
                <a:ext uri="{FF2B5EF4-FFF2-40B4-BE49-F238E27FC236}">
                  <a16:creationId xmlns:a16="http://schemas.microsoft.com/office/drawing/2014/main" id="{632A09A4-9CD4-3445-83BD-F7AF866C1BE2}"/>
                </a:ext>
              </a:extLst>
            </p:cNvPr>
            <p:cNvSpPr>
              <a:spLocks noChangeArrowheads="1"/>
            </p:cNvSpPr>
            <p:nvPr/>
          </p:nvSpPr>
          <p:spPr bwMode="auto">
            <a:xfrm rot="16200000">
              <a:off x="11986217" y="1910754"/>
              <a:ext cx="180951" cy="173015"/>
            </a:xfrm>
            <a:custGeom>
              <a:avLst/>
              <a:gdLst>
                <a:gd name="T0" fmla="*/ 353 w 378"/>
                <a:gd name="T1" fmla="*/ 273 h 367"/>
                <a:gd name="T2" fmla="*/ 353 w 378"/>
                <a:gd name="T3" fmla="*/ 273 h 367"/>
                <a:gd name="T4" fmla="*/ 231 w 378"/>
                <a:gd name="T5" fmla="*/ 201 h 367"/>
                <a:gd name="T6" fmla="*/ 231 w 378"/>
                <a:gd name="T7" fmla="*/ 201 h 367"/>
                <a:gd name="T8" fmla="*/ 306 w 378"/>
                <a:gd name="T9" fmla="*/ 43 h 367"/>
                <a:gd name="T10" fmla="*/ 306 w 378"/>
                <a:gd name="T11" fmla="*/ 43 h 367"/>
                <a:gd name="T12" fmla="*/ 265 w 378"/>
                <a:gd name="T13" fmla="*/ 25 h 367"/>
                <a:gd name="T14" fmla="*/ 265 w 378"/>
                <a:gd name="T15" fmla="*/ 25 h 367"/>
                <a:gd name="T16" fmla="*/ 183 w 378"/>
                <a:gd name="T17" fmla="*/ 161 h 367"/>
                <a:gd name="T18" fmla="*/ 183 w 378"/>
                <a:gd name="T19" fmla="*/ 161 h 367"/>
                <a:gd name="T20" fmla="*/ 76 w 378"/>
                <a:gd name="T21" fmla="*/ 34 h 367"/>
                <a:gd name="T22" fmla="*/ 76 w 378"/>
                <a:gd name="T23" fmla="*/ 34 h 367"/>
                <a:gd name="T24" fmla="*/ 26 w 378"/>
                <a:gd name="T25" fmla="*/ 69 h 367"/>
                <a:gd name="T26" fmla="*/ 26 w 378"/>
                <a:gd name="T27" fmla="*/ 69 h 367"/>
                <a:gd name="T28" fmla="*/ 139 w 378"/>
                <a:gd name="T29" fmla="*/ 210 h 367"/>
                <a:gd name="T30" fmla="*/ 139 w 378"/>
                <a:gd name="T31" fmla="*/ 210 h 367"/>
                <a:gd name="T32" fmla="*/ 28 w 378"/>
                <a:gd name="T33" fmla="*/ 302 h 367"/>
                <a:gd name="T34" fmla="*/ 28 w 378"/>
                <a:gd name="T35" fmla="*/ 302 h 367"/>
                <a:gd name="T36" fmla="*/ 63 w 378"/>
                <a:gd name="T37" fmla="*/ 352 h 367"/>
                <a:gd name="T38" fmla="*/ 63 w 378"/>
                <a:gd name="T39" fmla="*/ 352 h 367"/>
                <a:gd name="T40" fmla="*/ 193 w 378"/>
                <a:gd name="T41" fmla="*/ 249 h 367"/>
                <a:gd name="T42" fmla="*/ 193 w 378"/>
                <a:gd name="T43" fmla="*/ 249 h 367"/>
                <a:gd name="T44" fmla="*/ 334 w 378"/>
                <a:gd name="T45" fmla="*/ 314 h 367"/>
                <a:gd name="T46" fmla="*/ 334 w 378"/>
                <a:gd name="T47" fmla="*/ 314 h 367"/>
                <a:gd name="T48" fmla="*/ 353 w 378"/>
                <a:gd name="T49" fmla="*/ 273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3"/>
                  </a:moveTo>
                  <a:lnTo>
                    <a:pt x="353" y="273"/>
                  </a:lnTo>
                  <a:cubicBezTo>
                    <a:pt x="311" y="249"/>
                    <a:pt x="271" y="228"/>
                    <a:pt x="231" y="201"/>
                  </a:cubicBezTo>
                  <a:lnTo>
                    <a:pt x="231" y="201"/>
                  </a:lnTo>
                  <a:cubicBezTo>
                    <a:pt x="268" y="151"/>
                    <a:pt x="294" y="96"/>
                    <a:pt x="306" y="43"/>
                  </a:cubicBezTo>
                  <a:lnTo>
                    <a:pt x="306" y="43"/>
                  </a:lnTo>
                  <a:cubicBezTo>
                    <a:pt x="313" y="19"/>
                    <a:pt x="278" y="0"/>
                    <a:pt x="265" y="25"/>
                  </a:cubicBezTo>
                  <a:lnTo>
                    <a:pt x="265" y="25"/>
                  </a:lnTo>
                  <a:cubicBezTo>
                    <a:pt x="239" y="72"/>
                    <a:pt x="215" y="118"/>
                    <a:pt x="183" y="161"/>
                  </a:cubicBezTo>
                  <a:lnTo>
                    <a:pt x="183" y="161"/>
                  </a:lnTo>
                  <a:cubicBezTo>
                    <a:pt x="142" y="122"/>
                    <a:pt x="112" y="77"/>
                    <a:pt x="76" y="34"/>
                  </a:cubicBezTo>
                  <a:lnTo>
                    <a:pt x="76" y="34"/>
                  </a:lnTo>
                  <a:cubicBezTo>
                    <a:pt x="52" y="6"/>
                    <a:pt x="12" y="39"/>
                    <a:pt x="26" y="69"/>
                  </a:cubicBezTo>
                  <a:lnTo>
                    <a:pt x="26" y="69"/>
                  </a:lnTo>
                  <a:cubicBezTo>
                    <a:pt x="49" y="119"/>
                    <a:pt x="89" y="169"/>
                    <a:pt x="139" y="210"/>
                  </a:cubicBezTo>
                  <a:lnTo>
                    <a:pt x="139" y="210"/>
                  </a:lnTo>
                  <a:cubicBezTo>
                    <a:pt x="104" y="243"/>
                    <a:pt x="64" y="269"/>
                    <a:pt x="28" y="302"/>
                  </a:cubicBezTo>
                  <a:lnTo>
                    <a:pt x="28" y="302"/>
                  </a:lnTo>
                  <a:cubicBezTo>
                    <a:pt x="0" y="326"/>
                    <a:pt x="31" y="366"/>
                    <a:pt x="63" y="352"/>
                  </a:cubicBezTo>
                  <a:lnTo>
                    <a:pt x="63" y="352"/>
                  </a:lnTo>
                  <a:cubicBezTo>
                    <a:pt x="109" y="331"/>
                    <a:pt x="154" y="294"/>
                    <a:pt x="193" y="249"/>
                  </a:cubicBezTo>
                  <a:lnTo>
                    <a:pt x="193" y="249"/>
                  </a:lnTo>
                  <a:cubicBezTo>
                    <a:pt x="239" y="280"/>
                    <a:pt x="288" y="302"/>
                    <a:pt x="334" y="314"/>
                  </a:cubicBezTo>
                  <a:lnTo>
                    <a:pt x="334" y="314"/>
                  </a:lnTo>
                  <a:cubicBezTo>
                    <a:pt x="357" y="320"/>
                    <a:pt x="377" y="286"/>
                    <a:pt x="353" y="273"/>
                  </a:cubicBezTo>
                </a:path>
              </a:pathLst>
            </a:custGeom>
            <a:solidFill>
              <a:schemeClr val="accent3">
                <a:lumMod val="50000"/>
              </a:schemeClr>
            </a:solidFill>
            <a:ln>
              <a:noFill/>
            </a:ln>
            <a:effectLst/>
          </p:spPr>
          <p:txBody>
            <a:bodyPr wrap="none" anchor="ctr"/>
            <a:lstStyle/>
            <a:p>
              <a:pPr>
                <a:defRPr/>
              </a:pPr>
              <a:endParaRPr lang="es-ES_tradnl"/>
            </a:p>
          </p:txBody>
        </p:sp>
        <p:sp>
          <p:nvSpPr>
            <p:cNvPr id="227" name="Freeform 60">
              <a:extLst>
                <a:ext uri="{FF2B5EF4-FFF2-40B4-BE49-F238E27FC236}">
                  <a16:creationId xmlns:a16="http://schemas.microsoft.com/office/drawing/2014/main" id="{5D35D81B-3C46-C94D-8E27-2695601F2AC5}"/>
                </a:ext>
              </a:extLst>
            </p:cNvPr>
            <p:cNvSpPr>
              <a:spLocks noChangeArrowheads="1"/>
            </p:cNvSpPr>
            <p:nvPr/>
          </p:nvSpPr>
          <p:spPr bwMode="auto">
            <a:xfrm rot="16200000">
              <a:off x="11986217" y="1344090"/>
              <a:ext cx="180951" cy="173015"/>
            </a:xfrm>
            <a:custGeom>
              <a:avLst/>
              <a:gdLst>
                <a:gd name="T0" fmla="*/ 354 w 379"/>
                <a:gd name="T1" fmla="*/ 273 h 367"/>
                <a:gd name="T2" fmla="*/ 354 w 379"/>
                <a:gd name="T3" fmla="*/ 273 h 367"/>
                <a:gd name="T4" fmla="*/ 233 w 379"/>
                <a:gd name="T5" fmla="*/ 201 h 367"/>
                <a:gd name="T6" fmla="*/ 233 w 379"/>
                <a:gd name="T7" fmla="*/ 201 h 367"/>
                <a:gd name="T8" fmla="*/ 308 w 379"/>
                <a:gd name="T9" fmla="*/ 43 h 367"/>
                <a:gd name="T10" fmla="*/ 308 w 379"/>
                <a:gd name="T11" fmla="*/ 43 h 367"/>
                <a:gd name="T12" fmla="*/ 266 w 379"/>
                <a:gd name="T13" fmla="*/ 25 h 367"/>
                <a:gd name="T14" fmla="*/ 266 w 379"/>
                <a:gd name="T15" fmla="*/ 25 h 367"/>
                <a:gd name="T16" fmla="*/ 184 w 379"/>
                <a:gd name="T17" fmla="*/ 161 h 367"/>
                <a:gd name="T18" fmla="*/ 184 w 379"/>
                <a:gd name="T19" fmla="*/ 161 h 367"/>
                <a:gd name="T20" fmla="*/ 77 w 379"/>
                <a:gd name="T21" fmla="*/ 34 h 367"/>
                <a:gd name="T22" fmla="*/ 77 w 379"/>
                <a:gd name="T23" fmla="*/ 34 h 367"/>
                <a:gd name="T24" fmla="*/ 27 w 379"/>
                <a:gd name="T25" fmla="*/ 69 h 367"/>
                <a:gd name="T26" fmla="*/ 27 w 379"/>
                <a:gd name="T27" fmla="*/ 69 h 367"/>
                <a:gd name="T28" fmla="*/ 140 w 379"/>
                <a:gd name="T29" fmla="*/ 210 h 367"/>
                <a:gd name="T30" fmla="*/ 140 w 379"/>
                <a:gd name="T31" fmla="*/ 210 h 367"/>
                <a:gd name="T32" fmla="*/ 28 w 379"/>
                <a:gd name="T33" fmla="*/ 302 h 367"/>
                <a:gd name="T34" fmla="*/ 28 w 379"/>
                <a:gd name="T35" fmla="*/ 302 h 367"/>
                <a:gd name="T36" fmla="*/ 63 w 379"/>
                <a:gd name="T37" fmla="*/ 352 h 367"/>
                <a:gd name="T38" fmla="*/ 63 w 379"/>
                <a:gd name="T39" fmla="*/ 352 h 367"/>
                <a:gd name="T40" fmla="*/ 194 w 379"/>
                <a:gd name="T41" fmla="*/ 249 h 367"/>
                <a:gd name="T42" fmla="*/ 194 w 379"/>
                <a:gd name="T43" fmla="*/ 249 h 367"/>
                <a:gd name="T44" fmla="*/ 334 w 379"/>
                <a:gd name="T45" fmla="*/ 314 h 367"/>
                <a:gd name="T46" fmla="*/ 334 w 379"/>
                <a:gd name="T47" fmla="*/ 314 h 367"/>
                <a:gd name="T48" fmla="*/ 354 w 379"/>
                <a:gd name="T49" fmla="*/ 273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7">
                  <a:moveTo>
                    <a:pt x="354" y="273"/>
                  </a:moveTo>
                  <a:lnTo>
                    <a:pt x="354" y="273"/>
                  </a:lnTo>
                  <a:cubicBezTo>
                    <a:pt x="312" y="249"/>
                    <a:pt x="271" y="228"/>
                    <a:pt x="233" y="201"/>
                  </a:cubicBezTo>
                  <a:lnTo>
                    <a:pt x="233" y="201"/>
                  </a:lnTo>
                  <a:cubicBezTo>
                    <a:pt x="268" y="151"/>
                    <a:pt x="295" y="96"/>
                    <a:pt x="308" y="43"/>
                  </a:cubicBezTo>
                  <a:lnTo>
                    <a:pt x="308" y="43"/>
                  </a:lnTo>
                  <a:cubicBezTo>
                    <a:pt x="313" y="19"/>
                    <a:pt x="279" y="0"/>
                    <a:pt x="266" y="25"/>
                  </a:cubicBezTo>
                  <a:lnTo>
                    <a:pt x="266" y="25"/>
                  </a:lnTo>
                  <a:cubicBezTo>
                    <a:pt x="240" y="72"/>
                    <a:pt x="216" y="118"/>
                    <a:pt x="184" y="161"/>
                  </a:cubicBezTo>
                  <a:lnTo>
                    <a:pt x="184" y="161"/>
                  </a:lnTo>
                  <a:cubicBezTo>
                    <a:pt x="144" y="122"/>
                    <a:pt x="113" y="77"/>
                    <a:pt x="77" y="34"/>
                  </a:cubicBezTo>
                  <a:lnTo>
                    <a:pt x="77" y="34"/>
                  </a:lnTo>
                  <a:cubicBezTo>
                    <a:pt x="53" y="6"/>
                    <a:pt x="12" y="39"/>
                    <a:pt x="27" y="69"/>
                  </a:cubicBezTo>
                  <a:lnTo>
                    <a:pt x="27" y="69"/>
                  </a:lnTo>
                  <a:cubicBezTo>
                    <a:pt x="50" y="119"/>
                    <a:pt x="91" y="169"/>
                    <a:pt x="140" y="210"/>
                  </a:cubicBezTo>
                  <a:lnTo>
                    <a:pt x="140" y="210"/>
                  </a:lnTo>
                  <a:cubicBezTo>
                    <a:pt x="104" y="243"/>
                    <a:pt x="65" y="269"/>
                    <a:pt x="28" y="302"/>
                  </a:cubicBezTo>
                  <a:lnTo>
                    <a:pt x="28" y="302"/>
                  </a:lnTo>
                  <a:cubicBezTo>
                    <a:pt x="0" y="326"/>
                    <a:pt x="33" y="366"/>
                    <a:pt x="63" y="352"/>
                  </a:cubicBezTo>
                  <a:lnTo>
                    <a:pt x="63" y="352"/>
                  </a:lnTo>
                  <a:cubicBezTo>
                    <a:pt x="109" y="331"/>
                    <a:pt x="155" y="294"/>
                    <a:pt x="194" y="249"/>
                  </a:cubicBezTo>
                  <a:lnTo>
                    <a:pt x="194" y="249"/>
                  </a:lnTo>
                  <a:cubicBezTo>
                    <a:pt x="240" y="280"/>
                    <a:pt x="290" y="302"/>
                    <a:pt x="334" y="314"/>
                  </a:cubicBezTo>
                  <a:lnTo>
                    <a:pt x="334" y="314"/>
                  </a:lnTo>
                  <a:cubicBezTo>
                    <a:pt x="358" y="320"/>
                    <a:pt x="378" y="286"/>
                    <a:pt x="354" y="273"/>
                  </a:cubicBezTo>
                </a:path>
              </a:pathLst>
            </a:custGeom>
            <a:solidFill>
              <a:schemeClr val="accent3">
                <a:lumMod val="50000"/>
              </a:schemeClr>
            </a:solidFill>
            <a:ln>
              <a:noFill/>
            </a:ln>
            <a:effectLst/>
          </p:spPr>
          <p:txBody>
            <a:bodyPr wrap="none" anchor="ctr"/>
            <a:lstStyle/>
            <a:p>
              <a:pPr>
                <a:defRPr/>
              </a:pPr>
              <a:endParaRPr lang="es-ES_tradnl"/>
            </a:p>
          </p:txBody>
        </p:sp>
        <p:sp>
          <p:nvSpPr>
            <p:cNvPr id="228" name="Freeform 61">
              <a:extLst>
                <a:ext uri="{FF2B5EF4-FFF2-40B4-BE49-F238E27FC236}">
                  <a16:creationId xmlns:a16="http://schemas.microsoft.com/office/drawing/2014/main" id="{660E9ACB-E2A6-A247-AD09-BC7C33CE5829}"/>
                </a:ext>
              </a:extLst>
            </p:cNvPr>
            <p:cNvSpPr>
              <a:spLocks noChangeArrowheads="1"/>
            </p:cNvSpPr>
            <p:nvPr/>
          </p:nvSpPr>
          <p:spPr bwMode="auto">
            <a:xfrm rot="16200000">
              <a:off x="11981455" y="950441"/>
              <a:ext cx="180951" cy="173016"/>
            </a:xfrm>
            <a:custGeom>
              <a:avLst/>
              <a:gdLst>
                <a:gd name="T0" fmla="*/ 353 w 379"/>
                <a:gd name="T1" fmla="*/ 272 h 366"/>
                <a:gd name="T2" fmla="*/ 353 w 379"/>
                <a:gd name="T3" fmla="*/ 272 h 366"/>
                <a:gd name="T4" fmla="*/ 232 w 379"/>
                <a:gd name="T5" fmla="*/ 201 h 366"/>
                <a:gd name="T6" fmla="*/ 232 w 379"/>
                <a:gd name="T7" fmla="*/ 201 h 366"/>
                <a:gd name="T8" fmla="*/ 307 w 379"/>
                <a:gd name="T9" fmla="*/ 43 h 366"/>
                <a:gd name="T10" fmla="*/ 307 w 379"/>
                <a:gd name="T11" fmla="*/ 43 h 366"/>
                <a:gd name="T12" fmla="*/ 266 w 379"/>
                <a:gd name="T13" fmla="*/ 23 h 366"/>
                <a:gd name="T14" fmla="*/ 266 w 379"/>
                <a:gd name="T15" fmla="*/ 23 h 366"/>
                <a:gd name="T16" fmla="*/ 184 w 379"/>
                <a:gd name="T17" fmla="*/ 160 h 366"/>
                <a:gd name="T18" fmla="*/ 184 w 379"/>
                <a:gd name="T19" fmla="*/ 160 h 366"/>
                <a:gd name="T20" fmla="*/ 76 w 379"/>
                <a:gd name="T21" fmla="*/ 34 h 366"/>
                <a:gd name="T22" fmla="*/ 76 w 379"/>
                <a:gd name="T23" fmla="*/ 34 h 366"/>
                <a:gd name="T24" fmla="*/ 26 w 379"/>
                <a:gd name="T25" fmla="*/ 69 h 366"/>
                <a:gd name="T26" fmla="*/ 26 w 379"/>
                <a:gd name="T27" fmla="*/ 69 h 366"/>
                <a:gd name="T28" fmla="*/ 139 w 379"/>
                <a:gd name="T29" fmla="*/ 209 h 366"/>
                <a:gd name="T30" fmla="*/ 139 w 379"/>
                <a:gd name="T31" fmla="*/ 209 h 366"/>
                <a:gd name="T32" fmla="*/ 27 w 379"/>
                <a:gd name="T33" fmla="*/ 301 h 366"/>
                <a:gd name="T34" fmla="*/ 27 w 379"/>
                <a:gd name="T35" fmla="*/ 301 h 366"/>
                <a:gd name="T36" fmla="*/ 64 w 379"/>
                <a:gd name="T37" fmla="*/ 351 h 366"/>
                <a:gd name="T38" fmla="*/ 64 w 379"/>
                <a:gd name="T39" fmla="*/ 351 h 366"/>
                <a:gd name="T40" fmla="*/ 194 w 379"/>
                <a:gd name="T41" fmla="*/ 249 h 366"/>
                <a:gd name="T42" fmla="*/ 194 w 379"/>
                <a:gd name="T43" fmla="*/ 249 h 366"/>
                <a:gd name="T44" fmla="*/ 333 w 379"/>
                <a:gd name="T45" fmla="*/ 313 h 366"/>
                <a:gd name="T46" fmla="*/ 333 w 379"/>
                <a:gd name="T47" fmla="*/ 313 h 366"/>
                <a:gd name="T48" fmla="*/ 353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3" y="272"/>
                  </a:moveTo>
                  <a:lnTo>
                    <a:pt x="353" y="272"/>
                  </a:lnTo>
                  <a:cubicBezTo>
                    <a:pt x="312" y="249"/>
                    <a:pt x="270" y="227"/>
                    <a:pt x="232" y="201"/>
                  </a:cubicBezTo>
                  <a:lnTo>
                    <a:pt x="232" y="201"/>
                  </a:lnTo>
                  <a:cubicBezTo>
                    <a:pt x="268" y="150"/>
                    <a:pt x="294" y="94"/>
                    <a:pt x="307" y="43"/>
                  </a:cubicBezTo>
                  <a:lnTo>
                    <a:pt x="307" y="43"/>
                  </a:lnTo>
                  <a:cubicBezTo>
                    <a:pt x="314" y="20"/>
                    <a:pt x="280" y="0"/>
                    <a:pt x="266" y="23"/>
                  </a:cubicBezTo>
                  <a:lnTo>
                    <a:pt x="266" y="23"/>
                  </a:lnTo>
                  <a:cubicBezTo>
                    <a:pt x="240" y="71"/>
                    <a:pt x="216" y="118"/>
                    <a:pt x="184" y="160"/>
                  </a:cubicBezTo>
                  <a:lnTo>
                    <a:pt x="184" y="160"/>
                  </a:lnTo>
                  <a:cubicBezTo>
                    <a:pt x="143" y="122"/>
                    <a:pt x="113" y="76"/>
                    <a:pt x="76" y="34"/>
                  </a:cubicBezTo>
                  <a:lnTo>
                    <a:pt x="76" y="34"/>
                  </a:lnTo>
                  <a:cubicBezTo>
                    <a:pt x="52" y="6"/>
                    <a:pt x="11" y="38"/>
                    <a:pt x="26" y="69"/>
                  </a:cubicBezTo>
                  <a:lnTo>
                    <a:pt x="26" y="69"/>
                  </a:lnTo>
                  <a:cubicBezTo>
                    <a:pt x="50" y="119"/>
                    <a:pt x="90" y="168"/>
                    <a:pt x="139" y="209"/>
                  </a:cubicBezTo>
                  <a:lnTo>
                    <a:pt x="139" y="209"/>
                  </a:lnTo>
                  <a:cubicBezTo>
                    <a:pt x="105" y="242"/>
                    <a:pt x="65" y="269"/>
                    <a:pt x="27" y="301"/>
                  </a:cubicBezTo>
                  <a:lnTo>
                    <a:pt x="27" y="301"/>
                  </a:lnTo>
                  <a:cubicBezTo>
                    <a:pt x="0" y="324"/>
                    <a:pt x="32" y="365"/>
                    <a:pt x="64" y="351"/>
                  </a:cubicBezTo>
                  <a:lnTo>
                    <a:pt x="64" y="351"/>
                  </a:lnTo>
                  <a:cubicBezTo>
                    <a:pt x="110" y="330"/>
                    <a:pt x="155" y="293"/>
                    <a:pt x="194" y="249"/>
                  </a:cubicBezTo>
                  <a:lnTo>
                    <a:pt x="194" y="249"/>
                  </a:lnTo>
                  <a:cubicBezTo>
                    <a:pt x="239" y="280"/>
                    <a:pt x="289" y="302"/>
                    <a:pt x="333" y="313"/>
                  </a:cubicBezTo>
                  <a:lnTo>
                    <a:pt x="333" y="313"/>
                  </a:lnTo>
                  <a:cubicBezTo>
                    <a:pt x="358" y="319"/>
                    <a:pt x="378" y="285"/>
                    <a:pt x="353" y="272"/>
                  </a:cubicBezTo>
                </a:path>
              </a:pathLst>
            </a:custGeom>
            <a:solidFill>
              <a:schemeClr val="accent3">
                <a:lumMod val="25000"/>
              </a:schemeClr>
            </a:solidFill>
            <a:ln>
              <a:noFill/>
            </a:ln>
            <a:effectLst/>
          </p:spPr>
          <p:txBody>
            <a:bodyPr wrap="none" anchor="ctr"/>
            <a:lstStyle/>
            <a:p>
              <a:pPr>
                <a:defRPr/>
              </a:pPr>
              <a:endParaRPr lang="es-ES_tradnl"/>
            </a:p>
          </p:txBody>
        </p:sp>
        <p:sp>
          <p:nvSpPr>
            <p:cNvPr id="229" name="Freeform 62">
              <a:extLst>
                <a:ext uri="{FF2B5EF4-FFF2-40B4-BE49-F238E27FC236}">
                  <a16:creationId xmlns:a16="http://schemas.microsoft.com/office/drawing/2014/main" id="{83D745A5-5405-074D-BC33-ADB9D8E31109}"/>
                </a:ext>
              </a:extLst>
            </p:cNvPr>
            <p:cNvSpPr>
              <a:spLocks noChangeArrowheads="1"/>
            </p:cNvSpPr>
            <p:nvPr/>
          </p:nvSpPr>
          <p:spPr bwMode="auto">
            <a:xfrm rot="16200000">
              <a:off x="11981455" y="761555"/>
              <a:ext cx="180951" cy="173016"/>
            </a:xfrm>
            <a:custGeom>
              <a:avLst/>
              <a:gdLst>
                <a:gd name="T0" fmla="*/ 355 w 380"/>
                <a:gd name="T1" fmla="*/ 272 h 366"/>
                <a:gd name="T2" fmla="*/ 355 w 380"/>
                <a:gd name="T3" fmla="*/ 272 h 366"/>
                <a:gd name="T4" fmla="*/ 233 w 380"/>
                <a:gd name="T5" fmla="*/ 201 h 366"/>
                <a:gd name="T6" fmla="*/ 233 w 380"/>
                <a:gd name="T7" fmla="*/ 201 h 366"/>
                <a:gd name="T8" fmla="*/ 308 w 380"/>
                <a:gd name="T9" fmla="*/ 43 h 366"/>
                <a:gd name="T10" fmla="*/ 308 w 380"/>
                <a:gd name="T11" fmla="*/ 43 h 366"/>
                <a:gd name="T12" fmla="*/ 267 w 380"/>
                <a:gd name="T13" fmla="*/ 23 h 366"/>
                <a:gd name="T14" fmla="*/ 267 w 380"/>
                <a:gd name="T15" fmla="*/ 23 h 366"/>
                <a:gd name="T16" fmla="*/ 184 w 380"/>
                <a:gd name="T17" fmla="*/ 160 h 366"/>
                <a:gd name="T18" fmla="*/ 184 w 380"/>
                <a:gd name="T19" fmla="*/ 160 h 366"/>
                <a:gd name="T20" fmla="*/ 77 w 380"/>
                <a:gd name="T21" fmla="*/ 34 h 366"/>
                <a:gd name="T22" fmla="*/ 77 w 380"/>
                <a:gd name="T23" fmla="*/ 34 h 366"/>
                <a:gd name="T24" fmla="*/ 27 w 380"/>
                <a:gd name="T25" fmla="*/ 69 h 366"/>
                <a:gd name="T26" fmla="*/ 27 w 380"/>
                <a:gd name="T27" fmla="*/ 69 h 366"/>
                <a:gd name="T28" fmla="*/ 140 w 380"/>
                <a:gd name="T29" fmla="*/ 209 h 366"/>
                <a:gd name="T30" fmla="*/ 140 w 380"/>
                <a:gd name="T31" fmla="*/ 209 h 366"/>
                <a:gd name="T32" fmla="*/ 28 w 380"/>
                <a:gd name="T33" fmla="*/ 301 h 366"/>
                <a:gd name="T34" fmla="*/ 28 w 380"/>
                <a:gd name="T35" fmla="*/ 301 h 366"/>
                <a:gd name="T36" fmla="*/ 64 w 380"/>
                <a:gd name="T37" fmla="*/ 351 h 366"/>
                <a:gd name="T38" fmla="*/ 64 w 380"/>
                <a:gd name="T39" fmla="*/ 351 h 366"/>
                <a:gd name="T40" fmla="*/ 195 w 380"/>
                <a:gd name="T41" fmla="*/ 249 h 366"/>
                <a:gd name="T42" fmla="*/ 195 w 380"/>
                <a:gd name="T43" fmla="*/ 249 h 366"/>
                <a:gd name="T44" fmla="*/ 336 w 380"/>
                <a:gd name="T45" fmla="*/ 313 h 366"/>
                <a:gd name="T46" fmla="*/ 336 w 380"/>
                <a:gd name="T47" fmla="*/ 313 h 366"/>
                <a:gd name="T48" fmla="*/ 355 w 380"/>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6">
                  <a:moveTo>
                    <a:pt x="355" y="272"/>
                  </a:moveTo>
                  <a:lnTo>
                    <a:pt x="355" y="272"/>
                  </a:lnTo>
                  <a:cubicBezTo>
                    <a:pt x="312" y="249"/>
                    <a:pt x="271" y="227"/>
                    <a:pt x="233" y="201"/>
                  </a:cubicBezTo>
                  <a:lnTo>
                    <a:pt x="233" y="201"/>
                  </a:lnTo>
                  <a:cubicBezTo>
                    <a:pt x="269" y="150"/>
                    <a:pt x="295" y="94"/>
                    <a:pt x="308" y="43"/>
                  </a:cubicBezTo>
                  <a:lnTo>
                    <a:pt x="308" y="43"/>
                  </a:lnTo>
                  <a:cubicBezTo>
                    <a:pt x="315" y="20"/>
                    <a:pt x="280" y="0"/>
                    <a:pt x="267" y="23"/>
                  </a:cubicBezTo>
                  <a:lnTo>
                    <a:pt x="267" y="23"/>
                  </a:lnTo>
                  <a:cubicBezTo>
                    <a:pt x="241" y="71"/>
                    <a:pt x="217" y="118"/>
                    <a:pt x="184" y="160"/>
                  </a:cubicBezTo>
                  <a:lnTo>
                    <a:pt x="184" y="160"/>
                  </a:lnTo>
                  <a:cubicBezTo>
                    <a:pt x="144" y="122"/>
                    <a:pt x="113" y="76"/>
                    <a:pt x="77" y="34"/>
                  </a:cubicBezTo>
                  <a:lnTo>
                    <a:pt x="77" y="34"/>
                  </a:lnTo>
                  <a:cubicBezTo>
                    <a:pt x="53" y="6"/>
                    <a:pt x="14" y="38"/>
                    <a:pt x="27" y="69"/>
                  </a:cubicBezTo>
                  <a:lnTo>
                    <a:pt x="27" y="69"/>
                  </a:lnTo>
                  <a:cubicBezTo>
                    <a:pt x="50" y="119"/>
                    <a:pt x="91" y="168"/>
                    <a:pt x="140" y="209"/>
                  </a:cubicBezTo>
                  <a:lnTo>
                    <a:pt x="140" y="209"/>
                  </a:lnTo>
                  <a:cubicBezTo>
                    <a:pt x="106" y="242"/>
                    <a:pt x="66" y="269"/>
                    <a:pt x="28" y="301"/>
                  </a:cubicBezTo>
                  <a:lnTo>
                    <a:pt x="28" y="301"/>
                  </a:lnTo>
                  <a:cubicBezTo>
                    <a:pt x="0" y="324"/>
                    <a:pt x="33" y="365"/>
                    <a:pt x="64" y="351"/>
                  </a:cubicBezTo>
                  <a:lnTo>
                    <a:pt x="64" y="351"/>
                  </a:lnTo>
                  <a:cubicBezTo>
                    <a:pt x="110" y="330"/>
                    <a:pt x="156" y="293"/>
                    <a:pt x="195" y="249"/>
                  </a:cubicBezTo>
                  <a:lnTo>
                    <a:pt x="195" y="249"/>
                  </a:lnTo>
                  <a:cubicBezTo>
                    <a:pt x="240" y="280"/>
                    <a:pt x="290" y="302"/>
                    <a:pt x="336" y="313"/>
                  </a:cubicBezTo>
                  <a:lnTo>
                    <a:pt x="336" y="313"/>
                  </a:lnTo>
                  <a:cubicBezTo>
                    <a:pt x="359" y="319"/>
                    <a:pt x="379" y="285"/>
                    <a:pt x="355" y="272"/>
                  </a:cubicBezTo>
                </a:path>
              </a:pathLst>
            </a:custGeom>
            <a:solidFill>
              <a:schemeClr val="accent3">
                <a:lumMod val="50000"/>
              </a:schemeClr>
            </a:solidFill>
            <a:ln>
              <a:noFill/>
            </a:ln>
            <a:effectLst/>
          </p:spPr>
          <p:txBody>
            <a:bodyPr wrap="none" anchor="ctr"/>
            <a:lstStyle/>
            <a:p>
              <a:pPr>
                <a:defRPr/>
              </a:pPr>
              <a:endParaRPr lang="es-ES_tradnl"/>
            </a:p>
          </p:txBody>
        </p:sp>
        <p:sp>
          <p:nvSpPr>
            <p:cNvPr id="230" name="Freeform 63">
              <a:extLst>
                <a:ext uri="{FF2B5EF4-FFF2-40B4-BE49-F238E27FC236}">
                  <a16:creationId xmlns:a16="http://schemas.microsoft.com/office/drawing/2014/main" id="{BECAAFA3-6DEA-CE4F-9A15-11BB502C26E2}"/>
                </a:ext>
              </a:extLst>
            </p:cNvPr>
            <p:cNvSpPr>
              <a:spLocks noChangeArrowheads="1"/>
            </p:cNvSpPr>
            <p:nvPr/>
          </p:nvSpPr>
          <p:spPr bwMode="auto">
            <a:xfrm rot="16200000">
              <a:off x="11981455" y="1139330"/>
              <a:ext cx="180951" cy="173016"/>
            </a:xfrm>
            <a:custGeom>
              <a:avLst/>
              <a:gdLst>
                <a:gd name="T0" fmla="*/ 353 w 379"/>
                <a:gd name="T1" fmla="*/ 272 h 366"/>
                <a:gd name="T2" fmla="*/ 353 w 379"/>
                <a:gd name="T3" fmla="*/ 272 h 366"/>
                <a:gd name="T4" fmla="*/ 232 w 379"/>
                <a:gd name="T5" fmla="*/ 201 h 366"/>
                <a:gd name="T6" fmla="*/ 232 w 379"/>
                <a:gd name="T7" fmla="*/ 201 h 366"/>
                <a:gd name="T8" fmla="*/ 307 w 379"/>
                <a:gd name="T9" fmla="*/ 43 h 366"/>
                <a:gd name="T10" fmla="*/ 307 w 379"/>
                <a:gd name="T11" fmla="*/ 43 h 366"/>
                <a:gd name="T12" fmla="*/ 267 w 379"/>
                <a:gd name="T13" fmla="*/ 23 h 366"/>
                <a:gd name="T14" fmla="*/ 267 w 379"/>
                <a:gd name="T15" fmla="*/ 23 h 366"/>
                <a:gd name="T16" fmla="*/ 184 w 379"/>
                <a:gd name="T17" fmla="*/ 160 h 366"/>
                <a:gd name="T18" fmla="*/ 184 w 379"/>
                <a:gd name="T19" fmla="*/ 160 h 366"/>
                <a:gd name="T20" fmla="*/ 76 w 379"/>
                <a:gd name="T21" fmla="*/ 34 h 366"/>
                <a:gd name="T22" fmla="*/ 76 w 379"/>
                <a:gd name="T23" fmla="*/ 34 h 366"/>
                <a:gd name="T24" fmla="*/ 26 w 379"/>
                <a:gd name="T25" fmla="*/ 69 h 366"/>
                <a:gd name="T26" fmla="*/ 26 w 379"/>
                <a:gd name="T27" fmla="*/ 69 h 366"/>
                <a:gd name="T28" fmla="*/ 139 w 379"/>
                <a:gd name="T29" fmla="*/ 209 h 366"/>
                <a:gd name="T30" fmla="*/ 139 w 379"/>
                <a:gd name="T31" fmla="*/ 209 h 366"/>
                <a:gd name="T32" fmla="*/ 27 w 379"/>
                <a:gd name="T33" fmla="*/ 301 h 366"/>
                <a:gd name="T34" fmla="*/ 27 w 379"/>
                <a:gd name="T35" fmla="*/ 301 h 366"/>
                <a:gd name="T36" fmla="*/ 63 w 379"/>
                <a:gd name="T37" fmla="*/ 351 h 366"/>
                <a:gd name="T38" fmla="*/ 63 w 379"/>
                <a:gd name="T39" fmla="*/ 351 h 366"/>
                <a:gd name="T40" fmla="*/ 193 w 379"/>
                <a:gd name="T41" fmla="*/ 249 h 366"/>
                <a:gd name="T42" fmla="*/ 193 w 379"/>
                <a:gd name="T43" fmla="*/ 249 h 366"/>
                <a:gd name="T44" fmla="*/ 335 w 379"/>
                <a:gd name="T45" fmla="*/ 313 h 366"/>
                <a:gd name="T46" fmla="*/ 335 w 379"/>
                <a:gd name="T47" fmla="*/ 313 h 366"/>
                <a:gd name="T48" fmla="*/ 353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3" y="272"/>
                  </a:moveTo>
                  <a:lnTo>
                    <a:pt x="353" y="272"/>
                  </a:lnTo>
                  <a:cubicBezTo>
                    <a:pt x="311" y="249"/>
                    <a:pt x="270" y="227"/>
                    <a:pt x="232" y="201"/>
                  </a:cubicBezTo>
                  <a:lnTo>
                    <a:pt x="232" y="201"/>
                  </a:lnTo>
                  <a:cubicBezTo>
                    <a:pt x="268" y="150"/>
                    <a:pt x="294" y="94"/>
                    <a:pt x="307" y="43"/>
                  </a:cubicBezTo>
                  <a:lnTo>
                    <a:pt x="307" y="43"/>
                  </a:lnTo>
                  <a:cubicBezTo>
                    <a:pt x="313" y="20"/>
                    <a:pt x="280" y="0"/>
                    <a:pt x="267" y="23"/>
                  </a:cubicBezTo>
                  <a:lnTo>
                    <a:pt x="267" y="23"/>
                  </a:lnTo>
                  <a:cubicBezTo>
                    <a:pt x="240" y="71"/>
                    <a:pt x="215" y="118"/>
                    <a:pt x="184" y="160"/>
                  </a:cubicBezTo>
                  <a:lnTo>
                    <a:pt x="184" y="160"/>
                  </a:lnTo>
                  <a:cubicBezTo>
                    <a:pt x="142" y="122"/>
                    <a:pt x="113" y="76"/>
                    <a:pt x="76" y="34"/>
                  </a:cubicBezTo>
                  <a:lnTo>
                    <a:pt x="76" y="34"/>
                  </a:lnTo>
                  <a:cubicBezTo>
                    <a:pt x="52" y="6"/>
                    <a:pt x="12" y="38"/>
                    <a:pt x="26" y="69"/>
                  </a:cubicBezTo>
                  <a:lnTo>
                    <a:pt x="26" y="69"/>
                  </a:lnTo>
                  <a:cubicBezTo>
                    <a:pt x="48" y="119"/>
                    <a:pt x="90" y="168"/>
                    <a:pt x="139" y="209"/>
                  </a:cubicBezTo>
                  <a:lnTo>
                    <a:pt x="139" y="209"/>
                  </a:lnTo>
                  <a:cubicBezTo>
                    <a:pt x="104" y="242"/>
                    <a:pt x="64" y="269"/>
                    <a:pt x="27" y="301"/>
                  </a:cubicBezTo>
                  <a:lnTo>
                    <a:pt x="27" y="301"/>
                  </a:lnTo>
                  <a:cubicBezTo>
                    <a:pt x="0" y="324"/>
                    <a:pt x="33" y="365"/>
                    <a:pt x="63" y="351"/>
                  </a:cubicBezTo>
                  <a:lnTo>
                    <a:pt x="63" y="351"/>
                  </a:lnTo>
                  <a:cubicBezTo>
                    <a:pt x="110" y="330"/>
                    <a:pt x="155" y="293"/>
                    <a:pt x="193" y="249"/>
                  </a:cubicBezTo>
                  <a:lnTo>
                    <a:pt x="193" y="249"/>
                  </a:lnTo>
                  <a:cubicBezTo>
                    <a:pt x="239" y="280"/>
                    <a:pt x="289" y="302"/>
                    <a:pt x="335" y="313"/>
                  </a:cubicBezTo>
                  <a:lnTo>
                    <a:pt x="335" y="313"/>
                  </a:lnTo>
                  <a:cubicBezTo>
                    <a:pt x="359" y="319"/>
                    <a:pt x="378"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231" name="Freeform 64">
              <a:extLst>
                <a:ext uri="{FF2B5EF4-FFF2-40B4-BE49-F238E27FC236}">
                  <a16:creationId xmlns:a16="http://schemas.microsoft.com/office/drawing/2014/main" id="{00C8CC8D-F592-6848-882C-04C4F4BF86E1}"/>
                </a:ext>
              </a:extLst>
            </p:cNvPr>
            <p:cNvSpPr>
              <a:spLocks noChangeArrowheads="1"/>
            </p:cNvSpPr>
            <p:nvPr/>
          </p:nvSpPr>
          <p:spPr bwMode="auto">
            <a:xfrm rot="16200000">
              <a:off x="11981455" y="571079"/>
              <a:ext cx="180951" cy="173016"/>
            </a:xfrm>
            <a:custGeom>
              <a:avLst/>
              <a:gdLst>
                <a:gd name="T0" fmla="*/ 353 w 378"/>
                <a:gd name="T1" fmla="*/ 272 h 366"/>
                <a:gd name="T2" fmla="*/ 353 w 378"/>
                <a:gd name="T3" fmla="*/ 272 h 366"/>
                <a:gd name="T4" fmla="*/ 231 w 378"/>
                <a:gd name="T5" fmla="*/ 201 h 366"/>
                <a:gd name="T6" fmla="*/ 231 w 378"/>
                <a:gd name="T7" fmla="*/ 201 h 366"/>
                <a:gd name="T8" fmla="*/ 306 w 378"/>
                <a:gd name="T9" fmla="*/ 43 h 366"/>
                <a:gd name="T10" fmla="*/ 306 w 378"/>
                <a:gd name="T11" fmla="*/ 43 h 366"/>
                <a:gd name="T12" fmla="*/ 265 w 378"/>
                <a:gd name="T13" fmla="*/ 23 h 366"/>
                <a:gd name="T14" fmla="*/ 265 w 378"/>
                <a:gd name="T15" fmla="*/ 23 h 366"/>
                <a:gd name="T16" fmla="*/ 182 w 378"/>
                <a:gd name="T17" fmla="*/ 160 h 366"/>
                <a:gd name="T18" fmla="*/ 182 w 378"/>
                <a:gd name="T19" fmla="*/ 160 h 366"/>
                <a:gd name="T20" fmla="*/ 75 w 378"/>
                <a:gd name="T21" fmla="*/ 34 h 366"/>
                <a:gd name="T22" fmla="*/ 75 w 378"/>
                <a:gd name="T23" fmla="*/ 34 h 366"/>
                <a:gd name="T24" fmla="*/ 25 w 378"/>
                <a:gd name="T25" fmla="*/ 69 h 366"/>
                <a:gd name="T26" fmla="*/ 25 w 378"/>
                <a:gd name="T27" fmla="*/ 69 h 366"/>
                <a:gd name="T28" fmla="*/ 138 w 378"/>
                <a:gd name="T29" fmla="*/ 209 h 366"/>
                <a:gd name="T30" fmla="*/ 138 w 378"/>
                <a:gd name="T31" fmla="*/ 209 h 366"/>
                <a:gd name="T32" fmla="*/ 26 w 378"/>
                <a:gd name="T33" fmla="*/ 301 h 366"/>
                <a:gd name="T34" fmla="*/ 26 w 378"/>
                <a:gd name="T35" fmla="*/ 301 h 366"/>
                <a:gd name="T36" fmla="*/ 61 w 378"/>
                <a:gd name="T37" fmla="*/ 351 h 366"/>
                <a:gd name="T38" fmla="*/ 61 w 378"/>
                <a:gd name="T39" fmla="*/ 351 h 366"/>
                <a:gd name="T40" fmla="*/ 191 w 378"/>
                <a:gd name="T41" fmla="*/ 249 h 366"/>
                <a:gd name="T42" fmla="*/ 191 w 378"/>
                <a:gd name="T43" fmla="*/ 249 h 366"/>
                <a:gd name="T44" fmla="*/ 333 w 378"/>
                <a:gd name="T45" fmla="*/ 313 h 366"/>
                <a:gd name="T46" fmla="*/ 333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49"/>
                    <a:pt x="269" y="227"/>
                    <a:pt x="231" y="201"/>
                  </a:cubicBezTo>
                  <a:lnTo>
                    <a:pt x="231" y="201"/>
                  </a:lnTo>
                  <a:cubicBezTo>
                    <a:pt x="266" y="150"/>
                    <a:pt x="293" y="94"/>
                    <a:pt x="306" y="43"/>
                  </a:cubicBezTo>
                  <a:lnTo>
                    <a:pt x="306" y="43"/>
                  </a:lnTo>
                  <a:cubicBezTo>
                    <a:pt x="311" y="20"/>
                    <a:pt x="278" y="0"/>
                    <a:pt x="265" y="23"/>
                  </a:cubicBezTo>
                  <a:lnTo>
                    <a:pt x="265" y="23"/>
                  </a:lnTo>
                  <a:cubicBezTo>
                    <a:pt x="239" y="71"/>
                    <a:pt x="214" y="118"/>
                    <a:pt x="182" y="160"/>
                  </a:cubicBezTo>
                  <a:lnTo>
                    <a:pt x="182" y="160"/>
                  </a:lnTo>
                  <a:cubicBezTo>
                    <a:pt x="142" y="122"/>
                    <a:pt x="111" y="76"/>
                    <a:pt x="75" y="34"/>
                  </a:cubicBezTo>
                  <a:lnTo>
                    <a:pt x="75" y="34"/>
                  </a:lnTo>
                  <a:cubicBezTo>
                    <a:pt x="52" y="6"/>
                    <a:pt x="11" y="38"/>
                    <a:pt x="25" y="69"/>
                  </a:cubicBezTo>
                  <a:lnTo>
                    <a:pt x="25" y="69"/>
                  </a:lnTo>
                  <a:cubicBezTo>
                    <a:pt x="48" y="119"/>
                    <a:pt x="89" y="168"/>
                    <a:pt x="138" y="209"/>
                  </a:cubicBezTo>
                  <a:lnTo>
                    <a:pt x="138" y="209"/>
                  </a:lnTo>
                  <a:cubicBezTo>
                    <a:pt x="102" y="242"/>
                    <a:pt x="63" y="269"/>
                    <a:pt x="26" y="301"/>
                  </a:cubicBezTo>
                  <a:lnTo>
                    <a:pt x="26" y="301"/>
                  </a:lnTo>
                  <a:cubicBezTo>
                    <a:pt x="0" y="324"/>
                    <a:pt x="31" y="365"/>
                    <a:pt x="61" y="351"/>
                  </a:cubicBezTo>
                  <a:lnTo>
                    <a:pt x="61" y="351"/>
                  </a:lnTo>
                  <a:cubicBezTo>
                    <a:pt x="109" y="330"/>
                    <a:pt x="153" y="293"/>
                    <a:pt x="191" y="249"/>
                  </a:cubicBezTo>
                  <a:lnTo>
                    <a:pt x="191" y="249"/>
                  </a:lnTo>
                  <a:cubicBezTo>
                    <a:pt x="239" y="280"/>
                    <a:pt x="287" y="302"/>
                    <a:pt x="333" y="313"/>
                  </a:cubicBezTo>
                  <a:lnTo>
                    <a:pt x="333" y="313"/>
                  </a:lnTo>
                  <a:cubicBezTo>
                    <a:pt x="357" y="319"/>
                    <a:pt x="377"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232" name="Freeform 65">
              <a:extLst>
                <a:ext uri="{FF2B5EF4-FFF2-40B4-BE49-F238E27FC236}">
                  <a16:creationId xmlns:a16="http://schemas.microsoft.com/office/drawing/2014/main" id="{C73D65CF-B7B3-964F-A97B-47E45D76D93C}"/>
                </a:ext>
              </a:extLst>
            </p:cNvPr>
            <p:cNvSpPr>
              <a:spLocks noChangeArrowheads="1"/>
            </p:cNvSpPr>
            <p:nvPr/>
          </p:nvSpPr>
          <p:spPr bwMode="auto">
            <a:xfrm rot="16200000">
              <a:off x="11981455" y="193304"/>
              <a:ext cx="180951" cy="173016"/>
            </a:xfrm>
            <a:custGeom>
              <a:avLst/>
              <a:gdLst>
                <a:gd name="T0" fmla="*/ 352 w 378"/>
                <a:gd name="T1" fmla="*/ 272 h 366"/>
                <a:gd name="T2" fmla="*/ 352 w 378"/>
                <a:gd name="T3" fmla="*/ 272 h 366"/>
                <a:gd name="T4" fmla="*/ 231 w 378"/>
                <a:gd name="T5" fmla="*/ 201 h 366"/>
                <a:gd name="T6" fmla="*/ 231 w 378"/>
                <a:gd name="T7" fmla="*/ 201 h 366"/>
                <a:gd name="T8" fmla="*/ 306 w 378"/>
                <a:gd name="T9" fmla="*/ 43 h 366"/>
                <a:gd name="T10" fmla="*/ 306 w 378"/>
                <a:gd name="T11" fmla="*/ 43 h 366"/>
                <a:gd name="T12" fmla="*/ 265 w 378"/>
                <a:gd name="T13" fmla="*/ 23 h 366"/>
                <a:gd name="T14" fmla="*/ 265 w 378"/>
                <a:gd name="T15" fmla="*/ 23 h 366"/>
                <a:gd name="T16" fmla="*/ 182 w 378"/>
                <a:gd name="T17" fmla="*/ 160 h 366"/>
                <a:gd name="T18" fmla="*/ 182 w 378"/>
                <a:gd name="T19" fmla="*/ 160 h 366"/>
                <a:gd name="T20" fmla="*/ 76 w 378"/>
                <a:gd name="T21" fmla="*/ 34 h 366"/>
                <a:gd name="T22" fmla="*/ 76 w 378"/>
                <a:gd name="T23" fmla="*/ 34 h 366"/>
                <a:gd name="T24" fmla="*/ 26 w 378"/>
                <a:gd name="T25" fmla="*/ 69 h 366"/>
                <a:gd name="T26" fmla="*/ 26 w 378"/>
                <a:gd name="T27" fmla="*/ 69 h 366"/>
                <a:gd name="T28" fmla="*/ 138 w 378"/>
                <a:gd name="T29" fmla="*/ 209 h 366"/>
                <a:gd name="T30" fmla="*/ 138 w 378"/>
                <a:gd name="T31" fmla="*/ 209 h 366"/>
                <a:gd name="T32" fmla="*/ 27 w 378"/>
                <a:gd name="T33" fmla="*/ 301 h 366"/>
                <a:gd name="T34" fmla="*/ 27 w 378"/>
                <a:gd name="T35" fmla="*/ 301 h 366"/>
                <a:gd name="T36" fmla="*/ 63 w 378"/>
                <a:gd name="T37" fmla="*/ 351 h 366"/>
                <a:gd name="T38" fmla="*/ 63 w 378"/>
                <a:gd name="T39" fmla="*/ 351 h 366"/>
                <a:gd name="T40" fmla="*/ 193 w 378"/>
                <a:gd name="T41" fmla="*/ 249 h 366"/>
                <a:gd name="T42" fmla="*/ 193 w 378"/>
                <a:gd name="T43" fmla="*/ 249 h 366"/>
                <a:gd name="T44" fmla="*/ 333 w 378"/>
                <a:gd name="T45" fmla="*/ 313 h 366"/>
                <a:gd name="T46" fmla="*/ 333 w 378"/>
                <a:gd name="T47" fmla="*/ 313 h 366"/>
                <a:gd name="T48" fmla="*/ 352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2" y="272"/>
                  </a:moveTo>
                  <a:lnTo>
                    <a:pt x="352" y="272"/>
                  </a:lnTo>
                  <a:cubicBezTo>
                    <a:pt x="311" y="249"/>
                    <a:pt x="269" y="227"/>
                    <a:pt x="231" y="201"/>
                  </a:cubicBezTo>
                  <a:lnTo>
                    <a:pt x="231" y="201"/>
                  </a:lnTo>
                  <a:cubicBezTo>
                    <a:pt x="268" y="150"/>
                    <a:pt x="293" y="94"/>
                    <a:pt x="306" y="43"/>
                  </a:cubicBezTo>
                  <a:lnTo>
                    <a:pt x="306" y="43"/>
                  </a:lnTo>
                  <a:cubicBezTo>
                    <a:pt x="312" y="20"/>
                    <a:pt x="278" y="0"/>
                    <a:pt x="265" y="23"/>
                  </a:cubicBezTo>
                  <a:lnTo>
                    <a:pt x="265" y="23"/>
                  </a:lnTo>
                  <a:cubicBezTo>
                    <a:pt x="239" y="71"/>
                    <a:pt x="215" y="118"/>
                    <a:pt x="182" y="160"/>
                  </a:cubicBezTo>
                  <a:lnTo>
                    <a:pt x="182" y="160"/>
                  </a:lnTo>
                  <a:cubicBezTo>
                    <a:pt x="141" y="122"/>
                    <a:pt x="111" y="76"/>
                    <a:pt x="76" y="34"/>
                  </a:cubicBezTo>
                  <a:lnTo>
                    <a:pt x="76" y="34"/>
                  </a:lnTo>
                  <a:cubicBezTo>
                    <a:pt x="52" y="6"/>
                    <a:pt x="10" y="38"/>
                    <a:pt x="26" y="69"/>
                  </a:cubicBezTo>
                  <a:lnTo>
                    <a:pt x="26" y="69"/>
                  </a:lnTo>
                  <a:cubicBezTo>
                    <a:pt x="48" y="119"/>
                    <a:pt x="89" y="168"/>
                    <a:pt x="138" y="209"/>
                  </a:cubicBezTo>
                  <a:lnTo>
                    <a:pt x="138" y="209"/>
                  </a:lnTo>
                  <a:cubicBezTo>
                    <a:pt x="103" y="242"/>
                    <a:pt x="64" y="269"/>
                    <a:pt x="27" y="301"/>
                  </a:cubicBezTo>
                  <a:lnTo>
                    <a:pt x="27" y="301"/>
                  </a:lnTo>
                  <a:cubicBezTo>
                    <a:pt x="0" y="324"/>
                    <a:pt x="31" y="365"/>
                    <a:pt x="63" y="351"/>
                  </a:cubicBezTo>
                  <a:lnTo>
                    <a:pt x="63" y="351"/>
                  </a:lnTo>
                  <a:cubicBezTo>
                    <a:pt x="109" y="330"/>
                    <a:pt x="153" y="293"/>
                    <a:pt x="193" y="249"/>
                  </a:cubicBezTo>
                  <a:lnTo>
                    <a:pt x="193" y="249"/>
                  </a:lnTo>
                  <a:cubicBezTo>
                    <a:pt x="239" y="280"/>
                    <a:pt x="287" y="302"/>
                    <a:pt x="333" y="313"/>
                  </a:cubicBezTo>
                  <a:lnTo>
                    <a:pt x="333" y="313"/>
                  </a:lnTo>
                  <a:cubicBezTo>
                    <a:pt x="357" y="319"/>
                    <a:pt x="377" y="285"/>
                    <a:pt x="352" y="272"/>
                  </a:cubicBezTo>
                </a:path>
              </a:pathLst>
            </a:custGeom>
            <a:solidFill>
              <a:schemeClr val="accent3">
                <a:lumMod val="50000"/>
              </a:schemeClr>
            </a:solidFill>
            <a:ln>
              <a:noFill/>
            </a:ln>
            <a:effectLst/>
          </p:spPr>
          <p:txBody>
            <a:bodyPr wrap="none" anchor="ctr"/>
            <a:lstStyle/>
            <a:p>
              <a:pPr>
                <a:defRPr/>
              </a:pPr>
              <a:endParaRPr lang="es-ES_tradnl"/>
            </a:p>
          </p:txBody>
        </p:sp>
        <p:sp>
          <p:nvSpPr>
            <p:cNvPr id="233" name="Freeform 67">
              <a:extLst>
                <a:ext uri="{FF2B5EF4-FFF2-40B4-BE49-F238E27FC236}">
                  <a16:creationId xmlns:a16="http://schemas.microsoft.com/office/drawing/2014/main" id="{BB1BCCE4-22BF-EF47-9C06-18980362117E}"/>
                </a:ext>
              </a:extLst>
            </p:cNvPr>
            <p:cNvSpPr>
              <a:spLocks noChangeArrowheads="1"/>
            </p:cNvSpPr>
            <p:nvPr/>
          </p:nvSpPr>
          <p:spPr bwMode="auto">
            <a:xfrm rot="16200000">
              <a:off x="11981455" y="382190"/>
              <a:ext cx="180951" cy="173016"/>
            </a:xfrm>
            <a:custGeom>
              <a:avLst/>
              <a:gdLst>
                <a:gd name="T0" fmla="*/ 353 w 378"/>
                <a:gd name="T1" fmla="*/ 272 h 366"/>
                <a:gd name="T2" fmla="*/ 353 w 378"/>
                <a:gd name="T3" fmla="*/ 272 h 366"/>
                <a:gd name="T4" fmla="*/ 231 w 378"/>
                <a:gd name="T5" fmla="*/ 201 h 366"/>
                <a:gd name="T6" fmla="*/ 231 w 378"/>
                <a:gd name="T7" fmla="*/ 201 h 366"/>
                <a:gd name="T8" fmla="*/ 307 w 378"/>
                <a:gd name="T9" fmla="*/ 43 h 366"/>
                <a:gd name="T10" fmla="*/ 307 w 378"/>
                <a:gd name="T11" fmla="*/ 43 h 366"/>
                <a:gd name="T12" fmla="*/ 265 w 378"/>
                <a:gd name="T13" fmla="*/ 23 h 366"/>
                <a:gd name="T14" fmla="*/ 265 w 378"/>
                <a:gd name="T15" fmla="*/ 23 h 366"/>
                <a:gd name="T16" fmla="*/ 182 w 378"/>
                <a:gd name="T17" fmla="*/ 160 h 366"/>
                <a:gd name="T18" fmla="*/ 182 w 378"/>
                <a:gd name="T19" fmla="*/ 160 h 366"/>
                <a:gd name="T20" fmla="*/ 75 w 378"/>
                <a:gd name="T21" fmla="*/ 34 h 366"/>
                <a:gd name="T22" fmla="*/ 75 w 378"/>
                <a:gd name="T23" fmla="*/ 34 h 366"/>
                <a:gd name="T24" fmla="*/ 25 w 378"/>
                <a:gd name="T25" fmla="*/ 69 h 366"/>
                <a:gd name="T26" fmla="*/ 25 w 378"/>
                <a:gd name="T27" fmla="*/ 69 h 366"/>
                <a:gd name="T28" fmla="*/ 138 w 378"/>
                <a:gd name="T29" fmla="*/ 209 h 366"/>
                <a:gd name="T30" fmla="*/ 138 w 378"/>
                <a:gd name="T31" fmla="*/ 209 h 366"/>
                <a:gd name="T32" fmla="*/ 26 w 378"/>
                <a:gd name="T33" fmla="*/ 301 h 366"/>
                <a:gd name="T34" fmla="*/ 26 w 378"/>
                <a:gd name="T35" fmla="*/ 301 h 366"/>
                <a:gd name="T36" fmla="*/ 62 w 378"/>
                <a:gd name="T37" fmla="*/ 351 h 366"/>
                <a:gd name="T38" fmla="*/ 62 w 378"/>
                <a:gd name="T39" fmla="*/ 351 h 366"/>
                <a:gd name="T40" fmla="*/ 192 w 378"/>
                <a:gd name="T41" fmla="*/ 249 h 366"/>
                <a:gd name="T42" fmla="*/ 192 w 378"/>
                <a:gd name="T43" fmla="*/ 249 h 366"/>
                <a:gd name="T44" fmla="*/ 334 w 378"/>
                <a:gd name="T45" fmla="*/ 313 h 366"/>
                <a:gd name="T46" fmla="*/ 334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0" y="249"/>
                    <a:pt x="269" y="227"/>
                    <a:pt x="231" y="201"/>
                  </a:cubicBezTo>
                  <a:lnTo>
                    <a:pt x="231" y="201"/>
                  </a:lnTo>
                  <a:cubicBezTo>
                    <a:pt x="266" y="150"/>
                    <a:pt x="294" y="94"/>
                    <a:pt x="307" y="43"/>
                  </a:cubicBezTo>
                  <a:lnTo>
                    <a:pt x="307" y="43"/>
                  </a:lnTo>
                  <a:cubicBezTo>
                    <a:pt x="311" y="20"/>
                    <a:pt x="278" y="0"/>
                    <a:pt x="265" y="23"/>
                  </a:cubicBezTo>
                  <a:lnTo>
                    <a:pt x="265" y="23"/>
                  </a:lnTo>
                  <a:cubicBezTo>
                    <a:pt x="239" y="71"/>
                    <a:pt x="215" y="118"/>
                    <a:pt x="182" y="160"/>
                  </a:cubicBezTo>
                  <a:lnTo>
                    <a:pt x="182" y="160"/>
                  </a:lnTo>
                  <a:cubicBezTo>
                    <a:pt x="142" y="122"/>
                    <a:pt x="111" y="76"/>
                    <a:pt x="75" y="34"/>
                  </a:cubicBezTo>
                  <a:lnTo>
                    <a:pt x="75" y="34"/>
                  </a:lnTo>
                  <a:cubicBezTo>
                    <a:pt x="52" y="6"/>
                    <a:pt x="12" y="38"/>
                    <a:pt x="25" y="69"/>
                  </a:cubicBezTo>
                  <a:lnTo>
                    <a:pt x="25" y="69"/>
                  </a:lnTo>
                  <a:cubicBezTo>
                    <a:pt x="48" y="119"/>
                    <a:pt x="89" y="168"/>
                    <a:pt x="138" y="209"/>
                  </a:cubicBezTo>
                  <a:lnTo>
                    <a:pt x="138" y="209"/>
                  </a:lnTo>
                  <a:cubicBezTo>
                    <a:pt x="102" y="242"/>
                    <a:pt x="64" y="269"/>
                    <a:pt x="26" y="301"/>
                  </a:cubicBezTo>
                  <a:lnTo>
                    <a:pt x="26" y="301"/>
                  </a:lnTo>
                  <a:cubicBezTo>
                    <a:pt x="0" y="324"/>
                    <a:pt x="31" y="365"/>
                    <a:pt x="62" y="351"/>
                  </a:cubicBezTo>
                  <a:lnTo>
                    <a:pt x="62" y="351"/>
                  </a:lnTo>
                  <a:cubicBezTo>
                    <a:pt x="109" y="330"/>
                    <a:pt x="153" y="293"/>
                    <a:pt x="192" y="249"/>
                  </a:cubicBezTo>
                  <a:lnTo>
                    <a:pt x="192" y="249"/>
                  </a:lnTo>
                  <a:cubicBezTo>
                    <a:pt x="239" y="280"/>
                    <a:pt x="288" y="302"/>
                    <a:pt x="334" y="313"/>
                  </a:cubicBezTo>
                  <a:lnTo>
                    <a:pt x="334" y="313"/>
                  </a:lnTo>
                  <a:cubicBezTo>
                    <a:pt x="357" y="319"/>
                    <a:pt x="377" y="285"/>
                    <a:pt x="353" y="272"/>
                  </a:cubicBezTo>
                </a:path>
              </a:pathLst>
            </a:custGeom>
            <a:solidFill>
              <a:schemeClr val="accent3">
                <a:lumMod val="25000"/>
              </a:schemeClr>
            </a:solidFill>
            <a:ln>
              <a:noFill/>
            </a:ln>
            <a:effectLst/>
          </p:spPr>
          <p:txBody>
            <a:bodyPr wrap="none" anchor="ctr"/>
            <a:lstStyle/>
            <a:p>
              <a:pPr>
                <a:defRPr/>
              </a:pPr>
              <a:endParaRPr lang="es-ES_tradnl"/>
            </a:p>
          </p:txBody>
        </p:sp>
      </p:grpSp>
      <p:sp>
        <p:nvSpPr>
          <p:cNvPr id="234" name="TextBox 233">
            <a:extLst>
              <a:ext uri="{FF2B5EF4-FFF2-40B4-BE49-F238E27FC236}">
                <a16:creationId xmlns:a16="http://schemas.microsoft.com/office/drawing/2014/main" id="{A90D9147-49C0-6A4B-9222-A40E04CA3632}"/>
              </a:ext>
            </a:extLst>
          </p:cNvPr>
          <p:cNvSpPr txBox="1"/>
          <p:nvPr/>
        </p:nvSpPr>
        <p:spPr>
          <a:xfrm>
            <a:off x="1993546" y="5087133"/>
            <a:ext cx="8416019" cy="628762"/>
          </a:xfrm>
          <a:prstGeom prst="rect">
            <a:avLst/>
          </a:prstGeom>
          <a:noFill/>
        </p:spPr>
        <p:txBody>
          <a:bodyPr wrap="square" rtlCol="0" anchor="b">
            <a:spAutoFit/>
          </a:bodyPr>
          <a:lstStyle/>
          <a:p>
            <a:pPr algn="ctr" rtl="1">
              <a:lnSpc>
                <a:spcPct val="150000"/>
              </a:lnSpc>
            </a:pPr>
            <a:r>
              <a:rPr lang="en-US" sz="4000" baseline="-12000" dirty="0">
                <a:solidFill>
                  <a:schemeClr val="accent3">
                    <a:lumMod val="25000"/>
                  </a:schemeClr>
                </a:solidFill>
                <a:latin typeface="Berlin Sans FB Demi" panose="020E0802020502020306" pitchFamily="34" charset="0"/>
                <a:ea typeface="Roboto" panose="02000000000000000000" pitchFamily="2" charset="0"/>
                <a:cs typeface="Times New Roman" panose="02020603050405020304" pitchFamily="18" charset="0"/>
              </a:rPr>
              <a:t>Dr. Tanti </a:t>
            </a:r>
            <a:r>
              <a:rPr lang="en-US" sz="4000" baseline="-12000" dirty="0" err="1">
                <a:solidFill>
                  <a:schemeClr val="accent3">
                    <a:lumMod val="25000"/>
                  </a:schemeClr>
                </a:solidFill>
                <a:latin typeface="Berlin Sans FB Demi" panose="020E0802020502020306" pitchFamily="34" charset="0"/>
                <a:ea typeface="Roboto" panose="02000000000000000000" pitchFamily="2" charset="0"/>
                <a:cs typeface="Times New Roman" panose="02020603050405020304" pitchFamily="18" charset="0"/>
              </a:rPr>
              <a:t>Susilarini</a:t>
            </a:r>
            <a:r>
              <a:rPr lang="en-US" sz="4000" baseline="-12000" dirty="0">
                <a:solidFill>
                  <a:schemeClr val="accent3">
                    <a:lumMod val="25000"/>
                  </a:schemeClr>
                </a:solidFill>
                <a:latin typeface="Berlin Sans FB Demi" panose="020E0802020502020306" pitchFamily="34" charset="0"/>
                <a:ea typeface="Roboto" panose="02000000000000000000" pitchFamily="2" charset="0"/>
                <a:cs typeface="Times New Roman" panose="02020603050405020304" pitchFamily="18" charset="0"/>
              </a:rPr>
              <a:t>, </a:t>
            </a:r>
            <a:r>
              <a:rPr lang="en-US" sz="4000" baseline="-12000" dirty="0" err="1">
                <a:solidFill>
                  <a:schemeClr val="accent3">
                    <a:lumMod val="25000"/>
                  </a:schemeClr>
                </a:solidFill>
                <a:latin typeface="Berlin Sans FB Demi" panose="020E0802020502020306" pitchFamily="34" charset="0"/>
                <a:ea typeface="Roboto" panose="02000000000000000000" pitchFamily="2" charset="0"/>
                <a:cs typeface="Times New Roman" panose="02020603050405020304" pitchFamily="18" charset="0"/>
              </a:rPr>
              <a:t>M.Si</a:t>
            </a:r>
            <a:r>
              <a:rPr lang="en-US" sz="4000" baseline="-12000" dirty="0">
                <a:solidFill>
                  <a:schemeClr val="accent3">
                    <a:lumMod val="25000"/>
                  </a:schemeClr>
                </a:solidFill>
                <a:latin typeface="Berlin Sans FB Demi" panose="020E0802020502020306" pitchFamily="34" charset="0"/>
                <a:ea typeface="Roboto" panose="02000000000000000000" pitchFamily="2" charset="0"/>
                <a:cs typeface="Times New Roman" panose="02020603050405020304" pitchFamily="18" charset="0"/>
              </a:rPr>
              <a:t>., </a:t>
            </a:r>
            <a:r>
              <a:rPr lang="en-US" sz="4000" baseline="-12000" dirty="0" err="1">
                <a:solidFill>
                  <a:schemeClr val="accent3">
                    <a:lumMod val="25000"/>
                  </a:schemeClr>
                </a:solidFill>
                <a:latin typeface="Berlin Sans FB Demi" panose="020E0802020502020306" pitchFamily="34" charset="0"/>
                <a:ea typeface="Roboto" panose="02000000000000000000" pitchFamily="2" charset="0"/>
                <a:cs typeface="Times New Roman" panose="02020603050405020304" pitchFamily="18" charset="0"/>
              </a:rPr>
              <a:t>Psikolog</a:t>
            </a:r>
            <a:endParaRPr lang="en-US" sz="4000" baseline="-12000" dirty="0">
              <a:solidFill>
                <a:schemeClr val="accent3">
                  <a:lumMod val="25000"/>
                </a:schemeClr>
              </a:solidFill>
              <a:latin typeface="Berlin Sans FB Demi" panose="020E0802020502020306" pitchFamily="34" charset="0"/>
              <a:ea typeface="Roboto" panose="02000000000000000000" pitchFamily="2" charset="0"/>
              <a:cs typeface="Times New Roman" panose="02020603050405020304" pitchFamily="18" charset="0"/>
            </a:endParaRPr>
          </a:p>
        </p:txBody>
      </p:sp>
      <p:sp>
        <p:nvSpPr>
          <p:cNvPr id="236" name="Freeform 24">
            <a:extLst>
              <a:ext uri="{FF2B5EF4-FFF2-40B4-BE49-F238E27FC236}">
                <a16:creationId xmlns:a16="http://schemas.microsoft.com/office/drawing/2014/main" id="{AED79D84-2444-7143-92AE-6B6B5723BF4A}"/>
              </a:ext>
            </a:extLst>
          </p:cNvPr>
          <p:cNvSpPr>
            <a:spLocks noChangeArrowheads="1"/>
          </p:cNvSpPr>
          <p:nvPr/>
        </p:nvSpPr>
        <p:spPr bwMode="auto">
          <a:xfrm rot="3688586">
            <a:off x="5208000" y="1767892"/>
            <a:ext cx="2498218" cy="2923826"/>
          </a:xfrm>
          <a:custGeom>
            <a:avLst/>
            <a:gdLst>
              <a:gd name="T0" fmla="*/ 1403 w 2481"/>
              <a:gd name="T1" fmla="*/ 1855 h 2303"/>
              <a:gd name="T2" fmla="*/ 1403 w 2481"/>
              <a:gd name="T3" fmla="*/ 1855 h 2303"/>
              <a:gd name="T4" fmla="*/ 1377 w 2481"/>
              <a:gd name="T5" fmla="*/ 1847 h 2303"/>
              <a:gd name="T6" fmla="*/ 1377 w 2481"/>
              <a:gd name="T7" fmla="*/ 1847 h 2303"/>
              <a:gd name="T8" fmla="*/ 1360 w 2481"/>
              <a:gd name="T9" fmla="*/ 1844 h 2303"/>
              <a:gd name="T10" fmla="*/ 1360 w 2481"/>
              <a:gd name="T11" fmla="*/ 1844 h 2303"/>
              <a:gd name="T12" fmla="*/ 171 w 2481"/>
              <a:gd name="T13" fmla="*/ 1269 h 2303"/>
              <a:gd name="T14" fmla="*/ 171 w 2481"/>
              <a:gd name="T15" fmla="*/ 1269 h 2303"/>
              <a:gd name="T16" fmla="*/ 919 w 2481"/>
              <a:gd name="T17" fmla="*/ 150 h 2303"/>
              <a:gd name="T18" fmla="*/ 919 w 2481"/>
              <a:gd name="T19" fmla="*/ 150 h 2303"/>
              <a:gd name="T20" fmla="*/ 2216 w 2481"/>
              <a:gd name="T21" fmla="*/ 467 h 2303"/>
              <a:gd name="T22" fmla="*/ 2216 w 2481"/>
              <a:gd name="T23" fmla="*/ 467 h 2303"/>
              <a:gd name="T24" fmla="*/ 1935 w 2481"/>
              <a:gd name="T25" fmla="*/ 1746 h 2303"/>
              <a:gd name="T26" fmla="*/ 1935 w 2481"/>
              <a:gd name="T27" fmla="*/ 1746 h 2303"/>
              <a:gd name="T28" fmla="*/ 1897 w 2481"/>
              <a:gd name="T29" fmla="*/ 1750 h 2303"/>
              <a:gd name="T30" fmla="*/ 1897 w 2481"/>
              <a:gd name="T31" fmla="*/ 1750 h 2303"/>
              <a:gd name="T32" fmla="*/ 2057 w 2481"/>
              <a:gd name="T33" fmla="*/ 2245 h 2303"/>
              <a:gd name="T34" fmla="*/ 2057 w 2481"/>
              <a:gd name="T35" fmla="*/ 2245 h 2303"/>
              <a:gd name="T36" fmla="*/ 1403 w 2481"/>
              <a:gd name="T37" fmla="*/ 1855 h 2303"/>
              <a:gd name="T38" fmla="*/ 1936 w 2481"/>
              <a:gd name="T39" fmla="*/ 1783 h 2303"/>
              <a:gd name="T40" fmla="*/ 1936 w 2481"/>
              <a:gd name="T41" fmla="*/ 1783 h 2303"/>
              <a:gd name="T42" fmla="*/ 1955 w 2481"/>
              <a:gd name="T43" fmla="*/ 1784 h 2303"/>
              <a:gd name="T44" fmla="*/ 1955 w 2481"/>
              <a:gd name="T45" fmla="*/ 1784 h 2303"/>
              <a:gd name="T46" fmla="*/ 2394 w 2481"/>
              <a:gd name="T47" fmla="*/ 802 h 2303"/>
              <a:gd name="T48" fmla="*/ 2394 w 2481"/>
              <a:gd name="T49" fmla="*/ 802 h 2303"/>
              <a:gd name="T50" fmla="*/ 1588 w 2481"/>
              <a:gd name="T51" fmla="*/ 71 h 2303"/>
              <a:gd name="T52" fmla="*/ 1588 w 2481"/>
              <a:gd name="T53" fmla="*/ 71 h 2303"/>
              <a:gd name="T54" fmla="*/ 410 w 2481"/>
              <a:gd name="T55" fmla="*/ 385 h 2303"/>
              <a:gd name="T56" fmla="*/ 410 w 2481"/>
              <a:gd name="T57" fmla="*/ 385 h 2303"/>
              <a:gd name="T58" fmla="*/ 213 w 2481"/>
              <a:gd name="T59" fmla="*/ 1469 h 2303"/>
              <a:gd name="T60" fmla="*/ 213 w 2481"/>
              <a:gd name="T61" fmla="*/ 1469 h 2303"/>
              <a:gd name="T62" fmla="*/ 1372 w 2481"/>
              <a:gd name="T63" fmla="*/ 1885 h 2303"/>
              <a:gd name="T64" fmla="*/ 1372 w 2481"/>
              <a:gd name="T65" fmla="*/ 1885 h 2303"/>
              <a:gd name="T66" fmla="*/ 1372 w 2481"/>
              <a:gd name="T67" fmla="*/ 1885 h 2303"/>
              <a:gd name="T68" fmla="*/ 1372 w 2481"/>
              <a:gd name="T69" fmla="*/ 1885 h 2303"/>
              <a:gd name="T70" fmla="*/ 2122 w 2481"/>
              <a:gd name="T71" fmla="*/ 2298 h 2303"/>
              <a:gd name="T72" fmla="*/ 2122 w 2481"/>
              <a:gd name="T73" fmla="*/ 2298 h 2303"/>
              <a:gd name="T74" fmla="*/ 2138 w 2481"/>
              <a:gd name="T75" fmla="*/ 2259 h 2303"/>
              <a:gd name="T76" fmla="*/ 2138 w 2481"/>
              <a:gd name="T77" fmla="*/ 2259 h 2303"/>
              <a:gd name="T78" fmla="*/ 1936 w 2481"/>
              <a:gd name="T79" fmla="*/ 1783 h 2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81" h="2303">
                <a:moveTo>
                  <a:pt x="1403" y="1855"/>
                </a:moveTo>
                <a:lnTo>
                  <a:pt x="1403" y="1855"/>
                </a:lnTo>
                <a:cubicBezTo>
                  <a:pt x="1397" y="1844"/>
                  <a:pt x="1386" y="1843"/>
                  <a:pt x="1377" y="1847"/>
                </a:cubicBezTo>
                <a:lnTo>
                  <a:pt x="1377" y="1847"/>
                </a:lnTo>
                <a:cubicBezTo>
                  <a:pt x="1373" y="1843"/>
                  <a:pt x="1367" y="1842"/>
                  <a:pt x="1360" y="1844"/>
                </a:cubicBezTo>
                <a:lnTo>
                  <a:pt x="1360" y="1844"/>
                </a:lnTo>
                <a:cubicBezTo>
                  <a:pt x="883" y="2004"/>
                  <a:pt x="318" y="1774"/>
                  <a:pt x="171" y="1269"/>
                </a:cubicBezTo>
                <a:lnTo>
                  <a:pt x="171" y="1269"/>
                </a:lnTo>
                <a:cubicBezTo>
                  <a:pt x="18" y="744"/>
                  <a:pt x="445" y="291"/>
                  <a:pt x="919" y="150"/>
                </a:cubicBezTo>
                <a:lnTo>
                  <a:pt x="919" y="150"/>
                </a:lnTo>
                <a:cubicBezTo>
                  <a:pt x="1338" y="25"/>
                  <a:pt x="1947" y="76"/>
                  <a:pt x="2216" y="467"/>
                </a:cubicBezTo>
                <a:lnTo>
                  <a:pt x="2216" y="467"/>
                </a:lnTo>
                <a:cubicBezTo>
                  <a:pt x="2480" y="850"/>
                  <a:pt x="2382" y="1536"/>
                  <a:pt x="1935" y="1746"/>
                </a:cubicBezTo>
                <a:lnTo>
                  <a:pt x="1935" y="1746"/>
                </a:lnTo>
                <a:cubicBezTo>
                  <a:pt x="1927" y="1731"/>
                  <a:pt x="1901" y="1729"/>
                  <a:pt x="1897" y="1750"/>
                </a:cubicBezTo>
                <a:lnTo>
                  <a:pt x="1897" y="1750"/>
                </a:lnTo>
                <a:cubicBezTo>
                  <a:pt x="1867" y="1939"/>
                  <a:pt x="1925" y="2116"/>
                  <a:pt x="2057" y="2245"/>
                </a:cubicBezTo>
                <a:lnTo>
                  <a:pt x="2057" y="2245"/>
                </a:lnTo>
                <a:cubicBezTo>
                  <a:pt x="1792" y="2199"/>
                  <a:pt x="1547" y="2101"/>
                  <a:pt x="1403" y="1855"/>
                </a:cubicBezTo>
                <a:close/>
                <a:moveTo>
                  <a:pt x="1936" y="1783"/>
                </a:moveTo>
                <a:lnTo>
                  <a:pt x="1936" y="1783"/>
                </a:lnTo>
                <a:cubicBezTo>
                  <a:pt x="1941" y="1787"/>
                  <a:pt x="1948" y="1787"/>
                  <a:pt x="1955" y="1784"/>
                </a:cubicBezTo>
                <a:lnTo>
                  <a:pt x="1955" y="1784"/>
                </a:lnTo>
                <a:cubicBezTo>
                  <a:pt x="2304" y="1621"/>
                  <a:pt x="2450" y="1162"/>
                  <a:pt x="2394" y="802"/>
                </a:cubicBezTo>
                <a:lnTo>
                  <a:pt x="2394" y="802"/>
                </a:lnTo>
                <a:cubicBezTo>
                  <a:pt x="2327" y="376"/>
                  <a:pt x="1992" y="141"/>
                  <a:pt x="1588" y="71"/>
                </a:cubicBezTo>
                <a:lnTo>
                  <a:pt x="1588" y="71"/>
                </a:lnTo>
                <a:cubicBezTo>
                  <a:pt x="1175" y="0"/>
                  <a:pt x="723" y="98"/>
                  <a:pt x="410" y="385"/>
                </a:cubicBezTo>
                <a:lnTo>
                  <a:pt x="410" y="385"/>
                </a:lnTo>
                <a:cubicBezTo>
                  <a:pt x="105" y="664"/>
                  <a:pt x="0" y="1103"/>
                  <a:pt x="213" y="1469"/>
                </a:cubicBezTo>
                <a:lnTo>
                  <a:pt x="213" y="1469"/>
                </a:lnTo>
                <a:cubicBezTo>
                  <a:pt x="448" y="1875"/>
                  <a:pt x="935" y="2033"/>
                  <a:pt x="1372" y="1885"/>
                </a:cubicBezTo>
                <a:lnTo>
                  <a:pt x="1372" y="1885"/>
                </a:lnTo>
                <a:lnTo>
                  <a:pt x="1372" y="1885"/>
                </a:lnTo>
                <a:lnTo>
                  <a:pt x="1372" y="1885"/>
                </a:lnTo>
                <a:cubicBezTo>
                  <a:pt x="1536" y="2157"/>
                  <a:pt x="1819" y="2257"/>
                  <a:pt x="2122" y="2298"/>
                </a:cubicBezTo>
                <a:lnTo>
                  <a:pt x="2122" y="2298"/>
                </a:lnTo>
                <a:cubicBezTo>
                  <a:pt x="2146" y="2302"/>
                  <a:pt x="2158" y="2274"/>
                  <a:pt x="2138" y="2259"/>
                </a:cubicBezTo>
                <a:lnTo>
                  <a:pt x="2138" y="2259"/>
                </a:lnTo>
                <a:cubicBezTo>
                  <a:pt x="1988" y="2145"/>
                  <a:pt x="1913" y="1969"/>
                  <a:pt x="1936" y="1783"/>
                </a:cubicBezTo>
                <a:close/>
              </a:path>
            </a:pathLst>
          </a:custGeom>
          <a:solidFill>
            <a:schemeClr val="accent2">
              <a:lumMod val="25000"/>
            </a:schemeClr>
          </a:solidFill>
          <a:ln>
            <a:solidFill>
              <a:schemeClr val="accent2">
                <a:lumMod val="25000"/>
              </a:schemeClr>
            </a:solidFill>
          </a:ln>
          <a:effectLst/>
        </p:spPr>
        <p:txBody>
          <a:bodyPr wrap="none" anchor="ctr"/>
          <a:lstStyle/>
          <a:p>
            <a:endParaRPr lang="es-ES_tradnl"/>
          </a:p>
        </p:txBody>
      </p:sp>
      <p:sp>
        <p:nvSpPr>
          <p:cNvPr id="2" name="TextBox 1"/>
          <p:cNvSpPr txBox="1"/>
          <p:nvPr/>
        </p:nvSpPr>
        <p:spPr>
          <a:xfrm>
            <a:off x="5744464" y="2681688"/>
            <a:ext cx="2514224" cy="954107"/>
          </a:xfrm>
          <a:prstGeom prst="rect">
            <a:avLst/>
          </a:prstGeom>
          <a:noFill/>
        </p:spPr>
        <p:txBody>
          <a:bodyPr wrap="square" rtlCol="0">
            <a:spAutoFit/>
          </a:bodyPr>
          <a:lstStyle/>
          <a:p>
            <a:r>
              <a:rPr lang="id-ID" sz="2800" dirty="0">
                <a:solidFill>
                  <a:schemeClr val="accent3">
                    <a:lumMod val="25000"/>
                  </a:schemeClr>
                </a:solidFill>
                <a:latin typeface="Berlin Sans FB Demi" panose="020E0802020502020306" pitchFamily="34" charset="0"/>
              </a:rPr>
              <a:t>CATATAN</a:t>
            </a:r>
          </a:p>
          <a:p>
            <a:r>
              <a:rPr lang="id-ID" sz="2800" dirty="0">
                <a:solidFill>
                  <a:schemeClr val="accent3">
                    <a:lumMod val="25000"/>
                  </a:schemeClr>
                </a:solidFill>
                <a:latin typeface="Berlin Sans FB Demi" panose="020E0802020502020306" pitchFamily="34" charset="0"/>
              </a:rPr>
              <a:t>INTERVAL</a:t>
            </a:r>
          </a:p>
        </p:txBody>
      </p:sp>
    </p:spTree>
    <p:extLst>
      <p:ext uri="{BB962C8B-B14F-4D97-AF65-F5344CB8AC3E}">
        <p14:creationId xmlns:p14="http://schemas.microsoft.com/office/powerpoint/2010/main" val="2179595527"/>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bg>
      <p:bgPr>
        <a:solidFill>
          <a:schemeClr val="bg2">
            <a:lumMod val="95000"/>
          </a:schemeClr>
        </a:solidFill>
        <a:effectLst/>
      </p:bgPr>
    </p:bg>
    <p:spTree>
      <p:nvGrpSpPr>
        <p:cNvPr id="1" name=""/>
        <p:cNvGrpSpPr/>
        <p:nvPr/>
      </p:nvGrpSpPr>
      <p:grpSpPr>
        <a:xfrm>
          <a:off x="0" y="0"/>
          <a:ext cx="0" cy="0"/>
          <a:chOff x="0" y="0"/>
          <a:chExt cx="0" cy="0"/>
        </a:xfrm>
      </p:grpSpPr>
      <p:grpSp>
        <p:nvGrpSpPr>
          <p:cNvPr id="2" name="Group 198">
            <a:extLst>
              <a:ext uri="{FF2B5EF4-FFF2-40B4-BE49-F238E27FC236}">
                <a16:creationId xmlns:a16="http://schemas.microsoft.com/office/drawing/2014/main" id="{45449CDD-7372-3247-9999-1C41A54E37C5}"/>
              </a:ext>
            </a:extLst>
          </p:cNvPr>
          <p:cNvGrpSpPr>
            <a:grpSpLocks/>
          </p:cNvGrpSpPr>
          <p:nvPr/>
        </p:nvGrpSpPr>
        <p:grpSpPr bwMode="auto">
          <a:xfrm>
            <a:off x="42863" y="52388"/>
            <a:ext cx="12107862" cy="6765925"/>
            <a:chOff x="42425" y="52302"/>
            <a:chExt cx="12108737" cy="6766770"/>
          </a:xfrm>
        </p:grpSpPr>
        <p:grpSp>
          <p:nvGrpSpPr>
            <p:cNvPr id="3" name="Group 1">
              <a:extLst>
                <a:ext uri="{FF2B5EF4-FFF2-40B4-BE49-F238E27FC236}">
                  <a16:creationId xmlns:a16="http://schemas.microsoft.com/office/drawing/2014/main" id="{EEF1F176-744D-5C4C-8B3D-11954B898F01}"/>
                </a:ext>
              </a:extLst>
            </p:cNvPr>
            <p:cNvGrpSpPr>
              <a:grpSpLocks noChangeAspect="1"/>
            </p:cNvGrpSpPr>
            <p:nvPr/>
          </p:nvGrpSpPr>
          <p:grpSpPr bwMode="auto">
            <a:xfrm>
              <a:off x="48121" y="52302"/>
              <a:ext cx="12096000" cy="149712"/>
              <a:chOff x="551114" y="3119841"/>
              <a:chExt cx="11016473" cy="136338"/>
            </a:xfrm>
          </p:grpSpPr>
          <p:sp>
            <p:nvSpPr>
              <p:cNvPr id="117" name="Freeform 297">
                <a:extLst>
                  <a:ext uri="{FF2B5EF4-FFF2-40B4-BE49-F238E27FC236}">
                    <a16:creationId xmlns:a16="http://schemas.microsoft.com/office/drawing/2014/main" id="{3CBE512C-0D0C-AB4D-93FD-AAFD96E0B791}"/>
                  </a:ext>
                </a:extLst>
              </p:cNvPr>
              <p:cNvSpPr>
                <a:spLocks noChangeArrowheads="1"/>
              </p:cNvSpPr>
              <p:nvPr/>
            </p:nvSpPr>
            <p:spPr bwMode="auto">
              <a:xfrm>
                <a:off x="741125" y="3119841"/>
                <a:ext cx="151823" cy="135912"/>
              </a:xfrm>
              <a:custGeom>
                <a:avLst/>
                <a:gdLst>
                  <a:gd name="T0" fmla="*/ 204 w 347"/>
                  <a:gd name="T1" fmla="*/ 164 h 311"/>
                  <a:gd name="T2" fmla="*/ 204 w 347"/>
                  <a:gd name="T3" fmla="*/ 164 h 311"/>
                  <a:gd name="T4" fmla="*/ 211 w 347"/>
                  <a:gd name="T5" fmla="*/ 146 h 311"/>
                  <a:gd name="T6" fmla="*/ 211 w 347"/>
                  <a:gd name="T7" fmla="*/ 146 h 311"/>
                  <a:gd name="T8" fmla="*/ 234 w 347"/>
                  <a:gd name="T9" fmla="*/ 162 h 311"/>
                  <a:gd name="T10" fmla="*/ 234 w 347"/>
                  <a:gd name="T11" fmla="*/ 162 h 311"/>
                  <a:gd name="T12" fmla="*/ 205 w 347"/>
                  <a:gd name="T13" fmla="*/ 214 h 311"/>
                  <a:gd name="T14" fmla="*/ 205 w 347"/>
                  <a:gd name="T15" fmla="*/ 214 h 311"/>
                  <a:gd name="T16" fmla="*/ 142 w 347"/>
                  <a:gd name="T17" fmla="*/ 156 h 311"/>
                  <a:gd name="T18" fmla="*/ 142 w 347"/>
                  <a:gd name="T19" fmla="*/ 156 h 311"/>
                  <a:gd name="T20" fmla="*/ 281 w 347"/>
                  <a:gd name="T21" fmla="*/ 95 h 311"/>
                  <a:gd name="T22" fmla="*/ 281 w 347"/>
                  <a:gd name="T23" fmla="*/ 95 h 311"/>
                  <a:gd name="T24" fmla="*/ 306 w 347"/>
                  <a:gd name="T25" fmla="*/ 189 h 311"/>
                  <a:gd name="T26" fmla="*/ 306 w 347"/>
                  <a:gd name="T27" fmla="*/ 189 h 311"/>
                  <a:gd name="T28" fmla="*/ 239 w 347"/>
                  <a:gd name="T29" fmla="*/ 251 h 311"/>
                  <a:gd name="T30" fmla="*/ 239 w 347"/>
                  <a:gd name="T31" fmla="*/ 251 h 311"/>
                  <a:gd name="T32" fmla="*/ 76 w 347"/>
                  <a:gd name="T33" fmla="*/ 201 h 311"/>
                  <a:gd name="T34" fmla="*/ 76 w 347"/>
                  <a:gd name="T35" fmla="*/ 201 h 311"/>
                  <a:gd name="T36" fmla="*/ 162 w 347"/>
                  <a:gd name="T37" fmla="*/ 30 h 311"/>
                  <a:gd name="T38" fmla="*/ 162 w 347"/>
                  <a:gd name="T39" fmla="*/ 30 h 311"/>
                  <a:gd name="T40" fmla="*/ 148 w 347"/>
                  <a:gd name="T41" fmla="*/ 7 h 311"/>
                  <a:gd name="T42" fmla="*/ 148 w 347"/>
                  <a:gd name="T43" fmla="*/ 7 h 311"/>
                  <a:gd name="T44" fmla="*/ 60 w 347"/>
                  <a:gd name="T45" fmla="*/ 237 h 311"/>
                  <a:gd name="T46" fmla="*/ 60 w 347"/>
                  <a:gd name="T47" fmla="*/ 237 h 311"/>
                  <a:gd name="T48" fmla="*/ 307 w 347"/>
                  <a:gd name="T49" fmla="*/ 235 h 311"/>
                  <a:gd name="T50" fmla="*/ 307 w 347"/>
                  <a:gd name="T51" fmla="*/ 235 h 311"/>
                  <a:gd name="T52" fmla="*/ 321 w 347"/>
                  <a:gd name="T53" fmla="*/ 104 h 311"/>
                  <a:gd name="T54" fmla="*/ 321 w 347"/>
                  <a:gd name="T55" fmla="*/ 104 h 311"/>
                  <a:gd name="T56" fmla="*/ 204 w 347"/>
                  <a:gd name="T57" fmla="*/ 49 h 311"/>
                  <a:gd name="T58" fmla="*/ 204 w 347"/>
                  <a:gd name="T59" fmla="*/ 49 h 311"/>
                  <a:gd name="T60" fmla="*/ 113 w 347"/>
                  <a:gd name="T61" fmla="*/ 138 h 311"/>
                  <a:gd name="T62" fmla="*/ 113 w 347"/>
                  <a:gd name="T63" fmla="*/ 138 h 311"/>
                  <a:gd name="T64" fmla="*/ 179 w 347"/>
                  <a:gd name="T65" fmla="*/ 245 h 311"/>
                  <a:gd name="T66" fmla="*/ 179 w 347"/>
                  <a:gd name="T67" fmla="*/ 245 h 311"/>
                  <a:gd name="T68" fmla="*/ 247 w 347"/>
                  <a:gd name="T69" fmla="*/ 142 h 311"/>
                  <a:gd name="T70" fmla="*/ 247 w 347"/>
                  <a:gd name="T71" fmla="*/ 142 h 311"/>
                  <a:gd name="T72" fmla="*/ 196 w 347"/>
                  <a:gd name="T73" fmla="*/ 128 h 311"/>
                  <a:gd name="T74" fmla="*/ 196 w 347"/>
                  <a:gd name="T75" fmla="*/ 128 h 311"/>
                  <a:gd name="T76" fmla="*/ 190 w 347"/>
                  <a:gd name="T77" fmla="*/ 175 h 311"/>
                  <a:gd name="T78" fmla="*/ 190 w 347"/>
                  <a:gd name="T79" fmla="*/ 175 h 311"/>
                  <a:gd name="T80" fmla="*/ 204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4" y="164"/>
                    </a:moveTo>
                    <a:lnTo>
                      <a:pt x="204" y="164"/>
                    </a:lnTo>
                    <a:cubicBezTo>
                      <a:pt x="201" y="156"/>
                      <a:pt x="204" y="147"/>
                      <a:pt x="211" y="146"/>
                    </a:cubicBezTo>
                    <a:lnTo>
                      <a:pt x="211" y="146"/>
                    </a:lnTo>
                    <a:cubicBezTo>
                      <a:pt x="222" y="142"/>
                      <a:pt x="231" y="153"/>
                      <a:pt x="234" y="162"/>
                    </a:cubicBezTo>
                    <a:lnTo>
                      <a:pt x="234" y="162"/>
                    </a:lnTo>
                    <a:cubicBezTo>
                      <a:pt x="238" y="181"/>
                      <a:pt x="222" y="205"/>
                      <a:pt x="205" y="214"/>
                    </a:cubicBezTo>
                    <a:lnTo>
                      <a:pt x="205" y="214"/>
                    </a:lnTo>
                    <a:cubicBezTo>
                      <a:pt x="169" y="235"/>
                      <a:pt x="143" y="187"/>
                      <a:pt x="142" y="156"/>
                    </a:cubicBezTo>
                    <a:lnTo>
                      <a:pt x="142" y="156"/>
                    </a:lnTo>
                    <a:cubicBezTo>
                      <a:pt x="141" y="83"/>
                      <a:pt x="229" y="50"/>
                      <a:pt x="281" y="95"/>
                    </a:cubicBezTo>
                    <a:lnTo>
                      <a:pt x="281" y="95"/>
                    </a:lnTo>
                    <a:cubicBezTo>
                      <a:pt x="307" y="117"/>
                      <a:pt x="317" y="156"/>
                      <a:pt x="306" y="189"/>
                    </a:cubicBezTo>
                    <a:lnTo>
                      <a:pt x="306" y="189"/>
                    </a:lnTo>
                    <a:cubicBezTo>
                      <a:pt x="294" y="220"/>
                      <a:pt x="268" y="239"/>
                      <a:pt x="239" y="251"/>
                    </a:cubicBezTo>
                    <a:lnTo>
                      <a:pt x="239" y="251"/>
                    </a:lnTo>
                    <a:cubicBezTo>
                      <a:pt x="183" y="271"/>
                      <a:pt x="100" y="266"/>
                      <a:pt x="76" y="201"/>
                    </a:cubicBezTo>
                    <a:lnTo>
                      <a:pt x="76" y="201"/>
                    </a:lnTo>
                    <a:cubicBezTo>
                      <a:pt x="47" y="129"/>
                      <a:pt x="100" y="63"/>
                      <a:pt x="162" y="30"/>
                    </a:cubicBezTo>
                    <a:lnTo>
                      <a:pt x="162" y="30"/>
                    </a:lnTo>
                    <a:cubicBezTo>
                      <a:pt x="177" y="22"/>
                      <a:pt x="163" y="0"/>
                      <a:pt x="148" y="7"/>
                    </a:cubicBezTo>
                    <a:lnTo>
                      <a:pt x="148" y="7"/>
                    </a:lnTo>
                    <a:cubicBezTo>
                      <a:pt x="66" y="46"/>
                      <a:pt x="0" y="151"/>
                      <a:pt x="60" y="237"/>
                    </a:cubicBezTo>
                    <a:lnTo>
                      <a:pt x="60" y="237"/>
                    </a:lnTo>
                    <a:cubicBezTo>
                      <a:pt x="114" y="310"/>
                      <a:pt x="250" y="302"/>
                      <a:pt x="307" y="235"/>
                    </a:cubicBezTo>
                    <a:lnTo>
                      <a:pt x="307" y="235"/>
                    </a:lnTo>
                    <a:cubicBezTo>
                      <a:pt x="339" y="200"/>
                      <a:pt x="346" y="146"/>
                      <a:pt x="321" y="104"/>
                    </a:cubicBezTo>
                    <a:lnTo>
                      <a:pt x="321" y="104"/>
                    </a:lnTo>
                    <a:cubicBezTo>
                      <a:pt x="297" y="63"/>
                      <a:pt x="251" y="41"/>
                      <a:pt x="204" y="49"/>
                    </a:cubicBezTo>
                    <a:lnTo>
                      <a:pt x="204" y="49"/>
                    </a:lnTo>
                    <a:cubicBezTo>
                      <a:pt x="159" y="55"/>
                      <a:pt x="118" y="92"/>
                      <a:pt x="113" y="138"/>
                    </a:cubicBezTo>
                    <a:lnTo>
                      <a:pt x="113" y="138"/>
                    </a:lnTo>
                    <a:cubicBezTo>
                      <a:pt x="108" y="183"/>
                      <a:pt x="130" y="239"/>
                      <a:pt x="179" y="245"/>
                    </a:cubicBezTo>
                    <a:lnTo>
                      <a:pt x="179" y="245"/>
                    </a:lnTo>
                    <a:cubicBezTo>
                      <a:pt x="229" y="252"/>
                      <a:pt x="276" y="184"/>
                      <a:pt x="247" y="142"/>
                    </a:cubicBezTo>
                    <a:lnTo>
                      <a:pt x="247" y="142"/>
                    </a:lnTo>
                    <a:cubicBezTo>
                      <a:pt x="236" y="125"/>
                      <a:pt x="213" y="116"/>
                      <a:pt x="196" y="128"/>
                    </a:cubicBezTo>
                    <a:lnTo>
                      <a:pt x="196" y="128"/>
                    </a:lnTo>
                    <a:cubicBezTo>
                      <a:pt x="180" y="138"/>
                      <a:pt x="175" y="162"/>
                      <a:pt x="190" y="175"/>
                    </a:cubicBezTo>
                    <a:lnTo>
                      <a:pt x="190" y="175"/>
                    </a:lnTo>
                    <a:cubicBezTo>
                      <a:pt x="198" y="181"/>
                      <a:pt x="209" y="174"/>
                      <a:pt x="204"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18" name="Freeform 298">
                <a:extLst>
                  <a:ext uri="{FF2B5EF4-FFF2-40B4-BE49-F238E27FC236}">
                    <a16:creationId xmlns:a16="http://schemas.microsoft.com/office/drawing/2014/main" id="{044ECE79-3AC3-E54A-ACBA-C4E68BCDBA1A}"/>
                  </a:ext>
                </a:extLst>
              </p:cNvPr>
              <p:cNvSpPr>
                <a:spLocks/>
              </p:cNvSpPr>
              <p:nvPr/>
            </p:nvSpPr>
            <p:spPr bwMode="auto">
              <a:xfrm>
                <a:off x="962047" y="3119841"/>
                <a:ext cx="132497" cy="136338"/>
              </a:xfrm>
              <a:custGeom>
                <a:avLst/>
                <a:gdLst>
                  <a:gd name="T0" fmla="*/ 59321 w 306"/>
                  <a:gd name="T1" fmla="*/ 56371 h 312"/>
                  <a:gd name="T2" fmla="*/ 59321 w 306"/>
                  <a:gd name="T3" fmla="*/ 56371 h 312"/>
                  <a:gd name="T4" fmla="*/ 51094 w 306"/>
                  <a:gd name="T5" fmla="*/ 59429 h 312"/>
                  <a:gd name="T6" fmla="*/ 51094 w 306"/>
                  <a:gd name="T7" fmla="*/ 59429 h 312"/>
                  <a:gd name="T8" fmla="*/ 49362 w 306"/>
                  <a:gd name="T9" fmla="*/ 48068 h 312"/>
                  <a:gd name="T10" fmla="*/ 49362 w 306"/>
                  <a:gd name="T11" fmla="*/ 48068 h 312"/>
                  <a:gd name="T12" fmla="*/ 74475 w 306"/>
                  <a:gd name="T13" fmla="*/ 40639 h 312"/>
                  <a:gd name="T14" fmla="*/ 74475 w 306"/>
                  <a:gd name="T15" fmla="*/ 40639 h 312"/>
                  <a:gd name="T16" fmla="*/ 75774 w 306"/>
                  <a:gd name="T17" fmla="*/ 77783 h 312"/>
                  <a:gd name="T18" fmla="*/ 75774 w 306"/>
                  <a:gd name="T19" fmla="*/ 77783 h 312"/>
                  <a:gd name="T20" fmla="*/ 14289 w 306"/>
                  <a:gd name="T21" fmla="*/ 53749 h 312"/>
                  <a:gd name="T22" fmla="*/ 14289 w 306"/>
                  <a:gd name="T23" fmla="*/ 53749 h 312"/>
                  <a:gd name="T24" fmla="*/ 35939 w 306"/>
                  <a:gd name="T25" fmla="*/ 17916 h 312"/>
                  <a:gd name="T26" fmla="*/ 35939 w 306"/>
                  <a:gd name="T27" fmla="*/ 17916 h 312"/>
                  <a:gd name="T28" fmla="*/ 75341 w 306"/>
                  <a:gd name="T29" fmla="*/ 18790 h 312"/>
                  <a:gd name="T30" fmla="*/ 75341 w 306"/>
                  <a:gd name="T31" fmla="*/ 18790 h 312"/>
                  <a:gd name="T32" fmla="*/ 109981 w 306"/>
                  <a:gd name="T33" fmla="*/ 84774 h 312"/>
                  <a:gd name="T34" fmla="*/ 109981 w 306"/>
                  <a:gd name="T35" fmla="*/ 84774 h 312"/>
                  <a:gd name="T36" fmla="*/ 31176 w 306"/>
                  <a:gd name="T37" fmla="*/ 110556 h 312"/>
                  <a:gd name="T38" fmla="*/ 31176 w 306"/>
                  <a:gd name="T39" fmla="*/ 110556 h 312"/>
                  <a:gd name="T40" fmla="*/ 28578 w 306"/>
                  <a:gd name="T41" fmla="*/ 122355 h 312"/>
                  <a:gd name="T42" fmla="*/ 28578 w 306"/>
                  <a:gd name="T43" fmla="*/ 122355 h 312"/>
                  <a:gd name="T44" fmla="*/ 125136 w 306"/>
                  <a:gd name="T45" fmla="*/ 78657 h 312"/>
                  <a:gd name="T46" fmla="*/ 125136 w 306"/>
                  <a:gd name="T47" fmla="*/ 78657 h 312"/>
                  <a:gd name="T48" fmla="*/ 49362 w 306"/>
                  <a:gd name="T49" fmla="*/ 2622 h 312"/>
                  <a:gd name="T50" fmla="*/ 49362 w 306"/>
                  <a:gd name="T51" fmla="*/ 2622 h 312"/>
                  <a:gd name="T52" fmla="*/ 5196 w 306"/>
                  <a:gd name="T53" fmla="*/ 38891 h 312"/>
                  <a:gd name="T54" fmla="*/ 5196 w 306"/>
                  <a:gd name="T55" fmla="*/ 38891 h 312"/>
                  <a:gd name="T56" fmla="*/ 23382 w 306"/>
                  <a:gd name="T57" fmla="*/ 92203 h 312"/>
                  <a:gd name="T58" fmla="*/ 23382 w 306"/>
                  <a:gd name="T59" fmla="*/ 92203 h 312"/>
                  <a:gd name="T60" fmla="*/ 79671 w 306"/>
                  <a:gd name="T61" fmla="*/ 93077 h 312"/>
                  <a:gd name="T62" fmla="*/ 79671 w 306"/>
                  <a:gd name="T63" fmla="*/ 93077 h 312"/>
                  <a:gd name="T64" fmla="*/ 91795 w 306"/>
                  <a:gd name="T65" fmla="*/ 39328 h 312"/>
                  <a:gd name="T66" fmla="*/ 91795 w 306"/>
                  <a:gd name="T67" fmla="*/ 39328 h 312"/>
                  <a:gd name="T68" fmla="*/ 39403 w 306"/>
                  <a:gd name="T69" fmla="*/ 50253 h 312"/>
                  <a:gd name="T70" fmla="*/ 39403 w 306"/>
                  <a:gd name="T71" fmla="*/ 50253 h 312"/>
                  <a:gd name="T72" fmla="*/ 50661 w 306"/>
                  <a:gd name="T73" fmla="*/ 70354 h 312"/>
                  <a:gd name="T74" fmla="*/ 50661 w 306"/>
                  <a:gd name="T75" fmla="*/ 70354 h 312"/>
                  <a:gd name="T76" fmla="*/ 66681 w 306"/>
                  <a:gd name="T77" fmla="*/ 57244 h 312"/>
                  <a:gd name="T78" fmla="*/ 66681 w 306"/>
                  <a:gd name="T79" fmla="*/ 57244 h 312"/>
                  <a:gd name="T80" fmla="*/ 59321 w 306"/>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7" y="129"/>
                    </a:moveTo>
                    <a:lnTo>
                      <a:pt x="137" y="129"/>
                    </a:lnTo>
                    <a:cubicBezTo>
                      <a:pt x="134" y="136"/>
                      <a:pt x="125" y="140"/>
                      <a:pt x="118" y="136"/>
                    </a:cubicBezTo>
                    <a:cubicBezTo>
                      <a:pt x="108" y="133"/>
                      <a:pt x="109" y="118"/>
                      <a:pt x="114" y="110"/>
                    </a:cubicBezTo>
                    <a:cubicBezTo>
                      <a:pt x="125" y="93"/>
                      <a:pt x="154" y="88"/>
                      <a:pt x="172" y="93"/>
                    </a:cubicBezTo>
                    <a:cubicBezTo>
                      <a:pt x="212" y="104"/>
                      <a:pt x="196" y="157"/>
                      <a:pt x="175" y="178"/>
                    </a:cubicBezTo>
                    <a:cubicBezTo>
                      <a:pt x="125" y="231"/>
                      <a:pt x="40" y="193"/>
                      <a:pt x="33" y="123"/>
                    </a:cubicBezTo>
                    <a:cubicBezTo>
                      <a:pt x="30" y="89"/>
                      <a:pt x="51" y="55"/>
                      <a:pt x="83" y="41"/>
                    </a:cubicBezTo>
                    <a:cubicBezTo>
                      <a:pt x="112" y="26"/>
                      <a:pt x="146" y="30"/>
                      <a:pt x="174" y="43"/>
                    </a:cubicBezTo>
                    <a:cubicBezTo>
                      <a:pt x="227" y="69"/>
                      <a:pt x="283" y="131"/>
                      <a:pt x="254" y="194"/>
                    </a:cubicBezTo>
                    <a:cubicBezTo>
                      <a:pt x="224" y="265"/>
                      <a:pt x="139" y="276"/>
                      <a:pt x="72" y="253"/>
                    </a:cubicBezTo>
                    <a:cubicBezTo>
                      <a:pt x="57" y="248"/>
                      <a:pt x="50" y="273"/>
                      <a:pt x="66" y="280"/>
                    </a:cubicBezTo>
                    <a:cubicBezTo>
                      <a:pt x="151" y="311"/>
                      <a:pt x="272" y="284"/>
                      <a:pt x="289" y="180"/>
                    </a:cubicBezTo>
                    <a:cubicBezTo>
                      <a:pt x="305" y="89"/>
                      <a:pt x="202" y="0"/>
                      <a:pt x="114" y="6"/>
                    </a:cubicBezTo>
                    <a:cubicBezTo>
                      <a:pt x="67" y="9"/>
                      <a:pt x="25" y="43"/>
                      <a:pt x="12" y="89"/>
                    </a:cubicBezTo>
                    <a:cubicBezTo>
                      <a:pt x="0" y="135"/>
                      <a:pt x="17" y="184"/>
                      <a:pt x="54" y="211"/>
                    </a:cubicBezTo>
                    <a:cubicBezTo>
                      <a:pt x="92" y="239"/>
                      <a:pt x="146" y="240"/>
                      <a:pt x="184" y="213"/>
                    </a:cubicBezTo>
                    <a:cubicBezTo>
                      <a:pt x="218" y="185"/>
                      <a:pt x="241" y="129"/>
                      <a:pt x="212" y="90"/>
                    </a:cubicBezTo>
                    <a:cubicBezTo>
                      <a:pt x="183" y="50"/>
                      <a:pt x="101" y="65"/>
                      <a:pt x="91" y="115"/>
                    </a:cubicBezTo>
                    <a:cubicBezTo>
                      <a:pt x="87" y="135"/>
                      <a:pt x="97" y="157"/>
                      <a:pt x="117" y="161"/>
                    </a:cubicBezTo>
                    <a:cubicBezTo>
                      <a:pt x="135" y="164"/>
                      <a:pt x="156" y="151"/>
                      <a:pt x="154" y="131"/>
                    </a:cubicBezTo>
                    <a:cubicBezTo>
                      <a:pt x="154" y="122"/>
                      <a:pt x="141"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19" name="Freeform 299">
                <a:extLst>
                  <a:ext uri="{FF2B5EF4-FFF2-40B4-BE49-F238E27FC236}">
                    <a16:creationId xmlns:a16="http://schemas.microsoft.com/office/drawing/2014/main" id="{1DC79483-404E-6E45-8BDC-5BD11BFE3BF6}"/>
                  </a:ext>
                </a:extLst>
              </p:cNvPr>
              <p:cNvSpPr>
                <a:spLocks/>
              </p:cNvSpPr>
              <p:nvPr/>
            </p:nvSpPr>
            <p:spPr bwMode="auto">
              <a:xfrm>
                <a:off x="551114" y="3119841"/>
                <a:ext cx="132497" cy="136338"/>
              </a:xfrm>
              <a:custGeom>
                <a:avLst/>
                <a:gdLst>
                  <a:gd name="T0" fmla="*/ 59515 w 305"/>
                  <a:gd name="T1" fmla="*/ 56371 h 312"/>
                  <a:gd name="T2" fmla="*/ 59515 w 305"/>
                  <a:gd name="T3" fmla="*/ 56371 h 312"/>
                  <a:gd name="T4" fmla="*/ 51696 w 305"/>
                  <a:gd name="T5" fmla="*/ 59429 h 312"/>
                  <a:gd name="T6" fmla="*/ 51696 w 305"/>
                  <a:gd name="T7" fmla="*/ 59429 h 312"/>
                  <a:gd name="T8" fmla="*/ 49958 w 305"/>
                  <a:gd name="T9" fmla="*/ 48068 h 312"/>
                  <a:gd name="T10" fmla="*/ 49958 w 305"/>
                  <a:gd name="T11" fmla="*/ 48068 h 312"/>
                  <a:gd name="T12" fmla="*/ 74285 w 305"/>
                  <a:gd name="T13" fmla="*/ 40639 h 312"/>
                  <a:gd name="T14" fmla="*/ 74285 w 305"/>
                  <a:gd name="T15" fmla="*/ 40639 h 312"/>
                  <a:gd name="T16" fmla="*/ 76023 w 305"/>
                  <a:gd name="T17" fmla="*/ 77783 h 312"/>
                  <a:gd name="T18" fmla="*/ 76023 w 305"/>
                  <a:gd name="T19" fmla="*/ 77783 h 312"/>
                  <a:gd name="T20" fmla="*/ 14336 w 305"/>
                  <a:gd name="T21" fmla="*/ 53749 h 312"/>
                  <a:gd name="T22" fmla="*/ 14336 w 305"/>
                  <a:gd name="T23" fmla="*/ 53749 h 312"/>
                  <a:gd name="T24" fmla="*/ 36057 w 305"/>
                  <a:gd name="T25" fmla="*/ 17916 h 312"/>
                  <a:gd name="T26" fmla="*/ 36057 w 305"/>
                  <a:gd name="T27" fmla="*/ 17916 h 312"/>
                  <a:gd name="T28" fmla="*/ 74720 w 305"/>
                  <a:gd name="T29" fmla="*/ 18790 h 312"/>
                  <a:gd name="T30" fmla="*/ 74720 w 305"/>
                  <a:gd name="T31" fmla="*/ 18790 h 312"/>
                  <a:gd name="T32" fmla="*/ 110342 w 305"/>
                  <a:gd name="T33" fmla="*/ 84774 h 312"/>
                  <a:gd name="T34" fmla="*/ 110342 w 305"/>
                  <a:gd name="T35" fmla="*/ 84774 h 312"/>
                  <a:gd name="T36" fmla="*/ 31712 w 305"/>
                  <a:gd name="T37" fmla="*/ 110556 h 312"/>
                  <a:gd name="T38" fmla="*/ 31712 w 305"/>
                  <a:gd name="T39" fmla="*/ 110556 h 312"/>
                  <a:gd name="T40" fmla="*/ 28671 w 305"/>
                  <a:gd name="T41" fmla="*/ 122355 h 312"/>
                  <a:gd name="T42" fmla="*/ 28671 w 305"/>
                  <a:gd name="T43" fmla="*/ 122355 h 312"/>
                  <a:gd name="T44" fmla="*/ 125112 w 305"/>
                  <a:gd name="T45" fmla="*/ 78657 h 312"/>
                  <a:gd name="T46" fmla="*/ 125112 w 305"/>
                  <a:gd name="T47" fmla="*/ 78657 h 312"/>
                  <a:gd name="T48" fmla="*/ 49958 w 305"/>
                  <a:gd name="T49" fmla="*/ 2622 h 312"/>
                  <a:gd name="T50" fmla="*/ 49958 w 305"/>
                  <a:gd name="T51" fmla="*/ 2622 h 312"/>
                  <a:gd name="T52" fmla="*/ 5213 w 305"/>
                  <a:gd name="T53" fmla="*/ 38891 h 312"/>
                  <a:gd name="T54" fmla="*/ 5213 w 305"/>
                  <a:gd name="T55" fmla="*/ 38891 h 312"/>
                  <a:gd name="T56" fmla="*/ 23458 w 305"/>
                  <a:gd name="T57" fmla="*/ 92203 h 312"/>
                  <a:gd name="T58" fmla="*/ 23458 w 305"/>
                  <a:gd name="T59" fmla="*/ 92203 h 312"/>
                  <a:gd name="T60" fmla="*/ 79498 w 305"/>
                  <a:gd name="T61" fmla="*/ 93077 h 312"/>
                  <a:gd name="T62" fmla="*/ 79498 w 305"/>
                  <a:gd name="T63" fmla="*/ 93077 h 312"/>
                  <a:gd name="T64" fmla="*/ 92096 w 305"/>
                  <a:gd name="T65" fmla="*/ 39328 h 312"/>
                  <a:gd name="T66" fmla="*/ 92096 w 305"/>
                  <a:gd name="T67" fmla="*/ 39328 h 312"/>
                  <a:gd name="T68" fmla="*/ 39097 w 305"/>
                  <a:gd name="T69" fmla="*/ 50253 h 312"/>
                  <a:gd name="T70" fmla="*/ 39097 w 305"/>
                  <a:gd name="T71" fmla="*/ 50253 h 312"/>
                  <a:gd name="T72" fmla="*/ 50392 w 305"/>
                  <a:gd name="T73" fmla="*/ 70354 h 312"/>
                  <a:gd name="T74" fmla="*/ 50392 w 305"/>
                  <a:gd name="T75" fmla="*/ 70354 h 312"/>
                  <a:gd name="T76" fmla="*/ 66900 w 305"/>
                  <a:gd name="T77" fmla="*/ 57244 h 312"/>
                  <a:gd name="T78" fmla="*/ 66900 w 305"/>
                  <a:gd name="T79" fmla="*/ 57244 h 312"/>
                  <a:gd name="T80" fmla="*/ 59515 w 305"/>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5" h="312">
                    <a:moveTo>
                      <a:pt x="137" y="129"/>
                    </a:moveTo>
                    <a:lnTo>
                      <a:pt x="137" y="129"/>
                    </a:lnTo>
                    <a:cubicBezTo>
                      <a:pt x="134" y="136"/>
                      <a:pt x="125" y="140"/>
                      <a:pt x="119" y="136"/>
                    </a:cubicBezTo>
                    <a:cubicBezTo>
                      <a:pt x="108" y="133"/>
                      <a:pt x="109" y="118"/>
                      <a:pt x="115" y="110"/>
                    </a:cubicBezTo>
                    <a:cubicBezTo>
                      <a:pt x="124" y="93"/>
                      <a:pt x="154" y="88"/>
                      <a:pt x="171" y="93"/>
                    </a:cubicBezTo>
                    <a:cubicBezTo>
                      <a:pt x="212" y="104"/>
                      <a:pt x="195" y="157"/>
                      <a:pt x="175" y="178"/>
                    </a:cubicBezTo>
                    <a:cubicBezTo>
                      <a:pt x="125" y="231"/>
                      <a:pt x="38" y="193"/>
                      <a:pt x="33" y="123"/>
                    </a:cubicBezTo>
                    <a:cubicBezTo>
                      <a:pt x="31" y="89"/>
                      <a:pt x="52" y="55"/>
                      <a:pt x="83" y="41"/>
                    </a:cubicBezTo>
                    <a:cubicBezTo>
                      <a:pt x="112" y="26"/>
                      <a:pt x="145" y="30"/>
                      <a:pt x="172" y="43"/>
                    </a:cubicBezTo>
                    <a:cubicBezTo>
                      <a:pt x="226" y="69"/>
                      <a:pt x="281" y="131"/>
                      <a:pt x="254" y="194"/>
                    </a:cubicBezTo>
                    <a:cubicBezTo>
                      <a:pt x="222" y="265"/>
                      <a:pt x="140" y="276"/>
                      <a:pt x="73" y="253"/>
                    </a:cubicBezTo>
                    <a:cubicBezTo>
                      <a:pt x="55" y="248"/>
                      <a:pt x="49" y="273"/>
                      <a:pt x="66" y="280"/>
                    </a:cubicBezTo>
                    <a:cubicBezTo>
                      <a:pt x="151" y="311"/>
                      <a:pt x="272" y="284"/>
                      <a:pt x="288" y="180"/>
                    </a:cubicBezTo>
                    <a:cubicBezTo>
                      <a:pt x="304" y="89"/>
                      <a:pt x="201" y="0"/>
                      <a:pt x="115" y="6"/>
                    </a:cubicBezTo>
                    <a:cubicBezTo>
                      <a:pt x="66" y="9"/>
                      <a:pt x="24" y="43"/>
                      <a:pt x="12" y="89"/>
                    </a:cubicBezTo>
                    <a:cubicBezTo>
                      <a:pt x="0" y="135"/>
                      <a:pt x="16" y="184"/>
                      <a:pt x="54" y="211"/>
                    </a:cubicBezTo>
                    <a:cubicBezTo>
                      <a:pt x="92" y="239"/>
                      <a:pt x="146" y="240"/>
                      <a:pt x="183" y="213"/>
                    </a:cubicBezTo>
                    <a:cubicBezTo>
                      <a:pt x="218" y="185"/>
                      <a:pt x="242" y="129"/>
                      <a:pt x="212" y="90"/>
                    </a:cubicBezTo>
                    <a:cubicBezTo>
                      <a:pt x="182" y="50"/>
                      <a:pt x="100" y="65"/>
                      <a:pt x="90" y="115"/>
                    </a:cubicBezTo>
                    <a:cubicBezTo>
                      <a:pt x="87" y="135"/>
                      <a:pt x="96" y="157"/>
                      <a:pt x="116" y="161"/>
                    </a:cubicBezTo>
                    <a:cubicBezTo>
                      <a:pt x="136" y="164"/>
                      <a:pt x="155" y="151"/>
                      <a:pt x="154" y="131"/>
                    </a:cubicBezTo>
                    <a:cubicBezTo>
                      <a:pt x="153" y="122"/>
                      <a:pt x="140"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20" name="Freeform 300">
                <a:extLst>
                  <a:ext uri="{FF2B5EF4-FFF2-40B4-BE49-F238E27FC236}">
                    <a16:creationId xmlns:a16="http://schemas.microsoft.com/office/drawing/2014/main" id="{2A8AAAC2-1187-8E46-A89C-CD72F7031959}"/>
                  </a:ext>
                </a:extLst>
              </p:cNvPr>
              <p:cNvSpPr>
                <a:spLocks noChangeArrowheads="1"/>
              </p:cNvSpPr>
              <p:nvPr/>
            </p:nvSpPr>
            <p:spPr bwMode="auto">
              <a:xfrm>
                <a:off x="1150323" y="3119841"/>
                <a:ext cx="150376" cy="135912"/>
              </a:xfrm>
              <a:custGeom>
                <a:avLst/>
                <a:gdLst>
                  <a:gd name="T0" fmla="*/ 205 w 346"/>
                  <a:gd name="T1" fmla="*/ 164 h 311"/>
                  <a:gd name="T2" fmla="*/ 205 w 346"/>
                  <a:gd name="T3" fmla="*/ 164 h 311"/>
                  <a:gd name="T4" fmla="*/ 211 w 346"/>
                  <a:gd name="T5" fmla="*/ 146 h 311"/>
                  <a:gd name="T6" fmla="*/ 211 w 346"/>
                  <a:gd name="T7" fmla="*/ 146 h 311"/>
                  <a:gd name="T8" fmla="*/ 234 w 346"/>
                  <a:gd name="T9" fmla="*/ 162 h 311"/>
                  <a:gd name="T10" fmla="*/ 234 w 346"/>
                  <a:gd name="T11" fmla="*/ 162 h 311"/>
                  <a:gd name="T12" fmla="*/ 206 w 346"/>
                  <a:gd name="T13" fmla="*/ 214 h 311"/>
                  <a:gd name="T14" fmla="*/ 206 w 346"/>
                  <a:gd name="T15" fmla="*/ 214 h 311"/>
                  <a:gd name="T16" fmla="*/ 142 w 346"/>
                  <a:gd name="T17" fmla="*/ 156 h 311"/>
                  <a:gd name="T18" fmla="*/ 142 w 346"/>
                  <a:gd name="T19" fmla="*/ 156 h 311"/>
                  <a:gd name="T20" fmla="*/ 281 w 346"/>
                  <a:gd name="T21" fmla="*/ 95 h 311"/>
                  <a:gd name="T22" fmla="*/ 281 w 346"/>
                  <a:gd name="T23" fmla="*/ 95 h 311"/>
                  <a:gd name="T24" fmla="*/ 306 w 346"/>
                  <a:gd name="T25" fmla="*/ 189 h 311"/>
                  <a:gd name="T26" fmla="*/ 306 w 346"/>
                  <a:gd name="T27" fmla="*/ 189 h 311"/>
                  <a:gd name="T28" fmla="*/ 239 w 346"/>
                  <a:gd name="T29" fmla="*/ 251 h 311"/>
                  <a:gd name="T30" fmla="*/ 239 w 346"/>
                  <a:gd name="T31" fmla="*/ 251 h 311"/>
                  <a:gd name="T32" fmla="*/ 76 w 346"/>
                  <a:gd name="T33" fmla="*/ 201 h 311"/>
                  <a:gd name="T34" fmla="*/ 76 w 346"/>
                  <a:gd name="T35" fmla="*/ 201 h 311"/>
                  <a:gd name="T36" fmla="*/ 161 w 346"/>
                  <a:gd name="T37" fmla="*/ 30 h 311"/>
                  <a:gd name="T38" fmla="*/ 161 w 346"/>
                  <a:gd name="T39" fmla="*/ 30 h 311"/>
                  <a:gd name="T40" fmla="*/ 148 w 346"/>
                  <a:gd name="T41" fmla="*/ 7 h 311"/>
                  <a:gd name="T42" fmla="*/ 148 w 346"/>
                  <a:gd name="T43" fmla="*/ 7 h 311"/>
                  <a:gd name="T44" fmla="*/ 62 w 346"/>
                  <a:gd name="T45" fmla="*/ 237 h 311"/>
                  <a:gd name="T46" fmla="*/ 62 w 346"/>
                  <a:gd name="T47" fmla="*/ 237 h 311"/>
                  <a:gd name="T48" fmla="*/ 307 w 346"/>
                  <a:gd name="T49" fmla="*/ 235 h 311"/>
                  <a:gd name="T50" fmla="*/ 307 w 346"/>
                  <a:gd name="T51" fmla="*/ 235 h 311"/>
                  <a:gd name="T52" fmla="*/ 320 w 346"/>
                  <a:gd name="T53" fmla="*/ 104 h 311"/>
                  <a:gd name="T54" fmla="*/ 320 w 346"/>
                  <a:gd name="T55" fmla="*/ 104 h 311"/>
                  <a:gd name="T56" fmla="*/ 205 w 346"/>
                  <a:gd name="T57" fmla="*/ 49 h 311"/>
                  <a:gd name="T58" fmla="*/ 205 w 346"/>
                  <a:gd name="T59" fmla="*/ 49 h 311"/>
                  <a:gd name="T60" fmla="*/ 113 w 346"/>
                  <a:gd name="T61" fmla="*/ 138 h 311"/>
                  <a:gd name="T62" fmla="*/ 113 w 346"/>
                  <a:gd name="T63" fmla="*/ 138 h 311"/>
                  <a:gd name="T64" fmla="*/ 180 w 346"/>
                  <a:gd name="T65" fmla="*/ 245 h 311"/>
                  <a:gd name="T66" fmla="*/ 180 w 346"/>
                  <a:gd name="T67" fmla="*/ 245 h 311"/>
                  <a:gd name="T68" fmla="*/ 247 w 346"/>
                  <a:gd name="T69" fmla="*/ 142 h 311"/>
                  <a:gd name="T70" fmla="*/ 247 w 346"/>
                  <a:gd name="T71" fmla="*/ 142 h 311"/>
                  <a:gd name="T72" fmla="*/ 197 w 346"/>
                  <a:gd name="T73" fmla="*/ 128 h 311"/>
                  <a:gd name="T74" fmla="*/ 197 w 346"/>
                  <a:gd name="T75" fmla="*/ 128 h 311"/>
                  <a:gd name="T76" fmla="*/ 190 w 346"/>
                  <a:gd name="T77" fmla="*/ 175 h 311"/>
                  <a:gd name="T78" fmla="*/ 190 w 346"/>
                  <a:gd name="T79" fmla="*/ 175 h 311"/>
                  <a:gd name="T80" fmla="*/ 205 w 346"/>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6" h="311">
                    <a:moveTo>
                      <a:pt x="205" y="164"/>
                    </a:moveTo>
                    <a:lnTo>
                      <a:pt x="205" y="164"/>
                    </a:lnTo>
                    <a:cubicBezTo>
                      <a:pt x="201" y="156"/>
                      <a:pt x="203" y="147"/>
                      <a:pt x="211" y="146"/>
                    </a:cubicBezTo>
                    <a:lnTo>
                      <a:pt x="211" y="146"/>
                    </a:lnTo>
                    <a:cubicBezTo>
                      <a:pt x="223" y="142"/>
                      <a:pt x="232" y="153"/>
                      <a:pt x="234" y="162"/>
                    </a:cubicBezTo>
                    <a:lnTo>
                      <a:pt x="234" y="162"/>
                    </a:lnTo>
                    <a:cubicBezTo>
                      <a:pt x="239" y="181"/>
                      <a:pt x="222" y="205"/>
                      <a:pt x="206" y="214"/>
                    </a:cubicBezTo>
                    <a:lnTo>
                      <a:pt x="206" y="214"/>
                    </a:lnTo>
                    <a:cubicBezTo>
                      <a:pt x="169" y="235"/>
                      <a:pt x="143" y="187"/>
                      <a:pt x="142" y="156"/>
                    </a:cubicBezTo>
                    <a:lnTo>
                      <a:pt x="142" y="156"/>
                    </a:lnTo>
                    <a:cubicBezTo>
                      <a:pt x="140" y="83"/>
                      <a:pt x="228" y="50"/>
                      <a:pt x="281" y="95"/>
                    </a:cubicBezTo>
                    <a:lnTo>
                      <a:pt x="281" y="95"/>
                    </a:lnTo>
                    <a:cubicBezTo>
                      <a:pt x="309" y="117"/>
                      <a:pt x="318" y="156"/>
                      <a:pt x="306" y="189"/>
                    </a:cubicBezTo>
                    <a:lnTo>
                      <a:pt x="306" y="189"/>
                    </a:lnTo>
                    <a:cubicBezTo>
                      <a:pt x="295" y="220"/>
                      <a:pt x="268" y="239"/>
                      <a:pt x="239" y="251"/>
                    </a:cubicBezTo>
                    <a:lnTo>
                      <a:pt x="239" y="251"/>
                    </a:lnTo>
                    <a:cubicBezTo>
                      <a:pt x="184" y="271"/>
                      <a:pt x="101" y="266"/>
                      <a:pt x="76" y="201"/>
                    </a:cubicBezTo>
                    <a:lnTo>
                      <a:pt x="76" y="201"/>
                    </a:lnTo>
                    <a:cubicBezTo>
                      <a:pt x="47" y="129"/>
                      <a:pt x="100" y="63"/>
                      <a:pt x="161" y="30"/>
                    </a:cubicBezTo>
                    <a:lnTo>
                      <a:pt x="161" y="30"/>
                    </a:lnTo>
                    <a:cubicBezTo>
                      <a:pt x="177" y="22"/>
                      <a:pt x="164" y="0"/>
                      <a:pt x="148" y="7"/>
                    </a:cubicBezTo>
                    <a:lnTo>
                      <a:pt x="148" y="7"/>
                    </a:lnTo>
                    <a:cubicBezTo>
                      <a:pt x="65" y="46"/>
                      <a:pt x="0" y="151"/>
                      <a:pt x="62" y="237"/>
                    </a:cubicBezTo>
                    <a:lnTo>
                      <a:pt x="62" y="237"/>
                    </a:lnTo>
                    <a:cubicBezTo>
                      <a:pt x="114" y="310"/>
                      <a:pt x="251" y="302"/>
                      <a:pt x="307" y="235"/>
                    </a:cubicBezTo>
                    <a:lnTo>
                      <a:pt x="307" y="235"/>
                    </a:lnTo>
                    <a:cubicBezTo>
                      <a:pt x="339" y="200"/>
                      <a:pt x="345" y="146"/>
                      <a:pt x="320" y="104"/>
                    </a:cubicBezTo>
                    <a:lnTo>
                      <a:pt x="320" y="104"/>
                    </a:lnTo>
                    <a:cubicBezTo>
                      <a:pt x="298" y="63"/>
                      <a:pt x="251" y="41"/>
                      <a:pt x="205" y="49"/>
                    </a:cubicBezTo>
                    <a:lnTo>
                      <a:pt x="205" y="49"/>
                    </a:lnTo>
                    <a:cubicBezTo>
                      <a:pt x="159" y="55"/>
                      <a:pt x="119" y="92"/>
                      <a:pt x="113" y="138"/>
                    </a:cubicBezTo>
                    <a:lnTo>
                      <a:pt x="113" y="138"/>
                    </a:lnTo>
                    <a:cubicBezTo>
                      <a:pt x="108" y="183"/>
                      <a:pt x="131" y="239"/>
                      <a:pt x="180" y="245"/>
                    </a:cubicBezTo>
                    <a:lnTo>
                      <a:pt x="180" y="245"/>
                    </a:lnTo>
                    <a:cubicBezTo>
                      <a:pt x="228" y="252"/>
                      <a:pt x="274" y="184"/>
                      <a:pt x="247" y="142"/>
                    </a:cubicBezTo>
                    <a:lnTo>
                      <a:pt x="247" y="142"/>
                    </a:lnTo>
                    <a:cubicBezTo>
                      <a:pt x="235" y="125"/>
                      <a:pt x="214" y="116"/>
                      <a:pt x="197" y="128"/>
                    </a:cubicBezTo>
                    <a:lnTo>
                      <a:pt x="197" y="128"/>
                    </a:lnTo>
                    <a:cubicBezTo>
                      <a:pt x="180" y="138"/>
                      <a:pt x="176" y="162"/>
                      <a:pt x="190" y="175"/>
                    </a:cubicBezTo>
                    <a:lnTo>
                      <a:pt x="190" y="175"/>
                    </a:lnTo>
                    <a:cubicBezTo>
                      <a:pt x="198"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21" name="Freeform 301">
                <a:extLst>
                  <a:ext uri="{FF2B5EF4-FFF2-40B4-BE49-F238E27FC236}">
                    <a16:creationId xmlns:a16="http://schemas.microsoft.com/office/drawing/2014/main" id="{9E7DED5D-09C1-4D49-B816-6A4F0BE58365}"/>
                  </a:ext>
                </a:extLst>
              </p:cNvPr>
              <p:cNvSpPr>
                <a:spLocks noChangeArrowheads="1"/>
              </p:cNvSpPr>
              <p:nvPr/>
            </p:nvSpPr>
            <p:spPr bwMode="auto">
              <a:xfrm>
                <a:off x="1562411" y="3119841"/>
                <a:ext cx="148931" cy="135912"/>
              </a:xfrm>
              <a:custGeom>
                <a:avLst/>
                <a:gdLst>
                  <a:gd name="T0" fmla="*/ 205 w 346"/>
                  <a:gd name="T1" fmla="*/ 164 h 311"/>
                  <a:gd name="T2" fmla="*/ 205 w 346"/>
                  <a:gd name="T3" fmla="*/ 164 h 311"/>
                  <a:gd name="T4" fmla="*/ 212 w 346"/>
                  <a:gd name="T5" fmla="*/ 146 h 311"/>
                  <a:gd name="T6" fmla="*/ 212 w 346"/>
                  <a:gd name="T7" fmla="*/ 146 h 311"/>
                  <a:gd name="T8" fmla="*/ 233 w 346"/>
                  <a:gd name="T9" fmla="*/ 162 h 311"/>
                  <a:gd name="T10" fmla="*/ 233 w 346"/>
                  <a:gd name="T11" fmla="*/ 162 h 311"/>
                  <a:gd name="T12" fmla="*/ 206 w 346"/>
                  <a:gd name="T13" fmla="*/ 214 h 311"/>
                  <a:gd name="T14" fmla="*/ 206 w 346"/>
                  <a:gd name="T15" fmla="*/ 214 h 311"/>
                  <a:gd name="T16" fmla="*/ 143 w 346"/>
                  <a:gd name="T17" fmla="*/ 156 h 311"/>
                  <a:gd name="T18" fmla="*/ 143 w 346"/>
                  <a:gd name="T19" fmla="*/ 156 h 311"/>
                  <a:gd name="T20" fmla="*/ 282 w 346"/>
                  <a:gd name="T21" fmla="*/ 95 h 311"/>
                  <a:gd name="T22" fmla="*/ 282 w 346"/>
                  <a:gd name="T23" fmla="*/ 95 h 311"/>
                  <a:gd name="T24" fmla="*/ 307 w 346"/>
                  <a:gd name="T25" fmla="*/ 189 h 311"/>
                  <a:gd name="T26" fmla="*/ 307 w 346"/>
                  <a:gd name="T27" fmla="*/ 189 h 311"/>
                  <a:gd name="T28" fmla="*/ 239 w 346"/>
                  <a:gd name="T29" fmla="*/ 251 h 311"/>
                  <a:gd name="T30" fmla="*/ 239 w 346"/>
                  <a:gd name="T31" fmla="*/ 251 h 311"/>
                  <a:gd name="T32" fmla="*/ 76 w 346"/>
                  <a:gd name="T33" fmla="*/ 201 h 311"/>
                  <a:gd name="T34" fmla="*/ 76 w 346"/>
                  <a:gd name="T35" fmla="*/ 201 h 311"/>
                  <a:gd name="T36" fmla="*/ 163 w 346"/>
                  <a:gd name="T37" fmla="*/ 30 h 311"/>
                  <a:gd name="T38" fmla="*/ 163 w 346"/>
                  <a:gd name="T39" fmla="*/ 30 h 311"/>
                  <a:gd name="T40" fmla="*/ 149 w 346"/>
                  <a:gd name="T41" fmla="*/ 7 h 311"/>
                  <a:gd name="T42" fmla="*/ 149 w 346"/>
                  <a:gd name="T43" fmla="*/ 7 h 311"/>
                  <a:gd name="T44" fmla="*/ 61 w 346"/>
                  <a:gd name="T45" fmla="*/ 237 h 311"/>
                  <a:gd name="T46" fmla="*/ 61 w 346"/>
                  <a:gd name="T47" fmla="*/ 237 h 311"/>
                  <a:gd name="T48" fmla="*/ 308 w 346"/>
                  <a:gd name="T49" fmla="*/ 235 h 311"/>
                  <a:gd name="T50" fmla="*/ 308 w 346"/>
                  <a:gd name="T51" fmla="*/ 235 h 311"/>
                  <a:gd name="T52" fmla="*/ 322 w 346"/>
                  <a:gd name="T53" fmla="*/ 104 h 311"/>
                  <a:gd name="T54" fmla="*/ 322 w 346"/>
                  <a:gd name="T55" fmla="*/ 104 h 311"/>
                  <a:gd name="T56" fmla="*/ 206 w 346"/>
                  <a:gd name="T57" fmla="*/ 49 h 311"/>
                  <a:gd name="T58" fmla="*/ 206 w 346"/>
                  <a:gd name="T59" fmla="*/ 49 h 311"/>
                  <a:gd name="T60" fmla="*/ 114 w 346"/>
                  <a:gd name="T61" fmla="*/ 138 h 311"/>
                  <a:gd name="T62" fmla="*/ 114 w 346"/>
                  <a:gd name="T63" fmla="*/ 138 h 311"/>
                  <a:gd name="T64" fmla="*/ 180 w 346"/>
                  <a:gd name="T65" fmla="*/ 245 h 311"/>
                  <a:gd name="T66" fmla="*/ 180 w 346"/>
                  <a:gd name="T67" fmla="*/ 245 h 311"/>
                  <a:gd name="T68" fmla="*/ 247 w 346"/>
                  <a:gd name="T69" fmla="*/ 142 h 311"/>
                  <a:gd name="T70" fmla="*/ 247 w 346"/>
                  <a:gd name="T71" fmla="*/ 142 h 311"/>
                  <a:gd name="T72" fmla="*/ 195 w 346"/>
                  <a:gd name="T73" fmla="*/ 128 h 311"/>
                  <a:gd name="T74" fmla="*/ 195 w 346"/>
                  <a:gd name="T75" fmla="*/ 128 h 311"/>
                  <a:gd name="T76" fmla="*/ 191 w 346"/>
                  <a:gd name="T77" fmla="*/ 175 h 311"/>
                  <a:gd name="T78" fmla="*/ 191 w 346"/>
                  <a:gd name="T79" fmla="*/ 175 h 311"/>
                  <a:gd name="T80" fmla="*/ 205 w 346"/>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6" h="311">
                    <a:moveTo>
                      <a:pt x="205" y="164"/>
                    </a:moveTo>
                    <a:lnTo>
                      <a:pt x="205" y="164"/>
                    </a:lnTo>
                    <a:cubicBezTo>
                      <a:pt x="201" y="156"/>
                      <a:pt x="205" y="147"/>
                      <a:pt x="212" y="146"/>
                    </a:cubicBezTo>
                    <a:lnTo>
                      <a:pt x="212" y="146"/>
                    </a:lnTo>
                    <a:cubicBezTo>
                      <a:pt x="222" y="142"/>
                      <a:pt x="232" y="153"/>
                      <a:pt x="233" y="162"/>
                    </a:cubicBezTo>
                    <a:lnTo>
                      <a:pt x="233" y="162"/>
                    </a:lnTo>
                    <a:cubicBezTo>
                      <a:pt x="239" y="181"/>
                      <a:pt x="222" y="205"/>
                      <a:pt x="206" y="214"/>
                    </a:cubicBezTo>
                    <a:lnTo>
                      <a:pt x="206" y="214"/>
                    </a:lnTo>
                    <a:cubicBezTo>
                      <a:pt x="169" y="235"/>
                      <a:pt x="143" y="187"/>
                      <a:pt x="143" y="156"/>
                    </a:cubicBezTo>
                    <a:lnTo>
                      <a:pt x="143" y="156"/>
                    </a:lnTo>
                    <a:cubicBezTo>
                      <a:pt x="142" y="83"/>
                      <a:pt x="228" y="50"/>
                      <a:pt x="282" y="95"/>
                    </a:cubicBezTo>
                    <a:lnTo>
                      <a:pt x="282" y="95"/>
                    </a:lnTo>
                    <a:cubicBezTo>
                      <a:pt x="308" y="117"/>
                      <a:pt x="318" y="156"/>
                      <a:pt x="307" y="189"/>
                    </a:cubicBezTo>
                    <a:lnTo>
                      <a:pt x="307" y="189"/>
                    </a:lnTo>
                    <a:cubicBezTo>
                      <a:pt x="295" y="220"/>
                      <a:pt x="269" y="239"/>
                      <a:pt x="239" y="251"/>
                    </a:cubicBezTo>
                    <a:lnTo>
                      <a:pt x="239" y="251"/>
                    </a:lnTo>
                    <a:cubicBezTo>
                      <a:pt x="182" y="271"/>
                      <a:pt x="101" y="266"/>
                      <a:pt x="76" y="201"/>
                    </a:cubicBezTo>
                    <a:lnTo>
                      <a:pt x="76" y="201"/>
                    </a:lnTo>
                    <a:cubicBezTo>
                      <a:pt x="48" y="129"/>
                      <a:pt x="101" y="63"/>
                      <a:pt x="163" y="30"/>
                    </a:cubicBezTo>
                    <a:lnTo>
                      <a:pt x="163" y="30"/>
                    </a:lnTo>
                    <a:cubicBezTo>
                      <a:pt x="178" y="22"/>
                      <a:pt x="165" y="0"/>
                      <a:pt x="149" y="7"/>
                    </a:cubicBezTo>
                    <a:lnTo>
                      <a:pt x="149" y="7"/>
                    </a:lnTo>
                    <a:cubicBezTo>
                      <a:pt x="65" y="46"/>
                      <a:pt x="0" y="151"/>
                      <a:pt x="61" y="237"/>
                    </a:cubicBezTo>
                    <a:lnTo>
                      <a:pt x="61" y="237"/>
                    </a:lnTo>
                    <a:cubicBezTo>
                      <a:pt x="115" y="310"/>
                      <a:pt x="251" y="302"/>
                      <a:pt x="308" y="235"/>
                    </a:cubicBezTo>
                    <a:lnTo>
                      <a:pt x="308" y="235"/>
                    </a:lnTo>
                    <a:cubicBezTo>
                      <a:pt x="340" y="200"/>
                      <a:pt x="345" y="146"/>
                      <a:pt x="322" y="104"/>
                    </a:cubicBezTo>
                    <a:lnTo>
                      <a:pt x="322" y="104"/>
                    </a:lnTo>
                    <a:cubicBezTo>
                      <a:pt x="298" y="63"/>
                      <a:pt x="251" y="41"/>
                      <a:pt x="206" y="49"/>
                    </a:cubicBezTo>
                    <a:lnTo>
                      <a:pt x="206" y="49"/>
                    </a:lnTo>
                    <a:cubicBezTo>
                      <a:pt x="159" y="55"/>
                      <a:pt x="119" y="92"/>
                      <a:pt x="114" y="138"/>
                    </a:cubicBezTo>
                    <a:lnTo>
                      <a:pt x="114" y="138"/>
                    </a:lnTo>
                    <a:cubicBezTo>
                      <a:pt x="107" y="183"/>
                      <a:pt x="131" y="239"/>
                      <a:pt x="180" y="245"/>
                    </a:cubicBezTo>
                    <a:lnTo>
                      <a:pt x="180" y="245"/>
                    </a:lnTo>
                    <a:cubicBezTo>
                      <a:pt x="228" y="252"/>
                      <a:pt x="276" y="184"/>
                      <a:pt x="247" y="142"/>
                    </a:cubicBezTo>
                    <a:lnTo>
                      <a:pt x="247" y="142"/>
                    </a:lnTo>
                    <a:cubicBezTo>
                      <a:pt x="236" y="125"/>
                      <a:pt x="214" y="116"/>
                      <a:pt x="195" y="128"/>
                    </a:cubicBezTo>
                    <a:lnTo>
                      <a:pt x="195" y="128"/>
                    </a:lnTo>
                    <a:cubicBezTo>
                      <a:pt x="181" y="138"/>
                      <a:pt x="176" y="162"/>
                      <a:pt x="191" y="175"/>
                    </a:cubicBezTo>
                    <a:lnTo>
                      <a:pt x="191" y="175"/>
                    </a:lnTo>
                    <a:cubicBezTo>
                      <a:pt x="198"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22" name="Freeform 302">
                <a:extLst>
                  <a:ext uri="{FF2B5EF4-FFF2-40B4-BE49-F238E27FC236}">
                    <a16:creationId xmlns:a16="http://schemas.microsoft.com/office/drawing/2014/main" id="{DBB530BC-CCB7-C64E-B4A0-9642871EBB04}"/>
                  </a:ext>
                </a:extLst>
              </p:cNvPr>
              <p:cNvSpPr>
                <a:spLocks/>
              </p:cNvSpPr>
              <p:nvPr/>
            </p:nvSpPr>
            <p:spPr bwMode="auto">
              <a:xfrm>
                <a:off x="1781993" y="3119841"/>
                <a:ext cx="132498" cy="136338"/>
              </a:xfrm>
              <a:custGeom>
                <a:avLst/>
                <a:gdLst>
                  <a:gd name="T0" fmla="*/ 59515 w 305"/>
                  <a:gd name="T1" fmla="*/ 56371 h 312"/>
                  <a:gd name="T2" fmla="*/ 59515 w 305"/>
                  <a:gd name="T3" fmla="*/ 56371 h 312"/>
                  <a:gd name="T4" fmla="*/ 51262 w 305"/>
                  <a:gd name="T5" fmla="*/ 59429 h 312"/>
                  <a:gd name="T6" fmla="*/ 51262 w 305"/>
                  <a:gd name="T7" fmla="*/ 59429 h 312"/>
                  <a:gd name="T8" fmla="*/ 49524 w 305"/>
                  <a:gd name="T9" fmla="*/ 48068 h 312"/>
                  <a:gd name="T10" fmla="*/ 49524 w 305"/>
                  <a:gd name="T11" fmla="*/ 48068 h 312"/>
                  <a:gd name="T12" fmla="*/ 74286 w 305"/>
                  <a:gd name="T13" fmla="*/ 40639 h 312"/>
                  <a:gd name="T14" fmla="*/ 74286 w 305"/>
                  <a:gd name="T15" fmla="*/ 40639 h 312"/>
                  <a:gd name="T16" fmla="*/ 76023 w 305"/>
                  <a:gd name="T17" fmla="*/ 77783 h 312"/>
                  <a:gd name="T18" fmla="*/ 76023 w 305"/>
                  <a:gd name="T19" fmla="*/ 77783 h 312"/>
                  <a:gd name="T20" fmla="*/ 14336 w 305"/>
                  <a:gd name="T21" fmla="*/ 53749 h 312"/>
                  <a:gd name="T22" fmla="*/ 14336 w 305"/>
                  <a:gd name="T23" fmla="*/ 53749 h 312"/>
                  <a:gd name="T24" fmla="*/ 36057 w 305"/>
                  <a:gd name="T25" fmla="*/ 17916 h 312"/>
                  <a:gd name="T26" fmla="*/ 36057 w 305"/>
                  <a:gd name="T27" fmla="*/ 17916 h 312"/>
                  <a:gd name="T28" fmla="*/ 74720 w 305"/>
                  <a:gd name="T29" fmla="*/ 18790 h 312"/>
                  <a:gd name="T30" fmla="*/ 74720 w 305"/>
                  <a:gd name="T31" fmla="*/ 18790 h 312"/>
                  <a:gd name="T32" fmla="*/ 110343 w 305"/>
                  <a:gd name="T33" fmla="*/ 84774 h 312"/>
                  <a:gd name="T34" fmla="*/ 110343 w 305"/>
                  <a:gd name="T35" fmla="*/ 84774 h 312"/>
                  <a:gd name="T36" fmla="*/ 31278 w 305"/>
                  <a:gd name="T37" fmla="*/ 110556 h 312"/>
                  <a:gd name="T38" fmla="*/ 31278 w 305"/>
                  <a:gd name="T39" fmla="*/ 110556 h 312"/>
                  <a:gd name="T40" fmla="*/ 28672 w 305"/>
                  <a:gd name="T41" fmla="*/ 122355 h 312"/>
                  <a:gd name="T42" fmla="*/ 28672 w 305"/>
                  <a:gd name="T43" fmla="*/ 122355 h 312"/>
                  <a:gd name="T44" fmla="*/ 125547 w 305"/>
                  <a:gd name="T45" fmla="*/ 78657 h 312"/>
                  <a:gd name="T46" fmla="*/ 125547 w 305"/>
                  <a:gd name="T47" fmla="*/ 78657 h 312"/>
                  <a:gd name="T48" fmla="*/ 49524 w 305"/>
                  <a:gd name="T49" fmla="*/ 2622 h 312"/>
                  <a:gd name="T50" fmla="*/ 49524 w 305"/>
                  <a:gd name="T51" fmla="*/ 2622 h 312"/>
                  <a:gd name="T52" fmla="*/ 5213 w 305"/>
                  <a:gd name="T53" fmla="*/ 38891 h 312"/>
                  <a:gd name="T54" fmla="*/ 5213 w 305"/>
                  <a:gd name="T55" fmla="*/ 38891 h 312"/>
                  <a:gd name="T56" fmla="*/ 23459 w 305"/>
                  <a:gd name="T57" fmla="*/ 92203 h 312"/>
                  <a:gd name="T58" fmla="*/ 23459 w 305"/>
                  <a:gd name="T59" fmla="*/ 92203 h 312"/>
                  <a:gd name="T60" fmla="*/ 79933 w 305"/>
                  <a:gd name="T61" fmla="*/ 93077 h 312"/>
                  <a:gd name="T62" fmla="*/ 79933 w 305"/>
                  <a:gd name="T63" fmla="*/ 93077 h 312"/>
                  <a:gd name="T64" fmla="*/ 92097 w 305"/>
                  <a:gd name="T65" fmla="*/ 39328 h 312"/>
                  <a:gd name="T66" fmla="*/ 92097 w 305"/>
                  <a:gd name="T67" fmla="*/ 39328 h 312"/>
                  <a:gd name="T68" fmla="*/ 38663 w 305"/>
                  <a:gd name="T69" fmla="*/ 50253 h 312"/>
                  <a:gd name="T70" fmla="*/ 38663 w 305"/>
                  <a:gd name="T71" fmla="*/ 50253 h 312"/>
                  <a:gd name="T72" fmla="*/ 50827 w 305"/>
                  <a:gd name="T73" fmla="*/ 70354 h 312"/>
                  <a:gd name="T74" fmla="*/ 50827 w 305"/>
                  <a:gd name="T75" fmla="*/ 70354 h 312"/>
                  <a:gd name="T76" fmla="*/ 66901 w 305"/>
                  <a:gd name="T77" fmla="*/ 57244 h 312"/>
                  <a:gd name="T78" fmla="*/ 66901 w 305"/>
                  <a:gd name="T79" fmla="*/ 57244 h 312"/>
                  <a:gd name="T80" fmla="*/ 59515 w 305"/>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5" h="312">
                    <a:moveTo>
                      <a:pt x="137" y="129"/>
                    </a:moveTo>
                    <a:lnTo>
                      <a:pt x="137" y="129"/>
                    </a:lnTo>
                    <a:cubicBezTo>
                      <a:pt x="134" y="136"/>
                      <a:pt x="125" y="140"/>
                      <a:pt x="118" y="136"/>
                    </a:cubicBezTo>
                    <a:cubicBezTo>
                      <a:pt x="109" y="133"/>
                      <a:pt x="109" y="118"/>
                      <a:pt x="114" y="110"/>
                    </a:cubicBezTo>
                    <a:cubicBezTo>
                      <a:pt x="125" y="93"/>
                      <a:pt x="154" y="88"/>
                      <a:pt x="171" y="93"/>
                    </a:cubicBezTo>
                    <a:cubicBezTo>
                      <a:pt x="212" y="104"/>
                      <a:pt x="196" y="157"/>
                      <a:pt x="175" y="178"/>
                    </a:cubicBezTo>
                    <a:cubicBezTo>
                      <a:pt x="125" y="231"/>
                      <a:pt x="38" y="193"/>
                      <a:pt x="33" y="123"/>
                    </a:cubicBezTo>
                    <a:cubicBezTo>
                      <a:pt x="30" y="89"/>
                      <a:pt x="51" y="55"/>
                      <a:pt x="83" y="41"/>
                    </a:cubicBezTo>
                    <a:cubicBezTo>
                      <a:pt x="112" y="26"/>
                      <a:pt x="145" y="30"/>
                      <a:pt x="172" y="43"/>
                    </a:cubicBezTo>
                    <a:cubicBezTo>
                      <a:pt x="227" y="69"/>
                      <a:pt x="281" y="131"/>
                      <a:pt x="254" y="194"/>
                    </a:cubicBezTo>
                    <a:cubicBezTo>
                      <a:pt x="222" y="265"/>
                      <a:pt x="139" y="276"/>
                      <a:pt x="72" y="253"/>
                    </a:cubicBezTo>
                    <a:cubicBezTo>
                      <a:pt x="55" y="248"/>
                      <a:pt x="50" y="273"/>
                      <a:pt x="66" y="280"/>
                    </a:cubicBezTo>
                    <a:cubicBezTo>
                      <a:pt x="151" y="311"/>
                      <a:pt x="272" y="284"/>
                      <a:pt x="289" y="180"/>
                    </a:cubicBezTo>
                    <a:cubicBezTo>
                      <a:pt x="304" y="89"/>
                      <a:pt x="202" y="0"/>
                      <a:pt x="114" y="6"/>
                    </a:cubicBezTo>
                    <a:cubicBezTo>
                      <a:pt x="67" y="9"/>
                      <a:pt x="25" y="43"/>
                      <a:pt x="12" y="89"/>
                    </a:cubicBezTo>
                    <a:cubicBezTo>
                      <a:pt x="0" y="135"/>
                      <a:pt x="17" y="184"/>
                      <a:pt x="54" y="211"/>
                    </a:cubicBezTo>
                    <a:cubicBezTo>
                      <a:pt x="92" y="239"/>
                      <a:pt x="146" y="240"/>
                      <a:pt x="184" y="213"/>
                    </a:cubicBezTo>
                    <a:cubicBezTo>
                      <a:pt x="218" y="185"/>
                      <a:pt x="242" y="129"/>
                      <a:pt x="212" y="90"/>
                    </a:cubicBezTo>
                    <a:cubicBezTo>
                      <a:pt x="181" y="50"/>
                      <a:pt x="100" y="65"/>
                      <a:pt x="89" y="115"/>
                    </a:cubicBezTo>
                    <a:cubicBezTo>
                      <a:pt x="87" y="135"/>
                      <a:pt x="96" y="157"/>
                      <a:pt x="117" y="161"/>
                    </a:cubicBezTo>
                    <a:cubicBezTo>
                      <a:pt x="135" y="164"/>
                      <a:pt x="155" y="151"/>
                      <a:pt x="154" y="131"/>
                    </a:cubicBezTo>
                    <a:cubicBezTo>
                      <a:pt x="153" y="122"/>
                      <a:pt x="139"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23" name="Freeform 303">
                <a:extLst>
                  <a:ext uri="{FF2B5EF4-FFF2-40B4-BE49-F238E27FC236}">
                    <a16:creationId xmlns:a16="http://schemas.microsoft.com/office/drawing/2014/main" id="{4001C531-D773-0C47-AED4-4BECAA2AB429}"/>
                  </a:ext>
                </a:extLst>
              </p:cNvPr>
              <p:cNvSpPr>
                <a:spLocks/>
              </p:cNvSpPr>
              <p:nvPr/>
            </p:nvSpPr>
            <p:spPr bwMode="auto">
              <a:xfrm>
                <a:off x="1371059" y="3119841"/>
                <a:ext cx="132498" cy="136338"/>
              </a:xfrm>
              <a:custGeom>
                <a:avLst/>
                <a:gdLst>
                  <a:gd name="T0" fmla="*/ 59754 w 306"/>
                  <a:gd name="T1" fmla="*/ 56371 h 312"/>
                  <a:gd name="T2" fmla="*/ 59754 w 306"/>
                  <a:gd name="T3" fmla="*/ 56371 h 312"/>
                  <a:gd name="T4" fmla="*/ 51094 w 306"/>
                  <a:gd name="T5" fmla="*/ 59429 h 312"/>
                  <a:gd name="T6" fmla="*/ 51094 w 306"/>
                  <a:gd name="T7" fmla="*/ 59429 h 312"/>
                  <a:gd name="T8" fmla="*/ 49362 w 306"/>
                  <a:gd name="T9" fmla="*/ 48068 h 312"/>
                  <a:gd name="T10" fmla="*/ 49362 w 306"/>
                  <a:gd name="T11" fmla="*/ 48068 h 312"/>
                  <a:gd name="T12" fmla="*/ 74476 w 306"/>
                  <a:gd name="T13" fmla="*/ 40639 h 312"/>
                  <a:gd name="T14" fmla="*/ 74476 w 306"/>
                  <a:gd name="T15" fmla="*/ 40639 h 312"/>
                  <a:gd name="T16" fmla="*/ 76208 w 306"/>
                  <a:gd name="T17" fmla="*/ 77783 h 312"/>
                  <a:gd name="T18" fmla="*/ 76208 w 306"/>
                  <a:gd name="T19" fmla="*/ 77783 h 312"/>
                  <a:gd name="T20" fmla="*/ 14289 w 306"/>
                  <a:gd name="T21" fmla="*/ 53749 h 312"/>
                  <a:gd name="T22" fmla="*/ 14289 w 306"/>
                  <a:gd name="T23" fmla="*/ 53749 h 312"/>
                  <a:gd name="T24" fmla="*/ 36372 w 306"/>
                  <a:gd name="T25" fmla="*/ 17916 h 312"/>
                  <a:gd name="T26" fmla="*/ 36372 w 306"/>
                  <a:gd name="T27" fmla="*/ 17916 h 312"/>
                  <a:gd name="T28" fmla="*/ 74909 w 306"/>
                  <a:gd name="T29" fmla="*/ 18790 h 312"/>
                  <a:gd name="T30" fmla="*/ 74909 w 306"/>
                  <a:gd name="T31" fmla="*/ 18790 h 312"/>
                  <a:gd name="T32" fmla="*/ 110415 w 306"/>
                  <a:gd name="T33" fmla="*/ 84774 h 312"/>
                  <a:gd name="T34" fmla="*/ 110415 w 306"/>
                  <a:gd name="T35" fmla="*/ 84774 h 312"/>
                  <a:gd name="T36" fmla="*/ 31176 w 306"/>
                  <a:gd name="T37" fmla="*/ 110556 h 312"/>
                  <a:gd name="T38" fmla="*/ 31176 w 306"/>
                  <a:gd name="T39" fmla="*/ 110556 h 312"/>
                  <a:gd name="T40" fmla="*/ 28578 w 306"/>
                  <a:gd name="T41" fmla="*/ 122355 h 312"/>
                  <a:gd name="T42" fmla="*/ 28578 w 306"/>
                  <a:gd name="T43" fmla="*/ 122355 h 312"/>
                  <a:gd name="T44" fmla="*/ 125570 w 306"/>
                  <a:gd name="T45" fmla="*/ 78657 h 312"/>
                  <a:gd name="T46" fmla="*/ 125570 w 306"/>
                  <a:gd name="T47" fmla="*/ 78657 h 312"/>
                  <a:gd name="T48" fmla="*/ 50228 w 306"/>
                  <a:gd name="T49" fmla="*/ 2622 h 312"/>
                  <a:gd name="T50" fmla="*/ 50228 w 306"/>
                  <a:gd name="T51" fmla="*/ 2622 h 312"/>
                  <a:gd name="T52" fmla="*/ 5629 w 306"/>
                  <a:gd name="T53" fmla="*/ 38891 h 312"/>
                  <a:gd name="T54" fmla="*/ 5629 w 306"/>
                  <a:gd name="T55" fmla="*/ 38891 h 312"/>
                  <a:gd name="T56" fmla="*/ 23815 w 306"/>
                  <a:gd name="T57" fmla="*/ 92203 h 312"/>
                  <a:gd name="T58" fmla="*/ 23815 w 306"/>
                  <a:gd name="T59" fmla="*/ 92203 h 312"/>
                  <a:gd name="T60" fmla="*/ 79672 w 306"/>
                  <a:gd name="T61" fmla="*/ 93077 h 312"/>
                  <a:gd name="T62" fmla="*/ 79672 w 306"/>
                  <a:gd name="T63" fmla="*/ 93077 h 312"/>
                  <a:gd name="T64" fmla="*/ 92229 w 306"/>
                  <a:gd name="T65" fmla="*/ 39328 h 312"/>
                  <a:gd name="T66" fmla="*/ 92229 w 306"/>
                  <a:gd name="T67" fmla="*/ 39328 h 312"/>
                  <a:gd name="T68" fmla="*/ 39836 w 306"/>
                  <a:gd name="T69" fmla="*/ 50253 h 312"/>
                  <a:gd name="T70" fmla="*/ 39836 w 306"/>
                  <a:gd name="T71" fmla="*/ 50253 h 312"/>
                  <a:gd name="T72" fmla="*/ 51094 w 306"/>
                  <a:gd name="T73" fmla="*/ 70354 h 312"/>
                  <a:gd name="T74" fmla="*/ 51094 w 306"/>
                  <a:gd name="T75" fmla="*/ 70354 h 312"/>
                  <a:gd name="T76" fmla="*/ 67115 w 306"/>
                  <a:gd name="T77" fmla="*/ 57244 h 312"/>
                  <a:gd name="T78" fmla="*/ 67115 w 306"/>
                  <a:gd name="T79" fmla="*/ 57244 h 312"/>
                  <a:gd name="T80" fmla="*/ 59754 w 306"/>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8" y="129"/>
                    </a:moveTo>
                    <a:lnTo>
                      <a:pt x="138" y="129"/>
                    </a:lnTo>
                    <a:cubicBezTo>
                      <a:pt x="135" y="136"/>
                      <a:pt x="125" y="140"/>
                      <a:pt x="118" y="136"/>
                    </a:cubicBezTo>
                    <a:cubicBezTo>
                      <a:pt x="109" y="133"/>
                      <a:pt x="110" y="118"/>
                      <a:pt x="114" y="110"/>
                    </a:cubicBezTo>
                    <a:cubicBezTo>
                      <a:pt x="125" y="93"/>
                      <a:pt x="154" y="88"/>
                      <a:pt x="172" y="93"/>
                    </a:cubicBezTo>
                    <a:cubicBezTo>
                      <a:pt x="212" y="104"/>
                      <a:pt x="197" y="157"/>
                      <a:pt x="176" y="178"/>
                    </a:cubicBezTo>
                    <a:cubicBezTo>
                      <a:pt x="125" y="231"/>
                      <a:pt x="39" y="193"/>
                      <a:pt x="33" y="123"/>
                    </a:cubicBezTo>
                    <a:cubicBezTo>
                      <a:pt x="32" y="89"/>
                      <a:pt x="53" y="55"/>
                      <a:pt x="84" y="41"/>
                    </a:cubicBezTo>
                    <a:cubicBezTo>
                      <a:pt x="112" y="26"/>
                      <a:pt x="146" y="30"/>
                      <a:pt x="173" y="43"/>
                    </a:cubicBezTo>
                    <a:cubicBezTo>
                      <a:pt x="227" y="69"/>
                      <a:pt x="282" y="131"/>
                      <a:pt x="255" y="194"/>
                    </a:cubicBezTo>
                    <a:cubicBezTo>
                      <a:pt x="223" y="265"/>
                      <a:pt x="139" y="276"/>
                      <a:pt x="72" y="253"/>
                    </a:cubicBezTo>
                    <a:cubicBezTo>
                      <a:pt x="56" y="248"/>
                      <a:pt x="51" y="273"/>
                      <a:pt x="66" y="280"/>
                    </a:cubicBezTo>
                    <a:cubicBezTo>
                      <a:pt x="152" y="311"/>
                      <a:pt x="272" y="284"/>
                      <a:pt x="290" y="180"/>
                    </a:cubicBezTo>
                    <a:cubicBezTo>
                      <a:pt x="305" y="89"/>
                      <a:pt x="202" y="0"/>
                      <a:pt x="116" y="6"/>
                    </a:cubicBezTo>
                    <a:cubicBezTo>
                      <a:pt x="67" y="9"/>
                      <a:pt x="25" y="43"/>
                      <a:pt x="13" y="89"/>
                    </a:cubicBezTo>
                    <a:cubicBezTo>
                      <a:pt x="0" y="135"/>
                      <a:pt x="17" y="184"/>
                      <a:pt x="55" y="211"/>
                    </a:cubicBezTo>
                    <a:cubicBezTo>
                      <a:pt x="92" y="239"/>
                      <a:pt x="146" y="240"/>
                      <a:pt x="184" y="213"/>
                    </a:cubicBezTo>
                    <a:cubicBezTo>
                      <a:pt x="218" y="185"/>
                      <a:pt x="242" y="129"/>
                      <a:pt x="213" y="90"/>
                    </a:cubicBezTo>
                    <a:cubicBezTo>
                      <a:pt x="183" y="50"/>
                      <a:pt x="101" y="65"/>
                      <a:pt x="92" y="115"/>
                    </a:cubicBezTo>
                    <a:cubicBezTo>
                      <a:pt x="88" y="135"/>
                      <a:pt x="97" y="157"/>
                      <a:pt x="118" y="161"/>
                    </a:cubicBezTo>
                    <a:cubicBezTo>
                      <a:pt x="137" y="164"/>
                      <a:pt x="156" y="151"/>
                      <a:pt x="155" y="131"/>
                    </a:cubicBezTo>
                    <a:cubicBezTo>
                      <a:pt x="152" y="122"/>
                      <a:pt x="139" y="118"/>
                      <a:pt x="138"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24" name="Freeform 304">
                <a:extLst>
                  <a:ext uri="{FF2B5EF4-FFF2-40B4-BE49-F238E27FC236}">
                    <a16:creationId xmlns:a16="http://schemas.microsoft.com/office/drawing/2014/main" id="{AD1DF3BF-B288-B945-997F-FCE63D62CE66}"/>
                  </a:ext>
                </a:extLst>
              </p:cNvPr>
              <p:cNvSpPr>
                <a:spLocks noChangeArrowheads="1"/>
              </p:cNvSpPr>
              <p:nvPr/>
            </p:nvSpPr>
            <p:spPr bwMode="auto">
              <a:xfrm>
                <a:off x="1970162" y="3119841"/>
                <a:ext cx="150376" cy="135912"/>
              </a:xfrm>
              <a:custGeom>
                <a:avLst/>
                <a:gdLst>
                  <a:gd name="T0" fmla="*/ 205 w 345"/>
                  <a:gd name="T1" fmla="*/ 164 h 311"/>
                  <a:gd name="T2" fmla="*/ 205 w 345"/>
                  <a:gd name="T3" fmla="*/ 164 h 311"/>
                  <a:gd name="T4" fmla="*/ 211 w 345"/>
                  <a:gd name="T5" fmla="*/ 146 h 311"/>
                  <a:gd name="T6" fmla="*/ 211 w 345"/>
                  <a:gd name="T7" fmla="*/ 146 h 311"/>
                  <a:gd name="T8" fmla="*/ 234 w 345"/>
                  <a:gd name="T9" fmla="*/ 162 h 311"/>
                  <a:gd name="T10" fmla="*/ 234 w 345"/>
                  <a:gd name="T11" fmla="*/ 162 h 311"/>
                  <a:gd name="T12" fmla="*/ 206 w 345"/>
                  <a:gd name="T13" fmla="*/ 214 h 311"/>
                  <a:gd name="T14" fmla="*/ 206 w 345"/>
                  <a:gd name="T15" fmla="*/ 214 h 311"/>
                  <a:gd name="T16" fmla="*/ 143 w 345"/>
                  <a:gd name="T17" fmla="*/ 156 h 311"/>
                  <a:gd name="T18" fmla="*/ 143 w 345"/>
                  <a:gd name="T19" fmla="*/ 156 h 311"/>
                  <a:gd name="T20" fmla="*/ 281 w 345"/>
                  <a:gd name="T21" fmla="*/ 95 h 311"/>
                  <a:gd name="T22" fmla="*/ 281 w 345"/>
                  <a:gd name="T23" fmla="*/ 95 h 311"/>
                  <a:gd name="T24" fmla="*/ 305 w 345"/>
                  <a:gd name="T25" fmla="*/ 189 h 311"/>
                  <a:gd name="T26" fmla="*/ 305 w 345"/>
                  <a:gd name="T27" fmla="*/ 189 h 311"/>
                  <a:gd name="T28" fmla="*/ 239 w 345"/>
                  <a:gd name="T29" fmla="*/ 251 h 311"/>
                  <a:gd name="T30" fmla="*/ 239 w 345"/>
                  <a:gd name="T31" fmla="*/ 251 h 311"/>
                  <a:gd name="T32" fmla="*/ 75 w 345"/>
                  <a:gd name="T33" fmla="*/ 201 h 311"/>
                  <a:gd name="T34" fmla="*/ 75 w 345"/>
                  <a:gd name="T35" fmla="*/ 201 h 311"/>
                  <a:gd name="T36" fmla="*/ 161 w 345"/>
                  <a:gd name="T37" fmla="*/ 30 h 311"/>
                  <a:gd name="T38" fmla="*/ 161 w 345"/>
                  <a:gd name="T39" fmla="*/ 30 h 311"/>
                  <a:gd name="T40" fmla="*/ 148 w 345"/>
                  <a:gd name="T41" fmla="*/ 7 h 311"/>
                  <a:gd name="T42" fmla="*/ 148 w 345"/>
                  <a:gd name="T43" fmla="*/ 7 h 311"/>
                  <a:gd name="T44" fmla="*/ 60 w 345"/>
                  <a:gd name="T45" fmla="*/ 237 h 311"/>
                  <a:gd name="T46" fmla="*/ 60 w 345"/>
                  <a:gd name="T47" fmla="*/ 237 h 311"/>
                  <a:gd name="T48" fmla="*/ 307 w 345"/>
                  <a:gd name="T49" fmla="*/ 235 h 311"/>
                  <a:gd name="T50" fmla="*/ 307 w 345"/>
                  <a:gd name="T51" fmla="*/ 235 h 311"/>
                  <a:gd name="T52" fmla="*/ 320 w 345"/>
                  <a:gd name="T53" fmla="*/ 104 h 311"/>
                  <a:gd name="T54" fmla="*/ 320 w 345"/>
                  <a:gd name="T55" fmla="*/ 104 h 311"/>
                  <a:gd name="T56" fmla="*/ 205 w 345"/>
                  <a:gd name="T57" fmla="*/ 49 h 311"/>
                  <a:gd name="T58" fmla="*/ 205 w 345"/>
                  <a:gd name="T59" fmla="*/ 49 h 311"/>
                  <a:gd name="T60" fmla="*/ 113 w 345"/>
                  <a:gd name="T61" fmla="*/ 138 h 311"/>
                  <a:gd name="T62" fmla="*/ 113 w 345"/>
                  <a:gd name="T63" fmla="*/ 138 h 311"/>
                  <a:gd name="T64" fmla="*/ 178 w 345"/>
                  <a:gd name="T65" fmla="*/ 245 h 311"/>
                  <a:gd name="T66" fmla="*/ 178 w 345"/>
                  <a:gd name="T67" fmla="*/ 245 h 311"/>
                  <a:gd name="T68" fmla="*/ 247 w 345"/>
                  <a:gd name="T69" fmla="*/ 142 h 311"/>
                  <a:gd name="T70" fmla="*/ 247 w 345"/>
                  <a:gd name="T71" fmla="*/ 142 h 311"/>
                  <a:gd name="T72" fmla="*/ 196 w 345"/>
                  <a:gd name="T73" fmla="*/ 128 h 311"/>
                  <a:gd name="T74" fmla="*/ 196 w 345"/>
                  <a:gd name="T75" fmla="*/ 128 h 311"/>
                  <a:gd name="T76" fmla="*/ 192 w 345"/>
                  <a:gd name="T77" fmla="*/ 175 h 311"/>
                  <a:gd name="T78" fmla="*/ 192 w 345"/>
                  <a:gd name="T79" fmla="*/ 175 h 311"/>
                  <a:gd name="T80" fmla="*/ 205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5" y="164"/>
                    </a:moveTo>
                    <a:lnTo>
                      <a:pt x="205" y="164"/>
                    </a:lnTo>
                    <a:cubicBezTo>
                      <a:pt x="199" y="156"/>
                      <a:pt x="205" y="147"/>
                      <a:pt x="211" y="146"/>
                    </a:cubicBezTo>
                    <a:lnTo>
                      <a:pt x="211" y="146"/>
                    </a:lnTo>
                    <a:cubicBezTo>
                      <a:pt x="222" y="142"/>
                      <a:pt x="231" y="153"/>
                      <a:pt x="234" y="162"/>
                    </a:cubicBezTo>
                    <a:lnTo>
                      <a:pt x="234" y="162"/>
                    </a:lnTo>
                    <a:cubicBezTo>
                      <a:pt x="238" y="181"/>
                      <a:pt x="222" y="205"/>
                      <a:pt x="206" y="214"/>
                    </a:cubicBezTo>
                    <a:lnTo>
                      <a:pt x="206" y="214"/>
                    </a:lnTo>
                    <a:cubicBezTo>
                      <a:pt x="169" y="235"/>
                      <a:pt x="143" y="187"/>
                      <a:pt x="143" y="156"/>
                    </a:cubicBezTo>
                    <a:lnTo>
                      <a:pt x="143" y="156"/>
                    </a:lnTo>
                    <a:cubicBezTo>
                      <a:pt x="140" y="83"/>
                      <a:pt x="228" y="50"/>
                      <a:pt x="281" y="95"/>
                    </a:cubicBezTo>
                    <a:lnTo>
                      <a:pt x="281" y="95"/>
                    </a:lnTo>
                    <a:cubicBezTo>
                      <a:pt x="309" y="117"/>
                      <a:pt x="316" y="156"/>
                      <a:pt x="305" y="189"/>
                    </a:cubicBezTo>
                    <a:lnTo>
                      <a:pt x="305" y="189"/>
                    </a:lnTo>
                    <a:cubicBezTo>
                      <a:pt x="295" y="220"/>
                      <a:pt x="268" y="239"/>
                      <a:pt x="239" y="251"/>
                    </a:cubicBezTo>
                    <a:lnTo>
                      <a:pt x="239" y="251"/>
                    </a:lnTo>
                    <a:cubicBezTo>
                      <a:pt x="182" y="271"/>
                      <a:pt x="100" y="266"/>
                      <a:pt x="75" y="201"/>
                    </a:cubicBezTo>
                    <a:lnTo>
                      <a:pt x="75" y="201"/>
                    </a:lnTo>
                    <a:cubicBezTo>
                      <a:pt x="47" y="129"/>
                      <a:pt x="100" y="63"/>
                      <a:pt x="161" y="30"/>
                    </a:cubicBezTo>
                    <a:lnTo>
                      <a:pt x="161" y="30"/>
                    </a:lnTo>
                    <a:cubicBezTo>
                      <a:pt x="177" y="22"/>
                      <a:pt x="163" y="0"/>
                      <a:pt x="148" y="7"/>
                    </a:cubicBezTo>
                    <a:lnTo>
                      <a:pt x="148" y="7"/>
                    </a:lnTo>
                    <a:cubicBezTo>
                      <a:pt x="65" y="46"/>
                      <a:pt x="0" y="151"/>
                      <a:pt x="60" y="237"/>
                    </a:cubicBezTo>
                    <a:lnTo>
                      <a:pt x="60" y="237"/>
                    </a:lnTo>
                    <a:cubicBezTo>
                      <a:pt x="114" y="310"/>
                      <a:pt x="249" y="302"/>
                      <a:pt x="307" y="235"/>
                    </a:cubicBezTo>
                    <a:lnTo>
                      <a:pt x="307" y="235"/>
                    </a:lnTo>
                    <a:cubicBezTo>
                      <a:pt x="339" y="200"/>
                      <a:pt x="344" y="146"/>
                      <a:pt x="320" y="104"/>
                    </a:cubicBezTo>
                    <a:lnTo>
                      <a:pt x="320" y="104"/>
                    </a:lnTo>
                    <a:cubicBezTo>
                      <a:pt x="297" y="63"/>
                      <a:pt x="251" y="41"/>
                      <a:pt x="205" y="49"/>
                    </a:cubicBezTo>
                    <a:lnTo>
                      <a:pt x="205" y="49"/>
                    </a:lnTo>
                    <a:cubicBezTo>
                      <a:pt x="159" y="55"/>
                      <a:pt x="118" y="92"/>
                      <a:pt x="113" y="138"/>
                    </a:cubicBezTo>
                    <a:lnTo>
                      <a:pt x="113" y="138"/>
                    </a:lnTo>
                    <a:cubicBezTo>
                      <a:pt x="106" y="183"/>
                      <a:pt x="131" y="239"/>
                      <a:pt x="178" y="245"/>
                    </a:cubicBezTo>
                    <a:lnTo>
                      <a:pt x="178" y="245"/>
                    </a:lnTo>
                    <a:cubicBezTo>
                      <a:pt x="228" y="252"/>
                      <a:pt x="276" y="184"/>
                      <a:pt x="247" y="142"/>
                    </a:cubicBezTo>
                    <a:lnTo>
                      <a:pt x="247" y="142"/>
                    </a:lnTo>
                    <a:cubicBezTo>
                      <a:pt x="236" y="125"/>
                      <a:pt x="213" y="116"/>
                      <a:pt x="196" y="128"/>
                    </a:cubicBezTo>
                    <a:lnTo>
                      <a:pt x="196" y="128"/>
                    </a:lnTo>
                    <a:cubicBezTo>
                      <a:pt x="180" y="138"/>
                      <a:pt x="175" y="162"/>
                      <a:pt x="192" y="175"/>
                    </a:cubicBezTo>
                    <a:lnTo>
                      <a:pt x="192" y="175"/>
                    </a:lnTo>
                    <a:cubicBezTo>
                      <a:pt x="198"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25" name="Freeform 305">
                <a:extLst>
                  <a:ext uri="{FF2B5EF4-FFF2-40B4-BE49-F238E27FC236}">
                    <a16:creationId xmlns:a16="http://schemas.microsoft.com/office/drawing/2014/main" id="{4C15472C-8E03-F54E-95EB-6433C994E835}"/>
                  </a:ext>
                </a:extLst>
              </p:cNvPr>
              <p:cNvSpPr>
                <a:spLocks noChangeArrowheads="1"/>
              </p:cNvSpPr>
              <p:nvPr/>
            </p:nvSpPr>
            <p:spPr bwMode="auto">
              <a:xfrm>
                <a:off x="2382251" y="3119841"/>
                <a:ext cx="148930" cy="135912"/>
              </a:xfrm>
              <a:custGeom>
                <a:avLst/>
                <a:gdLst>
                  <a:gd name="T0" fmla="*/ 205 w 346"/>
                  <a:gd name="T1" fmla="*/ 164 h 311"/>
                  <a:gd name="T2" fmla="*/ 205 w 346"/>
                  <a:gd name="T3" fmla="*/ 164 h 311"/>
                  <a:gd name="T4" fmla="*/ 211 w 346"/>
                  <a:gd name="T5" fmla="*/ 146 h 311"/>
                  <a:gd name="T6" fmla="*/ 211 w 346"/>
                  <a:gd name="T7" fmla="*/ 146 h 311"/>
                  <a:gd name="T8" fmla="*/ 233 w 346"/>
                  <a:gd name="T9" fmla="*/ 162 h 311"/>
                  <a:gd name="T10" fmla="*/ 233 w 346"/>
                  <a:gd name="T11" fmla="*/ 162 h 311"/>
                  <a:gd name="T12" fmla="*/ 206 w 346"/>
                  <a:gd name="T13" fmla="*/ 214 h 311"/>
                  <a:gd name="T14" fmla="*/ 206 w 346"/>
                  <a:gd name="T15" fmla="*/ 214 h 311"/>
                  <a:gd name="T16" fmla="*/ 143 w 346"/>
                  <a:gd name="T17" fmla="*/ 156 h 311"/>
                  <a:gd name="T18" fmla="*/ 143 w 346"/>
                  <a:gd name="T19" fmla="*/ 156 h 311"/>
                  <a:gd name="T20" fmla="*/ 282 w 346"/>
                  <a:gd name="T21" fmla="*/ 95 h 311"/>
                  <a:gd name="T22" fmla="*/ 282 w 346"/>
                  <a:gd name="T23" fmla="*/ 95 h 311"/>
                  <a:gd name="T24" fmla="*/ 306 w 346"/>
                  <a:gd name="T25" fmla="*/ 189 h 311"/>
                  <a:gd name="T26" fmla="*/ 306 w 346"/>
                  <a:gd name="T27" fmla="*/ 189 h 311"/>
                  <a:gd name="T28" fmla="*/ 239 w 346"/>
                  <a:gd name="T29" fmla="*/ 251 h 311"/>
                  <a:gd name="T30" fmla="*/ 239 w 346"/>
                  <a:gd name="T31" fmla="*/ 251 h 311"/>
                  <a:gd name="T32" fmla="*/ 76 w 346"/>
                  <a:gd name="T33" fmla="*/ 201 h 311"/>
                  <a:gd name="T34" fmla="*/ 76 w 346"/>
                  <a:gd name="T35" fmla="*/ 201 h 311"/>
                  <a:gd name="T36" fmla="*/ 163 w 346"/>
                  <a:gd name="T37" fmla="*/ 30 h 311"/>
                  <a:gd name="T38" fmla="*/ 163 w 346"/>
                  <a:gd name="T39" fmla="*/ 30 h 311"/>
                  <a:gd name="T40" fmla="*/ 148 w 346"/>
                  <a:gd name="T41" fmla="*/ 7 h 311"/>
                  <a:gd name="T42" fmla="*/ 148 w 346"/>
                  <a:gd name="T43" fmla="*/ 7 h 311"/>
                  <a:gd name="T44" fmla="*/ 61 w 346"/>
                  <a:gd name="T45" fmla="*/ 237 h 311"/>
                  <a:gd name="T46" fmla="*/ 61 w 346"/>
                  <a:gd name="T47" fmla="*/ 237 h 311"/>
                  <a:gd name="T48" fmla="*/ 307 w 346"/>
                  <a:gd name="T49" fmla="*/ 235 h 311"/>
                  <a:gd name="T50" fmla="*/ 307 w 346"/>
                  <a:gd name="T51" fmla="*/ 235 h 311"/>
                  <a:gd name="T52" fmla="*/ 320 w 346"/>
                  <a:gd name="T53" fmla="*/ 104 h 311"/>
                  <a:gd name="T54" fmla="*/ 320 w 346"/>
                  <a:gd name="T55" fmla="*/ 104 h 311"/>
                  <a:gd name="T56" fmla="*/ 205 w 346"/>
                  <a:gd name="T57" fmla="*/ 49 h 311"/>
                  <a:gd name="T58" fmla="*/ 205 w 346"/>
                  <a:gd name="T59" fmla="*/ 49 h 311"/>
                  <a:gd name="T60" fmla="*/ 113 w 346"/>
                  <a:gd name="T61" fmla="*/ 138 h 311"/>
                  <a:gd name="T62" fmla="*/ 113 w 346"/>
                  <a:gd name="T63" fmla="*/ 138 h 311"/>
                  <a:gd name="T64" fmla="*/ 180 w 346"/>
                  <a:gd name="T65" fmla="*/ 245 h 311"/>
                  <a:gd name="T66" fmla="*/ 180 w 346"/>
                  <a:gd name="T67" fmla="*/ 245 h 311"/>
                  <a:gd name="T68" fmla="*/ 247 w 346"/>
                  <a:gd name="T69" fmla="*/ 142 h 311"/>
                  <a:gd name="T70" fmla="*/ 247 w 346"/>
                  <a:gd name="T71" fmla="*/ 142 h 311"/>
                  <a:gd name="T72" fmla="*/ 197 w 346"/>
                  <a:gd name="T73" fmla="*/ 128 h 311"/>
                  <a:gd name="T74" fmla="*/ 197 w 346"/>
                  <a:gd name="T75" fmla="*/ 128 h 311"/>
                  <a:gd name="T76" fmla="*/ 190 w 346"/>
                  <a:gd name="T77" fmla="*/ 175 h 311"/>
                  <a:gd name="T78" fmla="*/ 190 w 346"/>
                  <a:gd name="T79" fmla="*/ 175 h 311"/>
                  <a:gd name="T80" fmla="*/ 205 w 346"/>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6" h="311">
                    <a:moveTo>
                      <a:pt x="205" y="164"/>
                    </a:moveTo>
                    <a:lnTo>
                      <a:pt x="205" y="164"/>
                    </a:lnTo>
                    <a:cubicBezTo>
                      <a:pt x="201" y="156"/>
                      <a:pt x="205" y="147"/>
                      <a:pt x="211" y="146"/>
                    </a:cubicBezTo>
                    <a:lnTo>
                      <a:pt x="211" y="146"/>
                    </a:lnTo>
                    <a:cubicBezTo>
                      <a:pt x="223" y="142"/>
                      <a:pt x="232" y="153"/>
                      <a:pt x="233" y="162"/>
                    </a:cubicBezTo>
                    <a:lnTo>
                      <a:pt x="233" y="162"/>
                    </a:lnTo>
                    <a:cubicBezTo>
                      <a:pt x="239" y="181"/>
                      <a:pt x="222" y="205"/>
                      <a:pt x="206" y="214"/>
                    </a:cubicBezTo>
                    <a:lnTo>
                      <a:pt x="206" y="214"/>
                    </a:lnTo>
                    <a:cubicBezTo>
                      <a:pt x="170" y="235"/>
                      <a:pt x="143" y="187"/>
                      <a:pt x="143" y="156"/>
                    </a:cubicBezTo>
                    <a:lnTo>
                      <a:pt x="143" y="156"/>
                    </a:lnTo>
                    <a:cubicBezTo>
                      <a:pt x="140" y="83"/>
                      <a:pt x="228" y="50"/>
                      <a:pt x="282" y="95"/>
                    </a:cubicBezTo>
                    <a:lnTo>
                      <a:pt x="282" y="95"/>
                    </a:lnTo>
                    <a:cubicBezTo>
                      <a:pt x="308" y="117"/>
                      <a:pt x="318" y="156"/>
                      <a:pt x="306" y="189"/>
                    </a:cubicBezTo>
                    <a:lnTo>
                      <a:pt x="306" y="189"/>
                    </a:lnTo>
                    <a:cubicBezTo>
                      <a:pt x="295" y="220"/>
                      <a:pt x="268" y="239"/>
                      <a:pt x="239" y="251"/>
                    </a:cubicBezTo>
                    <a:lnTo>
                      <a:pt x="239" y="251"/>
                    </a:lnTo>
                    <a:cubicBezTo>
                      <a:pt x="184" y="271"/>
                      <a:pt x="101" y="266"/>
                      <a:pt x="76" y="201"/>
                    </a:cubicBezTo>
                    <a:lnTo>
                      <a:pt x="76" y="201"/>
                    </a:lnTo>
                    <a:cubicBezTo>
                      <a:pt x="47" y="129"/>
                      <a:pt x="99" y="63"/>
                      <a:pt x="163" y="30"/>
                    </a:cubicBezTo>
                    <a:lnTo>
                      <a:pt x="163" y="30"/>
                    </a:lnTo>
                    <a:cubicBezTo>
                      <a:pt x="177" y="22"/>
                      <a:pt x="164" y="0"/>
                      <a:pt x="148" y="7"/>
                    </a:cubicBezTo>
                    <a:lnTo>
                      <a:pt x="148" y="7"/>
                    </a:lnTo>
                    <a:cubicBezTo>
                      <a:pt x="65" y="46"/>
                      <a:pt x="0" y="151"/>
                      <a:pt x="61" y="237"/>
                    </a:cubicBezTo>
                    <a:lnTo>
                      <a:pt x="61" y="237"/>
                    </a:lnTo>
                    <a:cubicBezTo>
                      <a:pt x="114" y="310"/>
                      <a:pt x="251" y="302"/>
                      <a:pt x="307" y="235"/>
                    </a:cubicBezTo>
                    <a:lnTo>
                      <a:pt x="307" y="235"/>
                    </a:lnTo>
                    <a:cubicBezTo>
                      <a:pt x="339" y="200"/>
                      <a:pt x="345" y="146"/>
                      <a:pt x="320" y="104"/>
                    </a:cubicBezTo>
                    <a:lnTo>
                      <a:pt x="320" y="104"/>
                    </a:lnTo>
                    <a:cubicBezTo>
                      <a:pt x="297" y="63"/>
                      <a:pt x="251" y="41"/>
                      <a:pt x="205" y="49"/>
                    </a:cubicBezTo>
                    <a:lnTo>
                      <a:pt x="205" y="49"/>
                    </a:lnTo>
                    <a:cubicBezTo>
                      <a:pt x="159" y="55"/>
                      <a:pt x="119" y="92"/>
                      <a:pt x="113" y="138"/>
                    </a:cubicBezTo>
                    <a:lnTo>
                      <a:pt x="113" y="138"/>
                    </a:lnTo>
                    <a:cubicBezTo>
                      <a:pt x="107" y="183"/>
                      <a:pt x="131" y="239"/>
                      <a:pt x="180" y="245"/>
                    </a:cubicBezTo>
                    <a:lnTo>
                      <a:pt x="180" y="245"/>
                    </a:lnTo>
                    <a:cubicBezTo>
                      <a:pt x="228" y="252"/>
                      <a:pt x="276" y="184"/>
                      <a:pt x="247" y="142"/>
                    </a:cubicBezTo>
                    <a:lnTo>
                      <a:pt x="247" y="142"/>
                    </a:lnTo>
                    <a:cubicBezTo>
                      <a:pt x="236" y="125"/>
                      <a:pt x="214" y="116"/>
                      <a:pt x="197" y="128"/>
                    </a:cubicBezTo>
                    <a:lnTo>
                      <a:pt x="197" y="128"/>
                    </a:lnTo>
                    <a:cubicBezTo>
                      <a:pt x="181" y="138"/>
                      <a:pt x="176" y="162"/>
                      <a:pt x="190" y="175"/>
                    </a:cubicBezTo>
                    <a:lnTo>
                      <a:pt x="190" y="175"/>
                    </a:lnTo>
                    <a:cubicBezTo>
                      <a:pt x="198"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26" name="Freeform 306">
                <a:extLst>
                  <a:ext uri="{FF2B5EF4-FFF2-40B4-BE49-F238E27FC236}">
                    <a16:creationId xmlns:a16="http://schemas.microsoft.com/office/drawing/2014/main" id="{B739D301-9A82-4448-A907-6FBA24C56E12}"/>
                  </a:ext>
                </a:extLst>
              </p:cNvPr>
              <p:cNvSpPr>
                <a:spLocks/>
              </p:cNvSpPr>
              <p:nvPr/>
            </p:nvSpPr>
            <p:spPr bwMode="auto">
              <a:xfrm>
                <a:off x="2601941" y="3119841"/>
                <a:ext cx="132497" cy="136338"/>
              </a:xfrm>
              <a:custGeom>
                <a:avLst/>
                <a:gdLst>
                  <a:gd name="T0" fmla="*/ 59515 w 305"/>
                  <a:gd name="T1" fmla="*/ 56371 h 312"/>
                  <a:gd name="T2" fmla="*/ 59515 w 305"/>
                  <a:gd name="T3" fmla="*/ 56371 h 312"/>
                  <a:gd name="T4" fmla="*/ 51261 w 305"/>
                  <a:gd name="T5" fmla="*/ 59429 h 312"/>
                  <a:gd name="T6" fmla="*/ 51261 w 305"/>
                  <a:gd name="T7" fmla="*/ 59429 h 312"/>
                  <a:gd name="T8" fmla="*/ 49523 w 305"/>
                  <a:gd name="T9" fmla="*/ 48068 h 312"/>
                  <a:gd name="T10" fmla="*/ 49523 w 305"/>
                  <a:gd name="T11" fmla="*/ 48068 h 312"/>
                  <a:gd name="T12" fmla="*/ 74285 w 305"/>
                  <a:gd name="T13" fmla="*/ 40639 h 312"/>
                  <a:gd name="T14" fmla="*/ 74285 w 305"/>
                  <a:gd name="T15" fmla="*/ 40639 h 312"/>
                  <a:gd name="T16" fmla="*/ 76023 w 305"/>
                  <a:gd name="T17" fmla="*/ 77783 h 312"/>
                  <a:gd name="T18" fmla="*/ 76023 w 305"/>
                  <a:gd name="T19" fmla="*/ 77783 h 312"/>
                  <a:gd name="T20" fmla="*/ 14336 w 305"/>
                  <a:gd name="T21" fmla="*/ 53749 h 312"/>
                  <a:gd name="T22" fmla="*/ 14336 w 305"/>
                  <a:gd name="T23" fmla="*/ 53749 h 312"/>
                  <a:gd name="T24" fmla="*/ 36057 w 305"/>
                  <a:gd name="T25" fmla="*/ 17916 h 312"/>
                  <a:gd name="T26" fmla="*/ 36057 w 305"/>
                  <a:gd name="T27" fmla="*/ 17916 h 312"/>
                  <a:gd name="T28" fmla="*/ 74720 w 305"/>
                  <a:gd name="T29" fmla="*/ 18790 h 312"/>
                  <a:gd name="T30" fmla="*/ 74720 w 305"/>
                  <a:gd name="T31" fmla="*/ 18790 h 312"/>
                  <a:gd name="T32" fmla="*/ 110342 w 305"/>
                  <a:gd name="T33" fmla="*/ 84774 h 312"/>
                  <a:gd name="T34" fmla="*/ 110342 w 305"/>
                  <a:gd name="T35" fmla="*/ 84774 h 312"/>
                  <a:gd name="T36" fmla="*/ 31278 w 305"/>
                  <a:gd name="T37" fmla="*/ 110556 h 312"/>
                  <a:gd name="T38" fmla="*/ 31278 w 305"/>
                  <a:gd name="T39" fmla="*/ 110556 h 312"/>
                  <a:gd name="T40" fmla="*/ 28671 w 305"/>
                  <a:gd name="T41" fmla="*/ 122355 h 312"/>
                  <a:gd name="T42" fmla="*/ 28671 w 305"/>
                  <a:gd name="T43" fmla="*/ 122355 h 312"/>
                  <a:gd name="T44" fmla="*/ 125546 w 305"/>
                  <a:gd name="T45" fmla="*/ 78657 h 312"/>
                  <a:gd name="T46" fmla="*/ 125546 w 305"/>
                  <a:gd name="T47" fmla="*/ 78657 h 312"/>
                  <a:gd name="T48" fmla="*/ 49523 w 305"/>
                  <a:gd name="T49" fmla="*/ 2622 h 312"/>
                  <a:gd name="T50" fmla="*/ 49523 w 305"/>
                  <a:gd name="T51" fmla="*/ 2622 h 312"/>
                  <a:gd name="T52" fmla="*/ 5213 w 305"/>
                  <a:gd name="T53" fmla="*/ 38891 h 312"/>
                  <a:gd name="T54" fmla="*/ 5213 w 305"/>
                  <a:gd name="T55" fmla="*/ 38891 h 312"/>
                  <a:gd name="T56" fmla="*/ 23458 w 305"/>
                  <a:gd name="T57" fmla="*/ 92203 h 312"/>
                  <a:gd name="T58" fmla="*/ 23458 w 305"/>
                  <a:gd name="T59" fmla="*/ 92203 h 312"/>
                  <a:gd name="T60" fmla="*/ 79498 w 305"/>
                  <a:gd name="T61" fmla="*/ 93077 h 312"/>
                  <a:gd name="T62" fmla="*/ 79498 w 305"/>
                  <a:gd name="T63" fmla="*/ 93077 h 312"/>
                  <a:gd name="T64" fmla="*/ 92096 w 305"/>
                  <a:gd name="T65" fmla="*/ 39328 h 312"/>
                  <a:gd name="T66" fmla="*/ 92096 w 305"/>
                  <a:gd name="T67" fmla="*/ 39328 h 312"/>
                  <a:gd name="T68" fmla="*/ 39532 w 305"/>
                  <a:gd name="T69" fmla="*/ 50253 h 312"/>
                  <a:gd name="T70" fmla="*/ 39532 w 305"/>
                  <a:gd name="T71" fmla="*/ 50253 h 312"/>
                  <a:gd name="T72" fmla="*/ 50827 w 305"/>
                  <a:gd name="T73" fmla="*/ 70354 h 312"/>
                  <a:gd name="T74" fmla="*/ 50827 w 305"/>
                  <a:gd name="T75" fmla="*/ 70354 h 312"/>
                  <a:gd name="T76" fmla="*/ 66900 w 305"/>
                  <a:gd name="T77" fmla="*/ 57244 h 312"/>
                  <a:gd name="T78" fmla="*/ 66900 w 305"/>
                  <a:gd name="T79" fmla="*/ 57244 h 312"/>
                  <a:gd name="T80" fmla="*/ 59515 w 305"/>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5" h="312">
                    <a:moveTo>
                      <a:pt x="137" y="129"/>
                    </a:moveTo>
                    <a:lnTo>
                      <a:pt x="137" y="129"/>
                    </a:lnTo>
                    <a:cubicBezTo>
                      <a:pt x="134" y="136"/>
                      <a:pt x="125" y="140"/>
                      <a:pt x="118" y="136"/>
                    </a:cubicBezTo>
                    <a:cubicBezTo>
                      <a:pt x="108" y="133"/>
                      <a:pt x="109" y="118"/>
                      <a:pt x="114" y="110"/>
                    </a:cubicBezTo>
                    <a:cubicBezTo>
                      <a:pt x="124" y="93"/>
                      <a:pt x="154" y="88"/>
                      <a:pt x="171" y="93"/>
                    </a:cubicBezTo>
                    <a:cubicBezTo>
                      <a:pt x="210" y="104"/>
                      <a:pt x="196" y="157"/>
                      <a:pt x="175" y="178"/>
                    </a:cubicBezTo>
                    <a:cubicBezTo>
                      <a:pt x="125" y="231"/>
                      <a:pt x="38" y="193"/>
                      <a:pt x="33" y="123"/>
                    </a:cubicBezTo>
                    <a:cubicBezTo>
                      <a:pt x="30" y="89"/>
                      <a:pt x="51" y="55"/>
                      <a:pt x="83" y="41"/>
                    </a:cubicBezTo>
                    <a:cubicBezTo>
                      <a:pt x="110" y="26"/>
                      <a:pt x="145" y="30"/>
                      <a:pt x="172" y="43"/>
                    </a:cubicBezTo>
                    <a:cubicBezTo>
                      <a:pt x="226" y="69"/>
                      <a:pt x="281" y="131"/>
                      <a:pt x="254" y="194"/>
                    </a:cubicBezTo>
                    <a:cubicBezTo>
                      <a:pt x="222" y="265"/>
                      <a:pt x="139" y="276"/>
                      <a:pt x="72" y="253"/>
                    </a:cubicBezTo>
                    <a:cubicBezTo>
                      <a:pt x="55" y="248"/>
                      <a:pt x="50" y="273"/>
                      <a:pt x="66" y="280"/>
                    </a:cubicBezTo>
                    <a:cubicBezTo>
                      <a:pt x="151" y="311"/>
                      <a:pt x="272" y="284"/>
                      <a:pt x="289" y="180"/>
                    </a:cubicBezTo>
                    <a:cubicBezTo>
                      <a:pt x="304" y="89"/>
                      <a:pt x="201" y="0"/>
                      <a:pt x="114" y="6"/>
                    </a:cubicBezTo>
                    <a:cubicBezTo>
                      <a:pt x="66" y="9"/>
                      <a:pt x="24" y="43"/>
                      <a:pt x="12" y="89"/>
                    </a:cubicBezTo>
                    <a:cubicBezTo>
                      <a:pt x="0" y="135"/>
                      <a:pt x="16" y="184"/>
                      <a:pt x="54" y="211"/>
                    </a:cubicBezTo>
                    <a:cubicBezTo>
                      <a:pt x="92" y="239"/>
                      <a:pt x="146" y="240"/>
                      <a:pt x="183" y="213"/>
                    </a:cubicBezTo>
                    <a:cubicBezTo>
                      <a:pt x="218" y="185"/>
                      <a:pt x="241" y="129"/>
                      <a:pt x="212" y="90"/>
                    </a:cubicBezTo>
                    <a:cubicBezTo>
                      <a:pt x="181" y="50"/>
                      <a:pt x="100" y="65"/>
                      <a:pt x="91" y="115"/>
                    </a:cubicBezTo>
                    <a:cubicBezTo>
                      <a:pt x="87" y="135"/>
                      <a:pt x="96" y="157"/>
                      <a:pt x="117" y="161"/>
                    </a:cubicBezTo>
                    <a:cubicBezTo>
                      <a:pt x="135" y="164"/>
                      <a:pt x="156" y="151"/>
                      <a:pt x="154" y="131"/>
                    </a:cubicBezTo>
                    <a:cubicBezTo>
                      <a:pt x="153" y="122"/>
                      <a:pt x="139"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27" name="Freeform 307">
                <a:extLst>
                  <a:ext uri="{FF2B5EF4-FFF2-40B4-BE49-F238E27FC236}">
                    <a16:creationId xmlns:a16="http://schemas.microsoft.com/office/drawing/2014/main" id="{497DA695-3801-444E-8B35-FD8C23A2B646}"/>
                  </a:ext>
                </a:extLst>
              </p:cNvPr>
              <p:cNvSpPr>
                <a:spLocks/>
              </p:cNvSpPr>
              <p:nvPr/>
            </p:nvSpPr>
            <p:spPr bwMode="auto">
              <a:xfrm>
                <a:off x="2191007" y="3119841"/>
                <a:ext cx="132497" cy="136338"/>
              </a:xfrm>
              <a:custGeom>
                <a:avLst/>
                <a:gdLst>
                  <a:gd name="T0" fmla="*/ 59321 w 306"/>
                  <a:gd name="T1" fmla="*/ 56371 h 312"/>
                  <a:gd name="T2" fmla="*/ 59321 w 306"/>
                  <a:gd name="T3" fmla="*/ 56371 h 312"/>
                  <a:gd name="T4" fmla="*/ 51094 w 306"/>
                  <a:gd name="T5" fmla="*/ 59429 h 312"/>
                  <a:gd name="T6" fmla="*/ 51094 w 306"/>
                  <a:gd name="T7" fmla="*/ 59429 h 312"/>
                  <a:gd name="T8" fmla="*/ 49362 w 306"/>
                  <a:gd name="T9" fmla="*/ 48068 h 312"/>
                  <a:gd name="T10" fmla="*/ 49362 w 306"/>
                  <a:gd name="T11" fmla="*/ 48068 h 312"/>
                  <a:gd name="T12" fmla="*/ 74475 w 306"/>
                  <a:gd name="T13" fmla="*/ 40639 h 312"/>
                  <a:gd name="T14" fmla="*/ 74475 w 306"/>
                  <a:gd name="T15" fmla="*/ 40639 h 312"/>
                  <a:gd name="T16" fmla="*/ 76207 w 306"/>
                  <a:gd name="T17" fmla="*/ 77783 h 312"/>
                  <a:gd name="T18" fmla="*/ 76207 w 306"/>
                  <a:gd name="T19" fmla="*/ 77783 h 312"/>
                  <a:gd name="T20" fmla="*/ 14722 w 306"/>
                  <a:gd name="T21" fmla="*/ 53749 h 312"/>
                  <a:gd name="T22" fmla="*/ 14722 w 306"/>
                  <a:gd name="T23" fmla="*/ 53749 h 312"/>
                  <a:gd name="T24" fmla="*/ 35939 w 306"/>
                  <a:gd name="T25" fmla="*/ 17916 h 312"/>
                  <a:gd name="T26" fmla="*/ 35939 w 306"/>
                  <a:gd name="T27" fmla="*/ 17916 h 312"/>
                  <a:gd name="T28" fmla="*/ 74908 w 306"/>
                  <a:gd name="T29" fmla="*/ 18790 h 312"/>
                  <a:gd name="T30" fmla="*/ 74908 w 306"/>
                  <a:gd name="T31" fmla="*/ 18790 h 312"/>
                  <a:gd name="T32" fmla="*/ 110414 w 306"/>
                  <a:gd name="T33" fmla="*/ 84774 h 312"/>
                  <a:gd name="T34" fmla="*/ 110414 w 306"/>
                  <a:gd name="T35" fmla="*/ 84774 h 312"/>
                  <a:gd name="T36" fmla="*/ 32042 w 306"/>
                  <a:gd name="T37" fmla="*/ 110556 h 312"/>
                  <a:gd name="T38" fmla="*/ 32042 w 306"/>
                  <a:gd name="T39" fmla="*/ 110556 h 312"/>
                  <a:gd name="T40" fmla="*/ 28578 w 306"/>
                  <a:gd name="T41" fmla="*/ 122355 h 312"/>
                  <a:gd name="T42" fmla="*/ 28578 w 306"/>
                  <a:gd name="T43" fmla="*/ 122355 h 312"/>
                  <a:gd name="T44" fmla="*/ 125136 w 306"/>
                  <a:gd name="T45" fmla="*/ 78657 h 312"/>
                  <a:gd name="T46" fmla="*/ 125136 w 306"/>
                  <a:gd name="T47" fmla="*/ 78657 h 312"/>
                  <a:gd name="T48" fmla="*/ 49362 w 306"/>
                  <a:gd name="T49" fmla="*/ 2622 h 312"/>
                  <a:gd name="T50" fmla="*/ 49362 w 306"/>
                  <a:gd name="T51" fmla="*/ 2622 h 312"/>
                  <a:gd name="T52" fmla="*/ 5196 w 306"/>
                  <a:gd name="T53" fmla="*/ 38891 h 312"/>
                  <a:gd name="T54" fmla="*/ 5196 w 306"/>
                  <a:gd name="T55" fmla="*/ 38891 h 312"/>
                  <a:gd name="T56" fmla="*/ 23382 w 306"/>
                  <a:gd name="T57" fmla="*/ 92203 h 312"/>
                  <a:gd name="T58" fmla="*/ 23382 w 306"/>
                  <a:gd name="T59" fmla="*/ 92203 h 312"/>
                  <a:gd name="T60" fmla="*/ 79238 w 306"/>
                  <a:gd name="T61" fmla="*/ 93077 h 312"/>
                  <a:gd name="T62" fmla="*/ 79238 w 306"/>
                  <a:gd name="T63" fmla="*/ 93077 h 312"/>
                  <a:gd name="T64" fmla="*/ 91795 w 306"/>
                  <a:gd name="T65" fmla="*/ 39328 h 312"/>
                  <a:gd name="T66" fmla="*/ 91795 w 306"/>
                  <a:gd name="T67" fmla="*/ 39328 h 312"/>
                  <a:gd name="T68" fmla="*/ 39403 w 306"/>
                  <a:gd name="T69" fmla="*/ 50253 h 312"/>
                  <a:gd name="T70" fmla="*/ 39403 w 306"/>
                  <a:gd name="T71" fmla="*/ 50253 h 312"/>
                  <a:gd name="T72" fmla="*/ 50661 w 306"/>
                  <a:gd name="T73" fmla="*/ 70354 h 312"/>
                  <a:gd name="T74" fmla="*/ 50661 w 306"/>
                  <a:gd name="T75" fmla="*/ 70354 h 312"/>
                  <a:gd name="T76" fmla="*/ 66681 w 306"/>
                  <a:gd name="T77" fmla="*/ 57244 h 312"/>
                  <a:gd name="T78" fmla="*/ 66681 w 306"/>
                  <a:gd name="T79" fmla="*/ 57244 h 312"/>
                  <a:gd name="T80" fmla="*/ 59321 w 306"/>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7" y="129"/>
                    </a:moveTo>
                    <a:lnTo>
                      <a:pt x="137" y="129"/>
                    </a:lnTo>
                    <a:cubicBezTo>
                      <a:pt x="135" y="136"/>
                      <a:pt x="126" y="140"/>
                      <a:pt x="118" y="136"/>
                    </a:cubicBezTo>
                    <a:cubicBezTo>
                      <a:pt x="109" y="133"/>
                      <a:pt x="110" y="118"/>
                      <a:pt x="114" y="110"/>
                    </a:cubicBezTo>
                    <a:cubicBezTo>
                      <a:pt x="126" y="93"/>
                      <a:pt x="154" y="88"/>
                      <a:pt x="172" y="93"/>
                    </a:cubicBezTo>
                    <a:cubicBezTo>
                      <a:pt x="212" y="104"/>
                      <a:pt x="196" y="157"/>
                      <a:pt x="176" y="178"/>
                    </a:cubicBezTo>
                    <a:cubicBezTo>
                      <a:pt x="126" y="231"/>
                      <a:pt x="39" y="193"/>
                      <a:pt x="34" y="123"/>
                    </a:cubicBezTo>
                    <a:cubicBezTo>
                      <a:pt x="30" y="89"/>
                      <a:pt x="51" y="55"/>
                      <a:pt x="83" y="41"/>
                    </a:cubicBezTo>
                    <a:cubicBezTo>
                      <a:pt x="112" y="26"/>
                      <a:pt x="146" y="30"/>
                      <a:pt x="173" y="43"/>
                    </a:cubicBezTo>
                    <a:cubicBezTo>
                      <a:pt x="227" y="69"/>
                      <a:pt x="282" y="131"/>
                      <a:pt x="255" y="194"/>
                    </a:cubicBezTo>
                    <a:cubicBezTo>
                      <a:pt x="222" y="265"/>
                      <a:pt x="139" y="276"/>
                      <a:pt x="74" y="253"/>
                    </a:cubicBezTo>
                    <a:cubicBezTo>
                      <a:pt x="56" y="248"/>
                      <a:pt x="50" y="273"/>
                      <a:pt x="66" y="280"/>
                    </a:cubicBezTo>
                    <a:cubicBezTo>
                      <a:pt x="152" y="311"/>
                      <a:pt x="272" y="284"/>
                      <a:pt x="289" y="180"/>
                    </a:cubicBezTo>
                    <a:cubicBezTo>
                      <a:pt x="305" y="89"/>
                      <a:pt x="202" y="0"/>
                      <a:pt x="114" y="6"/>
                    </a:cubicBezTo>
                    <a:cubicBezTo>
                      <a:pt x="67" y="9"/>
                      <a:pt x="24" y="43"/>
                      <a:pt x="12" y="89"/>
                    </a:cubicBezTo>
                    <a:cubicBezTo>
                      <a:pt x="0" y="135"/>
                      <a:pt x="17" y="184"/>
                      <a:pt x="54" y="211"/>
                    </a:cubicBezTo>
                    <a:cubicBezTo>
                      <a:pt x="92" y="239"/>
                      <a:pt x="146" y="240"/>
                      <a:pt x="183" y="213"/>
                    </a:cubicBezTo>
                    <a:cubicBezTo>
                      <a:pt x="218" y="185"/>
                      <a:pt x="242" y="129"/>
                      <a:pt x="212" y="90"/>
                    </a:cubicBezTo>
                    <a:cubicBezTo>
                      <a:pt x="183" y="50"/>
                      <a:pt x="101" y="65"/>
                      <a:pt x="91" y="115"/>
                    </a:cubicBezTo>
                    <a:cubicBezTo>
                      <a:pt x="87" y="135"/>
                      <a:pt x="97" y="157"/>
                      <a:pt x="117" y="161"/>
                    </a:cubicBezTo>
                    <a:cubicBezTo>
                      <a:pt x="137" y="164"/>
                      <a:pt x="156" y="151"/>
                      <a:pt x="154" y="131"/>
                    </a:cubicBezTo>
                    <a:cubicBezTo>
                      <a:pt x="154" y="122"/>
                      <a:pt x="141"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28" name="Freeform 308">
                <a:extLst>
                  <a:ext uri="{FF2B5EF4-FFF2-40B4-BE49-F238E27FC236}">
                    <a16:creationId xmlns:a16="http://schemas.microsoft.com/office/drawing/2014/main" id="{BF107DEB-08B1-BA48-81D3-18F0C59D18A8}"/>
                  </a:ext>
                </a:extLst>
              </p:cNvPr>
              <p:cNvSpPr>
                <a:spLocks noChangeArrowheads="1"/>
              </p:cNvSpPr>
              <p:nvPr/>
            </p:nvSpPr>
            <p:spPr bwMode="auto">
              <a:xfrm>
                <a:off x="2791448" y="3119841"/>
                <a:ext cx="150376" cy="135912"/>
              </a:xfrm>
              <a:custGeom>
                <a:avLst/>
                <a:gdLst>
                  <a:gd name="T0" fmla="*/ 205 w 348"/>
                  <a:gd name="T1" fmla="*/ 164 h 311"/>
                  <a:gd name="T2" fmla="*/ 205 w 348"/>
                  <a:gd name="T3" fmla="*/ 164 h 311"/>
                  <a:gd name="T4" fmla="*/ 213 w 348"/>
                  <a:gd name="T5" fmla="*/ 146 h 311"/>
                  <a:gd name="T6" fmla="*/ 213 w 348"/>
                  <a:gd name="T7" fmla="*/ 146 h 311"/>
                  <a:gd name="T8" fmla="*/ 236 w 348"/>
                  <a:gd name="T9" fmla="*/ 162 h 311"/>
                  <a:gd name="T10" fmla="*/ 236 w 348"/>
                  <a:gd name="T11" fmla="*/ 162 h 311"/>
                  <a:gd name="T12" fmla="*/ 207 w 348"/>
                  <a:gd name="T13" fmla="*/ 214 h 311"/>
                  <a:gd name="T14" fmla="*/ 207 w 348"/>
                  <a:gd name="T15" fmla="*/ 214 h 311"/>
                  <a:gd name="T16" fmla="*/ 144 w 348"/>
                  <a:gd name="T17" fmla="*/ 156 h 311"/>
                  <a:gd name="T18" fmla="*/ 144 w 348"/>
                  <a:gd name="T19" fmla="*/ 156 h 311"/>
                  <a:gd name="T20" fmla="*/ 283 w 348"/>
                  <a:gd name="T21" fmla="*/ 95 h 311"/>
                  <a:gd name="T22" fmla="*/ 283 w 348"/>
                  <a:gd name="T23" fmla="*/ 95 h 311"/>
                  <a:gd name="T24" fmla="*/ 308 w 348"/>
                  <a:gd name="T25" fmla="*/ 189 h 311"/>
                  <a:gd name="T26" fmla="*/ 308 w 348"/>
                  <a:gd name="T27" fmla="*/ 189 h 311"/>
                  <a:gd name="T28" fmla="*/ 241 w 348"/>
                  <a:gd name="T29" fmla="*/ 251 h 311"/>
                  <a:gd name="T30" fmla="*/ 241 w 348"/>
                  <a:gd name="T31" fmla="*/ 251 h 311"/>
                  <a:gd name="T32" fmla="*/ 77 w 348"/>
                  <a:gd name="T33" fmla="*/ 201 h 311"/>
                  <a:gd name="T34" fmla="*/ 77 w 348"/>
                  <a:gd name="T35" fmla="*/ 201 h 311"/>
                  <a:gd name="T36" fmla="*/ 163 w 348"/>
                  <a:gd name="T37" fmla="*/ 30 h 311"/>
                  <a:gd name="T38" fmla="*/ 163 w 348"/>
                  <a:gd name="T39" fmla="*/ 30 h 311"/>
                  <a:gd name="T40" fmla="*/ 150 w 348"/>
                  <a:gd name="T41" fmla="*/ 7 h 311"/>
                  <a:gd name="T42" fmla="*/ 150 w 348"/>
                  <a:gd name="T43" fmla="*/ 7 h 311"/>
                  <a:gd name="T44" fmla="*/ 62 w 348"/>
                  <a:gd name="T45" fmla="*/ 237 h 311"/>
                  <a:gd name="T46" fmla="*/ 62 w 348"/>
                  <a:gd name="T47" fmla="*/ 237 h 311"/>
                  <a:gd name="T48" fmla="*/ 309 w 348"/>
                  <a:gd name="T49" fmla="*/ 235 h 311"/>
                  <a:gd name="T50" fmla="*/ 309 w 348"/>
                  <a:gd name="T51" fmla="*/ 235 h 311"/>
                  <a:gd name="T52" fmla="*/ 322 w 348"/>
                  <a:gd name="T53" fmla="*/ 104 h 311"/>
                  <a:gd name="T54" fmla="*/ 322 w 348"/>
                  <a:gd name="T55" fmla="*/ 104 h 311"/>
                  <a:gd name="T56" fmla="*/ 205 w 348"/>
                  <a:gd name="T57" fmla="*/ 49 h 311"/>
                  <a:gd name="T58" fmla="*/ 205 w 348"/>
                  <a:gd name="T59" fmla="*/ 49 h 311"/>
                  <a:gd name="T60" fmla="*/ 115 w 348"/>
                  <a:gd name="T61" fmla="*/ 138 h 311"/>
                  <a:gd name="T62" fmla="*/ 115 w 348"/>
                  <a:gd name="T63" fmla="*/ 138 h 311"/>
                  <a:gd name="T64" fmla="*/ 180 w 348"/>
                  <a:gd name="T65" fmla="*/ 245 h 311"/>
                  <a:gd name="T66" fmla="*/ 180 w 348"/>
                  <a:gd name="T67" fmla="*/ 245 h 311"/>
                  <a:gd name="T68" fmla="*/ 249 w 348"/>
                  <a:gd name="T69" fmla="*/ 142 h 311"/>
                  <a:gd name="T70" fmla="*/ 249 w 348"/>
                  <a:gd name="T71" fmla="*/ 142 h 311"/>
                  <a:gd name="T72" fmla="*/ 198 w 348"/>
                  <a:gd name="T73" fmla="*/ 128 h 311"/>
                  <a:gd name="T74" fmla="*/ 198 w 348"/>
                  <a:gd name="T75" fmla="*/ 128 h 311"/>
                  <a:gd name="T76" fmla="*/ 192 w 348"/>
                  <a:gd name="T77" fmla="*/ 175 h 311"/>
                  <a:gd name="T78" fmla="*/ 192 w 348"/>
                  <a:gd name="T79" fmla="*/ 175 h 311"/>
                  <a:gd name="T80" fmla="*/ 205 w 348"/>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8" h="311">
                    <a:moveTo>
                      <a:pt x="205" y="164"/>
                    </a:moveTo>
                    <a:lnTo>
                      <a:pt x="205" y="164"/>
                    </a:lnTo>
                    <a:cubicBezTo>
                      <a:pt x="203" y="156"/>
                      <a:pt x="205" y="147"/>
                      <a:pt x="213" y="146"/>
                    </a:cubicBezTo>
                    <a:lnTo>
                      <a:pt x="213" y="146"/>
                    </a:lnTo>
                    <a:cubicBezTo>
                      <a:pt x="224" y="142"/>
                      <a:pt x="233" y="153"/>
                      <a:pt x="236" y="162"/>
                    </a:cubicBezTo>
                    <a:lnTo>
                      <a:pt x="236" y="162"/>
                    </a:lnTo>
                    <a:cubicBezTo>
                      <a:pt x="241" y="181"/>
                      <a:pt x="222" y="205"/>
                      <a:pt x="207" y="214"/>
                    </a:cubicBezTo>
                    <a:lnTo>
                      <a:pt x="207" y="214"/>
                    </a:lnTo>
                    <a:cubicBezTo>
                      <a:pt x="171" y="235"/>
                      <a:pt x="145" y="187"/>
                      <a:pt x="144" y="156"/>
                    </a:cubicBezTo>
                    <a:lnTo>
                      <a:pt x="144" y="156"/>
                    </a:lnTo>
                    <a:cubicBezTo>
                      <a:pt x="142" y="83"/>
                      <a:pt x="230" y="50"/>
                      <a:pt x="283" y="95"/>
                    </a:cubicBezTo>
                    <a:lnTo>
                      <a:pt x="283" y="95"/>
                    </a:lnTo>
                    <a:cubicBezTo>
                      <a:pt x="309" y="117"/>
                      <a:pt x="318" y="156"/>
                      <a:pt x="308" y="189"/>
                    </a:cubicBezTo>
                    <a:lnTo>
                      <a:pt x="308" y="189"/>
                    </a:lnTo>
                    <a:cubicBezTo>
                      <a:pt x="296" y="220"/>
                      <a:pt x="270" y="239"/>
                      <a:pt x="241" y="251"/>
                    </a:cubicBezTo>
                    <a:lnTo>
                      <a:pt x="241" y="251"/>
                    </a:lnTo>
                    <a:cubicBezTo>
                      <a:pt x="184" y="271"/>
                      <a:pt x="102" y="266"/>
                      <a:pt x="77" y="201"/>
                    </a:cubicBezTo>
                    <a:lnTo>
                      <a:pt x="77" y="201"/>
                    </a:lnTo>
                    <a:cubicBezTo>
                      <a:pt x="49" y="129"/>
                      <a:pt x="102" y="63"/>
                      <a:pt x="163" y="30"/>
                    </a:cubicBezTo>
                    <a:lnTo>
                      <a:pt x="163" y="30"/>
                    </a:lnTo>
                    <a:cubicBezTo>
                      <a:pt x="178" y="22"/>
                      <a:pt x="165" y="0"/>
                      <a:pt x="150" y="7"/>
                    </a:cubicBezTo>
                    <a:lnTo>
                      <a:pt x="150" y="7"/>
                    </a:lnTo>
                    <a:cubicBezTo>
                      <a:pt x="67" y="46"/>
                      <a:pt x="0" y="151"/>
                      <a:pt x="62" y="237"/>
                    </a:cubicBezTo>
                    <a:lnTo>
                      <a:pt x="62" y="237"/>
                    </a:lnTo>
                    <a:cubicBezTo>
                      <a:pt x="116" y="310"/>
                      <a:pt x="251" y="302"/>
                      <a:pt x="309" y="235"/>
                    </a:cubicBezTo>
                    <a:lnTo>
                      <a:pt x="309" y="235"/>
                    </a:lnTo>
                    <a:cubicBezTo>
                      <a:pt x="341" y="200"/>
                      <a:pt x="347" y="146"/>
                      <a:pt x="322" y="104"/>
                    </a:cubicBezTo>
                    <a:lnTo>
                      <a:pt x="322" y="104"/>
                    </a:lnTo>
                    <a:cubicBezTo>
                      <a:pt x="299" y="63"/>
                      <a:pt x="253" y="41"/>
                      <a:pt x="205" y="49"/>
                    </a:cubicBezTo>
                    <a:lnTo>
                      <a:pt x="205" y="49"/>
                    </a:lnTo>
                    <a:cubicBezTo>
                      <a:pt x="161" y="55"/>
                      <a:pt x="121" y="92"/>
                      <a:pt x="115" y="138"/>
                    </a:cubicBezTo>
                    <a:lnTo>
                      <a:pt x="115" y="138"/>
                    </a:lnTo>
                    <a:cubicBezTo>
                      <a:pt x="109" y="183"/>
                      <a:pt x="132" y="239"/>
                      <a:pt x="180" y="245"/>
                    </a:cubicBezTo>
                    <a:lnTo>
                      <a:pt x="180" y="245"/>
                    </a:lnTo>
                    <a:cubicBezTo>
                      <a:pt x="230" y="252"/>
                      <a:pt x="276" y="184"/>
                      <a:pt x="249" y="142"/>
                    </a:cubicBezTo>
                    <a:lnTo>
                      <a:pt x="249" y="142"/>
                    </a:lnTo>
                    <a:cubicBezTo>
                      <a:pt x="238" y="125"/>
                      <a:pt x="215" y="116"/>
                      <a:pt x="198" y="128"/>
                    </a:cubicBezTo>
                    <a:lnTo>
                      <a:pt x="198" y="128"/>
                    </a:lnTo>
                    <a:cubicBezTo>
                      <a:pt x="182" y="138"/>
                      <a:pt x="176" y="162"/>
                      <a:pt x="192" y="175"/>
                    </a:cubicBezTo>
                    <a:lnTo>
                      <a:pt x="192" y="175"/>
                    </a:lnTo>
                    <a:cubicBezTo>
                      <a:pt x="200" y="181"/>
                      <a:pt x="211"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29" name="Freeform 309">
                <a:extLst>
                  <a:ext uri="{FF2B5EF4-FFF2-40B4-BE49-F238E27FC236}">
                    <a16:creationId xmlns:a16="http://schemas.microsoft.com/office/drawing/2014/main" id="{A3E455A2-F859-204C-BCA5-9B254C9CD623}"/>
                  </a:ext>
                </a:extLst>
              </p:cNvPr>
              <p:cNvSpPr>
                <a:spLocks noChangeArrowheads="1"/>
              </p:cNvSpPr>
              <p:nvPr/>
            </p:nvSpPr>
            <p:spPr bwMode="auto">
              <a:xfrm>
                <a:off x="3202091" y="3119841"/>
                <a:ext cx="148931" cy="135912"/>
              </a:xfrm>
              <a:custGeom>
                <a:avLst/>
                <a:gdLst>
                  <a:gd name="T0" fmla="*/ 205 w 345"/>
                  <a:gd name="T1" fmla="*/ 164 h 311"/>
                  <a:gd name="T2" fmla="*/ 205 w 345"/>
                  <a:gd name="T3" fmla="*/ 164 h 311"/>
                  <a:gd name="T4" fmla="*/ 211 w 345"/>
                  <a:gd name="T5" fmla="*/ 146 h 311"/>
                  <a:gd name="T6" fmla="*/ 211 w 345"/>
                  <a:gd name="T7" fmla="*/ 146 h 311"/>
                  <a:gd name="T8" fmla="*/ 233 w 345"/>
                  <a:gd name="T9" fmla="*/ 162 h 311"/>
                  <a:gd name="T10" fmla="*/ 233 w 345"/>
                  <a:gd name="T11" fmla="*/ 162 h 311"/>
                  <a:gd name="T12" fmla="*/ 206 w 345"/>
                  <a:gd name="T13" fmla="*/ 214 h 311"/>
                  <a:gd name="T14" fmla="*/ 206 w 345"/>
                  <a:gd name="T15" fmla="*/ 214 h 311"/>
                  <a:gd name="T16" fmla="*/ 141 w 345"/>
                  <a:gd name="T17" fmla="*/ 156 h 311"/>
                  <a:gd name="T18" fmla="*/ 141 w 345"/>
                  <a:gd name="T19" fmla="*/ 156 h 311"/>
                  <a:gd name="T20" fmla="*/ 281 w 345"/>
                  <a:gd name="T21" fmla="*/ 95 h 311"/>
                  <a:gd name="T22" fmla="*/ 281 w 345"/>
                  <a:gd name="T23" fmla="*/ 95 h 311"/>
                  <a:gd name="T24" fmla="*/ 306 w 345"/>
                  <a:gd name="T25" fmla="*/ 189 h 311"/>
                  <a:gd name="T26" fmla="*/ 306 w 345"/>
                  <a:gd name="T27" fmla="*/ 189 h 311"/>
                  <a:gd name="T28" fmla="*/ 239 w 345"/>
                  <a:gd name="T29" fmla="*/ 251 h 311"/>
                  <a:gd name="T30" fmla="*/ 239 w 345"/>
                  <a:gd name="T31" fmla="*/ 251 h 311"/>
                  <a:gd name="T32" fmla="*/ 74 w 345"/>
                  <a:gd name="T33" fmla="*/ 201 h 311"/>
                  <a:gd name="T34" fmla="*/ 74 w 345"/>
                  <a:gd name="T35" fmla="*/ 201 h 311"/>
                  <a:gd name="T36" fmla="*/ 161 w 345"/>
                  <a:gd name="T37" fmla="*/ 30 h 311"/>
                  <a:gd name="T38" fmla="*/ 161 w 345"/>
                  <a:gd name="T39" fmla="*/ 30 h 311"/>
                  <a:gd name="T40" fmla="*/ 148 w 345"/>
                  <a:gd name="T41" fmla="*/ 7 h 311"/>
                  <a:gd name="T42" fmla="*/ 148 w 345"/>
                  <a:gd name="T43" fmla="*/ 7 h 311"/>
                  <a:gd name="T44" fmla="*/ 61 w 345"/>
                  <a:gd name="T45" fmla="*/ 237 h 311"/>
                  <a:gd name="T46" fmla="*/ 61 w 345"/>
                  <a:gd name="T47" fmla="*/ 237 h 311"/>
                  <a:gd name="T48" fmla="*/ 307 w 345"/>
                  <a:gd name="T49" fmla="*/ 235 h 311"/>
                  <a:gd name="T50" fmla="*/ 307 w 345"/>
                  <a:gd name="T51" fmla="*/ 235 h 311"/>
                  <a:gd name="T52" fmla="*/ 320 w 345"/>
                  <a:gd name="T53" fmla="*/ 104 h 311"/>
                  <a:gd name="T54" fmla="*/ 320 w 345"/>
                  <a:gd name="T55" fmla="*/ 104 h 311"/>
                  <a:gd name="T56" fmla="*/ 205 w 345"/>
                  <a:gd name="T57" fmla="*/ 49 h 311"/>
                  <a:gd name="T58" fmla="*/ 205 w 345"/>
                  <a:gd name="T59" fmla="*/ 49 h 311"/>
                  <a:gd name="T60" fmla="*/ 113 w 345"/>
                  <a:gd name="T61" fmla="*/ 138 h 311"/>
                  <a:gd name="T62" fmla="*/ 113 w 345"/>
                  <a:gd name="T63" fmla="*/ 138 h 311"/>
                  <a:gd name="T64" fmla="*/ 180 w 345"/>
                  <a:gd name="T65" fmla="*/ 245 h 311"/>
                  <a:gd name="T66" fmla="*/ 180 w 345"/>
                  <a:gd name="T67" fmla="*/ 245 h 311"/>
                  <a:gd name="T68" fmla="*/ 247 w 345"/>
                  <a:gd name="T69" fmla="*/ 142 h 311"/>
                  <a:gd name="T70" fmla="*/ 247 w 345"/>
                  <a:gd name="T71" fmla="*/ 142 h 311"/>
                  <a:gd name="T72" fmla="*/ 195 w 345"/>
                  <a:gd name="T73" fmla="*/ 128 h 311"/>
                  <a:gd name="T74" fmla="*/ 195 w 345"/>
                  <a:gd name="T75" fmla="*/ 128 h 311"/>
                  <a:gd name="T76" fmla="*/ 191 w 345"/>
                  <a:gd name="T77" fmla="*/ 175 h 311"/>
                  <a:gd name="T78" fmla="*/ 191 w 345"/>
                  <a:gd name="T79" fmla="*/ 175 h 311"/>
                  <a:gd name="T80" fmla="*/ 205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5" y="164"/>
                    </a:moveTo>
                    <a:lnTo>
                      <a:pt x="205" y="164"/>
                    </a:lnTo>
                    <a:cubicBezTo>
                      <a:pt x="201" y="156"/>
                      <a:pt x="205" y="147"/>
                      <a:pt x="211" y="146"/>
                    </a:cubicBezTo>
                    <a:lnTo>
                      <a:pt x="211" y="146"/>
                    </a:lnTo>
                    <a:cubicBezTo>
                      <a:pt x="222" y="142"/>
                      <a:pt x="232" y="153"/>
                      <a:pt x="233" y="162"/>
                    </a:cubicBezTo>
                    <a:lnTo>
                      <a:pt x="233" y="162"/>
                    </a:lnTo>
                    <a:cubicBezTo>
                      <a:pt x="237" y="181"/>
                      <a:pt x="222" y="205"/>
                      <a:pt x="206" y="214"/>
                    </a:cubicBezTo>
                    <a:lnTo>
                      <a:pt x="206" y="214"/>
                    </a:lnTo>
                    <a:cubicBezTo>
                      <a:pt x="169" y="235"/>
                      <a:pt x="143" y="187"/>
                      <a:pt x="141" y="156"/>
                    </a:cubicBezTo>
                    <a:lnTo>
                      <a:pt x="141" y="156"/>
                    </a:lnTo>
                    <a:cubicBezTo>
                      <a:pt x="140" y="83"/>
                      <a:pt x="228" y="50"/>
                      <a:pt x="281" y="95"/>
                    </a:cubicBezTo>
                    <a:lnTo>
                      <a:pt x="281" y="95"/>
                    </a:lnTo>
                    <a:cubicBezTo>
                      <a:pt x="308" y="117"/>
                      <a:pt x="318" y="156"/>
                      <a:pt x="306" y="189"/>
                    </a:cubicBezTo>
                    <a:lnTo>
                      <a:pt x="306" y="189"/>
                    </a:lnTo>
                    <a:cubicBezTo>
                      <a:pt x="295" y="220"/>
                      <a:pt x="268" y="239"/>
                      <a:pt x="239" y="251"/>
                    </a:cubicBezTo>
                    <a:lnTo>
                      <a:pt x="239" y="251"/>
                    </a:lnTo>
                    <a:cubicBezTo>
                      <a:pt x="182" y="271"/>
                      <a:pt x="99" y="266"/>
                      <a:pt x="74" y="201"/>
                    </a:cubicBezTo>
                    <a:lnTo>
                      <a:pt x="74" y="201"/>
                    </a:lnTo>
                    <a:cubicBezTo>
                      <a:pt x="47" y="129"/>
                      <a:pt x="99" y="63"/>
                      <a:pt x="161" y="30"/>
                    </a:cubicBezTo>
                    <a:lnTo>
                      <a:pt x="161" y="30"/>
                    </a:lnTo>
                    <a:cubicBezTo>
                      <a:pt x="177" y="22"/>
                      <a:pt x="164" y="0"/>
                      <a:pt x="148" y="7"/>
                    </a:cubicBezTo>
                    <a:lnTo>
                      <a:pt x="148" y="7"/>
                    </a:lnTo>
                    <a:cubicBezTo>
                      <a:pt x="65" y="46"/>
                      <a:pt x="0" y="151"/>
                      <a:pt x="61" y="237"/>
                    </a:cubicBezTo>
                    <a:lnTo>
                      <a:pt x="61" y="237"/>
                    </a:lnTo>
                    <a:cubicBezTo>
                      <a:pt x="114" y="310"/>
                      <a:pt x="249" y="302"/>
                      <a:pt x="307" y="235"/>
                    </a:cubicBezTo>
                    <a:lnTo>
                      <a:pt x="307" y="235"/>
                    </a:lnTo>
                    <a:cubicBezTo>
                      <a:pt x="339" y="200"/>
                      <a:pt x="344" y="146"/>
                      <a:pt x="320" y="104"/>
                    </a:cubicBezTo>
                    <a:lnTo>
                      <a:pt x="320" y="104"/>
                    </a:lnTo>
                    <a:cubicBezTo>
                      <a:pt x="298" y="63"/>
                      <a:pt x="251" y="41"/>
                      <a:pt x="205" y="49"/>
                    </a:cubicBezTo>
                    <a:lnTo>
                      <a:pt x="205" y="49"/>
                    </a:lnTo>
                    <a:cubicBezTo>
                      <a:pt x="159" y="55"/>
                      <a:pt x="119" y="92"/>
                      <a:pt x="113" y="138"/>
                    </a:cubicBezTo>
                    <a:lnTo>
                      <a:pt x="113" y="138"/>
                    </a:lnTo>
                    <a:cubicBezTo>
                      <a:pt x="107" y="183"/>
                      <a:pt x="131" y="239"/>
                      <a:pt x="180" y="245"/>
                    </a:cubicBezTo>
                    <a:lnTo>
                      <a:pt x="180" y="245"/>
                    </a:lnTo>
                    <a:cubicBezTo>
                      <a:pt x="228" y="252"/>
                      <a:pt x="274" y="184"/>
                      <a:pt x="247" y="142"/>
                    </a:cubicBezTo>
                    <a:lnTo>
                      <a:pt x="247" y="142"/>
                    </a:lnTo>
                    <a:cubicBezTo>
                      <a:pt x="235" y="125"/>
                      <a:pt x="214" y="116"/>
                      <a:pt x="195" y="128"/>
                    </a:cubicBezTo>
                    <a:lnTo>
                      <a:pt x="195" y="128"/>
                    </a:lnTo>
                    <a:cubicBezTo>
                      <a:pt x="180" y="138"/>
                      <a:pt x="176" y="162"/>
                      <a:pt x="191" y="175"/>
                    </a:cubicBezTo>
                    <a:lnTo>
                      <a:pt x="191" y="175"/>
                    </a:lnTo>
                    <a:cubicBezTo>
                      <a:pt x="198" y="181"/>
                      <a:pt x="208"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30" name="Freeform 310">
                <a:extLst>
                  <a:ext uri="{FF2B5EF4-FFF2-40B4-BE49-F238E27FC236}">
                    <a16:creationId xmlns:a16="http://schemas.microsoft.com/office/drawing/2014/main" id="{EB2A29C0-2141-9741-A4F3-2869FC299583}"/>
                  </a:ext>
                </a:extLst>
              </p:cNvPr>
              <p:cNvSpPr>
                <a:spLocks/>
              </p:cNvSpPr>
              <p:nvPr/>
            </p:nvSpPr>
            <p:spPr bwMode="auto">
              <a:xfrm>
                <a:off x="3421886" y="3119841"/>
                <a:ext cx="132498" cy="136338"/>
              </a:xfrm>
              <a:custGeom>
                <a:avLst/>
                <a:gdLst>
                  <a:gd name="T0" fmla="*/ 58888 w 306"/>
                  <a:gd name="T1" fmla="*/ 56371 h 312"/>
                  <a:gd name="T2" fmla="*/ 58888 w 306"/>
                  <a:gd name="T3" fmla="*/ 56371 h 312"/>
                  <a:gd name="T4" fmla="*/ 51094 w 306"/>
                  <a:gd name="T5" fmla="*/ 59429 h 312"/>
                  <a:gd name="T6" fmla="*/ 51094 w 306"/>
                  <a:gd name="T7" fmla="*/ 59429 h 312"/>
                  <a:gd name="T8" fmla="*/ 49362 w 306"/>
                  <a:gd name="T9" fmla="*/ 48068 h 312"/>
                  <a:gd name="T10" fmla="*/ 49362 w 306"/>
                  <a:gd name="T11" fmla="*/ 48068 h 312"/>
                  <a:gd name="T12" fmla="*/ 74476 w 306"/>
                  <a:gd name="T13" fmla="*/ 40639 h 312"/>
                  <a:gd name="T14" fmla="*/ 74476 w 306"/>
                  <a:gd name="T15" fmla="*/ 40639 h 312"/>
                  <a:gd name="T16" fmla="*/ 76208 w 306"/>
                  <a:gd name="T17" fmla="*/ 77783 h 312"/>
                  <a:gd name="T18" fmla="*/ 76208 w 306"/>
                  <a:gd name="T19" fmla="*/ 77783 h 312"/>
                  <a:gd name="T20" fmla="*/ 14289 w 306"/>
                  <a:gd name="T21" fmla="*/ 53749 h 312"/>
                  <a:gd name="T22" fmla="*/ 14289 w 306"/>
                  <a:gd name="T23" fmla="*/ 53749 h 312"/>
                  <a:gd name="T24" fmla="*/ 36372 w 306"/>
                  <a:gd name="T25" fmla="*/ 17916 h 312"/>
                  <a:gd name="T26" fmla="*/ 36372 w 306"/>
                  <a:gd name="T27" fmla="*/ 17916 h 312"/>
                  <a:gd name="T28" fmla="*/ 74909 w 306"/>
                  <a:gd name="T29" fmla="*/ 18790 h 312"/>
                  <a:gd name="T30" fmla="*/ 74909 w 306"/>
                  <a:gd name="T31" fmla="*/ 18790 h 312"/>
                  <a:gd name="T32" fmla="*/ 110415 w 306"/>
                  <a:gd name="T33" fmla="*/ 84774 h 312"/>
                  <a:gd name="T34" fmla="*/ 110415 w 306"/>
                  <a:gd name="T35" fmla="*/ 84774 h 312"/>
                  <a:gd name="T36" fmla="*/ 31176 w 306"/>
                  <a:gd name="T37" fmla="*/ 110556 h 312"/>
                  <a:gd name="T38" fmla="*/ 31176 w 306"/>
                  <a:gd name="T39" fmla="*/ 110556 h 312"/>
                  <a:gd name="T40" fmla="*/ 28145 w 306"/>
                  <a:gd name="T41" fmla="*/ 122355 h 312"/>
                  <a:gd name="T42" fmla="*/ 28145 w 306"/>
                  <a:gd name="T43" fmla="*/ 122355 h 312"/>
                  <a:gd name="T44" fmla="*/ 125570 w 306"/>
                  <a:gd name="T45" fmla="*/ 78657 h 312"/>
                  <a:gd name="T46" fmla="*/ 125570 w 306"/>
                  <a:gd name="T47" fmla="*/ 78657 h 312"/>
                  <a:gd name="T48" fmla="*/ 49795 w 306"/>
                  <a:gd name="T49" fmla="*/ 2622 h 312"/>
                  <a:gd name="T50" fmla="*/ 49795 w 306"/>
                  <a:gd name="T51" fmla="*/ 2622 h 312"/>
                  <a:gd name="T52" fmla="*/ 5629 w 306"/>
                  <a:gd name="T53" fmla="*/ 38891 h 312"/>
                  <a:gd name="T54" fmla="*/ 5629 w 306"/>
                  <a:gd name="T55" fmla="*/ 38891 h 312"/>
                  <a:gd name="T56" fmla="*/ 23815 w 306"/>
                  <a:gd name="T57" fmla="*/ 92203 h 312"/>
                  <a:gd name="T58" fmla="*/ 23815 w 306"/>
                  <a:gd name="T59" fmla="*/ 92203 h 312"/>
                  <a:gd name="T60" fmla="*/ 79672 w 306"/>
                  <a:gd name="T61" fmla="*/ 93077 h 312"/>
                  <a:gd name="T62" fmla="*/ 79672 w 306"/>
                  <a:gd name="T63" fmla="*/ 93077 h 312"/>
                  <a:gd name="T64" fmla="*/ 92229 w 306"/>
                  <a:gd name="T65" fmla="*/ 39328 h 312"/>
                  <a:gd name="T66" fmla="*/ 92229 w 306"/>
                  <a:gd name="T67" fmla="*/ 39328 h 312"/>
                  <a:gd name="T68" fmla="*/ 38970 w 306"/>
                  <a:gd name="T69" fmla="*/ 50253 h 312"/>
                  <a:gd name="T70" fmla="*/ 38970 w 306"/>
                  <a:gd name="T71" fmla="*/ 50253 h 312"/>
                  <a:gd name="T72" fmla="*/ 51094 w 306"/>
                  <a:gd name="T73" fmla="*/ 70354 h 312"/>
                  <a:gd name="T74" fmla="*/ 51094 w 306"/>
                  <a:gd name="T75" fmla="*/ 70354 h 312"/>
                  <a:gd name="T76" fmla="*/ 67115 w 306"/>
                  <a:gd name="T77" fmla="*/ 57244 h 312"/>
                  <a:gd name="T78" fmla="*/ 67115 w 306"/>
                  <a:gd name="T79" fmla="*/ 57244 h 312"/>
                  <a:gd name="T80" fmla="*/ 58888 w 306"/>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6" y="129"/>
                    </a:moveTo>
                    <a:lnTo>
                      <a:pt x="136" y="129"/>
                    </a:lnTo>
                    <a:cubicBezTo>
                      <a:pt x="135" y="136"/>
                      <a:pt x="125" y="140"/>
                      <a:pt x="118" y="136"/>
                    </a:cubicBezTo>
                    <a:cubicBezTo>
                      <a:pt x="109" y="133"/>
                      <a:pt x="110" y="118"/>
                      <a:pt x="114" y="110"/>
                    </a:cubicBezTo>
                    <a:cubicBezTo>
                      <a:pt x="125" y="93"/>
                      <a:pt x="154" y="88"/>
                      <a:pt x="172" y="93"/>
                    </a:cubicBezTo>
                    <a:cubicBezTo>
                      <a:pt x="211" y="104"/>
                      <a:pt x="196" y="157"/>
                      <a:pt x="176" y="178"/>
                    </a:cubicBezTo>
                    <a:cubicBezTo>
                      <a:pt x="125" y="231"/>
                      <a:pt x="39" y="193"/>
                      <a:pt x="33" y="123"/>
                    </a:cubicBezTo>
                    <a:cubicBezTo>
                      <a:pt x="30" y="89"/>
                      <a:pt x="52" y="55"/>
                      <a:pt x="84" y="41"/>
                    </a:cubicBezTo>
                    <a:cubicBezTo>
                      <a:pt x="111" y="26"/>
                      <a:pt x="146" y="30"/>
                      <a:pt x="173" y="43"/>
                    </a:cubicBezTo>
                    <a:cubicBezTo>
                      <a:pt x="227" y="69"/>
                      <a:pt x="282" y="131"/>
                      <a:pt x="255" y="194"/>
                    </a:cubicBezTo>
                    <a:cubicBezTo>
                      <a:pt x="223" y="265"/>
                      <a:pt x="140" y="276"/>
                      <a:pt x="72" y="253"/>
                    </a:cubicBezTo>
                    <a:cubicBezTo>
                      <a:pt x="56" y="248"/>
                      <a:pt x="50" y="273"/>
                      <a:pt x="65" y="280"/>
                    </a:cubicBezTo>
                    <a:cubicBezTo>
                      <a:pt x="152" y="311"/>
                      <a:pt x="272" y="284"/>
                      <a:pt x="290" y="180"/>
                    </a:cubicBezTo>
                    <a:cubicBezTo>
                      <a:pt x="305" y="89"/>
                      <a:pt x="202" y="0"/>
                      <a:pt x="115" y="6"/>
                    </a:cubicBezTo>
                    <a:cubicBezTo>
                      <a:pt x="68" y="9"/>
                      <a:pt x="25" y="43"/>
                      <a:pt x="13" y="89"/>
                    </a:cubicBezTo>
                    <a:cubicBezTo>
                      <a:pt x="0" y="135"/>
                      <a:pt x="17" y="184"/>
                      <a:pt x="55" y="211"/>
                    </a:cubicBezTo>
                    <a:cubicBezTo>
                      <a:pt x="92" y="239"/>
                      <a:pt x="146" y="240"/>
                      <a:pt x="184" y="213"/>
                    </a:cubicBezTo>
                    <a:cubicBezTo>
                      <a:pt x="218" y="185"/>
                      <a:pt x="242" y="129"/>
                      <a:pt x="213" y="90"/>
                    </a:cubicBezTo>
                    <a:cubicBezTo>
                      <a:pt x="182" y="50"/>
                      <a:pt x="101" y="65"/>
                      <a:pt x="90" y="115"/>
                    </a:cubicBezTo>
                    <a:cubicBezTo>
                      <a:pt x="88" y="135"/>
                      <a:pt x="97" y="157"/>
                      <a:pt x="118" y="161"/>
                    </a:cubicBezTo>
                    <a:cubicBezTo>
                      <a:pt x="136" y="164"/>
                      <a:pt x="156" y="151"/>
                      <a:pt x="155" y="131"/>
                    </a:cubicBezTo>
                    <a:cubicBezTo>
                      <a:pt x="154" y="122"/>
                      <a:pt x="140"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31" name="Freeform 311">
                <a:extLst>
                  <a:ext uri="{FF2B5EF4-FFF2-40B4-BE49-F238E27FC236}">
                    <a16:creationId xmlns:a16="http://schemas.microsoft.com/office/drawing/2014/main" id="{0502C591-825E-5F48-B22A-3CEEB8129924}"/>
                  </a:ext>
                </a:extLst>
              </p:cNvPr>
              <p:cNvSpPr>
                <a:spLocks/>
              </p:cNvSpPr>
              <p:nvPr/>
            </p:nvSpPr>
            <p:spPr bwMode="auto">
              <a:xfrm>
                <a:off x="3010953" y="3119841"/>
                <a:ext cx="132498" cy="136338"/>
              </a:xfrm>
              <a:custGeom>
                <a:avLst/>
                <a:gdLst>
                  <a:gd name="T0" fmla="*/ 59321 w 306"/>
                  <a:gd name="T1" fmla="*/ 56371 h 312"/>
                  <a:gd name="T2" fmla="*/ 59321 w 306"/>
                  <a:gd name="T3" fmla="*/ 56371 h 312"/>
                  <a:gd name="T4" fmla="*/ 51094 w 306"/>
                  <a:gd name="T5" fmla="*/ 59429 h 312"/>
                  <a:gd name="T6" fmla="*/ 51094 w 306"/>
                  <a:gd name="T7" fmla="*/ 59429 h 312"/>
                  <a:gd name="T8" fmla="*/ 49362 w 306"/>
                  <a:gd name="T9" fmla="*/ 48068 h 312"/>
                  <a:gd name="T10" fmla="*/ 49362 w 306"/>
                  <a:gd name="T11" fmla="*/ 48068 h 312"/>
                  <a:gd name="T12" fmla="*/ 74476 w 306"/>
                  <a:gd name="T13" fmla="*/ 40639 h 312"/>
                  <a:gd name="T14" fmla="*/ 74476 w 306"/>
                  <a:gd name="T15" fmla="*/ 40639 h 312"/>
                  <a:gd name="T16" fmla="*/ 75775 w 306"/>
                  <a:gd name="T17" fmla="*/ 77783 h 312"/>
                  <a:gd name="T18" fmla="*/ 75775 w 306"/>
                  <a:gd name="T19" fmla="*/ 77783 h 312"/>
                  <a:gd name="T20" fmla="*/ 14289 w 306"/>
                  <a:gd name="T21" fmla="*/ 53749 h 312"/>
                  <a:gd name="T22" fmla="*/ 14289 w 306"/>
                  <a:gd name="T23" fmla="*/ 53749 h 312"/>
                  <a:gd name="T24" fmla="*/ 35939 w 306"/>
                  <a:gd name="T25" fmla="*/ 17916 h 312"/>
                  <a:gd name="T26" fmla="*/ 35939 w 306"/>
                  <a:gd name="T27" fmla="*/ 17916 h 312"/>
                  <a:gd name="T28" fmla="*/ 74909 w 306"/>
                  <a:gd name="T29" fmla="*/ 18790 h 312"/>
                  <a:gd name="T30" fmla="*/ 74909 w 306"/>
                  <a:gd name="T31" fmla="*/ 18790 h 312"/>
                  <a:gd name="T32" fmla="*/ 110415 w 306"/>
                  <a:gd name="T33" fmla="*/ 84774 h 312"/>
                  <a:gd name="T34" fmla="*/ 110415 w 306"/>
                  <a:gd name="T35" fmla="*/ 84774 h 312"/>
                  <a:gd name="T36" fmla="*/ 31176 w 306"/>
                  <a:gd name="T37" fmla="*/ 110556 h 312"/>
                  <a:gd name="T38" fmla="*/ 31176 w 306"/>
                  <a:gd name="T39" fmla="*/ 110556 h 312"/>
                  <a:gd name="T40" fmla="*/ 28578 w 306"/>
                  <a:gd name="T41" fmla="*/ 122355 h 312"/>
                  <a:gd name="T42" fmla="*/ 28578 w 306"/>
                  <a:gd name="T43" fmla="*/ 122355 h 312"/>
                  <a:gd name="T44" fmla="*/ 125137 w 306"/>
                  <a:gd name="T45" fmla="*/ 78657 h 312"/>
                  <a:gd name="T46" fmla="*/ 125137 w 306"/>
                  <a:gd name="T47" fmla="*/ 78657 h 312"/>
                  <a:gd name="T48" fmla="*/ 49362 w 306"/>
                  <a:gd name="T49" fmla="*/ 2622 h 312"/>
                  <a:gd name="T50" fmla="*/ 49362 w 306"/>
                  <a:gd name="T51" fmla="*/ 2622 h 312"/>
                  <a:gd name="T52" fmla="*/ 5196 w 306"/>
                  <a:gd name="T53" fmla="*/ 38891 h 312"/>
                  <a:gd name="T54" fmla="*/ 5196 w 306"/>
                  <a:gd name="T55" fmla="*/ 38891 h 312"/>
                  <a:gd name="T56" fmla="*/ 23382 w 306"/>
                  <a:gd name="T57" fmla="*/ 92203 h 312"/>
                  <a:gd name="T58" fmla="*/ 23382 w 306"/>
                  <a:gd name="T59" fmla="*/ 92203 h 312"/>
                  <a:gd name="T60" fmla="*/ 79672 w 306"/>
                  <a:gd name="T61" fmla="*/ 93077 h 312"/>
                  <a:gd name="T62" fmla="*/ 79672 w 306"/>
                  <a:gd name="T63" fmla="*/ 93077 h 312"/>
                  <a:gd name="T64" fmla="*/ 91363 w 306"/>
                  <a:gd name="T65" fmla="*/ 39328 h 312"/>
                  <a:gd name="T66" fmla="*/ 91363 w 306"/>
                  <a:gd name="T67" fmla="*/ 39328 h 312"/>
                  <a:gd name="T68" fmla="*/ 39403 w 306"/>
                  <a:gd name="T69" fmla="*/ 50253 h 312"/>
                  <a:gd name="T70" fmla="*/ 39403 w 306"/>
                  <a:gd name="T71" fmla="*/ 50253 h 312"/>
                  <a:gd name="T72" fmla="*/ 50661 w 306"/>
                  <a:gd name="T73" fmla="*/ 70354 h 312"/>
                  <a:gd name="T74" fmla="*/ 50661 w 306"/>
                  <a:gd name="T75" fmla="*/ 70354 h 312"/>
                  <a:gd name="T76" fmla="*/ 66682 w 306"/>
                  <a:gd name="T77" fmla="*/ 57244 h 312"/>
                  <a:gd name="T78" fmla="*/ 66682 w 306"/>
                  <a:gd name="T79" fmla="*/ 57244 h 312"/>
                  <a:gd name="T80" fmla="*/ 59321 w 306"/>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7" y="129"/>
                    </a:moveTo>
                    <a:lnTo>
                      <a:pt x="137" y="129"/>
                    </a:lnTo>
                    <a:cubicBezTo>
                      <a:pt x="135" y="136"/>
                      <a:pt x="125" y="140"/>
                      <a:pt x="118" y="136"/>
                    </a:cubicBezTo>
                    <a:cubicBezTo>
                      <a:pt x="109" y="133"/>
                      <a:pt x="109" y="118"/>
                      <a:pt x="114" y="110"/>
                    </a:cubicBezTo>
                    <a:cubicBezTo>
                      <a:pt x="125" y="93"/>
                      <a:pt x="154" y="88"/>
                      <a:pt x="172" y="93"/>
                    </a:cubicBezTo>
                    <a:cubicBezTo>
                      <a:pt x="211" y="104"/>
                      <a:pt x="196" y="157"/>
                      <a:pt x="175" y="178"/>
                    </a:cubicBezTo>
                    <a:cubicBezTo>
                      <a:pt x="125" y="231"/>
                      <a:pt x="39" y="193"/>
                      <a:pt x="33" y="123"/>
                    </a:cubicBezTo>
                    <a:cubicBezTo>
                      <a:pt x="30" y="89"/>
                      <a:pt x="51" y="55"/>
                      <a:pt x="83" y="41"/>
                    </a:cubicBezTo>
                    <a:cubicBezTo>
                      <a:pt x="112" y="26"/>
                      <a:pt x="144" y="30"/>
                      <a:pt x="173" y="43"/>
                    </a:cubicBezTo>
                    <a:cubicBezTo>
                      <a:pt x="226" y="69"/>
                      <a:pt x="281" y="131"/>
                      <a:pt x="255" y="194"/>
                    </a:cubicBezTo>
                    <a:cubicBezTo>
                      <a:pt x="223" y="265"/>
                      <a:pt x="139" y="276"/>
                      <a:pt x="72" y="253"/>
                    </a:cubicBezTo>
                    <a:cubicBezTo>
                      <a:pt x="56" y="248"/>
                      <a:pt x="50" y="273"/>
                      <a:pt x="66" y="280"/>
                    </a:cubicBezTo>
                    <a:cubicBezTo>
                      <a:pt x="151" y="311"/>
                      <a:pt x="272" y="284"/>
                      <a:pt x="289" y="180"/>
                    </a:cubicBezTo>
                    <a:cubicBezTo>
                      <a:pt x="305" y="89"/>
                      <a:pt x="202" y="0"/>
                      <a:pt x="114" y="6"/>
                    </a:cubicBezTo>
                    <a:cubicBezTo>
                      <a:pt x="67" y="9"/>
                      <a:pt x="25" y="43"/>
                      <a:pt x="12" y="89"/>
                    </a:cubicBezTo>
                    <a:cubicBezTo>
                      <a:pt x="0" y="135"/>
                      <a:pt x="17" y="184"/>
                      <a:pt x="54" y="211"/>
                    </a:cubicBezTo>
                    <a:cubicBezTo>
                      <a:pt x="92" y="239"/>
                      <a:pt x="146" y="240"/>
                      <a:pt x="184" y="213"/>
                    </a:cubicBezTo>
                    <a:cubicBezTo>
                      <a:pt x="218" y="185"/>
                      <a:pt x="242" y="129"/>
                      <a:pt x="211" y="90"/>
                    </a:cubicBezTo>
                    <a:cubicBezTo>
                      <a:pt x="181" y="50"/>
                      <a:pt x="101" y="65"/>
                      <a:pt x="91" y="115"/>
                    </a:cubicBezTo>
                    <a:cubicBezTo>
                      <a:pt x="87" y="135"/>
                      <a:pt x="96" y="157"/>
                      <a:pt x="117" y="161"/>
                    </a:cubicBezTo>
                    <a:cubicBezTo>
                      <a:pt x="135" y="164"/>
                      <a:pt x="156" y="151"/>
                      <a:pt x="154" y="131"/>
                    </a:cubicBezTo>
                    <a:cubicBezTo>
                      <a:pt x="154" y="122"/>
                      <a:pt x="139"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32" name="Freeform 312">
                <a:extLst>
                  <a:ext uri="{FF2B5EF4-FFF2-40B4-BE49-F238E27FC236}">
                    <a16:creationId xmlns:a16="http://schemas.microsoft.com/office/drawing/2014/main" id="{2DA8628F-F209-454C-BE3B-FBAE00E75750}"/>
                  </a:ext>
                </a:extLst>
              </p:cNvPr>
              <p:cNvSpPr>
                <a:spLocks noChangeArrowheads="1"/>
              </p:cNvSpPr>
              <p:nvPr/>
            </p:nvSpPr>
            <p:spPr bwMode="auto">
              <a:xfrm>
                <a:off x="3611288" y="3119841"/>
                <a:ext cx="150376" cy="135912"/>
              </a:xfrm>
              <a:custGeom>
                <a:avLst/>
                <a:gdLst>
                  <a:gd name="T0" fmla="*/ 205 w 347"/>
                  <a:gd name="T1" fmla="*/ 164 h 311"/>
                  <a:gd name="T2" fmla="*/ 205 w 347"/>
                  <a:gd name="T3" fmla="*/ 164 h 311"/>
                  <a:gd name="T4" fmla="*/ 213 w 347"/>
                  <a:gd name="T5" fmla="*/ 146 h 311"/>
                  <a:gd name="T6" fmla="*/ 213 w 347"/>
                  <a:gd name="T7" fmla="*/ 146 h 311"/>
                  <a:gd name="T8" fmla="*/ 234 w 347"/>
                  <a:gd name="T9" fmla="*/ 162 h 311"/>
                  <a:gd name="T10" fmla="*/ 234 w 347"/>
                  <a:gd name="T11" fmla="*/ 162 h 311"/>
                  <a:gd name="T12" fmla="*/ 207 w 347"/>
                  <a:gd name="T13" fmla="*/ 214 h 311"/>
                  <a:gd name="T14" fmla="*/ 207 w 347"/>
                  <a:gd name="T15" fmla="*/ 214 h 311"/>
                  <a:gd name="T16" fmla="*/ 144 w 347"/>
                  <a:gd name="T17" fmla="*/ 156 h 311"/>
                  <a:gd name="T18" fmla="*/ 144 w 347"/>
                  <a:gd name="T19" fmla="*/ 156 h 311"/>
                  <a:gd name="T20" fmla="*/ 283 w 347"/>
                  <a:gd name="T21" fmla="*/ 95 h 311"/>
                  <a:gd name="T22" fmla="*/ 283 w 347"/>
                  <a:gd name="T23" fmla="*/ 95 h 311"/>
                  <a:gd name="T24" fmla="*/ 307 w 347"/>
                  <a:gd name="T25" fmla="*/ 189 h 311"/>
                  <a:gd name="T26" fmla="*/ 307 w 347"/>
                  <a:gd name="T27" fmla="*/ 189 h 311"/>
                  <a:gd name="T28" fmla="*/ 240 w 347"/>
                  <a:gd name="T29" fmla="*/ 251 h 311"/>
                  <a:gd name="T30" fmla="*/ 240 w 347"/>
                  <a:gd name="T31" fmla="*/ 251 h 311"/>
                  <a:gd name="T32" fmla="*/ 77 w 347"/>
                  <a:gd name="T33" fmla="*/ 201 h 311"/>
                  <a:gd name="T34" fmla="*/ 77 w 347"/>
                  <a:gd name="T35" fmla="*/ 201 h 311"/>
                  <a:gd name="T36" fmla="*/ 163 w 347"/>
                  <a:gd name="T37" fmla="*/ 30 h 311"/>
                  <a:gd name="T38" fmla="*/ 163 w 347"/>
                  <a:gd name="T39" fmla="*/ 30 h 311"/>
                  <a:gd name="T40" fmla="*/ 150 w 347"/>
                  <a:gd name="T41" fmla="*/ 7 h 311"/>
                  <a:gd name="T42" fmla="*/ 150 w 347"/>
                  <a:gd name="T43" fmla="*/ 7 h 311"/>
                  <a:gd name="T44" fmla="*/ 62 w 347"/>
                  <a:gd name="T45" fmla="*/ 237 h 311"/>
                  <a:gd name="T46" fmla="*/ 62 w 347"/>
                  <a:gd name="T47" fmla="*/ 237 h 311"/>
                  <a:gd name="T48" fmla="*/ 309 w 347"/>
                  <a:gd name="T49" fmla="*/ 235 h 311"/>
                  <a:gd name="T50" fmla="*/ 309 w 347"/>
                  <a:gd name="T51" fmla="*/ 235 h 311"/>
                  <a:gd name="T52" fmla="*/ 322 w 347"/>
                  <a:gd name="T53" fmla="*/ 104 h 311"/>
                  <a:gd name="T54" fmla="*/ 322 w 347"/>
                  <a:gd name="T55" fmla="*/ 104 h 311"/>
                  <a:gd name="T56" fmla="*/ 207 w 347"/>
                  <a:gd name="T57" fmla="*/ 49 h 311"/>
                  <a:gd name="T58" fmla="*/ 207 w 347"/>
                  <a:gd name="T59" fmla="*/ 49 h 311"/>
                  <a:gd name="T60" fmla="*/ 115 w 347"/>
                  <a:gd name="T61" fmla="*/ 138 h 311"/>
                  <a:gd name="T62" fmla="*/ 115 w 347"/>
                  <a:gd name="T63" fmla="*/ 138 h 311"/>
                  <a:gd name="T64" fmla="*/ 180 w 347"/>
                  <a:gd name="T65" fmla="*/ 245 h 311"/>
                  <a:gd name="T66" fmla="*/ 180 w 347"/>
                  <a:gd name="T67" fmla="*/ 245 h 311"/>
                  <a:gd name="T68" fmla="*/ 247 w 347"/>
                  <a:gd name="T69" fmla="*/ 142 h 311"/>
                  <a:gd name="T70" fmla="*/ 247 w 347"/>
                  <a:gd name="T71" fmla="*/ 142 h 311"/>
                  <a:gd name="T72" fmla="*/ 198 w 347"/>
                  <a:gd name="T73" fmla="*/ 128 h 311"/>
                  <a:gd name="T74" fmla="*/ 198 w 347"/>
                  <a:gd name="T75" fmla="*/ 128 h 311"/>
                  <a:gd name="T76" fmla="*/ 192 w 347"/>
                  <a:gd name="T77" fmla="*/ 175 h 311"/>
                  <a:gd name="T78" fmla="*/ 192 w 347"/>
                  <a:gd name="T79" fmla="*/ 175 h 311"/>
                  <a:gd name="T80" fmla="*/ 205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5" y="164"/>
                    </a:moveTo>
                    <a:lnTo>
                      <a:pt x="205" y="164"/>
                    </a:lnTo>
                    <a:cubicBezTo>
                      <a:pt x="201" y="156"/>
                      <a:pt x="205" y="147"/>
                      <a:pt x="213" y="146"/>
                    </a:cubicBezTo>
                    <a:lnTo>
                      <a:pt x="213" y="146"/>
                    </a:lnTo>
                    <a:cubicBezTo>
                      <a:pt x="224" y="142"/>
                      <a:pt x="233" y="153"/>
                      <a:pt x="234" y="162"/>
                    </a:cubicBezTo>
                    <a:lnTo>
                      <a:pt x="234" y="162"/>
                    </a:lnTo>
                    <a:cubicBezTo>
                      <a:pt x="240" y="181"/>
                      <a:pt x="224" y="205"/>
                      <a:pt x="207" y="214"/>
                    </a:cubicBezTo>
                    <a:lnTo>
                      <a:pt x="207" y="214"/>
                    </a:lnTo>
                    <a:cubicBezTo>
                      <a:pt x="171" y="235"/>
                      <a:pt x="145" y="187"/>
                      <a:pt x="144" y="156"/>
                    </a:cubicBezTo>
                    <a:lnTo>
                      <a:pt x="144" y="156"/>
                    </a:lnTo>
                    <a:cubicBezTo>
                      <a:pt x="142" y="83"/>
                      <a:pt x="229" y="50"/>
                      <a:pt x="283" y="95"/>
                    </a:cubicBezTo>
                    <a:lnTo>
                      <a:pt x="283" y="95"/>
                    </a:lnTo>
                    <a:cubicBezTo>
                      <a:pt x="309" y="117"/>
                      <a:pt x="318" y="156"/>
                      <a:pt x="307" y="189"/>
                    </a:cubicBezTo>
                    <a:lnTo>
                      <a:pt x="307" y="189"/>
                    </a:lnTo>
                    <a:cubicBezTo>
                      <a:pt x="296" y="220"/>
                      <a:pt x="270" y="239"/>
                      <a:pt x="240" y="251"/>
                    </a:cubicBezTo>
                    <a:lnTo>
                      <a:pt x="240" y="251"/>
                    </a:lnTo>
                    <a:cubicBezTo>
                      <a:pt x="184" y="271"/>
                      <a:pt x="102" y="266"/>
                      <a:pt x="77" y="201"/>
                    </a:cubicBezTo>
                    <a:lnTo>
                      <a:pt x="77" y="201"/>
                    </a:lnTo>
                    <a:cubicBezTo>
                      <a:pt x="49" y="129"/>
                      <a:pt x="100" y="63"/>
                      <a:pt x="163" y="30"/>
                    </a:cubicBezTo>
                    <a:lnTo>
                      <a:pt x="163" y="30"/>
                    </a:lnTo>
                    <a:cubicBezTo>
                      <a:pt x="179" y="22"/>
                      <a:pt x="165" y="0"/>
                      <a:pt x="150" y="7"/>
                    </a:cubicBezTo>
                    <a:lnTo>
                      <a:pt x="150" y="7"/>
                    </a:lnTo>
                    <a:cubicBezTo>
                      <a:pt x="66" y="46"/>
                      <a:pt x="0" y="151"/>
                      <a:pt x="62" y="237"/>
                    </a:cubicBezTo>
                    <a:lnTo>
                      <a:pt x="62" y="237"/>
                    </a:lnTo>
                    <a:cubicBezTo>
                      <a:pt x="115" y="310"/>
                      <a:pt x="251" y="302"/>
                      <a:pt x="309" y="235"/>
                    </a:cubicBezTo>
                    <a:lnTo>
                      <a:pt x="309" y="235"/>
                    </a:lnTo>
                    <a:cubicBezTo>
                      <a:pt x="341" y="200"/>
                      <a:pt x="346" y="146"/>
                      <a:pt x="322" y="104"/>
                    </a:cubicBezTo>
                    <a:lnTo>
                      <a:pt x="322" y="104"/>
                    </a:lnTo>
                    <a:cubicBezTo>
                      <a:pt x="299" y="63"/>
                      <a:pt x="251" y="41"/>
                      <a:pt x="207" y="49"/>
                    </a:cubicBezTo>
                    <a:lnTo>
                      <a:pt x="207" y="49"/>
                    </a:lnTo>
                    <a:cubicBezTo>
                      <a:pt x="159" y="55"/>
                      <a:pt x="120" y="92"/>
                      <a:pt x="115" y="138"/>
                    </a:cubicBezTo>
                    <a:lnTo>
                      <a:pt x="115" y="138"/>
                    </a:lnTo>
                    <a:cubicBezTo>
                      <a:pt x="108" y="183"/>
                      <a:pt x="132" y="239"/>
                      <a:pt x="180" y="245"/>
                    </a:cubicBezTo>
                    <a:lnTo>
                      <a:pt x="180" y="245"/>
                    </a:lnTo>
                    <a:cubicBezTo>
                      <a:pt x="229" y="252"/>
                      <a:pt x="276" y="184"/>
                      <a:pt x="247" y="142"/>
                    </a:cubicBezTo>
                    <a:lnTo>
                      <a:pt x="247" y="142"/>
                    </a:lnTo>
                    <a:cubicBezTo>
                      <a:pt x="237" y="125"/>
                      <a:pt x="215" y="116"/>
                      <a:pt x="198" y="128"/>
                    </a:cubicBezTo>
                    <a:lnTo>
                      <a:pt x="198" y="128"/>
                    </a:lnTo>
                    <a:cubicBezTo>
                      <a:pt x="182" y="138"/>
                      <a:pt x="176" y="162"/>
                      <a:pt x="192" y="175"/>
                    </a:cubicBezTo>
                    <a:lnTo>
                      <a:pt x="192" y="175"/>
                    </a:lnTo>
                    <a:cubicBezTo>
                      <a:pt x="199" y="181"/>
                      <a:pt x="211"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33" name="Freeform 313">
                <a:extLst>
                  <a:ext uri="{FF2B5EF4-FFF2-40B4-BE49-F238E27FC236}">
                    <a16:creationId xmlns:a16="http://schemas.microsoft.com/office/drawing/2014/main" id="{B72E1672-5DF9-FA46-8F53-B53D1310B3E1}"/>
                  </a:ext>
                </a:extLst>
              </p:cNvPr>
              <p:cNvSpPr>
                <a:spLocks noChangeArrowheads="1"/>
              </p:cNvSpPr>
              <p:nvPr/>
            </p:nvSpPr>
            <p:spPr bwMode="auto">
              <a:xfrm>
                <a:off x="4021931" y="3119841"/>
                <a:ext cx="148930" cy="135912"/>
              </a:xfrm>
              <a:custGeom>
                <a:avLst/>
                <a:gdLst>
                  <a:gd name="T0" fmla="*/ 205 w 345"/>
                  <a:gd name="T1" fmla="*/ 164 h 311"/>
                  <a:gd name="T2" fmla="*/ 205 w 345"/>
                  <a:gd name="T3" fmla="*/ 164 h 311"/>
                  <a:gd name="T4" fmla="*/ 211 w 345"/>
                  <a:gd name="T5" fmla="*/ 146 h 311"/>
                  <a:gd name="T6" fmla="*/ 211 w 345"/>
                  <a:gd name="T7" fmla="*/ 146 h 311"/>
                  <a:gd name="T8" fmla="*/ 233 w 345"/>
                  <a:gd name="T9" fmla="*/ 162 h 311"/>
                  <a:gd name="T10" fmla="*/ 233 w 345"/>
                  <a:gd name="T11" fmla="*/ 162 h 311"/>
                  <a:gd name="T12" fmla="*/ 205 w 345"/>
                  <a:gd name="T13" fmla="*/ 214 h 311"/>
                  <a:gd name="T14" fmla="*/ 205 w 345"/>
                  <a:gd name="T15" fmla="*/ 214 h 311"/>
                  <a:gd name="T16" fmla="*/ 141 w 345"/>
                  <a:gd name="T17" fmla="*/ 156 h 311"/>
                  <a:gd name="T18" fmla="*/ 141 w 345"/>
                  <a:gd name="T19" fmla="*/ 156 h 311"/>
                  <a:gd name="T20" fmla="*/ 281 w 345"/>
                  <a:gd name="T21" fmla="*/ 95 h 311"/>
                  <a:gd name="T22" fmla="*/ 281 w 345"/>
                  <a:gd name="T23" fmla="*/ 95 h 311"/>
                  <a:gd name="T24" fmla="*/ 304 w 345"/>
                  <a:gd name="T25" fmla="*/ 189 h 311"/>
                  <a:gd name="T26" fmla="*/ 304 w 345"/>
                  <a:gd name="T27" fmla="*/ 189 h 311"/>
                  <a:gd name="T28" fmla="*/ 239 w 345"/>
                  <a:gd name="T29" fmla="*/ 251 h 311"/>
                  <a:gd name="T30" fmla="*/ 239 w 345"/>
                  <a:gd name="T31" fmla="*/ 251 h 311"/>
                  <a:gd name="T32" fmla="*/ 76 w 345"/>
                  <a:gd name="T33" fmla="*/ 201 h 311"/>
                  <a:gd name="T34" fmla="*/ 76 w 345"/>
                  <a:gd name="T35" fmla="*/ 201 h 311"/>
                  <a:gd name="T36" fmla="*/ 161 w 345"/>
                  <a:gd name="T37" fmla="*/ 30 h 311"/>
                  <a:gd name="T38" fmla="*/ 161 w 345"/>
                  <a:gd name="T39" fmla="*/ 30 h 311"/>
                  <a:gd name="T40" fmla="*/ 148 w 345"/>
                  <a:gd name="T41" fmla="*/ 7 h 311"/>
                  <a:gd name="T42" fmla="*/ 148 w 345"/>
                  <a:gd name="T43" fmla="*/ 7 h 311"/>
                  <a:gd name="T44" fmla="*/ 60 w 345"/>
                  <a:gd name="T45" fmla="*/ 237 h 311"/>
                  <a:gd name="T46" fmla="*/ 60 w 345"/>
                  <a:gd name="T47" fmla="*/ 237 h 311"/>
                  <a:gd name="T48" fmla="*/ 307 w 345"/>
                  <a:gd name="T49" fmla="*/ 235 h 311"/>
                  <a:gd name="T50" fmla="*/ 307 w 345"/>
                  <a:gd name="T51" fmla="*/ 235 h 311"/>
                  <a:gd name="T52" fmla="*/ 320 w 345"/>
                  <a:gd name="T53" fmla="*/ 104 h 311"/>
                  <a:gd name="T54" fmla="*/ 320 w 345"/>
                  <a:gd name="T55" fmla="*/ 104 h 311"/>
                  <a:gd name="T56" fmla="*/ 205 w 345"/>
                  <a:gd name="T57" fmla="*/ 49 h 311"/>
                  <a:gd name="T58" fmla="*/ 205 w 345"/>
                  <a:gd name="T59" fmla="*/ 49 h 311"/>
                  <a:gd name="T60" fmla="*/ 113 w 345"/>
                  <a:gd name="T61" fmla="*/ 138 h 311"/>
                  <a:gd name="T62" fmla="*/ 113 w 345"/>
                  <a:gd name="T63" fmla="*/ 138 h 311"/>
                  <a:gd name="T64" fmla="*/ 178 w 345"/>
                  <a:gd name="T65" fmla="*/ 245 h 311"/>
                  <a:gd name="T66" fmla="*/ 178 w 345"/>
                  <a:gd name="T67" fmla="*/ 245 h 311"/>
                  <a:gd name="T68" fmla="*/ 247 w 345"/>
                  <a:gd name="T69" fmla="*/ 142 h 311"/>
                  <a:gd name="T70" fmla="*/ 247 w 345"/>
                  <a:gd name="T71" fmla="*/ 142 h 311"/>
                  <a:gd name="T72" fmla="*/ 195 w 345"/>
                  <a:gd name="T73" fmla="*/ 128 h 311"/>
                  <a:gd name="T74" fmla="*/ 195 w 345"/>
                  <a:gd name="T75" fmla="*/ 128 h 311"/>
                  <a:gd name="T76" fmla="*/ 190 w 345"/>
                  <a:gd name="T77" fmla="*/ 175 h 311"/>
                  <a:gd name="T78" fmla="*/ 190 w 345"/>
                  <a:gd name="T79" fmla="*/ 175 h 311"/>
                  <a:gd name="T80" fmla="*/ 205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5" y="164"/>
                    </a:moveTo>
                    <a:lnTo>
                      <a:pt x="205" y="164"/>
                    </a:lnTo>
                    <a:cubicBezTo>
                      <a:pt x="201" y="156"/>
                      <a:pt x="205" y="147"/>
                      <a:pt x="211" y="146"/>
                    </a:cubicBezTo>
                    <a:lnTo>
                      <a:pt x="211" y="146"/>
                    </a:lnTo>
                    <a:cubicBezTo>
                      <a:pt x="222" y="142"/>
                      <a:pt x="231" y="153"/>
                      <a:pt x="233" y="162"/>
                    </a:cubicBezTo>
                    <a:lnTo>
                      <a:pt x="233" y="162"/>
                    </a:lnTo>
                    <a:cubicBezTo>
                      <a:pt x="237" y="181"/>
                      <a:pt x="222" y="205"/>
                      <a:pt x="205" y="214"/>
                    </a:cubicBezTo>
                    <a:lnTo>
                      <a:pt x="205" y="214"/>
                    </a:lnTo>
                    <a:cubicBezTo>
                      <a:pt x="169" y="235"/>
                      <a:pt x="143" y="187"/>
                      <a:pt x="141" y="156"/>
                    </a:cubicBezTo>
                    <a:lnTo>
                      <a:pt x="141" y="156"/>
                    </a:lnTo>
                    <a:cubicBezTo>
                      <a:pt x="140" y="83"/>
                      <a:pt x="228" y="50"/>
                      <a:pt x="281" y="95"/>
                    </a:cubicBezTo>
                    <a:lnTo>
                      <a:pt x="281" y="95"/>
                    </a:lnTo>
                    <a:cubicBezTo>
                      <a:pt x="308" y="117"/>
                      <a:pt x="316" y="156"/>
                      <a:pt x="304" y="189"/>
                    </a:cubicBezTo>
                    <a:lnTo>
                      <a:pt x="304" y="189"/>
                    </a:lnTo>
                    <a:cubicBezTo>
                      <a:pt x="295" y="220"/>
                      <a:pt x="268" y="239"/>
                      <a:pt x="239" y="251"/>
                    </a:cubicBezTo>
                    <a:lnTo>
                      <a:pt x="239" y="251"/>
                    </a:lnTo>
                    <a:cubicBezTo>
                      <a:pt x="182" y="271"/>
                      <a:pt x="99" y="266"/>
                      <a:pt x="76" y="201"/>
                    </a:cubicBezTo>
                    <a:lnTo>
                      <a:pt x="76" y="201"/>
                    </a:lnTo>
                    <a:cubicBezTo>
                      <a:pt x="47" y="129"/>
                      <a:pt x="99" y="63"/>
                      <a:pt x="161" y="30"/>
                    </a:cubicBezTo>
                    <a:lnTo>
                      <a:pt x="161" y="30"/>
                    </a:lnTo>
                    <a:cubicBezTo>
                      <a:pt x="177" y="22"/>
                      <a:pt x="162" y="0"/>
                      <a:pt x="148" y="7"/>
                    </a:cubicBezTo>
                    <a:lnTo>
                      <a:pt x="148" y="7"/>
                    </a:lnTo>
                    <a:cubicBezTo>
                      <a:pt x="65" y="46"/>
                      <a:pt x="0" y="151"/>
                      <a:pt x="60" y="237"/>
                    </a:cubicBezTo>
                    <a:lnTo>
                      <a:pt x="60" y="237"/>
                    </a:lnTo>
                    <a:cubicBezTo>
                      <a:pt x="114" y="310"/>
                      <a:pt x="249" y="302"/>
                      <a:pt x="307" y="235"/>
                    </a:cubicBezTo>
                    <a:lnTo>
                      <a:pt x="307" y="235"/>
                    </a:lnTo>
                    <a:cubicBezTo>
                      <a:pt x="339" y="200"/>
                      <a:pt x="344" y="146"/>
                      <a:pt x="320" y="104"/>
                    </a:cubicBezTo>
                    <a:lnTo>
                      <a:pt x="320" y="104"/>
                    </a:lnTo>
                    <a:cubicBezTo>
                      <a:pt x="297" y="63"/>
                      <a:pt x="251" y="41"/>
                      <a:pt x="205" y="49"/>
                    </a:cubicBezTo>
                    <a:lnTo>
                      <a:pt x="205" y="49"/>
                    </a:lnTo>
                    <a:cubicBezTo>
                      <a:pt x="159" y="55"/>
                      <a:pt x="118" y="92"/>
                      <a:pt x="113" y="138"/>
                    </a:cubicBezTo>
                    <a:lnTo>
                      <a:pt x="113" y="138"/>
                    </a:lnTo>
                    <a:cubicBezTo>
                      <a:pt x="106" y="183"/>
                      <a:pt x="130" y="239"/>
                      <a:pt x="178" y="245"/>
                    </a:cubicBezTo>
                    <a:lnTo>
                      <a:pt x="178" y="245"/>
                    </a:lnTo>
                    <a:cubicBezTo>
                      <a:pt x="228" y="252"/>
                      <a:pt x="275" y="184"/>
                      <a:pt x="247" y="142"/>
                    </a:cubicBezTo>
                    <a:lnTo>
                      <a:pt x="247" y="142"/>
                    </a:lnTo>
                    <a:cubicBezTo>
                      <a:pt x="236" y="125"/>
                      <a:pt x="212" y="116"/>
                      <a:pt x="195" y="128"/>
                    </a:cubicBezTo>
                    <a:lnTo>
                      <a:pt x="195" y="128"/>
                    </a:lnTo>
                    <a:cubicBezTo>
                      <a:pt x="180" y="138"/>
                      <a:pt x="174" y="162"/>
                      <a:pt x="190" y="175"/>
                    </a:cubicBezTo>
                    <a:lnTo>
                      <a:pt x="190" y="175"/>
                    </a:lnTo>
                    <a:cubicBezTo>
                      <a:pt x="198"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34" name="Freeform 314">
                <a:extLst>
                  <a:ext uri="{FF2B5EF4-FFF2-40B4-BE49-F238E27FC236}">
                    <a16:creationId xmlns:a16="http://schemas.microsoft.com/office/drawing/2014/main" id="{1B6F6913-377F-F448-9A90-39103B438660}"/>
                  </a:ext>
                </a:extLst>
              </p:cNvPr>
              <p:cNvSpPr>
                <a:spLocks/>
              </p:cNvSpPr>
              <p:nvPr/>
            </p:nvSpPr>
            <p:spPr bwMode="auto">
              <a:xfrm>
                <a:off x="4241834" y="3119841"/>
                <a:ext cx="132497" cy="136338"/>
              </a:xfrm>
              <a:custGeom>
                <a:avLst/>
                <a:gdLst>
                  <a:gd name="T0" fmla="*/ 58888 w 306"/>
                  <a:gd name="T1" fmla="*/ 56371 h 312"/>
                  <a:gd name="T2" fmla="*/ 58888 w 306"/>
                  <a:gd name="T3" fmla="*/ 56371 h 312"/>
                  <a:gd name="T4" fmla="*/ 51094 w 306"/>
                  <a:gd name="T5" fmla="*/ 59429 h 312"/>
                  <a:gd name="T6" fmla="*/ 51094 w 306"/>
                  <a:gd name="T7" fmla="*/ 59429 h 312"/>
                  <a:gd name="T8" fmla="*/ 49362 w 306"/>
                  <a:gd name="T9" fmla="*/ 48068 h 312"/>
                  <a:gd name="T10" fmla="*/ 49362 w 306"/>
                  <a:gd name="T11" fmla="*/ 48068 h 312"/>
                  <a:gd name="T12" fmla="*/ 74475 w 306"/>
                  <a:gd name="T13" fmla="*/ 40639 h 312"/>
                  <a:gd name="T14" fmla="*/ 74475 w 306"/>
                  <a:gd name="T15" fmla="*/ 40639 h 312"/>
                  <a:gd name="T16" fmla="*/ 76207 w 306"/>
                  <a:gd name="T17" fmla="*/ 77783 h 312"/>
                  <a:gd name="T18" fmla="*/ 76207 w 306"/>
                  <a:gd name="T19" fmla="*/ 77783 h 312"/>
                  <a:gd name="T20" fmla="*/ 14722 w 306"/>
                  <a:gd name="T21" fmla="*/ 53749 h 312"/>
                  <a:gd name="T22" fmla="*/ 14722 w 306"/>
                  <a:gd name="T23" fmla="*/ 53749 h 312"/>
                  <a:gd name="T24" fmla="*/ 35939 w 306"/>
                  <a:gd name="T25" fmla="*/ 17916 h 312"/>
                  <a:gd name="T26" fmla="*/ 35939 w 306"/>
                  <a:gd name="T27" fmla="*/ 17916 h 312"/>
                  <a:gd name="T28" fmla="*/ 74908 w 306"/>
                  <a:gd name="T29" fmla="*/ 18790 h 312"/>
                  <a:gd name="T30" fmla="*/ 74908 w 306"/>
                  <a:gd name="T31" fmla="*/ 18790 h 312"/>
                  <a:gd name="T32" fmla="*/ 109548 w 306"/>
                  <a:gd name="T33" fmla="*/ 84774 h 312"/>
                  <a:gd name="T34" fmla="*/ 109548 w 306"/>
                  <a:gd name="T35" fmla="*/ 84774 h 312"/>
                  <a:gd name="T36" fmla="*/ 31609 w 306"/>
                  <a:gd name="T37" fmla="*/ 110556 h 312"/>
                  <a:gd name="T38" fmla="*/ 31609 w 306"/>
                  <a:gd name="T39" fmla="*/ 110556 h 312"/>
                  <a:gd name="T40" fmla="*/ 28145 w 306"/>
                  <a:gd name="T41" fmla="*/ 122355 h 312"/>
                  <a:gd name="T42" fmla="*/ 28145 w 306"/>
                  <a:gd name="T43" fmla="*/ 122355 h 312"/>
                  <a:gd name="T44" fmla="*/ 125136 w 306"/>
                  <a:gd name="T45" fmla="*/ 78657 h 312"/>
                  <a:gd name="T46" fmla="*/ 125136 w 306"/>
                  <a:gd name="T47" fmla="*/ 78657 h 312"/>
                  <a:gd name="T48" fmla="*/ 49362 w 306"/>
                  <a:gd name="T49" fmla="*/ 2622 h 312"/>
                  <a:gd name="T50" fmla="*/ 49362 w 306"/>
                  <a:gd name="T51" fmla="*/ 2622 h 312"/>
                  <a:gd name="T52" fmla="*/ 5196 w 306"/>
                  <a:gd name="T53" fmla="*/ 38891 h 312"/>
                  <a:gd name="T54" fmla="*/ 5196 w 306"/>
                  <a:gd name="T55" fmla="*/ 38891 h 312"/>
                  <a:gd name="T56" fmla="*/ 23382 w 306"/>
                  <a:gd name="T57" fmla="*/ 92203 h 312"/>
                  <a:gd name="T58" fmla="*/ 23382 w 306"/>
                  <a:gd name="T59" fmla="*/ 92203 h 312"/>
                  <a:gd name="T60" fmla="*/ 79671 w 306"/>
                  <a:gd name="T61" fmla="*/ 93077 h 312"/>
                  <a:gd name="T62" fmla="*/ 79671 w 306"/>
                  <a:gd name="T63" fmla="*/ 93077 h 312"/>
                  <a:gd name="T64" fmla="*/ 91362 w 306"/>
                  <a:gd name="T65" fmla="*/ 39328 h 312"/>
                  <a:gd name="T66" fmla="*/ 91362 w 306"/>
                  <a:gd name="T67" fmla="*/ 39328 h 312"/>
                  <a:gd name="T68" fmla="*/ 38970 w 306"/>
                  <a:gd name="T69" fmla="*/ 50253 h 312"/>
                  <a:gd name="T70" fmla="*/ 38970 w 306"/>
                  <a:gd name="T71" fmla="*/ 50253 h 312"/>
                  <a:gd name="T72" fmla="*/ 50661 w 306"/>
                  <a:gd name="T73" fmla="*/ 70354 h 312"/>
                  <a:gd name="T74" fmla="*/ 50661 w 306"/>
                  <a:gd name="T75" fmla="*/ 70354 h 312"/>
                  <a:gd name="T76" fmla="*/ 66681 w 306"/>
                  <a:gd name="T77" fmla="*/ 57244 h 312"/>
                  <a:gd name="T78" fmla="*/ 66681 w 306"/>
                  <a:gd name="T79" fmla="*/ 57244 h 312"/>
                  <a:gd name="T80" fmla="*/ 58888 w 306"/>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6" y="129"/>
                    </a:moveTo>
                    <a:lnTo>
                      <a:pt x="136" y="129"/>
                    </a:lnTo>
                    <a:cubicBezTo>
                      <a:pt x="134" y="136"/>
                      <a:pt x="126" y="140"/>
                      <a:pt x="118" y="136"/>
                    </a:cubicBezTo>
                    <a:cubicBezTo>
                      <a:pt x="109" y="133"/>
                      <a:pt x="109" y="118"/>
                      <a:pt x="114" y="110"/>
                    </a:cubicBezTo>
                    <a:cubicBezTo>
                      <a:pt x="125" y="93"/>
                      <a:pt x="154" y="88"/>
                      <a:pt x="172" y="93"/>
                    </a:cubicBezTo>
                    <a:cubicBezTo>
                      <a:pt x="211" y="104"/>
                      <a:pt x="196" y="157"/>
                      <a:pt x="176" y="178"/>
                    </a:cubicBezTo>
                    <a:cubicBezTo>
                      <a:pt x="126" y="231"/>
                      <a:pt x="39" y="193"/>
                      <a:pt x="34" y="123"/>
                    </a:cubicBezTo>
                    <a:cubicBezTo>
                      <a:pt x="30" y="89"/>
                      <a:pt x="51" y="55"/>
                      <a:pt x="83" y="41"/>
                    </a:cubicBezTo>
                    <a:cubicBezTo>
                      <a:pt x="111" y="26"/>
                      <a:pt x="146" y="30"/>
                      <a:pt x="173" y="43"/>
                    </a:cubicBezTo>
                    <a:cubicBezTo>
                      <a:pt x="227" y="69"/>
                      <a:pt x="282" y="131"/>
                      <a:pt x="253" y="194"/>
                    </a:cubicBezTo>
                    <a:cubicBezTo>
                      <a:pt x="223" y="265"/>
                      <a:pt x="139" y="276"/>
                      <a:pt x="73" y="253"/>
                    </a:cubicBezTo>
                    <a:cubicBezTo>
                      <a:pt x="56" y="248"/>
                      <a:pt x="50" y="273"/>
                      <a:pt x="65" y="280"/>
                    </a:cubicBezTo>
                    <a:cubicBezTo>
                      <a:pt x="152" y="311"/>
                      <a:pt x="272" y="284"/>
                      <a:pt x="289" y="180"/>
                    </a:cubicBezTo>
                    <a:cubicBezTo>
                      <a:pt x="305" y="89"/>
                      <a:pt x="202" y="0"/>
                      <a:pt x="114" y="6"/>
                    </a:cubicBezTo>
                    <a:cubicBezTo>
                      <a:pt x="67" y="9"/>
                      <a:pt x="25" y="43"/>
                      <a:pt x="12" y="89"/>
                    </a:cubicBezTo>
                    <a:cubicBezTo>
                      <a:pt x="0" y="135"/>
                      <a:pt x="17" y="184"/>
                      <a:pt x="54" y="211"/>
                    </a:cubicBezTo>
                    <a:cubicBezTo>
                      <a:pt x="92" y="239"/>
                      <a:pt x="146" y="240"/>
                      <a:pt x="184" y="213"/>
                    </a:cubicBezTo>
                    <a:cubicBezTo>
                      <a:pt x="218" y="185"/>
                      <a:pt x="242" y="129"/>
                      <a:pt x="211" y="90"/>
                    </a:cubicBezTo>
                    <a:cubicBezTo>
                      <a:pt x="182" y="50"/>
                      <a:pt x="101" y="65"/>
                      <a:pt x="90" y="115"/>
                    </a:cubicBezTo>
                    <a:cubicBezTo>
                      <a:pt x="86" y="135"/>
                      <a:pt x="97" y="157"/>
                      <a:pt x="117" y="161"/>
                    </a:cubicBezTo>
                    <a:cubicBezTo>
                      <a:pt x="136" y="164"/>
                      <a:pt x="156" y="151"/>
                      <a:pt x="154" y="131"/>
                    </a:cubicBezTo>
                    <a:cubicBezTo>
                      <a:pt x="154" y="122"/>
                      <a:pt x="140"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35" name="Freeform 315">
                <a:extLst>
                  <a:ext uri="{FF2B5EF4-FFF2-40B4-BE49-F238E27FC236}">
                    <a16:creationId xmlns:a16="http://schemas.microsoft.com/office/drawing/2014/main" id="{4FF14FCF-8589-6C44-8717-003EBDCB8F04}"/>
                  </a:ext>
                </a:extLst>
              </p:cNvPr>
              <p:cNvSpPr>
                <a:spLocks/>
              </p:cNvSpPr>
              <p:nvPr/>
            </p:nvSpPr>
            <p:spPr bwMode="auto">
              <a:xfrm>
                <a:off x="3830901" y="3119841"/>
                <a:ext cx="132497" cy="136338"/>
              </a:xfrm>
              <a:custGeom>
                <a:avLst/>
                <a:gdLst>
                  <a:gd name="T0" fmla="*/ 59711 w 304"/>
                  <a:gd name="T1" fmla="*/ 56371 h 312"/>
                  <a:gd name="T2" fmla="*/ 59711 w 304"/>
                  <a:gd name="T3" fmla="*/ 56371 h 312"/>
                  <a:gd name="T4" fmla="*/ 51430 w 304"/>
                  <a:gd name="T5" fmla="*/ 59429 h 312"/>
                  <a:gd name="T6" fmla="*/ 51430 w 304"/>
                  <a:gd name="T7" fmla="*/ 59429 h 312"/>
                  <a:gd name="T8" fmla="*/ 49686 w 304"/>
                  <a:gd name="T9" fmla="*/ 48068 h 312"/>
                  <a:gd name="T10" fmla="*/ 49686 w 304"/>
                  <a:gd name="T11" fmla="*/ 48068 h 312"/>
                  <a:gd name="T12" fmla="*/ 74530 w 304"/>
                  <a:gd name="T13" fmla="*/ 40639 h 312"/>
                  <a:gd name="T14" fmla="*/ 74530 w 304"/>
                  <a:gd name="T15" fmla="*/ 40639 h 312"/>
                  <a:gd name="T16" fmla="*/ 76273 w 304"/>
                  <a:gd name="T17" fmla="*/ 77783 h 312"/>
                  <a:gd name="T18" fmla="*/ 76273 w 304"/>
                  <a:gd name="T19" fmla="*/ 77783 h 312"/>
                  <a:gd name="T20" fmla="*/ 14383 w 304"/>
                  <a:gd name="T21" fmla="*/ 53749 h 312"/>
                  <a:gd name="T22" fmla="*/ 14383 w 304"/>
                  <a:gd name="T23" fmla="*/ 53749 h 312"/>
                  <a:gd name="T24" fmla="*/ 36175 w 304"/>
                  <a:gd name="T25" fmla="*/ 17916 h 312"/>
                  <a:gd name="T26" fmla="*/ 36175 w 304"/>
                  <a:gd name="T27" fmla="*/ 17916 h 312"/>
                  <a:gd name="T28" fmla="*/ 74965 w 304"/>
                  <a:gd name="T29" fmla="*/ 18790 h 312"/>
                  <a:gd name="T30" fmla="*/ 74965 w 304"/>
                  <a:gd name="T31" fmla="*/ 18790 h 312"/>
                  <a:gd name="T32" fmla="*/ 110705 w 304"/>
                  <a:gd name="T33" fmla="*/ 84774 h 312"/>
                  <a:gd name="T34" fmla="*/ 110705 w 304"/>
                  <a:gd name="T35" fmla="*/ 84774 h 312"/>
                  <a:gd name="T36" fmla="*/ 31381 w 304"/>
                  <a:gd name="T37" fmla="*/ 110556 h 312"/>
                  <a:gd name="T38" fmla="*/ 31381 w 304"/>
                  <a:gd name="T39" fmla="*/ 110556 h 312"/>
                  <a:gd name="T40" fmla="*/ 28766 w 304"/>
                  <a:gd name="T41" fmla="*/ 122355 h 312"/>
                  <a:gd name="T42" fmla="*/ 28766 w 304"/>
                  <a:gd name="T43" fmla="*/ 122355 h 312"/>
                  <a:gd name="T44" fmla="*/ 125959 w 304"/>
                  <a:gd name="T45" fmla="*/ 78657 h 312"/>
                  <a:gd name="T46" fmla="*/ 125959 w 304"/>
                  <a:gd name="T47" fmla="*/ 78657 h 312"/>
                  <a:gd name="T48" fmla="*/ 49686 w 304"/>
                  <a:gd name="T49" fmla="*/ 2622 h 312"/>
                  <a:gd name="T50" fmla="*/ 49686 w 304"/>
                  <a:gd name="T51" fmla="*/ 2622 h 312"/>
                  <a:gd name="T52" fmla="*/ 5230 w 304"/>
                  <a:gd name="T53" fmla="*/ 38891 h 312"/>
                  <a:gd name="T54" fmla="*/ 5230 w 304"/>
                  <a:gd name="T55" fmla="*/ 38891 h 312"/>
                  <a:gd name="T56" fmla="*/ 23536 w 304"/>
                  <a:gd name="T57" fmla="*/ 92203 h 312"/>
                  <a:gd name="T58" fmla="*/ 23536 w 304"/>
                  <a:gd name="T59" fmla="*/ 92203 h 312"/>
                  <a:gd name="T60" fmla="*/ 79760 w 304"/>
                  <a:gd name="T61" fmla="*/ 93077 h 312"/>
                  <a:gd name="T62" fmla="*/ 79760 w 304"/>
                  <a:gd name="T63" fmla="*/ 93077 h 312"/>
                  <a:gd name="T64" fmla="*/ 91963 w 304"/>
                  <a:gd name="T65" fmla="*/ 39328 h 312"/>
                  <a:gd name="T66" fmla="*/ 91963 w 304"/>
                  <a:gd name="T67" fmla="*/ 39328 h 312"/>
                  <a:gd name="T68" fmla="*/ 38790 w 304"/>
                  <a:gd name="T69" fmla="*/ 50253 h 312"/>
                  <a:gd name="T70" fmla="*/ 38790 w 304"/>
                  <a:gd name="T71" fmla="*/ 50253 h 312"/>
                  <a:gd name="T72" fmla="*/ 50994 w 304"/>
                  <a:gd name="T73" fmla="*/ 70354 h 312"/>
                  <a:gd name="T74" fmla="*/ 50994 w 304"/>
                  <a:gd name="T75" fmla="*/ 70354 h 312"/>
                  <a:gd name="T76" fmla="*/ 67120 w 304"/>
                  <a:gd name="T77" fmla="*/ 57244 h 312"/>
                  <a:gd name="T78" fmla="*/ 67120 w 304"/>
                  <a:gd name="T79" fmla="*/ 57244 h 312"/>
                  <a:gd name="T80" fmla="*/ 59711 w 304"/>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7" y="129"/>
                    </a:moveTo>
                    <a:lnTo>
                      <a:pt x="137" y="129"/>
                    </a:lnTo>
                    <a:cubicBezTo>
                      <a:pt x="134" y="136"/>
                      <a:pt x="125" y="140"/>
                      <a:pt x="118" y="136"/>
                    </a:cubicBezTo>
                    <a:cubicBezTo>
                      <a:pt x="108" y="133"/>
                      <a:pt x="109" y="118"/>
                      <a:pt x="114" y="110"/>
                    </a:cubicBezTo>
                    <a:cubicBezTo>
                      <a:pt x="125" y="93"/>
                      <a:pt x="154" y="88"/>
                      <a:pt x="171" y="93"/>
                    </a:cubicBezTo>
                    <a:cubicBezTo>
                      <a:pt x="211" y="104"/>
                      <a:pt x="196" y="157"/>
                      <a:pt x="175" y="178"/>
                    </a:cubicBezTo>
                    <a:cubicBezTo>
                      <a:pt x="125" y="231"/>
                      <a:pt x="38" y="193"/>
                      <a:pt x="33" y="123"/>
                    </a:cubicBezTo>
                    <a:cubicBezTo>
                      <a:pt x="30" y="89"/>
                      <a:pt x="50" y="55"/>
                      <a:pt x="83" y="41"/>
                    </a:cubicBezTo>
                    <a:cubicBezTo>
                      <a:pt x="112" y="26"/>
                      <a:pt x="144" y="30"/>
                      <a:pt x="172" y="43"/>
                    </a:cubicBezTo>
                    <a:cubicBezTo>
                      <a:pt x="227" y="69"/>
                      <a:pt x="281" y="131"/>
                      <a:pt x="254" y="194"/>
                    </a:cubicBezTo>
                    <a:cubicBezTo>
                      <a:pt x="222" y="265"/>
                      <a:pt x="139" y="276"/>
                      <a:pt x="72" y="253"/>
                    </a:cubicBezTo>
                    <a:cubicBezTo>
                      <a:pt x="55" y="248"/>
                      <a:pt x="49" y="273"/>
                      <a:pt x="66" y="280"/>
                    </a:cubicBezTo>
                    <a:cubicBezTo>
                      <a:pt x="151" y="311"/>
                      <a:pt x="272" y="284"/>
                      <a:pt x="289" y="180"/>
                    </a:cubicBezTo>
                    <a:cubicBezTo>
                      <a:pt x="303" y="89"/>
                      <a:pt x="202" y="0"/>
                      <a:pt x="114" y="6"/>
                    </a:cubicBezTo>
                    <a:cubicBezTo>
                      <a:pt x="66" y="9"/>
                      <a:pt x="25" y="43"/>
                      <a:pt x="12" y="89"/>
                    </a:cubicBezTo>
                    <a:cubicBezTo>
                      <a:pt x="0" y="135"/>
                      <a:pt x="17" y="184"/>
                      <a:pt x="54" y="211"/>
                    </a:cubicBezTo>
                    <a:cubicBezTo>
                      <a:pt x="92" y="239"/>
                      <a:pt x="146" y="240"/>
                      <a:pt x="183" y="213"/>
                    </a:cubicBezTo>
                    <a:cubicBezTo>
                      <a:pt x="218" y="185"/>
                      <a:pt x="242" y="129"/>
                      <a:pt x="211" y="90"/>
                    </a:cubicBezTo>
                    <a:cubicBezTo>
                      <a:pt x="181" y="50"/>
                      <a:pt x="100" y="65"/>
                      <a:pt x="89" y="115"/>
                    </a:cubicBezTo>
                    <a:cubicBezTo>
                      <a:pt x="87" y="135"/>
                      <a:pt x="96" y="157"/>
                      <a:pt x="117" y="161"/>
                    </a:cubicBezTo>
                    <a:cubicBezTo>
                      <a:pt x="135" y="164"/>
                      <a:pt x="155" y="151"/>
                      <a:pt x="154" y="131"/>
                    </a:cubicBezTo>
                    <a:cubicBezTo>
                      <a:pt x="152" y="122"/>
                      <a:pt x="139"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36" name="Freeform 316">
                <a:extLst>
                  <a:ext uri="{FF2B5EF4-FFF2-40B4-BE49-F238E27FC236}">
                    <a16:creationId xmlns:a16="http://schemas.microsoft.com/office/drawing/2014/main" id="{15DEDC7B-A993-104C-A8B1-789DC0F6CB90}"/>
                  </a:ext>
                </a:extLst>
              </p:cNvPr>
              <p:cNvSpPr>
                <a:spLocks noChangeArrowheads="1"/>
              </p:cNvSpPr>
              <p:nvPr/>
            </p:nvSpPr>
            <p:spPr bwMode="auto">
              <a:xfrm>
                <a:off x="4431127" y="3119841"/>
                <a:ext cx="148931" cy="135912"/>
              </a:xfrm>
              <a:custGeom>
                <a:avLst/>
                <a:gdLst>
                  <a:gd name="T0" fmla="*/ 203 w 345"/>
                  <a:gd name="T1" fmla="*/ 164 h 311"/>
                  <a:gd name="T2" fmla="*/ 203 w 345"/>
                  <a:gd name="T3" fmla="*/ 164 h 311"/>
                  <a:gd name="T4" fmla="*/ 210 w 345"/>
                  <a:gd name="T5" fmla="*/ 146 h 311"/>
                  <a:gd name="T6" fmla="*/ 210 w 345"/>
                  <a:gd name="T7" fmla="*/ 146 h 311"/>
                  <a:gd name="T8" fmla="*/ 232 w 345"/>
                  <a:gd name="T9" fmla="*/ 162 h 311"/>
                  <a:gd name="T10" fmla="*/ 232 w 345"/>
                  <a:gd name="T11" fmla="*/ 162 h 311"/>
                  <a:gd name="T12" fmla="*/ 205 w 345"/>
                  <a:gd name="T13" fmla="*/ 214 h 311"/>
                  <a:gd name="T14" fmla="*/ 205 w 345"/>
                  <a:gd name="T15" fmla="*/ 214 h 311"/>
                  <a:gd name="T16" fmla="*/ 142 w 345"/>
                  <a:gd name="T17" fmla="*/ 156 h 311"/>
                  <a:gd name="T18" fmla="*/ 142 w 345"/>
                  <a:gd name="T19" fmla="*/ 156 h 311"/>
                  <a:gd name="T20" fmla="*/ 280 w 345"/>
                  <a:gd name="T21" fmla="*/ 95 h 311"/>
                  <a:gd name="T22" fmla="*/ 280 w 345"/>
                  <a:gd name="T23" fmla="*/ 95 h 311"/>
                  <a:gd name="T24" fmla="*/ 305 w 345"/>
                  <a:gd name="T25" fmla="*/ 189 h 311"/>
                  <a:gd name="T26" fmla="*/ 305 w 345"/>
                  <a:gd name="T27" fmla="*/ 189 h 311"/>
                  <a:gd name="T28" fmla="*/ 239 w 345"/>
                  <a:gd name="T29" fmla="*/ 251 h 311"/>
                  <a:gd name="T30" fmla="*/ 239 w 345"/>
                  <a:gd name="T31" fmla="*/ 251 h 311"/>
                  <a:gd name="T32" fmla="*/ 75 w 345"/>
                  <a:gd name="T33" fmla="*/ 201 h 311"/>
                  <a:gd name="T34" fmla="*/ 75 w 345"/>
                  <a:gd name="T35" fmla="*/ 201 h 311"/>
                  <a:gd name="T36" fmla="*/ 161 w 345"/>
                  <a:gd name="T37" fmla="*/ 30 h 311"/>
                  <a:gd name="T38" fmla="*/ 161 w 345"/>
                  <a:gd name="T39" fmla="*/ 30 h 311"/>
                  <a:gd name="T40" fmla="*/ 147 w 345"/>
                  <a:gd name="T41" fmla="*/ 7 h 311"/>
                  <a:gd name="T42" fmla="*/ 147 w 345"/>
                  <a:gd name="T43" fmla="*/ 7 h 311"/>
                  <a:gd name="T44" fmla="*/ 60 w 345"/>
                  <a:gd name="T45" fmla="*/ 237 h 311"/>
                  <a:gd name="T46" fmla="*/ 60 w 345"/>
                  <a:gd name="T47" fmla="*/ 237 h 311"/>
                  <a:gd name="T48" fmla="*/ 306 w 345"/>
                  <a:gd name="T49" fmla="*/ 235 h 311"/>
                  <a:gd name="T50" fmla="*/ 306 w 345"/>
                  <a:gd name="T51" fmla="*/ 235 h 311"/>
                  <a:gd name="T52" fmla="*/ 319 w 345"/>
                  <a:gd name="T53" fmla="*/ 104 h 311"/>
                  <a:gd name="T54" fmla="*/ 319 w 345"/>
                  <a:gd name="T55" fmla="*/ 104 h 311"/>
                  <a:gd name="T56" fmla="*/ 203 w 345"/>
                  <a:gd name="T57" fmla="*/ 49 h 311"/>
                  <a:gd name="T58" fmla="*/ 203 w 345"/>
                  <a:gd name="T59" fmla="*/ 49 h 311"/>
                  <a:gd name="T60" fmla="*/ 111 w 345"/>
                  <a:gd name="T61" fmla="*/ 138 h 311"/>
                  <a:gd name="T62" fmla="*/ 111 w 345"/>
                  <a:gd name="T63" fmla="*/ 138 h 311"/>
                  <a:gd name="T64" fmla="*/ 178 w 345"/>
                  <a:gd name="T65" fmla="*/ 245 h 311"/>
                  <a:gd name="T66" fmla="*/ 178 w 345"/>
                  <a:gd name="T67" fmla="*/ 245 h 311"/>
                  <a:gd name="T68" fmla="*/ 245 w 345"/>
                  <a:gd name="T69" fmla="*/ 142 h 311"/>
                  <a:gd name="T70" fmla="*/ 245 w 345"/>
                  <a:gd name="T71" fmla="*/ 142 h 311"/>
                  <a:gd name="T72" fmla="*/ 195 w 345"/>
                  <a:gd name="T73" fmla="*/ 128 h 311"/>
                  <a:gd name="T74" fmla="*/ 195 w 345"/>
                  <a:gd name="T75" fmla="*/ 128 h 311"/>
                  <a:gd name="T76" fmla="*/ 189 w 345"/>
                  <a:gd name="T77" fmla="*/ 175 h 311"/>
                  <a:gd name="T78" fmla="*/ 189 w 345"/>
                  <a:gd name="T79" fmla="*/ 175 h 311"/>
                  <a:gd name="T80" fmla="*/ 203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3" y="164"/>
                    </a:moveTo>
                    <a:lnTo>
                      <a:pt x="203" y="164"/>
                    </a:lnTo>
                    <a:cubicBezTo>
                      <a:pt x="199" y="156"/>
                      <a:pt x="203" y="147"/>
                      <a:pt x="210" y="146"/>
                    </a:cubicBezTo>
                    <a:lnTo>
                      <a:pt x="210" y="146"/>
                    </a:lnTo>
                    <a:cubicBezTo>
                      <a:pt x="222" y="142"/>
                      <a:pt x="231" y="153"/>
                      <a:pt x="232" y="162"/>
                    </a:cubicBezTo>
                    <a:lnTo>
                      <a:pt x="232" y="162"/>
                    </a:lnTo>
                    <a:cubicBezTo>
                      <a:pt x="238" y="181"/>
                      <a:pt x="220" y="205"/>
                      <a:pt x="205" y="214"/>
                    </a:cubicBezTo>
                    <a:lnTo>
                      <a:pt x="205" y="214"/>
                    </a:lnTo>
                    <a:cubicBezTo>
                      <a:pt x="169" y="235"/>
                      <a:pt x="142" y="187"/>
                      <a:pt x="142" y="156"/>
                    </a:cubicBezTo>
                    <a:lnTo>
                      <a:pt x="142" y="156"/>
                    </a:lnTo>
                    <a:cubicBezTo>
                      <a:pt x="139" y="83"/>
                      <a:pt x="227" y="50"/>
                      <a:pt x="280" y="95"/>
                    </a:cubicBezTo>
                    <a:lnTo>
                      <a:pt x="280" y="95"/>
                    </a:lnTo>
                    <a:cubicBezTo>
                      <a:pt x="307" y="117"/>
                      <a:pt x="316" y="156"/>
                      <a:pt x="305" y="189"/>
                    </a:cubicBezTo>
                    <a:lnTo>
                      <a:pt x="305" y="189"/>
                    </a:lnTo>
                    <a:cubicBezTo>
                      <a:pt x="294" y="220"/>
                      <a:pt x="266" y="239"/>
                      <a:pt x="239" y="251"/>
                    </a:cubicBezTo>
                    <a:lnTo>
                      <a:pt x="239" y="251"/>
                    </a:lnTo>
                    <a:cubicBezTo>
                      <a:pt x="182" y="271"/>
                      <a:pt x="100" y="266"/>
                      <a:pt x="75" y="201"/>
                    </a:cubicBezTo>
                    <a:lnTo>
                      <a:pt x="75" y="201"/>
                    </a:lnTo>
                    <a:cubicBezTo>
                      <a:pt x="46" y="129"/>
                      <a:pt x="98" y="63"/>
                      <a:pt x="161" y="30"/>
                    </a:cubicBezTo>
                    <a:lnTo>
                      <a:pt x="161" y="30"/>
                    </a:lnTo>
                    <a:cubicBezTo>
                      <a:pt x="176" y="22"/>
                      <a:pt x="163" y="0"/>
                      <a:pt x="147" y="7"/>
                    </a:cubicBezTo>
                    <a:lnTo>
                      <a:pt x="147" y="7"/>
                    </a:lnTo>
                    <a:cubicBezTo>
                      <a:pt x="64" y="46"/>
                      <a:pt x="0" y="151"/>
                      <a:pt x="60" y="237"/>
                    </a:cubicBezTo>
                    <a:lnTo>
                      <a:pt x="60" y="237"/>
                    </a:lnTo>
                    <a:cubicBezTo>
                      <a:pt x="113" y="310"/>
                      <a:pt x="249" y="302"/>
                      <a:pt x="306" y="235"/>
                    </a:cubicBezTo>
                    <a:lnTo>
                      <a:pt x="306" y="235"/>
                    </a:lnTo>
                    <a:cubicBezTo>
                      <a:pt x="337" y="200"/>
                      <a:pt x="344" y="146"/>
                      <a:pt x="319" y="104"/>
                    </a:cubicBezTo>
                    <a:lnTo>
                      <a:pt x="319" y="104"/>
                    </a:lnTo>
                    <a:cubicBezTo>
                      <a:pt x="295" y="63"/>
                      <a:pt x="249" y="41"/>
                      <a:pt x="203" y="49"/>
                    </a:cubicBezTo>
                    <a:lnTo>
                      <a:pt x="203" y="49"/>
                    </a:lnTo>
                    <a:cubicBezTo>
                      <a:pt x="159" y="55"/>
                      <a:pt x="118" y="92"/>
                      <a:pt x="111" y="138"/>
                    </a:cubicBezTo>
                    <a:lnTo>
                      <a:pt x="111" y="138"/>
                    </a:lnTo>
                    <a:cubicBezTo>
                      <a:pt x="106" y="183"/>
                      <a:pt x="130" y="239"/>
                      <a:pt x="178" y="245"/>
                    </a:cubicBezTo>
                    <a:lnTo>
                      <a:pt x="178" y="245"/>
                    </a:lnTo>
                    <a:cubicBezTo>
                      <a:pt x="227" y="252"/>
                      <a:pt x="274" y="184"/>
                      <a:pt x="245" y="142"/>
                    </a:cubicBezTo>
                    <a:lnTo>
                      <a:pt x="245" y="142"/>
                    </a:lnTo>
                    <a:cubicBezTo>
                      <a:pt x="235" y="125"/>
                      <a:pt x="213" y="116"/>
                      <a:pt x="195" y="128"/>
                    </a:cubicBezTo>
                    <a:lnTo>
                      <a:pt x="195" y="128"/>
                    </a:lnTo>
                    <a:cubicBezTo>
                      <a:pt x="178" y="138"/>
                      <a:pt x="174" y="162"/>
                      <a:pt x="189" y="175"/>
                    </a:cubicBezTo>
                    <a:lnTo>
                      <a:pt x="189" y="175"/>
                    </a:lnTo>
                    <a:cubicBezTo>
                      <a:pt x="197" y="181"/>
                      <a:pt x="209" y="174"/>
                      <a:pt x="203"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37" name="Freeform 317">
                <a:extLst>
                  <a:ext uri="{FF2B5EF4-FFF2-40B4-BE49-F238E27FC236}">
                    <a16:creationId xmlns:a16="http://schemas.microsoft.com/office/drawing/2014/main" id="{D82F73F6-2F4F-F748-9A70-14505ECBB811}"/>
                  </a:ext>
                </a:extLst>
              </p:cNvPr>
              <p:cNvSpPr>
                <a:spLocks noChangeArrowheads="1"/>
              </p:cNvSpPr>
              <p:nvPr/>
            </p:nvSpPr>
            <p:spPr bwMode="auto">
              <a:xfrm>
                <a:off x="4840325" y="3119841"/>
                <a:ext cx="150376" cy="135912"/>
              </a:xfrm>
              <a:custGeom>
                <a:avLst/>
                <a:gdLst>
                  <a:gd name="T0" fmla="*/ 207 w 348"/>
                  <a:gd name="T1" fmla="*/ 164 h 311"/>
                  <a:gd name="T2" fmla="*/ 207 w 348"/>
                  <a:gd name="T3" fmla="*/ 164 h 311"/>
                  <a:gd name="T4" fmla="*/ 213 w 348"/>
                  <a:gd name="T5" fmla="*/ 146 h 311"/>
                  <a:gd name="T6" fmla="*/ 213 w 348"/>
                  <a:gd name="T7" fmla="*/ 146 h 311"/>
                  <a:gd name="T8" fmla="*/ 235 w 348"/>
                  <a:gd name="T9" fmla="*/ 162 h 311"/>
                  <a:gd name="T10" fmla="*/ 235 w 348"/>
                  <a:gd name="T11" fmla="*/ 162 h 311"/>
                  <a:gd name="T12" fmla="*/ 207 w 348"/>
                  <a:gd name="T13" fmla="*/ 214 h 311"/>
                  <a:gd name="T14" fmla="*/ 207 w 348"/>
                  <a:gd name="T15" fmla="*/ 214 h 311"/>
                  <a:gd name="T16" fmla="*/ 143 w 348"/>
                  <a:gd name="T17" fmla="*/ 156 h 311"/>
                  <a:gd name="T18" fmla="*/ 143 w 348"/>
                  <a:gd name="T19" fmla="*/ 156 h 311"/>
                  <a:gd name="T20" fmla="*/ 283 w 348"/>
                  <a:gd name="T21" fmla="*/ 95 h 311"/>
                  <a:gd name="T22" fmla="*/ 283 w 348"/>
                  <a:gd name="T23" fmla="*/ 95 h 311"/>
                  <a:gd name="T24" fmla="*/ 308 w 348"/>
                  <a:gd name="T25" fmla="*/ 189 h 311"/>
                  <a:gd name="T26" fmla="*/ 308 w 348"/>
                  <a:gd name="T27" fmla="*/ 189 h 311"/>
                  <a:gd name="T28" fmla="*/ 239 w 348"/>
                  <a:gd name="T29" fmla="*/ 251 h 311"/>
                  <a:gd name="T30" fmla="*/ 239 w 348"/>
                  <a:gd name="T31" fmla="*/ 251 h 311"/>
                  <a:gd name="T32" fmla="*/ 76 w 348"/>
                  <a:gd name="T33" fmla="*/ 201 h 311"/>
                  <a:gd name="T34" fmla="*/ 76 w 348"/>
                  <a:gd name="T35" fmla="*/ 201 h 311"/>
                  <a:gd name="T36" fmla="*/ 163 w 348"/>
                  <a:gd name="T37" fmla="*/ 30 h 311"/>
                  <a:gd name="T38" fmla="*/ 163 w 348"/>
                  <a:gd name="T39" fmla="*/ 30 h 311"/>
                  <a:gd name="T40" fmla="*/ 150 w 348"/>
                  <a:gd name="T41" fmla="*/ 7 h 311"/>
                  <a:gd name="T42" fmla="*/ 150 w 348"/>
                  <a:gd name="T43" fmla="*/ 7 h 311"/>
                  <a:gd name="T44" fmla="*/ 62 w 348"/>
                  <a:gd name="T45" fmla="*/ 237 h 311"/>
                  <a:gd name="T46" fmla="*/ 62 w 348"/>
                  <a:gd name="T47" fmla="*/ 237 h 311"/>
                  <a:gd name="T48" fmla="*/ 309 w 348"/>
                  <a:gd name="T49" fmla="*/ 235 h 311"/>
                  <a:gd name="T50" fmla="*/ 309 w 348"/>
                  <a:gd name="T51" fmla="*/ 235 h 311"/>
                  <a:gd name="T52" fmla="*/ 322 w 348"/>
                  <a:gd name="T53" fmla="*/ 104 h 311"/>
                  <a:gd name="T54" fmla="*/ 322 w 348"/>
                  <a:gd name="T55" fmla="*/ 104 h 311"/>
                  <a:gd name="T56" fmla="*/ 207 w 348"/>
                  <a:gd name="T57" fmla="*/ 49 h 311"/>
                  <a:gd name="T58" fmla="*/ 207 w 348"/>
                  <a:gd name="T59" fmla="*/ 49 h 311"/>
                  <a:gd name="T60" fmla="*/ 115 w 348"/>
                  <a:gd name="T61" fmla="*/ 138 h 311"/>
                  <a:gd name="T62" fmla="*/ 115 w 348"/>
                  <a:gd name="T63" fmla="*/ 138 h 311"/>
                  <a:gd name="T64" fmla="*/ 180 w 348"/>
                  <a:gd name="T65" fmla="*/ 245 h 311"/>
                  <a:gd name="T66" fmla="*/ 180 w 348"/>
                  <a:gd name="T67" fmla="*/ 245 h 311"/>
                  <a:gd name="T68" fmla="*/ 249 w 348"/>
                  <a:gd name="T69" fmla="*/ 142 h 311"/>
                  <a:gd name="T70" fmla="*/ 249 w 348"/>
                  <a:gd name="T71" fmla="*/ 142 h 311"/>
                  <a:gd name="T72" fmla="*/ 197 w 348"/>
                  <a:gd name="T73" fmla="*/ 128 h 311"/>
                  <a:gd name="T74" fmla="*/ 197 w 348"/>
                  <a:gd name="T75" fmla="*/ 128 h 311"/>
                  <a:gd name="T76" fmla="*/ 192 w 348"/>
                  <a:gd name="T77" fmla="*/ 175 h 311"/>
                  <a:gd name="T78" fmla="*/ 192 w 348"/>
                  <a:gd name="T79" fmla="*/ 175 h 311"/>
                  <a:gd name="T80" fmla="*/ 207 w 348"/>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8" h="311">
                    <a:moveTo>
                      <a:pt x="207" y="164"/>
                    </a:moveTo>
                    <a:lnTo>
                      <a:pt x="207" y="164"/>
                    </a:lnTo>
                    <a:cubicBezTo>
                      <a:pt x="203" y="156"/>
                      <a:pt x="205" y="147"/>
                      <a:pt x="213" y="146"/>
                    </a:cubicBezTo>
                    <a:lnTo>
                      <a:pt x="213" y="146"/>
                    </a:lnTo>
                    <a:cubicBezTo>
                      <a:pt x="224" y="142"/>
                      <a:pt x="233" y="153"/>
                      <a:pt x="235" y="162"/>
                    </a:cubicBezTo>
                    <a:lnTo>
                      <a:pt x="235" y="162"/>
                    </a:lnTo>
                    <a:cubicBezTo>
                      <a:pt x="239" y="181"/>
                      <a:pt x="222" y="205"/>
                      <a:pt x="207" y="214"/>
                    </a:cubicBezTo>
                    <a:lnTo>
                      <a:pt x="207" y="214"/>
                    </a:lnTo>
                    <a:cubicBezTo>
                      <a:pt x="171" y="235"/>
                      <a:pt x="145" y="187"/>
                      <a:pt x="143" y="156"/>
                    </a:cubicBezTo>
                    <a:lnTo>
                      <a:pt x="143" y="156"/>
                    </a:lnTo>
                    <a:cubicBezTo>
                      <a:pt x="142" y="83"/>
                      <a:pt x="230" y="50"/>
                      <a:pt x="283" y="95"/>
                    </a:cubicBezTo>
                    <a:lnTo>
                      <a:pt x="283" y="95"/>
                    </a:lnTo>
                    <a:cubicBezTo>
                      <a:pt x="309" y="117"/>
                      <a:pt x="318" y="156"/>
                      <a:pt x="308" y="189"/>
                    </a:cubicBezTo>
                    <a:lnTo>
                      <a:pt x="308" y="189"/>
                    </a:lnTo>
                    <a:cubicBezTo>
                      <a:pt x="296" y="220"/>
                      <a:pt x="270" y="239"/>
                      <a:pt x="239" y="251"/>
                    </a:cubicBezTo>
                    <a:lnTo>
                      <a:pt x="239" y="251"/>
                    </a:lnTo>
                    <a:cubicBezTo>
                      <a:pt x="184" y="271"/>
                      <a:pt x="101" y="266"/>
                      <a:pt x="76" y="201"/>
                    </a:cubicBezTo>
                    <a:lnTo>
                      <a:pt x="76" y="201"/>
                    </a:lnTo>
                    <a:cubicBezTo>
                      <a:pt x="49" y="129"/>
                      <a:pt x="101" y="63"/>
                      <a:pt x="163" y="30"/>
                    </a:cubicBezTo>
                    <a:lnTo>
                      <a:pt x="163" y="30"/>
                    </a:lnTo>
                    <a:cubicBezTo>
                      <a:pt x="178" y="22"/>
                      <a:pt x="166" y="0"/>
                      <a:pt x="150" y="7"/>
                    </a:cubicBezTo>
                    <a:lnTo>
                      <a:pt x="150" y="7"/>
                    </a:lnTo>
                    <a:cubicBezTo>
                      <a:pt x="67" y="46"/>
                      <a:pt x="0" y="151"/>
                      <a:pt x="62" y="237"/>
                    </a:cubicBezTo>
                    <a:lnTo>
                      <a:pt x="62" y="237"/>
                    </a:lnTo>
                    <a:cubicBezTo>
                      <a:pt x="116" y="310"/>
                      <a:pt x="251" y="302"/>
                      <a:pt x="309" y="235"/>
                    </a:cubicBezTo>
                    <a:lnTo>
                      <a:pt x="309" y="235"/>
                    </a:lnTo>
                    <a:cubicBezTo>
                      <a:pt x="341" y="200"/>
                      <a:pt x="347" y="146"/>
                      <a:pt x="322" y="104"/>
                    </a:cubicBezTo>
                    <a:lnTo>
                      <a:pt x="322" y="104"/>
                    </a:lnTo>
                    <a:cubicBezTo>
                      <a:pt x="299" y="63"/>
                      <a:pt x="253" y="41"/>
                      <a:pt x="207" y="49"/>
                    </a:cubicBezTo>
                    <a:lnTo>
                      <a:pt x="207" y="49"/>
                    </a:lnTo>
                    <a:cubicBezTo>
                      <a:pt x="159" y="55"/>
                      <a:pt x="120" y="92"/>
                      <a:pt x="115" y="138"/>
                    </a:cubicBezTo>
                    <a:lnTo>
                      <a:pt x="115" y="138"/>
                    </a:lnTo>
                    <a:cubicBezTo>
                      <a:pt x="109" y="183"/>
                      <a:pt x="132" y="239"/>
                      <a:pt x="180" y="245"/>
                    </a:cubicBezTo>
                    <a:lnTo>
                      <a:pt x="180" y="245"/>
                    </a:lnTo>
                    <a:cubicBezTo>
                      <a:pt x="229" y="252"/>
                      <a:pt x="276" y="184"/>
                      <a:pt x="249" y="142"/>
                    </a:cubicBezTo>
                    <a:lnTo>
                      <a:pt x="249" y="142"/>
                    </a:lnTo>
                    <a:cubicBezTo>
                      <a:pt x="237" y="125"/>
                      <a:pt x="214" y="116"/>
                      <a:pt x="197" y="128"/>
                    </a:cubicBezTo>
                    <a:lnTo>
                      <a:pt x="197" y="128"/>
                    </a:lnTo>
                    <a:cubicBezTo>
                      <a:pt x="182" y="138"/>
                      <a:pt x="176" y="162"/>
                      <a:pt x="192" y="175"/>
                    </a:cubicBezTo>
                    <a:lnTo>
                      <a:pt x="192" y="175"/>
                    </a:lnTo>
                    <a:cubicBezTo>
                      <a:pt x="200" y="181"/>
                      <a:pt x="210" y="174"/>
                      <a:pt x="207"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38" name="Freeform 318">
                <a:extLst>
                  <a:ext uri="{FF2B5EF4-FFF2-40B4-BE49-F238E27FC236}">
                    <a16:creationId xmlns:a16="http://schemas.microsoft.com/office/drawing/2014/main" id="{11D334C5-7AF6-EA4F-ABD3-8B0741A95689}"/>
                  </a:ext>
                </a:extLst>
              </p:cNvPr>
              <p:cNvSpPr>
                <a:spLocks/>
              </p:cNvSpPr>
              <p:nvPr/>
            </p:nvSpPr>
            <p:spPr bwMode="auto">
              <a:xfrm>
                <a:off x="5061780" y="3119841"/>
                <a:ext cx="132498" cy="136338"/>
              </a:xfrm>
              <a:custGeom>
                <a:avLst/>
                <a:gdLst>
                  <a:gd name="T0" fmla="*/ 59275 w 304"/>
                  <a:gd name="T1" fmla="*/ 56371 h 312"/>
                  <a:gd name="T2" fmla="*/ 59275 w 304"/>
                  <a:gd name="T3" fmla="*/ 56371 h 312"/>
                  <a:gd name="T4" fmla="*/ 51430 w 304"/>
                  <a:gd name="T5" fmla="*/ 59429 h 312"/>
                  <a:gd name="T6" fmla="*/ 51430 w 304"/>
                  <a:gd name="T7" fmla="*/ 59429 h 312"/>
                  <a:gd name="T8" fmla="*/ 49687 w 304"/>
                  <a:gd name="T9" fmla="*/ 48068 h 312"/>
                  <a:gd name="T10" fmla="*/ 49687 w 304"/>
                  <a:gd name="T11" fmla="*/ 48068 h 312"/>
                  <a:gd name="T12" fmla="*/ 74530 w 304"/>
                  <a:gd name="T13" fmla="*/ 40639 h 312"/>
                  <a:gd name="T14" fmla="*/ 74530 w 304"/>
                  <a:gd name="T15" fmla="*/ 40639 h 312"/>
                  <a:gd name="T16" fmla="*/ 76274 w 304"/>
                  <a:gd name="T17" fmla="*/ 77783 h 312"/>
                  <a:gd name="T18" fmla="*/ 76274 w 304"/>
                  <a:gd name="T19" fmla="*/ 77783 h 312"/>
                  <a:gd name="T20" fmla="*/ 14383 w 304"/>
                  <a:gd name="T21" fmla="*/ 53749 h 312"/>
                  <a:gd name="T22" fmla="*/ 14383 w 304"/>
                  <a:gd name="T23" fmla="*/ 53749 h 312"/>
                  <a:gd name="T24" fmla="*/ 36175 w 304"/>
                  <a:gd name="T25" fmla="*/ 17916 h 312"/>
                  <a:gd name="T26" fmla="*/ 36175 w 304"/>
                  <a:gd name="T27" fmla="*/ 17916 h 312"/>
                  <a:gd name="T28" fmla="*/ 75402 w 304"/>
                  <a:gd name="T29" fmla="*/ 18790 h 312"/>
                  <a:gd name="T30" fmla="*/ 75402 w 304"/>
                  <a:gd name="T31" fmla="*/ 18790 h 312"/>
                  <a:gd name="T32" fmla="*/ 111141 w 304"/>
                  <a:gd name="T33" fmla="*/ 84774 h 312"/>
                  <a:gd name="T34" fmla="*/ 111141 w 304"/>
                  <a:gd name="T35" fmla="*/ 84774 h 312"/>
                  <a:gd name="T36" fmla="*/ 31381 w 304"/>
                  <a:gd name="T37" fmla="*/ 110556 h 312"/>
                  <a:gd name="T38" fmla="*/ 31381 w 304"/>
                  <a:gd name="T39" fmla="*/ 110556 h 312"/>
                  <a:gd name="T40" fmla="*/ 28330 w 304"/>
                  <a:gd name="T41" fmla="*/ 122355 h 312"/>
                  <a:gd name="T42" fmla="*/ 28330 w 304"/>
                  <a:gd name="T43" fmla="*/ 122355 h 312"/>
                  <a:gd name="T44" fmla="*/ 125960 w 304"/>
                  <a:gd name="T45" fmla="*/ 78657 h 312"/>
                  <a:gd name="T46" fmla="*/ 125960 w 304"/>
                  <a:gd name="T47" fmla="*/ 78657 h 312"/>
                  <a:gd name="T48" fmla="*/ 49687 w 304"/>
                  <a:gd name="T49" fmla="*/ 2622 h 312"/>
                  <a:gd name="T50" fmla="*/ 49687 w 304"/>
                  <a:gd name="T51" fmla="*/ 2622 h 312"/>
                  <a:gd name="T52" fmla="*/ 5230 w 304"/>
                  <a:gd name="T53" fmla="*/ 38891 h 312"/>
                  <a:gd name="T54" fmla="*/ 5230 w 304"/>
                  <a:gd name="T55" fmla="*/ 38891 h 312"/>
                  <a:gd name="T56" fmla="*/ 23972 w 304"/>
                  <a:gd name="T57" fmla="*/ 92203 h 312"/>
                  <a:gd name="T58" fmla="*/ 23972 w 304"/>
                  <a:gd name="T59" fmla="*/ 92203 h 312"/>
                  <a:gd name="T60" fmla="*/ 80196 w 304"/>
                  <a:gd name="T61" fmla="*/ 93077 h 312"/>
                  <a:gd name="T62" fmla="*/ 80196 w 304"/>
                  <a:gd name="T63" fmla="*/ 93077 h 312"/>
                  <a:gd name="T64" fmla="*/ 91964 w 304"/>
                  <a:gd name="T65" fmla="*/ 39328 h 312"/>
                  <a:gd name="T66" fmla="*/ 91964 w 304"/>
                  <a:gd name="T67" fmla="*/ 39328 h 312"/>
                  <a:gd name="T68" fmla="*/ 39226 w 304"/>
                  <a:gd name="T69" fmla="*/ 50253 h 312"/>
                  <a:gd name="T70" fmla="*/ 39226 w 304"/>
                  <a:gd name="T71" fmla="*/ 50253 h 312"/>
                  <a:gd name="T72" fmla="*/ 50994 w 304"/>
                  <a:gd name="T73" fmla="*/ 70354 h 312"/>
                  <a:gd name="T74" fmla="*/ 50994 w 304"/>
                  <a:gd name="T75" fmla="*/ 70354 h 312"/>
                  <a:gd name="T76" fmla="*/ 66685 w 304"/>
                  <a:gd name="T77" fmla="*/ 57244 h 312"/>
                  <a:gd name="T78" fmla="*/ 66685 w 304"/>
                  <a:gd name="T79" fmla="*/ 57244 h 312"/>
                  <a:gd name="T80" fmla="*/ 59275 w 304"/>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6" y="129"/>
                    </a:moveTo>
                    <a:lnTo>
                      <a:pt x="136" y="129"/>
                    </a:lnTo>
                    <a:cubicBezTo>
                      <a:pt x="135" y="136"/>
                      <a:pt x="125" y="140"/>
                      <a:pt x="118" y="136"/>
                    </a:cubicBezTo>
                    <a:cubicBezTo>
                      <a:pt x="109" y="133"/>
                      <a:pt x="109" y="118"/>
                      <a:pt x="114" y="110"/>
                    </a:cubicBezTo>
                    <a:cubicBezTo>
                      <a:pt x="125" y="93"/>
                      <a:pt x="153" y="88"/>
                      <a:pt x="171" y="93"/>
                    </a:cubicBezTo>
                    <a:cubicBezTo>
                      <a:pt x="211" y="104"/>
                      <a:pt x="196" y="157"/>
                      <a:pt x="175" y="178"/>
                    </a:cubicBezTo>
                    <a:cubicBezTo>
                      <a:pt x="125" y="231"/>
                      <a:pt x="38" y="193"/>
                      <a:pt x="33" y="123"/>
                    </a:cubicBezTo>
                    <a:cubicBezTo>
                      <a:pt x="30" y="89"/>
                      <a:pt x="51" y="55"/>
                      <a:pt x="83" y="41"/>
                    </a:cubicBezTo>
                    <a:cubicBezTo>
                      <a:pt x="111" y="26"/>
                      <a:pt x="144" y="30"/>
                      <a:pt x="173" y="43"/>
                    </a:cubicBezTo>
                    <a:cubicBezTo>
                      <a:pt x="227" y="69"/>
                      <a:pt x="281" y="131"/>
                      <a:pt x="255" y="194"/>
                    </a:cubicBezTo>
                    <a:cubicBezTo>
                      <a:pt x="223" y="265"/>
                      <a:pt x="139" y="276"/>
                      <a:pt x="72" y="253"/>
                    </a:cubicBezTo>
                    <a:cubicBezTo>
                      <a:pt x="56" y="248"/>
                      <a:pt x="50" y="273"/>
                      <a:pt x="65" y="280"/>
                    </a:cubicBezTo>
                    <a:cubicBezTo>
                      <a:pt x="151" y="311"/>
                      <a:pt x="270" y="284"/>
                      <a:pt x="289" y="180"/>
                    </a:cubicBezTo>
                    <a:cubicBezTo>
                      <a:pt x="303" y="89"/>
                      <a:pt x="202" y="0"/>
                      <a:pt x="114" y="6"/>
                    </a:cubicBezTo>
                    <a:cubicBezTo>
                      <a:pt x="67" y="9"/>
                      <a:pt x="25" y="43"/>
                      <a:pt x="12" y="89"/>
                    </a:cubicBezTo>
                    <a:cubicBezTo>
                      <a:pt x="0" y="135"/>
                      <a:pt x="17" y="184"/>
                      <a:pt x="55" y="211"/>
                    </a:cubicBezTo>
                    <a:cubicBezTo>
                      <a:pt x="92" y="239"/>
                      <a:pt x="146" y="240"/>
                      <a:pt x="184" y="213"/>
                    </a:cubicBezTo>
                    <a:cubicBezTo>
                      <a:pt x="218" y="185"/>
                      <a:pt x="242" y="129"/>
                      <a:pt x="211" y="90"/>
                    </a:cubicBezTo>
                    <a:cubicBezTo>
                      <a:pt x="181" y="50"/>
                      <a:pt x="100" y="65"/>
                      <a:pt x="90" y="115"/>
                    </a:cubicBezTo>
                    <a:cubicBezTo>
                      <a:pt x="86" y="135"/>
                      <a:pt x="96" y="157"/>
                      <a:pt x="117" y="161"/>
                    </a:cubicBezTo>
                    <a:cubicBezTo>
                      <a:pt x="135" y="164"/>
                      <a:pt x="155" y="151"/>
                      <a:pt x="153" y="131"/>
                    </a:cubicBezTo>
                    <a:cubicBezTo>
                      <a:pt x="152" y="122"/>
                      <a:pt x="139"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39" name="Freeform 319">
                <a:extLst>
                  <a:ext uri="{FF2B5EF4-FFF2-40B4-BE49-F238E27FC236}">
                    <a16:creationId xmlns:a16="http://schemas.microsoft.com/office/drawing/2014/main" id="{98B9D38D-5B7E-6D48-A2B3-4B7E45EA5BB5}"/>
                  </a:ext>
                </a:extLst>
              </p:cNvPr>
              <p:cNvSpPr>
                <a:spLocks/>
              </p:cNvSpPr>
              <p:nvPr/>
            </p:nvSpPr>
            <p:spPr bwMode="auto">
              <a:xfrm>
                <a:off x="4650846" y="3119841"/>
                <a:ext cx="132498" cy="136338"/>
              </a:xfrm>
              <a:custGeom>
                <a:avLst/>
                <a:gdLst>
                  <a:gd name="T0" fmla="*/ 59711 w 304"/>
                  <a:gd name="T1" fmla="*/ 56371 h 312"/>
                  <a:gd name="T2" fmla="*/ 59711 w 304"/>
                  <a:gd name="T3" fmla="*/ 56371 h 312"/>
                  <a:gd name="T4" fmla="*/ 51430 w 304"/>
                  <a:gd name="T5" fmla="*/ 59429 h 312"/>
                  <a:gd name="T6" fmla="*/ 51430 w 304"/>
                  <a:gd name="T7" fmla="*/ 59429 h 312"/>
                  <a:gd name="T8" fmla="*/ 49687 w 304"/>
                  <a:gd name="T9" fmla="*/ 48068 h 312"/>
                  <a:gd name="T10" fmla="*/ 49687 w 304"/>
                  <a:gd name="T11" fmla="*/ 48068 h 312"/>
                  <a:gd name="T12" fmla="*/ 74530 w 304"/>
                  <a:gd name="T13" fmla="*/ 40639 h 312"/>
                  <a:gd name="T14" fmla="*/ 74530 w 304"/>
                  <a:gd name="T15" fmla="*/ 40639 h 312"/>
                  <a:gd name="T16" fmla="*/ 76274 w 304"/>
                  <a:gd name="T17" fmla="*/ 77783 h 312"/>
                  <a:gd name="T18" fmla="*/ 76274 w 304"/>
                  <a:gd name="T19" fmla="*/ 77783 h 312"/>
                  <a:gd name="T20" fmla="*/ 14383 w 304"/>
                  <a:gd name="T21" fmla="*/ 53749 h 312"/>
                  <a:gd name="T22" fmla="*/ 14383 w 304"/>
                  <a:gd name="T23" fmla="*/ 53749 h 312"/>
                  <a:gd name="T24" fmla="*/ 36175 w 304"/>
                  <a:gd name="T25" fmla="*/ 17916 h 312"/>
                  <a:gd name="T26" fmla="*/ 36175 w 304"/>
                  <a:gd name="T27" fmla="*/ 17916 h 312"/>
                  <a:gd name="T28" fmla="*/ 74966 w 304"/>
                  <a:gd name="T29" fmla="*/ 18790 h 312"/>
                  <a:gd name="T30" fmla="*/ 74966 w 304"/>
                  <a:gd name="T31" fmla="*/ 18790 h 312"/>
                  <a:gd name="T32" fmla="*/ 110706 w 304"/>
                  <a:gd name="T33" fmla="*/ 84774 h 312"/>
                  <a:gd name="T34" fmla="*/ 110706 w 304"/>
                  <a:gd name="T35" fmla="*/ 84774 h 312"/>
                  <a:gd name="T36" fmla="*/ 30945 w 304"/>
                  <a:gd name="T37" fmla="*/ 110556 h 312"/>
                  <a:gd name="T38" fmla="*/ 30945 w 304"/>
                  <a:gd name="T39" fmla="*/ 110556 h 312"/>
                  <a:gd name="T40" fmla="*/ 28766 w 304"/>
                  <a:gd name="T41" fmla="*/ 122355 h 312"/>
                  <a:gd name="T42" fmla="*/ 28766 w 304"/>
                  <a:gd name="T43" fmla="*/ 122355 h 312"/>
                  <a:gd name="T44" fmla="*/ 125960 w 304"/>
                  <a:gd name="T45" fmla="*/ 78657 h 312"/>
                  <a:gd name="T46" fmla="*/ 125960 w 304"/>
                  <a:gd name="T47" fmla="*/ 78657 h 312"/>
                  <a:gd name="T48" fmla="*/ 49687 w 304"/>
                  <a:gd name="T49" fmla="*/ 2622 h 312"/>
                  <a:gd name="T50" fmla="*/ 49687 w 304"/>
                  <a:gd name="T51" fmla="*/ 2622 h 312"/>
                  <a:gd name="T52" fmla="*/ 5230 w 304"/>
                  <a:gd name="T53" fmla="*/ 38891 h 312"/>
                  <a:gd name="T54" fmla="*/ 5230 w 304"/>
                  <a:gd name="T55" fmla="*/ 38891 h 312"/>
                  <a:gd name="T56" fmla="*/ 23536 w 304"/>
                  <a:gd name="T57" fmla="*/ 92203 h 312"/>
                  <a:gd name="T58" fmla="*/ 23536 w 304"/>
                  <a:gd name="T59" fmla="*/ 92203 h 312"/>
                  <a:gd name="T60" fmla="*/ 79760 w 304"/>
                  <a:gd name="T61" fmla="*/ 93077 h 312"/>
                  <a:gd name="T62" fmla="*/ 79760 w 304"/>
                  <a:gd name="T63" fmla="*/ 93077 h 312"/>
                  <a:gd name="T64" fmla="*/ 91964 w 304"/>
                  <a:gd name="T65" fmla="*/ 39328 h 312"/>
                  <a:gd name="T66" fmla="*/ 91964 w 304"/>
                  <a:gd name="T67" fmla="*/ 39328 h 312"/>
                  <a:gd name="T68" fmla="*/ 39662 w 304"/>
                  <a:gd name="T69" fmla="*/ 50253 h 312"/>
                  <a:gd name="T70" fmla="*/ 39662 w 304"/>
                  <a:gd name="T71" fmla="*/ 50253 h 312"/>
                  <a:gd name="T72" fmla="*/ 50994 w 304"/>
                  <a:gd name="T73" fmla="*/ 70354 h 312"/>
                  <a:gd name="T74" fmla="*/ 50994 w 304"/>
                  <a:gd name="T75" fmla="*/ 70354 h 312"/>
                  <a:gd name="T76" fmla="*/ 67121 w 304"/>
                  <a:gd name="T77" fmla="*/ 57244 h 312"/>
                  <a:gd name="T78" fmla="*/ 67121 w 304"/>
                  <a:gd name="T79" fmla="*/ 57244 h 312"/>
                  <a:gd name="T80" fmla="*/ 59711 w 304"/>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7" y="129"/>
                    </a:moveTo>
                    <a:lnTo>
                      <a:pt x="137" y="129"/>
                    </a:lnTo>
                    <a:cubicBezTo>
                      <a:pt x="134" y="136"/>
                      <a:pt x="125" y="140"/>
                      <a:pt x="118" y="136"/>
                    </a:cubicBezTo>
                    <a:cubicBezTo>
                      <a:pt x="108" y="133"/>
                      <a:pt x="109" y="118"/>
                      <a:pt x="114" y="110"/>
                    </a:cubicBezTo>
                    <a:cubicBezTo>
                      <a:pt x="123" y="93"/>
                      <a:pt x="152" y="88"/>
                      <a:pt x="171" y="93"/>
                    </a:cubicBezTo>
                    <a:cubicBezTo>
                      <a:pt x="210" y="104"/>
                      <a:pt x="196" y="157"/>
                      <a:pt x="175" y="178"/>
                    </a:cubicBezTo>
                    <a:cubicBezTo>
                      <a:pt x="123" y="231"/>
                      <a:pt x="38" y="193"/>
                      <a:pt x="33" y="123"/>
                    </a:cubicBezTo>
                    <a:cubicBezTo>
                      <a:pt x="30" y="89"/>
                      <a:pt x="51" y="55"/>
                      <a:pt x="83" y="41"/>
                    </a:cubicBezTo>
                    <a:cubicBezTo>
                      <a:pt x="110" y="26"/>
                      <a:pt x="144" y="30"/>
                      <a:pt x="172" y="43"/>
                    </a:cubicBezTo>
                    <a:cubicBezTo>
                      <a:pt x="227" y="69"/>
                      <a:pt x="281" y="131"/>
                      <a:pt x="254" y="194"/>
                    </a:cubicBezTo>
                    <a:cubicBezTo>
                      <a:pt x="222" y="265"/>
                      <a:pt x="139" y="276"/>
                      <a:pt x="71" y="253"/>
                    </a:cubicBezTo>
                    <a:cubicBezTo>
                      <a:pt x="55" y="248"/>
                      <a:pt x="50" y="273"/>
                      <a:pt x="66" y="280"/>
                    </a:cubicBezTo>
                    <a:cubicBezTo>
                      <a:pt x="151" y="311"/>
                      <a:pt x="272" y="284"/>
                      <a:pt x="289" y="180"/>
                    </a:cubicBezTo>
                    <a:cubicBezTo>
                      <a:pt x="303" y="89"/>
                      <a:pt x="201" y="0"/>
                      <a:pt x="114" y="6"/>
                    </a:cubicBezTo>
                    <a:cubicBezTo>
                      <a:pt x="66" y="9"/>
                      <a:pt x="24" y="43"/>
                      <a:pt x="12" y="89"/>
                    </a:cubicBezTo>
                    <a:cubicBezTo>
                      <a:pt x="0" y="135"/>
                      <a:pt x="16" y="184"/>
                      <a:pt x="54" y="211"/>
                    </a:cubicBezTo>
                    <a:cubicBezTo>
                      <a:pt x="92" y="239"/>
                      <a:pt x="146" y="240"/>
                      <a:pt x="183" y="213"/>
                    </a:cubicBezTo>
                    <a:cubicBezTo>
                      <a:pt x="217" y="185"/>
                      <a:pt x="240" y="129"/>
                      <a:pt x="211" y="90"/>
                    </a:cubicBezTo>
                    <a:cubicBezTo>
                      <a:pt x="181" y="50"/>
                      <a:pt x="100" y="65"/>
                      <a:pt x="91" y="115"/>
                    </a:cubicBezTo>
                    <a:cubicBezTo>
                      <a:pt x="87" y="135"/>
                      <a:pt x="96" y="157"/>
                      <a:pt x="117" y="161"/>
                    </a:cubicBezTo>
                    <a:cubicBezTo>
                      <a:pt x="135" y="164"/>
                      <a:pt x="156" y="151"/>
                      <a:pt x="154" y="131"/>
                    </a:cubicBezTo>
                    <a:cubicBezTo>
                      <a:pt x="152" y="122"/>
                      <a:pt x="139"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40" name="Freeform 320">
                <a:extLst>
                  <a:ext uri="{FF2B5EF4-FFF2-40B4-BE49-F238E27FC236}">
                    <a16:creationId xmlns:a16="http://schemas.microsoft.com/office/drawing/2014/main" id="{75465C6F-97F5-5F45-B3AA-CA12D2FC1A54}"/>
                  </a:ext>
                </a:extLst>
              </p:cNvPr>
              <p:cNvSpPr>
                <a:spLocks noChangeArrowheads="1"/>
              </p:cNvSpPr>
              <p:nvPr/>
            </p:nvSpPr>
            <p:spPr bwMode="auto">
              <a:xfrm>
                <a:off x="5250967" y="3119841"/>
                <a:ext cx="148930" cy="135912"/>
              </a:xfrm>
              <a:custGeom>
                <a:avLst/>
                <a:gdLst>
                  <a:gd name="T0" fmla="*/ 205 w 346"/>
                  <a:gd name="T1" fmla="*/ 164 h 311"/>
                  <a:gd name="T2" fmla="*/ 205 w 346"/>
                  <a:gd name="T3" fmla="*/ 164 h 311"/>
                  <a:gd name="T4" fmla="*/ 212 w 346"/>
                  <a:gd name="T5" fmla="*/ 146 h 311"/>
                  <a:gd name="T6" fmla="*/ 212 w 346"/>
                  <a:gd name="T7" fmla="*/ 146 h 311"/>
                  <a:gd name="T8" fmla="*/ 234 w 346"/>
                  <a:gd name="T9" fmla="*/ 162 h 311"/>
                  <a:gd name="T10" fmla="*/ 234 w 346"/>
                  <a:gd name="T11" fmla="*/ 162 h 311"/>
                  <a:gd name="T12" fmla="*/ 207 w 346"/>
                  <a:gd name="T13" fmla="*/ 214 h 311"/>
                  <a:gd name="T14" fmla="*/ 207 w 346"/>
                  <a:gd name="T15" fmla="*/ 214 h 311"/>
                  <a:gd name="T16" fmla="*/ 144 w 346"/>
                  <a:gd name="T17" fmla="*/ 156 h 311"/>
                  <a:gd name="T18" fmla="*/ 144 w 346"/>
                  <a:gd name="T19" fmla="*/ 156 h 311"/>
                  <a:gd name="T20" fmla="*/ 282 w 346"/>
                  <a:gd name="T21" fmla="*/ 95 h 311"/>
                  <a:gd name="T22" fmla="*/ 282 w 346"/>
                  <a:gd name="T23" fmla="*/ 95 h 311"/>
                  <a:gd name="T24" fmla="*/ 307 w 346"/>
                  <a:gd name="T25" fmla="*/ 189 h 311"/>
                  <a:gd name="T26" fmla="*/ 307 w 346"/>
                  <a:gd name="T27" fmla="*/ 189 h 311"/>
                  <a:gd name="T28" fmla="*/ 240 w 346"/>
                  <a:gd name="T29" fmla="*/ 251 h 311"/>
                  <a:gd name="T30" fmla="*/ 240 w 346"/>
                  <a:gd name="T31" fmla="*/ 251 h 311"/>
                  <a:gd name="T32" fmla="*/ 75 w 346"/>
                  <a:gd name="T33" fmla="*/ 201 h 311"/>
                  <a:gd name="T34" fmla="*/ 75 w 346"/>
                  <a:gd name="T35" fmla="*/ 201 h 311"/>
                  <a:gd name="T36" fmla="*/ 162 w 346"/>
                  <a:gd name="T37" fmla="*/ 30 h 311"/>
                  <a:gd name="T38" fmla="*/ 162 w 346"/>
                  <a:gd name="T39" fmla="*/ 30 h 311"/>
                  <a:gd name="T40" fmla="*/ 149 w 346"/>
                  <a:gd name="T41" fmla="*/ 7 h 311"/>
                  <a:gd name="T42" fmla="*/ 149 w 346"/>
                  <a:gd name="T43" fmla="*/ 7 h 311"/>
                  <a:gd name="T44" fmla="*/ 61 w 346"/>
                  <a:gd name="T45" fmla="*/ 237 h 311"/>
                  <a:gd name="T46" fmla="*/ 61 w 346"/>
                  <a:gd name="T47" fmla="*/ 237 h 311"/>
                  <a:gd name="T48" fmla="*/ 308 w 346"/>
                  <a:gd name="T49" fmla="*/ 235 h 311"/>
                  <a:gd name="T50" fmla="*/ 308 w 346"/>
                  <a:gd name="T51" fmla="*/ 235 h 311"/>
                  <a:gd name="T52" fmla="*/ 321 w 346"/>
                  <a:gd name="T53" fmla="*/ 104 h 311"/>
                  <a:gd name="T54" fmla="*/ 321 w 346"/>
                  <a:gd name="T55" fmla="*/ 104 h 311"/>
                  <a:gd name="T56" fmla="*/ 205 w 346"/>
                  <a:gd name="T57" fmla="*/ 49 h 311"/>
                  <a:gd name="T58" fmla="*/ 205 w 346"/>
                  <a:gd name="T59" fmla="*/ 49 h 311"/>
                  <a:gd name="T60" fmla="*/ 113 w 346"/>
                  <a:gd name="T61" fmla="*/ 138 h 311"/>
                  <a:gd name="T62" fmla="*/ 113 w 346"/>
                  <a:gd name="T63" fmla="*/ 138 h 311"/>
                  <a:gd name="T64" fmla="*/ 180 w 346"/>
                  <a:gd name="T65" fmla="*/ 245 h 311"/>
                  <a:gd name="T66" fmla="*/ 180 w 346"/>
                  <a:gd name="T67" fmla="*/ 245 h 311"/>
                  <a:gd name="T68" fmla="*/ 247 w 346"/>
                  <a:gd name="T69" fmla="*/ 142 h 311"/>
                  <a:gd name="T70" fmla="*/ 247 w 346"/>
                  <a:gd name="T71" fmla="*/ 142 h 311"/>
                  <a:gd name="T72" fmla="*/ 196 w 346"/>
                  <a:gd name="T73" fmla="*/ 128 h 311"/>
                  <a:gd name="T74" fmla="*/ 196 w 346"/>
                  <a:gd name="T75" fmla="*/ 128 h 311"/>
                  <a:gd name="T76" fmla="*/ 192 w 346"/>
                  <a:gd name="T77" fmla="*/ 175 h 311"/>
                  <a:gd name="T78" fmla="*/ 192 w 346"/>
                  <a:gd name="T79" fmla="*/ 175 h 311"/>
                  <a:gd name="T80" fmla="*/ 205 w 346"/>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6" h="311">
                    <a:moveTo>
                      <a:pt x="205" y="164"/>
                    </a:moveTo>
                    <a:lnTo>
                      <a:pt x="205" y="164"/>
                    </a:lnTo>
                    <a:cubicBezTo>
                      <a:pt x="201" y="156"/>
                      <a:pt x="205" y="147"/>
                      <a:pt x="212" y="146"/>
                    </a:cubicBezTo>
                    <a:lnTo>
                      <a:pt x="212" y="146"/>
                    </a:lnTo>
                    <a:cubicBezTo>
                      <a:pt x="222" y="142"/>
                      <a:pt x="233" y="153"/>
                      <a:pt x="234" y="162"/>
                    </a:cubicBezTo>
                    <a:lnTo>
                      <a:pt x="234" y="162"/>
                    </a:lnTo>
                    <a:cubicBezTo>
                      <a:pt x="238" y="181"/>
                      <a:pt x="222" y="205"/>
                      <a:pt x="207" y="214"/>
                    </a:cubicBezTo>
                    <a:lnTo>
                      <a:pt x="207" y="214"/>
                    </a:lnTo>
                    <a:cubicBezTo>
                      <a:pt x="170" y="235"/>
                      <a:pt x="144" y="187"/>
                      <a:pt x="144" y="156"/>
                    </a:cubicBezTo>
                    <a:lnTo>
                      <a:pt x="144" y="156"/>
                    </a:lnTo>
                    <a:cubicBezTo>
                      <a:pt x="141" y="83"/>
                      <a:pt x="229" y="50"/>
                      <a:pt x="282" y="95"/>
                    </a:cubicBezTo>
                    <a:lnTo>
                      <a:pt x="282" y="95"/>
                    </a:lnTo>
                    <a:cubicBezTo>
                      <a:pt x="309" y="117"/>
                      <a:pt x="318" y="156"/>
                      <a:pt x="307" y="189"/>
                    </a:cubicBezTo>
                    <a:lnTo>
                      <a:pt x="307" y="189"/>
                    </a:lnTo>
                    <a:cubicBezTo>
                      <a:pt x="296" y="220"/>
                      <a:pt x="268" y="239"/>
                      <a:pt x="240" y="251"/>
                    </a:cubicBezTo>
                    <a:lnTo>
                      <a:pt x="240" y="251"/>
                    </a:lnTo>
                    <a:cubicBezTo>
                      <a:pt x="183" y="271"/>
                      <a:pt x="100" y="266"/>
                      <a:pt x="75" y="201"/>
                    </a:cubicBezTo>
                    <a:lnTo>
                      <a:pt x="75" y="201"/>
                    </a:lnTo>
                    <a:cubicBezTo>
                      <a:pt x="48" y="129"/>
                      <a:pt x="100" y="63"/>
                      <a:pt x="162" y="30"/>
                    </a:cubicBezTo>
                    <a:lnTo>
                      <a:pt x="162" y="30"/>
                    </a:lnTo>
                    <a:cubicBezTo>
                      <a:pt x="178" y="22"/>
                      <a:pt x="165" y="0"/>
                      <a:pt x="149" y="7"/>
                    </a:cubicBezTo>
                    <a:lnTo>
                      <a:pt x="149" y="7"/>
                    </a:lnTo>
                    <a:cubicBezTo>
                      <a:pt x="66" y="46"/>
                      <a:pt x="0" y="151"/>
                      <a:pt x="61" y="237"/>
                    </a:cubicBezTo>
                    <a:lnTo>
                      <a:pt x="61" y="237"/>
                    </a:lnTo>
                    <a:cubicBezTo>
                      <a:pt x="115" y="310"/>
                      <a:pt x="250" y="302"/>
                      <a:pt x="308" y="235"/>
                    </a:cubicBezTo>
                    <a:lnTo>
                      <a:pt x="308" y="235"/>
                    </a:lnTo>
                    <a:cubicBezTo>
                      <a:pt x="339" y="200"/>
                      <a:pt x="345" y="146"/>
                      <a:pt x="321" y="104"/>
                    </a:cubicBezTo>
                    <a:lnTo>
                      <a:pt x="321" y="104"/>
                    </a:lnTo>
                    <a:cubicBezTo>
                      <a:pt x="299" y="63"/>
                      <a:pt x="251" y="41"/>
                      <a:pt x="205" y="49"/>
                    </a:cubicBezTo>
                    <a:lnTo>
                      <a:pt x="205" y="49"/>
                    </a:lnTo>
                    <a:cubicBezTo>
                      <a:pt x="159" y="55"/>
                      <a:pt x="120" y="92"/>
                      <a:pt x="113" y="138"/>
                    </a:cubicBezTo>
                    <a:lnTo>
                      <a:pt x="113" y="138"/>
                    </a:lnTo>
                    <a:cubicBezTo>
                      <a:pt x="107" y="183"/>
                      <a:pt x="132" y="239"/>
                      <a:pt x="180" y="245"/>
                    </a:cubicBezTo>
                    <a:lnTo>
                      <a:pt x="180" y="245"/>
                    </a:lnTo>
                    <a:cubicBezTo>
                      <a:pt x="229" y="252"/>
                      <a:pt x="276" y="184"/>
                      <a:pt x="247" y="142"/>
                    </a:cubicBezTo>
                    <a:lnTo>
                      <a:pt x="247" y="142"/>
                    </a:lnTo>
                    <a:cubicBezTo>
                      <a:pt x="237" y="125"/>
                      <a:pt x="215" y="116"/>
                      <a:pt x="196" y="128"/>
                    </a:cubicBezTo>
                    <a:lnTo>
                      <a:pt x="196" y="128"/>
                    </a:lnTo>
                    <a:cubicBezTo>
                      <a:pt x="180" y="138"/>
                      <a:pt x="175" y="162"/>
                      <a:pt x="192" y="175"/>
                    </a:cubicBezTo>
                    <a:lnTo>
                      <a:pt x="192" y="175"/>
                    </a:lnTo>
                    <a:cubicBezTo>
                      <a:pt x="199" y="181"/>
                      <a:pt x="211"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41" name="Freeform 321">
                <a:extLst>
                  <a:ext uri="{FF2B5EF4-FFF2-40B4-BE49-F238E27FC236}">
                    <a16:creationId xmlns:a16="http://schemas.microsoft.com/office/drawing/2014/main" id="{AEEEBB9F-B1C9-3943-AB3C-4A8CD986C8C0}"/>
                  </a:ext>
                </a:extLst>
              </p:cNvPr>
              <p:cNvSpPr>
                <a:spLocks noChangeArrowheads="1"/>
              </p:cNvSpPr>
              <p:nvPr/>
            </p:nvSpPr>
            <p:spPr bwMode="auto">
              <a:xfrm>
                <a:off x="5660164" y="3119841"/>
                <a:ext cx="151823" cy="135912"/>
              </a:xfrm>
              <a:custGeom>
                <a:avLst/>
                <a:gdLst>
                  <a:gd name="T0" fmla="*/ 205 w 347"/>
                  <a:gd name="T1" fmla="*/ 164 h 311"/>
                  <a:gd name="T2" fmla="*/ 205 w 347"/>
                  <a:gd name="T3" fmla="*/ 164 h 311"/>
                  <a:gd name="T4" fmla="*/ 213 w 347"/>
                  <a:gd name="T5" fmla="*/ 146 h 311"/>
                  <a:gd name="T6" fmla="*/ 213 w 347"/>
                  <a:gd name="T7" fmla="*/ 146 h 311"/>
                  <a:gd name="T8" fmla="*/ 235 w 347"/>
                  <a:gd name="T9" fmla="*/ 162 h 311"/>
                  <a:gd name="T10" fmla="*/ 235 w 347"/>
                  <a:gd name="T11" fmla="*/ 162 h 311"/>
                  <a:gd name="T12" fmla="*/ 207 w 347"/>
                  <a:gd name="T13" fmla="*/ 214 h 311"/>
                  <a:gd name="T14" fmla="*/ 207 w 347"/>
                  <a:gd name="T15" fmla="*/ 214 h 311"/>
                  <a:gd name="T16" fmla="*/ 143 w 347"/>
                  <a:gd name="T17" fmla="*/ 156 h 311"/>
                  <a:gd name="T18" fmla="*/ 143 w 347"/>
                  <a:gd name="T19" fmla="*/ 156 h 311"/>
                  <a:gd name="T20" fmla="*/ 283 w 347"/>
                  <a:gd name="T21" fmla="*/ 95 h 311"/>
                  <a:gd name="T22" fmla="*/ 283 w 347"/>
                  <a:gd name="T23" fmla="*/ 95 h 311"/>
                  <a:gd name="T24" fmla="*/ 306 w 347"/>
                  <a:gd name="T25" fmla="*/ 189 h 311"/>
                  <a:gd name="T26" fmla="*/ 306 w 347"/>
                  <a:gd name="T27" fmla="*/ 189 h 311"/>
                  <a:gd name="T28" fmla="*/ 239 w 347"/>
                  <a:gd name="T29" fmla="*/ 251 h 311"/>
                  <a:gd name="T30" fmla="*/ 239 w 347"/>
                  <a:gd name="T31" fmla="*/ 251 h 311"/>
                  <a:gd name="T32" fmla="*/ 76 w 347"/>
                  <a:gd name="T33" fmla="*/ 201 h 311"/>
                  <a:gd name="T34" fmla="*/ 76 w 347"/>
                  <a:gd name="T35" fmla="*/ 201 h 311"/>
                  <a:gd name="T36" fmla="*/ 163 w 347"/>
                  <a:gd name="T37" fmla="*/ 30 h 311"/>
                  <a:gd name="T38" fmla="*/ 163 w 347"/>
                  <a:gd name="T39" fmla="*/ 30 h 311"/>
                  <a:gd name="T40" fmla="*/ 150 w 347"/>
                  <a:gd name="T41" fmla="*/ 7 h 311"/>
                  <a:gd name="T42" fmla="*/ 150 w 347"/>
                  <a:gd name="T43" fmla="*/ 7 h 311"/>
                  <a:gd name="T44" fmla="*/ 62 w 347"/>
                  <a:gd name="T45" fmla="*/ 237 h 311"/>
                  <a:gd name="T46" fmla="*/ 62 w 347"/>
                  <a:gd name="T47" fmla="*/ 237 h 311"/>
                  <a:gd name="T48" fmla="*/ 308 w 347"/>
                  <a:gd name="T49" fmla="*/ 235 h 311"/>
                  <a:gd name="T50" fmla="*/ 308 w 347"/>
                  <a:gd name="T51" fmla="*/ 235 h 311"/>
                  <a:gd name="T52" fmla="*/ 322 w 347"/>
                  <a:gd name="T53" fmla="*/ 104 h 311"/>
                  <a:gd name="T54" fmla="*/ 322 w 347"/>
                  <a:gd name="T55" fmla="*/ 104 h 311"/>
                  <a:gd name="T56" fmla="*/ 207 w 347"/>
                  <a:gd name="T57" fmla="*/ 49 h 311"/>
                  <a:gd name="T58" fmla="*/ 207 w 347"/>
                  <a:gd name="T59" fmla="*/ 49 h 311"/>
                  <a:gd name="T60" fmla="*/ 115 w 347"/>
                  <a:gd name="T61" fmla="*/ 138 h 311"/>
                  <a:gd name="T62" fmla="*/ 115 w 347"/>
                  <a:gd name="T63" fmla="*/ 138 h 311"/>
                  <a:gd name="T64" fmla="*/ 180 w 347"/>
                  <a:gd name="T65" fmla="*/ 245 h 311"/>
                  <a:gd name="T66" fmla="*/ 180 w 347"/>
                  <a:gd name="T67" fmla="*/ 245 h 311"/>
                  <a:gd name="T68" fmla="*/ 247 w 347"/>
                  <a:gd name="T69" fmla="*/ 142 h 311"/>
                  <a:gd name="T70" fmla="*/ 247 w 347"/>
                  <a:gd name="T71" fmla="*/ 142 h 311"/>
                  <a:gd name="T72" fmla="*/ 197 w 347"/>
                  <a:gd name="T73" fmla="*/ 128 h 311"/>
                  <a:gd name="T74" fmla="*/ 197 w 347"/>
                  <a:gd name="T75" fmla="*/ 128 h 311"/>
                  <a:gd name="T76" fmla="*/ 192 w 347"/>
                  <a:gd name="T77" fmla="*/ 175 h 311"/>
                  <a:gd name="T78" fmla="*/ 192 w 347"/>
                  <a:gd name="T79" fmla="*/ 175 h 311"/>
                  <a:gd name="T80" fmla="*/ 205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5" y="164"/>
                    </a:moveTo>
                    <a:lnTo>
                      <a:pt x="205" y="164"/>
                    </a:lnTo>
                    <a:cubicBezTo>
                      <a:pt x="201" y="156"/>
                      <a:pt x="205" y="147"/>
                      <a:pt x="213" y="146"/>
                    </a:cubicBezTo>
                    <a:lnTo>
                      <a:pt x="213" y="146"/>
                    </a:lnTo>
                    <a:cubicBezTo>
                      <a:pt x="224" y="142"/>
                      <a:pt x="233" y="153"/>
                      <a:pt x="235" y="162"/>
                    </a:cubicBezTo>
                    <a:lnTo>
                      <a:pt x="235" y="162"/>
                    </a:lnTo>
                    <a:cubicBezTo>
                      <a:pt x="239" y="181"/>
                      <a:pt x="222" y="205"/>
                      <a:pt x="207" y="214"/>
                    </a:cubicBezTo>
                    <a:lnTo>
                      <a:pt x="207" y="214"/>
                    </a:lnTo>
                    <a:cubicBezTo>
                      <a:pt x="171" y="235"/>
                      <a:pt x="143" y="187"/>
                      <a:pt x="143" y="156"/>
                    </a:cubicBezTo>
                    <a:lnTo>
                      <a:pt x="143" y="156"/>
                    </a:lnTo>
                    <a:cubicBezTo>
                      <a:pt x="141" y="83"/>
                      <a:pt x="229" y="50"/>
                      <a:pt x="283" y="95"/>
                    </a:cubicBezTo>
                    <a:lnTo>
                      <a:pt x="283" y="95"/>
                    </a:lnTo>
                    <a:cubicBezTo>
                      <a:pt x="309" y="117"/>
                      <a:pt x="318" y="156"/>
                      <a:pt x="306" y="189"/>
                    </a:cubicBezTo>
                    <a:lnTo>
                      <a:pt x="306" y="189"/>
                    </a:lnTo>
                    <a:cubicBezTo>
                      <a:pt x="296" y="220"/>
                      <a:pt x="270" y="239"/>
                      <a:pt x="239" y="251"/>
                    </a:cubicBezTo>
                    <a:lnTo>
                      <a:pt x="239" y="251"/>
                    </a:lnTo>
                    <a:cubicBezTo>
                      <a:pt x="184" y="271"/>
                      <a:pt x="101" y="266"/>
                      <a:pt x="76" y="201"/>
                    </a:cubicBezTo>
                    <a:lnTo>
                      <a:pt x="76" y="201"/>
                    </a:lnTo>
                    <a:cubicBezTo>
                      <a:pt x="48" y="129"/>
                      <a:pt x="100" y="63"/>
                      <a:pt x="163" y="30"/>
                    </a:cubicBezTo>
                    <a:lnTo>
                      <a:pt x="163" y="30"/>
                    </a:lnTo>
                    <a:cubicBezTo>
                      <a:pt x="178" y="22"/>
                      <a:pt x="164" y="0"/>
                      <a:pt x="150" y="7"/>
                    </a:cubicBezTo>
                    <a:lnTo>
                      <a:pt x="150" y="7"/>
                    </a:lnTo>
                    <a:cubicBezTo>
                      <a:pt x="66" y="46"/>
                      <a:pt x="0" y="151"/>
                      <a:pt x="62" y="237"/>
                    </a:cubicBezTo>
                    <a:lnTo>
                      <a:pt x="62" y="237"/>
                    </a:lnTo>
                    <a:cubicBezTo>
                      <a:pt x="115" y="310"/>
                      <a:pt x="251" y="302"/>
                      <a:pt x="308" y="235"/>
                    </a:cubicBezTo>
                    <a:lnTo>
                      <a:pt x="308" y="235"/>
                    </a:lnTo>
                    <a:cubicBezTo>
                      <a:pt x="339" y="200"/>
                      <a:pt x="346" y="146"/>
                      <a:pt x="322" y="104"/>
                    </a:cubicBezTo>
                    <a:lnTo>
                      <a:pt x="322" y="104"/>
                    </a:lnTo>
                    <a:cubicBezTo>
                      <a:pt x="298" y="63"/>
                      <a:pt x="251" y="41"/>
                      <a:pt x="207" y="49"/>
                    </a:cubicBezTo>
                    <a:lnTo>
                      <a:pt x="207" y="49"/>
                    </a:lnTo>
                    <a:cubicBezTo>
                      <a:pt x="159" y="55"/>
                      <a:pt x="120" y="92"/>
                      <a:pt x="115" y="138"/>
                    </a:cubicBezTo>
                    <a:lnTo>
                      <a:pt x="115" y="138"/>
                    </a:lnTo>
                    <a:cubicBezTo>
                      <a:pt x="108" y="183"/>
                      <a:pt x="132" y="239"/>
                      <a:pt x="180" y="245"/>
                    </a:cubicBezTo>
                    <a:lnTo>
                      <a:pt x="180" y="245"/>
                    </a:lnTo>
                    <a:cubicBezTo>
                      <a:pt x="229" y="252"/>
                      <a:pt x="276" y="184"/>
                      <a:pt x="247" y="142"/>
                    </a:cubicBezTo>
                    <a:lnTo>
                      <a:pt x="247" y="142"/>
                    </a:lnTo>
                    <a:cubicBezTo>
                      <a:pt x="237" y="125"/>
                      <a:pt x="213" y="116"/>
                      <a:pt x="197" y="128"/>
                    </a:cubicBezTo>
                    <a:lnTo>
                      <a:pt x="197" y="128"/>
                    </a:lnTo>
                    <a:cubicBezTo>
                      <a:pt x="182" y="138"/>
                      <a:pt x="176" y="162"/>
                      <a:pt x="192" y="175"/>
                    </a:cubicBezTo>
                    <a:lnTo>
                      <a:pt x="192" y="175"/>
                    </a:lnTo>
                    <a:cubicBezTo>
                      <a:pt x="199"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42" name="Freeform 322">
                <a:extLst>
                  <a:ext uri="{FF2B5EF4-FFF2-40B4-BE49-F238E27FC236}">
                    <a16:creationId xmlns:a16="http://schemas.microsoft.com/office/drawing/2014/main" id="{560B48F5-FBBB-8D4B-9764-564EFEECCFA7}"/>
                  </a:ext>
                </a:extLst>
              </p:cNvPr>
              <p:cNvSpPr>
                <a:spLocks/>
              </p:cNvSpPr>
              <p:nvPr/>
            </p:nvSpPr>
            <p:spPr bwMode="auto">
              <a:xfrm>
                <a:off x="5881728" y="3119841"/>
                <a:ext cx="132497" cy="136338"/>
              </a:xfrm>
              <a:custGeom>
                <a:avLst/>
                <a:gdLst>
                  <a:gd name="T0" fmla="*/ 59275 w 304"/>
                  <a:gd name="T1" fmla="*/ 56371 h 312"/>
                  <a:gd name="T2" fmla="*/ 59275 w 304"/>
                  <a:gd name="T3" fmla="*/ 56371 h 312"/>
                  <a:gd name="T4" fmla="*/ 51430 w 304"/>
                  <a:gd name="T5" fmla="*/ 59429 h 312"/>
                  <a:gd name="T6" fmla="*/ 51430 w 304"/>
                  <a:gd name="T7" fmla="*/ 59429 h 312"/>
                  <a:gd name="T8" fmla="*/ 49686 w 304"/>
                  <a:gd name="T9" fmla="*/ 48068 h 312"/>
                  <a:gd name="T10" fmla="*/ 49686 w 304"/>
                  <a:gd name="T11" fmla="*/ 48068 h 312"/>
                  <a:gd name="T12" fmla="*/ 74530 w 304"/>
                  <a:gd name="T13" fmla="*/ 40639 h 312"/>
                  <a:gd name="T14" fmla="*/ 74530 w 304"/>
                  <a:gd name="T15" fmla="*/ 40639 h 312"/>
                  <a:gd name="T16" fmla="*/ 76273 w 304"/>
                  <a:gd name="T17" fmla="*/ 77783 h 312"/>
                  <a:gd name="T18" fmla="*/ 76273 w 304"/>
                  <a:gd name="T19" fmla="*/ 77783 h 312"/>
                  <a:gd name="T20" fmla="*/ 14383 w 304"/>
                  <a:gd name="T21" fmla="*/ 53749 h 312"/>
                  <a:gd name="T22" fmla="*/ 14383 w 304"/>
                  <a:gd name="T23" fmla="*/ 53749 h 312"/>
                  <a:gd name="T24" fmla="*/ 36175 w 304"/>
                  <a:gd name="T25" fmla="*/ 17916 h 312"/>
                  <a:gd name="T26" fmla="*/ 36175 w 304"/>
                  <a:gd name="T27" fmla="*/ 17916 h 312"/>
                  <a:gd name="T28" fmla="*/ 74965 w 304"/>
                  <a:gd name="T29" fmla="*/ 18790 h 312"/>
                  <a:gd name="T30" fmla="*/ 74965 w 304"/>
                  <a:gd name="T31" fmla="*/ 18790 h 312"/>
                  <a:gd name="T32" fmla="*/ 110269 w 304"/>
                  <a:gd name="T33" fmla="*/ 84774 h 312"/>
                  <a:gd name="T34" fmla="*/ 110269 w 304"/>
                  <a:gd name="T35" fmla="*/ 84774 h 312"/>
                  <a:gd name="T36" fmla="*/ 31381 w 304"/>
                  <a:gd name="T37" fmla="*/ 110556 h 312"/>
                  <a:gd name="T38" fmla="*/ 31381 w 304"/>
                  <a:gd name="T39" fmla="*/ 110556 h 312"/>
                  <a:gd name="T40" fmla="*/ 28330 w 304"/>
                  <a:gd name="T41" fmla="*/ 122355 h 312"/>
                  <a:gd name="T42" fmla="*/ 28330 w 304"/>
                  <a:gd name="T43" fmla="*/ 122355 h 312"/>
                  <a:gd name="T44" fmla="*/ 125959 w 304"/>
                  <a:gd name="T45" fmla="*/ 78657 h 312"/>
                  <a:gd name="T46" fmla="*/ 125959 w 304"/>
                  <a:gd name="T47" fmla="*/ 78657 h 312"/>
                  <a:gd name="T48" fmla="*/ 49686 w 304"/>
                  <a:gd name="T49" fmla="*/ 2622 h 312"/>
                  <a:gd name="T50" fmla="*/ 49686 w 304"/>
                  <a:gd name="T51" fmla="*/ 2622 h 312"/>
                  <a:gd name="T52" fmla="*/ 5230 w 304"/>
                  <a:gd name="T53" fmla="*/ 38891 h 312"/>
                  <a:gd name="T54" fmla="*/ 5230 w 304"/>
                  <a:gd name="T55" fmla="*/ 38891 h 312"/>
                  <a:gd name="T56" fmla="*/ 23536 w 304"/>
                  <a:gd name="T57" fmla="*/ 92203 h 312"/>
                  <a:gd name="T58" fmla="*/ 23536 w 304"/>
                  <a:gd name="T59" fmla="*/ 92203 h 312"/>
                  <a:gd name="T60" fmla="*/ 79324 w 304"/>
                  <a:gd name="T61" fmla="*/ 93077 h 312"/>
                  <a:gd name="T62" fmla="*/ 79324 w 304"/>
                  <a:gd name="T63" fmla="*/ 93077 h 312"/>
                  <a:gd name="T64" fmla="*/ 91963 w 304"/>
                  <a:gd name="T65" fmla="*/ 39328 h 312"/>
                  <a:gd name="T66" fmla="*/ 91963 w 304"/>
                  <a:gd name="T67" fmla="*/ 39328 h 312"/>
                  <a:gd name="T68" fmla="*/ 39226 w 304"/>
                  <a:gd name="T69" fmla="*/ 50253 h 312"/>
                  <a:gd name="T70" fmla="*/ 39226 w 304"/>
                  <a:gd name="T71" fmla="*/ 50253 h 312"/>
                  <a:gd name="T72" fmla="*/ 50994 w 304"/>
                  <a:gd name="T73" fmla="*/ 70354 h 312"/>
                  <a:gd name="T74" fmla="*/ 50994 w 304"/>
                  <a:gd name="T75" fmla="*/ 70354 h 312"/>
                  <a:gd name="T76" fmla="*/ 66684 w 304"/>
                  <a:gd name="T77" fmla="*/ 57244 h 312"/>
                  <a:gd name="T78" fmla="*/ 66684 w 304"/>
                  <a:gd name="T79" fmla="*/ 57244 h 312"/>
                  <a:gd name="T80" fmla="*/ 59275 w 304"/>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6" y="129"/>
                    </a:moveTo>
                    <a:lnTo>
                      <a:pt x="136" y="129"/>
                    </a:lnTo>
                    <a:cubicBezTo>
                      <a:pt x="134" y="136"/>
                      <a:pt x="125" y="140"/>
                      <a:pt x="118" y="136"/>
                    </a:cubicBezTo>
                    <a:cubicBezTo>
                      <a:pt x="107" y="133"/>
                      <a:pt x="109" y="118"/>
                      <a:pt x="114" y="110"/>
                    </a:cubicBezTo>
                    <a:cubicBezTo>
                      <a:pt x="125" y="93"/>
                      <a:pt x="153" y="88"/>
                      <a:pt x="171" y="93"/>
                    </a:cubicBezTo>
                    <a:cubicBezTo>
                      <a:pt x="211" y="104"/>
                      <a:pt x="196" y="157"/>
                      <a:pt x="175" y="178"/>
                    </a:cubicBezTo>
                    <a:cubicBezTo>
                      <a:pt x="125" y="231"/>
                      <a:pt x="38" y="193"/>
                      <a:pt x="33" y="123"/>
                    </a:cubicBezTo>
                    <a:cubicBezTo>
                      <a:pt x="30" y="89"/>
                      <a:pt x="51" y="55"/>
                      <a:pt x="83" y="41"/>
                    </a:cubicBezTo>
                    <a:cubicBezTo>
                      <a:pt x="111" y="26"/>
                      <a:pt x="144" y="30"/>
                      <a:pt x="172" y="43"/>
                    </a:cubicBezTo>
                    <a:cubicBezTo>
                      <a:pt x="226" y="69"/>
                      <a:pt x="281" y="131"/>
                      <a:pt x="253" y="194"/>
                    </a:cubicBezTo>
                    <a:cubicBezTo>
                      <a:pt x="222" y="265"/>
                      <a:pt x="139" y="276"/>
                      <a:pt x="72" y="253"/>
                    </a:cubicBezTo>
                    <a:cubicBezTo>
                      <a:pt x="55" y="248"/>
                      <a:pt x="48" y="273"/>
                      <a:pt x="65" y="280"/>
                    </a:cubicBezTo>
                    <a:cubicBezTo>
                      <a:pt x="151" y="311"/>
                      <a:pt x="272" y="284"/>
                      <a:pt x="289" y="180"/>
                    </a:cubicBezTo>
                    <a:cubicBezTo>
                      <a:pt x="303" y="89"/>
                      <a:pt x="201" y="0"/>
                      <a:pt x="114" y="6"/>
                    </a:cubicBezTo>
                    <a:cubicBezTo>
                      <a:pt x="65" y="9"/>
                      <a:pt x="23" y="43"/>
                      <a:pt x="12" y="89"/>
                    </a:cubicBezTo>
                    <a:cubicBezTo>
                      <a:pt x="0" y="135"/>
                      <a:pt x="16" y="184"/>
                      <a:pt x="54" y="211"/>
                    </a:cubicBezTo>
                    <a:cubicBezTo>
                      <a:pt x="92" y="239"/>
                      <a:pt x="146" y="240"/>
                      <a:pt x="182" y="213"/>
                    </a:cubicBezTo>
                    <a:cubicBezTo>
                      <a:pt x="218" y="185"/>
                      <a:pt x="242" y="129"/>
                      <a:pt x="211" y="90"/>
                    </a:cubicBezTo>
                    <a:cubicBezTo>
                      <a:pt x="181" y="50"/>
                      <a:pt x="100" y="65"/>
                      <a:pt x="90" y="115"/>
                    </a:cubicBezTo>
                    <a:cubicBezTo>
                      <a:pt x="86" y="135"/>
                      <a:pt x="96" y="157"/>
                      <a:pt x="117" y="161"/>
                    </a:cubicBezTo>
                    <a:cubicBezTo>
                      <a:pt x="135" y="164"/>
                      <a:pt x="155" y="151"/>
                      <a:pt x="153" y="131"/>
                    </a:cubicBezTo>
                    <a:cubicBezTo>
                      <a:pt x="152" y="122"/>
                      <a:pt x="139"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43" name="Freeform 323">
                <a:extLst>
                  <a:ext uri="{FF2B5EF4-FFF2-40B4-BE49-F238E27FC236}">
                    <a16:creationId xmlns:a16="http://schemas.microsoft.com/office/drawing/2014/main" id="{AD900773-2721-014F-97AD-2FF7E20DA4A9}"/>
                  </a:ext>
                </a:extLst>
              </p:cNvPr>
              <p:cNvSpPr>
                <a:spLocks/>
              </p:cNvSpPr>
              <p:nvPr/>
            </p:nvSpPr>
            <p:spPr bwMode="auto">
              <a:xfrm>
                <a:off x="5470794" y="3119841"/>
                <a:ext cx="132497" cy="136338"/>
              </a:xfrm>
              <a:custGeom>
                <a:avLst/>
                <a:gdLst>
                  <a:gd name="T0" fmla="*/ 59081 w 305"/>
                  <a:gd name="T1" fmla="*/ 56371 h 312"/>
                  <a:gd name="T2" fmla="*/ 59081 w 305"/>
                  <a:gd name="T3" fmla="*/ 56371 h 312"/>
                  <a:gd name="T4" fmla="*/ 51261 w 305"/>
                  <a:gd name="T5" fmla="*/ 59429 h 312"/>
                  <a:gd name="T6" fmla="*/ 51261 w 305"/>
                  <a:gd name="T7" fmla="*/ 59429 h 312"/>
                  <a:gd name="T8" fmla="*/ 49523 w 305"/>
                  <a:gd name="T9" fmla="*/ 48068 h 312"/>
                  <a:gd name="T10" fmla="*/ 49523 w 305"/>
                  <a:gd name="T11" fmla="*/ 48068 h 312"/>
                  <a:gd name="T12" fmla="*/ 74720 w 305"/>
                  <a:gd name="T13" fmla="*/ 40639 h 312"/>
                  <a:gd name="T14" fmla="*/ 74720 w 305"/>
                  <a:gd name="T15" fmla="*/ 40639 h 312"/>
                  <a:gd name="T16" fmla="*/ 76457 w 305"/>
                  <a:gd name="T17" fmla="*/ 77783 h 312"/>
                  <a:gd name="T18" fmla="*/ 76457 w 305"/>
                  <a:gd name="T19" fmla="*/ 77783 h 312"/>
                  <a:gd name="T20" fmla="*/ 14770 w 305"/>
                  <a:gd name="T21" fmla="*/ 53749 h 312"/>
                  <a:gd name="T22" fmla="*/ 14770 w 305"/>
                  <a:gd name="T23" fmla="*/ 53749 h 312"/>
                  <a:gd name="T24" fmla="*/ 36491 w 305"/>
                  <a:gd name="T25" fmla="*/ 17916 h 312"/>
                  <a:gd name="T26" fmla="*/ 36491 w 305"/>
                  <a:gd name="T27" fmla="*/ 17916 h 312"/>
                  <a:gd name="T28" fmla="*/ 75154 w 305"/>
                  <a:gd name="T29" fmla="*/ 18790 h 312"/>
                  <a:gd name="T30" fmla="*/ 75154 w 305"/>
                  <a:gd name="T31" fmla="*/ 18790 h 312"/>
                  <a:gd name="T32" fmla="*/ 110776 w 305"/>
                  <a:gd name="T33" fmla="*/ 84774 h 312"/>
                  <a:gd name="T34" fmla="*/ 110776 w 305"/>
                  <a:gd name="T35" fmla="*/ 84774 h 312"/>
                  <a:gd name="T36" fmla="*/ 31712 w 305"/>
                  <a:gd name="T37" fmla="*/ 110556 h 312"/>
                  <a:gd name="T38" fmla="*/ 31712 w 305"/>
                  <a:gd name="T39" fmla="*/ 110556 h 312"/>
                  <a:gd name="T40" fmla="*/ 28237 w 305"/>
                  <a:gd name="T41" fmla="*/ 122355 h 312"/>
                  <a:gd name="T42" fmla="*/ 28237 w 305"/>
                  <a:gd name="T43" fmla="*/ 122355 h 312"/>
                  <a:gd name="T44" fmla="*/ 125546 w 305"/>
                  <a:gd name="T45" fmla="*/ 78657 h 312"/>
                  <a:gd name="T46" fmla="*/ 125546 w 305"/>
                  <a:gd name="T47" fmla="*/ 78657 h 312"/>
                  <a:gd name="T48" fmla="*/ 49958 w 305"/>
                  <a:gd name="T49" fmla="*/ 2622 h 312"/>
                  <a:gd name="T50" fmla="*/ 49958 w 305"/>
                  <a:gd name="T51" fmla="*/ 2622 h 312"/>
                  <a:gd name="T52" fmla="*/ 5647 w 305"/>
                  <a:gd name="T53" fmla="*/ 38891 h 312"/>
                  <a:gd name="T54" fmla="*/ 5647 w 305"/>
                  <a:gd name="T55" fmla="*/ 38891 h 312"/>
                  <a:gd name="T56" fmla="*/ 23893 w 305"/>
                  <a:gd name="T57" fmla="*/ 92203 h 312"/>
                  <a:gd name="T58" fmla="*/ 23893 w 305"/>
                  <a:gd name="T59" fmla="*/ 92203 h 312"/>
                  <a:gd name="T60" fmla="*/ 79933 w 305"/>
                  <a:gd name="T61" fmla="*/ 93077 h 312"/>
                  <a:gd name="T62" fmla="*/ 79933 w 305"/>
                  <a:gd name="T63" fmla="*/ 93077 h 312"/>
                  <a:gd name="T64" fmla="*/ 92096 w 305"/>
                  <a:gd name="T65" fmla="*/ 39328 h 312"/>
                  <a:gd name="T66" fmla="*/ 92096 w 305"/>
                  <a:gd name="T67" fmla="*/ 39328 h 312"/>
                  <a:gd name="T68" fmla="*/ 39097 w 305"/>
                  <a:gd name="T69" fmla="*/ 50253 h 312"/>
                  <a:gd name="T70" fmla="*/ 39097 w 305"/>
                  <a:gd name="T71" fmla="*/ 50253 h 312"/>
                  <a:gd name="T72" fmla="*/ 51261 w 305"/>
                  <a:gd name="T73" fmla="*/ 70354 h 312"/>
                  <a:gd name="T74" fmla="*/ 51261 w 305"/>
                  <a:gd name="T75" fmla="*/ 70354 h 312"/>
                  <a:gd name="T76" fmla="*/ 67335 w 305"/>
                  <a:gd name="T77" fmla="*/ 57244 h 312"/>
                  <a:gd name="T78" fmla="*/ 67335 w 305"/>
                  <a:gd name="T79" fmla="*/ 57244 h 312"/>
                  <a:gd name="T80" fmla="*/ 59081 w 305"/>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5" h="312">
                    <a:moveTo>
                      <a:pt x="136" y="129"/>
                    </a:moveTo>
                    <a:lnTo>
                      <a:pt x="136" y="129"/>
                    </a:lnTo>
                    <a:cubicBezTo>
                      <a:pt x="135" y="136"/>
                      <a:pt x="126" y="140"/>
                      <a:pt x="118" y="136"/>
                    </a:cubicBezTo>
                    <a:cubicBezTo>
                      <a:pt x="109" y="133"/>
                      <a:pt x="110" y="118"/>
                      <a:pt x="114" y="110"/>
                    </a:cubicBezTo>
                    <a:cubicBezTo>
                      <a:pt x="126" y="93"/>
                      <a:pt x="153" y="88"/>
                      <a:pt x="172" y="93"/>
                    </a:cubicBezTo>
                    <a:cubicBezTo>
                      <a:pt x="211" y="104"/>
                      <a:pt x="195" y="157"/>
                      <a:pt x="176" y="178"/>
                    </a:cubicBezTo>
                    <a:cubicBezTo>
                      <a:pt x="126" y="231"/>
                      <a:pt x="39" y="193"/>
                      <a:pt x="34" y="123"/>
                    </a:cubicBezTo>
                    <a:cubicBezTo>
                      <a:pt x="30" y="89"/>
                      <a:pt x="52" y="55"/>
                      <a:pt x="84" y="41"/>
                    </a:cubicBezTo>
                    <a:cubicBezTo>
                      <a:pt x="113" y="26"/>
                      <a:pt x="145" y="30"/>
                      <a:pt x="173" y="43"/>
                    </a:cubicBezTo>
                    <a:cubicBezTo>
                      <a:pt x="227" y="69"/>
                      <a:pt x="282" y="131"/>
                      <a:pt x="255" y="194"/>
                    </a:cubicBezTo>
                    <a:cubicBezTo>
                      <a:pt x="223" y="265"/>
                      <a:pt x="139" y="276"/>
                      <a:pt x="73" y="253"/>
                    </a:cubicBezTo>
                    <a:cubicBezTo>
                      <a:pt x="56" y="248"/>
                      <a:pt x="50" y="273"/>
                      <a:pt x="65" y="280"/>
                    </a:cubicBezTo>
                    <a:cubicBezTo>
                      <a:pt x="152" y="311"/>
                      <a:pt x="272" y="284"/>
                      <a:pt x="289" y="180"/>
                    </a:cubicBezTo>
                    <a:cubicBezTo>
                      <a:pt x="304" y="89"/>
                      <a:pt x="202" y="0"/>
                      <a:pt x="115" y="6"/>
                    </a:cubicBezTo>
                    <a:cubicBezTo>
                      <a:pt x="67" y="9"/>
                      <a:pt x="25" y="43"/>
                      <a:pt x="13" y="89"/>
                    </a:cubicBezTo>
                    <a:cubicBezTo>
                      <a:pt x="0" y="135"/>
                      <a:pt x="17" y="184"/>
                      <a:pt x="55" y="211"/>
                    </a:cubicBezTo>
                    <a:cubicBezTo>
                      <a:pt x="92" y="239"/>
                      <a:pt x="145" y="240"/>
                      <a:pt x="184" y="213"/>
                    </a:cubicBezTo>
                    <a:cubicBezTo>
                      <a:pt x="219" y="185"/>
                      <a:pt x="241" y="129"/>
                      <a:pt x="212" y="90"/>
                    </a:cubicBezTo>
                    <a:cubicBezTo>
                      <a:pt x="182" y="50"/>
                      <a:pt x="101" y="65"/>
                      <a:pt x="90" y="115"/>
                    </a:cubicBezTo>
                    <a:cubicBezTo>
                      <a:pt x="86" y="135"/>
                      <a:pt x="97" y="157"/>
                      <a:pt x="118" y="161"/>
                    </a:cubicBezTo>
                    <a:cubicBezTo>
                      <a:pt x="136" y="164"/>
                      <a:pt x="156" y="151"/>
                      <a:pt x="155" y="131"/>
                    </a:cubicBezTo>
                    <a:cubicBezTo>
                      <a:pt x="153" y="122"/>
                      <a:pt x="140"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44" name="Freeform 324">
                <a:extLst>
                  <a:ext uri="{FF2B5EF4-FFF2-40B4-BE49-F238E27FC236}">
                    <a16:creationId xmlns:a16="http://schemas.microsoft.com/office/drawing/2014/main" id="{38C61FEB-C594-D146-939A-8488F751A895}"/>
                  </a:ext>
                </a:extLst>
              </p:cNvPr>
              <p:cNvSpPr>
                <a:spLocks noChangeArrowheads="1"/>
              </p:cNvSpPr>
              <p:nvPr/>
            </p:nvSpPr>
            <p:spPr bwMode="auto">
              <a:xfrm>
                <a:off x="6070807" y="3119841"/>
                <a:ext cx="151823" cy="135912"/>
              </a:xfrm>
              <a:custGeom>
                <a:avLst/>
                <a:gdLst>
                  <a:gd name="T0" fmla="*/ 204 w 347"/>
                  <a:gd name="T1" fmla="*/ 164 h 311"/>
                  <a:gd name="T2" fmla="*/ 204 w 347"/>
                  <a:gd name="T3" fmla="*/ 164 h 311"/>
                  <a:gd name="T4" fmla="*/ 212 w 347"/>
                  <a:gd name="T5" fmla="*/ 146 h 311"/>
                  <a:gd name="T6" fmla="*/ 212 w 347"/>
                  <a:gd name="T7" fmla="*/ 146 h 311"/>
                  <a:gd name="T8" fmla="*/ 234 w 347"/>
                  <a:gd name="T9" fmla="*/ 162 h 311"/>
                  <a:gd name="T10" fmla="*/ 234 w 347"/>
                  <a:gd name="T11" fmla="*/ 162 h 311"/>
                  <a:gd name="T12" fmla="*/ 205 w 347"/>
                  <a:gd name="T13" fmla="*/ 214 h 311"/>
                  <a:gd name="T14" fmla="*/ 205 w 347"/>
                  <a:gd name="T15" fmla="*/ 214 h 311"/>
                  <a:gd name="T16" fmla="*/ 142 w 347"/>
                  <a:gd name="T17" fmla="*/ 156 h 311"/>
                  <a:gd name="T18" fmla="*/ 142 w 347"/>
                  <a:gd name="T19" fmla="*/ 156 h 311"/>
                  <a:gd name="T20" fmla="*/ 282 w 347"/>
                  <a:gd name="T21" fmla="*/ 95 h 311"/>
                  <a:gd name="T22" fmla="*/ 282 w 347"/>
                  <a:gd name="T23" fmla="*/ 95 h 311"/>
                  <a:gd name="T24" fmla="*/ 307 w 347"/>
                  <a:gd name="T25" fmla="*/ 189 h 311"/>
                  <a:gd name="T26" fmla="*/ 307 w 347"/>
                  <a:gd name="T27" fmla="*/ 189 h 311"/>
                  <a:gd name="T28" fmla="*/ 240 w 347"/>
                  <a:gd name="T29" fmla="*/ 251 h 311"/>
                  <a:gd name="T30" fmla="*/ 240 w 347"/>
                  <a:gd name="T31" fmla="*/ 251 h 311"/>
                  <a:gd name="T32" fmla="*/ 77 w 347"/>
                  <a:gd name="T33" fmla="*/ 201 h 311"/>
                  <a:gd name="T34" fmla="*/ 77 w 347"/>
                  <a:gd name="T35" fmla="*/ 201 h 311"/>
                  <a:gd name="T36" fmla="*/ 162 w 347"/>
                  <a:gd name="T37" fmla="*/ 30 h 311"/>
                  <a:gd name="T38" fmla="*/ 162 w 347"/>
                  <a:gd name="T39" fmla="*/ 30 h 311"/>
                  <a:gd name="T40" fmla="*/ 149 w 347"/>
                  <a:gd name="T41" fmla="*/ 7 h 311"/>
                  <a:gd name="T42" fmla="*/ 149 w 347"/>
                  <a:gd name="T43" fmla="*/ 7 h 311"/>
                  <a:gd name="T44" fmla="*/ 61 w 347"/>
                  <a:gd name="T45" fmla="*/ 237 h 311"/>
                  <a:gd name="T46" fmla="*/ 61 w 347"/>
                  <a:gd name="T47" fmla="*/ 237 h 311"/>
                  <a:gd name="T48" fmla="*/ 308 w 347"/>
                  <a:gd name="T49" fmla="*/ 235 h 311"/>
                  <a:gd name="T50" fmla="*/ 308 w 347"/>
                  <a:gd name="T51" fmla="*/ 235 h 311"/>
                  <a:gd name="T52" fmla="*/ 321 w 347"/>
                  <a:gd name="T53" fmla="*/ 104 h 311"/>
                  <a:gd name="T54" fmla="*/ 321 w 347"/>
                  <a:gd name="T55" fmla="*/ 104 h 311"/>
                  <a:gd name="T56" fmla="*/ 204 w 347"/>
                  <a:gd name="T57" fmla="*/ 49 h 311"/>
                  <a:gd name="T58" fmla="*/ 204 w 347"/>
                  <a:gd name="T59" fmla="*/ 49 h 311"/>
                  <a:gd name="T60" fmla="*/ 113 w 347"/>
                  <a:gd name="T61" fmla="*/ 138 h 311"/>
                  <a:gd name="T62" fmla="*/ 113 w 347"/>
                  <a:gd name="T63" fmla="*/ 138 h 311"/>
                  <a:gd name="T64" fmla="*/ 179 w 347"/>
                  <a:gd name="T65" fmla="*/ 245 h 311"/>
                  <a:gd name="T66" fmla="*/ 179 w 347"/>
                  <a:gd name="T67" fmla="*/ 245 h 311"/>
                  <a:gd name="T68" fmla="*/ 247 w 347"/>
                  <a:gd name="T69" fmla="*/ 142 h 311"/>
                  <a:gd name="T70" fmla="*/ 247 w 347"/>
                  <a:gd name="T71" fmla="*/ 142 h 311"/>
                  <a:gd name="T72" fmla="*/ 196 w 347"/>
                  <a:gd name="T73" fmla="*/ 128 h 311"/>
                  <a:gd name="T74" fmla="*/ 196 w 347"/>
                  <a:gd name="T75" fmla="*/ 128 h 311"/>
                  <a:gd name="T76" fmla="*/ 191 w 347"/>
                  <a:gd name="T77" fmla="*/ 175 h 311"/>
                  <a:gd name="T78" fmla="*/ 191 w 347"/>
                  <a:gd name="T79" fmla="*/ 175 h 311"/>
                  <a:gd name="T80" fmla="*/ 204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4" y="164"/>
                    </a:moveTo>
                    <a:lnTo>
                      <a:pt x="204" y="164"/>
                    </a:lnTo>
                    <a:cubicBezTo>
                      <a:pt x="201" y="156"/>
                      <a:pt x="204" y="147"/>
                      <a:pt x="212" y="146"/>
                    </a:cubicBezTo>
                    <a:lnTo>
                      <a:pt x="212" y="146"/>
                    </a:lnTo>
                    <a:cubicBezTo>
                      <a:pt x="222" y="142"/>
                      <a:pt x="232" y="153"/>
                      <a:pt x="234" y="162"/>
                    </a:cubicBezTo>
                    <a:lnTo>
                      <a:pt x="234" y="162"/>
                    </a:lnTo>
                    <a:cubicBezTo>
                      <a:pt x="238" y="181"/>
                      <a:pt x="222" y="205"/>
                      <a:pt x="205" y="214"/>
                    </a:cubicBezTo>
                    <a:lnTo>
                      <a:pt x="205" y="214"/>
                    </a:lnTo>
                    <a:cubicBezTo>
                      <a:pt x="170" y="235"/>
                      <a:pt x="144" y="187"/>
                      <a:pt x="142" y="156"/>
                    </a:cubicBezTo>
                    <a:lnTo>
                      <a:pt x="142" y="156"/>
                    </a:lnTo>
                    <a:cubicBezTo>
                      <a:pt x="141" y="83"/>
                      <a:pt x="229" y="50"/>
                      <a:pt x="282" y="95"/>
                    </a:cubicBezTo>
                    <a:lnTo>
                      <a:pt x="282" y="95"/>
                    </a:lnTo>
                    <a:cubicBezTo>
                      <a:pt x="308" y="117"/>
                      <a:pt x="317" y="156"/>
                      <a:pt x="307" y="189"/>
                    </a:cubicBezTo>
                    <a:lnTo>
                      <a:pt x="307" y="189"/>
                    </a:lnTo>
                    <a:cubicBezTo>
                      <a:pt x="295" y="220"/>
                      <a:pt x="268" y="239"/>
                      <a:pt x="240" y="251"/>
                    </a:cubicBezTo>
                    <a:lnTo>
                      <a:pt x="240" y="251"/>
                    </a:lnTo>
                    <a:cubicBezTo>
                      <a:pt x="183" y="271"/>
                      <a:pt x="100" y="266"/>
                      <a:pt x="77" y="201"/>
                    </a:cubicBezTo>
                    <a:lnTo>
                      <a:pt x="77" y="201"/>
                    </a:lnTo>
                    <a:cubicBezTo>
                      <a:pt x="48" y="129"/>
                      <a:pt x="100" y="63"/>
                      <a:pt x="162" y="30"/>
                    </a:cubicBezTo>
                    <a:lnTo>
                      <a:pt x="162" y="30"/>
                    </a:lnTo>
                    <a:cubicBezTo>
                      <a:pt x="178" y="22"/>
                      <a:pt x="163" y="0"/>
                      <a:pt x="149" y="7"/>
                    </a:cubicBezTo>
                    <a:lnTo>
                      <a:pt x="149" y="7"/>
                    </a:lnTo>
                    <a:cubicBezTo>
                      <a:pt x="66" y="46"/>
                      <a:pt x="0" y="151"/>
                      <a:pt x="61" y="237"/>
                    </a:cubicBezTo>
                    <a:lnTo>
                      <a:pt x="61" y="237"/>
                    </a:lnTo>
                    <a:cubicBezTo>
                      <a:pt x="115" y="310"/>
                      <a:pt x="250" y="302"/>
                      <a:pt x="308" y="235"/>
                    </a:cubicBezTo>
                    <a:lnTo>
                      <a:pt x="308" y="235"/>
                    </a:lnTo>
                    <a:cubicBezTo>
                      <a:pt x="339" y="200"/>
                      <a:pt x="346" y="146"/>
                      <a:pt x="321" y="104"/>
                    </a:cubicBezTo>
                    <a:lnTo>
                      <a:pt x="321" y="104"/>
                    </a:lnTo>
                    <a:cubicBezTo>
                      <a:pt x="297" y="63"/>
                      <a:pt x="251" y="41"/>
                      <a:pt x="204" y="49"/>
                    </a:cubicBezTo>
                    <a:lnTo>
                      <a:pt x="204" y="49"/>
                    </a:lnTo>
                    <a:cubicBezTo>
                      <a:pt x="159" y="55"/>
                      <a:pt x="119" y="92"/>
                      <a:pt x="113" y="138"/>
                    </a:cubicBezTo>
                    <a:lnTo>
                      <a:pt x="113" y="138"/>
                    </a:lnTo>
                    <a:cubicBezTo>
                      <a:pt x="108" y="183"/>
                      <a:pt x="130" y="239"/>
                      <a:pt x="179" y="245"/>
                    </a:cubicBezTo>
                    <a:lnTo>
                      <a:pt x="179" y="245"/>
                    </a:lnTo>
                    <a:cubicBezTo>
                      <a:pt x="229" y="252"/>
                      <a:pt x="276" y="184"/>
                      <a:pt x="247" y="142"/>
                    </a:cubicBezTo>
                    <a:lnTo>
                      <a:pt x="247" y="142"/>
                    </a:lnTo>
                    <a:cubicBezTo>
                      <a:pt x="237" y="125"/>
                      <a:pt x="213" y="116"/>
                      <a:pt x="196" y="128"/>
                    </a:cubicBezTo>
                    <a:lnTo>
                      <a:pt x="196" y="128"/>
                    </a:lnTo>
                    <a:cubicBezTo>
                      <a:pt x="180" y="138"/>
                      <a:pt x="175" y="162"/>
                      <a:pt x="191" y="175"/>
                    </a:cubicBezTo>
                    <a:lnTo>
                      <a:pt x="191" y="175"/>
                    </a:lnTo>
                    <a:cubicBezTo>
                      <a:pt x="199" y="181"/>
                      <a:pt x="211" y="174"/>
                      <a:pt x="204"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45" name="Freeform 325">
                <a:extLst>
                  <a:ext uri="{FF2B5EF4-FFF2-40B4-BE49-F238E27FC236}">
                    <a16:creationId xmlns:a16="http://schemas.microsoft.com/office/drawing/2014/main" id="{4C8BCD41-7DF4-7143-B4D0-8B64E30ACE13}"/>
                  </a:ext>
                </a:extLst>
              </p:cNvPr>
              <p:cNvSpPr>
                <a:spLocks noChangeArrowheads="1"/>
              </p:cNvSpPr>
              <p:nvPr/>
            </p:nvSpPr>
            <p:spPr bwMode="auto">
              <a:xfrm>
                <a:off x="6480004" y="3119841"/>
                <a:ext cx="151822" cy="135912"/>
              </a:xfrm>
              <a:custGeom>
                <a:avLst/>
                <a:gdLst>
                  <a:gd name="T0" fmla="*/ 205 w 347"/>
                  <a:gd name="T1" fmla="*/ 164 h 311"/>
                  <a:gd name="T2" fmla="*/ 205 w 347"/>
                  <a:gd name="T3" fmla="*/ 164 h 311"/>
                  <a:gd name="T4" fmla="*/ 212 w 347"/>
                  <a:gd name="T5" fmla="*/ 146 h 311"/>
                  <a:gd name="T6" fmla="*/ 212 w 347"/>
                  <a:gd name="T7" fmla="*/ 146 h 311"/>
                  <a:gd name="T8" fmla="*/ 234 w 347"/>
                  <a:gd name="T9" fmla="*/ 162 h 311"/>
                  <a:gd name="T10" fmla="*/ 234 w 347"/>
                  <a:gd name="T11" fmla="*/ 162 h 311"/>
                  <a:gd name="T12" fmla="*/ 206 w 347"/>
                  <a:gd name="T13" fmla="*/ 214 h 311"/>
                  <a:gd name="T14" fmla="*/ 206 w 347"/>
                  <a:gd name="T15" fmla="*/ 214 h 311"/>
                  <a:gd name="T16" fmla="*/ 142 w 347"/>
                  <a:gd name="T17" fmla="*/ 156 h 311"/>
                  <a:gd name="T18" fmla="*/ 142 w 347"/>
                  <a:gd name="T19" fmla="*/ 156 h 311"/>
                  <a:gd name="T20" fmla="*/ 281 w 347"/>
                  <a:gd name="T21" fmla="*/ 95 h 311"/>
                  <a:gd name="T22" fmla="*/ 281 w 347"/>
                  <a:gd name="T23" fmla="*/ 95 h 311"/>
                  <a:gd name="T24" fmla="*/ 306 w 347"/>
                  <a:gd name="T25" fmla="*/ 189 h 311"/>
                  <a:gd name="T26" fmla="*/ 306 w 347"/>
                  <a:gd name="T27" fmla="*/ 189 h 311"/>
                  <a:gd name="T28" fmla="*/ 239 w 347"/>
                  <a:gd name="T29" fmla="*/ 251 h 311"/>
                  <a:gd name="T30" fmla="*/ 239 w 347"/>
                  <a:gd name="T31" fmla="*/ 251 h 311"/>
                  <a:gd name="T32" fmla="*/ 76 w 347"/>
                  <a:gd name="T33" fmla="*/ 201 h 311"/>
                  <a:gd name="T34" fmla="*/ 76 w 347"/>
                  <a:gd name="T35" fmla="*/ 201 h 311"/>
                  <a:gd name="T36" fmla="*/ 163 w 347"/>
                  <a:gd name="T37" fmla="*/ 30 h 311"/>
                  <a:gd name="T38" fmla="*/ 163 w 347"/>
                  <a:gd name="T39" fmla="*/ 30 h 311"/>
                  <a:gd name="T40" fmla="*/ 149 w 347"/>
                  <a:gd name="T41" fmla="*/ 7 h 311"/>
                  <a:gd name="T42" fmla="*/ 149 w 347"/>
                  <a:gd name="T43" fmla="*/ 7 h 311"/>
                  <a:gd name="T44" fmla="*/ 62 w 347"/>
                  <a:gd name="T45" fmla="*/ 237 h 311"/>
                  <a:gd name="T46" fmla="*/ 62 w 347"/>
                  <a:gd name="T47" fmla="*/ 237 h 311"/>
                  <a:gd name="T48" fmla="*/ 308 w 347"/>
                  <a:gd name="T49" fmla="*/ 235 h 311"/>
                  <a:gd name="T50" fmla="*/ 308 w 347"/>
                  <a:gd name="T51" fmla="*/ 235 h 311"/>
                  <a:gd name="T52" fmla="*/ 321 w 347"/>
                  <a:gd name="T53" fmla="*/ 104 h 311"/>
                  <a:gd name="T54" fmla="*/ 321 w 347"/>
                  <a:gd name="T55" fmla="*/ 104 h 311"/>
                  <a:gd name="T56" fmla="*/ 205 w 347"/>
                  <a:gd name="T57" fmla="*/ 49 h 311"/>
                  <a:gd name="T58" fmla="*/ 205 w 347"/>
                  <a:gd name="T59" fmla="*/ 49 h 311"/>
                  <a:gd name="T60" fmla="*/ 113 w 347"/>
                  <a:gd name="T61" fmla="*/ 138 h 311"/>
                  <a:gd name="T62" fmla="*/ 113 w 347"/>
                  <a:gd name="T63" fmla="*/ 138 h 311"/>
                  <a:gd name="T64" fmla="*/ 180 w 347"/>
                  <a:gd name="T65" fmla="*/ 245 h 311"/>
                  <a:gd name="T66" fmla="*/ 180 w 347"/>
                  <a:gd name="T67" fmla="*/ 245 h 311"/>
                  <a:gd name="T68" fmla="*/ 247 w 347"/>
                  <a:gd name="T69" fmla="*/ 142 h 311"/>
                  <a:gd name="T70" fmla="*/ 247 w 347"/>
                  <a:gd name="T71" fmla="*/ 142 h 311"/>
                  <a:gd name="T72" fmla="*/ 197 w 347"/>
                  <a:gd name="T73" fmla="*/ 128 h 311"/>
                  <a:gd name="T74" fmla="*/ 197 w 347"/>
                  <a:gd name="T75" fmla="*/ 128 h 311"/>
                  <a:gd name="T76" fmla="*/ 192 w 347"/>
                  <a:gd name="T77" fmla="*/ 175 h 311"/>
                  <a:gd name="T78" fmla="*/ 192 w 347"/>
                  <a:gd name="T79" fmla="*/ 175 h 311"/>
                  <a:gd name="T80" fmla="*/ 205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5" y="164"/>
                    </a:moveTo>
                    <a:lnTo>
                      <a:pt x="205" y="164"/>
                    </a:lnTo>
                    <a:cubicBezTo>
                      <a:pt x="201" y="156"/>
                      <a:pt x="205" y="147"/>
                      <a:pt x="212" y="146"/>
                    </a:cubicBezTo>
                    <a:lnTo>
                      <a:pt x="212" y="146"/>
                    </a:lnTo>
                    <a:cubicBezTo>
                      <a:pt x="224" y="142"/>
                      <a:pt x="233" y="153"/>
                      <a:pt x="234" y="162"/>
                    </a:cubicBezTo>
                    <a:lnTo>
                      <a:pt x="234" y="162"/>
                    </a:lnTo>
                    <a:cubicBezTo>
                      <a:pt x="239" y="181"/>
                      <a:pt x="222" y="205"/>
                      <a:pt x="206" y="214"/>
                    </a:cubicBezTo>
                    <a:lnTo>
                      <a:pt x="206" y="214"/>
                    </a:lnTo>
                    <a:cubicBezTo>
                      <a:pt x="171" y="235"/>
                      <a:pt x="143" y="187"/>
                      <a:pt x="142" y="156"/>
                    </a:cubicBezTo>
                    <a:lnTo>
                      <a:pt x="142" y="156"/>
                    </a:lnTo>
                    <a:cubicBezTo>
                      <a:pt x="141" y="83"/>
                      <a:pt x="229" y="50"/>
                      <a:pt x="281" y="95"/>
                    </a:cubicBezTo>
                    <a:lnTo>
                      <a:pt x="281" y="95"/>
                    </a:lnTo>
                    <a:cubicBezTo>
                      <a:pt x="309" y="117"/>
                      <a:pt x="318" y="156"/>
                      <a:pt x="306" y="189"/>
                    </a:cubicBezTo>
                    <a:lnTo>
                      <a:pt x="306" y="189"/>
                    </a:lnTo>
                    <a:cubicBezTo>
                      <a:pt x="296" y="220"/>
                      <a:pt x="268" y="239"/>
                      <a:pt x="239" y="251"/>
                    </a:cubicBezTo>
                    <a:lnTo>
                      <a:pt x="239" y="251"/>
                    </a:lnTo>
                    <a:cubicBezTo>
                      <a:pt x="184" y="271"/>
                      <a:pt x="101" y="266"/>
                      <a:pt x="76" y="201"/>
                    </a:cubicBezTo>
                    <a:lnTo>
                      <a:pt x="76" y="201"/>
                    </a:lnTo>
                    <a:cubicBezTo>
                      <a:pt x="48" y="129"/>
                      <a:pt x="100" y="63"/>
                      <a:pt x="163" y="30"/>
                    </a:cubicBezTo>
                    <a:lnTo>
                      <a:pt x="163" y="30"/>
                    </a:lnTo>
                    <a:cubicBezTo>
                      <a:pt x="178" y="22"/>
                      <a:pt x="164" y="0"/>
                      <a:pt x="149" y="7"/>
                    </a:cubicBezTo>
                    <a:lnTo>
                      <a:pt x="149" y="7"/>
                    </a:lnTo>
                    <a:cubicBezTo>
                      <a:pt x="66" y="46"/>
                      <a:pt x="0" y="151"/>
                      <a:pt x="62" y="237"/>
                    </a:cubicBezTo>
                    <a:lnTo>
                      <a:pt x="62" y="237"/>
                    </a:lnTo>
                    <a:cubicBezTo>
                      <a:pt x="115" y="310"/>
                      <a:pt x="251" y="302"/>
                      <a:pt x="308" y="235"/>
                    </a:cubicBezTo>
                    <a:lnTo>
                      <a:pt x="308" y="235"/>
                    </a:lnTo>
                    <a:cubicBezTo>
                      <a:pt x="339" y="200"/>
                      <a:pt x="346" y="146"/>
                      <a:pt x="321" y="104"/>
                    </a:cubicBezTo>
                    <a:lnTo>
                      <a:pt x="321" y="104"/>
                    </a:lnTo>
                    <a:cubicBezTo>
                      <a:pt x="298" y="63"/>
                      <a:pt x="251" y="41"/>
                      <a:pt x="205" y="49"/>
                    </a:cubicBezTo>
                    <a:lnTo>
                      <a:pt x="205" y="49"/>
                    </a:lnTo>
                    <a:cubicBezTo>
                      <a:pt x="161" y="55"/>
                      <a:pt x="120" y="92"/>
                      <a:pt x="113" y="138"/>
                    </a:cubicBezTo>
                    <a:lnTo>
                      <a:pt x="113" y="138"/>
                    </a:lnTo>
                    <a:cubicBezTo>
                      <a:pt x="108" y="183"/>
                      <a:pt x="132" y="239"/>
                      <a:pt x="180" y="245"/>
                    </a:cubicBezTo>
                    <a:lnTo>
                      <a:pt x="180" y="245"/>
                    </a:lnTo>
                    <a:cubicBezTo>
                      <a:pt x="229" y="252"/>
                      <a:pt x="275" y="184"/>
                      <a:pt x="247" y="142"/>
                    </a:cubicBezTo>
                    <a:lnTo>
                      <a:pt x="247" y="142"/>
                    </a:lnTo>
                    <a:cubicBezTo>
                      <a:pt x="237" y="125"/>
                      <a:pt x="214" y="116"/>
                      <a:pt x="197" y="128"/>
                    </a:cubicBezTo>
                    <a:lnTo>
                      <a:pt x="197" y="128"/>
                    </a:lnTo>
                    <a:cubicBezTo>
                      <a:pt x="180" y="138"/>
                      <a:pt x="176" y="162"/>
                      <a:pt x="192" y="175"/>
                    </a:cubicBezTo>
                    <a:lnTo>
                      <a:pt x="192" y="175"/>
                    </a:lnTo>
                    <a:cubicBezTo>
                      <a:pt x="199"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46" name="Freeform 326">
                <a:extLst>
                  <a:ext uri="{FF2B5EF4-FFF2-40B4-BE49-F238E27FC236}">
                    <a16:creationId xmlns:a16="http://schemas.microsoft.com/office/drawing/2014/main" id="{74733F0A-C7D4-084B-A817-A480F0487818}"/>
                  </a:ext>
                </a:extLst>
              </p:cNvPr>
              <p:cNvSpPr>
                <a:spLocks/>
              </p:cNvSpPr>
              <p:nvPr/>
            </p:nvSpPr>
            <p:spPr bwMode="auto">
              <a:xfrm>
                <a:off x="6701673" y="3119841"/>
                <a:ext cx="132498" cy="136338"/>
              </a:xfrm>
              <a:custGeom>
                <a:avLst/>
                <a:gdLst>
                  <a:gd name="T0" fmla="*/ 59275 w 304"/>
                  <a:gd name="T1" fmla="*/ 56371 h 312"/>
                  <a:gd name="T2" fmla="*/ 59275 w 304"/>
                  <a:gd name="T3" fmla="*/ 56371 h 312"/>
                  <a:gd name="T4" fmla="*/ 50994 w 304"/>
                  <a:gd name="T5" fmla="*/ 59429 h 312"/>
                  <a:gd name="T6" fmla="*/ 50994 w 304"/>
                  <a:gd name="T7" fmla="*/ 59429 h 312"/>
                  <a:gd name="T8" fmla="*/ 49687 w 304"/>
                  <a:gd name="T9" fmla="*/ 48068 h 312"/>
                  <a:gd name="T10" fmla="*/ 49687 w 304"/>
                  <a:gd name="T11" fmla="*/ 48068 h 312"/>
                  <a:gd name="T12" fmla="*/ 74530 w 304"/>
                  <a:gd name="T13" fmla="*/ 40639 h 312"/>
                  <a:gd name="T14" fmla="*/ 74530 w 304"/>
                  <a:gd name="T15" fmla="*/ 40639 h 312"/>
                  <a:gd name="T16" fmla="*/ 75838 w 304"/>
                  <a:gd name="T17" fmla="*/ 77783 h 312"/>
                  <a:gd name="T18" fmla="*/ 75838 w 304"/>
                  <a:gd name="T19" fmla="*/ 77783 h 312"/>
                  <a:gd name="T20" fmla="*/ 13511 w 304"/>
                  <a:gd name="T21" fmla="*/ 53749 h 312"/>
                  <a:gd name="T22" fmla="*/ 13511 w 304"/>
                  <a:gd name="T23" fmla="*/ 53749 h 312"/>
                  <a:gd name="T24" fmla="*/ 36175 w 304"/>
                  <a:gd name="T25" fmla="*/ 17916 h 312"/>
                  <a:gd name="T26" fmla="*/ 36175 w 304"/>
                  <a:gd name="T27" fmla="*/ 17916 h 312"/>
                  <a:gd name="T28" fmla="*/ 75402 w 304"/>
                  <a:gd name="T29" fmla="*/ 18790 h 312"/>
                  <a:gd name="T30" fmla="*/ 75402 w 304"/>
                  <a:gd name="T31" fmla="*/ 18790 h 312"/>
                  <a:gd name="T32" fmla="*/ 110270 w 304"/>
                  <a:gd name="T33" fmla="*/ 84774 h 312"/>
                  <a:gd name="T34" fmla="*/ 110270 w 304"/>
                  <a:gd name="T35" fmla="*/ 84774 h 312"/>
                  <a:gd name="T36" fmla="*/ 30945 w 304"/>
                  <a:gd name="T37" fmla="*/ 110556 h 312"/>
                  <a:gd name="T38" fmla="*/ 30945 w 304"/>
                  <a:gd name="T39" fmla="*/ 110556 h 312"/>
                  <a:gd name="T40" fmla="*/ 27894 w 304"/>
                  <a:gd name="T41" fmla="*/ 122355 h 312"/>
                  <a:gd name="T42" fmla="*/ 27894 w 304"/>
                  <a:gd name="T43" fmla="*/ 122355 h 312"/>
                  <a:gd name="T44" fmla="*/ 125960 w 304"/>
                  <a:gd name="T45" fmla="*/ 78657 h 312"/>
                  <a:gd name="T46" fmla="*/ 125960 w 304"/>
                  <a:gd name="T47" fmla="*/ 78657 h 312"/>
                  <a:gd name="T48" fmla="*/ 49687 w 304"/>
                  <a:gd name="T49" fmla="*/ 2622 h 312"/>
                  <a:gd name="T50" fmla="*/ 49687 w 304"/>
                  <a:gd name="T51" fmla="*/ 2622 h 312"/>
                  <a:gd name="T52" fmla="*/ 5230 w 304"/>
                  <a:gd name="T53" fmla="*/ 38891 h 312"/>
                  <a:gd name="T54" fmla="*/ 5230 w 304"/>
                  <a:gd name="T55" fmla="*/ 38891 h 312"/>
                  <a:gd name="T56" fmla="*/ 23536 w 304"/>
                  <a:gd name="T57" fmla="*/ 92203 h 312"/>
                  <a:gd name="T58" fmla="*/ 23536 w 304"/>
                  <a:gd name="T59" fmla="*/ 92203 h 312"/>
                  <a:gd name="T60" fmla="*/ 79324 w 304"/>
                  <a:gd name="T61" fmla="*/ 93077 h 312"/>
                  <a:gd name="T62" fmla="*/ 79324 w 304"/>
                  <a:gd name="T63" fmla="*/ 93077 h 312"/>
                  <a:gd name="T64" fmla="*/ 91964 w 304"/>
                  <a:gd name="T65" fmla="*/ 39328 h 312"/>
                  <a:gd name="T66" fmla="*/ 91964 w 304"/>
                  <a:gd name="T67" fmla="*/ 39328 h 312"/>
                  <a:gd name="T68" fmla="*/ 39226 w 304"/>
                  <a:gd name="T69" fmla="*/ 50253 h 312"/>
                  <a:gd name="T70" fmla="*/ 39226 w 304"/>
                  <a:gd name="T71" fmla="*/ 50253 h 312"/>
                  <a:gd name="T72" fmla="*/ 50994 w 304"/>
                  <a:gd name="T73" fmla="*/ 70354 h 312"/>
                  <a:gd name="T74" fmla="*/ 50994 w 304"/>
                  <a:gd name="T75" fmla="*/ 70354 h 312"/>
                  <a:gd name="T76" fmla="*/ 66685 w 304"/>
                  <a:gd name="T77" fmla="*/ 57244 h 312"/>
                  <a:gd name="T78" fmla="*/ 66685 w 304"/>
                  <a:gd name="T79" fmla="*/ 57244 h 312"/>
                  <a:gd name="T80" fmla="*/ 59275 w 304"/>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6" y="129"/>
                    </a:moveTo>
                    <a:lnTo>
                      <a:pt x="136" y="129"/>
                    </a:lnTo>
                    <a:cubicBezTo>
                      <a:pt x="134" y="136"/>
                      <a:pt x="125" y="140"/>
                      <a:pt x="117" y="136"/>
                    </a:cubicBezTo>
                    <a:cubicBezTo>
                      <a:pt x="107" y="133"/>
                      <a:pt x="109" y="118"/>
                      <a:pt x="114" y="110"/>
                    </a:cubicBezTo>
                    <a:cubicBezTo>
                      <a:pt x="123" y="93"/>
                      <a:pt x="152" y="88"/>
                      <a:pt x="171" y="93"/>
                    </a:cubicBezTo>
                    <a:cubicBezTo>
                      <a:pt x="210" y="104"/>
                      <a:pt x="196" y="157"/>
                      <a:pt x="174" y="178"/>
                    </a:cubicBezTo>
                    <a:cubicBezTo>
                      <a:pt x="123" y="231"/>
                      <a:pt x="38" y="193"/>
                      <a:pt x="31" y="123"/>
                    </a:cubicBezTo>
                    <a:cubicBezTo>
                      <a:pt x="30" y="89"/>
                      <a:pt x="51" y="55"/>
                      <a:pt x="83" y="41"/>
                    </a:cubicBezTo>
                    <a:cubicBezTo>
                      <a:pt x="110" y="26"/>
                      <a:pt x="144" y="30"/>
                      <a:pt x="173" y="43"/>
                    </a:cubicBezTo>
                    <a:cubicBezTo>
                      <a:pt x="226" y="69"/>
                      <a:pt x="281" y="131"/>
                      <a:pt x="253" y="194"/>
                    </a:cubicBezTo>
                    <a:cubicBezTo>
                      <a:pt x="222" y="265"/>
                      <a:pt x="139" y="276"/>
                      <a:pt x="71" y="253"/>
                    </a:cubicBezTo>
                    <a:cubicBezTo>
                      <a:pt x="55" y="248"/>
                      <a:pt x="50" y="273"/>
                      <a:pt x="64" y="280"/>
                    </a:cubicBezTo>
                    <a:cubicBezTo>
                      <a:pt x="151" y="311"/>
                      <a:pt x="272" y="284"/>
                      <a:pt x="289" y="180"/>
                    </a:cubicBezTo>
                    <a:cubicBezTo>
                      <a:pt x="303" y="89"/>
                      <a:pt x="201" y="0"/>
                      <a:pt x="114" y="6"/>
                    </a:cubicBezTo>
                    <a:cubicBezTo>
                      <a:pt x="65" y="9"/>
                      <a:pt x="23" y="43"/>
                      <a:pt x="12" y="89"/>
                    </a:cubicBezTo>
                    <a:cubicBezTo>
                      <a:pt x="0" y="135"/>
                      <a:pt x="15" y="184"/>
                      <a:pt x="54" y="211"/>
                    </a:cubicBezTo>
                    <a:cubicBezTo>
                      <a:pt x="90" y="239"/>
                      <a:pt x="144" y="240"/>
                      <a:pt x="182" y="213"/>
                    </a:cubicBezTo>
                    <a:cubicBezTo>
                      <a:pt x="217" y="185"/>
                      <a:pt x="240" y="129"/>
                      <a:pt x="211" y="90"/>
                    </a:cubicBezTo>
                    <a:cubicBezTo>
                      <a:pt x="181" y="50"/>
                      <a:pt x="100" y="65"/>
                      <a:pt x="90" y="115"/>
                    </a:cubicBezTo>
                    <a:cubicBezTo>
                      <a:pt x="86" y="135"/>
                      <a:pt x="96" y="157"/>
                      <a:pt x="117" y="161"/>
                    </a:cubicBezTo>
                    <a:cubicBezTo>
                      <a:pt x="135" y="164"/>
                      <a:pt x="156" y="151"/>
                      <a:pt x="153" y="131"/>
                    </a:cubicBezTo>
                    <a:cubicBezTo>
                      <a:pt x="152" y="122"/>
                      <a:pt x="139"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47" name="Freeform 327">
                <a:extLst>
                  <a:ext uri="{FF2B5EF4-FFF2-40B4-BE49-F238E27FC236}">
                    <a16:creationId xmlns:a16="http://schemas.microsoft.com/office/drawing/2014/main" id="{C5013FEA-58F0-5642-B465-2F35893A6A90}"/>
                  </a:ext>
                </a:extLst>
              </p:cNvPr>
              <p:cNvSpPr>
                <a:spLocks/>
              </p:cNvSpPr>
              <p:nvPr/>
            </p:nvSpPr>
            <p:spPr bwMode="auto">
              <a:xfrm>
                <a:off x="6290740" y="3119841"/>
                <a:ext cx="132498" cy="136338"/>
              </a:xfrm>
              <a:custGeom>
                <a:avLst/>
                <a:gdLst>
                  <a:gd name="T0" fmla="*/ 59081 w 305"/>
                  <a:gd name="T1" fmla="*/ 56371 h 312"/>
                  <a:gd name="T2" fmla="*/ 59081 w 305"/>
                  <a:gd name="T3" fmla="*/ 56371 h 312"/>
                  <a:gd name="T4" fmla="*/ 51262 w 305"/>
                  <a:gd name="T5" fmla="*/ 59429 h 312"/>
                  <a:gd name="T6" fmla="*/ 51262 w 305"/>
                  <a:gd name="T7" fmla="*/ 59429 h 312"/>
                  <a:gd name="T8" fmla="*/ 49524 w 305"/>
                  <a:gd name="T9" fmla="*/ 48068 h 312"/>
                  <a:gd name="T10" fmla="*/ 49524 w 305"/>
                  <a:gd name="T11" fmla="*/ 48068 h 312"/>
                  <a:gd name="T12" fmla="*/ 74720 w 305"/>
                  <a:gd name="T13" fmla="*/ 40639 h 312"/>
                  <a:gd name="T14" fmla="*/ 74720 w 305"/>
                  <a:gd name="T15" fmla="*/ 40639 h 312"/>
                  <a:gd name="T16" fmla="*/ 76458 w 305"/>
                  <a:gd name="T17" fmla="*/ 77783 h 312"/>
                  <a:gd name="T18" fmla="*/ 76458 w 305"/>
                  <a:gd name="T19" fmla="*/ 77783 h 312"/>
                  <a:gd name="T20" fmla="*/ 14770 w 305"/>
                  <a:gd name="T21" fmla="*/ 53749 h 312"/>
                  <a:gd name="T22" fmla="*/ 14770 w 305"/>
                  <a:gd name="T23" fmla="*/ 53749 h 312"/>
                  <a:gd name="T24" fmla="*/ 35622 w 305"/>
                  <a:gd name="T25" fmla="*/ 17916 h 312"/>
                  <a:gd name="T26" fmla="*/ 35622 w 305"/>
                  <a:gd name="T27" fmla="*/ 17916 h 312"/>
                  <a:gd name="T28" fmla="*/ 75155 w 305"/>
                  <a:gd name="T29" fmla="*/ 18790 h 312"/>
                  <a:gd name="T30" fmla="*/ 75155 w 305"/>
                  <a:gd name="T31" fmla="*/ 18790 h 312"/>
                  <a:gd name="T32" fmla="*/ 110343 w 305"/>
                  <a:gd name="T33" fmla="*/ 84774 h 312"/>
                  <a:gd name="T34" fmla="*/ 110343 w 305"/>
                  <a:gd name="T35" fmla="*/ 84774 h 312"/>
                  <a:gd name="T36" fmla="*/ 31278 w 305"/>
                  <a:gd name="T37" fmla="*/ 110556 h 312"/>
                  <a:gd name="T38" fmla="*/ 31278 w 305"/>
                  <a:gd name="T39" fmla="*/ 110556 h 312"/>
                  <a:gd name="T40" fmla="*/ 28237 w 305"/>
                  <a:gd name="T41" fmla="*/ 122355 h 312"/>
                  <a:gd name="T42" fmla="*/ 28237 w 305"/>
                  <a:gd name="T43" fmla="*/ 122355 h 312"/>
                  <a:gd name="T44" fmla="*/ 125547 w 305"/>
                  <a:gd name="T45" fmla="*/ 78657 h 312"/>
                  <a:gd name="T46" fmla="*/ 125547 w 305"/>
                  <a:gd name="T47" fmla="*/ 78657 h 312"/>
                  <a:gd name="T48" fmla="*/ 49524 w 305"/>
                  <a:gd name="T49" fmla="*/ 2622 h 312"/>
                  <a:gd name="T50" fmla="*/ 49524 w 305"/>
                  <a:gd name="T51" fmla="*/ 2622 h 312"/>
                  <a:gd name="T52" fmla="*/ 4779 w 305"/>
                  <a:gd name="T53" fmla="*/ 38891 h 312"/>
                  <a:gd name="T54" fmla="*/ 4779 w 305"/>
                  <a:gd name="T55" fmla="*/ 38891 h 312"/>
                  <a:gd name="T56" fmla="*/ 23024 w 305"/>
                  <a:gd name="T57" fmla="*/ 92203 h 312"/>
                  <a:gd name="T58" fmla="*/ 23024 w 305"/>
                  <a:gd name="T59" fmla="*/ 92203 h 312"/>
                  <a:gd name="T60" fmla="*/ 79933 w 305"/>
                  <a:gd name="T61" fmla="*/ 93077 h 312"/>
                  <a:gd name="T62" fmla="*/ 79933 w 305"/>
                  <a:gd name="T63" fmla="*/ 93077 h 312"/>
                  <a:gd name="T64" fmla="*/ 91663 w 305"/>
                  <a:gd name="T65" fmla="*/ 39328 h 312"/>
                  <a:gd name="T66" fmla="*/ 91663 w 305"/>
                  <a:gd name="T67" fmla="*/ 39328 h 312"/>
                  <a:gd name="T68" fmla="*/ 39098 w 305"/>
                  <a:gd name="T69" fmla="*/ 50253 h 312"/>
                  <a:gd name="T70" fmla="*/ 39098 w 305"/>
                  <a:gd name="T71" fmla="*/ 50253 h 312"/>
                  <a:gd name="T72" fmla="*/ 50827 w 305"/>
                  <a:gd name="T73" fmla="*/ 70354 h 312"/>
                  <a:gd name="T74" fmla="*/ 50827 w 305"/>
                  <a:gd name="T75" fmla="*/ 70354 h 312"/>
                  <a:gd name="T76" fmla="*/ 66466 w 305"/>
                  <a:gd name="T77" fmla="*/ 57244 h 312"/>
                  <a:gd name="T78" fmla="*/ 66466 w 305"/>
                  <a:gd name="T79" fmla="*/ 57244 h 312"/>
                  <a:gd name="T80" fmla="*/ 59081 w 305"/>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5" h="312">
                    <a:moveTo>
                      <a:pt x="136" y="129"/>
                    </a:moveTo>
                    <a:lnTo>
                      <a:pt x="136" y="129"/>
                    </a:lnTo>
                    <a:cubicBezTo>
                      <a:pt x="134" y="136"/>
                      <a:pt x="126" y="140"/>
                      <a:pt x="118" y="136"/>
                    </a:cubicBezTo>
                    <a:cubicBezTo>
                      <a:pt x="109" y="133"/>
                      <a:pt x="109" y="118"/>
                      <a:pt x="114" y="110"/>
                    </a:cubicBezTo>
                    <a:cubicBezTo>
                      <a:pt x="124" y="93"/>
                      <a:pt x="153" y="88"/>
                      <a:pt x="172" y="93"/>
                    </a:cubicBezTo>
                    <a:cubicBezTo>
                      <a:pt x="211" y="104"/>
                      <a:pt x="195" y="157"/>
                      <a:pt x="176" y="178"/>
                    </a:cubicBezTo>
                    <a:cubicBezTo>
                      <a:pt x="126" y="231"/>
                      <a:pt x="39" y="193"/>
                      <a:pt x="34" y="123"/>
                    </a:cubicBezTo>
                    <a:cubicBezTo>
                      <a:pt x="30" y="89"/>
                      <a:pt x="51" y="55"/>
                      <a:pt x="82" y="41"/>
                    </a:cubicBezTo>
                    <a:cubicBezTo>
                      <a:pt x="111" y="26"/>
                      <a:pt x="145" y="30"/>
                      <a:pt x="173" y="43"/>
                    </a:cubicBezTo>
                    <a:cubicBezTo>
                      <a:pt x="227" y="69"/>
                      <a:pt x="282" y="131"/>
                      <a:pt x="254" y="194"/>
                    </a:cubicBezTo>
                    <a:cubicBezTo>
                      <a:pt x="223" y="265"/>
                      <a:pt x="139" y="276"/>
                      <a:pt x="72" y="253"/>
                    </a:cubicBezTo>
                    <a:cubicBezTo>
                      <a:pt x="56" y="248"/>
                      <a:pt x="50" y="273"/>
                      <a:pt x="65" y="280"/>
                    </a:cubicBezTo>
                    <a:cubicBezTo>
                      <a:pt x="151" y="311"/>
                      <a:pt x="272" y="284"/>
                      <a:pt x="289" y="180"/>
                    </a:cubicBezTo>
                    <a:cubicBezTo>
                      <a:pt x="304" y="89"/>
                      <a:pt x="202" y="0"/>
                      <a:pt x="114" y="6"/>
                    </a:cubicBezTo>
                    <a:cubicBezTo>
                      <a:pt x="67" y="9"/>
                      <a:pt x="25" y="43"/>
                      <a:pt x="11" y="89"/>
                    </a:cubicBezTo>
                    <a:cubicBezTo>
                      <a:pt x="0" y="135"/>
                      <a:pt x="17" y="184"/>
                      <a:pt x="53" y="211"/>
                    </a:cubicBezTo>
                    <a:cubicBezTo>
                      <a:pt x="92" y="239"/>
                      <a:pt x="145" y="240"/>
                      <a:pt x="184" y="213"/>
                    </a:cubicBezTo>
                    <a:cubicBezTo>
                      <a:pt x="218" y="185"/>
                      <a:pt x="241" y="129"/>
                      <a:pt x="211" y="90"/>
                    </a:cubicBezTo>
                    <a:cubicBezTo>
                      <a:pt x="182" y="50"/>
                      <a:pt x="101" y="65"/>
                      <a:pt x="90" y="115"/>
                    </a:cubicBezTo>
                    <a:cubicBezTo>
                      <a:pt x="86" y="135"/>
                      <a:pt x="97" y="157"/>
                      <a:pt x="117" y="161"/>
                    </a:cubicBezTo>
                    <a:cubicBezTo>
                      <a:pt x="135" y="164"/>
                      <a:pt x="156" y="151"/>
                      <a:pt x="153" y="131"/>
                    </a:cubicBezTo>
                    <a:cubicBezTo>
                      <a:pt x="153" y="122"/>
                      <a:pt x="140"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48" name="Freeform 328">
                <a:extLst>
                  <a:ext uri="{FF2B5EF4-FFF2-40B4-BE49-F238E27FC236}">
                    <a16:creationId xmlns:a16="http://schemas.microsoft.com/office/drawing/2014/main" id="{4A6C31BE-6BD0-4F41-86DD-299ABC35BEC6}"/>
                  </a:ext>
                </a:extLst>
              </p:cNvPr>
              <p:cNvSpPr>
                <a:spLocks noChangeArrowheads="1"/>
              </p:cNvSpPr>
              <p:nvPr/>
            </p:nvSpPr>
            <p:spPr bwMode="auto">
              <a:xfrm>
                <a:off x="6890647" y="3119841"/>
                <a:ext cx="151822" cy="135912"/>
              </a:xfrm>
              <a:custGeom>
                <a:avLst/>
                <a:gdLst>
                  <a:gd name="T0" fmla="*/ 206 w 347"/>
                  <a:gd name="T1" fmla="*/ 164 h 311"/>
                  <a:gd name="T2" fmla="*/ 206 w 347"/>
                  <a:gd name="T3" fmla="*/ 164 h 311"/>
                  <a:gd name="T4" fmla="*/ 213 w 347"/>
                  <a:gd name="T5" fmla="*/ 146 h 311"/>
                  <a:gd name="T6" fmla="*/ 213 w 347"/>
                  <a:gd name="T7" fmla="*/ 146 h 311"/>
                  <a:gd name="T8" fmla="*/ 235 w 347"/>
                  <a:gd name="T9" fmla="*/ 162 h 311"/>
                  <a:gd name="T10" fmla="*/ 235 w 347"/>
                  <a:gd name="T11" fmla="*/ 162 h 311"/>
                  <a:gd name="T12" fmla="*/ 206 w 347"/>
                  <a:gd name="T13" fmla="*/ 214 h 311"/>
                  <a:gd name="T14" fmla="*/ 206 w 347"/>
                  <a:gd name="T15" fmla="*/ 214 h 311"/>
                  <a:gd name="T16" fmla="*/ 143 w 347"/>
                  <a:gd name="T17" fmla="*/ 156 h 311"/>
                  <a:gd name="T18" fmla="*/ 143 w 347"/>
                  <a:gd name="T19" fmla="*/ 156 h 311"/>
                  <a:gd name="T20" fmla="*/ 283 w 347"/>
                  <a:gd name="T21" fmla="*/ 95 h 311"/>
                  <a:gd name="T22" fmla="*/ 283 w 347"/>
                  <a:gd name="T23" fmla="*/ 95 h 311"/>
                  <a:gd name="T24" fmla="*/ 308 w 347"/>
                  <a:gd name="T25" fmla="*/ 189 h 311"/>
                  <a:gd name="T26" fmla="*/ 308 w 347"/>
                  <a:gd name="T27" fmla="*/ 189 h 311"/>
                  <a:gd name="T28" fmla="*/ 239 w 347"/>
                  <a:gd name="T29" fmla="*/ 251 h 311"/>
                  <a:gd name="T30" fmla="*/ 239 w 347"/>
                  <a:gd name="T31" fmla="*/ 251 h 311"/>
                  <a:gd name="T32" fmla="*/ 76 w 347"/>
                  <a:gd name="T33" fmla="*/ 201 h 311"/>
                  <a:gd name="T34" fmla="*/ 76 w 347"/>
                  <a:gd name="T35" fmla="*/ 201 h 311"/>
                  <a:gd name="T36" fmla="*/ 163 w 347"/>
                  <a:gd name="T37" fmla="*/ 30 h 311"/>
                  <a:gd name="T38" fmla="*/ 163 w 347"/>
                  <a:gd name="T39" fmla="*/ 30 h 311"/>
                  <a:gd name="T40" fmla="*/ 150 w 347"/>
                  <a:gd name="T41" fmla="*/ 7 h 311"/>
                  <a:gd name="T42" fmla="*/ 150 w 347"/>
                  <a:gd name="T43" fmla="*/ 7 h 311"/>
                  <a:gd name="T44" fmla="*/ 62 w 347"/>
                  <a:gd name="T45" fmla="*/ 237 h 311"/>
                  <a:gd name="T46" fmla="*/ 62 w 347"/>
                  <a:gd name="T47" fmla="*/ 237 h 311"/>
                  <a:gd name="T48" fmla="*/ 309 w 347"/>
                  <a:gd name="T49" fmla="*/ 235 h 311"/>
                  <a:gd name="T50" fmla="*/ 309 w 347"/>
                  <a:gd name="T51" fmla="*/ 235 h 311"/>
                  <a:gd name="T52" fmla="*/ 322 w 347"/>
                  <a:gd name="T53" fmla="*/ 104 h 311"/>
                  <a:gd name="T54" fmla="*/ 322 w 347"/>
                  <a:gd name="T55" fmla="*/ 104 h 311"/>
                  <a:gd name="T56" fmla="*/ 206 w 347"/>
                  <a:gd name="T57" fmla="*/ 49 h 311"/>
                  <a:gd name="T58" fmla="*/ 206 w 347"/>
                  <a:gd name="T59" fmla="*/ 49 h 311"/>
                  <a:gd name="T60" fmla="*/ 114 w 347"/>
                  <a:gd name="T61" fmla="*/ 138 h 311"/>
                  <a:gd name="T62" fmla="*/ 114 w 347"/>
                  <a:gd name="T63" fmla="*/ 138 h 311"/>
                  <a:gd name="T64" fmla="*/ 180 w 347"/>
                  <a:gd name="T65" fmla="*/ 245 h 311"/>
                  <a:gd name="T66" fmla="*/ 180 w 347"/>
                  <a:gd name="T67" fmla="*/ 245 h 311"/>
                  <a:gd name="T68" fmla="*/ 247 w 347"/>
                  <a:gd name="T69" fmla="*/ 142 h 311"/>
                  <a:gd name="T70" fmla="*/ 247 w 347"/>
                  <a:gd name="T71" fmla="*/ 142 h 311"/>
                  <a:gd name="T72" fmla="*/ 196 w 347"/>
                  <a:gd name="T73" fmla="*/ 128 h 311"/>
                  <a:gd name="T74" fmla="*/ 196 w 347"/>
                  <a:gd name="T75" fmla="*/ 128 h 311"/>
                  <a:gd name="T76" fmla="*/ 192 w 347"/>
                  <a:gd name="T77" fmla="*/ 175 h 311"/>
                  <a:gd name="T78" fmla="*/ 192 w 347"/>
                  <a:gd name="T79" fmla="*/ 175 h 311"/>
                  <a:gd name="T80" fmla="*/ 206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6" y="164"/>
                    </a:moveTo>
                    <a:lnTo>
                      <a:pt x="206" y="164"/>
                    </a:lnTo>
                    <a:cubicBezTo>
                      <a:pt x="202" y="156"/>
                      <a:pt x="205" y="147"/>
                      <a:pt x="213" y="146"/>
                    </a:cubicBezTo>
                    <a:lnTo>
                      <a:pt x="213" y="146"/>
                    </a:lnTo>
                    <a:cubicBezTo>
                      <a:pt x="222" y="142"/>
                      <a:pt x="233" y="153"/>
                      <a:pt x="235" y="162"/>
                    </a:cubicBezTo>
                    <a:lnTo>
                      <a:pt x="235" y="162"/>
                    </a:lnTo>
                    <a:cubicBezTo>
                      <a:pt x="239" y="181"/>
                      <a:pt x="222" y="205"/>
                      <a:pt x="206" y="214"/>
                    </a:cubicBezTo>
                    <a:lnTo>
                      <a:pt x="206" y="214"/>
                    </a:lnTo>
                    <a:cubicBezTo>
                      <a:pt x="171" y="235"/>
                      <a:pt x="145" y="187"/>
                      <a:pt x="143" y="156"/>
                    </a:cubicBezTo>
                    <a:lnTo>
                      <a:pt x="143" y="156"/>
                    </a:lnTo>
                    <a:cubicBezTo>
                      <a:pt x="142" y="83"/>
                      <a:pt x="229" y="50"/>
                      <a:pt x="283" y="95"/>
                    </a:cubicBezTo>
                    <a:lnTo>
                      <a:pt x="283" y="95"/>
                    </a:lnTo>
                    <a:cubicBezTo>
                      <a:pt x="309" y="117"/>
                      <a:pt x="318" y="156"/>
                      <a:pt x="308" y="189"/>
                    </a:cubicBezTo>
                    <a:lnTo>
                      <a:pt x="308" y="189"/>
                    </a:lnTo>
                    <a:cubicBezTo>
                      <a:pt x="296" y="220"/>
                      <a:pt x="269" y="239"/>
                      <a:pt x="239" y="251"/>
                    </a:cubicBezTo>
                    <a:lnTo>
                      <a:pt x="239" y="251"/>
                    </a:lnTo>
                    <a:cubicBezTo>
                      <a:pt x="184" y="271"/>
                      <a:pt x="101" y="266"/>
                      <a:pt x="76" y="201"/>
                    </a:cubicBezTo>
                    <a:lnTo>
                      <a:pt x="76" y="201"/>
                    </a:lnTo>
                    <a:cubicBezTo>
                      <a:pt x="49" y="129"/>
                      <a:pt x="101" y="63"/>
                      <a:pt x="163" y="30"/>
                    </a:cubicBezTo>
                    <a:lnTo>
                      <a:pt x="163" y="30"/>
                    </a:lnTo>
                    <a:cubicBezTo>
                      <a:pt x="179" y="22"/>
                      <a:pt x="166" y="0"/>
                      <a:pt x="150" y="7"/>
                    </a:cubicBezTo>
                    <a:lnTo>
                      <a:pt x="150" y="7"/>
                    </a:lnTo>
                    <a:cubicBezTo>
                      <a:pt x="66" y="46"/>
                      <a:pt x="0" y="151"/>
                      <a:pt x="62" y="237"/>
                    </a:cubicBezTo>
                    <a:lnTo>
                      <a:pt x="62" y="237"/>
                    </a:lnTo>
                    <a:cubicBezTo>
                      <a:pt x="116" y="310"/>
                      <a:pt x="251" y="302"/>
                      <a:pt x="309" y="235"/>
                    </a:cubicBezTo>
                    <a:lnTo>
                      <a:pt x="309" y="235"/>
                    </a:lnTo>
                    <a:cubicBezTo>
                      <a:pt x="340" y="200"/>
                      <a:pt x="346" y="146"/>
                      <a:pt x="322" y="104"/>
                    </a:cubicBezTo>
                    <a:lnTo>
                      <a:pt x="322" y="104"/>
                    </a:lnTo>
                    <a:cubicBezTo>
                      <a:pt x="298" y="63"/>
                      <a:pt x="251" y="41"/>
                      <a:pt x="206" y="49"/>
                    </a:cubicBezTo>
                    <a:lnTo>
                      <a:pt x="206" y="49"/>
                    </a:lnTo>
                    <a:cubicBezTo>
                      <a:pt x="159" y="55"/>
                      <a:pt x="120" y="92"/>
                      <a:pt x="114" y="138"/>
                    </a:cubicBezTo>
                    <a:lnTo>
                      <a:pt x="114" y="138"/>
                    </a:lnTo>
                    <a:cubicBezTo>
                      <a:pt x="109" y="183"/>
                      <a:pt x="131" y="239"/>
                      <a:pt x="180" y="245"/>
                    </a:cubicBezTo>
                    <a:lnTo>
                      <a:pt x="180" y="245"/>
                    </a:lnTo>
                    <a:cubicBezTo>
                      <a:pt x="229" y="252"/>
                      <a:pt x="276" y="184"/>
                      <a:pt x="247" y="142"/>
                    </a:cubicBezTo>
                    <a:lnTo>
                      <a:pt x="247" y="142"/>
                    </a:lnTo>
                    <a:cubicBezTo>
                      <a:pt x="237" y="125"/>
                      <a:pt x="214" y="116"/>
                      <a:pt x="196" y="128"/>
                    </a:cubicBezTo>
                    <a:lnTo>
                      <a:pt x="196" y="128"/>
                    </a:lnTo>
                    <a:cubicBezTo>
                      <a:pt x="181" y="138"/>
                      <a:pt x="176" y="162"/>
                      <a:pt x="192" y="175"/>
                    </a:cubicBezTo>
                    <a:lnTo>
                      <a:pt x="192" y="175"/>
                    </a:lnTo>
                    <a:cubicBezTo>
                      <a:pt x="198" y="181"/>
                      <a:pt x="210" y="174"/>
                      <a:pt x="206"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49" name="Freeform 329">
                <a:extLst>
                  <a:ext uri="{FF2B5EF4-FFF2-40B4-BE49-F238E27FC236}">
                    <a16:creationId xmlns:a16="http://schemas.microsoft.com/office/drawing/2014/main" id="{9E9C0479-562B-0A4A-B23B-71C56D0C0D61}"/>
                  </a:ext>
                </a:extLst>
              </p:cNvPr>
              <p:cNvSpPr>
                <a:spLocks noChangeArrowheads="1"/>
              </p:cNvSpPr>
              <p:nvPr/>
            </p:nvSpPr>
            <p:spPr bwMode="auto">
              <a:xfrm>
                <a:off x="7299843" y="3119841"/>
                <a:ext cx="148931" cy="135912"/>
              </a:xfrm>
              <a:custGeom>
                <a:avLst/>
                <a:gdLst>
                  <a:gd name="T0" fmla="*/ 205 w 345"/>
                  <a:gd name="T1" fmla="*/ 164 h 311"/>
                  <a:gd name="T2" fmla="*/ 205 w 345"/>
                  <a:gd name="T3" fmla="*/ 164 h 311"/>
                  <a:gd name="T4" fmla="*/ 212 w 345"/>
                  <a:gd name="T5" fmla="*/ 146 h 311"/>
                  <a:gd name="T6" fmla="*/ 212 w 345"/>
                  <a:gd name="T7" fmla="*/ 146 h 311"/>
                  <a:gd name="T8" fmla="*/ 234 w 345"/>
                  <a:gd name="T9" fmla="*/ 162 h 311"/>
                  <a:gd name="T10" fmla="*/ 234 w 345"/>
                  <a:gd name="T11" fmla="*/ 162 h 311"/>
                  <a:gd name="T12" fmla="*/ 206 w 345"/>
                  <a:gd name="T13" fmla="*/ 214 h 311"/>
                  <a:gd name="T14" fmla="*/ 206 w 345"/>
                  <a:gd name="T15" fmla="*/ 214 h 311"/>
                  <a:gd name="T16" fmla="*/ 143 w 345"/>
                  <a:gd name="T17" fmla="*/ 156 h 311"/>
                  <a:gd name="T18" fmla="*/ 143 w 345"/>
                  <a:gd name="T19" fmla="*/ 156 h 311"/>
                  <a:gd name="T20" fmla="*/ 281 w 345"/>
                  <a:gd name="T21" fmla="*/ 95 h 311"/>
                  <a:gd name="T22" fmla="*/ 281 w 345"/>
                  <a:gd name="T23" fmla="*/ 95 h 311"/>
                  <a:gd name="T24" fmla="*/ 305 w 345"/>
                  <a:gd name="T25" fmla="*/ 189 h 311"/>
                  <a:gd name="T26" fmla="*/ 305 w 345"/>
                  <a:gd name="T27" fmla="*/ 189 h 311"/>
                  <a:gd name="T28" fmla="*/ 239 w 345"/>
                  <a:gd name="T29" fmla="*/ 251 h 311"/>
                  <a:gd name="T30" fmla="*/ 239 w 345"/>
                  <a:gd name="T31" fmla="*/ 251 h 311"/>
                  <a:gd name="T32" fmla="*/ 76 w 345"/>
                  <a:gd name="T33" fmla="*/ 201 h 311"/>
                  <a:gd name="T34" fmla="*/ 76 w 345"/>
                  <a:gd name="T35" fmla="*/ 201 h 311"/>
                  <a:gd name="T36" fmla="*/ 162 w 345"/>
                  <a:gd name="T37" fmla="*/ 30 h 311"/>
                  <a:gd name="T38" fmla="*/ 162 w 345"/>
                  <a:gd name="T39" fmla="*/ 30 h 311"/>
                  <a:gd name="T40" fmla="*/ 149 w 345"/>
                  <a:gd name="T41" fmla="*/ 7 h 311"/>
                  <a:gd name="T42" fmla="*/ 149 w 345"/>
                  <a:gd name="T43" fmla="*/ 7 h 311"/>
                  <a:gd name="T44" fmla="*/ 61 w 345"/>
                  <a:gd name="T45" fmla="*/ 237 h 311"/>
                  <a:gd name="T46" fmla="*/ 61 w 345"/>
                  <a:gd name="T47" fmla="*/ 237 h 311"/>
                  <a:gd name="T48" fmla="*/ 308 w 345"/>
                  <a:gd name="T49" fmla="*/ 235 h 311"/>
                  <a:gd name="T50" fmla="*/ 308 w 345"/>
                  <a:gd name="T51" fmla="*/ 235 h 311"/>
                  <a:gd name="T52" fmla="*/ 321 w 345"/>
                  <a:gd name="T53" fmla="*/ 104 h 311"/>
                  <a:gd name="T54" fmla="*/ 321 w 345"/>
                  <a:gd name="T55" fmla="*/ 104 h 311"/>
                  <a:gd name="T56" fmla="*/ 205 w 345"/>
                  <a:gd name="T57" fmla="*/ 49 h 311"/>
                  <a:gd name="T58" fmla="*/ 205 w 345"/>
                  <a:gd name="T59" fmla="*/ 49 h 311"/>
                  <a:gd name="T60" fmla="*/ 113 w 345"/>
                  <a:gd name="T61" fmla="*/ 138 h 311"/>
                  <a:gd name="T62" fmla="*/ 113 w 345"/>
                  <a:gd name="T63" fmla="*/ 138 h 311"/>
                  <a:gd name="T64" fmla="*/ 179 w 345"/>
                  <a:gd name="T65" fmla="*/ 245 h 311"/>
                  <a:gd name="T66" fmla="*/ 179 w 345"/>
                  <a:gd name="T67" fmla="*/ 245 h 311"/>
                  <a:gd name="T68" fmla="*/ 247 w 345"/>
                  <a:gd name="T69" fmla="*/ 142 h 311"/>
                  <a:gd name="T70" fmla="*/ 247 w 345"/>
                  <a:gd name="T71" fmla="*/ 142 h 311"/>
                  <a:gd name="T72" fmla="*/ 196 w 345"/>
                  <a:gd name="T73" fmla="*/ 128 h 311"/>
                  <a:gd name="T74" fmla="*/ 196 w 345"/>
                  <a:gd name="T75" fmla="*/ 128 h 311"/>
                  <a:gd name="T76" fmla="*/ 192 w 345"/>
                  <a:gd name="T77" fmla="*/ 175 h 311"/>
                  <a:gd name="T78" fmla="*/ 192 w 345"/>
                  <a:gd name="T79" fmla="*/ 175 h 311"/>
                  <a:gd name="T80" fmla="*/ 205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5" y="164"/>
                    </a:moveTo>
                    <a:lnTo>
                      <a:pt x="205" y="164"/>
                    </a:lnTo>
                    <a:cubicBezTo>
                      <a:pt x="201" y="156"/>
                      <a:pt x="205" y="147"/>
                      <a:pt x="212" y="146"/>
                    </a:cubicBezTo>
                    <a:lnTo>
                      <a:pt x="212" y="146"/>
                    </a:lnTo>
                    <a:cubicBezTo>
                      <a:pt x="222" y="142"/>
                      <a:pt x="233" y="153"/>
                      <a:pt x="234" y="162"/>
                    </a:cubicBezTo>
                    <a:lnTo>
                      <a:pt x="234" y="162"/>
                    </a:lnTo>
                    <a:cubicBezTo>
                      <a:pt x="238" y="181"/>
                      <a:pt x="222" y="205"/>
                      <a:pt x="206" y="214"/>
                    </a:cubicBezTo>
                    <a:lnTo>
                      <a:pt x="206" y="214"/>
                    </a:lnTo>
                    <a:cubicBezTo>
                      <a:pt x="170" y="235"/>
                      <a:pt x="143" y="187"/>
                      <a:pt x="143" y="156"/>
                    </a:cubicBezTo>
                    <a:lnTo>
                      <a:pt x="143" y="156"/>
                    </a:lnTo>
                    <a:cubicBezTo>
                      <a:pt x="141" y="83"/>
                      <a:pt x="229" y="50"/>
                      <a:pt x="281" y="95"/>
                    </a:cubicBezTo>
                    <a:lnTo>
                      <a:pt x="281" y="95"/>
                    </a:lnTo>
                    <a:cubicBezTo>
                      <a:pt x="309" y="117"/>
                      <a:pt x="317" y="156"/>
                      <a:pt x="305" y="189"/>
                    </a:cubicBezTo>
                    <a:lnTo>
                      <a:pt x="305" y="189"/>
                    </a:lnTo>
                    <a:cubicBezTo>
                      <a:pt x="296" y="220"/>
                      <a:pt x="268" y="239"/>
                      <a:pt x="239" y="251"/>
                    </a:cubicBezTo>
                    <a:lnTo>
                      <a:pt x="239" y="251"/>
                    </a:lnTo>
                    <a:cubicBezTo>
                      <a:pt x="183" y="271"/>
                      <a:pt x="100" y="266"/>
                      <a:pt x="76" y="201"/>
                    </a:cubicBezTo>
                    <a:lnTo>
                      <a:pt x="76" y="201"/>
                    </a:lnTo>
                    <a:cubicBezTo>
                      <a:pt x="47" y="129"/>
                      <a:pt x="100" y="63"/>
                      <a:pt x="162" y="30"/>
                    </a:cubicBezTo>
                    <a:lnTo>
                      <a:pt x="162" y="30"/>
                    </a:lnTo>
                    <a:cubicBezTo>
                      <a:pt x="178" y="22"/>
                      <a:pt x="164" y="0"/>
                      <a:pt x="149" y="7"/>
                    </a:cubicBezTo>
                    <a:lnTo>
                      <a:pt x="149" y="7"/>
                    </a:lnTo>
                    <a:cubicBezTo>
                      <a:pt x="66" y="46"/>
                      <a:pt x="0" y="151"/>
                      <a:pt x="61" y="237"/>
                    </a:cubicBezTo>
                    <a:lnTo>
                      <a:pt x="61" y="237"/>
                    </a:lnTo>
                    <a:cubicBezTo>
                      <a:pt x="115" y="310"/>
                      <a:pt x="250" y="302"/>
                      <a:pt x="308" y="235"/>
                    </a:cubicBezTo>
                    <a:lnTo>
                      <a:pt x="308" y="235"/>
                    </a:lnTo>
                    <a:cubicBezTo>
                      <a:pt x="339" y="200"/>
                      <a:pt x="344" y="146"/>
                      <a:pt x="321" y="104"/>
                    </a:cubicBezTo>
                    <a:lnTo>
                      <a:pt x="321" y="104"/>
                    </a:lnTo>
                    <a:cubicBezTo>
                      <a:pt x="297" y="63"/>
                      <a:pt x="251" y="41"/>
                      <a:pt x="205" y="49"/>
                    </a:cubicBezTo>
                    <a:lnTo>
                      <a:pt x="205" y="49"/>
                    </a:lnTo>
                    <a:cubicBezTo>
                      <a:pt x="159" y="55"/>
                      <a:pt x="120" y="92"/>
                      <a:pt x="113" y="138"/>
                    </a:cubicBezTo>
                    <a:lnTo>
                      <a:pt x="113" y="138"/>
                    </a:lnTo>
                    <a:cubicBezTo>
                      <a:pt x="107" y="183"/>
                      <a:pt x="132" y="239"/>
                      <a:pt x="179" y="245"/>
                    </a:cubicBezTo>
                    <a:lnTo>
                      <a:pt x="179" y="245"/>
                    </a:lnTo>
                    <a:cubicBezTo>
                      <a:pt x="229" y="252"/>
                      <a:pt x="276" y="184"/>
                      <a:pt x="247" y="142"/>
                    </a:cubicBezTo>
                    <a:lnTo>
                      <a:pt x="247" y="142"/>
                    </a:lnTo>
                    <a:cubicBezTo>
                      <a:pt x="237" y="125"/>
                      <a:pt x="213" y="116"/>
                      <a:pt x="196" y="128"/>
                    </a:cubicBezTo>
                    <a:lnTo>
                      <a:pt x="196" y="128"/>
                    </a:lnTo>
                    <a:cubicBezTo>
                      <a:pt x="180" y="138"/>
                      <a:pt x="175" y="162"/>
                      <a:pt x="192" y="175"/>
                    </a:cubicBezTo>
                    <a:lnTo>
                      <a:pt x="192" y="175"/>
                    </a:lnTo>
                    <a:cubicBezTo>
                      <a:pt x="199"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50" name="Freeform 330">
                <a:extLst>
                  <a:ext uri="{FF2B5EF4-FFF2-40B4-BE49-F238E27FC236}">
                    <a16:creationId xmlns:a16="http://schemas.microsoft.com/office/drawing/2014/main" id="{6C782F7F-3D96-3A4B-87EE-194EC0E4F230}"/>
                  </a:ext>
                </a:extLst>
              </p:cNvPr>
              <p:cNvSpPr>
                <a:spLocks/>
              </p:cNvSpPr>
              <p:nvPr/>
            </p:nvSpPr>
            <p:spPr bwMode="auto">
              <a:xfrm>
                <a:off x="7519700" y="3119841"/>
                <a:ext cx="132498" cy="136338"/>
              </a:xfrm>
              <a:custGeom>
                <a:avLst/>
                <a:gdLst>
                  <a:gd name="T0" fmla="*/ 59321 w 306"/>
                  <a:gd name="T1" fmla="*/ 56371 h 312"/>
                  <a:gd name="T2" fmla="*/ 59321 w 306"/>
                  <a:gd name="T3" fmla="*/ 56371 h 312"/>
                  <a:gd name="T4" fmla="*/ 51527 w 306"/>
                  <a:gd name="T5" fmla="*/ 59429 h 312"/>
                  <a:gd name="T6" fmla="*/ 51527 w 306"/>
                  <a:gd name="T7" fmla="*/ 59429 h 312"/>
                  <a:gd name="T8" fmla="*/ 49795 w 306"/>
                  <a:gd name="T9" fmla="*/ 48068 h 312"/>
                  <a:gd name="T10" fmla="*/ 49795 w 306"/>
                  <a:gd name="T11" fmla="*/ 48068 h 312"/>
                  <a:gd name="T12" fmla="*/ 74909 w 306"/>
                  <a:gd name="T13" fmla="*/ 40639 h 312"/>
                  <a:gd name="T14" fmla="*/ 74909 w 306"/>
                  <a:gd name="T15" fmla="*/ 40639 h 312"/>
                  <a:gd name="T16" fmla="*/ 76208 w 306"/>
                  <a:gd name="T17" fmla="*/ 77783 h 312"/>
                  <a:gd name="T18" fmla="*/ 76208 w 306"/>
                  <a:gd name="T19" fmla="*/ 77783 h 312"/>
                  <a:gd name="T20" fmla="*/ 15155 w 306"/>
                  <a:gd name="T21" fmla="*/ 53749 h 312"/>
                  <a:gd name="T22" fmla="*/ 15155 w 306"/>
                  <a:gd name="T23" fmla="*/ 53749 h 312"/>
                  <a:gd name="T24" fmla="*/ 35939 w 306"/>
                  <a:gd name="T25" fmla="*/ 17916 h 312"/>
                  <a:gd name="T26" fmla="*/ 35939 w 306"/>
                  <a:gd name="T27" fmla="*/ 17916 h 312"/>
                  <a:gd name="T28" fmla="*/ 75342 w 306"/>
                  <a:gd name="T29" fmla="*/ 18790 h 312"/>
                  <a:gd name="T30" fmla="*/ 75342 w 306"/>
                  <a:gd name="T31" fmla="*/ 18790 h 312"/>
                  <a:gd name="T32" fmla="*/ 110415 w 306"/>
                  <a:gd name="T33" fmla="*/ 84774 h 312"/>
                  <a:gd name="T34" fmla="*/ 110415 w 306"/>
                  <a:gd name="T35" fmla="*/ 84774 h 312"/>
                  <a:gd name="T36" fmla="*/ 32042 w 306"/>
                  <a:gd name="T37" fmla="*/ 110556 h 312"/>
                  <a:gd name="T38" fmla="*/ 32042 w 306"/>
                  <a:gd name="T39" fmla="*/ 110556 h 312"/>
                  <a:gd name="T40" fmla="*/ 28578 w 306"/>
                  <a:gd name="T41" fmla="*/ 122355 h 312"/>
                  <a:gd name="T42" fmla="*/ 28578 w 306"/>
                  <a:gd name="T43" fmla="*/ 122355 h 312"/>
                  <a:gd name="T44" fmla="*/ 126003 w 306"/>
                  <a:gd name="T45" fmla="*/ 78657 h 312"/>
                  <a:gd name="T46" fmla="*/ 126003 w 306"/>
                  <a:gd name="T47" fmla="*/ 78657 h 312"/>
                  <a:gd name="T48" fmla="*/ 50228 w 306"/>
                  <a:gd name="T49" fmla="*/ 2622 h 312"/>
                  <a:gd name="T50" fmla="*/ 50228 w 306"/>
                  <a:gd name="T51" fmla="*/ 2622 h 312"/>
                  <a:gd name="T52" fmla="*/ 6062 w 306"/>
                  <a:gd name="T53" fmla="*/ 38891 h 312"/>
                  <a:gd name="T54" fmla="*/ 6062 w 306"/>
                  <a:gd name="T55" fmla="*/ 38891 h 312"/>
                  <a:gd name="T56" fmla="*/ 23382 w 306"/>
                  <a:gd name="T57" fmla="*/ 92203 h 312"/>
                  <a:gd name="T58" fmla="*/ 23382 w 306"/>
                  <a:gd name="T59" fmla="*/ 92203 h 312"/>
                  <a:gd name="T60" fmla="*/ 79239 w 306"/>
                  <a:gd name="T61" fmla="*/ 93077 h 312"/>
                  <a:gd name="T62" fmla="*/ 79239 w 306"/>
                  <a:gd name="T63" fmla="*/ 93077 h 312"/>
                  <a:gd name="T64" fmla="*/ 92229 w 306"/>
                  <a:gd name="T65" fmla="*/ 39328 h 312"/>
                  <a:gd name="T66" fmla="*/ 92229 w 306"/>
                  <a:gd name="T67" fmla="*/ 39328 h 312"/>
                  <a:gd name="T68" fmla="*/ 39403 w 306"/>
                  <a:gd name="T69" fmla="*/ 50253 h 312"/>
                  <a:gd name="T70" fmla="*/ 39403 w 306"/>
                  <a:gd name="T71" fmla="*/ 50253 h 312"/>
                  <a:gd name="T72" fmla="*/ 51527 w 306"/>
                  <a:gd name="T73" fmla="*/ 70354 h 312"/>
                  <a:gd name="T74" fmla="*/ 51527 w 306"/>
                  <a:gd name="T75" fmla="*/ 70354 h 312"/>
                  <a:gd name="T76" fmla="*/ 66682 w 306"/>
                  <a:gd name="T77" fmla="*/ 57244 h 312"/>
                  <a:gd name="T78" fmla="*/ 66682 w 306"/>
                  <a:gd name="T79" fmla="*/ 57244 h 312"/>
                  <a:gd name="T80" fmla="*/ 59321 w 306"/>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7" y="129"/>
                    </a:moveTo>
                    <a:lnTo>
                      <a:pt x="137" y="129"/>
                    </a:lnTo>
                    <a:cubicBezTo>
                      <a:pt x="136" y="136"/>
                      <a:pt x="127" y="140"/>
                      <a:pt x="119" y="136"/>
                    </a:cubicBezTo>
                    <a:cubicBezTo>
                      <a:pt x="109" y="133"/>
                      <a:pt x="111" y="118"/>
                      <a:pt x="115" y="110"/>
                    </a:cubicBezTo>
                    <a:cubicBezTo>
                      <a:pt x="127" y="93"/>
                      <a:pt x="154" y="88"/>
                      <a:pt x="173" y="93"/>
                    </a:cubicBezTo>
                    <a:cubicBezTo>
                      <a:pt x="212" y="104"/>
                      <a:pt x="196" y="157"/>
                      <a:pt x="176" y="178"/>
                    </a:cubicBezTo>
                    <a:cubicBezTo>
                      <a:pt x="127" y="231"/>
                      <a:pt x="40" y="193"/>
                      <a:pt x="35" y="123"/>
                    </a:cubicBezTo>
                    <a:cubicBezTo>
                      <a:pt x="31" y="89"/>
                      <a:pt x="52" y="55"/>
                      <a:pt x="83" y="41"/>
                    </a:cubicBezTo>
                    <a:cubicBezTo>
                      <a:pt x="113" y="26"/>
                      <a:pt x="146" y="30"/>
                      <a:pt x="174" y="43"/>
                    </a:cubicBezTo>
                    <a:cubicBezTo>
                      <a:pt x="228" y="69"/>
                      <a:pt x="283" y="131"/>
                      <a:pt x="255" y="194"/>
                    </a:cubicBezTo>
                    <a:cubicBezTo>
                      <a:pt x="222" y="265"/>
                      <a:pt x="140" y="276"/>
                      <a:pt x="74" y="253"/>
                    </a:cubicBezTo>
                    <a:cubicBezTo>
                      <a:pt x="57" y="248"/>
                      <a:pt x="50" y="273"/>
                      <a:pt x="66" y="280"/>
                    </a:cubicBezTo>
                    <a:cubicBezTo>
                      <a:pt x="153" y="311"/>
                      <a:pt x="272" y="284"/>
                      <a:pt x="291" y="180"/>
                    </a:cubicBezTo>
                    <a:cubicBezTo>
                      <a:pt x="305" y="89"/>
                      <a:pt x="203" y="0"/>
                      <a:pt x="116" y="6"/>
                    </a:cubicBezTo>
                    <a:cubicBezTo>
                      <a:pt x="67" y="9"/>
                      <a:pt x="25" y="43"/>
                      <a:pt x="14" y="89"/>
                    </a:cubicBezTo>
                    <a:cubicBezTo>
                      <a:pt x="0" y="135"/>
                      <a:pt x="17" y="184"/>
                      <a:pt x="54" y="211"/>
                    </a:cubicBezTo>
                    <a:cubicBezTo>
                      <a:pt x="92" y="239"/>
                      <a:pt x="146" y="240"/>
                      <a:pt x="183" y="213"/>
                    </a:cubicBezTo>
                    <a:cubicBezTo>
                      <a:pt x="220" y="185"/>
                      <a:pt x="242" y="129"/>
                      <a:pt x="213" y="90"/>
                    </a:cubicBezTo>
                    <a:cubicBezTo>
                      <a:pt x="183" y="50"/>
                      <a:pt x="102" y="65"/>
                      <a:pt x="91" y="115"/>
                    </a:cubicBezTo>
                    <a:cubicBezTo>
                      <a:pt x="87" y="135"/>
                      <a:pt x="98" y="157"/>
                      <a:pt x="119" y="161"/>
                    </a:cubicBezTo>
                    <a:cubicBezTo>
                      <a:pt x="137" y="164"/>
                      <a:pt x="157" y="151"/>
                      <a:pt x="154" y="131"/>
                    </a:cubicBezTo>
                    <a:cubicBezTo>
                      <a:pt x="154" y="122"/>
                      <a:pt x="141"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51" name="Freeform 331">
                <a:extLst>
                  <a:ext uri="{FF2B5EF4-FFF2-40B4-BE49-F238E27FC236}">
                    <a16:creationId xmlns:a16="http://schemas.microsoft.com/office/drawing/2014/main" id="{D7C9C44C-AF43-3D4C-B7EE-BE77BBB203F6}"/>
                  </a:ext>
                </a:extLst>
              </p:cNvPr>
              <p:cNvSpPr>
                <a:spLocks/>
              </p:cNvSpPr>
              <p:nvPr/>
            </p:nvSpPr>
            <p:spPr bwMode="auto">
              <a:xfrm>
                <a:off x="7110688" y="3119841"/>
                <a:ext cx="132497" cy="136338"/>
              </a:xfrm>
              <a:custGeom>
                <a:avLst/>
                <a:gdLst>
                  <a:gd name="T0" fmla="*/ 59275 w 304"/>
                  <a:gd name="T1" fmla="*/ 56371 h 312"/>
                  <a:gd name="T2" fmla="*/ 59275 w 304"/>
                  <a:gd name="T3" fmla="*/ 56371 h 312"/>
                  <a:gd name="T4" fmla="*/ 51430 w 304"/>
                  <a:gd name="T5" fmla="*/ 59429 h 312"/>
                  <a:gd name="T6" fmla="*/ 51430 w 304"/>
                  <a:gd name="T7" fmla="*/ 59429 h 312"/>
                  <a:gd name="T8" fmla="*/ 49686 w 304"/>
                  <a:gd name="T9" fmla="*/ 48068 h 312"/>
                  <a:gd name="T10" fmla="*/ 49686 w 304"/>
                  <a:gd name="T11" fmla="*/ 48068 h 312"/>
                  <a:gd name="T12" fmla="*/ 74094 w 304"/>
                  <a:gd name="T13" fmla="*/ 40639 h 312"/>
                  <a:gd name="T14" fmla="*/ 74094 w 304"/>
                  <a:gd name="T15" fmla="*/ 40639 h 312"/>
                  <a:gd name="T16" fmla="*/ 75837 w 304"/>
                  <a:gd name="T17" fmla="*/ 77783 h 312"/>
                  <a:gd name="T18" fmla="*/ 75837 w 304"/>
                  <a:gd name="T19" fmla="*/ 77783 h 312"/>
                  <a:gd name="T20" fmla="*/ 13947 w 304"/>
                  <a:gd name="T21" fmla="*/ 53749 h 312"/>
                  <a:gd name="T22" fmla="*/ 13947 w 304"/>
                  <a:gd name="T23" fmla="*/ 53749 h 312"/>
                  <a:gd name="T24" fmla="*/ 35739 w 304"/>
                  <a:gd name="T25" fmla="*/ 17916 h 312"/>
                  <a:gd name="T26" fmla="*/ 35739 w 304"/>
                  <a:gd name="T27" fmla="*/ 17916 h 312"/>
                  <a:gd name="T28" fmla="*/ 74965 w 304"/>
                  <a:gd name="T29" fmla="*/ 18790 h 312"/>
                  <a:gd name="T30" fmla="*/ 74965 w 304"/>
                  <a:gd name="T31" fmla="*/ 18790 h 312"/>
                  <a:gd name="T32" fmla="*/ 110705 w 304"/>
                  <a:gd name="T33" fmla="*/ 84774 h 312"/>
                  <a:gd name="T34" fmla="*/ 110705 w 304"/>
                  <a:gd name="T35" fmla="*/ 84774 h 312"/>
                  <a:gd name="T36" fmla="*/ 31381 w 304"/>
                  <a:gd name="T37" fmla="*/ 110556 h 312"/>
                  <a:gd name="T38" fmla="*/ 31381 w 304"/>
                  <a:gd name="T39" fmla="*/ 110556 h 312"/>
                  <a:gd name="T40" fmla="*/ 28330 w 304"/>
                  <a:gd name="T41" fmla="*/ 122355 h 312"/>
                  <a:gd name="T42" fmla="*/ 28330 w 304"/>
                  <a:gd name="T43" fmla="*/ 122355 h 312"/>
                  <a:gd name="T44" fmla="*/ 125959 w 304"/>
                  <a:gd name="T45" fmla="*/ 78657 h 312"/>
                  <a:gd name="T46" fmla="*/ 125959 w 304"/>
                  <a:gd name="T47" fmla="*/ 78657 h 312"/>
                  <a:gd name="T48" fmla="*/ 49686 w 304"/>
                  <a:gd name="T49" fmla="*/ 2622 h 312"/>
                  <a:gd name="T50" fmla="*/ 49686 w 304"/>
                  <a:gd name="T51" fmla="*/ 2622 h 312"/>
                  <a:gd name="T52" fmla="*/ 4794 w 304"/>
                  <a:gd name="T53" fmla="*/ 38891 h 312"/>
                  <a:gd name="T54" fmla="*/ 4794 w 304"/>
                  <a:gd name="T55" fmla="*/ 38891 h 312"/>
                  <a:gd name="T56" fmla="*/ 23971 w 304"/>
                  <a:gd name="T57" fmla="*/ 92203 h 312"/>
                  <a:gd name="T58" fmla="*/ 23971 w 304"/>
                  <a:gd name="T59" fmla="*/ 92203 h 312"/>
                  <a:gd name="T60" fmla="*/ 80196 w 304"/>
                  <a:gd name="T61" fmla="*/ 93077 h 312"/>
                  <a:gd name="T62" fmla="*/ 80196 w 304"/>
                  <a:gd name="T63" fmla="*/ 93077 h 312"/>
                  <a:gd name="T64" fmla="*/ 91963 w 304"/>
                  <a:gd name="T65" fmla="*/ 39328 h 312"/>
                  <a:gd name="T66" fmla="*/ 91963 w 304"/>
                  <a:gd name="T67" fmla="*/ 39328 h 312"/>
                  <a:gd name="T68" fmla="*/ 39226 w 304"/>
                  <a:gd name="T69" fmla="*/ 50253 h 312"/>
                  <a:gd name="T70" fmla="*/ 39226 w 304"/>
                  <a:gd name="T71" fmla="*/ 50253 h 312"/>
                  <a:gd name="T72" fmla="*/ 50994 w 304"/>
                  <a:gd name="T73" fmla="*/ 70354 h 312"/>
                  <a:gd name="T74" fmla="*/ 50994 w 304"/>
                  <a:gd name="T75" fmla="*/ 70354 h 312"/>
                  <a:gd name="T76" fmla="*/ 66684 w 304"/>
                  <a:gd name="T77" fmla="*/ 57244 h 312"/>
                  <a:gd name="T78" fmla="*/ 66684 w 304"/>
                  <a:gd name="T79" fmla="*/ 57244 h 312"/>
                  <a:gd name="T80" fmla="*/ 59275 w 304"/>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6" y="129"/>
                    </a:moveTo>
                    <a:lnTo>
                      <a:pt x="136" y="129"/>
                    </a:lnTo>
                    <a:cubicBezTo>
                      <a:pt x="134" y="136"/>
                      <a:pt x="124" y="140"/>
                      <a:pt x="118" y="136"/>
                    </a:cubicBezTo>
                    <a:cubicBezTo>
                      <a:pt x="109" y="133"/>
                      <a:pt x="109" y="118"/>
                      <a:pt x="114" y="110"/>
                    </a:cubicBezTo>
                    <a:cubicBezTo>
                      <a:pt x="124" y="93"/>
                      <a:pt x="153" y="88"/>
                      <a:pt x="170" y="93"/>
                    </a:cubicBezTo>
                    <a:cubicBezTo>
                      <a:pt x="211" y="104"/>
                      <a:pt x="195" y="157"/>
                      <a:pt x="174" y="178"/>
                    </a:cubicBezTo>
                    <a:cubicBezTo>
                      <a:pt x="124" y="231"/>
                      <a:pt x="38" y="193"/>
                      <a:pt x="32" y="123"/>
                    </a:cubicBezTo>
                    <a:cubicBezTo>
                      <a:pt x="30" y="89"/>
                      <a:pt x="51" y="55"/>
                      <a:pt x="82" y="41"/>
                    </a:cubicBezTo>
                    <a:cubicBezTo>
                      <a:pt x="111" y="26"/>
                      <a:pt x="144" y="30"/>
                      <a:pt x="172" y="43"/>
                    </a:cubicBezTo>
                    <a:cubicBezTo>
                      <a:pt x="227" y="69"/>
                      <a:pt x="281" y="131"/>
                      <a:pt x="254" y="194"/>
                    </a:cubicBezTo>
                    <a:cubicBezTo>
                      <a:pt x="223" y="265"/>
                      <a:pt x="139" y="276"/>
                      <a:pt x="72" y="253"/>
                    </a:cubicBezTo>
                    <a:cubicBezTo>
                      <a:pt x="56" y="248"/>
                      <a:pt x="49" y="273"/>
                      <a:pt x="65" y="280"/>
                    </a:cubicBezTo>
                    <a:cubicBezTo>
                      <a:pt x="152" y="311"/>
                      <a:pt x="272" y="284"/>
                      <a:pt x="289" y="180"/>
                    </a:cubicBezTo>
                    <a:cubicBezTo>
                      <a:pt x="303" y="89"/>
                      <a:pt x="202" y="0"/>
                      <a:pt x="114" y="6"/>
                    </a:cubicBezTo>
                    <a:cubicBezTo>
                      <a:pt x="67" y="9"/>
                      <a:pt x="25" y="43"/>
                      <a:pt x="11" y="89"/>
                    </a:cubicBezTo>
                    <a:cubicBezTo>
                      <a:pt x="0" y="135"/>
                      <a:pt x="17" y="184"/>
                      <a:pt x="55" y="211"/>
                    </a:cubicBezTo>
                    <a:cubicBezTo>
                      <a:pt x="92" y="239"/>
                      <a:pt x="145" y="240"/>
                      <a:pt x="184" y="213"/>
                    </a:cubicBezTo>
                    <a:cubicBezTo>
                      <a:pt x="218" y="185"/>
                      <a:pt x="241" y="129"/>
                      <a:pt x="211" y="90"/>
                    </a:cubicBezTo>
                    <a:cubicBezTo>
                      <a:pt x="181" y="50"/>
                      <a:pt x="99" y="65"/>
                      <a:pt x="90" y="115"/>
                    </a:cubicBezTo>
                    <a:cubicBezTo>
                      <a:pt x="86" y="135"/>
                      <a:pt x="95" y="157"/>
                      <a:pt x="117" y="161"/>
                    </a:cubicBezTo>
                    <a:cubicBezTo>
                      <a:pt x="135" y="164"/>
                      <a:pt x="155" y="151"/>
                      <a:pt x="153" y="131"/>
                    </a:cubicBezTo>
                    <a:cubicBezTo>
                      <a:pt x="152" y="122"/>
                      <a:pt x="139"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52" name="Freeform 332">
                <a:extLst>
                  <a:ext uri="{FF2B5EF4-FFF2-40B4-BE49-F238E27FC236}">
                    <a16:creationId xmlns:a16="http://schemas.microsoft.com/office/drawing/2014/main" id="{F9AC5DBA-5371-2A4F-8C52-B31273E27187}"/>
                  </a:ext>
                </a:extLst>
              </p:cNvPr>
              <p:cNvSpPr>
                <a:spLocks noChangeArrowheads="1"/>
              </p:cNvSpPr>
              <p:nvPr/>
            </p:nvSpPr>
            <p:spPr bwMode="auto">
              <a:xfrm>
                <a:off x="7710486" y="3119841"/>
                <a:ext cx="151823" cy="135912"/>
              </a:xfrm>
              <a:custGeom>
                <a:avLst/>
                <a:gdLst>
                  <a:gd name="T0" fmla="*/ 205 w 347"/>
                  <a:gd name="T1" fmla="*/ 164 h 311"/>
                  <a:gd name="T2" fmla="*/ 205 w 347"/>
                  <a:gd name="T3" fmla="*/ 164 h 311"/>
                  <a:gd name="T4" fmla="*/ 213 w 347"/>
                  <a:gd name="T5" fmla="*/ 146 h 311"/>
                  <a:gd name="T6" fmla="*/ 213 w 347"/>
                  <a:gd name="T7" fmla="*/ 146 h 311"/>
                  <a:gd name="T8" fmla="*/ 234 w 347"/>
                  <a:gd name="T9" fmla="*/ 162 h 311"/>
                  <a:gd name="T10" fmla="*/ 234 w 347"/>
                  <a:gd name="T11" fmla="*/ 162 h 311"/>
                  <a:gd name="T12" fmla="*/ 206 w 347"/>
                  <a:gd name="T13" fmla="*/ 214 h 311"/>
                  <a:gd name="T14" fmla="*/ 206 w 347"/>
                  <a:gd name="T15" fmla="*/ 214 h 311"/>
                  <a:gd name="T16" fmla="*/ 143 w 347"/>
                  <a:gd name="T17" fmla="*/ 156 h 311"/>
                  <a:gd name="T18" fmla="*/ 143 w 347"/>
                  <a:gd name="T19" fmla="*/ 156 h 311"/>
                  <a:gd name="T20" fmla="*/ 283 w 347"/>
                  <a:gd name="T21" fmla="*/ 95 h 311"/>
                  <a:gd name="T22" fmla="*/ 283 w 347"/>
                  <a:gd name="T23" fmla="*/ 95 h 311"/>
                  <a:gd name="T24" fmla="*/ 306 w 347"/>
                  <a:gd name="T25" fmla="*/ 189 h 311"/>
                  <a:gd name="T26" fmla="*/ 306 w 347"/>
                  <a:gd name="T27" fmla="*/ 189 h 311"/>
                  <a:gd name="T28" fmla="*/ 240 w 347"/>
                  <a:gd name="T29" fmla="*/ 251 h 311"/>
                  <a:gd name="T30" fmla="*/ 240 w 347"/>
                  <a:gd name="T31" fmla="*/ 251 h 311"/>
                  <a:gd name="T32" fmla="*/ 76 w 347"/>
                  <a:gd name="T33" fmla="*/ 201 h 311"/>
                  <a:gd name="T34" fmla="*/ 76 w 347"/>
                  <a:gd name="T35" fmla="*/ 201 h 311"/>
                  <a:gd name="T36" fmla="*/ 163 w 347"/>
                  <a:gd name="T37" fmla="*/ 30 h 311"/>
                  <a:gd name="T38" fmla="*/ 163 w 347"/>
                  <a:gd name="T39" fmla="*/ 30 h 311"/>
                  <a:gd name="T40" fmla="*/ 149 w 347"/>
                  <a:gd name="T41" fmla="*/ 7 h 311"/>
                  <a:gd name="T42" fmla="*/ 149 w 347"/>
                  <a:gd name="T43" fmla="*/ 7 h 311"/>
                  <a:gd name="T44" fmla="*/ 62 w 347"/>
                  <a:gd name="T45" fmla="*/ 237 h 311"/>
                  <a:gd name="T46" fmla="*/ 62 w 347"/>
                  <a:gd name="T47" fmla="*/ 237 h 311"/>
                  <a:gd name="T48" fmla="*/ 308 w 347"/>
                  <a:gd name="T49" fmla="*/ 235 h 311"/>
                  <a:gd name="T50" fmla="*/ 308 w 347"/>
                  <a:gd name="T51" fmla="*/ 235 h 311"/>
                  <a:gd name="T52" fmla="*/ 321 w 347"/>
                  <a:gd name="T53" fmla="*/ 104 h 311"/>
                  <a:gd name="T54" fmla="*/ 321 w 347"/>
                  <a:gd name="T55" fmla="*/ 104 h 311"/>
                  <a:gd name="T56" fmla="*/ 205 w 347"/>
                  <a:gd name="T57" fmla="*/ 49 h 311"/>
                  <a:gd name="T58" fmla="*/ 205 w 347"/>
                  <a:gd name="T59" fmla="*/ 49 h 311"/>
                  <a:gd name="T60" fmla="*/ 113 w 347"/>
                  <a:gd name="T61" fmla="*/ 138 h 311"/>
                  <a:gd name="T62" fmla="*/ 113 w 347"/>
                  <a:gd name="T63" fmla="*/ 138 h 311"/>
                  <a:gd name="T64" fmla="*/ 180 w 347"/>
                  <a:gd name="T65" fmla="*/ 245 h 311"/>
                  <a:gd name="T66" fmla="*/ 180 w 347"/>
                  <a:gd name="T67" fmla="*/ 245 h 311"/>
                  <a:gd name="T68" fmla="*/ 247 w 347"/>
                  <a:gd name="T69" fmla="*/ 142 h 311"/>
                  <a:gd name="T70" fmla="*/ 247 w 347"/>
                  <a:gd name="T71" fmla="*/ 142 h 311"/>
                  <a:gd name="T72" fmla="*/ 197 w 347"/>
                  <a:gd name="T73" fmla="*/ 128 h 311"/>
                  <a:gd name="T74" fmla="*/ 197 w 347"/>
                  <a:gd name="T75" fmla="*/ 128 h 311"/>
                  <a:gd name="T76" fmla="*/ 191 w 347"/>
                  <a:gd name="T77" fmla="*/ 175 h 311"/>
                  <a:gd name="T78" fmla="*/ 191 w 347"/>
                  <a:gd name="T79" fmla="*/ 175 h 311"/>
                  <a:gd name="T80" fmla="*/ 205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5" y="164"/>
                    </a:moveTo>
                    <a:lnTo>
                      <a:pt x="205" y="164"/>
                    </a:lnTo>
                    <a:cubicBezTo>
                      <a:pt x="201" y="156"/>
                      <a:pt x="205" y="147"/>
                      <a:pt x="213" y="146"/>
                    </a:cubicBezTo>
                    <a:lnTo>
                      <a:pt x="213" y="146"/>
                    </a:lnTo>
                    <a:cubicBezTo>
                      <a:pt x="223" y="142"/>
                      <a:pt x="233" y="153"/>
                      <a:pt x="234" y="162"/>
                    </a:cubicBezTo>
                    <a:lnTo>
                      <a:pt x="234" y="162"/>
                    </a:lnTo>
                    <a:cubicBezTo>
                      <a:pt x="239" y="181"/>
                      <a:pt x="222" y="205"/>
                      <a:pt x="206" y="214"/>
                    </a:cubicBezTo>
                    <a:lnTo>
                      <a:pt x="206" y="214"/>
                    </a:lnTo>
                    <a:cubicBezTo>
                      <a:pt x="171" y="235"/>
                      <a:pt x="143" y="187"/>
                      <a:pt x="143" y="156"/>
                    </a:cubicBezTo>
                    <a:lnTo>
                      <a:pt x="143" y="156"/>
                    </a:lnTo>
                    <a:cubicBezTo>
                      <a:pt x="141" y="83"/>
                      <a:pt x="229" y="50"/>
                      <a:pt x="283" y="95"/>
                    </a:cubicBezTo>
                    <a:lnTo>
                      <a:pt x="283" y="95"/>
                    </a:lnTo>
                    <a:cubicBezTo>
                      <a:pt x="309" y="117"/>
                      <a:pt x="318" y="156"/>
                      <a:pt x="306" y="189"/>
                    </a:cubicBezTo>
                    <a:lnTo>
                      <a:pt x="306" y="189"/>
                    </a:lnTo>
                    <a:cubicBezTo>
                      <a:pt x="296" y="220"/>
                      <a:pt x="269" y="239"/>
                      <a:pt x="240" y="251"/>
                    </a:cubicBezTo>
                    <a:lnTo>
                      <a:pt x="240" y="251"/>
                    </a:lnTo>
                    <a:cubicBezTo>
                      <a:pt x="184" y="271"/>
                      <a:pt x="101" y="266"/>
                      <a:pt x="76" y="201"/>
                    </a:cubicBezTo>
                    <a:lnTo>
                      <a:pt x="76" y="201"/>
                    </a:lnTo>
                    <a:cubicBezTo>
                      <a:pt x="47" y="129"/>
                      <a:pt x="100" y="63"/>
                      <a:pt x="163" y="30"/>
                    </a:cubicBezTo>
                    <a:lnTo>
                      <a:pt x="163" y="30"/>
                    </a:lnTo>
                    <a:cubicBezTo>
                      <a:pt x="177" y="22"/>
                      <a:pt x="164" y="0"/>
                      <a:pt x="149" y="7"/>
                    </a:cubicBezTo>
                    <a:lnTo>
                      <a:pt x="149" y="7"/>
                    </a:lnTo>
                    <a:cubicBezTo>
                      <a:pt x="66" y="46"/>
                      <a:pt x="0" y="151"/>
                      <a:pt x="62" y="237"/>
                    </a:cubicBezTo>
                    <a:lnTo>
                      <a:pt x="62" y="237"/>
                    </a:lnTo>
                    <a:cubicBezTo>
                      <a:pt x="114" y="310"/>
                      <a:pt x="251" y="302"/>
                      <a:pt x="308" y="235"/>
                    </a:cubicBezTo>
                    <a:lnTo>
                      <a:pt x="308" y="235"/>
                    </a:lnTo>
                    <a:cubicBezTo>
                      <a:pt x="339" y="200"/>
                      <a:pt x="346" y="146"/>
                      <a:pt x="321" y="104"/>
                    </a:cubicBezTo>
                    <a:lnTo>
                      <a:pt x="321" y="104"/>
                    </a:lnTo>
                    <a:cubicBezTo>
                      <a:pt x="297" y="63"/>
                      <a:pt x="251" y="41"/>
                      <a:pt x="205" y="49"/>
                    </a:cubicBezTo>
                    <a:lnTo>
                      <a:pt x="205" y="49"/>
                    </a:lnTo>
                    <a:cubicBezTo>
                      <a:pt x="159" y="55"/>
                      <a:pt x="120" y="92"/>
                      <a:pt x="113" y="138"/>
                    </a:cubicBezTo>
                    <a:lnTo>
                      <a:pt x="113" y="138"/>
                    </a:lnTo>
                    <a:cubicBezTo>
                      <a:pt x="108" y="183"/>
                      <a:pt x="131" y="239"/>
                      <a:pt x="180" y="245"/>
                    </a:cubicBezTo>
                    <a:lnTo>
                      <a:pt x="180" y="245"/>
                    </a:lnTo>
                    <a:cubicBezTo>
                      <a:pt x="229" y="252"/>
                      <a:pt x="276" y="184"/>
                      <a:pt x="247" y="142"/>
                    </a:cubicBezTo>
                    <a:lnTo>
                      <a:pt x="247" y="142"/>
                    </a:lnTo>
                    <a:cubicBezTo>
                      <a:pt x="237" y="125"/>
                      <a:pt x="214" y="116"/>
                      <a:pt x="197" y="128"/>
                    </a:cubicBezTo>
                    <a:lnTo>
                      <a:pt x="197" y="128"/>
                    </a:lnTo>
                    <a:cubicBezTo>
                      <a:pt x="181" y="138"/>
                      <a:pt x="176" y="162"/>
                      <a:pt x="191" y="175"/>
                    </a:cubicBezTo>
                    <a:lnTo>
                      <a:pt x="191" y="175"/>
                    </a:lnTo>
                    <a:cubicBezTo>
                      <a:pt x="198"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53" name="Freeform 333">
                <a:extLst>
                  <a:ext uri="{FF2B5EF4-FFF2-40B4-BE49-F238E27FC236}">
                    <a16:creationId xmlns:a16="http://schemas.microsoft.com/office/drawing/2014/main" id="{B5F2148E-FF37-8241-9C7D-1515F7CA106D}"/>
                  </a:ext>
                </a:extLst>
              </p:cNvPr>
              <p:cNvSpPr>
                <a:spLocks noChangeArrowheads="1"/>
              </p:cNvSpPr>
              <p:nvPr/>
            </p:nvSpPr>
            <p:spPr bwMode="auto">
              <a:xfrm>
                <a:off x="8119684" y="3119841"/>
                <a:ext cx="151822" cy="135912"/>
              </a:xfrm>
              <a:custGeom>
                <a:avLst/>
                <a:gdLst>
                  <a:gd name="T0" fmla="*/ 205 w 347"/>
                  <a:gd name="T1" fmla="*/ 164 h 311"/>
                  <a:gd name="T2" fmla="*/ 205 w 347"/>
                  <a:gd name="T3" fmla="*/ 164 h 311"/>
                  <a:gd name="T4" fmla="*/ 212 w 347"/>
                  <a:gd name="T5" fmla="*/ 146 h 311"/>
                  <a:gd name="T6" fmla="*/ 212 w 347"/>
                  <a:gd name="T7" fmla="*/ 146 h 311"/>
                  <a:gd name="T8" fmla="*/ 234 w 347"/>
                  <a:gd name="T9" fmla="*/ 162 h 311"/>
                  <a:gd name="T10" fmla="*/ 234 w 347"/>
                  <a:gd name="T11" fmla="*/ 162 h 311"/>
                  <a:gd name="T12" fmla="*/ 205 w 347"/>
                  <a:gd name="T13" fmla="*/ 214 h 311"/>
                  <a:gd name="T14" fmla="*/ 205 w 347"/>
                  <a:gd name="T15" fmla="*/ 214 h 311"/>
                  <a:gd name="T16" fmla="*/ 142 w 347"/>
                  <a:gd name="T17" fmla="*/ 156 h 311"/>
                  <a:gd name="T18" fmla="*/ 142 w 347"/>
                  <a:gd name="T19" fmla="*/ 156 h 311"/>
                  <a:gd name="T20" fmla="*/ 281 w 347"/>
                  <a:gd name="T21" fmla="*/ 95 h 311"/>
                  <a:gd name="T22" fmla="*/ 281 w 347"/>
                  <a:gd name="T23" fmla="*/ 95 h 311"/>
                  <a:gd name="T24" fmla="*/ 306 w 347"/>
                  <a:gd name="T25" fmla="*/ 189 h 311"/>
                  <a:gd name="T26" fmla="*/ 306 w 347"/>
                  <a:gd name="T27" fmla="*/ 189 h 311"/>
                  <a:gd name="T28" fmla="*/ 239 w 347"/>
                  <a:gd name="T29" fmla="*/ 251 h 311"/>
                  <a:gd name="T30" fmla="*/ 239 w 347"/>
                  <a:gd name="T31" fmla="*/ 251 h 311"/>
                  <a:gd name="T32" fmla="*/ 76 w 347"/>
                  <a:gd name="T33" fmla="*/ 201 h 311"/>
                  <a:gd name="T34" fmla="*/ 76 w 347"/>
                  <a:gd name="T35" fmla="*/ 201 h 311"/>
                  <a:gd name="T36" fmla="*/ 162 w 347"/>
                  <a:gd name="T37" fmla="*/ 30 h 311"/>
                  <a:gd name="T38" fmla="*/ 162 w 347"/>
                  <a:gd name="T39" fmla="*/ 30 h 311"/>
                  <a:gd name="T40" fmla="*/ 149 w 347"/>
                  <a:gd name="T41" fmla="*/ 7 h 311"/>
                  <a:gd name="T42" fmla="*/ 149 w 347"/>
                  <a:gd name="T43" fmla="*/ 7 h 311"/>
                  <a:gd name="T44" fmla="*/ 61 w 347"/>
                  <a:gd name="T45" fmla="*/ 237 h 311"/>
                  <a:gd name="T46" fmla="*/ 61 w 347"/>
                  <a:gd name="T47" fmla="*/ 237 h 311"/>
                  <a:gd name="T48" fmla="*/ 308 w 347"/>
                  <a:gd name="T49" fmla="*/ 235 h 311"/>
                  <a:gd name="T50" fmla="*/ 308 w 347"/>
                  <a:gd name="T51" fmla="*/ 235 h 311"/>
                  <a:gd name="T52" fmla="*/ 321 w 347"/>
                  <a:gd name="T53" fmla="*/ 104 h 311"/>
                  <a:gd name="T54" fmla="*/ 321 w 347"/>
                  <a:gd name="T55" fmla="*/ 104 h 311"/>
                  <a:gd name="T56" fmla="*/ 205 w 347"/>
                  <a:gd name="T57" fmla="*/ 49 h 311"/>
                  <a:gd name="T58" fmla="*/ 205 w 347"/>
                  <a:gd name="T59" fmla="*/ 49 h 311"/>
                  <a:gd name="T60" fmla="*/ 113 w 347"/>
                  <a:gd name="T61" fmla="*/ 138 h 311"/>
                  <a:gd name="T62" fmla="*/ 113 w 347"/>
                  <a:gd name="T63" fmla="*/ 138 h 311"/>
                  <a:gd name="T64" fmla="*/ 179 w 347"/>
                  <a:gd name="T65" fmla="*/ 245 h 311"/>
                  <a:gd name="T66" fmla="*/ 179 w 347"/>
                  <a:gd name="T67" fmla="*/ 245 h 311"/>
                  <a:gd name="T68" fmla="*/ 247 w 347"/>
                  <a:gd name="T69" fmla="*/ 142 h 311"/>
                  <a:gd name="T70" fmla="*/ 247 w 347"/>
                  <a:gd name="T71" fmla="*/ 142 h 311"/>
                  <a:gd name="T72" fmla="*/ 196 w 347"/>
                  <a:gd name="T73" fmla="*/ 128 h 311"/>
                  <a:gd name="T74" fmla="*/ 196 w 347"/>
                  <a:gd name="T75" fmla="*/ 128 h 311"/>
                  <a:gd name="T76" fmla="*/ 191 w 347"/>
                  <a:gd name="T77" fmla="*/ 175 h 311"/>
                  <a:gd name="T78" fmla="*/ 191 w 347"/>
                  <a:gd name="T79" fmla="*/ 175 h 311"/>
                  <a:gd name="T80" fmla="*/ 205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5" y="164"/>
                    </a:moveTo>
                    <a:lnTo>
                      <a:pt x="205" y="164"/>
                    </a:lnTo>
                    <a:cubicBezTo>
                      <a:pt x="201" y="156"/>
                      <a:pt x="205" y="147"/>
                      <a:pt x="212" y="146"/>
                    </a:cubicBezTo>
                    <a:lnTo>
                      <a:pt x="212" y="146"/>
                    </a:lnTo>
                    <a:cubicBezTo>
                      <a:pt x="222" y="142"/>
                      <a:pt x="231" y="153"/>
                      <a:pt x="234" y="162"/>
                    </a:cubicBezTo>
                    <a:lnTo>
                      <a:pt x="234" y="162"/>
                    </a:lnTo>
                    <a:cubicBezTo>
                      <a:pt x="239" y="181"/>
                      <a:pt x="221" y="205"/>
                      <a:pt x="205" y="214"/>
                    </a:cubicBezTo>
                    <a:lnTo>
                      <a:pt x="205" y="214"/>
                    </a:lnTo>
                    <a:cubicBezTo>
                      <a:pt x="170" y="235"/>
                      <a:pt x="143" y="187"/>
                      <a:pt x="142" y="156"/>
                    </a:cubicBezTo>
                    <a:lnTo>
                      <a:pt x="142" y="156"/>
                    </a:lnTo>
                    <a:cubicBezTo>
                      <a:pt x="141" y="83"/>
                      <a:pt x="229" y="50"/>
                      <a:pt x="281" y="95"/>
                    </a:cubicBezTo>
                    <a:lnTo>
                      <a:pt x="281" y="95"/>
                    </a:lnTo>
                    <a:cubicBezTo>
                      <a:pt x="308" y="117"/>
                      <a:pt x="317" y="156"/>
                      <a:pt x="306" y="189"/>
                    </a:cubicBezTo>
                    <a:lnTo>
                      <a:pt x="306" y="189"/>
                    </a:lnTo>
                    <a:cubicBezTo>
                      <a:pt x="295" y="220"/>
                      <a:pt x="268" y="239"/>
                      <a:pt x="239" y="251"/>
                    </a:cubicBezTo>
                    <a:lnTo>
                      <a:pt x="239" y="251"/>
                    </a:lnTo>
                    <a:cubicBezTo>
                      <a:pt x="183" y="271"/>
                      <a:pt x="100" y="266"/>
                      <a:pt x="76" y="201"/>
                    </a:cubicBezTo>
                    <a:lnTo>
                      <a:pt x="76" y="201"/>
                    </a:lnTo>
                    <a:cubicBezTo>
                      <a:pt x="47" y="129"/>
                      <a:pt x="100" y="63"/>
                      <a:pt x="162" y="30"/>
                    </a:cubicBezTo>
                    <a:lnTo>
                      <a:pt x="162" y="30"/>
                    </a:lnTo>
                    <a:cubicBezTo>
                      <a:pt x="178" y="22"/>
                      <a:pt x="163" y="0"/>
                      <a:pt x="149" y="7"/>
                    </a:cubicBezTo>
                    <a:lnTo>
                      <a:pt x="149" y="7"/>
                    </a:lnTo>
                    <a:cubicBezTo>
                      <a:pt x="66" y="46"/>
                      <a:pt x="0" y="151"/>
                      <a:pt x="61" y="237"/>
                    </a:cubicBezTo>
                    <a:lnTo>
                      <a:pt x="61" y="237"/>
                    </a:lnTo>
                    <a:cubicBezTo>
                      <a:pt x="114" y="310"/>
                      <a:pt x="250" y="302"/>
                      <a:pt x="308" y="235"/>
                    </a:cubicBezTo>
                    <a:lnTo>
                      <a:pt x="308" y="235"/>
                    </a:lnTo>
                    <a:cubicBezTo>
                      <a:pt x="339" y="200"/>
                      <a:pt x="346" y="146"/>
                      <a:pt x="321" y="104"/>
                    </a:cubicBezTo>
                    <a:lnTo>
                      <a:pt x="321" y="104"/>
                    </a:lnTo>
                    <a:cubicBezTo>
                      <a:pt x="297" y="63"/>
                      <a:pt x="251" y="41"/>
                      <a:pt x="205" y="49"/>
                    </a:cubicBezTo>
                    <a:lnTo>
                      <a:pt x="205" y="49"/>
                    </a:lnTo>
                    <a:cubicBezTo>
                      <a:pt x="159" y="55"/>
                      <a:pt x="120" y="92"/>
                      <a:pt x="113" y="138"/>
                    </a:cubicBezTo>
                    <a:lnTo>
                      <a:pt x="113" y="138"/>
                    </a:lnTo>
                    <a:cubicBezTo>
                      <a:pt x="108" y="183"/>
                      <a:pt x="130" y="239"/>
                      <a:pt x="179" y="245"/>
                    </a:cubicBezTo>
                    <a:lnTo>
                      <a:pt x="179" y="245"/>
                    </a:lnTo>
                    <a:cubicBezTo>
                      <a:pt x="229" y="252"/>
                      <a:pt x="276" y="184"/>
                      <a:pt x="247" y="142"/>
                    </a:cubicBezTo>
                    <a:lnTo>
                      <a:pt x="247" y="142"/>
                    </a:lnTo>
                    <a:cubicBezTo>
                      <a:pt x="237" y="125"/>
                      <a:pt x="213" y="116"/>
                      <a:pt x="196" y="128"/>
                    </a:cubicBezTo>
                    <a:lnTo>
                      <a:pt x="196" y="128"/>
                    </a:lnTo>
                    <a:cubicBezTo>
                      <a:pt x="180" y="138"/>
                      <a:pt x="175" y="162"/>
                      <a:pt x="191" y="175"/>
                    </a:cubicBezTo>
                    <a:lnTo>
                      <a:pt x="191" y="175"/>
                    </a:lnTo>
                    <a:cubicBezTo>
                      <a:pt x="199" y="181"/>
                      <a:pt x="209"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54" name="Freeform 334">
                <a:extLst>
                  <a:ext uri="{FF2B5EF4-FFF2-40B4-BE49-F238E27FC236}">
                    <a16:creationId xmlns:a16="http://schemas.microsoft.com/office/drawing/2014/main" id="{1DEFE1E9-F9EF-694F-913C-A8240F4631B3}"/>
                  </a:ext>
                </a:extLst>
              </p:cNvPr>
              <p:cNvSpPr>
                <a:spLocks/>
              </p:cNvSpPr>
              <p:nvPr/>
            </p:nvSpPr>
            <p:spPr bwMode="auto">
              <a:xfrm>
                <a:off x="8339648" y="3119841"/>
                <a:ext cx="132497" cy="136338"/>
              </a:xfrm>
              <a:custGeom>
                <a:avLst/>
                <a:gdLst>
                  <a:gd name="T0" fmla="*/ 59321 w 306"/>
                  <a:gd name="T1" fmla="*/ 56371 h 312"/>
                  <a:gd name="T2" fmla="*/ 59321 w 306"/>
                  <a:gd name="T3" fmla="*/ 56371 h 312"/>
                  <a:gd name="T4" fmla="*/ 51527 w 306"/>
                  <a:gd name="T5" fmla="*/ 59429 h 312"/>
                  <a:gd name="T6" fmla="*/ 51527 w 306"/>
                  <a:gd name="T7" fmla="*/ 59429 h 312"/>
                  <a:gd name="T8" fmla="*/ 49795 w 306"/>
                  <a:gd name="T9" fmla="*/ 48068 h 312"/>
                  <a:gd name="T10" fmla="*/ 49795 w 306"/>
                  <a:gd name="T11" fmla="*/ 48068 h 312"/>
                  <a:gd name="T12" fmla="*/ 74908 w 306"/>
                  <a:gd name="T13" fmla="*/ 40639 h 312"/>
                  <a:gd name="T14" fmla="*/ 74908 w 306"/>
                  <a:gd name="T15" fmla="*/ 40639 h 312"/>
                  <a:gd name="T16" fmla="*/ 75774 w 306"/>
                  <a:gd name="T17" fmla="*/ 77783 h 312"/>
                  <a:gd name="T18" fmla="*/ 75774 w 306"/>
                  <a:gd name="T19" fmla="*/ 77783 h 312"/>
                  <a:gd name="T20" fmla="*/ 15155 w 306"/>
                  <a:gd name="T21" fmla="*/ 53749 h 312"/>
                  <a:gd name="T22" fmla="*/ 15155 w 306"/>
                  <a:gd name="T23" fmla="*/ 53749 h 312"/>
                  <a:gd name="T24" fmla="*/ 35939 w 306"/>
                  <a:gd name="T25" fmla="*/ 17916 h 312"/>
                  <a:gd name="T26" fmla="*/ 35939 w 306"/>
                  <a:gd name="T27" fmla="*/ 17916 h 312"/>
                  <a:gd name="T28" fmla="*/ 75341 w 306"/>
                  <a:gd name="T29" fmla="*/ 18790 h 312"/>
                  <a:gd name="T30" fmla="*/ 75341 w 306"/>
                  <a:gd name="T31" fmla="*/ 18790 h 312"/>
                  <a:gd name="T32" fmla="*/ 110414 w 306"/>
                  <a:gd name="T33" fmla="*/ 84774 h 312"/>
                  <a:gd name="T34" fmla="*/ 110414 w 306"/>
                  <a:gd name="T35" fmla="*/ 84774 h 312"/>
                  <a:gd name="T36" fmla="*/ 31609 w 306"/>
                  <a:gd name="T37" fmla="*/ 110556 h 312"/>
                  <a:gd name="T38" fmla="*/ 31609 w 306"/>
                  <a:gd name="T39" fmla="*/ 110556 h 312"/>
                  <a:gd name="T40" fmla="*/ 28578 w 306"/>
                  <a:gd name="T41" fmla="*/ 122355 h 312"/>
                  <a:gd name="T42" fmla="*/ 28578 w 306"/>
                  <a:gd name="T43" fmla="*/ 122355 h 312"/>
                  <a:gd name="T44" fmla="*/ 125136 w 306"/>
                  <a:gd name="T45" fmla="*/ 78657 h 312"/>
                  <a:gd name="T46" fmla="*/ 125136 w 306"/>
                  <a:gd name="T47" fmla="*/ 78657 h 312"/>
                  <a:gd name="T48" fmla="*/ 49795 w 306"/>
                  <a:gd name="T49" fmla="*/ 2622 h 312"/>
                  <a:gd name="T50" fmla="*/ 49795 w 306"/>
                  <a:gd name="T51" fmla="*/ 2622 h 312"/>
                  <a:gd name="T52" fmla="*/ 5196 w 306"/>
                  <a:gd name="T53" fmla="*/ 38891 h 312"/>
                  <a:gd name="T54" fmla="*/ 5196 w 306"/>
                  <a:gd name="T55" fmla="*/ 38891 h 312"/>
                  <a:gd name="T56" fmla="*/ 24248 w 306"/>
                  <a:gd name="T57" fmla="*/ 92203 h 312"/>
                  <a:gd name="T58" fmla="*/ 24248 w 306"/>
                  <a:gd name="T59" fmla="*/ 92203 h 312"/>
                  <a:gd name="T60" fmla="*/ 79671 w 306"/>
                  <a:gd name="T61" fmla="*/ 93077 h 312"/>
                  <a:gd name="T62" fmla="*/ 79671 w 306"/>
                  <a:gd name="T63" fmla="*/ 93077 h 312"/>
                  <a:gd name="T64" fmla="*/ 91795 w 306"/>
                  <a:gd name="T65" fmla="*/ 39328 h 312"/>
                  <a:gd name="T66" fmla="*/ 91795 w 306"/>
                  <a:gd name="T67" fmla="*/ 39328 h 312"/>
                  <a:gd name="T68" fmla="*/ 39403 w 306"/>
                  <a:gd name="T69" fmla="*/ 50253 h 312"/>
                  <a:gd name="T70" fmla="*/ 39403 w 306"/>
                  <a:gd name="T71" fmla="*/ 50253 h 312"/>
                  <a:gd name="T72" fmla="*/ 50661 w 306"/>
                  <a:gd name="T73" fmla="*/ 70354 h 312"/>
                  <a:gd name="T74" fmla="*/ 50661 w 306"/>
                  <a:gd name="T75" fmla="*/ 70354 h 312"/>
                  <a:gd name="T76" fmla="*/ 66681 w 306"/>
                  <a:gd name="T77" fmla="*/ 57244 h 312"/>
                  <a:gd name="T78" fmla="*/ 66681 w 306"/>
                  <a:gd name="T79" fmla="*/ 57244 h 312"/>
                  <a:gd name="T80" fmla="*/ 59321 w 306"/>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7" y="129"/>
                    </a:moveTo>
                    <a:lnTo>
                      <a:pt x="137" y="129"/>
                    </a:lnTo>
                    <a:cubicBezTo>
                      <a:pt x="136" y="136"/>
                      <a:pt x="125" y="140"/>
                      <a:pt x="119" y="136"/>
                    </a:cubicBezTo>
                    <a:cubicBezTo>
                      <a:pt x="109" y="133"/>
                      <a:pt x="109" y="118"/>
                      <a:pt x="115" y="110"/>
                    </a:cubicBezTo>
                    <a:cubicBezTo>
                      <a:pt x="125" y="93"/>
                      <a:pt x="154" y="88"/>
                      <a:pt x="173" y="93"/>
                    </a:cubicBezTo>
                    <a:cubicBezTo>
                      <a:pt x="212" y="104"/>
                      <a:pt x="196" y="157"/>
                      <a:pt x="175" y="178"/>
                    </a:cubicBezTo>
                    <a:cubicBezTo>
                      <a:pt x="125" y="231"/>
                      <a:pt x="40" y="193"/>
                      <a:pt x="35" y="123"/>
                    </a:cubicBezTo>
                    <a:cubicBezTo>
                      <a:pt x="31" y="89"/>
                      <a:pt x="52" y="55"/>
                      <a:pt x="83" y="41"/>
                    </a:cubicBezTo>
                    <a:cubicBezTo>
                      <a:pt x="112" y="26"/>
                      <a:pt x="146" y="30"/>
                      <a:pt x="174" y="43"/>
                    </a:cubicBezTo>
                    <a:cubicBezTo>
                      <a:pt x="228" y="69"/>
                      <a:pt x="283" y="131"/>
                      <a:pt x="255" y="194"/>
                    </a:cubicBezTo>
                    <a:cubicBezTo>
                      <a:pt x="224" y="265"/>
                      <a:pt x="140" y="276"/>
                      <a:pt x="73" y="253"/>
                    </a:cubicBezTo>
                    <a:cubicBezTo>
                      <a:pt x="57" y="248"/>
                      <a:pt x="50" y="273"/>
                      <a:pt x="66" y="280"/>
                    </a:cubicBezTo>
                    <a:cubicBezTo>
                      <a:pt x="151" y="311"/>
                      <a:pt x="272" y="284"/>
                      <a:pt x="289" y="180"/>
                    </a:cubicBezTo>
                    <a:cubicBezTo>
                      <a:pt x="305" y="89"/>
                      <a:pt x="203" y="0"/>
                      <a:pt x="115" y="6"/>
                    </a:cubicBezTo>
                    <a:cubicBezTo>
                      <a:pt x="67" y="9"/>
                      <a:pt x="25" y="43"/>
                      <a:pt x="12" y="89"/>
                    </a:cubicBezTo>
                    <a:cubicBezTo>
                      <a:pt x="0" y="135"/>
                      <a:pt x="17" y="184"/>
                      <a:pt x="56" y="211"/>
                    </a:cubicBezTo>
                    <a:cubicBezTo>
                      <a:pt x="92" y="239"/>
                      <a:pt x="146" y="240"/>
                      <a:pt x="184" y="213"/>
                    </a:cubicBezTo>
                    <a:cubicBezTo>
                      <a:pt x="219" y="185"/>
                      <a:pt x="242" y="129"/>
                      <a:pt x="212" y="90"/>
                    </a:cubicBezTo>
                    <a:cubicBezTo>
                      <a:pt x="183" y="50"/>
                      <a:pt x="102" y="65"/>
                      <a:pt x="91" y="115"/>
                    </a:cubicBezTo>
                    <a:cubicBezTo>
                      <a:pt x="87" y="135"/>
                      <a:pt x="98" y="157"/>
                      <a:pt x="117" y="161"/>
                    </a:cubicBezTo>
                    <a:cubicBezTo>
                      <a:pt x="136" y="164"/>
                      <a:pt x="157" y="151"/>
                      <a:pt x="154" y="131"/>
                    </a:cubicBezTo>
                    <a:cubicBezTo>
                      <a:pt x="154" y="122"/>
                      <a:pt x="141"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55" name="Freeform 335">
                <a:extLst>
                  <a:ext uri="{FF2B5EF4-FFF2-40B4-BE49-F238E27FC236}">
                    <a16:creationId xmlns:a16="http://schemas.microsoft.com/office/drawing/2014/main" id="{74FEBBC0-5092-9B43-A7B9-DCC0983F78D2}"/>
                  </a:ext>
                </a:extLst>
              </p:cNvPr>
              <p:cNvSpPr>
                <a:spLocks/>
              </p:cNvSpPr>
              <p:nvPr/>
            </p:nvSpPr>
            <p:spPr bwMode="auto">
              <a:xfrm>
                <a:off x="7930633" y="3119841"/>
                <a:ext cx="132498" cy="136338"/>
              </a:xfrm>
              <a:custGeom>
                <a:avLst/>
                <a:gdLst>
                  <a:gd name="T0" fmla="*/ 59275 w 304"/>
                  <a:gd name="T1" fmla="*/ 56371 h 312"/>
                  <a:gd name="T2" fmla="*/ 59275 w 304"/>
                  <a:gd name="T3" fmla="*/ 56371 h 312"/>
                  <a:gd name="T4" fmla="*/ 51430 w 304"/>
                  <a:gd name="T5" fmla="*/ 59429 h 312"/>
                  <a:gd name="T6" fmla="*/ 51430 w 304"/>
                  <a:gd name="T7" fmla="*/ 59429 h 312"/>
                  <a:gd name="T8" fmla="*/ 49687 w 304"/>
                  <a:gd name="T9" fmla="*/ 48068 h 312"/>
                  <a:gd name="T10" fmla="*/ 49687 w 304"/>
                  <a:gd name="T11" fmla="*/ 48068 h 312"/>
                  <a:gd name="T12" fmla="*/ 74094 w 304"/>
                  <a:gd name="T13" fmla="*/ 40639 h 312"/>
                  <a:gd name="T14" fmla="*/ 74094 w 304"/>
                  <a:gd name="T15" fmla="*/ 40639 h 312"/>
                  <a:gd name="T16" fmla="*/ 75838 w 304"/>
                  <a:gd name="T17" fmla="*/ 77783 h 312"/>
                  <a:gd name="T18" fmla="*/ 75838 w 304"/>
                  <a:gd name="T19" fmla="*/ 77783 h 312"/>
                  <a:gd name="T20" fmla="*/ 13947 w 304"/>
                  <a:gd name="T21" fmla="*/ 53749 h 312"/>
                  <a:gd name="T22" fmla="*/ 13947 w 304"/>
                  <a:gd name="T23" fmla="*/ 53749 h 312"/>
                  <a:gd name="T24" fmla="*/ 35740 w 304"/>
                  <a:gd name="T25" fmla="*/ 17916 h 312"/>
                  <a:gd name="T26" fmla="*/ 35740 w 304"/>
                  <a:gd name="T27" fmla="*/ 17916 h 312"/>
                  <a:gd name="T28" fmla="*/ 74966 w 304"/>
                  <a:gd name="T29" fmla="*/ 18790 h 312"/>
                  <a:gd name="T30" fmla="*/ 74966 w 304"/>
                  <a:gd name="T31" fmla="*/ 18790 h 312"/>
                  <a:gd name="T32" fmla="*/ 110270 w 304"/>
                  <a:gd name="T33" fmla="*/ 84774 h 312"/>
                  <a:gd name="T34" fmla="*/ 110270 w 304"/>
                  <a:gd name="T35" fmla="*/ 84774 h 312"/>
                  <a:gd name="T36" fmla="*/ 31381 w 304"/>
                  <a:gd name="T37" fmla="*/ 110556 h 312"/>
                  <a:gd name="T38" fmla="*/ 31381 w 304"/>
                  <a:gd name="T39" fmla="*/ 110556 h 312"/>
                  <a:gd name="T40" fmla="*/ 28330 w 304"/>
                  <a:gd name="T41" fmla="*/ 122355 h 312"/>
                  <a:gd name="T42" fmla="*/ 28330 w 304"/>
                  <a:gd name="T43" fmla="*/ 122355 h 312"/>
                  <a:gd name="T44" fmla="*/ 125960 w 304"/>
                  <a:gd name="T45" fmla="*/ 78657 h 312"/>
                  <a:gd name="T46" fmla="*/ 125960 w 304"/>
                  <a:gd name="T47" fmla="*/ 78657 h 312"/>
                  <a:gd name="T48" fmla="*/ 49687 w 304"/>
                  <a:gd name="T49" fmla="*/ 2622 h 312"/>
                  <a:gd name="T50" fmla="*/ 49687 w 304"/>
                  <a:gd name="T51" fmla="*/ 2622 h 312"/>
                  <a:gd name="T52" fmla="*/ 4794 w 304"/>
                  <a:gd name="T53" fmla="*/ 38891 h 312"/>
                  <a:gd name="T54" fmla="*/ 4794 w 304"/>
                  <a:gd name="T55" fmla="*/ 38891 h 312"/>
                  <a:gd name="T56" fmla="*/ 23100 w 304"/>
                  <a:gd name="T57" fmla="*/ 92203 h 312"/>
                  <a:gd name="T58" fmla="*/ 23100 w 304"/>
                  <a:gd name="T59" fmla="*/ 92203 h 312"/>
                  <a:gd name="T60" fmla="*/ 79324 w 304"/>
                  <a:gd name="T61" fmla="*/ 93077 h 312"/>
                  <a:gd name="T62" fmla="*/ 79324 w 304"/>
                  <a:gd name="T63" fmla="*/ 93077 h 312"/>
                  <a:gd name="T64" fmla="*/ 91964 w 304"/>
                  <a:gd name="T65" fmla="*/ 39328 h 312"/>
                  <a:gd name="T66" fmla="*/ 91964 w 304"/>
                  <a:gd name="T67" fmla="*/ 39328 h 312"/>
                  <a:gd name="T68" fmla="*/ 39226 w 304"/>
                  <a:gd name="T69" fmla="*/ 50253 h 312"/>
                  <a:gd name="T70" fmla="*/ 39226 w 304"/>
                  <a:gd name="T71" fmla="*/ 50253 h 312"/>
                  <a:gd name="T72" fmla="*/ 50558 w 304"/>
                  <a:gd name="T73" fmla="*/ 70354 h 312"/>
                  <a:gd name="T74" fmla="*/ 50558 w 304"/>
                  <a:gd name="T75" fmla="*/ 70354 h 312"/>
                  <a:gd name="T76" fmla="*/ 66685 w 304"/>
                  <a:gd name="T77" fmla="*/ 57244 h 312"/>
                  <a:gd name="T78" fmla="*/ 66685 w 304"/>
                  <a:gd name="T79" fmla="*/ 57244 h 312"/>
                  <a:gd name="T80" fmla="*/ 59275 w 304"/>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6" y="129"/>
                    </a:moveTo>
                    <a:lnTo>
                      <a:pt x="136" y="129"/>
                    </a:lnTo>
                    <a:cubicBezTo>
                      <a:pt x="134" y="136"/>
                      <a:pt x="124" y="140"/>
                      <a:pt x="118" y="136"/>
                    </a:cubicBezTo>
                    <a:cubicBezTo>
                      <a:pt x="107" y="133"/>
                      <a:pt x="109" y="118"/>
                      <a:pt x="114" y="110"/>
                    </a:cubicBezTo>
                    <a:cubicBezTo>
                      <a:pt x="123" y="93"/>
                      <a:pt x="153" y="88"/>
                      <a:pt x="170" y="93"/>
                    </a:cubicBezTo>
                    <a:cubicBezTo>
                      <a:pt x="211" y="104"/>
                      <a:pt x="195" y="157"/>
                      <a:pt x="174" y="178"/>
                    </a:cubicBezTo>
                    <a:cubicBezTo>
                      <a:pt x="124" y="231"/>
                      <a:pt x="38" y="193"/>
                      <a:pt x="32" y="123"/>
                    </a:cubicBezTo>
                    <a:cubicBezTo>
                      <a:pt x="30" y="89"/>
                      <a:pt x="51" y="55"/>
                      <a:pt x="82" y="41"/>
                    </a:cubicBezTo>
                    <a:cubicBezTo>
                      <a:pt x="110" y="26"/>
                      <a:pt x="144" y="30"/>
                      <a:pt x="172" y="43"/>
                    </a:cubicBezTo>
                    <a:cubicBezTo>
                      <a:pt x="226" y="69"/>
                      <a:pt x="281" y="131"/>
                      <a:pt x="253" y="194"/>
                    </a:cubicBezTo>
                    <a:cubicBezTo>
                      <a:pt x="222" y="265"/>
                      <a:pt x="139" y="276"/>
                      <a:pt x="72" y="253"/>
                    </a:cubicBezTo>
                    <a:cubicBezTo>
                      <a:pt x="55" y="248"/>
                      <a:pt x="49" y="273"/>
                      <a:pt x="65" y="280"/>
                    </a:cubicBezTo>
                    <a:cubicBezTo>
                      <a:pt x="151" y="311"/>
                      <a:pt x="272" y="284"/>
                      <a:pt x="289" y="180"/>
                    </a:cubicBezTo>
                    <a:cubicBezTo>
                      <a:pt x="303" y="89"/>
                      <a:pt x="201" y="0"/>
                      <a:pt x="114" y="6"/>
                    </a:cubicBezTo>
                    <a:cubicBezTo>
                      <a:pt x="65" y="9"/>
                      <a:pt x="23" y="43"/>
                      <a:pt x="11" y="89"/>
                    </a:cubicBezTo>
                    <a:cubicBezTo>
                      <a:pt x="0" y="135"/>
                      <a:pt x="15" y="184"/>
                      <a:pt x="53" y="211"/>
                    </a:cubicBezTo>
                    <a:cubicBezTo>
                      <a:pt x="92" y="239"/>
                      <a:pt x="145" y="240"/>
                      <a:pt x="182" y="213"/>
                    </a:cubicBezTo>
                    <a:cubicBezTo>
                      <a:pt x="218" y="185"/>
                      <a:pt x="241" y="129"/>
                      <a:pt x="211" y="90"/>
                    </a:cubicBezTo>
                    <a:cubicBezTo>
                      <a:pt x="182" y="50"/>
                      <a:pt x="99" y="65"/>
                      <a:pt x="90" y="115"/>
                    </a:cubicBezTo>
                    <a:cubicBezTo>
                      <a:pt x="86" y="135"/>
                      <a:pt x="95" y="157"/>
                      <a:pt x="116" y="161"/>
                    </a:cubicBezTo>
                    <a:cubicBezTo>
                      <a:pt x="135" y="164"/>
                      <a:pt x="156" y="151"/>
                      <a:pt x="153" y="131"/>
                    </a:cubicBezTo>
                    <a:cubicBezTo>
                      <a:pt x="152" y="122"/>
                      <a:pt x="139"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56" name="Freeform 336">
                <a:extLst>
                  <a:ext uri="{FF2B5EF4-FFF2-40B4-BE49-F238E27FC236}">
                    <a16:creationId xmlns:a16="http://schemas.microsoft.com/office/drawing/2014/main" id="{5950CCE7-8107-5547-986A-2083805C7146}"/>
                  </a:ext>
                </a:extLst>
              </p:cNvPr>
              <p:cNvSpPr>
                <a:spLocks noChangeArrowheads="1"/>
              </p:cNvSpPr>
              <p:nvPr/>
            </p:nvSpPr>
            <p:spPr bwMode="auto">
              <a:xfrm>
                <a:off x="8530326" y="3119841"/>
                <a:ext cx="151822" cy="135912"/>
              </a:xfrm>
              <a:custGeom>
                <a:avLst/>
                <a:gdLst>
                  <a:gd name="T0" fmla="*/ 205 w 347"/>
                  <a:gd name="T1" fmla="*/ 164 h 311"/>
                  <a:gd name="T2" fmla="*/ 205 w 347"/>
                  <a:gd name="T3" fmla="*/ 164 h 311"/>
                  <a:gd name="T4" fmla="*/ 212 w 347"/>
                  <a:gd name="T5" fmla="*/ 146 h 311"/>
                  <a:gd name="T6" fmla="*/ 212 w 347"/>
                  <a:gd name="T7" fmla="*/ 146 h 311"/>
                  <a:gd name="T8" fmla="*/ 234 w 347"/>
                  <a:gd name="T9" fmla="*/ 162 h 311"/>
                  <a:gd name="T10" fmla="*/ 234 w 347"/>
                  <a:gd name="T11" fmla="*/ 162 h 311"/>
                  <a:gd name="T12" fmla="*/ 206 w 347"/>
                  <a:gd name="T13" fmla="*/ 214 h 311"/>
                  <a:gd name="T14" fmla="*/ 206 w 347"/>
                  <a:gd name="T15" fmla="*/ 214 h 311"/>
                  <a:gd name="T16" fmla="*/ 142 w 347"/>
                  <a:gd name="T17" fmla="*/ 156 h 311"/>
                  <a:gd name="T18" fmla="*/ 142 w 347"/>
                  <a:gd name="T19" fmla="*/ 156 h 311"/>
                  <a:gd name="T20" fmla="*/ 281 w 347"/>
                  <a:gd name="T21" fmla="*/ 95 h 311"/>
                  <a:gd name="T22" fmla="*/ 281 w 347"/>
                  <a:gd name="T23" fmla="*/ 95 h 311"/>
                  <a:gd name="T24" fmla="*/ 306 w 347"/>
                  <a:gd name="T25" fmla="*/ 189 h 311"/>
                  <a:gd name="T26" fmla="*/ 306 w 347"/>
                  <a:gd name="T27" fmla="*/ 189 h 311"/>
                  <a:gd name="T28" fmla="*/ 239 w 347"/>
                  <a:gd name="T29" fmla="*/ 251 h 311"/>
                  <a:gd name="T30" fmla="*/ 239 w 347"/>
                  <a:gd name="T31" fmla="*/ 251 h 311"/>
                  <a:gd name="T32" fmla="*/ 76 w 347"/>
                  <a:gd name="T33" fmla="*/ 201 h 311"/>
                  <a:gd name="T34" fmla="*/ 76 w 347"/>
                  <a:gd name="T35" fmla="*/ 201 h 311"/>
                  <a:gd name="T36" fmla="*/ 162 w 347"/>
                  <a:gd name="T37" fmla="*/ 30 h 311"/>
                  <a:gd name="T38" fmla="*/ 162 w 347"/>
                  <a:gd name="T39" fmla="*/ 30 h 311"/>
                  <a:gd name="T40" fmla="*/ 148 w 347"/>
                  <a:gd name="T41" fmla="*/ 7 h 311"/>
                  <a:gd name="T42" fmla="*/ 148 w 347"/>
                  <a:gd name="T43" fmla="*/ 7 h 311"/>
                  <a:gd name="T44" fmla="*/ 62 w 347"/>
                  <a:gd name="T45" fmla="*/ 237 h 311"/>
                  <a:gd name="T46" fmla="*/ 62 w 347"/>
                  <a:gd name="T47" fmla="*/ 237 h 311"/>
                  <a:gd name="T48" fmla="*/ 307 w 347"/>
                  <a:gd name="T49" fmla="*/ 235 h 311"/>
                  <a:gd name="T50" fmla="*/ 307 w 347"/>
                  <a:gd name="T51" fmla="*/ 235 h 311"/>
                  <a:gd name="T52" fmla="*/ 321 w 347"/>
                  <a:gd name="T53" fmla="*/ 104 h 311"/>
                  <a:gd name="T54" fmla="*/ 321 w 347"/>
                  <a:gd name="T55" fmla="*/ 104 h 311"/>
                  <a:gd name="T56" fmla="*/ 205 w 347"/>
                  <a:gd name="T57" fmla="*/ 49 h 311"/>
                  <a:gd name="T58" fmla="*/ 205 w 347"/>
                  <a:gd name="T59" fmla="*/ 49 h 311"/>
                  <a:gd name="T60" fmla="*/ 113 w 347"/>
                  <a:gd name="T61" fmla="*/ 138 h 311"/>
                  <a:gd name="T62" fmla="*/ 113 w 347"/>
                  <a:gd name="T63" fmla="*/ 138 h 311"/>
                  <a:gd name="T64" fmla="*/ 180 w 347"/>
                  <a:gd name="T65" fmla="*/ 245 h 311"/>
                  <a:gd name="T66" fmla="*/ 180 w 347"/>
                  <a:gd name="T67" fmla="*/ 245 h 311"/>
                  <a:gd name="T68" fmla="*/ 247 w 347"/>
                  <a:gd name="T69" fmla="*/ 142 h 311"/>
                  <a:gd name="T70" fmla="*/ 247 w 347"/>
                  <a:gd name="T71" fmla="*/ 142 h 311"/>
                  <a:gd name="T72" fmla="*/ 197 w 347"/>
                  <a:gd name="T73" fmla="*/ 128 h 311"/>
                  <a:gd name="T74" fmla="*/ 197 w 347"/>
                  <a:gd name="T75" fmla="*/ 128 h 311"/>
                  <a:gd name="T76" fmla="*/ 192 w 347"/>
                  <a:gd name="T77" fmla="*/ 175 h 311"/>
                  <a:gd name="T78" fmla="*/ 192 w 347"/>
                  <a:gd name="T79" fmla="*/ 175 h 311"/>
                  <a:gd name="T80" fmla="*/ 205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5" y="164"/>
                    </a:moveTo>
                    <a:lnTo>
                      <a:pt x="205" y="164"/>
                    </a:lnTo>
                    <a:cubicBezTo>
                      <a:pt x="201" y="156"/>
                      <a:pt x="205" y="147"/>
                      <a:pt x="212" y="146"/>
                    </a:cubicBezTo>
                    <a:lnTo>
                      <a:pt x="212" y="146"/>
                    </a:lnTo>
                    <a:cubicBezTo>
                      <a:pt x="223" y="142"/>
                      <a:pt x="233" y="153"/>
                      <a:pt x="234" y="162"/>
                    </a:cubicBezTo>
                    <a:lnTo>
                      <a:pt x="234" y="162"/>
                    </a:lnTo>
                    <a:cubicBezTo>
                      <a:pt x="239" y="181"/>
                      <a:pt x="222" y="205"/>
                      <a:pt x="206" y="214"/>
                    </a:cubicBezTo>
                    <a:lnTo>
                      <a:pt x="206" y="214"/>
                    </a:lnTo>
                    <a:cubicBezTo>
                      <a:pt x="171" y="235"/>
                      <a:pt x="143" y="187"/>
                      <a:pt x="142" y="156"/>
                    </a:cubicBezTo>
                    <a:lnTo>
                      <a:pt x="142" y="156"/>
                    </a:lnTo>
                    <a:cubicBezTo>
                      <a:pt x="141" y="83"/>
                      <a:pt x="229" y="50"/>
                      <a:pt x="281" y="95"/>
                    </a:cubicBezTo>
                    <a:lnTo>
                      <a:pt x="281" y="95"/>
                    </a:lnTo>
                    <a:cubicBezTo>
                      <a:pt x="309" y="117"/>
                      <a:pt x="318" y="156"/>
                      <a:pt x="306" y="189"/>
                    </a:cubicBezTo>
                    <a:lnTo>
                      <a:pt x="306" y="189"/>
                    </a:lnTo>
                    <a:cubicBezTo>
                      <a:pt x="296" y="220"/>
                      <a:pt x="268" y="239"/>
                      <a:pt x="239" y="251"/>
                    </a:cubicBezTo>
                    <a:lnTo>
                      <a:pt x="239" y="251"/>
                    </a:lnTo>
                    <a:cubicBezTo>
                      <a:pt x="184" y="271"/>
                      <a:pt x="101" y="266"/>
                      <a:pt x="76" y="201"/>
                    </a:cubicBezTo>
                    <a:lnTo>
                      <a:pt x="76" y="201"/>
                    </a:lnTo>
                    <a:cubicBezTo>
                      <a:pt x="47" y="129"/>
                      <a:pt x="100" y="63"/>
                      <a:pt x="162" y="30"/>
                    </a:cubicBezTo>
                    <a:lnTo>
                      <a:pt x="162" y="30"/>
                    </a:lnTo>
                    <a:cubicBezTo>
                      <a:pt x="177" y="22"/>
                      <a:pt x="164" y="0"/>
                      <a:pt x="148" y="7"/>
                    </a:cubicBezTo>
                    <a:lnTo>
                      <a:pt x="148" y="7"/>
                    </a:lnTo>
                    <a:cubicBezTo>
                      <a:pt x="66" y="46"/>
                      <a:pt x="0" y="151"/>
                      <a:pt x="62" y="237"/>
                    </a:cubicBezTo>
                    <a:lnTo>
                      <a:pt x="62" y="237"/>
                    </a:lnTo>
                    <a:cubicBezTo>
                      <a:pt x="114" y="310"/>
                      <a:pt x="251" y="302"/>
                      <a:pt x="307" y="235"/>
                    </a:cubicBezTo>
                    <a:lnTo>
                      <a:pt x="307" y="235"/>
                    </a:lnTo>
                    <a:cubicBezTo>
                      <a:pt x="339" y="200"/>
                      <a:pt x="346" y="146"/>
                      <a:pt x="321" y="104"/>
                    </a:cubicBezTo>
                    <a:lnTo>
                      <a:pt x="321" y="104"/>
                    </a:lnTo>
                    <a:cubicBezTo>
                      <a:pt x="298" y="63"/>
                      <a:pt x="251" y="41"/>
                      <a:pt x="205" y="49"/>
                    </a:cubicBezTo>
                    <a:lnTo>
                      <a:pt x="205" y="49"/>
                    </a:lnTo>
                    <a:cubicBezTo>
                      <a:pt x="159" y="55"/>
                      <a:pt x="120" y="92"/>
                      <a:pt x="113" y="138"/>
                    </a:cubicBezTo>
                    <a:lnTo>
                      <a:pt x="113" y="138"/>
                    </a:lnTo>
                    <a:cubicBezTo>
                      <a:pt x="108" y="183"/>
                      <a:pt x="131" y="239"/>
                      <a:pt x="180" y="245"/>
                    </a:cubicBezTo>
                    <a:lnTo>
                      <a:pt x="180" y="245"/>
                    </a:lnTo>
                    <a:cubicBezTo>
                      <a:pt x="229" y="252"/>
                      <a:pt x="275" y="184"/>
                      <a:pt x="247" y="142"/>
                    </a:cubicBezTo>
                    <a:lnTo>
                      <a:pt x="247" y="142"/>
                    </a:lnTo>
                    <a:cubicBezTo>
                      <a:pt x="235" y="125"/>
                      <a:pt x="214" y="116"/>
                      <a:pt x="197" y="128"/>
                    </a:cubicBezTo>
                    <a:lnTo>
                      <a:pt x="197" y="128"/>
                    </a:lnTo>
                    <a:cubicBezTo>
                      <a:pt x="180" y="138"/>
                      <a:pt x="176" y="162"/>
                      <a:pt x="192" y="175"/>
                    </a:cubicBezTo>
                    <a:lnTo>
                      <a:pt x="192" y="175"/>
                    </a:lnTo>
                    <a:cubicBezTo>
                      <a:pt x="198"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57" name="Freeform 337">
                <a:extLst>
                  <a:ext uri="{FF2B5EF4-FFF2-40B4-BE49-F238E27FC236}">
                    <a16:creationId xmlns:a16="http://schemas.microsoft.com/office/drawing/2014/main" id="{0FAD294F-9490-3C42-8E61-498AE90A8942}"/>
                  </a:ext>
                </a:extLst>
              </p:cNvPr>
              <p:cNvSpPr>
                <a:spLocks/>
              </p:cNvSpPr>
              <p:nvPr/>
            </p:nvSpPr>
            <p:spPr bwMode="auto">
              <a:xfrm>
                <a:off x="8750581" y="3119841"/>
                <a:ext cx="132497" cy="136338"/>
              </a:xfrm>
              <a:custGeom>
                <a:avLst/>
                <a:gdLst>
                  <a:gd name="T0" fmla="*/ 59275 w 304"/>
                  <a:gd name="T1" fmla="*/ 56371 h 312"/>
                  <a:gd name="T2" fmla="*/ 59275 w 304"/>
                  <a:gd name="T3" fmla="*/ 56371 h 312"/>
                  <a:gd name="T4" fmla="*/ 50558 w 304"/>
                  <a:gd name="T5" fmla="*/ 59429 h 312"/>
                  <a:gd name="T6" fmla="*/ 50558 w 304"/>
                  <a:gd name="T7" fmla="*/ 59429 h 312"/>
                  <a:gd name="T8" fmla="*/ 49251 w 304"/>
                  <a:gd name="T9" fmla="*/ 48068 h 312"/>
                  <a:gd name="T10" fmla="*/ 49251 w 304"/>
                  <a:gd name="T11" fmla="*/ 48068 h 312"/>
                  <a:gd name="T12" fmla="*/ 74094 w 304"/>
                  <a:gd name="T13" fmla="*/ 40639 h 312"/>
                  <a:gd name="T14" fmla="*/ 74094 w 304"/>
                  <a:gd name="T15" fmla="*/ 40639 h 312"/>
                  <a:gd name="T16" fmla="*/ 75837 w 304"/>
                  <a:gd name="T17" fmla="*/ 77783 h 312"/>
                  <a:gd name="T18" fmla="*/ 75837 w 304"/>
                  <a:gd name="T19" fmla="*/ 77783 h 312"/>
                  <a:gd name="T20" fmla="*/ 13947 w 304"/>
                  <a:gd name="T21" fmla="*/ 53749 h 312"/>
                  <a:gd name="T22" fmla="*/ 13947 w 304"/>
                  <a:gd name="T23" fmla="*/ 53749 h 312"/>
                  <a:gd name="T24" fmla="*/ 35739 w 304"/>
                  <a:gd name="T25" fmla="*/ 17916 h 312"/>
                  <a:gd name="T26" fmla="*/ 35739 w 304"/>
                  <a:gd name="T27" fmla="*/ 17916 h 312"/>
                  <a:gd name="T28" fmla="*/ 75401 w 304"/>
                  <a:gd name="T29" fmla="*/ 18790 h 312"/>
                  <a:gd name="T30" fmla="*/ 75401 w 304"/>
                  <a:gd name="T31" fmla="*/ 18790 h 312"/>
                  <a:gd name="T32" fmla="*/ 110269 w 304"/>
                  <a:gd name="T33" fmla="*/ 84774 h 312"/>
                  <a:gd name="T34" fmla="*/ 110269 w 304"/>
                  <a:gd name="T35" fmla="*/ 84774 h 312"/>
                  <a:gd name="T36" fmla="*/ 30509 w 304"/>
                  <a:gd name="T37" fmla="*/ 110556 h 312"/>
                  <a:gd name="T38" fmla="*/ 30509 w 304"/>
                  <a:gd name="T39" fmla="*/ 110556 h 312"/>
                  <a:gd name="T40" fmla="*/ 27894 w 304"/>
                  <a:gd name="T41" fmla="*/ 122355 h 312"/>
                  <a:gd name="T42" fmla="*/ 27894 w 304"/>
                  <a:gd name="T43" fmla="*/ 122355 h 312"/>
                  <a:gd name="T44" fmla="*/ 125959 w 304"/>
                  <a:gd name="T45" fmla="*/ 78657 h 312"/>
                  <a:gd name="T46" fmla="*/ 125959 w 304"/>
                  <a:gd name="T47" fmla="*/ 78657 h 312"/>
                  <a:gd name="T48" fmla="*/ 49686 w 304"/>
                  <a:gd name="T49" fmla="*/ 2622 h 312"/>
                  <a:gd name="T50" fmla="*/ 49686 w 304"/>
                  <a:gd name="T51" fmla="*/ 2622 h 312"/>
                  <a:gd name="T52" fmla="*/ 4794 w 304"/>
                  <a:gd name="T53" fmla="*/ 38891 h 312"/>
                  <a:gd name="T54" fmla="*/ 4794 w 304"/>
                  <a:gd name="T55" fmla="*/ 38891 h 312"/>
                  <a:gd name="T56" fmla="*/ 23100 w 304"/>
                  <a:gd name="T57" fmla="*/ 92203 h 312"/>
                  <a:gd name="T58" fmla="*/ 23100 w 304"/>
                  <a:gd name="T59" fmla="*/ 92203 h 312"/>
                  <a:gd name="T60" fmla="*/ 79324 w 304"/>
                  <a:gd name="T61" fmla="*/ 93077 h 312"/>
                  <a:gd name="T62" fmla="*/ 79324 w 304"/>
                  <a:gd name="T63" fmla="*/ 93077 h 312"/>
                  <a:gd name="T64" fmla="*/ 91963 w 304"/>
                  <a:gd name="T65" fmla="*/ 39328 h 312"/>
                  <a:gd name="T66" fmla="*/ 91963 w 304"/>
                  <a:gd name="T67" fmla="*/ 39328 h 312"/>
                  <a:gd name="T68" fmla="*/ 39226 w 304"/>
                  <a:gd name="T69" fmla="*/ 50253 h 312"/>
                  <a:gd name="T70" fmla="*/ 39226 w 304"/>
                  <a:gd name="T71" fmla="*/ 50253 h 312"/>
                  <a:gd name="T72" fmla="*/ 50558 w 304"/>
                  <a:gd name="T73" fmla="*/ 70354 h 312"/>
                  <a:gd name="T74" fmla="*/ 50558 w 304"/>
                  <a:gd name="T75" fmla="*/ 70354 h 312"/>
                  <a:gd name="T76" fmla="*/ 66684 w 304"/>
                  <a:gd name="T77" fmla="*/ 57244 h 312"/>
                  <a:gd name="T78" fmla="*/ 66684 w 304"/>
                  <a:gd name="T79" fmla="*/ 57244 h 312"/>
                  <a:gd name="T80" fmla="*/ 59275 w 304"/>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6" y="129"/>
                    </a:moveTo>
                    <a:lnTo>
                      <a:pt x="136" y="129"/>
                    </a:lnTo>
                    <a:cubicBezTo>
                      <a:pt x="134" y="136"/>
                      <a:pt x="123" y="140"/>
                      <a:pt x="116" y="136"/>
                    </a:cubicBezTo>
                    <a:cubicBezTo>
                      <a:pt x="107" y="133"/>
                      <a:pt x="109" y="118"/>
                      <a:pt x="113" y="110"/>
                    </a:cubicBezTo>
                    <a:cubicBezTo>
                      <a:pt x="123" y="93"/>
                      <a:pt x="152" y="88"/>
                      <a:pt x="170" y="93"/>
                    </a:cubicBezTo>
                    <a:cubicBezTo>
                      <a:pt x="210" y="104"/>
                      <a:pt x="194" y="157"/>
                      <a:pt x="174" y="178"/>
                    </a:cubicBezTo>
                    <a:cubicBezTo>
                      <a:pt x="123" y="231"/>
                      <a:pt x="38" y="193"/>
                      <a:pt x="32" y="123"/>
                    </a:cubicBezTo>
                    <a:cubicBezTo>
                      <a:pt x="30" y="89"/>
                      <a:pt x="51" y="55"/>
                      <a:pt x="82" y="41"/>
                    </a:cubicBezTo>
                    <a:cubicBezTo>
                      <a:pt x="110" y="26"/>
                      <a:pt x="144" y="30"/>
                      <a:pt x="173" y="43"/>
                    </a:cubicBezTo>
                    <a:cubicBezTo>
                      <a:pt x="226" y="69"/>
                      <a:pt x="281" y="131"/>
                      <a:pt x="253" y="194"/>
                    </a:cubicBezTo>
                    <a:cubicBezTo>
                      <a:pt x="222" y="265"/>
                      <a:pt x="139" y="276"/>
                      <a:pt x="70" y="253"/>
                    </a:cubicBezTo>
                    <a:cubicBezTo>
                      <a:pt x="55" y="248"/>
                      <a:pt x="49" y="273"/>
                      <a:pt x="64" y="280"/>
                    </a:cubicBezTo>
                    <a:cubicBezTo>
                      <a:pt x="151" y="311"/>
                      <a:pt x="270" y="284"/>
                      <a:pt x="289" y="180"/>
                    </a:cubicBezTo>
                    <a:cubicBezTo>
                      <a:pt x="303" y="89"/>
                      <a:pt x="201" y="0"/>
                      <a:pt x="114" y="6"/>
                    </a:cubicBezTo>
                    <a:cubicBezTo>
                      <a:pt x="67" y="9"/>
                      <a:pt x="23" y="43"/>
                      <a:pt x="11" y="89"/>
                    </a:cubicBezTo>
                    <a:cubicBezTo>
                      <a:pt x="0" y="135"/>
                      <a:pt x="15" y="184"/>
                      <a:pt x="53" y="211"/>
                    </a:cubicBezTo>
                    <a:cubicBezTo>
                      <a:pt x="90" y="239"/>
                      <a:pt x="144" y="240"/>
                      <a:pt x="182" y="213"/>
                    </a:cubicBezTo>
                    <a:cubicBezTo>
                      <a:pt x="218" y="185"/>
                      <a:pt x="240" y="129"/>
                      <a:pt x="211" y="90"/>
                    </a:cubicBezTo>
                    <a:cubicBezTo>
                      <a:pt x="181" y="50"/>
                      <a:pt x="99" y="65"/>
                      <a:pt x="90" y="115"/>
                    </a:cubicBezTo>
                    <a:cubicBezTo>
                      <a:pt x="86" y="135"/>
                      <a:pt x="95" y="157"/>
                      <a:pt x="116" y="161"/>
                    </a:cubicBezTo>
                    <a:cubicBezTo>
                      <a:pt x="135" y="164"/>
                      <a:pt x="155" y="151"/>
                      <a:pt x="153" y="131"/>
                    </a:cubicBezTo>
                    <a:cubicBezTo>
                      <a:pt x="152" y="122"/>
                      <a:pt x="139"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58" name="Freeform 338">
                <a:extLst>
                  <a:ext uri="{FF2B5EF4-FFF2-40B4-BE49-F238E27FC236}">
                    <a16:creationId xmlns:a16="http://schemas.microsoft.com/office/drawing/2014/main" id="{3B8C1126-D4AA-4F48-89D9-A451F73415B5}"/>
                  </a:ext>
                </a:extLst>
              </p:cNvPr>
              <p:cNvSpPr>
                <a:spLocks noChangeArrowheads="1"/>
              </p:cNvSpPr>
              <p:nvPr/>
            </p:nvSpPr>
            <p:spPr bwMode="auto">
              <a:xfrm>
                <a:off x="8939523" y="3119841"/>
                <a:ext cx="148931" cy="135912"/>
              </a:xfrm>
              <a:custGeom>
                <a:avLst/>
                <a:gdLst>
                  <a:gd name="T0" fmla="*/ 205 w 346"/>
                  <a:gd name="T1" fmla="*/ 164 h 311"/>
                  <a:gd name="T2" fmla="*/ 205 w 346"/>
                  <a:gd name="T3" fmla="*/ 164 h 311"/>
                  <a:gd name="T4" fmla="*/ 213 w 346"/>
                  <a:gd name="T5" fmla="*/ 146 h 311"/>
                  <a:gd name="T6" fmla="*/ 213 w 346"/>
                  <a:gd name="T7" fmla="*/ 146 h 311"/>
                  <a:gd name="T8" fmla="*/ 234 w 346"/>
                  <a:gd name="T9" fmla="*/ 162 h 311"/>
                  <a:gd name="T10" fmla="*/ 234 w 346"/>
                  <a:gd name="T11" fmla="*/ 162 h 311"/>
                  <a:gd name="T12" fmla="*/ 206 w 346"/>
                  <a:gd name="T13" fmla="*/ 214 h 311"/>
                  <a:gd name="T14" fmla="*/ 206 w 346"/>
                  <a:gd name="T15" fmla="*/ 214 h 311"/>
                  <a:gd name="T16" fmla="*/ 143 w 346"/>
                  <a:gd name="T17" fmla="*/ 156 h 311"/>
                  <a:gd name="T18" fmla="*/ 143 w 346"/>
                  <a:gd name="T19" fmla="*/ 156 h 311"/>
                  <a:gd name="T20" fmla="*/ 282 w 346"/>
                  <a:gd name="T21" fmla="*/ 95 h 311"/>
                  <a:gd name="T22" fmla="*/ 282 w 346"/>
                  <a:gd name="T23" fmla="*/ 95 h 311"/>
                  <a:gd name="T24" fmla="*/ 306 w 346"/>
                  <a:gd name="T25" fmla="*/ 189 h 311"/>
                  <a:gd name="T26" fmla="*/ 306 w 346"/>
                  <a:gd name="T27" fmla="*/ 189 h 311"/>
                  <a:gd name="T28" fmla="*/ 239 w 346"/>
                  <a:gd name="T29" fmla="*/ 251 h 311"/>
                  <a:gd name="T30" fmla="*/ 239 w 346"/>
                  <a:gd name="T31" fmla="*/ 251 h 311"/>
                  <a:gd name="T32" fmla="*/ 76 w 346"/>
                  <a:gd name="T33" fmla="*/ 201 h 311"/>
                  <a:gd name="T34" fmla="*/ 76 w 346"/>
                  <a:gd name="T35" fmla="*/ 201 h 311"/>
                  <a:gd name="T36" fmla="*/ 163 w 346"/>
                  <a:gd name="T37" fmla="*/ 30 h 311"/>
                  <a:gd name="T38" fmla="*/ 163 w 346"/>
                  <a:gd name="T39" fmla="*/ 30 h 311"/>
                  <a:gd name="T40" fmla="*/ 150 w 346"/>
                  <a:gd name="T41" fmla="*/ 7 h 311"/>
                  <a:gd name="T42" fmla="*/ 150 w 346"/>
                  <a:gd name="T43" fmla="*/ 7 h 311"/>
                  <a:gd name="T44" fmla="*/ 62 w 346"/>
                  <a:gd name="T45" fmla="*/ 237 h 311"/>
                  <a:gd name="T46" fmla="*/ 62 w 346"/>
                  <a:gd name="T47" fmla="*/ 237 h 311"/>
                  <a:gd name="T48" fmla="*/ 309 w 346"/>
                  <a:gd name="T49" fmla="*/ 235 h 311"/>
                  <a:gd name="T50" fmla="*/ 309 w 346"/>
                  <a:gd name="T51" fmla="*/ 235 h 311"/>
                  <a:gd name="T52" fmla="*/ 322 w 346"/>
                  <a:gd name="T53" fmla="*/ 104 h 311"/>
                  <a:gd name="T54" fmla="*/ 322 w 346"/>
                  <a:gd name="T55" fmla="*/ 104 h 311"/>
                  <a:gd name="T56" fmla="*/ 206 w 346"/>
                  <a:gd name="T57" fmla="*/ 49 h 311"/>
                  <a:gd name="T58" fmla="*/ 206 w 346"/>
                  <a:gd name="T59" fmla="*/ 49 h 311"/>
                  <a:gd name="T60" fmla="*/ 114 w 346"/>
                  <a:gd name="T61" fmla="*/ 138 h 311"/>
                  <a:gd name="T62" fmla="*/ 114 w 346"/>
                  <a:gd name="T63" fmla="*/ 138 h 311"/>
                  <a:gd name="T64" fmla="*/ 180 w 346"/>
                  <a:gd name="T65" fmla="*/ 245 h 311"/>
                  <a:gd name="T66" fmla="*/ 180 w 346"/>
                  <a:gd name="T67" fmla="*/ 245 h 311"/>
                  <a:gd name="T68" fmla="*/ 247 w 346"/>
                  <a:gd name="T69" fmla="*/ 142 h 311"/>
                  <a:gd name="T70" fmla="*/ 247 w 346"/>
                  <a:gd name="T71" fmla="*/ 142 h 311"/>
                  <a:gd name="T72" fmla="*/ 197 w 346"/>
                  <a:gd name="T73" fmla="*/ 128 h 311"/>
                  <a:gd name="T74" fmla="*/ 197 w 346"/>
                  <a:gd name="T75" fmla="*/ 128 h 311"/>
                  <a:gd name="T76" fmla="*/ 192 w 346"/>
                  <a:gd name="T77" fmla="*/ 175 h 311"/>
                  <a:gd name="T78" fmla="*/ 192 w 346"/>
                  <a:gd name="T79" fmla="*/ 175 h 311"/>
                  <a:gd name="T80" fmla="*/ 205 w 346"/>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6" h="311">
                    <a:moveTo>
                      <a:pt x="205" y="164"/>
                    </a:moveTo>
                    <a:lnTo>
                      <a:pt x="205" y="164"/>
                    </a:lnTo>
                    <a:cubicBezTo>
                      <a:pt x="201" y="156"/>
                      <a:pt x="205" y="147"/>
                      <a:pt x="213" y="146"/>
                    </a:cubicBezTo>
                    <a:lnTo>
                      <a:pt x="213" y="146"/>
                    </a:lnTo>
                    <a:cubicBezTo>
                      <a:pt x="223" y="142"/>
                      <a:pt x="232" y="153"/>
                      <a:pt x="234" y="162"/>
                    </a:cubicBezTo>
                    <a:lnTo>
                      <a:pt x="234" y="162"/>
                    </a:lnTo>
                    <a:cubicBezTo>
                      <a:pt x="239" y="181"/>
                      <a:pt x="223" y="205"/>
                      <a:pt x="206" y="214"/>
                    </a:cubicBezTo>
                    <a:lnTo>
                      <a:pt x="206" y="214"/>
                    </a:lnTo>
                    <a:cubicBezTo>
                      <a:pt x="171" y="235"/>
                      <a:pt x="144" y="187"/>
                      <a:pt x="143" y="156"/>
                    </a:cubicBezTo>
                    <a:lnTo>
                      <a:pt x="143" y="156"/>
                    </a:lnTo>
                    <a:cubicBezTo>
                      <a:pt x="142" y="83"/>
                      <a:pt x="228" y="50"/>
                      <a:pt x="282" y="95"/>
                    </a:cubicBezTo>
                    <a:lnTo>
                      <a:pt x="282" y="95"/>
                    </a:lnTo>
                    <a:cubicBezTo>
                      <a:pt x="309" y="117"/>
                      <a:pt x="318" y="156"/>
                      <a:pt x="306" y="189"/>
                    </a:cubicBezTo>
                    <a:lnTo>
                      <a:pt x="306" y="189"/>
                    </a:lnTo>
                    <a:cubicBezTo>
                      <a:pt x="295" y="220"/>
                      <a:pt x="269" y="239"/>
                      <a:pt x="239" y="251"/>
                    </a:cubicBezTo>
                    <a:lnTo>
                      <a:pt x="239" y="251"/>
                    </a:lnTo>
                    <a:cubicBezTo>
                      <a:pt x="184" y="271"/>
                      <a:pt x="101" y="266"/>
                      <a:pt x="76" y="201"/>
                    </a:cubicBezTo>
                    <a:lnTo>
                      <a:pt x="76" y="201"/>
                    </a:lnTo>
                    <a:cubicBezTo>
                      <a:pt x="48" y="129"/>
                      <a:pt x="101" y="63"/>
                      <a:pt x="163" y="30"/>
                    </a:cubicBezTo>
                    <a:lnTo>
                      <a:pt x="163" y="30"/>
                    </a:lnTo>
                    <a:cubicBezTo>
                      <a:pt x="179" y="22"/>
                      <a:pt x="165" y="0"/>
                      <a:pt x="150" y="7"/>
                    </a:cubicBezTo>
                    <a:lnTo>
                      <a:pt x="150" y="7"/>
                    </a:lnTo>
                    <a:cubicBezTo>
                      <a:pt x="66" y="46"/>
                      <a:pt x="0" y="151"/>
                      <a:pt x="62" y="237"/>
                    </a:cubicBezTo>
                    <a:lnTo>
                      <a:pt x="62" y="237"/>
                    </a:lnTo>
                    <a:cubicBezTo>
                      <a:pt x="115" y="310"/>
                      <a:pt x="251" y="302"/>
                      <a:pt x="309" y="235"/>
                    </a:cubicBezTo>
                    <a:lnTo>
                      <a:pt x="309" y="235"/>
                    </a:lnTo>
                    <a:cubicBezTo>
                      <a:pt x="340" y="200"/>
                      <a:pt x="345" y="146"/>
                      <a:pt x="322" y="104"/>
                    </a:cubicBezTo>
                    <a:lnTo>
                      <a:pt x="322" y="104"/>
                    </a:lnTo>
                    <a:cubicBezTo>
                      <a:pt x="298" y="63"/>
                      <a:pt x="251" y="41"/>
                      <a:pt x="206" y="49"/>
                    </a:cubicBezTo>
                    <a:lnTo>
                      <a:pt x="206" y="49"/>
                    </a:lnTo>
                    <a:cubicBezTo>
                      <a:pt x="159" y="55"/>
                      <a:pt x="119" y="92"/>
                      <a:pt x="114" y="138"/>
                    </a:cubicBezTo>
                    <a:lnTo>
                      <a:pt x="114" y="138"/>
                    </a:lnTo>
                    <a:cubicBezTo>
                      <a:pt x="108" y="183"/>
                      <a:pt x="131" y="239"/>
                      <a:pt x="180" y="245"/>
                    </a:cubicBezTo>
                    <a:lnTo>
                      <a:pt x="180" y="245"/>
                    </a:lnTo>
                    <a:cubicBezTo>
                      <a:pt x="228" y="252"/>
                      <a:pt x="276" y="184"/>
                      <a:pt x="247" y="142"/>
                    </a:cubicBezTo>
                    <a:lnTo>
                      <a:pt x="247" y="142"/>
                    </a:lnTo>
                    <a:cubicBezTo>
                      <a:pt x="236" y="125"/>
                      <a:pt x="214" y="116"/>
                      <a:pt x="197" y="128"/>
                    </a:cubicBezTo>
                    <a:lnTo>
                      <a:pt x="197" y="128"/>
                    </a:lnTo>
                    <a:cubicBezTo>
                      <a:pt x="181" y="138"/>
                      <a:pt x="176" y="162"/>
                      <a:pt x="192" y="175"/>
                    </a:cubicBezTo>
                    <a:lnTo>
                      <a:pt x="192" y="175"/>
                    </a:lnTo>
                    <a:cubicBezTo>
                      <a:pt x="198"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59" name="Freeform 339">
                <a:extLst>
                  <a:ext uri="{FF2B5EF4-FFF2-40B4-BE49-F238E27FC236}">
                    <a16:creationId xmlns:a16="http://schemas.microsoft.com/office/drawing/2014/main" id="{CB210FC8-F614-7047-B267-50A88238708B}"/>
                  </a:ext>
                </a:extLst>
              </p:cNvPr>
              <p:cNvSpPr>
                <a:spLocks noChangeArrowheads="1"/>
              </p:cNvSpPr>
              <p:nvPr/>
            </p:nvSpPr>
            <p:spPr bwMode="auto">
              <a:xfrm>
                <a:off x="9350166" y="3119841"/>
                <a:ext cx="150376" cy="135912"/>
              </a:xfrm>
              <a:custGeom>
                <a:avLst/>
                <a:gdLst>
                  <a:gd name="T0" fmla="*/ 205 w 345"/>
                  <a:gd name="T1" fmla="*/ 164 h 311"/>
                  <a:gd name="T2" fmla="*/ 205 w 345"/>
                  <a:gd name="T3" fmla="*/ 164 h 311"/>
                  <a:gd name="T4" fmla="*/ 212 w 345"/>
                  <a:gd name="T5" fmla="*/ 146 h 311"/>
                  <a:gd name="T6" fmla="*/ 212 w 345"/>
                  <a:gd name="T7" fmla="*/ 146 h 311"/>
                  <a:gd name="T8" fmla="*/ 234 w 345"/>
                  <a:gd name="T9" fmla="*/ 162 h 311"/>
                  <a:gd name="T10" fmla="*/ 234 w 345"/>
                  <a:gd name="T11" fmla="*/ 162 h 311"/>
                  <a:gd name="T12" fmla="*/ 206 w 345"/>
                  <a:gd name="T13" fmla="*/ 214 h 311"/>
                  <a:gd name="T14" fmla="*/ 206 w 345"/>
                  <a:gd name="T15" fmla="*/ 214 h 311"/>
                  <a:gd name="T16" fmla="*/ 143 w 345"/>
                  <a:gd name="T17" fmla="*/ 156 h 311"/>
                  <a:gd name="T18" fmla="*/ 143 w 345"/>
                  <a:gd name="T19" fmla="*/ 156 h 311"/>
                  <a:gd name="T20" fmla="*/ 281 w 345"/>
                  <a:gd name="T21" fmla="*/ 95 h 311"/>
                  <a:gd name="T22" fmla="*/ 281 w 345"/>
                  <a:gd name="T23" fmla="*/ 95 h 311"/>
                  <a:gd name="T24" fmla="*/ 306 w 345"/>
                  <a:gd name="T25" fmla="*/ 189 h 311"/>
                  <a:gd name="T26" fmla="*/ 306 w 345"/>
                  <a:gd name="T27" fmla="*/ 189 h 311"/>
                  <a:gd name="T28" fmla="*/ 239 w 345"/>
                  <a:gd name="T29" fmla="*/ 251 h 311"/>
                  <a:gd name="T30" fmla="*/ 239 w 345"/>
                  <a:gd name="T31" fmla="*/ 251 h 311"/>
                  <a:gd name="T32" fmla="*/ 76 w 345"/>
                  <a:gd name="T33" fmla="*/ 201 h 311"/>
                  <a:gd name="T34" fmla="*/ 76 w 345"/>
                  <a:gd name="T35" fmla="*/ 201 h 311"/>
                  <a:gd name="T36" fmla="*/ 162 w 345"/>
                  <a:gd name="T37" fmla="*/ 30 h 311"/>
                  <a:gd name="T38" fmla="*/ 162 w 345"/>
                  <a:gd name="T39" fmla="*/ 30 h 311"/>
                  <a:gd name="T40" fmla="*/ 148 w 345"/>
                  <a:gd name="T41" fmla="*/ 7 h 311"/>
                  <a:gd name="T42" fmla="*/ 148 w 345"/>
                  <a:gd name="T43" fmla="*/ 7 h 311"/>
                  <a:gd name="T44" fmla="*/ 60 w 345"/>
                  <a:gd name="T45" fmla="*/ 237 h 311"/>
                  <a:gd name="T46" fmla="*/ 60 w 345"/>
                  <a:gd name="T47" fmla="*/ 237 h 311"/>
                  <a:gd name="T48" fmla="*/ 307 w 345"/>
                  <a:gd name="T49" fmla="*/ 235 h 311"/>
                  <a:gd name="T50" fmla="*/ 307 w 345"/>
                  <a:gd name="T51" fmla="*/ 235 h 311"/>
                  <a:gd name="T52" fmla="*/ 321 w 345"/>
                  <a:gd name="T53" fmla="*/ 104 h 311"/>
                  <a:gd name="T54" fmla="*/ 321 w 345"/>
                  <a:gd name="T55" fmla="*/ 104 h 311"/>
                  <a:gd name="T56" fmla="*/ 205 w 345"/>
                  <a:gd name="T57" fmla="*/ 49 h 311"/>
                  <a:gd name="T58" fmla="*/ 205 w 345"/>
                  <a:gd name="T59" fmla="*/ 49 h 311"/>
                  <a:gd name="T60" fmla="*/ 113 w 345"/>
                  <a:gd name="T61" fmla="*/ 138 h 311"/>
                  <a:gd name="T62" fmla="*/ 113 w 345"/>
                  <a:gd name="T63" fmla="*/ 138 h 311"/>
                  <a:gd name="T64" fmla="*/ 179 w 345"/>
                  <a:gd name="T65" fmla="*/ 245 h 311"/>
                  <a:gd name="T66" fmla="*/ 179 w 345"/>
                  <a:gd name="T67" fmla="*/ 245 h 311"/>
                  <a:gd name="T68" fmla="*/ 247 w 345"/>
                  <a:gd name="T69" fmla="*/ 142 h 311"/>
                  <a:gd name="T70" fmla="*/ 247 w 345"/>
                  <a:gd name="T71" fmla="*/ 142 h 311"/>
                  <a:gd name="T72" fmla="*/ 196 w 345"/>
                  <a:gd name="T73" fmla="*/ 128 h 311"/>
                  <a:gd name="T74" fmla="*/ 196 w 345"/>
                  <a:gd name="T75" fmla="*/ 128 h 311"/>
                  <a:gd name="T76" fmla="*/ 192 w 345"/>
                  <a:gd name="T77" fmla="*/ 175 h 311"/>
                  <a:gd name="T78" fmla="*/ 192 w 345"/>
                  <a:gd name="T79" fmla="*/ 175 h 311"/>
                  <a:gd name="T80" fmla="*/ 205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5" y="164"/>
                    </a:moveTo>
                    <a:lnTo>
                      <a:pt x="205" y="164"/>
                    </a:lnTo>
                    <a:cubicBezTo>
                      <a:pt x="201" y="156"/>
                      <a:pt x="205" y="147"/>
                      <a:pt x="212" y="146"/>
                    </a:cubicBezTo>
                    <a:lnTo>
                      <a:pt x="212" y="146"/>
                    </a:lnTo>
                    <a:cubicBezTo>
                      <a:pt x="222" y="142"/>
                      <a:pt x="231" y="153"/>
                      <a:pt x="234" y="162"/>
                    </a:cubicBezTo>
                    <a:lnTo>
                      <a:pt x="234" y="162"/>
                    </a:lnTo>
                    <a:cubicBezTo>
                      <a:pt x="238" y="181"/>
                      <a:pt x="222" y="205"/>
                      <a:pt x="206" y="214"/>
                    </a:cubicBezTo>
                    <a:lnTo>
                      <a:pt x="206" y="214"/>
                    </a:lnTo>
                    <a:cubicBezTo>
                      <a:pt x="170" y="235"/>
                      <a:pt x="143" y="187"/>
                      <a:pt x="143" y="156"/>
                    </a:cubicBezTo>
                    <a:lnTo>
                      <a:pt x="143" y="156"/>
                    </a:lnTo>
                    <a:cubicBezTo>
                      <a:pt x="141" y="83"/>
                      <a:pt x="229" y="50"/>
                      <a:pt x="281" y="95"/>
                    </a:cubicBezTo>
                    <a:lnTo>
                      <a:pt x="281" y="95"/>
                    </a:lnTo>
                    <a:cubicBezTo>
                      <a:pt x="309" y="117"/>
                      <a:pt x="317" y="156"/>
                      <a:pt x="306" y="189"/>
                    </a:cubicBezTo>
                    <a:lnTo>
                      <a:pt x="306" y="189"/>
                    </a:lnTo>
                    <a:cubicBezTo>
                      <a:pt x="296" y="220"/>
                      <a:pt x="268" y="239"/>
                      <a:pt x="239" y="251"/>
                    </a:cubicBezTo>
                    <a:lnTo>
                      <a:pt x="239" y="251"/>
                    </a:lnTo>
                    <a:cubicBezTo>
                      <a:pt x="183" y="271"/>
                      <a:pt x="100" y="266"/>
                      <a:pt x="76" y="201"/>
                    </a:cubicBezTo>
                    <a:lnTo>
                      <a:pt x="76" y="201"/>
                    </a:lnTo>
                    <a:cubicBezTo>
                      <a:pt x="47" y="129"/>
                      <a:pt x="100" y="63"/>
                      <a:pt x="162" y="30"/>
                    </a:cubicBezTo>
                    <a:lnTo>
                      <a:pt x="162" y="30"/>
                    </a:lnTo>
                    <a:cubicBezTo>
                      <a:pt x="177" y="22"/>
                      <a:pt x="163" y="0"/>
                      <a:pt x="148" y="7"/>
                    </a:cubicBezTo>
                    <a:lnTo>
                      <a:pt x="148" y="7"/>
                    </a:lnTo>
                    <a:cubicBezTo>
                      <a:pt x="66" y="46"/>
                      <a:pt x="0" y="151"/>
                      <a:pt x="60" y="237"/>
                    </a:cubicBezTo>
                    <a:lnTo>
                      <a:pt x="60" y="237"/>
                    </a:lnTo>
                    <a:cubicBezTo>
                      <a:pt x="114" y="310"/>
                      <a:pt x="250" y="302"/>
                      <a:pt x="307" y="235"/>
                    </a:cubicBezTo>
                    <a:lnTo>
                      <a:pt x="307" y="235"/>
                    </a:lnTo>
                    <a:cubicBezTo>
                      <a:pt x="339" y="200"/>
                      <a:pt x="344" y="146"/>
                      <a:pt x="321" y="104"/>
                    </a:cubicBezTo>
                    <a:lnTo>
                      <a:pt x="321" y="104"/>
                    </a:lnTo>
                    <a:cubicBezTo>
                      <a:pt x="297" y="63"/>
                      <a:pt x="251" y="41"/>
                      <a:pt x="205" y="49"/>
                    </a:cubicBezTo>
                    <a:lnTo>
                      <a:pt x="205" y="49"/>
                    </a:lnTo>
                    <a:cubicBezTo>
                      <a:pt x="159" y="55"/>
                      <a:pt x="118" y="92"/>
                      <a:pt x="113" y="138"/>
                    </a:cubicBezTo>
                    <a:lnTo>
                      <a:pt x="113" y="138"/>
                    </a:lnTo>
                    <a:cubicBezTo>
                      <a:pt x="108" y="183"/>
                      <a:pt x="131" y="239"/>
                      <a:pt x="179" y="245"/>
                    </a:cubicBezTo>
                    <a:lnTo>
                      <a:pt x="179" y="245"/>
                    </a:lnTo>
                    <a:cubicBezTo>
                      <a:pt x="229" y="252"/>
                      <a:pt x="276" y="184"/>
                      <a:pt x="247" y="142"/>
                    </a:cubicBezTo>
                    <a:lnTo>
                      <a:pt x="247" y="142"/>
                    </a:lnTo>
                    <a:cubicBezTo>
                      <a:pt x="237" y="125"/>
                      <a:pt x="213" y="116"/>
                      <a:pt x="196" y="128"/>
                    </a:cubicBezTo>
                    <a:lnTo>
                      <a:pt x="196" y="128"/>
                    </a:lnTo>
                    <a:cubicBezTo>
                      <a:pt x="180" y="138"/>
                      <a:pt x="175" y="162"/>
                      <a:pt x="192" y="175"/>
                    </a:cubicBezTo>
                    <a:lnTo>
                      <a:pt x="192" y="175"/>
                    </a:lnTo>
                    <a:cubicBezTo>
                      <a:pt x="198"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60" name="Freeform 340">
                <a:extLst>
                  <a:ext uri="{FF2B5EF4-FFF2-40B4-BE49-F238E27FC236}">
                    <a16:creationId xmlns:a16="http://schemas.microsoft.com/office/drawing/2014/main" id="{1A105798-BADE-6845-8B94-9AAAF0117D34}"/>
                  </a:ext>
                </a:extLst>
              </p:cNvPr>
              <p:cNvSpPr>
                <a:spLocks/>
              </p:cNvSpPr>
              <p:nvPr/>
            </p:nvSpPr>
            <p:spPr bwMode="auto">
              <a:xfrm>
                <a:off x="9570527" y="3119841"/>
                <a:ext cx="132498" cy="136338"/>
              </a:xfrm>
              <a:custGeom>
                <a:avLst/>
                <a:gdLst>
                  <a:gd name="T0" fmla="*/ 59321 w 306"/>
                  <a:gd name="T1" fmla="*/ 56371 h 312"/>
                  <a:gd name="T2" fmla="*/ 59321 w 306"/>
                  <a:gd name="T3" fmla="*/ 56371 h 312"/>
                  <a:gd name="T4" fmla="*/ 51094 w 306"/>
                  <a:gd name="T5" fmla="*/ 59429 h 312"/>
                  <a:gd name="T6" fmla="*/ 51094 w 306"/>
                  <a:gd name="T7" fmla="*/ 59429 h 312"/>
                  <a:gd name="T8" fmla="*/ 49795 w 306"/>
                  <a:gd name="T9" fmla="*/ 48068 h 312"/>
                  <a:gd name="T10" fmla="*/ 49795 w 306"/>
                  <a:gd name="T11" fmla="*/ 48068 h 312"/>
                  <a:gd name="T12" fmla="*/ 74476 w 306"/>
                  <a:gd name="T13" fmla="*/ 40639 h 312"/>
                  <a:gd name="T14" fmla="*/ 74476 w 306"/>
                  <a:gd name="T15" fmla="*/ 40639 h 312"/>
                  <a:gd name="T16" fmla="*/ 76208 w 306"/>
                  <a:gd name="T17" fmla="*/ 77783 h 312"/>
                  <a:gd name="T18" fmla="*/ 76208 w 306"/>
                  <a:gd name="T19" fmla="*/ 77783 h 312"/>
                  <a:gd name="T20" fmla="*/ 14722 w 306"/>
                  <a:gd name="T21" fmla="*/ 53749 h 312"/>
                  <a:gd name="T22" fmla="*/ 14722 w 306"/>
                  <a:gd name="T23" fmla="*/ 53749 h 312"/>
                  <a:gd name="T24" fmla="*/ 35939 w 306"/>
                  <a:gd name="T25" fmla="*/ 17916 h 312"/>
                  <a:gd name="T26" fmla="*/ 35939 w 306"/>
                  <a:gd name="T27" fmla="*/ 17916 h 312"/>
                  <a:gd name="T28" fmla="*/ 75342 w 306"/>
                  <a:gd name="T29" fmla="*/ 18790 h 312"/>
                  <a:gd name="T30" fmla="*/ 75342 w 306"/>
                  <a:gd name="T31" fmla="*/ 18790 h 312"/>
                  <a:gd name="T32" fmla="*/ 110415 w 306"/>
                  <a:gd name="T33" fmla="*/ 84774 h 312"/>
                  <a:gd name="T34" fmla="*/ 110415 w 306"/>
                  <a:gd name="T35" fmla="*/ 84774 h 312"/>
                  <a:gd name="T36" fmla="*/ 32042 w 306"/>
                  <a:gd name="T37" fmla="*/ 110556 h 312"/>
                  <a:gd name="T38" fmla="*/ 32042 w 306"/>
                  <a:gd name="T39" fmla="*/ 110556 h 312"/>
                  <a:gd name="T40" fmla="*/ 28578 w 306"/>
                  <a:gd name="T41" fmla="*/ 122355 h 312"/>
                  <a:gd name="T42" fmla="*/ 28578 w 306"/>
                  <a:gd name="T43" fmla="*/ 122355 h 312"/>
                  <a:gd name="T44" fmla="*/ 125137 w 306"/>
                  <a:gd name="T45" fmla="*/ 78657 h 312"/>
                  <a:gd name="T46" fmla="*/ 125137 w 306"/>
                  <a:gd name="T47" fmla="*/ 78657 h 312"/>
                  <a:gd name="T48" fmla="*/ 49795 w 306"/>
                  <a:gd name="T49" fmla="*/ 2622 h 312"/>
                  <a:gd name="T50" fmla="*/ 49795 w 306"/>
                  <a:gd name="T51" fmla="*/ 2622 h 312"/>
                  <a:gd name="T52" fmla="*/ 5196 w 306"/>
                  <a:gd name="T53" fmla="*/ 38891 h 312"/>
                  <a:gd name="T54" fmla="*/ 5196 w 306"/>
                  <a:gd name="T55" fmla="*/ 38891 h 312"/>
                  <a:gd name="T56" fmla="*/ 23382 w 306"/>
                  <a:gd name="T57" fmla="*/ 92203 h 312"/>
                  <a:gd name="T58" fmla="*/ 23382 w 306"/>
                  <a:gd name="T59" fmla="*/ 92203 h 312"/>
                  <a:gd name="T60" fmla="*/ 79672 w 306"/>
                  <a:gd name="T61" fmla="*/ 93077 h 312"/>
                  <a:gd name="T62" fmla="*/ 79672 w 306"/>
                  <a:gd name="T63" fmla="*/ 93077 h 312"/>
                  <a:gd name="T64" fmla="*/ 91796 w 306"/>
                  <a:gd name="T65" fmla="*/ 39328 h 312"/>
                  <a:gd name="T66" fmla="*/ 91796 w 306"/>
                  <a:gd name="T67" fmla="*/ 39328 h 312"/>
                  <a:gd name="T68" fmla="*/ 39403 w 306"/>
                  <a:gd name="T69" fmla="*/ 50253 h 312"/>
                  <a:gd name="T70" fmla="*/ 39403 w 306"/>
                  <a:gd name="T71" fmla="*/ 50253 h 312"/>
                  <a:gd name="T72" fmla="*/ 50661 w 306"/>
                  <a:gd name="T73" fmla="*/ 70354 h 312"/>
                  <a:gd name="T74" fmla="*/ 50661 w 306"/>
                  <a:gd name="T75" fmla="*/ 70354 h 312"/>
                  <a:gd name="T76" fmla="*/ 66682 w 306"/>
                  <a:gd name="T77" fmla="*/ 57244 h 312"/>
                  <a:gd name="T78" fmla="*/ 66682 w 306"/>
                  <a:gd name="T79" fmla="*/ 57244 h 312"/>
                  <a:gd name="T80" fmla="*/ 59321 w 306"/>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7" y="129"/>
                    </a:moveTo>
                    <a:lnTo>
                      <a:pt x="137" y="129"/>
                    </a:lnTo>
                    <a:cubicBezTo>
                      <a:pt x="136" y="136"/>
                      <a:pt x="126" y="140"/>
                      <a:pt x="118" y="136"/>
                    </a:cubicBezTo>
                    <a:cubicBezTo>
                      <a:pt x="109" y="133"/>
                      <a:pt x="111" y="118"/>
                      <a:pt x="115" y="110"/>
                    </a:cubicBezTo>
                    <a:cubicBezTo>
                      <a:pt x="126" y="93"/>
                      <a:pt x="154" y="88"/>
                      <a:pt x="172" y="93"/>
                    </a:cubicBezTo>
                    <a:cubicBezTo>
                      <a:pt x="212" y="104"/>
                      <a:pt x="197" y="157"/>
                      <a:pt x="176" y="178"/>
                    </a:cubicBezTo>
                    <a:cubicBezTo>
                      <a:pt x="126" y="231"/>
                      <a:pt x="40" y="193"/>
                      <a:pt x="34" y="123"/>
                    </a:cubicBezTo>
                    <a:cubicBezTo>
                      <a:pt x="30" y="89"/>
                      <a:pt x="51" y="55"/>
                      <a:pt x="83" y="41"/>
                    </a:cubicBezTo>
                    <a:cubicBezTo>
                      <a:pt x="112" y="26"/>
                      <a:pt x="146" y="30"/>
                      <a:pt x="174" y="43"/>
                    </a:cubicBezTo>
                    <a:cubicBezTo>
                      <a:pt x="228" y="69"/>
                      <a:pt x="283" y="131"/>
                      <a:pt x="255" y="194"/>
                    </a:cubicBezTo>
                    <a:cubicBezTo>
                      <a:pt x="224" y="265"/>
                      <a:pt x="139" y="276"/>
                      <a:pt x="74" y="253"/>
                    </a:cubicBezTo>
                    <a:cubicBezTo>
                      <a:pt x="57" y="248"/>
                      <a:pt x="50" y="273"/>
                      <a:pt x="66" y="280"/>
                    </a:cubicBezTo>
                    <a:cubicBezTo>
                      <a:pt x="153" y="311"/>
                      <a:pt x="272" y="284"/>
                      <a:pt x="289" y="180"/>
                    </a:cubicBezTo>
                    <a:cubicBezTo>
                      <a:pt x="305" y="89"/>
                      <a:pt x="203" y="0"/>
                      <a:pt x="115" y="6"/>
                    </a:cubicBezTo>
                    <a:cubicBezTo>
                      <a:pt x="67" y="9"/>
                      <a:pt x="25" y="43"/>
                      <a:pt x="12" y="89"/>
                    </a:cubicBezTo>
                    <a:cubicBezTo>
                      <a:pt x="0" y="135"/>
                      <a:pt x="17" y="184"/>
                      <a:pt x="54" y="211"/>
                    </a:cubicBezTo>
                    <a:cubicBezTo>
                      <a:pt x="92" y="239"/>
                      <a:pt x="146" y="240"/>
                      <a:pt x="184" y="213"/>
                    </a:cubicBezTo>
                    <a:cubicBezTo>
                      <a:pt x="220" y="185"/>
                      <a:pt x="242" y="129"/>
                      <a:pt x="212" y="90"/>
                    </a:cubicBezTo>
                    <a:cubicBezTo>
                      <a:pt x="183" y="50"/>
                      <a:pt x="101" y="65"/>
                      <a:pt x="91" y="115"/>
                    </a:cubicBezTo>
                    <a:cubicBezTo>
                      <a:pt x="87" y="135"/>
                      <a:pt x="97" y="157"/>
                      <a:pt x="117" y="161"/>
                    </a:cubicBezTo>
                    <a:cubicBezTo>
                      <a:pt x="137" y="164"/>
                      <a:pt x="157" y="151"/>
                      <a:pt x="154" y="131"/>
                    </a:cubicBezTo>
                    <a:cubicBezTo>
                      <a:pt x="154" y="122"/>
                      <a:pt x="141"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61" name="Freeform 341">
                <a:extLst>
                  <a:ext uri="{FF2B5EF4-FFF2-40B4-BE49-F238E27FC236}">
                    <a16:creationId xmlns:a16="http://schemas.microsoft.com/office/drawing/2014/main" id="{0043796F-69D6-F845-98E1-3CD28E68BA71}"/>
                  </a:ext>
                </a:extLst>
              </p:cNvPr>
              <p:cNvSpPr>
                <a:spLocks/>
              </p:cNvSpPr>
              <p:nvPr/>
            </p:nvSpPr>
            <p:spPr bwMode="auto">
              <a:xfrm>
                <a:off x="9159593" y="3119841"/>
                <a:ext cx="132498" cy="136338"/>
              </a:xfrm>
              <a:custGeom>
                <a:avLst/>
                <a:gdLst>
                  <a:gd name="T0" fmla="*/ 59515 w 305"/>
                  <a:gd name="T1" fmla="*/ 56371 h 312"/>
                  <a:gd name="T2" fmla="*/ 59515 w 305"/>
                  <a:gd name="T3" fmla="*/ 56371 h 312"/>
                  <a:gd name="T4" fmla="*/ 51696 w 305"/>
                  <a:gd name="T5" fmla="*/ 59429 h 312"/>
                  <a:gd name="T6" fmla="*/ 51696 w 305"/>
                  <a:gd name="T7" fmla="*/ 59429 h 312"/>
                  <a:gd name="T8" fmla="*/ 49958 w 305"/>
                  <a:gd name="T9" fmla="*/ 48068 h 312"/>
                  <a:gd name="T10" fmla="*/ 49958 w 305"/>
                  <a:gd name="T11" fmla="*/ 48068 h 312"/>
                  <a:gd name="T12" fmla="*/ 74286 w 305"/>
                  <a:gd name="T13" fmla="*/ 40639 h 312"/>
                  <a:gd name="T14" fmla="*/ 74286 w 305"/>
                  <a:gd name="T15" fmla="*/ 40639 h 312"/>
                  <a:gd name="T16" fmla="*/ 76023 w 305"/>
                  <a:gd name="T17" fmla="*/ 77783 h 312"/>
                  <a:gd name="T18" fmla="*/ 76023 w 305"/>
                  <a:gd name="T19" fmla="*/ 77783 h 312"/>
                  <a:gd name="T20" fmla="*/ 14336 w 305"/>
                  <a:gd name="T21" fmla="*/ 53749 h 312"/>
                  <a:gd name="T22" fmla="*/ 14336 w 305"/>
                  <a:gd name="T23" fmla="*/ 53749 h 312"/>
                  <a:gd name="T24" fmla="*/ 36057 w 305"/>
                  <a:gd name="T25" fmla="*/ 17916 h 312"/>
                  <a:gd name="T26" fmla="*/ 36057 w 305"/>
                  <a:gd name="T27" fmla="*/ 17916 h 312"/>
                  <a:gd name="T28" fmla="*/ 75155 w 305"/>
                  <a:gd name="T29" fmla="*/ 18790 h 312"/>
                  <a:gd name="T30" fmla="*/ 75155 w 305"/>
                  <a:gd name="T31" fmla="*/ 18790 h 312"/>
                  <a:gd name="T32" fmla="*/ 110343 w 305"/>
                  <a:gd name="T33" fmla="*/ 84774 h 312"/>
                  <a:gd name="T34" fmla="*/ 110343 w 305"/>
                  <a:gd name="T35" fmla="*/ 84774 h 312"/>
                  <a:gd name="T36" fmla="*/ 31713 w 305"/>
                  <a:gd name="T37" fmla="*/ 110556 h 312"/>
                  <a:gd name="T38" fmla="*/ 31713 w 305"/>
                  <a:gd name="T39" fmla="*/ 110556 h 312"/>
                  <a:gd name="T40" fmla="*/ 28672 w 305"/>
                  <a:gd name="T41" fmla="*/ 122355 h 312"/>
                  <a:gd name="T42" fmla="*/ 28672 w 305"/>
                  <a:gd name="T43" fmla="*/ 122355 h 312"/>
                  <a:gd name="T44" fmla="*/ 125547 w 305"/>
                  <a:gd name="T45" fmla="*/ 78657 h 312"/>
                  <a:gd name="T46" fmla="*/ 125547 w 305"/>
                  <a:gd name="T47" fmla="*/ 78657 h 312"/>
                  <a:gd name="T48" fmla="*/ 49958 w 305"/>
                  <a:gd name="T49" fmla="*/ 2622 h 312"/>
                  <a:gd name="T50" fmla="*/ 49958 w 305"/>
                  <a:gd name="T51" fmla="*/ 2622 h 312"/>
                  <a:gd name="T52" fmla="*/ 5213 w 305"/>
                  <a:gd name="T53" fmla="*/ 38891 h 312"/>
                  <a:gd name="T54" fmla="*/ 5213 w 305"/>
                  <a:gd name="T55" fmla="*/ 38891 h 312"/>
                  <a:gd name="T56" fmla="*/ 23459 w 305"/>
                  <a:gd name="T57" fmla="*/ 92203 h 312"/>
                  <a:gd name="T58" fmla="*/ 23459 w 305"/>
                  <a:gd name="T59" fmla="*/ 92203 h 312"/>
                  <a:gd name="T60" fmla="*/ 79933 w 305"/>
                  <a:gd name="T61" fmla="*/ 93077 h 312"/>
                  <a:gd name="T62" fmla="*/ 79933 w 305"/>
                  <a:gd name="T63" fmla="*/ 93077 h 312"/>
                  <a:gd name="T64" fmla="*/ 92097 w 305"/>
                  <a:gd name="T65" fmla="*/ 39328 h 312"/>
                  <a:gd name="T66" fmla="*/ 92097 w 305"/>
                  <a:gd name="T67" fmla="*/ 39328 h 312"/>
                  <a:gd name="T68" fmla="*/ 39098 w 305"/>
                  <a:gd name="T69" fmla="*/ 50253 h 312"/>
                  <a:gd name="T70" fmla="*/ 39098 w 305"/>
                  <a:gd name="T71" fmla="*/ 50253 h 312"/>
                  <a:gd name="T72" fmla="*/ 50827 w 305"/>
                  <a:gd name="T73" fmla="*/ 70354 h 312"/>
                  <a:gd name="T74" fmla="*/ 50827 w 305"/>
                  <a:gd name="T75" fmla="*/ 70354 h 312"/>
                  <a:gd name="T76" fmla="*/ 66901 w 305"/>
                  <a:gd name="T77" fmla="*/ 57244 h 312"/>
                  <a:gd name="T78" fmla="*/ 66901 w 305"/>
                  <a:gd name="T79" fmla="*/ 57244 h 312"/>
                  <a:gd name="T80" fmla="*/ 59515 w 305"/>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5" h="312">
                    <a:moveTo>
                      <a:pt x="137" y="129"/>
                    </a:moveTo>
                    <a:lnTo>
                      <a:pt x="137" y="129"/>
                    </a:lnTo>
                    <a:cubicBezTo>
                      <a:pt x="134" y="136"/>
                      <a:pt x="125" y="140"/>
                      <a:pt x="119" y="136"/>
                    </a:cubicBezTo>
                    <a:cubicBezTo>
                      <a:pt x="109" y="133"/>
                      <a:pt x="109" y="118"/>
                      <a:pt x="115" y="110"/>
                    </a:cubicBezTo>
                    <a:cubicBezTo>
                      <a:pt x="125" y="93"/>
                      <a:pt x="154" y="88"/>
                      <a:pt x="171" y="93"/>
                    </a:cubicBezTo>
                    <a:cubicBezTo>
                      <a:pt x="212" y="104"/>
                      <a:pt x="196" y="157"/>
                      <a:pt x="175" y="178"/>
                    </a:cubicBezTo>
                    <a:cubicBezTo>
                      <a:pt x="125" y="231"/>
                      <a:pt x="38" y="193"/>
                      <a:pt x="33" y="123"/>
                    </a:cubicBezTo>
                    <a:cubicBezTo>
                      <a:pt x="31" y="89"/>
                      <a:pt x="52" y="55"/>
                      <a:pt x="83" y="41"/>
                    </a:cubicBezTo>
                    <a:cubicBezTo>
                      <a:pt x="112" y="26"/>
                      <a:pt x="145" y="30"/>
                      <a:pt x="173" y="43"/>
                    </a:cubicBezTo>
                    <a:cubicBezTo>
                      <a:pt x="228" y="69"/>
                      <a:pt x="282" y="131"/>
                      <a:pt x="254" y="194"/>
                    </a:cubicBezTo>
                    <a:cubicBezTo>
                      <a:pt x="222" y="265"/>
                      <a:pt x="140" y="276"/>
                      <a:pt x="73" y="253"/>
                    </a:cubicBezTo>
                    <a:cubicBezTo>
                      <a:pt x="56" y="248"/>
                      <a:pt x="50" y="273"/>
                      <a:pt x="66" y="280"/>
                    </a:cubicBezTo>
                    <a:cubicBezTo>
                      <a:pt x="151" y="311"/>
                      <a:pt x="272" y="284"/>
                      <a:pt x="289" y="180"/>
                    </a:cubicBezTo>
                    <a:cubicBezTo>
                      <a:pt x="304" y="89"/>
                      <a:pt x="203" y="0"/>
                      <a:pt x="115" y="6"/>
                    </a:cubicBezTo>
                    <a:cubicBezTo>
                      <a:pt x="67" y="9"/>
                      <a:pt x="25" y="43"/>
                      <a:pt x="12" y="89"/>
                    </a:cubicBezTo>
                    <a:cubicBezTo>
                      <a:pt x="0" y="135"/>
                      <a:pt x="17" y="184"/>
                      <a:pt x="54" y="211"/>
                    </a:cubicBezTo>
                    <a:cubicBezTo>
                      <a:pt x="92" y="239"/>
                      <a:pt x="146" y="240"/>
                      <a:pt x="184" y="213"/>
                    </a:cubicBezTo>
                    <a:cubicBezTo>
                      <a:pt x="218" y="185"/>
                      <a:pt x="242" y="129"/>
                      <a:pt x="212" y="90"/>
                    </a:cubicBezTo>
                    <a:cubicBezTo>
                      <a:pt x="182" y="50"/>
                      <a:pt x="100" y="65"/>
                      <a:pt x="90" y="115"/>
                    </a:cubicBezTo>
                    <a:cubicBezTo>
                      <a:pt x="87" y="135"/>
                      <a:pt x="96" y="157"/>
                      <a:pt x="117" y="161"/>
                    </a:cubicBezTo>
                    <a:cubicBezTo>
                      <a:pt x="136" y="164"/>
                      <a:pt x="155" y="151"/>
                      <a:pt x="154" y="131"/>
                    </a:cubicBezTo>
                    <a:cubicBezTo>
                      <a:pt x="153" y="122"/>
                      <a:pt x="140"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62" name="Freeform 342">
                <a:extLst>
                  <a:ext uri="{FF2B5EF4-FFF2-40B4-BE49-F238E27FC236}">
                    <a16:creationId xmlns:a16="http://schemas.microsoft.com/office/drawing/2014/main" id="{7BF3ECA5-2E3D-9843-9D56-BCB273130E17}"/>
                  </a:ext>
                </a:extLst>
              </p:cNvPr>
              <p:cNvSpPr>
                <a:spLocks noChangeArrowheads="1"/>
              </p:cNvSpPr>
              <p:nvPr/>
            </p:nvSpPr>
            <p:spPr bwMode="auto">
              <a:xfrm>
                <a:off x="9759363" y="3119841"/>
                <a:ext cx="150376" cy="135912"/>
              </a:xfrm>
              <a:custGeom>
                <a:avLst/>
                <a:gdLst>
                  <a:gd name="T0" fmla="*/ 204 w 345"/>
                  <a:gd name="T1" fmla="*/ 164 h 311"/>
                  <a:gd name="T2" fmla="*/ 204 w 345"/>
                  <a:gd name="T3" fmla="*/ 164 h 311"/>
                  <a:gd name="T4" fmla="*/ 212 w 345"/>
                  <a:gd name="T5" fmla="*/ 146 h 311"/>
                  <a:gd name="T6" fmla="*/ 212 w 345"/>
                  <a:gd name="T7" fmla="*/ 146 h 311"/>
                  <a:gd name="T8" fmla="*/ 233 w 345"/>
                  <a:gd name="T9" fmla="*/ 162 h 311"/>
                  <a:gd name="T10" fmla="*/ 233 w 345"/>
                  <a:gd name="T11" fmla="*/ 162 h 311"/>
                  <a:gd name="T12" fmla="*/ 205 w 345"/>
                  <a:gd name="T13" fmla="*/ 214 h 311"/>
                  <a:gd name="T14" fmla="*/ 205 w 345"/>
                  <a:gd name="T15" fmla="*/ 214 h 311"/>
                  <a:gd name="T16" fmla="*/ 142 w 345"/>
                  <a:gd name="T17" fmla="*/ 156 h 311"/>
                  <a:gd name="T18" fmla="*/ 142 w 345"/>
                  <a:gd name="T19" fmla="*/ 156 h 311"/>
                  <a:gd name="T20" fmla="*/ 281 w 345"/>
                  <a:gd name="T21" fmla="*/ 95 h 311"/>
                  <a:gd name="T22" fmla="*/ 281 w 345"/>
                  <a:gd name="T23" fmla="*/ 95 h 311"/>
                  <a:gd name="T24" fmla="*/ 305 w 345"/>
                  <a:gd name="T25" fmla="*/ 189 h 311"/>
                  <a:gd name="T26" fmla="*/ 305 w 345"/>
                  <a:gd name="T27" fmla="*/ 189 h 311"/>
                  <a:gd name="T28" fmla="*/ 239 w 345"/>
                  <a:gd name="T29" fmla="*/ 251 h 311"/>
                  <a:gd name="T30" fmla="*/ 239 w 345"/>
                  <a:gd name="T31" fmla="*/ 251 h 311"/>
                  <a:gd name="T32" fmla="*/ 75 w 345"/>
                  <a:gd name="T33" fmla="*/ 201 h 311"/>
                  <a:gd name="T34" fmla="*/ 75 w 345"/>
                  <a:gd name="T35" fmla="*/ 201 h 311"/>
                  <a:gd name="T36" fmla="*/ 162 w 345"/>
                  <a:gd name="T37" fmla="*/ 30 h 311"/>
                  <a:gd name="T38" fmla="*/ 162 w 345"/>
                  <a:gd name="T39" fmla="*/ 30 h 311"/>
                  <a:gd name="T40" fmla="*/ 147 w 345"/>
                  <a:gd name="T41" fmla="*/ 7 h 311"/>
                  <a:gd name="T42" fmla="*/ 147 w 345"/>
                  <a:gd name="T43" fmla="*/ 7 h 311"/>
                  <a:gd name="T44" fmla="*/ 61 w 345"/>
                  <a:gd name="T45" fmla="*/ 237 h 311"/>
                  <a:gd name="T46" fmla="*/ 61 w 345"/>
                  <a:gd name="T47" fmla="*/ 237 h 311"/>
                  <a:gd name="T48" fmla="*/ 306 w 345"/>
                  <a:gd name="T49" fmla="*/ 235 h 311"/>
                  <a:gd name="T50" fmla="*/ 306 w 345"/>
                  <a:gd name="T51" fmla="*/ 235 h 311"/>
                  <a:gd name="T52" fmla="*/ 319 w 345"/>
                  <a:gd name="T53" fmla="*/ 104 h 311"/>
                  <a:gd name="T54" fmla="*/ 319 w 345"/>
                  <a:gd name="T55" fmla="*/ 104 h 311"/>
                  <a:gd name="T56" fmla="*/ 204 w 345"/>
                  <a:gd name="T57" fmla="*/ 49 h 311"/>
                  <a:gd name="T58" fmla="*/ 204 w 345"/>
                  <a:gd name="T59" fmla="*/ 49 h 311"/>
                  <a:gd name="T60" fmla="*/ 112 w 345"/>
                  <a:gd name="T61" fmla="*/ 138 h 311"/>
                  <a:gd name="T62" fmla="*/ 112 w 345"/>
                  <a:gd name="T63" fmla="*/ 138 h 311"/>
                  <a:gd name="T64" fmla="*/ 179 w 345"/>
                  <a:gd name="T65" fmla="*/ 245 h 311"/>
                  <a:gd name="T66" fmla="*/ 179 w 345"/>
                  <a:gd name="T67" fmla="*/ 245 h 311"/>
                  <a:gd name="T68" fmla="*/ 246 w 345"/>
                  <a:gd name="T69" fmla="*/ 142 h 311"/>
                  <a:gd name="T70" fmla="*/ 246 w 345"/>
                  <a:gd name="T71" fmla="*/ 142 h 311"/>
                  <a:gd name="T72" fmla="*/ 196 w 345"/>
                  <a:gd name="T73" fmla="*/ 128 h 311"/>
                  <a:gd name="T74" fmla="*/ 196 w 345"/>
                  <a:gd name="T75" fmla="*/ 128 h 311"/>
                  <a:gd name="T76" fmla="*/ 189 w 345"/>
                  <a:gd name="T77" fmla="*/ 175 h 311"/>
                  <a:gd name="T78" fmla="*/ 189 w 345"/>
                  <a:gd name="T79" fmla="*/ 175 h 311"/>
                  <a:gd name="T80" fmla="*/ 204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4" y="164"/>
                    </a:moveTo>
                    <a:lnTo>
                      <a:pt x="204" y="164"/>
                    </a:lnTo>
                    <a:cubicBezTo>
                      <a:pt x="200" y="156"/>
                      <a:pt x="204" y="147"/>
                      <a:pt x="212" y="146"/>
                    </a:cubicBezTo>
                    <a:lnTo>
                      <a:pt x="212" y="146"/>
                    </a:lnTo>
                    <a:cubicBezTo>
                      <a:pt x="222" y="142"/>
                      <a:pt x="231" y="153"/>
                      <a:pt x="233" y="162"/>
                    </a:cubicBezTo>
                    <a:lnTo>
                      <a:pt x="233" y="162"/>
                    </a:lnTo>
                    <a:cubicBezTo>
                      <a:pt x="238" y="181"/>
                      <a:pt x="221" y="205"/>
                      <a:pt x="205" y="214"/>
                    </a:cubicBezTo>
                    <a:lnTo>
                      <a:pt x="205" y="214"/>
                    </a:lnTo>
                    <a:cubicBezTo>
                      <a:pt x="170" y="235"/>
                      <a:pt x="142" y="187"/>
                      <a:pt x="142" y="156"/>
                    </a:cubicBezTo>
                    <a:lnTo>
                      <a:pt x="142" y="156"/>
                    </a:lnTo>
                    <a:cubicBezTo>
                      <a:pt x="139" y="83"/>
                      <a:pt x="227" y="50"/>
                      <a:pt x="281" y="95"/>
                    </a:cubicBezTo>
                    <a:lnTo>
                      <a:pt x="281" y="95"/>
                    </a:lnTo>
                    <a:cubicBezTo>
                      <a:pt x="308" y="117"/>
                      <a:pt x="317" y="156"/>
                      <a:pt x="305" y="189"/>
                    </a:cubicBezTo>
                    <a:lnTo>
                      <a:pt x="305" y="189"/>
                    </a:lnTo>
                    <a:cubicBezTo>
                      <a:pt x="294" y="220"/>
                      <a:pt x="267" y="239"/>
                      <a:pt x="239" y="251"/>
                    </a:cubicBezTo>
                    <a:lnTo>
                      <a:pt x="239" y="251"/>
                    </a:lnTo>
                    <a:cubicBezTo>
                      <a:pt x="183" y="271"/>
                      <a:pt x="100" y="266"/>
                      <a:pt x="75" y="201"/>
                    </a:cubicBezTo>
                    <a:lnTo>
                      <a:pt x="75" y="201"/>
                    </a:lnTo>
                    <a:cubicBezTo>
                      <a:pt x="46" y="129"/>
                      <a:pt x="99" y="63"/>
                      <a:pt x="162" y="30"/>
                    </a:cubicBezTo>
                    <a:lnTo>
                      <a:pt x="162" y="30"/>
                    </a:lnTo>
                    <a:cubicBezTo>
                      <a:pt x="176" y="22"/>
                      <a:pt x="163" y="0"/>
                      <a:pt x="147" y="7"/>
                    </a:cubicBezTo>
                    <a:lnTo>
                      <a:pt x="147" y="7"/>
                    </a:lnTo>
                    <a:cubicBezTo>
                      <a:pt x="66" y="46"/>
                      <a:pt x="0" y="151"/>
                      <a:pt x="61" y="237"/>
                    </a:cubicBezTo>
                    <a:lnTo>
                      <a:pt x="61" y="237"/>
                    </a:lnTo>
                    <a:cubicBezTo>
                      <a:pt x="113" y="310"/>
                      <a:pt x="250" y="302"/>
                      <a:pt x="306" y="235"/>
                    </a:cubicBezTo>
                    <a:lnTo>
                      <a:pt x="306" y="235"/>
                    </a:lnTo>
                    <a:cubicBezTo>
                      <a:pt x="338" y="200"/>
                      <a:pt x="344" y="146"/>
                      <a:pt x="319" y="104"/>
                    </a:cubicBezTo>
                    <a:lnTo>
                      <a:pt x="319" y="104"/>
                    </a:lnTo>
                    <a:cubicBezTo>
                      <a:pt x="296" y="63"/>
                      <a:pt x="250" y="41"/>
                      <a:pt x="204" y="49"/>
                    </a:cubicBezTo>
                    <a:lnTo>
                      <a:pt x="204" y="49"/>
                    </a:lnTo>
                    <a:cubicBezTo>
                      <a:pt x="159" y="55"/>
                      <a:pt x="118" y="92"/>
                      <a:pt x="112" y="138"/>
                    </a:cubicBezTo>
                    <a:lnTo>
                      <a:pt x="112" y="138"/>
                    </a:lnTo>
                    <a:cubicBezTo>
                      <a:pt x="107" y="183"/>
                      <a:pt x="130" y="239"/>
                      <a:pt x="179" y="245"/>
                    </a:cubicBezTo>
                    <a:lnTo>
                      <a:pt x="179" y="245"/>
                    </a:lnTo>
                    <a:cubicBezTo>
                      <a:pt x="227" y="252"/>
                      <a:pt x="275" y="184"/>
                      <a:pt x="246" y="142"/>
                    </a:cubicBezTo>
                    <a:lnTo>
                      <a:pt x="246" y="142"/>
                    </a:lnTo>
                    <a:cubicBezTo>
                      <a:pt x="235" y="125"/>
                      <a:pt x="213" y="116"/>
                      <a:pt x="196" y="128"/>
                    </a:cubicBezTo>
                    <a:lnTo>
                      <a:pt x="196" y="128"/>
                    </a:lnTo>
                    <a:cubicBezTo>
                      <a:pt x="180" y="138"/>
                      <a:pt x="175" y="162"/>
                      <a:pt x="189" y="175"/>
                    </a:cubicBezTo>
                    <a:lnTo>
                      <a:pt x="189" y="175"/>
                    </a:lnTo>
                    <a:cubicBezTo>
                      <a:pt x="199" y="181"/>
                      <a:pt x="209" y="174"/>
                      <a:pt x="204"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63" name="Freeform 343">
                <a:extLst>
                  <a:ext uri="{FF2B5EF4-FFF2-40B4-BE49-F238E27FC236}">
                    <a16:creationId xmlns:a16="http://schemas.microsoft.com/office/drawing/2014/main" id="{47690944-007C-914C-884D-89ECEABD9CED}"/>
                  </a:ext>
                </a:extLst>
              </p:cNvPr>
              <p:cNvSpPr>
                <a:spLocks noChangeArrowheads="1"/>
              </p:cNvSpPr>
              <p:nvPr/>
            </p:nvSpPr>
            <p:spPr bwMode="auto">
              <a:xfrm>
                <a:off x="10168560" y="3119841"/>
                <a:ext cx="151823" cy="135912"/>
              </a:xfrm>
              <a:custGeom>
                <a:avLst/>
                <a:gdLst>
                  <a:gd name="T0" fmla="*/ 206 w 348"/>
                  <a:gd name="T1" fmla="*/ 164 h 311"/>
                  <a:gd name="T2" fmla="*/ 206 w 348"/>
                  <a:gd name="T3" fmla="*/ 164 h 311"/>
                  <a:gd name="T4" fmla="*/ 213 w 348"/>
                  <a:gd name="T5" fmla="*/ 146 h 311"/>
                  <a:gd name="T6" fmla="*/ 213 w 348"/>
                  <a:gd name="T7" fmla="*/ 146 h 311"/>
                  <a:gd name="T8" fmla="*/ 235 w 348"/>
                  <a:gd name="T9" fmla="*/ 162 h 311"/>
                  <a:gd name="T10" fmla="*/ 235 w 348"/>
                  <a:gd name="T11" fmla="*/ 162 h 311"/>
                  <a:gd name="T12" fmla="*/ 206 w 348"/>
                  <a:gd name="T13" fmla="*/ 214 h 311"/>
                  <a:gd name="T14" fmla="*/ 206 w 348"/>
                  <a:gd name="T15" fmla="*/ 214 h 311"/>
                  <a:gd name="T16" fmla="*/ 143 w 348"/>
                  <a:gd name="T17" fmla="*/ 156 h 311"/>
                  <a:gd name="T18" fmla="*/ 143 w 348"/>
                  <a:gd name="T19" fmla="*/ 156 h 311"/>
                  <a:gd name="T20" fmla="*/ 282 w 348"/>
                  <a:gd name="T21" fmla="*/ 95 h 311"/>
                  <a:gd name="T22" fmla="*/ 282 w 348"/>
                  <a:gd name="T23" fmla="*/ 95 h 311"/>
                  <a:gd name="T24" fmla="*/ 307 w 348"/>
                  <a:gd name="T25" fmla="*/ 189 h 311"/>
                  <a:gd name="T26" fmla="*/ 307 w 348"/>
                  <a:gd name="T27" fmla="*/ 189 h 311"/>
                  <a:gd name="T28" fmla="*/ 240 w 348"/>
                  <a:gd name="T29" fmla="*/ 251 h 311"/>
                  <a:gd name="T30" fmla="*/ 240 w 348"/>
                  <a:gd name="T31" fmla="*/ 251 h 311"/>
                  <a:gd name="T32" fmla="*/ 76 w 348"/>
                  <a:gd name="T33" fmla="*/ 201 h 311"/>
                  <a:gd name="T34" fmla="*/ 76 w 348"/>
                  <a:gd name="T35" fmla="*/ 201 h 311"/>
                  <a:gd name="T36" fmla="*/ 163 w 348"/>
                  <a:gd name="T37" fmla="*/ 30 h 311"/>
                  <a:gd name="T38" fmla="*/ 163 w 348"/>
                  <a:gd name="T39" fmla="*/ 30 h 311"/>
                  <a:gd name="T40" fmla="*/ 149 w 348"/>
                  <a:gd name="T41" fmla="*/ 7 h 311"/>
                  <a:gd name="T42" fmla="*/ 149 w 348"/>
                  <a:gd name="T43" fmla="*/ 7 h 311"/>
                  <a:gd name="T44" fmla="*/ 61 w 348"/>
                  <a:gd name="T45" fmla="*/ 237 h 311"/>
                  <a:gd name="T46" fmla="*/ 61 w 348"/>
                  <a:gd name="T47" fmla="*/ 237 h 311"/>
                  <a:gd name="T48" fmla="*/ 308 w 348"/>
                  <a:gd name="T49" fmla="*/ 235 h 311"/>
                  <a:gd name="T50" fmla="*/ 308 w 348"/>
                  <a:gd name="T51" fmla="*/ 235 h 311"/>
                  <a:gd name="T52" fmla="*/ 322 w 348"/>
                  <a:gd name="T53" fmla="*/ 104 h 311"/>
                  <a:gd name="T54" fmla="*/ 322 w 348"/>
                  <a:gd name="T55" fmla="*/ 104 h 311"/>
                  <a:gd name="T56" fmla="*/ 206 w 348"/>
                  <a:gd name="T57" fmla="*/ 49 h 311"/>
                  <a:gd name="T58" fmla="*/ 206 w 348"/>
                  <a:gd name="T59" fmla="*/ 49 h 311"/>
                  <a:gd name="T60" fmla="*/ 114 w 348"/>
                  <a:gd name="T61" fmla="*/ 138 h 311"/>
                  <a:gd name="T62" fmla="*/ 114 w 348"/>
                  <a:gd name="T63" fmla="*/ 138 h 311"/>
                  <a:gd name="T64" fmla="*/ 180 w 348"/>
                  <a:gd name="T65" fmla="*/ 245 h 311"/>
                  <a:gd name="T66" fmla="*/ 180 w 348"/>
                  <a:gd name="T67" fmla="*/ 245 h 311"/>
                  <a:gd name="T68" fmla="*/ 248 w 348"/>
                  <a:gd name="T69" fmla="*/ 142 h 311"/>
                  <a:gd name="T70" fmla="*/ 248 w 348"/>
                  <a:gd name="T71" fmla="*/ 142 h 311"/>
                  <a:gd name="T72" fmla="*/ 197 w 348"/>
                  <a:gd name="T73" fmla="*/ 128 h 311"/>
                  <a:gd name="T74" fmla="*/ 197 w 348"/>
                  <a:gd name="T75" fmla="*/ 128 h 311"/>
                  <a:gd name="T76" fmla="*/ 192 w 348"/>
                  <a:gd name="T77" fmla="*/ 175 h 311"/>
                  <a:gd name="T78" fmla="*/ 192 w 348"/>
                  <a:gd name="T79" fmla="*/ 175 h 311"/>
                  <a:gd name="T80" fmla="*/ 206 w 348"/>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8" h="311">
                    <a:moveTo>
                      <a:pt x="206" y="164"/>
                    </a:moveTo>
                    <a:lnTo>
                      <a:pt x="206" y="164"/>
                    </a:lnTo>
                    <a:cubicBezTo>
                      <a:pt x="202" y="156"/>
                      <a:pt x="206" y="147"/>
                      <a:pt x="213" y="146"/>
                    </a:cubicBezTo>
                    <a:lnTo>
                      <a:pt x="213" y="146"/>
                    </a:lnTo>
                    <a:cubicBezTo>
                      <a:pt x="223" y="142"/>
                      <a:pt x="232" y="153"/>
                      <a:pt x="235" y="162"/>
                    </a:cubicBezTo>
                    <a:lnTo>
                      <a:pt x="235" y="162"/>
                    </a:lnTo>
                    <a:cubicBezTo>
                      <a:pt x="240" y="181"/>
                      <a:pt x="222" y="205"/>
                      <a:pt x="206" y="214"/>
                    </a:cubicBezTo>
                    <a:lnTo>
                      <a:pt x="206" y="214"/>
                    </a:lnTo>
                    <a:cubicBezTo>
                      <a:pt x="170" y="235"/>
                      <a:pt x="144" y="187"/>
                      <a:pt x="143" y="156"/>
                    </a:cubicBezTo>
                    <a:lnTo>
                      <a:pt x="143" y="156"/>
                    </a:lnTo>
                    <a:cubicBezTo>
                      <a:pt x="142" y="83"/>
                      <a:pt x="230" y="50"/>
                      <a:pt x="282" y="95"/>
                    </a:cubicBezTo>
                    <a:lnTo>
                      <a:pt x="282" y="95"/>
                    </a:lnTo>
                    <a:cubicBezTo>
                      <a:pt x="308" y="117"/>
                      <a:pt x="318" y="156"/>
                      <a:pt x="307" y="189"/>
                    </a:cubicBezTo>
                    <a:lnTo>
                      <a:pt x="307" y="189"/>
                    </a:lnTo>
                    <a:cubicBezTo>
                      <a:pt x="295" y="220"/>
                      <a:pt x="269" y="239"/>
                      <a:pt x="240" y="251"/>
                    </a:cubicBezTo>
                    <a:lnTo>
                      <a:pt x="240" y="251"/>
                    </a:lnTo>
                    <a:cubicBezTo>
                      <a:pt x="184" y="271"/>
                      <a:pt x="101" y="266"/>
                      <a:pt x="76" y="201"/>
                    </a:cubicBezTo>
                    <a:lnTo>
                      <a:pt x="76" y="201"/>
                    </a:lnTo>
                    <a:cubicBezTo>
                      <a:pt x="48" y="129"/>
                      <a:pt x="101" y="63"/>
                      <a:pt x="163" y="30"/>
                    </a:cubicBezTo>
                    <a:lnTo>
                      <a:pt x="163" y="30"/>
                    </a:lnTo>
                    <a:cubicBezTo>
                      <a:pt x="178" y="22"/>
                      <a:pt x="165" y="0"/>
                      <a:pt x="149" y="7"/>
                    </a:cubicBezTo>
                    <a:lnTo>
                      <a:pt x="149" y="7"/>
                    </a:lnTo>
                    <a:cubicBezTo>
                      <a:pt x="67" y="46"/>
                      <a:pt x="0" y="151"/>
                      <a:pt x="61" y="237"/>
                    </a:cubicBezTo>
                    <a:lnTo>
                      <a:pt x="61" y="237"/>
                    </a:lnTo>
                    <a:cubicBezTo>
                      <a:pt x="115" y="310"/>
                      <a:pt x="251" y="302"/>
                      <a:pt x="308" y="235"/>
                    </a:cubicBezTo>
                    <a:lnTo>
                      <a:pt x="308" y="235"/>
                    </a:lnTo>
                    <a:cubicBezTo>
                      <a:pt x="340" y="200"/>
                      <a:pt x="347" y="146"/>
                      <a:pt x="322" y="104"/>
                    </a:cubicBezTo>
                    <a:lnTo>
                      <a:pt x="322" y="104"/>
                    </a:lnTo>
                    <a:cubicBezTo>
                      <a:pt x="298" y="63"/>
                      <a:pt x="252" y="41"/>
                      <a:pt x="206" y="49"/>
                    </a:cubicBezTo>
                    <a:lnTo>
                      <a:pt x="206" y="49"/>
                    </a:lnTo>
                    <a:cubicBezTo>
                      <a:pt x="160" y="55"/>
                      <a:pt x="119" y="92"/>
                      <a:pt x="114" y="138"/>
                    </a:cubicBezTo>
                    <a:lnTo>
                      <a:pt x="114" y="138"/>
                    </a:lnTo>
                    <a:cubicBezTo>
                      <a:pt x="109" y="183"/>
                      <a:pt x="131" y="239"/>
                      <a:pt x="180" y="245"/>
                    </a:cubicBezTo>
                    <a:lnTo>
                      <a:pt x="180" y="245"/>
                    </a:lnTo>
                    <a:cubicBezTo>
                      <a:pt x="230" y="252"/>
                      <a:pt x="276" y="184"/>
                      <a:pt x="248" y="142"/>
                    </a:cubicBezTo>
                    <a:lnTo>
                      <a:pt x="248" y="142"/>
                    </a:lnTo>
                    <a:cubicBezTo>
                      <a:pt x="238" y="125"/>
                      <a:pt x="214" y="116"/>
                      <a:pt x="197" y="128"/>
                    </a:cubicBezTo>
                    <a:lnTo>
                      <a:pt x="197" y="128"/>
                    </a:lnTo>
                    <a:cubicBezTo>
                      <a:pt x="181" y="138"/>
                      <a:pt x="176" y="162"/>
                      <a:pt x="192" y="175"/>
                    </a:cubicBezTo>
                    <a:lnTo>
                      <a:pt x="192" y="175"/>
                    </a:lnTo>
                    <a:cubicBezTo>
                      <a:pt x="199" y="181"/>
                      <a:pt x="210" y="174"/>
                      <a:pt x="206"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64" name="Freeform 344">
                <a:extLst>
                  <a:ext uri="{FF2B5EF4-FFF2-40B4-BE49-F238E27FC236}">
                    <a16:creationId xmlns:a16="http://schemas.microsoft.com/office/drawing/2014/main" id="{DDCBDA03-B8F3-4C4F-AE0F-9A28B6E8A933}"/>
                  </a:ext>
                </a:extLst>
              </p:cNvPr>
              <p:cNvSpPr>
                <a:spLocks/>
              </p:cNvSpPr>
              <p:nvPr/>
            </p:nvSpPr>
            <p:spPr bwMode="auto">
              <a:xfrm>
                <a:off x="10390475" y="3119841"/>
                <a:ext cx="132497" cy="136338"/>
              </a:xfrm>
              <a:custGeom>
                <a:avLst/>
                <a:gdLst>
                  <a:gd name="T0" fmla="*/ 58839 w 304"/>
                  <a:gd name="T1" fmla="*/ 56371 h 312"/>
                  <a:gd name="T2" fmla="*/ 58839 w 304"/>
                  <a:gd name="T3" fmla="*/ 56371 h 312"/>
                  <a:gd name="T4" fmla="*/ 50558 w 304"/>
                  <a:gd name="T5" fmla="*/ 59429 h 312"/>
                  <a:gd name="T6" fmla="*/ 50558 w 304"/>
                  <a:gd name="T7" fmla="*/ 59429 h 312"/>
                  <a:gd name="T8" fmla="*/ 49251 w 304"/>
                  <a:gd name="T9" fmla="*/ 48068 h 312"/>
                  <a:gd name="T10" fmla="*/ 49251 w 304"/>
                  <a:gd name="T11" fmla="*/ 48068 h 312"/>
                  <a:gd name="T12" fmla="*/ 74094 w 304"/>
                  <a:gd name="T13" fmla="*/ 40639 h 312"/>
                  <a:gd name="T14" fmla="*/ 74094 w 304"/>
                  <a:gd name="T15" fmla="*/ 40639 h 312"/>
                  <a:gd name="T16" fmla="*/ 75401 w 304"/>
                  <a:gd name="T17" fmla="*/ 77783 h 312"/>
                  <a:gd name="T18" fmla="*/ 75401 w 304"/>
                  <a:gd name="T19" fmla="*/ 77783 h 312"/>
                  <a:gd name="T20" fmla="*/ 13511 w 304"/>
                  <a:gd name="T21" fmla="*/ 53749 h 312"/>
                  <a:gd name="T22" fmla="*/ 13511 w 304"/>
                  <a:gd name="T23" fmla="*/ 53749 h 312"/>
                  <a:gd name="T24" fmla="*/ 35303 w 304"/>
                  <a:gd name="T25" fmla="*/ 17916 h 312"/>
                  <a:gd name="T26" fmla="*/ 35303 w 304"/>
                  <a:gd name="T27" fmla="*/ 17916 h 312"/>
                  <a:gd name="T28" fmla="*/ 74965 w 304"/>
                  <a:gd name="T29" fmla="*/ 18790 h 312"/>
                  <a:gd name="T30" fmla="*/ 74965 w 304"/>
                  <a:gd name="T31" fmla="*/ 18790 h 312"/>
                  <a:gd name="T32" fmla="*/ 110269 w 304"/>
                  <a:gd name="T33" fmla="*/ 84774 h 312"/>
                  <a:gd name="T34" fmla="*/ 110269 w 304"/>
                  <a:gd name="T35" fmla="*/ 84774 h 312"/>
                  <a:gd name="T36" fmla="*/ 30509 w 304"/>
                  <a:gd name="T37" fmla="*/ 110556 h 312"/>
                  <a:gd name="T38" fmla="*/ 30509 w 304"/>
                  <a:gd name="T39" fmla="*/ 110556 h 312"/>
                  <a:gd name="T40" fmla="*/ 27894 w 304"/>
                  <a:gd name="T41" fmla="*/ 122355 h 312"/>
                  <a:gd name="T42" fmla="*/ 27894 w 304"/>
                  <a:gd name="T43" fmla="*/ 122355 h 312"/>
                  <a:gd name="T44" fmla="*/ 125088 w 304"/>
                  <a:gd name="T45" fmla="*/ 78657 h 312"/>
                  <a:gd name="T46" fmla="*/ 125088 w 304"/>
                  <a:gd name="T47" fmla="*/ 78657 h 312"/>
                  <a:gd name="T48" fmla="*/ 49251 w 304"/>
                  <a:gd name="T49" fmla="*/ 2622 h 312"/>
                  <a:gd name="T50" fmla="*/ 49251 w 304"/>
                  <a:gd name="T51" fmla="*/ 2622 h 312"/>
                  <a:gd name="T52" fmla="*/ 4358 w 304"/>
                  <a:gd name="T53" fmla="*/ 38891 h 312"/>
                  <a:gd name="T54" fmla="*/ 4358 w 304"/>
                  <a:gd name="T55" fmla="*/ 38891 h 312"/>
                  <a:gd name="T56" fmla="*/ 23100 w 304"/>
                  <a:gd name="T57" fmla="*/ 92203 h 312"/>
                  <a:gd name="T58" fmla="*/ 23100 w 304"/>
                  <a:gd name="T59" fmla="*/ 92203 h 312"/>
                  <a:gd name="T60" fmla="*/ 79324 w 304"/>
                  <a:gd name="T61" fmla="*/ 93077 h 312"/>
                  <a:gd name="T62" fmla="*/ 79324 w 304"/>
                  <a:gd name="T63" fmla="*/ 93077 h 312"/>
                  <a:gd name="T64" fmla="*/ 91963 w 304"/>
                  <a:gd name="T65" fmla="*/ 39328 h 312"/>
                  <a:gd name="T66" fmla="*/ 91963 w 304"/>
                  <a:gd name="T67" fmla="*/ 39328 h 312"/>
                  <a:gd name="T68" fmla="*/ 38790 w 304"/>
                  <a:gd name="T69" fmla="*/ 50253 h 312"/>
                  <a:gd name="T70" fmla="*/ 38790 w 304"/>
                  <a:gd name="T71" fmla="*/ 50253 h 312"/>
                  <a:gd name="T72" fmla="*/ 50122 w 304"/>
                  <a:gd name="T73" fmla="*/ 70354 h 312"/>
                  <a:gd name="T74" fmla="*/ 50122 w 304"/>
                  <a:gd name="T75" fmla="*/ 70354 h 312"/>
                  <a:gd name="T76" fmla="*/ 66249 w 304"/>
                  <a:gd name="T77" fmla="*/ 57244 h 312"/>
                  <a:gd name="T78" fmla="*/ 66249 w 304"/>
                  <a:gd name="T79" fmla="*/ 57244 h 312"/>
                  <a:gd name="T80" fmla="*/ 58839 w 304"/>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5" y="129"/>
                    </a:moveTo>
                    <a:lnTo>
                      <a:pt x="135" y="129"/>
                    </a:lnTo>
                    <a:cubicBezTo>
                      <a:pt x="134" y="136"/>
                      <a:pt x="123" y="140"/>
                      <a:pt x="116" y="136"/>
                    </a:cubicBezTo>
                    <a:cubicBezTo>
                      <a:pt x="107" y="133"/>
                      <a:pt x="107" y="118"/>
                      <a:pt x="113" y="110"/>
                    </a:cubicBezTo>
                    <a:cubicBezTo>
                      <a:pt x="123" y="93"/>
                      <a:pt x="152" y="88"/>
                      <a:pt x="170" y="93"/>
                    </a:cubicBezTo>
                    <a:cubicBezTo>
                      <a:pt x="210" y="104"/>
                      <a:pt x="194" y="157"/>
                      <a:pt x="173" y="178"/>
                    </a:cubicBezTo>
                    <a:cubicBezTo>
                      <a:pt x="123" y="231"/>
                      <a:pt x="38" y="193"/>
                      <a:pt x="31" y="123"/>
                    </a:cubicBezTo>
                    <a:cubicBezTo>
                      <a:pt x="28" y="89"/>
                      <a:pt x="49" y="55"/>
                      <a:pt x="81" y="41"/>
                    </a:cubicBezTo>
                    <a:cubicBezTo>
                      <a:pt x="110" y="26"/>
                      <a:pt x="143" y="30"/>
                      <a:pt x="172" y="43"/>
                    </a:cubicBezTo>
                    <a:cubicBezTo>
                      <a:pt x="226" y="69"/>
                      <a:pt x="279" y="131"/>
                      <a:pt x="253" y="194"/>
                    </a:cubicBezTo>
                    <a:cubicBezTo>
                      <a:pt x="222" y="265"/>
                      <a:pt x="137" y="276"/>
                      <a:pt x="70" y="253"/>
                    </a:cubicBezTo>
                    <a:cubicBezTo>
                      <a:pt x="55" y="248"/>
                      <a:pt x="48" y="273"/>
                      <a:pt x="64" y="280"/>
                    </a:cubicBezTo>
                    <a:cubicBezTo>
                      <a:pt x="149" y="311"/>
                      <a:pt x="270" y="284"/>
                      <a:pt x="287" y="180"/>
                    </a:cubicBezTo>
                    <a:cubicBezTo>
                      <a:pt x="303" y="89"/>
                      <a:pt x="201" y="0"/>
                      <a:pt x="113" y="6"/>
                    </a:cubicBezTo>
                    <a:cubicBezTo>
                      <a:pt x="65" y="9"/>
                      <a:pt x="23" y="43"/>
                      <a:pt x="10" y="89"/>
                    </a:cubicBezTo>
                    <a:cubicBezTo>
                      <a:pt x="0" y="135"/>
                      <a:pt x="15" y="184"/>
                      <a:pt x="53" y="211"/>
                    </a:cubicBezTo>
                    <a:cubicBezTo>
                      <a:pt x="90" y="239"/>
                      <a:pt x="144" y="240"/>
                      <a:pt x="182" y="213"/>
                    </a:cubicBezTo>
                    <a:cubicBezTo>
                      <a:pt x="216" y="185"/>
                      <a:pt x="240" y="129"/>
                      <a:pt x="211" y="90"/>
                    </a:cubicBezTo>
                    <a:cubicBezTo>
                      <a:pt x="180" y="50"/>
                      <a:pt x="99" y="65"/>
                      <a:pt x="89" y="115"/>
                    </a:cubicBezTo>
                    <a:cubicBezTo>
                      <a:pt x="85" y="135"/>
                      <a:pt x="94" y="157"/>
                      <a:pt x="115" y="161"/>
                    </a:cubicBezTo>
                    <a:cubicBezTo>
                      <a:pt x="134" y="164"/>
                      <a:pt x="155" y="151"/>
                      <a:pt x="152" y="131"/>
                    </a:cubicBezTo>
                    <a:cubicBezTo>
                      <a:pt x="152" y="122"/>
                      <a:pt x="137" y="118"/>
                      <a:pt x="135"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65" name="Freeform 345">
                <a:extLst>
                  <a:ext uri="{FF2B5EF4-FFF2-40B4-BE49-F238E27FC236}">
                    <a16:creationId xmlns:a16="http://schemas.microsoft.com/office/drawing/2014/main" id="{672FC80D-630F-1A4E-AC33-E382AACD54A7}"/>
                  </a:ext>
                </a:extLst>
              </p:cNvPr>
              <p:cNvSpPr>
                <a:spLocks/>
              </p:cNvSpPr>
              <p:nvPr/>
            </p:nvSpPr>
            <p:spPr bwMode="auto">
              <a:xfrm>
                <a:off x="9979541" y="3119841"/>
                <a:ext cx="132497" cy="136338"/>
              </a:xfrm>
              <a:custGeom>
                <a:avLst/>
                <a:gdLst>
                  <a:gd name="T0" fmla="*/ 59515 w 305"/>
                  <a:gd name="T1" fmla="*/ 56371 h 312"/>
                  <a:gd name="T2" fmla="*/ 59515 w 305"/>
                  <a:gd name="T3" fmla="*/ 56371 h 312"/>
                  <a:gd name="T4" fmla="*/ 51696 w 305"/>
                  <a:gd name="T5" fmla="*/ 59429 h 312"/>
                  <a:gd name="T6" fmla="*/ 51696 w 305"/>
                  <a:gd name="T7" fmla="*/ 59429 h 312"/>
                  <a:gd name="T8" fmla="*/ 49958 w 305"/>
                  <a:gd name="T9" fmla="*/ 48068 h 312"/>
                  <a:gd name="T10" fmla="*/ 49958 w 305"/>
                  <a:gd name="T11" fmla="*/ 48068 h 312"/>
                  <a:gd name="T12" fmla="*/ 74285 w 305"/>
                  <a:gd name="T13" fmla="*/ 40639 h 312"/>
                  <a:gd name="T14" fmla="*/ 74285 w 305"/>
                  <a:gd name="T15" fmla="*/ 40639 h 312"/>
                  <a:gd name="T16" fmla="*/ 76023 w 305"/>
                  <a:gd name="T17" fmla="*/ 77783 h 312"/>
                  <a:gd name="T18" fmla="*/ 76023 w 305"/>
                  <a:gd name="T19" fmla="*/ 77783 h 312"/>
                  <a:gd name="T20" fmla="*/ 14336 w 305"/>
                  <a:gd name="T21" fmla="*/ 53749 h 312"/>
                  <a:gd name="T22" fmla="*/ 14336 w 305"/>
                  <a:gd name="T23" fmla="*/ 53749 h 312"/>
                  <a:gd name="T24" fmla="*/ 36057 w 305"/>
                  <a:gd name="T25" fmla="*/ 17916 h 312"/>
                  <a:gd name="T26" fmla="*/ 36057 w 305"/>
                  <a:gd name="T27" fmla="*/ 17916 h 312"/>
                  <a:gd name="T28" fmla="*/ 74720 w 305"/>
                  <a:gd name="T29" fmla="*/ 18790 h 312"/>
                  <a:gd name="T30" fmla="*/ 74720 w 305"/>
                  <a:gd name="T31" fmla="*/ 18790 h 312"/>
                  <a:gd name="T32" fmla="*/ 110342 w 305"/>
                  <a:gd name="T33" fmla="*/ 84774 h 312"/>
                  <a:gd name="T34" fmla="*/ 110342 w 305"/>
                  <a:gd name="T35" fmla="*/ 84774 h 312"/>
                  <a:gd name="T36" fmla="*/ 31712 w 305"/>
                  <a:gd name="T37" fmla="*/ 110556 h 312"/>
                  <a:gd name="T38" fmla="*/ 31712 w 305"/>
                  <a:gd name="T39" fmla="*/ 110556 h 312"/>
                  <a:gd name="T40" fmla="*/ 28671 w 305"/>
                  <a:gd name="T41" fmla="*/ 122355 h 312"/>
                  <a:gd name="T42" fmla="*/ 28671 w 305"/>
                  <a:gd name="T43" fmla="*/ 122355 h 312"/>
                  <a:gd name="T44" fmla="*/ 125546 w 305"/>
                  <a:gd name="T45" fmla="*/ 78657 h 312"/>
                  <a:gd name="T46" fmla="*/ 125546 w 305"/>
                  <a:gd name="T47" fmla="*/ 78657 h 312"/>
                  <a:gd name="T48" fmla="*/ 49958 w 305"/>
                  <a:gd name="T49" fmla="*/ 2622 h 312"/>
                  <a:gd name="T50" fmla="*/ 49958 w 305"/>
                  <a:gd name="T51" fmla="*/ 2622 h 312"/>
                  <a:gd name="T52" fmla="*/ 5213 w 305"/>
                  <a:gd name="T53" fmla="*/ 38891 h 312"/>
                  <a:gd name="T54" fmla="*/ 5213 w 305"/>
                  <a:gd name="T55" fmla="*/ 38891 h 312"/>
                  <a:gd name="T56" fmla="*/ 23458 w 305"/>
                  <a:gd name="T57" fmla="*/ 92203 h 312"/>
                  <a:gd name="T58" fmla="*/ 23458 w 305"/>
                  <a:gd name="T59" fmla="*/ 92203 h 312"/>
                  <a:gd name="T60" fmla="*/ 79498 w 305"/>
                  <a:gd name="T61" fmla="*/ 93077 h 312"/>
                  <a:gd name="T62" fmla="*/ 79498 w 305"/>
                  <a:gd name="T63" fmla="*/ 93077 h 312"/>
                  <a:gd name="T64" fmla="*/ 92096 w 305"/>
                  <a:gd name="T65" fmla="*/ 39328 h 312"/>
                  <a:gd name="T66" fmla="*/ 92096 w 305"/>
                  <a:gd name="T67" fmla="*/ 39328 h 312"/>
                  <a:gd name="T68" fmla="*/ 39532 w 305"/>
                  <a:gd name="T69" fmla="*/ 50253 h 312"/>
                  <a:gd name="T70" fmla="*/ 39532 w 305"/>
                  <a:gd name="T71" fmla="*/ 50253 h 312"/>
                  <a:gd name="T72" fmla="*/ 50827 w 305"/>
                  <a:gd name="T73" fmla="*/ 70354 h 312"/>
                  <a:gd name="T74" fmla="*/ 50827 w 305"/>
                  <a:gd name="T75" fmla="*/ 70354 h 312"/>
                  <a:gd name="T76" fmla="*/ 66900 w 305"/>
                  <a:gd name="T77" fmla="*/ 57244 h 312"/>
                  <a:gd name="T78" fmla="*/ 66900 w 305"/>
                  <a:gd name="T79" fmla="*/ 57244 h 312"/>
                  <a:gd name="T80" fmla="*/ 59515 w 305"/>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5" h="312">
                    <a:moveTo>
                      <a:pt x="137" y="129"/>
                    </a:moveTo>
                    <a:lnTo>
                      <a:pt x="137" y="129"/>
                    </a:lnTo>
                    <a:cubicBezTo>
                      <a:pt x="134" y="136"/>
                      <a:pt x="125" y="140"/>
                      <a:pt x="119" y="136"/>
                    </a:cubicBezTo>
                    <a:cubicBezTo>
                      <a:pt x="108" y="133"/>
                      <a:pt x="109" y="118"/>
                      <a:pt x="115" y="110"/>
                    </a:cubicBezTo>
                    <a:cubicBezTo>
                      <a:pt x="124" y="93"/>
                      <a:pt x="154" y="88"/>
                      <a:pt x="171" y="93"/>
                    </a:cubicBezTo>
                    <a:cubicBezTo>
                      <a:pt x="212" y="104"/>
                      <a:pt x="196" y="157"/>
                      <a:pt x="175" y="178"/>
                    </a:cubicBezTo>
                    <a:cubicBezTo>
                      <a:pt x="125" y="231"/>
                      <a:pt x="38" y="193"/>
                      <a:pt x="33" y="123"/>
                    </a:cubicBezTo>
                    <a:cubicBezTo>
                      <a:pt x="31" y="89"/>
                      <a:pt x="52" y="55"/>
                      <a:pt x="83" y="41"/>
                    </a:cubicBezTo>
                    <a:cubicBezTo>
                      <a:pt x="111" y="26"/>
                      <a:pt x="145" y="30"/>
                      <a:pt x="172" y="43"/>
                    </a:cubicBezTo>
                    <a:cubicBezTo>
                      <a:pt x="228" y="69"/>
                      <a:pt x="282" y="131"/>
                      <a:pt x="254" y="194"/>
                    </a:cubicBezTo>
                    <a:cubicBezTo>
                      <a:pt x="222" y="265"/>
                      <a:pt x="140" y="276"/>
                      <a:pt x="73" y="253"/>
                    </a:cubicBezTo>
                    <a:cubicBezTo>
                      <a:pt x="56" y="248"/>
                      <a:pt x="50" y="273"/>
                      <a:pt x="66" y="280"/>
                    </a:cubicBezTo>
                    <a:cubicBezTo>
                      <a:pt x="151" y="311"/>
                      <a:pt x="272" y="284"/>
                      <a:pt x="289" y="180"/>
                    </a:cubicBezTo>
                    <a:cubicBezTo>
                      <a:pt x="304" y="89"/>
                      <a:pt x="201" y="0"/>
                      <a:pt x="115" y="6"/>
                    </a:cubicBezTo>
                    <a:cubicBezTo>
                      <a:pt x="66" y="9"/>
                      <a:pt x="24" y="43"/>
                      <a:pt x="12" y="89"/>
                    </a:cubicBezTo>
                    <a:cubicBezTo>
                      <a:pt x="0" y="135"/>
                      <a:pt x="16" y="184"/>
                      <a:pt x="54" y="211"/>
                    </a:cubicBezTo>
                    <a:cubicBezTo>
                      <a:pt x="92" y="239"/>
                      <a:pt x="146" y="240"/>
                      <a:pt x="183" y="213"/>
                    </a:cubicBezTo>
                    <a:cubicBezTo>
                      <a:pt x="217" y="185"/>
                      <a:pt x="242" y="129"/>
                      <a:pt x="212" y="90"/>
                    </a:cubicBezTo>
                    <a:cubicBezTo>
                      <a:pt x="182" y="50"/>
                      <a:pt x="100" y="65"/>
                      <a:pt x="91" y="115"/>
                    </a:cubicBezTo>
                    <a:cubicBezTo>
                      <a:pt x="87" y="135"/>
                      <a:pt x="96" y="157"/>
                      <a:pt x="117" y="161"/>
                    </a:cubicBezTo>
                    <a:cubicBezTo>
                      <a:pt x="136" y="164"/>
                      <a:pt x="157" y="151"/>
                      <a:pt x="154" y="131"/>
                    </a:cubicBezTo>
                    <a:cubicBezTo>
                      <a:pt x="153" y="122"/>
                      <a:pt x="140"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66" name="Freeform 346">
                <a:extLst>
                  <a:ext uri="{FF2B5EF4-FFF2-40B4-BE49-F238E27FC236}">
                    <a16:creationId xmlns:a16="http://schemas.microsoft.com/office/drawing/2014/main" id="{343DA00E-D762-614F-951D-BF1A8B5BC2C6}"/>
                  </a:ext>
                </a:extLst>
              </p:cNvPr>
              <p:cNvSpPr>
                <a:spLocks noChangeArrowheads="1"/>
              </p:cNvSpPr>
              <p:nvPr/>
            </p:nvSpPr>
            <p:spPr bwMode="auto">
              <a:xfrm>
                <a:off x="10579202" y="3119841"/>
                <a:ext cx="150376" cy="135912"/>
              </a:xfrm>
              <a:custGeom>
                <a:avLst/>
                <a:gdLst>
                  <a:gd name="T0" fmla="*/ 205 w 345"/>
                  <a:gd name="T1" fmla="*/ 164 h 311"/>
                  <a:gd name="T2" fmla="*/ 205 w 345"/>
                  <a:gd name="T3" fmla="*/ 164 h 311"/>
                  <a:gd name="T4" fmla="*/ 211 w 345"/>
                  <a:gd name="T5" fmla="*/ 146 h 311"/>
                  <a:gd name="T6" fmla="*/ 211 w 345"/>
                  <a:gd name="T7" fmla="*/ 146 h 311"/>
                  <a:gd name="T8" fmla="*/ 234 w 345"/>
                  <a:gd name="T9" fmla="*/ 162 h 311"/>
                  <a:gd name="T10" fmla="*/ 234 w 345"/>
                  <a:gd name="T11" fmla="*/ 162 h 311"/>
                  <a:gd name="T12" fmla="*/ 206 w 345"/>
                  <a:gd name="T13" fmla="*/ 214 h 311"/>
                  <a:gd name="T14" fmla="*/ 206 w 345"/>
                  <a:gd name="T15" fmla="*/ 214 h 311"/>
                  <a:gd name="T16" fmla="*/ 143 w 345"/>
                  <a:gd name="T17" fmla="*/ 156 h 311"/>
                  <a:gd name="T18" fmla="*/ 143 w 345"/>
                  <a:gd name="T19" fmla="*/ 156 h 311"/>
                  <a:gd name="T20" fmla="*/ 281 w 345"/>
                  <a:gd name="T21" fmla="*/ 95 h 311"/>
                  <a:gd name="T22" fmla="*/ 281 w 345"/>
                  <a:gd name="T23" fmla="*/ 95 h 311"/>
                  <a:gd name="T24" fmla="*/ 306 w 345"/>
                  <a:gd name="T25" fmla="*/ 189 h 311"/>
                  <a:gd name="T26" fmla="*/ 306 w 345"/>
                  <a:gd name="T27" fmla="*/ 189 h 311"/>
                  <a:gd name="T28" fmla="*/ 239 w 345"/>
                  <a:gd name="T29" fmla="*/ 251 h 311"/>
                  <a:gd name="T30" fmla="*/ 239 w 345"/>
                  <a:gd name="T31" fmla="*/ 251 h 311"/>
                  <a:gd name="T32" fmla="*/ 75 w 345"/>
                  <a:gd name="T33" fmla="*/ 201 h 311"/>
                  <a:gd name="T34" fmla="*/ 75 w 345"/>
                  <a:gd name="T35" fmla="*/ 201 h 311"/>
                  <a:gd name="T36" fmla="*/ 161 w 345"/>
                  <a:gd name="T37" fmla="*/ 30 h 311"/>
                  <a:gd name="T38" fmla="*/ 161 w 345"/>
                  <a:gd name="T39" fmla="*/ 30 h 311"/>
                  <a:gd name="T40" fmla="*/ 148 w 345"/>
                  <a:gd name="T41" fmla="*/ 7 h 311"/>
                  <a:gd name="T42" fmla="*/ 148 w 345"/>
                  <a:gd name="T43" fmla="*/ 7 h 311"/>
                  <a:gd name="T44" fmla="*/ 62 w 345"/>
                  <a:gd name="T45" fmla="*/ 237 h 311"/>
                  <a:gd name="T46" fmla="*/ 62 w 345"/>
                  <a:gd name="T47" fmla="*/ 237 h 311"/>
                  <a:gd name="T48" fmla="*/ 307 w 345"/>
                  <a:gd name="T49" fmla="*/ 235 h 311"/>
                  <a:gd name="T50" fmla="*/ 307 w 345"/>
                  <a:gd name="T51" fmla="*/ 235 h 311"/>
                  <a:gd name="T52" fmla="*/ 320 w 345"/>
                  <a:gd name="T53" fmla="*/ 104 h 311"/>
                  <a:gd name="T54" fmla="*/ 320 w 345"/>
                  <a:gd name="T55" fmla="*/ 104 h 311"/>
                  <a:gd name="T56" fmla="*/ 205 w 345"/>
                  <a:gd name="T57" fmla="*/ 49 h 311"/>
                  <a:gd name="T58" fmla="*/ 205 w 345"/>
                  <a:gd name="T59" fmla="*/ 49 h 311"/>
                  <a:gd name="T60" fmla="*/ 113 w 345"/>
                  <a:gd name="T61" fmla="*/ 138 h 311"/>
                  <a:gd name="T62" fmla="*/ 113 w 345"/>
                  <a:gd name="T63" fmla="*/ 138 h 311"/>
                  <a:gd name="T64" fmla="*/ 180 w 345"/>
                  <a:gd name="T65" fmla="*/ 245 h 311"/>
                  <a:gd name="T66" fmla="*/ 180 w 345"/>
                  <a:gd name="T67" fmla="*/ 245 h 311"/>
                  <a:gd name="T68" fmla="*/ 247 w 345"/>
                  <a:gd name="T69" fmla="*/ 142 h 311"/>
                  <a:gd name="T70" fmla="*/ 247 w 345"/>
                  <a:gd name="T71" fmla="*/ 142 h 311"/>
                  <a:gd name="T72" fmla="*/ 196 w 345"/>
                  <a:gd name="T73" fmla="*/ 128 h 311"/>
                  <a:gd name="T74" fmla="*/ 196 w 345"/>
                  <a:gd name="T75" fmla="*/ 128 h 311"/>
                  <a:gd name="T76" fmla="*/ 192 w 345"/>
                  <a:gd name="T77" fmla="*/ 175 h 311"/>
                  <a:gd name="T78" fmla="*/ 192 w 345"/>
                  <a:gd name="T79" fmla="*/ 175 h 311"/>
                  <a:gd name="T80" fmla="*/ 205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5" y="164"/>
                    </a:moveTo>
                    <a:lnTo>
                      <a:pt x="205" y="164"/>
                    </a:lnTo>
                    <a:cubicBezTo>
                      <a:pt x="201" y="156"/>
                      <a:pt x="205" y="147"/>
                      <a:pt x="211" y="146"/>
                    </a:cubicBezTo>
                    <a:lnTo>
                      <a:pt x="211" y="146"/>
                    </a:lnTo>
                    <a:cubicBezTo>
                      <a:pt x="222" y="142"/>
                      <a:pt x="232" y="153"/>
                      <a:pt x="234" y="162"/>
                    </a:cubicBezTo>
                    <a:lnTo>
                      <a:pt x="234" y="162"/>
                    </a:lnTo>
                    <a:cubicBezTo>
                      <a:pt x="238" y="181"/>
                      <a:pt x="222" y="205"/>
                      <a:pt x="206" y="214"/>
                    </a:cubicBezTo>
                    <a:lnTo>
                      <a:pt x="206" y="214"/>
                    </a:lnTo>
                    <a:cubicBezTo>
                      <a:pt x="169" y="235"/>
                      <a:pt x="143" y="187"/>
                      <a:pt x="143" y="156"/>
                    </a:cubicBezTo>
                    <a:lnTo>
                      <a:pt x="143" y="156"/>
                    </a:lnTo>
                    <a:cubicBezTo>
                      <a:pt x="140" y="83"/>
                      <a:pt x="228" y="50"/>
                      <a:pt x="281" y="95"/>
                    </a:cubicBezTo>
                    <a:lnTo>
                      <a:pt x="281" y="95"/>
                    </a:lnTo>
                    <a:cubicBezTo>
                      <a:pt x="309" y="117"/>
                      <a:pt x="318" y="156"/>
                      <a:pt x="306" y="189"/>
                    </a:cubicBezTo>
                    <a:lnTo>
                      <a:pt x="306" y="189"/>
                    </a:lnTo>
                    <a:cubicBezTo>
                      <a:pt x="295" y="220"/>
                      <a:pt x="268" y="239"/>
                      <a:pt x="239" y="251"/>
                    </a:cubicBezTo>
                    <a:lnTo>
                      <a:pt x="239" y="251"/>
                    </a:lnTo>
                    <a:cubicBezTo>
                      <a:pt x="184" y="271"/>
                      <a:pt x="100" y="266"/>
                      <a:pt x="75" y="201"/>
                    </a:cubicBezTo>
                    <a:lnTo>
                      <a:pt x="75" y="201"/>
                    </a:lnTo>
                    <a:cubicBezTo>
                      <a:pt x="47" y="129"/>
                      <a:pt x="100" y="63"/>
                      <a:pt x="161" y="30"/>
                    </a:cubicBezTo>
                    <a:lnTo>
                      <a:pt x="161" y="30"/>
                    </a:lnTo>
                    <a:cubicBezTo>
                      <a:pt x="177" y="22"/>
                      <a:pt x="164" y="0"/>
                      <a:pt x="148" y="7"/>
                    </a:cubicBezTo>
                    <a:lnTo>
                      <a:pt x="148" y="7"/>
                    </a:lnTo>
                    <a:cubicBezTo>
                      <a:pt x="66" y="46"/>
                      <a:pt x="0" y="151"/>
                      <a:pt x="62" y="237"/>
                    </a:cubicBezTo>
                    <a:lnTo>
                      <a:pt x="62" y="237"/>
                    </a:lnTo>
                    <a:cubicBezTo>
                      <a:pt x="114" y="310"/>
                      <a:pt x="249" y="302"/>
                      <a:pt x="307" y="235"/>
                    </a:cubicBezTo>
                    <a:lnTo>
                      <a:pt x="307" y="235"/>
                    </a:lnTo>
                    <a:cubicBezTo>
                      <a:pt x="339" y="200"/>
                      <a:pt x="344" y="146"/>
                      <a:pt x="320" y="104"/>
                    </a:cubicBezTo>
                    <a:lnTo>
                      <a:pt x="320" y="104"/>
                    </a:lnTo>
                    <a:cubicBezTo>
                      <a:pt x="298" y="63"/>
                      <a:pt x="251" y="41"/>
                      <a:pt x="205" y="49"/>
                    </a:cubicBezTo>
                    <a:lnTo>
                      <a:pt x="205" y="49"/>
                    </a:lnTo>
                    <a:cubicBezTo>
                      <a:pt x="159" y="55"/>
                      <a:pt x="119" y="92"/>
                      <a:pt x="113" y="138"/>
                    </a:cubicBezTo>
                    <a:lnTo>
                      <a:pt x="113" y="138"/>
                    </a:lnTo>
                    <a:cubicBezTo>
                      <a:pt x="108" y="183"/>
                      <a:pt x="131" y="239"/>
                      <a:pt x="180" y="245"/>
                    </a:cubicBezTo>
                    <a:lnTo>
                      <a:pt x="180" y="245"/>
                    </a:lnTo>
                    <a:cubicBezTo>
                      <a:pt x="228" y="252"/>
                      <a:pt x="276" y="184"/>
                      <a:pt x="247" y="142"/>
                    </a:cubicBezTo>
                    <a:lnTo>
                      <a:pt x="247" y="142"/>
                    </a:lnTo>
                    <a:cubicBezTo>
                      <a:pt x="236" y="125"/>
                      <a:pt x="214" y="116"/>
                      <a:pt x="196" y="128"/>
                    </a:cubicBezTo>
                    <a:lnTo>
                      <a:pt x="196" y="128"/>
                    </a:lnTo>
                    <a:cubicBezTo>
                      <a:pt x="180" y="138"/>
                      <a:pt x="176" y="162"/>
                      <a:pt x="192" y="175"/>
                    </a:cubicBezTo>
                    <a:lnTo>
                      <a:pt x="192" y="175"/>
                    </a:lnTo>
                    <a:cubicBezTo>
                      <a:pt x="198"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67" name="Freeform 347">
                <a:extLst>
                  <a:ext uri="{FF2B5EF4-FFF2-40B4-BE49-F238E27FC236}">
                    <a16:creationId xmlns:a16="http://schemas.microsoft.com/office/drawing/2014/main" id="{728DA19A-2E64-5944-BD55-7C81B8BD5DC8}"/>
                  </a:ext>
                </a:extLst>
              </p:cNvPr>
              <p:cNvSpPr>
                <a:spLocks noChangeArrowheads="1"/>
              </p:cNvSpPr>
              <p:nvPr/>
            </p:nvSpPr>
            <p:spPr bwMode="auto">
              <a:xfrm>
                <a:off x="11005751" y="3119841"/>
                <a:ext cx="151822" cy="135912"/>
              </a:xfrm>
              <a:custGeom>
                <a:avLst/>
                <a:gdLst>
                  <a:gd name="T0" fmla="*/ 206 w 347"/>
                  <a:gd name="T1" fmla="*/ 164 h 311"/>
                  <a:gd name="T2" fmla="*/ 206 w 347"/>
                  <a:gd name="T3" fmla="*/ 164 h 311"/>
                  <a:gd name="T4" fmla="*/ 213 w 347"/>
                  <a:gd name="T5" fmla="*/ 146 h 311"/>
                  <a:gd name="T6" fmla="*/ 213 w 347"/>
                  <a:gd name="T7" fmla="*/ 146 h 311"/>
                  <a:gd name="T8" fmla="*/ 235 w 347"/>
                  <a:gd name="T9" fmla="*/ 162 h 311"/>
                  <a:gd name="T10" fmla="*/ 235 w 347"/>
                  <a:gd name="T11" fmla="*/ 162 h 311"/>
                  <a:gd name="T12" fmla="*/ 206 w 347"/>
                  <a:gd name="T13" fmla="*/ 214 h 311"/>
                  <a:gd name="T14" fmla="*/ 206 w 347"/>
                  <a:gd name="T15" fmla="*/ 214 h 311"/>
                  <a:gd name="T16" fmla="*/ 143 w 347"/>
                  <a:gd name="T17" fmla="*/ 156 h 311"/>
                  <a:gd name="T18" fmla="*/ 143 w 347"/>
                  <a:gd name="T19" fmla="*/ 156 h 311"/>
                  <a:gd name="T20" fmla="*/ 283 w 347"/>
                  <a:gd name="T21" fmla="*/ 95 h 311"/>
                  <a:gd name="T22" fmla="*/ 283 w 347"/>
                  <a:gd name="T23" fmla="*/ 95 h 311"/>
                  <a:gd name="T24" fmla="*/ 308 w 347"/>
                  <a:gd name="T25" fmla="*/ 189 h 311"/>
                  <a:gd name="T26" fmla="*/ 308 w 347"/>
                  <a:gd name="T27" fmla="*/ 189 h 311"/>
                  <a:gd name="T28" fmla="*/ 239 w 347"/>
                  <a:gd name="T29" fmla="*/ 251 h 311"/>
                  <a:gd name="T30" fmla="*/ 239 w 347"/>
                  <a:gd name="T31" fmla="*/ 251 h 311"/>
                  <a:gd name="T32" fmla="*/ 76 w 347"/>
                  <a:gd name="T33" fmla="*/ 201 h 311"/>
                  <a:gd name="T34" fmla="*/ 76 w 347"/>
                  <a:gd name="T35" fmla="*/ 201 h 311"/>
                  <a:gd name="T36" fmla="*/ 163 w 347"/>
                  <a:gd name="T37" fmla="*/ 30 h 311"/>
                  <a:gd name="T38" fmla="*/ 163 w 347"/>
                  <a:gd name="T39" fmla="*/ 30 h 311"/>
                  <a:gd name="T40" fmla="*/ 150 w 347"/>
                  <a:gd name="T41" fmla="*/ 7 h 311"/>
                  <a:gd name="T42" fmla="*/ 150 w 347"/>
                  <a:gd name="T43" fmla="*/ 7 h 311"/>
                  <a:gd name="T44" fmla="*/ 63 w 347"/>
                  <a:gd name="T45" fmla="*/ 237 h 311"/>
                  <a:gd name="T46" fmla="*/ 63 w 347"/>
                  <a:gd name="T47" fmla="*/ 237 h 311"/>
                  <a:gd name="T48" fmla="*/ 309 w 347"/>
                  <a:gd name="T49" fmla="*/ 235 h 311"/>
                  <a:gd name="T50" fmla="*/ 309 w 347"/>
                  <a:gd name="T51" fmla="*/ 235 h 311"/>
                  <a:gd name="T52" fmla="*/ 322 w 347"/>
                  <a:gd name="T53" fmla="*/ 104 h 311"/>
                  <a:gd name="T54" fmla="*/ 322 w 347"/>
                  <a:gd name="T55" fmla="*/ 104 h 311"/>
                  <a:gd name="T56" fmla="*/ 206 w 347"/>
                  <a:gd name="T57" fmla="*/ 49 h 311"/>
                  <a:gd name="T58" fmla="*/ 206 w 347"/>
                  <a:gd name="T59" fmla="*/ 49 h 311"/>
                  <a:gd name="T60" fmla="*/ 114 w 347"/>
                  <a:gd name="T61" fmla="*/ 138 h 311"/>
                  <a:gd name="T62" fmla="*/ 114 w 347"/>
                  <a:gd name="T63" fmla="*/ 138 h 311"/>
                  <a:gd name="T64" fmla="*/ 180 w 347"/>
                  <a:gd name="T65" fmla="*/ 245 h 311"/>
                  <a:gd name="T66" fmla="*/ 180 w 347"/>
                  <a:gd name="T67" fmla="*/ 245 h 311"/>
                  <a:gd name="T68" fmla="*/ 247 w 347"/>
                  <a:gd name="T69" fmla="*/ 142 h 311"/>
                  <a:gd name="T70" fmla="*/ 247 w 347"/>
                  <a:gd name="T71" fmla="*/ 142 h 311"/>
                  <a:gd name="T72" fmla="*/ 197 w 347"/>
                  <a:gd name="T73" fmla="*/ 128 h 311"/>
                  <a:gd name="T74" fmla="*/ 197 w 347"/>
                  <a:gd name="T75" fmla="*/ 128 h 311"/>
                  <a:gd name="T76" fmla="*/ 192 w 347"/>
                  <a:gd name="T77" fmla="*/ 175 h 311"/>
                  <a:gd name="T78" fmla="*/ 192 w 347"/>
                  <a:gd name="T79" fmla="*/ 175 h 311"/>
                  <a:gd name="T80" fmla="*/ 206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6" y="164"/>
                    </a:moveTo>
                    <a:lnTo>
                      <a:pt x="206" y="164"/>
                    </a:lnTo>
                    <a:cubicBezTo>
                      <a:pt x="202" y="156"/>
                      <a:pt x="205" y="147"/>
                      <a:pt x="213" y="146"/>
                    </a:cubicBezTo>
                    <a:lnTo>
                      <a:pt x="213" y="146"/>
                    </a:lnTo>
                    <a:cubicBezTo>
                      <a:pt x="223" y="142"/>
                      <a:pt x="233" y="153"/>
                      <a:pt x="235" y="162"/>
                    </a:cubicBezTo>
                    <a:lnTo>
                      <a:pt x="235" y="162"/>
                    </a:lnTo>
                    <a:cubicBezTo>
                      <a:pt x="239" y="181"/>
                      <a:pt x="223" y="205"/>
                      <a:pt x="206" y="214"/>
                    </a:cubicBezTo>
                    <a:lnTo>
                      <a:pt x="206" y="214"/>
                    </a:lnTo>
                    <a:cubicBezTo>
                      <a:pt x="171" y="235"/>
                      <a:pt x="145" y="187"/>
                      <a:pt x="143" y="156"/>
                    </a:cubicBezTo>
                    <a:lnTo>
                      <a:pt x="143" y="156"/>
                    </a:lnTo>
                    <a:cubicBezTo>
                      <a:pt x="142" y="83"/>
                      <a:pt x="229" y="50"/>
                      <a:pt x="283" y="95"/>
                    </a:cubicBezTo>
                    <a:lnTo>
                      <a:pt x="283" y="95"/>
                    </a:lnTo>
                    <a:cubicBezTo>
                      <a:pt x="309" y="117"/>
                      <a:pt x="318" y="156"/>
                      <a:pt x="308" y="189"/>
                    </a:cubicBezTo>
                    <a:lnTo>
                      <a:pt x="308" y="189"/>
                    </a:lnTo>
                    <a:cubicBezTo>
                      <a:pt x="296" y="220"/>
                      <a:pt x="269" y="239"/>
                      <a:pt x="239" y="251"/>
                    </a:cubicBezTo>
                    <a:lnTo>
                      <a:pt x="239" y="251"/>
                    </a:lnTo>
                    <a:cubicBezTo>
                      <a:pt x="184" y="271"/>
                      <a:pt x="101" y="266"/>
                      <a:pt x="76" y="201"/>
                    </a:cubicBezTo>
                    <a:lnTo>
                      <a:pt x="76" y="201"/>
                    </a:lnTo>
                    <a:cubicBezTo>
                      <a:pt x="49" y="129"/>
                      <a:pt x="101" y="63"/>
                      <a:pt x="163" y="30"/>
                    </a:cubicBezTo>
                    <a:lnTo>
                      <a:pt x="163" y="30"/>
                    </a:lnTo>
                    <a:cubicBezTo>
                      <a:pt x="177" y="22"/>
                      <a:pt x="164" y="0"/>
                      <a:pt x="150" y="7"/>
                    </a:cubicBezTo>
                    <a:lnTo>
                      <a:pt x="150" y="7"/>
                    </a:lnTo>
                    <a:cubicBezTo>
                      <a:pt x="66" y="46"/>
                      <a:pt x="0" y="151"/>
                      <a:pt x="63" y="237"/>
                    </a:cubicBezTo>
                    <a:lnTo>
                      <a:pt x="63" y="237"/>
                    </a:lnTo>
                    <a:cubicBezTo>
                      <a:pt x="116" y="310"/>
                      <a:pt x="251" y="302"/>
                      <a:pt x="309" y="235"/>
                    </a:cubicBezTo>
                    <a:lnTo>
                      <a:pt x="309" y="235"/>
                    </a:lnTo>
                    <a:cubicBezTo>
                      <a:pt x="340" y="200"/>
                      <a:pt x="346" y="146"/>
                      <a:pt x="322" y="104"/>
                    </a:cubicBezTo>
                    <a:lnTo>
                      <a:pt x="322" y="104"/>
                    </a:lnTo>
                    <a:cubicBezTo>
                      <a:pt x="298" y="63"/>
                      <a:pt x="252" y="41"/>
                      <a:pt x="206" y="49"/>
                    </a:cubicBezTo>
                    <a:lnTo>
                      <a:pt x="206" y="49"/>
                    </a:lnTo>
                    <a:cubicBezTo>
                      <a:pt x="159" y="55"/>
                      <a:pt x="120" y="92"/>
                      <a:pt x="114" y="138"/>
                    </a:cubicBezTo>
                    <a:lnTo>
                      <a:pt x="114" y="138"/>
                    </a:lnTo>
                    <a:cubicBezTo>
                      <a:pt x="109" y="183"/>
                      <a:pt x="131" y="239"/>
                      <a:pt x="180" y="245"/>
                    </a:cubicBezTo>
                    <a:lnTo>
                      <a:pt x="180" y="245"/>
                    </a:lnTo>
                    <a:cubicBezTo>
                      <a:pt x="229" y="252"/>
                      <a:pt x="276" y="184"/>
                      <a:pt x="247" y="142"/>
                    </a:cubicBezTo>
                    <a:lnTo>
                      <a:pt x="247" y="142"/>
                    </a:lnTo>
                    <a:cubicBezTo>
                      <a:pt x="237" y="125"/>
                      <a:pt x="214" y="116"/>
                      <a:pt x="197" y="128"/>
                    </a:cubicBezTo>
                    <a:lnTo>
                      <a:pt x="197" y="128"/>
                    </a:lnTo>
                    <a:cubicBezTo>
                      <a:pt x="181" y="138"/>
                      <a:pt x="176" y="162"/>
                      <a:pt x="192" y="175"/>
                    </a:cubicBezTo>
                    <a:lnTo>
                      <a:pt x="192" y="175"/>
                    </a:lnTo>
                    <a:cubicBezTo>
                      <a:pt x="198" y="181"/>
                      <a:pt x="210" y="174"/>
                      <a:pt x="206"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68" name="Freeform 348">
                <a:extLst>
                  <a:ext uri="{FF2B5EF4-FFF2-40B4-BE49-F238E27FC236}">
                    <a16:creationId xmlns:a16="http://schemas.microsoft.com/office/drawing/2014/main" id="{BF8AE5AD-FC86-9240-B247-F595E7DBC6E3}"/>
                  </a:ext>
                </a:extLst>
              </p:cNvPr>
              <p:cNvSpPr>
                <a:spLocks/>
              </p:cNvSpPr>
              <p:nvPr/>
            </p:nvSpPr>
            <p:spPr bwMode="auto">
              <a:xfrm>
                <a:off x="11227704" y="3119841"/>
                <a:ext cx="132497" cy="136338"/>
              </a:xfrm>
              <a:custGeom>
                <a:avLst/>
                <a:gdLst>
                  <a:gd name="T0" fmla="*/ 59275 w 304"/>
                  <a:gd name="T1" fmla="*/ 56371 h 312"/>
                  <a:gd name="T2" fmla="*/ 59275 w 304"/>
                  <a:gd name="T3" fmla="*/ 56371 h 312"/>
                  <a:gd name="T4" fmla="*/ 51430 w 304"/>
                  <a:gd name="T5" fmla="*/ 59429 h 312"/>
                  <a:gd name="T6" fmla="*/ 51430 w 304"/>
                  <a:gd name="T7" fmla="*/ 59429 h 312"/>
                  <a:gd name="T8" fmla="*/ 49686 w 304"/>
                  <a:gd name="T9" fmla="*/ 48068 h 312"/>
                  <a:gd name="T10" fmla="*/ 49686 w 304"/>
                  <a:gd name="T11" fmla="*/ 48068 h 312"/>
                  <a:gd name="T12" fmla="*/ 74094 w 304"/>
                  <a:gd name="T13" fmla="*/ 40639 h 312"/>
                  <a:gd name="T14" fmla="*/ 74094 w 304"/>
                  <a:gd name="T15" fmla="*/ 40639 h 312"/>
                  <a:gd name="T16" fmla="*/ 75837 w 304"/>
                  <a:gd name="T17" fmla="*/ 77783 h 312"/>
                  <a:gd name="T18" fmla="*/ 75837 w 304"/>
                  <a:gd name="T19" fmla="*/ 77783 h 312"/>
                  <a:gd name="T20" fmla="*/ 13947 w 304"/>
                  <a:gd name="T21" fmla="*/ 53749 h 312"/>
                  <a:gd name="T22" fmla="*/ 13947 w 304"/>
                  <a:gd name="T23" fmla="*/ 53749 h 312"/>
                  <a:gd name="T24" fmla="*/ 35739 w 304"/>
                  <a:gd name="T25" fmla="*/ 17916 h 312"/>
                  <a:gd name="T26" fmla="*/ 35739 w 304"/>
                  <a:gd name="T27" fmla="*/ 17916 h 312"/>
                  <a:gd name="T28" fmla="*/ 74965 w 304"/>
                  <a:gd name="T29" fmla="*/ 18790 h 312"/>
                  <a:gd name="T30" fmla="*/ 74965 w 304"/>
                  <a:gd name="T31" fmla="*/ 18790 h 312"/>
                  <a:gd name="T32" fmla="*/ 111141 w 304"/>
                  <a:gd name="T33" fmla="*/ 84774 h 312"/>
                  <a:gd name="T34" fmla="*/ 111141 w 304"/>
                  <a:gd name="T35" fmla="*/ 84774 h 312"/>
                  <a:gd name="T36" fmla="*/ 31381 w 304"/>
                  <a:gd name="T37" fmla="*/ 110556 h 312"/>
                  <a:gd name="T38" fmla="*/ 31381 w 304"/>
                  <a:gd name="T39" fmla="*/ 110556 h 312"/>
                  <a:gd name="T40" fmla="*/ 28330 w 304"/>
                  <a:gd name="T41" fmla="*/ 122355 h 312"/>
                  <a:gd name="T42" fmla="*/ 28330 w 304"/>
                  <a:gd name="T43" fmla="*/ 122355 h 312"/>
                  <a:gd name="T44" fmla="*/ 125959 w 304"/>
                  <a:gd name="T45" fmla="*/ 78657 h 312"/>
                  <a:gd name="T46" fmla="*/ 125959 w 304"/>
                  <a:gd name="T47" fmla="*/ 78657 h 312"/>
                  <a:gd name="T48" fmla="*/ 49686 w 304"/>
                  <a:gd name="T49" fmla="*/ 2622 h 312"/>
                  <a:gd name="T50" fmla="*/ 49686 w 304"/>
                  <a:gd name="T51" fmla="*/ 2622 h 312"/>
                  <a:gd name="T52" fmla="*/ 4794 w 304"/>
                  <a:gd name="T53" fmla="*/ 38891 h 312"/>
                  <a:gd name="T54" fmla="*/ 4794 w 304"/>
                  <a:gd name="T55" fmla="*/ 38891 h 312"/>
                  <a:gd name="T56" fmla="*/ 23971 w 304"/>
                  <a:gd name="T57" fmla="*/ 92203 h 312"/>
                  <a:gd name="T58" fmla="*/ 23971 w 304"/>
                  <a:gd name="T59" fmla="*/ 92203 h 312"/>
                  <a:gd name="T60" fmla="*/ 80196 w 304"/>
                  <a:gd name="T61" fmla="*/ 93077 h 312"/>
                  <a:gd name="T62" fmla="*/ 80196 w 304"/>
                  <a:gd name="T63" fmla="*/ 93077 h 312"/>
                  <a:gd name="T64" fmla="*/ 91963 w 304"/>
                  <a:gd name="T65" fmla="*/ 39328 h 312"/>
                  <a:gd name="T66" fmla="*/ 91963 w 304"/>
                  <a:gd name="T67" fmla="*/ 39328 h 312"/>
                  <a:gd name="T68" fmla="*/ 39226 w 304"/>
                  <a:gd name="T69" fmla="*/ 50253 h 312"/>
                  <a:gd name="T70" fmla="*/ 39226 w 304"/>
                  <a:gd name="T71" fmla="*/ 50253 h 312"/>
                  <a:gd name="T72" fmla="*/ 50994 w 304"/>
                  <a:gd name="T73" fmla="*/ 70354 h 312"/>
                  <a:gd name="T74" fmla="*/ 50994 w 304"/>
                  <a:gd name="T75" fmla="*/ 70354 h 312"/>
                  <a:gd name="T76" fmla="*/ 66684 w 304"/>
                  <a:gd name="T77" fmla="*/ 57244 h 312"/>
                  <a:gd name="T78" fmla="*/ 66684 w 304"/>
                  <a:gd name="T79" fmla="*/ 57244 h 312"/>
                  <a:gd name="T80" fmla="*/ 59275 w 304"/>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6" y="129"/>
                    </a:moveTo>
                    <a:lnTo>
                      <a:pt x="136" y="129"/>
                    </a:lnTo>
                    <a:cubicBezTo>
                      <a:pt x="134" y="136"/>
                      <a:pt x="124" y="140"/>
                      <a:pt x="118" y="136"/>
                    </a:cubicBezTo>
                    <a:cubicBezTo>
                      <a:pt x="109" y="133"/>
                      <a:pt x="109" y="118"/>
                      <a:pt x="114" y="110"/>
                    </a:cubicBezTo>
                    <a:cubicBezTo>
                      <a:pt x="124" y="93"/>
                      <a:pt x="153" y="88"/>
                      <a:pt x="170" y="93"/>
                    </a:cubicBezTo>
                    <a:cubicBezTo>
                      <a:pt x="211" y="104"/>
                      <a:pt x="195" y="157"/>
                      <a:pt x="174" y="178"/>
                    </a:cubicBezTo>
                    <a:cubicBezTo>
                      <a:pt x="124" y="231"/>
                      <a:pt x="38" y="193"/>
                      <a:pt x="32" y="123"/>
                    </a:cubicBezTo>
                    <a:cubicBezTo>
                      <a:pt x="30" y="89"/>
                      <a:pt x="51" y="55"/>
                      <a:pt x="82" y="41"/>
                    </a:cubicBezTo>
                    <a:cubicBezTo>
                      <a:pt x="111" y="26"/>
                      <a:pt x="144" y="30"/>
                      <a:pt x="172" y="43"/>
                    </a:cubicBezTo>
                    <a:cubicBezTo>
                      <a:pt x="226" y="69"/>
                      <a:pt x="281" y="131"/>
                      <a:pt x="255" y="194"/>
                    </a:cubicBezTo>
                    <a:cubicBezTo>
                      <a:pt x="223" y="265"/>
                      <a:pt x="139" y="276"/>
                      <a:pt x="72" y="253"/>
                    </a:cubicBezTo>
                    <a:cubicBezTo>
                      <a:pt x="56" y="248"/>
                      <a:pt x="50" y="273"/>
                      <a:pt x="65" y="280"/>
                    </a:cubicBezTo>
                    <a:cubicBezTo>
                      <a:pt x="152" y="311"/>
                      <a:pt x="272" y="284"/>
                      <a:pt x="289" y="180"/>
                    </a:cubicBezTo>
                    <a:cubicBezTo>
                      <a:pt x="303" y="89"/>
                      <a:pt x="202" y="0"/>
                      <a:pt x="114" y="6"/>
                    </a:cubicBezTo>
                    <a:cubicBezTo>
                      <a:pt x="67" y="9"/>
                      <a:pt x="25" y="43"/>
                      <a:pt x="11" y="89"/>
                    </a:cubicBezTo>
                    <a:cubicBezTo>
                      <a:pt x="0" y="135"/>
                      <a:pt x="17" y="184"/>
                      <a:pt x="55" y="211"/>
                    </a:cubicBezTo>
                    <a:cubicBezTo>
                      <a:pt x="92" y="239"/>
                      <a:pt x="145" y="240"/>
                      <a:pt x="184" y="213"/>
                    </a:cubicBezTo>
                    <a:cubicBezTo>
                      <a:pt x="218" y="185"/>
                      <a:pt x="241" y="129"/>
                      <a:pt x="211" y="90"/>
                    </a:cubicBezTo>
                    <a:cubicBezTo>
                      <a:pt x="181" y="50"/>
                      <a:pt x="99" y="65"/>
                      <a:pt x="90" y="115"/>
                    </a:cubicBezTo>
                    <a:cubicBezTo>
                      <a:pt x="86" y="135"/>
                      <a:pt x="96" y="157"/>
                      <a:pt x="117" y="161"/>
                    </a:cubicBezTo>
                    <a:cubicBezTo>
                      <a:pt x="135" y="164"/>
                      <a:pt x="156" y="151"/>
                      <a:pt x="153" y="131"/>
                    </a:cubicBezTo>
                    <a:cubicBezTo>
                      <a:pt x="152" y="122"/>
                      <a:pt x="139"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69" name="Freeform 349">
                <a:extLst>
                  <a:ext uri="{FF2B5EF4-FFF2-40B4-BE49-F238E27FC236}">
                    <a16:creationId xmlns:a16="http://schemas.microsoft.com/office/drawing/2014/main" id="{1E35BC34-5B34-4E49-9677-BDE46FDC902A}"/>
                  </a:ext>
                </a:extLst>
              </p:cNvPr>
              <p:cNvSpPr>
                <a:spLocks/>
              </p:cNvSpPr>
              <p:nvPr/>
            </p:nvSpPr>
            <p:spPr bwMode="auto">
              <a:xfrm>
                <a:off x="10816770" y="3119841"/>
                <a:ext cx="132497" cy="136338"/>
              </a:xfrm>
              <a:custGeom>
                <a:avLst/>
                <a:gdLst>
                  <a:gd name="T0" fmla="*/ 59275 w 304"/>
                  <a:gd name="T1" fmla="*/ 56371 h 312"/>
                  <a:gd name="T2" fmla="*/ 59275 w 304"/>
                  <a:gd name="T3" fmla="*/ 56371 h 312"/>
                  <a:gd name="T4" fmla="*/ 50994 w 304"/>
                  <a:gd name="T5" fmla="*/ 59429 h 312"/>
                  <a:gd name="T6" fmla="*/ 50994 w 304"/>
                  <a:gd name="T7" fmla="*/ 59429 h 312"/>
                  <a:gd name="T8" fmla="*/ 49686 w 304"/>
                  <a:gd name="T9" fmla="*/ 48068 h 312"/>
                  <a:gd name="T10" fmla="*/ 49686 w 304"/>
                  <a:gd name="T11" fmla="*/ 48068 h 312"/>
                  <a:gd name="T12" fmla="*/ 74530 w 304"/>
                  <a:gd name="T13" fmla="*/ 40639 h 312"/>
                  <a:gd name="T14" fmla="*/ 74530 w 304"/>
                  <a:gd name="T15" fmla="*/ 40639 h 312"/>
                  <a:gd name="T16" fmla="*/ 76273 w 304"/>
                  <a:gd name="T17" fmla="*/ 77783 h 312"/>
                  <a:gd name="T18" fmla="*/ 76273 w 304"/>
                  <a:gd name="T19" fmla="*/ 77783 h 312"/>
                  <a:gd name="T20" fmla="*/ 14383 w 304"/>
                  <a:gd name="T21" fmla="*/ 53749 h 312"/>
                  <a:gd name="T22" fmla="*/ 14383 w 304"/>
                  <a:gd name="T23" fmla="*/ 53749 h 312"/>
                  <a:gd name="T24" fmla="*/ 36175 w 304"/>
                  <a:gd name="T25" fmla="*/ 17916 h 312"/>
                  <a:gd name="T26" fmla="*/ 36175 w 304"/>
                  <a:gd name="T27" fmla="*/ 17916 h 312"/>
                  <a:gd name="T28" fmla="*/ 75401 w 304"/>
                  <a:gd name="T29" fmla="*/ 18790 h 312"/>
                  <a:gd name="T30" fmla="*/ 75401 w 304"/>
                  <a:gd name="T31" fmla="*/ 18790 h 312"/>
                  <a:gd name="T32" fmla="*/ 110269 w 304"/>
                  <a:gd name="T33" fmla="*/ 84774 h 312"/>
                  <a:gd name="T34" fmla="*/ 110269 w 304"/>
                  <a:gd name="T35" fmla="*/ 84774 h 312"/>
                  <a:gd name="T36" fmla="*/ 31381 w 304"/>
                  <a:gd name="T37" fmla="*/ 110556 h 312"/>
                  <a:gd name="T38" fmla="*/ 31381 w 304"/>
                  <a:gd name="T39" fmla="*/ 110556 h 312"/>
                  <a:gd name="T40" fmla="*/ 28330 w 304"/>
                  <a:gd name="T41" fmla="*/ 122355 h 312"/>
                  <a:gd name="T42" fmla="*/ 28330 w 304"/>
                  <a:gd name="T43" fmla="*/ 122355 h 312"/>
                  <a:gd name="T44" fmla="*/ 125523 w 304"/>
                  <a:gd name="T45" fmla="*/ 78657 h 312"/>
                  <a:gd name="T46" fmla="*/ 125523 w 304"/>
                  <a:gd name="T47" fmla="*/ 78657 h 312"/>
                  <a:gd name="T48" fmla="*/ 49686 w 304"/>
                  <a:gd name="T49" fmla="*/ 2622 h 312"/>
                  <a:gd name="T50" fmla="*/ 49686 w 304"/>
                  <a:gd name="T51" fmla="*/ 2622 h 312"/>
                  <a:gd name="T52" fmla="*/ 5230 w 304"/>
                  <a:gd name="T53" fmla="*/ 38891 h 312"/>
                  <a:gd name="T54" fmla="*/ 5230 w 304"/>
                  <a:gd name="T55" fmla="*/ 38891 h 312"/>
                  <a:gd name="T56" fmla="*/ 23536 w 304"/>
                  <a:gd name="T57" fmla="*/ 92203 h 312"/>
                  <a:gd name="T58" fmla="*/ 23536 w 304"/>
                  <a:gd name="T59" fmla="*/ 92203 h 312"/>
                  <a:gd name="T60" fmla="*/ 79324 w 304"/>
                  <a:gd name="T61" fmla="*/ 93077 h 312"/>
                  <a:gd name="T62" fmla="*/ 79324 w 304"/>
                  <a:gd name="T63" fmla="*/ 93077 h 312"/>
                  <a:gd name="T64" fmla="*/ 91963 w 304"/>
                  <a:gd name="T65" fmla="*/ 39328 h 312"/>
                  <a:gd name="T66" fmla="*/ 91963 w 304"/>
                  <a:gd name="T67" fmla="*/ 39328 h 312"/>
                  <a:gd name="T68" fmla="*/ 39226 w 304"/>
                  <a:gd name="T69" fmla="*/ 50253 h 312"/>
                  <a:gd name="T70" fmla="*/ 39226 w 304"/>
                  <a:gd name="T71" fmla="*/ 50253 h 312"/>
                  <a:gd name="T72" fmla="*/ 50994 w 304"/>
                  <a:gd name="T73" fmla="*/ 70354 h 312"/>
                  <a:gd name="T74" fmla="*/ 50994 w 304"/>
                  <a:gd name="T75" fmla="*/ 70354 h 312"/>
                  <a:gd name="T76" fmla="*/ 67120 w 304"/>
                  <a:gd name="T77" fmla="*/ 57244 h 312"/>
                  <a:gd name="T78" fmla="*/ 67120 w 304"/>
                  <a:gd name="T79" fmla="*/ 57244 h 312"/>
                  <a:gd name="T80" fmla="*/ 59275 w 304"/>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6" y="129"/>
                    </a:moveTo>
                    <a:lnTo>
                      <a:pt x="136" y="129"/>
                    </a:lnTo>
                    <a:cubicBezTo>
                      <a:pt x="134" y="136"/>
                      <a:pt x="125" y="140"/>
                      <a:pt x="117" y="136"/>
                    </a:cubicBezTo>
                    <a:cubicBezTo>
                      <a:pt x="108" y="133"/>
                      <a:pt x="109" y="118"/>
                      <a:pt x="114" y="110"/>
                    </a:cubicBezTo>
                    <a:cubicBezTo>
                      <a:pt x="125" y="93"/>
                      <a:pt x="152" y="88"/>
                      <a:pt x="171" y="93"/>
                    </a:cubicBezTo>
                    <a:cubicBezTo>
                      <a:pt x="210" y="104"/>
                      <a:pt x="194" y="157"/>
                      <a:pt x="175" y="178"/>
                    </a:cubicBezTo>
                    <a:cubicBezTo>
                      <a:pt x="125" y="231"/>
                      <a:pt x="38" y="193"/>
                      <a:pt x="33" y="123"/>
                    </a:cubicBezTo>
                    <a:cubicBezTo>
                      <a:pt x="30" y="89"/>
                      <a:pt x="51" y="55"/>
                      <a:pt x="83" y="41"/>
                    </a:cubicBezTo>
                    <a:cubicBezTo>
                      <a:pt x="111" y="26"/>
                      <a:pt x="144" y="30"/>
                      <a:pt x="173" y="43"/>
                    </a:cubicBezTo>
                    <a:cubicBezTo>
                      <a:pt x="226" y="69"/>
                      <a:pt x="281" y="131"/>
                      <a:pt x="253" y="194"/>
                    </a:cubicBezTo>
                    <a:cubicBezTo>
                      <a:pt x="222" y="265"/>
                      <a:pt x="139" y="276"/>
                      <a:pt x="72" y="253"/>
                    </a:cubicBezTo>
                    <a:cubicBezTo>
                      <a:pt x="55" y="248"/>
                      <a:pt x="48" y="273"/>
                      <a:pt x="65" y="280"/>
                    </a:cubicBezTo>
                    <a:cubicBezTo>
                      <a:pt x="151" y="311"/>
                      <a:pt x="272" y="284"/>
                      <a:pt x="288" y="180"/>
                    </a:cubicBezTo>
                    <a:cubicBezTo>
                      <a:pt x="303" y="89"/>
                      <a:pt x="201" y="0"/>
                      <a:pt x="114" y="6"/>
                    </a:cubicBezTo>
                    <a:cubicBezTo>
                      <a:pt x="65" y="9"/>
                      <a:pt x="23" y="43"/>
                      <a:pt x="12" y="89"/>
                    </a:cubicBezTo>
                    <a:cubicBezTo>
                      <a:pt x="0" y="135"/>
                      <a:pt x="16" y="184"/>
                      <a:pt x="54" y="211"/>
                    </a:cubicBezTo>
                    <a:cubicBezTo>
                      <a:pt x="90" y="239"/>
                      <a:pt x="144" y="240"/>
                      <a:pt x="182" y="213"/>
                    </a:cubicBezTo>
                    <a:cubicBezTo>
                      <a:pt x="218" y="185"/>
                      <a:pt x="240" y="129"/>
                      <a:pt x="211" y="90"/>
                    </a:cubicBezTo>
                    <a:cubicBezTo>
                      <a:pt x="181" y="50"/>
                      <a:pt x="100" y="65"/>
                      <a:pt x="90" y="115"/>
                    </a:cubicBezTo>
                    <a:cubicBezTo>
                      <a:pt x="86" y="135"/>
                      <a:pt x="96" y="157"/>
                      <a:pt x="117" y="161"/>
                    </a:cubicBezTo>
                    <a:cubicBezTo>
                      <a:pt x="135" y="164"/>
                      <a:pt x="155" y="151"/>
                      <a:pt x="154" y="131"/>
                    </a:cubicBezTo>
                    <a:cubicBezTo>
                      <a:pt x="152" y="122"/>
                      <a:pt x="139"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70" name="Freeform 350">
                <a:extLst>
                  <a:ext uri="{FF2B5EF4-FFF2-40B4-BE49-F238E27FC236}">
                    <a16:creationId xmlns:a16="http://schemas.microsoft.com/office/drawing/2014/main" id="{CAC10FB6-3281-6A46-8BBB-69A8874CB3B4}"/>
                  </a:ext>
                </a:extLst>
              </p:cNvPr>
              <p:cNvSpPr>
                <a:spLocks noChangeArrowheads="1"/>
              </p:cNvSpPr>
              <p:nvPr/>
            </p:nvSpPr>
            <p:spPr bwMode="auto">
              <a:xfrm>
                <a:off x="11416394" y="3119841"/>
                <a:ext cx="151822" cy="135912"/>
              </a:xfrm>
              <a:custGeom>
                <a:avLst/>
                <a:gdLst>
                  <a:gd name="T0" fmla="*/ 204 w 347"/>
                  <a:gd name="T1" fmla="*/ 164 h 311"/>
                  <a:gd name="T2" fmla="*/ 204 w 347"/>
                  <a:gd name="T3" fmla="*/ 164 h 311"/>
                  <a:gd name="T4" fmla="*/ 213 w 347"/>
                  <a:gd name="T5" fmla="*/ 146 h 311"/>
                  <a:gd name="T6" fmla="*/ 213 w 347"/>
                  <a:gd name="T7" fmla="*/ 146 h 311"/>
                  <a:gd name="T8" fmla="*/ 234 w 347"/>
                  <a:gd name="T9" fmla="*/ 162 h 311"/>
                  <a:gd name="T10" fmla="*/ 234 w 347"/>
                  <a:gd name="T11" fmla="*/ 162 h 311"/>
                  <a:gd name="T12" fmla="*/ 207 w 347"/>
                  <a:gd name="T13" fmla="*/ 214 h 311"/>
                  <a:gd name="T14" fmla="*/ 207 w 347"/>
                  <a:gd name="T15" fmla="*/ 214 h 311"/>
                  <a:gd name="T16" fmla="*/ 143 w 347"/>
                  <a:gd name="T17" fmla="*/ 156 h 311"/>
                  <a:gd name="T18" fmla="*/ 143 w 347"/>
                  <a:gd name="T19" fmla="*/ 156 h 311"/>
                  <a:gd name="T20" fmla="*/ 281 w 347"/>
                  <a:gd name="T21" fmla="*/ 95 h 311"/>
                  <a:gd name="T22" fmla="*/ 281 w 347"/>
                  <a:gd name="T23" fmla="*/ 95 h 311"/>
                  <a:gd name="T24" fmla="*/ 306 w 347"/>
                  <a:gd name="T25" fmla="*/ 189 h 311"/>
                  <a:gd name="T26" fmla="*/ 306 w 347"/>
                  <a:gd name="T27" fmla="*/ 189 h 311"/>
                  <a:gd name="T28" fmla="*/ 239 w 347"/>
                  <a:gd name="T29" fmla="*/ 251 h 311"/>
                  <a:gd name="T30" fmla="*/ 239 w 347"/>
                  <a:gd name="T31" fmla="*/ 251 h 311"/>
                  <a:gd name="T32" fmla="*/ 76 w 347"/>
                  <a:gd name="T33" fmla="*/ 201 h 311"/>
                  <a:gd name="T34" fmla="*/ 76 w 347"/>
                  <a:gd name="T35" fmla="*/ 201 h 311"/>
                  <a:gd name="T36" fmla="*/ 162 w 347"/>
                  <a:gd name="T37" fmla="*/ 30 h 311"/>
                  <a:gd name="T38" fmla="*/ 162 w 347"/>
                  <a:gd name="T39" fmla="*/ 30 h 311"/>
                  <a:gd name="T40" fmla="*/ 149 w 347"/>
                  <a:gd name="T41" fmla="*/ 7 h 311"/>
                  <a:gd name="T42" fmla="*/ 149 w 347"/>
                  <a:gd name="T43" fmla="*/ 7 h 311"/>
                  <a:gd name="T44" fmla="*/ 61 w 347"/>
                  <a:gd name="T45" fmla="*/ 237 h 311"/>
                  <a:gd name="T46" fmla="*/ 61 w 347"/>
                  <a:gd name="T47" fmla="*/ 237 h 311"/>
                  <a:gd name="T48" fmla="*/ 308 w 347"/>
                  <a:gd name="T49" fmla="*/ 235 h 311"/>
                  <a:gd name="T50" fmla="*/ 308 w 347"/>
                  <a:gd name="T51" fmla="*/ 235 h 311"/>
                  <a:gd name="T52" fmla="*/ 321 w 347"/>
                  <a:gd name="T53" fmla="*/ 104 h 311"/>
                  <a:gd name="T54" fmla="*/ 321 w 347"/>
                  <a:gd name="T55" fmla="*/ 104 h 311"/>
                  <a:gd name="T56" fmla="*/ 205 w 347"/>
                  <a:gd name="T57" fmla="*/ 49 h 311"/>
                  <a:gd name="T58" fmla="*/ 205 w 347"/>
                  <a:gd name="T59" fmla="*/ 49 h 311"/>
                  <a:gd name="T60" fmla="*/ 113 w 347"/>
                  <a:gd name="T61" fmla="*/ 138 h 311"/>
                  <a:gd name="T62" fmla="*/ 113 w 347"/>
                  <a:gd name="T63" fmla="*/ 138 h 311"/>
                  <a:gd name="T64" fmla="*/ 179 w 347"/>
                  <a:gd name="T65" fmla="*/ 245 h 311"/>
                  <a:gd name="T66" fmla="*/ 179 w 347"/>
                  <a:gd name="T67" fmla="*/ 245 h 311"/>
                  <a:gd name="T68" fmla="*/ 247 w 347"/>
                  <a:gd name="T69" fmla="*/ 142 h 311"/>
                  <a:gd name="T70" fmla="*/ 247 w 347"/>
                  <a:gd name="T71" fmla="*/ 142 h 311"/>
                  <a:gd name="T72" fmla="*/ 196 w 347"/>
                  <a:gd name="T73" fmla="*/ 128 h 311"/>
                  <a:gd name="T74" fmla="*/ 196 w 347"/>
                  <a:gd name="T75" fmla="*/ 128 h 311"/>
                  <a:gd name="T76" fmla="*/ 191 w 347"/>
                  <a:gd name="T77" fmla="*/ 175 h 311"/>
                  <a:gd name="T78" fmla="*/ 191 w 347"/>
                  <a:gd name="T79" fmla="*/ 175 h 311"/>
                  <a:gd name="T80" fmla="*/ 204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4" y="164"/>
                    </a:moveTo>
                    <a:lnTo>
                      <a:pt x="204" y="164"/>
                    </a:lnTo>
                    <a:cubicBezTo>
                      <a:pt x="201" y="156"/>
                      <a:pt x="204" y="147"/>
                      <a:pt x="213" y="146"/>
                    </a:cubicBezTo>
                    <a:lnTo>
                      <a:pt x="213" y="146"/>
                    </a:lnTo>
                    <a:cubicBezTo>
                      <a:pt x="222" y="142"/>
                      <a:pt x="233" y="153"/>
                      <a:pt x="234" y="162"/>
                    </a:cubicBezTo>
                    <a:lnTo>
                      <a:pt x="234" y="162"/>
                    </a:lnTo>
                    <a:cubicBezTo>
                      <a:pt x="239" y="181"/>
                      <a:pt x="222" y="205"/>
                      <a:pt x="207" y="214"/>
                    </a:cubicBezTo>
                    <a:lnTo>
                      <a:pt x="207" y="214"/>
                    </a:lnTo>
                    <a:cubicBezTo>
                      <a:pt x="170" y="235"/>
                      <a:pt x="143" y="187"/>
                      <a:pt x="143" y="156"/>
                    </a:cubicBezTo>
                    <a:lnTo>
                      <a:pt x="143" y="156"/>
                    </a:lnTo>
                    <a:cubicBezTo>
                      <a:pt x="141" y="83"/>
                      <a:pt x="229" y="50"/>
                      <a:pt x="281" y="95"/>
                    </a:cubicBezTo>
                    <a:lnTo>
                      <a:pt x="281" y="95"/>
                    </a:lnTo>
                    <a:cubicBezTo>
                      <a:pt x="309" y="117"/>
                      <a:pt x="318" y="156"/>
                      <a:pt x="306" y="189"/>
                    </a:cubicBezTo>
                    <a:lnTo>
                      <a:pt x="306" y="189"/>
                    </a:lnTo>
                    <a:cubicBezTo>
                      <a:pt x="296" y="220"/>
                      <a:pt x="268" y="239"/>
                      <a:pt x="239" y="251"/>
                    </a:cubicBezTo>
                    <a:lnTo>
                      <a:pt x="239" y="251"/>
                    </a:lnTo>
                    <a:cubicBezTo>
                      <a:pt x="183" y="271"/>
                      <a:pt x="100" y="266"/>
                      <a:pt x="76" y="201"/>
                    </a:cubicBezTo>
                    <a:lnTo>
                      <a:pt x="76" y="201"/>
                    </a:lnTo>
                    <a:cubicBezTo>
                      <a:pt x="48" y="129"/>
                      <a:pt x="100" y="63"/>
                      <a:pt x="162" y="30"/>
                    </a:cubicBezTo>
                    <a:lnTo>
                      <a:pt x="162" y="30"/>
                    </a:lnTo>
                    <a:cubicBezTo>
                      <a:pt x="178" y="22"/>
                      <a:pt x="164" y="0"/>
                      <a:pt x="149" y="7"/>
                    </a:cubicBezTo>
                    <a:lnTo>
                      <a:pt x="149" y="7"/>
                    </a:lnTo>
                    <a:cubicBezTo>
                      <a:pt x="66" y="46"/>
                      <a:pt x="0" y="151"/>
                      <a:pt x="61" y="237"/>
                    </a:cubicBezTo>
                    <a:lnTo>
                      <a:pt x="61" y="237"/>
                    </a:lnTo>
                    <a:cubicBezTo>
                      <a:pt x="115" y="310"/>
                      <a:pt x="250" y="302"/>
                      <a:pt x="308" y="235"/>
                    </a:cubicBezTo>
                    <a:lnTo>
                      <a:pt x="308" y="235"/>
                    </a:lnTo>
                    <a:cubicBezTo>
                      <a:pt x="339" y="200"/>
                      <a:pt x="346" y="146"/>
                      <a:pt x="321" y="104"/>
                    </a:cubicBezTo>
                    <a:lnTo>
                      <a:pt x="321" y="104"/>
                    </a:lnTo>
                    <a:cubicBezTo>
                      <a:pt x="297" y="63"/>
                      <a:pt x="251" y="41"/>
                      <a:pt x="205" y="49"/>
                    </a:cubicBezTo>
                    <a:lnTo>
                      <a:pt x="205" y="49"/>
                    </a:lnTo>
                    <a:cubicBezTo>
                      <a:pt x="159" y="55"/>
                      <a:pt x="120" y="92"/>
                      <a:pt x="113" y="138"/>
                    </a:cubicBezTo>
                    <a:lnTo>
                      <a:pt x="113" y="138"/>
                    </a:lnTo>
                    <a:cubicBezTo>
                      <a:pt x="108" y="183"/>
                      <a:pt x="132" y="239"/>
                      <a:pt x="179" y="245"/>
                    </a:cubicBezTo>
                    <a:lnTo>
                      <a:pt x="179" y="245"/>
                    </a:lnTo>
                    <a:cubicBezTo>
                      <a:pt x="229" y="252"/>
                      <a:pt x="276" y="184"/>
                      <a:pt x="247" y="142"/>
                    </a:cubicBezTo>
                    <a:lnTo>
                      <a:pt x="247" y="142"/>
                    </a:lnTo>
                    <a:cubicBezTo>
                      <a:pt x="237" y="125"/>
                      <a:pt x="214" y="116"/>
                      <a:pt x="196" y="128"/>
                    </a:cubicBezTo>
                    <a:lnTo>
                      <a:pt x="196" y="128"/>
                    </a:lnTo>
                    <a:cubicBezTo>
                      <a:pt x="180" y="138"/>
                      <a:pt x="175" y="162"/>
                      <a:pt x="191" y="175"/>
                    </a:cubicBezTo>
                    <a:lnTo>
                      <a:pt x="191" y="175"/>
                    </a:lnTo>
                    <a:cubicBezTo>
                      <a:pt x="199" y="181"/>
                      <a:pt x="210" y="174"/>
                      <a:pt x="204"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grpSp>
        <p:grpSp>
          <p:nvGrpSpPr>
            <p:cNvPr id="4" name="Group 56">
              <a:extLst>
                <a:ext uri="{FF2B5EF4-FFF2-40B4-BE49-F238E27FC236}">
                  <a16:creationId xmlns:a16="http://schemas.microsoft.com/office/drawing/2014/main" id="{080F127B-431A-EF48-9BE3-10F55326B900}"/>
                </a:ext>
              </a:extLst>
            </p:cNvPr>
            <p:cNvGrpSpPr>
              <a:grpSpLocks noChangeAspect="1"/>
            </p:cNvGrpSpPr>
            <p:nvPr/>
          </p:nvGrpSpPr>
          <p:grpSpPr bwMode="auto">
            <a:xfrm>
              <a:off x="49588" y="6669360"/>
              <a:ext cx="12096000" cy="149712"/>
              <a:chOff x="551114" y="3119841"/>
              <a:chExt cx="11016473" cy="136338"/>
            </a:xfrm>
          </p:grpSpPr>
          <p:sp>
            <p:nvSpPr>
              <p:cNvPr id="63" name="Freeform 297">
                <a:extLst>
                  <a:ext uri="{FF2B5EF4-FFF2-40B4-BE49-F238E27FC236}">
                    <a16:creationId xmlns:a16="http://schemas.microsoft.com/office/drawing/2014/main" id="{F518F123-B9DC-334C-934C-A12ACA3EC47B}"/>
                  </a:ext>
                </a:extLst>
              </p:cNvPr>
              <p:cNvSpPr>
                <a:spLocks noChangeArrowheads="1"/>
              </p:cNvSpPr>
              <p:nvPr/>
            </p:nvSpPr>
            <p:spPr bwMode="auto">
              <a:xfrm>
                <a:off x="741237" y="3120267"/>
                <a:ext cx="151822" cy="135912"/>
              </a:xfrm>
              <a:custGeom>
                <a:avLst/>
                <a:gdLst>
                  <a:gd name="T0" fmla="*/ 204 w 347"/>
                  <a:gd name="T1" fmla="*/ 164 h 311"/>
                  <a:gd name="T2" fmla="*/ 204 w 347"/>
                  <a:gd name="T3" fmla="*/ 164 h 311"/>
                  <a:gd name="T4" fmla="*/ 211 w 347"/>
                  <a:gd name="T5" fmla="*/ 146 h 311"/>
                  <a:gd name="T6" fmla="*/ 211 w 347"/>
                  <a:gd name="T7" fmla="*/ 146 h 311"/>
                  <a:gd name="T8" fmla="*/ 234 w 347"/>
                  <a:gd name="T9" fmla="*/ 162 h 311"/>
                  <a:gd name="T10" fmla="*/ 234 w 347"/>
                  <a:gd name="T11" fmla="*/ 162 h 311"/>
                  <a:gd name="T12" fmla="*/ 205 w 347"/>
                  <a:gd name="T13" fmla="*/ 214 h 311"/>
                  <a:gd name="T14" fmla="*/ 205 w 347"/>
                  <a:gd name="T15" fmla="*/ 214 h 311"/>
                  <a:gd name="T16" fmla="*/ 142 w 347"/>
                  <a:gd name="T17" fmla="*/ 156 h 311"/>
                  <a:gd name="T18" fmla="*/ 142 w 347"/>
                  <a:gd name="T19" fmla="*/ 156 h 311"/>
                  <a:gd name="T20" fmla="*/ 281 w 347"/>
                  <a:gd name="T21" fmla="*/ 95 h 311"/>
                  <a:gd name="T22" fmla="*/ 281 w 347"/>
                  <a:gd name="T23" fmla="*/ 95 h 311"/>
                  <a:gd name="T24" fmla="*/ 306 w 347"/>
                  <a:gd name="T25" fmla="*/ 189 h 311"/>
                  <a:gd name="T26" fmla="*/ 306 w 347"/>
                  <a:gd name="T27" fmla="*/ 189 h 311"/>
                  <a:gd name="T28" fmla="*/ 239 w 347"/>
                  <a:gd name="T29" fmla="*/ 251 h 311"/>
                  <a:gd name="T30" fmla="*/ 239 w 347"/>
                  <a:gd name="T31" fmla="*/ 251 h 311"/>
                  <a:gd name="T32" fmla="*/ 76 w 347"/>
                  <a:gd name="T33" fmla="*/ 201 h 311"/>
                  <a:gd name="T34" fmla="*/ 76 w 347"/>
                  <a:gd name="T35" fmla="*/ 201 h 311"/>
                  <a:gd name="T36" fmla="*/ 162 w 347"/>
                  <a:gd name="T37" fmla="*/ 30 h 311"/>
                  <a:gd name="T38" fmla="*/ 162 w 347"/>
                  <a:gd name="T39" fmla="*/ 30 h 311"/>
                  <a:gd name="T40" fmla="*/ 148 w 347"/>
                  <a:gd name="T41" fmla="*/ 7 h 311"/>
                  <a:gd name="T42" fmla="*/ 148 w 347"/>
                  <a:gd name="T43" fmla="*/ 7 h 311"/>
                  <a:gd name="T44" fmla="*/ 60 w 347"/>
                  <a:gd name="T45" fmla="*/ 237 h 311"/>
                  <a:gd name="T46" fmla="*/ 60 w 347"/>
                  <a:gd name="T47" fmla="*/ 237 h 311"/>
                  <a:gd name="T48" fmla="*/ 307 w 347"/>
                  <a:gd name="T49" fmla="*/ 235 h 311"/>
                  <a:gd name="T50" fmla="*/ 307 w 347"/>
                  <a:gd name="T51" fmla="*/ 235 h 311"/>
                  <a:gd name="T52" fmla="*/ 321 w 347"/>
                  <a:gd name="T53" fmla="*/ 104 h 311"/>
                  <a:gd name="T54" fmla="*/ 321 w 347"/>
                  <a:gd name="T55" fmla="*/ 104 h 311"/>
                  <a:gd name="T56" fmla="*/ 204 w 347"/>
                  <a:gd name="T57" fmla="*/ 49 h 311"/>
                  <a:gd name="T58" fmla="*/ 204 w 347"/>
                  <a:gd name="T59" fmla="*/ 49 h 311"/>
                  <a:gd name="T60" fmla="*/ 113 w 347"/>
                  <a:gd name="T61" fmla="*/ 138 h 311"/>
                  <a:gd name="T62" fmla="*/ 113 w 347"/>
                  <a:gd name="T63" fmla="*/ 138 h 311"/>
                  <a:gd name="T64" fmla="*/ 179 w 347"/>
                  <a:gd name="T65" fmla="*/ 245 h 311"/>
                  <a:gd name="T66" fmla="*/ 179 w 347"/>
                  <a:gd name="T67" fmla="*/ 245 h 311"/>
                  <a:gd name="T68" fmla="*/ 247 w 347"/>
                  <a:gd name="T69" fmla="*/ 142 h 311"/>
                  <a:gd name="T70" fmla="*/ 247 w 347"/>
                  <a:gd name="T71" fmla="*/ 142 h 311"/>
                  <a:gd name="T72" fmla="*/ 196 w 347"/>
                  <a:gd name="T73" fmla="*/ 128 h 311"/>
                  <a:gd name="T74" fmla="*/ 196 w 347"/>
                  <a:gd name="T75" fmla="*/ 128 h 311"/>
                  <a:gd name="T76" fmla="*/ 190 w 347"/>
                  <a:gd name="T77" fmla="*/ 175 h 311"/>
                  <a:gd name="T78" fmla="*/ 190 w 347"/>
                  <a:gd name="T79" fmla="*/ 175 h 311"/>
                  <a:gd name="T80" fmla="*/ 204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4" y="164"/>
                    </a:moveTo>
                    <a:lnTo>
                      <a:pt x="204" y="164"/>
                    </a:lnTo>
                    <a:cubicBezTo>
                      <a:pt x="201" y="156"/>
                      <a:pt x="204" y="147"/>
                      <a:pt x="211" y="146"/>
                    </a:cubicBezTo>
                    <a:lnTo>
                      <a:pt x="211" y="146"/>
                    </a:lnTo>
                    <a:cubicBezTo>
                      <a:pt x="222" y="142"/>
                      <a:pt x="231" y="153"/>
                      <a:pt x="234" y="162"/>
                    </a:cubicBezTo>
                    <a:lnTo>
                      <a:pt x="234" y="162"/>
                    </a:lnTo>
                    <a:cubicBezTo>
                      <a:pt x="238" y="181"/>
                      <a:pt x="222" y="205"/>
                      <a:pt x="205" y="214"/>
                    </a:cubicBezTo>
                    <a:lnTo>
                      <a:pt x="205" y="214"/>
                    </a:lnTo>
                    <a:cubicBezTo>
                      <a:pt x="169" y="235"/>
                      <a:pt x="143" y="187"/>
                      <a:pt x="142" y="156"/>
                    </a:cubicBezTo>
                    <a:lnTo>
                      <a:pt x="142" y="156"/>
                    </a:lnTo>
                    <a:cubicBezTo>
                      <a:pt x="141" y="83"/>
                      <a:pt x="229" y="50"/>
                      <a:pt x="281" y="95"/>
                    </a:cubicBezTo>
                    <a:lnTo>
                      <a:pt x="281" y="95"/>
                    </a:lnTo>
                    <a:cubicBezTo>
                      <a:pt x="307" y="117"/>
                      <a:pt x="317" y="156"/>
                      <a:pt x="306" y="189"/>
                    </a:cubicBezTo>
                    <a:lnTo>
                      <a:pt x="306" y="189"/>
                    </a:lnTo>
                    <a:cubicBezTo>
                      <a:pt x="294" y="220"/>
                      <a:pt x="268" y="239"/>
                      <a:pt x="239" y="251"/>
                    </a:cubicBezTo>
                    <a:lnTo>
                      <a:pt x="239" y="251"/>
                    </a:lnTo>
                    <a:cubicBezTo>
                      <a:pt x="183" y="271"/>
                      <a:pt x="100" y="266"/>
                      <a:pt x="76" y="201"/>
                    </a:cubicBezTo>
                    <a:lnTo>
                      <a:pt x="76" y="201"/>
                    </a:lnTo>
                    <a:cubicBezTo>
                      <a:pt x="47" y="129"/>
                      <a:pt x="100" y="63"/>
                      <a:pt x="162" y="30"/>
                    </a:cubicBezTo>
                    <a:lnTo>
                      <a:pt x="162" y="30"/>
                    </a:lnTo>
                    <a:cubicBezTo>
                      <a:pt x="177" y="22"/>
                      <a:pt x="163" y="0"/>
                      <a:pt x="148" y="7"/>
                    </a:cubicBezTo>
                    <a:lnTo>
                      <a:pt x="148" y="7"/>
                    </a:lnTo>
                    <a:cubicBezTo>
                      <a:pt x="66" y="46"/>
                      <a:pt x="0" y="151"/>
                      <a:pt x="60" y="237"/>
                    </a:cubicBezTo>
                    <a:lnTo>
                      <a:pt x="60" y="237"/>
                    </a:lnTo>
                    <a:cubicBezTo>
                      <a:pt x="114" y="310"/>
                      <a:pt x="250" y="302"/>
                      <a:pt x="307" y="235"/>
                    </a:cubicBezTo>
                    <a:lnTo>
                      <a:pt x="307" y="235"/>
                    </a:lnTo>
                    <a:cubicBezTo>
                      <a:pt x="339" y="200"/>
                      <a:pt x="346" y="146"/>
                      <a:pt x="321" y="104"/>
                    </a:cubicBezTo>
                    <a:lnTo>
                      <a:pt x="321" y="104"/>
                    </a:lnTo>
                    <a:cubicBezTo>
                      <a:pt x="297" y="63"/>
                      <a:pt x="251" y="41"/>
                      <a:pt x="204" y="49"/>
                    </a:cubicBezTo>
                    <a:lnTo>
                      <a:pt x="204" y="49"/>
                    </a:lnTo>
                    <a:cubicBezTo>
                      <a:pt x="159" y="55"/>
                      <a:pt x="118" y="92"/>
                      <a:pt x="113" y="138"/>
                    </a:cubicBezTo>
                    <a:lnTo>
                      <a:pt x="113" y="138"/>
                    </a:lnTo>
                    <a:cubicBezTo>
                      <a:pt x="108" y="183"/>
                      <a:pt x="130" y="239"/>
                      <a:pt x="179" y="245"/>
                    </a:cubicBezTo>
                    <a:lnTo>
                      <a:pt x="179" y="245"/>
                    </a:lnTo>
                    <a:cubicBezTo>
                      <a:pt x="229" y="252"/>
                      <a:pt x="276" y="184"/>
                      <a:pt x="247" y="142"/>
                    </a:cubicBezTo>
                    <a:lnTo>
                      <a:pt x="247" y="142"/>
                    </a:lnTo>
                    <a:cubicBezTo>
                      <a:pt x="236" y="125"/>
                      <a:pt x="213" y="116"/>
                      <a:pt x="196" y="128"/>
                    </a:cubicBezTo>
                    <a:lnTo>
                      <a:pt x="196" y="128"/>
                    </a:lnTo>
                    <a:cubicBezTo>
                      <a:pt x="180" y="138"/>
                      <a:pt x="175" y="162"/>
                      <a:pt x="190" y="175"/>
                    </a:cubicBezTo>
                    <a:lnTo>
                      <a:pt x="190" y="175"/>
                    </a:lnTo>
                    <a:cubicBezTo>
                      <a:pt x="198" y="181"/>
                      <a:pt x="209" y="174"/>
                      <a:pt x="204"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64" name="Freeform 298">
                <a:extLst>
                  <a:ext uri="{FF2B5EF4-FFF2-40B4-BE49-F238E27FC236}">
                    <a16:creationId xmlns:a16="http://schemas.microsoft.com/office/drawing/2014/main" id="{505AA4B7-54E7-D44C-A770-F2DD623C2B50}"/>
                  </a:ext>
                </a:extLst>
              </p:cNvPr>
              <p:cNvSpPr>
                <a:spLocks/>
              </p:cNvSpPr>
              <p:nvPr/>
            </p:nvSpPr>
            <p:spPr bwMode="auto">
              <a:xfrm>
                <a:off x="962047" y="3119841"/>
                <a:ext cx="132497" cy="136338"/>
              </a:xfrm>
              <a:custGeom>
                <a:avLst/>
                <a:gdLst>
                  <a:gd name="T0" fmla="*/ 59321 w 306"/>
                  <a:gd name="T1" fmla="*/ 56371 h 312"/>
                  <a:gd name="T2" fmla="*/ 59321 w 306"/>
                  <a:gd name="T3" fmla="*/ 56371 h 312"/>
                  <a:gd name="T4" fmla="*/ 51094 w 306"/>
                  <a:gd name="T5" fmla="*/ 59429 h 312"/>
                  <a:gd name="T6" fmla="*/ 51094 w 306"/>
                  <a:gd name="T7" fmla="*/ 59429 h 312"/>
                  <a:gd name="T8" fmla="*/ 49362 w 306"/>
                  <a:gd name="T9" fmla="*/ 48068 h 312"/>
                  <a:gd name="T10" fmla="*/ 49362 w 306"/>
                  <a:gd name="T11" fmla="*/ 48068 h 312"/>
                  <a:gd name="T12" fmla="*/ 74475 w 306"/>
                  <a:gd name="T13" fmla="*/ 40639 h 312"/>
                  <a:gd name="T14" fmla="*/ 74475 w 306"/>
                  <a:gd name="T15" fmla="*/ 40639 h 312"/>
                  <a:gd name="T16" fmla="*/ 75774 w 306"/>
                  <a:gd name="T17" fmla="*/ 77783 h 312"/>
                  <a:gd name="T18" fmla="*/ 75774 w 306"/>
                  <a:gd name="T19" fmla="*/ 77783 h 312"/>
                  <a:gd name="T20" fmla="*/ 14289 w 306"/>
                  <a:gd name="T21" fmla="*/ 53749 h 312"/>
                  <a:gd name="T22" fmla="*/ 14289 w 306"/>
                  <a:gd name="T23" fmla="*/ 53749 h 312"/>
                  <a:gd name="T24" fmla="*/ 35939 w 306"/>
                  <a:gd name="T25" fmla="*/ 17916 h 312"/>
                  <a:gd name="T26" fmla="*/ 35939 w 306"/>
                  <a:gd name="T27" fmla="*/ 17916 h 312"/>
                  <a:gd name="T28" fmla="*/ 75341 w 306"/>
                  <a:gd name="T29" fmla="*/ 18790 h 312"/>
                  <a:gd name="T30" fmla="*/ 75341 w 306"/>
                  <a:gd name="T31" fmla="*/ 18790 h 312"/>
                  <a:gd name="T32" fmla="*/ 109981 w 306"/>
                  <a:gd name="T33" fmla="*/ 84774 h 312"/>
                  <a:gd name="T34" fmla="*/ 109981 w 306"/>
                  <a:gd name="T35" fmla="*/ 84774 h 312"/>
                  <a:gd name="T36" fmla="*/ 31176 w 306"/>
                  <a:gd name="T37" fmla="*/ 110556 h 312"/>
                  <a:gd name="T38" fmla="*/ 31176 w 306"/>
                  <a:gd name="T39" fmla="*/ 110556 h 312"/>
                  <a:gd name="T40" fmla="*/ 28578 w 306"/>
                  <a:gd name="T41" fmla="*/ 122355 h 312"/>
                  <a:gd name="T42" fmla="*/ 28578 w 306"/>
                  <a:gd name="T43" fmla="*/ 122355 h 312"/>
                  <a:gd name="T44" fmla="*/ 125136 w 306"/>
                  <a:gd name="T45" fmla="*/ 78657 h 312"/>
                  <a:gd name="T46" fmla="*/ 125136 w 306"/>
                  <a:gd name="T47" fmla="*/ 78657 h 312"/>
                  <a:gd name="T48" fmla="*/ 49362 w 306"/>
                  <a:gd name="T49" fmla="*/ 2622 h 312"/>
                  <a:gd name="T50" fmla="*/ 49362 w 306"/>
                  <a:gd name="T51" fmla="*/ 2622 h 312"/>
                  <a:gd name="T52" fmla="*/ 5196 w 306"/>
                  <a:gd name="T53" fmla="*/ 38891 h 312"/>
                  <a:gd name="T54" fmla="*/ 5196 w 306"/>
                  <a:gd name="T55" fmla="*/ 38891 h 312"/>
                  <a:gd name="T56" fmla="*/ 23382 w 306"/>
                  <a:gd name="T57" fmla="*/ 92203 h 312"/>
                  <a:gd name="T58" fmla="*/ 23382 w 306"/>
                  <a:gd name="T59" fmla="*/ 92203 h 312"/>
                  <a:gd name="T60" fmla="*/ 79671 w 306"/>
                  <a:gd name="T61" fmla="*/ 93077 h 312"/>
                  <a:gd name="T62" fmla="*/ 79671 w 306"/>
                  <a:gd name="T63" fmla="*/ 93077 h 312"/>
                  <a:gd name="T64" fmla="*/ 91795 w 306"/>
                  <a:gd name="T65" fmla="*/ 39328 h 312"/>
                  <a:gd name="T66" fmla="*/ 91795 w 306"/>
                  <a:gd name="T67" fmla="*/ 39328 h 312"/>
                  <a:gd name="T68" fmla="*/ 39403 w 306"/>
                  <a:gd name="T69" fmla="*/ 50253 h 312"/>
                  <a:gd name="T70" fmla="*/ 39403 w 306"/>
                  <a:gd name="T71" fmla="*/ 50253 h 312"/>
                  <a:gd name="T72" fmla="*/ 50661 w 306"/>
                  <a:gd name="T73" fmla="*/ 70354 h 312"/>
                  <a:gd name="T74" fmla="*/ 50661 w 306"/>
                  <a:gd name="T75" fmla="*/ 70354 h 312"/>
                  <a:gd name="T76" fmla="*/ 66681 w 306"/>
                  <a:gd name="T77" fmla="*/ 57244 h 312"/>
                  <a:gd name="T78" fmla="*/ 66681 w 306"/>
                  <a:gd name="T79" fmla="*/ 57244 h 312"/>
                  <a:gd name="T80" fmla="*/ 59321 w 306"/>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7" y="129"/>
                    </a:moveTo>
                    <a:lnTo>
                      <a:pt x="137" y="129"/>
                    </a:lnTo>
                    <a:cubicBezTo>
                      <a:pt x="134" y="136"/>
                      <a:pt x="125" y="140"/>
                      <a:pt x="118" y="136"/>
                    </a:cubicBezTo>
                    <a:cubicBezTo>
                      <a:pt x="108" y="133"/>
                      <a:pt x="109" y="118"/>
                      <a:pt x="114" y="110"/>
                    </a:cubicBezTo>
                    <a:cubicBezTo>
                      <a:pt x="125" y="93"/>
                      <a:pt x="154" y="88"/>
                      <a:pt x="172" y="93"/>
                    </a:cubicBezTo>
                    <a:cubicBezTo>
                      <a:pt x="212" y="104"/>
                      <a:pt x="196" y="157"/>
                      <a:pt x="175" y="178"/>
                    </a:cubicBezTo>
                    <a:cubicBezTo>
                      <a:pt x="125" y="231"/>
                      <a:pt x="40" y="193"/>
                      <a:pt x="33" y="123"/>
                    </a:cubicBezTo>
                    <a:cubicBezTo>
                      <a:pt x="30" y="89"/>
                      <a:pt x="51" y="55"/>
                      <a:pt x="83" y="41"/>
                    </a:cubicBezTo>
                    <a:cubicBezTo>
                      <a:pt x="112" y="26"/>
                      <a:pt x="146" y="30"/>
                      <a:pt x="174" y="43"/>
                    </a:cubicBezTo>
                    <a:cubicBezTo>
                      <a:pt x="227" y="69"/>
                      <a:pt x="283" y="131"/>
                      <a:pt x="254" y="194"/>
                    </a:cubicBezTo>
                    <a:cubicBezTo>
                      <a:pt x="224" y="265"/>
                      <a:pt x="139" y="276"/>
                      <a:pt x="72" y="253"/>
                    </a:cubicBezTo>
                    <a:cubicBezTo>
                      <a:pt x="57" y="248"/>
                      <a:pt x="50" y="273"/>
                      <a:pt x="66" y="280"/>
                    </a:cubicBezTo>
                    <a:cubicBezTo>
                      <a:pt x="151" y="311"/>
                      <a:pt x="272" y="284"/>
                      <a:pt x="289" y="180"/>
                    </a:cubicBezTo>
                    <a:cubicBezTo>
                      <a:pt x="305" y="89"/>
                      <a:pt x="202" y="0"/>
                      <a:pt x="114" y="6"/>
                    </a:cubicBezTo>
                    <a:cubicBezTo>
                      <a:pt x="67" y="9"/>
                      <a:pt x="25" y="43"/>
                      <a:pt x="12" y="89"/>
                    </a:cubicBezTo>
                    <a:cubicBezTo>
                      <a:pt x="0" y="135"/>
                      <a:pt x="17" y="184"/>
                      <a:pt x="54" y="211"/>
                    </a:cubicBezTo>
                    <a:cubicBezTo>
                      <a:pt x="92" y="239"/>
                      <a:pt x="146" y="240"/>
                      <a:pt x="184" y="213"/>
                    </a:cubicBezTo>
                    <a:cubicBezTo>
                      <a:pt x="218" y="185"/>
                      <a:pt x="241" y="129"/>
                      <a:pt x="212" y="90"/>
                    </a:cubicBezTo>
                    <a:cubicBezTo>
                      <a:pt x="183" y="50"/>
                      <a:pt x="101" y="65"/>
                      <a:pt x="91" y="115"/>
                    </a:cubicBezTo>
                    <a:cubicBezTo>
                      <a:pt x="87" y="135"/>
                      <a:pt x="97" y="157"/>
                      <a:pt x="117" y="161"/>
                    </a:cubicBezTo>
                    <a:cubicBezTo>
                      <a:pt x="135" y="164"/>
                      <a:pt x="156" y="151"/>
                      <a:pt x="154" y="131"/>
                    </a:cubicBezTo>
                    <a:cubicBezTo>
                      <a:pt x="154" y="122"/>
                      <a:pt x="141"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65" name="Freeform 299">
                <a:extLst>
                  <a:ext uri="{FF2B5EF4-FFF2-40B4-BE49-F238E27FC236}">
                    <a16:creationId xmlns:a16="http://schemas.microsoft.com/office/drawing/2014/main" id="{C0A48C72-1AA8-544F-BDC5-D07FE2239F6A}"/>
                  </a:ext>
                </a:extLst>
              </p:cNvPr>
              <p:cNvSpPr>
                <a:spLocks/>
              </p:cNvSpPr>
              <p:nvPr/>
            </p:nvSpPr>
            <p:spPr bwMode="auto">
              <a:xfrm>
                <a:off x="551114" y="3119841"/>
                <a:ext cx="132497" cy="136338"/>
              </a:xfrm>
              <a:custGeom>
                <a:avLst/>
                <a:gdLst>
                  <a:gd name="T0" fmla="*/ 59515 w 305"/>
                  <a:gd name="T1" fmla="*/ 56371 h 312"/>
                  <a:gd name="T2" fmla="*/ 59515 w 305"/>
                  <a:gd name="T3" fmla="*/ 56371 h 312"/>
                  <a:gd name="T4" fmla="*/ 51696 w 305"/>
                  <a:gd name="T5" fmla="*/ 59429 h 312"/>
                  <a:gd name="T6" fmla="*/ 51696 w 305"/>
                  <a:gd name="T7" fmla="*/ 59429 h 312"/>
                  <a:gd name="T8" fmla="*/ 49958 w 305"/>
                  <a:gd name="T9" fmla="*/ 48068 h 312"/>
                  <a:gd name="T10" fmla="*/ 49958 w 305"/>
                  <a:gd name="T11" fmla="*/ 48068 h 312"/>
                  <a:gd name="T12" fmla="*/ 74285 w 305"/>
                  <a:gd name="T13" fmla="*/ 40639 h 312"/>
                  <a:gd name="T14" fmla="*/ 74285 w 305"/>
                  <a:gd name="T15" fmla="*/ 40639 h 312"/>
                  <a:gd name="T16" fmla="*/ 76023 w 305"/>
                  <a:gd name="T17" fmla="*/ 77783 h 312"/>
                  <a:gd name="T18" fmla="*/ 76023 w 305"/>
                  <a:gd name="T19" fmla="*/ 77783 h 312"/>
                  <a:gd name="T20" fmla="*/ 14336 w 305"/>
                  <a:gd name="T21" fmla="*/ 53749 h 312"/>
                  <a:gd name="T22" fmla="*/ 14336 w 305"/>
                  <a:gd name="T23" fmla="*/ 53749 h 312"/>
                  <a:gd name="T24" fmla="*/ 36057 w 305"/>
                  <a:gd name="T25" fmla="*/ 17916 h 312"/>
                  <a:gd name="T26" fmla="*/ 36057 w 305"/>
                  <a:gd name="T27" fmla="*/ 17916 h 312"/>
                  <a:gd name="T28" fmla="*/ 74720 w 305"/>
                  <a:gd name="T29" fmla="*/ 18790 h 312"/>
                  <a:gd name="T30" fmla="*/ 74720 w 305"/>
                  <a:gd name="T31" fmla="*/ 18790 h 312"/>
                  <a:gd name="T32" fmla="*/ 110342 w 305"/>
                  <a:gd name="T33" fmla="*/ 84774 h 312"/>
                  <a:gd name="T34" fmla="*/ 110342 w 305"/>
                  <a:gd name="T35" fmla="*/ 84774 h 312"/>
                  <a:gd name="T36" fmla="*/ 31712 w 305"/>
                  <a:gd name="T37" fmla="*/ 110556 h 312"/>
                  <a:gd name="T38" fmla="*/ 31712 w 305"/>
                  <a:gd name="T39" fmla="*/ 110556 h 312"/>
                  <a:gd name="T40" fmla="*/ 28671 w 305"/>
                  <a:gd name="T41" fmla="*/ 122355 h 312"/>
                  <a:gd name="T42" fmla="*/ 28671 w 305"/>
                  <a:gd name="T43" fmla="*/ 122355 h 312"/>
                  <a:gd name="T44" fmla="*/ 125112 w 305"/>
                  <a:gd name="T45" fmla="*/ 78657 h 312"/>
                  <a:gd name="T46" fmla="*/ 125112 w 305"/>
                  <a:gd name="T47" fmla="*/ 78657 h 312"/>
                  <a:gd name="T48" fmla="*/ 49958 w 305"/>
                  <a:gd name="T49" fmla="*/ 2622 h 312"/>
                  <a:gd name="T50" fmla="*/ 49958 w 305"/>
                  <a:gd name="T51" fmla="*/ 2622 h 312"/>
                  <a:gd name="T52" fmla="*/ 5213 w 305"/>
                  <a:gd name="T53" fmla="*/ 38891 h 312"/>
                  <a:gd name="T54" fmla="*/ 5213 w 305"/>
                  <a:gd name="T55" fmla="*/ 38891 h 312"/>
                  <a:gd name="T56" fmla="*/ 23458 w 305"/>
                  <a:gd name="T57" fmla="*/ 92203 h 312"/>
                  <a:gd name="T58" fmla="*/ 23458 w 305"/>
                  <a:gd name="T59" fmla="*/ 92203 h 312"/>
                  <a:gd name="T60" fmla="*/ 79498 w 305"/>
                  <a:gd name="T61" fmla="*/ 93077 h 312"/>
                  <a:gd name="T62" fmla="*/ 79498 w 305"/>
                  <a:gd name="T63" fmla="*/ 93077 h 312"/>
                  <a:gd name="T64" fmla="*/ 92096 w 305"/>
                  <a:gd name="T65" fmla="*/ 39328 h 312"/>
                  <a:gd name="T66" fmla="*/ 92096 w 305"/>
                  <a:gd name="T67" fmla="*/ 39328 h 312"/>
                  <a:gd name="T68" fmla="*/ 39097 w 305"/>
                  <a:gd name="T69" fmla="*/ 50253 h 312"/>
                  <a:gd name="T70" fmla="*/ 39097 w 305"/>
                  <a:gd name="T71" fmla="*/ 50253 h 312"/>
                  <a:gd name="T72" fmla="*/ 50392 w 305"/>
                  <a:gd name="T73" fmla="*/ 70354 h 312"/>
                  <a:gd name="T74" fmla="*/ 50392 w 305"/>
                  <a:gd name="T75" fmla="*/ 70354 h 312"/>
                  <a:gd name="T76" fmla="*/ 66900 w 305"/>
                  <a:gd name="T77" fmla="*/ 57244 h 312"/>
                  <a:gd name="T78" fmla="*/ 66900 w 305"/>
                  <a:gd name="T79" fmla="*/ 57244 h 312"/>
                  <a:gd name="T80" fmla="*/ 59515 w 305"/>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5" h="312">
                    <a:moveTo>
                      <a:pt x="137" y="129"/>
                    </a:moveTo>
                    <a:lnTo>
                      <a:pt x="137" y="129"/>
                    </a:lnTo>
                    <a:cubicBezTo>
                      <a:pt x="134" y="136"/>
                      <a:pt x="125" y="140"/>
                      <a:pt x="119" y="136"/>
                    </a:cubicBezTo>
                    <a:cubicBezTo>
                      <a:pt x="108" y="133"/>
                      <a:pt x="109" y="118"/>
                      <a:pt x="115" y="110"/>
                    </a:cubicBezTo>
                    <a:cubicBezTo>
                      <a:pt x="124" y="93"/>
                      <a:pt x="154" y="88"/>
                      <a:pt x="171" y="93"/>
                    </a:cubicBezTo>
                    <a:cubicBezTo>
                      <a:pt x="212" y="104"/>
                      <a:pt x="195" y="157"/>
                      <a:pt x="175" y="178"/>
                    </a:cubicBezTo>
                    <a:cubicBezTo>
                      <a:pt x="125" y="231"/>
                      <a:pt x="38" y="193"/>
                      <a:pt x="33" y="123"/>
                    </a:cubicBezTo>
                    <a:cubicBezTo>
                      <a:pt x="31" y="89"/>
                      <a:pt x="52" y="55"/>
                      <a:pt x="83" y="41"/>
                    </a:cubicBezTo>
                    <a:cubicBezTo>
                      <a:pt x="112" y="26"/>
                      <a:pt x="145" y="30"/>
                      <a:pt x="172" y="43"/>
                    </a:cubicBezTo>
                    <a:cubicBezTo>
                      <a:pt x="226" y="69"/>
                      <a:pt x="281" y="131"/>
                      <a:pt x="254" y="194"/>
                    </a:cubicBezTo>
                    <a:cubicBezTo>
                      <a:pt x="222" y="265"/>
                      <a:pt x="140" y="276"/>
                      <a:pt x="73" y="253"/>
                    </a:cubicBezTo>
                    <a:cubicBezTo>
                      <a:pt x="55" y="248"/>
                      <a:pt x="49" y="273"/>
                      <a:pt x="66" y="280"/>
                    </a:cubicBezTo>
                    <a:cubicBezTo>
                      <a:pt x="151" y="311"/>
                      <a:pt x="272" y="284"/>
                      <a:pt x="288" y="180"/>
                    </a:cubicBezTo>
                    <a:cubicBezTo>
                      <a:pt x="304" y="89"/>
                      <a:pt x="201" y="0"/>
                      <a:pt x="115" y="6"/>
                    </a:cubicBezTo>
                    <a:cubicBezTo>
                      <a:pt x="66" y="9"/>
                      <a:pt x="24" y="43"/>
                      <a:pt x="12" y="89"/>
                    </a:cubicBezTo>
                    <a:cubicBezTo>
                      <a:pt x="0" y="135"/>
                      <a:pt x="16" y="184"/>
                      <a:pt x="54" y="211"/>
                    </a:cubicBezTo>
                    <a:cubicBezTo>
                      <a:pt x="92" y="239"/>
                      <a:pt x="146" y="240"/>
                      <a:pt x="183" y="213"/>
                    </a:cubicBezTo>
                    <a:cubicBezTo>
                      <a:pt x="218" y="185"/>
                      <a:pt x="242" y="129"/>
                      <a:pt x="212" y="90"/>
                    </a:cubicBezTo>
                    <a:cubicBezTo>
                      <a:pt x="182" y="50"/>
                      <a:pt x="100" y="65"/>
                      <a:pt x="90" y="115"/>
                    </a:cubicBezTo>
                    <a:cubicBezTo>
                      <a:pt x="87" y="135"/>
                      <a:pt x="96" y="157"/>
                      <a:pt x="116" y="161"/>
                    </a:cubicBezTo>
                    <a:cubicBezTo>
                      <a:pt x="136" y="164"/>
                      <a:pt x="155" y="151"/>
                      <a:pt x="154" y="131"/>
                    </a:cubicBezTo>
                    <a:cubicBezTo>
                      <a:pt x="153" y="122"/>
                      <a:pt x="140"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66" name="Freeform 300">
                <a:extLst>
                  <a:ext uri="{FF2B5EF4-FFF2-40B4-BE49-F238E27FC236}">
                    <a16:creationId xmlns:a16="http://schemas.microsoft.com/office/drawing/2014/main" id="{E1EF7604-E7A2-174D-B83C-67C775F6663C}"/>
                  </a:ext>
                </a:extLst>
              </p:cNvPr>
              <p:cNvSpPr>
                <a:spLocks noChangeArrowheads="1"/>
              </p:cNvSpPr>
              <p:nvPr/>
            </p:nvSpPr>
            <p:spPr bwMode="auto">
              <a:xfrm>
                <a:off x="1150433" y="3120267"/>
                <a:ext cx="150376" cy="135912"/>
              </a:xfrm>
              <a:custGeom>
                <a:avLst/>
                <a:gdLst>
                  <a:gd name="T0" fmla="*/ 205 w 346"/>
                  <a:gd name="T1" fmla="*/ 164 h 311"/>
                  <a:gd name="T2" fmla="*/ 205 w 346"/>
                  <a:gd name="T3" fmla="*/ 164 h 311"/>
                  <a:gd name="T4" fmla="*/ 211 w 346"/>
                  <a:gd name="T5" fmla="*/ 146 h 311"/>
                  <a:gd name="T6" fmla="*/ 211 w 346"/>
                  <a:gd name="T7" fmla="*/ 146 h 311"/>
                  <a:gd name="T8" fmla="*/ 234 w 346"/>
                  <a:gd name="T9" fmla="*/ 162 h 311"/>
                  <a:gd name="T10" fmla="*/ 234 w 346"/>
                  <a:gd name="T11" fmla="*/ 162 h 311"/>
                  <a:gd name="T12" fmla="*/ 206 w 346"/>
                  <a:gd name="T13" fmla="*/ 214 h 311"/>
                  <a:gd name="T14" fmla="*/ 206 w 346"/>
                  <a:gd name="T15" fmla="*/ 214 h 311"/>
                  <a:gd name="T16" fmla="*/ 142 w 346"/>
                  <a:gd name="T17" fmla="*/ 156 h 311"/>
                  <a:gd name="T18" fmla="*/ 142 w 346"/>
                  <a:gd name="T19" fmla="*/ 156 h 311"/>
                  <a:gd name="T20" fmla="*/ 281 w 346"/>
                  <a:gd name="T21" fmla="*/ 95 h 311"/>
                  <a:gd name="T22" fmla="*/ 281 w 346"/>
                  <a:gd name="T23" fmla="*/ 95 h 311"/>
                  <a:gd name="T24" fmla="*/ 306 w 346"/>
                  <a:gd name="T25" fmla="*/ 189 h 311"/>
                  <a:gd name="T26" fmla="*/ 306 w 346"/>
                  <a:gd name="T27" fmla="*/ 189 h 311"/>
                  <a:gd name="T28" fmla="*/ 239 w 346"/>
                  <a:gd name="T29" fmla="*/ 251 h 311"/>
                  <a:gd name="T30" fmla="*/ 239 w 346"/>
                  <a:gd name="T31" fmla="*/ 251 h 311"/>
                  <a:gd name="T32" fmla="*/ 76 w 346"/>
                  <a:gd name="T33" fmla="*/ 201 h 311"/>
                  <a:gd name="T34" fmla="*/ 76 w 346"/>
                  <a:gd name="T35" fmla="*/ 201 h 311"/>
                  <a:gd name="T36" fmla="*/ 161 w 346"/>
                  <a:gd name="T37" fmla="*/ 30 h 311"/>
                  <a:gd name="T38" fmla="*/ 161 w 346"/>
                  <a:gd name="T39" fmla="*/ 30 h 311"/>
                  <a:gd name="T40" fmla="*/ 148 w 346"/>
                  <a:gd name="T41" fmla="*/ 7 h 311"/>
                  <a:gd name="T42" fmla="*/ 148 w 346"/>
                  <a:gd name="T43" fmla="*/ 7 h 311"/>
                  <a:gd name="T44" fmla="*/ 62 w 346"/>
                  <a:gd name="T45" fmla="*/ 237 h 311"/>
                  <a:gd name="T46" fmla="*/ 62 w 346"/>
                  <a:gd name="T47" fmla="*/ 237 h 311"/>
                  <a:gd name="T48" fmla="*/ 307 w 346"/>
                  <a:gd name="T49" fmla="*/ 235 h 311"/>
                  <a:gd name="T50" fmla="*/ 307 w 346"/>
                  <a:gd name="T51" fmla="*/ 235 h 311"/>
                  <a:gd name="T52" fmla="*/ 320 w 346"/>
                  <a:gd name="T53" fmla="*/ 104 h 311"/>
                  <a:gd name="T54" fmla="*/ 320 w 346"/>
                  <a:gd name="T55" fmla="*/ 104 h 311"/>
                  <a:gd name="T56" fmla="*/ 205 w 346"/>
                  <a:gd name="T57" fmla="*/ 49 h 311"/>
                  <a:gd name="T58" fmla="*/ 205 w 346"/>
                  <a:gd name="T59" fmla="*/ 49 h 311"/>
                  <a:gd name="T60" fmla="*/ 113 w 346"/>
                  <a:gd name="T61" fmla="*/ 138 h 311"/>
                  <a:gd name="T62" fmla="*/ 113 w 346"/>
                  <a:gd name="T63" fmla="*/ 138 h 311"/>
                  <a:gd name="T64" fmla="*/ 180 w 346"/>
                  <a:gd name="T65" fmla="*/ 245 h 311"/>
                  <a:gd name="T66" fmla="*/ 180 w 346"/>
                  <a:gd name="T67" fmla="*/ 245 h 311"/>
                  <a:gd name="T68" fmla="*/ 247 w 346"/>
                  <a:gd name="T69" fmla="*/ 142 h 311"/>
                  <a:gd name="T70" fmla="*/ 247 w 346"/>
                  <a:gd name="T71" fmla="*/ 142 h 311"/>
                  <a:gd name="T72" fmla="*/ 197 w 346"/>
                  <a:gd name="T73" fmla="*/ 128 h 311"/>
                  <a:gd name="T74" fmla="*/ 197 w 346"/>
                  <a:gd name="T75" fmla="*/ 128 h 311"/>
                  <a:gd name="T76" fmla="*/ 190 w 346"/>
                  <a:gd name="T77" fmla="*/ 175 h 311"/>
                  <a:gd name="T78" fmla="*/ 190 w 346"/>
                  <a:gd name="T79" fmla="*/ 175 h 311"/>
                  <a:gd name="T80" fmla="*/ 205 w 346"/>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6" h="311">
                    <a:moveTo>
                      <a:pt x="205" y="164"/>
                    </a:moveTo>
                    <a:lnTo>
                      <a:pt x="205" y="164"/>
                    </a:lnTo>
                    <a:cubicBezTo>
                      <a:pt x="201" y="156"/>
                      <a:pt x="203" y="147"/>
                      <a:pt x="211" y="146"/>
                    </a:cubicBezTo>
                    <a:lnTo>
                      <a:pt x="211" y="146"/>
                    </a:lnTo>
                    <a:cubicBezTo>
                      <a:pt x="223" y="142"/>
                      <a:pt x="232" y="153"/>
                      <a:pt x="234" y="162"/>
                    </a:cubicBezTo>
                    <a:lnTo>
                      <a:pt x="234" y="162"/>
                    </a:lnTo>
                    <a:cubicBezTo>
                      <a:pt x="239" y="181"/>
                      <a:pt x="222" y="205"/>
                      <a:pt x="206" y="214"/>
                    </a:cubicBezTo>
                    <a:lnTo>
                      <a:pt x="206" y="214"/>
                    </a:lnTo>
                    <a:cubicBezTo>
                      <a:pt x="169" y="235"/>
                      <a:pt x="143" y="187"/>
                      <a:pt x="142" y="156"/>
                    </a:cubicBezTo>
                    <a:lnTo>
                      <a:pt x="142" y="156"/>
                    </a:lnTo>
                    <a:cubicBezTo>
                      <a:pt x="140" y="83"/>
                      <a:pt x="228" y="50"/>
                      <a:pt x="281" y="95"/>
                    </a:cubicBezTo>
                    <a:lnTo>
                      <a:pt x="281" y="95"/>
                    </a:lnTo>
                    <a:cubicBezTo>
                      <a:pt x="309" y="117"/>
                      <a:pt x="318" y="156"/>
                      <a:pt x="306" y="189"/>
                    </a:cubicBezTo>
                    <a:lnTo>
                      <a:pt x="306" y="189"/>
                    </a:lnTo>
                    <a:cubicBezTo>
                      <a:pt x="295" y="220"/>
                      <a:pt x="268" y="239"/>
                      <a:pt x="239" y="251"/>
                    </a:cubicBezTo>
                    <a:lnTo>
                      <a:pt x="239" y="251"/>
                    </a:lnTo>
                    <a:cubicBezTo>
                      <a:pt x="184" y="271"/>
                      <a:pt x="101" y="266"/>
                      <a:pt x="76" y="201"/>
                    </a:cubicBezTo>
                    <a:lnTo>
                      <a:pt x="76" y="201"/>
                    </a:lnTo>
                    <a:cubicBezTo>
                      <a:pt x="47" y="129"/>
                      <a:pt x="100" y="63"/>
                      <a:pt x="161" y="30"/>
                    </a:cubicBezTo>
                    <a:lnTo>
                      <a:pt x="161" y="30"/>
                    </a:lnTo>
                    <a:cubicBezTo>
                      <a:pt x="177" y="22"/>
                      <a:pt x="164" y="0"/>
                      <a:pt x="148" y="7"/>
                    </a:cubicBezTo>
                    <a:lnTo>
                      <a:pt x="148" y="7"/>
                    </a:lnTo>
                    <a:cubicBezTo>
                      <a:pt x="65" y="46"/>
                      <a:pt x="0" y="151"/>
                      <a:pt x="62" y="237"/>
                    </a:cubicBezTo>
                    <a:lnTo>
                      <a:pt x="62" y="237"/>
                    </a:lnTo>
                    <a:cubicBezTo>
                      <a:pt x="114" y="310"/>
                      <a:pt x="251" y="302"/>
                      <a:pt x="307" y="235"/>
                    </a:cubicBezTo>
                    <a:lnTo>
                      <a:pt x="307" y="235"/>
                    </a:lnTo>
                    <a:cubicBezTo>
                      <a:pt x="339" y="200"/>
                      <a:pt x="345" y="146"/>
                      <a:pt x="320" y="104"/>
                    </a:cubicBezTo>
                    <a:lnTo>
                      <a:pt x="320" y="104"/>
                    </a:lnTo>
                    <a:cubicBezTo>
                      <a:pt x="298" y="63"/>
                      <a:pt x="251" y="41"/>
                      <a:pt x="205" y="49"/>
                    </a:cubicBezTo>
                    <a:lnTo>
                      <a:pt x="205" y="49"/>
                    </a:lnTo>
                    <a:cubicBezTo>
                      <a:pt x="159" y="55"/>
                      <a:pt x="119" y="92"/>
                      <a:pt x="113" y="138"/>
                    </a:cubicBezTo>
                    <a:lnTo>
                      <a:pt x="113" y="138"/>
                    </a:lnTo>
                    <a:cubicBezTo>
                      <a:pt x="108" y="183"/>
                      <a:pt x="131" y="239"/>
                      <a:pt x="180" y="245"/>
                    </a:cubicBezTo>
                    <a:lnTo>
                      <a:pt x="180" y="245"/>
                    </a:lnTo>
                    <a:cubicBezTo>
                      <a:pt x="228" y="252"/>
                      <a:pt x="274" y="184"/>
                      <a:pt x="247" y="142"/>
                    </a:cubicBezTo>
                    <a:lnTo>
                      <a:pt x="247" y="142"/>
                    </a:lnTo>
                    <a:cubicBezTo>
                      <a:pt x="235" y="125"/>
                      <a:pt x="214" y="116"/>
                      <a:pt x="197" y="128"/>
                    </a:cubicBezTo>
                    <a:lnTo>
                      <a:pt x="197" y="128"/>
                    </a:lnTo>
                    <a:cubicBezTo>
                      <a:pt x="180" y="138"/>
                      <a:pt x="176" y="162"/>
                      <a:pt x="190" y="175"/>
                    </a:cubicBezTo>
                    <a:lnTo>
                      <a:pt x="190" y="175"/>
                    </a:lnTo>
                    <a:cubicBezTo>
                      <a:pt x="198"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67" name="Freeform 301">
                <a:extLst>
                  <a:ext uri="{FF2B5EF4-FFF2-40B4-BE49-F238E27FC236}">
                    <a16:creationId xmlns:a16="http://schemas.microsoft.com/office/drawing/2014/main" id="{3373CFBC-FB7B-1046-8F1A-66C4754F6999}"/>
                  </a:ext>
                </a:extLst>
              </p:cNvPr>
              <p:cNvSpPr>
                <a:spLocks noChangeArrowheads="1"/>
              </p:cNvSpPr>
              <p:nvPr/>
            </p:nvSpPr>
            <p:spPr bwMode="auto">
              <a:xfrm>
                <a:off x="1561076" y="3120267"/>
                <a:ext cx="150376" cy="135912"/>
              </a:xfrm>
              <a:custGeom>
                <a:avLst/>
                <a:gdLst>
                  <a:gd name="T0" fmla="*/ 205 w 346"/>
                  <a:gd name="T1" fmla="*/ 164 h 311"/>
                  <a:gd name="T2" fmla="*/ 205 w 346"/>
                  <a:gd name="T3" fmla="*/ 164 h 311"/>
                  <a:gd name="T4" fmla="*/ 212 w 346"/>
                  <a:gd name="T5" fmla="*/ 146 h 311"/>
                  <a:gd name="T6" fmla="*/ 212 w 346"/>
                  <a:gd name="T7" fmla="*/ 146 h 311"/>
                  <a:gd name="T8" fmla="*/ 233 w 346"/>
                  <a:gd name="T9" fmla="*/ 162 h 311"/>
                  <a:gd name="T10" fmla="*/ 233 w 346"/>
                  <a:gd name="T11" fmla="*/ 162 h 311"/>
                  <a:gd name="T12" fmla="*/ 206 w 346"/>
                  <a:gd name="T13" fmla="*/ 214 h 311"/>
                  <a:gd name="T14" fmla="*/ 206 w 346"/>
                  <a:gd name="T15" fmla="*/ 214 h 311"/>
                  <a:gd name="T16" fmla="*/ 143 w 346"/>
                  <a:gd name="T17" fmla="*/ 156 h 311"/>
                  <a:gd name="T18" fmla="*/ 143 w 346"/>
                  <a:gd name="T19" fmla="*/ 156 h 311"/>
                  <a:gd name="T20" fmla="*/ 282 w 346"/>
                  <a:gd name="T21" fmla="*/ 95 h 311"/>
                  <a:gd name="T22" fmla="*/ 282 w 346"/>
                  <a:gd name="T23" fmla="*/ 95 h 311"/>
                  <a:gd name="T24" fmla="*/ 307 w 346"/>
                  <a:gd name="T25" fmla="*/ 189 h 311"/>
                  <a:gd name="T26" fmla="*/ 307 w 346"/>
                  <a:gd name="T27" fmla="*/ 189 h 311"/>
                  <a:gd name="T28" fmla="*/ 239 w 346"/>
                  <a:gd name="T29" fmla="*/ 251 h 311"/>
                  <a:gd name="T30" fmla="*/ 239 w 346"/>
                  <a:gd name="T31" fmla="*/ 251 h 311"/>
                  <a:gd name="T32" fmla="*/ 76 w 346"/>
                  <a:gd name="T33" fmla="*/ 201 h 311"/>
                  <a:gd name="T34" fmla="*/ 76 w 346"/>
                  <a:gd name="T35" fmla="*/ 201 h 311"/>
                  <a:gd name="T36" fmla="*/ 163 w 346"/>
                  <a:gd name="T37" fmla="*/ 30 h 311"/>
                  <a:gd name="T38" fmla="*/ 163 w 346"/>
                  <a:gd name="T39" fmla="*/ 30 h 311"/>
                  <a:gd name="T40" fmla="*/ 149 w 346"/>
                  <a:gd name="T41" fmla="*/ 7 h 311"/>
                  <a:gd name="T42" fmla="*/ 149 w 346"/>
                  <a:gd name="T43" fmla="*/ 7 h 311"/>
                  <a:gd name="T44" fmla="*/ 61 w 346"/>
                  <a:gd name="T45" fmla="*/ 237 h 311"/>
                  <a:gd name="T46" fmla="*/ 61 w 346"/>
                  <a:gd name="T47" fmla="*/ 237 h 311"/>
                  <a:gd name="T48" fmla="*/ 308 w 346"/>
                  <a:gd name="T49" fmla="*/ 235 h 311"/>
                  <a:gd name="T50" fmla="*/ 308 w 346"/>
                  <a:gd name="T51" fmla="*/ 235 h 311"/>
                  <a:gd name="T52" fmla="*/ 322 w 346"/>
                  <a:gd name="T53" fmla="*/ 104 h 311"/>
                  <a:gd name="T54" fmla="*/ 322 w 346"/>
                  <a:gd name="T55" fmla="*/ 104 h 311"/>
                  <a:gd name="T56" fmla="*/ 206 w 346"/>
                  <a:gd name="T57" fmla="*/ 49 h 311"/>
                  <a:gd name="T58" fmla="*/ 206 w 346"/>
                  <a:gd name="T59" fmla="*/ 49 h 311"/>
                  <a:gd name="T60" fmla="*/ 114 w 346"/>
                  <a:gd name="T61" fmla="*/ 138 h 311"/>
                  <a:gd name="T62" fmla="*/ 114 w 346"/>
                  <a:gd name="T63" fmla="*/ 138 h 311"/>
                  <a:gd name="T64" fmla="*/ 180 w 346"/>
                  <a:gd name="T65" fmla="*/ 245 h 311"/>
                  <a:gd name="T66" fmla="*/ 180 w 346"/>
                  <a:gd name="T67" fmla="*/ 245 h 311"/>
                  <a:gd name="T68" fmla="*/ 247 w 346"/>
                  <a:gd name="T69" fmla="*/ 142 h 311"/>
                  <a:gd name="T70" fmla="*/ 247 w 346"/>
                  <a:gd name="T71" fmla="*/ 142 h 311"/>
                  <a:gd name="T72" fmla="*/ 195 w 346"/>
                  <a:gd name="T73" fmla="*/ 128 h 311"/>
                  <a:gd name="T74" fmla="*/ 195 w 346"/>
                  <a:gd name="T75" fmla="*/ 128 h 311"/>
                  <a:gd name="T76" fmla="*/ 191 w 346"/>
                  <a:gd name="T77" fmla="*/ 175 h 311"/>
                  <a:gd name="T78" fmla="*/ 191 w 346"/>
                  <a:gd name="T79" fmla="*/ 175 h 311"/>
                  <a:gd name="T80" fmla="*/ 205 w 346"/>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6" h="311">
                    <a:moveTo>
                      <a:pt x="205" y="164"/>
                    </a:moveTo>
                    <a:lnTo>
                      <a:pt x="205" y="164"/>
                    </a:lnTo>
                    <a:cubicBezTo>
                      <a:pt x="201" y="156"/>
                      <a:pt x="205" y="147"/>
                      <a:pt x="212" y="146"/>
                    </a:cubicBezTo>
                    <a:lnTo>
                      <a:pt x="212" y="146"/>
                    </a:lnTo>
                    <a:cubicBezTo>
                      <a:pt x="222" y="142"/>
                      <a:pt x="232" y="153"/>
                      <a:pt x="233" y="162"/>
                    </a:cubicBezTo>
                    <a:lnTo>
                      <a:pt x="233" y="162"/>
                    </a:lnTo>
                    <a:cubicBezTo>
                      <a:pt x="239" y="181"/>
                      <a:pt x="222" y="205"/>
                      <a:pt x="206" y="214"/>
                    </a:cubicBezTo>
                    <a:lnTo>
                      <a:pt x="206" y="214"/>
                    </a:lnTo>
                    <a:cubicBezTo>
                      <a:pt x="169" y="235"/>
                      <a:pt x="143" y="187"/>
                      <a:pt x="143" y="156"/>
                    </a:cubicBezTo>
                    <a:lnTo>
                      <a:pt x="143" y="156"/>
                    </a:lnTo>
                    <a:cubicBezTo>
                      <a:pt x="142" y="83"/>
                      <a:pt x="228" y="50"/>
                      <a:pt x="282" y="95"/>
                    </a:cubicBezTo>
                    <a:lnTo>
                      <a:pt x="282" y="95"/>
                    </a:lnTo>
                    <a:cubicBezTo>
                      <a:pt x="308" y="117"/>
                      <a:pt x="318" y="156"/>
                      <a:pt x="307" y="189"/>
                    </a:cubicBezTo>
                    <a:lnTo>
                      <a:pt x="307" y="189"/>
                    </a:lnTo>
                    <a:cubicBezTo>
                      <a:pt x="295" y="220"/>
                      <a:pt x="269" y="239"/>
                      <a:pt x="239" y="251"/>
                    </a:cubicBezTo>
                    <a:lnTo>
                      <a:pt x="239" y="251"/>
                    </a:lnTo>
                    <a:cubicBezTo>
                      <a:pt x="182" y="271"/>
                      <a:pt x="101" y="266"/>
                      <a:pt x="76" y="201"/>
                    </a:cubicBezTo>
                    <a:lnTo>
                      <a:pt x="76" y="201"/>
                    </a:lnTo>
                    <a:cubicBezTo>
                      <a:pt x="48" y="129"/>
                      <a:pt x="101" y="63"/>
                      <a:pt x="163" y="30"/>
                    </a:cubicBezTo>
                    <a:lnTo>
                      <a:pt x="163" y="30"/>
                    </a:lnTo>
                    <a:cubicBezTo>
                      <a:pt x="178" y="22"/>
                      <a:pt x="165" y="0"/>
                      <a:pt x="149" y="7"/>
                    </a:cubicBezTo>
                    <a:lnTo>
                      <a:pt x="149" y="7"/>
                    </a:lnTo>
                    <a:cubicBezTo>
                      <a:pt x="65" y="46"/>
                      <a:pt x="0" y="151"/>
                      <a:pt x="61" y="237"/>
                    </a:cubicBezTo>
                    <a:lnTo>
                      <a:pt x="61" y="237"/>
                    </a:lnTo>
                    <a:cubicBezTo>
                      <a:pt x="115" y="310"/>
                      <a:pt x="251" y="302"/>
                      <a:pt x="308" y="235"/>
                    </a:cubicBezTo>
                    <a:lnTo>
                      <a:pt x="308" y="235"/>
                    </a:lnTo>
                    <a:cubicBezTo>
                      <a:pt x="340" y="200"/>
                      <a:pt x="345" y="146"/>
                      <a:pt x="322" y="104"/>
                    </a:cubicBezTo>
                    <a:lnTo>
                      <a:pt x="322" y="104"/>
                    </a:lnTo>
                    <a:cubicBezTo>
                      <a:pt x="298" y="63"/>
                      <a:pt x="251" y="41"/>
                      <a:pt x="206" y="49"/>
                    </a:cubicBezTo>
                    <a:lnTo>
                      <a:pt x="206" y="49"/>
                    </a:lnTo>
                    <a:cubicBezTo>
                      <a:pt x="159" y="55"/>
                      <a:pt x="119" y="92"/>
                      <a:pt x="114" y="138"/>
                    </a:cubicBezTo>
                    <a:lnTo>
                      <a:pt x="114" y="138"/>
                    </a:lnTo>
                    <a:cubicBezTo>
                      <a:pt x="107" y="183"/>
                      <a:pt x="131" y="239"/>
                      <a:pt x="180" y="245"/>
                    </a:cubicBezTo>
                    <a:lnTo>
                      <a:pt x="180" y="245"/>
                    </a:lnTo>
                    <a:cubicBezTo>
                      <a:pt x="228" y="252"/>
                      <a:pt x="276" y="184"/>
                      <a:pt x="247" y="142"/>
                    </a:cubicBezTo>
                    <a:lnTo>
                      <a:pt x="247" y="142"/>
                    </a:lnTo>
                    <a:cubicBezTo>
                      <a:pt x="236" y="125"/>
                      <a:pt x="214" y="116"/>
                      <a:pt x="195" y="128"/>
                    </a:cubicBezTo>
                    <a:lnTo>
                      <a:pt x="195" y="128"/>
                    </a:lnTo>
                    <a:cubicBezTo>
                      <a:pt x="181" y="138"/>
                      <a:pt x="176" y="162"/>
                      <a:pt x="191" y="175"/>
                    </a:cubicBezTo>
                    <a:lnTo>
                      <a:pt x="191" y="175"/>
                    </a:lnTo>
                    <a:cubicBezTo>
                      <a:pt x="198"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68" name="Freeform 302">
                <a:extLst>
                  <a:ext uri="{FF2B5EF4-FFF2-40B4-BE49-F238E27FC236}">
                    <a16:creationId xmlns:a16="http://schemas.microsoft.com/office/drawing/2014/main" id="{A9C7F55D-D960-CB40-A6DA-1AC2FB5E3108}"/>
                  </a:ext>
                </a:extLst>
              </p:cNvPr>
              <p:cNvSpPr>
                <a:spLocks/>
              </p:cNvSpPr>
              <p:nvPr/>
            </p:nvSpPr>
            <p:spPr bwMode="auto">
              <a:xfrm>
                <a:off x="1781993" y="3119841"/>
                <a:ext cx="132498" cy="136338"/>
              </a:xfrm>
              <a:custGeom>
                <a:avLst/>
                <a:gdLst>
                  <a:gd name="T0" fmla="*/ 59515 w 305"/>
                  <a:gd name="T1" fmla="*/ 56371 h 312"/>
                  <a:gd name="T2" fmla="*/ 59515 w 305"/>
                  <a:gd name="T3" fmla="*/ 56371 h 312"/>
                  <a:gd name="T4" fmla="*/ 51262 w 305"/>
                  <a:gd name="T5" fmla="*/ 59429 h 312"/>
                  <a:gd name="T6" fmla="*/ 51262 w 305"/>
                  <a:gd name="T7" fmla="*/ 59429 h 312"/>
                  <a:gd name="T8" fmla="*/ 49524 w 305"/>
                  <a:gd name="T9" fmla="*/ 48068 h 312"/>
                  <a:gd name="T10" fmla="*/ 49524 w 305"/>
                  <a:gd name="T11" fmla="*/ 48068 h 312"/>
                  <a:gd name="T12" fmla="*/ 74286 w 305"/>
                  <a:gd name="T13" fmla="*/ 40639 h 312"/>
                  <a:gd name="T14" fmla="*/ 74286 w 305"/>
                  <a:gd name="T15" fmla="*/ 40639 h 312"/>
                  <a:gd name="T16" fmla="*/ 76023 w 305"/>
                  <a:gd name="T17" fmla="*/ 77783 h 312"/>
                  <a:gd name="T18" fmla="*/ 76023 w 305"/>
                  <a:gd name="T19" fmla="*/ 77783 h 312"/>
                  <a:gd name="T20" fmla="*/ 14336 w 305"/>
                  <a:gd name="T21" fmla="*/ 53749 h 312"/>
                  <a:gd name="T22" fmla="*/ 14336 w 305"/>
                  <a:gd name="T23" fmla="*/ 53749 h 312"/>
                  <a:gd name="T24" fmla="*/ 36057 w 305"/>
                  <a:gd name="T25" fmla="*/ 17916 h 312"/>
                  <a:gd name="T26" fmla="*/ 36057 w 305"/>
                  <a:gd name="T27" fmla="*/ 17916 h 312"/>
                  <a:gd name="T28" fmla="*/ 74720 w 305"/>
                  <a:gd name="T29" fmla="*/ 18790 h 312"/>
                  <a:gd name="T30" fmla="*/ 74720 w 305"/>
                  <a:gd name="T31" fmla="*/ 18790 h 312"/>
                  <a:gd name="T32" fmla="*/ 110343 w 305"/>
                  <a:gd name="T33" fmla="*/ 84774 h 312"/>
                  <a:gd name="T34" fmla="*/ 110343 w 305"/>
                  <a:gd name="T35" fmla="*/ 84774 h 312"/>
                  <a:gd name="T36" fmla="*/ 31278 w 305"/>
                  <a:gd name="T37" fmla="*/ 110556 h 312"/>
                  <a:gd name="T38" fmla="*/ 31278 w 305"/>
                  <a:gd name="T39" fmla="*/ 110556 h 312"/>
                  <a:gd name="T40" fmla="*/ 28672 w 305"/>
                  <a:gd name="T41" fmla="*/ 122355 h 312"/>
                  <a:gd name="T42" fmla="*/ 28672 w 305"/>
                  <a:gd name="T43" fmla="*/ 122355 h 312"/>
                  <a:gd name="T44" fmla="*/ 125547 w 305"/>
                  <a:gd name="T45" fmla="*/ 78657 h 312"/>
                  <a:gd name="T46" fmla="*/ 125547 w 305"/>
                  <a:gd name="T47" fmla="*/ 78657 h 312"/>
                  <a:gd name="T48" fmla="*/ 49524 w 305"/>
                  <a:gd name="T49" fmla="*/ 2622 h 312"/>
                  <a:gd name="T50" fmla="*/ 49524 w 305"/>
                  <a:gd name="T51" fmla="*/ 2622 h 312"/>
                  <a:gd name="T52" fmla="*/ 5213 w 305"/>
                  <a:gd name="T53" fmla="*/ 38891 h 312"/>
                  <a:gd name="T54" fmla="*/ 5213 w 305"/>
                  <a:gd name="T55" fmla="*/ 38891 h 312"/>
                  <a:gd name="T56" fmla="*/ 23459 w 305"/>
                  <a:gd name="T57" fmla="*/ 92203 h 312"/>
                  <a:gd name="T58" fmla="*/ 23459 w 305"/>
                  <a:gd name="T59" fmla="*/ 92203 h 312"/>
                  <a:gd name="T60" fmla="*/ 79933 w 305"/>
                  <a:gd name="T61" fmla="*/ 93077 h 312"/>
                  <a:gd name="T62" fmla="*/ 79933 w 305"/>
                  <a:gd name="T63" fmla="*/ 93077 h 312"/>
                  <a:gd name="T64" fmla="*/ 92097 w 305"/>
                  <a:gd name="T65" fmla="*/ 39328 h 312"/>
                  <a:gd name="T66" fmla="*/ 92097 w 305"/>
                  <a:gd name="T67" fmla="*/ 39328 h 312"/>
                  <a:gd name="T68" fmla="*/ 38663 w 305"/>
                  <a:gd name="T69" fmla="*/ 50253 h 312"/>
                  <a:gd name="T70" fmla="*/ 38663 w 305"/>
                  <a:gd name="T71" fmla="*/ 50253 h 312"/>
                  <a:gd name="T72" fmla="*/ 50827 w 305"/>
                  <a:gd name="T73" fmla="*/ 70354 h 312"/>
                  <a:gd name="T74" fmla="*/ 50827 w 305"/>
                  <a:gd name="T75" fmla="*/ 70354 h 312"/>
                  <a:gd name="T76" fmla="*/ 66901 w 305"/>
                  <a:gd name="T77" fmla="*/ 57244 h 312"/>
                  <a:gd name="T78" fmla="*/ 66901 w 305"/>
                  <a:gd name="T79" fmla="*/ 57244 h 312"/>
                  <a:gd name="T80" fmla="*/ 59515 w 305"/>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5" h="312">
                    <a:moveTo>
                      <a:pt x="137" y="129"/>
                    </a:moveTo>
                    <a:lnTo>
                      <a:pt x="137" y="129"/>
                    </a:lnTo>
                    <a:cubicBezTo>
                      <a:pt x="134" y="136"/>
                      <a:pt x="125" y="140"/>
                      <a:pt x="118" y="136"/>
                    </a:cubicBezTo>
                    <a:cubicBezTo>
                      <a:pt x="109" y="133"/>
                      <a:pt x="109" y="118"/>
                      <a:pt x="114" y="110"/>
                    </a:cubicBezTo>
                    <a:cubicBezTo>
                      <a:pt x="125" y="93"/>
                      <a:pt x="154" y="88"/>
                      <a:pt x="171" y="93"/>
                    </a:cubicBezTo>
                    <a:cubicBezTo>
                      <a:pt x="212" y="104"/>
                      <a:pt x="196" y="157"/>
                      <a:pt x="175" y="178"/>
                    </a:cubicBezTo>
                    <a:cubicBezTo>
                      <a:pt x="125" y="231"/>
                      <a:pt x="38" y="193"/>
                      <a:pt x="33" y="123"/>
                    </a:cubicBezTo>
                    <a:cubicBezTo>
                      <a:pt x="30" y="89"/>
                      <a:pt x="51" y="55"/>
                      <a:pt x="83" y="41"/>
                    </a:cubicBezTo>
                    <a:cubicBezTo>
                      <a:pt x="112" y="26"/>
                      <a:pt x="145" y="30"/>
                      <a:pt x="172" y="43"/>
                    </a:cubicBezTo>
                    <a:cubicBezTo>
                      <a:pt x="227" y="69"/>
                      <a:pt x="281" y="131"/>
                      <a:pt x="254" y="194"/>
                    </a:cubicBezTo>
                    <a:cubicBezTo>
                      <a:pt x="222" y="265"/>
                      <a:pt x="139" y="276"/>
                      <a:pt x="72" y="253"/>
                    </a:cubicBezTo>
                    <a:cubicBezTo>
                      <a:pt x="55" y="248"/>
                      <a:pt x="50" y="273"/>
                      <a:pt x="66" y="280"/>
                    </a:cubicBezTo>
                    <a:cubicBezTo>
                      <a:pt x="151" y="311"/>
                      <a:pt x="272" y="284"/>
                      <a:pt x="289" y="180"/>
                    </a:cubicBezTo>
                    <a:cubicBezTo>
                      <a:pt x="304" y="89"/>
                      <a:pt x="202" y="0"/>
                      <a:pt x="114" y="6"/>
                    </a:cubicBezTo>
                    <a:cubicBezTo>
                      <a:pt x="67" y="9"/>
                      <a:pt x="25" y="43"/>
                      <a:pt x="12" y="89"/>
                    </a:cubicBezTo>
                    <a:cubicBezTo>
                      <a:pt x="0" y="135"/>
                      <a:pt x="17" y="184"/>
                      <a:pt x="54" y="211"/>
                    </a:cubicBezTo>
                    <a:cubicBezTo>
                      <a:pt x="92" y="239"/>
                      <a:pt x="146" y="240"/>
                      <a:pt x="184" y="213"/>
                    </a:cubicBezTo>
                    <a:cubicBezTo>
                      <a:pt x="218" y="185"/>
                      <a:pt x="242" y="129"/>
                      <a:pt x="212" y="90"/>
                    </a:cubicBezTo>
                    <a:cubicBezTo>
                      <a:pt x="181" y="50"/>
                      <a:pt x="100" y="65"/>
                      <a:pt x="89" y="115"/>
                    </a:cubicBezTo>
                    <a:cubicBezTo>
                      <a:pt x="87" y="135"/>
                      <a:pt x="96" y="157"/>
                      <a:pt x="117" y="161"/>
                    </a:cubicBezTo>
                    <a:cubicBezTo>
                      <a:pt x="135" y="164"/>
                      <a:pt x="155" y="151"/>
                      <a:pt x="154" y="131"/>
                    </a:cubicBezTo>
                    <a:cubicBezTo>
                      <a:pt x="153" y="122"/>
                      <a:pt x="139"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69" name="Freeform 303">
                <a:extLst>
                  <a:ext uri="{FF2B5EF4-FFF2-40B4-BE49-F238E27FC236}">
                    <a16:creationId xmlns:a16="http://schemas.microsoft.com/office/drawing/2014/main" id="{2AD02238-D9AB-7F4D-A987-514AC580BF07}"/>
                  </a:ext>
                </a:extLst>
              </p:cNvPr>
              <p:cNvSpPr>
                <a:spLocks/>
              </p:cNvSpPr>
              <p:nvPr/>
            </p:nvSpPr>
            <p:spPr bwMode="auto">
              <a:xfrm>
                <a:off x="1371059" y="3119841"/>
                <a:ext cx="132498" cy="136338"/>
              </a:xfrm>
              <a:custGeom>
                <a:avLst/>
                <a:gdLst>
                  <a:gd name="T0" fmla="*/ 59754 w 306"/>
                  <a:gd name="T1" fmla="*/ 56371 h 312"/>
                  <a:gd name="T2" fmla="*/ 59754 w 306"/>
                  <a:gd name="T3" fmla="*/ 56371 h 312"/>
                  <a:gd name="T4" fmla="*/ 51094 w 306"/>
                  <a:gd name="T5" fmla="*/ 59429 h 312"/>
                  <a:gd name="T6" fmla="*/ 51094 w 306"/>
                  <a:gd name="T7" fmla="*/ 59429 h 312"/>
                  <a:gd name="T8" fmla="*/ 49362 w 306"/>
                  <a:gd name="T9" fmla="*/ 48068 h 312"/>
                  <a:gd name="T10" fmla="*/ 49362 w 306"/>
                  <a:gd name="T11" fmla="*/ 48068 h 312"/>
                  <a:gd name="T12" fmla="*/ 74476 w 306"/>
                  <a:gd name="T13" fmla="*/ 40639 h 312"/>
                  <a:gd name="T14" fmla="*/ 74476 w 306"/>
                  <a:gd name="T15" fmla="*/ 40639 h 312"/>
                  <a:gd name="T16" fmla="*/ 76208 w 306"/>
                  <a:gd name="T17" fmla="*/ 77783 h 312"/>
                  <a:gd name="T18" fmla="*/ 76208 w 306"/>
                  <a:gd name="T19" fmla="*/ 77783 h 312"/>
                  <a:gd name="T20" fmla="*/ 14289 w 306"/>
                  <a:gd name="T21" fmla="*/ 53749 h 312"/>
                  <a:gd name="T22" fmla="*/ 14289 w 306"/>
                  <a:gd name="T23" fmla="*/ 53749 h 312"/>
                  <a:gd name="T24" fmla="*/ 36372 w 306"/>
                  <a:gd name="T25" fmla="*/ 17916 h 312"/>
                  <a:gd name="T26" fmla="*/ 36372 w 306"/>
                  <a:gd name="T27" fmla="*/ 17916 h 312"/>
                  <a:gd name="T28" fmla="*/ 74909 w 306"/>
                  <a:gd name="T29" fmla="*/ 18790 h 312"/>
                  <a:gd name="T30" fmla="*/ 74909 w 306"/>
                  <a:gd name="T31" fmla="*/ 18790 h 312"/>
                  <a:gd name="T32" fmla="*/ 110415 w 306"/>
                  <a:gd name="T33" fmla="*/ 84774 h 312"/>
                  <a:gd name="T34" fmla="*/ 110415 w 306"/>
                  <a:gd name="T35" fmla="*/ 84774 h 312"/>
                  <a:gd name="T36" fmla="*/ 31176 w 306"/>
                  <a:gd name="T37" fmla="*/ 110556 h 312"/>
                  <a:gd name="T38" fmla="*/ 31176 w 306"/>
                  <a:gd name="T39" fmla="*/ 110556 h 312"/>
                  <a:gd name="T40" fmla="*/ 28578 w 306"/>
                  <a:gd name="T41" fmla="*/ 122355 h 312"/>
                  <a:gd name="T42" fmla="*/ 28578 w 306"/>
                  <a:gd name="T43" fmla="*/ 122355 h 312"/>
                  <a:gd name="T44" fmla="*/ 125570 w 306"/>
                  <a:gd name="T45" fmla="*/ 78657 h 312"/>
                  <a:gd name="T46" fmla="*/ 125570 w 306"/>
                  <a:gd name="T47" fmla="*/ 78657 h 312"/>
                  <a:gd name="T48" fmla="*/ 50228 w 306"/>
                  <a:gd name="T49" fmla="*/ 2622 h 312"/>
                  <a:gd name="T50" fmla="*/ 50228 w 306"/>
                  <a:gd name="T51" fmla="*/ 2622 h 312"/>
                  <a:gd name="T52" fmla="*/ 5629 w 306"/>
                  <a:gd name="T53" fmla="*/ 38891 h 312"/>
                  <a:gd name="T54" fmla="*/ 5629 w 306"/>
                  <a:gd name="T55" fmla="*/ 38891 h 312"/>
                  <a:gd name="T56" fmla="*/ 23815 w 306"/>
                  <a:gd name="T57" fmla="*/ 92203 h 312"/>
                  <a:gd name="T58" fmla="*/ 23815 w 306"/>
                  <a:gd name="T59" fmla="*/ 92203 h 312"/>
                  <a:gd name="T60" fmla="*/ 79672 w 306"/>
                  <a:gd name="T61" fmla="*/ 93077 h 312"/>
                  <a:gd name="T62" fmla="*/ 79672 w 306"/>
                  <a:gd name="T63" fmla="*/ 93077 h 312"/>
                  <a:gd name="T64" fmla="*/ 92229 w 306"/>
                  <a:gd name="T65" fmla="*/ 39328 h 312"/>
                  <a:gd name="T66" fmla="*/ 92229 w 306"/>
                  <a:gd name="T67" fmla="*/ 39328 h 312"/>
                  <a:gd name="T68" fmla="*/ 39836 w 306"/>
                  <a:gd name="T69" fmla="*/ 50253 h 312"/>
                  <a:gd name="T70" fmla="*/ 39836 w 306"/>
                  <a:gd name="T71" fmla="*/ 50253 h 312"/>
                  <a:gd name="T72" fmla="*/ 51094 w 306"/>
                  <a:gd name="T73" fmla="*/ 70354 h 312"/>
                  <a:gd name="T74" fmla="*/ 51094 w 306"/>
                  <a:gd name="T75" fmla="*/ 70354 h 312"/>
                  <a:gd name="T76" fmla="*/ 67115 w 306"/>
                  <a:gd name="T77" fmla="*/ 57244 h 312"/>
                  <a:gd name="T78" fmla="*/ 67115 w 306"/>
                  <a:gd name="T79" fmla="*/ 57244 h 312"/>
                  <a:gd name="T80" fmla="*/ 59754 w 306"/>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8" y="129"/>
                    </a:moveTo>
                    <a:lnTo>
                      <a:pt x="138" y="129"/>
                    </a:lnTo>
                    <a:cubicBezTo>
                      <a:pt x="135" y="136"/>
                      <a:pt x="125" y="140"/>
                      <a:pt x="118" y="136"/>
                    </a:cubicBezTo>
                    <a:cubicBezTo>
                      <a:pt x="109" y="133"/>
                      <a:pt x="110" y="118"/>
                      <a:pt x="114" y="110"/>
                    </a:cubicBezTo>
                    <a:cubicBezTo>
                      <a:pt x="125" y="93"/>
                      <a:pt x="154" y="88"/>
                      <a:pt x="172" y="93"/>
                    </a:cubicBezTo>
                    <a:cubicBezTo>
                      <a:pt x="212" y="104"/>
                      <a:pt x="197" y="157"/>
                      <a:pt x="176" y="178"/>
                    </a:cubicBezTo>
                    <a:cubicBezTo>
                      <a:pt x="125" y="231"/>
                      <a:pt x="39" y="193"/>
                      <a:pt x="33" y="123"/>
                    </a:cubicBezTo>
                    <a:cubicBezTo>
                      <a:pt x="32" y="89"/>
                      <a:pt x="53" y="55"/>
                      <a:pt x="84" y="41"/>
                    </a:cubicBezTo>
                    <a:cubicBezTo>
                      <a:pt x="112" y="26"/>
                      <a:pt x="146" y="30"/>
                      <a:pt x="173" y="43"/>
                    </a:cubicBezTo>
                    <a:cubicBezTo>
                      <a:pt x="227" y="69"/>
                      <a:pt x="282" y="131"/>
                      <a:pt x="255" y="194"/>
                    </a:cubicBezTo>
                    <a:cubicBezTo>
                      <a:pt x="223" y="265"/>
                      <a:pt x="139" y="276"/>
                      <a:pt x="72" y="253"/>
                    </a:cubicBezTo>
                    <a:cubicBezTo>
                      <a:pt x="56" y="248"/>
                      <a:pt x="51" y="273"/>
                      <a:pt x="66" y="280"/>
                    </a:cubicBezTo>
                    <a:cubicBezTo>
                      <a:pt x="152" y="311"/>
                      <a:pt x="272" y="284"/>
                      <a:pt x="290" y="180"/>
                    </a:cubicBezTo>
                    <a:cubicBezTo>
                      <a:pt x="305" y="89"/>
                      <a:pt x="202" y="0"/>
                      <a:pt x="116" y="6"/>
                    </a:cubicBezTo>
                    <a:cubicBezTo>
                      <a:pt x="67" y="9"/>
                      <a:pt x="25" y="43"/>
                      <a:pt x="13" y="89"/>
                    </a:cubicBezTo>
                    <a:cubicBezTo>
                      <a:pt x="0" y="135"/>
                      <a:pt x="17" y="184"/>
                      <a:pt x="55" y="211"/>
                    </a:cubicBezTo>
                    <a:cubicBezTo>
                      <a:pt x="92" y="239"/>
                      <a:pt x="146" y="240"/>
                      <a:pt x="184" y="213"/>
                    </a:cubicBezTo>
                    <a:cubicBezTo>
                      <a:pt x="218" y="185"/>
                      <a:pt x="242" y="129"/>
                      <a:pt x="213" y="90"/>
                    </a:cubicBezTo>
                    <a:cubicBezTo>
                      <a:pt x="183" y="50"/>
                      <a:pt x="101" y="65"/>
                      <a:pt x="92" y="115"/>
                    </a:cubicBezTo>
                    <a:cubicBezTo>
                      <a:pt x="88" y="135"/>
                      <a:pt x="97" y="157"/>
                      <a:pt x="118" y="161"/>
                    </a:cubicBezTo>
                    <a:cubicBezTo>
                      <a:pt x="137" y="164"/>
                      <a:pt x="156" y="151"/>
                      <a:pt x="155" y="131"/>
                    </a:cubicBezTo>
                    <a:cubicBezTo>
                      <a:pt x="152" y="122"/>
                      <a:pt x="139" y="118"/>
                      <a:pt x="138"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70" name="Freeform 304">
                <a:extLst>
                  <a:ext uri="{FF2B5EF4-FFF2-40B4-BE49-F238E27FC236}">
                    <a16:creationId xmlns:a16="http://schemas.microsoft.com/office/drawing/2014/main" id="{E570B9F9-42F5-0A4A-958B-C3E6901A2B05}"/>
                  </a:ext>
                </a:extLst>
              </p:cNvPr>
              <p:cNvSpPr>
                <a:spLocks noChangeArrowheads="1"/>
              </p:cNvSpPr>
              <p:nvPr/>
            </p:nvSpPr>
            <p:spPr bwMode="auto">
              <a:xfrm>
                <a:off x="1970273" y="3120267"/>
                <a:ext cx="150376" cy="135912"/>
              </a:xfrm>
              <a:custGeom>
                <a:avLst/>
                <a:gdLst>
                  <a:gd name="T0" fmla="*/ 205 w 345"/>
                  <a:gd name="T1" fmla="*/ 164 h 311"/>
                  <a:gd name="T2" fmla="*/ 205 w 345"/>
                  <a:gd name="T3" fmla="*/ 164 h 311"/>
                  <a:gd name="T4" fmla="*/ 211 w 345"/>
                  <a:gd name="T5" fmla="*/ 146 h 311"/>
                  <a:gd name="T6" fmla="*/ 211 w 345"/>
                  <a:gd name="T7" fmla="*/ 146 h 311"/>
                  <a:gd name="T8" fmla="*/ 234 w 345"/>
                  <a:gd name="T9" fmla="*/ 162 h 311"/>
                  <a:gd name="T10" fmla="*/ 234 w 345"/>
                  <a:gd name="T11" fmla="*/ 162 h 311"/>
                  <a:gd name="T12" fmla="*/ 206 w 345"/>
                  <a:gd name="T13" fmla="*/ 214 h 311"/>
                  <a:gd name="T14" fmla="*/ 206 w 345"/>
                  <a:gd name="T15" fmla="*/ 214 h 311"/>
                  <a:gd name="T16" fmla="*/ 143 w 345"/>
                  <a:gd name="T17" fmla="*/ 156 h 311"/>
                  <a:gd name="T18" fmla="*/ 143 w 345"/>
                  <a:gd name="T19" fmla="*/ 156 h 311"/>
                  <a:gd name="T20" fmla="*/ 281 w 345"/>
                  <a:gd name="T21" fmla="*/ 95 h 311"/>
                  <a:gd name="T22" fmla="*/ 281 w 345"/>
                  <a:gd name="T23" fmla="*/ 95 h 311"/>
                  <a:gd name="T24" fmla="*/ 305 w 345"/>
                  <a:gd name="T25" fmla="*/ 189 h 311"/>
                  <a:gd name="T26" fmla="*/ 305 w 345"/>
                  <a:gd name="T27" fmla="*/ 189 h 311"/>
                  <a:gd name="T28" fmla="*/ 239 w 345"/>
                  <a:gd name="T29" fmla="*/ 251 h 311"/>
                  <a:gd name="T30" fmla="*/ 239 w 345"/>
                  <a:gd name="T31" fmla="*/ 251 h 311"/>
                  <a:gd name="T32" fmla="*/ 75 w 345"/>
                  <a:gd name="T33" fmla="*/ 201 h 311"/>
                  <a:gd name="T34" fmla="*/ 75 w 345"/>
                  <a:gd name="T35" fmla="*/ 201 h 311"/>
                  <a:gd name="T36" fmla="*/ 161 w 345"/>
                  <a:gd name="T37" fmla="*/ 30 h 311"/>
                  <a:gd name="T38" fmla="*/ 161 w 345"/>
                  <a:gd name="T39" fmla="*/ 30 h 311"/>
                  <a:gd name="T40" fmla="*/ 148 w 345"/>
                  <a:gd name="T41" fmla="*/ 7 h 311"/>
                  <a:gd name="T42" fmla="*/ 148 w 345"/>
                  <a:gd name="T43" fmla="*/ 7 h 311"/>
                  <a:gd name="T44" fmla="*/ 60 w 345"/>
                  <a:gd name="T45" fmla="*/ 237 h 311"/>
                  <a:gd name="T46" fmla="*/ 60 w 345"/>
                  <a:gd name="T47" fmla="*/ 237 h 311"/>
                  <a:gd name="T48" fmla="*/ 307 w 345"/>
                  <a:gd name="T49" fmla="*/ 235 h 311"/>
                  <a:gd name="T50" fmla="*/ 307 w 345"/>
                  <a:gd name="T51" fmla="*/ 235 h 311"/>
                  <a:gd name="T52" fmla="*/ 320 w 345"/>
                  <a:gd name="T53" fmla="*/ 104 h 311"/>
                  <a:gd name="T54" fmla="*/ 320 w 345"/>
                  <a:gd name="T55" fmla="*/ 104 h 311"/>
                  <a:gd name="T56" fmla="*/ 205 w 345"/>
                  <a:gd name="T57" fmla="*/ 49 h 311"/>
                  <a:gd name="T58" fmla="*/ 205 w 345"/>
                  <a:gd name="T59" fmla="*/ 49 h 311"/>
                  <a:gd name="T60" fmla="*/ 113 w 345"/>
                  <a:gd name="T61" fmla="*/ 138 h 311"/>
                  <a:gd name="T62" fmla="*/ 113 w 345"/>
                  <a:gd name="T63" fmla="*/ 138 h 311"/>
                  <a:gd name="T64" fmla="*/ 178 w 345"/>
                  <a:gd name="T65" fmla="*/ 245 h 311"/>
                  <a:gd name="T66" fmla="*/ 178 w 345"/>
                  <a:gd name="T67" fmla="*/ 245 h 311"/>
                  <a:gd name="T68" fmla="*/ 247 w 345"/>
                  <a:gd name="T69" fmla="*/ 142 h 311"/>
                  <a:gd name="T70" fmla="*/ 247 w 345"/>
                  <a:gd name="T71" fmla="*/ 142 h 311"/>
                  <a:gd name="T72" fmla="*/ 196 w 345"/>
                  <a:gd name="T73" fmla="*/ 128 h 311"/>
                  <a:gd name="T74" fmla="*/ 196 w 345"/>
                  <a:gd name="T75" fmla="*/ 128 h 311"/>
                  <a:gd name="T76" fmla="*/ 192 w 345"/>
                  <a:gd name="T77" fmla="*/ 175 h 311"/>
                  <a:gd name="T78" fmla="*/ 192 w 345"/>
                  <a:gd name="T79" fmla="*/ 175 h 311"/>
                  <a:gd name="T80" fmla="*/ 205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5" y="164"/>
                    </a:moveTo>
                    <a:lnTo>
                      <a:pt x="205" y="164"/>
                    </a:lnTo>
                    <a:cubicBezTo>
                      <a:pt x="199" y="156"/>
                      <a:pt x="205" y="147"/>
                      <a:pt x="211" y="146"/>
                    </a:cubicBezTo>
                    <a:lnTo>
                      <a:pt x="211" y="146"/>
                    </a:lnTo>
                    <a:cubicBezTo>
                      <a:pt x="222" y="142"/>
                      <a:pt x="231" y="153"/>
                      <a:pt x="234" y="162"/>
                    </a:cubicBezTo>
                    <a:lnTo>
                      <a:pt x="234" y="162"/>
                    </a:lnTo>
                    <a:cubicBezTo>
                      <a:pt x="238" y="181"/>
                      <a:pt x="222" y="205"/>
                      <a:pt x="206" y="214"/>
                    </a:cubicBezTo>
                    <a:lnTo>
                      <a:pt x="206" y="214"/>
                    </a:lnTo>
                    <a:cubicBezTo>
                      <a:pt x="169" y="235"/>
                      <a:pt x="143" y="187"/>
                      <a:pt x="143" y="156"/>
                    </a:cubicBezTo>
                    <a:lnTo>
                      <a:pt x="143" y="156"/>
                    </a:lnTo>
                    <a:cubicBezTo>
                      <a:pt x="140" y="83"/>
                      <a:pt x="228" y="50"/>
                      <a:pt x="281" y="95"/>
                    </a:cubicBezTo>
                    <a:lnTo>
                      <a:pt x="281" y="95"/>
                    </a:lnTo>
                    <a:cubicBezTo>
                      <a:pt x="309" y="117"/>
                      <a:pt x="316" y="156"/>
                      <a:pt x="305" y="189"/>
                    </a:cubicBezTo>
                    <a:lnTo>
                      <a:pt x="305" y="189"/>
                    </a:lnTo>
                    <a:cubicBezTo>
                      <a:pt x="295" y="220"/>
                      <a:pt x="268" y="239"/>
                      <a:pt x="239" y="251"/>
                    </a:cubicBezTo>
                    <a:lnTo>
                      <a:pt x="239" y="251"/>
                    </a:lnTo>
                    <a:cubicBezTo>
                      <a:pt x="182" y="271"/>
                      <a:pt x="100" y="266"/>
                      <a:pt x="75" y="201"/>
                    </a:cubicBezTo>
                    <a:lnTo>
                      <a:pt x="75" y="201"/>
                    </a:lnTo>
                    <a:cubicBezTo>
                      <a:pt x="47" y="129"/>
                      <a:pt x="100" y="63"/>
                      <a:pt x="161" y="30"/>
                    </a:cubicBezTo>
                    <a:lnTo>
                      <a:pt x="161" y="30"/>
                    </a:lnTo>
                    <a:cubicBezTo>
                      <a:pt x="177" y="22"/>
                      <a:pt x="163" y="0"/>
                      <a:pt x="148" y="7"/>
                    </a:cubicBezTo>
                    <a:lnTo>
                      <a:pt x="148" y="7"/>
                    </a:lnTo>
                    <a:cubicBezTo>
                      <a:pt x="65" y="46"/>
                      <a:pt x="0" y="151"/>
                      <a:pt x="60" y="237"/>
                    </a:cubicBezTo>
                    <a:lnTo>
                      <a:pt x="60" y="237"/>
                    </a:lnTo>
                    <a:cubicBezTo>
                      <a:pt x="114" y="310"/>
                      <a:pt x="249" y="302"/>
                      <a:pt x="307" y="235"/>
                    </a:cubicBezTo>
                    <a:lnTo>
                      <a:pt x="307" y="235"/>
                    </a:lnTo>
                    <a:cubicBezTo>
                      <a:pt x="339" y="200"/>
                      <a:pt x="344" y="146"/>
                      <a:pt x="320" y="104"/>
                    </a:cubicBezTo>
                    <a:lnTo>
                      <a:pt x="320" y="104"/>
                    </a:lnTo>
                    <a:cubicBezTo>
                      <a:pt x="297" y="63"/>
                      <a:pt x="251" y="41"/>
                      <a:pt x="205" y="49"/>
                    </a:cubicBezTo>
                    <a:lnTo>
                      <a:pt x="205" y="49"/>
                    </a:lnTo>
                    <a:cubicBezTo>
                      <a:pt x="159" y="55"/>
                      <a:pt x="118" y="92"/>
                      <a:pt x="113" y="138"/>
                    </a:cubicBezTo>
                    <a:lnTo>
                      <a:pt x="113" y="138"/>
                    </a:lnTo>
                    <a:cubicBezTo>
                      <a:pt x="106" y="183"/>
                      <a:pt x="131" y="239"/>
                      <a:pt x="178" y="245"/>
                    </a:cubicBezTo>
                    <a:lnTo>
                      <a:pt x="178" y="245"/>
                    </a:lnTo>
                    <a:cubicBezTo>
                      <a:pt x="228" y="252"/>
                      <a:pt x="276" y="184"/>
                      <a:pt x="247" y="142"/>
                    </a:cubicBezTo>
                    <a:lnTo>
                      <a:pt x="247" y="142"/>
                    </a:lnTo>
                    <a:cubicBezTo>
                      <a:pt x="236" y="125"/>
                      <a:pt x="213" y="116"/>
                      <a:pt x="196" y="128"/>
                    </a:cubicBezTo>
                    <a:lnTo>
                      <a:pt x="196" y="128"/>
                    </a:lnTo>
                    <a:cubicBezTo>
                      <a:pt x="180" y="138"/>
                      <a:pt x="175" y="162"/>
                      <a:pt x="192" y="175"/>
                    </a:cubicBezTo>
                    <a:lnTo>
                      <a:pt x="192" y="175"/>
                    </a:lnTo>
                    <a:cubicBezTo>
                      <a:pt x="198"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71" name="Freeform 305">
                <a:extLst>
                  <a:ext uri="{FF2B5EF4-FFF2-40B4-BE49-F238E27FC236}">
                    <a16:creationId xmlns:a16="http://schemas.microsoft.com/office/drawing/2014/main" id="{30625AA6-CD40-9449-BFFC-151E4579D59F}"/>
                  </a:ext>
                </a:extLst>
              </p:cNvPr>
              <p:cNvSpPr>
                <a:spLocks noChangeArrowheads="1"/>
              </p:cNvSpPr>
              <p:nvPr/>
            </p:nvSpPr>
            <p:spPr bwMode="auto">
              <a:xfrm>
                <a:off x="2380916" y="3120267"/>
                <a:ext cx="150376" cy="135912"/>
              </a:xfrm>
              <a:custGeom>
                <a:avLst/>
                <a:gdLst>
                  <a:gd name="T0" fmla="*/ 205 w 346"/>
                  <a:gd name="T1" fmla="*/ 164 h 311"/>
                  <a:gd name="T2" fmla="*/ 205 w 346"/>
                  <a:gd name="T3" fmla="*/ 164 h 311"/>
                  <a:gd name="T4" fmla="*/ 211 w 346"/>
                  <a:gd name="T5" fmla="*/ 146 h 311"/>
                  <a:gd name="T6" fmla="*/ 211 w 346"/>
                  <a:gd name="T7" fmla="*/ 146 h 311"/>
                  <a:gd name="T8" fmla="*/ 233 w 346"/>
                  <a:gd name="T9" fmla="*/ 162 h 311"/>
                  <a:gd name="T10" fmla="*/ 233 w 346"/>
                  <a:gd name="T11" fmla="*/ 162 h 311"/>
                  <a:gd name="T12" fmla="*/ 206 w 346"/>
                  <a:gd name="T13" fmla="*/ 214 h 311"/>
                  <a:gd name="T14" fmla="*/ 206 w 346"/>
                  <a:gd name="T15" fmla="*/ 214 h 311"/>
                  <a:gd name="T16" fmla="*/ 143 w 346"/>
                  <a:gd name="T17" fmla="*/ 156 h 311"/>
                  <a:gd name="T18" fmla="*/ 143 w 346"/>
                  <a:gd name="T19" fmla="*/ 156 h 311"/>
                  <a:gd name="T20" fmla="*/ 282 w 346"/>
                  <a:gd name="T21" fmla="*/ 95 h 311"/>
                  <a:gd name="T22" fmla="*/ 282 w 346"/>
                  <a:gd name="T23" fmla="*/ 95 h 311"/>
                  <a:gd name="T24" fmla="*/ 306 w 346"/>
                  <a:gd name="T25" fmla="*/ 189 h 311"/>
                  <a:gd name="T26" fmla="*/ 306 w 346"/>
                  <a:gd name="T27" fmla="*/ 189 h 311"/>
                  <a:gd name="T28" fmla="*/ 239 w 346"/>
                  <a:gd name="T29" fmla="*/ 251 h 311"/>
                  <a:gd name="T30" fmla="*/ 239 w 346"/>
                  <a:gd name="T31" fmla="*/ 251 h 311"/>
                  <a:gd name="T32" fmla="*/ 76 w 346"/>
                  <a:gd name="T33" fmla="*/ 201 h 311"/>
                  <a:gd name="T34" fmla="*/ 76 w 346"/>
                  <a:gd name="T35" fmla="*/ 201 h 311"/>
                  <a:gd name="T36" fmla="*/ 163 w 346"/>
                  <a:gd name="T37" fmla="*/ 30 h 311"/>
                  <a:gd name="T38" fmla="*/ 163 w 346"/>
                  <a:gd name="T39" fmla="*/ 30 h 311"/>
                  <a:gd name="T40" fmla="*/ 148 w 346"/>
                  <a:gd name="T41" fmla="*/ 7 h 311"/>
                  <a:gd name="T42" fmla="*/ 148 w 346"/>
                  <a:gd name="T43" fmla="*/ 7 h 311"/>
                  <a:gd name="T44" fmla="*/ 61 w 346"/>
                  <a:gd name="T45" fmla="*/ 237 h 311"/>
                  <a:gd name="T46" fmla="*/ 61 w 346"/>
                  <a:gd name="T47" fmla="*/ 237 h 311"/>
                  <a:gd name="T48" fmla="*/ 307 w 346"/>
                  <a:gd name="T49" fmla="*/ 235 h 311"/>
                  <a:gd name="T50" fmla="*/ 307 w 346"/>
                  <a:gd name="T51" fmla="*/ 235 h 311"/>
                  <a:gd name="T52" fmla="*/ 320 w 346"/>
                  <a:gd name="T53" fmla="*/ 104 h 311"/>
                  <a:gd name="T54" fmla="*/ 320 w 346"/>
                  <a:gd name="T55" fmla="*/ 104 h 311"/>
                  <a:gd name="T56" fmla="*/ 205 w 346"/>
                  <a:gd name="T57" fmla="*/ 49 h 311"/>
                  <a:gd name="T58" fmla="*/ 205 w 346"/>
                  <a:gd name="T59" fmla="*/ 49 h 311"/>
                  <a:gd name="T60" fmla="*/ 113 w 346"/>
                  <a:gd name="T61" fmla="*/ 138 h 311"/>
                  <a:gd name="T62" fmla="*/ 113 w 346"/>
                  <a:gd name="T63" fmla="*/ 138 h 311"/>
                  <a:gd name="T64" fmla="*/ 180 w 346"/>
                  <a:gd name="T65" fmla="*/ 245 h 311"/>
                  <a:gd name="T66" fmla="*/ 180 w 346"/>
                  <a:gd name="T67" fmla="*/ 245 h 311"/>
                  <a:gd name="T68" fmla="*/ 247 w 346"/>
                  <a:gd name="T69" fmla="*/ 142 h 311"/>
                  <a:gd name="T70" fmla="*/ 247 w 346"/>
                  <a:gd name="T71" fmla="*/ 142 h 311"/>
                  <a:gd name="T72" fmla="*/ 197 w 346"/>
                  <a:gd name="T73" fmla="*/ 128 h 311"/>
                  <a:gd name="T74" fmla="*/ 197 w 346"/>
                  <a:gd name="T75" fmla="*/ 128 h 311"/>
                  <a:gd name="T76" fmla="*/ 190 w 346"/>
                  <a:gd name="T77" fmla="*/ 175 h 311"/>
                  <a:gd name="T78" fmla="*/ 190 w 346"/>
                  <a:gd name="T79" fmla="*/ 175 h 311"/>
                  <a:gd name="T80" fmla="*/ 205 w 346"/>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6" h="311">
                    <a:moveTo>
                      <a:pt x="205" y="164"/>
                    </a:moveTo>
                    <a:lnTo>
                      <a:pt x="205" y="164"/>
                    </a:lnTo>
                    <a:cubicBezTo>
                      <a:pt x="201" y="156"/>
                      <a:pt x="205" y="147"/>
                      <a:pt x="211" y="146"/>
                    </a:cubicBezTo>
                    <a:lnTo>
                      <a:pt x="211" y="146"/>
                    </a:lnTo>
                    <a:cubicBezTo>
                      <a:pt x="223" y="142"/>
                      <a:pt x="232" y="153"/>
                      <a:pt x="233" y="162"/>
                    </a:cubicBezTo>
                    <a:lnTo>
                      <a:pt x="233" y="162"/>
                    </a:lnTo>
                    <a:cubicBezTo>
                      <a:pt x="239" y="181"/>
                      <a:pt x="222" y="205"/>
                      <a:pt x="206" y="214"/>
                    </a:cubicBezTo>
                    <a:lnTo>
                      <a:pt x="206" y="214"/>
                    </a:lnTo>
                    <a:cubicBezTo>
                      <a:pt x="170" y="235"/>
                      <a:pt x="143" y="187"/>
                      <a:pt x="143" y="156"/>
                    </a:cubicBezTo>
                    <a:lnTo>
                      <a:pt x="143" y="156"/>
                    </a:lnTo>
                    <a:cubicBezTo>
                      <a:pt x="140" y="83"/>
                      <a:pt x="228" y="50"/>
                      <a:pt x="282" y="95"/>
                    </a:cubicBezTo>
                    <a:lnTo>
                      <a:pt x="282" y="95"/>
                    </a:lnTo>
                    <a:cubicBezTo>
                      <a:pt x="308" y="117"/>
                      <a:pt x="318" y="156"/>
                      <a:pt x="306" y="189"/>
                    </a:cubicBezTo>
                    <a:lnTo>
                      <a:pt x="306" y="189"/>
                    </a:lnTo>
                    <a:cubicBezTo>
                      <a:pt x="295" y="220"/>
                      <a:pt x="268" y="239"/>
                      <a:pt x="239" y="251"/>
                    </a:cubicBezTo>
                    <a:lnTo>
                      <a:pt x="239" y="251"/>
                    </a:lnTo>
                    <a:cubicBezTo>
                      <a:pt x="184" y="271"/>
                      <a:pt x="101" y="266"/>
                      <a:pt x="76" y="201"/>
                    </a:cubicBezTo>
                    <a:lnTo>
                      <a:pt x="76" y="201"/>
                    </a:lnTo>
                    <a:cubicBezTo>
                      <a:pt x="47" y="129"/>
                      <a:pt x="99" y="63"/>
                      <a:pt x="163" y="30"/>
                    </a:cubicBezTo>
                    <a:lnTo>
                      <a:pt x="163" y="30"/>
                    </a:lnTo>
                    <a:cubicBezTo>
                      <a:pt x="177" y="22"/>
                      <a:pt x="164" y="0"/>
                      <a:pt x="148" y="7"/>
                    </a:cubicBezTo>
                    <a:lnTo>
                      <a:pt x="148" y="7"/>
                    </a:lnTo>
                    <a:cubicBezTo>
                      <a:pt x="65" y="46"/>
                      <a:pt x="0" y="151"/>
                      <a:pt x="61" y="237"/>
                    </a:cubicBezTo>
                    <a:lnTo>
                      <a:pt x="61" y="237"/>
                    </a:lnTo>
                    <a:cubicBezTo>
                      <a:pt x="114" y="310"/>
                      <a:pt x="251" y="302"/>
                      <a:pt x="307" y="235"/>
                    </a:cubicBezTo>
                    <a:lnTo>
                      <a:pt x="307" y="235"/>
                    </a:lnTo>
                    <a:cubicBezTo>
                      <a:pt x="339" y="200"/>
                      <a:pt x="345" y="146"/>
                      <a:pt x="320" y="104"/>
                    </a:cubicBezTo>
                    <a:lnTo>
                      <a:pt x="320" y="104"/>
                    </a:lnTo>
                    <a:cubicBezTo>
                      <a:pt x="297" y="63"/>
                      <a:pt x="251" y="41"/>
                      <a:pt x="205" y="49"/>
                    </a:cubicBezTo>
                    <a:lnTo>
                      <a:pt x="205" y="49"/>
                    </a:lnTo>
                    <a:cubicBezTo>
                      <a:pt x="159" y="55"/>
                      <a:pt x="119" y="92"/>
                      <a:pt x="113" y="138"/>
                    </a:cubicBezTo>
                    <a:lnTo>
                      <a:pt x="113" y="138"/>
                    </a:lnTo>
                    <a:cubicBezTo>
                      <a:pt x="107" y="183"/>
                      <a:pt x="131" y="239"/>
                      <a:pt x="180" y="245"/>
                    </a:cubicBezTo>
                    <a:lnTo>
                      <a:pt x="180" y="245"/>
                    </a:lnTo>
                    <a:cubicBezTo>
                      <a:pt x="228" y="252"/>
                      <a:pt x="276" y="184"/>
                      <a:pt x="247" y="142"/>
                    </a:cubicBezTo>
                    <a:lnTo>
                      <a:pt x="247" y="142"/>
                    </a:lnTo>
                    <a:cubicBezTo>
                      <a:pt x="236" y="125"/>
                      <a:pt x="214" y="116"/>
                      <a:pt x="197" y="128"/>
                    </a:cubicBezTo>
                    <a:lnTo>
                      <a:pt x="197" y="128"/>
                    </a:lnTo>
                    <a:cubicBezTo>
                      <a:pt x="181" y="138"/>
                      <a:pt x="176" y="162"/>
                      <a:pt x="190" y="175"/>
                    </a:cubicBezTo>
                    <a:lnTo>
                      <a:pt x="190" y="175"/>
                    </a:lnTo>
                    <a:cubicBezTo>
                      <a:pt x="198"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72" name="Freeform 306">
                <a:extLst>
                  <a:ext uri="{FF2B5EF4-FFF2-40B4-BE49-F238E27FC236}">
                    <a16:creationId xmlns:a16="http://schemas.microsoft.com/office/drawing/2014/main" id="{5994E264-E79D-4E4A-B65D-71B285681A44}"/>
                  </a:ext>
                </a:extLst>
              </p:cNvPr>
              <p:cNvSpPr>
                <a:spLocks/>
              </p:cNvSpPr>
              <p:nvPr/>
            </p:nvSpPr>
            <p:spPr bwMode="auto">
              <a:xfrm>
                <a:off x="2601941" y="3119841"/>
                <a:ext cx="132497" cy="136338"/>
              </a:xfrm>
              <a:custGeom>
                <a:avLst/>
                <a:gdLst>
                  <a:gd name="T0" fmla="*/ 59515 w 305"/>
                  <a:gd name="T1" fmla="*/ 56371 h 312"/>
                  <a:gd name="T2" fmla="*/ 59515 w 305"/>
                  <a:gd name="T3" fmla="*/ 56371 h 312"/>
                  <a:gd name="T4" fmla="*/ 51261 w 305"/>
                  <a:gd name="T5" fmla="*/ 59429 h 312"/>
                  <a:gd name="T6" fmla="*/ 51261 w 305"/>
                  <a:gd name="T7" fmla="*/ 59429 h 312"/>
                  <a:gd name="T8" fmla="*/ 49523 w 305"/>
                  <a:gd name="T9" fmla="*/ 48068 h 312"/>
                  <a:gd name="T10" fmla="*/ 49523 w 305"/>
                  <a:gd name="T11" fmla="*/ 48068 h 312"/>
                  <a:gd name="T12" fmla="*/ 74285 w 305"/>
                  <a:gd name="T13" fmla="*/ 40639 h 312"/>
                  <a:gd name="T14" fmla="*/ 74285 w 305"/>
                  <a:gd name="T15" fmla="*/ 40639 h 312"/>
                  <a:gd name="T16" fmla="*/ 76023 w 305"/>
                  <a:gd name="T17" fmla="*/ 77783 h 312"/>
                  <a:gd name="T18" fmla="*/ 76023 w 305"/>
                  <a:gd name="T19" fmla="*/ 77783 h 312"/>
                  <a:gd name="T20" fmla="*/ 14336 w 305"/>
                  <a:gd name="T21" fmla="*/ 53749 h 312"/>
                  <a:gd name="T22" fmla="*/ 14336 w 305"/>
                  <a:gd name="T23" fmla="*/ 53749 h 312"/>
                  <a:gd name="T24" fmla="*/ 36057 w 305"/>
                  <a:gd name="T25" fmla="*/ 17916 h 312"/>
                  <a:gd name="T26" fmla="*/ 36057 w 305"/>
                  <a:gd name="T27" fmla="*/ 17916 h 312"/>
                  <a:gd name="T28" fmla="*/ 74720 w 305"/>
                  <a:gd name="T29" fmla="*/ 18790 h 312"/>
                  <a:gd name="T30" fmla="*/ 74720 w 305"/>
                  <a:gd name="T31" fmla="*/ 18790 h 312"/>
                  <a:gd name="T32" fmla="*/ 110342 w 305"/>
                  <a:gd name="T33" fmla="*/ 84774 h 312"/>
                  <a:gd name="T34" fmla="*/ 110342 w 305"/>
                  <a:gd name="T35" fmla="*/ 84774 h 312"/>
                  <a:gd name="T36" fmla="*/ 31278 w 305"/>
                  <a:gd name="T37" fmla="*/ 110556 h 312"/>
                  <a:gd name="T38" fmla="*/ 31278 w 305"/>
                  <a:gd name="T39" fmla="*/ 110556 h 312"/>
                  <a:gd name="T40" fmla="*/ 28671 w 305"/>
                  <a:gd name="T41" fmla="*/ 122355 h 312"/>
                  <a:gd name="T42" fmla="*/ 28671 w 305"/>
                  <a:gd name="T43" fmla="*/ 122355 h 312"/>
                  <a:gd name="T44" fmla="*/ 125546 w 305"/>
                  <a:gd name="T45" fmla="*/ 78657 h 312"/>
                  <a:gd name="T46" fmla="*/ 125546 w 305"/>
                  <a:gd name="T47" fmla="*/ 78657 h 312"/>
                  <a:gd name="T48" fmla="*/ 49523 w 305"/>
                  <a:gd name="T49" fmla="*/ 2622 h 312"/>
                  <a:gd name="T50" fmla="*/ 49523 w 305"/>
                  <a:gd name="T51" fmla="*/ 2622 h 312"/>
                  <a:gd name="T52" fmla="*/ 5213 w 305"/>
                  <a:gd name="T53" fmla="*/ 38891 h 312"/>
                  <a:gd name="T54" fmla="*/ 5213 w 305"/>
                  <a:gd name="T55" fmla="*/ 38891 h 312"/>
                  <a:gd name="T56" fmla="*/ 23458 w 305"/>
                  <a:gd name="T57" fmla="*/ 92203 h 312"/>
                  <a:gd name="T58" fmla="*/ 23458 w 305"/>
                  <a:gd name="T59" fmla="*/ 92203 h 312"/>
                  <a:gd name="T60" fmla="*/ 79498 w 305"/>
                  <a:gd name="T61" fmla="*/ 93077 h 312"/>
                  <a:gd name="T62" fmla="*/ 79498 w 305"/>
                  <a:gd name="T63" fmla="*/ 93077 h 312"/>
                  <a:gd name="T64" fmla="*/ 92096 w 305"/>
                  <a:gd name="T65" fmla="*/ 39328 h 312"/>
                  <a:gd name="T66" fmla="*/ 92096 w 305"/>
                  <a:gd name="T67" fmla="*/ 39328 h 312"/>
                  <a:gd name="T68" fmla="*/ 39532 w 305"/>
                  <a:gd name="T69" fmla="*/ 50253 h 312"/>
                  <a:gd name="T70" fmla="*/ 39532 w 305"/>
                  <a:gd name="T71" fmla="*/ 50253 h 312"/>
                  <a:gd name="T72" fmla="*/ 50827 w 305"/>
                  <a:gd name="T73" fmla="*/ 70354 h 312"/>
                  <a:gd name="T74" fmla="*/ 50827 w 305"/>
                  <a:gd name="T75" fmla="*/ 70354 h 312"/>
                  <a:gd name="T76" fmla="*/ 66900 w 305"/>
                  <a:gd name="T77" fmla="*/ 57244 h 312"/>
                  <a:gd name="T78" fmla="*/ 66900 w 305"/>
                  <a:gd name="T79" fmla="*/ 57244 h 312"/>
                  <a:gd name="T80" fmla="*/ 59515 w 305"/>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5" h="312">
                    <a:moveTo>
                      <a:pt x="137" y="129"/>
                    </a:moveTo>
                    <a:lnTo>
                      <a:pt x="137" y="129"/>
                    </a:lnTo>
                    <a:cubicBezTo>
                      <a:pt x="134" y="136"/>
                      <a:pt x="125" y="140"/>
                      <a:pt x="118" y="136"/>
                    </a:cubicBezTo>
                    <a:cubicBezTo>
                      <a:pt x="108" y="133"/>
                      <a:pt x="109" y="118"/>
                      <a:pt x="114" y="110"/>
                    </a:cubicBezTo>
                    <a:cubicBezTo>
                      <a:pt x="124" y="93"/>
                      <a:pt x="154" y="88"/>
                      <a:pt x="171" y="93"/>
                    </a:cubicBezTo>
                    <a:cubicBezTo>
                      <a:pt x="210" y="104"/>
                      <a:pt x="196" y="157"/>
                      <a:pt x="175" y="178"/>
                    </a:cubicBezTo>
                    <a:cubicBezTo>
                      <a:pt x="125" y="231"/>
                      <a:pt x="38" y="193"/>
                      <a:pt x="33" y="123"/>
                    </a:cubicBezTo>
                    <a:cubicBezTo>
                      <a:pt x="30" y="89"/>
                      <a:pt x="51" y="55"/>
                      <a:pt x="83" y="41"/>
                    </a:cubicBezTo>
                    <a:cubicBezTo>
                      <a:pt x="110" y="26"/>
                      <a:pt x="145" y="30"/>
                      <a:pt x="172" y="43"/>
                    </a:cubicBezTo>
                    <a:cubicBezTo>
                      <a:pt x="226" y="69"/>
                      <a:pt x="281" y="131"/>
                      <a:pt x="254" y="194"/>
                    </a:cubicBezTo>
                    <a:cubicBezTo>
                      <a:pt x="222" y="265"/>
                      <a:pt x="139" y="276"/>
                      <a:pt x="72" y="253"/>
                    </a:cubicBezTo>
                    <a:cubicBezTo>
                      <a:pt x="55" y="248"/>
                      <a:pt x="50" y="273"/>
                      <a:pt x="66" y="280"/>
                    </a:cubicBezTo>
                    <a:cubicBezTo>
                      <a:pt x="151" y="311"/>
                      <a:pt x="272" y="284"/>
                      <a:pt x="289" y="180"/>
                    </a:cubicBezTo>
                    <a:cubicBezTo>
                      <a:pt x="304" y="89"/>
                      <a:pt x="201" y="0"/>
                      <a:pt x="114" y="6"/>
                    </a:cubicBezTo>
                    <a:cubicBezTo>
                      <a:pt x="66" y="9"/>
                      <a:pt x="24" y="43"/>
                      <a:pt x="12" y="89"/>
                    </a:cubicBezTo>
                    <a:cubicBezTo>
                      <a:pt x="0" y="135"/>
                      <a:pt x="16" y="184"/>
                      <a:pt x="54" y="211"/>
                    </a:cubicBezTo>
                    <a:cubicBezTo>
                      <a:pt x="92" y="239"/>
                      <a:pt x="146" y="240"/>
                      <a:pt x="183" y="213"/>
                    </a:cubicBezTo>
                    <a:cubicBezTo>
                      <a:pt x="218" y="185"/>
                      <a:pt x="241" y="129"/>
                      <a:pt x="212" y="90"/>
                    </a:cubicBezTo>
                    <a:cubicBezTo>
                      <a:pt x="181" y="50"/>
                      <a:pt x="100" y="65"/>
                      <a:pt x="91" y="115"/>
                    </a:cubicBezTo>
                    <a:cubicBezTo>
                      <a:pt x="87" y="135"/>
                      <a:pt x="96" y="157"/>
                      <a:pt x="117" y="161"/>
                    </a:cubicBezTo>
                    <a:cubicBezTo>
                      <a:pt x="135" y="164"/>
                      <a:pt x="156" y="151"/>
                      <a:pt x="154" y="131"/>
                    </a:cubicBezTo>
                    <a:cubicBezTo>
                      <a:pt x="153" y="122"/>
                      <a:pt x="139"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73" name="Freeform 307">
                <a:extLst>
                  <a:ext uri="{FF2B5EF4-FFF2-40B4-BE49-F238E27FC236}">
                    <a16:creationId xmlns:a16="http://schemas.microsoft.com/office/drawing/2014/main" id="{705FBB85-FAF7-F548-B7E6-B3AADA6DA8CD}"/>
                  </a:ext>
                </a:extLst>
              </p:cNvPr>
              <p:cNvSpPr>
                <a:spLocks/>
              </p:cNvSpPr>
              <p:nvPr/>
            </p:nvSpPr>
            <p:spPr bwMode="auto">
              <a:xfrm>
                <a:off x="2191007" y="3119841"/>
                <a:ext cx="132497" cy="136338"/>
              </a:xfrm>
              <a:custGeom>
                <a:avLst/>
                <a:gdLst>
                  <a:gd name="T0" fmla="*/ 59321 w 306"/>
                  <a:gd name="T1" fmla="*/ 56371 h 312"/>
                  <a:gd name="T2" fmla="*/ 59321 w 306"/>
                  <a:gd name="T3" fmla="*/ 56371 h 312"/>
                  <a:gd name="T4" fmla="*/ 51094 w 306"/>
                  <a:gd name="T5" fmla="*/ 59429 h 312"/>
                  <a:gd name="T6" fmla="*/ 51094 w 306"/>
                  <a:gd name="T7" fmla="*/ 59429 h 312"/>
                  <a:gd name="T8" fmla="*/ 49362 w 306"/>
                  <a:gd name="T9" fmla="*/ 48068 h 312"/>
                  <a:gd name="T10" fmla="*/ 49362 w 306"/>
                  <a:gd name="T11" fmla="*/ 48068 h 312"/>
                  <a:gd name="T12" fmla="*/ 74475 w 306"/>
                  <a:gd name="T13" fmla="*/ 40639 h 312"/>
                  <a:gd name="T14" fmla="*/ 74475 w 306"/>
                  <a:gd name="T15" fmla="*/ 40639 h 312"/>
                  <a:gd name="T16" fmla="*/ 76207 w 306"/>
                  <a:gd name="T17" fmla="*/ 77783 h 312"/>
                  <a:gd name="T18" fmla="*/ 76207 w 306"/>
                  <a:gd name="T19" fmla="*/ 77783 h 312"/>
                  <a:gd name="T20" fmla="*/ 14722 w 306"/>
                  <a:gd name="T21" fmla="*/ 53749 h 312"/>
                  <a:gd name="T22" fmla="*/ 14722 w 306"/>
                  <a:gd name="T23" fmla="*/ 53749 h 312"/>
                  <a:gd name="T24" fmla="*/ 35939 w 306"/>
                  <a:gd name="T25" fmla="*/ 17916 h 312"/>
                  <a:gd name="T26" fmla="*/ 35939 w 306"/>
                  <a:gd name="T27" fmla="*/ 17916 h 312"/>
                  <a:gd name="T28" fmla="*/ 74908 w 306"/>
                  <a:gd name="T29" fmla="*/ 18790 h 312"/>
                  <a:gd name="T30" fmla="*/ 74908 w 306"/>
                  <a:gd name="T31" fmla="*/ 18790 h 312"/>
                  <a:gd name="T32" fmla="*/ 110414 w 306"/>
                  <a:gd name="T33" fmla="*/ 84774 h 312"/>
                  <a:gd name="T34" fmla="*/ 110414 w 306"/>
                  <a:gd name="T35" fmla="*/ 84774 h 312"/>
                  <a:gd name="T36" fmla="*/ 32042 w 306"/>
                  <a:gd name="T37" fmla="*/ 110556 h 312"/>
                  <a:gd name="T38" fmla="*/ 32042 w 306"/>
                  <a:gd name="T39" fmla="*/ 110556 h 312"/>
                  <a:gd name="T40" fmla="*/ 28578 w 306"/>
                  <a:gd name="T41" fmla="*/ 122355 h 312"/>
                  <a:gd name="T42" fmla="*/ 28578 w 306"/>
                  <a:gd name="T43" fmla="*/ 122355 h 312"/>
                  <a:gd name="T44" fmla="*/ 125136 w 306"/>
                  <a:gd name="T45" fmla="*/ 78657 h 312"/>
                  <a:gd name="T46" fmla="*/ 125136 w 306"/>
                  <a:gd name="T47" fmla="*/ 78657 h 312"/>
                  <a:gd name="T48" fmla="*/ 49362 w 306"/>
                  <a:gd name="T49" fmla="*/ 2622 h 312"/>
                  <a:gd name="T50" fmla="*/ 49362 w 306"/>
                  <a:gd name="T51" fmla="*/ 2622 h 312"/>
                  <a:gd name="T52" fmla="*/ 5196 w 306"/>
                  <a:gd name="T53" fmla="*/ 38891 h 312"/>
                  <a:gd name="T54" fmla="*/ 5196 w 306"/>
                  <a:gd name="T55" fmla="*/ 38891 h 312"/>
                  <a:gd name="T56" fmla="*/ 23382 w 306"/>
                  <a:gd name="T57" fmla="*/ 92203 h 312"/>
                  <a:gd name="T58" fmla="*/ 23382 w 306"/>
                  <a:gd name="T59" fmla="*/ 92203 h 312"/>
                  <a:gd name="T60" fmla="*/ 79238 w 306"/>
                  <a:gd name="T61" fmla="*/ 93077 h 312"/>
                  <a:gd name="T62" fmla="*/ 79238 w 306"/>
                  <a:gd name="T63" fmla="*/ 93077 h 312"/>
                  <a:gd name="T64" fmla="*/ 91795 w 306"/>
                  <a:gd name="T65" fmla="*/ 39328 h 312"/>
                  <a:gd name="T66" fmla="*/ 91795 w 306"/>
                  <a:gd name="T67" fmla="*/ 39328 h 312"/>
                  <a:gd name="T68" fmla="*/ 39403 w 306"/>
                  <a:gd name="T69" fmla="*/ 50253 h 312"/>
                  <a:gd name="T70" fmla="*/ 39403 w 306"/>
                  <a:gd name="T71" fmla="*/ 50253 h 312"/>
                  <a:gd name="T72" fmla="*/ 50661 w 306"/>
                  <a:gd name="T73" fmla="*/ 70354 h 312"/>
                  <a:gd name="T74" fmla="*/ 50661 w 306"/>
                  <a:gd name="T75" fmla="*/ 70354 h 312"/>
                  <a:gd name="T76" fmla="*/ 66681 w 306"/>
                  <a:gd name="T77" fmla="*/ 57244 h 312"/>
                  <a:gd name="T78" fmla="*/ 66681 w 306"/>
                  <a:gd name="T79" fmla="*/ 57244 h 312"/>
                  <a:gd name="T80" fmla="*/ 59321 w 306"/>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7" y="129"/>
                    </a:moveTo>
                    <a:lnTo>
                      <a:pt x="137" y="129"/>
                    </a:lnTo>
                    <a:cubicBezTo>
                      <a:pt x="135" y="136"/>
                      <a:pt x="126" y="140"/>
                      <a:pt x="118" y="136"/>
                    </a:cubicBezTo>
                    <a:cubicBezTo>
                      <a:pt x="109" y="133"/>
                      <a:pt x="110" y="118"/>
                      <a:pt x="114" y="110"/>
                    </a:cubicBezTo>
                    <a:cubicBezTo>
                      <a:pt x="126" y="93"/>
                      <a:pt x="154" y="88"/>
                      <a:pt x="172" y="93"/>
                    </a:cubicBezTo>
                    <a:cubicBezTo>
                      <a:pt x="212" y="104"/>
                      <a:pt x="196" y="157"/>
                      <a:pt x="176" y="178"/>
                    </a:cubicBezTo>
                    <a:cubicBezTo>
                      <a:pt x="126" y="231"/>
                      <a:pt x="39" y="193"/>
                      <a:pt x="34" y="123"/>
                    </a:cubicBezTo>
                    <a:cubicBezTo>
                      <a:pt x="30" y="89"/>
                      <a:pt x="51" y="55"/>
                      <a:pt x="83" y="41"/>
                    </a:cubicBezTo>
                    <a:cubicBezTo>
                      <a:pt x="112" y="26"/>
                      <a:pt x="146" y="30"/>
                      <a:pt x="173" y="43"/>
                    </a:cubicBezTo>
                    <a:cubicBezTo>
                      <a:pt x="227" y="69"/>
                      <a:pt x="282" y="131"/>
                      <a:pt x="255" y="194"/>
                    </a:cubicBezTo>
                    <a:cubicBezTo>
                      <a:pt x="222" y="265"/>
                      <a:pt x="139" y="276"/>
                      <a:pt x="74" y="253"/>
                    </a:cubicBezTo>
                    <a:cubicBezTo>
                      <a:pt x="56" y="248"/>
                      <a:pt x="50" y="273"/>
                      <a:pt x="66" y="280"/>
                    </a:cubicBezTo>
                    <a:cubicBezTo>
                      <a:pt x="152" y="311"/>
                      <a:pt x="272" y="284"/>
                      <a:pt x="289" y="180"/>
                    </a:cubicBezTo>
                    <a:cubicBezTo>
                      <a:pt x="305" y="89"/>
                      <a:pt x="202" y="0"/>
                      <a:pt x="114" y="6"/>
                    </a:cubicBezTo>
                    <a:cubicBezTo>
                      <a:pt x="67" y="9"/>
                      <a:pt x="24" y="43"/>
                      <a:pt x="12" y="89"/>
                    </a:cubicBezTo>
                    <a:cubicBezTo>
                      <a:pt x="0" y="135"/>
                      <a:pt x="17" y="184"/>
                      <a:pt x="54" y="211"/>
                    </a:cubicBezTo>
                    <a:cubicBezTo>
                      <a:pt x="92" y="239"/>
                      <a:pt x="146" y="240"/>
                      <a:pt x="183" y="213"/>
                    </a:cubicBezTo>
                    <a:cubicBezTo>
                      <a:pt x="218" y="185"/>
                      <a:pt x="242" y="129"/>
                      <a:pt x="212" y="90"/>
                    </a:cubicBezTo>
                    <a:cubicBezTo>
                      <a:pt x="183" y="50"/>
                      <a:pt x="101" y="65"/>
                      <a:pt x="91" y="115"/>
                    </a:cubicBezTo>
                    <a:cubicBezTo>
                      <a:pt x="87" y="135"/>
                      <a:pt x="97" y="157"/>
                      <a:pt x="117" y="161"/>
                    </a:cubicBezTo>
                    <a:cubicBezTo>
                      <a:pt x="137" y="164"/>
                      <a:pt x="156" y="151"/>
                      <a:pt x="154" y="131"/>
                    </a:cubicBezTo>
                    <a:cubicBezTo>
                      <a:pt x="154" y="122"/>
                      <a:pt x="141"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74" name="Freeform 308">
                <a:extLst>
                  <a:ext uri="{FF2B5EF4-FFF2-40B4-BE49-F238E27FC236}">
                    <a16:creationId xmlns:a16="http://schemas.microsoft.com/office/drawing/2014/main" id="{A2D9BEAC-F168-7C4F-A253-FAB7516C72D2}"/>
                  </a:ext>
                </a:extLst>
              </p:cNvPr>
              <p:cNvSpPr>
                <a:spLocks noChangeArrowheads="1"/>
              </p:cNvSpPr>
              <p:nvPr/>
            </p:nvSpPr>
            <p:spPr bwMode="auto">
              <a:xfrm>
                <a:off x="2790113" y="3120267"/>
                <a:ext cx="151823" cy="135912"/>
              </a:xfrm>
              <a:custGeom>
                <a:avLst/>
                <a:gdLst>
                  <a:gd name="T0" fmla="*/ 205 w 348"/>
                  <a:gd name="T1" fmla="*/ 164 h 311"/>
                  <a:gd name="T2" fmla="*/ 205 w 348"/>
                  <a:gd name="T3" fmla="*/ 164 h 311"/>
                  <a:gd name="T4" fmla="*/ 213 w 348"/>
                  <a:gd name="T5" fmla="*/ 146 h 311"/>
                  <a:gd name="T6" fmla="*/ 213 w 348"/>
                  <a:gd name="T7" fmla="*/ 146 h 311"/>
                  <a:gd name="T8" fmla="*/ 236 w 348"/>
                  <a:gd name="T9" fmla="*/ 162 h 311"/>
                  <a:gd name="T10" fmla="*/ 236 w 348"/>
                  <a:gd name="T11" fmla="*/ 162 h 311"/>
                  <a:gd name="T12" fmla="*/ 207 w 348"/>
                  <a:gd name="T13" fmla="*/ 214 h 311"/>
                  <a:gd name="T14" fmla="*/ 207 w 348"/>
                  <a:gd name="T15" fmla="*/ 214 h 311"/>
                  <a:gd name="T16" fmla="*/ 144 w 348"/>
                  <a:gd name="T17" fmla="*/ 156 h 311"/>
                  <a:gd name="T18" fmla="*/ 144 w 348"/>
                  <a:gd name="T19" fmla="*/ 156 h 311"/>
                  <a:gd name="T20" fmla="*/ 283 w 348"/>
                  <a:gd name="T21" fmla="*/ 95 h 311"/>
                  <a:gd name="T22" fmla="*/ 283 w 348"/>
                  <a:gd name="T23" fmla="*/ 95 h 311"/>
                  <a:gd name="T24" fmla="*/ 308 w 348"/>
                  <a:gd name="T25" fmla="*/ 189 h 311"/>
                  <a:gd name="T26" fmla="*/ 308 w 348"/>
                  <a:gd name="T27" fmla="*/ 189 h 311"/>
                  <a:gd name="T28" fmla="*/ 241 w 348"/>
                  <a:gd name="T29" fmla="*/ 251 h 311"/>
                  <a:gd name="T30" fmla="*/ 241 w 348"/>
                  <a:gd name="T31" fmla="*/ 251 h 311"/>
                  <a:gd name="T32" fmla="*/ 77 w 348"/>
                  <a:gd name="T33" fmla="*/ 201 h 311"/>
                  <a:gd name="T34" fmla="*/ 77 w 348"/>
                  <a:gd name="T35" fmla="*/ 201 h 311"/>
                  <a:gd name="T36" fmla="*/ 163 w 348"/>
                  <a:gd name="T37" fmla="*/ 30 h 311"/>
                  <a:gd name="T38" fmla="*/ 163 w 348"/>
                  <a:gd name="T39" fmla="*/ 30 h 311"/>
                  <a:gd name="T40" fmla="*/ 150 w 348"/>
                  <a:gd name="T41" fmla="*/ 7 h 311"/>
                  <a:gd name="T42" fmla="*/ 150 w 348"/>
                  <a:gd name="T43" fmla="*/ 7 h 311"/>
                  <a:gd name="T44" fmla="*/ 62 w 348"/>
                  <a:gd name="T45" fmla="*/ 237 h 311"/>
                  <a:gd name="T46" fmla="*/ 62 w 348"/>
                  <a:gd name="T47" fmla="*/ 237 h 311"/>
                  <a:gd name="T48" fmla="*/ 309 w 348"/>
                  <a:gd name="T49" fmla="*/ 235 h 311"/>
                  <a:gd name="T50" fmla="*/ 309 w 348"/>
                  <a:gd name="T51" fmla="*/ 235 h 311"/>
                  <a:gd name="T52" fmla="*/ 322 w 348"/>
                  <a:gd name="T53" fmla="*/ 104 h 311"/>
                  <a:gd name="T54" fmla="*/ 322 w 348"/>
                  <a:gd name="T55" fmla="*/ 104 h 311"/>
                  <a:gd name="T56" fmla="*/ 205 w 348"/>
                  <a:gd name="T57" fmla="*/ 49 h 311"/>
                  <a:gd name="T58" fmla="*/ 205 w 348"/>
                  <a:gd name="T59" fmla="*/ 49 h 311"/>
                  <a:gd name="T60" fmla="*/ 115 w 348"/>
                  <a:gd name="T61" fmla="*/ 138 h 311"/>
                  <a:gd name="T62" fmla="*/ 115 w 348"/>
                  <a:gd name="T63" fmla="*/ 138 h 311"/>
                  <a:gd name="T64" fmla="*/ 180 w 348"/>
                  <a:gd name="T65" fmla="*/ 245 h 311"/>
                  <a:gd name="T66" fmla="*/ 180 w 348"/>
                  <a:gd name="T67" fmla="*/ 245 h 311"/>
                  <a:gd name="T68" fmla="*/ 249 w 348"/>
                  <a:gd name="T69" fmla="*/ 142 h 311"/>
                  <a:gd name="T70" fmla="*/ 249 w 348"/>
                  <a:gd name="T71" fmla="*/ 142 h 311"/>
                  <a:gd name="T72" fmla="*/ 198 w 348"/>
                  <a:gd name="T73" fmla="*/ 128 h 311"/>
                  <a:gd name="T74" fmla="*/ 198 w 348"/>
                  <a:gd name="T75" fmla="*/ 128 h 311"/>
                  <a:gd name="T76" fmla="*/ 192 w 348"/>
                  <a:gd name="T77" fmla="*/ 175 h 311"/>
                  <a:gd name="T78" fmla="*/ 192 w 348"/>
                  <a:gd name="T79" fmla="*/ 175 h 311"/>
                  <a:gd name="T80" fmla="*/ 205 w 348"/>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8" h="311">
                    <a:moveTo>
                      <a:pt x="205" y="164"/>
                    </a:moveTo>
                    <a:lnTo>
                      <a:pt x="205" y="164"/>
                    </a:lnTo>
                    <a:cubicBezTo>
                      <a:pt x="203" y="156"/>
                      <a:pt x="205" y="147"/>
                      <a:pt x="213" y="146"/>
                    </a:cubicBezTo>
                    <a:lnTo>
                      <a:pt x="213" y="146"/>
                    </a:lnTo>
                    <a:cubicBezTo>
                      <a:pt x="224" y="142"/>
                      <a:pt x="233" y="153"/>
                      <a:pt x="236" y="162"/>
                    </a:cubicBezTo>
                    <a:lnTo>
                      <a:pt x="236" y="162"/>
                    </a:lnTo>
                    <a:cubicBezTo>
                      <a:pt x="241" y="181"/>
                      <a:pt x="222" y="205"/>
                      <a:pt x="207" y="214"/>
                    </a:cubicBezTo>
                    <a:lnTo>
                      <a:pt x="207" y="214"/>
                    </a:lnTo>
                    <a:cubicBezTo>
                      <a:pt x="171" y="235"/>
                      <a:pt x="145" y="187"/>
                      <a:pt x="144" y="156"/>
                    </a:cubicBezTo>
                    <a:lnTo>
                      <a:pt x="144" y="156"/>
                    </a:lnTo>
                    <a:cubicBezTo>
                      <a:pt x="142" y="83"/>
                      <a:pt x="230" y="50"/>
                      <a:pt x="283" y="95"/>
                    </a:cubicBezTo>
                    <a:lnTo>
                      <a:pt x="283" y="95"/>
                    </a:lnTo>
                    <a:cubicBezTo>
                      <a:pt x="309" y="117"/>
                      <a:pt x="318" y="156"/>
                      <a:pt x="308" y="189"/>
                    </a:cubicBezTo>
                    <a:lnTo>
                      <a:pt x="308" y="189"/>
                    </a:lnTo>
                    <a:cubicBezTo>
                      <a:pt x="296" y="220"/>
                      <a:pt x="270" y="239"/>
                      <a:pt x="241" y="251"/>
                    </a:cubicBezTo>
                    <a:lnTo>
                      <a:pt x="241" y="251"/>
                    </a:lnTo>
                    <a:cubicBezTo>
                      <a:pt x="184" y="271"/>
                      <a:pt x="102" y="266"/>
                      <a:pt x="77" y="201"/>
                    </a:cubicBezTo>
                    <a:lnTo>
                      <a:pt x="77" y="201"/>
                    </a:lnTo>
                    <a:cubicBezTo>
                      <a:pt x="49" y="129"/>
                      <a:pt x="102" y="63"/>
                      <a:pt x="163" y="30"/>
                    </a:cubicBezTo>
                    <a:lnTo>
                      <a:pt x="163" y="30"/>
                    </a:lnTo>
                    <a:cubicBezTo>
                      <a:pt x="178" y="22"/>
                      <a:pt x="165" y="0"/>
                      <a:pt x="150" y="7"/>
                    </a:cubicBezTo>
                    <a:lnTo>
                      <a:pt x="150" y="7"/>
                    </a:lnTo>
                    <a:cubicBezTo>
                      <a:pt x="67" y="46"/>
                      <a:pt x="0" y="151"/>
                      <a:pt x="62" y="237"/>
                    </a:cubicBezTo>
                    <a:lnTo>
                      <a:pt x="62" y="237"/>
                    </a:lnTo>
                    <a:cubicBezTo>
                      <a:pt x="116" y="310"/>
                      <a:pt x="251" y="302"/>
                      <a:pt x="309" y="235"/>
                    </a:cubicBezTo>
                    <a:lnTo>
                      <a:pt x="309" y="235"/>
                    </a:lnTo>
                    <a:cubicBezTo>
                      <a:pt x="341" y="200"/>
                      <a:pt x="347" y="146"/>
                      <a:pt x="322" y="104"/>
                    </a:cubicBezTo>
                    <a:lnTo>
                      <a:pt x="322" y="104"/>
                    </a:lnTo>
                    <a:cubicBezTo>
                      <a:pt x="299" y="63"/>
                      <a:pt x="253" y="41"/>
                      <a:pt x="205" y="49"/>
                    </a:cubicBezTo>
                    <a:lnTo>
                      <a:pt x="205" y="49"/>
                    </a:lnTo>
                    <a:cubicBezTo>
                      <a:pt x="161" y="55"/>
                      <a:pt x="121" y="92"/>
                      <a:pt x="115" y="138"/>
                    </a:cubicBezTo>
                    <a:lnTo>
                      <a:pt x="115" y="138"/>
                    </a:lnTo>
                    <a:cubicBezTo>
                      <a:pt x="109" y="183"/>
                      <a:pt x="132" y="239"/>
                      <a:pt x="180" y="245"/>
                    </a:cubicBezTo>
                    <a:lnTo>
                      <a:pt x="180" y="245"/>
                    </a:lnTo>
                    <a:cubicBezTo>
                      <a:pt x="230" y="252"/>
                      <a:pt x="276" y="184"/>
                      <a:pt x="249" y="142"/>
                    </a:cubicBezTo>
                    <a:lnTo>
                      <a:pt x="249" y="142"/>
                    </a:lnTo>
                    <a:cubicBezTo>
                      <a:pt x="238" y="125"/>
                      <a:pt x="215" y="116"/>
                      <a:pt x="198" y="128"/>
                    </a:cubicBezTo>
                    <a:lnTo>
                      <a:pt x="198" y="128"/>
                    </a:lnTo>
                    <a:cubicBezTo>
                      <a:pt x="182" y="138"/>
                      <a:pt x="176" y="162"/>
                      <a:pt x="192" y="175"/>
                    </a:cubicBezTo>
                    <a:lnTo>
                      <a:pt x="192" y="175"/>
                    </a:lnTo>
                    <a:cubicBezTo>
                      <a:pt x="200" y="181"/>
                      <a:pt x="211"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75" name="Freeform 309">
                <a:extLst>
                  <a:ext uri="{FF2B5EF4-FFF2-40B4-BE49-F238E27FC236}">
                    <a16:creationId xmlns:a16="http://schemas.microsoft.com/office/drawing/2014/main" id="{9394CB55-1EB2-8146-B747-BC4D745FF4E0}"/>
                  </a:ext>
                </a:extLst>
              </p:cNvPr>
              <p:cNvSpPr>
                <a:spLocks noChangeArrowheads="1"/>
              </p:cNvSpPr>
              <p:nvPr/>
            </p:nvSpPr>
            <p:spPr bwMode="auto">
              <a:xfrm>
                <a:off x="3200755" y="3120267"/>
                <a:ext cx="150376" cy="135912"/>
              </a:xfrm>
              <a:custGeom>
                <a:avLst/>
                <a:gdLst>
                  <a:gd name="T0" fmla="*/ 205 w 345"/>
                  <a:gd name="T1" fmla="*/ 164 h 311"/>
                  <a:gd name="T2" fmla="*/ 205 w 345"/>
                  <a:gd name="T3" fmla="*/ 164 h 311"/>
                  <a:gd name="T4" fmla="*/ 211 w 345"/>
                  <a:gd name="T5" fmla="*/ 146 h 311"/>
                  <a:gd name="T6" fmla="*/ 211 w 345"/>
                  <a:gd name="T7" fmla="*/ 146 h 311"/>
                  <a:gd name="T8" fmla="*/ 233 w 345"/>
                  <a:gd name="T9" fmla="*/ 162 h 311"/>
                  <a:gd name="T10" fmla="*/ 233 w 345"/>
                  <a:gd name="T11" fmla="*/ 162 h 311"/>
                  <a:gd name="T12" fmla="*/ 206 w 345"/>
                  <a:gd name="T13" fmla="*/ 214 h 311"/>
                  <a:gd name="T14" fmla="*/ 206 w 345"/>
                  <a:gd name="T15" fmla="*/ 214 h 311"/>
                  <a:gd name="T16" fmla="*/ 141 w 345"/>
                  <a:gd name="T17" fmla="*/ 156 h 311"/>
                  <a:gd name="T18" fmla="*/ 141 w 345"/>
                  <a:gd name="T19" fmla="*/ 156 h 311"/>
                  <a:gd name="T20" fmla="*/ 281 w 345"/>
                  <a:gd name="T21" fmla="*/ 95 h 311"/>
                  <a:gd name="T22" fmla="*/ 281 w 345"/>
                  <a:gd name="T23" fmla="*/ 95 h 311"/>
                  <a:gd name="T24" fmla="*/ 306 w 345"/>
                  <a:gd name="T25" fmla="*/ 189 h 311"/>
                  <a:gd name="T26" fmla="*/ 306 w 345"/>
                  <a:gd name="T27" fmla="*/ 189 h 311"/>
                  <a:gd name="T28" fmla="*/ 239 w 345"/>
                  <a:gd name="T29" fmla="*/ 251 h 311"/>
                  <a:gd name="T30" fmla="*/ 239 w 345"/>
                  <a:gd name="T31" fmla="*/ 251 h 311"/>
                  <a:gd name="T32" fmla="*/ 74 w 345"/>
                  <a:gd name="T33" fmla="*/ 201 h 311"/>
                  <a:gd name="T34" fmla="*/ 74 w 345"/>
                  <a:gd name="T35" fmla="*/ 201 h 311"/>
                  <a:gd name="T36" fmla="*/ 161 w 345"/>
                  <a:gd name="T37" fmla="*/ 30 h 311"/>
                  <a:gd name="T38" fmla="*/ 161 w 345"/>
                  <a:gd name="T39" fmla="*/ 30 h 311"/>
                  <a:gd name="T40" fmla="*/ 148 w 345"/>
                  <a:gd name="T41" fmla="*/ 7 h 311"/>
                  <a:gd name="T42" fmla="*/ 148 w 345"/>
                  <a:gd name="T43" fmla="*/ 7 h 311"/>
                  <a:gd name="T44" fmla="*/ 61 w 345"/>
                  <a:gd name="T45" fmla="*/ 237 h 311"/>
                  <a:gd name="T46" fmla="*/ 61 w 345"/>
                  <a:gd name="T47" fmla="*/ 237 h 311"/>
                  <a:gd name="T48" fmla="*/ 307 w 345"/>
                  <a:gd name="T49" fmla="*/ 235 h 311"/>
                  <a:gd name="T50" fmla="*/ 307 w 345"/>
                  <a:gd name="T51" fmla="*/ 235 h 311"/>
                  <a:gd name="T52" fmla="*/ 320 w 345"/>
                  <a:gd name="T53" fmla="*/ 104 h 311"/>
                  <a:gd name="T54" fmla="*/ 320 w 345"/>
                  <a:gd name="T55" fmla="*/ 104 h 311"/>
                  <a:gd name="T56" fmla="*/ 205 w 345"/>
                  <a:gd name="T57" fmla="*/ 49 h 311"/>
                  <a:gd name="T58" fmla="*/ 205 w 345"/>
                  <a:gd name="T59" fmla="*/ 49 h 311"/>
                  <a:gd name="T60" fmla="*/ 113 w 345"/>
                  <a:gd name="T61" fmla="*/ 138 h 311"/>
                  <a:gd name="T62" fmla="*/ 113 w 345"/>
                  <a:gd name="T63" fmla="*/ 138 h 311"/>
                  <a:gd name="T64" fmla="*/ 180 w 345"/>
                  <a:gd name="T65" fmla="*/ 245 h 311"/>
                  <a:gd name="T66" fmla="*/ 180 w 345"/>
                  <a:gd name="T67" fmla="*/ 245 h 311"/>
                  <a:gd name="T68" fmla="*/ 247 w 345"/>
                  <a:gd name="T69" fmla="*/ 142 h 311"/>
                  <a:gd name="T70" fmla="*/ 247 w 345"/>
                  <a:gd name="T71" fmla="*/ 142 h 311"/>
                  <a:gd name="T72" fmla="*/ 195 w 345"/>
                  <a:gd name="T73" fmla="*/ 128 h 311"/>
                  <a:gd name="T74" fmla="*/ 195 w 345"/>
                  <a:gd name="T75" fmla="*/ 128 h 311"/>
                  <a:gd name="T76" fmla="*/ 191 w 345"/>
                  <a:gd name="T77" fmla="*/ 175 h 311"/>
                  <a:gd name="T78" fmla="*/ 191 w 345"/>
                  <a:gd name="T79" fmla="*/ 175 h 311"/>
                  <a:gd name="T80" fmla="*/ 205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5" y="164"/>
                    </a:moveTo>
                    <a:lnTo>
                      <a:pt x="205" y="164"/>
                    </a:lnTo>
                    <a:cubicBezTo>
                      <a:pt x="201" y="156"/>
                      <a:pt x="205" y="147"/>
                      <a:pt x="211" y="146"/>
                    </a:cubicBezTo>
                    <a:lnTo>
                      <a:pt x="211" y="146"/>
                    </a:lnTo>
                    <a:cubicBezTo>
                      <a:pt x="222" y="142"/>
                      <a:pt x="232" y="153"/>
                      <a:pt x="233" y="162"/>
                    </a:cubicBezTo>
                    <a:lnTo>
                      <a:pt x="233" y="162"/>
                    </a:lnTo>
                    <a:cubicBezTo>
                      <a:pt x="237" y="181"/>
                      <a:pt x="222" y="205"/>
                      <a:pt x="206" y="214"/>
                    </a:cubicBezTo>
                    <a:lnTo>
                      <a:pt x="206" y="214"/>
                    </a:lnTo>
                    <a:cubicBezTo>
                      <a:pt x="169" y="235"/>
                      <a:pt x="143" y="187"/>
                      <a:pt x="141" y="156"/>
                    </a:cubicBezTo>
                    <a:lnTo>
                      <a:pt x="141" y="156"/>
                    </a:lnTo>
                    <a:cubicBezTo>
                      <a:pt x="140" y="83"/>
                      <a:pt x="228" y="50"/>
                      <a:pt x="281" y="95"/>
                    </a:cubicBezTo>
                    <a:lnTo>
                      <a:pt x="281" y="95"/>
                    </a:lnTo>
                    <a:cubicBezTo>
                      <a:pt x="308" y="117"/>
                      <a:pt x="318" y="156"/>
                      <a:pt x="306" y="189"/>
                    </a:cubicBezTo>
                    <a:lnTo>
                      <a:pt x="306" y="189"/>
                    </a:lnTo>
                    <a:cubicBezTo>
                      <a:pt x="295" y="220"/>
                      <a:pt x="268" y="239"/>
                      <a:pt x="239" y="251"/>
                    </a:cubicBezTo>
                    <a:lnTo>
                      <a:pt x="239" y="251"/>
                    </a:lnTo>
                    <a:cubicBezTo>
                      <a:pt x="182" y="271"/>
                      <a:pt x="99" y="266"/>
                      <a:pt x="74" y="201"/>
                    </a:cubicBezTo>
                    <a:lnTo>
                      <a:pt x="74" y="201"/>
                    </a:lnTo>
                    <a:cubicBezTo>
                      <a:pt x="47" y="129"/>
                      <a:pt x="99" y="63"/>
                      <a:pt x="161" y="30"/>
                    </a:cubicBezTo>
                    <a:lnTo>
                      <a:pt x="161" y="30"/>
                    </a:lnTo>
                    <a:cubicBezTo>
                      <a:pt x="177" y="22"/>
                      <a:pt x="164" y="0"/>
                      <a:pt x="148" y="7"/>
                    </a:cubicBezTo>
                    <a:lnTo>
                      <a:pt x="148" y="7"/>
                    </a:lnTo>
                    <a:cubicBezTo>
                      <a:pt x="65" y="46"/>
                      <a:pt x="0" y="151"/>
                      <a:pt x="61" y="237"/>
                    </a:cubicBezTo>
                    <a:lnTo>
                      <a:pt x="61" y="237"/>
                    </a:lnTo>
                    <a:cubicBezTo>
                      <a:pt x="114" y="310"/>
                      <a:pt x="249" y="302"/>
                      <a:pt x="307" y="235"/>
                    </a:cubicBezTo>
                    <a:lnTo>
                      <a:pt x="307" y="235"/>
                    </a:lnTo>
                    <a:cubicBezTo>
                      <a:pt x="339" y="200"/>
                      <a:pt x="344" y="146"/>
                      <a:pt x="320" y="104"/>
                    </a:cubicBezTo>
                    <a:lnTo>
                      <a:pt x="320" y="104"/>
                    </a:lnTo>
                    <a:cubicBezTo>
                      <a:pt x="298" y="63"/>
                      <a:pt x="251" y="41"/>
                      <a:pt x="205" y="49"/>
                    </a:cubicBezTo>
                    <a:lnTo>
                      <a:pt x="205" y="49"/>
                    </a:lnTo>
                    <a:cubicBezTo>
                      <a:pt x="159" y="55"/>
                      <a:pt x="119" y="92"/>
                      <a:pt x="113" y="138"/>
                    </a:cubicBezTo>
                    <a:lnTo>
                      <a:pt x="113" y="138"/>
                    </a:lnTo>
                    <a:cubicBezTo>
                      <a:pt x="107" y="183"/>
                      <a:pt x="131" y="239"/>
                      <a:pt x="180" y="245"/>
                    </a:cubicBezTo>
                    <a:lnTo>
                      <a:pt x="180" y="245"/>
                    </a:lnTo>
                    <a:cubicBezTo>
                      <a:pt x="228" y="252"/>
                      <a:pt x="274" y="184"/>
                      <a:pt x="247" y="142"/>
                    </a:cubicBezTo>
                    <a:lnTo>
                      <a:pt x="247" y="142"/>
                    </a:lnTo>
                    <a:cubicBezTo>
                      <a:pt x="235" y="125"/>
                      <a:pt x="214" y="116"/>
                      <a:pt x="195" y="128"/>
                    </a:cubicBezTo>
                    <a:lnTo>
                      <a:pt x="195" y="128"/>
                    </a:lnTo>
                    <a:cubicBezTo>
                      <a:pt x="180" y="138"/>
                      <a:pt x="176" y="162"/>
                      <a:pt x="191" y="175"/>
                    </a:cubicBezTo>
                    <a:lnTo>
                      <a:pt x="191" y="175"/>
                    </a:lnTo>
                    <a:cubicBezTo>
                      <a:pt x="198" y="181"/>
                      <a:pt x="208"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76" name="Freeform 310">
                <a:extLst>
                  <a:ext uri="{FF2B5EF4-FFF2-40B4-BE49-F238E27FC236}">
                    <a16:creationId xmlns:a16="http://schemas.microsoft.com/office/drawing/2014/main" id="{134EBC36-421E-974E-ACCF-D44EF1F95D56}"/>
                  </a:ext>
                </a:extLst>
              </p:cNvPr>
              <p:cNvSpPr>
                <a:spLocks/>
              </p:cNvSpPr>
              <p:nvPr/>
            </p:nvSpPr>
            <p:spPr bwMode="auto">
              <a:xfrm>
                <a:off x="3421886" y="3119841"/>
                <a:ext cx="132498" cy="136338"/>
              </a:xfrm>
              <a:custGeom>
                <a:avLst/>
                <a:gdLst>
                  <a:gd name="T0" fmla="*/ 58888 w 306"/>
                  <a:gd name="T1" fmla="*/ 56371 h 312"/>
                  <a:gd name="T2" fmla="*/ 58888 w 306"/>
                  <a:gd name="T3" fmla="*/ 56371 h 312"/>
                  <a:gd name="T4" fmla="*/ 51094 w 306"/>
                  <a:gd name="T5" fmla="*/ 59429 h 312"/>
                  <a:gd name="T6" fmla="*/ 51094 w 306"/>
                  <a:gd name="T7" fmla="*/ 59429 h 312"/>
                  <a:gd name="T8" fmla="*/ 49362 w 306"/>
                  <a:gd name="T9" fmla="*/ 48068 h 312"/>
                  <a:gd name="T10" fmla="*/ 49362 w 306"/>
                  <a:gd name="T11" fmla="*/ 48068 h 312"/>
                  <a:gd name="T12" fmla="*/ 74476 w 306"/>
                  <a:gd name="T13" fmla="*/ 40639 h 312"/>
                  <a:gd name="T14" fmla="*/ 74476 w 306"/>
                  <a:gd name="T15" fmla="*/ 40639 h 312"/>
                  <a:gd name="T16" fmla="*/ 76208 w 306"/>
                  <a:gd name="T17" fmla="*/ 77783 h 312"/>
                  <a:gd name="T18" fmla="*/ 76208 w 306"/>
                  <a:gd name="T19" fmla="*/ 77783 h 312"/>
                  <a:gd name="T20" fmla="*/ 14289 w 306"/>
                  <a:gd name="T21" fmla="*/ 53749 h 312"/>
                  <a:gd name="T22" fmla="*/ 14289 w 306"/>
                  <a:gd name="T23" fmla="*/ 53749 h 312"/>
                  <a:gd name="T24" fmla="*/ 36372 w 306"/>
                  <a:gd name="T25" fmla="*/ 17916 h 312"/>
                  <a:gd name="T26" fmla="*/ 36372 w 306"/>
                  <a:gd name="T27" fmla="*/ 17916 h 312"/>
                  <a:gd name="T28" fmla="*/ 74909 w 306"/>
                  <a:gd name="T29" fmla="*/ 18790 h 312"/>
                  <a:gd name="T30" fmla="*/ 74909 w 306"/>
                  <a:gd name="T31" fmla="*/ 18790 h 312"/>
                  <a:gd name="T32" fmla="*/ 110415 w 306"/>
                  <a:gd name="T33" fmla="*/ 84774 h 312"/>
                  <a:gd name="T34" fmla="*/ 110415 w 306"/>
                  <a:gd name="T35" fmla="*/ 84774 h 312"/>
                  <a:gd name="T36" fmla="*/ 31176 w 306"/>
                  <a:gd name="T37" fmla="*/ 110556 h 312"/>
                  <a:gd name="T38" fmla="*/ 31176 w 306"/>
                  <a:gd name="T39" fmla="*/ 110556 h 312"/>
                  <a:gd name="T40" fmla="*/ 28145 w 306"/>
                  <a:gd name="T41" fmla="*/ 122355 h 312"/>
                  <a:gd name="T42" fmla="*/ 28145 w 306"/>
                  <a:gd name="T43" fmla="*/ 122355 h 312"/>
                  <a:gd name="T44" fmla="*/ 125570 w 306"/>
                  <a:gd name="T45" fmla="*/ 78657 h 312"/>
                  <a:gd name="T46" fmla="*/ 125570 w 306"/>
                  <a:gd name="T47" fmla="*/ 78657 h 312"/>
                  <a:gd name="T48" fmla="*/ 49795 w 306"/>
                  <a:gd name="T49" fmla="*/ 2622 h 312"/>
                  <a:gd name="T50" fmla="*/ 49795 w 306"/>
                  <a:gd name="T51" fmla="*/ 2622 h 312"/>
                  <a:gd name="T52" fmla="*/ 5629 w 306"/>
                  <a:gd name="T53" fmla="*/ 38891 h 312"/>
                  <a:gd name="T54" fmla="*/ 5629 w 306"/>
                  <a:gd name="T55" fmla="*/ 38891 h 312"/>
                  <a:gd name="T56" fmla="*/ 23815 w 306"/>
                  <a:gd name="T57" fmla="*/ 92203 h 312"/>
                  <a:gd name="T58" fmla="*/ 23815 w 306"/>
                  <a:gd name="T59" fmla="*/ 92203 h 312"/>
                  <a:gd name="T60" fmla="*/ 79672 w 306"/>
                  <a:gd name="T61" fmla="*/ 93077 h 312"/>
                  <a:gd name="T62" fmla="*/ 79672 w 306"/>
                  <a:gd name="T63" fmla="*/ 93077 h 312"/>
                  <a:gd name="T64" fmla="*/ 92229 w 306"/>
                  <a:gd name="T65" fmla="*/ 39328 h 312"/>
                  <a:gd name="T66" fmla="*/ 92229 w 306"/>
                  <a:gd name="T67" fmla="*/ 39328 h 312"/>
                  <a:gd name="T68" fmla="*/ 38970 w 306"/>
                  <a:gd name="T69" fmla="*/ 50253 h 312"/>
                  <a:gd name="T70" fmla="*/ 38970 w 306"/>
                  <a:gd name="T71" fmla="*/ 50253 h 312"/>
                  <a:gd name="T72" fmla="*/ 51094 w 306"/>
                  <a:gd name="T73" fmla="*/ 70354 h 312"/>
                  <a:gd name="T74" fmla="*/ 51094 w 306"/>
                  <a:gd name="T75" fmla="*/ 70354 h 312"/>
                  <a:gd name="T76" fmla="*/ 67115 w 306"/>
                  <a:gd name="T77" fmla="*/ 57244 h 312"/>
                  <a:gd name="T78" fmla="*/ 67115 w 306"/>
                  <a:gd name="T79" fmla="*/ 57244 h 312"/>
                  <a:gd name="T80" fmla="*/ 58888 w 306"/>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6" y="129"/>
                    </a:moveTo>
                    <a:lnTo>
                      <a:pt x="136" y="129"/>
                    </a:lnTo>
                    <a:cubicBezTo>
                      <a:pt x="135" y="136"/>
                      <a:pt x="125" y="140"/>
                      <a:pt x="118" y="136"/>
                    </a:cubicBezTo>
                    <a:cubicBezTo>
                      <a:pt x="109" y="133"/>
                      <a:pt x="110" y="118"/>
                      <a:pt x="114" y="110"/>
                    </a:cubicBezTo>
                    <a:cubicBezTo>
                      <a:pt x="125" y="93"/>
                      <a:pt x="154" y="88"/>
                      <a:pt x="172" y="93"/>
                    </a:cubicBezTo>
                    <a:cubicBezTo>
                      <a:pt x="211" y="104"/>
                      <a:pt x="196" y="157"/>
                      <a:pt x="176" y="178"/>
                    </a:cubicBezTo>
                    <a:cubicBezTo>
                      <a:pt x="125" y="231"/>
                      <a:pt x="39" y="193"/>
                      <a:pt x="33" y="123"/>
                    </a:cubicBezTo>
                    <a:cubicBezTo>
                      <a:pt x="30" y="89"/>
                      <a:pt x="52" y="55"/>
                      <a:pt x="84" y="41"/>
                    </a:cubicBezTo>
                    <a:cubicBezTo>
                      <a:pt x="111" y="26"/>
                      <a:pt x="146" y="30"/>
                      <a:pt x="173" y="43"/>
                    </a:cubicBezTo>
                    <a:cubicBezTo>
                      <a:pt x="227" y="69"/>
                      <a:pt x="282" y="131"/>
                      <a:pt x="255" y="194"/>
                    </a:cubicBezTo>
                    <a:cubicBezTo>
                      <a:pt x="223" y="265"/>
                      <a:pt x="140" y="276"/>
                      <a:pt x="72" y="253"/>
                    </a:cubicBezTo>
                    <a:cubicBezTo>
                      <a:pt x="56" y="248"/>
                      <a:pt x="50" y="273"/>
                      <a:pt x="65" y="280"/>
                    </a:cubicBezTo>
                    <a:cubicBezTo>
                      <a:pt x="152" y="311"/>
                      <a:pt x="272" y="284"/>
                      <a:pt x="290" y="180"/>
                    </a:cubicBezTo>
                    <a:cubicBezTo>
                      <a:pt x="305" y="89"/>
                      <a:pt x="202" y="0"/>
                      <a:pt x="115" y="6"/>
                    </a:cubicBezTo>
                    <a:cubicBezTo>
                      <a:pt x="68" y="9"/>
                      <a:pt x="25" y="43"/>
                      <a:pt x="13" y="89"/>
                    </a:cubicBezTo>
                    <a:cubicBezTo>
                      <a:pt x="0" y="135"/>
                      <a:pt x="17" y="184"/>
                      <a:pt x="55" y="211"/>
                    </a:cubicBezTo>
                    <a:cubicBezTo>
                      <a:pt x="92" y="239"/>
                      <a:pt x="146" y="240"/>
                      <a:pt x="184" y="213"/>
                    </a:cubicBezTo>
                    <a:cubicBezTo>
                      <a:pt x="218" y="185"/>
                      <a:pt x="242" y="129"/>
                      <a:pt x="213" y="90"/>
                    </a:cubicBezTo>
                    <a:cubicBezTo>
                      <a:pt x="182" y="50"/>
                      <a:pt x="101" y="65"/>
                      <a:pt x="90" y="115"/>
                    </a:cubicBezTo>
                    <a:cubicBezTo>
                      <a:pt x="88" y="135"/>
                      <a:pt x="97" y="157"/>
                      <a:pt x="118" y="161"/>
                    </a:cubicBezTo>
                    <a:cubicBezTo>
                      <a:pt x="136" y="164"/>
                      <a:pt x="156" y="151"/>
                      <a:pt x="155" y="131"/>
                    </a:cubicBezTo>
                    <a:cubicBezTo>
                      <a:pt x="154" y="122"/>
                      <a:pt x="140"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77" name="Freeform 311">
                <a:extLst>
                  <a:ext uri="{FF2B5EF4-FFF2-40B4-BE49-F238E27FC236}">
                    <a16:creationId xmlns:a16="http://schemas.microsoft.com/office/drawing/2014/main" id="{BB3A4BC4-62AC-3244-9495-4151B04AB97D}"/>
                  </a:ext>
                </a:extLst>
              </p:cNvPr>
              <p:cNvSpPr>
                <a:spLocks/>
              </p:cNvSpPr>
              <p:nvPr/>
            </p:nvSpPr>
            <p:spPr bwMode="auto">
              <a:xfrm>
                <a:off x="3010953" y="3119841"/>
                <a:ext cx="132498" cy="136338"/>
              </a:xfrm>
              <a:custGeom>
                <a:avLst/>
                <a:gdLst>
                  <a:gd name="T0" fmla="*/ 59321 w 306"/>
                  <a:gd name="T1" fmla="*/ 56371 h 312"/>
                  <a:gd name="T2" fmla="*/ 59321 w 306"/>
                  <a:gd name="T3" fmla="*/ 56371 h 312"/>
                  <a:gd name="T4" fmla="*/ 51094 w 306"/>
                  <a:gd name="T5" fmla="*/ 59429 h 312"/>
                  <a:gd name="T6" fmla="*/ 51094 w 306"/>
                  <a:gd name="T7" fmla="*/ 59429 h 312"/>
                  <a:gd name="T8" fmla="*/ 49362 w 306"/>
                  <a:gd name="T9" fmla="*/ 48068 h 312"/>
                  <a:gd name="T10" fmla="*/ 49362 w 306"/>
                  <a:gd name="T11" fmla="*/ 48068 h 312"/>
                  <a:gd name="T12" fmla="*/ 74476 w 306"/>
                  <a:gd name="T13" fmla="*/ 40639 h 312"/>
                  <a:gd name="T14" fmla="*/ 74476 w 306"/>
                  <a:gd name="T15" fmla="*/ 40639 h 312"/>
                  <a:gd name="T16" fmla="*/ 75775 w 306"/>
                  <a:gd name="T17" fmla="*/ 77783 h 312"/>
                  <a:gd name="T18" fmla="*/ 75775 w 306"/>
                  <a:gd name="T19" fmla="*/ 77783 h 312"/>
                  <a:gd name="T20" fmla="*/ 14289 w 306"/>
                  <a:gd name="T21" fmla="*/ 53749 h 312"/>
                  <a:gd name="T22" fmla="*/ 14289 w 306"/>
                  <a:gd name="T23" fmla="*/ 53749 h 312"/>
                  <a:gd name="T24" fmla="*/ 35939 w 306"/>
                  <a:gd name="T25" fmla="*/ 17916 h 312"/>
                  <a:gd name="T26" fmla="*/ 35939 w 306"/>
                  <a:gd name="T27" fmla="*/ 17916 h 312"/>
                  <a:gd name="T28" fmla="*/ 74909 w 306"/>
                  <a:gd name="T29" fmla="*/ 18790 h 312"/>
                  <a:gd name="T30" fmla="*/ 74909 w 306"/>
                  <a:gd name="T31" fmla="*/ 18790 h 312"/>
                  <a:gd name="T32" fmla="*/ 110415 w 306"/>
                  <a:gd name="T33" fmla="*/ 84774 h 312"/>
                  <a:gd name="T34" fmla="*/ 110415 w 306"/>
                  <a:gd name="T35" fmla="*/ 84774 h 312"/>
                  <a:gd name="T36" fmla="*/ 31176 w 306"/>
                  <a:gd name="T37" fmla="*/ 110556 h 312"/>
                  <a:gd name="T38" fmla="*/ 31176 w 306"/>
                  <a:gd name="T39" fmla="*/ 110556 h 312"/>
                  <a:gd name="T40" fmla="*/ 28578 w 306"/>
                  <a:gd name="T41" fmla="*/ 122355 h 312"/>
                  <a:gd name="T42" fmla="*/ 28578 w 306"/>
                  <a:gd name="T43" fmla="*/ 122355 h 312"/>
                  <a:gd name="T44" fmla="*/ 125137 w 306"/>
                  <a:gd name="T45" fmla="*/ 78657 h 312"/>
                  <a:gd name="T46" fmla="*/ 125137 w 306"/>
                  <a:gd name="T47" fmla="*/ 78657 h 312"/>
                  <a:gd name="T48" fmla="*/ 49362 w 306"/>
                  <a:gd name="T49" fmla="*/ 2622 h 312"/>
                  <a:gd name="T50" fmla="*/ 49362 w 306"/>
                  <a:gd name="T51" fmla="*/ 2622 h 312"/>
                  <a:gd name="T52" fmla="*/ 5196 w 306"/>
                  <a:gd name="T53" fmla="*/ 38891 h 312"/>
                  <a:gd name="T54" fmla="*/ 5196 w 306"/>
                  <a:gd name="T55" fmla="*/ 38891 h 312"/>
                  <a:gd name="T56" fmla="*/ 23382 w 306"/>
                  <a:gd name="T57" fmla="*/ 92203 h 312"/>
                  <a:gd name="T58" fmla="*/ 23382 w 306"/>
                  <a:gd name="T59" fmla="*/ 92203 h 312"/>
                  <a:gd name="T60" fmla="*/ 79672 w 306"/>
                  <a:gd name="T61" fmla="*/ 93077 h 312"/>
                  <a:gd name="T62" fmla="*/ 79672 w 306"/>
                  <a:gd name="T63" fmla="*/ 93077 h 312"/>
                  <a:gd name="T64" fmla="*/ 91363 w 306"/>
                  <a:gd name="T65" fmla="*/ 39328 h 312"/>
                  <a:gd name="T66" fmla="*/ 91363 w 306"/>
                  <a:gd name="T67" fmla="*/ 39328 h 312"/>
                  <a:gd name="T68" fmla="*/ 39403 w 306"/>
                  <a:gd name="T69" fmla="*/ 50253 h 312"/>
                  <a:gd name="T70" fmla="*/ 39403 w 306"/>
                  <a:gd name="T71" fmla="*/ 50253 h 312"/>
                  <a:gd name="T72" fmla="*/ 50661 w 306"/>
                  <a:gd name="T73" fmla="*/ 70354 h 312"/>
                  <a:gd name="T74" fmla="*/ 50661 w 306"/>
                  <a:gd name="T75" fmla="*/ 70354 h 312"/>
                  <a:gd name="T76" fmla="*/ 66682 w 306"/>
                  <a:gd name="T77" fmla="*/ 57244 h 312"/>
                  <a:gd name="T78" fmla="*/ 66682 w 306"/>
                  <a:gd name="T79" fmla="*/ 57244 h 312"/>
                  <a:gd name="T80" fmla="*/ 59321 w 306"/>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7" y="129"/>
                    </a:moveTo>
                    <a:lnTo>
                      <a:pt x="137" y="129"/>
                    </a:lnTo>
                    <a:cubicBezTo>
                      <a:pt x="135" y="136"/>
                      <a:pt x="125" y="140"/>
                      <a:pt x="118" y="136"/>
                    </a:cubicBezTo>
                    <a:cubicBezTo>
                      <a:pt x="109" y="133"/>
                      <a:pt x="109" y="118"/>
                      <a:pt x="114" y="110"/>
                    </a:cubicBezTo>
                    <a:cubicBezTo>
                      <a:pt x="125" y="93"/>
                      <a:pt x="154" y="88"/>
                      <a:pt x="172" y="93"/>
                    </a:cubicBezTo>
                    <a:cubicBezTo>
                      <a:pt x="211" y="104"/>
                      <a:pt x="196" y="157"/>
                      <a:pt x="175" y="178"/>
                    </a:cubicBezTo>
                    <a:cubicBezTo>
                      <a:pt x="125" y="231"/>
                      <a:pt x="39" y="193"/>
                      <a:pt x="33" y="123"/>
                    </a:cubicBezTo>
                    <a:cubicBezTo>
                      <a:pt x="30" y="89"/>
                      <a:pt x="51" y="55"/>
                      <a:pt x="83" y="41"/>
                    </a:cubicBezTo>
                    <a:cubicBezTo>
                      <a:pt x="112" y="26"/>
                      <a:pt x="144" y="30"/>
                      <a:pt x="173" y="43"/>
                    </a:cubicBezTo>
                    <a:cubicBezTo>
                      <a:pt x="226" y="69"/>
                      <a:pt x="281" y="131"/>
                      <a:pt x="255" y="194"/>
                    </a:cubicBezTo>
                    <a:cubicBezTo>
                      <a:pt x="223" y="265"/>
                      <a:pt x="139" y="276"/>
                      <a:pt x="72" y="253"/>
                    </a:cubicBezTo>
                    <a:cubicBezTo>
                      <a:pt x="56" y="248"/>
                      <a:pt x="50" y="273"/>
                      <a:pt x="66" y="280"/>
                    </a:cubicBezTo>
                    <a:cubicBezTo>
                      <a:pt x="151" y="311"/>
                      <a:pt x="272" y="284"/>
                      <a:pt x="289" y="180"/>
                    </a:cubicBezTo>
                    <a:cubicBezTo>
                      <a:pt x="305" y="89"/>
                      <a:pt x="202" y="0"/>
                      <a:pt x="114" y="6"/>
                    </a:cubicBezTo>
                    <a:cubicBezTo>
                      <a:pt x="67" y="9"/>
                      <a:pt x="25" y="43"/>
                      <a:pt x="12" y="89"/>
                    </a:cubicBezTo>
                    <a:cubicBezTo>
                      <a:pt x="0" y="135"/>
                      <a:pt x="17" y="184"/>
                      <a:pt x="54" y="211"/>
                    </a:cubicBezTo>
                    <a:cubicBezTo>
                      <a:pt x="92" y="239"/>
                      <a:pt x="146" y="240"/>
                      <a:pt x="184" y="213"/>
                    </a:cubicBezTo>
                    <a:cubicBezTo>
                      <a:pt x="218" y="185"/>
                      <a:pt x="242" y="129"/>
                      <a:pt x="211" y="90"/>
                    </a:cubicBezTo>
                    <a:cubicBezTo>
                      <a:pt x="181" y="50"/>
                      <a:pt x="101" y="65"/>
                      <a:pt x="91" y="115"/>
                    </a:cubicBezTo>
                    <a:cubicBezTo>
                      <a:pt x="87" y="135"/>
                      <a:pt x="96" y="157"/>
                      <a:pt x="117" y="161"/>
                    </a:cubicBezTo>
                    <a:cubicBezTo>
                      <a:pt x="135" y="164"/>
                      <a:pt x="156" y="151"/>
                      <a:pt x="154" y="131"/>
                    </a:cubicBezTo>
                    <a:cubicBezTo>
                      <a:pt x="154" y="122"/>
                      <a:pt x="139"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78" name="Freeform 312">
                <a:extLst>
                  <a:ext uri="{FF2B5EF4-FFF2-40B4-BE49-F238E27FC236}">
                    <a16:creationId xmlns:a16="http://schemas.microsoft.com/office/drawing/2014/main" id="{6A62E5B0-EF9C-8A4B-B978-BFC77A567FD6}"/>
                  </a:ext>
                </a:extLst>
              </p:cNvPr>
              <p:cNvSpPr>
                <a:spLocks noChangeArrowheads="1"/>
              </p:cNvSpPr>
              <p:nvPr/>
            </p:nvSpPr>
            <p:spPr bwMode="auto">
              <a:xfrm>
                <a:off x="3609953" y="3120267"/>
                <a:ext cx="151822" cy="135912"/>
              </a:xfrm>
              <a:custGeom>
                <a:avLst/>
                <a:gdLst>
                  <a:gd name="T0" fmla="*/ 205 w 347"/>
                  <a:gd name="T1" fmla="*/ 164 h 311"/>
                  <a:gd name="T2" fmla="*/ 205 w 347"/>
                  <a:gd name="T3" fmla="*/ 164 h 311"/>
                  <a:gd name="T4" fmla="*/ 213 w 347"/>
                  <a:gd name="T5" fmla="*/ 146 h 311"/>
                  <a:gd name="T6" fmla="*/ 213 w 347"/>
                  <a:gd name="T7" fmla="*/ 146 h 311"/>
                  <a:gd name="T8" fmla="*/ 234 w 347"/>
                  <a:gd name="T9" fmla="*/ 162 h 311"/>
                  <a:gd name="T10" fmla="*/ 234 w 347"/>
                  <a:gd name="T11" fmla="*/ 162 h 311"/>
                  <a:gd name="T12" fmla="*/ 207 w 347"/>
                  <a:gd name="T13" fmla="*/ 214 h 311"/>
                  <a:gd name="T14" fmla="*/ 207 w 347"/>
                  <a:gd name="T15" fmla="*/ 214 h 311"/>
                  <a:gd name="T16" fmla="*/ 144 w 347"/>
                  <a:gd name="T17" fmla="*/ 156 h 311"/>
                  <a:gd name="T18" fmla="*/ 144 w 347"/>
                  <a:gd name="T19" fmla="*/ 156 h 311"/>
                  <a:gd name="T20" fmla="*/ 283 w 347"/>
                  <a:gd name="T21" fmla="*/ 95 h 311"/>
                  <a:gd name="T22" fmla="*/ 283 w 347"/>
                  <a:gd name="T23" fmla="*/ 95 h 311"/>
                  <a:gd name="T24" fmla="*/ 307 w 347"/>
                  <a:gd name="T25" fmla="*/ 189 h 311"/>
                  <a:gd name="T26" fmla="*/ 307 w 347"/>
                  <a:gd name="T27" fmla="*/ 189 h 311"/>
                  <a:gd name="T28" fmla="*/ 240 w 347"/>
                  <a:gd name="T29" fmla="*/ 251 h 311"/>
                  <a:gd name="T30" fmla="*/ 240 w 347"/>
                  <a:gd name="T31" fmla="*/ 251 h 311"/>
                  <a:gd name="T32" fmla="*/ 77 w 347"/>
                  <a:gd name="T33" fmla="*/ 201 h 311"/>
                  <a:gd name="T34" fmla="*/ 77 w 347"/>
                  <a:gd name="T35" fmla="*/ 201 h 311"/>
                  <a:gd name="T36" fmla="*/ 163 w 347"/>
                  <a:gd name="T37" fmla="*/ 30 h 311"/>
                  <a:gd name="T38" fmla="*/ 163 w 347"/>
                  <a:gd name="T39" fmla="*/ 30 h 311"/>
                  <a:gd name="T40" fmla="*/ 150 w 347"/>
                  <a:gd name="T41" fmla="*/ 7 h 311"/>
                  <a:gd name="T42" fmla="*/ 150 w 347"/>
                  <a:gd name="T43" fmla="*/ 7 h 311"/>
                  <a:gd name="T44" fmla="*/ 62 w 347"/>
                  <a:gd name="T45" fmla="*/ 237 h 311"/>
                  <a:gd name="T46" fmla="*/ 62 w 347"/>
                  <a:gd name="T47" fmla="*/ 237 h 311"/>
                  <a:gd name="T48" fmla="*/ 309 w 347"/>
                  <a:gd name="T49" fmla="*/ 235 h 311"/>
                  <a:gd name="T50" fmla="*/ 309 w 347"/>
                  <a:gd name="T51" fmla="*/ 235 h 311"/>
                  <a:gd name="T52" fmla="*/ 322 w 347"/>
                  <a:gd name="T53" fmla="*/ 104 h 311"/>
                  <a:gd name="T54" fmla="*/ 322 w 347"/>
                  <a:gd name="T55" fmla="*/ 104 h 311"/>
                  <a:gd name="T56" fmla="*/ 207 w 347"/>
                  <a:gd name="T57" fmla="*/ 49 h 311"/>
                  <a:gd name="T58" fmla="*/ 207 w 347"/>
                  <a:gd name="T59" fmla="*/ 49 h 311"/>
                  <a:gd name="T60" fmla="*/ 115 w 347"/>
                  <a:gd name="T61" fmla="*/ 138 h 311"/>
                  <a:gd name="T62" fmla="*/ 115 w 347"/>
                  <a:gd name="T63" fmla="*/ 138 h 311"/>
                  <a:gd name="T64" fmla="*/ 180 w 347"/>
                  <a:gd name="T65" fmla="*/ 245 h 311"/>
                  <a:gd name="T66" fmla="*/ 180 w 347"/>
                  <a:gd name="T67" fmla="*/ 245 h 311"/>
                  <a:gd name="T68" fmla="*/ 247 w 347"/>
                  <a:gd name="T69" fmla="*/ 142 h 311"/>
                  <a:gd name="T70" fmla="*/ 247 w 347"/>
                  <a:gd name="T71" fmla="*/ 142 h 311"/>
                  <a:gd name="T72" fmla="*/ 198 w 347"/>
                  <a:gd name="T73" fmla="*/ 128 h 311"/>
                  <a:gd name="T74" fmla="*/ 198 w 347"/>
                  <a:gd name="T75" fmla="*/ 128 h 311"/>
                  <a:gd name="T76" fmla="*/ 192 w 347"/>
                  <a:gd name="T77" fmla="*/ 175 h 311"/>
                  <a:gd name="T78" fmla="*/ 192 w 347"/>
                  <a:gd name="T79" fmla="*/ 175 h 311"/>
                  <a:gd name="T80" fmla="*/ 205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5" y="164"/>
                    </a:moveTo>
                    <a:lnTo>
                      <a:pt x="205" y="164"/>
                    </a:lnTo>
                    <a:cubicBezTo>
                      <a:pt x="201" y="156"/>
                      <a:pt x="205" y="147"/>
                      <a:pt x="213" y="146"/>
                    </a:cubicBezTo>
                    <a:lnTo>
                      <a:pt x="213" y="146"/>
                    </a:lnTo>
                    <a:cubicBezTo>
                      <a:pt x="224" y="142"/>
                      <a:pt x="233" y="153"/>
                      <a:pt x="234" y="162"/>
                    </a:cubicBezTo>
                    <a:lnTo>
                      <a:pt x="234" y="162"/>
                    </a:lnTo>
                    <a:cubicBezTo>
                      <a:pt x="240" y="181"/>
                      <a:pt x="224" y="205"/>
                      <a:pt x="207" y="214"/>
                    </a:cubicBezTo>
                    <a:lnTo>
                      <a:pt x="207" y="214"/>
                    </a:lnTo>
                    <a:cubicBezTo>
                      <a:pt x="171" y="235"/>
                      <a:pt x="145" y="187"/>
                      <a:pt x="144" y="156"/>
                    </a:cubicBezTo>
                    <a:lnTo>
                      <a:pt x="144" y="156"/>
                    </a:lnTo>
                    <a:cubicBezTo>
                      <a:pt x="142" y="83"/>
                      <a:pt x="229" y="50"/>
                      <a:pt x="283" y="95"/>
                    </a:cubicBezTo>
                    <a:lnTo>
                      <a:pt x="283" y="95"/>
                    </a:lnTo>
                    <a:cubicBezTo>
                      <a:pt x="309" y="117"/>
                      <a:pt x="318" y="156"/>
                      <a:pt x="307" y="189"/>
                    </a:cubicBezTo>
                    <a:lnTo>
                      <a:pt x="307" y="189"/>
                    </a:lnTo>
                    <a:cubicBezTo>
                      <a:pt x="296" y="220"/>
                      <a:pt x="270" y="239"/>
                      <a:pt x="240" y="251"/>
                    </a:cubicBezTo>
                    <a:lnTo>
                      <a:pt x="240" y="251"/>
                    </a:lnTo>
                    <a:cubicBezTo>
                      <a:pt x="184" y="271"/>
                      <a:pt x="102" y="266"/>
                      <a:pt x="77" y="201"/>
                    </a:cubicBezTo>
                    <a:lnTo>
                      <a:pt x="77" y="201"/>
                    </a:lnTo>
                    <a:cubicBezTo>
                      <a:pt x="49" y="129"/>
                      <a:pt x="100" y="63"/>
                      <a:pt x="163" y="30"/>
                    </a:cubicBezTo>
                    <a:lnTo>
                      <a:pt x="163" y="30"/>
                    </a:lnTo>
                    <a:cubicBezTo>
                      <a:pt x="179" y="22"/>
                      <a:pt x="165" y="0"/>
                      <a:pt x="150" y="7"/>
                    </a:cubicBezTo>
                    <a:lnTo>
                      <a:pt x="150" y="7"/>
                    </a:lnTo>
                    <a:cubicBezTo>
                      <a:pt x="66" y="46"/>
                      <a:pt x="0" y="151"/>
                      <a:pt x="62" y="237"/>
                    </a:cubicBezTo>
                    <a:lnTo>
                      <a:pt x="62" y="237"/>
                    </a:lnTo>
                    <a:cubicBezTo>
                      <a:pt x="115" y="310"/>
                      <a:pt x="251" y="302"/>
                      <a:pt x="309" y="235"/>
                    </a:cubicBezTo>
                    <a:lnTo>
                      <a:pt x="309" y="235"/>
                    </a:lnTo>
                    <a:cubicBezTo>
                      <a:pt x="341" y="200"/>
                      <a:pt x="346" y="146"/>
                      <a:pt x="322" y="104"/>
                    </a:cubicBezTo>
                    <a:lnTo>
                      <a:pt x="322" y="104"/>
                    </a:lnTo>
                    <a:cubicBezTo>
                      <a:pt x="299" y="63"/>
                      <a:pt x="251" y="41"/>
                      <a:pt x="207" y="49"/>
                    </a:cubicBezTo>
                    <a:lnTo>
                      <a:pt x="207" y="49"/>
                    </a:lnTo>
                    <a:cubicBezTo>
                      <a:pt x="159" y="55"/>
                      <a:pt x="120" y="92"/>
                      <a:pt x="115" y="138"/>
                    </a:cubicBezTo>
                    <a:lnTo>
                      <a:pt x="115" y="138"/>
                    </a:lnTo>
                    <a:cubicBezTo>
                      <a:pt x="108" y="183"/>
                      <a:pt x="132" y="239"/>
                      <a:pt x="180" y="245"/>
                    </a:cubicBezTo>
                    <a:lnTo>
                      <a:pt x="180" y="245"/>
                    </a:lnTo>
                    <a:cubicBezTo>
                      <a:pt x="229" y="252"/>
                      <a:pt x="276" y="184"/>
                      <a:pt x="247" y="142"/>
                    </a:cubicBezTo>
                    <a:lnTo>
                      <a:pt x="247" y="142"/>
                    </a:lnTo>
                    <a:cubicBezTo>
                      <a:pt x="237" y="125"/>
                      <a:pt x="215" y="116"/>
                      <a:pt x="198" y="128"/>
                    </a:cubicBezTo>
                    <a:lnTo>
                      <a:pt x="198" y="128"/>
                    </a:lnTo>
                    <a:cubicBezTo>
                      <a:pt x="182" y="138"/>
                      <a:pt x="176" y="162"/>
                      <a:pt x="192" y="175"/>
                    </a:cubicBezTo>
                    <a:lnTo>
                      <a:pt x="192" y="175"/>
                    </a:lnTo>
                    <a:cubicBezTo>
                      <a:pt x="199" y="181"/>
                      <a:pt x="211"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79" name="Freeform 313">
                <a:extLst>
                  <a:ext uri="{FF2B5EF4-FFF2-40B4-BE49-F238E27FC236}">
                    <a16:creationId xmlns:a16="http://schemas.microsoft.com/office/drawing/2014/main" id="{E68A1210-CEA1-6A4F-A286-55A55404AF22}"/>
                  </a:ext>
                </a:extLst>
              </p:cNvPr>
              <p:cNvSpPr>
                <a:spLocks noChangeArrowheads="1"/>
              </p:cNvSpPr>
              <p:nvPr/>
            </p:nvSpPr>
            <p:spPr bwMode="auto">
              <a:xfrm>
                <a:off x="4020596" y="3120267"/>
                <a:ext cx="150376" cy="135912"/>
              </a:xfrm>
              <a:custGeom>
                <a:avLst/>
                <a:gdLst>
                  <a:gd name="T0" fmla="*/ 205 w 345"/>
                  <a:gd name="T1" fmla="*/ 164 h 311"/>
                  <a:gd name="T2" fmla="*/ 205 w 345"/>
                  <a:gd name="T3" fmla="*/ 164 h 311"/>
                  <a:gd name="T4" fmla="*/ 211 w 345"/>
                  <a:gd name="T5" fmla="*/ 146 h 311"/>
                  <a:gd name="T6" fmla="*/ 211 w 345"/>
                  <a:gd name="T7" fmla="*/ 146 h 311"/>
                  <a:gd name="T8" fmla="*/ 233 w 345"/>
                  <a:gd name="T9" fmla="*/ 162 h 311"/>
                  <a:gd name="T10" fmla="*/ 233 w 345"/>
                  <a:gd name="T11" fmla="*/ 162 h 311"/>
                  <a:gd name="T12" fmla="*/ 205 w 345"/>
                  <a:gd name="T13" fmla="*/ 214 h 311"/>
                  <a:gd name="T14" fmla="*/ 205 w 345"/>
                  <a:gd name="T15" fmla="*/ 214 h 311"/>
                  <a:gd name="T16" fmla="*/ 141 w 345"/>
                  <a:gd name="T17" fmla="*/ 156 h 311"/>
                  <a:gd name="T18" fmla="*/ 141 w 345"/>
                  <a:gd name="T19" fmla="*/ 156 h 311"/>
                  <a:gd name="T20" fmla="*/ 281 w 345"/>
                  <a:gd name="T21" fmla="*/ 95 h 311"/>
                  <a:gd name="T22" fmla="*/ 281 w 345"/>
                  <a:gd name="T23" fmla="*/ 95 h 311"/>
                  <a:gd name="T24" fmla="*/ 304 w 345"/>
                  <a:gd name="T25" fmla="*/ 189 h 311"/>
                  <a:gd name="T26" fmla="*/ 304 w 345"/>
                  <a:gd name="T27" fmla="*/ 189 h 311"/>
                  <a:gd name="T28" fmla="*/ 239 w 345"/>
                  <a:gd name="T29" fmla="*/ 251 h 311"/>
                  <a:gd name="T30" fmla="*/ 239 w 345"/>
                  <a:gd name="T31" fmla="*/ 251 h 311"/>
                  <a:gd name="T32" fmla="*/ 76 w 345"/>
                  <a:gd name="T33" fmla="*/ 201 h 311"/>
                  <a:gd name="T34" fmla="*/ 76 w 345"/>
                  <a:gd name="T35" fmla="*/ 201 h 311"/>
                  <a:gd name="T36" fmla="*/ 161 w 345"/>
                  <a:gd name="T37" fmla="*/ 30 h 311"/>
                  <a:gd name="T38" fmla="*/ 161 w 345"/>
                  <a:gd name="T39" fmla="*/ 30 h 311"/>
                  <a:gd name="T40" fmla="*/ 148 w 345"/>
                  <a:gd name="T41" fmla="*/ 7 h 311"/>
                  <a:gd name="T42" fmla="*/ 148 w 345"/>
                  <a:gd name="T43" fmla="*/ 7 h 311"/>
                  <a:gd name="T44" fmla="*/ 60 w 345"/>
                  <a:gd name="T45" fmla="*/ 237 h 311"/>
                  <a:gd name="T46" fmla="*/ 60 w 345"/>
                  <a:gd name="T47" fmla="*/ 237 h 311"/>
                  <a:gd name="T48" fmla="*/ 307 w 345"/>
                  <a:gd name="T49" fmla="*/ 235 h 311"/>
                  <a:gd name="T50" fmla="*/ 307 w 345"/>
                  <a:gd name="T51" fmla="*/ 235 h 311"/>
                  <a:gd name="T52" fmla="*/ 320 w 345"/>
                  <a:gd name="T53" fmla="*/ 104 h 311"/>
                  <a:gd name="T54" fmla="*/ 320 w 345"/>
                  <a:gd name="T55" fmla="*/ 104 h 311"/>
                  <a:gd name="T56" fmla="*/ 205 w 345"/>
                  <a:gd name="T57" fmla="*/ 49 h 311"/>
                  <a:gd name="T58" fmla="*/ 205 w 345"/>
                  <a:gd name="T59" fmla="*/ 49 h 311"/>
                  <a:gd name="T60" fmla="*/ 113 w 345"/>
                  <a:gd name="T61" fmla="*/ 138 h 311"/>
                  <a:gd name="T62" fmla="*/ 113 w 345"/>
                  <a:gd name="T63" fmla="*/ 138 h 311"/>
                  <a:gd name="T64" fmla="*/ 178 w 345"/>
                  <a:gd name="T65" fmla="*/ 245 h 311"/>
                  <a:gd name="T66" fmla="*/ 178 w 345"/>
                  <a:gd name="T67" fmla="*/ 245 h 311"/>
                  <a:gd name="T68" fmla="*/ 247 w 345"/>
                  <a:gd name="T69" fmla="*/ 142 h 311"/>
                  <a:gd name="T70" fmla="*/ 247 w 345"/>
                  <a:gd name="T71" fmla="*/ 142 h 311"/>
                  <a:gd name="T72" fmla="*/ 195 w 345"/>
                  <a:gd name="T73" fmla="*/ 128 h 311"/>
                  <a:gd name="T74" fmla="*/ 195 w 345"/>
                  <a:gd name="T75" fmla="*/ 128 h 311"/>
                  <a:gd name="T76" fmla="*/ 190 w 345"/>
                  <a:gd name="T77" fmla="*/ 175 h 311"/>
                  <a:gd name="T78" fmla="*/ 190 w 345"/>
                  <a:gd name="T79" fmla="*/ 175 h 311"/>
                  <a:gd name="T80" fmla="*/ 205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5" y="164"/>
                    </a:moveTo>
                    <a:lnTo>
                      <a:pt x="205" y="164"/>
                    </a:lnTo>
                    <a:cubicBezTo>
                      <a:pt x="201" y="156"/>
                      <a:pt x="205" y="147"/>
                      <a:pt x="211" y="146"/>
                    </a:cubicBezTo>
                    <a:lnTo>
                      <a:pt x="211" y="146"/>
                    </a:lnTo>
                    <a:cubicBezTo>
                      <a:pt x="222" y="142"/>
                      <a:pt x="231" y="153"/>
                      <a:pt x="233" y="162"/>
                    </a:cubicBezTo>
                    <a:lnTo>
                      <a:pt x="233" y="162"/>
                    </a:lnTo>
                    <a:cubicBezTo>
                      <a:pt x="237" y="181"/>
                      <a:pt x="222" y="205"/>
                      <a:pt x="205" y="214"/>
                    </a:cubicBezTo>
                    <a:lnTo>
                      <a:pt x="205" y="214"/>
                    </a:lnTo>
                    <a:cubicBezTo>
                      <a:pt x="169" y="235"/>
                      <a:pt x="143" y="187"/>
                      <a:pt x="141" y="156"/>
                    </a:cubicBezTo>
                    <a:lnTo>
                      <a:pt x="141" y="156"/>
                    </a:lnTo>
                    <a:cubicBezTo>
                      <a:pt x="140" y="83"/>
                      <a:pt x="228" y="50"/>
                      <a:pt x="281" y="95"/>
                    </a:cubicBezTo>
                    <a:lnTo>
                      <a:pt x="281" y="95"/>
                    </a:lnTo>
                    <a:cubicBezTo>
                      <a:pt x="308" y="117"/>
                      <a:pt x="316" y="156"/>
                      <a:pt x="304" y="189"/>
                    </a:cubicBezTo>
                    <a:lnTo>
                      <a:pt x="304" y="189"/>
                    </a:lnTo>
                    <a:cubicBezTo>
                      <a:pt x="295" y="220"/>
                      <a:pt x="268" y="239"/>
                      <a:pt x="239" y="251"/>
                    </a:cubicBezTo>
                    <a:lnTo>
                      <a:pt x="239" y="251"/>
                    </a:lnTo>
                    <a:cubicBezTo>
                      <a:pt x="182" y="271"/>
                      <a:pt x="99" y="266"/>
                      <a:pt x="76" y="201"/>
                    </a:cubicBezTo>
                    <a:lnTo>
                      <a:pt x="76" y="201"/>
                    </a:lnTo>
                    <a:cubicBezTo>
                      <a:pt x="47" y="129"/>
                      <a:pt x="99" y="63"/>
                      <a:pt x="161" y="30"/>
                    </a:cubicBezTo>
                    <a:lnTo>
                      <a:pt x="161" y="30"/>
                    </a:lnTo>
                    <a:cubicBezTo>
                      <a:pt x="177" y="22"/>
                      <a:pt x="162" y="0"/>
                      <a:pt x="148" y="7"/>
                    </a:cubicBezTo>
                    <a:lnTo>
                      <a:pt x="148" y="7"/>
                    </a:lnTo>
                    <a:cubicBezTo>
                      <a:pt x="65" y="46"/>
                      <a:pt x="0" y="151"/>
                      <a:pt x="60" y="237"/>
                    </a:cubicBezTo>
                    <a:lnTo>
                      <a:pt x="60" y="237"/>
                    </a:lnTo>
                    <a:cubicBezTo>
                      <a:pt x="114" y="310"/>
                      <a:pt x="249" y="302"/>
                      <a:pt x="307" y="235"/>
                    </a:cubicBezTo>
                    <a:lnTo>
                      <a:pt x="307" y="235"/>
                    </a:lnTo>
                    <a:cubicBezTo>
                      <a:pt x="339" y="200"/>
                      <a:pt x="344" y="146"/>
                      <a:pt x="320" y="104"/>
                    </a:cubicBezTo>
                    <a:lnTo>
                      <a:pt x="320" y="104"/>
                    </a:lnTo>
                    <a:cubicBezTo>
                      <a:pt x="297" y="63"/>
                      <a:pt x="251" y="41"/>
                      <a:pt x="205" y="49"/>
                    </a:cubicBezTo>
                    <a:lnTo>
                      <a:pt x="205" y="49"/>
                    </a:lnTo>
                    <a:cubicBezTo>
                      <a:pt x="159" y="55"/>
                      <a:pt x="118" y="92"/>
                      <a:pt x="113" y="138"/>
                    </a:cubicBezTo>
                    <a:lnTo>
                      <a:pt x="113" y="138"/>
                    </a:lnTo>
                    <a:cubicBezTo>
                      <a:pt x="106" y="183"/>
                      <a:pt x="130" y="239"/>
                      <a:pt x="178" y="245"/>
                    </a:cubicBezTo>
                    <a:lnTo>
                      <a:pt x="178" y="245"/>
                    </a:lnTo>
                    <a:cubicBezTo>
                      <a:pt x="228" y="252"/>
                      <a:pt x="275" y="184"/>
                      <a:pt x="247" y="142"/>
                    </a:cubicBezTo>
                    <a:lnTo>
                      <a:pt x="247" y="142"/>
                    </a:lnTo>
                    <a:cubicBezTo>
                      <a:pt x="236" y="125"/>
                      <a:pt x="212" y="116"/>
                      <a:pt x="195" y="128"/>
                    </a:cubicBezTo>
                    <a:lnTo>
                      <a:pt x="195" y="128"/>
                    </a:lnTo>
                    <a:cubicBezTo>
                      <a:pt x="180" y="138"/>
                      <a:pt x="174" y="162"/>
                      <a:pt x="190" y="175"/>
                    </a:cubicBezTo>
                    <a:lnTo>
                      <a:pt x="190" y="175"/>
                    </a:lnTo>
                    <a:cubicBezTo>
                      <a:pt x="198"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80" name="Freeform 314">
                <a:extLst>
                  <a:ext uri="{FF2B5EF4-FFF2-40B4-BE49-F238E27FC236}">
                    <a16:creationId xmlns:a16="http://schemas.microsoft.com/office/drawing/2014/main" id="{492743A3-814F-1745-A900-C3C1907FB620}"/>
                  </a:ext>
                </a:extLst>
              </p:cNvPr>
              <p:cNvSpPr>
                <a:spLocks/>
              </p:cNvSpPr>
              <p:nvPr/>
            </p:nvSpPr>
            <p:spPr bwMode="auto">
              <a:xfrm>
                <a:off x="4241834" y="3119841"/>
                <a:ext cx="132497" cy="136338"/>
              </a:xfrm>
              <a:custGeom>
                <a:avLst/>
                <a:gdLst>
                  <a:gd name="T0" fmla="*/ 58888 w 306"/>
                  <a:gd name="T1" fmla="*/ 56371 h 312"/>
                  <a:gd name="T2" fmla="*/ 58888 w 306"/>
                  <a:gd name="T3" fmla="*/ 56371 h 312"/>
                  <a:gd name="T4" fmla="*/ 51094 w 306"/>
                  <a:gd name="T5" fmla="*/ 59429 h 312"/>
                  <a:gd name="T6" fmla="*/ 51094 w 306"/>
                  <a:gd name="T7" fmla="*/ 59429 h 312"/>
                  <a:gd name="T8" fmla="*/ 49362 w 306"/>
                  <a:gd name="T9" fmla="*/ 48068 h 312"/>
                  <a:gd name="T10" fmla="*/ 49362 w 306"/>
                  <a:gd name="T11" fmla="*/ 48068 h 312"/>
                  <a:gd name="T12" fmla="*/ 74475 w 306"/>
                  <a:gd name="T13" fmla="*/ 40639 h 312"/>
                  <a:gd name="T14" fmla="*/ 74475 w 306"/>
                  <a:gd name="T15" fmla="*/ 40639 h 312"/>
                  <a:gd name="T16" fmla="*/ 76207 w 306"/>
                  <a:gd name="T17" fmla="*/ 77783 h 312"/>
                  <a:gd name="T18" fmla="*/ 76207 w 306"/>
                  <a:gd name="T19" fmla="*/ 77783 h 312"/>
                  <a:gd name="T20" fmla="*/ 14722 w 306"/>
                  <a:gd name="T21" fmla="*/ 53749 h 312"/>
                  <a:gd name="T22" fmla="*/ 14722 w 306"/>
                  <a:gd name="T23" fmla="*/ 53749 h 312"/>
                  <a:gd name="T24" fmla="*/ 35939 w 306"/>
                  <a:gd name="T25" fmla="*/ 17916 h 312"/>
                  <a:gd name="T26" fmla="*/ 35939 w 306"/>
                  <a:gd name="T27" fmla="*/ 17916 h 312"/>
                  <a:gd name="T28" fmla="*/ 74908 w 306"/>
                  <a:gd name="T29" fmla="*/ 18790 h 312"/>
                  <a:gd name="T30" fmla="*/ 74908 w 306"/>
                  <a:gd name="T31" fmla="*/ 18790 h 312"/>
                  <a:gd name="T32" fmla="*/ 109548 w 306"/>
                  <a:gd name="T33" fmla="*/ 84774 h 312"/>
                  <a:gd name="T34" fmla="*/ 109548 w 306"/>
                  <a:gd name="T35" fmla="*/ 84774 h 312"/>
                  <a:gd name="T36" fmla="*/ 31609 w 306"/>
                  <a:gd name="T37" fmla="*/ 110556 h 312"/>
                  <a:gd name="T38" fmla="*/ 31609 w 306"/>
                  <a:gd name="T39" fmla="*/ 110556 h 312"/>
                  <a:gd name="T40" fmla="*/ 28145 w 306"/>
                  <a:gd name="T41" fmla="*/ 122355 h 312"/>
                  <a:gd name="T42" fmla="*/ 28145 w 306"/>
                  <a:gd name="T43" fmla="*/ 122355 h 312"/>
                  <a:gd name="T44" fmla="*/ 125136 w 306"/>
                  <a:gd name="T45" fmla="*/ 78657 h 312"/>
                  <a:gd name="T46" fmla="*/ 125136 w 306"/>
                  <a:gd name="T47" fmla="*/ 78657 h 312"/>
                  <a:gd name="T48" fmla="*/ 49362 w 306"/>
                  <a:gd name="T49" fmla="*/ 2622 h 312"/>
                  <a:gd name="T50" fmla="*/ 49362 w 306"/>
                  <a:gd name="T51" fmla="*/ 2622 h 312"/>
                  <a:gd name="T52" fmla="*/ 5196 w 306"/>
                  <a:gd name="T53" fmla="*/ 38891 h 312"/>
                  <a:gd name="T54" fmla="*/ 5196 w 306"/>
                  <a:gd name="T55" fmla="*/ 38891 h 312"/>
                  <a:gd name="T56" fmla="*/ 23382 w 306"/>
                  <a:gd name="T57" fmla="*/ 92203 h 312"/>
                  <a:gd name="T58" fmla="*/ 23382 w 306"/>
                  <a:gd name="T59" fmla="*/ 92203 h 312"/>
                  <a:gd name="T60" fmla="*/ 79671 w 306"/>
                  <a:gd name="T61" fmla="*/ 93077 h 312"/>
                  <a:gd name="T62" fmla="*/ 79671 w 306"/>
                  <a:gd name="T63" fmla="*/ 93077 h 312"/>
                  <a:gd name="T64" fmla="*/ 91362 w 306"/>
                  <a:gd name="T65" fmla="*/ 39328 h 312"/>
                  <a:gd name="T66" fmla="*/ 91362 w 306"/>
                  <a:gd name="T67" fmla="*/ 39328 h 312"/>
                  <a:gd name="T68" fmla="*/ 38970 w 306"/>
                  <a:gd name="T69" fmla="*/ 50253 h 312"/>
                  <a:gd name="T70" fmla="*/ 38970 w 306"/>
                  <a:gd name="T71" fmla="*/ 50253 h 312"/>
                  <a:gd name="T72" fmla="*/ 50661 w 306"/>
                  <a:gd name="T73" fmla="*/ 70354 h 312"/>
                  <a:gd name="T74" fmla="*/ 50661 w 306"/>
                  <a:gd name="T75" fmla="*/ 70354 h 312"/>
                  <a:gd name="T76" fmla="*/ 66681 w 306"/>
                  <a:gd name="T77" fmla="*/ 57244 h 312"/>
                  <a:gd name="T78" fmla="*/ 66681 w 306"/>
                  <a:gd name="T79" fmla="*/ 57244 h 312"/>
                  <a:gd name="T80" fmla="*/ 58888 w 306"/>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6" y="129"/>
                    </a:moveTo>
                    <a:lnTo>
                      <a:pt x="136" y="129"/>
                    </a:lnTo>
                    <a:cubicBezTo>
                      <a:pt x="134" y="136"/>
                      <a:pt x="126" y="140"/>
                      <a:pt x="118" y="136"/>
                    </a:cubicBezTo>
                    <a:cubicBezTo>
                      <a:pt x="109" y="133"/>
                      <a:pt x="109" y="118"/>
                      <a:pt x="114" y="110"/>
                    </a:cubicBezTo>
                    <a:cubicBezTo>
                      <a:pt x="125" y="93"/>
                      <a:pt x="154" y="88"/>
                      <a:pt x="172" y="93"/>
                    </a:cubicBezTo>
                    <a:cubicBezTo>
                      <a:pt x="211" y="104"/>
                      <a:pt x="196" y="157"/>
                      <a:pt x="176" y="178"/>
                    </a:cubicBezTo>
                    <a:cubicBezTo>
                      <a:pt x="126" y="231"/>
                      <a:pt x="39" y="193"/>
                      <a:pt x="34" y="123"/>
                    </a:cubicBezTo>
                    <a:cubicBezTo>
                      <a:pt x="30" y="89"/>
                      <a:pt x="51" y="55"/>
                      <a:pt x="83" y="41"/>
                    </a:cubicBezTo>
                    <a:cubicBezTo>
                      <a:pt x="111" y="26"/>
                      <a:pt x="146" y="30"/>
                      <a:pt x="173" y="43"/>
                    </a:cubicBezTo>
                    <a:cubicBezTo>
                      <a:pt x="227" y="69"/>
                      <a:pt x="282" y="131"/>
                      <a:pt x="253" y="194"/>
                    </a:cubicBezTo>
                    <a:cubicBezTo>
                      <a:pt x="223" y="265"/>
                      <a:pt x="139" y="276"/>
                      <a:pt x="73" y="253"/>
                    </a:cubicBezTo>
                    <a:cubicBezTo>
                      <a:pt x="56" y="248"/>
                      <a:pt x="50" y="273"/>
                      <a:pt x="65" y="280"/>
                    </a:cubicBezTo>
                    <a:cubicBezTo>
                      <a:pt x="152" y="311"/>
                      <a:pt x="272" y="284"/>
                      <a:pt x="289" y="180"/>
                    </a:cubicBezTo>
                    <a:cubicBezTo>
                      <a:pt x="305" y="89"/>
                      <a:pt x="202" y="0"/>
                      <a:pt x="114" y="6"/>
                    </a:cubicBezTo>
                    <a:cubicBezTo>
                      <a:pt x="67" y="9"/>
                      <a:pt x="25" y="43"/>
                      <a:pt x="12" y="89"/>
                    </a:cubicBezTo>
                    <a:cubicBezTo>
                      <a:pt x="0" y="135"/>
                      <a:pt x="17" y="184"/>
                      <a:pt x="54" y="211"/>
                    </a:cubicBezTo>
                    <a:cubicBezTo>
                      <a:pt x="92" y="239"/>
                      <a:pt x="146" y="240"/>
                      <a:pt x="184" y="213"/>
                    </a:cubicBezTo>
                    <a:cubicBezTo>
                      <a:pt x="218" y="185"/>
                      <a:pt x="242" y="129"/>
                      <a:pt x="211" y="90"/>
                    </a:cubicBezTo>
                    <a:cubicBezTo>
                      <a:pt x="182" y="50"/>
                      <a:pt x="101" y="65"/>
                      <a:pt x="90" y="115"/>
                    </a:cubicBezTo>
                    <a:cubicBezTo>
                      <a:pt x="86" y="135"/>
                      <a:pt x="97" y="157"/>
                      <a:pt x="117" y="161"/>
                    </a:cubicBezTo>
                    <a:cubicBezTo>
                      <a:pt x="136" y="164"/>
                      <a:pt x="156" y="151"/>
                      <a:pt x="154" y="131"/>
                    </a:cubicBezTo>
                    <a:cubicBezTo>
                      <a:pt x="154" y="122"/>
                      <a:pt x="140"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81" name="Freeform 315">
                <a:extLst>
                  <a:ext uri="{FF2B5EF4-FFF2-40B4-BE49-F238E27FC236}">
                    <a16:creationId xmlns:a16="http://schemas.microsoft.com/office/drawing/2014/main" id="{E53F950E-E0F7-C448-8196-7DC83A9ECF5E}"/>
                  </a:ext>
                </a:extLst>
              </p:cNvPr>
              <p:cNvSpPr>
                <a:spLocks/>
              </p:cNvSpPr>
              <p:nvPr/>
            </p:nvSpPr>
            <p:spPr bwMode="auto">
              <a:xfrm>
                <a:off x="3830901" y="3119841"/>
                <a:ext cx="132497" cy="136338"/>
              </a:xfrm>
              <a:custGeom>
                <a:avLst/>
                <a:gdLst>
                  <a:gd name="T0" fmla="*/ 59711 w 304"/>
                  <a:gd name="T1" fmla="*/ 56371 h 312"/>
                  <a:gd name="T2" fmla="*/ 59711 w 304"/>
                  <a:gd name="T3" fmla="*/ 56371 h 312"/>
                  <a:gd name="T4" fmla="*/ 51430 w 304"/>
                  <a:gd name="T5" fmla="*/ 59429 h 312"/>
                  <a:gd name="T6" fmla="*/ 51430 w 304"/>
                  <a:gd name="T7" fmla="*/ 59429 h 312"/>
                  <a:gd name="T8" fmla="*/ 49686 w 304"/>
                  <a:gd name="T9" fmla="*/ 48068 h 312"/>
                  <a:gd name="T10" fmla="*/ 49686 w 304"/>
                  <a:gd name="T11" fmla="*/ 48068 h 312"/>
                  <a:gd name="T12" fmla="*/ 74530 w 304"/>
                  <a:gd name="T13" fmla="*/ 40639 h 312"/>
                  <a:gd name="T14" fmla="*/ 74530 w 304"/>
                  <a:gd name="T15" fmla="*/ 40639 h 312"/>
                  <a:gd name="T16" fmla="*/ 76273 w 304"/>
                  <a:gd name="T17" fmla="*/ 77783 h 312"/>
                  <a:gd name="T18" fmla="*/ 76273 w 304"/>
                  <a:gd name="T19" fmla="*/ 77783 h 312"/>
                  <a:gd name="T20" fmla="*/ 14383 w 304"/>
                  <a:gd name="T21" fmla="*/ 53749 h 312"/>
                  <a:gd name="T22" fmla="*/ 14383 w 304"/>
                  <a:gd name="T23" fmla="*/ 53749 h 312"/>
                  <a:gd name="T24" fmla="*/ 36175 w 304"/>
                  <a:gd name="T25" fmla="*/ 17916 h 312"/>
                  <a:gd name="T26" fmla="*/ 36175 w 304"/>
                  <a:gd name="T27" fmla="*/ 17916 h 312"/>
                  <a:gd name="T28" fmla="*/ 74965 w 304"/>
                  <a:gd name="T29" fmla="*/ 18790 h 312"/>
                  <a:gd name="T30" fmla="*/ 74965 w 304"/>
                  <a:gd name="T31" fmla="*/ 18790 h 312"/>
                  <a:gd name="T32" fmla="*/ 110705 w 304"/>
                  <a:gd name="T33" fmla="*/ 84774 h 312"/>
                  <a:gd name="T34" fmla="*/ 110705 w 304"/>
                  <a:gd name="T35" fmla="*/ 84774 h 312"/>
                  <a:gd name="T36" fmla="*/ 31381 w 304"/>
                  <a:gd name="T37" fmla="*/ 110556 h 312"/>
                  <a:gd name="T38" fmla="*/ 31381 w 304"/>
                  <a:gd name="T39" fmla="*/ 110556 h 312"/>
                  <a:gd name="T40" fmla="*/ 28766 w 304"/>
                  <a:gd name="T41" fmla="*/ 122355 h 312"/>
                  <a:gd name="T42" fmla="*/ 28766 w 304"/>
                  <a:gd name="T43" fmla="*/ 122355 h 312"/>
                  <a:gd name="T44" fmla="*/ 125959 w 304"/>
                  <a:gd name="T45" fmla="*/ 78657 h 312"/>
                  <a:gd name="T46" fmla="*/ 125959 w 304"/>
                  <a:gd name="T47" fmla="*/ 78657 h 312"/>
                  <a:gd name="T48" fmla="*/ 49686 w 304"/>
                  <a:gd name="T49" fmla="*/ 2622 h 312"/>
                  <a:gd name="T50" fmla="*/ 49686 w 304"/>
                  <a:gd name="T51" fmla="*/ 2622 h 312"/>
                  <a:gd name="T52" fmla="*/ 5230 w 304"/>
                  <a:gd name="T53" fmla="*/ 38891 h 312"/>
                  <a:gd name="T54" fmla="*/ 5230 w 304"/>
                  <a:gd name="T55" fmla="*/ 38891 h 312"/>
                  <a:gd name="T56" fmla="*/ 23536 w 304"/>
                  <a:gd name="T57" fmla="*/ 92203 h 312"/>
                  <a:gd name="T58" fmla="*/ 23536 w 304"/>
                  <a:gd name="T59" fmla="*/ 92203 h 312"/>
                  <a:gd name="T60" fmla="*/ 79760 w 304"/>
                  <a:gd name="T61" fmla="*/ 93077 h 312"/>
                  <a:gd name="T62" fmla="*/ 79760 w 304"/>
                  <a:gd name="T63" fmla="*/ 93077 h 312"/>
                  <a:gd name="T64" fmla="*/ 91963 w 304"/>
                  <a:gd name="T65" fmla="*/ 39328 h 312"/>
                  <a:gd name="T66" fmla="*/ 91963 w 304"/>
                  <a:gd name="T67" fmla="*/ 39328 h 312"/>
                  <a:gd name="T68" fmla="*/ 38790 w 304"/>
                  <a:gd name="T69" fmla="*/ 50253 h 312"/>
                  <a:gd name="T70" fmla="*/ 38790 w 304"/>
                  <a:gd name="T71" fmla="*/ 50253 h 312"/>
                  <a:gd name="T72" fmla="*/ 50994 w 304"/>
                  <a:gd name="T73" fmla="*/ 70354 h 312"/>
                  <a:gd name="T74" fmla="*/ 50994 w 304"/>
                  <a:gd name="T75" fmla="*/ 70354 h 312"/>
                  <a:gd name="T76" fmla="*/ 67120 w 304"/>
                  <a:gd name="T77" fmla="*/ 57244 h 312"/>
                  <a:gd name="T78" fmla="*/ 67120 w 304"/>
                  <a:gd name="T79" fmla="*/ 57244 h 312"/>
                  <a:gd name="T80" fmla="*/ 59711 w 304"/>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7" y="129"/>
                    </a:moveTo>
                    <a:lnTo>
                      <a:pt x="137" y="129"/>
                    </a:lnTo>
                    <a:cubicBezTo>
                      <a:pt x="134" y="136"/>
                      <a:pt x="125" y="140"/>
                      <a:pt x="118" y="136"/>
                    </a:cubicBezTo>
                    <a:cubicBezTo>
                      <a:pt x="108" y="133"/>
                      <a:pt x="109" y="118"/>
                      <a:pt x="114" y="110"/>
                    </a:cubicBezTo>
                    <a:cubicBezTo>
                      <a:pt x="125" y="93"/>
                      <a:pt x="154" y="88"/>
                      <a:pt x="171" y="93"/>
                    </a:cubicBezTo>
                    <a:cubicBezTo>
                      <a:pt x="211" y="104"/>
                      <a:pt x="196" y="157"/>
                      <a:pt x="175" y="178"/>
                    </a:cubicBezTo>
                    <a:cubicBezTo>
                      <a:pt x="125" y="231"/>
                      <a:pt x="38" y="193"/>
                      <a:pt x="33" y="123"/>
                    </a:cubicBezTo>
                    <a:cubicBezTo>
                      <a:pt x="30" y="89"/>
                      <a:pt x="50" y="55"/>
                      <a:pt x="83" y="41"/>
                    </a:cubicBezTo>
                    <a:cubicBezTo>
                      <a:pt x="112" y="26"/>
                      <a:pt x="144" y="30"/>
                      <a:pt x="172" y="43"/>
                    </a:cubicBezTo>
                    <a:cubicBezTo>
                      <a:pt x="227" y="69"/>
                      <a:pt x="281" y="131"/>
                      <a:pt x="254" y="194"/>
                    </a:cubicBezTo>
                    <a:cubicBezTo>
                      <a:pt x="222" y="265"/>
                      <a:pt x="139" y="276"/>
                      <a:pt x="72" y="253"/>
                    </a:cubicBezTo>
                    <a:cubicBezTo>
                      <a:pt x="55" y="248"/>
                      <a:pt x="49" y="273"/>
                      <a:pt x="66" y="280"/>
                    </a:cubicBezTo>
                    <a:cubicBezTo>
                      <a:pt x="151" y="311"/>
                      <a:pt x="272" y="284"/>
                      <a:pt x="289" y="180"/>
                    </a:cubicBezTo>
                    <a:cubicBezTo>
                      <a:pt x="303" y="89"/>
                      <a:pt x="202" y="0"/>
                      <a:pt x="114" y="6"/>
                    </a:cubicBezTo>
                    <a:cubicBezTo>
                      <a:pt x="66" y="9"/>
                      <a:pt x="25" y="43"/>
                      <a:pt x="12" y="89"/>
                    </a:cubicBezTo>
                    <a:cubicBezTo>
                      <a:pt x="0" y="135"/>
                      <a:pt x="17" y="184"/>
                      <a:pt x="54" y="211"/>
                    </a:cubicBezTo>
                    <a:cubicBezTo>
                      <a:pt x="92" y="239"/>
                      <a:pt x="146" y="240"/>
                      <a:pt x="183" y="213"/>
                    </a:cubicBezTo>
                    <a:cubicBezTo>
                      <a:pt x="218" y="185"/>
                      <a:pt x="242" y="129"/>
                      <a:pt x="211" y="90"/>
                    </a:cubicBezTo>
                    <a:cubicBezTo>
                      <a:pt x="181" y="50"/>
                      <a:pt x="100" y="65"/>
                      <a:pt x="89" y="115"/>
                    </a:cubicBezTo>
                    <a:cubicBezTo>
                      <a:pt x="87" y="135"/>
                      <a:pt x="96" y="157"/>
                      <a:pt x="117" y="161"/>
                    </a:cubicBezTo>
                    <a:cubicBezTo>
                      <a:pt x="135" y="164"/>
                      <a:pt x="155" y="151"/>
                      <a:pt x="154" y="131"/>
                    </a:cubicBezTo>
                    <a:cubicBezTo>
                      <a:pt x="152" y="122"/>
                      <a:pt x="139"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82" name="Freeform 316">
                <a:extLst>
                  <a:ext uri="{FF2B5EF4-FFF2-40B4-BE49-F238E27FC236}">
                    <a16:creationId xmlns:a16="http://schemas.microsoft.com/office/drawing/2014/main" id="{689F2237-FC59-514A-BCB7-5D9FE338C590}"/>
                  </a:ext>
                </a:extLst>
              </p:cNvPr>
              <p:cNvSpPr>
                <a:spLocks noChangeArrowheads="1"/>
              </p:cNvSpPr>
              <p:nvPr/>
            </p:nvSpPr>
            <p:spPr bwMode="auto">
              <a:xfrm>
                <a:off x="4429792" y="3120267"/>
                <a:ext cx="150376" cy="135912"/>
              </a:xfrm>
              <a:custGeom>
                <a:avLst/>
                <a:gdLst>
                  <a:gd name="T0" fmla="*/ 203 w 345"/>
                  <a:gd name="T1" fmla="*/ 164 h 311"/>
                  <a:gd name="T2" fmla="*/ 203 w 345"/>
                  <a:gd name="T3" fmla="*/ 164 h 311"/>
                  <a:gd name="T4" fmla="*/ 210 w 345"/>
                  <a:gd name="T5" fmla="*/ 146 h 311"/>
                  <a:gd name="T6" fmla="*/ 210 w 345"/>
                  <a:gd name="T7" fmla="*/ 146 h 311"/>
                  <a:gd name="T8" fmla="*/ 232 w 345"/>
                  <a:gd name="T9" fmla="*/ 162 h 311"/>
                  <a:gd name="T10" fmla="*/ 232 w 345"/>
                  <a:gd name="T11" fmla="*/ 162 h 311"/>
                  <a:gd name="T12" fmla="*/ 205 w 345"/>
                  <a:gd name="T13" fmla="*/ 214 h 311"/>
                  <a:gd name="T14" fmla="*/ 205 w 345"/>
                  <a:gd name="T15" fmla="*/ 214 h 311"/>
                  <a:gd name="T16" fmla="*/ 142 w 345"/>
                  <a:gd name="T17" fmla="*/ 156 h 311"/>
                  <a:gd name="T18" fmla="*/ 142 w 345"/>
                  <a:gd name="T19" fmla="*/ 156 h 311"/>
                  <a:gd name="T20" fmla="*/ 280 w 345"/>
                  <a:gd name="T21" fmla="*/ 95 h 311"/>
                  <a:gd name="T22" fmla="*/ 280 w 345"/>
                  <a:gd name="T23" fmla="*/ 95 h 311"/>
                  <a:gd name="T24" fmla="*/ 305 w 345"/>
                  <a:gd name="T25" fmla="*/ 189 h 311"/>
                  <a:gd name="T26" fmla="*/ 305 w 345"/>
                  <a:gd name="T27" fmla="*/ 189 h 311"/>
                  <a:gd name="T28" fmla="*/ 239 w 345"/>
                  <a:gd name="T29" fmla="*/ 251 h 311"/>
                  <a:gd name="T30" fmla="*/ 239 w 345"/>
                  <a:gd name="T31" fmla="*/ 251 h 311"/>
                  <a:gd name="T32" fmla="*/ 75 w 345"/>
                  <a:gd name="T33" fmla="*/ 201 h 311"/>
                  <a:gd name="T34" fmla="*/ 75 w 345"/>
                  <a:gd name="T35" fmla="*/ 201 h 311"/>
                  <a:gd name="T36" fmla="*/ 161 w 345"/>
                  <a:gd name="T37" fmla="*/ 30 h 311"/>
                  <a:gd name="T38" fmla="*/ 161 w 345"/>
                  <a:gd name="T39" fmla="*/ 30 h 311"/>
                  <a:gd name="T40" fmla="*/ 147 w 345"/>
                  <a:gd name="T41" fmla="*/ 7 h 311"/>
                  <a:gd name="T42" fmla="*/ 147 w 345"/>
                  <a:gd name="T43" fmla="*/ 7 h 311"/>
                  <a:gd name="T44" fmla="*/ 60 w 345"/>
                  <a:gd name="T45" fmla="*/ 237 h 311"/>
                  <a:gd name="T46" fmla="*/ 60 w 345"/>
                  <a:gd name="T47" fmla="*/ 237 h 311"/>
                  <a:gd name="T48" fmla="*/ 306 w 345"/>
                  <a:gd name="T49" fmla="*/ 235 h 311"/>
                  <a:gd name="T50" fmla="*/ 306 w 345"/>
                  <a:gd name="T51" fmla="*/ 235 h 311"/>
                  <a:gd name="T52" fmla="*/ 319 w 345"/>
                  <a:gd name="T53" fmla="*/ 104 h 311"/>
                  <a:gd name="T54" fmla="*/ 319 w 345"/>
                  <a:gd name="T55" fmla="*/ 104 h 311"/>
                  <a:gd name="T56" fmla="*/ 203 w 345"/>
                  <a:gd name="T57" fmla="*/ 49 h 311"/>
                  <a:gd name="T58" fmla="*/ 203 w 345"/>
                  <a:gd name="T59" fmla="*/ 49 h 311"/>
                  <a:gd name="T60" fmla="*/ 111 w 345"/>
                  <a:gd name="T61" fmla="*/ 138 h 311"/>
                  <a:gd name="T62" fmla="*/ 111 w 345"/>
                  <a:gd name="T63" fmla="*/ 138 h 311"/>
                  <a:gd name="T64" fmla="*/ 178 w 345"/>
                  <a:gd name="T65" fmla="*/ 245 h 311"/>
                  <a:gd name="T66" fmla="*/ 178 w 345"/>
                  <a:gd name="T67" fmla="*/ 245 h 311"/>
                  <a:gd name="T68" fmla="*/ 245 w 345"/>
                  <a:gd name="T69" fmla="*/ 142 h 311"/>
                  <a:gd name="T70" fmla="*/ 245 w 345"/>
                  <a:gd name="T71" fmla="*/ 142 h 311"/>
                  <a:gd name="T72" fmla="*/ 195 w 345"/>
                  <a:gd name="T73" fmla="*/ 128 h 311"/>
                  <a:gd name="T74" fmla="*/ 195 w 345"/>
                  <a:gd name="T75" fmla="*/ 128 h 311"/>
                  <a:gd name="T76" fmla="*/ 189 w 345"/>
                  <a:gd name="T77" fmla="*/ 175 h 311"/>
                  <a:gd name="T78" fmla="*/ 189 w 345"/>
                  <a:gd name="T79" fmla="*/ 175 h 311"/>
                  <a:gd name="T80" fmla="*/ 203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3" y="164"/>
                    </a:moveTo>
                    <a:lnTo>
                      <a:pt x="203" y="164"/>
                    </a:lnTo>
                    <a:cubicBezTo>
                      <a:pt x="199" y="156"/>
                      <a:pt x="203" y="147"/>
                      <a:pt x="210" y="146"/>
                    </a:cubicBezTo>
                    <a:lnTo>
                      <a:pt x="210" y="146"/>
                    </a:lnTo>
                    <a:cubicBezTo>
                      <a:pt x="222" y="142"/>
                      <a:pt x="231" y="153"/>
                      <a:pt x="232" y="162"/>
                    </a:cubicBezTo>
                    <a:lnTo>
                      <a:pt x="232" y="162"/>
                    </a:lnTo>
                    <a:cubicBezTo>
                      <a:pt x="238" y="181"/>
                      <a:pt x="220" y="205"/>
                      <a:pt x="205" y="214"/>
                    </a:cubicBezTo>
                    <a:lnTo>
                      <a:pt x="205" y="214"/>
                    </a:lnTo>
                    <a:cubicBezTo>
                      <a:pt x="169" y="235"/>
                      <a:pt x="142" y="187"/>
                      <a:pt x="142" y="156"/>
                    </a:cubicBezTo>
                    <a:lnTo>
                      <a:pt x="142" y="156"/>
                    </a:lnTo>
                    <a:cubicBezTo>
                      <a:pt x="139" y="83"/>
                      <a:pt x="227" y="50"/>
                      <a:pt x="280" y="95"/>
                    </a:cubicBezTo>
                    <a:lnTo>
                      <a:pt x="280" y="95"/>
                    </a:lnTo>
                    <a:cubicBezTo>
                      <a:pt x="307" y="117"/>
                      <a:pt x="316" y="156"/>
                      <a:pt x="305" y="189"/>
                    </a:cubicBezTo>
                    <a:lnTo>
                      <a:pt x="305" y="189"/>
                    </a:lnTo>
                    <a:cubicBezTo>
                      <a:pt x="294" y="220"/>
                      <a:pt x="266" y="239"/>
                      <a:pt x="239" y="251"/>
                    </a:cubicBezTo>
                    <a:lnTo>
                      <a:pt x="239" y="251"/>
                    </a:lnTo>
                    <a:cubicBezTo>
                      <a:pt x="182" y="271"/>
                      <a:pt x="100" y="266"/>
                      <a:pt x="75" y="201"/>
                    </a:cubicBezTo>
                    <a:lnTo>
                      <a:pt x="75" y="201"/>
                    </a:lnTo>
                    <a:cubicBezTo>
                      <a:pt x="46" y="129"/>
                      <a:pt x="98" y="63"/>
                      <a:pt x="161" y="30"/>
                    </a:cubicBezTo>
                    <a:lnTo>
                      <a:pt x="161" y="30"/>
                    </a:lnTo>
                    <a:cubicBezTo>
                      <a:pt x="176" y="22"/>
                      <a:pt x="163" y="0"/>
                      <a:pt x="147" y="7"/>
                    </a:cubicBezTo>
                    <a:lnTo>
                      <a:pt x="147" y="7"/>
                    </a:lnTo>
                    <a:cubicBezTo>
                      <a:pt x="64" y="46"/>
                      <a:pt x="0" y="151"/>
                      <a:pt x="60" y="237"/>
                    </a:cubicBezTo>
                    <a:lnTo>
                      <a:pt x="60" y="237"/>
                    </a:lnTo>
                    <a:cubicBezTo>
                      <a:pt x="113" y="310"/>
                      <a:pt x="249" y="302"/>
                      <a:pt x="306" y="235"/>
                    </a:cubicBezTo>
                    <a:lnTo>
                      <a:pt x="306" y="235"/>
                    </a:lnTo>
                    <a:cubicBezTo>
                      <a:pt x="337" y="200"/>
                      <a:pt x="344" y="146"/>
                      <a:pt x="319" y="104"/>
                    </a:cubicBezTo>
                    <a:lnTo>
                      <a:pt x="319" y="104"/>
                    </a:lnTo>
                    <a:cubicBezTo>
                      <a:pt x="295" y="63"/>
                      <a:pt x="249" y="41"/>
                      <a:pt x="203" y="49"/>
                    </a:cubicBezTo>
                    <a:lnTo>
                      <a:pt x="203" y="49"/>
                    </a:lnTo>
                    <a:cubicBezTo>
                      <a:pt x="159" y="55"/>
                      <a:pt x="118" y="92"/>
                      <a:pt x="111" y="138"/>
                    </a:cubicBezTo>
                    <a:lnTo>
                      <a:pt x="111" y="138"/>
                    </a:lnTo>
                    <a:cubicBezTo>
                      <a:pt x="106" y="183"/>
                      <a:pt x="130" y="239"/>
                      <a:pt x="178" y="245"/>
                    </a:cubicBezTo>
                    <a:lnTo>
                      <a:pt x="178" y="245"/>
                    </a:lnTo>
                    <a:cubicBezTo>
                      <a:pt x="227" y="252"/>
                      <a:pt x="274" y="184"/>
                      <a:pt x="245" y="142"/>
                    </a:cubicBezTo>
                    <a:lnTo>
                      <a:pt x="245" y="142"/>
                    </a:lnTo>
                    <a:cubicBezTo>
                      <a:pt x="235" y="125"/>
                      <a:pt x="213" y="116"/>
                      <a:pt x="195" y="128"/>
                    </a:cubicBezTo>
                    <a:lnTo>
                      <a:pt x="195" y="128"/>
                    </a:lnTo>
                    <a:cubicBezTo>
                      <a:pt x="178" y="138"/>
                      <a:pt x="174" y="162"/>
                      <a:pt x="189" y="175"/>
                    </a:cubicBezTo>
                    <a:lnTo>
                      <a:pt x="189" y="175"/>
                    </a:lnTo>
                    <a:cubicBezTo>
                      <a:pt x="197" y="181"/>
                      <a:pt x="209" y="174"/>
                      <a:pt x="203"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83" name="Freeform 317">
                <a:extLst>
                  <a:ext uri="{FF2B5EF4-FFF2-40B4-BE49-F238E27FC236}">
                    <a16:creationId xmlns:a16="http://schemas.microsoft.com/office/drawing/2014/main" id="{6D3481B9-5482-4C4E-8858-8467AD41620E}"/>
                  </a:ext>
                </a:extLst>
              </p:cNvPr>
              <p:cNvSpPr>
                <a:spLocks noChangeArrowheads="1"/>
              </p:cNvSpPr>
              <p:nvPr/>
            </p:nvSpPr>
            <p:spPr bwMode="auto">
              <a:xfrm>
                <a:off x="4838989" y="3120267"/>
                <a:ext cx="151822" cy="135912"/>
              </a:xfrm>
              <a:custGeom>
                <a:avLst/>
                <a:gdLst>
                  <a:gd name="T0" fmla="*/ 207 w 348"/>
                  <a:gd name="T1" fmla="*/ 164 h 311"/>
                  <a:gd name="T2" fmla="*/ 207 w 348"/>
                  <a:gd name="T3" fmla="*/ 164 h 311"/>
                  <a:gd name="T4" fmla="*/ 213 w 348"/>
                  <a:gd name="T5" fmla="*/ 146 h 311"/>
                  <a:gd name="T6" fmla="*/ 213 w 348"/>
                  <a:gd name="T7" fmla="*/ 146 h 311"/>
                  <a:gd name="T8" fmla="*/ 235 w 348"/>
                  <a:gd name="T9" fmla="*/ 162 h 311"/>
                  <a:gd name="T10" fmla="*/ 235 w 348"/>
                  <a:gd name="T11" fmla="*/ 162 h 311"/>
                  <a:gd name="T12" fmla="*/ 207 w 348"/>
                  <a:gd name="T13" fmla="*/ 214 h 311"/>
                  <a:gd name="T14" fmla="*/ 207 w 348"/>
                  <a:gd name="T15" fmla="*/ 214 h 311"/>
                  <a:gd name="T16" fmla="*/ 143 w 348"/>
                  <a:gd name="T17" fmla="*/ 156 h 311"/>
                  <a:gd name="T18" fmla="*/ 143 w 348"/>
                  <a:gd name="T19" fmla="*/ 156 h 311"/>
                  <a:gd name="T20" fmla="*/ 283 w 348"/>
                  <a:gd name="T21" fmla="*/ 95 h 311"/>
                  <a:gd name="T22" fmla="*/ 283 w 348"/>
                  <a:gd name="T23" fmla="*/ 95 h 311"/>
                  <a:gd name="T24" fmla="*/ 308 w 348"/>
                  <a:gd name="T25" fmla="*/ 189 h 311"/>
                  <a:gd name="T26" fmla="*/ 308 w 348"/>
                  <a:gd name="T27" fmla="*/ 189 h 311"/>
                  <a:gd name="T28" fmla="*/ 239 w 348"/>
                  <a:gd name="T29" fmla="*/ 251 h 311"/>
                  <a:gd name="T30" fmla="*/ 239 w 348"/>
                  <a:gd name="T31" fmla="*/ 251 h 311"/>
                  <a:gd name="T32" fmla="*/ 76 w 348"/>
                  <a:gd name="T33" fmla="*/ 201 h 311"/>
                  <a:gd name="T34" fmla="*/ 76 w 348"/>
                  <a:gd name="T35" fmla="*/ 201 h 311"/>
                  <a:gd name="T36" fmla="*/ 163 w 348"/>
                  <a:gd name="T37" fmla="*/ 30 h 311"/>
                  <a:gd name="T38" fmla="*/ 163 w 348"/>
                  <a:gd name="T39" fmla="*/ 30 h 311"/>
                  <a:gd name="T40" fmla="*/ 150 w 348"/>
                  <a:gd name="T41" fmla="*/ 7 h 311"/>
                  <a:gd name="T42" fmla="*/ 150 w 348"/>
                  <a:gd name="T43" fmla="*/ 7 h 311"/>
                  <a:gd name="T44" fmla="*/ 62 w 348"/>
                  <a:gd name="T45" fmla="*/ 237 h 311"/>
                  <a:gd name="T46" fmla="*/ 62 w 348"/>
                  <a:gd name="T47" fmla="*/ 237 h 311"/>
                  <a:gd name="T48" fmla="*/ 309 w 348"/>
                  <a:gd name="T49" fmla="*/ 235 h 311"/>
                  <a:gd name="T50" fmla="*/ 309 w 348"/>
                  <a:gd name="T51" fmla="*/ 235 h 311"/>
                  <a:gd name="T52" fmla="*/ 322 w 348"/>
                  <a:gd name="T53" fmla="*/ 104 h 311"/>
                  <a:gd name="T54" fmla="*/ 322 w 348"/>
                  <a:gd name="T55" fmla="*/ 104 h 311"/>
                  <a:gd name="T56" fmla="*/ 207 w 348"/>
                  <a:gd name="T57" fmla="*/ 49 h 311"/>
                  <a:gd name="T58" fmla="*/ 207 w 348"/>
                  <a:gd name="T59" fmla="*/ 49 h 311"/>
                  <a:gd name="T60" fmla="*/ 115 w 348"/>
                  <a:gd name="T61" fmla="*/ 138 h 311"/>
                  <a:gd name="T62" fmla="*/ 115 w 348"/>
                  <a:gd name="T63" fmla="*/ 138 h 311"/>
                  <a:gd name="T64" fmla="*/ 180 w 348"/>
                  <a:gd name="T65" fmla="*/ 245 h 311"/>
                  <a:gd name="T66" fmla="*/ 180 w 348"/>
                  <a:gd name="T67" fmla="*/ 245 h 311"/>
                  <a:gd name="T68" fmla="*/ 249 w 348"/>
                  <a:gd name="T69" fmla="*/ 142 h 311"/>
                  <a:gd name="T70" fmla="*/ 249 w 348"/>
                  <a:gd name="T71" fmla="*/ 142 h 311"/>
                  <a:gd name="T72" fmla="*/ 197 w 348"/>
                  <a:gd name="T73" fmla="*/ 128 h 311"/>
                  <a:gd name="T74" fmla="*/ 197 w 348"/>
                  <a:gd name="T75" fmla="*/ 128 h 311"/>
                  <a:gd name="T76" fmla="*/ 192 w 348"/>
                  <a:gd name="T77" fmla="*/ 175 h 311"/>
                  <a:gd name="T78" fmla="*/ 192 w 348"/>
                  <a:gd name="T79" fmla="*/ 175 h 311"/>
                  <a:gd name="T80" fmla="*/ 207 w 348"/>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8" h="311">
                    <a:moveTo>
                      <a:pt x="207" y="164"/>
                    </a:moveTo>
                    <a:lnTo>
                      <a:pt x="207" y="164"/>
                    </a:lnTo>
                    <a:cubicBezTo>
                      <a:pt x="203" y="156"/>
                      <a:pt x="205" y="147"/>
                      <a:pt x="213" y="146"/>
                    </a:cubicBezTo>
                    <a:lnTo>
                      <a:pt x="213" y="146"/>
                    </a:lnTo>
                    <a:cubicBezTo>
                      <a:pt x="224" y="142"/>
                      <a:pt x="233" y="153"/>
                      <a:pt x="235" y="162"/>
                    </a:cubicBezTo>
                    <a:lnTo>
                      <a:pt x="235" y="162"/>
                    </a:lnTo>
                    <a:cubicBezTo>
                      <a:pt x="239" y="181"/>
                      <a:pt x="222" y="205"/>
                      <a:pt x="207" y="214"/>
                    </a:cubicBezTo>
                    <a:lnTo>
                      <a:pt x="207" y="214"/>
                    </a:lnTo>
                    <a:cubicBezTo>
                      <a:pt x="171" y="235"/>
                      <a:pt x="145" y="187"/>
                      <a:pt x="143" y="156"/>
                    </a:cubicBezTo>
                    <a:lnTo>
                      <a:pt x="143" y="156"/>
                    </a:lnTo>
                    <a:cubicBezTo>
                      <a:pt x="142" y="83"/>
                      <a:pt x="230" y="50"/>
                      <a:pt x="283" y="95"/>
                    </a:cubicBezTo>
                    <a:lnTo>
                      <a:pt x="283" y="95"/>
                    </a:lnTo>
                    <a:cubicBezTo>
                      <a:pt x="309" y="117"/>
                      <a:pt x="318" y="156"/>
                      <a:pt x="308" y="189"/>
                    </a:cubicBezTo>
                    <a:lnTo>
                      <a:pt x="308" y="189"/>
                    </a:lnTo>
                    <a:cubicBezTo>
                      <a:pt x="296" y="220"/>
                      <a:pt x="270" y="239"/>
                      <a:pt x="239" y="251"/>
                    </a:cubicBezTo>
                    <a:lnTo>
                      <a:pt x="239" y="251"/>
                    </a:lnTo>
                    <a:cubicBezTo>
                      <a:pt x="184" y="271"/>
                      <a:pt x="101" y="266"/>
                      <a:pt x="76" y="201"/>
                    </a:cubicBezTo>
                    <a:lnTo>
                      <a:pt x="76" y="201"/>
                    </a:lnTo>
                    <a:cubicBezTo>
                      <a:pt x="49" y="129"/>
                      <a:pt x="101" y="63"/>
                      <a:pt x="163" y="30"/>
                    </a:cubicBezTo>
                    <a:lnTo>
                      <a:pt x="163" y="30"/>
                    </a:lnTo>
                    <a:cubicBezTo>
                      <a:pt x="178" y="22"/>
                      <a:pt x="166" y="0"/>
                      <a:pt x="150" y="7"/>
                    </a:cubicBezTo>
                    <a:lnTo>
                      <a:pt x="150" y="7"/>
                    </a:lnTo>
                    <a:cubicBezTo>
                      <a:pt x="67" y="46"/>
                      <a:pt x="0" y="151"/>
                      <a:pt x="62" y="237"/>
                    </a:cubicBezTo>
                    <a:lnTo>
                      <a:pt x="62" y="237"/>
                    </a:lnTo>
                    <a:cubicBezTo>
                      <a:pt x="116" y="310"/>
                      <a:pt x="251" y="302"/>
                      <a:pt x="309" y="235"/>
                    </a:cubicBezTo>
                    <a:lnTo>
                      <a:pt x="309" y="235"/>
                    </a:lnTo>
                    <a:cubicBezTo>
                      <a:pt x="341" y="200"/>
                      <a:pt x="347" y="146"/>
                      <a:pt x="322" y="104"/>
                    </a:cubicBezTo>
                    <a:lnTo>
                      <a:pt x="322" y="104"/>
                    </a:lnTo>
                    <a:cubicBezTo>
                      <a:pt x="299" y="63"/>
                      <a:pt x="253" y="41"/>
                      <a:pt x="207" y="49"/>
                    </a:cubicBezTo>
                    <a:lnTo>
                      <a:pt x="207" y="49"/>
                    </a:lnTo>
                    <a:cubicBezTo>
                      <a:pt x="159" y="55"/>
                      <a:pt x="120" y="92"/>
                      <a:pt x="115" y="138"/>
                    </a:cubicBezTo>
                    <a:lnTo>
                      <a:pt x="115" y="138"/>
                    </a:lnTo>
                    <a:cubicBezTo>
                      <a:pt x="109" y="183"/>
                      <a:pt x="132" y="239"/>
                      <a:pt x="180" y="245"/>
                    </a:cubicBezTo>
                    <a:lnTo>
                      <a:pt x="180" y="245"/>
                    </a:lnTo>
                    <a:cubicBezTo>
                      <a:pt x="229" y="252"/>
                      <a:pt x="276" y="184"/>
                      <a:pt x="249" y="142"/>
                    </a:cubicBezTo>
                    <a:lnTo>
                      <a:pt x="249" y="142"/>
                    </a:lnTo>
                    <a:cubicBezTo>
                      <a:pt x="237" y="125"/>
                      <a:pt x="214" y="116"/>
                      <a:pt x="197" y="128"/>
                    </a:cubicBezTo>
                    <a:lnTo>
                      <a:pt x="197" y="128"/>
                    </a:lnTo>
                    <a:cubicBezTo>
                      <a:pt x="182" y="138"/>
                      <a:pt x="176" y="162"/>
                      <a:pt x="192" y="175"/>
                    </a:cubicBezTo>
                    <a:lnTo>
                      <a:pt x="192" y="175"/>
                    </a:lnTo>
                    <a:cubicBezTo>
                      <a:pt x="200" y="181"/>
                      <a:pt x="210" y="174"/>
                      <a:pt x="207"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84" name="Freeform 318">
                <a:extLst>
                  <a:ext uri="{FF2B5EF4-FFF2-40B4-BE49-F238E27FC236}">
                    <a16:creationId xmlns:a16="http://schemas.microsoft.com/office/drawing/2014/main" id="{CDBCC9D0-72E9-0F4C-B58E-18EFCDE788EC}"/>
                  </a:ext>
                </a:extLst>
              </p:cNvPr>
              <p:cNvSpPr>
                <a:spLocks/>
              </p:cNvSpPr>
              <p:nvPr/>
            </p:nvSpPr>
            <p:spPr bwMode="auto">
              <a:xfrm>
                <a:off x="5061780" y="3119841"/>
                <a:ext cx="132498" cy="136338"/>
              </a:xfrm>
              <a:custGeom>
                <a:avLst/>
                <a:gdLst>
                  <a:gd name="T0" fmla="*/ 59275 w 304"/>
                  <a:gd name="T1" fmla="*/ 56371 h 312"/>
                  <a:gd name="T2" fmla="*/ 59275 w 304"/>
                  <a:gd name="T3" fmla="*/ 56371 h 312"/>
                  <a:gd name="T4" fmla="*/ 51430 w 304"/>
                  <a:gd name="T5" fmla="*/ 59429 h 312"/>
                  <a:gd name="T6" fmla="*/ 51430 w 304"/>
                  <a:gd name="T7" fmla="*/ 59429 h 312"/>
                  <a:gd name="T8" fmla="*/ 49687 w 304"/>
                  <a:gd name="T9" fmla="*/ 48068 h 312"/>
                  <a:gd name="T10" fmla="*/ 49687 w 304"/>
                  <a:gd name="T11" fmla="*/ 48068 h 312"/>
                  <a:gd name="T12" fmla="*/ 74530 w 304"/>
                  <a:gd name="T13" fmla="*/ 40639 h 312"/>
                  <a:gd name="T14" fmla="*/ 74530 w 304"/>
                  <a:gd name="T15" fmla="*/ 40639 h 312"/>
                  <a:gd name="T16" fmla="*/ 76274 w 304"/>
                  <a:gd name="T17" fmla="*/ 77783 h 312"/>
                  <a:gd name="T18" fmla="*/ 76274 w 304"/>
                  <a:gd name="T19" fmla="*/ 77783 h 312"/>
                  <a:gd name="T20" fmla="*/ 14383 w 304"/>
                  <a:gd name="T21" fmla="*/ 53749 h 312"/>
                  <a:gd name="T22" fmla="*/ 14383 w 304"/>
                  <a:gd name="T23" fmla="*/ 53749 h 312"/>
                  <a:gd name="T24" fmla="*/ 36175 w 304"/>
                  <a:gd name="T25" fmla="*/ 17916 h 312"/>
                  <a:gd name="T26" fmla="*/ 36175 w 304"/>
                  <a:gd name="T27" fmla="*/ 17916 h 312"/>
                  <a:gd name="T28" fmla="*/ 75402 w 304"/>
                  <a:gd name="T29" fmla="*/ 18790 h 312"/>
                  <a:gd name="T30" fmla="*/ 75402 w 304"/>
                  <a:gd name="T31" fmla="*/ 18790 h 312"/>
                  <a:gd name="T32" fmla="*/ 111141 w 304"/>
                  <a:gd name="T33" fmla="*/ 84774 h 312"/>
                  <a:gd name="T34" fmla="*/ 111141 w 304"/>
                  <a:gd name="T35" fmla="*/ 84774 h 312"/>
                  <a:gd name="T36" fmla="*/ 31381 w 304"/>
                  <a:gd name="T37" fmla="*/ 110556 h 312"/>
                  <a:gd name="T38" fmla="*/ 31381 w 304"/>
                  <a:gd name="T39" fmla="*/ 110556 h 312"/>
                  <a:gd name="T40" fmla="*/ 28330 w 304"/>
                  <a:gd name="T41" fmla="*/ 122355 h 312"/>
                  <a:gd name="T42" fmla="*/ 28330 w 304"/>
                  <a:gd name="T43" fmla="*/ 122355 h 312"/>
                  <a:gd name="T44" fmla="*/ 125960 w 304"/>
                  <a:gd name="T45" fmla="*/ 78657 h 312"/>
                  <a:gd name="T46" fmla="*/ 125960 w 304"/>
                  <a:gd name="T47" fmla="*/ 78657 h 312"/>
                  <a:gd name="T48" fmla="*/ 49687 w 304"/>
                  <a:gd name="T49" fmla="*/ 2622 h 312"/>
                  <a:gd name="T50" fmla="*/ 49687 w 304"/>
                  <a:gd name="T51" fmla="*/ 2622 h 312"/>
                  <a:gd name="T52" fmla="*/ 5230 w 304"/>
                  <a:gd name="T53" fmla="*/ 38891 h 312"/>
                  <a:gd name="T54" fmla="*/ 5230 w 304"/>
                  <a:gd name="T55" fmla="*/ 38891 h 312"/>
                  <a:gd name="T56" fmla="*/ 23972 w 304"/>
                  <a:gd name="T57" fmla="*/ 92203 h 312"/>
                  <a:gd name="T58" fmla="*/ 23972 w 304"/>
                  <a:gd name="T59" fmla="*/ 92203 h 312"/>
                  <a:gd name="T60" fmla="*/ 80196 w 304"/>
                  <a:gd name="T61" fmla="*/ 93077 h 312"/>
                  <a:gd name="T62" fmla="*/ 80196 w 304"/>
                  <a:gd name="T63" fmla="*/ 93077 h 312"/>
                  <a:gd name="T64" fmla="*/ 91964 w 304"/>
                  <a:gd name="T65" fmla="*/ 39328 h 312"/>
                  <a:gd name="T66" fmla="*/ 91964 w 304"/>
                  <a:gd name="T67" fmla="*/ 39328 h 312"/>
                  <a:gd name="T68" fmla="*/ 39226 w 304"/>
                  <a:gd name="T69" fmla="*/ 50253 h 312"/>
                  <a:gd name="T70" fmla="*/ 39226 w 304"/>
                  <a:gd name="T71" fmla="*/ 50253 h 312"/>
                  <a:gd name="T72" fmla="*/ 50994 w 304"/>
                  <a:gd name="T73" fmla="*/ 70354 h 312"/>
                  <a:gd name="T74" fmla="*/ 50994 w 304"/>
                  <a:gd name="T75" fmla="*/ 70354 h 312"/>
                  <a:gd name="T76" fmla="*/ 66685 w 304"/>
                  <a:gd name="T77" fmla="*/ 57244 h 312"/>
                  <a:gd name="T78" fmla="*/ 66685 w 304"/>
                  <a:gd name="T79" fmla="*/ 57244 h 312"/>
                  <a:gd name="T80" fmla="*/ 59275 w 304"/>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6" y="129"/>
                    </a:moveTo>
                    <a:lnTo>
                      <a:pt x="136" y="129"/>
                    </a:lnTo>
                    <a:cubicBezTo>
                      <a:pt x="135" y="136"/>
                      <a:pt x="125" y="140"/>
                      <a:pt x="118" y="136"/>
                    </a:cubicBezTo>
                    <a:cubicBezTo>
                      <a:pt x="109" y="133"/>
                      <a:pt x="109" y="118"/>
                      <a:pt x="114" y="110"/>
                    </a:cubicBezTo>
                    <a:cubicBezTo>
                      <a:pt x="125" y="93"/>
                      <a:pt x="153" y="88"/>
                      <a:pt x="171" y="93"/>
                    </a:cubicBezTo>
                    <a:cubicBezTo>
                      <a:pt x="211" y="104"/>
                      <a:pt x="196" y="157"/>
                      <a:pt x="175" y="178"/>
                    </a:cubicBezTo>
                    <a:cubicBezTo>
                      <a:pt x="125" y="231"/>
                      <a:pt x="38" y="193"/>
                      <a:pt x="33" y="123"/>
                    </a:cubicBezTo>
                    <a:cubicBezTo>
                      <a:pt x="30" y="89"/>
                      <a:pt x="51" y="55"/>
                      <a:pt x="83" y="41"/>
                    </a:cubicBezTo>
                    <a:cubicBezTo>
                      <a:pt x="111" y="26"/>
                      <a:pt x="144" y="30"/>
                      <a:pt x="173" y="43"/>
                    </a:cubicBezTo>
                    <a:cubicBezTo>
                      <a:pt x="227" y="69"/>
                      <a:pt x="281" y="131"/>
                      <a:pt x="255" y="194"/>
                    </a:cubicBezTo>
                    <a:cubicBezTo>
                      <a:pt x="223" y="265"/>
                      <a:pt x="139" y="276"/>
                      <a:pt x="72" y="253"/>
                    </a:cubicBezTo>
                    <a:cubicBezTo>
                      <a:pt x="56" y="248"/>
                      <a:pt x="50" y="273"/>
                      <a:pt x="65" y="280"/>
                    </a:cubicBezTo>
                    <a:cubicBezTo>
                      <a:pt x="151" y="311"/>
                      <a:pt x="270" y="284"/>
                      <a:pt x="289" y="180"/>
                    </a:cubicBezTo>
                    <a:cubicBezTo>
                      <a:pt x="303" y="89"/>
                      <a:pt x="202" y="0"/>
                      <a:pt x="114" y="6"/>
                    </a:cubicBezTo>
                    <a:cubicBezTo>
                      <a:pt x="67" y="9"/>
                      <a:pt x="25" y="43"/>
                      <a:pt x="12" y="89"/>
                    </a:cubicBezTo>
                    <a:cubicBezTo>
                      <a:pt x="0" y="135"/>
                      <a:pt x="17" y="184"/>
                      <a:pt x="55" y="211"/>
                    </a:cubicBezTo>
                    <a:cubicBezTo>
                      <a:pt x="92" y="239"/>
                      <a:pt x="146" y="240"/>
                      <a:pt x="184" y="213"/>
                    </a:cubicBezTo>
                    <a:cubicBezTo>
                      <a:pt x="218" y="185"/>
                      <a:pt x="242" y="129"/>
                      <a:pt x="211" y="90"/>
                    </a:cubicBezTo>
                    <a:cubicBezTo>
                      <a:pt x="181" y="50"/>
                      <a:pt x="100" y="65"/>
                      <a:pt x="90" y="115"/>
                    </a:cubicBezTo>
                    <a:cubicBezTo>
                      <a:pt x="86" y="135"/>
                      <a:pt x="96" y="157"/>
                      <a:pt x="117" y="161"/>
                    </a:cubicBezTo>
                    <a:cubicBezTo>
                      <a:pt x="135" y="164"/>
                      <a:pt x="155" y="151"/>
                      <a:pt x="153" y="131"/>
                    </a:cubicBezTo>
                    <a:cubicBezTo>
                      <a:pt x="152" y="122"/>
                      <a:pt x="139"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85" name="Freeform 319">
                <a:extLst>
                  <a:ext uri="{FF2B5EF4-FFF2-40B4-BE49-F238E27FC236}">
                    <a16:creationId xmlns:a16="http://schemas.microsoft.com/office/drawing/2014/main" id="{3BEB0775-CC49-9640-9C88-F37057E8E0EE}"/>
                  </a:ext>
                </a:extLst>
              </p:cNvPr>
              <p:cNvSpPr>
                <a:spLocks/>
              </p:cNvSpPr>
              <p:nvPr/>
            </p:nvSpPr>
            <p:spPr bwMode="auto">
              <a:xfrm>
                <a:off x="4650846" y="3119841"/>
                <a:ext cx="132498" cy="136338"/>
              </a:xfrm>
              <a:custGeom>
                <a:avLst/>
                <a:gdLst>
                  <a:gd name="T0" fmla="*/ 59711 w 304"/>
                  <a:gd name="T1" fmla="*/ 56371 h 312"/>
                  <a:gd name="T2" fmla="*/ 59711 w 304"/>
                  <a:gd name="T3" fmla="*/ 56371 h 312"/>
                  <a:gd name="T4" fmla="*/ 51430 w 304"/>
                  <a:gd name="T5" fmla="*/ 59429 h 312"/>
                  <a:gd name="T6" fmla="*/ 51430 w 304"/>
                  <a:gd name="T7" fmla="*/ 59429 h 312"/>
                  <a:gd name="T8" fmla="*/ 49687 w 304"/>
                  <a:gd name="T9" fmla="*/ 48068 h 312"/>
                  <a:gd name="T10" fmla="*/ 49687 w 304"/>
                  <a:gd name="T11" fmla="*/ 48068 h 312"/>
                  <a:gd name="T12" fmla="*/ 74530 w 304"/>
                  <a:gd name="T13" fmla="*/ 40639 h 312"/>
                  <a:gd name="T14" fmla="*/ 74530 w 304"/>
                  <a:gd name="T15" fmla="*/ 40639 h 312"/>
                  <a:gd name="T16" fmla="*/ 76274 w 304"/>
                  <a:gd name="T17" fmla="*/ 77783 h 312"/>
                  <a:gd name="T18" fmla="*/ 76274 w 304"/>
                  <a:gd name="T19" fmla="*/ 77783 h 312"/>
                  <a:gd name="T20" fmla="*/ 14383 w 304"/>
                  <a:gd name="T21" fmla="*/ 53749 h 312"/>
                  <a:gd name="T22" fmla="*/ 14383 w 304"/>
                  <a:gd name="T23" fmla="*/ 53749 h 312"/>
                  <a:gd name="T24" fmla="*/ 36175 w 304"/>
                  <a:gd name="T25" fmla="*/ 17916 h 312"/>
                  <a:gd name="T26" fmla="*/ 36175 w 304"/>
                  <a:gd name="T27" fmla="*/ 17916 h 312"/>
                  <a:gd name="T28" fmla="*/ 74966 w 304"/>
                  <a:gd name="T29" fmla="*/ 18790 h 312"/>
                  <a:gd name="T30" fmla="*/ 74966 w 304"/>
                  <a:gd name="T31" fmla="*/ 18790 h 312"/>
                  <a:gd name="T32" fmla="*/ 110706 w 304"/>
                  <a:gd name="T33" fmla="*/ 84774 h 312"/>
                  <a:gd name="T34" fmla="*/ 110706 w 304"/>
                  <a:gd name="T35" fmla="*/ 84774 h 312"/>
                  <a:gd name="T36" fmla="*/ 30945 w 304"/>
                  <a:gd name="T37" fmla="*/ 110556 h 312"/>
                  <a:gd name="T38" fmla="*/ 30945 w 304"/>
                  <a:gd name="T39" fmla="*/ 110556 h 312"/>
                  <a:gd name="T40" fmla="*/ 28766 w 304"/>
                  <a:gd name="T41" fmla="*/ 122355 h 312"/>
                  <a:gd name="T42" fmla="*/ 28766 w 304"/>
                  <a:gd name="T43" fmla="*/ 122355 h 312"/>
                  <a:gd name="T44" fmla="*/ 125960 w 304"/>
                  <a:gd name="T45" fmla="*/ 78657 h 312"/>
                  <a:gd name="T46" fmla="*/ 125960 w 304"/>
                  <a:gd name="T47" fmla="*/ 78657 h 312"/>
                  <a:gd name="T48" fmla="*/ 49687 w 304"/>
                  <a:gd name="T49" fmla="*/ 2622 h 312"/>
                  <a:gd name="T50" fmla="*/ 49687 w 304"/>
                  <a:gd name="T51" fmla="*/ 2622 h 312"/>
                  <a:gd name="T52" fmla="*/ 5230 w 304"/>
                  <a:gd name="T53" fmla="*/ 38891 h 312"/>
                  <a:gd name="T54" fmla="*/ 5230 w 304"/>
                  <a:gd name="T55" fmla="*/ 38891 h 312"/>
                  <a:gd name="T56" fmla="*/ 23536 w 304"/>
                  <a:gd name="T57" fmla="*/ 92203 h 312"/>
                  <a:gd name="T58" fmla="*/ 23536 w 304"/>
                  <a:gd name="T59" fmla="*/ 92203 h 312"/>
                  <a:gd name="T60" fmla="*/ 79760 w 304"/>
                  <a:gd name="T61" fmla="*/ 93077 h 312"/>
                  <a:gd name="T62" fmla="*/ 79760 w 304"/>
                  <a:gd name="T63" fmla="*/ 93077 h 312"/>
                  <a:gd name="T64" fmla="*/ 91964 w 304"/>
                  <a:gd name="T65" fmla="*/ 39328 h 312"/>
                  <a:gd name="T66" fmla="*/ 91964 w 304"/>
                  <a:gd name="T67" fmla="*/ 39328 h 312"/>
                  <a:gd name="T68" fmla="*/ 39662 w 304"/>
                  <a:gd name="T69" fmla="*/ 50253 h 312"/>
                  <a:gd name="T70" fmla="*/ 39662 w 304"/>
                  <a:gd name="T71" fmla="*/ 50253 h 312"/>
                  <a:gd name="T72" fmla="*/ 50994 w 304"/>
                  <a:gd name="T73" fmla="*/ 70354 h 312"/>
                  <a:gd name="T74" fmla="*/ 50994 w 304"/>
                  <a:gd name="T75" fmla="*/ 70354 h 312"/>
                  <a:gd name="T76" fmla="*/ 67121 w 304"/>
                  <a:gd name="T77" fmla="*/ 57244 h 312"/>
                  <a:gd name="T78" fmla="*/ 67121 w 304"/>
                  <a:gd name="T79" fmla="*/ 57244 h 312"/>
                  <a:gd name="T80" fmla="*/ 59711 w 304"/>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7" y="129"/>
                    </a:moveTo>
                    <a:lnTo>
                      <a:pt x="137" y="129"/>
                    </a:lnTo>
                    <a:cubicBezTo>
                      <a:pt x="134" y="136"/>
                      <a:pt x="125" y="140"/>
                      <a:pt x="118" y="136"/>
                    </a:cubicBezTo>
                    <a:cubicBezTo>
                      <a:pt x="108" y="133"/>
                      <a:pt x="109" y="118"/>
                      <a:pt x="114" y="110"/>
                    </a:cubicBezTo>
                    <a:cubicBezTo>
                      <a:pt x="123" y="93"/>
                      <a:pt x="152" y="88"/>
                      <a:pt x="171" y="93"/>
                    </a:cubicBezTo>
                    <a:cubicBezTo>
                      <a:pt x="210" y="104"/>
                      <a:pt x="196" y="157"/>
                      <a:pt x="175" y="178"/>
                    </a:cubicBezTo>
                    <a:cubicBezTo>
                      <a:pt x="123" y="231"/>
                      <a:pt x="38" y="193"/>
                      <a:pt x="33" y="123"/>
                    </a:cubicBezTo>
                    <a:cubicBezTo>
                      <a:pt x="30" y="89"/>
                      <a:pt x="51" y="55"/>
                      <a:pt x="83" y="41"/>
                    </a:cubicBezTo>
                    <a:cubicBezTo>
                      <a:pt x="110" y="26"/>
                      <a:pt x="144" y="30"/>
                      <a:pt x="172" y="43"/>
                    </a:cubicBezTo>
                    <a:cubicBezTo>
                      <a:pt x="227" y="69"/>
                      <a:pt x="281" y="131"/>
                      <a:pt x="254" y="194"/>
                    </a:cubicBezTo>
                    <a:cubicBezTo>
                      <a:pt x="222" y="265"/>
                      <a:pt x="139" y="276"/>
                      <a:pt x="71" y="253"/>
                    </a:cubicBezTo>
                    <a:cubicBezTo>
                      <a:pt x="55" y="248"/>
                      <a:pt x="50" y="273"/>
                      <a:pt x="66" y="280"/>
                    </a:cubicBezTo>
                    <a:cubicBezTo>
                      <a:pt x="151" y="311"/>
                      <a:pt x="272" y="284"/>
                      <a:pt x="289" y="180"/>
                    </a:cubicBezTo>
                    <a:cubicBezTo>
                      <a:pt x="303" y="89"/>
                      <a:pt x="201" y="0"/>
                      <a:pt x="114" y="6"/>
                    </a:cubicBezTo>
                    <a:cubicBezTo>
                      <a:pt x="66" y="9"/>
                      <a:pt x="24" y="43"/>
                      <a:pt x="12" y="89"/>
                    </a:cubicBezTo>
                    <a:cubicBezTo>
                      <a:pt x="0" y="135"/>
                      <a:pt x="16" y="184"/>
                      <a:pt x="54" y="211"/>
                    </a:cubicBezTo>
                    <a:cubicBezTo>
                      <a:pt x="92" y="239"/>
                      <a:pt x="146" y="240"/>
                      <a:pt x="183" y="213"/>
                    </a:cubicBezTo>
                    <a:cubicBezTo>
                      <a:pt x="217" y="185"/>
                      <a:pt x="240" y="129"/>
                      <a:pt x="211" y="90"/>
                    </a:cubicBezTo>
                    <a:cubicBezTo>
                      <a:pt x="181" y="50"/>
                      <a:pt x="100" y="65"/>
                      <a:pt x="91" y="115"/>
                    </a:cubicBezTo>
                    <a:cubicBezTo>
                      <a:pt x="87" y="135"/>
                      <a:pt x="96" y="157"/>
                      <a:pt x="117" y="161"/>
                    </a:cubicBezTo>
                    <a:cubicBezTo>
                      <a:pt x="135" y="164"/>
                      <a:pt x="156" y="151"/>
                      <a:pt x="154" y="131"/>
                    </a:cubicBezTo>
                    <a:cubicBezTo>
                      <a:pt x="152" y="122"/>
                      <a:pt x="139"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86" name="Freeform 320">
                <a:extLst>
                  <a:ext uri="{FF2B5EF4-FFF2-40B4-BE49-F238E27FC236}">
                    <a16:creationId xmlns:a16="http://schemas.microsoft.com/office/drawing/2014/main" id="{02C89BF1-40A4-5446-BEDF-592E7A88A9F6}"/>
                  </a:ext>
                </a:extLst>
              </p:cNvPr>
              <p:cNvSpPr>
                <a:spLocks noChangeArrowheads="1"/>
              </p:cNvSpPr>
              <p:nvPr/>
            </p:nvSpPr>
            <p:spPr bwMode="auto">
              <a:xfrm>
                <a:off x="5249632" y="3120267"/>
                <a:ext cx="150376" cy="135912"/>
              </a:xfrm>
              <a:custGeom>
                <a:avLst/>
                <a:gdLst>
                  <a:gd name="T0" fmla="*/ 205 w 346"/>
                  <a:gd name="T1" fmla="*/ 164 h 311"/>
                  <a:gd name="T2" fmla="*/ 205 w 346"/>
                  <a:gd name="T3" fmla="*/ 164 h 311"/>
                  <a:gd name="T4" fmla="*/ 212 w 346"/>
                  <a:gd name="T5" fmla="*/ 146 h 311"/>
                  <a:gd name="T6" fmla="*/ 212 w 346"/>
                  <a:gd name="T7" fmla="*/ 146 h 311"/>
                  <a:gd name="T8" fmla="*/ 234 w 346"/>
                  <a:gd name="T9" fmla="*/ 162 h 311"/>
                  <a:gd name="T10" fmla="*/ 234 w 346"/>
                  <a:gd name="T11" fmla="*/ 162 h 311"/>
                  <a:gd name="T12" fmla="*/ 207 w 346"/>
                  <a:gd name="T13" fmla="*/ 214 h 311"/>
                  <a:gd name="T14" fmla="*/ 207 w 346"/>
                  <a:gd name="T15" fmla="*/ 214 h 311"/>
                  <a:gd name="T16" fmla="*/ 144 w 346"/>
                  <a:gd name="T17" fmla="*/ 156 h 311"/>
                  <a:gd name="T18" fmla="*/ 144 w 346"/>
                  <a:gd name="T19" fmla="*/ 156 h 311"/>
                  <a:gd name="T20" fmla="*/ 282 w 346"/>
                  <a:gd name="T21" fmla="*/ 95 h 311"/>
                  <a:gd name="T22" fmla="*/ 282 w 346"/>
                  <a:gd name="T23" fmla="*/ 95 h 311"/>
                  <a:gd name="T24" fmla="*/ 307 w 346"/>
                  <a:gd name="T25" fmla="*/ 189 h 311"/>
                  <a:gd name="T26" fmla="*/ 307 w 346"/>
                  <a:gd name="T27" fmla="*/ 189 h 311"/>
                  <a:gd name="T28" fmla="*/ 240 w 346"/>
                  <a:gd name="T29" fmla="*/ 251 h 311"/>
                  <a:gd name="T30" fmla="*/ 240 w 346"/>
                  <a:gd name="T31" fmla="*/ 251 h 311"/>
                  <a:gd name="T32" fmla="*/ 75 w 346"/>
                  <a:gd name="T33" fmla="*/ 201 h 311"/>
                  <a:gd name="T34" fmla="*/ 75 w 346"/>
                  <a:gd name="T35" fmla="*/ 201 h 311"/>
                  <a:gd name="T36" fmla="*/ 162 w 346"/>
                  <a:gd name="T37" fmla="*/ 30 h 311"/>
                  <a:gd name="T38" fmla="*/ 162 w 346"/>
                  <a:gd name="T39" fmla="*/ 30 h 311"/>
                  <a:gd name="T40" fmla="*/ 149 w 346"/>
                  <a:gd name="T41" fmla="*/ 7 h 311"/>
                  <a:gd name="T42" fmla="*/ 149 w 346"/>
                  <a:gd name="T43" fmla="*/ 7 h 311"/>
                  <a:gd name="T44" fmla="*/ 61 w 346"/>
                  <a:gd name="T45" fmla="*/ 237 h 311"/>
                  <a:gd name="T46" fmla="*/ 61 w 346"/>
                  <a:gd name="T47" fmla="*/ 237 h 311"/>
                  <a:gd name="T48" fmla="*/ 308 w 346"/>
                  <a:gd name="T49" fmla="*/ 235 h 311"/>
                  <a:gd name="T50" fmla="*/ 308 w 346"/>
                  <a:gd name="T51" fmla="*/ 235 h 311"/>
                  <a:gd name="T52" fmla="*/ 321 w 346"/>
                  <a:gd name="T53" fmla="*/ 104 h 311"/>
                  <a:gd name="T54" fmla="*/ 321 w 346"/>
                  <a:gd name="T55" fmla="*/ 104 h 311"/>
                  <a:gd name="T56" fmla="*/ 205 w 346"/>
                  <a:gd name="T57" fmla="*/ 49 h 311"/>
                  <a:gd name="T58" fmla="*/ 205 w 346"/>
                  <a:gd name="T59" fmla="*/ 49 h 311"/>
                  <a:gd name="T60" fmla="*/ 113 w 346"/>
                  <a:gd name="T61" fmla="*/ 138 h 311"/>
                  <a:gd name="T62" fmla="*/ 113 w 346"/>
                  <a:gd name="T63" fmla="*/ 138 h 311"/>
                  <a:gd name="T64" fmla="*/ 180 w 346"/>
                  <a:gd name="T65" fmla="*/ 245 h 311"/>
                  <a:gd name="T66" fmla="*/ 180 w 346"/>
                  <a:gd name="T67" fmla="*/ 245 h 311"/>
                  <a:gd name="T68" fmla="*/ 247 w 346"/>
                  <a:gd name="T69" fmla="*/ 142 h 311"/>
                  <a:gd name="T70" fmla="*/ 247 w 346"/>
                  <a:gd name="T71" fmla="*/ 142 h 311"/>
                  <a:gd name="T72" fmla="*/ 196 w 346"/>
                  <a:gd name="T73" fmla="*/ 128 h 311"/>
                  <a:gd name="T74" fmla="*/ 196 w 346"/>
                  <a:gd name="T75" fmla="*/ 128 h 311"/>
                  <a:gd name="T76" fmla="*/ 192 w 346"/>
                  <a:gd name="T77" fmla="*/ 175 h 311"/>
                  <a:gd name="T78" fmla="*/ 192 w 346"/>
                  <a:gd name="T79" fmla="*/ 175 h 311"/>
                  <a:gd name="T80" fmla="*/ 205 w 346"/>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6" h="311">
                    <a:moveTo>
                      <a:pt x="205" y="164"/>
                    </a:moveTo>
                    <a:lnTo>
                      <a:pt x="205" y="164"/>
                    </a:lnTo>
                    <a:cubicBezTo>
                      <a:pt x="201" y="156"/>
                      <a:pt x="205" y="147"/>
                      <a:pt x="212" y="146"/>
                    </a:cubicBezTo>
                    <a:lnTo>
                      <a:pt x="212" y="146"/>
                    </a:lnTo>
                    <a:cubicBezTo>
                      <a:pt x="222" y="142"/>
                      <a:pt x="233" y="153"/>
                      <a:pt x="234" y="162"/>
                    </a:cubicBezTo>
                    <a:lnTo>
                      <a:pt x="234" y="162"/>
                    </a:lnTo>
                    <a:cubicBezTo>
                      <a:pt x="238" y="181"/>
                      <a:pt x="222" y="205"/>
                      <a:pt x="207" y="214"/>
                    </a:cubicBezTo>
                    <a:lnTo>
                      <a:pt x="207" y="214"/>
                    </a:lnTo>
                    <a:cubicBezTo>
                      <a:pt x="170" y="235"/>
                      <a:pt x="144" y="187"/>
                      <a:pt x="144" y="156"/>
                    </a:cubicBezTo>
                    <a:lnTo>
                      <a:pt x="144" y="156"/>
                    </a:lnTo>
                    <a:cubicBezTo>
                      <a:pt x="141" y="83"/>
                      <a:pt x="229" y="50"/>
                      <a:pt x="282" y="95"/>
                    </a:cubicBezTo>
                    <a:lnTo>
                      <a:pt x="282" y="95"/>
                    </a:lnTo>
                    <a:cubicBezTo>
                      <a:pt x="309" y="117"/>
                      <a:pt x="318" y="156"/>
                      <a:pt x="307" y="189"/>
                    </a:cubicBezTo>
                    <a:lnTo>
                      <a:pt x="307" y="189"/>
                    </a:lnTo>
                    <a:cubicBezTo>
                      <a:pt x="296" y="220"/>
                      <a:pt x="268" y="239"/>
                      <a:pt x="240" y="251"/>
                    </a:cubicBezTo>
                    <a:lnTo>
                      <a:pt x="240" y="251"/>
                    </a:lnTo>
                    <a:cubicBezTo>
                      <a:pt x="183" y="271"/>
                      <a:pt x="100" y="266"/>
                      <a:pt x="75" y="201"/>
                    </a:cubicBezTo>
                    <a:lnTo>
                      <a:pt x="75" y="201"/>
                    </a:lnTo>
                    <a:cubicBezTo>
                      <a:pt x="48" y="129"/>
                      <a:pt x="100" y="63"/>
                      <a:pt x="162" y="30"/>
                    </a:cubicBezTo>
                    <a:lnTo>
                      <a:pt x="162" y="30"/>
                    </a:lnTo>
                    <a:cubicBezTo>
                      <a:pt x="178" y="22"/>
                      <a:pt x="165" y="0"/>
                      <a:pt x="149" y="7"/>
                    </a:cubicBezTo>
                    <a:lnTo>
                      <a:pt x="149" y="7"/>
                    </a:lnTo>
                    <a:cubicBezTo>
                      <a:pt x="66" y="46"/>
                      <a:pt x="0" y="151"/>
                      <a:pt x="61" y="237"/>
                    </a:cubicBezTo>
                    <a:lnTo>
                      <a:pt x="61" y="237"/>
                    </a:lnTo>
                    <a:cubicBezTo>
                      <a:pt x="115" y="310"/>
                      <a:pt x="250" y="302"/>
                      <a:pt x="308" y="235"/>
                    </a:cubicBezTo>
                    <a:lnTo>
                      <a:pt x="308" y="235"/>
                    </a:lnTo>
                    <a:cubicBezTo>
                      <a:pt x="339" y="200"/>
                      <a:pt x="345" y="146"/>
                      <a:pt x="321" y="104"/>
                    </a:cubicBezTo>
                    <a:lnTo>
                      <a:pt x="321" y="104"/>
                    </a:lnTo>
                    <a:cubicBezTo>
                      <a:pt x="299" y="63"/>
                      <a:pt x="251" y="41"/>
                      <a:pt x="205" y="49"/>
                    </a:cubicBezTo>
                    <a:lnTo>
                      <a:pt x="205" y="49"/>
                    </a:lnTo>
                    <a:cubicBezTo>
                      <a:pt x="159" y="55"/>
                      <a:pt x="120" y="92"/>
                      <a:pt x="113" y="138"/>
                    </a:cubicBezTo>
                    <a:lnTo>
                      <a:pt x="113" y="138"/>
                    </a:lnTo>
                    <a:cubicBezTo>
                      <a:pt x="107" y="183"/>
                      <a:pt x="132" y="239"/>
                      <a:pt x="180" y="245"/>
                    </a:cubicBezTo>
                    <a:lnTo>
                      <a:pt x="180" y="245"/>
                    </a:lnTo>
                    <a:cubicBezTo>
                      <a:pt x="229" y="252"/>
                      <a:pt x="276" y="184"/>
                      <a:pt x="247" y="142"/>
                    </a:cubicBezTo>
                    <a:lnTo>
                      <a:pt x="247" y="142"/>
                    </a:lnTo>
                    <a:cubicBezTo>
                      <a:pt x="237" y="125"/>
                      <a:pt x="215" y="116"/>
                      <a:pt x="196" y="128"/>
                    </a:cubicBezTo>
                    <a:lnTo>
                      <a:pt x="196" y="128"/>
                    </a:lnTo>
                    <a:cubicBezTo>
                      <a:pt x="180" y="138"/>
                      <a:pt x="175" y="162"/>
                      <a:pt x="192" y="175"/>
                    </a:cubicBezTo>
                    <a:lnTo>
                      <a:pt x="192" y="175"/>
                    </a:lnTo>
                    <a:cubicBezTo>
                      <a:pt x="199" y="181"/>
                      <a:pt x="211"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87" name="Freeform 321">
                <a:extLst>
                  <a:ext uri="{FF2B5EF4-FFF2-40B4-BE49-F238E27FC236}">
                    <a16:creationId xmlns:a16="http://schemas.microsoft.com/office/drawing/2014/main" id="{EC254731-E118-7144-9DD5-9C11952DFA54}"/>
                  </a:ext>
                </a:extLst>
              </p:cNvPr>
              <p:cNvSpPr>
                <a:spLocks noChangeArrowheads="1"/>
              </p:cNvSpPr>
              <p:nvPr/>
            </p:nvSpPr>
            <p:spPr bwMode="auto">
              <a:xfrm>
                <a:off x="5658829" y="3120267"/>
                <a:ext cx="151823" cy="135912"/>
              </a:xfrm>
              <a:custGeom>
                <a:avLst/>
                <a:gdLst>
                  <a:gd name="T0" fmla="*/ 205 w 347"/>
                  <a:gd name="T1" fmla="*/ 164 h 311"/>
                  <a:gd name="T2" fmla="*/ 205 w 347"/>
                  <a:gd name="T3" fmla="*/ 164 h 311"/>
                  <a:gd name="T4" fmla="*/ 213 w 347"/>
                  <a:gd name="T5" fmla="*/ 146 h 311"/>
                  <a:gd name="T6" fmla="*/ 213 w 347"/>
                  <a:gd name="T7" fmla="*/ 146 h 311"/>
                  <a:gd name="T8" fmla="*/ 235 w 347"/>
                  <a:gd name="T9" fmla="*/ 162 h 311"/>
                  <a:gd name="T10" fmla="*/ 235 w 347"/>
                  <a:gd name="T11" fmla="*/ 162 h 311"/>
                  <a:gd name="T12" fmla="*/ 207 w 347"/>
                  <a:gd name="T13" fmla="*/ 214 h 311"/>
                  <a:gd name="T14" fmla="*/ 207 w 347"/>
                  <a:gd name="T15" fmla="*/ 214 h 311"/>
                  <a:gd name="T16" fmla="*/ 143 w 347"/>
                  <a:gd name="T17" fmla="*/ 156 h 311"/>
                  <a:gd name="T18" fmla="*/ 143 w 347"/>
                  <a:gd name="T19" fmla="*/ 156 h 311"/>
                  <a:gd name="T20" fmla="*/ 283 w 347"/>
                  <a:gd name="T21" fmla="*/ 95 h 311"/>
                  <a:gd name="T22" fmla="*/ 283 w 347"/>
                  <a:gd name="T23" fmla="*/ 95 h 311"/>
                  <a:gd name="T24" fmla="*/ 306 w 347"/>
                  <a:gd name="T25" fmla="*/ 189 h 311"/>
                  <a:gd name="T26" fmla="*/ 306 w 347"/>
                  <a:gd name="T27" fmla="*/ 189 h 311"/>
                  <a:gd name="T28" fmla="*/ 239 w 347"/>
                  <a:gd name="T29" fmla="*/ 251 h 311"/>
                  <a:gd name="T30" fmla="*/ 239 w 347"/>
                  <a:gd name="T31" fmla="*/ 251 h 311"/>
                  <a:gd name="T32" fmla="*/ 76 w 347"/>
                  <a:gd name="T33" fmla="*/ 201 h 311"/>
                  <a:gd name="T34" fmla="*/ 76 w 347"/>
                  <a:gd name="T35" fmla="*/ 201 h 311"/>
                  <a:gd name="T36" fmla="*/ 163 w 347"/>
                  <a:gd name="T37" fmla="*/ 30 h 311"/>
                  <a:gd name="T38" fmla="*/ 163 w 347"/>
                  <a:gd name="T39" fmla="*/ 30 h 311"/>
                  <a:gd name="T40" fmla="*/ 150 w 347"/>
                  <a:gd name="T41" fmla="*/ 7 h 311"/>
                  <a:gd name="T42" fmla="*/ 150 w 347"/>
                  <a:gd name="T43" fmla="*/ 7 h 311"/>
                  <a:gd name="T44" fmla="*/ 62 w 347"/>
                  <a:gd name="T45" fmla="*/ 237 h 311"/>
                  <a:gd name="T46" fmla="*/ 62 w 347"/>
                  <a:gd name="T47" fmla="*/ 237 h 311"/>
                  <a:gd name="T48" fmla="*/ 308 w 347"/>
                  <a:gd name="T49" fmla="*/ 235 h 311"/>
                  <a:gd name="T50" fmla="*/ 308 w 347"/>
                  <a:gd name="T51" fmla="*/ 235 h 311"/>
                  <a:gd name="T52" fmla="*/ 322 w 347"/>
                  <a:gd name="T53" fmla="*/ 104 h 311"/>
                  <a:gd name="T54" fmla="*/ 322 w 347"/>
                  <a:gd name="T55" fmla="*/ 104 h 311"/>
                  <a:gd name="T56" fmla="*/ 207 w 347"/>
                  <a:gd name="T57" fmla="*/ 49 h 311"/>
                  <a:gd name="T58" fmla="*/ 207 w 347"/>
                  <a:gd name="T59" fmla="*/ 49 h 311"/>
                  <a:gd name="T60" fmla="*/ 115 w 347"/>
                  <a:gd name="T61" fmla="*/ 138 h 311"/>
                  <a:gd name="T62" fmla="*/ 115 w 347"/>
                  <a:gd name="T63" fmla="*/ 138 h 311"/>
                  <a:gd name="T64" fmla="*/ 180 w 347"/>
                  <a:gd name="T65" fmla="*/ 245 h 311"/>
                  <a:gd name="T66" fmla="*/ 180 w 347"/>
                  <a:gd name="T67" fmla="*/ 245 h 311"/>
                  <a:gd name="T68" fmla="*/ 247 w 347"/>
                  <a:gd name="T69" fmla="*/ 142 h 311"/>
                  <a:gd name="T70" fmla="*/ 247 w 347"/>
                  <a:gd name="T71" fmla="*/ 142 h 311"/>
                  <a:gd name="T72" fmla="*/ 197 w 347"/>
                  <a:gd name="T73" fmla="*/ 128 h 311"/>
                  <a:gd name="T74" fmla="*/ 197 w 347"/>
                  <a:gd name="T75" fmla="*/ 128 h 311"/>
                  <a:gd name="T76" fmla="*/ 192 w 347"/>
                  <a:gd name="T77" fmla="*/ 175 h 311"/>
                  <a:gd name="T78" fmla="*/ 192 w 347"/>
                  <a:gd name="T79" fmla="*/ 175 h 311"/>
                  <a:gd name="T80" fmla="*/ 205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5" y="164"/>
                    </a:moveTo>
                    <a:lnTo>
                      <a:pt x="205" y="164"/>
                    </a:lnTo>
                    <a:cubicBezTo>
                      <a:pt x="201" y="156"/>
                      <a:pt x="205" y="147"/>
                      <a:pt x="213" y="146"/>
                    </a:cubicBezTo>
                    <a:lnTo>
                      <a:pt x="213" y="146"/>
                    </a:lnTo>
                    <a:cubicBezTo>
                      <a:pt x="224" y="142"/>
                      <a:pt x="233" y="153"/>
                      <a:pt x="235" y="162"/>
                    </a:cubicBezTo>
                    <a:lnTo>
                      <a:pt x="235" y="162"/>
                    </a:lnTo>
                    <a:cubicBezTo>
                      <a:pt x="239" y="181"/>
                      <a:pt x="222" y="205"/>
                      <a:pt x="207" y="214"/>
                    </a:cubicBezTo>
                    <a:lnTo>
                      <a:pt x="207" y="214"/>
                    </a:lnTo>
                    <a:cubicBezTo>
                      <a:pt x="171" y="235"/>
                      <a:pt x="143" y="187"/>
                      <a:pt x="143" y="156"/>
                    </a:cubicBezTo>
                    <a:lnTo>
                      <a:pt x="143" y="156"/>
                    </a:lnTo>
                    <a:cubicBezTo>
                      <a:pt x="141" y="83"/>
                      <a:pt x="229" y="50"/>
                      <a:pt x="283" y="95"/>
                    </a:cubicBezTo>
                    <a:lnTo>
                      <a:pt x="283" y="95"/>
                    </a:lnTo>
                    <a:cubicBezTo>
                      <a:pt x="309" y="117"/>
                      <a:pt x="318" y="156"/>
                      <a:pt x="306" y="189"/>
                    </a:cubicBezTo>
                    <a:lnTo>
                      <a:pt x="306" y="189"/>
                    </a:lnTo>
                    <a:cubicBezTo>
                      <a:pt x="296" y="220"/>
                      <a:pt x="270" y="239"/>
                      <a:pt x="239" y="251"/>
                    </a:cubicBezTo>
                    <a:lnTo>
                      <a:pt x="239" y="251"/>
                    </a:lnTo>
                    <a:cubicBezTo>
                      <a:pt x="184" y="271"/>
                      <a:pt x="101" y="266"/>
                      <a:pt x="76" y="201"/>
                    </a:cubicBezTo>
                    <a:lnTo>
                      <a:pt x="76" y="201"/>
                    </a:lnTo>
                    <a:cubicBezTo>
                      <a:pt x="48" y="129"/>
                      <a:pt x="100" y="63"/>
                      <a:pt x="163" y="30"/>
                    </a:cubicBezTo>
                    <a:lnTo>
                      <a:pt x="163" y="30"/>
                    </a:lnTo>
                    <a:cubicBezTo>
                      <a:pt x="178" y="22"/>
                      <a:pt x="164" y="0"/>
                      <a:pt x="150" y="7"/>
                    </a:cubicBezTo>
                    <a:lnTo>
                      <a:pt x="150" y="7"/>
                    </a:lnTo>
                    <a:cubicBezTo>
                      <a:pt x="66" y="46"/>
                      <a:pt x="0" y="151"/>
                      <a:pt x="62" y="237"/>
                    </a:cubicBezTo>
                    <a:lnTo>
                      <a:pt x="62" y="237"/>
                    </a:lnTo>
                    <a:cubicBezTo>
                      <a:pt x="115" y="310"/>
                      <a:pt x="251" y="302"/>
                      <a:pt x="308" y="235"/>
                    </a:cubicBezTo>
                    <a:lnTo>
                      <a:pt x="308" y="235"/>
                    </a:lnTo>
                    <a:cubicBezTo>
                      <a:pt x="339" y="200"/>
                      <a:pt x="346" y="146"/>
                      <a:pt x="322" y="104"/>
                    </a:cubicBezTo>
                    <a:lnTo>
                      <a:pt x="322" y="104"/>
                    </a:lnTo>
                    <a:cubicBezTo>
                      <a:pt x="298" y="63"/>
                      <a:pt x="251" y="41"/>
                      <a:pt x="207" y="49"/>
                    </a:cubicBezTo>
                    <a:lnTo>
                      <a:pt x="207" y="49"/>
                    </a:lnTo>
                    <a:cubicBezTo>
                      <a:pt x="159" y="55"/>
                      <a:pt x="120" y="92"/>
                      <a:pt x="115" y="138"/>
                    </a:cubicBezTo>
                    <a:lnTo>
                      <a:pt x="115" y="138"/>
                    </a:lnTo>
                    <a:cubicBezTo>
                      <a:pt x="108" y="183"/>
                      <a:pt x="132" y="239"/>
                      <a:pt x="180" y="245"/>
                    </a:cubicBezTo>
                    <a:lnTo>
                      <a:pt x="180" y="245"/>
                    </a:lnTo>
                    <a:cubicBezTo>
                      <a:pt x="229" y="252"/>
                      <a:pt x="276" y="184"/>
                      <a:pt x="247" y="142"/>
                    </a:cubicBezTo>
                    <a:lnTo>
                      <a:pt x="247" y="142"/>
                    </a:lnTo>
                    <a:cubicBezTo>
                      <a:pt x="237" y="125"/>
                      <a:pt x="213" y="116"/>
                      <a:pt x="197" y="128"/>
                    </a:cubicBezTo>
                    <a:lnTo>
                      <a:pt x="197" y="128"/>
                    </a:lnTo>
                    <a:cubicBezTo>
                      <a:pt x="182" y="138"/>
                      <a:pt x="176" y="162"/>
                      <a:pt x="192" y="175"/>
                    </a:cubicBezTo>
                    <a:lnTo>
                      <a:pt x="192" y="175"/>
                    </a:lnTo>
                    <a:cubicBezTo>
                      <a:pt x="199"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88" name="Freeform 322">
                <a:extLst>
                  <a:ext uri="{FF2B5EF4-FFF2-40B4-BE49-F238E27FC236}">
                    <a16:creationId xmlns:a16="http://schemas.microsoft.com/office/drawing/2014/main" id="{607B0227-D9F4-0741-B1C9-59754110338A}"/>
                  </a:ext>
                </a:extLst>
              </p:cNvPr>
              <p:cNvSpPr>
                <a:spLocks/>
              </p:cNvSpPr>
              <p:nvPr/>
            </p:nvSpPr>
            <p:spPr bwMode="auto">
              <a:xfrm>
                <a:off x="5881728" y="3119841"/>
                <a:ext cx="132497" cy="136338"/>
              </a:xfrm>
              <a:custGeom>
                <a:avLst/>
                <a:gdLst>
                  <a:gd name="T0" fmla="*/ 59275 w 304"/>
                  <a:gd name="T1" fmla="*/ 56371 h 312"/>
                  <a:gd name="T2" fmla="*/ 59275 w 304"/>
                  <a:gd name="T3" fmla="*/ 56371 h 312"/>
                  <a:gd name="T4" fmla="*/ 51430 w 304"/>
                  <a:gd name="T5" fmla="*/ 59429 h 312"/>
                  <a:gd name="T6" fmla="*/ 51430 w 304"/>
                  <a:gd name="T7" fmla="*/ 59429 h 312"/>
                  <a:gd name="T8" fmla="*/ 49686 w 304"/>
                  <a:gd name="T9" fmla="*/ 48068 h 312"/>
                  <a:gd name="T10" fmla="*/ 49686 w 304"/>
                  <a:gd name="T11" fmla="*/ 48068 h 312"/>
                  <a:gd name="T12" fmla="*/ 74530 w 304"/>
                  <a:gd name="T13" fmla="*/ 40639 h 312"/>
                  <a:gd name="T14" fmla="*/ 74530 w 304"/>
                  <a:gd name="T15" fmla="*/ 40639 h 312"/>
                  <a:gd name="T16" fmla="*/ 76273 w 304"/>
                  <a:gd name="T17" fmla="*/ 77783 h 312"/>
                  <a:gd name="T18" fmla="*/ 76273 w 304"/>
                  <a:gd name="T19" fmla="*/ 77783 h 312"/>
                  <a:gd name="T20" fmla="*/ 14383 w 304"/>
                  <a:gd name="T21" fmla="*/ 53749 h 312"/>
                  <a:gd name="T22" fmla="*/ 14383 w 304"/>
                  <a:gd name="T23" fmla="*/ 53749 h 312"/>
                  <a:gd name="T24" fmla="*/ 36175 w 304"/>
                  <a:gd name="T25" fmla="*/ 17916 h 312"/>
                  <a:gd name="T26" fmla="*/ 36175 w 304"/>
                  <a:gd name="T27" fmla="*/ 17916 h 312"/>
                  <a:gd name="T28" fmla="*/ 74965 w 304"/>
                  <a:gd name="T29" fmla="*/ 18790 h 312"/>
                  <a:gd name="T30" fmla="*/ 74965 w 304"/>
                  <a:gd name="T31" fmla="*/ 18790 h 312"/>
                  <a:gd name="T32" fmla="*/ 110269 w 304"/>
                  <a:gd name="T33" fmla="*/ 84774 h 312"/>
                  <a:gd name="T34" fmla="*/ 110269 w 304"/>
                  <a:gd name="T35" fmla="*/ 84774 h 312"/>
                  <a:gd name="T36" fmla="*/ 31381 w 304"/>
                  <a:gd name="T37" fmla="*/ 110556 h 312"/>
                  <a:gd name="T38" fmla="*/ 31381 w 304"/>
                  <a:gd name="T39" fmla="*/ 110556 h 312"/>
                  <a:gd name="T40" fmla="*/ 28330 w 304"/>
                  <a:gd name="T41" fmla="*/ 122355 h 312"/>
                  <a:gd name="T42" fmla="*/ 28330 w 304"/>
                  <a:gd name="T43" fmla="*/ 122355 h 312"/>
                  <a:gd name="T44" fmla="*/ 125959 w 304"/>
                  <a:gd name="T45" fmla="*/ 78657 h 312"/>
                  <a:gd name="T46" fmla="*/ 125959 w 304"/>
                  <a:gd name="T47" fmla="*/ 78657 h 312"/>
                  <a:gd name="T48" fmla="*/ 49686 w 304"/>
                  <a:gd name="T49" fmla="*/ 2622 h 312"/>
                  <a:gd name="T50" fmla="*/ 49686 w 304"/>
                  <a:gd name="T51" fmla="*/ 2622 h 312"/>
                  <a:gd name="T52" fmla="*/ 5230 w 304"/>
                  <a:gd name="T53" fmla="*/ 38891 h 312"/>
                  <a:gd name="T54" fmla="*/ 5230 w 304"/>
                  <a:gd name="T55" fmla="*/ 38891 h 312"/>
                  <a:gd name="T56" fmla="*/ 23536 w 304"/>
                  <a:gd name="T57" fmla="*/ 92203 h 312"/>
                  <a:gd name="T58" fmla="*/ 23536 w 304"/>
                  <a:gd name="T59" fmla="*/ 92203 h 312"/>
                  <a:gd name="T60" fmla="*/ 79324 w 304"/>
                  <a:gd name="T61" fmla="*/ 93077 h 312"/>
                  <a:gd name="T62" fmla="*/ 79324 w 304"/>
                  <a:gd name="T63" fmla="*/ 93077 h 312"/>
                  <a:gd name="T64" fmla="*/ 91963 w 304"/>
                  <a:gd name="T65" fmla="*/ 39328 h 312"/>
                  <a:gd name="T66" fmla="*/ 91963 w 304"/>
                  <a:gd name="T67" fmla="*/ 39328 h 312"/>
                  <a:gd name="T68" fmla="*/ 39226 w 304"/>
                  <a:gd name="T69" fmla="*/ 50253 h 312"/>
                  <a:gd name="T70" fmla="*/ 39226 w 304"/>
                  <a:gd name="T71" fmla="*/ 50253 h 312"/>
                  <a:gd name="T72" fmla="*/ 50994 w 304"/>
                  <a:gd name="T73" fmla="*/ 70354 h 312"/>
                  <a:gd name="T74" fmla="*/ 50994 w 304"/>
                  <a:gd name="T75" fmla="*/ 70354 h 312"/>
                  <a:gd name="T76" fmla="*/ 66684 w 304"/>
                  <a:gd name="T77" fmla="*/ 57244 h 312"/>
                  <a:gd name="T78" fmla="*/ 66684 w 304"/>
                  <a:gd name="T79" fmla="*/ 57244 h 312"/>
                  <a:gd name="T80" fmla="*/ 59275 w 304"/>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6" y="129"/>
                    </a:moveTo>
                    <a:lnTo>
                      <a:pt x="136" y="129"/>
                    </a:lnTo>
                    <a:cubicBezTo>
                      <a:pt x="134" y="136"/>
                      <a:pt x="125" y="140"/>
                      <a:pt x="118" y="136"/>
                    </a:cubicBezTo>
                    <a:cubicBezTo>
                      <a:pt x="107" y="133"/>
                      <a:pt x="109" y="118"/>
                      <a:pt x="114" y="110"/>
                    </a:cubicBezTo>
                    <a:cubicBezTo>
                      <a:pt x="125" y="93"/>
                      <a:pt x="153" y="88"/>
                      <a:pt x="171" y="93"/>
                    </a:cubicBezTo>
                    <a:cubicBezTo>
                      <a:pt x="211" y="104"/>
                      <a:pt x="196" y="157"/>
                      <a:pt x="175" y="178"/>
                    </a:cubicBezTo>
                    <a:cubicBezTo>
                      <a:pt x="125" y="231"/>
                      <a:pt x="38" y="193"/>
                      <a:pt x="33" y="123"/>
                    </a:cubicBezTo>
                    <a:cubicBezTo>
                      <a:pt x="30" y="89"/>
                      <a:pt x="51" y="55"/>
                      <a:pt x="83" y="41"/>
                    </a:cubicBezTo>
                    <a:cubicBezTo>
                      <a:pt x="111" y="26"/>
                      <a:pt x="144" y="30"/>
                      <a:pt x="172" y="43"/>
                    </a:cubicBezTo>
                    <a:cubicBezTo>
                      <a:pt x="226" y="69"/>
                      <a:pt x="281" y="131"/>
                      <a:pt x="253" y="194"/>
                    </a:cubicBezTo>
                    <a:cubicBezTo>
                      <a:pt x="222" y="265"/>
                      <a:pt x="139" y="276"/>
                      <a:pt x="72" y="253"/>
                    </a:cubicBezTo>
                    <a:cubicBezTo>
                      <a:pt x="55" y="248"/>
                      <a:pt x="48" y="273"/>
                      <a:pt x="65" y="280"/>
                    </a:cubicBezTo>
                    <a:cubicBezTo>
                      <a:pt x="151" y="311"/>
                      <a:pt x="272" y="284"/>
                      <a:pt x="289" y="180"/>
                    </a:cubicBezTo>
                    <a:cubicBezTo>
                      <a:pt x="303" y="89"/>
                      <a:pt x="201" y="0"/>
                      <a:pt x="114" y="6"/>
                    </a:cubicBezTo>
                    <a:cubicBezTo>
                      <a:pt x="65" y="9"/>
                      <a:pt x="23" y="43"/>
                      <a:pt x="12" y="89"/>
                    </a:cubicBezTo>
                    <a:cubicBezTo>
                      <a:pt x="0" y="135"/>
                      <a:pt x="16" y="184"/>
                      <a:pt x="54" y="211"/>
                    </a:cubicBezTo>
                    <a:cubicBezTo>
                      <a:pt x="92" y="239"/>
                      <a:pt x="146" y="240"/>
                      <a:pt x="182" y="213"/>
                    </a:cubicBezTo>
                    <a:cubicBezTo>
                      <a:pt x="218" y="185"/>
                      <a:pt x="242" y="129"/>
                      <a:pt x="211" y="90"/>
                    </a:cubicBezTo>
                    <a:cubicBezTo>
                      <a:pt x="181" y="50"/>
                      <a:pt x="100" y="65"/>
                      <a:pt x="90" y="115"/>
                    </a:cubicBezTo>
                    <a:cubicBezTo>
                      <a:pt x="86" y="135"/>
                      <a:pt x="96" y="157"/>
                      <a:pt x="117" y="161"/>
                    </a:cubicBezTo>
                    <a:cubicBezTo>
                      <a:pt x="135" y="164"/>
                      <a:pt x="155" y="151"/>
                      <a:pt x="153" y="131"/>
                    </a:cubicBezTo>
                    <a:cubicBezTo>
                      <a:pt x="152" y="122"/>
                      <a:pt x="139"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89" name="Freeform 323">
                <a:extLst>
                  <a:ext uri="{FF2B5EF4-FFF2-40B4-BE49-F238E27FC236}">
                    <a16:creationId xmlns:a16="http://schemas.microsoft.com/office/drawing/2014/main" id="{F12B6148-AFD1-FD45-9CE3-F113DE54F19F}"/>
                  </a:ext>
                </a:extLst>
              </p:cNvPr>
              <p:cNvSpPr>
                <a:spLocks/>
              </p:cNvSpPr>
              <p:nvPr/>
            </p:nvSpPr>
            <p:spPr bwMode="auto">
              <a:xfrm>
                <a:off x="5470794" y="3119841"/>
                <a:ext cx="132497" cy="136338"/>
              </a:xfrm>
              <a:custGeom>
                <a:avLst/>
                <a:gdLst>
                  <a:gd name="T0" fmla="*/ 59081 w 305"/>
                  <a:gd name="T1" fmla="*/ 56371 h 312"/>
                  <a:gd name="T2" fmla="*/ 59081 w 305"/>
                  <a:gd name="T3" fmla="*/ 56371 h 312"/>
                  <a:gd name="T4" fmla="*/ 51261 w 305"/>
                  <a:gd name="T5" fmla="*/ 59429 h 312"/>
                  <a:gd name="T6" fmla="*/ 51261 w 305"/>
                  <a:gd name="T7" fmla="*/ 59429 h 312"/>
                  <a:gd name="T8" fmla="*/ 49523 w 305"/>
                  <a:gd name="T9" fmla="*/ 48068 h 312"/>
                  <a:gd name="T10" fmla="*/ 49523 w 305"/>
                  <a:gd name="T11" fmla="*/ 48068 h 312"/>
                  <a:gd name="T12" fmla="*/ 74720 w 305"/>
                  <a:gd name="T13" fmla="*/ 40639 h 312"/>
                  <a:gd name="T14" fmla="*/ 74720 w 305"/>
                  <a:gd name="T15" fmla="*/ 40639 h 312"/>
                  <a:gd name="T16" fmla="*/ 76457 w 305"/>
                  <a:gd name="T17" fmla="*/ 77783 h 312"/>
                  <a:gd name="T18" fmla="*/ 76457 w 305"/>
                  <a:gd name="T19" fmla="*/ 77783 h 312"/>
                  <a:gd name="T20" fmla="*/ 14770 w 305"/>
                  <a:gd name="T21" fmla="*/ 53749 h 312"/>
                  <a:gd name="T22" fmla="*/ 14770 w 305"/>
                  <a:gd name="T23" fmla="*/ 53749 h 312"/>
                  <a:gd name="T24" fmla="*/ 36491 w 305"/>
                  <a:gd name="T25" fmla="*/ 17916 h 312"/>
                  <a:gd name="T26" fmla="*/ 36491 w 305"/>
                  <a:gd name="T27" fmla="*/ 17916 h 312"/>
                  <a:gd name="T28" fmla="*/ 75154 w 305"/>
                  <a:gd name="T29" fmla="*/ 18790 h 312"/>
                  <a:gd name="T30" fmla="*/ 75154 w 305"/>
                  <a:gd name="T31" fmla="*/ 18790 h 312"/>
                  <a:gd name="T32" fmla="*/ 110776 w 305"/>
                  <a:gd name="T33" fmla="*/ 84774 h 312"/>
                  <a:gd name="T34" fmla="*/ 110776 w 305"/>
                  <a:gd name="T35" fmla="*/ 84774 h 312"/>
                  <a:gd name="T36" fmla="*/ 31712 w 305"/>
                  <a:gd name="T37" fmla="*/ 110556 h 312"/>
                  <a:gd name="T38" fmla="*/ 31712 w 305"/>
                  <a:gd name="T39" fmla="*/ 110556 h 312"/>
                  <a:gd name="T40" fmla="*/ 28237 w 305"/>
                  <a:gd name="T41" fmla="*/ 122355 h 312"/>
                  <a:gd name="T42" fmla="*/ 28237 w 305"/>
                  <a:gd name="T43" fmla="*/ 122355 h 312"/>
                  <a:gd name="T44" fmla="*/ 125546 w 305"/>
                  <a:gd name="T45" fmla="*/ 78657 h 312"/>
                  <a:gd name="T46" fmla="*/ 125546 w 305"/>
                  <a:gd name="T47" fmla="*/ 78657 h 312"/>
                  <a:gd name="T48" fmla="*/ 49958 w 305"/>
                  <a:gd name="T49" fmla="*/ 2622 h 312"/>
                  <a:gd name="T50" fmla="*/ 49958 w 305"/>
                  <a:gd name="T51" fmla="*/ 2622 h 312"/>
                  <a:gd name="T52" fmla="*/ 5647 w 305"/>
                  <a:gd name="T53" fmla="*/ 38891 h 312"/>
                  <a:gd name="T54" fmla="*/ 5647 w 305"/>
                  <a:gd name="T55" fmla="*/ 38891 h 312"/>
                  <a:gd name="T56" fmla="*/ 23893 w 305"/>
                  <a:gd name="T57" fmla="*/ 92203 h 312"/>
                  <a:gd name="T58" fmla="*/ 23893 w 305"/>
                  <a:gd name="T59" fmla="*/ 92203 h 312"/>
                  <a:gd name="T60" fmla="*/ 79933 w 305"/>
                  <a:gd name="T61" fmla="*/ 93077 h 312"/>
                  <a:gd name="T62" fmla="*/ 79933 w 305"/>
                  <a:gd name="T63" fmla="*/ 93077 h 312"/>
                  <a:gd name="T64" fmla="*/ 92096 w 305"/>
                  <a:gd name="T65" fmla="*/ 39328 h 312"/>
                  <a:gd name="T66" fmla="*/ 92096 w 305"/>
                  <a:gd name="T67" fmla="*/ 39328 h 312"/>
                  <a:gd name="T68" fmla="*/ 39097 w 305"/>
                  <a:gd name="T69" fmla="*/ 50253 h 312"/>
                  <a:gd name="T70" fmla="*/ 39097 w 305"/>
                  <a:gd name="T71" fmla="*/ 50253 h 312"/>
                  <a:gd name="T72" fmla="*/ 51261 w 305"/>
                  <a:gd name="T73" fmla="*/ 70354 h 312"/>
                  <a:gd name="T74" fmla="*/ 51261 w 305"/>
                  <a:gd name="T75" fmla="*/ 70354 h 312"/>
                  <a:gd name="T76" fmla="*/ 67335 w 305"/>
                  <a:gd name="T77" fmla="*/ 57244 h 312"/>
                  <a:gd name="T78" fmla="*/ 67335 w 305"/>
                  <a:gd name="T79" fmla="*/ 57244 h 312"/>
                  <a:gd name="T80" fmla="*/ 59081 w 305"/>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5" h="312">
                    <a:moveTo>
                      <a:pt x="136" y="129"/>
                    </a:moveTo>
                    <a:lnTo>
                      <a:pt x="136" y="129"/>
                    </a:lnTo>
                    <a:cubicBezTo>
                      <a:pt x="135" y="136"/>
                      <a:pt x="126" y="140"/>
                      <a:pt x="118" y="136"/>
                    </a:cubicBezTo>
                    <a:cubicBezTo>
                      <a:pt x="109" y="133"/>
                      <a:pt x="110" y="118"/>
                      <a:pt x="114" y="110"/>
                    </a:cubicBezTo>
                    <a:cubicBezTo>
                      <a:pt x="126" y="93"/>
                      <a:pt x="153" y="88"/>
                      <a:pt x="172" y="93"/>
                    </a:cubicBezTo>
                    <a:cubicBezTo>
                      <a:pt x="211" y="104"/>
                      <a:pt x="195" y="157"/>
                      <a:pt x="176" y="178"/>
                    </a:cubicBezTo>
                    <a:cubicBezTo>
                      <a:pt x="126" y="231"/>
                      <a:pt x="39" y="193"/>
                      <a:pt x="34" y="123"/>
                    </a:cubicBezTo>
                    <a:cubicBezTo>
                      <a:pt x="30" y="89"/>
                      <a:pt x="52" y="55"/>
                      <a:pt x="84" y="41"/>
                    </a:cubicBezTo>
                    <a:cubicBezTo>
                      <a:pt x="113" y="26"/>
                      <a:pt x="145" y="30"/>
                      <a:pt x="173" y="43"/>
                    </a:cubicBezTo>
                    <a:cubicBezTo>
                      <a:pt x="227" y="69"/>
                      <a:pt x="282" y="131"/>
                      <a:pt x="255" y="194"/>
                    </a:cubicBezTo>
                    <a:cubicBezTo>
                      <a:pt x="223" y="265"/>
                      <a:pt x="139" y="276"/>
                      <a:pt x="73" y="253"/>
                    </a:cubicBezTo>
                    <a:cubicBezTo>
                      <a:pt x="56" y="248"/>
                      <a:pt x="50" y="273"/>
                      <a:pt x="65" y="280"/>
                    </a:cubicBezTo>
                    <a:cubicBezTo>
                      <a:pt x="152" y="311"/>
                      <a:pt x="272" y="284"/>
                      <a:pt x="289" y="180"/>
                    </a:cubicBezTo>
                    <a:cubicBezTo>
                      <a:pt x="304" y="89"/>
                      <a:pt x="202" y="0"/>
                      <a:pt x="115" y="6"/>
                    </a:cubicBezTo>
                    <a:cubicBezTo>
                      <a:pt x="67" y="9"/>
                      <a:pt x="25" y="43"/>
                      <a:pt x="13" y="89"/>
                    </a:cubicBezTo>
                    <a:cubicBezTo>
                      <a:pt x="0" y="135"/>
                      <a:pt x="17" y="184"/>
                      <a:pt x="55" y="211"/>
                    </a:cubicBezTo>
                    <a:cubicBezTo>
                      <a:pt x="92" y="239"/>
                      <a:pt x="145" y="240"/>
                      <a:pt x="184" y="213"/>
                    </a:cubicBezTo>
                    <a:cubicBezTo>
                      <a:pt x="219" y="185"/>
                      <a:pt x="241" y="129"/>
                      <a:pt x="212" y="90"/>
                    </a:cubicBezTo>
                    <a:cubicBezTo>
                      <a:pt x="182" y="50"/>
                      <a:pt x="101" y="65"/>
                      <a:pt x="90" y="115"/>
                    </a:cubicBezTo>
                    <a:cubicBezTo>
                      <a:pt x="86" y="135"/>
                      <a:pt x="97" y="157"/>
                      <a:pt x="118" y="161"/>
                    </a:cubicBezTo>
                    <a:cubicBezTo>
                      <a:pt x="136" y="164"/>
                      <a:pt x="156" y="151"/>
                      <a:pt x="155" y="131"/>
                    </a:cubicBezTo>
                    <a:cubicBezTo>
                      <a:pt x="153" y="122"/>
                      <a:pt x="140"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90" name="Freeform 324">
                <a:extLst>
                  <a:ext uri="{FF2B5EF4-FFF2-40B4-BE49-F238E27FC236}">
                    <a16:creationId xmlns:a16="http://schemas.microsoft.com/office/drawing/2014/main" id="{9E251B54-73C7-594E-8F98-CB4B0E900317}"/>
                  </a:ext>
                </a:extLst>
              </p:cNvPr>
              <p:cNvSpPr>
                <a:spLocks noChangeArrowheads="1"/>
              </p:cNvSpPr>
              <p:nvPr/>
            </p:nvSpPr>
            <p:spPr bwMode="auto">
              <a:xfrm>
                <a:off x="6069472" y="3120267"/>
                <a:ext cx="151823" cy="135912"/>
              </a:xfrm>
              <a:custGeom>
                <a:avLst/>
                <a:gdLst>
                  <a:gd name="T0" fmla="*/ 204 w 347"/>
                  <a:gd name="T1" fmla="*/ 164 h 311"/>
                  <a:gd name="T2" fmla="*/ 204 w 347"/>
                  <a:gd name="T3" fmla="*/ 164 h 311"/>
                  <a:gd name="T4" fmla="*/ 212 w 347"/>
                  <a:gd name="T5" fmla="*/ 146 h 311"/>
                  <a:gd name="T6" fmla="*/ 212 w 347"/>
                  <a:gd name="T7" fmla="*/ 146 h 311"/>
                  <a:gd name="T8" fmla="*/ 234 w 347"/>
                  <a:gd name="T9" fmla="*/ 162 h 311"/>
                  <a:gd name="T10" fmla="*/ 234 w 347"/>
                  <a:gd name="T11" fmla="*/ 162 h 311"/>
                  <a:gd name="T12" fmla="*/ 205 w 347"/>
                  <a:gd name="T13" fmla="*/ 214 h 311"/>
                  <a:gd name="T14" fmla="*/ 205 w 347"/>
                  <a:gd name="T15" fmla="*/ 214 h 311"/>
                  <a:gd name="T16" fmla="*/ 142 w 347"/>
                  <a:gd name="T17" fmla="*/ 156 h 311"/>
                  <a:gd name="T18" fmla="*/ 142 w 347"/>
                  <a:gd name="T19" fmla="*/ 156 h 311"/>
                  <a:gd name="T20" fmla="*/ 282 w 347"/>
                  <a:gd name="T21" fmla="*/ 95 h 311"/>
                  <a:gd name="T22" fmla="*/ 282 w 347"/>
                  <a:gd name="T23" fmla="*/ 95 h 311"/>
                  <a:gd name="T24" fmla="*/ 307 w 347"/>
                  <a:gd name="T25" fmla="*/ 189 h 311"/>
                  <a:gd name="T26" fmla="*/ 307 w 347"/>
                  <a:gd name="T27" fmla="*/ 189 h 311"/>
                  <a:gd name="T28" fmla="*/ 240 w 347"/>
                  <a:gd name="T29" fmla="*/ 251 h 311"/>
                  <a:gd name="T30" fmla="*/ 240 w 347"/>
                  <a:gd name="T31" fmla="*/ 251 h 311"/>
                  <a:gd name="T32" fmla="*/ 77 w 347"/>
                  <a:gd name="T33" fmla="*/ 201 h 311"/>
                  <a:gd name="T34" fmla="*/ 77 w 347"/>
                  <a:gd name="T35" fmla="*/ 201 h 311"/>
                  <a:gd name="T36" fmla="*/ 162 w 347"/>
                  <a:gd name="T37" fmla="*/ 30 h 311"/>
                  <a:gd name="T38" fmla="*/ 162 w 347"/>
                  <a:gd name="T39" fmla="*/ 30 h 311"/>
                  <a:gd name="T40" fmla="*/ 149 w 347"/>
                  <a:gd name="T41" fmla="*/ 7 h 311"/>
                  <a:gd name="T42" fmla="*/ 149 w 347"/>
                  <a:gd name="T43" fmla="*/ 7 h 311"/>
                  <a:gd name="T44" fmla="*/ 61 w 347"/>
                  <a:gd name="T45" fmla="*/ 237 h 311"/>
                  <a:gd name="T46" fmla="*/ 61 w 347"/>
                  <a:gd name="T47" fmla="*/ 237 h 311"/>
                  <a:gd name="T48" fmla="*/ 308 w 347"/>
                  <a:gd name="T49" fmla="*/ 235 h 311"/>
                  <a:gd name="T50" fmla="*/ 308 w 347"/>
                  <a:gd name="T51" fmla="*/ 235 h 311"/>
                  <a:gd name="T52" fmla="*/ 321 w 347"/>
                  <a:gd name="T53" fmla="*/ 104 h 311"/>
                  <a:gd name="T54" fmla="*/ 321 w 347"/>
                  <a:gd name="T55" fmla="*/ 104 h 311"/>
                  <a:gd name="T56" fmla="*/ 204 w 347"/>
                  <a:gd name="T57" fmla="*/ 49 h 311"/>
                  <a:gd name="T58" fmla="*/ 204 w 347"/>
                  <a:gd name="T59" fmla="*/ 49 h 311"/>
                  <a:gd name="T60" fmla="*/ 113 w 347"/>
                  <a:gd name="T61" fmla="*/ 138 h 311"/>
                  <a:gd name="T62" fmla="*/ 113 w 347"/>
                  <a:gd name="T63" fmla="*/ 138 h 311"/>
                  <a:gd name="T64" fmla="*/ 179 w 347"/>
                  <a:gd name="T65" fmla="*/ 245 h 311"/>
                  <a:gd name="T66" fmla="*/ 179 w 347"/>
                  <a:gd name="T67" fmla="*/ 245 h 311"/>
                  <a:gd name="T68" fmla="*/ 247 w 347"/>
                  <a:gd name="T69" fmla="*/ 142 h 311"/>
                  <a:gd name="T70" fmla="*/ 247 w 347"/>
                  <a:gd name="T71" fmla="*/ 142 h 311"/>
                  <a:gd name="T72" fmla="*/ 196 w 347"/>
                  <a:gd name="T73" fmla="*/ 128 h 311"/>
                  <a:gd name="T74" fmla="*/ 196 w 347"/>
                  <a:gd name="T75" fmla="*/ 128 h 311"/>
                  <a:gd name="T76" fmla="*/ 191 w 347"/>
                  <a:gd name="T77" fmla="*/ 175 h 311"/>
                  <a:gd name="T78" fmla="*/ 191 w 347"/>
                  <a:gd name="T79" fmla="*/ 175 h 311"/>
                  <a:gd name="T80" fmla="*/ 204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4" y="164"/>
                    </a:moveTo>
                    <a:lnTo>
                      <a:pt x="204" y="164"/>
                    </a:lnTo>
                    <a:cubicBezTo>
                      <a:pt x="201" y="156"/>
                      <a:pt x="204" y="147"/>
                      <a:pt x="212" y="146"/>
                    </a:cubicBezTo>
                    <a:lnTo>
                      <a:pt x="212" y="146"/>
                    </a:lnTo>
                    <a:cubicBezTo>
                      <a:pt x="222" y="142"/>
                      <a:pt x="232" y="153"/>
                      <a:pt x="234" y="162"/>
                    </a:cubicBezTo>
                    <a:lnTo>
                      <a:pt x="234" y="162"/>
                    </a:lnTo>
                    <a:cubicBezTo>
                      <a:pt x="238" y="181"/>
                      <a:pt x="222" y="205"/>
                      <a:pt x="205" y="214"/>
                    </a:cubicBezTo>
                    <a:lnTo>
                      <a:pt x="205" y="214"/>
                    </a:lnTo>
                    <a:cubicBezTo>
                      <a:pt x="170" y="235"/>
                      <a:pt x="144" y="187"/>
                      <a:pt x="142" y="156"/>
                    </a:cubicBezTo>
                    <a:lnTo>
                      <a:pt x="142" y="156"/>
                    </a:lnTo>
                    <a:cubicBezTo>
                      <a:pt x="141" y="83"/>
                      <a:pt x="229" y="50"/>
                      <a:pt x="282" y="95"/>
                    </a:cubicBezTo>
                    <a:lnTo>
                      <a:pt x="282" y="95"/>
                    </a:lnTo>
                    <a:cubicBezTo>
                      <a:pt x="308" y="117"/>
                      <a:pt x="317" y="156"/>
                      <a:pt x="307" y="189"/>
                    </a:cubicBezTo>
                    <a:lnTo>
                      <a:pt x="307" y="189"/>
                    </a:lnTo>
                    <a:cubicBezTo>
                      <a:pt x="295" y="220"/>
                      <a:pt x="268" y="239"/>
                      <a:pt x="240" y="251"/>
                    </a:cubicBezTo>
                    <a:lnTo>
                      <a:pt x="240" y="251"/>
                    </a:lnTo>
                    <a:cubicBezTo>
                      <a:pt x="183" y="271"/>
                      <a:pt x="100" y="266"/>
                      <a:pt x="77" y="201"/>
                    </a:cubicBezTo>
                    <a:lnTo>
                      <a:pt x="77" y="201"/>
                    </a:lnTo>
                    <a:cubicBezTo>
                      <a:pt x="48" y="129"/>
                      <a:pt x="100" y="63"/>
                      <a:pt x="162" y="30"/>
                    </a:cubicBezTo>
                    <a:lnTo>
                      <a:pt x="162" y="30"/>
                    </a:lnTo>
                    <a:cubicBezTo>
                      <a:pt x="178" y="22"/>
                      <a:pt x="163" y="0"/>
                      <a:pt x="149" y="7"/>
                    </a:cubicBezTo>
                    <a:lnTo>
                      <a:pt x="149" y="7"/>
                    </a:lnTo>
                    <a:cubicBezTo>
                      <a:pt x="66" y="46"/>
                      <a:pt x="0" y="151"/>
                      <a:pt x="61" y="237"/>
                    </a:cubicBezTo>
                    <a:lnTo>
                      <a:pt x="61" y="237"/>
                    </a:lnTo>
                    <a:cubicBezTo>
                      <a:pt x="115" y="310"/>
                      <a:pt x="250" y="302"/>
                      <a:pt x="308" y="235"/>
                    </a:cubicBezTo>
                    <a:lnTo>
                      <a:pt x="308" y="235"/>
                    </a:lnTo>
                    <a:cubicBezTo>
                      <a:pt x="339" y="200"/>
                      <a:pt x="346" y="146"/>
                      <a:pt x="321" y="104"/>
                    </a:cubicBezTo>
                    <a:lnTo>
                      <a:pt x="321" y="104"/>
                    </a:lnTo>
                    <a:cubicBezTo>
                      <a:pt x="297" y="63"/>
                      <a:pt x="251" y="41"/>
                      <a:pt x="204" y="49"/>
                    </a:cubicBezTo>
                    <a:lnTo>
                      <a:pt x="204" y="49"/>
                    </a:lnTo>
                    <a:cubicBezTo>
                      <a:pt x="159" y="55"/>
                      <a:pt x="119" y="92"/>
                      <a:pt x="113" y="138"/>
                    </a:cubicBezTo>
                    <a:lnTo>
                      <a:pt x="113" y="138"/>
                    </a:lnTo>
                    <a:cubicBezTo>
                      <a:pt x="108" y="183"/>
                      <a:pt x="130" y="239"/>
                      <a:pt x="179" y="245"/>
                    </a:cubicBezTo>
                    <a:lnTo>
                      <a:pt x="179" y="245"/>
                    </a:lnTo>
                    <a:cubicBezTo>
                      <a:pt x="229" y="252"/>
                      <a:pt x="276" y="184"/>
                      <a:pt x="247" y="142"/>
                    </a:cubicBezTo>
                    <a:lnTo>
                      <a:pt x="247" y="142"/>
                    </a:lnTo>
                    <a:cubicBezTo>
                      <a:pt x="237" y="125"/>
                      <a:pt x="213" y="116"/>
                      <a:pt x="196" y="128"/>
                    </a:cubicBezTo>
                    <a:lnTo>
                      <a:pt x="196" y="128"/>
                    </a:lnTo>
                    <a:cubicBezTo>
                      <a:pt x="180" y="138"/>
                      <a:pt x="175" y="162"/>
                      <a:pt x="191" y="175"/>
                    </a:cubicBezTo>
                    <a:lnTo>
                      <a:pt x="191" y="175"/>
                    </a:lnTo>
                    <a:cubicBezTo>
                      <a:pt x="199" y="181"/>
                      <a:pt x="211" y="174"/>
                      <a:pt x="204"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91" name="Freeform 325">
                <a:extLst>
                  <a:ext uri="{FF2B5EF4-FFF2-40B4-BE49-F238E27FC236}">
                    <a16:creationId xmlns:a16="http://schemas.microsoft.com/office/drawing/2014/main" id="{818C0558-7A3F-A149-9C6F-2D8C10666397}"/>
                  </a:ext>
                </a:extLst>
              </p:cNvPr>
              <p:cNvSpPr>
                <a:spLocks noChangeArrowheads="1"/>
              </p:cNvSpPr>
              <p:nvPr/>
            </p:nvSpPr>
            <p:spPr bwMode="auto">
              <a:xfrm>
                <a:off x="6478669" y="3120267"/>
                <a:ext cx="151822" cy="135912"/>
              </a:xfrm>
              <a:custGeom>
                <a:avLst/>
                <a:gdLst>
                  <a:gd name="T0" fmla="*/ 205 w 347"/>
                  <a:gd name="T1" fmla="*/ 164 h 311"/>
                  <a:gd name="T2" fmla="*/ 205 w 347"/>
                  <a:gd name="T3" fmla="*/ 164 h 311"/>
                  <a:gd name="T4" fmla="*/ 212 w 347"/>
                  <a:gd name="T5" fmla="*/ 146 h 311"/>
                  <a:gd name="T6" fmla="*/ 212 w 347"/>
                  <a:gd name="T7" fmla="*/ 146 h 311"/>
                  <a:gd name="T8" fmla="*/ 234 w 347"/>
                  <a:gd name="T9" fmla="*/ 162 h 311"/>
                  <a:gd name="T10" fmla="*/ 234 w 347"/>
                  <a:gd name="T11" fmla="*/ 162 h 311"/>
                  <a:gd name="T12" fmla="*/ 206 w 347"/>
                  <a:gd name="T13" fmla="*/ 214 h 311"/>
                  <a:gd name="T14" fmla="*/ 206 w 347"/>
                  <a:gd name="T15" fmla="*/ 214 h 311"/>
                  <a:gd name="T16" fmla="*/ 142 w 347"/>
                  <a:gd name="T17" fmla="*/ 156 h 311"/>
                  <a:gd name="T18" fmla="*/ 142 w 347"/>
                  <a:gd name="T19" fmla="*/ 156 h 311"/>
                  <a:gd name="T20" fmla="*/ 281 w 347"/>
                  <a:gd name="T21" fmla="*/ 95 h 311"/>
                  <a:gd name="T22" fmla="*/ 281 w 347"/>
                  <a:gd name="T23" fmla="*/ 95 h 311"/>
                  <a:gd name="T24" fmla="*/ 306 w 347"/>
                  <a:gd name="T25" fmla="*/ 189 h 311"/>
                  <a:gd name="T26" fmla="*/ 306 w 347"/>
                  <a:gd name="T27" fmla="*/ 189 h 311"/>
                  <a:gd name="T28" fmla="*/ 239 w 347"/>
                  <a:gd name="T29" fmla="*/ 251 h 311"/>
                  <a:gd name="T30" fmla="*/ 239 w 347"/>
                  <a:gd name="T31" fmla="*/ 251 h 311"/>
                  <a:gd name="T32" fmla="*/ 76 w 347"/>
                  <a:gd name="T33" fmla="*/ 201 h 311"/>
                  <a:gd name="T34" fmla="*/ 76 w 347"/>
                  <a:gd name="T35" fmla="*/ 201 h 311"/>
                  <a:gd name="T36" fmla="*/ 163 w 347"/>
                  <a:gd name="T37" fmla="*/ 30 h 311"/>
                  <a:gd name="T38" fmla="*/ 163 w 347"/>
                  <a:gd name="T39" fmla="*/ 30 h 311"/>
                  <a:gd name="T40" fmla="*/ 149 w 347"/>
                  <a:gd name="T41" fmla="*/ 7 h 311"/>
                  <a:gd name="T42" fmla="*/ 149 w 347"/>
                  <a:gd name="T43" fmla="*/ 7 h 311"/>
                  <a:gd name="T44" fmla="*/ 62 w 347"/>
                  <a:gd name="T45" fmla="*/ 237 h 311"/>
                  <a:gd name="T46" fmla="*/ 62 w 347"/>
                  <a:gd name="T47" fmla="*/ 237 h 311"/>
                  <a:gd name="T48" fmla="*/ 308 w 347"/>
                  <a:gd name="T49" fmla="*/ 235 h 311"/>
                  <a:gd name="T50" fmla="*/ 308 w 347"/>
                  <a:gd name="T51" fmla="*/ 235 h 311"/>
                  <a:gd name="T52" fmla="*/ 321 w 347"/>
                  <a:gd name="T53" fmla="*/ 104 h 311"/>
                  <a:gd name="T54" fmla="*/ 321 w 347"/>
                  <a:gd name="T55" fmla="*/ 104 h 311"/>
                  <a:gd name="T56" fmla="*/ 205 w 347"/>
                  <a:gd name="T57" fmla="*/ 49 h 311"/>
                  <a:gd name="T58" fmla="*/ 205 w 347"/>
                  <a:gd name="T59" fmla="*/ 49 h 311"/>
                  <a:gd name="T60" fmla="*/ 113 w 347"/>
                  <a:gd name="T61" fmla="*/ 138 h 311"/>
                  <a:gd name="T62" fmla="*/ 113 w 347"/>
                  <a:gd name="T63" fmla="*/ 138 h 311"/>
                  <a:gd name="T64" fmla="*/ 180 w 347"/>
                  <a:gd name="T65" fmla="*/ 245 h 311"/>
                  <a:gd name="T66" fmla="*/ 180 w 347"/>
                  <a:gd name="T67" fmla="*/ 245 h 311"/>
                  <a:gd name="T68" fmla="*/ 247 w 347"/>
                  <a:gd name="T69" fmla="*/ 142 h 311"/>
                  <a:gd name="T70" fmla="*/ 247 w 347"/>
                  <a:gd name="T71" fmla="*/ 142 h 311"/>
                  <a:gd name="T72" fmla="*/ 197 w 347"/>
                  <a:gd name="T73" fmla="*/ 128 h 311"/>
                  <a:gd name="T74" fmla="*/ 197 w 347"/>
                  <a:gd name="T75" fmla="*/ 128 h 311"/>
                  <a:gd name="T76" fmla="*/ 192 w 347"/>
                  <a:gd name="T77" fmla="*/ 175 h 311"/>
                  <a:gd name="T78" fmla="*/ 192 w 347"/>
                  <a:gd name="T79" fmla="*/ 175 h 311"/>
                  <a:gd name="T80" fmla="*/ 205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5" y="164"/>
                    </a:moveTo>
                    <a:lnTo>
                      <a:pt x="205" y="164"/>
                    </a:lnTo>
                    <a:cubicBezTo>
                      <a:pt x="201" y="156"/>
                      <a:pt x="205" y="147"/>
                      <a:pt x="212" y="146"/>
                    </a:cubicBezTo>
                    <a:lnTo>
                      <a:pt x="212" y="146"/>
                    </a:lnTo>
                    <a:cubicBezTo>
                      <a:pt x="224" y="142"/>
                      <a:pt x="233" y="153"/>
                      <a:pt x="234" y="162"/>
                    </a:cubicBezTo>
                    <a:lnTo>
                      <a:pt x="234" y="162"/>
                    </a:lnTo>
                    <a:cubicBezTo>
                      <a:pt x="239" y="181"/>
                      <a:pt x="222" y="205"/>
                      <a:pt x="206" y="214"/>
                    </a:cubicBezTo>
                    <a:lnTo>
                      <a:pt x="206" y="214"/>
                    </a:lnTo>
                    <a:cubicBezTo>
                      <a:pt x="171" y="235"/>
                      <a:pt x="143" y="187"/>
                      <a:pt x="142" y="156"/>
                    </a:cubicBezTo>
                    <a:lnTo>
                      <a:pt x="142" y="156"/>
                    </a:lnTo>
                    <a:cubicBezTo>
                      <a:pt x="141" y="83"/>
                      <a:pt x="229" y="50"/>
                      <a:pt x="281" y="95"/>
                    </a:cubicBezTo>
                    <a:lnTo>
                      <a:pt x="281" y="95"/>
                    </a:lnTo>
                    <a:cubicBezTo>
                      <a:pt x="309" y="117"/>
                      <a:pt x="318" y="156"/>
                      <a:pt x="306" y="189"/>
                    </a:cubicBezTo>
                    <a:lnTo>
                      <a:pt x="306" y="189"/>
                    </a:lnTo>
                    <a:cubicBezTo>
                      <a:pt x="296" y="220"/>
                      <a:pt x="268" y="239"/>
                      <a:pt x="239" y="251"/>
                    </a:cubicBezTo>
                    <a:lnTo>
                      <a:pt x="239" y="251"/>
                    </a:lnTo>
                    <a:cubicBezTo>
                      <a:pt x="184" y="271"/>
                      <a:pt x="101" y="266"/>
                      <a:pt x="76" y="201"/>
                    </a:cubicBezTo>
                    <a:lnTo>
                      <a:pt x="76" y="201"/>
                    </a:lnTo>
                    <a:cubicBezTo>
                      <a:pt x="48" y="129"/>
                      <a:pt x="100" y="63"/>
                      <a:pt x="163" y="30"/>
                    </a:cubicBezTo>
                    <a:lnTo>
                      <a:pt x="163" y="30"/>
                    </a:lnTo>
                    <a:cubicBezTo>
                      <a:pt x="178" y="22"/>
                      <a:pt x="164" y="0"/>
                      <a:pt x="149" y="7"/>
                    </a:cubicBezTo>
                    <a:lnTo>
                      <a:pt x="149" y="7"/>
                    </a:lnTo>
                    <a:cubicBezTo>
                      <a:pt x="66" y="46"/>
                      <a:pt x="0" y="151"/>
                      <a:pt x="62" y="237"/>
                    </a:cubicBezTo>
                    <a:lnTo>
                      <a:pt x="62" y="237"/>
                    </a:lnTo>
                    <a:cubicBezTo>
                      <a:pt x="115" y="310"/>
                      <a:pt x="251" y="302"/>
                      <a:pt x="308" y="235"/>
                    </a:cubicBezTo>
                    <a:lnTo>
                      <a:pt x="308" y="235"/>
                    </a:lnTo>
                    <a:cubicBezTo>
                      <a:pt x="339" y="200"/>
                      <a:pt x="346" y="146"/>
                      <a:pt x="321" y="104"/>
                    </a:cubicBezTo>
                    <a:lnTo>
                      <a:pt x="321" y="104"/>
                    </a:lnTo>
                    <a:cubicBezTo>
                      <a:pt x="298" y="63"/>
                      <a:pt x="251" y="41"/>
                      <a:pt x="205" y="49"/>
                    </a:cubicBezTo>
                    <a:lnTo>
                      <a:pt x="205" y="49"/>
                    </a:lnTo>
                    <a:cubicBezTo>
                      <a:pt x="161" y="55"/>
                      <a:pt x="120" y="92"/>
                      <a:pt x="113" y="138"/>
                    </a:cubicBezTo>
                    <a:lnTo>
                      <a:pt x="113" y="138"/>
                    </a:lnTo>
                    <a:cubicBezTo>
                      <a:pt x="108" y="183"/>
                      <a:pt x="132" y="239"/>
                      <a:pt x="180" y="245"/>
                    </a:cubicBezTo>
                    <a:lnTo>
                      <a:pt x="180" y="245"/>
                    </a:lnTo>
                    <a:cubicBezTo>
                      <a:pt x="229" y="252"/>
                      <a:pt x="275" y="184"/>
                      <a:pt x="247" y="142"/>
                    </a:cubicBezTo>
                    <a:lnTo>
                      <a:pt x="247" y="142"/>
                    </a:lnTo>
                    <a:cubicBezTo>
                      <a:pt x="237" y="125"/>
                      <a:pt x="214" y="116"/>
                      <a:pt x="197" y="128"/>
                    </a:cubicBezTo>
                    <a:lnTo>
                      <a:pt x="197" y="128"/>
                    </a:lnTo>
                    <a:cubicBezTo>
                      <a:pt x="180" y="138"/>
                      <a:pt x="176" y="162"/>
                      <a:pt x="192" y="175"/>
                    </a:cubicBezTo>
                    <a:lnTo>
                      <a:pt x="192" y="175"/>
                    </a:lnTo>
                    <a:cubicBezTo>
                      <a:pt x="199"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92" name="Freeform 326">
                <a:extLst>
                  <a:ext uri="{FF2B5EF4-FFF2-40B4-BE49-F238E27FC236}">
                    <a16:creationId xmlns:a16="http://schemas.microsoft.com/office/drawing/2014/main" id="{942AD89B-3BF6-6044-BCD2-BA7293709AD9}"/>
                  </a:ext>
                </a:extLst>
              </p:cNvPr>
              <p:cNvSpPr>
                <a:spLocks/>
              </p:cNvSpPr>
              <p:nvPr/>
            </p:nvSpPr>
            <p:spPr bwMode="auto">
              <a:xfrm>
                <a:off x="6701673" y="3119841"/>
                <a:ext cx="132498" cy="136338"/>
              </a:xfrm>
              <a:custGeom>
                <a:avLst/>
                <a:gdLst>
                  <a:gd name="T0" fmla="*/ 59275 w 304"/>
                  <a:gd name="T1" fmla="*/ 56371 h 312"/>
                  <a:gd name="T2" fmla="*/ 59275 w 304"/>
                  <a:gd name="T3" fmla="*/ 56371 h 312"/>
                  <a:gd name="T4" fmla="*/ 50994 w 304"/>
                  <a:gd name="T5" fmla="*/ 59429 h 312"/>
                  <a:gd name="T6" fmla="*/ 50994 w 304"/>
                  <a:gd name="T7" fmla="*/ 59429 h 312"/>
                  <a:gd name="T8" fmla="*/ 49687 w 304"/>
                  <a:gd name="T9" fmla="*/ 48068 h 312"/>
                  <a:gd name="T10" fmla="*/ 49687 w 304"/>
                  <a:gd name="T11" fmla="*/ 48068 h 312"/>
                  <a:gd name="T12" fmla="*/ 74530 w 304"/>
                  <a:gd name="T13" fmla="*/ 40639 h 312"/>
                  <a:gd name="T14" fmla="*/ 74530 w 304"/>
                  <a:gd name="T15" fmla="*/ 40639 h 312"/>
                  <a:gd name="T16" fmla="*/ 75838 w 304"/>
                  <a:gd name="T17" fmla="*/ 77783 h 312"/>
                  <a:gd name="T18" fmla="*/ 75838 w 304"/>
                  <a:gd name="T19" fmla="*/ 77783 h 312"/>
                  <a:gd name="T20" fmla="*/ 13511 w 304"/>
                  <a:gd name="T21" fmla="*/ 53749 h 312"/>
                  <a:gd name="T22" fmla="*/ 13511 w 304"/>
                  <a:gd name="T23" fmla="*/ 53749 h 312"/>
                  <a:gd name="T24" fmla="*/ 36175 w 304"/>
                  <a:gd name="T25" fmla="*/ 17916 h 312"/>
                  <a:gd name="T26" fmla="*/ 36175 w 304"/>
                  <a:gd name="T27" fmla="*/ 17916 h 312"/>
                  <a:gd name="T28" fmla="*/ 75402 w 304"/>
                  <a:gd name="T29" fmla="*/ 18790 h 312"/>
                  <a:gd name="T30" fmla="*/ 75402 w 304"/>
                  <a:gd name="T31" fmla="*/ 18790 h 312"/>
                  <a:gd name="T32" fmla="*/ 110270 w 304"/>
                  <a:gd name="T33" fmla="*/ 84774 h 312"/>
                  <a:gd name="T34" fmla="*/ 110270 w 304"/>
                  <a:gd name="T35" fmla="*/ 84774 h 312"/>
                  <a:gd name="T36" fmla="*/ 30945 w 304"/>
                  <a:gd name="T37" fmla="*/ 110556 h 312"/>
                  <a:gd name="T38" fmla="*/ 30945 w 304"/>
                  <a:gd name="T39" fmla="*/ 110556 h 312"/>
                  <a:gd name="T40" fmla="*/ 27894 w 304"/>
                  <a:gd name="T41" fmla="*/ 122355 h 312"/>
                  <a:gd name="T42" fmla="*/ 27894 w 304"/>
                  <a:gd name="T43" fmla="*/ 122355 h 312"/>
                  <a:gd name="T44" fmla="*/ 125960 w 304"/>
                  <a:gd name="T45" fmla="*/ 78657 h 312"/>
                  <a:gd name="T46" fmla="*/ 125960 w 304"/>
                  <a:gd name="T47" fmla="*/ 78657 h 312"/>
                  <a:gd name="T48" fmla="*/ 49687 w 304"/>
                  <a:gd name="T49" fmla="*/ 2622 h 312"/>
                  <a:gd name="T50" fmla="*/ 49687 w 304"/>
                  <a:gd name="T51" fmla="*/ 2622 h 312"/>
                  <a:gd name="T52" fmla="*/ 5230 w 304"/>
                  <a:gd name="T53" fmla="*/ 38891 h 312"/>
                  <a:gd name="T54" fmla="*/ 5230 w 304"/>
                  <a:gd name="T55" fmla="*/ 38891 h 312"/>
                  <a:gd name="T56" fmla="*/ 23536 w 304"/>
                  <a:gd name="T57" fmla="*/ 92203 h 312"/>
                  <a:gd name="T58" fmla="*/ 23536 w 304"/>
                  <a:gd name="T59" fmla="*/ 92203 h 312"/>
                  <a:gd name="T60" fmla="*/ 79324 w 304"/>
                  <a:gd name="T61" fmla="*/ 93077 h 312"/>
                  <a:gd name="T62" fmla="*/ 79324 w 304"/>
                  <a:gd name="T63" fmla="*/ 93077 h 312"/>
                  <a:gd name="T64" fmla="*/ 91964 w 304"/>
                  <a:gd name="T65" fmla="*/ 39328 h 312"/>
                  <a:gd name="T66" fmla="*/ 91964 w 304"/>
                  <a:gd name="T67" fmla="*/ 39328 h 312"/>
                  <a:gd name="T68" fmla="*/ 39226 w 304"/>
                  <a:gd name="T69" fmla="*/ 50253 h 312"/>
                  <a:gd name="T70" fmla="*/ 39226 w 304"/>
                  <a:gd name="T71" fmla="*/ 50253 h 312"/>
                  <a:gd name="T72" fmla="*/ 50994 w 304"/>
                  <a:gd name="T73" fmla="*/ 70354 h 312"/>
                  <a:gd name="T74" fmla="*/ 50994 w 304"/>
                  <a:gd name="T75" fmla="*/ 70354 h 312"/>
                  <a:gd name="T76" fmla="*/ 66685 w 304"/>
                  <a:gd name="T77" fmla="*/ 57244 h 312"/>
                  <a:gd name="T78" fmla="*/ 66685 w 304"/>
                  <a:gd name="T79" fmla="*/ 57244 h 312"/>
                  <a:gd name="T80" fmla="*/ 59275 w 304"/>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6" y="129"/>
                    </a:moveTo>
                    <a:lnTo>
                      <a:pt x="136" y="129"/>
                    </a:lnTo>
                    <a:cubicBezTo>
                      <a:pt x="134" y="136"/>
                      <a:pt x="125" y="140"/>
                      <a:pt x="117" y="136"/>
                    </a:cubicBezTo>
                    <a:cubicBezTo>
                      <a:pt x="107" y="133"/>
                      <a:pt x="109" y="118"/>
                      <a:pt x="114" y="110"/>
                    </a:cubicBezTo>
                    <a:cubicBezTo>
                      <a:pt x="123" y="93"/>
                      <a:pt x="152" y="88"/>
                      <a:pt x="171" y="93"/>
                    </a:cubicBezTo>
                    <a:cubicBezTo>
                      <a:pt x="210" y="104"/>
                      <a:pt x="196" y="157"/>
                      <a:pt x="174" y="178"/>
                    </a:cubicBezTo>
                    <a:cubicBezTo>
                      <a:pt x="123" y="231"/>
                      <a:pt x="38" y="193"/>
                      <a:pt x="31" y="123"/>
                    </a:cubicBezTo>
                    <a:cubicBezTo>
                      <a:pt x="30" y="89"/>
                      <a:pt x="51" y="55"/>
                      <a:pt x="83" y="41"/>
                    </a:cubicBezTo>
                    <a:cubicBezTo>
                      <a:pt x="110" y="26"/>
                      <a:pt x="144" y="30"/>
                      <a:pt x="173" y="43"/>
                    </a:cubicBezTo>
                    <a:cubicBezTo>
                      <a:pt x="226" y="69"/>
                      <a:pt x="281" y="131"/>
                      <a:pt x="253" y="194"/>
                    </a:cubicBezTo>
                    <a:cubicBezTo>
                      <a:pt x="222" y="265"/>
                      <a:pt x="139" y="276"/>
                      <a:pt x="71" y="253"/>
                    </a:cubicBezTo>
                    <a:cubicBezTo>
                      <a:pt x="55" y="248"/>
                      <a:pt x="50" y="273"/>
                      <a:pt x="64" y="280"/>
                    </a:cubicBezTo>
                    <a:cubicBezTo>
                      <a:pt x="151" y="311"/>
                      <a:pt x="272" y="284"/>
                      <a:pt x="289" y="180"/>
                    </a:cubicBezTo>
                    <a:cubicBezTo>
                      <a:pt x="303" y="89"/>
                      <a:pt x="201" y="0"/>
                      <a:pt x="114" y="6"/>
                    </a:cubicBezTo>
                    <a:cubicBezTo>
                      <a:pt x="65" y="9"/>
                      <a:pt x="23" y="43"/>
                      <a:pt x="12" y="89"/>
                    </a:cubicBezTo>
                    <a:cubicBezTo>
                      <a:pt x="0" y="135"/>
                      <a:pt x="15" y="184"/>
                      <a:pt x="54" y="211"/>
                    </a:cubicBezTo>
                    <a:cubicBezTo>
                      <a:pt x="90" y="239"/>
                      <a:pt x="144" y="240"/>
                      <a:pt x="182" y="213"/>
                    </a:cubicBezTo>
                    <a:cubicBezTo>
                      <a:pt x="217" y="185"/>
                      <a:pt x="240" y="129"/>
                      <a:pt x="211" y="90"/>
                    </a:cubicBezTo>
                    <a:cubicBezTo>
                      <a:pt x="181" y="50"/>
                      <a:pt x="100" y="65"/>
                      <a:pt x="90" y="115"/>
                    </a:cubicBezTo>
                    <a:cubicBezTo>
                      <a:pt x="86" y="135"/>
                      <a:pt x="96" y="157"/>
                      <a:pt x="117" y="161"/>
                    </a:cubicBezTo>
                    <a:cubicBezTo>
                      <a:pt x="135" y="164"/>
                      <a:pt x="156" y="151"/>
                      <a:pt x="153" y="131"/>
                    </a:cubicBezTo>
                    <a:cubicBezTo>
                      <a:pt x="152" y="122"/>
                      <a:pt x="139"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93" name="Freeform 327">
                <a:extLst>
                  <a:ext uri="{FF2B5EF4-FFF2-40B4-BE49-F238E27FC236}">
                    <a16:creationId xmlns:a16="http://schemas.microsoft.com/office/drawing/2014/main" id="{1F99E5F2-F40F-7246-BD90-FA149EA55C5E}"/>
                  </a:ext>
                </a:extLst>
              </p:cNvPr>
              <p:cNvSpPr>
                <a:spLocks/>
              </p:cNvSpPr>
              <p:nvPr/>
            </p:nvSpPr>
            <p:spPr bwMode="auto">
              <a:xfrm>
                <a:off x="6290740" y="3119841"/>
                <a:ext cx="132498" cy="136338"/>
              </a:xfrm>
              <a:custGeom>
                <a:avLst/>
                <a:gdLst>
                  <a:gd name="T0" fmla="*/ 59081 w 305"/>
                  <a:gd name="T1" fmla="*/ 56371 h 312"/>
                  <a:gd name="T2" fmla="*/ 59081 w 305"/>
                  <a:gd name="T3" fmla="*/ 56371 h 312"/>
                  <a:gd name="T4" fmla="*/ 51262 w 305"/>
                  <a:gd name="T5" fmla="*/ 59429 h 312"/>
                  <a:gd name="T6" fmla="*/ 51262 w 305"/>
                  <a:gd name="T7" fmla="*/ 59429 h 312"/>
                  <a:gd name="T8" fmla="*/ 49524 w 305"/>
                  <a:gd name="T9" fmla="*/ 48068 h 312"/>
                  <a:gd name="T10" fmla="*/ 49524 w 305"/>
                  <a:gd name="T11" fmla="*/ 48068 h 312"/>
                  <a:gd name="T12" fmla="*/ 74720 w 305"/>
                  <a:gd name="T13" fmla="*/ 40639 h 312"/>
                  <a:gd name="T14" fmla="*/ 74720 w 305"/>
                  <a:gd name="T15" fmla="*/ 40639 h 312"/>
                  <a:gd name="T16" fmla="*/ 76458 w 305"/>
                  <a:gd name="T17" fmla="*/ 77783 h 312"/>
                  <a:gd name="T18" fmla="*/ 76458 w 305"/>
                  <a:gd name="T19" fmla="*/ 77783 h 312"/>
                  <a:gd name="T20" fmla="*/ 14770 w 305"/>
                  <a:gd name="T21" fmla="*/ 53749 h 312"/>
                  <a:gd name="T22" fmla="*/ 14770 w 305"/>
                  <a:gd name="T23" fmla="*/ 53749 h 312"/>
                  <a:gd name="T24" fmla="*/ 35622 w 305"/>
                  <a:gd name="T25" fmla="*/ 17916 h 312"/>
                  <a:gd name="T26" fmla="*/ 35622 w 305"/>
                  <a:gd name="T27" fmla="*/ 17916 h 312"/>
                  <a:gd name="T28" fmla="*/ 75155 w 305"/>
                  <a:gd name="T29" fmla="*/ 18790 h 312"/>
                  <a:gd name="T30" fmla="*/ 75155 w 305"/>
                  <a:gd name="T31" fmla="*/ 18790 h 312"/>
                  <a:gd name="T32" fmla="*/ 110343 w 305"/>
                  <a:gd name="T33" fmla="*/ 84774 h 312"/>
                  <a:gd name="T34" fmla="*/ 110343 w 305"/>
                  <a:gd name="T35" fmla="*/ 84774 h 312"/>
                  <a:gd name="T36" fmla="*/ 31278 w 305"/>
                  <a:gd name="T37" fmla="*/ 110556 h 312"/>
                  <a:gd name="T38" fmla="*/ 31278 w 305"/>
                  <a:gd name="T39" fmla="*/ 110556 h 312"/>
                  <a:gd name="T40" fmla="*/ 28237 w 305"/>
                  <a:gd name="T41" fmla="*/ 122355 h 312"/>
                  <a:gd name="T42" fmla="*/ 28237 w 305"/>
                  <a:gd name="T43" fmla="*/ 122355 h 312"/>
                  <a:gd name="T44" fmla="*/ 125547 w 305"/>
                  <a:gd name="T45" fmla="*/ 78657 h 312"/>
                  <a:gd name="T46" fmla="*/ 125547 w 305"/>
                  <a:gd name="T47" fmla="*/ 78657 h 312"/>
                  <a:gd name="T48" fmla="*/ 49524 w 305"/>
                  <a:gd name="T49" fmla="*/ 2622 h 312"/>
                  <a:gd name="T50" fmla="*/ 49524 w 305"/>
                  <a:gd name="T51" fmla="*/ 2622 h 312"/>
                  <a:gd name="T52" fmla="*/ 4779 w 305"/>
                  <a:gd name="T53" fmla="*/ 38891 h 312"/>
                  <a:gd name="T54" fmla="*/ 4779 w 305"/>
                  <a:gd name="T55" fmla="*/ 38891 h 312"/>
                  <a:gd name="T56" fmla="*/ 23024 w 305"/>
                  <a:gd name="T57" fmla="*/ 92203 h 312"/>
                  <a:gd name="T58" fmla="*/ 23024 w 305"/>
                  <a:gd name="T59" fmla="*/ 92203 h 312"/>
                  <a:gd name="T60" fmla="*/ 79933 w 305"/>
                  <a:gd name="T61" fmla="*/ 93077 h 312"/>
                  <a:gd name="T62" fmla="*/ 79933 w 305"/>
                  <a:gd name="T63" fmla="*/ 93077 h 312"/>
                  <a:gd name="T64" fmla="*/ 91663 w 305"/>
                  <a:gd name="T65" fmla="*/ 39328 h 312"/>
                  <a:gd name="T66" fmla="*/ 91663 w 305"/>
                  <a:gd name="T67" fmla="*/ 39328 h 312"/>
                  <a:gd name="T68" fmla="*/ 39098 w 305"/>
                  <a:gd name="T69" fmla="*/ 50253 h 312"/>
                  <a:gd name="T70" fmla="*/ 39098 w 305"/>
                  <a:gd name="T71" fmla="*/ 50253 h 312"/>
                  <a:gd name="T72" fmla="*/ 50827 w 305"/>
                  <a:gd name="T73" fmla="*/ 70354 h 312"/>
                  <a:gd name="T74" fmla="*/ 50827 w 305"/>
                  <a:gd name="T75" fmla="*/ 70354 h 312"/>
                  <a:gd name="T76" fmla="*/ 66466 w 305"/>
                  <a:gd name="T77" fmla="*/ 57244 h 312"/>
                  <a:gd name="T78" fmla="*/ 66466 w 305"/>
                  <a:gd name="T79" fmla="*/ 57244 h 312"/>
                  <a:gd name="T80" fmla="*/ 59081 w 305"/>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5" h="312">
                    <a:moveTo>
                      <a:pt x="136" y="129"/>
                    </a:moveTo>
                    <a:lnTo>
                      <a:pt x="136" y="129"/>
                    </a:lnTo>
                    <a:cubicBezTo>
                      <a:pt x="134" y="136"/>
                      <a:pt x="126" y="140"/>
                      <a:pt x="118" y="136"/>
                    </a:cubicBezTo>
                    <a:cubicBezTo>
                      <a:pt x="109" y="133"/>
                      <a:pt x="109" y="118"/>
                      <a:pt x="114" y="110"/>
                    </a:cubicBezTo>
                    <a:cubicBezTo>
                      <a:pt x="124" y="93"/>
                      <a:pt x="153" y="88"/>
                      <a:pt x="172" y="93"/>
                    </a:cubicBezTo>
                    <a:cubicBezTo>
                      <a:pt x="211" y="104"/>
                      <a:pt x="195" y="157"/>
                      <a:pt x="176" y="178"/>
                    </a:cubicBezTo>
                    <a:cubicBezTo>
                      <a:pt x="126" y="231"/>
                      <a:pt x="39" y="193"/>
                      <a:pt x="34" y="123"/>
                    </a:cubicBezTo>
                    <a:cubicBezTo>
                      <a:pt x="30" y="89"/>
                      <a:pt x="51" y="55"/>
                      <a:pt x="82" y="41"/>
                    </a:cubicBezTo>
                    <a:cubicBezTo>
                      <a:pt x="111" y="26"/>
                      <a:pt x="145" y="30"/>
                      <a:pt x="173" y="43"/>
                    </a:cubicBezTo>
                    <a:cubicBezTo>
                      <a:pt x="227" y="69"/>
                      <a:pt x="282" y="131"/>
                      <a:pt x="254" y="194"/>
                    </a:cubicBezTo>
                    <a:cubicBezTo>
                      <a:pt x="223" y="265"/>
                      <a:pt x="139" y="276"/>
                      <a:pt x="72" y="253"/>
                    </a:cubicBezTo>
                    <a:cubicBezTo>
                      <a:pt x="56" y="248"/>
                      <a:pt x="50" y="273"/>
                      <a:pt x="65" y="280"/>
                    </a:cubicBezTo>
                    <a:cubicBezTo>
                      <a:pt x="151" y="311"/>
                      <a:pt x="272" y="284"/>
                      <a:pt x="289" y="180"/>
                    </a:cubicBezTo>
                    <a:cubicBezTo>
                      <a:pt x="304" y="89"/>
                      <a:pt x="202" y="0"/>
                      <a:pt x="114" y="6"/>
                    </a:cubicBezTo>
                    <a:cubicBezTo>
                      <a:pt x="67" y="9"/>
                      <a:pt x="25" y="43"/>
                      <a:pt x="11" y="89"/>
                    </a:cubicBezTo>
                    <a:cubicBezTo>
                      <a:pt x="0" y="135"/>
                      <a:pt x="17" y="184"/>
                      <a:pt x="53" y="211"/>
                    </a:cubicBezTo>
                    <a:cubicBezTo>
                      <a:pt x="92" y="239"/>
                      <a:pt x="145" y="240"/>
                      <a:pt x="184" y="213"/>
                    </a:cubicBezTo>
                    <a:cubicBezTo>
                      <a:pt x="218" y="185"/>
                      <a:pt x="241" y="129"/>
                      <a:pt x="211" y="90"/>
                    </a:cubicBezTo>
                    <a:cubicBezTo>
                      <a:pt x="182" y="50"/>
                      <a:pt x="101" y="65"/>
                      <a:pt x="90" y="115"/>
                    </a:cubicBezTo>
                    <a:cubicBezTo>
                      <a:pt x="86" y="135"/>
                      <a:pt x="97" y="157"/>
                      <a:pt x="117" y="161"/>
                    </a:cubicBezTo>
                    <a:cubicBezTo>
                      <a:pt x="135" y="164"/>
                      <a:pt x="156" y="151"/>
                      <a:pt x="153" y="131"/>
                    </a:cubicBezTo>
                    <a:cubicBezTo>
                      <a:pt x="153" y="122"/>
                      <a:pt x="140"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94" name="Freeform 328">
                <a:extLst>
                  <a:ext uri="{FF2B5EF4-FFF2-40B4-BE49-F238E27FC236}">
                    <a16:creationId xmlns:a16="http://schemas.microsoft.com/office/drawing/2014/main" id="{B0E58260-EE20-D743-A7FE-AAE263C66487}"/>
                  </a:ext>
                </a:extLst>
              </p:cNvPr>
              <p:cNvSpPr>
                <a:spLocks noChangeArrowheads="1"/>
              </p:cNvSpPr>
              <p:nvPr/>
            </p:nvSpPr>
            <p:spPr bwMode="auto">
              <a:xfrm>
                <a:off x="6889312" y="3120267"/>
                <a:ext cx="151822" cy="135912"/>
              </a:xfrm>
              <a:custGeom>
                <a:avLst/>
                <a:gdLst>
                  <a:gd name="T0" fmla="*/ 206 w 347"/>
                  <a:gd name="T1" fmla="*/ 164 h 311"/>
                  <a:gd name="T2" fmla="*/ 206 w 347"/>
                  <a:gd name="T3" fmla="*/ 164 h 311"/>
                  <a:gd name="T4" fmla="*/ 213 w 347"/>
                  <a:gd name="T5" fmla="*/ 146 h 311"/>
                  <a:gd name="T6" fmla="*/ 213 w 347"/>
                  <a:gd name="T7" fmla="*/ 146 h 311"/>
                  <a:gd name="T8" fmla="*/ 235 w 347"/>
                  <a:gd name="T9" fmla="*/ 162 h 311"/>
                  <a:gd name="T10" fmla="*/ 235 w 347"/>
                  <a:gd name="T11" fmla="*/ 162 h 311"/>
                  <a:gd name="T12" fmla="*/ 206 w 347"/>
                  <a:gd name="T13" fmla="*/ 214 h 311"/>
                  <a:gd name="T14" fmla="*/ 206 w 347"/>
                  <a:gd name="T15" fmla="*/ 214 h 311"/>
                  <a:gd name="T16" fmla="*/ 143 w 347"/>
                  <a:gd name="T17" fmla="*/ 156 h 311"/>
                  <a:gd name="T18" fmla="*/ 143 w 347"/>
                  <a:gd name="T19" fmla="*/ 156 h 311"/>
                  <a:gd name="T20" fmla="*/ 283 w 347"/>
                  <a:gd name="T21" fmla="*/ 95 h 311"/>
                  <a:gd name="T22" fmla="*/ 283 w 347"/>
                  <a:gd name="T23" fmla="*/ 95 h 311"/>
                  <a:gd name="T24" fmla="*/ 308 w 347"/>
                  <a:gd name="T25" fmla="*/ 189 h 311"/>
                  <a:gd name="T26" fmla="*/ 308 w 347"/>
                  <a:gd name="T27" fmla="*/ 189 h 311"/>
                  <a:gd name="T28" fmla="*/ 239 w 347"/>
                  <a:gd name="T29" fmla="*/ 251 h 311"/>
                  <a:gd name="T30" fmla="*/ 239 w 347"/>
                  <a:gd name="T31" fmla="*/ 251 h 311"/>
                  <a:gd name="T32" fmla="*/ 76 w 347"/>
                  <a:gd name="T33" fmla="*/ 201 h 311"/>
                  <a:gd name="T34" fmla="*/ 76 w 347"/>
                  <a:gd name="T35" fmla="*/ 201 h 311"/>
                  <a:gd name="T36" fmla="*/ 163 w 347"/>
                  <a:gd name="T37" fmla="*/ 30 h 311"/>
                  <a:gd name="T38" fmla="*/ 163 w 347"/>
                  <a:gd name="T39" fmla="*/ 30 h 311"/>
                  <a:gd name="T40" fmla="*/ 150 w 347"/>
                  <a:gd name="T41" fmla="*/ 7 h 311"/>
                  <a:gd name="T42" fmla="*/ 150 w 347"/>
                  <a:gd name="T43" fmla="*/ 7 h 311"/>
                  <a:gd name="T44" fmla="*/ 62 w 347"/>
                  <a:gd name="T45" fmla="*/ 237 h 311"/>
                  <a:gd name="T46" fmla="*/ 62 w 347"/>
                  <a:gd name="T47" fmla="*/ 237 h 311"/>
                  <a:gd name="T48" fmla="*/ 309 w 347"/>
                  <a:gd name="T49" fmla="*/ 235 h 311"/>
                  <a:gd name="T50" fmla="*/ 309 w 347"/>
                  <a:gd name="T51" fmla="*/ 235 h 311"/>
                  <a:gd name="T52" fmla="*/ 322 w 347"/>
                  <a:gd name="T53" fmla="*/ 104 h 311"/>
                  <a:gd name="T54" fmla="*/ 322 w 347"/>
                  <a:gd name="T55" fmla="*/ 104 h 311"/>
                  <a:gd name="T56" fmla="*/ 206 w 347"/>
                  <a:gd name="T57" fmla="*/ 49 h 311"/>
                  <a:gd name="T58" fmla="*/ 206 w 347"/>
                  <a:gd name="T59" fmla="*/ 49 h 311"/>
                  <a:gd name="T60" fmla="*/ 114 w 347"/>
                  <a:gd name="T61" fmla="*/ 138 h 311"/>
                  <a:gd name="T62" fmla="*/ 114 w 347"/>
                  <a:gd name="T63" fmla="*/ 138 h 311"/>
                  <a:gd name="T64" fmla="*/ 180 w 347"/>
                  <a:gd name="T65" fmla="*/ 245 h 311"/>
                  <a:gd name="T66" fmla="*/ 180 w 347"/>
                  <a:gd name="T67" fmla="*/ 245 h 311"/>
                  <a:gd name="T68" fmla="*/ 247 w 347"/>
                  <a:gd name="T69" fmla="*/ 142 h 311"/>
                  <a:gd name="T70" fmla="*/ 247 w 347"/>
                  <a:gd name="T71" fmla="*/ 142 h 311"/>
                  <a:gd name="T72" fmla="*/ 196 w 347"/>
                  <a:gd name="T73" fmla="*/ 128 h 311"/>
                  <a:gd name="T74" fmla="*/ 196 w 347"/>
                  <a:gd name="T75" fmla="*/ 128 h 311"/>
                  <a:gd name="T76" fmla="*/ 192 w 347"/>
                  <a:gd name="T77" fmla="*/ 175 h 311"/>
                  <a:gd name="T78" fmla="*/ 192 w 347"/>
                  <a:gd name="T79" fmla="*/ 175 h 311"/>
                  <a:gd name="T80" fmla="*/ 206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6" y="164"/>
                    </a:moveTo>
                    <a:lnTo>
                      <a:pt x="206" y="164"/>
                    </a:lnTo>
                    <a:cubicBezTo>
                      <a:pt x="202" y="156"/>
                      <a:pt x="205" y="147"/>
                      <a:pt x="213" y="146"/>
                    </a:cubicBezTo>
                    <a:lnTo>
                      <a:pt x="213" y="146"/>
                    </a:lnTo>
                    <a:cubicBezTo>
                      <a:pt x="222" y="142"/>
                      <a:pt x="233" y="153"/>
                      <a:pt x="235" y="162"/>
                    </a:cubicBezTo>
                    <a:lnTo>
                      <a:pt x="235" y="162"/>
                    </a:lnTo>
                    <a:cubicBezTo>
                      <a:pt x="239" y="181"/>
                      <a:pt x="222" y="205"/>
                      <a:pt x="206" y="214"/>
                    </a:cubicBezTo>
                    <a:lnTo>
                      <a:pt x="206" y="214"/>
                    </a:lnTo>
                    <a:cubicBezTo>
                      <a:pt x="171" y="235"/>
                      <a:pt x="145" y="187"/>
                      <a:pt x="143" y="156"/>
                    </a:cubicBezTo>
                    <a:lnTo>
                      <a:pt x="143" y="156"/>
                    </a:lnTo>
                    <a:cubicBezTo>
                      <a:pt x="142" y="83"/>
                      <a:pt x="229" y="50"/>
                      <a:pt x="283" y="95"/>
                    </a:cubicBezTo>
                    <a:lnTo>
                      <a:pt x="283" y="95"/>
                    </a:lnTo>
                    <a:cubicBezTo>
                      <a:pt x="309" y="117"/>
                      <a:pt x="318" y="156"/>
                      <a:pt x="308" y="189"/>
                    </a:cubicBezTo>
                    <a:lnTo>
                      <a:pt x="308" y="189"/>
                    </a:lnTo>
                    <a:cubicBezTo>
                      <a:pt x="296" y="220"/>
                      <a:pt x="269" y="239"/>
                      <a:pt x="239" y="251"/>
                    </a:cubicBezTo>
                    <a:lnTo>
                      <a:pt x="239" y="251"/>
                    </a:lnTo>
                    <a:cubicBezTo>
                      <a:pt x="184" y="271"/>
                      <a:pt x="101" y="266"/>
                      <a:pt x="76" y="201"/>
                    </a:cubicBezTo>
                    <a:lnTo>
                      <a:pt x="76" y="201"/>
                    </a:lnTo>
                    <a:cubicBezTo>
                      <a:pt x="49" y="129"/>
                      <a:pt x="101" y="63"/>
                      <a:pt x="163" y="30"/>
                    </a:cubicBezTo>
                    <a:lnTo>
                      <a:pt x="163" y="30"/>
                    </a:lnTo>
                    <a:cubicBezTo>
                      <a:pt x="179" y="22"/>
                      <a:pt x="166" y="0"/>
                      <a:pt x="150" y="7"/>
                    </a:cubicBezTo>
                    <a:lnTo>
                      <a:pt x="150" y="7"/>
                    </a:lnTo>
                    <a:cubicBezTo>
                      <a:pt x="66" y="46"/>
                      <a:pt x="0" y="151"/>
                      <a:pt x="62" y="237"/>
                    </a:cubicBezTo>
                    <a:lnTo>
                      <a:pt x="62" y="237"/>
                    </a:lnTo>
                    <a:cubicBezTo>
                      <a:pt x="116" y="310"/>
                      <a:pt x="251" y="302"/>
                      <a:pt x="309" y="235"/>
                    </a:cubicBezTo>
                    <a:lnTo>
                      <a:pt x="309" y="235"/>
                    </a:lnTo>
                    <a:cubicBezTo>
                      <a:pt x="340" y="200"/>
                      <a:pt x="346" y="146"/>
                      <a:pt x="322" y="104"/>
                    </a:cubicBezTo>
                    <a:lnTo>
                      <a:pt x="322" y="104"/>
                    </a:lnTo>
                    <a:cubicBezTo>
                      <a:pt x="298" y="63"/>
                      <a:pt x="251" y="41"/>
                      <a:pt x="206" y="49"/>
                    </a:cubicBezTo>
                    <a:lnTo>
                      <a:pt x="206" y="49"/>
                    </a:lnTo>
                    <a:cubicBezTo>
                      <a:pt x="159" y="55"/>
                      <a:pt x="120" y="92"/>
                      <a:pt x="114" y="138"/>
                    </a:cubicBezTo>
                    <a:lnTo>
                      <a:pt x="114" y="138"/>
                    </a:lnTo>
                    <a:cubicBezTo>
                      <a:pt x="109" y="183"/>
                      <a:pt x="131" y="239"/>
                      <a:pt x="180" y="245"/>
                    </a:cubicBezTo>
                    <a:lnTo>
                      <a:pt x="180" y="245"/>
                    </a:lnTo>
                    <a:cubicBezTo>
                      <a:pt x="229" y="252"/>
                      <a:pt x="276" y="184"/>
                      <a:pt x="247" y="142"/>
                    </a:cubicBezTo>
                    <a:lnTo>
                      <a:pt x="247" y="142"/>
                    </a:lnTo>
                    <a:cubicBezTo>
                      <a:pt x="237" y="125"/>
                      <a:pt x="214" y="116"/>
                      <a:pt x="196" y="128"/>
                    </a:cubicBezTo>
                    <a:lnTo>
                      <a:pt x="196" y="128"/>
                    </a:lnTo>
                    <a:cubicBezTo>
                      <a:pt x="181" y="138"/>
                      <a:pt x="176" y="162"/>
                      <a:pt x="192" y="175"/>
                    </a:cubicBezTo>
                    <a:lnTo>
                      <a:pt x="192" y="175"/>
                    </a:lnTo>
                    <a:cubicBezTo>
                      <a:pt x="198" y="181"/>
                      <a:pt x="210" y="174"/>
                      <a:pt x="206"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95" name="Freeform 329">
                <a:extLst>
                  <a:ext uri="{FF2B5EF4-FFF2-40B4-BE49-F238E27FC236}">
                    <a16:creationId xmlns:a16="http://schemas.microsoft.com/office/drawing/2014/main" id="{223292A5-1AFD-004E-A908-2E4383CD97AF}"/>
                  </a:ext>
                </a:extLst>
              </p:cNvPr>
              <p:cNvSpPr>
                <a:spLocks noChangeArrowheads="1"/>
              </p:cNvSpPr>
              <p:nvPr/>
            </p:nvSpPr>
            <p:spPr bwMode="auto">
              <a:xfrm>
                <a:off x="7298508" y="3120267"/>
                <a:ext cx="150376" cy="135912"/>
              </a:xfrm>
              <a:custGeom>
                <a:avLst/>
                <a:gdLst>
                  <a:gd name="T0" fmla="*/ 205 w 345"/>
                  <a:gd name="T1" fmla="*/ 164 h 311"/>
                  <a:gd name="T2" fmla="*/ 205 w 345"/>
                  <a:gd name="T3" fmla="*/ 164 h 311"/>
                  <a:gd name="T4" fmla="*/ 212 w 345"/>
                  <a:gd name="T5" fmla="*/ 146 h 311"/>
                  <a:gd name="T6" fmla="*/ 212 w 345"/>
                  <a:gd name="T7" fmla="*/ 146 h 311"/>
                  <a:gd name="T8" fmla="*/ 234 w 345"/>
                  <a:gd name="T9" fmla="*/ 162 h 311"/>
                  <a:gd name="T10" fmla="*/ 234 w 345"/>
                  <a:gd name="T11" fmla="*/ 162 h 311"/>
                  <a:gd name="T12" fmla="*/ 206 w 345"/>
                  <a:gd name="T13" fmla="*/ 214 h 311"/>
                  <a:gd name="T14" fmla="*/ 206 w 345"/>
                  <a:gd name="T15" fmla="*/ 214 h 311"/>
                  <a:gd name="T16" fmla="*/ 143 w 345"/>
                  <a:gd name="T17" fmla="*/ 156 h 311"/>
                  <a:gd name="T18" fmla="*/ 143 w 345"/>
                  <a:gd name="T19" fmla="*/ 156 h 311"/>
                  <a:gd name="T20" fmla="*/ 281 w 345"/>
                  <a:gd name="T21" fmla="*/ 95 h 311"/>
                  <a:gd name="T22" fmla="*/ 281 w 345"/>
                  <a:gd name="T23" fmla="*/ 95 h 311"/>
                  <a:gd name="T24" fmla="*/ 305 w 345"/>
                  <a:gd name="T25" fmla="*/ 189 h 311"/>
                  <a:gd name="T26" fmla="*/ 305 w 345"/>
                  <a:gd name="T27" fmla="*/ 189 h 311"/>
                  <a:gd name="T28" fmla="*/ 239 w 345"/>
                  <a:gd name="T29" fmla="*/ 251 h 311"/>
                  <a:gd name="T30" fmla="*/ 239 w 345"/>
                  <a:gd name="T31" fmla="*/ 251 h 311"/>
                  <a:gd name="T32" fmla="*/ 76 w 345"/>
                  <a:gd name="T33" fmla="*/ 201 h 311"/>
                  <a:gd name="T34" fmla="*/ 76 w 345"/>
                  <a:gd name="T35" fmla="*/ 201 h 311"/>
                  <a:gd name="T36" fmla="*/ 162 w 345"/>
                  <a:gd name="T37" fmla="*/ 30 h 311"/>
                  <a:gd name="T38" fmla="*/ 162 w 345"/>
                  <a:gd name="T39" fmla="*/ 30 h 311"/>
                  <a:gd name="T40" fmla="*/ 149 w 345"/>
                  <a:gd name="T41" fmla="*/ 7 h 311"/>
                  <a:gd name="T42" fmla="*/ 149 w 345"/>
                  <a:gd name="T43" fmla="*/ 7 h 311"/>
                  <a:gd name="T44" fmla="*/ 61 w 345"/>
                  <a:gd name="T45" fmla="*/ 237 h 311"/>
                  <a:gd name="T46" fmla="*/ 61 w 345"/>
                  <a:gd name="T47" fmla="*/ 237 h 311"/>
                  <a:gd name="T48" fmla="*/ 308 w 345"/>
                  <a:gd name="T49" fmla="*/ 235 h 311"/>
                  <a:gd name="T50" fmla="*/ 308 w 345"/>
                  <a:gd name="T51" fmla="*/ 235 h 311"/>
                  <a:gd name="T52" fmla="*/ 321 w 345"/>
                  <a:gd name="T53" fmla="*/ 104 h 311"/>
                  <a:gd name="T54" fmla="*/ 321 w 345"/>
                  <a:gd name="T55" fmla="*/ 104 h 311"/>
                  <a:gd name="T56" fmla="*/ 205 w 345"/>
                  <a:gd name="T57" fmla="*/ 49 h 311"/>
                  <a:gd name="T58" fmla="*/ 205 w 345"/>
                  <a:gd name="T59" fmla="*/ 49 h 311"/>
                  <a:gd name="T60" fmla="*/ 113 w 345"/>
                  <a:gd name="T61" fmla="*/ 138 h 311"/>
                  <a:gd name="T62" fmla="*/ 113 w 345"/>
                  <a:gd name="T63" fmla="*/ 138 h 311"/>
                  <a:gd name="T64" fmla="*/ 179 w 345"/>
                  <a:gd name="T65" fmla="*/ 245 h 311"/>
                  <a:gd name="T66" fmla="*/ 179 w 345"/>
                  <a:gd name="T67" fmla="*/ 245 h 311"/>
                  <a:gd name="T68" fmla="*/ 247 w 345"/>
                  <a:gd name="T69" fmla="*/ 142 h 311"/>
                  <a:gd name="T70" fmla="*/ 247 w 345"/>
                  <a:gd name="T71" fmla="*/ 142 h 311"/>
                  <a:gd name="T72" fmla="*/ 196 w 345"/>
                  <a:gd name="T73" fmla="*/ 128 h 311"/>
                  <a:gd name="T74" fmla="*/ 196 w 345"/>
                  <a:gd name="T75" fmla="*/ 128 h 311"/>
                  <a:gd name="T76" fmla="*/ 192 w 345"/>
                  <a:gd name="T77" fmla="*/ 175 h 311"/>
                  <a:gd name="T78" fmla="*/ 192 w 345"/>
                  <a:gd name="T79" fmla="*/ 175 h 311"/>
                  <a:gd name="T80" fmla="*/ 205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5" y="164"/>
                    </a:moveTo>
                    <a:lnTo>
                      <a:pt x="205" y="164"/>
                    </a:lnTo>
                    <a:cubicBezTo>
                      <a:pt x="201" y="156"/>
                      <a:pt x="205" y="147"/>
                      <a:pt x="212" y="146"/>
                    </a:cubicBezTo>
                    <a:lnTo>
                      <a:pt x="212" y="146"/>
                    </a:lnTo>
                    <a:cubicBezTo>
                      <a:pt x="222" y="142"/>
                      <a:pt x="233" y="153"/>
                      <a:pt x="234" y="162"/>
                    </a:cubicBezTo>
                    <a:lnTo>
                      <a:pt x="234" y="162"/>
                    </a:lnTo>
                    <a:cubicBezTo>
                      <a:pt x="238" y="181"/>
                      <a:pt x="222" y="205"/>
                      <a:pt x="206" y="214"/>
                    </a:cubicBezTo>
                    <a:lnTo>
                      <a:pt x="206" y="214"/>
                    </a:lnTo>
                    <a:cubicBezTo>
                      <a:pt x="170" y="235"/>
                      <a:pt x="143" y="187"/>
                      <a:pt x="143" y="156"/>
                    </a:cubicBezTo>
                    <a:lnTo>
                      <a:pt x="143" y="156"/>
                    </a:lnTo>
                    <a:cubicBezTo>
                      <a:pt x="141" y="83"/>
                      <a:pt x="229" y="50"/>
                      <a:pt x="281" y="95"/>
                    </a:cubicBezTo>
                    <a:lnTo>
                      <a:pt x="281" y="95"/>
                    </a:lnTo>
                    <a:cubicBezTo>
                      <a:pt x="309" y="117"/>
                      <a:pt x="317" y="156"/>
                      <a:pt x="305" y="189"/>
                    </a:cubicBezTo>
                    <a:lnTo>
                      <a:pt x="305" y="189"/>
                    </a:lnTo>
                    <a:cubicBezTo>
                      <a:pt x="296" y="220"/>
                      <a:pt x="268" y="239"/>
                      <a:pt x="239" y="251"/>
                    </a:cubicBezTo>
                    <a:lnTo>
                      <a:pt x="239" y="251"/>
                    </a:lnTo>
                    <a:cubicBezTo>
                      <a:pt x="183" y="271"/>
                      <a:pt x="100" y="266"/>
                      <a:pt x="76" y="201"/>
                    </a:cubicBezTo>
                    <a:lnTo>
                      <a:pt x="76" y="201"/>
                    </a:lnTo>
                    <a:cubicBezTo>
                      <a:pt x="47" y="129"/>
                      <a:pt x="100" y="63"/>
                      <a:pt x="162" y="30"/>
                    </a:cubicBezTo>
                    <a:lnTo>
                      <a:pt x="162" y="30"/>
                    </a:lnTo>
                    <a:cubicBezTo>
                      <a:pt x="178" y="22"/>
                      <a:pt x="164" y="0"/>
                      <a:pt x="149" y="7"/>
                    </a:cubicBezTo>
                    <a:lnTo>
                      <a:pt x="149" y="7"/>
                    </a:lnTo>
                    <a:cubicBezTo>
                      <a:pt x="66" y="46"/>
                      <a:pt x="0" y="151"/>
                      <a:pt x="61" y="237"/>
                    </a:cubicBezTo>
                    <a:lnTo>
                      <a:pt x="61" y="237"/>
                    </a:lnTo>
                    <a:cubicBezTo>
                      <a:pt x="115" y="310"/>
                      <a:pt x="250" y="302"/>
                      <a:pt x="308" y="235"/>
                    </a:cubicBezTo>
                    <a:lnTo>
                      <a:pt x="308" y="235"/>
                    </a:lnTo>
                    <a:cubicBezTo>
                      <a:pt x="339" y="200"/>
                      <a:pt x="344" y="146"/>
                      <a:pt x="321" y="104"/>
                    </a:cubicBezTo>
                    <a:lnTo>
                      <a:pt x="321" y="104"/>
                    </a:lnTo>
                    <a:cubicBezTo>
                      <a:pt x="297" y="63"/>
                      <a:pt x="251" y="41"/>
                      <a:pt x="205" y="49"/>
                    </a:cubicBezTo>
                    <a:lnTo>
                      <a:pt x="205" y="49"/>
                    </a:lnTo>
                    <a:cubicBezTo>
                      <a:pt x="159" y="55"/>
                      <a:pt x="120" y="92"/>
                      <a:pt x="113" y="138"/>
                    </a:cubicBezTo>
                    <a:lnTo>
                      <a:pt x="113" y="138"/>
                    </a:lnTo>
                    <a:cubicBezTo>
                      <a:pt x="107" y="183"/>
                      <a:pt x="132" y="239"/>
                      <a:pt x="179" y="245"/>
                    </a:cubicBezTo>
                    <a:lnTo>
                      <a:pt x="179" y="245"/>
                    </a:lnTo>
                    <a:cubicBezTo>
                      <a:pt x="229" y="252"/>
                      <a:pt x="276" y="184"/>
                      <a:pt x="247" y="142"/>
                    </a:cubicBezTo>
                    <a:lnTo>
                      <a:pt x="247" y="142"/>
                    </a:lnTo>
                    <a:cubicBezTo>
                      <a:pt x="237" y="125"/>
                      <a:pt x="213" y="116"/>
                      <a:pt x="196" y="128"/>
                    </a:cubicBezTo>
                    <a:lnTo>
                      <a:pt x="196" y="128"/>
                    </a:lnTo>
                    <a:cubicBezTo>
                      <a:pt x="180" y="138"/>
                      <a:pt x="175" y="162"/>
                      <a:pt x="192" y="175"/>
                    </a:cubicBezTo>
                    <a:lnTo>
                      <a:pt x="192" y="175"/>
                    </a:lnTo>
                    <a:cubicBezTo>
                      <a:pt x="199"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96" name="Freeform 330">
                <a:extLst>
                  <a:ext uri="{FF2B5EF4-FFF2-40B4-BE49-F238E27FC236}">
                    <a16:creationId xmlns:a16="http://schemas.microsoft.com/office/drawing/2014/main" id="{78119D6E-7B5E-B24B-982F-C74CF60E2633}"/>
                  </a:ext>
                </a:extLst>
              </p:cNvPr>
              <p:cNvSpPr>
                <a:spLocks/>
              </p:cNvSpPr>
              <p:nvPr/>
            </p:nvSpPr>
            <p:spPr bwMode="auto">
              <a:xfrm>
                <a:off x="7519700" y="3119841"/>
                <a:ext cx="132498" cy="136338"/>
              </a:xfrm>
              <a:custGeom>
                <a:avLst/>
                <a:gdLst>
                  <a:gd name="T0" fmla="*/ 59321 w 306"/>
                  <a:gd name="T1" fmla="*/ 56371 h 312"/>
                  <a:gd name="T2" fmla="*/ 59321 w 306"/>
                  <a:gd name="T3" fmla="*/ 56371 h 312"/>
                  <a:gd name="T4" fmla="*/ 51527 w 306"/>
                  <a:gd name="T5" fmla="*/ 59429 h 312"/>
                  <a:gd name="T6" fmla="*/ 51527 w 306"/>
                  <a:gd name="T7" fmla="*/ 59429 h 312"/>
                  <a:gd name="T8" fmla="*/ 49795 w 306"/>
                  <a:gd name="T9" fmla="*/ 48068 h 312"/>
                  <a:gd name="T10" fmla="*/ 49795 w 306"/>
                  <a:gd name="T11" fmla="*/ 48068 h 312"/>
                  <a:gd name="T12" fmla="*/ 74909 w 306"/>
                  <a:gd name="T13" fmla="*/ 40639 h 312"/>
                  <a:gd name="T14" fmla="*/ 74909 w 306"/>
                  <a:gd name="T15" fmla="*/ 40639 h 312"/>
                  <a:gd name="T16" fmla="*/ 76208 w 306"/>
                  <a:gd name="T17" fmla="*/ 77783 h 312"/>
                  <a:gd name="T18" fmla="*/ 76208 w 306"/>
                  <a:gd name="T19" fmla="*/ 77783 h 312"/>
                  <a:gd name="T20" fmla="*/ 15155 w 306"/>
                  <a:gd name="T21" fmla="*/ 53749 h 312"/>
                  <a:gd name="T22" fmla="*/ 15155 w 306"/>
                  <a:gd name="T23" fmla="*/ 53749 h 312"/>
                  <a:gd name="T24" fmla="*/ 35939 w 306"/>
                  <a:gd name="T25" fmla="*/ 17916 h 312"/>
                  <a:gd name="T26" fmla="*/ 35939 w 306"/>
                  <a:gd name="T27" fmla="*/ 17916 h 312"/>
                  <a:gd name="T28" fmla="*/ 75342 w 306"/>
                  <a:gd name="T29" fmla="*/ 18790 h 312"/>
                  <a:gd name="T30" fmla="*/ 75342 w 306"/>
                  <a:gd name="T31" fmla="*/ 18790 h 312"/>
                  <a:gd name="T32" fmla="*/ 110415 w 306"/>
                  <a:gd name="T33" fmla="*/ 84774 h 312"/>
                  <a:gd name="T34" fmla="*/ 110415 w 306"/>
                  <a:gd name="T35" fmla="*/ 84774 h 312"/>
                  <a:gd name="T36" fmla="*/ 32042 w 306"/>
                  <a:gd name="T37" fmla="*/ 110556 h 312"/>
                  <a:gd name="T38" fmla="*/ 32042 w 306"/>
                  <a:gd name="T39" fmla="*/ 110556 h 312"/>
                  <a:gd name="T40" fmla="*/ 28578 w 306"/>
                  <a:gd name="T41" fmla="*/ 122355 h 312"/>
                  <a:gd name="T42" fmla="*/ 28578 w 306"/>
                  <a:gd name="T43" fmla="*/ 122355 h 312"/>
                  <a:gd name="T44" fmla="*/ 126003 w 306"/>
                  <a:gd name="T45" fmla="*/ 78657 h 312"/>
                  <a:gd name="T46" fmla="*/ 126003 w 306"/>
                  <a:gd name="T47" fmla="*/ 78657 h 312"/>
                  <a:gd name="T48" fmla="*/ 50228 w 306"/>
                  <a:gd name="T49" fmla="*/ 2622 h 312"/>
                  <a:gd name="T50" fmla="*/ 50228 w 306"/>
                  <a:gd name="T51" fmla="*/ 2622 h 312"/>
                  <a:gd name="T52" fmla="*/ 6062 w 306"/>
                  <a:gd name="T53" fmla="*/ 38891 h 312"/>
                  <a:gd name="T54" fmla="*/ 6062 w 306"/>
                  <a:gd name="T55" fmla="*/ 38891 h 312"/>
                  <a:gd name="T56" fmla="*/ 23382 w 306"/>
                  <a:gd name="T57" fmla="*/ 92203 h 312"/>
                  <a:gd name="T58" fmla="*/ 23382 w 306"/>
                  <a:gd name="T59" fmla="*/ 92203 h 312"/>
                  <a:gd name="T60" fmla="*/ 79239 w 306"/>
                  <a:gd name="T61" fmla="*/ 93077 h 312"/>
                  <a:gd name="T62" fmla="*/ 79239 w 306"/>
                  <a:gd name="T63" fmla="*/ 93077 h 312"/>
                  <a:gd name="T64" fmla="*/ 92229 w 306"/>
                  <a:gd name="T65" fmla="*/ 39328 h 312"/>
                  <a:gd name="T66" fmla="*/ 92229 w 306"/>
                  <a:gd name="T67" fmla="*/ 39328 h 312"/>
                  <a:gd name="T68" fmla="*/ 39403 w 306"/>
                  <a:gd name="T69" fmla="*/ 50253 h 312"/>
                  <a:gd name="T70" fmla="*/ 39403 w 306"/>
                  <a:gd name="T71" fmla="*/ 50253 h 312"/>
                  <a:gd name="T72" fmla="*/ 51527 w 306"/>
                  <a:gd name="T73" fmla="*/ 70354 h 312"/>
                  <a:gd name="T74" fmla="*/ 51527 w 306"/>
                  <a:gd name="T75" fmla="*/ 70354 h 312"/>
                  <a:gd name="T76" fmla="*/ 66682 w 306"/>
                  <a:gd name="T77" fmla="*/ 57244 h 312"/>
                  <a:gd name="T78" fmla="*/ 66682 w 306"/>
                  <a:gd name="T79" fmla="*/ 57244 h 312"/>
                  <a:gd name="T80" fmla="*/ 59321 w 306"/>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7" y="129"/>
                    </a:moveTo>
                    <a:lnTo>
                      <a:pt x="137" y="129"/>
                    </a:lnTo>
                    <a:cubicBezTo>
                      <a:pt x="136" y="136"/>
                      <a:pt x="127" y="140"/>
                      <a:pt x="119" y="136"/>
                    </a:cubicBezTo>
                    <a:cubicBezTo>
                      <a:pt x="109" y="133"/>
                      <a:pt x="111" y="118"/>
                      <a:pt x="115" y="110"/>
                    </a:cubicBezTo>
                    <a:cubicBezTo>
                      <a:pt x="127" y="93"/>
                      <a:pt x="154" y="88"/>
                      <a:pt x="173" y="93"/>
                    </a:cubicBezTo>
                    <a:cubicBezTo>
                      <a:pt x="212" y="104"/>
                      <a:pt x="196" y="157"/>
                      <a:pt x="176" y="178"/>
                    </a:cubicBezTo>
                    <a:cubicBezTo>
                      <a:pt x="127" y="231"/>
                      <a:pt x="40" y="193"/>
                      <a:pt x="35" y="123"/>
                    </a:cubicBezTo>
                    <a:cubicBezTo>
                      <a:pt x="31" y="89"/>
                      <a:pt x="52" y="55"/>
                      <a:pt x="83" y="41"/>
                    </a:cubicBezTo>
                    <a:cubicBezTo>
                      <a:pt x="113" y="26"/>
                      <a:pt x="146" y="30"/>
                      <a:pt x="174" y="43"/>
                    </a:cubicBezTo>
                    <a:cubicBezTo>
                      <a:pt x="228" y="69"/>
                      <a:pt x="283" y="131"/>
                      <a:pt x="255" y="194"/>
                    </a:cubicBezTo>
                    <a:cubicBezTo>
                      <a:pt x="222" y="265"/>
                      <a:pt x="140" y="276"/>
                      <a:pt x="74" y="253"/>
                    </a:cubicBezTo>
                    <a:cubicBezTo>
                      <a:pt x="57" y="248"/>
                      <a:pt x="50" y="273"/>
                      <a:pt x="66" y="280"/>
                    </a:cubicBezTo>
                    <a:cubicBezTo>
                      <a:pt x="153" y="311"/>
                      <a:pt x="272" y="284"/>
                      <a:pt x="291" y="180"/>
                    </a:cubicBezTo>
                    <a:cubicBezTo>
                      <a:pt x="305" y="89"/>
                      <a:pt x="203" y="0"/>
                      <a:pt x="116" y="6"/>
                    </a:cubicBezTo>
                    <a:cubicBezTo>
                      <a:pt x="67" y="9"/>
                      <a:pt x="25" y="43"/>
                      <a:pt x="14" y="89"/>
                    </a:cubicBezTo>
                    <a:cubicBezTo>
                      <a:pt x="0" y="135"/>
                      <a:pt x="17" y="184"/>
                      <a:pt x="54" y="211"/>
                    </a:cubicBezTo>
                    <a:cubicBezTo>
                      <a:pt x="92" y="239"/>
                      <a:pt x="146" y="240"/>
                      <a:pt x="183" y="213"/>
                    </a:cubicBezTo>
                    <a:cubicBezTo>
                      <a:pt x="220" y="185"/>
                      <a:pt x="242" y="129"/>
                      <a:pt x="213" y="90"/>
                    </a:cubicBezTo>
                    <a:cubicBezTo>
                      <a:pt x="183" y="50"/>
                      <a:pt x="102" y="65"/>
                      <a:pt x="91" y="115"/>
                    </a:cubicBezTo>
                    <a:cubicBezTo>
                      <a:pt x="87" y="135"/>
                      <a:pt x="98" y="157"/>
                      <a:pt x="119" y="161"/>
                    </a:cubicBezTo>
                    <a:cubicBezTo>
                      <a:pt x="137" y="164"/>
                      <a:pt x="157" y="151"/>
                      <a:pt x="154" y="131"/>
                    </a:cubicBezTo>
                    <a:cubicBezTo>
                      <a:pt x="154" y="122"/>
                      <a:pt x="141"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97" name="Freeform 331">
                <a:extLst>
                  <a:ext uri="{FF2B5EF4-FFF2-40B4-BE49-F238E27FC236}">
                    <a16:creationId xmlns:a16="http://schemas.microsoft.com/office/drawing/2014/main" id="{DEC859AD-9A09-1F43-9513-63C42281A8C6}"/>
                  </a:ext>
                </a:extLst>
              </p:cNvPr>
              <p:cNvSpPr>
                <a:spLocks/>
              </p:cNvSpPr>
              <p:nvPr/>
            </p:nvSpPr>
            <p:spPr bwMode="auto">
              <a:xfrm>
                <a:off x="7110688" y="3119841"/>
                <a:ext cx="132497" cy="136338"/>
              </a:xfrm>
              <a:custGeom>
                <a:avLst/>
                <a:gdLst>
                  <a:gd name="T0" fmla="*/ 59275 w 304"/>
                  <a:gd name="T1" fmla="*/ 56371 h 312"/>
                  <a:gd name="T2" fmla="*/ 59275 w 304"/>
                  <a:gd name="T3" fmla="*/ 56371 h 312"/>
                  <a:gd name="T4" fmla="*/ 51430 w 304"/>
                  <a:gd name="T5" fmla="*/ 59429 h 312"/>
                  <a:gd name="T6" fmla="*/ 51430 w 304"/>
                  <a:gd name="T7" fmla="*/ 59429 h 312"/>
                  <a:gd name="T8" fmla="*/ 49686 w 304"/>
                  <a:gd name="T9" fmla="*/ 48068 h 312"/>
                  <a:gd name="T10" fmla="*/ 49686 w 304"/>
                  <a:gd name="T11" fmla="*/ 48068 h 312"/>
                  <a:gd name="T12" fmla="*/ 74094 w 304"/>
                  <a:gd name="T13" fmla="*/ 40639 h 312"/>
                  <a:gd name="T14" fmla="*/ 74094 w 304"/>
                  <a:gd name="T15" fmla="*/ 40639 h 312"/>
                  <a:gd name="T16" fmla="*/ 75837 w 304"/>
                  <a:gd name="T17" fmla="*/ 77783 h 312"/>
                  <a:gd name="T18" fmla="*/ 75837 w 304"/>
                  <a:gd name="T19" fmla="*/ 77783 h 312"/>
                  <a:gd name="T20" fmla="*/ 13947 w 304"/>
                  <a:gd name="T21" fmla="*/ 53749 h 312"/>
                  <a:gd name="T22" fmla="*/ 13947 w 304"/>
                  <a:gd name="T23" fmla="*/ 53749 h 312"/>
                  <a:gd name="T24" fmla="*/ 35739 w 304"/>
                  <a:gd name="T25" fmla="*/ 17916 h 312"/>
                  <a:gd name="T26" fmla="*/ 35739 w 304"/>
                  <a:gd name="T27" fmla="*/ 17916 h 312"/>
                  <a:gd name="T28" fmla="*/ 74965 w 304"/>
                  <a:gd name="T29" fmla="*/ 18790 h 312"/>
                  <a:gd name="T30" fmla="*/ 74965 w 304"/>
                  <a:gd name="T31" fmla="*/ 18790 h 312"/>
                  <a:gd name="T32" fmla="*/ 110705 w 304"/>
                  <a:gd name="T33" fmla="*/ 84774 h 312"/>
                  <a:gd name="T34" fmla="*/ 110705 w 304"/>
                  <a:gd name="T35" fmla="*/ 84774 h 312"/>
                  <a:gd name="T36" fmla="*/ 31381 w 304"/>
                  <a:gd name="T37" fmla="*/ 110556 h 312"/>
                  <a:gd name="T38" fmla="*/ 31381 w 304"/>
                  <a:gd name="T39" fmla="*/ 110556 h 312"/>
                  <a:gd name="T40" fmla="*/ 28330 w 304"/>
                  <a:gd name="T41" fmla="*/ 122355 h 312"/>
                  <a:gd name="T42" fmla="*/ 28330 w 304"/>
                  <a:gd name="T43" fmla="*/ 122355 h 312"/>
                  <a:gd name="T44" fmla="*/ 125959 w 304"/>
                  <a:gd name="T45" fmla="*/ 78657 h 312"/>
                  <a:gd name="T46" fmla="*/ 125959 w 304"/>
                  <a:gd name="T47" fmla="*/ 78657 h 312"/>
                  <a:gd name="T48" fmla="*/ 49686 w 304"/>
                  <a:gd name="T49" fmla="*/ 2622 h 312"/>
                  <a:gd name="T50" fmla="*/ 49686 w 304"/>
                  <a:gd name="T51" fmla="*/ 2622 h 312"/>
                  <a:gd name="T52" fmla="*/ 4794 w 304"/>
                  <a:gd name="T53" fmla="*/ 38891 h 312"/>
                  <a:gd name="T54" fmla="*/ 4794 w 304"/>
                  <a:gd name="T55" fmla="*/ 38891 h 312"/>
                  <a:gd name="T56" fmla="*/ 23971 w 304"/>
                  <a:gd name="T57" fmla="*/ 92203 h 312"/>
                  <a:gd name="T58" fmla="*/ 23971 w 304"/>
                  <a:gd name="T59" fmla="*/ 92203 h 312"/>
                  <a:gd name="T60" fmla="*/ 80196 w 304"/>
                  <a:gd name="T61" fmla="*/ 93077 h 312"/>
                  <a:gd name="T62" fmla="*/ 80196 w 304"/>
                  <a:gd name="T63" fmla="*/ 93077 h 312"/>
                  <a:gd name="T64" fmla="*/ 91963 w 304"/>
                  <a:gd name="T65" fmla="*/ 39328 h 312"/>
                  <a:gd name="T66" fmla="*/ 91963 w 304"/>
                  <a:gd name="T67" fmla="*/ 39328 h 312"/>
                  <a:gd name="T68" fmla="*/ 39226 w 304"/>
                  <a:gd name="T69" fmla="*/ 50253 h 312"/>
                  <a:gd name="T70" fmla="*/ 39226 w 304"/>
                  <a:gd name="T71" fmla="*/ 50253 h 312"/>
                  <a:gd name="T72" fmla="*/ 50994 w 304"/>
                  <a:gd name="T73" fmla="*/ 70354 h 312"/>
                  <a:gd name="T74" fmla="*/ 50994 w 304"/>
                  <a:gd name="T75" fmla="*/ 70354 h 312"/>
                  <a:gd name="T76" fmla="*/ 66684 w 304"/>
                  <a:gd name="T77" fmla="*/ 57244 h 312"/>
                  <a:gd name="T78" fmla="*/ 66684 w 304"/>
                  <a:gd name="T79" fmla="*/ 57244 h 312"/>
                  <a:gd name="T80" fmla="*/ 59275 w 304"/>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6" y="129"/>
                    </a:moveTo>
                    <a:lnTo>
                      <a:pt x="136" y="129"/>
                    </a:lnTo>
                    <a:cubicBezTo>
                      <a:pt x="134" y="136"/>
                      <a:pt x="124" y="140"/>
                      <a:pt x="118" y="136"/>
                    </a:cubicBezTo>
                    <a:cubicBezTo>
                      <a:pt x="109" y="133"/>
                      <a:pt x="109" y="118"/>
                      <a:pt x="114" y="110"/>
                    </a:cubicBezTo>
                    <a:cubicBezTo>
                      <a:pt x="124" y="93"/>
                      <a:pt x="153" y="88"/>
                      <a:pt x="170" y="93"/>
                    </a:cubicBezTo>
                    <a:cubicBezTo>
                      <a:pt x="211" y="104"/>
                      <a:pt x="195" y="157"/>
                      <a:pt x="174" y="178"/>
                    </a:cubicBezTo>
                    <a:cubicBezTo>
                      <a:pt x="124" y="231"/>
                      <a:pt x="38" y="193"/>
                      <a:pt x="32" y="123"/>
                    </a:cubicBezTo>
                    <a:cubicBezTo>
                      <a:pt x="30" y="89"/>
                      <a:pt x="51" y="55"/>
                      <a:pt x="82" y="41"/>
                    </a:cubicBezTo>
                    <a:cubicBezTo>
                      <a:pt x="111" y="26"/>
                      <a:pt x="144" y="30"/>
                      <a:pt x="172" y="43"/>
                    </a:cubicBezTo>
                    <a:cubicBezTo>
                      <a:pt x="227" y="69"/>
                      <a:pt x="281" y="131"/>
                      <a:pt x="254" y="194"/>
                    </a:cubicBezTo>
                    <a:cubicBezTo>
                      <a:pt x="223" y="265"/>
                      <a:pt x="139" y="276"/>
                      <a:pt x="72" y="253"/>
                    </a:cubicBezTo>
                    <a:cubicBezTo>
                      <a:pt x="56" y="248"/>
                      <a:pt x="49" y="273"/>
                      <a:pt x="65" y="280"/>
                    </a:cubicBezTo>
                    <a:cubicBezTo>
                      <a:pt x="152" y="311"/>
                      <a:pt x="272" y="284"/>
                      <a:pt x="289" y="180"/>
                    </a:cubicBezTo>
                    <a:cubicBezTo>
                      <a:pt x="303" y="89"/>
                      <a:pt x="202" y="0"/>
                      <a:pt x="114" y="6"/>
                    </a:cubicBezTo>
                    <a:cubicBezTo>
                      <a:pt x="67" y="9"/>
                      <a:pt x="25" y="43"/>
                      <a:pt x="11" y="89"/>
                    </a:cubicBezTo>
                    <a:cubicBezTo>
                      <a:pt x="0" y="135"/>
                      <a:pt x="17" y="184"/>
                      <a:pt x="55" y="211"/>
                    </a:cubicBezTo>
                    <a:cubicBezTo>
                      <a:pt x="92" y="239"/>
                      <a:pt x="145" y="240"/>
                      <a:pt x="184" y="213"/>
                    </a:cubicBezTo>
                    <a:cubicBezTo>
                      <a:pt x="218" y="185"/>
                      <a:pt x="241" y="129"/>
                      <a:pt x="211" y="90"/>
                    </a:cubicBezTo>
                    <a:cubicBezTo>
                      <a:pt x="181" y="50"/>
                      <a:pt x="99" y="65"/>
                      <a:pt x="90" y="115"/>
                    </a:cubicBezTo>
                    <a:cubicBezTo>
                      <a:pt x="86" y="135"/>
                      <a:pt x="95" y="157"/>
                      <a:pt x="117" y="161"/>
                    </a:cubicBezTo>
                    <a:cubicBezTo>
                      <a:pt x="135" y="164"/>
                      <a:pt x="155" y="151"/>
                      <a:pt x="153" y="131"/>
                    </a:cubicBezTo>
                    <a:cubicBezTo>
                      <a:pt x="152" y="122"/>
                      <a:pt x="139"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98" name="Freeform 332">
                <a:extLst>
                  <a:ext uri="{FF2B5EF4-FFF2-40B4-BE49-F238E27FC236}">
                    <a16:creationId xmlns:a16="http://schemas.microsoft.com/office/drawing/2014/main" id="{9978175B-85FA-5143-815A-8D346BFDA8C6}"/>
                  </a:ext>
                </a:extLst>
              </p:cNvPr>
              <p:cNvSpPr>
                <a:spLocks noChangeArrowheads="1"/>
              </p:cNvSpPr>
              <p:nvPr/>
            </p:nvSpPr>
            <p:spPr bwMode="auto">
              <a:xfrm>
                <a:off x="7709151" y="3120267"/>
                <a:ext cx="151823" cy="135912"/>
              </a:xfrm>
              <a:custGeom>
                <a:avLst/>
                <a:gdLst>
                  <a:gd name="T0" fmla="*/ 205 w 347"/>
                  <a:gd name="T1" fmla="*/ 164 h 311"/>
                  <a:gd name="T2" fmla="*/ 205 w 347"/>
                  <a:gd name="T3" fmla="*/ 164 h 311"/>
                  <a:gd name="T4" fmla="*/ 213 w 347"/>
                  <a:gd name="T5" fmla="*/ 146 h 311"/>
                  <a:gd name="T6" fmla="*/ 213 w 347"/>
                  <a:gd name="T7" fmla="*/ 146 h 311"/>
                  <a:gd name="T8" fmla="*/ 234 w 347"/>
                  <a:gd name="T9" fmla="*/ 162 h 311"/>
                  <a:gd name="T10" fmla="*/ 234 w 347"/>
                  <a:gd name="T11" fmla="*/ 162 h 311"/>
                  <a:gd name="T12" fmla="*/ 206 w 347"/>
                  <a:gd name="T13" fmla="*/ 214 h 311"/>
                  <a:gd name="T14" fmla="*/ 206 w 347"/>
                  <a:gd name="T15" fmla="*/ 214 h 311"/>
                  <a:gd name="T16" fmla="*/ 143 w 347"/>
                  <a:gd name="T17" fmla="*/ 156 h 311"/>
                  <a:gd name="T18" fmla="*/ 143 w 347"/>
                  <a:gd name="T19" fmla="*/ 156 h 311"/>
                  <a:gd name="T20" fmla="*/ 283 w 347"/>
                  <a:gd name="T21" fmla="*/ 95 h 311"/>
                  <a:gd name="T22" fmla="*/ 283 w 347"/>
                  <a:gd name="T23" fmla="*/ 95 h 311"/>
                  <a:gd name="T24" fmla="*/ 306 w 347"/>
                  <a:gd name="T25" fmla="*/ 189 h 311"/>
                  <a:gd name="T26" fmla="*/ 306 w 347"/>
                  <a:gd name="T27" fmla="*/ 189 h 311"/>
                  <a:gd name="T28" fmla="*/ 240 w 347"/>
                  <a:gd name="T29" fmla="*/ 251 h 311"/>
                  <a:gd name="T30" fmla="*/ 240 w 347"/>
                  <a:gd name="T31" fmla="*/ 251 h 311"/>
                  <a:gd name="T32" fmla="*/ 76 w 347"/>
                  <a:gd name="T33" fmla="*/ 201 h 311"/>
                  <a:gd name="T34" fmla="*/ 76 w 347"/>
                  <a:gd name="T35" fmla="*/ 201 h 311"/>
                  <a:gd name="T36" fmla="*/ 163 w 347"/>
                  <a:gd name="T37" fmla="*/ 30 h 311"/>
                  <a:gd name="T38" fmla="*/ 163 w 347"/>
                  <a:gd name="T39" fmla="*/ 30 h 311"/>
                  <a:gd name="T40" fmla="*/ 149 w 347"/>
                  <a:gd name="T41" fmla="*/ 7 h 311"/>
                  <a:gd name="T42" fmla="*/ 149 w 347"/>
                  <a:gd name="T43" fmla="*/ 7 h 311"/>
                  <a:gd name="T44" fmla="*/ 62 w 347"/>
                  <a:gd name="T45" fmla="*/ 237 h 311"/>
                  <a:gd name="T46" fmla="*/ 62 w 347"/>
                  <a:gd name="T47" fmla="*/ 237 h 311"/>
                  <a:gd name="T48" fmla="*/ 308 w 347"/>
                  <a:gd name="T49" fmla="*/ 235 h 311"/>
                  <a:gd name="T50" fmla="*/ 308 w 347"/>
                  <a:gd name="T51" fmla="*/ 235 h 311"/>
                  <a:gd name="T52" fmla="*/ 321 w 347"/>
                  <a:gd name="T53" fmla="*/ 104 h 311"/>
                  <a:gd name="T54" fmla="*/ 321 w 347"/>
                  <a:gd name="T55" fmla="*/ 104 h 311"/>
                  <a:gd name="T56" fmla="*/ 205 w 347"/>
                  <a:gd name="T57" fmla="*/ 49 h 311"/>
                  <a:gd name="T58" fmla="*/ 205 w 347"/>
                  <a:gd name="T59" fmla="*/ 49 h 311"/>
                  <a:gd name="T60" fmla="*/ 113 w 347"/>
                  <a:gd name="T61" fmla="*/ 138 h 311"/>
                  <a:gd name="T62" fmla="*/ 113 w 347"/>
                  <a:gd name="T63" fmla="*/ 138 h 311"/>
                  <a:gd name="T64" fmla="*/ 180 w 347"/>
                  <a:gd name="T65" fmla="*/ 245 h 311"/>
                  <a:gd name="T66" fmla="*/ 180 w 347"/>
                  <a:gd name="T67" fmla="*/ 245 h 311"/>
                  <a:gd name="T68" fmla="*/ 247 w 347"/>
                  <a:gd name="T69" fmla="*/ 142 h 311"/>
                  <a:gd name="T70" fmla="*/ 247 w 347"/>
                  <a:gd name="T71" fmla="*/ 142 h 311"/>
                  <a:gd name="T72" fmla="*/ 197 w 347"/>
                  <a:gd name="T73" fmla="*/ 128 h 311"/>
                  <a:gd name="T74" fmla="*/ 197 w 347"/>
                  <a:gd name="T75" fmla="*/ 128 h 311"/>
                  <a:gd name="T76" fmla="*/ 191 w 347"/>
                  <a:gd name="T77" fmla="*/ 175 h 311"/>
                  <a:gd name="T78" fmla="*/ 191 w 347"/>
                  <a:gd name="T79" fmla="*/ 175 h 311"/>
                  <a:gd name="T80" fmla="*/ 205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5" y="164"/>
                    </a:moveTo>
                    <a:lnTo>
                      <a:pt x="205" y="164"/>
                    </a:lnTo>
                    <a:cubicBezTo>
                      <a:pt x="201" y="156"/>
                      <a:pt x="205" y="147"/>
                      <a:pt x="213" y="146"/>
                    </a:cubicBezTo>
                    <a:lnTo>
                      <a:pt x="213" y="146"/>
                    </a:lnTo>
                    <a:cubicBezTo>
                      <a:pt x="223" y="142"/>
                      <a:pt x="233" y="153"/>
                      <a:pt x="234" y="162"/>
                    </a:cubicBezTo>
                    <a:lnTo>
                      <a:pt x="234" y="162"/>
                    </a:lnTo>
                    <a:cubicBezTo>
                      <a:pt x="239" y="181"/>
                      <a:pt x="222" y="205"/>
                      <a:pt x="206" y="214"/>
                    </a:cubicBezTo>
                    <a:lnTo>
                      <a:pt x="206" y="214"/>
                    </a:lnTo>
                    <a:cubicBezTo>
                      <a:pt x="171" y="235"/>
                      <a:pt x="143" y="187"/>
                      <a:pt x="143" y="156"/>
                    </a:cubicBezTo>
                    <a:lnTo>
                      <a:pt x="143" y="156"/>
                    </a:lnTo>
                    <a:cubicBezTo>
                      <a:pt x="141" y="83"/>
                      <a:pt x="229" y="50"/>
                      <a:pt x="283" y="95"/>
                    </a:cubicBezTo>
                    <a:lnTo>
                      <a:pt x="283" y="95"/>
                    </a:lnTo>
                    <a:cubicBezTo>
                      <a:pt x="309" y="117"/>
                      <a:pt x="318" y="156"/>
                      <a:pt x="306" y="189"/>
                    </a:cubicBezTo>
                    <a:lnTo>
                      <a:pt x="306" y="189"/>
                    </a:lnTo>
                    <a:cubicBezTo>
                      <a:pt x="296" y="220"/>
                      <a:pt x="269" y="239"/>
                      <a:pt x="240" y="251"/>
                    </a:cubicBezTo>
                    <a:lnTo>
                      <a:pt x="240" y="251"/>
                    </a:lnTo>
                    <a:cubicBezTo>
                      <a:pt x="184" y="271"/>
                      <a:pt x="101" y="266"/>
                      <a:pt x="76" y="201"/>
                    </a:cubicBezTo>
                    <a:lnTo>
                      <a:pt x="76" y="201"/>
                    </a:lnTo>
                    <a:cubicBezTo>
                      <a:pt x="47" y="129"/>
                      <a:pt x="100" y="63"/>
                      <a:pt x="163" y="30"/>
                    </a:cubicBezTo>
                    <a:lnTo>
                      <a:pt x="163" y="30"/>
                    </a:lnTo>
                    <a:cubicBezTo>
                      <a:pt x="177" y="22"/>
                      <a:pt x="164" y="0"/>
                      <a:pt x="149" y="7"/>
                    </a:cubicBezTo>
                    <a:lnTo>
                      <a:pt x="149" y="7"/>
                    </a:lnTo>
                    <a:cubicBezTo>
                      <a:pt x="66" y="46"/>
                      <a:pt x="0" y="151"/>
                      <a:pt x="62" y="237"/>
                    </a:cubicBezTo>
                    <a:lnTo>
                      <a:pt x="62" y="237"/>
                    </a:lnTo>
                    <a:cubicBezTo>
                      <a:pt x="114" y="310"/>
                      <a:pt x="251" y="302"/>
                      <a:pt x="308" y="235"/>
                    </a:cubicBezTo>
                    <a:lnTo>
                      <a:pt x="308" y="235"/>
                    </a:lnTo>
                    <a:cubicBezTo>
                      <a:pt x="339" y="200"/>
                      <a:pt x="346" y="146"/>
                      <a:pt x="321" y="104"/>
                    </a:cubicBezTo>
                    <a:lnTo>
                      <a:pt x="321" y="104"/>
                    </a:lnTo>
                    <a:cubicBezTo>
                      <a:pt x="297" y="63"/>
                      <a:pt x="251" y="41"/>
                      <a:pt x="205" y="49"/>
                    </a:cubicBezTo>
                    <a:lnTo>
                      <a:pt x="205" y="49"/>
                    </a:lnTo>
                    <a:cubicBezTo>
                      <a:pt x="159" y="55"/>
                      <a:pt x="120" y="92"/>
                      <a:pt x="113" y="138"/>
                    </a:cubicBezTo>
                    <a:lnTo>
                      <a:pt x="113" y="138"/>
                    </a:lnTo>
                    <a:cubicBezTo>
                      <a:pt x="108" y="183"/>
                      <a:pt x="131" y="239"/>
                      <a:pt x="180" y="245"/>
                    </a:cubicBezTo>
                    <a:lnTo>
                      <a:pt x="180" y="245"/>
                    </a:lnTo>
                    <a:cubicBezTo>
                      <a:pt x="229" y="252"/>
                      <a:pt x="276" y="184"/>
                      <a:pt x="247" y="142"/>
                    </a:cubicBezTo>
                    <a:lnTo>
                      <a:pt x="247" y="142"/>
                    </a:lnTo>
                    <a:cubicBezTo>
                      <a:pt x="237" y="125"/>
                      <a:pt x="214" y="116"/>
                      <a:pt x="197" y="128"/>
                    </a:cubicBezTo>
                    <a:lnTo>
                      <a:pt x="197" y="128"/>
                    </a:lnTo>
                    <a:cubicBezTo>
                      <a:pt x="181" y="138"/>
                      <a:pt x="176" y="162"/>
                      <a:pt x="191" y="175"/>
                    </a:cubicBezTo>
                    <a:lnTo>
                      <a:pt x="191" y="175"/>
                    </a:lnTo>
                    <a:cubicBezTo>
                      <a:pt x="198"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99" name="Freeform 333">
                <a:extLst>
                  <a:ext uri="{FF2B5EF4-FFF2-40B4-BE49-F238E27FC236}">
                    <a16:creationId xmlns:a16="http://schemas.microsoft.com/office/drawing/2014/main" id="{8841E956-7D19-4A46-BE90-5E526F67916D}"/>
                  </a:ext>
                </a:extLst>
              </p:cNvPr>
              <p:cNvSpPr>
                <a:spLocks noChangeArrowheads="1"/>
              </p:cNvSpPr>
              <p:nvPr/>
            </p:nvSpPr>
            <p:spPr bwMode="auto">
              <a:xfrm>
                <a:off x="8118348" y="3120267"/>
                <a:ext cx="151822" cy="135912"/>
              </a:xfrm>
              <a:custGeom>
                <a:avLst/>
                <a:gdLst>
                  <a:gd name="T0" fmla="*/ 205 w 347"/>
                  <a:gd name="T1" fmla="*/ 164 h 311"/>
                  <a:gd name="T2" fmla="*/ 205 w 347"/>
                  <a:gd name="T3" fmla="*/ 164 h 311"/>
                  <a:gd name="T4" fmla="*/ 212 w 347"/>
                  <a:gd name="T5" fmla="*/ 146 h 311"/>
                  <a:gd name="T6" fmla="*/ 212 w 347"/>
                  <a:gd name="T7" fmla="*/ 146 h 311"/>
                  <a:gd name="T8" fmla="*/ 234 w 347"/>
                  <a:gd name="T9" fmla="*/ 162 h 311"/>
                  <a:gd name="T10" fmla="*/ 234 w 347"/>
                  <a:gd name="T11" fmla="*/ 162 h 311"/>
                  <a:gd name="T12" fmla="*/ 205 w 347"/>
                  <a:gd name="T13" fmla="*/ 214 h 311"/>
                  <a:gd name="T14" fmla="*/ 205 w 347"/>
                  <a:gd name="T15" fmla="*/ 214 h 311"/>
                  <a:gd name="T16" fmla="*/ 142 w 347"/>
                  <a:gd name="T17" fmla="*/ 156 h 311"/>
                  <a:gd name="T18" fmla="*/ 142 w 347"/>
                  <a:gd name="T19" fmla="*/ 156 h 311"/>
                  <a:gd name="T20" fmla="*/ 281 w 347"/>
                  <a:gd name="T21" fmla="*/ 95 h 311"/>
                  <a:gd name="T22" fmla="*/ 281 w 347"/>
                  <a:gd name="T23" fmla="*/ 95 h 311"/>
                  <a:gd name="T24" fmla="*/ 306 w 347"/>
                  <a:gd name="T25" fmla="*/ 189 h 311"/>
                  <a:gd name="T26" fmla="*/ 306 w 347"/>
                  <a:gd name="T27" fmla="*/ 189 h 311"/>
                  <a:gd name="T28" fmla="*/ 239 w 347"/>
                  <a:gd name="T29" fmla="*/ 251 h 311"/>
                  <a:gd name="T30" fmla="*/ 239 w 347"/>
                  <a:gd name="T31" fmla="*/ 251 h 311"/>
                  <a:gd name="T32" fmla="*/ 76 w 347"/>
                  <a:gd name="T33" fmla="*/ 201 h 311"/>
                  <a:gd name="T34" fmla="*/ 76 w 347"/>
                  <a:gd name="T35" fmla="*/ 201 h 311"/>
                  <a:gd name="T36" fmla="*/ 162 w 347"/>
                  <a:gd name="T37" fmla="*/ 30 h 311"/>
                  <a:gd name="T38" fmla="*/ 162 w 347"/>
                  <a:gd name="T39" fmla="*/ 30 h 311"/>
                  <a:gd name="T40" fmla="*/ 149 w 347"/>
                  <a:gd name="T41" fmla="*/ 7 h 311"/>
                  <a:gd name="T42" fmla="*/ 149 w 347"/>
                  <a:gd name="T43" fmla="*/ 7 h 311"/>
                  <a:gd name="T44" fmla="*/ 61 w 347"/>
                  <a:gd name="T45" fmla="*/ 237 h 311"/>
                  <a:gd name="T46" fmla="*/ 61 w 347"/>
                  <a:gd name="T47" fmla="*/ 237 h 311"/>
                  <a:gd name="T48" fmla="*/ 308 w 347"/>
                  <a:gd name="T49" fmla="*/ 235 h 311"/>
                  <a:gd name="T50" fmla="*/ 308 w 347"/>
                  <a:gd name="T51" fmla="*/ 235 h 311"/>
                  <a:gd name="T52" fmla="*/ 321 w 347"/>
                  <a:gd name="T53" fmla="*/ 104 h 311"/>
                  <a:gd name="T54" fmla="*/ 321 w 347"/>
                  <a:gd name="T55" fmla="*/ 104 h 311"/>
                  <a:gd name="T56" fmla="*/ 205 w 347"/>
                  <a:gd name="T57" fmla="*/ 49 h 311"/>
                  <a:gd name="T58" fmla="*/ 205 w 347"/>
                  <a:gd name="T59" fmla="*/ 49 h 311"/>
                  <a:gd name="T60" fmla="*/ 113 w 347"/>
                  <a:gd name="T61" fmla="*/ 138 h 311"/>
                  <a:gd name="T62" fmla="*/ 113 w 347"/>
                  <a:gd name="T63" fmla="*/ 138 h 311"/>
                  <a:gd name="T64" fmla="*/ 179 w 347"/>
                  <a:gd name="T65" fmla="*/ 245 h 311"/>
                  <a:gd name="T66" fmla="*/ 179 w 347"/>
                  <a:gd name="T67" fmla="*/ 245 h 311"/>
                  <a:gd name="T68" fmla="*/ 247 w 347"/>
                  <a:gd name="T69" fmla="*/ 142 h 311"/>
                  <a:gd name="T70" fmla="*/ 247 w 347"/>
                  <a:gd name="T71" fmla="*/ 142 h 311"/>
                  <a:gd name="T72" fmla="*/ 196 w 347"/>
                  <a:gd name="T73" fmla="*/ 128 h 311"/>
                  <a:gd name="T74" fmla="*/ 196 w 347"/>
                  <a:gd name="T75" fmla="*/ 128 h 311"/>
                  <a:gd name="T76" fmla="*/ 191 w 347"/>
                  <a:gd name="T77" fmla="*/ 175 h 311"/>
                  <a:gd name="T78" fmla="*/ 191 w 347"/>
                  <a:gd name="T79" fmla="*/ 175 h 311"/>
                  <a:gd name="T80" fmla="*/ 205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5" y="164"/>
                    </a:moveTo>
                    <a:lnTo>
                      <a:pt x="205" y="164"/>
                    </a:lnTo>
                    <a:cubicBezTo>
                      <a:pt x="201" y="156"/>
                      <a:pt x="205" y="147"/>
                      <a:pt x="212" y="146"/>
                    </a:cubicBezTo>
                    <a:lnTo>
                      <a:pt x="212" y="146"/>
                    </a:lnTo>
                    <a:cubicBezTo>
                      <a:pt x="222" y="142"/>
                      <a:pt x="231" y="153"/>
                      <a:pt x="234" y="162"/>
                    </a:cubicBezTo>
                    <a:lnTo>
                      <a:pt x="234" y="162"/>
                    </a:lnTo>
                    <a:cubicBezTo>
                      <a:pt x="239" y="181"/>
                      <a:pt x="221" y="205"/>
                      <a:pt x="205" y="214"/>
                    </a:cubicBezTo>
                    <a:lnTo>
                      <a:pt x="205" y="214"/>
                    </a:lnTo>
                    <a:cubicBezTo>
                      <a:pt x="170" y="235"/>
                      <a:pt x="143" y="187"/>
                      <a:pt x="142" y="156"/>
                    </a:cubicBezTo>
                    <a:lnTo>
                      <a:pt x="142" y="156"/>
                    </a:lnTo>
                    <a:cubicBezTo>
                      <a:pt x="141" y="83"/>
                      <a:pt x="229" y="50"/>
                      <a:pt x="281" y="95"/>
                    </a:cubicBezTo>
                    <a:lnTo>
                      <a:pt x="281" y="95"/>
                    </a:lnTo>
                    <a:cubicBezTo>
                      <a:pt x="308" y="117"/>
                      <a:pt x="317" y="156"/>
                      <a:pt x="306" y="189"/>
                    </a:cubicBezTo>
                    <a:lnTo>
                      <a:pt x="306" y="189"/>
                    </a:lnTo>
                    <a:cubicBezTo>
                      <a:pt x="295" y="220"/>
                      <a:pt x="268" y="239"/>
                      <a:pt x="239" y="251"/>
                    </a:cubicBezTo>
                    <a:lnTo>
                      <a:pt x="239" y="251"/>
                    </a:lnTo>
                    <a:cubicBezTo>
                      <a:pt x="183" y="271"/>
                      <a:pt x="100" y="266"/>
                      <a:pt x="76" y="201"/>
                    </a:cubicBezTo>
                    <a:lnTo>
                      <a:pt x="76" y="201"/>
                    </a:lnTo>
                    <a:cubicBezTo>
                      <a:pt x="47" y="129"/>
                      <a:pt x="100" y="63"/>
                      <a:pt x="162" y="30"/>
                    </a:cubicBezTo>
                    <a:lnTo>
                      <a:pt x="162" y="30"/>
                    </a:lnTo>
                    <a:cubicBezTo>
                      <a:pt x="178" y="22"/>
                      <a:pt x="163" y="0"/>
                      <a:pt x="149" y="7"/>
                    </a:cubicBezTo>
                    <a:lnTo>
                      <a:pt x="149" y="7"/>
                    </a:lnTo>
                    <a:cubicBezTo>
                      <a:pt x="66" y="46"/>
                      <a:pt x="0" y="151"/>
                      <a:pt x="61" y="237"/>
                    </a:cubicBezTo>
                    <a:lnTo>
                      <a:pt x="61" y="237"/>
                    </a:lnTo>
                    <a:cubicBezTo>
                      <a:pt x="114" y="310"/>
                      <a:pt x="250" y="302"/>
                      <a:pt x="308" y="235"/>
                    </a:cubicBezTo>
                    <a:lnTo>
                      <a:pt x="308" y="235"/>
                    </a:lnTo>
                    <a:cubicBezTo>
                      <a:pt x="339" y="200"/>
                      <a:pt x="346" y="146"/>
                      <a:pt x="321" y="104"/>
                    </a:cubicBezTo>
                    <a:lnTo>
                      <a:pt x="321" y="104"/>
                    </a:lnTo>
                    <a:cubicBezTo>
                      <a:pt x="297" y="63"/>
                      <a:pt x="251" y="41"/>
                      <a:pt x="205" y="49"/>
                    </a:cubicBezTo>
                    <a:lnTo>
                      <a:pt x="205" y="49"/>
                    </a:lnTo>
                    <a:cubicBezTo>
                      <a:pt x="159" y="55"/>
                      <a:pt x="120" y="92"/>
                      <a:pt x="113" y="138"/>
                    </a:cubicBezTo>
                    <a:lnTo>
                      <a:pt x="113" y="138"/>
                    </a:lnTo>
                    <a:cubicBezTo>
                      <a:pt x="108" y="183"/>
                      <a:pt x="130" y="239"/>
                      <a:pt x="179" y="245"/>
                    </a:cubicBezTo>
                    <a:lnTo>
                      <a:pt x="179" y="245"/>
                    </a:lnTo>
                    <a:cubicBezTo>
                      <a:pt x="229" y="252"/>
                      <a:pt x="276" y="184"/>
                      <a:pt x="247" y="142"/>
                    </a:cubicBezTo>
                    <a:lnTo>
                      <a:pt x="247" y="142"/>
                    </a:lnTo>
                    <a:cubicBezTo>
                      <a:pt x="237" y="125"/>
                      <a:pt x="213" y="116"/>
                      <a:pt x="196" y="128"/>
                    </a:cubicBezTo>
                    <a:lnTo>
                      <a:pt x="196" y="128"/>
                    </a:lnTo>
                    <a:cubicBezTo>
                      <a:pt x="180" y="138"/>
                      <a:pt x="175" y="162"/>
                      <a:pt x="191" y="175"/>
                    </a:cubicBezTo>
                    <a:lnTo>
                      <a:pt x="191" y="175"/>
                    </a:lnTo>
                    <a:cubicBezTo>
                      <a:pt x="199" y="181"/>
                      <a:pt x="209"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00" name="Freeform 334">
                <a:extLst>
                  <a:ext uri="{FF2B5EF4-FFF2-40B4-BE49-F238E27FC236}">
                    <a16:creationId xmlns:a16="http://schemas.microsoft.com/office/drawing/2014/main" id="{17704ECD-3BC3-614F-999D-F6453BB5935E}"/>
                  </a:ext>
                </a:extLst>
              </p:cNvPr>
              <p:cNvSpPr>
                <a:spLocks/>
              </p:cNvSpPr>
              <p:nvPr/>
            </p:nvSpPr>
            <p:spPr bwMode="auto">
              <a:xfrm>
                <a:off x="8339648" y="3119841"/>
                <a:ext cx="132497" cy="136338"/>
              </a:xfrm>
              <a:custGeom>
                <a:avLst/>
                <a:gdLst>
                  <a:gd name="T0" fmla="*/ 59321 w 306"/>
                  <a:gd name="T1" fmla="*/ 56371 h 312"/>
                  <a:gd name="T2" fmla="*/ 59321 w 306"/>
                  <a:gd name="T3" fmla="*/ 56371 h 312"/>
                  <a:gd name="T4" fmla="*/ 51527 w 306"/>
                  <a:gd name="T5" fmla="*/ 59429 h 312"/>
                  <a:gd name="T6" fmla="*/ 51527 w 306"/>
                  <a:gd name="T7" fmla="*/ 59429 h 312"/>
                  <a:gd name="T8" fmla="*/ 49795 w 306"/>
                  <a:gd name="T9" fmla="*/ 48068 h 312"/>
                  <a:gd name="T10" fmla="*/ 49795 w 306"/>
                  <a:gd name="T11" fmla="*/ 48068 h 312"/>
                  <a:gd name="T12" fmla="*/ 74908 w 306"/>
                  <a:gd name="T13" fmla="*/ 40639 h 312"/>
                  <a:gd name="T14" fmla="*/ 74908 w 306"/>
                  <a:gd name="T15" fmla="*/ 40639 h 312"/>
                  <a:gd name="T16" fmla="*/ 75774 w 306"/>
                  <a:gd name="T17" fmla="*/ 77783 h 312"/>
                  <a:gd name="T18" fmla="*/ 75774 w 306"/>
                  <a:gd name="T19" fmla="*/ 77783 h 312"/>
                  <a:gd name="T20" fmla="*/ 15155 w 306"/>
                  <a:gd name="T21" fmla="*/ 53749 h 312"/>
                  <a:gd name="T22" fmla="*/ 15155 w 306"/>
                  <a:gd name="T23" fmla="*/ 53749 h 312"/>
                  <a:gd name="T24" fmla="*/ 35939 w 306"/>
                  <a:gd name="T25" fmla="*/ 17916 h 312"/>
                  <a:gd name="T26" fmla="*/ 35939 w 306"/>
                  <a:gd name="T27" fmla="*/ 17916 h 312"/>
                  <a:gd name="T28" fmla="*/ 75341 w 306"/>
                  <a:gd name="T29" fmla="*/ 18790 h 312"/>
                  <a:gd name="T30" fmla="*/ 75341 w 306"/>
                  <a:gd name="T31" fmla="*/ 18790 h 312"/>
                  <a:gd name="T32" fmla="*/ 110414 w 306"/>
                  <a:gd name="T33" fmla="*/ 84774 h 312"/>
                  <a:gd name="T34" fmla="*/ 110414 w 306"/>
                  <a:gd name="T35" fmla="*/ 84774 h 312"/>
                  <a:gd name="T36" fmla="*/ 31609 w 306"/>
                  <a:gd name="T37" fmla="*/ 110556 h 312"/>
                  <a:gd name="T38" fmla="*/ 31609 w 306"/>
                  <a:gd name="T39" fmla="*/ 110556 h 312"/>
                  <a:gd name="T40" fmla="*/ 28578 w 306"/>
                  <a:gd name="T41" fmla="*/ 122355 h 312"/>
                  <a:gd name="T42" fmla="*/ 28578 w 306"/>
                  <a:gd name="T43" fmla="*/ 122355 h 312"/>
                  <a:gd name="T44" fmla="*/ 125136 w 306"/>
                  <a:gd name="T45" fmla="*/ 78657 h 312"/>
                  <a:gd name="T46" fmla="*/ 125136 w 306"/>
                  <a:gd name="T47" fmla="*/ 78657 h 312"/>
                  <a:gd name="T48" fmla="*/ 49795 w 306"/>
                  <a:gd name="T49" fmla="*/ 2622 h 312"/>
                  <a:gd name="T50" fmla="*/ 49795 w 306"/>
                  <a:gd name="T51" fmla="*/ 2622 h 312"/>
                  <a:gd name="T52" fmla="*/ 5196 w 306"/>
                  <a:gd name="T53" fmla="*/ 38891 h 312"/>
                  <a:gd name="T54" fmla="*/ 5196 w 306"/>
                  <a:gd name="T55" fmla="*/ 38891 h 312"/>
                  <a:gd name="T56" fmla="*/ 24248 w 306"/>
                  <a:gd name="T57" fmla="*/ 92203 h 312"/>
                  <a:gd name="T58" fmla="*/ 24248 w 306"/>
                  <a:gd name="T59" fmla="*/ 92203 h 312"/>
                  <a:gd name="T60" fmla="*/ 79671 w 306"/>
                  <a:gd name="T61" fmla="*/ 93077 h 312"/>
                  <a:gd name="T62" fmla="*/ 79671 w 306"/>
                  <a:gd name="T63" fmla="*/ 93077 h 312"/>
                  <a:gd name="T64" fmla="*/ 91795 w 306"/>
                  <a:gd name="T65" fmla="*/ 39328 h 312"/>
                  <a:gd name="T66" fmla="*/ 91795 w 306"/>
                  <a:gd name="T67" fmla="*/ 39328 h 312"/>
                  <a:gd name="T68" fmla="*/ 39403 w 306"/>
                  <a:gd name="T69" fmla="*/ 50253 h 312"/>
                  <a:gd name="T70" fmla="*/ 39403 w 306"/>
                  <a:gd name="T71" fmla="*/ 50253 h 312"/>
                  <a:gd name="T72" fmla="*/ 50661 w 306"/>
                  <a:gd name="T73" fmla="*/ 70354 h 312"/>
                  <a:gd name="T74" fmla="*/ 50661 w 306"/>
                  <a:gd name="T75" fmla="*/ 70354 h 312"/>
                  <a:gd name="T76" fmla="*/ 66681 w 306"/>
                  <a:gd name="T77" fmla="*/ 57244 h 312"/>
                  <a:gd name="T78" fmla="*/ 66681 w 306"/>
                  <a:gd name="T79" fmla="*/ 57244 h 312"/>
                  <a:gd name="T80" fmla="*/ 59321 w 306"/>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7" y="129"/>
                    </a:moveTo>
                    <a:lnTo>
                      <a:pt x="137" y="129"/>
                    </a:lnTo>
                    <a:cubicBezTo>
                      <a:pt x="136" y="136"/>
                      <a:pt x="125" y="140"/>
                      <a:pt x="119" y="136"/>
                    </a:cubicBezTo>
                    <a:cubicBezTo>
                      <a:pt x="109" y="133"/>
                      <a:pt x="109" y="118"/>
                      <a:pt x="115" y="110"/>
                    </a:cubicBezTo>
                    <a:cubicBezTo>
                      <a:pt x="125" y="93"/>
                      <a:pt x="154" y="88"/>
                      <a:pt x="173" y="93"/>
                    </a:cubicBezTo>
                    <a:cubicBezTo>
                      <a:pt x="212" y="104"/>
                      <a:pt x="196" y="157"/>
                      <a:pt x="175" y="178"/>
                    </a:cubicBezTo>
                    <a:cubicBezTo>
                      <a:pt x="125" y="231"/>
                      <a:pt x="40" y="193"/>
                      <a:pt x="35" y="123"/>
                    </a:cubicBezTo>
                    <a:cubicBezTo>
                      <a:pt x="31" y="89"/>
                      <a:pt x="52" y="55"/>
                      <a:pt x="83" y="41"/>
                    </a:cubicBezTo>
                    <a:cubicBezTo>
                      <a:pt x="112" y="26"/>
                      <a:pt x="146" y="30"/>
                      <a:pt x="174" y="43"/>
                    </a:cubicBezTo>
                    <a:cubicBezTo>
                      <a:pt x="228" y="69"/>
                      <a:pt x="283" y="131"/>
                      <a:pt x="255" y="194"/>
                    </a:cubicBezTo>
                    <a:cubicBezTo>
                      <a:pt x="224" y="265"/>
                      <a:pt x="140" y="276"/>
                      <a:pt x="73" y="253"/>
                    </a:cubicBezTo>
                    <a:cubicBezTo>
                      <a:pt x="57" y="248"/>
                      <a:pt x="50" y="273"/>
                      <a:pt x="66" y="280"/>
                    </a:cubicBezTo>
                    <a:cubicBezTo>
                      <a:pt x="151" y="311"/>
                      <a:pt x="272" y="284"/>
                      <a:pt x="289" y="180"/>
                    </a:cubicBezTo>
                    <a:cubicBezTo>
                      <a:pt x="305" y="89"/>
                      <a:pt x="203" y="0"/>
                      <a:pt x="115" y="6"/>
                    </a:cubicBezTo>
                    <a:cubicBezTo>
                      <a:pt x="67" y="9"/>
                      <a:pt x="25" y="43"/>
                      <a:pt x="12" y="89"/>
                    </a:cubicBezTo>
                    <a:cubicBezTo>
                      <a:pt x="0" y="135"/>
                      <a:pt x="17" y="184"/>
                      <a:pt x="56" y="211"/>
                    </a:cubicBezTo>
                    <a:cubicBezTo>
                      <a:pt x="92" y="239"/>
                      <a:pt x="146" y="240"/>
                      <a:pt x="184" y="213"/>
                    </a:cubicBezTo>
                    <a:cubicBezTo>
                      <a:pt x="219" y="185"/>
                      <a:pt x="242" y="129"/>
                      <a:pt x="212" y="90"/>
                    </a:cubicBezTo>
                    <a:cubicBezTo>
                      <a:pt x="183" y="50"/>
                      <a:pt x="102" y="65"/>
                      <a:pt x="91" y="115"/>
                    </a:cubicBezTo>
                    <a:cubicBezTo>
                      <a:pt x="87" y="135"/>
                      <a:pt x="98" y="157"/>
                      <a:pt x="117" y="161"/>
                    </a:cubicBezTo>
                    <a:cubicBezTo>
                      <a:pt x="136" y="164"/>
                      <a:pt x="157" y="151"/>
                      <a:pt x="154" y="131"/>
                    </a:cubicBezTo>
                    <a:cubicBezTo>
                      <a:pt x="154" y="122"/>
                      <a:pt x="141"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01" name="Freeform 335">
                <a:extLst>
                  <a:ext uri="{FF2B5EF4-FFF2-40B4-BE49-F238E27FC236}">
                    <a16:creationId xmlns:a16="http://schemas.microsoft.com/office/drawing/2014/main" id="{D4D0D0B1-FAB1-3641-9822-BF8FA64852CA}"/>
                  </a:ext>
                </a:extLst>
              </p:cNvPr>
              <p:cNvSpPr>
                <a:spLocks/>
              </p:cNvSpPr>
              <p:nvPr/>
            </p:nvSpPr>
            <p:spPr bwMode="auto">
              <a:xfrm>
                <a:off x="7930633" y="3119841"/>
                <a:ext cx="132498" cy="136338"/>
              </a:xfrm>
              <a:custGeom>
                <a:avLst/>
                <a:gdLst>
                  <a:gd name="T0" fmla="*/ 59275 w 304"/>
                  <a:gd name="T1" fmla="*/ 56371 h 312"/>
                  <a:gd name="T2" fmla="*/ 59275 w 304"/>
                  <a:gd name="T3" fmla="*/ 56371 h 312"/>
                  <a:gd name="T4" fmla="*/ 51430 w 304"/>
                  <a:gd name="T5" fmla="*/ 59429 h 312"/>
                  <a:gd name="T6" fmla="*/ 51430 w 304"/>
                  <a:gd name="T7" fmla="*/ 59429 h 312"/>
                  <a:gd name="T8" fmla="*/ 49687 w 304"/>
                  <a:gd name="T9" fmla="*/ 48068 h 312"/>
                  <a:gd name="T10" fmla="*/ 49687 w 304"/>
                  <a:gd name="T11" fmla="*/ 48068 h 312"/>
                  <a:gd name="T12" fmla="*/ 74094 w 304"/>
                  <a:gd name="T13" fmla="*/ 40639 h 312"/>
                  <a:gd name="T14" fmla="*/ 74094 w 304"/>
                  <a:gd name="T15" fmla="*/ 40639 h 312"/>
                  <a:gd name="T16" fmla="*/ 75838 w 304"/>
                  <a:gd name="T17" fmla="*/ 77783 h 312"/>
                  <a:gd name="T18" fmla="*/ 75838 w 304"/>
                  <a:gd name="T19" fmla="*/ 77783 h 312"/>
                  <a:gd name="T20" fmla="*/ 13947 w 304"/>
                  <a:gd name="T21" fmla="*/ 53749 h 312"/>
                  <a:gd name="T22" fmla="*/ 13947 w 304"/>
                  <a:gd name="T23" fmla="*/ 53749 h 312"/>
                  <a:gd name="T24" fmla="*/ 35740 w 304"/>
                  <a:gd name="T25" fmla="*/ 17916 h 312"/>
                  <a:gd name="T26" fmla="*/ 35740 w 304"/>
                  <a:gd name="T27" fmla="*/ 17916 h 312"/>
                  <a:gd name="T28" fmla="*/ 74966 w 304"/>
                  <a:gd name="T29" fmla="*/ 18790 h 312"/>
                  <a:gd name="T30" fmla="*/ 74966 w 304"/>
                  <a:gd name="T31" fmla="*/ 18790 h 312"/>
                  <a:gd name="T32" fmla="*/ 110270 w 304"/>
                  <a:gd name="T33" fmla="*/ 84774 h 312"/>
                  <a:gd name="T34" fmla="*/ 110270 w 304"/>
                  <a:gd name="T35" fmla="*/ 84774 h 312"/>
                  <a:gd name="T36" fmla="*/ 31381 w 304"/>
                  <a:gd name="T37" fmla="*/ 110556 h 312"/>
                  <a:gd name="T38" fmla="*/ 31381 w 304"/>
                  <a:gd name="T39" fmla="*/ 110556 h 312"/>
                  <a:gd name="T40" fmla="*/ 28330 w 304"/>
                  <a:gd name="T41" fmla="*/ 122355 h 312"/>
                  <a:gd name="T42" fmla="*/ 28330 w 304"/>
                  <a:gd name="T43" fmla="*/ 122355 h 312"/>
                  <a:gd name="T44" fmla="*/ 125960 w 304"/>
                  <a:gd name="T45" fmla="*/ 78657 h 312"/>
                  <a:gd name="T46" fmla="*/ 125960 w 304"/>
                  <a:gd name="T47" fmla="*/ 78657 h 312"/>
                  <a:gd name="T48" fmla="*/ 49687 w 304"/>
                  <a:gd name="T49" fmla="*/ 2622 h 312"/>
                  <a:gd name="T50" fmla="*/ 49687 w 304"/>
                  <a:gd name="T51" fmla="*/ 2622 h 312"/>
                  <a:gd name="T52" fmla="*/ 4794 w 304"/>
                  <a:gd name="T53" fmla="*/ 38891 h 312"/>
                  <a:gd name="T54" fmla="*/ 4794 w 304"/>
                  <a:gd name="T55" fmla="*/ 38891 h 312"/>
                  <a:gd name="T56" fmla="*/ 23100 w 304"/>
                  <a:gd name="T57" fmla="*/ 92203 h 312"/>
                  <a:gd name="T58" fmla="*/ 23100 w 304"/>
                  <a:gd name="T59" fmla="*/ 92203 h 312"/>
                  <a:gd name="T60" fmla="*/ 79324 w 304"/>
                  <a:gd name="T61" fmla="*/ 93077 h 312"/>
                  <a:gd name="T62" fmla="*/ 79324 w 304"/>
                  <a:gd name="T63" fmla="*/ 93077 h 312"/>
                  <a:gd name="T64" fmla="*/ 91964 w 304"/>
                  <a:gd name="T65" fmla="*/ 39328 h 312"/>
                  <a:gd name="T66" fmla="*/ 91964 w 304"/>
                  <a:gd name="T67" fmla="*/ 39328 h 312"/>
                  <a:gd name="T68" fmla="*/ 39226 w 304"/>
                  <a:gd name="T69" fmla="*/ 50253 h 312"/>
                  <a:gd name="T70" fmla="*/ 39226 w 304"/>
                  <a:gd name="T71" fmla="*/ 50253 h 312"/>
                  <a:gd name="T72" fmla="*/ 50558 w 304"/>
                  <a:gd name="T73" fmla="*/ 70354 h 312"/>
                  <a:gd name="T74" fmla="*/ 50558 w 304"/>
                  <a:gd name="T75" fmla="*/ 70354 h 312"/>
                  <a:gd name="T76" fmla="*/ 66685 w 304"/>
                  <a:gd name="T77" fmla="*/ 57244 h 312"/>
                  <a:gd name="T78" fmla="*/ 66685 w 304"/>
                  <a:gd name="T79" fmla="*/ 57244 h 312"/>
                  <a:gd name="T80" fmla="*/ 59275 w 304"/>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6" y="129"/>
                    </a:moveTo>
                    <a:lnTo>
                      <a:pt x="136" y="129"/>
                    </a:lnTo>
                    <a:cubicBezTo>
                      <a:pt x="134" y="136"/>
                      <a:pt x="124" y="140"/>
                      <a:pt x="118" y="136"/>
                    </a:cubicBezTo>
                    <a:cubicBezTo>
                      <a:pt x="107" y="133"/>
                      <a:pt x="109" y="118"/>
                      <a:pt x="114" y="110"/>
                    </a:cubicBezTo>
                    <a:cubicBezTo>
                      <a:pt x="123" y="93"/>
                      <a:pt x="153" y="88"/>
                      <a:pt x="170" y="93"/>
                    </a:cubicBezTo>
                    <a:cubicBezTo>
                      <a:pt x="211" y="104"/>
                      <a:pt x="195" y="157"/>
                      <a:pt x="174" y="178"/>
                    </a:cubicBezTo>
                    <a:cubicBezTo>
                      <a:pt x="124" y="231"/>
                      <a:pt x="38" y="193"/>
                      <a:pt x="32" y="123"/>
                    </a:cubicBezTo>
                    <a:cubicBezTo>
                      <a:pt x="30" y="89"/>
                      <a:pt x="51" y="55"/>
                      <a:pt x="82" y="41"/>
                    </a:cubicBezTo>
                    <a:cubicBezTo>
                      <a:pt x="110" y="26"/>
                      <a:pt x="144" y="30"/>
                      <a:pt x="172" y="43"/>
                    </a:cubicBezTo>
                    <a:cubicBezTo>
                      <a:pt x="226" y="69"/>
                      <a:pt x="281" y="131"/>
                      <a:pt x="253" y="194"/>
                    </a:cubicBezTo>
                    <a:cubicBezTo>
                      <a:pt x="222" y="265"/>
                      <a:pt x="139" y="276"/>
                      <a:pt x="72" y="253"/>
                    </a:cubicBezTo>
                    <a:cubicBezTo>
                      <a:pt x="55" y="248"/>
                      <a:pt x="49" y="273"/>
                      <a:pt x="65" y="280"/>
                    </a:cubicBezTo>
                    <a:cubicBezTo>
                      <a:pt x="151" y="311"/>
                      <a:pt x="272" y="284"/>
                      <a:pt x="289" y="180"/>
                    </a:cubicBezTo>
                    <a:cubicBezTo>
                      <a:pt x="303" y="89"/>
                      <a:pt x="201" y="0"/>
                      <a:pt x="114" y="6"/>
                    </a:cubicBezTo>
                    <a:cubicBezTo>
                      <a:pt x="65" y="9"/>
                      <a:pt x="23" y="43"/>
                      <a:pt x="11" y="89"/>
                    </a:cubicBezTo>
                    <a:cubicBezTo>
                      <a:pt x="0" y="135"/>
                      <a:pt x="15" y="184"/>
                      <a:pt x="53" y="211"/>
                    </a:cubicBezTo>
                    <a:cubicBezTo>
                      <a:pt x="92" y="239"/>
                      <a:pt x="145" y="240"/>
                      <a:pt x="182" y="213"/>
                    </a:cubicBezTo>
                    <a:cubicBezTo>
                      <a:pt x="218" y="185"/>
                      <a:pt x="241" y="129"/>
                      <a:pt x="211" y="90"/>
                    </a:cubicBezTo>
                    <a:cubicBezTo>
                      <a:pt x="182" y="50"/>
                      <a:pt x="99" y="65"/>
                      <a:pt x="90" y="115"/>
                    </a:cubicBezTo>
                    <a:cubicBezTo>
                      <a:pt x="86" y="135"/>
                      <a:pt x="95" y="157"/>
                      <a:pt x="116" y="161"/>
                    </a:cubicBezTo>
                    <a:cubicBezTo>
                      <a:pt x="135" y="164"/>
                      <a:pt x="156" y="151"/>
                      <a:pt x="153" y="131"/>
                    </a:cubicBezTo>
                    <a:cubicBezTo>
                      <a:pt x="152" y="122"/>
                      <a:pt x="139"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02" name="Freeform 336">
                <a:extLst>
                  <a:ext uri="{FF2B5EF4-FFF2-40B4-BE49-F238E27FC236}">
                    <a16:creationId xmlns:a16="http://schemas.microsoft.com/office/drawing/2014/main" id="{E9BEBA76-7722-9F40-A33D-4EA466E40E27}"/>
                  </a:ext>
                </a:extLst>
              </p:cNvPr>
              <p:cNvSpPr>
                <a:spLocks noChangeArrowheads="1"/>
              </p:cNvSpPr>
              <p:nvPr/>
            </p:nvSpPr>
            <p:spPr bwMode="auto">
              <a:xfrm>
                <a:off x="8528991" y="3120267"/>
                <a:ext cx="151822" cy="135912"/>
              </a:xfrm>
              <a:custGeom>
                <a:avLst/>
                <a:gdLst>
                  <a:gd name="T0" fmla="*/ 205 w 347"/>
                  <a:gd name="T1" fmla="*/ 164 h 311"/>
                  <a:gd name="T2" fmla="*/ 205 w 347"/>
                  <a:gd name="T3" fmla="*/ 164 h 311"/>
                  <a:gd name="T4" fmla="*/ 212 w 347"/>
                  <a:gd name="T5" fmla="*/ 146 h 311"/>
                  <a:gd name="T6" fmla="*/ 212 w 347"/>
                  <a:gd name="T7" fmla="*/ 146 h 311"/>
                  <a:gd name="T8" fmla="*/ 234 w 347"/>
                  <a:gd name="T9" fmla="*/ 162 h 311"/>
                  <a:gd name="T10" fmla="*/ 234 w 347"/>
                  <a:gd name="T11" fmla="*/ 162 h 311"/>
                  <a:gd name="T12" fmla="*/ 206 w 347"/>
                  <a:gd name="T13" fmla="*/ 214 h 311"/>
                  <a:gd name="T14" fmla="*/ 206 w 347"/>
                  <a:gd name="T15" fmla="*/ 214 h 311"/>
                  <a:gd name="T16" fmla="*/ 142 w 347"/>
                  <a:gd name="T17" fmla="*/ 156 h 311"/>
                  <a:gd name="T18" fmla="*/ 142 w 347"/>
                  <a:gd name="T19" fmla="*/ 156 h 311"/>
                  <a:gd name="T20" fmla="*/ 281 w 347"/>
                  <a:gd name="T21" fmla="*/ 95 h 311"/>
                  <a:gd name="T22" fmla="*/ 281 w 347"/>
                  <a:gd name="T23" fmla="*/ 95 h 311"/>
                  <a:gd name="T24" fmla="*/ 306 w 347"/>
                  <a:gd name="T25" fmla="*/ 189 h 311"/>
                  <a:gd name="T26" fmla="*/ 306 w 347"/>
                  <a:gd name="T27" fmla="*/ 189 h 311"/>
                  <a:gd name="T28" fmla="*/ 239 w 347"/>
                  <a:gd name="T29" fmla="*/ 251 h 311"/>
                  <a:gd name="T30" fmla="*/ 239 w 347"/>
                  <a:gd name="T31" fmla="*/ 251 h 311"/>
                  <a:gd name="T32" fmla="*/ 76 w 347"/>
                  <a:gd name="T33" fmla="*/ 201 h 311"/>
                  <a:gd name="T34" fmla="*/ 76 w 347"/>
                  <a:gd name="T35" fmla="*/ 201 h 311"/>
                  <a:gd name="T36" fmla="*/ 162 w 347"/>
                  <a:gd name="T37" fmla="*/ 30 h 311"/>
                  <a:gd name="T38" fmla="*/ 162 w 347"/>
                  <a:gd name="T39" fmla="*/ 30 h 311"/>
                  <a:gd name="T40" fmla="*/ 148 w 347"/>
                  <a:gd name="T41" fmla="*/ 7 h 311"/>
                  <a:gd name="T42" fmla="*/ 148 w 347"/>
                  <a:gd name="T43" fmla="*/ 7 h 311"/>
                  <a:gd name="T44" fmla="*/ 62 w 347"/>
                  <a:gd name="T45" fmla="*/ 237 h 311"/>
                  <a:gd name="T46" fmla="*/ 62 w 347"/>
                  <a:gd name="T47" fmla="*/ 237 h 311"/>
                  <a:gd name="T48" fmla="*/ 307 w 347"/>
                  <a:gd name="T49" fmla="*/ 235 h 311"/>
                  <a:gd name="T50" fmla="*/ 307 w 347"/>
                  <a:gd name="T51" fmla="*/ 235 h 311"/>
                  <a:gd name="T52" fmla="*/ 321 w 347"/>
                  <a:gd name="T53" fmla="*/ 104 h 311"/>
                  <a:gd name="T54" fmla="*/ 321 w 347"/>
                  <a:gd name="T55" fmla="*/ 104 h 311"/>
                  <a:gd name="T56" fmla="*/ 205 w 347"/>
                  <a:gd name="T57" fmla="*/ 49 h 311"/>
                  <a:gd name="T58" fmla="*/ 205 w 347"/>
                  <a:gd name="T59" fmla="*/ 49 h 311"/>
                  <a:gd name="T60" fmla="*/ 113 w 347"/>
                  <a:gd name="T61" fmla="*/ 138 h 311"/>
                  <a:gd name="T62" fmla="*/ 113 w 347"/>
                  <a:gd name="T63" fmla="*/ 138 h 311"/>
                  <a:gd name="T64" fmla="*/ 180 w 347"/>
                  <a:gd name="T65" fmla="*/ 245 h 311"/>
                  <a:gd name="T66" fmla="*/ 180 w 347"/>
                  <a:gd name="T67" fmla="*/ 245 h 311"/>
                  <a:gd name="T68" fmla="*/ 247 w 347"/>
                  <a:gd name="T69" fmla="*/ 142 h 311"/>
                  <a:gd name="T70" fmla="*/ 247 w 347"/>
                  <a:gd name="T71" fmla="*/ 142 h 311"/>
                  <a:gd name="T72" fmla="*/ 197 w 347"/>
                  <a:gd name="T73" fmla="*/ 128 h 311"/>
                  <a:gd name="T74" fmla="*/ 197 w 347"/>
                  <a:gd name="T75" fmla="*/ 128 h 311"/>
                  <a:gd name="T76" fmla="*/ 192 w 347"/>
                  <a:gd name="T77" fmla="*/ 175 h 311"/>
                  <a:gd name="T78" fmla="*/ 192 w 347"/>
                  <a:gd name="T79" fmla="*/ 175 h 311"/>
                  <a:gd name="T80" fmla="*/ 205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5" y="164"/>
                    </a:moveTo>
                    <a:lnTo>
                      <a:pt x="205" y="164"/>
                    </a:lnTo>
                    <a:cubicBezTo>
                      <a:pt x="201" y="156"/>
                      <a:pt x="205" y="147"/>
                      <a:pt x="212" y="146"/>
                    </a:cubicBezTo>
                    <a:lnTo>
                      <a:pt x="212" y="146"/>
                    </a:lnTo>
                    <a:cubicBezTo>
                      <a:pt x="223" y="142"/>
                      <a:pt x="233" y="153"/>
                      <a:pt x="234" y="162"/>
                    </a:cubicBezTo>
                    <a:lnTo>
                      <a:pt x="234" y="162"/>
                    </a:lnTo>
                    <a:cubicBezTo>
                      <a:pt x="239" y="181"/>
                      <a:pt x="222" y="205"/>
                      <a:pt x="206" y="214"/>
                    </a:cubicBezTo>
                    <a:lnTo>
                      <a:pt x="206" y="214"/>
                    </a:lnTo>
                    <a:cubicBezTo>
                      <a:pt x="171" y="235"/>
                      <a:pt x="143" y="187"/>
                      <a:pt x="142" y="156"/>
                    </a:cubicBezTo>
                    <a:lnTo>
                      <a:pt x="142" y="156"/>
                    </a:lnTo>
                    <a:cubicBezTo>
                      <a:pt x="141" y="83"/>
                      <a:pt x="229" y="50"/>
                      <a:pt x="281" y="95"/>
                    </a:cubicBezTo>
                    <a:lnTo>
                      <a:pt x="281" y="95"/>
                    </a:lnTo>
                    <a:cubicBezTo>
                      <a:pt x="309" y="117"/>
                      <a:pt x="318" y="156"/>
                      <a:pt x="306" y="189"/>
                    </a:cubicBezTo>
                    <a:lnTo>
                      <a:pt x="306" y="189"/>
                    </a:lnTo>
                    <a:cubicBezTo>
                      <a:pt x="296" y="220"/>
                      <a:pt x="268" y="239"/>
                      <a:pt x="239" y="251"/>
                    </a:cubicBezTo>
                    <a:lnTo>
                      <a:pt x="239" y="251"/>
                    </a:lnTo>
                    <a:cubicBezTo>
                      <a:pt x="184" y="271"/>
                      <a:pt x="101" y="266"/>
                      <a:pt x="76" y="201"/>
                    </a:cubicBezTo>
                    <a:lnTo>
                      <a:pt x="76" y="201"/>
                    </a:lnTo>
                    <a:cubicBezTo>
                      <a:pt x="47" y="129"/>
                      <a:pt x="100" y="63"/>
                      <a:pt x="162" y="30"/>
                    </a:cubicBezTo>
                    <a:lnTo>
                      <a:pt x="162" y="30"/>
                    </a:lnTo>
                    <a:cubicBezTo>
                      <a:pt x="177" y="22"/>
                      <a:pt x="164" y="0"/>
                      <a:pt x="148" y="7"/>
                    </a:cubicBezTo>
                    <a:lnTo>
                      <a:pt x="148" y="7"/>
                    </a:lnTo>
                    <a:cubicBezTo>
                      <a:pt x="66" y="46"/>
                      <a:pt x="0" y="151"/>
                      <a:pt x="62" y="237"/>
                    </a:cubicBezTo>
                    <a:lnTo>
                      <a:pt x="62" y="237"/>
                    </a:lnTo>
                    <a:cubicBezTo>
                      <a:pt x="114" y="310"/>
                      <a:pt x="251" y="302"/>
                      <a:pt x="307" y="235"/>
                    </a:cubicBezTo>
                    <a:lnTo>
                      <a:pt x="307" y="235"/>
                    </a:lnTo>
                    <a:cubicBezTo>
                      <a:pt x="339" y="200"/>
                      <a:pt x="346" y="146"/>
                      <a:pt x="321" y="104"/>
                    </a:cubicBezTo>
                    <a:lnTo>
                      <a:pt x="321" y="104"/>
                    </a:lnTo>
                    <a:cubicBezTo>
                      <a:pt x="298" y="63"/>
                      <a:pt x="251" y="41"/>
                      <a:pt x="205" y="49"/>
                    </a:cubicBezTo>
                    <a:lnTo>
                      <a:pt x="205" y="49"/>
                    </a:lnTo>
                    <a:cubicBezTo>
                      <a:pt x="159" y="55"/>
                      <a:pt x="120" y="92"/>
                      <a:pt x="113" y="138"/>
                    </a:cubicBezTo>
                    <a:lnTo>
                      <a:pt x="113" y="138"/>
                    </a:lnTo>
                    <a:cubicBezTo>
                      <a:pt x="108" y="183"/>
                      <a:pt x="131" y="239"/>
                      <a:pt x="180" y="245"/>
                    </a:cubicBezTo>
                    <a:lnTo>
                      <a:pt x="180" y="245"/>
                    </a:lnTo>
                    <a:cubicBezTo>
                      <a:pt x="229" y="252"/>
                      <a:pt x="275" y="184"/>
                      <a:pt x="247" y="142"/>
                    </a:cubicBezTo>
                    <a:lnTo>
                      <a:pt x="247" y="142"/>
                    </a:lnTo>
                    <a:cubicBezTo>
                      <a:pt x="235" y="125"/>
                      <a:pt x="214" y="116"/>
                      <a:pt x="197" y="128"/>
                    </a:cubicBezTo>
                    <a:lnTo>
                      <a:pt x="197" y="128"/>
                    </a:lnTo>
                    <a:cubicBezTo>
                      <a:pt x="180" y="138"/>
                      <a:pt x="176" y="162"/>
                      <a:pt x="192" y="175"/>
                    </a:cubicBezTo>
                    <a:lnTo>
                      <a:pt x="192" y="175"/>
                    </a:lnTo>
                    <a:cubicBezTo>
                      <a:pt x="198"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03" name="Freeform 337">
                <a:extLst>
                  <a:ext uri="{FF2B5EF4-FFF2-40B4-BE49-F238E27FC236}">
                    <a16:creationId xmlns:a16="http://schemas.microsoft.com/office/drawing/2014/main" id="{7F2AF47A-825E-A841-BE78-343D74B23E71}"/>
                  </a:ext>
                </a:extLst>
              </p:cNvPr>
              <p:cNvSpPr>
                <a:spLocks/>
              </p:cNvSpPr>
              <p:nvPr/>
            </p:nvSpPr>
            <p:spPr bwMode="auto">
              <a:xfrm>
                <a:off x="8750581" y="3119841"/>
                <a:ext cx="132497" cy="136338"/>
              </a:xfrm>
              <a:custGeom>
                <a:avLst/>
                <a:gdLst>
                  <a:gd name="T0" fmla="*/ 59275 w 304"/>
                  <a:gd name="T1" fmla="*/ 56371 h 312"/>
                  <a:gd name="T2" fmla="*/ 59275 w 304"/>
                  <a:gd name="T3" fmla="*/ 56371 h 312"/>
                  <a:gd name="T4" fmla="*/ 50558 w 304"/>
                  <a:gd name="T5" fmla="*/ 59429 h 312"/>
                  <a:gd name="T6" fmla="*/ 50558 w 304"/>
                  <a:gd name="T7" fmla="*/ 59429 h 312"/>
                  <a:gd name="T8" fmla="*/ 49251 w 304"/>
                  <a:gd name="T9" fmla="*/ 48068 h 312"/>
                  <a:gd name="T10" fmla="*/ 49251 w 304"/>
                  <a:gd name="T11" fmla="*/ 48068 h 312"/>
                  <a:gd name="T12" fmla="*/ 74094 w 304"/>
                  <a:gd name="T13" fmla="*/ 40639 h 312"/>
                  <a:gd name="T14" fmla="*/ 74094 w 304"/>
                  <a:gd name="T15" fmla="*/ 40639 h 312"/>
                  <a:gd name="T16" fmla="*/ 75837 w 304"/>
                  <a:gd name="T17" fmla="*/ 77783 h 312"/>
                  <a:gd name="T18" fmla="*/ 75837 w 304"/>
                  <a:gd name="T19" fmla="*/ 77783 h 312"/>
                  <a:gd name="T20" fmla="*/ 13947 w 304"/>
                  <a:gd name="T21" fmla="*/ 53749 h 312"/>
                  <a:gd name="T22" fmla="*/ 13947 w 304"/>
                  <a:gd name="T23" fmla="*/ 53749 h 312"/>
                  <a:gd name="T24" fmla="*/ 35739 w 304"/>
                  <a:gd name="T25" fmla="*/ 17916 h 312"/>
                  <a:gd name="T26" fmla="*/ 35739 w 304"/>
                  <a:gd name="T27" fmla="*/ 17916 h 312"/>
                  <a:gd name="T28" fmla="*/ 75401 w 304"/>
                  <a:gd name="T29" fmla="*/ 18790 h 312"/>
                  <a:gd name="T30" fmla="*/ 75401 w 304"/>
                  <a:gd name="T31" fmla="*/ 18790 h 312"/>
                  <a:gd name="T32" fmla="*/ 110269 w 304"/>
                  <a:gd name="T33" fmla="*/ 84774 h 312"/>
                  <a:gd name="T34" fmla="*/ 110269 w 304"/>
                  <a:gd name="T35" fmla="*/ 84774 h 312"/>
                  <a:gd name="T36" fmla="*/ 30509 w 304"/>
                  <a:gd name="T37" fmla="*/ 110556 h 312"/>
                  <a:gd name="T38" fmla="*/ 30509 w 304"/>
                  <a:gd name="T39" fmla="*/ 110556 h 312"/>
                  <a:gd name="T40" fmla="*/ 27894 w 304"/>
                  <a:gd name="T41" fmla="*/ 122355 h 312"/>
                  <a:gd name="T42" fmla="*/ 27894 w 304"/>
                  <a:gd name="T43" fmla="*/ 122355 h 312"/>
                  <a:gd name="T44" fmla="*/ 125959 w 304"/>
                  <a:gd name="T45" fmla="*/ 78657 h 312"/>
                  <a:gd name="T46" fmla="*/ 125959 w 304"/>
                  <a:gd name="T47" fmla="*/ 78657 h 312"/>
                  <a:gd name="T48" fmla="*/ 49686 w 304"/>
                  <a:gd name="T49" fmla="*/ 2622 h 312"/>
                  <a:gd name="T50" fmla="*/ 49686 w 304"/>
                  <a:gd name="T51" fmla="*/ 2622 h 312"/>
                  <a:gd name="T52" fmla="*/ 4794 w 304"/>
                  <a:gd name="T53" fmla="*/ 38891 h 312"/>
                  <a:gd name="T54" fmla="*/ 4794 w 304"/>
                  <a:gd name="T55" fmla="*/ 38891 h 312"/>
                  <a:gd name="T56" fmla="*/ 23100 w 304"/>
                  <a:gd name="T57" fmla="*/ 92203 h 312"/>
                  <a:gd name="T58" fmla="*/ 23100 w 304"/>
                  <a:gd name="T59" fmla="*/ 92203 h 312"/>
                  <a:gd name="T60" fmla="*/ 79324 w 304"/>
                  <a:gd name="T61" fmla="*/ 93077 h 312"/>
                  <a:gd name="T62" fmla="*/ 79324 w 304"/>
                  <a:gd name="T63" fmla="*/ 93077 h 312"/>
                  <a:gd name="T64" fmla="*/ 91963 w 304"/>
                  <a:gd name="T65" fmla="*/ 39328 h 312"/>
                  <a:gd name="T66" fmla="*/ 91963 w 304"/>
                  <a:gd name="T67" fmla="*/ 39328 h 312"/>
                  <a:gd name="T68" fmla="*/ 39226 w 304"/>
                  <a:gd name="T69" fmla="*/ 50253 h 312"/>
                  <a:gd name="T70" fmla="*/ 39226 w 304"/>
                  <a:gd name="T71" fmla="*/ 50253 h 312"/>
                  <a:gd name="T72" fmla="*/ 50558 w 304"/>
                  <a:gd name="T73" fmla="*/ 70354 h 312"/>
                  <a:gd name="T74" fmla="*/ 50558 w 304"/>
                  <a:gd name="T75" fmla="*/ 70354 h 312"/>
                  <a:gd name="T76" fmla="*/ 66684 w 304"/>
                  <a:gd name="T77" fmla="*/ 57244 h 312"/>
                  <a:gd name="T78" fmla="*/ 66684 w 304"/>
                  <a:gd name="T79" fmla="*/ 57244 h 312"/>
                  <a:gd name="T80" fmla="*/ 59275 w 304"/>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6" y="129"/>
                    </a:moveTo>
                    <a:lnTo>
                      <a:pt x="136" y="129"/>
                    </a:lnTo>
                    <a:cubicBezTo>
                      <a:pt x="134" y="136"/>
                      <a:pt x="123" y="140"/>
                      <a:pt x="116" y="136"/>
                    </a:cubicBezTo>
                    <a:cubicBezTo>
                      <a:pt x="107" y="133"/>
                      <a:pt x="109" y="118"/>
                      <a:pt x="113" y="110"/>
                    </a:cubicBezTo>
                    <a:cubicBezTo>
                      <a:pt x="123" y="93"/>
                      <a:pt x="152" y="88"/>
                      <a:pt x="170" y="93"/>
                    </a:cubicBezTo>
                    <a:cubicBezTo>
                      <a:pt x="210" y="104"/>
                      <a:pt x="194" y="157"/>
                      <a:pt x="174" y="178"/>
                    </a:cubicBezTo>
                    <a:cubicBezTo>
                      <a:pt x="123" y="231"/>
                      <a:pt x="38" y="193"/>
                      <a:pt x="32" y="123"/>
                    </a:cubicBezTo>
                    <a:cubicBezTo>
                      <a:pt x="30" y="89"/>
                      <a:pt x="51" y="55"/>
                      <a:pt x="82" y="41"/>
                    </a:cubicBezTo>
                    <a:cubicBezTo>
                      <a:pt x="110" y="26"/>
                      <a:pt x="144" y="30"/>
                      <a:pt x="173" y="43"/>
                    </a:cubicBezTo>
                    <a:cubicBezTo>
                      <a:pt x="226" y="69"/>
                      <a:pt x="281" y="131"/>
                      <a:pt x="253" y="194"/>
                    </a:cubicBezTo>
                    <a:cubicBezTo>
                      <a:pt x="222" y="265"/>
                      <a:pt x="139" y="276"/>
                      <a:pt x="70" y="253"/>
                    </a:cubicBezTo>
                    <a:cubicBezTo>
                      <a:pt x="55" y="248"/>
                      <a:pt x="49" y="273"/>
                      <a:pt x="64" y="280"/>
                    </a:cubicBezTo>
                    <a:cubicBezTo>
                      <a:pt x="151" y="311"/>
                      <a:pt x="270" y="284"/>
                      <a:pt x="289" y="180"/>
                    </a:cubicBezTo>
                    <a:cubicBezTo>
                      <a:pt x="303" y="89"/>
                      <a:pt x="201" y="0"/>
                      <a:pt x="114" y="6"/>
                    </a:cubicBezTo>
                    <a:cubicBezTo>
                      <a:pt x="67" y="9"/>
                      <a:pt x="23" y="43"/>
                      <a:pt x="11" y="89"/>
                    </a:cubicBezTo>
                    <a:cubicBezTo>
                      <a:pt x="0" y="135"/>
                      <a:pt x="15" y="184"/>
                      <a:pt x="53" y="211"/>
                    </a:cubicBezTo>
                    <a:cubicBezTo>
                      <a:pt x="90" y="239"/>
                      <a:pt x="144" y="240"/>
                      <a:pt x="182" y="213"/>
                    </a:cubicBezTo>
                    <a:cubicBezTo>
                      <a:pt x="218" y="185"/>
                      <a:pt x="240" y="129"/>
                      <a:pt x="211" y="90"/>
                    </a:cubicBezTo>
                    <a:cubicBezTo>
                      <a:pt x="181" y="50"/>
                      <a:pt x="99" y="65"/>
                      <a:pt x="90" y="115"/>
                    </a:cubicBezTo>
                    <a:cubicBezTo>
                      <a:pt x="86" y="135"/>
                      <a:pt x="95" y="157"/>
                      <a:pt x="116" y="161"/>
                    </a:cubicBezTo>
                    <a:cubicBezTo>
                      <a:pt x="135" y="164"/>
                      <a:pt x="155" y="151"/>
                      <a:pt x="153" y="131"/>
                    </a:cubicBezTo>
                    <a:cubicBezTo>
                      <a:pt x="152" y="122"/>
                      <a:pt x="139"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04" name="Freeform 338">
                <a:extLst>
                  <a:ext uri="{FF2B5EF4-FFF2-40B4-BE49-F238E27FC236}">
                    <a16:creationId xmlns:a16="http://schemas.microsoft.com/office/drawing/2014/main" id="{49C930B3-C69B-234E-8AAC-06832A1A80E2}"/>
                  </a:ext>
                </a:extLst>
              </p:cNvPr>
              <p:cNvSpPr>
                <a:spLocks noChangeArrowheads="1"/>
              </p:cNvSpPr>
              <p:nvPr/>
            </p:nvSpPr>
            <p:spPr bwMode="auto">
              <a:xfrm>
                <a:off x="8938188" y="3120267"/>
                <a:ext cx="150376" cy="135912"/>
              </a:xfrm>
              <a:custGeom>
                <a:avLst/>
                <a:gdLst>
                  <a:gd name="T0" fmla="*/ 205 w 346"/>
                  <a:gd name="T1" fmla="*/ 164 h 311"/>
                  <a:gd name="T2" fmla="*/ 205 w 346"/>
                  <a:gd name="T3" fmla="*/ 164 h 311"/>
                  <a:gd name="T4" fmla="*/ 213 w 346"/>
                  <a:gd name="T5" fmla="*/ 146 h 311"/>
                  <a:gd name="T6" fmla="*/ 213 w 346"/>
                  <a:gd name="T7" fmla="*/ 146 h 311"/>
                  <a:gd name="T8" fmla="*/ 234 w 346"/>
                  <a:gd name="T9" fmla="*/ 162 h 311"/>
                  <a:gd name="T10" fmla="*/ 234 w 346"/>
                  <a:gd name="T11" fmla="*/ 162 h 311"/>
                  <a:gd name="T12" fmla="*/ 206 w 346"/>
                  <a:gd name="T13" fmla="*/ 214 h 311"/>
                  <a:gd name="T14" fmla="*/ 206 w 346"/>
                  <a:gd name="T15" fmla="*/ 214 h 311"/>
                  <a:gd name="T16" fmla="*/ 143 w 346"/>
                  <a:gd name="T17" fmla="*/ 156 h 311"/>
                  <a:gd name="T18" fmla="*/ 143 w 346"/>
                  <a:gd name="T19" fmla="*/ 156 h 311"/>
                  <a:gd name="T20" fmla="*/ 282 w 346"/>
                  <a:gd name="T21" fmla="*/ 95 h 311"/>
                  <a:gd name="T22" fmla="*/ 282 w 346"/>
                  <a:gd name="T23" fmla="*/ 95 h 311"/>
                  <a:gd name="T24" fmla="*/ 306 w 346"/>
                  <a:gd name="T25" fmla="*/ 189 h 311"/>
                  <a:gd name="T26" fmla="*/ 306 w 346"/>
                  <a:gd name="T27" fmla="*/ 189 h 311"/>
                  <a:gd name="T28" fmla="*/ 239 w 346"/>
                  <a:gd name="T29" fmla="*/ 251 h 311"/>
                  <a:gd name="T30" fmla="*/ 239 w 346"/>
                  <a:gd name="T31" fmla="*/ 251 h 311"/>
                  <a:gd name="T32" fmla="*/ 76 w 346"/>
                  <a:gd name="T33" fmla="*/ 201 h 311"/>
                  <a:gd name="T34" fmla="*/ 76 w 346"/>
                  <a:gd name="T35" fmla="*/ 201 h 311"/>
                  <a:gd name="T36" fmla="*/ 163 w 346"/>
                  <a:gd name="T37" fmla="*/ 30 h 311"/>
                  <a:gd name="T38" fmla="*/ 163 w 346"/>
                  <a:gd name="T39" fmla="*/ 30 h 311"/>
                  <a:gd name="T40" fmla="*/ 150 w 346"/>
                  <a:gd name="T41" fmla="*/ 7 h 311"/>
                  <a:gd name="T42" fmla="*/ 150 w 346"/>
                  <a:gd name="T43" fmla="*/ 7 h 311"/>
                  <a:gd name="T44" fmla="*/ 62 w 346"/>
                  <a:gd name="T45" fmla="*/ 237 h 311"/>
                  <a:gd name="T46" fmla="*/ 62 w 346"/>
                  <a:gd name="T47" fmla="*/ 237 h 311"/>
                  <a:gd name="T48" fmla="*/ 309 w 346"/>
                  <a:gd name="T49" fmla="*/ 235 h 311"/>
                  <a:gd name="T50" fmla="*/ 309 w 346"/>
                  <a:gd name="T51" fmla="*/ 235 h 311"/>
                  <a:gd name="T52" fmla="*/ 322 w 346"/>
                  <a:gd name="T53" fmla="*/ 104 h 311"/>
                  <a:gd name="T54" fmla="*/ 322 w 346"/>
                  <a:gd name="T55" fmla="*/ 104 h 311"/>
                  <a:gd name="T56" fmla="*/ 206 w 346"/>
                  <a:gd name="T57" fmla="*/ 49 h 311"/>
                  <a:gd name="T58" fmla="*/ 206 w 346"/>
                  <a:gd name="T59" fmla="*/ 49 h 311"/>
                  <a:gd name="T60" fmla="*/ 114 w 346"/>
                  <a:gd name="T61" fmla="*/ 138 h 311"/>
                  <a:gd name="T62" fmla="*/ 114 w 346"/>
                  <a:gd name="T63" fmla="*/ 138 h 311"/>
                  <a:gd name="T64" fmla="*/ 180 w 346"/>
                  <a:gd name="T65" fmla="*/ 245 h 311"/>
                  <a:gd name="T66" fmla="*/ 180 w 346"/>
                  <a:gd name="T67" fmla="*/ 245 h 311"/>
                  <a:gd name="T68" fmla="*/ 247 w 346"/>
                  <a:gd name="T69" fmla="*/ 142 h 311"/>
                  <a:gd name="T70" fmla="*/ 247 w 346"/>
                  <a:gd name="T71" fmla="*/ 142 h 311"/>
                  <a:gd name="T72" fmla="*/ 197 w 346"/>
                  <a:gd name="T73" fmla="*/ 128 h 311"/>
                  <a:gd name="T74" fmla="*/ 197 w 346"/>
                  <a:gd name="T75" fmla="*/ 128 h 311"/>
                  <a:gd name="T76" fmla="*/ 192 w 346"/>
                  <a:gd name="T77" fmla="*/ 175 h 311"/>
                  <a:gd name="T78" fmla="*/ 192 w 346"/>
                  <a:gd name="T79" fmla="*/ 175 h 311"/>
                  <a:gd name="T80" fmla="*/ 205 w 346"/>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6" h="311">
                    <a:moveTo>
                      <a:pt x="205" y="164"/>
                    </a:moveTo>
                    <a:lnTo>
                      <a:pt x="205" y="164"/>
                    </a:lnTo>
                    <a:cubicBezTo>
                      <a:pt x="201" y="156"/>
                      <a:pt x="205" y="147"/>
                      <a:pt x="213" y="146"/>
                    </a:cubicBezTo>
                    <a:lnTo>
                      <a:pt x="213" y="146"/>
                    </a:lnTo>
                    <a:cubicBezTo>
                      <a:pt x="223" y="142"/>
                      <a:pt x="232" y="153"/>
                      <a:pt x="234" y="162"/>
                    </a:cubicBezTo>
                    <a:lnTo>
                      <a:pt x="234" y="162"/>
                    </a:lnTo>
                    <a:cubicBezTo>
                      <a:pt x="239" y="181"/>
                      <a:pt x="223" y="205"/>
                      <a:pt x="206" y="214"/>
                    </a:cubicBezTo>
                    <a:lnTo>
                      <a:pt x="206" y="214"/>
                    </a:lnTo>
                    <a:cubicBezTo>
                      <a:pt x="171" y="235"/>
                      <a:pt x="144" y="187"/>
                      <a:pt x="143" y="156"/>
                    </a:cubicBezTo>
                    <a:lnTo>
                      <a:pt x="143" y="156"/>
                    </a:lnTo>
                    <a:cubicBezTo>
                      <a:pt x="142" y="83"/>
                      <a:pt x="228" y="50"/>
                      <a:pt x="282" y="95"/>
                    </a:cubicBezTo>
                    <a:lnTo>
                      <a:pt x="282" y="95"/>
                    </a:lnTo>
                    <a:cubicBezTo>
                      <a:pt x="309" y="117"/>
                      <a:pt x="318" y="156"/>
                      <a:pt x="306" y="189"/>
                    </a:cubicBezTo>
                    <a:lnTo>
                      <a:pt x="306" y="189"/>
                    </a:lnTo>
                    <a:cubicBezTo>
                      <a:pt x="295" y="220"/>
                      <a:pt x="269" y="239"/>
                      <a:pt x="239" y="251"/>
                    </a:cubicBezTo>
                    <a:lnTo>
                      <a:pt x="239" y="251"/>
                    </a:lnTo>
                    <a:cubicBezTo>
                      <a:pt x="184" y="271"/>
                      <a:pt x="101" y="266"/>
                      <a:pt x="76" y="201"/>
                    </a:cubicBezTo>
                    <a:lnTo>
                      <a:pt x="76" y="201"/>
                    </a:lnTo>
                    <a:cubicBezTo>
                      <a:pt x="48" y="129"/>
                      <a:pt x="101" y="63"/>
                      <a:pt x="163" y="30"/>
                    </a:cubicBezTo>
                    <a:lnTo>
                      <a:pt x="163" y="30"/>
                    </a:lnTo>
                    <a:cubicBezTo>
                      <a:pt x="179" y="22"/>
                      <a:pt x="165" y="0"/>
                      <a:pt x="150" y="7"/>
                    </a:cubicBezTo>
                    <a:lnTo>
                      <a:pt x="150" y="7"/>
                    </a:lnTo>
                    <a:cubicBezTo>
                      <a:pt x="66" y="46"/>
                      <a:pt x="0" y="151"/>
                      <a:pt x="62" y="237"/>
                    </a:cubicBezTo>
                    <a:lnTo>
                      <a:pt x="62" y="237"/>
                    </a:lnTo>
                    <a:cubicBezTo>
                      <a:pt x="115" y="310"/>
                      <a:pt x="251" y="302"/>
                      <a:pt x="309" y="235"/>
                    </a:cubicBezTo>
                    <a:lnTo>
                      <a:pt x="309" y="235"/>
                    </a:lnTo>
                    <a:cubicBezTo>
                      <a:pt x="340" y="200"/>
                      <a:pt x="345" y="146"/>
                      <a:pt x="322" y="104"/>
                    </a:cubicBezTo>
                    <a:lnTo>
                      <a:pt x="322" y="104"/>
                    </a:lnTo>
                    <a:cubicBezTo>
                      <a:pt x="298" y="63"/>
                      <a:pt x="251" y="41"/>
                      <a:pt x="206" y="49"/>
                    </a:cubicBezTo>
                    <a:lnTo>
                      <a:pt x="206" y="49"/>
                    </a:lnTo>
                    <a:cubicBezTo>
                      <a:pt x="159" y="55"/>
                      <a:pt x="119" y="92"/>
                      <a:pt x="114" y="138"/>
                    </a:cubicBezTo>
                    <a:lnTo>
                      <a:pt x="114" y="138"/>
                    </a:lnTo>
                    <a:cubicBezTo>
                      <a:pt x="108" y="183"/>
                      <a:pt x="131" y="239"/>
                      <a:pt x="180" y="245"/>
                    </a:cubicBezTo>
                    <a:lnTo>
                      <a:pt x="180" y="245"/>
                    </a:lnTo>
                    <a:cubicBezTo>
                      <a:pt x="228" y="252"/>
                      <a:pt x="276" y="184"/>
                      <a:pt x="247" y="142"/>
                    </a:cubicBezTo>
                    <a:lnTo>
                      <a:pt x="247" y="142"/>
                    </a:lnTo>
                    <a:cubicBezTo>
                      <a:pt x="236" y="125"/>
                      <a:pt x="214" y="116"/>
                      <a:pt x="197" y="128"/>
                    </a:cubicBezTo>
                    <a:lnTo>
                      <a:pt x="197" y="128"/>
                    </a:lnTo>
                    <a:cubicBezTo>
                      <a:pt x="181" y="138"/>
                      <a:pt x="176" y="162"/>
                      <a:pt x="192" y="175"/>
                    </a:cubicBezTo>
                    <a:lnTo>
                      <a:pt x="192" y="175"/>
                    </a:lnTo>
                    <a:cubicBezTo>
                      <a:pt x="198"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05" name="Freeform 339">
                <a:extLst>
                  <a:ext uri="{FF2B5EF4-FFF2-40B4-BE49-F238E27FC236}">
                    <a16:creationId xmlns:a16="http://schemas.microsoft.com/office/drawing/2014/main" id="{BFDBF5D1-3B88-E548-B9E2-75D4F0E065B4}"/>
                  </a:ext>
                </a:extLst>
              </p:cNvPr>
              <p:cNvSpPr>
                <a:spLocks noChangeArrowheads="1"/>
              </p:cNvSpPr>
              <p:nvPr/>
            </p:nvSpPr>
            <p:spPr bwMode="auto">
              <a:xfrm>
                <a:off x="9348831" y="3120267"/>
                <a:ext cx="150376" cy="135912"/>
              </a:xfrm>
              <a:custGeom>
                <a:avLst/>
                <a:gdLst>
                  <a:gd name="T0" fmla="*/ 205 w 345"/>
                  <a:gd name="T1" fmla="*/ 164 h 311"/>
                  <a:gd name="T2" fmla="*/ 205 w 345"/>
                  <a:gd name="T3" fmla="*/ 164 h 311"/>
                  <a:gd name="T4" fmla="*/ 212 w 345"/>
                  <a:gd name="T5" fmla="*/ 146 h 311"/>
                  <a:gd name="T6" fmla="*/ 212 w 345"/>
                  <a:gd name="T7" fmla="*/ 146 h 311"/>
                  <a:gd name="T8" fmla="*/ 234 w 345"/>
                  <a:gd name="T9" fmla="*/ 162 h 311"/>
                  <a:gd name="T10" fmla="*/ 234 w 345"/>
                  <a:gd name="T11" fmla="*/ 162 h 311"/>
                  <a:gd name="T12" fmla="*/ 206 w 345"/>
                  <a:gd name="T13" fmla="*/ 214 h 311"/>
                  <a:gd name="T14" fmla="*/ 206 w 345"/>
                  <a:gd name="T15" fmla="*/ 214 h 311"/>
                  <a:gd name="T16" fmla="*/ 143 w 345"/>
                  <a:gd name="T17" fmla="*/ 156 h 311"/>
                  <a:gd name="T18" fmla="*/ 143 w 345"/>
                  <a:gd name="T19" fmla="*/ 156 h 311"/>
                  <a:gd name="T20" fmla="*/ 281 w 345"/>
                  <a:gd name="T21" fmla="*/ 95 h 311"/>
                  <a:gd name="T22" fmla="*/ 281 w 345"/>
                  <a:gd name="T23" fmla="*/ 95 h 311"/>
                  <a:gd name="T24" fmla="*/ 306 w 345"/>
                  <a:gd name="T25" fmla="*/ 189 h 311"/>
                  <a:gd name="T26" fmla="*/ 306 w 345"/>
                  <a:gd name="T27" fmla="*/ 189 h 311"/>
                  <a:gd name="T28" fmla="*/ 239 w 345"/>
                  <a:gd name="T29" fmla="*/ 251 h 311"/>
                  <a:gd name="T30" fmla="*/ 239 w 345"/>
                  <a:gd name="T31" fmla="*/ 251 h 311"/>
                  <a:gd name="T32" fmla="*/ 76 w 345"/>
                  <a:gd name="T33" fmla="*/ 201 h 311"/>
                  <a:gd name="T34" fmla="*/ 76 w 345"/>
                  <a:gd name="T35" fmla="*/ 201 h 311"/>
                  <a:gd name="T36" fmla="*/ 162 w 345"/>
                  <a:gd name="T37" fmla="*/ 30 h 311"/>
                  <a:gd name="T38" fmla="*/ 162 w 345"/>
                  <a:gd name="T39" fmla="*/ 30 h 311"/>
                  <a:gd name="T40" fmla="*/ 148 w 345"/>
                  <a:gd name="T41" fmla="*/ 7 h 311"/>
                  <a:gd name="T42" fmla="*/ 148 w 345"/>
                  <a:gd name="T43" fmla="*/ 7 h 311"/>
                  <a:gd name="T44" fmla="*/ 60 w 345"/>
                  <a:gd name="T45" fmla="*/ 237 h 311"/>
                  <a:gd name="T46" fmla="*/ 60 w 345"/>
                  <a:gd name="T47" fmla="*/ 237 h 311"/>
                  <a:gd name="T48" fmla="*/ 307 w 345"/>
                  <a:gd name="T49" fmla="*/ 235 h 311"/>
                  <a:gd name="T50" fmla="*/ 307 w 345"/>
                  <a:gd name="T51" fmla="*/ 235 h 311"/>
                  <a:gd name="T52" fmla="*/ 321 w 345"/>
                  <a:gd name="T53" fmla="*/ 104 h 311"/>
                  <a:gd name="T54" fmla="*/ 321 w 345"/>
                  <a:gd name="T55" fmla="*/ 104 h 311"/>
                  <a:gd name="T56" fmla="*/ 205 w 345"/>
                  <a:gd name="T57" fmla="*/ 49 h 311"/>
                  <a:gd name="T58" fmla="*/ 205 w 345"/>
                  <a:gd name="T59" fmla="*/ 49 h 311"/>
                  <a:gd name="T60" fmla="*/ 113 w 345"/>
                  <a:gd name="T61" fmla="*/ 138 h 311"/>
                  <a:gd name="T62" fmla="*/ 113 w 345"/>
                  <a:gd name="T63" fmla="*/ 138 h 311"/>
                  <a:gd name="T64" fmla="*/ 179 w 345"/>
                  <a:gd name="T65" fmla="*/ 245 h 311"/>
                  <a:gd name="T66" fmla="*/ 179 w 345"/>
                  <a:gd name="T67" fmla="*/ 245 h 311"/>
                  <a:gd name="T68" fmla="*/ 247 w 345"/>
                  <a:gd name="T69" fmla="*/ 142 h 311"/>
                  <a:gd name="T70" fmla="*/ 247 w 345"/>
                  <a:gd name="T71" fmla="*/ 142 h 311"/>
                  <a:gd name="T72" fmla="*/ 196 w 345"/>
                  <a:gd name="T73" fmla="*/ 128 h 311"/>
                  <a:gd name="T74" fmla="*/ 196 w 345"/>
                  <a:gd name="T75" fmla="*/ 128 h 311"/>
                  <a:gd name="T76" fmla="*/ 192 w 345"/>
                  <a:gd name="T77" fmla="*/ 175 h 311"/>
                  <a:gd name="T78" fmla="*/ 192 w 345"/>
                  <a:gd name="T79" fmla="*/ 175 h 311"/>
                  <a:gd name="T80" fmla="*/ 205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5" y="164"/>
                    </a:moveTo>
                    <a:lnTo>
                      <a:pt x="205" y="164"/>
                    </a:lnTo>
                    <a:cubicBezTo>
                      <a:pt x="201" y="156"/>
                      <a:pt x="205" y="147"/>
                      <a:pt x="212" y="146"/>
                    </a:cubicBezTo>
                    <a:lnTo>
                      <a:pt x="212" y="146"/>
                    </a:lnTo>
                    <a:cubicBezTo>
                      <a:pt x="222" y="142"/>
                      <a:pt x="231" y="153"/>
                      <a:pt x="234" y="162"/>
                    </a:cubicBezTo>
                    <a:lnTo>
                      <a:pt x="234" y="162"/>
                    </a:lnTo>
                    <a:cubicBezTo>
                      <a:pt x="238" y="181"/>
                      <a:pt x="222" y="205"/>
                      <a:pt x="206" y="214"/>
                    </a:cubicBezTo>
                    <a:lnTo>
                      <a:pt x="206" y="214"/>
                    </a:lnTo>
                    <a:cubicBezTo>
                      <a:pt x="170" y="235"/>
                      <a:pt x="143" y="187"/>
                      <a:pt x="143" y="156"/>
                    </a:cubicBezTo>
                    <a:lnTo>
                      <a:pt x="143" y="156"/>
                    </a:lnTo>
                    <a:cubicBezTo>
                      <a:pt x="141" y="83"/>
                      <a:pt x="229" y="50"/>
                      <a:pt x="281" y="95"/>
                    </a:cubicBezTo>
                    <a:lnTo>
                      <a:pt x="281" y="95"/>
                    </a:lnTo>
                    <a:cubicBezTo>
                      <a:pt x="309" y="117"/>
                      <a:pt x="317" y="156"/>
                      <a:pt x="306" y="189"/>
                    </a:cubicBezTo>
                    <a:lnTo>
                      <a:pt x="306" y="189"/>
                    </a:lnTo>
                    <a:cubicBezTo>
                      <a:pt x="296" y="220"/>
                      <a:pt x="268" y="239"/>
                      <a:pt x="239" y="251"/>
                    </a:cubicBezTo>
                    <a:lnTo>
                      <a:pt x="239" y="251"/>
                    </a:lnTo>
                    <a:cubicBezTo>
                      <a:pt x="183" y="271"/>
                      <a:pt x="100" y="266"/>
                      <a:pt x="76" y="201"/>
                    </a:cubicBezTo>
                    <a:lnTo>
                      <a:pt x="76" y="201"/>
                    </a:lnTo>
                    <a:cubicBezTo>
                      <a:pt x="47" y="129"/>
                      <a:pt x="100" y="63"/>
                      <a:pt x="162" y="30"/>
                    </a:cubicBezTo>
                    <a:lnTo>
                      <a:pt x="162" y="30"/>
                    </a:lnTo>
                    <a:cubicBezTo>
                      <a:pt x="177" y="22"/>
                      <a:pt x="163" y="0"/>
                      <a:pt x="148" y="7"/>
                    </a:cubicBezTo>
                    <a:lnTo>
                      <a:pt x="148" y="7"/>
                    </a:lnTo>
                    <a:cubicBezTo>
                      <a:pt x="66" y="46"/>
                      <a:pt x="0" y="151"/>
                      <a:pt x="60" y="237"/>
                    </a:cubicBezTo>
                    <a:lnTo>
                      <a:pt x="60" y="237"/>
                    </a:lnTo>
                    <a:cubicBezTo>
                      <a:pt x="114" y="310"/>
                      <a:pt x="250" y="302"/>
                      <a:pt x="307" y="235"/>
                    </a:cubicBezTo>
                    <a:lnTo>
                      <a:pt x="307" y="235"/>
                    </a:lnTo>
                    <a:cubicBezTo>
                      <a:pt x="339" y="200"/>
                      <a:pt x="344" y="146"/>
                      <a:pt x="321" y="104"/>
                    </a:cubicBezTo>
                    <a:lnTo>
                      <a:pt x="321" y="104"/>
                    </a:lnTo>
                    <a:cubicBezTo>
                      <a:pt x="297" y="63"/>
                      <a:pt x="251" y="41"/>
                      <a:pt x="205" y="49"/>
                    </a:cubicBezTo>
                    <a:lnTo>
                      <a:pt x="205" y="49"/>
                    </a:lnTo>
                    <a:cubicBezTo>
                      <a:pt x="159" y="55"/>
                      <a:pt x="118" y="92"/>
                      <a:pt x="113" y="138"/>
                    </a:cubicBezTo>
                    <a:lnTo>
                      <a:pt x="113" y="138"/>
                    </a:lnTo>
                    <a:cubicBezTo>
                      <a:pt x="108" y="183"/>
                      <a:pt x="131" y="239"/>
                      <a:pt x="179" y="245"/>
                    </a:cubicBezTo>
                    <a:lnTo>
                      <a:pt x="179" y="245"/>
                    </a:lnTo>
                    <a:cubicBezTo>
                      <a:pt x="229" y="252"/>
                      <a:pt x="276" y="184"/>
                      <a:pt x="247" y="142"/>
                    </a:cubicBezTo>
                    <a:lnTo>
                      <a:pt x="247" y="142"/>
                    </a:lnTo>
                    <a:cubicBezTo>
                      <a:pt x="237" y="125"/>
                      <a:pt x="213" y="116"/>
                      <a:pt x="196" y="128"/>
                    </a:cubicBezTo>
                    <a:lnTo>
                      <a:pt x="196" y="128"/>
                    </a:lnTo>
                    <a:cubicBezTo>
                      <a:pt x="180" y="138"/>
                      <a:pt x="175" y="162"/>
                      <a:pt x="192" y="175"/>
                    </a:cubicBezTo>
                    <a:lnTo>
                      <a:pt x="192" y="175"/>
                    </a:lnTo>
                    <a:cubicBezTo>
                      <a:pt x="198"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06" name="Freeform 340">
                <a:extLst>
                  <a:ext uri="{FF2B5EF4-FFF2-40B4-BE49-F238E27FC236}">
                    <a16:creationId xmlns:a16="http://schemas.microsoft.com/office/drawing/2014/main" id="{623B0451-06B4-0246-8B52-59E8C9E8FF53}"/>
                  </a:ext>
                </a:extLst>
              </p:cNvPr>
              <p:cNvSpPr>
                <a:spLocks/>
              </p:cNvSpPr>
              <p:nvPr/>
            </p:nvSpPr>
            <p:spPr bwMode="auto">
              <a:xfrm>
                <a:off x="9570527" y="3119841"/>
                <a:ext cx="132498" cy="136338"/>
              </a:xfrm>
              <a:custGeom>
                <a:avLst/>
                <a:gdLst>
                  <a:gd name="T0" fmla="*/ 59321 w 306"/>
                  <a:gd name="T1" fmla="*/ 56371 h 312"/>
                  <a:gd name="T2" fmla="*/ 59321 w 306"/>
                  <a:gd name="T3" fmla="*/ 56371 h 312"/>
                  <a:gd name="T4" fmla="*/ 51094 w 306"/>
                  <a:gd name="T5" fmla="*/ 59429 h 312"/>
                  <a:gd name="T6" fmla="*/ 51094 w 306"/>
                  <a:gd name="T7" fmla="*/ 59429 h 312"/>
                  <a:gd name="T8" fmla="*/ 49795 w 306"/>
                  <a:gd name="T9" fmla="*/ 48068 h 312"/>
                  <a:gd name="T10" fmla="*/ 49795 w 306"/>
                  <a:gd name="T11" fmla="*/ 48068 h 312"/>
                  <a:gd name="T12" fmla="*/ 74476 w 306"/>
                  <a:gd name="T13" fmla="*/ 40639 h 312"/>
                  <a:gd name="T14" fmla="*/ 74476 w 306"/>
                  <a:gd name="T15" fmla="*/ 40639 h 312"/>
                  <a:gd name="T16" fmla="*/ 76208 w 306"/>
                  <a:gd name="T17" fmla="*/ 77783 h 312"/>
                  <a:gd name="T18" fmla="*/ 76208 w 306"/>
                  <a:gd name="T19" fmla="*/ 77783 h 312"/>
                  <a:gd name="T20" fmla="*/ 14722 w 306"/>
                  <a:gd name="T21" fmla="*/ 53749 h 312"/>
                  <a:gd name="T22" fmla="*/ 14722 w 306"/>
                  <a:gd name="T23" fmla="*/ 53749 h 312"/>
                  <a:gd name="T24" fmla="*/ 35939 w 306"/>
                  <a:gd name="T25" fmla="*/ 17916 h 312"/>
                  <a:gd name="T26" fmla="*/ 35939 w 306"/>
                  <a:gd name="T27" fmla="*/ 17916 h 312"/>
                  <a:gd name="T28" fmla="*/ 75342 w 306"/>
                  <a:gd name="T29" fmla="*/ 18790 h 312"/>
                  <a:gd name="T30" fmla="*/ 75342 w 306"/>
                  <a:gd name="T31" fmla="*/ 18790 h 312"/>
                  <a:gd name="T32" fmla="*/ 110415 w 306"/>
                  <a:gd name="T33" fmla="*/ 84774 h 312"/>
                  <a:gd name="T34" fmla="*/ 110415 w 306"/>
                  <a:gd name="T35" fmla="*/ 84774 h 312"/>
                  <a:gd name="T36" fmla="*/ 32042 w 306"/>
                  <a:gd name="T37" fmla="*/ 110556 h 312"/>
                  <a:gd name="T38" fmla="*/ 32042 w 306"/>
                  <a:gd name="T39" fmla="*/ 110556 h 312"/>
                  <a:gd name="T40" fmla="*/ 28578 w 306"/>
                  <a:gd name="T41" fmla="*/ 122355 h 312"/>
                  <a:gd name="T42" fmla="*/ 28578 w 306"/>
                  <a:gd name="T43" fmla="*/ 122355 h 312"/>
                  <a:gd name="T44" fmla="*/ 125137 w 306"/>
                  <a:gd name="T45" fmla="*/ 78657 h 312"/>
                  <a:gd name="T46" fmla="*/ 125137 w 306"/>
                  <a:gd name="T47" fmla="*/ 78657 h 312"/>
                  <a:gd name="T48" fmla="*/ 49795 w 306"/>
                  <a:gd name="T49" fmla="*/ 2622 h 312"/>
                  <a:gd name="T50" fmla="*/ 49795 w 306"/>
                  <a:gd name="T51" fmla="*/ 2622 h 312"/>
                  <a:gd name="T52" fmla="*/ 5196 w 306"/>
                  <a:gd name="T53" fmla="*/ 38891 h 312"/>
                  <a:gd name="T54" fmla="*/ 5196 w 306"/>
                  <a:gd name="T55" fmla="*/ 38891 h 312"/>
                  <a:gd name="T56" fmla="*/ 23382 w 306"/>
                  <a:gd name="T57" fmla="*/ 92203 h 312"/>
                  <a:gd name="T58" fmla="*/ 23382 w 306"/>
                  <a:gd name="T59" fmla="*/ 92203 h 312"/>
                  <a:gd name="T60" fmla="*/ 79672 w 306"/>
                  <a:gd name="T61" fmla="*/ 93077 h 312"/>
                  <a:gd name="T62" fmla="*/ 79672 w 306"/>
                  <a:gd name="T63" fmla="*/ 93077 h 312"/>
                  <a:gd name="T64" fmla="*/ 91796 w 306"/>
                  <a:gd name="T65" fmla="*/ 39328 h 312"/>
                  <a:gd name="T66" fmla="*/ 91796 w 306"/>
                  <a:gd name="T67" fmla="*/ 39328 h 312"/>
                  <a:gd name="T68" fmla="*/ 39403 w 306"/>
                  <a:gd name="T69" fmla="*/ 50253 h 312"/>
                  <a:gd name="T70" fmla="*/ 39403 w 306"/>
                  <a:gd name="T71" fmla="*/ 50253 h 312"/>
                  <a:gd name="T72" fmla="*/ 50661 w 306"/>
                  <a:gd name="T73" fmla="*/ 70354 h 312"/>
                  <a:gd name="T74" fmla="*/ 50661 w 306"/>
                  <a:gd name="T75" fmla="*/ 70354 h 312"/>
                  <a:gd name="T76" fmla="*/ 66682 w 306"/>
                  <a:gd name="T77" fmla="*/ 57244 h 312"/>
                  <a:gd name="T78" fmla="*/ 66682 w 306"/>
                  <a:gd name="T79" fmla="*/ 57244 h 312"/>
                  <a:gd name="T80" fmla="*/ 59321 w 306"/>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7" y="129"/>
                    </a:moveTo>
                    <a:lnTo>
                      <a:pt x="137" y="129"/>
                    </a:lnTo>
                    <a:cubicBezTo>
                      <a:pt x="136" y="136"/>
                      <a:pt x="126" y="140"/>
                      <a:pt x="118" y="136"/>
                    </a:cubicBezTo>
                    <a:cubicBezTo>
                      <a:pt x="109" y="133"/>
                      <a:pt x="111" y="118"/>
                      <a:pt x="115" y="110"/>
                    </a:cubicBezTo>
                    <a:cubicBezTo>
                      <a:pt x="126" y="93"/>
                      <a:pt x="154" y="88"/>
                      <a:pt x="172" y="93"/>
                    </a:cubicBezTo>
                    <a:cubicBezTo>
                      <a:pt x="212" y="104"/>
                      <a:pt x="197" y="157"/>
                      <a:pt x="176" y="178"/>
                    </a:cubicBezTo>
                    <a:cubicBezTo>
                      <a:pt x="126" y="231"/>
                      <a:pt x="40" y="193"/>
                      <a:pt x="34" y="123"/>
                    </a:cubicBezTo>
                    <a:cubicBezTo>
                      <a:pt x="30" y="89"/>
                      <a:pt x="51" y="55"/>
                      <a:pt x="83" y="41"/>
                    </a:cubicBezTo>
                    <a:cubicBezTo>
                      <a:pt x="112" y="26"/>
                      <a:pt x="146" y="30"/>
                      <a:pt x="174" y="43"/>
                    </a:cubicBezTo>
                    <a:cubicBezTo>
                      <a:pt x="228" y="69"/>
                      <a:pt x="283" y="131"/>
                      <a:pt x="255" y="194"/>
                    </a:cubicBezTo>
                    <a:cubicBezTo>
                      <a:pt x="224" y="265"/>
                      <a:pt x="139" y="276"/>
                      <a:pt x="74" y="253"/>
                    </a:cubicBezTo>
                    <a:cubicBezTo>
                      <a:pt x="57" y="248"/>
                      <a:pt x="50" y="273"/>
                      <a:pt x="66" y="280"/>
                    </a:cubicBezTo>
                    <a:cubicBezTo>
                      <a:pt x="153" y="311"/>
                      <a:pt x="272" y="284"/>
                      <a:pt x="289" y="180"/>
                    </a:cubicBezTo>
                    <a:cubicBezTo>
                      <a:pt x="305" y="89"/>
                      <a:pt x="203" y="0"/>
                      <a:pt x="115" y="6"/>
                    </a:cubicBezTo>
                    <a:cubicBezTo>
                      <a:pt x="67" y="9"/>
                      <a:pt x="25" y="43"/>
                      <a:pt x="12" y="89"/>
                    </a:cubicBezTo>
                    <a:cubicBezTo>
                      <a:pt x="0" y="135"/>
                      <a:pt x="17" y="184"/>
                      <a:pt x="54" y="211"/>
                    </a:cubicBezTo>
                    <a:cubicBezTo>
                      <a:pt x="92" y="239"/>
                      <a:pt x="146" y="240"/>
                      <a:pt x="184" y="213"/>
                    </a:cubicBezTo>
                    <a:cubicBezTo>
                      <a:pt x="220" y="185"/>
                      <a:pt x="242" y="129"/>
                      <a:pt x="212" y="90"/>
                    </a:cubicBezTo>
                    <a:cubicBezTo>
                      <a:pt x="183" y="50"/>
                      <a:pt x="101" y="65"/>
                      <a:pt x="91" y="115"/>
                    </a:cubicBezTo>
                    <a:cubicBezTo>
                      <a:pt x="87" y="135"/>
                      <a:pt x="97" y="157"/>
                      <a:pt x="117" y="161"/>
                    </a:cubicBezTo>
                    <a:cubicBezTo>
                      <a:pt x="137" y="164"/>
                      <a:pt x="157" y="151"/>
                      <a:pt x="154" y="131"/>
                    </a:cubicBezTo>
                    <a:cubicBezTo>
                      <a:pt x="154" y="122"/>
                      <a:pt x="141"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07" name="Freeform 341">
                <a:extLst>
                  <a:ext uri="{FF2B5EF4-FFF2-40B4-BE49-F238E27FC236}">
                    <a16:creationId xmlns:a16="http://schemas.microsoft.com/office/drawing/2014/main" id="{BE26319F-9ACA-DF4C-9D47-6E0B960EF165}"/>
                  </a:ext>
                </a:extLst>
              </p:cNvPr>
              <p:cNvSpPr>
                <a:spLocks/>
              </p:cNvSpPr>
              <p:nvPr/>
            </p:nvSpPr>
            <p:spPr bwMode="auto">
              <a:xfrm>
                <a:off x="9159593" y="3119841"/>
                <a:ext cx="132498" cy="136338"/>
              </a:xfrm>
              <a:custGeom>
                <a:avLst/>
                <a:gdLst>
                  <a:gd name="T0" fmla="*/ 59515 w 305"/>
                  <a:gd name="T1" fmla="*/ 56371 h 312"/>
                  <a:gd name="T2" fmla="*/ 59515 w 305"/>
                  <a:gd name="T3" fmla="*/ 56371 h 312"/>
                  <a:gd name="T4" fmla="*/ 51696 w 305"/>
                  <a:gd name="T5" fmla="*/ 59429 h 312"/>
                  <a:gd name="T6" fmla="*/ 51696 w 305"/>
                  <a:gd name="T7" fmla="*/ 59429 h 312"/>
                  <a:gd name="T8" fmla="*/ 49958 w 305"/>
                  <a:gd name="T9" fmla="*/ 48068 h 312"/>
                  <a:gd name="T10" fmla="*/ 49958 w 305"/>
                  <a:gd name="T11" fmla="*/ 48068 h 312"/>
                  <a:gd name="T12" fmla="*/ 74286 w 305"/>
                  <a:gd name="T13" fmla="*/ 40639 h 312"/>
                  <a:gd name="T14" fmla="*/ 74286 w 305"/>
                  <a:gd name="T15" fmla="*/ 40639 h 312"/>
                  <a:gd name="T16" fmla="*/ 76023 w 305"/>
                  <a:gd name="T17" fmla="*/ 77783 h 312"/>
                  <a:gd name="T18" fmla="*/ 76023 w 305"/>
                  <a:gd name="T19" fmla="*/ 77783 h 312"/>
                  <a:gd name="T20" fmla="*/ 14336 w 305"/>
                  <a:gd name="T21" fmla="*/ 53749 h 312"/>
                  <a:gd name="T22" fmla="*/ 14336 w 305"/>
                  <a:gd name="T23" fmla="*/ 53749 h 312"/>
                  <a:gd name="T24" fmla="*/ 36057 w 305"/>
                  <a:gd name="T25" fmla="*/ 17916 h 312"/>
                  <a:gd name="T26" fmla="*/ 36057 w 305"/>
                  <a:gd name="T27" fmla="*/ 17916 h 312"/>
                  <a:gd name="T28" fmla="*/ 75155 w 305"/>
                  <a:gd name="T29" fmla="*/ 18790 h 312"/>
                  <a:gd name="T30" fmla="*/ 75155 w 305"/>
                  <a:gd name="T31" fmla="*/ 18790 h 312"/>
                  <a:gd name="T32" fmla="*/ 110343 w 305"/>
                  <a:gd name="T33" fmla="*/ 84774 h 312"/>
                  <a:gd name="T34" fmla="*/ 110343 w 305"/>
                  <a:gd name="T35" fmla="*/ 84774 h 312"/>
                  <a:gd name="T36" fmla="*/ 31713 w 305"/>
                  <a:gd name="T37" fmla="*/ 110556 h 312"/>
                  <a:gd name="T38" fmla="*/ 31713 w 305"/>
                  <a:gd name="T39" fmla="*/ 110556 h 312"/>
                  <a:gd name="T40" fmla="*/ 28672 w 305"/>
                  <a:gd name="T41" fmla="*/ 122355 h 312"/>
                  <a:gd name="T42" fmla="*/ 28672 w 305"/>
                  <a:gd name="T43" fmla="*/ 122355 h 312"/>
                  <a:gd name="T44" fmla="*/ 125547 w 305"/>
                  <a:gd name="T45" fmla="*/ 78657 h 312"/>
                  <a:gd name="T46" fmla="*/ 125547 w 305"/>
                  <a:gd name="T47" fmla="*/ 78657 h 312"/>
                  <a:gd name="T48" fmla="*/ 49958 w 305"/>
                  <a:gd name="T49" fmla="*/ 2622 h 312"/>
                  <a:gd name="T50" fmla="*/ 49958 w 305"/>
                  <a:gd name="T51" fmla="*/ 2622 h 312"/>
                  <a:gd name="T52" fmla="*/ 5213 w 305"/>
                  <a:gd name="T53" fmla="*/ 38891 h 312"/>
                  <a:gd name="T54" fmla="*/ 5213 w 305"/>
                  <a:gd name="T55" fmla="*/ 38891 h 312"/>
                  <a:gd name="T56" fmla="*/ 23459 w 305"/>
                  <a:gd name="T57" fmla="*/ 92203 h 312"/>
                  <a:gd name="T58" fmla="*/ 23459 w 305"/>
                  <a:gd name="T59" fmla="*/ 92203 h 312"/>
                  <a:gd name="T60" fmla="*/ 79933 w 305"/>
                  <a:gd name="T61" fmla="*/ 93077 h 312"/>
                  <a:gd name="T62" fmla="*/ 79933 w 305"/>
                  <a:gd name="T63" fmla="*/ 93077 h 312"/>
                  <a:gd name="T64" fmla="*/ 92097 w 305"/>
                  <a:gd name="T65" fmla="*/ 39328 h 312"/>
                  <a:gd name="T66" fmla="*/ 92097 w 305"/>
                  <a:gd name="T67" fmla="*/ 39328 h 312"/>
                  <a:gd name="T68" fmla="*/ 39098 w 305"/>
                  <a:gd name="T69" fmla="*/ 50253 h 312"/>
                  <a:gd name="T70" fmla="*/ 39098 w 305"/>
                  <a:gd name="T71" fmla="*/ 50253 h 312"/>
                  <a:gd name="T72" fmla="*/ 50827 w 305"/>
                  <a:gd name="T73" fmla="*/ 70354 h 312"/>
                  <a:gd name="T74" fmla="*/ 50827 w 305"/>
                  <a:gd name="T75" fmla="*/ 70354 h 312"/>
                  <a:gd name="T76" fmla="*/ 66901 w 305"/>
                  <a:gd name="T77" fmla="*/ 57244 h 312"/>
                  <a:gd name="T78" fmla="*/ 66901 w 305"/>
                  <a:gd name="T79" fmla="*/ 57244 h 312"/>
                  <a:gd name="T80" fmla="*/ 59515 w 305"/>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5" h="312">
                    <a:moveTo>
                      <a:pt x="137" y="129"/>
                    </a:moveTo>
                    <a:lnTo>
                      <a:pt x="137" y="129"/>
                    </a:lnTo>
                    <a:cubicBezTo>
                      <a:pt x="134" y="136"/>
                      <a:pt x="125" y="140"/>
                      <a:pt x="119" y="136"/>
                    </a:cubicBezTo>
                    <a:cubicBezTo>
                      <a:pt x="109" y="133"/>
                      <a:pt x="109" y="118"/>
                      <a:pt x="115" y="110"/>
                    </a:cubicBezTo>
                    <a:cubicBezTo>
                      <a:pt x="125" y="93"/>
                      <a:pt x="154" y="88"/>
                      <a:pt x="171" y="93"/>
                    </a:cubicBezTo>
                    <a:cubicBezTo>
                      <a:pt x="212" y="104"/>
                      <a:pt x="196" y="157"/>
                      <a:pt x="175" y="178"/>
                    </a:cubicBezTo>
                    <a:cubicBezTo>
                      <a:pt x="125" y="231"/>
                      <a:pt x="38" y="193"/>
                      <a:pt x="33" y="123"/>
                    </a:cubicBezTo>
                    <a:cubicBezTo>
                      <a:pt x="31" y="89"/>
                      <a:pt x="52" y="55"/>
                      <a:pt x="83" y="41"/>
                    </a:cubicBezTo>
                    <a:cubicBezTo>
                      <a:pt x="112" y="26"/>
                      <a:pt x="145" y="30"/>
                      <a:pt x="173" y="43"/>
                    </a:cubicBezTo>
                    <a:cubicBezTo>
                      <a:pt x="228" y="69"/>
                      <a:pt x="282" y="131"/>
                      <a:pt x="254" y="194"/>
                    </a:cubicBezTo>
                    <a:cubicBezTo>
                      <a:pt x="222" y="265"/>
                      <a:pt x="140" y="276"/>
                      <a:pt x="73" y="253"/>
                    </a:cubicBezTo>
                    <a:cubicBezTo>
                      <a:pt x="56" y="248"/>
                      <a:pt x="50" y="273"/>
                      <a:pt x="66" y="280"/>
                    </a:cubicBezTo>
                    <a:cubicBezTo>
                      <a:pt x="151" y="311"/>
                      <a:pt x="272" y="284"/>
                      <a:pt x="289" y="180"/>
                    </a:cubicBezTo>
                    <a:cubicBezTo>
                      <a:pt x="304" y="89"/>
                      <a:pt x="203" y="0"/>
                      <a:pt x="115" y="6"/>
                    </a:cubicBezTo>
                    <a:cubicBezTo>
                      <a:pt x="67" y="9"/>
                      <a:pt x="25" y="43"/>
                      <a:pt x="12" y="89"/>
                    </a:cubicBezTo>
                    <a:cubicBezTo>
                      <a:pt x="0" y="135"/>
                      <a:pt x="17" y="184"/>
                      <a:pt x="54" y="211"/>
                    </a:cubicBezTo>
                    <a:cubicBezTo>
                      <a:pt x="92" y="239"/>
                      <a:pt x="146" y="240"/>
                      <a:pt x="184" y="213"/>
                    </a:cubicBezTo>
                    <a:cubicBezTo>
                      <a:pt x="218" y="185"/>
                      <a:pt x="242" y="129"/>
                      <a:pt x="212" y="90"/>
                    </a:cubicBezTo>
                    <a:cubicBezTo>
                      <a:pt x="182" y="50"/>
                      <a:pt x="100" y="65"/>
                      <a:pt x="90" y="115"/>
                    </a:cubicBezTo>
                    <a:cubicBezTo>
                      <a:pt x="87" y="135"/>
                      <a:pt x="96" y="157"/>
                      <a:pt x="117" y="161"/>
                    </a:cubicBezTo>
                    <a:cubicBezTo>
                      <a:pt x="136" y="164"/>
                      <a:pt x="155" y="151"/>
                      <a:pt x="154" y="131"/>
                    </a:cubicBezTo>
                    <a:cubicBezTo>
                      <a:pt x="153" y="122"/>
                      <a:pt x="140"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08" name="Freeform 342">
                <a:extLst>
                  <a:ext uri="{FF2B5EF4-FFF2-40B4-BE49-F238E27FC236}">
                    <a16:creationId xmlns:a16="http://schemas.microsoft.com/office/drawing/2014/main" id="{ABC530C3-92FF-0540-9A1C-1ABA2656D01F}"/>
                  </a:ext>
                </a:extLst>
              </p:cNvPr>
              <p:cNvSpPr>
                <a:spLocks noChangeArrowheads="1"/>
              </p:cNvSpPr>
              <p:nvPr/>
            </p:nvSpPr>
            <p:spPr bwMode="auto">
              <a:xfrm>
                <a:off x="9758028" y="3120267"/>
                <a:ext cx="150376" cy="135912"/>
              </a:xfrm>
              <a:custGeom>
                <a:avLst/>
                <a:gdLst>
                  <a:gd name="T0" fmla="*/ 204 w 345"/>
                  <a:gd name="T1" fmla="*/ 164 h 311"/>
                  <a:gd name="T2" fmla="*/ 204 w 345"/>
                  <a:gd name="T3" fmla="*/ 164 h 311"/>
                  <a:gd name="T4" fmla="*/ 212 w 345"/>
                  <a:gd name="T5" fmla="*/ 146 h 311"/>
                  <a:gd name="T6" fmla="*/ 212 w 345"/>
                  <a:gd name="T7" fmla="*/ 146 h 311"/>
                  <a:gd name="T8" fmla="*/ 233 w 345"/>
                  <a:gd name="T9" fmla="*/ 162 h 311"/>
                  <a:gd name="T10" fmla="*/ 233 w 345"/>
                  <a:gd name="T11" fmla="*/ 162 h 311"/>
                  <a:gd name="T12" fmla="*/ 205 w 345"/>
                  <a:gd name="T13" fmla="*/ 214 h 311"/>
                  <a:gd name="T14" fmla="*/ 205 w 345"/>
                  <a:gd name="T15" fmla="*/ 214 h 311"/>
                  <a:gd name="T16" fmla="*/ 142 w 345"/>
                  <a:gd name="T17" fmla="*/ 156 h 311"/>
                  <a:gd name="T18" fmla="*/ 142 w 345"/>
                  <a:gd name="T19" fmla="*/ 156 h 311"/>
                  <a:gd name="T20" fmla="*/ 281 w 345"/>
                  <a:gd name="T21" fmla="*/ 95 h 311"/>
                  <a:gd name="T22" fmla="*/ 281 w 345"/>
                  <a:gd name="T23" fmla="*/ 95 h 311"/>
                  <a:gd name="T24" fmla="*/ 305 w 345"/>
                  <a:gd name="T25" fmla="*/ 189 h 311"/>
                  <a:gd name="T26" fmla="*/ 305 w 345"/>
                  <a:gd name="T27" fmla="*/ 189 h 311"/>
                  <a:gd name="T28" fmla="*/ 239 w 345"/>
                  <a:gd name="T29" fmla="*/ 251 h 311"/>
                  <a:gd name="T30" fmla="*/ 239 w 345"/>
                  <a:gd name="T31" fmla="*/ 251 h 311"/>
                  <a:gd name="T32" fmla="*/ 75 w 345"/>
                  <a:gd name="T33" fmla="*/ 201 h 311"/>
                  <a:gd name="T34" fmla="*/ 75 w 345"/>
                  <a:gd name="T35" fmla="*/ 201 h 311"/>
                  <a:gd name="T36" fmla="*/ 162 w 345"/>
                  <a:gd name="T37" fmla="*/ 30 h 311"/>
                  <a:gd name="T38" fmla="*/ 162 w 345"/>
                  <a:gd name="T39" fmla="*/ 30 h 311"/>
                  <a:gd name="T40" fmla="*/ 147 w 345"/>
                  <a:gd name="T41" fmla="*/ 7 h 311"/>
                  <a:gd name="T42" fmla="*/ 147 w 345"/>
                  <a:gd name="T43" fmla="*/ 7 h 311"/>
                  <a:gd name="T44" fmla="*/ 61 w 345"/>
                  <a:gd name="T45" fmla="*/ 237 h 311"/>
                  <a:gd name="T46" fmla="*/ 61 w 345"/>
                  <a:gd name="T47" fmla="*/ 237 h 311"/>
                  <a:gd name="T48" fmla="*/ 306 w 345"/>
                  <a:gd name="T49" fmla="*/ 235 h 311"/>
                  <a:gd name="T50" fmla="*/ 306 w 345"/>
                  <a:gd name="T51" fmla="*/ 235 h 311"/>
                  <a:gd name="T52" fmla="*/ 319 w 345"/>
                  <a:gd name="T53" fmla="*/ 104 h 311"/>
                  <a:gd name="T54" fmla="*/ 319 w 345"/>
                  <a:gd name="T55" fmla="*/ 104 h 311"/>
                  <a:gd name="T56" fmla="*/ 204 w 345"/>
                  <a:gd name="T57" fmla="*/ 49 h 311"/>
                  <a:gd name="T58" fmla="*/ 204 w 345"/>
                  <a:gd name="T59" fmla="*/ 49 h 311"/>
                  <a:gd name="T60" fmla="*/ 112 w 345"/>
                  <a:gd name="T61" fmla="*/ 138 h 311"/>
                  <a:gd name="T62" fmla="*/ 112 w 345"/>
                  <a:gd name="T63" fmla="*/ 138 h 311"/>
                  <a:gd name="T64" fmla="*/ 179 w 345"/>
                  <a:gd name="T65" fmla="*/ 245 h 311"/>
                  <a:gd name="T66" fmla="*/ 179 w 345"/>
                  <a:gd name="T67" fmla="*/ 245 h 311"/>
                  <a:gd name="T68" fmla="*/ 246 w 345"/>
                  <a:gd name="T69" fmla="*/ 142 h 311"/>
                  <a:gd name="T70" fmla="*/ 246 w 345"/>
                  <a:gd name="T71" fmla="*/ 142 h 311"/>
                  <a:gd name="T72" fmla="*/ 196 w 345"/>
                  <a:gd name="T73" fmla="*/ 128 h 311"/>
                  <a:gd name="T74" fmla="*/ 196 w 345"/>
                  <a:gd name="T75" fmla="*/ 128 h 311"/>
                  <a:gd name="T76" fmla="*/ 189 w 345"/>
                  <a:gd name="T77" fmla="*/ 175 h 311"/>
                  <a:gd name="T78" fmla="*/ 189 w 345"/>
                  <a:gd name="T79" fmla="*/ 175 h 311"/>
                  <a:gd name="T80" fmla="*/ 204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4" y="164"/>
                    </a:moveTo>
                    <a:lnTo>
                      <a:pt x="204" y="164"/>
                    </a:lnTo>
                    <a:cubicBezTo>
                      <a:pt x="200" y="156"/>
                      <a:pt x="204" y="147"/>
                      <a:pt x="212" y="146"/>
                    </a:cubicBezTo>
                    <a:lnTo>
                      <a:pt x="212" y="146"/>
                    </a:lnTo>
                    <a:cubicBezTo>
                      <a:pt x="222" y="142"/>
                      <a:pt x="231" y="153"/>
                      <a:pt x="233" y="162"/>
                    </a:cubicBezTo>
                    <a:lnTo>
                      <a:pt x="233" y="162"/>
                    </a:lnTo>
                    <a:cubicBezTo>
                      <a:pt x="238" y="181"/>
                      <a:pt x="221" y="205"/>
                      <a:pt x="205" y="214"/>
                    </a:cubicBezTo>
                    <a:lnTo>
                      <a:pt x="205" y="214"/>
                    </a:lnTo>
                    <a:cubicBezTo>
                      <a:pt x="170" y="235"/>
                      <a:pt x="142" y="187"/>
                      <a:pt x="142" y="156"/>
                    </a:cubicBezTo>
                    <a:lnTo>
                      <a:pt x="142" y="156"/>
                    </a:lnTo>
                    <a:cubicBezTo>
                      <a:pt x="139" y="83"/>
                      <a:pt x="227" y="50"/>
                      <a:pt x="281" y="95"/>
                    </a:cubicBezTo>
                    <a:lnTo>
                      <a:pt x="281" y="95"/>
                    </a:lnTo>
                    <a:cubicBezTo>
                      <a:pt x="308" y="117"/>
                      <a:pt x="317" y="156"/>
                      <a:pt x="305" y="189"/>
                    </a:cubicBezTo>
                    <a:lnTo>
                      <a:pt x="305" y="189"/>
                    </a:lnTo>
                    <a:cubicBezTo>
                      <a:pt x="294" y="220"/>
                      <a:pt x="267" y="239"/>
                      <a:pt x="239" y="251"/>
                    </a:cubicBezTo>
                    <a:lnTo>
                      <a:pt x="239" y="251"/>
                    </a:lnTo>
                    <a:cubicBezTo>
                      <a:pt x="183" y="271"/>
                      <a:pt x="100" y="266"/>
                      <a:pt x="75" y="201"/>
                    </a:cubicBezTo>
                    <a:lnTo>
                      <a:pt x="75" y="201"/>
                    </a:lnTo>
                    <a:cubicBezTo>
                      <a:pt x="46" y="129"/>
                      <a:pt x="99" y="63"/>
                      <a:pt x="162" y="30"/>
                    </a:cubicBezTo>
                    <a:lnTo>
                      <a:pt x="162" y="30"/>
                    </a:lnTo>
                    <a:cubicBezTo>
                      <a:pt x="176" y="22"/>
                      <a:pt x="163" y="0"/>
                      <a:pt x="147" y="7"/>
                    </a:cubicBezTo>
                    <a:lnTo>
                      <a:pt x="147" y="7"/>
                    </a:lnTo>
                    <a:cubicBezTo>
                      <a:pt x="66" y="46"/>
                      <a:pt x="0" y="151"/>
                      <a:pt x="61" y="237"/>
                    </a:cubicBezTo>
                    <a:lnTo>
                      <a:pt x="61" y="237"/>
                    </a:lnTo>
                    <a:cubicBezTo>
                      <a:pt x="113" y="310"/>
                      <a:pt x="250" y="302"/>
                      <a:pt x="306" y="235"/>
                    </a:cubicBezTo>
                    <a:lnTo>
                      <a:pt x="306" y="235"/>
                    </a:lnTo>
                    <a:cubicBezTo>
                      <a:pt x="338" y="200"/>
                      <a:pt x="344" y="146"/>
                      <a:pt x="319" y="104"/>
                    </a:cubicBezTo>
                    <a:lnTo>
                      <a:pt x="319" y="104"/>
                    </a:lnTo>
                    <a:cubicBezTo>
                      <a:pt x="296" y="63"/>
                      <a:pt x="250" y="41"/>
                      <a:pt x="204" y="49"/>
                    </a:cubicBezTo>
                    <a:lnTo>
                      <a:pt x="204" y="49"/>
                    </a:lnTo>
                    <a:cubicBezTo>
                      <a:pt x="159" y="55"/>
                      <a:pt x="118" y="92"/>
                      <a:pt x="112" y="138"/>
                    </a:cubicBezTo>
                    <a:lnTo>
                      <a:pt x="112" y="138"/>
                    </a:lnTo>
                    <a:cubicBezTo>
                      <a:pt x="107" y="183"/>
                      <a:pt x="130" y="239"/>
                      <a:pt x="179" y="245"/>
                    </a:cubicBezTo>
                    <a:lnTo>
                      <a:pt x="179" y="245"/>
                    </a:lnTo>
                    <a:cubicBezTo>
                      <a:pt x="227" y="252"/>
                      <a:pt x="275" y="184"/>
                      <a:pt x="246" y="142"/>
                    </a:cubicBezTo>
                    <a:lnTo>
                      <a:pt x="246" y="142"/>
                    </a:lnTo>
                    <a:cubicBezTo>
                      <a:pt x="235" y="125"/>
                      <a:pt x="213" y="116"/>
                      <a:pt x="196" y="128"/>
                    </a:cubicBezTo>
                    <a:lnTo>
                      <a:pt x="196" y="128"/>
                    </a:lnTo>
                    <a:cubicBezTo>
                      <a:pt x="180" y="138"/>
                      <a:pt x="175" y="162"/>
                      <a:pt x="189" y="175"/>
                    </a:cubicBezTo>
                    <a:lnTo>
                      <a:pt x="189" y="175"/>
                    </a:lnTo>
                    <a:cubicBezTo>
                      <a:pt x="199" y="181"/>
                      <a:pt x="209" y="174"/>
                      <a:pt x="204"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09" name="Freeform 343">
                <a:extLst>
                  <a:ext uri="{FF2B5EF4-FFF2-40B4-BE49-F238E27FC236}">
                    <a16:creationId xmlns:a16="http://schemas.microsoft.com/office/drawing/2014/main" id="{943FCC65-ACBA-7B47-A2B9-872B0018CC2A}"/>
                  </a:ext>
                </a:extLst>
              </p:cNvPr>
              <p:cNvSpPr>
                <a:spLocks noChangeArrowheads="1"/>
              </p:cNvSpPr>
              <p:nvPr/>
            </p:nvSpPr>
            <p:spPr bwMode="auto">
              <a:xfrm>
                <a:off x="10167224" y="3120267"/>
                <a:ext cx="151823" cy="135912"/>
              </a:xfrm>
              <a:custGeom>
                <a:avLst/>
                <a:gdLst>
                  <a:gd name="T0" fmla="*/ 206 w 348"/>
                  <a:gd name="T1" fmla="*/ 164 h 311"/>
                  <a:gd name="T2" fmla="*/ 206 w 348"/>
                  <a:gd name="T3" fmla="*/ 164 h 311"/>
                  <a:gd name="T4" fmla="*/ 213 w 348"/>
                  <a:gd name="T5" fmla="*/ 146 h 311"/>
                  <a:gd name="T6" fmla="*/ 213 w 348"/>
                  <a:gd name="T7" fmla="*/ 146 h 311"/>
                  <a:gd name="T8" fmla="*/ 235 w 348"/>
                  <a:gd name="T9" fmla="*/ 162 h 311"/>
                  <a:gd name="T10" fmla="*/ 235 w 348"/>
                  <a:gd name="T11" fmla="*/ 162 h 311"/>
                  <a:gd name="T12" fmla="*/ 206 w 348"/>
                  <a:gd name="T13" fmla="*/ 214 h 311"/>
                  <a:gd name="T14" fmla="*/ 206 w 348"/>
                  <a:gd name="T15" fmla="*/ 214 h 311"/>
                  <a:gd name="T16" fmla="*/ 143 w 348"/>
                  <a:gd name="T17" fmla="*/ 156 h 311"/>
                  <a:gd name="T18" fmla="*/ 143 w 348"/>
                  <a:gd name="T19" fmla="*/ 156 h 311"/>
                  <a:gd name="T20" fmla="*/ 282 w 348"/>
                  <a:gd name="T21" fmla="*/ 95 h 311"/>
                  <a:gd name="T22" fmla="*/ 282 w 348"/>
                  <a:gd name="T23" fmla="*/ 95 h 311"/>
                  <a:gd name="T24" fmla="*/ 307 w 348"/>
                  <a:gd name="T25" fmla="*/ 189 h 311"/>
                  <a:gd name="T26" fmla="*/ 307 w 348"/>
                  <a:gd name="T27" fmla="*/ 189 h 311"/>
                  <a:gd name="T28" fmla="*/ 240 w 348"/>
                  <a:gd name="T29" fmla="*/ 251 h 311"/>
                  <a:gd name="T30" fmla="*/ 240 w 348"/>
                  <a:gd name="T31" fmla="*/ 251 h 311"/>
                  <a:gd name="T32" fmla="*/ 76 w 348"/>
                  <a:gd name="T33" fmla="*/ 201 h 311"/>
                  <a:gd name="T34" fmla="*/ 76 w 348"/>
                  <a:gd name="T35" fmla="*/ 201 h 311"/>
                  <a:gd name="T36" fmla="*/ 163 w 348"/>
                  <a:gd name="T37" fmla="*/ 30 h 311"/>
                  <a:gd name="T38" fmla="*/ 163 w 348"/>
                  <a:gd name="T39" fmla="*/ 30 h 311"/>
                  <a:gd name="T40" fmla="*/ 149 w 348"/>
                  <a:gd name="T41" fmla="*/ 7 h 311"/>
                  <a:gd name="T42" fmla="*/ 149 w 348"/>
                  <a:gd name="T43" fmla="*/ 7 h 311"/>
                  <a:gd name="T44" fmla="*/ 61 w 348"/>
                  <a:gd name="T45" fmla="*/ 237 h 311"/>
                  <a:gd name="T46" fmla="*/ 61 w 348"/>
                  <a:gd name="T47" fmla="*/ 237 h 311"/>
                  <a:gd name="T48" fmla="*/ 308 w 348"/>
                  <a:gd name="T49" fmla="*/ 235 h 311"/>
                  <a:gd name="T50" fmla="*/ 308 w 348"/>
                  <a:gd name="T51" fmla="*/ 235 h 311"/>
                  <a:gd name="T52" fmla="*/ 322 w 348"/>
                  <a:gd name="T53" fmla="*/ 104 h 311"/>
                  <a:gd name="T54" fmla="*/ 322 w 348"/>
                  <a:gd name="T55" fmla="*/ 104 h 311"/>
                  <a:gd name="T56" fmla="*/ 206 w 348"/>
                  <a:gd name="T57" fmla="*/ 49 h 311"/>
                  <a:gd name="T58" fmla="*/ 206 w 348"/>
                  <a:gd name="T59" fmla="*/ 49 h 311"/>
                  <a:gd name="T60" fmla="*/ 114 w 348"/>
                  <a:gd name="T61" fmla="*/ 138 h 311"/>
                  <a:gd name="T62" fmla="*/ 114 w 348"/>
                  <a:gd name="T63" fmla="*/ 138 h 311"/>
                  <a:gd name="T64" fmla="*/ 180 w 348"/>
                  <a:gd name="T65" fmla="*/ 245 h 311"/>
                  <a:gd name="T66" fmla="*/ 180 w 348"/>
                  <a:gd name="T67" fmla="*/ 245 h 311"/>
                  <a:gd name="T68" fmla="*/ 248 w 348"/>
                  <a:gd name="T69" fmla="*/ 142 h 311"/>
                  <a:gd name="T70" fmla="*/ 248 w 348"/>
                  <a:gd name="T71" fmla="*/ 142 h 311"/>
                  <a:gd name="T72" fmla="*/ 197 w 348"/>
                  <a:gd name="T73" fmla="*/ 128 h 311"/>
                  <a:gd name="T74" fmla="*/ 197 w 348"/>
                  <a:gd name="T75" fmla="*/ 128 h 311"/>
                  <a:gd name="T76" fmla="*/ 192 w 348"/>
                  <a:gd name="T77" fmla="*/ 175 h 311"/>
                  <a:gd name="T78" fmla="*/ 192 w 348"/>
                  <a:gd name="T79" fmla="*/ 175 h 311"/>
                  <a:gd name="T80" fmla="*/ 206 w 348"/>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8" h="311">
                    <a:moveTo>
                      <a:pt x="206" y="164"/>
                    </a:moveTo>
                    <a:lnTo>
                      <a:pt x="206" y="164"/>
                    </a:lnTo>
                    <a:cubicBezTo>
                      <a:pt x="202" y="156"/>
                      <a:pt x="206" y="147"/>
                      <a:pt x="213" y="146"/>
                    </a:cubicBezTo>
                    <a:lnTo>
                      <a:pt x="213" y="146"/>
                    </a:lnTo>
                    <a:cubicBezTo>
                      <a:pt x="223" y="142"/>
                      <a:pt x="232" y="153"/>
                      <a:pt x="235" y="162"/>
                    </a:cubicBezTo>
                    <a:lnTo>
                      <a:pt x="235" y="162"/>
                    </a:lnTo>
                    <a:cubicBezTo>
                      <a:pt x="240" y="181"/>
                      <a:pt x="222" y="205"/>
                      <a:pt x="206" y="214"/>
                    </a:cubicBezTo>
                    <a:lnTo>
                      <a:pt x="206" y="214"/>
                    </a:lnTo>
                    <a:cubicBezTo>
                      <a:pt x="170" y="235"/>
                      <a:pt x="144" y="187"/>
                      <a:pt x="143" y="156"/>
                    </a:cubicBezTo>
                    <a:lnTo>
                      <a:pt x="143" y="156"/>
                    </a:lnTo>
                    <a:cubicBezTo>
                      <a:pt x="142" y="83"/>
                      <a:pt x="230" y="50"/>
                      <a:pt x="282" y="95"/>
                    </a:cubicBezTo>
                    <a:lnTo>
                      <a:pt x="282" y="95"/>
                    </a:lnTo>
                    <a:cubicBezTo>
                      <a:pt x="308" y="117"/>
                      <a:pt x="318" y="156"/>
                      <a:pt x="307" y="189"/>
                    </a:cubicBezTo>
                    <a:lnTo>
                      <a:pt x="307" y="189"/>
                    </a:lnTo>
                    <a:cubicBezTo>
                      <a:pt x="295" y="220"/>
                      <a:pt x="269" y="239"/>
                      <a:pt x="240" y="251"/>
                    </a:cubicBezTo>
                    <a:lnTo>
                      <a:pt x="240" y="251"/>
                    </a:lnTo>
                    <a:cubicBezTo>
                      <a:pt x="184" y="271"/>
                      <a:pt x="101" y="266"/>
                      <a:pt x="76" y="201"/>
                    </a:cubicBezTo>
                    <a:lnTo>
                      <a:pt x="76" y="201"/>
                    </a:lnTo>
                    <a:cubicBezTo>
                      <a:pt x="48" y="129"/>
                      <a:pt x="101" y="63"/>
                      <a:pt x="163" y="30"/>
                    </a:cubicBezTo>
                    <a:lnTo>
                      <a:pt x="163" y="30"/>
                    </a:lnTo>
                    <a:cubicBezTo>
                      <a:pt x="178" y="22"/>
                      <a:pt x="165" y="0"/>
                      <a:pt x="149" y="7"/>
                    </a:cubicBezTo>
                    <a:lnTo>
                      <a:pt x="149" y="7"/>
                    </a:lnTo>
                    <a:cubicBezTo>
                      <a:pt x="67" y="46"/>
                      <a:pt x="0" y="151"/>
                      <a:pt x="61" y="237"/>
                    </a:cubicBezTo>
                    <a:lnTo>
                      <a:pt x="61" y="237"/>
                    </a:lnTo>
                    <a:cubicBezTo>
                      <a:pt x="115" y="310"/>
                      <a:pt x="251" y="302"/>
                      <a:pt x="308" y="235"/>
                    </a:cubicBezTo>
                    <a:lnTo>
                      <a:pt x="308" y="235"/>
                    </a:lnTo>
                    <a:cubicBezTo>
                      <a:pt x="340" y="200"/>
                      <a:pt x="347" y="146"/>
                      <a:pt x="322" y="104"/>
                    </a:cubicBezTo>
                    <a:lnTo>
                      <a:pt x="322" y="104"/>
                    </a:lnTo>
                    <a:cubicBezTo>
                      <a:pt x="298" y="63"/>
                      <a:pt x="252" y="41"/>
                      <a:pt x="206" y="49"/>
                    </a:cubicBezTo>
                    <a:lnTo>
                      <a:pt x="206" y="49"/>
                    </a:lnTo>
                    <a:cubicBezTo>
                      <a:pt x="160" y="55"/>
                      <a:pt x="119" y="92"/>
                      <a:pt x="114" y="138"/>
                    </a:cubicBezTo>
                    <a:lnTo>
                      <a:pt x="114" y="138"/>
                    </a:lnTo>
                    <a:cubicBezTo>
                      <a:pt x="109" y="183"/>
                      <a:pt x="131" y="239"/>
                      <a:pt x="180" y="245"/>
                    </a:cubicBezTo>
                    <a:lnTo>
                      <a:pt x="180" y="245"/>
                    </a:lnTo>
                    <a:cubicBezTo>
                      <a:pt x="230" y="252"/>
                      <a:pt x="276" y="184"/>
                      <a:pt x="248" y="142"/>
                    </a:cubicBezTo>
                    <a:lnTo>
                      <a:pt x="248" y="142"/>
                    </a:lnTo>
                    <a:cubicBezTo>
                      <a:pt x="238" y="125"/>
                      <a:pt x="214" y="116"/>
                      <a:pt x="197" y="128"/>
                    </a:cubicBezTo>
                    <a:lnTo>
                      <a:pt x="197" y="128"/>
                    </a:lnTo>
                    <a:cubicBezTo>
                      <a:pt x="181" y="138"/>
                      <a:pt x="176" y="162"/>
                      <a:pt x="192" y="175"/>
                    </a:cubicBezTo>
                    <a:lnTo>
                      <a:pt x="192" y="175"/>
                    </a:lnTo>
                    <a:cubicBezTo>
                      <a:pt x="199" y="181"/>
                      <a:pt x="210" y="174"/>
                      <a:pt x="206"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10" name="Freeform 344">
                <a:extLst>
                  <a:ext uri="{FF2B5EF4-FFF2-40B4-BE49-F238E27FC236}">
                    <a16:creationId xmlns:a16="http://schemas.microsoft.com/office/drawing/2014/main" id="{861F3CAC-CB3B-5840-85AC-ADEEEF14CFB8}"/>
                  </a:ext>
                </a:extLst>
              </p:cNvPr>
              <p:cNvSpPr>
                <a:spLocks/>
              </p:cNvSpPr>
              <p:nvPr/>
            </p:nvSpPr>
            <p:spPr bwMode="auto">
              <a:xfrm>
                <a:off x="10390475" y="3119841"/>
                <a:ext cx="132497" cy="136338"/>
              </a:xfrm>
              <a:custGeom>
                <a:avLst/>
                <a:gdLst>
                  <a:gd name="T0" fmla="*/ 58839 w 304"/>
                  <a:gd name="T1" fmla="*/ 56371 h 312"/>
                  <a:gd name="T2" fmla="*/ 58839 w 304"/>
                  <a:gd name="T3" fmla="*/ 56371 h 312"/>
                  <a:gd name="T4" fmla="*/ 50558 w 304"/>
                  <a:gd name="T5" fmla="*/ 59429 h 312"/>
                  <a:gd name="T6" fmla="*/ 50558 w 304"/>
                  <a:gd name="T7" fmla="*/ 59429 h 312"/>
                  <a:gd name="T8" fmla="*/ 49251 w 304"/>
                  <a:gd name="T9" fmla="*/ 48068 h 312"/>
                  <a:gd name="T10" fmla="*/ 49251 w 304"/>
                  <a:gd name="T11" fmla="*/ 48068 h 312"/>
                  <a:gd name="T12" fmla="*/ 74094 w 304"/>
                  <a:gd name="T13" fmla="*/ 40639 h 312"/>
                  <a:gd name="T14" fmla="*/ 74094 w 304"/>
                  <a:gd name="T15" fmla="*/ 40639 h 312"/>
                  <a:gd name="T16" fmla="*/ 75401 w 304"/>
                  <a:gd name="T17" fmla="*/ 77783 h 312"/>
                  <a:gd name="T18" fmla="*/ 75401 w 304"/>
                  <a:gd name="T19" fmla="*/ 77783 h 312"/>
                  <a:gd name="T20" fmla="*/ 13511 w 304"/>
                  <a:gd name="T21" fmla="*/ 53749 h 312"/>
                  <a:gd name="T22" fmla="*/ 13511 w 304"/>
                  <a:gd name="T23" fmla="*/ 53749 h 312"/>
                  <a:gd name="T24" fmla="*/ 35303 w 304"/>
                  <a:gd name="T25" fmla="*/ 17916 h 312"/>
                  <a:gd name="T26" fmla="*/ 35303 w 304"/>
                  <a:gd name="T27" fmla="*/ 17916 h 312"/>
                  <a:gd name="T28" fmla="*/ 74965 w 304"/>
                  <a:gd name="T29" fmla="*/ 18790 h 312"/>
                  <a:gd name="T30" fmla="*/ 74965 w 304"/>
                  <a:gd name="T31" fmla="*/ 18790 h 312"/>
                  <a:gd name="T32" fmla="*/ 110269 w 304"/>
                  <a:gd name="T33" fmla="*/ 84774 h 312"/>
                  <a:gd name="T34" fmla="*/ 110269 w 304"/>
                  <a:gd name="T35" fmla="*/ 84774 h 312"/>
                  <a:gd name="T36" fmla="*/ 30509 w 304"/>
                  <a:gd name="T37" fmla="*/ 110556 h 312"/>
                  <a:gd name="T38" fmla="*/ 30509 w 304"/>
                  <a:gd name="T39" fmla="*/ 110556 h 312"/>
                  <a:gd name="T40" fmla="*/ 27894 w 304"/>
                  <a:gd name="T41" fmla="*/ 122355 h 312"/>
                  <a:gd name="T42" fmla="*/ 27894 w 304"/>
                  <a:gd name="T43" fmla="*/ 122355 h 312"/>
                  <a:gd name="T44" fmla="*/ 125088 w 304"/>
                  <a:gd name="T45" fmla="*/ 78657 h 312"/>
                  <a:gd name="T46" fmla="*/ 125088 w 304"/>
                  <a:gd name="T47" fmla="*/ 78657 h 312"/>
                  <a:gd name="T48" fmla="*/ 49251 w 304"/>
                  <a:gd name="T49" fmla="*/ 2622 h 312"/>
                  <a:gd name="T50" fmla="*/ 49251 w 304"/>
                  <a:gd name="T51" fmla="*/ 2622 h 312"/>
                  <a:gd name="T52" fmla="*/ 4358 w 304"/>
                  <a:gd name="T53" fmla="*/ 38891 h 312"/>
                  <a:gd name="T54" fmla="*/ 4358 w 304"/>
                  <a:gd name="T55" fmla="*/ 38891 h 312"/>
                  <a:gd name="T56" fmla="*/ 23100 w 304"/>
                  <a:gd name="T57" fmla="*/ 92203 h 312"/>
                  <a:gd name="T58" fmla="*/ 23100 w 304"/>
                  <a:gd name="T59" fmla="*/ 92203 h 312"/>
                  <a:gd name="T60" fmla="*/ 79324 w 304"/>
                  <a:gd name="T61" fmla="*/ 93077 h 312"/>
                  <a:gd name="T62" fmla="*/ 79324 w 304"/>
                  <a:gd name="T63" fmla="*/ 93077 h 312"/>
                  <a:gd name="T64" fmla="*/ 91963 w 304"/>
                  <a:gd name="T65" fmla="*/ 39328 h 312"/>
                  <a:gd name="T66" fmla="*/ 91963 w 304"/>
                  <a:gd name="T67" fmla="*/ 39328 h 312"/>
                  <a:gd name="T68" fmla="*/ 38790 w 304"/>
                  <a:gd name="T69" fmla="*/ 50253 h 312"/>
                  <a:gd name="T70" fmla="*/ 38790 w 304"/>
                  <a:gd name="T71" fmla="*/ 50253 h 312"/>
                  <a:gd name="T72" fmla="*/ 50122 w 304"/>
                  <a:gd name="T73" fmla="*/ 70354 h 312"/>
                  <a:gd name="T74" fmla="*/ 50122 w 304"/>
                  <a:gd name="T75" fmla="*/ 70354 h 312"/>
                  <a:gd name="T76" fmla="*/ 66249 w 304"/>
                  <a:gd name="T77" fmla="*/ 57244 h 312"/>
                  <a:gd name="T78" fmla="*/ 66249 w 304"/>
                  <a:gd name="T79" fmla="*/ 57244 h 312"/>
                  <a:gd name="T80" fmla="*/ 58839 w 304"/>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5" y="129"/>
                    </a:moveTo>
                    <a:lnTo>
                      <a:pt x="135" y="129"/>
                    </a:lnTo>
                    <a:cubicBezTo>
                      <a:pt x="134" y="136"/>
                      <a:pt x="123" y="140"/>
                      <a:pt x="116" y="136"/>
                    </a:cubicBezTo>
                    <a:cubicBezTo>
                      <a:pt x="107" y="133"/>
                      <a:pt x="107" y="118"/>
                      <a:pt x="113" y="110"/>
                    </a:cubicBezTo>
                    <a:cubicBezTo>
                      <a:pt x="123" y="93"/>
                      <a:pt x="152" y="88"/>
                      <a:pt x="170" y="93"/>
                    </a:cubicBezTo>
                    <a:cubicBezTo>
                      <a:pt x="210" y="104"/>
                      <a:pt x="194" y="157"/>
                      <a:pt x="173" y="178"/>
                    </a:cubicBezTo>
                    <a:cubicBezTo>
                      <a:pt x="123" y="231"/>
                      <a:pt x="38" y="193"/>
                      <a:pt x="31" y="123"/>
                    </a:cubicBezTo>
                    <a:cubicBezTo>
                      <a:pt x="28" y="89"/>
                      <a:pt x="49" y="55"/>
                      <a:pt x="81" y="41"/>
                    </a:cubicBezTo>
                    <a:cubicBezTo>
                      <a:pt x="110" y="26"/>
                      <a:pt x="143" y="30"/>
                      <a:pt x="172" y="43"/>
                    </a:cubicBezTo>
                    <a:cubicBezTo>
                      <a:pt x="226" y="69"/>
                      <a:pt x="279" y="131"/>
                      <a:pt x="253" y="194"/>
                    </a:cubicBezTo>
                    <a:cubicBezTo>
                      <a:pt x="222" y="265"/>
                      <a:pt x="137" y="276"/>
                      <a:pt x="70" y="253"/>
                    </a:cubicBezTo>
                    <a:cubicBezTo>
                      <a:pt x="55" y="248"/>
                      <a:pt x="48" y="273"/>
                      <a:pt x="64" y="280"/>
                    </a:cubicBezTo>
                    <a:cubicBezTo>
                      <a:pt x="149" y="311"/>
                      <a:pt x="270" y="284"/>
                      <a:pt x="287" y="180"/>
                    </a:cubicBezTo>
                    <a:cubicBezTo>
                      <a:pt x="303" y="89"/>
                      <a:pt x="201" y="0"/>
                      <a:pt x="113" y="6"/>
                    </a:cubicBezTo>
                    <a:cubicBezTo>
                      <a:pt x="65" y="9"/>
                      <a:pt x="23" y="43"/>
                      <a:pt x="10" y="89"/>
                    </a:cubicBezTo>
                    <a:cubicBezTo>
                      <a:pt x="0" y="135"/>
                      <a:pt x="15" y="184"/>
                      <a:pt x="53" y="211"/>
                    </a:cubicBezTo>
                    <a:cubicBezTo>
                      <a:pt x="90" y="239"/>
                      <a:pt x="144" y="240"/>
                      <a:pt x="182" y="213"/>
                    </a:cubicBezTo>
                    <a:cubicBezTo>
                      <a:pt x="216" y="185"/>
                      <a:pt x="240" y="129"/>
                      <a:pt x="211" y="90"/>
                    </a:cubicBezTo>
                    <a:cubicBezTo>
                      <a:pt x="180" y="50"/>
                      <a:pt x="99" y="65"/>
                      <a:pt x="89" y="115"/>
                    </a:cubicBezTo>
                    <a:cubicBezTo>
                      <a:pt x="85" y="135"/>
                      <a:pt x="94" y="157"/>
                      <a:pt x="115" y="161"/>
                    </a:cubicBezTo>
                    <a:cubicBezTo>
                      <a:pt x="134" y="164"/>
                      <a:pt x="155" y="151"/>
                      <a:pt x="152" y="131"/>
                    </a:cubicBezTo>
                    <a:cubicBezTo>
                      <a:pt x="152" y="122"/>
                      <a:pt x="137" y="118"/>
                      <a:pt x="135"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11" name="Freeform 345">
                <a:extLst>
                  <a:ext uri="{FF2B5EF4-FFF2-40B4-BE49-F238E27FC236}">
                    <a16:creationId xmlns:a16="http://schemas.microsoft.com/office/drawing/2014/main" id="{191AB05C-7A40-AB42-87DC-FAF96B5AE035}"/>
                  </a:ext>
                </a:extLst>
              </p:cNvPr>
              <p:cNvSpPr>
                <a:spLocks/>
              </p:cNvSpPr>
              <p:nvPr/>
            </p:nvSpPr>
            <p:spPr bwMode="auto">
              <a:xfrm>
                <a:off x="9979541" y="3119841"/>
                <a:ext cx="132497" cy="136338"/>
              </a:xfrm>
              <a:custGeom>
                <a:avLst/>
                <a:gdLst>
                  <a:gd name="T0" fmla="*/ 59515 w 305"/>
                  <a:gd name="T1" fmla="*/ 56371 h 312"/>
                  <a:gd name="T2" fmla="*/ 59515 w 305"/>
                  <a:gd name="T3" fmla="*/ 56371 h 312"/>
                  <a:gd name="T4" fmla="*/ 51696 w 305"/>
                  <a:gd name="T5" fmla="*/ 59429 h 312"/>
                  <a:gd name="T6" fmla="*/ 51696 w 305"/>
                  <a:gd name="T7" fmla="*/ 59429 h 312"/>
                  <a:gd name="T8" fmla="*/ 49958 w 305"/>
                  <a:gd name="T9" fmla="*/ 48068 h 312"/>
                  <a:gd name="T10" fmla="*/ 49958 w 305"/>
                  <a:gd name="T11" fmla="*/ 48068 h 312"/>
                  <a:gd name="T12" fmla="*/ 74285 w 305"/>
                  <a:gd name="T13" fmla="*/ 40639 h 312"/>
                  <a:gd name="T14" fmla="*/ 74285 w 305"/>
                  <a:gd name="T15" fmla="*/ 40639 h 312"/>
                  <a:gd name="T16" fmla="*/ 76023 w 305"/>
                  <a:gd name="T17" fmla="*/ 77783 h 312"/>
                  <a:gd name="T18" fmla="*/ 76023 w 305"/>
                  <a:gd name="T19" fmla="*/ 77783 h 312"/>
                  <a:gd name="T20" fmla="*/ 14336 w 305"/>
                  <a:gd name="T21" fmla="*/ 53749 h 312"/>
                  <a:gd name="T22" fmla="*/ 14336 w 305"/>
                  <a:gd name="T23" fmla="*/ 53749 h 312"/>
                  <a:gd name="T24" fmla="*/ 36057 w 305"/>
                  <a:gd name="T25" fmla="*/ 17916 h 312"/>
                  <a:gd name="T26" fmla="*/ 36057 w 305"/>
                  <a:gd name="T27" fmla="*/ 17916 h 312"/>
                  <a:gd name="T28" fmla="*/ 74720 w 305"/>
                  <a:gd name="T29" fmla="*/ 18790 h 312"/>
                  <a:gd name="T30" fmla="*/ 74720 w 305"/>
                  <a:gd name="T31" fmla="*/ 18790 h 312"/>
                  <a:gd name="T32" fmla="*/ 110342 w 305"/>
                  <a:gd name="T33" fmla="*/ 84774 h 312"/>
                  <a:gd name="T34" fmla="*/ 110342 w 305"/>
                  <a:gd name="T35" fmla="*/ 84774 h 312"/>
                  <a:gd name="T36" fmla="*/ 31712 w 305"/>
                  <a:gd name="T37" fmla="*/ 110556 h 312"/>
                  <a:gd name="T38" fmla="*/ 31712 w 305"/>
                  <a:gd name="T39" fmla="*/ 110556 h 312"/>
                  <a:gd name="T40" fmla="*/ 28671 w 305"/>
                  <a:gd name="T41" fmla="*/ 122355 h 312"/>
                  <a:gd name="T42" fmla="*/ 28671 w 305"/>
                  <a:gd name="T43" fmla="*/ 122355 h 312"/>
                  <a:gd name="T44" fmla="*/ 125546 w 305"/>
                  <a:gd name="T45" fmla="*/ 78657 h 312"/>
                  <a:gd name="T46" fmla="*/ 125546 w 305"/>
                  <a:gd name="T47" fmla="*/ 78657 h 312"/>
                  <a:gd name="T48" fmla="*/ 49958 w 305"/>
                  <a:gd name="T49" fmla="*/ 2622 h 312"/>
                  <a:gd name="T50" fmla="*/ 49958 w 305"/>
                  <a:gd name="T51" fmla="*/ 2622 h 312"/>
                  <a:gd name="T52" fmla="*/ 5213 w 305"/>
                  <a:gd name="T53" fmla="*/ 38891 h 312"/>
                  <a:gd name="T54" fmla="*/ 5213 w 305"/>
                  <a:gd name="T55" fmla="*/ 38891 h 312"/>
                  <a:gd name="T56" fmla="*/ 23458 w 305"/>
                  <a:gd name="T57" fmla="*/ 92203 h 312"/>
                  <a:gd name="T58" fmla="*/ 23458 w 305"/>
                  <a:gd name="T59" fmla="*/ 92203 h 312"/>
                  <a:gd name="T60" fmla="*/ 79498 w 305"/>
                  <a:gd name="T61" fmla="*/ 93077 h 312"/>
                  <a:gd name="T62" fmla="*/ 79498 w 305"/>
                  <a:gd name="T63" fmla="*/ 93077 h 312"/>
                  <a:gd name="T64" fmla="*/ 92096 w 305"/>
                  <a:gd name="T65" fmla="*/ 39328 h 312"/>
                  <a:gd name="T66" fmla="*/ 92096 w 305"/>
                  <a:gd name="T67" fmla="*/ 39328 h 312"/>
                  <a:gd name="T68" fmla="*/ 39532 w 305"/>
                  <a:gd name="T69" fmla="*/ 50253 h 312"/>
                  <a:gd name="T70" fmla="*/ 39532 w 305"/>
                  <a:gd name="T71" fmla="*/ 50253 h 312"/>
                  <a:gd name="T72" fmla="*/ 50827 w 305"/>
                  <a:gd name="T73" fmla="*/ 70354 h 312"/>
                  <a:gd name="T74" fmla="*/ 50827 w 305"/>
                  <a:gd name="T75" fmla="*/ 70354 h 312"/>
                  <a:gd name="T76" fmla="*/ 66900 w 305"/>
                  <a:gd name="T77" fmla="*/ 57244 h 312"/>
                  <a:gd name="T78" fmla="*/ 66900 w 305"/>
                  <a:gd name="T79" fmla="*/ 57244 h 312"/>
                  <a:gd name="T80" fmla="*/ 59515 w 305"/>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5" h="312">
                    <a:moveTo>
                      <a:pt x="137" y="129"/>
                    </a:moveTo>
                    <a:lnTo>
                      <a:pt x="137" y="129"/>
                    </a:lnTo>
                    <a:cubicBezTo>
                      <a:pt x="134" y="136"/>
                      <a:pt x="125" y="140"/>
                      <a:pt x="119" y="136"/>
                    </a:cubicBezTo>
                    <a:cubicBezTo>
                      <a:pt x="108" y="133"/>
                      <a:pt x="109" y="118"/>
                      <a:pt x="115" y="110"/>
                    </a:cubicBezTo>
                    <a:cubicBezTo>
                      <a:pt x="124" y="93"/>
                      <a:pt x="154" y="88"/>
                      <a:pt x="171" y="93"/>
                    </a:cubicBezTo>
                    <a:cubicBezTo>
                      <a:pt x="212" y="104"/>
                      <a:pt x="196" y="157"/>
                      <a:pt x="175" y="178"/>
                    </a:cubicBezTo>
                    <a:cubicBezTo>
                      <a:pt x="125" y="231"/>
                      <a:pt x="38" y="193"/>
                      <a:pt x="33" y="123"/>
                    </a:cubicBezTo>
                    <a:cubicBezTo>
                      <a:pt x="31" y="89"/>
                      <a:pt x="52" y="55"/>
                      <a:pt x="83" y="41"/>
                    </a:cubicBezTo>
                    <a:cubicBezTo>
                      <a:pt x="111" y="26"/>
                      <a:pt x="145" y="30"/>
                      <a:pt x="172" y="43"/>
                    </a:cubicBezTo>
                    <a:cubicBezTo>
                      <a:pt x="228" y="69"/>
                      <a:pt x="282" y="131"/>
                      <a:pt x="254" y="194"/>
                    </a:cubicBezTo>
                    <a:cubicBezTo>
                      <a:pt x="222" y="265"/>
                      <a:pt x="140" y="276"/>
                      <a:pt x="73" y="253"/>
                    </a:cubicBezTo>
                    <a:cubicBezTo>
                      <a:pt x="56" y="248"/>
                      <a:pt x="50" y="273"/>
                      <a:pt x="66" y="280"/>
                    </a:cubicBezTo>
                    <a:cubicBezTo>
                      <a:pt x="151" y="311"/>
                      <a:pt x="272" y="284"/>
                      <a:pt x="289" y="180"/>
                    </a:cubicBezTo>
                    <a:cubicBezTo>
                      <a:pt x="304" y="89"/>
                      <a:pt x="201" y="0"/>
                      <a:pt x="115" y="6"/>
                    </a:cubicBezTo>
                    <a:cubicBezTo>
                      <a:pt x="66" y="9"/>
                      <a:pt x="24" y="43"/>
                      <a:pt x="12" y="89"/>
                    </a:cubicBezTo>
                    <a:cubicBezTo>
                      <a:pt x="0" y="135"/>
                      <a:pt x="16" y="184"/>
                      <a:pt x="54" y="211"/>
                    </a:cubicBezTo>
                    <a:cubicBezTo>
                      <a:pt x="92" y="239"/>
                      <a:pt x="146" y="240"/>
                      <a:pt x="183" y="213"/>
                    </a:cubicBezTo>
                    <a:cubicBezTo>
                      <a:pt x="217" y="185"/>
                      <a:pt x="242" y="129"/>
                      <a:pt x="212" y="90"/>
                    </a:cubicBezTo>
                    <a:cubicBezTo>
                      <a:pt x="182" y="50"/>
                      <a:pt x="100" y="65"/>
                      <a:pt x="91" y="115"/>
                    </a:cubicBezTo>
                    <a:cubicBezTo>
                      <a:pt x="87" y="135"/>
                      <a:pt x="96" y="157"/>
                      <a:pt x="117" y="161"/>
                    </a:cubicBezTo>
                    <a:cubicBezTo>
                      <a:pt x="136" y="164"/>
                      <a:pt x="157" y="151"/>
                      <a:pt x="154" y="131"/>
                    </a:cubicBezTo>
                    <a:cubicBezTo>
                      <a:pt x="153" y="122"/>
                      <a:pt x="140"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12" name="Freeform 346">
                <a:extLst>
                  <a:ext uri="{FF2B5EF4-FFF2-40B4-BE49-F238E27FC236}">
                    <a16:creationId xmlns:a16="http://schemas.microsoft.com/office/drawing/2014/main" id="{7D3DDE21-C691-1549-A182-C9CDCB26963E}"/>
                  </a:ext>
                </a:extLst>
              </p:cNvPr>
              <p:cNvSpPr>
                <a:spLocks noChangeArrowheads="1"/>
              </p:cNvSpPr>
              <p:nvPr/>
            </p:nvSpPr>
            <p:spPr bwMode="auto">
              <a:xfrm>
                <a:off x="10577867" y="3120267"/>
                <a:ext cx="150376" cy="135912"/>
              </a:xfrm>
              <a:custGeom>
                <a:avLst/>
                <a:gdLst>
                  <a:gd name="T0" fmla="*/ 205 w 345"/>
                  <a:gd name="T1" fmla="*/ 164 h 311"/>
                  <a:gd name="T2" fmla="*/ 205 w 345"/>
                  <a:gd name="T3" fmla="*/ 164 h 311"/>
                  <a:gd name="T4" fmla="*/ 211 w 345"/>
                  <a:gd name="T5" fmla="*/ 146 h 311"/>
                  <a:gd name="T6" fmla="*/ 211 w 345"/>
                  <a:gd name="T7" fmla="*/ 146 h 311"/>
                  <a:gd name="T8" fmla="*/ 234 w 345"/>
                  <a:gd name="T9" fmla="*/ 162 h 311"/>
                  <a:gd name="T10" fmla="*/ 234 w 345"/>
                  <a:gd name="T11" fmla="*/ 162 h 311"/>
                  <a:gd name="T12" fmla="*/ 206 w 345"/>
                  <a:gd name="T13" fmla="*/ 214 h 311"/>
                  <a:gd name="T14" fmla="*/ 206 w 345"/>
                  <a:gd name="T15" fmla="*/ 214 h 311"/>
                  <a:gd name="T16" fmla="*/ 143 w 345"/>
                  <a:gd name="T17" fmla="*/ 156 h 311"/>
                  <a:gd name="T18" fmla="*/ 143 w 345"/>
                  <a:gd name="T19" fmla="*/ 156 h 311"/>
                  <a:gd name="T20" fmla="*/ 281 w 345"/>
                  <a:gd name="T21" fmla="*/ 95 h 311"/>
                  <a:gd name="T22" fmla="*/ 281 w 345"/>
                  <a:gd name="T23" fmla="*/ 95 h 311"/>
                  <a:gd name="T24" fmla="*/ 306 w 345"/>
                  <a:gd name="T25" fmla="*/ 189 h 311"/>
                  <a:gd name="T26" fmla="*/ 306 w 345"/>
                  <a:gd name="T27" fmla="*/ 189 h 311"/>
                  <a:gd name="T28" fmla="*/ 239 w 345"/>
                  <a:gd name="T29" fmla="*/ 251 h 311"/>
                  <a:gd name="T30" fmla="*/ 239 w 345"/>
                  <a:gd name="T31" fmla="*/ 251 h 311"/>
                  <a:gd name="T32" fmla="*/ 75 w 345"/>
                  <a:gd name="T33" fmla="*/ 201 h 311"/>
                  <a:gd name="T34" fmla="*/ 75 w 345"/>
                  <a:gd name="T35" fmla="*/ 201 h 311"/>
                  <a:gd name="T36" fmla="*/ 161 w 345"/>
                  <a:gd name="T37" fmla="*/ 30 h 311"/>
                  <a:gd name="T38" fmla="*/ 161 w 345"/>
                  <a:gd name="T39" fmla="*/ 30 h 311"/>
                  <a:gd name="T40" fmla="*/ 148 w 345"/>
                  <a:gd name="T41" fmla="*/ 7 h 311"/>
                  <a:gd name="T42" fmla="*/ 148 w 345"/>
                  <a:gd name="T43" fmla="*/ 7 h 311"/>
                  <a:gd name="T44" fmla="*/ 62 w 345"/>
                  <a:gd name="T45" fmla="*/ 237 h 311"/>
                  <a:gd name="T46" fmla="*/ 62 w 345"/>
                  <a:gd name="T47" fmla="*/ 237 h 311"/>
                  <a:gd name="T48" fmla="*/ 307 w 345"/>
                  <a:gd name="T49" fmla="*/ 235 h 311"/>
                  <a:gd name="T50" fmla="*/ 307 w 345"/>
                  <a:gd name="T51" fmla="*/ 235 h 311"/>
                  <a:gd name="T52" fmla="*/ 320 w 345"/>
                  <a:gd name="T53" fmla="*/ 104 h 311"/>
                  <a:gd name="T54" fmla="*/ 320 w 345"/>
                  <a:gd name="T55" fmla="*/ 104 h 311"/>
                  <a:gd name="T56" fmla="*/ 205 w 345"/>
                  <a:gd name="T57" fmla="*/ 49 h 311"/>
                  <a:gd name="T58" fmla="*/ 205 w 345"/>
                  <a:gd name="T59" fmla="*/ 49 h 311"/>
                  <a:gd name="T60" fmla="*/ 113 w 345"/>
                  <a:gd name="T61" fmla="*/ 138 h 311"/>
                  <a:gd name="T62" fmla="*/ 113 w 345"/>
                  <a:gd name="T63" fmla="*/ 138 h 311"/>
                  <a:gd name="T64" fmla="*/ 180 w 345"/>
                  <a:gd name="T65" fmla="*/ 245 h 311"/>
                  <a:gd name="T66" fmla="*/ 180 w 345"/>
                  <a:gd name="T67" fmla="*/ 245 h 311"/>
                  <a:gd name="T68" fmla="*/ 247 w 345"/>
                  <a:gd name="T69" fmla="*/ 142 h 311"/>
                  <a:gd name="T70" fmla="*/ 247 w 345"/>
                  <a:gd name="T71" fmla="*/ 142 h 311"/>
                  <a:gd name="T72" fmla="*/ 196 w 345"/>
                  <a:gd name="T73" fmla="*/ 128 h 311"/>
                  <a:gd name="T74" fmla="*/ 196 w 345"/>
                  <a:gd name="T75" fmla="*/ 128 h 311"/>
                  <a:gd name="T76" fmla="*/ 192 w 345"/>
                  <a:gd name="T77" fmla="*/ 175 h 311"/>
                  <a:gd name="T78" fmla="*/ 192 w 345"/>
                  <a:gd name="T79" fmla="*/ 175 h 311"/>
                  <a:gd name="T80" fmla="*/ 205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5" y="164"/>
                    </a:moveTo>
                    <a:lnTo>
                      <a:pt x="205" y="164"/>
                    </a:lnTo>
                    <a:cubicBezTo>
                      <a:pt x="201" y="156"/>
                      <a:pt x="205" y="147"/>
                      <a:pt x="211" y="146"/>
                    </a:cubicBezTo>
                    <a:lnTo>
                      <a:pt x="211" y="146"/>
                    </a:lnTo>
                    <a:cubicBezTo>
                      <a:pt x="222" y="142"/>
                      <a:pt x="232" y="153"/>
                      <a:pt x="234" y="162"/>
                    </a:cubicBezTo>
                    <a:lnTo>
                      <a:pt x="234" y="162"/>
                    </a:lnTo>
                    <a:cubicBezTo>
                      <a:pt x="238" y="181"/>
                      <a:pt x="222" y="205"/>
                      <a:pt x="206" y="214"/>
                    </a:cubicBezTo>
                    <a:lnTo>
                      <a:pt x="206" y="214"/>
                    </a:lnTo>
                    <a:cubicBezTo>
                      <a:pt x="169" y="235"/>
                      <a:pt x="143" y="187"/>
                      <a:pt x="143" y="156"/>
                    </a:cubicBezTo>
                    <a:lnTo>
                      <a:pt x="143" y="156"/>
                    </a:lnTo>
                    <a:cubicBezTo>
                      <a:pt x="140" y="83"/>
                      <a:pt x="228" y="50"/>
                      <a:pt x="281" y="95"/>
                    </a:cubicBezTo>
                    <a:lnTo>
                      <a:pt x="281" y="95"/>
                    </a:lnTo>
                    <a:cubicBezTo>
                      <a:pt x="309" y="117"/>
                      <a:pt x="318" y="156"/>
                      <a:pt x="306" y="189"/>
                    </a:cubicBezTo>
                    <a:lnTo>
                      <a:pt x="306" y="189"/>
                    </a:lnTo>
                    <a:cubicBezTo>
                      <a:pt x="295" y="220"/>
                      <a:pt x="268" y="239"/>
                      <a:pt x="239" y="251"/>
                    </a:cubicBezTo>
                    <a:lnTo>
                      <a:pt x="239" y="251"/>
                    </a:lnTo>
                    <a:cubicBezTo>
                      <a:pt x="184" y="271"/>
                      <a:pt x="100" y="266"/>
                      <a:pt x="75" y="201"/>
                    </a:cubicBezTo>
                    <a:lnTo>
                      <a:pt x="75" y="201"/>
                    </a:lnTo>
                    <a:cubicBezTo>
                      <a:pt x="47" y="129"/>
                      <a:pt x="100" y="63"/>
                      <a:pt x="161" y="30"/>
                    </a:cubicBezTo>
                    <a:lnTo>
                      <a:pt x="161" y="30"/>
                    </a:lnTo>
                    <a:cubicBezTo>
                      <a:pt x="177" y="22"/>
                      <a:pt x="164" y="0"/>
                      <a:pt x="148" y="7"/>
                    </a:cubicBezTo>
                    <a:lnTo>
                      <a:pt x="148" y="7"/>
                    </a:lnTo>
                    <a:cubicBezTo>
                      <a:pt x="66" y="46"/>
                      <a:pt x="0" y="151"/>
                      <a:pt x="62" y="237"/>
                    </a:cubicBezTo>
                    <a:lnTo>
                      <a:pt x="62" y="237"/>
                    </a:lnTo>
                    <a:cubicBezTo>
                      <a:pt x="114" y="310"/>
                      <a:pt x="249" y="302"/>
                      <a:pt x="307" y="235"/>
                    </a:cubicBezTo>
                    <a:lnTo>
                      <a:pt x="307" y="235"/>
                    </a:lnTo>
                    <a:cubicBezTo>
                      <a:pt x="339" y="200"/>
                      <a:pt x="344" y="146"/>
                      <a:pt x="320" y="104"/>
                    </a:cubicBezTo>
                    <a:lnTo>
                      <a:pt x="320" y="104"/>
                    </a:lnTo>
                    <a:cubicBezTo>
                      <a:pt x="298" y="63"/>
                      <a:pt x="251" y="41"/>
                      <a:pt x="205" y="49"/>
                    </a:cubicBezTo>
                    <a:lnTo>
                      <a:pt x="205" y="49"/>
                    </a:lnTo>
                    <a:cubicBezTo>
                      <a:pt x="159" y="55"/>
                      <a:pt x="119" y="92"/>
                      <a:pt x="113" y="138"/>
                    </a:cubicBezTo>
                    <a:lnTo>
                      <a:pt x="113" y="138"/>
                    </a:lnTo>
                    <a:cubicBezTo>
                      <a:pt x="108" y="183"/>
                      <a:pt x="131" y="239"/>
                      <a:pt x="180" y="245"/>
                    </a:cubicBezTo>
                    <a:lnTo>
                      <a:pt x="180" y="245"/>
                    </a:lnTo>
                    <a:cubicBezTo>
                      <a:pt x="228" y="252"/>
                      <a:pt x="276" y="184"/>
                      <a:pt x="247" y="142"/>
                    </a:cubicBezTo>
                    <a:lnTo>
                      <a:pt x="247" y="142"/>
                    </a:lnTo>
                    <a:cubicBezTo>
                      <a:pt x="236" y="125"/>
                      <a:pt x="214" y="116"/>
                      <a:pt x="196" y="128"/>
                    </a:cubicBezTo>
                    <a:lnTo>
                      <a:pt x="196" y="128"/>
                    </a:lnTo>
                    <a:cubicBezTo>
                      <a:pt x="180" y="138"/>
                      <a:pt x="176" y="162"/>
                      <a:pt x="192" y="175"/>
                    </a:cubicBezTo>
                    <a:lnTo>
                      <a:pt x="192" y="175"/>
                    </a:lnTo>
                    <a:cubicBezTo>
                      <a:pt x="198"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13" name="Freeform 347">
                <a:extLst>
                  <a:ext uri="{FF2B5EF4-FFF2-40B4-BE49-F238E27FC236}">
                    <a16:creationId xmlns:a16="http://schemas.microsoft.com/office/drawing/2014/main" id="{7ACE16F0-0A92-7E47-9E3C-C65D66B3C975}"/>
                  </a:ext>
                </a:extLst>
              </p:cNvPr>
              <p:cNvSpPr>
                <a:spLocks noChangeArrowheads="1"/>
              </p:cNvSpPr>
              <p:nvPr/>
            </p:nvSpPr>
            <p:spPr bwMode="auto">
              <a:xfrm>
                <a:off x="11004416" y="3120267"/>
                <a:ext cx="151822" cy="135912"/>
              </a:xfrm>
              <a:custGeom>
                <a:avLst/>
                <a:gdLst>
                  <a:gd name="T0" fmla="*/ 206 w 347"/>
                  <a:gd name="T1" fmla="*/ 164 h 311"/>
                  <a:gd name="T2" fmla="*/ 206 w 347"/>
                  <a:gd name="T3" fmla="*/ 164 h 311"/>
                  <a:gd name="T4" fmla="*/ 213 w 347"/>
                  <a:gd name="T5" fmla="*/ 146 h 311"/>
                  <a:gd name="T6" fmla="*/ 213 w 347"/>
                  <a:gd name="T7" fmla="*/ 146 h 311"/>
                  <a:gd name="T8" fmla="*/ 235 w 347"/>
                  <a:gd name="T9" fmla="*/ 162 h 311"/>
                  <a:gd name="T10" fmla="*/ 235 w 347"/>
                  <a:gd name="T11" fmla="*/ 162 h 311"/>
                  <a:gd name="T12" fmla="*/ 206 w 347"/>
                  <a:gd name="T13" fmla="*/ 214 h 311"/>
                  <a:gd name="T14" fmla="*/ 206 w 347"/>
                  <a:gd name="T15" fmla="*/ 214 h 311"/>
                  <a:gd name="T16" fmla="*/ 143 w 347"/>
                  <a:gd name="T17" fmla="*/ 156 h 311"/>
                  <a:gd name="T18" fmla="*/ 143 w 347"/>
                  <a:gd name="T19" fmla="*/ 156 h 311"/>
                  <a:gd name="T20" fmla="*/ 283 w 347"/>
                  <a:gd name="T21" fmla="*/ 95 h 311"/>
                  <a:gd name="T22" fmla="*/ 283 w 347"/>
                  <a:gd name="T23" fmla="*/ 95 h 311"/>
                  <a:gd name="T24" fmla="*/ 308 w 347"/>
                  <a:gd name="T25" fmla="*/ 189 h 311"/>
                  <a:gd name="T26" fmla="*/ 308 w 347"/>
                  <a:gd name="T27" fmla="*/ 189 h 311"/>
                  <a:gd name="T28" fmla="*/ 239 w 347"/>
                  <a:gd name="T29" fmla="*/ 251 h 311"/>
                  <a:gd name="T30" fmla="*/ 239 w 347"/>
                  <a:gd name="T31" fmla="*/ 251 h 311"/>
                  <a:gd name="T32" fmla="*/ 76 w 347"/>
                  <a:gd name="T33" fmla="*/ 201 h 311"/>
                  <a:gd name="T34" fmla="*/ 76 w 347"/>
                  <a:gd name="T35" fmla="*/ 201 h 311"/>
                  <a:gd name="T36" fmla="*/ 163 w 347"/>
                  <a:gd name="T37" fmla="*/ 30 h 311"/>
                  <a:gd name="T38" fmla="*/ 163 w 347"/>
                  <a:gd name="T39" fmla="*/ 30 h 311"/>
                  <a:gd name="T40" fmla="*/ 150 w 347"/>
                  <a:gd name="T41" fmla="*/ 7 h 311"/>
                  <a:gd name="T42" fmla="*/ 150 w 347"/>
                  <a:gd name="T43" fmla="*/ 7 h 311"/>
                  <a:gd name="T44" fmla="*/ 63 w 347"/>
                  <a:gd name="T45" fmla="*/ 237 h 311"/>
                  <a:gd name="T46" fmla="*/ 63 w 347"/>
                  <a:gd name="T47" fmla="*/ 237 h 311"/>
                  <a:gd name="T48" fmla="*/ 309 w 347"/>
                  <a:gd name="T49" fmla="*/ 235 h 311"/>
                  <a:gd name="T50" fmla="*/ 309 w 347"/>
                  <a:gd name="T51" fmla="*/ 235 h 311"/>
                  <a:gd name="T52" fmla="*/ 322 w 347"/>
                  <a:gd name="T53" fmla="*/ 104 h 311"/>
                  <a:gd name="T54" fmla="*/ 322 w 347"/>
                  <a:gd name="T55" fmla="*/ 104 h 311"/>
                  <a:gd name="T56" fmla="*/ 206 w 347"/>
                  <a:gd name="T57" fmla="*/ 49 h 311"/>
                  <a:gd name="T58" fmla="*/ 206 w 347"/>
                  <a:gd name="T59" fmla="*/ 49 h 311"/>
                  <a:gd name="T60" fmla="*/ 114 w 347"/>
                  <a:gd name="T61" fmla="*/ 138 h 311"/>
                  <a:gd name="T62" fmla="*/ 114 w 347"/>
                  <a:gd name="T63" fmla="*/ 138 h 311"/>
                  <a:gd name="T64" fmla="*/ 180 w 347"/>
                  <a:gd name="T65" fmla="*/ 245 h 311"/>
                  <a:gd name="T66" fmla="*/ 180 w 347"/>
                  <a:gd name="T67" fmla="*/ 245 h 311"/>
                  <a:gd name="T68" fmla="*/ 247 w 347"/>
                  <a:gd name="T69" fmla="*/ 142 h 311"/>
                  <a:gd name="T70" fmla="*/ 247 w 347"/>
                  <a:gd name="T71" fmla="*/ 142 h 311"/>
                  <a:gd name="T72" fmla="*/ 197 w 347"/>
                  <a:gd name="T73" fmla="*/ 128 h 311"/>
                  <a:gd name="T74" fmla="*/ 197 w 347"/>
                  <a:gd name="T75" fmla="*/ 128 h 311"/>
                  <a:gd name="T76" fmla="*/ 192 w 347"/>
                  <a:gd name="T77" fmla="*/ 175 h 311"/>
                  <a:gd name="T78" fmla="*/ 192 w 347"/>
                  <a:gd name="T79" fmla="*/ 175 h 311"/>
                  <a:gd name="T80" fmla="*/ 206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6" y="164"/>
                    </a:moveTo>
                    <a:lnTo>
                      <a:pt x="206" y="164"/>
                    </a:lnTo>
                    <a:cubicBezTo>
                      <a:pt x="202" y="156"/>
                      <a:pt x="205" y="147"/>
                      <a:pt x="213" y="146"/>
                    </a:cubicBezTo>
                    <a:lnTo>
                      <a:pt x="213" y="146"/>
                    </a:lnTo>
                    <a:cubicBezTo>
                      <a:pt x="223" y="142"/>
                      <a:pt x="233" y="153"/>
                      <a:pt x="235" y="162"/>
                    </a:cubicBezTo>
                    <a:lnTo>
                      <a:pt x="235" y="162"/>
                    </a:lnTo>
                    <a:cubicBezTo>
                      <a:pt x="239" y="181"/>
                      <a:pt x="223" y="205"/>
                      <a:pt x="206" y="214"/>
                    </a:cubicBezTo>
                    <a:lnTo>
                      <a:pt x="206" y="214"/>
                    </a:lnTo>
                    <a:cubicBezTo>
                      <a:pt x="171" y="235"/>
                      <a:pt x="145" y="187"/>
                      <a:pt x="143" y="156"/>
                    </a:cubicBezTo>
                    <a:lnTo>
                      <a:pt x="143" y="156"/>
                    </a:lnTo>
                    <a:cubicBezTo>
                      <a:pt x="142" y="83"/>
                      <a:pt x="229" y="50"/>
                      <a:pt x="283" y="95"/>
                    </a:cubicBezTo>
                    <a:lnTo>
                      <a:pt x="283" y="95"/>
                    </a:lnTo>
                    <a:cubicBezTo>
                      <a:pt x="309" y="117"/>
                      <a:pt x="318" y="156"/>
                      <a:pt x="308" y="189"/>
                    </a:cubicBezTo>
                    <a:lnTo>
                      <a:pt x="308" y="189"/>
                    </a:lnTo>
                    <a:cubicBezTo>
                      <a:pt x="296" y="220"/>
                      <a:pt x="269" y="239"/>
                      <a:pt x="239" y="251"/>
                    </a:cubicBezTo>
                    <a:lnTo>
                      <a:pt x="239" y="251"/>
                    </a:lnTo>
                    <a:cubicBezTo>
                      <a:pt x="184" y="271"/>
                      <a:pt x="101" y="266"/>
                      <a:pt x="76" y="201"/>
                    </a:cubicBezTo>
                    <a:lnTo>
                      <a:pt x="76" y="201"/>
                    </a:lnTo>
                    <a:cubicBezTo>
                      <a:pt x="49" y="129"/>
                      <a:pt x="101" y="63"/>
                      <a:pt x="163" y="30"/>
                    </a:cubicBezTo>
                    <a:lnTo>
                      <a:pt x="163" y="30"/>
                    </a:lnTo>
                    <a:cubicBezTo>
                      <a:pt x="177" y="22"/>
                      <a:pt x="164" y="0"/>
                      <a:pt x="150" y="7"/>
                    </a:cubicBezTo>
                    <a:lnTo>
                      <a:pt x="150" y="7"/>
                    </a:lnTo>
                    <a:cubicBezTo>
                      <a:pt x="66" y="46"/>
                      <a:pt x="0" y="151"/>
                      <a:pt x="63" y="237"/>
                    </a:cubicBezTo>
                    <a:lnTo>
                      <a:pt x="63" y="237"/>
                    </a:lnTo>
                    <a:cubicBezTo>
                      <a:pt x="116" y="310"/>
                      <a:pt x="251" y="302"/>
                      <a:pt x="309" y="235"/>
                    </a:cubicBezTo>
                    <a:lnTo>
                      <a:pt x="309" y="235"/>
                    </a:lnTo>
                    <a:cubicBezTo>
                      <a:pt x="340" y="200"/>
                      <a:pt x="346" y="146"/>
                      <a:pt x="322" y="104"/>
                    </a:cubicBezTo>
                    <a:lnTo>
                      <a:pt x="322" y="104"/>
                    </a:lnTo>
                    <a:cubicBezTo>
                      <a:pt x="298" y="63"/>
                      <a:pt x="252" y="41"/>
                      <a:pt x="206" y="49"/>
                    </a:cubicBezTo>
                    <a:lnTo>
                      <a:pt x="206" y="49"/>
                    </a:lnTo>
                    <a:cubicBezTo>
                      <a:pt x="159" y="55"/>
                      <a:pt x="120" y="92"/>
                      <a:pt x="114" y="138"/>
                    </a:cubicBezTo>
                    <a:lnTo>
                      <a:pt x="114" y="138"/>
                    </a:lnTo>
                    <a:cubicBezTo>
                      <a:pt x="109" y="183"/>
                      <a:pt x="131" y="239"/>
                      <a:pt x="180" y="245"/>
                    </a:cubicBezTo>
                    <a:lnTo>
                      <a:pt x="180" y="245"/>
                    </a:lnTo>
                    <a:cubicBezTo>
                      <a:pt x="229" y="252"/>
                      <a:pt x="276" y="184"/>
                      <a:pt x="247" y="142"/>
                    </a:cubicBezTo>
                    <a:lnTo>
                      <a:pt x="247" y="142"/>
                    </a:lnTo>
                    <a:cubicBezTo>
                      <a:pt x="237" y="125"/>
                      <a:pt x="214" y="116"/>
                      <a:pt x="197" y="128"/>
                    </a:cubicBezTo>
                    <a:lnTo>
                      <a:pt x="197" y="128"/>
                    </a:lnTo>
                    <a:cubicBezTo>
                      <a:pt x="181" y="138"/>
                      <a:pt x="176" y="162"/>
                      <a:pt x="192" y="175"/>
                    </a:cubicBezTo>
                    <a:lnTo>
                      <a:pt x="192" y="175"/>
                    </a:lnTo>
                    <a:cubicBezTo>
                      <a:pt x="198" y="181"/>
                      <a:pt x="210" y="174"/>
                      <a:pt x="206"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14" name="Freeform 348">
                <a:extLst>
                  <a:ext uri="{FF2B5EF4-FFF2-40B4-BE49-F238E27FC236}">
                    <a16:creationId xmlns:a16="http://schemas.microsoft.com/office/drawing/2014/main" id="{75B4ACAA-E676-064A-9797-0563600AA532}"/>
                  </a:ext>
                </a:extLst>
              </p:cNvPr>
              <p:cNvSpPr>
                <a:spLocks/>
              </p:cNvSpPr>
              <p:nvPr/>
            </p:nvSpPr>
            <p:spPr bwMode="auto">
              <a:xfrm>
                <a:off x="11227704" y="3119841"/>
                <a:ext cx="132497" cy="136338"/>
              </a:xfrm>
              <a:custGeom>
                <a:avLst/>
                <a:gdLst>
                  <a:gd name="T0" fmla="*/ 59275 w 304"/>
                  <a:gd name="T1" fmla="*/ 56371 h 312"/>
                  <a:gd name="T2" fmla="*/ 59275 w 304"/>
                  <a:gd name="T3" fmla="*/ 56371 h 312"/>
                  <a:gd name="T4" fmla="*/ 51430 w 304"/>
                  <a:gd name="T5" fmla="*/ 59429 h 312"/>
                  <a:gd name="T6" fmla="*/ 51430 w 304"/>
                  <a:gd name="T7" fmla="*/ 59429 h 312"/>
                  <a:gd name="T8" fmla="*/ 49686 w 304"/>
                  <a:gd name="T9" fmla="*/ 48068 h 312"/>
                  <a:gd name="T10" fmla="*/ 49686 w 304"/>
                  <a:gd name="T11" fmla="*/ 48068 h 312"/>
                  <a:gd name="T12" fmla="*/ 74094 w 304"/>
                  <a:gd name="T13" fmla="*/ 40639 h 312"/>
                  <a:gd name="T14" fmla="*/ 74094 w 304"/>
                  <a:gd name="T15" fmla="*/ 40639 h 312"/>
                  <a:gd name="T16" fmla="*/ 75837 w 304"/>
                  <a:gd name="T17" fmla="*/ 77783 h 312"/>
                  <a:gd name="T18" fmla="*/ 75837 w 304"/>
                  <a:gd name="T19" fmla="*/ 77783 h 312"/>
                  <a:gd name="T20" fmla="*/ 13947 w 304"/>
                  <a:gd name="T21" fmla="*/ 53749 h 312"/>
                  <a:gd name="T22" fmla="*/ 13947 w 304"/>
                  <a:gd name="T23" fmla="*/ 53749 h 312"/>
                  <a:gd name="T24" fmla="*/ 35739 w 304"/>
                  <a:gd name="T25" fmla="*/ 17916 h 312"/>
                  <a:gd name="T26" fmla="*/ 35739 w 304"/>
                  <a:gd name="T27" fmla="*/ 17916 h 312"/>
                  <a:gd name="T28" fmla="*/ 74965 w 304"/>
                  <a:gd name="T29" fmla="*/ 18790 h 312"/>
                  <a:gd name="T30" fmla="*/ 74965 w 304"/>
                  <a:gd name="T31" fmla="*/ 18790 h 312"/>
                  <a:gd name="T32" fmla="*/ 111141 w 304"/>
                  <a:gd name="T33" fmla="*/ 84774 h 312"/>
                  <a:gd name="T34" fmla="*/ 111141 w 304"/>
                  <a:gd name="T35" fmla="*/ 84774 h 312"/>
                  <a:gd name="T36" fmla="*/ 31381 w 304"/>
                  <a:gd name="T37" fmla="*/ 110556 h 312"/>
                  <a:gd name="T38" fmla="*/ 31381 w 304"/>
                  <a:gd name="T39" fmla="*/ 110556 h 312"/>
                  <a:gd name="T40" fmla="*/ 28330 w 304"/>
                  <a:gd name="T41" fmla="*/ 122355 h 312"/>
                  <a:gd name="T42" fmla="*/ 28330 w 304"/>
                  <a:gd name="T43" fmla="*/ 122355 h 312"/>
                  <a:gd name="T44" fmla="*/ 125959 w 304"/>
                  <a:gd name="T45" fmla="*/ 78657 h 312"/>
                  <a:gd name="T46" fmla="*/ 125959 w 304"/>
                  <a:gd name="T47" fmla="*/ 78657 h 312"/>
                  <a:gd name="T48" fmla="*/ 49686 w 304"/>
                  <a:gd name="T49" fmla="*/ 2622 h 312"/>
                  <a:gd name="T50" fmla="*/ 49686 w 304"/>
                  <a:gd name="T51" fmla="*/ 2622 h 312"/>
                  <a:gd name="T52" fmla="*/ 4794 w 304"/>
                  <a:gd name="T53" fmla="*/ 38891 h 312"/>
                  <a:gd name="T54" fmla="*/ 4794 w 304"/>
                  <a:gd name="T55" fmla="*/ 38891 h 312"/>
                  <a:gd name="T56" fmla="*/ 23971 w 304"/>
                  <a:gd name="T57" fmla="*/ 92203 h 312"/>
                  <a:gd name="T58" fmla="*/ 23971 w 304"/>
                  <a:gd name="T59" fmla="*/ 92203 h 312"/>
                  <a:gd name="T60" fmla="*/ 80196 w 304"/>
                  <a:gd name="T61" fmla="*/ 93077 h 312"/>
                  <a:gd name="T62" fmla="*/ 80196 w 304"/>
                  <a:gd name="T63" fmla="*/ 93077 h 312"/>
                  <a:gd name="T64" fmla="*/ 91963 w 304"/>
                  <a:gd name="T65" fmla="*/ 39328 h 312"/>
                  <a:gd name="T66" fmla="*/ 91963 w 304"/>
                  <a:gd name="T67" fmla="*/ 39328 h 312"/>
                  <a:gd name="T68" fmla="*/ 39226 w 304"/>
                  <a:gd name="T69" fmla="*/ 50253 h 312"/>
                  <a:gd name="T70" fmla="*/ 39226 w 304"/>
                  <a:gd name="T71" fmla="*/ 50253 h 312"/>
                  <a:gd name="T72" fmla="*/ 50994 w 304"/>
                  <a:gd name="T73" fmla="*/ 70354 h 312"/>
                  <a:gd name="T74" fmla="*/ 50994 w 304"/>
                  <a:gd name="T75" fmla="*/ 70354 h 312"/>
                  <a:gd name="T76" fmla="*/ 66684 w 304"/>
                  <a:gd name="T77" fmla="*/ 57244 h 312"/>
                  <a:gd name="T78" fmla="*/ 66684 w 304"/>
                  <a:gd name="T79" fmla="*/ 57244 h 312"/>
                  <a:gd name="T80" fmla="*/ 59275 w 304"/>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6" y="129"/>
                    </a:moveTo>
                    <a:lnTo>
                      <a:pt x="136" y="129"/>
                    </a:lnTo>
                    <a:cubicBezTo>
                      <a:pt x="134" y="136"/>
                      <a:pt x="124" y="140"/>
                      <a:pt x="118" y="136"/>
                    </a:cubicBezTo>
                    <a:cubicBezTo>
                      <a:pt x="109" y="133"/>
                      <a:pt x="109" y="118"/>
                      <a:pt x="114" y="110"/>
                    </a:cubicBezTo>
                    <a:cubicBezTo>
                      <a:pt x="124" y="93"/>
                      <a:pt x="153" y="88"/>
                      <a:pt x="170" y="93"/>
                    </a:cubicBezTo>
                    <a:cubicBezTo>
                      <a:pt x="211" y="104"/>
                      <a:pt x="195" y="157"/>
                      <a:pt x="174" y="178"/>
                    </a:cubicBezTo>
                    <a:cubicBezTo>
                      <a:pt x="124" y="231"/>
                      <a:pt x="38" y="193"/>
                      <a:pt x="32" y="123"/>
                    </a:cubicBezTo>
                    <a:cubicBezTo>
                      <a:pt x="30" y="89"/>
                      <a:pt x="51" y="55"/>
                      <a:pt x="82" y="41"/>
                    </a:cubicBezTo>
                    <a:cubicBezTo>
                      <a:pt x="111" y="26"/>
                      <a:pt x="144" y="30"/>
                      <a:pt x="172" y="43"/>
                    </a:cubicBezTo>
                    <a:cubicBezTo>
                      <a:pt x="226" y="69"/>
                      <a:pt x="281" y="131"/>
                      <a:pt x="255" y="194"/>
                    </a:cubicBezTo>
                    <a:cubicBezTo>
                      <a:pt x="223" y="265"/>
                      <a:pt x="139" y="276"/>
                      <a:pt x="72" y="253"/>
                    </a:cubicBezTo>
                    <a:cubicBezTo>
                      <a:pt x="56" y="248"/>
                      <a:pt x="50" y="273"/>
                      <a:pt x="65" y="280"/>
                    </a:cubicBezTo>
                    <a:cubicBezTo>
                      <a:pt x="152" y="311"/>
                      <a:pt x="272" y="284"/>
                      <a:pt x="289" y="180"/>
                    </a:cubicBezTo>
                    <a:cubicBezTo>
                      <a:pt x="303" y="89"/>
                      <a:pt x="202" y="0"/>
                      <a:pt x="114" y="6"/>
                    </a:cubicBezTo>
                    <a:cubicBezTo>
                      <a:pt x="67" y="9"/>
                      <a:pt x="25" y="43"/>
                      <a:pt x="11" y="89"/>
                    </a:cubicBezTo>
                    <a:cubicBezTo>
                      <a:pt x="0" y="135"/>
                      <a:pt x="17" y="184"/>
                      <a:pt x="55" y="211"/>
                    </a:cubicBezTo>
                    <a:cubicBezTo>
                      <a:pt x="92" y="239"/>
                      <a:pt x="145" y="240"/>
                      <a:pt x="184" y="213"/>
                    </a:cubicBezTo>
                    <a:cubicBezTo>
                      <a:pt x="218" y="185"/>
                      <a:pt x="241" y="129"/>
                      <a:pt x="211" y="90"/>
                    </a:cubicBezTo>
                    <a:cubicBezTo>
                      <a:pt x="181" y="50"/>
                      <a:pt x="99" y="65"/>
                      <a:pt x="90" y="115"/>
                    </a:cubicBezTo>
                    <a:cubicBezTo>
                      <a:pt x="86" y="135"/>
                      <a:pt x="96" y="157"/>
                      <a:pt x="117" y="161"/>
                    </a:cubicBezTo>
                    <a:cubicBezTo>
                      <a:pt x="135" y="164"/>
                      <a:pt x="156" y="151"/>
                      <a:pt x="153" y="131"/>
                    </a:cubicBezTo>
                    <a:cubicBezTo>
                      <a:pt x="152" y="122"/>
                      <a:pt x="139"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15" name="Freeform 349">
                <a:extLst>
                  <a:ext uri="{FF2B5EF4-FFF2-40B4-BE49-F238E27FC236}">
                    <a16:creationId xmlns:a16="http://schemas.microsoft.com/office/drawing/2014/main" id="{C41D8B41-296C-F940-869C-E6EB8AE8BA80}"/>
                  </a:ext>
                </a:extLst>
              </p:cNvPr>
              <p:cNvSpPr>
                <a:spLocks/>
              </p:cNvSpPr>
              <p:nvPr/>
            </p:nvSpPr>
            <p:spPr bwMode="auto">
              <a:xfrm>
                <a:off x="10816770" y="3119841"/>
                <a:ext cx="132497" cy="136338"/>
              </a:xfrm>
              <a:custGeom>
                <a:avLst/>
                <a:gdLst>
                  <a:gd name="T0" fmla="*/ 59275 w 304"/>
                  <a:gd name="T1" fmla="*/ 56371 h 312"/>
                  <a:gd name="T2" fmla="*/ 59275 w 304"/>
                  <a:gd name="T3" fmla="*/ 56371 h 312"/>
                  <a:gd name="T4" fmla="*/ 50994 w 304"/>
                  <a:gd name="T5" fmla="*/ 59429 h 312"/>
                  <a:gd name="T6" fmla="*/ 50994 w 304"/>
                  <a:gd name="T7" fmla="*/ 59429 h 312"/>
                  <a:gd name="T8" fmla="*/ 49686 w 304"/>
                  <a:gd name="T9" fmla="*/ 48068 h 312"/>
                  <a:gd name="T10" fmla="*/ 49686 w 304"/>
                  <a:gd name="T11" fmla="*/ 48068 h 312"/>
                  <a:gd name="T12" fmla="*/ 74530 w 304"/>
                  <a:gd name="T13" fmla="*/ 40639 h 312"/>
                  <a:gd name="T14" fmla="*/ 74530 w 304"/>
                  <a:gd name="T15" fmla="*/ 40639 h 312"/>
                  <a:gd name="T16" fmla="*/ 76273 w 304"/>
                  <a:gd name="T17" fmla="*/ 77783 h 312"/>
                  <a:gd name="T18" fmla="*/ 76273 w 304"/>
                  <a:gd name="T19" fmla="*/ 77783 h 312"/>
                  <a:gd name="T20" fmla="*/ 14383 w 304"/>
                  <a:gd name="T21" fmla="*/ 53749 h 312"/>
                  <a:gd name="T22" fmla="*/ 14383 w 304"/>
                  <a:gd name="T23" fmla="*/ 53749 h 312"/>
                  <a:gd name="T24" fmla="*/ 36175 w 304"/>
                  <a:gd name="T25" fmla="*/ 17916 h 312"/>
                  <a:gd name="T26" fmla="*/ 36175 w 304"/>
                  <a:gd name="T27" fmla="*/ 17916 h 312"/>
                  <a:gd name="T28" fmla="*/ 75401 w 304"/>
                  <a:gd name="T29" fmla="*/ 18790 h 312"/>
                  <a:gd name="T30" fmla="*/ 75401 w 304"/>
                  <a:gd name="T31" fmla="*/ 18790 h 312"/>
                  <a:gd name="T32" fmla="*/ 110269 w 304"/>
                  <a:gd name="T33" fmla="*/ 84774 h 312"/>
                  <a:gd name="T34" fmla="*/ 110269 w 304"/>
                  <a:gd name="T35" fmla="*/ 84774 h 312"/>
                  <a:gd name="T36" fmla="*/ 31381 w 304"/>
                  <a:gd name="T37" fmla="*/ 110556 h 312"/>
                  <a:gd name="T38" fmla="*/ 31381 w 304"/>
                  <a:gd name="T39" fmla="*/ 110556 h 312"/>
                  <a:gd name="T40" fmla="*/ 28330 w 304"/>
                  <a:gd name="T41" fmla="*/ 122355 h 312"/>
                  <a:gd name="T42" fmla="*/ 28330 w 304"/>
                  <a:gd name="T43" fmla="*/ 122355 h 312"/>
                  <a:gd name="T44" fmla="*/ 125523 w 304"/>
                  <a:gd name="T45" fmla="*/ 78657 h 312"/>
                  <a:gd name="T46" fmla="*/ 125523 w 304"/>
                  <a:gd name="T47" fmla="*/ 78657 h 312"/>
                  <a:gd name="T48" fmla="*/ 49686 w 304"/>
                  <a:gd name="T49" fmla="*/ 2622 h 312"/>
                  <a:gd name="T50" fmla="*/ 49686 w 304"/>
                  <a:gd name="T51" fmla="*/ 2622 h 312"/>
                  <a:gd name="T52" fmla="*/ 5230 w 304"/>
                  <a:gd name="T53" fmla="*/ 38891 h 312"/>
                  <a:gd name="T54" fmla="*/ 5230 w 304"/>
                  <a:gd name="T55" fmla="*/ 38891 h 312"/>
                  <a:gd name="T56" fmla="*/ 23536 w 304"/>
                  <a:gd name="T57" fmla="*/ 92203 h 312"/>
                  <a:gd name="T58" fmla="*/ 23536 w 304"/>
                  <a:gd name="T59" fmla="*/ 92203 h 312"/>
                  <a:gd name="T60" fmla="*/ 79324 w 304"/>
                  <a:gd name="T61" fmla="*/ 93077 h 312"/>
                  <a:gd name="T62" fmla="*/ 79324 w 304"/>
                  <a:gd name="T63" fmla="*/ 93077 h 312"/>
                  <a:gd name="T64" fmla="*/ 91963 w 304"/>
                  <a:gd name="T65" fmla="*/ 39328 h 312"/>
                  <a:gd name="T66" fmla="*/ 91963 w 304"/>
                  <a:gd name="T67" fmla="*/ 39328 h 312"/>
                  <a:gd name="T68" fmla="*/ 39226 w 304"/>
                  <a:gd name="T69" fmla="*/ 50253 h 312"/>
                  <a:gd name="T70" fmla="*/ 39226 w 304"/>
                  <a:gd name="T71" fmla="*/ 50253 h 312"/>
                  <a:gd name="T72" fmla="*/ 50994 w 304"/>
                  <a:gd name="T73" fmla="*/ 70354 h 312"/>
                  <a:gd name="T74" fmla="*/ 50994 w 304"/>
                  <a:gd name="T75" fmla="*/ 70354 h 312"/>
                  <a:gd name="T76" fmla="*/ 67120 w 304"/>
                  <a:gd name="T77" fmla="*/ 57244 h 312"/>
                  <a:gd name="T78" fmla="*/ 67120 w 304"/>
                  <a:gd name="T79" fmla="*/ 57244 h 312"/>
                  <a:gd name="T80" fmla="*/ 59275 w 304"/>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6" y="129"/>
                    </a:moveTo>
                    <a:lnTo>
                      <a:pt x="136" y="129"/>
                    </a:lnTo>
                    <a:cubicBezTo>
                      <a:pt x="134" y="136"/>
                      <a:pt x="125" y="140"/>
                      <a:pt x="117" y="136"/>
                    </a:cubicBezTo>
                    <a:cubicBezTo>
                      <a:pt x="108" y="133"/>
                      <a:pt x="109" y="118"/>
                      <a:pt x="114" y="110"/>
                    </a:cubicBezTo>
                    <a:cubicBezTo>
                      <a:pt x="125" y="93"/>
                      <a:pt x="152" y="88"/>
                      <a:pt x="171" y="93"/>
                    </a:cubicBezTo>
                    <a:cubicBezTo>
                      <a:pt x="210" y="104"/>
                      <a:pt x="194" y="157"/>
                      <a:pt x="175" y="178"/>
                    </a:cubicBezTo>
                    <a:cubicBezTo>
                      <a:pt x="125" y="231"/>
                      <a:pt x="38" y="193"/>
                      <a:pt x="33" y="123"/>
                    </a:cubicBezTo>
                    <a:cubicBezTo>
                      <a:pt x="30" y="89"/>
                      <a:pt x="51" y="55"/>
                      <a:pt x="83" y="41"/>
                    </a:cubicBezTo>
                    <a:cubicBezTo>
                      <a:pt x="111" y="26"/>
                      <a:pt x="144" y="30"/>
                      <a:pt x="173" y="43"/>
                    </a:cubicBezTo>
                    <a:cubicBezTo>
                      <a:pt x="226" y="69"/>
                      <a:pt x="281" y="131"/>
                      <a:pt x="253" y="194"/>
                    </a:cubicBezTo>
                    <a:cubicBezTo>
                      <a:pt x="222" y="265"/>
                      <a:pt x="139" y="276"/>
                      <a:pt x="72" y="253"/>
                    </a:cubicBezTo>
                    <a:cubicBezTo>
                      <a:pt x="55" y="248"/>
                      <a:pt x="48" y="273"/>
                      <a:pt x="65" y="280"/>
                    </a:cubicBezTo>
                    <a:cubicBezTo>
                      <a:pt x="151" y="311"/>
                      <a:pt x="272" y="284"/>
                      <a:pt x="288" y="180"/>
                    </a:cubicBezTo>
                    <a:cubicBezTo>
                      <a:pt x="303" y="89"/>
                      <a:pt x="201" y="0"/>
                      <a:pt x="114" y="6"/>
                    </a:cubicBezTo>
                    <a:cubicBezTo>
                      <a:pt x="65" y="9"/>
                      <a:pt x="23" y="43"/>
                      <a:pt x="12" y="89"/>
                    </a:cubicBezTo>
                    <a:cubicBezTo>
                      <a:pt x="0" y="135"/>
                      <a:pt x="16" y="184"/>
                      <a:pt x="54" y="211"/>
                    </a:cubicBezTo>
                    <a:cubicBezTo>
                      <a:pt x="90" y="239"/>
                      <a:pt x="144" y="240"/>
                      <a:pt x="182" y="213"/>
                    </a:cubicBezTo>
                    <a:cubicBezTo>
                      <a:pt x="218" y="185"/>
                      <a:pt x="240" y="129"/>
                      <a:pt x="211" y="90"/>
                    </a:cubicBezTo>
                    <a:cubicBezTo>
                      <a:pt x="181" y="50"/>
                      <a:pt x="100" y="65"/>
                      <a:pt x="90" y="115"/>
                    </a:cubicBezTo>
                    <a:cubicBezTo>
                      <a:pt x="86" y="135"/>
                      <a:pt x="96" y="157"/>
                      <a:pt x="117" y="161"/>
                    </a:cubicBezTo>
                    <a:cubicBezTo>
                      <a:pt x="135" y="164"/>
                      <a:pt x="155" y="151"/>
                      <a:pt x="154" y="131"/>
                    </a:cubicBezTo>
                    <a:cubicBezTo>
                      <a:pt x="152" y="122"/>
                      <a:pt x="139"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16" name="Freeform 350">
                <a:extLst>
                  <a:ext uri="{FF2B5EF4-FFF2-40B4-BE49-F238E27FC236}">
                    <a16:creationId xmlns:a16="http://schemas.microsoft.com/office/drawing/2014/main" id="{AE7820FD-8481-C343-A269-8B94D90DA513}"/>
                  </a:ext>
                </a:extLst>
              </p:cNvPr>
              <p:cNvSpPr>
                <a:spLocks noChangeArrowheads="1"/>
              </p:cNvSpPr>
              <p:nvPr/>
            </p:nvSpPr>
            <p:spPr bwMode="auto">
              <a:xfrm>
                <a:off x="11415058" y="3120267"/>
                <a:ext cx="151822" cy="135912"/>
              </a:xfrm>
              <a:custGeom>
                <a:avLst/>
                <a:gdLst>
                  <a:gd name="T0" fmla="*/ 204 w 347"/>
                  <a:gd name="T1" fmla="*/ 164 h 311"/>
                  <a:gd name="T2" fmla="*/ 204 w 347"/>
                  <a:gd name="T3" fmla="*/ 164 h 311"/>
                  <a:gd name="T4" fmla="*/ 213 w 347"/>
                  <a:gd name="T5" fmla="*/ 146 h 311"/>
                  <a:gd name="T6" fmla="*/ 213 w 347"/>
                  <a:gd name="T7" fmla="*/ 146 h 311"/>
                  <a:gd name="T8" fmla="*/ 234 w 347"/>
                  <a:gd name="T9" fmla="*/ 162 h 311"/>
                  <a:gd name="T10" fmla="*/ 234 w 347"/>
                  <a:gd name="T11" fmla="*/ 162 h 311"/>
                  <a:gd name="T12" fmla="*/ 207 w 347"/>
                  <a:gd name="T13" fmla="*/ 214 h 311"/>
                  <a:gd name="T14" fmla="*/ 207 w 347"/>
                  <a:gd name="T15" fmla="*/ 214 h 311"/>
                  <a:gd name="T16" fmla="*/ 143 w 347"/>
                  <a:gd name="T17" fmla="*/ 156 h 311"/>
                  <a:gd name="T18" fmla="*/ 143 w 347"/>
                  <a:gd name="T19" fmla="*/ 156 h 311"/>
                  <a:gd name="T20" fmla="*/ 281 w 347"/>
                  <a:gd name="T21" fmla="*/ 95 h 311"/>
                  <a:gd name="T22" fmla="*/ 281 w 347"/>
                  <a:gd name="T23" fmla="*/ 95 h 311"/>
                  <a:gd name="T24" fmla="*/ 306 w 347"/>
                  <a:gd name="T25" fmla="*/ 189 h 311"/>
                  <a:gd name="T26" fmla="*/ 306 w 347"/>
                  <a:gd name="T27" fmla="*/ 189 h 311"/>
                  <a:gd name="T28" fmla="*/ 239 w 347"/>
                  <a:gd name="T29" fmla="*/ 251 h 311"/>
                  <a:gd name="T30" fmla="*/ 239 w 347"/>
                  <a:gd name="T31" fmla="*/ 251 h 311"/>
                  <a:gd name="T32" fmla="*/ 76 w 347"/>
                  <a:gd name="T33" fmla="*/ 201 h 311"/>
                  <a:gd name="T34" fmla="*/ 76 w 347"/>
                  <a:gd name="T35" fmla="*/ 201 h 311"/>
                  <a:gd name="T36" fmla="*/ 162 w 347"/>
                  <a:gd name="T37" fmla="*/ 30 h 311"/>
                  <a:gd name="T38" fmla="*/ 162 w 347"/>
                  <a:gd name="T39" fmla="*/ 30 h 311"/>
                  <a:gd name="T40" fmla="*/ 149 w 347"/>
                  <a:gd name="T41" fmla="*/ 7 h 311"/>
                  <a:gd name="T42" fmla="*/ 149 w 347"/>
                  <a:gd name="T43" fmla="*/ 7 h 311"/>
                  <a:gd name="T44" fmla="*/ 61 w 347"/>
                  <a:gd name="T45" fmla="*/ 237 h 311"/>
                  <a:gd name="T46" fmla="*/ 61 w 347"/>
                  <a:gd name="T47" fmla="*/ 237 h 311"/>
                  <a:gd name="T48" fmla="*/ 308 w 347"/>
                  <a:gd name="T49" fmla="*/ 235 h 311"/>
                  <a:gd name="T50" fmla="*/ 308 w 347"/>
                  <a:gd name="T51" fmla="*/ 235 h 311"/>
                  <a:gd name="T52" fmla="*/ 321 w 347"/>
                  <a:gd name="T53" fmla="*/ 104 h 311"/>
                  <a:gd name="T54" fmla="*/ 321 w 347"/>
                  <a:gd name="T55" fmla="*/ 104 h 311"/>
                  <a:gd name="T56" fmla="*/ 205 w 347"/>
                  <a:gd name="T57" fmla="*/ 49 h 311"/>
                  <a:gd name="T58" fmla="*/ 205 w 347"/>
                  <a:gd name="T59" fmla="*/ 49 h 311"/>
                  <a:gd name="T60" fmla="*/ 113 w 347"/>
                  <a:gd name="T61" fmla="*/ 138 h 311"/>
                  <a:gd name="T62" fmla="*/ 113 w 347"/>
                  <a:gd name="T63" fmla="*/ 138 h 311"/>
                  <a:gd name="T64" fmla="*/ 179 w 347"/>
                  <a:gd name="T65" fmla="*/ 245 h 311"/>
                  <a:gd name="T66" fmla="*/ 179 w 347"/>
                  <a:gd name="T67" fmla="*/ 245 h 311"/>
                  <a:gd name="T68" fmla="*/ 247 w 347"/>
                  <a:gd name="T69" fmla="*/ 142 h 311"/>
                  <a:gd name="T70" fmla="*/ 247 w 347"/>
                  <a:gd name="T71" fmla="*/ 142 h 311"/>
                  <a:gd name="T72" fmla="*/ 196 w 347"/>
                  <a:gd name="T73" fmla="*/ 128 h 311"/>
                  <a:gd name="T74" fmla="*/ 196 w 347"/>
                  <a:gd name="T75" fmla="*/ 128 h 311"/>
                  <a:gd name="T76" fmla="*/ 191 w 347"/>
                  <a:gd name="T77" fmla="*/ 175 h 311"/>
                  <a:gd name="T78" fmla="*/ 191 w 347"/>
                  <a:gd name="T79" fmla="*/ 175 h 311"/>
                  <a:gd name="T80" fmla="*/ 204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4" y="164"/>
                    </a:moveTo>
                    <a:lnTo>
                      <a:pt x="204" y="164"/>
                    </a:lnTo>
                    <a:cubicBezTo>
                      <a:pt x="201" y="156"/>
                      <a:pt x="204" y="147"/>
                      <a:pt x="213" y="146"/>
                    </a:cubicBezTo>
                    <a:lnTo>
                      <a:pt x="213" y="146"/>
                    </a:lnTo>
                    <a:cubicBezTo>
                      <a:pt x="222" y="142"/>
                      <a:pt x="233" y="153"/>
                      <a:pt x="234" y="162"/>
                    </a:cubicBezTo>
                    <a:lnTo>
                      <a:pt x="234" y="162"/>
                    </a:lnTo>
                    <a:cubicBezTo>
                      <a:pt x="239" y="181"/>
                      <a:pt x="222" y="205"/>
                      <a:pt x="207" y="214"/>
                    </a:cubicBezTo>
                    <a:lnTo>
                      <a:pt x="207" y="214"/>
                    </a:lnTo>
                    <a:cubicBezTo>
                      <a:pt x="170" y="235"/>
                      <a:pt x="143" y="187"/>
                      <a:pt x="143" y="156"/>
                    </a:cubicBezTo>
                    <a:lnTo>
                      <a:pt x="143" y="156"/>
                    </a:lnTo>
                    <a:cubicBezTo>
                      <a:pt x="141" y="83"/>
                      <a:pt x="229" y="50"/>
                      <a:pt x="281" y="95"/>
                    </a:cubicBezTo>
                    <a:lnTo>
                      <a:pt x="281" y="95"/>
                    </a:lnTo>
                    <a:cubicBezTo>
                      <a:pt x="309" y="117"/>
                      <a:pt x="318" y="156"/>
                      <a:pt x="306" y="189"/>
                    </a:cubicBezTo>
                    <a:lnTo>
                      <a:pt x="306" y="189"/>
                    </a:lnTo>
                    <a:cubicBezTo>
                      <a:pt x="296" y="220"/>
                      <a:pt x="268" y="239"/>
                      <a:pt x="239" y="251"/>
                    </a:cubicBezTo>
                    <a:lnTo>
                      <a:pt x="239" y="251"/>
                    </a:lnTo>
                    <a:cubicBezTo>
                      <a:pt x="183" y="271"/>
                      <a:pt x="100" y="266"/>
                      <a:pt x="76" y="201"/>
                    </a:cubicBezTo>
                    <a:lnTo>
                      <a:pt x="76" y="201"/>
                    </a:lnTo>
                    <a:cubicBezTo>
                      <a:pt x="48" y="129"/>
                      <a:pt x="100" y="63"/>
                      <a:pt x="162" y="30"/>
                    </a:cubicBezTo>
                    <a:lnTo>
                      <a:pt x="162" y="30"/>
                    </a:lnTo>
                    <a:cubicBezTo>
                      <a:pt x="178" y="22"/>
                      <a:pt x="164" y="0"/>
                      <a:pt x="149" y="7"/>
                    </a:cubicBezTo>
                    <a:lnTo>
                      <a:pt x="149" y="7"/>
                    </a:lnTo>
                    <a:cubicBezTo>
                      <a:pt x="66" y="46"/>
                      <a:pt x="0" y="151"/>
                      <a:pt x="61" y="237"/>
                    </a:cubicBezTo>
                    <a:lnTo>
                      <a:pt x="61" y="237"/>
                    </a:lnTo>
                    <a:cubicBezTo>
                      <a:pt x="115" y="310"/>
                      <a:pt x="250" y="302"/>
                      <a:pt x="308" y="235"/>
                    </a:cubicBezTo>
                    <a:lnTo>
                      <a:pt x="308" y="235"/>
                    </a:lnTo>
                    <a:cubicBezTo>
                      <a:pt x="339" y="200"/>
                      <a:pt x="346" y="146"/>
                      <a:pt x="321" y="104"/>
                    </a:cubicBezTo>
                    <a:lnTo>
                      <a:pt x="321" y="104"/>
                    </a:lnTo>
                    <a:cubicBezTo>
                      <a:pt x="297" y="63"/>
                      <a:pt x="251" y="41"/>
                      <a:pt x="205" y="49"/>
                    </a:cubicBezTo>
                    <a:lnTo>
                      <a:pt x="205" y="49"/>
                    </a:lnTo>
                    <a:cubicBezTo>
                      <a:pt x="159" y="55"/>
                      <a:pt x="120" y="92"/>
                      <a:pt x="113" y="138"/>
                    </a:cubicBezTo>
                    <a:lnTo>
                      <a:pt x="113" y="138"/>
                    </a:lnTo>
                    <a:cubicBezTo>
                      <a:pt x="108" y="183"/>
                      <a:pt x="132" y="239"/>
                      <a:pt x="179" y="245"/>
                    </a:cubicBezTo>
                    <a:lnTo>
                      <a:pt x="179" y="245"/>
                    </a:lnTo>
                    <a:cubicBezTo>
                      <a:pt x="229" y="252"/>
                      <a:pt x="276" y="184"/>
                      <a:pt x="247" y="142"/>
                    </a:cubicBezTo>
                    <a:lnTo>
                      <a:pt x="247" y="142"/>
                    </a:lnTo>
                    <a:cubicBezTo>
                      <a:pt x="237" y="125"/>
                      <a:pt x="214" y="116"/>
                      <a:pt x="196" y="128"/>
                    </a:cubicBezTo>
                    <a:lnTo>
                      <a:pt x="196" y="128"/>
                    </a:lnTo>
                    <a:cubicBezTo>
                      <a:pt x="180" y="138"/>
                      <a:pt x="175" y="162"/>
                      <a:pt x="191" y="175"/>
                    </a:cubicBezTo>
                    <a:lnTo>
                      <a:pt x="191" y="175"/>
                    </a:lnTo>
                    <a:cubicBezTo>
                      <a:pt x="199" y="181"/>
                      <a:pt x="210" y="174"/>
                      <a:pt x="204"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grpSp>
        <p:grpSp>
          <p:nvGrpSpPr>
            <p:cNvPr id="5" name="Group 168">
              <a:extLst>
                <a:ext uri="{FF2B5EF4-FFF2-40B4-BE49-F238E27FC236}">
                  <a16:creationId xmlns:a16="http://schemas.microsoft.com/office/drawing/2014/main" id="{B52063C0-805C-3849-8447-F70E0E46E951}"/>
                </a:ext>
              </a:extLst>
            </p:cNvPr>
            <p:cNvGrpSpPr>
              <a:grpSpLocks/>
            </p:cNvGrpSpPr>
            <p:nvPr/>
          </p:nvGrpSpPr>
          <p:grpSpPr bwMode="auto">
            <a:xfrm rot="-5400000">
              <a:off x="-2995799" y="3337408"/>
              <a:ext cx="6226160" cy="149712"/>
              <a:chOff x="84003" y="3861048"/>
              <a:chExt cx="6226160" cy="149712"/>
            </a:xfrm>
          </p:grpSpPr>
          <p:sp>
            <p:nvSpPr>
              <p:cNvPr id="35" name="Freeform 297">
                <a:extLst>
                  <a:ext uri="{FF2B5EF4-FFF2-40B4-BE49-F238E27FC236}">
                    <a16:creationId xmlns:a16="http://schemas.microsoft.com/office/drawing/2014/main" id="{CC2F85EC-A677-BC46-AE5F-17CD344DCF60}"/>
                  </a:ext>
                </a:extLst>
              </p:cNvPr>
              <p:cNvSpPr>
                <a:spLocks noChangeArrowheads="1"/>
              </p:cNvSpPr>
              <p:nvPr/>
            </p:nvSpPr>
            <p:spPr bwMode="auto">
              <a:xfrm>
                <a:off x="295164" y="3859460"/>
                <a:ext cx="166709" cy="149236"/>
              </a:xfrm>
              <a:custGeom>
                <a:avLst/>
                <a:gdLst>
                  <a:gd name="T0" fmla="*/ 204 w 347"/>
                  <a:gd name="T1" fmla="*/ 164 h 311"/>
                  <a:gd name="T2" fmla="*/ 204 w 347"/>
                  <a:gd name="T3" fmla="*/ 164 h 311"/>
                  <a:gd name="T4" fmla="*/ 211 w 347"/>
                  <a:gd name="T5" fmla="*/ 146 h 311"/>
                  <a:gd name="T6" fmla="*/ 211 w 347"/>
                  <a:gd name="T7" fmla="*/ 146 h 311"/>
                  <a:gd name="T8" fmla="*/ 234 w 347"/>
                  <a:gd name="T9" fmla="*/ 162 h 311"/>
                  <a:gd name="T10" fmla="*/ 234 w 347"/>
                  <a:gd name="T11" fmla="*/ 162 h 311"/>
                  <a:gd name="T12" fmla="*/ 205 w 347"/>
                  <a:gd name="T13" fmla="*/ 214 h 311"/>
                  <a:gd name="T14" fmla="*/ 205 w 347"/>
                  <a:gd name="T15" fmla="*/ 214 h 311"/>
                  <a:gd name="T16" fmla="*/ 142 w 347"/>
                  <a:gd name="T17" fmla="*/ 156 h 311"/>
                  <a:gd name="T18" fmla="*/ 142 w 347"/>
                  <a:gd name="T19" fmla="*/ 156 h 311"/>
                  <a:gd name="T20" fmla="*/ 281 w 347"/>
                  <a:gd name="T21" fmla="*/ 95 h 311"/>
                  <a:gd name="T22" fmla="*/ 281 w 347"/>
                  <a:gd name="T23" fmla="*/ 95 h 311"/>
                  <a:gd name="T24" fmla="*/ 306 w 347"/>
                  <a:gd name="T25" fmla="*/ 189 h 311"/>
                  <a:gd name="T26" fmla="*/ 306 w 347"/>
                  <a:gd name="T27" fmla="*/ 189 h 311"/>
                  <a:gd name="T28" fmla="*/ 239 w 347"/>
                  <a:gd name="T29" fmla="*/ 251 h 311"/>
                  <a:gd name="T30" fmla="*/ 239 w 347"/>
                  <a:gd name="T31" fmla="*/ 251 h 311"/>
                  <a:gd name="T32" fmla="*/ 76 w 347"/>
                  <a:gd name="T33" fmla="*/ 201 h 311"/>
                  <a:gd name="T34" fmla="*/ 76 w 347"/>
                  <a:gd name="T35" fmla="*/ 201 h 311"/>
                  <a:gd name="T36" fmla="*/ 162 w 347"/>
                  <a:gd name="T37" fmla="*/ 30 h 311"/>
                  <a:gd name="T38" fmla="*/ 162 w 347"/>
                  <a:gd name="T39" fmla="*/ 30 h 311"/>
                  <a:gd name="T40" fmla="*/ 148 w 347"/>
                  <a:gd name="T41" fmla="*/ 7 h 311"/>
                  <a:gd name="T42" fmla="*/ 148 w 347"/>
                  <a:gd name="T43" fmla="*/ 7 h 311"/>
                  <a:gd name="T44" fmla="*/ 60 w 347"/>
                  <a:gd name="T45" fmla="*/ 237 h 311"/>
                  <a:gd name="T46" fmla="*/ 60 w 347"/>
                  <a:gd name="T47" fmla="*/ 237 h 311"/>
                  <a:gd name="T48" fmla="*/ 307 w 347"/>
                  <a:gd name="T49" fmla="*/ 235 h 311"/>
                  <a:gd name="T50" fmla="*/ 307 w 347"/>
                  <a:gd name="T51" fmla="*/ 235 h 311"/>
                  <a:gd name="T52" fmla="*/ 321 w 347"/>
                  <a:gd name="T53" fmla="*/ 104 h 311"/>
                  <a:gd name="T54" fmla="*/ 321 w 347"/>
                  <a:gd name="T55" fmla="*/ 104 h 311"/>
                  <a:gd name="T56" fmla="*/ 204 w 347"/>
                  <a:gd name="T57" fmla="*/ 49 h 311"/>
                  <a:gd name="T58" fmla="*/ 204 w 347"/>
                  <a:gd name="T59" fmla="*/ 49 h 311"/>
                  <a:gd name="T60" fmla="*/ 113 w 347"/>
                  <a:gd name="T61" fmla="*/ 138 h 311"/>
                  <a:gd name="T62" fmla="*/ 113 w 347"/>
                  <a:gd name="T63" fmla="*/ 138 h 311"/>
                  <a:gd name="T64" fmla="*/ 179 w 347"/>
                  <a:gd name="T65" fmla="*/ 245 h 311"/>
                  <a:gd name="T66" fmla="*/ 179 w 347"/>
                  <a:gd name="T67" fmla="*/ 245 h 311"/>
                  <a:gd name="T68" fmla="*/ 247 w 347"/>
                  <a:gd name="T69" fmla="*/ 142 h 311"/>
                  <a:gd name="T70" fmla="*/ 247 w 347"/>
                  <a:gd name="T71" fmla="*/ 142 h 311"/>
                  <a:gd name="T72" fmla="*/ 196 w 347"/>
                  <a:gd name="T73" fmla="*/ 128 h 311"/>
                  <a:gd name="T74" fmla="*/ 196 w 347"/>
                  <a:gd name="T75" fmla="*/ 128 h 311"/>
                  <a:gd name="T76" fmla="*/ 190 w 347"/>
                  <a:gd name="T77" fmla="*/ 175 h 311"/>
                  <a:gd name="T78" fmla="*/ 190 w 347"/>
                  <a:gd name="T79" fmla="*/ 175 h 311"/>
                  <a:gd name="T80" fmla="*/ 204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4" y="164"/>
                    </a:moveTo>
                    <a:lnTo>
                      <a:pt x="204" y="164"/>
                    </a:lnTo>
                    <a:cubicBezTo>
                      <a:pt x="201" y="156"/>
                      <a:pt x="204" y="147"/>
                      <a:pt x="211" y="146"/>
                    </a:cubicBezTo>
                    <a:lnTo>
                      <a:pt x="211" y="146"/>
                    </a:lnTo>
                    <a:cubicBezTo>
                      <a:pt x="222" y="142"/>
                      <a:pt x="231" y="153"/>
                      <a:pt x="234" y="162"/>
                    </a:cubicBezTo>
                    <a:lnTo>
                      <a:pt x="234" y="162"/>
                    </a:lnTo>
                    <a:cubicBezTo>
                      <a:pt x="238" y="181"/>
                      <a:pt x="222" y="205"/>
                      <a:pt x="205" y="214"/>
                    </a:cubicBezTo>
                    <a:lnTo>
                      <a:pt x="205" y="214"/>
                    </a:lnTo>
                    <a:cubicBezTo>
                      <a:pt x="169" y="235"/>
                      <a:pt x="143" y="187"/>
                      <a:pt x="142" y="156"/>
                    </a:cubicBezTo>
                    <a:lnTo>
                      <a:pt x="142" y="156"/>
                    </a:lnTo>
                    <a:cubicBezTo>
                      <a:pt x="141" y="83"/>
                      <a:pt x="229" y="50"/>
                      <a:pt x="281" y="95"/>
                    </a:cubicBezTo>
                    <a:lnTo>
                      <a:pt x="281" y="95"/>
                    </a:lnTo>
                    <a:cubicBezTo>
                      <a:pt x="307" y="117"/>
                      <a:pt x="317" y="156"/>
                      <a:pt x="306" y="189"/>
                    </a:cubicBezTo>
                    <a:lnTo>
                      <a:pt x="306" y="189"/>
                    </a:lnTo>
                    <a:cubicBezTo>
                      <a:pt x="294" y="220"/>
                      <a:pt x="268" y="239"/>
                      <a:pt x="239" y="251"/>
                    </a:cubicBezTo>
                    <a:lnTo>
                      <a:pt x="239" y="251"/>
                    </a:lnTo>
                    <a:cubicBezTo>
                      <a:pt x="183" y="271"/>
                      <a:pt x="100" y="266"/>
                      <a:pt x="76" y="201"/>
                    </a:cubicBezTo>
                    <a:lnTo>
                      <a:pt x="76" y="201"/>
                    </a:lnTo>
                    <a:cubicBezTo>
                      <a:pt x="47" y="129"/>
                      <a:pt x="100" y="63"/>
                      <a:pt x="162" y="30"/>
                    </a:cubicBezTo>
                    <a:lnTo>
                      <a:pt x="162" y="30"/>
                    </a:lnTo>
                    <a:cubicBezTo>
                      <a:pt x="177" y="22"/>
                      <a:pt x="163" y="0"/>
                      <a:pt x="148" y="7"/>
                    </a:cubicBezTo>
                    <a:lnTo>
                      <a:pt x="148" y="7"/>
                    </a:lnTo>
                    <a:cubicBezTo>
                      <a:pt x="66" y="46"/>
                      <a:pt x="0" y="151"/>
                      <a:pt x="60" y="237"/>
                    </a:cubicBezTo>
                    <a:lnTo>
                      <a:pt x="60" y="237"/>
                    </a:lnTo>
                    <a:cubicBezTo>
                      <a:pt x="114" y="310"/>
                      <a:pt x="250" y="302"/>
                      <a:pt x="307" y="235"/>
                    </a:cubicBezTo>
                    <a:lnTo>
                      <a:pt x="307" y="235"/>
                    </a:lnTo>
                    <a:cubicBezTo>
                      <a:pt x="339" y="200"/>
                      <a:pt x="346" y="146"/>
                      <a:pt x="321" y="104"/>
                    </a:cubicBezTo>
                    <a:lnTo>
                      <a:pt x="321" y="104"/>
                    </a:lnTo>
                    <a:cubicBezTo>
                      <a:pt x="297" y="63"/>
                      <a:pt x="251" y="41"/>
                      <a:pt x="204" y="49"/>
                    </a:cubicBezTo>
                    <a:lnTo>
                      <a:pt x="204" y="49"/>
                    </a:lnTo>
                    <a:cubicBezTo>
                      <a:pt x="159" y="55"/>
                      <a:pt x="118" y="92"/>
                      <a:pt x="113" y="138"/>
                    </a:cubicBezTo>
                    <a:lnTo>
                      <a:pt x="113" y="138"/>
                    </a:lnTo>
                    <a:cubicBezTo>
                      <a:pt x="108" y="183"/>
                      <a:pt x="130" y="239"/>
                      <a:pt x="179" y="245"/>
                    </a:cubicBezTo>
                    <a:lnTo>
                      <a:pt x="179" y="245"/>
                    </a:lnTo>
                    <a:cubicBezTo>
                      <a:pt x="229" y="252"/>
                      <a:pt x="276" y="184"/>
                      <a:pt x="247" y="142"/>
                    </a:cubicBezTo>
                    <a:lnTo>
                      <a:pt x="247" y="142"/>
                    </a:lnTo>
                    <a:cubicBezTo>
                      <a:pt x="236" y="125"/>
                      <a:pt x="213" y="116"/>
                      <a:pt x="196" y="128"/>
                    </a:cubicBezTo>
                    <a:lnTo>
                      <a:pt x="196" y="128"/>
                    </a:lnTo>
                    <a:cubicBezTo>
                      <a:pt x="180" y="138"/>
                      <a:pt x="175" y="162"/>
                      <a:pt x="190" y="175"/>
                    </a:cubicBezTo>
                    <a:lnTo>
                      <a:pt x="190" y="175"/>
                    </a:lnTo>
                    <a:cubicBezTo>
                      <a:pt x="198" y="181"/>
                      <a:pt x="209" y="174"/>
                      <a:pt x="204"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36" name="Freeform 298">
                <a:extLst>
                  <a:ext uri="{FF2B5EF4-FFF2-40B4-BE49-F238E27FC236}">
                    <a16:creationId xmlns:a16="http://schemas.microsoft.com/office/drawing/2014/main" id="{711517F6-94D9-4745-B8F5-EB5F7634E69A}"/>
                  </a:ext>
                </a:extLst>
              </p:cNvPr>
              <p:cNvSpPr>
                <a:spLocks/>
              </p:cNvSpPr>
              <p:nvPr/>
            </p:nvSpPr>
            <p:spPr bwMode="auto">
              <a:xfrm>
                <a:off x="535204" y="3861048"/>
                <a:ext cx="145481" cy="149712"/>
              </a:xfrm>
              <a:custGeom>
                <a:avLst/>
                <a:gdLst>
                  <a:gd name="T0" fmla="*/ 65134 w 306"/>
                  <a:gd name="T1" fmla="*/ 61900 h 312"/>
                  <a:gd name="T2" fmla="*/ 65134 w 306"/>
                  <a:gd name="T3" fmla="*/ 61900 h 312"/>
                  <a:gd name="T4" fmla="*/ 56101 w 306"/>
                  <a:gd name="T5" fmla="*/ 65259 h 312"/>
                  <a:gd name="T6" fmla="*/ 56101 w 306"/>
                  <a:gd name="T7" fmla="*/ 65259 h 312"/>
                  <a:gd name="T8" fmla="*/ 54199 w 306"/>
                  <a:gd name="T9" fmla="*/ 52783 h 312"/>
                  <a:gd name="T10" fmla="*/ 54199 w 306"/>
                  <a:gd name="T11" fmla="*/ 52783 h 312"/>
                  <a:gd name="T12" fmla="*/ 81774 w 306"/>
                  <a:gd name="T13" fmla="*/ 44626 h 312"/>
                  <a:gd name="T14" fmla="*/ 81774 w 306"/>
                  <a:gd name="T15" fmla="*/ 44626 h 312"/>
                  <a:gd name="T16" fmla="*/ 83200 w 306"/>
                  <a:gd name="T17" fmla="*/ 85413 h 312"/>
                  <a:gd name="T18" fmla="*/ 83200 w 306"/>
                  <a:gd name="T19" fmla="*/ 85413 h 312"/>
                  <a:gd name="T20" fmla="*/ 15689 w 306"/>
                  <a:gd name="T21" fmla="*/ 59021 h 312"/>
                  <a:gd name="T22" fmla="*/ 15689 w 306"/>
                  <a:gd name="T23" fmla="*/ 59021 h 312"/>
                  <a:gd name="T24" fmla="*/ 39461 w 306"/>
                  <a:gd name="T25" fmla="*/ 19674 h 312"/>
                  <a:gd name="T26" fmla="*/ 39461 w 306"/>
                  <a:gd name="T27" fmla="*/ 19674 h 312"/>
                  <a:gd name="T28" fmla="*/ 82724 w 306"/>
                  <a:gd name="T29" fmla="*/ 20633 h 312"/>
                  <a:gd name="T30" fmla="*/ 82724 w 306"/>
                  <a:gd name="T31" fmla="*/ 20633 h 312"/>
                  <a:gd name="T32" fmla="*/ 120759 w 306"/>
                  <a:gd name="T33" fmla="*/ 93090 h 312"/>
                  <a:gd name="T34" fmla="*/ 120759 w 306"/>
                  <a:gd name="T35" fmla="*/ 93090 h 312"/>
                  <a:gd name="T36" fmla="*/ 34231 w 306"/>
                  <a:gd name="T37" fmla="*/ 121401 h 312"/>
                  <a:gd name="T38" fmla="*/ 34231 w 306"/>
                  <a:gd name="T39" fmla="*/ 121401 h 312"/>
                  <a:gd name="T40" fmla="*/ 31378 w 306"/>
                  <a:gd name="T41" fmla="*/ 134357 h 312"/>
                  <a:gd name="T42" fmla="*/ 31378 w 306"/>
                  <a:gd name="T43" fmla="*/ 134357 h 312"/>
                  <a:gd name="T44" fmla="*/ 137399 w 306"/>
                  <a:gd name="T45" fmla="*/ 86372 h 312"/>
                  <a:gd name="T46" fmla="*/ 137399 w 306"/>
                  <a:gd name="T47" fmla="*/ 86372 h 312"/>
                  <a:gd name="T48" fmla="*/ 54199 w 306"/>
                  <a:gd name="T49" fmla="*/ 2879 h 312"/>
                  <a:gd name="T50" fmla="*/ 54199 w 306"/>
                  <a:gd name="T51" fmla="*/ 2879 h 312"/>
                  <a:gd name="T52" fmla="*/ 5705 w 306"/>
                  <a:gd name="T53" fmla="*/ 42706 h 312"/>
                  <a:gd name="T54" fmla="*/ 5705 w 306"/>
                  <a:gd name="T55" fmla="*/ 42706 h 312"/>
                  <a:gd name="T56" fmla="*/ 25673 w 306"/>
                  <a:gd name="T57" fmla="*/ 101248 h 312"/>
                  <a:gd name="T58" fmla="*/ 25673 w 306"/>
                  <a:gd name="T59" fmla="*/ 101248 h 312"/>
                  <a:gd name="T60" fmla="*/ 87479 w 306"/>
                  <a:gd name="T61" fmla="*/ 102207 h 312"/>
                  <a:gd name="T62" fmla="*/ 87479 w 306"/>
                  <a:gd name="T63" fmla="*/ 102207 h 312"/>
                  <a:gd name="T64" fmla="*/ 100791 w 306"/>
                  <a:gd name="T65" fmla="*/ 43186 h 312"/>
                  <a:gd name="T66" fmla="*/ 100791 w 306"/>
                  <a:gd name="T67" fmla="*/ 43186 h 312"/>
                  <a:gd name="T68" fmla="*/ 43264 w 306"/>
                  <a:gd name="T69" fmla="*/ 55182 h 312"/>
                  <a:gd name="T70" fmla="*/ 43264 w 306"/>
                  <a:gd name="T71" fmla="*/ 55182 h 312"/>
                  <a:gd name="T72" fmla="*/ 55625 w 306"/>
                  <a:gd name="T73" fmla="*/ 77255 h 312"/>
                  <a:gd name="T74" fmla="*/ 55625 w 306"/>
                  <a:gd name="T75" fmla="*/ 77255 h 312"/>
                  <a:gd name="T76" fmla="*/ 73216 w 306"/>
                  <a:gd name="T77" fmla="*/ 62860 h 312"/>
                  <a:gd name="T78" fmla="*/ 73216 w 306"/>
                  <a:gd name="T79" fmla="*/ 62860 h 312"/>
                  <a:gd name="T80" fmla="*/ 65134 w 306"/>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7" y="129"/>
                    </a:moveTo>
                    <a:lnTo>
                      <a:pt x="137" y="129"/>
                    </a:lnTo>
                    <a:cubicBezTo>
                      <a:pt x="134" y="136"/>
                      <a:pt x="125" y="140"/>
                      <a:pt x="118" y="136"/>
                    </a:cubicBezTo>
                    <a:cubicBezTo>
                      <a:pt x="108" y="133"/>
                      <a:pt x="109" y="118"/>
                      <a:pt x="114" y="110"/>
                    </a:cubicBezTo>
                    <a:cubicBezTo>
                      <a:pt x="125" y="93"/>
                      <a:pt x="154" y="88"/>
                      <a:pt x="172" y="93"/>
                    </a:cubicBezTo>
                    <a:cubicBezTo>
                      <a:pt x="212" y="104"/>
                      <a:pt x="196" y="157"/>
                      <a:pt x="175" y="178"/>
                    </a:cubicBezTo>
                    <a:cubicBezTo>
                      <a:pt x="125" y="231"/>
                      <a:pt x="40" y="193"/>
                      <a:pt x="33" y="123"/>
                    </a:cubicBezTo>
                    <a:cubicBezTo>
                      <a:pt x="30" y="89"/>
                      <a:pt x="51" y="55"/>
                      <a:pt x="83" y="41"/>
                    </a:cubicBezTo>
                    <a:cubicBezTo>
                      <a:pt x="112" y="26"/>
                      <a:pt x="146" y="30"/>
                      <a:pt x="174" y="43"/>
                    </a:cubicBezTo>
                    <a:cubicBezTo>
                      <a:pt x="227" y="69"/>
                      <a:pt x="283" y="131"/>
                      <a:pt x="254" y="194"/>
                    </a:cubicBezTo>
                    <a:cubicBezTo>
                      <a:pt x="224" y="265"/>
                      <a:pt x="139" y="276"/>
                      <a:pt x="72" y="253"/>
                    </a:cubicBezTo>
                    <a:cubicBezTo>
                      <a:pt x="57" y="248"/>
                      <a:pt x="50" y="273"/>
                      <a:pt x="66" y="280"/>
                    </a:cubicBezTo>
                    <a:cubicBezTo>
                      <a:pt x="151" y="311"/>
                      <a:pt x="272" y="284"/>
                      <a:pt x="289" y="180"/>
                    </a:cubicBezTo>
                    <a:cubicBezTo>
                      <a:pt x="305" y="89"/>
                      <a:pt x="202" y="0"/>
                      <a:pt x="114" y="6"/>
                    </a:cubicBezTo>
                    <a:cubicBezTo>
                      <a:pt x="67" y="9"/>
                      <a:pt x="25" y="43"/>
                      <a:pt x="12" y="89"/>
                    </a:cubicBezTo>
                    <a:cubicBezTo>
                      <a:pt x="0" y="135"/>
                      <a:pt x="17" y="184"/>
                      <a:pt x="54" y="211"/>
                    </a:cubicBezTo>
                    <a:cubicBezTo>
                      <a:pt x="92" y="239"/>
                      <a:pt x="146" y="240"/>
                      <a:pt x="184" y="213"/>
                    </a:cubicBezTo>
                    <a:cubicBezTo>
                      <a:pt x="218" y="185"/>
                      <a:pt x="241" y="129"/>
                      <a:pt x="212" y="90"/>
                    </a:cubicBezTo>
                    <a:cubicBezTo>
                      <a:pt x="183" y="50"/>
                      <a:pt x="101" y="65"/>
                      <a:pt x="91" y="115"/>
                    </a:cubicBezTo>
                    <a:cubicBezTo>
                      <a:pt x="87" y="135"/>
                      <a:pt x="97" y="157"/>
                      <a:pt x="117" y="161"/>
                    </a:cubicBezTo>
                    <a:cubicBezTo>
                      <a:pt x="135" y="164"/>
                      <a:pt x="156" y="151"/>
                      <a:pt x="154" y="131"/>
                    </a:cubicBezTo>
                    <a:cubicBezTo>
                      <a:pt x="154" y="122"/>
                      <a:pt x="141"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37" name="Freeform 299">
                <a:extLst>
                  <a:ext uri="{FF2B5EF4-FFF2-40B4-BE49-F238E27FC236}">
                    <a16:creationId xmlns:a16="http://schemas.microsoft.com/office/drawing/2014/main" id="{81C08E89-BAEA-454D-A2E0-78C41D866348}"/>
                  </a:ext>
                </a:extLst>
              </p:cNvPr>
              <p:cNvSpPr>
                <a:spLocks/>
              </p:cNvSpPr>
              <p:nvPr/>
            </p:nvSpPr>
            <p:spPr bwMode="auto">
              <a:xfrm>
                <a:off x="84003" y="3861048"/>
                <a:ext cx="145481" cy="149712"/>
              </a:xfrm>
              <a:custGeom>
                <a:avLst/>
                <a:gdLst>
                  <a:gd name="T0" fmla="*/ 65347 w 305"/>
                  <a:gd name="T1" fmla="*/ 61900 h 312"/>
                  <a:gd name="T2" fmla="*/ 65347 w 305"/>
                  <a:gd name="T3" fmla="*/ 61900 h 312"/>
                  <a:gd name="T4" fmla="*/ 56761 w 305"/>
                  <a:gd name="T5" fmla="*/ 65259 h 312"/>
                  <a:gd name="T6" fmla="*/ 56761 w 305"/>
                  <a:gd name="T7" fmla="*/ 65259 h 312"/>
                  <a:gd name="T8" fmla="*/ 54853 w 305"/>
                  <a:gd name="T9" fmla="*/ 52783 h 312"/>
                  <a:gd name="T10" fmla="*/ 54853 w 305"/>
                  <a:gd name="T11" fmla="*/ 52783 h 312"/>
                  <a:gd name="T12" fmla="*/ 81565 w 305"/>
                  <a:gd name="T13" fmla="*/ 44626 h 312"/>
                  <a:gd name="T14" fmla="*/ 81565 w 305"/>
                  <a:gd name="T15" fmla="*/ 44626 h 312"/>
                  <a:gd name="T16" fmla="*/ 83473 w 305"/>
                  <a:gd name="T17" fmla="*/ 85413 h 312"/>
                  <a:gd name="T18" fmla="*/ 83473 w 305"/>
                  <a:gd name="T19" fmla="*/ 85413 h 312"/>
                  <a:gd name="T20" fmla="*/ 15741 w 305"/>
                  <a:gd name="T21" fmla="*/ 59021 h 312"/>
                  <a:gd name="T22" fmla="*/ 15741 w 305"/>
                  <a:gd name="T23" fmla="*/ 59021 h 312"/>
                  <a:gd name="T24" fmla="*/ 39590 w 305"/>
                  <a:gd name="T25" fmla="*/ 19674 h 312"/>
                  <a:gd name="T26" fmla="*/ 39590 w 305"/>
                  <a:gd name="T27" fmla="*/ 19674 h 312"/>
                  <a:gd name="T28" fmla="*/ 82042 w 305"/>
                  <a:gd name="T29" fmla="*/ 20633 h 312"/>
                  <a:gd name="T30" fmla="*/ 82042 w 305"/>
                  <a:gd name="T31" fmla="*/ 20633 h 312"/>
                  <a:gd name="T32" fmla="*/ 121155 w 305"/>
                  <a:gd name="T33" fmla="*/ 93090 h 312"/>
                  <a:gd name="T34" fmla="*/ 121155 w 305"/>
                  <a:gd name="T35" fmla="*/ 93090 h 312"/>
                  <a:gd name="T36" fmla="*/ 34820 w 305"/>
                  <a:gd name="T37" fmla="*/ 121401 h 312"/>
                  <a:gd name="T38" fmla="*/ 34820 w 305"/>
                  <a:gd name="T39" fmla="*/ 121401 h 312"/>
                  <a:gd name="T40" fmla="*/ 31481 w 305"/>
                  <a:gd name="T41" fmla="*/ 134357 h 312"/>
                  <a:gd name="T42" fmla="*/ 31481 w 305"/>
                  <a:gd name="T43" fmla="*/ 134357 h 312"/>
                  <a:gd name="T44" fmla="*/ 137372 w 305"/>
                  <a:gd name="T45" fmla="*/ 86372 h 312"/>
                  <a:gd name="T46" fmla="*/ 137372 w 305"/>
                  <a:gd name="T47" fmla="*/ 86372 h 312"/>
                  <a:gd name="T48" fmla="*/ 54853 w 305"/>
                  <a:gd name="T49" fmla="*/ 2879 h 312"/>
                  <a:gd name="T50" fmla="*/ 54853 w 305"/>
                  <a:gd name="T51" fmla="*/ 2879 h 312"/>
                  <a:gd name="T52" fmla="*/ 5724 w 305"/>
                  <a:gd name="T53" fmla="*/ 42706 h 312"/>
                  <a:gd name="T54" fmla="*/ 5724 w 305"/>
                  <a:gd name="T55" fmla="*/ 42706 h 312"/>
                  <a:gd name="T56" fmla="*/ 25757 w 305"/>
                  <a:gd name="T57" fmla="*/ 101248 h 312"/>
                  <a:gd name="T58" fmla="*/ 25757 w 305"/>
                  <a:gd name="T59" fmla="*/ 101248 h 312"/>
                  <a:gd name="T60" fmla="*/ 87289 w 305"/>
                  <a:gd name="T61" fmla="*/ 102207 h 312"/>
                  <a:gd name="T62" fmla="*/ 87289 w 305"/>
                  <a:gd name="T63" fmla="*/ 102207 h 312"/>
                  <a:gd name="T64" fmla="*/ 101121 w 305"/>
                  <a:gd name="T65" fmla="*/ 43186 h 312"/>
                  <a:gd name="T66" fmla="*/ 101121 w 305"/>
                  <a:gd name="T67" fmla="*/ 43186 h 312"/>
                  <a:gd name="T68" fmla="*/ 42929 w 305"/>
                  <a:gd name="T69" fmla="*/ 55182 h 312"/>
                  <a:gd name="T70" fmla="*/ 42929 w 305"/>
                  <a:gd name="T71" fmla="*/ 55182 h 312"/>
                  <a:gd name="T72" fmla="*/ 55330 w 305"/>
                  <a:gd name="T73" fmla="*/ 77255 h 312"/>
                  <a:gd name="T74" fmla="*/ 55330 w 305"/>
                  <a:gd name="T75" fmla="*/ 77255 h 312"/>
                  <a:gd name="T76" fmla="*/ 73456 w 305"/>
                  <a:gd name="T77" fmla="*/ 62860 h 312"/>
                  <a:gd name="T78" fmla="*/ 73456 w 305"/>
                  <a:gd name="T79" fmla="*/ 62860 h 312"/>
                  <a:gd name="T80" fmla="*/ 65347 w 305"/>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5" h="312">
                    <a:moveTo>
                      <a:pt x="137" y="129"/>
                    </a:moveTo>
                    <a:lnTo>
                      <a:pt x="137" y="129"/>
                    </a:lnTo>
                    <a:cubicBezTo>
                      <a:pt x="134" y="136"/>
                      <a:pt x="125" y="140"/>
                      <a:pt x="119" y="136"/>
                    </a:cubicBezTo>
                    <a:cubicBezTo>
                      <a:pt x="108" y="133"/>
                      <a:pt x="109" y="118"/>
                      <a:pt x="115" y="110"/>
                    </a:cubicBezTo>
                    <a:cubicBezTo>
                      <a:pt x="124" y="93"/>
                      <a:pt x="154" y="88"/>
                      <a:pt x="171" y="93"/>
                    </a:cubicBezTo>
                    <a:cubicBezTo>
                      <a:pt x="212" y="104"/>
                      <a:pt x="195" y="157"/>
                      <a:pt x="175" y="178"/>
                    </a:cubicBezTo>
                    <a:cubicBezTo>
                      <a:pt x="125" y="231"/>
                      <a:pt x="38" y="193"/>
                      <a:pt x="33" y="123"/>
                    </a:cubicBezTo>
                    <a:cubicBezTo>
                      <a:pt x="31" y="89"/>
                      <a:pt x="52" y="55"/>
                      <a:pt x="83" y="41"/>
                    </a:cubicBezTo>
                    <a:cubicBezTo>
                      <a:pt x="112" y="26"/>
                      <a:pt x="145" y="30"/>
                      <a:pt x="172" y="43"/>
                    </a:cubicBezTo>
                    <a:cubicBezTo>
                      <a:pt x="226" y="69"/>
                      <a:pt x="281" y="131"/>
                      <a:pt x="254" y="194"/>
                    </a:cubicBezTo>
                    <a:cubicBezTo>
                      <a:pt x="222" y="265"/>
                      <a:pt x="140" y="276"/>
                      <a:pt x="73" y="253"/>
                    </a:cubicBezTo>
                    <a:cubicBezTo>
                      <a:pt x="55" y="248"/>
                      <a:pt x="49" y="273"/>
                      <a:pt x="66" y="280"/>
                    </a:cubicBezTo>
                    <a:cubicBezTo>
                      <a:pt x="151" y="311"/>
                      <a:pt x="272" y="284"/>
                      <a:pt x="288" y="180"/>
                    </a:cubicBezTo>
                    <a:cubicBezTo>
                      <a:pt x="304" y="89"/>
                      <a:pt x="201" y="0"/>
                      <a:pt x="115" y="6"/>
                    </a:cubicBezTo>
                    <a:cubicBezTo>
                      <a:pt x="66" y="9"/>
                      <a:pt x="24" y="43"/>
                      <a:pt x="12" y="89"/>
                    </a:cubicBezTo>
                    <a:cubicBezTo>
                      <a:pt x="0" y="135"/>
                      <a:pt x="16" y="184"/>
                      <a:pt x="54" y="211"/>
                    </a:cubicBezTo>
                    <a:cubicBezTo>
                      <a:pt x="92" y="239"/>
                      <a:pt x="146" y="240"/>
                      <a:pt x="183" y="213"/>
                    </a:cubicBezTo>
                    <a:cubicBezTo>
                      <a:pt x="218" y="185"/>
                      <a:pt x="242" y="129"/>
                      <a:pt x="212" y="90"/>
                    </a:cubicBezTo>
                    <a:cubicBezTo>
                      <a:pt x="182" y="50"/>
                      <a:pt x="100" y="65"/>
                      <a:pt x="90" y="115"/>
                    </a:cubicBezTo>
                    <a:cubicBezTo>
                      <a:pt x="87" y="135"/>
                      <a:pt x="96" y="157"/>
                      <a:pt x="116" y="161"/>
                    </a:cubicBezTo>
                    <a:cubicBezTo>
                      <a:pt x="136" y="164"/>
                      <a:pt x="155" y="151"/>
                      <a:pt x="154" y="131"/>
                    </a:cubicBezTo>
                    <a:cubicBezTo>
                      <a:pt x="153" y="122"/>
                      <a:pt x="140"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38" name="Freeform 300">
                <a:extLst>
                  <a:ext uri="{FF2B5EF4-FFF2-40B4-BE49-F238E27FC236}">
                    <a16:creationId xmlns:a16="http://schemas.microsoft.com/office/drawing/2014/main" id="{2B90F9C0-DA77-8440-BA84-68D03D246E56}"/>
                  </a:ext>
                </a:extLst>
              </p:cNvPr>
              <p:cNvSpPr>
                <a:spLocks noChangeArrowheads="1"/>
              </p:cNvSpPr>
              <p:nvPr/>
            </p:nvSpPr>
            <p:spPr bwMode="auto">
              <a:xfrm>
                <a:off x="742895" y="3859460"/>
                <a:ext cx="165121" cy="149236"/>
              </a:xfrm>
              <a:custGeom>
                <a:avLst/>
                <a:gdLst>
                  <a:gd name="T0" fmla="*/ 205 w 346"/>
                  <a:gd name="T1" fmla="*/ 164 h 311"/>
                  <a:gd name="T2" fmla="*/ 205 w 346"/>
                  <a:gd name="T3" fmla="*/ 164 h 311"/>
                  <a:gd name="T4" fmla="*/ 211 w 346"/>
                  <a:gd name="T5" fmla="*/ 146 h 311"/>
                  <a:gd name="T6" fmla="*/ 211 w 346"/>
                  <a:gd name="T7" fmla="*/ 146 h 311"/>
                  <a:gd name="T8" fmla="*/ 234 w 346"/>
                  <a:gd name="T9" fmla="*/ 162 h 311"/>
                  <a:gd name="T10" fmla="*/ 234 w 346"/>
                  <a:gd name="T11" fmla="*/ 162 h 311"/>
                  <a:gd name="T12" fmla="*/ 206 w 346"/>
                  <a:gd name="T13" fmla="*/ 214 h 311"/>
                  <a:gd name="T14" fmla="*/ 206 w 346"/>
                  <a:gd name="T15" fmla="*/ 214 h 311"/>
                  <a:gd name="T16" fmla="*/ 142 w 346"/>
                  <a:gd name="T17" fmla="*/ 156 h 311"/>
                  <a:gd name="T18" fmla="*/ 142 w 346"/>
                  <a:gd name="T19" fmla="*/ 156 h 311"/>
                  <a:gd name="T20" fmla="*/ 281 w 346"/>
                  <a:gd name="T21" fmla="*/ 95 h 311"/>
                  <a:gd name="T22" fmla="*/ 281 w 346"/>
                  <a:gd name="T23" fmla="*/ 95 h 311"/>
                  <a:gd name="T24" fmla="*/ 306 w 346"/>
                  <a:gd name="T25" fmla="*/ 189 h 311"/>
                  <a:gd name="T26" fmla="*/ 306 w 346"/>
                  <a:gd name="T27" fmla="*/ 189 h 311"/>
                  <a:gd name="T28" fmla="*/ 239 w 346"/>
                  <a:gd name="T29" fmla="*/ 251 h 311"/>
                  <a:gd name="T30" fmla="*/ 239 w 346"/>
                  <a:gd name="T31" fmla="*/ 251 h 311"/>
                  <a:gd name="T32" fmla="*/ 76 w 346"/>
                  <a:gd name="T33" fmla="*/ 201 h 311"/>
                  <a:gd name="T34" fmla="*/ 76 w 346"/>
                  <a:gd name="T35" fmla="*/ 201 h 311"/>
                  <a:gd name="T36" fmla="*/ 161 w 346"/>
                  <a:gd name="T37" fmla="*/ 30 h 311"/>
                  <a:gd name="T38" fmla="*/ 161 w 346"/>
                  <a:gd name="T39" fmla="*/ 30 h 311"/>
                  <a:gd name="T40" fmla="*/ 148 w 346"/>
                  <a:gd name="T41" fmla="*/ 7 h 311"/>
                  <a:gd name="T42" fmla="*/ 148 w 346"/>
                  <a:gd name="T43" fmla="*/ 7 h 311"/>
                  <a:gd name="T44" fmla="*/ 62 w 346"/>
                  <a:gd name="T45" fmla="*/ 237 h 311"/>
                  <a:gd name="T46" fmla="*/ 62 w 346"/>
                  <a:gd name="T47" fmla="*/ 237 h 311"/>
                  <a:gd name="T48" fmla="*/ 307 w 346"/>
                  <a:gd name="T49" fmla="*/ 235 h 311"/>
                  <a:gd name="T50" fmla="*/ 307 w 346"/>
                  <a:gd name="T51" fmla="*/ 235 h 311"/>
                  <a:gd name="T52" fmla="*/ 320 w 346"/>
                  <a:gd name="T53" fmla="*/ 104 h 311"/>
                  <a:gd name="T54" fmla="*/ 320 w 346"/>
                  <a:gd name="T55" fmla="*/ 104 h 311"/>
                  <a:gd name="T56" fmla="*/ 205 w 346"/>
                  <a:gd name="T57" fmla="*/ 49 h 311"/>
                  <a:gd name="T58" fmla="*/ 205 w 346"/>
                  <a:gd name="T59" fmla="*/ 49 h 311"/>
                  <a:gd name="T60" fmla="*/ 113 w 346"/>
                  <a:gd name="T61" fmla="*/ 138 h 311"/>
                  <a:gd name="T62" fmla="*/ 113 w 346"/>
                  <a:gd name="T63" fmla="*/ 138 h 311"/>
                  <a:gd name="T64" fmla="*/ 180 w 346"/>
                  <a:gd name="T65" fmla="*/ 245 h 311"/>
                  <a:gd name="T66" fmla="*/ 180 w 346"/>
                  <a:gd name="T67" fmla="*/ 245 h 311"/>
                  <a:gd name="T68" fmla="*/ 247 w 346"/>
                  <a:gd name="T69" fmla="*/ 142 h 311"/>
                  <a:gd name="T70" fmla="*/ 247 w 346"/>
                  <a:gd name="T71" fmla="*/ 142 h 311"/>
                  <a:gd name="T72" fmla="*/ 197 w 346"/>
                  <a:gd name="T73" fmla="*/ 128 h 311"/>
                  <a:gd name="T74" fmla="*/ 197 w 346"/>
                  <a:gd name="T75" fmla="*/ 128 h 311"/>
                  <a:gd name="T76" fmla="*/ 190 w 346"/>
                  <a:gd name="T77" fmla="*/ 175 h 311"/>
                  <a:gd name="T78" fmla="*/ 190 w 346"/>
                  <a:gd name="T79" fmla="*/ 175 h 311"/>
                  <a:gd name="T80" fmla="*/ 205 w 346"/>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6" h="311">
                    <a:moveTo>
                      <a:pt x="205" y="164"/>
                    </a:moveTo>
                    <a:lnTo>
                      <a:pt x="205" y="164"/>
                    </a:lnTo>
                    <a:cubicBezTo>
                      <a:pt x="201" y="156"/>
                      <a:pt x="203" y="147"/>
                      <a:pt x="211" y="146"/>
                    </a:cubicBezTo>
                    <a:lnTo>
                      <a:pt x="211" y="146"/>
                    </a:lnTo>
                    <a:cubicBezTo>
                      <a:pt x="223" y="142"/>
                      <a:pt x="232" y="153"/>
                      <a:pt x="234" y="162"/>
                    </a:cubicBezTo>
                    <a:lnTo>
                      <a:pt x="234" y="162"/>
                    </a:lnTo>
                    <a:cubicBezTo>
                      <a:pt x="239" y="181"/>
                      <a:pt x="222" y="205"/>
                      <a:pt x="206" y="214"/>
                    </a:cubicBezTo>
                    <a:lnTo>
                      <a:pt x="206" y="214"/>
                    </a:lnTo>
                    <a:cubicBezTo>
                      <a:pt x="169" y="235"/>
                      <a:pt x="143" y="187"/>
                      <a:pt x="142" y="156"/>
                    </a:cubicBezTo>
                    <a:lnTo>
                      <a:pt x="142" y="156"/>
                    </a:lnTo>
                    <a:cubicBezTo>
                      <a:pt x="140" y="83"/>
                      <a:pt x="228" y="50"/>
                      <a:pt x="281" y="95"/>
                    </a:cubicBezTo>
                    <a:lnTo>
                      <a:pt x="281" y="95"/>
                    </a:lnTo>
                    <a:cubicBezTo>
                      <a:pt x="309" y="117"/>
                      <a:pt x="318" y="156"/>
                      <a:pt x="306" y="189"/>
                    </a:cubicBezTo>
                    <a:lnTo>
                      <a:pt x="306" y="189"/>
                    </a:lnTo>
                    <a:cubicBezTo>
                      <a:pt x="295" y="220"/>
                      <a:pt x="268" y="239"/>
                      <a:pt x="239" y="251"/>
                    </a:cubicBezTo>
                    <a:lnTo>
                      <a:pt x="239" y="251"/>
                    </a:lnTo>
                    <a:cubicBezTo>
                      <a:pt x="184" y="271"/>
                      <a:pt x="101" y="266"/>
                      <a:pt x="76" y="201"/>
                    </a:cubicBezTo>
                    <a:lnTo>
                      <a:pt x="76" y="201"/>
                    </a:lnTo>
                    <a:cubicBezTo>
                      <a:pt x="47" y="129"/>
                      <a:pt x="100" y="63"/>
                      <a:pt x="161" y="30"/>
                    </a:cubicBezTo>
                    <a:lnTo>
                      <a:pt x="161" y="30"/>
                    </a:lnTo>
                    <a:cubicBezTo>
                      <a:pt x="177" y="22"/>
                      <a:pt x="164" y="0"/>
                      <a:pt x="148" y="7"/>
                    </a:cubicBezTo>
                    <a:lnTo>
                      <a:pt x="148" y="7"/>
                    </a:lnTo>
                    <a:cubicBezTo>
                      <a:pt x="65" y="46"/>
                      <a:pt x="0" y="151"/>
                      <a:pt x="62" y="237"/>
                    </a:cubicBezTo>
                    <a:lnTo>
                      <a:pt x="62" y="237"/>
                    </a:lnTo>
                    <a:cubicBezTo>
                      <a:pt x="114" y="310"/>
                      <a:pt x="251" y="302"/>
                      <a:pt x="307" y="235"/>
                    </a:cubicBezTo>
                    <a:lnTo>
                      <a:pt x="307" y="235"/>
                    </a:lnTo>
                    <a:cubicBezTo>
                      <a:pt x="339" y="200"/>
                      <a:pt x="345" y="146"/>
                      <a:pt x="320" y="104"/>
                    </a:cubicBezTo>
                    <a:lnTo>
                      <a:pt x="320" y="104"/>
                    </a:lnTo>
                    <a:cubicBezTo>
                      <a:pt x="298" y="63"/>
                      <a:pt x="251" y="41"/>
                      <a:pt x="205" y="49"/>
                    </a:cubicBezTo>
                    <a:lnTo>
                      <a:pt x="205" y="49"/>
                    </a:lnTo>
                    <a:cubicBezTo>
                      <a:pt x="159" y="55"/>
                      <a:pt x="119" y="92"/>
                      <a:pt x="113" y="138"/>
                    </a:cubicBezTo>
                    <a:lnTo>
                      <a:pt x="113" y="138"/>
                    </a:lnTo>
                    <a:cubicBezTo>
                      <a:pt x="108" y="183"/>
                      <a:pt x="131" y="239"/>
                      <a:pt x="180" y="245"/>
                    </a:cubicBezTo>
                    <a:lnTo>
                      <a:pt x="180" y="245"/>
                    </a:lnTo>
                    <a:cubicBezTo>
                      <a:pt x="228" y="252"/>
                      <a:pt x="274" y="184"/>
                      <a:pt x="247" y="142"/>
                    </a:cubicBezTo>
                    <a:lnTo>
                      <a:pt x="247" y="142"/>
                    </a:lnTo>
                    <a:cubicBezTo>
                      <a:pt x="235" y="125"/>
                      <a:pt x="214" y="116"/>
                      <a:pt x="197" y="128"/>
                    </a:cubicBezTo>
                    <a:lnTo>
                      <a:pt x="197" y="128"/>
                    </a:lnTo>
                    <a:cubicBezTo>
                      <a:pt x="180" y="138"/>
                      <a:pt x="176" y="162"/>
                      <a:pt x="190" y="175"/>
                    </a:cubicBezTo>
                    <a:lnTo>
                      <a:pt x="190" y="175"/>
                    </a:lnTo>
                    <a:cubicBezTo>
                      <a:pt x="198"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39" name="Freeform 301">
                <a:extLst>
                  <a:ext uri="{FF2B5EF4-FFF2-40B4-BE49-F238E27FC236}">
                    <a16:creationId xmlns:a16="http://schemas.microsoft.com/office/drawing/2014/main" id="{DF562BA8-E477-9944-A040-895E3DAF8861}"/>
                  </a:ext>
                </a:extLst>
              </p:cNvPr>
              <p:cNvSpPr>
                <a:spLocks noChangeArrowheads="1"/>
              </p:cNvSpPr>
              <p:nvPr/>
            </p:nvSpPr>
            <p:spPr bwMode="auto">
              <a:xfrm>
                <a:off x="1196976" y="3859460"/>
                <a:ext cx="163533" cy="149236"/>
              </a:xfrm>
              <a:custGeom>
                <a:avLst/>
                <a:gdLst>
                  <a:gd name="T0" fmla="*/ 205 w 346"/>
                  <a:gd name="T1" fmla="*/ 164 h 311"/>
                  <a:gd name="T2" fmla="*/ 205 w 346"/>
                  <a:gd name="T3" fmla="*/ 164 h 311"/>
                  <a:gd name="T4" fmla="*/ 212 w 346"/>
                  <a:gd name="T5" fmla="*/ 146 h 311"/>
                  <a:gd name="T6" fmla="*/ 212 w 346"/>
                  <a:gd name="T7" fmla="*/ 146 h 311"/>
                  <a:gd name="T8" fmla="*/ 233 w 346"/>
                  <a:gd name="T9" fmla="*/ 162 h 311"/>
                  <a:gd name="T10" fmla="*/ 233 w 346"/>
                  <a:gd name="T11" fmla="*/ 162 h 311"/>
                  <a:gd name="T12" fmla="*/ 206 w 346"/>
                  <a:gd name="T13" fmla="*/ 214 h 311"/>
                  <a:gd name="T14" fmla="*/ 206 w 346"/>
                  <a:gd name="T15" fmla="*/ 214 h 311"/>
                  <a:gd name="T16" fmla="*/ 143 w 346"/>
                  <a:gd name="T17" fmla="*/ 156 h 311"/>
                  <a:gd name="T18" fmla="*/ 143 w 346"/>
                  <a:gd name="T19" fmla="*/ 156 h 311"/>
                  <a:gd name="T20" fmla="*/ 282 w 346"/>
                  <a:gd name="T21" fmla="*/ 95 h 311"/>
                  <a:gd name="T22" fmla="*/ 282 w 346"/>
                  <a:gd name="T23" fmla="*/ 95 h 311"/>
                  <a:gd name="T24" fmla="*/ 307 w 346"/>
                  <a:gd name="T25" fmla="*/ 189 h 311"/>
                  <a:gd name="T26" fmla="*/ 307 w 346"/>
                  <a:gd name="T27" fmla="*/ 189 h 311"/>
                  <a:gd name="T28" fmla="*/ 239 w 346"/>
                  <a:gd name="T29" fmla="*/ 251 h 311"/>
                  <a:gd name="T30" fmla="*/ 239 w 346"/>
                  <a:gd name="T31" fmla="*/ 251 h 311"/>
                  <a:gd name="T32" fmla="*/ 76 w 346"/>
                  <a:gd name="T33" fmla="*/ 201 h 311"/>
                  <a:gd name="T34" fmla="*/ 76 w 346"/>
                  <a:gd name="T35" fmla="*/ 201 h 311"/>
                  <a:gd name="T36" fmla="*/ 163 w 346"/>
                  <a:gd name="T37" fmla="*/ 30 h 311"/>
                  <a:gd name="T38" fmla="*/ 163 w 346"/>
                  <a:gd name="T39" fmla="*/ 30 h 311"/>
                  <a:gd name="T40" fmla="*/ 149 w 346"/>
                  <a:gd name="T41" fmla="*/ 7 h 311"/>
                  <a:gd name="T42" fmla="*/ 149 w 346"/>
                  <a:gd name="T43" fmla="*/ 7 h 311"/>
                  <a:gd name="T44" fmla="*/ 61 w 346"/>
                  <a:gd name="T45" fmla="*/ 237 h 311"/>
                  <a:gd name="T46" fmla="*/ 61 w 346"/>
                  <a:gd name="T47" fmla="*/ 237 h 311"/>
                  <a:gd name="T48" fmla="*/ 308 w 346"/>
                  <a:gd name="T49" fmla="*/ 235 h 311"/>
                  <a:gd name="T50" fmla="*/ 308 w 346"/>
                  <a:gd name="T51" fmla="*/ 235 h 311"/>
                  <a:gd name="T52" fmla="*/ 322 w 346"/>
                  <a:gd name="T53" fmla="*/ 104 h 311"/>
                  <a:gd name="T54" fmla="*/ 322 w 346"/>
                  <a:gd name="T55" fmla="*/ 104 h 311"/>
                  <a:gd name="T56" fmla="*/ 206 w 346"/>
                  <a:gd name="T57" fmla="*/ 49 h 311"/>
                  <a:gd name="T58" fmla="*/ 206 w 346"/>
                  <a:gd name="T59" fmla="*/ 49 h 311"/>
                  <a:gd name="T60" fmla="*/ 114 w 346"/>
                  <a:gd name="T61" fmla="*/ 138 h 311"/>
                  <a:gd name="T62" fmla="*/ 114 w 346"/>
                  <a:gd name="T63" fmla="*/ 138 h 311"/>
                  <a:gd name="T64" fmla="*/ 180 w 346"/>
                  <a:gd name="T65" fmla="*/ 245 h 311"/>
                  <a:gd name="T66" fmla="*/ 180 w 346"/>
                  <a:gd name="T67" fmla="*/ 245 h 311"/>
                  <a:gd name="T68" fmla="*/ 247 w 346"/>
                  <a:gd name="T69" fmla="*/ 142 h 311"/>
                  <a:gd name="T70" fmla="*/ 247 w 346"/>
                  <a:gd name="T71" fmla="*/ 142 h 311"/>
                  <a:gd name="T72" fmla="*/ 195 w 346"/>
                  <a:gd name="T73" fmla="*/ 128 h 311"/>
                  <a:gd name="T74" fmla="*/ 195 w 346"/>
                  <a:gd name="T75" fmla="*/ 128 h 311"/>
                  <a:gd name="T76" fmla="*/ 191 w 346"/>
                  <a:gd name="T77" fmla="*/ 175 h 311"/>
                  <a:gd name="T78" fmla="*/ 191 w 346"/>
                  <a:gd name="T79" fmla="*/ 175 h 311"/>
                  <a:gd name="T80" fmla="*/ 205 w 346"/>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6" h="311">
                    <a:moveTo>
                      <a:pt x="205" y="164"/>
                    </a:moveTo>
                    <a:lnTo>
                      <a:pt x="205" y="164"/>
                    </a:lnTo>
                    <a:cubicBezTo>
                      <a:pt x="201" y="156"/>
                      <a:pt x="205" y="147"/>
                      <a:pt x="212" y="146"/>
                    </a:cubicBezTo>
                    <a:lnTo>
                      <a:pt x="212" y="146"/>
                    </a:lnTo>
                    <a:cubicBezTo>
                      <a:pt x="222" y="142"/>
                      <a:pt x="232" y="153"/>
                      <a:pt x="233" y="162"/>
                    </a:cubicBezTo>
                    <a:lnTo>
                      <a:pt x="233" y="162"/>
                    </a:lnTo>
                    <a:cubicBezTo>
                      <a:pt x="239" y="181"/>
                      <a:pt x="222" y="205"/>
                      <a:pt x="206" y="214"/>
                    </a:cubicBezTo>
                    <a:lnTo>
                      <a:pt x="206" y="214"/>
                    </a:lnTo>
                    <a:cubicBezTo>
                      <a:pt x="169" y="235"/>
                      <a:pt x="143" y="187"/>
                      <a:pt x="143" y="156"/>
                    </a:cubicBezTo>
                    <a:lnTo>
                      <a:pt x="143" y="156"/>
                    </a:lnTo>
                    <a:cubicBezTo>
                      <a:pt x="142" y="83"/>
                      <a:pt x="228" y="50"/>
                      <a:pt x="282" y="95"/>
                    </a:cubicBezTo>
                    <a:lnTo>
                      <a:pt x="282" y="95"/>
                    </a:lnTo>
                    <a:cubicBezTo>
                      <a:pt x="308" y="117"/>
                      <a:pt x="318" y="156"/>
                      <a:pt x="307" y="189"/>
                    </a:cubicBezTo>
                    <a:lnTo>
                      <a:pt x="307" y="189"/>
                    </a:lnTo>
                    <a:cubicBezTo>
                      <a:pt x="295" y="220"/>
                      <a:pt x="269" y="239"/>
                      <a:pt x="239" y="251"/>
                    </a:cubicBezTo>
                    <a:lnTo>
                      <a:pt x="239" y="251"/>
                    </a:lnTo>
                    <a:cubicBezTo>
                      <a:pt x="182" y="271"/>
                      <a:pt x="101" y="266"/>
                      <a:pt x="76" y="201"/>
                    </a:cubicBezTo>
                    <a:lnTo>
                      <a:pt x="76" y="201"/>
                    </a:lnTo>
                    <a:cubicBezTo>
                      <a:pt x="48" y="129"/>
                      <a:pt x="101" y="63"/>
                      <a:pt x="163" y="30"/>
                    </a:cubicBezTo>
                    <a:lnTo>
                      <a:pt x="163" y="30"/>
                    </a:lnTo>
                    <a:cubicBezTo>
                      <a:pt x="178" y="22"/>
                      <a:pt x="165" y="0"/>
                      <a:pt x="149" y="7"/>
                    </a:cubicBezTo>
                    <a:lnTo>
                      <a:pt x="149" y="7"/>
                    </a:lnTo>
                    <a:cubicBezTo>
                      <a:pt x="65" y="46"/>
                      <a:pt x="0" y="151"/>
                      <a:pt x="61" y="237"/>
                    </a:cubicBezTo>
                    <a:lnTo>
                      <a:pt x="61" y="237"/>
                    </a:lnTo>
                    <a:cubicBezTo>
                      <a:pt x="115" y="310"/>
                      <a:pt x="251" y="302"/>
                      <a:pt x="308" y="235"/>
                    </a:cubicBezTo>
                    <a:lnTo>
                      <a:pt x="308" y="235"/>
                    </a:lnTo>
                    <a:cubicBezTo>
                      <a:pt x="340" y="200"/>
                      <a:pt x="345" y="146"/>
                      <a:pt x="322" y="104"/>
                    </a:cubicBezTo>
                    <a:lnTo>
                      <a:pt x="322" y="104"/>
                    </a:lnTo>
                    <a:cubicBezTo>
                      <a:pt x="298" y="63"/>
                      <a:pt x="251" y="41"/>
                      <a:pt x="206" y="49"/>
                    </a:cubicBezTo>
                    <a:lnTo>
                      <a:pt x="206" y="49"/>
                    </a:lnTo>
                    <a:cubicBezTo>
                      <a:pt x="159" y="55"/>
                      <a:pt x="119" y="92"/>
                      <a:pt x="114" y="138"/>
                    </a:cubicBezTo>
                    <a:lnTo>
                      <a:pt x="114" y="138"/>
                    </a:lnTo>
                    <a:cubicBezTo>
                      <a:pt x="107" y="183"/>
                      <a:pt x="131" y="239"/>
                      <a:pt x="180" y="245"/>
                    </a:cubicBezTo>
                    <a:lnTo>
                      <a:pt x="180" y="245"/>
                    </a:lnTo>
                    <a:cubicBezTo>
                      <a:pt x="228" y="252"/>
                      <a:pt x="276" y="184"/>
                      <a:pt x="247" y="142"/>
                    </a:cubicBezTo>
                    <a:lnTo>
                      <a:pt x="247" y="142"/>
                    </a:lnTo>
                    <a:cubicBezTo>
                      <a:pt x="236" y="125"/>
                      <a:pt x="214" y="116"/>
                      <a:pt x="195" y="128"/>
                    </a:cubicBezTo>
                    <a:lnTo>
                      <a:pt x="195" y="128"/>
                    </a:lnTo>
                    <a:cubicBezTo>
                      <a:pt x="181" y="138"/>
                      <a:pt x="176" y="162"/>
                      <a:pt x="191" y="175"/>
                    </a:cubicBezTo>
                    <a:lnTo>
                      <a:pt x="191" y="175"/>
                    </a:lnTo>
                    <a:cubicBezTo>
                      <a:pt x="198"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40" name="Freeform 302">
                <a:extLst>
                  <a:ext uri="{FF2B5EF4-FFF2-40B4-BE49-F238E27FC236}">
                    <a16:creationId xmlns:a16="http://schemas.microsoft.com/office/drawing/2014/main" id="{0A6A31FF-3D5A-3645-80CE-C0C584EF0BD2}"/>
                  </a:ext>
                </a:extLst>
              </p:cNvPr>
              <p:cNvSpPr>
                <a:spLocks/>
              </p:cNvSpPr>
              <p:nvPr/>
            </p:nvSpPr>
            <p:spPr bwMode="auto">
              <a:xfrm>
                <a:off x="1435498" y="3861048"/>
                <a:ext cx="145482" cy="149712"/>
              </a:xfrm>
              <a:custGeom>
                <a:avLst/>
                <a:gdLst>
                  <a:gd name="T0" fmla="*/ 65348 w 305"/>
                  <a:gd name="T1" fmla="*/ 61900 h 312"/>
                  <a:gd name="T2" fmla="*/ 65348 w 305"/>
                  <a:gd name="T3" fmla="*/ 61900 h 312"/>
                  <a:gd name="T4" fmla="*/ 56285 w 305"/>
                  <a:gd name="T5" fmla="*/ 65259 h 312"/>
                  <a:gd name="T6" fmla="*/ 56285 w 305"/>
                  <a:gd name="T7" fmla="*/ 65259 h 312"/>
                  <a:gd name="T8" fmla="*/ 54377 w 305"/>
                  <a:gd name="T9" fmla="*/ 52783 h 312"/>
                  <a:gd name="T10" fmla="*/ 54377 w 305"/>
                  <a:gd name="T11" fmla="*/ 52783 h 312"/>
                  <a:gd name="T12" fmla="*/ 81565 w 305"/>
                  <a:gd name="T13" fmla="*/ 44626 h 312"/>
                  <a:gd name="T14" fmla="*/ 81565 w 305"/>
                  <a:gd name="T15" fmla="*/ 44626 h 312"/>
                  <a:gd name="T16" fmla="*/ 83473 w 305"/>
                  <a:gd name="T17" fmla="*/ 85413 h 312"/>
                  <a:gd name="T18" fmla="*/ 83473 w 305"/>
                  <a:gd name="T19" fmla="*/ 85413 h 312"/>
                  <a:gd name="T20" fmla="*/ 15741 w 305"/>
                  <a:gd name="T21" fmla="*/ 59021 h 312"/>
                  <a:gd name="T22" fmla="*/ 15741 w 305"/>
                  <a:gd name="T23" fmla="*/ 59021 h 312"/>
                  <a:gd name="T24" fmla="*/ 39590 w 305"/>
                  <a:gd name="T25" fmla="*/ 19674 h 312"/>
                  <a:gd name="T26" fmla="*/ 39590 w 305"/>
                  <a:gd name="T27" fmla="*/ 19674 h 312"/>
                  <a:gd name="T28" fmla="*/ 82042 w 305"/>
                  <a:gd name="T29" fmla="*/ 20633 h 312"/>
                  <a:gd name="T30" fmla="*/ 82042 w 305"/>
                  <a:gd name="T31" fmla="*/ 20633 h 312"/>
                  <a:gd name="T32" fmla="*/ 121156 w 305"/>
                  <a:gd name="T33" fmla="*/ 93090 h 312"/>
                  <a:gd name="T34" fmla="*/ 121156 w 305"/>
                  <a:gd name="T35" fmla="*/ 93090 h 312"/>
                  <a:gd name="T36" fmla="*/ 34343 w 305"/>
                  <a:gd name="T37" fmla="*/ 121401 h 312"/>
                  <a:gd name="T38" fmla="*/ 34343 w 305"/>
                  <a:gd name="T39" fmla="*/ 121401 h 312"/>
                  <a:gd name="T40" fmla="*/ 31481 w 305"/>
                  <a:gd name="T41" fmla="*/ 134357 h 312"/>
                  <a:gd name="T42" fmla="*/ 31481 w 305"/>
                  <a:gd name="T43" fmla="*/ 134357 h 312"/>
                  <a:gd name="T44" fmla="*/ 137850 w 305"/>
                  <a:gd name="T45" fmla="*/ 86372 h 312"/>
                  <a:gd name="T46" fmla="*/ 137850 w 305"/>
                  <a:gd name="T47" fmla="*/ 86372 h 312"/>
                  <a:gd name="T48" fmla="*/ 54377 w 305"/>
                  <a:gd name="T49" fmla="*/ 2879 h 312"/>
                  <a:gd name="T50" fmla="*/ 54377 w 305"/>
                  <a:gd name="T51" fmla="*/ 2879 h 312"/>
                  <a:gd name="T52" fmla="*/ 5724 w 305"/>
                  <a:gd name="T53" fmla="*/ 42706 h 312"/>
                  <a:gd name="T54" fmla="*/ 5724 w 305"/>
                  <a:gd name="T55" fmla="*/ 42706 h 312"/>
                  <a:gd name="T56" fmla="*/ 25757 w 305"/>
                  <a:gd name="T57" fmla="*/ 101248 h 312"/>
                  <a:gd name="T58" fmla="*/ 25757 w 305"/>
                  <a:gd name="T59" fmla="*/ 101248 h 312"/>
                  <a:gd name="T60" fmla="*/ 87766 w 305"/>
                  <a:gd name="T61" fmla="*/ 102207 h 312"/>
                  <a:gd name="T62" fmla="*/ 87766 w 305"/>
                  <a:gd name="T63" fmla="*/ 102207 h 312"/>
                  <a:gd name="T64" fmla="*/ 101122 w 305"/>
                  <a:gd name="T65" fmla="*/ 43186 h 312"/>
                  <a:gd name="T66" fmla="*/ 101122 w 305"/>
                  <a:gd name="T67" fmla="*/ 43186 h 312"/>
                  <a:gd name="T68" fmla="*/ 42452 w 305"/>
                  <a:gd name="T69" fmla="*/ 55182 h 312"/>
                  <a:gd name="T70" fmla="*/ 42452 w 305"/>
                  <a:gd name="T71" fmla="*/ 55182 h 312"/>
                  <a:gd name="T72" fmla="*/ 55808 w 305"/>
                  <a:gd name="T73" fmla="*/ 77255 h 312"/>
                  <a:gd name="T74" fmla="*/ 55808 w 305"/>
                  <a:gd name="T75" fmla="*/ 77255 h 312"/>
                  <a:gd name="T76" fmla="*/ 73456 w 305"/>
                  <a:gd name="T77" fmla="*/ 62860 h 312"/>
                  <a:gd name="T78" fmla="*/ 73456 w 305"/>
                  <a:gd name="T79" fmla="*/ 62860 h 312"/>
                  <a:gd name="T80" fmla="*/ 65348 w 305"/>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5" h="312">
                    <a:moveTo>
                      <a:pt x="137" y="129"/>
                    </a:moveTo>
                    <a:lnTo>
                      <a:pt x="137" y="129"/>
                    </a:lnTo>
                    <a:cubicBezTo>
                      <a:pt x="134" y="136"/>
                      <a:pt x="125" y="140"/>
                      <a:pt x="118" y="136"/>
                    </a:cubicBezTo>
                    <a:cubicBezTo>
                      <a:pt x="109" y="133"/>
                      <a:pt x="109" y="118"/>
                      <a:pt x="114" y="110"/>
                    </a:cubicBezTo>
                    <a:cubicBezTo>
                      <a:pt x="125" y="93"/>
                      <a:pt x="154" y="88"/>
                      <a:pt x="171" y="93"/>
                    </a:cubicBezTo>
                    <a:cubicBezTo>
                      <a:pt x="212" y="104"/>
                      <a:pt x="196" y="157"/>
                      <a:pt x="175" y="178"/>
                    </a:cubicBezTo>
                    <a:cubicBezTo>
                      <a:pt x="125" y="231"/>
                      <a:pt x="38" y="193"/>
                      <a:pt x="33" y="123"/>
                    </a:cubicBezTo>
                    <a:cubicBezTo>
                      <a:pt x="30" y="89"/>
                      <a:pt x="51" y="55"/>
                      <a:pt x="83" y="41"/>
                    </a:cubicBezTo>
                    <a:cubicBezTo>
                      <a:pt x="112" y="26"/>
                      <a:pt x="145" y="30"/>
                      <a:pt x="172" y="43"/>
                    </a:cubicBezTo>
                    <a:cubicBezTo>
                      <a:pt x="227" y="69"/>
                      <a:pt x="281" y="131"/>
                      <a:pt x="254" y="194"/>
                    </a:cubicBezTo>
                    <a:cubicBezTo>
                      <a:pt x="222" y="265"/>
                      <a:pt x="139" y="276"/>
                      <a:pt x="72" y="253"/>
                    </a:cubicBezTo>
                    <a:cubicBezTo>
                      <a:pt x="55" y="248"/>
                      <a:pt x="50" y="273"/>
                      <a:pt x="66" y="280"/>
                    </a:cubicBezTo>
                    <a:cubicBezTo>
                      <a:pt x="151" y="311"/>
                      <a:pt x="272" y="284"/>
                      <a:pt x="289" y="180"/>
                    </a:cubicBezTo>
                    <a:cubicBezTo>
                      <a:pt x="304" y="89"/>
                      <a:pt x="202" y="0"/>
                      <a:pt x="114" y="6"/>
                    </a:cubicBezTo>
                    <a:cubicBezTo>
                      <a:pt x="67" y="9"/>
                      <a:pt x="25" y="43"/>
                      <a:pt x="12" y="89"/>
                    </a:cubicBezTo>
                    <a:cubicBezTo>
                      <a:pt x="0" y="135"/>
                      <a:pt x="17" y="184"/>
                      <a:pt x="54" y="211"/>
                    </a:cubicBezTo>
                    <a:cubicBezTo>
                      <a:pt x="92" y="239"/>
                      <a:pt x="146" y="240"/>
                      <a:pt x="184" y="213"/>
                    </a:cubicBezTo>
                    <a:cubicBezTo>
                      <a:pt x="218" y="185"/>
                      <a:pt x="242" y="129"/>
                      <a:pt x="212" y="90"/>
                    </a:cubicBezTo>
                    <a:cubicBezTo>
                      <a:pt x="181" y="50"/>
                      <a:pt x="100" y="65"/>
                      <a:pt x="89" y="115"/>
                    </a:cubicBezTo>
                    <a:cubicBezTo>
                      <a:pt x="87" y="135"/>
                      <a:pt x="96" y="157"/>
                      <a:pt x="117" y="161"/>
                    </a:cubicBezTo>
                    <a:cubicBezTo>
                      <a:pt x="135" y="164"/>
                      <a:pt x="155" y="151"/>
                      <a:pt x="154" y="131"/>
                    </a:cubicBezTo>
                    <a:cubicBezTo>
                      <a:pt x="153" y="122"/>
                      <a:pt x="139"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41" name="Freeform 303">
                <a:extLst>
                  <a:ext uri="{FF2B5EF4-FFF2-40B4-BE49-F238E27FC236}">
                    <a16:creationId xmlns:a16="http://schemas.microsoft.com/office/drawing/2014/main" id="{30363CCC-8F4D-F246-B302-D049948426B8}"/>
                  </a:ext>
                </a:extLst>
              </p:cNvPr>
              <p:cNvSpPr>
                <a:spLocks/>
              </p:cNvSpPr>
              <p:nvPr/>
            </p:nvSpPr>
            <p:spPr bwMode="auto">
              <a:xfrm>
                <a:off x="984296" y="3861048"/>
                <a:ext cx="145482" cy="149712"/>
              </a:xfrm>
              <a:custGeom>
                <a:avLst/>
                <a:gdLst>
                  <a:gd name="T0" fmla="*/ 65610 w 306"/>
                  <a:gd name="T1" fmla="*/ 61900 h 312"/>
                  <a:gd name="T2" fmla="*/ 65610 w 306"/>
                  <a:gd name="T3" fmla="*/ 61900 h 312"/>
                  <a:gd name="T4" fmla="*/ 56101 w 306"/>
                  <a:gd name="T5" fmla="*/ 65259 h 312"/>
                  <a:gd name="T6" fmla="*/ 56101 w 306"/>
                  <a:gd name="T7" fmla="*/ 65259 h 312"/>
                  <a:gd name="T8" fmla="*/ 54199 w 306"/>
                  <a:gd name="T9" fmla="*/ 52783 h 312"/>
                  <a:gd name="T10" fmla="*/ 54199 w 306"/>
                  <a:gd name="T11" fmla="*/ 52783 h 312"/>
                  <a:gd name="T12" fmla="*/ 81774 w 306"/>
                  <a:gd name="T13" fmla="*/ 44626 h 312"/>
                  <a:gd name="T14" fmla="*/ 81774 w 306"/>
                  <a:gd name="T15" fmla="*/ 44626 h 312"/>
                  <a:gd name="T16" fmla="*/ 83676 w 306"/>
                  <a:gd name="T17" fmla="*/ 85413 h 312"/>
                  <a:gd name="T18" fmla="*/ 83676 w 306"/>
                  <a:gd name="T19" fmla="*/ 85413 h 312"/>
                  <a:gd name="T20" fmla="*/ 15689 w 306"/>
                  <a:gd name="T21" fmla="*/ 59021 h 312"/>
                  <a:gd name="T22" fmla="*/ 15689 w 306"/>
                  <a:gd name="T23" fmla="*/ 59021 h 312"/>
                  <a:gd name="T24" fmla="*/ 39936 w 306"/>
                  <a:gd name="T25" fmla="*/ 19674 h 312"/>
                  <a:gd name="T26" fmla="*/ 39936 w 306"/>
                  <a:gd name="T27" fmla="*/ 19674 h 312"/>
                  <a:gd name="T28" fmla="*/ 82250 w 306"/>
                  <a:gd name="T29" fmla="*/ 20633 h 312"/>
                  <a:gd name="T30" fmla="*/ 82250 w 306"/>
                  <a:gd name="T31" fmla="*/ 20633 h 312"/>
                  <a:gd name="T32" fmla="*/ 121235 w 306"/>
                  <a:gd name="T33" fmla="*/ 93090 h 312"/>
                  <a:gd name="T34" fmla="*/ 121235 w 306"/>
                  <a:gd name="T35" fmla="*/ 93090 h 312"/>
                  <a:gd name="T36" fmla="*/ 34231 w 306"/>
                  <a:gd name="T37" fmla="*/ 121401 h 312"/>
                  <a:gd name="T38" fmla="*/ 34231 w 306"/>
                  <a:gd name="T39" fmla="*/ 121401 h 312"/>
                  <a:gd name="T40" fmla="*/ 31378 w 306"/>
                  <a:gd name="T41" fmla="*/ 134357 h 312"/>
                  <a:gd name="T42" fmla="*/ 31378 w 306"/>
                  <a:gd name="T43" fmla="*/ 134357 h 312"/>
                  <a:gd name="T44" fmla="*/ 137875 w 306"/>
                  <a:gd name="T45" fmla="*/ 86372 h 312"/>
                  <a:gd name="T46" fmla="*/ 137875 w 306"/>
                  <a:gd name="T47" fmla="*/ 86372 h 312"/>
                  <a:gd name="T48" fmla="*/ 55150 w 306"/>
                  <a:gd name="T49" fmla="*/ 2879 h 312"/>
                  <a:gd name="T50" fmla="*/ 55150 w 306"/>
                  <a:gd name="T51" fmla="*/ 2879 h 312"/>
                  <a:gd name="T52" fmla="*/ 6181 w 306"/>
                  <a:gd name="T53" fmla="*/ 42706 h 312"/>
                  <a:gd name="T54" fmla="*/ 6181 w 306"/>
                  <a:gd name="T55" fmla="*/ 42706 h 312"/>
                  <a:gd name="T56" fmla="*/ 26149 w 306"/>
                  <a:gd name="T57" fmla="*/ 101248 h 312"/>
                  <a:gd name="T58" fmla="*/ 26149 w 306"/>
                  <a:gd name="T59" fmla="*/ 101248 h 312"/>
                  <a:gd name="T60" fmla="*/ 87479 w 306"/>
                  <a:gd name="T61" fmla="*/ 102207 h 312"/>
                  <a:gd name="T62" fmla="*/ 87479 w 306"/>
                  <a:gd name="T63" fmla="*/ 102207 h 312"/>
                  <a:gd name="T64" fmla="*/ 101267 w 306"/>
                  <a:gd name="T65" fmla="*/ 43186 h 312"/>
                  <a:gd name="T66" fmla="*/ 101267 w 306"/>
                  <a:gd name="T67" fmla="*/ 43186 h 312"/>
                  <a:gd name="T68" fmla="*/ 43740 w 306"/>
                  <a:gd name="T69" fmla="*/ 55182 h 312"/>
                  <a:gd name="T70" fmla="*/ 43740 w 306"/>
                  <a:gd name="T71" fmla="*/ 55182 h 312"/>
                  <a:gd name="T72" fmla="*/ 56101 w 306"/>
                  <a:gd name="T73" fmla="*/ 77255 h 312"/>
                  <a:gd name="T74" fmla="*/ 56101 w 306"/>
                  <a:gd name="T75" fmla="*/ 77255 h 312"/>
                  <a:gd name="T76" fmla="*/ 73692 w 306"/>
                  <a:gd name="T77" fmla="*/ 62860 h 312"/>
                  <a:gd name="T78" fmla="*/ 73692 w 306"/>
                  <a:gd name="T79" fmla="*/ 62860 h 312"/>
                  <a:gd name="T80" fmla="*/ 65610 w 306"/>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8" y="129"/>
                    </a:moveTo>
                    <a:lnTo>
                      <a:pt x="138" y="129"/>
                    </a:lnTo>
                    <a:cubicBezTo>
                      <a:pt x="135" y="136"/>
                      <a:pt x="125" y="140"/>
                      <a:pt x="118" y="136"/>
                    </a:cubicBezTo>
                    <a:cubicBezTo>
                      <a:pt x="109" y="133"/>
                      <a:pt x="110" y="118"/>
                      <a:pt x="114" y="110"/>
                    </a:cubicBezTo>
                    <a:cubicBezTo>
                      <a:pt x="125" y="93"/>
                      <a:pt x="154" y="88"/>
                      <a:pt x="172" y="93"/>
                    </a:cubicBezTo>
                    <a:cubicBezTo>
                      <a:pt x="212" y="104"/>
                      <a:pt x="197" y="157"/>
                      <a:pt x="176" y="178"/>
                    </a:cubicBezTo>
                    <a:cubicBezTo>
                      <a:pt x="125" y="231"/>
                      <a:pt x="39" y="193"/>
                      <a:pt x="33" y="123"/>
                    </a:cubicBezTo>
                    <a:cubicBezTo>
                      <a:pt x="32" y="89"/>
                      <a:pt x="53" y="55"/>
                      <a:pt x="84" y="41"/>
                    </a:cubicBezTo>
                    <a:cubicBezTo>
                      <a:pt x="112" y="26"/>
                      <a:pt x="146" y="30"/>
                      <a:pt x="173" y="43"/>
                    </a:cubicBezTo>
                    <a:cubicBezTo>
                      <a:pt x="227" y="69"/>
                      <a:pt x="282" y="131"/>
                      <a:pt x="255" y="194"/>
                    </a:cubicBezTo>
                    <a:cubicBezTo>
                      <a:pt x="223" y="265"/>
                      <a:pt x="139" y="276"/>
                      <a:pt x="72" y="253"/>
                    </a:cubicBezTo>
                    <a:cubicBezTo>
                      <a:pt x="56" y="248"/>
                      <a:pt x="51" y="273"/>
                      <a:pt x="66" y="280"/>
                    </a:cubicBezTo>
                    <a:cubicBezTo>
                      <a:pt x="152" y="311"/>
                      <a:pt x="272" y="284"/>
                      <a:pt x="290" y="180"/>
                    </a:cubicBezTo>
                    <a:cubicBezTo>
                      <a:pt x="305" y="89"/>
                      <a:pt x="202" y="0"/>
                      <a:pt x="116" y="6"/>
                    </a:cubicBezTo>
                    <a:cubicBezTo>
                      <a:pt x="67" y="9"/>
                      <a:pt x="25" y="43"/>
                      <a:pt x="13" y="89"/>
                    </a:cubicBezTo>
                    <a:cubicBezTo>
                      <a:pt x="0" y="135"/>
                      <a:pt x="17" y="184"/>
                      <a:pt x="55" y="211"/>
                    </a:cubicBezTo>
                    <a:cubicBezTo>
                      <a:pt x="92" y="239"/>
                      <a:pt x="146" y="240"/>
                      <a:pt x="184" y="213"/>
                    </a:cubicBezTo>
                    <a:cubicBezTo>
                      <a:pt x="218" y="185"/>
                      <a:pt x="242" y="129"/>
                      <a:pt x="213" y="90"/>
                    </a:cubicBezTo>
                    <a:cubicBezTo>
                      <a:pt x="183" y="50"/>
                      <a:pt x="101" y="65"/>
                      <a:pt x="92" y="115"/>
                    </a:cubicBezTo>
                    <a:cubicBezTo>
                      <a:pt x="88" y="135"/>
                      <a:pt x="97" y="157"/>
                      <a:pt x="118" y="161"/>
                    </a:cubicBezTo>
                    <a:cubicBezTo>
                      <a:pt x="137" y="164"/>
                      <a:pt x="156" y="151"/>
                      <a:pt x="155" y="131"/>
                    </a:cubicBezTo>
                    <a:cubicBezTo>
                      <a:pt x="152" y="122"/>
                      <a:pt x="139" y="118"/>
                      <a:pt x="138"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42" name="Freeform 304">
                <a:extLst>
                  <a:ext uri="{FF2B5EF4-FFF2-40B4-BE49-F238E27FC236}">
                    <a16:creationId xmlns:a16="http://schemas.microsoft.com/office/drawing/2014/main" id="{5252D380-AEAE-9946-9AE5-6BA716A0613E}"/>
                  </a:ext>
                </a:extLst>
              </p:cNvPr>
              <p:cNvSpPr>
                <a:spLocks noChangeArrowheads="1"/>
              </p:cNvSpPr>
              <p:nvPr/>
            </p:nvSpPr>
            <p:spPr bwMode="auto">
              <a:xfrm>
                <a:off x="1643120" y="3859460"/>
                <a:ext cx="165121" cy="149236"/>
              </a:xfrm>
              <a:custGeom>
                <a:avLst/>
                <a:gdLst>
                  <a:gd name="T0" fmla="*/ 205 w 345"/>
                  <a:gd name="T1" fmla="*/ 164 h 311"/>
                  <a:gd name="T2" fmla="*/ 205 w 345"/>
                  <a:gd name="T3" fmla="*/ 164 h 311"/>
                  <a:gd name="T4" fmla="*/ 211 w 345"/>
                  <a:gd name="T5" fmla="*/ 146 h 311"/>
                  <a:gd name="T6" fmla="*/ 211 w 345"/>
                  <a:gd name="T7" fmla="*/ 146 h 311"/>
                  <a:gd name="T8" fmla="*/ 234 w 345"/>
                  <a:gd name="T9" fmla="*/ 162 h 311"/>
                  <a:gd name="T10" fmla="*/ 234 w 345"/>
                  <a:gd name="T11" fmla="*/ 162 h 311"/>
                  <a:gd name="T12" fmla="*/ 206 w 345"/>
                  <a:gd name="T13" fmla="*/ 214 h 311"/>
                  <a:gd name="T14" fmla="*/ 206 w 345"/>
                  <a:gd name="T15" fmla="*/ 214 h 311"/>
                  <a:gd name="T16" fmla="*/ 143 w 345"/>
                  <a:gd name="T17" fmla="*/ 156 h 311"/>
                  <a:gd name="T18" fmla="*/ 143 w 345"/>
                  <a:gd name="T19" fmla="*/ 156 h 311"/>
                  <a:gd name="T20" fmla="*/ 281 w 345"/>
                  <a:gd name="T21" fmla="*/ 95 h 311"/>
                  <a:gd name="T22" fmla="*/ 281 w 345"/>
                  <a:gd name="T23" fmla="*/ 95 h 311"/>
                  <a:gd name="T24" fmla="*/ 305 w 345"/>
                  <a:gd name="T25" fmla="*/ 189 h 311"/>
                  <a:gd name="T26" fmla="*/ 305 w 345"/>
                  <a:gd name="T27" fmla="*/ 189 h 311"/>
                  <a:gd name="T28" fmla="*/ 239 w 345"/>
                  <a:gd name="T29" fmla="*/ 251 h 311"/>
                  <a:gd name="T30" fmla="*/ 239 w 345"/>
                  <a:gd name="T31" fmla="*/ 251 h 311"/>
                  <a:gd name="T32" fmla="*/ 75 w 345"/>
                  <a:gd name="T33" fmla="*/ 201 h 311"/>
                  <a:gd name="T34" fmla="*/ 75 w 345"/>
                  <a:gd name="T35" fmla="*/ 201 h 311"/>
                  <a:gd name="T36" fmla="*/ 161 w 345"/>
                  <a:gd name="T37" fmla="*/ 30 h 311"/>
                  <a:gd name="T38" fmla="*/ 161 w 345"/>
                  <a:gd name="T39" fmla="*/ 30 h 311"/>
                  <a:gd name="T40" fmla="*/ 148 w 345"/>
                  <a:gd name="T41" fmla="*/ 7 h 311"/>
                  <a:gd name="T42" fmla="*/ 148 w 345"/>
                  <a:gd name="T43" fmla="*/ 7 h 311"/>
                  <a:gd name="T44" fmla="*/ 60 w 345"/>
                  <a:gd name="T45" fmla="*/ 237 h 311"/>
                  <a:gd name="T46" fmla="*/ 60 w 345"/>
                  <a:gd name="T47" fmla="*/ 237 h 311"/>
                  <a:gd name="T48" fmla="*/ 307 w 345"/>
                  <a:gd name="T49" fmla="*/ 235 h 311"/>
                  <a:gd name="T50" fmla="*/ 307 w 345"/>
                  <a:gd name="T51" fmla="*/ 235 h 311"/>
                  <a:gd name="T52" fmla="*/ 320 w 345"/>
                  <a:gd name="T53" fmla="*/ 104 h 311"/>
                  <a:gd name="T54" fmla="*/ 320 w 345"/>
                  <a:gd name="T55" fmla="*/ 104 h 311"/>
                  <a:gd name="T56" fmla="*/ 205 w 345"/>
                  <a:gd name="T57" fmla="*/ 49 h 311"/>
                  <a:gd name="T58" fmla="*/ 205 w 345"/>
                  <a:gd name="T59" fmla="*/ 49 h 311"/>
                  <a:gd name="T60" fmla="*/ 113 w 345"/>
                  <a:gd name="T61" fmla="*/ 138 h 311"/>
                  <a:gd name="T62" fmla="*/ 113 w 345"/>
                  <a:gd name="T63" fmla="*/ 138 h 311"/>
                  <a:gd name="T64" fmla="*/ 178 w 345"/>
                  <a:gd name="T65" fmla="*/ 245 h 311"/>
                  <a:gd name="T66" fmla="*/ 178 w 345"/>
                  <a:gd name="T67" fmla="*/ 245 h 311"/>
                  <a:gd name="T68" fmla="*/ 247 w 345"/>
                  <a:gd name="T69" fmla="*/ 142 h 311"/>
                  <a:gd name="T70" fmla="*/ 247 w 345"/>
                  <a:gd name="T71" fmla="*/ 142 h 311"/>
                  <a:gd name="T72" fmla="*/ 196 w 345"/>
                  <a:gd name="T73" fmla="*/ 128 h 311"/>
                  <a:gd name="T74" fmla="*/ 196 w 345"/>
                  <a:gd name="T75" fmla="*/ 128 h 311"/>
                  <a:gd name="T76" fmla="*/ 192 w 345"/>
                  <a:gd name="T77" fmla="*/ 175 h 311"/>
                  <a:gd name="T78" fmla="*/ 192 w 345"/>
                  <a:gd name="T79" fmla="*/ 175 h 311"/>
                  <a:gd name="T80" fmla="*/ 205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5" y="164"/>
                    </a:moveTo>
                    <a:lnTo>
                      <a:pt x="205" y="164"/>
                    </a:lnTo>
                    <a:cubicBezTo>
                      <a:pt x="199" y="156"/>
                      <a:pt x="205" y="147"/>
                      <a:pt x="211" y="146"/>
                    </a:cubicBezTo>
                    <a:lnTo>
                      <a:pt x="211" y="146"/>
                    </a:lnTo>
                    <a:cubicBezTo>
                      <a:pt x="222" y="142"/>
                      <a:pt x="231" y="153"/>
                      <a:pt x="234" y="162"/>
                    </a:cubicBezTo>
                    <a:lnTo>
                      <a:pt x="234" y="162"/>
                    </a:lnTo>
                    <a:cubicBezTo>
                      <a:pt x="238" y="181"/>
                      <a:pt x="222" y="205"/>
                      <a:pt x="206" y="214"/>
                    </a:cubicBezTo>
                    <a:lnTo>
                      <a:pt x="206" y="214"/>
                    </a:lnTo>
                    <a:cubicBezTo>
                      <a:pt x="169" y="235"/>
                      <a:pt x="143" y="187"/>
                      <a:pt x="143" y="156"/>
                    </a:cubicBezTo>
                    <a:lnTo>
                      <a:pt x="143" y="156"/>
                    </a:lnTo>
                    <a:cubicBezTo>
                      <a:pt x="140" y="83"/>
                      <a:pt x="228" y="50"/>
                      <a:pt x="281" y="95"/>
                    </a:cubicBezTo>
                    <a:lnTo>
                      <a:pt x="281" y="95"/>
                    </a:lnTo>
                    <a:cubicBezTo>
                      <a:pt x="309" y="117"/>
                      <a:pt x="316" y="156"/>
                      <a:pt x="305" y="189"/>
                    </a:cubicBezTo>
                    <a:lnTo>
                      <a:pt x="305" y="189"/>
                    </a:lnTo>
                    <a:cubicBezTo>
                      <a:pt x="295" y="220"/>
                      <a:pt x="268" y="239"/>
                      <a:pt x="239" y="251"/>
                    </a:cubicBezTo>
                    <a:lnTo>
                      <a:pt x="239" y="251"/>
                    </a:lnTo>
                    <a:cubicBezTo>
                      <a:pt x="182" y="271"/>
                      <a:pt x="100" y="266"/>
                      <a:pt x="75" y="201"/>
                    </a:cubicBezTo>
                    <a:lnTo>
                      <a:pt x="75" y="201"/>
                    </a:lnTo>
                    <a:cubicBezTo>
                      <a:pt x="47" y="129"/>
                      <a:pt x="100" y="63"/>
                      <a:pt x="161" y="30"/>
                    </a:cubicBezTo>
                    <a:lnTo>
                      <a:pt x="161" y="30"/>
                    </a:lnTo>
                    <a:cubicBezTo>
                      <a:pt x="177" y="22"/>
                      <a:pt x="163" y="0"/>
                      <a:pt x="148" y="7"/>
                    </a:cubicBezTo>
                    <a:lnTo>
                      <a:pt x="148" y="7"/>
                    </a:lnTo>
                    <a:cubicBezTo>
                      <a:pt x="65" y="46"/>
                      <a:pt x="0" y="151"/>
                      <a:pt x="60" y="237"/>
                    </a:cubicBezTo>
                    <a:lnTo>
                      <a:pt x="60" y="237"/>
                    </a:lnTo>
                    <a:cubicBezTo>
                      <a:pt x="114" y="310"/>
                      <a:pt x="249" y="302"/>
                      <a:pt x="307" y="235"/>
                    </a:cubicBezTo>
                    <a:lnTo>
                      <a:pt x="307" y="235"/>
                    </a:lnTo>
                    <a:cubicBezTo>
                      <a:pt x="339" y="200"/>
                      <a:pt x="344" y="146"/>
                      <a:pt x="320" y="104"/>
                    </a:cubicBezTo>
                    <a:lnTo>
                      <a:pt x="320" y="104"/>
                    </a:lnTo>
                    <a:cubicBezTo>
                      <a:pt x="297" y="63"/>
                      <a:pt x="251" y="41"/>
                      <a:pt x="205" y="49"/>
                    </a:cubicBezTo>
                    <a:lnTo>
                      <a:pt x="205" y="49"/>
                    </a:lnTo>
                    <a:cubicBezTo>
                      <a:pt x="159" y="55"/>
                      <a:pt x="118" y="92"/>
                      <a:pt x="113" y="138"/>
                    </a:cubicBezTo>
                    <a:lnTo>
                      <a:pt x="113" y="138"/>
                    </a:lnTo>
                    <a:cubicBezTo>
                      <a:pt x="106" y="183"/>
                      <a:pt x="131" y="239"/>
                      <a:pt x="178" y="245"/>
                    </a:cubicBezTo>
                    <a:lnTo>
                      <a:pt x="178" y="245"/>
                    </a:lnTo>
                    <a:cubicBezTo>
                      <a:pt x="228" y="252"/>
                      <a:pt x="276" y="184"/>
                      <a:pt x="247" y="142"/>
                    </a:cubicBezTo>
                    <a:lnTo>
                      <a:pt x="247" y="142"/>
                    </a:lnTo>
                    <a:cubicBezTo>
                      <a:pt x="236" y="125"/>
                      <a:pt x="213" y="116"/>
                      <a:pt x="196" y="128"/>
                    </a:cubicBezTo>
                    <a:lnTo>
                      <a:pt x="196" y="128"/>
                    </a:lnTo>
                    <a:cubicBezTo>
                      <a:pt x="180" y="138"/>
                      <a:pt x="175" y="162"/>
                      <a:pt x="192" y="175"/>
                    </a:cubicBezTo>
                    <a:lnTo>
                      <a:pt x="192" y="175"/>
                    </a:lnTo>
                    <a:cubicBezTo>
                      <a:pt x="198"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43" name="Freeform 305">
                <a:extLst>
                  <a:ext uri="{FF2B5EF4-FFF2-40B4-BE49-F238E27FC236}">
                    <a16:creationId xmlns:a16="http://schemas.microsoft.com/office/drawing/2014/main" id="{B6E353F4-1FCE-A14B-BADA-F28E273558C1}"/>
                  </a:ext>
                </a:extLst>
              </p:cNvPr>
              <p:cNvSpPr>
                <a:spLocks noChangeArrowheads="1"/>
              </p:cNvSpPr>
              <p:nvPr/>
            </p:nvSpPr>
            <p:spPr bwMode="auto">
              <a:xfrm>
                <a:off x="2097202" y="3859460"/>
                <a:ext cx="163532" cy="149236"/>
              </a:xfrm>
              <a:custGeom>
                <a:avLst/>
                <a:gdLst>
                  <a:gd name="T0" fmla="*/ 205 w 346"/>
                  <a:gd name="T1" fmla="*/ 164 h 311"/>
                  <a:gd name="T2" fmla="*/ 205 w 346"/>
                  <a:gd name="T3" fmla="*/ 164 h 311"/>
                  <a:gd name="T4" fmla="*/ 211 w 346"/>
                  <a:gd name="T5" fmla="*/ 146 h 311"/>
                  <a:gd name="T6" fmla="*/ 211 w 346"/>
                  <a:gd name="T7" fmla="*/ 146 h 311"/>
                  <a:gd name="T8" fmla="*/ 233 w 346"/>
                  <a:gd name="T9" fmla="*/ 162 h 311"/>
                  <a:gd name="T10" fmla="*/ 233 w 346"/>
                  <a:gd name="T11" fmla="*/ 162 h 311"/>
                  <a:gd name="T12" fmla="*/ 206 w 346"/>
                  <a:gd name="T13" fmla="*/ 214 h 311"/>
                  <a:gd name="T14" fmla="*/ 206 w 346"/>
                  <a:gd name="T15" fmla="*/ 214 h 311"/>
                  <a:gd name="T16" fmla="*/ 143 w 346"/>
                  <a:gd name="T17" fmla="*/ 156 h 311"/>
                  <a:gd name="T18" fmla="*/ 143 w 346"/>
                  <a:gd name="T19" fmla="*/ 156 h 311"/>
                  <a:gd name="T20" fmla="*/ 282 w 346"/>
                  <a:gd name="T21" fmla="*/ 95 h 311"/>
                  <a:gd name="T22" fmla="*/ 282 w 346"/>
                  <a:gd name="T23" fmla="*/ 95 h 311"/>
                  <a:gd name="T24" fmla="*/ 306 w 346"/>
                  <a:gd name="T25" fmla="*/ 189 h 311"/>
                  <a:gd name="T26" fmla="*/ 306 w 346"/>
                  <a:gd name="T27" fmla="*/ 189 h 311"/>
                  <a:gd name="T28" fmla="*/ 239 w 346"/>
                  <a:gd name="T29" fmla="*/ 251 h 311"/>
                  <a:gd name="T30" fmla="*/ 239 w 346"/>
                  <a:gd name="T31" fmla="*/ 251 h 311"/>
                  <a:gd name="T32" fmla="*/ 76 w 346"/>
                  <a:gd name="T33" fmla="*/ 201 h 311"/>
                  <a:gd name="T34" fmla="*/ 76 w 346"/>
                  <a:gd name="T35" fmla="*/ 201 h 311"/>
                  <a:gd name="T36" fmla="*/ 163 w 346"/>
                  <a:gd name="T37" fmla="*/ 30 h 311"/>
                  <a:gd name="T38" fmla="*/ 163 w 346"/>
                  <a:gd name="T39" fmla="*/ 30 h 311"/>
                  <a:gd name="T40" fmla="*/ 148 w 346"/>
                  <a:gd name="T41" fmla="*/ 7 h 311"/>
                  <a:gd name="T42" fmla="*/ 148 w 346"/>
                  <a:gd name="T43" fmla="*/ 7 h 311"/>
                  <a:gd name="T44" fmla="*/ 61 w 346"/>
                  <a:gd name="T45" fmla="*/ 237 h 311"/>
                  <a:gd name="T46" fmla="*/ 61 w 346"/>
                  <a:gd name="T47" fmla="*/ 237 h 311"/>
                  <a:gd name="T48" fmla="*/ 307 w 346"/>
                  <a:gd name="T49" fmla="*/ 235 h 311"/>
                  <a:gd name="T50" fmla="*/ 307 w 346"/>
                  <a:gd name="T51" fmla="*/ 235 h 311"/>
                  <a:gd name="T52" fmla="*/ 320 w 346"/>
                  <a:gd name="T53" fmla="*/ 104 h 311"/>
                  <a:gd name="T54" fmla="*/ 320 w 346"/>
                  <a:gd name="T55" fmla="*/ 104 h 311"/>
                  <a:gd name="T56" fmla="*/ 205 w 346"/>
                  <a:gd name="T57" fmla="*/ 49 h 311"/>
                  <a:gd name="T58" fmla="*/ 205 w 346"/>
                  <a:gd name="T59" fmla="*/ 49 h 311"/>
                  <a:gd name="T60" fmla="*/ 113 w 346"/>
                  <a:gd name="T61" fmla="*/ 138 h 311"/>
                  <a:gd name="T62" fmla="*/ 113 w 346"/>
                  <a:gd name="T63" fmla="*/ 138 h 311"/>
                  <a:gd name="T64" fmla="*/ 180 w 346"/>
                  <a:gd name="T65" fmla="*/ 245 h 311"/>
                  <a:gd name="T66" fmla="*/ 180 w 346"/>
                  <a:gd name="T67" fmla="*/ 245 h 311"/>
                  <a:gd name="T68" fmla="*/ 247 w 346"/>
                  <a:gd name="T69" fmla="*/ 142 h 311"/>
                  <a:gd name="T70" fmla="*/ 247 w 346"/>
                  <a:gd name="T71" fmla="*/ 142 h 311"/>
                  <a:gd name="T72" fmla="*/ 197 w 346"/>
                  <a:gd name="T73" fmla="*/ 128 h 311"/>
                  <a:gd name="T74" fmla="*/ 197 w 346"/>
                  <a:gd name="T75" fmla="*/ 128 h 311"/>
                  <a:gd name="T76" fmla="*/ 190 w 346"/>
                  <a:gd name="T77" fmla="*/ 175 h 311"/>
                  <a:gd name="T78" fmla="*/ 190 w 346"/>
                  <a:gd name="T79" fmla="*/ 175 h 311"/>
                  <a:gd name="T80" fmla="*/ 205 w 346"/>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6" h="311">
                    <a:moveTo>
                      <a:pt x="205" y="164"/>
                    </a:moveTo>
                    <a:lnTo>
                      <a:pt x="205" y="164"/>
                    </a:lnTo>
                    <a:cubicBezTo>
                      <a:pt x="201" y="156"/>
                      <a:pt x="205" y="147"/>
                      <a:pt x="211" y="146"/>
                    </a:cubicBezTo>
                    <a:lnTo>
                      <a:pt x="211" y="146"/>
                    </a:lnTo>
                    <a:cubicBezTo>
                      <a:pt x="223" y="142"/>
                      <a:pt x="232" y="153"/>
                      <a:pt x="233" y="162"/>
                    </a:cubicBezTo>
                    <a:lnTo>
                      <a:pt x="233" y="162"/>
                    </a:lnTo>
                    <a:cubicBezTo>
                      <a:pt x="239" y="181"/>
                      <a:pt x="222" y="205"/>
                      <a:pt x="206" y="214"/>
                    </a:cubicBezTo>
                    <a:lnTo>
                      <a:pt x="206" y="214"/>
                    </a:lnTo>
                    <a:cubicBezTo>
                      <a:pt x="170" y="235"/>
                      <a:pt x="143" y="187"/>
                      <a:pt x="143" y="156"/>
                    </a:cubicBezTo>
                    <a:lnTo>
                      <a:pt x="143" y="156"/>
                    </a:lnTo>
                    <a:cubicBezTo>
                      <a:pt x="140" y="83"/>
                      <a:pt x="228" y="50"/>
                      <a:pt x="282" y="95"/>
                    </a:cubicBezTo>
                    <a:lnTo>
                      <a:pt x="282" y="95"/>
                    </a:lnTo>
                    <a:cubicBezTo>
                      <a:pt x="308" y="117"/>
                      <a:pt x="318" y="156"/>
                      <a:pt x="306" y="189"/>
                    </a:cubicBezTo>
                    <a:lnTo>
                      <a:pt x="306" y="189"/>
                    </a:lnTo>
                    <a:cubicBezTo>
                      <a:pt x="295" y="220"/>
                      <a:pt x="268" y="239"/>
                      <a:pt x="239" y="251"/>
                    </a:cubicBezTo>
                    <a:lnTo>
                      <a:pt x="239" y="251"/>
                    </a:lnTo>
                    <a:cubicBezTo>
                      <a:pt x="184" y="271"/>
                      <a:pt x="101" y="266"/>
                      <a:pt x="76" y="201"/>
                    </a:cubicBezTo>
                    <a:lnTo>
                      <a:pt x="76" y="201"/>
                    </a:lnTo>
                    <a:cubicBezTo>
                      <a:pt x="47" y="129"/>
                      <a:pt x="99" y="63"/>
                      <a:pt x="163" y="30"/>
                    </a:cubicBezTo>
                    <a:lnTo>
                      <a:pt x="163" y="30"/>
                    </a:lnTo>
                    <a:cubicBezTo>
                      <a:pt x="177" y="22"/>
                      <a:pt x="164" y="0"/>
                      <a:pt x="148" y="7"/>
                    </a:cubicBezTo>
                    <a:lnTo>
                      <a:pt x="148" y="7"/>
                    </a:lnTo>
                    <a:cubicBezTo>
                      <a:pt x="65" y="46"/>
                      <a:pt x="0" y="151"/>
                      <a:pt x="61" y="237"/>
                    </a:cubicBezTo>
                    <a:lnTo>
                      <a:pt x="61" y="237"/>
                    </a:lnTo>
                    <a:cubicBezTo>
                      <a:pt x="114" y="310"/>
                      <a:pt x="251" y="302"/>
                      <a:pt x="307" y="235"/>
                    </a:cubicBezTo>
                    <a:lnTo>
                      <a:pt x="307" y="235"/>
                    </a:lnTo>
                    <a:cubicBezTo>
                      <a:pt x="339" y="200"/>
                      <a:pt x="345" y="146"/>
                      <a:pt x="320" y="104"/>
                    </a:cubicBezTo>
                    <a:lnTo>
                      <a:pt x="320" y="104"/>
                    </a:lnTo>
                    <a:cubicBezTo>
                      <a:pt x="297" y="63"/>
                      <a:pt x="251" y="41"/>
                      <a:pt x="205" y="49"/>
                    </a:cubicBezTo>
                    <a:lnTo>
                      <a:pt x="205" y="49"/>
                    </a:lnTo>
                    <a:cubicBezTo>
                      <a:pt x="159" y="55"/>
                      <a:pt x="119" y="92"/>
                      <a:pt x="113" y="138"/>
                    </a:cubicBezTo>
                    <a:lnTo>
                      <a:pt x="113" y="138"/>
                    </a:lnTo>
                    <a:cubicBezTo>
                      <a:pt x="107" y="183"/>
                      <a:pt x="131" y="239"/>
                      <a:pt x="180" y="245"/>
                    </a:cubicBezTo>
                    <a:lnTo>
                      <a:pt x="180" y="245"/>
                    </a:lnTo>
                    <a:cubicBezTo>
                      <a:pt x="228" y="252"/>
                      <a:pt x="276" y="184"/>
                      <a:pt x="247" y="142"/>
                    </a:cubicBezTo>
                    <a:lnTo>
                      <a:pt x="247" y="142"/>
                    </a:lnTo>
                    <a:cubicBezTo>
                      <a:pt x="236" y="125"/>
                      <a:pt x="214" y="116"/>
                      <a:pt x="197" y="128"/>
                    </a:cubicBezTo>
                    <a:lnTo>
                      <a:pt x="197" y="128"/>
                    </a:lnTo>
                    <a:cubicBezTo>
                      <a:pt x="181" y="138"/>
                      <a:pt x="176" y="162"/>
                      <a:pt x="190" y="175"/>
                    </a:cubicBezTo>
                    <a:lnTo>
                      <a:pt x="190" y="175"/>
                    </a:lnTo>
                    <a:cubicBezTo>
                      <a:pt x="198"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44" name="Freeform 306">
                <a:extLst>
                  <a:ext uri="{FF2B5EF4-FFF2-40B4-BE49-F238E27FC236}">
                    <a16:creationId xmlns:a16="http://schemas.microsoft.com/office/drawing/2014/main" id="{0535AAB0-1984-CE46-80E3-3895AD5BA142}"/>
                  </a:ext>
                </a:extLst>
              </p:cNvPr>
              <p:cNvSpPr>
                <a:spLocks/>
              </p:cNvSpPr>
              <p:nvPr/>
            </p:nvSpPr>
            <p:spPr bwMode="auto">
              <a:xfrm>
                <a:off x="2335795" y="3861048"/>
                <a:ext cx="145481" cy="149712"/>
              </a:xfrm>
              <a:custGeom>
                <a:avLst/>
                <a:gdLst>
                  <a:gd name="T0" fmla="*/ 65347 w 305"/>
                  <a:gd name="T1" fmla="*/ 61900 h 312"/>
                  <a:gd name="T2" fmla="*/ 65347 w 305"/>
                  <a:gd name="T3" fmla="*/ 61900 h 312"/>
                  <a:gd name="T4" fmla="*/ 56284 w 305"/>
                  <a:gd name="T5" fmla="*/ 65259 h 312"/>
                  <a:gd name="T6" fmla="*/ 56284 w 305"/>
                  <a:gd name="T7" fmla="*/ 65259 h 312"/>
                  <a:gd name="T8" fmla="*/ 54377 w 305"/>
                  <a:gd name="T9" fmla="*/ 52783 h 312"/>
                  <a:gd name="T10" fmla="*/ 54377 w 305"/>
                  <a:gd name="T11" fmla="*/ 52783 h 312"/>
                  <a:gd name="T12" fmla="*/ 81565 w 305"/>
                  <a:gd name="T13" fmla="*/ 44626 h 312"/>
                  <a:gd name="T14" fmla="*/ 81565 w 305"/>
                  <a:gd name="T15" fmla="*/ 44626 h 312"/>
                  <a:gd name="T16" fmla="*/ 83473 w 305"/>
                  <a:gd name="T17" fmla="*/ 85413 h 312"/>
                  <a:gd name="T18" fmla="*/ 83473 w 305"/>
                  <a:gd name="T19" fmla="*/ 85413 h 312"/>
                  <a:gd name="T20" fmla="*/ 15741 w 305"/>
                  <a:gd name="T21" fmla="*/ 59021 h 312"/>
                  <a:gd name="T22" fmla="*/ 15741 w 305"/>
                  <a:gd name="T23" fmla="*/ 59021 h 312"/>
                  <a:gd name="T24" fmla="*/ 39590 w 305"/>
                  <a:gd name="T25" fmla="*/ 19674 h 312"/>
                  <a:gd name="T26" fmla="*/ 39590 w 305"/>
                  <a:gd name="T27" fmla="*/ 19674 h 312"/>
                  <a:gd name="T28" fmla="*/ 82042 w 305"/>
                  <a:gd name="T29" fmla="*/ 20633 h 312"/>
                  <a:gd name="T30" fmla="*/ 82042 w 305"/>
                  <a:gd name="T31" fmla="*/ 20633 h 312"/>
                  <a:gd name="T32" fmla="*/ 121155 w 305"/>
                  <a:gd name="T33" fmla="*/ 93090 h 312"/>
                  <a:gd name="T34" fmla="*/ 121155 w 305"/>
                  <a:gd name="T35" fmla="*/ 93090 h 312"/>
                  <a:gd name="T36" fmla="*/ 34343 w 305"/>
                  <a:gd name="T37" fmla="*/ 121401 h 312"/>
                  <a:gd name="T38" fmla="*/ 34343 w 305"/>
                  <a:gd name="T39" fmla="*/ 121401 h 312"/>
                  <a:gd name="T40" fmla="*/ 31481 w 305"/>
                  <a:gd name="T41" fmla="*/ 134357 h 312"/>
                  <a:gd name="T42" fmla="*/ 31481 w 305"/>
                  <a:gd name="T43" fmla="*/ 134357 h 312"/>
                  <a:gd name="T44" fmla="*/ 137849 w 305"/>
                  <a:gd name="T45" fmla="*/ 86372 h 312"/>
                  <a:gd name="T46" fmla="*/ 137849 w 305"/>
                  <a:gd name="T47" fmla="*/ 86372 h 312"/>
                  <a:gd name="T48" fmla="*/ 54377 w 305"/>
                  <a:gd name="T49" fmla="*/ 2879 h 312"/>
                  <a:gd name="T50" fmla="*/ 54377 w 305"/>
                  <a:gd name="T51" fmla="*/ 2879 h 312"/>
                  <a:gd name="T52" fmla="*/ 5724 w 305"/>
                  <a:gd name="T53" fmla="*/ 42706 h 312"/>
                  <a:gd name="T54" fmla="*/ 5724 w 305"/>
                  <a:gd name="T55" fmla="*/ 42706 h 312"/>
                  <a:gd name="T56" fmla="*/ 25757 w 305"/>
                  <a:gd name="T57" fmla="*/ 101248 h 312"/>
                  <a:gd name="T58" fmla="*/ 25757 w 305"/>
                  <a:gd name="T59" fmla="*/ 101248 h 312"/>
                  <a:gd name="T60" fmla="*/ 87289 w 305"/>
                  <a:gd name="T61" fmla="*/ 102207 h 312"/>
                  <a:gd name="T62" fmla="*/ 87289 w 305"/>
                  <a:gd name="T63" fmla="*/ 102207 h 312"/>
                  <a:gd name="T64" fmla="*/ 101121 w 305"/>
                  <a:gd name="T65" fmla="*/ 43186 h 312"/>
                  <a:gd name="T66" fmla="*/ 101121 w 305"/>
                  <a:gd name="T67" fmla="*/ 43186 h 312"/>
                  <a:gd name="T68" fmla="*/ 43406 w 305"/>
                  <a:gd name="T69" fmla="*/ 55182 h 312"/>
                  <a:gd name="T70" fmla="*/ 43406 w 305"/>
                  <a:gd name="T71" fmla="*/ 55182 h 312"/>
                  <a:gd name="T72" fmla="*/ 55807 w 305"/>
                  <a:gd name="T73" fmla="*/ 77255 h 312"/>
                  <a:gd name="T74" fmla="*/ 55807 w 305"/>
                  <a:gd name="T75" fmla="*/ 77255 h 312"/>
                  <a:gd name="T76" fmla="*/ 73456 w 305"/>
                  <a:gd name="T77" fmla="*/ 62860 h 312"/>
                  <a:gd name="T78" fmla="*/ 73456 w 305"/>
                  <a:gd name="T79" fmla="*/ 62860 h 312"/>
                  <a:gd name="T80" fmla="*/ 65347 w 305"/>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5" h="312">
                    <a:moveTo>
                      <a:pt x="137" y="129"/>
                    </a:moveTo>
                    <a:lnTo>
                      <a:pt x="137" y="129"/>
                    </a:lnTo>
                    <a:cubicBezTo>
                      <a:pt x="134" y="136"/>
                      <a:pt x="125" y="140"/>
                      <a:pt x="118" y="136"/>
                    </a:cubicBezTo>
                    <a:cubicBezTo>
                      <a:pt x="108" y="133"/>
                      <a:pt x="109" y="118"/>
                      <a:pt x="114" y="110"/>
                    </a:cubicBezTo>
                    <a:cubicBezTo>
                      <a:pt x="124" y="93"/>
                      <a:pt x="154" y="88"/>
                      <a:pt x="171" y="93"/>
                    </a:cubicBezTo>
                    <a:cubicBezTo>
                      <a:pt x="210" y="104"/>
                      <a:pt x="196" y="157"/>
                      <a:pt x="175" y="178"/>
                    </a:cubicBezTo>
                    <a:cubicBezTo>
                      <a:pt x="125" y="231"/>
                      <a:pt x="38" y="193"/>
                      <a:pt x="33" y="123"/>
                    </a:cubicBezTo>
                    <a:cubicBezTo>
                      <a:pt x="30" y="89"/>
                      <a:pt x="51" y="55"/>
                      <a:pt x="83" y="41"/>
                    </a:cubicBezTo>
                    <a:cubicBezTo>
                      <a:pt x="110" y="26"/>
                      <a:pt x="145" y="30"/>
                      <a:pt x="172" y="43"/>
                    </a:cubicBezTo>
                    <a:cubicBezTo>
                      <a:pt x="226" y="69"/>
                      <a:pt x="281" y="131"/>
                      <a:pt x="254" y="194"/>
                    </a:cubicBezTo>
                    <a:cubicBezTo>
                      <a:pt x="222" y="265"/>
                      <a:pt x="139" y="276"/>
                      <a:pt x="72" y="253"/>
                    </a:cubicBezTo>
                    <a:cubicBezTo>
                      <a:pt x="55" y="248"/>
                      <a:pt x="50" y="273"/>
                      <a:pt x="66" y="280"/>
                    </a:cubicBezTo>
                    <a:cubicBezTo>
                      <a:pt x="151" y="311"/>
                      <a:pt x="272" y="284"/>
                      <a:pt x="289" y="180"/>
                    </a:cubicBezTo>
                    <a:cubicBezTo>
                      <a:pt x="304" y="89"/>
                      <a:pt x="201" y="0"/>
                      <a:pt x="114" y="6"/>
                    </a:cubicBezTo>
                    <a:cubicBezTo>
                      <a:pt x="66" y="9"/>
                      <a:pt x="24" y="43"/>
                      <a:pt x="12" y="89"/>
                    </a:cubicBezTo>
                    <a:cubicBezTo>
                      <a:pt x="0" y="135"/>
                      <a:pt x="16" y="184"/>
                      <a:pt x="54" y="211"/>
                    </a:cubicBezTo>
                    <a:cubicBezTo>
                      <a:pt x="92" y="239"/>
                      <a:pt x="146" y="240"/>
                      <a:pt x="183" y="213"/>
                    </a:cubicBezTo>
                    <a:cubicBezTo>
                      <a:pt x="218" y="185"/>
                      <a:pt x="241" y="129"/>
                      <a:pt x="212" y="90"/>
                    </a:cubicBezTo>
                    <a:cubicBezTo>
                      <a:pt x="181" y="50"/>
                      <a:pt x="100" y="65"/>
                      <a:pt x="91" y="115"/>
                    </a:cubicBezTo>
                    <a:cubicBezTo>
                      <a:pt x="87" y="135"/>
                      <a:pt x="96" y="157"/>
                      <a:pt x="117" y="161"/>
                    </a:cubicBezTo>
                    <a:cubicBezTo>
                      <a:pt x="135" y="164"/>
                      <a:pt x="156" y="151"/>
                      <a:pt x="154" y="131"/>
                    </a:cubicBezTo>
                    <a:cubicBezTo>
                      <a:pt x="153" y="122"/>
                      <a:pt x="139"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45" name="Freeform 307">
                <a:extLst>
                  <a:ext uri="{FF2B5EF4-FFF2-40B4-BE49-F238E27FC236}">
                    <a16:creationId xmlns:a16="http://schemas.microsoft.com/office/drawing/2014/main" id="{69E190BE-7ABA-B443-A33A-65C763CBDF39}"/>
                  </a:ext>
                </a:extLst>
              </p:cNvPr>
              <p:cNvSpPr>
                <a:spLocks/>
              </p:cNvSpPr>
              <p:nvPr/>
            </p:nvSpPr>
            <p:spPr bwMode="auto">
              <a:xfrm>
                <a:off x="1884593" y="3861048"/>
                <a:ext cx="145481" cy="149712"/>
              </a:xfrm>
              <a:custGeom>
                <a:avLst/>
                <a:gdLst>
                  <a:gd name="T0" fmla="*/ 65134 w 306"/>
                  <a:gd name="T1" fmla="*/ 61900 h 312"/>
                  <a:gd name="T2" fmla="*/ 65134 w 306"/>
                  <a:gd name="T3" fmla="*/ 61900 h 312"/>
                  <a:gd name="T4" fmla="*/ 56101 w 306"/>
                  <a:gd name="T5" fmla="*/ 65259 h 312"/>
                  <a:gd name="T6" fmla="*/ 56101 w 306"/>
                  <a:gd name="T7" fmla="*/ 65259 h 312"/>
                  <a:gd name="T8" fmla="*/ 54199 w 306"/>
                  <a:gd name="T9" fmla="*/ 52783 h 312"/>
                  <a:gd name="T10" fmla="*/ 54199 w 306"/>
                  <a:gd name="T11" fmla="*/ 52783 h 312"/>
                  <a:gd name="T12" fmla="*/ 81774 w 306"/>
                  <a:gd name="T13" fmla="*/ 44626 h 312"/>
                  <a:gd name="T14" fmla="*/ 81774 w 306"/>
                  <a:gd name="T15" fmla="*/ 44626 h 312"/>
                  <a:gd name="T16" fmla="*/ 83675 w 306"/>
                  <a:gd name="T17" fmla="*/ 85413 h 312"/>
                  <a:gd name="T18" fmla="*/ 83675 w 306"/>
                  <a:gd name="T19" fmla="*/ 85413 h 312"/>
                  <a:gd name="T20" fmla="*/ 16165 w 306"/>
                  <a:gd name="T21" fmla="*/ 59021 h 312"/>
                  <a:gd name="T22" fmla="*/ 16165 w 306"/>
                  <a:gd name="T23" fmla="*/ 59021 h 312"/>
                  <a:gd name="T24" fmla="*/ 39461 w 306"/>
                  <a:gd name="T25" fmla="*/ 19674 h 312"/>
                  <a:gd name="T26" fmla="*/ 39461 w 306"/>
                  <a:gd name="T27" fmla="*/ 19674 h 312"/>
                  <a:gd name="T28" fmla="*/ 82249 w 306"/>
                  <a:gd name="T29" fmla="*/ 20633 h 312"/>
                  <a:gd name="T30" fmla="*/ 82249 w 306"/>
                  <a:gd name="T31" fmla="*/ 20633 h 312"/>
                  <a:gd name="T32" fmla="*/ 121234 w 306"/>
                  <a:gd name="T33" fmla="*/ 93090 h 312"/>
                  <a:gd name="T34" fmla="*/ 121234 w 306"/>
                  <a:gd name="T35" fmla="*/ 93090 h 312"/>
                  <a:gd name="T36" fmla="*/ 35182 w 306"/>
                  <a:gd name="T37" fmla="*/ 121401 h 312"/>
                  <a:gd name="T38" fmla="*/ 35182 w 306"/>
                  <a:gd name="T39" fmla="*/ 121401 h 312"/>
                  <a:gd name="T40" fmla="*/ 31378 w 306"/>
                  <a:gd name="T41" fmla="*/ 134357 h 312"/>
                  <a:gd name="T42" fmla="*/ 31378 w 306"/>
                  <a:gd name="T43" fmla="*/ 134357 h 312"/>
                  <a:gd name="T44" fmla="*/ 137399 w 306"/>
                  <a:gd name="T45" fmla="*/ 86372 h 312"/>
                  <a:gd name="T46" fmla="*/ 137399 w 306"/>
                  <a:gd name="T47" fmla="*/ 86372 h 312"/>
                  <a:gd name="T48" fmla="*/ 54199 w 306"/>
                  <a:gd name="T49" fmla="*/ 2879 h 312"/>
                  <a:gd name="T50" fmla="*/ 54199 w 306"/>
                  <a:gd name="T51" fmla="*/ 2879 h 312"/>
                  <a:gd name="T52" fmla="*/ 5705 w 306"/>
                  <a:gd name="T53" fmla="*/ 42706 h 312"/>
                  <a:gd name="T54" fmla="*/ 5705 w 306"/>
                  <a:gd name="T55" fmla="*/ 42706 h 312"/>
                  <a:gd name="T56" fmla="*/ 25673 w 306"/>
                  <a:gd name="T57" fmla="*/ 101248 h 312"/>
                  <a:gd name="T58" fmla="*/ 25673 w 306"/>
                  <a:gd name="T59" fmla="*/ 101248 h 312"/>
                  <a:gd name="T60" fmla="*/ 87003 w 306"/>
                  <a:gd name="T61" fmla="*/ 102207 h 312"/>
                  <a:gd name="T62" fmla="*/ 87003 w 306"/>
                  <a:gd name="T63" fmla="*/ 102207 h 312"/>
                  <a:gd name="T64" fmla="*/ 100791 w 306"/>
                  <a:gd name="T65" fmla="*/ 43186 h 312"/>
                  <a:gd name="T66" fmla="*/ 100791 w 306"/>
                  <a:gd name="T67" fmla="*/ 43186 h 312"/>
                  <a:gd name="T68" fmla="*/ 43264 w 306"/>
                  <a:gd name="T69" fmla="*/ 55182 h 312"/>
                  <a:gd name="T70" fmla="*/ 43264 w 306"/>
                  <a:gd name="T71" fmla="*/ 55182 h 312"/>
                  <a:gd name="T72" fmla="*/ 55625 w 306"/>
                  <a:gd name="T73" fmla="*/ 77255 h 312"/>
                  <a:gd name="T74" fmla="*/ 55625 w 306"/>
                  <a:gd name="T75" fmla="*/ 77255 h 312"/>
                  <a:gd name="T76" fmla="*/ 73216 w 306"/>
                  <a:gd name="T77" fmla="*/ 62860 h 312"/>
                  <a:gd name="T78" fmla="*/ 73216 w 306"/>
                  <a:gd name="T79" fmla="*/ 62860 h 312"/>
                  <a:gd name="T80" fmla="*/ 65134 w 306"/>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7" y="129"/>
                    </a:moveTo>
                    <a:lnTo>
                      <a:pt x="137" y="129"/>
                    </a:lnTo>
                    <a:cubicBezTo>
                      <a:pt x="135" y="136"/>
                      <a:pt x="126" y="140"/>
                      <a:pt x="118" y="136"/>
                    </a:cubicBezTo>
                    <a:cubicBezTo>
                      <a:pt x="109" y="133"/>
                      <a:pt x="110" y="118"/>
                      <a:pt x="114" y="110"/>
                    </a:cubicBezTo>
                    <a:cubicBezTo>
                      <a:pt x="126" y="93"/>
                      <a:pt x="154" y="88"/>
                      <a:pt x="172" y="93"/>
                    </a:cubicBezTo>
                    <a:cubicBezTo>
                      <a:pt x="212" y="104"/>
                      <a:pt x="196" y="157"/>
                      <a:pt x="176" y="178"/>
                    </a:cubicBezTo>
                    <a:cubicBezTo>
                      <a:pt x="126" y="231"/>
                      <a:pt x="39" y="193"/>
                      <a:pt x="34" y="123"/>
                    </a:cubicBezTo>
                    <a:cubicBezTo>
                      <a:pt x="30" y="89"/>
                      <a:pt x="51" y="55"/>
                      <a:pt x="83" y="41"/>
                    </a:cubicBezTo>
                    <a:cubicBezTo>
                      <a:pt x="112" y="26"/>
                      <a:pt x="146" y="30"/>
                      <a:pt x="173" y="43"/>
                    </a:cubicBezTo>
                    <a:cubicBezTo>
                      <a:pt x="227" y="69"/>
                      <a:pt x="282" y="131"/>
                      <a:pt x="255" y="194"/>
                    </a:cubicBezTo>
                    <a:cubicBezTo>
                      <a:pt x="222" y="265"/>
                      <a:pt x="139" y="276"/>
                      <a:pt x="74" y="253"/>
                    </a:cubicBezTo>
                    <a:cubicBezTo>
                      <a:pt x="56" y="248"/>
                      <a:pt x="50" y="273"/>
                      <a:pt x="66" y="280"/>
                    </a:cubicBezTo>
                    <a:cubicBezTo>
                      <a:pt x="152" y="311"/>
                      <a:pt x="272" y="284"/>
                      <a:pt x="289" y="180"/>
                    </a:cubicBezTo>
                    <a:cubicBezTo>
                      <a:pt x="305" y="89"/>
                      <a:pt x="202" y="0"/>
                      <a:pt x="114" y="6"/>
                    </a:cubicBezTo>
                    <a:cubicBezTo>
                      <a:pt x="67" y="9"/>
                      <a:pt x="24" y="43"/>
                      <a:pt x="12" y="89"/>
                    </a:cubicBezTo>
                    <a:cubicBezTo>
                      <a:pt x="0" y="135"/>
                      <a:pt x="17" y="184"/>
                      <a:pt x="54" y="211"/>
                    </a:cubicBezTo>
                    <a:cubicBezTo>
                      <a:pt x="92" y="239"/>
                      <a:pt x="146" y="240"/>
                      <a:pt x="183" y="213"/>
                    </a:cubicBezTo>
                    <a:cubicBezTo>
                      <a:pt x="218" y="185"/>
                      <a:pt x="242" y="129"/>
                      <a:pt x="212" y="90"/>
                    </a:cubicBezTo>
                    <a:cubicBezTo>
                      <a:pt x="183" y="50"/>
                      <a:pt x="101" y="65"/>
                      <a:pt x="91" y="115"/>
                    </a:cubicBezTo>
                    <a:cubicBezTo>
                      <a:pt x="87" y="135"/>
                      <a:pt x="97" y="157"/>
                      <a:pt x="117" y="161"/>
                    </a:cubicBezTo>
                    <a:cubicBezTo>
                      <a:pt x="137" y="164"/>
                      <a:pt x="156" y="151"/>
                      <a:pt x="154" y="131"/>
                    </a:cubicBezTo>
                    <a:cubicBezTo>
                      <a:pt x="154" y="122"/>
                      <a:pt x="141"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46" name="Freeform 308">
                <a:extLst>
                  <a:ext uri="{FF2B5EF4-FFF2-40B4-BE49-F238E27FC236}">
                    <a16:creationId xmlns:a16="http://schemas.microsoft.com/office/drawing/2014/main" id="{21DBD52F-96D7-A245-8330-8A5C92E14559}"/>
                  </a:ext>
                </a:extLst>
              </p:cNvPr>
              <p:cNvSpPr>
                <a:spLocks noChangeArrowheads="1"/>
              </p:cNvSpPr>
              <p:nvPr/>
            </p:nvSpPr>
            <p:spPr bwMode="auto">
              <a:xfrm>
                <a:off x="2546520" y="3859460"/>
                <a:ext cx="166709" cy="149236"/>
              </a:xfrm>
              <a:custGeom>
                <a:avLst/>
                <a:gdLst>
                  <a:gd name="T0" fmla="*/ 205 w 348"/>
                  <a:gd name="T1" fmla="*/ 164 h 311"/>
                  <a:gd name="T2" fmla="*/ 205 w 348"/>
                  <a:gd name="T3" fmla="*/ 164 h 311"/>
                  <a:gd name="T4" fmla="*/ 213 w 348"/>
                  <a:gd name="T5" fmla="*/ 146 h 311"/>
                  <a:gd name="T6" fmla="*/ 213 w 348"/>
                  <a:gd name="T7" fmla="*/ 146 h 311"/>
                  <a:gd name="T8" fmla="*/ 236 w 348"/>
                  <a:gd name="T9" fmla="*/ 162 h 311"/>
                  <a:gd name="T10" fmla="*/ 236 w 348"/>
                  <a:gd name="T11" fmla="*/ 162 h 311"/>
                  <a:gd name="T12" fmla="*/ 207 w 348"/>
                  <a:gd name="T13" fmla="*/ 214 h 311"/>
                  <a:gd name="T14" fmla="*/ 207 w 348"/>
                  <a:gd name="T15" fmla="*/ 214 h 311"/>
                  <a:gd name="T16" fmla="*/ 144 w 348"/>
                  <a:gd name="T17" fmla="*/ 156 h 311"/>
                  <a:gd name="T18" fmla="*/ 144 w 348"/>
                  <a:gd name="T19" fmla="*/ 156 h 311"/>
                  <a:gd name="T20" fmla="*/ 283 w 348"/>
                  <a:gd name="T21" fmla="*/ 95 h 311"/>
                  <a:gd name="T22" fmla="*/ 283 w 348"/>
                  <a:gd name="T23" fmla="*/ 95 h 311"/>
                  <a:gd name="T24" fmla="*/ 308 w 348"/>
                  <a:gd name="T25" fmla="*/ 189 h 311"/>
                  <a:gd name="T26" fmla="*/ 308 w 348"/>
                  <a:gd name="T27" fmla="*/ 189 h 311"/>
                  <a:gd name="T28" fmla="*/ 241 w 348"/>
                  <a:gd name="T29" fmla="*/ 251 h 311"/>
                  <a:gd name="T30" fmla="*/ 241 w 348"/>
                  <a:gd name="T31" fmla="*/ 251 h 311"/>
                  <a:gd name="T32" fmla="*/ 77 w 348"/>
                  <a:gd name="T33" fmla="*/ 201 h 311"/>
                  <a:gd name="T34" fmla="*/ 77 w 348"/>
                  <a:gd name="T35" fmla="*/ 201 h 311"/>
                  <a:gd name="T36" fmla="*/ 163 w 348"/>
                  <a:gd name="T37" fmla="*/ 30 h 311"/>
                  <a:gd name="T38" fmla="*/ 163 w 348"/>
                  <a:gd name="T39" fmla="*/ 30 h 311"/>
                  <a:gd name="T40" fmla="*/ 150 w 348"/>
                  <a:gd name="T41" fmla="*/ 7 h 311"/>
                  <a:gd name="T42" fmla="*/ 150 w 348"/>
                  <a:gd name="T43" fmla="*/ 7 h 311"/>
                  <a:gd name="T44" fmla="*/ 62 w 348"/>
                  <a:gd name="T45" fmla="*/ 237 h 311"/>
                  <a:gd name="T46" fmla="*/ 62 w 348"/>
                  <a:gd name="T47" fmla="*/ 237 h 311"/>
                  <a:gd name="T48" fmla="*/ 309 w 348"/>
                  <a:gd name="T49" fmla="*/ 235 h 311"/>
                  <a:gd name="T50" fmla="*/ 309 w 348"/>
                  <a:gd name="T51" fmla="*/ 235 h 311"/>
                  <a:gd name="T52" fmla="*/ 322 w 348"/>
                  <a:gd name="T53" fmla="*/ 104 h 311"/>
                  <a:gd name="T54" fmla="*/ 322 w 348"/>
                  <a:gd name="T55" fmla="*/ 104 h 311"/>
                  <a:gd name="T56" fmla="*/ 205 w 348"/>
                  <a:gd name="T57" fmla="*/ 49 h 311"/>
                  <a:gd name="T58" fmla="*/ 205 w 348"/>
                  <a:gd name="T59" fmla="*/ 49 h 311"/>
                  <a:gd name="T60" fmla="*/ 115 w 348"/>
                  <a:gd name="T61" fmla="*/ 138 h 311"/>
                  <a:gd name="T62" fmla="*/ 115 w 348"/>
                  <a:gd name="T63" fmla="*/ 138 h 311"/>
                  <a:gd name="T64" fmla="*/ 180 w 348"/>
                  <a:gd name="T65" fmla="*/ 245 h 311"/>
                  <a:gd name="T66" fmla="*/ 180 w 348"/>
                  <a:gd name="T67" fmla="*/ 245 h 311"/>
                  <a:gd name="T68" fmla="*/ 249 w 348"/>
                  <a:gd name="T69" fmla="*/ 142 h 311"/>
                  <a:gd name="T70" fmla="*/ 249 w 348"/>
                  <a:gd name="T71" fmla="*/ 142 h 311"/>
                  <a:gd name="T72" fmla="*/ 198 w 348"/>
                  <a:gd name="T73" fmla="*/ 128 h 311"/>
                  <a:gd name="T74" fmla="*/ 198 w 348"/>
                  <a:gd name="T75" fmla="*/ 128 h 311"/>
                  <a:gd name="T76" fmla="*/ 192 w 348"/>
                  <a:gd name="T77" fmla="*/ 175 h 311"/>
                  <a:gd name="T78" fmla="*/ 192 w 348"/>
                  <a:gd name="T79" fmla="*/ 175 h 311"/>
                  <a:gd name="T80" fmla="*/ 205 w 348"/>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8" h="311">
                    <a:moveTo>
                      <a:pt x="205" y="164"/>
                    </a:moveTo>
                    <a:lnTo>
                      <a:pt x="205" y="164"/>
                    </a:lnTo>
                    <a:cubicBezTo>
                      <a:pt x="203" y="156"/>
                      <a:pt x="205" y="147"/>
                      <a:pt x="213" y="146"/>
                    </a:cubicBezTo>
                    <a:lnTo>
                      <a:pt x="213" y="146"/>
                    </a:lnTo>
                    <a:cubicBezTo>
                      <a:pt x="224" y="142"/>
                      <a:pt x="233" y="153"/>
                      <a:pt x="236" y="162"/>
                    </a:cubicBezTo>
                    <a:lnTo>
                      <a:pt x="236" y="162"/>
                    </a:lnTo>
                    <a:cubicBezTo>
                      <a:pt x="241" y="181"/>
                      <a:pt x="222" y="205"/>
                      <a:pt x="207" y="214"/>
                    </a:cubicBezTo>
                    <a:lnTo>
                      <a:pt x="207" y="214"/>
                    </a:lnTo>
                    <a:cubicBezTo>
                      <a:pt x="171" y="235"/>
                      <a:pt x="145" y="187"/>
                      <a:pt x="144" y="156"/>
                    </a:cubicBezTo>
                    <a:lnTo>
                      <a:pt x="144" y="156"/>
                    </a:lnTo>
                    <a:cubicBezTo>
                      <a:pt x="142" y="83"/>
                      <a:pt x="230" y="50"/>
                      <a:pt x="283" y="95"/>
                    </a:cubicBezTo>
                    <a:lnTo>
                      <a:pt x="283" y="95"/>
                    </a:lnTo>
                    <a:cubicBezTo>
                      <a:pt x="309" y="117"/>
                      <a:pt x="318" y="156"/>
                      <a:pt x="308" y="189"/>
                    </a:cubicBezTo>
                    <a:lnTo>
                      <a:pt x="308" y="189"/>
                    </a:lnTo>
                    <a:cubicBezTo>
                      <a:pt x="296" y="220"/>
                      <a:pt x="270" y="239"/>
                      <a:pt x="241" y="251"/>
                    </a:cubicBezTo>
                    <a:lnTo>
                      <a:pt x="241" y="251"/>
                    </a:lnTo>
                    <a:cubicBezTo>
                      <a:pt x="184" y="271"/>
                      <a:pt x="102" y="266"/>
                      <a:pt x="77" y="201"/>
                    </a:cubicBezTo>
                    <a:lnTo>
                      <a:pt x="77" y="201"/>
                    </a:lnTo>
                    <a:cubicBezTo>
                      <a:pt x="49" y="129"/>
                      <a:pt x="102" y="63"/>
                      <a:pt x="163" y="30"/>
                    </a:cubicBezTo>
                    <a:lnTo>
                      <a:pt x="163" y="30"/>
                    </a:lnTo>
                    <a:cubicBezTo>
                      <a:pt x="178" y="22"/>
                      <a:pt x="165" y="0"/>
                      <a:pt x="150" y="7"/>
                    </a:cubicBezTo>
                    <a:lnTo>
                      <a:pt x="150" y="7"/>
                    </a:lnTo>
                    <a:cubicBezTo>
                      <a:pt x="67" y="46"/>
                      <a:pt x="0" y="151"/>
                      <a:pt x="62" y="237"/>
                    </a:cubicBezTo>
                    <a:lnTo>
                      <a:pt x="62" y="237"/>
                    </a:lnTo>
                    <a:cubicBezTo>
                      <a:pt x="116" y="310"/>
                      <a:pt x="251" y="302"/>
                      <a:pt x="309" y="235"/>
                    </a:cubicBezTo>
                    <a:lnTo>
                      <a:pt x="309" y="235"/>
                    </a:lnTo>
                    <a:cubicBezTo>
                      <a:pt x="341" y="200"/>
                      <a:pt x="347" y="146"/>
                      <a:pt x="322" y="104"/>
                    </a:cubicBezTo>
                    <a:lnTo>
                      <a:pt x="322" y="104"/>
                    </a:lnTo>
                    <a:cubicBezTo>
                      <a:pt x="299" y="63"/>
                      <a:pt x="253" y="41"/>
                      <a:pt x="205" y="49"/>
                    </a:cubicBezTo>
                    <a:lnTo>
                      <a:pt x="205" y="49"/>
                    </a:lnTo>
                    <a:cubicBezTo>
                      <a:pt x="161" y="55"/>
                      <a:pt x="121" y="92"/>
                      <a:pt x="115" y="138"/>
                    </a:cubicBezTo>
                    <a:lnTo>
                      <a:pt x="115" y="138"/>
                    </a:lnTo>
                    <a:cubicBezTo>
                      <a:pt x="109" y="183"/>
                      <a:pt x="132" y="239"/>
                      <a:pt x="180" y="245"/>
                    </a:cubicBezTo>
                    <a:lnTo>
                      <a:pt x="180" y="245"/>
                    </a:lnTo>
                    <a:cubicBezTo>
                      <a:pt x="230" y="252"/>
                      <a:pt x="276" y="184"/>
                      <a:pt x="249" y="142"/>
                    </a:cubicBezTo>
                    <a:lnTo>
                      <a:pt x="249" y="142"/>
                    </a:lnTo>
                    <a:cubicBezTo>
                      <a:pt x="238" y="125"/>
                      <a:pt x="215" y="116"/>
                      <a:pt x="198" y="128"/>
                    </a:cubicBezTo>
                    <a:lnTo>
                      <a:pt x="198" y="128"/>
                    </a:lnTo>
                    <a:cubicBezTo>
                      <a:pt x="182" y="138"/>
                      <a:pt x="176" y="162"/>
                      <a:pt x="192" y="175"/>
                    </a:cubicBezTo>
                    <a:lnTo>
                      <a:pt x="192" y="175"/>
                    </a:lnTo>
                    <a:cubicBezTo>
                      <a:pt x="200" y="181"/>
                      <a:pt x="211"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47" name="Freeform 309">
                <a:extLst>
                  <a:ext uri="{FF2B5EF4-FFF2-40B4-BE49-F238E27FC236}">
                    <a16:creationId xmlns:a16="http://schemas.microsoft.com/office/drawing/2014/main" id="{58696769-CBAF-D844-9E81-0719EC0163AE}"/>
                  </a:ext>
                </a:extLst>
              </p:cNvPr>
              <p:cNvSpPr>
                <a:spLocks noChangeArrowheads="1"/>
              </p:cNvSpPr>
              <p:nvPr/>
            </p:nvSpPr>
            <p:spPr bwMode="auto">
              <a:xfrm>
                <a:off x="2997426" y="3859460"/>
                <a:ext cx="163533" cy="149236"/>
              </a:xfrm>
              <a:custGeom>
                <a:avLst/>
                <a:gdLst>
                  <a:gd name="T0" fmla="*/ 205 w 345"/>
                  <a:gd name="T1" fmla="*/ 164 h 311"/>
                  <a:gd name="T2" fmla="*/ 205 w 345"/>
                  <a:gd name="T3" fmla="*/ 164 h 311"/>
                  <a:gd name="T4" fmla="*/ 211 w 345"/>
                  <a:gd name="T5" fmla="*/ 146 h 311"/>
                  <a:gd name="T6" fmla="*/ 211 w 345"/>
                  <a:gd name="T7" fmla="*/ 146 h 311"/>
                  <a:gd name="T8" fmla="*/ 233 w 345"/>
                  <a:gd name="T9" fmla="*/ 162 h 311"/>
                  <a:gd name="T10" fmla="*/ 233 w 345"/>
                  <a:gd name="T11" fmla="*/ 162 h 311"/>
                  <a:gd name="T12" fmla="*/ 206 w 345"/>
                  <a:gd name="T13" fmla="*/ 214 h 311"/>
                  <a:gd name="T14" fmla="*/ 206 w 345"/>
                  <a:gd name="T15" fmla="*/ 214 h 311"/>
                  <a:gd name="T16" fmla="*/ 141 w 345"/>
                  <a:gd name="T17" fmla="*/ 156 h 311"/>
                  <a:gd name="T18" fmla="*/ 141 w 345"/>
                  <a:gd name="T19" fmla="*/ 156 h 311"/>
                  <a:gd name="T20" fmla="*/ 281 w 345"/>
                  <a:gd name="T21" fmla="*/ 95 h 311"/>
                  <a:gd name="T22" fmla="*/ 281 w 345"/>
                  <a:gd name="T23" fmla="*/ 95 h 311"/>
                  <a:gd name="T24" fmla="*/ 306 w 345"/>
                  <a:gd name="T25" fmla="*/ 189 h 311"/>
                  <a:gd name="T26" fmla="*/ 306 w 345"/>
                  <a:gd name="T27" fmla="*/ 189 h 311"/>
                  <a:gd name="T28" fmla="*/ 239 w 345"/>
                  <a:gd name="T29" fmla="*/ 251 h 311"/>
                  <a:gd name="T30" fmla="*/ 239 w 345"/>
                  <a:gd name="T31" fmla="*/ 251 h 311"/>
                  <a:gd name="T32" fmla="*/ 74 w 345"/>
                  <a:gd name="T33" fmla="*/ 201 h 311"/>
                  <a:gd name="T34" fmla="*/ 74 w 345"/>
                  <a:gd name="T35" fmla="*/ 201 h 311"/>
                  <a:gd name="T36" fmla="*/ 161 w 345"/>
                  <a:gd name="T37" fmla="*/ 30 h 311"/>
                  <a:gd name="T38" fmla="*/ 161 w 345"/>
                  <a:gd name="T39" fmla="*/ 30 h 311"/>
                  <a:gd name="T40" fmla="*/ 148 w 345"/>
                  <a:gd name="T41" fmla="*/ 7 h 311"/>
                  <a:gd name="T42" fmla="*/ 148 w 345"/>
                  <a:gd name="T43" fmla="*/ 7 h 311"/>
                  <a:gd name="T44" fmla="*/ 61 w 345"/>
                  <a:gd name="T45" fmla="*/ 237 h 311"/>
                  <a:gd name="T46" fmla="*/ 61 w 345"/>
                  <a:gd name="T47" fmla="*/ 237 h 311"/>
                  <a:gd name="T48" fmla="*/ 307 w 345"/>
                  <a:gd name="T49" fmla="*/ 235 h 311"/>
                  <a:gd name="T50" fmla="*/ 307 w 345"/>
                  <a:gd name="T51" fmla="*/ 235 h 311"/>
                  <a:gd name="T52" fmla="*/ 320 w 345"/>
                  <a:gd name="T53" fmla="*/ 104 h 311"/>
                  <a:gd name="T54" fmla="*/ 320 w 345"/>
                  <a:gd name="T55" fmla="*/ 104 h 311"/>
                  <a:gd name="T56" fmla="*/ 205 w 345"/>
                  <a:gd name="T57" fmla="*/ 49 h 311"/>
                  <a:gd name="T58" fmla="*/ 205 w 345"/>
                  <a:gd name="T59" fmla="*/ 49 h 311"/>
                  <a:gd name="T60" fmla="*/ 113 w 345"/>
                  <a:gd name="T61" fmla="*/ 138 h 311"/>
                  <a:gd name="T62" fmla="*/ 113 w 345"/>
                  <a:gd name="T63" fmla="*/ 138 h 311"/>
                  <a:gd name="T64" fmla="*/ 180 w 345"/>
                  <a:gd name="T65" fmla="*/ 245 h 311"/>
                  <a:gd name="T66" fmla="*/ 180 w 345"/>
                  <a:gd name="T67" fmla="*/ 245 h 311"/>
                  <a:gd name="T68" fmla="*/ 247 w 345"/>
                  <a:gd name="T69" fmla="*/ 142 h 311"/>
                  <a:gd name="T70" fmla="*/ 247 w 345"/>
                  <a:gd name="T71" fmla="*/ 142 h 311"/>
                  <a:gd name="T72" fmla="*/ 195 w 345"/>
                  <a:gd name="T73" fmla="*/ 128 h 311"/>
                  <a:gd name="T74" fmla="*/ 195 w 345"/>
                  <a:gd name="T75" fmla="*/ 128 h 311"/>
                  <a:gd name="T76" fmla="*/ 191 w 345"/>
                  <a:gd name="T77" fmla="*/ 175 h 311"/>
                  <a:gd name="T78" fmla="*/ 191 w 345"/>
                  <a:gd name="T79" fmla="*/ 175 h 311"/>
                  <a:gd name="T80" fmla="*/ 205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5" y="164"/>
                    </a:moveTo>
                    <a:lnTo>
                      <a:pt x="205" y="164"/>
                    </a:lnTo>
                    <a:cubicBezTo>
                      <a:pt x="201" y="156"/>
                      <a:pt x="205" y="147"/>
                      <a:pt x="211" y="146"/>
                    </a:cubicBezTo>
                    <a:lnTo>
                      <a:pt x="211" y="146"/>
                    </a:lnTo>
                    <a:cubicBezTo>
                      <a:pt x="222" y="142"/>
                      <a:pt x="232" y="153"/>
                      <a:pt x="233" y="162"/>
                    </a:cubicBezTo>
                    <a:lnTo>
                      <a:pt x="233" y="162"/>
                    </a:lnTo>
                    <a:cubicBezTo>
                      <a:pt x="237" y="181"/>
                      <a:pt x="222" y="205"/>
                      <a:pt x="206" y="214"/>
                    </a:cubicBezTo>
                    <a:lnTo>
                      <a:pt x="206" y="214"/>
                    </a:lnTo>
                    <a:cubicBezTo>
                      <a:pt x="169" y="235"/>
                      <a:pt x="143" y="187"/>
                      <a:pt x="141" y="156"/>
                    </a:cubicBezTo>
                    <a:lnTo>
                      <a:pt x="141" y="156"/>
                    </a:lnTo>
                    <a:cubicBezTo>
                      <a:pt x="140" y="83"/>
                      <a:pt x="228" y="50"/>
                      <a:pt x="281" y="95"/>
                    </a:cubicBezTo>
                    <a:lnTo>
                      <a:pt x="281" y="95"/>
                    </a:lnTo>
                    <a:cubicBezTo>
                      <a:pt x="308" y="117"/>
                      <a:pt x="318" y="156"/>
                      <a:pt x="306" y="189"/>
                    </a:cubicBezTo>
                    <a:lnTo>
                      <a:pt x="306" y="189"/>
                    </a:lnTo>
                    <a:cubicBezTo>
                      <a:pt x="295" y="220"/>
                      <a:pt x="268" y="239"/>
                      <a:pt x="239" y="251"/>
                    </a:cubicBezTo>
                    <a:lnTo>
                      <a:pt x="239" y="251"/>
                    </a:lnTo>
                    <a:cubicBezTo>
                      <a:pt x="182" y="271"/>
                      <a:pt x="99" y="266"/>
                      <a:pt x="74" y="201"/>
                    </a:cubicBezTo>
                    <a:lnTo>
                      <a:pt x="74" y="201"/>
                    </a:lnTo>
                    <a:cubicBezTo>
                      <a:pt x="47" y="129"/>
                      <a:pt x="99" y="63"/>
                      <a:pt x="161" y="30"/>
                    </a:cubicBezTo>
                    <a:lnTo>
                      <a:pt x="161" y="30"/>
                    </a:lnTo>
                    <a:cubicBezTo>
                      <a:pt x="177" y="22"/>
                      <a:pt x="164" y="0"/>
                      <a:pt x="148" y="7"/>
                    </a:cubicBezTo>
                    <a:lnTo>
                      <a:pt x="148" y="7"/>
                    </a:lnTo>
                    <a:cubicBezTo>
                      <a:pt x="65" y="46"/>
                      <a:pt x="0" y="151"/>
                      <a:pt x="61" y="237"/>
                    </a:cubicBezTo>
                    <a:lnTo>
                      <a:pt x="61" y="237"/>
                    </a:lnTo>
                    <a:cubicBezTo>
                      <a:pt x="114" y="310"/>
                      <a:pt x="249" y="302"/>
                      <a:pt x="307" y="235"/>
                    </a:cubicBezTo>
                    <a:lnTo>
                      <a:pt x="307" y="235"/>
                    </a:lnTo>
                    <a:cubicBezTo>
                      <a:pt x="339" y="200"/>
                      <a:pt x="344" y="146"/>
                      <a:pt x="320" y="104"/>
                    </a:cubicBezTo>
                    <a:lnTo>
                      <a:pt x="320" y="104"/>
                    </a:lnTo>
                    <a:cubicBezTo>
                      <a:pt x="298" y="63"/>
                      <a:pt x="251" y="41"/>
                      <a:pt x="205" y="49"/>
                    </a:cubicBezTo>
                    <a:lnTo>
                      <a:pt x="205" y="49"/>
                    </a:lnTo>
                    <a:cubicBezTo>
                      <a:pt x="159" y="55"/>
                      <a:pt x="119" y="92"/>
                      <a:pt x="113" y="138"/>
                    </a:cubicBezTo>
                    <a:lnTo>
                      <a:pt x="113" y="138"/>
                    </a:lnTo>
                    <a:cubicBezTo>
                      <a:pt x="107" y="183"/>
                      <a:pt x="131" y="239"/>
                      <a:pt x="180" y="245"/>
                    </a:cubicBezTo>
                    <a:lnTo>
                      <a:pt x="180" y="245"/>
                    </a:lnTo>
                    <a:cubicBezTo>
                      <a:pt x="228" y="252"/>
                      <a:pt x="274" y="184"/>
                      <a:pt x="247" y="142"/>
                    </a:cubicBezTo>
                    <a:lnTo>
                      <a:pt x="247" y="142"/>
                    </a:lnTo>
                    <a:cubicBezTo>
                      <a:pt x="235" y="125"/>
                      <a:pt x="214" y="116"/>
                      <a:pt x="195" y="128"/>
                    </a:cubicBezTo>
                    <a:lnTo>
                      <a:pt x="195" y="128"/>
                    </a:lnTo>
                    <a:cubicBezTo>
                      <a:pt x="180" y="138"/>
                      <a:pt x="176" y="162"/>
                      <a:pt x="191" y="175"/>
                    </a:cubicBezTo>
                    <a:lnTo>
                      <a:pt x="191" y="175"/>
                    </a:lnTo>
                    <a:cubicBezTo>
                      <a:pt x="198" y="181"/>
                      <a:pt x="208"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48" name="Freeform 310">
                <a:extLst>
                  <a:ext uri="{FF2B5EF4-FFF2-40B4-BE49-F238E27FC236}">
                    <a16:creationId xmlns:a16="http://schemas.microsoft.com/office/drawing/2014/main" id="{37C4FFD3-05F6-8546-BDAA-F897F66A507E}"/>
                  </a:ext>
                </a:extLst>
              </p:cNvPr>
              <p:cNvSpPr>
                <a:spLocks/>
              </p:cNvSpPr>
              <p:nvPr/>
            </p:nvSpPr>
            <p:spPr bwMode="auto">
              <a:xfrm>
                <a:off x="3236088" y="3861048"/>
                <a:ext cx="145482" cy="149712"/>
              </a:xfrm>
              <a:custGeom>
                <a:avLst/>
                <a:gdLst>
                  <a:gd name="T0" fmla="*/ 64659 w 306"/>
                  <a:gd name="T1" fmla="*/ 61900 h 312"/>
                  <a:gd name="T2" fmla="*/ 64659 w 306"/>
                  <a:gd name="T3" fmla="*/ 61900 h 312"/>
                  <a:gd name="T4" fmla="*/ 56101 w 306"/>
                  <a:gd name="T5" fmla="*/ 65259 h 312"/>
                  <a:gd name="T6" fmla="*/ 56101 w 306"/>
                  <a:gd name="T7" fmla="*/ 65259 h 312"/>
                  <a:gd name="T8" fmla="*/ 54199 w 306"/>
                  <a:gd name="T9" fmla="*/ 52783 h 312"/>
                  <a:gd name="T10" fmla="*/ 54199 w 306"/>
                  <a:gd name="T11" fmla="*/ 52783 h 312"/>
                  <a:gd name="T12" fmla="*/ 81774 w 306"/>
                  <a:gd name="T13" fmla="*/ 44626 h 312"/>
                  <a:gd name="T14" fmla="*/ 81774 w 306"/>
                  <a:gd name="T15" fmla="*/ 44626 h 312"/>
                  <a:gd name="T16" fmla="*/ 83676 w 306"/>
                  <a:gd name="T17" fmla="*/ 85413 h 312"/>
                  <a:gd name="T18" fmla="*/ 83676 w 306"/>
                  <a:gd name="T19" fmla="*/ 85413 h 312"/>
                  <a:gd name="T20" fmla="*/ 15689 w 306"/>
                  <a:gd name="T21" fmla="*/ 59021 h 312"/>
                  <a:gd name="T22" fmla="*/ 15689 w 306"/>
                  <a:gd name="T23" fmla="*/ 59021 h 312"/>
                  <a:gd name="T24" fmla="*/ 39936 w 306"/>
                  <a:gd name="T25" fmla="*/ 19674 h 312"/>
                  <a:gd name="T26" fmla="*/ 39936 w 306"/>
                  <a:gd name="T27" fmla="*/ 19674 h 312"/>
                  <a:gd name="T28" fmla="*/ 82250 w 306"/>
                  <a:gd name="T29" fmla="*/ 20633 h 312"/>
                  <a:gd name="T30" fmla="*/ 82250 w 306"/>
                  <a:gd name="T31" fmla="*/ 20633 h 312"/>
                  <a:gd name="T32" fmla="*/ 121235 w 306"/>
                  <a:gd name="T33" fmla="*/ 93090 h 312"/>
                  <a:gd name="T34" fmla="*/ 121235 w 306"/>
                  <a:gd name="T35" fmla="*/ 93090 h 312"/>
                  <a:gd name="T36" fmla="*/ 34231 w 306"/>
                  <a:gd name="T37" fmla="*/ 121401 h 312"/>
                  <a:gd name="T38" fmla="*/ 34231 w 306"/>
                  <a:gd name="T39" fmla="*/ 121401 h 312"/>
                  <a:gd name="T40" fmla="*/ 30903 w 306"/>
                  <a:gd name="T41" fmla="*/ 134357 h 312"/>
                  <a:gd name="T42" fmla="*/ 30903 w 306"/>
                  <a:gd name="T43" fmla="*/ 134357 h 312"/>
                  <a:gd name="T44" fmla="*/ 137875 w 306"/>
                  <a:gd name="T45" fmla="*/ 86372 h 312"/>
                  <a:gd name="T46" fmla="*/ 137875 w 306"/>
                  <a:gd name="T47" fmla="*/ 86372 h 312"/>
                  <a:gd name="T48" fmla="*/ 54675 w 306"/>
                  <a:gd name="T49" fmla="*/ 2879 h 312"/>
                  <a:gd name="T50" fmla="*/ 54675 w 306"/>
                  <a:gd name="T51" fmla="*/ 2879 h 312"/>
                  <a:gd name="T52" fmla="*/ 6181 w 306"/>
                  <a:gd name="T53" fmla="*/ 42706 h 312"/>
                  <a:gd name="T54" fmla="*/ 6181 w 306"/>
                  <a:gd name="T55" fmla="*/ 42706 h 312"/>
                  <a:gd name="T56" fmla="*/ 26149 w 306"/>
                  <a:gd name="T57" fmla="*/ 101248 h 312"/>
                  <a:gd name="T58" fmla="*/ 26149 w 306"/>
                  <a:gd name="T59" fmla="*/ 101248 h 312"/>
                  <a:gd name="T60" fmla="*/ 87479 w 306"/>
                  <a:gd name="T61" fmla="*/ 102207 h 312"/>
                  <a:gd name="T62" fmla="*/ 87479 w 306"/>
                  <a:gd name="T63" fmla="*/ 102207 h 312"/>
                  <a:gd name="T64" fmla="*/ 101267 w 306"/>
                  <a:gd name="T65" fmla="*/ 43186 h 312"/>
                  <a:gd name="T66" fmla="*/ 101267 w 306"/>
                  <a:gd name="T67" fmla="*/ 43186 h 312"/>
                  <a:gd name="T68" fmla="*/ 42789 w 306"/>
                  <a:gd name="T69" fmla="*/ 55182 h 312"/>
                  <a:gd name="T70" fmla="*/ 42789 w 306"/>
                  <a:gd name="T71" fmla="*/ 55182 h 312"/>
                  <a:gd name="T72" fmla="*/ 56101 w 306"/>
                  <a:gd name="T73" fmla="*/ 77255 h 312"/>
                  <a:gd name="T74" fmla="*/ 56101 w 306"/>
                  <a:gd name="T75" fmla="*/ 77255 h 312"/>
                  <a:gd name="T76" fmla="*/ 73692 w 306"/>
                  <a:gd name="T77" fmla="*/ 62860 h 312"/>
                  <a:gd name="T78" fmla="*/ 73692 w 306"/>
                  <a:gd name="T79" fmla="*/ 62860 h 312"/>
                  <a:gd name="T80" fmla="*/ 64659 w 306"/>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6" y="129"/>
                    </a:moveTo>
                    <a:lnTo>
                      <a:pt x="136" y="129"/>
                    </a:lnTo>
                    <a:cubicBezTo>
                      <a:pt x="135" y="136"/>
                      <a:pt x="125" y="140"/>
                      <a:pt x="118" y="136"/>
                    </a:cubicBezTo>
                    <a:cubicBezTo>
                      <a:pt x="109" y="133"/>
                      <a:pt x="110" y="118"/>
                      <a:pt x="114" y="110"/>
                    </a:cubicBezTo>
                    <a:cubicBezTo>
                      <a:pt x="125" y="93"/>
                      <a:pt x="154" y="88"/>
                      <a:pt x="172" y="93"/>
                    </a:cubicBezTo>
                    <a:cubicBezTo>
                      <a:pt x="211" y="104"/>
                      <a:pt x="196" y="157"/>
                      <a:pt x="176" y="178"/>
                    </a:cubicBezTo>
                    <a:cubicBezTo>
                      <a:pt x="125" y="231"/>
                      <a:pt x="39" y="193"/>
                      <a:pt x="33" y="123"/>
                    </a:cubicBezTo>
                    <a:cubicBezTo>
                      <a:pt x="30" y="89"/>
                      <a:pt x="52" y="55"/>
                      <a:pt x="84" y="41"/>
                    </a:cubicBezTo>
                    <a:cubicBezTo>
                      <a:pt x="111" y="26"/>
                      <a:pt x="146" y="30"/>
                      <a:pt x="173" y="43"/>
                    </a:cubicBezTo>
                    <a:cubicBezTo>
                      <a:pt x="227" y="69"/>
                      <a:pt x="282" y="131"/>
                      <a:pt x="255" y="194"/>
                    </a:cubicBezTo>
                    <a:cubicBezTo>
                      <a:pt x="223" y="265"/>
                      <a:pt x="140" y="276"/>
                      <a:pt x="72" y="253"/>
                    </a:cubicBezTo>
                    <a:cubicBezTo>
                      <a:pt x="56" y="248"/>
                      <a:pt x="50" y="273"/>
                      <a:pt x="65" y="280"/>
                    </a:cubicBezTo>
                    <a:cubicBezTo>
                      <a:pt x="152" y="311"/>
                      <a:pt x="272" y="284"/>
                      <a:pt x="290" y="180"/>
                    </a:cubicBezTo>
                    <a:cubicBezTo>
                      <a:pt x="305" y="89"/>
                      <a:pt x="202" y="0"/>
                      <a:pt x="115" y="6"/>
                    </a:cubicBezTo>
                    <a:cubicBezTo>
                      <a:pt x="68" y="9"/>
                      <a:pt x="25" y="43"/>
                      <a:pt x="13" y="89"/>
                    </a:cubicBezTo>
                    <a:cubicBezTo>
                      <a:pt x="0" y="135"/>
                      <a:pt x="17" y="184"/>
                      <a:pt x="55" y="211"/>
                    </a:cubicBezTo>
                    <a:cubicBezTo>
                      <a:pt x="92" y="239"/>
                      <a:pt x="146" y="240"/>
                      <a:pt x="184" y="213"/>
                    </a:cubicBezTo>
                    <a:cubicBezTo>
                      <a:pt x="218" y="185"/>
                      <a:pt x="242" y="129"/>
                      <a:pt x="213" y="90"/>
                    </a:cubicBezTo>
                    <a:cubicBezTo>
                      <a:pt x="182" y="50"/>
                      <a:pt x="101" y="65"/>
                      <a:pt x="90" y="115"/>
                    </a:cubicBezTo>
                    <a:cubicBezTo>
                      <a:pt x="88" y="135"/>
                      <a:pt x="97" y="157"/>
                      <a:pt x="118" y="161"/>
                    </a:cubicBezTo>
                    <a:cubicBezTo>
                      <a:pt x="136" y="164"/>
                      <a:pt x="156" y="151"/>
                      <a:pt x="155" y="131"/>
                    </a:cubicBezTo>
                    <a:cubicBezTo>
                      <a:pt x="154" y="122"/>
                      <a:pt x="140"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49" name="Freeform 311">
                <a:extLst>
                  <a:ext uri="{FF2B5EF4-FFF2-40B4-BE49-F238E27FC236}">
                    <a16:creationId xmlns:a16="http://schemas.microsoft.com/office/drawing/2014/main" id="{63DBD020-8F26-1B4E-8996-A7B45C6EB396}"/>
                  </a:ext>
                </a:extLst>
              </p:cNvPr>
              <p:cNvSpPr>
                <a:spLocks/>
              </p:cNvSpPr>
              <p:nvPr/>
            </p:nvSpPr>
            <p:spPr bwMode="auto">
              <a:xfrm>
                <a:off x="2784887" y="3861048"/>
                <a:ext cx="145482" cy="149712"/>
              </a:xfrm>
              <a:custGeom>
                <a:avLst/>
                <a:gdLst>
                  <a:gd name="T0" fmla="*/ 65134 w 306"/>
                  <a:gd name="T1" fmla="*/ 61900 h 312"/>
                  <a:gd name="T2" fmla="*/ 65134 w 306"/>
                  <a:gd name="T3" fmla="*/ 61900 h 312"/>
                  <a:gd name="T4" fmla="*/ 56101 w 306"/>
                  <a:gd name="T5" fmla="*/ 65259 h 312"/>
                  <a:gd name="T6" fmla="*/ 56101 w 306"/>
                  <a:gd name="T7" fmla="*/ 65259 h 312"/>
                  <a:gd name="T8" fmla="*/ 54199 w 306"/>
                  <a:gd name="T9" fmla="*/ 52783 h 312"/>
                  <a:gd name="T10" fmla="*/ 54199 w 306"/>
                  <a:gd name="T11" fmla="*/ 52783 h 312"/>
                  <a:gd name="T12" fmla="*/ 81774 w 306"/>
                  <a:gd name="T13" fmla="*/ 44626 h 312"/>
                  <a:gd name="T14" fmla="*/ 81774 w 306"/>
                  <a:gd name="T15" fmla="*/ 44626 h 312"/>
                  <a:gd name="T16" fmla="*/ 83200 w 306"/>
                  <a:gd name="T17" fmla="*/ 85413 h 312"/>
                  <a:gd name="T18" fmla="*/ 83200 w 306"/>
                  <a:gd name="T19" fmla="*/ 85413 h 312"/>
                  <a:gd name="T20" fmla="*/ 15689 w 306"/>
                  <a:gd name="T21" fmla="*/ 59021 h 312"/>
                  <a:gd name="T22" fmla="*/ 15689 w 306"/>
                  <a:gd name="T23" fmla="*/ 59021 h 312"/>
                  <a:gd name="T24" fmla="*/ 39461 w 306"/>
                  <a:gd name="T25" fmla="*/ 19674 h 312"/>
                  <a:gd name="T26" fmla="*/ 39461 w 306"/>
                  <a:gd name="T27" fmla="*/ 19674 h 312"/>
                  <a:gd name="T28" fmla="*/ 82250 w 306"/>
                  <a:gd name="T29" fmla="*/ 20633 h 312"/>
                  <a:gd name="T30" fmla="*/ 82250 w 306"/>
                  <a:gd name="T31" fmla="*/ 20633 h 312"/>
                  <a:gd name="T32" fmla="*/ 121235 w 306"/>
                  <a:gd name="T33" fmla="*/ 93090 h 312"/>
                  <a:gd name="T34" fmla="*/ 121235 w 306"/>
                  <a:gd name="T35" fmla="*/ 93090 h 312"/>
                  <a:gd name="T36" fmla="*/ 34231 w 306"/>
                  <a:gd name="T37" fmla="*/ 121401 h 312"/>
                  <a:gd name="T38" fmla="*/ 34231 w 306"/>
                  <a:gd name="T39" fmla="*/ 121401 h 312"/>
                  <a:gd name="T40" fmla="*/ 31378 w 306"/>
                  <a:gd name="T41" fmla="*/ 134357 h 312"/>
                  <a:gd name="T42" fmla="*/ 31378 w 306"/>
                  <a:gd name="T43" fmla="*/ 134357 h 312"/>
                  <a:gd name="T44" fmla="*/ 137400 w 306"/>
                  <a:gd name="T45" fmla="*/ 86372 h 312"/>
                  <a:gd name="T46" fmla="*/ 137400 w 306"/>
                  <a:gd name="T47" fmla="*/ 86372 h 312"/>
                  <a:gd name="T48" fmla="*/ 54199 w 306"/>
                  <a:gd name="T49" fmla="*/ 2879 h 312"/>
                  <a:gd name="T50" fmla="*/ 54199 w 306"/>
                  <a:gd name="T51" fmla="*/ 2879 h 312"/>
                  <a:gd name="T52" fmla="*/ 5705 w 306"/>
                  <a:gd name="T53" fmla="*/ 42706 h 312"/>
                  <a:gd name="T54" fmla="*/ 5705 w 306"/>
                  <a:gd name="T55" fmla="*/ 42706 h 312"/>
                  <a:gd name="T56" fmla="*/ 25673 w 306"/>
                  <a:gd name="T57" fmla="*/ 101248 h 312"/>
                  <a:gd name="T58" fmla="*/ 25673 w 306"/>
                  <a:gd name="T59" fmla="*/ 101248 h 312"/>
                  <a:gd name="T60" fmla="*/ 87479 w 306"/>
                  <a:gd name="T61" fmla="*/ 102207 h 312"/>
                  <a:gd name="T62" fmla="*/ 87479 w 306"/>
                  <a:gd name="T63" fmla="*/ 102207 h 312"/>
                  <a:gd name="T64" fmla="*/ 100316 w 306"/>
                  <a:gd name="T65" fmla="*/ 43186 h 312"/>
                  <a:gd name="T66" fmla="*/ 100316 w 306"/>
                  <a:gd name="T67" fmla="*/ 43186 h 312"/>
                  <a:gd name="T68" fmla="*/ 43264 w 306"/>
                  <a:gd name="T69" fmla="*/ 55182 h 312"/>
                  <a:gd name="T70" fmla="*/ 43264 w 306"/>
                  <a:gd name="T71" fmla="*/ 55182 h 312"/>
                  <a:gd name="T72" fmla="*/ 55625 w 306"/>
                  <a:gd name="T73" fmla="*/ 77255 h 312"/>
                  <a:gd name="T74" fmla="*/ 55625 w 306"/>
                  <a:gd name="T75" fmla="*/ 77255 h 312"/>
                  <a:gd name="T76" fmla="*/ 73216 w 306"/>
                  <a:gd name="T77" fmla="*/ 62860 h 312"/>
                  <a:gd name="T78" fmla="*/ 73216 w 306"/>
                  <a:gd name="T79" fmla="*/ 62860 h 312"/>
                  <a:gd name="T80" fmla="*/ 65134 w 306"/>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7" y="129"/>
                    </a:moveTo>
                    <a:lnTo>
                      <a:pt x="137" y="129"/>
                    </a:lnTo>
                    <a:cubicBezTo>
                      <a:pt x="135" y="136"/>
                      <a:pt x="125" y="140"/>
                      <a:pt x="118" y="136"/>
                    </a:cubicBezTo>
                    <a:cubicBezTo>
                      <a:pt x="109" y="133"/>
                      <a:pt x="109" y="118"/>
                      <a:pt x="114" y="110"/>
                    </a:cubicBezTo>
                    <a:cubicBezTo>
                      <a:pt x="125" y="93"/>
                      <a:pt x="154" y="88"/>
                      <a:pt x="172" y="93"/>
                    </a:cubicBezTo>
                    <a:cubicBezTo>
                      <a:pt x="211" y="104"/>
                      <a:pt x="196" y="157"/>
                      <a:pt x="175" y="178"/>
                    </a:cubicBezTo>
                    <a:cubicBezTo>
                      <a:pt x="125" y="231"/>
                      <a:pt x="39" y="193"/>
                      <a:pt x="33" y="123"/>
                    </a:cubicBezTo>
                    <a:cubicBezTo>
                      <a:pt x="30" y="89"/>
                      <a:pt x="51" y="55"/>
                      <a:pt x="83" y="41"/>
                    </a:cubicBezTo>
                    <a:cubicBezTo>
                      <a:pt x="112" y="26"/>
                      <a:pt x="144" y="30"/>
                      <a:pt x="173" y="43"/>
                    </a:cubicBezTo>
                    <a:cubicBezTo>
                      <a:pt x="226" y="69"/>
                      <a:pt x="281" y="131"/>
                      <a:pt x="255" y="194"/>
                    </a:cubicBezTo>
                    <a:cubicBezTo>
                      <a:pt x="223" y="265"/>
                      <a:pt x="139" y="276"/>
                      <a:pt x="72" y="253"/>
                    </a:cubicBezTo>
                    <a:cubicBezTo>
                      <a:pt x="56" y="248"/>
                      <a:pt x="50" y="273"/>
                      <a:pt x="66" y="280"/>
                    </a:cubicBezTo>
                    <a:cubicBezTo>
                      <a:pt x="151" y="311"/>
                      <a:pt x="272" y="284"/>
                      <a:pt x="289" y="180"/>
                    </a:cubicBezTo>
                    <a:cubicBezTo>
                      <a:pt x="305" y="89"/>
                      <a:pt x="202" y="0"/>
                      <a:pt x="114" y="6"/>
                    </a:cubicBezTo>
                    <a:cubicBezTo>
                      <a:pt x="67" y="9"/>
                      <a:pt x="25" y="43"/>
                      <a:pt x="12" y="89"/>
                    </a:cubicBezTo>
                    <a:cubicBezTo>
                      <a:pt x="0" y="135"/>
                      <a:pt x="17" y="184"/>
                      <a:pt x="54" y="211"/>
                    </a:cubicBezTo>
                    <a:cubicBezTo>
                      <a:pt x="92" y="239"/>
                      <a:pt x="146" y="240"/>
                      <a:pt x="184" y="213"/>
                    </a:cubicBezTo>
                    <a:cubicBezTo>
                      <a:pt x="218" y="185"/>
                      <a:pt x="242" y="129"/>
                      <a:pt x="211" y="90"/>
                    </a:cubicBezTo>
                    <a:cubicBezTo>
                      <a:pt x="181" y="50"/>
                      <a:pt x="101" y="65"/>
                      <a:pt x="91" y="115"/>
                    </a:cubicBezTo>
                    <a:cubicBezTo>
                      <a:pt x="87" y="135"/>
                      <a:pt x="96" y="157"/>
                      <a:pt x="117" y="161"/>
                    </a:cubicBezTo>
                    <a:cubicBezTo>
                      <a:pt x="135" y="164"/>
                      <a:pt x="156" y="151"/>
                      <a:pt x="154" y="131"/>
                    </a:cubicBezTo>
                    <a:cubicBezTo>
                      <a:pt x="154" y="122"/>
                      <a:pt x="139"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50" name="Freeform 312">
                <a:extLst>
                  <a:ext uri="{FF2B5EF4-FFF2-40B4-BE49-F238E27FC236}">
                    <a16:creationId xmlns:a16="http://schemas.microsoft.com/office/drawing/2014/main" id="{F0DAD895-D795-5349-B177-D162CD37D2FD}"/>
                  </a:ext>
                </a:extLst>
              </p:cNvPr>
              <p:cNvSpPr>
                <a:spLocks noChangeArrowheads="1"/>
              </p:cNvSpPr>
              <p:nvPr/>
            </p:nvSpPr>
            <p:spPr bwMode="auto">
              <a:xfrm>
                <a:off x="3445157" y="3861049"/>
                <a:ext cx="166709" cy="149236"/>
              </a:xfrm>
              <a:custGeom>
                <a:avLst/>
                <a:gdLst>
                  <a:gd name="T0" fmla="*/ 205 w 347"/>
                  <a:gd name="T1" fmla="*/ 164 h 311"/>
                  <a:gd name="T2" fmla="*/ 205 w 347"/>
                  <a:gd name="T3" fmla="*/ 164 h 311"/>
                  <a:gd name="T4" fmla="*/ 213 w 347"/>
                  <a:gd name="T5" fmla="*/ 146 h 311"/>
                  <a:gd name="T6" fmla="*/ 213 w 347"/>
                  <a:gd name="T7" fmla="*/ 146 h 311"/>
                  <a:gd name="T8" fmla="*/ 234 w 347"/>
                  <a:gd name="T9" fmla="*/ 162 h 311"/>
                  <a:gd name="T10" fmla="*/ 234 w 347"/>
                  <a:gd name="T11" fmla="*/ 162 h 311"/>
                  <a:gd name="T12" fmla="*/ 207 w 347"/>
                  <a:gd name="T13" fmla="*/ 214 h 311"/>
                  <a:gd name="T14" fmla="*/ 207 w 347"/>
                  <a:gd name="T15" fmla="*/ 214 h 311"/>
                  <a:gd name="T16" fmla="*/ 144 w 347"/>
                  <a:gd name="T17" fmla="*/ 156 h 311"/>
                  <a:gd name="T18" fmla="*/ 144 w 347"/>
                  <a:gd name="T19" fmla="*/ 156 h 311"/>
                  <a:gd name="T20" fmla="*/ 283 w 347"/>
                  <a:gd name="T21" fmla="*/ 95 h 311"/>
                  <a:gd name="T22" fmla="*/ 283 w 347"/>
                  <a:gd name="T23" fmla="*/ 95 h 311"/>
                  <a:gd name="T24" fmla="*/ 307 w 347"/>
                  <a:gd name="T25" fmla="*/ 189 h 311"/>
                  <a:gd name="T26" fmla="*/ 307 w 347"/>
                  <a:gd name="T27" fmla="*/ 189 h 311"/>
                  <a:gd name="T28" fmla="*/ 240 w 347"/>
                  <a:gd name="T29" fmla="*/ 251 h 311"/>
                  <a:gd name="T30" fmla="*/ 240 w 347"/>
                  <a:gd name="T31" fmla="*/ 251 h 311"/>
                  <a:gd name="T32" fmla="*/ 77 w 347"/>
                  <a:gd name="T33" fmla="*/ 201 h 311"/>
                  <a:gd name="T34" fmla="*/ 77 w 347"/>
                  <a:gd name="T35" fmla="*/ 201 h 311"/>
                  <a:gd name="T36" fmla="*/ 163 w 347"/>
                  <a:gd name="T37" fmla="*/ 30 h 311"/>
                  <a:gd name="T38" fmla="*/ 163 w 347"/>
                  <a:gd name="T39" fmla="*/ 30 h 311"/>
                  <a:gd name="T40" fmla="*/ 150 w 347"/>
                  <a:gd name="T41" fmla="*/ 7 h 311"/>
                  <a:gd name="T42" fmla="*/ 150 w 347"/>
                  <a:gd name="T43" fmla="*/ 7 h 311"/>
                  <a:gd name="T44" fmla="*/ 62 w 347"/>
                  <a:gd name="T45" fmla="*/ 237 h 311"/>
                  <a:gd name="T46" fmla="*/ 62 w 347"/>
                  <a:gd name="T47" fmla="*/ 237 h 311"/>
                  <a:gd name="T48" fmla="*/ 309 w 347"/>
                  <a:gd name="T49" fmla="*/ 235 h 311"/>
                  <a:gd name="T50" fmla="*/ 309 w 347"/>
                  <a:gd name="T51" fmla="*/ 235 h 311"/>
                  <a:gd name="T52" fmla="*/ 322 w 347"/>
                  <a:gd name="T53" fmla="*/ 104 h 311"/>
                  <a:gd name="T54" fmla="*/ 322 w 347"/>
                  <a:gd name="T55" fmla="*/ 104 h 311"/>
                  <a:gd name="T56" fmla="*/ 207 w 347"/>
                  <a:gd name="T57" fmla="*/ 49 h 311"/>
                  <a:gd name="T58" fmla="*/ 207 w 347"/>
                  <a:gd name="T59" fmla="*/ 49 h 311"/>
                  <a:gd name="T60" fmla="*/ 115 w 347"/>
                  <a:gd name="T61" fmla="*/ 138 h 311"/>
                  <a:gd name="T62" fmla="*/ 115 w 347"/>
                  <a:gd name="T63" fmla="*/ 138 h 311"/>
                  <a:gd name="T64" fmla="*/ 180 w 347"/>
                  <a:gd name="T65" fmla="*/ 245 h 311"/>
                  <a:gd name="T66" fmla="*/ 180 w 347"/>
                  <a:gd name="T67" fmla="*/ 245 h 311"/>
                  <a:gd name="T68" fmla="*/ 247 w 347"/>
                  <a:gd name="T69" fmla="*/ 142 h 311"/>
                  <a:gd name="T70" fmla="*/ 247 w 347"/>
                  <a:gd name="T71" fmla="*/ 142 h 311"/>
                  <a:gd name="T72" fmla="*/ 198 w 347"/>
                  <a:gd name="T73" fmla="*/ 128 h 311"/>
                  <a:gd name="T74" fmla="*/ 198 w 347"/>
                  <a:gd name="T75" fmla="*/ 128 h 311"/>
                  <a:gd name="T76" fmla="*/ 192 w 347"/>
                  <a:gd name="T77" fmla="*/ 175 h 311"/>
                  <a:gd name="T78" fmla="*/ 192 w 347"/>
                  <a:gd name="T79" fmla="*/ 175 h 311"/>
                  <a:gd name="T80" fmla="*/ 205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5" y="164"/>
                    </a:moveTo>
                    <a:lnTo>
                      <a:pt x="205" y="164"/>
                    </a:lnTo>
                    <a:cubicBezTo>
                      <a:pt x="201" y="156"/>
                      <a:pt x="205" y="147"/>
                      <a:pt x="213" y="146"/>
                    </a:cubicBezTo>
                    <a:lnTo>
                      <a:pt x="213" y="146"/>
                    </a:lnTo>
                    <a:cubicBezTo>
                      <a:pt x="224" y="142"/>
                      <a:pt x="233" y="153"/>
                      <a:pt x="234" y="162"/>
                    </a:cubicBezTo>
                    <a:lnTo>
                      <a:pt x="234" y="162"/>
                    </a:lnTo>
                    <a:cubicBezTo>
                      <a:pt x="240" y="181"/>
                      <a:pt x="224" y="205"/>
                      <a:pt x="207" y="214"/>
                    </a:cubicBezTo>
                    <a:lnTo>
                      <a:pt x="207" y="214"/>
                    </a:lnTo>
                    <a:cubicBezTo>
                      <a:pt x="171" y="235"/>
                      <a:pt x="145" y="187"/>
                      <a:pt x="144" y="156"/>
                    </a:cubicBezTo>
                    <a:lnTo>
                      <a:pt x="144" y="156"/>
                    </a:lnTo>
                    <a:cubicBezTo>
                      <a:pt x="142" y="83"/>
                      <a:pt x="229" y="50"/>
                      <a:pt x="283" y="95"/>
                    </a:cubicBezTo>
                    <a:lnTo>
                      <a:pt x="283" y="95"/>
                    </a:lnTo>
                    <a:cubicBezTo>
                      <a:pt x="309" y="117"/>
                      <a:pt x="318" y="156"/>
                      <a:pt x="307" y="189"/>
                    </a:cubicBezTo>
                    <a:lnTo>
                      <a:pt x="307" y="189"/>
                    </a:lnTo>
                    <a:cubicBezTo>
                      <a:pt x="296" y="220"/>
                      <a:pt x="270" y="239"/>
                      <a:pt x="240" y="251"/>
                    </a:cubicBezTo>
                    <a:lnTo>
                      <a:pt x="240" y="251"/>
                    </a:lnTo>
                    <a:cubicBezTo>
                      <a:pt x="184" y="271"/>
                      <a:pt x="102" y="266"/>
                      <a:pt x="77" y="201"/>
                    </a:cubicBezTo>
                    <a:lnTo>
                      <a:pt x="77" y="201"/>
                    </a:lnTo>
                    <a:cubicBezTo>
                      <a:pt x="49" y="129"/>
                      <a:pt x="100" y="63"/>
                      <a:pt x="163" y="30"/>
                    </a:cubicBezTo>
                    <a:lnTo>
                      <a:pt x="163" y="30"/>
                    </a:lnTo>
                    <a:cubicBezTo>
                      <a:pt x="179" y="22"/>
                      <a:pt x="165" y="0"/>
                      <a:pt x="150" y="7"/>
                    </a:cubicBezTo>
                    <a:lnTo>
                      <a:pt x="150" y="7"/>
                    </a:lnTo>
                    <a:cubicBezTo>
                      <a:pt x="66" y="46"/>
                      <a:pt x="0" y="151"/>
                      <a:pt x="62" y="237"/>
                    </a:cubicBezTo>
                    <a:lnTo>
                      <a:pt x="62" y="237"/>
                    </a:lnTo>
                    <a:cubicBezTo>
                      <a:pt x="115" y="310"/>
                      <a:pt x="251" y="302"/>
                      <a:pt x="309" y="235"/>
                    </a:cubicBezTo>
                    <a:lnTo>
                      <a:pt x="309" y="235"/>
                    </a:lnTo>
                    <a:cubicBezTo>
                      <a:pt x="341" y="200"/>
                      <a:pt x="346" y="146"/>
                      <a:pt x="322" y="104"/>
                    </a:cubicBezTo>
                    <a:lnTo>
                      <a:pt x="322" y="104"/>
                    </a:lnTo>
                    <a:cubicBezTo>
                      <a:pt x="299" y="63"/>
                      <a:pt x="251" y="41"/>
                      <a:pt x="207" y="49"/>
                    </a:cubicBezTo>
                    <a:lnTo>
                      <a:pt x="207" y="49"/>
                    </a:lnTo>
                    <a:cubicBezTo>
                      <a:pt x="159" y="55"/>
                      <a:pt x="120" y="92"/>
                      <a:pt x="115" y="138"/>
                    </a:cubicBezTo>
                    <a:lnTo>
                      <a:pt x="115" y="138"/>
                    </a:lnTo>
                    <a:cubicBezTo>
                      <a:pt x="108" y="183"/>
                      <a:pt x="132" y="239"/>
                      <a:pt x="180" y="245"/>
                    </a:cubicBezTo>
                    <a:lnTo>
                      <a:pt x="180" y="245"/>
                    </a:lnTo>
                    <a:cubicBezTo>
                      <a:pt x="229" y="252"/>
                      <a:pt x="276" y="184"/>
                      <a:pt x="247" y="142"/>
                    </a:cubicBezTo>
                    <a:lnTo>
                      <a:pt x="247" y="142"/>
                    </a:lnTo>
                    <a:cubicBezTo>
                      <a:pt x="237" y="125"/>
                      <a:pt x="215" y="116"/>
                      <a:pt x="198" y="128"/>
                    </a:cubicBezTo>
                    <a:lnTo>
                      <a:pt x="198" y="128"/>
                    </a:lnTo>
                    <a:cubicBezTo>
                      <a:pt x="182" y="138"/>
                      <a:pt x="176" y="162"/>
                      <a:pt x="192" y="175"/>
                    </a:cubicBezTo>
                    <a:lnTo>
                      <a:pt x="192" y="175"/>
                    </a:lnTo>
                    <a:cubicBezTo>
                      <a:pt x="199" y="181"/>
                      <a:pt x="211"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51" name="Freeform 313">
                <a:extLst>
                  <a:ext uri="{FF2B5EF4-FFF2-40B4-BE49-F238E27FC236}">
                    <a16:creationId xmlns:a16="http://schemas.microsoft.com/office/drawing/2014/main" id="{74DDB0EB-3C7B-3946-8DC9-C89E6CDEC7F2}"/>
                  </a:ext>
                </a:extLst>
              </p:cNvPr>
              <p:cNvSpPr>
                <a:spLocks noChangeArrowheads="1"/>
              </p:cNvSpPr>
              <p:nvPr/>
            </p:nvSpPr>
            <p:spPr bwMode="auto">
              <a:xfrm>
                <a:off x="3894476" y="3861049"/>
                <a:ext cx="165121" cy="149236"/>
              </a:xfrm>
              <a:custGeom>
                <a:avLst/>
                <a:gdLst>
                  <a:gd name="T0" fmla="*/ 205 w 345"/>
                  <a:gd name="T1" fmla="*/ 164 h 311"/>
                  <a:gd name="T2" fmla="*/ 205 w 345"/>
                  <a:gd name="T3" fmla="*/ 164 h 311"/>
                  <a:gd name="T4" fmla="*/ 211 w 345"/>
                  <a:gd name="T5" fmla="*/ 146 h 311"/>
                  <a:gd name="T6" fmla="*/ 211 w 345"/>
                  <a:gd name="T7" fmla="*/ 146 h 311"/>
                  <a:gd name="T8" fmla="*/ 233 w 345"/>
                  <a:gd name="T9" fmla="*/ 162 h 311"/>
                  <a:gd name="T10" fmla="*/ 233 w 345"/>
                  <a:gd name="T11" fmla="*/ 162 h 311"/>
                  <a:gd name="T12" fmla="*/ 205 w 345"/>
                  <a:gd name="T13" fmla="*/ 214 h 311"/>
                  <a:gd name="T14" fmla="*/ 205 w 345"/>
                  <a:gd name="T15" fmla="*/ 214 h 311"/>
                  <a:gd name="T16" fmla="*/ 141 w 345"/>
                  <a:gd name="T17" fmla="*/ 156 h 311"/>
                  <a:gd name="T18" fmla="*/ 141 w 345"/>
                  <a:gd name="T19" fmla="*/ 156 h 311"/>
                  <a:gd name="T20" fmla="*/ 281 w 345"/>
                  <a:gd name="T21" fmla="*/ 95 h 311"/>
                  <a:gd name="T22" fmla="*/ 281 w 345"/>
                  <a:gd name="T23" fmla="*/ 95 h 311"/>
                  <a:gd name="T24" fmla="*/ 304 w 345"/>
                  <a:gd name="T25" fmla="*/ 189 h 311"/>
                  <a:gd name="T26" fmla="*/ 304 w 345"/>
                  <a:gd name="T27" fmla="*/ 189 h 311"/>
                  <a:gd name="T28" fmla="*/ 239 w 345"/>
                  <a:gd name="T29" fmla="*/ 251 h 311"/>
                  <a:gd name="T30" fmla="*/ 239 w 345"/>
                  <a:gd name="T31" fmla="*/ 251 h 311"/>
                  <a:gd name="T32" fmla="*/ 76 w 345"/>
                  <a:gd name="T33" fmla="*/ 201 h 311"/>
                  <a:gd name="T34" fmla="*/ 76 w 345"/>
                  <a:gd name="T35" fmla="*/ 201 h 311"/>
                  <a:gd name="T36" fmla="*/ 161 w 345"/>
                  <a:gd name="T37" fmla="*/ 30 h 311"/>
                  <a:gd name="T38" fmla="*/ 161 w 345"/>
                  <a:gd name="T39" fmla="*/ 30 h 311"/>
                  <a:gd name="T40" fmla="*/ 148 w 345"/>
                  <a:gd name="T41" fmla="*/ 7 h 311"/>
                  <a:gd name="T42" fmla="*/ 148 w 345"/>
                  <a:gd name="T43" fmla="*/ 7 h 311"/>
                  <a:gd name="T44" fmla="*/ 60 w 345"/>
                  <a:gd name="T45" fmla="*/ 237 h 311"/>
                  <a:gd name="T46" fmla="*/ 60 w 345"/>
                  <a:gd name="T47" fmla="*/ 237 h 311"/>
                  <a:gd name="T48" fmla="*/ 307 w 345"/>
                  <a:gd name="T49" fmla="*/ 235 h 311"/>
                  <a:gd name="T50" fmla="*/ 307 w 345"/>
                  <a:gd name="T51" fmla="*/ 235 h 311"/>
                  <a:gd name="T52" fmla="*/ 320 w 345"/>
                  <a:gd name="T53" fmla="*/ 104 h 311"/>
                  <a:gd name="T54" fmla="*/ 320 w 345"/>
                  <a:gd name="T55" fmla="*/ 104 h 311"/>
                  <a:gd name="T56" fmla="*/ 205 w 345"/>
                  <a:gd name="T57" fmla="*/ 49 h 311"/>
                  <a:gd name="T58" fmla="*/ 205 w 345"/>
                  <a:gd name="T59" fmla="*/ 49 h 311"/>
                  <a:gd name="T60" fmla="*/ 113 w 345"/>
                  <a:gd name="T61" fmla="*/ 138 h 311"/>
                  <a:gd name="T62" fmla="*/ 113 w 345"/>
                  <a:gd name="T63" fmla="*/ 138 h 311"/>
                  <a:gd name="T64" fmla="*/ 178 w 345"/>
                  <a:gd name="T65" fmla="*/ 245 h 311"/>
                  <a:gd name="T66" fmla="*/ 178 w 345"/>
                  <a:gd name="T67" fmla="*/ 245 h 311"/>
                  <a:gd name="T68" fmla="*/ 247 w 345"/>
                  <a:gd name="T69" fmla="*/ 142 h 311"/>
                  <a:gd name="T70" fmla="*/ 247 w 345"/>
                  <a:gd name="T71" fmla="*/ 142 h 311"/>
                  <a:gd name="T72" fmla="*/ 195 w 345"/>
                  <a:gd name="T73" fmla="*/ 128 h 311"/>
                  <a:gd name="T74" fmla="*/ 195 w 345"/>
                  <a:gd name="T75" fmla="*/ 128 h 311"/>
                  <a:gd name="T76" fmla="*/ 190 w 345"/>
                  <a:gd name="T77" fmla="*/ 175 h 311"/>
                  <a:gd name="T78" fmla="*/ 190 w 345"/>
                  <a:gd name="T79" fmla="*/ 175 h 311"/>
                  <a:gd name="T80" fmla="*/ 205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5" y="164"/>
                    </a:moveTo>
                    <a:lnTo>
                      <a:pt x="205" y="164"/>
                    </a:lnTo>
                    <a:cubicBezTo>
                      <a:pt x="201" y="156"/>
                      <a:pt x="205" y="147"/>
                      <a:pt x="211" y="146"/>
                    </a:cubicBezTo>
                    <a:lnTo>
                      <a:pt x="211" y="146"/>
                    </a:lnTo>
                    <a:cubicBezTo>
                      <a:pt x="222" y="142"/>
                      <a:pt x="231" y="153"/>
                      <a:pt x="233" y="162"/>
                    </a:cubicBezTo>
                    <a:lnTo>
                      <a:pt x="233" y="162"/>
                    </a:lnTo>
                    <a:cubicBezTo>
                      <a:pt x="237" y="181"/>
                      <a:pt x="222" y="205"/>
                      <a:pt x="205" y="214"/>
                    </a:cubicBezTo>
                    <a:lnTo>
                      <a:pt x="205" y="214"/>
                    </a:lnTo>
                    <a:cubicBezTo>
                      <a:pt x="169" y="235"/>
                      <a:pt x="143" y="187"/>
                      <a:pt x="141" y="156"/>
                    </a:cubicBezTo>
                    <a:lnTo>
                      <a:pt x="141" y="156"/>
                    </a:lnTo>
                    <a:cubicBezTo>
                      <a:pt x="140" y="83"/>
                      <a:pt x="228" y="50"/>
                      <a:pt x="281" y="95"/>
                    </a:cubicBezTo>
                    <a:lnTo>
                      <a:pt x="281" y="95"/>
                    </a:lnTo>
                    <a:cubicBezTo>
                      <a:pt x="308" y="117"/>
                      <a:pt x="316" y="156"/>
                      <a:pt x="304" y="189"/>
                    </a:cubicBezTo>
                    <a:lnTo>
                      <a:pt x="304" y="189"/>
                    </a:lnTo>
                    <a:cubicBezTo>
                      <a:pt x="295" y="220"/>
                      <a:pt x="268" y="239"/>
                      <a:pt x="239" y="251"/>
                    </a:cubicBezTo>
                    <a:lnTo>
                      <a:pt x="239" y="251"/>
                    </a:lnTo>
                    <a:cubicBezTo>
                      <a:pt x="182" y="271"/>
                      <a:pt x="99" y="266"/>
                      <a:pt x="76" y="201"/>
                    </a:cubicBezTo>
                    <a:lnTo>
                      <a:pt x="76" y="201"/>
                    </a:lnTo>
                    <a:cubicBezTo>
                      <a:pt x="47" y="129"/>
                      <a:pt x="99" y="63"/>
                      <a:pt x="161" y="30"/>
                    </a:cubicBezTo>
                    <a:lnTo>
                      <a:pt x="161" y="30"/>
                    </a:lnTo>
                    <a:cubicBezTo>
                      <a:pt x="177" y="22"/>
                      <a:pt x="162" y="0"/>
                      <a:pt x="148" y="7"/>
                    </a:cubicBezTo>
                    <a:lnTo>
                      <a:pt x="148" y="7"/>
                    </a:lnTo>
                    <a:cubicBezTo>
                      <a:pt x="65" y="46"/>
                      <a:pt x="0" y="151"/>
                      <a:pt x="60" y="237"/>
                    </a:cubicBezTo>
                    <a:lnTo>
                      <a:pt x="60" y="237"/>
                    </a:lnTo>
                    <a:cubicBezTo>
                      <a:pt x="114" y="310"/>
                      <a:pt x="249" y="302"/>
                      <a:pt x="307" y="235"/>
                    </a:cubicBezTo>
                    <a:lnTo>
                      <a:pt x="307" y="235"/>
                    </a:lnTo>
                    <a:cubicBezTo>
                      <a:pt x="339" y="200"/>
                      <a:pt x="344" y="146"/>
                      <a:pt x="320" y="104"/>
                    </a:cubicBezTo>
                    <a:lnTo>
                      <a:pt x="320" y="104"/>
                    </a:lnTo>
                    <a:cubicBezTo>
                      <a:pt x="297" y="63"/>
                      <a:pt x="251" y="41"/>
                      <a:pt x="205" y="49"/>
                    </a:cubicBezTo>
                    <a:lnTo>
                      <a:pt x="205" y="49"/>
                    </a:lnTo>
                    <a:cubicBezTo>
                      <a:pt x="159" y="55"/>
                      <a:pt x="118" y="92"/>
                      <a:pt x="113" y="138"/>
                    </a:cubicBezTo>
                    <a:lnTo>
                      <a:pt x="113" y="138"/>
                    </a:lnTo>
                    <a:cubicBezTo>
                      <a:pt x="106" y="183"/>
                      <a:pt x="130" y="239"/>
                      <a:pt x="178" y="245"/>
                    </a:cubicBezTo>
                    <a:lnTo>
                      <a:pt x="178" y="245"/>
                    </a:lnTo>
                    <a:cubicBezTo>
                      <a:pt x="228" y="252"/>
                      <a:pt x="275" y="184"/>
                      <a:pt x="247" y="142"/>
                    </a:cubicBezTo>
                    <a:lnTo>
                      <a:pt x="247" y="142"/>
                    </a:lnTo>
                    <a:cubicBezTo>
                      <a:pt x="236" y="125"/>
                      <a:pt x="212" y="116"/>
                      <a:pt x="195" y="128"/>
                    </a:cubicBezTo>
                    <a:lnTo>
                      <a:pt x="195" y="128"/>
                    </a:lnTo>
                    <a:cubicBezTo>
                      <a:pt x="180" y="138"/>
                      <a:pt x="174" y="162"/>
                      <a:pt x="190" y="175"/>
                    </a:cubicBezTo>
                    <a:lnTo>
                      <a:pt x="190" y="175"/>
                    </a:lnTo>
                    <a:cubicBezTo>
                      <a:pt x="198"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52" name="Freeform 314">
                <a:extLst>
                  <a:ext uri="{FF2B5EF4-FFF2-40B4-BE49-F238E27FC236}">
                    <a16:creationId xmlns:a16="http://schemas.microsoft.com/office/drawing/2014/main" id="{DA9A3EC3-6823-D646-A98A-4586EFB67FC2}"/>
                  </a:ext>
                </a:extLst>
              </p:cNvPr>
              <p:cNvSpPr>
                <a:spLocks/>
              </p:cNvSpPr>
              <p:nvPr/>
            </p:nvSpPr>
            <p:spPr bwMode="auto">
              <a:xfrm>
                <a:off x="4136384" y="3861048"/>
                <a:ext cx="145481" cy="149712"/>
              </a:xfrm>
              <a:custGeom>
                <a:avLst/>
                <a:gdLst>
                  <a:gd name="T0" fmla="*/ 64658 w 306"/>
                  <a:gd name="T1" fmla="*/ 61900 h 312"/>
                  <a:gd name="T2" fmla="*/ 64658 w 306"/>
                  <a:gd name="T3" fmla="*/ 61900 h 312"/>
                  <a:gd name="T4" fmla="*/ 56101 w 306"/>
                  <a:gd name="T5" fmla="*/ 65259 h 312"/>
                  <a:gd name="T6" fmla="*/ 56101 w 306"/>
                  <a:gd name="T7" fmla="*/ 65259 h 312"/>
                  <a:gd name="T8" fmla="*/ 54199 w 306"/>
                  <a:gd name="T9" fmla="*/ 52783 h 312"/>
                  <a:gd name="T10" fmla="*/ 54199 w 306"/>
                  <a:gd name="T11" fmla="*/ 52783 h 312"/>
                  <a:gd name="T12" fmla="*/ 81774 w 306"/>
                  <a:gd name="T13" fmla="*/ 44626 h 312"/>
                  <a:gd name="T14" fmla="*/ 81774 w 306"/>
                  <a:gd name="T15" fmla="*/ 44626 h 312"/>
                  <a:gd name="T16" fmla="*/ 83675 w 306"/>
                  <a:gd name="T17" fmla="*/ 85413 h 312"/>
                  <a:gd name="T18" fmla="*/ 83675 w 306"/>
                  <a:gd name="T19" fmla="*/ 85413 h 312"/>
                  <a:gd name="T20" fmla="*/ 16165 w 306"/>
                  <a:gd name="T21" fmla="*/ 59021 h 312"/>
                  <a:gd name="T22" fmla="*/ 16165 w 306"/>
                  <a:gd name="T23" fmla="*/ 59021 h 312"/>
                  <a:gd name="T24" fmla="*/ 39461 w 306"/>
                  <a:gd name="T25" fmla="*/ 19674 h 312"/>
                  <a:gd name="T26" fmla="*/ 39461 w 306"/>
                  <a:gd name="T27" fmla="*/ 19674 h 312"/>
                  <a:gd name="T28" fmla="*/ 82249 w 306"/>
                  <a:gd name="T29" fmla="*/ 20633 h 312"/>
                  <a:gd name="T30" fmla="*/ 82249 w 306"/>
                  <a:gd name="T31" fmla="*/ 20633 h 312"/>
                  <a:gd name="T32" fmla="*/ 120283 w 306"/>
                  <a:gd name="T33" fmla="*/ 93090 h 312"/>
                  <a:gd name="T34" fmla="*/ 120283 w 306"/>
                  <a:gd name="T35" fmla="*/ 93090 h 312"/>
                  <a:gd name="T36" fmla="*/ 34706 w 306"/>
                  <a:gd name="T37" fmla="*/ 121401 h 312"/>
                  <a:gd name="T38" fmla="*/ 34706 w 306"/>
                  <a:gd name="T39" fmla="*/ 121401 h 312"/>
                  <a:gd name="T40" fmla="*/ 30903 w 306"/>
                  <a:gd name="T41" fmla="*/ 134357 h 312"/>
                  <a:gd name="T42" fmla="*/ 30903 w 306"/>
                  <a:gd name="T43" fmla="*/ 134357 h 312"/>
                  <a:gd name="T44" fmla="*/ 137399 w 306"/>
                  <a:gd name="T45" fmla="*/ 86372 h 312"/>
                  <a:gd name="T46" fmla="*/ 137399 w 306"/>
                  <a:gd name="T47" fmla="*/ 86372 h 312"/>
                  <a:gd name="T48" fmla="*/ 54199 w 306"/>
                  <a:gd name="T49" fmla="*/ 2879 h 312"/>
                  <a:gd name="T50" fmla="*/ 54199 w 306"/>
                  <a:gd name="T51" fmla="*/ 2879 h 312"/>
                  <a:gd name="T52" fmla="*/ 5705 w 306"/>
                  <a:gd name="T53" fmla="*/ 42706 h 312"/>
                  <a:gd name="T54" fmla="*/ 5705 w 306"/>
                  <a:gd name="T55" fmla="*/ 42706 h 312"/>
                  <a:gd name="T56" fmla="*/ 25673 w 306"/>
                  <a:gd name="T57" fmla="*/ 101248 h 312"/>
                  <a:gd name="T58" fmla="*/ 25673 w 306"/>
                  <a:gd name="T59" fmla="*/ 101248 h 312"/>
                  <a:gd name="T60" fmla="*/ 87479 w 306"/>
                  <a:gd name="T61" fmla="*/ 102207 h 312"/>
                  <a:gd name="T62" fmla="*/ 87479 w 306"/>
                  <a:gd name="T63" fmla="*/ 102207 h 312"/>
                  <a:gd name="T64" fmla="*/ 100315 w 306"/>
                  <a:gd name="T65" fmla="*/ 43186 h 312"/>
                  <a:gd name="T66" fmla="*/ 100315 w 306"/>
                  <a:gd name="T67" fmla="*/ 43186 h 312"/>
                  <a:gd name="T68" fmla="*/ 42789 w 306"/>
                  <a:gd name="T69" fmla="*/ 55182 h 312"/>
                  <a:gd name="T70" fmla="*/ 42789 w 306"/>
                  <a:gd name="T71" fmla="*/ 55182 h 312"/>
                  <a:gd name="T72" fmla="*/ 55625 w 306"/>
                  <a:gd name="T73" fmla="*/ 77255 h 312"/>
                  <a:gd name="T74" fmla="*/ 55625 w 306"/>
                  <a:gd name="T75" fmla="*/ 77255 h 312"/>
                  <a:gd name="T76" fmla="*/ 73216 w 306"/>
                  <a:gd name="T77" fmla="*/ 62860 h 312"/>
                  <a:gd name="T78" fmla="*/ 73216 w 306"/>
                  <a:gd name="T79" fmla="*/ 62860 h 312"/>
                  <a:gd name="T80" fmla="*/ 64658 w 306"/>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6" y="129"/>
                    </a:moveTo>
                    <a:lnTo>
                      <a:pt x="136" y="129"/>
                    </a:lnTo>
                    <a:cubicBezTo>
                      <a:pt x="134" y="136"/>
                      <a:pt x="126" y="140"/>
                      <a:pt x="118" y="136"/>
                    </a:cubicBezTo>
                    <a:cubicBezTo>
                      <a:pt x="109" y="133"/>
                      <a:pt x="109" y="118"/>
                      <a:pt x="114" y="110"/>
                    </a:cubicBezTo>
                    <a:cubicBezTo>
                      <a:pt x="125" y="93"/>
                      <a:pt x="154" y="88"/>
                      <a:pt x="172" y="93"/>
                    </a:cubicBezTo>
                    <a:cubicBezTo>
                      <a:pt x="211" y="104"/>
                      <a:pt x="196" y="157"/>
                      <a:pt x="176" y="178"/>
                    </a:cubicBezTo>
                    <a:cubicBezTo>
                      <a:pt x="126" y="231"/>
                      <a:pt x="39" y="193"/>
                      <a:pt x="34" y="123"/>
                    </a:cubicBezTo>
                    <a:cubicBezTo>
                      <a:pt x="30" y="89"/>
                      <a:pt x="51" y="55"/>
                      <a:pt x="83" y="41"/>
                    </a:cubicBezTo>
                    <a:cubicBezTo>
                      <a:pt x="111" y="26"/>
                      <a:pt x="146" y="30"/>
                      <a:pt x="173" y="43"/>
                    </a:cubicBezTo>
                    <a:cubicBezTo>
                      <a:pt x="227" y="69"/>
                      <a:pt x="282" y="131"/>
                      <a:pt x="253" y="194"/>
                    </a:cubicBezTo>
                    <a:cubicBezTo>
                      <a:pt x="223" y="265"/>
                      <a:pt x="139" y="276"/>
                      <a:pt x="73" y="253"/>
                    </a:cubicBezTo>
                    <a:cubicBezTo>
                      <a:pt x="56" y="248"/>
                      <a:pt x="50" y="273"/>
                      <a:pt x="65" y="280"/>
                    </a:cubicBezTo>
                    <a:cubicBezTo>
                      <a:pt x="152" y="311"/>
                      <a:pt x="272" y="284"/>
                      <a:pt x="289" y="180"/>
                    </a:cubicBezTo>
                    <a:cubicBezTo>
                      <a:pt x="305" y="89"/>
                      <a:pt x="202" y="0"/>
                      <a:pt x="114" y="6"/>
                    </a:cubicBezTo>
                    <a:cubicBezTo>
                      <a:pt x="67" y="9"/>
                      <a:pt x="25" y="43"/>
                      <a:pt x="12" y="89"/>
                    </a:cubicBezTo>
                    <a:cubicBezTo>
                      <a:pt x="0" y="135"/>
                      <a:pt x="17" y="184"/>
                      <a:pt x="54" y="211"/>
                    </a:cubicBezTo>
                    <a:cubicBezTo>
                      <a:pt x="92" y="239"/>
                      <a:pt x="146" y="240"/>
                      <a:pt x="184" y="213"/>
                    </a:cubicBezTo>
                    <a:cubicBezTo>
                      <a:pt x="218" y="185"/>
                      <a:pt x="242" y="129"/>
                      <a:pt x="211" y="90"/>
                    </a:cubicBezTo>
                    <a:cubicBezTo>
                      <a:pt x="182" y="50"/>
                      <a:pt x="101" y="65"/>
                      <a:pt x="90" y="115"/>
                    </a:cubicBezTo>
                    <a:cubicBezTo>
                      <a:pt x="86" y="135"/>
                      <a:pt x="97" y="157"/>
                      <a:pt x="117" y="161"/>
                    </a:cubicBezTo>
                    <a:cubicBezTo>
                      <a:pt x="136" y="164"/>
                      <a:pt x="156" y="151"/>
                      <a:pt x="154" y="131"/>
                    </a:cubicBezTo>
                    <a:cubicBezTo>
                      <a:pt x="154" y="122"/>
                      <a:pt x="140"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53" name="Freeform 315">
                <a:extLst>
                  <a:ext uri="{FF2B5EF4-FFF2-40B4-BE49-F238E27FC236}">
                    <a16:creationId xmlns:a16="http://schemas.microsoft.com/office/drawing/2014/main" id="{DDEEB643-5A6E-E94A-A907-89D2C61F6306}"/>
                  </a:ext>
                </a:extLst>
              </p:cNvPr>
              <p:cNvSpPr>
                <a:spLocks/>
              </p:cNvSpPr>
              <p:nvPr/>
            </p:nvSpPr>
            <p:spPr bwMode="auto">
              <a:xfrm>
                <a:off x="3685183" y="3861048"/>
                <a:ext cx="145481" cy="149712"/>
              </a:xfrm>
              <a:custGeom>
                <a:avLst/>
                <a:gdLst>
                  <a:gd name="T0" fmla="*/ 65562 w 304"/>
                  <a:gd name="T1" fmla="*/ 61900 h 312"/>
                  <a:gd name="T2" fmla="*/ 65562 w 304"/>
                  <a:gd name="T3" fmla="*/ 61900 h 312"/>
                  <a:gd name="T4" fmla="*/ 56470 w 304"/>
                  <a:gd name="T5" fmla="*/ 65259 h 312"/>
                  <a:gd name="T6" fmla="*/ 56470 w 304"/>
                  <a:gd name="T7" fmla="*/ 65259 h 312"/>
                  <a:gd name="T8" fmla="*/ 54555 w 304"/>
                  <a:gd name="T9" fmla="*/ 52783 h 312"/>
                  <a:gd name="T10" fmla="*/ 54555 w 304"/>
                  <a:gd name="T11" fmla="*/ 52783 h 312"/>
                  <a:gd name="T12" fmla="*/ 81833 w 304"/>
                  <a:gd name="T13" fmla="*/ 44626 h 312"/>
                  <a:gd name="T14" fmla="*/ 81833 w 304"/>
                  <a:gd name="T15" fmla="*/ 44626 h 312"/>
                  <a:gd name="T16" fmla="*/ 83747 w 304"/>
                  <a:gd name="T17" fmla="*/ 85413 h 312"/>
                  <a:gd name="T18" fmla="*/ 83747 w 304"/>
                  <a:gd name="T19" fmla="*/ 85413 h 312"/>
                  <a:gd name="T20" fmla="*/ 15792 w 304"/>
                  <a:gd name="T21" fmla="*/ 59021 h 312"/>
                  <a:gd name="T22" fmla="*/ 15792 w 304"/>
                  <a:gd name="T23" fmla="*/ 59021 h 312"/>
                  <a:gd name="T24" fmla="*/ 39720 w 304"/>
                  <a:gd name="T25" fmla="*/ 19674 h 312"/>
                  <a:gd name="T26" fmla="*/ 39720 w 304"/>
                  <a:gd name="T27" fmla="*/ 19674 h 312"/>
                  <a:gd name="T28" fmla="*/ 82312 w 304"/>
                  <a:gd name="T29" fmla="*/ 20633 h 312"/>
                  <a:gd name="T30" fmla="*/ 82312 w 304"/>
                  <a:gd name="T31" fmla="*/ 20633 h 312"/>
                  <a:gd name="T32" fmla="*/ 121553 w 304"/>
                  <a:gd name="T33" fmla="*/ 93090 h 312"/>
                  <a:gd name="T34" fmla="*/ 121553 w 304"/>
                  <a:gd name="T35" fmla="*/ 93090 h 312"/>
                  <a:gd name="T36" fmla="*/ 34456 w 304"/>
                  <a:gd name="T37" fmla="*/ 121401 h 312"/>
                  <a:gd name="T38" fmla="*/ 34456 w 304"/>
                  <a:gd name="T39" fmla="*/ 121401 h 312"/>
                  <a:gd name="T40" fmla="*/ 31585 w 304"/>
                  <a:gd name="T41" fmla="*/ 134357 h 312"/>
                  <a:gd name="T42" fmla="*/ 31585 w 304"/>
                  <a:gd name="T43" fmla="*/ 134357 h 312"/>
                  <a:gd name="T44" fmla="*/ 138303 w 304"/>
                  <a:gd name="T45" fmla="*/ 86372 h 312"/>
                  <a:gd name="T46" fmla="*/ 138303 w 304"/>
                  <a:gd name="T47" fmla="*/ 86372 h 312"/>
                  <a:gd name="T48" fmla="*/ 54555 w 304"/>
                  <a:gd name="T49" fmla="*/ 2879 h 312"/>
                  <a:gd name="T50" fmla="*/ 54555 w 304"/>
                  <a:gd name="T51" fmla="*/ 2879 h 312"/>
                  <a:gd name="T52" fmla="*/ 5743 w 304"/>
                  <a:gd name="T53" fmla="*/ 42706 h 312"/>
                  <a:gd name="T54" fmla="*/ 5743 w 304"/>
                  <a:gd name="T55" fmla="*/ 42706 h 312"/>
                  <a:gd name="T56" fmla="*/ 25842 w 304"/>
                  <a:gd name="T57" fmla="*/ 101248 h 312"/>
                  <a:gd name="T58" fmla="*/ 25842 w 304"/>
                  <a:gd name="T59" fmla="*/ 101248 h 312"/>
                  <a:gd name="T60" fmla="*/ 87576 w 304"/>
                  <a:gd name="T61" fmla="*/ 102207 h 312"/>
                  <a:gd name="T62" fmla="*/ 87576 w 304"/>
                  <a:gd name="T63" fmla="*/ 102207 h 312"/>
                  <a:gd name="T64" fmla="*/ 100975 w 304"/>
                  <a:gd name="T65" fmla="*/ 43186 h 312"/>
                  <a:gd name="T66" fmla="*/ 100975 w 304"/>
                  <a:gd name="T67" fmla="*/ 43186 h 312"/>
                  <a:gd name="T68" fmla="*/ 42591 w 304"/>
                  <a:gd name="T69" fmla="*/ 55182 h 312"/>
                  <a:gd name="T70" fmla="*/ 42591 w 304"/>
                  <a:gd name="T71" fmla="*/ 55182 h 312"/>
                  <a:gd name="T72" fmla="*/ 55991 w 304"/>
                  <a:gd name="T73" fmla="*/ 77255 h 312"/>
                  <a:gd name="T74" fmla="*/ 55991 w 304"/>
                  <a:gd name="T75" fmla="*/ 77255 h 312"/>
                  <a:gd name="T76" fmla="*/ 73698 w 304"/>
                  <a:gd name="T77" fmla="*/ 62860 h 312"/>
                  <a:gd name="T78" fmla="*/ 73698 w 304"/>
                  <a:gd name="T79" fmla="*/ 62860 h 312"/>
                  <a:gd name="T80" fmla="*/ 65562 w 304"/>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7" y="129"/>
                    </a:moveTo>
                    <a:lnTo>
                      <a:pt x="137" y="129"/>
                    </a:lnTo>
                    <a:cubicBezTo>
                      <a:pt x="134" y="136"/>
                      <a:pt x="125" y="140"/>
                      <a:pt x="118" y="136"/>
                    </a:cubicBezTo>
                    <a:cubicBezTo>
                      <a:pt x="108" y="133"/>
                      <a:pt x="109" y="118"/>
                      <a:pt x="114" y="110"/>
                    </a:cubicBezTo>
                    <a:cubicBezTo>
                      <a:pt x="125" y="93"/>
                      <a:pt x="154" y="88"/>
                      <a:pt x="171" y="93"/>
                    </a:cubicBezTo>
                    <a:cubicBezTo>
                      <a:pt x="211" y="104"/>
                      <a:pt x="196" y="157"/>
                      <a:pt x="175" y="178"/>
                    </a:cubicBezTo>
                    <a:cubicBezTo>
                      <a:pt x="125" y="231"/>
                      <a:pt x="38" y="193"/>
                      <a:pt x="33" y="123"/>
                    </a:cubicBezTo>
                    <a:cubicBezTo>
                      <a:pt x="30" y="89"/>
                      <a:pt x="50" y="55"/>
                      <a:pt x="83" y="41"/>
                    </a:cubicBezTo>
                    <a:cubicBezTo>
                      <a:pt x="112" y="26"/>
                      <a:pt x="144" y="30"/>
                      <a:pt x="172" y="43"/>
                    </a:cubicBezTo>
                    <a:cubicBezTo>
                      <a:pt x="227" y="69"/>
                      <a:pt x="281" y="131"/>
                      <a:pt x="254" y="194"/>
                    </a:cubicBezTo>
                    <a:cubicBezTo>
                      <a:pt x="222" y="265"/>
                      <a:pt x="139" y="276"/>
                      <a:pt x="72" y="253"/>
                    </a:cubicBezTo>
                    <a:cubicBezTo>
                      <a:pt x="55" y="248"/>
                      <a:pt x="49" y="273"/>
                      <a:pt x="66" y="280"/>
                    </a:cubicBezTo>
                    <a:cubicBezTo>
                      <a:pt x="151" y="311"/>
                      <a:pt x="272" y="284"/>
                      <a:pt x="289" y="180"/>
                    </a:cubicBezTo>
                    <a:cubicBezTo>
                      <a:pt x="303" y="89"/>
                      <a:pt x="202" y="0"/>
                      <a:pt x="114" y="6"/>
                    </a:cubicBezTo>
                    <a:cubicBezTo>
                      <a:pt x="66" y="9"/>
                      <a:pt x="25" y="43"/>
                      <a:pt x="12" y="89"/>
                    </a:cubicBezTo>
                    <a:cubicBezTo>
                      <a:pt x="0" y="135"/>
                      <a:pt x="17" y="184"/>
                      <a:pt x="54" y="211"/>
                    </a:cubicBezTo>
                    <a:cubicBezTo>
                      <a:pt x="92" y="239"/>
                      <a:pt x="146" y="240"/>
                      <a:pt x="183" y="213"/>
                    </a:cubicBezTo>
                    <a:cubicBezTo>
                      <a:pt x="218" y="185"/>
                      <a:pt x="242" y="129"/>
                      <a:pt x="211" y="90"/>
                    </a:cubicBezTo>
                    <a:cubicBezTo>
                      <a:pt x="181" y="50"/>
                      <a:pt x="100" y="65"/>
                      <a:pt x="89" y="115"/>
                    </a:cubicBezTo>
                    <a:cubicBezTo>
                      <a:pt x="87" y="135"/>
                      <a:pt x="96" y="157"/>
                      <a:pt x="117" y="161"/>
                    </a:cubicBezTo>
                    <a:cubicBezTo>
                      <a:pt x="135" y="164"/>
                      <a:pt x="155" y="151"/>
                      <a:pt x="154" y="131"/>
                    </a:cubicBezTo>
                    <a:cubicBezTo>
                      <a:pt x="152" y="122"/>
                      <a:pt x="139"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54" name="Freeform 316">
                <a:extLst>
                  <a:ext uri="{FF2B5EF4-FFF2-40B4-BE49-F238E27FC236}">
                    <a16:creationId xmlns:a16="http://schemas.microsoft.com/office/drawing/2014/main" id="{0ABF9EE9-68A3-7349-83C5-5066865FB389}"/>
                  </a:ext>
                </a:extLst>
              </p:cNvPr>
              <p:cNvSpPr>
                <a:spLocks noChangeArrowheads="1"/>
              </p:cNvSpPr>
              <p:nvPr/>
            </p:nvSpPr>
            <p:spPr bwMode="auto">
              <a:xfrm>
                <a:off x="4345382" y="3861049"/>
                <a:ext cx="163532" cy="149236"/>
              </a:xfrm>
              <a:custGeom>
                <a:avLst/>
                <a:gdLst>
                  <a:gd name="T0" fmla="*/ 203 w 345"/>
                  <a:gd name="T1" fmla="*/ 164 h 311"/>
                  <a:gd name="T2" fmla="*/ 203 w 345"/>
                  <a:gd name="T3" fmla="*/ 164 h 311"/>
                  <a:gd name="T4" fmla="*/ 210 w 345"/>
                  <a:gd name="T5" fmla="*/ 146 h 311"/>
                  <a:gd name="T6" fmla="*/ 210 w 345"/>
                  <a:gd name="T7" fmla="*/ 146 h 311"/>
                  <a:gd name="T8" fmla="*/ 232 w 345"/>
                  <a:gd name="T9" fmla="*/ 162 h 311"/>
                  <a:gd name="T10" fmla="*/ 232 w 345"/>
                  <a:gd name="T11" fmla="*/ 162 h 311"/>
                  <a:gd name="T12" fmla="*/ 205 w 345"/>
                  <a:gd name="T13" fmla="*/ 214 h 311"/>
                  <a:gd name="T14" fmla="*/ 205 w 345"/>
                  <a:gd name="T15" fmla="*/ 214 h 311"/>
                  <a:gd name="T16" fmla="*/ 142 w 345"/>
                  <a:gd name="T17" fmla="*/ 156 h 311"/>
                  <a:gd name="T18" fmla="*/ 142 w 345"/>
                  <a:gd name="T19" fmla="*/ 156 h 311"/>
                  <a:gd name="T20" fmla="*/ 280 w 345"/>
                  <a:gd name="T21" fmla="*/ 95 h 311"/>
                  <a:gd name="T22" fmla="*/ 280 w 345"/>
                  <a:gd name="T23" fmla="*/ 95 h 311"/>
                  <a:gd name="T24" fmla="*/ 305 w 345"/>
                  <a:gd name="T25" fmla="*/ 189 h 311"/>
                  <a:gd name="T26" fmla="*/ 305 w 345"/>
                  <a:gd name="T27" fmla="*/ 189 h 311"/>
                  <a:gd name="T28" fmla="*/ 239 w 345"/>
                  <a:gd name="T29" fmla="*/ 251 h 311"/>
                  <a:gd name="T30" fmla="*/ 239 w 345"/>
                  <a:gd name="T31" fmla="*/ 251 h 311"/>
                  <a:gd name="T32" fmla="*/ 75 w 345"/>
                  <a:gd name="T33" fmla="*/ 201 h 311"/>
                  <a:gd name="T34" fmla="*/ 75 w 345"/>
                  <a:gd name="T35" fmla="*/ 201 h 311"/>
                  <a:gd name="T36" fmla="*/ 161 w 345"/>
                  <a:gd name="T37" fmla="*/ 30 h 311"/>
                  <a:gd name="T38" fmla="*/ 161 w 345"/>
                  <a:gd name="T39" fmla="*/ 30 h 311"/>
                  <a:gd name="T40" fmla="*/ 147 w 345"/>
                  <a:gd name="T41" fmla="*/ 7 h 311"/>
                  <a:gd name="T42" fmla="*/ 147 w 345"/>
                  <a:gd name="T43" fmla="*/ 7 h 311"/>
                  <a:gd name="T44" fmla="*/ 60 w 345"/>
                  <a:gd name="T45" fmla="*/ 237 h 311"/>
                  <a:gd name="T46" fmla="*/ 60 w 345"/>
                  <a:gd name="T47" fmla="*/ 237 h 311"/>
                  <a:gd name="T48" fmla="*/ 306 w 345"/>
                  <a:gd name="T49" fmla="*/ 235 h 311"/>
                  <a:gd name="T50" fmla="*/ 306 w 345"/>
                  <a:gd name="T51" fmla="*/ 235 h 311"/>
                  <a:gd name="T52" fmla="*/ 319 w 345"/>
                  <a:gd name="T53" fmla="*/ 104 h 311"/>
                  <a:gd name="T54" fmla="*/ 319 w 345"/>
                  <a:gd name="T55" fmla="*/ 104 h 311"/>
                  <a:gd name="T56" fmla="*/ 203 w 345"/>
                  <a:gd name="T57" fmla="*/ 49 h 311"/>
                  <a:gd name="T58" fmla="*/ 203 w 345"/>
                  <a:gd name="T59" fmla="*/ 49 h 311"/>
                  <a:gd name="T60" fmla="*/ 111 w 345"/>
                  <a:gd name="T61" fmla="*/ 138 h 311"/>
                  <a:gd name="T62" fmla="*/ 111 w 345"/>
                  <a:gd name="T63" fmla="*/ 138 h 311"/>
                  <a:gd name="T64" fmla="*/ 178 w 345"/>
                  <a:gd name="T65" fmla="*/ 245 h 311"/>
                  <a:gd name="T66" fmla="*/ 178 w 345"/>
                  <a:gd name="T67" fmla="*/ 245 h 311"/>
                  <a:gd name="T68" fmla="*/ 245 w 345"/>
                  <a:gd name="T69" fmla="*/ 142 h 311"/>
                  <a:gd name="T70" fmla="*/ 245 w 345"/>
                  <a:gd name="T71" fmla="*/ 142 h 311"/>
                  <a:gd name="T72" fmla="*/ 195 w 345"/>
                  <a:gd name="T73" fmla="*/ 128 h 311"/>
                  <a:gd name="T74" fmla="*/ 195 w 345"/>
                  <a:gd name="T75" fmla="*/ 128 h 311"/>
                  <a:gd name="T76" fmla="*/ 189 w 345"/>
                  <a:gd name="T77" fmla="*/ 175 h 311"/>
                  <a:gd name="T78" fmla="*/ 189 w 345"/>
                  <a:gd name="T79" fmla="*/ 175 h 311"/>
                  <a:gd name="T80" fmla="*/ 203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3" y="164"/>
                    </a:moveTo>
                    <a:lnTo>
                      <a:pt x="203" y="164"/>
                    </a:lnTo>
                    <a:cubicBezTo>
                      <a:pt x="199" y="156"/>
                      <a:pt x="203" y="147"/>
                      <a:pt x="210" y="146"/>
                    </a:cubicBezTo>
                    <a:lnTo>
                      <a:pt x="210" y="146"/>
                    </a:lnTo>
                    <a:cubicBezTo>
                      <a:pt x="222" y="142"/>
                      <a:pt x="231" y="153"/>
                      <a:pt x="232" y="162"/>
                    </a:cubicBezTo>
                    <a:lnTo>
                      <a:pt x="232" y="162"/>
                    </a:lnTo>
                    <a:cubicBezTo>
                      <a:pt x="238" y="181"/>
                      <a:pt x="220" y="205"/>
                      <a:pt x="205" y="214"/>
                    </a:cubicBezTo>
                    <a:lnTo>
                      <a:pt x="205" y="214"/>
                    </a:lnTo>
                    <a:cubicBezTo>
                      <a:pt x="169" y="235"/>
                      <a:pt x="142" y="187"/>
                      <a:pt x="142" y="156"/>
                    </a:cubicBezTo>
                    <a:lnTo>
                      <a:pt x="142" y="156"/>
                    </a:lnTo>
                    <a:cubicBezTo>
                      <a:pt x="139" y="83"/>
                      <a:pt x="227" y="50"/>
                      <a:pt x="280" y="95"/>
                    </a:cubicBezTo>
                    <a:lnTo>
                      <a:pt x="280" y="95"/>
                    </a:lnTo>
                    <a:cubicBezTo>
                      <a:pt x="307" y="117"/>
                      <a:pt x="316" y="156"/>
                      <a:pt x="305" y="189"/>
                    </a:cubicBezTo>
                    <a:lnTo>
                      <a:pt x="305" y="189"/>
                    </a:lnTo>
                    <a:cubicBezTo>
                      <a:pt x="294" y="220"/>
                      <a:pt x="266" y="239"/>
                      <a:pt x="239" y="251"/>
                    </a:cubicBezTo>
                    <a:lnTo>
                      <a:pt x="239" y="251"/>
                    </a:lnTo>
                    <a:cubicBezTo>
                      <a:pt x="182" y="271"/>
                      <a:pt x="100" y="266"/>
                      <a:pt x="75" y="201"/>
                    </a:cubicBezTo>
                    <a:lnTo>
                      <a:pt x="75" y="201"/>
                    </a:lnTo>
                    <a:cubicBezTo>
                      <a:pt x="46" y="129"/>
                      <a:pt x="98" y="63"/>
                      <a:pt x="161" y="30"/>
                    </a:cubicBezTo>
                    <a:lnTo>
                      <a:pt x="161" y="30"/>
                    </a:lnTo>
                    <a:cubicBezTo>
                      <a:pt x="176" y="22"/>
                      <a:pt x="163" y="0"/>
                      <a:pt x="147" y="7"/>
                    </a:cubicBezTo>
                    <a:lnTo>
                      <a:pt x="147" y="7"/>
                    </a:lnTo>
                    <a:cubicBezTo>
                      <a:pt x="64" y="46"/>
                      <a:pt x="0" y="151"/>
                      <a:pt x="60" y="237"/>
                    </a:cubicBezTo>
                    <a:lnTo>
                      <a:pt x="60" y="237"/>
                    </a:lnTo>
                    <a:cubicBezTo>
                      <a:pt x="113" y="310"/>
                      <a:pt x="249" y="302"/>
                      <a:pt x="306" y="235"/>
                    </a:cubicBezTo>
                    <a:lnTo>
                      <a:pt x="306" y="235"/>
                    </a:lnTo>
                    <a:cubicBezTo>
                      <a:pt x="337" y="200"/>
                      <a:pt x="344" y="146"/>
                      <a:pt x="319" y="104"/>
                    </a:cubicBezTo>
                    <a:lnTo>
                      <a:pt x="319" y="104"/>
                    </a:lnTo>
                    <a:cubicBezTo>
                      <a:pt x="295" y="63"/>
                      <a:pt x="249" y="41"/>
                      <a:pt x="203" y="49"/>
                    </a:cubicBezTo>
                    <a:lnTo>
                      <a:pt x="203" y="49"/>
                    </a:lnTo>
                    <a:cubicBezTo>
                      <a:pt x="159" y="55"/>
                      <a:pt x="118" y="92"/>
                      <a:pt x="111" y="138"/>
                    </a:cubicBezTo>
                    <a:lnTo>
                      <a:pt x="111" y="138"/>
                    </a:lnTo>
                    <a:cubicBezTo>
                      <a:pt x="106" y="183"/>
                      <a:pt x="130" y="239"/>
                      <a:pt x="178" y="245"/>
                    </a:cubicBezTo>
                    <a:lnTo>
                      <a:pt x="178" y="245"/>
                    </a:lnTo>
                    <a:cubicBezTo>
                      <a:pt x="227" y="252"/>
                      <a:pt x="274" y="184"/>
                      <a:pt x="245" y="142"/>
                    </a:cubicBezTo>
                    <a:lnTo>
                      <a:pt x="245" y="142"/>
                    </a:lnTo>
                    <a:cubicBezTo>
                      <a:pt x="235" y="125"/>
                      <a:pt x="213" y="116"/>
                      <a:pt x="195" y="128"/>
                    </a:cubicBezTo>
                    <a:lnTo>
                      <a:pt x="195" y="128"/>
                    </a:lnTo>
                    <a:cubicBezTo>
                      <a:pt x="178" y="138"/>
                      <a:pt x="174" y="162"/>
                      <a:pt x="189" y="175"/>
                    </a:cubicBezTo>
                    <a:lnTo>
                      <a:pt x="189" y="175"/>
                    </a:lnTo>
                    <a:cubicBezTo>
                      <a:pt x="197" y="181"/>
                      <a:pt x="209" y="174"/>
                      <a:pt x="203"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55" name="Freeform 317">
                <a:extLst>
                  <a:ext uri="{FF2B5EF4-FFF2-40B4-BE49-F238E27FC236}">
                    <a16:creationId xmlns:a16="http://schemas.microsoft.com/office/drawing/2014/main" id="{BCB58A9D-0CBE-6E47-9AAB-49DFCD2D3C21}"/>
                  </a:ext>
                </a:extLst>
              </p:cNvPr>
              <p:cNvSpPr>
                <a:spLocks noChangeArrowheads="1"/>
              </p:cNvSpPr>
              <p:nvPr/>
            </p:nvSpPr>
            <p:spPr bwMode="auto">
              <a:xfrm>
                <a:off x="4794700" y="3861049"/>
                <a:ext cx="166709" cy="149236"/>
              </a:xfrm>
              <a:custGeom>
                <a:avLst/>
                <a:gdLst>
                  <a:gd name="T0" fmla="*/ 207 w 348"/>
                  <a:gd name="T1" fmla="*/ 164 h 311"/>
                  <a:gd name="T2" fmla="*/ 207 w 348"/>
                  <a:gd name="T3" fmla="*/ 164 h 311"/>
                  <a:gd name="T4" fmla="*/ 213 w 348"/>
                  <a:gd name="T5" fmla="*/ 146 h 311"/>
                  <a:gd name="T6" fmla="*/ 213 w 348"/>
                  <a:gd name="T7" fmla="*/ 146 h 311"/>
                  <a:gd name="T8" fmla="*/ 235 w 348"/>
                  <a:gd name="T9" fmla="*/ 162 h 311"/>
                  <a:gd name="T10" fmla="*/ 235 w 348"/>
                  <a:gd name="T11" fmla="*/ 162 h 311"/>
                  <a:gd name="T12" fmla="*/ 207 w 348"/>
                  <a:gd name="T13" fmla="*/ 214 h 311"/>
                  <a:gd name="T14" fmla="*/ 207 w 348"/>
                  <a:gd name="T15" fmla="*/ 214 h 311"/>
                  <a:gd name="T16" fmla="*/ 143 w 348"/>
                  <a:gd name="T17" fmla="*/ 156 h 311"/>
                  <a:gd name="T18" fmla="*/ 143 w 348"/>
                  <a:gd name="T19" fmla="*/ 156 h 311"/>
                  <a:gd name="T20" fmla="*/ 283 w 348"/>
                  <a:gd name="T21" fmla="*/ 95 h 311"/>
                  <a:gd name="T22" fmla="*/ 283 w 348"/>
                  <a:gd name="T23" fmla="*/ 95 h 311"/>
                  <a:gd name="T24" fmla="*/ 308 w 348"/>
                  <a:gd name="T25" fmla="*/ 189 h 311"/>
                  <a:gd name="T26" fmla="*/ 308 w 348"/>
                  <a:gd name="T27" fmla="*/ 189 h 311"/>
                  <a:gd name="T28" fmla="*/ 239 w 348"/>
                  <a:gd name="T29" fmla="*/ 251 h 311"/>
                  <a:gd name="T30" fmla="*/ 239 w 348"/>
                  <a:gd name="T31" fmla="*/ 251 h 311"/>
                  <a:gd name="T32" fmla="*/ 76 w 348"/>
                  <a:gd name="T33" fmla="*/ 201 h 311"/>
                  <a:gd name="T34" fmla="*/ 76 w 348"/>
                  <a:gd name="T35" fmla="*/ 201 h 311"/>
                  <a:gd name="T36" fmla="*/ 163 w 348"/>
                  <a:gd name="T37" fmla="*/ 30 h 311"/>
                  <a:gd name="T38" fmla="*/ 163 w 348"/>
                  <a:gd name="T39" fmla="*/ 30 h 311"/>
                  <a:gd name="T40" fmla="*/ 150 w 348"/>
                  <a:gd name="T41" fmla="*/ 7 h 311"/>
                  <a:gd name="T42" fmla="*/ 150 w 348"/>
                  <a:gd name="T43" fmla="*/ 7 h 311"/>
                  <a:gd name="T44" fmla="*/ 62 w 348"/>
                  <a:gd name="T45" fmla="*/ 237 h 311"/>
                  <a:gd name="T46" fmla="*/ 62 w 348"/>
                  <a:gd name="T47" fmla="*/ 237 h 311"/>
                  <a:gd name="T48" fmla="*/ 309 w 348"/>
                  <a:gd name="T49" fmla="*/ 235 h 311"/>
                  <a:gd name="T50" fmla="*/ 309 w 348"/>
                  <a:gd name="T51" fmla="*/ 235 h 311"/>
                  <a:gd name="T52" fmla="*/ 322 w 348"/>
                  <a:gd name="T53" fmla="*/ 104 h 311"/>
                  <a:gd name="T54" fmla="*/ 322 w 348"/>
                  <a:gd name="T55" fmla="*/ 104 h 311"/>
                  <a:gd name="T56" fmla="*/ 207 w 348"/>
                  <a:gd name="T57" fmla="*/ 49 h 311"/>
                  <a:gd name="T58" fmla="*/ 207 w 348"/>
                  <a:gd name="T59" fmla="*/ 49 h 311"/>
                  <a:gd name="T60" fmla="*/ 115 w 348"/>
                  <a:gd name="T61" fmla="*/ 138 h 311"/>
                  <a:gd name="T62" fmla="*/ 115 w 348"/>
                  <a:gd name="T63" fmla="*/ 138 h 311"/>
                  <a:gd name="T64" fmla="*/ 180 w 348"/>
                  <a:gd name="T65" fmla="*/ 245 h 311"/>
                  <a:gd name="T66" fmla="*/ 180 w 348"/>
                  <a:gd name="T67" fmla="*/ 245 h 311"/>
                  <a:gd name="T68" fmla="*/ 249 w 348"/>
                  <a:gd name="T69" fmla="*/ 142 h 311"/>
                  <a:gd name="T70" fmla="*/ 249 w 348"/>
                  <a:gd name="T71" fmla="*/ 142 h 311"/>
                  <a:gd name="T72" fmla="*/ 197 w 348"/>
                  <a:gd name="T73" fmla="*/ 128 h 311"/>
                  <a:gd name="T74" fmla="*/ 197 w 348"/>
                  <a:gd name="T75" fmla="*/ 128 h 311"/>
                  <a:gd name="T76" fmla="*/ 192 w 348"/>
                  <a:gd name="T77" fmla="*/ 175 h 311"/>
                  <a:gd name="T78" fmla="*/ 192 w 348"/>
                  <a:gd name="T79" fmla="*/ 175 h 311"/>
                  <a:gd name="T80" fmla="*/ 207 w 348"/>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8" h="311">
                    <a:moveTo>
                      <a:pt x="207" y="164"/>
                    </a:moveTo>
                    <a:lnTo>
                      <a:pt x="207" y="164"/>
                    </a:lnTo>
                    <a:cubicBezTo>
                      <a:pt x="203" y="156"/>
                      <a:pt x="205" y="147"/>
                      <a:pt x="213" y="146"/>
                    </a:cubicBezTo>
                    <a:lnTo>
                      <a:pt x="213" y="146"/>
                    </a:lnTo>
                    <a:cubicBezTo>
                      <a:pt x="224" y="142"/>
                      <a:pt x="233" y="153"/>
                      <a:pt x="235" y="162"/>
                    </a:cubicBezTo>
                    <a:lnTo>
                      <a:pt x="235" y="162"/>
                    </a:lnTo>
                    <a:cubicBezTo>
                      <a:pt x="239" y="181"/>
                      <a:pt x="222" y="205"/>
                      <a:pt x="207" y="214"/>
                    </a:cubicBezTo>
                    <a:lnTo>
                      <a:pt x="207" y="214"/>
                    </a:lnTo>
                    <a:cubicBezTo>
                      <a:pt x="171" y="235"/>
                      <a:pt x="145" y="187"/>
                      <a:pt x="143" y="156"/>
                    </a:cubicBezTo>
                    <a:lnTo>
                      <a:pt x="143" y="156"/>
                    </a:lnTo>
                    <a:cubicBezTo>
                      <a:pt x="142" y="83"/>
                      <a:pt x="230" y="50"/>
                      <a:pt x="283" y="95"/>
                    </a:cubicBezTo>
                    <a:lnTo>
                      <a:pt x="283" y="95"/>
                    </a:lnTo>
                    <a:cubicBezTo>
                      <a:pt x="309" y="117"/>
                      <a:pt x="318" y="156"/>
                      <a:pt x="308" y="189"/>
                    </a:cubicBezTo>
                    <a:lnTo>
                      <a:pt x="308" y="189"/>
                    </a:lnTo>
                    <a:cubicBezTo>
                      <a:pt x="296" y="220"/>
                      <a:pt x="270" y="239"/>
                      <a:pt x="239" y="251"/>
                    </a:cubicBezTo>
                    <a:lnTo>
                      <a:pt x="239" y="251"/>
                    </a:lnTo>
                    <a:cubicBezTo>
                      <a:pt x="184" y="271"/>
                      <a:pt x="101" y="266"/>
                      <a:pt x="76" y="201"/>
                    </a:cubicBezTo>
                    <a:lnTo>
                      <a:pt x="76" y="201"/>
                    </a:lnTo>
                    <a:cubicBezTo>
                      <a:pt x="49" y="129"/>
                      <a:pt x="101" y="63"/>
                      <a:pt x="163" y="30"/>
                    </a:cubicBezTo>
                    <a:lnTo>
                      <a:pt x="163" y="30"/>
                    </a:lnTo>
                    <a:cubicBezTo>
                      <a:pt x="178" y="22"/>
                      <a:pt x="166" y="0"/>
                      <a:pt x="150" y="7"/>
                    </a:cubicBezTo>
                    <a:lnTo>
                      <a:pt x="150" y="7"/>
                    </a:lnTo>
                    <a:cubicBezTo>
                      <a:pt x="67" y="46"/>
                      <a:pt x="0" y="151"/>
                      <a:pt x="62" y="237"/>
                    </a:cubicBezTo>
                    <a:lnTo>
                      <a:pt x="62" y="237"/>
                    </a:lnTo>
                    <a:cubicBezTo>
                      <a:pt x="116" y="310"/>
                      <a:pt x="251" y="302"/>
                      <a:pt x="309" y="235"/>
                    </a:cubicBezTo>
                    <a:lnTo>
                      <a:pt x="309" y="235"/>
                    </a:lnTo>
                    <a:cubicBezTo>
                      <a:pt x="341" y="200"/>
                      <a:pt x="347" y="146"/>
                      <a:pt x="322" y="104"/>
                    </a:cubicBezTo>
                    <a:lnTo>
                      <a:pt x="322" y="104"/>
                    </a:lnTo>
                    <a:cubicBezTo>
                      <a:pt x="299" y="63"/>
                      <a:pt x="253" y="41"/>
                      <a:pt x="207" y="49"/>
                    </a:cubicBezTo>
                    <a:lnTo>
                      <a:pt x="207" y="49"/>
                    </a:lnTo>
                    <a:cubicBezTo>
                      <a:pt x="159" y="55"/>
                      <a:pt x="120" y="92"/>
                      <a:pt x="115" y="138"/>
                    </a:cubicBezTo>
                    <a:lnTo>
                      <a:pt x="115" y="138"/>
                    </a:lnTo>
                    <a:cubicBezTo>
                      <a:pt x="109" y="183"/>
                      <a:pt x="132" y="239"/>
                      <a:pt x="180" y="245"/>
                    </a:cubicBezTo>
                    <a:lnTo>
                      <a:pt x="180" y="245"/>
                    </a:lnTo>
                    <a:cubicBezTo>
                      <a:pt x="229" y="252"/>
                      <a:pt x="276" y="184"/>
                      <a:pt x="249" y="142"/>
                    </a:cubicBezTo>
                    <a:lnTo>
                      <a:pt x="249" y="142"/>
                    </a:lnTo>
                    <a:cubicBezTo>
                      <a:pt x="237" y="125"/>
                      <a:pt x="214" y="116"/>
                      <a:pt x="197" y="128"/>
                    </a:cubicBezTo>
                    <a:lnTo>
                      <a:pt x="197" y="128"/>
                    </a:lnTo>
                    <a:cubicBezTo>
                      <a:pt x="182" y="138"/>
                      <a:pt x="176" y="162"/>
                      <a:pt x="192" y="175"/>
                    </a:cubicBezTo>
                    <a:lnTo>
                      <a:pt x="192" y="175"/>
                    </a:lnTo>
                    <a:cubicBezTo>
                      <a:pt x="200" y="181"/>
                      <a:pt x="210" y="174"/>
                      <a:pt x="207"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56" name="Freeform 318">
                <a:extLst>
                  <a:ext uri="{FF2B5EF4-FFF2-40B4-BE49-F238E27FC236}">
                    <a16:creationId xmlns:a16="http://schemas.microsoft.com/office/drawing/2014/main" id="{38174C4F-DE1A-1E46-B2CA-4750D6B0BFD8}"/>
                  </a:ext>
                </a:extLst>
              </p:cNvPr>
              <p:cNvSpPr>
                <a:spLocks/>
              </p:cNvSpPr>
              <p:nvPr/>
            </p:nvSpPr>
            <p:spPr bwMode="auto">
              <a:xfrm>
                <a:off x="5036679" y="3861048"/>
                <a:ext cx="145482" cy="149712"/>
              </a:xfrm>
              <a:custGeom>
                <a:avLst/>
                <a:gdLst>
                  <a:gd name="T0" fmla="*/ 65084 w 304"/>
                  <a:gd name="T1" fmla="*/ 61900 h 312"/>
                  <a:gd name="T2" fmla="*/ 65084 w 304"/>
                  <a:gd name="T3" fmla="*/ 61900 h 312"/>
                  <a:gd name="T4" fmla="*/ 56470 w 304"/>
                  <a:gd name="T5" fmla="*/ 65259 h 312"/>
                  <a:gd name="T6" fmla="*/ 56470 w 304"/>
                  <a:gd name="T7" fmla="*/ 65259 h 312"/>
                  <a:gd name="T8" fmla="*/ 54556 w 304"/>
                  <a:gd name="T9" fmla="*/ 52783 h 312"/>
                  <a:gd name="T10" fmla="*/ 54556 w 304"/>
                  <a:gd name="T11" fmla="*/ 52783 h 312"/>
                  <a:gd name="T12" fmla="*/ 81834 w 304"/>
                  <a:gd name="T13" fmla="*/ 44626 h 312"/>
                  <a:gd name="T14" fmla="*/ 81834 w 304"/>
                  <a:gd name="T15" fmla="*/ 44626 h 312"/>
                  <a:gd name="T16" fmla="*/ 83748 w 304"/>
                  <a:gd name="T17" fmla="*/ 85413 h 312"/>
                  <a:gd name="T18" fmla="*/ 83748 w 304"/>
                  <a:gd name="T19" fmla="*/ 85413 h 312"/>
                  <a:gd name="T20" fmla="*/ 15792 w 304"/>
                  <a:gd name="T21" fmla="*/ 59021 h 312"/>
                  <a:gd name="T22" fmla="*/ 15792 w 304"/>
                  <a:gd name="T23" fmla="*/ 59021 h 312"/>
                  <a:gd name="T24" fmla="*/ 39720 w 304"/>
                  <a:gd name="T25" fmla="*/ 19674 h 312"/>
                  <a:gd name="T26" fmla="*/ 39720 w 304"/>
                  <a:gd name="T27" fmla="*/ 19674 h 312"/>
                  <a:gd name="T28" fmla="*/ 82791 w 304"/>
                  <a:gd name="T29" fmla="*/ 20633 h 312"/>
                  <a:gd name="T30" fmla="*/ 82791 w 304"/>
                  <a:gd name="T31" fmla="*/ 20633 h 312"/>
                  <a:gd name="T32" fmla="*/ 122033 w 304"/>
                  <a:gd name="T33" fmla="*/ 93090 h 312"/>
                  <a:gd name="T34" fmla="*/ 122033 w 304"/>
                  <a:gd name="T35" fmla="*/ 93090 h 312"/>
                  <a:gd name="T36" fmla="*/ 34456 w 304"/>
                  <a:gd name="T37" fmla="*/ 121401 h 312"/>
                  <a:gd name="T38" fmla="*/ 34456 w 304"/>
                  <a:gd name="T39" fmla="*/ 121401 h 312"/>
                  <a:gd name="T40" fmla="*/ 31106 w 304"/>
                  <a:gd name="T41" fmla="*/ 134357 h 312"/>
                  <a:gd name="T42" fmla="*/ 31106 w 304"/>
                  <a:gd name="T43" fmla="*/ 134357 h 312"/>
                  <a:gd name="T44" fmla="*/ 138304 w 304"/>
                  <a:gd name="T45" fmla="*/ 86372 h 312"/>
                  <a:gd name="T46" fmla="*/ 138304 w 304"/>
                  <a:gd name="T47" fmla="*/ 86372 h 312"/>
                  <a:gd name="T48" fmla="*/ 54556 w 304"/>
                  <a:gd name="T49" fmla="*/ 2879 h 312"/>
                  <a:gd name="T50" fmla="*/ 54556 w 304"/>
                  <a:gd name="T51" fmla="*/ 2879 h 312"/>
                  <a:gd name="T52" fmla="*/ 5743 w 304"/>
                  <a:gd name="T53" fmla="*/ 42706 h 312"/>
                  <a:gd name="T54" fmla="*/ 5743 w 304"/>
                  <a:gd name="T55" fmla="*/ 42706 h 312"/>
                  <a:gd name="T56" fmla="*/ 26321 w 304"/>
                  <a:gd name="T57" fmla="*/ 101248 h 312"/>
                  <a:gd name="T58" fmla="*/ 26321 w 304"/>
                  <a:gd name="T59" fmla="*/ 101248 h 312"/>
                  <a:gd name="T60" fmla="*/ 88055 w 304"/>
                  <a:gd name="T61" fmla="*/ 102207 h 312"/>
                  <a:gd name="T62" fmla="*/ 88055 w 304"/>
                  <a:gd name="T63" fmla="*/ 102207 h 312"/>
                  <a:gd name="T64" fmla="*/ 100976 w 304"/>
                  <a:gd name="T65" fmla="*/ 43186 h 312"/>
                  <a:gd name="T66" fmla="*/ 100976 w 304"/>
                  <a:gd name="T67" fmla="*/ 43186 h 312"/>
                  <a:gd name="T68" fmla="*/ 43070 w 304"/>
                  <a:gd name="T69" fmla="*/ 55182 h 312"/>
                  <a:gd name="T70" fmla="*/ 43070 w 304"/>
                  <a:gd name="T71" fmla="*/ 55182 h 312"/>
                  <a:gd name="T72" fmla="*/ 55991 w 304"/>
                  <a:gd name="T73" fmla="*/ 77255 h 312"/>
                  <a:gd name="T74" fmla="*/ 55991 w 304"/>
                  <a:gd name="T75" fmla="*/ 77255 h 312"/>
                  <a:gd name="T76" fmla="*/ 73220 w 304"/>
                  <a:gd name="T77" fmla="*/ 62860 h 312"/>
                  <a:gd name="T78" fmla="*/ 73220 w 304"/>
                  <a:gd name="T79" fmla="*/ 62860 h 312"/>
                  <a:gd name="T80" fmla="*/ 65084 w 304"/>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6" y="129"/>
                    </a:moveTo>
                    <a:lnTo>
                      <a:pt x="136" y="129"/>
                    </a:lnTo>
                    <a:cubicBezTo>
                      <a:pt x="135" y="136"/>
                      <a:pt x="125" y="140"/>
                      <a:pt x="118" y="136"/>
                    </a:cubicBezTo>
                    <a:cubicBezTo>
                      <a:pt x="109" y="133"/>
                      <a:pt x="109" y="118"/>
                      <a:pt x="114" y="110"/>
                    </a:cubicBezTo>
                    <a:cubicBezTo>
                      <a:pt x="125" y="93"/>
                      <a:pt x="153" y="88"/>
                      <a:pt x="171" y="93"/>
                    </a:cubicBezTo>
                    <a:cubicBezTo>
                      <a:pt x="211" y="104"/>
                      <a:pt x="196" y="157"/>
                      <a:pt x="175" y="178"/>
                    </a:cubicBezTo>
                    <a:cubicBezTo>
                      <a:pt x="125" y="231"/>
                      <a:pt x="38" y="193"/>
                      <a:pt x="33" y="123"/>
                    </a:cubicBezTo>
                    <a:cubicBezTo>
                      <a:pt x="30" y="89"/>
                      <a:pt x="51" y="55"/>
                      <a:pt x="83" y="41"/>
                    </a:cubicBezTo>
                    <a:cubicBezTo>
                      <a:pt x="111" y="26"/>
                      <a:pt x="144" y="30"/>
                      <a:pt x="173" y="43"/>
                    </a:cubicBezTo>
                    <a:cubicBezTo>
                      <a:pt x="227" y="69"/>
                      <a:pt x="281" y="131"/>
                      <a:pt x="255" y="194"/>
                    </a:cubicBezTo>
                    <a:cubicBezTo>
                      <a:pt x="223" y="265"/>
                      <a:pt x="139" y="276"/>
                      <a:pt x="72" y="253"/>
                    </a:cubicBezTo>
                    <a:cubicBezTo>
                      <a:pt x="56" y="248"/>
                      <a:pt x="50" y="273"/>
                      <a:pt x="65" y="280"/>
                    </a:cubicBezTo>
                    <a:cubicBezTo>
                      <a:pt x="151" y="311"/>
                      <a:pt x="270" y="284"/>
                      <a:pt x="289" y="180"/>
                    </a:cubicBezTo>
                    <a:cubicBezTo>
                      <a:pt x="303" y="89"/>
                      <a:pt x="202" y="0"/>
                      <a:pt x="114" y="6"/>
                    </a:cubicBezTo>
                    <a:cubicBezTo>
                      <a:pt x="67" y="9"/>
                      <a:pt x="25" y="43"/>
                      <a:pt x="12" y="89"/>
                    </a:cubicBezTo>
                    <a:cubicBezTo>
                      <a:pt x="0" y="135"/>
                      <a:pt x="17" y="184"/>
                      <a:pt x="55" y="211"/>
                    </a:cubicBezTo>
                    <a:cubicBezTo>
                      <a:pt x="92" y="239"/>
                      <a:pt x="146" y="240"/>
                      <a:pt x="184" y="213"/>
                    </a:cubicBezTo>
                    <a:cubicBezTo>
                      <a:pt x="218" y="185"/>
                      <a:pt x="242" y="129"/>
                      <a:pt x="211" y="90"/>
                    </a:cubicBezTo>
                    <a:cubicBezTo>
                      <a:pt x="181" y="50"/>
                      <a:pt x="100" y="65"/>
                      <a:pt x="90" y="115"/>
                    </a:cubicBezTo>
                    <a:cubicBezTo>
                      <a:pt x="86" y="135"/>
                      <a:pt x="96" y="157"/>
                      <a:pt x="117" y="161"/>
                    </a:cubicBezTo>
                    <a:cubicBezTo>
                      <a:pt x="135" y="164"/>
                      <a:pt x="155" y="151"/>
                      <a:pt x="153" y="131"/>
                    </a:cubicBezTo>
                    <a:cubicBezTo>
                      <a:pt x="152" y="122"/>
                      <a:pt x="139"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57" name="Freeform 319">
                <a:extLst>
                  <a:ext uri="{FF2B5EF4-FFF2-40B4-BE49-F238E27FC236}">
                    <a16:creationId xmlns:a16="http://schemas.microsoft.com/office/drawing/2014/main" id="{5383E5FD-92B3-1D49-8E25-43DB3AB54F91}"/>
                  </a:ext>
                </a:extLst>
              </p:cNvPr>
              <p:cNvSpPr>
                <a:spLocks/>
              </p:cNvSpPr>
              <p:nvPr/>
            </p:nvSpPr>
            <p:spPr bwMode="auto">
              <a:xfrm>
                <a:off x="4585476" y="3861048"/>
                <a:ext cx="145482" cy="149712"/>
              </a:xfrm>
              <a:custGeom>
                <a:avLst/>
                <a:gdLst>
                  <a:gd name="T0" fmla="*/ 65563 w 304"/>
                  <a:gd name="T1" fmla="*/ 61900 h 312"/>
                  <a:gd name="T2" fmla="*/ 65563 w 304"/>
                  <a:gd name="T3" fmla="*/ 61900 h 312"/>
                  <a:gd name="T4" fmla="*/ 56470 w 304"/>
                  <a:gd name="T5" fmla="*/ 65259 h 312"/>
                  <a:gd name="T6" fmla="*/ 56470 w 304"/>
                  <a:gd name="T7" fmla="*/ 65259 h 312"/>
                  <a:gd name="T8" fmla="*/ 54556 w 304"/>
                  <a:gd name="T9" fmla="*/ 52783 h 312"/>
                  <a:gd name="T10" fmla="*/ 54556 w 304"/>
                  <a:gd name="T11" fmla="*/ 52783 h 312"/>
                  <a:gd name="T12" fmla="*/ 81834 w 304"/>
                  <a:gd name="T13" fmla="*/ 44626 h 312"/>
                  <a:gd name="T14" fmla="*/ 81834 w 304"/>
                  <a:gd name="T15" fmla="*/ 44626 h 312"/>
                  <a:gd name="T16" fmla="*/ 83748 w 304"/>
                  <a:gd name="T17" fmla="*/ 85413 h 312"/>
                  <a:gd name="T18" fmla="*/ 83748 w 304"/>
                  <a:gd name="T19" fmla="*/ 85413 h 312"/>
                  <a:gd name="T20" fmla="*/ 15792 w 304"/>
                  <a:gd name="T21" fmla="*/ 59021 h 312"/>
                  <a:gd name="T22" fmla="*/ 15792 w 304"/>
                  <a:gd name="T23" fmla="*/ 59021 h 312"/>
                  <a:gd name="T24" fmla="*/ 39720 w 304"/>
                  <a:gd name="T25" fmla="*/ 19674 h 312"/>
                  <a:gd name="T26" fmla="*/ 39720 w 304"/>
                  <a:gd name="T27" fmla="*/ 19674 h 312"/>
                  <a:gd name="T28" fmla="*/ 82312 w 304"/>
                  <a:gd name="T29" fmla="*/ 20633 h 312"/>
                  <a:gd name="T30" fmla="*/ 82312 w 304"/>
                  <a:gd name="T31" fmla="*/ 20633 h 312"/>
                  <a:gd name="T32" fmla="*/ 121554 w 304"/>
                  <a:gd name="T33" fmla="*/ 93090 h 312"/>
                  <a:gd name="T34" fmla="*/ 121554 w 304"/>
                  <a:gd name="T35" fmla="*/ 93090 h 312"/>
                  <a:gd name="T36" fmla="*/ 33978 w 304"/>
                  <a:gd name="T37" fmla="*/ 121401 h 312"/>
                  <a:gd name="T38" fmla="*/ 33978 w 304"/>
                  <a:gd name="T39" fmla="*/ 121401 h 312"/>
                  <a:gd name="T40" fmla="*/ 31585 w 304"/>
                  <a:gd name="T41" fmla="*/ 134357 h 312"/>
                  <a:gd name="T42" fmla="*/ 31585 w 304"/>
                  <a:gd name="T43" fmla="*/ 134357 h 312"/>
                  <a:gd name="T44" fmla="*/ 138304 w 304"/>
                  <a:gd name="T45" fmla="*/ 86372 h 312"/>
                  <a:gd name="T46" fmla="*/ 138304 w 304"/>
                  <a:gd name="T47" fmla="*/ 86372 h 312"/>
                  <a:gd name="T48" fmla="*/ 54556 w 304"/>
                  <a:gd name="T49" fmla="*/ 2879 h 312"/>
                  <a:gd name="T50" fmla="*/ 54556 w 304"/>
                  <a:gd name="T51" fmla="*/ 2879 h 312"/>
                  <a:gd name="T52" fmla="*/ 5743 w 304"/>
                  <a:gd name="T53" fmla="*/ 42706 h 312"/>
                  <a:gd name="T54" fmla="*/ 5743 w 304"/>
                  <a:gd name="T55" fmla="*/ 42706 h 312"/>
                  <a:gd name="T56" fmla="*/ 25842 w 304"/>
                  <a:gd name="T57" fmla="*/ 101248 h 312"/>
                  <a:gd name="T58" fmla="*/ 25842 w 304"/>
                  <a:gd name="T59" fmla="*/ 101248 h 312"/>
                  <a:gd name="T60" fmla="*/ 87576 w 304"/>
                  <a:gd name="T61" fmla="*/ 102207 h 312"/>
                  <a:gd name="T62" fmla="*/ 87576 w 304"/>
                  <a:gd name="T63" fmla="*/ 102207 h 312"/>
                  <a:gd name="T64" fmla="*/ 100976 w 304"/>
                  <a:gd name="T65" fmla="*/ 43186 h 312"/>
                  <a:gd name="T66" fmla="*/ 100976 w 304"/>
                  <a:gd name="T67" fmla="*/ 43186 h 312"/>
                  <a:gd name="T68" fmla="*/ 43549 w 304"/>
                  <a:gd name="T69" fmla="*/ 55182 h 312"/>
                  <a:gd name="T70" fmla="*/ 43549 w 304"/>
                  <a:gd name="T71" fmla="*/ 55182 h 312"/>
                  <a:gd name="T72" fmla="*/ 55991 w 304"/>
                  <a:gd name="T73" fmla="*/ 77255 h 312"/>
                  <a:gd name="T74" fmla="*/ 55991 w 304"/>
                  <a:gd name="T75" fmla="*/ 77255 h 312"/>
                  <a:gd name="T76" fmla="*/ 73698 w 304"/>
                  <a:gd name="T77" fmla="*/ 62860 h 312"/>
                  <a:gd name="T78" fmla="*/ 73698 w 304"/>
                  <a:gd name="T79" fmla="*/ 62860 h 312"/>
                  <a:gd name="T80" fmla="*/ 65563 w 304"/>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7" y="129"/>
                    </a:moveTo>
                    <a:lnTo>
                      <a:pt x="137" y="129"/>
                    </a:lnTo>
                    <a:cubicBezTo>
                      <a:pt x="134" y="136"/>
                      <a:pt x="125" y="140"/>
                      <a:pt x="118" y="136"/>
                    </a:cubicBezTo>
                    <a:cubicBezTo>
                      <a:pt x="108" y="133"/>
                      <a:pt x="109" y="118"/>
                      <a:pt x="114" y="110"/>
                    </a:cubicBezTo>
                    <a:cubicBezTo>
                      <a:pt x="123" y="93"/>
                      <a:pt x="152" y="88"/>
                      <a:pt x="171" y="93"/>
                    </a:cubicBezTo>
                    <a:cubicBezTo>
                      <a:pt x="210" y="104"/>
                      <a:pt x="196" y="157"/>
                      <a:pt x="175" y="178"/>
                    </a:cubicBezTo>
                    <a:cubicBezTo>
                      <a:pt x="123" y="231"/>
                      <a:pt x="38" y="193"/>
                      <a:pt x="33" y="123"/>
                    </a:cubicBezTo>
                    <a:cubicBezTo>
                      <a:pt x="30" y="89"/>
                      <a:pt x="51" y="55"/>
                      <a:pt x="83" y="41"/>
                    </a:cubicBezTo>
                    <a:cubicBezTo>
                      <a:pt x="110" y="26"/>
                      <a:pt x="144" y="30"/>
                      <a:pt x="172" y="43"/>
                    </a:cubicBezTo>
                    <a:cubicBezTo>
                      <a:pt x="227" y="69"/>
                      <a:pt x="281" y="131"/>
                      <a:pt x="254" y="194"/>
                    </a:cubicBezTo>
                    <a:cubicBezTo>
                      <a:pt x="222" y="265"/>
                      <a:pt x="139" y="276"/>
                      <a:pt x="71" y="253"/>
                    </a:cubicBezTo>
                    <a:cubicBezTo>
                      <a:pt x="55" y="248"/>
                      <a:pt x="50" y="273"/>
                      <a:pt x="66" y="280"/>
                    </a:cubicBezTo>
                    <a:cubicBezTo>
                      <a:pt x="151" y="311"/>
                      <a:pt x="272" y="284"/>
                      <a:pt x="289" y="180"/>
                    </a:cubicBezTo>
                    <a:cubicBezTo>
                      <a:pt x="303" y="89"/>
                      <a:pt x="201" y="0"/>
                      <a:pt x="114" y="6"/>
                    </a:cubicBezTo>
                    <a:cubicBezTo>
                      <a:pt x="66" y="9"/>
                      <a:pt x="24" y="43"/>
                      <a:pt x="12" y="89"/>
                    </a:cubicBezTo>
                    <a:cubicBezTo>
                      <a:pt x="0" y="135"/>
                      <a:pt x="16" y="184"/>
                      <a:pt x="54" y="211"/>
                    </a:cubicBezTo>
                    <a:cubicBezTo>
                      <a:pt x="92" y="239"/>
                      <a:pt x="146" y="240"/>
                      <a:pt x="183" y="213"/>
                    </a:cubicBezTo>
                    <a:cubicBezTo>
                      <a:pt x="217" y="185"/>
                      <a:pt x="240" y="129"/>
                      <a:pt x="211" y="90"/>
                    </a:cubicBezTo>
                    <a:cubicBezTo>
                      <a:pt x="181" y="50"/>
                      <a:pt x="100" y="65"/>
                      <a:pt x="91" y="115"/>
                    </a:cubicBezTo>
                    <a:cubicBezTo>
                      <a:pt x="87" y="135"/>
                      <a:pt x="96" y="157"/>
                      <a:pt x="117" y="161"/>
                    </a:cubicBezTo>
                    <a:cubicBezTo>
                      <a:pt x="135" y="164"/>
                      <a:pt x="156" y="151"/>
                      <a:pt x="154" y="131"/>
                    </a:cubicBezTo>
                    <a:cubicBezTo>
                      <a:pt x="152" y="122"/>
                      <a:pt x="139"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58" name="Freeform 320">
                <a:extLst>
                  <a:ext uri="{FF2B5EF4-FFF2-40B4-BE49-F238E27FC236}">
                    <a16:creationId xmlns:a16="http://schemas.microsoft.com/office/drawing/2014/main" id="{E2075A8A-6E5A-BF46-BABC-D93A78D0F088}"/>
                  </a:ext>
                </a:extLst>
              </p:cNvPr>
              <p:cNvSpPr>
                <a:spLocks noChangeArrowheads="1"/>
              </p:cNvSpPr>
              <p:nvPr/>
            </p:nvSpPr>
            <p:spPr bwMode="auto">
              <a:xfrm>
                <a:off x="5244019" y="3861049"/>
                <a:ext cx="165121" cy="149236"/>
              </a:xfrm>
              <a:custGeom>
                <a:avLst/>
                <a:gdLst>
                  <a:gd name="T0" fmla="*/ 205 w 346"/>
                  <a:gd name="T1" fmla="*/ 164 h 311"/>
                  <a:gd name="T2" fmla="*/ 205 w 346"/>
                  <a:gd name="T3" fmla="*/ 164 h 311"/>
                  <a:gd name="T4" fmla="*/ 212 w 346"/>
                  <a:gd name="T5" fmla="*/ 146 h 311"/>
                  <a:gd name="T6" fmla="*/ 212 w 346"/>
                  <a:gd name="T7" fmla="*/ 146 h 311"/>
                  <a:gd name="T8" fmla="*/ 234 w 346"/>
                  <a:gd name="T9" fmla="*/ 162 h 311"/>
                  <a:gd name="T10" fmla="*/ 234 w 346"/>
                  <a:gd name="T11" fmla="*/ 162 h 311"/>
                  <a:gd name="T12" fmla="*/ 207 w 346"/>
                  <a:gd name="T13" fmla="*/ 214 h 311"/>
                  <a:gd name="T14" fmla="*/ 207 w 346"/>
                  <a:gd name="T15" fmla="*/ 214 h 311"/>
                  <a:gd name="T16" fmla="*/ 144 w 346"/>
                  <a:gd name="T17" fmla="*/ 156 h 311"/>
                  <a:gd name="T18" fmla="*/ 144 w 346"/>
                  <a:gd name="T19" fmla="*/ 156 h 311"/>
                  <a:gd name="T20" fmla="*/ 282 w 346"/>
                  <a:gd name="T21" fmla="*/ 95 h 311"/>
                  <a:gd name="T22" fmla="*/ 282 w 346"/>
                  <a:gd name="T23" fmla="*/ 95 h 311"/>
                  <a:gd name="T24" fmla="*/ 307 w 346"/>
                  <a:gd name="T25" fmla="*/ 189 h 311"/>
                  <a:gd name="T26" fmla="*/ 307 w 346"/>
                  <a:gd name="T27" fmla="*/ 189 h 311"/>
                  <a:gd name="T28" fmla="*/ 240 w 346"/>
                  <a:gd name="T29" fmla="*/ 251 h 311"/>
                  <a:gd name="T30" fmla="*/ 240 w 346"/>
                  <a:gd name="T31" fmla="*/ 251 h 311"/>
                  <a:gd name="T32" fmla="*/ 75 w 346"/>
                  <a:gd name="T33" fmla="*/ 201 h 311"/>
                  <a:gd name="T34" fmla="*/ 75 w 346"/>
                  <a:gd name="T35" fmla="*/ 201 h 311"/>
                  <a:gd name="T36" fmla="*/ 162 w 346"/>
                  <a:gd name="T37" fmla="*/ 30 h 311"/>
                  <a:gd name="T38" fmla="*/ 162 w 346"/>
                  <a:gd name="T39" fmla="*/ 30 h 311"/>
                  <a:gd name="T40" fmla="*/ 149 w 346"/>
                  <a:gd name="T41" fmla="*/ 7 h 311"/>
                  <a:gd name="T42" fmla="*/ 149 w 346"/>
                  <a:gd name="T43" fmla="*/ 7 h 311"/>
                  <a:gd name="T44" fmla="*/ 61 w 346"/>
                  <a:gd name="T45" fmla="*/ 237 h 311"/>
                  <a:gd name="T46" fmla="*/ 61 w 346"/>
                  <a:gd name="T47" fmla="*/ 237 h 311"/>
                  <a:gd name="T48" fmla="*/ 308 w 346"/>
                  <a:gd name="T49" fmla="*/ 235 h 311"/>
                  <a:gd name="T50" fmla="*/ 308 w 346"/>
                  <a:gd name="T51" fmla="*/ 235 h 311"/>
                  <a:gd name="T52" fmla="*/ 321 w 346"/>
                  <a:gd name="T53" fmla="*/ 104 h 311"/>
                  <a:gd name="T54" fmla="*/ 321 w 346"/>
                  <a:gd name="T55" fmla="*/ 104 h 311"/>
                  <a:gd name="T56" fmla="*/ 205 w 346"/>
                  <a:gd name="T57" fmla="*/ 49 h 311"/>
                  <a:gd name="T58" fmla="*/ 205 w 346"/>
                  <a:gd name="T59" fmla="*/ 49 h 311"/>
                  <a:gd name="T60" fmla="*/ 113 w 346"/>
                  <a:gd name="T61" fmla="*/ 138 h 311"/>
                  <a:gd name="T62" fmla="*/ 113 w 346"/>
                  <a:gd name="T63" fmla="*/ 138 h 311"/>
                  <a:gd name="T64" fmla="*/ 180 w 346"/>
                  <a:gd name="T65" fmla="*/ 245 h 311"/>
                  <a:gd name="T66" fmla="*/ 180 w 346"/>
                  <a:gd name="T67" fmla="*/ 245 h 311"/>
                  <a:gd name="T68" fmla="*/ 247 w 346"/>
                  <a:gd name="T69" fmla="*/ 142 h 311"/>
                  <a:gd name="T70" fmla="*/ 247 w 346"/>
                  <a:gd name="T71" fmla="*/ 142 h 311"/>
                  <a:gd name="T72" fmla="*/ 196 w 346"/>
                  <a:gd name="T73" fmla="*/ 128 h 311"/>
                  <a:gd name="T74" fmla="*/ 196 w 346"/>
                  <a:gd name="T75" fmla="*/ 128 h 311"/>
                  <a:gd name="T76" fmla="*/ 192 w 346"/>
                  <a:gd name="T77" fmla="*/ 175 h 311"/>
                  <a:gd name="T78" fmla="*/ 192 w 346"/>
                  <a:gd name="T79" fmla="*/ 175 h 311"/>
                  <a:gd name="T80" fmla="*/ 205 w 346"/>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6" h="311">
                    <a:moveTo>
                      <a:pt x="205" y="164"/>
                    </a:moveTo>
                    <a:lnTo>
                      <a:pt x="205" y="164"/>
                    </a:lnTo>
                    <a:cubicBezTo>
                      <a:pt x="201" y="156"/>
                      <a:pt x="205" y="147"/>
                      <a:pt x="212" y="146"/>
                    </a:cubicBezTo>
                    <a:lnTo>
                      <a:pt x="212" y="146"/>
                    </a:lnTo>
                    <a:cubicBezTo>
                      <a:pt x="222" y="142"/>
                      <a:pt x="233" y="153"/>
                      <a:pt x="234" y="162"/>
                    </a:cubicBezTo>
                    <a:lnTo>
                      <a:pt x="234" y="162"/>
                    </a:lnTo>
                    <a:cubicBezTo>
                      <a:pt x="238" y="181"/>
                      <a:pt x="222" y="205"/>
                      <a:pt x="207" y="214"/>
                    </a:cubicBezTo>
                    <a:lnTo>
                      <a:pt x="207" y="214"/>
                    </a:lnTo>
                    <a:cubicBezTo>
                      <a:pt x="170" y="235"/>
                      <a:pt x="144" y="187"/>
                      <a:pt x="144" y="156"/>
                    </a:cubicBezTo>
                    <a:lnTo>
                      <a:pt x="144" y="156"/>
                    </a:lnTo>
                    <a:cubicBezTo>
                      <a:pt x="141" y="83"/>
                      <a:pt x="229" y="50"/>
                      <a:pt x="282" y="95"/>
                    </a:cubicBezTo>
                    <a:lnTo>
                      <a:pt x="282" y="95"/>
                    </a:lnTo>
                    <a:cubicBezTo>
                      <a:pt x="309" y="117"/>
                      <a:pt x="318" y="156"/>
                      <a:pt x="307" y="189"/>
                    </a:cubicBezTo>
                    <a:lnTo>
                      <a:pt x="307" y="189"/>
                    </a:lnTo>
                    <a:cubicBezTo>
                      <a:pt x="296" y="220"/>
                      <a:pt x="268" y="239"/>
                      <a:pt x="240" y="251"/>
                    </a:cubicBezTo>
                    <a:lnTo>
                      <a:pt x="240" y="251"/>
                    </a:lnTo>
                    <a:cubicBezTo>
                      <a:pt x="183" y="271"/>
                      <a:pt x="100" y="266"/>
                      <a:pt x="75" y="201"/>
                    </a:cubicBezTo>
                    <a:lnTo>
                      <a:pt x="75" y="201"/>
                    </a:lnTo>
                    <a:cubicBezTo>
                      <a:pt x="48" y="129"/>
                      <a:pt x="100" y="63"/>
                      <a:pt x="162" y="30"/>
                    </a:cubicBezTo>
                    <a:lnTo>
                      <a:pt x="162" y="30"/>
                    </a:lnTo>
                    <a:cubicBezTo>
                      <a:pt x="178" y="22"/>
                      <a:pt x="165" y="0"/>
                      <a:pt x="149" y="7"/>
                    </a:cubicBezTo>
                    <a:lnTo>
                      <a:pt x="149" y="7"/>
                    </a:lnTo>
                    <a:cubicBezTo>
                      <a:pt x="66" y="46"/>
                      <a:pt x="0" y="151"/>
                      <a:pt x="61" y="237"/>
                    </a:cubicBezTo>
                    <a:lnTo>
                      <a:pt x="61" y="237"/>
                    </a:lnTo>
                    <a:cubicBezTo>
                      <a:pt x="115" y="310"/>
                      <a:pt x="250" y="302"/>
                      <a:pt x="308" y="235"/>
                    </a:cubicBezTo>
                    <a:lnTo>
                      <a:pt x="308" y="235"/>
                    </a:lnTo>
                    <a:cubicBezTo>
                      <a:pt x="339" y="200"/>
                      <a:pt x="345" y="146"/>
                      <a:pt x="321" y="104"/>
                    </a:cubicBezTo>
                    <a:lnTo>
                      <a:pt x="321" y="104"/>
                    </a:lnTo>
                    <a:cubicBezTo>
                      <a:pt x="299" y="63"/>
                      <a:pt x="251" y="41"/>
                      <a:pt x="205" y="49"/>
                    </a:cubicBezTo>
                    <a:lnTo>
                      <a:pt x="205" y="49"/>
                    </a:lnTo>
                    <a:cubicBezTo>
                      <a:pt x="159" y="55"/>
                      <a:pt x="120" y="92"/>
                      <a:pt x="113" y="138"/>
                    </a:cubicBezTo>
                    <a:lnTo>
                      <a:pt x="113" y="138"/>
                    </a:lnTo>
                    <a:cubicBezTo>
                      <a:pt x="107" y="183"/>
                      <a:pt x="132" y="239"/>
                      <a:pt x="180" y="245"/>
                    </a:cubicBezTo>
                    <a:lnTo>
                      <a:pt x="180" y="245"/>
                    </a:lnTo>
                    <a:cubicBezTo>
                      <a:pt x="229" y="252"/>
                      <a:pt x="276" y="184"/>
                      <a:pt x="247" y="142"/>
                    </a:cubicBezTo>
                    <a:lnTo>
                      <a:pt x="247" y="142"/>
                    </a:lnTo>
                    <a:cubicBezTo>
                      <a:pt x="237" y="125"/>
                      <a:pt x="215" y="116"/>
                      <a:pt x="196" y="128"/>
                    </a:cubicBezTo>
                    <a:lnTo>
                      <a:pt x="196" y="128"/>
                    </a:lnTo>
                    <a:cubicBezTo>
                      <a:pt x="180" y="138"/>
                      <a:pt x="175" y="162"/>
                      <a:pt x="192" y="175"/>
                    </a:cubicBezTo>
                    <a:lnTo>
                      <a:pt x="192" y="175"/>
                    </a:lnTo>
                    <a:cubicBezTo>
                      <a:pt x="199" y="181"/>
                      <a:pt x="211"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59" name="Freeform 321">
                <a:extLst>
                  <a:ext uri="{FF2B5EF4-FFF2-40B4-BE49-F238E27FC236}">
                    <a16:creationId xmlns:a16="http://schemas.microsoft.com/office/drawing/2014/main" id="{4B22398E-7D3A-3D49-BBF6-30A15AD9AE05}"/>
                  </a:ext>
                </a:extLst>
              </p:cNvPr>
              <p:cNvSpPr>
                <a:spLocks noChangeArrowheads="1"/>
              </p:cNvSpPr>
              <p:nvPr/>
            </p:nvSpPr>
            <p:spPr bwMode="auto">
              <a:xfrm>
                <a:off x="5694925" y="3861048"/>
                <a:ext cx="166708" cy="149236"/>
              </a:xfrm>
              <a:custGeom>
                <a:avLst/>
                <a:gdLst>
                  <a:gd name="T0" fmla="*/ 205 w 347"/>
                  <a:gd name="T1" fmla="*/ 164 h 311"/>
                  <a:gd name="T2" fmla="*/ 205 w 347"/>
                  <a:gd name="T3" fmla="*/ 164 h 311"/>
                  <a:gd name="T4" fmla="*/ 213 w 347"/>
                  <a:gd name="T5" fmla="*/ 146 h 311"/>
                  <a:gd name="T6" fmla="*/ 213 w 347"/>
                  <a:gd name="T7" fmla="*/ 146 h 311"/>
                  <a:gd name="T8" fmla="*/ 235 w 347"/>
                  <a:gd name="T9" fmla="*/ 162 h 311"/>
                  <a:gd name="T10" fmla="*/ 235 w 347"/>
                  <a:gd name="T11" fmla="*/ 162 h 311"/>
                  <a:gd name="T12" fmla="*/ 207 w 347"/>
                  <a:gd name="T13" fmla="*/ 214 h 311"/>
                  <a:gd name="T14" fmla="*/ 207 w 347"/>
                  <a:gd name="T15" fmla="*/ 214 h 311"/>
                  <a:gd name="T16" fmla="*/ 143 w 347"/>
                  <a:gd name="T17" fmla="*/ 156 h 311"/>
                  <a:gd name="T18" fmla="*/ 143 w 347"/>
                  <a:gd name="T19" fmla="*/ 156 h 311"/>
                  <a:gd name="T20" fmla="*/ 283 w 347"/>
                  <a:gd name="T21" fmla="*/ 95 h 311"/>
                  <a:gd name="T22" fmla="*/ 283 w 347"/>
                  <a:gd name="T23" fmla="*/ 95 h 311"/>
                  <a:gd name="T24" fmla="*/ 306 w 347"/>
                  <a:gd name="T25" fmla="*/ 189 h 311"/>
                  <a:gd name="T26" fmla="*/ 306 w 347"/>
                  <a:gd name="T27" fmla="*/ 189 h 311"/>
                  <a:gd name="T28" fmla="*/ 239 w 347"/>
                  <a:gd name="T29" fmla="*/ 251 h 311"/>
                  <a:gd name="T30" fmla="*/ 239 w 347"/>
                  <a:gd name="T31" fmla="*/ 251 h 311"/>
                  <a:gd name="T32" fmla="*/ 76 w 347"/>
                  <a:gd name="T33" fmla="*/ 201 h 311"/>
                  <a:gd name="T34" fmla="*/ 76 w 347"/>
                  <a:gd name="T35" fmla="*/ 201 h 311"/>
                  <a:gd name="T36" fmla="*/ 163 w 347"/>
                  <a:gd name="T37" fmla="*/ 30 h 311"/>
                  <a:gd name="T38" fmla="*/ 163 w 347"/>
                  <a:gd name="T39" fmla="*/ 30 h 311"/>
                  <a:gd name="T40" fmla="*/ 150 w 347"/>
                  <a:gd name="T41" fmla="*/ 7 h 311"/>
                  <a:gd name="T42" fmla="*/ 150 w 347"/>
                  <a:gd name="T43" fmla="*/ 7 h 311"/>
                  <a:gd name="T44" fmla="*/ 62 w 347"/>
                  <a:gd name="T45" fmla="*/ 237 h 311"/>
                  <a:gd name="T46" fmla="*/ 62 w 347"/>
                  <a:gd name="T47" fmla="*/ 237 h 311"/>
                  <a:gd name="T48" fmla="*/ 308 w 347"/>
                  <a:gd name="T49" fmla="*/ 235 h 311"/>
                  <a:gd name="T50" fmla="*/ 308 w 347"/>
                  <a:gd name="T51" fmla="*/ 235 h 311"/>
                  <a:gd name="T52" fmla="*/ 322 w 347"/>
                  <a:gd name="T53" fmla="*/ 104 h 311"/>
                  <a:gd name="T54" fmla="*/ 322 w 347"/>
                  <a:gd name="T55" fmla="*/ 104 h 311"/>
                  <a:gd name="T56" fmla="*/ 207 w 347"/>
                  <a:gd name="T57" fmla="*/ 49 h 311"/>
                  <a:gd name="T58" fmla="*/ 207 w 347"/>
                  <a:gd name="T59" fmla="*/ 49 h 311"/>
                  <a:gd name="T60" fmla="*/ 115 w 347"/>
                  <a:gd name="T61" fmla="*/ 138 h 311"/>
                  <a:gd name="T62" fmla="*/ 115 w 347"/>
                  <a:gd name="T63" fmla="*/ 138 h 311"/>
                  <a:gd name="T64" fmla="*/ 180 w 347"/>
                  <a:gd name="T65" fmla="*/ 245 h 311"/>
                  <a:gd name="T66" fmla="*/ 180 w 347"/>
                  <a:gd name="T67" fmla="*/ 245 h 311"/>
                  <a:gd name="T68" fmla="*/ 247 w 347"/>
                  <a:gd name="T69" fmla="*/ 142 h 311"/>
                  <a:gd name="T70" fmla="*/ 247 w 347"/>
                  <a:gd name="T71" fmla="*/ 142 h 311"/>
                  <a:gd name="T72" fmla="*/ 197 w 347"/>
                  <a:gd name="T73" fmla="*/ 128 h 311"/>
                  <a:gd name="T74" fmla="*/ 197 w 347"/>
                  <a:gd name="T75" fmla="*/ 128 h 311"/>
                  <a:gd name="T76" fmla="*/ 192 w 347"/>
                  <a:gd name="T77" fmla="*/ 175 h 311"/>
                  <a:gd name="T78" fmla="*/ 192 w 347"/>
                  <a:gd name="T79" fmla="*/ 175 h 311"/>
                  <a:gd name="T80" fmla="*/ 205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5" y="164"/>
                    </a:moveTo>
                    <a:lnTo>
                      <a:pt x="205" y="164"/>
                    </a:lnTo>
                    <a:cubicBezTo>
                      <a:pt x="201" y="156"/>
                      <a:pt x="205" y="147"/>
                      <a:pt x="213" y="146"/>
                    </a:cubicBezTo>
                    <a:lnTo>
                      <a:pt x="213" y="146"/>
                    </a:lnTo>
                    <a:cubicBezTo>
                      <a:pt x="224" y="142"/>
                      <a:pt x="233" y="153"/>
                      <a:pt x="235" y="162"/>
                    </a:cubicBezTo>
                    <a:lnTo>
                      <a:pt x="235" y="162"/>
                    </a:lnTo>
                    <a:cubicBezTo>
                      <a:pt x="239" y="181"/>
                      <a:pt x="222" y="205"/>
                      <a:pt x="207" y="214"/>
                    </a:cubicBezTo>
                    <a:lnTo>
                      <a:pt x="207" y="214"/>
                    </a:lnTo>
                    <a:cubicBezTo>
                      <a:pt x="171" y="235"/>
                      <a:pt x="143" y="187"/>
                      <a:pt x="143" y="156"/>
                    </a:cubicBezTo>
                    <a:lnTo>
                      <a:pt x="143" y="156"/>
                    </a:lnTo>
                    <a:cubicBezTo>
                      <a:pt x="141" y="83"/>
                      <a:pt x="229" y="50"/>
                      <a:pt x="283" y="95"/>
                    </a:cubicBezTo>
                    <a:lnTo>
                      <a:pt x="283" y="95"/>
                    </a:lnTo>
                    <a:cubicBezTo>
                      <a:pt x="309" y="117"/>
                      <a:pt x="318" y="156"/>
                      <a:pt x="306" y="189"/>
                    </a:cubicBezTo>
                    <a:lnTo>
                      <a:pt x="306" y="189"/>
                    </a:lnTo>
                    <a:cubicBezTo>
                      <a:pt x="296" y="220"/>
                      <a:pt x="270" y="239"/>
                      <a:pt x="239" y="251"/>
                    </a:cubicBezTo>
                    <a:lnTo>
                      <a:pt x="239" y="251"/>
                    </a:lnTo>
                    <a:cubicBezTo>
                      <a:pt x="184" y="271"/>
                      <a:pt x="101" y="266"/>
                      <a:pt x="76" y="201"/>
                    </a:cubicBezTo>
                    <a:lnTo>
                      <a:pt x="76" y="201"/>
                    </a:lnTo>
                    <a:cubicBezTo>
                      <a:pt x="48" y="129"/>
                      <a:pt x="100" y="63"/>
                      <a:pt x="163" y="30"/>
                    </a:cubicBezTo>
                    <a:lnTo>
                      <a:pt x="163" y="30"/>
                    </a:lnTo>
                    <a:cubicBezTo>
                      <a:pt x="178" y="22"/>
                      <a:pt x="164" y="0"/>
                      <a:pt x="150" y="7"/>
                    </a:cubicBezTo>
                    <a:lnTo>
                      <a:pt x="150" y="7"/>
                    </a:lnTo>
                    <a:cubicBezTo>
                      <a:pt x="66" y="46"/>
                      <a:pt x="0" y="151"/>
                      <a:pt x="62" y="237"/>
                    </a:cubicBezTo>
                    <a:lnTo>
                      <a:pt x="62" y="237"/>
                    </a:lnTo>
                    <a:cubicBezTo>
                      <a:pt x="115" y="310"/>
                      <a:pt x="251" y="302"/>
                      <a:pt x="308" y="235"/>
                    </a:cubicBezTo>
                    <a:lnTo>
                      <a:pt x="308" y="235"/>
                    </a:lnTo>
                    <a:cubicBezTo>
                      <a:pt x="339" y="200"/>
                      <a:pt x="346" y="146"/>
                      <a:pt x="322" y="104"/>
                    </a:cubicBezTo>
                    <a:lnTo>
                      <a:pt x="322" y="104"/>
                    </a:lnTo>
                    <a:cubicBezTo>
                      <a:pt x="298" y="63"/>
                      <a:pt x="251" y="41"/>
                      <a:pt x="207" y="49"/>
                    </a:cubicBezTo>
                    <a:lnTo>
                      <a:pt x="207" y="49"/>
                    </a:lnTo>
                    <a:cubicBezTo>
                      <a:pt x="159" y="55"/>
                      <a:pt x="120" y="92"/>
                      <a:pt x="115" y="138"/>
                    </a:cubicBezTo>
                    <a:lnTo>
                      <a:pt x="115" y="138"/>
                    </a:lnTo>
                    <a:cubicBezTo>
                      <a:pt x="108" y="183"/>
                      <a:pt x="132" y="239"/>
                      <a:pt x="180" y="245"/>
                    </a:cubicBezTo>
                    <a:lnTo>
                      <a:pt x="180" y="245"/>
                    </a:lnTo>
                    <a:cubicBezTo>
                      <a:pt x="229" y="252"/>
                      <a:pt x="276" y="184"/>
                      <a:pt x="247" y="142"/>
                    </a:cubicBezTo>
                    <a:lnTo>
                      <a:pt x="247" y="142"/>
                    </a:lnTo>
                    <a:cubicBezTo>
                      <a:pt x="237" y="125"/>
                      <a:pt x="213" y="116"/>
                      <a:pt x="197" y="128"/>
                    </a:cubicBezTo>
                    <a:lnTo>
                      <a:pt x="197" y="128"/>
                    </a:lnTo>
                    <a:cubicBezTo>
                      <a:pt x="182" y="138"/>
                      <a:pt x="176" y="162"/>
                      <a:pt x="192" y="175"/>
                    </a:cubicBezTo>
                    <a:lnTo>
                      <a:pt x="192" y="175"/>
                    </a:lnTo>
                    <a:cubicBezTo>
                      <a:pt x="199"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60" name="Freeform 322">
                <a:extLst>
                  <a:ext uri="{FF2B5EF4-FFF2-40B4-BE49-F238E27FC236}">
                    <a16:creationId xmlns:a16="http://schemas.microsoft.com/office/drawing/2014/main" id="{93D7E960-214E-1945-8888-2990ED1F02D4}"/>
                  </a:ext>
                </a:extLst>
              </p:cNvPr>
              <p:cNvSpPr>
                <a:spLocks/>
              </p:cNvSpPr>
              <p:nvPr/>
            </p:nvSpPr>
            <p:spPr bwMode="auto">
              <a:xfrm>
                <a:off x="5936975" y="3861048"/>
                <a:ext cx="145481" cy="149712"/>
              </a:xfrm>
              <a:custGeom>
                <a:avLst/>
                <a:gdLst>
                  <a:gd name="T0" fmla="*/ 65084 w 304"/>
                  <a:gd name="T1" fmla="*/ 61900 h 312"/>
                  <a:gd name="T2" fmla="*/ 65084 w 304"/>
                  <a:gd name="T3" fmla="*/ 61900 h 312"/>
                  <a:gd name="T4" fmla="*/ 56470 w 304"/>
                  <a:gd name="T5" fmla="*/ 65259 h 312"/>
                  <a:gd name="T6" fmla="*/ 56470 w 304"/>
                  <a:gd name="T7" fmla="*/ 65259 h 312"/>
                  <a:gd name="T8" fmla="*/ 54555 w 304"/>
                  <a:gd name="T9" fmla="*/ 52783 h 312"/>
                  <a:gd name="T10" fmla="*/ 54555 w 304"/>
                  <a:gd name="T11" fmla="*/ 52783 h 312"/>
                  <a:gd name="T12" fmla="*/ 81833 w 304"/>
                  <a:gd name="T13" fmla="*/ 44626 h 312"/>
                  <a:gd name="T14" fmla="*/ 81833 w 304"/>
                  <a:gd name="T15" fmla="*/ 44626 h 312"/>
                  <a:gd name="T16" fmla="*/ 83747 w 304"/>
                  <a:gd name="T17" fmla="*/ 85413 h 312"/>
                  <a:gd name="T18" fmla="*/ 83747 w 304"/>
                  <a:gd name="T19" fmla="*/ 85413 h 312"/>
                  <a:gd name="T20" fmla="*/ 15792 w 304"/>
                  <a:gd name="T21" fmla="*/ 59021 h 312"/>
                  <a:gd name="T22" fmla="*/ 15792 w 304"/>
                  <a:gd name="T23" fmla="*/ 59021 h 312"/>
                  <a:gd name="T24" fmla="*/ 39720 w 304"/>
                  <a:gd name="T25" fmla="*/ 19674 h 312"/>
                  <a:gd name="T26" fmla="*/ 39720 w 304"/>
                  <a:gd name="T27" fmla="*/ 19674 h 312"/>
                  <a:gd name="T28" fmla="*/ 82312 w 304"/>
                  <a:gd name="T29" fmla="*/ 20633 h 312"/>
                  <a:gd name="T30" fmla="*/ 82312 w 304"/>
                  <a:gd name="T31" fmla="*/ 20633 h 312"/>
                  <a:gd name="T32" fmla="*/ 121075 w 304"/>
                  <a:gd name="T33" fmla="*/ 93090 h 312"/>
                  <a:gd name="T34" fmla="*/ 121075 w 304"/>
                  <a:gd name="T35" fmla="*/ 93090 h 312"/>
                  <a:gd name="T36" fmla="*/ 34456 w 304"/>
                  <a:gd name="T37" fmla="*/ 121401 h 312"/>
                  <a:gd name="T38" fmla="*/ 34456 w 304"/>
                  <a:gd name="T39" fmla="*/ 121401 h 312"/>
                  <a:gd name="T40" fmla="*/ 31106 w 304"/>
                  <a:gd name="T41" fmla="*/ 134357 h 312"/>
                  <a:gd name="T42" fmla="*/ 31106 w 304"/>
                  <a:gd name="T43" fmla="*/ 134357 h 312"/>
                  <a:gd name="T44" fmla="*/ 138303 w 304"/>
                  <a:gd name="T45" fmla="*/ 86372 h 312"/>
                  <a:gd name="T46" fmla="*/ 138303 w 304"/>
                  <a:gd name="T47" fmla="*/ 86372 h 312"/>
                  <a:gd name="T48" fmla="*/ 54555 w 304"/>
                  <a:gd name="T49" fmla="*/ 2879 h 312"/>
                  <a:gd name="T50" fmla="*/ 54555 w 304"/>
                  <a:gd name="T51" fmla="*/ 2879 h 312"/>
                  <a:gd name="T52" fmla="*/ 5743 w 304"/>
                  <a:gd name="T53" fmla="*/ 42706 h 312"/>
                  <a:gd name="T54" fmla="*/ 5743 w 304"/>
                  <a:gd name="T55" fmla="*/ 42706 h 312"/>
                  <a:gd name="T56" fmla="*/ 25842 w 304"/>
                  <a:gd name="T57" fmla="*/ 101248 h 312"/>
                  <a:gd name="T58" fmla="*/ 25842 w 304"/>
                  <a:gd name="T59" fmla="*/ 101248 h 312"/>
                  <a:gd name="T60" fmla="*/ 87097 w 304"/>
                  <a:gd name="T61" fmla="*/ 102207 h 312"/>
                  <a:gd name="T62" fmla="*/ 87097 w 304"/>
                  <a:gd name="T63" fmla="*/ 102207 h 312"/>
                  <a:gd name="T64" fmla="*/ 100975 w 304"/>
                  <a:gd name="T65" fmla="*/ 43186 h 312"/>
                  <a:gd name="T66" fmla="*/ 100975 w 304"/>
                  <a:gd name="T67" fmla="*/ 43186 h 312"/>
                  <a:gd name="T68" fmla="*/ 43070 w 304"/>
                  <a:gd name="T69" fmla="*/ 55182 h 312"/>
                  <a:gd name="T70" fmla="*/ 43070 w 304"/>
                  <a:gd name="T71" fmla="*/ 55182 h 312"/>
                  <a:gd name="T72" fmla="*/ 55991 w 304"/>
                  <a:gd name="T73" fmla="*/ 77255 h 312"/>
                  <a:gd name="T74" fmla="*/ 55991 w 304"/>
                  <a:gd name="T75" fmla="*/ 77255 h 312"/>
                  <a:gd name="T76" fmla="*/ 73219 w 304"/>
                  <a:gd name="T77" fmla="*/ 62860 h 312"/>
                  <a:gd name="T78" fmla="*/ 73219 w 304"/>
                  <a:gd name="T79" fmla="*/ 62860 h 312"/>
                  <a:gd name="T80" fmla="*/ 65084 w 304"/>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6" y="129"/>
                    </a:moveTo>
                    <a:lnTo>
                      <a:pt x="136" y="129"/>
                    </a:lnTo>
                    <a:cubicBezTo>
                      <a:pt x="134" y="136"/>
                      <a:pt x="125" y="140"/>
                      <a:pt x="118" y="136"/>
                    </a:cubicBezTo>
                    <a:cubicBezTo>
                      <a:pt x="107" y="133"/>
                      <a:pt x="109" y="118"/>
                      <a:pt x="114" y="110"/>
                    </a:cubicBezTo>
                    <a:cubicBezTo>
                      <a:pt x="125" y="93"/>
                      <a:pt x="153" y="88"/>
                      <a:pt x="171" y="93"/>
                    </a:cubicBezTo>
                    <a:cubicBezTo>
                      <a:pt x="211" y="104"/>
                      <a:pt x="196" y="157"/>
                      <a:pt x="175" y="178"/>
                    </a:cubicBezTo>
                    <a:cubicBezTo>
                      <a:pt x="125" y="231"/>
                      <a:pt x="38" y="193"/>
                      <a:pt x="33" y="123"/>
                    </a:cubicBezTo>
                    <a:cubicBezTo>
                      <a:pt x="30" y="89"/>
                      <a:pt x="51" y="55"/>
                      <a:pt x="83" y="41"/>
                    </a:cubicBezTo>
                    <a:cubicBezTo>
                      <a:pt x="111" y="26"/>
                      <a:pt x="144" y="30"/>
                      <a:pt x="172" y="43"/>
                    </a:cubicBezTo>
                    <a:cubicBezTo>
                      <a:pt x="226" y="69"/>
                      <a:pt x="281" y="131"/>
                      <a:pt x="253" y="194"/>
                    </a:cubicBezTo>
                    <a:cubicBezTo>
                      <a:pt x="222" y="265"/>
                      <a:pt x="139" y="276"/>
                      <a:pt x="72" y="253"/>
                    </a:cubicBezTo>
                    <a:cubicBezTo>
                      <a:pt x="55" y="248"/>
                      <a:pt x="48" y="273"/>
                      <a:pt x="65" y="280"/>
                    </a:cubicBezTo>
                    <a:cubicBezTo>
                      <a:pt x="151" y="311"/>
                      <a:pt x="272" y="284"/>
                      <a:pt x="289" y="180"/>
                    </a:cubicBezTo>
                    <a:cubicBezTo>
                      <a:pt x="303" y="89"/>
                      <a:pt x="201" y="0"/>
                      <a:pt x="114" y="6"/>
                    </a:cubicBezTo>
                    <a:cubicBezTo>
                      <a:pt x="65" y="9"/>
                      <a:pt x="23" y="43"/>
                      <a:pt x="12" y="89"/>
                    </a:cubicBezTo>
                    <a:cubicBezTo>
                      <a:pt x="0" y="135"/>
                      <a:pt x="16" y="184"/>
                      <a:pt x="54" y="211"/>
                    </a:cubicBezTo>
                    <a:cubicBezTo>
                      <a:pt x="92" y="239"/>
                      <a:pt x="146" y="240"/>
                      <a:pt x="182" y="213"/>
                    </a:cubicBezTo>
                    <a:cubicBezTo>
                      <a:pt x="218" y="185"/>
                      <a:pt x="242" y="129"/>
                      <a:pt x="211" y="90"/>
                    </a:cubicBezTo>
                    <a:cubicBezTo>
                      <a:pt x="181" y="50"/>
                      <a:pt x="100" y="65"/>
                      <a:pt x="90" y="115"/>
                    </a:cubicBezTo>
                    <a:cubicBezTo>
                      <a:pt x="86" y="135"/>
                      <a:pt x="96" y="157"/>
                      <a:pt x="117" y="161"/>
                    </a:cubicBezTo>
                    <a:cubicBezTo>
                      <a:pt x="135" y="164"/>
                      <a:pt x="155" y="151"/>
                      <a:pt x="153" y="131"/>
                    </a:cubicBezTo>
                    <a:cubicBezTo>
                      <a:pt x="152" y="122"/>
                      <a:pt x="139"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61" name="Freeform 323">
                <a:extLst>
                  <a:ext uri="{FF2B5EF4-FFF2-40B4-BE49-F238E27FC236}">
                    <a16:creationId xmlns:a16="http://schemas.microsoft.com/office/drawing/2014/main" id="{5B7BA13A-EB3C-A64B-B6EB-519F461ABAA8}"/>
                  </a:ext>
                </a:extLst>
              </p:cNvPr>
              <p:cNvSpPr>
                <a:spLocks/>
              </p:cNvSpPr>
              <p:nvPr/>
            </p:nvSpPr>
            <p:spPr bwMode="auto">
              <a:xfrm>
                <a:off x="5485773" y="3861048"/>
                <a:ext cx="145481" cy="149712"/>
              </a:xfrm>
              <a:custGeom>
                <a:avLst/>
                <a:gdLst>
                  <a:gd name="T0" fmla="*/ 64870 w 305"/>
                  <a:gd name="T1" fmla="*/ 61900 h 312"/>
                  <a:gd name="T2" fmla="*/ 64870 w 305"/>
                  <a:gd name="T3" fmla="*/ 61900 h 312"/>
                  <a:gd name="T4" fmla="*/ 56284 w 305"/>
                  <a:gd name="T5" fmla="*/ 65259 h 312"/>
                  <a:gd name="T6" fmla="*/ 56284 w 305"/>
                  <a:gd name="T7" fmla="*/ 65259 h 312"/>
                  <a:gd name="T8" fmla="*/ 54377 w 305"/>
                  <a:gd name="T9" fmla="*/ 52783 h 312"/>
                  <a:gd name="T10" fmla="*/ 54377 w 305"/>
                  <a:gd name="T11" fmla="*/ 52783 h 312"/>
                  <a:gd name="T12" fmla="*/ 82042 w 305"/>
                  <a:gd name="T13" fmla="*/ 44626 h 312"/>
                  <a:gd name="T14" fmla="*/ 82042 w 305"/>
                  <a:gd name="T15" fmla="*/ 44626 h 312"/>
                  <a:gd name="T16" fmla="*/ 83950 w 305"/>
                  <a:gd name="T17" fmla="*/ 85413 h 312"/>
                  <a:gd name="T18" fmla="*/ 83950 w 305"/>
                  <a:gd name="T19" fmla="*/ 85413 h 312"/>
                  <a:gd name="T20" fmla="*/ 16218 w 305"/>
                  <a:gd name="T21" fmla="*/ 59021 h 312"/>
                  <a:gd name="T22" fmla="*/ 16218 w 305"/>
                  <a:gd name="T23" fmla="*/ 59021 h 312"/>
                  <a:gd name="T24" fmla="*/ 40067 w 305"/>
                  <a:gd name="T25" fmla="*/ 19674 h 312"/>
                  <a:gd name="T26" fmla="*/ 40067 w 305"/>
                  <a:gd name="T27" fmla="*/ 19674 h 312"/>
                  <a:gd name="T28" fmla="*/ 82519 w 305"/>
                  <a:gd name="T29" fmla="*/ 20633 h 312"/>
                  <a:gd name="T30" fmla="*/ 82519 w 305"/>
                  <a:gd name="T31" fmla="*/ 20633 h 312"/>
                  <a:gd name="T32" fmla="*/ 121632 w 305"/>
                  <a:gd name="T33" fmla="*/ 93090 h 312"/>
                  <a:gd name="T34" fmla="*/ 121632 w 305"/>
                  <a:gd name="T35" fmla="*/ 93090 h 312"/>
                  <a:gd name="T36" fmla="*/ 34820 w 305"/>
                  <a:gd name="T37" fmla="*/ 121401 h 312"/>
                  <a:gd name="T38" fmla="*/ 34820 w 305"/>
                  <a:gd name="T39" fmla="*/ 121401 h 312"/>
                  <a:gd name="T40" fmla="*/ 31004 w 305"/>
                  <a:gd name="T41" fmla="*/ 134357 h 312"/>
                  <a:gd name="T42" fmla="*/ 31004 w 305"/>
                  <a:gd name="T43" fmla="*/ 134357 h 312"/>
                  <a:gd name="T44" fmla="*/ 137849 w 305"/>
                  <a:gd name="T45" fmla="*/ 86372 h 312"/>
                  <a:gd name="T46" fmla="*/ 137849 w 305"/>
                  <a:gd name="T47" fmla="*/ 86372 h 312"/>
                  <a:gd name="T48" fmla="*/ 54853 w 305"/>
                  <a:gd name="T49" fmla="*/ 2879 h 312"/>
                  <a:gd name="T50" fmla="*/ 54853 w 305"/>
                  <a:gd name="T51" fmla="*/ 2879 h 312"/>
                  <a:gd name="T52" fmla="*/ 6201 w 305"/>
                  <a:gd name="T53" fmla="*/ 42706 h 312"/>
                  <a:gd name="T54" fmla="*/ 6201 w 305"/>
                  <a:gd name="T55" fmla="*/ 42706 h 312"/>
                  <a:gd name="T56" fmla="*/ 26234 w 305"/>
                  <a:gd name="T57" fmla="*/ 101248 h 312"/>
                  <a:gd name="T58" fmla="*/ 26234 w 305"/>
                  <a:gd name="T59" fmla="*/ 101248 h 312"/>
                  <a:gd name="T60" fmla="*/ 87766 w 305"/>
                  <a:gd name="T61" fmla="*/ 102207 h 312"/>
                  <a:gd name="T62" fmla="*/ 87766 w 305"/>
                  <a:gd name="T63" fmla="*/ 102207 h 312"/>
                  <a:gd name="T64" fmla="*/ 101121 w 305"/>
                  <a:gd name="T65" fmla="*/ 43186 h 312"/>
                  <a:gd name="T66" fmla="*/ 101121 w 305"/>
                  <a:gd name="T67" fmla="*/ 43186 h 312"/>
                  <a:gd name="T68" fmla="*/ 42929 w 305"/>
                  <a:gd name="T69" fmla="*/ 55182 h 312"/>
                  <a:gd name="T70" fmla="*/ 42929 w 305"/>
                  <a:gd name="T71" fmla="*/ 55182 h 312"/>
                  <a:gd name="T72" fmla="*/ 56284 w 305"/>
                  <a:gd name="T73" fmla="*/ 77255 h 312"/>
                  <a:gd name="T74" fmla="*/ 56284 w 305"/>
                  <a:gd name="T75" fmla="*/ 77255 h 312"/>
                  <a:gd name="T76" fmla="*/ 73933 w 305"/>
                  <a:gd name="T77" fmla="*/ 62860 h 312"/>
                  <a:gd name="T78" fmla="*/ 73933 w 305"/>
                  <a:gd name="T79" fmla="*/ 62860 h 312"/>
                  <a:gd name="T80" fmla="*/ 64870 w 305"/>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5" h="312">
                    <a:moveTo>
                      <a:pt x="136" y="129"/>
                    </a:moveTo>
                    <a:lnTo>
                      <a:pt x="136" y="129"/>
                    </a:lnTo>
                    <a:cubicBezTo>
                      <a:pt x="135" y="136"/>
                      <a:pt x="126" y="140"/>
                      <a:pt x="118" y="136"/>
                    </a:cubicBezTo>
                    <a:cubicBezTo>
                      <a:pt x="109" y="133"/>
                      <a:pt x="110" y="118"/>
                      <a:pt x="114" y="110"/>
                    </a:cubicBezTo>
                    <a:cubicBezTo>
                      <a:pt x="126" y="93"/>
                      <a:pt x="153" y="88"/>
                      <a:pt x="172" y="93"/>
                    </a:cubicBezTo>
                    <a:cubicBezTo>
                      <a:pt x="211" y="104"/>
                      <a:pt x="195" y="157"/>
                      <a:pt x="176" y="178"/>
                    </a:cubicBezTo>
                    <a:cubicBezTo>
                      <a:pt x="126" y="231"/>
                      <a:pt x="39" y="193"/>
                      <a:pt x="34" y="123"/>
                    </a:cubicBezTo>
                    <a:cubicBezTo>
                      <a:pt x="30" y="89"/>
                      <a:pt x="52" y="55"/>
                      <a:pt x="84" y="41"/>
                    </a:cubicBezTo>
                    <a:cubicBezTo>
                      <a:pt x="113" y="26"/>
                      <a:pt x="145" y="30"/>
                      <a:pt x="173" y="43"/>
                    </a:cubicBezTo>
                    <a:cubicBezTo>
                      <a:pt x="227" y="69"/>
                      <a:pt x="282" y="131"/>
                      <a:pt x="255" y="194"/>
                    </a:cubicBezTo>
                    <a:cubicBezTo>
                      <a:pt x="223" y="265"/>
                      <a:pt x="139" y="276"/>
                      <a:pt x="73" y="253"/>
                    </a:cubicBezTo>
                    <a:cubicBezTo>
                      <a:pt x="56" y="248"/>
                      <a:pt x="50" y="273"/>
                      <a:pt x="65" y="280"/>
                    </a:cubicBezTo>
                    <a:cubicBezTo>
                      <a:pt x="152" y="311"/>
                      <a:pt x="272" y="284"/>
                      <a:pt x="289" y="180"/>
                    </a:cubicBezTo>
                    <a:cubicBezTo>
                      <a:pt x="304" y="89"/>
                      <a:pt x="202" y="0"/>
                      <a:pt x="115" y="6"/>
                    </a:cubicBezTo>
                    <a:cubicBezTo>
                      <a:pt x="67" y="9"/>
                      <a:pt x="25" y="43"/>
                      <a:pt x="13" y="89"/>
                    </a:cubicBezTo>
                    <a:cubicBezTo>
                      <a:pt x="0" y="135"/>
                      <a:pt x="17" y="184"/>
                      <a:pt x="55" y="211"/>
                    </a:cubicBezTo>
                    <a:cubicBezTo>
                      <a:pt x="92" y="239"/>
                      <a:pt x="145" y="240"/>
                      <a:pt x="184" y="213"/>
                    </a:cubicBezTo>
                    <a:cubicBezTo>
                      <a:pt x="219" y="185"/>
                      <a:pt x="241" y="129"/>
                      <a:pt x="212" y="90"/>
                    </a:cubicBezTo>
                    <a:cubicBezTo>
                      <a:pt x="182" y="50"/>
                      <a:pt x="101" y="65"/>
                      <a:pt x="90" y="115"/>
                    </a:cubicBezTo>
                    <a:cubicBezTo>
                      <a:pt x="86" y="135"/>
                      <a:pt x="97" y="157"/>
                      <a:pt x="118" y="161"/>
                    </a:cubicBezTo>
                    <a:cubicBezTo>
                      <a:pt x="136" y="164"/>
                      <a:pt x="156" y="151"/>
                      <a:pt x="155" y="131"/>
                    </a:cubicBezTo>
                    <a:cubicBezTo>
                      <a:pt x="153" y="122"/>
                      <a:pt x="140"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62" name="Freeform 324">
                <a:extLst>
                  <a:ext uri="{FF2B5EF4-FFF2-40B4-BE49-F238E27FC236}">
                    <a16:creationId xmlns:a16="http://schemas.microsoft.com/office/drawing/2014/main" id="{AA2F20F4-745D-B741-B290-032993D070BE}"/>
                  </a:ext>
                </a:extLst>
              </p:cNvPr>
              <p:cNvSpPr>
                <a:spLocks noChangeArrowheads="1"/>
              </p:cNvSpPr>
              <p:nvPr/>
            </p:nvSpPr>
            <p:spPr bwMode="auto">
              <a:xfrm>
                <a:off x="6145831" y="3861048"/>
                <a:ext cx="166708" cy="149236"/>
              </a:xfrm>
              <a:custGeom>
                <a:avLst/>
                <a:gdLst>
                  <a:gd name="T0" fmla="*/ 204 w 347"/>
                  <a:gd name="T1" fmla="*/ 164 h 311"/>
                  <a:gd name="T2" fmla="*/ 204 w 347"/>
                  <a:gd name="T3" fmla="*/ 164 h 311"/>
                  <a:gd name="T4" fmla="*/ 212 w 347"/>
                  <a:gd name="T5" fmla="*/ 146 h 311"/>
                  <a:gd name="T6" fmla="*/ 212 w 347"/>
                  <a:gd name="T7" fmla="*/ 146 h 311"/>
                  <a:gd name="T8" fmla="*/ 234 w 347"/>
                  <a:gd name="T9" fmla="*/ 162 h 311"/>
                  <a:gd name="T10" fmla="*/ 234 w 347"/>
                  <a:gd name="T11" fmla="*/ 162 h 311"/>
                  <a:gd name="T12" fmla="*/ 205 w 347"/>
                  <a:gd name="T13" fmla="*/ 214 h 311"/>
                  <a:gd name="T14" fmla="*/ 205 w 347"/>
                  <a:gd name="T15" fmla="*/ 214 h 311"/>
                  <a:gd name="T16" fmla="*/ 142 w 347"/>
                  <a:gd name="T17" fmla="*/ 156 h 311"/>
                  <a:gd name="T18" fmla="*/ 142 w 347"/>
                  <a:gd name="T19" fmla="*/ 156 h 311"/>
                  <a:gd name="T20" fmla="*/ 282 w 347"/>
                  <a:gd name="T21" fmla="*/ 95 h 311"/>
                  <a:gd name="T22" fmla="*/ 282 w 347"/>
                  <a:gd name="T23" fmla="*/ 95 h 311"/>
                  <a:gd name="T24" fmla="*/ 307 w 347"/>
                  <a:gd name="T25" fmla="*/ 189 h 311"/>
                  <a:gd name="T26" fmla="*/ 307 w 347"/>
                  <a:gd name="T27" fmla="*/ 189 h 311"/>
                  <a:gd name="T28" fmla="*/ 240 w 347"/>
                  <a:gd name="T29" fmla="*/ 251 h 311"/>
                  <a:gd name="T30" fmla="*/ 240 w 347"/>
                  <a:gd name="T31" fmla="*/ 251 h 311"/>
                  <a:gd name="T32" fmla="*/ 77 w 347"/>
                  <a:gd name="T33" fmla="*/ 201 h 311"/>
                  <a:gd name="T34" fmla="*/ 77 w 347"/>
                  <a:gd name="T35" fmla="*/ 201 h 311"/>
                  <a:gd name="T36" fmla="*/ 162 w 347"/>
                  <a:gd name="T37" fmla="*/ 30 h 311"/>
                  <a:gd name="T38" fmla="*/ 162 w 347"/>
                  <a:gd name="T39" fmla="*/ 30 h 311"/>
                  <a:gd name="T40" fmla="*/ 149 w 347"/>
                  <a:gd name="T41" fmla="*/ 7 h 311"/>
                  <a:gd name="T42" fmla="*/ 149 w 347"/>
                  <a:gd name="T43" fmla="*/ 7 h 311"/>
                  <a:gd name="T44" fmla="*/ 61 w 347"/>
                  <a:gd name="T45" fmla="*/ 237 h 311"/>
                  <a:gd name="T46" fmla="*/ 61 w 347"/>
                  <a:gd name="T47" fmla="*/ 237 h 311"/>
                  <a:gd name="T48" fmla="*/ 308 w 347"/>
                  <a:gd name="T49" fmla="*/ 235 h 311"/>
                  <a:gd name="T50" fmla="*/ 308 w 347"/>
                  <a:gd name="T51" fmla="*/ 235 h 311"/>
                  <a:gd name="T52" fmla="*/ 321 w 347"/>
                  <a:gd name="T53" fmla="*/ 104 h 311"/>
                  <a:gd name="T54" fmla="*/ 321 w 347"/>
                  <a:gd name="T55" fmla="*/ 104 h 311"/>
                  <a:gd name="T56" fmla="*/ 204 w 347"/>
                  <a:gd name="T57" fmla="*/ 49 h 311"/>
                  <a:gd name="T58" fmla="*/ 204 w 347"/>
                  <a:gd name="T59" fmla="*/ 49 h 311"/>
                  <a:gd name="T60" fmla="*/ 113 w 347"/>
                  <a:gd name="T61" fmla="*/ 138 h 311"/>
                  <a:gd name="T62" fmla="*/ 113 w 347"/>
                  <a:gd name="T63" fmla="*/ 138 h 311"/>
                  <a:gd name="T64" fmla="*/ 179 w 347"/>
                  <a:gd name="T65" fmla="*/ 245 h 311"/>
                  <a:gd name="T66" fmla="*/ 179 w 347"/>
                  <a:gd name="T67" fmla="*/ 245 h 311"/>
                  <a:gd name="T68" fmla="*/ 247 w 347"/>
                  <a:gd name="T69" fmla="*/ 142 h 311"/>
                  <a:gd name="T70" fmla="*/ 247 w 347"/>
                  <a:gd name="T71" fmla="*/ 142 h 311"/>
                  <a:gd name="T72" fmla="*/ 196 w 347"/>
                  <a:gd name="T73" fmla="*/ 128 h 311"/>
                  <a:gd name="T74" fmla="*/ 196 w 347"/>
                  <a:gd name="T75" fmla="*/ 128 h 311"/>
                  <a:gd name="T76" fmla="*/ 191 w 347"/>
                  <a:gd name="T77" fmla="*/ 175 h 311"/>
                  <a:gd name="T78" fmla="*/ 191 w 347"/>
                  <a:gd name="T79" fmla="*/ 175 h 311"/>
                  <a:gd name="T80" fmla="*/ 204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4" y="164"/>
                    </a:moveTo>
                    <a:lnTo>
                      <a:pt x="204" y="164"/>
                    </a:lnTo>
                    <a:cubicBezTo>
                      <a:pt x="201" y="156"/>
                      <a:pt x="204" y="147"/>
                      <a:pt x="212" y="146"/>
                    </a:cubicBezTo>
                    <a:lnTo>
                      <a:pt x="212" y="146"/>
                    </a:lnTo>
                    <a:cubicBezTo>
                      <a:pt x="222" y="142"/>
                      <a:pt x="232" y="153"/>
                      <a:pt x="234" y="162"/>
                    </a:cubicBezTo>
                    <a:lnTo>
                      <a:pt x="234" y="162"/>
                    </a:lnTo>
                    <a:cubicBezTo>
                      <a:pt x="238" y="181"/>
                      <a:pt x="222" y="205"/>
                      <a:pt x="205" y="214"/>
                    </a:cubicBezTo>
                    <a:lnTo>
                      <a:pt x="205" y="214"/>
                    </a:lnTo>
                    <a:cubicBezTo>
                      <a:pt x="170" y="235"/>
                      <a:pt x="144" y="187"/>
                      <a:pt x="142" y="156"/>
                    </a:cubicBezTo>
                    <a:lnTo>
                      <a:pt x="142" y="156"/>
                    </a:lnTo>
                    <a:cubicBezTo>
                      <a:pt x="141" y="83"/>
                      <a:pt x="229" y="50"/>
                      <a:pt x="282" y="95"/>
                    </a:cubicBezTo>
                    <a:lnTo>
                      <a:pt x="282" y="95"/>
                    </a:lnTo>
                    <a:cubicBezTo>
                      <a:pt x="308" y="117"/>
                      <a:pt x="317" y="156"/>
                      <a:pt x="307" y="189"/>
                    </a:cubicBezTo>
                    <a:lnTo>
                      <a:pt x="307" y="189"/>
                    </a:lnTo>
                    <a:cubicBezTo>
                      <a:pt x="295" y="220"/>
                      <a:pt x="268" y="239"/>
                      <a:pt x="240" y="251"/>
                    </a:cubicBezTo>
                    <a:lnTo>
                      <a:pt x="240" y="251"/>
                    </a:lnTo>
                    <a:cubicBezTo>
                      <a:pt x="183" y="271"/>
                      <a:pt x="100" y="266"/>
                      <a:pt x="77" y="201"/>
                    </a:cubicBezTo>
                    <a:lnTo>
                      <a:pt x="77" y="201"/>
                    </a:lnTo>
                    <a:cubicBezTo>
                      <a:pt x="48" y="129"/>
                      <a:pt x="100" y="63"/>
                      <a:pt x="162" y="30"/>
                    </a:cubicBezTo>
                    <a:lnTo>
                      <a:pt x="162" y="30"/>
                    </a:lnTo>
                    <a:cubicBezTo>
                      <a:pt x="178" y="22"/>
                      <a:pt x="163" y="0"/>
                      <a:pt x="149" y="7"/>
                    </a:cubicBezTo>
                    <a:lnTo>
                      <a:pt x="149" y="7"/>
                    </a:lnTo>
                    <a:cubicBezTo>
                      <a:pt x="66" y="46"/>
                      <a:pt x="0" y="151"/>
                      <a:pt x="61" y="237"/>
                    </a:cubicBezTo>
                    <a:lnTo>
                      <a:pt x="61" y="237"/>
                    </a:lnTo>
                    <a:cubicBezTo>
                      <a:pt x="115" y="310"/>
                      <a:pt x="250" y="302"/>
                      <a:pt x="308" y="235"/>
                    </a:cubicBezTo>
                    <a:lnTo>
                      <a:pt x="308" y="235"/>
                    </a:lnTo>
                    <a:cubicBezTo>
                      <a:pt x="339" y="200"/>
                      <a:pt x="346" y="146"/>
                      <a:pt x="321" y="104"/>
                    </a:cubicBezTo>
                    <a:lnTo>
                      <a:pt x="321" y="104"/>
                    </a:lnTo>
                    <a:cubicBezTo>
                      <a:pt x="297" y="63"/>
                      <a:pt x="251" y="41"/>
                      <a:pt x="204" y="49"/>
                    </a:cubicBezTo>
                    <a:lnTo>
                      <a:pt x="204" y="49"/>
                    </a:lnTo>
                    <a:cubicBezTo>
                      <a:pt x="159" y="55"/>
                      <a:pt x="119" y="92"/>
                      <a:pt x="113" y="138"/>
                    </a:cubicBezTo>
                    <a:lnTo>
                      <a:pt x="113" y="138"/>
                    </a:lnTo>
                    <a:cubicBezTo>
                      <a:pt x="108" y="183"/>
                      <a:pt x="130" y="239"/>
                      <a:pt x="179" y="245"/>
                    </a:cubicBezTo>
                    <a:lnTo>
                      <a:pt x="179" y="245"/>
                    </a:lnTo>
                    <a:cubicBezTo>
                      <a:pt x="229" y="252"/>
                      <a:pt x="276" y="184"/>
                      <a:pt x="247" y="142"/>
                    </a:cubicBezTo>
                    <a:lnTo>
                      <a:pt x="247" y="142"/>
                    </a:lnTo>
                    <a:cubicBezTo>
                      <a:pt x="237" y="125"/>
                      <a:pt x="213" y="116"/>
                      <a:pt x="196" y="128"/>
                    </a:cubicBezTo>
                    <a:lnTo>
                      <a:pt x="196" y="128"/>
                    </a:lnTo>
                    <a:cubicBezTo>
                      <a:pt x="180" y="138"/>
                      <a:pt x="175" y="162"/>
                      <a:pt x="191" y="175"/>
                    </a:cubicBezTo>
                    <a:lnTo>
                      <a:pt x="191" y="175"/>
                    </a:lnTo>
                    <a:cubicBezTo>
                      <a:pt x="199" y="181"/>
                      <a:pt x="211" y="174"/>
                      <a:pt x="204"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grpSp>
        <p:grpSp>
          <p:nvGrpSpPr>
            <p:cNvPr id="6" name="Group 169">
              <a:extLst>
                <a:ext uri="{FF2B5EF4-FFF2-40B4-BE49-F238E27FC236}">
                  <a16:creationId xmlns:a16="http://schemas.microsoft.com/office/drawing/2014/main" id="{094D982F-1A22-1F49-8804-CECDD1664683}"/>
                </a:ext>
              </a:extLst>
            </p:cNvPr>
            <p:cNvGrpSpPr>
              <a:grpSpLocks/>
            </p:cNvGrpSpPr>
            <p:nvPr/>
          </p:nvGrpSpPr>
          <p:grpSpPr bwMode="auto">
            <a:xfrm rot="-5400000">
              <a:off x="8963226" y="3337408"/>
              <a:ext cx="6226160" cy="149712"/>
              <a:chOff x="84003" y="3861048"/>
              <a:chExt cx="6226160" cy="149712"/>
            </a:xfrm>
          </p:grpSpPr>
          <p:sp>
            <p:nvSpPr>
              <p:cNvPr id="7" name="Freeform 297">
                <a:extLst>
                  <a:ext uri="{FF2B5EF4-FFF2-40B4-BE49-F238E27FC236}">
                    <a16:creationId xmlns:a16="http://schemas.microsoft.com/office/drawing/2014/main" id="{2947615F-9128-FA4B-9499-F85A144B1310}"/>
                  </a:ext>
                </a:extLst>
              </p:cNvPr>
              <p:cNvSpPr>
                <a:spLocks noChangeArrowheads="1"/>
              </p:cNvSpPr>
              <p:nvPr/>
            </p:nvSpPr>
            <p:spPr bwMode="auto">
              <a:xfrm>
                <a:off x="293576" y="3861524"/>
                <a:ext cx="166708" cy="149236"/>
              </a:xfrm>
              <a:custGeom>
                <a:avLst/>
                <a:gdLst>
                  <a:gd name="T0" fmla="*/ 204 w 347"/>
                  <a:gd name="T1" fmla="*/ 164 h 311"/>
                  <a:gd name="T2" fmla="*/ 204 w 347"/>
                  <a:gd name="T3" fmla="*/ 164 h 311"/>
                  <a:gd name="T4" fmla="*/ 211 w 347"/>
                  <a:gd name="T5" fmla="*/ 146 h 311"/>
                  <a:gd name="T6" fmla="*/ 211 w 347"/>
                  <a:gd name="T7" fmla="*/ 146 h 311"/>
                  <a:gd name="T8" fmla="*/ 234 w 347"/>
                  <a:gd name="T9" fmla="*/ 162 h 311"/>
                  <a:gd name="T10" fmla="*/ 234 w 347"/>
                  <a:gd name="T11" fmla="*/ 162 h 311"/>
                  <a:gd name="T12" fmla="*/ 205 w 347"/>
                  <a:gd name="T13" fmla="*/ 214 h 311"/>
                  <a:gd name="T14" fmla="*/ 205 w 347"/>
                  <a:gd name="T15" fmla="*/ 214 h 311"/>
                  <a:gd name="T16" fmla="*/ 142 w 347"/>
                  <a:gd name="T17" fmla="*/ 156 h 311"/>
                  <a:gd name="T18" fmla="*/ 142 w 347"/>
                  <a:gd name="T19" fmla="*/ 156 h 311"/>
                  <a:gd name="T20" fmla="*/ 281 w 347"/>
                  <a:gd name="T21" fmla="*/ 95 h 311"/>
                  <a:gd name="T22" fmla="*/ 281 w 347"/>
                  <a:gd name="T23" fmla="*/ 95 h 311"/>
                  <a:gd name="T24" fmla="*/ 306 w 347"/>
                  <a:gd name="T25" fmla="*/ 189 h 311"/>
                  <a:gd name="T26" fmla="*/ 306 w 347"/>
                  <a:gd name="T27" fmla="*/ 189 h 311"/>
                  <a:gd name="T28" fmla="*/ 239 w 347"/>
                  <a:gd name="T29" fmla="*/ 251 h 311"/>
                  <a:gd name="T30" fmla="*/ 239 w 347"/>
                  <a:gd name="T31" fmla="*/ 251 h 311"/>
                  <a:gd name="T32" fmla="*/ 76 w 347"/>
                  <a:gd name="T33" fmla="*/ 201 h 311"/>
                  <a:gd name="T34" fmla="*/ 76 w 347"/>
                  <a:gd name="T35" fmla="*/ 201 h 311"/>
                  <a:gd name="T36" fmla="*/ 162 w 347"/>
                  <a:gd name="T37" fmla="*/ 30 h 311"/>
                  <a:gd name="T38" fmla="*/ 162 w 347"/>
                  <a:gd name="T39" fmla="*/ 30 h 311"/>
                  <a:gd name="T40" fmla="*/ 148 w 347"/>
                  <a:gd name="T41" fmla="*/ 7 h 311"/>
                  <a:gd name="T42" fmla="*/ 148 w 347"/>
                  <a:gd name="T43" fmla="*/ 7 h 311"/>
                  <a:gd name="T44" fmla="*/ 60 w 347"/>
                  <a:gd name="T45" fmla="*/ 237 h 311"/>
                  <a:gd name="T46" fmla="*/ 60 w 347"/>
                  <a:gd name="T47" fmla="*/ 237 h 311"/>
                  <a:gd name="T48" fmla="*/ 307 w 347"/>
                  <a:gd name="T49" fmla="*/ 235 h 311"/>
                  <a:gd name="T50" fmla="*/ 307 w 347"/>
                  <a:gd name="T51" fmla="*/ 235 h 311"/>
                  <a:gd name="T52" fmla="*/ 321 w 347"/>
                  <a:gd name="T53" fmla="*/ 104 h 311"/>
                  <a:gd name="T54" fmla="*/ 321 w 347"/>
                  <a:gd name="T55" fmla="*/ 104 h 311"/>
                  <a:gd name="T56" fmla="*/ 204 w 347"/>
                  <a:gd name="T57" fmla="*/ 49 h 311"/>
                  <a:gd name="T58" fmla="*/ 204 w 347"/>
                  <a:gd name="T59" fmla="*/ 49 h 311"/>
                  <a:gd name="T60" fmla="*/ 113 w 347"/>
                  <a:gd name="T61" fmla="*/ 138 h 311"/>
                  <a:gd name="T62" fmla="*/ 113 w 347"/>
                  <a:gd name="T63" fmla="*/ 138 h 311"/>
                  <a:gd name="T64" fmla="*/ 179 w 347"/>
                  <a:gd name="T65" fmla="*/ 245 h 311"/>
                  <a:gd name="T66" fmla="*/ 179 w 347"/>
                  <a:gd name="T67" fmla="*/ 245 h 311"/>
                  <a:gd name="T68" fmla="*/ 247 w 347"/>
                  <a:gd name="T69" fmla="*/ 142 h 311"/>
                  <a:gd name="T70" fmla="*/ 247 w 347"/>
                  <a:gd name="T71" fmla="*/ 142 h 311"/>
                  <a:gd name="T72" fmla="*/ 196 w 347"/>
                  <a:gd name="T73" fmla="*/ 128 h 311"/>
                  <a:gd name="T74" fmla="*/ 196 w 347"/>
                  <a:gd name="T75" fmla="*/ 128 h 311"/>
                  <a:gd name="T76" fmla="*/ 190 w 347"/>
                  <a:gd name="T77" fmla="*/ 175 h 311"/>
                  <a:gd name="T78" fmla="*/ 190 w 347"/>
                  <a:gd name="T79" fmla="*/ 175 h 311"/>
                  <a:gd name="T80" fmla="*/ 204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4" y="164"/>
                    </a:moveTo>
                    <a:lnTo>
                      <a:pt x="204" y="164"/>
                    </a:lnTo>
                    <a:cubicBezTo>
                      <a:pt x="201" y="156"/>
                      <a:pt x="204" y="147"/>
                      <a:pt x="211" y="146"/>
                    </a:cubicBezTo>
                    <a:lnTo>
                      <a:pt x="211" y="146"/>
                    </a:lnTo>
                    <a:cubicBezTo>
                      <a:pt x="222" y="142"/>
                      <a:pt x="231" y="153"/>
                      <a:pt x="234" y="162"/>
                    </a:cubicBezTo>
                    <a:lnTo>
                      <a:pt x="234" y="162"/>
                    </a:lnTo>
                    <a:cubicBezTo>
                      <a:pt x="238" y="181"/>
                      <a:pt x="222" y="205"/>
                      <a:pt x="205" y="214"/>
                    </a:cubicBezTo>
                    <a:lnTo>
                      <a:pt x="205" y="214"/>
                    </a:lnTo>
                    <a:cubicBezTo>
                      <a:pt x="169" y="235"/>
                      <a:pt x="143" y="187"/>
                      <a:pt x="142" y="156"/>
                    </a:cubicBezTo>
                    <a:lnTo>
                      <a:pt x="142" y="156"/>
                    </a:lnTo>
                    <a:cubicBezTo>
                      <a:pt x="141" y="83"/>
                      <a:pt x="229" y="50"/>
                      <a:pt x="281" y="95"/>
                    </a:cubicBezTo>
                    <a:lnTo>
                      <a:pt x="281" y="95"/>
                    </a:lnTo>
                    <a:cubicBezTo>
                      <a:pt x="307" y="117"/>
                      <a:pt x="317" y="156"/>
                      <a:pt x="306" y="189"/>
                    </a:cubicBezTo>
                    <a:lnTo>
                      <a:pt x="306" y="189"/>
                    </a:lnTo>
                    <a:cubicBezTo>
                      <a:pt x="294" y="220"/>
                      <a:pt x="268" y="239"/>
                      <a:pt x="239" y="251"/>
                    </a:cubicBezTo>
                    <a:lnTo>
                      <a:pt x="239" y="251"/>
                    </a:lnTo>
                    <a:cubicBezTo>
                      <a:pt x="183" y="271"/>
                      <a:pt x="100" y="266"/>
                      <a:pt x="76" y="201"/>
                    </a:cubicBezTo>
                    <a:lnTo>
                      <a:pt x="76" y="201"/>
                    </a:lnTo>
                    <a:cubicBezTo>
                      <a:pt x="47" y="129"/>
                      <a:pt x="100" y="63"/>
                      <a:pt x="162" y="30"/>
                    </a:cubicBezTo>
                    <a:lnTo>
                      <a:pt x="162" y="30"/>
                    </a:lnTo>
                    <a:cubicBezTo>
                      <a:pt x="177" y="22"/>
                      <a:pt x="163" y="0"/>
                      <a:pt x="148" y="7"/>
                    </a:cubicBezTo>
                    <a:lnTo>
                      <a:pt x="148" y="7"/>
                    </a:lnTo>
                    <a:cubicBezTo>
                      <a:pt x="66" y="46"/>
                      <a:pt x="0" y="151"/>
                      <a:pt x="60" y="237"/>
                    </a:cubicBezTo>
                    <a:lnTo>
                      <a:pt x="60" y="237"/>
                    </a:lnTo>
                    <a:cubicBezTo>
                      <a:pt x="114" y="310"/>
                      <a:pt x="250" y="302"/>
                      <a:pt x="307" y="235"/>
                    </a:cubicBezTo>
                    <a:lnTo>
                      <a:pt x="307" y="235"/>
                    </a:lnTo>
                    <a:cubicBezTo>
                      <a:pt x="339" y="200"/>
                      <a:pt x="346" y="146"/>
                      <a:pt x="321" y="104"/>
                    </a:cubicBezTo>
                    <a:lnTo>
                      <a:pt x="321" y="104"/>
                    </a:lnTo>
                    <a:cubicBezTo>
                      <a:pt x="297" y="63"/>
                      <a:pt x="251" y="41"/>
                      <a:pt x="204" y="49"/>
                    </a:cubicBezTo>
                    <a:lnTo>
                      <a:pt x="204" y="49"/>
                    </a:lnTo>
                    <a:cubicBezTo>
                      <a:pt x="159" y="55"/>
                      <a:pt x="118" y="92"/>
                      <a:pt x="113" y="138"/>
                    </a:cubicBezTo>
                    <a:lnTo>
                      <a:pt x="113" y="138"/>
                    </a:lnTo>
                    <a:cubicBezTo>
                      <a:pt x="108" y="183"/>
                      <a:pt x="130" y="239"/>
                      <a:pt x="179" y="245"/>
                    </a:cubicBezTo>
                    <a:lnTo>
                      <a:pt x="179" y="245"/>
                    </a:lnTo>
                    <a:cubicBezTo>
                      <a:pt x="229" y="252"/>
                      <a:pt x="276" y="184"/>
                      <a:pt x="247" y="142"/>
                    </a:cubicBezTo>
                    <a:lnTo>
                      <a:pt x="247" y="142"/>
                    </a:lnTo>
                    <a:cubicBezTo>
                      <a:pt x="236" y="125"/>
                      <a:pt x="213" y="116"/>
                      <a:pt x="196" y="128"/>
                    </a:cubicBezTo>
                    <a:lnTo>
                      <a:pt x="196" y="128"/>
                    </a:lnTo>
                    <a:cubicBezTo>
                      <a:pt x="180" y="138"/>
                      <a:pt x="175" y="162"/>
                      <a:pt x="190" y="175"/>
                    </a:cubicBezTo>
                    <a:lnTo>
                      <a:pt x="190" y="175"/>
                    </a:lnTo>
                    <a:cubicBezTo>
                      <a:pt x="198" y="181"/>
                      <a:pt x="209" y="174"/>
                      <a:pt x="204"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8" name="Freeform 298">
                <a:extLst>
                  <a:ext uri="{FF2B5EF4-FFF2-40B4-BE49-F238E27FC236}">
                    <a16:creationId xmlns:a16="http://schemas.microsoft.com/office/drawing/2014/main" id="{F76B17C2-93B0-E946-8E4A-0A61B5877F56}"/>
                  </a:ext>
                </a:extLst>
              </p:cNvPr>
              <p:cNvSpPr>
                <a:spLocks/>
              </p:cNvSpPr>
              <p:nvPr/>
            </p:nvSpPr>
            <p:spPr bwMode="auto">
              <a:xfrm>
                <a:off x="535204" y="3861048"/>
                <a:ext cx="145481" cy="149712"/>
              </a:xfrm>
              <a:custGeom>
                <a:avLst/>
                <a:gdLst>
                  <a:gd name="T0" fmla="*/ 65134 w 306"/>
                  <a:gd name="T1" fmla="*/ 61900 h 312"/>
                  <a:gd name="T2" fmla="*/ 65134 w 306"/>
                  <a:gd name="T3" fmla="*/ 61900 h 312"/>
                  <a:gd name="T4" fmla="*/ 56101 w 306"/>
                  <a:gd name="T5" fmla="*/ 65259 h 312"/>
                  <a:gd name="T6" fmla="*/ 56101 w 306"/>
                  <a:gd name="T7" fmla="*/ 65259 h 312"/>
                  <a:gd name="T8" fmla="*/ 54199 w 306"/>
                  <a:gd name="T9" fmla="*/ 52783 h 312"/>
                  <a:gd name="T10" fmla="*/ 54199 w 306"/>
                  <a:gd name="T11" fmla="*/ 52783 h 312"/>
                  <a:gd name="T12" fmla="*/ 81774 w 306"/>
                  <a:gd name="T13" fmla="*/ 44626 h 312"/>
                  <a:gd name="T14" fmla="*/ 81774 w 306"/>
                  <a:gd name="T15" fmla="*/ 44626 h 312"/>
                  <a:gd name="T16" fmla="*/ 83200 w 306"/>
                  <a:gd name="T17" fmla="*/ 85413 h 312"/>
                  <a:gd name="T18" fmla="*/ 83200 w 306"/>
                  <a:gd name="T19" fmla="*/ 85413 h 312"/>
                  <a:gd name="T20" fmla="*/ 15689 w 306"/>
                  <a:gd name="T21" fmla="*/ 59021 h 312"/>
                  <a:gd name="T22" fmla="*/ 15689 w 306"/>
                  <a:gd name="T23" fmla="*/ 59021 h 312"/>
                  <a:gd name="T24" fmla="*/ 39461 w 306"/>
                  <a:gd name="T25" fmla="*/ 19674 h 312"/>
                  <a:gd name="T26" fmla="*/ 39461 w 306"/>
                  <a:gd name="T27" fmla="*/ 19674 h 312"/>
                  <a:gd name="T28" fmla="*/ 82724 w 306"/>
                  <a:gd name="T29" fmla="*/ 20633 h 312"/>
                  <a:gd name="T30" fmla="*/ 82724 w 306"/>
                  <a:gd name="T31" fmla="*/ 20633 h 312"/>
                  <a:gd name="T32" fmla="*/ 120759 w 306"/>
                  <a:gd name="T33" fmla="*/ 93090 h 312"/>
                  <a:gd name="T34" fmla="*/ 120759 w 306"/>
                  <a:gd name="T35" fmla="*/ 93090 h 312"/>
                  <a:gd name="T36" fmla="*/ 34231 w 306"/>
                  <a:gd name="T37" fmla="*/ 121401 h 312"/>
                  <a:gd name="T38" fmla="*/ 34231 w 306"/>
                  <a:gd name="T39" fmla="*/ 121401 h 312"/>
                  <a:gd name="T40" fmla="*/ 31378 w 306"/>
                  <a:gd name="T41" fmla="*/ 134357 h 312"/>
                  <a:gd name="T42" fmla="*/ 31378 w 306"/>
                  <a:gd name="T43" fmla="*/ 134357 h 312"/>
                  <a:gd name="T44" fmla="*/ 137399 w 306"/>
                  <a:gd name="T45" fmla="*/ 86372 h 312"/>
                  <a:gd name="T46" fmla="*/ 137399 w 306"/>
                  <a:gd name="T47" fmla="*/ 86372 h 312"/>
                  <a:gd name="T48" fmla="*/ 54199 w 306"/>
                  <a:gd name="T49" fmla="*/ 2879 h 312"/>
                  <a:gd name="T50" fmla="*/ 54199 w 306"/>
                  <a:gd name="T51" fmla="*/ 2879 h 312"/>
                  <a:gd name="T52" fmla="*/ 5705 w 306"/>
                  <a:gd name="T53" fmla="*/ 42706 h 312"/>
                  <a:gd name="T54" fmla="*/ 5705 w 306"/>
                  <a:gd name="T55" fmla="*/ 42706 h 312"/>
                  <a:gd name="T56" fmla="*/ 25673 w 306"/>
                  <a:gd name="T57" fmla="*/ 101248 h 312"/>
                  <a:gd name="T58" fmla="*/ 25673 w 306"/>
                  <a:gd name="T59" fmla="*/ 101248 h 312"/>
                  <a:gd name="T60" fmla="*/ 87479 w 306"/>
                  <a:gd name="T61" fmla="*/ 102207 h 312"/>
                  <a:gd name="T62" fmla="*/ 87479 w 306"/>
                  <a:gd name="T63" fmla="*/ 102207 h 312"/>
                  <a:gd name="T64" fmla="*/ 100791 w 306"/>
                  <a:gd name="T65" fmla="*/ 43186 h 312"/>
                  <a:gd name="T66" fmla="*/ 100791 w 306"/>
                  <a:gd name="T67" fmla="*/ 43186 h 312"/>
                  <a:gd name="T68" fmla="*/ 43264 w 306"/>
                  <a:gd name="T69" fmla="*/ 55182 h 312"/>
                  <a:gd name="T70" fmla="*/ 43264 w 306"/>
                  <a:gd name="T71" fmla="*/ 55182 h 312"/>
                  <a:gd name="T72" fmla="*/ 55625 w 306"/>
                  <a:gd name="T73" fmla="*/ 77255 h 312"/>
                  <a:gd name="T74" fmla="*/ 55625 w 306"/>
                  <a:gd name="T75" fmla="*/ 77255 h 312"/>
                  <a:gd name="T76" fmla="*/ 73216 w 306"/>
                  <a:gd name="T77" fmla="*/ 62860 h 312"/>
                  <a:gd name="T78" fmla="*/ 73216 w 306"/>
                  <a:gd name="T79" fmla="*/ 62860 h 312"/>
                  <a:gd name="T80" fmla="*/ 65134 w 306"/>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7" y="129"/>
                    </a:moveTo>
                    <a:lnTo>
                      <a:pt x="137" y="129"/>
                    </a:lnTo>
                    <a:cubicBezTo>
                      <a:pt x="134" y="136"/>
                      <a:pt x="125" y="140"/>
                      <a:pt x="118" y="136"/>
                    </a:cubicBezTo>
                    <a:cubicBezTo>
                      <a:pt x="108" y="133"/>
                      <a:pt x="109" y="118"/>
                      <a:pt x="114" y="110"/>
                    </a:cubicBezTo>
                    <a:cubicBezTo>
                      <a:pt x="125" y="93"/>
                      <a:pt x="154" y="88"/>
                      <a:pt x="172" y="93"/>
                    </a:cubicBezTo>
                    <a:cubicBezTo>
                      <a:pt x="212" y="104"/>
                      <a:pt x="196" y="157"/>
                      <a:pt x="175" y="178"/>
                    </a:cubicBezTo>
                    <a:cubicBezTo>
                      <a:pt x="125" y="231"/>
                      <a:pt x="40" y="193"/>
                      <a:pt x="33" y="123"/>
                    </a:cubicBezTo>
                    <a:cubicBezTo>
                      <a:pt x="30" y="89"/>
                      <a:pt x="51" y="55"/>
                      <a:pt x="83" y="41"/>
                    </a:cubicBezTo>
                    <a:cubicBezTo>
                      <a:pt x="112" y="26"/>
                      <a:pt x="146" y="30"/>
                      <a:pt x="174" y="43"/>
                    </a:cubicBezTo>
                    <a:cubicBezTo>
                      <a:pt x="227" y="69"/>
                      <a:pt x="283" y="131"/>
                      <a:pt x="254" y="194"/>
                    </a:cubicBezTo>
                    <a:cubicBezTo>
                      <a:pt x="224" y="265"/>
                      <a:pt x="139" y="276"/>
                      <a:pt x="72" y="253"/>
                    </a:cubicBezTo>
                    <a:cubicBezTo>
                      <a:pt x="57" y="248"/>
                      <a:pt x="50" y="273"/>
                      <a:pt x="66" y="280"/>
                    </a:cubicBezTo>
                    <a:cubicBezTo>
                      <a:pt x="151" y="311"/>
                      <a:pt x="272" y="284"/>
                      <a:pt x="289" y="180"/>
                    </a:cubicBezTo>
                    <a:cubicBezTo>
                      <a:pt x="305" y="89"/>
                      <a:pt x="202" y="0"/>
                      <a:pt x="114" y="6"/>
                    </a:cubicBezTo>
                    <a:cubicBezTo>
                      <a:pt x="67" y="9"/>
                      <a:pt x="25" y="43"/>
                      <a:pt x="12" y="89"/>
                    </a:cubicBezTo>
                    <a:cubicBezTo>
                      <a:pt x="0" y="135"/>
                      <a:pt x="17" y="184"/>
                      <a:pt x="54" y="211"/>
                    </a:cubicBezTo>
                    <a:cubicBezTo>
                      <a:pt x="92" y="239"/>
                      <a:pt x="146" y="240"/>
                      <a:pt x="184" y="213"/>
                    </a:cubicBezTo>
                    <a:cubicBezTo>
                      <a:pt x="218" y="185"/>
                      <a:pt x="241" y="129"/>
                      <a:pt x="212" y="90"/>
                    </a:cubicBezTo>
                    <a:cubicBezTo>
                      <a:pt x="183" y="50"/>
                      <a:pt x="101" y="65"/>
                      <a:pt x="91" y="115"/>
                    </a:cubicBezTo>
                    <a:cubicBezTo>
                      <a:pt x="87" y="135"/>
                      <a:pt x="97" y="157"/>
                      <a:pt x="117" y="161"/>
                    </a:cubicBezTo>
                    <a:cubicBezTo>
                      <a:pt x="135" y="164"/>
                      <a:pt x="156" y="151"/>
                      <a:pt x="154" y="131"/>
                    </a:cubicBezTo>
                    <a:cubicBezTo>
                      <a:pt x="154" y="122"/>
                      <a:pt x="141"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9" name="Freeform 299">
                <a:extLst>
                  <a:ext uri="{FF2B5EF4-FFF2-40B4-BE49-F238E27FC236}">
                    <a16:creationId xmlns:a16="http://schemas.microsoft.com/office/drawing/2014/main" id="{84FFB383-E033-F44A-818A-AABA8805A226}"/>
                  </a:ext>
                </a:extLst>
              </p:cNvPr>
              <p:cNvSpPr>
                <a:spLocks/>
              </p:cNvSpPr>
              <p:nvPr/>
            </p:nvSpPr>
            <p:spPr bwMode="auto">
              <a:xfrm>
                <a:off x="84003" y="3861048"/>
                <a:ext cx="145481" cy="149712"/>
              </a:xfrm>
              <a:custGeom>
                <a:avLst/>
                <a:gdLst>
                  <a:gd name="T0" fmla="*/ 65347 w 305"/>
                  <a:gd name="T1" fmla="*/ 61900 h 312"/>
                  <a:gd name="T2" fmla="*/ 65347 w 305"/>
                  <a:gd name="T3" fmla="*/ 61900 h 312"/>
                  <a:gd name="T4" fmla="*/ 56761 w 305"/>
                  <a:gd name="T5" fmla="*/ 65259 h 312"/>
                  <a:gd name="T6" fmla="*/ 56761 w 305"/>
                  <a:gd name="T7" fmla="*/ 65259 h 312"/>
                  <a:gd name="T8" fmla="*/ 54853 w 305"/>
                  <a:gd name="T9" fmla="*/ 52783 h 312"/>
                  <a:gd name="T10" fmla="*/ 54853 w 305"/>
                  <a:gd name="T11" fmla="*/ 52783 h 312"/>
                  <a:gd name="T12" fmla="*/ 81565 w 305"/>
                  <a:gd name="T13" fmla="*/ 44626 h 312"/>
                  <a:gd name="T14" fmla="*/ 81565 w 305"/>
                  <a:gd name="T15" fmla="*/ 44626 h 312"/>
                  <a:gd name="T16" fmla="*/ 83473 w 305"/>
                  <a:gd name="T17" fmla="*/ 85413 h 312"/>
                  <a:gd name="T18" fmla="*/ 83473 w 305"/>
                  <a:gd name="T19" fmla="*/ 85413 h 312"/>
                  <a:gd name="T20" fmla="*/ 15741 w 305"/>
                  <a:gd name="T21" fmla="*/ 59021 h 312"/>
                  <a:gd name="T22" fmla="*/ 15741 w 305"/>
                  <a:gd name="T23" fmla="*/ 59021 h 312"/>
                  <a:gd name="T24" fmla="*/ 39590 w 305"/>
                  <a:gd name="T25" fmla="*/ 19674 h 312"/>
                  <a:gd name="T26" fmla="*/ 39590 w 305"/>
                  <a:gd name="T27" fmla="*/ 19674 h 312"/>
                  <a:gd name="T28" fmla="*/ 82042 w 305"/>
                  <a:gd name="T29" fmla="*/ 20633 h 312"/>
                  <a:gd name="T30" fmla="*/ 82042 w 305"/>
                  <a:gd name="T31" fmla="*/ 20633 h 312"/>
                  <a:gd name="T32" fmla="*/ 121155 w 305"/>
                  <a:gd name="T33" fmla="*/ 93090 h 312"/>
                  <a:gd name="T34" fmla="*/ 121155 w 305"/>
                  <a:gd name="T35" fmla="*/ 93090 h 312"/>
                  <a:gd name="T36" fmla="*/ 34820 w 305"/>
                  <a:gd name="T37" fmla="*/ 121401 h 312"/>
                  <a:gd name="T38" fmla="*/ 34820 w 305"/>
                  <a:gd name="T39" fmla="*/ 121401 h 312"/>
                  <a:gd name="T40" fmla="*/ 31481 w 305"/>
                  <a:gd name="T41" fmla="*/ 134357 h 312"/>
                  <a:gd name="T42" fmla="*/ 31481 w 305"/>
                  <a:gd name="T43" fmla="*/ 134357 h 312"/>
                  <a:gd name="T44" fmla="*/ 137372 w 305"/>
                  <a:gd name="T45" fmla="*/ 86372 h 312"/>
                  <a:gd name="T46" fmla="*/ 137372 w 305"/>
                  <a:gd name="T47" fmla="*/ 86372 h 312"/>
                  <a:gd name="T48" fmla="*/ 54853 w 305"/>
                  <a:gd name="T49" fmla="*/ 2879 h 312"/>
                  <a:gd name="T50" fmla="*/ 54853 w 305"/>
                  <a:gd name="T51" fmla="*/ 2879 h 312"/>
                  <a:gd name="T52" fmla="*/ 5724 w 305"/>
                  <a:gd name="T53" fmla="*/ 42706 h 312"/>
                  <a:gd name="T54" fmla="*/ 5724 w 305"/>
                  <a:gd name="T55" fmla="*/ 42706 h 312"/>
                  <a:gd name="T56" fmla="*/ 25757 w 305"/>
                  <a:gd name="T57" fmla="*/ 101248 h 312"/>
                  <a:gd name="T58" fmla="*/ 25757 w 305"/>
                  <a:gd name="T59" fmla="*/ 101248 h 312"/>
                  <a:gd name="T60" fmla="*/ 87289 w 305"/>
                  <a:gd name="T61" fmla="*/ 102207 h 312"/>
                  <a:gd name="T62" fmla="*/ 87289 w 305"/>
                  <a:gd name="T63" fmla="*/ 102207 h 312"/>
                  <a:gd name="T64" fmla="*/ 101121 w 305"/>
                  <a:gd name="T65" fmla="*/ 43186 h 312"/>
                  <a:gd name="T66" fmla="*/ 101121 w 305"/>
                  <a:gd name="T67" fmla="*/ 43186 h 312"/>
                  <a:gd name="T68" fmla="*/ 42929 w 305"/>
                  <a:gd name="T69" fmla="*/ 55182 h 312"/>
                  <a:gd name="T70" fmla="*/ 42929 w 305"/>
                  <a:gd name="T71" fmla="*/ 55182 h 312"/>
                  <a:gd name="T72" fmla="*/ 55330 w 305"/>
                  <a:gd name="T73" fmla="*/ 77255 h 312"/>
                  <a:gd name="T74" fmla="*/ 55330 w 305"/>
                  <a:gd name="T75" fmla="*/ 77255 h 312"/>
                  <a:gd name="T76" fmla="*/ 73456 w 305"/>
                  <a:gd name="T77" fmla="*/ 62860 h 312"/>
                  <a:gd name="T78" fmla="*/ 73456 w 305"/>
                  <a:gd name="T79" fmla="*/ 62860 h 312"/>
                  <a:gd name="T80" fmla="*/ 65347 w 305"/>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5" h="312">
                    <a:moveTo>
                      <a:pt x="137" y="129"/>
                    </a:moveTo>
                    <a:lnTo>
                      <a:pt x="137" y="129"/>
                    </a:lnTo>
                    <a:cubicBezTo>
                      <a:pt x="134" y="136"/>
                      <a:pt x="125" y="140"/>
                      <a:pt x="119" y="136"/>
                    </a:cubicBezTo>
                    <a:cubicBezTo>
                      <a:pt x="108" y="133"/>
                      <a:pt x="109" y="118"/>
                      <a:pt x="115" y="110"/>
                    </a:cubicBezTo>
                    <a:cubicBezTo>
                      <a:pt x="124" y="93"/>
                      <a:pt x="154" y="88"/>
                      <a:pt x="171" y="93"/>
                    </a:cubicBezTo>
                    <a:cubicBezTo>
                      <a:pt x="212" y="104"/>
                      <a:pt x="195" y="157"/>
                      <a:pt x="175" y="178"/>
                    </a:cubicBezTo>
                    <a:cubicBezTo>
                      <a:pt x="125" y="231"/>
                      <a:pt x="38" y="193"/>
                      <a:pt x="33" y="123"/>
                    </a:cubicBezTo>
                    <a:cubicBezTo>
                      <a:pt x="31" y="89"/>
                      <a:pt x="52" y="55"/>
                      <a:pt x="83" y="41"/>
                    </a:cubicBezTo>
                    <a:cubicBezTo>
                      <a:pt x="112" y="26"/>
                      <a:pt x="145" y="30"/>
                      <a:pt x="172" y="43"/>
                    </a:cubicBezTo>
                    <a:cubicBezTo>
                      <a:pt x="226" y="69"/>
                      <a:pt x="281" y="131"/>
                      <a:pt x="254" y="194"/>
                    </a:cubicBezTo>
                    <a:cubicBezTo>
                      <a:pt x="222" y="265"/>
                      <a:pt x="140" y="276"/>
                      <a:pt x="73" y="253"/>
                    </a:cubicBezTo>
                    <a:cubicBezTo>
                      <a:pt x="55" y="248"/>
                      <a:pt x="49" y="273"/>
                      <a:pt x="66" y="280"/>
                    </a:cubicBezTo>
                    <a:cubicBezTo>
                      <a:pt x="151" y="311"/>
                      <a:pt x="272" y="284"/>
                      <a:pt x="288" y="180"/>
                    </a:cubicBezTo>
                    <a:cubicBezTo>
                      <a:pt x="304" y="89"/>
                      <a:pt x="201" y="0"/>
                      <a:pt x="115" y="6"/>
                    </a:cubicBezTo>
                    <a:cubicBezTo>
                      <a:pt x="66" y="9"/>
                      <a:pt x="24" y="43"/>
                      <a:pt x="12" y="89"/>
                    </a:cubicBezTo>
                    <a:cubicBezTo>
                      <a:pt x="0" y="135"/>
                      <a:pt x="16" y="184"/>
                      <a:pt x="54" y="211"/>
                    </a:cubicBezTo>
                    <a:cubicBezTo>
                      <a:pt x="92" y="239"/>
                      <a:pt x="146" y="240"/>
                      <a:pt x="183" y="213"/>
                    </a:cubicBezTo>
                    <a:cubicBezTo>
                      <a:pt x="218" y="185"/>
                      <a:pt x="242" y="129"/>
                      <a:pt x="212" y="90"/>
                    </a:cubicBezTo>
                    <a:cubicBezTo>
                      <a:pt x="182" y="50"/>
                      <a:pt x="100" y="65"/>
                      <a:pt x="90" y="115"/>
                    </a:cubicBezTo>
                    <a:cubicBezTo>
                      <a:pt x="87" y="135"/>
                      <a:pt x="96" y="157"/>
                      <a:pt x="116" y="161"/>
                    </a:cubicBezTo>
                    <a:cubicBezTo>
                      <a:pt x="136" y="164"/>
                      <a:pt x="155" y="151"/>
                      <a:pt x="154" y="131"/>
                    </a:cubicBezTo>
                    <a:cubicBezTo>
                      <a:pt x="153" y="122"/>
                      <a:pt x="140"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0" name="Freeform 300">
                <a:extLst>
                  <a:ext uri="{FF2B5EF4-FFF2-40B4-BE49-F238E27FC236}">
                    <a16:creationId xmlns:a16="http://schemas.microsoft.com/office/drawing/2014/main" id="{54831632-858B-FB4D-A5C8-14757CDE1A38}"/>
                  </a:ext>
                </a:extLst>
              </p:cNvPr>
              <p:cNvSpPr>
                <a:spLocks noChangeArrowheads="1"/>
              </p:cNvSpPr>
              <p:nvPr/>
            </p:nvSpPr>
            <p:spPr bwMode="auto">
              <a:xfrm>
                <a:off x="741308" y="3861525"/>
                <a:ext cx="165121" cy="149236"/>
              </a:xfrm>
              <a:custGeom>
                <a:avLst/>
                <a:gdLst>
                  <a:gd name="T0" fmla="*/ 205 w 346"/>
                  <a:gd name="T1" fmla="*/ 164 h 311"/>
                  <a:gd name="T2" fmla="*/ 205 w 346"/>
                  <a:gd name="T3" fmla="*/ 164 h 311"/>
                  <a:gd name="T4" fmla="*/ 211 w 346"/>
                  <a:gd name="T5" fmla="*/ 146 h 311"/>
                  <a:gd name="T6" fmla="*/ 211 w 346"/>
                  <a:gd name="T7" fmla="*/ 146 h 311"/>
                  <a:gd name="T8" fmla="*/ 234 w 346"/>
                  <a:gd name="T9" fmla="*/ 162 h 311"/>
                  <a:gd name="T10" fmla="*/ 234 w 346"/>
                  <a:gd name="T11" fmla="*/ 162 h 311"/>
                  <a:gd name="T12" fmla="*/ 206 w 346"/>
                  <a:gd name="T13" fmla="*/ 214 h 311"/>
                  <a:gd name="T14" fmla="*/ 206 w 346"/>
                  <a:gd name="T15" fmla="*/ 214 h 311"/>
                  <a:gd name="T16" fmla="*/ 142 w 346"/>
                  <a:gd name="T17" fmla="*/ 156 h 311"/>
                  <a:gd name="T18" fmla="*/ 142 w 346"/>
                  <a:gd name="T19" fmla="*/ 156 h 311"/>
                  <a:gd name="T20" fmla="*/ 281 w 346"/>
                  <a:gd name="T21" fmla="*/ 95 h 311"/>
                  <a:gd name="T22" fmla="*/ 281 w 346"/>
                  <a:gd name="T23" fmla="*/ 95 h 311"/>
                  <a:gd name="T24" fmla="*/ 306 w 346"/>
                  <a:gd name="T25" fmla="*/ 189 h 311"/>
                  <a:gd name="T26" fmla="*/ 306 w 346"/>
                  <a:gd name="T27" fmla="*/ 189 h 311"/>
                  <a:gd name="T28" fmla="*/ 239 w 346"/>
                  <a:gd name="T29" fmla="*/ 251 h 311"/>
                  <a:gd name="T30" fmla="*/ 239 w 346"/>
                  <a:gd name="T31" fmla="*/ 251 h 311"/>
                  <a:gd name="T32" fmla="*/ 76 w 346"/>
                  <a:gd name="T33" fmla="*/ 201 h 311"/>
                  <a:gd name="T34" fmla="*/ 76 w 346"/>
                  <a:gd name="T35" fmla="*/ 201 h 311"/>
                  <a:gd name="T36" fmla="*/ 161 w 346"/>
                  <a:gd name="T37" fmla="*/ 30 h 311"/>
                  <a:gd name="T38" fmla="*/ 161 w 346"/>
                  <a:gd name="T39" fmla="*/ 30 h 311"/>
                  <a:gd name="T40" fmla="*/ 148 w 346"/>
                  <a:gd name="T41" fmla="*/ 7 h 311"/>
                  <a:gd name="T42" fmla="*/ 148 w 346"/>
                  <a:gd name="T43" fmla="*/ 7 h 311"/>
                  <a:gd name="T44" fmla="*/ 62 w 346"/>
                  <a:gd name="T45" fmla="*/ 237 h 311"/>
                  <a:gd name="T46" fmla="*/ 62 w 346"/>
                  <a:gd name="T47" fmla="*/ 237 h 311"/>
                  <a:gd name="T48" fmla="*/ 307 w 346"/>
                  <a:gd name="T49" fmla="*/ 235 h 311"/>
                  <a:gd name="T50" fmla="*/ 307 w 346"/>
                  <a:gd name="T51" fmla="*/ 235 h 311"/>
                  <a:gd name="T52" fmla="*/ 320 w 346"/>
                  <a:gd name="T53" fmla="*/ 104 h 311"/>
                  <a:gd name="T54" fmla="*/ 320 w 346"/>
                  <a:gd name="T55" fmla="*/ 104 h 311"/>
                  <a:gd name="T56" fmla="*/ 205 w 346"/>
                  <a:gd name="T57" fmla="*/ 49 h 311"/>
                  <a:gd name="T58" fmla="*/ 205 w 346"/>
                  <a:gd name="T59" fmla="*/ 49 h 311"/>
                  <a:gd name="T60" fmla="*/ 113 w 346"/>
                  <a:gd name="T61" fmla="*/ 138 h 311"/>
                  <a:gd name="T62" fmla="*/ 113 w 346"/>
                  <a:gd name="T63" fmla="*/ 138 h 311"/>
                  <a:gd name="T64" fmla="*/ 180 w 346"/>
                  <a:gd name="T65" fmla="*/ 245 h 311"/>
                  <a:gd name="T66" fmla="*/ 180 w 346"/>
                  <a:gd name="T67" fmla="*/ 245 h 311"/>
                  <a:gd name="T68" fmla="*/ 247 w 346"/>
                  <a:gd name="T69" fmla="*/ 142 h 311"/>
                  <a:gd name="T70" fmla="*/ 247 w 346"/>
                  <a:gd name="T71" fmla="*/ 142 h 311"/>
                  <a:gd name="T72" fmla="*/ 197 w 346"/>
                  <a:gd name="T73" fmla="*/ 128 h 311"/>
                  <a:gd name="T74" fmla="*/ 197 w 346"/>
                  <a:gd name="T75" fmla="*/ 128 h 311"/>
                  <a:gd name="T76" fmla="*/ 190 w 346"/>
                  <a:gd name="T77" fmla="*/ 175 h 311"/>
                  <a:gd name="T78" fmla="*/ 190 w 346"/>
                  <a:gd name="T79" fmla="*/ 175 h 311"/>
                  <a:gd name="T80" fmla="*/ 205 w 346"/>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6" h="311">
                    <a:moveTo>
                      <a:pt x="205" y="164"/>
                    </a:moveTo>
                    <a:lnTo>
                      <a:pt x="205" y="164"/>
                    </a:lnTo>
                    <a:cubicBezTo>
                      <a:pt x="201" y="156"/>
                      <a:pt x="203" y="147"/>
                      <a:pt x="211" y="146"/>
                    </a:cubicBezTo>
                    <a:lnTo>
                      <a:pt x="211" y="146"/>
                    </a:lnTo>
                    <a:cubicBezTo>
                      <a:pt x="223" y="142"/>
                      <a:pt x="232" y="153"/>
                      <a:pt x="234" y="162"/>
                    </a:cubicBezTo>
                    <a:lnTo>
                      <a:pt x="234" y="162"/>
                    </a:lnTo>
                    <a:cubicBezTo>
                      <a:pt x="239" y="181"/>
                      <a:pt x="222" y="205"/>
                      <a:pt x="206" y="214"/>
                    </a:cubicBezTo>
                    <a:lnTo>
                      <a:pt x="206" y="214"/>
                    </a:lnTo>
                    <a:cubicBezTo>
                      <a:pt x="169" y="235"/>
                      <a:pt x="143" y="187"/>
                      <a:pt x="142" y="156"/>
                    </a:cubicBezTo>
                    <a:lnTo>
                      <a:pt x="142" y="156"/>
                    </a:lnTo>
                    <a:cubicBezTo>
                      <a:pt x="140" y="83"/>
                      <a:pt x="228" y="50"/>
                      <a:pt x="281" y="95"/>
                    </a:cubicBezTo>
                    <a:lnTo>
                      <a:pt x="281" y="95"/>
                    </a:lnTo>
                    <a:cubicBezTo>
                      <a:pt x="309" y="117"/>
                      <a:pt x="318" y="156"/>
                      <a:pt x="306" y="189"/>
                    </a:cubicBezTo>
                    <a:lnTo>
                      <a:pt x="306" y="189"/>
                    </a:lnTo>
                    <a:cubicBezTo>
                      <a:pt x="295" y="220"/>
                      <a:pt x="268" y="239"/>
                      <a:pt x="239" y="251"/>
                    </a:cubicBezTo>
                    <a:lnTo>
                      <a:pt x="239" y="251"/>
                    </a:lnTo>
                    <a:cubicBezTo>
                      <a:pt x="184" y="271"/>
                      <a:pt x="101" y="266"/>
                      <a:pt x="76" y="201"/>
                    </a:cubicBezTo>
                    <a:lnTo>
                      <a:pt x="76" y="201"/>
                    </a:lnTo>
                    <a:cubicBezTo>
                      <a:pt x="47" y="129"/>
                      <a:pt x="100" y="63"/>
                      <a:pt x="161" y="30"/>
                    </a:cubicBezTo>
                    <a:lnTo>
                      <a:pt x="161" y="30"/>
                    </a:lnTo>
                    <a:cubicBezTo>
                      <a:pt x="177" y="22"/>
                      <a:pt x="164" y="0"/>
                      <a:pt x="148" y="7"/>
                    </a:cubicBezTo>
                    <a:lnTo>
                      <a:pt x="148" y="7"/>
                    </a:lnTo>
                    <a:cubicBezTo>
                      <a:pt x="65" y="46"/>
                      <a:pt x="0" y="151"/>
                      <a:pt x="62" y="237"/>
                    </a:cubicBezTo>
                    <a:lnTo>
                      <a:pt x="62" y="237"/>
                    </a:lnTo>
                    <a:cubicBezTo>
                      <a:pt x="114" y="310"/>
                      <a:pt x="251" y="302"/>
                      <a:pt x="307" y="235"/>
                    </a:cubicBezTo>
                    <a:lnTo>
                      <a:pt x="307" y="235"/>
                    </a:lnTo>
                    <a:cubicBezTo>
                      <a:pt x="339" y="200"/>
                      <a:pt x="345" y="146"/>
                      <a:pt x="320" y="104"/>
                    </a:cubicBezTo>
                    <a:lnTo>
                      <a:pt x="320" y="104"/>
                    </a:lnTo>
                    <a:cubicBezTo>
                      <a:pt x="298" y="63"/>
                      <a:pt x="251" y="41"/>
                      <a:pt x="205" y="49"/>
                    </a:cubicBezTo>
                    <a:lnTo>
                      <a:pt x="205" y="49"/>
                    </a:lnTo>
                    <a:cubicBezTo>
                      <a:pt x="159" y="55"/>
                      <a:pt x="119" y="92"/>
                      <a:pt x="113" y="138"/>
                    </a:cubicBezTo>
                    <a:lnTo>
                      <a:pt x="113" y="138"/>
                    </a:lnTo>
                    <a:cubicBezTo>
                      <a:pt x="108" y="183"/>
                      <a:pt x="131" y="239"/>
                      <a:pt x="180" y="245"/>
                    </a:cubicBezTo>
                    <a:lnTo>
                      <a:pt x="180" y="245"/>
                    </a:lnTo>
                    <a:cubicBezTo>
                      <a:pt x="228" y="252"/>
                      <a:pt x="274" y="184"/>
                      <a:pt x="247" y="142"/>
                    </a:cubicBezTo>
                    <a:lnTo>
                      <a:pt x="247" y="142"/>
                    </a:lnTo>
                    <a:cubicBezTo>
                      <a:pt x="235" y="125"/>
                      <a:pt x="214" y="116"/>
                      <a:pt x="197" y="128"/>
                    </a:cubicBezTo>
                    <a:lnTo>
                      <a:pt x="197" y="128"/>
                    </a:lnTo>
                    <a:cubicBezTo>
                      <a:pt x="180" y="138"/>
                      <a:pt x="176" y="162"/>
                      <a:pt x="190" y="175"/>
                    </a:cubicBezTo>
                    <a:lnTo>
                      <a:pt x="190" y="175"/>
                    </a:lnTo>
                    <a:cubicBezTo>
                      <a:pt x="198"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1" name="Freeform 301">
                <a:extLst>
                  <a:ext uri="{FF2B5EF4-FFF2-40B4-BE49-F238E27FC236}">
                    <a16:creationId xmlns:a16="http://schemas.microsoft.com/office/drawing/2014/main" id="{927BCA2E-8F7F-D440-ADEF-1B7CA8542950}"/>
                  </a:ext>
                </a:extLst>
              </p:cNvPr>
              <p:cNvSpPr>
                <a:spLocks noChangeArrowheads="1"/>
              </p:cNvSpPr>
              <p:nvPr/>
            </p:nvSpPr>
            <p:spPr bwMode="auto">
              <a:xfrm>
                <a:off x="1195389" y="3861525"/>
                <a:ext cx="163532" cy="149236"/>
              </a:xfrm>
              <a:custGeom>
                <a:avLst/>
                <a:gdLst>
                  <a:gd name="T0" fmla="*/ 205 w 346"/>
                  <a:gd name="T1" fmla="*/ 164 h 311"/>
                  <a:gd name="T2" fmla="*/ 205 w 346"/>
                  <a:gd name="T3" fmla="*/ 164 h 311"/>
                  <a:gd name="T4" fmla="*/ 212 w 346"/>
                  <a:gd name="T5" fmla="*/ 146 h 311"/>
                  <a:gd name="T6" fmla="*/ 212 w 346"/>
                  <a:gd name="T7" fmla="*/ 146 h 311"/>
                  <a:gd name="T8" fmla="*/ 233 w 346"/>
                  <a:gd name="T9" fmla="*/ 162 h 311"/>
                  <a:gd name="T10" fmla="*/ 233 w 346"/>
                  <a:gd name="T11" fmla="*/ 162 h 311"/>
                  <a:gd name="T12" fmla="*/ 206 w 346"/>
                  <a:gd name="T13" fmla="*/ 214 h 311"/>
                  <a:gd name="T14" fmla="*/ 206 w 346"/>
                  <a:gd name="T15" fmla="*/ 214 h 311"/>
                  <a:gd name="T16" fmla="*/ 143 w 346"/>
                  <a:gd name="T17" fmla="*/ 156 h 311"/>
                  <a:gd name="T18" fmla="*/ 143 w 346"/>
                  <a:gd name="T19" fmla="*/ 156 h 311"/>
                  <a:gd name="T20" fmla="*/ 282 w 346"/>
                  <a:gd name="T21" fmla="*/ 95 h 311"/>
                  <a:gd name="T22" fmla="*/ 282 w 346"/>
                  <a:gd name="T23" fmla="*/ 95 h 311"/>
                  <a:gd name="T24" fmla="*/ 307 w 346"/>
                  <a:gd name="T25" fmla="*/ 189 h 311"/>
                  <a:gd name="T26" fmla="*/ 307 w 346"/>
                  <a:gd name="T27" fmla="*/ 189 h 311"/>
                  <a:gd name="T28" fmla="*/ 239 w 346"/>
                  <a:gd name="T29" fmla="*/ 251 h 311"/>
                  <a:gd name="T30" fmla="*/ 239 w 346"/>
                  <a:gd name="T31" fmla="*/ 251 h 311"/>
                  <a:gd name="T32" fmla="*/ 76 w 346"/>
                  <a:gd name="T33" fmla="*/ 201 h 311"/>
                  <a:gd name="T34" fmla="*/ 76 w 346"/>
                  <a:gd name="T35" fmla="*/ 201 h 311"/>
                  <a:gd name="T36" fmla="*/ 163 w 346"/>
                  <a:gd name="T37" fmla="*/ 30 h 311"/>
                  <a:gd name="T38" fmla="*/ 163 w 346"/>
                  <a:gd name="T39" fmla="*/ 30 h 311"/>
                  <a:gd name="T40" fmla="*/ 149 w 346"/>
                  <a:gd name="T41" fmla="*/ 7 h 311"/>
                  <a:gd name="T42" fmla="*/ 149 w 346"/>
                  <a:gd name="T43" fmla="*/ 7 h 311"/>
                  <a:gd name="T44" fmla="*/ 61 w 346"/>
                  <a:gd name="T45" fmla="*/ 237 h 311"/>
                  <a:gd name="T46" fmla="*/ 61 w 346"/>
                  <a:gd name="T47" fmla="*/ 237 h 311"/>
                  <a:gd name="T48" fmla="*/ 308 w 346"/>
                  <a:gd name="T49" fmla="*/ 235 h 311"/>
                  <a:gd name="T50" fmla="*/ 308 w 346"/>
                  <a:gd name="T51" fmla="*/ 235 h 311"/>
                  <a:gd name="T52" fmla="*/ 322 w 346"/>
                  <a:gd name="T53" fmla="*/ 104 h 311"/>
                  <a:gd name="T54" fmla="*/ 322 w 346"/>
                  <a:gd name="T55" fmla="*/ 104 h 311"/>
                  <a:gd name="T56" fmla="*/ 206 w 346"/>
                  <a:gd name="T57" fmla="*/ 49 h 311"/>
                  <a:gd name="T58" fmla="*/ 206 w 346"/>
                  <a:gd name="T59" fmla="*/ 49 h 311"/>
                  <a:gd name="T60" fmla="*/ 114 w 346"/>
                  <a:gd name="T61" fmla="*/ 138 h 311"/>
                  <a:gd name="T62" fmla="*/ 114 w 346"/>
                  <a:gd name="T63" fmla="*/ 138 h 311"/>
                  <a:gd name="T64" fmla="*/ 180 w 346"/>
                  <a:gd name="T65" fmla="*/ 245 h 311"/>
                  <a:gd name="T66" fmla="*/ 180 w 346"/>
                  <a:gd name="T67" fmla="*/ 245 h 311"/>
                  <a:gd name="T68" fmla="*/ 247 w 346"/>
                  <a:gd name="T69" fmla="*/ 142 h 311"/>
                  <a:gd name="T70" fmla="*/ 247 w 346"/>
                  <a:gd name="T71" fmla="*/ 142 h 311"/>
                  <a:gd name="T72" fmla="*/ 195 w 346"/>
                  <a:gd name="T73" fmla="*/ 128 h 311"/>
                  <a:gd name="T74" fmla="*/ 195 w 346"/>
                  <a:gd name="T75" fmla="*/ 128 h 311"/>
                  <a:gd name="T76" fmla="*/ 191 w 346"/>
                  <a:gd name="T77" fmla="*/ 175 h 311"/>
                  <a:gd name="T78" fmla="*/ 191 w 346"/>
                  <a:gd name="T79" fmla="*/ 175 h 311"/>
                  <a:gd name="T80" fmla="*/ 205 w 346"/>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6" h="311">
                    <a:moveTo>
                      <a:pt x="205" y="164"/>
                    </a:moveTo>
                    <a:lnTo>
                      <a:pt x="205" y="164"/>
                    </a:lnTo>
                    <a:cubicBezTo>
                      <a:pt x="201" y="156"/>
                      <a:pt x="205" y="147"/>
                      <a:pt x="212" y="146"/>
                    </a:cubicBezTo>
                    <a:lnTo>
                      <a:pt x="212" y="146"/>
                    </a:lnTo>
                    <a:cubicBezTo>
                      <a:pt x="222" y="142"/>
                      <a:pt x="232" y="153"/>
                      <a:pt x="233" y="162"/>
                    </a:cubicBezTo>
                    <a:lnTo>
                      <a:pt x="233" y="162"/>
                    </a:lnTo>
                    <a:cubicBezTo>
                      <a:pt x="239" y="181"/>
                      <a:pt x="222" y="205"/>
                      <a:pt x="206" y="214"/>
                    </a:cubicBezTo>
                    <a:lnTo>
                      <a:pt x="206" y="214"/>
                    </a:lnTo>
                    <a:cubicBezTo>
                      <a:pt x="169" y="235"/>
                      <a:pt x="143" y="187"/>
                      <a:pt x="143" y="156"/>
                    </a:cubicBezTo>
                    <a:lnTo>
                      <a:pt x="143" y="156"/>
                    </a:lnTo>
                    <a:cubicBezTo>
                      <a:pt x="142" y="83"/>
                      <a:pt x="228" y="50"/>
                      <a:pt x="282" y="95"/>
                    </a:cubicBezTo>
                    <a:lnTo>
                      <a:pt x="282" y="95"/>
                    </a:lnTo>
                    <a:cubicBezTo>
                      <a:pt x="308" y="117"/>
                      <a:pt x="318" y="156"/>
                      <a:pt x="307" y="189"/>
                    </a:cubicBezTo>
                    <a:lnTo>
                      <a:pt x="307" y="189"/>
                    </a:lnTo>
                    <a:cubicBezTo>
                      <a:pt x="295" y="220"/>
                      <a:pt x="269" y="239"/>
                      <a:pt x="239" y="251"/>
                    </a:cubicBezTo>
                    <a:lnTo>
                      <a:pt x="239" y="251"/>
                    </a:lnTo>
                    <a:cubicBezTo>
                      <a:pt x="182" y="271"/>
                      <a:pt x="101" y="266"/>
                      <a:pt x="76" y="201"/>
                    </a:cubicBezTo>
                    <a:lnTo>
                      <a:pt x="76" y="201"/>
                    </a:lnTo>
                    <a:cubicBezTo>
                      <a:pt x="48" y="129"/>
                      <a:pt x="101" y="63"/>
                      <a:pt x="163" y="30"/>
                    </a:cubicBezTo>
                    <a:lnTo>
                      <a:pt x="163" y="30"/>
                    </a:lnTo>
                    <a:cubicBezTo>
                      <a:pt x="178" y="22"/>
                      <a:pt x="165" y="0"/>
                      <a:pt x="149" y="7"/>
                    </a:cubicBezTo>
                    <a:lnTo>
                      <a:pt x="149" y="7"/>
                    </a:lnTo>
                    <a:cubicBezTo>
                      <a:pt x="65" y="46"/>
                      <a:pt x="0" y="151"/>
                      <a:pt x="61" y="237"/>
                    </a:cubicBezTo>
                    <a:lnTo>
                      <a:pt x="61" y="237"/>
                    </a:lnTo>
                    <a:cubicBezTo>
                      <a:pt x="115" y="310"/>
                      <a:pt x="251" y="302"/>
                      <a:pt x="308" y="235"/>
                    </a:cubicBezTo>
                    <a:lnTo>
                      <a:pt x="308" y="235"/>
                    </a:lnTo>
                    <a:cubicBezTo>
                      <a:pt x="340" y="200"/>
                      <a:pt x="345" y="146"/>
                      <a:pt x="322" y="104"/>
                    </a:cubicBezTo>
                    <a:lnTo>
                      <a:pt x="322" y="104"/>
                    </a:lnTo>
                    <a:cubicBezTo>
                      <a:pt x="298" y="63"/>
                      <a:pt x="251" y="41"/>
                      <a:pt x="206" y="49"/>
                    </a:cubicBezTo>
                    <a:lnTo>
                      <a:pt x="206" y="49"/>
                    </a:lnTo>
                    <a:cubicBezTo>
                      <a:pt x="159" y="55"/>
                      <a:pt x="119" y="92"/>
                      <a:pt x="114" y="138"/>
                    </a:cubicBezTo>
                    <a:lnTo>
                      <a:pt x="114" y="138"/>
                    </a:lnTo>
                    <a:cubicBezTo>
                      <a:pt x="107" y="183"/>
                      <a:pt x="131" y="239"/>
                      <a:pt x="180" y="245"/>
                    </a:cubicBezTo>
                    <a:lnTo>
                      <a:pt x="180" y="245"/>
                    </a:lnTo>
                    <a:cubicBezTo>
                      <a:pt x="228" y="252"/>
                      <a:pt x="276" y="184"/>
                      <a:pt x="247" y="142"/>
                    </a:cubicBezTo>
                    <a:lnTo>
                      <a:pt x="247" y="142"/>
                    </a:lnTo>
                    <a:cubicBezTo>
                      <a:pt x="236" y="125"/>
                      <a:pt x="214" y="116"/>
                      <a:pt x="195" y="128"/>
                    </a:cubicBezTo>
                    <a:lnTo>
                      <a:pt x="195" y="128"/>
                    </a:lnTo>
                    <a:cubicBezTo>
                      <a:pt x="181" y="138"/>
                      <a:pt x="176" y="162"/>
                      <a:pt x="191" y="175"/>
                    </a:cubicBezTo>
                    <a:lnTo>
                      <a:pt x="191" y="175"/>
                    </a:lnTo>
                    <a:cubicBezTo>
                      <a:pt x="198"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2" name="Freeform 302">
                <a:extLst>
                  <a:ext uri="{FF2B5EF4-FFF2-40B4-BE49-F238E27FC236}">
                    <a16:creationId xmlns:a16="http://schemas.microsoft.com/office/drawing/2014/main" id="{60431188-878D-A94E-A09B-0F8A2523EF90}"/>
                  </a:ext>
                </a:extLst>
              </p:cNvPr>
              <p:cNvSpPr>
                <a:spLocks/>
              </p:cNvSpPr>
              <p:nvPr/>
            </p:nvSpPr>
            <p:spPr bwMode="auto">
              <a:xfrm>
                <a:off x="1435498" y="3861048"/>
                <a:ext cx="145482" cy="149712"/>
              </a:xfrm>
              <a:custGeom>
                <a:avLst/>
                <a:gdLst>
                  <a:gd name="T0" fmla="*/ 65348 w 305"/>
                  <a:gd name="T1" fmla="*/ 61900 h 312"/>
                  <a:gd name="T2" fmla="*/ 65348 w 305"/>
                  <a:gd name="T3" fmla="*/ 61900 h 312"/>
                  <a:gd name="T4" fmla="*/ 56285 w 305"/>
                  <a:gd name="T5" fmla="*/ 65259 h 312"/>
                  <a:gd name="T6" fmla="*/ 56285 w 305"/>
                  <a:gd name="T7" fmla="*/ 65259 h 312"/>
                  <a:gd name="T8" fmla="*/ 54377 w 305"/>
                  <a:gd name="T9" fmla="*/ 52783 h 312"/>
                  <a:gd name="T10" fmla="*/ 54377 w 305"/>
                  <a:gd name="T11" fmla="*/ 52783 h 312"/>
                  <a:gd name="T12" fmla="*/ 81565 w 305"/>
                  <a:gd name="T13" fmla="*/ 44626 h 312"/>
                  <a:gd name="T14" fmla="*/ 81565 w 305"/>
                  <a:gd name="T15" fmla="*/ 44626 h 312"/>
                  <a:gd name="T16" fmla="*/ 83473 w 305"/>
                  <a:gd name="T17" fmla="*/ 85413 h 312"/>
                  <a:gd name="T18" fmla="*/ 83473 w 305"/>
                  <a:gd name="T19" fmla="*/ 85413 h 312"/>
                  <a:gd name="T20" fmla="*/ 15741 w 305"/>
                  <a:gd name="T21" fmla="*/ 59021 h 312"/>
                  <a:gd name="T22" fmla="*/ 15741 w 305"/>
                  <a:gd name="T23" fmla="*/ 59021 h 312"/>
                  <a:gd name="T24" fmla="*/ 39590 w 305"/>
                  <a:gd name="T25" fmla="*/ 19674 h 312"/>
                  <a:gd name="T26" fmla="*/ 39590 w 305"/>
                  <a:gd name="T27" fmla="*/ 19674 h 312"/>
                  <a:gd name="T28" fmla="*/ 82042 w 305"/>
                  <a:gd name="T29" fmla="*/ 20633 h 312"/>
                  <a:gd name="T30" fmla="*/ 82042 w 305"/>
                  <a:gd name="T31" fmla="*/ 20633 h 312"/>
                  <a:gd name="T32" fmla="*/ 121156 w 305"/>
                  <a:gd name="T33" fmla="*/ 93090 h 312"/>
                  <a:gd name="T34" fmla="*/ 121156 w 305"/>
                  <a:gd name="T35" fmla="*/ 93090 h 312"/>
                  <a:gd name="T36" fmla="*/ 34343 w 305"/>
                  <a:gd name="T37" fmla="*/ 121401 h 312"/>
                  <a:gd name="T38" fmla="*/ 34343 w 305"/>
                  <a:gd name="T39" fmla="*/ 121401 h 312"/>
                  <a:gd name="T40" fmla="*/ 31481 w 305"/>
                  <a:gd name="T41" fmla="*/ 134357 h 312"/>
                  <a:gd name="T42" fmla="*/ 31481 w 305"/>
                  <a:gd name="T43" fmla="*/ 134357 h 312"/>
                  <a:gd name="T44" fmla="*/ 137850 w 305"/>
                  <a:gd name="T45" fmla="*/ 86372 h 312"/>
                  <a:gd name="T46" fmla="*/ 137850 w 305"/>
                  <a:gd name="T47" fmla="*/ 86372 h 312"/>
                  <a:gd name="T48" fmla="*/ 54377 w 305"/>
                  <a:gd name="T49" fmla="*/ 2879 h 312"/>
                  <a:gd name="T50" fmla="*/ 54377 w 305"/>
                  <a:gd name="T51" fmla="*/ 2879 h 312"/>
                  <a:gd name="T52" fmla="*/ 5724 w 305"/>
                  <a:gd name="T53" fmla="*/ 42706 h 312"/>
                  <a:gd name="T54" fmla="*/ 5724 w 305"/>
                  <a:gd name="T55" fmla="*/ 42706 h 312"/>
                  <a:gd name="T56" fmla="*/ 25757 w 305"/>
                  <a:gd name="T57" fmla="*/ 101248 h 312"/>
                  <a:gd name="T58" fmla="*/ 25757 w 305"/>
                  <a:gd name="T59" fmla="*/ 101248 h 312"/>
                  <a:gd name="T60" fmla="*/ 87766 w 305"/>
                  <a:gd name="T61" fmla="*/ 102207 h 312"/>
                  <a:gd name="T62" fmla="*/ 87766 w 305"/>
                  <a:gd name="T63" fmla="*/ 102207 h 312"/>
                  <a:gd name="T64" fmla="*/ 101122 w 305"/>
                  <a:gd name="T65" fmla="*/ 43186 h 312"/>
                  <a:gd name="T66" fmla="*/ 101122 w 305"/>
                  <a:gd name="T67" fmla="*/ 43186 h 312"/>
                  <a:gd name="T68" fmla="*/ 42452 w 305"/>
                  <a:gd name="T69" fmla="*/ 55182 h 312"/>
                  <a:gd name="T70" fmla="*/ 42452 w 305"/>
                  <a:gd name="T71" fmla="*/ 55182 h 312"/>
                  <a:gd name="T72" fmla="*/ 55808 w 305"/>
                  <a:gd name="T73" fmla="*/ 77255 h 312"/>
                  <a:gd name="T74" fmla="*/ 55808 w 305"/>
                  <a:gd name="T75" fmla="*/ 77255 h 312"/>
                  <a:gd name="T76" fmla="*/ 73456 w 305"/>
                  <a:gd name="T77" fmla="*/ 62860 h 312"/>
                  <a:gd name="T78" fmla="*/ 73456 w 305"/>
                  <a:gd name="T79" fmla="*/ 62860 h 312"/>
                  <a:gd name="T80" fmla="*/ 65348 w 305"/>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5" h="312">
                    <a:moveTo>
                      <a:pt x="137" y="129"/>
                    </a:moveTo>
                    <a:lnTo>
                      <a:pt x="137" y="129"/>
                    </a:lnTo>
                    <a:cubicBezTo>
                      <a:pt x="134" y="136"/>
                      <a:pt x="125" y="140"/>
                      <a:pt x="118" y="136"/>
                    </a:cubicBezTo>
                    <a:cubicBezTo>
                      <a:pt x="109" y="133"/>
                      <a:pt x="109" y="118"/>
                      <a:pt x="114" y="110"/>
                    </a:cubicBezTo>
                    <a:cubicBezTo>
                      <a:pt x="125" y="93"/>
                      <a:pt x="154" y="88"/>
                      <a:pt x="171" y="93"/>
                    </a:cubicBezTo>
                    <a:cubicBezTo>
                      <a:pt x="212" y="104"/>
                      <a:pt x="196" y="157"/>
                      <a:pt x="175" y="178"/>
                    </a:cubicBezTo>
                    <a:cubicBezTo>
                      <a:pt x="125" y="231"/>
                      <a:pt x="38" y="193"/>
                      <a:pt x="33" y="123"/>
                    </a:cubicBezTo>
                    <a:cubicBezTo>
                      <a:pt x="30" y="89"/>
                      <a:pt x="51" y="55"/>
                      <a:pt x="83" y="41"/>
                    </a:cubicBezTo>
                    <a:cubicBezTo>
                      <a:pt x="112" y="26"/>
                      <a:pt x="145" y="30"/>
                      <a:pt x="172" y="43"/>
                    </a:cubicBezTo>
                    <a:cubicBezTo>
                      <a:pt x="227" y="69"/>
                      <a:pt x="281" y="131"/>
                      <a:pt x="254" y="194"/>
                    </a:cubicBezTo>
                    <a:cubicBezTo>
                      <a:pt x="222" y="265"/>
                      <a:pt x="139" y="276"/>
                      <a:pt x="72" y="253"/>
                    </a:cubicBezTo>
                    <a:cubicBezTo>
                      <a:pt x="55" y="248"/>
                      <a:pt x="50" y="273"/>
                      <a:pt x="66" y="280"/>
                    </a:cubicBezTo>
                    <a:cubicBezTo>
                      <a:pt x="151" y="311"/>
                      <a:pt x="272" y="284"/>
                      <a:pt x="289" y="180"/>
                    </a:cubicBezTo>
                    <a:cubicBezTo>
                      <a:pt x="304" y="89"/>
                      <a:pt x="202" y="0"/>
                      <a:pt x="114" y="6"/>
                    </a:cubicBezTo>
                    <a:cubicBezTo>
                      <a:pt x="67" y="9"/>
                      <a:pt x="25" y="43"/>
                      <a:pt x="12" y="89"/>
                    </a:cubicBezTo>
                    <a:cubicBezTo>
                      <a:pt x="0" y="135"/>
                      <a:pt x="17" y="184"/>
                      <a:pt x="54" y="211"/>
                    </a:cubicBezTo>
                    <a:cubicBezTo>
                      <a:pt x="92" y="239"/>
                      <a:pt x="146" y="240"/>
                      <a:pt x="184" y="213"/>
                    </a:cubicBezTo>
                    <a:cubicBezTo>
                      <a:pt x="218" y="185"/>
                      <a:pt x="242" y="129"/>
                      <a:pt x="212" y="90"/>
                    </a:cubicBezTo>
                    <a:cubicBezTo>
                      <a:pt x="181" y="50"/>
                      <a:pt x="100" y="65"/>
                      <a:pt x="89" y="115"/>
                    </a:cubicBezTo>
                    <a:cubicBezTo>
                      <a:pt x="87" y="135"/>
                      <a:pt x="96" y="157"/>
                      <a:pt x="117" y="161"/>
                    </a:cubicBezTo>
                    <a:cubicBezTo>
                      <a:pt x="135" y="164"/>
                      <a:pt x="155" y="151"/>
                      <a:pt x="154" y="131"/>
                    </a:cubicBezTo>
                    <a:cubicBezTo>
                      <a:pt x="153" y="122"/>
                      <a:pt x="139"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3" name="Freeform 303">
                <a:extLst>
                  <a:ext uri="{FF2B5EF4-FFF2-40B4-BE49-F238E27FC236}">
                    <a16:creationId xmlns:a16="http://schemas.microsoft.com/office/drawing/2014/main" id="{E8E0CE86-8B9A-1C49-A7E0-B7A6E474739D}"/>
                  </a:ext>
                </a:extLst>
              </p:cNvPr>
              <p:cNvSpPr>
                <a:spLocks/>
              </p:cNvSpPr>
              <p:nvPr/>
            </p:nvSpPr>
            <p:spPr bwMode="auto">
              <a:xfrm>
                <a:off x="984296" y="3861048"/>
                <a:ext cx="145482" cy="149712"/>
              </a:xfrm>
              <a:custGeom>
                <a:avLst/>
                <a:gdLst>
                  <a:gd name="T0" fmla="*/ 65610 w 306"/>
                  <a:gd name="T1" fmla="*/ 61900 h 312"/>
                  <a:gd name="T2" fmla="*/ 65610 w 306"/>
                  <a:gd name="T3" fmla="*/ 61900 h 312"/>
                  <a:gd name="T4" fmla="*/ 56101 w 306"/>
                  <a:gd name="T5" fmla="*/ 65259 h 312"/>
                  <a:gd name="T6" fmla="*/ 56101 w 306"/>
                  <a:gd name="T7" fmla="*/ 65259 h 312"/>
                  <a:gd name="T8" fmla="*/ 54199 w 306"/>
                  <a:gd name="T9" fmla="*/ 52783 h 312"/>
                  <a:gd name="T10" fmla="*/ 54199 w 306"/>
                  <a:gd name="T11" fmla="*/ 52783 h 312"/>
                  <a:gd name="T12" fmla="*/ 81774 w 306"/>
                  <a:gd name="T13" fmla="*/ 44626 h 312"/>
                  <a:gd name="T14" fmla="*/ 81774 w 306"/>
                  <a:gd name="T15" fmla="*/ 44626 h 312"/>
                  <a:gd name="T16" fmla="*/ 83676 w 306"/>
                  <a:gd name="T17" fmla="*/ 85413 h 312"/>
                  <a:gd name="T18" fmla="*/ 83676 w 306"/>
                  <a:gd name="T19" fmla="*/ 85413 h 312"/>
                  <a:gd name="T20" fmla="*/ 15689 w 306"/>
                  <a:gd name="T21" fmla="*/ 59021 h 312"/>
                  <a:gd name="T22" fmla="*/ 15689 w 306"/>
                  <a:gd name="T23" fmla="*/ 59021 h 312"/>
                  <a:gd name="T24" fmla="*/ 39936 w 306"/>
                  <a:gd name="T25" fmla="*/ 19674 h 312"/>
                  <a:gd name="T26" fmla="*/ 39936 w 306"/>
                  <a:gd name="T27" fmla="*/ 19674 h 312"/>
                  <a:gd name="T28" fmla="*/ 82250 w 306"/>
                  <a:gd name="T29" fmla="*/ 20633 h 312"/>
                  <a:gd name="T30" fmla="*/ 82250 w 306"/>
                  <a:gd name="T31" fmla="*/ 20633 h 312"/>
                  <a:gd name="T32" fmla="*/ 121235 w 306"/>
                  <a:gd name="T33" fmla="*/ 93090 h 312"/>
                  <a:gd name="T34" fmla="*/ 121235 w 306"/>
                  <a:gd name="T35" fmla="*/ 93090 h 312"/>
                  <a:gd name="T36" fmla="*/ 34231 w 306"/>
                  <a:gd name="T37" fmla="*/ 121401 h 312"/>
                  <a:gd name="T38" fmla="*/ 34231 w 306"/>
                  <a:gd name="T39" fmla="*/ 121401 h 312"/>
                  <a:gd name="T40" fmla="*/ 31378 w 306"/>
                  <a:gd name="T41" fmla="*/ 134357 h 312"/>
                  <a:gd name="T42" fmla="*/ 31378 w 306"/>
                  <a:gd name="T43" fmla="*/ 134357 h 312"/>
                  <a:gd name="T44" fmla="*/ 137875 w 306"/>
                  <a:gd name="T45" fmla="*/ 86372 h 312"/>
                  <a:gd name="T46" fmla="*/ 137875 w 306"/>
                  <a:gd name="T47" fmla="*/ 86372 h 312"/>
                  <a:gd name="T48" fmla="*/ 55150 w 306"/>
                  <a:gd name="T49" fmla="*/ 2879 h 312"/>
                  <a:gd name="T50" fmla="*/ 55150 w 306"/>
                  <a:gd name="T51" fmla="*/ 2879 h 312"/>
                  <a:gd name="T52" fmla="*/ 6181 w 306"/>
                  <a:gd name="T53" fmla="*/ 42706 h 312"/>
                  <a:gd name="T54" fmla="*/ 6181 w 306"/>
                  <a:gd name="T55" fmla="*/ 42706 h 312"/>
                  <a:gd name="T56" fmla="*/ 26149 w 306"/>
                  <a:gd name="T57" fmla="*/ 101248 h 312"/>
                  <a:gd name="T58" fmla="*/ 26149 w 306"/>
                  <a:gd name="T59" fmla="*/ 101248 h 312"/>
                  <a:gd name="T60" fmla="*/ 87479 w 306"/>
                  <a:gd name="T61" fmla="*/ 102207 h 312"/>
                  <a:gd name="T62" fmla="*/ 87479 w 306"/>
                  <a:gd name="T63" fmla="*/ 102207 h 312"/>
                  <a:gd name="T64" fmla="*/ 101267 w 306"/>
                  <a:gd name="T65" fmla="*/ 43186 h 312"/>
                  <a:gd name="T66" fmla="*/ 101267 w 306"/>
                  <a:gd name="T67" fmla="*/ 43186 h 312"/>
                  <a:gd name="T68" fmla="*/ 43740 w 306"/>
                  <a:gd name="T69" fmla="*/ 55182 h 312"/>
                  <a:gd name="T70" fmla="*/ 43740 w 306"/>
                  <a:gd name="T71" fmla="*/ 55182 h 312"/>
                  <a:gd name="T72" fmla="*/ 56101 w 306"/>
                  <a:gd name="T73" fmla="*/ 77255 h 312"/>
                  <a:gd name="T74" fmla="*/ 56101 w 306"/>
                  <a:gd name="T75" fmla="*/ 77255 h 312"/>
                  <a:gd name="T76" fmla="*/ 73692 w 306"/>
                  <a:gd name="T77" fmla="*/ 62860 h 312"/>
                  <a:gd name="T78" fmla="*/ 73692 w 306"/>
                  <a:gd name="T79" fmla="*/ 62860 h 312"/>
                  <a:gd name="T80" fmla="*/ 65610 w 306"/>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8" y="129"/>
                    </a:moveTo>
                    <a:lnTo>
                      <a:pt x="138" y="129"/>
                    </a:lnTo>
                    <a:cubicBezTo>
                      <a:pt x="135" y="136"/>
                      <a:pt x="125" y="140"/>
                      <a:pt x="118" y="136"/>
                    </a:cubicBezTo>
                    <a:cubicBezTo>
                      <a:pt x="109" y="133"/>
                      <a:pt x="110" y="118"/>
                      <a:pt x="114" y="110"/>
                    </a:cubicBezTo>
                    <a:cubicBezTo>
                      <a:pt x="125" y="93"/>
                      <a:pt x="154" y="88"/>
                      <a:pt x="172" y="93"/>
                    </a:cubicBezTo>
                    <a:cubicBezTo>
                      <a:pt x="212" y="104"/>
                      <a:pt x="197" y="157"/>
                      <a:pt x="176" y="178"/>
                    </a:cubicBezTo>
                    <a:cubicBezTo>
                      <a:pt x="125" y="231"/>
                      <a:pt x="39" y="193"/>
                      <a:pt x="33" y="123"/>
                    </a:cubicBezTo>
                    <a:cubicBezTo>
                      <a:pt x="32" y="89"/>
                      <a:pt x="53" y="55"/>
                      <a:pt x="84" y="41"/>
                    </a:cubicBezTo>
                    <a:cubicBezTo>
                      <a:pt x="112" y="26"/>
                      <a:pt x="146" y="30"/>
                      <a:pt x="173" y="43"/>
                    </a:cubicBezTo>
                    <a:cubicBezTo>
                      <a:pt x="227" y="69"/>
                      <a:pt x="282" y="131"/>
                      <a:pt x="255" y="194"/>
                    </a:cubicBezTo>
                    <a:cubicBezTo>
                      <a:pt x="223" y="265"/>
                      <a:pt x="139" y="276"/>
                      <a:pt x="72" y="253"/>
                    </a:cubicBezTo>
                    <a:cubicBezTo>
                      <a:pt x="56" y="248"/>
                      <a:pt x="51" y="273"/>
                      <a:pt x="66" y="280"/>
                    </a:cubicBezTo>
                    <a:cubicBezTo>
                      <a:pt x="152" y="311"/>
                      <a:pt x="272" y="284"/>
                      <a:pt x="290" y="180"/>
                    </a:cubicBezTo>
                    <a:cubicBezTo>
                      <a:pt x="305" y="89"/>
                      <a:pt x="202" y="0"/>
                      <a:pt x="116" y="6"/>
                    </a:cubicBezTo>
                    <a:cubicBezTo>
                      <a:pt x="67" y="9"/>
                      <a:pt x="25" y="43"/>
                      <a:pt x="13" y="89"/>
                    </a:cubicBezTo>
                    <a:cubicBezTo>
                      <a:pt x="0" y="135"/>
                      <a:pt x="17" y="184"/>
                      <a:pt x="55" y="211"/>
                    </a:cubicBezTo>
                    <a:cubicBezTo>
                      <a:pt x="92" y="239"/>
                      <a:pt x="146" y="240"/>
                      <a:pt x="184" y="213"/>
                    </a:cubicBezTo>
                    <a:cubicBezTo>
                      <a:pt x="218" y="185"/>
                      <a:pt x="242" y="129"/>
                      <a:pt x="213" y="90"/>
                    </a:cubicBezTo>
                    <a:cubicBezTo>
                      <a:pt x="183" y="50"/>
                      <a:pt x="101" y="65"/>
                      <a:pt x="92" y="115"/>
                    </a:cubicBezTo>
                    <a:cubicBezTo>
                      <a:pt x="88" y="135"/>
                      <a:pt x="97" y="157"/>
                      <a:pt x="118" y="161"/>
                    </a:cubicBezTo>
                    <a:cubicBezTo>
                      <a:pt x="137" y="164"/>
                      <a:pt x="156" y="151"/>
                      <a:pt x="155" y="131"/>
                    </a:cubicBezTo>
                    <a:cubicBezTo>
                      <a:pt x="152" y="122"/>
                      <a:pt x="139" y="118"/>
                      <a:pt x="138"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4" name="Freeform 304">
                <a:extLst>
                  <a:ext uri="{FF2B5EF4-FFF2-40B4-BE49-F238E27FC236}">
                    <a16:creationId xmlns:a16="http://schemas.microsoft.com/office/drawing/2014/main" id="{E70A06D3-DE70-AB46-B8AE-7F1CAB722CAD}"/>
                  </a:ext>
                </a:extLst>
              </p:cNvPr>
              <p:cNvSpPr>
                <a:spLocks noChangeArrowheads="1"/>
              </p:cNvSpPr>
              <p:nvPr/>
            </p:nvSpPr>
            <p:spPr bwMode="auto">
              <a:xfrm>
                <a:off x="1641532" y="3861525"/>
                <a:ext cx="165121" cy="149236"/>
              </a:xfrm>
              <a:custGeom>
                <a:avLst/>
                <a:gdLst>
                  <a:gd name="T0" fmla="*/ 205 w 345"/>
                  <a:gd name="T1" fmla="*/ 164 h 311"/>
                  <a:gd name="T2" fmla="*/ 205 w 345"/>
                  <a:gd name="T3" fmla="*/ 164 h 311"/>
                  <a:gd name="T4" fmla="*/ 211 w 345"/>
                  <a:gd name="T5" fmla="*/ 146 h 311"/>
                  <a:gd name="T6" fmla="*/ 211 w 345"/>
                  <a:gd name="T7" fmla="*/ 146 h 311"/>
                  <a:gd name="T8" fmla="*/ 234 w 345"/>
                  <a:gd name="T9" fmla="*/ 162 h 311"/>
                  <a:gd name="T10" fmla="*/ 234 w 345"/>
                  <a:gd name="T11" fmla="*/ 162 h 311"/>
                  <a:gd name="T12" fmla="*/ 206 w 345"/>
                  <a:gd name="T13" fmla="*/ 214 h 311"/>
                  <a:gd name="T14" fmla="*/ 206 w 345"/>
                  <a:gd name="T15" fmla="*/ 214 h 311"/>
                  <a:gd name="T16" fmla="*/ 143 w 345"/>
                  <a:gd name="T17" fmla="*/ 156 h 311"/>
                  <a:gd name="T18" fmla="*/ 143 w 345"/>
                  <a:gd name="T19" fmla="*/ 156 h 311"/>
                  <a:gd name="T20" fmla="*/ 281 w 345"/>
                  <a:gd name="T21" fmla="*/ 95 h 311"/>
                  <a:gd name="T22" fmla="*/ 281 w 345"/>
                  <a:gd name="T23" fmla="*/ 95 h 311"/>
                  <a:gd name="T24" fmla="*/ 305 w 345"/>
                  <a:gd name="T25" fmla="*/ 189 h 311"/>
                  <a:gd name="T26" fmla="*/ 305 w 345"/>
                  <a:gd name="T27" fmla="*/ 189 h 311"/>
                  <a:gd name="T28" fmla="*/ 239 w 345"/>
                  <a:gd name="T29" fmla="*/ 251 h 311"/>
                  <a:gd name="T30" fmla="*/ 239 w 345"/>
                  <a:gd name="T31" fmla="*/ 251 h 311"/>
                  <a:gd name="T32" fmla="*/ 75 w 345"/>
                  <a:gd name="T33" fmla="*/ 201 h 311"/>
                  <a:gd name="T34" fmla="*/ 75 w 345"/>
                  <a:gd name="T35" fmla="*/ 201 h 311"/>
                  <a:gd name="T36" fmla="*/ 161 w 345"/>
                  <a:gd name="T37" fmla="*/ 30 h 311"/>
                  <a:gd name="T38" fmla="*/ 161 w 345"/>
                  <a:gd name="T39" fmla="*/ 30 h 311"/>
                  <a:gd name="T40" fmla="*/ 148 w 345"/>
                  <a:gd name="T41" fmla="*/ 7 h 311"/>
                  <a:gd name="T42" fmla="*/ 148 w 345"/>
                  <a:gd name="T43" fmla="*/ 7 h 311"/>
                  <a:gd name="T44" fmla="*/ 60 w 345"/>
                  <a:gd name="T45" fmla="*/ 237 h 311"/>
                  <a:gd name="T46" fmla="*/ 60 w 345"/>
                  <a:gd name="T47" fmla="*/ 237 h 311"/>
                  <a:gd name="T48" fmla="*/ 307 w 345"/>
                  <a:gd name="T49" fmla="*/ 235 h 311"/>
                  <a:gd name="T50" fmla="*/ 307 w 345"/>
                  <a:gd name="T51" fmla="*/ 235 h 311"/>
                  <a:gd name="T52" fmla="*/ 320 w 345"/>
                  <a:gd name="T53" fmla="*/ 104 h 311"/>
                  <a:gd name="T54" fmla="*/ 320 w 345"/>
                  <a:gd name="T55" fmla="*/ 104 h 311"/>
                  <a:gd name="T56" fmla="*/ 205 w 345"/>
                  <a:gd name="T57" fmla="*/ 49 h 311"/>
                  <a:gd name="T58" fmla="*/ 205 w 345"/>
                  <a:gd name="T59" fmla="*/ 49 h 311"/>
                  <a:gd name="T60" fmla="*/ 113 w 345"/>
                  <a:gd name="T61" fmla="*/ 138 h 311"/>
                  <a:gd name="T62" fmla="*/ 113 w 345"/>
                  <a:gd name="T63" fmla="*/ 138 h 311"/>
                  <a:gd name="T64" fmla="*/ 178 w 345"/>
                  <a:gd name="T65" fmla="*/ 245 h 311"/>
                  <a:gd name="T66" fmla="*/ 178 w 345"/>
                  <a:gd name="T67" fmla="*/ 245 h 311"/>
                  <a:gd name="T68" fmla="*/ 247 w 345"/>
                  <a:gd name="T69" fmla="*/ 142 h 311"/>
                  <a:gd name="T70" fmla="*/ 247 w 345"/>
                  <a:gd name="T71" fmla="*/ 142 h 311"/>
                  <a:gd name="T72" fmla="*/ 196 w 345"/>
                  <a:gd name="T73" fmla="*/ 128 h 311"/>
                  <a:gd name="T74" fmla="*/ 196 w 345"/>
                  <a:gd name="T75" fmla="*/ 128 h 311"/>
                  <a:gd name="T76" fmla="*/ 192 w 345"/>
                  <a:gd name="T77" fmla="*/ 175 h 311"/>
                  <a:gd name="T78" fmla="*/ 192 w 345"/>
                  <a:gd name="T79" fmla="*/ 175 h 311"/>
                  <a:gd name="T80" fmla="*/ 205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5" y="164"/>
                    </a:moveTo>
                    <a:lnTo>
                      <a:pt x="205" y="164"/>
                    </a:lnTo>
                    <a:cubicBezTo>
                      <a:pt x="199" y="156"/>
                      <a:pt x="205" y="147"/>
                      <a:pt x="211" y="146"/>
                    </a:cubicBezTo>
                    <a:lnTo>
                      <a:pt x="211" y="146"/>
                    </a:lnTo>
                    <a:cubicBezTo>
                      <a:pt x="222" y="142"/>
                      <a:pt x="231" y="153"/>
                      <a:pt x="234" y="162"/>
                    </a:cubicBezTo>
                    <a:lnTo>
                      <a:pt x="234" y="162"/>
                    </a:lnTo>
                    <a:cubicBezTo>
                      <a:pt x="238" y="181"/>
                      <a:pt x="222" y="205"/>
                      <a:pt x="206" y="214"/>
                    </a:cubicBezTo>
                    <a:lnTo>
                      <a:pt x="206" y="214"/>
                    </a:lnTo>
                    <a:cubicBezTo>
                      <a:pt x="169" y="235"/>
                      <a:pt x="143" y="187"/>
                      <a:pt x="143" y="156"/>
                    </a:cubicBezTo>
                    <a:lnTo>
                      <a:pt x="143" y="156"/>
                    </a:lnTo>
                    <a:cubicBezTo>
                      <a:pt x="140" y="83"/>
                      <a:pt x="228" y="50"/>
                      <a:pt x="281" y="95"/>
                    </a:cubicBezTo>
                    <a:lnTo>
                      <a:pt x="281" y="95"/>
                    </a:lnTo>
                    <a:cubicBezTo>
                      <a:pt x="309" y="117"/>
                      <a:pt x="316" y="156"/>
                      <a:pt x="305" y="189"/>
                    </a:cubicBezTo>
                    <a:lnTo>
                      <a:pt x="305" y="189"/>
                    </a:lnTo>
                    <a:cubicBezTo>
                      <a:pt x="295" y="220"/>
                      <a:pt x="268" y="239"/>
                      <a:pt x="239" y="251"/>
                    </a:cubicBezTo>
                    <a:lnTo>
                      <a:pt x="239" y="251"/>
                    </a:lnTo>
                    <a:cubicBezTo>
                      <a:pt x="182" y="271"/>
                      <a:pt x="100" y="266"/>
                      <a:pt x="75" y="201"/>
                    </a:cubicBezTo>
                    <a:lnTo>
                      <a:pt x="75" y="201"/>
                    </a:lnTo>
                    <a:cubicBezTo>
                      <a:pt x="47" y="129"/>
                      <a:pt x="100" y="63"/>
                      <a:pt x="161" y="30"/>
                    </a:cubicBezTo>
                    <a:lnTo>
                      <a:pt x="161" y="30"/>
                    </a:lnTo>
                    <a:cubicBezTo>
                      <a:pt x="177" y="22"/>
                      <a:pt x="163" y="0"/>
                      <a:pt x="148" y="7"/>
                    </a:cubicBezTo>
                    <a:lnTo>
                      <a:pt x="148" y="7"/>
                    </a:lnTo>
                    <a:cubicBezTo>
                      <a:pt x="65" y="46"/>
                      <a:pt x="0" y="151"/>
                      <a:pt x="60" y="237"/>
                    </a:cubicBezTo>
                    <a:lnTo>
                      <a:pt x="60" y="237"/>
                    </a:lnTo>
                    <a:cubicBezTo>
                      <a:pt x="114" y="310"/>
                      <a:pt x="249" y="302"/>
                      <a:pt x="307" y="235"/>
                    </a:cubicBezTo>
                    <a:lnTo>
                      <a:pt x="307" y="235"/>
                    </a:lnTo>
                    <a:cubicBezTo>
                      <a:pt x="339" y="200"/>
                      <a:pt x="344" y="146"/>
                      <a:pt x="320" y="104"/>
                    </a:cubicBezTo>
                    <a:lnTo>
                      <a:pt x="320" y="104"/>
                    </a:lnTo>
                    <a:cubicBezTo>
                      <a:pt x="297" y="63"/>
                      <a:pt x="251" y="41"/>
                      <a:pt x="205" y="49"/>
                    </a:cubicBezTo>
                    <a:lnTo>
                      <a:pt x="205" y="49"/>
                    </a:lnTo>
                    <a:cubicBezTo>
                      <a:pt x="159" y="55"/>
                      <a:pt x="118" y="92"/>
                      <a:pt x="113" y="138"/>
                    </a:cubicBezTo>
                    <a:lnTo>
                      <a:pt x="113" y="138"/>
                    </a:lnTo>
                    <a:cubicBezTo>
                      <a:pt x="106" y="183"/>
                      <a:pt x="131" y="239"/>
                      <a:pt x="178" y="245"/>
                    </a:cubicBezTo>
                    <a:lnTo>
                      <a:pt x="178" y="245"/>
                    </a:lnTo>
                    <a:cubicBezTo>
                      <a:pt x="228" y="252"/>
                      <a:pt x="276" y="184"/>
                      <a:pt x="247" y="142"/>
                    </a:cubicBezTo>
                    <a:lnTo>
                      <a:pt x="247" y="142"/>
                    </a:lnTo>
                    <a:cubicBezTo>
                      <a:pt x="236" y="125"/>
                      <a:pt x="213" y="116"/>
                      <a:pt x="196" y="128"/>
                    </a:cubicBezTo>
                    <a:lnTo>
                      <a:pt x="196" y="128"/>
                    </a:lnTo>
                    <a:cubicBezTo>
                      <a:pt x="180" y="138"/>
                      <a:pt x="175" y="162"/>
                      <a:pt x="192" y="175"/>
                    </a:cubicBezTo>
                    <a:lnTo>
                      <a:pt x="192" y="175"/>
                    </a:lnTo>
                    <a:cubicBezTo>
                      <a:pt x="198"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5" name="Freeform 305">
                <a:extLst>
                  <a:ext uri="{FF2B5EF4-FFF2-40B4-BE49-F238E27FC236}">
                    <a16:creationId xmlns:a16="http://schemas.microsoft.com/office/drawing/2014/main" id="{38D5CD68-F243-2846-AB25-1ED9C62638B6}"/>
                  </a:ext>
                </a:extLst>
              </p:cNvPr>
              <p:cNvSpPr>
                <a:spLocks noChangeArrowheads="1"/>
              </p:cNvSpPr>
              <p:nvPr/>
            </p:nvSpPr>
            <p:spPr bwMode="auto">
              <a:xfrm>
                <a:off x="2095613" y="3861524"/>
                <a:ext cx="163533" cy="149236"/>
              </a:xfrm>
              <a:custGeom>
                <a:avLst/>
                <a:gdLst>
                  <a:gd name="T0" fmla="*/ 205 w 346"/>
                  <a:gd name="T1" fmla="*/ 164 h 311"/>
                  <a:gd name="T2" fmla="*/ 205 w 346"/>
                  <a:gd name="T3" fmla="*/ 164 h 311"/>
                  <a:gd name="T4" fmla="*/ 211 w 346"/>
                  <a:gd name="T5" fmla="*/ 146 h 311"/>
                  <a:gd name="T6" fmla="*/ 211 w 346"/>
                  <a:gd name="T7" fmla="*/ 146 h 311"/>
                  <a:gd name="T8" fmla="*/ 233 w 346"/>
                  <a:gd name="T9" fmla="*/ 162 h 311"/>
                  <a:gd name="T10" fmla="*/ 233 w 346"/>
                  <a:gd name="T11" fmla="*/ 162 h 311"/>
                  <a:gd name="T12" fmla="*/ 206 w 346"/>
                  <a:gd name="T13" fmla="*/ 214 h 311"/>
                  <a:gd name="T14" fmla="*/ 206 w 346"/>
                  <a:gd name="T15" fmla="*/ 214 h 311"/>
                  <a:gd name="T16" fmla="*/ 143 w 346"/>
                  <a:gd name="T17" fmla="*/ 156 h 311"/>
                  <a:gd name="T18" fmla="*/ 143 w 346"/>
                  <a:gd name="T19" fmla="*/ 156 h 311"/>
                  <a:gd name="T20" fmla="*/ 282 w 346"/>
                  <a:gd name="T21" fmla="*/ 95 h 311"/>
                  <a:gd name="T22" fmla="*/ 282 w 346"/>
                  <a:gd name="T23" fmla="*/ 95 h 311"/>
                  <a:gd name="T24" fmla="*/ 306 w 346"/>
                  <a:gd name="T25" fmla="*/ 189 h 311"/>
                  <a:gd name="T26" fmla="*/ 306 w 346"/>
                  <a:gd name="T27" fmla="*/ 189 h 311"/>
                  <a:gd name="T28" fmla="*/ 239 w 346"/>
                  <a:gd name="T29" fmla="*/ 251 h 311"/>
                  <a:gd name="T30" fmla="*/ 239 w 346"/>
                  <a:gd name="T31" fmla="*/ 251 h 311"/>
                  <a:gd name="T32" fmla="*/ 76 w 346"/>
                  <a:gd name="T33" fmla="*/ 201 h 311"/>
                  <a:gd name="T34" fmla="*/ 76 w 346"/>
                  <a:gd name="T35" fmla="*/ 201 h 311"/>
                  <a:gd name="T36" fmla="*/ 163 w 346"/>
                  <a:gd name="T37" fmla="*/ 30 h 311"/>
                  <a:gd name="T38" fmla="*/ 163 w 346"/>
                  <a:gd name="T39" fmla="*/ 30 h 311"/>
                  <a:gd name="T40" fmla="*/ 148 w 346"/>
                  <a:gd name="T41" fmla="*/ 7 h 311"/>
                  <a:gd name="T42" fmla="*/ 148 w 346"/>
                  <a:gd name="T43" fmla="*/ 7 h 311"/>
                  <a:gd name="T44" fmla="*/ 61 w 346"/>
                  <a:gd name="T45" fmla="*/ 237 h 311"/>
                  <a:gd name="T46" fmla="*/ 61 w 346"/>
                  <a:gd name="T47" fmla="*/ 237 h 311"/>
                  <a:gd name="T48" fmla="*/ 307 w 346"/>
                  <a:gd name="T49" fmla="*/ 235 h 311"/>
                  <a:gd name="T50" fmla="*/ 307 w 346"/>
                  <a:gd name="T51" fmla="*/ 235 h 311"/>
                  <a:gd name="T52" fmla="*/ 320 w 346"/>
                  <a:gd name="T53" fmla="*/ 104 h 311"/>
                  <a:gd name="T54" fmla="*/ 320 w 346"/>
                  <a:gd name="T55" fmla="*/ 104 h 311"/>
                  <a:gd name="T56" fmla="*/ 205 w 346"/>
                  <a:gd name="T57" fmla="*/ 49 h 311"/>
                  <a:gd name="T58" fmla="*/ 205 w 346"/>
                  <a:gd name="T59" fmla="*/ 49 h 311"/>
                  <a:gd name="T60" fmla="*/ 113 w 346"/>
                  <a:gd name="T61" fmla="*/ 138 h 311"/>
                  <a:gd name="T62" fmla="*/ 113 w 346"/>
                  <a:gd name="T63" fmla="*/ 138 h 311"/>
                  <a:gd name="T64" fmla="*/ 180 w 346"/>
                  <a:gd name="T65" fmla="*/ 245 h 311"/>
                  <a:gd name="T66" fmla="*/ 180 w 346"/>
                  <a:gd name="T67" fmla="*/ 245 h 311"/>
                  <a:gd name="T68" fmla="*/ 247 w 346"/>
                  <a:gd name="T69" fmla="*/ 142 h 311"/>
                  <a:gd name="T70" fmla="*/ 247 w 346"/>
                  <a:gd name="T71" fmla="*/ 142 h 311"/>
                  <a:gd name="T72" fmla="*/ 197 w 346"/>
                  <a:gd name="T73" fmla="*/ 128 h 311"/>
                  <a:gd name="T74" fmla="*/ 197 w 346"/>
                  <a:gd name="T75" fmla="*/ 128 h 311"/>
                  <a:gd name="T76" fmla="*/ 190 w 346"/>
                  <a:gd name="T77" fmla="*/ 175 h 311"/>
                  <a:gd name="T78" fmla="*/ 190 w 346"/>
                  <a:gd name="T79" fmla="*/ 175 h 311"/>
                  <a:gd name="T80" fmla="*/ 205 w 346"/>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6" h="311">
                    <a:moveTo>
                      <a:pt x="205" y="164"/>
                    </a:moveTo>
                    <a:lnTo>
                      <a:pt x="205" y="164"/>
                    </a:lnTo>
                    <a:cubicBezTo>
                      <a:pt x="201" y="156"/>
                      <a:pt x="205" y="147"/>
                      <a:pt x="211" y="146"/>
                    </a:cubicBezTo>
                    <a:lnTo>
                      <a:pt x="211" y="146"/>
                    </a:lnTo>
                    <a:cubicBezTo>
                      <a:pt x="223" y="142"/>
                      <a:pt x="232" y="153"/>
                      <a:pt x="233" y="162"/>
                    </a:cubicBezTo>
                    <a:lnTo>
                      <a:pt x="233" y="162"/>
                    </a:lnTo>
                    <a:cubicBezTo>
                      <a:pt x="239" y="181"/>
                      <a:pt x="222" y="205"/>
                      <a:pt x="206" y="214"/>
                    </a:cubicBezTo>
                    <a:lnTo>
                      <a:pt x="206" y="214"/>
                    </a:lnTo>
                    <a:cubicBezTo>
                      <a:pt x="170" y="235"/>
                      <a:pt x="143" y="187"/>
                      <a:pt x="143" y="156"/>
                    </a:cubicBezTo>
                    <a:lnTo>
                      <a:pt x="143" y="156"/>
                    </a:lnTo>
                    <a:cubicBezTo>
                      <a:pt x="140" y="83"/>
                      <a:pt x="228" y="50"/>
                      <a:pt x="282" y="95"/>
                    </a:cubicBezTo>
                    <a:lnTo>
                      <a:pt x="282" y="95"/>
                    </a:lnTo>
                    <a:cubicBezTo>
                      <a:pt x="308" y="117"/>
                      <a:pt x="318" y="156"/>
                      <a:pt x="306" y="189"/>
                    </a:cubicBezTo>
                    <a:lnTo>
                      <a:pt x="306" y="189"/>
                    </a:lnTo>
                    <a:cubicBezTo>
                      <a:pt x="295" y="220"/>
                      <a:pt x="268" y="239"/>
                      <a:pt x="239" y="251"/>
                    </a:cubicBezTo>
                    <a:lnTo>
                      <a:pt x="239" y="251"/>
                    </a:lnTo>
                    <a:cubicBezTo>
                      <a:pt x="184" y="271"/>
                      <a:pt x="101" y="266"/>
                      <a:pt x="76" y="201"/>
                    </a:cubicBezTo>
                    <a:lnTo>
                      <a:pt x="76" y="201"/>
                    </a:lnTo>
                    <a:cubicBezTo>
                      <a:pt x="47" y="129"/>
                      <a:pt x="99" y="63"/>
                      <a:pt x="163" y="30"/>
                    </a:cubicBezTo>
                    <a:lnTo>
                      <a:pt x="163" y="30"/>
                    </a:lnTo>
                    <a:cubicBezTo>
                      <a:pt x="177" y="22"/>
                      <a:pt x="164" y="0"/>
                      <a:pt x="148" y="7"/>
                    </a:cubicBezTo>
                    <a:lnTo>
                      <a:pt x="148" y="7"/>
                    </a:lnTo>
                    <a:cubicBezTo>
                      <a:pt x="65" y="46"/>
                      <a:pt x="0" y="151"/>
                      <a:pt x="61" y="237"/>
                    </a:cubicBezTo>
                    <a:lnTo>
                      <a:pt x="61" y="237"/>
                    </a:lnTo>
                    <a:cubicBezTo>
                      <a:pt x="114" y="310"/>
                      <a:pt x="251" y="302"/>
                      <a:pt x="307" y="235"/>
                    </a:cubicBezTo>
                    <a:lnTo>
                      <a:pt x="307" y="235"/>
                    </a:lnTo>
                    <a:cubicBezTo>
                      <a:pt x="339" y="200"/>
                      <a:pt x="345" y="146"/>
                      <a:pt x="320" y="104"/>
                    </a:cubicBezTo>
                    <a:lnTo>
                      <a:pt x="320" y="104"/>
                    </a:lnTo>
                    <a:cubicBezTo>
                      <a:pt x="297" y="63"/>
                      <a:pt x="251" y="41"/>
                      <a:pt x="205" y="49"/>
                    </a:cubicBezTo>
                    <a:lnTo>
                      <a:pt x="205" y="49"/>
                    </a:lnTo>
                    <a:cubicBezTo>
                      <a:pt x="159" y="55"/>
                      <a:pt x="119" y="92"/>
                      <a:pt x="113" y="138"/>
                    </a:cubicBezTo>
                    <a:lnTo>
                      <a:pt x="113" y="138"/>
                    </a:lnTo>
                    <a:cubicBezTo>
                      <a:pt x="107" y="183"/>
                      <a:pt x="131" y="239"/>
                      <a:pt x="180" y="245"/>
                    </a:cubicBezTo>
                    <a:lnTo>
                      <a:pt x="180" y="245"/>
                    </a:lnTo>
                    <a:cubicBezTo>
                      <a:pt x="228" y="252"/>
                      <a:pt x="276" y="184"/>
                      <a:pt x="247" y="142"/>
                    </a:cubicBezTo>
                    <a:lnTo>
                      <a:pt x="247" y="142"/>
                    </a:lnTo>
                    <a:cubicBezTo>
                      <a:pt x="236" y="125"/>
                      <a:pt x="214" y="116"/>
                      <a:pt x="197" y="128"/>
                    </a:cubicBezTo>
                    <a:lnTo>
                      <a:pt x="197" y="128"/>
                    </a:lnTo>
                    <a:cubicBezTo>
                      <a:pt x="181" y="138"/>
                      <a:pt x="176" y="162"/>
                      <a:pt x="190" y="175"/>
                    </a:cubicBezTo>
                    <a:lnTo>
                      <a:pt x="190" y="175"/>
                    </a:lnTo>
                    <a:cubicBezTo>
                      <a:pt x="198"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6" name="Freeform 306">
                <a:extLst>
                  <a:ext uri="{FF2B5EF4-FFF2-40B4-BE49-F238E27FC236}">
                    <a16:creationId xmlns:a16="http://schemas.microsoft.com/office/drawing/2014/main" id="{BB6D4418-C03E-6044-94DF-08037D053BE6}"/>
                  </a:ext>
                </a:extLst>
              </p:cNvPr>
              <p:cNvSpPr>
                <a:spLocks/>
              </p:cNvSpPr>
              <p:nvPr/>
            </p:nvSpPr>
            <p:spPr bwMode="auto">
              <a:xfrm>
                <a:off x="2335795" y="3861048"/>
                <a:ext cx="145481" cy="149712"/>
              </a:xfrm>
              <a:custGeom>
                <a:avLst/>
                <a:gdLst>
                  <a:gd name="T0" fmla="*/ 65347 w 305"/>
                  <a:gd name="T1" fmla="*/ 61900 h 312"/>
                  <a:gd name="T2" fmla="*/ 65347 w 305"/>
                  <a:gd name="T3" fmla="*/ 61900 h 312"/>
                  <a:gd name="T4" fmla="*/ 56284 w 305"/>
                  <a:gd name="T5" fmla="*/ 65259 h 312"/>
                  <a:gd name="T6" fmla="*/ 56284 w 305"/>
                  <a:gd name="T7" fmla="*/ 65259 h 312"/>
                  <a:gd name="T8" fmla="*/ 54377 w 305"/>
                  <a:gd name="T9" fmla="*/ 52783 h 312"/>
                  <a:gd name="T10" fmla="*/ 54377 w 305"/>
                  <a:gd name="T11" fmla="*/ 52783 h 312"/>
                  <a:gd name="T12" fmla="*/ 81565 w 305"/>
                  <a:gd name="T13" fmla="*/ 44626 h 312"/>
                  <a:gd name="T14" fmla="*/ 81565 w 305"/>
                  <a:gd name="T15" fmla="*/ 44626 h 312"/>
                  <a:gd name="T16" fmla="*/ 83473 w 305"/>
                  <a:gd name="T17" fmla="*/ 85413 h 312"/>
                  <a:gd name="T18" fmla="*/ 83473 w 305"/>
                  <a:gd name="T19" fmla="*/ 85413 h 312"/>
                  <a:gd name="T20" fmla="*/ 15741 w 305"/>
                  <a:gd name="T21" fmla="*/ 59021 h 312"/>
                  <a:gd name="T22" fmla="*/ 15741 w 305"/>
                  <a:gd name="T23" fmla="*/ 59021 h 312"/>
                  <a:gd name="T24" fmla="*/ 39590 w 305"/>
                  <a:gd name="T25" fmla="*/ 19674 h 312"/>
                  <a:gd name="T26" fmla="*/ 39590 w 305"/>
                  <a:gd name="T27" fmla="*/ 19674 h 312"/>
                  <a:gd name="T28" fmla="*/ 82042 w 305"/>
                  <a:gd name="T29" fmla="*/ 20633 h 312"/>
                  <a:gd name="T30" fmla="*/ 82042 w 305"/>
                  <a:gd name="T31" fmla="*/ 20633 h 312"/>
                  <a:gd name="T32" fmla="*/ 121155 w 305"/>
                  <a:gd name="T33" fmla="*/ 93090 h 312"/>
                  <a:gd name="T34" fmla="*/ 121155 w 305"/>
                  <a:gd name="T35" fmla="*/ 93090 h 312"/>
                  <a:gd name="T36" fmla="*/ 34343 w 305"/>
                  <a:gd name="T37" fmla="*/ 121401 h 312"/>
                  <a:gd name="T38" fmla="*/ 34343 w 305"/>
                  <a:gd name="T39" fmla="*/ 121401 h 312"/>
                  <a:gd name="T40" fmla="*/ 31481 w 305"/>
                  <a:gd name="T41" fmla="*/ 134357 h 312"/>
                  <a:gd name="T42" fmla="*/ 31481 w 305"/>
                  <a:gd name="T43" fmla="*/ 134357 h 312"/>
                  <a:gd name="T44" fmla="*/ 137849 w 305"/>
                  <a:gd name="T45" fmla="*/ 86372 h 312"/>
                  <a:gd name="T46" fmla="*/ 137849 w 305"/>
                  <a:gd name="T47" fmla="*/ 86372 h 312"/>
                  <a:gd name="T48" fmla="*/ 54377 w 305"/>
                  <a:gd name="T49" fmla="*/ 2879 h 312"/>
                  <a:gd name="T50" fmla="*/ 54377 w 305"/>
                  <a:gd name="T51" fmla="*/ 2879 h 312"/>
                  <a:gd name="T52" fmla="*/ 5724 w 305"/>
                  <a:gd name="T53" fmla="*/ 42706 h 312"/>
                  <a:gd name="T54" fmla="*/ 5724 w 305"/>
                  <a:gd name="T55" fmla="*/ 42706 h 312"/>
                  <a:gd name="T56" fmla="*/ 25757 w 305"/>
                  <a:gd name="T57" fmla="*/ 101248 h 312"/>
                  <a:gd name="T58" fmla="*/ 25757 w 305"/>
                  <a:gd name="T59" fmla="*/ 101248 h 312"/>
                  <a:gd name="T60" fmla="*/ 87289 w 305"/>
                  <a:gd name="T61" fmla="*/ 102207 h 312"/>
                  <a:gd name="T62" fmla="*/ 87289 w 305"/>
                  <a:gd name="T63" fmla="*/ 102207 h 312"/>
                  <a:gd name="T64" fmla="*/ 101121 w 305"/>
                  <a:gd name="T65" fmla="*/ 43186 h 312"/>
                  <a:gd name="T66" fmla="*/ 101121 w 305"/>
                  <a:gd name="T67" fmla="*/ 43186 h 312"/>
                  <a:gd name="T68" fmla="*/ 43406 w 305"/>
                  <a:gd name="T69" fmla="*/ 55182 h 312"/>
                  <a:gd name="T70" fmla="*/ 43406 w 305"/>
                  <a:gd name="T71" fmla="*/ 55182 h 312"/>
                  <a:gd name="T72" fmla="*/ 55807 w 305"/>
                  <a:gd name="T73" fmla="*/ 77255 h 312"/>
                  <a:gd name="T74" fmla="*/ 55807 w 305"/>
                  <a:gd name="T75" fmla="*/ 77255 h 312"/>
                  <a:gd name="T76" fmla="*/ 73456 w 305"/>
                  <a:gd name="T77" fmla="*/ 62860 h 312"/>
                  <a:gd name="T78" fmla="*/ 73456 w 305"/>
                  <a:gd name="T79" fmla="*/ 62860 h 312"/>
                  <a:gd name="T80" fmla="*/ 65347 w 305"/>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5" h="312">
                    <a:moveTo>
                      <a:pt x="137" y="129"/>
                    </a:moveTo>
                    <a:lnTo>
                      <a:pt x="137" y="129"/>
                    </a:lnTo>
                    <a:cubicBezTo>
                      <a:pt x="134" y="136"/>
                      <a:pt x="125" y="140"/>
                      <a:pt x="118" y="136"/>
                    </a:cubicBezTo>
                    <a:cubicBezTo>
                      <a:pt x="108" y="133"/>
                      <a:pt x="109" y="118"/>
                      <a:pt x="114" y="110"/>
                    </a:cubicBezTo>
                    <a:cubicBezTo>
                      <a:pt x="124" y="93"/>
                      <a:pt x="154" y="88"/>
                      <a:pt x="171" y="93"/>
                    </a:cubicBezTo>
                    <a:cubicBezTo>
                      <a:pt x="210" y="104"/>
                      <a:pt x="196" y="157"/>
                      <a:pt x="175" y="178"/>
                    </a:cubicBezTo>
                    <a:cubicBezTo>
                      <a:pt x="125" y="231"/>
                      <a:pt x="38" y="193"/>
                      <a:pt x="33" y="123"/>
                    </a:cubicBezTo>
                    <a:cubicBezTo>
                      <a:pt x="30" y="89"/>
                      <a:pt x="51" y="55"/>
                      <a:pt x="83" y="41"/>
                    </a:cubicBezTo>
                    <a:cubicBezTo>
                      <a:pt x="110" y="26"/>
                      <a:pt x="145" y="30"/>
                      <a:pt x="172" y="43"/>
                    </a:cubicBezTo>
                    <a:cubicBezTo>
                      <a:pt x="226" y="69"/>
                      <a:pt x="281" y="131"/>
                      <a:pt x="254" y="194"/>
                    </a:cubicBezTo>
                    <a:cubicBezTo>
                      <a:pt x="222" y="265"/>
                      <a:pt x="139" y="276"/>
                      <a:pt x="72" y="253"/>
                    </a:cubicBezTo>
                    <a:cubicBezTo>
                      <a:pt x="55" y="248"/>
                      <a:pt x="50" y="273"/>
                      <a:pt x="66" y="280"/>
                    </a:cubicBezTo>
                    <a:cubicBezTo>
                      <a:pt x="151" y="311"/>
                      <a:pt x="272" y="284"/>
                      <a:pt x="289" y="180"/>
                    </a:cubicBezTo>
                    <a:cubicBezTo>
                      <a:pt x="304" y="89"/>
                      <a:pt x="201" y="0"/>
                      <a:pt x="114" y="6"/>
                    </a:cubicBezTo>
                    <a:cubicBezTo>
                      <a:pt x="66" y="9"/>
                      <a:pt x="24" y="43"/>
                      <a:pt x="12" y="89"/>
                    </a:cubicBezTo>
                    <a:cubicBezTo>
                      <a:pt x="0" y="135"/>
                      <a:pt x="16" y="184"/>
                      <a:pt x="54" y="211"/>
                    </a:cubicBezTo>
                    <a:cubicBezTo>
                      <a:pt x="92" y="239"/>
                      <a:pt x="146" y="240"/>
                      <a:pt x="183" y="213"/>
                    </a:cubicBezTo>
                    <a:cubicBezTo>
                      <a:pt x="218" y="185"/>
                      <a:pt x="241" y="129"/>
                      <a:pt x="212" y="90"/>
                    </a:cubicBezTo>
                    <a:cubicBezTo>
                      <a:pt x="181" y="50"/>
                      <a:pt x="100" y="65"/>
                      <a:pt x="91" y="115"/>
                    </a:cubicBezTo>
                    <a:cubicBezTo>
                      <a:pt x="87" y="135"/>
                      <a:pt x="96" y="157"/>
                      <a:pt x="117" y="161"/>
                    </a:cubicBezTo>
                    <a:cubicBezTo>
                      <a:pt x="135" y="164"/>
                      <a:pt x="156" y="151"/>
                      <a:pt x="154" y="131"/>
                    </a:cubicBezTo>
                    <a:cubicBezTo>
                      <a:pt x="153" y="122"/>
                      <a:pt x="139"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7" name="Freeform 307">
                <a:extLst>
                  <a:ext uri="{FF2B5EF4-FFF2-40B4-BE49-F238E27FC236}">
                    <a16:creationId xmlns:a16="http://schemas.microsoft.com/office/drawing/2014/main" id="{52572BC9-99AA-5941-B90D-7660FB62F5A8}"/>
                  </a:ext>
                </a:extLst>
              </p:cNvPr>
              <p:cNvSpPr>
                <a:spLocks/>
              </p:cNvSpPr>
              <p:nvPr/>
            </p:nvSpPr>
            <p:spPr bwMode="auto">
              <a:xfrm>
                <a:off x="1884593" y="3861048"/>
                <a:ext cx="145481" cy="149712"/>
              </a:xfrm>
              <a:custGeom>
                <a:avLst/>
                <a:gdLst>
                  <a:gd name="T0" fmla="*/ 65134 w 306"/>
                  <a:gd name="T1" fmla="*/ 61900 h 312"/>
                  <a:gd name="T2" fmla="*/ 65134 w 306"/>
                  <a:gd name="T3" fmla="*/ 61900 h 312"/>
                  <a:gd name="T4" fmla="*/ 56101 w 306"/>
                  <a:gd name="T5" fmla="*/ 65259 h 312"/>
                  <a:gd name="T6" fmla="*/ 56101 w 306"/>
                  <a:gd name="T7" fmla="*/ 65259 h 312"/>
                  <a:gd name="T8" fmla="*/ 54199 w 306"/>
                  <a:gd name="T9" fmla="*/ 52783 h 312"/>
                  <a:gd name="T10" fmla="*/ 54199 w 306"/>
                  <a:gd name="T11" fmla="*/ 52783 h 312"/>
                  <a:gd name="T12" fmla="*/ 81774 w 306"/>
                  <a:gd name="T13" fmla="*/ 44626 h 312"/>
                  <a:gd name="T14" fmla="*/ 81774 w 306"/>
                  <a:gd name="T15" fmla="*/ 44626 h 312"/>
                  <a:gd name="T16" fmla="*/ 83675 w 306"/>
                  <a:gd name="T17" fmla="*/ 85413 h 312"/>
                  <a:gd name="T18" fmla="*/ 83675 w 306"/>
                  <a:gd name="T19" fmla="*/ 85413 h 312"/>
                  <a:gd name="T20" fmla="*/ 16165 w 306"/>
                  <a:gd name="T21" fmla="*/ 59021 h 312"/>
                  <a:gd name="T22" fmla="*/ 16165 w 306"/>
                  <a:gd name="T23" fmla="*/ 59021 h 312"/>
                  <a:gd name="T24" fmla="*/ 39461 w 306"/>
                  <a:gd name="T25" fmla="*/ 19674 h 312"/>
                  <a:gd name="T26" fmla="*/ 39461 w 306"/>
                  <a:gd name="T27" fmla="*/ 19674 h 312"/>
                  <a:gd name="T28" fmla="*/ 82249 w 306"/>
                  <a:gd name="T29" fmla="*/ 20633 h 312"/>
                  <a:gd name="T30" fmla="*/ 82249 w 306"/>
                  <a:gd name="T31" fmla="*/ 20633 h 312"/>
                  <a:gd name="T32" fmla="*/ 121234 w 306"/>
                  <a:gd name="T33" fmla="*/ 93090 h 312"/>
                  <a:gd name="T34" fmla="*/ 121234 w 306"/>
                  <a:gd name="T35" fmla="*/ 93090 h 312"/>
                  <a:gd name="T36" fmla="*/ 35182 w 306"/>
                  <a:gd name="T37" fmla="*/ 121401 h 312"/>
                  <a:gd name="T38" fmla="*/ 35182 w 306"/>
                  <a:gd name="T39" fmla="*/ 121401 h 312"/>
                  <a:gd name="T40" fmla="*/ 31378 w 306"/>
                  <a:gd name="T41" fmla="*/ 134357 h 312"/>
                  <a:gd name="T42" fmla="*/ 31378 w 306"/>
                  <a:gd name="T43" fmla="*/ 134357 h 312"/>
                  <a:gd name="T44" fmla="*/ 137399 w 306"/>
                  <a:gd name="T45" fmla="*/ 86372 h 312"/>
                  <a:gd name="T46" fmla="*/ 137399 w 306"/>
                  <a:gd name="T47" fmla="*/ 86372 h 312"/>
                  <a:gd name="T48" fmla="*/ 54199 w 306"/>
                  <a:gd name="T49" fmla="*/ 2879 h 312"/>
                  <a:gd name="T50" fmla="*/ 54199 w 306"/>
                  <a:gd name="T51" fmla="*/ 2879 h 312"/>
                  <a:gd name="T52" fmla="*/ 5705 w 306"/>
                  <a:gd name="T53" fmla="*/ 42706 h 312"/>
                  <a:gd name="T54" fmla="*/ 5705 w 306"/>
                  <a:gd name="T55" fmla="*/ 42706 h 312"/>
                  <a:gd name="T56" fmla="*/ 25673 w 306"/>
                  <a:gd name="T57" fmla="*/ 101248 h 312"/>
                  <a:gd name="T58" fmla="*/ 25673 w 306"/>
                  <a:gd name="T59" fmla="*/ 101248 h 312"/>
                  <a:gd name="T60" fmla="*/ 87003 w 306"/>
                  <a:gd name="T61" fmla="*/ 102207 h 312"/>
                  <a:gd name="T62" fmla="*/ 87003 w 306"/>
                  <a:gd name="T63" fmla="*/ 102207 h 312"/>
                  <a:gd name="T64" fmla="*/ 100791 w 306"/>
                  <a:gd name="T65" fmla="*/ 43186 h 312"/>
                  <a:gd name="T66" fmla="*/ 100791 w 306"/>
                  <a:gd name="T67" fmla="*/ 43186 h 312"/>
                  <a:gd name="T68" fmla="*/ 43264 w 306"/>
                  <a:gd name="T69" fmla="*/ 55182 h 312"/>
                  <a:gd name="T70" fmla="*/ 43264 w 306"/>
                  <a:gd name="T71" fmla="*/ 55182 h 312"/>
                  <a:gd name="T72" fmla="*/ 55625 w 306"/>
                  <a:gd name="T73" fmla="*/ 77255 h 312"/>
                  <a:gd name="T74" fmla="*/ 55625 w 306"/>
                  <a:gd name="T75" fmla="*/ 77255 h 312"/>
                  <a:gd name="T76" fmla="*/ 73216 w 306"/>
                  <a:gd name="T77" fmla="*/ 62860 h 312"/>
                  <a:gd name="T78" fmla="*/ 73216 w 306"/>
                  <a:gd name="T79" fmla="*/ 62860 h 312"/>
                  <a:gd name="T80" fmla="*/ 65134 w 306"/>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7" y="129"/>
                    </a:moveTo>
                    <a:lnTo>
                      <a:pt x="137" y="129"/>
                    </a:lnTo>
                    <a:cubicBezTo>
                      <a:pt x="135" y="136"/>
                      <a:pt x="126" y="140"/>
                      <a:pt x="118" y="136"/>
                    </a:cubicBezTo>
                    <a:cubicBezTo>
                      <a:pt x="109" y="133"/>
                      <a:pt x="110" y="118"/>
                      <a:pt x="114" y="110"/>
                    </a:cubicBezTo>
                    <a:cubicBezTo>
                      <a:pt x="126" y="93"/>
                      <a:pt x="154" y="88"/>
                      <a:pt x="172" y="93"/>
                    </a:cubicBezTo>
                    <a:cubicBezTo>
                      <a:pt x="212" y="104"/>
                      <a:pt x="196" y="157"/>
                      <a:pt x="176" y="178"/>
                    </a:cubicBezTo>
                    <a:cubicBezTo>
                      <a:pt x="126" y="231"/>
                      <a:pt x="39" y="193"/>
                      <a:pt x="34" y="123"/>
                    </a:cubicBezTo>
                    <a:cubicBezTo>
                      <a:pt x="30" y="89"/>
                      <a:pt x="51" y="55"/>
                      <a:pt x="83" y="41"/>
                    </a:cubicBezTo>
                    <a:cubicBezTo>
                      <a:pt x="112" y="26"/>
                      <a:pt x="146" y="30"/>
                      <a:pt x="173" y="43"/>
                    </a:cubicBezTo>
                    <a:cubicBezTo>
                      <a:pt x="227" y="69"/>
                      <a:pt x="282" y="131"/>
                      <a:pt x="255" y="194"/>
                    </a:cubicBezTo>
                    <a:cubicBezTo>
                      <a:pt x="222" y="265"/>
                      <a:pt x="139" y="276"/>
                      <a:pt x="74" y="253"/>
                    </a:cubicBezTo>
                    <a:cubicBezTo>
                      <a:pt x="56" y="248"/>
                      <a:pt x="50" y="273"/>
                      <a:pt x="66" y="280"/>
                    </a:cubicBezTo>
                    <a:cubicBezTo>
                      <a:pt x="152" y="311"/>
                      <a:pt x="272" y="284"/>
                      <a:pt x="289" y="180"/>
                    </a:cubicBezTo>
                    <a:cubicBezTo>
                      <a:pt x="305" y="89"/>
                      <a:pt x="202" y="0"/>
                      <a:pt x="114" y="6"/>
                    </a:cubicBezTo>
                    <a:cubicBezTo>
                      <a:pt x="67" y="9"/>
                      <a:pt x="24" y="43"/>
                      <a:pt x="12" y="89"/>
                    </a:cubicBezTo>
                    <a:cubicBezTo>
                      <a:pt x="0" y="135"/>
                      <a:pt x="17" y="184"/>
                      <a:pt x="54" y="211"/>
                    </a:cubicBezTo>
                    <a:cubicBezTo>
                      <a:pt x="92" y="239"/>
                      <a:pt x="146" y="240"/>
                      <a:pt x="183" y="213"/>
                    </a:cubicBezTo>
                    <a:cubicBezTo>
                      <a:pt x="218" y="185"/>
                      <a:pt x="242" y="129"/>
                      <a:pt x="212" y="90"/>
                    </a:cubicBezTo>
                    <a:cubicBezTo>
                      <a:pt x="183" y="50"/>
                      <a:pt x="101" y="65"/>
                      <a:pt x="91" y="115"/>
                    </a:cubicBezTo>
                    <a:cubicBezTo>
                      <a:pt x="87" y="135"/>
                      <a:pt x="97" y="157"/>
                      <a:pt x="117" y="161"/>
                    </a:cubicBezTo>
                    <a:cubicBezTo>
                      <a:pt x="137" y="164"/>
                      <a:pt x="156" y="151"/>
                      <a:pt x="154" y="131"/>
                    </a:cubicBezTo>
                    <a:cubicBezTo>
                      <a:pt x="154" y="122"/>
                      <a:pt x="141"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8" name="Freeform 308">
                <a:extLst>
                  <a:ext uri="{FF2B5EF4-FFF2-40B4-BE49-F238E27FC236}">
                    <a16:creationId xmlns:a16="http://schemas.microsoft.com/office/drawing/2014/main" id="{AB1FAB86-A369-6640-979B-135CC646DB04}"/>
                  </a:ext>
                </a:extLst>
              </p:cNvPr>
              <p:cNvSpPr>
                <a:spLocks noChangeArrowheads="1"/>
              </p:cNvSpPr>
              <p:nvPr/>
            </p:nvSpPr>
            <p:spPr bwMode="auto">
              <a:xfrm>
                <a:off x="2544932" y="3861524"/>
                <a:ext cx="166708" cy="149236"/>
              </a:xfrm>
              <a:custGeom>
                <a:avLst/>
                <a:gdLst>
                  <a:gd name="T0" fmla="*/ 205 w 348"/>
                  <a:gd name="T1" fmla="*/ 164 h 311"/>
                  <a:gd name="T2" fmla="*/ 205 w 348"/>
                  <a:gd name="T3" fmla="*/ 164 h 311"/>
                  <a:gd name="T4" fmla="*/ 213 w 348"/>
                  <a:gd name="T5" fmla="*/ 146 h 311"/>
                  <a:gd name="T6" fmla="*/ 213 w 348"/>
                  <a:gd name="T7" fmla="*/ 146 h 311"/>
                  <a:gd name="T8" fmla="*/ 236 w 348"/>
                  <a:gd name="T9" fmla="*/ 162 h 311"/>
                  <a:gd name="T10" fmla="*/ 236 w 348"/>
                  <a:gd name="T11" fmla="*/ 162 h 311"/>
                  <a:gd name="T12" fmla="*/ 207 w 348"/>
                  <a:gd name="T13" fmla="*/ 214 h 311"/>
                  <a:gd name="T14" fmla="*/ 207 w 348"/>
                  <a:gd name="T15" fmla="*/ 214 h 311"/>
                  <a:gd name="T16" fmla="*/ 144 w 348"/>
                  <a:gd name="T17" fmla="*/ 156 h 311"/>
                  <a:gd name="T18" fmla="*/ 144 w 348"/>
                  <a:gd name="T19" fmla="*/ 156 h 311"/>
                  <a:gd name="T20" fmla="*/ 283 w 348"/>
                  <a:gd name="T21" fmla="*/ 95 h 311"/>
                  <a:gd name="T22" fmla="*/ 283 w 348"/>
                  <a:gd name="T23" fmla="*/ 95 h 311"/>
                  <a:gd name="T24" fmla="*/ 308 w 348"/>
                  <a:gd name="T25" fmla="*/ 189 h 311"/>
                  <a:gd name="T26" fmla="*/ 308 w 348"/>
                  <a:gd name="T27" fmla="*/ 189 h 311"/>
                  <a:gd name="T28" fmla="*/ 241 w 348"/>
                  <a:gd name="T29" fmla="*/ 251 h 311"/>
                  <a:gd name="T30" fmla="*/ 241 w 348"/>
                  <a:gd name="T31" fmla="*/ 251 h 311"/>
                  <a:gd name="T32" fmla="*/ 77 w 348"/>
                  <a:gd name="T33" fmla="*/ 201 h 311"/>
                  <a:gd name="T34" fmla="*/ 77 w 348"/>
                  <a:gd name="T35" fmla="*/ 201 h 311"/>
                  <a:gd name="T36" fmla="*/ 163 w 348"/>
                  <a:gd name="T37" fmla="*/ 30 h 311"/>
                  <a:gd name="T38" fmla="*/ 163 w 348"/>
                  <a:gd name="T39" fmla="*/ 30 h 311"/>
                  <a:gd name="T40" fmla="*/ 150 w 348"/>
                  <a:gd name="T41" fmla="*/ 7 h 311"/>
                  <a:gd name="T42" fmla="*/ 150 w 348"/>
                  <a:gd name="T43" fmla="*/ 7 h 311"/>
                  <a:gd name="T44" fmla="*/ 62 w 348"/>
                  <a:gd name="T45" fmla="*/ 237 h 311"/>
                  <a:gd name="T46" fmla="*/ 62 w 348"/>
                  <a:gd name="T47" fmla="*/ 237 h 311"/>
                  <a:gd name="T48" fmla="*/ 309 w 348"/>
                  <a:gd name="T49" fmla="*/ 235 h 311"/>
                  <a:gd name="T50" fmla="*/ 309 w 348"/>
                  <a:gd name="T51" fmla="*/ 235 h 311"/>
                  <a:gd name="T52" fmla="*/ 322 w 348"/>
                  <a:gd name="T53" fmla="*/ 104 h 311"/>
                  <a:gd name="T54" fmla="*/ 322 w 348"/>
                  <a:gd name="T55" fmla="*/ 104 h 311"/>
                  <a:gd name="T56" fmla="*/ 205 w 348"/>
                  <a:gd name="T57" fmla="*/ 49 h 311"/>
                  <a:gd name="T58" fmla="*/ 205 w 348"/>
                  <a:gd name="T59" fmla="*/ 49 h 311"/>
                  <a:gd name="T60" fmla="*/ 115 w 348"/>
                  <a:gd name="T61" fmla="*/ 138 h 311"/>
                  <a:gd name="T62" fmla="*/ 115 w 348"/>
                  <a:gd name="T63" fmla="*/ 138 h 311"/>
                  <a:gd name="T64" fmla="*/ 180 w 348"/>
                  <a:gd name="T65" fmla="*/ 245 h 311"/>
                  <a:gd name="T66" fmla="*/ 180 w 348"/>
                  <a:gd name="T67" fmla="*/ 245 h 311"/>
                  <a:gd name="T68" fmla="*/ 249 w 348"/>
                  <a:gd name="T69" fmla="*/ 142 h 311"/>
                  <a:gd name="T70" fmla="*/ 249 w 348"/>
                  <a:gd name="T71" fmla="*/ 142 h 311"/>
                  <a:gd name="T72" fmla="*/ 198 w 348"/>
                  <a:gd name="T73" fmla="*/ 128 h 311"/>
                  <a:gd name="T74" fmla="*/ 198 w 348"/>
                  <a:gd name="T75" fmla="*/ 128 h 311"/>
                  <a:gd name="T76" fmla="*/ 192 w 348"/>
                  <a:gd name="T77" fmla="*/ 175 h 311"/>
                  <a:gd name="T78" fmla="*/ 192 w 348"/>
                  <a:gd name="T79" fmla="*/ 175 h 311"/>
                  <a:gd name="T80" fmla="*/ 205 w 348"/>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8" h="311">
                    <a:moveTo>
                      <a:pt x="205" y="164"/>
                    </a:moveTo>
                    <a:lnTo>
                      <a:pt x="205" y="164"/>
                    </a:lnTo>
                    <a:cubicBezTo>
                      <a:pt x="203" y="156"/>
                      <a:pt x="205" y="147"/>
                      <a:pt x="213" y="146"/>
                    </a:cubicBezTo>
                    <a:lnTo>
                      <a:pt x="213" y="146"/>
                    </a:lnTo>
                    <a:cubicBezTo>
                      <a:pt x="224" y="142"/>
                      <a:pt x="233" y="153"/>
                      <a:pt x="236" y="162"/>
                    </a:cubicBezTo>
                    <a:lnTo>
                      <a:pt x="236" y="162"/>
                    </a:lnTo>
                    <a:cubicBezTo>
                      <a:pt x="241" y="181"/>
                      <a:pt x="222" y="205"/>
                      <a:pt x="207" y="214"/>
                    </a:cubicBezTo>
                    <a:lnTo>
                      <a:pt x="207" y="214"/>
                    </a:lnTo>
                    <a:cubicBezTo>
                      <a:pt x="171" y="235"/>
                      <a:pt x="145" y="187"/>
                      <a:pt x="144" y="156"/>
                    </a:cubicBezTo>
                    <a:lnTo>
                      <a:pt x="144" y="156"/>
                    </a:lnTo>
                    <a:cubicBezTo>
                      <a:pt x="142" y="83"/>
                      <a:pt x="230" y="50"/>
                      <a:pt x="283" y="95"/>
                    </a:cubicBezTo>
                    <a:lnTo>
                      <a:pt x="283" y="95"/>
                    </a:lnTo>
                    <a:cubicBezTo>
                      <a:pt x="309" y="117"/>
                      <a:pt x="318" y="156"/>
                      <a:pt x="308" y="189"/>
                    </a:cubicBezTo>
                    <a:lnTo>
                      <a:pt x="308" y="189"/>
                    </a:lnTo>
                    <a:cubicBezTo>
                      <a:pt x="296" y="220"/>
                      <a:pt x="270" y="239"/>
                      <a:pt x="241" y="251"/>
                    </a:cubicBezTo>
                    <a:lnTo>
                      <a:pt x="241" y="251"/>
                    </a:lnTo>
                    <a:cubicBezTo>
                      <a:pt x="184" y="271"/>
                      <a:pt x="102" y="266"/>
                      <a:pt x="77" y="201"/>
                    </a:cubicBezTo>
                    <a:lnTo>
                      <a:pt x="77" y="201"/>
                    </a:lnTo>
                    <a:cubicBezTo>
                      <a:pt x="49" y="129"/>
                      <a:pt x="102" y="63"/>
                      <a:pt x="163" y="30"/>
                    </a:cubicBezTo>
                    <a:lnTo>
                      <a:pt x="163" y="30"/>
                    </a:lnTo>
                    <a:cubicBezTo>
                      <a:pt x="178" y="22"/>
                      <a:pt x="165" y="0"/>
                      <a:pt x="150" y="7"/>
                    </a:cubicBezTo>
                    <a:lnTo>
                      <a:pt x="150" y="7"/>
                    </a:lnTo>
                    <a:cubicBezTo>
                      <a:pt x="67" y="46"/>
                      <a:pt x="0" y="151"/>
                      <a:pt x="62" y="237"/>
                    </a:cubicBezTo>
                    <a:lnTo>
                      <a:pt x="62" y="237"/>
                    </a:lnTo>
                    <a:cubicBezTo>
                      <a:pt x="116" y="310"/>
                      <a:pt x="251" y="302"/>
                      <a:pt x="309" y="235"/>
                    </a:cubicBezTo>
                    <a:lnTo>
                      <a:pt x="309" y="235"/>
                    </a:lnTo>
                    <a:cubicBezTo>
                      <a:pt x="341" y="200"/>
                      <a:pt x="347" y="146"/>
                      <a:pt x="322" y="104"/>
                    </a:cubicBezTo>
                    <a:lnTo>
                      <a:pt x="322" y="104"/>
                    </a:lnTo>
                    <a:cubicBezTo>
                      <a:pt x="299" y="63"/>
                      <a:pt x="253" y="41"/>
                      <a:pt x="205" y="49"/>
                    </a:cubicBezTo>
                    <a:lnTo>
                      <a:pt x="205" y="49"/>
                    </a:lnTo>
                    <a:cubicBezTo>
                      <a:pt x="161" y="55"/>
                      <a:pt x="121" y="92"/>
                      <a:pt x="115" y="138"/>
                    </a:cubicBezTo>
                    <a:lnTo>
                      <a:pt x="115" y="138"/>
                    </a:lnTo>
                    <a:cubicBezTo>
                      <a:pt x="109" y="183"/>
                      <a:pt x="132" y="239"/>
                      <a:pt x="180" y="245"/>
                    </a:cubicBezTo>
                    <a:lnTo>
                      <a:pt x="180" y="245"/>
                    </a:lnTo>
                    <a:cubicBezTo>
                      <a:pt x="230" y="252"/>
                      <a:pt x="276" y="184"/>
                      <a:pt x="249" y="142"/>
                    </a:cubicBezTo>
                    <a:lnTo>
                      <a:pt x="249" y="142"/>
                    </a:lnTo>
                    <a:cubicBezTo>
                      <a:pt x="238" y="125"/>
                      <a:pt x="215" y="116"/>
                      <a:pt x="198" y="128"/>
                    </a:cubicBezTo>
                    <a:lnTo>
                      <a:pt x="198" y="128"/>
                    </a:lnTo>
                    <a:cubicBezTo>
                      <a:pt x="182" y="138"/>
                      <a:pt x="176" y="162"/>
                      <a:pt x="192" y="175"/>
                    </a:cubicBezTo>
                    <a:lnTo>
                      <a:pt x="192" y="175"/>
                    </a:lnTo>
                    <a:cubicBezTo>
                      <a:pt x="200" y="181"/>
                      <a:pt x="211"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9" name="Freeform 309">
                <a:extLst>
                  <a:ext uri="{FF2B5EF4-FFF2-40B4-BE49-F238E27FC236}">
                    <a16:creationId xmlns:a16="http://schemas.microsoft.com/office/drawing/2014/main" id="{0088940D-A20A-4F46-ABBE-56D3F9572936}"/>
                  </a:ext>
                </a:extLst>
              </p:cNvPr>
              <p:cNvSpPr>
                <a:spLocks noChangeArrowheads="1"/>
              </p:cNvSpPr>
              <p:nvPr/>
            </p:nvSpPr>
            <p:spPr bwMode="auto">
              <a:xfrm>
                <a:off x="2995839" y="3861525"/>
                <a:ext cx="163532" cy="149236"/>
              </a:xfrm>
              <a:custGeom>
                <a:avLst/>
                <a:gdLst>
                  <a:gd name="T0" fmla="*/ 205 w 345"/>
                  <a:gd name="T1" fmla="*/ 164 h 311"/>
                  <a:gd name="T2" fmla="*/ 205 w 345"/>
                  <a:gd name="T3" fmla="*/ 164 h 311"/>
                  <a:gd name="T4" fmla="*/ 211 w 345"/>
                  <a:gd name="T5" fmla="*/ 146 h 311"/>
                  <a:gd name="T6" fmla="*/ 211 w 345"/>
                  <a:gd name="T7" fmla="*/ 146 h 311"/>
                  <a:gd name="T8" fmla="*/ 233 w 345"/>
                  <a:gd name="T9" fmla="*/ 162 h 311"/>
                  <a:gd name="T10" fmla="*/ 233 w 345"/>
                  <a:gd name="T11" fmla="*/ 162 h 311"/>
                  <a:gd name="T12" fmla="*/ 206 w 345"/>
                  <a:gd name="T13" fmla="*/ 214 h 311"/>
                  <a:gd name="T14" fmla="*/ 206 w 345"/>
                  <a:gd name="T15" fmla="*/ 214 h 311"/>
                  <a:gd name="T16" fmla="*/ 141 w 345"/>
                  <a:gd name="T17" fmla="*/ 156 h 311"/>
                  <a:gd name="T18" fmla="*/ 141 w 345"/>
                  <a:gd name="T19" fmla="*/ 156 h 311"/>
                  <a:gd name="T20" fmla="*/ 281 w 345"/>
                  <a:gd name="T21" fmla="*/ 95 h 311"/>
                  <a:gd name="T22" fmla="*/ 281 w 345"/>
                  <a:gd name="T23" fmla="*/ 95 h 311"/>
                  <a:gd name="T24" fmla="*/ 306 w 345"/>
                  <a:gd name="T25" fmla="*/ 189 h 311"/>
                  <a:gd name="T26" fmla="*/ 306 w 345"/>
                  <a:gd name="T27" fmla="*/ 189 h 311"/>
                  <a:gd name="T28" fmla="*/ 239 w 345"/>
                  <a:gd name="T29" fmla="*/ 251 h 311"/>
                  <a:gd name="T30" fmla="*/ 239 w 345"/>
                  <a:gd name="T31" fmla="*/ 251 h 311"/>
                  <a:gd name="T32" fmla="*/ 74 w 345"/>
                  <a:gd name="T33" fmla="*/ 201 h 311"/>
                  <a:gd name="T34" fmla="*/ 74 w 345"/>
                  <a:gd name="T35" fmla="*/ 201 h 311"/>
                  <a:gd name="T36" fmla="*/ 161 w 345"/>
                  <a:gd name="T37" fmla="*/ 30 h 311"/>
                  <a:gd name="T38" fmla="*/ 161 w 345"/>
                  <a:gd name="T39" fmla="*/ 30 h 311"/>
                  <a:gd name="T40" fmla="*/ 148 w 345"/>
                  <a:gd name="T41" fmla="*/ 7 h 311"/>
                  <a:gd name="T42" fmla="*/ 148 w 345"/>
                  <a:gd name="T43" fmla="*/ 7 h 311"/>
                  <a:gd name="T44" fmla="*/ 61 w 345"/>
                  <a:gd name="T45" fmla="*/ 237 h 311"/>
                  <a:gd name="T46" fmla="*/ 61 w 345"/>
                  <a:gd name="T47" fmla="*/ 237 h 311"/>
                  <a:gd name="T48" fmla="*/ 307 w 345"/>
                  <a:gd name="T49" fmla="*/ 235 h 311"/>
                  <a:gd name="T50" fmla="*/ 307 w 345"/>
                  <a:gd name="T51" fmla="*/ 235 h 311"/>
                  <a:gd name="T52" fmla="*/ 320 w 345"/>
                  <a:gd name="T53" fmla="*/ 104 h 311"/>
                  <a:gd name="T54" fmla="*/ 320 w 345"/>
                  <a:gd name="T55" fmla="*/ 104 h 311"/>
                  <a:gd name="T56" fmla="*/ 205 w 345"/>
                  <a:gd name="T57" fmla="*/ 49 h 311"/>
                  <a:gd name="T58" fmla="*/ 205 w 345"/>
                  <a:gd name="T59" fmla="*/ 49 h 311"/>
                  <a:gd name="T60" fmla="*/ 113 w 345"/>
                  <a:gd name="T61" fmla="*/ 138 h 311"/>
                  <a:gd name="T62" fmla="*/ 113 w 345"/>
                  <a:gd name="T63" fmla="*/ 138 h 311"/>
                  <a:gd name="T64" fmla="*/ 180 w 345"/>
                  <a:gd name="T65" fmla="*/ 245 h 311"/>
                  <a:gd name="T66" fmla="*/ 180 w 345"/>
                  <a:gd name="T67" fmla="*/ 245 h 311"/>
                  <a:gd name="T68" fmla="*/ 247 w 345"/>
                  <a:gd name="T69" fmla="*/ 142 h 311"/>
                  <a:gd name="T70" fmla="*/ 247 w 345"/>
                  <a:gd name="T71" fmla="*/ 142 h 311"/>
                  <a:gd name="T72" fmla="*/ 195 w 345"/>
                  <a:gd name="T73" fmla="*/ 128 h 311"/>
                  <a:gd name="T74" fmla="*/ 195 w 345"/>
                  <a:gd name="T75" fmla="*/ 128 h 311"/>
                  <a:gd name="T76" fmla="*/ 191 w 345"/>
                  <a:gd name="T77" fmla="*/ 175 h 311"/>
                  <a:gd name="T78" fmla="*/ 191 w 345"/>
                  <a:gd name="T79" fmla="*/ 175 h 311"/>
                  <a:gd name="T80" fmla="*/ 205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5" y="164"/>
                    </a:moveTo>
                    <a:lnTo>
                      <a:pt x="205" y="164"/>
                    </a:lnTo>
                    <a:cubicBezTo>
                      <a:pt x="201" y="156"/>
                      <a:pt x="205" y="147"/>
                      <a:pt x="211" y="146"/>
                    </a:cubicBezTo>
                    <a:lnTo>
                      <a:pt x="211" y="146"/>
                    </a:lnTo>
                    <a:cubicBezTo>
                      <a:pt x="222" y="142"/>
                      <a:pt x="232" y="153"/>
                      <a:pt x="233" y="162"/>
                    </a:cubicBezTo>
                    <a:lnTo>
                      <a:pt x="233" y="162"/>
                    </a:lnTo>
                    <a:cubicBezTo>
                      <a:pt x="237" y="181"/>
                      <a:pt x="222" y="205"/>
                      <a:pt x="206" y="214"/>
                    </a:cubicBezTo>
                    <a:lnTo>
                      <a:pt x="206" y="214"/>
                    </a:lnTo>
                    <a:cubicBezTo>
                      <a:pt x="169" y="235"/>
                      <a:pt x="143" y="187"/>
                      <a:pt x="141" y="156"/>
                    </a:cubicBezTo>
                    <a:lnTo>
                      <a:pt x="141" y="156"/>
                    </a:lnTo>
                    <a:cubicBezTo>
                      <a:pt x="140" y="83"/>
                      <a:pt x="228" y="50"/>
                      <a:pt x="281" y="95"/>
                    </a:cubicBezTo>
                    <a:lnTo>
                      <a:pt x="281" y="95"/>
                    </a:lnTo>
                    <a:cubicBezTo>
                      <a:pt x="308" y="117"/>
                      <a:pt x="318" y="156"/>
                      <a:pt x="306" y="189"/>
                    </a:cubicBezTo>
                    <a:lnTo>
                      <a:pt x="306" y="189"/>
                    </a:lnTo>
                    <a:cubicBezTo>
                      <a:pt x="295" y="220"/>
                      <a:pt x="268" y="239"/>
                      <a:pt x="239" y="251"/>
                    </a:cubicBezTo>
                    <a:lnTo>
                      <a:pt x="239" y="251"/>
                    </a:lnTo>
                    <a:cubicBezTo>
                      <a:pt x="182" y="271"/>
                      <a:pt x="99" y="266"/>
                      <a:pt x="74" y="201"/>
                    </a:cubicBezTo>
                    <a:lnTo>
                      <a:pt x="74" y="201"/>
                    </a:lnTo>
                    <a:cubicBezTo>
                      <a:pt x="47" y="129"/>
                      <a:pt x="99" y="63"/>
                      <a:pt x="161" y="30"/>
                    </a:cubicBezTo>
                    <a:lnTo>
                      <a:pt x="161" y="30"/>
                    </a:lnTo>
                    <a:cubicBezTo>
                      <a:pt x="177" y="22"/>
                      <a:pt x="164" y="0"/>
                      <a:pt x="148" y="7"/>
                    </a:cubicBezTo>
                    <a:lnTo>
                      <a:pt x="148" y="7"/>
                    </a:lnTo>
                    <a:cubicBezTo>
                      <a:pt x="65" y="46"/>
                      <a:pt x="0" y="151"/>
                      <a:pt x="61" y="237"/>
                    </a:cubicBezTo>
                    <a:lnTo>
                      <a:pt x="61" y="237"/>
                    </a:lnTo>
                    <a:cubicBezTo>
                      <a:pt x="114" y="310"/>
                      <a:pt x="249" y="302"/>
                      <a:pt x="307" y="235"/>
                    </a:cubicBezTo>
                    <a:lnTo>
                      <a:pt x="307" y="235"/>
                    </a:lnTo>
                    <a:cubicBezTo>
                      <a:pt x="339" y="200"/>
                      <a:pt x="344" y="146"/>
                      <a:pt x="320" y="104"/>
                    </a:cubicBezTo>
                    <a:lnTo>
                      <a:pt x="320" y="104"/>
                    </a:lnTo>
                    <a:cubicBezTo>
                      <a:pt x="298" y="63"/>
                      <a:pt x="251" y="41"/>
                      <a:pt x="205" y="49"/>
                    </a:cubicBezTo>
                    <a:lnTo>
                      <a:pt x="205" y="49"/>
                    </a:lnTo>
                    <a:cubicBezTo>
                      <a:pt x="159" y="55"/>
                      <a:pt x="119" y="92"/>
                      <a:pt x="113" y="138"/>
                    </a:cubicBezTo>
                    <a:lnTo>
                      <a:pt x="113" y="138"/>
                    </a:lnTo>
                    <a:cubicBezTo>
                      <a:pt x="107" y="183"/>
                      <a:pt x="131" y="239"/>
                      <a:pt x="180" y="245"/>
                    </a:cubicBezTo>
                    <a:lnTo>
                      <a:pt x="180" y="245"/>
                    </a:lnTo>
                    <a:cubicBezTo>
                      <a:pt x="228" y="252"/>
                      <a:pt x="274" y="184"/>
                      <a:pt x="247" y="142"/>
                    </a:cubicBezTo>
                    <a:lnTo>
                      <a:pt x="247" y="142"/>
                    </a:lnTo>
                    <a:cubicBezTo>
                      <a:pt x="235" y="125"/>
                      <a:pt x="214" y="116"/>
                      <a:pt x="195" y="128"/>
                    </a:cubicBezTo>
                    <a:lnTo>
                      <a:pt x="195" y="128"/>
                    </a:lnTo>
                    <a:cubicBezTo>
                      <a:pt x="180" y="138"/>
                      <a:pt x="176" y="162"/>
                      <a:pt x="191" y="175"/>
                    </a:cubicBezTo>
                    <a:lnTo>
                      <a:pt x="191" y="175"/>
                    </a:lnTo>
                    <a:cubicBezTo>
                      <a:pt x="198" y="181"/>
                      <a:pt x="208"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20" name="Freeform 310">
                <a:extLst>
                  <a:ext uri="{FF2B5EF4-FFF2-40B4-BE49-F238E27FC236}">
                    <a16:creationId xmlns:a16="http://schemas.microsoft.com/office/drawing/2014/main" id="{CAC7340F-E0D8-894B-981B-51B28FFCC078}"/>
                  </a:ext>
                </a:extLst>
              </p:cNvPr>
              <p:cNvSpPr>
                <a:spLocks/>
              </p:cNvSpPr>
              <p:nvPr/>
            </p:nvSpPr>
            <p:spPr bwMode="auto">
              <a:xfrm>
                <a:off x="3236088" y="3861048"/>
                <a:ext cx="145482" cy="149712"/>
              </a:xfrm>
              <a:custGeom>
                <a:avLst/>
                <a:gdLst>
                  <a:gd name="T0" fmla="*/ 64659 w 306"/>
                  <a:gd name="T1" fmla="*/ 61900 h 312"/>
                  <a:gd name="T2" fmla="*/ 64659 w 306"/>
                  <a:gd name="T3" fmla="*/ 61900 h 312"/>
                  <a:gd name="T4" fmla="*/ 56101 w 306"/>
                  <a:gd name="T5" fmla="*/ 65259 h 312"/>
                  <a:gd name="T6" fmla="*/ 56101 w 306"/>
                  <a:gd name="T7" fmla="*/ 65259 h 312"/>
                  <a:gd name="T8" fmla="*/ 54199 w 306"/>
                  <a:gd name="T9" fmla="*/ 52783 h 312"/>
                  <a:gd name="T10" fmla="*/ 54199 w 306"/>
                  <a:gd name="T11" fmla="*/ 52783 h 312"/>
                  <a:gd name="T12" fmla="*/ 81774 w 306"/>
                  <a:gd name="T13" fmla="*/ 44626 h 312"/>
                  <a:gd name="T14" fmla="*/ 81774 w 306"/>
                  <a:gd name="T15" fmla="*/ 44626 h 312"/>
                  <a:gd name="T16" fmla="*/ 83676 w 306"/>
                  <a:gd name="T17" fmla="*/ 85413 h 312"/>
                  <a:gd name="T18" fmla="*/ 83676 w 306"/>
                  <a:gd name="T19" fmla="*/ 85413 h 312"/>
                  <a:gd name="T20" fmla="*/ 15689 w 306"/>
                  <a:gd name="T21" fmla="*/ 59021 h 312"/>
                  <a:gd name="T22" fmla="*/ 15689 w 306"/>
                  <a:gd name="T23" fmla="*/ 59021 h 312"/>
                  <a:gd name="T24" fmla="*/ 39936 w 306"/>
                  <a:gd name="T25" fmla="*/ 19674 h 312"/>
                  <a:gd name="T26" fmla="*/ 39936 w 306"/>
                  <a:gd name="T27" fmla="*/ 19674 h 312"/>
                  <a:gd name="T28" fmla="*/ 82250 w 306"/>
                  <a:gd name="T29" fmla="*/ 20633 h 312"/>
                  <a:gd name="T30" fmla="*/ 82250 w 306"/>
                  <a:gd name="T31" fmla="*/ 20633 h 312"/>
                  <a:gd name="T32" fmla="*/ 121235 w 306"/>
                  <a:gd name="T33" fmla="*/ 93090 h 312"/>
                  <a:gd name="T34" fmla="*/ 121235 w 306"/>
                  <a:gd name="T35" fmla="*/ 93090 h 312"/>
                  <a:gd name="T36" fmla="*/ 34231 w 306"/>
                  <a:gd name="T37" fmla="*/ 121401 h 312"/>
                  <a:gd name="T38" fmla="*/ 34231 w 306"/>
                  <a:gd name="T39" fmla="*/ 121401 h 312"/>
                  <a:gd name="T40" fmla="*/ 30903 w 306"/>
                  <a:gd name="T41" fmla="*/ 134357 h 312"/>
                  <a:gd name="T42" fmla="*/ 30903 w 306"/>
                  <a:gd name="T43" fmla="*/ 134357 h 312"/>
                  <a:gd name="T44" fmla="*/ 137875 w 306"/>
                  <a:gd name="T45" fmla="*/ 86372 h 312"/>
                  <a:gd name="T46" fmla="*/ 137875 w 306"/>
                  <a:gd name="T47" fmla="*/ 86372 h 312"/>
                  <a:gd name="T48" fmla="*/ 54675 w 306"/>
                  <a:gd name="T49" fmla="*/ 2879 h 312"/>
                  <a:gd name="T50" fmla="*/ 54675 w 306"/>
                  <a:gd name="T51" fmla="*/ 2879 h 312"/>
                  <a:gd name="T52" fmla="*/ 6181 w 306"/>
                  <a:gd name="T53" fmla="*/ 42706 h 312"/>
                  <a:gd name="T54" fmla="*/ 6181 w 306"/>
                  <a:gd name="T55" fmla="*/ 42706 h 312"/>
                  <a:gd name="T56" fmla="*/ 26149 w 306"/>
                  <a:gd name="T57" fmla="*/ 101248 h 312"/>
                  <a:gd name="T58" fmla="*/ 26149 w 306"/>
                  <a:gd name="T59" fmla="*/ 101248 h 312"/>
                  <a:gd name="T60" fmla="*/ 87479 w 306"/>
                  <a:gd name="T61" fmla="*/ 102207 h 312"/>
                  <a:gd name="T62" fmla="*/ 87479 w 306"/>
                  <a:gd name="T63" fmla="*/ 102207 h 312"/>
                  <a:gd name="T64" fmla="*/ 101267 w 306"/>
                  <a:gd name="T65" fmla="*/ 43186 h 312"/>
                  <a:gd name="T66" fmla="*/ 101267 w 306"/>
                  <a:gd name="T67" fmla="*/ 43186 h 312"/>
                  <a:gd name="T68" fmla="*/ 42789 w 306"/>
                  <a:gd name="T69" fmla="*/ 55182 h 312"/>
                  <a:gd name="T70" fmla="*/ 42789 w 306"/>
                  <a:gd name="T71" fmla="*/ 55182 h 312"/>
                  <a:gd name="T72" fmla="*/ 56101 w 306"/>
                  <a:gd name="T73" fmla="*/ 77255 h 312"/>
                  <a:gd name="T74" fmla="*/ 56101 w 306"/>
                  <a:gd name="T75" fmla="*/ 77255 h 312"/>
                  <a:gd name="T76" fmla="*/ 73692 w 306"/>
                  <a:gd name="T77" fmla="*/ 62860 h 312"/>
                  <a:gd name="T78" fmla="*/ 73692 w 306"/>
                  <a:gd name="T79" fmla="*/ 62860 h 312"/>
                  <a:gd name="T80" fmla="*/ 64659 w 306"/>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6" y="129"/>
                    </a:moveTo>
                    <a:lnTo>
                      <a:pt x="136" y="129"/>
                    </a:lnTo>
                    <a:cubicBezTo>
                      <a:pt x="135" y="136"/>
                      <a:pt x="125" y="140"/>
                      <a:pt x="118" y="136"/>
                    </a:cubicBezTo>
                    <a:cubicBezTo>
                      <a:pt x="109" y="133"/>
                      <a:pt x="110" y="118"/>
                      <a:pt x="114" y="110"/>
                    </a:cubicBezTo>
                    <a:cubicBezTo>
                      <a:pt x="125" y="93"/>
                      <a:pt x="154" y="88"/>
                      <a:pt x="172" y="93"/>
                    </a:cubicBezTo>
                    <a:cubicBezTo>
                      <a:pt x="211" y="104"/>
                      <a:pt x="196" y="157"/>
                      <a:pt x="176" y="178"/>
                    </a:cubicBezTo>
                    <a:cubicBezTo>
                      <a:pt x="125" y="231"/>
                      <a:pt x="39" y="193"/>
                      <a:pt x="33" y="123"/>
                    </a:cubicBezTo>
                    <a:cubicBezTo>
                      <a:pt x="30" y="89"/>
                      <a:pt x="52" y="55"/>
                      <a:pt x="84" y="41"/>
                    </a:cubicBezTo>
                    <a:cubicBezTo>
                      <a:pt x="111" y="26"/>
                      <a:pt x="146" y="30"/>
                      <a:pt x="173" y="43"/>
                    </a:cubicBezTo>
                    <a:cubicBezTo>
                      <a:pt x="227" y="69"/>
                      <a:pt x="282" y="131"/>
                      <a:pt x="255" y="194"/>
                    </a:cubicBezTo>
                    <a:cubicBezTo>
                      <a:pt x="223" y="265"/>
                      <a:pt x="140" y="276"/>
                      <a:pt x="72" y="253"/>
                    </a:cubicBezTo>
                    <a:cubicBezTo>
                      <a:pt x="56" y="248"/>
                      <a:pt x="50" y="273"/>
                      <a:pt x="65" y="280"/>
                    </a:cubicBezTo>
                    <a:cubicBezTo>
                      <a:pt x="152" y="311"/>
                      <a:pt x="272" y="284"/>
                      <a:pt x="290" y="180"/>
                    </a:cubicBezTo>
                    <a:cubicBezTo>
                      <a:pt x="305" y="89"/>
                      <a:pt x="202" y="0"/>
                      <a:pt x="115" y="6"/>
                    </a:cubicBezTo>
                    <a:cubicBezTo>
                      <a:pt x="68" y="9"/>
                      <a:pt x="25" y="43"/>
                      <a:pt x="13" y="89"/>
                    </a:cubicBezTo>
                    <a:cubicBezTo>
                      <a:pt x="0" y="135"/>
                      <a:pt x="17" y="184"/>
                      <a:pt x="55" y="211"/>
                    </a:cubicBezTo>
                    <a:cubicBezTo>
                      <a:pt x="92" y="239"/>
                      <a:pt x="146" y="240"/>
                      <a:pt x="184" y="213"/>
                    </a:cubicBezTo>
                    <a:cubicBezTo>
                      <a:pt x="218" y="185"/>
                      <a:pt x="242" y="129"/>
                      <a:pt x="213" y="90"/>
                    </a:cubicBezTo>
                    <a:cubicBezTo>
                      <a:pt x="182" y="50"/>
                      <a:pt x="101" y="65"/>
                      <a:pt x="90" y="115"/>
                    </a:cubicBezTo>
                    <a:cubicBezTo>
                      <a:pt x="88" y="135"/>
                      <a:pt x="97" y="157"/>
                      <a:pt x="118" y="161"/>
                    </a:cubicBezTo>
                    <a:cubicBezTo>
                      <a:pt x="136" y="164"/>
                      <a:pt x="156" y="151"/>
                      <a:pt x="155" y="131"/>
                    </a:cubicBezTo>
                    <a:cubicBezTo>
                      <a:pt x="154" y="122"/>
                      <a:pt x="140"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21" name="Freeform 311">
                <a:extLst>
                  <a:ext uri="{FF2B5EF4-FFF2-40B4-BE49-F238E27FC236}">
                    <a16:creationId xmlns:a16="http://schemas.microsoft.com/office/drawing/2014/main" id="{65FCA4AE-33E0-8245-B78B-D6D86362A245}"/>
                  </a:ext>
                </a:extLst>
              </p:cNvPr>
              <p:cNvSpPr>
                <a:spLocks/>
              </p:cNvSpPr>
              <p:nvPr/>
            </p:nvSpPr>
            <p:spPr bwMode="auto">
              <a:xfrm>
                <a:off x="2784887" y="3861048"/>
                <a:ext cx="145482" cy="149712"/>
              </a:xfrm>
              <a:custGeom>
                <a:avLst/>
                <a:gdLst>
                  <a:gd name="T0" fmla="*/ 65134 w 306"/>
                  <a:gd name="T1" fmla="*/ 61900 h 312"/>
                  <a:gd name="T2" fmla="*/ 65134 w 306"/>
                  <a:gd name="T3" fmla="*/ 61900 h 312"/>
                  <a:gd name="T4" fmla="*/ 56101 w 306"/>
                  <a:gd name="T5" fmla="*/ 65259 h 312"/>
                  <a:gd name="T6" fmla="*/ 56101 w 306"/>
                  <a:gd name="T7" fmla="*/ 65259 h 312"/>
                  <a:gd name="T8" fmla="*/ 54199 w 306"/>
                  <a:gd name="T9" fmla="*/ 52783 h 312"/>
                  <a:gd name="T10" fmla="*/ 54199 w 306"/>
                  <a:gd name="T11" fmla="*/ 52783 h 312"/>
                  <a:gd name="T12" fmla="*/ 81774 w 306"/>
                  <a:gd name="T13" fmla="*/ 44626 h 312"/>
                  <a:gd name="T14" fmla="*/ 81774 w 306"/>
                  <a:gd name="T15" fmla="*/ 44626 h 312"/>
                  <a:gd name="T16" fmla="*/ 83200 w 306"/>
                  <a:gd name="T17" fmla="*/ 85413 h 312"/>
                  <a:gd name="T18" fmla="*/ 83200 w 306"/>
                  <a:gd name="T19" fmla="*/ 85413 h 312"/>
                  <a:gd name="T20" fmla="*/ 15689 w 306"/>
                  <a:gd name="T21" fmla="*/ 59021 h 312"/>
                  <a:gd name="T22" fmla="*/ 15689 w 306"/>
                  <a:gd name="T23" fmla="*/ 59021 h 312"/>
                  <a:gd name="T24" fmla="*/ 39461 w 306"/>
                  <a:gd name="T25" fmla="*/ 19674 h 312"/>
                  <a:gd name="T26" fmla="*/ 39461 w 306"/>
                  <a:gd name="T27" fmla="*/ 19674 h 312"/>
                  <a:gd name="T28" fmla="*/ 82250 w 306"/>
                  <a:gd name="T29" fmla="*/ 20633 h 312"/>
                  <a:gd name="T30" fmla="*/ 82250 w 306"/>
                  <a:gd name="T31" fmla="*/ 20633 h 312"/>
                  <a:gd name="T32" fmla="*/ 121235 w 306"/>
                  <a:gd name="T33" fmla="*/ 93090 h 312"/>
                  <a:gd name="T34" fmla="*/ 121235 w 306"/>
                  <a:gd name="T35" fmla="*/ 93090 h 312"/>
                  <a:gd name="T36" fmla="*/ 34231 w 306"/>
                  <a:gd name="T37" fmla="*/ 121401 h 312"/>
                  <a:gd name="T38" fmla="*/ 34231 w 306"/>
                  <a:gd name="T39" fmla="*/ 121401 h 312"/>
                  <a:gd name="T40" fmla="*/ 31378 w 306"/>
                  <a:gd name="T41" fmla="*/ 134357 h 312"/>
                  <a:gd name="T42" fmla="*/ 31378 w 306"/>
                  <a:gd name="T43" fmla="*/ 134357 h 312"/>
                  <a:gd name="T44" fmla="*/ 137400 w 306"/>
                  <a:gd name="T45" fmla="*/ 86372 h 312"/>
                  <a:gd name="T46" fmla="*/ 137400 w 306"/>
                  <a:gd name="T47" fmla="*/ 86372 h 312"/>
                  <a:gd name="T48" fmla="*/ 54199 w 306"/>
                  <a:gd name="T49" fmla="*/ 2879 h 312"/>
                  <a:gd name="T50" fmla="*/ 54199 w 306"/>
                  <a:gd name="T51" fmla="*/ 2879 h 312"/>
                  <a:gd name="T52" fmla="*/ 5705 w 306"/>
                  <a:gd name="T53" fmla="*/ 42706 h 312"/>
                  <a:gd name="T54" fmla="*/ 5705 w 306"/>
                  <a:gd name="T55" fmla="*/ 42706 h 312"/>
                  <a:gd name="T56" fmla="*/ 25673 w 306"/>
                  <a:gd name="T57" fmla="*/ 101248 h 312"/>
                  <a:gd name="T58" fmla="*/ 25673 w 306"/>
                  <a:gd name="T59" fmla="*/ 101248 h 312"/>
                  <a:gd name="T60" fmla="*/ 87479 w 306"/>
                  <a:gd name="T61" fmla="*/ 102207 h 312"/>
                  <a:gd name="T62" fmla="*/ 87479 w 306"/>
                  <a:gd name="T63" fmla="*/ 102207 h 312"/>
                  <a:gd name="T64" fmla="*/ 100316 w 306"/>
                  <a:gd name="T65" fmla="*/ 43186 h 312"/>
                  <a:gd name="T66" fmla="*/ 100316 w 306"/>
                  <a:gd name="T67" fmla="*/ 43186 h 312"/>
                  <a:gd name="T68" fmla="*/ 43264 w 306"/>
                  <a:gd name="T69" fmla="*/ 55182 h 312"/>
                  <a:gd name="T70" fmla="*/ 43264 w 306"/>
                  <a:gd name="T71" fmla="*/ 55182 h 312"/>
                  <a:gd name="T72" fmla="*/ 55625 w 306"/>
                  <a:gd name="T73" fmla="*/ 77255 h 312"/>
                  <a:gd name="T74" fmla="*/ 55625 w 306"/>
                  <a:gd name="T75" fmla="*/ 77255 h 312"/>
                  <a:gd name="T76" fmla="*/ 73216 w 306"/>
                  <a:gd name="T77" fmla="*/ 62860 h 312"/>
                  <a:gd name="T78" fmla="*/ 73216 w 306"/>
                  <a:gd name="T79" fmla="*/ 62860 h 312"/>
                  <a:gd name="T80" fmla="*/ 65134 w 306"/>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7" y="129"/>
                    </a:moveTo>
                    <a:lnTo>
                      <a:pt x="137" y="129"/>
                    </a:lnTo>
                    <a:cubicBezTo>
                      <a:pt x="135" y="136"/>
                      <a:pt x="125" y="140"/>
                      <a:pt x="118" y="136"/>
                    </a:cubicBezTo>
                    <a:cubicBezTo>
                      <a:pt x="109" y="133"/>
                      <a:pt x="109" y="118"/>
                      <a:pt x="114" y="110"/>
                    </a:cubicBezTo>
                    <a:cubicBezTo>
                      <a:pt x="125" y="93"/>
                      <a:pt x="154" y="88"/>
                      <a:pt x="172" y="93"/>
                    </a:cubicBezTo>
                    <a:cubicBezTo>
                      <a:pt x="211" y="104"/>
                      <a:pt x="196" y="157"/>
                      <a:pt x="175" y="178"/>
                    </a:cubicBezTo>
                    <a:cubicBezTo>
                      <a:pt x="125" y="231"/>
                      <a:pt x="39" y="193"/>
                      <a:pt x="33" y="123"/>
                    </a:cubicBezTo>
                    <a:cubicBezTo>
                      <a:pt x="30" y="89"/>
                      <a:pt x="51" y="55"/>
                      <a:pt x="83" y="41"/>
                    </a:cubicBezTo>
                    <a:cubicBezTo>
                      <a:pt x="112" y="26"/>
                      <a:pt x="144" y="30"/>
                      <a:pt x="173" y="43"/>
                    </a:cubicBezTo>
                    <a:cubicBezTo>
                      <a:pt x="226" y="69"/>
                      <a:pt x="281" y="131"/>
                      <a:pt x="255" y="194"/>
                    </a:cubicBezTo>
                    <a:cubicBezTo>
                      <a:pt x="223" y="265"/>
                      <a:pt x="139" y="276"/>
                      <a:pt x="72" y="253"/>
                    </a:cubicBezTo>
                    <a:cubicBezTo>
                      <a:pt x="56" y="248"/>
                      <a:pt x="50" y="273"/>
                      <a:pt x="66" y="280"/>
                    </a:cubicBezTo>
                    <a:cubicBezTo>
                      <a:pt x="151" y="311"/>
                      <a:pt x="272" y="284"/>
                      <a:pt x="289" y="180"/>
                    </a:cubicBezTo>
                    <a:cubicBezTo>
                      <a:pt x="305" y="89"/>
                      <a:pt x="202" y="0"/>
                      <a:pt x="114" y="6"/>
                    </a:cubicBezTo>
                    <a:cubicBezTo>
                      <a:pt x="67" y="9"/>
                      <a:pt x="25" y="43"/>
                      <a:pt x="12" y="89"/>
                    </a:cubicBezTo>
                    <a:cubicBezTo>
                      <a:pt x="0" y="135"/>
                      <a:pt x="17" y="184"/>
                      <a:pt x="54" y="211"/>
                    </a:cubicBezTo>
                    <a:cubicBezTo>
                      <a:pt x="92" y="239"/>
                      <a:pt x="146" y="240"/>
                      <a:pt x="184" y="213"/>
                    </a:cubicBezTo>
                    <a:cubicBezTo>
                      <a:pt x="218" y="185"/>
                      <a:pt x="242" y="129"/>
                      <a:pt x="211" y="90"/>
                    </a:cubicBezTo>
                    <a:cubicBezTo>
                      <a:pt x="181" y="50"/>
                      <a:pt x="101" y="65"/>
                      <a:pt x="91" y="115"/>
                    </a:cubicBezTo>
                    <a:cubicBezTo>
                      <a:pt x="87" y="135"/>
                      <a:pt x="96" y="157"/>
                      <a:pt x="117" y="161"/>
                    </a:cubicBezTo>
                    <a:cubicBezTo>
                      <a:pt x="135" y="164"/>
                      <a:pt x="156" y="151"/>
                      <a:pt x="154" y="131"/>
                    </a:cubicBezTo>
                    <a:cubicBezTo>
                      <a:pt x="154" y="122"/>
                      <a:pt x="139"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22" name="Freeform 312">
                <a:extLst>
                  <a:ext uri="{FF2B5EF4-FFF2-40B4-BE49-F238E27FC236}">
                    <a16:creationId xmlns:a16="http://schemas.microsoft.com/office/drawing/2014/main" id="{C371E814-669B-F841-96AE-83AFCE7B9034}"/>
                  </a:ext>
                </a:extLst>
              </p:cNvPr>
              <p:cNvSpPr>
                <a:spLocks noChangeArrowheads="1"/>
              </p:cNvSpPr>
              <p:nvPr/>
            </p:nvSpPr>
            <p:spPr bwMode="auto">
              <a:xfrm>
                <a:off x="3445157" y="3861525"/>
                <a:ext cx="166709" cy="149236"/>
              </a:xfrm>
              <a:custGeom>
                <a:avLst/>
                <a:gdLst>
                  <a:gd name="T0" fmla="*/ 205 w 347"/>
                  <a:gd name="T1" fmla="*/ 164 h 311"/>
                  <a:gd name="T2" fmla="*/ 205 w 347"/>
                  <a:gd name="T3" fmla="*/ 164 h 311"/>
                  <a:gd name="T4" fmla="*/ 213 w 347"/>
                  <a:gd name="T5" fmla="*/ 146 h 311"/>
                  <a:gd name="T6" fmla="*/ 213 w 347"/>
                  <a:gd name="T7" fmla="*/ 146 h 311"/>
                  <a:gd name="T8" fmla="*/ 234 w 347"/>
                  <a:gd name="T9" fmla="*/ 162 h 311"/>
                  <a:gd name="T10" fmla="*/ 234 w 347"/>
                  <a:gd name="T11" fmla="*/ 162 h 311"/>
                  <a:gd name="T12" fmla="*/ 207 w 347"/>
                  <a:gd name="T13" fmla="*/ 214 h 311"/>
                  <a:gd name="T14" fmla="*/ 207 w 347"/>
                  <a:gd name="T15" fmla="*/ 214 h 311"/>
                  <a:gd name="T16" fmla="*/ 144 w 347"/>
                  <a:gd name="T17" fmla="*/ 156 h 311"/>
                  <a:gd name="T18" fmla="*/ 144 w 347"/>
                  <a:gd name="T19" fmla="*/ 156 h 311"/>
                  <a:gd name="T20" fmla="*/ 283 w 347"/>
                  <a:gd name="T21" fmla="*/ 95 h 311"/>
                  <a:gd name="T22" fmla="*/ 283 w 347"/>
                  <a:gd name="T23" fmla="*/ 95 h 311"/>
                  <a:gd name="T24" fmla="*/ 307 w 347"/>
                  <a:gd name="T25" fmla="*/ 189 h 311"/>
                  <a:gd name="T26" fmla="*/ 307 w 347"/>
                  <a:gd name="T27" fmla="*/ 189 h 311"/>
                  <a:gd name="T28" fmla="*/ 240 w 347"/>
                  <a:gd name="T29" fmla="*/ 251 h 311"/>
                  <a:gd name="T30" fmla="*/ 240 w 347"/>
                  <a:gd name="T31" fmla="*/ 251 h 311"/>
                  <a:gd name="T32" fmla="*/ 77 w 347"/>
                  <a:gd name="T33" fmla="*/ 201 h 311"/>
                  <a:gd name="T34" fmla="*/ 77 w 347"/>
                  <a:gd name="T35" fmla="*/ 201 h 311"/>
                  <a:gd name="T36" fmla="*/ 163 w 347"/>
                  <a:gd name="T37" fmla="*/ 30 h 311"/>
                  <a:gd name="T38" fmla="*/ 163 w 347"/>
                  <a:gd name="T39" fmla="*/ 30 h 311"/>
                  <a:gd name="T40" fmla="*/ 150 w 347"/>
                  <a:gd name="T41" fmla="*/ 7 h 311"/>
                  <a:gd name="T42" fmla="*/ 150 w 347"/>
                  <a:gd name="T43" fmla="*/ 7 h 311"/>
                  <a:gd name="T44" fmla="*/ 62 w 347"/>
                  <a:gd name="T45" fmla="*/ 237 h 311"/>
                  <a:gd name="T46" fmla="*/ 62 w 347"/>
                  <a:gd name="T47" fmla="*/ 237 h 311"/>
                  <a:gd name="T48" fmla="*/ 309 w 347"/>
                  <a:gd name="T49" fmla="*/ 235 h 311"/>
                  <a:gd name="T50" fmla="*/ 309 w 347"/>
                  <a:gd name="T51" fmla="*/ 235 h 311"/>
                  <a:gd name="T52" fmla="*/ 322 w 347"/>
                  <a:gd name="T53" fmla="*/ 104 h 311"/>
                  <a:gd name="T54" fmla="*/ 322 w 347"/>
                  <a:gd name="T55" fmla="*/ 104 h 311"/>
                  <a:gd name="T56" fmla="*/ 207 w 347"/>
                  <a:gd name="T57" fmla="*/ 49 h 311"/>
                  <a:gd name="T58" fmla="*/ 207 w 347"/>
                  <a:gd name="T59" fmla="*/ 49 h 311"/>
                  <a:gd name="T60" fmla="*/ 115 w 347"/>
                  <a:gd name="T61" fmla="*/ 138 h 311"/>
                  <a:gd name="T62" fmla="*/ 115 w 347"/>
                  <a:gd name="T63" fmla="*/ 138 h 311"/>
                  <a:gd name="T64" fmla="*/ 180 w 347"/>
                  <a:gd name="T65" fmla="*/ 245 h 311"/>
                  <a:gd name="T66" fmla="*/ 180 w 347"/>
                  <a:gd name="T67" fmla="*/ 245 h 311"/>
                  <a:gd name="T68" fmla="*/ 247 w 347"/>
                  <a:gd name="T69" fmla="*/ 142 h 311"/>
                  <a:gd name="T70" fmla="*/ 247 w 347"/>
                  <a:gd name="T71" fmla="*/ 142 h 311"/>
                  <a:gd name="T72" fmla="*/ 198 w 347"/>
                  <a:gd name="T73" fmla="*/ 128 h 311"/>
                  <a:gd name="T74" fmla="*/ 198 w 347"/>
                  <a:gd name="T75" fmla="*/ 128 h 311"/>
                  <a:gd name="T76" fmla="*/ 192 w 347"/>
                  <a:gd name="T77" fmla="*/ 175 h 311"/>
                  <a:gd name="T78" fmla="*/ 192 w 347"/>
                  <a:gd name="T79" fmla="*/ 175 h 311"/>
                  <a:gd name="T80" fmla="*/ 205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5" y="164"/>
                    </a:moveTo>
                    <a:lnTo>
                      <a:pt x="205" y="164"/>
                    </a:lnTo>
                    <a:cubicBezTo>
                      <a:pt x="201" y="156"/>
                      <a:pt x="205" y="147"/>
                      <a:pt x="213" y="146"/>
                    </a:cubicBezTo>
                    <a:lnTo>
                      <a:pt x="213" y="146"/>
                    </a:lnTo>
                    <a:cubicBezTo>
                      <a:pt x="224" y="142"/>
                      <a:pt x="233" y="153"/>
                      <a:pt x="234" y="162"/>
                    </a:cubicBezTo>
                    <a:lnTo>
                      <a:pt x="234" y="162"/>
                    </a:lnTo>
                    <a:cubicBezTo>
                      <a:pt x="240" y="181"/>
                      <a:pt x="224" y="205"/>
                      <a:pt x="207" y="214"/>
                    </a:cubicBezTo>
                    <a:lnTo>
                      <a:pt x="207" y="214"/>
                    </a:lnTo>
                    <a:cubicBezTo>
                      <a:pt x="171" y="235"/>
                      <a:pt x="145" y="187"/>
                      <a:pt x="144" y="156"/>
                    </a:cubicBezTo>
                    <a:lnTo>
                      <a:pt x="144" y="156"/>
                    </a:lnTo>
                    <a:cubicBezTo>
                      <a:pt x="142" y="83"/>
                      <a:pt x="229" y="50"/>
                      <a:pt x="283" y="95"/>
                    </a:cubicBezTo>
                    <a:lnTo>
                      <a:pt x="283" y="95"/>
                    </a:lnTo>
                    <a:cubicBezTo>
                      <a:pt x="309" y="117"/>
                      <a:pt x="318" y="156"/>
                      <a:pt x="307" y="189"/>
                    </a:cubicBezTo>
                    <a:lnTo>
                      <a:pt x="307" y="189"/>
                    </a:lnTo>
                    <a:cubicBezTo>
                      <a:pt x="296" y="220"/>
                      <a:pt x="270" y="239"/>
                      <a:pt x="240" y="251"/>
                    </a:cubicBezTo>
                    <a:lnTo>
                      <a:pt x="240" y="251"/>
                    </a:lnTo>
                    <a:cubicBezTo>
                      <a:pt x="184" y="271"/>
                      <a:pt x="102" y="266"/>
                      <a:pt x="77" y="201"/>
                    </a:cubicBezTo>
                    <a:lnTo>
                      <a:pt x="77" y="201"/>
                    </a:lnTo>
                    <a:cubicBezTo>
                      <a:pt x="49" y="129"/>
                      <a:pt x="100" y="63"/>
                      <a:pt x="163" y="30"/>
                    </a:cubicBezTo>
                    <a:lnTo>
                      <a:pt x="163" y="30"/>
                    </a:lnTo>
                    <a:cubicBezTo>
                      <a:pt x="179" y="22"/>
                      <a:pt x="165" y="0"/>
                      <a:pt x="150" y="7"/>
                    </a:cubicBezTo>
                    <a:lnTo>
                      <a:pt x="150" y="7"/>
                    </a:lnTo>
                    <a:cubicBezTo>
                      <a:pt x="66" y="46"/>
                      <a:pt x="0" y="151"/>
                      <a:pt x="62" y="237"/>
                    </a:cubicBezTo>
                    <a:lnTo>
                      <a:pt x="62" y="237"/>
                    </a:lnTo>
                    <a:cubicBezTo>
                      <a:pt x="115" y="310"/>
                      <a:pt x="251" y="302"/>
                      <a:pt x="309" y="235"/>
                    </a:cubicBezTo>
                    <a:lnTo>
                      <a:pt x="309" y="235"/>
                    </a:lnTo>
                    <a:cubicBezTo>
                      <a:pt x="341" y="200"/>
                      <a:pt x="346" y="146"/>
                      <a:pt x="322" y="104"/>
                    </a:cubicBezTo>
                    <a:lnTo>
                      <a:pt x="322" y="104"/>
                    </a:lnTo>
                    <a:cubicBezTo>
                      <a:pt x="299" y="63"/>
                      <a:pt x="251" y="41"/>
                      <a:pt x="207" y="49"/>
                    </a:cubicBezTo>
                    <a:lnTo>
                      <a:pt x="207" y="49"/>
                    </a:lnTo>
                    <a:cubicBezTo>
                      <a:pt x="159" y="55"/>
                      <a:pt x="120" y="92"/>
                      <a:pt x="115" y="138"/>
                    </a:cubicBezTo>
                    <a:lnTo>
                      <a:pt x="115" y="138"/>
                    </a:lnTo>
                    <a:cubicBezTo>
                      <a:pt x="108" y="183"/>
                      <a:pt x="132" y="239"/>
                      <a:pt x="180" y="245"/>
                    </a:cubicBezTo>
                    <a:lnTo>
                      <a:pt x="180" y="245"/>
                    </a:lnTo>
                    <a:cubicBezTo>
                      <a:pt x="229" y="252"/>
                      <a:pt x="276" y="184"/>
                      <a:pt x="247" y="142"/>
                    </a:cubicBezTo>
                    <a:lnTo>
                      <a:pt x="247" y="142"/>
                    </a:lnTo>
                    <a:cubicBezTo>
                      <a:pt x="237" y="125"/>
                      <a:pt x="215" y="116"/>
                      <a:pt x="198" y="128"/>
                    </a:cubicBezTo>
                    <a:lnTo>
                      <a:pt x="198" y="128"/>
                    </a:lnTo>
                    <a:cubicBezTo>
                      <a:pt x="182" y="138"/>
                      <a:pt x="176" y="162"/>
                      <a:pt x="192" y="175"/>
                    </a:cubicBezTo>
                    <a:lnTo>
                      <a:pt x="192" y="175"/>
                    </a:lnTo>
                    <a:cubicBezTo>
                      <a:pt x="199" y="181"/>
                      <a:pt x="211"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23" name="Freeform 313">
                <a:extLst>
                  <a:ext uri="{FF2B5EF4-FFF2-40B4-BE49-F238E27FC236}">
                    <a16:creationId xmlns:a16="http://schemas.microsoft.com/office/drawing/2014/main" id="{EEC9D734-A931-D74E-8ECB-95DA2AB3D618}"/>
                  </a:ext>
                </a:extLst>
              </p:cNvPr>
              <p:cNvSpPr>
                <a:spLocks noChangeArrowheads="1"/>
              </p:cNvSpPr>
              <p:nvPr/>
            </p:nvSpPr>
            <p:spPr bwMode="auto">
              <a:xfrm>
                <a:off x="3894476" y="3861525"/>
                <a:ext cx="165121" cy="149236"/>
              </a:xfrm>
              <a:custGeom>
                <a:avLst/>
                <a:gdLst>
                  <a:gd name="T0" fmla="*/ 205 w 345"/>
                  <a:gd name="T1" fmla="*/ 164 h 311"/>
                  <a:gd name="T2" fmla="*/ 205 w 345"/>
                  <a:gd name="T3" fmla="*/ 164 h 311"/>
                  <a:gd name="T4" fmla="*/ 211 w 345"/>
                  <a:gd name="T5" fmla="*/ 146 h 311"/>
                  <a:gd name="T6" fmla="*/ 211 w 345"/>
                  <a:gd name="T7" fmla="*/ 146 h 311"/>
                  <a:gd name="T8" fmla="*/ 233 w 345"/>
                  <a:gd name="T9" fmla="*/ 162 h 311"/>
                  <a:gd name="T10" fmla="*/ 233 w 345"/>
                  <a:gd name="T11" fmla="*/ 162 h 311"/>
                  <a:gd name="T12" fmla="*/ 205 w 345"/>
                  <a:gd name="T13" fmla="*/ 214 h 311"/>
                  <a:gd name="T14" fmla="*/ 205 w 345"/>
                  <a:gd name="T15" fmla="*/ 214 h 311"/>
                  <a:gd name="T16" fmla="*/ 141 w 345"/>
                  <a:gd name="T17" fmla="*/ 156 h 311"/>
                  <a:gd name="T18" fmla="*/ 141 w 345"/>
                  <a:gd name="T19" fmla="*/ 156 h 311"/>
                  <a:gd name="T20" fmla="*/ 281 w 345"/>
                  <a:gd name="T21" fmla="*/ 95 h 311"/>
                  <a:gd name="T22" fmla="*/ 281 w 345"/>
                  <a:gd name="T23" fmla="*/ 95 h 311"/>
                  <a:gd name="T24" fmla="*/ 304 w 345"/>
                  <a:gd name="T25" fmla="*/ 189 h 311"/>
                  <a:gd name="T26" fmla="*/ 304 w 345"/>
                  <a:gd name="T27" fmla="*/ 189 h 311"/>
                  <a:gd name="T28" fmla="*/ 239 w 345"/>
                  <a:gd name="T29" fmla="*/ 251 h 311"/>
                  <a:gd name="T30" fmla="*/ 239 w 345"/>
                  <a:gd name="T31" fmla="*/ 251 h 311"/>
                  <a:gd name="T32" fmla="*/ 76 w 345"/>
                  <a:gd name="T33" fmla="*/ 201 h 311"/>
                  <a:gd name="T34" fmla="*/ 76 w 345"/>
                  <a:gd name="T35" fmla="*/ 201 h 311"/>
                  <a:gd name="T36" fmla="*/ 161 w 345"/>
                  <a:gd name="T37" fmla="*/ 30 h 311"/>
                  <a:gd name="T38" fmla="*/ 161 w 345"/>
                  <a:gd name="T39" fmla="*/ 30 h 311"/>
                  <a:gd name="T40" fmla="*/ 148 w 345"/>
                  <a:gd name="T41" fmla="*/ 7 h 311"/>
                  <a:gd name="T42" fmla="*/ 148 w 345"/>
                  <a:gd name="T43" fmla="*/ 7 h 311"/>
                  <a:gd name="T44" fmla="*/ 60 w 345"/>
                  <a:gd name="T45" fmla="*/ 237 h 311"/>
                  <a:gd name="T46" fmla="*/ 60 w 345"/>
                  <a:gd name="T47" fmla="*/ 237 h 311"/>
                  <a:gd name="T48" fmla="*/ 307 w 345"/>
                  <a:gd name="T49" fmla="*/ 235 h 311"/>
                  <a:gd name="T50" fmla="*/ 307 w 345"/>
                  <a:gd name="T51" fmla="*/ 235 h 311"/>
                  <a:gd name="T52" fmla="*/ 320 w 345"/>
                  <a:gd name="T53" fmla="*/ 104 h 311"/>
                  <a:gd name="T54" fmla="*/ 320 w 345"/>
                  <a:gd name="T55" fmla="*/ 104 h 311"/>
                  <a:gd name="T56" fmla="*/ 205 w 345"/>
                  <a:gd name="T57" fmla="*/ 49 h 311"/>
                  <a:gd name="T58" fmla="*/ 205 w 345"/>
                  <a:gd name="T59" fmla="*/ 49 h 311"/>
                  <a:gd name="T60" fmla="*/ 113 w 345"/>
                  <a:gd name="T61" fmla="*/ 138 h 311"/>
                  <a:gd name="T62" fmla="*/ 113 w 345"/>
                  <a:gd name="T63" fmla="*/ 138 h 311"/>
                  <a:gd name="T64" fmla="*/ 178 w 345"/>
                  <a:gd name="T65" fmla="*/ 245 h 311"/>
                  <a:gd name="T66" fmla="*/ 178 w 345"/>
                  <a:gd name="T67" fmla="*/ 245 h 311"/>
                  <a:gd name="T68" fmla="*/ 247 w 345"/>
                  <a:gd name="T69" fmla="*/ 142 h 311"/>
                  <a:gd name="T70" fmla="*/ 247 w 345"/>
                  <a:gd name="T71" fmla="*/ 142 h 311"/>
                  <a:gd name="T72" fmla="*/ 195 w 345"/>
                  <a:gd name="T73" fmla="*/ 128 h 311"/>
                  <a:gd name="T74" fmla="*/ 195 w 345"/>
                  <a:gd name="T75" fmla="*/ 128 h 311"/>
                  <a:gd name="T76" fmla="*/ 190 w 345"/>
                  <a:gd name="T77" fmla="*/ 175 h 311"/>
                  <a:gd name="T78" fmla="*/ 190 w 345"/>
                  <a:gd name="T79" fmla="*/ 175 h 311"/>
                  <a:gd name="T80" fmla="*/ 205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5" y="164"/>
                    </a:moveTo>
                    <a:lnTo>
                      <a:pt x="205" y="164"/>
                    </a:lnTo>
                    <a:cubicBezTo>
                      <a:pt x="201" y="156"/>
                      <a:pt x="205" y="147"/>
                      <a:pt x="211" y="146"/>
                    </a:cubicBezTo>
                    <a:lnTo>
                      <a:pt x="211" y="146"/>
                    </a:lnTo>
                    <a:cubicBezTo>
                      <a:pt x="222" y="142"/>
                      <a:pt x="231" y="153"/>
                      <a:pt x="233" y="162"/>
                    </a:cubicBezTo>
                    <a:lnTo>
                      <a:pt x="233" y="162"/>
                    </a:lnTo>
                    <a:cubicBezTo>
                      <a:pt x="237" y="181"/>
                      <a:pt x="222" y="205"/>
                      <a:pt x="205" y="214"/>
                    </a:cubicBezTo>
                    <a:lnTo>
                      <a:pt x="205" y="214"/>
                    </a:lnTo>
                    <a:cubicBezTo>
                      <a:pt x="169" y="235"/>
                      <a:pt x="143" y="187"/>
                      <a:pt x="141" y="156"/>
                    </a:cubicBezTo>
                    <a:lnTo>
                      <a:pt x="141" y="156"/>
                    </a:lnTo>
                    <a:cubicBezTo>
                      <a:pt x="140" y="83"/>
                      <a:pt x="228" y="50"/>
                      <a:pt x="281" y="95"/>
                    </a:cubicBezTo>
                    <a:lnTo>
                      <a:pt x="281" y="95"/>
                    </a:lnTo>
                    <a:cubicBezTo>
                      <a:pt x="308" y="117"/>
                      <a:pt x="316" y="156"/>
                      <a:pt x="304" y="189"/>
                    </a:cubicBezTo>
                    <a:lnTo>
                      <a:pt x="304" y="189"/>
                    </a:lnTo>
                    <a:cubicBezTo>
                      <a:pt x="295" y="220"/>
                      <a:pt x="268" y="239"/>
                      <a:pt x="239" y="251"/>
                    </a:cubicBezTo>
                    <a:lnTo>
                      <a:pt x="239" y="251"/>
                    </a:lnTo>
                    <a:cubicBezTo>
                      <a:pt x="182" y="271"/>
                      <a:pt x="99" y="266"/>
                      <a:pt x="76" y="201"/>
                    </a:cubicBezTo>
                    <a:lnTo>
                      <a:pt x="76" y="201"/>
                    </a:lnTo>
                    <a:cubicBezTo>
                      <a:pt x="47" y="129"/>
                      <a:pt x="99" y="63"/>
                      <a:pt x="161" y="30"/>
                    </a:cubicBezTo>
                    <a:lnTo>
                      <a:pt x="161" y="30"/>
                    </a:lnTo>
                    <a:cubicBezTo>
                      <a:pt x="177" y="22"/>
                      <a:pt x="162" y="0"/>
                      <a:pt x="148" y="7"/>
                    </a:cubicBezTo>
                    <a:lnTo>
                      <a:pt x="148" y="7"/>
                    </a:lnTo>
                    <a:cubicBezTo>
                      <a:pt x="65" y="46"/>
                      <a:pt x="0" y="151"/>
                      <a:pt x="60" y="237"/>
                    </a:cubicBezTo>
                    <a:lnTo>
                      <a:pt x="60" y="237"/>
                    </a:lnTo>
                    <a:cubicBezTo>
                      <a:pt x="114" y="310"/>
                      <a:pt x="249" y="302"/>
                      <a:pt x="307" y="235"/>
                    </a:cubicBezTo>
                    <a:lnTo>
                      <a:pt x="307" y="235"/>
                    </a:lnTo>
                    <a:cubicBezTo>
                      <a:pt x="339" y="200"/>
                      <a:pt x="344" y="146"/>
                      <a:pt x="320" y="104"/>
                    </a:cubicBezTo>
                    <a:lnTo>
                      <a:pt x="320" y="104"/>
                    </a:lnTo>
                    <a:cubicBezTo>
                      <a:pt x="297" y="63"/>
                      <a:pt x="251" y="41"/>
                      <a:pt x="205" y="49"/>
                    </a:cubicBezTo>
                    <a:lnTo>
                      <a:pt x="205" y="49"/>
                    </a:lnTo>
                    <a:cubicBezTo>
                      <a:pt x="159" y="55"/>
                      <a:pt x="118" y="92"/>
                      <a:pt x="113" y="138"/>
                    </a:cubicBezTo>
                    <a:lnTo>
                      <a:pt x="113" y="138"/>
                    </a:lnTo>
                    <a:cubicBezTo>
                      <a:pt x="106" y="183"/>
                      <a:pt x="130" y="239"/>
                      <a:pt x="178" y="245"/>
                    </a:cubicBezTo>
                    <a:lnTo>
                      <a:pt x="178" y="245"/>
                    </a:lnTo>
                    <a:cubicBezTo>
                      <a:pt x="228" y="252"/>
                      <a:pt x="275" y="184"/>
                      <a:pt x="247" y="142"/>
                    </a:cubicBezTo>
                    <a:lnTo>
                      <a:pt x="247" y="142"/>
                    </a:lnTo>
                    <a:cubicBezTo>
                      <a:pt x="236" y="125"/>
                      <a:pt x="212" y="116"/>
                      <a:pt x="195" y="128"/>
                    </a:cubicBezTo>
                    <a:lnTo>
                      <a:pt x="195" y="128"/>
                    </a:lnTo>
                    <a:cubicBezTo>
                      <a:pt x="180" y="138"/>
                      <a:pt x="174" y="162"/>
                      <a:pt x="190" y="175"/>
                    </a:cubicBezTo>
                    <a:lnTo>
                      <a:pt x="190" y="175"/>
                    </a:lnTo>
                    <a:cubicBezTo>
                      <a:pt x="198"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24" name="Freeform 314">
                <a:extLst>
                  <a:ext uri="{FF2B5EF4-FFF2-40B4-BE49-F238E27FC236}">
                    <a16:creationId xmlns:a16="http://schemas.microsoft.com/office/drawing/2014/main" id="{830D6363-2B58-AF43-ACE8-8634F9AD03A4}"/>
                  </a:ext>
                </a:extLst>
              </p:cNvPr>
              <p:cNvSpPr>
                <a:spLocks/>
              </p:cNvSpPr>
              <p:nvPr/>
            </p:nvSpPr>
            <p:spPr bwMode="auto">
              <a:xfrm>
                <a:off x="4136384" y="3861048"/>
                <a:ext cx="145481" cy="149712"/>
              </a:xfrm>
              <a:custGeom>
                <a:avLst/>
                <a:gdLst>
                  <a:gd name="T0" fmla="*/ 64658 w 306"/>
                  <a:gd name="T1" fmla="*/ 61900 h 312"/>
                  <a:gd name="T2" fmla="*/ 64658 w 306"/>
                  <a:gd name="T3" fmla="*/ 61900 h 312"/>
                  <a:gd name="T4" fmla="*/ 56101 w 306"/>
                  <a:gd name="T5" fmla="*/ 65259 h 312"/>
                  <a:gd name="T6" fmla="*/ 56101 w 306"/>
                  <a:gd name="T7" fmla="*/ 65259 h 312"/>
                  <a:gd name="T8" fmla="*/ 54199 w 306"/>
                  <a:gd name="T9" fmla="*/ 52783 h 312"/>
                  <a:gd name="T10" fmla="*/ 54199 w 306"/>
                  <a:gd name="T11" fmla="*/ 52783 h 312"/>
                  <a:gd name="T12" fmla="*/ 81774 w 306"/>
                  <a:gd name="T13" fmla="*/ 44626 h 312"/>
                  <a:gd name="T14" fmla="*/ 81774 w 306"/>
                  <a:gd name="T15" fmla="*/ 44626 h 312"/>
                  <a:gd name="T16" fmla="*/ 83675 w 306"/>
                  <a:gd name="T17" fmla="*/ 85413 h 312"/>
                  <a:gd name="T18" fmla="*/ 83675 w 306"/>
                  <a:gd name="T19" fmla="*/ 85413 h 312"/>
                  <a:gd name="T20" fmla="*/ 16165 w 306"/>
                  <a:gd name="T21" fmla="*/ 59021 h 312"/>
                  <a:gd name="T22" fmla="*/ 16165 w 306"/>
                  <a:gd name="T23" fmla="*/ 59021 h 312"/>
                  <a:gd name="T24" fmla="*/ 39461 w 306"/>
                  <a:gd name="T25" fmla="*/ 19674 h 312"/>
                  <a:gd name="T26" fmla="*/ 39461 w 306"/>
                  <a:gd name="T27" fmla="*/ 19674 h 312"/>
                  <a:gd name="T28" fmla="*/ 82249 w 306"/>
                  <a:gd name="T29" fmla="*/ 20633 h 312"/>
                  <a:gd name="T30" fmla="*/ 82249 w 306"/>
                  <a:gd name="T31" fmla="*/ 20633 h 312"/>
                  <a:gd name="T32" fmla="*/ 120283 w 306"/>
                  <a:gd name="T33" fmla="*/ 93090 h 312"/>
                  <a:gd name="T34" fmla="*/ 120283 w 306"/>
                  <a:gd name="T35" fmla="*/ 93090 h 312"/>
                  <a:gd name="T36" fmla="*/ 34706 w 306"/>
                  <a:gd name="T37" fmla="*/ 121401 h 312"/>
                  <a:gd name="T38" fmla="*/ 34706 w 306"/>
                  <a:gd name="T39" fmla="*/ 121401 h 312"/>
                  <a:gd name="T40" fmla="*/ 30903 w 306"/>
                  <a:gd name="T41" fmla="*/ 134357 h 312"/>
                  <a:gd name="T42" fmla="*/ 30903 w 306"/>
                  <a:gd name="T43" fmla="*/ 134357 h 312"/>
                  <a:gd name="T44" fmla="*/ 137399 w 306"/>
                  <a:gd name="T45" fmla="*/ 86372 h 312"/>
                  <a:gd name="T46" fmla="*/ 137399 w 306"/>
                  <a:gd name="T47" fmla="*/ 86372 h 312"/>
                  <a:gd name="T48" fmla="*/ 54199 w 306"/>
                  <a:gd name="T49" fmla="*/ 2879 h 312"/>
                  <a:gd name="T50" fmla="*/ 54199 w 306"/>
                  <a:gd name="T51" fmla="*/ 2879 h 312"/>
                  <a:gd name="T52" fmla="*/ 5705 w 306"/>
                  <a:gd name="T53" fmla="*/ 42706 h 312"/>
                  <a:gd name="T54" fmla="*/ 5705 w 306"/>
                  <a:gd name="T55" fmla="*/ 42706 h 312"/>
                  <a:gd name="T56" fmla="*/ 25673 w 306"/>
                  <a:gd name="T57" fmla="*/ 101248 h 312"/>
                  <a:gd name="T58" fmla="*/ 25673 w 306"/>
                  <a:gd name="T59" fmla="*/ 101248 h 312"/>
                  <a:gd name="T60" fmla="*/ 87479 w 306"/>
                  <a:gd name="T61" fmla="*/ 102207 h 312"/>
                  <a:gd name="T62" fmla="*/ 87479 w 306"/>
                  <a:gd name="T63" fmla="*/ 102207 h 312"/>
                  <a:gd name="T64" fmla="*/ 100315 w 306"/>
                  <a:gd name="T65" fmla="*/ 43186 h 312"/>
                  <a:gd name="T66" fmla="*/ 100315 w 306"/>
                  <a:gd name="T67" fmla="*/ 43186 h 312"/>
                  <a:gd name="T68" fmla="*/ 42789 w 306"/>
                  <a:gd name="T69" fmla="*/ 55182 h 312"/>
                  <a:gd name="T70" fmla="*/ 42789 w 306"/>
                  <a:gd name="T71" fmla="*/ 55182 h 312"/>
                  <a:gd name="T72" fmla="*/ 55625 w 306"/>
                  <a:gd name="T73" fmla="*/ 77255 h 312"/>
                  <a:gd name="T74" fmla="*/ 55625 w 306"/>
                  <a:gd name="T75" fmla="*/ 77255 h 312"/>
                  <a:gd name="T76" fmla="*/ 73216 w 306"/>
                  <a:gd name="T77" fmla="*/ 62860 h 312"/>
                  <a:gd name="T78" fmla="*/ 73216 w 306"/>
                  <a:gd name="T79" fmla="*/ 62860 h 312"/>
                  <a:gd name="T80" fmla="*/ 64658 w 306"/>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6" y="129"/>
                    </a:moveTo>
                    <a:lnTo>
                      <a:pt x="136" y="129"/>
                    </a:lnTo>
                    <a:cubicBezTo>
                      <a:pt x="134" y="136"/>
                      <a:pt x="126" y="140"/>
                      <a:pt x="118" y="136"/>
                    </a:cubicBezTo>
                    <a:cubicBezTo>
                      <a:pt x="109" y="133"/>
                      <a:pt x="109" y="118"/>
                      <a:pt x="114" y="110"/>
                    </a:cubicBezTo>
                    <a:cubicBezTo>
                      <a:pt x="125" y="93"/>
                      <a:pt x="154" y="88"/>
                      <a:pt x="172" y="93"/>
                    </a:cubicBezTo>
                    <a:cubicBezTo>
                      <a:pt x="211" y="104"/>
                      <a:pt x="196" y="157"/>
                      <a:pt x="176" y="178"/>
                    </a:cubicBezTo>
                    <a:cubicBezTo>
                      <a:pt x="126" y="231"/>
                      <a:pt x="39" y="193"/>
                      <a:pt x="34" y="123"/>
                    </a:cubicBezTo>
                    <a:cubicBezTo>
                      <a:pt x="30" y="89"/>
                      <a:pt x="51" y="55"/>
                      <a:pt x="83" y="41"/>
                    </a:cubicBezTo>
                    <a:cubicBezTo>
                      <a:pt x="111" y="26"/>
                      <a:pt x="146" y="30"/>
                      <a:pt x="173" y="43"/>
                    </a:cubicBezTo>
                    <a:cubicBezTo>
                      <a:pt x="227" y="69"/>
                      <a:pt x="282" y="131"/>
                      <a:pt x="253" y="194"/>
                    </a:cubicBezTo>
                    <a:cubicBezTo>
                      <a:pt x="223" y="265"/>
                      <a:pt x="139" y="276"/>
                      <a:pt x="73" y="253"/>
                    </a:cubicBezTo>
                    <a:cubicBezTo>
                      <a:pt x="56" y="248"/>
                      <a:pt x="50" y="273"/>
                      <a:pt x="65" y="280"/>
                    </a:cubicBezTo>
                    <a:cubicBezTo>
                      <a:pt x="152" y="311"/>
                      <a:pt x="272" y="284"/>
                      <a:pt x="289" y="180"/>
                    </a:cubicBezTo>
                    <a:cubicBezTo>
                      <a:pt x="305" y="89"/>
                      <a:pt x="202" y="0"/>
                      <a:pt x="114" y="6"/>
                    </a:cubicBezTo>
                    <a:cubicBezTo>
                      <a:pt x="67" y="9"/>
                      <a:pt x="25" y="43"/>
                      <a:pt x="12" y="89"/>
                    </a:cubicBezTo>
                    <a:cubicBezTo>
                      <a:pt x="0" y="135"/>
                      <a:pt x="17" y="184"/>
                      <a:pt x="54" y="211"/>
                    </a:cubicBezTo>
                    <a:cubicBezTo>
                      <a:pt x="92" y="239"/>
                      <a:pt x="146" y="240"/>
                      <a:pt x="184" y="213"/>
                    </a:cubicBezTo>
                    <a:cubicBezTo>
                      <a:pt x="218" y="185"/>
                      <a:pt x="242" y="129"/>
                      <a:pt x="211" y="90"/>
                    </a:cubicBezTo>
                    <a:cubicBezTo>
                      <a:pt x="182" y="50"/>
                      <a:pt x="101" y="65"/>
                      <a:pt x="90" y="115"/>
                    </a:cubicBezTo>
                    <a:cubicBezTo>
                      <a:pt x="86" y="135"/>
                      <a:pt x="97" y="157"/>
                      <a:pt x="117" y="161"/>
                    </a:cubicBezTo>
                    <a:cubicBezTo>
                      <a:pt x="136" y="164"/>
                      <a:pt x="156" y="151"/>
                      <a:pt x="154" y="131"/>
                    </a:cubicBezTo>
                    <a:cubicBezTo>
                      <a:pt x="154" y="122"/>
                      <a:pt x="140"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25" name="Freeform 315">
                <a:extLst>
                  <a:ext uri="{FF2B5EF4-FFF2-40B4-BE49-F238E27FC236}">
                    <a16:creationId xmlns:a16="http://schemas.microsoft.com/office/drawing/2014/main" id="{C560FE71-D84D-6B40-922D-ADF3B6F23A50}"/>
                  </a:ext>
                </a:extLst>
              </p:cNvPr>
              <p:cNvSpPr>
                <a:spLocks/>
              </p:cNvSpPr>
              <p:nvPr/>
            </p:nvSpPr>
            <p:spPr bwMode="auto">
              <a:xfrm>
                <a:off x="3685183" y="3861048"/>
                <a:ext cx="145481" cy="149712"/>
              </a:xfrm>
              <a:custGeom>
                <a:avLst/>
                <a:gdLst>
                  <a:gd name="T0" fmla="*/ 65562 w 304"/>
                  <a:gd name="T1" fmla="*/ 61900 h 312"/>
                  <a:gd name="T2" fmla="*/ 65562 w 304"/>
                  <a:gd name="T3" fmla="*/ 61900 h 312"/>
                  <a:gd name="T4" fmla="*/ 56470 w 304"/>
                  <a:gd name="T5" fmla="*/ 65259 h 312"/>
                  <a:gd name="T6" fmla="*/ 56470 w 304"/>
                  <a:gd name="T7" fmla="*/ 65259 h 312"/>
                  <a:gd name="T8" fmla="*/ 54555 w 304"/>
                  <a:gd name="T9" fmla="*/ 52783 h 312"/>
                  <a:gd name="T10" fmla="*/ 54555 w 304"/>
                  <a:gd name="T11" fmla="*/ 52783 h 312"/>
                  <a:gd name="T12" fmla="*/ 81833 w 304"/>
                  <a:gd name="T13" fmla="*/ 44626 h 312"/>
                  <a:gd name="T14" fmla="*/ 81833 w 304"/>
                  <a:gd name="T15" fmla="*/ 44626 h 312"/>
                  <a:gd name="T16" fmla="*/ 83747 w 304"/>
                  <a:gd name="T17" fmla="*/ 85413 h 312"/>
                  <a:gd name="T18" fmla="*/ 83747 w 304"/>
                  <a:gd name="T19" fmla="*/ 85413 h 312"/>
                  <a:gd name="T20" fmla="*/ 15792 w 304"/>
                  <a:gd name="T21" fmla="*/ 59021 h 312"/>
                  <a:gd name="T22" fmla="*/ 15792 w 304"/>
                  <a:gd name="T23" fmla="*/ 59021 h 312"/>
                  <a:gd name="T24" fmla="*/ 39720 w 304"/>
                  <a:gd name="T25" fmla="*/ 19674 h 312"/>
                  <a:gd name="T26" fmla="*/ 39720 w 304"/>
                  <a:gd name="T27" fmla="*/ 19674 h 312"/>
                  <a:gd name="T28" fmla="*/ 82312 w 304"/>
                  <a:gd name="T29" fmla="*/ 20633 h 312"/>
                  <a:gd name="T30" fmla="*/ 82312 w 304"/>
                  <a:gd name="T31" fmla="*/ 20633 h 312"/>
                  <a:gd name="T32" fmla="*/ 121553 w 304"/>
                  <a:gd name="T33" fmla="*/ 93090 h 312"/>
                  <a:gd name="T34" fmla="*/ 121553 w 304"/>
                  <a:gd name="T35" fmla="*/ 93090 h 312"/>
                  <a:gd name="T36" fmla="*/ 34456 w 304"/>
                  <a:gd name="T37" fmla="*/ 121401 h 312"/>
                  <a:gd name="T38" fmla="*/ 34456 w 304"/>
                  <a:gd name="T39" fmla="*/ 121401 h 312"/>
                  <a:gd name="T40" fmla="*/ 31585 w 304"/>
                  <a:gd name="T41" fmla="*/ 134357 h 312"/>
                  <a:gd name="T42" fmla="*/ 31585 w 304"/>
                  <a:gd name="T43" fmla="*/ 134357 h 312"/>
                  <a:gd name="T44" fmla="*/ 138303 w 304"/>
                  <a:gd name="T45" fmla="*/ 86372 h 312"/>
                  <a:gd name="T46" fmla="*/ 138303 w 304"/>
                  <a:gd name="T47" fmla="*/ 86372 h 312"/>
                  <a:gd name="T48" fmla="*/ 54555 w 304"/>
                  <a:gd name="T49" fmla="*/ 2879 h 312"/>
                  <a:gd name="T50" fmla="*/ 54555 w 304"/>
                  <a:gd name="T51" fmla="*/ 2879 h 312"/>
                  <a:gd name="T52" fmla="*/ 5743 w 304"/>
                  <a:gd name="T53" fmla="*/ 42706 h 312"/>
                  <a:gd name="T54" fmla="*/ 5743 w 304"/>
                  <a:gd name="T55" fmla="*/ 42706 h 312"/>
                  <a:gd name="T56" fmla="*/ 25842 w 304"/>
                  <a:gd name="T57" fmla="*/ 101248 h 312"/>
                  <a:gd name="T58" fmla="*/ 25842 w 304"/>
                  <a:gd name="T59" fmla="*/ 101248 h 312"/>
                  <a:gd name="T60" fmla="*/ 87576 w 304"/>
                  <a:gd name="T61" fmla="*/ 102207 h 312"/>
                  <a:gd name="T62" fmla="*/ 87576 w 304"/>
                  <a:gd name="T63" fmla="*/ 102207 h 312"/>
                  <a:gd name="T64" fmla="*/ 100975 w 304"/>
                  <a:gd name="T65" fmla="*/ 43186 h 312"/>
                  <a:gd name="T66" fmla="*/ 100975 w 304"/>
                  <a:gd name="T67" fmla="*/ 43186 h 312"/>
                  <a:gd name="T68" fmla="*/ 42591 w 304"/>
                  <a:gd name="T69" fmla="*/ 55182 h 312"/>
                  <a:gd name="T70" fmla="*/ 42591 w 304"/>
                  <a:gd name="T71" fmla="*/ 55182 h 312"/>
                  <a:gd name="T72" fmla="*/ 55991 w 304"/>
                  <a:gd name="T73" fmla="*/ 77255 h 312"/>
                  <a:gd name="T74" fmla="*/ 55991 w 304"/>
                  <a:gd name="T75" fmla="*/ 77255 h 312"/>
                  <a:gd name="T76" fmla="*/ 73698 w 304"/>
                  <a:gd name="T77" fmla="*/ 62860 h 312"/>
                  <a:gd name="T78" fmla="*/ 73698 w 304"/>
                  <a:gd name="T79" fmla="*/ 62860 h 312"/>
                  <a:gd name="T80" fmla="*/ 65562 w 304"/>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7" y="129"/>
                    </a:moveTo>
                    <a:lnTo>
                      <a:pt x="137" y="129"/>
                    </a:lnTo>
                    <a:cubicBezTo>
                      <a:pt x="134" y="136"/>
                      <a:pt x="125" y="140"/>
                      <a:pt x="118" y="136"/>
                    </a:cubicBezTo>
                    <a:cubicBezTo>
                      <a:pt x="108" y="133"/>
                      <a:pt x="109" y="118"/>
                      <a:pt x="114" y="110"/>
                    </a:cubicBezTo>
                    <a:cubicBezTo>
                      <a:pt x="125" y="93"/>
                      <a:pt x="154" y="88"/>
                      <a:pt x="171" y="93"/>
                    </a:cubicBezTo>
                    <a:cubicBezTo>
                      <a:pt x="211" y="104"/>
                      <a:pt x="196" y="157"/>
                      <a:pt x="175" y="178"/>
                    </a:cubicBezTo>
                    <a:cubicBezTo>
                      <a:pt x="125" y="231"/>
                      <a:pt x="38" y="193"/>
                      <a:pt x="33" y="123"/>
                    </a:cubicBezTo>
                    <a:cubicBezTo>
                      <a:pt x="30" y="89"/>
                      <a:pt x="50" y="55"/>
                      <a:pt x="83" y="41"/>
                    </a:cubicBezTo>
                    <a:cubicBezTo>
                      <a:pt x="112" y="26"/>
                      <a:pt x="144" y="30"/>
                      <a:pt x="172" y="43"/>
                    </a:cubicBezTo>
                    <a:cubicBezTo>
                      <a:pt x="227" y="69"/>
                      <a:pt x="281" y="131"/>
                      <a:pt x="254" y="194"/>
                    </a:cubicBezTo>
                    <a:cubicBezTo>
                      <a:pt x="222" y="265"/>
                      <a:pt x="139" y="276"/>
                      <a:pt x="72" y="253"/>
                    </a:cubicBezTo>
                    <a:cubicBezTo>
                      <a:pt x="55" y="248"/>
                      <a:pt x="49" y="273"/>
                      <a:pt x="66" y="280"/>
                    </a:cubicBezTo>
                    <a:cubicBezTo>
                      <a:pt x="151" y="311"/>
                      <a:pt x="272" y="284"/>
                      <a:pt x="289" y="180"/>
                    </a:cubicBezTo>
                    <a:cubicBezTo>
                      <a:pt x="303" y="89"/>
                      <a:pt x="202" y="0"/>
                      <a:pt x="114" y="6"/>
                    </a:cubicBezTo>
                    <a:cubicBezTo>
                      <a:pt x="66" y="9"/>
                      <a:pt x="25" y="43"/>
                      <a:pt x="12" y="89"/>
                    </a:cubicBezTo>
                    <a:cubicBezTo>
                      <a:pt x="0" y="135"/>
                      <a:pt x="17" y="184"/>
                      <a:pt x="54" y="211"/>
                    </a:cubicBezTo>
                    <a:cubicBezTo>
                      <a:pt x="92" y="239"/>
                      <a:pt x="146" y="240"/>
                      <a:pt x="183" y="213"/>
                    </a:cubicBezTo>
                    <a:cubicBezTo>
                      <a:pt x="218" y="185"/>
                      <a:pt x="242" y="129"/>
                      <a:pt x="211" y="90"/>
                    </a:cubicBezTo>
                    <a:cubicBezTo>
                      <a:pt x="181" y="50"/>
                      <a:pt x="100" y="65"/>
                      <a:pt x="89" y="115"/>
                    </a:cubicBezTo>
                    <a:cubicBezTo>
                      <a:pt x="87" y="135"/>
                      <a:pt x="96" y="157"/>
                      <a:pt x="117" y="161"/>
                    </a:cubicBezTo>
                    <a:cubicBezTo>
                      <a:pt x="135" y="164"/>
                      <a:pt x="155" y="151"/>
                      <a:pt x="154" y="131"/>
                    </a:cubicBezTo>
                    <a:cubicBezTo>
                      <a:pt x="152" y="122"/>
                      <a:pt x="139"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26" name="Freeform 316">
                <a:extLst>
                  <a:ext uri="{FF2B5EF4-FFF2-40B4-BE49-F238E27FC236}">
                    <a16:creationId xmlns:a16="http://schemas.microsoft.com/office/drawing/2014/main" id="{4C4D36FB-8E47-074D-BB8A-3C78333C56AB}"/>
                  </a:ext>
                </a:extLst>
              </p:cNvPr>
              <p:cNvSpPr>
                <a:spLocks noChangeArrowheads="1"/>
              </p:cNvSpPr>
              <p:nvPr/>
            </p:nvSpPr>
            <p:spPr bwMode="auto">
              <a:xfrm>
                <a:off x="4345382" y="3861525"/>
                <a:ext cx="163532" cy="149236"/>
              </a:xfrm>
              <a:custGeom>
                <a:avLst/>
                <a:gdLst>
                  <a:gd name="T0" fmla="*/ 203 w 345"/>
                  <a:gd name="T1" fmla="*/ 164 h 311"/>
                  <a:gd name="T2" fmla="*/ 203 w 345"/>
                  <a:gd name="T3" fmla="*/ 164 h 311"/>
                  <a:gd name="T4" fmla="*/ 210 w 345"/>
                  <a:gd name="T5" fmla="*/ 146 h 311"/>
                  <a:gd name="T6" fmla="*/ 210 w 345"/>
                  <a:gd name="T7" fmla="*/ 146 h 311"/>
                  <a:gd name="T8" fmla="*/ 232 w 345"/>
                  <a:gd name="T9" fmla="*/ 162 h 311"/>
                  <a:gd name="T10" fmla="*/ 232 w 345"/>
                  <a:gd name="T11" fmla="*/ 162 h 311"/>
                  <a:gd name="T12" fmla="*/ 205 w 345"/>
                  <a:gd name="T13" fmla="*/ 214 h 311"/>
                  <a:gd name="T14" fmla="*/ 205 w 345"/>
                  <a:gd name="T15" fmla="*/ 214 h 311"/>
                  <a:gd name="T16" fmla="*/ 142 w 345"/>
                  <a:gd name="T17" fmla="*/ 156 h 311"/>
                  <a:gd name="T18" fmla="*/ 142 w 345"/>
                  <a:gd name="T19" fmla="*/ 156 h 311"/>
                  <a:gd name="T20" fmla="*/ 280 w 345"/>
                  <a:gd name="T21" fmla="*/ 95 h 311"/>
                  <a:gd name="T22" fmla="*/ 280 w 345"/>
                  <a:gd name="T23" fmla="*/ 95 h 311"/>
                  <a:gd name="T24" fmla="*/ 305 w 345"/>
                  <a:gd name="T25" fmla="*/ 189 h 311"/>
                  <a:gd name="T26" fmla="*/ 305 w 345"/>
                  <a:gd name="T27" fmla="*/ 189 h 311"/>
                  <a:gd name="T28" fmla="*/ 239 w 345"/>
                  <a:gd name="T29" fmla="*/ 251 h 311"/>
                  <a:gd name="T30" fmla="*/ 239 w 345"/>
                  <a:gd name="T31" fmla="*/ 251 h 311"/>
                  <a:gd name="T32" fmla="*/ 75 w 345"/>
                  <a:gd name="T33" fmla="*/ 201 h 311"/>
                  <a:gd name="T34" fmla="*/ 75 w 345"/>
                  <a:gd name="T35" fmla="*/ 201 h 311"/>
                  <a:gd name="T36" fmla="*/ 161 w 345"/>
                  <a:gd name="T37" fmla="*/ 30 h 311"/>
                  <a:gd name="T38" fmla="*/ 161 w 345"/>
                  <a:gd name="T39" fmla="*/ 30 h 311"/>
                  <a:gd name="T40" fmla="*/ 147 w 345"/>
                  <a:gd name="T41" fmla="*/ 7 h 311"/>
                  <a:gd name="T42" fmla="*/ 147 w 345"/>
                  <a:gd name="T43" fmla="*/ 7 h 311"/>
                  <a:gd name="T44" fmla="*/ 60 w 345"/>
                  <a:gd name="T45" fmla="*/ 237 h 311"/>
                  <a:gd name="T46" fmla="*/ 60 w 345"/>
                  <a:gd name="T47" fmla="*/ 237 h 311"/>
                  <a:gd name="T48" fmla="*/ 306 w 345"/>
                  <a:gd name="T49" fmla="*/ 235 h 311"/>
                  <a:gd name="T50" fmla="*/ 306 w 345"/>
                  <a:gd name="T51" fmla="*/ 235 h 311"/>
                  <a:gd name="T52" fmla="*/ 319 w 345"/>
                  <a:gd name="T53" fmla="*/ 104 h 311"/>
                  <a:gd name="T54" fmla="*/ 319 w 345"/>
                  <a:gd name="T55" fmla="*/ 104 h 311"/>
                  <a:gd name="T56" fmla="*/ 203 w 345"/>
                  <a:gd name="T57" fmla="*/ 49 h 311"/>
                  <a:gd name="T58" fmla="*/ 203 w 345"/>
                  <a:gd name="T59" fmla="*/ 49 h 311"/>
                  <a:gd name="T60" fmla="*/ 111 w 345"/>
                  <a:gd name="T61" fmla="*/ 138 h 311"/>
                  <a:gd name="T62" fmla="*/ 111 w 345"/>
                  <a:gd name="T63" fmla="*/ 138 h 311"/>
                  <a:gd name="T64" fmla="*/ 178 w 345"/>
                  <a:gd name="T65" fmla="*/ 245 h 311"/>
                  <a:gd name="T66" fmla="*/ 178 w 345"/>
                  <a:gd name="T67" fmla="*/ 245 h 311"/>
                  <a:gd name="T68" fmla="*/ 245 w 345"/>
                  <a:gd name="T69" fmla="*/ 142 h 311"/>
                  <a:gd name="T70" fmla="*/ 245 w 345"/>
                  <a:gd name="T71" fmla="*/ 142 h 311"/>
                  <a:gd name="T72" fmla="*/ 195 w 345"/>
                  <a:gd name="T73" fmla="*/ 128 h 311"/>
                  <a:gd name="T74" fmla="*/ 195 w 345"/>
                  <a:gd name="T75" fmla="*/ 128 h 311"/>
                  <a:gd name="T76" fmla="*/ 189 w 345"/>
                  <a:gd name="T77" fmla="*/ 175 h 311"/>
                  <a:gd name="T78" fmla="*/ 189 w 345"/>
                  <a:gd name="T79" fmla="*/ 175 h 311"/>
                  <a:gd name="T80" fmla="*/ 203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3" y="164"/>
                    </a:moveTo>
                    <a:lnTo>
                      <a:pt x="203" y="164"/>
                    </a:lnTo>
                    <a:cubicBezTo>
                      <a:pt x="199" y="156"/>
                      <a:pt x="203" y="147"/>
                      <a:pt x="210" y="146"/>
                    </a:cubicBezTo>
                    <a:lnTo>
                      <a:pt x="210" y="146"/>
                    </a:lnTo>
                    <a:cubicBezTo>
                      <a:pt x="222" y="142"/>
                      <a:pt x="231" y="153"/>
                      <a:pt x="232" y="162"/>
                    </a:cubicBezTo>
                    <a:lnTo>
                      <a:pt x="232" y="162"/>
                    </a:lnTo>
                    <a:cubicBezTo>
                      <a:pt x="238" y="181"/>
                      <a:pt x="220" y="205"/>
                      <a:pt x="205" y="214"/>
                    </a:cubicBezTo>
                    <a:lnTo>
                      <a:pt x="205" y="214"/>
                    </a:lnTo>
                    <a:cubicBezTo>
                      <a:pt x="169" y="235"/>
                      <a:pt x="142" y="187"/>
                      <a:pt x="142" y="156"/>
                    </a:cubicBezTo>
                    <a:lnTo>
                      <a:pt x="142" y="156"/>
                    </a:lnTo>
                    <a:cubicBezTo>
                      <a:pt x="139" y="83"/>
                      <a:pt x="227" y="50"/>
                      <a:pt x="280" y="95"/>
                    </a:cubicBezTo>
                    <a:lnTo>
                      <a:pt x="280" y="95"/>
                    </a:lnTo>
                    <a:cubicBezTo>
                      <a:pt x="307" y="117"/>
                      <a:pt x="316" y="156"/>
                      <a:pt x="305" y="189"/>
                    </a:cubicBezTo>
                    <a:lnTo>
                      <a:pt x="305" y="189"/>
                    </a:lnTo>
                    <a:cubicBezTo>
                      <a:pt x="294" y="220"/>
                      <a:pt x="266" y="239"/>
                      <a:pt x="239" y="251"/>
                    </a:cubicBezTo>
                    <a:lnTo>
                      <a:pt x="239" y="251"/>
                    </a:lnTo>
                    <a:cubicBezTo>
                      <a:pt x="182" y="271"/>
                      <a:pt x="100" y="266"/>
                      <a:pt x="75" y="201"/>
                    </a:cubicBezTo>
                    <a:lnTo>
                      <a:pt x="75" y="201"/>
                    </a:lnTo>
                    <a:cubicBezTo>
                      <a:pt x="46" y="129"/>
                      <a:pt x="98" y="63"/>
                      <a:pt x="161" y="30"/>
                    </a:cubicBezTo>
                    <a:lnTo>
                      <a:pt x="161" y="30"/>
                    </a:lnTo>
                    <a:cubicBezTo>
                      <a:pt x="176" y="22"/>
                      <a:pt x="163" y="0"/>
                      <a:pt x="147" y="7"/>
                    </a:cubicBezTo>
                    <a:lnTo>
                      <a:pt x="147" y="7"/>
                    </a:lnTo>
                    <a:cubicBezTo>
                      <a:pt x="64" y="46"/>
                      <a:pt x="0" y="151"/>
                      <a:pt x="60" y="237"/>
                    </a:cubicBezTo>
                    <a:lnTo>
                      <a:pt x="60" y="237"/>
                    </a:lnTo>
                    <a:cubicBezTo>
                      <a:pt x="113" y="310"/>
                      <a:pt x="249" y="302"/>
                      <a:pt x="306" y="235"/>
                    </a:cubicBezTo>
                    <a:lnTo>
                      <a:pt x="306" y="235"/>
                    </a:lnTo>
                    <a:cubicBezTo>
                      <a:pt x="337" y="200"/>
                      <a:pt x="344" y="146"/>
                      <a:pt x="319" y="104"/>
                    </a:cubicBezTo>
                    <a:lnTo>
                      <a:pt x="319" y="104"/>
                    </a:lnTo>
                    <a:cubicBezTo>
                      <a:pt x="295" y="63"/>
                      <a:pt x="249" y="41"/>
                      <a:pt x="203" y="49"/>
                    </a:cubicBezTo>
                    <a:lnTo>
                      <a:pt x="203" y="49"/>
                    </a:lnTo>
                    <a:cubicBezTo>
                      <a:pt x="159" y="55"/>
                      <a:pt x="118" y="92"/>
                      <a:pt x="111" y="138"/>
                    </a:cubicBezTo>
                    <a:lnTo>
                      <a:pt x="111" y="138"/>
                    </a:lnTo>
                    <a:cubicBezTo>
                      <a:pt x="106" y="183"/>
                      <a:pt x="130" y="239"/>
                      <a:pt x="178" y="245"/>
                    </a:cubicBezTo>
                    <a:lnTo>
                      <a:pt x="178" y="245"/>
                    </a:lnTo>
                    <a:cubicBezTo>
                      <a:pt x="227" y="252"/>
                      <a:pt x="274" y="184"/>
                      <a:pt x="245" y="142"/>
                    </a:cubicBezTo>
                    <a:lnTo>
                      <a:pt x="245" y="142"/>
                    </a:lnTo>
                    <a:cubicBezTo>
                      <a:pt x="235" y="125"/>
                      <a:pt x="213" y="116"/>
                      <a:pt x="195" y="128"/>
                    </a:cubicBezTo>
                    <a:lnTo>
                      <a:pt x="195" y="128"/>
                    </a:lnTo>
                    <a:cubicBezTo>
                      <a:pt x="178" y="138"/>
                      <a:pt x="174" y="162"/>
                      <a:pt x="189" y="175"/>
                    </a:cubicBezTo>
                    <a:lnTo>
                      <a:pt x="189" y="175"/>
                    </a:lnTo>
                    <a:cubicBezTo>
                      <a:pt x="197" y="181"/>
                      <a:pt x="209" y="174"/>
                      <a:pt x="203"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27" name="Freeform 317">
                <a:extLst>
                  <a:ext uri="{FF2B5EF4-FFF2-40B4-BE49-F238E27FC236}">
                    <a16:creationId xmlns:a16="http://schemas.microsoft.com/office/drawing/2014/main" id="{08278C95-4C98-E84C-8628-13F756E97810}"/>
                  </a:ext>
                </a:extLst>
              </p:cNvPr>
              <p:cNvSpPr>
                <a:spLocks noChangeArrowheads="1"/>
              </p:cNvSpPr>
              <p:nvPr/>
            </p:nvSpPr>
            <p:spPr bwMode="auto">
              <a:xfrm>
                <a:off x="4794700" y="3861525"/>
                <a:ext cx="166709" cy="149236"/>
              </a:xfrm>
              <a:custGeom>
                <a:avLst/>
                <a:gdLst>
                  <a:gd name="T0" fmla="*/ 207 w 348"/>
                  <a:gd name="T1" fmla="*/ 164 h 311"/>
                  <a:gd name="T2" fmla="*/ 207 w 348"/>
                  <a:gd name="T3" fmla="*/ 164 h 311"/>
                  <a:gd name="T4" fmla="*/ 213 w 348"/>
                  <a:gd name="T5" fmla="*/ 146 h 311"/>
                  <a:gd name="T6" fmla="*/ 213 w 348"/>
                  <a:gd name="T7" fmla="*/ 146 h 311"/>
                  <a:gd name="T8" fmla="*/ 235 w 348"/>
                  <a:gd name="T9" fmla="*/ 162 h 311"/>
                  <a:gd name="T10" fmla="*/ 235 w 348"/>
                  <a:gd name="T11" fmla="*/ 162 h 311"/>
                  <a:gd name="T12" fmla="*/ 207 w 348"/>
                  <a:gd name="T13" fmla="*/ 214 h 311"/>
                  <a:gd name="T14" fmla="*/ 207 w 348"/>
                  <a:gd name="T15" fmla="*/ 214 h 311"/>
                  <a:gd name="T16" fmla="*/ 143 w 348"/>
                  <a:gd name="T17" fmla="*/ 156 h 311"/>
                  <a:gd name="T18" fmla="*/ 143 w 348"/>
                  <a:gd name="T19" fmla="*/ 156 h 311"/>
                  <a:gd name="T20" fmla="*/ 283 w 348"/>
                  <a:gd name="T21" fmla="*/ 95 h 311"/>
                  <a:gd name="T22" fmla="*/ 283 w 348"/>
                  <a:gd name="T23" fmla="*/ 95 h 311"/>
                  <a:gd name="T24" fmla="*/ 308 w 348"/>
                  <a:gd name="T25" fmla="*/ 189 h 311"/>
                  <a:gd name="T26" fmla="*/ 308 w 348"/>
                  <a:gd name="T27" fmla="*/ 189 h 311"/>
                  <a:gd name="T28" fmla="*/ 239 w 348"/>
                  <a:gd name="T29" fmla="*/ 251 h 311"/>
                  <a:gd name="T30" fmla="*/ 239 w 348"/>
                  <a:gd name="T31" fmla="*/ 251 h 311"/>
                  <a:gd name="T32" fmla="*/ 76 w 348"/>
                  <a:gd name="T33" fmla="*/ 201 h 311"/>
                  <a:gd name="T34" fmla="*/ 76 w 348"/>
                  <a:gd name="T35" fmla="*/ 201 h 311"/>
                  <a:gd name="T36" fmla="*/ 163 w 348"/>
                  <a:gd name="T37" fmla="*/ 30 h 311"/>
                  <a:gd name="T38" fmla="*/ 163 w 348"/>
                  <a:gd name="T39" fmla="*/ 30 h 311"/>
                  <a:gd name="T40" fmla="*/ 150 w 348"/>
                  <a:gd name="T41" fmla="*/ 7 h 311"/>
                  <a:gd name="T42" fmla="*/ 150 w 348"/>
                  <a:gd name="T43" fmla="*/ 7 h 311"/>
                  <a:gd name="T44" fmla="*/ 62 w 348"/>
                  <a:gd name="T45" fmla="*/ 237 h 311"/>
                  <a:gd name="T46" fmla="*/ 62 w 348"/>
                  <a:gd name="T47" fmla="*/ 237 h 311"/>
                  <a:gd name="T48" fmla="*/ 309 w 348"/>
                  <a:gd name="T49" fmla="*/ 235 h 311"/>
                  <a:gd name="T50" fmla="*/ 309 w 348"/>
                  <a:gd name="T51" fmla="*/ 235 h 311"/>
                  <a:gd name="T52" fmla="*/ 322 w 348"/>
                  <a:gd name="T53" fmla="*/ 104 h 311"/>
                  <a:gd name="T54" fmla="*/ 322 w 348"/>
                  <a:gd name="T55" fmla="*/ 104 h 311"/>
                  <a:gd name="T56" fmla="*/ 207 w 348"/>
                  <a:gd name="T57" fmla="*/ 49 h 311"/>
                  <a:gd name="T58" fmla="*/ 207 w 348"/>
                  <a:gd name="T59" fmla="*/ 49 h 311"/>
                  <a:gd name="T60" fmla="*/ 115 w 348"/>
                  <a:gd name="T61" fmla="*/ 138 h 311"/>
                  <a:gd name="T62" fmla="*/ 115 w 348"/>
                  <a:gd name="T63" fmla="*/ 138 h 311"/>
                  <a:gd name="T64" fmla="*/ 180 w 348"/>
                  <a:gd name="T65" fmla="*/ 245 h 311"/>
                  <a:gd name="T66" fmla="*/ 180 w 348"/>
                  <a:gd name="T67" fmla="*/ 245 h 311"/>
                  <a:gd name="T68" fmla="*/ 249 w 348"/>
                  <a:gd name="T69" fmla="*/ 142 h 311"/>
                  <a:gd name="T70" fmla="*/ 249 w 348"/>
                  <a:gd name="T71" fmla="*/ 142 h 311"/>
                  <a:gd name="T72" fmla="*/ 197 w 348"/>
                  <a:gd name="T73" fmla="*/ 128 h 311"/>
                  <a:gd name="T74" fmla="*/ 197 w 348"/>
                  <a:gd name="T75" fmla="*/ 128 h 311"/>
                  <a:gd name="T76" fmla="*/ 192 w 348"/>
                  <a:gd name="T77" fmla="*/ 175 h 311"/>
                  <a:gd name="T78" fmla="*/ 192 w 348"/>
                  <a:gd name="T79" fmla="*/ 175 h 311"/>
                  <a:gd name="T80" fmla="*/ 207 w 348"/>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8" h="311">
                    <a:moveTo>
                      <a:pt x="207" y="164"/>
                    </a:moveTo>
                    <a:lnTo>
                      <a:pt x="207" y="164"/>
                    </a:lnTo>
                    <a:cubicBezTo>
                      <a:pt x="203" y="156"/>
                      <a:pt x="205" y="147"/>
                      <a:pt x="213" y="146"/>
                    </a:cubicBezTo>
                    <a:lnTo>
                      <a:pt x="213" y="146"/>
                    </a:lnTo>
                    <a:cubicBezTo>
                      <a:pt x="224" y="142"/>
                      <a:pt x="233" y="153"/>
                      <a:pt x="235" y="162"/>
                    </a:cubicBezTo>
                    <a:lnTo>
                      <a:pt x="235" y="162"/>
                    </a:lnTo>
                    <a:cubicBezTo>
                      <a:pt x="239" y="181"/>
                      <a:pt x="222" y="205"/>
                      <a:pt x="207" y="214"/>
                    </a:cubicBezTo>
                    <a:lnTo>
                      <a:pt x="207" y="214"/>
                    </a:lnTo>
                    <a:cubicBezTo>
                      <a:pt x="171" y="235"/>
                      <a:pt x="145" y="187"/>
                      <a:pt x="143" y="156"/>
                    </a:cubicBezTo>
                    <a:lnTo>
                      <a:pt x="143" y="156"/>
                    </a:lnTo>
                    <a:cubicBezTo>
                      <a:pt x="142" y="83"/>
                      <a:pt x="230" y="50"/>
                      <a:pt x="283" y="95"/>
                    </a:cubicBezTo>
                    <a:lnTo>
                      <a:pt x="283" y="95"/>
                    </a:lnTo>
                    <a:cubicBezTo>
                      <a:pt x="309" y="117"/>
                      <a:pt x="318" y="156"/>
                      <a:pt x="308" y="189"/>
                    </a:cubicBezTo>
                    <a:lnTo>
                      <a:pt x="308" y="189"/>
                    </a:lnTo>
                    <a:cubicBezTo>
                      <a:pt x="296" y="220"/>
                      <a:pt x="270" y="239"/>
                      <a:pt x="239" y="251"/>
                    </a:cubicBezTo>
                    <a:lnTo>
                      <a:pt x="239" y="251"/>
                    </a:lnTo>
                    <a:cubicBezTo>
                      <a:pt x="184" y="271"/>
                      <a:pt x="101" y="266"/>
                      <a:pt x="76" y="201"/>
                    </a:cubicBezTo>
                    <a:lnTo>
                      <a:pt x="76" y="201"/>
                    </a:lnTo>
                    <a:cubicBezTo>
                      <a:pt x="49" y="129"/>
                      <a:pt x="101" y="63"/>
                      <a:pt x="163" y="30"/>
                    </a:cubicBezTo>
                    <a:lnTo>
                      <a:pt x="163" y="30"/>
                    </a:lnTo>
                    <a:cubicBezTo>
                      <a:pt x="178" y="22"/>
                      <a:pt x="166" y="0"/>
                      <a:pt x="150" y="7"/>
                    </a:cubicBezTo>
                    <a:lnTo>
                      <a:pt x="150" y="7"/>
                    </a:lnTo>
                    <a:cubicBezTo>
                      <a:pt x="67" y="46"/>
                      <a:pt x="0" y="151"/>
                      <a:pt x="62" y="237"/>
                    </a:cubicBezTo>
                    <a:lnTo>
                      <a:pt x="62" y="237"/>
                    </a:lnTo>
                    <a:cubicBezTo>
                      <a:pt x="116" y="310"/>
                      <a:pt x="251" y="302"/>
                      <a:pt x="309" y="235"/>
                    </a:cubicBezTo>
                    <a:lnTo>
                      <a:pt x="309" y="235"/>
                    </a:lnTo>
                    <a:cubicBezTo>
                      <a:pt x="341" y="200"/>
                      <a:pt x="347" y="146"/>
                      <a:pt x="322" y="104"/>
                    </a:cubicBezTo>
                    <a:lnTo>
                      <a:pt x="322" y="104"/>
                    </a:lnTo>
                    <a:cubicBezTo>
                      <a:pt x="299" y="63"/>
                      <a:pt x="253" y="41"/>
                      <a:pt x="207" y="49"/>
                    </a:cubicBezTo>
                    <a:lnTo>
                      <a:pt x="207" y="49"/>
                    </a:lnTo>
                    <a:cubicBezTo>
                      <a:pt x="159" y="55"/>
                      <a:pt x="120" y="92"/>
                      <a:pt x="115" y="138"/>
                    </a:cubicBezTo>
                    <a:lnTo>
                      <a:pt x="115" y="138"/>
                    </a:lnTo>
                    <a:cubicBezTo>
                      <a:pt x="109" y="183"/>
                      <a:pt x="132" y="239"/>
                      <a:pt x="180" y="245"/>
                    </a:cubicBezTo>
                    <a:lnTo>
                      <a:pt x="180" y="245"/>
                    </a:lnTo>
                    <a:cubicBezTo>
                      <a:pt x="229" y="252"/>
                      <a:pt x="276" y="184"/>
                      <a:pt x="249" y="142"/>
                    </a:cubicBezTo>
                    <a:lnTo>
                      <a:pt x="249" y="142"/>
                    </a:lnTo>
                    <a:cubicBezTo>
                      <a:pt x="237" y="125"/>
                      <a:pt x="214" y="116"/>
                      <a:pt x="197" y="128"/>
                    </a:cubicBezTo>
                    <a:lnTo>
                      <a:pt x="197" y="128"/>
                    </a:lnTo>
                    <a:cubicBezTo>
                      <a:pt x="182" y="138"/>
                      <a:pt x="176" y="162"/>
                      <a:pt x="192" y="175"/>
                    </a:cubicBezTo>
                    <a:lnTo>
                      <a:pt x="192" y="175"/>
                    </a:lnTo>
                    <a:cubicBezTo>
                      <a:pt x="200" y="181"/>
                      <a:pt x="210" y="174"/>
                      <a:pt x="207"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28" name="Freeform 318">
                <a:extLst>
                  <a:ext uri="{FF2B5EF4-FFF2-40B4-BE49-F238E27FC236}">
                    <a16:creationId xmlns:a16="http://schemas.microsoft.com/office/drawing/2014/main" id="{7DDE34D1-7E40-AE47-94DA-8105BD1A980D}"/>
                  </a:ext>
                </a:extLst>
              </p:cNvPr>
              <p:cNvSpPr>
                <a:spLocks/>
              </p:cNvSpPr>
              <p:nvPr/>
            </p:nvSpPr>
            <p:spPr bwMode="auto">
              <a:xfrm>
                <a:off x="5036679" y="3861048"/>
                <a:ext cx="145482" cy="149712"/>
              </a:xfrm>
              <a:custGeom>
                <a:avLst/>
                <a:gdLst>
                  <a:gd name="T0" fmla="*/ 65084 w 304"/>
                  <a:gd name="T1" fmla="*/ 61900 h 312"/>
                  <a:gd name="T2" fmla="*/ 65084 w 304"/>
                  <a:gd name="T3" fmla="*/ 61900 h 312"/>
                  <a:gd name="T4" fmla="*/ 56470 w 304"/>
                  <a:gd name="T5" fmla="*/ 65259 h 312"/>
                  <a:gd name="T6" fmla="*/ 56470 w 304"/>
                  <a:gd name="T7" fmla="*/ 65259 h 312"/>
                  <a:gd name="T8" fmla="*/ 54556 w 304"/>
                  <a:gd name="T9" fmla="*/ 52783 h 312"/>
                  <a:gd name="T10" fmla="*/ 54556 w 304"/>
                  <a:gd name="T11" fmla="*/ 52783 h 312"/>
                  <a:gd name="T12" fmla="*/ 81834 w 304"/>
                  <a:gd name="T13" fmla="*/ 44626 h 312"/>
                  <a:gd name="T14" fmla="*/ 81834 w 304"/>
                  <a:gd name="T15" fmla="*/ 44626 h 312"/>
                  <a:gd name="T16" fmla="*/ 83748 w 304"/>
                  <a:gd name="T17" fmla="*/ 85413 h 312"/>
                  <a:gd name="T18" fmla="*/ 83748 w 304"/>
                  <a:gd name="T19" fmla="*/ 85413 h 312"/>
                  <a:gd name="T20" fmla="*/ 15792 w 304"/>
                  <a:gd name="T21" fmla="*/ 59021 h 312"/>
                  <a:gd name="T22" fmla="*/ 15792 w 304"/>
                  <a:gd name="T23" fmla="*/ 59021 h 312"/>
                  <a:gd name="T24" fmla="*/ 39720 w 304"/>
                  <a:gd name="T25" fmla="*/ 19674 h 312"/>
                  <a:gd name="T26" fmla="*/ 39720 w 304"/>
                  <a:gd name="T27" fmla="*/ 19674 h 312"/>
                  <a:gd name="T28" fmla="*/ 82791 w 304"/>
                  <a:gd name="T29" fmla="*/ 20633 h 312"/>
                  <a:gd name="T30" fmla="*/ 82791 w 304"/>
                  <a:gd name="T31" fmla="*/ 20633 h 312"/>
                  <a:gd name="T32" fmla="*/ 122033 w 304"/>
                  <a:gd name="T33" fmla="*/ 93090 h 312"/>
                  <a:gd name="T34" fmla="*/ 122033 w 304"/>
                  <a:gd name="T35" fmla="*/ 93090 h 312"/>
                  <a:gd name="T36" fmla="*/ 34456 w 304"/>
                  <a:gd name="T37" fmla="*/ 121401 h 312"/>
                  <a:gd name="T38" fmla="*/ 34456 w 304"/>
                  <a:gd name="T39" fmla="*/ 121401 h 312"/>
                  <a:gd name="T40" fmla="*/ 31106 w 304"/>
                  <a:gd name="T41" fmla="*/ 134357 h 312"/>
                  <a:gd name="T42" fmla="*/ 31106 w 304"/>
                  <a:gd name="T43" fmla="*/ 134357 h 312"/>
                  <a:gd name="T44" fmla="*/ 138304 w 304"/>
                  <a:gd name="T45" fmla="*/ 86372 h 312"/>
                  <a:gd name="T46" fmla="*/ 138304 w 304"/>
                  <a:gd name="T47" fmla="*/ 86372 h 312"/>
                  <a:gd name="T48" fmla="*/ 54556 w 304"/>
                  <a:gd name="T49" fmla="*/ 2879 h 312"/>
                  <a:gd name="T50" fmla="*/ 54556 w 304"/>
                  <a:gd name="T51" fmla="*/ 2879 h 312"/>
                  <a:gd name="T52" fmla="*/ 5743 w 304"/>
                  <a:gd name="T53" fmla="*/ 42706 h 312"/>
                  <a:gd name="T54" fmla="*/ 5743 w 304"/>
                  <a:gd name="T55" fmla="*/ 42706 h 312"/>
                  <a:gd name="T56" fmla="*/ 26321 w 304"/>
                  <a:gd name="T57" fmla="*/ 101248 h 312"/>
                  <a:gd name="T58" fmla="*/ 26321 w 304"/>
                  <a:gd name="T59" fmla="*/ 101248 h 312"/>
                  <a:gd name="T60" fmla="*/ 88055 w 304"/>
                  <a:gd name="T61" fmla="*/ 102207 h 312"/>
                  <a:gd name="T62" fmla="*/ 88055 w 304"/>
                  <a:gd name="T63" fmla="*/ 102207 h 312"/>
                  <a:gd name="T64" fmla="*/ 100976 w 304"/>
                  <a:gd name="T65" fmla="*/ 43186 h 312"/>
                  <a:gd name="T66" fmla="*/ 100976 w 304"/>
                  <a:gd name="T67" fmla="*/ 43186 h 312"/>
                  <a:gd name="T68" fmla="*/ 43070 w 304"/>
                  <a:gd name="T69" fmla="*/ 55182 h 312"/>
                  <a:gd name="T70" fmla="*/ 43070 w 304"/>
                  <a:gd name="T71" fmla="*/ 55182 h 312"/>
                  <a:gd name="T72" fmla="*/ 55991 w 304"/>
                  <a:gd name="T73" fmla="*/ 77255 h 312"/>
                  <a:gd name="T74" fmla="*/ 55991 w 304"/>
                  <a:gd name="T75" fmla="*/ 77255 h 312"/>
                  <a:gd name="T76" fmla="*/ 73220 w 304"/>
                  <a:gd name="T77" fmla="*/ 62860 h 312"/>
                  <a:gd name="T78" fmla="*/ 73220 w 304"/>
                  <a:gd name="T79" fmla="*/ 62860 h 312"/>
                  <a:gd name="T80" fmla="*/ 65084 w 304"/>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6" y="129"/>
                    </a:moveTo>
                    <a:lnTo>
                      <a:pt x="136" y="129"/>
                    </a:lnTo>
                    <a:cubicBezTo>
                      <a:pt x="135" y="136"/>
                      <a:pt x="125" y="140"/>
                      <a:pt x="118" y="136"/>
                    </a:cubicBezTo>
                    <a:cubicBezTo>
                      <a:pt x="109" y="133"/>
                      <a:pt x="109" y="118"/>
                      <a:pt x="114" y="110"/>
                    </a:cubicBezTo>
                    <a:cubicBezTo>
                      <a:pt x="125" y="93"/>
                      <a:pt x="153" y="88"/>
                      <a:pt x="171" y="93"/>
                    </a:cubicBezTo>
                    <a:cubicBezTo>
                      <a:pt x="211" y="104"/>
                      <a:pt x="196" y="157"/>
                      <a:pt x="175" y="178"/>
                    </a:cubicBezTo>
                    <a:cubicBezTo>
                      <a:pt x="125" y="231"/>
                      <a:pt x="38" y="193"/>
                      <a:pt x="33" y="123"/>
                    </a:cubicBezTo>
                    <a:cubicBezTo>
                      <a:pt x="30" y="89"/>
                      <a:pt x="51" y="55"/>
                      <a:pt x="83" y="41"/>
                    </a:cubicBezTo>
                    <a:cubicBezTo>
                      <a:pt x="111" y="26"/>
                      <a:pt x="144" y="30"/>
                      <a:pt x="173" y="43"/>
                    </a:cubicBezTo>
                    <a:cubicBezTo>
                      <a:pt x="227" y="69"/>
                      <a:pt x="281" y="131"/>
                      <a:pt x="255" y="194"/>
                    </a:cubicBezTo>
                    <a:cubicBezTo>
                      <a:pt x="223" y="265"/>
                      <a:pt x="139" y="276"/>
                      <a:pt x="72" y="253"/>
                    </a:cubicBezTo>
                    <a:cubicBezTo>
                      <a:pt x="56" y="248"/>
                      <a:pt x="50" y="273"/>
                      <a:pt x="65" y="280"/>
                    </a:cubicBezTo>
                    <a:cubicBezTo>
                      <a:pt x="151" y="311"/>
                      <a:pt x="270" y="284"/>
                      <a:pt x="289" y="180"/>
                    </a:cubicBezTo>
                    <a:cubicBezTo>
                      <a:pt x="303" y="89"/>
                      <a:pt x="202" y="0"/>
                      <a:pt x="114" y="6"/>
                    </a:cubicBezTo>
                    <a:cubicBezTo>
                      <a:pt x="67" y="9"/>
                      <a:pt x="25" y="43"/>
                      <a:pt x="12" y="89"/>
                    </a:cubicBezTo>
                    <a:cubicBezTo>
                      <a:pt x="0" y="135"/>
                      <a:pt x="17" y="184"/>
                      <a:pt x="55" y="211"/>
                    </a:cubicBezTo>
                    <a:cubicBezTo>
                      <a:pt x="92" y="239"/>
                      <a:pt x="146" y="240"/>
                      <a:pt x="184" y="213"/>
                    </a:cubicBezTo>
                    <a:cubicBezTo>
                      <a:pt x="218" y="185"/>
                      <a:pt x="242" y="129"/>
                      <a:pt x="211" y="90"/>
                    </a:cubicBezTo>
                    <a:cubicBezTo>
                      <a:pt x="181" y="50"/>
                      <a:pt x="100" y="65"/>
                      <a:pt x="90" y="115"/>
                    </a:cubicBezTo>
                    <a:cubicBezTo>
                      <a:pt x="86" y="135"/>
                      <a:pt x="96" y="157"/>
                      <a:pt x="117" y="161"/>
                    </a:cubicBezTo>
                    <a:cubicBezTo>
                      <a:pt x="135" y="164"/>
                      <a:pt x="155" y="151"/>
                      <a:pt x="153" y="131"/>
                    </a:cubicBezTo>
                    <a:cubicBezTo>
                      <a:pt x="152" y="122"/>
                      <a:pt x="139"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29" name="Freeform 319">
                <a:extLst>
                  <a:ext uri="{FF2B5EF4-FFF2-40B4-BE49-F238E27FC236}">
                    <a16:creationId xmlns:a16="http://schemas.microsoft.com/office/drawing/2014/main" id="{015C83A4-5264-AD49-8C1D-649BC5807CCA}"/>
                  </a:ext>
                </a:extLst>
              </p:cNvPr>
              <p:cNvSpPr>
                <a:spLocks/>
              </p:cNvSpPr>
              <p:nvPr/>
            </p:nvSpPr>
            <p:spPr bwMode="auto">
              <a:xfrm>
                <a:off x="4585476" y="3861048"/>
                <a:ext cx="145482" cy="149712"/>
              </a:xfrm>
              <a:custGeom>
                <a:avLst/>
                <a:gdLst>
                  <a:gd name="T0" fmla="*/ 65563 w 304"/>
                  <a:gd name="T1" fmla="*/ 61900 h 312"/>
                  <a:gd name="T2" fmla="*/ 65563 w 304"/>
                  <a:gd name="T3" fmla="*/ 61900 h 312"/>
                  <a:gd name="T4" fmla="*/ 56470 w 304"/>
                  <a:gd name="T5" fmla="*/ 65259 h 312"/>
                  <a:gd name="T6" fmla="*/ 56470 w 304"/>
                  <a:gd name="T7" fmla="*/ 65259 h 312"/>
                  <a:gd name="T8" fmla="*/ 54556 w 304"/>
                  <a:gd name="T9" fmla="*/ 52783 h 312"/>
                  <a:gd name="T10" fmla="*/ 54556 w 304"/>
                  <a:gd name="T11" fmla="*/ 52783 h 312"/>
                  <a:gd name="T12" fmla="*/ 81834 w 304"/>
                  <a:gd name="T13" fmla="*/ 44626 h 312"/>
                  <a:gd name="T14" fmla="*/ 81834 w 304"/>
                  <a:gd name="T15" fmla="*/ 44626 h 312"/>
                  <a:gd name="T16" fmla="*/ 83748 w 304"/>
                  <a:gd name="T17" fmla="*/ 85413 h 312"/>
                  <a:gd name="T18" fmla="*/ 83748 w 304"/>
                  <a:gd name="T19" fmla="*/ 85413 h 312"/>
                  <a:gd name="T20" fmla="*/ 15792 w 304"/>
                  <a:gd name="T21" fmla="*/ 59021 h 312"/>
                  <a:gd name="T22" fmla="*/ 15792 w 304"/>
                  <a:gd name="T23" fmla="*/ 59021 h 312"/>
                  <a:gd name="T24" fmla="*/ 39720 w 304"/>
                  <a:gd name="T25" fmla="*/ 19674 h 312"/>
                  <a:gd name="T26" fmla="*/ 39720 w 304"/>
                  <a:gd name="T27" fmla="*/ 19674 h 312"/>
                  <a:gd name="T28" fmla="*/ 82312 w 304"/>
                  <a:gd name="T29" fmla="*/ 20633 h 312"/>
                  <a:gd name="T30" fmla="*/ 82312 w 304"/>
                  <a:gd name="T31" fmla="*/ 20633 h 312"/>
                  <a:gd name="T32" fmla="*/ 121554 w 304"/>
                  <a:gd name="T33" fmla="*/ 93090 h 312"/>
                  <a:gd name="T34" fmla="*/ 121554 w 304"/>
                  <a:gd name="T35" fmla="*/ 93090 h 312"/>
                  <a:gd name="T36" fmla="*/ 33978 w 304"/>
                  <a:gd name="T37" fmla="*/ 121401 h 312"/>
                  <a:gd name="T38" fmla="*/ 33978 w 304"/>
                  <a:gd name="T39" fmla="*/ 121401 h 312"/>
                  <a:gd name="T40" fmla="*/ 31585 w 304"/>
                  <a:gd name="T41" fmla="*/ 134357 h 312"/>
                  <a:gd name="T42" fmla="*/ 31585 w 304"/>
                  <a:gd name="T43" fmla="*/ 134357 h 312"/>
                  <a:gd name="T44" fmla="*/ 138304 w 304"/>
                  <a:gd name="T45" fmla="*/ 86372 h 312"/>
                  <a:gd name="T46" fmla="*/ 138304 w 304"/>
                  <a:gd name="T47" fmla="*/ 86372 h 312"/>
                  <a:gd name="T48" fmla="*/ 54556 w 304"/>
                  <a:gd name="T49" fmla="*/ 2879 h 312"/>
                  <a:gd name="T50" fmla="*/ 54556 w 304"/>
                  <a:gd name="T51" fmla="*/ 2879 h 312"/>
                  <a:gd name="T52" fmla="*/ 5743 w 304"/>
                  <a:gd name="T53" fmla="*/ 42706 h 312"/>
                  <a:gd name="T54" fmla="*/ 5743 w 304"/>
                  <a:gd name="T55" fmla="*/ 42706 h 312"/>
                  <a:gd name="T56" fmla="*/ 25842 w 304"/>
                  <a:gd name="T57" fmla="*/ 101248 h 312"/>
                  <a:gd name="T58" fmla="*/ 25842 w 304"/>
                  <a:gd name="T59" fmla="*/ 101248 h 312"/>
                  <a:gd name="T60" fmla="*/ 87576 w 304"/>
                  <a:gd name="T61" fmla="*/ 102207 h 312"/>
                  <a:gd name="T62" fmla="*/ 87576 w 304"/>
                  <a:gd name="T63" fmla="*/ 102207 h 312"/>
                  <a:gd name="T64" fmla="*/ 100976 w 304"/>
                  <a:gd name="T65" fmla="*/ 43186 h 312"/>
                  <a:gd name="T66" fmla="*/ 100976 w 304"/>
                  <a:gd name="T67" fmla="*/ 43186 h 312"/>
                  <a:gd name="T68" fmla="*/ 43549 w 304"/>
                  <a:gd name="T69" fmla="*/ 55182 h 312"/>
                  <a:gd name="T70" fmla="*/ 43549 w 304"/>
                  <a:gd name="T71" fmla="*/ 55182 h 312"/>
                  <a:gd name="T72" fmla="*/ 55991 w 304"/>
                  <a:gd name="T73" fmla="*/ 77255 h 312"/>
                  <a:gd name="T74" fmla="*/ 55991 w 304"/>
                  <a:gd name="T75" fmla="*/ 77255 h 312"/>
                  <a:gd name="T76" fmla="*/ 73698 w 304"/>
                  <a:gd name="T77" fmla="*/ 62860 h 312"/>
                  <a:gd name="T78" fmla="*/ 73698 w 304"/>
                  <a:gd name="T79" fmla="*/ 62860 h 312"/>
                  <a:gd name="T80" fmla="*/ 65563 w 304"/>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7" y="129"/>
                    </a:moveTo>
                    <a:lnTo>
                      <a:pt x="137" y="129"/>
                    </a:lnTo>
                    <a:cubicBezTo>
                      <a:pt x="134" y="136"/>
                      <a:pt x="125" y="140"/>
                      <a:pt x="118" y="136"/>
                    </a:cubicBezTo>
                    <a:cubicBezTo>
                      <a:pt x="108" y="133"/>
                      <a:pt x="109" y="118"/>
                      <a:pt x="114" y="110"/>
                    </a:cubicBezTo>
                    <a:cubicBezTo>
                      <a:pt x="123" y="93"/>
                      <a:pt x="152" y="88"/>
                      <a:pt x="171" y="93"/>
                    </a:cubicBezTo>
                    <a:cubicBezTo>
                      <a:pt x="210" y="104"/>
                      <a:pt x="196" y="157"/>
                      <a:pt x="175" y="178"/>
                    </a:cubicBezTo>
                    <a:cubicBezTo>
                      <a:pt x="123" y="231"/>
                      <a:pt x="38" y="193"/>
                      <a:pt x="33" y="123"/>
                    </a:cubicBezTo>
                    <a:cubicBezTo>
                      <a:pt x="30" y="89"/>
                      <a:pt x="51" y="55"/>
                      <a:pt x="83" y="41"/>
                    </a:cubicBezTo>
                    <a:cubicBezTo>
                      <a:pt x="110" y="26"/>
                      <a:pt x="144" y="30"/>
                      <a:pt x="172" y="43"/>
                    </a:cubicBezTo>
                    <a:cubicBezTo>
                      <a:pt x="227" y="69"/>
                      <a:pt x="281" y="131"/>
                      <a:pt x="254" y="194"/>
                    </a:cubicBezTo>
                    <a:cubicBezTo>
                      <a:pt x="222" y="265"/>
                      <a:pt x="139" y="276"/>
                      <a:pt x="71" y="253"/>
                    </a:cubicBezTo>
                    <a:cubicBezTo>
                      <a:pt x="55" y="248"/>
                      <a:pt x="50" y="273"/>
                      <a:pt x="66" y="280"/>
                    </a:cubicBezTo>
                    <a:cubicBezTo>
                      <a:pt x="151" y="311"/>
                      <a:pt x="272" y="284"/>
                      <a:pt x="289" y="180"/>
                    </a:cubicBezTo>
                    <a:cubicBezTo>
                      <a:pt x="303" y="89"/>
                      <a:pt x="201" y="0"/>
                      <a:pt x="114" y="6"/>
                    </a:cubicBezTo>
                    <a:cubicBezTo>
                      <a:pt x="66" y="9"/>
                      <a:pt x="24" y="43"/>
                      <a:pt x="12" y="89"/>
                    </a:cubicBezTo>
                    <a:cubicBezTo>
                      <a:pt x="0" y="135"/>
                      <a:pt x="16" y="184"/>
                      <a:pt x="54" y="211"/>
                    </a:cubicBezTo>
                    <a:cubicBezTo>
                      <a:pt x="92" y="239"/>
                      <a:pt x="146" y="240"/>
                      <a:pt x="183" y="213"/>
                    </a:cubicBezTo>
                    <a:cubicBezTo>
                      <a:pt x="217" y="185"/>
                      <a:pt x="240" y="129"/>
                      <a:pt x="211" y="90"/>
                    </a:cubicBezTo>
                    <a:cubicBezTo>
                      <a:pt x="181" y="50"/>
                      <a:pt x="100" y="65"/>
                      <a:pt x="91" y="115"/>
                    </a:cubicBezTo>
                    <a:cubicBezTo>
                      <a:pt x="87" y="135"/>
                      <a:pt x="96" y="157"/>
                      <a:pt x="117" y="161"/>
                    </a:cubicBezTo>
                    <a:cubicBezTo>
                      <a:pt x="135" y="164"/>
                      <a:pt x="156" y="151"/>
                      <a:pt x="154" y="131"/>
                    </a:cubicBezTo>
                    <a:cubicBezTo>
                      <a:pt x="152" y="122"/>
                      <a:pt x="139"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30" name="Freeform 320">
                <a:extLst>
                  <a:ext uri="{FF2B5EF4-FFF2-40B4-BE49-F238E27FC236}">
                    <a16:creationId xmlns:a16="http://schemas.microsoft.com/office/drawing/2014/main" id="{6A6D4407-A85E-6D47-A7B5-CEBA822569BA}"/>
                  </a:ext>
                </a:extLst>
              </p:cNvPr>
              <p:cNvSpPr>
                <a:spLocks noChangeArrowheads="1"/>
              </p:cNvSpPr>
              <p:nvPr/>
            </p:nvSpPr>
            <p:spPr bwMode="auto">
              <a:xfrm>
                <a:off x="5244019" y="3861525"/>
                <a:ext cx="165121" cy="149236"/>
              </a:xfrm>
              <a:custGeom>
                <a:avLst/>
                <a:gdLst>
                  <a:gd name="T0" fmla="*/ 205 w 346"/>
                  <a:gd name="T1" fmla="*/ 164 h 311"/>
                  <a:gd name="T2" fmla="*/ 205 w 346"/>
                  <a:gd name="T3" fmla="*/ 164 h 311"/>
                  <a:gd name="T4" fmla="*/ 212 w 346"/>
                  <a:gd name="T5" fmla="*/ 146 h 311"/>
                  <a:gd name="T6" fmla="*/ 212 w 346"/>
                  <a:gd name="T7" fmla="*/ 146 h 311"/>
                  <a:gd name="T8" fmla="*/ 234 w 346"/>
                  <a:gd name="T9" fmla="*/ 162 h 311"/>
                  <a:gd name="T10" fmla="*/ 234 w 346"/>
                  <a:gd name="T11" fmla="*/ 162 h 311"/>
                  <a:gd name="T12" fmla="*/ 207 w 346"/>
                  <a:gd name="T13" fmla="*/ 214 h 311"/>
                  <a:gd name="T14" fmla="*/ 207 w 346"/>
                  <a:gd name="T15" fmla="*/ 214 h 311"/>
                  <a:gd name="T16" fmla="*/ 144 w 346"/>
                  <a:gd name="T17" fmla="*/ 156 h 311"/>
                  <a:gd name="T18" fmla="*/ 144 w 346"/>
                  <a:gd name="T19" fmla="*/ 156 h 311"/>
                  <a:gd name="T20" fmla="*/ 282 w 346"/>
                  <a:gd name="T21" fmla="*/ 95 h 311"/>
                  <a:gd name="T22" fmla="*/ 282 w 346"/>
                  <a:gd name="T23" fmla="*/ 95 h 311"/>
                  <a:gd name="T24" fmla="*/ 307 w 346"/>
                  <a:gd name="T25" fmla="*/ 189 h 311"/>
                  <a:gd name="T26" fmla="*/ 307 w 346"/>
                  <a:gd name="T27" fmla="*/ 189 h 311"/>
                  <a:gd name="T28" fmla="*/ 240 w 346"/>
                  <a:gd name="T29" fmla="*/ 251 h 311"/>
                  <a:gd name="T30" fmla="*/ 240 w 346"/>
                  <a:gd name="T31" fmla="*/ 251 h 311"/>
                  <a:gd name="T32" fmla="*/ 75 w 346"/>
                  <a:gd name="T33" fmla="*/ 201 h 311"/>
                  <a:gd name="T34" fmla="*/ 75 w 346"/>
                  <a:gd name="T35" fmla="*/ 201 h 311"/>
                  <a:gd name="T36" fmla="*/ 162 w 346"/>
                  <a:gd name="T37" fmla="*/ 30 h 311"/>
                  <a:gd name="T38" fmla="*/ 162 w 346"/>
                  <a:gd name="T39" fmla="*/ 30 h 311"/>
                  <a:gd name="T40" fmla="*/ 149 w 346"/>
                  <a:gd name="T41" fmla="*/ 7 h 311"/>
                  <a:gd name="T42" fmla="*/ 149 w 346"/>
                  <a:gd name="T43" fmla="*/ 7 h 311"/>
                  <a:gd name="T44" fmla="*/ 61 w 346"/>
                  <a:gd name="T45" fmla="*/ 237 h 311"/>
                  <a:gd name="T46" fmla="*/ 61 w 346"/>
                  <a:gd name="T47" fmla="*/ 237 h 311"/>
                  <a:gd name="T48" fmla="*/ 308 w 346"/>
                  <a:gd name="T49" fmla="*/ 235 h 311"/>
                  <a:gd name="T50" fmla="*/ 308 w 346"/>
                  <a:gd name="T51" fmla="*/ 235 h 311"/>
                  <a:gd name="T52" fmla="*/ 321 w 346"/>
                  <a:gd name="T53" fmla="*/ 104 h 311"/>
                  <a:gd name="T54" fmla="*/ 321 w 346"/>
                  <a:gd name="T55" fmla="*/ 104 h 311"/>
                  <a:gd name="T56" fmla="*/ 205 w 346"/>
                  <a:gd name="T57" fmla="*/ 49 h 311"/>
                  <a:gd name="T58" fmla="*/ 205 w 346"/>
                  <a:gd name="T59" fmla="*/ 49 h 311"/>
                  <a:gd name="T60" fmla="*/ 113 w 346"/>
                  <a:gd name="T61" fmla="*/ 138 h 311"/>
                  <a:gd name="T62" fmla="*/ 113 w 346"/>
                  <a:gd name="T63" fmla="*/ 138 h 311"/>
                  <a:gd name="T64" fmla="*/ 180 w 346"/>
                  <a:gd name="T65" fmla="*/ 245 h 311"/>
                  <a:gd name="T66" fmla="*/ 180 w 346"/>
                  <a:gd name="T67" fmla="*/ 245 h 311"/>
                  <a:gd name="T68" fmla="*/ 247 w 346"/>
                  <a:gd name="T69" fmla="*/ 142 h 311"/>
                  <a:gd name="T70" fmla="*/ 247 w 346"/>
                  <a:gd name="T71" fmla="*/ 142 h 311"/>
                  <a:gd name="T72" fmla="*/ 196 w 346"/>
                  <a:gd name="T73" fmla="*/ 128 h 311"/>
                  <a:gd name="T74" fmla="*/ 196 w 346"/>
                  <a:gd name="T75" fmla="*/ 128 h 311"/>
                  <a:gd name="T76" fmla="*/ 192 w 346"/>
                  <a:gd name="T77" fmla="*/ 175 h 311"/>
                  <a:gd name="T78" fmla="*/ 192 w 346"/>
                  <a:gd name="T79" fmla="*/ 175 h 311"/>
                  <a:gd name="T80" fmla="*/ 205 w 346"/>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6" h="311">
                    <a:moveTo>
                      <a:pt x="205" y="164"/>
                    </a:moveTo>
                    <a:lnTo>
                      <a:pt x="205" y="164"/>
                    </a:lnTo>
                    <a:cubicBezTo>
                      <a:pt x="201" y="156"/>
                      <a:pt x="205" y="147"/>
                      <a:pt x="212" y="146"/>
                    </a:cubicBezTo>
                    <a:lnTo>
                      <a:pt x="212" y="146"/>
                    </a:lnTo>
                    <a:cubicBezTo>
                      <a:pt x="222" y="142"/>
                      <a:pt x="233" y="153"/>
                      <a:pt x="234" y="162"/>
                    </a:cubicBezTo>
                    <a:lnTo>
                      <a:pt x="234" y="162"/>
                    </a:lnTo>
                    <a:cubicBezTo>
                      <a:pt x="238" y="181"/>
                      <a:pt x="222" y="205"/>
                      <a:pt x="207" y="214"/>
                    </a:cubicBezTo>
                    <a:lnTo>
                      <a:pt x="207" y="214"/>
                    </a:lnTo>
                    <a:cubicBezTo>
                      <a:pt x="170" y="235"/>
                      <a:pt x="144" y="187"/>
                      <a:pt x="144" y="156"/>
                    </a:cubicBezTo>
                    <a:lnTo>
                      <a:pt x="144" y="156"/>
                    </a:lnTo>
                    <a:cubicBezTo>
                      <a:pt x="141" y="83"/>
                      <a:pt x="229" y="50"/>
                      <a:pt x="282" y="95"/>
                    </a:cubicBezTo>
                    <a:lnTo>
                      <a:pt x="282" y="95"/>
                    </a:lnTo>
                    <a:cubicBezTo>
                      <a:pt x="309" y="117"/>
                      <a:pt x="318" y="156"/>
                      <a:pt x="307" y="189"/>
                    </a:cubicBezTo>
                    <a:lnTo>
                      <a:pt x="307" y="189"/>
                    </a:lnTo>
                    <a:cubicBezTo>
                      <a:pt x="296" y="220"/>
                      <a:pt x="268" y="239"/>
                      <a:pt x="240" y="251"/>
                    </a:cubicBezTo>
                    <a:lnTo>
                      <a:pt x="240" y="251"/>
                    </a:lnTo>
                    <a:cubicBezTo>
                      <a:pt x="183" y="271"/>
                      <a:pt x="100" y="266"/>
                      <a:pt x="75" y="201"/>
                    </a:cubicBezTo>
                    <a:lnTo>
                      <a:pt x="75" y="201"/>
                    </a:lnTo>
                    <a:cubicBezTo>
                      <a:pt x="48" y="129"/>
                      <a:pt x="100" y="63"/>
                      <a:pt x="162" y="30"/>
                    </a:cubicBezTo>
                    <a:lnTo>
                      <a:pt x="162" y="30"/>
                    </a:lnTo>
                    <a:cubicBezTo>
                      <a:pt x="178" y="22"/>
                      <a:pt x="165" y="0"/>
                      <a:pt x="149" y="7"/>
                    </a:cubicBezTo>
                    <a:lnTo>
                      <a:pt x="149" y="7"/>
                    </a:lnTo>
                    <a:cubicBezTo>
                      <a:pt x="66" y="46"/>
                      <a:pt x="0" y="151"/>
                      <a:pt x="61" y="237"/>
                    </a:cubicBezTo>
                    <a:lnTo>
                      <a:pt x="61" y="237"/>
                    </a:lnTo>
                    <a:cubicBezTo>
                      <a:pt x="115" y="310"/>
                      <a:pt x="250" y="302"/>
                      <a:pt x="308" y="235"/>
                    </a:cubicBezTo>
                    <a:lnTo>
                      <a:pt x="308" y="235"/>
                    </a:lnTo>
                    <a:cubicBezTo>
                      <a:pt x="339" y="200"/>
                      <a:pt x="345" y="146"/>
                      <a:pt x="321" y="104"/>
                    </a:cubicBezTo>
                    <a:lnTo>
                      <a:pt x="321" y="104"/>
                    </a:lnTo>
                    <a:cubicBezTo>
                      <a:pt x="299" y="63"/>
                      <a:pt x="251" y="41"/>
                      <a:pt x="205" y="49"/>
                    </a:cubicBezTo>
                    <a:lnTo>
                      <a:pt x="205" y="49"/>
                    </a:lnTo>
                    <a:cubicBezTo>
                      <a:pt x="159" y="55"/>
                      <a:pt x="120" y="92"/>
                      <a:pt x="113" y="138"/>
                    </a:cubicBezTo>
                    <a:lnTo>
                      <a:pt x="113" y="138"/>
                    </a:lnTo>
                    <a:cubicBezTo>
                      <a:pt x="107" y="183"/>
                      <a:pt x="132" y="239"/>
                      <a:pt x="180" y="245"/>
                    </a:cubicBezTo>
                    <a:lnTo>
                      <a:pt x="180" y="245"/>
                    </a:lnTo>
                    <a:cubicBezTo>
                      <a:pt x="229" y="252"/>
                      <a:pt x="276" y="184"/>
                      <a:pt x="247" y="142"/>
                    </a:cubicBezTo>
                    <a:lnTo>
                      <a:pt x="247" y="142"/>
                    </a:lnTo>
                    <a:cubicBezTo>
                      <a:pt x="237" y="125"/>
                      <a:pt x="215" y="116"/>
                      <a:pt x="196" y="128"/>
                    </a:cubicBezTo>
                    <a:lnTo>
                      <a:pt x="196" y="128"/>
                    </a:lnTo>
                    <a:cubicBezTo>
                      <a:pt x="180" y="138"/>
                      <a:pt x="175" y="162"/>
                      <a:pt x="192" y="175"/>
                    </a:cubicBezTo>
                    <a:lnTo>
                      <a:pt x="192" y="175"/>
                    </a:lnTo>
                    <a:cubicBezTo>
                      <a:pt x="199" y="181"/>
                      <a:pt x="211"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31" name="Freeform 321">
                <a:extLst>
                  <a:ext uri="{FF2B5EF4-FFF2-40B4-BE49-F238E27FC236}">
                    <a16:creationId xmlns:a16="http://schemas.microsoft.com/office/drawing/2014/main" id="{D58B7BC4-6905-F342-9A2C-04E93687AD49}"/>
                  </a:ext>
                </a:extLst>
              </p:cNvPr>
              <p:cNvSpPr>
                <a:spLocks noChangeArrowheads="1"/>
              </p:cNvSpPr>
              <p:nvPr/>
            </p:nvSpPr>
            <p:spPr bwMode="auto">
              <a:xfrm>
                <a:off x="5694925" y="3861524"/>
                <a:ext cx="166708" cy="149236"/>
              </a:xfrm>
              <a:custGeom>
                <a:avLst/>
                <a:gdLst>
                  <a:gd name="T0" fmla="*/ 205 w 347"/>
                  <a:gd name="T1" fmla="*/ 164 h 311"/>
                  <a:gd name="T2" fmla="*/ 205 w 347"/>
                  <a:gd name="T3" fmla="*/ 164 h 311"/>
                  <a:gd name="T4" fmla="*/ 213 w 347"/>
                  <a:gd name="T5" fmla="*/ 146 h 311"/>
                  <a:gd name="T6" fmla="*/ 213 w 347"/>
                  <a:gd name="T7" fmla="*/ 146 h 311"/>
                  <a:gd name="T8" fmla="*/ 235 w 347"/>
                  <a:gd name="T9" fmla="*/ 162 h 311"/>
                  <a:gd name="T10" fmla="*/ 235 w 347"/>
                  <a:gd name="T11" fmla="*/ 162 h 311"/>
                  <a:gd name="T12" fmla="*/ 207 w 347"/>
                  <a:gd name="T13" fmla="*/ 214 h 311"/>
                  <a:gd name="T14" fmla="*/ 207 w 347"/>
                  <a:gd name="T15" fmla="*/ 214 h 311"/>
                  <a:gd name="T16" fmla="*/ 143 w 347"/>
                  <a:gd name="T17" fmla="*/ 156 h 311"/>
                  <a:gd name="T18" fmla="*/ 143 w 347"/>
                  <a:gd name="T19" fmla="*/ 156 h 311"/>
                  <a:gd name="T20" fmla="*/ 283 w 347"/>
                  <a:gd name="T21" fmla="*/ 95 h 311"/>
                  <a:gd name="T22" fmla="*/ 283 w 347"/>
                  <a:gd name="T23" fmla="*/ 95 h 311"/>
                  <a:gd name="T24" fmla="*/ 306 w 347"/>
                  <a:gd name="T25" fmla="*/ 189 h 311"/>
                  <a:gd name="T26" fmla="*/ 306 w 347"/>
                  <a:gd name="T27" fmla="*/ 189 h 311"/>
                  <a:gd name="T28" fmla="*/ 239 w 347"/>
                  <a:gd name="T29" fmla="*/ 251 h 311"/>
                  <a:gd name="T30" fmla="*/ 239 w 347"/>
                  <a:gd name="T31" fmla="*/ 251 h 311"/>
                  <a:gd name="T32" fmla="*/ 76 w 347"/>
                  <a:gd name="T33" fmla="*/ 201 h 311"/>
                  <a:gd name="T34" fmla="*/ 76 w 347"/>
                  <a:gd name="T35" fmla="*/ 201 h 311"/>
                  <a:gd name="T36" fmla="*/ 163 w 347"/>
                  <a:gd name="T37" fmla="*/ 30 h 311"/>
                  <a:gd name="T38" fmla="*/ 163 w 347"/>
                  <a:gd name="T39" fmla="*/ 30 h 311"/>
                  <a:gd name="T40" fmla="*/ 150 w 347"/>
                  <a:gd name="T41" fmla="*/ 7 h 311"/>
                  <a:gd name="T42" fmla="*/ 150 w 347"/>
                  <a:gd name="T43" fmla="*/ 7 h 311"/>
                  <a:gd name="T44" fmla="*/ 62 w 347"/>
                  <a:gd name="T45" fmla="*/ 237 h 311"/>
                  <a:gd name="T46" fmla="*/ 62 w 347"/>
                  <a:gd name="T47" fmla="*/ 237 h 311"/>
                  <a:gd name="T48" fmla="*/ 308 w 347"/>
                  <a:gd name="T49" fmla="*/ 235 h 311"/>
                  <a:gd name="T50" fmla="*/ 308 w 347"/>
                  <a:gd name="T51" fmla="*/ 235 h 311"/>
                  <a:gd name="T52" fmla="*/ 322 w 347"/>
                  <a:gd name="T53" fmla="*/ 104 h 311"/>
                  <a:gd name="T54" fmla="*/ 322 w 347"/>
                  <a:gd name="T55" fmla="*/ 104 h 311"/>
                  <a:gd name="T56" fmla="*/ 207 w 347"/>
                  <a:gd name="T57" fmla="*/ 49 h 311"/>
                  <a:gd name="T58" fmla="*/ 207 w 347"/>
                  <a:gd name="T59" fmla="*/ 49 h 311"/>
                  <a:gd name="T60" fmla="*/ 115 w 347"/>
                  <a:gd name="T61" fmla="*/ 138 h 311"/>
                  <a:gd name="T62" fmla="*/ 115 w 347"/>
                  <a:gd name="T63" fmla="*/ 138 h 311"/>
                  <a:gd name="T64" fmla="*/ 180 w 347"/>
                  <a:gd name="T65" fmla="*/ 245 h 311"/>
                  <a:gd name="T66" fmla="*/ 180 w 347"/>
                  <a:gd name="T67" fmla="*/ 245 h 311"/>
                  <a:gd name="T68" fmla="*/ 247 w 347"/>
                  <a:gd name="T69" fmla="*/ 142 h 311"/>
                  <a:gd name="T70" fmla="*/ 247 w 347"/>
                  <a:gd name="T71" fmla="*/ 142 h 311"/>
                  <a:gd name="T72" fmla="*/ 197 w 347"/>
                  <a:gd name="T73" fmla="*/ 128 h 311"/>
                  <a:gd name="T74" fmla="*/ 197 w 347"/>
                  <a:gd name="T75" fmla="*/ 128 h 311"/>
                  <a:gd name="T76" fmla="*/ 192 w 347"/>
                  <a:gd name="T77" fmla="*/ 175 h 311"/>
                  <a:gd name="T78" fmla="*/ 192 w 347"/>
                  <a:gd name="T79" fmla="*/ 175 h 311"/>
                  <a:gd name="T80" fmla="*/ 205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5" y="164"/>
                    </a:moveTo>
                    <a:lnTo>
                      <a:pt x="205" y="164"/>
                    </a:lnTo>
                    <a:cubicBezTo>
                      <a:pt x="201" y="156"/>
                      <a:pt x="205" y="147"/>
                      <a:pt x="213" y="146"/>
                    </a:cubicBezTo>
                    <a:lnTo>
                      <a:pt x="213" y="146"/>
                    </a:lnTo>
                    <a:cubicBezTo>
                      <a:pt x="224" y="142"/>
                      <a:pt x="233" y="153"/>
                      <a:pt x="235" y="162"/>
                    </a:cubicBezTo>
                    <a:lnTo>
                      <a:pt x="235" y="162"/>
                    </a:lnTo>
                    <a:cubicBezTo>
                      <a:pt x="239" y="181"/>
                      <a:pt x="222" y="205"/>
                      <a:pt x="207" y="214"/>
                    </a:cubicBezTo>
                    <a:lnTo>
                      <a:pt x="207" y="214"/>
                    </a:lnTo>
                    <a:cubicBezTo>
                      <a:pt x="171" y="235"/>
                      <a:pt x="143" y="187"/>
                      <a:pt x="143" y="156"/>
                    </a:cubicBezTo>
                    <a:lnTo>
                      <a:pt x="143" y="156"/>
                    </a:lnTo>
                    <a:cubicBezTo>
                      <a:pt x="141" y="83"/>
                      <a:pt x="229" y="50"/>
                      <a:pt x="283" y="95"/>
                    </a:cubicBezTo>
                    <a:lnTo>
                      <a:pt x="283" y="95"/>
                    </a:lnTo>
                    <a:cubicBezTo>
                      <a:pt x="309" y="117"/>
                      <a:pt x="318" y="156"/>
                      <a:pt x="306" y="189"/>
                    </a:cubicBezTo>
                    <a:lnTo>
                      <a:pt x="306" y="189"/>
                    </a:lnTo>
                    <a:cubicBezTo>
                      <a:pt x="296" y="220"/>
                      <a:pt x="270" y="239"/>
                      <a:pt x="239" y="251"/>
                    </a:cubicBezTo>
                    <a:lnTo>
                      <a:pt x="239" y="251"/>
                    </a:lnTo>
                    <a:cubicBezTo>
                      <a:pt x="184" y="271"/>
                      <a:pt x="101" y="266"/>
                      <a:pt x="76" y="201"/>
                    </a:cubicBezTo>
                    <a:lnTo>
                      <a:pt x="76" y="201"/>
                    </a:lnTo>
                    <a:cubicBezTo>
                      <a:pt x="48" y="129"/>
                      <a:pt x="100" y="63"/>
                      <a:pt x="163" y="30"/>
                    </a:cubicBezTo>
                    <a:lnTo>
                      <a:pt x="163" y="30"/>
                    </a:lnTo>
                    <a:cubicBezTo>
                      <a:pt x="178" y="22"/>
                      <a:pt x="164" y="0"/>
                      <a:pt x="150" y="7"/>
                    </a:cubicBezTo>
                    <a:lnTo>
                      <a:pt x="150" y="7"/>
                    </a:lnTo>
                    <a:cubicBezTo>
                      <a:pt x="66" y="46"/>
                      <a:pt x="0" y="151"/>
                      <a:pt x="62" y="237"/>
                    </a:cubicBezTo>
                    <a:lnTo>
                      <a:pt x="62" y="237"/>
                    </a:lnTo>
                    <a:cubicBezTo>
                      <a:pt x="115" y="310"/>
                      <a:pt x="251" y="302"/>
                      <a:pt x="308" y="235"/>
                    </a:cubicBezTo>
                    <a:lnTo>
                      <a:pt x="308" y="235"/>
                    </a:lnTo>
                    <a:cubicBezTo>
                      <a:pt x="339" y="200"/>
                      <a:pt x="346" y="146"/>
                      <a:pt x="322" y="104"/>
                    </a:cubicBezTo>
                    <a:lnTo>
                      <a:pt x="322" y="104"/>
                    </a:lnTo>
                    <a:cubicBezTo>
                      <a:pt x="298" y="63"/>
                      <a:pt x="251" y="41"/>
                      <a:pt x="207" y="49"/>
                    </a:cubicBezTo>
                    <a:lnTo>
                      <a:pt x="207" y="49"/>
                    </a:lnTo>
                    <a:cubicBezTo>
                      <a:pt x="159" y="55"/>
                      <a:pt x="120" y="92"/>
                      <a:pt x="115" y="138"/>
                    </a:cubicBezTo>
                    <a:lnTo>
                      <a:pt x="115" y="138"/>
                    </a:lnTo>
                    <a:cubicBezTo>
                      <a:pt x="108" y="183"/>
                      <a:pt x="132" y="239"/>
                      <a:pt x="180" y="245"/>
                    </a:cubicBezTo>
                    <a:lnTo>
                      <a:pt x="180" y="245"/>
                    </a:lnTo>
                    <a:cubicBezTo>
                      <a:pt x="229" y="252"/>
                      <a:pt x="276" y="184"/>
                      <a:pt x="247" y="142"/>
                    </a:cubicBezTo>
                    <a:lnTo>
                      <a:pt x="247" y="142"/>
                    </a:lnTo>
                    <a:cubicBezTo>
                      <a:pt x="237" y="125"/>
                      <a:pt x="213" y="116"/>
                      <a:pt x="197" y="128"/>
                    </a:cubicBezTo>
                    <a:lnTo>
                      <a:pt x="197" y="128"/>
                    </a:lnTo>
                    <a:cubicBezTo>
                      <a:pt x="182" y="138"/>
                      <a:pt x="176" y="162"/>
                      <a:pt x="192" y="175"/>
                    </a:cubicBezTo>
                    <a:lnTo>
                      <a:pt x="192" y="175"/>
                    </a:lnTo>
                    <a:cubicBezTo>
                      <a:pt x="199"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32" name="Freeform 322">
                <a:extLst>
                  <a:ext uri="{FF2B5EF4-FFF2-40B4-BE49-F238E27FC236}">
                    <a16:creationId xmlns:a16="http://schemas.microsoft.com/office/drawing/2014/main" id="{CBC36C53-CEE7-B94B-8F25-A5637192DF91}"/>
                  </a:ext>
                </a:extLst>
              </p:cNvPr>
              <p:cNvSpPr>
                <a:spLocks/>
              </p:cNvSpPr>
              <p:nvPr/>
            </p:nvSpPr>
            <p:spPr bwMode="auto">
              <a:xfrm>
                <a:off x="5936975" y="3861048"/>
                <a:ext cx="145481" cy="149712"/>
              </a:xfrm>
              <a:custGeom>
                <a:avLst/>
                <a:gdLst>
                  <a:gd name="T0" fmla="*/ 65084 w 304"/>
                  <a:gd name="T1" fmla="*/ 61900 h 312"/>
                  <a:gd name="T2" fmla="*/ 65084 w 304"/>
                  <a:gd name="T3" fmla="*/ 61900 h 312"/>
                  <a:gd name="T4" fmla="*/ 56470 w 304"/>
                  <a:gd name="T5" fmla="*/ 65259 h 312"/>
                  <a:gd name="T6" fmla="*/ 56470 w 304"/>
                  <a:gd name="T7" fmla="*/ 65259 h 312"/>
                  <a:gd name="T8" fmla="*/ 54555 w 304"/>
                  <a:gd name="T9" fmla="*/ 52783 h 312"/>
                  <a:gd name="T10" fmla="*/ 54555 w 304"/>
                  <a:gd name="T11" fmla="*/ 52783 h 312"/>
                  <a:gd name="T12" fmla="*/ 81833 w 304"/>
                  <a:gd name="T13" fmla="*/ 44626 h 312"/>
                  <a:gd name="T14" fmla="*/ 81833 w 304"/>
                  <a:gd name="T15" fmla="*/ 44626 h 312"/>
                  <a:gd name="T16" fmla="*/ 83747 w 304"/>
                  <a:gd name="T17" fmla="*/ 85413 h 312"/>
                  <a:gd name="T18" fmla="*/ 83747 w 304"/>
                  <a:gd name="T19" fmla="*/ 85413 h 312"/>
                  <a:gd name="T20" fmla="*/ 15792 w 304"/>
                  <a:gd name="T21" fmla="*/ 59021 h 312"/>
                  <a:gd name="T22" fmla="*/ 15792 w 304"/>
                  <a:gd name="T23" fmla="*/ 59021 h 312"/>
                  <a:gd name="T24" fmla="*/ 39720 w 304"/>
                  <a:gd name="T25" fmla="*/ 19674 h 312"/>
                  <a:gd name="T26" fmla="*/ 39720 w 304"/>
                  <a:gd name="T27" fmla="*/ 19674 h 312"/>
                  <a:gd name="T28" fmla="*/ 82312 w 304"/>
                  <a:gd name="T29" fmla="*/ 20633 h 312"/>
                  <a:gd name="T30" fmla="*/ 82312 w 304"/>
                  <a:gd name="T31" fmla="*/ 20633 h 312"/>
                  <a:gd name="T32" fmla="*/ 121075 w 304"/>
                  <a:gd name="T33" fmla="*/ 93090 h 312"/>
                  <a:gd name="T34" fmla="*/ 121075 w 304"/>
                  <a:gd name="T35" fmla="*/ 93090 h 312"/>
                  <a:gd name="T36" fmla="*/ 34456 w 304"/>
                  <a:gd name="T37" fmla="*/ 121401 h 312"/>
                  <a:gd name="T38" fmla="*/ 34456 w 304"/>
                  <a:gd name="T39" fmla="*/ 121401 h 312"/>
                  <a:gd name="T40" fmla="*/ 31106 w 304"/>
                  <a:gd name="T41" fmla="*/ 134357 h 312"/>
                  <a:gd name="T42" fmla="*/ 31106 w 304"/>
                  <a:gd name="T43" fmla="*/ 134357 h 312"/>
                  <a:gd name="T44" fmla="*/ 138303 w 304"/>
                  <a:gd name="T45" fmla="*/ 86372 h 312"/>
                  <a:gd name="T46" fmla="*/ 138303 w 304"/>
                  <a:gd name="T47" fmla="*/ 86372 h 312"/>
                  <a:gd name="T48" fmla="*/ 54555 w 304"/>
                  <a:gd name="T49" fmla="*/ 2879 h 312"/>
                  <a:gd name="T50" fmla="*/ 54555 w 304"/>
                  <a:gd name="T51" fmla="*/ 2879 h 312"/>
                  <a:gd name="T52" fmla="*/ 5743 w 304"/>
                  <a:gd name="T53" fmla="*/ 42706 h 312"/>
                  <a:gd name="T54" fmla="*/ 5743 w 304"/>
                  <a:gd name="T55" fmla="*/ 42706 h 312"/>
                  <a:gd name="T56" fmla="*/ 25842 w 304"/>
                  <a:gd name="T57" fmla="*/ 101248 h 312"/>
                  <a:gd name="T58" fmla="*/ 25842 w 304"/>
                  <a:gd name="T59" fmla="*/ 101248 h 312"/>
                  <a:gd name="T60" fmla="*/ 87097 w 304"/>
                  <a:gd name="T61" fmla="*/ 102207 h 312"/>
                  <a:gd name="T62" fmla="*/ 87097 w 304"/>
                  <a:gd name="T63" fmla="*/ 102207 h 312"/>
                  <a:gd name="T64" fmla="*/ 100975 w 304"/>
                  <a:gd name="T65" fmla="*/ 43186 h 312"/>
                  <a:gd name="T66" fmla="*/ 100975 w 304"/>
                  <a:gd name="T67" fmla="*/ 43186 h 312"/>
                  <a:gd name="T68" fmla="*/ 43070 w 304"/>
                  <a:gd name="T69" fmla="*/ 55182 h 312"/>
                  <a:gd name="T70" fmla="*/ 43070 w 304"/>
                  <a:gd name="T71" fmla="*/ 55182 h 312"/>
                  <a:gd name="T72" fmla="*/ 55991 w 304"/>
                  <a:gd name="T73" fmla="*/ 77255 h 312"/>
                  <a:gd name="T74" fmla="*/ 55991 w 304"/>
                  <a:gd name="T75" fmla="*/ 77255 h 312"/>
                  <a:gd name="T76" fmla="*/ 73219 w 304"/>
                  <a:gd name="T77" fmla="*/ 62860 h 312"/>
                  <a:gd name="T78" fmla="*/ 73219 w 304"/>
                  <a:gd name="T79" fmla="*/ 62860 h 312"/>
                  <a:gd name="T80" fmla="*/ 65084 w 304"/>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6" y="129"/>
                    </a:moveTo>
                    <a:lnTo>
                      <a:pt x="136" y="129"/>
                    </a:lnTo>
                    <a:cubicBezTo>
                      <a:pt x="134" y="136"/>
                      <a:pt x="125" y="140"/>
                      <a:pt x="118" y="136"/>
                    </a:cubicBezTo>
                    <a:cubicBezTo>
                      <a:pt x="107" y="133"/>
                      <a:pt x="109" y="118"/>
                      <a:pt x="114" y="110"/>
                    </a:cubicBezTo>
                    <a:cubicBezTo>
                      <a:pt x="125" y="93"/>
                      <a:pt x="153" y="88"/>
                      <a:pt x="171" y="93"/>
                    </a:cubicBezTo>
                    <a:cubicBezTo>
                      <a:pt x="211" y="104"/>
                      <a:pt x="196" y="157"/>
                      <a:pt x="175" y="178"/>
                    </a:cubicBezTo>
                    <a:cubicBezTo>
                      <a:pt x="125" y="231"/>
                      <a:pt x="38" y="193"/>
                      <a:pt x="33" y="123"/>
                    </a:cubicBezTo>
                    <a:cubicBezTo>
                      <a:pt x="30" y="89"/>
                      <a:pt x="51" y="55"/>
                      <a:pt x="83" y="41"/>
                    </a:cubicBezTo>
                    <a:cubicBezTo>
                      <a:pt x="111" y="26"/>
                      <a:pt x="144" y="30"/>
                      <a:pt x="172" y="43"/>
                    </a:cubicBezTo>
                    <a:cubicBezTo>
                      <a:pt x="226" y="69"/>
                      <a:pt x="281" y="131"/>
                      <a:pt x="253" y="194"/>
                    </a:cubicBezTo>
                    <a:cubicBezTo>
                      <a:pt x="222" y="265"/>
                      <a:pt x="139" y="276"/>
                      <a:pt x="72" y="253"/>
                    </a:cubicBezTo>
                    <a:cubicBezTo>
                      <a:pt x="55" y="248"/>
                      <a:pt x="48" y="273"/>
                      <a:pt x="65" y="280"/>
                    </a:cubicBezTo>
                    <a:cubicBezTo>
                      <a:pt x="151" y="311"/>
                      <a:pt x="272" y="284"/>
                      <a:pt x="289" y="180"/>
                    </a:cubicBezTo>
                    <a:cubicBezTo>
                      <a:pt x="303" y="89"/>
                      <a:pt x="201" y="0"/>
                      <a:pt x="114" y="6"/>
                    </a:cubicBezTo>
                    <a:cubicBezTo>
                      <a:pt x="65" y="9"/>
                      <a:pt x="23" y="43"/>
                      <a:pt x="12" y="89"/>
                    </a:cubicBezTo>
                    <a:cubicBezTo>
                      <a:pt x="0" y="135"/>
                      <a:pt x="16" y="184"/>
                      <a:pt x="54" y="211"/>
                    </a:cubicBezTo>
                    <a:cubicBezTo>
                      <a:pt x="92" y="239"/>
                      <a:pt x="146" y="240"/>
                      <a:pt x="182" y="213"/>
                    </a:cubicBezTo>
                    <a:cubicBezTo>
                      <a:pt x="218" y="185"/>
                      <a:pt x="242" y="129"/>
                      <a:pt x="211" y="90"/>
                    </a:cubicBezTo>
                    <a:cubicBezTo>
                      <a:pt x="181" y="50"/>
                      <a:pt x="100" y="65"/>
                      <a:pt x="90" y="115"/>
                    </a:cubicBezTo>
                    <a:cubicBezTo>
                      <a:pt x="86" y="135"/>
                      <a:pt x="96" y="157"/>
                      <a:pt x="117" y="161"/>
                    </a:cubicBezTo>
                    <a:cubicBezTo>
                      <a:pt x="135" y="164"/>
                      <a:pt x="155" y="151"/>
                      <a:pt x="153" y="131"/>
                    </a:cubicBezTo>
                    <a:cubicBezTo>
                      <a:pt x="152" y="122"/>
                      <a:pt x="139"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33" name="Freeform 323">
                <a:extLst>
                  <a:ext uri="{FF2B5EF4-FFF2-40B4-BE49-F238E27FC236}">
                    <a16:creationId xmlns:a16="http://schemas.microsoft.com/office/drawing/2014/main" id="{16337F5A-97C8-064D-BF79-F788E0FB72EB}"/>
                  </a:ext>
                </a:extLst>
              </p:cNvPr>
              <p:cNvSpPr>
                <a:spLocks/>
              </p:cNvSpPr>
              <p:nvPr/>
            </p:nvSpPr>
            <p:spPr bwMode="auto">
              <a:xfrm>
                <a:off x="5485773" y="3861048"/>
                <a:ext cx="145481" cy="149712"/>
              </a:xfrm>
              <a:custGeom>
                <a:avLst/>
                <a:gdLst>
                  <a:gd name="T0" fmla="*/ 64870 w 305"/>
                  <a:gd name="T1" fmla="*/ 61900 h 312"/>
                  <a:gd name="T2" fmla="*/ 64870 w 305"/>
                  <a:gd name="T3" fmla="*/ 61900 h 312"/>
                  <a:gd name="T4" fmla="*/ 56284 w 305"/>
                  <a:gd name="T5" fmla="*/ 65259 h 312"/>
                  <a:gd name="T6" fmla="*/ 56284 w 305"/>
                  <a:gd name="T7" fmla="*/ 65259 h 312"/>
                  <a:gd name="T8" fmla="*/ 54377 w 305"/>
                  <a:gd name="T9" fmla="*/ 52783 h 312"/>
                  <a:gd name="T10" fmla="*/ 54377 w 305"/>
                  <a:gd name="T11" fmla="*/ 52783 h 312"/>
                  <a:gd name="T12" fmla="*/ 82042 w 305"/>
                  <a:gd name="T13" fmla="*/ 44626 h 312"/>
                  <a:gd name="T14" fmla="*/ 82042 w 305"/>
                  <a:gd name="T15" fmla="*/ 44626 h 312"/>
                  <a:gd name="T16" fmla="*/ 83950 w 305"/>
                  <a:gd name="T17" fmla="*/ 85413 h 312"/>
                  <a:gd name="T18" fmla="*/ 83950 w 305"/>
                  <a:gd name="T19" fmla="*/ 85413 h 312"/>
                  <a:gd name="T20" fmla="*/ 16218 w 305"/>
                  <a:gd name="T21" fmla="*/ 59021 h 312"/>
                  <a:gd name="T22" fmla="*/ 16218 w 305"/>
                  <a:gd name="T23" fmla="*/ 59021 h 312"/>
                  <a:gd name="T24" fmla="*/ 40067 w 305"/>
                  <a:gd name="T25" fmla="*/ 19674 h 312"/>
                  <a:gd name="T26" fmla="*/ 40067 w 305"/>
                  <a:gd name="T27" fmla="*/ 19674 h 312"/>
                  <a:gd name="T28" fmla="*/ 82519 w 305"/>
                  <a:gd name="T29" fmla="*/ 20633 h 312"/>
                  <a:gd name="T30" fmla="*/ 82519 w 305"/>
                  <a:gd name="T31" fmla="*/ 20633 h 312"/>
                  <a:gd name="T32" fmla="*/ 121632 w 305"/>
                  <a:gd name="T33" fmla="*/ 93090 h 312"/>
                  <a:gd name="T34" fmla="*/ 121632 w 305"/>
                  <a:gd name="T35" fmla="*/ 93090 h 312"/>
                  <a:gd name="T36" fmla="*/ 34820 w 305"/>
                  <a:gd name="T37" fmla="*/ 121401 h 312"/>
                  <a:gd name="T38" fmla="*/ 34820 w 305"/>
                  <a:gd name="T39" fmla="*/ 121401 h 312"/>
                  <a:gd name="T40" fmla="*/ 31004 w 305"/>
                  <a:gd name="T41" fmla="*/ 134357 h 312"/>
                  <a:gd name="T42" fmla="*/ 31004 w 305"/>
                  <a:gd name="T43" fmla="*/ 134357 h 312"/>
                  <a:gd name="T44" fmla="*/ 137849 w 305"/>
                  <a:gd name="T45" fmla="*/ 86372 h 312"/>
                  <a:gd name="T46" fmla="*/ 137849 w 305"/>
                  <a:gd name="T47" fmla="*/ 86372 h 312"/>
                  <a:gd name="T48" fmla="*/ 54853 w 305"/>
                  <a:gd name="T49" fmla="*/ 2879 h 312"/>
                  <a:gd name="T50" fmla="*/ 54853 w 305"/>
                  <a:gd name="T51" fmla="*/ 2879 h 312"/>
                  <a:gd name="T52" fmla="*/ 6201 w 305"/>
                  <a:gd name="T53" fmla="*/ 42706 h 312"/>
                  <a:gd name="T54" fmla="*/ 6201 w 305"/>
                  <a:gd name="T55" fmla="*/ 42706 h 312"/>
                  <a:gd name="T56" fmla="*/ 26234 w 305"/>
                  <a:gd name="T57" fmla="*/ 101248 h 312"/>
                  <a:gd name="T58" fmla="*/ 26234 w 305"/>
                  <a:gd name="T59" fmla="*/ 101248 h 312"/>
                  <a:gd name="T60" fmla="*/ 87766 w 305"/>
                  <a:gd name="T61" fmla="*/ 102207 h 312"/>
                  <a:gd name="T62" fmla="*/ 87766 w 305"/>
                  <a:gd name="T63" fmla="*/ 102207 h 312"/>
                  <a:gd name="T64" fmla="*/ 101121 w 305"/>
                  <a:gd name="T65" fmla="*/ 43186 h 312"/>
                  <a:gd name="T66" fmla="*/ 101121 w 305"/>
                  <a:gd name="T67" fmla="*/ 43186 h 312"/>
                  <a:gd name="T68" fmla="*/ 42929 w 305"/>
                  <a:gd name="T69" fmla="*/ 55182 h 312"/>
                  <a:gd name="T70" fmla="*/ 42929 w 305"/>
                  <a:gd name="T71" fmla="*/ 55182 h 312"/>
                  <a:gd name="T72" fmla="*/ 56284 w 305"/>
                  <a:gd name="T73" fmla="*/ 77255 h 312"/>
                  <a:gd name="T74" fmla="*/ 56284 w 305"/>
                  <a:gd name="T75" fmla="*/ 77255 h 312"/>
                  <a:gd name="T76" fmla="*/ 73933 w 305"/>
                  <a:gd name="T77" fmla="*/ 62860 h 312"/>
                  <a:gd name="T78" fmla="*/ 73933 w 305"/>
                  <a:gd name="T79" fmla="*/ 62860 h 312"/>
                  <a:gd name="T80" fmla="*/ 64870 w 305"/>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5" h="312">
                    <a:moveTo>
                      <a:pt x="136" y="129"/>
                    </a:moveTo>
                    <a:lnTo>
                      <a:pt x="136" y="129"/>
                    </a:lnTo>
                    <a:cubicBezTo>
                      <a:pt x="135" y="136"/>
                      <a:pt x="126" y="140"/>
                      <a:pt x="118" y="136"/>
                    </a:cubicBezTo>
                    <a:cubicBezTo>
                      <a:pt x="109" y="133"/>
                      <a:pt x="110" y="118"/>
                      <a:pt x="114" y="110"/>
                    </a:cubicBezTo>
                    <a:cubicBezTo>
                      <a:pt x="126" y="93"/>
                      <a:pt x="153" y="88"/>
                      <a:pt x="172" y="93"/>
                    </a:cubicBezTo>
                    <a:cubicBezTo>
                      <a:pt x="211" y="104"/>
                      <a:pt x="195" y="157"/>
                      <a:pt x="176" y="178"/>
                    </a:cubicBezTo>
                    <a:cubicBezTo>
                      <a:pt x="126" y="231"/>
                      <a:pt x="39" y="193"/>
                      <a:pt x="34" y="123"/>
                    </a:cubicBezTo>
                    <a:cubicBezTo>
                      <a:pt x="30" y="89"/>
                      <a:pt x="52" y="55"/>
                      <a:pt x="84" y="41"/>
                    </a:cubicBezTo>
                    <a:cubicBezTo>
                      <a:pt x="113" y="26"/>
                      <a:pt x="145" y="30"/>
                      <a:pt x="173" y="43"/>
                    </a:cubicBezTo>
                    <a:cubicBezTo>
                      <a:pt x="227" y="69"/>
                      <a:pt x="282" y="131"/>
                      <a:pt x="255" y="194"/>
                    </a:cubicBezTo>
                    <a:cubicBezTo>
                      <a:pt x="223" y="265"/>
                      <a:pt x="139" y="276"/>
                      <a:pt x="73" y="253"/>
                    </a:cubicBezTo>
                    <a:cubicBezTo>
                      <a:pt x="56" y="248"/>
                      <a:pt x="50" y="273"/>
                      <a:pt x="65" y="280"/>
                    </a:cubicBezTo>
                    <a:cubicBezTo>
                      <a:pt x="152" y="311"/>
                      <a:pt x="272" y="284"/>
                      <a:pt x="289" y="180"/>
                    </a:cubicBezTo>
                    <a:cubicBezTo>
                      <a:pt x="304" y="89"/>
                      <a:pt x="202" y="0"/>
                      <a:pt x="115" y="6"/>
                    </a:cubicBezTo>
                    <a:cubicBezTo>
                      <a:pt x="67" y="9"/>
                      <a:pt x="25" y="43"/>
                      <a:pt x="13" y="89"/>
                    </a:cubicBezTo>
                    <a:cubicBezTo>
                      <a:pt x="0" y="135"/>
                      <a:pt x="17" y="184"/>
                      <a:pt x="55" y="211"/>
                    </a:cubicBezTo>
                    <a:cubicBezTo>
                      <a:pt x="92" y="239"/>
                      <a:pt x="145" y="240"/>
                      <a:pt x="184" y="213"/>
                    </a:cubicBezTo>
                    <a:cubicBezTo>
                      <a:pt x="219" y="185"/>
                      <a:pt x="241" y="129"/>
                      <a:pt x="212" y="90"/>
                    </a:cubicBezTo>
                    <a:cubicBezTo>
                      <a:pt x="182" y="50"/>
                      <a:pt x="101" y="65"/>
                      <a:pt x="90" y="115"/>
                    </a:cubicBezTo>
                    <a:cubicBezTo>
                      <a:pt x="86" y="135"/>
                      <a:pt x="97" y="157"/>
                      <a:pt x="118" y="161"/>
                    </a:cubicBezTo>
                    <a:cubicBezTo>
                      <a:pt x="136" y="164"/>
                      <a:pt x="156" y="151"/>
                      <a:pt x="155" y="131"/>
                    </a:cubicBezTo>
                    <a:cubicBezTo>
                      <a:pt x="153" y="122"/>
                      <a:pt x="140"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34" name="Freeform 324">
                <a:extLst>
                  <a:ext uri="{FF2B5EF4-FFF2-40B4-BE49-F238E27FC236}">
                    <a16:creationId xmlns:a16="http://schemas.microsoft.com/office/drawing/2014/main" id="{B9A5CF13-C3F7-C442-B054-6C603D0461A0}"/>
                  </a:ext>
                </a:extLst>
              </p:cNvPr>
              <p:cNvSpPr>
                <a:spLocks noChangeArrowheads="1"/>
              </p:cNvSpPr>
              <p:nvPr/>
            </p:nvSpPr>
            <p:spPr bwMode="auto">
              <a:xfrm>
                <a:off x="6145831" y="3861524"/>
                <a:ext cx="166708" cy="149236"/>
              </a:xfrm>
              <a:custGeom>
                <a:avLst/>
                <a:gdLst>
                  <a:gd name="T0" fmla="*/ 204 w 347"/>
                  <a:gd name="T1" fmla="*/ 164 h 311"/>
                  <a:gd name="T2" fmla="*/ 204 w 347"/>
                  <a:gd name="T3" fmla="*/ 164 h 311"/>
                  <a:gd name="T4" fmla="*/ 212 w 347"/>
                  <a:gd name="T5" fmla="*/ 146 h 311"/>
                  <a:gd name="T6" fmla="*/ 212 w 347"/>
                  <a:gd name="T7" fmla="*/ 146 h 311"/>
                  <a:gd name="T8" fmla="*/ 234 w 347"/>
                  <a:gd name="T9" fmla="*/ 162 h 311"/>
                  <a:gd name="T10" fmla="*/ 234 w 347"/>
                  <a:gd name="T11" fmla="*/ 162 h 311"/>
                  <a:gd name="T12" fmla="*/ 205 w 347"/>
                  <a:gd name="T13" fmla="*/ 214 h 311"/>
                  <a:gd name="T14" fmla="*/ 205 w 347"/>
                  <a:gd name="T15" fmla="*/ 214 h 311"/>
                  <a:gd name="T16" fmla="*/ 142 w 347"/>
                  <a:gd name="T17" fmla="*/ 156 h 311"/>
                  <a:gd name="T18" fmla="*/ 142 w 347"/>
                  <a:gd name="T19" fmla="*/ 156 h 311"/>
                  <a:gd name="T20" fmla="*/ 282 w 347"/>
                  <a:gd name="T21" fmla="*/ 95 h 311"/>
                  <a:gd name="T22" fmla="*/ 282 w 347"/>
                  <a:gd name="T23" fmla="*/ 95 h 311"/>
                  <a:gd name="T24" fmla="*/ 307 w 347"/>
                  <a:gd name="T25" fmla="*/ 189 h 311"/>
                  <a:gd name="T26" fmla="*/ 307 w 347"/>
                  <a:gd name="T27" fmla="*/ 189 h 311"/>
                  <a:gd name="T28" fmla="*/ 240 w 347"/>
                  <a:gd name="T29" fmla="*/ 251 h 311"/>
                  <a:gd name="T30" fmla="*/ 240 w 347"/>
                  <a:gd name="T31" fmla="*/ 251 h 311"/>
                  <a:gd name="T32" fmla="*/ 77 w 347"/>
                  <a:gd name="T33" fmla="*/ 201 h 311"/>
                  <a:gd name="T34" fmla="*/ 77 w 347"/>
                  <a:gd name="T35" fmla="*/ 201 h 311"/>
                  <a:gd name="T36" fmla="*/ 162 w 347"/>
                  <a:gd name="T37" fmla="*/ 30 h 311"/>
                  <a:gd name="T38" fmla="*/ 162 w 347"/>
                  <a:gd name="T39" fmla="*/ 30 h 311"/>
                  <a:gd name="T40" fmla="*/ 149 w 347"/>
                  <a:gd name="T41" fmla="*/ 7 h 311"/>
                  <a:gd name="T42" fmla="*/ 149 w 347"/>
                  <a:gd name="T43" fmla="*/ 7 h 311"/>
                  <a:gd name="T44" fmla="*/ 61 w 347"/>
                  <a:gd name="T45" fmla="*/ 237 h 311"/>
                  <a:gd name="T46" fmla="*/ 61 w 347"/>
                  <a:gd name="T47" fmla="*/ 237 h 311"/>
                  <a:gd name="T48" fmla="*/ 308 w 347"/>
                  <a:gd name="T49" fmla="*/ 235 h 311"/>
                  <a:gd name="T50" fmla="*/ 308 w 347"/>
                  <a:gd name="T51" fmla="*/ 235 h 311"/>
                  <a:gd name="T52" fmla="*/ 321 w 347"/>
                  <a:gd name="T53" fmla="*/ 104 h 311"/>
                  <a:gd name="T54" fmla="*/ 321 w 347"/>
                  <a:gd name="T55" fmla="*/ 104 h 311"/>
                  <a:gd name="T56" fmla="*/ 204 w 347"/>
                  <a:gd name="T57" fmla="*/ 49 h 311"/>
                  <a:gd name="T58" fmla="*/ 204 w 347"/>
                  <a:gd name="T59" fmla="*/ 49 h 311"/>
                  <a:gd name="T60" fmla="*/ 113 w 347"/>
                  <a:gd name="T61" fmla="*/ 138 h 311"/>
                  <a:gd name="T62" fmla="*/ 113 w 347"/>
                  <a:gd name="T63" fmla="*/ 138 h 311"/>
                  <a:gd name="T64" fmla="*/ 179 w 347"/>
                  <a:gd name="T65" fmla="*/ 245 h 311"/>
                  <a:gd name="T66" fmla="*/ 179 w 347"/>
                  <a:gd name="T67" fmla="*/ 245 h 311"/>
                  <a:gd name="T68" fmla="*/ 247 w 347"/>
                  <a:gd name="T69" fmla="*/ 142 h 311"/>
                  <a:gd name="T70" fmla="*/ 247 w 347"/>
                  <a:gd name="T71" fmla="*/ 142 h 311"/>
                  <a:gd name="T72" fmla="*/ 196 w 347"/>
                  <a:gd name="T73" fmla="*/ 128 h 311"/>
                  <a:gd name="T74" fmla="*/ 196 w 347"/>
                  <a:gd name="T75" fmla="*/ 128 h 311"/>
                  <a:gd name="T76" fmla="*/ 191 w 347"/>
                  <a:gd name="T77" fmla="*/ 175 h 311"/>
                  <a:gd name="T78" fmla="*/ 191 w 347"/>
                  <a:gd name="T79" fmla="*/ 175 h 311"/>
                  <a:gd name="T80" fmla="*/ 204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4" y="164"/>
                    </a:moveTo>
                    <a:lnTo>
                      <a:pt x="204" y="164"/>
                    </a:lnTo>
                    <a:cubicBezTo>
                      <a:pt x="201" y="156"/>
                      <a:pt x="204" y="147"/>
                      <a:pt x="212" y="146"/>
                    </a:cubicBezTo>
                    <a:lnTo>
                      <a:pt x="212" y="146"/>
                    </a:lnTo>
                    <a:cubicBezTo>
                      <a:pt x="222" y="142"/>
                      <a:pt x="232" y="153"/>
                      <a:pt x="234" y="162"/>
                    </a:cubicBezTo>
                    <a:lnTo>
                      <a:pt x="234" y="162"/>
                    </a:lnTo>
                    <a:cubicBezTo>
                      <a:pt x="238" y="181"/>
                      <a:pt x="222" y="205"/>
                      <a:pt x="205" y="214"/>
                    </a:cubicBezTo>
                    <a:lnTo>
                      <a:pt x="205" y="214"/>
                    </a:lnTo>
                    <a:cubicBezTo>
                      <a:pt x="170" y="235"/>
                      <a:pt x="144" y="187"/>
                      <a:pt x="142" y="156"/>
                    </a:cubicBezTo>
                    <a:lnTo>
                      <a:pt x="142" y="156"/>
                    </a:lnTo>
                    <a:cubicBezTo>
                      <a:pt x="141" y="83"/>
                      <a:pt x="229" y="50"/>
                      <a:pt x="282" y="95"/>
                    </a:cubicBezTo>
                    <a:lnTo>
                      <a:pt x="282" y="95"/>
                    </a:lnTo>
                    <a:cubicBezTo>
                      <a:pt x="308" y="117"/>
                      <a:pt x="317" y="156"/>
                      <a:pt x="307" y="189"/>
                    </a:cubicBezTo>
                    <a:lnTo>
                      <a:pt x="307" y="189"/>
                    </a:lnTo>
                    <a:cubicBezTo>
                      <a:pt x="295" y="220"/>
                      <a:pt x="268" y="239"/>
                      <a:pt x="240" y="251"/>
                    </a:cubicBezTo>
                    <a:lnTo>
                      <a:pt x="240" y="251"/>
                    </a:lnTo>
                    <a:cubicBezTo>
                      <a:pt x="183" y="271"/>
                      <a:pt x="100" y="266"/>
                      <a:pt x="77" y="201"/>
                    </a:cubicBezTo>
                    <a:lnTo>
                      <a:pt x="77" y="201"/>
                    </a:lnTo>
                    <a:cubicBezTo>
                      <a:pt x="48" y="129"/>
                      <a:pt x="100" y="63"/>
                      <a:pt x="162" y="30"/>
                    </a:cubicBezTo>
                    <a:lnTo>
                      <a:pt x="162" y="30"/>
                    </a:lnTo>
                    <a:cubicBezTo>
                      <a:pt x="178" y="22"/>
                      <a:pt x="163" y="0"/>
                      <a:pt x="149" y="7"/>
                    </a:cubicBezTo>
                    <a:lnTo>
                      <a:pt x="149" y="7"/>
                    </a:lnTo>
                    <a:cubicBezTo>
                      <a:pt x="66" y="46"/>
                      <a:pt x="0" y="151"/>
                      <a:pt x="61" y="237"/>
                    </a:cubicBezTo>
                    <a:lnTo>
                      <a:pt x="61" y="237"/>
                    </a:lnTo>
                    <a:cubicBezTo>
                      <a:pt x="115" y="310"/>
                      <a:pt x="250" y="302"/>
                      <a:pt x="308" y="235"/>
                    </a:cubicBezTo>
                    <a:lnTo>
                      <a:pt x="308" y="235"/>
                    </a:lnTo>
                    <a:cubicBezTo>
                      <a:pt x="339" y="200"/>
                      <a:pt x="346" y="146"/>
                      <a:pt x="321" y="104"/>
                    </a:cubicBezTo>
                    <a:lnTo>
                      <a:pt x="321" y="104"/>
                    </a:lnTo>
                    <a:cubicBezTo>
                      <a:pt x="297" y="63"/>
                      <a:pt x="251" y="41"/>
                      <a:pt x="204" y="49"/>
                    </a:cubicBezTo>
                    <a:lnTo>
                      <a:pt x="204" y="49"/>
                    </a:lnTo>
                    <a:cubicBezTo>
                      <a:pt x="159" y="55"/>
                      <a:pt x="119" y="92"/>
                      <a:pt x="113" y="138"/>
                    </a:cubicBezTo>
                    <a:lnTo>
                      <a:pt x="113" y="138"/>
                    </a:lnTo>
                    <a:cubicBezTo>
                      <a:pt x="108" y="183"/>
                      <a:pt x="130" y="239"/>
                      <a:pt x="179" y="245"/>
                    </a:cubicBezTo>
                    <a:lnTo>
                      <a:pt x="179" y="245"/>
                    </a:lnTo>
                    <a:cubicBezTo>
                      <a:pt x="229" y="252"/>
                      <a:pt x="276" y="184"/>
                      <a:pt x="247" y="142"/>
                    </a:cubicBezTo>
                    <a:lnTo>
                      <a:pt x="247" y="142"/>
                    </a:lnTo>
                    <a:cubicBezTo>
                      <a:pt x="237" y="125"/>
                      <a:pt x="213" y="116"/>
                      <a:pt x="196" y="128"/>
                    </a:cubicBezTo>
                    <a:lnTo>
                      <a:pt x="196" y="128"/>
                    </a:lnTo>
                    <a:cubicBezTo>
                      <a:pt x="180" y="138"/>
                      <a:pt x="175" y="162"/>
                      <a:pt x="191" y="175"/>
                    </a:cubicBezTo>
                    <a:lnTo>
                      <a:pt x="191" y="175"/>
                    </a:lnTo>
                    <a:cubicBezTo>
                      <a:pt x="199" y="181"/>
                      <a:pt x="211" y="174"/>
                      <a:pt x="204"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grpSp>
      </p:grpSp>
      <p:sp>
        <p:nvSpPr>
          <p:cNvPr id="172" name="Freeform: Shape 7696"/>
          <p:cNvSpPr/>
          <p:nvPr/>
        </p:nvSpPr>
        <p:spPr>
          <a:xfrm rot="4800">
            <a:off x="4883332" y="1597640"/>
            <a:ext cx="2329425" cy="2324750"/>
          </a:xfrm>
          <a:custGeom>
            <a:avLst/>
            <a:gdLst/>
            <a:ahLst/>
            <a:cxnLst>
              <a:cxn ang="3cd4">
                <a:pos x="hc" y="t"/>
              </a:cxn>
              <a:cxn ang="cd2">
                <a:pos x="l" y="vc"/>
              </a:cxn>
              <a:cxn ang="cd4">
                <a:pos x="hc" y="b"/>
              </a:cxn>
              <a:cxn ang="0">
                <a:pos x="r" y="vc"/>
              </a:cxn>
            </a:cxnLst>
            <a:rect l="l" t="t" r="r" b="b"/>
            <a:pathLst>
              <a:path w="742" h="743">
                <a:moveTo>
                  <a:pt x="742" y="372"/>
                </a:moveTo>
                <a:cubicBezTo>
                  <a:pt x="742" y="577"/>
                  <a:pt x="576" y="743"/>
                  <a:pt x="371" y="743"/>
                </a:cubicBezTo>
                <a:cubicBezTo>
                  <a:pt x="166" y="743"/>
                  <a:pt x="0" y="577"/>
                  <a:pt x="0" y="372"/>
                </a:cubicBezTo>
                <a:cubicBezTo>
                  <a:pt x="0" y="166"/>
                  <a:pt x="166" y="0"/>
                  <a:pt x="371" y="0"/>
                </a:cubicBezTo>
                <a:cubicBezTo>
                  <a:pt x="576" y="0"/>
                  <a:pt x="742" y="166"/>
                  <a:pt x="742" y="372"/>
                </a:cubicBezTo>
                <a:close/>
              </a:path>
            </a:pathLst>
          </a:custGeom>
          <a:noFill/>
          <a:ln w="57150" cap="flat">
            <a:solidFill>
              <a:schemeClr val="accent3">
                <a:lumMod val="25000"/>
              </a:schemeClr>
            </a:solidFill>
            <a:prstDash val="sysDot"/>
          </a:ln>
        </p:spPr>
        <p:txBody>
          <a:bodyPr vert="horz" wrap="none" lIns="45000" tIns="22500" rIns="45000" bIns="22500" anchor="ctr" anchorCtr="1" compatLnSpc="0"/>
          <a:lstStyle/>
          <a:p>
            <a:pPr hangingPunct="0"/>
            <a:endParaRPr lang="en-US" sz="900">
              <a:latin typeface="Arial" panose="020B0604020202020204" pitchFamily="34" charset="0"/>
              <a:ea typeface="Arial Unicode MS" pitchFamily="2"/>
              <a:cs typeface="Arial" panose="020B0604020202020204" pitchFamily="34" charset="0"/>
            </a:endParaRPr>
          </a:p>
        </p:txBody>
      </p:sp>
      <p:sp>
        <p:nvSpPr>
          <p:cNvPr id="175" name="Freeform: Shape 7696"/>
          <p:cNvSpPr/>
          <p:nvPr/>
        </p:nvSpPr>
        <p:spPr>
          <a:xfrm rot="4800">
            <a:off x="5053548" y="4463695"/>
            <a:ext cx="1964603" cy="1923474"/>
          </a:xfrm>
          <a:custGeom>
            <a:avLst/>
            <a:gdLst/>
            <a:ahLst/>
            <a:cxnLst>
              <a:cxn ang="3cd4">
                <a:pos x="hc" y="t"/>
              </a:cxn>
              <a:cxn ang="cd2">
                <a:pos x="l" y="vc"/>
              </a:cxn>
              <a:cxn ang="cd4">
                <a:pos x="hc" y="b"/>
              </a:cxn>
              <a:cxn ang="0">
                <a:pos x="r" y="vc"/>
              </a:cxn>
            </a:cxnLst>
            <a:rect l="l" t="t" r="r" b="b"/>
            <a:pathLst>
              <a:path w="742" h="743">
                <a:moveTo>
                  <a:pt x="742" y="372"/>
                </a:moveTo>
                <a:cubicBezTo>
                  <a:pt x="742" y="577"/>
                  <a:pt x="576" y="743"/>
                  <a:pt x="371" y="743"/>
                </a:cubicBezTo>
                <a:cubicBezTo>
                  <a:pt x="166" y="743"/>
                  <a:pt x="0" y="577"/>
                  <a:pt x="0" y="372"/>
                </a:cubicBezTo>
                <a:cubicBezTo>
                  <a:pt x="0" y="166"/>
                  <a:pt x="166" y="0"/>
                  <a:pt x="371" y="0"/>
                </a:cubicBezTo>
                <a:cubicBezTo>
                  <a:pt x="576" y="0"/>
                  <a:pt x="742" y="166"/>
                  <a:pt x="742" y="372"/>
                </a:cubicBezTo>
                <a:close/>
              </a:path>
            </a:pathLst>
          </a:custGeom>
          <a:noFill/>
          <a:ln w="57150" cap="flat">
            <a:solidFill>
              <a:schemeClr val="accent5">
                <a:lumMod val="50000"/>
              </a:schemeClr>
            </a:solidFill>
            <a:prstDash val="sysDot"/>
          </a:ln>
        </p:spPr>
        <p:txBody>
          <a:bodyPr vert="horz" wrap="none" lIns="45000" tIns="22500" rIns="45000" bIns="22500" anchor="ctr" anchorCtr="1" compatLnSpc="0"/>
          <a:lstStyle/>
          <a:p>
            <a:pPr hangingPunct="0"/>
            <a:endParaRPr lang="en-US" sz="900">
              <a:latin typeface="Arial" panose="020B0604020202020204" pitchFamily="34" charset="0"/>
              <a:ea typeface="Arial Unicode MS" pitchFamily="2"/>
              <a:cs typeface="Arial" panose="020B0604020202020204" pitchFamily="34" charset="0"/>
            </a:endParaRPr>
          </a:p>
        </p:txBody>
      </p:sp>
      <p:sp>
        <p:nvSpPr>
          <p:cNvPr id="177" name="Freeform: Shape 7696"/>
          <p:cNvSpPr/>
          <p:nvPr/>
        </p:nvSpPr>
        <p:spPr>
          <a:xfrm rot="4800">
            <a:off x="7905685" y="2716873"/>
            <a:ext cx="1964603" cy="1923474"/>
          </a:xfrm>
          <a:custGeom>
            <a:avLst/>
            <a:gdLst/>
            <a:ahLst/>
            <a:cxnLst>
              <a:cxn ang="3cd4">
                <a:pos x="hc" y="t"/>
              </a:cxn>
              <a:cxn ang="cd2">
                <a:pos x="l" y="vc"/>
              </a:cxn>
              <a:cxn ang="cd4">
                <a:pos x="hc" y="b"/>
              </a:cxn>
              <a:cxn ang="0">
                <a:pos x="r" y="vc"/>
              </a:cxn>
            </a:cxnLst>
            <a:rect l="l" t="t" r="r" b="b"/>
            <a:pathLst>
              <a:path w="742" h="743">
                <a:moveTo>
                  <a:pt x="742" y="372"/>
                </a:moveTo>
                <a:cubicBezTo>
                  <a:pt x="742" y="577"/>
                  <a:pt x="576" y="743"/>
                  <a:pt x="371" y="743"/>
                </a:cubicBezTo>
                <a:cubicBezTo>
                  <a:pt x="166" y="743"/>
                  <a:pt x="0" y="577"/>
                  <a:pt x="0" y="372"/>
                </a:cubicBezTo>
                <a:cubicBezTo>
                  <a:pt x="0" y="166"/>
                  <a:pt x="166" y="0"/>
                  <a:pt x="371" y="0"/>
                </a:cubicBezTo>
                <a:cubicBezTo>
                  <a:pt x="576" y="0"/>
                  <a:pt x="742" y="166"/>
                  <a:pt x="742" y="372"/>
                </a:cubicBezTo>
                <a:close/>
              </a:path>
            </a:pathLst>
          </a:custGeom>
          <a:noFill/>
          <a:ln w="57150" cap="flat">
            <a:solidFill>
              <a:schemeClr val="accent5">
                <a:lumMod val="50000"/>
              </a:schemeClr>
            </a:solidFill>
            <a:prstDash val="sysDot"/>
          </a:ln>
        </p:spPr>
        <p:txBody>
          <a:bodyPr vert="horz" wrap="none" lIns="45000" tIns="22500" rIns="45000" bIns="22500" anchor="ctr" anchorCtr="1" compatLnSpc="0"/>
          <a:lstStyle/>
          <a:p>
            <a:pPr hangingPunct="0"/>
            <a:endParaRPr lang="en-US" sz="900">
              <a:latin typeface="Arial" panose="020B0604020202020204" pitchFamily="34" charset="0"/>
              <a:ea typeface="Arial Unicode MS" pitchFamily="2"/>
              <a:cs typeface="Arial" panose="020B0604020202020204" pitchFamily="34" charset="0"/>
            </a:endParaRPr>
          </a:p>
        </p:txBody>
      </p:sp>
      <p:sp>
        <p:nvSpPr>
          <p:cNvPr id="178" name="Freeform: Shape 7696"/>
          <p:cNvSpPr/>
          <p:nvPr/>
        </p:nvSpPr>
        <p:spPr>
          <a:xfrm rot="4800">
            <a:off x="2108909" y="1834966"/>
            <a:ext cx="1964603" cy="1923474"/>
          </a:xfrm>
          <a:custGeom>
            <a:avLst/>
            <a:gdLst/>
            <a:ahLst/>
            <a:cxnLst>
              <a:cxn ang="3cd4">
                <a:pos x="hc" y="t"/>
              </a:cxn>
              <a:cxn ang="cd2">
                <a:pos x="l" y="vc"/>
              </a:cxn>
              <a:cxn ang="cd4">
                <a:pos x="hc" y="b"/>
              </a:cxn>
              <a:cxn ang="0">
                <a:pos x="r" y="vc"/>
              </a:cxn>
            </a:cxnLst>
            <a:rect l="l" t="t" r="r" b="b"/>
            <a:pathLst>
              <a:path w="742" h="743">
                <a:moveTo>
                  <a:pt x="742" y="372"/>
                </a:moveTo>
                <a:cubicBezTo>
                  <a:pt x="742" y="577"/>
                  <a:pt x="576" y="743"/>
                  <a:pt x="371" y="743"/>
                </a:cubicBezTo>
                <a:cubicBezTo>
                  <a:pt x="166" y="743"/>
                  <a:pt x="0" y="577"/>
                  <a:pt x="0" y="372"/>
                </a:cubicBezTo>
                <a:cubicBezTo>
                  <a:pt x="0" y="166"/>
                  <a:pt x="166" y="0"/>
                  <a:pt x="371" y="0"/>
                </a:cubicBezTo>
                <a:cubicBezTo>
                  <a:pt x="576" y="0"/>
                  <a:pt x="742" y="166"/>
                  <a:pt x="742" y="372"/>
                </a:cubicBezTo>
                <a:close/>
              </a:path>
            </a:pathLst>
          </a:custGeom>
          <a:noFill/>
          <a:ln w="57150" cap="flat">
            <a:solidFill>
              <a:schemeClr val="accent5">
                <a:lumMod val="50000"/>
              </a:schemeClr>
            </a:solidFill>
            <a:prstDash val="sysDot"/>
          </a:ln>
        </p:spPr>
        <p:txBody>
          <a:bodyPr vert="horz" wrap="none" lIns="45000" tIns="22500" rIns="45000" bIns="22500" anchor="ctr" anchorCtr="1" compatLnSpc="0"/>
          <a:lstStyle/>
          <a:p>
            <a:pPr hangingPunct="0"/>
            <a:endParaRPr lang="en-US" sz="900">
              <a:latin typeface="Arial" panose="020B0604020202020204" pitchFamily="34" charset="0"/>
              <a:ea typeface="Arial Unicode MS" pitchFamily="2"/>
              <a:cs typeface="Arial" panose="020B0604020202020204" pitchFamily="34" charset="0"/>
            </a:endParaRPr>
          </a:p>
        </p:txBody>
      </p:sp>
      <p:sp>
        <p:nvSpPr>
          <p:cNvPr id="179" name="TextBox 178"/>
          <p:cNvSpPr txBox="1"/>
          <p:nvPr/>
        </p:nvSpPr>
        <p:spPr>
          <a:xfrm>
            <a:off x="2185000" y="2086173"/>
            <a:ext cx="1800459" cy="1323439"/>
          </a:xfrm>
          <a:prstGeom prst="rect">
            <a:avLst/>
          </a:prstGeom>
          <a:noFill/>
        </p:spPr>
        <p:txBody>
          <a:bodyPr wrap="square" rtlCol="0">
            <a:spAutoFit/>
          </a:bodyPr>
          <a:lstStyle/>
          <a:p>
            <a:pPr algn="ctr"/>
            <a:r>
              <a:rPr lang="id-ID" sz="2000" dirty="0">
                <a:solidFill>
                  <a:schemeClr val="accent5">
                    <a:lumMod val="50000"/>
                  </a:schemeClr>
                </a:solidFill>
                <a:latin typeface="Arial" panose="020B0604020202020204" pitchFamily="34" charset="0"/>
                <a:cs typeface="Arial" panose="020B0604020202020204" pitchFamily="34" charset="0"/>
              </a:rPr>
              <a:t>Cara Merancang Catatan Interval</a:t>
            </a:r>
          </a:p>
        </p:txBody>
      </p:sp>
      <p:sp>
        <p:nvSpPr>
          <p:cNvPr id="180" name="TextBox 179"/>
          <p:cNvSpPr txBox="1"/>
          <p:nvPr/>
        </p:nvSpPr>
        <p:spPr>
          <a:xfrm>
            <a:off x="5109588" y="4874728"/>
            <a:ext cx="1876911" cy="1323439"/>
          </a:xfrm>
          <a:prstGeom prst="rect">
            <a:avLst/>
          </a:prstGeom>
          <a:noFill/>
        </p:spPr>
        <p:txBody>
          <a:bodyPr wrap="square" rtlCol="0">
            <a:spAutoFit/>
          </a:bodyPr>
          <a:lstStyle/>
          <a:p>
            <a:pPr algn="ctr"/>
            <a:r>
              <a:rPr lang="id-ID" sz="2000" dirty="0">
                <a:solidFill>
                  <a:schemeClr val="accent5">
                    <a:lumMod val="50000"/>
                  </a:schemeClr>
                </a:solidFill>
                <a:latin typeface="Arial" panose="020B0604020202020204" pitchFamily="34" charset="0"/>
                <a:cs typeface="Arial" panose="020B0604020202020204" pitchFamily="34" charset="0"/>
              </a:rPr>
              <a:t>Kelebihan dan Kekurangan Catatan Interval</a:t>
            </a:r>
          </a:p>
        </p:txBody>
      </p:sp>
      <p:sp>
        <p:nvSpPr>
          <p:cNvPr id="181" name="TextBox 180"/>
          <p:cNvSpPr txBox="1"/>
          <p:nvPr/>
        </p:nvSpPr>
        <p:spPr>
          <a:xfrm>
            <a:off x="7923421" y="3120942"/>
            <a:ext cx="1882775" cy="1015663"/>
          </a:xfrm>
          <a:prstGeom prst="rect">
            <a:avLst/>
          </a:prstGeom>
          <a:noFill/>
        </p:spPr>
        <p:txBody>
          <a:bodyPr wrap="square" rtlCol="0">
            <a:spAutoFit/>
          </a:bodyPr>
          <a:lstStyle/>
          <a:p>
            <a:pPr algn="ctr"/>
            <a:r>
              <a:rPr lang="id-ID" sz="2000" dirty="0">
                <a:solidFill>
                  <a:schemeClr val="accent5">
                    <a:lumMod val="50000"/>
                  </a:schemeClr>
                </a:solidFill>
                <a:latin typeface="Arial" panose="020B0604020202020204" pitchFamily="34" charset="0"/>
                <a:cs typeface="Arial" panose="020B0604020202020204" pitchFamily="34" charset="0"/>
              </a:rPr>
              <a:t>Gambaran Catatan Interval</a:t>
            </a:r>
          </a:p>
        </p:txBody>
      </p:sp>
      <p:sp>
        <p:nvSpPr>
          <p:cNvPr id="182" name="TextBox 181"/>
          <p:cNvSpPr txBox="1"/>
          <p:nvPr/>
        </p:nvSpPr>
        <p:spPr>
          <a:xfrm>
            <a:off x="5137974" y="2245150"/>
            <a:ext cx="2073114" cy="954107"/>
          </a:xfrm>
          <a:prstGeom prst="rect">
            <a:avLst/>
          </a:prstGeom>
          <a:noFill/>
        </p:spPr>
        <p:txBody>
          <a:bodyPr wrap="square" rtlCol="0">
            <a:spAutoFit/>
          </a:bodyPr>
          <a:lstStyle/>
          <a:p>
            <a:r>
              <a:rPr lang="id-ID" sz="2800" dirty="0">
                <a:solidFill>
                  <a:schemeClr val="accent3">
                    <a:lumMod val="25000"/>
                  </a:schemeClr>
                </a:solidFill>
                <a:latin typeface="Berlin Sans FB Demi" panose="020E0802020502020306" pitchFamily="34" charset="0"/>
                <a:cs typeface="Arial" panose="020B0604020202020204" pitchFamily="34" charset="0"/>
              </a:rPr>
              <a:t>CATATAN INTERVAL</a:t>
            </a:r>
          </a:p>
        </p:txBody>
      </p:sp>
      <p:cxnSp>
        <p:nvCxnSpPr>
          <p:cNvPr id="185" name="Straight Connector 184"/>
          <p:cNvCxnSpPr>
            <a:stCxn id="172" idx="2"/>
            <a:endCxn id="175" idx="0"/>
          </p:cNvCxnSpPr>
          <p:nvPr/>
        </p:nvCxnSpPr>
        <p:spPr>
          <a:xfrm flipH="1">
            <a:off x="6037193" y="3922389"/>
            <a:ext cx="9229" cy="541307"/>
          </a:xfrm>
          <a:prstGeom prst="line">
            <a:avLst/>
          </a:prstGeom>
          <a:ln>
            <a:solidFill>
              <a:schemeClr val="accent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91" name="Straight Connector 190"/>
          <p:cNvCxnSpPr>
            <a:endCxn id="177" idx="1"/>
          </p:cNvCxnSpPr>
          <p:nvPr/>
        </p:nvCxnSpPr>
        <p:spPr>
          <a:xfrm>
            <a:off x="7019493" y="3372931"/>
            <a:ext cx="886193" cy="304307"/>
          </a:xfrm>
          <a:prstGeom prst="line">
            <a:avLst/>
          </a:prstGeom>
          <a:ln>
            <a:solidFill>
              <a:schemeClr val="accent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93" name="Straight Connector 192"/>
          <p:cNvCxnSpPr>
            <a:stCxn id="172" idx="1"/>
            <a:endCxn id="178" idx="3"/>
          </p:cNvCxnSpPr>
          <p:nvPr/>
        </p:nvCxnSpPr>
        <p:spPr>
          <a:xfrm flipH="1">
            <a:off x="4073511" y="2758389"/>
            <a:ext cx="809822" cy="39686"/>
          </a:xfrm>
          <a:prstGeom prst="line">
            <a:avLst/>
          </a:prstGeom>
          <a:ln>
            <a:solidFill>
              <a:schemeClr val="accent1">
                <a:lumMod val="50000"/>
              </a:schemeClr>
            </a:solidFill>
          </a:ln>
        </p:spPr>
        <p:style>
          <a:lnRef idx="1">
            <a:schemeClr val="accent1"/>
          </a:lnRef>
          <a:fillRef idx="0">
            <a:schemeClr val="accent1"/>
          </a:fillRef>
          <a:effectRef idx="0">
            <a:schemeClr val="accent1"/>
          </a:effectRef>
          <a:fontRef idx="minor">
            <a:schemeClr val="tx1"/>
          </a:fontRef>
        </p:style>
      </p:cxnSp>
      <p:sp>
        <p:nvSpPr>
          <p:cNvPr id="199" name="Freeform: Shape 7696"/>
          <p:cNvSpPr/>
          <p:nvPr/>
        </p:nvSpPr>
        <p:spPr>
          <a:xfrm rot="4800">
            <a:off x="881048" y="1143442"/>
            <a:ext cx="1515404" cy="1412139"/>
          </a:xfrm>
          <a:custGeom>
            <a:avLst/>
            <a:gdLst/>
            <a:ahLst/>
            <a:cxnLst>
              <a:cxn ang="3cd4">
                <a:pos x="hc" y="t"/>
              </a:cxn>
              <a:cxn ang="cd2">
                <a:pos x="l" y="vc"/>
              </a:cxn>
              <a:cxn ang="cd4">
                <a:pos x="hc" y="b"/>
              </a:cxn>
              <a:cxn ang="0">
                <a:pos x="r" y="vc"/>
              </a:cxn>
            </a:cxnLst>
            <a:rect l="l" t="t" r="r" b="b"/>
            <a:pathLst>
              <a:path w="742" h="743">
                <a:moveTo>
                  <a:pt x="742" y="372"/>
                </a:moveTo>
                <a:cubicBezTo>
                  <a:pt x="742" y="577"/>
                  <a:pt x="576" y="743"/>
                  <a:pt x="371" y="743"/>
                </a:cubicBezTo>
                <a:cubicBezTo>
                  <a:pt x="166" y="743"/>
                  <a:pt x="0" y="577"/>
                  <a:pt x="0" y="372"/>
                </a:cubicBezTo>
                <a:cubicBezTo>
                  <a:pt x="0" y="166"/>
                  <a:pt x="166" y="0"/>
                  <a:pt x="371" y="0"/>
                </a:cubicBezTo>
                <a:cubicBezTo>
                  <a:pt x="576" y="0"/>
                  <a:pt x="742" y="166"/>
                  <a:pt x="742" y="372"/>
                </a:cubicBezTo>
                <a:close/>
              </a:path>
            </a:pathLst>
          </a:custGeom>
          <a:noFill/>
          <a:ln w="57150" cap="flat">
            <a:solidFill>
              <a:schemeClr val="accent2">
                <a:lumMod val="25000"/>
              </a:schemeClr>
            </a:solidFill>
            <a:prstDash val="sysDot"/>
          </a:ln>
        </p:spPr>
        <p:txBody>
          <a:bodyPr vert="horz" wrap="none" lIns="45000" tIns="22500" rIns="45000" bIns="22500" anchor="ctr" anchorCtr="1" compatLnSpc="0"/>
          <a:lstStyle/>
          <a:p>
            <a:pPr hangingPunct="0"/>
            <a:endParaRPr lang="en-US" sz="900">
              <a:latin typeface="Arial" panose="020B0604020202020204" pitchFamily="34" charset="0"/>
              <a:ea typeface="Arial Unicode MS" pitchFamily="2"/>
              <a:cs typeface="Arial" panose="020B0604020202020204" pitchFamily="34" charset="0"/>
            </a:endParaRPr>
          </a:p>
        </p:txBody>
      </p:sp>
      <p:sp>
        <p:nvSpPr>
          <p:cNvPr id="202" name="Freeform: Shape 7696"/>
          <p:cNvSpPr/>
          <p:nvPr/>
        </p:nvSpPr>
        <p:spPr>
          <a:xfrm rot="4800">
            <a:off x="7020478" y="5207452"/>
            <a:ext cx="1515404" cy="1412139"/>
          </a:xfrm>
          <a:custGeom>
            <a:avLst/>
            <a:gdLst/>
            <a:ahLst/>
            <a:cxnLst>
              <a:cxn ang="3cd4">
                <a:pos x="hc" y="t"/>
              </a:cxn>
              <a:cxn ang="cd2">
                <a:pos x="l" y="vc"/>
              </a:cxn>
              <a:cxn ang="cd4">
                <a:pos x="hc" y="b"/>
              </a:cxn>
              <a:cxn ang="0">
                <a:pos x="r" y="vc"/>
              </a:cxn>
            </a:cxnLst>
            <a:rect l="l" t="t" r="r" b="b"/>
            <a:pathLst>
              <a:path w="742" h="743">
                <a:moveTo>
                  <a:pt x="742" y="372"/>
                </a:moveTo>
                <a:cubicBezTo>
                  <a:pt x="742" y="577"/>
                  <a:pt x="576" y="743"/>
                  <a:pt x="371" y="743"/>
                </a:cubicBezTo>
                <a:cubicBezTo>
                  <a:pt x="166" y="743"/>
                  <a:pt x="0" y="577"/>
                  <a:pt x="0" y="372"/>
                </a:cubicBezTo>
                <a:cubicBezTo>
                  <a:pt x="0" y="166"/>
                  <a:pt x="166" y="0"/>
                  <a:pt x="371" y="0"/>
                </a:cubicBezTo>
                <a:cubicBezTo>
                  <a:pt x="576" y="0"/>
                  <a:pt x="742" y="166"/>
                  <a:pt x="742" y="372"/>
                </a:cubicBezTo>
                <a:close/>
              </a:path>
            </a:pathLst>
          </a:custGeom>
          <a:noFill/>
          <a:ln w="57150" cap="flat">
            <a:solidFill>
              <a:schemeClr val="accent2">
                <a:lumMod val="25000"/>
              </a:schemeClr>
            </a:solidFill>
            <a:prstDash val="sysDot"/>
          </a:ln>
        </p:spPr>
        <p:txBody>
          <a:bodyPr vert="horz" wrap="none" lIns="45000" tIns="22500" rIns="45000" bIns="22500" anchor="ctr" anchorCtr="1" compatLnSpc="0"/>
          <a:lstStyle/>
          <a:p>
            <a:pPr hangingPunct="0"/>
            <a:endParaRPr lang="en-US" sz="900">
              <a:latin typeface="Arial" panose="020B0604020202020204" pitchFamily="34" charset="0"/>
              <a:ea typeface="Arial Unicode MS" pitchFamily="2"/>
              <a:cs typeface="Arial" panose="020B0604020202020204" pitchFamily="34" charset="0"/>
            </a:endParaRPr>
          </a:p>
        </p:txBody>
      </p:sp>
      <p:sp>
        <p:nvSpPr>
          <p:cNvPr id="203" name="Freeform: Shape 7696"/>
          <p:cNvSpPr/>
          <p:nvPr/>
        </p:nvSpPr>
        <p:spPr>
          <a:xfrm rot="4800">
            <a:off x="3525748" y="5210451"/>
            <a:ext cx="1515404" cy="1412139"/>
          </a:xfrm>
          <a:custGeom>
            <a:avLst/>
            <a:gdLst/>
            <a:ahLst/>
            <a:cxnLst>
              <a:cxn ang="3cd4">
                <a:pos x="hc" y="t"/>
              </a:cxn>
              <a:cxn ang="cd2">
                <a:pos x="l" y="vc"/>
              </a:cxn>
              <a:cxn ang="cd4">
                <a:pos x="hc" y="b"/>
              </a:cxn>
              <a:cxn ang="0">
                <a:pos x="r" y="vc"/>
              </a:cxn>
            </a:cxnLst>
            <a:rect l="l" t="t" r="r" b="b"/>
            <a:pathLst>
              <a:path w="742" h="743">
                <a:moveTo>
                  <a:pt x="742" y="372"/>
                </a:moveTo>
                <a:cubicBezTo>
                  <a:pt x="742" y="577"/>
                  <a:pt x="576" y="743"/>
                  <a:pt x="371" y="743"/>
                </a:cubicBezTo>
                <a:cubicBezTo>
                  <a:pt x="166" y="743"/>
                  <a:pt x="0" y="577"/>
                  <a:pt x="0" y="372"/>
                </a:cubicBezTo>
                <a:cubicBezTo>
                  <a:pt x="0" y="166"/>
                  <a:pt x="166" y="0"/>
                  <a:pt x="371" y="0"/>
                </a:cubicBezTo>
                <a:cubicBezTo>
                  <a:pt x="576" y="0"/>
                  <a:pt x="742" y="166"/>
                  <a:pt x="742" y="372"/>
                </a:cubicBezTo>
                <a:close/>
              </a:path>
            </a:pathLst>
          </a:custGeom>
          <a:noFill/>
          <a:ln w="57150" cap="flat">
            <a:solidFill>
              <a:schemeClr val="accent2">
                <a:lumMod val="25000"/>
              </a:schemeClr>
            </a:solidFill>
            <a:prstDash val="sysDot"/>
          </a:ln>
        </p:spPr>
        <p:txBody>
          <a:bodyPr vert="horz" wrap="none" lIns="45000" tIns="22500" rIns="45000" bIns="22500" anchor="ctr" anchorCtr="1" compatLnSpc="0"/>
          <a:lstStyle/>
          <a:p>
            <a:pPr hangingPunct="0"/>
            <a:endParaRPr lang="en-US" sz="900">
              <a:latin typeface="Arial" panose="020B0604020202020204" pitchFamily="34" charset="0"/>
              <a:ea typeface="Arial Unicode MS" pitchFamily="2"/>
              <a:cs typeface="Arial" panose="020B0604020202020204" pitchFamily="34" charset="0"/>
            </a:endParaRPr>
          </a:p>
        </p:txBody>
      </p:sp>
      <p:sp>
        <p:nvSpPr>
          <p:cNvPr id="204" name="Freeform: Shape 7696"/>
          <p:cNvSpPr/>
          <p:nvPr/>
        </p:nvSpPr>
        <p:spPr>
          <a:xfrm rot="4800">
            <a:off x="9894802" y="2998256"/>
            <a:ext cx="1515404" cy="1412139"/>
          </a:xfrm>
          <a:custGeom>
            <a:avLst/>
            <a:gdLst/>
            <a:ahLst/>
            <a:cxnLst>
              <a:cxn ang="3cd4">
                <a:pos x="hc" y="t"/>
              </a:cxn>
              <a:cxn ang="cd2">
                <a:pos x="l" y="vc"/>
              </a:cxn>
              <a:cxn ang="cd4">
                <a:pos x="hc" y="b"/>
              </a:cxn>
              <a:cxn ang="0">
                <a:pos x="r" y="vc"/>
              </a:cxn>
            </a:cxnLst>
            <a:rect l="l" t="t" r="r" b="b"/>
            <a:pathLst>
              <a:path w="742" h="743">
                <a:moveTo>
                  <a:pt x="742" y="372"/>
                </a:moveTo>
                <a:cubicBezTo>
                  <a:pt x="742" y="577"/>
                  <a:pt x="576" y="743"/>
                  <a:pt x="371" y="743"/>
                </a:cubicBezTo>
                <a:cubicBezTo>
                  <a:pt x="166" y="743"/>
                  <a:pt x="0" y="577"/>
                  <a:pt x="0" y="372"/>
                </a:cubicBezTo>
                <a:cubicBezTo>
                  <a:pt x="0" y="166"/>
                  <a:pt x="166" y="0"/>
                  <a:pt x="371" y="0"/>
                </a:cubicBezTo>
                <a:cubicBezTo>
                  <a:pt x="576" y="0"/>
                  <a:pt x="742" y="166"/>
                  <a:pt x="742" y="372"/>
                </a:cubicBezTo>
                <a:close/>
              </a:path>
            </a:pathLst>
          </a:custGeom>
          <a:noFill/>
          <a:ln w="57150" cap="flat">
            <a:solidFill>
              <a:schemeClr val="accent2">
                <a:lumMod val="25000"/>
              </a:schemeClr>
            </a:solidFill>
            <a:prstDash val="sysDot"/>
          </a:ln>
        </p:spPr>
        <p:txBody>
          <a:bodyPr vert="horz" wrap="none" lIns="45000" tIns="22500" rIns="45000" bIns="22500" anchor="ctr" anchorCtr="1" compatLnSpc="0"/>
          <a:lstStyle/>
          <a:p>
            <a:pPr hangingPunct="0"/>
            <a:endParaRPr lang="en-US" sz="900">
              <a:latin typeface="Arial" panose="020B0604020202020204" pitchFamily="34" charset="0"/>
              <a:ea typeface="Arial Unicode MS" pitchFamily="2"/>
              <a:cs typeface="Arial" panose="020B0604020202020204" pitchFamily="34" charset="0"/>
            </a:endParaRPr>
          </a:p>
        </p:txBody>
      </p:sp>
      <p:sp>
        <p:nvSpPr>
          <p:cNvPr id="205" name="Freeform: Shape 7696"/>
          <p:cNvSpPr/>
          <p:nvPr/>
        </p:nvSpPr>
        <p:spPr>
          <a:xfrm rot="4800">
            <a:off x="8430588" y="1314558"/>
            <a:ext cx="1515404" cy="1412139"/>
          </a:xfrm>
          <a:custGeom>
            <a:avLst/>
            <a:gdLst/>
            <a:ahLst/>
            <a:cxnLst>
              <a:cxn ang="3cd4">
                <a:pos x="hc" y="t"/>
              </a:cxn>
              <a:cxn ang="cd2">
                <a:pos x="l" y="vc"/>
              </a:cxn>
              <a:cxn ang="cd4">
                <a:pos x="hc" y="b"/>
              </a:cxn>
              <a:cxn ang="0">
                <a:pos x="r" y="vc"/>
              </a:cxn>
            </a:cxnLst>
            <a:rect l="l" t="t" r="r" b="b"/>
            <a:pathLst>
              <a:path w="742" h="743">
                <a:moveTo>
                  <a:pt x="742" y="372"/>
                </a:moveTo>
                <a:cubicBezTo>
                  <a:pt x="742" y="577"/>
                  <a:pt x="576" y="743"/>
                  <a:pt x="371" y="743"/>
                </a:cubicBezTo>
                <a:cubicBezTo>
                  <a:pt x="166" y="743"/>
                  <a:pt x="0" y="577"/>
                  <a:pt x="0" y="372"/>
                </a:cubicBezTo>
                <a:cubicBezTo>
                  <a:pt x="0" y="166"/>
                  <a:pt x="166" y="0"/>
                  <a:pt x="371" y="0"/>
                </a:cubicBezTo>
                <a:cubicBezTo>
                  <a:pt x="576" y="0"/>
                  <a:pt x="742" y="166"/>
                  <a:pt x="742" y="372"/>
                </a:cubicBezTo>
                <a:close/>
              </a:path>
            </a:pathLst>
          </a:custGeom>
          <a:noFill/>
          <a:ln w="57150" cap="flat">
            <a:solidFill>
              <a:schemeClr val="accent2">
                <a:lumMod val="25000"/>
              </a:schemeClr>
            </a:solidFill>
            <a:prstDash val="sysDot"/>
          </a:ln>
        </p:spPr>
        <p:txBody>
          <a:bodyPr vert="horz" wrap="none" lIns="45000" tIns="22500" rIns="45000" bIns="22500" anchor="ctr" anchorCtr="1" compatLnSpc="0"/>
          <a:lstStyle/>
          <a:p>
            <a:pPr hangingPunct="0"/>
            <a:endParaRPr lang="en-US" sz="900" dirty="0">
              <a:latin typeface="Arial" panose="020B0604020202020204" pitchFamily="34" charset="0"/>
              <a:ea typeface="Arial Unicode MS" pitchFamily="2"/>
              <a:cs typeface="Arial" panose="020B0604020202020204" pitchFamily="34" charset="0"/>
            </a:endParaRPr>
          </a:p>
        </p:txBody>
      </p:sp>
      <p:sp>
        <p:nvSpPr>
          <p:cNvPr id="206" name="TextBox 205"/>
          <p:cNvSpPr txBox="1"/>
          <p:nvPr/>
        </p:nvSpPr>
        <p:spPr>
          <a:xfrm>
            <a:off x="1056404" y="1678191"/>
            <a:ext cx="1577067" cy="400110"/>
          </a:xfrm>
          <a:prstGeom prst="rect">
            <a:avLst/>
          </a:prstGeom>
          <a:noFill/>
        </p:spPr>
        <p:txBody>
          <a:bodyPr wrap="square" rtlCol="0">
            <a:spAutoFit/>
          </a:bodyPr>
          <a:lstStyle/>
          <a:p>
            <a:r>
              <a:rPr lang="id-ID" sz="2000" dirty="0">
                <a:solidFill>
                  <a:schemeClr val="accent1">
                    <a:lumMod val="50000"/>
                  </a:schemeClr>
                </a:solidFill>
                <a:latin typeface="Arial" panose="020B0604020202020204" pitchFamily="34" charset="0"/>
                <a:cs typeface="Arial" panose="020B0604020202020204" pitchFamily="34" charset="0"/>
              </a:rPr>
              <a:t>6 Tahap</a:t>
            </a:r>
          </a:p>
        </p:txBody>
      </p:sp>
      <p:sp>
        <p:nvSpPr>
          <p:cNvPr id="207" name="TextBox 206"/>
          <p:cNvSpPr txBox="1"/>
          <p:nvPr/>
        </p:nvSpPr>
        <p:spPr>
          <a:xfrm>
            <a:off x="3614527" y="5700712"/>
            <a:ext cx="1643843" cy="400110"/>
          </a:xfrm>
          <a:prstGeom prst="rect">
            <a:avLst/>
          </a:prstGeom>
          <a:noFill/>
        </p:spPr>
        <p:txBody>
          <a:bodyPr wrap="square" rtlCol="0">
            <a:spAutoFit/>
          </a:bodyPr>
          <a:lstStyle/>
          <a:p>
            <a:r>
              <a:rPr lang="id-ID" sz="2000" dirty="0">
                <a:solidFill>
                  <a:schemeClr val="accent1">
                    <a:lumMod val="50000"/>
                  </a:schemeClr>
                </a:solidFill>
                <a:latin typeface="Arial" panose="020B0604020202020204" pitchFamily="34" charset="0"/>
                <a:cs typeface="Arial" panose="020B0604020202020204" pitchFamily="34" charset="0"/>
              </a:rPr>
              <a:t>Kelebihan</a:t>
            </a:r>
          </a:p>
        </p:txBody>
      </p:sp>
      <p:sp>
        <p:nvSpPr>
          <p:cNvPr id="208" name="TextBox 207"/>
          <p:cNvSpPr txBox="1"/>
          <p:nvPr/>
        </p:nvSpPr>
        <p:spPr>
          <a:xfrm>
            <a:off x="7022893" y="5673367"/>
            <a:ext cx="1643843" cy="400110"/>
          </a:xfrm>
          <a:prstGeom prst="rect">
            <a:avLst/>
          </a:prstGeom>
          <a:noFill/>
        </p:spPr>
        <p:txBody>
          <a:bodyPr wrap="square" rtlCol="0">
            <a:spAutoFit/>
          </a:bodyPr>
          <a:lstStyle/>
          <a:p>
            <a:r>
              <a:rPr lang="id-ID" sz="2000" dirty="0">
                <a:solidFill>
                  <a:schemeClr val="accent1">
                    <a:lumMod val="50000"/>
                  </a:schemeClr>
                </a:solidFill>
                <a:latin typeface="Arial" panose="020B0604020202020204" pitchFamily="34" charset="0"/>
                <a:cs typeface="Arial" panose="020B0604020202020204" pitchFamily="34" charset="0"/>
              </a:rPr>
              <a:t>Kekurangan</a:t>
            </a:r>
          </a:p>
        </p:txBody>
      </p:sp>
      <p:sp>
        <p:nvSpPr>
          <p:cNvPr id="210" name="TextBox 209"/>
          <p:cNvSpPr txBox="1"/>
          <p:nvPr/>
        </p:nvSpPr>
        <p:spPr>
          <a:xfrm>
            <a:off x="8379979" y="1592430"/>
            <a:ext cx="1643843" cy="1015663"/>
          </a:xfrm>
          <a:prstGeom prst="rect">
            <a:avLst/>
          </a:prstGeom>
          <a:noFill/>
        </p:spPr>
        <p:txBody>
          <a:bodyPr wrap="square" rtlCol="0">
            <a:spAutoFit/>
          </a:bodyPr>
          <a:lstStyle/>
          <a:p>
            <a:pPr algn="ctr"/>
            <a:r>
              <a:rPr lang="id-ID" sz="2000" dirty="0">
                <a:solidFill>
                  <a:schemeClr val="accent1">
                    <a:lumMod val="50000"/>
                  </a:schemeClr>
                </a:solidFill>
                <a:latin typeface="Arial" panose="020B0604020202020204" pitchFamily="34" charset="0"/>
                <a:cs typeface="Arial" panose="020B0604020202020204" pitchFamily="34" charset="0"/>
              </a:rPr>
              <a:t>Siswa dan Keadaan</a:t>
            </a:r>
          </a:p>
          <a:p>
            <a:pPr algn="ctr"/>
            <a:r>
              <a:rPr lang="id-ID" sz="2000" dirty="0">
                <a:solidFill>
                  <a:schemeClr val="accent1">
                    <a:lumMod val="50000"/>
                  </a:schemeClr>
                </a:solidFill>
                <a:latin typeface="Arial" panose="020B0604020202020204" pitchFamily="34" charset="0"/>
                <a:cs typeface="Arial" panose="020B0604020202020204" pitchFamily="34" charset="0"/>
              </a:rPr>
              <a:t>-nya</a:t>
            </a:r>
          </a:p>
        </p:txBody>
      </p:sp>
      <p:sp>
        <p:nvSpPr>
          <p:cNvPr id="211" name="TextBox 210"/>
          <p:cNvSpPr txBox="1"/>
          <p:nvPr/>
        </p:nvSpPr>
        <p:spPr>
          <a:xfrm>
            <a:off x="9832147" y="3293906"/>
            <a:ext cx="1643843" cy="707886"/>
          </a:xfrm>
          <a:prstGeom prst="rect">
            <a:avLst/>
          </a:prstGeom>
          <a:noFill/>
        </p:spPr>
        <p:txBody>
          <a:bodyPr wrap="square" rtlCol="0">
            <a:spAutoFit/>
          </a:bodyPr>
          <a:lstStyle/>
          <a:p>
            <a:pPr algn="ctr"/>
            <a:r>
              <a:rPr lang="id-ID" sz="2000" dirty="0">
                <a:solidFill>
                  <a:schemeClr val="accent1">
                    <a:lumMod val="50000"/>
                  </a:schemeClr>
                </a:solidFill>
                <a:latin typeface="Arial" panose="020B0604020202020204" pitchFamily="34" charset="0"/>
                <a:cs typeface="Arial" panose="020B0604020202020204" pitchFamily="34" charset="0"/>
              </a:rPr>
              <a:t>Kategori Pengkodean</a:t>
            </a:r>
          </a:p>
        </p:txBody>
      </p:sp>
    </p:spTree>
    <p:extLst>
      <p:ext uri="{BB962C8B-B14F-4D97-AF65-F5344CB8AC3E}">
        <p14:creationId xmlns:p14="http://schemas.microsoft.com/office/powerpoint/2010/main" val="2473017203"/>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bg>
      <p:bgPr>
        <a:solidFill>
          <a:schemeClr val="accent1">
            <a:lumMod val="20000"/>
            <a:lumOff val="80000"/>
          </a:schemeClr>
        </a:solidFill>
        <a:effectLst/>
      </p:bgPr>
    </p:bg>
    <p:spTree>
      <p:nvGrpSpPr>
        <p:cNvPr id="1" name=""/>
        <p:cNvGrpSpPr/>
        <p:nvPr/>
      </p:nvGrpSpPr>
      <p:grpSpPr>
        <a:xfrm>
          <a:off x="0" y="0"/>
          <a:ext cx="0" cy="0"/>
          <a:chOff x="0" y="0"/>
          <a:chExt cx="0" cy="0"/>
        </a:xfrm>
      </p:grpSpPr>
      <p:sp>
        <p:nvSpPr>
          <p:cNvPr id="24" name="Arc 23"/>
          <p:cNvSpPr/>
          <p:nvPr/>
        </p:nvSpPr>
        <p:spPr>
          <a:xfrm rot="10800000">
            <a:off x="1306631" y="3654036"/>
            <a:ext cx="2249980" cy="2222116"/>
          </a:xfrm>
          <a:prstGeom prst="arc">
            <a:avLst>
              <a:gd name="adj1" fmla="val 7914138"/>
              <a:gd name="adj2" fmla="val 2868450"/>
            </a:avLst>
          </a:prstGeom>
          <a:ln w="88900" cap="rnd">
            <a:solidFill>
              <a:schemeClr val="accent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199" b="1" dirty="0">
              <a:solidFill>
                <a:schemeClr val="tx2"/>
              </a:solidFill>
              <a:latin typeface="Roboto Bold" charset="0"/>
            </a:endParaRPr>
          </a:p>
        </p:txBody>
      </p:sp>
      <p:sp>
        <p:nvSpPr>
          <p:cNvPr id="25" name="Arc 24"/>
          <p:cNvSpPr/>
          <p:nvPr/>
        </p:nvSpPr>
        <p:spPr>
          <a:xfrm>
            <a:off x="2806566" y="1852170"/>
            <a:ext cx="2215634" cy="2394328"/>
          </a:xfrm>
          <a:prstGeom prst="arc">
            <a:avLst>
              <a:gd name="adj1" fmla="val 7914138"/>
              <a:gd name="adj2" fmla="val 2868450"/>
            </a:avLst>
          </a:prstGeom>
          <a:ln w="88900" cap="rnd">
            <a:solidFill>
              <a:schemeClr val="accent2"/>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199" b="1" dirty="0">
              <a:solidFill>
                <a:schemeClr val="tx2"/>
              </a:solidFill>
              <a:latin typeface="Roboto Bold" charset="0"/>
            </a:endParaRPr>
          </a:p>
        </p:txBody>
      </p:sp>
      <p:sp>
        <p:nvSpPr>
          <p:cNvPr id="46" name="Oval 45"/>
          <p:cNvSpPr/>
          <p:nvPr/>
        </p:nvSpPr>
        <p:spPr>
          <a:xfrm rot="10800000">
            <a:off x="9517550" y="1405056"/>
            <a:ext cx="758911" cy="67854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182833" tIns="118841" rIns="0" bIns="0" rtlCol="0" anchor="ctr"/>
          <a:lstStyle/>
          <a:p>
            <a:pPr algn="ctr"/>
            <a:endParaRPr lang="en-US" sz="3199" b="1" dirty="0">
              <a:solidFill>
                <a:schemeClr val="tx2"/>
              </a:solidFill>
              <a:latin typeface="Roboto Bold" charset="0"/>
            </a:endParaRPr>
          </a:p>
        </p:txBody>
      </p:sp>
      <p:sp>
        <p:nvSpPr>
          <p:cNvPr id="53" name="Rectangle 52"/>
          <p:cNvSpPr/>
          <p:nvPr/>
        </p:nvSpPr>
        <p:spPr>
          <a:xfrm>
            <a:off x="7471213" y="4450948"/>
            <a:ext cx="1736373" cy="461665"/>
          </a:xfrm>
          <a:prstGeom prst="rect">
            <a:avLst/>
          </a:prstGeom>
        </p:spPr>
        <p:txBody>
          <a:bodyPr wrap="none">
            <a:spAutoFit/>
          </a:bodyPr>
          <a:lstStyle/>
          <a:p>
            <a:pPr algn="ctr"/>
            <a:r>
              <a:rPr lang="id-ID" sz="2400" b="1" dirty="0">
                <a:solidFill>
                  <a:schemeClr val="tx2"/>
                </a:solidFill>
                <a:latin typeface="Arima Madurai Semi Bold" pitchFamily="2" charset="77"/>
                <a:ea typeface="Roboto" charset="0"/>
                <a:cs typeface="Arima Madurai Semi Bold" pitchFamily="2" charset="77"/>
              </a:rPr>
              <a:t>Perilaku Target</a:t>
            </a:r>
            <a:endParaRPr lang="en-US" sz="2400" b="1" dirty="0">
              <a:solidFill>
                <a:schemeClr val="tx2"/>
              </a:solidFill>
              <a:latin typeface="Arima Madurai Semi Bold" pitchFamily="2" charset="77"/>
              <a:ea typeface="Roboto" charset="0"/>
              <a:cs typeface="Arima Madurai Semi Bold" pitchFamily="2" charset="77"/>
            </a:endParaRPr>
          </a:p>
        </p:txBody>
      </p:sp>
      <p:sp>
        <p:nvSpPr>
          <p:cNvPr id="55" name="Rectangle 54"/>
          <p:cNvSpPr/>
          <p:nvPr/>
        </p:nvSpPr>
        <p:spPr>
          <a:xfrm>
            <a:off x="8770026" y="2705007"/>
            <a:ext cx="2183611" cy="830997"/>
          </a:xfrm>
          <a:prstGeom prst="rect">
            <a:avLst/>
          </a:prstGeom>
        </p:spPr>
        <p:txBody>
          <a:bodyPr wrap="none">
            <a:spAutoFit/>
          </a:bodyPr>
          <a:lstStyle/>
          <a:p>
            <a:pPr algn="ctr"/>
            <a:r>
              <a:rPr lang="id-ID" sz="2400" b="1" dirty="0">
                <a:solidFill>
                  <a:schemeClr val="tx2"/>
                </a:solidFill>
                <a:latin typeface="Arima Madurai Semi Bold" pitchFamily="2" charset="77"/>
                <a:ea typeface="Roboto" charset="0"/>
                <a:cs typeface="Arima Madurai Semi Bold" pitchFamily="2" charset="77"/>
              </a:rPr>
              <a:t>Metode Pencatatan</a:t>
            </a:r>
          </a:p>
          <a:p>
            <a:pPr algn="ctr"/>
            <a:r>
              <a:rPr lang="id-ID" sz="2400" b="1" dirty="0">
                <a:solidFill>
                  <a:schemeClr val="tx2"/>
                </a:solidFill>
                <a:latin typeface="Arima Madurai Semi Bold" pitchFamily="2" charset="77"/>
                <a:ea typeface="Roboto" charset="0"/>
                <a:cs typeface="Arima Madurai Semi Bold" pitchFamily="2" charset="77"/>
              </a:rPr>
              <a:t> Data</a:t>
            </a:r>
            <a:endParaRPr lang="en-US" sz="2400" b="1" dirty="0">
              <a:solidFill>
                <a:schemeClr val="tx2"/>
              </a:solidFill>
              <a:latin typeface="Arima Madurai Semi Bold" pitchFamily="2" charset="77"/>
              <a:ea typeface="Roboto" charset="0"/>
              <a:cs typeface="Arima Madurai Semi Bold" pitchFamily="2" charset="77"/>
            </a:endParaRPr>
          </a:p>
        </p:txBody>
      </p:sp>
      <p:sp>
        <p:nvSpPr>
          <p:cNvPr id="59" name="Rectangle 58"/>
          <p:cNvSpPr/>
          <p:nvPr/>
        </p:nvSpPr>
        <p:spPr>
          <a:xfrm>
            <a:off x="3124098" y="2665378"/>
            <a:ext cx="1566454" cy="830997"/>
          </a:xfrm>
          <a:prstGeom prst="rect">
            <a:avLst/>
          </a:prstGeom>
        </p:spPr>
        <p:txBody>
          <a:bodyPr wrap="none">
            <a:spAutoFit/>
          </a:bodyPr>
          <a:lstStyle/>
          <a:p>
            <a:pPr algn="ctr"/>
            <a:r>
              <a:rPr lang="id-ID" sz="2400" b="1" dirty="0">
                <a:solidFill>
                  <a:schemeClr val="tx2"/>
                </a:solidFill>
                <a:latin typeface="Arima Madurai Semi Bold" pitchFamily="2" charset="77"/>
                <a:ea typeface="Roboto" charset="0"/>
                <a:cs typeface="Arima Madurai Semi Bold" pitchFamily="2" charset="77"/>
              </a:rPr>
              <a:t>Jenis Catatan </a:t>
            </a:r>
          </a:p>
          <a:p>
            <a:pPr algn="ctr"/>
            <a:r>
              <a:rPr lang="id-ID" sz="2400" b="1" dirty="0">
                <a:solidFill>
                  <a:schemeClr val="tx2"/>
                </a:solidFill>
                <a:latin typeface="Arima Madurai Semi Bold" pitchFamily="2" charset="77"/>
                <a:ea typeface="Roboto" charset="0"/>
                <a:cs typeface="Arima Madurai Semi Bold" pitchFamily="2" charset="77"/>
              </a:rPr>
              <a:t>Interval</a:t>
            </a:r>
            <a:endParaRPr lang="en-US" sz="2400" b="1" dirty="0">
              <a:solidFill>
                <a:schemeClr val="tx2"/>
              </a:solidFill>
              <a:latin typeface="Arima Madurai Semi Bold" pitchFamily="2" charset="77"/>
              <a:ea typeface="Roboto" charset="0"/>
              <a:cs typeface="Arima Madurai Semi Bold" pitchFamily="2" charset="77"/>
            </a:endParaRPr>
          </a:p>
        </p:txBody>
      </p:sp>
      <p:sp>
        <p:nvSpPr>
          <p:cNvPr id="63" name="Rectangle 62"/>
          <p:cNvSpPr/>
          <p:nvPr/>
        </p:nvSpPr>
        <p:spPr>
          <a:xfrm>
            <a:off x="1521740" y="4341224"/>
            <a:ext cx="1931939" cy="1015663"/>
          </a:xfrm>
          <a:prstGeom prst="rect">
            <a:avLst/>
          </a:prstGeom>
        </p:spPr>
        <p:txBody>
          <a:bodyPr wrap="none">
            <a:spAutoFit/>
          </a:bodyPr>
          <a:lstStyle/>
          <a:p>
            <a:pPr algn="ctr"/>
            <a:r>
              <a:rPr lang="id-ID" sz="2000" b="1" dirty="0">
                <a:solidFill>
                  <a:schemeClr val="tx2"/>
                </a:solidFill>
                <a:latin typeface="Arima Madurai Semi Bold" pitchFamily="2" charset="77"/>
                <a:ea typeface="Roboto" charset="0"/>
                <a:cs typeface="Arima Madurai Semi Bold" pitchFamily="2" charset="77"/>
              </a:rPr>
              <a:t>Frekuensi, Panjang, </a:t>
            </a:r>
          </a:p>
          <a:p>
            <a:pPr algn="ctr"/>
            <a:r>
              <a:rPr lang="id-ID" sz="2000" b="1" dirty="0">
                <a:solidFill>
                  <a:schemeClr val="tx2"/>
                </a:solidFill>
                <a:latin typeface="Arima Madurai Semi Bold" pitchFamily="2" charset="77"/>
                <a:ea typeface="Roboto" charset="0"/>
                <a:cs typeface="Arima Madurai Semi Bold" pitchFamily="2" charset="77"/>
              </a:rPr>
              <a:t>dan Waktu </a:t>
            </a:r>
          </a:p>
          <a:p>
            <a:pPr algn="ctr"/>
            <a:r>
              <a:rPr lang="id-ID" sz="2000" b="1" dirty="0">
                <a:solidFill>
                  <a:schemeClr val="tx2"/>
                </a:solidFill>
                <a:latin typeface="Arima Madurai Semi Bold" pitchFamily="2" charset="77"/>
                <a:ea typeface="Roboto" charset="0"/>
                <a:cs typeface="Arima Madurai Semi Bold" pitchFamily="2" charset="77"/>
              </a:rPr>
              <a:t>Periode Pengamatan</a:t>
            </a:r>
            <a:endParaRPr lang="en-US" sz="2000" b="1" dirty="0">
              <a:solidFill>
                <a:schemeClr val="tx2"/>
              </a:solidFill>
              <a:latin typeface="Arima Madurai Semi Bold" pitchFamily="2" charset="77"/>
              <a:ea typeface="Roboto" charset="0"/>
              <a:cs typeface="Arima Madurai Semi Bold" pitchFamily="2" charset="77"/>
            </a:endParaRPr>
          </a:p>
        </p:txBody>
      </p:sp>
      <p:grpSp>
        <p:nvGrpSpPr>
          <p:cNvPr id="28" name="Group 27">
            <a:extLst>
              <a:ext uri="{FF2B5EF4-FFF2-40B4-BE49-F238E27FC236}">
                <a16:creationId xmlns:a16="http://schemas.microsoft.com/office/drawing/2014/main" id="{7241D125-BB42-EE45-9C5C-9B74B6F07C24}"/>
              </a:ext>
            </a:extLst>
          </p:cNvPr>
          <p:cNvGrpSpPr/>
          <p:nvPr/>
        </p:nvGrpSpPr>
        <p:grpSpPr>
          <a:xfrm>
            <a:off x="96825" y="68701"/>
            <a:ext cx="12076128" cy="6768219"/>
            <a:chOff x="68254" y="44891"/>
            <a:chExt cx="12076128" cy="6768219"/>
          </a:xfrm>
        </p:grpSpPr>
        <p:grpSp>
          <p:nvGrpSpPr>
            <p:cNvPr id="30" name="Group 1">
              <a:extLst>
                <a:ext uri="{FF2B5EF4-FFF2-40B4-BE49-F238E27FC236}">
                  <a16:creationId xmlns:a16="http://schemas.microsoft.com/office/drawing/2014/main" id="{EE42DD88-5009-A14D-B5D3-BCD275D91E88}"/>
                </a:ext>
              </a:extLst>
            </p:cNvPr>
            <p:cNvGrpSpPr>
              <a:grpSpLocks noChangeAspect="1"/>
            </p:cNvGrpSpPr>
            <p:nvPr/>
          </p:nvGrpSpPr>
          <p:grpSpPr bwMode="auto">
            <a:xfrm>
              <a:off x="85714" y="44891"/>
              <a:ext cx="12058668" cy="117460"/>
              <a:chOff x="512708" y="5186030"/>
              <a:chExt cx="11054879" cy="107534"/>
            </a:xfrm>
          </p:grpSpPr>
          <p:sp>
            <p:nvSpPr>
              <p:cNvPr id="206" name="Freeform 169">
                <a:extLst>
                  <a:ext uri="{FF2B5EF4-FFF2-40B4-BE49-F238E27FC236}">
                    <a16:creationId xmlns:a16="http://schemas.microsoft.com/office/drawing/2014/main" id="{B07D23A5-21E8-194B-B33B-C72F5C192FDA}"/>
                  </a:ext>
                </a:extLst>
              </p:cNvPr>
              <p:cNvSpPr>
                <a:spLocks/>
              </p:cNvSpPr>
              <p:nvPr/>
            </p:nvSpPr>
            <p:spPr bwMode="auto">
              <a:xfrm>
                <a:off x="512708" y="5187951"/>
                <a:ext cx="74889" cy="103694"/>
              </a:xfrm>
              <a:custGeom>
                <a:avLst/>
                <a:gdLst>
                  <a:gd name="T0" fmla="*/ 43900 w 174"/>
                  <a:gd name="T1" fmla="*/ 21001 h 237"/>
                  <a:gd name="T2" fmla="*/ 43900 w 174"/>
                  <a:gd name="T3" fmla="*/ 21001 h 237"/>
                  <a:gd name="T4" fmla="*/ 24102 w 174"/>
                  <a:gd name="T5" fmla="*/ 31064 h 237"/>
                  <a:gd name="T6" fmla="*/ 24102 w 174"/>
                  <a:gd name="T7" fmla="*/ 31064 h 237"/>
                  <a:gd name="T8" fmla="*/ 20229 w 174"/>
                  <a:gd name="T9" fmla="*/ 47690 h 237"/>
                  <a:gd name="T10" fmla="*/ 20229 w 174"/>
                  <a:gd name="T11" fmla="*/ 47690 h 237"/>
                  <a:gd name="T12" fmla="*/ 25393 w 174"/>
                  <a:gd name="T13" fmla="*/ 73067 h 237"/>
                  <a:gd name="T14" fmla="*/ 25393 w 174"/>
                  <a:gd name="T15" fmla="*/ 73067 h 237"/>
                  <a:gd name="T16" fmla="*/ 45622 w 174"/>
                  <a:gd name="T17" fmla="*/ 73942 h 237"/>
                  <a:gd name="T18" fmla="*/ 45622 w 174"/>
                  <a:gd name="T19" fmla="*/ 73942 h 237"/>
                  <a:gd name="T20" fmla="*/ 49496 w 174"/>
                  <a:gd name="T21" fmla="*/ 66942 h 237"/>
                  <a:gd name="T22" fmla="*/ 49496 w 174"/>
                  <a:gd name="T23" fmla="*/ 66942 h 237"/>
                  <a:gd name="T24" fmla="*/ 43900 w 174"/>
                  <a:gd name="T25" fmla="*/ 21001 h 237"/>
                  <a:gd name="T26" fmla="*/ 67142 w 174"/>
                  <a:gd name="T27" fmla="*/ 58629 h 237"/>
                  <a:gd name="T28" fmla="*/ 67142 w 174"/>
                  <a:gd name="T29" fmla="*/ 58629 h 237"/>
                  <a:gd name="T30" fmla="*/ 24533 w 174"/>
                  <a:gd name="T31" fmla="*/ 87068 h 237"/>
                  <a:gd name="T32" fmla="*/ 24533 w 174"/>
                  <a:gd name="T33" fmla="*/ 87068 h 237"/>
                  <a:gd name="T34" fmla="*/ 6456 w 174"/>
                  <a:gd name="T35" fmla="*/ 63004 h 237"/>
                  <a:gd name="T36" fmla="*/ 6456 w 174"/>
                  <a:gd name="T37" fmla="*/ 63004 h 237"/>
                  <a:gd name="T38" fmla="*/ 7747 w 174"/>
                  <a:gd name="T39" fmla="*/ 54253 h 237"/>
                  <a:gd name="T40" fmla="*/ 7747 w 174"/>
                  <a:gd name="T41" fmla="*/ 54253 h 237"/>
                  <a:gd name="T42" fmla="*/ 2152 w 174"/>
                  <a:gd name="T43" fmla="*/ 44628 h 237"/>
                  <a:gd name="T44" fmla="*/ 2152 w 174"/>
                  <a:gd name="T45" fmla="*/ 44628 h 237"/>
                  <a:gd name="T46" fmla="*/ 51217 w 174"/>
                  <a:gd name="T47" fmla="*/ 7000 h 237"/>
                  <a:gd name="T48" fmla="*/ 51217 w 174"/>
                  <a:gd name="T49" fmla="*/ 7000 h 237"/>
                  <a:gd name="T50" fmla="*/ 67142 w 174"/>
                  <a:gd name="T51" fmla="*/ 58629 h 2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4" h="237">
                    <a:moveTo>
                      <a:pt x="102" y="48"/>
                    </a:moveTo>
                    <a:lnTo>
                      <a:pt x="102" y="48"/>
                    </a:lnTo>
                    <a:cubicBezTo>
                      <a:pt x="82" y="46"/>
                      <a:pt x="68" y="57"/>
                      <a:pt x="56" y="71"/>
                    </a:cubicBezTo>
                    <a:cubicBezTo>
                      <a:pt x="59" y="84"/>
                      <a:pt x="54" y="94"/>
                      <a:pt x="47" y="109"/>
                    </a:cubicBezTo>
                    <a:cubicBezTo>
                      <a:pt x="39" y="129"/>
                      <a:pt x="38" y="153"/>
                      <a:pt x="59" y="167"/>
                    </a:cubicBezTo>
                    <a:cubicBezTo>
                      <a:pt x="69" y="174"/>
                      <a:pt x="96" y="178"/>
                      <a:pt x="106" y="169"/>
                    </a:cubicBezTo>
                    <a:cubicBezTo>
                      <a:pt x="110" y="166"/>
                      <a:pt x="113" y="157"/>
                      <a:pt x="115" y="153"/>
                    </a:cubicBezTo>
                    <a:cubicBezTo>
                      <a:pt x="130" y="124"/>
                      <a:pt x="156" y="53"/>
                      <a:pt x="102" y="48"/>
                    </a:cubicBezTo>
                    <a:close/>
                    <a:moveTo>
                      <a:pt x="156" y="134"/>
                    </a:moveTo>
                    <a:lnTo>
                      <a:pt x="156" y="134"/>
                    </a:lnTo>
                    <a:cubicBezTo>
                      <a:pt x="140" y="172"/>
                      <a:pt x="106" y="236"/>
                      <a:pt x="57" y="199"/>
                    </a:cubicBezTo>
                    <a:cubicBezTo>
                      <a:pt x="39" y="186"/>
                      <a:pt x="19" y="166"/>
                      <a:pt x="15" y="144"/>
                    </a:cubicBezTo>
                    <a:cubicBezTo>
                      <a:pt x="14" y="137"/>
                      <a:pt x="15" y="130"/>
                      <a:pt x="18" y="124"/>
                    </a:cubicBezTo>
                    <a:cubicBezTo>
                      <a:pt x="8" y="123"/>
                      <a:pt x="0" y="112"/>
                      <a:pt x="5" y="102"/>
                    </a:cubicBezTo>
                    <a:cubicBezTo>
                      <a:pt x="25" y="58"/>
                      <a:pt x="61" y="0"/>
                      <a:pt x="119" y="16"/>
                    </a:cubicBezTo>
                    <a:cubicBezTo>
                      <a:pt x="170" y="31"/>
                      <a:pt x="173" y="94"/>
                      <a:pt x="156"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207" name="Freeform 170">
                <a:extLst>
                  <a:ext uri="{FF2B5EF4-FFF2-40B4-BE49-F238E27FC236}">
                    <a16:creationId xmlns:a16="http://schemas.microsoft.com/office/drawing/2014/main" id="{EFD10C6F-1359-F743-8952-83AFB8897BDA}"/>
                  </a:ext>
                </a:extLst>
              </p:cNvPr>
              <p:cNvSpPr>
                <a:spLocks noChangeArrowheads="1"/>
              </p:cNvSpPr>
              <p:nvPr/>
            </p:nvSpPr>
            <p:spPr bwMode="auto">
              <a:xfrm>
                <a:off x="812472" y="5193296"/>
                <a:ext cx="88765" cy="84283"/>
              </a:xfrm>
              <a:custGeom>
                <a:avLst/>
                <a:gdLst>
                  <a:gd name="T0" fmla="*/ 61 w 204"/>
                  <a:gd name="T1" fmla="*/ 133 h 195"/>
                  <a:gd name="T2" fmla="*/ 61 w 204"/>
                  <a:gd name="T3" fmla="*/ 133 h 195"/>
                  <a:gd name="T4" fmla="*/ 109 w 204"/>
                  <a:gd name="T5" fmla="*/ 148 h 195"/>
                  <a:gd name="T6" fmla="*/ 109 w 204"/>
                  <a:gd name="T7" fmla="*/ 148 h 195"/>
                  <a:gd name="T8" fmla="*/ 142 w 204"/>
                  <a:gd name="T9" fmla="*/ 130 h 195"/>
                  <a:gd name="T10" fmla="*/ 142 w 204"/>
                  <a:gd name="T11" fmla="*/ 130 h 195"/>
                  <a:gd name="T12" fmla="*/ 176 w 204"/>
                  <a:gd name="T13" fmla="*/ 81 h 195"/>
                  <a:gd name="T14" fmla="*/ 176 w 204"/>
                  <a:gd name="T15" fmla="*/ 81 h 195"/>
                  <a:gd name="T16" fmla="*/ 145 w 204"/>
                  <a:gd name="T17" fmla="*/ 44 h 195"/>
                  <a:gd name="T18" fmla="*/ 145 w 204"/>
                  <a:gd name="T19" fmla="*/ 44 h 195"/>
                  <a:gd name="T20" fmla="*/ 126 w 204"/>
                  <a:gd name="T21" fmla="*/ 51 h 195"/>
                  <a:gd name="T22" fmla="*/ 126 w 204"/>
                  <a:gd name="T23" fmla="*/ 51 h 195"/>
                  <a:gd name="T24" fmla="*/ 61 w 204"/>
                  <a:gd name="T25" fmla="*/ 133 h 195"/>
                  <a:gd name="T26" fmla="*/ 86 w 204"/>
                  <a:gd name="T27" fmla="*/ 34 h 195"/>
                  <a:gd name="T28" fmla="*/ 86 w 204"/>
                  <a:gd name="T29" fmla="*/ 34 h 195"/>
                  <a:gd name="T30" fmla="*/ 201 w 204"/>
                  <a:gd name="T31" fmla="*/ 60 h 195"/>
                  <a:gd name="T32" fmla="*/ 201 w 204"/>
                  <a:gd name="T33" fmla="*/ 60 h 195"/>
                  <a:gd name="T34" fmla="*/ 189 w 204"/>
                  <a:gd name="T35" fmla="*/ 129 h 195"/>
                  <a:gd name="T36" fmla="*/ 189 w 204"/>
                  <a:gd name="T37" fmla="*/ 129 h 195"/>
                  <a:gd name="T38" fmla="*/ 174 w 204"/>
                  <a:gd name="T39" fmla="*/ 140 h 195"/>
                  <a:gd name="T40" fmla="*/ 174 w 204"/>
                  <a:gd name="T41" fmla="*/ 140 h 195"/>
                  <a:gd name="T42" fmla="*/ 166 w 204"/>
                  <a:gd name="T43" fmla="*/ 165 h 195"/>
                  <a:gd name="T44" fmla="*/ 166 w 204"/>
                  <a:gd name="T45" fmla="*/ 165 h 195"/>
                  <a:gd name="T46" fmla="*/ 25 w 204"/>
                  <a:gd name="T47" fmla="*/ 142 h 195"/>
                  <a:gd name="T48" fmla="*/ 25 w 204"/>
                  <a:gd name="T49" fmla="*/ 142 h 195"/>
                  <a:gd name="T50" fmla="*/ 86 w 204"/>
                  <a:gd name="T51" fmla="*/ 34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4" h="195">
                    <a:moveTo>
                      <a:pt x="61" y="133"/>
                    </a:moveTo>
                    <a:lnTo>
                      <a:pt x="61" y="133"/>
                    </a:lnTo>
                    <a:cubicBezTo>
                      <a:pt x="72" y="148"/>
                      <a:pt x="91" y="151"/>
                      <a:pt x="109" y="148"/>
                    </a:cubicBezTo>
                    <a:lnTo>
                      <a:pt x="109" y="148"/>
                    </a:lnTo>
                    <a:cubicBezTo>
                      <a:pt x="117" y="138"/>
                      <a:pt x="128" y="136"/>
                      <a:pt x="142" y="130"/>
                    </a:cubicBezTo>
                    <a:lnTo>
                      <a:pt x="142" y="130"/>
                    </a:lnTo>
                    <a:cubicBezTo>
                      <a:pt x="163" y="121"/>
                      <a:pt x="180" y="105"/>
                      <a:pt x="176" y="81"/>
                    </a:cubicBezTo>
                    <a:lnTo>
                      <a:pt x="176" y="81"/>
                    </a:lnTo>
                    <a:cubicBezTo>
                      <a:pt x="175" y="69"/>
                      <a:pt x="158" y="47"/>
                      <a:pt x="145" y="44"/>
                    </a:cubicBezTo>
                    <a:lnTo>
                      <a:pt x="145" y="44"/>
                    </a:lnTo>
                    <a:cubicBezTo>
                      <a:pt x="139" y="44"/>
                      <a:pt x="132" y="48"/>
                      <a:pt x="126" y="51"/>
                    </a:cubicBezTo>
                    <a:lnTo>
                      <a:pt x="126" y="51"/>
                    </a:lnTo>
                    <a:cubicBezTo>
                      <a:pt x="96" y="60"/>
                      <a:pt x="26" y="90"/>
                      <a:pt x="61" y="133"/>
                    </a:cubicBezTo>
                    <a:close/>
                    <a:moveTo>
                      <a:pt x="86" y="34"/>
                    </a:moveTo>
                    <a:lnTo>
                      <a:pt x="86" y="34"/>
                    </a:lnTo>
                    <a:cubicBezTo>
                      <a:pt x="124" y="18"/>
                      <a:pt x="192" y="0"/>
                      <a:pt x="201" y="60"/>
                    </a:cubicBezTo>
                    <a:lnTo>
                      <a:pt x="201" y="60"/>
                    </a:lnTo>
                    <a:cubicBezTo>
                      <a:pt x="203" y="83"/>
                      <a:pt x="203" y="110"/>
                      <a:pt x="189" y="129"/>
                    </a:cubicBezTo>
                    <a:lnTo>
                      <a:pt x="189" y="129"/>
                    </a:lnTo>
                    <a:cubicBezTo>
                      <a:pt x="185" y="134"/>
                      <a:pt x="180" y="136"/>
                      <a:pt x="174" y="140"/>
                    </a:cubicBezTo>
                    <a:lnTo>
                      <a:pt x="174" y="140"/>
                    </a:lnTo>
                    <a:cubicBezTo>
                      <a:pt x="179" y="148"/>
                      <a:pt x="178" y="161"/>
                      <a:pt x="166" y="165"/>
                    </a:cubicBezTo>
                    <a:lnTo>
                      <a:pt x="166" y="165"/>
                    </a:lnTo>
                    <a:cubicBezTo>
                      <a:pt x="121" y="181"/>
                      <a:pt x="54" y="194"/>
                      <a:pt x="25" y="142"/>
                    </a:cubicBezTo>
                    <a:lnTo>
                      <a:pt x="25" y="142"/>
                    </a:lnTo>
                    <a:cubicBezTo>
                      <a:pt x="0" y="96"/>
                      <a:pt x="45" y="50"/>
                      <a:pt x="86" y="34"/>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208" name="Freeform 171">
                <a:extLst>
                  <a:ext uri="{FF2B5EF4-FFF2-40B4-BE49-F238E27FC236}">
                    <a16:creationId xmlns:a16="http://schemas.microsoft.com/office/drawing/2014/main" id="{8DBBD8D8-06CD-6448-B87C-9D87C2CDB33B}"/>
                  </a:ext>
                </a:extLst>
              </p:cNvPr>
              <p:cNvSpPr>
                <a:spLocks/>
              </p:cNvSpPr>
              <p:nvPr/>
            </p:nvSpPr>
            <p:spPr bwMode="auto">
              <a:xfrm>
                <a:off x="979328" y="5187951"/>
                <a:ext cx="76810" cy="101773"/>
              </a:xfrm>
              <a:custGeom>
                <a:avLst/>
                <a:gdLst>
                  <a:gd name="T0" fmla="*/ 45208 w 175"/>
                  <a:gd name="T1" fmla="*/ 20355 h 235"/>
                  <a:gd name="T2" fmla="*/ 45208 w 175"/>
                  <a:gd name="T3" fmla="*/ 20355 h 235"/>
                  <a:gd name="T4" fmla="*/ 25018 w 175"/>
                  <a:gd name="T5" fmla="*/ 30748 h 235"/>
                  <a:gd name="T6" fmla="*/ 25018 w 175"/>
                  <a:gd name="T7" fmla="*/ 30748 h 235"/>
                  <a:gd name="T8" fmla="*/ 21068 w 175"/>
                  <a:gd name="T9" fmla="*/ 46772 h 235"/>
                  <a:gd name="T10" fmla="*/ 21068 w 175"/>
                  <a:gd name="T11" fmla="*/ 46772 h 235"/>
                  <a:gd name="T12" fmla="*/ 26335 w 175"/>
                  <a:gd name="T13" fmla="*/ 71891 h 235"/>
                  <a:gd name="T14" fmla="*/ 26335 w 175"/>
                  <a:gd name="T15" fmla="*/ 71891 h 235"/>
                  <a:gd name="T16" fmla="*/ 46964 w 175"/>
                  <a:gd name="T17" fmla="*/ 72757 h 235"/>
                  <a:gd name="T18" fmla="*/ 46964 w 175"/>
                  <a:gd name="T19" fmla="*/ 72757 h 235"/>
                  <a:gd name="T20" fmla="*/ 50914 w 175"/>
                  <a:gd name="T21" fmla="*/ 65828 h 235"/>
                  <a:gd name="T22" fmla="*/ 50914 w 175"/>
                  <a:gd name="T23" fmla="*/ 65828 h 235"/>
                  <a:gd name="T24" fmla="*/ 45208 w 175"/>
                  <a:gd name="T25" fmla="*/ 20355 h 235"/>
                  <a:gd name="T26" fmla="*/ 68910 w 175"/>
                  <a:gd name="T27" fmla="*/ 58032 h 235"/>
                  <a:gd name="T28" fmla="*/ 68910 w 175"/>
                  <a:gd name="T29" fmla="*/ 58032 h 235"/>
                  <a:gd name="T30" fmla="*/ 25457 w 175"/>
                  <a:gd name="T31" fmla="*/ 85749 h 235"/>
                  <a:gd name="T32" fmla="*/ 25457 w 175"/>
                  <a:gd name="T33" fmla="*/ 85749 h 235"/>
                  <a:gd name="T34" fmla="*/ 7023 w 175"/>
                  <a:gd name="T35" fmla="*/ 61930 h 235"/>
                  <a:gd name="T36" fmla="*/ 7023 w 175"/>
                  <a:gd name="T37" fmla="*/ 61930 h 235"/>
                  <a:gd name="T38" fmla="*/ 8339 w 175"/>
                  <a:gd name="T39" fmla="*/ 53268 h 235"/>
                  <a:gd name="T40" fmla="*/ 8339 w 175"/>
                  <a:gd name="T41" fmla="*/ 53268 h 235"/>
                  <a:gd name="T42" fmla="*/ 2633 w 175"/>
                  <a:gd name="T43" fmla="*/ 43308 h 235"/>
                  <a:gd name="T44" fmla="*/ 2633 w 175"/>
                  <a:gd name="T45" fmla="*/ 43308 h 235"/>
                  <a:gd name="T46" fmla="*/ 52670 w 175"/>
                  <a:gd name="T47" fmla="*/ 6929 h 235"/>
                  <a:gd name="T48" fmla="*/ 52670 w 175"/>
                  <a:gd name="T49" fmla="*/ 6929 h 235"/>
                  <a:gd name="T50" fmla="*/ 68910 w 175"/>
                  <a:gd name="T51" fmla="*/ 58032 h 2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5" h="235">
                    <a:moveTo>
                      <a:pt x="103" y="47"/>
                    </a:moveTo>
                    <a:lnTo>
                      <a:pt x="103" y="47"/>
                    </a:lnTo>
                    <a:cubicBezTo>
                      <a:pt x="83" y="46"/>
                      <a:pt x="69" y="56"/>
                      <a:pt x="57" y="71"/>
                    </a:cubicBezTo>
                    <a:cubicBezTo>
                      <a:pt x="60" y="84"/>
                      <a:pt x="53" y="93"/>
                      <a:pt x="48" y="108"/>
                    </a:cubicBezTo>
                    <a:cubicBezTo>
                      <a:pt x="40" y="129"/>
                      <a:pt x="39" y="152"/>
                      <a:pt x="60" y="166"/>
                    </a:cubicBezTo>
                    <a:cubicBezTo>
                      <a:pt x="70" y="173"/>
                      <a:pt x="96" y="176"/>
                      <a:pt x="107" y="168"/>
                    </a:cubicBezTo>
                    <a:cubicBezTo>
                      <a:pt x="111" y="166"/>
                      <a:pt x="115" y="156"/>
                      <a:pt x="116" y="152"/>
                    </a:cubicBezTo>
                    <a:cubicBezTo>
                      <a:pt x="131" y="123"/>
                      <a:pt x="157" y="51"/>
                      <a:pt x="103" y="47"/>
                    </a:cubicBezTo>
                    <a:close/>
                    <a:moveTo>
                      <a:pt x="157" y="134"/>
                    </a:moveTo>
                    <a:lnTo>
                      <a:pt x="157" y="134"/>
                    </a:lnTo>
                    <a:cubicBezTo>
                      <a:pt x="141" y="172"/>
                      <a:pt x="107" y="234"/>
                      <a:pt x="58" y="198"/>
                    </a:cubicBezTo>
                    <a:cubicBezTo>
                      <a:pt x="40" y="185"/>
                      <a:pt x="22" y="166"/>
                      <a:pt x="16" y="143"/>
                    </a:cubicBezTo>
                    <a:cubicBezTo>
                      <a:pt x="15" y="137"/>
                      <a:pt x="16" y="130"/>
                      <a:pt x="19" y="123"/>
                    </a:cubicBezTo>
                    <a:cubicBezTo>
                      <a:pt x="10" y="122"/>
                      <a:pt x="0" y="112"/>
                      <a:pt x="6" y="100"/>
                    </a:cubicBezTo>
                    <a:cubicBezTo>
                      <a:pt x="25" y="56"/>
                      <a:pt x="62" y="0"/>
                      <a:pt x="120" y="16"/>
                    </a:cubicBezTo>
                    <a:cubicBezTo>
                      <a:pt x="170" y="30"/>
                      <a:pt x="174" y="93"/>
                      <a:pt x="157"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209" name="Freeform 172">
                <a:extLst>
                  <a:ext uri="{FF2B5EF4-FFF2-40B4-BE49-F238E27FC236}">
                    <a16:creationId xmlns:a16="http://schemas.microsoft.com/office/drawing/2014/main" id="{B638349C-8868-C44A-ABBA-C102D14D8C21}"/>
                  </a:ext>
                </a:extLst>
              </p:cNvPr>
              <p:cNvSpPr>
                <a:spLocks noChangeArrowheads="1"/>
              </p:cNvSpPr>
              <p:nvPr/>
            </p:nvSpPr>
            <p:spPr bwMode="auto">
              <a:xfrm>
                <a:off x="666955" y="5203468"/>
                <a:ext cx="75669" cy="65393"/>
              </a:xfrm>
              <a:custGeom>
                <a:avLst/>
                <a:gdLst>
                  <a:gd name="T0" fmla="*/ 129 w 177"/>
                  <a:gd name="T1" fmla="*/ 62 h 150"/>
                  <a:gd name="T2" fmla="*/ 129 w 177"/>
                  <a:gd name="T3" fmla="*/ 62 h 150"/>
                  <a:gd name="T4" fmla="*/ 88 w 177"/>
                  <a:gd name="T5" fmla="*/ 34 h 150"/>
                  <a:gd name="T6" fmla="*/ 88 w 177"/>
                  <a:gd name="T7" fmla="*/ 34 h 150"/>
                  <a:gd name="T8" fmla="*/ 58 w 177"/>
                  <a:gd name="T9" fmla="*/ 42 h 150"/>
                  <a:gd name="T10" fmla="*/ 58 w 177"/>
                  <a:gd name="T11" fmla="*/ 42 h 150"/>
                  <a:gd name="T12" fmla="*/ 23 w 177"/>
                  <a:gd name="T13" fmla="*/ 78 h 150"/>
                  <a:gd name="T14" fmla="*/ 23 w 177"/>
                  <a:gd name="T15" fmla="*/ 78 h 150"/>
                  <a:gd name="T16" fmla="*/ 48 w 177"/>
                  <a:gd name="T17" fmla="*/ 118 h 150"/>
                  <a:gd name="T18" fmla="*/ 48 w 177"/>
                  <a:gd name="T19" fmla="*/ 118 h 150"/>
                  <a:gd name="T20" fmla="*/ 63 w 177"/>
                  <a:gd name="T21" fmla="*/ 120 h 150"/>
                  <a:gd name="T22" fmla="*/ 63 w 177"/>
                  <a:gd name="T23" fmla="*/ 120 h 150"/>
                  <a:gd name="T24" fmla="*/ 129 w 177"/>
                  <a:gd name="T25" fmla="*/ 62 h 150"/>
                  <a:gd name="T26" fmla="*/ 98 w 177"/>
                  <a:gd name="T27" fmla="*/ 146 h 150"/>
                  <a:gd name="T28" fmla="*/ 98 w 177"/>
                  <a:gd name="T29" fmla="*/ 146 h 150"/>
                  <a:gd name="T30" fmla="*/ 0 w 177"/>
                  <a:gd name="T31" fmla="*/ 89 h 150"/>
                  <a:gd name="T32" fmla="*/ 0 w 177"/>
                  <a:gd name="T33" fmla="*/ 89 h 150"/>
                  <a:gd name="T34" fmla="*/ 17 w 177"/>
                  <a:gd name="T35" fmla="*/ 30 h 150"/>
                  <a:gd name="T36" fmla="*/ 17 w 177"/>
                  <a:gd name="T37" fmla="*/ 30 h 150"/>
                  <a:gd name="T38" fmla="*/ 32 w 177"/>
                  <a:gd name="T39" fmla="*/ 24 h 150"/>
                  <a:gd name="T40" fmla="*/ 32 w 177"/>
                  <a:gd name="T41" fmla="*/ 24 h 150"/>
                  <a:gd name="T42" fmla="*/ 41 w 177"/>
                  <a:gd name="T43" fmla="*/ 3 h 150"/>
                  <a:gd name="T44" fmla="*/ 41 w 177"/>
                  <a:gd name="T45" fmla="*/ 3 h 150"/>
                  <a:gd name="T46" fmla="*/ 161 w 177"/>
                  <a:gd name="T47" fmla="*/ 63 h 150"/>
                  <a:gd name="T48" fmla="*/ 161 w 177"/>
                  <a:gd name="T49" fmla="*/ 63 h 150"/>
                  <a:gd name="T50" fmla="*/ 98 w 177"/>
                  <a:gd name="T51" fmla="*/ 146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7" h="150">
                    <a:moveTo>
                      <a:pt x="129" y="62"/>
                    </a:moveTo>
                    <a:lnTo>
                      <a:pt x="129" y="62"/>
                    </a:lnTo>
                    <a:cubicBezTo>
                      <a:pt x="120" y="46"/>
                      <a:pt x="106" y="38"/>
                      <a:pt x="88" y="34"/>
                    </a:cubicBezTo>
                    <a:lnTo>
                      <a:pt x="88" y="34"/>
                    </a:lnTo>
                    <a:cubicBezTo>
                      <a:pt x="81" y="42"/>
                      <a:pt x="71" y="41"/>
                      <a:pt x="58" y="42"/>
                    </a:cubicBezTo>
                    <a:lnTo>
                      <a:pt x="58" y="42"/>
                    </a:lnTo>
                    <a:cubicBezTo>
                      <a:pt x="39" y="45"/>
                      <a:pt x="23" y="54"/>
                      <a:pt x="23" y="78"/>
                    </a:cubicBezTo>
                    <a:lnTo>
                      <a:pt x="23" y="78"/>
                    </a:lnTo>
                    <a:cubicBezTo>
                      <a:pt x="23" y="88"/>
                      <a:pt x="36" y="113"/>
                      <a:pt x="48" y="118"/>
                    </a:cubicBezTo>
                    <a:lnTo>
                      <a:pt x="48" y="118"/>
                    </a:lnTo>
                    <a:cubicBezTo>
                      <a:pt x="50" y="120"/>
                      <a:pt x="58" y="120"/>
                      <a:pt x="63" y="120"/>
                    </a:cubicBezTo>
                    <a:lnTo>
                      <a:pt x="63" y="120"/>
                    </a:lnTo>
                    <a:cubicBezTo>
                      <a:pt x="90" y="118"/>
                      <a:pt x="154" y="111"/>
                      <a:pt x="129" y="62"/>
                    </a:cubicBezTo>
                    <a:close/>
                    <a:moveTo>
                      <a:pt x="98" y="146"/>
                    </a:moveTo>
                    <a:lnTo>
                      <a:pt x="98" y="146"/>
                    </a:lnTo>
                    <a:cubicBezTo>
                      <a:pt x="62" y="149"/>
                      <a:pt x="0" y="147"/>
                      <a:pt x="0" y="89"/>
                    </a:cubicBezTo>
                    <a:lnTo>
                      <a:pt x="0" y="89"/>
                    </a:lnTo>
                    <a:cubicBezTo>
                      <a:pt x="0" y="70"/>
                      <a:pt x="4" y="43"/>
                      <a:pt x="17" y="30"/>
                    </a:cubicBezTo>
                    <a:lnTo>
                      <a:pt x="17" y="30"/>
                    </a:lnTo>
                    <a:cubicBezTo>
                      <a:pt x="21" y="26"/>
                      <a:pt x="25" y="25"/>
                      <a:pt x="32" y="24"/>
                    </a:cubicBezTo>
                    <a:lnTo>
                      <a:pt x="32" y="24"/>
                    </a:lnTo>
                    <a:cubicBezTo>
                      <a:pt x="28" y="16"/>
                      <a:pt x="31" y="4"/>
                      <a:pt x="41" y="3"/>
                    </a:cubicBezTo>
                    <a:lnTo>
                      <a:pt x="41" y="3"/>
                    </a:lnTo>
                    <a:cubicBezTo>
                      <a:pt x="82" y="0"/>
                      <a:pt x="142" y="8"/>
                      <a:pt x="161" y="63"/>
                    </a:cubicBezTo>
                    <a:lnTo>
                      <a:pt x="161" y="63"/>
                    </a:lnTo>
                    <a:cubicBezTo>
                      <a:pt x="176" y="113"/>
                      <a:pt x="134" y="142"/>
                      <a:pt x="98" y="146"/>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210" name="Freeform 173">
                <a:extLst>
                  <a:ext uri="{FF2B5EF4-FFF2-40B4-BE49-F238E27FC236}">
                    <a16:creationId xmlns:a16="http://schemas.microsoft.com/office/drawing/2014/main" id="{B905B276-0D5F-5845-97EB-00A6F4521907}"/>
                  </a:ext>
                </a:extLst>
              </p:cNvPr>
              <p:cNvSpPr>
                <a:spLocks noChangeArrowheads="1"/>
              </p:cNvSpPr>
              <p:nvPr/>
            </p:nvSpPr>
            <p:spPr bwMode="auto">
              <a:xfrm>
                <a:off x="1126787" y="5193296"/>
                <a:ext cx="81489" cy="82830"/>
              </a:xfrm>
              <a:custGeom>
                <a:avLst/>
                <a:gdLst>
                  <a:gd name="T0" fmla="*/ 64 w 186"/>
                  <a:gd name="T1" fmla="*/ 132 h 188"/>
                  <a:gd name="T2" fmla="*/ 64 w 186"/>
                  <a:gd name="T3" fmla="*/ 132 h 188"/>
                  <a:gd name="T4" fmla="*/ 112 w 186"/>
                  <a:gd name="T5" fmla="*/ 139 h 188"/>
                  <a:gd name="T6" fmla="*/ 112 w 186"/>
                  <a:gd name="T7" fmla="*/ 139 h 188"/>
                  <a:gd name="T8" fmla="*/ 137 w 186"/>
                  <a:gd name="T9" fmla="*/ 120 h 188"/>
                  <a:gd name="T10" fmla="*/ 137 w 186"/>
                  <a:gd name="T11" fmla="*/ 120 h 188"/>
                  <a:gd name="T12" fmla="*/ 154 w 186"/>
                  <a:gd name="T13" fmla="*/ 74 h 188"/>
                  <a:gd name="T14" fmla="*/ 154 w 186"/>
                  <a:gd name="T15" fmla="*/ 74 h 188"/>
                  <a:gd name="T16" fmla="*/ 116 w 186"/>
                  <a:gd name="T17" fmla="*/ 46 h 188"/>
                  <a:gd name="T18" fmla="*/ 116 w 186"/>
                  <a:gd name="T19" fmla="*/ 46 h 188"/>
                  <a:gd name="T20" fmla="*/ 100 w 186"/>
                  <a:gd name="T21" fmla="*/ 51 h 188"/>
                  <a:gd name="T22" fmla="*/ 100 w 186"/>
                  <a:gd name="T23" fmla="*/ 51 h 188"/>
                  <a:gd name="T24" fmla="*/ 64 w 186"/>
                  <a:gd name="T25" fmla="*/ 132 h 188"/>
                  <a:gd name="T26" fmla="*/ 58 w 186"/>
                  <a:gd name="T27" fmla="*/ 42 h 188"/>
                  <a:gd name="T28" fmla="*/ 58 w 186"/>
                  <a:gd name="T29" fmla="*/ 42 h 188"/>
                  <a:gd name="T30" fmla="*/ 169 w 186"/>
                  <a:gd name="T31" fmla="*/ 51 h 188"/>
                  <a:gd name="T32" fmla="*/ 169 w 186"/>
                  <a:gd name="T33" fmla="*/ 51 h 188"/>
                  <a:gd name="T34" fmla="*/ 180 w 186"/>
                  <a:gd name="T35" fmla="*/ 113 h 188"/>
                  <a:gd name="T36" fmla="*/ 180 w 186"/>
                  <a:gd name="T37" fmla="*/ 113 h 188"/>
                  <a:gd name="T38" fmla="*/ 168 w 186"/>
                  <a:gd name="T39" fmla="*/ 125 h 188"/>
                  <a:gd name="T40" fmla="*/ 168 w 186"/>
                  <a:gd name="T41" fmla="*/ 125 h 188"/>
                  <a:gd name="T42" fmla="*/ 168 w 186"/>
                  <a:gd name="T43" fmla="*/ 149 h 188"/>
                  <a:gd name="T44" fmla="*/ 168 w 186"/>
                  <a:gd name="T45" fmla="*/ 149 h 188"/>
                  <a:gd name="T46" fmla="*/ 35 w 186"/>
                  <a:gd name="T47" fmla="*/ 143 h 188"/>
                  <a:gd name="T48" fmla="*/ 35 w 186"/>
                  <a:gd name="T49" fmla="*/ 143 h 188"/>
                  <a:gd name="T50" fmla="*/ 58 w 186"/>
                  <a:gd name="T51" fmla="*/ 42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6" h="188">
                    <a:moveTo>
                      <a:pt x="64" y="132"/>
                    </a:moveTo>
                    <a:lnTo>
                      <a:pt x="64" y="132"/>
                    </a:lnTo>
                    <a:cubicBezTo>
                      <a:pt x="79" y="143"/>
                      <a:pt x="96" y="143"/>
                      <a:pt x="112" y="139"/>
                    </a:cubicBezTo>
                    <a:lnTo>
                      <a:pt x="112" y="139"/>
                    </a:lnTo>
                    <a:cubicBezTo>
                      <a:pt x="116" y="130"/>
                      <a:pt x="125" y="126"/>
                      <a:pt x="137" y="120"/>
                    </a:cubicBezTo>
                    <a:lnTo>
                      <a:pt x="137" y="120"/>
                    </a:lnTo>
                    <a:cubicBezTo>
                      <a:pt x="154" y="109"/>
                      <a:pt x="164" y="95"/>
                      <a:pt x="154" y="74"/>
                    </a:cubicBezTo>
                    <a:lnTo>
                      <a:pt x="154" y="74"/>
                    </a:lnTo>
                    <a:cubicBezTo>
                      <a:pt x="150" y="63"/>
                      <a:pt x="127" y="46"/>
                      <a:pt x="116" y="46"/>
                    </a:cubicBezTo>
                    <a:lnTo>
                      <a:pt x="116" y="46"/>
                    </a:lnTo>
                    <a:cubicBezTo>
                      <a:pt x="110" y="46"/>
                      <a:pt x="104" y="50"/>
                      <a:pt x="100" y="51"/>
                    </a:cubicBezTo>
                    <a:lnTo>
                      <a:pt x="100" y="51"/>
                    </a:lnTo>
                    <a:cubicBezTo>
                      <a:pt x="75" y="63"/>
                      <a:pt x="21" y="99"/>
                      <a:pt x="64" y="132"/>
                    </a:cubicBezTo>
                    <a:close/>
                    <a:moveTo>
                      <a:pt x="58" y="42"/>
                    </a:moveTo>
                    <a:lnTo>
                      <a:pt x="58" y="42"/>
                    </a:lnTo>
                    <a:cubicBezTo>
                      <a:pt x="89" y="24"/>
                      <a:pt x="146" y="0"/>
                      <a:pt x="169" y="51"/>
                    </a:cubicBezTo>
                    <a:lnTo>
                      <a:pt x="169" y="51"/>
                    </a:lnTo>
                    <a:cubicBezTo>
                      <a:pt x="179" y="71"/>
                      <a:pt x="185" y="96"/>
                      <a:pt x="180" y="113"/>
                    </a:cubicBezTo>
                    <a:lnTo>
                      <a:pt x="180" y="113"/>
                    </a:lnTo>
                    <a:cubicBezTo>
                      <a:pt x="177" y="118"/>
                      <a:pt x="173" y="122"/>
                      <a:pt x="168" y="125"/>
                    </a:cubicBezTo>
                    <a:lnTo>
                      <a:pt x="168" y="125"/>
                    </a:lnTo>
                    <a:cubicBezTo>
                      <a:pt x="176" y="132"/>
                      <a:pt x="179" y="143"/>
                      <a:pt x="168" y="149"/>
                    </a:cubicBezTo>
                    <a:lnTo>
                      <a:pt x="168" y="149"/>
                    </a:lnTo>
                    <a:cubicBezTo>
                      <a:pt x="133" y="167"/>
                      <a:pt x="75" y="187"/>
                      <a:pt x="35" y="143"/>
                    </a:cubicBezTo>
                    <a:lnTo>
                      <a:pt x="35" y="143"/>
                    </a:lnTo>
                    <a:cubicBezTo>
                      <a:pt x="0" y="105"/>
                      <a:pt x="25" y="61"/>
                      <a:pt x="58" y="42"/>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211" name="Freeform 174">
                <a:extLst>
                  <a:ext uri="{FF2B5EF4-FFF2-40B4-BE49-F238E27FC236}">
                    <a16:creationId xmlns:a16="http://schemas.microsoft.com/office/drawing/2014/main" id="{C004BF0C-ED7E-A340-AE9E-A1AD95D0FCF2}"/>
                  </a:ext>
                </a:extLst>
              </p:cNvPr>
              <p:cNvSpPr>
                <a:spLocks noChangeArrowheads="1"/>
              </p:cNvSpPr>
              <p:nvPr/>
            </p:nvSpPr>
            <p:spPr bwMode="auto">
              <a:xfrm>
                <a:off x="1288311" y="5203468"/>
                <a:ext cx="78579" cy="65393"/>
              </a:xfrm>
              <a:custGeom>
                <a:avLst/>
                <a:gdLst>
                  <a:gd name="T0" fmla="*/ 129 w 179"/>
                  <a:gd name="T1" fmla="*/ 62 h 149"/>
                  <a:gd name="T2" fmla="*/ 129 w 179"/>
                  <a:gd name="T3" fmla="*/ 62 h 149"/>
                  <a:gd name="T4" fmla="*/ 88 w 179"/>
                  <a:gd name="T5" fmla="*/ 34 h 149"/>
                  <a:gd name="T6" fmla="*/ 88 w 179"/>
                  <a:gd name="T7" fmla="*/ 34 h 149"/>
                  <a:gd name="T8" fmla="*/ 58 w 179"/>
                  <a:gd name="T9" fmla="*/ 41 h 149"/>
                  <a:gd name="T10" fmla="*/ 58 w 179"/>
                  <a:gd name="T11" fmla="*/ 41 h 149"/>
                  <a:gd name="T12" fmla="*/ 24 w 179"/>
                  <a:gd name="T13" fmla="*/ 76 h 149"/>
                  <a:gd name="T14" fmla="*/ 24 w 179"/>
                  <a:gd name="T15" fmla="*/ 76 h 149"/>
                  <a:gd name="T16" fmla="*/ 46 w 179"/>
                  <a:gd name="T17" fmla="*/ 117 h 149"/>
                  <a:gd name="T18" fmla="*/ 46 w 179"/>
                  <a:gd name="T19" fmla="*/ 117 h 149"/>
                  <a:gd name="T20" fmla="*/ 64 w 179"/>
                  <a:gd name="T21" fmla="*/ 118 h 149"/>
                  <a:gd name="T22" fmla="*/ 64 w 179"/>
                  <a:gd name="T23" fmla="*/ 118 h 149"/>
                  <a:gd name="T24" fmla="*/ 129 w 179"/>
                  <a:gd name="T25" fmla="*/ 62 h 149"/>
                  <a:gd name="T26" fmla="*/ 98 w 179"/>
                  <a:gd name="T27" fmla="*/ 144 h 149"/>
                  <a:gd name="T28" fmla="*/ 98 w 179"/>
                  <a:gd name="T29" fmla="*/ 144 h 149"/>
                  <a:gd name="T30" fmla="*/ 0 w 179"/>
                  <a:gd name="T31" fmla="*/ 89 h 149"/>
                  <a:gd name="T32" fmla="*/ 0 w 179"/>
                  <a:gd name="T33" fmla="*/ 89 h 149"/>
                  <a:gd name="T34" fmla="*/ 18 w 179"/>
                  <a:gd name="T35" fmla="*/ 30 h 149"/>
                  <a:gd name="T36" fmla="*/ 18 w 179"/>
                  <a:gd name="T37" fmla="*/ 30 h 149"/>
                  <a:gd name="T38" fmla="*/ 32 w 179"/>
                  <a:gd name="T39" fmla="*/ 22 h 149"/>
                  <a:gd name="T40" fmla="*/ 32 w 179"/>
                  <a:gd name="T41" fmla="*/ 22 h 149"/>
                  <a:gd name="T42" fmla="*/ 41 w 179"/>
                  <a:gd name="T43" fmla="*/ 1 h 149"/>
                  <a:gd name="T44" fmla="*/ 41 w 179"/>
                  <a:gd name="T45" fmla="*/ 1 h 149"/>
                  <a:gd name="T46" fmla="*/ 161 w 179"/>
                  <a:gd name="T47" fmla="*/ 62 h 149"/>
                  <a:gd name="T48" fmla="*/ 161 w 179"/>
                  <a:gd name="T49" fmla="*/ 62 h 149"/>
                  <a:gd name="T50" fmla="*/ 98 w 179"/>
                  <a:gd name="T51" fmla="*/ 144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9" h="149">
                    <a:moveTo>
                      <a:pt x="129" y="62"/>
                    </a:moveTo>
                    <a:lnTo>
                      <a:pt x="129" y="62"/>
                    </a:lnTo>
                    <a:cubicBezTo>
                      <a:pt x="120" y="44"/>
                      <a:pt x="106" y="37"/>
                      <a:pt x="88" y="34"/>
                    </a:cubicBezTo>
                    <a:lnTo>
                      <a:pt x="88" y="34"/>
                    </a:lnTo>
                    <a:cubicBezTo>
                      <a:pt x="81" y="41"/>
                      <a:pt x="71" y="39"/>
                      <a:pt x="58" y="41"/>
                    </a:cubicBezTo>
                    <a:lnTo>
                      <a:pt x="58" y="41"/>
                    </a:lnTo>
                    <a:cubicBezTo>
                      <a:pt x="40" y="43"/>
                      <a:pt x="23" y="52"/>
                      <a:pt x="24" y="76"/>
                    </a:cubicBezTo>
                    <a:lnTo>
                      <a:pt x="24" y="76"/>
                    </a:lnTo>
                    <a:cubicBezTo>
                      <a:pt x="24" y="88"/>
                      <a:pt x="36" y="113"/>
                      <a:pt x="46" y="117"/>
                    </a:cubicBezTo>
                    <a:lnTo>
                      <a:pt x="46" y="117"/>
                    </a:lnTo>
                    <a:cubicBezTo>
                      <a:pt x="52" y="119"/>
                      <a:pt x="60" y="118"/>
                      <a:pt x="64" y="118"/>
                    </a:cubicBezTo>
                    <a:lnTo>
                      <a:pt x="64" y="118"/>
                    </a:lnTo>
                    <a:cubicBezTo>
                      <a:pt x="91" y="118"/>
                      <a:pt x="155" y="109"/>
                      <a:pt x="129" y="62"/>
                    </a:cubicBezTo>
                    <a:close/>
                    <a:moveTo>
                      <a:pt x="98" y="144"/>
                    </a:moveTo>
                    <a:lnTo>
                      <a:pt x="98" y="144"/>
                    </a:lnTo>
                    <a:cubicBezTo>
                      <a:pt x="62" y="148"/>
                      <a:pt x="0" y="146"/>
                      <a:pt x="0" y="89"/>
                    </a:cubicBezTo>
                    <a:lnTo>
                      <a:pt x="0" y="89"/>
                    </a:lnTo>
                    <a:cubicBezTo>
                      <a:pt x="0" y="68"/>
                      <a:pt x="4" y="43"/>
                      <a:pt x="18" y="30"/>
                    </a:cubicBezTo>
                    <a:lnTo>
                      <a:pt x="18" y="30"/>
                    </a:lnTo>
                    <a:cubicBezTo>
                      <a:pt x="21" y="26"/>
                      <a:pt x="27" y="23"/>
                      <a:pt x="32" y="22"/>
                    </a:cubicBezTo>
                    <a:lnTo>
                      <a:pt x="32" y="22"/>
                    </a:lnTo>
                    <a:cubicBezTo>
                      <a:pt x="28" y="14"/>
                      <a:pt x="31" y="2"/>
                      <a:pt x="41" y="1"/>
                    </a:cubicBezTo>
                    <a:lnTo>
                      <a:pt x="41" y="1"/>
                    </a:lnTo>
                    <a:cubicBezTo>
                      <a:pt x="83" y="0"/>
                      <a:pt x="142" y="6"/>
                      <a:pt x="161" y="62"/>
                    </a:cubicBezTo>
                    <a:lnTo>
                      <a:pt x="161" y="62"/>
                    </a:lnTo>
                    <a:cubicBezTo>
                      <a:pt x="178" y="113"/>
                      <a:pt x="136" y="142"/>
                      <a:pt x="98" y="144"/>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212" name="Freeform 175">
                <a:extLst>
                  <a:ext uri="{FF2B5EF4-FFF2-40B4-BE49-F238E27FC236}">
                    <a16:creationId xmlns:a16="http://schemas.microsoft.com/office/drawing/2014/main" id="{E9428CD6-5829-2A49-AC44-3C7F857FF03D}"/>
                  </a:ext>
                </a:extLst>
              </p:cNvPr>
              <p:cNvSpPr>
                <a:spLocks/>
              </p:cNvSpPr>
              <p:nvPr/>
            </p:nvSpPr>
            <p:spPr bwMode="auto">
              <a:xfrm>
                <a:off x="1440189" y="5187951"/>
                <a:ext cx="74890" cy="103694"/>
              </a:xfrm>
              <a:custGeom>
                <a:avLst/>
                <a:gdLst>
                  <a:gd name="T0" fmla="*/ 43722 w 173"/>
                  <a:gd name="T1" fmla="*/ 21349 h 238"/>
                  <a:gd name="T2" fmla="*/ 43722 w 173"/>
                  <a:gd name="T3" fmla="*/ 21349 h 238"/>
                  <a:gd name="T4" fmla="*/ 24242 w 173"/>
                  <a:gd name="T5" fmla="*/ 31805 h 238"/>
                  <a:gd name="T6" fmla="*/ 24242 w 173"/>
                  <a:gd name="T7" fmla="*/ 31805 h 238"/>
                  <a:gd name="T8" fmla="*/ 19913 w 173"/>
                  <a:gd name="T9" fmla="*/ 47490 h 238"/>
                  <a:gd name="T10" fmla="*/ 19913 w 173"/>
                  <a:gd name="T11" fmla="*/ 47490 h 238"/>
                  <a:gd name="T12" fmla="*/ 25108 w 173"/>
                  <a:gd name="T13" fmla="*/ 73631 h 238"/>
                  <a:gd name="T14" fmla="*/ 25108 w 173"/>
                  <a:gd name="T15" fmla="*/ 73631 h 238"/>
                  <a:gd name="T16" fmla="*/ 45886 w 173"/>
                  <a:gd name="T17" fmla="*/ 74067 h 238"/>
                  <a:gd name="T18" fmla="*/ 45886 w 173"/>
                  <a:gd name="T19" fmla="*/ 74067 h 238"/>
                  <a:gd name="T20" fmla="*/ 50215 w 173"/>
                  <a:gd name="T21" fmla="*/ 66660 h 238"/>
                  <a:gd name="T22" fmla="*/ 50215 w 173"/>
                  <a:gd name="T23" fmla="*/ 66660 h 238"/>
                  <a:gd name="T24" fmla="*/ 43722 w 173"/>
                  <a:gd name="T25" fmla="*/ 21349 h 238"/>
                  <a:gd name="T26" fmla="*/ 67531 w 173"/>
                  <a:gd name="T27" fmla="*/ 59254 h 238"/>
                  <a:gd name="T28" fmla="*/ 67531 w 173"/>
                  <a:gd name="T29" fmla="*/ 59254 h 238"/>
                  <a:gd name="T30" fmla="*/ 24242 w 173"/>
                  <a:gd name="T31" fmla="*/ 87138 h 238"/>
                  <a:gd name="T32" fmla="*/ 24242 w 173"/>
                  <a:gd name="T33" fmla="*/ 87138 h 238"/>
                  <a:gd name="T34" fmla="*/ 6060 w 173"/>
                  <a:gd name="T35" fmla="*/ 62739 h 238"/>
                  <a:gd name="T36" fmla="*/ 6060 w 173"/>
                  <a:gd name="T37" fmla="*/ 62739 h 238"/>
                  <a:gd name="T38" fmla="*/ 7359 w 173"/>
                  <a:gd name="T39" fmla="*/ 54461 h 238"/>
                  <a:gd name="T40" fmla="*/ 7359 w 173"/>
                  <a:gd name="T41" fmla="*/ 54461 h 238"/>
                  <a:gd name="T42" fmla="*/ 2164 w 173"/>
                  <a:gd name="T43" fmla="*/ 44876 h 238"/>
                  <a:gd name="T44" fmla="*/ 2164 w 173"/>
                  <a:gd name="T45" fmla="*/ 44876 h 238"/>
                  <a:gd name="T46" fmla="*/ 51947 w 173"/>
                  <a:gd name="T47" fmla="*/ 7407 h 238"/>
                  <a:gd name="T48" fmla="*/ 51947 w 173"/>
                  <a:gd name="T49" fmla="*/ 7407 h 238"/>
                  <a:gd name="T50" fmla="*/ 67531 w 173"/>
                  <a:gd name="T51" fmla="*/ 59254 h 23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3" h="238">
                    <a:moveTo>
                      <a:pt x="101" y="49"/>
                    </a:moveTo>
                    <a:lnTo>
                      <a:pt x="101" y="49"/>
                    </a:lnTo>
                    <a:cubicBezTo>
                      <a:pt x="83" y="48"/>
                      <a:pt x="67" y="58"/>
                      <a:pt x="56" y="73"/>
                    </a:cubicBezTo>
                    <a:cubicBezTo>
                      <a:pt x="58" y="86"/>
                      <a:pt x="53" y="95"/>
                      <a:pt x="46" y="109"/>
                    </a:cubicBezTo>
                    <a:cubicBezTo>
                      <a:pt x="39" y="130"/>
                      <a:pt x="38" y="153"/>
                      <a:pt x="58" y="169"/>
                    </a:cubicBezTo>
                    <a:cubicBezTo>
                      <a:pt x="68" y="175"/>
                      <a:pt x="96" y="178"/>
                      <a:pt x="106" y="170"/>
                    </a:cubicBezTo>
                    <a:cubicBezTo>
                      <a:pt x="110" y="166"/>
                      <a:pt x="113" y="158"/>
                      <a:pt x="116" y="153"/>
                    </a:cubicBezTo>
                    <a:cubicBezTo>
                      <a:pt x="129" y="125"/>
                      <a:pt x="155" y="54"/>
                      <a:pt x="101" y="49"/>
                    </a:cubicBezTo>
                    <a:close/>
                    <a:moveTo>
                      <a:pt x="156" y="136"/>
                    </a:moveTo>
                    <a:lnTo>
                      <a:pt x="156" y="136"/>
                    </a:lnTo>
                    <a:cubicBezTo>
                      <a:pt x="139" y="174"/>
                      <a:pt x="106" y="237"/>
                      <a:pt x="56" y="200"/>
                    </a:cubicBezTo>
                    <a:cubicBezTo>
                      <a:pt x="39" y="187"/>
                      <a:pt x="20" y="166"/>
                      <a:pt x="14" y="144"/>
                    </a:cubicBezTo>
                    <a:cubicBezTo>
                      <a:pt x="14" y="138"/>
                      <a:pt x="14" y="132"/>
                      <a:pt x="17" y="125"/>
                    </a:cubicBezTo>
                    <a:cubicBezTo>
                      <a:pt x="8" y="124"/>
                      <a:pt x="0" y="113"/>
                      <a:pt x="5" y="103"/>
                    </a:cubicBezTo>
                    <a:cubicBezTo>
                      <a:pt x="25" y="58"/>
                      <a:pt x="62" y="0"/>
                      <a:pt x="120" y="17"/>
                    </a:cubicBezTo>
                    <a:cubicBezTo>
                      <a:pt x="171" y="32"/>
                      <a:pt x="172" y="94"/>
                      <a:pt x="156" y="136"/>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213" name="Freeform 176">
                <a:extLst>
                  <a:ext uri="{FF2B5EF4-FFF2-40B4-BE49-F238E27FC236}">
                    <a16:creationId xmlns:a16="http://schemas.microsoft.com/office/drawing/2014/main" id="{C9BC7953-DAF1-AC43-AE89-FC9A325DBE6C}"/>
                  </a:ext>
                </a:extLst>
              </p:cNvPr>
              <p:cNvSpPr>
                <a:spLocks noChangeArrowheads="1"/>
              </p:cNvSpPr>
              <p:nvPr/>
            </p:nvSpPr>
            <p:spPr bwMode="auto">
              <a:xfrm>
                <a:off x="1739411" y="5193296"/>
                <a:ext cx="88765" cy="84283"/>
              </a:xfrm>
              <a:custGeom>
                <a:avLst/>
                <a:gdLst>
                  <a:gd name="T0" fmla="*/ 60 w 203"/>
                  <a:gd name="T1" fmla="*/ 133 h 196"/>
                  <a:gd name="T2" fmla="*/ 60 w 203"/>
                  <a:gd name="T3" fmla="*/ 133 h 196"/>
                  <a:gd name="T4" fmla="*/ 107 w 203"/>
                  <a:gd name="T5" fmla="*/ 149 h 196"/>
                  <a:gd name="T6" fmla="*/ 107 w 203"/>
                  <a:gd name="T7" fmla="*/ 149 h 196"/>
                  <a:gd name="T8" fmla="*/ 141 w 203"/>
                  <a:gd name="T9" fmla="*/ 130 h 196"/>
                  <a:gd name="T10" fmla="*/ 141 w 203"/>
                  <a:gd name="T11" fmla="*/ 130 h 196"/>
                  <a:gd name="T12" fmla="*/ 176 w 203"/>
                  <a:gd name="T13" fmla="*/ 82 h 196"/>
                  <a:gd name="T14" fmla="*/ 176 w 203"/>
                  <a:gd name="T15" fmla="*/ 82 h 196"/>
                  <a:gd name="T16" fmla="*/ 143 w 203"/>
                  <a:gd name="T17" fmla="*/ 46 h 196"/>
                  <a:gd name="T18" fmla="*/ 143 w 203"/>
                  <a:gd name="T19" fmla="*/ 46 h 196"/>
                  <a:gd name="T20" fmla="*/ 126 w 203"/>
                  <a:gd name="T21" fmla="*/ 50 h 196"/>
                  <a:gd name="T22" fmla="*/ 126 w 203"/>
                  <a:gd name="T23" fmla="*/ 50 h 196"/>
                  <a:gd name="T24" fmla="*/ 60 w 203"/>
                  <a:gd name="T25" fmla="*/ 133 h 196"/>
                  <a:gd name="T26" fmla="*/ 84 w 203"/>
                  <a:gd name="T27" fmla="*/ 34 h 196"/>
                  <a:gd name="T28" fmla="*/ 84 w 203"/>
                  <a:gd name="T29" fmla="*/ 34 h 196"/>
                  <a:gd name="T30" fmla="*/ 199 w 203"/>
                  <a:gd name="T31" fmla="*/ 61 h 196"/>
                  <a:gd name="T32" fmla="*/ 199 w 203"/>
                  <a:gd name="T33" fmla="*/ 61 h 196"/>
                  <a:gd name="T34" fmla="*/ 189 w 203"/>
                  <a:gd name="T35" fmla="*/ 128 h 196"/>
                  <a:gd name="T36" fmla="*/ 189 w 203"/>
                  <a:gd name="T37" fmla="*/ 128 h 196"/>
                  <a:gd name="T38" fmla="*/ 173 w 203"/>
                  <a:gd name="T39" fmla="*/ 141 h 196"/>
                  <a:gd name="T40" fmla="*/ 173 w 203"/>
                  <a:gd name="T41" fmla="*/ 141 h 196"/>
                  <a:gd name="T42" fmla="*/ 165 w 203"/>
                  <a:gd name="T43" fmla="*/ 166 h 196"/>
                  <a:gd name="T44" fmla="*/ 165 w 203"/>
                  <a:gd name="T45" fmla="*/ 166 h 196"/>
                  <a:gd name="T46" fmla="*/ 24 w 203"/>
                  <a:gd name="T47" fmla="*/ 142 h 196"/>
                  <a:gd name="T48" fmla="*/ 24 w 203"/>
                  <a:gd name="T49" fmla="*/ 142 h 196"/>
                  <a:gd name="T50" fmla="*/ 84 w 203"/>
                  <a:gd name="T51" fmla="*/ 34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3" h="196">
                    <a:moveTo>
                      <a:pt x="60" y="133"/>
                    </a:moveTo>
                    <a:lnTo>
                      <a:pt x="60" y="133"/>
                    </a:lnTo>
                    <a:cubicBezTo>
                      <a:pt x="72" y="147"/>
                      <a:pt x="90" y="150"/>
                      <a:pt x="107" y="149"/>
                    </a:cubicBezTo>
                    <a:lnTo>
                      <a:pt x="107" y="149"/>
                    </a:lnTo>
                    <a:cubicBezTo>
                      <a:pt x="115" y="138"/>
                      <a:pt x="126" y="135"/>
                      <a:pt x="141" y="130"/>
                    </a:cubicBezTo>
                    <a:lnTo>
                      <a:pt x="141" y="130"/>
                    </a:lnTo>
                    <a:cubicBezTo>
                      <a:pt x="162" y="121"/>
                      <a:pt x="178" y="107"/>
                      <a:pt x="176" y="82"/>
                    </a:cubicBezTo>
                    <a:lnTo>
                      <a:pt x="176" y="82"/>
                    </a:lnTo>
                    <a:cubicBezTo>
                      <a:pt x="173" y="68"/>
                      <a:pt x="156" y="47"/>
                      <a:pt x="143" y="46"/>
                    </a:cubicBezTo>
                    <a:lnTo>
                      <a:pt x="143" y="46"/>
                    </a:lnTo>
                    <a:cubicBezTo>
                      <a:pt x="139" y="45"/>
                      <a:pt x="130" y="49"/>
                      <a:pt x="126" y="50"/>
                    </a:cubicBezTo>
                    <a:lnTo>
                      <a:pt x="126" y="50"/>
                    </a:lnTo>
                    <a:cubicBezTo>
                      <a:pt x="95" y="59"/>
                      <a:pt x="26" y="91"/>
                      <a:pt x="60" y="133"/>
                    </a:cubicBezTo>
                    <a:close/>
                    <a:moveTo>
                      <a:pt x="84" y="34"/>
                    </a:moveTo>
                    <a:lnTo>
                      <a:pt x="84" y="34"/>
                    </a:lnTo>
                    <a:cubicBezTo>
                      <a:pt x="123" y="18"/>
                      <a:pt x="191" y="0"/>
                      <a:pt x="199" y="61"/>
                    </a:cubicBezTo>
                    <a:lnTo>
                      <a:pt x="199" y="61"/>
                    </a:lnTo>
                    <a:cubicBezTo>
                      <a:pt x="202" y="82"/>
                      <a:pt x="202" y="109"/>
                      <a:pt x="189" y="128"/>
                    </a:cubicBezTo>
                    <a:lnTo>
                      <a:pt x="189" y="128"/>
                    </a:lnTo>
                    <a:cubicBezTo>
                      <a:pt x="183" y="134"/>
                      <a:pt x="178" y="137"/>
                      <a:pt x="173" y="141"/>
                    </a:cubicBezTo>
                    <a:lnTo>
                      <a:pt x="173" y="141"/>
                    </a:lnTo>
                    <a:cubicBezTo>
                      <a:pt x="178" y="147"/>
                      <a:pt x="177" y="162"/>
                      <a:pt x="165" y="166"/>
                    </a:cubicBezTo>
                    <a:lnTo>
                      <a:pt x="165" y="166"/>
                    </a:lnTo>
                    <a:cubicBezTo>
                      <a:pt x="120" y="181"/>
                      <a:pt x="53" y="195"/>
                      <a:pt x="24" y="142"/>
                    </a:cubicBezTo>
                    <a:lnTo>
                      <a:pt x="24" y="142"/>
                    </a:lnTo>
                    <a:cubicBezTo>
                      <a:pt x="0" y="95"/>
                      <a:pt x="43" y="50"/>
                      <a:pt x="84" y="34"/>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214" name="Freeform 177">
                <a:extLst>
                  <a:ext uri="{FF2B5EF4-FFF2-40B4-BE49-F238E27FC236}">
                    <a16:creationId xmlns:a16="http://schemas.microsoft.com/office/drawing/2014/main" id="{4E7D8D4E-24F1-C540-94BF-AD03EFA242E2}"/>
                  </a:ext>
                </a:extLst>
              </p:cNvPr>
              <p:cNvSpPr>
                <a:spLocks/>
              </p:cNvSpPr>
              <p:nvPr/>
            </p:nvSpPr>
            <p:spPr bwMode="auto">
              <a:xfrm>
                <a:off x="1908730" y="5187951"/>
                <a:ext cx="74890" cy="103694"/>
              </a:xfrm>
              <a:custGeom>
                <a:avLst/>
                <a:gdLst>
                  <a:gd name="T0" fmla="*/ 43722 w 173"/>
                  <a:gd name="T1" fmla="*/ 21530 h 236"/>
                  <a:gd name="T2" fmla="*/ 43722 w 173"/>
                  <a:gd name="T3" fmla="*/ 21530 h 236"/>
                  <a:gd name="T4" fmla="*/ 24242 w 173"/>
                  <a:gd name="T5" fmla="*/ 31635 h 236"/>
                  <a:gd name="T6" fmla="*/ 24242 w 173"/>
                  <a:gd name="T7" fmla="*/ 31635 h 236"/>
                  <a:gd name="T8" fmla="*/ 20346 w 173"/>
                  <a:gd name="T9" fmla="*/ 47893 h 236"/>
                  <a:gd name="T10" fmla="*/ 20346 w 173"/>
                  <a:gd name="T11" fmla="*/ 47893 h 236"/>
                  <a:gd name="T12" fmla="*/ 25108 w 173"/>
                  <a:gd name="T13" fmla="*/ 73377 h 236"/>
                  <a:gd name="T14" fmla="*/ 25108 w 173"/>
                  <a:gd name="T15" fmla="*/ 73377 h 236"/>
                  <a:gd name="T16" fmla="*/ 45886 w 173"/>
                  <a:gd name="T17" fmla="*/ 74255 h 236"/>
                  <a:gd name="T18" fmla="*/ 45886 w 173"/>
                  <a:gd name="T19" fmla="*/ 74255 h 236"/>
                  <a:gd name="T20" fmla="*/ 49782 w 173"/>
                  <a:gd name="T21" fmla="*/ 66786 h 236"/>
                  <a:gd name="T22" fmla="*/ 49782 w 173"/>
                  <a:gd name="T23" fmla="*/ 66786 h 236"/>
                  <a:gd name="T24" fmla="*/ 43722 w 173"/>
                  <a:gd name="T25" fmla="*/ 21530 h 236"/>
                  <a:gd name="T26" fmla="*/ 67531 w 173"/>
                  <a:gd name="T27" fmla="*/ 58877 h 236"/>
                  <a:gd name="T28" fmla="*/ 67531 w 173"/>
                  <a:gd name="T29" fmla="*/ 58877 h 236"/>
                  <a:gd name="T30" fmla="*/ 24242 w 173"/>
                  <a:gd name="T31" fmla="*/ 87876 h 236"/>
                  <a:gd name="T32" fmla="*/ 24242 w 173"/>
                  <a:gd name="T33" fmla="*/ 87876 h 236"/>
                  <a:gd name="T34" fmla="*/ 6926 w 173"/>
                  <a:gd name="T35" fmla="*/ 62832 h 236"/>
                  <a:gd name="T36" fmla="*/ 6926 w 173"/>
                  <a:gd name="T37" fmla="*/ 62832 h 236"/>
                  <a:gd name="T38" fmla="*/ 7359 w 173"/>
                  <a:gd name="T39" fmla="*/ 54044 h 236"/>
                  <a:gd name="T40" fmla="*/ 7359 w 173"/>
                  <a:gd name="T41" fmla="*/ 54044 h 236"/>
                  <a:gd name="T42" fmla="*/ 1732 w 173"/>
                  <a:gd name="T43" fmla="*/ 44378 h 236"/>
                  <a:gd name="T44" fmla="*/ 1732 w 173"/>
                  <a:gd name="T45" fmla="*/ 44378 h 236"/>
                  <a:gd name="T46" fmla="*/ 51081 w 173"/>
                  <a:gd name="T47" fmla="*/ 7469 h 236"/>
                  <a:gd name="T48" fmla="*/ 51081 w 173"/>
                  <a:gd name="T49" fmla="*/ 7469 h 236"/>
                  <a:gd name="T50" fmla="*/ 67531 w 173"/>
                  <a:gd name="T51" fmla="*/ 58877 h 2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3" h="236">
                    <a:moveTo>
                      <a:pt x="101" y="49"/>
                    </a:moveTo>
                    <a:lnTo>
                      <a:pt x="101" y="49"/>
                    </a:lnTo>
                    <a:cubicBezTo>
                      <a:pt x="83" y="47"/>
                      <a:pt x="68" y="58"/>
                      <a:pt x="56" y="72"/>
                    </a:cubicBezTo>
                    <a:cubicBezTo>
                      <a:pt x="58" y="85"/>
                      <a:pt x="52" y="95"/>
                      <a:pt x="47" y="109"/>
                    </a:cubicBezTo>
                    <a:cubicBezTo>
                      <a:pt x="39" y="130"/>
                      <a:pt x="38" y="152"/>
                      <a:pt x="58" y="167"/>
                    </a:cubicBezTo>
                    <a:cubicBezTo>
                      <a:pt x="68" y="175"/>
                      <a:pt x="96" y="177"/>
                      <a:pt x="106" y="169"/>
                    </a:cubicBezTo>
                    <a:cubicBezTo>
                      <a:pt x="110" y="166"/>
                      <a:pt x="113" y="158"/>
                      <a:pt x="115" y="152"/>
                    </a:cubicBezTo>
                    <a:cubicBezTo>
                      <a:pt x="129" y="123"/>
                      <a:pt x="155" y="53"/>
                      <a:pt x="101" y="49"/>
                    </a:cubicBezTo>
                    <a:close/>
                    <a:moveTo>
                      <a:pt x="156" y="134"/>
                    </a:moveTo>
                    <a:lnTo>
                      <a:pt x="156" y="134"/>
                    </a:lnTo>
                    <a:cubicBezTo>
                      <a:pt x="140" y="173"/>
                      <a:pt x="106" y="235"/>
                      <a:pt x="56" y="200"/>
                    </a:cubicBezTo>
                    <a:cubicBezTo>
                      <a:pt x="39" y="187"/>
                      <a:pt x="20" y="166"/>
                      <a:pt x="16" y="143"/>
                    </a:cubicBezTo>
                    <a:cubicBezTo>
                      <a:pt x="14" y="137"/>
                      <a:pt x="16" y="131"/>
                      <a:pt x="17" y="123"/>
                    </a:cubicBezTo>
                    <a:cubicBezTo>
                      <a:pt x="8" y="123"/>
                      <a:pt x="0" y="113"/>
                      <a:pt x="4" y="101"/>
                    </a:cubicBezTo>
                    <a:cubicBezTo>
                      <a:pt x="25" y="58"/>
                      <a:pt x="62" y="0"/>
                      <a:pt x="118" y="17"/>
                    </a:cubicBezTo>
                    <a:cubicBezTo>
                      <a:pt x="169" y="31"/>
                      <a:pt x="172" y="93"/>
                      <a:pt x="156"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215" name="Freeform 178">
                <a:extLst>
                  <a:ext uri="{FF2B5EF4-FFF2-40B4-BE49-F238E27FC236}">
                    <a16:creationId xmlns:a16="http://schemas.microsoft.com/office/drawing/2014/main" id="{3B0416D9-0058-924D-8A1B-5428CFCB8AA1}"/>
                  </a:ext>
                </a:extLst>
              </p:cNvPr>
              <p:cNvSpPr>
                <a:spLocks noChangeArrowheads="1"/>
              </p:cNvSpPr>
              <p:nvPr/>
            </p:nvSpPr>
            <p:spPr bwMode="auto">
              <a:xfrm>
                <a:off x="1593895" y="5204922"/>
                <a:ext cx="78579" cy="65392"/>
              </a:xfrm>
              <a:custGeom>
                <a:avLst/>
                <a:gdLst>
                  <a:gd name="T0" fmla="*/ 129 w 179"/>
                  <a:gd name="T1" fmla="*/ 60 h 148"/>
                  <a:gd name="T2" fmla="*/ 129 w 179"/>
                  <a:gd name="T3" fmla="*/ 60 h 148"/>
                  <a:gd name="T4" fmla="*/ 90 w 179"/>
                  <a:gd name="T5" fmla="*/ 33 h 148"/>
                  <a:gd name="T6" fmla="*/ 90 w 179"/>
                  <a:gd name="T7" fmla="*/ 33 h 148"/>
                  <a:gd name="T8" fmla="*/ 58 w 179"/>
                  <a:gd name="T9" fmla="*/ 40 h 148"/>
                  <a:gd name="T10" fmla="*/ 58 w 179"/>
                  <a:gd name="T11" fmla="*/ 40 h 148"/>
                  <a:gd name="T12" fmla="*/ 24 w 179"/>
                  <a:gd name="T13" fmla="*/ 76 h 148"/>
                  <a:gd name="T14" fmla="*/ 24 w 179"/>
                  <a:gd name="T15" fmla="*/ 76 h 148"/>
                  <a:gd name="T16" fmla="*/ 48 w 179"/>
                  <a:gd name="T17" fmla="*/ 117 h 148"/>
                  <a:gd name="T18" fmla="*/ 48 w 179"/>
                  <a:gd name="T19" fmla="*/ 117 h 148"/>
                  <a:gd name="T20" fmla="*/ 64 w 179"/>
                  <a:gd name="T21" fmla="*/ 117 h 148"/>
                  <a:gd name="T22" fmla="*/ 64 w 179"/>
                  <a:gd name="T23" fmla="*/ 117 h 148"/>
                  <a:gd name="T24" fmla="*/ 129 w 179"/>
                  <a:gd name="T25" fmla="*/ 60 h 148"/>
                  <a:gd name="T26" fmla="*/ 98 w 179"/>
                  <a:gd name="T27" fmla="*/ 144 h 148"/>
                  <a:gd name="T28" fmla="*/ 98 w 179"/>
                  <a:gd name="T29" fmla="*/ 144 h 148"/>
                  <a:gd name="T30" fmla="*/ 0 w 179"/>
                  <a:gd name="T31" fmla="*/ 88 h 148"/>
                  <a:gd name="T32" fmla="*/ 0 w 179"/>
                  <a:gd name="T33" fmla="*/ 88 h 148"/>
                  <a:gd name="T34" fmla="*/ 18 w 179"/>
                  <a:gd name="T35" fmla="*/ 29 h 148"/>
                  <a:gd name="T36" fmla="*/ 18 w 179"/>
                  <a:gd name="T37" fmla="*/ 29 h 148"/>
                  <a:gd name="T38" fmla="*/ 32 w 179"/>
                  <a:gd name="T39" fmla="*/ 22 h 148"/>
                  <a:gd name="T40" fmla="*/ 32 w 179"/>
                  <a:gd name="T41" fmla="*/ 22 h 148"/>
                  <a:gd name="T42" fmla="*/ 41 w 179"/>
                  <a:gd name="T43" fmla="*/ 1 h 148"/>
                  <a:gd name="T44" fmla="*/ 41 w 179"/>
                  <a:gd name="T45" fmla="*/ 1 h 148"/>
                  <a:gd name="T46" fmla="*/ 161 w 179"/>
                  <a:gd name="T47" fmla="*/ 62 h 148"/>
                  <a:gd name="T48" fmla="*/ 161 w 179"/>
                  <a:gd name="T49" fmla="*/ 62 h 148"/>
                  <a:gd name="T50" fmla="*/ 98 w 179"/>
                  <a:gd name="T51" fmla="*/ 144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9" h="148">
                    <a:moveTo>
                      <a:pt x="129" y="60"/>
                    </a:moveTo>
                    <a:lnTo>
                      <a:pt x="129" y="60"/>
                    </a:lnTo>
                    <a:cubicBezTo>
                      <a:pt x="121" y="43"/>
                      <a:pt x="106" y="35"/>
                      <a:pt x="90" y="33"/>
                    </a:cubicBezTo>
                    <a:lnTo>
                      <a:pt x="90" y="33"/>
                    </a:lnTo>
                    <a:cubicBezTo>
                      <a:pt x="82" y="40"/>
                      <a:pt x="71" y="39"/>
                      <a:pt x="58" y="40"/>
                    </a:cubicBezTo>
                    <a:lnTo>
                      <a:pt x="58" y="40"/>
                    </a:lnTo>
                    <a:cubicBezTo>
                      <a:pt x="40" y="43"/>
                      <a:pt x="23" y="52"/>
                      <a:pt x="24" y="76"/>
                    </a:cubicBezTo>
                    <a:lnTo>
                      <a:pt x="24" y="76"/>
                    </a:lnTo>
                    <a:cubicBezTo>
                      <a:pt x="24" y="86"/>
                      <a:pt x="36" y="111"/>
                      <a:pt x="48" y="117"/>
                    </a:cubicBezTo>
                    <a:lnTo>
                      <a:pt x="48" y="117"/>
                    </a:lnTo>
                    <a:cubicBezTo>
                      <a:pt x="52" y="119"/>
                      <a:pt x="60" y="117"/>
                      <a:pt x="64" y="117"/>
                    </a:cubicBezTo>
                    <a:lnTo>
                      <a:pt x="64" y="117"/>
                    </a:lnTo>
                    <a:cubicBezTo>
                      <a:pt x="91" y="117"/>
                      <a:pt x="155" y="109"/>
                      <a:pt x="129" y="60"/>
                    </a:cubicBezTo>
                    <a:close/>
                    <a:moveTo>
                      <a:pt x="98" y="144"/>
                    </a:moveTo>
                    <a:lnTo>
                      <a:pt x="98" y="144"/>
                    </a:lnTo>
                    <a:cubicBezTo>
                      <a:pt x="62" y="147"/>
                      <a:pt x="0" y="146"/>
                      <a:pt x="0" y="88"/>
                    </a:cubicBezTo>
                    <a:lnTo>
                      <a:pt x="0" y="88"/>
                    </a:lnTo>
                    <a:cubicBezTo>
                      <a:pt x="0" y="67"/>
                      <a:pt x="4" y="42"/>
                      <a:pt x="18" y="29"/>
                    </a:cubicBezTo>
                    <a:lnTo>
                      <a:pt x="18" y="29"/>
                    </a:lnTo>
                    <a:cubicBezTo>
                      <a:pt x="21" y="25"/>
                      <a:pt x="27" y="23"/>
                      <a:pt x="32" y="22"/>
                    </a:cubicBezTo>
                    <a:lnTo>
                      <a:pt x="32" y="22"/>
                    </a:lnTo>
                    <a:cubicBezTo>
                      <a:pt x="28" y="14"/>
                      <a:pt x="31" y="1"/>
                      <a:pt x="41" y="1"/>
                    </a:cubicBezTo>
                    <a:lnTo>
                      <a:pt x="41" y="1"/>
                    </a:lnTo>
                    <a:cubicBezTo>
                      <a:pt x="83" y="0"/>
                      <a:pt x="142" y="5"/>
                      <a:pt x="161" y="62"/>
                    </a:cubicBezTo>
                    <a:lnTo>
                      <a:pt x="161" y="62"/>
                    </a:lnTo>
                    <a:cubicBezTo>
                      <a:pt x="178" y="111"/>
                      <a:pt x="136" y="140"/>
                      <a:pt x="98" y="144"/>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216" name="Freeform 179">
                <a:extLst>
                  <a:ext uri="{FF2B5EF4-FFF2-40B4-BE49-F238E27FC236}">
                    <a16:creationId xmlns:a16="http://schemas.microsoft.com/office/drawing/2014/main" id="{B90D928D-0F5E-664B-B6FD-BAD61D3F1E2B}"/>
                  </a:ext>
                </a:extLst>
              </p:cNvPr>
              <p:cNvSpPr>
                <a:spLocks noChangeArrowheads="1"/>
              </p:cNvSpPr>
              <p:nvPr/>
            </p:nvSpPr>
            <p:spPr bwMode="auto">
              <a:xfrm>
                <a:off x="2055182" y="5193296"/>
                <a:ext cx="80034" cy="82830"/>
              </a:xfrm>
              <a:custGeom>
                <a:avLst/>
                <a:gdLst>
                  <a:gd name="T0" fmla="*/ 66 w 187"/>
                  <a:gd name="T1" fmla="*/ 132 h 188"/>
                  <a:gd name="T2" fmla="*/ 66 w 187"/>
                  <a:gd name="T3" fmla="*/ 132 h 188"/>
                  <a:gd name="T4" fmla="*/ 113 w 187"/>
                  <a:gd name="T5" fmla="*/ 140 h 188"/>
                  <a:gd name="T6" fmla="*/ 113 w 187"/>
                  <a:gd name="T7" fmla="*/ 140 h 188"/>
                  <a:gd name="T8" fmla="*/ 138 w 187"/>
                  <a:gd name="T9" fmla="*/ 120 h 188"/>
                  <a:gd name="T10" fmla="*/ 138 w 187"/>
                  <a:gd name="T11" fmla="*/ 120 h 188"/>
                  <a:gd name="T12" fmla="*/ 155 w 187"/>
                  <a:gd name="T13" fmla="*/ 73 h 188"/>
                  <a:gd name="T14" fmla="*/ 155 w 187"/>
                  <a:gd name="T15" fmla="*/ 73 h 188"/>
                  <a:gd name="T16" fmla="*/ 116 w 187"/>
                  <a:gd name="T17" fmla="*/ 45 h 188"/>
                  <a:gd name="T18" fmla="*/ 116 w 187"/>
                  <a:gd name="T19" fmla="*/ 45 h 188"/>
                  <a:gd name="T20" fmla="*/ 101 w 187"/>
                  <a:gd name="T21" fmla="*/ 52 h 188"/>
                  <a:gd name="T22" fmla="*/ 101 w 187"/>
                  <a:gd name="T23" fmla="*/ 52 h 188"/>
                  <a:gd name="T24" fmla="*/ 66 w 187"/>
                  <a:gd name="T25" fmla="*/ 132 h 188"/>
                  <a:gd name="T26" fmla="*/ 58 w 187"/>
                  <a:gd name="T27" fmla="*/ 42 h 188"/>
                  <a:gd name="T28" fmla="*/ 58 w 187"/>
                  <a:gd name="T29" fmla="*/ 42 h 188"/>
                  <a:gd name="T30" fmla="*/ 171 w 187"/>
                  <a:gd name="T31" fmla="*/ 53 h 188"/>
                  <a:gd name="T32" fmla="*/ 171 w 187"/>
                  <a:gd name="T33" fmla="*/ 53 h 188"/>
                  <a:gd name="T34" fmla="*/ 180 w 187"/>
                  <a:gd name="T35" fmla="*/ 113 h 188"/>
                  <a:gd name="T36" fmla="*/ 180 w 187"/>
                  <a:gd name="T37" fmla="*/ 113 h 188"/>
                  <a:gd name="T38" fmla="*/ 169 w 187"/>
                  <a:gd name="T39" fmla="*/ 125 h 188"/>
                  <a:gd name="T40" fmla="*/ 169 w 187"/>
                  <a:gd name="T41" fmla="*/ 125 h 188"/>
                  <a:gd name="T42" fmla="*/ 169 w 187"/>
                  <a:gd name="T43" fmla="*/ 148 h 188"/>
                  <a:gd name="T44" fmla="*/ 169 w 187"/>
                  <a:gd name="T45" fmla="*/ 148 h 188"/>
                  <a:gd name="T46" fmla="*/ 35 w 187"/>
                  <a:gd name="T47" fmla="*/ 144 h 188"/>
                  <a:gd name="T48" fmla="*/ 35 w 187"/>
                  <a:gd name="T49" fmla="*/ 144 h 188"/>
                  <a:gd name="T50" fmla="*/ 58 w 187"/>
                  <a:gd name="T51" fmla="*/ 42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7" h="188">
                    <a:moveTo>
                      <a:pt x="66" y="132"/>
                    </a:moveTo>
                    <a:lnTo>
                      <a:pt x="66" y="132"/>
                    </a:lnTo>
                    <a:cubicBezTo>
                      <a:pt x="80" y="142"/>
                      <a:pt x="97" y="144"/>
                      <a:pt x="113" y="140"/>
                    </a:cubicBezTo>
                    <a:lnTo>
                      <a:pt x="113" y="140"/>
                    </a:lnTo>
                    <a:cubicBezTo>
                      <a:pt x="117" y="129"/>
                      <a:pt x="126" y="127"/>
                      <a:pt x="138" y="120"/>
                    </a:cubicBezTo>
                    <a:lnTo>
                      <a:pt x="138" y="120"/>
                    </a:lnTo>
                    <a:cubicBezTo>
                      <a:pt x="154" y="109"/>
                      <a:pt x="165" y="94"/>
                      <a:pt x="155" y="73"/>
                    </a:cubicBezTo>
                    <a:lnTo>
                      <a:pt x="155" y="73"/>
                    </a:lnTo>
                    <a:cubicBezTo>
                      <a:pt x="150" y="63"/>
                      <a:pt x="129" y="46"/>
                      <a:pt x="116" y="45"/>
                    </a:cubicBezTo>
                    <a:lnTo>
                      <a:pt x="116" y="45"/>
                    </a:lnTo>
                    <a:cubicBezTo>
                      <a:pt x="112" y="45"/>
                      <a:pt x="105" y="50"/>
                      <a:pt x="101" y="52"/>
                    </a:cubicBezTo>
                    <a:lnTo>
                      <a:pt x="101" y="52"/>
                    </a:lnTo>
                    <a:cubicBezTo>
                      <a:pt x="76" y="63"/>
                      <a:pt x="22" y="98"/>
                      <a:pt x="66" y="132"/>
                    </a:cubicBezTo>
                    <a:close/>
                    <a:moveTo>
                      <a:pt x="58" y="42"/>
                    </a:moveTo>
                    <a:lnTo>
                      <a:pt x="58" y="42"/>
                    </a:lnTo>
                    <a:cubicBezTo>
                      <a:pt x="89" y="24"/>
                      <a:pt x="147" y="0"/>
                      <a:pt x="171" y="53"/>
                    </a:cubicBezTo>
                    <a:lnTo>
                      <a:pt x="171" y="53"/>
                    </a:lnTo>
                    <a:cubicBezTo>
                      <a:pt x="179" y="71"/>
                      <a:pt x="186" y="95"/>
                      <a:pt x="180" y="113"/>
                    </a:cubicBezTo>
                    <a:lnTo>
                      <a:pt x="180" y="113"/>
                    </a:lnTo>
                    <a:cubicBezTo>
                      <a:pt x="177" y="119"/>
                      <a:pt x="175" y="121"/>
                      <a:pt x="169" y="125"/>
                    </a:cubicBezTo>
                    <a:lnTo>
                      <a:pt x="169" y="125"/>
                    </a:lnTo>
                    <a:cubicBezTo>
                      <a:pt x="176" y="132"/>
                      <a:pt x="179" y="144"/>
                      <a:pt x="169" y="148"/>
                    </a:cubicBezTo>
                    <a:lnTo>
                      <a:pt x="169" y="148"/>
                    </a:lnTo>
                    <a:cubicBezTo>
                      <a:pt x="133" y="167"/>
                      <a:pt x="76" y="187"/>
                      <a:pt x="35" y="144"/>
                    </a:cubicBezTo>
                    <a:lnTo>
                      <a:pt x="35" y="144"/>
                    </a:lnTo>
                    <a:cubicBezTo>
                      <a:pt x="0" y="106"/>
                      <a:pt x="26" y="61"/>
                      <a:pt x="58" y="42"/>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217" name="Freeform 180">
                <a:extLst>
                  <a:ext uri="{FF2B5EF4-FFF2-40B4-BE49-F238E27FC236}">
                    <a16:creationId xmlns:a16="http://schemas.microsoft.com/office/drawing/2014/main" id="{A994A776-04F9-FA40-960C-3D37B04CDDAD}"/>
                  </a:ext>
                </a:extLst>
              </p:cNvPr>
              <p:cNvSpPr>
                <a:spLocks noChangeArrowheads="1"/>
              </p:cNvSpPr>
              <p:nvPr/>
            </p:nvSpPr>
            <p:spPr bwMode="auto">
              <a:xfrm>
                <a:off x="2215250" y="5203468"/>
                <a:ext cx="80034" cy="65393"/>
              </a:xfrm>
              <a:custGeom>
                <a:avLst/>
                <a:gdLst>
                  <a:gd name="T0" fmla="*/ 131 w 179"/>
                  <a:gd name="T1" fmla="*/ 61 h 150"/>
                  <a:gd name="T2" fmla="*/ 131 w 179"/>
                  <a:gd name="T3" fmla="*/ 61 h 150"/>
                  <a:gd name="T4" fmla="*/ 90 w 179"/>
                  <a:gd name="T5" fmla="*/ 33 h 150"/>
                  <a:gd name="T6" fmla="*/ 90 w 179"/>
                  <a:gd name="T7" fmla="*/ 33 h 150"/>
                  <a:gd name="T8" fmla="*/ 60 w 179"/>
                  <a:gd name="T9" fmla="*/ 41 h 150"/>
                  <a:gd name="T10" fmla="*/ 60 w 179"/>
                  <a:gd name="T11" fmla="*/ 41 h 150"/>
                  <a:gd name="T12" fmla="*/ 24 w 179"/>
                  <a:gd name="T13" fmla="*/ 76 h 150"/>
                  <a:gd name="T14" fmla="*/ 24 w 179"/>
                  <a:gd name="T15" fmla="*/ 76 h 150"/>
                  <a:gd name="T16" fmla="*/ 48 w 179"/>
                  <a:gd name="T17" fmla="*/ 117 h 150"/>
                  <a:gd name="T18" fmla="*/ 48 w 179"/>
                  <a:gd name="T19" fmla="*/ 117 h 150"/>
                  <a:gd name="T20" fmla="*/ 64 w 179"/>
                  <a:gd name="T21" fmla="*/ 118 h 150"/>
                  <a:gd name="T22" fmla="*/ 64 w 179"/>
                  <a:gd name="T23" fmla="*/ 118 h 150"/>
                  <a:gd name="T24" fmla="*/ 131 w 179"/>
                  <a:gd name="T25" fmla="*/ 61 h 150"/>
                  <a:gd name="T26" fmla="*/ 99 w 179"/>
                  <a:gd name="T27" fmla="*/ 145 h 150"/>
                  <a:gd name="T28" fmla="*/ 99 w 179"/>
                  <a:gd name="T29" fmla="*/ 145 h 150"/>
                  <a:gd name="T30" fmla="*/ 0 w 179"/>
                  <a:gd name="T31" fmla="*/ 88 h 150"/>
                  <a:gd name="T32" fmla="*/ 0 w 179"/>
                  <a:gd name="T33" fmla="*/ 88 h 150"/>
                  <a:gd name="T34" fmla="*/ 19 w 179"/>
                  <a:gd name="T35" fmla="*/ 29 h 150"/>
                  <a:gd name="T36" fmla="*/ 19 w 179"/>
                  <a:gd name="T37" fmla="*/ 29 h 150"/>
                  <a:gd name="T38" fmla="*/ 32 w 179"/>
                  <a:gd name="T39" fmla="*/ 22 h 150"/>
                  <a:gd name="T40" fmla="*/ 32 w 179"/>
                  <a:gd name="T41" fmla="*/ 22 h 150"/>
                  <a:gd name="T42" fmla="*/ 43 w 179"/>
                  <a:gd name="T43" fmla="*/ 3 h 150"/>
                  <a:gd name="T44" fmla="*/ 43 w 179"/>
                  <a:gd name="T45" fmla="*/ 3 h 150"/>
                  <a:gd name="T46" fmla="*/ 162 w 179"/>
                  <a:gd name="T47" fmla="*/ 62 h 150"/>
                  <a:gd name="T48" fmla="*/ 162 w 179"/>
                  <a:gd name="T49" fmla="*/ 62 h 150"/>
                  <a:gd name="T50" fmla="*/ 99 w 179"/>
                  <a:gd name="T51" fmla="*/ 14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9" h="150">
                    <a:moveTo>
                      <a:pt x="131" y="61"/>
                    </a:moveTo>
                    <a:lnTo>
                      <a:pt x="131" y="61"/>
                    </a:lnTo>
                    <a:cubicBezTo>
                      <a:pt x="121" y="43"/>
                      <a:pt x="107" y="36"/>
                      <a:pt x="90" y="33"/>
                    </a:cubicBezTo>
                    <a:lnTo>
                      <a:pt x="90" y="33"/>
                    </a:lnTo>
                    <a:cubicBezTo>
                      <a:pt x="82" y="41"/>
                      <a:pt x="73" y="40"/>
                      <a:pt x="60" y="41"/>
                    </a:cubicBezTo>
                    <a:lnTo>
                      <a:pt x="60" y="41"/>
                    </a:lnTo>
                    <a:cubicBezTo>
                      <a:pt x="40" y="43"/>
                      <a:pt x="24" y="53"/>
                      <a:pt x="24" y="76"/>
                    </a:cubicBezTo>
                    <a:lnTo>
                      <a:pt x="24" y="76"/>
                    </a:lnTo>
                    <a:cubicBezTo>
                      <a:pt x="24" y="88"/>
                      <a:pt x="36" y="112"/>
                      <a:pt x="48" y="117"/>
                    </a:cubicBezTo>
                    <a:lnTo>
                      <a:pt x="48" y="117"/>
                    </a:lnTo>
                    <a:cubicBezTo>
                      <a:pt x="53" y="120"/>
                      <a:pt x="60" y="118"/>
                      <a:pt x="64" y="118"/>
                    </a:cubicBezTo>
                    <a:lnTo>
                      <a:pt x="64" y="118"/>
                    </a:lnTo>
                    <a:cubicBezTo>
                      <a:pt x="91" y="118"/>
                      <a:pt x="156" y="109"/>
                      <a:pt x="131" y="61"/>
                    </a:cubicBezTo>
                    <a:close/>
                    <a:moveTo>
                      <a:pt x="99" y="145"/>
                    </a:moveTo>
                    <a:lnTo>
                      <a:pt x="99" y="145"/>
                    </a:lnTo>
                    <a:cubicBezTo>
                      <a:pt x="64" y="149"/>
                      <a:pt x="2" y="146"/>
                      <a:pt x="0" y="88"/>
                    </a:cubicBezTo>
                    <a:lnTo>
                      <a:pt x="0" y="88"/>
                    </a:lnTo>
                    <a:cubicBezTo>
                      <a:pt x="0" y="67"/>
                      <a:pt x="4" y="42"/>
                      <a:pt x="19" y="29"/>
                    </a:cubicBezTo>
                    <a:lnTo>
                      <a:pt x="19" y="29"/>
                    </a:lnTo>
                    <a:cubicBezTo>
                      <a:pt x="23" y="25"/>
                      <a:pt x="27" y="24"/>
                      <a:pt x="32" y="22"/>
                    </a:cubicBezTo>
                    <a:lnTo>
                      <a:pt x="32" y="22"/>
                    </a:lnTo>
                    <a:cubicBezTo>
                      <a:pt x="28" y="15"/>
                      <a:pt x="32" y="3"/>
                      <a:pt x="43" y="3"/>
                    </a:cubicBezTo>
                    <a:lnTo>
                      <a:pt x="43" y="3"/>
                    </a:lnTo>
                    <a:cubicBezTo>
                      <a:pt x="83" y="0"/>
                      <a:pt x="142" y="7"/>
                      <a:pt x="162" y="62"/>
                    </a:cubicBezTo>
                    <a:lnTo>
                      <a:pt x="162" y="62"/>
                    </a:lnTo>
                    <a:cubicBezTo>
                      <a:pt x="178" y="112"/>
                      <a:pt x="137" y="141"/>
                      <a:pt x="99" y="145"/>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218" name="Freeform 181">
                <a:extLst>
                  <a:ext uri="{FF2B5EF4-FFF2-40B4-BE49-F238E27FC236}">
                    <a16:creationId xmlns:a16="http://schemas.microsoft.com/office/drawing/2014/main" id="{59F77756-C18D-A445-95F5-36A0528AEBF5}"/>
                  </a:ext>
                </a:extLst>
              </p:cNvPr>
              <p:cNvSpPr>
                <a:spLocks/>
              </p:cNvSpPr>
              <p:nvPr/>
            </p:nvSpPr>
            <p:spPr bwMode="auto">
              <a:xfrm>
                <a:off x="2367670" y="5186030"/>
                <a:ext cx="74889" cy="103694"/>
              </a:xfrm>
              <a:custGeom>
                <a:avLst/>
                <a:gdLst>
                  <a:gd name="T0" fmla="*/ 43900 w 174"/>
                  <a:gd name="T1" fmla="*/ 20651 h 236"/>
                  <a:gd name="T2" fmla="*/ 43900 w 174"/>
                  <a:gd name="T3" fmla="*/ 20651 h 236"/>
                  <a:gd name="T4" fmla="*/ 24102 w 174"/>
                  <a:gd name="T5" fmla="*/ 31635 h 236"/>
                  <a:gd name="T6" fmla="*/ 24102 w 174"/>
                  <a:gd name="T7" fmla="*/ 31635 h 236"/>
                  <a:gd name="T8" fmla="*/ 20229 w 174"/>
                  <a:gd name="T9" fmla="*/ 47893 h 236"/>
                  <a:gd name="T10" fmla="*/ 20229 w 174"/>
                  <a:gd name="T11" fmla="*/ 47893 h 236"/>
                  <a:gd name="T12" fmla="*/ 25393 w 174"/>
                  <a:gd name="T13" fmla="*/ 73377 h 236"/>
                  <a:gd name="T14" fmla="*/ 25393 w 174"/>
                  <a:gd name="T15" fmla="*/ 73377 h 236"/>
                  <a:gd name="T16" fmla="*/ 45622 w 174"/>
                  <a:gd name="T17" fmla="*/ 73816 h 236"/>
                  <a:gd name="T18" fmla="*/ 45622 w 174"/>
                  <a:gd name="T19" fmla="*/ 73816 h 236"/>
                  <a:gd name="T20" fmla="*/ 49926 w 174"/>
                  <a:gd name="T21" fmla="*/ 66786 h 236"/>
                  <a:gd name="T22" fmla="*/ 49926 w 174"/>
                  <a:gd name="T23" fmla="*/ 66786 h 236"/>
                  <a:gd name="T24" fmla="*/ 43900 w 174"/>
                  <a:gd name="T25" fmla="*/ 20651 h 236"/>
                  <a:gd name="T26" fmla="*/ 68003 w 174"/>
                  <a:gd name="T27" fmla="*/ 58877 h 236"/>
                  <a:gd name="T28" fmla="*/ 68003 w 174"/>
                  <a:gd name="T29" fmla="*/ 58877 h 236"/>
                  <a:gd name="T30" fmla="*/ 24963 w 174"/>
                  <a:gd name="T31" fmla="*/ 86998 h 236"/>
                  <a:gd name="T32" fmla="*/ 24963 w 174"/>
                  <a:gd name="T33" fmla="*/ 86998 h 236"/>
                  <a:gd name="T34" fmla="*/ 6886 w 174"/>
                  <a:gd name="T35" fmla="*/ 62832 h 236"/>
                  <a:gd name="T36" fmla="*/ 6886 w 174"/>
                  <a:gd name="T37" fmla="*/ 62832 h 236"/>
                  <a:gd name="T38" fmla="*/ 7747 w 174"/>
                  <a:gd name="T39" fmla="*/ 54923 h 236"/>
                  <a:gd name="T40" fmla="*/ 7747 w 174"/>
                  <a:gd name="T41" fmla="*/ 54923 h 236"/>
                  <a:gd name="T42" fmla="*/ 2152 w 174"/>
                  <a:gd name="T43" fmla="*/ 44378 h 236"/>
                  <a:gd name="T44" fmla="*/ 2152 w 174"/>
                  <a:gd name="T45" fmla="*/ 44378 h 236"/>
                  <a:gd name="T46" fmla="*/ 51648 w 174"/>
                  <a:gd name="T47" fmla="*/ 6591 h 236"/>
                  <a:gd name="T48" fmla="*/ 51648 w 174"/>
                  <a:gd name="T49" fmla="*/ 6591 h 236"/>
                  <a:gd name="T50" fmla="*/ 68003 w 174"/>
                  <a:gd name="T51" fmla="*/ 58877 h 2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4" h="236">
                    <a:moveTo>
                      <a:pt x="102" y="47"/>
                    </a:moveTo>
                    <a:lnTo>
                      <a:pt x="102" y="47"/>
                    </a:lnTo>
                    <a:cubicBezTo>
                      <a:pt x="83" y="46"/>
                      <a:pt x="68" y="56"/>
                      <a:pt x="56" y="72"/>
                    </a:cubicBezTo>
                    <a:cubicBezTo>
                      <a:pt x="59" y="85"/>
                      <a:pt x="54" y="94"/>
                      <a:pt x="47" y="109"/>
                    </a:cubicBezTo>
                    <a:cubicBezTo>
                      <a:pt x="39" y="128"/>
                      <a:pt x="39" y="152"/>
                      <a:pt x="59" y="167"/>
                    </a:cubicBezTo>
                    <a:cubicBezTo>
                      <a:pt x="68" y="174"/>
                      <a:pt x="96" y="176"/>
                      <a:pt x="106" y="168"/>
                    </a:cubicBezTo>
                    <a:cubicBezTo>
                      <a:pt x="110" y="165"/>
                      <a:pt x="114" y="156"/>
                      <a:pt x="116" y="152"/>
                    </a:cubicBezTo>
                    <a:cubicBezTo>
                      <a:pt x="130" y="125"/>
                      <a:pt x="156" y="52"/>
                      <a:pt x="102" y="47"/>
                    </a:cubicBezTo>
                    <a:close/>
                    <a:moveTo>
                      <a:pt x="158" y="134"/>
                    </a:moveTo>
                    <a:lnTo>
                      <a:pt x="158" y="134"/>
                    </a:lnTo>
                    <a:cubicBezTo>
                      <a:pt x="141" y="172"/>
                      <a:pt x="106" y="235"/>
                      <a:pt x="58" y="198"/>
                    </a:cubicBezTo>
                    <a:cubicBezTo>
                      <a:pt x="39" y="185"/>
                      <a:pt x="20" y="165"/>
                      <a:pt x="16" y="143"/>
                    </a:cubicBezTo>
                    <a:cubicBezTo>
                      <a:pt x="14" y="138"/>
                      <a:pt x="16" y="130"/>
                      <a:pt x="18" y="125"/>
                    </a:cubicBezTo>
                    <a:cubicBezTo>
                      <a:pt x="9" y="122"/>
                      <a:pt x="0" y="113"/>
                      <a:pt x="5" y="101"/>
                    </a:cubicBezTo>
                    <a:cubicBezTo>
                      <a:pt x="25" y="58"/>
                      <a:pt x="62" y="0"/>
                      <a:pt x="120" y="15"/>
                    </a:cubicBezTo>
                    <a:cubicBezTo>
                      <a:pt x="171" y="30"/>
                      <a:pt x="173" y="93"/>
                      <a:pt x="158"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219" name="Freeform 182">
                <a:extLst>
                  <a:ext uri="{FF2B5EF4-FFF2-40B4-BE49-F238E27FC236}">
                    <a16:creationId xmlns:a16="http://schemas.microsoft.com/office/drawing/2014/main" id="{2D081B7D-C4CF-7E4A-90EE-17B4A91E984A}"/>
                  </a:ext>
                </a:extLst>
              </p:cNvPr>
              <p:cNvSpPr>
                <a:spLocks noChangeArrowheads="1"/>
              </p:cNvSpPr>
              <p:nvPr/>
            </p:nvSpPr>
            <p:spPr bwMode="auto">
              <a:xfrm>
                <a:off x="2669261" y="5191843"/>
                <a:ext cx="88765" cy="85737"/>
              </a:xfrm>
              <a:custGeom>
                <a:avLst/>
                <a:gdLst>
                  <a:gd name="T0" fmla="*/ 59 w 203"/>
                  <a:gd name="T1" fmla="*/ 134 h 198"/>
                  <a:gd name="T2" fmla="*/ 59 w 203"/>
                  <a:gd name="T3" fmla="*/ 134 h 198"/>
                  <a:gd name="T4" fmla="*/ 108 w 203"/>
                  <a:gd name="T5" fmla="*/ 150 h 198"/>
                  <a:gd name="T6" fmla="*/ 108 w 203"/>
                  <a:gd name="T7" fmla="*/ 150 h 198"/>
                  <a:gd name="T8" fmla="*/ 140 w 203"/>
                  <a:gd name="T9" fmla="*/ 131 h 198"/>
                  <a:gd name="T10" fmla="*/ 140 w 203"/>
                  <a:gd name="T11" fmla="*/ 131 h 198"/>
                  <a:gd name="T12" fmla="*/ 175 w 203"/>
                  <a:gd name="T13" fmla="*/ 83 h 198"/>
                  <a:gd name="T14" fmla="*/ 175 w 203"/>
                  <a:gd name="T15" fmla="*/ 83 h 198"/>
                  <a:gd name="T16" fmla="*/ 143 w 203"/>
                  <a:gd name="T17" fmla="*/ 47 h 198"/>
                  <a:gd name="T18" fmla="*/ 143 w 203"/>
                  <a:gd name="T19" fmla="*/ 47 h 198"/>
                  <a:gd name="T20" fmla="*/ 125 w 203"/>
                  <a:gd name="T21" fmla="*/ 51 h 198"/>
                  <a:gd name="T22" fmla="*/ 125 w 203"/>
                  <a:gd name="T23" fmla="*/ 51 h 198"/>
                  <a:gd name="T24" fmla="*/ 59 w 203"/>
                  <a:gd name="T25" fmla="*/ 134 h 198"/>
                  <a:gd name="T26" fmla="*/ 84 w 203"/>
                  <a:gd name="T27" fmla="*/ 35 h 198"/>
                  <a:gd name="T28" fmla="*/ 84 w 203"/>
                  <a:gd name="T29" fmla="*/ 35 h 198"/>
                  <a:gd name="T30" fmla="*/ 200 w 203"/>
                  <a:gd name="T31" fmla="*/ 62 h 198"/>
                  <a:gd name="T32" fmla="*/ 200 w 203"/>
                  <a:gd name="T33" fmla="*/ 62 h 198"/>
                  <a:gd name="T34" fmla="*/ 188 w 203"/>
                  <a:gd name="T35" fmla="*/ 130 h 198"/>
                  <a:gd name="T36" fmla="*/ 188 w 203"/>
                  <a:gd name="T37" fmla="*/ 130 h 198"/>
                  <a:gd name="T38" fmla="*/ 172 w 203"/>
                  <a:gd name="T39" fmla="*/ 142 h 198"/>
                  <a:gd name="T40" fmla="*/ 172 w 203"/>
                  <a:gd name="T41" fmla="*/ 142 h 198"/>
                  <a:gd name="T42" fmla="*/ 164 w 203"/>
                  <a:gd name="T43" fmla="*/ 167 h 198"/>
                  <a:gd name="T44" fmla="*/ 164 w 203"/>
                  <a:gd name="T45" fmla="*/ 167 h 198"/>
                  <a:gd name="T46" fmla="*/ 25 w 203"/>
                  <a:gd name="T47" fmla="*/ 143 h 198"/>
                  <a:gd name="T48" fmla="*/ 25 w 203"/>
                  <a:gd name="T49" fmla="*/ 143 h 198"/>
                  <a:gd name="T50" fmla="*/ 84 w 203"/>
                  <a:gd name="T51" fmla="*/ 3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3" h="198">
                    <a:moveTo>
                      <a:pt x="59" y="134"/>
                    </a:moveTo>
                    <a:lnTo>
                      <a:pt x="59" y="134"/>
                    </a:lnTo>
                    <a:cubicBezTo>
                      <a:pt x="71" y="150"/>
                      <a:pt x="89" y="152"/>
                      <a:pt x="108" y="150"/>
                    </a:cubicBezTo>
                    <a:lnTo>
                      <a:pt x="108" y="150"/>
                    </a:lnTo>
                    <a:cubicBezTo>
                      <a:pt x="115" y="139"/>
                      <a:pt x="126" y="138"/>
                      <a:pt x="140" y="131"/>
                    </a:cubicBezTo>
                    <a:lnTo>
                      <a:pt x="140" y="131"/>
                    </a:lnTo>
                    <a:cubicBezTo>
                      <a:pt x="161" y="122"/>
                      <a:pt x="179" y="106"/>
                      <a:pt x="175" y="83"/>
                    </a:cubicBezTo>
                    <a:lnTo>
                      <a:pt x="175" y="83"/>
                    </a:lnTo>
                    <a:cubicBezTo>
                      <a:pt x="173" y="69"/>
                      <a:pt x="156" y="48"/>
                      <a:pt x="143" y="47"/>
                    </a:cubicBezTo>
                    <a:lnTo>
                      <a:pt x="143" y="47"/>
                    </a:lnTo>
                    <a:cubicBezTo>
                      <a:pt x="138" y="46"/>
                      <a:pt x="130" y="51"/>
                      <a:pt x="125" y="51"/>
                    </a:cubicBezTo>
                    <a:lnTo>
                      <a:pt x="125" y="51"/>
                    </a:lnTo>
                    <a:cubicBezTo>
                      <a:pt x="94" y="62"/>
                      <a:pt x="25" y="92"/>
                      <a:pt x="59" y="134"/>
                    </a:cubicBezTo>
                    <a:close/>
                    <a:moveTo>
                      <a:pt x="84" y="35"/>
                    </a:moveTo>
                    <a:lnTo>
                      <a:pt x="84" y="35"/>
                    </a:lnTo>
                    <a:cubicBezTo>
                      <a:pt x="122" y="20"/>
                      <a:pt x="190" y="0"/>
                      <a:pt x="200" y="62"/>
                    </a:cubicBezTo>
                    <a:lnTo>
                      <a:pt x="200" y="62"/>
                    </a:lnTo>
                    <a:cubicBezTo>
                      <a:pt x="202" y="83"/>
                      <a:pt x="201" y="112"/>
                      <a:pt x="188" y="130"/>
                    </a:cubicBezTo>
                    <a:lnTo>
                      <a:pt x="188" y="130"/>
                    </a:lnTo>
                    <a:cubicBezTo>
                      <a:pt x="184" y="135"/>
                      <a:pt x="179" y="139"/>
                      <a:pt x="172" y="142"/>
                    </a:cubicBezTo>
                    <a:lnTo>
                      <a:pt x="172" y="142"/>
                    </a:lnTo>
                    <a:cubicBezTo>
                      <a:pt x="177" y="150"/>
                      <a:pt x="176" y="163"/>
                      <a:pt x="164" y="167"/>
                    </a:cubicBezTo>
                    <a:lnTo>
                      <a:pt x="164" y="167"/>
                    </a:lnTo>
                    <a:cubicBezTo>
                      <a:pt x="119" y="182"/>
                      <a:pt x="52" y="197"/>
                      <a:pt x="25" y="143"/>
                    </a:cubicBezTo>
                    <a:lnTo>
                      <a:pt x="25" y="143"/>
                    </a:lnTo>
                    <a:cubicBezTo>
                      <a:pt x="0" y="97"/>
                      <a:pt x="43" y="51"/>
                      <a:pt x="84" y="35"/>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220" name="Freeform 183">
                <a:extLst>
                  <a:ext uri="{FF2B5EF4-FFF2-40B4-BE49-F238E27FC236}">
                    <a16:creationId xmlns:a16="http://schemas.microsoft.com/office/drawing/2014/main" id="{C76F3DF1-3B0D-B44F-9830-5762D260846C}"/>
                  </a:ext>
                </a:extLst>
              </p:cNvPr>
              <p:cNvSpPr>
                <a:spLocks/>
              </p:cNvSpPr>
              <p:nvPr/>
            </p:nvSpPr>
            <p:spPr bwMode="auto">
              <a:xfrm>
                <a:off x="2836211" y="5186030"/>
                <a:ext cx="74889" cy="103694"/>
              </a:xfrm>
              <a:custGeom>
                <a:avLst/>
                <a:gdLst>
                  <a:gd name="T0" fmla="*/ 43721 w 173"/>
                  <a:gd name="T1" fmla="*/ 21349 h 238"/>
                  <a:gd name="T2" fmla="*/ 43721 w 173"/>
                  <a:gd name="T3" fmla="*/ 21349 h 238"/>
                  <a:gd name="T4" fmla="*/ 23809 w 173"/>
                  <a:gd name="T5" fmla="*/ 31370 h 238"/>
                  <a:gd name="T6" fmla="*/ 23809 w 173"/>
                  <a:gd name="T7" fmla="*/ 31370 h 238"/>
                  <a:gd name="T8" fmla="*/ 19913 w 173"/>
                  <a:gd name="T9" fmla="*/ 47926 h 238"/>
                  <a:gd name="T10" fmla="*/ 19913 w 173"/>
                  <a:gd name="T11" fmla="*/ 47926 h 238"/>
                  <a:gd name="T12" fmla="*/ 25107 w 173"/>
                  <a:gd name="T13" fmla="*/ 72760 h 238"/>
                  <a:gd name="T14" fmla="*/ 25107 w 173"/>
                  <a:gd name="T15" fmla="*/ 72760 h 238"/>
                  <a:gd name="T16" fmla="*/ 46319 w 173"/>
                  <a:gd name="T17" fmla="*/ 74067 h 238"/>
                  <a:gd name="T18" fmla="*/ 46319 w 173"/>
                  <a:gd name="T19" fmla="*/ 74067 h 238"/>
                  <a:gd name="T20" fmla="*/ 49349 w 173"/>
                  <a:gd name="T21" fmla="*/ 66225 h 238"/>
                  <a:gd name="T22" fmla="*/ 49349 w 173"/>
                  <a:gd name="T23" fmla="*/ 66225 h 238"/>
                  <a:gd name="T24" fmla="*/ 43721 w 173"/>
                  <a:gd name="T25" fmla="*/ 21349 h 238"/>
                  <a:gd name="T26" fmla="*/ 67097 w 173"/>
                  <a:gd name="T27" fmla="*/ 58382 h 238"/>
                  <a:gd name="T28" fmla="*/ 67097 w 173"/>
                  <a:gd name="T29" fmla="*/ 58382 h 238"/>
                  <a:gd name="T30" fmla="*/ 24674 w 173"/>
                  <a:gd name="T31" fmla="*/ 87138 h 238"/>
                  <a:gd name="T32" fmla="*/ 24674 w 173"/>
                  <a:gd name="T33" fmla="*/ 87138 h 238"/>
                  <a:gd name="T34" fmla="*/ 6493 w 173"/>
                  <a:gd name="T35" fmla="*/ 63175 h 238"/>
                  <a:gd name="T36" fmla="*/ 6493 w 173"/>
                  <a:gd name="T37" fmla="*/ 63175 h 238"/>
                  <a:gd name="T38" fmla="*/ 7359 w 173"/>
                  <a:gd name="T39" fmla="*/ 54461 h 238"/>
                  <a:gd name="T40" fmla="*/ 7359 w 173"/>
                  <a:gd name="T41" fmla="*/ 54461 h 238"/>
                  <a:gd name="T42" fmla="*/ 1732 w 173"/>
                  <a:gd name="T43" fmla="*/ 44876 h 238"/>
                  <a:gd name="T44" fmla="*/ 1732 w 173"/>
                  <a:gd name="T45" fmla="*/ 44876 h 238"/>
                  <a:gd name="T46" fmla="*/ 51080 w 173"/>
                  <a:gd name="T47" fmla="*/ 7407 h 238"/>
                  <a:gd name="T48" fmla="*/ 51080 w 173"/>
                  <a:gd name="T49" fmla="*/ 7407 h 238"/>
                  <a:gd name="T50" fmla="*/ 67097 w 173"/>
                  <a:gd name="T51" fmla="*/ 58382 h 23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3" h="238">
                    <a:moveTo>
                      <a:pt x="101" y="49"/>
                    </a:moveTo>
                    <a:lnTo>
                      <a:pt x="101" y="49"/>
                    </a:lnTo>
                    <a:cubicBezTo>
                      <a:pt x="82" y="47"/>
                      <a:pt x="67" y="58"/>
                      <a:pt x="55" y="72"/>
                    </a:cubicBezTo>
                    <a:cubicBezTo>
                      <a:pt x="58" y="85"/>
                      <a:pt x="51" y="95"/>
                      <a:pt x="46" y="110"/>
                    </a:cubicBezTo>
                    <a:cubicBezTo>
                      <a:pt x="38" y="130"/>
                      <a:pt x="38" y="152"/>
                      <a:pt x="58" y="167"/>
                    </a:cubicBezTo>
                    <a:cubicBezTo>
                      <a:pt x="68" y="175"/>
                      <a:pt x="95" y="177"/>
                      <a:pt x="107" y="170"/>
                    </a:cubicBezTo>
                    <a:cubicBezTo>
                      <a:pt x="109" y="167"/>
                      <a:pt x="113" y="158"/>
                      <a:pt x="114" y="152"/>
                    </a:cubicBezTo>
                    <a:cubicBezTo>
                      <a:pt x="129" y="125"/>
                      <a:pt x="155" y="54"/>
                      <a:pt x="101" y="49"/>
                    </a:cubicBezTo>
                    <a:close/>
                    <a:moveTo>
                      <a:pt x="155" y="134"/>
                    </a:moveTo>
                    <a:lnTo>
                      <a:pt x="155" y="134"/>
                    </a:lnTo>
                    <a:cubicBezTo>
                      <a:pt x="139" y="173"/>
                      <a:pt x="107" y="237"/>
                      <a:pt x="57" y="200"/>
                    </a:cubicBezTo>
                    <a:cubicBezTo>
                      <a:pt x="38" y="187"/>
                      <a:pt x="20" y="167"/>
                      <a:pt x="15" y="145"/>
                    </a:cubicBezTo>
                    <a:cubicBezTo>
                      <a:pt x="15" y="138"/>
                      <a:pt x="15" y="131"/>
                      <a:pt x="17" y="125"/>
                    </a:cubicBezTo>
                    <a:cubicBezTo>
                      <a:pt x="8" y="124"/>
                      <a:pt x="0" y="113"/>
                      <a:pt x="4" y="103"/>
                    </a:cubicBezTo>
                    <a:cubicBezTo>
                      <a:pt x="24" y="58"/>
                      <a:pt x="61" y="0"/>
                      <a:pt x="118" y="17"/>
                    </a:cubicBezTo>
                    <a:cubicBezTo>
                      <a:pt x="170" y="32"/>
                      <a:pt x="172" y="93"/>
                      <a:pt x="155"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221" name="Freeform 184">
                <a:extLst>
                  <a:ext uri="{FF2B5EF4-FFF2-40B4-BE49-F238E27FC236}">
                    <a16:creationId xmlns:a16="http://schemas.microsoft.com/office/drawing/2014/main" id="{1E3D9FD0-CD2F-914A-9DC1-F7F3FF6471FE}"/>
                  </a:ext>
                </a:extLst>
              </p:cNvPr>
              <p:cNvSpPr>
                <a:spLocks noChangeArrowheads="1"/>
              </p:cNvSpPr>
              <p:nvPr/>
            </p:nvSpPr>
            <p:spPr bwMode="auto">
              <a:xfrm>
                <a:off x="2523744" y="5203468"/>
                <a:ext cx="75669" cy="65393"/>
              </a:xfrm>
              <a:custGeom>
                <a:avLst/>
                <a:gdLst>
                  <a:gd name="T0" fmla="*/ 129 w 177"/>
                  <a:gd name="T1" fmla="*/ 60 h 148"/>
                  <a:gd name="T2" fmla="*/ 129 w 177"/>
                  <a:gd name="T3" fmla="*/ 60 h 148"/>
                  <a:gd name="T4" fmla="*/ 88 w 177"/>
                  <a:gd name="T5" fmla="*/ 33 h 148"/>
                  <a:gd name="T6" fmla="*/ 88 w 177"/>
                  <a:gd name="T7" fmla="*/ 33 h 148"/>
                  <a:gd name="T8" fmla="*/ 58 w 177"/>
                  <a:gd name="T9" fmla="*/ 41 h 148"/>
                  <a:gd name="T10" fmla="*/ 58 w 177"/>
                  <a:gd name="T11" fmla="*/ 41 h 148"/>
                  <a:gd name="T12" fmla="*/ 22 w 177"/>
                  <a:gd name="T13" fmla="*/ 76 h 148"/>
                  <a:gd name="T14" fmla="*/ 22 w 177"/>
                  <a:gd name="T15" fmla="*/ 76 h 148"/>
                  <a:gd name="T16" fmla="*/ 47 w 177"/>
                  <a:gd name="T17" fmla="*/ 117 h 148"/>
                  <a:gd name="T18" fmla="*/ 47 w 177"/>
                  <a:gd name="T19" fmla="*/ 117 h 148"/>
                  <a:gd name="T20" fmla="*/ 63 w 177"/>
                  <a:gd name="T21" fmla="*/ 117 h 148"/>
                  <a:gd name="T22" fmla="*/ 63 w 177"/>
                  <a:gd name="T23" fmla="*/ 117 h 148"/>
                  <a:gd name="T24" fmla="*/ 129 w 177"/>
                  <a:gd name="T25" fmla="*/ 60 h 148"/>
                  <a:gd name="T26" fmla="*/ 97 w 177"/>
                  <a:gd name="T27" fmla="*/ 144 h 148"/>
                  <a:gd name="T28" fmla="*/ 97 w 177"/>
                  <a:gd name="T29" fmla="*/ 144 h 148"/>
                  <a:gd name="T30" fmla="*/ 0 w 177"/>
                  <a:gd name="T31" fmla="*/ 88 h 148"/>
                  <a:gd name="T32" fmla="*/ 0 w 177"/>
                  <a:gd name="T33" fmla="*/ 88 h 148"/>
                  <a:gd name="T34" fmla="*/ 17 w 177"/>
                  <a:gd name="T35" fmla="*/ 29 h 148"/>
                  <a:gd name="T36" fmla="*/ 17 w 177"/>
                  <a:gd name="T37" fmla="*/ 29 h 148"/>
                  <a:gd name="T38" fmla="*/ 31 w 177"/>
                  <a:gd name="T39" fmla="*/ 22 h 148"/>
                  <a:gd name="T40" fmla="*/ 31 w 177"/>
                  <a:gd name="T41" fmla="*/ 22 h 148"/>
                  <a:gd name="T42" fmla="*/ 41 w 177"/>
                  <a:gd name="T43" fmla="*/ 1 h 148"/>
                  <a:gd name="T44" fmla="*/ 41 w 177"/>
                  <a:gd name="T45" fmla="*/ 1 h 148"/>
                  <a:gd name="T46" fmla="*/ 160 w 177"/>
                  <a:gd name="T47" fmla="*/ 62 h 148"/>
                  <a:gd name="T48" fmla="*/ 160 w 177"/>
                  <a:gd name="T49" fmla="*/ 62 h 148"/>
                  <a:gd name="T50" fmla="*/ 97 w 177"/>
                  <a:gd name="T51" fmla="*/ 144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7" h="148">
                    <a:moveTo>
                      <a:pt x="129" y="60"/>
                    </a:moveTo>
                    <a:lnTo>
                      <a:pt x="129" y="60"/>
                    </a:lnTo>
                    <a:cubicBezTo>
                      <a:pt x="121" y="43"/>
                      <a:pt x="105" y="35"/>
                      <a:pt x="88" y="33"/>
                    </a:cubicBezTo>
                    <a:lnTo>
                      <a:pt x="88" y="33"/>
                    </a:lnTo>
                    <a:cubicBezTo>
                      <a:pt x="81" y="41"/>
                      <a:pt x="71" y="39"/>
                      <a:pt x="58" y="41"/>
                    </a:cubicBezTo>
                    <a:lnTo>
                      <a:pt x="58" y="41"/>
                    </a:lnTo>
                    <a:cubicBezTo>
                      <a:pt x="38" y="43"/>
                      <a:pt x="22" y="52"/>
                      <a:pt x="22" y="76"/>
                    </a:cubicBezTo>
                    <a:lnTo>
                      <a:pt x="22" y="76"/>
                    </a:lnTo>
                    <a:cubicBezTo>
                      <a:pt x="22" y="88"/>
                      <a:pt x="35" y="112"/>
                      <a:pt x="47" y="117"/>
                    </a:cubicBezTo>
                    <a:lnTo>
                      <a:pt x="47" y="117"/>
                    </a:lnTo>
                    <a:cubicBezTo>
                      <a:pt x="51" y="119"/>
                      <a:pt x="59" y="117"/>
                      <a:pt x="63" y="117"/>
                    </a:cubicBezTo>
                    <a:lnTo>
                      <a:pt x="63" y="117"/>
                    </a:lnTo>
                    <a:cubicBezTo>
                      <a:pt x="89" y="117"/>
                      <a:pt x="154" y="109"/>
                      <a:pt x="129" y="60"/>
                    </a:cubicBezTo>
                    <a:close/>
                    <a:moveTo>
                      <a:pt x="97" y="144"/>
                    </a:moveTo>
                    <a:lnTo>
                      <a:pt x="97" y="144"/>
                    </a:lnTo>
                    <a:cubicBezTo>
                      <a:pt x="62" y="147"/>
                      <a:pt x="0" y="146"/>
                      <a:pt x="0" y="88"/>
                    </a:cubicBezTo>
                    <a:lnTo>
                      <a:pt x="0" y="88"/>
                    </a:lnTo>
                    <a:cubicBezTo>
                      <a:pt x="0" y="67"/>
                      <a:pt x="4" y="43"/>
                      <a:pt x="17" y="29"/>
                    </a:cubicBezTo>
                    <a:lnTo>
                      <a:pt x="17" y="29"/>
                    </a:lnTo>
                    <a:cubicBezTo>
                      <a:pt x="21" y="25"/>
                      <a:pt x="25" y="23"/>
                      <a:pt x="31" y="22"/>
                    </a:cubicBezTo>
                    <a:lnTo>
                      <a:pt x="31" y="22"/>
                    </a:lnTo>
                    <a:cubicBezTo>
                      <a:pt x="27" y="14"/>
                      <a:pt x="30" y="1"/>
                      <a:pt x="41" y="1"/>
                    </a:cubicBezTo>
                    <a:lnTo>
                      <a:pt x="41" y="1"/>
                    </a:lnTo>
                    <a:cubicBezTo>
                      <a:pt x="81" y="0"/>
                      <a:pt x="142" y="5"/>
                      <a:pt x="160" y="62"/>
                    </a:cubicBezTo>
                    <a:lnTo>
                      <a:pt x="160" y="62"/>
                    </a:lnTo>
                    <a:cubicBezTo>
                      <a:pt x="176" y="112"/>
                      <a:pt x="135" y="142"/>
                      <a:pt x="97" y="144"/>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222" name="Freeform 185">
                <a:extLst>
                  <a:ext uri="{FF2B5EF4-FFF2-40B4-BE49-F238E27FC236}">
                    <a16:creationId xmlns:a16="http://schemas.microsoft.com/office/drawing/2014/main" id="{01B9449F-6102-794C-85AC-C33C8056B24B}"/>
                  </a:ext>
                </a:extLst>
              </p:cNvPr>
              <p:cNvSpPr>
                <a:spLocks noChangeArrowheads="1"/>
              </p:cNvSpPr>
              <p:nvPr/>
            </p:nvSpPr>
            <p:spPr bwMode="auto">
              <a:xfrm>
                <a:off x="2982121" y="5193296"/>
                <a:ext cx="80034" cy="82830"/>
              </a:xfrm>
              <a:custGeom>
                <a:avLst/>
                <a:gdLst>
                  <a:gd name="T0" fmla="*/ 65 w 187"/>
                  <a:gd name="T1" fmla="*/ 132 h 188"/>
                  <a:gd name="T2" fmla="*/ 65 w 187"/>
                  <a:gd name="T3" fmla="*/ 132 h 188"/>
                  <a:gd name="T4" fmla="*/ 113 w 187"/>
                  <a:gd name="T5" fmla="*/ 140 h 188"/>
                  <a:gd name="T6" fmla="*/ 113 w 187"/>
                  <a:gd name="T7" fmla="*/ 140 h 188"/>
                  <a:gd name="T8" fmla="*/ 137 w 187"/>
                  <a:gd name="T9" fmla="*/ 120 h 188"/>
                  <a:gd name="T10" fmla="*/ 137 w 187"/>
                  <a:gd name="T11" fmla="*/ 120 h 188"/>
                  <a:gd name="T12" fmla="*/ 154 w 187"/>
                  <a:gd name="T13" fmla="*/ 73 h 188"/>
                  <a:gd name="T14" fmla="*/ 154 w 187"/>
                  <a:gd name="T15" fmla="*/ 73 h 188"/>
                  <a:gd name="T16" fmla="*/ 116 w 187"/>
                  <a:gd name="T17" fmla="*/ 46 h 188"/>
                  <a:gd name="T18" fmla="*/ 116 w 187"/>
                  <a:gd name="T19" fmla="*/ 46 h 188"/>
                  <a:gd name="T20" fmla="*/ 100 w 187"/>
                  <a:gd name="T21" fmla="*/ 53 h 188"/>
                  <a:gd name="T22" fmla="*/ 100 w 187"/>
                  <a:gd name="T23" fmla="*/ 53 h 188"/>
                  <a:gd name="T24" fmla="*/ 65 w 187"/>
                  <a:gd name="T25" fmla="*/ 132 h 188"/>
                  <a:gd name="T26" fmla="*/ 58 w 187"/>
                  <a:gd name="T27" fmla="*/ 43 h 188"/>
                  <a:gd name="T28" fmla="*/ 58 w 187"/>
                  <a:gd name="T29" fmla="*/ 43 h 188"/>
                  <a:gd name="T30" fmla="*/ 171 w 187"/>
                  <a:gd name="T31" fmla="*/ 53 h 188"/>
                  <a:gd name="T32" fmla="*/ 171 w 187"/>
                  <a:gd name="T33" fmla="*/ 53 h 188"/>
                  <a:gd name="T34" fmla="*/ 180 w 187"/>
                  <a:gd name="T35" fmla="*/ 113 h 188"/>
                  <a:gd name="T36" fmla="*/ 180 w 187"/>
                  <a:gd name="T37" fmla="*/ 113 h 188"/>
                  <a:gd name="T38" fmla="*/ 170 w 187"/>
                  <a:gd name="T39" fmla="*/ 125 h 188"/>
                  <a:gd name="T40" fmla="*/ 170 w 187"/>
                  <a:gd name="T41" fmla="*/ 125 h 188"/>
                  <a:gd name="T42" fmla="*/ 170 w 187"/>
                  <a:gd name="T43" fmla="*/ 149 h 188"/>
                  <a:gd name="T44" fmla="*/ 170 w 187"/>
                  <a:gd name="T45" fmla="*/ 149 h 188"/>
                  <a:gd name="T46" fmla="*/ 36 w 187"/>
                  <a:gd name="T47" fmla="*/ 144 h 188"/>
                  <a:gd name="T48" fmla="*/ 36 w 187"/>
                  <a:gd name="T49" fmla="*/ 144 h 188"/>
                  <a:gd name="T50" fmla="*/ 58 w 187"/>
                  <a:gd name="T51" fmla="*/ 43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7" h="188">
                    <a:moveTo>
                      <a:pt x="65" y="132"/>
                    </a:moveTo>
                    <a:lnTo>
                      <a:pt x="65" y="132"/>
                    </a:lnTo>
                    <a:cubicBezTo>
                      <a:pt x="79" y="144"/>
                      <a:pt x="96" y="144"/>
                      <a:pt x="113" y="140"/>
                    </a:cubicBezTo>
                    <a:lnTo>
                      <a:pt x="113" y="140"/>
                    </a:lnTo>
                    <a:cubicBezTo>
                      <a:pt x="117" y="129"/>
                      <a:pt x="126" y="127"/>
                      <a:pt x="137" y="120"/>
                    </a:cubicBezTo>
                    <a:lnTo>
                      <a:pt x="137" y="120"/>
                    </a:lnTo>
                    <a:cubicBezTo>
                      <a:pt x="154" y="111"/>
                      <a:pt x="164" y="95"/>
                      <a:pt x="154" y="73"/>
                    </a:cubicBezTo>
                    <a:lnTo>
                      <a:pt x="154" y="73"/>
                    </a:lnTo>
                    <a:cubicBezTo>
                      <a:pt x="150" y="64"/>
                      <a:pt x="128" y="46"/>
                      <a:pt x="116" y="46"/>
                    </a:cubicBezTo>
                    <a:lnTo>
                      <a:pt x="116" y="46"/>
                    </a:lnTo>
                    <a:cubicBezTo>
                      <a:pt x="111" y="46"/>
                      <a:pt x="104" y="50"/>
                      <a:pt x="100" y="53"/>
                    </a:cubicBezTo>
                    <a:lnTo>
                      <a:pt x="100" y="53"/>
                    </a:lnTo>
                    <a:cubicBezTo>
                      <a:pt x="76" y="64"/>
                      <a:pt x="21" y="99"/>
                      <a:pt x="65" y="132"/>
                    </a:cubicBezTo>
                    <a:close/>
                    <a:moveTo>
                      <a:pt x="58" y="43"/>
                    </a:moveTo>
                    <a:lnTo>
                      <a:pt x="58" y="43"/>
                    </a:lnTo>
                    <a:cubicBezTo>
                      <a:pt x="90" y="24"/>
                      <a:pt x="146" y="0"/>
                      <a:pt x="171" y="53"/>
                    </a:cubicBezTo>
                    <a:lnTo>
                      <a:pt x="171" y="53"/>
                    </a:lnTo>
                    <a:cubicBezTo>
                      <a:pt x="179" y="71"/>
                      <a:pt x="186" y="96"/>
                      <a:pt x="180" y="113"/>
                    </a:cubicBezTo>
                    <a:lnTo>
                      <a:pt x="180" y="113"/>
                    </a:lnTo>
                    <a:cubicBezTo>
                      <a:pt x="178" y="119"/>
                      <a:pt x="174" y="123"/>
                      <a:pt x="170" y="125"/>
                    </a:cubicBezTo>
                    <a:lnTo>
                      <a:pt x="170" y="125"/>
                    </a:lnTo>
                    <a:cubicBezTo>
                      <a:pt x="176" y="132"/>
                      <a:pt x="179" y="144"/>
                      <a:pt x="170" y="149"/>
                    </a:cubicBezTo>
                    <a:lnTo>
                      <a:pt x="170" y="149"/>
                    </a:lnTo>
                    <a:cubicBezTo>
                      <a:pt x="133" y="167"/>
                      <a:pt x="76" y="187"/>
                      <a:pt x="36" y="144"/>
                    </a:cubicBezTo>
                    <a:lnTo>
                      <a:pt x="36" y="144"/>
                    </a:lnTo>
                    <a:cubicBezTo>
                      <a:pt x="0" y="104"/>
                      <a:pt x="25" y="61"/>
                      <a:pt x="58" y="43"/>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223" name="Freeform 186">
                <a:extLst>
                  <a:ext uri="{FF2B5EF4-FFF2-40B4-BE49-F238E27FC236}">
                    <a16:creationId xmlns:a16="http://schemas.microsoft.com/office/drawing/2014/main" id="{773DF8F8-4B1A-164D-A4F5-5A297671A746}"/>
                  </a:ext>
                </a:extLst>
              </p:cNvPr>
              <p:cNvSpPr>
                <a:spLocks noChangeArrowheads="1"/>
              </p:cNvSpPr>
              <p:nvPr/>
            </p:nvSpPr>
            <p:spPr bwMode="auto">
              <a:xfrm>
                <a:off x="3143644" y="5202015"/>
                <a:ext cx="77124" cy="65392"/>
              </a:xfrm>
              <a:custGeom>
                <a:avLst/>
                <a:gdLst>
                  <a:gd name="T0" fmla="*/ 129 w 178"/>
                  <a:gd name="T1" fmla="*/ 62 h 150"/>
                  <a:gd name="T2" fmla="*/ 129 w 178"/>
                  <a:gd name="T3" fmla="*/ 62 h 150"/>
                  <a:gd name="T4" fmla="*/ 88 w 178"/>
                  <a:gd name="T5" fmla="*/ 33 h 150"/>
                  <a:gd name="T6" fmla="*/ 88 w 178"/>
                  <a:gd name="T7" fmla="*/ 33 h 150"/>
                  <a:gd name="T8" fmla="*/ 58 w 178"/>
                  <a:gd name="T9" fmla="*/ 42 h 150"/>
                  <a:gd name="T10" fmla="*/ 58 w 178"/>
                  <a:gd name="T11" fmla="*/ 42 h 150"/>
                  <a:gd name="T12" fmla="*/ 23 w 178"/>
                  <a:gd name="T13" fmla="*/ 76 h 150"/>
                  <a:gd name="T14" fmla="*/ 23 w 178"/>
                  <a:gd name="T15" fmla="*/ 76 h 150"/>
                  <a:gd name="T16" fmla="*/ 47 w 178"/>
                  <a:gd name="T17" fmla="*/ 118 h 150"/>
                  <a:gd name="T18" fmla="*/ 47 w 178"/>
                  <a:gd name="T19" fmla="*/ 118 h 150"/>
                  <a:gd name="T20" fmla="*/ 63 w 178"/>
                  <a:gd name="T21" fmla="*/ 118 h 150"/>
                  <a:gd name="T22" fmla="*/ 63 w 178"/>
                  <a:gd name="T23" fmla="*/ 118 h 150"/>
                  <a:gd name="T24" fmla="*/ 129 w 178"/>
                  <a:gd name="T25" fmla="*/ 62 h 150"/>
                  <a:gd name="T26" fmla="*/ 97 w 178"/>
                  <a:gd name="T27" fmla="*/ 145 h 150"/>
                  <a:gd name="T28" fmla="*/ 97 w 178"/>
                  <a:gd name="T29" fmla="*/ 145 h 150"/>
                  <a:gd name="T30" fmla="*/ 0 w 178"/>
                  <a:gd name="T31" fmla="*/ 90 h 150"/>
                  <a:gd name="T32" fmla="*/ 0 w 178"/>
                  <a:gd name="T33" fmla="*/ 90 h 150"/>
                  <a:gd name="T34" fmla="*/ 17 w 178"/>
                  <a:gd name="T35" fmla="*/ 29 h 150"/>
                  <a:gd name="T36" fmla="*/ 17 w 178"/>
                  <a:gd name="T37" fmla="*/ 29 h 150"/>
                  <a:gd name="T38" fmla="*/ 31 w 178"/>
                  <a:gd name="T39" fmla="*/ 24 h 150"/>
                  <a:gd name="T40" fmla="*/ 31 w 178"/>
                  <a:gd name="T41" fmla="*/ 24 h 150"/>
                  <a:gd name="T42" fmla="*/ 42 w 178"/>
                  <a:gd name="T43" fmla="*/ 3 h 150"/>
                  <a:gd name="T44" fmla="*/ 42 w 178"/>
                  <a:gd name="T45" fmla="*/ 3 h 150"/>
                  <a:gd name="T46" fmla="*/ 161 w 178"/>
                  <a:gd name="T47" fmla="*/ 63 h 150"/>
                  <a:gd name="T48" fmla="*/ 161 w 178"/>
                  <a:gd name="T49" fmla="*/ 63 h 150"/>
                  <a:gd name="T50" fmla="*/ 97 w 178"/>
                  <a:gd name="T51" fmla="*/ 14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8" h="150">
                    <a:moveTo>
                      <a:pt x="129" y="62"/>
                    </a:moveTo>
                    <a:lnTo>
                      <a:pt x="129" y="62"/>
                    </a:lnTo>
                    <a:cubicBezTo>
                      <a:pt x="119" y="45"/>
                      <a:pt x="105" y="37"/>
                      <a:pt x="88" y="33"/>
                    </a:cubicBezTo>
                    <a:lnTo>
                      <a:pt x="88" y="33"/>
                    </a:lnTo>
                    <a:cubicBezTo>
                      <a:pt x="80" y="41"/>
                      <a:pt x="71" y="40"/>
                      <a:pt x="58" y="42"/>
                    </a:cubicBezTo>
                    <a:lnTo>
                      <a:pt x="58" y="42"/>
                    </a:lnTo>
                    <a:cubicBezTo>
                      <a:pt x="39" y="44"/>
                      <a:pt x="22" y="53"/>
                      <a:pt x="23" y="76"/>
                    </a:cubicBezTo>
                    <a:lnTo>
                      <a:pt x="23" y="76"/>
                    </a:lnTo>
                    <a:cubicBezTo>
                      <a:pt x="23" y="88"/>
                      <a:pt x="35" y="113"/>
                      <a:pt x="47" y="118"/>
                    </a:cubicBezTo>
                    <a:lnTo>
                      <a:pt x="47" y="118"/>
                    </a:lnTo>
                    <a:cubicBezTo>
                      <a:pt x="51" y="120"/>
                      <a:pt x="59" y="118"/>
                      <a:pt x="63" y="118"/>
                    </a:cubicBezTo>
                    <a:lnTo>
                      <a:pt x="63" y="118"/>
                    </a:lnTo>
                    <a:cubicBezTo>
                      <a:pt x="90" y="118"/>
                      <a:pt x="155" y="109"/>
                      <a:pt x="129" y="62"/>
                    </a:cubicBezTo>
                    <a:close/>
                    <a:moveTo>
                      <a:pt x="97" y="145"/>
                    </a:moveTo>
                    <a:lnTo>
                      <a:pt x="97" y="145"/>
                    </a:lnTo>
                    <a:cubicBezTo>
                      <a:pt x="62" y="149"/>
                      <a:pt x="0" y="146"/>
                      <a:pt x="0" y="90"/>
                    </a:cubicBezTo>
                    <a:lnTo>
                      <a:pt x="0" y="90"/>
                    </a:lnTo>
                    <a:cubicBezTo>
                      <a:pt x="0" y="69"/>
                      <a:pt x="4" y="44"/>
                      <a:pt x="17" y="29"/>
                    </a:cubicBezTo>
                    <a:lnTo>
                      <a:pt x="17" y="29"/>
                    </a:lnTo>
                    <a:cubicBezTo>
                      <a:pt x="21" y="26"/>
                      <a:pt x="26" y="24"/>
                      <a:pt x="31" y="24"/>
                    </a:cubicBezTo>
                    <a:lnTo>
                      <a:pt x="31" y="24"/>
                    </a:lnTo>
                    <a:cubicBezTo>
                      <a:pt x="27" y="15"/>
                      <a:pt x="30" y="3"/>
                      <a:pt x="42" y="3"/>
                    </a:cubicBezTo>
                    <a:lnTo>
                      <a:pt x="42" y="3"/>
                    </a:lnTo>
                    <a:cubicBezTo>
                      <a:pt x="83" y="0"/>
                      <a:pt x="142" y="7"/>
                      <a:pt x="161" y="63"/>
                    </a:cubicBezTo>
                    <a:lnTo>
                      <a:pt x="161" y="63"/>
                    </a:lnTo>
                    <a:cubicBezTo>
                      <a:pt x="177" y="113"/>
                      <a:pt x="135" y="142"/>
                      <a:pt x="97" y="145"/>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224" name="Freeform 187">
                <a:extLst>
                  <a:ext uri="{FF2B5EF4-FFF2-40B4-BE49-F238E27FC236}">
                    <a16:creationId xmlns:a16="http://schemas.microsoft.com/office/drawing/2014/main" id="{DEA07E4E-9A0C-8C43-A488-784CE5FE1492}"/>
                  </a:ext>
                </a:extLst>
              </p:cNvPr>
              <p:cNvSpPr>
                <a:spLocks/>
              </p:cNvSpPr>
              <p:nvPr/>
            </p:nvSpPr>
            <p:spPr bwMode="auto">
              <a:xfrm>
                <a:off x="3295151" y="5186030"/>
                <a:ext cx="74890" cy="103694"/>
              </a:xfrm>
              <a:custGeom>
                <a:avLst/>
                <a:gdLst>
                  <a:gd name="T0" fmla="*/ 44155 w 173"/>
                  <a:gd name="T1" fmla="*/ 21001 h 237"/>
                  <a:gd name="T2" fmla="*/ 44155 w 173"/>
                  <a:gd name="T3" fmla="*/ 21001 h 237"/>
                  <a:gd name="T4" fmla="*/ 24675 w 173"/>
                  <a:gd name="T5" fmla="*/ 31502 h 237"/>
                  <a:gd name="T6" fmla="*/ 24675 w 173"/>
                  <a:gd name="T7" fmla="*/ 31502 h 237"/>
                  <a:gd name="T8" fmla="*/ 20779 w 173"/>
                  <a:gd name="T9" fmla="*/ 47690 h 237"/>
                  <a:gd name="T10" fmla="*/ 20779 w 173"/>
                  <a:gd name="T11" fmla="*/ 47690 h 237"/>
                  <a:gd name="T12" fmla="*/ 25108 w 173"/>
                  <a:gd name="T13" fmla="*/ 73505 h 237"/>
                  <a:gd name="T14" fmla="*/ 25108 w 173"/>
                  <a:gd name="T15" fmla="*/ 73505 h 237"/>
                  <a:gd name="T16" fmla="*/ 46319 w 173"/>
                  <a:gd name="T17" fmla="*/ 73942 h 237"/>
                  <a:gd name="T18" fmla="*/ 46319 w 173"/>
                  <a:gd name="T19" fmla="*/ 73942 h 237"/>
                  <a:gd name="T20" fmla="*/ 50215 w 173"/>
                  <a:gd name="T21" fmla="*/ 66942 h 237"/>
                  <a:gd name="T22" fmla="*/ 50215 w 173"/>
                  <a:gd name="T23" fmla="*/ 66942 h 237"/>
                  <a:gd name="T24" fmla="*/ 44155 w 173"/>
                  <a:gd name="T25" fmla="*/ 21001 h 237"/>
                  <a:gd name="T26" fmla="*/ 67964 w 173"/>
                  <a:gd name="T27" fmla="*/ 59066 h 237"/>
                  <a:gd name="T28" fmla="*/ 67964 w 173"/>
                  <a:gd name="T29" fmla="*/ 59066 h 237"/>
                  <a:gd name="T30" fmla="*/ 24675 w 173"/>
                  <a:gd name="T31" fmla="*/ 87068 h 237"/>
                  <a:gd name="T32" fmla="*/ 24675 w 173"/>
                  <a:gd name="T33" fmla="*/ 87068 h 237"/>
                  <a:gd name="T34" fmla="*/ 6493 w 173"/>
                  <a:gd name="T35" fmla="*/ 63004 h 237"/>
                  <a:gd name="T36" fmla="*/ 6493 w 173"/>
                  <a:gd name="T37" fmla="*/ 63004 h 237"/>
                  <a:gd name="T38" fmla="*/ 7359 w 173"/>
                  <a:gd name="T39" fmla="*/ 54691 h 237"/>
                  <a:gd name="T40" fmla="*/ 7359 w 173"/>
                  <a:gd name="T41" fmla="*/ 54691 h 237"/>
                  <a:gd name="T42" fmla="*/ 1732 w 173"/>
                  <a:gd name="T43" fmla="*/ 44190 h 237"/>
                  <a:gd name="T44" fmla="*/ 1732 w 173"/>
                  <a:gd name="T45" fmla="*/ 44190 h 237"/>
                  <a:gd name="T46" fmla="*/ 51514 w 173"/>
                  <a:gd name="T47" fmla="*/ 7875 h 237"/>
                  <a:gd name="T48" fmla="*/ 51514 w 173"/>
                  <a:gd name="T49" fmla="*/ 7875 h 237"/>
                  <a:gd name="T50" fmla="*/ 67964 w 173"/>
                  <a:gd name="T51" fmla="*/ 59066 h 2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3" h="237">
                    <a:moveTo>
                      <a:pt x="102" y="48"/>
                    </a:moveTo>
                    <a:lnTo>
                      <a:pt x="102" y="48"/>
                    </a:lnTo>
                    <a:cubicBezTo>
                      <a:pt x="83" y="47"/>
                      <a:pt x="67" y="58"/>
                      <a:pt x="57" y="72"/>
                    </a:cubicBezTo>
                    <a:cubicBezTo>
                      <a:pt x="58" y="85"/>
                      <a:pt x="53" y="94"/>
                      <a:pt x="48" y="109"/>
                    </a:cubicBezTo>
                    <a:cubicBezTo>
                      <a:pt x="40" y="130"/>
                      <a:pt x="38" y="153"/>
                      <a:pt x="58" y="168"/>
                    </a:cubicBezTo>
                    <a:cubicBezTo>
                      <a:pt x="69" y="174"/>
                      <a:pt x="96" y="178"/>
                      <a:pt x="107" y="169"/>
                    </a:cubicBezTo>
                    <a:cubicBezTo>
                      <a:pt x="111" y="167"/>
                      <a:pt x="113" y="157"/>
                      <a:pt x="116" y="153"/>
                    </a:cubicBezTo>
                    <a:cubicBezTo>
                      <a:pt x="130" y="125"/>
                      <a:pt x="157" y="52"/>
                      <a:pt x="102" y="48"/>
                    </a:cubicBezTo>
                    <a:close/>
                    <a:moveTo>
                      <a:pt x="157" y="135"/>
                    </a:moveTo>
                    <a:lnTo>
                      <a:pt x="157" y="135"/>
                    </a:lnTo>
                    <a:cubicBezTo>
                      <a:pt x="141" y="173"/>
                      <a:pt x="107" y="236"/>
                      <a:pt x="57" y="199"/>
                    </a:cubicBezTo>
                    <a:cubicBezTo>
                      <a:pt x="40" y="186"/>
                      <a:pt x="20" y="167"/>
                      <a:pt x="15" y="144"/>
                    </a:cubicBezTo>
                    <a:cubicBezTo>
                      <a:pt x="15" y="138"/>
                      <a:pt x="15" y="131"/>
                      <a:pt x="17" y="125"/>
                    </a:cubicBezTo>
                    <a:cubicBezTo>
                      <a:pt x="8" y="125"/>
                      <a:pt x="0" y="113"/>
                      <a:pt x="4" y="101"/>
                    </a:cubicBezTo>
                    <a:cubicBezTo>
                      <a:pt x="25" y="59"/>
                      <a:pt x="62" y="0"/>
                      <a:pt x="119" y="18"/>
                    </a:cubicBezTo>
                    <a:cubicBezTo>
                      <a:pt x="170" y="33"/>
                      <a:pt x="172" y="94"/>
                      <a:pt x="157" y="13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225" name="Freeform 188">
                <a:extLst>
                  <a:ext uri="{FF2B5EF4-FFF2-40B4-BE49-F238E27FC236}">
                    <a16:creationId xmlns:a16="http://schemas.microsoft.com/office/drawing/2014/main" id="{D8DBDEB9-FCA1-7747-A2AD-523C09AF4179}"/>
                  </a:ext>
                </a:extLst>
              </p:cNvPr>
              <p:cNvSpPr>
                <a:spLocks noChangeArrowheads="1"/>
              </p:cNvSpPr>
              <p:nvPr/>
            </p:nvSpPr>
            <p:spPr bwMode="auto">
              <a:xfrm>
                <a:off x="3596200" y="5193296"/>
                <a:ext cx="88765" cy="84283"/>
              </a:xfrm>
              <a:custGeom>
                <a:avLst/>
                <a:gdLst>
                  <a:gd name="T0" fmla="*/ 60 w 203"/>
                  <a:gd name="T1" fmla="*/ 133 h 196"/>
                  <a:gd name="T2" fmla="*/ 60 w 203"/>
                  <a:gd name="T3" fmla="*/ 133 h 196"/>
                  <a:gd name="T4" fmla="*/ 109 w 203"/>
                  <a:gd name="T5" fmla="*/ 149 h 196"/>
                  <a:gd name="T6" fmla="*/ 109 w 203"/>
                  <a:gd name="T7" fmla="*/ 149 h 196"/>
                  <a:gd name="T8" fmla="*/ 142 w 203"/>
                  <a:gd name="T9" fmla="*/ 131 h 196"/>
                  <a:gd name="T10" fmla="*/ 142 w 203"/>
                  <a:gd name="T11" fmla="*/ 131 h 196"/>
                  <a:gd name="T12" fmla="*/ 176 w 203"/>
                  <a:gd name="T13" fmla="*/ 82 h 196"/>
                  <a:gd name="T14" fmla="*/ 176 w 203"/>
                  <a:gd name="T15" fmla="*/ 82 h 196"/>
                  <a:gd name="T16" fmla="*/ 144 w 203"/>
                  <a:gd name="T17" fmla="*/ 46 h 196"/>
                  <a:gd name="T18" fmla="*/ 144 w 203"/>
                  <a:gd name="T19" fmla="*/ 46 h 196"/>
                  <a:gd name="T20" fmla="*/ 126 w 203"/>
                  <a:gd name="T21" fmla="*/ 50 h 196"/>
                  <a:gd name="T22" fmla="*/ 126 w 203"/>
                  <a:gd name="T23" fmla="*/ 50 h 196"/>
                  <a:gd name="T24" fmla="*/ 60 w 203"/>
                  <a:gd name="T25" fmla="*/ 133 h 196"/>
                  <a:gd name="T26" fmla="*/ 84 w 203"/>
                  <a:gd name="T27" fmla="*/ 33 h 196"/>
                  <a:gd name="T28" fmla="*/ 84 w 203"/>
                  <a:gd name="T29" fmla="*/ 33 h 196"/>
                  <a:gd name="T30" fmla="*/ 200 w 203"/>
                  <a:gd name="T31" fmla="*/ 60 h 196"/>
                  <a:gd name="T32" fmla="*/ 200 w 203"/>
                  <a:gd name="T33" fmla="*/ 60 h 196"/>
                  <a:gd name="T34" fmla="*/ 189 w 203"/>
                  <a:gd name="T35" fmla="*/ 129 h 196"/>
                  <a:gd name="T36" fmla="*/ 189 w 203"/>
                  <a:gd name="T37" fmla="*/ 129 h 196"/>
                  <a:gd name="T38" fmla="*/ 173 w 203"/>
                  <a:gd name="T39" fmla="*/ 140 h 196"/>
                  <a:gd name="T40" fmla="*/ 173 w 203"/>
                  <a:gd name="T41" fmla="*/ 140 h 196"/>
                  <a:gd name="T42" fmla="*/ 165 w 203"/>
                  <a:gd name="T43" fmla="*/ 166 h 196"/>
                  <a:gd name="T44" fmla="*/ 165 w 203"/>
                  <a:gd name="T45" fmla="*/ 166 h 196"/>
                  <a:gd name="T46" fmla="*/ 25 w 203"/>
                  <a:gd name="T47" fmla="*/ 142 h 196"/>
                  <a:gd name="T48" fmla="*/ 25 w 203"/>
                  <a:gd name="T49" fmla="*/ 142 h 196"/>
                  <a:gd name="T50" fmla="*/ 84 w 203"/>
                  <a:gd name="T51" fmla="*/ 33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3" h="196">
                    <a:moveTo>
                      <a:pt x="60" y="133"/>
                    </a:moveTo>
                    <a:lnTo>
                      <a:pt x="60" y="133"/>
                    </a:lnTo>
                    <a:cubicBezTo>
                      <a:pt x="72" y="148"/>
                      <a:pt x="91" y="152"/>
                      <a:pt x="109" y="149"/>
                    </a:cubicBezTo>
                    <a:lnTo>
                      <a:pt x="109" y="149"/>
                    </a:lnTo>
                    <a:cubicBezTo>
                      <a:pt x="115" y="138"/>
                      <a:pt x="127" y="137"/>
                      <a:pt x="142" y="131"/>
                    </a:cubicBezTo>
                    <a:lnTo>
                      <a:pt x="142" y="131"/>
                    </a:lnTo>
                    <a:cubicBezTo>
                      <a:pt x="163" y="121"/>
                      <a:pt x="179" y="107"/>
                      <a:pt x="176" y="82"/>
                    </a:cubicBezTo>
                    <a:lnTo>
                      <a:pt x="176" y="82"/>
                    </a:lnTo>
                    <a:cubicBezTo>
                      <a:pt x="173" y="70"/>
                      <a:pt x="158" y="48"/>
                      <a:pt x="144" y="46"/>
                    </a:cubicBezTo>
                    <a:lnTo>
                      <a:pt x="144" y="46"/>
                    </a:lnTo>
                    <a:cubicBezTo>
                      <a:pt x="139" y="45"/>
                      <a:pt x="131" y="49"/>
                      <a:pt x="126" y="50"/>
                    </a:cubicBezTo>
                    <a:lnTo>
                      <a:pt x="126" y="50"/>
                    </a:lnTo>
                    <a:cubicBezTo>
                      <a:pt x="96" y="60"/>
                      <a:pt x="26" y="91"/>
                      <a:pt x="60" y="133"/>
                    </a:cubicBezTo>
                    <a:close/>
                    <a:moveTo>
                      <a:pt x="84" y="33"/>
                    </a:moveTo>
                    <a:lnTo>
                      <a:pt x="84" y="33"/>
                    </a:lnTo>
                    <a:cubicBezTo>
                      <a:pt x="123" y="19"/>
                      <a:pt x="192" y="0"/>
                      <a:pt x="200" y="60"/>
                    </a:cubicBezTo>
                    <a:lnTo>
                      <a:pt x="200" y="60"/>
                    </a:lnTo>
                    <a:cubicBezTo>
                      <a:pt x="202" y="83"/>
                      <a:pt x="202" y="111"/>
                      <a:pt x="189" y="129"/>
                    </a:cubicBezTo>
                    <a:lnTo>
                      <a:pt x="189" y="129"/>
                    </a:lnTo>
                    <a:cubicBezTo>
                      <a:pt x="185" y="135"/>
                      <a:pt x="179" y="138"/>
                      <a:pt x="173" y="140"/>
                    </a:cubicBezTo>
                    <a:lnTo>
                      <a:pt x="173" y="140"/>
                    </a:lnTo>
                    <a:cubicBezTo>
                      <a:pt x="179" y="148"/>
                      <a:pt x="177" y="162"/>
                      <a:pt x="165" y="166"/>
                    </a:cubicBezTo>
                    <a:lnTo>
                      <a:pt x="165" y="166"/>
                    </a:lnTo>
                    <a:cubicBezTo>
                      <a:pt x="121" y="182"/>
                      <a:pt x="54" y="195"/>
                      <a:pt x="25" y="142"/>
                    </a:cubicBezTo>
                    <a:lnTo>
                      <a:pt x="25" y="142"/>
                    </a:lnTo>
                    <a:cubicBezTo>
                      <a:pt x="0" y="96"/>
                      <a:pt x="43" y="50"/>
                      <a:pt x="84" y="33"/>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226" name="Freeform 189">
                <a:extLst>
                  <a:ext uri="{FF2B5EF4-FFF2-40B4-BE49-F238E27FC236}">
                    <a16:creationId xmlns:a16="http://schemas.microsoft.com/office/drawing/2014/main" id="{46998986-CCE7-6C4F-93B0-005F4F5AD4D6}"/>
                  </a:ext>
                </a:extLst>
              </p:cNvPr>
              <p:cNvSpPr>
                <a:spLocks/>
              </p:cNvSpPr>
              <p:nvPr/>
            </p:nvSpPr>
            <p:spPr bwMode="auto">
              <a:xfrm>
                <a:off x="3763691" y="5187951"/>
                <a:ext cx="76810" cy="103694"/>
              </a:xfrm>
              <a:custGeom>
                <a:avLst/>
                <a:gdLst>
                  <a:gd name="T0" fmla="*/ 45208 w 175"/>
                  <a:gd name="T1" fmla="*/ 21439 h 237"/>
                  <a:gd name="T2" fmla="*/ 45208 w 175"/>
                  <a:gd name="T3" fmla="*/ 21439 h 237"/>
                  <a:gd name="T4" fmla="*/ 25018 w 175"/>
                  <a:gd name="T5" fmla="*/ 31940 h 237"/>
                  <a:gd name="T6" fmla="*/ 25018 w 175"/>
                  <a:gd name="T7" fmla="*/ 31940 h 237"/>
                  <a:gd name="T8" fmla="*/ 20629 w 175"/>
                  <a:gd name="T9" fmla="*/ 47690 h 237"/>
                  <a:gd name="T10" fmla="*/ 20629 w 175"/>
                  <a:gd name="T11" fmla="*/ 47690 h 237"/>
                  <a:gd name="T12" fmla="*/ 25457 w 175"/>
                  <a:gd name="T13" fmla="*/ 73942 h 237"/>
                  <a:gd name="T14" fmla="*/ 25457 w 175"/>
                  <a:gd name="T15" fmla="*/ 73942 h 237"/>
                  <a:gd name="T16" fmla="*/ 46964 w 175"/>
                  <a:gd name="T17" fmla="*/ 74380 h 237"/>
                  <a:gd name="T18" fmla="*/ 46964 w 175"/>
                  <a:gd name="T19" fmla="*/ 74380 h 237"/>
                  <a:gd name="T20" fmla="*/ 50914 w 175"/>
                  <a:gd name="T21" fmla="*/ 66942 h 237"/>
                  <a:gd name="T22" fmla="*/ 50914 w 175"/>
                  <a:gd name="T23" fmla="*/ 66942 h 237"/>
                  <a:gd name="T24" fmla="*/ 45208 w 175"/>
                  <a:gd name="T25" fmla="*/ 21439 h 237"/>
                  <a:gd name="T26" fmla="*/ 68910 w 175"/>
                  <a:gd name="T27" fmla="*/ 59504 h 237"/>
                  <a:gd name="T28" fmla="*/ 68910 w 175"/>
                  <a:gd name="T29" fmla="*/ 59504 h 237"/>
                  <a:gd name="T30" fmla="*/ 25018 w 175"/>
                  <a:gd name="T31" fmla="*/ 87505 h 237"/>
                  <a:gd name="T32" fmla="*/ 25018 w 175"/>
                  <a:gd name="T33" fmla="*/ 87505 h 237"/>
                  <a:gd name="T34" fmla="*/ 7023 w 175"/>
                  <a:gd name="T35" fmla="*/ 63004 h 237"/>
                  <a:gd name="T36" fmla="*/ 7023 w 175"/>
                  <a:gd name="T37" fmla="*/ 63004 h 237"/>
                  <a:gd name="T38" fmla="*/ 7462 w 175"/>
                  <a:gd name="T39" fmla="*/ 54691 h 237"/>
                  <a:gd name="T40" fmla="*/ 7462 w 175"/>
                  <a:gd name="T41" fmla="*/ 54691 h 237"/>
                  <a:gd name="T42" fmla="*/ 1756 w 175"/>
                  <a:gd name="T43" fmla="*/ 44628 h 237"/>
                  <a:gd name="T44" fmla="*/ 1756 w 175"/>
                  <a:gd name="T45" fmla="*/ 44628 h 237"/>
                  <a:gd name="T46" fmla="*/ 51792 w 175"/>
                  <a:gd name="T47" fmla="*/ 7438 h 237"/>
                  <a:gd name="T48" fmla="*/ 51792 w 175"/>
                  <a:gd name="T49" fmla="*/ 7438 h 237"/>
                  <a:gd name="T50" fmla="*/ 68910 w 175"/>
                  <a:gd name="T51" fmla="*/ 59504 h 2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5" h="237">
                    <a:moveTo>
                      <a:pt x="103" y="49"/>
                    </a:moveTo>
                    <a:lnTo>
                      <a:pt x="103" y="49"/>
                    </a:lnTo>
                    <a:cubicBezTo>
                      <a:pt x="83" y="46"/>
                      <a:pt x="69" y="58"/>
                      <a:pt x="57" y="73"/>
                    </a:cubicBezTo>
                    <a:cubicBezTo>
                      <a:pt x="58" y="86"/>
                      <a:pt x="53" y="95"/>
                      <a:pt x="47" y="109"/>
                    </a:cubicBezTo>
                    <a:cubicBezTo>
                      <a:pt x="40" y="130"/>
                      <a:pt x="38" y="153"/>
                      <a:pt x="58" y="169"/>
                    </a:cubicBezTo>
                    <a:cubicBezTo>
                      <a:pt x="69" y="175"/>
                      <a:pt x="96" y="178"/>
                      <a:pt x="107" y="170"/>
                    </a:cubicBezTo>
                    <a:cubicBezTo>
                      <a:pt x="111" y="166"/>
                      <a:pt x="113" y="157"/>
                      <a:pt x="116" y="153"/>
                    </a:cubicBezTo>
                    <a:cubicBezTo>
                      <a:pt x="130" y="125"/>
                      <a:pt x="157" y="53"/>
                      <a:pt x="103" y="49"/>
                    </a:cubicBezTo>
                    <a:close/>
                    <a:moveTo>
                      <a:pt x="157" y="136"/>
                    </a:moveTo>
                    <a:lnTo>
                      <a:pt x="157" y="136"/>
                    </a:lnTo>
                    <a:cubicBezTo>
                      <a:pt x="141" y="174"/>
                      <a:pt x="107" y="236"/>
                      <a:pt x="57" y="200"/>
                    </a:cubicBezTo>
                    <a:cubicBezTo>
                      <a:pt x="40" y="187"/>
                      <a:pt x="20" y="166"/>
                      <a:pt x="16" y="144"/>
                    </a:cubicBezTo>
                    <a:cubicBezTo>
                      <a:pt x="15" y="138"/>
                      <a:pt x="16" y="130"/>
                      <a:pt x="17" y="125"/>
                    </a:cubicBezTo>
                    <a:cubicBezTo>
                      <a:pt x="8" y="124"/>
                      <a:pt x="0" y="113"/>
                      <a:pt x="4" y="102"/>
                    </a:cubicBezTo>
                    <a:cubicBezTo>
                      <a:pt x="25" y="58"/>
                      <a:pt x="62" y="0"/>
                      <a:pt x="118" y="17"/>
                    </a:cubicBezTo>
                    <a:cubicBezTo>
                      <a:pt x="170" y="32"/>
                      <a:pt x="174" y="94"/>
                      <a:pt x="157" y="136"/>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227" name="Freeform 190">
                <a:extLst>
                  <a:ext uri="{FF2B5EF4-FFF2-40B4-BE49-F238E27FC236}">
                    <a16:creationId xmlns:a16="http://schemas.microsoft.com/office/drawing/2014/main" id="{32B493D1-3DB2-F943-9B52-9C3AF628D7A8}"/>
                  </a:ext>
                </a:extLst>
              </p:cNvPr>
              <p:cNvSpPr>
                <a:spLocks noChangeArrowheads="1"/>
              </p:cNvSpPr>
              <p:nvPr/>
            </p:nvSpPr>
            <p:spPr bwMode="auto">
              <a:xfrm>
                <a:off x="3450684" y="5203468"/>
                <a:ext cx="77123" cy="65393"/>
              </a:xfrm>
              <a:custGeom>
                <a:avLst/>
                <a:gdLst>
                  <a:gd name="T0" fmla="*/ 128 w 177"/>
                  <a:gd name="T1" fmla="*/ 62 h 149"/>
                  <a:gd name="T2" fmla="*/ 128 w 177"/>
                  <a:gd name="T3" fmla="*/ 62 h 149"/>
                  <a:gd name="T4" fmla="*/ 88 w 177"/>
                  <a:gd name="T5" fmla="*/ 34 h 149"/>
                  <a:gd name="T6" fmla="*/ 88 w 177"/>
                  <a:gd name="T7" fmla="*/ 34 h 149"/>
                  <a:gd name="T8" fmla="*/ 57 w 177"/>
                  <a:gd name="T9" fmla="*/ 42 h 149"/>
                  <a:gd name="T10" fmla="*/ 57 w 177"/>
                  <a:gd name="T11" fmla="*/ 42 h 149"/>
                  <a:gd name="T12" fmla="*/ 22 w 177"/>
                  <a:gd name="T13" fmla="*/ 76 h 149"/>
                  <a:gd name="T14" fmla="*/ 22 w 177"/>
                  <a:gd name="T15" fmla="*/ 76 h 149"/>
                  <a:gd name="T16" fmla="*/ 46 w 177"/>
                  <a:gd name="T17" fmla="*/ 118 h 149"/>
                  <a:gd name="T18" fmla="*/ 46 w 177"/>
                  <a:gd name="T19" fmla="*/ 118 h 149"/>
                  <a:gd name="T20" fmla="*/ 63 w 177"/>
                  <a:gd name="T21" fmla="*/ 119 h 149"/>
                  <a:gd name="T22" fmla="*/ 63 w 177"/>
                  <a:gd name="T23" fmla="*/ 119 h 149"/>
                  <a:gd name="T24" fmla="*/ 128 w 177"/>
                  <a:gd name="T25" fmla="*/ 62 h 149"/>
                  <a:gd name="T26" fmla="*/ 96 w 177"/>
                  <a:gd name="T27" fmla="*/ 146 h 149"/>
                  <a:gd name="T28" fmla="*/ 96 w 177"/>
                  <a:gd name="T29" fmla="*/ 146 h 149"/>
                  <a:gd name="T30" fmla="*/ 0 w 177"/>
                  <a:gd name="T31" fmla="*/ 89 h 149"/>
                  <a:gd name="T32" fmla="*/ 0 w 177"/>
                  <a:gd name="T33" fmla="*/ 89 h 149"/>
                  <a:gd name="T34" fmla="*/ 16 w 177"/>
                  <a:gd name="T35" fmla="*/ 30 h 149"/>
                  <a:gd name="T36" fmla="*/ 16 w 177"/>
                  <a:gd name="T37" fmla="*/ 30 h 149"/>
                  <a:gd name="T38" fmla="*/ 30 w 177"/>
                  <a:gd name="T39" fmla="*/ 23 h 149"/>
                  <a:gd name="T40" fmla="*/ 30 w 177"/>
                  <a:gd name="T41" fmla="*/ 23 h 149"/>
                  <a:gd name="T42" fmla="*/ 41 w 177"/>
                  <a:gd name="T43" fmla="*/ 2 h 149"/>
                  <a:gd name="T44" fmla="*/ 41 w 177"/>
                  <a:gd name="T45" fmla="*/ 2 h 149"/>
                  <a:gd name="T46" fmla="*/ 160 w 177"/>
                  <a:gd name="T47" fmla="*/ 63 h 149"/>
                  <a:gd name="T48" fmla="*/ 160 w 177"/>
                  <a:gd name="T49" fmla="*/ 63 h 149"/>
                  <a:gd name="T50" fmla="*/ 96 w 177"/>
                  <a:gd name="T51" fmla="*/ 146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7" h="149">
                    <a:moveTo>
                      <a:pt x="128" y="62"/>
                    </a:moveTo>
                    <a:lnTo>
                      <a:pt x="128" y="62"/>
                    </a:lnTo>
                    <a:cubicBezTo>
                      <a:pt x="120" y="44"/>
                      <a:pt x="104" y="37"/>
                      <a:pt x="88" y="34"/>
                    </a:cubicBezTo>
                    <a:lnTo>
                      <a:pt x="88" y="34"/>
                    </a:lnTo>
                    <a:cubicBezTo>
                      <a:pt x="80" y="41"/>
                      <a:pt x="70" y="41"/>
                      <a:pt x="57" y="42"/>
                    </a:cubicBezTo>
                    <a:lnTo>
                      <a:pt x="57" y="42"/>
                    </a:lnTo>
                    <a:cubicBezTo>
                      <a:pt x="38" y="44"/>
                      <a:pt x="21" y="54"/>
                      <a:pt x="22" y="76"/>
                    </a:cubicBezTo>
                    <a:lnTo>
                      <a:pt x="22" y="76"/>
                    </a:lnTo>
                    <a:cubicBezTo>
                      <a:pt x="22" y="88"/>
                      <a:pt x="34" y="113"/>
                      <a:pt x="46" y="118"/>
                    </a:cubicBezTo>
                    <a:lnTo>
                      <a:pt x="46" y="118"/>
                    </a:lnTo>
                    <a:cubicBezTo>
                      <a:pt x="50" y="119"/>
                      <a:pt x="58" y="119"/>
                      <a:pt x="63" y="119"/>
                    </a:cubicBezTo>
                    <a:lnTo>
                      <a:pt x="63" y="119"/>
                    </a:lnTo>
                    <a:cubicBezTo>
                      <a:pt x="89" y="119"/>
                      <a:pt x="154" y="110"/>
                      <a:pt x="128" y="62"/>
                    </a:cubicBezTo>
                    <a:close/>
                    <a:moveTo>
                      <a:pt x="96" y="146"/>
                    </a:moveTo>
                    <a:lnTo>
                      <a:pt x="96" y="146"/>
                    </a:lnTo>
                    <a:cubicBezTo>
                      <a:pt x="61" y="148"/>
                      <a:pt x="0" y="147"/>
                      <a:pt x="0" y="89"/>
                    </a:cubicBezTo>
                    <a:lnTo>
                      <a:pt x="0" y="89"/>
                    </a:lnTo>
                    <a:cubicBezTo>
                      <a:pt x="0" y="68"/>
                      <a:pt x="3" y="43"/>
                      <a:pt x="16" y="30"/>
                    </a:cubicBezTo>
                    <a:lnTo>
                      <a:pt x="16" y="30"/>
                    </a:lnTo>
                    <a:cubicBezTo>
                      <a:pt x="20" y="26"/>
                      <a:pt x="25" y="23"/>
                      <a:pt x="30" y="23"/>
                    </a:cubicBezTo>
                    <a:lnTo>
                      <a:pt x="30" y="23"/>
                    </a:lnTo>
                    <a:cubicBezTo>
                      <a:pt x="28" y="14"/>
                      <a:pt x="29" y="4"/>
                      <a:pt x="41" y="2"/>
                    </a:cubicBezTo>
                    <a:lnTo>
                      <a:pt x="41" y="2"/>
                    </a:lnTo>
                    <a:cubicBezTo>
                      <a:pt x="82" y="0"/>
                      <a:pt x="141" y="8"/>
                      <a:pt x="160" y="63"/>
                    </a:cubicBezTo>
                    <a:lnTo>
                      <a:pt x="160" y="63"/>
                    </a:lnTo>
                    <a:cubicBezTo>
                      <a:pt x="176" y="113"/>
                      <a:pt x="134" y="142"/>
                      <a:pt x="96" y="146"/>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228" name="Freeform 191">
                <a:extLst>
                  <a:ext uri="{FF2B5EF4-FFF2-40B4-BE49-F238E27FC236}">
                    <a16:creationId xmlns:a16="http://schemas.microsoft.com/office/drawing/2014/main" id="{C0499133-7329-CA44-ACA1-AFAF56DC99F1}"/>
                  </a:ext>
                </a:extLst>
              </p:cNvPr>
              <p:cNvSpPr>
                <a:spLocks noChangeArrowheads="1"/>
              </p:cNvSpPr>
              <p:nvPr/>
            </p:nvSpPr>
            <p:spPr bwMode="auto">
              <a:xfrm>
                <a:off x="3909060" y="5193296"/>
                <a:ext cx="82945" cy="81377"/>
              </a:xfrm>
              <a:custGeom>
                <a:avLst/>
                <a:gdLst>
                  <a:gd name="T0" fmla="*/ 66 w 188"/>
                  <a:gd name="T1" fmla="*/ 131 h 186"/>
                  <a:gd name="T2" fmla="*/ 66 w 188"/>
                  <a:gd name="T3" fmla="*/ 131 h 186"/>
                  <a:gd name="T4" fmla="*/ 113 w 188"/>
                  <a:gd name="T5" fmla="*/ 139 h 186"/>
                  <a:gd name="T6" fmla="*/ 113 w 188"/>
                  <a:gd name="T7" fmla="*/ 139 h 186"/>
                  <a:gd name="T8" fmla="*/ 138 w 188"/>
                  <a:gd name="T9" fmla="*/ 119 h 186"/>
                  <a:gd name="T10" fmla="*/ 138 w 188"/>
                  <a:gd name="T11" fmla="*/ 119 h 186"/>
                  <a:gd name="T12" fmla="*/ 155 w 188"/>
                  <a:gd name="T13" fmla="*/ 73 h 186"/>
                  <a:gd name="T14" fmla="*/ 155 w 188"/>
                  <a:gd name="T15" fmla="*/ 73 h 186"/>
                  <a:gd name="T16" fmla="*/ 117 w 188"/>
                  <a:gd name="T17" fmla="*/ 44 h 186"/>
                  <a:gd name="T18" fmla="*/ 117 w 188"/>
                  <a:gd name="T19" fmla="*/ 44 h 186"/>
                  <a:gd name="T20" fmla="*/ 101 w 188"/>
                  <a:gd name="T21" fmla="*/ 51 h 186"/>
                  <a:gd name="T22" fmla="*/ 101 w 188"/>
                  <a:gd name="T23" fmla="*/ 51 h 186"/>
                  <a:gd name="T24" fmla="*/ 66 w 188"/>
                  <a:gd name="T25" fmla="*/ 131 h 186"/>
                  <a:gd name="T26" fmla="*/ 59 w 188"/>
                  <a:gd name="T27" fmla="*/ 42 h 186"/>
                  <a:gd name="T28" fmla="*/ 59 w 188"/>
                  <a:gd name="T29" fmla="*/ 42 h 186"/>
                  <a:gd name="T30" fmla="*/ 171 w 188"/>
                  <a:gd name="T31" fmla="*/ 52 h 186"/>
                  <a:gd name="T32" fmla="*/ 171 w 188"/>
                  <a:gd name="T33" fmla="*/ 52 h 186"/>
                  <a:gd name="T34" fmla="*/ 180 w 188"/>
                  <a:gd name="T35" fmla="*/ 113 h 186"/>
                  <a:gd name="T36" fmla="*/ 180 w 188"/>
                  <a:gd name="T37" fmla="*/ 113 h 186"/>
                  <a:gd name="T38" fmla="*/ 170 w 188"/>
                  <a:gd name="T39" fmla="*/ 125 h 186"/>
                  <a:gd name="T40" fmla="*/ 170 w 188"/>
                  <a:gd name="T41" fmla="*/ 125 h 186"/>
                  <a:gd name="T42" fmla="*/ 170 w 188"/>
                  <a:gd name="T43" fmla="*/ 148 h 186"/>
                  <a:gd name="T44" fmla="*/ 170 w 188"/>
                  <a:gd name="T45" fmla="*/ 148 h 186"/>
                  <a:gd name="T46" fmla="*/ 37 w 188"/>
                  <a:gd name="T47" fmla="*/ 142 h 186"/>
                  <a:gd name="T48" fmla="*/ 37 w 188"/>
                  <a:gd name="T49" fmla="*/ 142 h 186"/>
                  <a:gd name="T50" fmla="*/ 59 w 188"/>
                  <a:gd name="T51" fmla="*/ 42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8" h="186">
                    <a:moveTo>
                      <a:pt x="66" y="131"/>
                    </a:moveTo>
                    <a:lnTo>
                      <a:pt x="66" y="131"/>
                    </a:lnTo>
                    <a:cubicBezTo>
                      <a:pt x="80" y="142"/>
                      <a:pt x="97" y="143"/>
                      <a:pt x="113" y="139"/>
                    </a:cubicBezTo>
                    <a:lnTo>
                      <a:pt x="113" y="139"/>
                    </a:lnTo>
                    <a:cubicBezTo>
                      <a:pt x="117" y="129"/>
                      <a:pt x="126" y="126"/>
                      <a:pt x="138" y="119"/>
                    </a:cubicBezTo>
                    <a:lnTo>
                      <a:pt x="138" y="119"/>
                    </a:lnTo>
                    <a:cubicBezTo>
                      <a:pt x="154" y="109"/>
                      <a:pt x="166" y="94"/>
                      <a:pt x="155" y="73"/>
                    </a:cubicBezTo>
                    <a:lnTo>
                      <a:pt x="155" y="73"/>
                    </a:lnTo>
                    <a:cubicBezTo>
                      <a:pt x="150" y="62"/>
                      <a:pt x="129" y="44"/>
                      <a:pt x="117" y="44"/>
                    </a:cubicBezTo>
                    <a:lnTo>
                      <a:pt x="117" y="44"/>
                    </a:lnTo>
                    <a:cubicBezTo>
                      <a:pt x="112" y="44"/>
                      <a:pt x="105" y="50"/>
                      <a:pt x="101" y="51"/>
                    </a:cubicBezTo>
                    <a:lnTo>
                      <a:pt x="101" y="51"/>
                    </a:lnTo>
                    <a:cubicBezTo>
                      <a:pt x="76" y="63"/>
                      <a:pt x="21" y="97"/>
                      <a:pt x="66" y="131"/>
                    </a:cubicBezTo>
                    <a:close/>
                    <a:moveTo>
                      <a:pt x="59" y="42"/>
                    </a:moveTo>
                    <a:lnTo>
                      <a:pt x="59" y="42"/>
                    </a:lnTo>
                    <a:cubicBezTo>
                      <a:pt x="91" y="23"/>
                      <a:pt x="146" y="0"/>
                      <a:pt x="171" y="52"/>
                    </a:cubicBezTo>
                    <a:lnTo>
                      <a:pt x="171" y="52"/>
                    </a:lnTo>
                    <a:cubicBezTo>
                      <a:pt x="180" y="71"/>
                      <a:pt x="187" y="96"/>
                      <a:pt x="180" y="113"/>
                    </a:cubicBezTo>
                    <a:lnTo>
                      <a:pt x="180" y="113"/>
                    </a:lnTo>
                    <a:cubicBezTo>
                      <a:pt x="179" y="118"/>
                      <a:pt x="174" y="122"/>
                      <a:pt x="170" y="125"/>
                    </a:cubicBezTo>
                    <a:lnTo>
                      <a:pt x="170" y="125"/>
                    </a:lnTo>
                    <a:cubicBezTo>
                      <a:pt x="176" y="131"/>
                      <a:pt x="180" y="143"/>
                      <a:pt x="170" y="148"/>
                    </a:cubicBezTo>
                    <a:lnTo>
                      <a:pt x="170" y="148"/>
                    </a:lnTo>
                    <a:cubicBezTo>
                      <a:pt x="133" y="167"/>
                      <a:pt x="76" y="185"/>
                      <a:pt x="37" y="142"/>
                    </a:cubicBezTo>
                    <a:lnTo>
                      <a:pt x="37" y="142"/>
                    </a:lnTo>
                    <a:cubicBezTo>
                      <a:pt x="0" y="105"/>
                      <a:pt x="27" y="60"/>
                      <a:pt x="59" y="42"/>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229" name="Freeform 192">
                <a:extLst>
                  <a:ext uri="{FF2B5EF4-FFF2-40B4-BE49-F238E27FC236}">
                    <a16:creationId xmlns:a16="http://schemas.microsoft.com/office/drawing/2014/main" id="{A42896E4-2DB0-CA42-B51E-47926E74BBFF}"/>
                  </a:ext>
                </a:extLst>
              </p:cNvPr>
              <p:cNvSpPr>
                <a:spLocks noChangeArrowheads="1"/>
              </p:cNvSpPr>
              <p:nvPr/>
            </p:nvSpPr>
            <p:spPr bwMode="auto">
              <a:xfrm>
                <a:off x="4070584" y="5202015"/>
                <a:ext cx="77123" cy="65392"/>
              </a:xfrm>
              <a:custGeom>
                <a:avLst/>
                <a:gdLst>
                  <a:gd name="T0" fmla="*/ 130 w 178"/>
                  <a:gd name="T1" fmla="*/ 62 h 150"/>
                  <a:gd name="T2" fmla="*/ 130 w 178"/>
                  <a:gd name="T3" fmla="*/ 62 h 150"/>
                  <a:gd name="T4" fmla="*/ 89 w 178"/>
                  <a:gd name="T5" fmla="*/ 33 h 150"/>
                  <a:gd name="T6" fmla="*/ 89 w 178"/>
                  <a:gd name="T7" fmla="*/ 33 h 150"/>
                  <a:gd name="T8" fmla="*/ 59 w 178"/>
                  <a:gd name="T9" fmla="*/ 41 h 150"/>
                  <a:gd name="T10" fmla="*/ 59 w 178"/>
                  <a:gd name="T11" fmla="*/ 41 h 150"/>
                  <a:gd name="T12" fmla="*/ 23 w 178"/>
                  <a:gd name="T13" fmla="*/ 77 h 150"/>
                  <a:gd name="T14" fmla="*/ 23 w 178"/>
                  <a:gd name="T15" fmla="*/ 77 h 150"/>
                  <a:gd name="T16" fmla="*/ 47 w 178"/>
                  <a:gd name="T17" fmla="*/ 117 h 150"/>
                  <a:gd name="T18" fmla="*/ 47 w 178"/>
                  <a:gd name="T19" fmla="*/ 117 h 150"/>
                  <a:gd name="T20" fmla="*/ 64 w 178"/>
                  <a:gd name="T21" fmla="*/ 119 h 150"/>
                  <a:gd name="T22" fmla="*/ 64 w 178"/>
                  <a:gd name="T23" fmla="*/ 119 h 150"/>
                  <a:gd name="T24" fmla="*/ 130 w 178"/>
                  <a:gd name="T25" fmla="*/ 62 h 150"/>
                  <a:gd name="T26" fmla="*/ 98 w 178"/>
                  <a:gd name="T27" fmla="*/ 145 h 150"/>
                  <a:gd name="T28" fmla="*/ 98 w 178"/>
                  <a:gd name="T29" fmla="*/ 145 h 150"/>
                  <a:gd name="T30" fmla="*/ 0 w 178"/>
                  <a:gd name="T31" fmla="*/ 90 h 150"/>
                  <a:gd name="T32" fmla="*/ 0 w 178"/>
                  <a:gd name="T33" fmla="*/ 90 h 150"/>
                  <a:gd name="T34" fmla="*/ 18 w 178"/>
                  <a:gd name="T35" fmla="*/ 29 h 150"/>
                  <a:gd name="T36" fmla="*/ 18 w 178"/>
                  <a:gd name="T37" fmla="*/ 29 h 150"/>
                  <a:gd name="T38" fmla="*/ 31 w 178"/>
                  <a:gd name="T39" fmla="*/ 23 h 150"/>
                  <a:gd name="T40" fmla="*/ 31 w 178"/>
                  <a:gd name="T41" fmla="*/ 23 h 150"/>
                  <a:gd name="T42" fmla="*/ 42 w 178"/>
                  <a:gd name="T43" fmla="*/ 2 h 150"/>
                  <a:gd name="T44" fmla="*/ 42 w 178"/>
                  <a:gd name="T45" fmla="*/ 2 h 150"/>
                  <a:gd name="T46" fmla="*/ 160 w 178"/>
                  <a:gd name="T47" fmla="*/ 64 h 150"/>
                  <a:gd name="T48" fmla="*/ 160 w 178"/>
                  <a:gd name="T49" fmla="*/ 64 h 150"/>
                  <a:gd name="T50" fmla="*/ 98 w 178"/>
                  <a:gd name="T51" fmla="*/ 14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8" h="150">
                    <a:moveTo>
                      <a:pt x="130" y="62"/>
                    </a:moveTo>
                    <a:lnTo>
                      <a:pt x="130" y="62"/>
                    </a:lnTo>
                    <a:cubicBezTo>
                      <a:pt x="121" y="45"/>
                      <a:pt x="106" y="37"/>
                      <a:pt x="89" y="33"/>
                    </a:cubicBezTo>
                    <a:lnTo>
                      <a:pt x="89" y="33"/>
                    </a:lnTo>
                    <a:cubicBezTo>
                      <a:pt x="81" y="41"/>
                      <a:pt x="72" y="40"/>
                      <a:pt x="59" y="41"/>
                    </a:cubicBezTo>
                    <a:lnTo>
                      <a:pt x="59" y="41"/>
                    </a:lnTo>
                    <a:cubicBezTo>
                      <a:pt x="39" y="44"/>
                      <a:pt x="23" y="53"/>
                      <a:pt x="23" y="77"/>
                    </a:cubicBezTo>
                    <a:lnTo>
                      <a:pt x="23" y="77"/>
                    </a:lnTo>
                    <a:cubicBezTo>
                      <a:pt x="25" y="89"/>
                      <a:pt x="35" y="112"/>
                      <a:pt x="47" y="117"/>
                    </a:cubicBezTo>
                    <a:lnTo>
                      <a:pt x="47" y="117"/>
                    </a:lnTo>
                    <a:cubicBezTo>
                      <a:pt x="52" y="120"/>
                      <a:pt x="60" y="119"/>
                      <a:pt x="64" y="119"/>
                    </a:cubicBezTo>
                    <a:lnTo>
                      <a:pt x="64" y="119"/>
                    </a:lnTo>
                    <a:cubicBezTo>
                      <a:pt x="92" y="119"/>
                      <a:pt x="156" y="110"/>
                      <a:pt x="130" y="62"/>
                    </a:cubicBezTo>
                    <a:close/>
                    <a:moveTo>
                      <a:pt x="98" y="145"/>
                    </a:moveTo>
                    <a:lnTo>
                      <a:pt x="98" y="145"/>
                    </a:lnTo>
                    <a:cubicBezTo>
                      <a:pt x="63" y="149"/>
                      <a:pt x="1" y="146"/>
                      <a:pt x="0" y="90"/>
                    </a:cubicBezTo>
                    <a:lnTo>
                      <a:pt x="0" y="90"/>
                    </a:lnTo>
                    <a:cubicBezTo>
                      <a:pt x="0" y="69"/>
                      <a:pt x="4" y="43"/>
                      <a:pt x="18" y="29"/>
                    </a:cubicBezTo>
                    <a:lnTo>
                      <a:pt x="18" y="29"/>
                    </a:lnTo>
                    <a:cubicBezTo>
                      <a:pt x="21" y="25"/>
                      <a:pt x="26" y="24"/>
                      <a:pt x="31" y="23"/>
                    </a:cubicBezTo>
                    <a:lnTo>
                      <a:pt x="31" y="23"/>
                    </a:lnTo>
                    <a:cubicBezTo>
                      <a:pt x="27" y="15"/>
                      <a:pt x="31" y="3"/>
                      <a:pt x="42" y="2"/>
                    </a:cubicBezTo>
                    <a:lnTo>
                      <a:pt x="42" y="2"/>
                    </a:lnTo>
                    <a:cubicBezTo>
                      <a:pt x="83" y="0"/>
                      <a:pt x="143" y="7"/>
                      <a:pt x="160" y="64"/>
                    </a:cubicBezTo>
                    <a:lnTo>
                      <a:pt x="160" y="64"/>
                    </a:lnTo>
                    <a:cubicBezTo>
                      <a:pt x="177" y="112"/>
                      <a:pt x="136" y="142"/>
                      <a:pt x="98" y="145"/>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230" name="Freeform 193">
                <a:extLst>
                  <a:ext uri="{FF2B5EF4-FFF2-40B4-BE49-F238E27FC236}">
                    <a16:creationId xmlns:a16="http://schemas.microsoft.com/office/drawing/2014/main" id="{39B23E3F-255B-5945-8ADA-536DA23D5A1A}"/>
                  </a:ext>
                </a:extLst>
              </p:cNvPr>
              <p:cNvSpPr>
                <a:spLocks/>
              </p:cNvSpPr>
              <p:nvPr/>
            </p:nvSpPr>
            <p:spPr bwMode="auto">
              <a:xfrm>
                <a:off x="4222631" y="5187951"/>
                <a:ext cx="76810" cy="103694"/>
              </a:xfrm>
              <a:custGeom>
                <a:avLst/>
                <a:gdLst>
                  <a:gd name="T0" fmla="*/ 45208 w 175"/>
                  <a:gd name="T1" fmla="*/ 21439 h 237"/>
                  <a:gd name="T2" fmla="*/ 45208 w 175"/>
                  <a:gd name="T3" fmla="*/ 21439 h 237"/>
                  <a:gd name="T4" fmla="*/ 25018 w 175"/>
                  <a:gd name="T5" fmla="*/ 31940 h 237"/>
                  <a:gd name="T6" fmla="*/ 25018 w 175"/>
                  <a:gd name="T7" fmla="*/ 31940 h 237"/>
                  <a:gd name="T8" fmla="*/ 21068 w 175"/>
                  <a:gd name="T9" fmla="*/ 47690 h 237"/>
                  <a:gd name="T10" fmla="*/ 21068 w 175"/>
                  <a:gd name="T11" fmla="*/ 47690 h 237"/>
                  <a:gd name="T12" fmla="*/ 25896 w 175"/>
                  <a:gd name="T13" fmla="*/ 73942 h 237"/>
                  <a:gd name="T14" fmla="*/ 25896 w 175"/>
                  <a:gd name="T15" fmla="*/ 73942 h 237"/>
                  <a:gd name="T16" fmla="*/ 46964 w 175"/>
                  <a:gd name="T17" fmla="*/ 74380 h 237"/>
                  <a:gd name="T18" fmla="*/ 46964 w 175"/>
                  <a:gd name="T19" fmla="*/ 74380 h 237"/>
                  <a:gd name="T20" fmla="*/ 51353 w 175"/>
                  <a:gd name="T21" fmla="*/ 66942 h 237"/>
                  <a:gd name="T22" fmla="*/ 51353 w 175"/>
                  <a:gd name="T23" fmla="*/ 66942 h 237"/>
                  <a:gd name="T24" fmla="*/ 45208 w 175"/>
                  <a:gd name="T25" fmla="*/ 21439 h 237"/>
                  <a:gd name="T26" fmla="*/ 69348 w 175"/>
                  <a:gd name="T27" fmla="*/ 59504 h 237"/>
                  <a:gd name="T28" fmla="*/ 69348 w 175"/>
                  <a:gd name="T29" fmla="*/ 59504 h 237"/>
                  <a:gd name="T30" fmla="*/ 25457 w 175"/>
                  <a:gd name="T31" fmla="*/ 87505 h 237"/>
                  <a:gd name="T32" fmla="*/ 25457 w 175"/>
                  <a:gd name="T33" fmla="*/ 87505 h 237"/>
                  <a:gd name="T34" fmla="*/ 7023 w 175"/>
                  <a:gd name="T35" fmla="*/ 63004 h 237"/>
                  <a:gd name="T36" fmla="*/ 7023 w 175"/>
                  <a:gd name="T37" fmla="*/ 63004 h 237"/>
                  <a:gd name="T38" fmla="*/ 8339 w 175"/>
                  <a:gd name="T39" fmla="*/ 54691 h 237"/>
                  <a:gd name="T40" fmla="*/ 8339 w 175"/>
                  <a:gd name="T41" fmla="*/ 54691 h 237"/>
                  <a:gd name="T42" fmla="*/ 2633 w 175"/>
                  <a:gd name="T43" fmla="*/ 44628 h 237"/>
                  <a:gd name="T44" fmla="*/ 2633 w 175"/>
                  <a:gd name="T45" fmla="*/ 44628 h 237"/>
                  <a:gd name="T46" fmla="*/ 52670 w 175"/>
                  <a:gd name="T47" fmla="*/ 7438 h 237"/>
                  <a:gd name="T48" fmla="*/ 52670 w 175"/>
                  <a:gd name="T49" fmla="*/ 7438 h 237"/>
                  <a:gd name="T50" fmla="*/ 69348 w 175"/>
                  <a:gd name="T51" fmla="*/ 59504 h 2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5" h="237">
                    <a:moveTo>
                      <a:pt x="103" y="49"/>
                    </a:moveTo>
                    <a:lnTo>
                      <a:pt x="103" y="49"/>
                    </a:lnTo>
                    <a:cubicBezTo>
                      <a:pt x="83" y="46"/>
                      <a:pt x="69" y="58"/>
                      <a:pt x="57" y="73"/>
                    </a:cubicBezTo>
                    <a:cubicBezTo>
                      <a:pt x="59" y="86"/>
                      <a:pt x="54" y="95"/>
                      <a:pt x="48" y="109"/>
                    </a:cubicBezTo>
                    <a:cubicBezTo>
                      <a:pt x="40" y="130"/>
                      <a:pt x="40" y="153"/>
                      <a:pt x="59" y="169"/>
                    </a:cubicBezTo>
                    <a:cubicBezTo>
                      <a:pt x="70" y="175"/>
                      <a:pt x="96" y="178"/>
                      <a:pt x="107" y="170"/>
                    </a:cubicBezTo>
                    <a:cubicBezTo>
                      <a:pt x="111" y="166"/>
                      <a:pt x="115" y="157"/>
                      <a:pt x="117" y="153"/>
                    </a:cubicBezTo>
                    <a:cubicBezTo>
                      <a:pt x="130" y="125"/>
                      <a:pt x="157" y="53"/>
                      <a:pt x="103" y="49"/>
                    </a:cubicBezTo>
                    <a:close/>
                    <a:moveTo>
                      <a:pt x="158" y="136"/>
                    </a:moveTo>
                    <a:lnTo>
                      <a:pt x="158" y="136"/>
                    </a:lnTo>
                    <a:cubicBezTo>
                      <a:pt x="141" y="174"/>
                      <a:pt x="107" y="236"/>
                      <a:pt x="58" y="200"/>
                    </a:cubicBezTo>
                    <a:cubicBezTo>
                      <a:pt x="40" y="187"/>
                      <a:pt x="21" y="166"/>
                      <a:pt x="16" y="144"/>
                    </a:cubicBezTo>
                    <a:cubicBezTo>
                      <a:pt x="16" y="138"/>
                      <a:pt x="16" y="132"/>
                      <a:pt x="19" y="125"/>
                    </a:cubicBezTo>
                    <a:cubicBezTo>
                      <a:pt x="10" y="124"/>
                      <a:pt x="0" y="113"/>
                      <a:pt x="6" y="102"/>
                    </a:cubicBezTo>
                    <a:cubicBezTo>
                      <a:pt x="25" y="58"/>
                      <a:pt x="62" y="0"/>
                      <a:pt x="120" y="17"/>
                    </a:cubicBezTo>
                    <a:cubicBezTo>
                      <a:pt x="171" y="32"/>
                      <a:pt x="174" y="94"/>
                      <a:pt x="158" y="136"/>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231" name="Freeform 194">
                <a:extLst>
                  <a:ext uri="{FF2B5EF4-FFF2-40B4-BE49-F238E27FC236}">
                    <a16:creationId xmlns:a16="http://schemas.microsoft.com/office/drawing/2014/main" id="{4F34738B-4387-3445-ABDD-427EEA55CF9B}"/>
                  </a:ext>
                </a:extLst>
              </p:cNvPr>
              <p:cNvSpPr>
                <a:spLocks noChangeArrowheads="1"/>
              </p:cNvSpPr>
              <p:nvPr/>
            </p:nvSpPr>
            <p:spPr bwMode="auto">
              <a:xfrm>
                <a:off x="4524595" y="5193296"/>
                <a:ext cx="87310" cy="84283"/>
              </a:xfrm>
              <a:custGeom>
                <a:avLst/>
                <a:gdLst>
                  <a:gd name="T0" fmla="*/ 61 w 204"/>
                  <a:gd name="T1" fmla="*/ 133 h 196"/>
                  <a:gd name="T2" fmla="*/ 61 w 204"/>
                  <a:gd name="T3" fmla="*/ 133 h 196"/>
                  <a:gd name="T4" fmla="*/ 108 w 204"/>
                  <a:gd name="T5" fmla="*/ 149 h 196"/>
                  <a:gd name="T6" fmla="*/ 108 w 204"/>
                  <a:gd name="T7" fmla="*/ 149 h 196"/>
                  <a:gd name="T8" fmla="*/ 141 w 204"/>
                  <a:gd name="T9" fmla="*/ 130 h 196"/>
                  <a:gd name="T10" fmla="*/ 141 w 204"/>
                  <a:gd name="T11" fmla="*/ 130 h 196"/>
                  <a:gd name="T12" fmla="*/ 175 w 204"/>
                  <a:gd name="T13" fmla="*/ 80 h 196"/>
                  <a:gd name="T14" fmla="*/ 175 w 204"/>
                  <a:gd name="T15" fmla="*/ 80 h 196"/>
                  <a:gd name="T16" fmla="*/ 143 w 204"/>
                  <a:gd name="T17" fmla="*/ 45 h 196"/>
                  <a:gd name="T18" fmla="*/ 143 w 204"/>
                  <a:gd name="T19" fmla="*/ 45 h 196"/>
                  <a:gd name="T20" fmla="*/ 126 w 204"/>
                  <a:gd name="T21" fmla="*/ 50 h 196"/>
                  <a:gd name="T22" fmla="*/ 126 w 204"/>
                  <a:gd name="T23" fmla="*/ 50 h 196"/>
                  <a:gd name="T24" fmla="*/ 61 w 204"/>
                  <a:gd name="T25" fmla="*/ 133 h 196"/>
                  <a:gd name="T26" fmla="*/ 84 w 204"/>
                  <a:gd name="T27" fmla="*/ 33 h 196"/>
                  <a:gd name="T28" fmla="*/ 84 w 204"/>
                  <a:gd name="T29" fmla="*/ 33 h 196"/>
                  <a:gd name="T30" fmla="*/ 199 w 204"/>
                  <a:gd name="T31" fmla="*/ 59 h 196"/>
                  <a:gd name="T32" fmla="*/ 199 w 204"/>
                  <a:gd name="T33" fmla="*/ 59 h 196"/>
                  <a:gd name="T34" fmla="*/ 188 w 204"/>
                  <a:gd name="T35" fmla="*/ 128 h 196"/>
                  <a:gd name="T36" fmla="*/ 188 w 204"/>
                  <a:gd name="T37" fmla="*/ 128 h 196"/>
                  <a:gd name="T38" fmla="*/ 172 w 204"/>
                  <a:gd name="T39" fmla="*/ 139 h 196"/>
                  <a:gd name="T40" fmla="*/ 172 w 204"/>
                  <a:gd name="T41" fmla="*/ 139 h 196"/>
                  <a:gd name="T42" fmla="*/ 166 w 204"/>
                  <a:gd name="T43" fmla="*/ 166 h 196"/>
                  <a:gd name="T44" fmla="*/ 166 w 204"/>
                  <a:gd name="T45" fmla="*/ 166 h 196"/>
                  <a:gd name="T46" fmla="*/ 25 w 204"/>
                  <a:gd name="T47" fmla="*/ 142 h 196"/>
                  <a:gd name="T48" fmla="*/ 25 w 204"/>
                  <a:gd name="T49" fmla="*/ 142 h 196"/>
                  <a:gd name="T50" fmla="*/ 84 w 204"/>
                  <a:gd name="T51" fmla="*/ 33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4" h="196">
                    <a:moveTo>
                      <a:pt x="61" y="133"/>
                    </a:moveTo>
                    <a:lnTo>
                      <a:pt x="61" y="133"/>
                    </a:lnTo>
                    <a:cubicBezTo>
                      <a:pt x="71" y="147"/>
                      <a:pt x="90" y="150"/>
                      <a:pt x="108" y="149"/>
                    </a:cubicBezTo>
                    <a:lnTo>
                      <a:pt x="108" y="149"/>
                    </a:lnTo>
                    <a:cubicBezTo>
                      <a:pt x="116" y="137"/>
                      <a:pt x="126" y="135"/>
                      <a:pt x="141" y="130"/>
                    </a:cubicBezTo>
                    <a:lnTo>
                      <a:pt x="141" y="130"/>
                    </a:lnTo>
                    <a:cubicBezTo>
                      <a:pt x="162" y="121"/>
                      <a:pt x="179" y="105"/>
                      <a:pt x="175" y="80"/>
                    </a:cubicBezTo>
                    <a:lnTo>
                      <a:pt x="175" y="80"/>
                    </a:lnTo>
                    <a:cubicBezTo>
                      <a:pt x="174" y="68"/>
                      <a:pt x="157" y="47"/>
                      <a:pt x="143" y="45"/>
                    </a:cubicBezTo>
                    <a:lnTo>
                      <a:pt x="143" y="45"/>
                    </a:lnTo>
                    <a:cubicBezTo>
                      <a:pt x="139" y="43"/>
                      <a:pt x="130" y="49"/>
                      <a:pt x="126" y="50"/>
                    </a:cubicBezTo>
                    <a:lnTo>
                      <a:pt x="126" y="50"/>
                    </a:lnTo>
                    <a:cubicBezTo>
                      <a:pt x="95" y="59"/>
                      <a:pt x="25" y="91"/>
                      <a:pt x="61" y="133"/>
                    </a:cubicBezTo>
                    <a:close/>
                    <a:moveTo>
                      <a:pt x="84" y="33"/>
                    </a:moveTo>
                    <a:lnTo>
                      <a:pt x="84" y="33"/>
                    </a:lnTo>
                    <a:cubicBezTo>
                      <a:pt x="122" y="17"/>
                      <a:pt x="192" y="0"/>
                      <a:pt x="199" y="59"/>
                    </a:cubicBezTo>
                    <a:lnTo>
                      <a:pt x="199" y="59"/>
                    </a:lnTo>
                    <a:cubicBezTo>
                      <a:pt x="203" y="82"/>
                      <a:pt x="201" y="109"/>
                      <a:pt x="188" y="128"/>
                    </a:cubicBezTo>
                    <a:lnTo>
                      <a:pt x="188" y="128"/>
                    </a:lnTo>
                    <a:cubicBezTo>
                      <a:pt x="184" y="134"/>
                      <a:pt x="179" y="137"/>
                      <a:pt x="172" y="139"/>
                    </a:cubicBezTo>
                    <a:lnTo>
                      <a:pt x="172" y="139"/>
                    </a:lnTo>
                    <a:cubicBezTo>
                      <a:pt x="179" y="147"/>
                      <a:pt x="176" y="162"/>
                      <a:pt x="166" y="166"/>
                    </a:cubicBezTo>
                    <a:lnTo>
                      <a:pt x="166" y="166"/>
                    </a:lnTo>
                    <a:cubicBezTo>
                      <a:pt x="120" y="181"/>
                      <a:pt x="53" y="195"/>
                      <a:pt x="25" y="142"/>
                    </a:cubicBezTo>
                    <a:lnTo>
                      <a:pt x="25" y="142"/>
                    </a:lnTo>
                    <a:cubicBezTo>
                      <a:pt x="0" y="95"/>
                      <a:pt x="42" y="50"/>
                      <a:pt x="84" y="33"/>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232" name="Freeform 195">
                <a:extLst>
                  <a:ext uri="{FF2B5EF4-FFF2-40B4-BE49-F238E27FC236}">
                    <a16:creationId xmlns:a16="http://schemas.microsoft.com/office/drawing/2014/main" id="{A3CE2DFD-32BA-5941-B94A-3A47E1EA0D02}"/>
                  </a:ext>
                </a:extLst>
              </p:cNvPr>
              <p:cNvSpPr>
                <a:spLocks/>
              </p:cNvSpPr>
              <p:nvPr/>
            </p:nvSpPr>
            <p:spPr bwMode="auto">
              <a:xfrm>
                <a:off x="4691172" y="5187951"/>
                <a:ext cx="76810" cy="103694"/>
              </a:xfrm>
              <a:custGeom>
                <a:avLst/>
                <a:gdLst>
                  <a:gd name="T0" fmla="*/ 45208 w 175"/>
                  <a:gd name="T1" fmla="*/ 20651 h 236"/>
                  <a:gd name="T2" fmla="*/ 45208 w 175"/>
                  <a:gd name="T3" fmla="*/ 20651 h 236"/>
                  <a:gd name="T4" fmla="*/ 25018 w 175"/>
                  <a:gd name="T5" fmla="*/ 31635 h 236"/>
                  <a:gd name="T6" fmla="*/ 25018 w 175"/>
                  <a:gd name="T7" fmla="*/ 31635 h 236"/>
                  <a:gd name="T8" fmla="*/ 21068 w 175"/>
                  <a:gd name="T9" fmla="*/ 47893 h 236"/>
                  <a:gd name="T10" fmla="*/ 21068 w 175"/>
                  <a:gd name="T11" fmla="*/ 47893 h 236"/>
                  <a:gd name="T12" fmla="*/ 25896 w 175"/>
                  <a:gd name="T13" fmla="*/ 73377 h 236"/>
                  <a:gd name="T14" fmla="*/ 25896 w 175"/>
                  <a:gd name="T15" fmla="*/ 73377 h 236"/>
                  <a:gd name="T16" fmla="*/ 47403 w 175"/>
                  <a:gd name="T17" fmla="*/ 74255 h 236"/>
                  <a:gd name="T18" fmla="*/ 47403 w 175"/>
                  <a:gd name="T19" fmla="*/ 74255 h 236"/>
                  <a:gd name="T20" fmla="*/ 51353 w 175"/>
                  <a:gd name="T21" fmla="*/ 66786 h 236"/>
                  <a:gd name="T22" fmla="*/ 51353 w 175"/>
                  <a:gd name="T23" fmla="*/ 66786 h 236"/>
                  <a:gd name="T24" fmla="*/ 45208 w 175"/>
                  <a:gd name="T25" fmla="*/ 20651 h 236"/>
                  <a:gd name="T26" fmla="*/ 68910 w 175"/>
                  <a:gd name="T27" fmla="*/ 58877 h 236"/>
                  <a:gd name="T28" fmla="*/ 68910 w 175"/>
                  <a:gd name="T29" fmla="*/ 58877 h 236"/>
                  <a:gd name="T30" fmla="*/ 25457 w 175"/>
                  <a:gd name="T31" fmla="*/ 87876 h 236"/>
                  <a:gd name="T32" fmla="*/ 25457 w 175"/>
                  <a:gd name="T33" fmla="*/ 87876 h 236"/>
                  <a:gd name="T34" fmla="*/ 7023 w 175"/>
                  <a:gd name="T35" fmla="*/ 62832 h 236"/>
                  <a:gd name="T36" fmla="*/ 7023 w 175"/>
                  <a:gd name="T37" fmla="*/ 62832 h 236"/>
                  <a:gd name="T38" fmla="*/ 8339 w 175"/>
                  <a:gd name="T39" fmla="*/ 54044 h 236"/>
                  <a:gd name="T40" fmla="*/ 8339 w 175"/>
                  <a:gd name="T41" fmla="*/ 54044 h 236"/>
                  <a:gd name="T42" fmla="*/ 2195 w 175"/>
                  <a:gd name="T43" fmla="*/ 44378 h 236"/>
                  <a:gd name="T44" fmla="*/ 2195 w 175"/>
                  <a:gd name="T45" fmla="*/ 44378 h 236"/>
                  <a:gd name="T46" fmla="*/ 52670 w 175"/>
                  <a:gd name="T47" fmla="*/ 7030 h 236"/>
                  <a:gd name="T48" fmla="*/ 52670 w 175"/>
                  <a:gd name="T49" fmla="*/ 7030 h 236"/>
                  <a:gd name="T50" fmla="*/ 68910 w 175"/>
                  <a:gd name="T51" fmla="*/ 58877 h 2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5" h="236">
                    <a:moveTo>
                      <a:pt x="103" y="47"/>
                    </a:moveTo>
                    <a:lnTo>
                      <a:pt x="103" y="47"/>
                    </a:lnTo>
                    <a:cubicBezTo>
                      <a:pt x="83" y="46"/>
                      <a:pt x="69" y="56"/>
                      <a:pt x="57" y="72"/>
                    </a:cubicBezTo>
                    <a:cubicBezTo>
                      <a:pt x="59" y="85"/>
                      <a:pt x="53" y="95"/>
                      <a:pt x="48" y="109"/>
                    </a:cubicBezTo>
                    <a:cubicBezTo>
                      <a:pt x="40" y="130"/>
                      <a:pt x="40" y="152"/>
                      <a:pt x="59" y="167"/>
                    </a:cubicBezTo>
                    <a:cubicBezTo>
                      <a:pt x="70" y="175"/>
                      <a:pt x="96" y="176"/>
                      <a:pt x="108" y="169"/>
                    </a:cubicBezTo>
                    <a:cubicBezTo>
                      <a:pt x="111" y="166"/>
                      <a:pt x="115" y="156"/>
                      <a:pt x="117" y="152"/>
                    </a:cubicBezTo>
                    <a:cubicBezTo>
                      <a:pt x="130" y="123"/>
                      <a:pt x="157" y="53"/>
                      <a:pt x="103" y="47"/>
                    </a:cubicBezTo>
                    <a:close/>
                    <a:moveTo>
                      <a:pt x="157" y="134"/>
                    </a:moveTo>
                    <a:lnTo>
                      <a:pt x="157" y="134"/>
                    </a:lnTo>
                    <a:cubicBezTo>
                      <a:pt x="142" y="173"/>
                      <a:pt x="108" y="235"/>
                      <a:pt x="58" y="200"/>
                    </a:cubicBezTo>
                    <a:cubicBezTo>
                      <a:pt x="40" y="187"/>
                      <a:pt x="21" y="166"/>
                      <a:pt x="16" y="143"/>
                    </a:cubicBezTo>
                    <a:cubicBezTo>
                      <a:pt x="16" y="137"/>
                      <a:pt x="16" y="130"/>
                      <a:pt x="19" y="123"/>
                    </a:cubicBezTo>
                    <a:cubicBezTo>
                      <a:pt x="9" y="122"/>
                      <a:pt x="0" y="113"/>
                      <a:pt x="5" y="101"/>
                    </a:cubicBezTo>
                    <a:cubicBezTo>
                      <a:pt x="25" y="58"/>
                      <a:pt x="63" y="0"/>
                      <a:pt x="120" y="16"/>
                    </a:cubicBezTo>
                    <a:cubicBezTo>
                      <a:pt x="171" y="30"/>
                      <a:pt x="174" y="93"/>
                      <a:pt x="157"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233" name="Freeform 196">
                <a:extLst>
                  <a:ext uri="{FF2B5EF4-FFF2-40B4-BE49-F238E27FC236}">
                    <a16:creationId xmlns:a16="http://schemas.microsoft.com/office/drawing/2014/main" id="{F3AA0DA0-2E64-BA4B-AD77-4FF4C5B1A90A}"/>
                  </a:ext>
                </a:extLst>
              </p:cNvPr>
              <p:cNvSpPr>
                <a:spLocks noChangeArrowheads="1"/>
              </p:cNvSpPr>
              <p:nvPr/>
            </p:nvSpPr>
            <p:spPr bwMode="auto">
              <a:xfrm>
                <a:off x="4377623" y="5203468"/>
                <a:ext cx="77124" cy="65393"/>
              </a:xfrm>
              <a:custGeom>
                <a:avLst/>
                <a:gdLst>
                  <a:gd name="T0" fmla="*/ 129 w 177"/>
                  <a:gd name="T1" fmla="*/ 62 h 150"/>
                  <a:gd name="T2" fmla="*/ 129 w 177"/>
                  <a:gd name="T3" fmla="*/ 62 h 150"/>
                  <a:gd name="T4" fmla="*/ 89 w 177"/>
                  <a:gd name="T5" fmla="*/ 33 h 150"/>
                  <a:gd name="T6" fmla="*/ 89 w 177"/>
                  <a:gd name="T7" fmla="*/ 33 h 150"/>
                  <a:gd name="T8" fmla="*/ 58 w 177"/>
                  <a:gd name="T9" fmla="*/ 42 h 150"/>
                  <a:gd name="T10" fmla="*/ 58 w 177"/>
                  <a:gd name="T11" fmla="*/ 42 h 150"/>
                  <a:gd name="T12" fmla="*/ 24 w 177"/>
                  <a:gd name="T13" fmla="*/ 77 h 150"/>
                  <a:gd name="T14" fmla="*/ 24 w 177"/>
                  <a:gd name="T15" fmla="*/ 77 h 150"/>
                  <a:gd name="T16" fmla="*/ 47 w 177"/>
                  <a:gd name="T17" fmla="*/ 119 h 150"/>
                  <a:gd name="T18" fmla="*/ 47 w 177"/>
                  <a:gd name="T19" fmla="*/ 119 h 150"/>
                  <a:gd name="T20" fmla="*/ 63 w 177"/>
                  <a:gd name="T21" fmla="*/ 119 h 150"/>
                  <a:gd name="T22" fmla="*/ 63 w 177"/>
                  <a:gd name="T23" fmla="*/ 119 h 150"/>
                  <a:gd name="T24" fmla="*/ 129 w 177"/>
                  <a:gd name="T25" fmla="*/ 62 h 150"/>
                  <a:gd name="T26" fmla="*/ 97 w 177"/>
                  <a:gd name="T27" fmla="*/ 145 h 150"/>
                  <a:gd name="T28" fmla="*/ 97 w 177"/>
                  <a:gd name="T29" fmla="*/ 145 h 150"/>
                  <a:gd name="T30" fmla="*/ 0 w 177"/>
                  <a:gd name="T31" fmla="*/ 88 h 150"/>
                  <a:gd name="T32" fmla="*/ 0 w 177"/>
                  <a:gd name="T33" fmla="*/ 88 h 150"/>
                  <a:gd name="T34" fmla="*/ 17 w 177"/>
                  <a:gd name="T35" fmla="*/ 29 h 150"/>
                  <a:gd name="T36" fmla="*/ 17 w 177"/>
                  <a:gd name="T37" fmla="*/ 29 h 150"/>
                  <a:gd name="T38" fmla="*/ 32 w 177"/>
                  <a:gd name="T39" fmla="*/ 24 h 150"/>
                  <a:gd name="T40" fmla="*/ 32 w 177"/>
                  <a:gd name="T41" fmla="*/ 24 h 150"/>
                  <a:gd name="T42" fmla="*/ 41 w 177"/>
                  <a:gd name="T43" fmla="*/ 3 h 150"/>
                  <a:gd name="T44" fmla="*/ 41 w 177"/>
                  <a:gd name="T45" fmla="*/ 3 h 150"/>
                  <a:gd name="T46" fmla="*/ 160 w 177"/>
                  <a:gd name="T47" fmla="*/ 64 h 150"/>
                  <a:gd name="T48" fmla="*/ 160 w 177"/>
                  <a:gd name="T49" fmla="*/ 64 h 150"/>
                  <a:gd name="T50" fmla="*/ 97 w 177"/>
                  <a:gd name="T51" fmla="*/ 14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7" h="150">
                    <a:moveTo>
                      <a:pt x="129" y="62"/>
                    </a:moveTo>
                    <a:lnTo>
                      <a:pt x="129" y="62"/>
                    </a:lnTo>
                    <a:cubicBezTo>
                      <a:pt x="120" y="45"/>
                      <a:pt x="105" y="37"/>
                      <a:pt x="89" y="33"/>
                    </a:cubicBezTo>
                    <a:lnTo>
                      <a:pt x="89" y="33"/>
                    </a:lnTo>
                    <a:cubicBezTo>
                      <a:pt x="82" y="41"/>
                      <a:pt x="71" y="41"/>
                      <a:pt x="58" y="42"/>
                    </a:cubicBezTo>
                    <a:lnTo>
                      <a:pt x="58" y="42"/>
                    </a:lnTo>
                    <a:cubicBezTo>
                      <a:pt x="38" y="45"/>
                      <a:pt x="22" y="54"/>
                      <a:pt x="24" y="77"/>
                    </a:cubicBezTo>
                    <a:lnTo>
                      <a:pt x="24" y="77"/>
                    </a:lnTo>
                    <a:cubicBezTo>
                      <a:pt x="24" y="88"/>
                      <a:pt x="36" y="113"/>
                      <a:pt x="47" y="119"/>
                    </a:cubicBezTo>
                    <a:lnTo>
                      <a:pt x="47" y="119"/>
                    </a:lnTo>
                    <a:cubicBezTo>
                      <a:pt x="51" y="120"/>
                      <a:pt x="59" y="119"/>
                      <a:pt x="63" y="119"/>
                    </a:cubicBezTo>
                    <a:lnTo>
                      <a:pt x="63" y="119"/>
                    </a:lnTo>
                    <a:cubicBezTo>
                      <a:pt x="91" y="119"/>
                      <a:pt x="154" y="111"/>
                      <a:pt x="129" y="62"/>
                    </a:cubicBezTo>
                    <a:close/>
                    <a:moveTo>
                      <a:pt x="97" y="145"/>
                    </a:moveTo>
                    <a:lnTo>
                      <a:pt x="97" y="145"/>
                    </a:lnTo>
                    <a:cubicBezTo>
                      <a:pt x="62" y="149"/>
                      <a:pt x="0" y="148"/>
                      <a:pt x="0" y="88"/>
                    </a:cubicBezTo>
                    <a:lnTo>
                      <a:pt x="0" y="88"/>
                    </a:lnTo>
                    <a:cubicBezTo>
                      <a:pt x="0" y="69"/>
                      <a:pt x="4" y="44"/>
                      <a:pt x="17" y="29"/>
                    </a:cubicBezTo>
                    <a:lnTo>
                      <a:pt x="17" y="29"/>
                    </a:lnTo>
                    <a:cubicBezTo>
                      <a:pt x="21" y="27"/>
                      <a:pt x="25" y="24"/>
                      <a:pt x="32" y="24"/>
                    </a:cubicBezTo>
                    <a:lnTo>
                      <a:pt x="32" y="24"/>
                    </a:lnTo>
                    <a:cubicBezTo>
                      <a:pt x="28" y="15"/>
                      <a:pt x="30" y="3"/>
                      <a:pt x="41" y="3"/>
                    </a:cubicBezTo>
                    <a:lnTo>
                      <a:pt x="41" y="3"/>
                    </a:lnTo>
                    <a:cubicBezTo>
                      <a:pt x="82" y="0"/>
                      <a:pt x="142" y="7"/>
                      <a:pt x="160" y="64"/>
                    </a:cubicBezTo>
                    <a:lnTo>
                      <a:pt x="160" y="64"/>
                    </a:lnTo>
                    <a:cubicBezTo>
                      <a:pt x="176" y="113"/>
                      <a:pt x="135" y="142"/>
                      <a:pt x="97" y="145"/>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234" name="Freeform 197">
                <a:extLst>
                  <a:ext uri="{FF2B5EF4-FFF2-40B4-BE49-F238E27FC236}">
                    <a16:creationId xmlns:a16="http://schemas.microsoft.com/office/drawing/2014/main" id="{B8B41D11-3A6D-B84C-8EC7-785234A07EEB}"/>
                  </a:ext>
                </a:extLst>
              </p:cNvPr>
              <p:cNvSpPr>
                <a:spLocks noChangeArrowheads="1"/>
              </p:cNvSpPr>
              <p:nvPr/>
            </p:nvSpPr>
            <p:spPr bwMode="auto">
              <a:xfrm>
                <a:off x="4838910" y="5193296"/>
                <a:ext cx="81489" cy="81377"/>
              </a:xfrm>
              <a:custGeom>
                <a:avLst/>
                <a:gdLst>
                  <a:gd name="T0" fmla="*/ 64 w 186"/>
                  <a:gd name="T1" fmla="*/ 132 h 187"/>
                  <a:gd name="T2" fmla="*/ 64 w 186"/>
                  <a:gd name="T3" fmla="*/ 132 h 187"/>
                  <a:gd name="T4" fmla="*/ 113 w 186"/>
                  <a:gd name="T5" fmla="*/ 140 h 187"/>
                  <a:gd name="T6" fmla="*/ 113 w 186"/>
                  <a:gd name="T7" fmla="*/ 140 h 187"/>
                  <a:gd name="T8" fmla="*/ 138 w 186"/>
                  <a:gd name="T9" fmla="*/ 120 h 187"/>
                  <a:gd name="T10" fmla="*/ 138 w 186"/>
                  <a:gd name="T11" fmla="*/ 120 h 187"/>
                  <a:gd name="T12" fmla="*/ 155 w 186"/>
                  <a:gd name="T13" fmla="*/ 73 h 187"/>
                  <a:gd name="T14" fmla="*/ 155 w 186"/>
                  <a:gd name="T15" fmla="*/ 73 h 187"/>
                  <a:gd name="T16" fmla="*/ 115 w 186"/>
                  <a:gd name="T17" fmla="*/ 45 h 187"/>
                  <a:gd name="T18" fmla="*/ 115 w 186"/>
                  <a:gd name="T19" fmla="*/ 45 h 187"/>
                  <a:gd name="T20" fmla="*/ 99 w 186"/>
                  <a:gd name="T21" fmla="*/ 52 h 187"/>
                  <a:gd name="T22" fmla="*/ 99 w 186"/>
                  <a:gd name="T23" fmla="*/ 52 h 187"/>
                  <a:gd name="T24" fmla="*/ 64 w 186"/>
                  <a:gd name="T25" fmla="*/ 132 h 187"/>
                  <a:gd name="T26" fmla="*/ 57 w 186"/>
                  <a:gd name="T27" fmla="*/ 41 h 187"/>
                  <a:gd name="T28" fmla="*/ 57 w 186"/>
                  <a:gd name="T29" fmla="*/ 41 h 187"/>
                  <a:gd name="T30" fmla="*/ 170 w 186"/>
                  <a:gd name="T31" fmla="*/ 52 h 187"/>
                  <a:gd name="T32" fmla="*/ 170 w 186"/>
                  <a:gd name="T33" fmla="*/ 52 h 187"/>
                  <a:gd name="T34" fmla="*/ 180 w 186"/>
                  <a:gd name="T35" fmla="*/ 113 h 187"/>
                  <a:gd name="T36" fmla="*/ 180 w 186"/>
                  <a:gd name="T37" fmla="*/ 113 h 187"/>
                  <a:gd name="T38" fmla="*/ 169 w 186"/>
                  <a:gd name="T39" fmla="*/ 125 h 187"/>
                  <a:gd name="T40" fmla="*/ 169 w 186"/>
                  <a:gd name="T41" fmla="*/ 125 h 187"/>
                  <a:gd name="T42" fmla="*/ 169 w 186"/>
                  <a:gd name="T43" fmla="*/ 148 h 187"/>
                  <a:gd name="T44" fmla="*/ 169 w 186"/>
                  <a:gd name="T45" fmla="*/ 148 h 187"/>
                  <a:gd name="T46" fmla="*/ 35 w 186"/>
                  <a:gd name="T47" fmla="*/ 142 h 187"/>
                  <a:gd name="T48" fmla="*/ 35 w 186"/>
                  <a:gd name="T49" fmla="*/ 142 h 187"/>
                  <a:gd name="T50" fmla="*/ 57 w 186"/>
                  <a:gd name="T51" fmla="*/ 41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6" h="187">
                    <a:moveTo>
                      <a:pt x="64" y="132"/>
                    </a:moveTo>
                    <a:lnTo>
                      <a:pt x="64" y="132"/>
                    </a:lnTo>
                    <a:cubicBezTo>
                      <a:pt x="78" y="142"/>
                      <a:pt x="96" y="144"/>
                      <a:pt x="113" y="140"/>
                    </a:cubicBezTo>
                    <a:lnTo>
                      <a:pt x="113" y="140"/>
                    </a:lnTo>
                    <a:cubicBezTo>
                      <a:pt x="117" y="129"/>
                      <a:pt x="126" y="127"/>
                      <a:pt x="138" y="120"/>
                    </a:cubicBezTo>
                    <a:lnTo>
                      <a:pt x="138" y="120"/>
                    </a:lnTo>
                    <a:cubicBezTo>
                      <a:pt x="153" y="109"/>
                      <a:pt x="165" y="94"/>
                      <a:pt x="155" y="73"/>
                    </a:cubicBezTo>
                    <a:lnTo>
                      <a:pt x="155" y="73"/>
                    </a:lnTo>
                    <a:cubicBezTo>
                      <a:pt x="149" y="62"/>
                      <a:pt x="128" y="45"/>
                      <a:pt x="115" y="45"/>
                    </a:cubicBezTo>
                    <a:lnTo>
                      <a:pt x="115" y="45"/>
                    </a:lnTo>
                    <a:cubicBezTo>
                      <a:pt x="111" y="45"/>
                      <a:pt x="103" y="50"/>
                      <a:pt x="99" y="52"/>
                    </a:cubicBezTo>
                    <a:lnTo>
                      <a:pt x="99" y="52"/>
                    </a:lnTo>
                    <a:cubicBezTo>
                      <a:pt x="76" y="63"/>
                      <a:pt x="21" y="98"/>
                      <a:pt x="64" y="132"/>
                    </a:cubicBezTo>
                    <a:close/>
                    <a:moveTo>
                      <a:pt x="57" y="41"/>
                    </a:moveTo>
                    <a:lnTo>
                      <a:pt x="57" y="41"/>
                    </a:lnTo>
                    <a:cubicBezTo>
                      <a:pt x="89" y="24"/>
                      <a:pt x="145" y="0"/>
                      <a:pt x="170" y="52"/>
                    </a:cubicBezTo>
                    <a:lnTo>
                      <a:pt x="170" y="52"/>
                    </a:lnTo>
                    <a:cubicBezTo>
                      <a:pt x="178" y="71"/>
                      <a:pt x="185" y="95"/>
                      <a:pt x="180" y="113"/>
                    </a:cubicBezTo>
                    <a:lnTo>
                      <a:pt x="180" y="113"/>
                    </a:lnTo>
                    <a:cubicBezTo>
                      <a:pt x="177" y="119"/>
                      <a:pt x="173" y="121"/>
                      <a:pt x="169" y="125"/>
                    </a:cubicBezTo>
                    <a:lnTo>
                      <a:pt x="169" y="125"/>
                    </a:lnTo>
                    <a:cubicBezTo>
                      <a:pt x="176" y="132"/>
                      <a:pt x="178" y="142"/>
                      <a:pt x="169" y="148"/>
                    </a:cubicBezTo>
                    <a:lnTo>
                      <a:pt x="169" y="148"/>
                    </a:lnTo>
                    <a:cubicBezTo>
                      <a:pt x="132" y="166"/>
                      <a:pt x="76" y="186"/>
                      <a:pt x="35" y="142"/>
                    </a:cubicBezTo>
                    <a:lnTo>
                      <a:pt x="35" y="142"/>
                    </a:lnTo>
                    <a:cubicBezTo>
                      <a:pt x="0" y="106"/>
                      <a:pt x="25" y="60"/>
                      <a:pt x="57" y="41"/>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235" name="Freeform 198">
                <a:extLst>
                  <a:ext uri="{FF2B5EF4-FFF2-40B4-BE49-F238E27FC236}">
                    <a16:creationId xmlns:a16="http://schemas.microsoft.com/office/drawing/2014/main" id="{6DA11F15-64EC-D14F-AB34-239E8ADF1C8A}"/>
                  </a:ext>
                </a:extLst>
              </p:cNvPr>
              <p:cNvSpPr>
                <a:spLocks noChangeArrowheads="1"/>
              </p:cNvSpPr>
              <p:nvPr/>
            </p:nvSpPr>
            <p:spPr bwMode="auto">
              <a:xfrm>
                <a:off x="5000433" y="5203468"/>
                <a:ext cx="78579" cy="65393"/>
              </a:xfrm>
              <a:custGeom>
                <a:avLst/>
                <a:gdLst>
                  <a:gd name="T0" fmla="*/ 130 w 179"/>
                  <a:gd name="T1" fmla="*/ 61 h 150"/>
                  <a:gd name="T2" fmla="*/ 130 w 179"/>
                  <a:gd name="T3" fmla="*/ 61 h 150"/>
                  <a:gd name="T4" fmla="*/ 90 w 179"/>
                  <a:gd name="T5" fmla="*/ 33 h 150"/>
                  <a:gd name="T6" fmla="*/ 90 w 179"/>
                  <a:gd name="T7" fmla="*/ 33 h 150"/>
                  <a:gd name="T8" fmla="*/ 59 w 179"/>
                  <a:gd name="T9" fmla="*/ 41 h 150"/>
                  <a:gd name="T10" fmla="*/ 59 w 179"/>
                  <a:gd name="T11" fmla="*/ 41 h 150"/>
                  <a:gd name="T12" fmla="*/ 24 w 179"/>
                  <a:gd name="T13" fmla="*/ 76 h 150"/>
                  <a:gd name="T14" fmla="*/ 24 w 179"/>
                  <a:gd name="T15" fmla="*/ 76 h 150"/>
                  <a:gd name="T16" fmla="*/ 47 w 179"/>
                  <a:gd name="T17" fmla="*/ 117 h 150"/>
                  <a:gd name="T18" fmla="*/ 47 w 179"/>
                  <a:gd name="T19" fmla="*/ 117 h 150"/>
                  <a:gd name="T20" fmla="*/ 63 w 179"/>
                  <a:gd name="T21" fmla="*/ 118 h 150"/>
                  <a:gd name="T22" fmla="*/ 63 w 179"/>
                  <a:gd name="T23" fmla="*/ 118 h 150"/>
                  <a:gd name="T24" fmla="*/ 130 w 179"/>
                  <a:gd name="T25" fmla="*/ 61 h 150"/>
                  <a:gd name="T26" fmla="*/ 99 w 179"/>
                  <a:gd name="T27" fmla="*/ 145 h 150"/>
                  <a:gd name="T28" fmla="*/ 99 w 179"/>
                  <a:gd name="T29" fmla="*/ 145 h 150"/>
                  <a:gd name="T30" fmla="*/ 0 w 179"/>
                  <a:gd name="T31" fmla="*/ 88 h 150"/>
                  <a:gd name="T32" fmla="*/ 0 w 179"/>
                  <a:gd name="T33" fmla="*/ 88 h 150"/>
                  <a:gd name="T34" fmla="*/ 17 w 179"/>
                  <a:gd name="T35" fmla="*/ 29 h 150"/>
                  <a:gd name="T36" fmla="*/ 17 w 179"/>
                  <a:gd name="T37" fmla="*/ 29 h 150"/>
                  <a:gd name="T38" fmla="*/ 32 w 179"/>
                  <a:gd name="T39" fmla="*/ 22 h 150"/>
                  <a:gd name="T40" fmla="*/ 32 w 179"/>
                  <a:gd name="T41" fmla="*/ 22 h 150"/>
                  <a:gd name="T42" fmla="*/ 42 w 179"/>
                  <a:gd name="T43" fmla="*/ 1 h 150"/>
                  <a:gd name="T44" fmla="*/ 42 w 179"/>
                  <a:gd name="T45" fmla="*/ 1 h 150"/>
                  <a:gd name="T46" fmla="*/ 160 w 179"/>
                  <a:gd name="T47" fmla="*/ 62 h 150"/>
                  <a:gd name="T48" fmla="*/ 160 w 179"/>
                  <a:gd name="T49" fmla="*/ 62 h 150"/>
                  <a:gd name="T50" fmla="*/ 99 w 179"/>
                  <a:gd name="T51" fmla="*/ 14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9" h="150">
                    <a:moveTo>
                      <a:pt x="130" y="61"/>
                    </a:moveTo>
                    <a:lnTo>
                      <a:pt x="130" y="61"/>
                    </a:lnTo>
                    <a:cubicBezTo>
                      <a:pt x="120" y="43"/>
                      <a:pt x="105" y="36"/>
                      <a:pt x="90" y="33"/>
                    </a:cubicBezTo>
                    <a:lnTo>
                      <a:pt x="90" y="33"/>
                    </a:lnTo>
                    <a:cubicBezTo>
                      <a:pt x="80" y="41"/>
                      <a:pt x="72" y="40"/>
                      <a:pt x="59" y="41"/>
                    </a:cubicBezTo>
                    <a:lnTo>
                      <a:pt x="59" y="41"/>
                    </a:lnTo>
                    <a:cubicBezTo>
                      <a:pt x="40" y="43"/>
                      <a:pt x="24" y="53"/>
                      <a:pt x="24" y="76"/>
                    </a:cubicBezTo>
                    <a:lnTo>
                      <a:pt x="24" y="76"/>
                    </a:lnTo>
                    <a:cubicBezTo>
                      <a:pt x="24" y="88"/>
                      <a:pt x="36" y="112"/>
                      <a:pt x="47" y="117"/>
                    </a:cubicBezTo>
                    <a:lnTo>
                      <a:pt x="47" y="117"/>
                    </a:lnTo>
                    <a:cubicBezTo>
                      <a:pt x="51" y="120"/>
                      <a:pt x="59" y="118"/>
                      <a:pt x="63" y="118"/>
                    </a:cubicBezTo>
                    <a:lnTo>
                      <a:pt x="63" y="118"/>
                    </a:lnTo>
                    <a:cubicBezTo>
                      <a:pt x="91" y="118"/>
                      <a:pt x="155" y="109"/>
                      <a:pt x="130" y="61"/>
                    </a:cubicBezTo>
                    <a:close/>
                    <a:moveTo>
                      <a:pt x="99" y="145"/>
                    </a:moveTo>
                    <a:lnTo>
                      <a:pt x="99" y="145"/>
                    </a:lnTo>
                    <a:cubicBezTo>
                      <a:pt x="63" y="149"/>
                      <a:pt x="0" y="146"/>
                      <a:pt x="0" y="88"/>
                    </a:cubicBezTo>
                    <a:lnTo>
                      <a:pt x="0" y="88"/>
                    </a:lnTo>
                    <a:cubicBezTo>
                      <a:pt x="0" y="67"/>
                      <a:pt x="4" y="42"/>
                      <a:pt x="17" y="29"/>
                    </a:cubicBezTo>
                    <a:lnTo>
                      <a:pt x="17" y="29"/>
                    </a:lnTo>
                    <a:cubicBezTo>
                      <a:pt x="21" y="25"/>
                      <a:pt x="26" y="22"/>
                      <a:pt x="32" y="22"/>
                    </a:cubicBezTo>
                    <a:lnTo>
                      <a:pt x="32" y="22"/>
                    </a:lnTo>
                    <a:cubicBezTo>
                      <a:pt x="28" y="13"/>
                      <a:pt x="30" y="3"/>
                      <a:pt x="42" y="1"/>
                    </a:cubicBezTo>
                    <a:lnTo>
                      <a:pt x="42" y="1"/>
                    </a:lnTo>
                    <a:cubicBezTo>
                      <a:pt x="83" y="0"/>
                      <a:pt x="142" y="7"/>
                      <a:pt x="160" y="62"/>
                    </a:cubicBezTo>
                    <a:lnTo>
                      <a:pt x="160" y="62"/>
                    </a:lnTo>
                    <a:cubicBezTo>
                      <a:pt x="178" y="112"/>
                      <a:pt x="135" y="141"/>
                      <a:pt x="99" y="145"/>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236" name="Freeform 199">
                <a:extLst>
                  <a:ext uri="{FF2B5EF4-FFF2-40B4-BE49-F238E27FC236}">
                    <a16:creationId xmlns:a16="http://schemas.microsoft.com/office/drawing/2014/main" id="{4EC5C14B-DC32-1748-8058-9DB0407345A9}"/>
                  </a:ext>
                </a:extLst>
              </p:cNvPr>
              <p:cNvSpPr>
                <a:spLocks/>
              </p:cNvSpPr>
              <p:nvPr/>
            </p:nvSpPr>
            <p:spPr bwMode="auto">
              <a:xfrm>
                <a:off x="5152032" y="5187951"/>
                <a:ext cx="74889" cy="103694"/>
              </a:xfrm>
              <a:custGeom>
                <a:avLst/>
                <a:gdLst>
                  <a:gd name="T0" fmla="*/ 43470 w 174"/>
                  <a:gd name="T1" fmla="*/ 21090 h 236"/>
                  <a:gd name="T2" fmla="*/ 43470 w 174"/>
                  <a:gd name="T3" fmla="*/ 21090 h 236"/>
                  <a:gd name="T4" fmla="*/ 24102 w 174"/>
                  <a:gd name="T5" fmla="*/ 31635 h 236"/>
                  <a:gd name="T6" fmla="*/ 24102 w 174"/>
                  <a:gd name="T7" fmla="*/ 31635 h 236"/>
                  <a:gd name="T8" fmla="*/ 20229 w 174"/>
                  <a:gd name="T9" fmla="*/ 47893 h 236"/>
                  <a:gd name="T10" fmla="*/ 20229 w 174"/>
                  <a:gd name="T11" fmla="*/ 47893 h 236"/>
                  <a:gd name="T12" fmla="*/ 25393 w 174"/>
                  <a:gd name="T13" fmla="*/ 73377 h 236"/>
                  <a:gd name="T14" fmla="*/ 25393 w 174"/>
                  <a:gd name="T15" fmla="*/ 73377 h 236"/>
                  <a:gd name="T16" fmla="*/ 45622 w 174"/>
                  <a:gd name="T17" fmla="*/ 73816 h 236"/>
                  <a:gd name="T18" fmla="*/ 45622 w 174"/>
                  <a:gd name="T19" fmla="*/ 73816 h 236"/>
                  <a:gd name="T20" fmla="*/ 49496 w 174"/>
                  <a:gd name="T21" fmla="*/ 66786 h 236"/>
                  <a:gd name="T22" fmla="*/ 49496 w 174"/>
                  <a:gd name="T23" fmla="*/ 66786 h 236"/>
                  <a:gd name="T24" fmla="*/ 43470 w 174"/>
                  <a:gd name="T25" fmla="*/ 21090 h 236"/>
                  <a:gd name="T26" fmla="*/ 67142 w 174"/>
                  <a:gd name="T27" fmla="*/ 58877 h 236"/>
                  <a:gd name="T28" fmla="*/ 67142 w 174"/>
                  <a:gd name="T29" fmla="*/ 58877 h 236"/>
                  <a:gd name="T30" fmla="*/ 24533 w 174"/>
                  <a:gd name="T31" fmla="*/ 86998 h 236"/>
                  <a:gd name="T32" fmla="*/ 24533 w 174"/>
                  <a:gd name="T33" fmla="*/ 86998 h 236"/>
                  <a:gd name="T34" fmla="*/ 6456 w 174"/>
                  <a:gd name="T35" fmla="*/ 62832 h 236"/>
                  <a:gd name="T36" fmla="*/ 6456 w 174"/>
                  <a:gd name="T37" fmla="*/ 62832 h 236"/>
                  <a:gd name="T38" fmla="*/ 7747 w 174"/>
                  <a:gd name="T39" fmla="*/ 54483 h 236"/>
                  <a:gd name="T40" fmla="*/ 7747 w 174"/>
                  <a:gd name="T41" fmla="*/ 54483 h 236"/>
                  <a:gd name="T42" fmla="*/ 2152 w 174"/>
                  <a:gd name="T43" fmla="*/ 44378 h 236"/>
                  <a:gd name="T44" fmla="*/ 2152 w 174"/>
                  <a:gd name="T45" fmla="*/ 44378 h 236"/>
                  <a:gd name="T46" fmla="*/ 50787 w 174"/>
                  <a:gd name="T47" fmla="*/ 7469 h 236"/>
                  <a:gd name="T48" fmla="*/ 50787 w 174"/>
                  <a:gd name="T49" fmla="*/ 7469 h 236"/>
                  <a:gd name="T50" fmla="*/ 67142 w 174"/>
                  <a:gd name="T51" fmla="*/ 58877 h 2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4" h="236">
                    <a:moveTo>
                      <a:pt x="101" y="48"/>
                    </a:moveTo>
                    <a:lnTo>
                      <a:pt x="101" y="48"/>
                    </a:lnTo>
                    <a:cubicBezTo>
                      <a:pt x="82" y="47"/>
                      <a:pt x="68" y="57"/>
                      <a:pt x="56" y="72"/>
                    </a:cubicBezTo>
                    <a:cubicBezTo>
                      <a:pt x="59" y="84"/>
                      <a:pt x="52" y="94"/>
                      <a:pt x="47" y="109"/>
                    </a:cubicBezTo>
                    <a:cubicBezTo>
                      <a:pt x="39" y="130"/>
                      <a:pt x="38" y="152"/>
                      <a:pt x="59" y="167"/>
                    </a:cubicBezTo>
                    <a:cubicBezTo>
                      <a:pt x="68" y="174"/>
                      <a:pt x="96" y="177"/>
                      <a:pt x="106" y="168"/>
                    </a:cubicBezTo>
                    <a:cubicBezTo>
                      <a:pt x="110" y="165"/>
                      <a:pt x="113" y="157"/>
                      <a:pt x="115" y="152"/>
                    </a:cubicBezTo>
                    <a:cubicBezTo>
                      <a:pt x="130" y="123"/>
                      <a:pt x="156" y="52"/>
                      <a:pt x="101" y="48"/>
                    </a:cubicBezTo>
                    <a:close/>
                    <a:moveTo>
                      <a:pt x="156" y="134"/>
                    </a:moveTo>
                    <a:lnTo>
                      <a:pt x="156" y="134"/>
                    </a:lnTo>
                    <a:cubicBezTo>
                      <a:pt x="140" y="173"/>
                      <a:pt x="106" y="235"/>
                      <a:pt x="57" y="198"/>
                    </a:cubicBezTo>
                    <a:cubicBezTo>
                      <a:pt x="39" y="185"/>
                      <a:pt x="19" y="165"/>
                      <a:pt x="15" y="143"/>
                    </a:cubicBezTo>
                    <a:cubicBezTo>
                      <a:pt x="14" y="136"/>
                      <a:pt x="15" y="131"/>
                      <a:pt x="18" y="124"/>
                    </a:cubicBezTo>
                    <a:cubicBezTo>
                      <a:pt x="8" y="123"/>
                      <a:pt x="0" y="113"/>
                      <a:pt x="5" y="101"/>
                    </a:cubicBezTo>
                    <a:cubicBezTo>
                      <a:pt x="25" y="57"/>
                      <a:pt x="61" y="0"/>
                      <a:pt x="118" y="17"/>
                    </a:cubicBezTo>
                    <a:cubicBezTo>
                      <a:pt x="169" y="31"/>
                      <a:pt x="173" y="93"/>
                      <a:pt x="156"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237" name="Freeform 200">
                <a:extLst>
                  <a:ext uri="{FF2B5EF4-FFF2-40B4-BE49-F238E27FC236}">
                    <a16:creationId xmlns:a16="http://schemas.microsoft.com/office/drawing/2014/main" id="{0AD22876-7F21-7F44-8913-F89402B5836A}"/>
                  </a:ext>
                </a:extLst>
              </p:cNvPr>
              <p:cNvSpPr>
                <a:spLocks noChangeArrowheads="1"/>
              </p:cNvSpPr>
              <p:nvPr/>
            </p:nvSpPr>
            <p:spPr bwMode="auto">
              <a:xfrm>
                <a:off x="5451534" y="5193296"/>
                <a:ext cx="88765" cy="87190"/>
              </a:xfrm>
              <a:custGeom>
                <a:avLst/>
                <a:gdLst>
                  <a:gd name="T0" fmla="*/ 61 w 204"/>
                  <a:gd name="T1" fmla="*/ 134 h 197"/>
                  <a:gd name="T2" fmla="*/ 61 w 204"/>
                  <a:gd name="T3" fmla="*/ 134 h 197"/>
                  <a:gd name="T4" fmla="*/ 109 w 204"/>
                  <a:gd name="T5" fmla="*/ 149 h 197"/>
                  <a:gd name="T6" fmla="*/ 109 w 204"/>
                  <a:gd name="T7" fmla="*/ 149 h 197"/>
                  <a:gd name="T8" fmla="*/ 142 w 204"/>
                  <a:gd name="T9" fmla="*/ 130 h 197"/>
                  <a:gd name="T10" fmla="*/ 142 w 204"/>
                  <a:gd name="T11" fmla="*/ 130 h 197"/>
                  <a:gd name="T12" fmla="*/ 176 w 204"/>
                  <a:gd name="T13" fmla="*/ 82 h 197"/>
                  <a:gd name="T14" fmla="*/ 176 w 204"/>
                  <a:gd name="T15" fmla="*/ 82 h 197"/>
                  <a:gd name="T16" fmla="*/ 145 w 204"/>
                  <a:gd name="T17" fmla="*/ 46 h 197"/>
                  <a:gd name="T18" fmla="*/ 145 w 204"/>
                  <a:gd name="T19" fmla="*/ 46 h 197"/>
                  <a:gd name="T20" fmla="*/ 126 w 204"/>
                  <a:gd name="T21" fmla="*/ 51 h 197"/>
                  <a:gd name="T22" fmla="*/ 126 w 204"/>
                  <a:gd name="T23" fmla="*/ 51 h 197"/>
                  <a:gd name="T24" fmla="*/ 61 w 204"/>
                  <a:gd name="T25" fmla="*/ 134 h 197"/>
                  <a:gd name="T26" fmla="*/ 86 w 204"/>
                  <a:gd name="T27" fmla="*/ 34 h 197"/>
                  <a:gd name="T28" fmla="*/ 86 w 204"/>
                  <a:gd name="T29" fmla="*/ 34 h 197"/>
                  <a:gd name="T30" fmla="*/ 200 w 204"/>
                  <a:gd name="T31" fmla="*/ 61 h 197"/>
                  <a:gd name="T32" fmla="*/ 200 w 204"/>
                  <a:gd name="T33" fmla="*/ 61 h 197"/>
                  <a:gd name="T34" fmla="*/ 189 w 204"/>
                  <a:gd name="T35" fmla="*/ 129 h 197"/>
                  <a:gd name="T36" fmla="*/ 189 w 204"/>
                  <a:gd name="T37" fmla="*/ 129 h 197"/>
                  <a:gd name="T38" fmla="*/ 174 w 204"/>
                  <a:gd name="T39" fmla="*/ 141 h 197"/>
                  <a:gd name="T40" fmla="*/ 174 w 204"/>
                  <a:gd name="T41" fmla="*/ 141 h 197"/>
                  <a:gd name="T42" fmla="*/ 166 w 204"/>
                  <a:gd name="T43" fmla="*/ 166 h 197"/>
                  <a:gd name="T44" fmla="*/ 166 w 204"/>
                  <a:gd name="T45" fmla="*/ 166 h 197"/>
                  <a:gd name="T46" fmla="*/ 25 w 204"/>
                  <a:gd name="T47" fmla="*/ 143 h 197"/>
                  <a:gd name="T48" fmla="*/ 25 w 204"/>
                  <a:gd name="T49" fmla="*/ 143 h 197"/>
                  <a:gd name="T50" fmla="*/ 86 w 204"/>
                  <a:gd name="T51" fmla="*/ 34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4" h="197">
                    <a:moveTo>
                      <a:pt x="61" y="134"/>
                    </a:moveTo>
                    <a:lnTo>
                      <a:pt x="61" y="134"/>
                    </a:lnTo>
                    <a:cubicBezTo>
                      <a:pt x="72" y="149"/>
                      <a:pt x="91" y="151"/>
                      <a:pt x="109" y="149"/>
                    </a:cubicBezTo>
                    <a:lnTo>
                      <a:pt x="109" y="149"/>
                    </a:lnTo>
                    <a:cubicBezTo>
                      <a:pt x="117" y="139"/>
                      <a:pt x="128" y="137"/>
                      <a:pt x="142" y="130"/>
                    </a:cubicBezTo>
                    <a:lnTo>
                      <a:pt x="142" y="130"/>
                    </a:lnTo>
                    <a:cubicBezTo>
                      <a:pt x="163" y="122"/>
                      <a:pt x="180" y="107"/>
                      <a:pt x="176" y="82"/>
                    </a:cubicBezTo>
                    <a:lnTo>
                      <a:pt x="176" y="82"/>
                    </a:lnTo>
                    <a:cubicBezTo>
                      <a:pt x="175" y="70"/>
                      <a:pt x="158" y="47"/>
                      <a:pt x="145" y="46"/>
                    </a:cubicBezTo>
                    <a:lnTo>
                      <a:pt x="145" y="46"/>
                    </a:lnTo>
                    <a:cubicBezTo>
                      <a:pt x="140" y="46"/>
                      <a:pt x="132" y="50"/>
                      <a:pt x="126" y="51"/>
                    </a:cubicBezTo>
                    <a:lnTo>
                      <a:pt x="126" y="51"/>
                    </a:lnTo>
                    <a:cubicBezTo>
                      <a:pt x="96" y="61"/>
                      <a:pt x="27" y="91"/>
                      <a:pt x="61" y="134"/>
                    </a:cubicBezTo>
                    <a:close/>
                    <a:moveTo>
                      <a:pt x="86" y="34"/>
                    </a:moveTo>
                    <a:lnTo>
                      <a:pt x="86" y="34"/>
                    </a:lnTo>
                    <a:cubicBezTo>
                      <a:pt x="124" y="20"/>
                      <a:pt x="192" y="0"/>
                      <a:pt x="200" y="61"/>
                    </a:cubicBezTo>
                    <a:lnTo>
                      <a:pt x="200" y="61"/>
                    </a:lnTo>
                    <a:cubicBezTo>
                      <a:pt x="203" y="83"/>
                      <a:pt x="203" y="110"/>
                      <a:pt x="189" y="129"/>
                    </a:cubicBezTo>
                    <a:lnTo>
                      <a:pt x="189" y="129"/>
                    </a:lnTo>
                    <a:cubicBezTo>
                      <a:pt x="185" y="134"/>
                      <a:pt x="180" y="138"/>
                      <a:pt x="174" y="141"/>
                    </a:cubicBezTo>
                    <a:lnTo>
                      <a:pt x="174" y="141"/>
                    </a:lnTo>
                    <a:cubicBezTo>
                      <a:pt x="179" y="149"/>
                      <a:pt x="178" y="162"/>
                      <a:pt x="166" y="166"/>
                    </a:cubicBezTo>
                    <a:lnTo>
                      <a:pt x="166" y="166"/>
                    </a:lnTo>
                    <a:cubicBezTo>
                      <a:pt x="121" y="183"/>
                      <a:pt x="54" y="196"/>
                      <a:pt x="25" y="143"/>
                    </a:cubicBezTo>
                    <a:lnTo>
                      <a:pt x="25" y="143"/>
                    </a:lnTo>
                    <a:cubicBezTo>
                      <a:pt x="0" y="96"/>
                      <a:pt x="44" y="51"/>
                      <a:pt x="86" y="34"/>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238" name="Freeform 201">
                <a:extLst>
                  <a:ext uri="{FF2B5EF4-FFF2-40B4-BE49-F238E27FC236}">
                    <a16:creationId xmlns:a16="http://schemas.microsoft.com/office/drawing/2014/main" id="{8FF80774-0083-364A-9387-9AA2A51F1F93}"/>
                  </a:ext>
                </a:extLst>
              </p:cNvPr>
              <p:cNvSpPr>
                <a:spLocks/>
              </p:cNvSpPr>
              <p:nvPr/>
            </p:nvSpPr>
            <p:spPr bwMode="auto">
              <a:xfrm>
                <a:off x="5620573" y="5187951"/>
                <a:ext cx="74889" cy="103694"/>
              </a:xfrm>
              <a:custGeom>
                <a:avLst/>
                <a:gdLst>
                  <a:gd name="T0" fmla="*/ 43900 w 174"/>
                  <a:gd name="T1" fmla="*/ 21530 h 236"/>
                  <a:gd name="T2" fmla="*/ 43900 w 174"/>
                  <a:gd name="T3" fmla="*/ 21530 h 236"/>
                  <a:gd name="T4" fmla="*/ 24102 w 174"/>
                  <a:gd name="T5" fmla="*/ 32075 h 236"/>
                  <a:gd name="T6" fmla="*/ 24102 w 174"/>
                  <a:gd name="T7" fmla="*/ 32075 h 236"/>
                  <a:gd name="T8" fmla="*/ 20229 w 174"/>
                  <a:gd name="T9" fmla="*/ 47453 h 236"/>
                  <a:gd name="T10" fmla="*/ 20229 w 174"/>
                  <a:gd name="T11" fmla="*/ 47453 h 236"/>
                  <a:gd name="T12" fmla="*/ 25393 w 174"/>
                  <a:gd name="T13" fmla="*/ 73377 h 236"/>
                  <a:gd name="T14" fmla="*/ 25393 w 174"/>
                  <a:gd name="T15" fmla="*/ 73377 h 236"/>
                  <a:gd name="T16" fmla="*/ 45622 w 174"/>
                  <a:gd name="T17" fmla="*/ 73816 h 236"/>
                  <a:gd name="T18" fmla="*/ 45622 w 174"/>
                  <a:gd name="T19" fmla="*/ 73816 h 236"/>
                  <a:gd name="T20" fmla="*/ 49496 w 174"/>
                  <a:gd name="T21" fmla="*/ 67225 h 236"/>
                  <a:gd name="T22" fmla="*/ 49496 w 174"/>
                  <a:gd name="T23" fmla="*/ 67225 h 236"/>
                  <a:gd name="T24" fmla="*/ 43900 w 174"/>
                  <a:gd name="T25" fmla="*/ 21530 h 236"/>
                  <a:gd name="T26" fmla="*/ 67142 w 174"/>
                  <a:gd name="T27" fmla="*/ 58877 h 236"/>
                  <a:gd name="T28" fmla="*/ 67142 w 174"/>
                  <a:gd name="T29" fmla="*/ 58877 h 236"/>
                  <a:gd name="T30" fmla="*/ 24533 w 174"/>
                  <a:gd name="T31" fmla="*/ 87437 h 236"/>
                  <a:gd name="T32" fmla="*/ 24533 w 174"/>
                  <a:gd name="T33" fmla="*/ 87437 h 236"/>
                  <a:gd name="T34" fmla="*/ 6456 w 174"/>
                  <a:gd name="T35" fmla="*/ 63271 h 236"/>
                  <a:gd name="T36" fmla="*/ 6456 w 174"/>
                  <a:gd name="T37" fmla="*/ 63271 h 236"/>
                  <a:gd name="T38" fmla="*/ 7747 w 174"/>
                  <a:gd name="T39" fmla="*/ 54483 h 236"/>
                  <a:gd name="T40" fmla="*/ 7747 w 174"/>
                  <a:gd name="T41" fmla="*/ 54483 h 236"/>
                  <a:gd name="T42" fmla="*/ 2152 w 174"/>
                  <a:gd name="T43" fmla="*/ 44378 h 236"/>
                  <a:gd name="T44" fmla="*/ 2152 w 174"/>
                  <a:gd name="T45" fmla="*/ 44378 h 236"/>
                  <a:gd name="T46" fmla="*/ 50787 w 174"/>
                  <a:gd name="T47" fmla="*/ 7030 h 236"/>
                  <a:gd name="T48" fmla="*/ 50787 w 174"/>
                  <a:gd name="T49" fmla="*/ 7030 h 236"/>
                  <a:gd name="T50" fmla="*/ 67142 w 174"/>
                  <a:gd name="T51" fmla="*/ 58877 h 2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4" h="236">
                    <a:moveTo>
                      <a:pt x="102" y="49"/>
                    </a:moveTo>
                    <a:lnTo>
                      <a:pt x="102" y="49"/>
                    </a:lnTo>
                    <a:cubicBezTo>
                      <a:pt x="82" y="46"/>
                      <a:pt x="68" y="58"/>
                      <a:pt x="56" y="73"/>
                    </a:cubicBezTo>
                    <a:cubicBezTo>
                      <a:pt x="59" y="84"/>
                      <a:pt x="52" y="94"/>
                      <a:pt x="47" y="108"/>
                    </a:cubicBezTo>
                    <a:cubicBezTo>
                      <a:pt x="39" y="129"/>
                      <a:pt x="38" y="153"/>
                      <a:pt x="59" y="167"/>
                    </a:cubicBezTo>
                    <a:cubicBezTo>
                      <a:pt x="68" y="174"/>
                      <a:pt x="95" y="178"/>
                      <a:pt x="106" y="168"/>
                    </a:cubicBezTo>
                    <a:cubicBezTo>
                      <a:pt x="110" y="166"/>
                      <a:pt x="114" y="157"/>
                      <a:pt x="115" y="153"/>
                    </a:cubicBezTo>
                    <a:cubicBezTo>
                      <a:pt x="130" y="124"/>
                      <a:pt x="156" y="53"/>
                      <a:pt x="102" y="49"/>
                    </a:cubicBezTo>
                    <a:close/>
                    <a:moveTo>
                      <a:pt x="156" y="134"/>
                    </a:moveTo>
                    <a:lnTo>
                      <a:pt x="156" y="134"/>
                    </a:lnTo>
                    <a:cubicBezTo>
                      <a:pt x="140" y="172"/>
                      <a:pt x="106" y="235"/>
                      <a:pt x="57" y="199"/>
                    </a:cubicBezTo>
                    <a:cubicBezTo>
                      <a:pt x="39" y="186"/>
                      <a:pt x="19" y="166"/>
                      <a:pt x="15" y="144"/>
                    </a:cubicBezTo>
                    <a:cubicBezTo>
                      <a:pt x="14" y="137"/>
                      <a:pt x="15" y="132"/>
                      <a:pt x="18" y="124"/>
                    </a:cubicBezTo>
                    <a:cubicBezTo>
                      <a:pt x="9" y="122"/>
                      <a:pt x="0" y="112"/>
                      <a:pt x="5" y="101"/>
                    </a:cubicBezTo>
                    <a:cubicBezTo>
                      <a:pt x="25" y="58"/>
                      <a:pt x="61" y="0"/>
                      <a:pt x="118" y="16"/>
                    </a:cubicBezTo>
                    <a:cubicBezTo>
                      <a:pt x="169" y="32"/>
                      <a:pt x="173" y="94"/>
                      <a:pt x="156"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239" name="Freeform 202">
                <a:extLst>
                  <a:ext uri="{FF2B5EF4-FFF2-40B4-BE49-F238E27FC236}">
                    <a16:creationId xmlns:a16="http://schemas.microsoft.com/office/drawing/2014/main" id="{5EE774C1-43E8-AD4E-92C4-EE8285B25218}"/>
                  </a:ext>
                </a:extLst>
              </p:cNvPr>
              <p:cNvSpPr>
                <a:spLocks noChangeArrowheads="1"/>
              </p:cNvSpPr>
              <p:nvPr/>
            </p:nvSpPr>
            <p:spPr bwMode="auto">
              <a:xfrm>
                <a:off x="5306017" y="5204922"/>
                <a:ext cx="77124" cy="65392"/>
              </a:xfrm>
              <a:custGeom>
                <a:avLst/>
                <a:gdLst>
                  <a:gd name="T0" fmla="*/ 129 w 178"/>
                  <a:gd name="T1" fmla="*/ 62 h 149"/>
                  <a:gd name="T2" fmla="*/ 129 w 178"/>
                  <a:gd name="T3" fmla="*/ 62 h 149"/>
                  <a:gd name="T4" fmla="*/ 89 w 178"/>
                  <a:gd name="T5" fmla="*/ 33 h 149"/>
                  <a:gd name="T6" fmla="*/ 89 w 178"/>
                  <a:gd name="T7" fmla="*/ 33 h 149"/>
                  <a:gd name="T8" fmla="*/ 58 w 178"/>
                  <a:gd name="T9" fmla="*/ 40 h 149"/>
                  <a:gd name="T10" fmla="*/ 58 w 178"/>
                  <a:gd name="T11" fmla="*/ 40 h 149"/>
                  <a:gd name="T12" fmla="*/ 23 w 178"/>
                  <a:gd name="T13" fmla="*/ 76 h 149"/>
                  <a:gd name="T14" fmla="*/ 23 w 178"/>
                  <a:gd name="T15" fmla="*/ 76 h 149"/>
                  <a:gd name="T16" fmla="*/ 46 w 178"/>
                  <a:gd name="T17" fmla="*/ 117 h 149"/>
                  <a:gd name="T18" fmla="*/ 46 w 178"/>
                  <a:gd name="T19" fmla="*/ 117 h 149"/>
                  <a:gd name="T20" fmla="*/ 64 w 178"/>
                  <a:gd name="T21" fmla="*/ 118 h 149"/>
                  <a:gd name="T22" fmla="*/ 64 w 178"/>
                  <a:gd name="T23" fmla="*/ 118 h 149"/>
                  <a:gd name="T24" fmla="*/ 129 w 178"/>
                  <a:gd name="T25" fmla="*/ 62 h 149"/>
                  <a:gd name="T26" fmla="*/ 98 w 178"/>
                  <a:gd name="T27" fmla="*/ 146 h 149"/>
                  <a:gd name="T28" fmla="*/ 98 w 178"/>
                  <a:gd name="T29" fmla="*/ 146 h 149"/>
                  <a:gd name="T30" fmla="*/ 0 w 178"/>
                  <a:gd name="T31" fmla="*/ 89 h 149"/>
                  <a:gd name="T32" fmla="*/ 0 w 178"/>
                  <a:gd name="T33" fmla="*/ 89 h 149"/>
                  <a:gd name="T34" fmla="*/ 16 w 178"/>
                  <a:gd name="T35" fmla="*/ 30 h 149"/>
                  <a:gd name="T36" fmla="*/ 16 w 178"/>
                  <a:gd name="T37" fmla="*/ 30 h 149"/>
                  <a:gd name="T38" fmla="*/ 32 w 178"/>
                  <a:gd name="T39" fmla="*/ 22 h 149"/>
                  <a:gd name="T40" fmla="*/ 32 w 178"/>
                  <a:gd name="T41" fmla="*/ 22 h 149"/>
                  <a:gd name="T42" fmla="*/ 41 w 178"/>
                  <a:gd name="T43" fmla="*/ 1 h 149"/>
                  <a:gd name="T44" fmla="*/ 41 w 178"/>
                  <a:gd name="T45" fmla="*/ 1 h 149"/>
                  <a:gd name="T46" fmla="*/ 161 w 178"/>
                  <a:gd name="T47" fmla="*/ 63 h 149"/>
                  <a:gd name="T48" fmla="*/ 161 w 178"/>
                  <a:gd name="T49" fmla="*/ 63 h 149"/>
                  <a:gd name="T50" fmla="*/ 98 w 178"/>
                  <a:gd name="T51" fmla="*/ 146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8" h="149">
                    <a:moveTo>
                      <a:pt x="129" y="62"/>
                    </a:moveTo>
                    <a:lnTo>
                      <a:pt x="129" y="62"/>
                    </a:lnTo>
                    <a:cubicBezTo>
                      <a:pt x="120" y="44"/>
                      <a:pt x="104" y="37"/>
                      <a:pt x="89" y="33"/>
                    </a:cubicBezTo>
                    <a:lnTo>
                      <a:pt x="89" y="33"/>
                    </a:lnTo>
                    <a:cubicBezTo>
                      <a:pt x="81" y="40"/>
                      <a:pt x="71" y="39"/>
                      <a:pt x="58" y="40"/>
                    </a:cubicBezTo>
                    <a:lnTo>
                      <a:pt x="58" y="40"/>
                    </a:lnTo>
                    <a:cubicBezTo>
                      <a:pt x="39" y="43"/>
                      <a:pt x="23" y="52"/>
                      <a:pt x="23" y="76"/>
                    </a:cubicBezTo>
                    <a:lnTo>
                      <a:pt x="23" y="76"/>
                    </a:lnTo>
                    <a:cubicBezTo>
                      <a:pt x="23" y="88"/>
                      <a:pt x="36" y="111"/>
                      <a:pt x="46" y="117"/>
                    </a:cubicBezTo>
                    <a:lnTo>
                      <a:pt x="46" y="117"/>
                    </a:lnTo>
                    <a:cubicBezTo>
                      <a:pt x="50" y="119"/>
                      <a:pt x="58" y="118"/>
                      <a:pt x="64" y="118"/>
                    </a:cubicBezTo>
                    <a:lnTo>
                      <a:pt x="64" y="118"/>
                    </a:lnTo>
                    <a:cubicBezTo>
                      <a:pt x="90" y="118"/>
                      <a:pt x="154" y="109"/>
                      <a:pt x="129" y="62"/>
                    </a:cubicBezTo>
                    <a:close/>
                    <a:moveTo>
                      <a:pt x="98" y="146"/>
                    </a:moveTo>
                    <a:lnTo>
                      <a:pt x="98" y="146"/>
                    </a:lnTo>
                    <a:cubicBezTo>
                      <a:pt x="62" y="148"/>
                      <a:pt x="0" y="146"/>
                      <a:pt x="0" y="89"/>
                    </a:cubicBezTo>
                    <a:lnTo>
                      <a:pt x="0" y="89"/>
                    </a:lnTo>
                    <a:cubicBezTo>
                      <a:pt x="0" y="68"/>
                      <a:pt x="3" y="43"/>
                      <a:pt x="16" y="30"/>
                    </a:cubicBezTo>
                    <a:lnTo>
                      <a:pt x="16" y="30"/>
                    </a:lnTo>
                    <a:cubicBezTo>
                      <a:pt x="21" y="26"/>
                      <a:pt x="25" y="23"/>
                      <a:pt x="32" y="22"/>
                    </a:cubicBezTo>
                    <a:lnTo>
                      <a:pt x="32" y="22"/>
                    </a:lnTo>
                    <a:cubicBezTo>
                      <a:pt x="28" y="14"/>
                      <a:pt x="29" y="2"/>
                      <a:pt x="41" y="1"/>
                    </a:cubicBezTo>
                    <a:lnTo>
                      <a:pt x="41" y="1"/>
                    </a:lnTo>
                    <a:cubicBezTo>
                      <a:pt x="82" y="0"/>
                      <a:pt x="142" y="6"/>
                      <a:pt x="161" y="63"/>
                    </a:cubicBezTo>
                    <a:lnTo>
                      <a:pt x="161" y="63"/>
                    </a:lnTo>
                    <a:cubicBezTo>
                      <a:pt x="177" y="111"/>
                      <a:pt x="134" y="142"/>
                      <a:pt x="98" y="146"/>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240" name="Freeform 203">
                <a:extLst>
                  <a:ext uri="{FF2B5EF4-FFF2-40B4-BE49-F238E27FC236}">
                    <a16:creationId xmlns:a16="http://schemas.microsoft.com/office/drawing/2014/main" id="{F5F8F76B-C89C-CB40-B50A-CD92BB3E7463}"/>
                  </a:ext>
                </a:extLst>
              </p:cNvPr>
              <p:cNvSpPr>
                <a:spLocks noChangeArrowheads="1"/>
              </p:cNvSpPr>
              <p:nvPr/>
            </p:nvSpPr>
            <p:spPr bwMode="auto">
              <a:xfrm>
                <a:off x="5765849" y="5193296"/>
                <a:ext cx="81489" cy="82830"/>
              </a:xfrm>
              <a:custGeom>
                <a:avLst/>
                <a:gdLst>
                  <a:gd name="T0" fmla="*/ 64 w 186"/>
                  <a:gd name="T1" fmla="*/ 132 h 188"/>
                  <a:gd name="T2" fmla="*/ 64 w 186"/>
                  <a:gd name="T3" fmla="*/ 132 h 188"/>
                  <a:gd name="T4" fmla="*/ 112 w 186"/>
                  <a:gd name="T5" fmla="*/ 140 h 188"/>
                  <a:gd name="T6" fmla="*/ 112 w 186"/>
                  <a:gd name="T7" fmla="*/ 140 h 188"/>
                  <a:gd name="T8" fmla="*/ 137 w 186"/>
                  <a:gd name="T9" fmla="*/ 120 h 188"/>
                  <a:gd name="T10" fmla="*/ 137 w 186"/>
                  <a:gd name="T11" fmla="*/ 120 h 188"/>
                  <a:gd name="T12" fmla="*/ 154 w 186"/>
                  <a:gd name="T13" fmla="*/ 74 h 188"/>
                  <a:gd name="T14" fmla="*/ 154 w 186"/>
                  <a:gd name="T15" fmla="*/ 74 h 188"/>
                  <a:gd name="T16" fmla="*/ 116 w 186"/>
                  <a:gd name="T17" fmla="*/ 46 h 188"/>
                  <a:gd name="T18" fmla="*/ 116 w 186"/>
                  <a:gd name="T19" fmla="*/ 46 h 188"/>
                  <a:gd name="T20" fmla="*/ 100 w 186"/>
                  <a:gd name="T21" fmla="*/ 53 h 188"/>
                  <a:gd name="T22" fmla="*/ 100 w 186"/>
                  <a:gd name="T23" fmla="*/ 53 h 188"/>
                  <a:gd name="T24" fmla="*/ 64 w 186"/>
                  <a:gd name="T25" fmla="*/ 132 h 188"/>
                  <a:gd name="T26" fmla="*/ 58 w 186"/>
                  <a:gd name="T27" fmla="*/ 42 h 188"/>
                  <a:gd name="T28" fmla="*/ 58 w 186"/>
                  <a:gd name="T29" fmla="*/ 42 h 188"/>
                  <a:gd name="T30" fmla="*/ 169 w 186"/>
                  <a:gd name="T31" fmla="*/ 53 h 188"/>
                  <a:gd name="T32" fmla="*/ 169 w 186"/>
                  <a:gd name="T33" fmla="*/ 53 h 188"/>
                  <a:gd name="T34" fmla="*/ 179 w 186"/>
                  <a:gd name="T35" fmla="*/ 113 h 188"/>
                  <a:gd name="T36" fmla="*/ 179 w 186"/>
                  <a:gd name="T37" fmla="*/ 113 h 188"/>
                  <a:gd name="T38" fmla="*/ 168 w 186"/>
                  <a:gd name="T39" fmla="*/ 127 h 188"/>
                  <a:gd name="T40" fmla="*/ 168 w 186"/>
                  <a:gd name="T41" fmla="*/ 127 h 188"/>
                  <a:gd name="T42" fmla="*/ 168 w 186"/>
                  <a:gd name="T43" fmla="*/ 149 h 188"/>
                  <a:gd name="T44" fmla="*/ 168 w 186"/>
                  <a:gd name="T45" fmla="*/ 149 h 188"/>
                  <a:gd name="T46" fmla="*/ 35 w 186"/>
                  <a:gd name="T47" fmla="*/ 144 h 188"/>
                  <a:gd name="T48" fmla="*/ 35 w 186"/>
                  <a:gd name="T49" fmla="*/ 144 h 188"/>
                  <a:gd name="T50" fmla="*/ 58 w 186"/>
                  <a:gd name="T51" fmla="*/ 42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6" h="188">
                    <a:moveTo>
                      <a:pt x="64" y="132"/>
                    </a:moveTo>
                    <a:lnTo>
                      <a:pt x="64" y="132"/>
                    </a:lnTo>
                    <a:cubicBezTo>
                      <a:pt x="79" y="144"/>
                      <a:pt x="96" y="144"/>
                      <a:pt x="112" y="140"/>
                    </a:cubicBezTo>
                    <a:lnTo>
                      <a:pt x="112" y="140"/>
                    </a:lnTo>
                    <a:cubicBezTo>
                      <a:pt x="116" y="131"/>
                      <a:pt x="125" y="127"/>
                      <a:pt x="137" y="120"/>
                    </a:cubicBezTo>
                    <a:lnTo>
                      <a:pt x="137" y="120"/>
                    </a:lnTo>
                    <a:cubicBezTo>
                      <a:pt x="152" y="109"/>
                      <a:pt x="164" y="95"/>
                      <a:pt x="154" y="74"/>
                    </a:cubicBezTo>
                    <a:lnTo>
                      <a:pt x="154" y="74"/>
                    </a:lnTo>
                    <a:cubicBezTo>
                      <a:pt x="150" y="63"/>
                      <a:pt x="127" y="46"/>
                      <a:pt x="116" y="46"/>
                    </a:cubicBezTo>
                    <a:lnTo>
                      <a:pt x="116" y="46"/>
                    </a:lnTo>
                    <a:cubicBezTo>
                      <a:pt x="110" y="46"/>
                      <a:pt x="104" y="50"/>
                      <a:pt x="100" y="53"/>
                    </a:cubicBezTo>
                    <a:lnTo>
                      <a:pt x="100" y="53"/>
                    </a:lnTo>
                    <a:cubicBezTo>
                      <a:pt x="75" y="63"/>
                      <a:pt x="20" y="99"/>
                      <a:pt x="64" y="132"/>
                    </a:cubicBezTo>
                    <a:close/>
                    <a:moveTo>
                      <a:pt x="58" y="42"/>
                    </a:moveTo>
                    <a:lnTo>
                      <a:pt x="58" y="42"/>
                    </a:lnTo>
                    <a:cubicBezTo>
                      <a:pt x="89" y="24"/>
                      <a:pt x="146" y="0"/>
                      <a:pt x="169" y="53"/>
                    </a:cubicBezTo>
                    <a:lnTo>
                      <a:pt x="169" y="53"/>
                    </a:lnTo>
                    <a:cubicBezTo>
                      <a:pt x="179" y="71"/>
                      <a:pt x="185" y="96"/>
                      <a:pt x="179" y="113"/>
                    </a:cubicBezTo>
                    <a:lnTo>
                      <a:pt x="179" y="113"/>
                    </a:lnTo>
                    <a:cubicBezTo>
                      <a:pt x="177" y="120"/>
                      <a:pt x="173" y="123"/>
                      <a:pt x="168" y="127"/>
                    </a:cubicBezTo>
                    <a:lnTo>
                      <a:pt x="168" y="127"/>
                    </a:lnTo>
                    <a:cubicBezTo>
                      <a:pt x="176" y="132"/>
                      <a:pt x="179" y="144"/>
                      <a:pt x="168" y="149"/>
                    </a:cubicBezTo>
                    <a:lnTo>
                      <a:pt x="168" y="149"/>
                    </a:lnTo>
                    <a:cubicBezTo>
                      <a:pt x="133" y="169"/>
                      <a:pt x="75" y="187"/>
                      <a:pt x="35" y="144"/>
                    </a:cubicBezTo>
                    <a:lnTo>
                      <a:pt x="35" y="144"/>
                    </a:lnTo>
                    <a:cubicBezTo>
                      <a:pt x="0" y="106"/>
                      <a:pt x="25" y="62"/>
                      <a:pt x="58" y="42"/>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241" name="Freeform 204">
                <a:extLst>
                  <a:ext uri="{FF2B5EF4-FFF2-40B4-BE49-F238E27FC236}">
                    <a16:creationId xmlns:a16="http://schemas.microsoft.com/office/drawing/2014/main" id="{B3FE39FC-E9E2-7D4A-AC26-595B0CA77FE6}"/>
                  </a:ext>
                </a:extLst>
              </p:cNvPr>
              <p:cNvSpPr>
                <a:spLocks noChangeArrowheads="1"/>
              </p:cNvSpPr>
              <p:nvPr/>
            </p:nvSpPr>
            <p:spPr bwMode="auto">
              <a:xfrm>
                <a:off x="5927373" y="5203468"/>
                <a:ext cx="78579" cy="65393"/>
              </a:xfrm>
              <a:custGeom>
                <a:avLst/>
                <a:gdLst>
                  <a:gd name="T0" fmla="*/ 130 w 180"/>
                  <a:gd name="T1" fmla="*/ 62 h 150"/>
                  <a:gd name="T2" fmla="*/ 130 w 180"/>
                  <a:gd name="T3" fmla="*/ 62 h 150"/>
                  <a:gd name="T4" fmla="*/ 90 w 180"/>
                  <a:gd name="T5" fmla="*/ 34 h 150"/>
                  <a:gd name="T6" fmla="*/ 90 w 180"/>
                  <a:gd name="T7" fmla="*/ 34 h 150"/>
                  <a:gd name="T8" fmla="*/ 59 w 180"/>
                  <a:gd name="T9" fmla="*/ 42 h 150"/>
                  <a:gd name="T10" fmla="*/ 59 w 180"/>
                  <a:gd name="T11" fmla="*/ 42 h 150"/>
                  <a:gd name="T12" fmla="*/ 24 w 180"/>
                  <a:gd name="T13" fmla="*/ 78 h 150"/>
                  <a:gd name="T14" fmla="*/ 24 w 180"/>
                  <a:gd name="T15" fmla="*/ 78 h 150"/>
                  <a:gd name="T16" fmla="*/ 47 w 180"/>
                  <a:gd name="T17" fmla="*/ 118 h 150"/>
                  <a:gd name="T18" fmla="*/ 47 w 180"/>
                  <a:gd name="T19" fmla="*/ 118 h 150"/>
                  <a:gd name="T20" fmla="*/ 65 w 180"/>
                  <a:gd name="T21" fmla="*/ 118 h 150"/>
                  <a:gd name="T22" fmla="*/ 65 w 180"/>
                  <a:gd name="T23" fmla="*/ 118 h 150"/>
                  <a:gd name="T24" fmla="*/ 130 w 180"/>
                  <a:gd name="T25" fmla="*/ 62 h 150"/>
                  <a:gd name="T26" fmla="*/ 99 w 180"/>
                  <a:gd name="T27" fmla="*/ 146 h 150"/>
                  <a:gd name="T28" fmla="*/ 99 w 180"/>
                  <a:gd name="T29" fmla="*/ 146 h 150"/>
                  <a:gd name="T30" fmla="*/ 0 w 180"/>
                  <a:gd name="T31" fmla="*/ 89 h 150"/>
                  <a:gd name="T32" fmla="*/ 0 w 180"/>
                  <a:gd name="T33" fmla="*/ 89 h 150"/>
                  <a:gd name="T34" fmla="*/ 19 w 180"/>
                  <a:gd name="T35" fmla="*/ 30 h 150"/>
                  <a:gd name="T36" fmla="*/ 19 w 180"/>
                  <a:gd name="T37" fmla="*/ 30 h 150"/>
                  <a:gd name="T38" fmla="*/ 33 w 180"/>
                  <a:gd name="T39" fmla="*/ 24 h 150"/>
                  <a:gd name="T40" fmla="*/ 33 w 180"/>
                  <a:gd name="T41" fmla="*/ 24 h 150"/>
                  <a:gd name="T42" fmla="*/ 42 w 180"/>
                  <a:gd name="T43" fmla="*/ 3 h 150"/>
                  <a:gd name="T44" fmla="*/ 42 w 180"/>
                  <a:gd name="T45" fmla="*/ 3 h 150"/>
                  <a:gd name="T46" fmla="*/ 162 w 180"/>
                  <a:gd name="T47" fmla="*/ 63 h 150"/>
                  <a:gd name="T48" fmla="*/ 162 w 180"/>
                  <a:gd name="T49" fmla="*/ 63 h 150"/>
                  <a:gd name="T50" fmla="*/ 99 w 180"/>
                  <a:gd name="T51" fmla="*/ 146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0" h="150">
                    <a:moveTo>
                      <a:pt x="130" y="62"/>
                    </a:moveTo>
                    <a:lnTo>
                      <a:pt x="130" y="62"/>
                    </a:lnTo>
                    <a:cubicBezTo>
                      <a:pt x="121" y="45"/>
                      <a:pt x="105" y="37"/>
                      <a:pt x="90" y="34"/>
                    </a:cubicBezTo>
                    <a:lnTo>
                      <a:pt x="90" y="34"/>
                    </a:lnTo>
                    <a:cubicBezTo>
                      <a:pt x="82" y="42"/>
                      <a:pt x="72" y="40"/>
                      <a:pt x="59" y="42"/>
                    </a:cubicBezTo>
                    <a:lnTo>
                      <a:pt x="59" y="42"/>
                    </a:lnTo>
                    <a:cubicBezTo>
                      <a:pt x="40" y="43"/>
                      <a:pt x="24" y="53"/>
                      <a:pt x="24" y="78"/>
                    </a:cubicBezTo>
                    <a:lnTo>
                      <a:pt x="24" y="78"/>
                    </a:lnTo>
                    <a:cubicBezTo>
                      <a:pt x="25" y="88"/>
                      <a:pt x="36" y="113"/>
                      <a:pt x="47" y="118"/>
                    </a:cubicBezTo>
                    <a:lnTo>
                      <a:pt x="47" y="118"/>
                    </a:lnTo>
                    <a:cubicBezTo>
                      <a:pt x="53" y="120"/>
                      <a:pt x="61" y="118"/>
                      <a:pt x="65" y="118"/>
                    </a:cubicBezTo>
                    <a:lnTo>
                      <a:pt x="65" y="118"/>
                    </a:lnTo>
                    <a:cubicBezTo>
                      <a:pt x="92" y="118"/>
                      <a:pt x="157" y="111"/>
                      <a:pt x="130" y="62"/>
                    </a:cubicBezTo>
                    <a:close/>
                    <a:moveTo>
                      <a:pt x="99" y="146"/>
                    </a:moveTo>
                    <a:lnTo>
                      <a:pt x="99" y="146"/>
                    </a:lnTo>
                    <a:cubicBezTo>
                      <a:pt x="63" y="149"/>
                      <a:pt x="1" y="147"/>
                      <a:pt x="0" y="89"/>
                    </a:cubicBezTo>
                    <a:lnTo>
                      <a:pt x="0" y="89"/>
                    </a:lnTo>
                    <a:cubicBezTo>
                      <a:pt x="0" y="68"/>
                      <a:pt x="5" y="43"/>
                      <a:pt x="19" y="30"/>
                    </a:cubicBezTo>
                    <a:lnTo>
                      <a:pt x="19" y="30"/>
                    </a:lnTo>
                    <a:cubicBezTo>
                      <a:pt x="21" y="26"/>
                      <a:pt x="26" y="25"/>
                      <a:pt x="33" y="24"/>
                    </a:cubicBezTo>
                    <a:lnTo>
                      <a:pt x="33" y="24"/>
                    </a:lnTo>
                    <a:cubicBezTo>
                      <a:pt x="29" y="16"/>
                      <a:pt x="32" y="3"/>
                      <a:pt x="42" y="3"/>
                    </a:cubicBezTo>
                    <a:lnTo>
                      <a:pt x="42" y="3"/>
                    </a:lnTo>
                    <a:cubicBezTo>
                      <a:pt x="83" y="0"/>
                      <a:pt x="143" y="7"/>
                      <a:pt x="162" y="63"/>
                    </a:cubicBezTo>
                    <a:lnTo>
                      <a:pt x="162" y="63"/>
                    </a:lnTo>
                    <a:cubicBezTo>
                      <a:pt x="179" y="113"/>
                      <a:pt x="136" y="142"/>
                      <a:pt x="99" y="146"/>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242" name="Freeform 205">
                <a:extLst>
                  <a:ext uri="{FF2B5EF4-FFF2-40B4-BE49-F238E27FC236}">
                    <a16:creationId xmlns:a16="http://schemas.microsoft.com/office/drawing/2014/main" id="{79A3307A-A881-7D45-98DF-A980A5A913C7}"/>
                  </a:ext>
                </a:extLst>
              </p:cNvPr>
              <p:cNvSpPr>
                <a:spLocks/>
              </p:cNvSpPr>
              <p:nvPr/>
            </p:nvSpPr>
            <p:spPr bwMode="auto">
              <a:xfrm>
                <a:off x="6079513" y="5186030"/>
                <a:ext cx="74890" cy="103694"/>
              </a:xfrm>
              <a:custGeom>
                <a:avLst/>
                <a:gdLst>
                  <a:gd name="T0" fmla="*/ 43722 w 173"/>
                  <a:gd name="T1" fmla="*/ 21001 h 237"/>
                  <a:gd name="T2" fmla="*/ 43722 w 173"/>
                  <a:gd name="T3" fmla="*/ 21001 h 237"/>
                  <a:gd name="T4" fmla="*/ 23809 w 173"/>
                  <a:gd name="T5" fmla="*/ 31502 h 237"/>
                  <a:gd name="T6" fmla="*/ 23809 w 173"/>
                  <a:gd name="T7" fmla="*/ 31502 h 237"/>
                  <a:gd name="T8" fmla="*/ 19913 w 173"/>
                  <a:gd name="T9" fmla="*/ 47690 h 237"/>
                  <a:gd name="T10" fmla="*/ 19913 w 173"/>
                  <a:gd name="T11" fmla="*/ 47690 h 237"/>
                  <a:gd name="T12" fmla="*/ 25108 w 173"/>
                  <a:gd name="T13" fmla="*/ 73067 h 237"/>
                  <a:gd name="T14" fmla="*/ 25108 w 173"/>
                  <a:gd name="T15" fmla="*/ 73067 h 237"/>
                  <a:gd name="T16" fmla="*/ 45886 w 173"/>
                  <a:gd name="T17" fmla="*/ 73942 h 237"/>
                  <a:gd name="T18" fmla="*/ 45886 w 173"/>
                  <a:gd name="T19" fmla="*/ 73942 h 237"/>
                  <a:gd name="T20" fmla="*/ 50215 w 173"/>
                  <a:gd name="T21" fmla="*/ 66504 h 237"/>
                  <a:gd name="T22" fmla="*/ 50215 w 173"/>
                  <a:gd name="T23" fmla="*/ 66504 h 237"/>
                  <a:gd name="T24" fmla="*/ 43722 w 173"/>
                  <a:gd name="T25" fmla="*/ 21001 h 237"/>
                  <a:gd name="T26" fmla="*/ 67531 w 173"/>
                  <a:gd name="T27" fmla="*/ 59066 h 237"/>
                  <a:gd name="T28" fmla="*/ 67531 w 173"/>
                  <a:gd name="T29" fmla="*/ 59066 h 237"/>
                  <a:gd name="T30" fmla="*/ 24675 w 173"/>
                  <a:gd name="T31" fmla="*/ 87068 h 237"/>
                  <a:gd name="T32" fmla="*/ 24675 w 173"/>
                  <a:gd name="T33" fmla="*/ 87068 h 237"/>
                  <a:gd name="T34" fmla="*/ 6060 w 173"/>
                  <a:gd name="T35" fmla="*/ 63004 h 237"/>
                  <a:gd name="T36" fmla="*/ 6060 w 173"/>
                  <a:gd name="T37" fmla="*/ 63004 h 237"/>
                  <a:gd name="T38" fmla="*/ 7359 w 173"/>
                  <a:gd name="T39" fmla="*/ 54691 h 237"/>
                  <a:gd name="T40" fmla="*/ 7359 w 173"/>
                  <a:gd name="T41" fmla="*/ 54691 h 237"/>
                  <a:gd name="T42" fmla="*/ 1732 w 173"/>
                  <a:gd name="T43" fmla="*/ 44190 h 237"/>
                  <a:gd name="T44" fmla="*/ 1732 w 173"/>
                  <a:gd name="T45" fmla="*/ 44190 h 237"/>
                  <a:gd name="T46" fmla="*/ 51081 w 173"/>
                  <a:gd name="T47" fmla="*/ 7438 h 237"/>
                  <a:gd name="T48" fmla="*/ 51081 w 173"/>
                  <a:gd name="T49" fmla="*/ 7438 h 237"/>
                  <a:gd name="T50" fmla="*/ 67531 w 173"/>
                  <a:gd name="T51" fmla="*/ 59066 h 2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3" h="237">
                    <a:moveTo>
                      <a:pt x="101" y="48"/>
                    </a:moveTo>
                    <a:lnTo>
                      <a:pt x="101" y="48"/>
                    </a:lnTo>
                    <a:cubicBezTo>
                      <a:pt x="81" y="47"/>
                      <a:pt x="67" y="58"/>
                      <a:pt x="55" y="72"/>
                    </a:cubicBezTo>
                    <a:cubicBezTo>
                      <a:pt x="58" y="85"/>
                      <a:pt x="53" y="94"/>
                      <a:pt x="46" y="109"/>
                    </a:cubicBezTo>
                    <a:cubicBezTo>
                      <a:pt x="39" y="130"/>
                      <a:pt x="38" y="153"/>
                      <a:pt x="58" y="167"/>
                    </a:cubicBezTo>
                    <a:cubicBezTo>
                      <a:pt x="68" y="174"/>
                      <a:pt x="95" y="177"/>
                      <a:pt x="106" y="169"/>
                    </a:cubicBezTo>
                    <a:cubicBezTo>
                      <a:pt x="110" y="167"/>
                      <a:pt x="113" y="157"/>
                      <a:pt x="116" y="152"/>
                    </a:cubicBezTo>
                    <a:cubicBezTo>
                      <a:pt x="129" y="125"/>
                      <a:pt x="155" y="52"/>
                      <a:pt x="101" y="48"/>
                    </a:cubicBezTo>
                    <a:close/>
                    <a:moveTo>
                      <a:pt x="156" y="135"/>
                    </a:moveTo>
                    <a:lnTo>
                      <a:pt x="156" y="135"/>
                    </a:lnTo>
                    <a:cubicBezTo>
                      <a:pt x="139" y="173"/>
                      <a:pt x="106" y="236"/>
                      <a:pt x="57" y="199"/>
                    </a:cubicBezTo>
                    <a:cubicBezTo>
                      <a:pt x="39" y="186"/>
                      <a:pt x="20" y="167"/>
                      <a:pt x="14" y="144"/>
                    </a:cubicBezTo>
                    <a:cubicBezTo>
                      <a:pt x="14" y="138"/>
                      <a:pt x="14" y="131"/>
                      <a:pt x="17" y="125"/>
                    </a:cubicBezTo>
                    <a:cubicBezTo>
                      <a:pt x="8" y="123"/>
                      <a:pt x="0" y="113"/>
                      <a:pt x="4" y="101"/>
                    </a:cubicBezTo>
                    <a:cubicBezTo>
                      <a:pt x="24" y="59"/>
                      <a:pt x="60" y="0"/>
                      <a:pt x="118" y="17"/>
                    </a:cubicBezTo>
                    <a:cubicBezTo>
                      <a:pt x="170" y="31"/>
                      <a:pt x="172" y="94"/>
                      <a:pt x="156" y="13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243" name="Freeform 206">
                <a:extLst>
                  <a:ext uri="{FF2B5EF4-FFF2-40B4-BE49-F238E27FC236}">
                    <a16:creationId xmlns:a16="http://schemas.microsoft.com/office/drawing/2014/main" id="{95E8A65F-A0F2-A644-A0E3-9DE13AF532D3}"/>
                  </a:ext>
                </a:extLst>
              </p:cNvPr>
              <p:cNvSpPr>
                <a:spLocks noChangeArrowheads="1"/>
              </p:cNvSpPr>
              <p:nvPr/>
            </p:nvSpPr>
            <p:spPr bwMode="auto">
              <a:xfrm>
                <a:off x="6378473" y="5191843"/>
                <a:ext cx="88765" cy="85737"/>
              </a:xfrm>
              <a:custGeom>
                <a:avLst/>
                <a:gdLst>
                  <a:gd name="T0" fmla="*/ 60 w 203"/>
                  <a:gd name="T1" fmla="*/ 134 h 197"/>
                  <a:gd name="T2" fmla="*/ 60 w 203"/>
                  <a:gd name="T3" fmla="*/ 134 h 197"/>
                  <a:gd name="T4" fmla="*/ 107 w 203"/>
                  <a:gd name="T5" fmla="*/ 150 h 197"/>
                  <a:gd name="T6" fmla="*/ 107 w 203"/>
                  <a:gd name="T7" fmla="*/ 150 h 197"/>
                  <a:gd name="T8" fmla="*/ 140 w 203"/>
                  <a:gd name="T9" fmla="*/ 130 h 197"/>
                  <a:gd name="T10" fmla="*/ 140 w 203"/>
                  <a:gd name="T11" fmla="*/ 130 h 197"/>
                  <a:gd name="T12" fmla="*/ 174 w 203"/>
                  <a:gd name="T13" fmla="*/ 82 h 197"/>
                  <a:gd name="T14" fmla="*/ 174 w 203"/>
                  <a:gd name="T15" fmla="*/ 82 h 197"/>
                  <a:gd name="T16" fmla="*/ 143 w 203"/>
                  <a:gd name="T17" fmla="*/ 46 h 197"/>
                  <a:gd name="T18" fmla="*/ 143 w 203"/>
                  <a:gd name="T19" fmla="*/ 46 h 197"/>
                  <a:gd name="T20" fmla="*/ 126 w 203"/>
                  <a:gd name="T21" fmla="*/ 51 h 197"/>
                  <a:gd name="T22" fmla="*/ 126 w 203"/>
                  <a:gd name="T23" fmla="*/ 51 h 197"/>
                  <a:gd name="T24" fmla="*/ 60 w 203"/>
                  <a:gd name="T25" fmla="*/ 134 h 197"/>
                  <a:gd name="T26" fmla="*/ 84 w 203"/>
                  <a:gd name="T27" fmla="*/ 34 h 197"/>
                  <a:gd name="T28" fmla="*/ 84 w 203"/>
                  <a:gd name="T29" fmla="*/ 34 h 197"/>
                  <a:gd name="T30" fmla="*/ 199 w 203"/>
                  <a:gd name="T31" fmla="*/ 61 h 197"/>
                  <a:gd name="T32" fmla="*/ 199 w 203"/>
                  <a:gd name="T33" fmla="*/ 61 h 197"/>
                  <a:gd name="T34" fmla="*/ 187 w 203"/>
                  <a:gd name="T35" fmla="*/ 130 h 197"/>
                  <a:gd name="T36" fmla="*/ 187 w 203"/>
                  <a:gd name="T37" fmla="*/ 130 h 197"/>
                  <a:gd name="T38" fmla="*/ 173 w 203"/>
                  <a:gd name="T39" fmla="*/ 141 h 197"/>
                  <a:gd name="T40" fmla="*/ 173 w 203"/>
                  <a:gd name="T41" fmla="*/ 141 h 197"/>
                  <a:gd name="T42" fmla="*/ 165 w 203"/>
                  <a:gd name="T43" fmla="*/ 167 h 197"/>
                  <a:gd name="T44" fmla="*/ 165 w 203"/>
                  <a:gd name="T45" fmla="*/ 167 h 197"/>
                  <a:gd name="T46" fmla="*/ 25 w 203"/>
                  <a:gd name="T47" fmla="*/ 143 h 197"/>
                  <a:gd name="T48" fmla="*/ 25 w 203"/>
                  <a:gd name="T49" fmla="*/ 143 h 197"/>
                  <a:gd name="T50" fmla="*/ 84 w 203"/>
                  <a:gd name="T51" fmla="*/ 34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3" h="197">
                    <a:moveTo>
                      <a:pt x="60" y="134"/>
                    </a:moveTo>
                    <a:lnTo>
                      <a:pt x="60" y="134"/>
                    </a:lnTo>
                    <a:cubicBezTo>
                      <a:pt x="72" y="149"/>
                      <a:pt x="89" y="151"/>
                      <a:pt x="107" y="150"/>
                    </a:cubicBezTo>
                    <a:lnTo>
                      <a:pt x="107" y="150"/>
                    </a:lnTo>
                    <a:cubicBezTo>
                      <a:pt x="115" y="139"/>
                      <a:pt x="126" y="137"/>
                      <a:pt x="140" y="130"/>
                    </a:cubicBezTo>
                    <a:lnTo>
                      <a:pt x="140" y="130"/>
                    </a:lnTo>
                    <a:cubicBezTo>
                      <a:pt x="161" y="122"/>
                      <a:pt x="178" y="107"/>
                      <a:pt x="174" y="82"/>
                    </a:cubicBezTo>
                    <a:lnTo>
                      <a:pt x="174" y="82"/>
                    </a:lnTo>
                    <a:cubicBezTo>
                      <a:pt x="173" y="70"/>
                      <a:pt x="156" y="49"/>
                      <a:pt x="143" y="46"/>
                    </a:cubicBezTo>
                    <a:lnTo>
                      <a:pt x="143" y="46"/>
                    </a:lnTo>
                    <a:cubicBezTo>
                      <a:pt x="139" y="46"/>
                      <a:pt x="130" y="50"/>
                      <a:pt x="126" y="51"/>
                    </a:cubicBezTo>
                    <a:lnTo>
                      <a:pt x="126" y="51"/>
                    </a:lnTo>
                    <a:cubicBezTo>
                      <a:pt x="94" y="61"/>
                      <a:pt x="25" y="91"/>
                      <a:pt x="60" y="134"/>
                    </a:cubicBezTo>
                    <a:close/>
                    <a:moveTo>
                      <a:pt x="84" y="34"/>
                    </a:moveTo>
                    <a:lnTo>
                      <a:pt x="84" y="34"/>
                    </a:lnTo>
                    <a:cubicBezTo>
                      <a:pt x="123" y="20"/>
                      <a:pt x="191" y="0"/>
                      <a:pt x="199" y="61"/>
                    </a:cubicBezTo>
                    <a:lnTo>
                      <a:pt x="199" y="61"/>
                    </a:lnTo>
                    <a:cubicBezTo>
                      <a:pt x="202" y="83"/>
                      <a:pt x="201" y="112"/>
                      <a:pt x="187" y="130"/>
                    </a:cubicBezTo>
                    <a:lnTo>
                      <a:pt x="187" y="130"/>
                    </a:lnTo>
                    <a:cubicBezTo>
                      <a:pt x="184" y="134"/>
                      <a:pt x="178" y="138"/>
                      <a:pt x="173" y="141"/>
                    </a:cubicBezTo>
                    <a:lnTo>
                      <a:pt x="173" y="141"/>
                    </a:lnTo>
                    <a:cubicBezTo>
                      <a:pt x="178" y="149"/>
                      <a:pt x="177" y="162"/>
                      <a:pt x="165" y="167"/>
                    </a:cubicBezTo>
                    <a:lnTo>
                      <a:pt x="165" y="167"/>
                    </a:lnTo>
                    <a:cubicBezTo>
                      <a:pt x="120" y="183"/>
                      <a:pt x="53" y="196"/>
                      <a:pt x="25" y="143"/>
                    </a:cubicBezTo>
                    <a:lnTo>
                      <a:pt x="25" y="143"/>
                    </a:lnTo>
                    <a:cubicBezTo>
                      <a:pt x="0" y="97"/>
                      <a:pt x="42" y="51"/>
                      <a:pt x="84" y="34"/>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244" name="Freeform 207">
                <a:extLst>
                  <a:ext uri="{FF2B5EF4-FFF2-40B4-BE49-F238E27FC236}">
                    <a16:creationId xmlns:a16="http://schemas.microsoft.com/office/drawing/2014/main" id="{44E2F8A8-B72C-7849-918A-D2FDE0D1CC3D}"/>
                  </a:ext>
                </a:extLst>
              </p:cNvPr>
              <p:cNvSpPr>
                <a:spLocks/>
              </p:cNvSpPr>
              <p:nvPr/>
            </p:nvSpPr>
            <p:spPr bwMode="auto">
              <a:xfrm>
                <a:off x="6548054" y="5187951"/>
                <a:ext cx="74890" cy="103694"/>
              </a:xfrm>
              <a:custGeom>
                <a:avLst/>
                <a:gdLst>
                  <a:gd name="T0" fmla="*/ 43722 w 173"/>
                  <a:gd name="T1" fmla="*/ 21439 h 237"/>
                  <a:gd name="T2" fmla="*/ 43722 w 173"/>
                  <a:gd name="T3" fmla="*/ 21439 h 237"/>
                  <a:gd name="T4" fmla="*/ 24242 w 173"/>
                  <a:gd name="T5" fmla="*/ 31940 h 237"/>
                  <a:gd name="T6" fmla="*/ 24242 w 173"/>
                  <a:gd name="T7" fmla="*/ 31940 h 237"/>
                  <a:gd name="T8" fmla="*/ 20346 w 173"/>
                  <a:gd name="T9" fmla="*/ 47690 h 237"/>
                  <a:gd name="T10" fmla="*/ 20346 w 173"/>
                  <a:gd name="T11" fmla="*/ 47690 h 237"/>
                  <a:gd name="T12" fmla="*/ 25108 w 173"/>
                  <a:gd name="T13" fmla="*/ 73067 h 237"/>
                  <a:gd name="T14" fmla="*/ 25108 w 173"/>
                  <a:gd name="T15" fmla="*/ 73067 h 237"/>
                  <a:gd name="T16" fmla="*/ 45886 w 173"/>
                  <a:gd name="T17" fmla="*/ 74380 h 237"/>
                  <a:gd name="T18" fmla="*/ 45886 w 173"/>
                  <a:gd name="T19" fmla="*/ 74380 h 237"/>
                  <a:gd name="T20" fmla="*/ 50215 w 173"/>
                  <a:gd name="T21" fmla="*/ 66942 h 237"/>
                  <a:gd name="T22" fmla="*/ 50215 w 173"/>
                  <a:gd name="T23" fmla="*/ 66942 h 237"/>
                  <a:gd name="T24" fmla="*/ 43722 w 173"/>
                  <a:gd name="T25" fmla="*/ 21439 h 237"/>
                  <a:gd name="T26" fmla="*/ 67098 w 173"/>
                  <a:gd name="T27" fmla="*/ 58629 h 237"/>
                  <a:gd name="T28" fmla="*/ 67098 w 173"/>
                  <a:gd name="T29" fmla="*/ 58629 h 237"/>
                  <a:gd name="T30" fmla="*/ 24242 w 173"/>
                  <a:gd name="T31" fmla="*/ 87505 h 237"/>
                  <a:gd name="T32" fmla="*/ 24242 w 173"/>
                  <a:gd name="T33" fmla="*/ 87505 h 237"/>
                  <a:gd name="T34" fmla="*/ 6926 w 173"/>
                  <a:gd name="T35" fmla="*/ 63004 h 237"/>
                  <a:gd name="T36" fmla="*/ 6926 w 173"/>
                  <a:gd name="T37" fmla="*/ 63004 h 237"/>
                  <a:gd name="T38" fmla="*/ 7359 w 173"/>
                  <a:gd name="T39" fmla="*/ 54691 h 237"/>
                  <a:gd name="T40" fmla="*/ 7359 w 173"/>
                  <a:gd name="T41" fmla="*/ 54691 h 237"/>
                  <a:gd name="T42" fmla="*/ 1732 w 173"/>
                  <a:gd name="T43" fmla="*/ 44628 h 237"/>
                  <a:gd name="T44" fmla="*/ 1732 w 173"/>
                  <a:gd name="T45" fmla="*/ 44628 h 237"/>
                  <a:gd name="T46" fmla="*/ 51081 w 173"/>
                  <a:gd name="T47" fmla="*/ 7438 h 237"/>
                  <a:gd name="T48" fmla="*/ 51081 w 173"/>
                  <a:gd name="T49" fmla="*/ 7438 h 237"/>
                  <a:gd name="T50" fmla="*/ 67098 w 173"/>
                  <a:gd name="T51" fmla="*/ 58629 h 2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3" h="237">
                    <a:moveTo>
                      <a:pt x="101" y="49"/>
                    </a:moveTo>
                    <a:lnTo>
                      <a:pt x="101" y="49"/>
                    </a:lnTo>
                    <a:cubicBezTo>
                      <a:pt x="83" y="46"/>
                      <a:pt x="67" y="58"/>
                      <a:pt x="56" y="73"/>
                    </a:cubicBezTo>
                    <a:cubicBezTo>
                      <a:pt x="58" y="86"/>
                      <a:pt x="52" y="95"/>
                      <a:pt x="47" y="109"/>
                    </a:cubicBezTo>
                    <a:cubicBezTo>
                      <a:pt x="39" y="130"/>
                      <a:pt x="38" y="153"/>
                      <a:pt x="58" y="167"/>
                    </a:cubicBezTo>
                    <a:cubicBezTo>
                      <a:pt x="68" y="174"/>
                      <a:pt x="96" y="178"/>
                      <a:pt x="106" y="170"/>
                    </a:cubicBezTo>
                    <a:cubicBezTo>
                      <a:pt x="110" y="166"/>
                      <a:pt x="113" y="157"/>
                      <a:pt x="116" y="153"/>
                    </a:cubicBezTo>
                    <a:cubicBezTo>
                      <a:pt x="129" y="124"/>
                      <a:pt x="155" y="53"/>
                      <a:pt x="101" y="49"/>
                    </a:cubicBezTo>
                    <a:close/>
                    <a:moveTo>
                      <a:pt x="155" y="134"/>
                    </a:moveTo>
                    <a:lnTo>
                      <a:pt x="155" y="134"/>
                    </a:lnTo>
                    <a:cubicBezTo>
                      <a:pt x="140" y="174"/>
                      <a:pt x="105" y="236"/>
                      <a:pt x="56" y="200"/>
                    </a:cubicBezTo>
                    <a:cubicBezTo>
                      <a:pt x="39" y="187"/>
                      <a:pt x="20" y="166"/>
                      <a:pt x="16" y="144"/>
                    </a:cubicBezTo>
                    <a:cubicBezTo>
                      <a:pt x="14" y="137"/>
                      <a:pt x="16" y="130"/>
                      <a:pt x="17" y="125"/>
                    </a:cubicBezTo>
                    <a:cubicBezTo>
                      <a:pt x="8" y="124"/>
                      <a:pt x="0" y="113"/>
                      <a:pt x="4" y="102"/>
                    </a:cubicBezTo>
                    <a:cubicBezTo>
                      <a:pt x="24" y="58"/>
                      <a:pt x="62" y="0"/>
                      <a:pt x="118" y="17"/>
                    </a:cubicBezTo>
                    <a:cubicBezTo>
                      <a:pt x="169" y="32"/>
                      <a:pt x="172" y="94"/>
                      <a:pt x="155"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245" name="Freeform 208">
                <a:extLst>
                  <a:ext uri="{FF2B5EF4-FFF2-40B4-BE49-F238E27FC236}">
                    <a16:creationId xmlns:a16="http://schemas.microsoft.com/office/drawing/2014/main" id="{DE5B8943-3A51-C849-94F5-3DACCF75A8BE}"/>
                  </a:ext>
                </a:extLst>
              </p:cNvPr>
              <p:cNvSpPr>
                <a:spLocks noChangeArrowheads="1"/>
              </p:cNvSpPr>
              <p:nvPr/>
            </p:nvSpPr>
            <p:spPr bwMode="auto">
              <a:xfrm>
                <a:off x="6232957" y="5203468"/>
                <a:ext cx="78579" cy="65393"/>
              </a:xfrm>
              <a:custGeom>
                <a:avLst/>
                <a:gdLst>
                  <a:gd name="T0" fmla="*/ 129 w 179"/>
                  <a:gd name="T1" fmla="*/ 62 h 149"/>
                  <a:gd name="T2" fmla="*/ 129 w 179"/>
                  <a:gd name="T3" fmla="*/ 62 h 149"/>
                  <a:gd name="T4" fmla="*/ 90 w 179"/>
                  <a:gd name="T5" fmla="*/ 34 h 149"/>
                  <a:gd name="T6" fmla="*/ 90 w 179"/>
                  <a:gd name="T7" fmla="*/ 34 h 149"/>
                  <a:gd name="T8" fmla="*/ 58 w 179"/>
                  <a:gd name="T9" fmla="*/ 41 h 149"/>
                  <a:gd name="T10" fmla="*/ 58 w 179"/>
                  <a:gd name="T11" fmla="*/ 41 h 149"/>
                  <a:gd name="T12" fmla="*/ 24 w 179"/>
                  <a:gd name="T13" fmla="*/ 76 h 149"/>
                  <a:gd name="T14" fmla="*/ 24 w 179"/>
                  <a:gd name="T15" fmla="*/ 76 h 149"/>
                  <a:gd name="T16" fmla="*/ 48 w 179"/>
                  <a:gd name="T17" fmla="*/ 117 h 149"/>
                  <a:gd name="T18" fmla="*/ 48 w 179"/>
                  <a:gd name="T19" fmla="*/ 117 h 149"/>
                  <a:gd name="T20" fmla="*/ 64 w 179"/>
                  <a:gd name="T21" fmla="*/ 118 h 149"/>
                  <a:gd name="T22" fmla="*/ 64 w 179"/>
                  <a:gd name="T23" fmla="*/ 118 h 149"/>
                  <a:gd name="T24" fmla="*/ 129 w 179"/>
                  <a:gd name="T25" fmla="*/ 62 h 149"/>
                  <a:gd name="T26" fmla="*/ 98 w 179"/>
                  <a:gd name="T27" fmla="*/ 146 h 149"/>
                  <a:gd name="T28" fmla="*/ 98 w 179"/>
                  <a:gd name="T29" fmla="*/ 146 h 149"/>
                  <a:gd name="T30" fmla="*/ 0 w 179"/>
                  <a:gd name="T31" fmla="*/ 89 h 149"/>
                  <a:gd name="T32" fmla="*/ 0 w 179"/>
                  <a:gd name="T33" fmla="*/ 89 h 149"/>
                  <a:gd name="T34" fmla="*/ 18 w 179"/>
                  <a:gd name="T35" fmla="*/ 30 h 149"/>
                  <a:gd name="T36" fmla="*/ 18 w 179"/>
                  <a:gd name="T37" fmla="*/ 30 h 149"/>
                  <a:gd name="T38" fmla="*/ 32 w 179"/>
                  <a:gd name="T39" fmla="*/ 23 h 149"/>
                  <a:gd name="T40" fmla="*/ 32 w 179"/>
                  <a:gd name="T41" fmla="*/ 23 h 149"/>
                  <a:gd name="T42" fmla="*/ 41 w 179"/>
                  <a:gd name="T43" fmla="*/ 2 h 149"/>
                  <a:gd name="T44" fmla="*/ 41 w 179"/>
                  <a:gd name="T45" fmla="*/ 2 h 149"/>
                  <a:gd name="T46" fmla="*/ 161 w 179"/>
                  <a:gd name="T47" fmla="*/ 63 h 149"/>
                  <a:gd name="T48" fmla="*/ 161 w 179"/>
                  <a:gd name="T49" fmla="*/ 63 h 149"/>
                  <a:gd name="T50" fmla="*/ 98 w 179"/>
                  <a:gd name="T51" fmla="*/ 146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9" h="149">
                    <a:moveTo>
                      <a:pt x="129" y="62"/>
                    </a:moveTo>
                    <a:lnTo>
                      <a:pt x="129" y="62"/>
                    </a:lnTo>
                    <a:cubicBezTo>
                      <a:pt x="120" y="44"/>
                      <a:pt x="106" y="37"/>
                      <a:pt x="90" y="34"/>
                    </a:cubicBezTo>
                    <a:lnTo>
                      <a:pt x="90" y="34"/>
                    </a:lnTo>
                    <a:cubicBezTo>
                      <a:pt x="82" y="41"/>
                      <a:pt x="71" y="39"/>
                      <a:pt x="58" y="41"/>
                    </a:cubicBezTo>
                    <a:lnTo>
                      <a:pt x="58" y="41"/>
                    </a:lnTo>
                    <a:cubicBezTo>
                      <a:pt x="39" y="43"/>
                      <a:pt x="23" y="54"/>
                      <a:pt x="24" y="76"/>
                    </a:cubicBezTo>
                    <a:lnTo>
                      <a:pt x="24" y="76"/>
                    </a:lnTo>
                    <a:cubicBezTo>
                      <a:pt x="24" y="88"/>
                      <a:pt x="36" y="113"/>
                      <a:pt x="48" y="117"/>
                    </a:cubicBezTo>
                    <a:lnTo>
                      <a:pt x="48" y="117"/>
                    </a:lnTo>
                    <a:cubicBezTo>
                      <a:pt x="52" y="119"/>
                      <a:pt x="60" y="118"/>
                      <a:pt x="64" y="118"/>
                    </a:cubicBezTo>
                    <a:lnTo>
                      <a:pt x="64" y="118"/>
                    </a:lnTo>
                    <a:cubicBezTo>
                      <a:pt x="91" y="118"/>
                      <a:pt x="156" y="110"/>
                      <a:pt x="129" y="62"/>
                    </a:cubicBezTo>
                    <a:close/>
                    <a:moveTo>
                      <a:pt x="98" y="146"/>
                    </a:moveTo>
                    <a:lnTo>
                      <a:pt x="98" y="146"/>
                    </a:lnTo>
                    <a:cubicBezTo>
                      <a:pt x="62" y="148"/>
                      <a:pt x="0" y="147"/>
                      <a:pt x="0" y="89"/>
                    </a:cubicBezTo>
                    <a:lnTo>
                      <a:pt x="0" y="89"/>
                    </a:lnTo>
                    <a:cubicBezTo>
                      <a:pt x="0" y="68"/>
                      <a:pt x="4" y="43"/>
                      <a:pt x="18" y="30"/>
                    </a:cubicBezTo>
                    <a:lnTo>
                      <a:pt x="18" y="30"/>
                    </a:lnTo>
                    <a:cubicBezTo>
                      <a:pt x="22" y="26"/>
                      <a:pt x="25" y="23"/>
                      <a:pt x="32" y="23"/>
                    </a:cubicBezTo>
                    <a:lnTo>
                      <a:pt x="32" y="23"/>
                    </a:lnTo>
                    <a:cubicBezTo>
                      <a:pt x="28" y="14"/>
                      <a:pt x="31" y="2"/>
                      <a:pt x="41" y="2"/>
                    </a:cubicBezTo>
                    <a:lnTo>
                      <a:pt x="41" y="2"/>
                    </a:lnTo>
                    <a:cubicBezTo>
                      <a:pt x="82" y="0"/>
                      <a:pt x="142" y="6"/>
                      <a:pt x="161" y="63"/>
                    </a:cubicBezTo>
                    <a:lnTo>
                      <a:pt x="161" y="63"/>
                    </a:lnTo>
                    <a:cubicBezTo>
                      <a:pt x="178" y="113"/>
                      <a:pt x="136" y="142"/>
                      <a:pt x="98" y="146"/>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246" name="Freeform 209">
                <a:extLst>
                  <a:ext uri="{FF2B5EF4-FFF2-40B4-BE49-F238E27FC236}">
                    <a16:creationId xmlns:a16="http://schemas.microsoft.com/office/drawing/2014/main" id="{CCF84E5E-3A2F-9E48-B5CA-1DD7640E55E7}"/>
                  </a:ext>
                </a:extLst>
              </p:cNvPr>
              <p:cNvSpPr>
                <a:spLocks noChangeArrowheads="1"/>
              </p:cNvSpPr>
              <p:nvPr/>
            </p:nvSpPr>
            <p:spPr bwMode="auto">
              <a:xfrm>
                <a:off x="6694243" y="5193296"/>
                <a:ext cx="82945" cy="81377"/>
              </a:xfrm>
              <a:custGeom>
                <a:avLst/>
                <a:gdLst>
                  <a:gd name="T0" fmla="*/ 66 w 188"/>
                  <a:gd name="T1" fmla="*/ 131 h 186"/>
                  <a:gd name="T2" fmla="*/ 66 w 188"/>
                  <a:gd name="T3" fmla="*/ 131 h 186"/>
                  <a:gd name="T4" fmla="*/ 113 w 188"/>
                  <a:gd name="T5" fmla="*/ 139 h 186"/>
                  <a:gd name="T6" fmla="*/ 113 w 188"/>
                  <a:gd name="T7" fmla="*/ 139 h 186"/>
                  <a:gd name="T8" fmla="*/ 138 w 188"/>
                  <a:gd name="T9" fmla="*/ 119 h 186"/>
                  <a:gd name="T10" fmla="*/ 138 w 188"/>
                  <a:gd name="T11" fmla="*/ 119 h 186"/>
                  <a:gd name="T12" fmla="*/ 155 w 188"/>
                  <a:gd name="T13" fmla="*/ 72 h 186"/>
                  <a:gd name="T14" fmla="*/ 155 w 188"/>
                  <a:gd name="T15" fmla="*/ 72 h 186"/>
                  <a:gd name="T16" fmla="*/ 116 w 188"/>
                  <a:gd name="T17" fmla="*/ 44 h 186"/>
                  <a:gd name="T18" fmla="*/ 116 w 188"/>
                  <a:gd name="T19" fmla="*/ 44 h 186"/>
                  <a:gd name="T20" fmla="*/ 100 w 188"/>
                  <a:gd name="T21" fmla="*/ 51 h 186"/>
                  <a:gd name="T22" fmla="*/ 100 w 188"/>
                  <a:gd name="T23" fmla="*/ 51 h 186"/>
                  <a:gd name="T24" fmla="*/ 66 w 188"/>
                  <a:gd name="T25" fmla="*/ 131 h 186"/>
                  <a:gd name="T26" fmla="*/ 58 w 188"/>
                  <a:gd name="T27" fmla="*/ 42 h 186"/>
                  <a:gd name="T28" fmla="*/ 58 w 188"/>
                  <a:gd name="T29" fmla="*/ 42 h 186"/>
                  <a:gd name="T30" fmla="*/ 171 w 188"/>
                  <a:gd name="T31" fmla="*/ 51 h 186"/>
                  <a:gd name="T32" fmla="*/ 171 w 188"/>
                  <a:gd name="T33" fmla="*/ 51 h 186"/>
                  <a:gd name="T34" fmla="*/ 180 w 188"/>
                  <a:gd name="T35" fmla="*/ 111 h 186"/>
                  <a:gd name="T36" fmla="*/ 180 w 188"/>
                  <a:gd name="T37" fmla="*/ 111 h 186"/>
                  <a:gd name="T38" fmla="*/ 169 w 188"/>
                  <a:gd name="T39" fmla="*/ 125 h 186"/>
                  <a:gd name="T40" fmla="*/ 169 w 188"/>
                  <a:gd name="T41" fmla="*/ 125 h 186"/>
                  <a:gd name="T42" fmla="*/ 169 w 188"/>
                  <a:gd name="T43" fmla="*/ 148 h 186"/>
                  <a:gd name="T44" fmla="*/ 169 w 188"/>
                  <a:gd name="T45" fmla="*/ 148 h 186"/>
                  <a:gd name="T46" fmla="*/ 35 w 188"/>
                  <a:gd name="T47" fmla="*/ 142 h 186"/>
                  <a:gd name="T48" fmla="*/ 35 w 188"/>
                  <a:gd name="T49" fmla="*/ 142 h 186"/>
                  <a:gd name="T50" fmla="*/ 58 w 188"/>
                  <a:gd name="T51" fmla="*/ 42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8" h="186">
                    <a:moveTo>
                      <a:pt x="66" y="131"/>
                    </a:moveTo>
                    <a:lnTo>
                      <a:pt x="66" y="131"/>
                    </a:lnTo>
                    <a:cubicBezTo>
                      <a:pt x="80" y="142"/>
                      <a:pt x="97" y="143"/>
                      <a:pt x="113" y="139"/>
                    </a:cubicBezTo>
                    <a:lnTo>
                      <a:pt x="113" y="139"/>
                    </a:lnTo>
                    <a:cubicBezTo>
                      <a:pt x="117" y="129"/>
                      <a:pt x="126" y="126"/>
                      <a:pt x="138" y="119"/>
                    </a:cubicBezTo>
                    <a:lnTo>
                      <a:pt x="138" y="119"/>
                    </a:lnTo>
                    <a:cubicBezTo>
                      <a:pt x="154" y="109"/>
                      <a:pt x="164" y="94"/>
                      <a:pt x="155" y="72"/>
                    </a:cubicBezTo>
                    <a:lnTo>
                      <a:pt x="155" y="72"/>
                    </a:lnTo>
                    <a:cubicBezTo>
                      <a:pt x="150" y="62"/>
                      <a:pt x="129" y="44"/>
                      <a:pt x="116" y="44"/>
                    </a:cubicBezTo>
                    <a:lnTo>
                      <a:pt x="116" y="44"/>
                    </a:lnTo>
                    <a:cubicBezTo>
                      <a:pt x="112" y="44"/>
                      <a:pt x="104" y="48"/>
                      <a:pt x="100" y="51"/>
                    </a:cubicBezTo>
                    <a:lnTo>
                      <a:pt x="100" y="51"/>
                    </a:lnTo>
                    <a:cubicBezTo>
                      <a:pt x="76" y="63"/>
                      <a:pt x="21" y="97"/>
                      <a:pt x="66" y="131"/>
                    </a:cubicBezTo>
                    <a:close/>
                    <a:moveTo>
                      <a:pt x="58" y="42"/>
                    </a:moveTo>
                    <a:lnTo>
                      <a:pt x="58" y="42"/>
                    </a:lnTo>
                    <a:cubicBezTo>
                      <a:pt x="89" y="23"/>
                      <a:pt x="146" y="0"/>
                      <a:pt x="171" y="51"/>
                    </a:cubicBezTo>
                    <a:lnTo>
                      <a:pt x="171" y="51"/>
                    </a:lnTo>
                    <a:cubicBezTo>
                      <a:pt x="179" y="71"/>
                      <a:pt x="187" y="94"/>
                      <a:pt x="180" y="111"/>
                    </a:cubicBezTo>
                    <a:lnTo>
                      <a:pt x="180" y="111"/>
                    </a:lnTo>
                    <a:cubicBezTo>
                      <a:pt x="177" y="118"/>
                      <a:pt x="173" y="122"/>
                      <a:pt x="169" y="125"/>
                    </a:cubicBezTo>
                    <a:lnTo>
                      <a:pt x="169" y="125"/>
                    </a:lnTo>
                    <a:cubicBezTo>
                      <a:pt x="176" y="131"/>
                      <a:pt x="179" y="142"/>
                      <a:pt x="169" y="148"/>
                    </a:cubicBezTo>
                    <a:lnTo>
                      <a:pt x="169" y="148"/>
                    </a:lnTo>
                    <a:cubicBezTo>
                      <a:pt x="133" y="167"/>
                      <a:pt x="76" y="185"/>
                      <a:pt x="35" y="142"/>
                    </a:cubicBezTo>
                    <a:lnTo>
                      <a:pt x="35" y="142"/>
                    </a:lnTo>
                    <a:cubicBezTo>
                      <a:pt x="0" y="104"/>
                      <a:pt x="26" y="60"/>
                      <a:pt x="58" y="42"/>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247" name="Freeform 210">
                <a:extLst>
                  <a:ext uri="{FF2B5EF4-FFF2-40B4-BE49-F238E27FC236}">
                    <a16:creationId xmlns:a16="http://schemas.microsoft.com/office/drawing/2014/main" id="{2B07CC6B-5B33-8748-8FD7-441C0F559790}"/>
                  </a:ext>
                </a:extLst>
              </p:cNvPr>
              <p:cNvSpPr>
                <a:spLocks noChangeArrowheads="1"/>
              </p:cNvSpPr>
              <p:nvPr/>
            </p:nvSpPr>
            <p:spPr bwMode="auto">
              <a:xfrm>
                <a:off x="6855767" y="5202015"/>
                <a:ext cx="75669" cy="65392"/>
              </a:xfrm>
              <a:custGeom>
                <a:avLst/>
                <a:gdLst>
                  <a:gd name="T0" fmla="*/ 130 w 178"/>
                  <a:gd name="T1" fmla="*/ 63 h 150"/>
                  <a:gd name="T2" fmla="*/ 130 w 178"/>
                  <a:gd name="T3" fmla="*/ 63 h 150"/>
                  <a:gd name="T4" fmla="*/ 88 w 178"/>
                  <a:gd name="T5" fmla="*/ 34 h 150"/>
                  <a:gd name="T6" fmla="*/ 88 w 178"/>
                  <a:gd name="T7" fmla="*/ 34 h 150"/>
                  <a:gd name="T8" fmla="*/ 59 w 178"/>
                  <a:gd name="T9" fmla="*/ 42 h 150"/>
                  <a:gd name="T10" fmla="*/ 59 w 178"/>
                  <a:gd name="T11" fmla="*/ 42 h 150"/>
                  <a:gd name="T12" fmla="*/ 23 w 178"/>
                  <a:gd name="T13" fmla="*/ 78 h 150"/>
                  <a:gd name="T14" fmla="*/ 23 w 178"/>
                  <a:gd name="T15" fmla="*/ 78 h 150"/>
                  <a:gd name="T16" fmla="*/ 47 w 178"/>
                  <a:gd name="T17" fmla="*/ 118 h 150"/>
                  <a:gd name="T18" fmla="*/ 47 w 178"/>
                  <a:gd name="T19" fmla="*/ 118 h 150"/>
                  <a:gd name="T20" fmla="*/ 63 w 178"/>
                  <a:gd name="T21" fmla="*/ 120 h 150"/>
                  <a:gd name="T22" fmla="*/ 63 w 178"/>
                  <a:gd name="T23" fmla="*/ 120 h 150"/>
                  <a:gd name="T24" fmla="*/ 130 w 178"/>
                  <a:gd name="T25" fmla="*/ 63 h 150"/>
                  <a:gd name="T26" fmla="*/ 98 w 178"/>
                  <a:gd name="T27" fmla="*/ 146 h 150"/>
                  <a:gd name="T28" fmla="*/ 98 w 178"/>
                  <a:gd name="T29" fmla="*/ 146 h 150"/>
                  <a:gd name="T30" fmla="*/ 0 w 178"/>
                  <a:gd name="T31" fmla="*/ 90 h 150"/>
                  <a:gd name="T32" fmla="*/ 0 w 178"/>
                  <a:gd name="T33" fmla="*/ 90 h 150"/>
                  <a:gd name="T34" fmla="*/ 18 w 178"/>
                  <a:gd name="T35" fmla="*/ 30 h 150"/>
                  <a:gd name="T36" fmla="*/ 18 w 178"/>
                  <a:gd name="T37" fmla="*/ 30 h 150"/>
                  <a:gd name="T38" fmla="*/ 31 w 178"/>
                  <a:gd name="T39" fmla="*/ 24 h 150"/>
                  <a:gd name="T40" fmla="*/ 31 w 178"/>
                  <a:gd name="T41" fmla="*/ 24 h 150"/>
                  <a:gd name="T42" fmla="*/ 42 w 178"/>
                  <a:gd name="T43" fmla="*/ 3 h 150"/>
                  <a:gd name="T44" fmla="*/ 42 w 178"/>
                  <a:gd name="T45" fmla="*/ 3 h 150"/>
                  <a:gd name="T46" fmla="*/ 160 w 178"/>
                  <a:gd name="T47" fmla="*/ 63 h 150"/>
                  <a:gd name="T48" fmla="*/ 160 w 178"/>
                  <a:gd name="T49" fmla="*/ 63 h 150"/>
                  <a:gd name="T50" fmla="*/ 98 w 178"/>
                  <a:gd name="T51" fmla="*/ 146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8" h="150">
                    <a:moveTo>
                      <a:pt x="130" y="63"/>
                    </a:moveTo>
                    <a:lnTo>
                      <a:pt x="130" y="63"/>
                    </a:lnTo>
                    <a:cubicBezTo>
                      <a:pt x="120" y="46"/>
                      <a:pt x="105" y="38"/>
                      <a:pt x="88" y="34"/>
                    </a:cubicBezTo>
                    <a:lnTo>
                      <a:pt x="88" y="34"/>
                    </a:lnTo>
                    <a:cubicBezTo>
                      <a:pt x="81" y="42"/>
                      <a:pt x="72" y="41"/>
                      <a:pt x="59" y="42"/>
                    </a:cubicBezTo>
                    <a:lnTo>
                      <a:pt x="59" y="42"/>
                    </a:lnTo>
                    <a:cubicBezTo>
                      <a:pt x="39" y="45"/>
                      <a:pt x="23" y="54"/>
                      <a:pt x="23" y="78"/>
                    </a:cubicBezTo>
                    <a:lnTo>
                      <a:pt x="23" y="78"/>
                    </a:lnTo>
                    <a:cubicBezTo>
                      <a:pt x="23" y="90"/>
                      <a:pt x="35" y="113"/>
                      <a:pt x="47" y="118"/>
                    </a:cubicBezTo>
                    <a:lnTo>
                      <a:pt x="47" y="118"/>
                    </a:lnTo>
                    <a:cubicBezTo>
                      <a:pt x="51" y="120"/>
                      <a:pt x="59" y="120"/>
                      <a:pt x="63" y="120"/>
                    </a:cubicBezTo>
                    <a:lnTo>
                      <a:pt x="63" y="120"/>
                    </a:lnTo>
                    <a:cubicBezTo>
                      <a:pt x="90" y="118"/>
                      <a:pt x="155" y="111"/>
                      <a:pt x="130" y="63"/>
                    </a:cubicBezTo>
                    <a:close/>
                    <a:moveTo>
                      <a:pt x="98" y="146"/>
                    </a:moveTo>
                    <a:lnTo>
                      <a:pt x="98" y="146"/>
                    </a:lnTo>
                    <a:cubicBezTo>
                      <a:pt x="63" y="149"/>
                      <a:pt x="1" y="147"/>
                      <a:pt x="0" y="90"/>
                    </a:cubicBezTo>
                    <a:lnTo>
                      <a:pt x="0" y="90"/>
                    </a:lnTo>
                    <a:cubicBezTo>
                      <a:pt x="0" y="70"/>
                      <a:pt x="3" y="44"/>
                      <a:pt x="18" y="30"/>
                    </a:cubicBezTo>
                    <a:lnTo>
                      <a:pt x="18" y="30"/>
                    </a:lnTo>
                    <a:cubicBezTo>
                      <a:pt x="21" y="26"/>
                      <a:pt x="26" y="25"/>
                      <a:pt x="31" y="24"/>
                    </a:cubicBezTo>
                    <a:lnTo>
                      <a:pt x="31" y="24"/>
                    </a:lnTo>
                    <a:cubicBezTo>
                      <a:pt x="27" y="16"/>
                      <a:pt x="31" y="4"/>
                      <a:pt x="42" y="3"/>
                    </a:cubicBezTo>
                    <a:lnTo>
                      <a:pt x="42" y="3"/>
                    </a:lnTo>
                    <a:cubicBezTo>
                      <a:pt x="82" y="0"/>
                      <a:pt x="141" y="8"/>
                      <a:pt x="160" y="63"/>
                    </a:cubicBezTo>
                    <a:lnTo>
                      <a:pt x="160" y="63"/>
                    </a:lnTo>
                    <a:cubicBezTo>
                      <a:pt x="177" y="113"/>
                      <a:pt x="135" y="143"/>
                      <a:pt x="98" y="146"/>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248" name="Freeform 211">
                <a:extLst>
                  <a:ext uri="{FF2B5EF4-FFF2-40B4-BE49-F238E27FC236}">
                    <a16:creationId xmlns:a16="http://schemas.microsoft.com/office/drawing/2014/main" id="{FAD48674-0ADD-BD4C-96D0-3D905E11B85A}"/>
                  </a:ext>
                </a:extLst>
              </p:cNvPr>
              <p:cNvSpPr>
                <a:spLocks/>
              </p:cNvSpPr>
              <p:nvPr/>
            </p:nvSpPr>
            <p:spPr bwMode="auto">
              <a:xfrm>
                <a:off x="7006994" y="5186030"/>
                <a:ext cx="74889" cy="103694"/>
              </a:xfrm>
              <a:custGeom>
                <a:avLst/>
                <a:gdLst>
                  <a:gd name="T0" fmla="*/ 44331 w 174"/>
                  <a:gd name="T1" fmla="*/ 21530 h 236"/>
                  <a:gd name="T2" fmla="*/ 44331 w 174"/>
                  <a:gd name="T3" fmla="*/ 21530 h 236"/>
                  <a:gd name="T4" fmla="*/ 24533 w 174"/>
                  <a:gd name="T5" fmla="*/ 31635 h 236"/>
                  <a:gd name="T6" fmla="*/ 24533 w 174"/>
                  <a:gd name="T7" fmla="*/ 31635 h 236"/>
                  <a:gd name="T8" fmla="*/ 20229 w 174"/>
                  <a:gd name="T9" fmla="*/ 47893 h 236"/>
                  <a:gd name="T10" fmla="*/ 20229 w 174"/>
                  <a:gd name="T11" fmla="*/ 47893 h 236"/>
                  <a:gd name="T12" fmla="*/ 25393 w 174"/>
                  <a:gd name="T13" fmla="*/ 73377 h 236"/>
                  <a:gd name="T14" fmla="*/ 25393 w 174"/>
                  <a:gd name="T15" fmla="*/ 73377 h 236"/>
                  <a:gd name="T16" fmla="*/ 45622 w 174"/>
                  <a:gd name="T17" fmla="*/ 74695 h 236"/>
                  <a:gd name="T18" fmla="*/ 45622 w 174"/>
                  <a:gd name="T19" fmla="*/ 74695 h 236"/>
                  <a:gd name="T20" fmla="*/ 49926 w 174"/>
                  <a:gd name="T21" fmla="*/ 66786 h 236"/>
                  <a:gd name="T22" fmla="*/ 49926 w 174"/>
                  <a:gd name="T23" fmla="*/ 66786 h 236"/>
                  <a:gd name="T24" fmla="*/ 44331 w 174"/>
                  <a:gd name="T25" fmla="*/ 21530 h 236"/>
                  <a:gd name="T26" fmla="*/ 67142 w 174"/>
                  <a:gd name="T27" fmla="*/ 58877 h 236"/>
                  <a:gd name="T28" fmla="*/ 67142 w 174"/>
                  <a:gd name="T29" fmla="*/ 58877 h 236"/>
                  <a:gd name="T30" fmla="*/ 24963 w 174"/>
                  <a:gd name="T31" fmla="*/ 87876 h 236"/>
                  <a:gd name="T32" fmla="*/ 24963 w 174"/>
                  <a:gd name="T33" fmla="*/ 87876 h 236"/>
                  <a:gd name="T34" fmla="*/ 6886 w 174"/>
                  <a:gd name="T35" fmla="*/ 62832 h 236"/>
                  <a:gd name="T36" fmla="*/ 6886 w 174"/>
                  <a:gd name="T37" fmla="*/ 62832 h 236"/>
                  <a:gd name="T38" fmla="*/ 7747 w 174"/>
                  <a:gd name="T39" fmla="*/ 54923 h 236"/>
                  <a:gd name="T40" fmla="*/ 7747 w 174"/>
                  <a:gd name="T41" fmla="*/ 54923 h 236"/>
                  <a:gd name="T42" fmla="*/ 2152 w 174"/>
                  <a:gd name="T43" fmla="*/ 44378 h 236"/>
                  <a:gd name="T44" fmla="*/ 2152 w 174"/>
                  <a:gd name="T45" fmla="*/ 44378 h 236"/>
                  <a:gd name="T46" fmla="*/ 51648 w 174"/>
                  <a:gd name="T47" fmla="*/ 7469 h 236"/>
                  <a:gd name="T48" fmla="*/ 51648 w 174"/>
                  <a:gd name="T49" fmla="*/ 7469 h 236"/>
                  <a:gd name="T50" fmla="*/ 67142 w 174"/>
                  <a:gd name="T51" fmla="*/ 58877 h 2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4" h="236">
                    <a:moveTo>
                      <a:pt x="103" y="49"/>
                    </a:moveTo>
                    <a:lnTo>
                      <a:pt x="103" y="49"/>
                    </a:lnTo>
                    <a:cubicBezTo>
                      <a:pt x="83" y="47"/>
                      <a:pt x="68" y="58"/>
                      <a:pt x="57" y="72"/>
                    </a:cubicBezTo>
                    <a:cubicBezTo>
                      <a:pt x="59" y="85"/>
                      <a:pt x="53" y="95"/>
                      <a:pt x="47" y="109"/>
                    </a:cubicBezTo>
                    <a:cubicBezTo>
                      <a:pt x="39" y="130"/>
                      <a:pt x="39" y="152"/>
                      <a:pt x="59" y="167"/>
                    </a:cubicBezTo>
                    <a:cubicBezTo>
                      <a:pt x="68" y="175"/>
                      <a:pt x="96" y="177"/>
                      <a:pt x="106" y="170"/>
                    </a:cubicBezTo>
                    <a:cubicBezTo>
                      <a:pt x="110" y="166"/>
                      <a:pt x="113" y="158"/>
                      <a:pt x="116" y="152"/>
                    </a:cubicBezTo>
                    <a:cubicBezTo>
                      <a:pt x="130" y="125"/>
                      <a:pt x="156" y="53"/>
                      <a:pt x="103" y="49"/>
                    </a:cubicBezTo>
                    <a:close/>
                    <a:moveTo>
                      <a:pt x="156" y="134"/>
                    </a:moveTo>
                    <a:lnTo>
                      <a:pt x="156" y="134"/>
                    </a:lnTo>
                    <a:cubicBezTo>
                      <a:pt x="141" y="173"/>
                      <a:pt x="106" y="235"/>
                      <a:pt x="58" y="200"/>
                    </a:cubicBezTo>
                    <a:cubicBezTo>
                      <a:pt x="39" y="187"/>
                      <a:pt x="20" y="166"/>
                      <a:pt x="16" y="143"/>
                    </a:cubicBezTo>
                    <a:cubicBezTo>
                      <a:pt x="14" y="138"/>
                      <a:pt x="16" y="131"/>
                      <a:pt x="18" y="125"/>
                    </a:cubicBezTo>
                    <a:cubicBezTo>
                      <a:pt x="9" y="124"/>
                      <a:pt x="0" y="113"/>
                      <a:pt x="5" y="101"/>
                    </a:cubicBezTo>
                    <a:cubicBezTo>
                      <a:pt x="25" y="58"/>
                      <a:pt x="62" y="0"/>
                      <a:pt x="120" y="17"/>
                    </a:cubicBezTo>
                    <a:cubicBezTo>
                      <a:pt x="170" y="32"/>
                      <a:pt x="173" y="93"/>
                      <a:pt x="156"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249" name="Freeform 212">
                <a:extLst>
                  <a:ext uri="{FF2B5EF4-FFF2-40B4-BE49-F238E27FC236}">
                    <a16:creationId xmlns:a16="http://schemas.microsoft.com/office/drawing/2014/main" id="{32E474DE-3F71-DF46-9198-CB6A1D29A33B}"/>
                  </a:ext>
                </a:extLst>
              </p:cNvPr>
              <p:cNvSpPr>
                <a:spLocks noChangeArrowheads="1"/>
              </p:cNvSpPr>
              <p:nvPr/>
            </p:nvSpPr>
            <p:spPr bwMode="auto">
              <a:xfrm>
                <a:off x="7308322" y="5193296"/>
                <a:ext cx="88765" cy="87190"/>
              </a:xfrm>
              <a:custGeom>
                <a:avLst/>
                <a:gdLst>
                  <a:gd name="T0" fmla="*/ 59 w 203"/>
                  <a:gd name="T1" fmla="*/ 135 h 197"/>
                  <a:gd name="T2" fmla="*/ 59 w 203"/>
                  <a:gd name="T3" fmla="*/ 135 h 197"/>
                  <a:gd name="T4" fmla="*/ 108 w 203"/>
                  <a:gd name="T5" fmla="*/ 150 h 197"/>
                  <a:gd name="T6" fmla="*/ 108 w 203"/>
                  <a:gd name="T7" fmla="*/ 150 h 197"/>
                  <a:gd name="T8" fmla="*/ 140 w 203"/>
                  <a:gd name="T9" fmla="*/ 131 h 197"/>
                  <a:gd name="T10" fmla="*/ 140 w 203"/>
                  <a:gd name="T11" fmla="*/ 131 h 197"/>
                  <a:gd name="T12" fmla="*/ 175 w 203"/>
                  <a:gd name="T13" fmla="*/ 83 h 197"/>
                  <a:gd name="T14" fmla="*/ 175 w 203"/>
                  <a:gd name="T15" fmla="*/ 83 h 197"/>
                  <a:gd name="T16" fmla="*/ 143 w 203"/>
                  <a:gd name="T17" fmla="*/ 46 h 197"/>
                  <a:gd name="T18" fmla="*/ 143 w 203"/>
                  <a:gd name="T19" fmla="*/ 46 h 197"/>
                  <a:gd name="T20" fmla="*/ 125 w 203"/>
                  <a:gd name="T21" fmla="*/ 52 h 197"/>
                  <a:gd name="T22" fmla="*/ 125 w 203"/>
                  <a:gd name="T23" fmla="*/ 52 h 197"/>
                  <a:gd name="T24" fmla="*/ 59 w 203"/>
                  <a:gd name="T25" fmla="*/ 135 h 197"/>
                  <a:gd name="T26" fmla="*/ 84 w 203"/>
                  <a:gd name="T27" fmla="*/ 35 h 197"/>
                  <a:gd name="T28" fmla="*/ 84 w 203"/>
                  <a:gd name="T29" fmla="*/ 35 h 197"/>
                  <a:gd name="T30" fmla="*/ 198 w 203"/>
                  <a:gd name="T31" fmla="*/ 61 h 197"/>
                  <a:gd name="T32" fmla="*/ 198 w 203"/>
                  <a:gd name="T33" fmla="*/ 61 h 197"/>
                  <a:gd name="T34" fmla="*/ 188 w 203"/>
                  <a:gd name="T35" fmla="*/ 129 h 197"/>
                  <a:gd name="T36" fmla="*/ 188 w 203"/>
                  <a:gd name="T37" fmla="*/ 129 h 197"/>
                  <a:gd name="T38" fmla="*/ 172 w 203"/>
                  <a:gd name="T39" fmla="*/ 141 h 197"/>
                  <a:gd name="T40" fmla="*/ 172 w 203"/>
                  <a:gd name="T41" fmla="*/ 141 h 197"/>
                  <a:gd name="T42" fmla="*/ 164 w 203"/>
                  <a:gd name="T43" fmla="*/ 166 h 197"/>
                  <a:gd name="T44" fmla="*/ 164 w 203"/>
                  <a:gd name="T45" fmla="*/ 166 h 197"/>
                  <a:gd name="T46" fmla="*/ 24 w 203"/>
                  <a:gd name="T47" fmla="*/ 144 h 197"/>
                  <a:gd name="T48" fmla="*/ 24 w 203"/>
                  <a:gd name="T49" fmla="*/ 144 h 197"/>
                  <a:gd name="T50" fmla="*/ 84 w 203"/>
                  <a:gd name="T51" fmla="*/ 35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3" h="197">
                    <a:moveTo>
                      <a:pt x="59" y="135"/>
                    </a:moveTo>
                    <a:lnTo>
                      <a:pt x="59" y="135"/>
                    </a:lnTo>
                    <a:cubicBezTo>
                      <a:pt x="71" y="149"/>
                      <a:pt x="89" y="152"/>
                      <a:pt x="108" y="150"/>
                    </a:cubicBezTo>
                    <a:lnTo>
                      <a:pt x="108" y="150"/>
                    </a:lnTo>
                    <a:cubicBezTo>
                      <a:pt x="116" y="138"/>
                      <a:pt x="126" y="137"/>
                      <a:pt x="140" y="131"/>
                    </a:cubicBezTo>
                    <a:lnTo>
                      <a:pt x="140" y="131"/>
                    </a:lnTo>
                    <a:cubicBezTo>
                      <a:pt x="162" y="123"/>
                      <a:pt x="179" y="107"/>
                      <a:pt x="175" y="83"/>
                    </a:cubicBezTo>
                    <a:lnTo>
                      <a:pt x="175" y="83"/>
                    </a:lnTo>
                    <a:cubicBezTo>
                      <a:pt x="173" y="70"/>
                      <a:pt x="156" y="49"/>
                      <a:pt x="143" y="46"/>
                    </a:cubicBezTo>
                    <a:lnTo>
                      <a:pt x="143" y="46"/>
                    </a:lnTo>
                    <a:cubicBezTo>
                      <a:pt x="138" y="46"/>
                      <a:pt x="130" y="50"/>
                      <a:pt x="125" y="52"/>
                    </a:cubicBezTo>
                    <a:lnTo>
                      <a:pt x="125" y="52"/>
                    </a:lnTo>
                    <a:cubicBezTo>
                      <a:pt x="95" y="61"/>
                      <a:pt x="25" y="91"/>
                      <a:pt x="59" y="135"/>
                    </a:cubicBezTo>
                    <a:close/>
                    <a:moveTo>
                      <a:pt x="84" y="35"/>
                    </a:moveTo>
                    <a:lnTo>
                      <a:pt x="84" y="35"/>
                    </a:lnTo>
                    <a:cubicBezTo>
                      <a:pt x="122" y="19"/>
                      <a:pt x="190" y="0"/>
                      <a:pt x="198" y="61"/>
                    </a:cubicBezTo>
                    <a:lnTo>
                      <a:pt x="198" y="61"/>
                    </a:lnTo>
                    <a:cubicBezTo>
                      <a:pt x="202" y="83"/>
                      <a:pt x="201" y="111"/>
                      <a:pt x="188" y="129"/>
                    </a:cubicBezTo>
                    <a:lnTo>
                      <a:pt x="188" y="129"/>
                    </a:lnTo>
                    <a:cubicBezTo>
                      <a:pt x="184" y="136"/>
                      <a:pt x="179" y="138"/>
                      <a:pt x="172" y="141"/>
                    </a:cubicBezTo>
                    <a:lnTo>
                      <a:pt x="172" y="141"/>
                    </a:lnTo>
                    <a:cubicBezTo>
                      <a:pt x="177" y="149"/>
                      <a:pt x="176" y="163"/>
                      <a:pt x="164" y="166"/>
                    </a:cubicBezTo>
                    <a:lnTo>
                      <a:pt x="164" y="166"/>
                    </a:lnTo>
                    <a:cubicBezTo>
                      <a:pt x="119" y="183"/>
                      <a:pt x="52" y="196"/>
                      <a:pt x="24" y="144"/>
                    </a:cubicBezTo>
                    <a:lnTo>
                      <a:pt x="24" y="144"/>
                    </a:lnTo>
                    <a:cubicBezTo>
                      <a:pt x="0" y="96"/>
                      <a:pt x="42" y="50"/>
                      <a:pt x="84" y="35"/>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250" name="Freeform 213">
                <a:extLst>
                  <a:ext uri="{FF2B5EF4-FFF2-40B4-BE49-F238E27FC236}">
                    <a16:creationId xmlns:a16="http://schemas.microsoft.com/office/drawing/2014/main" id="{E0A60F1C-3937-8143-9D2C-FC18AEC3F3C9}"/>
                  </a:ext>
                </a:extLst>
              </p:cNvPr>
              <p:cNvSpPr>
                <a:spLocks/>
              </p:cNvSpPr>
              <p:nvPr/>
            </p:nvSpPr>
            <p:spPr bwMode="auto">
              <a:xfrm>
                <a:off x="7475535" y="5187951"/>
                <a:ext cx="74889" cy="103694"/>
              </a:xfrm>
              <a:custGeom>
                <a:avLst/>
                <a:gdLst>
                  <a:gd name="T0" fmla="*/ 43900 w 174"/>
                  <a:gd name="T1" fmla="*/ 20651 h 236"/>
                  <a:gd name="T2" fmla="*/ 43900 w 174"/>
                  <a:gd name="T3" fmla="*/ 20651 h 236"/>
                  <a:gd name="T4" fmla="*/ 24102 w 174"/>
                  <a:gd name="T5" fmla="*/ 31196 h 236"/>
                  <a:gd name="T6" fmla="*/ 24102 w 174"/>
                  <a:gd name="T7" fmla="*/ 31196 h 236"/>
                  <a:gd name="T8" fmla="*/ 20229 w 174"/>
                  <a:gd name="T9" fmla="*/ 47893 h 236"/>
                  <a:gd name="T10" fmla="*/ 20229 w 174"/>
                  <a:gd name="T11" fmla="*/ 47893 h 236"/>
                  <a:gd name="T12" fmla="*/ 25393 w 174"/>
                  <a:gd name="T13" fmla="*/ 73377 h 236"/>
                  <a:gd name="T14" fmla="*/ 25393 w 174"/>
                  <a:gd name="T15" fmla="*/ 73377 h 236"/>
                  <a:gd name="T16" fmla="*/ 45622 w 174"/>
                  <a:gd name="T17" fmla="*/ 73816 h 236"/>
                  <a:gd name="T18" fmla="*/ 45622 w 174"/>
                  <a:gd name="T19" fmla="*/ 73816 h 236"/>
                  <a:gd name="T20" fmla="*/ 49926 w 174"/>
                  <a:gd name="T21" fmla="*/ 66786 h 236"/>
                  <a:gd name="T22" fmla="*/ 49926 w 174"/>
                  <a:gd name="T23" fmla="*/ 66786 h 236"/>
                  <a:gd name="T24" fmla="*/ 43900 w 174"/>
                  <a:gd name="T25" fmla="*/ 20651 h 236"/>
                  <a:gd name="T26" fmla="*/ 67142 w 174"/>
                  <a:gd name="T27" fmla="*/ 58877 h 236"/>
                  <a:gd name="T28" fmla="*/ 67142 w 174"/>
                  <a:gd name="T29" fmla="*/ 58877 h 236"/>
                  <a:gd name="T30" fmla="*/ 24963 w 174"/>
                  <a:gd name="T31" fmla="*/ 86998 h 236"/>
                  <a:gd name="T32" fmla="*/ 24963 w 174"/>
                  <a:gd name="T33" fmla="*/ 86998 h 236"/>
                  <a:gd name="T34" fmla="*/ 6886 w 174"/>
                  <a:gd name="T35" fmla="*/ 62832 h 236"/>
                  <a:gd name="T36" fmla="*/ 6886 w 174"/>
                  <a:gd name="T37" fmla="*/ 62832 h 236"/>
                  <a:gd name="T38" fmla="*/ 7747 w 174"/>
                  <a:gd name="T39" fmla="*/ 54044 h 236"/>
                  <a:gd name="T40" fmla="*/ 7747 w 174"/>
                  <a:gd name="T41" fmla="*/ 54044 h 236"/>
                  <a:gd name="T42" fmla="*/ 2152 w 174"/>
                  <a:gd name="T43" fmla="*/ 44378 h 236"/>
                  <a:gd name="T44" fmla="*/ 2152 w 174"/>
                  <a:gd name="T45" fmla="*/ 44378 h 236"/>
                  <a:gd name="T46" fmla="*/ 51217 w 174"/>
                  <a:gd name="T47" fmla="*/ 6591 h 236"/>
                  <a:gd name="T48" fmla="*/ 51217 w 174"/>
                  <a:gd name="T49" fmla="*/ 6591 h 236"/>
                  <a:gd name="T50" fmla="*/ 67142 w 174"/>
                  <a:gd name="T51" fmla="*/ 58877 h 2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4" h="236">
                    <a:moveTo>
                      <a:pt x="102" y="47"/>
                    </a:moveTo>
                    <a:lnTo>
                      <a:pt x="102" y="47"/>
                    </a:lnTo>
                    <a:cubicBezTo>
                      <a:pt x="83" y="46"/>
                      <a:pt x="68" y="56"/>
                      <a:pt x="56" y="71"/>
                    </a:cubicBezTo>
                    <a:cubicBezTo>
                      <a:pt x="59" y="84"/>
                      <a:pt x="52" y="94"/>
                      <a:pt x="47" y="109"/>
                    </a:cubicBezTo>
                    <a:cubicBezTo>
                      <a:pt x="39" y="128"/>
                      <a:pt x="39" y="152"/>
                      <a:pt x="59" y="167"/>
                    </a:cubicBezTo>
                    <a:cubicBezTo>
                      <a:pt x="70" y="174"/>
                      <a:pt x="96" y="177"/>
                      <a:pt x="106" y="168"/>
                    </a:cubicBezTo>
                    <a:cubicBezTo>
                      <a:pt x="110" y="165"/>
                      <a:pt x="113" y="156"/>
                      <a:pt x="116" y="152"/>
                    </a:cubicBezTo>
                    <a:cubicBezTo>
                      <a:pt x="130" y="123"/>
                      <a:pt x="156" y="52"/>
                      <a:pt x="102" y="47"/>
                    </a:cubicBezTo>
                    <a:close/>
                    <a:moveTo>
                      <a:pt x="156" y="134"/>
                    </a:moveTo>
                    <a:lnTo>
                      <a:pt x="156" y="134"/>
                    </a:lnTo>
                    <a:cubicBezTo>
                      <a:pt x="141" y="172"/>
                      <a:pt x="106" y="235"/>
                      <a:pt x="58" y="198"/>
                    </a:cubicBezTo>
                    <a:cubicBezTo>
                      <a:pt x="39" y="185"/>
                      <a:pt x="20" y="165"/>
                      <a:pt x="16" y="143"/>
                    </a:cubicBezTo>
                    <a:cubicBezTo>
                      <a:pt x="16" y="136"/>
                      <a:pt x="16" y="130"/>
                      <a:pt x="18" y="123"/>
                    </a:cubicBezTo>
                    <a:cubicBezTo>
                      <a:pt x="9" y="122"/>
                      <a:pt x="0" y="113"/>
                      <a:pt x="5" y="101"/>
                    </a:cubicBezTo>
                    <a:cubicBezTo>
                      <a:pt x="25" y="57"/>
                      <a:pt x="62" y="0"/>
                      <a:pt x="119" y="15"/>
                    </a:cubicBezTo>
                    <a:cubicBezTo>
                      <a:pt x="169" y="30"/>
                      <a:pt x="173" y="93"/>
                      <a:pt x="156"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251" name="Freeform 214">
                <a:extLst>
                  <a:ext uri="{FF2B5EF4-FFF2-40B4-BE49-F238E27FC236}">
                    <a16:creationId xmlns:a16="http://schemas.microsoft.com/office/drawing/2014/main" id="{C5CB9C6D-8150-E447-ADFA-023E5F526C9E}"/>
                  </a:ext>
                </a:extLst>
              </p:cNvPr>
              <p:cNvSpPr>
                <a:spLocks noChangeArrowheads="1"/>
              </p:cNvSpPr>
              <p:nvPr/>
            </p:nvSpPr>
            <p:spPr bwMode="auto">
              <a:xfrm>
                <a:off x="7162806" y="5203468"/>
                <a:ext cx="77124" cy="65393"/>
              </a:xfrm>
              <a:custGeom>
                <a:avLst/>
                <a:gdLst>
                  <a:gd name="T0" fmla="*/ 129 w 177"/>
                  <a:gd name="T1" fmla="*/ 62 h 150"/>
                  <a:gd name="T2" fmla="*/ 129 w 177"/>
                  <a:gd name="T3" fmla="*/ 62 h 150"/>
                  <a:gd name="T4" fmla="*/ 88 w 177"/>
                  <a:gd name="T5" fmla="*/ 34 h 150"/>
                  <a:gd name="T6" fmla="*/ 88 w 177"/>
                  <a:gd name="T7" fmla="*/ 34 h 150"/>
                  <a:gd name="T8" fmla="*/ 58 w 177"/>
                  <a:gd name="T9" fmla="*/ 42 h 150"/>
                  <a:gd name="T10" fmla="*/ 58 w 177"/>
                  <a:gd name="T11" fmla="*/ 42 h 150"/>
                  <a:gd name="T12" fmla="*/ 22 w 177"/>
                  <a:gd name="T13" fmla="*/ 76 h 150"/>
                  <a:gd name="T14" fmla="*/ 22 w 177"/>
                  <a:gd name="T15" fmla="*/ 76 h 150"/>
                  <a:gd name="T16" fmla="*/ 47 w 177"/>
                  <a:gd name="T17" fmla="*/ 118 h 150"/>
                  <a:gd name="T18" fmla="*/ 47 w 177"/>
                  <a:gd name="T19" fmla="*/ 118 h 150"/>
                  <a:gd name="T20" fmla="*/ 63 w 177"/>
                  <a:gd name="T21" fmla="*/ 118 h 150"/>
                  <a:gd name="T22" fmla="*/ 63 w 177"/>
                  <a:gd name="T23" fmla="*/ 118 h 150"/>
                  <a:gd name="T24" fmla="*/ 129 w 177"/>
                  <a:gd name="T25" fmla="*/ 62 h 150"/>
                  <a:gd name="T26" fmla="*/ 97 w 177"/>
                  <a:gd name="T27" fmla="*/ 145 h 150"/>
                  <a:gd name="T28" fmla="*/ 97 w 177"/>
                  <a:gd name="T29" fmla="*/ 145 h 150"/>
                  <a:gd name="T30" fmla="*/ 0 w 177"/>
                  <a:gd name="T31" fmla="*/ 89 h 150"/>
                  <a:gd name="T32" fmla="*/ 0 w 177"/>
                  <a:gd name="T33" fmla="*/ 89 h 150"/>
                  <a:gd name="T34" fmla="*/ 17 w 177"/>
                  <a:gd name="T35" fmla="*/ 30 h 150"/>
                  <a:gd name="T36" fmla="*/ 17 w 177"/>
                  <a:gd name="T37" fmla="*/ 30 h 150"/>
                  <a:gd name="T38" fmla="*/ 31 w 177"/>
                  <a:gd name="T39" fmla="*/ 22 h 150"/>
                  <a:gd name="T40" fmla="*/ 31 w 177"/>
                  <a:gd name="T41" fmla="*/ 22 h 150"/>
                  <a:gd name="T42" fmla="*/ 41 w 177"/>
                  <a:gd name="T43" fmla="*/ 3 h 150"/>
                  <a:gd name="T44" fmla="*/ 41 w 177"/>
                  <a:gd name="T45" fmla="*/ 3 h 150"/>
                  <a:gd name="T46" fmla="*/ 160 w 177"/>
                  <a:gd name="T47" fmla="*/ 62 h 150"/>
                  <a:gd name="T48" fmla="*/ 160 w 177"/>
                  <a:gd name="T49" fmla="*/ 62 h 150"/>
                  <a:gd name="T50" fmla="*/ 97 w 177"/>
                  <a:gd name="T51" fmla="*/ 14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7" h="150">
                    <a:moveTo>
                      <a:pt x="129" y="62"/>
                    </a:moveTo>
                    <a:lnTo>
                      <a:pt x="129" y="62"/>
                    </a:lnTo>
                    <a:cubicBezTo>
                      <a:pt x="119" y="45"/>
                      <a:pt x="105" y="37"/>
                      <a:pt x="88" y="34"/>
                    </a:cubicBezTo>
                    <a:lnTo>
                      <a:pt x="88" y="34"/>
                    </a:lnTo>
                    <a:cubicBezTo>
                      <a:pt x="80" y="41"/>
                      <a:pt x="71" y="40"/>
                      <a:pt x="58" y="42"/>
                    </a:cubicBezTo>
                    <a:lnTo>
                      <a:pt x="58" y="42"/>
                    </a:lnTo>
                    <a:cubicBezTo>
                      <a:pt x="38" y="43"/>
                      <a:pt x="22" y="53"/>
                      <a:pt x="22" y="76"/>
                    </a:cubicBezTo>
                    <a:lnTo>
                      <a:pt x="22" y="76"/>
                    </a:lnTo>
                    <a:cubicBezTo>
                      <a:pt x="22" y="88"/>
                      <a:pt x="35" y="113"/>
                      <a:pt x="47" y="118"/>
                    </a:cubicBezTo>
                    <a:lnTo>
                      <a:pt x="47" y="118"/>
                    </a:lnTo>
                    <a:cubicBezTo>
                      <a:pt x="50" y="120"/>
                      <a:pt x="58" y="118"/>
                      <a:pt x="63" y="118"/>
                    </a:cubicBezTo>
                    <a:lnTo>
                      <a:pt x="63" y="118"/>
                    </a:lnTo>
                    <a:cubicBezTo>
                      <a:pt x="89" y="118"/>
                      <a:pt x="154" y="109"/>
                      <a:pt x="129" y="62"/>
                    </a:cubicBezTo>
                    <a:close/>
                    <a:moveTo>
                      <a:pt x="97" y="145"/>
                    </a:moveTo>
                    <a:lnTo>
                      <a:pt x="97" y="145"/>
                    </a:lnTo>
                    <a:cubicBezTo>
                      <a:pt x="62" y="149"/>
                      <a:pt x="0" y="146"/>
                      <a:pt x="0" y="89"/>
                    </a:cubicBezTo>
                    <a:lnTo>
                      <a:pt x="0" y="89"/>
                    </a:lnTo>
                    <a:cubicBezTo>
                      <a:pt x="0" y="68"/>
                      <a:pt x="2" y="43"/>
                      <a:pt x="17" y="30"/>
                    </a:cubicBezTo>
                    <a:lnTo>
                      <a:pt x="17" y="30"/>
                    </a:lnTo>
                    <a:cubicBezTo>
                      <a:pt x="21" y="26"/>
                      <a:pt x="25" y="24"/>
                      <a:pt x="31" y="22"/>
                    </a:cubicBezTo>
                    <a:lnTo>
                      <a:pt x="31" y="22"/>
                    </a:lnTo>
                    <a:cubicBezTo>
                      <a:pt x="27" y="15"/>
                      <a:pt x="30" y="3"/>
                      <a:pt x="41" y="3"/>
                    </a:cubicBezTo>
                    <a:lnTo>
                      <a:pt x="41" y="3"/>
                    </a:lnTo>
                    <a:cubicBezTo>
                      <a:pt x="81" y="0"/>
                      <a:pt x="142" y="7"/>
                      <a:pt x="160" y="62"/>
                    </a:cubicBezTo>
                    <a:lnTo>
                      <a:pt x="160" y="62"/>
                    </a:lnTo>
                    <a:cubicBezTo>
                      <a:pt x="176" y="113"/>
                      <a:pt x="135" y="142"/>
                      <a:pt x="97" y="145"/>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252" name="Freeform 215">
                <a:extLst>
                  <a:ext uri="{FF2B5EF4-FFF2-40B4-BE49-F238E27FC236}">
                    <a16:creationId xmlns:a16="http://schemas.microsoft.com/office/drawing/2014/main" id="{8E60C1AB-19F0-DD46-9B7B-BFC5BFBDD5D5}"/>
                  </a:ext>
                </a:extLst>
              </p:cNvPr>
              <p:cNvSpPr>
                <a:spLocks noChangeArrowheads="1"/>
              </p:cNvSpPr>
              <p:nvPr/>
            </p:nvSpPr>
            <p:spPr bwMode="auto">
              <a:xfrm>
                <a:off x="7621183" y="5193296"/>
                <a:ext cx="81489" cy="81377"/>
              </a:xfrm>
              <a:custGeom>
                <a:avLst/>
                <a:gdLst>
                  <a:gd name="T0" fmla="*/ 65 w 187"/>
                  <a:gd name="T1" fmla="*/ 130 h 186"/>
                  <a:gd name="T2" fmla="*/ 65 w 187"/>
                  <a:gd name="T3" fmla="*/ 130 h 186"/>
                  <a:gd name="T4" fmla="*/ 112 w 187"/>
                  <a:gd name="T5" fmla="*/ 139 h 186"/>
                  <a:gd name="T6" fmla="*/ 112 w 187"/>
                  <a:gd name="T7" fmla="*/ 139 h 186"/>
                  <a:gd name="T8" fmla="*/ 137 w 187"/>
                  <a:gd name="T9" fmla="*/ 120 h 186"/>
                  <a:gd name="T10" fmla="*/ 137 w 187"/>
                  <a:gd name="T11" fmla="*/ 120 h 186"/>
                  <a:gd name="T12" fmla="*/ 154 w 187"/>
                  <a:gd name="T13" fmla="*/ 72 h 186"/>
                  <a:gd name="T14" fmla="*/ 154 w 187"/>
                  <a:gd name="T15" fmla="*/ 72 h 186"/>
                  <a:gd name="T16" fmla="*/ 116 w 187"/>
                  <a:gd name="T17" fmla="*/ 45 h 186"/>
                  <a:gd name="T18" fmla="*/ 116 w 187"/>
                  <a:gd name="T19" fmla="*/ 45 h 186"/>
                  <a:gd name="T20" fmla="*/ 100 w 187"/>
                  <a:gd name="T21" fmla="*/ 51 h 186"/>
                  <a:gd name="T22" fmla="*/ 100 w 187"/>
                  <a:gd name="T23" fmla="*/ 51 h 186"/>
                  <a:gd name="T24" fmla="*/ 65 w 187"/>
                  <a:gd name="T25" fmla="*/ 130 h 186"/>
                  <a:gd name="T26" fmla="*/ 58 w 187"/>
                  <a:gd name="T27" fmla="*/ 41 h 186"/>
                  <a:gd name="T28" fmla="*/ 58 w 187"/>
                  <a:gd name="T29" fmla="*/ 41 h 186"/>
                  <a:gd name="T30" fmla="*/ 171 w 187"/>
                  <a:gd name="T31" fmla="*/ 51 h 186"/>
                  <a:gd name="T32" fmla="*/ 171 w 187"/>
                  <a:gd name="T33" fmla="*/ 51 h 186"/>
                  <a:gd name="T34" fmla="*/ 180 w 187"/>
                  <a:gd name="T35" fmla="*/ 113 h 186"/>
                  <a:gd name="T36" fmla="*/ 180 w 187"/>
                  <a:gd name="T37" fmla="*/ 113 h 186"/>
                  <a:gd name="T38" fmla="*/ 168 w 187"/>
                  <a:gd name="T39" fmla="*/ 124 h 186"/>
                  <a:gd name="T40" fmla="*/ 168 w 187"/>
                  <a:gd name="T41" fmla="*/ 124 h 186"/>
                  <a:gd name="T42" fmla="*/ 168 w 187"/>
                  <a:gd name="T43" fmla="*/ 147 h 186"/>
                  <a:gd name="T44" fmla="*/ 168 w 187"/>
                  <a:gd name="T45" fmla="*/ 147 h 186"/>
                  <a:gd name="T46" fmla="*/ 36 w 187"/>
                  <a:gd name="T47" fmla="*/ 142 h 186"/>
                  <a:gd name="T48" fmla="*/ 36 w 187"/>
                  <a:gd name="T49" fmla="*/ 142 h 186"/>
                  <a:gd name="T50" fmla="*/ 58 w 187"/>
                  <a:gd name="T51" fmla="*/ 41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7" h="186">
                    <a:moveTo>
                      <a:pt x="65" y="130"/>
                    </a:moveTo>
                    <a:lnTo>
                      <a:pt x="65" y="130"/>
                    </a:lnTo>
                    <a:cubicBezTo>
                      <a:pt x="79" y="142"/>
                      <a:pt x="96" y="143"/>
                      <a:pt x="112" y="139"/>
                    </a:cubicBezTo>
                    <a:lnTo>
                      <a:pt x="112" y="139"/>
                    </a:lnTo>
                    <a:cubicBezTo>
                      <a:pt x="117" y="129"/>
                      <a:pt x="125" y="126"/>
                      <a:pt x="137" y="120"/>
                    </a:cubicBezTo>
                    <a:lnTo>
                      <a:pt x="137" y="120"/>
                    </a:lnTo>
                    <a:cubicBezTo>
                      <a:pt x="154" y="109"/>
                      <a:pt x="165" y="93"/>
                      <a:pt x="154" y="72"/>
                    </a:cubicBezTo>
                    <a:lnTo>
                      <a:pt x="154" y="72"/>
                    </a:lnTo>
                    <a:cubicBezTo>
                      <a:pt x="150" y="62"/>
                      <a:pt x="128" y="45"/>
                      <a:pt x="116" y="45"/>
                    </a:cubicBezTo>
                    <a:lnTo>
                      <a:pt x="116" y="45"/>
                    </a:lnTo>
                    <a:cubicBezTo>
                      <a:pt x="111" y="45"/>
                      <a:pt x="104" y="50"/>
                      <a:pt x="100" y="51"/>
                    </a:cubicBezTo>
                    <a:lnTo>
                      <a:pt x="100" y="51"/>
                    </a:lnTo>
                    <a:cubicBezTo>
                      <a:pt x="75" y="63"/>
                      <a:pt x="21" y="97"/>
                      <a:pt x="65" y="130"/>
                    </a:cubicBezTo>
                    <a:close/>
                    <a:moveTo>
                      <a:pt x="58" y="41"/>
                    </a:moveTo>
                    <a:lnTo>
                      <a:pt x="58" y="41"/>
                    </a:lnTo>
                    <a:cubicBezTo>
                      <a:pt x="90" y="24"/>
                      <a:pt x="146" y="0"/>
                      <a:pt x="171" y="51"/>
                    </a:cubicBezTo>
                    <a:lnTo>
                      <a:pt x="171" y="51"/>
                    </a:lnTo>
                    <a:cubicBezTo>
                      <a:pt x="179" y="70"/>
                      <a:pt x="186" y="95"/>
                      <a:pt x="180" y="113"/>
                    </a:cubicBezTo>
                    <a:lnTo>
                      <a:pt x="180" y="113"/>
                    </a:lnTo>
                    <a:cubicBezTo>
                      <a:pt x="178" y="117"/>
                      <a:pt x="174" y="121"/>
                      <a:pt x="168" y="124"/>
                    </a:cubicBezTo>
                    <a:lnTo>
                      <a:pt x="168" y="124"/>
                    </a:lnTo>
                    <a:cubicBezTo>
                      <a:pt x="176" y="130"/>
                      <a:pt x="178" y="143"/>
                      <a:pt x="168" y="147"/>
                    </a:cubicBezTo>
                    <a:lnTo>
                      <a:pt x="168" y="147"/>
                    </a:lnTo>
                    <a:cubicBezTo>
                      <a:pt x="133" y="167"/>
                      <a:pt x="75" y="185"/>
                      <a:pt x="36" y="142"/>
                    </a:cubicBezTo>
                    <a:lnTo>
                      <a:pt x="36" y="142"/>
                    </a:lnTo>
                    <a:cubicBezTo>
                      <a:pt x="0" y="104"/>
                      <a:pt x="25" y="59"/>
                      <a:pt x="58" y="41"/>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253" name="Freeform 216">
                <a:extLst>
                  <a:ext uri="{FF2B5EF4-FFF2-40B4-BE49-F238E27FC236}">
                    <a16:creationId xmlns:a16="http://schemas.microsoft.com/office/drawing/2014/main" id="{E1605179-AB49-DC4C-985C-EB85EBA166F3}"/>
                  </a:ext>
                </a:extLst>
              </p:cNvPr>
              <p:cNvSpPr>
                <a:spLocks noChangeArrowheads="1"/>
              </p:cNvSpPr>
              <p:nvPr/>
            </p:nvSpPr>
            <p:spPr bwMode="auto">
              <a:xfrm>
                <a:off x="7782706" y="5203468"/>
                <a:ext cx="77124" cy="65393"/>
              </a:xfrm>
              <a:custGeom>
                <a:avLst/>
                <a:gdLst>
                  <a:gd name="T0" fmla="*/ 129 w 178"/>
                  <a:gd name="T1" fmla="*/ 60 h 148"/>
                  <a:gd name="T2" fmla="*/ 129 w 178"/>
                  <a:gd name="T3" fmla="*/ 60 h 148"/>
                  <a:gd name="T4" fmla="*/ 88 w 178"/>
                  <a:gd name="T5" fmla="*/ 33 h 148"/>
                  <a:gd name="T6" fmla="*/ 88 w 178"/>
                  <a:gd name="T7" fmla="*/ 33 h 148"/>
                  <a:gd name="T8" fmla="*/ 58 w 178"/>
                  <a:gd name="T9" fmla="*/ 41 h 148"/>
                  <a:gd name="T10" fmla="*/ 58 w 178"/>
                  <a:gd name="T11" fmla="*/ 41 h 148"/>
                  <a:gd name="T12" fmla="*/ 22 w 178"/>
                  <a:gd name="T13" fmla="*/ 76 h 148"/>
                  <a:gd name="T14" fmla="*/ 22 w 178"/>
                  <a:gd name="T15" fmla="*/ 76 h 148"/>
                  <a:gd name="T16" fmla="*/ 46 w 178"/>
                  <a:gd name="T17" fmla="*/ 117 h 148"/>
                  <a:gd name="T18" fmla="*/ 46 w 178"/>
                  <a:gd name="T19" fmla="*/ 117 h 148"/>
                  <a:gd name="T20" fmla="*/ 63 w 178"/>
                  <a:gd name="T21" fmla="*/ 117 h 148"/>
                  <a:gd name="T22" fmla="*/ 63 w 178"/>
                  <a:gd name="T23" fmla="*/ 117 h 148"/>
                  <a:gd name="T24" fmla="*/ 129 w 178"/>
                  <a:gd name="T25" fmla="*/ 60 h 148"/>
                  <a:gd name="T26" fmla="*/ 97 w 178"/>
                  <a:gd name="T27" fmla="*/ 144 h 148"/>
                  <a:gd name="T28" fmla="*/ 97 w 178"/>
                  <a:gd name="T29" fmla="*/ 144 h 148"/>
                  <a:gd name="T30" fmla="*/ 0 w 178"/>
                  <a:gd name="T31" fmla="*/ 88 h 148"/>
                  <a:gd name="T32" fmla="*/ 0 w 178"/>
                  <a:gd name="T33" fmla="*/ 88 h 148"/>
                  <a:gd name="T34" fmla="*/ 17 w 178"/>
                  <a:gd name="T35" fmla="*/ 29 h 148"/>
                  <a:gd name="T36" fmla="*/ 17 w 178"/>
                  <a:gd name="T37" fmla="*/ 29 h 148"/>
                  <a:gd name="T38" fmla="*/ 31 w 178"/>
                  <a:gd name="T39" fmla="*/ 22 h 148"/>
                  <a:gd name="T40" fmla="*/ 31 w 178"/>
                  <a:gd name="T41" fmla="*/ 22 h 148"/>
                  <a:gd name="T42" fmla="*/ 41 w 178"/>
                  <a:gd name="T43" fmla="*/ 1 h 148"/>
                  <a:gd name="T44" fmla="*/ 41 w 178"/>
                  <a:gd name="T45" fmla="*/ 1 h 148"/>
                  <a:gd name="T46" fmla="*/ 160 w 178"/>
                  <a:gd name="T47" fmla="*/ 62 h 148"/>
                  <a:gd name="T48" fmla="*/ 160 w 178"/>
                  <a:gd name="T49" fmla="*/ 62 h 148"/>
                  <a:gd name="T50" fmla="*/ 97 w 178"/>
                  <a:gd name="T51" fmla="*/ 144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8" h="148">
                    <a:moveTo>
                      <a:pt x="129" y="60"/>
                    </a:moveTo>
                    <a:lnTo>
                      <a:pt x="129" y="60"/>
                    </a:lnTo>
                    <a:cubicBezTo>
                      <a:pt x="119" y="43"/>
                      <a:pt x="105" y="35"/>
                      <a:pt x="88" y="33"/>
                    </a:cubicBezTo>
                    <a:lnTo>
                      <a:pt x="88" y="33"/>
                    </a:lnTo>
                    <a:cubicBezTo>
                      <a:pt x="80" y="41"/>
                      <a:pt x="71" y="39"/>
                      <a:pt x="58" y="41"/>
                    </a:cubicBezTo>
                    <a:lnTo>
                      <a:pt x="58" y="41"/>
                    </a:lnTo>
                    <a:cubicBezTo>
                      <a:pt x="39" y="43"/>
                      <a:pt x="22" y="52"/>
                      <a:pt x="22" y="76"/>
                    </a:cubicBezTo>
                    <a:lnTo>
                      <a:pt x="22" y="76"/>
                    </a:lnTo>
                    <a:cubicBezTo>
                      <a:pt x="23" y="88"/>
                      <a:pt x="35" y="112"/>
                      <a:pt x="46" y="117"/>
                    </a:cubicBezTo>
                    <a:lnTo>
                      <a:pt x="46" y="117"/>
                    </a:lnTo>
                    <a:cubicBezTo>
                      <a:pt x="51" y="119"/>
                      <a:pt x="59" y="117"/>
                      <a:pt x="63" y="117"/>
                    </a:cubicBezTo>
                    <a:lnTo>
                      <a:pt x="63" y="117"/>
                    </a:lnTo>
                    <a:cubicBezTo>
                      <a:pt x="91" y="117"/>
                      <a:pt x="155" y="108"/>
                      <a:pt x="129" y="60"/>
                    </a:cubicBezTo>
                    <a:close/>
                    <a:moveTo>
                      <a:pt x="97" y="144"/>
                    </a:moveTo>
                    <a:lnTo>
                      <a:pt x="97" y="144"/>
                    </a:lnTo>
                    <a:cubicBezTo>
                      <a:pt x="62" y="147"/>
                      <a:pt x="0" y="146"/>
                      <a:pt x="0" y="88"/>
                    </a:cubicBezTo>
                    <a:lnTo>
                      <a:pt x="0" y="88"/>
                    </a:lnTo>
                    <a:cubicBezTo>
                      <a:pt x="0" y="67"/>
                      <a:pt x="4" y="42"/>
                      <a:pt x="17" y="29"/>
                    </a:cubicBezTo>
                    <a:lnTo>
                      <a:pt x="17" y="29"/>
                    </a:lnTo>
                    <a:cubicBezTo>
                      <a:pt x="20" y="25"/>
                      <a:pt x="26" y="23"/>
                      <a:pt x="31" y="22"/>
                    </a:cubicBezTo>
                    <a:lnTo>
                      <a:pt x="31" y="22"/>
                    </a:lnTo>
                    <a:cubicBezTo>
                      <a:pt x="27" y="14"/>
                      <a:pt x="30" y="1"/>
                      <a:pt x="41" y="1"/>
                    </a:cubicBezTo>
                    <a:lnTo>
                      <a:pt x="41" y="1"/>
                    </a:lnTo>
                    <a:cubicBezTo>
                      <a:pt x="83" y="0"/>
                      <a:pt x="142" y="5"/>
                      <a:pt x="160" y="62"/>
                    </a:cubicBezTo>
                    <a:lnTo>
                      <a:pt x="160" y="62"/>
                    </a:lnTo>
                    <a:cubicBezTo>
                      <a:pt x="177" y="112"/>
                      <a:pt x="134" y="140"/>
                      <a:pt x="97" y="144"/>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254" name="Freeform 217">
                <a:extLst>
                  <a:ext uri="{FF2B5EF4-FFF2-40B4-BE49-F238E27FC236}">
                    <a16:creationId xmlns:a16="http://schemas.microsoft.com/office/drawing/2014/main" id="{9CC0B205-3D21-1249-B885-24AD82D6B3A8}"/>
                  </a:ext>
                </a:extLst>
              </p:cNvPr>
              <p:cNvSpPr>
                <a:spLocks/>
              </p:cNvSpPr>
              <p:nvPr/>
            </p:nvSpPr>
            <p:spPr bwMode="auto">
              <a:xfrm>
                <a:off x="7924873" y="5187951"/>
                <a:ext cx="74889" cy="101773"/>
              </a:xfrm>
              <a:custGeom>
                <a:avLst/>
                <a:gdLst>
                  <a:gd name="T0" fmla="*/ 43900 w 174"/>
                  <a:gd name="T1" fmla="*/ 20355 h 235"/>
                  <a:gd name="T2" fmla="*/ 43900 w 174"/>
                  <a:gd name="T3" fmla="*/ 20355 h 235"/>
                  <a:gd name="T4" fmla="*/ 24533 w 174"/>
                  <a:gd name="T5" fmla="*/ 30748 h 235"/>
                  <a:gd name="T6" fmla="*/ 24533 w 174"/>
                  <a:gd name="T7" fmla="*/ 30748 h 235"/>
                  <a:gd name="T8" fmla="*/ 20659 w 174"/>
                  <a:gd name="T9" fmla="*/ 46772 h 235"/>
                  <a:gd name="T10" fmla="*/ 20659 w 174"/>
                  <a:gd name="T11" fmla="*/ 46772 h 235"/>
                  <a:gd name="T12" fmla="*/ 25824 w 174"/>
                  <a:gd name="T13" fmla="*/ 72324 h 235"/>
                  <a:gd name="T14" fmla="*/ 25824 w 174"/>
                  <a:gd name="T15" fmla="*/ 72324 h 235"/>
                  <a:gd name="T16" fmla="*/ 46052 w 174"/>
                  <a:gd name="T17" fmla="*/ 72757 h 235"/>
                  <a:gd name="T18" fmla="*/ 46052 w 174"/>
                  <a:gd name="T19" fmla="*/ 72757 h 235"/>
                  <a:gd name="T20" fmla="*/ 49926 w 174"/>
                  <a:gd name="T21" fmla="*/ 65828 h 235"/>
                  <a:gd name="T22" fmla="*/ 49926 w 174"/>
                  <a:gd name="T23" fmla="*/ 65828 h 235"/>
                  <a:gd name="T24" fmla="*/ 43900 w 174"/>
                  <a:gd name="T25" fmla="*/ 20355 h 235"/>
                  <a:gd name="T26" fmla="*/ 67572 w 174"/>
                  <a:gd name="T27" fmla="*/ 58032 h 235"/>
                  <a:gd name="T28" fmla="*/ 67572 w 174"/>
                  <a:gd name="T29" fmla="*/ 58032 h 235"/>
                  <a:gd name="T30" fmla="*/ 24533 w 174"/>
                  <a:gd name="T31" fmla="*/ 85749 h 235"/>
                  <a:gd name="T32" fmla="*/ 24533 w 174"/>
                  <a:gd name="T33" fmla="*/ 85749 h 235"/>
                  <a:gd name="T34" fmla="*/ 6886 w 174"/>
                  <a:gd name="T35" fmla="*/ 61930 h 235"/>
                  <a:gd name="T36" fmla="*/ 6886 w 174"/>
                  <a:gd name="T37" fmla="*/ 61930 h 235"/>
                  <a:gd name="T38" fmla="*/ 7317 w 174"/>
                  <a:gd name="T39" fmla="*/ 53268 h 235"/>
                  <a:gd name="T40" fmla="*/ 7317 w 174"/>
                  <a:gd name="T41" fmla="*/ 53268 h 235"/>
                  <a:gd name="T42" fmla="*/ 1722 w 174"/>
                  <a:gd name="T43" fmla="*/ 43308 h 235"/>
                  <a:gd name="T44" fmla="*/ 1722 w 174"/>
                  <a:gd name="T45" fmla="*/ 43308 h 235"/>
                  <a:gd name="T46" fmla="*/ 51217 w 174"/>
                  <a:gd name="T47" fmla="*/ 6929 h 235"/>
                  <a:gd name="T48" fmla="*/ 51217 w 174"/>
                  <a:gd name="T49" fmla="*/ 6929 h 235"/>
                  <a:gd name="T50" fmla="*/ 67572 w 174"/>
                  <a:gd name="T51" fmla="*/ 58032 h 2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4" h="235">
                    <a:moveTo>
                      <a:pt x="102" y="47"/>
                    </a:moveTo>
                    <a:lnTo>
                      <a:pt x="102" y="47"/>
                    </a:lnTo>
                    <a:cubicBezTo>
                      <a:pt x="83" y="46"/>
                      <a:pt x="67" y="56"/>
                      <a:pt x="57" y="71"/>
                    </a:cubicBezTo>
                    <a:cubicBezTo>
                      <a:pt x="60" y="84"/>
                      <a:pt x="53" y="93"/>
                      <a:pt x="48" y="108"/>
                    </a:cubicBezTo>
                    <a:cubicBezTo>
                      <a:pt x="40" y="129"/>
                      <a:pt x="39" y="152"/>
                      <a:pt x="60" y="167"/>
                    </a:cubicBezTo>
                    <a:cubicBezTo>
                      <a:pt x="69" y="173"/>
                      <a:pt x="96" y="176"/>
                      <a:pt x="107" y="168"/>
                    </a:cubicBezTo>
                    <a:cubicBezTo>
                      <a:pt x="111" y="166"/>
                      <a:pt x="113" y="156"/>
                      <a:pt x="116" y="152"/>
                    </a:cubicBezTo>
                    <a:cubicBezTo>
                      <a:pt x="130" y="123"/>
                      <a:pt x="157" y="51"/>
                      <a:pt x="102" y="47"/>
                    </a:cubicBezTo>
                    <a:close/>
                    <a:moveTo>
                      <a:pt x="157" y="134"/>
                    </a:moveTo>
                    <a:lnTo>
                      <a:pt x="157" y="134"/>
                    </a:lnTo>
                    <a:cubicBezTo>
                      <a:pt x="140" y="172"/>
                      <a:pt x="106" y="234"/>
                      <a:pt x="57" y="198"/>
                    </a:cubicBezTo>
                    <a:cubicBezTo>
                      <a:pt x="40" y="185"/>
                      <a:pt x="20" y="166"/>
                      <a:pt x="16" y="143"/>
                    </a:cubicBezTo>
                    <a:cubicBezTo>
                      <a:pt x="14" y="137"/>
                      <a:pt x="16" y="130"/>
                      <a:pt x="17" y="123"/>
                    </a:cubicBezTo>
                    <a:cubicBezTo>
                      <a:pt x="8" y="122"/>
                      <a:pt x="0" y="112"/>
                      <a:pt x="4" y="100"/>
                    </a:cubicBezTo>
                    <a:cubicBezTo>
                      <a:pt x="25" y="56"/>
                      <a:pt x="62" y="0"/>
                      <a:pt x="119" y="16"/>
                    </a:cubicBezTo>
                    <a:cubicBezTo>
                      <a:pt x="170" y="30"/>
                      <a:pt x="173" y="93"/>
                      <a:pt x="157"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255" name="Freeform 218">
                <a:extLst>
                  <a:ext uri="{FF2B5EF4-FFF2-40B4-BE49-F238E27FC236}">
                    <a16:creationId xmlns:a16="http://schemas.microsoft.com/office/drawing/2014/main" id="{58039A23-E503-0842-BDBA-5EEF6ABA8F62}"/>
                  </a:ext>
                </a:extLst>
              </p:cNvPr>
              <p:cNvSpPr>
                <a:spLocks noChangeArrowheads="1"/>
              </p:cNvSpPr>
              <p:nvPr/>
            </p:nvSpPr>
            <p:spPr bwMode="auto">
              <a:xfrm>
                <a:off x="8225076" y="5193296"/>
                <a:ext cx="87310" cy="84283"/>
              </a:xfrm>
              <a:custGeom>
                <a:avLst/>
                <a:gdLst>
                  <a:gd name="T0" fmla="*/ 60 w 203"/>
                  <a:gd name="T1" fmla="*/ 133 h 196"/>
                  <a:gd name="T2" fmla="*/ 60 w 203"/>
                  <a:gd name="T3" fmla="*/ 133 h 196"/>
                  <a:gd name="T4" fmla="*/ 109 w 203"/>
                  <a:gd name="T5" fmla="*/ 149 h 196"/>
                  <a:gd name="T6" fmla="*/ 109 w 203"/>
                  <a:gd name="T7" fmla="*/ 149 h 196"/>
                  <a:gd name="T8" fmla="*/ 142 w 203"/>
                  <a:gd name="T9" fmla="*/ 131 h 196"/>
                  <a:gd name="T10" fmla="*/ 142 w 203"/>
                  <a:gd name="T11" fmla="*/ 131 h 196"/>
                  <a:gd name="T12" fmla="*/ 176 w 203"/>
                  <a:gd name="T13" fmla="*/ 82 h 196"/>
                  <a:gd name="T14" fmla="*/ 176 w 203"/>
                  <a:gd name="T15" fmla="*/ 82 h 196"/>
                  <a:gd name="T16" fmla="*/ 144 w 203"/>
                  <a:gd name="T17" fmla="*/ 46 h 196"/>
                  <a:gd name="T18" fmla="*/ 144 w 203"/>
                  <a:gd name="T19" fmla="*/ 46 h 196"/>
                  <a:gd name="T20" fmla="*/ 125 w 203"/>
                  <a:gd name="T21" fmla="*/ 50 h 196"/>
                  <a:gd name="T22" fmla="*/ 125 w 203"/>
                  <a:gd name="T23" fmla="*/ 50 h 196"/>
                  <a:gd name="T24" fmla="*/ 60 w 203"/>
                  <a:gd name="T25" fmla="*/ 133 h 196"/>
                  <a:gd name="T26" fmla="*/ 84 w 203"/>
                  <a:gd name="T27" fmla="*/ 33 h 196"/>
                  <a:gd name="T28" fmla="*/ 84 w 203"/>
                  <a:gd name="T29" fmla="*/ 33 h 196"/>
                  <a:gd name="T30" fmla="*/ 200 w 203"/>
                  <a:gd name="T31" fmla="*/ 60 h 196"/>
                  <a:gd name="T32" fmla="*/ 200 w 203"/>
                  <a:gd name="T33" fmla="*/ 60 h 196"/>
                  <a:gd name="T34" fmla="*/ 189 w 203"/>
                  <a:gd name="T35" fmla="*/ 129 h 196"/>
                  <a:gd name="T36" fmla="*/ 189 w 203"/>
                  <a:gd name="T37" fmla="*/ 129 h 196"/>
                  <a:gd name="T38" fmla="*/ 173 w 203"/>
                  <a:gd name="T39" fmla="*/ 140 h 196"/>
                  <a:gd name="T40" fmla="*/ 173 w 203"/>
                  <a:gd name="T41" fmla="*/ 140 h 196"/>
                  <a:gd name="T42" fmla="*/ 166 w 203"/>
                  <a:gd name="T43" fmla="*/ 166 h 196"/>
                  <a:gd name="T44" fmla="*/ 166 w 203"/>
                  <a:gd name="T45" fmla="*/ 166 h 196"/>
                  <a:gd name="T46" fmla="*/ 25 w 203"/>
                  <a:gd name="T47" fmla="*/ 142 h 196"/>
                  <a:gd name="T48" fmla="*/ 25 w 203"/>
                  <a:gd name="T49" fmla="*/ 142 h 196"/>
                  <a:gd name="T50" fmla="*/ 84 w 203"/>
                  <a:gd name="T51" fmla="*/ 33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3" h="196">
                    <a:moveTo>
                      <a:pt x="60" y="133"/>
                    </a:moveTo>
                    <a:lnTo>
                      <a:pt x="60" y="133"/>
                    </a:lnTo>
                    <a:cubicBezTo>
                      <a:pt x="72" y="148"/>
                      <a:pt x="91" y="152"/>
                      <a:pt x="109" y="149"/>
                    </a:cubicBezTo>
                    <a:lnTo>
                      <a:pt x="109" y="149"/>
                    </a:lnTo>
                    <a:cubicBezTo>
                      <a:pt x="117" y="138"/>
                      <a:pt x="127" y="136"/>
                      <a:pt x="142" y="131"/>
                    </a:cubicBezTo>
                    <a:lnTo>
                      <a:pt x="142" y="131"/>
                    </a:lnTo>
                    <a:cubicBezTo>
                      <a:pt x="163" y="121"/>
                      <a:pt x="180" y="106"/>
                      <a:pt x="176" y="82"/>
                    </a:cubicBezTo>
                    <a:lnTo>
                      <a:pt x="176" y="82"/>
                    </a:lnTo>
                    <a:cubicBezTo>
                      <a:pt x="175" y="69"/>
                      <a:pt x="158" y="48"/>
                      <a:pt x="144" y="46"/>
                    </a:cubicBezTo>
                    <a:lnTo>
                      <a:pt x="144" y="46"/>
                    </a:lnTo>
                    <a:cubicBezTo>
                      <a:pt x="138" y="45"/>
                      <a:pt x="130" y="49"/>
                      <a:pt x="125" y="50"/>
                    </a:cubicBezTo>
                    <a:lnTo>
                      <a:pt x="125" y="50"/>
                    </a:lnTo>
                    <a:cubicBezTo>
                      <a:pt x="96" y="60"/>
                      <a:pt x="26" y="91"/>
                      <a:pt x="60" y="133"/>
                    </a:cubicBezTo>
                    <a:close/>
                    <a:moveTo>
                      <a:pt x="84" y="33"/>
                    </a:moveTo>
                    <a:lnTo>
                      <a:pt x="84" y="33"/>
                    </a:lnTo>
                    <a:cubicBezTo>
                      <a:pt x="123" y="19"/>
                      <a:pt x="192" y="0"/>
                      <a:pt x="200" y="60"/>
                    </a:cubicBezTo>
                    <a:lnTo>
                      <a:pt x="200" y="60"/>
                    </a:lnTo>
                    <a:cubicBezTo>
                      <a:pt x="202" y="82"/>
                      <a:pt x="202" y="109"/>
                      <a:pt x="189" y="129"/>
                    </a:cubicBezTo>
                    <a:lnTo>
                      <a:pt x="189" y="129"/>
                    </a:lnTo>
                    <a:cubicBezTo>
                      <a:pt x="185" y="134"/>
                      <a:pt x="180" y="138"/>
                      <a:pt x="173" y="140"/>
                    </a:cubicBezTo>
                    <a:lnTo>
                      <a:pt x="173" y="140"/>
                    </a:lnTo>
                    <a:cubicBezTo>
                      <a:pt x="179" y="148"/>
                      <a:pt x="177" y="162"/>
                      <a:pt x="166" y="166"/>
                    </a:cubicBezTo>
                    <a:lnTo>
                      <a:pt x="166" y="166"/>
                    </a:lnTo>
                    <a:cubicBezTo>
                      <a:pt x="120" y="182"/>
                      <a:pt x="53" y="195"/>
                      <a:pt x="25" y="142"/>
                    </a:cubicBezTo>
                    <a:lnTo>
                      <a:pt x="25" y="142"/>
                    </a:lnTo>
                    <a:cubicBezTo>
                      <a:pt x="0" y="95"/>
                      <a:pt x="43" y="50"/>
                      <a:pt x="84" y="33"/>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256" name="Freeform 219">
                <a:extLst>
                  <a:ext uri="{FF2B5EF4-FFF2-40B4-BE49-F238E27FC236}">
                    <a16:creationId xmlns:a16="http://schemas.microsoft.com/office/drawing/2014/main" id="{5E1F9A90-CDFE-1B4C-AF10-5F7E0B7930C0}"/>
                  </a:ext>
                </a:extLst>
              </p:cNvPr>
              <p:cNvSpPr>
                <a:spLocks/>
              </p:cNvSpPr>
              <p:nvPr/>
            </p:nvSpPr>
            <p:spPr bwMode="auto">
              <a:xfrm>
                <a:off x="8391493" y="5187951"/>
                <a:ext cx="76810" cy="103694"/>
              </a:xfrm>
              <a:custGeom>
                <a:avLst/>
                <a:gdLst>
                  <a:gd name="T0" fmla="*/ 44515 w 176"/>
                  <a:gd name="T1" fmla="*/ 21530 h 236"/>
                  <a:gd name="T2" fmla="*/ 44515 w 176"/>
                  <a:gd name="T3" fmla="*/ 21530 h 236"/>
                  <a:gd name="T4" fmla="*/ 25312 w 176"/>
                  <a:gd name="T5" fmla="*/ 32075 h 236"/>
                  <a:gd name="T6" fmla="*/ 25312 w 176"/>
                  <a:gd name="T7" fmla="*/ 32075 h 236"/>
                  <a:gd name="T8" fmla="*/ 21385 w 176"/>
                  <a:gd name="T9" fmla="*/ 47893 h 236"/>
                  <a:gd name="T10" fmla="*/ 21385 w 176"/>
                  <a:gd name="T11" fmla="*/ 47893 h 236"/>
                  <a:gd name="T12" fmla="*/ 26185 w 176"/>
                  <a:gd name="T13" fmla="*/ 73816 h 236"/>
                  <a:gd name="T14" fmla="*/ 26185 w 176"/>
                  <a:gd name="T15" fmla="*/ 73816 h 236"/>
                  <a:gd name="T16" fmla="*/ 47133 w 176"/>
                  <a:gd name="T17" fmla="*/ 74695 h 236"/>
                  <a:gd name="T18" fmla="*/ 47133 w 176"/>
                  <a:gd name="T19" fmla="*/ 74695 h 236"/>
                  <a:gd name="T20" fmla="*/ 51061 w 176"/>
                  <a:gd name="T21" fmla="*/ 67225 h 236"/>
                  <a:gd name="T22" fmla="*/ 51061 w 176"/>
                  <a:gd name="T23" fmla="*/ 67225 h 236"/>
                  <a:gd name="T24" fmla="*/ 44515 w 176"/>
                  <a:gd name="T25" fmla="*/ 21530 h 236"/>
                  <a:gd name="T26" fmla="*/ 68954 w 176"/>
                  <a:gd name="T27" fmla="*/ 58877 h 236"/>
                  <a:gd name="T28" fmla="*/ 68954 w 176"/>
                  <a:gd name="T29" fmla="*/ 58877 h 236"/>
                  <a:gd name="T30" fmla="*/ 25312 w 176"/>
                  <a:gd name="T31" fmla="*/ 87876 h 236"/>
                  <a:gd name="T32" fmla="*/ 25312 w 176"/>
                  <a:gd name="T33" fmla="*/ 87876 h 236"/>
                  <a:gd name="T34" fmla="*/ 7419 w 176"/>
                  <a:gd name="T35" fmla="*/ 63710 h 236"/>
                  <a:gd name="T36" fmla="*/ 7419 w 176"/>
                  <a:gd name="T37" fmla="*/ 63710 h 236"/>
                  <a:gd name="T38" fmla="*/ 7856 w 176"/>
                  <a:gd name="T39" fmla="*/ 54923 h 236"/>
                  <a:gd name="T40" fmla="*/ 7856 w 176"/>
                  <a:gd name="T41" fmla="*/ 54923 h 236"/>
                  <a:gd name="T42" fmla="*/ 2182 w 176"/>
                  <a:gd name="T43" fmla="*/ 44378 h 236"/>
                  <a:gd name="T44" fmla="*/ 2182 w 176"/>
                  <a:gd name="T45" fmla="*/ 44378 h 236"/>
                  <a:gd name="T46" fmla="*/ 52807 w 176"/>
                  <a:gd name="T47" fmla="*/ 7030 h 236"/>
                  <a:gd name="T48" fmla="*/ 52807 w 176"/>
                  <a:gd name="T49" fmla="*/ 7030 h 236"/>
                  <a:gd name="T50" fmla="*/ 68954 w 176"/>
                  <a:gd name="T51" fmla="*/ 58877 h 2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6" h="236">
                    <a:moveTo>
                      <a:pt x="102" y="49"/>
                    </a:moveTo>
                    <a:lnTo>
                      <a:pt x="102" y="49"/>
                    </a:lnTo>
                    <a:cubicBezTo>
                      <a:pt x="83" y="46"/>
                      <a:pt x="70" y="58"/>
                      <a:pt x="58" y="73"/>
                    </a:cubicBezTo>
                    <a:cubicBezTo>
                      <a:pt x="60" y="86"/>
                      <a:pt x="54" y="95"/>
                      <a:pt x="49" y="109"/>
                    </a:cubicBezTo>
                    <a:cubicBezTo>
                      <a:pt x="39" y="130"/>
                      <a:pt x="39" y="153"/>
                      <a:pt x="60" y="168"/>
                    </a:cubicBezTo>
                    <a:cubicBezTo>
                      <a:pt x="70" y="175"/>
                      <a:pt x="97" y="178"/>
                      <a:pt x="108" y="170"/>
                    </a:cubicBezTo>
                    <a:cubicBezTo>
                      <a:pt x="112" y="166"/>
                      <a:pt x="114" y="157"/>
                      <a:pt x="117" y="153"/>
                    </a:cubicBezTo>
                    <a:cubicBezTo>
                      <a:pt x="131" y="125"/>
                      <a:pt x="158" y="53"/>
                      <a:pt x="102" y="49"/>
                    </a:cubicBezTo>
                    <a:close/>
                    <a:moveTo>
                      <a:pt x="158" y="134"/>
                    </a:moveTo>
                    <a:lnTo>
                      <a:pt x="158" y="134"/>
                    </a:lnTo>
                    <a:cubicBezTo>
                      <a:pt x="141" y="174"/>
                      <a:pt x="108" y="235"/>
                      <a:pt x="58" y="200"/>
                    </a:cubicBezTo>
                    <a:cubicBezTo>
                      <a:pt x="41" y="187"/>
                      <a:pt x="21" y="166"/>
                      <a:pt x="17" y="145"/>
                    </a:cubicBezTo>
                    <a:cubicBezTo>
                      <a:pt x="16" y="138"/>
                      <a:pt x="17" y="132"/>
                      <a:pt x="18" y="125"/>
                    </a:cubicBezTo>
                    <a:cubicBezTo>
                      <a:pt x="10" y="122"/>
                      <a:pt x="0" y="113"/>
                      <a:pt x="5" y="101"/>
                    </a:cubicBezTo>
                    <a:cubicBezTo>
                      <a:pt x="26" y="58"/>
                      <a:pt x="63" y="0"/>
                      <a:pt x="121" y="16"/>
                    </a:cubicBezTo>
                    <a:cubicBezTo>
                      <a:pt x="171" y="32"/>
                      <a:pt x="175" y="94"/>
                      <a:pt x="158"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257" name="Freeform 220">
                <a:extLst>
                  <a:ext uri="{FF2B5EF4-FFF2-40B4-BE49-F238E27FC236}">
                    <a16:creationId xmlns:a16="http://schemas.microsoft.com/office/drawing/2014/main" id="{1BA7FA1A-A7B6-444D-88F5-DEA1C38E61FF}"/>
                  </a:ext>
                </a:extLst>
              </p:cNvPr>
              <p:cNvSpPr>
                <a:spLocks noChangeArrowheads="1"/>
              </p:cNvSpPr>
              <p:nvPr/>
            </p:nvSpPr>
            <p:spPr bwMode="auto">
              <a:xfrm>
                <a:off x="8078104" y="5204922"/>
                <a:ext cx="77123" cy="65392"/>
              </a:xfrm>
              <a:custGeom>
                <a:avLst/>
                <a:gdLst>
                  <a:gd name="T0" fmla="*/ 130 w 178"/>
                  <a:gd name="T1" fmla="*/ 62 h 149"/>
                  <a:gd name="T2" fmla="*/ 130 w 178"/>
                  <a:gd name="T3" fmla="*/ 62 h 149"/>
                  <a:gd name="T4" fmla="*/ 88 w 178"/>
                  <a:gd name="T5" fmla="*/ 33 h 149"/>
                  <a:gd name="T6" fmla="*/ 88 w 178"/>
                  <a:gd name="T7" fmla="*/ 33 h 149"/>
                  <a:gd name="T8" fmla="*/ 58 w 178"/>
                  <a:gd name="T9" fmla="*/ 42 h 149"/>
                  <a:gd name="T10" fmla="*/ 58 w 178"/>
                  <a:gd name="T11" fmla="*/ 42 h 149"/>
                  <a:gd name="T12" fmla="*/ 24 w 178"/>
                  <a:gd name="T13" fmla="*/ 76 h 149"/>
                  <a:gd name="T14" fmla="*/ 24 w 178"/>
                  <a:gd name="T15" fmla="*/ 76 h 149"/>
                  <a:gd name="T16" fmla="*/ 47 w 178"/>
                  <a:gd name="T17" fmla="*/ 118 h 149"/>
                  <a:gd name="T18" fmla="*/ 47 w 178"/>
                  <a:gd name="T19" fmla="*/ 118 h 149"/>
                  <a:gd name="T20" fmla="*/ 63 w 178"/>
                  <a:gd name="T21" fmla="*/ 119 h 149"/>
                  <a:gd name="T22" fmla="*/ 63 w 178"/>
                  <a:gd name="T23" fmla="*/ 119 h 149"/>
                  <a:gd name="T24" fmla="*/ 130 w 178"/>
                  <a:gd name="T25" fmla="*/ 62 h 149"/>
                  <a:gd name="T26" fmla="*/ 97 w 178"/>
                  <a:gd name="T27" fmla="*/ 146 h 149"/>
                  <a:gd name="T28" fmla="*/ 97 w 178"/>
                  <a:gd name="T29" fmla="*/ 146 h 149"/>
                  <a:gd name="T30" fmla="*/ 0 w 178"/>
                  <a:gd name="T31" fmla="*/ 89 h 149"/>
                  <a:gd name="T32" fmla="*/ 0 w 178"/>
                  <a:gd name="T33" fmla="*/ 89 h 149"/>
                  <a:gd name="T34" fmla="*/ 17 w 178"/>
                  <a:gd name="T35" fmla="*/ 30 h 149"/>
                  <a:gd name="T36" fmla="*/ 17 w 178"/>
                  <a:gd name="T37" fmla="*/ 30 h 149"/>
                  <a:gd name="T38" fmla="*/ 31 w 178"/>
                  <a:gd name="T39" fmla="*/ 23 h 149"/>
                  <a:gd name="T40" fmla="*/ 31 w 178"/>
                  <a:gd name="T41" fmla="*/ 23 h 149"/>
                  <a:gd name="T42" fmla="*/ 42 w 178"/>
                  <a:gd name="T43" fmla="*/ 2 h 149"/>
                  <a:gd name="T44" fmla="*/ 42 w 178"/>
                  <a:gd name="T45" fmla="*/ 2 h 149"/>
                  <a:gd name="T46" fmla="*/ 162 w 178"/>
                  <a:gd name="T47" fmla="*/ 63 h 149"/>
                  <a:gd name="T48" fmla="*/ 162 w 178"/>
                  <a:gd name="T49" fmla="*/ 63 h 149"/>
                  <a:gd name="T50" fmla="*/ 97 w 178"/>
                  <a:gd name="T51" fmla="*/ 146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8" h="149">
                    <a:moveTo>
                      <a:pt x="130" y="62"/>
                    </a:moveTo>
                    <a:lnTo>
                      <a:pt x="130" y="62"/>
                    </a:lnTo>
                    <a:cubicBezTo>
                      <a:pt x="121" y="44"/>
                      <a:pt x="105" y="37"/>
                      <a:pt x="88" y="33"/>
                    </a:cubicBezTo>
                    <a:lnTo>
                      <a:pt x="88" y="33"/>
                    </a:lnTo>
                    <a:cubicBezTo>
                      <a:pt x="81" y="40"/>
                      <a:pt x="71" y="40"/>
                      <a:pt x="58" y="42"/>
                    </a:cubicBezTo>
                    <a:lnTo>
                      <a:pt x="58" y="42"/>
                    </a:lnTo>
                    <a:cubicBezTo>
                      <a:pt x="39" y="44"/>
                      <a:pt x="24" y="54"/>
                      <a:pt x="24" y="76"/>
                    </a:cubicBezTo>
                    <a:lnTo>
                      <a:pt x="24" y="76"/>
                    </a:lnTo>
                    <a:cubicBezTo>
                      <a:pt x="24" y="88"/>
                      <a:pt x="37" y="113"/>
                      <a:pt x="47" y="118"/>
                    </a:cubicBezTo>
                    <a:lnTo>
                      <a:pt x="47" y="118"/>
                    </a:lnTo>
                    <a:cubicBezTo>
                      <a:pt x="51" y="119"/>
                      <a:pt x="59" y="119"/>
                      <a:pt x="63" y="119"/>
                    </a:cubicBezTo>
                    <a:lnTo>
                      <a:pt x="63" y="119"/>
                    </a:lnTo>
                    <a:cubicBezTo>
                      <a:pt x="91" y="118"/>
                      <a:pt x="155" y="110"/>
                      <a:pt x="130" y="62"/>
                    </a:cubicBezTo>
                    <a:close/>
                    <a:moveTo>
                      <a:pt x="97" y="146"/>
                    </a:moveTo>
                    <a:lnTo>
                      <a:pt x="97" y="146"/>
                    </a:lnTo>
                    <a:cubicBezTo>
                      <a:pt x="62" y="148"/>
                      <a:pt x="1" y="147"/>
                      <a:pt x="0" y="89"/>
                    </a:cubicBezTo>
                    <a:lnTo>
                      <a:pt x="0" y="89"/>
                    </a:lnTo>
                    <a:cubicBezTo>
                      <a:pt x="0" y="69"/>
                      <a:pt x="4" y="43"/>
                      <a:pt x="17" y="30"/>
                    </a:cubicBezTo>
                    <a:lnTo>
                      <a:pt x="17" y="30"/>
                    </a:lnTo>
                    <a:cubicBezTo>
                      <a:pt x="21" y="26"/>
                      <a:pt x="26" y="23"/>
                      <a:pt x="31" y="23"/>
                    </a:cubicBezTo>
                    <a:lnTo>
                      <a:pt x="31" y="23"/>
                    </a:lnTo>
                    <a:cubicBezTo>
                      <a:pt x="27" y="14"/>
                      <a:pt x="30" y="4"/>
                      <a:pt x="42" y="2"/>
                    </a:cubicBezTo>
                    <a:lnTo>
                      <a:pt x="42" y="2"/>
                    </a:lnTo>
                    <a:cubicBezTo>
                      <a:pt x="83" y="0"/>
                      <a:pt x="142" y="6"/>
                      <a:pt x="162" y="63"/>
                    </a:cubicBezTo>
                    <a:lnTo>
                      <a:pt x="162" y="63"/>
                    </a:lnTo>
                    <a:cubicBezTo>
                      <a:pt x="177" y="113"/>
                      <a:pt x="135" y="142"/>
                      <a:pt x="97" y="146"/>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258" name="Freeform 221">
                <a:extLst>
                  <a:ext uri="{FF2B5EF4-FFF2-40B4-BE49-F238E27FC236}">
                    <a16:creationId xmlns:a16="http://schemas.microsoft.com/office/drawing/2014/main" id="{3FCD2A80-66A7-804D-AF99-31F99AF157EB}"/>
                  </a:ext>
                </a:extLst>
              </p:cNvPr>
              <p:cNvSpPr>
                <a:spLocks noChangeArrowheads="1"/>
              </p:cNvSpPr>
              <p:nvPr/>
            </p:nvSpPr>
            <p:spPr bwMode="auto">
              <a:xfrm>
                <a:off x="8539391" y="5196203"/>
                <a:ext cx="82945" cy="79923"/>
              </a:xfrm>
              <a:custGeom>
                <a:avLst/>
                <a:gdLst>
                  <a:gd name="T0" fmla="*/ 65 w 188"/>
                  <a:gd name="T1" fmla="*/ 131 h 186"/>
                  <a:gd name="T2" fmla="*/ 65 w 188"/>
                  <a:gd name="T3" fmla="*/ 131 h 186"/>
                  <a:gd name="T4" fmla="*/ 113 w 188"/>
                  <a:gd name="T5" fmla="*/ 139 h 186"/>
                  <a:gd name="T6" fmla="*/ 113 w 188"/>
                  <a:gd name="T7" fmla="*/ 139 h 186"/>
                  <a:gd name="T8" fmla="*/ 138 w 188"/>
                  <a:gd name="T9" fmla="*/ 119 h 186"/>
                  <a:gd name="T10" fmla="*/ 138 w 188"/>
                  <a:gd name="T11" fmla="*/ 119 h 186"/>
                  <a:gd name="T12" fmla="*/ 155 w 188"/>
                  <a:gd name="T13" fmla="*/ 73 h 186"/>
                  <a:gd name="T14" fmla="*/ 155 w 188"/>
                  <a:gd name="T15" fmla="*/ 73 h 186"/>
                  <a:gd name="T16" fmla="*/ 117 w 188"/>
                  <a:gd name="T17" fmla="*/ 44 h 186"/>
                  <a:gd name="T18" fmla="*/ 117 w 188"/>
                  <a:gd name="T19" fmla="*/ 44 h 186"/>
                  <a:gd name="T20" fmla="*/ 102 w 188"/>
                  <a:gd name="T21" fmla="*/ 51 h 186"/>
                  <a:gd name="T22" fmla="*/ 102 w 188"/>
                  <a:gd name="T23" fmla="*/ 51 h 186"/>
                  <a:gd name="T24" fmla="*/ 65 w 188"/>
                  <a:gd name="T25" fmla="*/ 131 h 186"/>
                  <a:gd name="T26" fmla="*/ 59 w 188"/>
                  <a:gd name="T27" fmla="*/ 40 h 186"/>
                  <a:gd name="T28" fmla="*/ 59 w 188"/>
                  <a:gd name="T29" fmla="*/ 40 h 186"/>
                  <a:gd name="T30" fmla="*/ 171 w 188"/>
                  <a:gd name="T31" fmla="*/ 52 h 186"/>
                  <a:gd name="T32" fmla="*/ 171 w 188"/>
                  <a:gd name="T33" fmla="*/ 52 h 186"/>
                  <a:gd name="T34" fmla="*/ 180 w 188"/>
                  <a:gd name="T35" fmla="*/ 113 h 186"/>
                  <a:gd name="T36" fmla="*/ 180 w 188"/>
                  <a:gd name="T37" fmla="*/ 113 h 186"/>
                  <a:gd name="T38" fmla="*/ 170 w 188"/>
                  <a:gd name="T39" fmla="*/ 125 h 186"/>
                  <a:gd name="T40" fmla="*/ 170 w 188"/>
                  <a:gd name="T41" fmla="*/ 125 h 186"/>
                  <a:gd name="T42" fmla="*/ 170 w 188"/>
                  <a:gd name="T43" fmla="*/ 147 h 186"/>
                  <a:gd name="T44" fmla="*/ 170 w 188"/>
                  <a:gd name="T45" fmla="*/ 147 h 186"/>
                  <a:gd name="T46" fmla="*/ 37 w 188"/>
                  <a:gd name="T47" fmla="*/ 142 h 186"/>
                  <a:gd name="T48" fmla="*/ 37 w 188"/>
                  <a:gd name="T49" fmla="*/ 142 h 186"/>
                  <a:gd name="T50" fmla="*/ 59 w 188"/>
                  <a:gd name="T51" fmla="*/ 4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8" h="186">
                    <a:moveTo>
                      <a:pt x="65" y="131"/>
                    </a:moveTo>
                    <a:lnTo>
                      <a:pt x="65" y="131"/>
                    </a:lnTo>
                    <a:cubicBezTo>
                      <a:pt x="81" y="142"/>
                      <a:pt x="98" y="143"/>
                      <a:pt x="113" y="139"/>
                    </a:cubicBezTo>
                    <a:lnTo>
                      <a:pt x="113" y="139"/>
                    </a:lnTo>
                    <a:cubicBezTo>
                      <a:pt x="117" y="130"/>
                      <a:pt x="126" y="126"/>
                      <a:pt x="138" y="119"/>
                    </a:cubicBezTo>
                    <a:lnTo>
                      <a:pt x="138" y="119"/>
                    </a:lnTo>
                    <a:cubicBezTo>
                      <a:pt x="155" y="109"/>
                      <a:pt x="166" y="93"/>
                      <a:pt x="155" y="73"/>
                    </a:cubicBezTo>
                    <a:lnTo>
                      <a:pt x="155" y="73"/>
                    </a:lnTo>
                    <a:cubicBezTo>
                      <a:pt x="150" y="61"/>
                      <a:pt x="129" y="44"/>
                      <a:pt x="117" y="44"/>
                    </a:cubicBezTo>
                    <a:lnTo>
                      <a:pt x="117" y="44"/>
                    </a:lnTo>
                    <a:cubicBezTo>
                      <a:pt x="112" y="44"/>
                      <a:pt x="105" y="50"/>
                      <a:pt x="102" y="51"/>
                    </a:cubicBezTo>
                    <a:lnTo>
                      <a:pt x="102" y="51"/>
                    </a:lnTo>
                    <a:cubicBezTo>
                      <a:pt x="77" y="63"/>
                      <a:pt x="21" y="97"/>
                      <a:pt x="65" y="131"/>
                    </a:cubicBezTo>
                    <a:close/>
                    <a:moveTo>
                      <a:pt x="59" y="40"/>
                    </a:moveTo>
                    <a:lnTo>
                      <a:pt x="59" y="40"/>
                    </a:lnTo>
                    <a:cubicBezTo>
                      <a:pt x="90" y="23"/>
                      <a:pt x="146" y="0"/>
                      <a:pt x="171" y="52"/>
                    </a:cubicBezTo>
                    <a:lnTo>
                      <a:pt x="171" y="52"/>
                    </a:lnTo>
                    <a:cubicBezTo>
                      <a:pt x="180" y="71"/>
                      <a:pt x="187" y="96"/>
                      <a:pt x="180" y="113"/>
                    </a:cubicBezTo>
                    <a:lnTo>
                      <a:pt x="180" y="113"/>
                    </a:lnTo>
                    <a:cubicBezTo>
                      <a:pt x="179" y="118"/>
                      <a:pt x="175" y="121"/>
                      <a:pt x="170" y="125"/>
                    </a:cubicBezTo>
                    <a:lnTo>
                      <a:pt x="170" y="125"/>
                    </a:lnTo>
                    <a:cubicBezTo>
                      <a:pt x="176" y="131"/>
                      <a:pt x="179" y="143"/>
                      <a:pt x="170" y="147"/>
                    </a:cubicBezTo>
                    <a:lnTo>
                      <a:pt x="170" y="147"/>
                    </a:lnTo>
                    <a:cubicBezTo>
                      <a:pt x="133" y="167"/>
                      <a:pt x="77" y="185"/>
                      <a:pt x="37" y="142"/>
                    </a:cubicBezTo>
                    <a:lnTo>
                      <a:pt x="37" y="142"/>
                    </a:lnTo>
                    <a:cubicBezTo>
                      <a:pt x="0" y="105"/>
                      <a:pt x="27" y="60"/>
                      <a:pt x="59" y="40"/>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259" name="Freeform 222">
                <a:extLst>
                  <a:ext uri="{FF2B5EF4-FFF2-40B4-BE49-F238E27FC236}">
                    <a16:creationId xmlns:a16="http://schemas.microsoft.com/office/drawing/2014/main" id="{62D73361-DF88-4346-8E18-4C43CA264E2D}"/>
                  </a:ext>
                </a:extLst>
              </p:cNvPr>
              <p:cNvSpPr>
                <a:spLocks noChangeArrowheads="1"/>
              </p:cNvSpPr>
              <p:nvPr/>
            </p:nvSpPr>
            <p:spPr bwMode="auto">
              <a:xfrm>
                <a:off x="8700915" y="5203468"/>
                <a:ext cx="77123" cy="65393"/>
              </a:xfrm>
              <a:custGeom>
                <a:avLst/>
                <a:gdLst>
                  <a:gd name="T0" fmla="*/ 130 w 178"/>
                  <a:gd name="T1" fmla="*/ 61 h 150"/>
                  <a:gd name="T2" fmla="*/ 130 w 178"/>
                  <a:gd name="T3" fmla="*/ 61 h 150"/>
                  <a:gd name="T4" fmla="*/ 89 w 178"/>
                  <a:gd name="T5" fmla="*/ 33 h 150"/>
                  <a:gd name="T6" fmla="*/ 89 w 178"/>
                  <a:gd name="T7" fmla="*/ 33 h 150"/>
                  <a:gd name="T8" fmla="*/ 58 w 178"/>
                  <a:gd name="T9" fmla="*/ 41 h 150"/>
                  <a:gd name="T10" fmla="*/ 58 w 178"/>
                  <a:gd name="T11" fmla="*/ 41 h 150"/>
                  <a:gd name="T12" fmla="*/ 24 w 178"/>
                  <a:gd name="T13" fmla="*/ 77 h 150"/>
                  <a:gd name="T14" fmla="*/ 24 w 178"/>
                  <a:gd name="T15" fmla="*/ 77 h 150"/>
                  <a:gd name="T16" fmla="*/ 47 w 178"/>
                  <a:gd name="T17" fmla="*/ 117 h 150"/>
                  <a:gd name="T18" fmla="*/ 47 w 178"/>
                  <a:gd name="T19" fmla="*/ 117 h 150"/>
                  <a:gd name="T20" fmla="*/ 64 w 178"/>
                  <a:gd name="T21" fmla="*/ 119 h 150"/>
                  <a:gd name="T22" fmla="*/ 64 w 178"/>
                  <a:gd name="T23" fmla="*/ 119 h 150"/>
                  <a:gd name="T24" fmla="*/ 130 w 178"/>
                  <a:gd name="T25" fmla="*/ 61 h 150"/>
                  <a:gd name="T26" fmla="*/ 98 w 178"/>
                  <a:gd name="T27" fmla="*/ 145 h 150"/>
                  <a:gd name="T28" fmla="*/ 98 w 178"/>
                  <a:gd name="T29" fmla="*/ 145 h 150"/>
                  <a:gd name="T30" fmla="*/ 0 w 178"/>
                  <a:gd name="T31" fmla="*/ 88 h 150"/>
                  <a:gd name="T32" fmla="*/ 0 w 178"/>
                  <a:gd name="T33" fmla="*/ 88 h 150"/>
                  <a:gd name="T34" fmla="*/ 17 w 178"/>
                  <a:gd name="T35" fmla="*/ 29 h 150"/>
                  <a:gd name="T36" fmla="*/ 17 w 178"/>
                  <a:gd name="T37" fmla="*/ 29 h 150"/>
                  <a:gd name="T38" fmla="*/ 33 w 178"/>
                  <a:gd name="T39" fmla="*/ 23 h 150"/>
                  <a:gd name="T40" fmla="*/ 33 w 178"/>
                  <a:gd name="T41" fmla="*/ 23 h 150"/>
                  <a:gd name="T42" fmla="*/ 41 w 178"/>
                  <a:gd name="T43" fmla="*/ 2 h 150"/>
                  <a:gd name="T44" fmla="*/ 41 w 178"/>
                  <a:gd name="T45" fmla="*/ 2 h 150"/>
                  <a:gd name="T46" fmla="*/ 162 w 178"/>
                  <a:gd name="T47" fmla="*/ 64 h 150"/>
                  <a:gd name="T48" fmla="*/ 162 w 178"/>
                  <a:gd name="T49" fmla="*/ 64 h 150"/>
                  <a:gd name="T50" fmla="*/ 98 w 178"/>
                  <a:gd name="T51" fmla="*/ 14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8" h="150">
                    <a:moveTo>
                      <a:pt x="130" y="61"/>
                    </a:moveTo>
                    <a:lnTo>
                      <a:pt x="130" y="61"/>
                    </a:lnTo>
                    <a:cubicBezTo>
                      <a:pt x="121" y="45"/>
                      <a:pt x="105" y="37"/>
                      <a:pt x="89" y="33"/>
                    </a:cubicBezTo>
                    <a:lnTo>
                      <a:pt x="89" y="33"/>
                    </a:lnTo>
                    <a:cubicBezTo>
                      <a:pt x="81" y="41"/>
                      <a:pt x="71" y="40"/>
                      <a:pt x="58" y="41"/>
                    </a:cubicBezTo>
                    <a:lnTo>
                      <a:pt x="58" y="41"/>
                    </a:lnTo>
                    <a:cubicBezTo>
                      <a:pt x="39" y="44"/>
                      <a:pt x="24" y="53"/>
                      <a:pt x="24" y="77"/>
                    </a:cubicBezTo>
                    <a:lnTo>
                      <a:pt x="24" y="77"/>
                    </a:lnTo>
                    <a:cubicBezTo>
                      <a:pt x="25" y="88"/>
                      <a:pt x="37" y="112"/>
                      <a:pt x="47" y="117"/>
                    </a:cubicBezTo>
                    <a:lnTo>
                      <a:pt x="47" y="117"/>
                    </a:lnTo>
                    <a:cubicBezTo>
                      <a:pt x="51" y="120"/>
                      <a:pt x="60" y="119"/>
                      <a:pt x="64" y="119"/>
                    </a:cubicBezTo>
                    <a:lnTo>
                      <a:pt x="64" y="119"/>
                    </a:lnTo>
                    <a:cubicBezTo>
                      <a:pt x="92" y="119"/>
                      <a:pt x="156" y="110"/>
                      <a:pt x="130" y="61"/>
                    </a:cubicBezTo>
                    <a:close/>
                    <a:moveTo>
                      <a:pt x="98" y="145"/>
                    </a:moveTo>
                    <a:lnTo>
                      <a:pt x="98" y="145"/>
                    </a:lnTo>
                    <a:cubicBezTo>
                      <a:pt x="63" y="149"/>
                      <a:pt x="0" y="146"/>
                      <a:pt x="0" y="88"/>
                    </a:cubicBezTo>
                    <a:lnTo>
                      <a:pt x="0" y="88"/>
                    </a:lnTo>
                    <a:cubicBezTo>
                      <a:pt x="0" y="69"/>
                      <a:pt x="4" y="42"/>
                      <a:pt x="17" y="29"/>
                    </a:cubicBezTo>
                    <a:lnTo>
                      <a:pt x="17" y="29"/>
                    </a:lnTo>
                    <a:cubicBezTo>
                      <a:pt x="21" y="25"/>
                      <a:pt x="26" y="24"/>
                      <a:pt x="33" y="23"/>
                    </a:cubicBezTo>
                    <a:lnTo>
                      <a:pt x="33" y="23"/>
                    </a:lnTo>
                    <a:cubicBezTo>
                      <a:pt x="27" y="15"/>
                      <a:pt x="31" y="3"/>
                      <a:pt x="41" y="2"/>
                    </a:cubicBezTo>
                    <a:lnTo>
                      <a:pt x="41" y="2"/>
                    </a:lnTo>
                    <a:cubicBezTo>
                      <a:pt x="83" y="0"/>
                      <a:pt x="143" y="7"/>
                      <a:pt x="162" y="64"/>
                    </a:cubicBezTo>
                    <a:lnTo>
                      <a:pt x="162" y="64"/>
                    </a:lnTo>
                    <a:cubicBezTo>
                      <a:pt x="177" y="112"/>
                      <a:pt x="135" y="141"/>
                      <a:pt x="98" y="145"/>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260" name="Freeform 223">
                <a:extLst>
                  <a:ext uri="{FF2B5EF4-FFF2-40B4-BE49-F238E27FC236}">
                    <a16:creationId xmlns:a16="http://schemas.microsoft.com/office/drawing/2014/main" id="{5FDF0967-EEC9-B141-9246-FD5419A4267C}"/>
                  </a:ext>
                </a:extLst>
              </p:cNvPr>
              <p:cNvSpPr>
                <a:spLocks/>
              </p:cNvSpPr>
              <p:nvPr/>
            </p:nvSpPr>
            <p:spPr bwMode="auto">
              <a:xfrm>
                <a:off x="8852353" y="5187951"/>
                <a:ext cx="76810" cy="103694"/>
              </a:xfrm>
              <a:custGeom>
                <a:avLst/>
                <a:gdLst>
                  <a:gd name="T0" fmla="*/ 44769 w 175"/>
                  <a:gd name="T1" fmla="*/ 21439 h 237"/>
                  <a:gd name="T2" fmla="*/ 44769 w 175"/>
                  <a:gd name="T3" fmla="*/ 21439 h 237"/>
                  <a:gd name="T4" fmla="*/ 25018 w 175"/>
                  <a:gd name="T5" fmla="*/ 31502 h 237"/>
                  <a:gd name="T6" fmla="*/ 25018 w 175"/>
                  <a:gd name="T7" fmla="*/ 31502 h 237"/>
                  <a:gd name="T8" fmla="*/ 21068 w 175"/>
                  <a:gd name="T9" fmla="*/ 47690 h 237"/>
                  <a:gd name="T10" fmla="*/ 21068 w 175"/>
                  <a:gd name="T11" fmla="*/ 47690 h 237"/>
                  <a:gd name="T12" fmla="*/ 26335 w 175"/>
                  <a:gd name="T13" fmla="*/ 73067 h 237"/>
                  <a:gd name="T14" fmla="*/ 26335 w 175"/>
                  <a:gd name="T15" fmla="*/ 73067 h 237"/>
                  <a:gd name="T16" fmla="*/ 46964 w 175"/>
                  <a:gd name="T17" fmla="*/ 73942 h 237"/>
                  <a:gd name="T18" fmla="*/ 46964 w 175"/>
                  <a:gd name="T19" fmla="*/ 73942 h 237"/>
                  <a:gd name="T20" fmla="*/ 50914 w 175"/>
                  <a:gd name="T21" fmla="*/ 66504 h 237"/>
                  <a:gd name="T22" fmla="*/ 50914 w 175"/>
                  <a:gd name="T23" fmla="*/ 66504 h 237"/>
                  <a:gd name="T24" fmla="*/ 44769 w 175"/>
                  <a:gd name="T25" fmla="*/ 21439 h 237"/>
                  <a:gd name="T26" fmla="*/ 68910 w 175"/>
                  <a:gd name="T27" fmla="*/ 58629 h 237"/>
                  <a:gd name="T28" fmla="*/ 68910 w 175"/>
                  <a:gd name="T29" fmla="*/ 58629 h 237"/>
                  <a:gd name="T30" fmla="*/ 25457 w 175"/>
                  <a:gd name="T31" fmla="*/ 87505 h 237"/>
                  <a:gd name="T32" fmla="*/ 25457 w 175"/>
                  <a:gd name="T33" fmla="*/ 87505 h 237"/>
                  <a:gd name="T34" fmla="*/ 7023 w 175"/>
                  <a:gd name="T35" fmla="*/ 62566 h 237"/>
                  <a:gd name="T36" fmla="*/ 7023 w 175"/>
                  <a:gd name="T37" fmla="*/ 62566 h 237"/>
                  <a:gd name="T38" fmla="*/ 8339 w 175"/>
                  <a:gd name="T39" fmla="*/ 54691 h 237"/>
                  <a:gd name="T40" fmla="*/ 8339 w 175"/>
                  <a:gd name="T41" fmla="*/ 54691 h 237"/>
                  <a:gd name="T42" fmla="*/ 2633 w 175"/>
                  <a:gd name="T43" fmla="*/ 44190 h 237"/>
                  <a:gd name="T44" fmla="*/ 2633 w 175"/>
                  <a:gd name="T45" fmla="*/ 44190 h 237"/>
                  <a:gd name="T46" fmla="*/ 52670 w 175"/>
                  <a:gd name="T47" fmla="*/ 7438 h 237"/>
                  <a:gd name="T48" fmla="*/ 52670 w 175"/>
                  <a:gd name="T49" fmla="*/ 7438 h 237"/>
                  <a:gd name="T50" fmla="*/ 68910 w 175"/>
                  <a:gd name="T51" fmla="*/ 58629 h 2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5" h="237">
                    <a:moveTo>
                      <a:pt x="102" y="49"/>
                    </a:moveTo>
                    <a:lnTo>
                      <a:pt x="102" y="49"/>
                    </a:lnTo>
                    <a:cubicBezTo>
                      <a:pt x="83" y="47"/>
                      <a:pt x="69" y="58"/>
                      <a:pt x="57" y="72"/>
                    </a:cubicBezTo>
                    <a:cubicBezTo>
                      <a:pt x="60" y="85"/>
                      <a:pt x="53" y="95"/>
                      <a:pt x="48" y="109"/>
                    </a:cubicBezTo>
                    <a:cubicBezTo>
                      <a:pt x="40" y="130"/>
                      <a:pt x="40" y="152"/>
                      <a:pt x="60" y="167"/>
                    </a:cubicBezTo>
                    <a:cubicBezTo>
                      <a:pt x="70" y="175"/>
                      <a:pt x="96" y="177"/>
                      <a:pt x="107" y="169"/>
                    </a:cubicBezTo>
                    <a:cubicBezTo>
                      <a:pt x="112" y="166"/>
                      <a:pt x="113" y="158"/>
                      <a:pt x="116" y="152"/>
                    </a:cubicBezTo>
                    <a:cubicBezTo>
                      <a:pt x="131" y="123"/>
                      <a:pt x="157" y="54"/>
                      <a:pt x="102" y="49"/>
                    </a:cubicBezTo>
                    <a:close/>
                    <a:moveTo>
                      <a:pt x="157" y="134"/>
                    </a:moveTo>
                    <a:lnTo>
                      <a:pt x="157" y="134"/>
                    </a:lnTo>
                    <a:cubicBezTo>
                      <a:pt x="141" y="173"/>
                      <a:pt x="107" y="236"/>
                      <a:pt x="58" y="200"/>
                    </a:cubicBezTo>
                    <a:cubicBezTo>
                      <a:pt x="40" y="187"/>
                      <a:pt x="21" y="167"/>
                      <a:pt x="16" y="143"/>
                    </a:cubicBezTo>
                    <a:cubicBezTo>
                      <a:pt x="15" y="137"/>
                      <a:pt x="16" y="131"/>
                      <a:pt x="19" y="125"/>
                    </a:cubicBezTo>
                    <a:cubicBezTo>
                      <a:pt x="10" y="123"/>
                      <a:pt x="0" y="113"/>
                      <a:pt x="6" y="101"/>
                    </a:cubicBezTo>
                    <a:cubicBezTo>
                      <a:pt x="25" y="58"/>
                      <a:pt x="62" y="0"/>
                      <a:pt x="120" y="17"/>
                    </a:cubicBezTo>
                    <a:cubicBezTo>
                      <a:pt x="171" y="31"/>
                      <a:pt x="174" y="93"/>
                      <a:pt x="157"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261" name="Freeform 224">
                <a:extLst>
                  <a:ext uri="{FF2B5EF4-FFF2-40B4-BE49-F238E27FC236}">
                    <a16:creationId xmlns:a16="http://schemas.microsoft.com/office/drawing/2014/main" id="{A3E9C803-7DBE-8E4A-892B-C5314C9E9293}"/>
                  </a:ext>
                </a:extLst>
              </p:cNvPr>
              <p:cNvSpPr>
                <a:spLocks noChangeArrowheads="1"/>
              </p:cNvSpPr>
              <p:nvPr/>
            </p:nvSpPr>
            <p:spPr bwMode="auto">
              <a:xfrm>
                <a:off x="9152015" y="5193296"/>
                <a:ext cx="88765" cy="87190"/>
              </a:xfrm>
              <a:custGeom>
                <a:avLst/>
                <a:gdLst>
                  <a:gd name="T0" fmla="*/ 59 w 204"/>
                  <a:gd name="T1" fmla="*/ 134 h 197"/>
                  <a:gd name="T2" fmla="*/ 59 w 204"/>
                  <a:gd name="T3" fmla="*/ 134 h 197"/>
                  <a:gd name="T4" fmla="*/ 108 w 204"/>
                  <a:gd name="T5" fmla="*/ 150 h 197"/>
                  <a:gd name="T6" fmla="*/ 108 w 204"/>
                  <a:gd name="T7" fmla="*/ 150 h 197"/>
                  <a:gd name="T8" fmla="*/ 142 w 204"/>
                  <a:gd name="T9" fmla="*/ 132 h 197"/>
                  <a:gd name="T10" fmla="*/ 142 w 204"/>
                  <a:gd name="T11" fmla="*/ 132 h 197"/>
                  <a:gd name="T12" fmla="*/ 175 w 204"/>
                  <a:gd name="T13" fmla="*/ 82 h 197"/>
                  <a:gd name="T14" fmla="*/ 175 w 204"/>
                  <a:gd name="T15" fmla="*/ 82 h 197"/>
                  <a:gd name="T16" fmla="*/ 144 w 204"/>
                  <a:gd name="T17" fmla="*/ 46 h 197"/>
                  <a:gd name="T18" fmla="*/ 144 w 204"/>
                  <a:gd name="T19" fmla="*/ 46 h 197"/>
                  <a:gd name="T20" fmla="*/ 125 w 204"/>
                  <a:gd name="T21" fmla="*/ 52 h 197"/>
                  <a:gd name="T22" fmla="*/ 125 w 204"/>
                  <a:gd name="T23" fmla="*/ 52 h 197"/>
                  <a:gd name="T24" fmla="*/ 59 w 204"/>
                  <a:gd name="T25" fmla="*/ 134 h 197"/>
                  <a:gd name="T26" fmla="*/ 83 w 204"/>
                  <a:gd name="T27" fmla="*/ 36 h 197"/>
                  <a:gd name="T28" fmla="*/ 83 w 204"/>
                  <a:gd name="T29" fmla="*/ 36 h 197"/>
                  <a:gd name="T30" fmla="*/ 199 w 204"/>
                  <a:gd name="T31" fmla="*/ 62 h 197"/>
                  <a:gd name="T32" fmla="*/ 199 w 204"/>
                  <a:gd name="T33" fmla="*/ 62 h 197"/>
                  <a:gd name="T34" fmla="*/ 188 w 204"/>
                  <a:gd name="T35" fmla="*/ 131 h 197"/>
                  <a:gd name="T36" fmla="*/ 188 w 204"/>
                  <a:gd name="T37" fmla="*/ 131 h 197"/>
                  <a:gd name="T38" fmla="*/ 172 w 204"/>
                  <a:gd name="T39" fmla="*/ 142 h 197"/>
                  <a:gd name="T40" fmla="*/ 172 w 204"/>
                  <a:gd name="T41" fmla="*/ 142 h 197"/>
                  <a:gd name="T42" fmla="*/ 166 w 204"/>
                  <a:gd name="T43" fmla="*/ 166 h 197"/>
                  <a:gd name="T44" fmla="*/ 166 w 204"/>
                  <a:gd name="T45" fmla="*/ 166 h 197"/>
                  <a:gd name="T46" fmla="*/ 25 w 204"/>
                  <a:gd name="T47" fmla="*/ 144 h 197"/>
                  <a:gd name="T48" fmla="*/ 25 w 204"/>
                  <a:gd name="T49" fmla="*/ 144 h 197"/>
                  <a:gd name="T50" fmla="*/ 83 w 204"/>
                  <a:gd name="T51" fmla="*/ 36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4" h="197">
                    <a:moveTo>
                      <a:pt x="59" y="134"/>
                    </a:moveTo>
                    <a:lnTo>
                      <a:pt x="59" y="134"/>
                    </a:lnTo>
                    <a:cubicBezTo>
                      <a:pt x="73" y="149"/>
                      <a:pt x="90" y="152"/>
                      <a:pt x="108" y="150"/>
                    </a:cubicBezTo>
                    <a:lnTo>
                      <a:pt x="108" y="150"/>
                    </a:lnTo>
                    <a:cubicBezTo>
                      <a:pt x="116" y="140"/>
                      <a:pt x="126" y="137"/>
                      <a:pt x="142" y="132"/>
                    </a:cubicBezTo>
                    <a:lnTo>
                      <a:pt x="142" y="132"/>
                    </a:lnTo>
                    <a:cubicBezTo>
                      <a:pt x="162" y="123"/>
                      <a:pt x="179" y="107"/>
                      <a:pt x="175" y="82"/>
                    </a:cubicBezTo>
                    <a:lnTo>
                      <a:pt x="175" y="82"/>
                    </a:lnTo>
                    <a:cubicBezTo>
                      <a:pt x="174" y="70"/>
                      <a:pt x="157" y="49"/>
                      <a:pt x="144" y="46"/>
                    </a:cubicBezTo>
                    <a:lnTo>
                      <a:pt x="144" y="46"/>
                    </a:lnTo>
                    <a:cubicBezTo>
                      <a:pt x="138" y="46"/>
                      <a:pt x="130" y="50"/>
                      <a:pt x="125" y="52"/>
                    </a:cubicBezTo>
                    <a:lnTo>
                      <a:pt x="125" y="52"/>
                    </a:lnTo>
                    <a:cubicBezTo>
                      <a:pt x="95" y="61"/>
                      <a:pt x="25" y="92"/>
                      <a:pt x="59" y="134"/>
                    </a:cubicBezTo>
                    <a:close/>
                    <a:moveTo>
                      <a:pt x="83" y="36"/>
                    </a:moveTo>
                    <a:lnTo>
                      <a:pt x="83" y="36"/>
                    </a:lnTo>
                    <a:cubicBezTo>
                      <a:pt x="122" y="20"/>
                      <a:pt x="192" y="0"/>
                      <a:pt x="199" y="62"/>
                    </a:cubicBezTo>
                    <a:lnTo>
                      <a:pt x="199" y="62"/>
                    </a:lnTo>
                    <a:cubicBezTo>
                      <a:pt x="203" y="83"/>
                      <a:pt x="201" y="111"/>
                      <a:pt x="188" y="131"/>
                    </a:cubicBezTo>
                    <a:lnTo>
                      <a:pt x="188" y="131"/>
                    </a:lnTo>
                    <a:cubicBezTo>
                      <a:pt x="184" y="134"/>
                      <a:pt x="179" y="138"/>
                      <a:pt x="172" y="142"/>
                    </a:cubicBezTo>
                    <a:lnTo>
                      <a:pt x="172" y="142"/>
                    </a:lnTo>
                    <a:cubicBezTo>
                      <a:pt x="179" y="149"/>
                      <a:pt x="176" y="162"/>
                      <a:pt x="166" y="166"/>
                    </a:cubicBezTo>
                    <a:lnTo>
                      <a:pt x="166" y="166"/>
                    </a:lnTo>
                    <a:cubicBezTo>
                      <a:pt x="120" y="183"/>
                      <a:pt x="53" y="196"/>
                      <a:pt x="25" y="144"/>
                    </a:cubicBezTo>
                    <a:lnTo>
                      <a:pt x="25" y="144"/>
                    </a:lnTo>
                    <a:cubicBezTo>
                      <a:pt x="0" y="96"/>
                      <a:pt x="42" y="52"/>
                      <a:pt x="83" y="36"/>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262" name="Freeform 225">
                <a:extLst>
                  <a:ext uri="{FF2B5EF4-FFF2-40B4-BE49-F238E27FC236}">
                    <a16:creationId xmlns:a16="http://schemas.microsoft.com/office/drawing/2014/main" id="{289FF9F1-A696-A54E-B743-0F5BE04F9872}"/>
                  </a:ext>
                </a:extLst>
              </p:cNvPr>
              <p:cNvSpPr>
                <a:spLocks/>
              </p:cNvSpPr>
              <p:nvPr/>
            </p:nvSpPr>
            <p:spPr bwMode="auto">
              <a:xfrm>
                <a:off x="9320894" y="5189870"/>
                <a:ext cx="76810" cy="103694"/>
              </a:xfrm>
              <a:custGeom>
                <a:avLst/>
                <a:gdLst>
                  <a:gd name="T0" fmla="*/ 45208 w 175"/>
                  <a:gd name="T1" fmla="*/ 21001 h 237"/>
                  <a:gd name="T2" fmla="*/ 45208 w 175"/>
                  <a:gd name="T3" fmla="*/ 21001 h 237"/>
                  <a:gd name="T4" fmla="*/ 25018 w 175"/>
                  <a:gd name="T5" fmla="*/ 31502 h 237"/>
                  <a:gd name="T6" fmla="*/ 25018 w 175"/>
                  <a:gd name="T7" fmla="*/ 31502 h 237"/>
                  <a:gd name="T8" fmla="*/ 21507 w 175"/>
                  <a:gd name="T9" fmla="*/ 47690 h 237"/>
                  <a:gd name="T10" fmla="*/ 21507 w 175"/>
                  <a:gd name="T11" fmla="*/ 47690 h 237"/>
                  <a:gd name="T12" fmla="*/ 25896 w 175"/>
                  <a:gd name="T13" fmla="*/ 72630 h 237"/>
                  <a:gd name="T14" fmla="*/ 25896 w 175"/>
                  <a:gd name="T15" fmla="*/ 72630 h 237"/>
                  <a:gd name="T16" fmla="*/ 46964 w 175"/>
                  <a:gd name="T17" fmla="*/ 73505 h 237"/>
                  <a:gd name="T18" fmla="*/ 46964 w 175"/>
                  <a:gd name="T19" fmla="*/ 73505 h 237"/>
                  <a:gd name="T20" fmla="*/ 50914 w 175"/>
                  <a:gd name="T21" fmla="*/ 66504 h 237"/>
                  <a:gd name="T22" fmla="*/ 50914 w 175"/>
                  <a:gd name="T23" fmla="*/ 66504 h 237"/>
                  <a:gd name="T24" fmla="*/ 45208 w 175"/>
                  <a:gd name="T25" fmla="*/ 21001 h 237"/>
                  <a:gd name="T26" fmla="*/ 68910 w 175"/>
                  <a:gd name="T27" fmla="*/ 58629 h 237"/>
                  <a:gd name="T28" fmla="*/ 68910 w 175"/>
                  <a:gd name="T29" fmla="*/ 58629 h 237"/>
                  <a:gd name="T30" fmla="*/ 25457 w 175"/>
                  <a:gd name="T31" fmla="*/ 86630 h 237"/>
                  <a:gd name="T32" fmla="*/ 25457 w 175"/>
                  <a:gd name="T33" fmla="*/ 86630 h 237"/>
                  <a:gd name="T34" fmla="*/ 7023 w 175"/>
                  <a:gd name="T35" fmla="*/ 62566 h 237"/>
                  <a:gd name="T36" fmla="*/ 7023 w 175"/>
                  <a:gd name="T37" fmla="*/ 62566 h 237"/>
                  <a:gd name="T38" fmla="*/ 8339 w 175"/>
                  <a:gd name="T39" fmla="*/ 54253 h 237"/>
                  <a:gd name="T40" fmla="*/ 8339 w 175"/>
                  <a:gd name="T41" fmla="*/ 54253 h 237"/>
                  <a:gd name="T42" fmla="*/ 2633 w 175"/>
                  <a:gd name="T43" fmla="*/ 44190 h 237"/>
                  <a:gd name="T44" fmla="*/ 2633 w 175"/>
                  <a:gd name="T45" fmla="*/ 44190 h 237"/>
                  <a:gd name="T46" fmla="*/ 52670 w 175"/>
                  <a:gd name="T47" fmla="*/ 7438 h 237"/>
                  <a:gd name="T48" fmla="*/ 52670 w 175"/>
                  <a:gd name="T49" fmla="*/ 7438 h 237"/>
                  <a:gd name="T50" fmla="*/ 68910 w 175"/>
                  <a:gd name="T51" fmla="*/ 58629 h 2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5" h="237">
                    <a:moveTo>
                      <a:pt x="103" y="48"/>
                    </a:moveTo>
                    <a:lnTo>
                      <a:pt x="103" y="48"/>
                    </a:lnTo>
                    <a:cubicBezTo>
                      <a:pt x="83" y="47"/>
                      <a:pt x="69" y="57"/>
                      <a:pt x="57" y="72"/>
                    </a:cubicBezTo>
                    <a:cubicBezTo>
                      <a:pt x="59" y="84"/>
                      <a:pt x="53" y="93"/>
                      <a:pt x="49" y="109"/>
                    </a:cubicBezTo>
                    <a:cubicBezTo>
                      <a:pt x="40" y="130"/>
                      <a:pt x="40" y="152"/>
                      <a:pt x="59" y="166"/>
                    </a:cubicBezTo>
                    <a:cubicBezTo>
                      <a:pt x="70" y="173"/>
                      <a:pt x="96" y="177"/>
                      <a:pt x="107" y="168"/>
                    </a:cubicBezTo>
                    <a:cubicBezTo>
                      <a:pt x="112" y="165"/>
                      <a:pt x="113" y="157"/>
                      <a:pt x="116" y="152"/>
                    </a:cubicBezTo>
                    <a:cubicBezTo>
                      <a:pt x="130" y="123"/>
                      <a:pt x="157" y="52"/>
                      <a:pt x="103" y="48"/>
                    </a:cubicBezTo>
                    <a:close/>
                    <a:moveTo>
                      <a:pt x="157" y="134"/>
                    </a:moveTo>
                    <a:lnTo>
                      <a:pt x="157" y="134"/>
                    </a:lnTo>
                    <a:cubicBezTo>
                      <a:pt x="141" y="173"/>
                      <a:pt x="107" y="236"/>
                      <a:pt x="58" y="198"/>
                    </a:cubicBezTo>
                    <a:cubicBezTo>
                      <a:pt x="40" y="185"/>
                      <a:pt x="20" y="165"/>
                      <a:pt x="16" y="143"/>
                    </a:cubicBezTo>
                    <a:cubicBezTo>
                      <a:pt x="15" y="136"/>
                      <a:pt x="16" y="131"/>
                      <a:pt x="19" y="124"/>
                    </a:cubicBezTo>
                    <a:cubicBezTo>
                      <a:pt x="9" y="123"/>
                      <a:pt x="0" y="111"/>
                      <a:pt x="6" y="101"/>
                    </a:cubicBezTo>
                    <a:cubicBezTo>
                      <a:pt x="25" y="57"/>
                      <a:pt x="63" y="0"/>
                      <a:pt x="120" y="17"/>
                    </a:cubicBezTo>
                    <a:cubicBezTo>
                      <a:pt x="171" y="31"/>
                      <a:pt x="174" y="93"/>
                      <a:pt x="157"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263" name="Freeform 226">
                <a:extLst>
                  <a:ext uri="{FF2B5EF4-FFF2-40B4-BE49-F238E27FC236}">
                    <a16:creationId xmlns:a16="http://schemas.microsoft.com/office/drawing/2014/main" id="{0CDE1663-95A5-E84D-B90F-50FDA2A11DD6}"/>
                  </a:ext>
                </a:extLst>
              </p:cNvPr>
              <p:cNvSpPr>
                <a:spLocks noChangeArrowheads="1"/>
              </p:cNvSpPr>
              <p:nvPr/>
            </p:nvSpPr>
            <p:spPr bwMode="auto">
              <a:xfrm>
                <a:off x="9006499" y="5204922"/>
                <a:ext cx="75669" cy="65392"/>
              </a:xfrm>
              <a:custGeom>
                <a:avLst/>
                <a:gdLst>
                  <a:gd name="T0" fmla="*/ 129 w 177"/>
                  <a:gd name="T1" fmla="*/ 62 h 150"/>
                  <a:gd name="T2" fmla="*/ 129 w 177"/>
                  <a:gd name="T3" fmla="*/ 62 h 150"/>
                  <a:gd name="T4" fmla="*/ 88 w 177"/>
                  <a:gd name="T5" fmla="*/ 34 h 150"/>
                  <a:gd name="T6" fmla="*/ 88 w 177"/>
                  <a:gd name="T7" fmla="*/ 34 h 150"/>
                  <a:gd name="T8" fmla="*/ 58 w 177"/>
                  <a:gd name="T9" fmla="*/ 42 h 150"/>
                  <a:gd name="T10" fmla="*/ 58 w 177"/>
                  <a:gd name="T11" fmla="*/ 42 h 150"/>
                  <a:gd name="T12" fmla="*/ 24 w 177"/>
                  <a:gd name="T13" fmla="*/ 76 h 150"/>
                  <a:gd name="T14" fmla="*/ 24 w 177"/>
                  <a:gd name="T15" fmla="*/ 76 h 150"/>
                  <a:gd name="T16" fmla="*/ 46 w 177"/>
                  <a:gd name="T17" fmla="*/ 118 h 150"/>
                  <a:gd name="T18" fmla="*/ 46 w 177"/>
                  <a:gd name="T19" fmla="*/ 118 h 150"/>
                  <a:gd name="T20" fmla="*/ 63 w 177"/>
                  <a:gd name="T21" fmla="*/ 118 h 150"/>
                  <a:gd name="T22" fmla="*/ 63 w 177"/>
                  <a:gd name="T23" fmla="*/ 118 h 150"/>
                  <a:gd name="T24" fmla="*/ 129 w 177"/>
                  <a:gd name="T25" fmla="*/ 62 h 150"/>
                  <a:gd name="T26" fmla="*/ 97 w 177"/>
                  <a:gd name="T27" fmla="*/ 146 h 150"/>
                  <a:gd name="T28" fmla="*/ 97 w 177"/>
                  <a:gd name="T29" fmla="*/ 146 h 150"/>
                  <a:gd name="T30" fmla="*/ 0 w 177"/>
                  <a:gd name="T31" fmla="*/ 89 h 150"/>
                  <a:gd name="T32" fmla="*/ 0 w 177"/>
                  <a:gd name="T33" fmla="*/ 89 h 150"/>
                  <a:gd name="T34" fmla="*/ 17 w 177"/>
                  <a:gd name="T35" fmla="*/ 30 h 150"/>
                  <a:gd name="T36" fmla="*/ 17 w 177"/>
                  <a:gd name="T37" fmla="*/ 30 h 150"/>
                  <a:gd name="T38" fmla="*/ 30 w 177"/>
                  <a:gd name="T39" fmla="*/ 24 h 150"/>
                  <a:gd name="T40" fmla="*/ 30 w 177"/>
                  <a:gd name="T41" fmla="*/ 24 h 150"/>
                  <a:gd name="T42" fmla="*/ 41 w 177"/>
                  <a:gd name="T43" fmla="*/ 3 h 150"/>
                  <a:gd name="T44" fmla="*/ 41 w 177"/>
                  <a:gd name="T45" fmla="*/ 3 h 150"/>
                  <a:gd name="T46" fmla="*/ 161 w 177"/>
                  <a:gd name="T47" fmla="*/ 63 h 150"/>
                  <a:gd name="T48" fmla="*/ 161 w 177"/>
                  <a:gd name="T49" fmla="*/ 63 h 150"/>
                  <a:gd name="T50" fmla="*/ 97 w 177"/>
                  <a:gd name="T51" fmla="*/ 146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7" h="150">
                    <a:moveTo>
                      <a:pt x="129" y="62"/>
                    </a:moveTo>
                    <a:lnTo>
                      <a:pt x="129" y="62"/>
                    </a:lnTo>
                    <a:cubicBezTo>
                      <a:pt x="120" y="45"/>
                      <a:pt x="105" y="37"/>
                      <a:pt x="88" y="34"/>
                    </a:cubicBezTo>
                    <a:lnTo>
                      <a:pt x="88" y="34"/>
                    </a:lnTo>
                    <a:cubicBezTo>
                      <a:pt x="80" y="42"/>
                      <a:pt x="71" y="39"/>
                      <a:pt x="58" y="42"/>
                    </a:cubicBezTo>
                    <a:lnTo>
                      <a:pt x="58" y="42"/>
                    </a:lnTo>
                    <a:cubicBezTo>
                      <a:pt x="38" y="43"/>
                      <a:pt x="23" y="53"/>
                      <a:pt x="24" y="76"/>
                    </a:cubicBezTo>
                    <a:lnTo>
                      <a:pt x="24" y="76"/>
                    </a:lnTo>
                    <a:cubicBezTo>
                      <a:pt x="24" y="88"/>
                      <a:pt x="36" y="112"/>
                      <a:pt x="46" y="118"/>
                    </a:cubicBezTo>
                    <a:lnTo>
                      <a:pt x="46" y="118"/>
                    </a:lnTo>
                    <a:cubicBezTo>
                      <a:pt x="51" y="120"/>
                      <a:pt x="59" y="118"/>
                      <a:pt x="63" y="118"/>
                    </a:cubicBezTo>
                    <a:lnTo>
                      <a:pt x="63" y="118"/>
                    </a:lnTo>
                    <a:cubicBezTo>
                      <a:pt x="91" y="118"/>
                      <a:pt x="155" y="110"/>
                      <a:pt x="129" y="62"/>
                    </a:cubicBezTo>
                    <a:close/>
                    <a:moveTo>
                      <a:pt x="97" y="146"/>
                    </a:moveTo>
                    <a:lnTo>
                      <a:pt x="97" y="146"/>
                    </a:lnTo>
                    <a:cubicBezTo>
                      <a:pt x="62" y="149"/>
                      <a:pt x="0" y="146"/>
                      <a:pt x="0" y="89"/>
                    </a:cubicBezTo>
                    <a:lnTo>
                      <a:pt x="0" y="89"/>
                    </a:lnTo>
                    <a:cubicBezTo>
                      <a:pt x="0" y="68"/>
                      <a:pt x="3" y="43"/>
                      <a:pt x="17" y="30"/>
                    </a:cubicBezTo>
                    <a:lnTo>
                      <a:pt x="17" y="30"/>
                    </a:lnTo>
                    <a:cubicBezTo>
                      <a:pt x="21" y="26"/>
                      <a:pt x="25" y="25"/>
                      <a:pt x="30" y="24"/>
                    </a:cubicBezTo>
                    <a:lnTo>
                      <a:pt x="30" y="24"/>
                    </a:lnTo>
                    <a:cubicBezTo>
                      <a:pt x="28" y="16"/>
                      <a:pt x="30" y="3"/>
                      <a:pt x="41" y="3"/>
                    </a:cubicBezTo>
                    <a:lnTo>
                      <a:pt x="41" y="3"/>
                    </a:lnTo>
                    <a:cubicBezTo>
                      <a:pt x="82" y="0"/>
                      <a:pt x="142" y="7"/>
                      <a:pt x="161" y="63"/>
                    </a:cubicBezTo>
                    <a:lnTo>
                      <a:pt x="161" y="63"/>
                    </a:lnTo>
                    <a:cubicBezTo>
                      <a:pt x="176" y="112"/>
                      <a:pt x="136" y="142"/>
                      <a:pt x="97" y="146"/>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264" name="Freeform 227">
                <a:extLst>
                  <a:ext uri="{FF2B5EF4-FFF2-40B4-BE49-F238E27FC236}">
                    <a16:creationId xmlns:a16="http://schemas.microsoft.com/office/drawing/2014/main" id="{776A0C2D-2168-A44B-B2C5-E59D51833180}"/>
                  </a:ext>
                </a:extLst>
              </p:cNvPr>
              <p:cNvSpPr>
                <a:spLocks noChangeArrowheads="1"/>
              </p:cNvSpPr>
              <p:nvPr/>
            </p:nvSpPr>
            <p:spPr bwMode="auto">
              <a:xfrm>
                <a:off x="9466331" y="5196203"/>
                <a:ext cx="82944" cy="79923"/>
              </a:xfrm>
              <a:custGeom>
                <a:avLst/>
                <a:gdLst>
                  <a:gd name="T0" fmla="*/ 66 w 189"/>
                  <a:gd name="T1" fmla="*/ 131 h 187"/>
                  <a:gd name="T2" fmla="*/ 66 w 189"/>
                  <a:gd name="T3" fmla="*/ 131 h 187"/>
                  <a:gd name="T4" fmla="*/ 115 w 189"/>
                  <a:gd name="T5" fmla="*/ 140 h 187"/>
                  <a:gd name="T6" fmla="*/ 115 w 189"/>
                  <a:gd name="T7" fmla="*/ 140 h 187"/>
                  <a:gd name="T8" fmla="*/ 140 w 189"/>
                  <a:gd name="T9" fmla="*/ 119 h 187"/>
                  <a:gd name="T10" fmla="*/ 140 w 189"/>
                  <a:gd name="T11" fmla="*/ 119 h 187"/>
                  <a:gd name="T12" fmla="*/ 157 w 189"/>
                  <a:gd name="T13" fmla="*/ 73 h 187"/>
                  <a:gd name="T14" fmla="*/ 157 w 189"/>
                  <a:gd name="T15" fmla="*/ 73 h 187"/>
                  <a:gd name="T16" fmla="*/ 117 w 189"/>
                  <a:gd name="T17" fmla="*/ 46 h 187"/>
                  <a:gd name="T18" fmla="*/ 117 w 189"/>
                  <a:gd name="T19" fmla="*/ 46 h 187"/>
                  <a:gd name="T20" fmla="*/ 102 w 189"/>
                  <a:gd name="T21" fmla="*/ 52 h 187"/>
                  <a:gd name="T22" fmla="*/ 102 w 189"/>
                  <a:gd name="T23" fmla="*/ 52 h 187"/>
                  <a:gd name="T24" fmla="*/ 66 w 189"/>
                  <a:gd name="T25" fmla="*/ 131 h 187"/>
                  <a:gd name="T26" fmla="*/ 59 w 189"/>
                  <a:gd name="T27" fmla="*/ 43 h 187"/>
                  <a:gd name="T28" fmla="*/ 59 w 189"/>
                  <a:gd name="T29" fmla="*/ 43 h 187"/>
                  <a:gd name="T30" fmla="*/ 173 w 189"/>
                  <a:gd name="T31" fmla="*/ 52 h 187"/>
                  <a:gd name="T32" fmla="*/ 173 w 189"/>
                  <a:gd name="T33" fmla="*/ 52 h 187"/>
                  <a:gd name="T34" fmla="*/ 180 w 189"/>
                  <a:gd name="T35" fmla="*/ 114 h 187"/>
                  <a:gd name="T36" fmla="*/ 180 w 189"/>
                  <a:gd name="T37" fmla="*/ 114 h 187"/>
                  <a:gd name="T38" fmla="*/ 171 w 189"/>
                  <a:gd name="T39" fmla="*/ 126 h 187"/>
                  <a:gd name="T40" fmla="*/ 171 w 189"/>
                  <a:gd name="T41" fmla="*/ 126 h 187"/>
                  <a:gd name="T42" fmla="*/ 171 w 189"/>
                  <a:gd name="T43" fmla="*/ 148 h 187"/>
                  <a:gd name="T44" fmla="*/ 171 w 189"/>
                  <a:gd name="T45" fmla="*/ 148 h 187"/>
                  <a:gd name="T46" fmla="*/ 37 w 189"/>
                  <a:gd name="T47" fmla="*/ 144 h 187"/>
                  <a:gd name="T48" fmla="*/ 37 w 189"/>
                  <a:gd name="T49" fmla="*/ 144 h 187"/>
                  <a:gd name="T50" fmla="*/ 59 w 189"/>
                  <a:gd name="T51" fmla="*/ 43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9" h="187">
                    <a:moveTo>
                      <a:pt x="66" y="131"/>
                    </a:moveTo>
                    <a:lnTo>
                      <a:pt x="66" y="131"/>
                    </a:lnTo>
                    <a:cubicBezTo>
                      <a:pt x="82" y="144"/>
                      <a:pt x="99" y="144"/>
                      <a:pt x="115" y="140"/>
                    </a:cubicBezTo>
                    <a:lnTo>
                      <a:pt x="115" y="140"/>
                    </a:lnTo>
                    <a:cubicBezTo>
                      <a:pt x="119" y="130"/>
                      <a:pt x="128" y="127"/>
                      <a:pt x="140" y="119"/>
                    </a:cubicBezTo>
                    <a:lnTo>
                      <a:pt x="140" y="119"/>
                    </a:lnTo>
                    <a:cubicBezTo>
                      <a:pt x="155" y="110"/>
                      <a:pt x="166" y="96"/>
                      <a:pt x="157" y="73"/>
                    </a:cubicBezTo>
                    <a:lnTo>
                      <a:pt x="157" y="73"/>
                    </a:lnTo>
                    <a:cubicBezTo>
                      <a:pt x="151" y="64"/>
                      <a:pt x="130" y="47"/>
                      <a:pt x="117" y="46"/>
                    </a:cubicBezTo>
                    <a:lnTo>
                      <a:pt x="117" y="46"/>
                    </a:lnTo>
                    <a:cubicBezTo>
                      <a:pt x="112" y="46"/>
                      <a:pt x="105" y="51"/>
                      <a:pt x="102" y="52"/>
                    </a:cubicBezTo>
                    <a:lnTo>
                      <a:pt x="102" y="52"/>
                    </a:lnTo>
                    <a:cubicBezTo>
                      <a:pt x="78" y="64"/>
                      <a:pt x="23" y="98"/>
                      <a:pt x="66" y="131"/>
                    </a:cubicBezTo>
                    <a:close/>
                    <a:moveTo>
                      <a:pt x="59" y="43"/>
                    </a:moveTo>
                    <a:lnTo>
                      <a:pt x="59" y="43"/>
                    </a:lnTo>
                    <a:cubicBezTo>
                      <a:pt x="91" y="25"/>
                      <a:pt x="148" y="0"/>
                      <a:pt x="173" y="52"/>
                    </a:cubicBezTo>
                    <a:lnTo>
                      <a:pt x="173" y="52"/>
                    </a:lnTo>
                    <a:cubicBezTo>
                      <a:pt x="180" y="71"/>
                      <a:pt x="188" y="96"/>
                      <a:pt x="180" y="114"/>
                    </a:cubicBezTo>
                    <a:lnTo>
                      <a:pt x="180" y="114"/>
                    </a:lnTo>
                    <a:cubicBezTo>
                      <a:pt x="179" y="119"/>
                      <a:pt x="175" y="123"/>
                      <a:pt x="171" y="126"/>
                    </a:cubicBezTo>
                    <a:lnTo>
                      <a:pt x="171" y="126"/>
                    </a:lnTo>
                    <a:cubicBezTo>
                      <a:pt x="178" y="131"/>
                      <a:pt x="180" y="144"/>
                      <a:pt x="171" y="148"/>
                    </a:cubicBezTo>
                    <a:lnTo>
                      <a:pt x="171" y="148"/>
                    </a:lnTo>
                    <a:cubicBezTo>
                      <a:pt x="134" y="168"/>
                      <a:pt x="78" y="186"/>
                      <a:pt x="37" y="144"/>
                    </a:cubicBezTo>
                    <a:lnTo>
                      <a:pt x="37" y="144"/>
                    </a:lnTo>
                    <a:cubicBezTo>
                      <a:pt x="0" y="105"/>
                      <a:pt x="27" y="61"/>
                      <a:pt x="59" y="43"/>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265" name="Freeform 228">
                <a:extLst>
                  <a:ext uri="{FF2B5EF4-FFF2-40B4-BE49-F238E27FC236}">
                    <a16:creationId xmlns:a16="http://schemas.microsoft.com/office/drawing/2014/main" id="{F084FBD7-77E7-EF46-ADD7-8584083BB98F}"/>
                  </a:ext>
                </a:extLst>
              </p:cNvPr>
              <p:cNvSpPr>
                <a:spLocks noChangeArrowheads="1"/>
              </p:cNvSpPr>
              <p:nvPr/>
            </p:nvSpPr>
            <p:spPr bwMode="auto">
              <a:xfrm>
                <a:off x="9627853" y="5204922"/>
                <a:ext cx="78579" cy="65392"/>
              </a:xfrm>
              <a:custGeom>
                <a:avLst/>
                <a:gdLst>
                  <a:gd name="T0" fmla="*/ 129 w 179"/>
                  <a:gd name="T1" fmla="*/ 60 h 148"/>
                  <a:gd name="T2" fmla="*/ 129 w 179"/>
                  <a:gd name="T3" fmla="*/ 60 h 148"/>
                  <a:gd name="T4" fmla="*/ 90 w 179"/>
                  <a:gd name="T5" fmla="*/ 33 h 148"/>
                  <a:gd name="T6" fmla="*/ 90 w 179"/>
                  <a:gd name="T7" fmla="*/ 33 h 148"/>
                  <a:gd name="T8" fmla="*/ 58 w 179"/>
                  <a:gd name="T9" fmla="*/ 40 h 148"/>
                  <a:gd name="T10" fmla="*/ 58 w 179"/>
                  <a:gd name="T11" fmla="*/ 40 h 148"/>
                  <a:gd name="T12" fmla="*/ 24 w 179"/>
                  <a:gd name="T13" fmla="*/ 76 h 148"/>
                  <a:gd name="T14" fmla="*/ 24 w 179"/>
                  <a:gd name="T15" fmla="*/ 76 h 148"/>
                  <a:gd name="T16" fmla="*/ 48 w 179"/>
                  <a:gd name="T17" fmla="*/ 117 h 148"/>
                  <a:gd name="T18" fmla="*/ 48 w 179"/>
                  <a:gd name="T19" fmla="*/ 117 h 148"/>
                  <a:gd name="T20" fmla="*/ 63 w 179"/>
                  <a:gd name="T21" fmla="*/ 117 h 148"/>
                  <a:gd name="T22" fmla="*/ 63 w 179"/>
                  <a:gd name="T23" fmla="*/ 117 h 148"/>
                  <a:gd name="T24" fmla="*/ 129 w 179"/>
                  <a:gd name="T25" fmla="*/ 60 h 148"/>
                  <a:gd name="T26" fmla="*/ 99 w 179"/>
                  <a:gd name="T27" fmla="*/ 144 h 148"/>
                  <a:gd name="T28" fmla="*/ 99 w 179"/>
                  <a:gd name="T29" fmla="*/ 144 h 148"/>
                  <a:gd name="T30" fmla="*/ 0 w 179"/>
                  <a:gd name="T31" fmla="*/ 88 h 148"/>
                  <a:gd name="T32" fmla="*/ 0 w 179"/>
                  <a:gd name="T33" fmla="*/ 88 h 148"/>
                  <a:gd name="T34" fmla="*/ 17 w 179"/>
                  <a:gd name="T35" fmla="*/ 29 h 148"/>
                  <a:gd name="T36" fmla="*/ 17 w 179"/>
                  <a:gd name="T37" fmla="*/ 29 h 148"/>
                  <a:gd name="T38" fmla="*/ 32 w 179"/>
                  <a:gd name="T39" fmla="*/ 22 h 148"/>
                  <a:gd name="T40" fmla="*/ 32 w 179"/>
                  <a:gd name="T41" fmla="*/ 22 h 148"/>
                  <a:gd name="T42" fmla="*/ 41 w 179"/>
                  <a:gd name="T43" fmla="*/ 1 h 148"/>
                  <a:gd name="T44" fmla="*/ 41 w 179"/>
                  <a:gd name="T45" fmla="*/ 1 h 148"/>
                  <a:gd name="T46" fmla="*/ 161 w 179"/>
                  <a:gd name="T47" fmla="*/ 62 h 148"/>
                  <a:gd name="T48" fmla="*/ 161 w 179"/>
                  <a:gd name="T49" fmla="*/ 62 h 148"/>
                  <a:gd name="T50" fmla="*/ 99 w 179"/>
                  <a:gd name="T51" fmla="*/ 144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9" h="148">
                    <a:moveTo>
                      <a:pt x="129" y="60"/>
                    </a:moveTo>
                    <a:lnTo>
                      <a:pt x="129" y="60"/>
                    </a:lnTo>
                    <a:cubicBezTo>
                      <a:pt x="121" y="43"/>
                      <a:pt x="105" y="35"/>
                      <a:pt x="90" y="33"/>
                    </a:cubicBezTo>
                    <a:lnTo>
                      <a:pt x="90" y="33"/>
                    </a:lnTo>
                    <a:cubicBezTo>
                      <a:pt x="82" y="40"/>
                      <a:pt x="71" y="39"/>
                      <a:pt x="58" y="40"/>
                    </a:cubicBezTo>
                    <a:lnTo>
                      <a:pt x="58" y="40"/>
                    </a:lnTo>
                    <a:cubicBezTo>
                      <a:pt x="40" y="43"/>
                      <a:pt x="23" y="52"/>
                      <a:pt x="24" y="76"/>
                    </a:cubicBezTo>
                    <a:lnTo>
                      <a:pt x="24" y="76"/>
                    </a:lnTo>
                    <a:cubicBezTo>
                      <a:pt x="24" y="86"/>
                      <a:pt x="36" y="111"/>
                      <a:pt x="48" y="117"/>
                    </a:cubicBezTo>
                    <a:lnTo>
                      <a:pt x="48" y="117"/>
                    </a:lnTo>
                    <a:cubicBezTo>
                      <a:pt x="51" y="119"/>
                      <a:pt x="59" y="117"/>
                      <a:pt x="63" y="117"/>
                    </a:cubicBezTo>
                    <a:lnTo>
                      <a:pt x="63" y="117"/>
                    </a:lnTo>
                    <a:cubicBezTo>
                      <a:pt x="91" y="117"/>
                      <a:pt x="155" y="109"/>
                      <a:pt x="129" y="60"/>
                    </a:cubicBezTo>
                    <a:close/>
                    <a:moveTo>
                      <a:pt x="99" y="144"/>
                    </a:moveTo>
                    <a:lnTo>
                      <a:pt x="99" y="144"/>
                    </a:lnTo>
                    <a:cubicBezTo>
                      <a:pt x="62" y="147"/>
                      <a:pt x="0" y="146"/>
                      <a:pt x="0" y="88"/>
                    </a:cubicBezTo>
                    <a:lnTo>
                      <a:pt x="0" y="88"/>
                    </a:lnTo>
                    <a:cubicBezTo>
                      <a:pt x="0" y="67"/>
                      <a:pt x="4" y="43"/>
                      <a:pt x="17" y="29"/>
                    </a:cubicBezTo>
                    <a:lnTo>
                      <a:pt x="17" y="29"/>
                    </a:lnTo>
                    <a:cubicBezTo>
                      <a:pt x="21" y="25"/>
                      <a:pt x="27" y="23"/>
                      <a:pt x="32" y="22"/>
                    </a:cubicBezTo>
                    <a:lnTo>
                      <a:pt x="32" y="22"/>
                    </a:lnTo>
                    <a:cubicBezTo>
                      <a:pt x="28" y="14"/>
                      <a:pt x="32" y="1"/>
                      <a:pt x="41" y="1"/>
                    </a:cubicBezTo>
                    <a:lnTo>
                      <a:pt x="41" y="1"/>
                    </a:lnTo>
                    <a:cubicBezTo>
                      <a:pt x="82" y="0"/>
                      <a:pt x="142" y="5"/>
                      <a:pt x="161" y="62"/>
                    </a:cubicBezTo>
                    <a:lnTo>
                      <a:pt x="161" y="62"/>
                    </a:lnTo>
                    <a:cubicBezTo>
                      <a:pt x="178" y="111"/>
                      <a:pt x="136" y="142"/>
                      <a:pt x="99" y="144"/>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266" name="Freeform 229">
                <a:extLst>
                  <a:ext uri="{FF2B5EF4-FFF2-40B4-BE49-F238E27FC236}">
                    <a16:creationId xmlns:a16="http://schemas.microsoft.com/office/drawing/2014/main" id="{A9A37AD1-D9AC-3D42-AEF5-5B623659A231}"/>
                  </a:ext>
                </a:extLst>
              </p:cNvPr>
              <p:cNvSpPr>
                <a:spLocks/>
              </p:cNvSpPr>
              <p:nvPr/>
            </p:nvSpPr>
            <p:spPr bwMode="auto">
              <a:xfrm>
                <a:off x="9785595" y="5187951"/>
                <a:ext cx="76810" cy="103694"/>
              </a:xfrm>
              <a:custGeom>
                <a:avLst/>
                <a:gdLst>
                  <a:gd name="T0" fmla="*/ 45208 w 175"/>
                  <a:gd name="T1" fmla="*/ 21530 h 236"/>
                  <a:gd name="T2" fmla="*/ 45208 w 175"/>
                  <a:gd name="T3" fmla="*/ 21530 h 236"/>
                  <a:gd name="T4" fmla="*/ 25018 w 175"/>
                  <a:gd name="T5" fmla="*/ 32075 h 236"/>
                  <a:gd name="T6" fmla="*/ 25018 w 175"/>
                  <a:gd name="T7" fmla="*/ 32075 h 236"/>
                  <a:gd name="T8" fmla="*/ 21068 w 175"/>
                  <a:gd name="T9" fmla="*/ 47893 h 236"/>
                  <a:gd name="T10" fmla="*/ 21068 w 175"/>
                  <a:gd name="T11" fmla="*/ 47893 h 236"/>
                  <a:gd name="T12" fmla="*/ 25896 w 175"/>
                  <a:gd name="T13" fmla="*/ 73816 h 236"/>
                  <a:gd name="T14" fmla="*/ 25896 w 175"/>
                  <a:gd name="T15" fmla="*/ 73816 h 236"/>
                  <a:gd name="T16" fmla="*/ 46964 w 175"/>
                  <a:gd name="T17" fmla="*/ 74695 h 236"/>
                  <a:gd name="T18" fmla="*/ 46964 w 175"/>
                  <a:gd name="T19" fmla="*/ 74695 h 236"/>
                  <a:gd name="T20" fmla="*/ 50914 w 175"/>
                  <a:gd name="T21" fmla="*/ 67225 h 236"/>
                  <a:gd name="T22" fmla="*/ 50914 w 175"/>
                  <a:gd name="T23" fmla="*/ 67225 h 236"/>
                  <a:gd name="T24" fmla="*/ 45208 w 175"/>
                  <a:gd name="T25" fmla="*/ 21530 h 236"/>
                  <a:gd name="T26" fmla="*/ 68910 w 175"/>
                  <a:gd name="T27" fmla="*/ 58877 h 236"/>
                  <a:gd name="T28" fmla="*/ 68910 w 175"/>
                  <a:gd name="T29" fmla="*/ 58877 h 236"/>
                  <a:gd name="T30" fmla="*/ 25457 w 175"/>
                  <a:gd name="T31" fmla="*/ 87876 h 236"/>
                  <a:gd name="T32" fmla="*/ 25457 w 175"/>
                  <a:gd name="T33" fmla="*/ 87876 h 236"/>
                  <a:gd name="T34" fmla="*/ 7023 w 175"/>
                  <a:gd name="T35" fmla="*/ 63710 h 236"/>
                  <a:gd name="T36" fmla="*/ 7023 w 175"/>
                  <a:gd name="T37" fmla="*/ 63710 h 236"/>
                  <a:gd name="T38" fmla="*/ 8339 w 175"/>
                  <a:gd name="T39" fmla="*/ 54923 h 236"/>
                  <a:gd name="T40" fmla="*/ 8339 w 175"/>
                  <a:gd name="T41" fmla="*/ 54923 h 236"/>
                  <a:gd name="T42" fmla="*/ 2195 w 175"/>
                  <a:gd name="T43" fmla="*/ 44378 h 236"/>
                  <a:gd name="T44" fmla="*/ 2195 w 175"/>
                  <a:gd name="T45" fmla="*/ 44378 h 236"/>
                  <a:gd name="T46" fmla="*/ 52670 w 175"/>
                  <a:gd name="T47" fmla="*/ 7030 h 236"/>
                  <a:gd name="T48" fmla="*/ 52670 w 175"/>
                  <a:gd name="T49" fmla="*/ 7030 h 236"/>
                  <a:gd name="T50" fmla="*/ 68910 w 175"/>
                  <a:gd name="T51" fmla="*/ 58877 h 2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5" h="236">
                    <a:moveTo>
                      <a:pt x="103" y="49"/>
                    </a:moveTo>
                    <a:lnTo>
                      <a:pt x="103" y="49"/>
                    </a:lnTo>
                    <a:cubicBezTo>
                      <a:pt x="83" y="46"/>
                      <a:pt x="69" y="58"/>
                      <a:pt x="57" y="73"/>
                    </a:cubicBezTo>
                    <a:cubicBezTo>
                      <a:pt x="59" y="86"/>
                      <a:pt x="53" y="95"/>
                      <a:pt x="48" y="109"/>
                    </a:cubicBezTo>
                    <a:cubicBezTo>
                      <a:pt x="40" y="130"/>
                      <a:pt x="40" y="153"/>
                      <a:pt x="59" y="168"/>
                    </a:cubicBezTo>
                    <a:cubicBezTo>
                      <a:pt x="70" y="175"/>
                      <a:pt x="96" y="178"/>
                      <a:pt x="107" y="170"/>
                    </a:cubicBezTo>
                    <a:cubicBezTo>
                      <a:pt x="111" y="166"/>
                      <a:pt x="113" y="157"/>
                      <a:pt x="116" y="153"/>
                    </a:cubicBezTo>
                    <a:cubicBezTo>
                      <a:pt x="130" y="125"/>
                      <a:pt x="157" y="53"/>
                      <a:pt x="103" y="49"/>
                    </a:cubicBezTo>
                    <a:close/>
                    <a:moveTo>
                      <a:pt x="157" y="134"/>
                    </a:moveTo>
                    <a:lnTo>
                      <a:pt x="157" y="134"/>
                    </a:lnTo>
                    <a:cubicBezTo>
                      <a:pt x="141" y="174"/>
                      <a:pt x="107" y="235"/>
                      <a:pt x="58" y="200"/>
                    </a:cubicBezTo>
                    <a:cubicBezTo>
                      <a:pt x="40" y="187"/>
                      <a:pt x="20" y="166"/>
                      <a:pt x="16" y="145"/>
                    </a:cubicBezTo>
                    <a:cubicBezTo>
                      <a:pt x="15" y="138"/>
                      <a:pt x="16" y="132"/>
                      <a:pt x="19" y="125"/>
                    </a:cubicBezTo>
                    <a:cubicBezTo>
                      <a:pt x="9" y="122"/>
                      <a:pt x="0" y="113"/>
                      <a:pt x="5" y="101"/>
                    </a:cubicBezTo>
                    <a:cubicBezTo>
                      <a:pt x="25" y="58"/>
                      <a:pt x="62" y="0"/>
                      <a:pt x="120" y="16"/>
                    </a:cubicBezTo>
                    <a:cubicBezTo>
                      <a:pt x="170" y="32"/>
                      <a:pt x="174" y="94"/>
                      <a:pt x="157"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267" name="Freeform 230">
                <a:extLst>
                  <a:ext uri="{FF2B5EF4-FFF2-40B4-BE49-F238E27FC236}">
                    <a16:creationId xmlns:a16="http://schemas.microsoft.com/office/drawing/2014/main" id="{56310DA6-AC14-4542-85F1-4C2551ED17B8}"/>
                  </a:ext>
                </a:extLst>
              </p:cNvPr>
              <p:cNvSpPr>
                <a:spLocks noChangeArrowheads="1"/>
              </p:cNvSpPr>
              <p:nvPr/>
            </p:nvSpPr>
            <p:spPr bwMode="auto">
              <a:xfrm>
                <a:off x="10087685" y="5196203"/>
                <a:ext cx="87310" cy="85736"/>
              </a:xfrm>
              <a:custGeom>
                <a:avLst/>
                <a:gdLst>
                  <a:gd name="T0" fmla="*/ 61 w 203"/>
                  <a:gd name="T1" fmla="*/ 134 h 197"/>
                  <a:gd name="T2" fmla="*/ 61 w 203"/>
                  <a:gd name="T3" fmla="*/ 134 h 197"/>
                  <a:gd name="T4" fmla="*/ 108 w 203"/>
                  <a:gd name="T5" fmla="*/ 150 h 197"/>
                  <a:gd name="T6" fmla="*/ 108 w 203"/>
                  <a:gd name="T7" fmla="*/ 150 h 197"/>
                  <a:gd name="T8" fmla="*/ 141 w 203"/>
                  <a:gd name="T9" fmla="*/ 131 h 197"/>
                  <a:gd name="T10" fmla="*/ 141 w 203"/>
                  <a:gd name="T11" fmla="*/ 131 h 197"/>
                  <a:gd name="T12" fmla="*/ 175 w 203"/>
                  <a:gd name="T13" fmla="*/ 81 h 197"/>
                  <a:gd name="T14" fmla="*/ 175 w 203"/>
                  <a:gd name="T15" fmla="*/ 81 h 197"/>
                  <a:gd name="T16" fmla="*/ 143 w 203"/>
                  <a:gd name="T17" fmla="*/ 46 h 197"/>
                  <a:gd name="T18" fmla="*/ 143 w 203"/>
                  <a:gd name="T19" fmla="*/ 46 h 197"/>
                  <a:gd name="T20" fmla="*/ 125 w 203"/>
                  <a:gd name="T21" fmla="*/ 51 h 197"/>
                  <a:gd name="T22" fmla="*/ 125 w 203"/>
                  <a:gd name="T23" fmla="*/ 51 h 197"/>
                  <a:gd name="T24" fmla="*/ 61 w 203"/>
                  <a:gd name="T25" fmla="*/ 134 h 197"/>
                  <a:gd name="T26" fmla="*/ 84 w 203"/>
                  <a:gd name="T27" fmla="*/ 34 h 197"/>
                  <a:gd name="T28" fmla="*/ 84 w 203"/>
                  <a:gd name="T29" fmla="*/ 34 h 197"/>
                  <a:gd name="T30" fmla="*/ 198 w 203"/>
                  <a:gd name="T31" fmla="*/ 60 h 197"/>
                  <a:gd name="T32" fmla="*/ 198 w 203"/>
                  <a:gd name="T33" fmla="*/ 60 h 197"/>
                  <a:gd name="T34" fmla="*/ 188 w 203"/>
                  <a:gd name="T35" fmla="*/ 130 h 197"/>
                  <a:gd name="T36" fmla="*/ 188 w 203"/>
                  <a:gd name="T37" fmla="*/ 130 h 197"/>
                  <a:gd name="T38" fmla="*/ 172 w 203"/>
                  <a:gd name="T39" fmla="*/ 140 h 197"/>
                  <a:gd name="T40" fmla="*/ 172 w 203"/>
                  <a:gd name="T41" fmla="*/ 140 h 197"/>
                  <a:gd name="T42" fmla="*/ 164 w 203"/>
                  <a:gd name="T43" fmla="*/ 167 h 197"/>
                  <a:gd name="T44" fmla="*/ 164 w 203"/>
                  <a:gd name="T45" fmla="*/ 167 h 197"/>
                  <a:gd name="T46" fmla="*/ 24 w 203"/>
                  <a:gd name="T47" fmla="*/ 143 h 197"/>
                  <a:gd name="T48" fmla="*/ 24 w 203"/>
                  <a:gd name="T49" fmla="*/ 143 h 197"/>
                  <a:gd name="T50" fmla="*/ 84 w 203"/>
                  <a:gd name="T51" fmla="*/ 34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3" h="197">
                    <a:moveTo>
                      <a:pt x="61" y="134"/>
                    </a:moveTo>
                    <a:lnTo>
                      <a:pt x="61" y="134"/>
                    </a:lnTo>
                    <a:cubicBezTo>
                      <a:pt x="71" y="148"/>
                      <a:pt x="89" y="151"/>
                      <a:pt x="108" y="150"/>
                    </a:cubicBezTo>
                    <a:lnTo>
                      <a:pt x="108" y="150"/>
                    </a:lnTo>
                    <a:cubicBezTo>
                      <a:pt x="116" y="138"/>
                      <a:pt x="126" y="136"/>
                      <a:pt x="141" y="131"/>
                    </a:cubicBezTo>
                    <a:lnTo>
                      <a:pt x="141" y="131"/>
                    </a:lnTo>
                    <a:cubicBezTo>
                      <a:pt x="162" y="121"/>
                      <a:pt x="179" y="106"/>
                      <a:pt x="175" y="81"/>
                    </a:cubicBezTo>
                    <a:lnTo>
                      <a:pt x="175" y="81"/>
                    </a:lnTo>
                    <a:cubicBezTo>
                      <a:pt x="174" y="69"/>
                      <a:pt x="156" y="48"/>
                      <a:pt x="143" y="46"/>
                    </a:cubicBezTo>
                    <a:lnTo>
                      <a:pt x="143" y="46"/>
                    </a:lnTo>
                    <a:cubicBezTo>
                      <a:pt x="138" y="46"/>
                      <a:pt x="130" y="50"/>
                      <a:pt x="125" y="51"/>
                    </a:cubicBezTo>
                    <a:lnTo>
                      <a:pt x="125" y="51"/>
                    </a:lnTo>
                    <a:cubicBezTo>
                      <a:pt x="95" y="60"/>
                      <a:pt x="25" y="92"/>
                      <a:pt x="61" y="134"/>
                    </a:cubicBezTo>
                    <a:close/>
                    <a:moveTo>
                      <a:pt x="84" y="34"/>
                    </a:moveTo>
                    <a:lnTo>
                      <a:pt x="84" y="34"/>
                    </a:lnTo>
                    <a:cubicBezTo>
                      <a:pt x="122" y="18"/>
                      <a:pt x="191" y="0"/>
                      <a:pt x="198" y="60"/>
                    </a:cubicBezTo>
                    <a:lnTo>
                      <a:pt x="198" y="60"/>
                    </a:lnTo>
                    <a:cubicBezTo>
                      <a:pt x="202" y="83"/>
                      <a:pt x="201" y="110"/>
                      <a:pt x="188" y="130"/>
                    </a:cubicBezTo>
                    <a:lnTo>
                      <a:pt x="188" y="130"/>
                    </a:lnTo>
                    <a:cubicBezTo>
                      <a:pt x="184" y="134"/>
                      <a:pt x="179" y="138"/>
                      <a:pt x="172" y="140"/>
                    </a:cubicBezTo>
                    <a:lnTo>
                      <a:pt x="172" y="140"/>
                    </a:lnTo>
                    <a:cubicBezTo>
                      <a:pt x="177" y="148"/>
                      <a:pt x="176" y="163"/>
                      <a:pt x="164" y="167"/>
                    </a:cubicBezTo>
                    <a:lnTo>
                      <a:pt x="164" y="167"/>
                    </a:lnTo>
                    <a:cubicBezTo>
                      <a:pt x="120" y="182"/>
                      <a:pt x="53" y="196"/>
                      <a:pt x="24" y="143"/>
                    </a:cubicBezTo>
                    <a:lnTo>
                      <a:pt x="24" y="143"/>
                    </a:lnTo>
                    <a:cubicBezTo>
                      <a:pt x="0" y="96"/>
                      <a:pt x="42" y="51"/>
                      <a:pt x="84" y="34"/>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268" name="Freeform 231">
                <a:extLst>
                  <a:ext uri="{FF2B5EF4-FFF2-40B4-BE49-F238E27FC236}">
                    <a16:creationId xmlns:a16="http://schemas.microsoft.com/office/drawing/2014/main" id="{CCD3F030-4F35-1F41-B414-2F2F208803B7}"/>
                  </a:ext>
                </a:extLst>
              </p:cNvPr>
              <p:cNvSpPr>
                <a:spLocks/>
              </p:cNvSpPr>
              <p:nvPr/>
            </p:nvSpPr>
            <p:spPr bwMode="auto">
              <a:xfrm>
                <a:off x="10254136" y="5189870"/>
                <a:ext cx="76810" cy="103694"/>
              </a:xfrm>
              <a:custGeom>
                <a:avLst/>
                <a:gdLst>
                  <a:gd name="T0" fmla="*/ 45208 w 175"/>
                  <a:gd name="T1" fmla="*/ 20651 h 236"/>
                  <a:gd name="T2" fmla="*/ 45208 w 175"/>
                  <a:gd name="T3" fmla="*/ 20651 h 236"/>
                  <a:gd name="T4" fmla="*/ 25018 w 175"/>
                  <a:gd name="T5" fmla="*/ 31635 h 236"/>
                  <a:gd name="T6" fmla="*/ 25018 w 175"/>
                  <a:gd name="T7" fmla="*/ 31635 h 236"/>
                  <a:gd name="T8" fmla="*/ 20629 w 175"/>
                  <a:gd name="T9" fmla="*/ 47893 h 236"/>
                  <a:gd name="T10" fmla="*/ 20629 w 175"/>
                  <a:gd name="T11" fmla="*/ 47893 h 236"/>
                  <a:gd name="T12" fmla="*/ 25896 w 175"/>
                  <a:gd name="T13" fmla="*/ 73377 h 236"/>
                  <a:gd name="T14" fmla="*/ 25896 w 175"/>
                  <a:gd name="T15" fmla="*/ 73377 h 236"/>
                  <a:gd name="T16" fmla="*/ 46964 w 175"/>
                  <a:gd name="T17" fmla="*/ 74255 h 236"/>
                  <a:gd name="T18" fmla="*/ 46964 w 175"/>
                  <a:gd name="T19" fmla="*/ 74255 h 236"/>
                  <a:gd name="T20" fmla="*/ 50914 w 175"/>
                  <a:gd name="T21" fmla="*/ 66786 h 236"/>
                  <a:gd name="T22" fmla="*/ 50914 w 175"/>
                  <a:gd name="T23" fmla="*/ 66786 h 236"/>
                  <a:gd name="T24" fmla="*/ 45208 w 175"/>
                  <a:gd name="T25" fmla="*/ 20651 h 236"/>
                  <a:gd name="T26" fmla="*/ 68471 w 175"/>
                  <a:gd name="T27" fmla="*/ 58877 h 236"/>
                  <a:gd name="T28" fmla="*/ 68471 w 175"/>
                  <a:gd name="T29" fmla="*/ 58877 h 236"/>
                  <a:gd name="T30" fmla="*/ 25457 w 175"/>
                  <a:gd name="T31" fmla="*/ 86998 h 236"/>
                  <a:gd name="T32" fmla="*/ 25457 w 175"/>
                  <a:gd name="T33" fmla="*/ 86998 h 236"/>
                  <a:gd name="T34" fmla="*/ 7023 w 175"/>
                  <a:gd name="T35" fmla="*/ 62832 h 236"/>
                  <a:gd name="T36" fmla="*/ 7023 w 175"/>
                  <a:gd name="T37" fmla="*/ 62832 h 236"/>
                  <a:gd name="T38" fmla="*/ 7900 w 175"/>
                  <a:gd name="T39" fmla="*/ 54044 h 236"/>
                  <a:gd name="T40" fmla="*/ 7900 w 175"/>
                  <a:gd name="T41" fmla="*/ 54044 h 236"/>
                  <a:gd name="T42" fmla="*/ 2195 w 175"/>
                  <a:gd name="T43" fmla="*/ 44378 h 236"/>
                  <a:gd name="T44" fmla="*/ 2195 w 175"/>
                  <a:gd name="T45" fmla="*/ 44378 h 236"/>
                  <a:gd name="T46" fmla="*/ 52670 w 175"/>
                  <a:gd name="T47" fmla="*/ 7030 h 236"/>
                  <a:gd name="T48" fmla="*/ 52670 w 175"/>
                  <a:gd name="T49" fmla="*/ 7030 h 236"/>
                  <a:gd name="T50" fmla="*/ 68471 w 175"/>
                  <a:gd name="T51" fmla="*/ 58877 h 2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5" h="236">
                    <a:moveTo>
                      <a:pt x="103" y="47"/>
                    </a:moveTo>
                    <a:lnTo>
                      <a:pt x="103" y="47"/>
                    </a:lnTo>
                    <a:cubicBezTo>
                      <a:pt x="83" y="46"/>
                      <a:pt x="68" y="56"/>
                      <a:pt x="57" y="72"/>
                    </a:cubicBezTo>
                    <a:cubicBezTo>
                      <a:pt x="59" y="85"/>
                      <a:pt x="53" y="95"/>
                      <a:pt x="47" y="109"/>
                    </a:cubicBezTo>
                    <a:cubicBezTo>
                      <a:pt x="40" y="130"/>
                      <a:pt x="40" y="152"/>
                      <a:pt x="59" y="167"/>
                    </a:cubicBezTo>
                    <a:cubicBezTo>
                      <a:pt x="70" y="175"/>
                      <a:pt x="96" y="177"/>
                      <a:pt x="107" y="169"/>
                    </a:cubicBezTo>
                    <a:cubicBezTo>
                      <a:pt x="110" y="165"/>
                      <a:pt x="114" y="156"/>
                      <a:pt x="116" y="152"/>
                    </a:cubicBezTo>
                    <a:cubicBezTo>
                      <a:pt x="130" y="123"/>
                      <a:pt x="156" y="52"/>
                      <a:pt x="103" y="47"/>
                    </a:cubicBezTo>
                    <a:close/>
                    <a:moveTo>
                      <a:pt x="156" y="134"/>
                    </a:moveTo>
                    <a:lnTo>
                      <a:pt x="156" y="134"/>
                    </a:lnTo>
                    <a:cubicBezTo>
                      <a:pt x="141" y="172"/>
                      <a:pt x="107" y="235"/>
                      <a:pt x="58" y="198"/>
                    </a:cubicBezTo>
                    <a:cubicBezTo>
                      <a:pt x="40" y="185"/>
                      <a:pt x="21" y="165"/>
                      <a:pt x="16" y="143"/>
                    </a:cubicBezTo>
                    <a:cubicBezTo>
                      <a:pt x="16" y="137"/>
                      <a:pt x="16" y="130"/>
                      <a:pt x="18" y="123"/>
                    </a:cubicBezTo>
                    <a:cubicBezTo>
                      <a:pt x="9" y="122"/>
                      <a:pt x="0" y="113"/>
                      <a:pt x="5" y="101"/>
                    </a:cubicBezTo>
                    <a:cubicBezTo>
                      <a:pt x="25" y="58"/>
                      <a:pt x="62" y="0"/>
                      <a:pt x="120" y="16"/>
                    </a:cubicBezTo>
                    <a:cubicBezTo>
                      <a:pt x="170" y="30"/>
                      <a:pt x="174" y="93"/>
                      <a:pt x="156"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269" name="Freeform 232">
                <a:extLst>
                  <a:ext uri="{FF2B5EF4-FFF2-40B4-BE49-F238E27FC236}">
                    <a16:creationId xmlns:a16="http://schemas.microsoft.com/office/drawing/2014/main" id="{9AED6CDB-EB29-6244-AFA7-E0AD7DF4CDA8}"/>
                  </a:ext>
                </a:extLst>
              </p:cNvPr>
              <p:cNvSpPr>
                <a:spLocks noChangeArrowheads="1"/>
              </p:cNvSpPr>
              <p:nvPr/>
            </p:nvSpPr>
            <p:spPr bwMode="auto">
              <a:xfrm>
                <a:off x="9940714" y="5204922"/>
                <a:ext cx="77123" cy="65392"/>
              </a:xfrm>
              <a:custGeom>
                <a:avLst/>
                <a:gdLst>
                  <a:gd name="T0" fmla="*/ 130 w 178"/>
                  <a:gd name="T1" fmla="*/ 62 h 150"/>
                  <a:gd name="T2" fmla="*/ 130 w 178"/>
                  <a:gd name="T3" fmla="*/ 62 h 150"/>
                  <a:gd name="T4" fmla="*/ 89 w 178"/>
                  <a:gd name="T5" fmla="*/ 33 h 150"/>
                  <a:gd name="T6" fmla="*/ 89 w 178"/>
                  <a:gd name="T7" fmla="*/ 33 h 150"/>
                  <a:gd name="T8" fmla="*/ 59 w 178"/>
                  <a:gd name="T9" fmla="*/ 42 h 150"/>
                  <a:gd name="T10" fmla="*/ 59 w 178"/>
                  <a:gd name="T11" fmla="*/ 42 h 150"/>
                  <a:gd name="T12" fmla="*/ 23 w 178"/>
                  <a:gd name="T13" fmla="*/ 77 h 150"/>
                  <a:gd name="T14" fmla="*/ 23 w 178"/>
                  <a:gd name="T15" fmla="*/ 77 h 150"/>
                  <a:gd name="T16" fmla="*/ 48 w 178"/>
                  <a:gd name="T17" fmla="*/ 119 h 150"/>
                  <a:gd name="T18" fmla="*/ 48 w 178"/>
                  <a:gd name="T19" fmla="*/ 119 h 150"/>
                  <a:gd name="T20" fmla="*/ 64 w 178"/>
                  <a:gd name="T21" fmla="*/ 119 h 150"/>
                  <a:gd name="T22" fmla="*/ 64 w 178"/>
                  <a:gd name="T23" fmla="*/ 119 h 150"/>
                  <a:gd name="T24" fmla="*/ 130 w 178"/>
                  <a:gd name="T25" fmla="*/ 62 h 150"/>
                  <a:gd name="T26" fmla="*/ 98 w 178"/>
                  <a:gd name="T27" fmla="*/ 145 h 150"/>
                  <a:gd name="T28" fmla="*/ 98 w 178"/>
                  <a:gd name="T29" fmla="*/ 145 h 150"/>
                  <a:gd name="T30" fmla="*/ 1 w 178"/>
                  <a:gd name="T31" fmla="*/ 88 h 150"/>
                  <a:gd name="T32" fmla="*/ 1 w 178"/>
                  <a:gd name="T33" fmla="*/ 88 h 150"/>
                  <a:gd name="T34" fmla="*/ 18 w 178"/>
                  <a:gd name="T35" fmla="*/ 29 h 150"/>
                  <a:gd name="T36" fmla="*/ 18 w 178"/>
                  <a:gd name="T37" fmla="*/ 29 h 150"/>
                  <a:gd name="T38" fmla="*/ 33 w 178"/>
                  <a:gd name="T39" fmla="*/ 24 h 150"/>
                  <a:gd name="T40" fmla="*/ 33 w 178"/>
                  <a:gd name="T41" fmla="*/ 24 h 150"/>
                  <a:gd name="T42" fmla="*/ 42 w 178"/>
                  <a:gd name="T43" fmla="*/ 3 h 150"/>
                  <a:gd name="T44" fmla="*/ 42 w 178"/>
                  <a:gd name="T45" fmla="*/ 3 h 150"/>
                  <a:gd name="T46" fmla="*/ 161 w 178"/>
                  <a:gd name="T47" fmla="*/ 62 h 150"/>
                  <a:gd name="T48" fmla="*/ 161 w 178"/>
                  <a:gd name="T49" fmla="*/ 62 h 150"/>
                  <a:gd name="T50" fmla="*/ 98 w 178"/>
                  <a:gd name="T51" fmla="*/ 14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8" h="150">
                    <a:moveTo>
                      <a:pt x="130" y="62"/>
                    </a:moveTo>
                    <a:lnTo>
                      <a:pt x="130" y="62"/>
                    </a:lnTo>
                    <a:cubicBezTo>
                      <a:pt x="121" y="45"/>
                      <a:pt x="106" y="37"/>
                      <a:pt x="89" y="33"/>
                    </a:cubicBezTo>
                    <a:lnTo>
                      <a:pt x="89" y="33"/>
                    </a:lnTo>
                    <a:cubicBezTo>
                      <a:pt x="81" y="41"/>
                      <a:pt x="72" y="41"/>
                      <a:pt x="59" y="42"/>
                    </a:cubicBezTo>
                    <a:lnTo>
                      <a:pt x="59" y="42"/>
                    </a:lnTo>
                    <a:cubicBezTo>
                      <a:pt x="39" y="44"/>
                      <a:pt x="23" y="54"/>
                      <a:pt x="23" y="77"/>
                    </a:cubicBezTo>
                    <a:lnTo>
                      <a:pt x="23" y="77"/>
                    </a:lnTo>
                    <a:cubicBezTo>
                      <a:pt x="23" y="88"/>
                      <a:pt x="36" y="113"/>
                      <a:pt x="48" y="119"/>
                    </a:cubicBezTo>
                    <a:lnTo>
                      <a:pt x="48" y="119"/>
                    </a:lnTo>
                    <a:cubicBezTo>
                      <a:pt x="51" y="120"/>
                      <a:pt x="60" y="119"/>
                      <a:pt x="64" y="119"/>
                    </a:cubicBezTo>
                    <a:lnTo>
                      <a:pt x="64" y="119"/>
                    </a:lnTo>
                    <a:cubicBezTo>
                      <a:pt x="90" y="119"/>
                      <a:pt x="155" y="109"/>
                      <a:pt x="130" y="62"/>
                    </a:cubicBezTo>
                    <a:close/>
                    <a:moveTo>
                      <a:pt x="98" y="145"/>
                    </a:moveTo>
                    <a:lnTo>
                      <a:pt x="98" y="145"/>
                    </a:lnTo>
                    <a:cubicBezTo>
                      <a:pt x="63" y="149"/>
                      <a:pt x="1" y="148"/>
                      <a:pt x="1" y="88"/>
                    </a:cubicBezTo>
                    <a:lnTo>
                      <a:pt x="1" y="88"/>
                    </a:lnTo>
                    <a:cubicBezTo>
                      <a:pt x="0" y="69"/>
                      <a:pt x="4" y="44"/>
                      <a:pt x="18" y="29"/>
                    </a:cubicBezTo>
                    <a:lnTo>
                      <a:pt x="18" y="29"/>
                    </a:lnTo>
                    <a:cubicBezTo>
                      <a:pt x="22" y="27"/>
                      <a:pt x="26" y="24"/>
                      <a:pt x="33" y="24"/>
                    </a:cubicBezTo>
                    <a:lnTo>
                      <a:pt x="33" y="24"/>
                    </a:lnTo>
                    <a:cubicBezTo>
                      <a:pt x="29" y="15"/>
                      <a:pt x="31" y="3"/>
                      <a:pt x="42" y="3"/>
                    </a:cubicBezTo>
                    <a:lnTo>
                      <a:pt x="42" y="3"/>
                    </a:lnTo>
                    <a:cubicBezTo>
                      <a:pt x="82" y="0"/>
                      <a:pt x="143" y="7"/>
                      <a:pt x="161" y="62"/>
                    </a:cubicBezTo>
                    <a:lnTo>
                      <a:pt x="161" y="62"/>
                    </a:lnTo>
                    <a:cubicBezTo>
                      <a:pt x="177" y="113"/>
                      <a:pt x="136" y="142"/>
                      <a:pt x="98" y="145"/>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270" name="Freeform 233">
                <a:extLst>
                  <a:ext uri="{FF2B5EF4-FFF2-40B4-BE49-F238E27FC236}">
                    <a16:creationId xmlns:a16="http://schemas.microsoft.com/office/drawing/2014/main" id="{3531CE1D-4E7C-E747-A094-F63AA43C6816}"/>
                  </a:ext>
                </a:extLst>
              </p:cNvPr>
              <p:cNvSpPr>
                <a:spLocks noChangeArrowheads="1"/>
              </p:cNvSpPr>
              <p:nvPr/>
            </p:nvSpPr>
            <p:spPr bwMode="auto">
              <a:xfrm>
                <a:off x="10400546" y="5196203"/>
                <a:ext cx="81489" cy="81377"/>
              </a:xfrm>
              <a:custGeom>
                <a:avLst/>
                <a:gdLst>
                  <a:gd name="T0" fmla="*/ 65 w 188"/>
                  <a:gd name="T1" fmla="*/ 131 h 188"/>
                  <a:gd name="T2" fmla="*/ 65 w 188"/>
                  <a:gd name="T3" fmla="*/ 131 h 188"/>
                  <a:gd name="T4" fmla="*/ 112 w 188"/>
                  <a:gd name="T5" fmla="*/ 141 h 188"/>
                  <a:gd name="T6" fmla="*/ 112 w 188"/>
                  <a:gd name="T7" fmla="*/ 141 h 188"/>
                  <a:gd name="T8" fmla="*/ 137 w 188"/>
                  <a:gd name="T9" fmla="*/ 120 h 188"/>
                  <a:gd name="T10" fmla="*/ 137 w 188"/>
                  <a:gd name="T11" fmla="*/ 120 h 188"/>
                  <a:gd name="T12" fmla="*/ 154 w 188"/>
                  <a:gd name="T13" fmla="*/ 74 h 188"/>
                  <a:gd name="T14" fmla="*/ 154 w 188"/>
                  <a:gd name="T15" fmla="*/ 74 h 188"/>
                  <a:gd name="T16" fmla="*/ 116 w 188"/>
                  <a:gd name="T17" fmla="*/ 46 h 188"/>
                  <a:gd name="T18" fmla="*/ 116 w 188"/>
                  <a:gd name="T19" fmla="*/ 46 h 188"/>
                  <a:gd name="T20" fmla="*/ 100 w 188"/>
                  <a:gd name="T21" fmla="*/ 53 h 188"/>
                  <a:gd name="T22" fmla="*/ 100 w 188"/>
                  <a:gd name="T23" fmla="*/ 53 h 188"/>
                  <a:gd name="T24" fmla="*/ 65 w 188"/>
                  <a:gd name="T25" fmla="*/ 131 h 188"/>
                  <a:gd name="T26" fmla="*/ 58 w 188"/>
                  <a:gd name="T27" fmla="*/ 42 h 188"/>
                  <a:gd name="T28" fmla="*/ 58 w 188"/>
                  <a:gd name="T29" fmla="*/ 42 h 188"/>
                  <a:gd name="T30" fmla="*/ 171 w 188"/>
                  <a:gd name="T31" fmla="*/ 53 h 188"/>
                  <a:gd name="T32" fmla="*/ 171 w 188"/>
                  <a:gd name="T33" fmla="*/ 53 h 188"/>
                  <a:gd name="T34" fmla="*/ 180 w 188"/>
                  <a:gd name="T35" fmla="*/ 114 h 188"/>
                  <a:gd name="T36" fmla="*/ 180 w 188"/>
                  <a:gd name="T37" fmla="*/ 114 h 188"/>
                  <a:gd name="T38" fmla="*/ 169 w 188"/>
                  <a:gd name="T39" fmla="*/ 126 h 188"/>
                  <a:gd name="T40" fmla="*/ 169 w 188"/>
                  <a:gd name="T41" fmla="*/ 126 h 188"/>
                  <a:gd name="T42" fmla="*/ 169 w 188"/>
                  <a:gd name="T43" fmla="*/ 149 h 188"/>
                  <a:gd name="T44" fmla="*/ 169 w 188"/>
                  <a:gd name="T45" fmla="*/ 149 h 188"/>
                  <a:gd name="T46" fmla="*/ 36 w 188"/>
                  <a:gd name="T47" fmla="*/ 143 h 188"/>
                  <a:gd name="T48" fmla="*/ 36 w 188"/>
                  <a:gd name="T49" fmla="*/ 143 h 188"/>
                  <a:gd name="T50" fmla="*/ 58 w 188"/>
                  <a:gd name="T51" fmla="*/ 42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8" h="188">
                    <a:moveTo>
                      <a:pt x="65" y="131"/>
                    </a:moveTo>
                    <a:lnTo>
                      <a:pt x="65" y="131"/>
                    </a:lnTo>
                    <a:cubicBezTo>
                      <a:pt x="79" y="143"/>
                      <a:pt x="96" y="145"/>
                      <a:pt x="112" y="141"/>
                    </a:cubicBezTo>
                    <a:lnTo>
                      <a:pt x="112" y="141"/>
                    </a:lnTo>
                    <a:cubicBezTo>
                      <a:pt x="117" y="130"/>
                      <a:pt x="125" y="128"/>
                      <a:pt x="137" y="120"/>
                    </a:cubicBezTo>
                    <a:lnTo>
                      <a:pt x="137" y="120"/>
                    </a:lnTo>
                    <a:cubicBezTo>
                      <a:pt x="154" y="110"/>
                      <a:pt x="165" y="95"/>
                      <a:pt x="154" y="74"/>
                    </a:cubicBezTo>
                    <a:lnTo>
                      <a:pt x="154" y="74"/>
                    </a:lnTo>
                    <a:cubicBezTo>
                      <a:pt x="149" y="63"/>
                      <a:pt x="128" y="46"/>
                      <a:pt x="116" y="46"/>
                    </a:cubicBezTo>
                    <a:lnTo>
                      <a:pt x="116" y="46"/>
                    </a:lnTo>
                    <a:cubicBezTo>
                      <a:pt x="111" y="46"/>
                      <a:pt x="104" y="51"/>
                      <a:pt x="100" y="53"/>
                    </a:cubicBezTo>
                    <a:lnTo>
                      <a:pt x="100" y="53"/>
                    </a:lnTo>
                    <a:cubicBezTo>
                      <a:pt x="75" y="64"/>
                      <a:pt x="21" y="99"/>
                      <a:pt x="65" y="131"/>
                    </a:cubicBezTo>
                    <a:close/>
                    <a:moveTo>
                      <a:pt x="58" y="42"/>
                    </a:moveTo>
                    <a:lnTo>
                      <a:pt x="58" y="42"/>
                    </a:lnTo>
                    <a:cubicBezTo>
                      <a:pt x="90" y="25"/>
                      <a:pt x="146" y="0"/>
                      <a:pt x="171" y="53"/>
                    </a:cubicBezTo>
                    <a:lnTo>
                      <a:pt x="171" y="53"/>
                    </a:lnTo>
                    <a:cubicBezTo>
                      <a:pt x="179" y="72"/>
                      <a:pt x="187" y="96"/>
                      <a:pt x="180" y="114"/>
                    </a:cubicBezTo>
                    <a:lnTo>
                      <a:pt x="180" y="114"/>
                    </a:lnTo>
                    <a:cubicBezTo>
                      <a:pt x="178" y="118"/>
                      <a:pt x="174" y="122"/>
                      <a:pt x="169" y="126"/>
                    </a:cubicBezTo>
                    <a:lnTo>
                      <a:pt x="169" y="126"/>
                    </a:lnTo>
                    <a:cubicBezTo>
                      <a:pt x="177" y="131"/>
                      <a:pt x="178" y="143"/>
                      <a:pt x="169" y="149"/>
                    </a:cubicBezTo>
                    <a:lnTo>
                      <a:pt x="169" y="149"/>
                    </a:lnTo>
                    <a:cubicBezTo>
                      <a:pt x="133" y="167"/>
                      <a:pt x="75" y="187"/>
                      <a:pt x="36" y="143"/>
                    </a:cubicBezTo>
                    <a:lnTo>
                      <a:pt x="36" y="143"/>
                    </a:lnTo>
                    <a:cubicBezTo>
                      <a:pt x="0" y="105"/>
                      <a:pt x="25" y="60"/>
                      <a:pt x="58" y="42"/>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271" name="Freeform 234">
                <a:extLst>
                  <a:ext uri="{FF2B5EF4-FFF2-40B4-BE49-F238E27FC236}">
                    <a16:creationId xmlns:a16="http://schemas.microsoft.com/office/drawing/2014/main" id="{D7B69174-F840-E347-B521-035186BC8E93}"/>
                  </a:ext>
                </a:extLst>
              </p:cNvPr>
              <p:cNvSpPr>
                <a:spLocks noChangeArrowheads="1"/>
              </p:cNvSpPr>
              <p:nvPr/>
            </p:nvSpPr>
            <p:spPr bwMode="auto">
              <a:xfrm>
                <a:off x="10563524" y="5204922"/>
                <a:ext cx="77123" cy="65392"/>
              </a:xfrm>
              <a:custGeom>
                <a:avLst/>
                <a:gdLst>
                  <a:gd name="T0" fmla="*/ 129 w 178"/>
                  <a:gd name="T1" fmla="*/ 61 h 150"/>
                  <a:gd name="T2" fmla="*/ 129 w 178"/>
                  <a:gd name="T3" fmla="*/ 61 h 150"/>
                  <a:gd name="T4" fmla="*/ 88 w 178"/>
                  <a:gd name="T5" fmla="*/ 33 h 150"/>
                  <a:gd name="T6" fmla="*/ 88 w 178"/>
                  <a:gd name="T7" fmla="*/ 33 h 150"/>
                  <a:gd name="T8" fmla="*/ 58 w 178"/>
                  <a:gd name="T9" fmla="*/ 41 h 150"/>
                  <a:gd name="T10" fmla="*/ 58 w 178"/>
                  <a:gd name="T11" fmla="*/ 41 h 150"/>
                  <a:gd name="T12" fmla="*/ 22 w 178"/>
                  <a:gd name="T13" fmla="*/ 76 h 150"/>
                  <a:gd name="T14" fmla="*/ 22 w 178"/>
                  <a:gd name="T15" fmla="*/ 76 h 150"/>
                  <a:gd name="T16" fmla="*/ 47 w 178"/>
                  <a:gd name="T17" fmla="*/ 117 h 150"/>
                  <a:gd name="T18" fmla="*/ 47 w 178"/>
                  <a:gd name="T19" fmla="*/ 117 h 150"/>
                  <a:gd name="T20" fmla="*/ 63 w 178"/>
                  <a:gd name="T21" fmla="*/ 118 h 150"/>
                  <a:gd name="T22" fmla="*/ 63 w 178"/>
                  <a:gd name="T23" fmla="*/ 118 h 150"/>
                  <a:gd name="T24" fmla="*/ 129 w 178"/>
                  <a:gd name="T25" fmla="*/ 61 h 150"/>
                  <a:gd name="T26" fmla="*/ 97 w 178"/>
                  <a:gd name="T27" fmla="*/ 145 h 150"/>
                  <a:gd name="T28" fmla="*/ 97 w 178"/>
                  <a:gd name="T29" fmla="*/ 145 h 150"/>
                  <a:gd name="T30" fmla="*/ 0 w 178"/>
                  <a:gd name="T31" fmla="*/ 88 h 150"/>
                  <a:gd name="T32" fmla="*/ 0 w 178"/>
                  <a:gd name="T33" fmla="*/ 88 h 150"/>
                  <a:gd name="T34" fmla="*/ 17 w 178"/>
                  <a:gd name="T35" fmla="*/ 29 h 150"/>
                  <a:gd name="T36" fmla="*/ 17 w 178"/>
                  <a:gd name="T37" fmla="*/ 29 h 150"/>
                  <a:gd name="T38" fmla="*/ 32 w 178"/>
                  <a:gd name="T39" fmla="*/ 22 h 150"/>
                  <a:gd name="T40" fmla="*/ 32 w 178"/>
                  <a:gd name="T41" fmla="*/ 22 h 150"/>
                  <a:gd name="T42" fmla="*/ 42 w 178"/>
                  <a:gd name="T43" fmla="*/ 1 h 150"/>
                  <a:gd name="T44" fmla="*/ 42 w 178"/>
                  <a:gd name="T45" fmla="*/ 1 h 150"/>
                  <a:gd name="T46" fmla="*/ 160 w 178"/>
                  <a:gd name="T47" fmla="*/ 62 h 150"/>
                  <a:gd name="T48" fmla="*/ 160 w 178"/>
                  <a:gd name="T49" fmla="*/ 62 h 150"/>
                  <a:gd name="T50" fmla="*/ 97 w 178"/>
                  <a:gd name="T51" fmla="*/ 14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8" h="150">
                    <a:moveTo>
                      <a:pt x="129" y="61"/>
                    </a:moveTo>
                    <a:lnTo>
                      <a:pt x="129" y="61"/>
                    </a:lnTo>
                    <a:cubicBezTo>
                      <a:pt x="120" y="43"/>
                      <a:pt x="105" y="36"/>
                      <a:pt x="88" y="33"/>
                    </a:cubicBezTo>
                    <a:lnTo>
                      <a:pt x="88" y="33"/>
                    </a:lnTo>
                    <a:cubicBezTo>
                      <a:pt x="81" y="41"/>
                      <a:pt x="71" y="39"/>
                      <a:pt x="58" y="41"/>
                    </a:cubicBezTo>
                    <a:lnTo>
                      <a:pt x="58" y="41"/>
                    </a:lnTo>
                    <a:cubicBezTo>
                      <a:pt x="39" y="43"/>
                      <a:pt x="22" y="53"/>
                      <a:pt x="22" y="76"/>
                    </a:cubicBezTo>
                    <a:lnTo>
                      <a:pt x="22" y="76"/>
                    </a:lnTo>
                    <a:cubicBezTo>
                      <a:pt x="24" y="88"/>
                      <a:pt x="36" y="112"/>
                      <a:pt x="47" y="117"/>
                    </a:cubicBezTo>
                    <a:lnTo>
                      <a:pt x="47" y="117"/>
                    </a:lnTo>
                    <a:cubicBezTo>
                      <a:pt x="51" y="120"/>
                      <a:pt x="59" y="118"/>
                      <a:pt x="63" y="118"/>
                    </a:cubicBezTo>
                    <a:lnTo>
                      <a:pt x="63" y="118"/>
                    </a:lnTo>
                    <a:cubicBezTo>
                      <a:pt x="91" y="118"/>
                      <a:pt x="155" y="109"/>
                      <a:pt x="129" y="61"/>
                    </a:cubicBezTo>
                    <a:close/>
                    <a:moveTo>
                      <a:pt x="97" y="145"/>
                    </a:moveTo>
                    <a:lnTo>
                      <a:pt x="97" y="145"/>
                    </a:lnTo>
                    <a:cubicBezTo>
                      <a:pt x="62" y="149"/>
                      <a:pt x="0" y="146"/>
                      <a:pt x="0" y="88"/>
                    </a:cubicBezTo>
                    <a:lnTo>
                      <a:pt x="0" y="88"/>
                    </a:lnTo>
                    <a:cubicBezTo>
                      <a:pt x="0" y="68"/>
                      <a:pt x="4" y="42"/>
                      <a:pt x="17" y="29"/>
                    </a:cubicBezTo>
                    <a:lnTo>
                      <a:pt x="17" y="29"/>
                    </a:lnTo>
                    <a:cubicBezTo>
                      <a:pt x="21" y="25"/>
                      <a:pt x="26" y="24"/>
                      <a:pt x="32" y="22"/>
                    </a:cubicBezTo>
                    <a:lnTo>
                      <a:pt x="32" y="22"/>
                    </a:lnTo>
                    <a:cubicBezTo>
                      <a:pt x="28" y="13"/>
                      <a:pt x="30" y="3"/>
                      <a:pt x="42" y="1"/>
                    </a:cubicBezTo>
                    <a:lnTo>
                      <a:pt x="42" y="1"/>
                    </a:lnTo>
                    <a:cubicBezTo>
                      <a:pt x="83" y="0"/>
                      <a:pt x="142" y="5"/>
                      <a:pt x="160" y="62"/>
                    </a:cubicBezTo>
                    <a:lnTo>
                      <a:pt x="160" y="62"/>
                    </a:lnTo>
                    <a:cubicBezTo>
                      <a:pt x="177" y="112"/>
                      <a:pt x="135" y="141"/>
                      <a:pt x="97" y="145"/>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272" name="Freeform 235">
                <a:extLst>
                  <a:ext uri="{FF2B5EF4-FFF2-40B4-BE49-F238E27FC236}">
                    <a16:creationId xmlns:a16="http://schemas.microsoft.com/office/drawing/2014/main" id="{B7EDAF23-6447-F145-B92F-B7EE676A7FF5}"/>
                  </a:ext>
                </a:extLst>
              </p:cNvPr>
              <p:cNvSpPr>
                <a:spLocks/>
              </p:cNvSpPr>
              <p:nvPr/>
            </p:nvSpPr>
            <p:spPr bwMode="auto">
              <a:xfrm>
                <a:off x="10714997" y="5189870"/>
                <a:ext cx="74890" cy="103694"/>
              </a:xfrm>
              <a:custGeom>
                <a:avLst/>
                <a:gdLst>
                  <a:gd name="T0" fmla="*/ 43722 w 173"/>
                  <a:gd name="T1" fmla="*/ 21001 h 237"/>
                  <a:gd name="T2" fmla="*/ 43722 w 173"/>
                  <a:gd name="T3" fmla="*/ 21001 h 237"/>
                  <a:gd name="T4" fmla="*/ 24242 w 173"/>
                  <a:gd name="T5" fmla="*/ 31502 h 237"/>
                  <a:gd name="T6" fmla="*/ 24242 w 173"/>
                  <a:gd name="T7" fmla="*/ 31502 h 237"/>
                  <a:gd name="T8" fmla="*/ 20346 w 173"/>
                  <a:gd name="T9" fmla="*/ 47690 h 237"/>
                  <a:gd name="T10" fmla="*/ 20346 w 173"/>
                  <a:gd name="T11" fmla="*/ 47690 h 237"/>
                  <a:gd name="T12" fmla="*/ 24675 w 173"/>
                  <a:gd name="T13" fmla="*/ 72630 h 237"/>
                  <a:gd name="T14" fmla="*/ 24675 w 173"/>
                  <a:gd name="T15" fmla="*/ 72630 h 237"/>
                  <a:gd name="T16" fmla="*/ 45886 w 173"/>
                  <a:gd name="T17" fmla="*/ 73505 h 237"/>
                  <a:gd name="T18" fmla="*/ 45886 w 173"/>
                  <a:gd name="T19" fmla="*/ 73505 h 237"/>
                  <a:gd name="T20" fmla="*/ 49782 w 173"/>
                  <a:gd name="T21" fmla="*/ 66504 h 237"/>
                  <a:gd name="T22" fmla="*/ 49782 w 173"/>
                  <a:gd name="T23" fmla="*/ 66504 h 237"/>
                  <a:gd name="T24" fmla="*/ 43722 w 173"/>
                  <a:gd name="T25" fmla="*/ 21001 h 237"/>
                  <a:gd name="T26" fmla="*/ 67098 w 173"/>
                  <a:gd name="T27" fmla="*/ 58629 h 237"/>
                  <a:gd name="T28" fmla="*/ 67098 w 173"/>
                  <a:gd name="T29" fmla="*/ 58629 h 237"/>
                  <a:gd name="T30" fmla="*/ 24242 w 173"/>
                  <a:gd name="T31" fmla="*/ 86630 h 237"/>
                  <a:gd name="T32" fmla="*/ 24242 w 173"/>
                  <a:gd name="T33" fmla="*/ 86630 h 237"/>
                  <a:gd name="T34" fmla="*/ 6493 w 173"/>
                  <a:gd name="T35" fmla="*/ 62566 h 237"/>
                  <a:gd name="T36" fmla="*/ 6493 w 173"/>
                  <a:gd name="T37" fmla="*/ 62566 h 237"/>
                  <a:gd name="T38" fmla="*/ 7359 w 173"/>
                  <a:gd name="T39" fmla="*/ 54253 h 237"/>
                  <a:gd name="T40" fmla="*/ 7359 w 173"/>
                  <a:gd name="T41" fmla="*/ 54253 h 237"/>
                  <a:gd name="T42" fmla="*/ 1299 w 173"/>
                  <a:gd name="T43" fmla="*/ 44190 h 237"/>
                  <a:gd name="T44" fmla="*/ 1299 w 173"/>
                  <a:gd name="T45" fmla="*/ 44190 h 237"/>
                  <a:gd name="T46" fmla="*/ 51081 w 173"/>
                  <a:gd name="T47" fmla="*/ 7438 h 237"/>
                  <a:gd name="T48" fmla="*/ 51081 w 173"/>
                  <a:gd name="T49" fmla="*/ 7438 h 237"/>
                  <a:gd name="T50" fmla="*/ 67098 w 173"/>
                  <a:gd name="T51" fmla="*/ 58629 h 2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3" h="237">
                    <a:moveTo>
                      <a:pt x="101" y="48"/>
                    </a:moveTo>
                    <a:lnTo>
                      <a:pt x="101" y="48"/>
                    </a:lnTo>
                    <a:cubicBezTo>
                      <a:pt x="82" y="47"/>
                      <a:pt x="67" y="57"/>
                      <a:pt x="56" y="72"/>
                    </a:cubicBezTo>
                    <a:cubicBezTo>
                      <a:pt x="57" y="85"/>
                      <a:pt x="52" y="93"/>
                      <a:pt x="47" y="109"/>
                    </a:cubicBezTo>
                    <a:cubicBezTo>
                      <a:pt x="39" y="130"/>
                      <a:pt x="38" y="152"/>
                      <a:pt x="57" y="166"/>
                    </a:cubicBezTo>
                    <a:cubicBezTo>
                      <a:pt x="68" y="173"/>
                      <a:pt x="95" y="177"/>
                      <a:pt x="106" y="168"/>
                    </a:cubicBezTo>
                    <a:cubicBezTo>
                      <a:pt x="110" y="165"/>
                      <a:pt x="113" y="157"/>
                      <a:pt x="115" y="152"/>
                    </a:cubicBezTo>
                    <a:cubicBezTo>
                      <a:pt x="130" y="123"/>
                      <a:pt x="155" y="52"/>
                      <a:pt x="101" y="48"/>
                    </a:cubicBezTo>
                    <a:close/>
                    <a:moveTo>
                      <a:pt x="155" y="134"/>
                    </a:moveTo>
                    <a:lnTo>
                      <a:pt x="155" y="134"/>
                    </a:lnTo>
                    <a:cubicBezTo>
                      <a:pt x="140" y="173"/>
                      <a:pt x="106" y="236"/>
                      <a:pt x="56" y="198"/>
                    </a:cubicBezTo>
                    <a:cubicBezTo>
                      <a:pt x="39" y="185"/>
                      <a:pt x="19" y="165"/>
                      <a:pt x="15" y="143"/>
                    </a:cubicBezTo>
                    <a:cubicBezTo>
                      <a:pt x="14" y="136"/>
                      <a:pt x="15" y="131"/>
                      <a:pt x="17" y="124"/>
                    </a:cubicBezTo>
                    <a:cubicBezTo>
                      <a:pt x="7" y="123"/>
                      <a:pt x="0" y="111"/>
                      <a:pt x="3" y="101"/>
                    </a:cubicBezTo>
                    <a:cubicBezTo>
                      <a:pt x="25" y="57"/>
                      <a:pt x="61" y="0"/>
                      <a:pt x="118" y="17"/>
                    </a:cubicBezTo>
                    <a:cubicBezTo>
                      <a:pt x="169" y="31"/>
                      <a:pt x="172" y="93"/>
                      <a:pt x="155"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273" name="Freeform 236">
                <a:extLst>
                  <a:ext uri="{FF2B5EF4-FFF2-40B4-BE49-F238E27FC236}">
                    <a16:creationId xmlns:a16="http://schemas.microsoft.com/office/drawing/2014/main" id="{40798465-9FDD-334A-BCC3-A123599B13CA}"/>
                  </a:ext>
                </a:extLst>
              </p:cNvPr>
              <p:cNvSpPr>
                <a:spLocks noChangeArrowheads="1"/>
              </p:cNvSpPr>
              <p:nvPr/>
            </p:nvSpPr>
            <p:spPr bwMode="auto">
              <a:xfrm>
                <a:off x="11014625" y="5196203"/>
                <a:ext cx="88765" cy="85736"/>
              </a:xfrm>
              <a:custGeom>
                <a:avLst/>
                <a:gdLst>
                  <a:gd name="T0" fmla="*/ 61 w 203"/>
                  <a:gd name="T1" fmla="*/ 133 h 197"/>
                  <a:gd name="T2" fmla="*/ 61 w 203"/>
                  <a:gd name="T3" fmla="*/ 133 h 197"/>
                  <a:gd name="T4" fmla="*/ 109 w 203"/>
                  <a:gd name="T5" fmla="*/ 149 h 197"/>
                  <a:gd name="T6" fmla="*/ 109 w 203"/>
                  <a:gd name="T7" fmla="*/ 149 h 197"/>
                  <a:gd name="T8" fmla="*/ 142 w 203"/>
                  <a:gd name="T9" fmla="*/ 130 h 197"/>
                  <a:gd name="T10" fmla="*/ 142 w 203"/>
                  <a:gd name="T11" fmla="*/ 130 h 197"/>
                  <a:gd name="T12" fmla="*/ 176 w 203"/>
                  <a:gd name="T13" fmla="*/ 82 h 197"/>
                  <a:gd name="T14" fmla="*/ 176 w 203"/>
                  <a:gd name="T15" fmla="*/ 82 h 197"/>
                  <a:gd name="T16" fmla="*/ 143 w 203"/>
                  <a:gd name="T17" fmla="*/ 46 h 197"/>
                  <a:gd name="T18" fmla="*/ 143 w 203"/>
                  <a:gd name="T19" fmla="*/ 46 h 197"/>
                  <a:gd name="T20" fmla="*/ 126 w 203"/>
                  <a:gd name="T21" fmla="*/ 51 h 197"/>
                  <a:gd name="T22" fmla="*/ 126 w 203"/>
                  <a:gd name="T23" fmla="*/ 51 h 197"/>
                  <a:gd name="T24" fmla="*/ 61 w 203"/>
                  <a:gd name="T25" fmla="*/ 133 h 197"/>
                  <a:gd name="T26" fmla="*/ 84 w 203"/>
                  <a:gd name="T27" fmla="*/ 34 h 197"/>
                  <a:gd name="T28" fmla="*/ 84 w 203"/>
                  <a:gd name="T29" fmla="*/ 34 h 197"/>
                  <a:gd name="T30" fmla="*/ 200 w 203"/>
                  <a:gd name="T31" fmla="*/ 60 h 197"/>
                  <a:gd name="T32" fmla="*/ 200 w 203"/>
                  <a:gd name="T33" fmla="*/ 60 h 197"/>
                  <a:gd name="T34" fmla="*/ 189 w 203"/>
                  <a:gd name="T35" fmla="*/ 129 h 197"/>
                  <a:gd name="T36" fmla="*/ 189 w 203"/>
                  <a:gd name="T37" fmla="*/ 129 h 197"/>
                  <a:gd name="T38" fmla="*/ 174 w 203"/>
                  <a:gd name="T39" fmla="*/ 141 h 197"/>
                  <a:gd name="T40" fmla="*/ 174 w 203"/>
                  <a:gd name="T41" fmla="*/ 141 h 197"/>
                  <a:gd name="T42" fmla="*/ 166 w 203"/>
                  <a:gd name="T43" fmla="*/ 166 h 197"/>
                  <a:gd name="T44" fmla="*/ 166 w 203"/>
                  <a:gd name="T45" fmla="*/ 166 h 197"/>
                  <a:gd name="T46" fmla="*/ 25 w 203"/>
                  <a:gd name="T47" fmla="*/ 143 h 197"/>
                  <a:gd name="T48" fmla="*/ 25 w 203"/>
                  <a:gd name="T49" fmla="*/ 143 h 197"/>
                  <a:gd name="T50" fmla="*/ 84 w 203"/>
                  <a:gd name="T51" fmla="*/ 34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3" h="197">
                    <a:moveTo>
                      <a:pt x="61" y="133"/>
                    </a:moveTo>
                    <a:lnTo>
                      <a:pt x="61" y="133"/>
                    </a:lnTo>
                    <a:cubicBezTo>
                      <a:pt x="72" y="149"/>
                      <a:pt x="89" y="151"/>
                      <a:pt x="109" y="149"/>
                    </a:cubicBezTo>
                    <a:lnTo>
                      <a:pt x="109" y="149"/>
                    </a:lnTo>
                    <a:cubicBezTo>
                      <a:pt x="116" y="139"/>
                      <a:pt x="126" y="137"/>
                      <a:pt x="142" y="130"/>
                    </a:cubicBezTo>
                    <a:lnTo>
                      <a:pt x="142" y="130"/>
                    </a:lnTo>
                    <a:cubicBezTo>
                      <a:pt x="163" y="122"/>
                      <a:pt x="179" y="106"/>
                      <a:pt x="176" y="82"/>
                    </a:cubicBezTo>
                    <a:lnTo>
                      <a:pt x="176" y="82"/>
                    </a:lnTo>
                    <a:cubicBezTo>
                      <a:pt x="175" y="70"/>
                      <a:pt x="156" y="47"/>
                      <a:pt x="143" y="46"/>
                    </a:cubicBezTo>
                    <a:lnTo>
                      <a:pt x="143" y="46"/>
                    </a:lnTo>
                    <a:cubicBezTo>
                      <a:pt x="139" y="46"/>
                      <a:pt x="132" y="50"/>
                      <a:pt x="126" y="51"/>
                    </a:cubicBezTo>
                    <a:lnTo>
                      <a:pt x="126" y="51"/>
                    </a:lnTo>
                    <a:cubicBezTo>
                      <a:pt x="96" y="60"/>
                      <a:pt x="26" y="91"/>
                      <a:pt x="61" y="133"/>
                    </a:cubicBezTo>
                    <a:close/>
                    <a:moveTo>
                      <a:pt x="84" y="34"/>
                    </a:moveTo>
                    <a:lnTo>
                      <a:pt x="84" y="34"/>
                    </a:lnTo>
                    <a:cubicBezTo>
                      <a:pt x="124" y="20"/>
                      <a:pt x="192" y="0"/>
                      <a:pt x="200" y="60"/>
                    </a:cubicBezTo>
                    <a:lnTo>
                      <a:pt x="200" y="60"/>
                    </a:lnTo>
                    <a:cubicBezTo>
                      <a:pt x="202" y="83"/>
                      <a:pt x="202" y="110"/>
                      <a:pt x="189" y="129"/>
                    </a:cubicBezTo>
                    <a:lnTo>
                      <a:pt x="189" y="129"/>
                    </a:lnTo>
                    <a:cubicBezTo>
                      <a:pt x="185" y="134"/>
                      <a:pt x="179" y="138"/>
                      <a:pt x="174" y="141"/>
                    </a:cubicBezTo>
                    <a:lnTo>
                      <a:pt x="174" y="141"/>
                    </a:lnTo>
                    <a:cubicBezTo>
                      <a:pt x="179" y="149"/>
                      <a:pt x="177" y="162"/>
                      <a:pt x="166" y="166"/>
                    </a:cubicBezTo>
                    <a:lnTo>
                      <a:pt x="166" y="166"/>
                    </a:lnTo>
                    <a:cubicBezTo>
                      <a:pt x="121" y="183"/>
                      <a:pt x="53" y="196"/>
                      <a:pt x="25" y="143"/>
                    </a:cubicBezTo>
                    <a:lnTo>
                      <a:pt x="25" y="143"/>
                    </a:lnTo>
                    <a:cubicBezTo>
                      <a:pt x="0" y="96"/>
                      <a:pt x="43" y="51"/>
                      <a:pt x="84" y="34"/>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274" name="Freeform 237">
                <a:extLst>
                  <a:ext uri="{FF2B5EF4-FFF2-40B4-BE49-F238E27FC236}">
                    <a16:creationId xmlns:a16="http://schemas.microsoft.com/office/drawing/2014/main" id="{A9A8D8E7-1BD8-9C4C-9EB2-74F0E352B498}"/>
                  </a:ext>
                </a:extLst>
              </p:cNvPr>
              <p:cNvSpPr>
                <a:spLocks/>
              </p:cNvSpPr>
              <p:nvPr/>
            </p:nvSpPr>
            <p:spPr bwMode="auto">
              <a:xfrm>
                <a:off x="11181617" y="5189870"/>
                <a:ext cx="76810" cy="103694"/>
              </a:xfrm>
              <a:custGeom>
                <a:avLst/>
                <a:gdLst>
                  <a:gd name="T0" fmla="*/ 44769 w 175"/>
                  <a:gd name="T1" fmla="*/ 21876 h 237"/>
                  <a:gd name="T2" fmla="*/ 44769 w 175"/>
                  <a:gd name="T3" fmla="*/ 21876 h 237"/>
                  <a:gd name="T4" fmla="*/ 25018 w 175"/>
                  <a:gd name="T5" fmla="*/ 31940 h 237"/>
                  <a:gd name="T6" fmla="*/ 25018 w 175"/>
                  <a:gd name="T7" fmla="*/ 31940 h 237"/>
                  <a:gd name="T8" fmla="*/ 21068 w 175"/>
                  <a:gd name="T9" fmla="*/ 47690 h 237"/>
                  <a:gd name="T10" fmla="*/ 21068 w 175"/>
                  <a:gd name="T11" fmla="*/ 47690 h 237"/>
                  <a:gd name="T12" fmla="*/ 26335 w 175"/>
                  <a:gd name="T13" fmla="*/ 73505 h 237"/>
                  <a:gd name="T14" fmla="*/ 26335 w 175"/>
                  <a:gd name="T15" fmla="*/ 73505 h 237"/>
                  <a:gd name="T16" fmla="*/ 46964 w 175"/>
                  <a:gd name="T17" fmla="*/ 73942 h 237"/>
                  <a:gd name="T18" fmla="*/ 46964 w 175"/>
                  <a:gd name="T19" fmla="*/ 73942 h 237"/>
                  <a:gd name="T20" fmla="*/ 50475 w 175"/>
                  <a:gd name="T21" fmla="*/ 67379 h 237"/>
                  <a:gd name="T22" fmla="*/ 50475 w 175"/>
                  <a:gd name="T23" fmla="*/ 67379 h 237"/>
                  <a:gd name="T24" fmla="*/ 44769 w 175"/>
                  <a:gd name="T25" fmla="*/ 21876 h 237"/>
                  <a:gd name="T26" fmla="*/ 68910 w 175"/>
                  <a:gd name="T27" fmla="*/ 59066 h 237"/>
                  <a:gd name="T28" fmla="*/ 68910 w 175"/>
                  <a:gd name="T29" fmla="*/ 59066 h 237"/>
                  <a:gd name="T30" fmla="*/ 25018 w 175"/>
                  <a:gd name="T31" fmla="*/ 87505 h 237"/>
                  <a:gd name="T32" fmla="*/ 25018 w 175"/>
                  <a:gd name="T33" fmla="*/ 87505 h 237"/>
                  <a:gd name="T34" fmla="*/ 7023 w 175"/>
                  <a:gd name="T35" fmla="*/ 63004 h 237"/>
                  <a:gd name="T36" fmla="*/ 7023 w 175"/>
                  <a:gd name="T37" fmla="*/ 63004 h 237"/>
                  <a:gd name="T38" fmla="*/ 7900 w 175"/>
                  <a:gd name="T39" fmla="*/ 54691 h 237"/>
                  <a:gd name="T40" fmla="*/ 7900 w 175"/>
                  <a:gd name="T41" fmla="*/ 54691 h 237"/>
                  <a:gd name="T42" fmla="*/ 1756 w 175"/>
                  <a:gd name="T43" fmla="*/ 44628 h 237"/>
                  <a:gd name="T44" fmla="*/ 1756 w 175"/>
                  <a:gd name="T45" fmla="*/ 44628 h 237"/>
                  <a:gd name="T46" fmla="*/ 52231 w 175"/>
                  <a:gd name="T47" fmla="*/ 7438 h 237"/>
                  <a:gd name="T48" fmla="*/ 52231 w 175"/>
                  <a:gd name="T49" fmla="*/ 7438 h 237"/>
                  <a:gd name="T50" fmla="*/ 68910 w 175"/>
                  <a:gd name="T51" fmla="*/ 59066 h 2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5" h="237">
                    <a:moveTo>
                      <a:pt x="102" y="50"/>
                    </a:moveTo>
                    <a:lnTo>
                      <a:pt x="102" y="50"/>
                    </a:lnTo>
                    <a:cubicBezTo>
                      <a:pt x="83" y="47"/>
                      <a:pt x="69" y="59"/>
                      <a:pt x="57" y="73"/>
                    </a:cubicBezTo>
                    <a:cubicBezTo>
                      <a:pt x="60" y="85"/>
                      <a:pt x="53" y="95"/>
                      <a:pt x="48" y="109"/>
                    </a:cubicBezTo>
                    <a:cubicBezTo>
                      <a:pt x="40" y="130"/>
                      <a:pt x="39" y="154"/>
                      <a:pt x="60" y="168"/>
                    </a:cubicBezTo>
                    <a:cubicBezTo>
                      <a:pt x="69" y="175"/>
                      <a:pt x="96" y="179"/>
                      <a:pt x="107" y="169"/>
                    </a:cubicBezTo>
                    <a:cubicBezTo>
                      <a:pt x="111" y="167"/>
                      <a:pt x="113" y="158"/>
                      <a:pt x="115" y="154"/>
                    </a:cubicBezTo>
                    <a:cubicBezTo>
                      <a:pt x="131" y="125"/>
                      <a:pt x="157" y="52"/>
                      <a:pt x="102" y="50"/>
                    </a:cubicBezTo>
                    <a:close/>
                    <a:moveTo>
                      <a:pt x="157" y="135"/>
                    </a:moveTo>
                    <a:lnTo>
                      <a:pt x="157" y="135"/>
                    </a:lnTo>
                    <a:cubicBezTo>
                      <a:pt x="141" y="173"/>
                      <a:pt x="106" y="236"/>
                      <a:pt x="57" y="200"/>
                    </a:cubicBezTo>
                    <a:cubicBezTo>
                      <a:pt x="40" y="186"/>
                      <a:pt x="20" y="167"/>
                      <a:pt x="16" y="144"/>
                    </a:cubicBezTo>
                    <a:cubicBezTo>
                      <a:pt x="15" y="138"/>
                      <a:pt x="16" y="131"/>
                      <a:pt x="18" y="125"/>
                    </a:cubicBezTo>
                    <a:cubicBezTo>
                      <a:pt x="8" y="123"/>
                      <a:pt x="0" y="113"/>
                      <a:pt x="4" y="102"/>
                    </a:cubicBezTo>
                    <a:cubicBezTo>
                      <a:pt x="25" y="59"/>
                      <a:pt x="62" y="0"/>
                      <a:pt x="119" y="17"/>
                    </a:cubicBezTo>
                    <a:cubicBezTo>
                      <a:pt x="170" y="33"/>
                      <a:pt x="174" y="95"/>
                      <a:pt x="157" y="13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275" name="Freeform 238">
                <a:extLst>
                  <a:ext uri="{FF2B5EF4-FFF2-40B4-BE49-F238E27FC236}">
                    <a16:creationId xmlns:a16="http://schemas.microsoft.com/office/drawing/2014/main" id="{816C68DD-9022-E84C-A38E-52F3AE313AE1}"/>
                  </a:ext>
                </a:extLst>
              </p:cNvPr>
              <p:cNvSpPr>
                <a:spLocks noChangeArrowheads="1"/>
              </p:cNvSpPr>
              <p:nvPr/>
            </p:nvSpPr>
            <p:spPr bwMode="auto">
              <a:xfrm>
                <a:off x="10869108" y="5207828"/>
                <a:ext cx="75669" cy="63939"/>
              </a:xfrm>
              <a:custGeom>
                <a:avLst/>
                <a:gdLst>
                  <a:gd name="T0" fmla="*/ 129 w 178"/>
                  <a:gd name="T1" fmla="*/ 60 h 149"/>
                  <a:gd name="T2" fmla="*/ 129 w 178"/>
                  <a:gd name="T3" fmla="*/ 60 h 149"/>
                  <a:gd name="T4" fmla="*/ 89 w 178"/>
                  <a:gd name="T5" fmla="*/ 33 h 149"/>
                  <a:gd name="T6" fmla="*/ 89 w 178"/>
                  <a:gd name="T7" fmla="*/ 33 h 149"/>
                  <a:gd name="T8" fmla="*/ 59 w 178"/>
                  <a:gd name="T9" fmla="*/ 40 h 149"/>
                  <a:gd name="T10" fmla="*/ 59 w 178"/>
                  <a:gd name="T11" fmla="*/ 40 h 149"/>
                  <a:gd name="T12" fmla="*/ 24 w 178"/>
                  <a:gd name="T13" fmla="*/ 76 h 149"/>
                  <a:gd name="T14" fmla="*/ 24 w 178"/>
                  <a:gd name="T15" fmla="*/ 76 h 149"/>
                  <a:gd name="T16" fmla="*/ 47 w 178"/>
                  <a:gd name="T17" fmla="*/ 117 h 149"/>
                  <a:gd name="T18" fmla="*/ 47 w 178"/>
                  <a:gd name="T19" fmla="*/ 117 h 149"/>
                  <a:gd name="T20" fmla="*/ 63 w 178"/>
                  <a:gd name="T21" fmla="*/ 118 h 149"/>
                  <a:gd name="T22" fmla="*/ 63 w 178"/>
                  <a:gd name="T23" fmla="*/ 118 h 149"/>
                  <a:gd name="T24" fmla="*/ 129 w 178"/>
                  <a:gd name="T25" fmla="*/ 60 h 149"/>
                  <a:gd name="T26" fmla="*/ 97 w 178"/>
                  <a:gd name="T27" fmla="*/ 146 h 149"/>
                  <a:gd name="T28" fmla="*/ 97 w 178"/>
                  <a:gd name="T29" fmla="*/ 146 h 149"/>
                  <a:gd name="T30" fmla="*/ 0 w 178"/>
                  <a:gd name="T31" fmla="*/ 89 h 149"/>
                  <a:gd name="T32" fmla="*/ 0 w 178"/>
                  <a:gd name="T33" fmla="*/ 89 h 149"/>
                  <a:gd name="T34" fmla="*/ 17 w 178"/>
                  <a:gd name="T35" fmla="*/ 29 h 149"/>
                  <a:gd name="T36" fmla="*/ 17 w 178"/>
                  <a:gd name="T37" fmla="*/ 29 h 149"/>
                  <a:gd name="T38" fmla="*/ 33 w 178"/>
                  <a:gd name="T39" fmla="*/ 22 h 149"/>
                  <a:gd name="T40" fmla="*/ 33 w 178"/>
                  <a:gd name="T41" fmla="*/ 22 h 149"/>
                  <a:gd name="T42" fmla="*/ 42 w 178"/>
                  <a:gd name="T43" fmla="*/ 1 h 149"/>
                  <a:gd name="T44" fmla="*/ 42 w 178"/>
                  <a:gd name="T45" fmla="*/ 1 h 149"/>
                  <a:gd name="T46" fmla="*/ 162 w 178"/>
                  <a:gd name="T47" fmla="*/ 63 h 149"/>
                  <a:gd name="T48" fmla="*/ 162 w 178"/>
                  <a:gd name="T49" fmla="*/ 63 h 149"/>
                  <a:gd name="T50" fmla="*/ 97 w 178"/>
                  <a:gd name="T51" fmla="*/ 146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8" h="149">
                    <a:moveTo>
                      <a:pt x="129" y="60"/>
                    </a:moveTo>
                    <a:lnTo>
                      <a:pt x="129" y="60"/>
                    </a:lnTo>
                    <a:cubicBezTo>
                      <a:pt x="120" y="44"/>
                      <a:pt x="105" y="36"/>
                      <a:pt x="89" y="33"/>
                    </a:cubicBezTo>
                    <a:lnTo>
                      <a:pt x="89" y="33"/>
                    </a:lnTo>
                    <a:cubicBezTo>
                      <a:pt x="81" y="40"/>
                      <a:pt x="71" y="39"/>
                      <a:pt x="59" y="40"/>
                    </a:cubicBezTo>
                    <a:lnTo>
                      <a:pt x="59" y="40"/>
                    </a:lnTo>
                    <a:cubicBezTo>
                      <a:pt x="39" y="43"/>
                      <a:pt x="22" y="52"/>
                      <a:pt x="24" y="76"/>
                    </a:cubicBezTo>
                    <a:lnTo>
                      <a:pt x="24" y="76"/>
                    </a:lnTo>
                    <a:cubicBezTo>
                      <a:pt x="24" y="88"/>
                      <a:pt x="36" y="111"/>
                      <a:pt x="47" y="117"/>
                    </a:cubicBezTo>
                    <a:lnTo>
                      <a:pt x="47" y="117"/>
                    </a:lnTo>
                    <a:cubicBezTo>
                      <a:pt x="51" y="119"/>
                      <a:pt x="59" y="118"/>
                      <a:pt x="63" y="118"/>
                    </a:cubicBezTo>
                    <a:lnTo>
                      <a:pt x="63" y="118"/>
                    </a:lnTo>
                    <a:cubicBezTo>
                      <a:pt x="91" y="118"/>
                      <a:pt x="155" y="109"/>
                      <a:pt x="129" y="60"/>
                    </a:cubicBezTo>
                    <a:close/>
                    <a:moveTo>
                      <a:pt x="97" y="146"/>
                    </a:moveTo>
                    <a:lnTo>
                      <a:pt x="97" y="146"/>
                    </a:lnTo>
                    <a:cubicBezTo>
                      <a:pt x="62" y="148"/>
                      <a:pt x="0" y="146"/>
                      <a:pt x="0" y="89"/>
                    </a:cubicBezTo>
                    <a:lnTo>
                      <a:pt x="0" y="89"/>
                    </a:lnTo>
                    <a:cubicBezTo>
                      <a:pt x="0" y="68"/>
                      <a:pt x="4" y="42"/>
                      <a:pt x="17" y="29"/>
                    </a:cubicBezTo>
                    <a:lnTo>
                      <a:pt x="17" y="29"/>
                    </a:lnTo>
                    <a:cubicBezTo>
                      <a:pt x="21" y="26"/>
                      <a:pt x="26" y="23"/>
                      <a:pt x="33" y="22"/>
                    </a:cubicBezTo>
                    <a:lnTo>
                      <a:pt x="33" y="22"/>
                    </a:lnTo>
                    <a:cubicBezTo>
                      <a:pt x="29" y="14"/>
                      <a:pt x="30" y="2"/>
                      <a:pt x="42" y="1"/>
                    </a:cubicBezTo>
                    <a:lnTo>
                      <a:pt x="42" y="1"/>
                    </a:lnTo>
                    <a:cubicBezTo>
                      <a:pt x="83" y="0"/>
                      <a:pt x="142" y="6"/>
                      <a:pt x="162" y="63"/>
                    </a:cubicBezTo>
                    <a:lnTo>
                      <a:pt x="162" y="63"/>
                    </a:lnTo>
                    <a:cubicBezTo>
                      <a:pt x="177" y="111"/>
                      <a:pt x="135" y="142"/>
                      <a:pt x="97" y="146"/>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276" name="Freeform 239">
                <a:extLst>
                  <a:ext uri="{FF2B5EF4-FFF2-40B4-BE49-F238E27FC236}">
                    <a16:creationId xmlns:a16="http://schemas.microsoft.com/office/drawing/2014/main" id="{2B37C178-F30B-4D46-8B09-58CAE1B0C5FD}"/>
                  </a:ext>
                </a:extLst>
              </p:cNvPr>
              <p:cNvSpPr>
                <a:spLocks noChangeArrowheads="1"/>
              </p:cNvSpPr>
              <p:nvPr/>
            </p:nvSpPr>
            <p:spPr bwMode="auto">
              <a:xfrm>
                <a:off x="11327485" y="5196203"/>
                <a:ext cx="82945" cy="81377"/>
              </a:xfrm>
              <a:custGeom>
                <a:avLst/>
                <a:gdLst>
                  <a:gd name="T0" fmla="*/ 65 w 188"/>
                  <a:gd name="T1" fmla="*/ 132 h 188"/>
                  <a:gd name="T2" fmla="*/ 65 w 188"/>
                  <a:gd name="T3" fmla="*/ 132 h 188"/>
                  <a:gd name="T4" fmla="*/ 113 w 188"/>
                  <a:gd name="T5" fmla="*/ 140 h 188"/>
                  <a:gd name="T6" fmla="*/ 113 w 188"/>
                  <a:gd name="T7" fmla="*/ 140 h 188"/>
                  <a:gd name="T8" fmla="*/ 138 w 188"/>
                  <a:gd name="T9" fmla="*/ 120 h 188"/>
                  <a:gd name="T10" fmla="*/ 138 w 188"/>
                  <a:gd name="T11" fmla="*/ 120 h 188"/>
                  <a:gd name="T12" fmla="*/ 156 w 188"/>
                  <a:gd name="T13" fmla="*/ 74 h 188"/>
                  <a:gd name="T14" fmla="*/ 156 w 188"/>
                  <a:gd name="T15" fmla="*/ 74 h 188"/>
                  <a:gd name="T16" fmla="*/ 117 w 188"/>
                  <a:gd name="T17" fmla="*/ 46 h 188"/>
                  <a:gd name="T18" fmla="*/ 117 w 188"/>
                  <a:gd name="T19" fmla="*/ 46 h 188"/>
                  <a:gd name="T20" fmla="*/ 102 w 188"/>
                  <a:gd name="T21" fmla="*/ 52 h 188"/>
                  <a:gd name="T22" fmla="*/ 102 w 188"/>
                  <a:gd name="T23" fmla="*/ 52 h 188"/>
                  <a:gd name="T24" fmla="*/ 65 w 188"/>
                  <a:gd name="T25" fmla="*/ 132 h 188"/>
                  <a:gd name="T26" fmla="*/ 58 w 188"/>
                  <a:gd name="T27" fmla="*/ 42 h 188"/>
                  <a:gd name="T28" fmla="*/ 58 w 188"/>
                  <a:gd name="T29" fmla="*/ 42 h 188"/>
                  <a:gd name="T30" fmla="*/ 171 w 188"/>
                  <a:gd name="T31" fmla="*/ 53 h 188"/>
                  <a:gd name="T32" fmla="*/ 171 w 188"/>
                  <a:gd name="T33" fmla="*/ 53 h 188"/>
                  <a:gd name="T34" fmla="*/ 181 w 188"/>
                  <a:gd name="T35" fmla="*/ 115 h 188"/>
                  <a:gd name="T36" fmla="*/ 181 w 188"/>
                  <a:gd name="T37" fmla="*/ 115 h 188"/>
                  <a:gd name="T38" fmla="*/ 170 w 188"/>
                  <a:gd name="T39" fmla="*/ 127 h 188"/>
                  <a:gd name="T40" fmla="*/ 170 w 188"/>
                  <a:gd name="T41" fmla="*/ 127 h 188"/>
                  <a:gd name="T42" fmla="*/ 170 w 188"/>
                  <a:gd name="T43" fmla="*/ 149 h 188"/>
                  <a:gd name="T44" fmla="*/ 170 w 188"/>
                  <a:gd name="T45" fmla="*/ 149 h 188"/>
                  <a:gd name="T46" fmla="*/ 36 w 188"/>
                  <a:gd name="T47" fmla="*/ 144 h 188"/>
                  <a:gd name="T48" fmla="*/ 36 w 188"/>
                  <a:gd name="T49" fmla="*/ 144 h 188"/>
                  <a:gd name="T50" fmla="*/ 58 w 188"/>
                  <a:gd name="T51" fmla="*/ 42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8" h="188">
                    <a:moveTo>
                      <a:pt x="65" y="132"/>
                    </a:moveTo>
                    <a:lnTo>
                      <a:pt x="65" y="132"/>
                    </a:lnTo>
                    <a:cubicBezTo>
                      <a:pt x="81" y="144"/>
                      <a:pt x="98" y="144"/>
                      <a:pt x="113" y="140"/>
                    </a:cubicBezTo>
                    <a:lnTo>
                      <a:pt x="113" y="140"/>
                    </a:lnTo>
                    <a:cubicBezTo>
                      <a:pt x="117" y="130"/>
                      <a:pt x="127" y="128"/>
                      <a:pt x="138" y="120"/>
                    </a:cubicBezTo>
                    <a:lnTo>
                      <a:pt x="138" y="120"/>
                    </a:lnTo>
                    <a:cubicBezTo>
                      <a:pt x="154" y="109"/>
                      <a:pt x="165" y="95"/>
                      <a:pt x="156" y="74"/>
                    </a:cubicBezTo>
                    <a:lnTo>
                      <a:pt x="156" y="74"/>
                    </a:lnTo>
                    <a:cubicBezTo>
                      <a:pt x="150" y="63"/>
                      <a:pt x="129" y="46"/>
                      <a:pt x="117" y="46"/>
                    </a:cubicBezTo>
                    <a:lnTo>
                      <a:pt x="117" y="46"/>
                    </a:lnTo>
                    <a:cubicBezTo>
                      <a:pt x="112" y="46"/>
                      <a:pt x="106" y="50"/>
                      <a:pt x="102" y="52"/>
                    </a:cubicBezTo>
                    <a:lnTo>
                      <a:pt x="102" y="52"/>
                    </a:lnTo>
                    <a:cubicBezTo>
                      <a:pt x="77" y="63"/>
                      <a:pt x="22" y="99"/>
                      <a:pt x="65" y="132"/>
                    </a:cubicBezTo>
                    <a:close/>
                    <a:moveTo>
                      <a:pt x="58" y="42"/>
                    </a:moveTo>
                    <a:lnTo>
                      <a:pt x="58" y="42"/>
                    </a:lnTo>
                    <a:cubicBezTo>
                      <a:pt x="91" y="24"/>
                      <a:pt x="146" y="0"/>
                      <a:pt x="171" y="53"/>
                    </a:cubicBezTo>
                    <a:lnTo>
                      <a:pt x="171" y="53"/>
                    </a:lnTo>
                    <a:cubicBezTo>
                      <a:pt x="181" y="71"/>
                      <a:pt x="187" y="96"/>
                      <a:pt x="181" y="115"/>
                    </a:cubicBezTo>
                    <a:lnTo>
                      <a:pt x="181" y="115"/>
                    </a:lnTo>
                    <a:cubicBezTo>
                      <a:pt x="178" y="119"/>
                      <a:pt x="175" y="123"/>
                      <a:pt x="170" y="127"/>
                    </a:cubicBezTo>
                    <a:lnTo>
                      <a:pt x="170" y="127"/>
                    </a:lnTo>
                    <a:cubicBezTo>
                      <a:pt x="177" y="132"/>
                      <a:pt x="179" y="144"/>
                      <a:pt x="170" y="149"/>
                    </a:cubicBezTo>
                    <a:lnTo>
                      <a:pt x="170" y="149"/>
                    </a:lnTo>
                    <a:cubicBezTo>
                      <a:pt x="133" y="169"/>
                      <a:pt x="77" y="187"/>
                      <a:pt x="36" y="144"/>
                    </a:cubicBezTo>
                    <a:lnTo>
                      <a:pt x="36" y="144"/>
                    </a:lnTo>
                    <a:cubicBezTo>
                      <a:pt x="0" y="105"/>
                      <a:pt x="27" y="62"/>
                      <a:pt x="58" y="42"/>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277" name="Freeform 240">
                <a:extLst>
                  <a:ext uri="{FF2B5EF4-FFF2-40B4-BE49-F238E27FC236}">
                    <a16:creationId xmlns:a16="http://schemas.microsoft.com/office/drawing/2014/main" id="{1042EDD6-FCD7-954B-8C9C-8BAE33958DA5}"/>
                  </a:ext>
                </a:extLst>
              </p:cNvPr>
              <p:cNvSpPr>
                <a:spLocks noChangeArrowheads="1"/>
              </p:cNvSpPr>
              <p:nvPr/>
            </p:nvSpPr>
            <p:spPr bwMode="auto">
              <a:xfrm>
                <a:off x="11490463" y="5204922"/>
                <a:ext cx="77124" cy="65392"/>
              </a:xfrm>
              <a:custGeom>
                <a:avLst/>
                <a:gdLst>
                  <a:gd name="T0" fmla="*/ 130 w 178"/>
                  <a:gd name="T1" fmla="*/ 62 h 150"/>
                  <a:gd name="T2" fmla="*/ 130 w 178"/>
                  <a:gd name="T3" fmla="*/ 62 h 150"/>
                  <a:gd name="T4" fmla="*/ 89 w 178"/>
                  <a:gd name="T5" fmla="*/ 34 h 150"/>
                  <a:gd name="T6" fmla="*/ 89 w 178"/>
                  <a:gd name="T7" fmla="*/ 34 h 150"/>
                  <a:gd name="T8" fmla="*/ 59 w 178"/>
                  <a:gd name="T9" fmla="*/ 42 h 150"/>
                  <a:gd name="T10" fmla="*/ 59 w 178"/>
                  <a:gd name="T11" fmla="*/ 42 h 150"/>
                  <a:gd name="T12" fmla="*/ 24 w 178"/>
                  <a:gd name="T13" fmla="*/ 76 h 150"/>
                  <a:gd name="T14" fmla="*/ 24 w 178"/>
                  <a:gd name="T15" fmla="*/ 76 h 150"/>
                  <a:gd name="T16" fmla="*/ 47 w 178"/>
                  <a:gd name="T17" fmla="*/ 118 h 150"/>
                  <a:gd name="T18" fmla="*/ 47 w 178"/>
                  <a:gd name="T19" fmla="*/ 118 h 150"/>
                  <a:gd name="T20" fmla="*/ 63 w 178"/>
                  <a:gd name="T21" fmla="*/ 118 h 150"/>
                  <a:gd name="T22" fmla="*/ 63 w 178"/>
                  <a:gd name="T23" fmla="*/ 118 h 150"/>
                  <a:gd name="T24" fmla="*/ 130 w 178"/>
                  <a:gd name="T25" fmla="*/ 62 h 150"/>
                  <a:gd name="T26" fmla="*/ 99 w 178"/>
                  <a:gd name="T27" fmla="*/ 146 h 150"/>
                  <a:gd name="T28" fmla="*/ 99 w 178"/>
                  <a:gd name="T29" fmla="*/ 146 h 150"/>
                  <a:gd name="T30" fmla="*/ 0 w 178"/>
                  <a:gd name="T31" fmla="*/ 89 h 150"/>
                  <a:gd name="T32" fmla="*/ 0 w 178"/>
                  <a:gd name="T33" fmla="*/ 89 h 150"/>
                  <a:gd name="T34" fmla="*/ 17 w 178"/>
                  <a:gd name="T35" fmla="*/ 30 h 150"/>
                  <a:gd name="T36" fmla="*/ 17 w 178"/>
                  <a:gd name="T37" fmla="*/ 30 h 150"/>
                  <a:gd name="T38" fmla="*/ 32 w 178"/>
                  <a:gd name="T39" fmla="*/ 24 h 150"/>
                  <a:gd name="T40" fmla="*/ 32 w 178"/>
                  <a:gd name="T41" fmla="*/ 24 h 150"/>
                  <a:gd name="T42" fmla="*/ 42 w 178"/>
                  <a:gd name="T43" fmla="*/ 3 h 150"/>
                  <a:gd name="T44" fmla="*/ 42 w 178"/>
                  <a:gd name="T45" fmla="*/ 3 h 150"/>
                  <a:gd name="T46" fmla="*/ 162 w 178"/>
                  <a:gd name="T47" fmla="*/ 63 h 150"/>
                  <a:gd name="T48" fmla="*/ 162 w 178"/>
                  <a:gd name="T49" fmla="*/ 63 h 150"/>
                  <a:gd name="T50" fmla="*/ 99 w 178"/>
                  <a:gd name="T51" fmla="*/ 146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8" h="150">
                    <a:moveTo>
                      <a:pt x="130" y="62"/>
                    </a:moveTo>
                    <a:lnTo>
                      <a:pt x="130" y="62"/>
                    </a:lnTo>
                    <a:cubicBezTo>
                      <a:pt x="121" y="45"/>
                      <a:pt x="105" y="37"/>
                      <a:pt x="89" y="34"/>
                    </a:cubicBezTo>
                    <a:lnTo>
                      <a:pt x="89" y="34"/>
                    </a:lnTo>
                    <a:cubicBezTo>
                      <a:pt x="82" y="42"/>
                      <a:pt x="72" y="39"/>
                      <a:pt x="59" y="42"/>
                    </a:cubicBezTo>
                    <a:lnTo>
                      <a:pt x="59" y="42"/>
                    </a:lnTo>
                    <a:cubicBezTo>
                      <a:pt x="39" y="43"/>
                      <a:pt x="24" y="54"/>
                      <a:pt x="24" y="76"/>
                    </a:cubicBezTo>
                    <a:lnTo>
                      <a:pt x="24" y="76"/>
                    </a:lnTo>
                    <a:cubicBezTo>
                      <a:pt x="25" y="88"/>
                      <a:pt x="36" y="112"/>
                      <a:pt x="47" y="118"/>
                    </a:cubicBezTo>
                    <a:lnTo>
                      <a:pt x="47" y="118"/>
                    </a:lnTo>
                    <a:cubicBezTo>
                      <a:pt x="53" y="120"/>
                      <a:pt x="59" y="118"/>
                      <a:pt x="63" y="118"/>
                    </a:cubicBezTo>
                    <a:lnTo>
                      <a:pt x="63" y="118"/>
                    </a:lnTo>
                    <a:cubicBezTo>
                      <a:pt x="92" y="118"/>
                      <a:pt x="155" y="110"/>
                      <a:pt x="130" y="62"/>
                    </a:cubicBezTo>
                    <a:close/>
                    <a:moveTo>
                      <a:pt x="99" y="146"/>
                    </a:moveTo>
                    <a:lnTo>
                      <a:pt x="99" y="146"/>
                    </a:lnTo>
                    <a:cubicBezTo>
                      <a:pt x="63" y="149"/>
                      <a:pt x="1" y="147"/>
                      <a:pt x="0" y="89"/>
                    </a:cubicBezTo>
                    <a:lnTo>
                      <a:pt x="0" y="89"/>
                    </a:lnTo>
                    <a:cubicBezTo>
                      <a:pt x="0" y="68"/>
                      <a:pt x="4" y="43"/>
                      <a:pt x="17" y="30"/>
                    </a:cubicBezTo>
                    <a:lnTo>
                      <a:pt x="17" y="30"/>
                    </a:lnTo>
                    <a:cubicBezTo>
                      <a:pt x="21" y="26"/>
                      <a:pt x="26" y="25"/>
                      <a:pt x="32" y="24"/>
                    </a:cubicBezTo>
                    <a:lnTo>
                      <a:pt x="32" y="24"/>
                    </a:lnTo>
                    <a:cubicBezTo>
                      <a:pt x="29" y="16"/>
                      <a:pt x="32" y="3"/>
                      <a:pt x="42" y="3"/>
                    </a:cubicBezTo>
                    <a:lnTo>
                      <a:pt x="42" y="3"/>
                    </a:lnTo>
                    <a:cubicBezTo>
                      <a:pt x="83" y="0"/>
                      <a:pt x="142" y="7"/>
                      <a:pt x="162" y="63"/>
                    </a:cubicBezTo>
                    <a:lnTo>
                      <a:pt x="162" y="63"/>
                    </a:lnTo>
                    <a:cubicBezTo>
                      <a:pt x="177" y="112"/>
                      <a:pt x="135" y="142"/>
                      <a:pt x="99" y="146"/>
                    </a:cubicBezTo>
                    <a:close/>
                  </a:path>
                </a:pathLst>
              </a:custGeom>
              <a:solidFill>
                <a:schemeClr val="accent1">
                  <a:lumMod val="75000"/>
                </a:schemeClr>
              </a:solidFill>
              <a:ln>
                <a:noFill/>
              </a:ln>
              <a:effectLst/>
            </p:spPr>
            <p:txBody>
              <a:bodyPr wrap="none" anchor="ctr"/>
              <a:lstStyle/>
              <a:p>
                <a:pPr>
                  <a:defRPr/>
                </a:pPr>
                <a:endParaRPr lang="es-ES_tradnl"/>
              </a:p>
            </p:txBody>
          </p:sp>
        </p:grpSp>
        <p:grpSp>
          <p:nvGrpSpPr>
            <p:cNvPr id="31" name="Group 74">
              <a:extLst>
                <a:ext uri="{FF2B5EF4-FFF2-40B4-BE49-F238E27FC236}">
                  <a16:creationId xmlns:a16="http://schemas.microsoft.com/office/drawing/2014/main" id="{DFDE5AFA-4D04-9D40-A9DF-C1C6B3978EFC}"/>
                </a:ext>
              </a:extLst>
            </p:cNvPr>
            <p:cNvGrpSpPr>
              <a:grpSpLocks noChangeAspect="1"/>
            </p:cNvGrpSpPr>
            <p:nvPr/>
          </p:nvGrpSpPr>
          <p:grpSpPr bwMode="auto">
            <a:xfrm>
              <a:off x="68254" y="6695650"/>
              <a:ext cx="12057080" cy="117460"/>
              <a:chOff x="512708" y="5186030"/>
              <a:chExt cx="11054879" cy="107534"/>
            </a:xfrm>
          </p:grpSpPr>
          <p:sp>
            <p:nvSpPr>
              <p:cNvPr id="134" name="Freeform 169">
                <a:extLst>
                  <a:ext uri="{FF2B5EF4-FFF2-40B4-BE49-F238E27FC236}">
                    <a16:creationId xmlns:a16="http://schemas.microsoft.com/office/drawing/2014/main" id="{042E99D8-D81D-A341-8244-03BE32FBC3BC}"/>
                  </a:ext>
                </a:extLst>
              </p:cNvPr>
              <p:cNvSpPr>
                <a:spLocks/>
              </p:cNvSpPr>
              <p:nvPr/>
            </p:nvSpPr>
            <p:spPr bwMode="auto">
              <a:xfrm>
                <a:off x="512708" y="5187951"/>
                <a:ext cx="74889" cy="103694"/>
              </a:xfrm>
              <a:custGeom>
                <a:avLst/>
                <a:gdLst>
                  <a:gd name="T0" fmla="*/ 43900 w 174"/>
                  <a:gd name="T1" fmla="*/ 21001 h 237"/>
                  <a:gd name="T2" fmla="*/ 43900 w 174"/>
                  <a:gd name="T3" fmla="*/ 21001 h 237"/>
                  <a:gd name="T4" fmla="*/ 24102 w 174"/>
                  <a:gd name="T5" fmla="*/ 31064 h 237"/>
                  <a:gd name="T6" fmla="*/ 24102 w 174"/>
                  <a:gd name="T7" fmla="*/ 31064 h 237"/>
                  <a:gd name="T8" fmla="*/ 20229 w 174"/>
                  <a:gd name="T9" fmla="*/ 47690 h 237"/>
                  <a:gd name="T10" fmla="*/ 20229 w 174"/>
                  <a:gd name="T11" fmla="*/ 47690 h 237"/>
                  <a:gd name="T12" fmla="*/ 25393 w 174"/>
                  <a:gd name="T13" fmla="*/ 73067 h 237"/>
                  <a:gd name="T14" fmla="*/ 25393 w 174"/>
                  <a:gd name="T15" fmla="*/ 73067 h 237"/>
                  <a:gd name="T16" fmla="*/ 45622 w 174"/>
                  <a:gd name="T17" fmla="*/ 73942 h 237"/>
                  <a:gd name="T18" fmla="*/ 45622 w 174"/>
                  <a:gd name="T19" fmla="*/ 73942 h 237"/>
                  <a:gd name="T20" fmla="*/ 49496 w 174"/>
                  <a:gd name="T21" fmla="*/ 66942 h 237"/>
                  <a:gd name="T22" fmla="*/ 49496 w 174"/>
                  <a:gd name="T23" fmla="*/ 66942 h 237"/>
                  <a:gd name="T24" fmla="*/ 43900 w 174"/>
                  <a:gd name="T25" fmla="*/ 21001 h 237"/>
                  <a:gd name="T26" fmla="*/ 67142 w 174"/>
                  <a:gd name="T27" fmla="*/ 58629 h 237"/>
                  <a:gd name="T28" fmla="*/ 67142 w 174"/>
                  <a:gd name="T29" fmla="*/ 58629 h 237"/>
                  <a:gd name="T30" fmla="*/ 24533 w 174"/>
                  <a:gd name="T31" fmla="*/ 87068 h 237"/>
                  <a:gd name="T32" fmla="*/ 24533 w 174"/>
                  <a:gd name="T33" fmla="*/ 87068 h 237"/>
                  <a:gd name="T34" fmla="*/ 6456 w 174"/>
                  <a:gd name="T35" fmla="*/ 63004 h 237"/>
                  <a:gd name="T36" fmla="*/ 6456 w 174"/>
                  <a:gd name="T37" fmla="*/ 63004 h 237"/>
                  <a:gd name="T38" fmla="*/ 7747 w 174"/>
                  <a:gd name="T39" fmla="*/ 54253 h 237"/>
                  <a:gd name="T40" fmla="*/ 7747 w 174"/>
                  <a:gd name="T41" fmla="*/ 54253 h 237"/>
                  <a:gd name="T42" fmla="*/ 2152 w 174"/>
                  <a:gd name="T43" fmla="*/ 44628 h 237"/>
                  <a:gd name="T44" fmla="*/ 2152 w 174"/>
                  <a:gd name="T45" fmla="*/ 44628 h 237"/>
                  <a:gd name="T46" fmla="*/ 51217 w 174"/>
                  <a:gd name="T47" fmla="*/ 7000 h 237"/>
                  <a:gd name="T48" fmla="*/ 51217 w 174"/>
                  <a:gd name="T49" fmla="*/ 7000 h 237"/>
                  <a:gd name="T50" fmla="*/ 67142 w 174"/>
                  <a:gd name="T51" fmla="*/ 58629 h 2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4" h="237">
                    <a:moveTo>
                      <a:pt x="102" y="48"/>
                    </a:moveTo>
                    <a:lnTo>
                      <a:pt x="102" y="48"/>
                    </a:lnTo>
                    <a:cubicBezTo>
                      <a:pt x="82" y="46"/>
                      <a:pt x="68" y="57"/>
                      <a:pt x="56" y="71"/>
                    </a:cubicBezTo>
                    <a:cubicBezTo>
                      <a:pt x="59" y="84"/>
                      <a:pt x="54" y="94"/>
                      <a:pt x="47" y="109"/>
                    </a:cubicBezTo>
                    <a:cubicBezTo>
                      <a:pt x="39" y="129"/>
                      <a:pt x="38" y="153"/>
                      <a:pt x="59" y="167"/>
                    </a:cubicBezTo>
                    <a:cubicBezTo>
                      <a:pt x="69" y="174"/>
                      <a:pt x="96" y="178"/>
                      <a:pt x="106" y="169"/>
                    </a:cubicBezTo>
                    <a:cubicBezTo>
                      <a:pt x="110" y="166"/>
                      <a:pt x="113" y="157"/>
                      <a:pt x="115" y="153"/>
                    </a:cubicBezTo>
                    <a:cubicBezTo>
                      <a:pt x="130" y="124"/>
                      <a:pt x="156" y="53"/>
                      <a:pt x="102" y="48"/>
                    </a:cubicBezTo>
                    <a:close/>
                    <a:moveTo>
                      <a:pt x="156" y="134"/>
                    </a:moveTo>
                    <a:lnTo>
                      <a:pt x="156" y="134"/>
                    </a:lnTo>
                    <a:cubicBezTo>
                      <a:pt x="140" y="172"/>
                      <a:pt x="106" y="236"/>
                      <a:pt x="57" y="199"/>
                    </a:cubicBezTo>
                    <a:cubicBezTo>
                      <a:pt x="39" y="186"/>
                      <a:pt x="19" y="166"/>
                      <a:pt x="15" y="144"/>
                    </a:cubicBezTo>
                    <a:cubicBezTo>
                      <a:pt x="14" y="137"/>
                      <a:pt x="15" y="130"/>
                      <a:pt x="18" y="124"/>
                    </a:cubicBezTo>
                    <a:cubicBezTo>
                      <a:pt x="8" y="123"/>
                      <a:pt x="0" y="112"/>
                      <a:pt x="5" y="102"/>
                    </a:cubicBezTo>
                    <a:cubicBezTo>
                      <a:pt x="25" y="58"/>
                      <a:pt x="61" y="0"/>
                      <a:pt x="119" y="16"/>
                    </a:cubicBezTo>
                    <a:cubicBezTo>
                      <a:pt x="170" y="31"/>
                      <a:pt x="173" y="94"/>
                      <a:pt x="156"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35" name="Freeform 170">
                <a:extLst>
                  <a:ext uri="{FF2B5EF4-FFF2-40B4-BE49-F238E27FC236}">
                    <a16:creationId xmlns:a16="http://schemas.microsoft.com/office/drawing/2014/main" id="{ECAAB085-606A-7447-8920-62E265619758}"/>
                  </a:ext>
                </a:extLst>
              </p:cNvPr>
              <p:cNvSpPr>
                <a:spLocks noChangeArrowheads="1"/>
              </p:cNvSpPr>
              <p:nvPr/>
            </p:nvSpPr>
            <p:spPr bwMode="auto">
              <a:xfrm>
                <a:off x="812511" y="5193296"/>
                <a:ext cx="88776" cy="84283"/>
              </a:xfrm>
              <a:custGeom>
                <a:avLst/>
                <a:gdLst>
                  <a:gd name="T0" fmla="*/ 61 w 204"/>
                  <a:gd name="T1" fmla="*/ 133 h 195"/>
                  <a:gd name="T2" fmla="*/ 61 w 204"/>
                  <a:gd name="T3" fmla="*/ 133 h 195"/>
                  <a:gd name="T4" fmla="*/ 109 w 204"/>
                  <a:gd name="T5" fmla="*/ 148 h 195"/>
                  <a:gd name="T6" fmla="*/ 109 w 204"/>
                  <a:gd name="T7" fmla="*/ 148 h 195"/>
                  <a:gd name="T8" fmla="*/ 142 w 204"/>
                  <a:gd name="T9" fmla="*/ 130 h 195"/>
                  <a:gd name="T10" fmla="*/ 142 w 204"/>
                  <a:gd name="T11" fmla="*/ 130 h 195"/>
                  <a:gd name="T12" fmla="*/ 176 w 204"/>
                  <a:gd name="T13" fmla="*/ 81 h 195"/>
                  <a:gd name="T14" fmla="*/ 176 w 204"/>
                  <a:gd name="T15" fmla="*/ 81 h 195"/>
                  <a:gd name="T16" fmla="*/ 145 w 204"/>
                  <a:gd name="T17" fmla="*/ 44 h 195"/>
                  <a:gd name="T18" fmla="*/ 145 w 204"/>
                  <a:gd name="T19" fmla="*/ 44 h 195"/>
                  <a:gd name="T20" fmla="*/ 126 w 204"/>
                  <a:gd name="T21" fmla="*/ 51 h 195"/>
                  <a:gd name="T22" fmla="*/ 126 w 204"/>
                  <a:gd name="T23" fmla="*/ 51 h 195"/>
                  <a:gd name="T24" fmla="*/ 61 w 204"/>
                  <a:gd name="T25" fmla="*/ 133 h 195"/>
                  <a:gd name="T26" fmla="*/ 86 w 204"/>
                  <a:gd name="T27" fmla="*/ 34 h 195"/>
                  <a:gd name="T28" fmla="*/ 86 w 204"/>
                  <a:gd name="T29" fmla="*/ 34 h 195"/>
                  <a:gd name="T30" fmla="*/ 201 w 204"/>
                  <a:gd name="T31" fmla="*/ 60 h 195"/>
                  <a:gd name="T32" fmla="*/ 201 w 204"/>
                  <a:gd name="T33" fmla="*/ 60 h 195"/>
                  <a:gd name="T34" fmla="*/ 189 w 204"/>
                  <a:gd name="T35" fmla="*/ 129 h 195"/>
                  <a:gd name="T36" fmla="*/ 189 w 204"/>
                  <a:gd name="T37" fmla="*/ 129 h 195"/>
                  <a:gd name="T38" fmla="*/ 174 w 204"/>
                  <a:gd name="T39" fmla="*/ 140 h 195"/>
                  <a:gd name="T40" fmla="*/ 174 w 204"/>
                  <a:gd name="T41" fmla="*/ 140 h 195"/>
                  <a:gd name="T42" fmla="*/ 166 w 204"/>
                  <a:gd name="T43" fmla="*/ 165 h 195"/>
                  <a:gd name="T44" fmla="*/ 166 w 204"/>
                  <a:gd name="T45" fmla="*/ 165 h 195"/>
                  <a:gd name="T46" fmla="*/ 25 w 204"/>
                  <a:gd name="T47" fmla="*/ 142 h 195"/>
                  <a:gd name="T48" fmla="*/ 25 w 204"/>
                  <a:gd name="T49" fmla="*/ 142 h 195"/>
                  <a:gd name="T50" fmla="*/ 86 w 204"/>
                  <a:gd name="T51" fmla="*/ 34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4" h="195">
                    <a:moveTo>
                      <a:pt x="61" y="133"/>
                    </a:moveTo>
                    <a:lnTo>
                      <a:pt x="61" y="133"/>
                    </a:lnTo>
                    <a:cubicBezTo>
                      <a:pt x="72" y="148"/>
                      <a:pt x="91" y="151"/>
                      <a:pt x="109" y="148"/>
                    </a:cubicBezTo>
                    <a:lnTo>
                      <a:pt x="109" y="148"/>
                    </a:lnTo>
                    <a:cubicBezTo>
                      <a:pt x="117" y="138"/>
                      <a:pt x="128" y="136"/>
                      <a:pt x="142" y="130"/>
                    </a:cubicBezTo>
                    <a:lnTo>
                      <a:pt x="142" y="130"/>
                    </a:lnTo>
                    <a:cubicBezTo>
                      <a:pt x="163" y="121"/>
                      <a:pt x="180" y="105"/>
                      <a:pt x="176" y="81"/>
                    </a:cubicBezTo>
                    <a:lnTo>
                      <a:pt x="176" y="81"/>
                    </a:lnTo>
                    <a:cubicBezTo>
                      <a:pt x="175" y="69"/>
                      <a:pt x="158" y="47"/>
                      <a:pt x="145" y="44"/>
                    </a:cubicBezTo>
                    <a:lnTo>
                      <a:pt x="145" y="44"/>
                    </a:lnTo>
                    <a:cubicBezTo>
                      <a:pt x="139" y="44"/>
                      <a:pt x="132" y="48"/>
                      <a:pt x="126" y="51"/>
                    </a:cubicBezTo>
                    <a:lnTo>
                      <a:pt x="126" y="51"/>
                    </a:lnTo>
                    <a:cubicBezTo>
                      <a:pt x="96" y="60"/>
                      <a:pt x="26" y="90"/>
                      <a:pt x="61" y="133"/>
                    </a:cubicBezTo>
                    <a:close/>
                    <a:moveTo>
                      <a:pt x="86" y="34"/>
                    </a:moveTo>
                    <a:lnTo>
                      <a:pt x="86" y="34"/>
                    </a:lnTo>
                    <a:cubicBezTo>
                      <a:pt x="124" y="18"/>
                      <a:pt x="192" y="0"/>
                      <a:pt x="201" y="60"/>
                    </a:cubicBezTo>
                    <a:lnTo>
                      <a:pt x="201" y="60"/>
                    </a:lnTo>
                    <a:cubicBezTo>
                      <a:pt x="203" y="83"/>
                      <a:pt x="203" y="110"/>
                      <a:pt x="189" y="129"/>
                    </a:cubicBezTo>
                    <a:lnTo>
                      <a:pt x="189" y="129"/>
                    </a:lnTo>
                    <a:cubicBezTo>
                      <a:pt x="185" y="134"/>
                      <a:pt x="180" y="136"/>
                      <a:pt x="174" y="140"/>
                    </a:cubicBezTo>
                    <a:lnTo>
                      <a:pt x="174" y="140"/>
                    </a:lnTo>
                    <a:cubicBezTo>
                      <a:pt x="179" y="148"/>
                      <a:pt x="178" y="161"/>
                      <a:pt x="166" y="165"/>
                    </a:cubicBezTo>
                    <a:lnTo>
                      <a:pt x="166" y="165"/>
                    </a:lnTo>
                    <a:cubicBezTo>
                      <a:pt x="121" y="181"/>
                      <a:pt x="54" y="194"/>
                      <a:pt x="25" y="142"/>
                    </a:cubicBezTo>
                    <a:lnTo>
                      <a:pt x="25" y="142"/>
                    </a:lnTo>
                    <a:cubicBezTo>
                      <a:pt x="0" y="96"/>
                      <a:pt x="45" y="50"/>
                      <a:pt x="86" y="34"/>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36" name="Freeform 171">
                <a:extLst>
                  <a:ext uri="{FF2B5EF4-FFF2-40B4-BE49-F238E27FC236}">
                    <a16:creationId xmlns:a16="http://schemas.microsoft.com/office/drawing/2014/main" id="{66B5D9FE-B46D-D040-97BF-C242B6295F28}"/>
                  </a:ext>
                </a:extLst>
              </p:cNvPr>
              <p:cNvSpPr>
                <a:spLocks/>
              </p:cNvSpPr>
              <p:nvPr/>
            </p:nvSpPr>
            <p:spPr bwMode="auto">
              <a:xfrm>
                <a:off x="979328" y="5187951"/>
                <a:ext cx="76810" cy="101773"/>
              </a:xfrm>
              <a:custGeom>
                <a:avLst/>
                <a:gdLst>
                  <a:gd name="T0" fmla="*/ 45208 w 175"/>
                  <a:gd name="T1" fmla="*/ 20355 h 235"/>
                  <a:gd name="T2" fmla="*/ 45208 w 175"/>
                  <a:gd name="T3" fmla="*/ 20355 h 235"/>
                  <a:gd name="T4" fmla="*/ 25018 w 175"/>
                  <a:gd name="T5" fmla="*/ 30748 h 235"/>
                  <a:gd name="T6" fmla="*/ 25018 w 175"/>
                  <a:gd name="T7" fmla="*/ 30748 h 235"/>
                  <a:gd name="T8" fmla="*/ 21068 w 175"/>
                  <a:gd name="T9" fmla="*/ 46772 h 235"/>
                  <a:gd name="T10" fmla="*/ 21068 w 175"/>
                  <a:gd name="T11" fmla="*/ 46772 h 235"/>
                  <a:gd name="T12" fmla="*/ 26335 w 175"/>
                  <a:gd name="T13" fmla="*/ 71891 h 235"/>
                  <a:gd name="T14" fmla="*/ 26335 w 175"/>
                  <a:gd name="T15" fmla="*/ 71891 h 235"/>
                  <a:gd name="T16" fmla="*/ 46964 w 175"/>
                  <a:gd name="T17" fmla="*/ 72757 h 235"/>
                  <a:gd name="T18" fmla="*/ 46964 w 175"/>
                  <a:gd name="T19" fmla="*/ 72757 h 235"/>
                  <a:gd name="T20" fmla="*/ 50914 w 175"/>
                  <a:gd name="T21" fmla="*/ 65828 h 235"/>
                  <a:gd name="T22" fmla="*/ 50914 w 175"/>
                  <a:gd name="T23" fmla="*/ 65828 h 235"/>
                  <a:gd name="T24" fmla="*/ 45208 w 175"/>
                  <a:gd name="T25" fmla="*/ 20355 h 235"/>
                  <a:gd name="T26" fmla="*/ 68910 w 175"/>
                  <a:gd name="T27" fmla="*/ 58032 h 235"/>
                  <a:gd name="T28" fmla="*/ 68910 w 175"/>
                  <a:gd name="T29" fmla="*/ 58032 h 235"/>
                  <a:gd name="T30" fmla="*/ 25457 w 175"/>
                  <a:gd name="T31" fmla="*/ 85749 h 235"/>
                  <a:gd name="T32" fmla="*/ 25457 w 175"/>
                  <a:gd name="T33" fmla="*/ 85749 h 235"/>
                  <a:gd name="T34" fmla="*/ 7023 w 175"/>
                  <a:gd name="T35" fmla="*/ 61930 h 235"/>
                  <a:gd name="T36" fmla="*/ 7023 w 175"/>
                  <a:gd name="T37" fmla="*/ 61930 h 235"/>
                  <a:gd name="T38" fmla="*/ 8339 w 175"/>
                  <a:gd name="T39" fmla="*/ 53268 h 235"/>
                  <a:gd name="T40" fmla="*/ 8339 w 175"/>
                  <a:gd name="T41" fmla="*/ 53268 h 235"/>
                  <a:gd name="T42" fmla="*/ 2633 w 175"/>
                  <a:gd name="T43" fmla="*/ 43308 h 235"/>
                  <a:gd name="T44" fmla="*/ 2633 w 175"/>
                  <a:gd name="T45" fmla="*/ 43308 h 235"/>
                  <a:gd name="T46" fmla="*/ 52670 w 175"/>
                  <a:gd name="T47" fmla="*/ 6929 h 235"/>
                  <a:gd name="T48" fmla="*/ 52670 w 175"/>
                  <a:gd name="T49" fmla="*/ 6929 h 235"/>
                  <a:gd name="T50" fmla="*/ 68910 w 175"/>
                  <a:gd name="T51" fmla="*/ 58032 h 2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5" h="235">
                    <a:moveTo>
                      <a:pt x="103" y="47"/>
                    </a:moveTo>
                    <a:lnTo>
                      <a:pt x="103" y="47"/>
                    </a:lnTo>
                    <a:cubicBezTo>
                      <a:pt x="83" y="46"/>
                      <a:pt x="69" y="56"/>
                      <a:pt x="57" y="71"/>
                    </a:cubicBezTo>
                    <a:cubicBezTo>
                      <a:pt x="60" y="84"/>
                      <a:pt x="53" y="93"/>
                      <a:pt x="48" y="108"/>
                    </a:cubicBezTo>
                    <a:cubicBezTo>
                      <a:pt x="40" y="129"/>
                      <a:pt x="39" y="152"/>
                      <a:pt x="60" y="166"/>
                    </a:cubicBezTo>
                    <a:cubicBezTo>
                      <a:pt x="70" y="173"/>
                      <a:pt x="96" y="176"/>
                      <a:pt x="107" y="168"/>
                    </a:cubicBezTo>
                    <a:cubicBezTo>
                      <a:pt x="111" y="166"/>
                      <a:pt x="115" y="156"/>
                      <a:pt x="116" y="152"/>
                    </a:cubicBezTo>
                    <a:cubicBezTo>
                      <a:pt x="131" y="123"/>
                      <a:pt x="157" y="51"/>
                      <a:pt x="103" y="47"/>
                    </a:cubicBezTo>
                    <a:close/>
                    <a:moveTo>
                      <a:pt x="157" y="134"/>
                    </a:moveTo>
                    <a:lnTo>
                      <a:pt x="157" y="134"/>
                    </a:lnTo>
                    <a:cubicBezTo>
                      <a:pt x="141" y="172"/>
                      <a:pt x="107" y="234"/>
                      <a:pt x="58" y="198"/>
                    </a:cubicBezTo>
                    <a:cubicBezTo>
                      <a:pt x="40" y="185"/>
                      <a:pt x="22" y="166"/>
                      <a:pt x="16" y="143"/>
                    </a:cubicBezTo>
                    <a:cubicBezTo>
                      <a:pt x="15" y="137"/>
                      <a:pt x="16" y="130"/>
                      <a:pt x="19" y="123"/>
                    </a:cubicBezTo>
                    <a:cubicBezTo>
                      <a:pt x="10" y="122"/>
                      <a:pt x="0" y="112"/>
                      <a:pt x="6" y="100"/>
                    </a:cubicBezTo>
                    <a:cubicBezTo>
                      <a:pt x="25" y="56"/>
                      <a:pt x="62" y="0"/>
                      <a:pt x="120" y="16"/>
                    </a:cubicBezTo>
                    <a:cubicBezTo>
                      <a:pt x="170" y="30"/>
                      <a:pt x="174" y="93"/>
                      <a:pt x="157"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37" name="Freeform 172">
                <a:extLst>
                  <a:ext uri="{FF2B5EF4-FFF2-40B4-BE49-F238E27FC236}">
                    <a16:creationId xmlns:a16="http://schemas.microsoft.com/office/drawing/2014/main" id="{FD6F6366-7192-4B42-B8C2-D2BCE1BC7744}"/>
                  </a:ext>
                </a:extLst>
              </p:cNvPr>
              <p:cNvSpPr>
                <a:spLocks noChangeArrowheads="1"/>
              </p:cNvSpPr>
              <p:nvPr/>
            </p:nvSpPr>
            <p:spPr bwMode="auto">
              <a:xfrm>
                <a:off x="666976" y="5203468"/>
                <a:ext cx="75678" cy="65393"/>
              </a:xfrm>
              <a:custGeom>
                <a:avLst/>
                <a:gdLst>
                  <a:gd name="T0" fmla="*/ 129 w 177"/>
                  <a:gd name="T1" fmla="*/ 62 h 150"/>
                  <a:gd name="T2" fmla="*/ 129 w 177"/>
                  <a:gd name="T3" fmla="*/ 62 h 150"/>
                  <a:gd name="T4" fmla="*/ 88 w 177"/>
                  <a:gd name="T5" fmla="*/ 34 h 150"/>
                  <a:gd name="T6" fmla="*/ 88 w 177"/>
                  <a:gd name="T7" fmla="*/ 34 h 150"/>
                  <a:gd name="T8" fmla="*/ 58 w 177"/>
                  <a:gd name="T9" fmla="*/ 42 h 150"/>
                  <a:gd name="T10" fmla="*/ 58 w 177"/>
                  <a:gd name="T11" fmla="*/ 42 h 150"/>
                  <a:gd name="T12" fmla="*/ 23 w 177"/>
                  <a:gd name="T13" fmla="*/ 78 h 150"/>
                  <a:gd name="T14" fmla="*/ 23 w 177"/>
                  <a:gd name="T15" fmla="*/ 78 h 150"/>
                  <a:gd name="T16" fmla="*/ 48 w 177"/>
                  <a:gd name="T17" fmla="*/ 118 h 150"/>
                  <a:gd name="T18" fmla="*/ 48 w 177"/>
                  <a:gd name="T19" fmla="*/ 118 h 150"/>
                  <a:gd name="T20" fmla="*/ 63 w 177"/>
                  <a:gd name="T21" fmla="*/ 120 h 150"/>
                  <a:gd name="T22" fmla="*/ 63 w 177"/>
                  <a:gd name="T23" fmla="*/ 120 h 150"/>
                  <a:gd name="T24" fmla="*/ 129 w 177"/>
                  <a:gd name="T25" fmla="*/ 62 h 150"/>
                  <a:gd name="T26" fmla="*/ 98 w 177"/>
                  <a:gd name="T27" fmla="*/ 146 h 150"/>
                  <a:gd name="T28" fmla="*/ 98 w 177"/>
                  <a:gd name="T29" fmla="*/ 146 h 150"/>
                  <a:gd name="T30" fmla="*/ 0 w 177"/>
                  <a:gd name="T31" fmla="*/ 89 h 150"/>
                  <a:gd name="T32" fmla="*/ 0 w 177"/>
                  <a:gd name="T33" fmla="*/ 89 h 150"/>
                  <a:gd name="T34" fmla="*/ 17 w 177"/>
                  <a:gd name="T35" fmla="*/ 30 h 150"/>
                  <a:gd name="T36" fmla="*/ 17 w 177"/>
                  <a:gd name="T37" fmla="*/ 30 h 150"/>
                  <a:gd name="T38" fmla="*/ 32 w 177"/>
                  <a:gd name="T39" fmla="*/ 24 h 150"/>
                  <a:gd name="T40" fmla="*/ 32 w 177"/>
                  <a:gd name="T41" fmla="*/ 24 h 150"/>
                  <a:gd name="T42" fmla="*/ 41 w 177"/>
                  <a:gd name="T43" fmla="*/ 3 h 150"/>
                  <a:gd name="T44" fmla="*/ 41 w 177"/>
                  <a:gd name="T45" fmla="*/ 3 h 150"/>
                  <a:gd name="T46" fmla="*/ 161 w 177"/>
                  <a:gd name="T47" fmla="*/ 63 h 150"/>
                  <a:gd name="T48" fmla="*/ 161 w 177"/>
                  <a:gd name="T49" fmla="*/ 63 h 150"/>
                  <a:gd name="T50" fmla="*/ 98 w 177"/>
                  <a:gd name="T51" fmla="*/ 146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7" h="150">
                    <a:moveTo>
                      <a:pt x="129" y="62"/>
                    </a:moveTo>
                    <a:lnTo>
                      <a:pt x="129" y="62"/>
                    </a:lnTo>
                    <a:cubicBezTo>
                      <a:pt x="120" y="46"/>
                      <a:pt x="106" y="38"/>
                      <a:pt x="88" y="34"/>
                    </a:cubicBezTo>
                    <a:lnTo>
                      <a:pt x="88" y="34"/>
                    </a:lnTo>
                    <a:cubicBezTo>
                      <a:pt x="81" y="42"/>
                      <a:pt x="71" y="41"/>
                      <a:pt x="58" y="42"/>
                    </a:cubicBezTo>
                    <a:lnTo>
                      <a:pt x="58" y="42"/>
                    </a:lnTo>
                    <a:cubicBezTo>
                      <a:pt x="39" y="45"/>
                      <a:pt x="23" y="54"/>
                      <a:pt x="23" y="78"/>
                    </a:cubicBezTo>
                    <a:lnTo>
                      <a:pt x="23" y="78"/>
                    </a:lnTo>
                    <a:cubicBezTo>
                      <a:pt x="23" y="88"/>
                      <a:pt x="36" y="113"/>
                      <a:pt x="48" y="118"/>
                    </a:cubicBezTo>
                    <a:lnTo>
                      <a:pt x="48" y="118"/>
                    </a:lnTo>
                    <a:cubicBezTo>
                      <a:pt x="50" y="120"/>
                      <a:pt x="58" y="120"/>
                      <a:pt x="63" y="120"/>
                    </a:cubicBezTo>
                    <a:lnTo>
                      <a:pt x="63" y="120"/>
                    </a:lnTo>
                    <a:cubicBezTo>
                      <a:pt x="90" y="118"/>
                      <a:pt x="154" y="111"/>
                      <a:pt x="129" y="62"/>
                    </a:cubicBezTo>
                    <a:close/>
                    <a:moveTo>
                      <a:pt x="98" y="146"/>
                    </a:moveTo>
                    <a:lnTo>
                      <a:pt x="98" y="146"/>
                    </a:lnTo>
                    <a:cubicBezTo>
                      <a:pt x="62" y="149"/>
                      <a:pt x="0" y="147"/>
                      <a:pt x="0" y="89"/>
                    </a:cubicBezTo>
                    <a:lnTo>
                      <a:pt x="0" y="89"/>
                    </a:lnTo>
                    <a:cubicBezTo>
                      <a:pt x="0" y="70"/>
                      <a:pt x="4" y="43"/>
                      <a:pt x="17" y="30"/>
                    </a:cubicBezTo>
                    <a:lnTo>
                      <a:pt x="17" y="30"/>
                    </a:lnTo>
                    <a:cubicBezTo>
                      <a:pt x="21" y="26"/>
                      <a:pt x="25" y="25"/>
                      <a:pt x="32" y="24"/>
                    </a:cubicBezTo>
                    <a:lnTo>
                      <a:pt x="32" y="24"/>
                    </a:lnTo>
                    <a:cubicBezTo>
                      <a:pt x="28" y="16"/>
                      <a:pt x="31" y="4"/>
                      <a:pt x="41" y="3"/>
                    </a:cubicBezTo>
                    <a:lnTo>
                      <a:pt x="41" y="3"/>
                    </a:lnTo>
                    <a:cubicBezTo>
                      <a:pt x="82" y="0"/>
                      <a:pt x="142" y="8"/>
                      <a:pt x="161" y="63"/>
                    </a:cubicBezTo>
                    <a:lnTo>
                      <a:pt x="161" y="63"/>
                    </a:lnTo>
                    <a:cubicBezTo>
                      <a:pt x="176" y="113"/>
                      <a:pt x="134" y="142"/>
                      <a:pt x="98" y="146"/>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38" name="Freeform 173">
                <a:extLst>
                  <a:ext uri="{FF2B5EF4-FFF2-40B4-BE49-F238E27FC236}">
                    <a16:creationId xmlns:a16="http://schemas.microsoft.com/office/drawing/2014/main" id="{13AB6FF8-5DFE-0F45-ADE9-C141FE61A878}"/>
                  </a:ext>
                </a:extLst>
              </p:cNvPr>
              <p:cNvSpPr>
                <a:spLocks noChangeArrowheads="1"/>
              </p:cNvSpPr>
              <p:nvPr/>
            </p:nvSpPr>
            <p:spPr bwMode="auto">
              <a:xfrm>
                <a:off x="1126868" y="5193296"/>
                <a:ext cx="81500" cy="82830"/>
              </a:xfrm>
              <a:custGeom>
                <a:avLst/>
                <a:gdLst>
                  <a:gd name="T0" fmla="*/ 64 w 186"/>
                  <a:gd name="T1" fmla="*/ 132 h 188"/>
                  <a:gd name="T2" fmla="*/ 64 w 186"/>
                  <a:gd name="T3" fmla="*/ 132 h 188"/>
                  <a:gd name="T4" fmla="*/ 112 w 186"/>
                  <a:gd name="T5" fmla="*/ 139 h 188"/>
                  <a:gd name="T6" fmla="*/ 112 w 186"/>
                  <a:gd name="T7" fmla="*/ 139 h 188"/>
                  <a:gd name="T8" fmla="*/ 137 w 186"/>
                  <a:gd name="T9" fmla="*/ 120 h 188"/>
                  <a:gd name="T10" fmla="*/ 137 w 186"/>
                  <a:gd name="T11" fmla="*/ 120 h 188"/>
                  <a:gd name="T12" fmla="*/ 154 w 186"/>
                  <a:gd name="T13" fmla="*/ 74 h 188"/>
                  <a:gd name="T14" fmla="*/ 154 w 186"/>
                  <a:gd name="T15" fmla="*/ 74 h 188"/>
                  <a:gd name="T16" fmla="*/ 116 w 186"/>
                  <a:gd name="T17" fmla="*/ 46 h 188"/>
                  <a:gd name="T18" fmla="*/ 116 w 186"/>
                  <a:gd name="T19" fmla="*/ 46 h 188"/>
                  <a:gd name="T20" fmla="*/ 100 w 186"/>
                  <a:gd name="T21" fmla="*/ 51 h 188"/>
                  <a:gd name="T22" fmla="*/ 100 w 186"/>
                  <a:gd name="T23" fmla="*/ 51 h 188"/>
                  <a:gd name="T24" fmla="*/ 64 w 186"/>
                  <a:gd name="T25" fmla="*/ 132 h 188"/>
                  <a:gd name="T26" fmla="*/ 58 w 186"/>
                  <a:gd name="T27" fmla="*/ 42 h 188"/>
                  <a:gd name="T28" fmla="*/ 58 w 186"/>
                  <a:gd name="T29" fmla="*/ 42 h 188"/>
                  <a:gd name="T30" fmla="*/ 169 w 186"/>
                  <a:gd name="T31" fmla="*/ 51 h 188"/>
                  <a:gd name="T32" fmla="*/ 169 w 186"/>
                  <a:gd name="T33" fmla="*/ 51 h 188"/>
                  <a:gd name="T34" fmla="*/ 180 w 186"/>
                  <a:gd name="T35" fmla="*/ 113 h 188"/>
                  <a:gd name="T36" fmla="*/ 180 w 186"/>
                  <a:gd name="T37" fmla="*/ 113 h 188"/>
                  <a:gd name="T38" fmla="*/ 168 w 186"/>
                  <a:gd name="T39" fmla="*/ 125 h 188"/>
                  <a:gd name="T40" fmla="*/ 168 w 186"/>
                  <a:gd name="T41" fmla="*/ 125 h 188"/>
                  <a:gd name="T42" fmla="*/ 168 w 186"/>
                  <a:gd name="T43" fmla="*/ 149 h 188"/>
                  <a:gd name="T44" fmla="*/ 168 w 186"/>
                  <a:gd name="T45" fmla="*/ 149 h 188"/>
                  <a:gd name="T46" fmla="*/ 35 w 186"/>
                  <a:gd name="T47" fmla="*/ 143 h 188"/>
                  <a:gd name="T48" fmla="*/ 35 w 186"/>
                  <a:gd name="T49" fmla="*/ 143 h 188"/>
                  <a:gd name="T50" fmla="*/ 58 w 186"/>
                  <a:gd name="T51" fmla="*/ 42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6" h="188">
                    <a:moveTo>
                      <a:pt x="64" y="132"/>
                    </a:moveTo>
                    <a:lnTo>
                      <a:pt x="64" y="132"/>
                    </a:lnTo>
                    <a:cubicBezTo>
                      <a:pt x="79" y="143"/>
                      <a:pt x="96" y="143"/>
                      <a:pt x="112" y="139"/>
                    </a:cubicBezTo>
                    <a:lnTo>
                      <a:pt x="112" y="139"/>
                    </a:lnTo>
                    <a:cubicBezTo>
                      <a:pt x="116" y="130"/>
                      <a:pt x="125" y="126"/>
                      <a:pt x="137" y="120"/>
                    </a:cubicBezTo>
                    <a:lnTo>
                      <a:pt x="137" y="120"/>
                    </a:lnTo>
                    <a:cubicBezTo>
                      <a:pt x="154" y="109"/>
                      <a:pt x="164" y="95"/>
                      <a:pt x="154" y="74"/>
                    </a:cubicBezTo>
                    <a:lnTo>
                      <a:pt x="154" y="74"/>
                    </a:lnTo>
                    <a:cubicBezTo>
                      <a:pt x="150" y="63"/>
                      <a:pt x="127" y="46"/>
                      <a:pt x="116" y="46"/>
                    </a:cubicBezTo>
                    <a:lnTo>
                      <a:pt x="116" y="46"/>
                    </a:lnTo>
                    <a:cubicBezTo>
                      <a:pt x="110" y="46"/>
                      <a:pt x="104" y="50"/>
                      <a:pt x="100" y="51"/>
                    </a:cubicBezTo>
                    <a:lnTo>
                      <a:pt x="100" y="51"/>
                    </a:lnTo>
                    <a:cubicBezTo>
                      <a:pt x="75" y="63"/>
                      <a:pt x="21" y="99"/>
                      <a:pt x="64" y="132"/>
                    </a:cubicBezTo>
                    <a:close/>
                    <a:moveTo>
                      <a:pt x="58" y="42"/>
                    </a:moveTo>
                    <a:lnTo>
                      <a:pt x="58" y="42"/>
                    </a:lnTo>
                    <a:cubicBezTo>
                      <a:pt x="89" y="24"/>
                      <a:pt x="146" y="0"/>
                      <a:pt x="169" y="51"/>
                    </a:cubicBezTo>
                    <a:lnTo>
                      <a:pt x="169" y="51"/>
                    </a:lnTo>
                    <a:cubicBezTo>
                      <a:pt x="179" y="71"/>
                      <a:pt x="185" y="96"/>
                      <a:pt x="180" y="113"/>
                    </a:cubicBezTo>
                    <a:lnTo>
                      <a:pt x="180" y="113"/>
                    </a:lnTo>
                    <a:cubicBezTo>
                      <a:pt x="177" y="118"/>
                      <a:pt x="173" y="122"/>
                      <a:pt x="168" y="125"/>
                    </a:cubicBezTo>
                    <a:lnTo>
                      <a:pt x="168" y="125"/>
                    </a:lnTo>
                    <a:cubicBezTo>
                      <a:pt x="176" y="132"/>
                      <a:pt x="179" y="143"/>
                      <a:pt x="168" y="149"/>
                    </a:cubicBezTo>
                    <a:lnTo>
                      <a:pt x="168" y="149"/>
                    </a:lnTo>
                    <a:cubicBezTo>
                      <a:pt x="133" y="167"/>
                      <a:pt x="75" y="187"/>
                      <a:pt x="35" y="143"/>
                    </a:cubicBezTo>
                    <a:lnTo>
                      <a:pt x="35" y="143"/>
                    </a:lnTo>
                    <a:cubicBezTo>
                      <a:pt x="0" y="105"/>
                      <a:pt x="25" y="61"/>
                      <a:pt x="58" y="42"/>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39" name="Freeform 174">
                <a:extLst>
                  <a:ext uri="{FF2B5EF4-FFF2-40B4-BE49-F238E27FC236}">
                    <a16:creationId xmlns:a16="http://schemas.microsoft.com/office/drawing/2014/main" id="{0F816744-A0DE-DD43-82ED-D3E6E86E05C3}"/>
                  </a:ext>
                </a:extLst>
              </p:cNvPr>
              <p:cNvSpPr>
                <a:spLocks noChangeArrowheads="1"/>
              </p:cNvSpPr>
              <p:nvPr/>
            </p:nvSpPr>
            <p:spPr bwMode="auto">
              <a:xfrm>
                <a:off x="1288412" y="5203468"/>
                <a:ext cx="78589" cy="65393"/>
              </a:xfrm>
              <a:custGeom>
                <a:avLst/>
                <a:gdLst>
                  <a:gd name="T0" fmla="*/ 129 w 179"/>
                  <a:gd name="T1" fmla="*/ 62 h 149"/>
                  <a:gd name="T2" fmla="*/ 129 w 179"/>
                  <a:gd name="T3" fmla="*/ 62 h 149"/>
                  <a:gd name="T4" fmla="*/ 88 w 179"/>
                  <a:gd name="T5" fmla="*/ 34 h 149"/>
                  <a:gd name="T6" fmla="*/ 88 w 179"/>
                  <a:gd name="T7" fmla="*/ 34 h 149"/>
                  <a:gd name="T8" fmla="*/ 58 w 179"/>
                  <a:gd name="T9" fmla="*/ 41 h 149"/>
                  <a:gd name="T10" fmla="*/ 58 w 179"/>
                  <a:gd name="T11" fmla="*/ 41 h 149"/>
                  <a:gd name="T12" fmla="*/ 24 w 179"/>
                  <a:gd name="T13" fmla="*/ 76 h 149"/>
                  <a:gd name="T14" fmla="*/ 24 w 179"/>
                  <a:gd name="T15" fmla="*/ 76 h 149"/>
                  <a:gd name="T16" fmla="*/ 46 w 179"/>
                  <a:gd name="T17" fmla="*/ 117 h 149"/>
                  <a:gd name="T18" fmla="*/ 46 w 179"/>
                  <a:gd name="T19" fmla="*/ 117 h 149"/>
                  <a:gd name="T20" fmla="*/ 64 w 179"/>
                  <a:gd name="T21" fmla="*/ 118 h 149"/>
                  <a:gd name="T22" fmla="*/ 64 w 179"/>
                  <a:gd name="T23" fmla="*/ 118 h 149"/>
                  <a:gd name="T24" fmla="*/ 129 w 179"/>
                  <a:gd name="T25" fmla="*/ 62 h 149"/>
                  <a:gd name="T26" fmla="*/ 98 w 179"/>
                  <a:gd name="T27" fmla="*/ 144 h 149"/>
                  <a:gd name="T28" fmla="*/ 98 w 179"/>
                  <a:gd name="T29" fmla="*/ 144 h 149"/>
                  <a:gd name="T30" fmla="*/ 0 w 179"/>
                  <a:gd name="T31" fmla="*/ 89 h 149"/>
                  <a:gd name="T32" fmla="*/ 0 w 179"/>
                  <a:gd name="T33" fmla="*/ 89 h 149"/>
                  <a:gd name="T34" fmla="*/ 18 w 179"/>
                  <a:gd name="T35" fmla="*/ 30 h 149"/>
                  <a:gd name="T36" fmla="*/ 18 w 179"/>
                  <a:gd name="T37" fmla="*/ 30 h 149"/>
                  <a:gd name="T38" fmla="*/ 32 w 179"/>
                  <a:gd name="T39" fmla="*/ 22 h 149"/>
                  <a:gd name="T40" fmla="*/ 32 w 179"/>
                  <a:gd name="T41" fmla="*/ 22 h 149"/>
                  <a:gd name="T42" fmla="*/ 41 w 179"/>
                  <a:gd name="T43" fmla="*/ 1 h 149"/>
                  <a:gd name="T44" fmla="*/ 41 w 179"/>
                  <a:gd name="T45" fmla="*/ 1 h 149"/>
                  <a:gd name="T46" fmla="*/ 161 w 179"/>
                  <a:gd name="T47" fmla="*/ 62 h 149"/>
                  <a:gd name="T48" fmla="*/ 161 w 179"/>
                  <a:gd name="T49" fmla="*/ 62 h 149"/>
                  <a:gd name="T50" fmla="*/ 98 w 179"/>
                  <a:gd name="T51" fmla="*/ 144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9" h="149">
                    <a:moveTo>
                      <a:pt x="129" y="62"/>
                    </a:moveTo>
                    <a:lnTo>
                      <a:pt x="129" y="62"/>
                    </a:lnTo>
                    <a:cubicBezTo>
                      <a:pt x="120" y="44"/>
                      <a:pt x="106" y="37"/>
                      <a:pt x="88" y="34"/>
                    </a:cubicBezTo>
                    <a:lnTo>
                      <a:pt x="88" y="34"/>
                    </a:lnTo>
                    <a:cubicBezTo>
                      <a:pt x="81" y="41"/>
                      <a:pt x="71" y="39"/>
                      <a:pt x="58" y="41"/>
                    </a:cubicBezTo>
                    <a:lnTo>
                      <a:pt x="58" y="41"/>
                    </a:lnTo>
                    <a:cubicBezTo>
                      <a:pt x="40" y="43"/>
                      <a:pt x="23" y="52"/>
                      <a:pt x="24" y="76"/>
                    </a:cubicBezTo>
                    <a:lnTo>
                      <a:pt x="24" y="76"/>
                    </a:lnTo>
                    <a:cubicBezTo>
                      <a:pt x="24" y="88"/>
                      <a:pt x="36" y="113"/>
                      <a:pt x="46" y="117"/>
                    </a:cubicBezTo>
                    <a:lnTo>
                      <a:pt x="46" y="117"/>
                    </a:lnTo>
                    <a:cubicBezTo>
                      <a:pt x="52" y="119"/>
                      <a:pt x="60" y="118"/>
                      <a:pt x="64" y="118"/>
                    </a:cubicBezTo>
                    <a:lnTo>
                      <a:pt x="64" y="118"/>
                    </a:lnTo>
                    <a:cubicBezTo>
                      <a:pt x="91" y="118"/>
                      <a:pt x="155" y="109"/>
                      <a:pt x="129" y="62"/>
                    </a:cubicBezTo>
                    <a:close/>
                    <a:moveTo>
                      <a:pt x="98" y="144"/>
                    </a:moveTo>
                    <a:lnTo>
                      <a:pt x="98" y="144"/>
                    </a:lnTo>
                    <a:cubicBezTo>
                      <a:pt x="62" y="148"/>
                      <a:pt x="0" y="146"/>
                      <a:pt x="0" y="89"/>
                    </a:cubicBezTo>
                    <a:lnTo>
                      <a:pt x="0" y="89"/>
                    </a:lnTo>
                    <a:cubicBezTo>
                      <a:pt x="0" y="68"/>
                      <a:pt x="4" y="43"/>
                      <a:pt x="18" y="30"/>
                    </a:cubicBezTo>
                    <a:lnTo>
                      <a:pt x="18" y="30"/>
                    </a:lnTo>
                    <a:cubicBezTo>
                      <a:pt x="21" y="26"/>
                      <a:pt x="27" y="23"/>
                      <a:pt x="32" y="22"/>
                    </a:cubicBezTo>
                    <a:lnTo>
                      <a:pt x="32" y="22"/>
                    </a:lnTo>
                    <a:cubicBezTo>
                      <a:pt x="28" y="14"/>
                      <a:pt x="31" y="2"/>
                      <a:pt x="41" y="1"/>
                    </a:cubicBezTo>
                    <a:lnTo>
                      <a:pt x="41" y="1"/>
                    </a:lnTo>
                    <a:cubicBezTo>
                      <a:pt x="83" y="0"/>
                      <a:pt x="142" y="6"/>
                      <a:pt x="161" y="62"/>
                    </a:cubicBezTo>
                    <a:lnTo>
                      <a:pt x="161" y="62"/>
                    </a:lnTo>
                    <a:cubicBezTo>
                      <a:pt x="178" y="113"/>
                      <a:pt x="136" y="142"/>
                      <a:pt x="98" y="144"/>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40" name="Freeform 175">
                <a:extLst>
                  <a:ext uri="{FF2B5EF4-FFF2-40B4-BE49-F238E27FC236}">
                    <a16:creationId xmlns:a16="http://schemas.microsoft.com/office/drawing/2014/main" id="{011FDF1D-C996-F448-92F6-68527ACA208D}"/>
                  </a:ext>
                </a:extLst>
              </p:cNvPr>
              <p:cNvSpPr>
                <a:spLocks/>
              </p:cNvSpPr>
              <p:nvPr/>
            </p:nvSpPr>
            <p:spPr bwMode="auto">
              <a:xfrm>
                <a:off x="1440189" y="5187951"/>
                <a:ext cx="74890" cy="103694"/>
              </a:xfrm>
              <a:custGeom>
                <a:avLst/>
                <a:gdLst>
                  <a:gd name="T0" fmla="*/ 43722 w 173"/>
                  <a:gd name="T1" fmla="*/ 21349 h 238"/>
                  <a:gd name="T2" fmla="*/ 43722 w 173"/>
                  <a:gd name="T3" fmla="*/ 21349 h 238"/>
                  <a:gd name="T4" fmla="*/ 24242 w 173"/>
                  <a:gd name="T5" fmla="*/ 31805 h 238"/>
                  <a:gd name="T6" fmla="*/ 24242 w 173"/>
                  <a:gd name="T7" fmla="*/ 31805 h 238"/>
                  <a:gd name="T8" fmla="*/ 19913 w 173"/>
                  <a:gd name="T9" fmla="*/ 47490 h 238"/>
                  <a:gd name="T10" fmla="*/ 19913 w 173"/>
                  <a:gd name="T11" fmla="*/ 47490 h 238"/>
                  <a:gd name="T12" fmla="*/ 25108 w 173"/>
                  <a:gd name="T13" fmla="*/ 73631 h 238"/>
                  <a:gd name="T14" fmla="*/ 25108 w 173"/>
                  <a:gd name="T15" fmla="*/ 73631 h 238"/>
                  <a:gd name="T16" fmla="*/ 45886 w 173"/>
                  <a:gd name="T17" fmla="*/ 74067 h 238"/>
                  <a:gd name="T18" fmla="*/ 45886 w 173"/>
                  <a:gd name="T19" fmla="*/ 74067 h 238"/>
                  <a:gd name="T20" fmla="*/ 50215 w 173"/>
                  <a:gd name="T21" fmla="*/ 66660 h 238"/>
                  <a:gd name="T22" fmla="*/ 50215 w 173"/>
                  <a:gd name="T23" fmla="*/ 66660 h 238"/>
                  <a:gd name="T24" fmla="*/ 43722 w 173"/>
                  <a:gd name="T25" fmla="*/ 21349 h 238"/>
                  <a:gd name="T26" fmla="*/ 67531 w 173"/>
                  <a:gd name="T27" fmla="*/ 59254 h 238"/>
                  <a:gd name="T28" fmla="*/ 67531 w 173"/>
                  <a:gd name="T29" fmla="*/ 59254 h 238"/>
                  <a:gd name="T30" fmla="*/ 24242 w 173"/>
                  <a:gd name="T31" fmla="*/ 87138 h 238"/>
                  <a:gd name="T32" fmla="*/ 24242 w 173"/>
                  <a:gd name="T33" fmla="*/ 87138 h 238"/>
                  <a:gd name="T34" fmla="*/ 6060 w 173"/>
                  <a:gd name="T35" fmla="*/ 62739 h 238"/>
                  <a:gd name="T36" fmla="*/ 6060 w 173"/>
                  <a:gd name="T37" fmla="*/ 62739 h 238"/>
                  <a:gd name="T38" fmla="*/ 7359 w 173"/>
                  <a:gd name="T39" fmla="*/ 54461 h 238"/>
                  <a:gd name="T40" fmla="*/ 7359 w 173"/>
                  <a:gd name="T41" fmla="*/ 54461 h 238"/>
                  <a:gd name="T42" fmla="*/ 2164 w 173"/>
                  <a:gd name="T43" fmla="*/ 44876 h 238"/>
                  <a:gd name="T44" fmla="*/ 2164 w 173"/>
                  <a:gd name="T45" fmla="*/ 44876 h 238"/>
                  <a:gd name="T46" fmla="*/ 51947 w 173"/>
                  <a:gd name="T47" fmla="*/ 7407 h 238"/>
                  <a:gd name="T48" fmla="*/ 51947 w 173"/>
                  <a:gd name="T49" fmla="*/ 7407 h 238"/>
                  <a:gd name="T50" fmla="*/ 67531 w 173"/>
                  <a:gd name="T51" fmla="*/ 59254 h 23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3" h="238">
                    <a:moveTo>
                      <a:pt x="101" y="49"/>
                    </a:moveTo>
                    <a:lnTo>
                      <a:pt x="101" y="49"/>
                    </a:lnTo>
                    <a:cubicBezTo>
                      <a:pt x="83" y="48"/>
                      <a:pt x="67" y="58"/>
                      <a:pt x="56" y="73"/>
                    </a:cubicBezTo>
                    <a:cubicBezTo>
                      <a:pt x="58" y="86"/>
                      <a:pt x="53" y="95"/>
                      <a:pt x="46" y="109"/>
                    </a:cubicBezTo>
                    <a:cubicBezTo>
                      <a:pt x="39" y="130"/>
                      <a:pt x="38" y="153"/>
                      <a:pt x="58" y="169"/>
                    </a:cubicBezTo>
                    <a:cubicBezTo>
                      <a:pt x="68" y="175"/>
                      <a:pt x="96" y="178"/>
                      <a:pt x="106" y="170"/>
                    </a:cubicBezTo>
                    <a:cubicBezTo>
                      <a:pt x="110" y="166"/>
                      <a:pt x="113" y="158"/>
                      <a:pt x="116" y="153"/>
                    </a:cubicBezTo>
                    <a:cubicBezTo>
                      <a:pt x="129" y="125"/>
                      <a:pt x="155" y="54"/>
                      <a:pt x="101" y="49"/>
                    </a:cubicBezTo>
                    <a:close/>
                    <a:moveTo>
                      <a:pt x="156" y="136"/>
                    </a:moveTo>
                    <a:lnTo>
                      <a:pt x="156" y="136"/>
                    </a:lnTo>
                    <a:cubicBezTo>
                      <a:pt x="139" y="174"/>
                      <a:pt x="106" y="237"/>
                      <a:pt x="56" y="200"/>
                    </a:cubicBezTo>
                    <a:cubicBezTo>
                      <a:pt x="39" y="187"/>
                      <a:pt x="20" y="166"/>
                      <a:pt x="14" y="144"/>
                    </a:cubicBezTo>
                    <a:cubicBezTo>
                      <a:pt x="14" y="138"/>
                      <a:pt x="14" y="132"/>
                      <a:pt x="17" y="125"/>
                    </a:cubicBezTo>
                    <a:cubicBezTo>
                      <a:pt x="8" y="124"/>
                      <a:pt x="0" y="113"/>
                      <a:pt x="5" y="103"/>
                    </a:cubicBezTo>
                    <a:cubicBezTo>
                      <a:pt x="25" y="58"/>
                      <a:pt x="62" y="0"/>
                      <a:pt x="120" y="17"/>
                    </a:cubicBezTo>
                    <a:cubicBezTo>
                      <a:pt x="171" y="32"/>
                      <a:pt x="172" y="94"/>
                      <a:pt x="156" y="136"/>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41" name="Freeform 176">
                <a:extLst>
                  <a:ext uri="{FF2B5EF4-FFF2-40B4-BE49-F238E27FC236}">
                    <a16:creationId xmlns:a16="http://schemas.microsoft.com/office/drawing/2014/main" id="{6A4793F4-0644-A74E-8420-A7E82E73713F}"/>
                  </a:ext>
                </a:extLst>
              </p:cNvPr>
              <p:cNvSpPr>
                <a:spLocks noChangeArrowheads="1"/>
              </p:cNvSpPr>
              <p:nvPr/>
            </p:nvSpPr>
            <p:spPr bwMode="auto">
              <a:xfrm>
                <a:off x="1739572" y="5193296"/>
                <a:ext cx="88777" cy="84283"/>
              </a:xfrm>
              <a:custGeom>
                <a:avLst/>
                <a:gdLst>
                  <a:gd name="T0" fmla="*/ 60 w 203"/>
                  <a:gd name="T1" fmla="*/ 133 h 196"/>
                  <a:gd name="T2" fmla="*/ 60 w 203"/>
                  <a:gd name="T3" fmla="*/ 133 h 196"/>
                  <a:gd name="T4" fmla="*/ 107 w 203"/>
                  <a:gd name="T5" fmla="*/ 149 h 196"/>
                  <a:gd name="T6" fmla="*/ 107 w 203"/>
                  <a:gd name="T7" fmla="*/ 149 h 196"/>
                  <a:gd name="T8" fmla="*/ 141 w 203"/>
                  <a:gd name="T9" fmla="*/ 130 h 196"/>
                  <a:gd name="T10" fmla="*/ 141 w 203"/>
                  <a:gd name="T11" fmla="*/ 130 h 196"/>
                  <a:gd name="T12" fmla="*/ 176 w 203"/>
                  <a:gd name="T13" fmla="*/ 82 h 196"/>
                  <a:gd name="T14" fmla="*/ 176 w 203"/>
                  <a:gd name="T15" fmla="*/ 82 h 196"/>
                  <a:gd name="T16" fmla="*/ 143 w 203"/>
                  <a:gd name="T17" fmla="*/ 46 h 196"/>
                  <a:gd name="T18" fmla="*/ 143 w 203"/>
                  <a:gd name="T19" fmla="*/ 46 h 196"/>
                  <a:gd name="T20" fmla="*/ 126 w 203"/>
                  <a:gd name="T21" fmla="*/ 50 h 196"/>
                  <a:gd name="T22" fmla="*/ 126 w 203"/>
                  <a:gd name="T23" fmla="*/ 50 h 196"/>
                  <a:gd name="T24" fmla="*/ 60 w 203"/>
                  <a:gd name="T25" fmla="*/ 133 h 196"/>
                  <a:gd name="T26" fmla="*/ 84 w 203"/>
                  <a:gd name="T27" fmla="*/ 34 h 196"/>
                  <a:gd name="T28" fmla="*/ 84 w 203"/>
                  <a:gd name="T29" fmla="*/ 34 h 196"/>
                  <a:gd name="T30" fmla="*/ 199 w 203"/>
                  <a:gd name="T31" fmla="*/ 61 h 196"/>
                  <a:gd name="T32" fmla="*/ 199 w 203"/>
                  <a:gd name="T33" fmla="*/ 61 h 196"/>
                  <a:gd name="T34" fmla="*/ 189 w 203"/>
                  <a:gd name="T35" fmla="*/ 128 h 196"/>
                  <a:gd name="T36" fmla="*/ 189 w 203"/>
                  <a:gd name="T37" fmla="*/ 128 h 196"/>
                  <a:gd name="T38" fmla="*/ 173 w 203"/>
                  <a:gd name="T39" fmla="*/ 141 h 196"/>
                  <a:gd name="T40" fmla="*/ 173 w 203"/>
                  <a:gd name="T41" fmla="*/ 141 h 196"/>
                  <a:gd name="T42" fmla="*/ 165 w 203"/>
                  <a:gd name="T43" fmla="*/ 166 h 196"/>
                  <a:gd name="T44" fmla="*/ 165 w 203"/>
                  <a:gd name="T45" fmla="*/ 166 h 196"/>
                  <a:gd name="T46" fmla="*/ 24 w 203"/>
                  <a:gd name="T47" fmla="*/ 142 h 196"/>
                  <a:gd name="T48" fmla="*/ 24 w 203"/>
                  <a:gd name="T49" fmla="*/ 142 h 196"/>
                  <a:gd name="T50" fmla="*/ 84 w 203"/>
                  <a:gd name="T51" fmla="*/ 34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3" h="196">
                    <a:moveTo>
                      <a:pt x="60" y="133"/>
                    </a:moveTo>
                    <a:lnTo>
                      <a:pt x="60" y="133"/>
                    </a:lnTo>
                    <a:cubicBezTo>
                      <a:pt x="72" y="147"/>
                      <a:pt x="90" y="150"/>
                      <a:pt x="107" y="149"/>
                    </a:cubicBezTo>
                    <a:lnTo>
                      <a:pt x="107" y="149"/>
                    </a:lnTo>
                    <a:cubicBezTo>
                      <a:pt x="115" y="138"/>
                      <a:pt x="126" y="135"/>
                      <a:pt x="141" y="130"/>
                    </a:cubicBezTo>
                    <a:lnTo>
                      <a:pt x="141" y="130"/>
                    </a:lnTo>
                    <a:cubicBezTo>
                      <a:pt x="162" y="121"/>
                      <a:pt x="178" y="107"/>
                      <a:pt x="176" y="82"/>
                    </a:cubicBezTo>
                    <a:lnTo>
                      <a:pt x="176" y="82"/>
                    </a:lnTo>
                    <a:cubicBezTo>
                      <a:pt x="173" y="68"/>
                      <a:pt x="156" y="47"/>
                      <a:pt x="143" y="46"/>
                    </a:cubicBezTo>
                    <a:lnTo>
                      <a:pt x="143" y="46"/>
                    </a:lnTo>
                    <a:cubicBezTo>
                      <a:pt x="139" y="45"/>
                      <a:pt x="130" y="49"/>
                      <a:pt x="126" y="50"/>
                    </a:cubicBezTo>
                    <a:lnTo>
                      <a:pt x="126" y="50"/>
                    </a:lnTo>
                    <a:cubicBezTo>
                      <a:pt x="95" y="59"/>
                      <a:pt x="26" y="91"/>
                      <a:pt x="60" y="133"/>
                    </a:cubicBezTo>
                    <a:close/>
                    <a:moveTo>
                      <a:pt x="84" y="34"/>
                    </a:moveTo>
                    <a:lnTo>
                      <a:pt x="84" y="34"/>
                    </a:lnTo>
                    <a:cubicBezTo>
                      <a:pt x="123" y="18"/>
                      <a:pt x="191" y="0"/>
                      <a:pt x="199" y="61"/>
                    </a:cubicBezTo>
                    <a:lnTo>
                      <a:pt x="199" y="61"/>
                    </a:lnTo>
                    <a:cubicBezTo>
                      <a:pt x="202" y="82"/>
                      <a:pt x="202" y="109"/>
                      <a:pt x="189" y="128"/>
                    </a:cubicBezTo>
                    <a:lnTo>
                      <a:pt x="189" y="128"/>
                    </a:lnTo>
                    <a:cubicBezTo>
                      <a:pt x="183" y="134"/>
                      <a:pt x="178" y="137"/>
                      <a:pt x="173" y="141"/>
                    </a:cubicBezTo>
                    <a:lnTo>
                      <a:pt x="173" y="141"/>
                    </a:lnTo>
                    <a:cubicBezTo>
                      <a:pt x="178" y="147"/>
                      <a:pt x="177" y="162"/>
                      <a:pt x="165" y="166"/>
                    </a:cubicBezTo>
                    <a:lnTo>
                      <a:pt x="165" y="166"/>
                    </a:lnTo>
                    <a:cubicBezTo>
                      <a:pt x="120" y="181"/>
                      <a:pt x="53" y="195"/>
                      <a:pt x="24" y="142"/>
                    </a:cubicBezTo>
                    <a:lnTo>
                      <a:pt x="24" y="142"/>
                    </a:lnTo>
                    <a:cubicBezTo>
                      <a:pt x="0" y="95"/>
                      <a:pt x="43" y="50"/>
                      <a:pt x="84" y="34"/>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42" name="Freeform 177">
                <a:extLst>
                  <a:ext uri="{FF2B5EF4-FFF2-40B4-BE49-F238E27FC236}">
                    <a16:creationId xmlns:a16="http://schemas.microsoft.com/office/drawing/2014/main" id="{C10F8A46-6BBA-AC43-A259-EF1C9B2E5FAF}"/>
                  </a:ext>
                </a:extLst>
              </p:cNvPr>
              <p:cNvSpPr>
                <a:spLocks/>
              </p:cNvSpPr>
              <p:nvPr/>
            </p:nvSpPr>
            <p:spPr bwMode="auto">
              <a:xfrm>
                <a:off x="1908730" y="5187951"/>
                <a:ext cx="74890" cy="103694"/>
              </a:xfrm>
              <a:custGeom>
                <a:avLst/>
                <a:gdLst>
                  <a:gd name="T0" fmla="*/ 43722 w 173"/>
                  <a:gd name="T1" fmla="*/ 21530 h 236"/>
                  <a:gd name="T2" fmla="*/ 43722 w 173"/>
                  <a:gd name="T3" fmla="*/ 21530 h 236"/>
                  <a:gd name="T4" fmla="*/ 24242 w 173"/>
                  <a:gd name="T5" fmla="*/ 31635 h 236"/>
                  <a:gd name="T6" fmla="*/ 24242 w 173"/>
                  <a:gd name="T7" fmla="*/ 31635 h 236"/>
                  <a:gd name="T8" fmla="*/ 20346 w 173"/>
                  <a:gd name="T9" fmla="*/ 47893 h 236"/>
                  <a:gd name="T10" fmla="*/ 20346 w 173"/>
                  <a:gd name="T11" fmla="*/ 47893 h 236"/>
                  <a:gd name="T12" fmla="*/ 25108 w 173"/>
                  <a:gd name="T13" fmla="*/ 73377 h 236"/>
                  <a:gd name="T14" fmla="*/ 25108 w 173"/>
                  <a:gd name="T15" fmla="*/ 73377 h 236"/>
                  <a:gd name="T16" fmla="*/ 45886 w 173"/>
                  <a:gd name="T17" fmla="*/ 74255 h 236"/>
                  <a:gd name="T18" fmla="*/ 45886 w 173"/>
                  <a:gd name="T19" fmla="*/ 74255 h 236"/>
                  <a:gd name="T20" fmla="*/ 49782 w 173"/>
                  <a:gd name="T21" fmla="*/ 66786 h 236"/>
                  <a:gd name="T22" fmla="*/ 49782 w 173"/>
                  <a:gd name="T23" fmla="*/ 66786 h 236"/>
                  <a:gd name="T24" fmla="*/ 43722 w 173"/>
                  <a:gd name="T25" fmla="*/ 21530 h 236"/>
                  <a:gd name="T26" fmla="*/ 67531 w 173"/>
                  <a:gd name="T27" fmla="*/ 58877 h 236"/>
                  <a:gd name="T28" fmla="*/ 67531 w 173"/>
                  <a:gd name="T29" fmla="*/ 58877 h 236"/>
                  <a:gd name="T30" fmla="*/ 24242 w 173"/>
                  <a:gd name="T31" fmla="*/ 87876 h 236"/>
                  <a:gd name="T32" fmla="*/ 24242 w 173"/>
                  <a:gd name="T33" fmla="*/ 87876 h 236"/>
                  <a:gd name="T34" fmla="*/ 6926 w 173"/>
                  <a:gd name="T35" fmla="*/ 62832 h 236"/>
                  <a:gd name="T36" fmla="*/ 6926 w 173"/>
                  <a:gd name="T37" fmla="*/ 62832 h 236"/>
                  <a:gd name="T38" fmla="*/ 7359 w 173"/>
                  <a:gd name="T39" fmla="*/ 54044 h 236"/>
                  <a:gd name="T40" fmla="*/ 7359 w 173"/>
                  <a:gd name="T41" fmla="*/ 54044 h 236"/>
                  <a:gd name="T42" fmla="*/ 1732 w 173"/>
                  <a:gd name="T43" fmla="*/ 44378 h 236"/>
                  <a:gd name="T44" fmla="*/ 1732 w 173"/>
                  <a:gd name="T45" fmla="*/ 44378 h 236"/>
                  <a:gd name="T46" fmla="*/ 51081 w 173"/>
                  <a:gd name="T47" fmla="*/ 7469 h 236"/>
                  <a:gd name="T48" fmla="*/ 51081 w 173"/>
                  <a:gd name="T49" fmla="*/ 7469 h 236"/>
                  <a:gd name="T50" fmla="*/ 67531 w 173"/>
                  <a:gd name="T51" fmla="*/ 58877 h 2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3" h="236">
                    <a:moveTo>
                      <a:pt x="101" y="49"/>
                    </a:moveTo>
                    <a:lnTo>
                      <a:pt x="101" y="49"/>
                    </a:lnTo>
                    <a:cubicBezTo>
                      <a:pt x="83" y="47"/>
                      <a:pt x="68" y="58"/>
                      <a:pt x="56" y="72"/>
                    </a:cubicBezTo>
                    <a:cubicBezTo>
                      <a:pt x="58" y="85"/>
                      <a:pt x="52" y="95"/>
                      <a:pt x="47" y="109"/>
                    </a:cubicBezTo>
                    <a:cubicBezTo>
                      <a:pt x="39" y="130"/>
                      <a:pt x="38" y="152"/>
                      <a:pt x="58" y="167"/>
                    </a:cubicBezTo>
                    <a:cubicBezTo>
                      <a:pt x="68" y="175"/>
                      <a:pt x="96" y="177"/>
                      <a:pt x="106" y="169"/>
                    </a:cubicBezTo>
                    <a:cubicBezTo>
                      <a:pt x="110" y="166"/>
                      <a:pt x="113" y="158"/>
                      <a:pt x="115" y="152"/>
                    </a:cubicBezTo>
                    <a:cubicBezTo>
                      <a:pt x="129" y="123"/>
                      <a:pt x="155" y="53"/>
                      <a:pt x="101" y="49"/>
                    </a:cubicBezTo>
                    <a:close/>
                    <a:moveTo>
                      <a:pt x="156" y="134"/>
                    </a:moveTo>
                    <a:lnTo>
                      <a:pt x="156" y="134"/>
                    </a:lnTo>
                    <a:cubicBezTo>
                      <a:pt x="140" y="173"/>
                      <a:pt x="106" y="235"/>
                      <a:pt x="56" y="200"/>
                    </a:cubicBezTo>
                    <a:cubicBezTo>
                      <a:pt x="39" y="187"/>
                      <a:pt x="20" y="166"/>
                      <a:pt x="16" y="143"/>
                    </a:cubicBezTo>
                    <a:cubicBezTo>
                      <a:pt x="14" y="137"/>
                      <a:pt x="16" y="131"/>
                      <a:pt x="17" y="123"/>
                    </a:cubicBezTo>
                    <a:cubicBezTo>
                      <a:pt x="8" y="123"/>
                      <a:pt x="0" y="113"/>
                      <a:pt x="4" y="101"/>
                    </a:cubicBezTo>
                    <a:cubicBezTo>
                      <a:pt x="25" y="58"/>
                      <a:pt x="62" y="0"/>
                      <a:pt x="118" y="17"/>
                    </a:cubicBezTo>
                    <a:cubicBezTo>
                      <a:pt x="169" y="31"/>
                      <a:pt x="172" y="93"/>
                      <a:pt x="156"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43" name="Freeform 178">
                <a:extLst>
                  <a:ext uri="{FF2B5EF4-FFF2-40B4-BE49-F238E27FC236}">
                    <a16:creationId xmlns:a16="http://schemas.microsoft.com/office/drawing/2014/main" id="{E3581669-19AB-404D-B304-0C22CF810412}"/>
                  </a:ext>
                </a:extLst>
              </p:cNvPr>
              <p:cNvSpPr>
                <a:spLocks noChangeArrowheads="1"/>
              </p:cNvSpPr>
              <p:nvPr/>
            </p:nvSpPr>
            <p:spPr bwMode="auto">
              <a:xfrm>
                <a:off x="1594037" y="5204922"/>
                <a:ext cx="78589" cy="65392"/>
              </a:xfrm>
              <a:custGeom>
                <a:avLst/>
                <a:gdLst>
                  <a:gd name="T0" fmla="*/ 129 w 179"/>
                  <a:gd name="T1" fmla="*/ 60 h 148"/>
                  <a:gd name="T2" fmla="*/ 129 w 179"/>
                  <a:gd name="T3" fmla="*/ 60 h 148"/>
                  <a:gd name="T4" fmla="*/ 90 w 179"/>
                  <a:gd name="T5" fmla="*/ 33 h 148"/>
                  <a:gd name="T6" fmla="*/ 90 w 179"/>
                  <a:gd name="T7" fmla="*/ 33 h 148"/>
                  <a:gd name="T8" fmla="*/ 58 w 179"/>
                  <a:gd name="T9" fmla="*/ 40 h 148"/>
                  <a:gd name="T10" fmla="*/ 58 w 179"/>
                  <a:gd name="T11" fmla="*/ 40 h 148"/>
                  <a:gd name="T12" fmla="*/ 24 w 179"/>
                  <a:gd name="T13" fmla="*/ 76 h 148"/>
                  <a:gd name="T14" fmla="*/ 24 w 179"/>
                  <a:gd name="T15" fmla="*/ 76 h 148"/>
                  <a:gd name="T16" fmla="*/ 48 w 179"/>
                  <a:gd name="T17" fmla="*/ 117 h 148"/>
                  <a:gd name="T18" fmla="*/ 48 w 179"/>
                  <a:gd name="T19" fmla="*/ 117 h 148"/>
                  <a:gd name="T20" fmla="*/ 64 w 179"/>
                  <a:gd name="T21" fmla="*/ 117 h 148"/>
                  <a:gd name="T22" fmla="*/ 64 w 179"/>
                  <a:gd name="T23" fmla="*/ 117 h 148"/>
                  <a:gd name="T24" fmla="*/ 129 w 179"/>
                  <a:gd name="T25" fmla="*/ 60 h 148"/>
                  <a:gd name="T26" fmla="*/ 98 w 179"/>
                  <a:gd name="T27" fmla="*/ 144 h 148"/>
                  <a:gd name="T28" fmla="*/ 98 w 179"/>
                  <a:gd name="T29" fmla="*/ 144 h 148"/>
                  <a:gd name="T30" fmla="*/ 0 w 179"/>
                  <a:gd name="T31" fmla="*/ 88 h 148"/>
                  <a:gd name="T32" fmla="*/ 0 w 179"/>
                  <a:gd name="T33" fmla="*/ 88 h 148"/>
                  <a:gd name="T34" fmla="*/ 18 w 179"/>
                  <a:gd name="T35" fmla="*/ 29 h 148"/>
                  <a:gd name="T36" fmla="*/ 18 w 179"/>
                  <a:gd name="T37" fmla="*/ 29 h 148"/>
                  <a:gd name="T38" fmla="*/ 32 w 179"/>
                  <a:gd name="T39" fmla="*/ 22 h 148"/>
                  <a:gd name="T40" fmla="*/ 32 w 179"/>
                  <a:gd name="T41" fmla="*/ 22 h 148"/>
                  <a:gd name="T42" fmla="*/ 41 w 179"/>
                  <a:gd name="T43" fmla="*/ 1 h 148"/>
                  <a:gd name="T44" fmla="*/ 41 w 179"/>
                  <a:gd name="T45" fmla="*/ 1 h 148"/>
                  <a:gd name="T46" fmla="*/ 161 w 179"/>
                  <a:gd name="T47" fmla="*/ 62 h 148"/>
                  <a:gd name="T48" fmla="*/ 161 w 179"/>
                  <a:gd name="T49" fmla="*/ 62 h 148"/>
                  <a:gd name="T50" fmla="*/ 98 w 179"/>
                  <a:gd name="T51" fmla="*/ 144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9" h="148">
                    <a:moveTo>
                      <a:pt x="129" y="60"/>
                    </a:moveTo>
                    <a:lnTo>
                      <a:pt x="129" y="60"/>
                    </a:lnTo>
                    <a:cubicBezTo>
                      <a:pt x="121" y="43"/>
                      <a:pt x="106" y="35"/>
                      <a:pt x="90" y="33"/>
                    </a:cubicBezTo>
                    <a:lnTo>
                      <a:pt x="90" y="33"/>
                    </a:lnTo>
                    <a:cubicBezTo>
                      <a:pt x="82" y="40"/>
                      <a:pt x="71" y="39"/>
                      <a:pt x="58" y="40"/>
                    </a:cubicBezTo>
                    <a:lnTo>
                      <a:pt x="58" y="40"/>
                    </a:lnTo>
                    <a:cubicBezTo>
                      <a:pt x="40" y="43"/>
                      <a:pt x="23" y="52"/>
                      <a:pt x="24" y="76"/>
                    </a:cubicBezTo>
                    <a:lnTo>
                      <a:pt x="24" y="76"/>
                    </a:lnTo>
                    <a:cubicBezTo>
                      <a:pt x="24" y="86"/>
                      <a:pt x="36" y="111"/>
                      <a:pt x="48" y="117"/>
                    </a:cubicBezTo>
                    <a:lnTo>
                      <a:pt x="48" y="117"/>
                    </a:lnTo>
                    <a:cubicBezTo>
                      <a:pt x="52" y="119"/>
                      <a:pt x="60" y="117"/>
                      <a:pt x="64" y="117"/>
                    </a:cubicBezTo>
                    <a:lnTo>
                      <a:pt x="64" y="117"/>
                    </a:lnTo>
                    <a:cubicBezTo>
                      <a:pt x="91" y="117"/>
                      <a:pt x="155" y="109"/>
                      <a:pt x="129" y="60"/>
                    </a:cubicBezTo>
                    <a:close/>
                    <a:moveTo>
                      <a:pt x="98" y="144"/>
                    </a:moveTo>
                    <a:lnTo>
                      <a:pt x="98" y="144"/>
                    </a:lnTo>
                    <a:cubicBezTo>
                      <a:pt x="62" y="147"/>
                      <a:pt x="0" y="146"/>
                      <a:pt x="0" y="88"/>
                    </a:cubicBezTo>
                    <a:lnTo>
                      <a:pt x="0" y="88"/>
                    </a:lnTo>
                    <a:cubicBezTo>
                      <a:pt x="0" y="67"/>
                      <a:pt x="4" y="42"/>
                      <a:pt x="18" y="29"/>
                    </a:cubicBezTo>
                    <a:lnTo>
                      <a:pt x="18" y="29"/>
                    </a:lnTo>
                    <a:cubicBezTo>
                      <a:pt x="21" y="25"/>
                      <a:pt x="27" y="23"/>
                      <a:pt x="32" y="22"/>
                    </a:cubicBezTo>
                    <a:lnTo>
                      <a:pt x="32" y="22"/>
                    </a:lnTo>
                    <a:cubicBezTo>
                      <a:pt x="28" y="14"/>
                      <a:pt x="31" y="1"/>
                      <a:pt x="41" y="1"/>
                    </a:cubicBezTo>
                    <a:lnTo>
                      <a:pt x="41" y="1"/>
                    </a:lnTo>
                    <a:cubicBezTo>
                      <a:pt x="83" y="0"/>
                      <a:pt x="142" y="5"/>
                      <a:pt x="161" y="62"/>
                    </a:cubicBezTo>
                    <a:lnTo>
                      <a:pt x="161" y="62"/>
                    </a:lnTo>
                    <a:cubicBezTo>
                      <a:pt x="178" y="111"/>
                      <a:pt x="136" y="140"/>
                      <a:pt x="98" y="144"/>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44" name="Freeform 179">
                <a:extLst>
                  <a:ext uri="{FF2B5EF4-FFF2-40B4-BE49-F238E27FC236}">
                    <a16:creationId xmlns:a16="http://schemas.microsoft.com/office/drawing/2014/main" id="{1F0FE384-D7DD-284D-B249-1B684C6175B6}"/>
                  </a:ext>
                </a:extLst>
              </p:cNvPr>
              <p:cNvSpPr>
                <a:spLocks noChangeArrowheads="1"/>
              </p:cNvSpPr>
              <p:nvPr/>
            </p:nvSpPr>
            <p:spPr bwMode="auto">
              <a:xfrm>
                <a:off x="2055385" y="5193296"/>
                <a:ext cx="80044" cy="82830"/>
              </a:xfrm>
              <a:custGeom>
                <a:avLst/>
                <a:gdLst>
                  <a:gd name="T0" fmla="*/ 66 w 187"/>
                  <a:gd name="T1" fmla="*/ 132 h 188"/>
                  <a:gd name="T2" fmla="*/ 66 w 187"/>
                  <a:gd name="T3" fmla="*/ 132 h 188"/>
                  <a:gd name="T4" fmla="*/ 113 w 187"/>
                  <a:gd name="T5" fmla="*/ 140 h 188"/>
                  <a:gd name="T6" fmla="*/ 113 w 187"/>
                  <a:gd name="T7" fmla="*/ 140 h 188"/>
                  <a:gd name="T8" fmla="*/ 138 w 187"/>
                  <a:gd name="T9" fmla="*/ 120 h 188"/>
                  <a:gd name="T10" fmla="*/ 138 w 187"/>
                  <a:gd name="T11" fmla="*/ 120 h 188"/>
                  <a:gd name="T12" fmla="*/ 155 w 187"/>
                  <a:gd name="T13" fmla="*/ 73 h 188"/>
                  <a:gd name="T14" fmla="*/ 155 w 187"/>
                  <a:gd name="T15" fmla="*/ 73 h 188"/>
                  <a:gd name="T16" fmla="*/ 116 w 187"/>
                  <a:gd name="T17" fmla="*/ 45 h 188"/>
                  <a:gd name="T18" fmla="*/ 116 w 187"/>
                  <a:gd name="T19" fmla="*/ 45 h 188"/>
                  <a:gd name="T20" fmla="*/ 101 w 187"/>
                  <a:gd name="T21" fmla="*/ 52 h 188"/>
                  <a:gd name="T22" fmla="*/ 101 w 187"/>
                  <a:gd name="T23" fmla="*/ 52 h 188"/>
                  <a:gd name="T24" fmla="*/ 66 w 187"/>
                  <a:gd name="T25" fmla="*/ 132 h 188"/>
                  <a:gd name="T26" fmla="*/ 58 w 187"/>
                  <a:gd name="T27" fmla="*/ 42 h 188"/>
                  <a:gd name="T28" fmla="*/ 58 w 187"/>
                  <a:gd name="T29" fmla="*/ 42 h 188"/>
                  <a:gd name="T30" fmla="*/ 171 w 187"/>
                  <a:gd name="T31" fmla="*/ 53 h 188"/>
                  <a:gd name="T32" fmla="*/ 171 w 187"/>
                  <a:gd name="T33" fmla="*/ 53 h 188"/>
                  <a:gd name="T34" fmla="*/ 180 w 187"/>
                  <a:gd name="T35" fmla="*/ 113 h 188"/>
                  <a:gd name="T36" fmla="*/ 180 w 187"/>
                  <a:gd name="T37" fmla="*/ 113 h 188"/>
                  <a:gd name="T38" fmla="*/ 169 w 187"/>
                  <a:gd name="T39" fmla="*/ 125 h 188"/>
                  <a:gd name="T40" fmla="*/ 169 w 187"/>
                  <a:gd name="T41" fmla="*/ 125 h 188"/>
                  <a:gd name="T42" fmla="*/ 169 w 187"/>
                  <a:gd name="T43" fmla="*/ 148 h 188"/>
                  <a:gd name="T44" fmla="*/ 169 w 187"/>
                  <a:gd name="T45" fmla="*/ 148 h 188"/>
                  <a:gd name="T46" fmla="*/ 35 w 187"/>
                  <a:gd name="T47" fmla="*/ 144 h 188"/>
                  <a:gd name="T48" fmla="*/ 35 w 187"/>
                  <a:gd name="T49" fmla="*/ 144 h 188"/>
                  <a:gd name="T50" fmla="*/ 58 w 187"/>
                  <a:gd name="T51" fmla="*/ 42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7" h="188">
                    <a:moveTo>
                      <a:pt x="66" y="132"/>
                    </a:moveTo>
                    <a:lnTo>
                      <a:pt x="66" y="132"/>
                    </a:lnTo>
                    <a:cubicBezTo>
                      <a:pt x="80" y="142"/>
                      <a:pt x="97" y="144"/>
                      <a:pt x="113" y="140"/>
                    </a:cubicBezTo>
                    <a:lnTo>
                      <a:pt x="113" y="140"/>
                    </a:lnTo>
                    <a:cubicBezTo>
                      <a:pt x="117" y="129"/>
                      <a:pt x="126" y="127"/>
                      <a:pt x="138" y="120"/>
                    </a:cubicBezTo>
                    <a:lnTo>
                      <a:pt x="138" y="120"/>
                    </a:lnTo>
                    <a:cubicBezTo>
                      <a:pt x="154" y="109"/>
                      <a:pt x="165" y="94"/>
                      <a:pt x="155" y="73"/>
                    </a:cubicBezTo>
                    <a:lnTo>
                      <a:pt x="155" y="73"/>
                    </a:lnTo>
                    <a:cubicBezTo>
                      <a:pt x="150" y="63"/>
                      <a:pt x="129" y="46"/>
                      <a:pt x="116" y="45"/>
                    </a:cubicBezTo>
                    <a:lnTo>
                      <a:pt x="116" y="45"/>
                    </a:lnTo>
                    <a:cubicBezTo>
                      <a:pt x="112" y="45"/>
                      <a:pt x="105" y="50"/>
                      <a:pt x="101" y="52"/>
                    </a:cubicBezTo>
                    <a:lnTo>
                      <a:pt x="101" y="52"/>
                    </a:lnTo>
                    <a:cubicBezTo>
                      <a:pt x="76" y="63"/>
                      <a:pt x="22" y="98"/>
                      <a:pt x="66" y="132"/>
                    </a:cubicBezTo>
                    <a:close/>
                    <a:moveTo>
                      <a:pt x="58" y="42"/>
                    </a:moveTo>
                    <a:lnTo>
                      <a:pt x="58" y="42"/>
                    </a:lnTo>
                    <a:cubicBezTo>
                      <a:pt x="89" y="24"/>
                      <a:pt x="147" y="0"/>
                      <a:pt x="171" y="53"/>
                    </a:cubicBezTo>
                    <a:lnTo>
                      <a:pt x="171" y="53"/>
                    </a:lnTo>
                    <a:cubicBezTo>
                      <a:pt x="179" y="71"/>
                      <a:pt x="186" y="95"/>
                      <a:pt x="180" y="113"/>
                    </a:cubicBezTo>
                    <a:lnTo>
                      <a:pt x="180" y="113"/>
                    </a:lnTo>
                    <a:cubicBezTo>
                      <a:pt x="177" y="119"/>
                      <a:pt x="175" y="121"/>
                      <a:pt x="169" y="125"/>
                    </a:cubicBezTo>
                    <a:lnTo>
                      <a:pt x="169" y="125"/>
                    </a:lnTo>
                    <a:cubicBezTo>
                      <a:pt x="176" y="132"/>
                      <a:pt x="179" y="144"/>
                      <a:pt x="169" y="148"/>
                    </a:cubicBezTo>
                    <a:lnTo>
                      <a:pt x="169" y="148"/>
                    </a:lnTo>
                    <a:cubicBezTo>
                      <a:pt x="133" y="167"/>
                      <a:pt x="76" y="187"/>
                      <a:pt x="35" y="144"/>
                    </a:cubicBezTo>
                    <a:lnTo>
                      <a:pt x="35" y="144"/>
                    </a:lnTo>
                    <a:cubicBezTo>
                      <a:pt x="0" y="106"/>
                      <a:pt x="26" y="61"/>
                      <a:pt x="58" y="42"/>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45" name="Freeform 180">
                <a:extLst>
                  <a:ext uri="{FF2B5EF4-FFF2-40B4-BE49-F238E27FC236}">
                    <a16:creationId xmlns:a16="http://schemas.microsoft.com/office/drawing/2014/main" id="{D0BF059B-236F-E04E-8AC3-455E3C1935D2}"/>
                  </a:ext>
                </a:extLst>
              </p:cNvPr>
              <p:cNvSpPr>
                <a:spLocks noChangeArrowheads="1"/>
              </p:cNvSpPr>
              <p:nvPr/>
            </p:nvSpPr>
            <p:spPr bwMode="auto">
              <a:xfrm>
                <a:off x="2215474" y="5203468"/>
                <a:ext cx="78589" cy="65393"/>
              </a:xfrm>
              <a:custGeom>
                <a:avLst/>
                <a:gdLst>
                  <a:gd name="T0" fmla="*/ 131 w 179"/>
                  <a:gd name="T1" fmla="*/ 61 h 150"/>
                  <a:gd name="T2" fmla="*/ 131 w 179"/>
                  <a:gd name="T3" fmla="*/ 61 h 150"/>
                  <a:gd name="T4" fmla="*/ 90 w 179"/>
                  <a:gd name="T5" fmla="*/ 33 h 150"/>
                  <a:gd name="T6" fmla="*/ 90 w 179"/>
                  <a:gd name="T7" fmla="*/ 33 h 150"/>
                  <a:gd name="T8" fmla="*/ 60 w 179"/>
                  <a:gd name="T9" fmla="*/ 41 h 150"/>
                  <a:gd name="T10" fmla="*/ 60 w 179"/>
                  <a:gd name="T11" fmla="*/ 41 h 150"/>
                  <a:gd name="T12" fmla="*/ 24 w 179"/>
                  <a:gd name="T13" fmla="*/ 76 h 150"/>
                  <a:gd name="T14" fmla="*/ 24 w 179"/>
                  <a:gd name="T15" fmla="*/ 76 h 150"/>
                  <a:gd name="T16" fmla="*/ 48 w 179"/>
                  <a:gd name="T17" fmla="*/ 117 h 150"/>
                  <a:gd name="T18" fmla="*/ 48 w 179"/>
                  <a:gd name="T19" fmla="*/ 117 h 150"/>
                  <a:gd name="T20" fmla="*/ 64 w 179"/>
                  <a:gd name="T21" fmla="*/ 118 h 150"/>
                  <a:gd name="T22" fmla="*/ 64 w 179"/>
                  <a:gd name="T23" fmla="*/ 118 h 150"/>
                  <a:gd name="T24" fmla="*/ 131 w 179"/>
                  <a:gd name="T25" fmla="*/ 61 h 150"/>
                  <a:gd name="T26" fmla="*/ 99 w 179"/>
                  <a:gd name="T27" fmla="*/ 145 h 150"/>
                  <a:gd name="T28" fmla="*/ 99 w 179"/>
                  <a:gd name="T29" fmla="*/ 145 h 150"/>
                  <a:gd name="T30" fmla="*/ 0 w 179"/>
                  <a:gd name="T31" fmla="*/ 88 h 150"/>
                  <a:gd name="T32" fmla="*/ 0 w 179"/>
                  <a:gd name="T33" fmla="*/ 88 h 150"/>
                  <a:gd name="T34" fmla="*/ 19 w 179"/>
                  <a:gd name="T35" fmla="*/ 29 h 150"/>
                  <a:gd name="T36" fmla="*/ 19 w 179"/>
                  <a:gd name="T37" fmla="*/ 29 h 150"/>
                  <a:gd name="T38" fmla="*/ 32 w 179"/>
                  <a:gd name="T39" fmla="*/ 22 h 150"/>
                  <a:gd name="T40" fmla="*/ 32 w 179"/>
                  <a:gd name="T41" fmla="*/ 22 h 150"/>
                  <a:gd name="T42" fmla="*/ 43 w 179"/>
                  <a:gd name="T43" fmla="*/ 3 h 150"/>
                  <a:gd name="T44" fmla="*/ 43 w 179"/>
                  <a:gd name="T45" fmla="*/ 3 h 150"/>
                  <a:gd name="T46" fmla="*/ 162 w 179"/>
                  <a:gd name="T47" fmla="*/ 62 h 150"/>
                  <a:gd name="T48" fmla="*/ 162 w 179"/>
                  <a:gd name="T49" fmla="*/ 62 h 150"/>
                  <a:gd name="T50" fmla="*/ 99 w 179"/>
                  <a:gd name="T51" fmla="*/ 14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9" h="150">
                    <a:moveTo>
                      <a:pt x="131" y="61"/>
                    </a:moveTo>
                    <a:lnTo>
                      <a:pt x="131" y="61"/>
                    </a:lnTo>
                    <a:cubicBezTo>
                      <a:pt x="121" y="43"/>
                      <a:pt x="107" y="36"/>
                      <a:pt x="90" y="33"/>
                    </a:cubicBezTo>
                    <a:lnTo>
                      <a:pt x="90" y="33"/>
                    </a:lnTo>
                    <a:cubicBezTo>
                      <a:pt x="82" y="41"/>
                      <a:pt x="73" y="40"/>
                      <a:pt x="60" y="41"/>
                    </a:cubicBezTo>
                    <a:lnTo>
                      <a:pt x="60" y="41"/>
                    </a:lnTo>
                    <a:cubicBezTo>
                      <a:pt x="40" y="43"/>
                      <a:pt x="24" y="53"/>
                      <a:pt x="24" y="76"/>
                    </a:cubicBezTo>
                    <a:lnTo>
                      <a:pt x="24" y="76"/>
                    </a:lnTo>
                    <a:cubicBezTo>
                      <a:pt x="24" y="88"/>
                      <a:pt x="36" y="112"/>
                      <a:pt x="48" y="117"/>
                    </a:cubicBezTo>
                    <a:lnTo>
                      <a:pt x="48" y="117"/>
                    </a:lnTo>
                    <a:cubicBezTo>
                      <a:pt x="53" y="120"/>
                      <a:pt x="60" y="118"/>
                      <a:pt x="64" y="118"/>
                    </a:cubicBezTo>
                    <a:lnTo>
                      <a:pt x="64" y="118"/>
                    </a:lnTo>
                    <a:cubicBezTo>
                      <a:pt x="91" y="118"/>
                      <a:pt x="156" y="109"/>
                      <a:pt x="131" y="61"/>
                    </a:cubicBezTo>
                    <a:close/>
                    <a:moveTo>
                      <a:pt x="99" y="145"/>
                    </a:moveTo>
                    <a:lnTo>
                      <a:pt x="99" y="145"/>
                    </a:lnTo>
                    <a:cubicBezTo>
                      <a:pt x="64" y="149"/>
                      <a:pt x="2" y="146"/>
                      <a:pt x="0" y="88"/>
                    </a:cubicBezTo>
                    <a:lnTo>
                      <a:pt x="0" y="88"/>
                    </a:lnTo>
                    <a:cubicBezTo>
                      <a:pt x="0" y="67"/>
                      <a:pt x="4" y="42"/>
                      <a:pt x="19" y="29"/>
                    </a:cubicBezTo>
                    <a:lnTo>
                      <a:pt x="19" y="29"/>
                    </a:lnTo>
                    <a:cubicBezTo>
                      <a:pt x="23" y="25"/>
                      <a:pt x="27" y="24"/>
                      <a:pt x="32" y="22"/>
                    </a:cubicBezTo>
                    <a:lnTo>
                      <a:pt x="32" y="22"/>
                    </a:lnTo>
                    <a:cubicBezTo>
                      <a:pt x="28" y="15"/>
                      <a:pt x="32" y="3"/>
                      <a:pt x="43" y="3"/>
                    </a:cubicBezTo>
                    <a:lnTo>
                      <a:pt x="43" y="3"/>
                    </a:lnTo>
                    <a:cubicBezTo>
                      <a:pt x="83" y="0"/>
                      <a:pt x="142" y="7"/>
                      <a:pt x="162" y="62"/>
                    </a:cubicBezTo>
                    <a:lnTo>
                      <a:pt x="162" y="62"/>
                    </a:lnTo>
                    <a:cubicBezTo>
                      <a:pt x="178" y="112"/>
                      <a:pt x="137" y="141"/>
                      <a:pt x="99" y="145"/>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46" name="Freeform 181">
                <a:extLst>
                  <a:ext uri="{FF2B5EF4-FFF2-40B4-BE49-F238E27FC236}">
                    <a16:creationId xmlns:a16="http://schemas.microsoft.com/office/drawing/2014/main" id="{C38E035D-82C2-4242-B2AA-2F36224EF2E4}"/>
                  </a:ext>
                </a:extLst>
              </p:cNvPr>
              <p:cNvSpPr>
                <a:spLocks/>
              </p:cNvSpPr>
              <p:nvPr/>
            </p:nvSpPr>
            <p:spPr bwMode="auto">
              <a:xfrm>
                <a:off x="2367670" y="5186030"/>
                <a:ext cx="74889" cy="103694"/>
              </a:xfrm>
              <a:custGeom>
                <a:avLst/>
                <a:gdLst>
                  <a:gd name="T0" fmla="*/ 43900 w 174"/>
                  <a:gd name="T1" fmla="*/ 20651 h 236"/>
                  <a:gd name="T2" fmla="*/ 43900 w 174"/>
                  <a:gd name="T3" fmla="*/ 20651 h 236"/>
                  <a:gd name="T4" fmla="*/ 24102 w 174"/>
                  <a:gd name="T5" fmla="*/ 31635 h 236"/>
                  <a:gd name="T6" fmla="*/ 24102 w 174"/>
                  <a:gd name="T7" fmla="*/ 31635 h 236"/>
                  <a:gd name="T8" fmla="*/ 20229 w 174"/>
                  <a:gd name="T9" fmla="*/ 47893 h 236"/>
                  <a:gd name="T10" fmla="*/ 20229 w 174"/>
                  <a:gd name="T11" fmla="*/ 47893 h 236"/>
                  <a:gd name="T12" fmla="*/ 25393 w 174"/>
                  <a:gd name="T13" fmla="*/ 73377 h 236"/>
                  <a:gd name="T14" fmla="*/ 25393 w 174"/>
                  <a:gd name="T15" fmla="*/ 73377 h 236"/>
                  <a:gd name="T16" fmla="*/ 45622 w 174"/>
                  <a:gd name="T17" fmla="*/ 73816 h 236"/>
                  <a:gd name="T18" fmla="*/ 45622 w 174"/>
                  <a:gd name="T19" fmla="*/ 73816 h 236"/>
                  <a:gd name="T20" fmla="*/ 49926 w 174"/>
                  <a:gd name="T21" fmla="*/ 66786 h 236"/>
                  <a:gd name="T22" fmla="*/ 49926 w 174"/>
                  <a:gd name="T23" fmla="*/ 66786 h 236"/>
                  <a:gd name="T24" fmla="*/ 43900 w 174"/>
                  <a:gd name="T25" fmla="*/ 20651 h 236"/>
                  <a:gd name="T26" fmla="*/ 68003 w 174"/>
                  <a:gd name="T27" fmla="*/ 58877 h 236"/>
                  <a:gd name="T28" fmla="*/ 68003 w 174"/>
                  <a:gd name="T29" fmla="*/ 58877 h 236"/>
                  <a:gd name="T30" fmla="*/ 24963 w 174"/>
                  <a:gd name="T31" fmla="*/ 86998 h 236"/>
                  <a:gd name="T32" fmla="*/ 24963 w 174"/>
                  <a:gd name="T33" fmla="*/ 86998 h 236"/>
                  <a:gd name="T34" fmla="*/ 6886 w 174"/>
                  <a:gd name="T35" fmla="*/ 62832 h 236"/>
                  <a:gd name="T36" fmla="*/ 6886 w 174"/>
                  <a:gd name="T37" fmla="*/ 62832 h 236"/>
                  <a:gd name="T38" fmla="*/ 7747 w 174"/>
                  <a:gd name="T39" fmla="*/ 54923 h 236"/>
                  <a:gd name="T40" fmla="*/ 7747 w 174"/>
                  <a:gd name="T41" fmla="*/ 54923 h 236"/>
                  <a:gd name="T42" fmla="*/ 2152 w 174"/>
                  <a:gd name="T43" fmla="*/ 44378 h 236"/>
                  <a:gd name="T44" fmla="*/ 2152 w 174"/>
                  <a:gd name="T45" fmla="*/ 44378 h 236"/>
                  <a:gd name="T46" fmla="*/ 51648 w 174"/>
                  <a:gd name="T47" fmla="*/ 6591 h 236"/>
                  <a:gd name="T48" fmla="*/ 51648 w 174"/>
                  <a:gd name="T49" fmla="*/ 6591 h 236"/>
                  <a:gd name="T50" fmla="*/ 68003 w 174"/>
                  <a:gd name="T51" fmla="*/ 58877 h 2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4" h="236">
                    <a:moveTo>
                      <a:pt x="102" y="47"/>
                    </a:moveTo>
                    <a:lnTo>
                      <a:pt x="102" y="47"/>
                    </a:lnTo>
                    <a:cubicBezTo>
                      <a:pt x="83" y="46"/>
                      <a:pt x="68" y="56"/>
                      <a:pt x="56" y="72"/>
                    </a:cubicBezTo>
                    <a:cubicBezTo>
                      <a:pt x="59" y="85"/>
                      <a:pt x="54" y="94"/>
                      <a:pt x="47" y="109"/>
                    </a:cubicBezTo>
                    <a:cubicBezTo>
                      <a:pt x="39" y="128"/>
                      <a:pt x="39" y="152"/>
                      <a:pt x="59" y="167"/>
                    </a:cubicBezTo>
                    <a:cubicBezTo>
                      <a:pt x="68" y="174"/>
                      <a:pt x="96" y="176"/>
                      <a:pt x="106" y="168"/>
                    </a:cubicBezTo>
                    <a:cubicBezTo>
                      <a:pt x="110" y="165"/>
                      <a:pt x="114" y="156"/>
                      <a:pt x="116" y="152"/>
                    </a:cubicBezTo>
                    <a:cubicBezTo>
                      <a:pt x="130" y="125"/>
                      <a:pt x="156" y="52"/>
                      <a:pt x="102" y="47"/>
                    </a:cubicBezTo>
                    <a:close/>
                    <a:moveTo>
                      <a:pt x="158" y="134"/>
                    </a:moveTo>
                    <a:lnTo>
                      <a:pt x="158" y="134"/>
                    </a:lnTo>
                    <a:cubicBezTo>
                      <a:pt x="141" y="172"/>
                      <a:pt x="106" y="235"/>
                      <a:pt x="58" y="198"/>
                    </a:cubicBezTo>
                    <a:cubicBezTo>
                      <a:pt x="39" y="185"/>
                      <a:pt x="20" y="165"/>
                      <a:pt x="16" y="143"/>
                    </a:cubicBezTo>
                    <a:cubicBezTo>
                      <a:pt x="14" y="138"/>
                      <a:pt x="16" y="130"/>
                      <a:pt x="18" y="125"/>
                    </a:cubicBezTo>
                    <a:cubicBezTo>
                      <a:pt x="9" y="122"/>
                      <a:pt x="0" y="113"/>
                      <a:pt x="5" y="101"/>
                    </a:cubicBezTo>
                    <a:cubicBezTo>
                      <a:pt x="25" y="58"/>
                      <a:pt x="62" y="0"/>
                      <a:pt x="120" y="15"/>
                    </a:cubicBezTo>
                    <a:cubicBezTo>
                      <a:pt x="171" y="30"/>
                      <a:pt x="173" y="93"/>
                      <a:pt x="158"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47" name="Freeform 182">
                <a:extLst>
                  <a:ext uri="{FF2B5EF4-FFF2-40B4-BE49-F238E27FC236}">
                    <a16:creationId xmlns:a16="http://schemas.microsoft.com/office/drawing/2014/main" id="{CC7BBD13-609D-794F-A7DD-3FD5924650EC}"/>
                  </a:ext>
                </a:extLst>
              </p:cNvPr>
              <p:cNvSpPr>
                <a:spLocks noChangeArrowheads="1"/>
              </p:cNvSpPr>
              <p:nvPr/>
            </p:nvSpPr>
            <p:spPr bwMode="auto">
              <a:xfrm>
                <a:off x="2669545" y="5191843"/>
                <a:ext cx="87321" cy="85737"/>
              </a:xfrm>
              <a:custGeom>
                <a:avLst/>
                <a:gdLst>
                  <a:gd name="T0" fmla="*/ 59 w 203"/>
                  <a:gd name="T1" fmla="*/ 134 h 198"/>
                  <a:gd name="T2" fmla="*/ 59 w 203"/>
                  <a:gd name="T3" fmla="*/ 134 h 198"/>
                  <a:gd name="T4" fmla="*/ 108 w 203"/>
                  <a:gd name="T5" fmla="*/ 150 h 198"/>
                  <a:gd name="T6" fmla="*/ 108 w 203"/>
                  <a:gd name="T7" fmla="*/ 150 h 198"/>
                  <a:gd name="T8" fmla="*/ 140 w 203"/>
                  <a:gd name="T9" fmla="*/ 131 h 198"/>
                  <a:gd name="T10" fmla="*/ 140 w 203"/>
                  <a:gd name="T11" fmla="*/ 131 h 198"/>
                  <a:gd name="T12" fmla="*/ 175 w 203"/>
                  <a:gd name="T13" fmla="*/ 83 h 198"/>
                  <a:gd name="T14" fmla="*/ 175 w 203"/>
                  <a:gd name="T15" fmla="*/ 83 h 198"/>
                  <a:gd name="T16" fmla="*/ 143 w 203"/>
                  <a:gd name="T17" fmla="*/ 47 h 198"/>
                  <a:gd name="T18" fmla="*/ 143 w 203"/>
                  <a:gd name="T19" fmla="*/ 47 h 198"/>
                  <a:gd name="T20" fmla="*/ 125 w 203"/>
                  <a:gd name="T21" fmla="*/ 51 h 198"/>
                  <a:gd name="T22" fmla="*/ 125 w 203"/>
                  <a:gd name="T23" fmla="*/ 51 h 198"/>
                  <a:gd name="T24" fmla="*/ 59 w 203"/>
                  <a:gd name="T25" fmla="*/ 134 h 198"/>
                  <a:gd name="T26" fmla="*/ 84 w 203"/>
                  <a:gd name="T27" fmla="*/ 35 h 198"/>
                  <a:gd name="T28" fmla="*/ 84 w 203"/>
                  <a:gd name="T29" fmla="*/ 35 h 198"/>
                  <a:gd name="T30" fmla="*/ 200 w 203"/>
                  <a:gd name="T31" fmla="*/ 62 h 198"/>
                  <a:gd name="T32" fmla="*/ 200 w 203"/>
                  <a:gd name="T33" fmla="*/ 62 h 198"/>
                  <a:gd name="T34" fmla="*/ 188 w 203"/>
                  <a:gd name="T35" fmla="*/ 130 h 198"/>
                  <a:gd name="T36" fmla="*/ 188 w 203"/>
                  <a:gd name="T37" fmla="*/ 130 h 198"/>
                  <a:gd name="T38" fmla="*/ 172 w 203"/>
                  <a:gd name="T39" fmla="*/ 142 h 198"/>
                  <a:gd name="T40" fmla="*/ 172 w 203"/>
                  <a:gd name="T41" fmla="*/ 142 h 198"/>
                  <a:gd name="T42" fmla="*/ 164 w 203"/>
                  <a:gd name="T43" fmla="*/ 167 h 198"/>
                  <a:gd name="T44" fmla="*/ 164 w 203"/>
                  <a:gd name="T45" fmla="*/ 167 h 198"/>
                  <a:gd name="T46" fmla="*/ 25 w 203"/>
                  <a:gd name="T47" fmla="*/ 143 h 198"/>
                  <a:gd name="T48" fmla="*/ 25 w 203"/>
                  <a:gd name="T49" fmla="*/ 143 h 198"/>
                  <a:gd name="T50" fmla="*/ 84 w 203"/>
                  <a:gd name="T51" fmla="*/ 3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3" h="198">
                    <a:moveTo>
                      <a:pt x="59" y="134"/>
                    </a:moveTo>
                    <a:lnTo>
                      <a:pt x="59" y="134"/>
                    </a:lnTo>
                    <a:cubicBezTo>
                      <a:pt x="71" y="150"/>
                      <a:pt x="89" y="152"/>
                      <a:pt x="108" y="150"/>
                    </a:cubicBezTo>
                    <a:lnTo>
                      <a:pt x="108" y="150"/>
                    </a:lnTo>
                    <a:cubicBezTo>
                      <a:pt x="115" y="139"/>
                      <a:pt x="126" y="138"/>
                      <a:pt x="140" y="131"/>
                    </a:cubicBezTo>
                    <a:lnTo>
                      <a:pt x="140" y="131"/>
                    </a:lnTo>
                    <a:cubicBezTo>
                      <a:pt x="161" y="122"/>
                      <a:pt x="179" y="106"/>
                      <a:pt x="175" y="83"/>
                    </a:cubicBezTo>
                    <a:lnTo>
                      <a:pt x="175" y="83"/>
                    </a:lnTo>
                    <a:cubicBezTo>
                      <a:pt x="173" y="69"/>
                      <a:pt x="156" y="48"/>
                      <a:pt x="143" y="47"/>
                    </a:cubicBezTo>
                    <a:lnTo>
                      <a:pt x="143" y="47"/>
                    </a:lnTo>
                    <a:cubicBezTo>
                      <a:pt x="138" y="46"/>
                      <a:pt x="130" y="51"/>
                      <a:pt x="125" y="51"/>
                    </a:cubicBezTo>
                    <a:lnTo>
                      <a:pt x="125" y="51"/>
                    </a:lnTo>
                    <a:cubicBezTo>
                      <a:pt x="94" y="62"/>
                      <a:pt x="25" y="92"/>
                      <a:pt x="59" y="134"/>
                    </a:cubicBezTo>
                    <a:close/>
                    <a:moveTo>
                      <a:pt x="84" y="35"/>
                    </a:moveTo>
                    <a:lnTo>
                      <a:pt x="84" y="35"/>
                    </a:lnTo>
                    <a:cubicBezTo>
                      <a:pt x="122" y="20"/>
                      <a:pt x="190" y="0"/>
                      <a:pt x="200" y="62"/>
                    </a:cubicBezTo>
                    <a:lnTo>
                      <a:pt x="200" y="62"/>
                    </a:lnTo>
                    <a:cubicBezTo>
                      <a:pt x="202" y="83"/>
                      <a:pt x="201" y="112"/>
                      <a:pt x="188" y="130"/>
                    </a:cubicBezTo>
                    <a:lnTo>
                      <a:pt x="188" y="130"/>
                    </a:lnTo>
                    <a:cubicBezTo>
                      <a:pt x="184" y="135"/>
                      <a:pt x="179" y="139"/>
                      <a:pt x="172" y="142"/>
                    </a:cubicBezTo>
                    <a:lnTo>
                      <a:pt x="172" y="142"/>
                    </a:lnTo>
                    <a:cubicBezTo>
                      <a:pt x="177" y="150"/>
                      <a:pt x="176" y="163"/>
                      <a:pt x="164" y="167"/>
                    </a:cubicBezTo>
                    <a:lnTo>
                      <a:pt x="164" y="167"/>
                    </a:lnTo>
                    <a:cubicBezTo>
                      <a:pt x="119" y="182"/>
                      <a:pt x="52" y="197"/>
                      <a:pt x="25" y="143"/>
                    </a:cubicBezTo>
                    <a:lnTo>
                      <a:pt x="25" y="143"/>
                    </a:lnTo>
                    <a:cubicBezTo>
                      <a:pt x="0" y="97"/>
                      <a:pt x="43" y="51"/>
                      <a:pt x="84" y="35"/>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48" name="Freeform 183">
                <a:extLst>
                  <a:ext uri="{FF2B5EF4-FFF2-40B4-BE49-F238E27FC236}">
                    <a16:creationId xmlns:a16="http://schemas.microsoft.com/office/drawing/2014/main" id="{6B0500FE-150C-D94B-BDED-816DABC8AF43}"/>
                  </a:ext>
                </a:extLst>
              </p:cNvPr>
              <p:cNvSpPr>
                <a:spLocks/>
              </p:cNvSpPr>
              <p:nvPr/>
            </p:nvSpPr>
            <p:spPr bwMode="auto">
              <a:xfrm>
                <a:off x="2836211" y="5186030"/>
                <a:ext cx="74889" cy="103694"/>
              </a:xfrm>
              <a:custGeom>
                <a:avLst/>
                <a:gdLst>
                  <a:gd name="T0" fmla="*/ 43721 w 173"/>
                  <a:gd name="T1" fmla="*/ 21349 h 238"/>
                  <a:gd name="T2" fmla="*/ 43721 w 173"/>
                  <a:gd name="T3" fmla="*/ 21349 h 238"/>
                  <a:gd name="T4" fmla="*/ 23809 w 173"/>
                  <a:gd name="T5" fmla="*/ 31370 h 238"/>
                  <a:gd name="T6" fmla="*/ 23809 w 173"/>
                  <a:gd name="T7" fmla="*/ 31370 h 238"/>
                  <a:gd name="T8" fmla="*/ 19913 w 173"/>
                  <a:gd name="T9" fmla="*/ 47926 h 238"/>
                  <a:gd name="T10" fmla="*/ 19913 w 173"/>
                  <a:gd name="T11" fmla="*/ 47926 h 238"/>
                  <a:gd name="T12" fmla="*/ 25107 w 173"/>
                  <a:gd name="T13" fmla="*/ 72760 h 238"/>
                  <a:gd name="T14" fmla="*/ 25107 w 173"/>
                  <a:gd name="T15" fmla="*/ 72760 h 238"/>
                  <a:gd name="T16" fmla="*/ 46319 w 173"/>
                  <a:gd name="T17" fmla="*/ 74067 h 238"/>
                  <a:gd name="T18" fmla="*/ 46319 w 173"/>
                  <a:gd name="T19" fmla="*/ 74067 h 238"/>
                  <a:gd name="T20" fmla="*/ 49349 w 173"/>
                  <a:gd name="T21" fmla="*/ 66225 h 238"/>
                  <a:gd name="T22" fmla="*/ 49349 w 173"/>
                  <a:gd name="T23" fmla="*/ 66225 h 238"/>
                  <a:gd name="T24" fmla="*/ 43721 w 173"/>
                  <a:gd name="T25" fmla="*/ 21349 h 238"/>
                  <a:gd name="T26" fmla="*/ 67097 w 173"/>
                  <a:gd name="T27" fmla="*/ 58382 h 238"/>
                  <a:gd name="T28" fmla="*/ 67097 w 173"/>
                  <a:gd name="T29" fmla="*/ 58382 h 238"/>
                  <a:gd name="T30" fmla="*/ 24674 w 173"/>
                  <a:gd name="T31" fmla="*/ 87138 h 238"/>
                  <a:gd name="T32" fmla="*/ 24674 w 173"/>
                  <a:gd name="T33" fmla="*/ 87138 h 238"/>
                  <a:gd name="T34" fmla="*/ 6493 w 173"/>
                  <a:gd name="T35" fmla="*/ 63175 h 238"/>
                  <a:gd name="T36" fmla="*/ 6493 w 173"/>
                  <a:gd name="T37" fmla="*/ 63175 h 238"/>
                  <a:gd name="T38" fmla="*/ 7359 w 173"/>
                  <a:gd name="T39" fmla="*/ 54461 h 238"/>
                  <a:gd name="T40" fmla="*/ 7359 w 173"/>
                  <a:gd name="T41" fmla="*/ 54461 h 238"/>
                  <a:gd name="T42" fmla="*/ 1732 w 173"/>
                  <a:gd name="T43" fmla="*/ 44876 h 238"/>
                  <a:gd name="T44" fmla="*/ 1732 w 173"/>
                  <a:gd name="T45" fmla="*/ 44876 h 238"/>
                  <a:gd name="T46" fmla="*/ 51080 w 173"/>
                  <a:gd name="T47" fmla="*/ 7407 h 238"/>
                  <a:gd name="T48" fmla="*/ 51080 w 173"/>
                  <a:gd name="T49" fmla="*/ 7407 h 238"/>
                  <a:gd name="T50" fmla="*/ 67097 w 173"/>
                  <a:gd name="T51" fmla="*/ 58382 h 23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3" h="238">
                    <a:moveTo>
                      <a:pt x="101" y="49"/>
                    </a:moveTo>
                    <a:lnTo>
                      <a:pt x="101" y="49"/>
                    </a:lnTo>
                    <a:cubicBezTo>
                      <a:pt x="82" y="47"/>
                      <a:pt x="67" y="58"/>
                      <a:pt x="55" y="72"/>
                    </a:cubicBezTo>
                    <a:cubicBezTo>
                      <a:pt x="58" y="85"/>
                      <a:pt x="51" y="95"/>
                      <a:pt x="46" y="110"/>
                    </a:cubicBezTo>
                    <a:cubicBezTo>
                      <a:pt x="38" y="130"/>
                      <a:pt x="38" y="152"/>
                      <a:pt x="58" y="167"/>
                    </a:cubicBezTo>
                    <a:cubicBezTo>
                      <a:pt x="68" y="175"/>
                      <a:pt x="95" y="177"/>
                      <a:pt x="107" y="170"/>
                    </a:cubicBezTo>
                    <a:cubicBezTo>
                      <a:pt x="109" y="167"/>
                      <a:pt x="113" y="158"/>
                      <a:pt x="114" y="152"/>
                    </a:cubicBezTo>
                    <a:cubicBezTo>
                      <a:pt x="129" y="125"/>
                      <a:pt x="155" y="54"/>
                      <a:pt x="101" y="49"/>
                    </a:cubicBezTo>
                    <a:close/>
                    <a:moveTo>
                      <a:pt x="155" y="134"/>
                    </a:moveTo>
                    <a:lnTo>
                      <a:pt x="155" y="134"/>
                    </a:lnTo>
                    <a:cubicBezTo>
                      <a:pt x="139" y="173"/>
                      <a:pt x="107" y="237"/>
                      <a:pt x="57" y="200"/>
                    </a:cubicBezTo>
                    <a:cubicBezTo>
                      <a:pt x="38" y="187"/>
                      <a:pt x="20" y="167"/>
                      <a:pt x="15" y="145"/>
                    </a:cubicBezTo>
                    <a:cubicBezTo>
                      <a:pt x="15" y="138"/>
                      <a:pt x="15" y="131"/>
                      <a:pt x="17" y="125"/>
                    </a:cubicBezTo>
                    <a:cubicBezTo>
                      <a:pt x="8" y="124"/>
                      <a:pt x="0" y="113"/>
                      <a:pt x="4" y="103"/>
                    </a:cubicBezTo>
                    <a:cubicBezTo>
                      <a:pt x="24" y="58"/>
                      <a:pt x="61" y="0"/>
                      <a:pt x="118" y="17"/>
                    </a:cubicBezTo>
                    <a:cubicBezTo>
                      <a:pt x="170" y="32"/>
                      <a:pt x="172" y="93"/>
                      <a:pt x="155"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49" name="Freeform 184">
                <a:extLst>
                  <a:ext uri="{FF2B5EF4-FFF2-40B4-BE49-F238E27FC236}">
                    <a16:creationId xmlns:a16="http://schemas.microsoft.com/office/drawing/2014/main" id="{26433A16-E915-7848-9119-A7573A6727F2}"/>
                  </a:ext>
                </a:extLst>
              </p:cNvPr>
              <p:cNvSpPr>
                <a:spLocks noChangeArrowheads="1"/>
              </p:cNvSpPr>
              <p:nvPr/>
            </p:nvSpPr>
            <p:spPr bwMode="auto">
              <a:xfrm>
                <a:off x="2522553" y="5203468"/>
                <a:ext cx="77134" cy="65393"/>
              </a:xfrm>
              <a:custGeom>
                <a:avLst/>
                <a:gdLst>
                  <a:gd name="T0" fmla="*/ 129 w 177"/>
                  <a:gd name="T1" fmla="*/ 60 h 148"/>
                  <a:gd name="T2" fmla="*/ 129 w 177"/>
                  <a:gd name="T3" fmla="*/ 60 h 148"/>
                  <a:gd name="T4" fmla="*/ 88 w 177"/>
                  <a:gd name="T5" fmla="*/ 33 h 148"/>
                  <a:gd name="T6" fmla="*/ 88 w 177"/>
                  <a:gd name="T7" fmla="*/ 33 h 148"/>
                  <a:gd name="T8" fmla="*/ 58 w 177"/>
                  <a:gd name="T9" fmla="*/ 41 h 148"/>
                  <a:gd name="T10" fmla="*/ 58 w 177"/>
                  <a:gd name="T11" fmla="*/ 41 h 148"/>
                  <a:gd name="T12" fmla="*/ 22 w 177"/>
                  <a:gd name="T13" fmla="*/ 76 h 148"/>
                  <a:gd name="T14" fmla="*/ 22 w 177"/>
                  <a:gd name="T15" fmla="*/ 76 h 148"/>
                  <a:gd name="T16" fmla="*/ 47 w 177"/>
                  <a:gd name="T17" fmla="*/ 117 h 148"/>
                  <a:gd name="T18" fmla="*/ 47 w 177"/>
                  <a:gd name="T19" fmla="*/ 117 h 148"/>
                  <a:gd name="T20" fmla="*/ 63 w 177"/>
                  <a:gd name="T21" fmla="*/ 117 h 148"/>
                  <a:gd name="T22" fmla="*/ 63 w 177"/>
                  <a:gd name="T23" fmla="*/ 117 h 148"/>
                  <a:gd name="T24" fmla="*/ 129 w 177"/>
                  <a:gd name="T25" fmla="*/ 60 h 148"/>
                  <a:gd name="T26" fmla="*/ 97 w 177"/>
                  <a:gd name="T27" fmla="*/ 144 h 148"/>
                  <a:gd name="T28" fmla="*/ 97 w 177"/>
                  <a:gd name="T29" fmla="*/ 144 h 148"/>
                  <a:gd name="T30" fmla="*/ 0 w 177"/>
                  <a:gd name="T31" fmla="*/ 88 h 148"/>
                  <a:gd name="T32" fmla="*/ 0 w 177"/>
                  <a:gd name="T33" fmla="*/ 88 h 148"/>
                  <a:gd name="T34" fmla="*/ 17 w 177"/>
                  <a:gd name="T35" fmla="*/ 29 h 148"/>
                  <a:gd name="T36" fmla="*/ 17 w 177"/>
                  <a:gd name="T37" fmla="*/ 29 h 148"/>
                  <a:gd name="T38" fmla="*/ 31 w 177"/>
                  <a:gd name="T39" fmla="*/ 22 h 148"/>
                  <a:gd name="T40" fmla="*/ 31 w 177"/>
                  <a:gd name="T41" fmla="*/ 22 h 148"/>
                  <a:gd name="T42" fmla="*/ 41 w 177"/>
                  <a:gd name="T43" fmla="*/ 1 h 148"/>
                  <a:gd name="T44" fmla="*/ 41 w 177"/>
                  <a:gd name="T45" fmla="*/ 1 h 148"/>
                  <a:gd name="T46" fmla="*/ 160 w 177"/>
                  <a:gd name="T47" fmla="*/ 62 h 148"/>
                  <a:gd name="T48" fmla="*/ 160 w 177"/>
                  <a:gd name="T49" fmla="*/ 62 h 148"/>
                  <a:gd name="T50" fmla="*/ 97 w 177"/>
                  <a:gd name="T51" fmla="*/ 144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7" h="148">
                    <a:moveTo>
                      <a:pt x="129" y="60"/>
                    </a:moveTo>
                    <a:lnTo>
                      <a:pt x="129" y="60"/>
                    </a:lnTo>
                    <a:cubicBezTo>
                      <a:pt x="121" y="43"/>
                      <a:pt x="105" y="35"/>
                      <a:pt x="88" y="33"/>
                    </a:cubicBezTo>
                    <a:lnTo>
                      <a:pt x="88" y="33"/>
                    </a:lnTo>
                    <a:cubicBezTo>
                      <a:pt x="81" y="41"/>
                      <a:pt x="71" y="39"/>
                      <a:pt x="58" y="41"/>
                    </a:cubicBezTo>
                    <a:lnTo>
                      <a:pt x="58" y="41"/>
                    </a:lnTo>
                    <a:cubicBezTo>
                      <a:pt x="38" y="43"/>
                      <a:pt x="22" y="52"/>
                      <a:pt x="22" y="76"/>
                    </a:cubicBezTo>
                    <a:lnTo>
                      <a:pt x="22" y="76"/>
                    </a:lnTo>
                    <a:cubicBezTo>
                      <a:pt x="22" y="88"/>
                      <a:pt x="35" y="112"/>
                      <a:pt x="47" y="117"/>
                    </a:cubicBezTo>
                    <a:lnTo>
                      <a:pt x="47" y="117"/>
                    </a:lnTo>
                    <a:cubicBezTo>
                      <a:pt x="51" y="119"/>
                      <a:pt x="59" y="117"/>
                      <a:pt x="63" y="117"/>
                    </a:cubicBezTo>
                    <a:lnTo>
                      <a:pt x="63" y="117"/>
                    </a:lnTo>
                    <a:cubicBezTo>
                      <a:pt x="89" y="117"/>
                      <a:pt x="154" y="109"/>
                      <a:pt x="129" y="60"/>
                    </a:cubicBezTo>
                    <a:close/>
                    <a:moveTo>
                      <a:pt x="97" y="144"/>
                    </a:moveTo>
                    <a:lnTo>
                      <a:pt x="97" y="144"/>
                    </a:lnTo>
                    <a:cubicBezTo>
                      <a:pt x="62" y="147"/>
                      <a:pt x="0" y="146"/>
                      <a:pt x="0" y="88"/>
                    </a:cubicBezTo>
                    <a:lnTo>
                      <a:pt x="0" y="88"/>
                    </a:lnTo>
                    <a:cubicBezTo>
                      <a:pt x="0" y="67"/>
                      <a:pt x="4" y="43"/>
                      <a:pt x="17" y="29"/>
                    </a:cubicBezTo>
                    <a:lnTo>
                      <a:pt x="17" y="29"/>
                    </a:lnTo>
                    <a:cubicBezTo>
                      <a:pt x="21" y="25"/>
                      <a:pt x="25" y="23"/>
                      <a:pt x="31" y="22"/>
                    </a:cubicBezTo>
                    <a:lnTo>
                      <a:pt x="31" y="22"/>
                    </a:lnTo>
                    <a:cubicBezTo>
                      <a:pt x="27" y="14"/>
                      <a:pt x="30" y="1"/>
                      <a:pt x="41" y="1"/>
                    </a:cubicBezTo>
                    <a:lnTo>
                      <a:pt x="41" y="1"/>
                    </a:lnTo>
                    <a:cubicBezTo>
                      <a:pt x="81" y="0"/>
                      <a:pt x="142" y="5"/>
                      <a:pt x="160" y="62"/>
                    </a:cubicBezTo>
                    <a:lnTo>
                      <a:pt x="160" y="62"/>
                    </a:lnTo>
                    <a:cubicBezTo>
                      <a:pt x="176" y="112"/>
                      <a:pt x="135" y="142"/>
                      <a:pt x="97" y="144"/>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50" name="Freeform 185">
                <a:extLst>
                  <a:ext uri="{FF2B5EF4-FFF2-40B4-BE49-F238E27FC236}">
                    <a16:creationId xmlns:a16="http://schemas.microsoft.com/office/drawing/2014/main" id="{0CFBE4BC-1259-AA48-969D-7B98FC6B4231}"/>
                  </a:ext>
                </a:extLst>
              </p:cNvPr>
              <p:cNvSpPr>
                <a:spLocks noChangeArrowheads="1"/>
              </p:cNvSpPr>
              <p:nvPr/>
            </p:nvSpPr>
            <p:spPr bwMode="auto">
              <a:xfrm>
                <a:off x="2982446" y="5193296"/>
                <a:ext cx="80045" cy="82830"/>
              </a:xfrm>
              <a:custGeom>
                <a:avLst/>
                <a:gdLst>
                  <a:gd name="T0" fmla="*/ 65 w 187"/>
                  <a:gd name="T1" fmla="*/ 132 h 188"/>
                  <a:gd name="T2" fmla="*/ 65 w 187"/>
                  <a:gd name="T3" fmla="*/ 132 h 188"/>
                  <a:gd name="T4" fmla="*/ 113 w 187"/>
                  <a:gd name="T5" fmla="*/ 140 h 188"/>
                  <a:gd name="T6" fmla="*/ 113 w 187"/>
                  <a:gd name="T7" fmla="*/ 140 h 188"/>
                  <a:gd name="T8" fmla="*/ 137 w 187"/>
                  <a:gd name="T9" fmla="*/ 120 h 188"/>
                  <a:gd name="T10" fmla="*/ 137 w 187"/>
                  <a:gd name="T11" fmla="*/ 120 h 188"/>
                  <a:gd name="T12" fmla="*/ 154 w 187"/>
                  <a:gd name="T13" fmla="*/ 73 h 188"/>
                  <a:gd name="T14" fmla="*/ 154 w 187"/>
                  <a:gd name="T15" fmla="*/ 73 h 188"/>
                  <a:gd name="T16" fmla="*/ 116 w 187"/>
                  <a:gd name="T17" fmla="*/ 46 h 188"/>
                  <a:gd name="T18" fmla="*/ 116 w 187"/>
                  <a:gd name="T19" fmla="*/ 46 h 188"/>
                  <a:gd name="T20" fmla="*/ 100 w 187"/>
                  <a:gd name="T21" fmla="*/ 53 h 188"/>
                  <a:gd name="T22" fmla="*/ 100 w 187"/>
                  <a:gd name="T23" fmla="*/ 53 h 188"/>
                  <a:gd name="T24" fmla="*/ 65 w 187"/>
                  <a:gd name="T25" fmla="*/ 132 h 188"/>
                  <a:gd name="T26" fmla="*/ 58 w 187"/>
                  <a:gd name="T27" fmla="*/ 43 h 188"/>
                  <a:gd name="T28" fmla="*/ 58 w 187"/>
                  <a:gd name="T29" fmla="*/ 43 h 188"/>
                  <a:gd name="T30" fmla="*/ 171 w 187"/>
                  <a:gd name="T31" fmla="*/ 53 h 188"/>
                  <a:gd name="T32" fmla="*/ 171 w 187"/>
                  <a:gd name="T33" fmla="*/ 53 h 188"/>
                  <a:gd name="T34" fmla="*/ 180 w 187"/>
                  <a:gd name="T35" fmla="*/ 113 h 188"/>
                  <a:gd name="T36" fmla="*/ 180 w 187"/>
                  <a:gd name="T37" fmla="*/ 113 h 188"/>
                  <a:gd name="T38" fmla="*/ 170 w 187"/>
                  <a:gd name="T39" fmla="*/ 125 h 188"/>
                  <a:gd name="T40" fmla="*/ 170 w 187"/>
                  <a:gd name="T41" fmla="*/ 125 h 188"/>
                  <a:gd name="T42" fmla="*/ 170 w 187"/>
                  <a:gd name="T43" fmla="*/ 149 h 188"/>
                  <a:gd name="T44" fmla="*/ 170 w 187"/>
                  <a:gd name="T45" fmla="*/ 149 h 188"/>
                  <a:gd name="T46" fmla="*/ 36 w 187"/>
                  <a:gd name="T47" fmla="*/ 144 h 188"/>
                  <a:gd name="T48" fmla="*/ 36 w 187"/>
                  <a:gd name="T49" fmla="*/ 144 h 188"/>
                  <a:gd name="T50" fmla="*/ 58 w 187"/>
                  <a:gd name="T51" fmla="*/ 43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7" h="188">
                    <a:moveTo>
                      <a:pt x="65" y="132"/>
                    </a:moveTo>
                    <a:lnTo>
                      <a:pt x="65" y="132"/>
                    </a:lnTo>
                    <a:cubicBezTo>
                      <a:pt x="79" y="144"/>
                      <a:pt x="96" y="144"/>
                      <a:pt x="113" y="140"/>
                    </a:cubicBezTo>
                    <a:lnTo>
                      <a:pt x="113" y="140"/>
                    </a:lnTo>
                    <a:cubicBezTo>
                      <a:pt x="117" y="129"/>
                      <a:pt x="126" y="127"/>
                      <a:pt x="137" y="120"/>
                    </a:cubicBezTo>
                    <a:lnTo>
                      <a:pt x="137" y="120"/>
                    </a:lnTo>
                    <a:cubicBezTo>
                      <a:pt x="154" y="111"/>
                      <a:pt x="164" y="95"/>
                      <a:pt x="154" y="73"/>
                    </a:cubicBezTo>
                    <a:lnTo>
                      <a:pt x="154" y="73"/>
                    </a:lnTo>
                    <a:cubicBezTo>
                      <a:pt x="150" y="64"/>
                      <a:pt x="128" y="46"/>
                      <a:pt x="116" y="46"/>
                    </a:cubicBezTo>
                    <a:lnTo>
                      <a:pt x="116" y="46"/>
                    </a:lnTo>
                    <a:cubicBezTo>
                      <a:pt x="111" y="46"/>
                      <a:pt x="104" y="50"/>
                      <a:pt x="100" y="53"/>
                    </a:cubicBezTo>
                    <a:lnTo>
                      <a:pt x="100" y="53"/>
                    </a:lnTo>
                    <a:cubicBezTo>
                      <a:pt x="76" y="64"/>
                      <a:pt x="21" y="99"/>
                      <a:pt x="65" y="132"/>
                    </a:cubicBezTo>
                    <a:close/>
                    <a:moveTo>
                      <a:pt x="58" y="43"/>
                    </a:moveTo>
                    <a:lnTo>
                      <a:pt x="58" y="43"/>
                    </a:lnTo>
                    <a:cubicBezTo>
                      <a:pt x="90" y="24"/>
                      <a:pt x="146" y="0"/>
                      <a:pt x="171" y="53"/>
                    </a:cubicBezTo>
                    <a:lnTo>
                      <a:pt x="171" y="53"/>
                    </a:lnTo>
                    <a:cubicBezTo>
                      <a:pt x="179" y="71"/>
                      <a:pt x="186" y="96"/>
                      <a:pt x="180" y="113"/>
                    </a:cubicBezTo>
                    <a:lnTo>
                      <a:pt x="180" y="113"/>
                    </a:lnTo>
                    <a:cubicBezTo>
                      <a:pt x="178" y="119"/>
                      <a:pt x="174" y="123"/>
                      <a:pt x="170" y="125"/>
                    </a:cubicBezTo>
                    <a:lnTo>
                      <a:pt x="170" y="125"/>
                    </a:lnTo>
                    <a:cubicBezTo>
                      <a:pt x="176" y="132"/>
                      <a:pt x="179" y="144"/>
                      <a:pt x="170" y="149"/>
                    </a:cubicBezTo>
                    <a:lnTo>
                      <a:pt x="170" y="149"/>
                    </a:lnTo>
                    <a:cubicBezTo>
                      <a:pt x="133" y="167"/>
                      <a:pt x="76" y="187"/>
                      <a:pt x="36" y="144"/>
                    </a:cubicBezTo>
                    <a:lnTo>
                      <a:pt x="36" y="144"/>
                    </a:lnTo>
                    <a:cubicBezTo>
                      <a:pt x="0" y="104"/>
                      <a:pt x="25" y="61"/>
                      <a:pt x="58" y="43"/>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51" name="Freeform 186">
                <a:extLst>
                  <a:ext uri="{FF2B5EF4-FFF2-40B4-BE49-F238E27FC236}">
                    <a16:creationId xmlns:a16="http://schemas.microsoft.com/office/drawing/2014/main" id="{5206BCBD-70B5-F94C-814E-59E48D390994}"/>
                  </a:ext>
                </a:extLst>
              </p:cNvPr>
              <p:cNvSpPr>
                <a:spLocks noChangeArrowheads="1"/>
              </p:cNvSpPr>
              <p:nvPr/>
            </p:nvSpPr>
            <p:spPr bwMode="auto">
              <a:xfrm>
                <a:off x="3143990" y="5202015"/>
                <a:ext cx="75678" cy="65392"/>
              </a:xfrm>
              <a:custGeom>
                <a:avLst/>
                <a:gdLst>
                  <a:gd name="T0" fmla="*/ 129 w 178"/>
                  <a:gd name="T1" fmla="*/ 62 h 150"/>
                  <a:gd name="T2" fmla="*/ 129 w 178"/>
                  <a:gd name="T3" fmla="*/ 62 h 150"/>
                  <a:gd name="T4" fmla="*/ 88 w 178"/>
                  <a:gd name="T5" fmla="*/ 33 h 150"/>
                  <a:gd name="T6" fmla="*/ 88 w 178"/>
                  <a:gd name="T7" fmla="*/ 33 h 150"/>
                  <a:gd name="T8" fmla="*/ 58 w 178"/>
                  <a:gd name="T9" fmla="*/ 42 h 150"/>
                  <a:gd name="T10" fmla="*/ 58 w 178"/>
                  <a:gd name="T11" fmla="*/ 42 h 150"/>
                  <a:gd name="T12" fmla="*/ 23 w 178"/>
                  <a:gd name="T13" fmla="*/ 76 h 150"/>
                  <a:gd name="T14" fmla="*/ 23 w 178"/>
                  <a:gd name="T15" fmla="*/ 76 h 150"/>
                  <a:gd name="T16" fmla="*/ 47 w 178"/>
                  <a:gd name="T17" fmla="*/ 118 h 150"/>
                  <a:gd name="T18" fmla="*/ 47 w 178"/>
                  <a:gd name="T19" fmla="*/ 118 h 150"/>
                  <a:gd name="T20" fmla="*/ 63 w 178"/>
                  <a:gd name="T21" fmla="*/ 118 h 150"/>
                  <a:gd name="T22" fmla="*/ 63 w 178"/>
                  <a:gd name="T23" fmla="*/ 118 h 150"/>
                  <a:gd name="T24" fmla="*/ 129 w 178"/>
                  <a:gd name="T25" fmla="*/ 62 h 150"/>
                  <a:gd name="T26" fmla="*/ 97 w 178"/>
                  <a:gd name="T27" fmla="*/ 145 h 150"/>
                  <a:gd name="T28" fmla="*/ 97 w 178"/>
                  <a:gd name="T29" fmla="*/ 145 h 150"/>
                  <a:gd name="T30" fmla="*/ 0 w 178"/>
                  <a:gd name="T31" fmla="*/ 90 h 150"/>
                  <a:gd name="T32" fmla="*/ 0 w 178"/>
                  <a:gd name="T33" fmla="*/ 90 h 150"/>
                  <a:gd name="T34" fmla="*/ 17 w 178"/>
                  <a:gd name="T35" fmla="*/ 29 h 150"/>
                  <a:gd name="T36" fmla="*/ 17 w 178"/>
                  <a:gd name="T37" fmla="*/ 29 h 150"/>
                  <a:gd name="T38" fmla="*/ 31 w 178"/>
                  <a:gd name="T39" fmla="*/ 24 h 150"/>
                  <a:gd name="T40" fmla="*/ 31 w 178"/>
                  <a:gd name="T41" fmla="*/ 24 h 150"/>
                  <a:gd name="T42" fmla="*/ 42 w 178"/>
                  <a:gd name="T43" fmla="*/ 3 h 150"/>
                  <a:gd name="T44" fmla="*/ 42 w 178"/>
                  <a:gd name="T45" fmla="*/ 3 h 150"/>
                  <a:gd name="T46" fmla="*/ 161 w 178"/>
                  <a:gd name="T47" fmla="*/ 63 h 150"/>
                  <a:gd name="T48" fmla="*/ 161 w 178"/>
                  <a:gd name="T49" fmla="*/ 63 h 150"/>
                  <a:gd name="T50" fmla="*/ 97 w 178"/>
                  <a:gd name="T51" fmla="*/ 14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8" h="150">
                    <a:moveTo>
                      <a:pt x="129" y="62"/>
                    </a:moveTo>
                    <a:lnTo>
                      <a:pt x="129" y="62"/>
                    </a:lnTo>
                    <a:cubicBezTo>
                      <a:pt x="119" y="45"/>
                      <a:pt x="105" y="37"/>
                      <a:pt x="88" y="33"/>
                    </a:cubicBezTo>
                    <a:lnTo>
                      <a:pt x="88" y="33"/>
                    </a:lnTo>
                    <a:cubicBezTo>
                      <a:pt x="80" y="41"/>
                      <a:pt x="71" y="40"/>
                      <a:pt x="58" y="42"/>
                    </a:cubicBezTo>
                    <a:lnTo>
                      <a:pt x="58" y="42"/>
                    </a:lnTo>
                    <a:cubicBezTo>
                      <a:pt x="39" y="44"/>
                      <a:pt x="22" y="53"/>
                      <a:pt x="23" y="76"/>
                    </a:cubicBezTo>
                    <a:lnTo>
                      <a:pt x="23" y="76"/>
                    </a:lnTo>
                    <a:cubicBezTo>
                      <a:pt x="23" y="88"/>
                      <a:pt x="35" y="113"/>
                      <a:pt x="47" y="118"/>
                    </a:cubicBezTo>
                    <a:lnTo>
                      <a:pt x="47" y="118"/>
                    </a:lnTo>
                    <a:cubicBezTo>
                      <a:pt x="51" y="120"/>
                      <a:pt x="59" y="118"/>
                      <a:pt x="63" y="118"/>
                    </a:cubicBezTo>
                    <a:lnTo>
                      <a:pt x="63" y="118"/>
                    </a:lnTo>
                    <a:cubicBezTo>
                      <a:pt x="90" y="118"/>
                      <a:pt x="155" y="109"/>
                      <a:pt x="129" y="62"/>
                    </a:cubicBezTo>
                    <a:close/>
                    <a:moveTo>
                      <a:pt x="97" y="145"/>
                    </a:moveTo>
                    <a:lnTo>
                      <a:pt x="97" y="145"/>
                    </a:lnTo>
                    <a:cubicBezTo>
                      <a:pt x="62" y="149"/>
                      <a:pt x="0" y="146"/>
                      <a:pt x="0" y="90"/>
                    </a:cubicBezTo>
                    <a:lnTo>
                      <a:pt x="0" y="90"/>
                    </a:lnTo>
                    <a:cubicBezTo>
                      <a:pt x="0" y="69"/>
                      <a:pt x="4" y="44"/>
                      <a:pt x="17" y="29"/>
                    </a:cubicBezTo>
                    <a:lnTo>
                      <a:pt x="17" y="29"/>
                    </a:lnTo>
                    <a:cubicBezTo>
                      <a:pt x="21" y="26"/>
                      <a:pt x="26" y="24"/>
                      <a:pt x="31" y="24"/>
                    </a:cubicBezTo>
                    <a:lnTo>
                      <a:pt x="31" y="24"/>
                    </a:lnTo>
                    <a:cubicBezTo>
                      <a:pt x="27" y="15"/>
                      <a:pt x="30" y="3"/>
                      <a:pt x="42" y="3"/>
                    </a:cubicBezTo>
                    <a:lnTo>
                      <a:pt x="42" y="3"/>
                    </a:lnTo>
                    <a:cubicBezTo>
                      <a:pt x="83" y="0"/>
                      <a:pt x="142" y="7"/>
                      <a:pt x="161" y="63"/>
                    </a:cubicBezTo>
                    <a:lnTo>
                      <a:pt x="161" y="63"/>
                    </a:lnTo>
                    <a:cubicBezTo>
                      <a:pt x="177" y="113"/>
                      <a:pt x="135" y="142"/>
                      <a:pt x="97" y="145"/>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52" name="Freeform 187">
                <a:extLst>
                  <a:ext uri="{FF2B5EF4-FFF2-40B4-BE49-F238E27FC236}">
                    <a16:creationId xmlns:a16="http://schemas.microsoft.com/office/drawing/2014/main" id="{D18C77E3-4C55-DF4E-8518-50B6D9453F00}"/>
                  </a:ext>
                </a:extLst>
              </p:cNvPr>
              <p:cNvSpPr>
                <a:spLocks/>
              </p:cNvSpPr>
              <p:nvPr/>
            </p:nvSpPr>
            <p:spPr bwMode="auto">
              <a:xfrm>
                <a:off x="3295151" y="5186030"/>
                <a:ext cx="74890" cy="103694"/>
              </a:xfrm>
              <a:custGeom>
                <a:avLst/>
                <a:gdLst>
                  <a:gd name="T0" fmla="*/ 44155 w 173"/>
                  <a:gd name="T1" fmla="*/ 21001 h 237"/>
                  <a:gd name="T2" fmla="*/ 44155 w 173"/>
                  <a:gd name="T3" fmla="*/ 21001 h 237"/>
                  <a:gd name="T4" fmla="*/ 24675 w 173"/>
                  <a:gd name="T5" fmla="*/ 31502 h 237"/>
                  <a:gd name="T6" fmla="*/ 24675 w 173"/>
                  <a:gd name="T7" fmla="*/ 31502 h 237"/>
                  <a:gd name="T8" fmla="*/ 20779 w 173"/>
                  <a:gd name="T9" fmla="*/ 47690 h 237"/>
                  <a:gd name="T10" fmla="*/ 20779 w 173"/>
                  <a:gd name="T11" fmla="*/ 47690 h 237"/>
                  <a:gd name="T12" fmla="*/ 25108 w 173"/>
                  <a:gd name="T13" fmla="*/ 73505 h 237"/>
                  <a:gd name="T14" fmla="*/ 25108 w 173"/>
                  <a:gd name="T15" fmla="*/ 73505 h 237"/>
                  <a:gd name="T16" fmla="*/ 46319 w 173"/>
                  <a:gd name="T17" fmla="*/ 73942 h 237"/>
                  <a:gd name="T18" fmla="*/ 46319 w 173"/>
                  <a:gd name="T19" fmla="*/ 73942 h 237"/>
                  <a:gd name="T20" fmla="*/ 50215 w 173"/>
                  <a:gd name="T21" fmla="*/ 66942 h 237"/>
                  <a:gd name="T22" fmla="*/ 50215 w 173"/>
                  <a:gd name="T23" fmla="*/ 66942 h 237"/>
                  <a:gd name="T24" fmla="*/ 44155 w 173"/>
                  <a:gd name="T25" fmla="*/ 21001 h 237"/>
                  <a:gd name="T26" fmla="*/ 67964 w 173"/>
                  <a:gd name="T27" fmla="*/ 59066 h 237"/>
                  <a:gd name="T28" fmla="*/ 67964 w 173"/>
                  <a:gd name="T29" fmla="*/ 59066 h 237"/>
                  <a:gd name="T30" fmla="*/ 24675 w 173"/>
                  <a:gd name="T31" fmla="*/ 87068 h 237"/>
                  <a:gd name="T32" fmla="*/ 24675 w 173"/>
                  <a:gd name="T33" fmla="*/ 87068 h 237"/>
                  <a:gd name="T34" fmla="*/ 6493 w 173"/>
                  <a:gd name="T35" fmla="*/ 63004 h 237"/>
                  <a:gd name="T36" fmla="*/ 6493 w 173"/>
                  <a:gd name="T37" fmla="*/ 63004 h 237"/>
                  <a:gd name="T38" fmla="*/ 7359 w 173"/>
                  <a:gd name="T39" fmla="*/ 54691 h 237"/>
                  <a:gd name="T40" fmla="*/ 7359 w 173"/>
                  <a:gd name="T41" fmla="*/ 54691 h 237"/>
                  <a:gd name="T42" fmla="*/ 1732 w 173"/>
                  <a:gd name="T43" fmla="*/ 44190 h 237"/>
                  <a:gd name="T44" fmla="*/ 1732 w 173"/>
                  <a:gd name="T45" fmla="*/ 44190 h 237"/>
                  <a:gd name="T46" fmla="*/ 51514 w 173"/>
                  <a:gd name="T47" fmla="*/ 7875 h 237"/>
                  <a:gd name="T48" fmla="*/ 51514 w 173"/>
                  <a:gd name="T49" fmla="*/ 7875 h 237"/>
                  <a:gd name="T50" fmla="*/ 67964 w 173"/>
                  <a:gd name="T51" fmla="*/ 59066 h 2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3" h="237">
                    <a:moveTo>
                      <a:pt x="102" y="48"/>
                    </a:moveTo>
                    <a:lnTo>
                      <a:pt x="102" y="48"/>
                    </a:lnTo>
                    <a:cubicBezTo>
                      <a:pt x="83" y="47"/>
                      <a:pt x="67" y="58"/>
                      <a:pt x="57" y="72"/>
                    </a:cubicBezTo>
                    <a:cubicBezTo>
                      <a:pt x="58" y="85"/>
                      <a:pt x="53" y="94"/>
                      <a:pt x="48" y="109"/>
                    </a:cubicBezTo>
                    <a:cubicBezTo>
                      <a:pt x="40" y="130"/>
                      <a:pt x="38" y="153"/>
                      <a:pt x="58" y="168"/>
                    </a:cubicBezTo>
                    <a:cubicBezTo>
                      <a:pt x="69" y="174"/>
                      <a:pt x="96" y="178"/>
                      <a:pt x="107" y="169"/>
                    </a:cubicBezTo>
                    <a:cubicBezTo>
                      <a:pt x="111" y="167"/>
                      <a:pt x="113" y="157"/>
                      <a:pt x="116" y="153"/>
                    </a:cubicBezTo>
                    <a:cubicBezTo>
                      <a:pt x="130" y="125"/>
                      <a:pt x="157" y="52"/>
                      <a:pt x="102" y="48"/>
                    </a:cubicBezTo>
                    <a:close/>
                    <a:moveTo>
                      <a:pt x="157" y="135"/>
                    </a:moveTo>
                    <a:lnTo>
                      <a:pt x="157" y="135"/>
                    </a:lnTo>
                    <a:cubicBezTo>
                      <a:pt x="141" y="173"/>
                      <a:pt x="107" y="236"/>
                      <a:pt x="57" y="199"/>
                    </a:cubicBezTo>
                    <a:cubicBezTo>
                      <a:pt x="40" y="186"/>
                      <a:pt x="20" y="167"/>
                      <a:pt x="15" y="144"/>
                    </a:cubicBezTo>
                    <a:cubicBezTo>
                      <a:pt x="15" y="138"/>
                      <a:pt x="15" y="131"/>
                      <a:pt x="17" y="125"/>
                    </a:cubicBezTo>
                    <a:cubicBezTo>
                      <a:pt x="8" y="125"/>
                      <a:pt x="0" y="113"/>
                      <a:pt x="4" y="101"/>
                    </a:cubicBezTo>
                    <a:cubicBezTo>
                      <a:pt x="25" y="59"/>
                      <a:pt x="62" y="0"/>
                      <a:pt x="119" y="18"/>
                    </a:cubicBezTo>
                    <a:cubicBezTo>
                      <a:pt x="170" y="33"/>
                      <a:pt x="172" y="94"/>
                      <a:pt x="157" y="13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53" name="Freeform 188">
                <a:extLst>
                  <a:ext uri="{FF2B5EF4-FFF2-40B4-BE49-F238E27FC236}">
                    <a16:creationId xmlns:a16="http://schemas.microsoft.com/office/drawing/2014/main" id="{F0852404-D3EB-B643-87FA-A290DEFFFD75}"/>
                  </a:ext>
                </a:extLst>
              </p:cNvPr>
              <p:cNvSpPr>
                <a:spLocks noChangeArrowheads="1"/>
              </p:cNvSpPr>
              <p:nvPr/>
            </p:nvSpPr>
            <p:spPr bwMode="auto">
              <a:xfrm>
                <a:off x="3596605" y="5193296"/>
                <a:ext cx="88777" cy="84283"/>
              </a:xfrm>
              <a:custGeom>
                <a:avLst/>
                <a:gdLst>
                  <a:gd name="T0" fmla="*/ 60 w 203"/>
                  <a:gd name="T1" fmla="*/ 133 h 196"/>
                  <a:gd name="T2" fmla="*/ 60 w 203"/>
                  <a:gd name="T3" fmla="*/ 133 h 196"/>
                  <a:gd name="T4" fmla="*/ 109 w 203"/>
                  <a:gd name="T5" fmla="*/ 149 h 196"/>
                  <a:gd name="T6" fmla="*/ 109 w 203"/>
                  <a:gd name="T7" fmla="*/ 149 h 196"/>
                  <a:gd name="T8" fmla="*/ 142 w 203"/>
                  <a:gd name="T9" fmla="*/ 131 h 196"/>
                  <a:gd name="T10" fmla="*/ 142 w 203"/>
                  <a:gd name="T11" fmla="*/ 131 h 196"/>
                  <a:gd name="T12" fmla="*/ 176 w 203"/>
                  <a:gd name="T13" fmla="*/ 82 h 196"/>
                  <a:gd name="T14" fmla="*/ 176 w 203"/>
                  <a:gd name="T15" fmla="*/ 82 h 196"/>
                  <a:gd name="T16" fmla="*/ 144 w 203"/>
                  <a:gd name="T17" fmla="*/ 46 h 196"/>
                  <a:gd name="T18" fmla="*/ 144 w 203"/>
                  <a:gd name="T19" fmla="*/ 46 h 196"/>
                  <a:gd name="T20" fmla="*/ 126 w 203"/>
                  <a:gd name="T21" fmla="*/ 50 h 196"/>
                  <a:gd name="T22" fmla="*/ 126 w 203"/>
                  <a:gd name="T23" fmla="*/ 50 h 196"/>
                  <a:gd name="T24" fmla="*/ 60 w 203"/>
                  <a:gd name="T25" fmla="*/ 133 h 196"/>
                  <a:gd name="T26" fmla="*/ 84 w 203"/>
                  <a:gd name="T27" fmla="*/ 33 h 196"/>
                  <a:gd name="T28" fmla="*/ 84 w 203"/>
                  <a:gd name="T29" fmla="*/ 33 h 196"/>
                  <a:gd name="T30" fmla="*/ 200 w 203"/>
                  <a:gd name="T31" fmla="*/ 60 h 196"/>
                  <a:gd name="T32" fmla="*/ 200 w 203"/>
                  <a:gd name="T33" fmla="*/ 60 h 196"/>
                  <a:gd name="T34" fmla="*/ 189 w 203"/>
                  <a:gd name="T35" fmla="*/ 129 h 196"/>
                  <a:gd name="T36" fmla="*/ 189 w 203"/>
                  <a:gd name="T37" fmla="*/ 129 h 196"/>
                  <a:gd name="T38" fmla="*/ 173 w 203"/>
                  <a:gd name="T39" fmla="*/ 140 h 196"/>
                  <a:gd name="T40" fmla="*/ 173 w 203"/>
                  <a:gd name="T41" fmla="*/ 140 h 196"/>
                  <a:gd name="T42" fmla="*/ 165 w 203"/>
                  <a:gd name="T43" fmla="*/ 166 h 196"/>
                  <a:gd name="T44" fmla="*/ 165 w 203"/>
                  <a:gd name="T45" fmla="*/ 166 h 196"/>
                  <a:gd name="T46" fmla="*/ 25 w 203"/>
                  <a:gd name="T47" fmla="*/ 142 h 196"/>
                  <a:gd name="T48" fmla="*/ 25 w 203"/>
                  <a:gd name="T49" fmla="*/ 142 h 196"/>
                  <a:gd name="T50" fmla="*/ 84 w 203"/>
                  <a:gd name="T51" fmla="*/ 33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3" h="196">
                    <a:moveTo>
                      <a:pt x="60" y="133"/>
                    </a:moveTo>
                    <a:lnTo>
                      <a:pt x="60" y="133"/>
                    </a:lnTo>
                    <a:cubicBezTo>
                      <a:pt x="72" y="148"/>
                      <a:pt x="91" y="152"/>
                      <a:pt x="109" y="149"/>
                    </a:cubicBezTo>
                    <a:lnTo>
                      <a:pt x="109" y="149"/>
                    </a:lnTo>
                    <a:cubicBezTo>
                      <a:pt x="115" y="138"/>
                      <a:pt x="127" y="137"/>
                      <a:pt x="142" y="131"/>
                    </a:cubicBezTo>
                    <a:lnTo>
                      <a:pt x="142" y="131"/>
                    </a:lnTo>
                    <a:cubicBezTo>
                      <a:pt x="163" y="121"/>
                      <a:pt x="179" y="107"/>
                      <a:pt x="176" y="82"/>
                    </a:cubicBezTo>
                    <a:lnTo>
                      <a:pt x="176" y="82"/>
                    </a:lnTo>
                    <a:cubicBezTo>
                      <a:pt x="173" y="70"/>
                      <a:pt x="158" y="48"/>
                      <a:pt x="144" y="46"/>
                    </a:cubicBezTo>
                    <a:lnTo>
                      <a:pt x="144" y="46"/>
                    </a:lnTo>
                    <a:cubicBezTo>
                      <a:pt x="139" y="45"/>
                      <a:pt x="131" y="49"/>
                      <a:pt x="126" y="50"/>
                    </a:cubicBezTo>
                    <a:lnTo>
                      <a:pt x="126" y="50"/>
                    </a:lnTo>
                    <a:cubicBezTo>
                      <a:pt x="96" y="60"/>
                      <a:pt x="26" y="91"/>
                      <a:pt x="60" y="133"/>
                    </a:cubicBezTo>
                    <a:close/>
                    <a:moveTo>
                      <a:pt x="84" y="33"/>
                    </a:moveTo>
                    <a:lnTo>
                      <a:pt x="84" y="33"/>
                    </a:lnTo>
                    <a:cubicBezTo>
                      <a:pt x="123" y="19"/>
                      <a:pt x="192" y="0"/>
                      <a:pt x="200" y="60"/>
                    </a:cubicBezTo>
                    <a:lnTo>
                      <a:pt x="200" y="60"/>
                    </a:lnTo>
                    <a:cubicBezTo>
                      <a:pt x="202" y="83"/>
                      <a:pt x="202" y="111"/>
                      <a:pt x="189" y="129"/>
                    </a:cubicBezTo>
                    <a:lnTo>
                      <a:pt x="189" y="129"/>
                    </a:lnTo>
                    <a:cubicBezTo>
                      <a:pt x="185" y="135"/>
                      <a:pt x="179" y="138"/>
                      <a:pt x="173" y="140"/>
                    </a:cubicBezTo>
                    <a:lnTo>
                      <a:pt x="173" y="140"/>
                    </a:lnTo>
                    <a:cubicBezTo>
                      <a:pt x="179" y="148"/>
                      <a:pt x="177" y="162"/>
                      <a:pt x="165" y="166"/>
                    </a:cubicBezTo>
                    <a:lnTo>
                      <a:pt x="165" y="166"/>
                    </a:lnTo>
                    <a:cubicBezTo>
                      <a:pt x="121" y="182"/>
                      <a:pt x="54" y="195"/>
                      <a:pt x="25" y="142"/>
                    </a:cubicBezTo>
                    <a:lnTo>
                      <a:pt x="25" y="142"/>
                    </a:lnTo>
                    <a:cubicBezTo>
                      <a:pt x="0" y="96"/>
                      <a:pt x="43" y="50"/>
                      <a:pt x="84" y="33"/>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54" name="Freeform 189">
                <a:extLst>
                  <a:ext uri="{FF2B5EF4-FFF2-40B4-BE49-F238E27FC236}">
                    <a16:creationId xmlns:a16="http://schemas.microsoft.com/office/drawing/2014/main" id="{8826E105-FC07-F64A-AD4C-BA83553D5BB2}"/>
                  </a:ext>
                </a:extLst>
              </p:cNvPr>
              <p:cNvSpPr>
                <a:spLocks/>
              </p:cNvSpPr>
              <p:nvPr/>
            </p:nvSpPr>
            <p:spPr bwMode="auto">
              <a:xfrm>
                <a:off x="3763691" y="5187951"/>
                <a:ext cx="76810" cy="103694"/>
              </a:xfrm>
              <a:custGeom>
                <a:avLst/>
                <a:gdLst>
                  <a:gd name="T0" fmla="*/ 45208 w 175"/>
                  <a:gd name="T1" fmla="*/ 21439 h 237"/>
                  <a:gd name="T2" fmla="*/ 45208 w 175"/>
                  <a:gd name="T3" fmla="*/ 21439 h 237"/>
                  <a:gd name="T4" fmla="*/ 25018 w 175"/>
                  <a:gd name="T5" fmla="*/ 31940 h 237"/>
                  <a:gd name="T6" fmla="*/ 25018 w 175"/>
                  <a:gd name="T7" fmla="*/ 31940 h 237"/>
                  <a:gd name="T8" fmla="*/ 20629 w 175"/>
                  <a:gd name="T9" fmla="*/ 47690 h 237"/>
                  <a:gd name="T10" fmla="*/ 20629 w 175"/>
                  <a:gd name="T11" fmla="*/ 47690 h 237"/>
                  <a:gd name="T12" fmla="*/ 25457 w 175"/>
                  <a:gd name="T13" fmla="*/ 73942 h 237"/>
                  <a:gd name="T14" fmla="*/ 25457 w 175"/>
                  <a:gd name="T15" fmla="*/ 73942 h 237"/>
                  <a:gd name="T16" fmla="*/ 46964 w 175"/>
                  <a:gd name="T17" fmla="*/ 74380 h 237"/>
                  <a:gd name="T18" fmla="*/ 46964 w 175"/>
                  <a:gd name="T19" fmla="*/ 74380 h 237"/>
                  <a:gd name="T20" fmla="*/ 50914 w 175"/>
                  <a:gd name="T21" fmla="*/ 66942 h 237"/>
                  <a:gd name="T22" fmla="*/ 50914 w 175"/>
                  <a:gd name="T23" fmla="*/ 66942 h 237"/>
                  <a:gd name="T24" fmla="*/ 45208 w 175"/>
                  <a:gd name="T25" fmla="*/ 21439 h 237"/>
                  <a:gd name="T26" fmla="*/ 68910 w 175"/>
                  <a:gd name="T27" fmla="*/ 59504 h 237"/>
                  <a:gd name="T28" fmla="*/ 68910 w 175"/>
                  <a:gd name="T29" fmla="*/ 59504 h 237"/>
                  <a:gd name="T30" fmla="*/ 25018 w 175"/>
                  <a:gd name="T31" fmla="*/ 87505 h 237"/>
                  <a:gd name="T32" fmla="*/ 25018 w 175"/>
                  <a:gd name="T33" fmla="*/ 87505 h 237"/>
                  <a:gd name="T34" fmla="*/ 7023 w 175"/>
                  <a:gd name="T35" fmla="*/ 63004 h 237"/>
                  <a:gd name="T36" fmla="*/ 7023 w 175"/>
                  <a:gd name="T37" fmla="*/ 63004 h 237"/>
                  <a:gd name="T38" fmla="*/ 7462 w 175"/>
                  <a:gd name="T39" fmla="*/ 54691 h 237"/>
                  <a:gd name="T40" fmla="*/ 7462 w 175"/>
                  <a:gd name="T41" fmla="*/ 54691 h 237"/>
                  <a:gd name="T42" fmla="*/ 1756 w 175"/>
                  <a:gd name="T43" fmla="*/ 44628 h 237"/>
                  <a:gd name="T44" fmla="*/ 1756 w 175"/>
                  <a:gd name="T45" fmla="*/ 44628 h 237"/>
                  <a:gd name="T46" fmla="*/ 51792 w 175"/>
                  <a:gd name="T47" fmla="*/ 7438 h 237"/>
                  <a:gd name="T48" fmla="*/ 51792 w 175"/>
                  <a:gd name="T49" fmla="*/ 7438 h 237"/>
                  <a:gd name="T50" fmla="*/ 68910 w 175"/>
                  <a:gd name="T51" fmla="*/ 59504 h 2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5" h="237">
                    <a:moveTo>
                      <a:pt x="103" y="49"/>
                    </a:moveTo>
                    <a:lnTo>
                      <a:pt x="103" y="49"/>
                    </a:lnTo>
                    <a:cubicBezTo>
                      <a:pt x="83" y="46"/>
                      <a:pt x="69" y="58"/>
                      <a:pt x="57" y="73"/>
                    </a:cubicBezTo>
                    <a:cubicBezTo>
                      <a:pt x="58" y="86"/>
                      <a:pt x="53" y="95"/>
                      <a:pt x="47" y="109"/>
                    </a:cubicBezTo>
                    <a:cubicBezTo>
                      <a:pt x="40" y="130"/>
                      <a:pt x="38" y="153"/>
                      <a:pt x="58" y="169"/>
                    </a:cubicBezTo>
                    <a:cubicBezTo>
                      <a:pt x="69" y="175"/>
                      <a:pt x="96" y="178"/>
                      <a:pt x="107" y="170"/>
                    </a:cubicBezTo>
                    <a:cubicBezTo>
                      <a:pt x="111" y="166"/>
                      <a:pt x="113" y="157"/>
                      <a:pt x="116" y="153"/>
                    </a:cubicBezTo>
                    <a:cubicBezTo>
                      <a:pt x="130" y="125"/>
                      <a:pt x="157" y="53"/>
                      <a:pt x="103" y="49"/>
                    </a:cubicBezTo>
                    <a:close/>
                    <a:moveTo>
                      <a:pt x="157" y="136"/>
                    </a:moveTo>
                    <a:lnTo>
                      <a:pt x="157" y="136"/>
                    </a:lnTo>
                    <a:cubicBezTo>
                      <a:pt x="141" y="174"/>
                      <a:pt x="107" y="236"/>
                      <a:pt x="57" y="200"/>
                    </a:cubicBezTo>
                    <a:cubicBezTo>
                      <a:pt x="40" y="187"/>
                      <a:pt x="20" y="166"/>
                      <a:pt x="16" y="144"/>
                    </a:cubicBezTo>
                    <a:cubicBezTo>
                      <a:pt x="15" y="138"/>
                      <a:pt x="16" y="130"/>
                      <a:pt x="17" y="125"/>
                    </a:cubicBezTo>
                    <a:cubicBezTo>
                      <a:pt x="8" y="124"/>
                      <a:pt x="0" y="113"/>
                      <a:pt x="4" y="102"/>
                    </a:cubicBezTo>
                    <a:cubicBezTo>
                      <a:pt x="25" y="58"/>
                      <a:pt x="62" y="0"/>
                      <a:pt x="118" y="17"/>
                    </a:cubicBezTo>
                    <a:cubicBezTo>
                      <a:pt x="170" y="32"/>
                      <a:pt x="174" y="94"/>
                      <a:pt x="157" y="136"/>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55" name="Freeform 190">
                <a:extLst>
                  <a:ext uri="{FF2B5EF4-FFF2-40B4-BE49-F238E27FC236}">
                    <a16:creationId xmlns:a16="http://schemas.microsoft.com/office/drawing/2014/main" id="{80C26440-EF7B-9841-A1D0-0A1F5E8F3775}"/>
                  </a:ext>
                </a:extLst>
              </p:cNvPr>
              <p:cNvSpPr>
                <a:spLocks noChangeArrowheads="1"/>
              </p:cNvSpPr>
              <p:nvPr/>
            </p:nvSpPr>
            <p:spPr bwMode="auto">
              <a:xfrm>
                <a:off x="3451070" y="5203468"/>
                <a:ext cx="77134" cy="65393"/>
              </a:xfrm>
              <a:custGeom>
                <a:avLst/>
                <a:gdLst>
                  <a:gd name="T0" fmla="*/ 128 w 177"/>
                  <a:gd name="T1" fmla="*/ 62 h 149"/>
                  <a:gd name="T2" fmla="*/ 128 w 177"/>
                  <a:gd name="T3" fmla="*/ 62 h 149"/>
                  <a:gd name="T4" fmla="*/ 88 w 177"/>
                  <a:gd name="T5" fmla="*/ 34 h 149"/>
                  <a:gd name="T6" fmla="*/ 88 w 177"/>
                  <a:gd name="T7" fmla="*/ 34 h 149"/>
                  <a:gd name="T8" fmla="*/ 57 w 177"/>
                  <a:gd name="T9" fmla="*/ 42 h 149"/>
                  <a:gd name="T10" fmla="*/ 57 w 177"/>
                  <a:gd name="T11" fmla="*/ 42 h 149"/>
                  <a:gd name="T12" fmla="*/ 22 w 177"/>
                  <a:gd name="T13" fmla="*/ 76 h 149"/>
                  <a:gd name="T14" fmla="*/ 22 w 177"/>
                  <a:gd name="T15" fmla="*/ 76 h 149"/>
                  <a:gd name="T16" fmla="*/ 46 w 177"/>
                  <a:gd name="T17" fmla="*/ 118 h 149"/>
                  <a:gd name="T18" fmla="*/ 46 w 177"/>
                  <a:gd name="T19" fmla="*/ 118 h 149"/>
                  <a:gd name="T20" fmla="*/ 63 w 177"/>
                  <a:gd name="T21" fmla="*/ 119 h 149"/>
                  <a:gd name="T22" fmla="*/ 63 w 177"/>
                  <a:gd name="T23" fmla="*/ 119 h 149"/>
                  <a:gd name="T24" fmla="*/ 128 w 177"/>
                  <a:gd name="T25" fmla="*/ 62 h 149"/>
                  <a:gd name="T26" fmla="*/ 96 w 177"/>
                  <a:gd name="T27" fmla="*/ 146 h 149"/>
                  <a:gd name="T28" fmla="*/ 96 w 177"/>
                  <a:gd name="T29" fmla="*/ 146 h 149"/>
                  <a:gd name="T30" fmla="*/ 0 w 177"/>
                  <a:gd name="T31" fmla="*/ 89 h 149"/>
                  <a:gd name="T32" fmla="*/ 0 w 177"/>
                  <a:gd name="T33" fmla="*/ 89 h 149"/>
                  <a:gd name="T34" fmla="*/ 16 w 177"/>
                  <a:gd name="T35" fmla="*/ 30 h 149"/>
                  <a:gd name="T36" fmla="*/ 16 w 177"/>
                  <a:gd name="T37" fmla="*/ 30 h 149"/>
                  <a:gd name="T38" fmla="*/ 30 w 177"/>
                  <a:gd name="T39" fmla="*/ 23 h 149"/>
                  <a:gd name="T40" fmla="*/ 30 w 177"/>
                  <a:gd name="T41" fmla="*/ 23 h 149"/>
                  <a:gd name="T42" fmla="*/ 41 w 177"/>
                  <a:gd name="T43" fmla="*/ 2 h 149"/>
                  <a:gd name="T44" fmla="*/ 41 w 177"/>
                  <a:gd name="T45" fmla="*/ 2 h 149"/>
                  <a:gd name="T46" fmla="*/ 160 w 177"/>
                  <a:gd name="T47" fmla="*/ 63 h 149"/>
                  <a:gd name="T48" fmla="*/ 160 w 177"/>
                  <a:gd name="T49" fmla="*/ 63 h 149"/>
                  <a:gd name="T50" fmla="*/ 96 w 177"/>
                  <a:gd name="T51" fmla="*/ 146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7" h="149">
                    <a:moveTo>
                      <a:pt x="128" y="62"/>
                    </a:moveTo>
                    <a:lnTo>
                      <a:pt x="128" y="62"/>
                    </a:lnTo>
                    <a:cubicBezTo>
                      <a:pt x="120" y="44"/>
                      <a:pt x="104" y="37"/>
                      <a:pt x="88" y="34"/>
                    </a:cubicBezTo>
                    <a:lnTo>
                      <a:pt x="88" y="34"/>
                    </a:lnTo>
                    <a:cubicBezTo>
                      <a:pt x="80" y="41"/>
                      <a:pt x="70" y="41"/>
                      <a:pt x="57" y="42"/>
                    </a:cubicBezTo>
                    <a:lnTo>
                      <a:pt x="57" y="42"/>
                    </a:lnTo>
                    <a:cubicBezTo>
                      <a:pt x="38" y="44"/>
                      <a:pt x="21" y="54"/>
                      <a:pt x="22" y="76"/>
                    </a:cubicBezTo>
                    <a:lnTo>
                      <a:pt x="22" y="76"/>
                    </a:lnTo>
                    <a:cubicBezTo>
                      <a:pt x="22" y="88"/>
                      <a:pt x="34" y="113"/>
                      <a:pt x="46" y="118"/>
                    </a:cubicBezTo>
                    <a:lnTo>
                      <a:pt x="46" y="118"/>
                    </a:lnTo>
                    <a:cubicBezTo>
                      <a:pt x="50" y="119"/>
                      <a:pt x="58" y="119"/>
                      <a:pt x="63" y="119"/>
                    </a:cubicBezTo>
                    <a:lnTo>
                      <a:pt x="63" y="119"/>
                    </a:lnTo>
                    <a:cubicBezTo>
                      <a:pt x="89" y="119"/>
                      <a:pt x="154" y="110"/>
                      <a:pt x="128" y="62"/>
                    </a:cubicBezTo>
                    <a:close/>
                    <a:moveTo>
                      <a:pt x="96" y="146"/>
                    </a:moveTo>
                    <a:lnTo>
                      <a:pt x="96" y="146"/>
                    </a:lnTo>
                    <a:cubicBezTo>
                      <a:pt x="61" y="148"/>
                      <a:pt x="0" y="147"/>
                      <a:pt x="0" y="89"/>
                    </a:cubicBezTo>
                    <a:lnTo>
                      <a:pt x="0" y="89"/>
                    </a:lnTo>
                    <a:cubicBezTo>
                      <a:pt x="0" y="68"/>
                      <a:pt x="3" y="43"/>
                      <a:pt x="16" y="30"/>
                    </a:cubicBezTo>
                    <a:lnTo>
                      <a:pt x="16" y="30"/>
                    </a:lnTo>
                    <a:cubicBezTo>
                      <a:pt x="20" y="26"/>
                      <a:pt x="25" y="23"/>
                      <a:pt x="30" y="23"/>
                    </a:cubicBezTo>
                    <a:lnTo>
                      <a:pt x="30" y="23"/>
                    </a:lnTo>
                    <a:cubicBezTo>
                      <a:pt x="28" y="14"/>
                      <a:pt x="29" y="4"/>
                      <a:pt x="41" y="2"/>
                    </a:cubicBezTo>
                    <a:lnTo>
                      <a:pt x="41" y="2"/>
                    </a:lnTo>
                    <a:cubicBezTo>
                      <a:pt x="82" y="0"/>
                      <a:pt x="141" y="8"/>
                      <a:pt x="160" y="63"/>
                    </a:cubicBezTo>
                    <a:lnTo>
                      <a:pt x="160" y="63"/>
                    </a:lnTo>
                    <a:cubicBezTo>
                      <a:pt x="176" y="113"/>
                      <a:pt x="134" y="142"/>
                      <a:pt x="96" y="146"/>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56" name="Freeform 191">
                <a:extLst>
                  <a:ext uri="{FF2B5EF4-FFF2-40B4-BE49-F238E27FC236}">
                    <a16:creationId xmlns:a16="http://schemas.microsoft.com/office/drawing/2014/main" id="{3F51A5E7-4970-6347-AEE2-9612961D4B71}"/>
                  </a:ext>
                </a:extLst>
              </p:cNvPr>
              <p:cNvSpPr>
                <a:spLocks noChangeArrowheads="1"/>
              </p:cNvSpPr>
              <p:nvPr/>
            </p:nvSpPr>
            <p:spPr bwMode="auto">
              <a:xfrm>
                <a:off x="3909507" y="5193296"/>
                <a:ext cx="82955" cy="81377"/>
              </a:xfrm>
              <a:custGeom>
                <a:avLst/>
                <a:gdLst>
                  <a:gd name="T0" fmla="*/ 66 w 188"/>
                  <a:gd name="T1" fmla="*/ 131 h 186"/>
                  <a:gd name="T2" fmla="*/ 66 w 188"/>
                  <a:gd name="T3" fmla="*/ 131 h 186"/>
                  <a:gd name="T4" fmla="*/ 113 w 188"/>
                  <a:gd name="T5" fmla="*/ 139 h 186"/>
                  <a:gd name="T6" fmla="*/ 113 w 188"/>
                  <a:gd name="T7" fmla="*/ 139 h 186"/>
                  <a:gd name="T8" fmla="*/ 138 w 188"/>
                  <a:gd name="T9" fmla="*/ 119 h 186"/>
                  <a:gd name="T10" fmla="*/ 138 w 188"/>
                  <a:gd name="T11" fmla="*/ 119 h 186"/>
                  <a:gd name="T12" fmla="*/ 155 w 188"/>
                  <a:gd name="T13" fmla="*/ 73 h 186"/>
                  <a:gd name="T14" fmla="*/ 155 w 188"/>
                  <a:gd name="T15" fmla="*/ 73 h 186"/>
                  <a:gd name="T16" fmla="*/ 117 w 188"/>
                  <a:gd name="T17" fmla="*/ 44 h 186"/>
                  <a:gd name="T18" fmla="*/ 117 w 188"/>
                  <a:gd name="T19" fmla="*/ 44 h 186"/>
                  <a:gd name="T20" fmla="*/ 101 w 188"/>
                  <a:gd name="T21" fmla="*/ 51 h 186"/>
                  <a:gd name="T22" fmla="*/ 101 w 188"/>
                  <a:gd name="T23" fmla="*/ 51 h 186"/>
                  <a:gd name="T24" fmla="*/ 66 w 188"/>
                  <a:gd name="T25" fmla="*/ 131 h 186"/>
                  <a:gd name="T26" fmla="*/ 59 w 188"/>
                  <a:gd name="T27" fmla="*/ 42 h 186"/>
                  <a:gd name="T28" fmla="*/ 59 w 188"/>
                  <a:gd name="T29" fmla="*/ 42 h 186"/>
                  <a:gd name="T30" fmla="*/ 171 w 188"/>
                  <a:gd name="T31" fmla="*/ 52 h 186"/>
                  <a:gd name="T32" fmla="*/ 171 w 188"/>
                  <a:gd name="T33" fmla="*/ 52 h 186"/>
                  <a:gd name="T34" fmla="*/ 180 w 188"/>
                  <a:gd name="T35" fmla="*/ 113 h 186"/>
                  <a:gd name="T36" fmla="*/ 180 w 188"/>
                  <a:gd name="T37" fmla="*/ 113 h 186"/>
                  <a:gd name="T38" fmla="*/ 170 w 188"/>
                  <a:gd name="T39" fmla="*/ 125 h 186"/>
                  <a:gd name="T40" fmla="*/ 170 w 188"/>
                  <a:gd name="T41" fmla="*/ 125 h 186"/>
                  <a:gd name="T42" fmla="*/ 170 w 188"/>
                  <a:gd name="T43" fmla="*/ 148 h 186"/>
                  <a:gd name="T44" fmla="*/ 170 w 188"/>
                  <a:gd name="T45" fmla="*/ 148 h 186"/>
                  <a:gd name="T46" fmla="*/ 37 w 188"/>
                  <a:gd name="T47" fmla="*/ 142 h 186"/>
                  <a:gd name="T48" fmla="*/ 37 w 188"/>
                  <a:gd name="T49" fmla="*/ 142 h 186"/>
                  <a:gd name="T50" fmla="*/ 59 w 188"/>
                  <a:gd name="T51" fmla="*/ 42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8" h="186">
                    <a:moveTo>
                      <a:pt x="66" y="131"/>
                    </a:moveTo>
                    <a:lnTo>
                      <a:pt x="66" y="131"/>
                    </a:lnTo>
                    <a:cubicBezTo>
                      <a:pt x="80" y="142"/>
                      <a:pt x="97" y="143"/>
                      <a:pt x="113" y="139"/>
                    </a:cubicBezTo>
                    <a:lnTo>
                      <a:pt x="113" y="139"/>
                    </a:lnTo>
                    <a:cubicBezTo>
                      <a:pt x="117" y="129"/>
                      <a:pt x="126" y="126"/>
                      <a:pt x="138" y="119"/>
                    </a:cubicBezTo>
                    <a:lnTo>
                      <a:pt x="138" y="119"/>
                    </a:lnTo>
                    <a:cubicBezTo>
                      <a:pt x="154" y="109"/>
                      <a:pt x="166" y="94"/>
                      <a:pt x="155" y="73"/>
                    </a:cubicBezTo>
                    <a:lnTo>
                      <a:pt x="155" y="73"/>
                    </a:lnTo>
                    <a:cubicBezTo>
                      <a:pt x="150" y="62"/>
                      <a:pt x="129" y="44"/>
                      <a:pt x="117" y="44"/>
                    </a:cubicBezTo>
                    <a:lnTo>
                      <a:pt x="117" y="44"/>
                    </a:lnTo>
                    <a:cubicBezTo>
                      <a:pt x="112" y="44"/>
                      <a:pt x="105" y="50"/>
                      <a:pt x="101" y="51"/>
                    </a:cubicBezTo>
                    <a:lnTo>
                      <a:pt x="101" y="51"/>
                    </a:lnTo>
                    <a:cubicBezTo>
                      <a:pt x="76" y="63"/>
                      <a:pt x="21" y="97"/>
                      <a:pt x="66" y="131"/>
                    </a:cubicBezTo>
                    <a:close/>
                    <a:moveTo>
                      <a:pt x="59" y="42"/>
                    </a:moveTo>
                    <a:lnTo>
                      <a:pt x="59" y="42"/>
                    </a:lnTo>
                    <a:cubicBezTo>
                      <a:pt x="91" y="23"/>
                      <a:pt x="146" y="0"/>
                      <a:pt x="171" y="52"/>
                    </a:cubicBezTo>
                    <a:lnTo>
                      <a:pt x="171" y="52"/>
                    </a:lnTo>
                    <a:cubicBezTo>
                      <a:pt x="180" y="71"/>
                      <a:pt x="187" y="96"/>
                      <a:pt x="180" y="113"/>
                    </a:cubicBezTo>
                    <a:lnTo>
                      <a:pt x="180" y="113"/>
                    </a:lnTo>
                    <a:cubicBezTo>
                      <a:pt x="179" y="118"/>
                      <a:pt x="174" y="122"/>
                      <a:pt x="170" y="125"/>
                    </a:cubicBezTo>
                    <a:lnTo>
                      <a:pt x="170" y="125"/>
                    </a:lnTo>
                    <a:cubicBezTo>
                      <a:pt x="176" y="131"/>
                      <a:pt x="180" y="143"/>
                      <a:pt x="170" y="148"/>
                    </a:cubicBezTo>
                    <a:lnTo>
                      <a:pt x="170" y="148"/>
                    </a:lnTo>
                    <a:cubicBezTo>
                      <a:pt x="133" y="167"/>
                      <a:pt x="76" y="185"/>
                      <a:pt x="37" y="142"/>
                    </a:cubicBezTo>
                    <a:lnTo>
                      <a:pt x="37" y="142"/>
                    </a:lnTo>
                    <a:cubicBezTo>
                      <a:pt x="0" y="105"/>
                      <a:pt x="27" y="60"/>
                      <a:pt x="59" y="42"/>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57" name="Freeform 192">
                <a:extLst>
                  <a:ext uri="{FF2B5EF4-FFF2-40B4-BE49-F238E27FC236}">
                    <a16:creationId xmlns:a16="http://schemas.microsoft.com/office/drawing/2014/main" id="{66D855E6-FD38-6144-844D-37B2E0716AA0}"/>
                  </a:ext>
                </a:extLst>
              </p:cNvPr>
              <p:cNvSpPr>
                <a:spLocks noChangeArrowheads="1"/>
              </p:cNvSpPr>
              <p:nvPr/>
            </p:nvSpPr>
            <p:spPr bwMode="auto">
              <a:xfrm>
                <a:off x="4071051" y="5202015"/>
                <a:ext cx="77134" cy="65392"/>
              </a:xfrm>
              <a:custGeom>
                <a:avLst/>
                <a:gdLst>
                  <a:gd name="T0" fmla="*/ 130 w 178"/>
                  <a:gd name="T1" fmla="*/ 62 h 150"/>
                  <a:gd name="T2" fmla="*/ 130 w 178"/>
                  <a:gd name="T3" fmla="*/ 62 h 150"/>
                  <a:gd name="T4" fmla="*/ 89 w 178"/>
                  <a:gd name="T5" fmla="*/ 33 h 150"/>
                  <a:gd name="T6" fmla="*/ 89 w 178"/>
                  <a:gd name="T7" fmla="*/ 33 h 150"/>
                  <a:gd name="T8" fmla="*/ 59 w 178"/>
                  <a:gd name="T9" fmla="*/ 41 h 150"/>
                  <a:gd name="T10" fmla="*/ 59 w 178"/>
                  <a:gd name="T11" fmla="*/ 41 h 150"/>
                  <a:gd name="T12" fmla="*/ 23 w 178"/>
                  <a:gd name="T13" fmla="*/ 77 h 150"/>
                  <a:gd name="T14" fmla="*/ 23 w 178"/>
                  <a:gd name="T15" fmla="*/ 77 h 150"/>
                  <a:gd name="T16" fmla="*/ 47 w 178"/>
                  <a:gd name="T17" fmla="*/ 117 h 150"/>
                  <a:gd name="T18" fmla="*/ 47 w 178"/>
                  <a:gd name="T19" fmla="*/ 117 h 150"/>
                  <a:gd name="T20" fmla="*/ 64 w 178"/>
                  <a:gd name="T21" fmla="*/ 119 h 150"/>
                  <a:gd name="T22" fmla="*/ 64 w 178"/>
                  <a:gd name="T23" fmla="*/ 119 h 150"/>
                  <a:gd name="T24" fmla="*/ 130 w 178"/>
                  <a:gd name="T25" fmla="*/ 62 h 150"/>
                  <a:gd name="T26" fmla="*/ 98 w 178"/>
                  <a:gd name="T27" fmla="*/ 145 h 150"/>
                  <a:gd name="T28" fmla="*/ 98 w 178"/>
                  <a:gd name="T29" fmla="*/ 145 h 150"/>
                  <a:gd name="T30" fmla="*/ 0 w 178"/>
                  <a:gd name="T31" fmla="*/ 90 h 150"/>
                  <a:gd name="T32" fmla="*/ 0 w 178"/>
                  <a:gd name="T33" fmla="*/ 90 h 150"/>
                  <a:gd name="T34" fmla="*/ 18 w 178"/>
                  <a:gd name="T35" fmla="*/ 29 h 150"/>
                  <a:gd name="T36" fmla="*/ 18 w 178"/>
                  <a:gd name="T37" fmla="*/ 29 h 150"/>
                  <a:gd name="T38" fmla="*/ 31 w 178"/>
                  <a:gd name="T39" fmla="*/ 23 h 150"/>
                  <a:gd name="T40" fmla="*/ 31 w 178"/>
                  <a:gd name="T41" fmla="*/ 23 h 150"/>
                  <a:gd name="T42" fmla="*/ 42 w 178"/>
                  <a:gd name="T43" fmla="*/ 2 h 150"/>
                  <a:gd name="T44" fmla="*/ 42 w 178"/>
                  <a:gd name="T45" fmla="*/ 2 h 150"/>
                  <a:gd name="T46" fmla="*/ 160 w 178"/>
                  <a:gd name="T47" fmla="*/ 64 h 150"/>
                  <a:gd name="T48" fmla="*/ 160 w 178"/>
                  <a:gd name="T49" fmla="*/ 64 h 150"/>
                  <a:gd name="T50" fmla="*/ 98 w 178"/>
                  <a:gd name="T51" fmla="*/ 14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8" h="150">
                    <a:moveTo>
                      <a:pt x="130" y="62"/>
                    </a:moveTo>
                    <a:lnTo>
                      <a:pt x="130" y="62"/>
                    </a:lnTo>
                    <a:cubicBezTo>
                      <a:pt x="121" y="45"/>
                      <a:pt x="106" y="37"/>
                      <a:pt x="89" y="33"/>
                    </a:cubicBezTo>
                    <a:lnTo>
                      <a:pt x="89" y="33"/>
                    </a:lnTo>
                    <a:cubicBezTo>
                      <a:pt x="81" y="41"/>
                      <a:pt x="72" y="40"/>
                      <a:pt x="59" y="41"/>
                    </a:cubicBezTo>
                    <a:lnTo>
                      <a:pt x="59" y="41"/>
                    </a:lnTo>
                    <a:cubicBezTo>
                      <a:pt x="39" y="44"/>
                      <a:pt x="23" y="53"/>
                      <a:pt x="23" y="77"/>
                    </a:cubicBezTo>
                    <a:lnTo>
                      <a:pt x="23" y="77"/>
                    </a:lnTo>
                    <a:cubicBezTo>
                      <a:pt x="25" y="89"/>
                      <a:pt x="35" y="112"/>
                      <a:pt x="47" y="117"/>
                    </a:cubicBezTo>
                    <a:lnTo>
                      <a:pt x="47" y="117"/>
                    </a:lnTo>
                    <a:cubicBezTo>
                      <a:pt x="52" y="120"/>
                      <a:pt x="60" y="119"/>
                      <a:pt x="64" y="119"/>
                    </a:cubicBezTo>
                    <a:lnTo>
                      <a:pt x="64" y="119"/>
                    </a:lnTo>
                    <a:cubicBezTo>
                      <a:pt x="92" y="119"/>
                      <a:pt x="156" y="110"/>
                      <a:pt x="130" y="62"/>
                    </a:cubicBezTo>
                    <a:close/>
                    <a:moveTo>
                      <a:pt x="98" y="145"/>
                    </a:moveTo>
                    <a:lnTo>
                      <a:pt x="98" y="145"/>
                    </a:lnTo>
                    <a:cubicBezTo>
                      <a:pt x="63" y="149"/>
                      <a:pt x="1" y="146"/>
                      <a:pt x="0" y="90"/>
                    </a:cubicBezTo>
                    <a:lnTo>
                      <a:pt x="0" y="90"/>
                    </a:lnTo>
                    <a:cubicBezTo>
                      <a:pt x="0" y="69"/>
                      <a:pt x="4" y="43"/>
                      <a:pt x="18" y="29"/>
                    </a:cubicBezTo>
                    <a:lnTo>
                      <a:pt x="18" y="29"/>
                    </a:lnTo>
                    <a:cubicBezTo>
                      <a:pt x="21" y="25"/>
                      <a:pt x="26" y="24"/>
                      <a:pt x="31" y="23"/>
                    </a:cubicBezTo>
                    <a:lnTo>
                      <a:pt x="31" y="23"/>
                    </a:lnTo>
                    <a:cubicBezTo>
                      <a:pt x="27" y="15"/>
                      <a:pt x="31" y="3"/>
                      <a:pt x="42" y="2"/>
                    </a:cubicBezTo>
                    <a:lnTo>
                      <a:pt x="42" y="2"/>
                    </a:lnTo>
                    <a:cubicBezTo>
                      <a:pt x="83" y="0"/>
                      <a:pt x="143" y="7"/>
                      <a:pt x="160" y="64"/>
                    </a:cubicBezTo>
                    <a:lnTo>
                      <a:pt x="160" y="64"/>
                    </a:lnTo>
                    <a:cubicBezTo>
                      <a:pt x="177" y="112"/>
                      <a:pt x="136" y="142"/>
                      <a:pt x="98" y="145"/>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58" name="Freeform 193">
                <a:extLst>
                  <a:ext uri="{FF2B5EF4-FFF2-40B4-BE49-F238E27FC236}">
                    <a16:creationId xmlns:a16="http://schemas.microsoft.com/office/drawing/2014/main" id="{42FD7862-E153-A246-A3BA-E041B247D21A}"/>
                  </a:ext>
                </a:extLst>
              </p:cNvPr>
              <p:cNvSpPr>
                <a:spLocks/>
              </p:cNvSpPr>
              <p:nvPr/>
            </p:nvSpPr>
            <p:spPr bwMode="auto">
              <a:xfrm>
                <a:off x="4222631" y="5187951"/>
                <a:ext cx="76810" cy="103694"/>
              </a:xfrm>
              <a:custGeom>
                <a:avLst/>
                <a:gdLst>
                  <a:gd name="T0" fmla="*/ 45208 w 175"/>
                  <a:gd name="T1" fmla="*/ 21439 h 237"/>
                  <a:gd name="T2" fmla="*/ 45208 w 175"/>
                  <a:gd name="T3" fmla="*/ 21439 h 237"/>
                  <a:gd name="T4" fmla="*/ 25018 w 175"/>
                  <a:gd name="T5" fmla="*/ 31940 h 237"/>
                  <a:gd name="T6" fmla="*/ 25018 w 175"/>
                  <a:gd name="T7" fmla="*/ 31940 h 237"/>
                  <a:gd name="T8" fmla="*/ 21068 w 175"/>
                  <a:gd name="T9" fmla="*/ 47690 h 237"/>
                  <a:gd name="T10" fmla="*/ 21068 w 175"/>
                  <a:gd name="T11" fmla="*/ 47690 h 237"/>
                  <a:gd name="T12" fmla="*/ 25896 w 175"/>
                  <a:gd name="T13" fmla="*/ 73942 h 237"/>
                  <a:gd name="T14" fmla="*/ 25896 w 175"/>
                  <a:gd name="T15" fmla="*/ 73942 h 237"/>
                  <a:gd name="T16" fmla="*/ 46964 w 175"/>
                  <a:gd name="T17" fmla="*/ 74380 h 237"/>
                  <a:gd name="T18" fmla="*/ 46964 w 175"/>
                  <a:gd name="T19" fmla="*/ 74380 h 237"/>
                  <a:gd name="T20" fmla="*/ 51353 w 175"/>
                  <a:gd name="T21" fmla="*/ 66942 h 237"/>
                  <a:gd name="T22" fmla="*/ 51353 w 175"/>
                  <a:gd name="T23" fmla="*/ 66942 h 237"/>
                  <a:gd name="T24" fmla="*/ 45208 w 175"/>
                  <a:gd name="T25" fmla="*/ 21439 h 237"/>
                  <a:gd name="T26" fmla="*/ 69348 w 175"/>
                  <a:gd name="T27" fmla="*/ 59504 h 237"/>
                  <a:gd name="T28" fmla="*/ 69348 w 175"/>
                  <a:gd name="T29" fmla="*/ 59504 h 237"/>
                  <a:gd name="T30" fmla="*/ 25457 w 175"/>
                  <a:gd name="T31" fmla="*/ 87505 h 237"/>
                  <a:gd name="T32" fmla="*/ 25457 w 175"/>
                  <a:gd name="T33" fmla="*/ 87505 h 237"/>
                  <a:gd name="T34" fmla="*/ 7023 w 175"/>
                  <a:gd name="T35" fmla="*/ 63004 h 237"/>
                  <a:gd name="T36" fmla="*/ 7023 w 175"/>
                  <a:gd name="T37" fmla="*/ 63004 h 237"/>
                  <a:gd name="T38" fmla="*/ 8339 w 175"/>
                  <a:gd name="T39" fmla="*/ 54691 h 237"/>
                  <a:gd name="T40" fmla="*/ 8339 w 175"/>
                  <a:gd name="T41" fmla="*/ 54691 h 237"/>
                  <a:gd name="T42" fmla="*/ 2633 w 175"/>
                  <a:gd name="T43" fmla="*/ 44628 h 237"/>
                  <a:gd name="T44" fmla="*/ 2633 w 175"/>
                  <a:gd name="T45" fmla="*/ 44628 h 237"/>
                  <a:gd name="T46" fmla="*/ 52670 w 175"/>
                  <a:gd name="T47" fmla="*/ 7438 h 237"/>
                  <a:gd name="T48" fmla="*/ 52670 w 175"/>
                  <a:gd name="T49" fmla="*/ 7438 h 237"/>
                  <a:gd name="T50" fmla="*/ 69348 w 175"/>
                  <a:gd name="T51" fmla="*/ 59504 h 2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5" h="237">
                    <a:moveTo>
                      <a:pt x="103" y="49"/>
                    </a:moveTo>
                    <a:lnTo>
                      <a:pt x="103" y="49"/>
                    </a:lnTo>
                    <a:cubicBezTo>
                      <a:pt x="83" y="46"/>
                      <a:pt x="69" y="58"/>
                      <a:pt x="57" y="73"/>
                    </a:cubicBezTo>
                    <a:cubicBezTo>
                      <a:pt x="59" y="86"/>
                      <a:pt x="54" y="95"/>
                      <a:pt x="48" y="109"/>
                    </a:cubicBezTo>
                    <a:cubicBezTo>
                      <a:pt x="40" y="130"/>
                      <a:pt x="40" y="153"/>
                      <a:pt x="59" y="169"/>
                    </a:cubicBezTo>
                    <a:cubicBezTo>
                      <a:pt x="70" y="175"/>
                      <a:pt x="96" y="178"/>
                      <a:pt x="107" y="170"/>
                    </a:cubicBezTo>
                    <a:cubicBezTo>
                      <a:pt x="111" y="166"/>
                      <a:pt x="115" y="157"/>
                      <a:pt x="117" y="153"/>
                    </a:cubicBezTo>
                    <a:cubicBezTo>
                      <a:pt x="130" y="125"/>
                      <a:pt x="157" y="53"/>
                      <a:pt x="103" y="49"/>
                    </a:cubicBezTo>
                    <a:close/>
                    <a:moveTo>
                      <a:pt x="158" y="136"/>
                    </a:moveTo>
                    <a:lnTo>
                      <a:pt x="158" y="136"/>
                    </a:lnTo>
                    <a:cubicBezTo>
                      <a:pt x="141" y="174"/>
                      <a:pt x="107" y="236"/>
                      <a:pt x="58" y="200"/>
                    </a:cubicBezTo>
                    <a:cubicBezTo>
                      <a:pt x="40" y="187"/>
                      <a:pt x="21" y="166"/>
                      <a:pt x="16" y="144"/>
                    </a:cubicBezTo>
                    <a:cubicBezTo>
                      <a:pt x="16" y="138"/>
                      <a:pt x="16" y="132"/>
                      <a:pt x="19" y="125"/>
                    </a:cubicBezTo>
                    <a:cubicBezTo>
                      <a:pt x="10" y="124"/>
                      <a:pt x="0" y="113"/>
                      <a:pt x="6" y="102"/>
                    </a:cubicBezTo>
                    <a:cubicBezTo>
                      <a:pt x="25" y="58"/>
                      <a:pt x="62" y="0"/>
                      <a:pt x="120" y="17"/>
                    </a:cubicBezTo>
                    <a:cubicBezTo>
                      <a:pt x="171" y="32"/>
                      <a:pt x="174" y="94"/>
                      <a:pt x="158" y="136"/>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59" name="Freeform 194">
                <a:extLst>
                  <a:ext uri="{FF2B5EF4-FFF2-40B4-BE49-F238E27FC236}">
                    <a16:creationId xmlns:a16="http://schemas.microsoft.com/office/drawing/2014/main" id="{013369E4-AF1D-3A4E-A6AB-01433F5FD512}"/>
                  </a:ext>
                </a:extLst>
              </p:cNvPr>
              <p:cNvSpPr>
                <a:spLocks noChangeArrowheads="1"/>
              </p:cNvSpPr>
              <p:nvPr/>
            </p:nvSpPr>
            <p:spPr bwMode="auto">
              <a:xfrm>
                <a:off x="4523667" y="5193296"/>
                <a:ext cx="88776" cy="84283"/>
              </a:xfrm>
              <a:custGeom>
                <a:avLst/>
                <a:gdLst>
                  <a:gd name="T0" fmla="*/ 61 w 204"/>
                  <a:gd name="T1" fmla="*/ 133 h 196"/>
                  <a:gd name="T2" fmla="*/ 61 w 204"/>
                  <a:gd name="T3" fmla="*/ 133 h 196"/>
                  <a:gd name="T4" fmla="*/ 108 w 204"/>
                  <a:gd name="T5" fmla="*/ 149 h 196"/>
                  <a:gd name="T6" fmla="*/ 108 w 204"/>
                  <a:gd name="T7" fmla="*/ 149 h 196"/>
                  <a:gd name="T8" fmla="*/ 141 w 204"/>
                  <a:gd name="T9" fmla="*/ 130 h 196"/>
                  <a:gd name="T10" fmla="*/ 141 w 204"/>
                  <a:gd name="T11" fmla="*/ 130 h 196"/>
                  <a:gd name="T12" fmla="*/ 175 w 204"/>
                  <a:gd name="T13" fmla="*/ 80 h 196"/>
                  <a:gd name="T14" fmla="*/ 175 w 204"/>
                  <a:gd name="T15" fmla="*/ 80 h 196"/>
                  <a:gd name="T16" fmla="*/ 143 w 204"/>
                  <a:gd name="T17" fmla="*/ 45 h 196"/>
                  <a:gd name="T18" fmla="*/ 143 w 204"/>
                  <a:gd name="T19" fmla="*/ 45 h 196"/>
                  <a:gd name="T20" fmla="*/ 126 w 204"/>
                  <a:gd name="T21" fmla="*/ 50 h 196"/>
                  <a:gd name="T22" fmla="*/ 126 w 204"/>
                  <a:gd name="T23" fmla="*/ 50 h 196"/>
                  <a:gd name="T24" fmla="*/ 61 w 204"/>
                  <a:gd name="T25" fmla="*/ 133 h 196"/>
                  <a:gd name="T26" fmla="*/ 84 w 204"/>
                  <a:gd name="T27" fmla="*/ 33 h 196"/>
                  <a:gd name="T28" fmla="*/ 84 w 204"/>
                  <a:gd name="T29" fmla="*/ 33 h 196"/>
                  <a:gd name="T30" fmla="*/ 199 w 204"/>
                  <a:gd name="T31" fmla="*/ 59 h 196"/>
                  <a:gd name="T32" fmla="*/ 199 w 204"/>
                  <a:gd name="T33" fmla="*/ 59 h 196"/>
                  <a:gd name="T34" fmla="*/ 188 w 204"/>
                  <a:gd name="T35" fmla="*/ 128 h 196"/>
                  <a:gd name="T36" fmla="*/ 188 w 204"/>
                  <a:gd name="T37" fmla="*/ 128 h 196"/>
                  <a:gd name="T38" fmla="*/ 172 w 204"/>
                  <a:gd name="T39" fmla="*/ 139 h 196"/>
                  <a:gd name="T40" fmla="*/ 172 w 204"/>
                  <a:gd name="T41" fmla="*/ 139 h 196"/>
                  <a:gd name="T42" fmla="*/ 166 w 204"/>
                  <a:gd name="T43" fmla="*/ 166 h 196"/>
                  <a:gd name="T44" fmla="*/ 166 w 204"/>
                  <a:gd name="T45" fmla="*/ 166 h 196"/>
                  <a:gd name="T46" fmla="*/ 25 w 204"/>
                  <a:gd name="T47" fmla="*/ 142 h 196"/>
                  <a:gd name="T48" fmla="*/ 25 w 204"/>
                  <a:gd name="T49" fmla="*/ 142 h 196"/>
                  <a:gd name="T50" fmla="*/ 84 w 204"/>
                  <a:gd name="T51" fmla="*/ 33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4" h="196">
                    <a:moveTo>
                      <a:pt x="61" y="133"/>
                    </a:moveTo>
                    <a:lnTo>
                      <a:pt x="61" y="133"/>
                    </a:lnTo>
                    <a:cubicBezTo>
                      <a:pt x="71" y="147"/>
                      <a:pt x="90" y="150"/>
                      <a:pt x="108" y="149"/>
                    </a:cubicBezTo>
                    <a:lnTo>
                      <a:pt x="108" y="149"/>
                    </a:lnTo>
                    <a:cubicBezTo>
                      <a:pt x="116" y="137"/>
                      <a:pt x="126" y="135"/>
                      <a:pt x="141" y="130"/>
                    </a:cubicBezTo>
                    <a:lnTo>
                      <a:pt x="141" y="130"/>
                    </a:lnTo>
                    <a:cubicBezTo>
                      <a:pt x="162" y="121"/>
                      <a:pt x="179" y="105"/>
                      <a:pt x="175" y="80"/>
                    </a:cubicBezTo>
                    <a:lnTo>
                      <a:pt x="175" y="80"/>
                    </a:lnTo>
                    <a:cubicBezTo>
                      <a:pt x="174" y="68"/>
                      <a:pt x="157" y="47"/>
                      <a:pt x="143" y="45"/>
                    </a:cubicBezTo>
                    <a:lnTo>
                      <a:pt x="143" y="45"/>
                    </a:lnTo>
                    <a:cubicBezTo>
                      <a:pt x="139" y="43"/>
                      <a:pt x="130" y="49"/>
                      <a:pt x="126" y="50"/>
                    </a:cubicBezTo>
                    <a:lnTo>
                      <a:pt x="126" y="50"/>
                    </a:lnTo>
                    <a:cubicBezTo>
                      <a:pt x="95" y="59"/>
                      <a:pt x="25" y="91"/>
                      <a:pt x="61" y="133"/>
                    </a:cubicBezTo>
                    <a:close/>
                    <a:moveTo>
                      <a:pt x="84" y="33"/>
                    </a:moveTo>
                    <a:lnTo>
                      <a:pt x="84" y="33"/>
                    </a:lnTo>
                    <a:cubicBezTo>
                      <a:pt x="122" y="17"/>
                      <a:pt x="192" y="0"/>
                      <a:pt x="199" y="59"/>
                    </a:cubicBezTo>
                    <a:lnTo>
                      <a:pt x="199" y="59"/>
                    </a:lnTo>
                    <a:cubicBezTo>
                      <a:pt x="203" y="82"/>
                      <a:pt x="201" y="109"/>
                      <a:pt x="188" y="128"/>
                    </a:cubicBezTo>
                    <a:lnTo>
                      <a:pt x="188" y="128"/>
                    </a:lnTo>
                    <a:cubicBezTo>
                      <a:pt x="184" y="134"/>
                      <a:pt x="179" y="137"/>
                      <a:pt x="172" y="139"/>
                    </a:cubicBezTo>
                    <a:lnTo>
                      <a:pt x="172" y="139"/>
                    </a:lnTo>
                    <a:cubicBezTo>
                      <a:pt x="179" y="147"/>
                      <a:pt x="176" y="162"/>
                      <a:pt x="166" y="166"/>
                    </a:cubicBezTo>
                    <a:lnTo>
                      <a:pt x="166" y="166"/>
                    </a:lnTo>
                    <a:cubicBezTo>
                      <a:pt x="120" y="181"/>
                      <a:pt x="53" y="195"/>
                      <a:pt x="25" y="142"/>
                    </a:cubicBezTo>
                    <a:lnTo>
                      <a:pt x="25" y="142"/>
                    </a:lnTo>
                    <a:cubicBezTo>
                      <a:pt x="0" y="95"/>
                      <a:pt x="42" y="50"/>
                      <a:pt x="84" y="33"/>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60" name="Freeform 195">
                <a:extLst>
                  <a:ext uri="{FF2B5EF4-FFF2-40B4-BE49-F238E27FC236}">
                    <a16:creationId xmlns:a16="http://schemas.microsoft.com/office/drawing/2014/main" id="{D223A4B6-3B93-A84B-B03B-F646D7B0D6F1}"/>
                  </a:ext>
                </a:extLst>
              </p:cNvPr>
              <p:cNvSpPr>
                <a:spLocks/>
              </p:cNvSpPr>
              <p:nvPr/>
            </p:nvSpPr>
            <p:spPr bwMode="auto">
              <a:xfrm>
                <a:off x="4691172" y="5187951"/>
                <a:ext cx="76810" cy="103694"/>
              </a:xfrm>
              <a:custGeom>
                <a:avLst/>
                <a:gdLst>
                  <a:gd name="T0" fmla="*/ 45208 w 175"/>
                  <a:gd name="T1" fmla="*/ 20651 h 236"/>
                  <a:gd name="T2" fmla="*/ 45208 w 175"/>
                  <a:gd name="T3" fmla="*/ 20651 h 236"/>
                  <a:gd name="T4" fmla="*/ 25018 w 175"/>
                  <a:gd name="T5" fmla="*/ 31635 h 236"/>
                  <a:gd name="T6" fmla="*/ 25018 w 175"/>
                  <a:gd name="T7" fmla="*/ 31635 h 236"/>
                  <a:gd name="T8" fmla="*/ 21068 w 175"/>
                  <a:gd name="T9" fmla="*/ 47893 h 236"/>
                  <a:gd name="T10" fmla="*/ 21068 w 175"/>
                  <a:gd name="T11" fmla="*/ 47893 h 236"/>
                  <a:gd name="T12" fmla="*/ 25896 w 175"/>
                  <a:gd name="T13" fmla="*/ 73377 h 236"/>
                  <a:gd name="T14" fmla="*/ 25896 w 175"/>
                  <a:gd name="T15" fmla="*/ 73377 h 236"/>
                  <a:gd name="T16" fmla="*/ 47403 w 175"/>
                  <a:gd name="T17" fmla="*/ 74255 h 236"/>
                  <a:gd name="T18" fmla="*/ 47403 w 175"/>
                  <a:gd name="T19" fmla="*/ 74255 h 236"/>
                  <a:gd name="T20" fmla="*/ 51353 w 175"/>
                  <a:gd name="T21" fmla="*/ 66786 h 236"/>
                  <a:gd name="T22" fmla="*/ 51353 w 175"/>
                  <a:gd name="T23" fmla="*/ 66786 h 236"/>
                  <a:gd name="T24" fmla="*/ 45208 w 175"/>
                  <a:gd name="T25" fmla="*/ 20651 h 236"/>
                  <a:gd name="T26" fmla="*/ 68910 w 175"/>
                  <a:gd name="T27" fmla="*/ 58877 h 236"/>
                  <a:gd name="T28" fmla="*/ 68910 w 175"/>
                  <a:gd name="T29" fmla="*/ 58877 h 236"/>
                  <a:gd name="T30" fmla="*/ 25457 w 175"/>
                  <a:gd name="T31" fmla="*/ 87876 h 236"/>
                  <a:gd name="T32" fmla="*/ 25457 w 175"/>
                  <a:gd name="T33" fmla="*/ 87876 h 236"/>
                  <a:gd name="T34" fmla="*/ 7023 w 175"/>
                  <a:gd name="T35" fmla="*/ 62832 h 236"/>
                  <a:gd name="T36" fmla="*/ 7023 w 175"/>
                  <a:gd name="T37" fmla="*/ 62832 h 236"/>
                  <a:gd name="T38" fmla="*/ 8339 w 175"/>
                  <a:gd name="T39" fmla="*/ 54044 h 236"/>
                  <a:gd name="T40" fmla="*/ 8339 w 175"/>
                  <a:gd name="T41" fmla="*/ 54044 h 236"/>
                  <a:gd name="T42" fmla="*/ 2195 w 175"/>
                  <a:gd name="T43" fmla="*/ 44378 h 236"/>
                  <a:gd name="T44" fmla="*/ 2195 w 175"/>
                  <a:gd name="T45" fmla="*/ 44378 h 236"/>
                  <a:gd name="T46" fmla="*/ 52670 w 175"/>
                  <a:gd name="T47" fmla="*/ 7030 h 236"/>
                  <a:gd name="T48" fmla="*/ 52670 w 175"/>
                  <a:gd name="T49" fmla="*/ 7030 h 236"/>
                  <a:gd name="T50" fmla="*/ 68910 w 175"/>
                  <a:gd name="T51" fmla="*/ 58877 h 2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5" h="236">
                    <a:moveTo>
                      <a:pt x="103" y="47"/>
                    </a:moveTo>
                    <a:lnTo>
                      <a:pt x="103" y="47"/>
                    </a:lnTo>
                    <a:cubicBezTo>
                      <a:pt x="83" y="46"/>
                      <a:pt x="69" y="56"/>
                      <a:pt x="57" y="72"/>
                    </a:cubicBezTo>
                    <a:cubicBezTo>
                      <a:pt x="59" y="85"/>
                      <a:pt x="53" y="95"/>
                      <a:pt x="48" y="109"/>
                    </a:cubicBezTo>
                    <a:cubicBezTo>
                      <a:pt x="40" y="130"/>
                      <a:pt x="40" y="152"/>
                      <a:pt x="59" y="167"/>
                    </a:cubicBezTo>
                    <a:cubicBezTo>
                      <a:pt x="70" y="175"/>
                      <a:pt x="96" y="176"/>
                      <a:pt x="108" y="169"/>
                    </a:cubicBezTo>
                    <a:cubicBezTo>
                      <a:pt x="111" y="166"/>
                      <a:pt x="115" y="156"/>
                      <a:pt x="117" y="152"/>
                    </a:cubicBezTo>
                    <a:cubicBezTo>
                      <a:pt x="130" y="123"/>
                      <a:pt x="157" y="53"/>
                      <a:pt x="103" y="47"/>
                    </a:cubicBezTo>
                    <a:close/>
                    <a:moveTo>
                      <a:pt x="157" y="134"/>
                    </a:moveTo>
                    <a:lnTo>
                      <a:pt x="157" y="134"/>
                    </a:lnTo>
                    <a:cubicBezTo>
                      <a:pt x="142" y="173"/>
                      <a:pt x="108" y="235"/>
                      <a:pt x="58" y="200"/>
                    </a:cubicBezTo>
                    <a:cubicBezTo>
                      <a:pt x="40" y="187"/>
                      <a:pt x="21" y="166"/>
                      <a:pt x="16" y="143"/>
                    </a:cubicBezTo>
                    <a:cubicBezTo>
                      <a:pt x="16" y="137"/>
                      <a:pt x="16" y="130"/>
                      <a:pt x="19" y="123"/>
                    </a:cubicBezTo>
                    <a:cubicBezTo>
                      <a:pt x="9" y="122"/>
                      <a:pt x="0" y="113"/>
                      <a:pt x="5" y="101"/>
                    </a:cubicBezTo>
                    <a:cubicBezTo>
                      <a:pt x="25" y="58"/>
                      <a:pt x="63" y="0"/>
                      <a:pt x="120" y="16"/>
                    </a:cubicBezTo>
                    <a:cubicBezTo>
                      <a:pt x="171" y="30"/>
                      <a:pt x="174" y="93"/>
                      <a:pt x="157"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61" name="Freeform 196">
                <a:extLst>
                  <a:ext uri="{FF2B5EF4-FFF2-40B4-BE49-F238E27FC236}">
                    <a16:creationId xmlns:a16="http://schemas.microsoft.com/office/drawing/2014/main" id="{883A085F-9244-CA4F-9D66-EBC8FB4F92E4}"/>
                  </a:ext>
                </a:extLst>
              </p:cNvPr>
              <p:cNvSpPr>
                <a:spLocks noChangeArrowheads="1"/>
              </p:cNvSpPr>
              <p:nvPr/>
            </p:nvSpPr>
            <p:spPr bwMode="auto">
              <a:xfrm>
                <a:off x="4378132" y="5203468"/>
                <a:ext cx="77133" cy="65393"/>
              </a:xfrm>
              <a:custGeom>
                <a:avLst/>
                <a:gdLst>
                  <a:gd name="T0" fmla="*/ 129 w 177"/>
                  <a:gd name="T1" fmla="*/ 62 h 150"/>
                  <a:gd name="T2" fmla="*/ 129 w 177"/>
                  <a:gd name="T3" fmla="*/ 62 h 150"/>
                  <a:gd name="T4" fmla="*/ 89 w 177"/>
                  <a:gd name="T5" fmla="*/ 33 h 150"/>
                  <a:gd name="T6" fmla="*/ 89 w 177"/>
                  <a:gd name="T7" fmla="*/ 33 h 150"/>
                  <a:gd name="T8" fmla="*/ 58 w 177"/>
                  <a:gd name="T9" fmla="*/ 42 h 150"/>
                  <a:gd name="T10" fmla="*/ 58 w 177"/>
                  <a:gd name="T11" fmla="*/ 42 h 150"/>
                  <a:gd name="T12" fmla="*/ 24 w 177"/>
                  <a:gd name="T13" fmla="*/ 77 h 150"/>
                  <a:gd name="T14" fmla="*/ 24 w 177"/>
                  <a:gd name="T15" fmla="*/ 77 h 150"/>
                  <a:gd name="T16" fmla="*/ 47 w 177"/>
                  <a:gd name="T17" fmla="*/ 119 h 150"/>
                  <a:gd name="T18" fmla="*/ 47 w 177"/>
                  <a:gd name="T19" fmla="*/ 119 h 150"/>
                  <a:gd name="T20" fmla="*/ 63 w 177"/>
                  <a:gd name="T21" fmla="*/ 119 h 150"/>
                  <a:gd name="T22" fmla="*/ 63 w 177"/>
                  <a:gd name="T23" fmla="*/ 119 h 150"/>
                  <a:gd name="T24" fmla="*/ 129 w 177"/>
                  <a:gd name="T25" fmla="*/ 62 h 150"/>
                  <a:gd name="T26" fmla="*/ 97 w 177"/>
                  <a:gd name="T27" fmla="*/ 145 h 150"/>
                  <a:gd name="T28" fmla="*/ 97 w 177"/>
                  <a:gd name="T29" fmla="*/ 145 h 150"/>
                  <a:gd name="T30" fmla="*/ 0 w 177"/>
                  <a:gd name="T31" fmla="*/ 88 h 150"/>
                  <a:gd name="T32" fmla="*/ 0 w 177"/>
                  <a:gd name="T33" fmla="*/ 88 h 150"/>
                  <a:gd name="T34" fmla="*/ 17 w 177"/>
                  <a:gd name="T35" fmla="*/ 29 h 150"/>
                  <a:gd name="T36" fmla="*/ 17 w 177"/>
                  <a:gd name="T37" fmla="*/ 29 h 150"/>
                  <a:gd name="T38" fmla="*/ 32 w 177"/>
                  <a:gd name="T39" fmla="*/ 24 h 150"/>
                  <a:gd name="T40" fmla="*/ 32 w 177"/>
                  <a:gd name="T41" fmla="*/ 24 h 150"/>
                  <a:gd name="T42" fmla="*/ 41 w 177"/>
                  <a:gd name="T43" fmla="*/ 3 h 150"/>
                  <a:gd name="T44" fmla="*/ 41 w 177"/>
                  <a:gd name="T45" fmla="*/ 3 h 150"/>
                  <a:gd name="T46" fmla="*/ 160 w 177"/>
                  <a:gd name="T47" fmla="*/ 64 h 150"/>
                  <a:gd name="T48" fmla="*/ 160 w 177"/>
                  <a:gd name="T49" fmla="*/ 64 h 150"/>
                  <a:gd name="T50" fmla="*/ 97 w 177"/>
                  <a:gd name="T51" fmla="*/ 14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7" h="150">
                    <a:moveTo>
                      <a:pt x="129" y="62"/>
                    </a:moveTo>
                    <a:lnTo>
                      <a:pt x="129" y="62"/>
                    </a:lnTo>
                    <a:cubicBezTo>
                      <a:pt x="120" y="45"/>
                      <a:pt x="105" y="37"/>
                      <a:pt x="89" y="33"/>
                    </a:cubicBezTo>
                    <a:lnTo>
                      <a:pt x="89" y="33"/>
                    </a:lnTo>
                    <a:cubicBezTo>
                      <a:pt x="82" y="41"/>
                      <a:pt x="71" y="41"/>
                      <a:pt x="58" y="42"/>
                    </a:cubicBezTo>
                    <a:lnTo>
                      <a:pt x="58" y="42"/>
                    </a:lnTo>
                    <a:cubicBezTo>
                      <a:pt x="38" y="45"/>
                      <a:pt x="22" y="54"/>
                      <a:pt x="24" y="77"/>
                    </a:cubicBezTo>
                    <a:lnTo>
                      <a:pt x="24" y="77"/>
                    </a:lnTo>
                    <a:cubicBezTo>
                      <a:pt x="24" y="88"/>
                      <a:pt x="36" y="113"/>
                      <a:pt x="47" y="119"/>
                    </a:cubicBezTo>
                    <a:lnTo>
                      <a:pt x="47" y="119"/>
                    </a:lnTo>
                    <a:cubicBezTo>
                      <a:pt x="51" y="120"/>
                      <a:pt x="59" y="119"/>
                      <a:pt x="63" y="119"/>
                    </a:cubicBezTo>
                    <a:lnTo>
                      <a:pt x="63" y="119"/>
                    </a:lnTo>
                    <a:cubicBezTo>
                      <a:pt x="91" y="119"/>
                      <a:pt x="154" y="111"/>
                      <a:pt x="129" y="62"/>
                    </a:cubicBezTo>
                    <a:close/>
                    <a:moveTo>
                      <a:pt x="97" y="145"/>
                    </a:moveTo>
                    <a:lnTo>
                      <a:pt x="97" y="145"/>
                    </a:lnTo>
                    <a:cubicBezTo>
                      <a:pt x="62" y="149"/>
                      <a:pt x="0" y="148"/>
                      <a:pt x="0" y="88"/>
                    </a:cubicBezTo>
                    <a:lnTo>
                      <a:pt x="0" y="88"/>
                    </a:lnTo>
                    <a:cubicBezTo>
                      <a:pt x="0" y="69"/>
                      <a:pt x="4" y="44"/>
                      <a:pt x="17" y="29"/>
                    </a:cubicBezTo>
                    <a:lnTo>
                      <a:pt x="17" y="29"/>
                    </a:lnTo>
                    <a:cubicBezTo>
                      <a:pt x="21" y="27"/>
                      <a:pt x="25" y="24"/>
                      <a:pt x="32" y="24"/>
                    </a:cubicBezTo>
                    <a:lnTo>
                      <a:pt x="32" y="24"/>
                    </a:lnTo>
                    <a:cubicBezTo>
                      <a:pt x="28" y="15"/>
                      <a:pt x="30" y="3"/>
                      <a:pt x="41" y="3"/>
                    </a:cubicBezTo>
                    <a:lnTo>
                      <a:pt x="41" y="3"/>
                    </a:lnTo>
                    <a:cubicBezTo>
                      <a:pt x="82" y="0"/>
                      <a:pt x="142" y="7"/>
                      <a:pt x="160" y="64"/>
                    </a:cubicBezTo>
                    <a:lnTo>
                      <a:pt x="160" y="64"/>
                    </a:lnTo>
                    <a:cubicBezTo>
                      <a:pt x="176" y="113"/>
                      <a:pt x="135" y="142"/>
                      <a:pt x="97" y="145"/>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62" name="Freeform 197">
                <a:extLst>
                  <a:ext uri="{FF2B5EF4-FFF2-40B4-BE49-F238E27FC236}">
                    <a16:creationId xmlns:a16="http://schemas.microsoft.com/office/drawing/2014/main" id="{5A7B1F25-7B51-D944-9C73-A806CA714AF1}"/>
                  </a:ext>
                </a:extLst>
              </p:cNvPr>
              <p:cNvSpPr>
                <a:spLocks noChangeArrowheads="1"/>
              </p:cNvSpPr>
              <p:nvPr/>
            </p:nvSpPr>
            <p:spPr bwMode="auto">
              <a:xfrm>
                <a:off x="4839479" y="5193296"/>
                <a:ext cx="80045" cy="81377"/>
              </a:xfrm>
              <a:custGeom>
                <a:avLst/>
                <a:gdLst>
                  <a:gd name="T0" fmla="*/ 64 w 186"/>
                  <a:gd name="T1" fmla="*/ 132 h 187"/>
                  <a:gd name="T2" fmla="*/ 64 w 186"/>
                  <a:gd name="T3" fmla="*/ 132 h 187"/>
                  <a:gd name="T4" fmla="*/ 113 w 186"/>
                  <a:gd name="T5" fmla="*/ 140 h 187"/>
                  <a:gd name="T6" fmla="*/ 113 w 186"/>
                  <a:gd name="T7" fmla="*/ 140 h 187"/>
                  <a:gd name="T8" fmla="*/ 138 w 186"/>
                  <a:gd name="T9" fmla="*/ 120 h 187"/>
                  <a:gd name="T10" fmla="*/ 138 w 186"/>
                  <a:gd name="T11" fmla="*/ 120 h 187"/>
                  <a:gd name="T12" fmla="*/ 155 w 186"/>
                  <a:gd name="T13" fmla="*/ 73 h 187"/>
                  <a:gd name="T14" fmla="*/ 155 w 186"/>
                  <a:gd name="T15" fmla="*/ 73 h 187"/>
                  <a:gd name="T16" fmla="*/ 115 w 186"/>
                  <a:gd name="T17" fmla="*/ 45 h 187"/>
                  <a:gd name="T18" fmla="*/ 115 w 186"/>
                  <a:gd name="T19" fmla="*/ 45 h 187"/>
                  <a:gd name="T20" fmla="*/ 99 w 186"/>
                  <a:gd name="T21" fmla="*/ 52 h 187"/>
                  <a:gd name="T22" fmla="*/ 99 w 186"/>
                  <a:gd name="T23" fmla="*/ 52 h 187"/>
                  <a:gd name="T24" fmla="*/ 64 w 186"/>
                  <a:gd name="T25" fmla="*/ 132 h 187"/>
                  <a:gd name="T26" fmla="*/ 57 w 186"/>
                  <a:gd name="T27" fmla="*/ 41 h 187"/>
                  <a:gd name="T28" fmla="*/ 57 w 186"/>
                  <a:gd name="T29" fmla="*/ 41 h 187"/>
                  <a:gd name="T30" fmla="*/ 170 w 186"/>
                  <a:gd name="T31" fmla="*/ 52 h 187"/>
                  <a:gd name="T32" fmla="*/ 170 w 186"/>
                  <a:gd name="T33" fmla="*/ 52 h 187"/>
                  <a:gd name="T34" fmla="*/ 180 w 186"/>
                  <a:gd name="T35" fmla="*/ 113 h 187"/>
                  <a:gd name="T36" fmla="*/ 180 w 186"/>
                  <a:gd name="T37" fmla="*/ 113 h 187"/>
                  <a:gd name="T38" fmla="*/ 169 w 186"/>
                  <a:gd name="T39" fmla="*/ 125 h 187"/>
                  <a:gd name="T40" fmla="*/ 169 w 186"/>
                  <a:gd name="T41" fmla="*/ 125 h 187"/>
                  <a:gd name="T42" fmla="*/ 169 w 186"/>
                  <a:gd name="T43" fmla="*/ 148 h 187"/>
                  <a:gd name="T44" fmla="*/ 169 w 186"/>
                  <a:gd name="T45" fmla="*/ 148 h 187"/>
                  <a:gd name="T46" fmla="*/ 35 w 186"/>
                  <a:gd name="T47" fmla="*/ 142 h 187"/>
                  <a:gd name="T48" fmla="*/ 35 w 186"/>
                  <a:gd name="T49" fmla="*/ 142 h 187"/>
                  <a:gd name="T50" fmla="*/ 57 w 186"/>
                  <a:gd name="T51" fmla="*/ 41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6" h="187">
                    <a:moveTo>
                      <a:pt x="64" y="132"/>
                    </a:moveTo>
                    <a:lnTo>
                      <a:pt x="64" y="132"/>
                    </a:lnTo>
                    <a:cubicBezTo>
                      <a:pt x="78" y="142"/>
                      <a:pt x="96" y="144"/>
                      <a:pt x="113" y="140"/>
                    </a:cubicBezTo>
                    <a:lnTo>
                      <a:pt x="113" y="140"/>
                    </a:lnTo>
                    <a:cubicBezTo>
                      <a:pt x="117" y="129"/>
                      <a:pt x="126" y="127"/>
                      <a:pt x="138" y="120"/>
                    </a:cubicBezTo>
                    <a:lnTo>
                      <a:pt x="138" y="120"/>
                    </a:lnTo>
                    <a:cubicBezTo>
                      <a:pt x="153" y="109"/>
                      <a:pt x="165" y="94"/>
                      <a:pt x="155" y="73"/>
                    </a:cubicBezTo>
                    <a:lnTo>
                      <a:pt x="155" y="73"/>
                    </a:lnTo>
                    <a:cubicBezTo>
                      <a:pt x="149" y="62"/>
                      <a:pt x="128" y="45"/>
                      <a:pt x="115" y="45"/>
                    </a:cubicBezTo>
                    <a:lnTo>
                      <a:pt x="115" y="45"/>
                    </a:lnTo>
                    <a:cubicBezTo>
                      <a:pt x="111" y="45"/>
                      <a:pt x="103" y="50"/>
                      <a:pt x="99" y="52"/>
                    </a:cubicBezTo>
                    <a:lnTo>
                      <a:pt x="99" y="52"/>
                    </a:lnTo>
                    <a:cubicBezTo>
                      <a:pt x="76" y="63"/>
                      <a:pt x="21" y="98"/>
                      <a:pt x="64" y="132"/>
                    </a:cubicBezTo>
                    <a:close/>
                    <a:moveTo>
                      <a:pt x="57" y="41"/>
                    </a:moveTo>
                    <a:lnTo>
                      <a:pt x="57" y="41"/>
                    </a:lnTo>
                    <a:cubicBezTo>
                      <a:pt x="89" y="24"/>
                      <a:pt x="145" y="0"/>
                      <a:pt x="170" y="52"/>
                    </a:cubicBezTo>
                    <a:lnTo>
                      <a:pt x="170" y="52"/>
                    </a:lnTo>
                    <a:cubicBezTo>
                      <a:pt x="178" y="71"/>
                      <a:pt x="185" y="95"/>
                      <a:pt x="180" y="113"/>
                    </a:cubicBezTo>
                    <a:lnTo>
                      <a:pt x="180" y="113"/>
                    </a:lnTo>
                    <a:cubicBezTo>
                      <a:pt x="177" y="119"/>
                      <a:pt x="173" y="121"/>
                      <a:pt x="169" y="125"/>
                    </a:cubicBezTo>
                    <a:lnTo>
                      <a:pt x="169" y="125"/>
                    </a:lnTo>
                    <a:cubicBezTo>
                      <a:pt x="176" y="132"/>
                      <a:pt x="178" y="142"/>
                      <a:pt x="169" y="148"/>
                    </a:cubicBezTo>
                    <a:lnTo>
                      <a:pt x="169" y="148"/>
                    </a:lnTo>
                    <a:cubicBezTo>
                      <a:pt x="132" y="166"/>
                      <a:pt x="76" y="186"/>
                      <a:pt x="35" y="142"/>
                    </a:cubicBezTo>
                    <a:lnTo>
                      <a:pt x="35" y="142"/>
                    </a:lnTo>
                    <a:cubicBezTo>
                      <a:pt x="0" y="106"/>
                      <a:pt x="25" y="60"/>
                      <a:pt x="57" y="41"/>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63" name="Freeform 198">
                <a:extLst>
                  <a:ext uri="{FF2B5EF4-FFF2-40B4-BE49-F238E27FC236}">
                    <a16:creationId xmlns:a16="http://schemas.microsoft.com/office/drawing/2014/main" id="{8250A8B8-5379-4941-9D67-4B2165BA84D2}"/>
                  </a:ext>
                </a:extLst>
              </p:cNvPr>
              <p:cNvSpPr>
                <a:spLocks noChangeArrowheads="1"/>
              </p:cNvSpPr>
              <p:nvPr/>
            </p:nvSpPr>
            <p:spPr bwMode="auto">
              <a:xfrm>
                <a:off x="5001024" y="5203468"/>
                <a:ext cx="78589" cy="65393"/>
              </a:xfrm>
              <a:custGeom>
                <a:avLst/>
                <a:gdLst>
                  <a:gd name="T0" fmla="*/ 130 w 179"/>
                  <a:gd name="T1" fmla="*/ 61 h 150"/>
                  <a:gd name="T2" fmla="*/ 130 w 179"/>
                  <a:gd name="T3" fmla="*/ 61 h 150"/>
                  <a:gd name="T4" fmla="*/ 90 w 179"/>
                  <a:gd name="T5" fmla="*/ 33 h 150"/>
                  <a:gd name="T6" fmla="*/ 90 w 179"/>
                  <a:gd name="T7" fmla="*/ 33 h 150"/>
                  <a:gd name="T8" fmla="*/ 59 w 179"/>
                  <a:gd name="T9" fmla="*/ 41 h 150"/>
                  <a:gd name="T10" fmla="*/ 59 w 179"/>
                  <a:gd name="T11" fmla="*/ 41 h 150"/>
                  <a:gd name="T12" fmla="*/ 24 w 179"/>
                  <a:gd name="T13" fmla="*/ 76 h 150"/>
                  <a:gd name="T14" fmla="*/ 24 w 179"/>
                  <a:gd name="T15" fmla="*/ 76 h 150"/>
                  <a:gd name="T16" fmla="*/ 47 w 179"/>
                  <a:gd name="T17" fmla="*/ 117 h 150"/>
                  <a:gd name="T18" fmla="*/ 47 w 179"/>
                  <a:gd name="T19" fmla="*/ 117 h 150"/>
                  <a:gd name="T20" fmla="*/ 63 w 179"/>
                  <a:gd name="T21" fmla="*/ 118 h 150"/>
                  <a:gd name="T22" fmla="*/ 63 w 179"/>
                  <a:gd name="T23" fmla="*/ 118 h 150"/>
                  <a:gd name="T24" fmla="*/ 130 w 179"/>
                  <a:gd name="T25" fmla="*/ 61 h 150"/>
                  <a:gd name="T26" fmla="*/ 99 w 179"/>
                  <a:gd name="T27" fmla="*/ 145 h 150"/>
                  <a:gd name="T28" fmla="*/ 99 w 179"/>
                  <a:gd name="T29" fmla="*/ 145 h 150"/>
                  <a:gd name="T30" fmla="*/ 0 w 179"/>
                  <a:gd name="T31" fmla="*/ 88 h 150"/>
                  <a:gd name="T32" fmla="*/ 0 w 179"/>
                  <a:gd name="T33" fmla="*/ 88 h 150"/>
                  <a:gd name="T34" fmla="*/ 17 w 179"/>
                  <a:gd name="T35" fmla="*/ 29 h 150"/>
                  <a:gd name="T36" fmla="*/ 17 w 179"/>
                  <a:gd name="T37" fmla="*/ 29 h 150"/>
                  <a:gd name="T38" fmla="*/ 32 w 179"/>
                  <a:gd name="T39" fmla="*/ 22 h 150"/>
                  <a:gd name="T40" fmla="*/ 32 w 179"/>
                  <a:gd name="T41" fmla="*/ 22 h 150"/>
                  <a:gd name="T42" fmla="*/ 42 w 179"/>
                  <a:gd name="T43" fmla="*/ 1 h 150"/>
                  <a:gd name="T44" fmla="*/ 42 w 179"/>
                  <a:gd name="T45" fmla="*/ 1 h 150"/>
                  <a:gd name="T46" fmla="*/ 160 w 179"/>
                  <a:gd name="T47" fmla="*/ 62 h 150"/>
                  <a:gd name="T48" fmla="*/ 160 w 179"/>
                  <a:gd name="T49" fmla="*/ 62 h 150"/>
                  <a:gd name="T50" fmla="*/ 99 w 179"/>
                  <a:gd name="T51" fmla="*/ 14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9" h="150">
                    <a:moveTo>
                      <a:pt x="130" y="61"/>
                    </a:moveTo>
                    <a:lnTo>
                      <a:pt x="130" y="61"/>
                    </a:lnTo>
                    <a:cubicBezTo>
                      <a:pt x="120" y="43"/>
                      <a:pt x="105" y="36"/>
                      <a:pt x="90" y="33"/>
                    </a:cubicBezTo>
                    <a:lnTo>
                      <a:pt x="90" y="33"/>
                    </a:lnTo>
                    <a:cubicBezTo>
                      <a:pt x="80" y="41"/>
                      <a:pt x="72" y="40"/>
                      <a:pt x="59" y="41"/>
                    </a:cubicBezTo>
                    <a:lnTo>
                      <a:pt x="59" y="41"/>
                    </a:lnTo>
                    <a:cubicBezTo>
                      <a:pt x="40" y="43"/>
                      <a:pt x="24" y="53"/>
                      <a:pt x="24" y="76"/>
                    </a:cubicBezTo>
                    <a:lnTo>
                      <a:pt x="24" y="76"/>
                    </a:lnTo>
                    <a:cubicBezTo>
                      <a:pt x="24" y="88"/>
                      <a:pt x="36" y="112"/>
                      <a:pt x="47" y="117"/>
                    </a:cubicBezTo>
                    <a:lnTo>
                      <a:pt x="47" y="117"/>
                    </a:lnTo>
                    <a:cubicBezTo>
                      <a:pt x="51" y="120"/>
                      <a:pt x="59" y="118"/>
                      <a:pt x="63" y="118"/>
                    </a:cubicBezTo>
                    <a:lnTo>
                      <a:pt x="63" y="118"/>
                    </a:lnTo>
                    <a:cubicBezTo>
                      <a:pt x="91" y="118"/>
                      <a:pt x="155" y="109"/>
                      <a:pt x="130" y="61"/>
                    </a:cubicBezTo>
                    <a:close/>
                    <a:moveTo>
                      <a:pt x="99" y="145"/>
                    </a:moveTo>
                    <a:lnTo>
                      <a:pt x="99" y="145"/>
                    </a:lnTo>
                    <a:cubicBezTo>
                      <a:pt x="63" y="149"/>
                      <a:pt x="0" y="146"/>
                      <a:pt x="0" y="88"/>
                    </a:cubicBezTo>
                    <a:lnTo>
                      <a:pt x="0" y="88"/>
                    </a:lnTo>
                    <a:cubicBezTo>
                      <a:pt x="0" y="67"/>
                      <a:pt x="4" y="42"/>
                      <a:pt x="17" y="29"/>
                    </a:cubicBezTo>
                    <a:lnTo>
                      <a:pt x="17" y="29"/>
                    </a:lnTo>
                    <a:cubicBezTo>
                      <a:pt x="21" y="25"/>
                      <a:pt x="26" y="22"/>
                      <a:pt x="32" y="22"/>
                    </a:cubicBezTo>
                    <a:lnTo>
                      <a:pt x="32" y="22"/>
                    </a:lnTo>
                    <a:cubicBezTo>
                      <a:pt x="28" y="13"/>
                      <a:pt x="30" y="3"/>
                      <a:pt x="42" y="1"/>
                    </a:cubicBezTo>
                    <a:lnTo>
                      <a:pt x="42" y="1"/>
                    </a:lnTo>
                    <a:cubicBezTo>
                      <a:pt x="83" y="0"/>
                      <a:pt x="142" y="7"/>
                      <a:pt x="160" y="62"/>
                    </a:cubicBezTo>
                    <a:lnTo>
                      <a:pt x="160" y="62"/>
                    </a:lnTo>
                    <a:cubicBezTo>
                      <a:pt x="178" y="112"/>
                      <a:pt x="135" y="141"/>
                      <a:pt x="99" y="145"/>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64" name="Freeform 199">
                <a:extLst>
                  <a:ext uri="{FF2B5EF4-FFF2-40B4-BE49-F238E27FC236}">
                    <a16:creationId xmlns:a16="http://schemas.microsoft.com/office/drawing/2014/main" id="{23B2AFD5-DFEE-234F-9824-1B49E4752758}"/>
                  </a:ext>
                </a:extLst>
              </p:cNvPr>
              <p:cNvSpPr>
                <a:spLocks/>
              </p:cNvSpPr>
              <p:nvPr/>
            </p:nvSpPr>
            <p:spPr bwMode="auto">
              <a:xfrm>
                <a:off x="5152032" y="5187951"/>
                <a:ext cx="74889" cy="103694"/>
              </a:xfrm>
              <a:custGeom>
                <a:avLst/>
                <a:gdLst>
                  <a:gd name="T0" fmla="*/ 43470 w 174"/>
                  <a:gd name="T1" fmla="*/ 21090 h 236"/>
                  <a:gd name="T2" fmla="*/ 43470 w 174"/>
                  <a:gd name="T3" fmla="*/ 21090 h 236"/>
                  <a:gd name="T4" fmla="*/ 24102 w 174"/>
                  <a:gd name="T5" fmla="*/ 31635 h 236"/>
                  <a:gd name="T6" fmla="*/ 24102 w 174"/>
                  <a:gd name="T7" fmla="*/ 31635 h 236"/>
                  <a:gd name="T8" fmla="*/ 20229 w 174"/>
                  <a:gd name="T9" fmla="*/ 47893 h 236"/>
                  <a:gd name="T10" fmla="*/ 20229 w 174"/>
                  <a:gd name="T11" fmla="*/ 47893 h 236"/>
                  <a:gd name="T12" fmla="*/ 25393 w 174"/>
                  <a:gd name="T13" fmla="*/ 73377 h 236"/>
                  <a:gd name="T14" fmla="*/ 25393 w 174"/>
                  <a:gd name="T15" fmla="*/ 73377 h 236"/>
                  <a:gd name="T16" fmla="*/ 45622 w 174"/>
                  <a:gd name="T17" fmla="*/ 73816 h 236"/>
                  <a:gd name="T18" fmla="*/ 45622 w 174"/>
                  <a:gd name="T19" fmla="*/ 73816 h 236"/>
                  <a:gd name="T20" fmla="*/ 49496 w 174"/>
                  <a:gd name="T21" fmla="*/ 66786 h 236"/>
                  <a:gd name="T22" fmla="*/ 49496 w 174"/>
                  <a:gd name="T23" fmla="*/ 66786 h 236"/>
                  <a:gd name="T24" fmla="*/ 43470 w 174"/>
                  <a:gd name="T25" fmla="*/ 21090 h 236"/>
                  <a:gd name="T26" fmla="*/ 67142 w 174"/>
                  <a:gd name="T27" fmla="*/ 58877 h 236"/>
                  <a:gd name="T28" fmla="*/ 67142 w 174"/>
                  <a:gd name="T29" fmla="*/ 58877 h 236"/>
                  <a:gd name="T30" fmla="*/ 24533 w 174"/>
                  <a:gd name="T31" fmla="*/ 86998 h 236"/>
                  <a:gd name="T32" fmla="*/ 24533 w 174"/>
                  <a:gd name="T33" fmla="*/ 86998 h 236"/>
                  <a:gd name="T34" fmla="*/ 6456 w 174"/>
                  <a:gd name="T35" fmla="*/ 62832 h 236"/>
                  <a:gd name="T36" fmla="*/ 6456 w 174"/>
                  <a:gd name="T37" fmla="*/ 62832 h 236"/>
                  <a:gd name="T38" fmla="*/ 7747 w 174"/>
                  <a:gd name="T39" fmla="*/ 54483 h 236"/>
                  <a:gd name="T40" fmla="*/ 7747 w 174"/>
                  <a:gd name="T41" fmla="*/ 54483 h 236"/>
                  <a:gd name="T42" fmla="*/ 2152 w 174"/>
                  <a:gd name="T43" fmla="*/ 44378 h 236"/>
                  <a:gd name="T44" fmla="*/ 2152 w 174"/>
                  <a:gd name="T45" fmla="*/ 44378 h 236"/>
                  <a:gd name="T46" fmla="*/ 50787 w 174"/>
                  <a:gd name="T47" fmla="*/ 7469 h 236"/>
                  <a:gd name="T48" fmla="*/ 50787 w 174"/>
                  <a:gd name="T49" fmla="*/ 7469 h 236"/>
                  <a:gd name="T50" fmla="*/ 67142 w 174"/>
                  <a:gd name="T51" fmla="*/ 58877 h 2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4" h="236">
                    <a:moveTo>
                      <a:pt x="101" y="48"/>
                    </a:moveTo>
                    <a:lnTo>
                      <a:pt x="101" y="48"/>
                    </a:lnTo>
                    <a:cubicBezTo>
                      <a:pt x="82" y="47"/>
                      <a:pt x="68" y="57"/>
                      <a:pt x="56" y="72"/>
                    </a:cubicBezTo>
                    <a:cubicBezTo>
                      <a:pt x="59" y="84"/>
                      <a:pt x="52" y="94"/>
                      <a:pt x="47" y="109"/>
                    </a:cubicBezTo>
                    <a:cubicBezTo>
                      <a:pt x="39" y="130"/>
                      <a:pt x="38" y="152"/>
                      <a:pt x="59" y="167"/>
                    </a:cubicBezTo>
                    <a:cubicBezTo>
                      <a:pt x="68" y="174"/>
                      <a:pt x="96" y="177"/>
                      <a:pt x="106" y="168"/>
                    </a:cubicBezTo>
                    <a:cubicBezTo>
                      <a:pt x="110" y="165"/>
                      <a:pt x="113" y="157"/>
                      <a:pt x="115" y="152"/>
                    </a:cubicBezTo>
                    <a:cubicBezTo>
                      <a:pt x="130" y="123"/>
                      <a:pt x="156" y="52"/>
                      <a:pt x="101" y="48"/>
                    </a:cubicBezTo>
                    <a:close/>
                    <a:moveTo>
                      <a:pt x="156" y="134"/>
                    </a:moveTo>
                    <a:lnTo>
                      <a:pt x="156" y="134"/>
                    </a:lnTo>
                    <a:cubicBezTo>
                      <a:pt x="140" y="173"/>
                      <a:pt x="106" y="235"/>
                      <a:pt x="57" y="198"/>
                    </a:cubicBezTo>
                    <a:cubicBezTo>
                      <a:pt x="39" y="185"/>
                      <a:pt x="19" y="165"/>
                      <a:pt x="15" y="143"/>
                    </a:cubicBezTo>
                    <a:cubicBezTo>
                      <a:pt x="14" y="136"/>
                      <a:pt x="15" y="131"/>
                      <a:pt x="18" y="124"/>
                    </a:cubicBezTo>
                    <a:cubicBezTo>
                      <a:pt x="8" y="123"/>
                      <a:pt x="0" y="113"/>
                      <a:pt x="5" y="101"/>
                    </a:cubicBezTo>
                    <a:cubicBezTo>
                      <a:pt x="25" y="57"/>
                      <a:pt x="61" y="0"/>
                      <a:pt x="118" y="17"/>
                    </a:cubicBezTo>
                    <a:cubicBezTo>
                      <a:pt x="169" y="31"/>
                      <a:pt x="173" y="93"/>
                      <a:pt x="156"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65" name="Freeform 200">
                <a:extLst>
                  <a:ext uri="{FF2B5EF4-FFF2-40B4-BE49-F238E27FC236}">
                    <a16:creationId xmlns:a16="http://schemas.microsoft.com/office/drawing/2014/main" id="{A5441729-080C-584F-A45F-9DEBF1461EC7}"/>
                  </a:ext>
                </a:extLst>
              </p:cNvPr>
              <p:cNvSpPr>
                <a:spLocks noChangeArrowheads="1"/>
              </p:cNvSpPr>
              <p:nvPr/>
            </p:nvSpPr>
            <p:spPr bwMode="auto">
              <a:xfrm>
                <a:off x="5452184" y="5193296"/>
                <a:ext cx="87321" cy="87190"/>
              </a:xfrm>
              <a:custGeom>
                <a:avLst/>
                <a:gdLst>
                  <a:gd name="T0" fmla="*/ 61 w 204"/>
                  <a:gd name="T1" fmla="*/ 134 h 197"/>
                  <a:gd name="T2" fmla="*/ 61 w 204"/>
                  <a:gd name="T3" fmla="*/ 134 h 197"/>
                  <a:gd name="T4" fmla="*/ 109 w 204"/>
                  <a:gd name="T5" fmla="*/ 149 h 197"/>
                  <a:gd name="T6" fmla="*/ 109 w 204"/>
                  <a:gd name="T7" fmla="*/ 149 h 197"/>
                  <a:gd name="T8" fmla="*/ 142 w 204"/>
                  <a:gd name="T9" fmla="*/ 130 h 197"/>
                  <a:gd name="T10" fmla="*/ 142 w 204"/>
                  <a:gd name="T11" fmla="*/ 130 h 197"/>
                  <a:gd name="T12" fmla="*/ 176 w 204"/>
                  <a:gd name="T13" fmla="*/ 82 h 197"/>
                  <a:gd name="T14" fmla="*/ 176 w 204"/>
                  <a:gd name="T15" fmla="*/ 82 h 197"/>
                  <a:gd name="T16" fmla="*/ 145 w 204"/>
                  <a:gd name="T17" fmla="*/ 46 h 197"/>
                  <a:gd name="T18" fmla="*/ 145 w 204"/>
                  <a:gd name="T19" fmla="*/ 46 h 197"/>
                  <a:gd name="T20" fmla="*/ 126 w 204"/>
                  <a:gd name="T21" fmla="*/ 51 h 197"/>
                  <a:gd name="T22" fmla="*/ 126 w 204"/>
                  <a:gd name="T23" fmla="*/ 51 h 197"/>
                  <a:gd name="T24" fmla="*/ 61 w 204"/>
                  <a:gd name="T25" fmla="*/ 134 h 197"/>
                  <a:gd name="T26" fmla="*/ 86 w 204"/>
                  <a:gd name="T27" fmla="*/ 34 h 197"/>
                  <a:gd name="T28" fmla="*/ 86 w 204"/>
                  <a:gd name="T29" fmla="*/ 34 h 197"/>
                  <a:gd name="T30" fmla="*/ 200 w 204"/>
                  <a:gd name="T31" fmla="*/ 61 h 197"/>
                  <a:gd name="T32" fmla="*/ 200 w 204"/>
                  <a:gd name="T33" fmla="*/ 61 h 197"/>
                  <a:gd name="T34" fmla="*/ 189 w 204"/>
                  <a:gd name="T35" fmla="*/ 129 h 197"/>
                  <a:gd name="T36" fmla="*/ 189 w 204"/>
                  <a:gd name="T37" fmla="*/ 129 h 197"/>
                  <a:gd name="T38" fmla="*/ 174 w 204"/>
                  <a:gd name="T39" fmla="*/ 141 h 197"/>
                  <a:gd name="T40" fmla="*/ 174 w 204"/>
                  <a:gd name="T41" fmla="*/ 141 h 197"/>
                  <a:gd name="T42" fmla="*/ 166 w 204"/>
                  <a:gd name="T43" fmla="*/ 166 h 197"/>
                  <a:gd name="T44" fmla="*/ 166 w 204"/>
                  <a:gd name="T45" fmla="*/ 166 h 197"/>
                  <a:gd name="T46" fmla="*/ 25 w 204"/>
                  <a:gd name="T47" fmla="*/ 143 h 197"/>
                  <a:gd name="T48" fmla="*/ 25 w 204"/>
                  <a:gd name="T49" fmla="*/ 143 h 197"/>
                  <a:gd name="T50" fmla="*/ 86 w 204"/>
                  <a:gd name="T51" fmla="*/ 34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4" h="197">
                    <a:moveTo>
                      <a:pt x="61" y="134"/>
                    </a:moveTo>
                    <a:lnTo>
                      <a:pt x="61" y="134"/>
                    </a:lnTo>
                    <a:cubicBezTo>
                      <a:pt x="72" y="149"/>
                      <a:pt x="91" y="151"/>
                      <a:pt x="109" y="149"/>
                    </a:cubicBezTo>
                    <a:lnTo>
                      <a:pt x="109" y="149"/>
                    </a:lnTo>
                    <a:cubicBezTo>
                      <a:pt x="117" y="139"/>
                      <a:pt x="128" y="137"/>
                      <a:pt x="142" y="130"/>
                    </a:cubicBezTo>
                    <a:lnTo>
                      <a:pt x="142" y="130"/>
                    </a:lnTo>
                    <a:cubicBezTo>
                      <a:pt x="163" y="122"/>
                      <a:pt x="180" y="107"/>
                      <a:pt x="176" y="82"/>
                    </a:cubicBezTo>
                    <a:lnTo>
                      <a:pt x="176" y="82"/>
                    </a:lnTo>
                    <a:cubicBezTo>
                      <a:pt x="175" y="70"/>
                      <a:pt x="158" y="47"/>
                      <a:pt x="145" y="46"/>
                    </a:cubicBezTo>
                    <a:lnTo>
                      <a:pt x="145" y="46"/>
                    </a:lnTo>
                    <a:cubicBezTo>
                      <a:pt x="140" y="46"/>
                      <a:pt x="132" y="50"/>
                      <a:pt x="126" y="51"/>
                    </a:cubicBezTo>
                    <a:lnTo>
                      <a:pt x="126" y="51"/>
                    </a:lnTo>
                    <a:cubicBezTo>
                      <a:pt x="96" y="61"/>
                      <a:pt x="27" y="91"/>
                      <a:pt x="61" y="134"/>
                    </a:cubicBezTo>
                    <a:close/>
                    <a:moveTo>
                      <a:pt x="86" y="34"/>
                    </a:moveTo>
                    <a:lnTo>
                      <a:pt x="86" y="34"/>
                    </a:lnTo>
                    <a:cubicBezTo>
                      <a:pt x="124" y="20"/>
                      <a:pt x="192" y="0"/>
                      <a:pt x="200" y="61"/>
                    </a:cubicBezTo>
                    <a:lnTo>
                      <a:pt x="200" y="61"/>
                    </a:lnTo>
                    <a:cubicBezTo>
                      <a:pt x="203" y="83"/>
                      <a:pt x="203" y="110"/>
                      <a:pt x="189" y="129"/>
                    </a:cubicBezTo>
                    <a:lnTo>
                      <a:pt x="189" y="129"/>
                    </a:lnTo>
                    <a:cubicBezTo>
                      <a:pt x="185" y="134"/>
                      <a:pt x="180" y="138"/>
                      <a:pt x="174" y="141"/>
                    </a:cubicBezTo>
                    <a:lnTo>
                      <a:pt x="174" y="141"/>
                    </a:lnTo>
                    <a:cubicBezTo>
                      <a:pt x="179" y="149"/>
                      <a:pt x="178" y="162"/>
                      <a:pt x="166" y="166"/>
                    </a:cubicBezTo>
                    <a:lnTo>
                      <a:pt x="166" y="166"/>
                    </a:lnTo>
                    <a:cubicBezTo>
                      <a:pt x="121" y="183"/>
                      <a:pt x="54" y="196"/>
                      <a:pt x="25" y="143"/>
                    </a:cubicBezTo>
                    <a:lnTo>
                      <a:pt x="25" y="143"/>
                    </a:lnTo>
                    <a:cubicBezTo>
                      <a:pt x="0" y="96"/>
                      <a:pt x="44" y="51"/>
                      <a:pt x="86" y="34"/>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66" name="Freeform 201">
                <a:extLst>
                  <a:ext uri="{FF2B5EF4-FFF2-40B4-BE49-F238E27FC236}">
                    <a16:creationId xmlns:a16="http://schemas.microsoft.com/office/drawing/2014/main" id="{5CC10B8B-4811-8D48-ABFE-758584EF6F0B}"/>
                  </a:ext>
                </a:extLst>
              </p:cNvPr>
              <p:cNvSpPr>
                <a:spLocks/>
              </p:cNvSpPr>
              <p:nvPr/>
            </p:nvSpPr>
            <p:spPr bwMode="auto">
              <a:xfrm>
                <a:off x="5620573" y="5187951"/>
                <a:ext cx="74889" cy="103694"/>
              </a:xfrm>
              <a:custGeom>
                <a:avLst/>
                <a:gdLst>
                  <a:gd name="T0" fmla="*/ 43900 w 174"/>
                  <a:gd name="T1" fmla="*/ 21530 h 236"/>
                  <a:gd name="T2" fmla="*/ 43900 w 174"/>
                  <a:gd name="T3" fmla="*/ 21530 h 236"/>
                  <a:gd name="T4" fmla="*/ 24102 w 174"/>
                  <a:gd name="T5" fmla="*/ 32075 h 236"/>
                  <a:gd name="T6" fmla="*/ 24102 w 174"/>
                  <a:gd name="T7" fmla="*/ 32075 h 236"/>
                  <a:gd name="T8" fmla="*/ 20229 w 174"/>
                  <a:gd name="T9" fmla="*/ 47453 h 236"/>
                  <a:gd name="T10" fmla="*/ 20229 w 174"/>
                  <a:gd name="T11" fmla="*/ 47453 h 236"/>
                  <a:gd name="T12" fmla="*/ 25393 w 174"/>
                  <a:gd name="T13" fmla="*/ 73377 h 236"/>
                  <a:gd name="T14" fmla="*/ 25393 w 174"/>
                  <a:gd name="T15" fmla="*/ 73377 h 236"/>
                  <a:gd name="T16" fmla="*/ 45622 w 174"/>
                  <a:gd name="T17" fmla="*/ 73816 h 236"/>
                  <a:gd name="T18" fmla="*/ 45622 w 174"/>
                  <a:gd name="T19" fmla="*/ 73816 h 236"/>
                  <a:gd name="T20" fmla="*/ 49496 w 174"/>
                  <a:gd name="T21" fmla="*/ 67225 h 236"/>
                  <a:gd name="T22" fmla="*/ 49496 w 174"/>
                  <a:gd name="T23" fmla="*/ 67225 h 236"/>
                  <a:gd name="T24" fmla="*/ 43900 w 174"/>
                  <a:gd name="T25" fmla="*/ 21530 h 236"/>
                  <a:gd name="T26" fmla="*/ 67142 w 174"/>
                  <a:gd name="T27" fmla="*/ 58877 h 236"/>
                  <a:gd name="T28" fmla="*/ 67142 w 174"/>
                  <a:gd name="T29" fmla="*/ 58877 h 236"/>
                  <a:gd name="T30" fmla="*/ 24533 w 174"/>
                  <a:gd name="T31" fmla="*/ 87437 h 236"/>
                  <a:gd name="T32" fmla="*/ 24533 w 174"/>
                  <a:gd name="T33" fmla="*/ 87437 h 236"/>
                  <a:gd name="T34" fmla="*/ 6456 w 174"/>
                  <a:gd name="T35" fmla="*/ 63271 h 236"/>
                  <a:gd name="T36" fmla="*/ 6456 w 174"/>
                  <a:gd name="T37" fmla="*/ 63271 h 236"/>
                  <a:gd name="T38" fmla="*/ 7747 w 174"/>
                  <a:gd name="T39" fmla="*/ 54483 h 236"/>
                  <a:gd name="T40" fmla="*/ 7747 w 174"/>
                  <a:gd name="T41" fmla="*/ 54483 h 236"/>
                  <a:gd name="T42" fmla="*/ 2152 w 174"/>
                  <a:gd name="T43" fmla="*/ 44378 h 236"/>
                  <a:gd name="T44" fmla="*/ 2152 w 174"/>
                  <a:gd name="T45" fmla="*/ 44378 h 236"/>
                  <a:gd name="T46" fmla="*/ 50787 w 174"/>
                  <a:gd name="T47" fmla="*/ 7030 h 236"/>
                  <a:gd name="T48" fmla="*/ 50787 w 174"/>
                  <a:gd name="T49" fmla="*/ 7030 h 236"/>
                  <a:gd name="T50" fmla="*/ 67142 w 174"/>
                  <a:gd name="T51" fmla="*/ 58877 h 2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4" h="236">
                    <a:moveTo>
                      <a:pt x="102" y="49"/>
                    </a:moveTo>
                    <a:lnTo>
                      <a:pt x="102" y="49"/>
                    </a:lnTo>
                    <a:cubicBezTo>
                      <a:pt x="82" y="46"/>
                      <a:pt x="68" y="58"/>
                      <a:pt x="56" y="73"/>
                    </a:cubicBezTo>
                    <a:cubicBezTo>
                      <a:pt x="59" y="84"/>
                      <a:pt x="52" y="94"/>
                      <a:pt x="47" y="108"/>
                    </a:cubicBezTo>
                    <a:cubicBezTo>
                      <a:pt x="39" y="129"/>
                      <a:pt x="38" y="153"/>
                      <a:pt x="59" y="167"/>
                    </a:cubicBezTo>
                    <a:cubicBezTo>
                      <a:pt x="68" y="174"/>
                      <a:pt x="95" y="178"/>
                      <a:pt x="106" y="168"/>
                    </a:cubicBezTo>
                    <a:cubicBezTo>
                      <a:pt x="110" y="166"/>
                      <a:pt x="114" y="157"/>
                      <a:pt x="115" y="153"/>
                    </a:cubicBezTo>
                    <a:cubicBezTo>
                      <a:pt x="130" y="124"/>
                      <a:pt x="156" y="53"/>
                      <a:pt x="102" y="49"/>
                    </a:cubicBezTo>
                    <a:close/>
                    <a:moveTo>
                      <a:pt x="156" y="134"/>
                    </a:moveTo>
                    <a:lnTo>
                      <a:pt x="156" y="134"/>
                    </a:lnTo>
                    <a:cubicBezTo>
                      <a:pt x="140" y="172"/>
                      <a:pt x="106" y="235"/>
                      <a:pt x="57" y="199"/>
                    </a:cubicBezTo>
                    <a:cubicBezTo>
                      <a:pt x="39" y="186"/>
                      <a:pt x="19" y="166"/>
                      <a:pt x="15" y="144"/>
                    </a:cubicBezTo>
                    <a:cubicBezTo>
                      <a:pt x="14" y="137"/>
                      <a:pt x="15" y="132"/>
                      <a:pt x="18" y="124"/>
                    </a:cubicBezTo>
                    <a:cubicBezTo>
                      <a:pt x="9" y="122"/>
                      <a:pt x="0" y="112"/>
                      <a:pt x="5" y="101"/>
                    </a:cubicBezTo>
                    <a:cubicBezTo>
                      <a:pt x="25" y="58"/>
                      <a:pt x="61" y="0"/>
                      <a:pt x="118" y="16"/>
                    </a:cubicBezTo>
                    <a:cubicBezTo>
                      <a:pt x="169" y="32"/>
                      <a:pt x="173" y="94"/>
                      <a:pt x="156"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67" name="Freeform 202">
                <a:extLst>
                  <a:ext uri="{FF2B5EF4-FFF2-40B4-BE49-F238E27FC236}">
                    <a16:creationId xmlns:a16="http://schemas.microsoft.com/office/drawing/2014/main" id="{3BD5A046-837A-F842-9D0D-506C356A2C62}"/>
                  </a:ext>
                </a:extLst>
              </p:cNvPr>
              <p:cNvSpPr>
                <a:spLocks noChangeArrowheads="1"/>
              </p:cNvSpPr>
              <p:nvPr/>
            </p:nvSpPr>
            <p:spPr bwMode="auto">
              <a:xfrm>
                <a:off x="5305193" y="5204922"/>
                <a:ext cx="77134" cy="65392"/>
              </a:xfrm>
              <a:custGeom>
                <a:avLst/>
                <a:gdLst>
                  <a:gd name="T0" fmla="*/ 129 w 178"/>
                  <a:gd name="T1" fmla="*/ 62 h 149"/>
                  <a:gd name="T2" fmla="*/ 129 w 178"/>
                  <a:gd name="T3" fmla="*/ 62 h 149"/>
                  <a:gd name="T4" fmla="*/ 89 w 178"/>
                  <a:gd name="T5" fmla="*/ 33 h 149"/>
                  <a:gd name="T6" fmla="*/ 89 w 178"/>
                  <a:gd name="T7" fmla="*/ 33 h 149"/>
                  <a:gd name="T8" fmla="*/ 58 w 178"/>
                  <a:gd name="T9" fmla="*/ 40 h 149"/>
                  <a:gd name="T10" fmla="*/ 58 w 178"/>
                  <a:gd name="T11" fmla="*/ 40 h 149"/>
                  <a:gd name="T12" fmla="*/ 23 w 178"/>
                  <a:gd name="T13" fmla="*/ 76 h 149"/>
                  <a:gd name="T14" fmla="*/ 23 w 178"/>
                  <a:gd name="T15" fmla="*/ 76 h 149"/>
                  <a:gd name="T16" fmla="*/ 46 w 178"/>
                  <a:gd name="T17" fmla="*/ 117 h 149"/>
                  <a:gd name="T18" fmla="*/ 46 w 178"/>
                  <a:gd name="T19" fmla="*/ 117 h 149"/>
                  <a:gd name="T20" fmla="*/ 64 w 178"/>
                  <a:gd name="T21" fmla="*/ 118 h 149"/>
                  <a:gd name="T22" fmla="*/ 64 w 178"/>
                  <a:gd name="T23" fmla="*/ 118 h 149"/>
                  <a:gd name="T24" fmla="*/ 129 w 178"/>
                  <a:gd name="T25" fmla="*/ 62 h 149"/>
                  <a:gd name="T26" fmla="*/ 98 w 178"/>
                  <a:gd name="T27" fmla="*/ 146 h 149"/>
                  <a:gd name="T28" fmla="*/ 98 w 178"/>
                  <a:gd name="T29" fmla="*/ 146 h 149"/>
                  <a:gd name="T30" fmla="*/ 0 w 178"/>
                  <a:gd name="T31" fmla="*/ 89 h 149"/>
                  <a:gd name="T32" fmla="*/ 0 w 178"/>
                  <a:gd name="T33" fmla="*/ 89 h 149"/>
                  <a:gd name="T34" fmla="*/ 16 w 178"/>
                  <a:gd name="T35" fmla="*/ 30 h 149"/>
                  <a:gd name="T36" fmla="*/ 16 w 178"/>
                  <a:gd name="T37" fmla="*/ 30 h 149"/>
                  <a:gd name="T38" fmla="*/ 32 w 178"/>
                  <a:gd name="T39" fmla="*/ 22 h 149"/>
                  <a:gd name="T40" fmla="*/ 32 w 178"/>
                  <a:gd name="T41" fmla="*/ 22 h 149"/>
                  <a:gd name="T42" fmla="*/ 41 w 178"/>
                  <a:gd name="T43" fmla="*/ 1 h 149"/>
                  <a:gd name="T44" fmla="*/ 41 w 178"/>
                  <a:gd name="T45" fmla="*/ 1 h 149"/>
                  <a:gd name="T46" fmla="*/ 161 w 178"/>
                  <a:gd name="T47" fmla="*/ 63 h 149"/>
                  <a:gd name="T48" fmla="*/ 161 w 178"/>
                  <a:gd name="T49" fmla="*/ 63 h 149"/>
                  <a:gd name="T50" fmla="*/ 98 w 178"/>
                  <a:gd name="T51" fmla="*/ 146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8" h="149">
                    <a:moveTo>
                      <a:pt x="129" y="62"/>
                    </a:moveTo>
                    <a:lnTo>
                      <a:pt x="129" y="62"/>
                    </a:lnTo>
                    <a:cubicBezTo>
                      <a:pt x="120" y="44"/>
                      <a:pt x="104" y="37"/>
                      <a:pt x="89" y="33"/>
                    </a:cubicBezTo>
                    <a:lnTo>
                      <a:pt x="89" y="33"/>
                    </a:lnTo>
                    <a:cubicBezTo>
                      <a:pt x="81" y="40"/>
                      <a:pt x="71" y="39"/>
                      <a:pt x="58" y="40"/>
                    </a:cubicBezTo>
                    <a:lnTo>
                      <a:pt x="58" y="40"/>
                    </a:lnTo>
                    <a:cubicBezTo>
                      <a:pt x="39" y="43"/>
                      <a:pt x="23" y="52"/>
                      <a:pt x="23" y="76"/>
                    </a:cubicBezTo>
                    <a:lnTo>
                      <a:pt x="23" y="76"/>
                    </a:lnTo>
                    <a:cubicBezTo>
                      <a:pt x="23" y="88"/>
                      <a:pt x="36" y="111"/>
                      <a:pt x="46" y="117"/>
                    </a:cubicBezTo>
                    <a:lnTo>
                      <a:pt x="46" y="117"/>
                    </a:lnTo>
                    <a:cubicBezTo>
                      <a:pt x="50" y="119"/>
                      <a:pt x="58" y="118"/>
                      <a:pt x="64" y="118"/>
                    </a:cubicBezTo>
                    <a:lnTo>
                      <a:pt x="64" y="118"/>
                    </a:lnTo>
                    <a:cubicBezTo>
                      <a:pt x="90" y="118"/>
                      <a:pt x="154" y="109"/>
                      <a:pt x="129" y="62"/>
                    </a:cubicBezTo>
                    <a:close/>
                    <a:moveTo>
                      <a:pt x="98" y="146"/>
                    </a:moveTo>
                    <a:lnTo>
                      <a:pt x="98" y="146"/>
                    </a:lnTo>
                    <a:cubicBezTo>
                      <a:pt x="62" y="148"/>
                      <a:pt x="0" y="146"/>
                      <a:pt x="0" y="89"/>
                    </a:cubicBezTo>
                    <a:lnTo>
                      <a:pt x="0" y="89"/>
                    </a:lnTo>
                    <a:cubicBezTo>
                      <a:pt x="0" y="68"/>
                      <a:pt x="3" y="43"/>
                      <a:pt x="16" y="30"/>
                    </a:cubicBezTo>
                    <a:lnTo>
                      <a:pt x="16" y="30"/>
                    </a:lnTo>
                    <a:cubicBezTo>
                      <a:pt x="21" y="26"/>
                      <a:pt x="25" y="23"/>
                      <a:pt x="32" y="22"/>
                    </a:cubicBezTo>
                    <a:lnTo>
                      <a:pt x="32" y="22"/>
                    </a:lnTo>
                    <a:cubicBezTo>
                      <a:pt x="28" y="14"/>
                      <a:pt x="29" y="2"/>
                      <a:pt x="41" y="1"/>
                    </a:cubicBezTo>
                    <a:lnTo>
                      <a:pt x="41" y="1"/>
                    </a:lnTo>
                    <a:cubicBezTo>
                      <a:pt x="82" y="0"/>
                      <a:pt x="142" y="6"/>
                      <a:pt x="161" y="63"/>
                    </a:cubicBezTo>
                    <a:lnTo>
                      <a:pt x="161" y="63"/>
                    </a:lnTo>
                    <a:cubicBezTo>
                      <a:pt x="177" y="111"/>
                      <a:pt x="134" y="142"/>
                      <a:pt x="98" y="146"/>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68" name="Freeform 203">
                <a:extLst>
                  <a:ext uri="{FF2B5EF4-FFF2-40B4-BE49-F238E27FC236}">
                    <a16:creationId xmlns:a16="http://schemas.microsoft.com/office/drawing/2014/main" id="{6C692570-0B97-ED4E-A602-943D6378DC1C}"/>
                  </a:ext>
                </a:extLst>
              </p:cNvPr>
              <p:cNvSpPr>
                <a:spLocks noChangeArrowheads="1"/>
              </p:cNvSpPr>
              <p:nvPr/>
            </p:nvSpPr>
            <p:spPr bwMode="auto">
              <a:xfrm>
                <a:off x="5766541" y="5193296"/>
                <a:ext cx="80044" cy="82830"/>
              </a:xfrm>
              <a:custGeom>
                <a:avLst/>
                <a:gdLst>
                  <a:gd name="T0" fmla="*/ 64 w 186"/>
                  <a:gd name="T1" fmla="*/ 132 h 188"/>
                  <a:gd name="T2" fmla="*/ 64 w 186"/>
                  <a:gd name="T3" fmla="*/ 132 h 188"/>
                  <a:gd name="T4" fmla="*/ 112 w 186"/>
                  <a:gd name="T5" fmla="*/ 140 h 188"/>
                  <a:gd name="T6" fmla="*/ 112 w 186"/>
                  <a:gd name="T7" fmla="*/ 140 h 188"/>
                  <a:gd name="T8" fmla="*/ 137 w 186"/>
                  <a:gd name="T9" fmla="*/ 120 h 188"/>
                  <a:gd name="T10" fmla="*/ 137 w 186"/>
                  <a:gd name="T11" fmla="*/ 120 h 188"/>
                  <a:gd name="T12" fmla="*/ 154 w 186"/>
                  <a:gd name="T13" fmla="*/ 74 h 188"/>
                  <a:gd name="T14" fmla="*/ 154 w 186"/>
                  <a:gd name="T15" fmla="*/ 74 h 188"/>
                  <a:gd name="T16" fmla="*/ 116 w 186"/>
                  <a:gd name="T17" fmla="*/ 46 h 188"/>
                  <a:gd name="T18" fmla="*/ 116 w 186"/>
                  <a:gd name="T19" fmla="*/ 46 h 188"/>
                  <a:gd name="T20" fmla="*/ 100 w 186"/>
                  <a:gd name="T21" fmla="*/ 53 h 188"/>
                  <a:gd name="T22" fmla="*/ 100 w 186"/>
                  <a:gd name="T23" fmla="*/ 53 h 188"/>
                  <a:gd name="T24" fmla="*/ 64 w 186"/>
                  <a:gd name="T25" fmla="*/ 132 h 188"/>
                  <a:gd name="T26" fmla="*/ 58 w 186"/>
                  <a:gd name="T27" fmla="*/ 42 h 188"/>
                  <a:gd name="T28" fmla="*/ 58 w 186"/>
                  <a:gd name="T29" fmla="*/ 42 h 188"/>
                  <a:gd name="T30" fmla="*/ 169 w 186"/>
                  <a:gd name="T31" fmla="*/ 53 h 188"/>
                  <a:gd name="T32" fmla="*/ 169 w 186"/>
                  <a:gd name="T33" fmla="*/ 53 h 188"/>
                  <a:gd name="T34" fmla="*/ 179 w 186"/>
                  <a:gd name="T35" fmla="*/ 113 h 188"/>
                  <a:gd name="T36" fmla="*/ 179 w 186"/>
                  <a:gd name="T37" fmla="*/ 113 h 188"/>
                  <a:gd name="T38" fmla="*/ 168 w 186"/>
                  <a:gd name="T39" fmla="*/ 127 h 188"/>
                  <a:gd name="T40" fmla="*/ 168 w 186"/>
                  <a:gd name="T41" fmla="*/ 127 h 188"/>
                  <a:gd name="T42" fmla="*/ 168 w 186"/>
                  <a:gd name="T43" fmla="*/ 149 h 188"/>
                  <a:gd name="T44" fmla="*/ 168 w 186"/>
                  <a:gd name="T45" fmla="*/ 149 h 188"/>
                  <a:gd name="T46" fmla="*/ 35 w 186"/>
                  <a:gd name="T47" fmla="*/ 144 h 188"/>
                  <a:gd name="T48" fmla="*/ 35 w 186"/>
                  <a:gd name="T49" fmla="*/ 144 h 188"/>
                  <a:gd name="T50" fmla="*/ 58 w 186"/>
                  <a:gd name="T51" fmla="*/ 42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6" h="188">
                    <a:moveTo>
                      <a:pt x="64" y="132"/>
                    </a:moveTo>
                    <a:lnTo>
                      <a:pt x="64" y="132"/>
                    </a:lnTo>
                    <a:cubicBezTo>
                      <a:pt x="79" y="144"/>
                      <a:pt x="96" y="144"/>
                      <a:pt x="112" y="140"/>
                    </a:cubicBezTo>
                    <a:lnTo>
                      <a:pt x="112" y="140"/>
                    </a:lnTo>
                    <a:cubicBezTo>
                      <a:pt x="116" y="131"/>
                      <a:pt x="125" y="127"/>
                      <a:pt x="137" y="120"/>
                    </a:cubicBezTo>
                    <a:lnTo>
                      <a:pt x="137" y="120"/>
                    </a:lnTo>
                    <a:cubicBezTo>
                      <a:pt x="152" y="109"/>
                      <a:pt x="164" y="95"/>
                      <a:pt x="154" y="74"/>
                    </a:cubicBezTo>
                    <a:lnTo>
                      <a:pt x="154" y="74"/>
                    </a:lnTo>
                    <a:cubicBezTo>
                      <a:pt x="150" y="63"/>
                      <a:pt x="127" y="46"/>
                      <a:pt x="116" y="46"/>
                    </a:cubicBezTo>
                    <a:lnTo>
                      <a:pt x="116" y="46"/>
                    </a:lnTo>
                    <a:cubicBezTo>
                      <a:pt x="110" y="46"/>
                      <a:pt x="104" y="50"/>
                      <a:pt x="100" y="53"/>
                    </a:cubicBezTo>
                    <a:lnTo>
                      <a:pt x="100" y="53"/>
                    </a:lnTo>
                    <a:cubicBezTo>
                      <a:pt x="75" y="63"/>
                      <a:pt x="20" y="99"/>
                      <a:pt x="64" y="132"/>
                    </a:cubicBezTo>
                    <a:close/>
                    <a:moveTo>
                      <a:pt x="58" y="42"/>
                    </a:moveTo>
                    <a:lnTo>
                      <a:pt x="58" y="42"/>
                    </a:lnTo>
                    <a:cubicBezTo>
                      <a:pt x="89" y="24"/>
                      <a:pt x="146" y="0"/>
                      <a:pt x="169" y="53"/>
                    </a:cubicBezTo>
                    <a:lnTo>
                      <a:pt x="169" y="53"/>
                    </a:lnTo>
                    <a:cubicBezTo>
                      <a:pt x="179" y="71"/>
                      <a:pt x="185" y="96"/>
                      <a:pt x="179" y="113"/>
                    </a:cubicBezTo>
                    <a:lnTo>
                      <a:pt x="179" y="113"/>
                    </a:lnTo>
                    <a:cubicBezTo>
                      <a:pt x="177" y="120"/>
                      <a:pt x="173" y="123"/>
                      <a:pt x="168" y="127"/>
                    </a:cubicBezTo>
                    <a:lnTo>
                      <a:pt x="168" y="127"/>
                    </a:lnTo>
                    <a:cubicBezTo>
                      <a:pt x="176" y="132"/>
                      <a:pt x="179" y="144"/>
                      <a:pt x="168" y="149"/>
                    </a:cubicBezTo>
                    <a:lnTo>
                      <a:pt x="168" y="149"/>
                    </a:lnTo>
                    <a:cubicBezTo>
                      <a:pt x="133" y="169"/>
                      <a:pt x="75" y="187"/>
                      <a:pt x="35" y="144"/>
                    </a:cubicBezTo>
                    <a:lnTo>
                      <a:pt x="35" y="144"/>
                    </a:lnTo>
                    <a:cubicBezTo>
                      <a:pt x="0" y="106"/>
                      <a:pt x="25" y="62"/>
                      <a:pt x="58" y="42"/>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69" name="Freeform 204">
                <a:extLst>
                  <a:ext uri="{FF2B5EF4-FFF2-40B4-BE49-F238E27FC236}">
                    <a16:creationId xmlns:a16="http://schemas.microsoft.com/office/drawing/2014/main" id="{D4F4685C-6643-7249-9304-48521C6949FB}"/>
                  </a:ext>
                </a:extLst>
              </p:cNvPr>
              <p:cNvSpPr>
                <a:spLocks noChangeArrowheads="1"/>
              </p:cNvSpPr>
              <p:nvPr/>
            </p:nvSpPr>
            <p:spPr bwMode="auto">
              <a:xfrm>
                <a:off x="5928085" y="5203468"/>
                <a:ext cx="78589" cy="65393"/>
              </a:xfrm>
              <a:custGeom>
                <a:avLst/>
                <a:gdLst>
                  <a:gd name="T0" fmla="*/ 130 w 180"/>
                  <a:gd name="T1" fmla="*/ 62 h 150"/>
                  <a:gd name="T2" fmla="*/ 130 w 180"/>
                  <a:gd name="T3" fmla="*/ 62 h 150"/>
                  <a:gd name="T4" fmla="*/ 90 w 180"/>
                  <a:gd name="T5" fmla="*/ 34 h 150"/>
                  <a:gd name="T6" fmla="*/ 90 w 180"/>
                  <a:gd name="T7" fmla="*/ 34 h 150"/>
                  <a:gd name="T8" fmla="*/ 59 w 180"/>
                  <a:gd name="T9" fmla="*/ 42 h 150"/>
                  <a:gd name="T10" fmla="*/ 59 w 180"/>
                  <a:gd name="T11" fmla="*/ 42 h 150"/>
                  <a:gd name="T12" fmla="*/ 24 w 180"/>
                  <a:gd name="T13" fmla="*/ 78 h 150"/>
                  <a:gd name="T14" fmla="*/ 24 w 180"/>
                  <a:gd name="T15" fmla="*/ 78 h 150"/>
                  <a:gd name="T16" fmla="*/ 47 w 180"/>
                  <a:gd name="T17" fmla="*/ 118 h 150"/>
                  <a:gd name="T18" fmla="*/ 47 w 180"/>
                  <a:gd name="T19" fmla="*/ 118 h 150"/>
                  <a:gd name="T20" fmla="*/ 65 w 180"/>
                  <a:gd name="T21" fmla="*/ 118 h 150"/>
                  <a:gd name="T22" fmla="*/ 65 w 180"/>
                  <a:gd name="T23" fmla="*/ 118 h 150"/>
                  <a:gd name="T24" fmla="*/ 130 w 180"/>
                  <a:gd name="T25" fmla="*/ 62 h 150"/>
                  <a:gd name="T26" fmla="*/ 99 w 180"/>
                  <a:gd name="T27" fmla="*/ 146 h 150"/>
                  <a:gd name="T28" fmla="*/ 99 w 180"/>
                  <a:gd name="T29" fmla="*/ 146 h 150"/>
                  <a:gd name="T30" fmla="*/ 0 w 180"/>
                  <a:gd name="T31" fmla="*/ 89 h 150"/>
                  <a:gd name="T32" fmla="*/ 0 w 180"/>
                  <a:gd name="T33" fmla="*/ 89 h 150"/>
                  <a:gd name="T34" fmla="*/ 19 w 180"/>
                  <a:gd name="T35" fmla="*/ 30 h 150"/>
                  <a:gd name="T36" fmla="*/ 19 w 180"/>
                  <a:gd name="T37" fmla="*/ 30 h 150"/>
                  <a:gd name="T38" fmla="*/ 33 w 180"/>
                  <a:gd name="T39" fmla="*/ 24 h 150"/>
                  <a:gd name="T40" fmla="*/ 33 w 180"/>
                  <a:gd name="T41" fmla="*/ 24 h 150"/>
                  <a:gd name="T42" fmla="*/ 42 w 180"/>
                  <a:gd name="T43" fmla="*/ 3 h 150"/>
                  <a:gd name="T44" fmla="*/ 42 w 180"/>
                  <a:gd name="T45" fmla="*/ 3 h 150"/>
                  <a:gd name="T46" fmla="*/ 162 w 180"/>
                  <a:gd name="T47" fmla="*/ 63 h 150"/>
                  <a:gd name="T48" fmla="*/ 162 w 180"/>
                  <a:gd name="T49" fmla="*/ 63 h 150"/>
                  <a:gd name="T50" fmla="*/ 99 w 180"/>
                  <a:gd name="T51" fmla="*/ 146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0" h="150">
                    <a:moveTo>
                      <a:pt x="130" y="62"/>
                    </a:moveTo>
                    <a:lnTo>
                      <a:pt x="130" y="62"/>
                    </a:lnTo>
                    <a:cubicBezTo>
                      <a:pt x="121" y="45"/>
                      <a:pt x="105" y="37"/>
                      <a:pt x="90" y="34"/>
                    </a:cubicBezTo>
                    <a:lnTo>
                      <a:pt x="90" y="34"/>
                    </a:lnTo>
                    <a:cubicBezTo>
                      <a:pt x="82" y="42"/>
                      <a:pt x="72" y="40"/>
                      <a:pt x="59" y="42"/>
                    </a:cubicBezTo>
                    <a:lnTo>
                      <a:pt x="59" y="42"/>
                    </a:lnTo>
                    <a:cubicBezTo>
                      <a:pt x="40" y="43"/>
                      <a:pt x="24" y="53"/>
                      <a:pt x="24" y="78"/>
                    </a:cubicBezTo>
                    <a:lnTo>
                      <a:pt x="24" y="78"/>
                    </a:lnTo>
                    <a:cubicBezTo>
                      <a:pt x="25" y="88"/>
                      <a:pt x="36" y="113"/>
                      <a:pt x="47" y="118"/>
                    </a:cubicBezTo>
                    <a:lnTo>
                      <a:pt x="47" y="118"/>
                    </a:lnTo>
                    <a:cubicBezTo>
                      <a:pt x="53" y="120"/>
                      <a:pt x="61" y="118"/>
                      <a:pt x="65" y="118"/>
                    </a:cubicBezTo>
                    <a:lnTo>
                      <a:pt x="65" y="118"/>
                    </a:lnTo>
                    <a:cubicBezTo>
                      <a:pt x="92" y="118"/>
                      <a:pt x="157" y="111"/>
                      <a:pt x="130" y="62"/>
                    </a:cubicBezTo>
                    <a:close/>
                    <a:moveTo>
                      <a:pt x="99" y="146"/>
                    </a:moveTo>
                    <a:lnTo>
                      <a:pt x="99" y="146"/>
                    </a:lnTo>
                    <a:cubicBezTo>
                      <a:pt x="63" y="149"/>
                      <a:pt x="1" y="147"/>
                      <a:pt x="0" y="89"/>
                    </a:cubicBezTo>
                    <a:lnTo>
                      <a:pt x="0" y="89"/>
                    </a:lnTo>
                    <a:cubicBezTo>
                      <a:pt x="0" y="68"/>
                      <a:pt x="5" y="43"/>
                      <a:pt x="19" y="30"/>
                    </a:cubicBezTo>
                    <a:lnTo>
                      <a:pt x="19" y="30"/>
                    </a:lnTo>
                    <a:cubicBezTo>
                      <a:pt x="21" y="26"/>
                      <a:pt x="26" y="25"/>
                      <a:pt x="33" y="24"/>
                    </a:cubicBezTo>
                    <a:lnTo>
                      <a:pt x="33" y="24"/>
                    </a:lnTo>
                    <a:cubicBezTo>
                      <a:pt x="29" y="16"/>
                      <a:pt x="32" y="3"/>
                      <a:pt x="42" y="3"/>
                    </a:cubicBezTo>
                    <a:lnTo>
                      <a:pt x="42" y="3"/>
                    </a:lnTo>
                    <a:cubicBezTo>
                      <a:pt x="83" y="0"/>
                      <a:pt x="143" y="7"/>
                      <a:pt x="162" y="63"/>
                    </a:cubicBezTo>
                    <a:lnTo>
                      <a:pt x="162" y="63"/>
                    </a:lnTo>
                    <a:cubicBezTo>
                      <a:pt x="179" y="113"/>
                      <a:pt x="136" y="142"/>
                      <a:pt x="99" y="146"/>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70" name="Freeform 205">
                <a:extLst>
                  <a:ext uri="{FF2B5EF4-FFF2-40B4-BE49-F238E27FC236}">
                    <a16:creationId xmlns:a16="http://schemas.microsoft.com/office/drawing/2014/main" id="{CD0E9E52-13FB-2F4B-AC3C-E8473170EA68}"/>
                  </a:ext>
                </a:extLst>
              </p:cNvPr>
              <p:cNvSpPr>
                <a:spLocks/>
              </p:cNvSpPr>
              <p:nvPr/>
            </p:nvSpPr>
            <p:spPr bwMode="auto">
              <a:xfrm>
                <a:off x="6079513" y="5186030"/>
                <a:ext cx="74890" cy="103694"/>
              </a:xfrm>
              <a:custGeom>
                <a:avLst/>
                <a:gdLst>
                  <a:gd name="T0" fmla="*/ 43722 w 173"/>
                  <a:gd name="T1" fmla="*/ 21001 h 237"/>
                  <a:gd name="T2" fmla="*/ 43722 w 173"/>
                  <a:gd name="T3" fmla="*/ 21001 h 237"/>
                  <a:gd name="T4" fmla="*/ 23809 w 173"/>
                  <a:gd name="T5" fmla="*/ 31502 h 237"/>
                  <a:gd name="T6" fmla="*/ 23809 w 173"/>
                  <a:gd name="T7" fmla="*/ 31502 h 237"/>
                  <a:gd name="T8" fmla="*/ 19913 w 173"/>
                  <a:gd name="T9" fmla="*/ 47690 h 237"/>
                  <a:gd name="T10" fmla="*/ 19913 w 173"/>
                  <a:gd name="T11" fmla="*/ 47690 h 237"/>
                  <a:gd name="T12" fmla="*/ 25108 w 173"/>
                  <a:gd name="T13" fmla="*/ 73067 h 237"/>
                  <a:gd name="T14" fmla="*/ 25108 w 173"/>
                  <a:gd name="T15" fmla="*/ 73067 h 237"/>
                  <a:gd name="T16" fmla="*/ 45886 w 173"/>
                  <a:gd name="T17" fmla="*/ 73942 h 237"/>
                  <a:gd name="T18" fmla="*/ 45886 w 173"/>
                  <a:gd name="T19" fmla="*/ 73942 h 237"/>
                  <a:gd name="T20" fmla="*/ 50215 w 173"/>
                  <a:gd name="T21" fmla="*/ 66504 h 237"/>
                  <a:gd name="T22" fmla="*/ 50215 w 173"/>
                  <a:gd name="T23" fmla="*/ 66504 h 237"/>
                  <a:gd name="T24" fmla="*/ 43722 w 173"/>
                  <a:gd name="T25" fmla="*/ 21001 h 237"/>
                  <a:gd name="T26" fmla="*/ 67531 w 173"/>
                  <a:gd name="T27" fmla="*/ 59066 h 237"/>
                  <a:gd name="T28" fmla="*/ 67531 w 173"/>
                  <a:gd name="T29" fmla="*/ 59066 h 237"/>
                  <a:gd name="T30" fmla="*/ 24675 w 173"/>
                  <a:gd name="T31" fmla="*/ 87068 h 237"/>
                  <a:gd name="T32" fmla="*/ 24675 w 173"/>
                  <a:gd name="T33" fmla="*/ 87068 h 237"/>
                  <a:gd name="T34" fmla="*/ 6060 w 173"/>
                  <a:gd name="T35" fmla="*/ 63004 h 237"/>
                  <a:gd name="T36" fmla="*/ 6060 w 173"/>
                  <a:gd name="T37" fmla="*/ 63004 h 237"/>
                  <a:gd name="T38" fmla="*/ 7359 w 173"/>
                  <a:gd name="T39" fmla="*/ 54691 h 237"/>
                  <a:gd name="T40" fmla="*/ 7359 w 173"/>
                  <a:gd name="T41" fmla="*/ 54691 h 237"/>
                  <a:gd name="T42" fmla="*/ 1732 w 173"/>
                  <a:gd name="T43" fmla="*/ 44190 h 237"/>
                  <a:gd name="T44" fmla="*/ 1732 w 173"/>
                  <a:gd name="T45" fmla="*/ 44190 h 237"/>
                  <a:gd name="T46" fmla="*/ 51081 w 173"/>
                  <a:gd name="T47" fmla="*/ 7438 h 237"/>
                  <a:gd name="T48" fmla="*/ 51081 w 173"/>
                  <a:gd name="T49" fmla="*/ 7438 h 237"/>
                  <a:gd name="T50" fmla="*/ 67531 w 173"/>
                  <a:gd name="T51" fmla="*/ 59066 h 2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3" h="237">
                    <a:moveTo>
                      <a:pt x="101" y="48"/>
                    </a:moveTo>
                    <a:lnTo>
                      <a:pt x="101" y="48"/>
                    </a:lnTo>
                    <a:cubicBezTo>
                      <a:pt x="81" y="47"/>
                      <a:pt x="67" y="58"/>
                      <a:pt x="55" y="72"/>
                    </a:cubicBezTo>
                    <a:cubicBezTo>
                      <a:pt x="58" y="85"/>
                      <a:pt x="53" y="94"/>
                      <a:pt x="46" y="109"/>
                    </a:cubicBezTo>
                    <a:cubicBezTo>
                      <a:pt x="39" y="130"/>
                      <a:pt x="38" y="153"/>
                      <a:pt x="58" y="167"/>
                    </a:cubicBezTo>
                    <a:cubicBezTo>
                      <a:pt x="68" y="174"/>
                      <a:pt x="95" y="177"/>
                      <a:pt x="106" y="169"/>
                    </a:cubicBezTo>
                    <a:cubicBezTo>
                      <a:pt x="110" y="167"/>
                      <a:pt x="113" y="157"/>
                      <a:pt x="116" y="152"/>
                    </a:cubicBezTo>
                    <a:cubicBezTo>
                      <a:pt x="129" y="125"/>
                      <a:pt x="155" y="52"/>
                      <a:pt x="101" y="48"/>
                    </a:cubicBezTo>
                    <a:close/>
                    <a:moveTo>
                      <a:pt x="156" y="135"/>
                    </a:moveTo>
                    <a:lnTo>
                      <a:pt x="156" y="135"/>
                    </a:lnTo>
                    <a:cubicBezTo>
                      <a:pt x="139" y="173"/>
                      <a:pt x="106" y="236"/>
                      <a:pt x="57" y="199"/>
                    </a:cubicBezTo>
                    <a:cubicBezTo>
                      <a:pt x="39" y="186"/>
                      <a:pt x="20" y="167"/>
                      <a:pt x="14" y="144"/>
                    </a:cubicBezTo>
                    <a:cubicBezTo>
                      <a:pt x="14" y="138"/>
                      <a:pt x="14" y="131"/>
                      <a:pt x="17" y="125"/>
                    </a:cubicBezTo>
                    <a:cubicBezTo>
                      <a:pt x="8" y="123"/>
                      <a:pt x="0" y="113"/>
                      <a:pt x="4" y="101"/>
                    </a:cubicBezTo>
                    <a:cubicBezTo>
                      <a:pt x="24" y="59"/>
                      <a:pt x="60" y="0"/>
                      <a:pt x="118" y="17"/>
                    </a:cubicBezTo>
                    <a:cubicBezTo>
                      <a:pt x="170" y="31"/>
                      <a:pt x="172" y="94"/>
                      <a:pt x="156" y="13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71" name="Freeform 206">
                <a:extLst>
                  <a:ext uri="{FF2B5EF4-FFF2-40B4-BE49-F238E27FC236}">
                    <a16:creationId xmlns:a16="http://schemas.microsoft.com/office/drawing/2014/main" id="{19A710A0-B3F7-4E4C-95AB-2D31E97F83B9}"/>
                  </a:ext>
                </a:extLst>
              </p:cNvPr>
              <p:cNvSpPr>
                <a:spLocks noChangeArrowheads="1"/>
              </p:cNvSpPr>
              <p:nvPr/>
            </p:nvSpPr>
            <p:spPr bwMode="auto">
              <a:xfrm>
                <a:off x="6379245" y="5191843"/>
                <a:ext cx="88777" cy="85737"/>
              </a:xfrm>
              <a:custGeom>
                <a:avLst/>
                <a:gdLst>
                  <a:gd name="T0" fmla="*/ 60 w 203"/>
                  <a:gd name="T1" fmla="*/ 134 h 197"/>
                  <a:gd name="T2" fmla="*/ 60 w 203"/>
                  <a:gd name="T3" fmla="*/ 134 h 197"/>
                  <a:gd name="T4" fmla="*/ 107 w 203"/>
                  <a:gd name="T5" fmla="*/ 150 h 197"/>
                  <a:gd name="T6" fmla="*/ 107 w 203"/>
                  <a:gd name="T7" fmla="*/ 150 h 197"/>
                  <a:gd name="T8" fmla="*/ 140 w 203"/>
                  <a:gd name="T9" fmla="*/ 130 h 197"/>
                  <a:gd name="T10" fmla="*/ 140 w 203"/>
                  <a:gd name="T11" fmla="*/ 130 h 197"/>
                  <a:gd name="T12" fmla="*/ 174 w 203"/>
                  <a:gd name="T13" fmla="*/ 82 h 197"/>
                  <a:gd name="T14" fmla="*/ 174 w 203"/>
                  <a:gd name="T15" fmla="*/ 82 h 197"/>
                  <a:gd name="T16" fmla="*/ 143 w 203"/>
                  <a:gd name="T17" fmla="*/ 46 h 197"/>
                  <a:gd name="T18" fmla="*/ 143 w 203"/>
                  <a:gd name="T19" fmla="*/ 46 h 197"/>
                  <a:gd name="T20" fmla="*/ 126 w 203"/>
                  <a:gd name="T21" fmla="*/ 51 h 197"/>
                  <a:gd name="T22" fmla="*/ 126 w 203"/>
                  <a:gd name="T23" fmla="*/ 51 h 197"/>
                  <a:gd name="T24" fmla="*/ 60 w 203"/>
                  <a:gd name="T25" fmla="*/ 134 h 197"/>
                  <a:gd name="T26" fmla="*/ 84 w 203"/>
                  <a:gd name="T27" fmla="*/ 34 h 197"/>
                  <a:gd name="T28" fmla="*/ 84 w 203"/>
                  <a:gd name="T29" fmla="*/ 34 h 197"/>
                  <a:gd name="T30" fmla="*/ 199 w 203"/>
                  <a:gd name="T31" fmla="*/ 61 h 197"/>
                  <a:gd name="T32" fmla="*/ 199 w 203"/>
                  <a:gd name="T33" fmla="*/ 61 h 197"/>
                  <a:gd name="T34" fmla="*/ 187 w 203"/>
                  <a:gd name="T35" fmla="*/ 130 h 197"/>
                  <a:gd name="T36" fmla="*/ 187 w 203"/>
                  <a:gd name="T37" fmla="*/ 130 h 197"/>
                  <a:gd name="T38" fmla="*/ 173 w 203"/>
                  <a:gd name="T39" fmla="*/ 141 h 197"/>
                  <a:gd name="T40" fmla="*/ 173 w 203"/>
                  <a:gd name="T41" fmla="*/ 141 h 197"/>
                  <a:gd name="T42" fmla="*/ 165 w 203"/>
                  <a:gd name="T43" fmla="*/ 167 h 197"/>
                  <a:gd name="T44" fmla="*/ 165 w 203"/>
                  <a:gd name="T45" fmla="*/ 167 h 197"/>
                  <a:gd name="T46" fmla="*/ 25 w 203"/>
                  <a:gd name="T47" fmla="*/ 143 h 197"/>
                  <a:gd name="T48" fmla="*/ 25 w 203"/>
                  <a:gd name="T49" fmla="*/ 143 h 197"/>
                  <a:gd name="T50" fmla="*/ 84 w 203"/>
                  <a:gd name="T51" fmla="*/ 34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3" h="197">
                    <a:moveTo>
                      <a:pt x="60" y="134"/>
                    </a:moveTo>
                    <a:lnTo>
                      <a:pt x="60" y="134"/>
                    </a:lnTo>
                    <a:cubicBezTo>
                      <a:pt x="72" y="149"/>
                      <a:pt x="89" y="151"/>
                      <a:pt x="107" y="150"/>
                    </a:cubicBezTo>
                    <a:lnTo>
                      <a:pt x="107" y="150"/>
                    </a:lnTo>
                    <a:cubicBezTo>
                      <a:pt x="115" y="139"/>
                      <a:pt x="126" y="137"/>
                      <a:pt x="140" y="130"/>
                    </a:cubicBezTo>
                    <a:lnTo>
                      <a:pt x="140" y="130"/>
                    </a:lnTo>
                    <a:cubicBezTo>
                      <a:pt x="161" y="122"/>
                      <a:pt x="178" y="107"/>
                      <a:pt x="174" y="82"/>
                    </a:cubicBezTo>
                    <a:lnTo>
                      <a:pt x="174" y="82"/>
                    </a:lnTo>
                    <a:cubicBezTo>
                      <a:pt x="173" y="70"/>
                      <a:pt x="156" y="49"/>
                      <a:pt x="143" y="46"/>
                    </a:cubicBezTo>
                    <a:lnTo>
                      <a:pt x="143" y="46"/>
                    </a:lnTo>
                    <a:cubicBezTo>
                      <a:pt x="139" y="46"/>
                      <a:pt x="130" y="50"/>
                      <a:pt x="126" y="51"/>
                    </a:cubicBezTo>
                    <a:lnTo>
                      <a:pt x="126" y="51"/>
                    </a:lnTo>
                    <a:cubicBezTo>
                      <a:pt x="94" y="61"/>
                      <a:pt x="25" y="91"/>
                      <a:pt x="60" y="134"/>
                    </a:cubicBezTo>
                    <a:close/>
                    <a:moveTo>
                      <a:pt x="84" y="34"/>
                    </a:moveTo>
                    <a:lnTo>
                      <a:pt x="84" y="34"/>
                    </a:lnTo>
                    <a:cubicBezTo>
                      <a:pt x="123" y="20"/>
                      <a:pt x="191" y="0"/>
                      <a:pt x="199" y="61"/>
                    </a:cubicBezTo>
                    <a:lnTo>
                      <a:pt x="199" y="61"/>
                    </a:lnTo>
                    <a:cubicBezTo>
                      <a:pt x="202" y="83"/>
                      <a:pt x="201" y="112"/>
                      <a:pt x="187" y="130"/>
                    </a:cubicBezTo>
                    <a:lnTo>
                      <a:pt x="187" y="130"/>
                    </a:lnTo>
                    <a:cubicBezTo>
                      <a:pt x="184" y="134"/>
                      <a:pt x="178" y="138"/>
                      <a:pt x="173" y="141"/>
                    </a:cubicBezTo>
                    <a:lnTo>
                      <a:pt x="173" y="141"/>
                    </a:lnTo>
                    <a:cubicBezTo>
                      <a:pt x="178" y="149"/>
                      <a:pt x="177" y="162"/>
                      <a:pt x="165" y="167"/>
                    </a:cubicBezTo>
                    <a:lnTo>
                      <a:pt x="165" y="167"/>
                    </a:lnTo>
                    <a:cubicBezTo>
                      <a:pt x="120" y="183"/>
                      <a:pt x="53" y="196"/>
                      <a:pt x="25" y="143"/>
                    </a:cubicBezTo>
                    <a:lnTo>
                      <a:pt x="25" y="143"/>
                    </a:lnTo>
                    <a:cubicBezTo>
                      <a:pt x="0" y="97"/>
                      <a:pt x="42" y="51"/>
                      <a:pt x="84" y="34"/>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72" name="Freeform 207">
                <a:extLst>
                  <a:ext uri="{FF2B5EF4-FFF2-40B4-BE49-F238E27FC236}">
                    <a16:creationId xmlns:a16="http://schemas.microsoft.com/office/drawing/2014/main" id="{E54C9FB2-6BCE-2F43-A386-F94AD1D00610}"/>
                  </a:ext>
                </a:extLst>
              </p:cNvPr>
              <p:cNvSpPr>
                <a:spLocks/>
              </p:cNvSpPr>
              <p:nvPr/>
            </p:nvSpPr>
            <p:spPr bwMode="auto">
              <a:xfrm>
                <a:off x="6548054" y="5187951"/>
                <a:ext cx="74890" cy="103694"/>
              </a:xfrm>
              <a:custGeom>
                <a:avLst/>
                <a:gdLst>
                  <a:gd name="T0" fmla="*/ 43722 w 173"/>
                  <a:gd name="T1" fmla="*/ 21439 h 237"/>
                  <a:gd name="T2" fmla="*/ 43722 w 173"/>
                  <a:gd name="T3" fmla="*/ 21439 h 237"/>
                  <a:gd name="T4" fmla="*/ 24242 w 173"/>
                  <a:gd name="T5" fmla="*/ 31940 h 237"/>
                  <a:gd name="T6" fmla="*/ 24242 w 173"/>
                  <a:gd name="T7" fmla="*/ 31940 h 237"/>
                  <a:gd name="T8" fmla="*/ 20346 w 173"/>
                  <a:gd name="T9" fmla="*/ 47690 h 237"/>
                  <a:gd name="T10" fmla="*/ 20346 w 173"/>
                  <a:gd name="T11" fmla="*/ 47690 h 237"/>
                  <a:gd name="T12" fmla="*/ 25108 w 173"/>
                  <a:gd name="T13" fmla="*/ 73067 h 237"/>
                  <a:gd name="T14" fmla="*/ 25108 w 173"/>
                  <a:gd name="T15" fmla="*/ 73067 h 237"/>
                  <a:gd name="T16" fmla="*/ 45886 w 173"/>
                  <a:gd name="T17" fmla="*/ 74380 h 237"/>
                  <a:gd name="T18" fmla="*/ 45886 w 173"/>
                  <a:gd name="T19" fmla="*/ 74380 h 237"/>
                  <a:gd name="T20" fmla="*/ 50215 w 173"/>
                  <a:gd name="T21" fmla="*/ 66942 h 237"/>
                  <a:gd name="T22" fmla="*/ 50215 w 173"/>
                  <a:gd name="T23" fmla="*/ 66942 h 237"/>
                  <a:gd name="T24" fmla="*/ 43722 w 173"/>
                  <a:gd name="T25" fmla="*/ 21439 h 237"/>
                  <a:gd name="T26" fmla="*/ 67098 w 173"/>
                  <a:gd name="T27" fmla="*/ 58629 h 237"/>
                  <a:gd name="T28" fmla="*/ 67098 w 173"/>
                  <a:gd name="T29" fmla="*/ 58629 h 237"/>
                  <a:gd name="T30" fmla="*/ 24242 w 173"/>
                  <a:gd name="T31" fmla="*/ 87505 h 237"/>
                  <a:gd name="T32" fmla="*/ 24242 w 173"/>
                  <a:gd name="T33" fmla="*/ 87505 h 237"/>
                  <a:gd name="T34" fmla="*/ 6926 w 173"/>
                  <a:gd name="T35" fmla="*/ 63004 h 237"/>
                  <a:gd name="T36" fmla="*/ 6926 w 173"/>
                  <a:gd name="T37" fmla="*/ 63004 h 237"/>
                  <a:gd name="T38" fmla="*/ 7359 w 173"/>
                  <a:gd name="T39" fmla="*/ 54691 h 237"/>
                  <a:gd name="T40" fmla="*/ 7359 w 173"/>
                  <a:gd name="T41" fmla="*/ 54691 h 237"/>
                  <a:gd name="T42" fmla="*/ 1732 w 173"/>
                  <a:gd name="T43" fmla="*/ 44628 h 237"/>
                  <a:gd name="T44" fmla="*/ 1732 w 173"/>
                  <a:gd name="T45" fmla="*/ 44628 h 237"/>
                  <a:gd name="T46" fmla="*/ 51081 w 173"/>
                  <a:gd name="T47" fmla="*/ 7438 h 237"/>
                  <a:gd name="T48" fmla="*/ 51081 w 173"/>
                  <a:gd name="T49" fmla="*/ 7438 h 237"/>
                  <a:gd name="T50" fmla="*/ 67098 w 173"/>
                  <a:gd name="T51" fmla="*/ 58629 h 2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3" h="237">
                    <a:moveTo>
                      <a:pt x="101" y="49"/>
                    </a:moveTo>
                    <a:lnTo>
                      <a:pt x="101" y="49"/>
                    </a:lnTo>
                    <a:cubicBezTo>
                      <a:pt x="83" y="46"/>
                      <a:pt x="67" y="58"/>
                      <a:pt x="56" y="73"/>
                    </a:cubicBezTo>
                    <a:cubicBezTo>
                      <a:pt x="58" y="86"/>
                      <a:pt x="52" y="95"/>
                      <a:pt x="47" y="109"/>
                    </a:cubicBezTo>
                    <a:cubicBezTo>
                      <a:pt x="39" y="130"/>
                      <a:pt x="38" y="153"/>
                      <a:pt x="58" y="167"/>
                    </a:cubicBezTo>
                    <a:cubicBezTo>
                      <a:pt x="68" y="174"/>
                      <a:pt x="96" y="178"/>
                      <a:pt x="106" y="170"/>
                    </a:cubicBezTo>
                    <a:cubicBezTo>
                      <a:pt x="110" y="166"/>
                      <a:pt x="113" y="157"/>
                      <a:pt x="116" y="153"/>
                    </a:cubicBezTo>
                    <a:cubicBezTo>
                      <a:pt x="129" y="124"/>
                      <a:pt x="155" y="53"/>
                      <a:pt x="101" y="49"/>
                    </a:cubicBezTo>
                    <a:close/>
                    <a:moveTo>
                      <a:pt x="155" y="134"/>
                    </a:moveTo>
                    <a:lnTo>
                      <a:pt x="155" y="134"/>
                    </a:lnTo>
                    <a:cubicBezTo>
                      <a:pt x="140" y="174"/>
                      <a:pt x="105" y="236"/>
                      <a:pt x="56" y="200"/>
                    </a:cubicBezTo>
                    <a:cubicBezTo>
                      <a:pt x="39" y="187"/>
                      <a:pt x="20" y="166"/>
                      <a:pt x="16" y="144"/>
                    </a:cubicBezTo>
                    <a:cubicBezTo>
                      <a:pt x="14" y="137"/>
                      <a:pt x="16" y="130"/>
                      <a:pt x="17" y="125"/>
                    </a:cubicBezTo>
                    <a:cubicBezTo>
                      <a:pt x="8" y="124"/>
                      <a:pt x="0" y="113"/>
                      <a:pt x="4" y="102"/>
                    </a:cubicBezTo>
                    <a:cubicBezTo>
                      <a:pt x="24" y="58"/>
                      <a:pt x="62" y="0"/>
                      <a:pt x="118" y="17"/>
                    </a:cubicBezTo>
                    <a:cubicBezTo>
                      <a:pt x="169" y="32"/>
                      <a:pt x="172" y="94"/>
                      <a:pt x="155"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73" name="Freeform 208">
                <a:extLst>
                  <a:ext uri="{FF2B5EF4-FFF2-40B4-BE49-F238E27FC236}">
                    <a16:creationId xmlns:a16="http://schemas.microsoft.com/office/drawing/2014/main" id="{A365739E-3480-6B45-B887-3EDB6D3C1FE5}"/>
                  </a:ext>
                </a:extLst>
              </p:cNvPr>
              <p:cNvSpPr>
                <a:spLocks noChangeArrowheads="1"/>
              </p:cNvSpPr>
              <p:nvPr/>
            </p:nvSpPr>
            <p:spPr bwMode="auto">
              <a:xfrm>
                <a:off x="6233709" y="5203468"/>
                <a:ext cx="78589" cy="65393"/>
              </a:xfrm>
              <a:custGeom>
                <a:avLst/>
                <a:gdLst>
                  <a:gd name="T0" fmla="*/ 129 w 179"/>
                  <a:gd name="T1" fmla="*/ 62 h 149"/>
                  <a:gd name="T2" fmla="*/ 129 w 179"/>
                  <a:gd name="T3" fmla="*/ 62 h 149"/>
                  <a:gd name="T4" fmla="*/ 90 w 179"/>
                  <a:gd name="T5" fmla="*/ 34 h 149"/>
                  <a:gd name="T6" fmla="*/ 90 w 179"/>
                  <a:gd name="T7" fmla="*/ 34 h 149"/>
                  <a:gd name="T8" fmla="*/ 58 w 179"/>
                  <a:gd name="T9" fmla="*/ 41 h 149"/>
                  <a:gd name="T10" fmla="*/ 58 w 179"/>
                  <a:gd name="T11" fmla="*/ 41 h 149"/>
                  <a:gd name="T12" fmla="*/ 24 w 179"/>
                  <a:gd name="T13" fmla="*/ 76 h 149"/>
                  <a:gd name="T14" fmla="*/ 24 w 179"/>
                  <a:gd name="T15" fmla="*/ 76 h 149"/>
                  <a:gd name="T16" fmla="*/ 48 w 179"/>
                  <a:gd name="T17" fmla="*/ 117 h 149"/>
                  <a:gd name="T18" fmla="*/ 48 w 179"/>
                  <a:gd name="T19" fmla="*/ 117 h 149"/>
                  <a:gd name="T20" fmla="*/ 64 w 179"/>
                  <a:gd name="T21" fmla="*/ 118 h 149"/>
                  <a:gd name="T22" fmla="*/ 64 w 179"/>
                  <a:gd name="T23" fmla="*/ 118 h 149"/>
                  <a:gd name="T24" fmla="*/ 129 w 179"/>
                  <a:gd name="T25" fmla="*/ 62 h 149"/>
                  <a:gd name="T26" fmla="*/ 98 w 179"/>
                  <a:gd name="T27" fmla="*/ 146 h 149"/>
                  <a:gd name="T28" fmla="*/ 98 w 179"/>
                  <a:gd name="T29" fmla="*/ 146 h 149"/>
                  <a:gd name="T30" fmla="*/ 0 w 179"/>
                  <a:gd name="T31" fmla="*/ 89 h 149"/>
                  <a:gd name="T32" fmla="*/ 0 w 179"/>
                  <a:gd name="T33" fmla="*/ 89 h 149"/>
                  <a:gd name="T34" fmla="*/ 18 w 179"/>
                  <a:gd name="T35" fmla="*/ 30 h 149"/>
                  <a:gd name="T36" fmla="*/ 18 w 179"/>
                  <a:gd name="T37" fmla="*/ 30 h 149"/>
                  <a:gd name="T38" fmla="*/ 32 w 179"/>
                  <a:gd name="T39" fmla="*/ 23 h 149"/>
                  <a:gd name="T40" fmla="*/ 32 w 179"/>
                  <a:gd name="T41" fmla="*/ 23 h 149"/>
                  <a:gd name="T42" fmla="*/ 41 w 179"/>
                  <a:gd name="T43" fmla="*/ 2 h 149"/>
                  <a:gd name="T44" fmla="*/ 41 w 179"/>
                  <a:gd name="T45" fmla="*/ 2 h 149"/>
                  <a:gd name="T46" fmla="*/ 161 w 179"/>
                  <a:gd name="T47" fmla="*/ 63 h 149"/>
                  <a:gd name="T48" fmla="*/ 161 w 179"/>
                  <a:gd name="T49" fmla="*/ 63 h 149"/>
                  <a:gd name="T50" fmla="*/ 98 w 179"/>
                  <a:gd name="T51" fmla="*/ 146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9" h="149">
                    <a:moveTo>
                      <a:pt x="129" y="62"/>
                    </a:moveTo>
                    <a:lnTo>
                      <a:pt x="129" y="62"/>
                    </a:lnTo>
                    <a:cubicBezTo>
                      <a:pt x="120" y="44"/>
                      <a:pt x="106" y="37"/>
                      <a:pt x="90" y="34"/>
                    </a:cubicBezTo>
                    <a:lnTo>
                      <a:pt x="90" y="34"/>
                    </a:lnTo>
                    <a:cubicBezTo>
                      <a:pt x="82" y="41"/>
                      <a:pt x="71" y="39"/>
                      <a:pt x="58" y="41"/>
                    </a:cubicBezTo>
                    <a:lnTo>
                      <a:pt x="58" y="41"/>
                    </a:lnTo>
                    <a:cubicBezTo>
                      <a:pt x="39" y="43"/>
                      <a:pt x="23" y="54"/>
                      <a:pt x="24" y="76"/>
                    </a:cubicBezTo>
                    <a:lnTo>
                      <a:pt x="24" y="76"/>
                    </a:lnTo>
                    <a:cubicBezTo>
                      <a:pt x="24" y="88"/>
                      <a:pt x="36" y="113"/>
                      <a:pt x="48" y="117"/>
                    </a:cubicBezTo>
                    <a:lnTo>
                      <a:pt x="48" y="117"/>
                    </a:lnTo>
                    <a:cubicBezTo>
                      <a:pt x="52" y="119"/>
                      <a:pt x="60" y="118"/>
                      <a:pt x="64" y="118"/>
                    </a:cubicBezTo>
                    <a:lnTo>
                      <a:pt x="64" y="118"/>
                    </a:lnTo>
                    <a:cubicBezTo>
                      <a:pt x="91" y="118"/>
                      <a:pt x="156" y="110"/>
                      <a:pt x="129" y="62"/>
                    </a:cubicBezTo>
                    <a:close/>
                    <a:moveTo>
                      <a:pt x="98" y="146"/>
                    </a:moveTo>
                    <a:lnTo>
                      <a:pt x="98" y="146"/>
                    </a:lnTo>
                    <a:cubicBezTo>
                      <a:pt x="62" y="148"/>
                      <a:pt x="0" y="147"/>
                      <a:pt x="0" y="89"/>
                    </a:cubicBezTo>
                    <a:lnTo>
                      <a:pt x="0" y="89"/>
                    </a:lnTo>
                    <a:cubicBezTo>
                      <a:pt x="0" y="68"/>
                      <a:pt x="4" y="43"/>
                      <a:pt x="18" y="30"/>
                    </a:cubicBezTo>
                    <a:lnTo>
                      <a:pt x="18" y="30"/>
                    </a:lnTo>
                    <a:cubicBezTo>
                      <a:pt x="22" y="26"/>
                      <a:pt x="25" y="23"/>
                      <a:pt x="32" y="23"/>
                    </a:cubicBezTo>
                    <a:lnTo>
                      <a:pt x="32" y="23"/>
                    </a:lnTo>
                    <a:cubicBezTo>
                      <a:pt x="28" y="14"/>
                      <a:pt x="31" y="2"/>
                      <a:pt x="41" y="2"/>
                    </a:cubicBezTo>
                    <a:lnTo>
                      <a:pt x="41" y="2"/>
                    </a:lnTo>
                    <a:cubicBezTo>
                      <a:pt x="82" y="0"/>
                      <a:pt x="142" y="6"/>
                      <a:pt x="161" y="63"/>
                    </a:cubicBezTo>
                    <a:lnTo>
                      <a:pt x="161" y="63"/>
                    </a:lnTo>
                    <a:cubicBezTo>
                      <a:pt x="178" y="113"/>
                      <a:pt x="136" y="142"/>
                      <a:pt x="98" y="146"/>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74" name="Freeform 209">
                <a:extLst>
                  <a:ext uri="{FF2B5EF4-FFF2-40B4-BE49-F238E27FC236}">
                    <a16:creationId xmlns:a16="http://schemas.microsoft.com/office/drawing/2014/main" id="{E300D02B-F783-164E-8F67-D50B2ABC99BF}"/>
                  </a:ext>
                </a:extLst>
              </p:cNvPr>
              <p:cNvSpPr>
                <a:spLocks noChangeArrowheads="1"/>
              </p:cNvSpPr>
              <p:nvPr/>
            </p:nvSpPr>
            <p:spPr bwMode="auto">
              <a:xfrm>
                <a:off x="6693602" y="5193296"/>
                <a:ext cx="82956" cy="81377"/>
              </a:xfrm>
              <a:custGeom>
                <a:avLst/>
                <a:gdLst>
                  <a:gd name="T0" fmla="*/ 66 w 188"/>
                  <a:gd name="T1" fmla="*/ 131 h 186"/>
                  <a:gd name="T2" fmla="*/ 66 w 188"/>
                  <a:gd name="T3" fmla="*/ 131 h 186"/>
                  <a:gd name="T4" fmla="*/ 113 w 188"/>
                  <a:gd name="T5" fmla="*/ 139 h 186"/>
                  <a:gd name="T6" fmla="*/ 113 w 188"/>
                  <a:gd name="T7" fmla="*/ 139 h 186"/>
                  <a:gd name="T8" fmla="*/ 138 w 188"/>
                  <a:gd name="T9" fmla="*/ 119 h 186"/>
                  <a:gd name="T10" fmla="*/ 138 w 188"/>
                  <a:gd name="T11" fmla="*/ 119 h 186"/>
                  <a:gd name="T12" fmla="*/ 155 w 188"/>
                  <a:gd name="T13" fmla="*/ 72 h 186"/>
                  <a:gd name="T14" fmla="*/ 155 w 188"/>
                  <a:gd name="T15" fmla="*/ 72 h 186"/>
                  <a:gd name="T16" fmla="*/ 116 w 188"/>
                  <a:gd name="T17" fmla="*/ 44 h 186"/>
                  <a:gd name="T18" fmla="*/ 116 w 188"/>
                  <a:gd name="T19" fmla="*/ 44 h 186"/>
                  <a:gd name="T20" fmla="*/ 100 w 188"/>
                  <a:gd name="T21" fmla="*/ 51 h 186"/>
                  <a:gd name="T22" fmla="*/ 100 w 188"/>
                  <a:gd name="T23" fmla="*/ 51 h 186"/>
                  <a:gd name="T24" fmla="*/ 66 w 188"/>
                  <a:gd name="T25" fmla="*/ 131 h 186"/>
                  <a:gd name="T26" fmla="*/ 58 w 188"/>
                  <a:gd name="T27" fmla="*/ 42 h 186"/>
                  <a:gd name="T28" fmla="*/ 58 w 188"/>
                  <a:gd name="T29" fmla="*/ 42 h 186"/>
                  <a:gd name="T30" fmla="*/ 171 w 188"/>
                  <a:gd name="T31" fmla="*/ 51 h 186"/>
                  <a:gd name="T32" fmla="*/ 171 w 188"/>
                  <a:gd name="T33" fmla="*/ 51 h 186"/>
                  <a:gd name="T34" fmla="*/ 180 w 188"/>
                  <a:gd name="T35" fmla="*/ 111 h 186"/>
                  <a:gd name="T36" fmla="*/ 180 w 188"/>
                  <a:gd name="T37" fmla="*/ 111 h 186"/>
                  <a:gd name="T38" fmla="*/ 169 w 188"/>
                  <a:gd name="T39" fmla="*/ 125 h 186"/>
                  <a:gd name="T40" fmla="*/ 169 w 188"/>
                  <a:gd name="T41" fmla="*/ 125 h 186"/>
                  <a:gd name="T42" fmla="*/ 169 w 188"/>
                  <a:gd name="T43" fmla="*/ 148 h 186"/>
                  <a:gd name="T44" fmla="*/ 169 w 188"/>
                  <a:gd name="T45" fmla="*/ 148 h 186"/>
                  <a:gd name="T46" fmla="*/ 35 w 188"/>
                  <a:gd name="T47" fmla="*/ 142 h 186"/>
                  <a:gd name="T48" fmla="*/ 35 w 188"/>
                  <a:gd name="T49" fmla="*/ 142 h 186"/>
                  <a:gd name="T50" fmla="*/ 58 w 188"/>
                  <a:gd name="T51" fmla="*/ 42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8" h="186">
                    <a:moveTo>
                      <a:pt x="66" y="131"/>
                    </a:moveTo>
                    <a:lnTo>
                      <a:pt x="66" y="131"/>
                    </a:lnTo>
                    <a:cubicBezTo>
                      <a:pt x="80" y="142"/>
                      <a:pt x="97" y="143"/>
                      <a:pt x="113" y="139"/>
                    </a:cubicBezTo>
                    <a:lnTo>
                      <a:pt x="113" y="139"/>
                    </a:lnTo>
                    <a:cubicBezTo>
                      <a:pt x="117" y="129"/>
                      <a:pt x="126" y="126"/>
                      <a:pt x="138" y="119"/>
                    </a:cubicBezTo>
                    <a:lnTo>
                      <a:pt x="138" y="119"/>
                    </a:lnTo>
                    <a:cubicBezTo>
                      <a:pt x="154" y="109"/>
                      <a:pt x="164" y="94"/>
                      <a:pt x="155" y="72"/>
                    </a:cubicBezTo>
                    <a:lnTo>
                      <a:pt x="155" y="72"/>
                    </a:lnTo>
                    <a:cubicBezTo>
                      <a:pt x="150" y="62"/>
                      <a:pt x="129" y="44"/>
                      <a:pt x="116" y="44"/>
                    </a:cubicBezTo>
                    <a:lnTo>
                      <a:pt x="116" y="44"/>
                    </a:lnTo>
                    <a:cubicBezTo>
                      <a:pt x="112" y="44"/>
                      <a:pt x="104" y="48"/>
                      <a:pt x="100" y="51"/>
                    </a:cubicBezTo>
                    <a:lnTo>
                      <a:pt x="100" y="51"/>
                    </a:lnTo>
                    <a:cubicBezTo>
                      <a:pt x="76" y="63"/>
                      <a:pt x="21" y="97"/>
                      <a:pt x="66" y="131"/>
                    </a:cubicBezTo>
                    <a:close/>
                    <a:moveTo>
                      <a:pt x="58" y="42"/>
                    </a:moveTo>
                    <a:lnTo>
                      <a:pt x="58" y="42"/>
                    </a:lnTo>
                    <a:cubicBezTo>
                      <a:pt x="89" y="23"/>
                      <a:pt x="146" y="0"/>
                      <a:pt x="171" y="51"/>
                    </a:cubicBezTo>
                    <a:lnTo>
                      <a:pt x="171" y="51"/>
                    </a:lnTo>
                    <a:cubicBezTo>
                      <a:pt x="179" y="71"/>
                      <a:pt x="187" y="94"/>
                      <a:pt x="180" y="111"/>
                    </a:cubicBezTo>
                    <a:lnTo>
                      <a:pt x="180" y="111"/>
                    </a:lnTo>
                    <a:cubicBezTo>
                      <a:pt x="177" y="118"/>
                      <a:pt x="173" y="122"/>
                      <a:pt x="169" y="125"/>
                    </a:cubicBezTo>
                    <a:lnTo>
                      <a:pt x="169" y="125"/>
                    </a:lnTo>
                    <a:cubicBezTo>
                      <a:pt x="176" y="131"/>
                      <a:pt x="179" y="142"/>
                      <a:pt x="169" y="148"/>
                    </a:cubicBezTo>
                    <a:lnTo>
                      <a:pt x="169" y="148"/>
                    </a:lnTo>
                    <a:cubicBezTo>
                      <a:pt x="133" y="167"/>
                      <a:pt x="76" y="185"/>
                      <a:pt x="35" y="142"/>
                    </a:cubicBezTo>
                    <a:lnTo>
                      <a:pt x="35" y="142"/>
                    </a:lnTo>
                    <a:cubicBezTo>
                      <a:pt x="0" y="104"/>
                      <a:pt x="26" y="60"/>
                      <a:pt x="58" y="42"/>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75" name="Freeform 210">
                <a:extLst>
                  <a:ext uri="{FF2B5EF4-FFF2-40B4-BE49-F238E27FC236}">
                    <a16:creationId xmlns:a16="http://schemas.microsoft.com/office/drawing/2014/main" id="{1F15B7FF-3D71-6C45-91F5-602550F550B3}"/>
                  </a:ext>
                </a:extLst>
              </p:cNvPr>
              <p:cNvSpPr>
                <a:spLocks noChangeArrowheads="1"/>
              </p:cNvSpPr>
              <p:nvPr/>
            </p:nvSpPr>
            <p:spPr bwMode="auto">
              <a:xfrm>
                <a:off x="6855146" y="5202015"/>
                <a:ext cx="77133" cy="65392"/>
              </a:xfrm>
              <a:custGeom>
                <a:avLst/>
                <a:gdLst>
                  <a:gd name="T0" fmla="*/ 130 w 178"/>
                  <a:gd name="T1" fmla="*/ 63 h 150"/>
                  <a:gd name="T2" fmla="*/ 130 w 178"/>
                  <a:gd name="T3" fmla="*/ 63 h 150"/>
                  <a:gd name="T4" fmla="*/ 88 w 178"/>
                  <a:gd name="T5" fmla="*/ 34 h 150"/>
                  <a:gd name="T6" fmla="*/ 88 w 178"/>
                  <a:gd name="T7" fmla="*/ 34 h 150"/>
                  <a:gd name="T8" fmla="*/ 59 w 178"/>
                  <a:gd name="T9" fmla="*/ 42 h 150"/>
                  <a:gd name="T10" fmla="*/ 59 w 178"/>
                  <a:gd name="T11" fmla="*/ 42 h 150"/>
                  <a:gd name="T12" fmla="*/ 23 w 178"/>
                  <a:gd name="T13" fmla="*/ 78 h 150"/>
                  <a:gd name="T14" fmla="*/ 23 w 178"/>
                  <a:gd name="T15" fmla="*/ 78 h 150"/>
                  <a:gd name="T16" fmla="*/ 47 w 178"/>
                  <a:gd name="T17" fmla="*/ 118 h 150"/>
                  <a:gd name="T18" fmla="*/ 47 w 178"/>
                  <a:gd name="T19" fmla="*/ 118 h 150"/>
                  <a:gd name="T20" fmla="*/ 63 w 178"/>
                  <a:gd name="T21" fmla="*/ 120 h 150"/>
                  <a:gd name="T22" fmla="*/ 63 w 178"/>
                  <a:gd name="T23" fmla="*/ 120 h 150"/>
                  <a:gd name="T24" fmla="*/ 130 w 178"/>
                  <a:gd name="T25" fmla="*/ 63 h 150"/>
                  <a:gd name="T26" fmla="*/ 98 w 178"/>
                  <a:gd name="T27" fmla="*/ 146 h 150"/>
                  <a:gd name="T28" fmla="*/ 98 w 178"/>
                  <a:gd name="T29" fmla="*/ 146 h 150"/>
                  <a:gd name="T30" fmla="*/ 0 w 178"/>
                  <a:gd name="T31" fmla="*/ 90 h 150"/>
                  <a:gd name="T32" fmla="*/ 0 w 178"/>
                  <a:gd name="T33" fmla="*/ 90 h 150"/>
                  <a:gd name="T34" fmla="*/ 18 w 178"/>
                  <a:gd name="T35" fmla="*/ 30 h 150"/>
                  <a:gd name="T36" fmla="*/ 18 w 178"/>
                  <a:gd name="T37" fmla="*/ 30 h 150"/>
                  <a:gd name="T38" fmla="*/ 31 w 178"/>
                  <a:gd name="T39" fmla="*/ 24 h 150"/>
                  <a:gd name="T40" fmla="*/ 31 w 178"/>
                  <a:gd name="T41" fmla="*/ 24 h 150"/>
                  <a:gd name="T42" fmla="*/ 42 w 178"/>
                  <a:gd name="T43" fmla="*/ 3 h 150"/>
                  <a:gd name="T44" fmla="*/ 42 w 178"/>
                  <a:gd name="T45" fmla="*/ 3 h 150"/>
                  <a:gd name="T46" fmla="*/ 160 w 178"/>
                  <a:gd name="T47" fmla="*/ 63 h 150"/>
                  <a:gd name="T48" fmla="*/ 160 w 178"/>
                  <a:gd name="T49" fmla="*/ 63 h 150"/>
                  <a:gd name="T50" fmla="*/ 98 w 178"/>
                  <a:gd name="T51" fmla="*/ 146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8" h="150">
                    <a:moveTo>
                      <a:pt x="130" y="63"/>
                    </a:moveTo>
                    <a:lnTo>
                      <a:pt x="130" y="63"/>
                    </a:lnTo>
                    <a:cubicBezTo>
                      <a:pt x="120" y="46"/>
                      <a:pt x="105" y="38"/>
                      <a:pt x="88" y="34"/>
                    </a:cubicBezTo>
                    <a:lnTo>
                      <a:pt x="88" y="34"/>
                    </a:lnTo>
                    <a:cubicBezTo>
                      <a:pt x="81" y="42"/>
                      <a:pt x="72" y="41"/>
                      <a:pt x="59" y="42"/>
                    </a:cubicBezTo>
                    <a:lnTo>
                      <a:pt x="59" y="42"/>
                    </a:lnTo>
                    <a:cubicBezTo>
                      <a:pt x="39" y="45"/>
                      <a:pt x="23" y="54"/>
                      <a:pt x="23" y="78"/>
                    </a:cubicBezTo>
                    <a:lnTo>
                      <a:pt x="23" y="78"/>
                    </a:lnTo>
                    <a:cubicBezTo>
                      <a:pt x="23" y="90"/>
                      <a:pt x="35" y="113"/>
                      <a:pt x="47" y="118"/>
                    </a:cubicBezTo>
                    <a:lnTo>
                      <a:pt x="47" y="118"/>
                    </a:lnTo>
                    <a:cubicBezTo>
                      <a:pt x="51" y="120"/>
                      <a:pt x="59" y="120"/>
                      <a:pt x="63" y="120"/>
                    </a:cubicBezTo>
                    <a:lnTo>
                      <a:pt x="63" y="120"/>
                    </a:lnTo>
                    <a:cubicBezTo>
                      <a:pt x="90" y="118"/>
                      <a:pt x="155" y="111"/>
                      <a:pt x="130" y="63"/>
                    </a:cubicBezTo>
                    <a:close/>
                    <a:moveTo>
                      <a:pt x="98" y="146"/>
                    </a:moveTo>
                    <a:lnTo>
                      <a:pt x="98" y="146"/>
                    </a:lnTo>
                    <a:cubicBezTo>
                      <a:pt x="63" y="149"/>
                      <a:pt x="1" y="147"/>
                      <a:pt x="0" y="90"/>
                    </a:cubicBezTo>
                    <a:lnTo>
                      <a:pt x="0" y="90"/>
                    </a:lnTo>
                    <a:cubicBezTo>
                      <a:pt x="0" y="70"/>
                      <a:pt x="3" y="44"/>
                      <a:pt x="18" y="30"/>
                    </a:cubicBezTo>
                    <a:lnTo>
                      <a:pt x="18" y="30"/>
                    </a:lnTo>
                    <a:cubicBezTo>
                      <a:pt x="21" y="26"/>
                      <a:pt x="26" y="25"/>
                      <a:pt x="31" y="24"/>
                    </a:cubicBezTo>
                    <a:lnTo>
                      <a:pt x="31" y="24"/>
                    </a:lnTo>
                    <a:cubicBezTo>
                      <a:pt x="27" y="16"/>
                      <a:pt x="31" y="4"/>
                      <a:pt x="42" y="3"/>
                    </a:cubicBezTo>
                    <a:lnTo>
                      <a:pt x="42" y="3"/>
                    </a:lnTo>
                    <a:cubicBezTo>
                      <a:pt x="82" y="0"/>
                      <a:pt x="141" y="8"/>
                      <a:pt x="160" y="63"/>
                    </a:cubicBezTo>
                    <a:lnTo>
                      <a:pt x="160" y="63"/>
                    </a:lnTo>
                    <a:cubicBezTo>
                      <a:pt x="177" y="113"/>
                      <a:pt x="135" y="143"/>
                      <a:pt x="98" y="146"/>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76" name="Freeform 211">
                <a:extLst>
                  <a:ext uri="{FF2B5EF4-FFF2-40B4-BE49-F238E27FC236}">
                    <a16:creationId xmlns:a16="http://schemas.microsoft.com/office/drawing/2014/main" id="{2B95AE03-4E92-A044-9331-F032C5F5679D}"/>
                  </a:ext>
                </a:extLst>
              </p:cNvPr>
              <p:cNvSpPr>
                <a:spLocks/>
              </p:cNvSpPr>
              <p:nvPr/>
            </p:nvSpPr>
            <p:spPr bwMode="auto">
              <a:xfrm>
                <a:off x="7006994" y="5186030"/>
                <a:ext cx="74889" cy="103694"/>
              </a:xfrm>
              <a:custGeom>
                <a:avLst/>
                <a:gdLst>
                  <a:gd name="T0" fmla="*/ 44331 w 174"/>
                  <a:gd name="T1" fmla="*/ 21530 h 236"/>
                  <a:gd name="T2" fmla="*/ 44331 w 174"/>
                  <a:gd name="T3" fmla="*/ 21530 h 236"/>
                  <a:gd name="T4" fmla="*/ 24533 w 174"/>
                  <a:gd name="T5" fmla="*/ 31635 h 236"/>
                  <a:gd name="T6" fmla="*/ 24533 w 174"/>
                  <a:gd name="T7" fmla="*/ 31635 h 236"/>
                  <a:gd name="T8" fmla="*/ 20229 w 174"/>
                  <a:gd name="T9" fmla="*/ 47893 h 236"/>
                  <a:gd name="T10" fmla="*/ 20229 w 174"/>
                  <a:gd name="T11" fmla="*/ 47893 h 236"/>
                  <a:gd name="T12" fmla="*/ 25393 w 174"/>
                  <a:gd name="T13" fmla="*/ 73377 h 236"/>
                  <a:gd name="T14" fmla="*/ 25393 w 174"/>
                  <a:gd name="T15" fmla="*/ 73377 h 236"/>
                  <a:gd name="T16" fmla="*/ 45622 w 174"/>
                  <a:gd name="T17" fmla="*/ 74695 h 236"/>
                  <a:gd name="T18" fmla="*/ 45622 w 174"/>
                  <a:gd name="T19" fmla="*/ 74695 h 236"/>
                  <a:gd name="T20" fmla="*/ 49926 w 174"/>
                  <a:gd name="T21" fmla="*/ 66786 h 236"/>
                  <a:gd name="T22" fmla="*/ 49926 w 174"/>
                  <a:gd name="T23" fmla="*/ 66786 h 236"/>
                  <a:gd name="T24" fmla="*/ 44331 w 174"/>
                  <a:gd name="T25" fmla="*/ 21530 h 236"/>
                  <a:gd name="T26" fmla="*/ 67142 w 174"/>
                  <a:gd name="T27" fmla="*/ 58877 h 236"/>
                  <a:gd name="T28" fmla="*/ 67142 w 174"/>
                  <a:gd name="T29" fmla="*/ 58877 h 236"/>
                  <a:gd name="T30" fmla="*/ 24963 w 174"/>
                  <a:gd name="T31" fmla="*/ 87876 h 236"/>
                  <a:gd name="T32" fmla="*/ 24963 w 174"/>
                  <a:gd name="T33" fmla="*/ 87876 h 236"/>
                  <a:gd name="T34" fmla="*/ 6886 w 174"/>
                  <a:gd name="T35" fmla="*/ 62832 h 236"/>
                  <a:gd name="T36" fmla="*/ 6886 w 174"/>
                  <a:gd name="T37" fmla="*/ 62832 h 236"/>
                  <a:gd name="T38" fmla="*/ 7747 w 174"/>
                  <a:gd name="T39" fmla="*/ 54923 h 236"/>
                  <a:gd name="T40" fmla="*/ 7747 w 174"/>
                  <a:gd name="T41" fmla="*/ 54923 h 236"/>
                  <a:gd name="T42" fmla="*/ 2152 w 174"/>
                  <a:gd name="T43" fmla="*/ 44378 h 236"/>
                  <a:gd name="T44" fmla="*/ 2152 w 174"/>
                  <a:gd name="T45" fmla="*/ 44378 h 236"/>
                  <a:gd name="T46" fmla="*/ 51648 w 174"/>
                  <a:gd name="T47" fmla="*/ 7469 h 236"/>
                  <a:gd name="T48" fmla="*/ 51648 w 174"/>
                  <a:gd name="T49" fmla="*/ 7469 h 236"/>
                  <a:gd name="T50" fmla="*/ 67142 w 174"/>
                  <a:gd name="T51" fmla="*/ 58877 h 2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4" h="236">
                    <a:moveTo>
                      <a:pt x="103" y="49"/>
                    </a:moveTo>
                    <a:lnTo>
                      <a:pt x="103" y="49"/>
                    </a:lnTo>
                    <a:cubicBezTo>
                      <a:pt x="83" y="47"/>
                      <a:pt x="68" y="58"/>
                      <a:pt x="57" y="72"/>
                    </a:cubicBezTo>
                    <a:cubicBezTo>
                      <a:pt x="59" y="85"/>
                      <a:pt x="53" y="95"/>
                      <a:pt x="47" y="109"/>
                    </a:cubicBezTo>
                    <a:cubicBezTo>
                      <a:pt x="39" y="130"/>
                      <a:pt x="39" y="152"/>
                      <a:pt x="59" y="167"/>
                    </a:cubicBezTo>
                    <a:cubicBezTo>
                      <a:pt x="68" y="175"/>
                      <a:pt x="96" y="177"/>
                      <a:pt x="106" y="170"/>
                    </a:cubicBezTo>
                    <a:cubicBezTo>
                      <a:pt x="110" y="166"/>
                      <a:pt x="113" y="158"/>
                      <a:pt x="116" y="152"/>
                    </a:cubicBezTo>
                    <a:cubicBezTo>
                      <a:pt x="130" y="125"/>
                      <a:pt x="156" y="53"/>
                      <a:pt x="103" y="49"/>
                    </a:cubicBezTo>
                    <a:close/>
                    <a:moveTo>
                      <a:pt x="156" y="134"/>
                    </a:moveTo>
                    <a:lnTo>
                      <a:pt x="156" y="134"/>
                    </a:lnTo>
                    <a:cubicBezTo>
                      <a:pt x="141" y="173"/>
                      <a:pt x="106" y="235"/>
                      <a:pt x="58" y="200"/>
                    </a:cubicBezTo>
                    <a:cubicBezTo>
                      <a:pt x="39" y="187"/>
                      <a:pt x="20" y="166"/>
                      <a:pt x="16" y="143"/>
                    </a:cubicBezTo>
                    <a:cubicBezTo>
                      <a:pt x="14" y="138"/>
                      <a:pt x="16" y="131"/>
                      <a:pt x="18" y="125"/>
                    </a:cubicBezTo>
                    <a:cubicBezTo>
                      <a:pt x="9" y="124"/>
                      <a:pt x="0" y="113"/>
                      <a:pt x="5" y="101"/>
                    </a:cubicBezTo>
                    <a:cubicBezTo>
                      <a:pt x="25" y="58"/>
                      <a:pt x="62" y="0"/>
                      <a:pt x="120" y="17"/>
                    </a:cubicBezTo>
                    <a:cubicBezTo>
                      <a:pt x="170" y="32"/>
                      <a:pt x="173" y="93"/>
                      <a:pt x="156"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77" name="Freeform 212">
                <a:extLst>
                  <a:ext uri="{FF2B5EF4-FFF2-40B4-BE49-F238E27FC236}">
                    <a16:creationId xmlns:a16="http://schemas.microsoft.com/office/drawing/2014/main" id="{B0FA1165-24A5-174E-914D-0CC8BEC59CC4}"/>
                  </a:ext>
                </a:extLst>
              </p:cNvPr>
              <p:cNvSpPr>
                <a:spLocks noChangeArrowheads="1"/>
              </p:cNvSpPr>
              <p:nvPr/>
            </p:nvSpPr>
            <p:spPr bwMode="auto">
              <a:xfrm>
                <a:off x="7307762" y="5193296"/>
                <a:ext cx="88777" cy="87190"/>
              </a:xfrm>
              <a:custGeom>
                <a:avLst/>
                <a:gdLst>
                  <a:gd name="T0" fmla="*/ 59 w 203"/>
                  <a:gd name="T1" fmla="*/ 135 h 197"/>
                  <a:gd name="T2" fmla="*/ 59 w 203"/>
                  <a:gd name="T3" fmla="*/ 135 h 197"/>
                  <a:gd name="T4" fmla="*/ 108 w 203"/>
                  <a:gd name="T5" fmla="*/ 150 h 197"/>
                  <a:gd name="T6" fmla="*/ 108 w 203"/>
                  <a:gd name="T7" fmla="*/ 150 h 197"/>
                  <a:gd name="T8" fmla="*/ 140 w 203"/>
                  <a:gd name="T9" fmla="*/ 131 h 197"/>
                  <a:gd name="T10" fmla="*/ 140 w 203"/>
                  <a:gd name="T11" fmla="*/ 131 h 197"/>
                  <a:gd name="T12" fmla="*/ 175 w 203"/>
                  <a:gd name="T13" fmla="*/ 83 h 197"/>
                  <a:gd name="T14" fmla="*/ 175 w 203"/>
                  <a:gd name="T15" fmla="*/ 83 h 197"/>
                  <a:gd name="T16" fmla="*/ 143 w 203"/>
                  <a:gd name="T17" fmla="*/ 46 h 197"/>
                  <a:gd name="T18" fmla="*/ 143 w 203"/>
                  <a:gd name="T19" fmla="*/ 46 h 197"/>
                  <a:gd name="T20" fmla="*/ 125 w 203"/>
                  <a:gd name="T21" fmla="*/ 52 h 197"/>
                  <a:gd name="T22" fmla="*/ 125 w 203"/>
                  <a:gd name="T23" fmla="*/ 52 h 197"/>
                  <a:gd name="T24" fmla="*/ 59 w 203"/>
                  <a:gd name="T25" fmla="*/ 135 h 197"/>
                  <a:gd name="T26" fmla="*/ 84 w 203"/>
                  <a:gd name="T27" fmla="*/ 35 h 197"/>
                  <a:gd name="T28" fmla="*/ 84 w 203"/>
                  <a:gd name="T29" fmla="*/ 35 h 197"/>
                  <a:gd name="T30" fmla="*/ 198 w 203"/>
                  <a:gd name="T31" fmla="*/ 61 h 197"/>
                  <a:gd name="T32" fmla="*/ 198 w 203"/>
                  <a:gd name="T33" fmla="*/ 61 h 197"/>
                  <a:gd name="T34" fmla="*/ 188 w 203"/>
                  <a:gd name="T35" fmla="*/ 129 h 197"/>
                  <a:gd name="T36" fmla="*/ 188 w 203"/>
                  <a:gd name="T37" fmla="*/ 129 h 197"/>
                  <a:gd name="T38" fmla="*/ 172 w 203"/>
                  <a:gd name="T39" fmla="*/ 141 h 197"/>
                  <a:gd name="T40" fmla="*/ 172 w 203"/>
                  <a:gd name="T41" fmla="*/ 141 h 197"/>
                  <a:gd name="T42" fmla="*/ 164 w 203"/>
                  <a:gd name="T43" fmla="*/ 166 h 197"/>
                  <a:gd name="T44" fmla="*/ 164 w 203"/>
                  <a:gd name="T45" fmla="*/ 166 h 197"/>
                  <a:gd name="T46" fmla="*/ 24 w 203"/>
                  <a:gd name="T47" fmla="*/ 144 h 197"/>
                  <a:gd name="T48" fmla="*/ 24 w 203"/>
                  <a:gd name="T49" fmla="*/ 144 h 197"/>
                  <a:gd name="T50" fmla="*/ 84 w 203"/>
                  <a:gd name="T51" fmla="*/ 35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3" h="197">
                    <a:moveTo>
                      <a:pt x="59" y="135"/>
                    </a:moveTo>
                    <a:lnTo>
                      <a:pt x="59" y="135"/>
                    </a:lnTo>
                    <a:cubicBezTo>
                      <a:pt x="71" y="149"/>
                      <a:pt x="89" y="152"/>
                      <a:pt x="108" y="150"/>
                    </a:cubicBezTo>
                    <a:lnTo>
                      <a:pt x="108" y="150"/>
                    </a:lnTo>
                    <a:cubicBezTo>
                      <a:pt x="116" y="138"/>
                      <a:pt x="126" y="137"/>
                      <a:pt x="140" y="131"/>
                    </a:cubicBezTo>
                    <a:lnTo>
                      <a:pt x="140" y="131"/>
                    </a:lnTo>
                    <a:cubicBezTo>
                      <a:pt x="162" y="123"/>
                      <a:pt x="179" y="107"/>
                      <a:pt x="175" y="83"/>
                    </a:cubicBezTo>
                    <a:lnTo>
                      <a:pt x="175" y="83"/>
                    </a:lnTo>
                    <a:cubicBezTo>
                      <a:pt x="173" y="70"/>
                      <a:pt x="156" y="49"/>
                      <a:pt x="143" y="46"/>
                    </a:cubicBezTo>
                    <a:lnTo>
                      <a:pt x="143" y="46"/>
                    </a:lnTo>
                    <a:cubicBezTo>
                      <a:pt x="138" y="46"/>
                      <a:pt x="130" y="50"/>
                      <a:pt x="125" y="52"/>
                    </a:cubicBezTo>
                    <a:lnTo>
                      <a:pt x="125" y="52"/>
                    </a:lnTo>
                    <a:cubicBezTo>
                      <a:pt x="95" y="61"/>
                      <a:pt x="25" y="91"/>
                      <a:pt x="59" y="135"/>
                    </a:cubicBezTo>
                    <a:close/>
                    <a:moveTo>
                      <a:pt x="84" y="35"/>
                    </a:moveTo>
                    <a:lnTo>
                      <a:pt x="84" y="35"/>
                    </a:lnTo>
                    <a:cubicBezTo>
                      <a:pt x="122" y="19"/>
                      <a:pt x="190" y="0"/>
                      <a:pt x="198" y="61"/>
                    </a:cubicBezTo>
                    <a:lnTo>
                      <a:pt x="198" y="61"/>
                    </a:lnTo>
                    <a:cubicBezTo>
                      <a:pt x="202" y="83"/>
                      <a:pt x="201" y="111"/>
                      <a:pt x="188" y="129"/>
                    </a:cubicBezTo>
                    <a:lnTo>
                      <a:pt x="188" y="129"/>
                    </a:lnTo>
                    <a:cubicBezTo>
                      <a:pt x="184" y="136"/>
                      <a:pt x="179" y="138"/>
                      <a:pt x="172" y="141"/>
                    </a:cubicBezTo>
                    <a:lnTo>
                      <a:pt x="172" y="141"/>
                    </a:lnTo>
                    <a:cubicBezTo>
                      <a:pt x="177" y="149"/>
                      <a:pt x="176" y="163"/>
                      <a:pt x="164" y="166"/>
                    </a:cubicBezTo>
                    <a:lnTo>
                      <a:pt x="164" y="166"/>
                    </a:lnTo>
                    <a:cubicBezTo>
                      <a:pt x="119" y="183"/>
                      <a:pt x="52" y="196"/>
                      <a:pt x="24" y="144"/>
                    </a:cubicBezTo>
                    <a:lnTo>
                      <a:pt x="24" y="144"/>
                    </a:lnTo>
                    <a:cubicBezTo>
                      <a:pt x="0" y="96"/>
                      <a:pt x="42" y="50"/>
                      <a:pt x="84" y="35"/>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78" name="Freeform 213">
                <a:extLst>
                  <a:ext uri="{FF2B5EF4-FFF2-40B4-BE49-F238E27FC236}">
                    <a16:creationId xmlns:a16="http://schemas.microsoft.com/office/drawing/2014/main" id="{D8D4D868-E31C-9B44-AC05-28FE2CA7CC8C}"/>
                  </a:ext>
                </a:extLst>
              </p:cNvPr>
              <p:cNvSpPr>
                <a:spLocks/>
              </p:cNvSpPr>
              <p:nvPr/>
            </p:nvSpPr>
            <p:spPr bwMode="auto">
              <a:xfrm>
                <a:off x="7475535" y="5187951"/>
                <a:ext cx="74889" cy="103694"/>
              </a:xfrm>
              <a:custGeom>
                <a:avLst/>
                <a:gdLst>
                  <a:gd name="T0" fmla="*/ 43900 w 174"/>
                  <a:gd name="T1" fmla="*/ 20651 h 236"/>
                  <a:gd name="T2" fmla="*/ 43900 w 174"/>
                  <a:gd name="T3" fmla="*/ 20651 h 236"/>
                  <a:gd name="T4" fmla="*/ 24102 w 174"/>
                  <a:gd name="T5" fmla="*/ 31196 h 236"/>
                  <a:gd name="T6" fmla="*/ 24102 w 174"/>
                  <a:gd name="T7" fmla="*/ 31196 h 236"/>
                  <a:gd name="T8" fmla="*/ 20229 w 174"/>
                  <a:gd name="T9" fmla="*/ 47893 h 236"/>
                  <a:gd name="T10" fmla="*/ 20229 w 174"/>
                  <a:gd name="T11" fmla="*/ 47893 h 236"/>
                  <a:gd name="T12" fmla="*/ 25393 w 174"/>
                  <a:gd name="T13" fmla="*/ 73377 h 236"/>
                  <a:gd name="T14" fmla="*/ 25393 w 174"/>
                  <a:gd name="T15" fmla="*/ 73377 h 236"/>
                  <a:gd name="T16" fmla="*/ 45622 w 174"/>
                  <a:gd name="T17" fmla="*/ 73816 h 236"/>
                  <a:gd name="T18" fmla="*/ 45622 w 174"/>
                  <a:gd name="T19" fmla="*/ 73816 h 236"/>
                  <a:gd name="T20" fmla="*/ 49926 w 174"/>
                  <a:gd name="T21" fmla="*/ 66786 h 236"/>
                  <a:gd name="T22" fmla="*/ 49926 w 174"/>
                  <a:gd name="T23" fmla="*/ 66786 h 236"/>
                  <a:gd name="T24" fmla="*/ 43900 w 174"/>
                  <a:gd name="T25" fmla="*/ 20651 h 236"/>
                  <a:gd name="T26" fmla="*/ 67142 w 174"/>
                  <a:gd name="T27" fmla="*/ 58877 h 236"/>
                  <a:gd name="T28" fmla="*/ 67142 w 174"/>
                  <a:gd name="T29" fmla="*/ 58877 h 236"/>
                  <a:gd name="T30" fmla="*/ 24963 w 174"/>
                  <a:gd name="T31" fmla="*/ 86998 h 236"/>
                  <a:gd name="T32" fmla="*/ 24963 w 174"/>
                  <a:gd name="T33" fmla="*/ 86998 h 236"/>
                  <a:gd name="T34" fmla="*/ 6886 w 174"/>
                  <a:gd name="T35" fmla="*/ 62832 h 236"/>
                  <a:gd name="T36" fmla="*/ 6886 w 174"/>
                  <a:gd name="T37" fmla="*/ 62832 h 236"/>
                  <a:gd name="T38" fmla="*/ 7747 w 174"/>
                  <a:gd name="T39" fmla="*/ 54044 h 236"/>
                  <a:gd name="T40" fmla="*/ 7747 w 174"/>
                  <a:gd name="T41" fmla="*/ 54044 h 236"/>
                  <a:gd name="T42" fmla="*/ 2152 w 174"/>
                  <a:gd name="T43" fmla="*/ 44378 h 236"/>
                  <a:gd name="T44" fmla="*/ 2152 w 174"/>
                  <a:gd name="T45" fmla="*/ 44378 h 236"/>
                  <a:gd name="T46" fmla="*/ 51217 w 174"/>
                  <a:gd name="T47" fmla="*/ 6591 h 236"/>
                  <a:gd name="T48" fmla="*/ 51217 w 174"/>
                  <a:gd name="T49" fmla="*/ 6591 h 236"/>
                  <a:gd name="T50" fmla="*/ 67142 w 174"/>
                  <a:gd name="T51" fmla="*/ 58877 h 2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4" h="236">
                    <a:moveTo>
                      <a:pt x="102" y="47"/>
                    </a:moveTo>
                    <a:lnTo>
                      <a:pt x="102" y="47"/>
                    </a:lnTo>
                    <a:cubicBezTo>
                      <a:pt x="83" y="46"/>
                      <a:pt x="68" y="56"/>
                      <a:pt x="56" y="71"/>
                    </a:cubicBezTo>
                    <a:cubicBezTo>
                      <a:pt x="59" y="84"/>
                      <a:pt x="52" y="94"/>
                      <a:pt x="47" y="109"/>
                    </a:cubicBezTo>
                    <a:cubicBezTo>
                      <a:pt x="39" y="128"/>
                      <a:pt x="39" y="152"/>
                      <a:pt x="59" y="167"/>
                    </a:cubicBezTo>
                    <a:cubicBezTo>
                      <a:pt x="70" y="174"/>
                      <a:pt x="96" y="177"/>
                      <a:pt x="106" y="168"/>
                    </a:cubicBezTo>
                    <a:cubicBezTo>
                      <a:pt x="110" y="165"/>
                      <a:pt x="113" y="156"/>
                      <a:pt x="116" y="152"/>
                    </a:cubicBezTo>
                    <a:cubicBezTo>
                      <a:pt x="130" y="123"/>
                      <a:pt x="156" y="52"/>
                      <a:pt x="102" y="47"/>
                    </a:cubicBezTo>
                    <a:close/>
                    <a:moveTo>
                      <a:pt x="156" y="134"/>
                    </a:moveTo>
                    <a:lnTo>
                      <a:pt x="156" y="134"/>
                    </a:lnTo>
                    <a:cubicBezTo>
                      <a:pt x="141" y="172"/>
                      <a:pt x="106" y="235"/>
                      <a:pt x="58" y="198"/>
                    </a:cubicBezTo>
                    <a:cubicBezTo>
                      <a:pt x="39" y="185"/>
                      <a:pt x="20" y="165"/>
                      <a:pt x="16" y="143"/>
                    </a:cubicBezTo>
                    <a:cubicBezTo>
                      <a:pt x="16" y="136"/>
                      <a:pt x="16" y="130"/>
                      <a:pt x="18" y="123"/>
                    </a:cubicBezTo>
                    <a:cubicBezTo>
                      <a:pt x="9" y="122"/>
                      <a:pt x="0" y="113"/>
                      <a:pt x="5" y="101"/>
                    </a:cubicBezTo>
                    <a:cubicBezTo>
                      <a:pt x="25" y="57"/>
                      <a:pt x="62" y="0"/>
                      <a:pt x="119" y="15"/>
                    </a:cubicBezTo>
                    <a:cubicBezTo>
                      <a:pt x="169" y="30"/>
                      <a:pt x="173" y="93"/>
                      <a:pt x="156"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79" name="Freeform 214">
                <a:extLst>
                  <a:ext uri="{FF2B5EF4-FFF2-40B4-BE49-F238E27FC236}">
                    <a16:creationId xmlns:a16="http://schemas.microsoft.com/office/drawing/2014/main" id="{8BA1A2AE-082C-684C-9C37-29689B859D02}"/>
                  </a:ext>
                </a:extLst>
              </p:cNvPr>
              <p:cNvSpPr>
                <a:spLocks noChangeArrowheads="1"/>
              </p:cNvSpPr>
              <p:nvPr/>
            </p:nvSpPr>
            <p:spPr bwMode="auto">
              <a:xfrm>
                <a:off x="7162226" y="5203468"/>
                <a:ext cx="77134" cy="65393"/>
              </a:xfrm>
              <a:custGeom>
                <a:avLst/>
                <a:gdLst>
                  <a:gd name="T0" fmla="*/ 129 w 177"/>
                  <a:gd name="T1" fmla="*/ 62 h 150"/>
                  <a:gd name="T2" fmla="*/ 129 w 177"/>
                  <a:gd name="T3" fmla="*/ 62 h 150"/>
                  <a:gd name="T4" fmla="*/ 88 w 177"/>
                  <a:gd name="T5" fmla="*/ 34 h 150"/>
                  <a:gd name="T6" fmla="*/ 88 w 177"/>
                  <a:gd name="T7" fmla="*/ 34 h 150"/>
                  <a:gd name="T8" fmla="*/ 58 w 177"/>
                  <a:gd name="T9" fmla="*/ 42 h 150"/>
                  <a:gd name="T10" fmla="*/ 58 w 177"/>
                  <a:gd name="T11" fmla="*/ 42 h 150"/>
                  <a:gd name="T12" fmla="*/ 22 w 177"/>
                  <a:gd name="T13" fmla="*/ 76 h 150"/>
                  <a:gd name="T14" fmla="*/ 22 w 177"/>
                  <a:gd name="T15" fmla="*/ 76 h 150"/>
                  <a:gd name="T16" fmla="*/ 47 w 177"/>
                  <a:gd name="T17" fmla="*/ 118 h 150"/>
                  <a:gd name="T18" fmla="*/ 47 w 177"/>
                  <a:gd name="T19" fmla="*/ 118 h 150"/>
                  <a:gd name="T20" fmla="*/ 63 w 177"/>
                  <a:gd name="T21" fmla="*/ 118 h 150"/>
                  <a:gd name="T22" fmla="*/ 63 w 177"/>
                  <a:gd name="T23" fmla="*/ 118 h 150"/>
                  <a:gd name="T24" fmla="*/ 129 w 177"/>
                  <a:gd name="T25" fmla="*/ 62 h 150"/>
                  <a:gd name="T26" fmla="*/ 97 w 177"/>
                  <a:gd name="T27" fmla="*/ 145 h 150"/>
                  <a:gd name="T28" fmla="*/ 97 w 177"/>
                  <a:gd name="T29" fmla="*/ 145 h 150"/>
                  <a:gd name="T30" fmla="*/ 0 w 177"/>
                  <a:gd name="T31" fmla="*/ 89 h 150"/>
                  <a:gd name="T32" fmla="*/ 0 w 177"/>
                  <a:gd name="T33" fmla="*/ 89 h 150"/>
                  <a:gd name="T34" fmla="*/ 17 w 177"/>
                  <a:gd name="T35" fmla="*/ 30 h 150"/>
                  <a:gd name="T36" fmla="*/ 17 w 177"/>
                  <a:gd name="T37" fmla="*/ 30 h 150"/>
                  <a:gd name="T38" fmla="*/ 31 w 177"/>
                  <a:gd name="T39" fmla="*/ 22 h 150"/>
                  <a:gd name="T40" fmla="*/ 31 w 177"/>
                  <a:gd name="T41" fmla="*/ 22 h 150"/>
                  <a:gd name="T42" fmla="*/ 41 w 177"/>
                  <a:gd name="T43" fmla="*/ 3 h 150"/>
                  <a:gd name="T44" fmla="*/ 41 w 177"/>
                  <a:gd name="T45" fmla="*/ 3 h 150"/>
                  <a:gd name="T46" fmla="*/ 160 w 177"/>
                  <a:gd name="T47" fmla="*/ 62 h 150"/>
                  <a:gd name="T48" fmla="*/ 160 w 177"/>
                  <a:gd name="T49" fmla="*/ 62 h 150"/>
                  <a:gd name="T50" fmla="*/ 97 w 177"/>
                  <a:gd name="T51" fmla="*/ 14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7" h="150">
                    <a:moveTo>
                      <a:pt x="129" y="62"/>
                    </a:moveTo>
                    <a:lnTo>
                      <a:pt x="129" y="62"/>
                    </a:lnTo>
                    <a:cubicBezTo>
                      <a:pt x="119" y="45"/>
                      <a:pt x="105" y="37"/>
                      <a:pt x="88" y="34"/>
                    </a:cubicBezTo>
                    <a:lnTo>
                      <a:pt x="88" y="34"/>
                    </a:lnTo>
                    <a:cubicBezTo>
                      <a:pt x="80" y="41"/>
                      <a:pt x="71" y="40"/>
                      <a:pt x="58" y="42"/>
                    </a:cubicBezTo>
                    <a:lnTo>
                      <a:pt x="58" y="42"/>
                    </a:lnTo>
                    <a:cubicBezTo>
                      <a:pt x="38" y="43"/>
                      <a:pt x="22" y="53"/>
                      <a:pt x="22" y="76"/>
                    </a:cubicBezTo>
                    <a:lnTo>
                      <a:pt x="22" y="76"/>
                    </a:lnTo>
                    <a:cubicBezTo>
                      <a:pt x="22" y="88"/>
                      <a:pt x="35" y="113"/>
                      <a:pt x="47" y="118"/>
                    </a:cubicBezTo>
                    <a:lnTo>
                      <a:pt x="47" y="118"/>
                    </a:lnTo>
                    <a:cubicBezTo>
                      <a:pt x="50" y="120"/>
                      <a:pt x="58" y="118"/>
                      <a:pt x="63" y="118"/>
                    </a:cubicBezTo>
                    <a:lnTo>
                      <a:pt x="63" y="118"/>
                    </a:lnTo>
                    <a:cubicBezTo>
                      <a:pt x="89" y="118"/>
                      <a:pt x="154" y="109"/>
                      <a:pt x="129" y="62"/>
                    </a:cubicBezTo>
                    <a:close/>
                    <a:moveTo>
                      <a:pt x="97" y="145"/>
                    </a:moveTo>
                    <a:lnTo>
                      <a:pt x="97" y="145"/>
                    </a:lnTo>
                    <a:cubicBezTo>
                      <a:pt x="62" y="149"/>
                      <a:pt x="0" y="146"/>
                      <a:pt x="0" y="89"/>
                    </a:cubicBezTo>
                    <a:lnTo>
                      <a:pt x="0" y="89"/>
                    </a:lnTo>
                    <a:cubicBezTo>
                      <a:pt x="0" y="68"/>
                      <a:pt x="2" y="43"/>
                      <a:pt x="17" y="30"/>
                    </a:cubicBezTo>
                    <a:lnTo>
                      <a:pt x="17" y="30"/>
                    </a:lnTo>
                    <a:cubicBezTo>
                      <a:pt x="21" y="26"/>
                      <a:pt x="25" y="24"/>
                      <a:pt x="31" y="22"/>
                    </a:cubicBezTo>
                    <a:lnTo>
                      <a:pt x="31" y="22"/>
                    </a:lnTo>
                    <a:cubicBezTo>
                      <a:pt x="27" y="15"/>
                      <a:pt x="30" y="3"/>
                      <a:pt x="41" y="3"/>
                    </a:cubicBezTo>
                    <a:lnTo>
                      <a:pt x="41" y="3"/>
                    </a:lnTo>
                    <a:cubicBezTo>
                      <a:pt x="81" y="0"/>
                      <a:pt x="142" y="7"/>
                      <a:pt x="160" y="62"/>
                    </a:cubicBezTo>
                    <a:lnTo>
                      <a:pt x="160" y="62"/>
                    </a:lnTo>
                    <a:cubicBezTo>
                      <a:pt x="176" y="113"/>
                      <a:pt x="135" y="142"/>
                      <a:pt x="97" y="145"/>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80" name="Freeform 215">
                <a:extLst>
                  <a:ext uri="{FF2B5EF4-FFF2-40B4-BE49-F238E27FC236}">
                    <a16:creationId xmlns:a16="http://schemas.microsoft.com/office/drawing/2014/main" id="{F3DF4C80-5FE9-6C45-85E8-58672AA6C172}"/>
                  </a:ext>
                </a:extLst>
              </p:cNvPr>
              <p:cNvSpPr>
                <a:spLocks noChangeArrowheads="1"/>
              </p:cNvSpPr>
              <p:nvPr/>
            </p:nvSpPr>
            <p:spPr bwMode="auto">
              <a:xfrm>
                <a:off x="7622118" y="5193296"/>
                <a:ext cx="80045" cy="81377"/>
              </a:xfrm>
              <a:custGeom>
                <a:avLst/>
                <a:gdLst>
                  <a:gd name="T0" fmla="*/ 65 w 187"/>
                  <a:gd name="T1" fmla="*/ 130 h 186"/>
                  <a:gd name="T2" fmla="*/ 65 w 187"/>
                  <a:gd name="T3" fmla="*/ 130 h 186"/>
                  <a:gd name="T4" fmla="*/ 112 w 187"/>
                  <a:gd name="T5" fmla="*/ 139 h 186"/>
                  <a:gd name="T6" fmla="*/ 112 w 187"/>
                  <a:gd name="T7" fmla="*/ 139 h 186"/>
                  <a:gd name="T8" fmla="*/ 137 w 187"/>
                  <a:gd name="T9" fmla="*/ 120 h 186"/>
                  <a:gd name="T10" fmla="*/ 137 w 187"/>
                  <a:gd name="T11" fmla="*/ 120 h 186"/>
                  <a:gd name="T12" fmla="*/ 154 w 187"/>
                  <a:gd name="T13" fmla="*/ 72 h 186"/>
                  <a:gd name="T14" fmla="*/ 154 w 187"/>
                  <a:gd name="T15" fmla="*/ 72 h 186"/>
                  <a:gd name="T16" fmla="*/ 116 w 187"/>
                  <a:gd name="T17" fmla="*/ 45 h 186"/>
                  <a:gd name="T18" fmla="*/ 116 w 187"/>
                  <a:gd name="T19" fmla="*/ 45 h 186"/>
                  <a:gd name="T20" fmla="*/ 100 w 187"/>
                  <a:gd name="T21" fmla="*/ 51 h 186"/>
                  <a:gd name="T22" fmla="*/ 100 w 187"/>
                  <a:gd name="T23" fmla="*/ 51 h 186"/>
                  <a:gd name="T24" fmla="*/ 65 w 187"/>
                  <a:gd name="T25" fmla="*/ 130 h 186"/>
                  <a:gd name="T26" fmla="*/ 58 w 187"/>
                  <a:gd name="T27" fmla="*/ 41 h 186"/>
                  <a:gd name="T28" fmla="*/ 58 w 187"/>
                  <a:gd name="T29" fmla="*/ 41 h 186"/>
                  <a:gd name="T30" fmla="*/ 171 w 187"/>
                  <a:gd name="T31" fmla="*/ 51 h 186"/>
                  <a:gd name="T32" fmla="*/ 171 w 187"/>
                  <a:gd name="T33" fmla="*/ 51 h 186"/>
                  <a:gd name="T34" fmla="*/ 180 w 187"/>
                  <a:gd name="T35" fmla="*/ 113 h 186"/>
                  <a:gd name="T36" fmla="*/ 180 w 187"/>
                  <a:gd name="T37" fmla="*/ 113 h 186"/>
                  <a:gd name="T38" fmla="*/ 168 w 187"/>
                  <a:gd name="T39" fmla="*/ 124 h 186"/>
                  <a:gd name="T40" fmla="*/ 168 w 187"/>
                  <a:gd name="T41" fmla="*/ 124 h 186"/>
                  <a:gd name="T42" fmla="*/ 168 w 187"/>
                  <a:gd name="T43" fmla="*/ 147 h 186"/>
                  <a:gd name="T44" fmla="*/ 168 w 187"/>
                  <a:gd name="T45" fmla="*/ 147 h 186"/>
                  <a:gd name="T46" fmla="*/ 36 w 187"/>
                  <a:gd name="T47" fmla="*/ 142 h 186"/>
                  <a:gd name="T48" fmla="*/ 36 w 187"/>
                  <a:gd name="T49" fmla="*/ 142 h 186"/>
                  <a:gd name="T50" fmla="*/ 58 w 187"/>
                  <a:gd name="T51" fmla="*/ 41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7" h="186">
                    <a:moveTo>
                      <a:pt x="65" y="130"/>
                    </a:moveTo>
                    <a:lnTo>
                      <a:pt x="65" y="130"/>
                    </a:lnTo>
                    <a:cubicBezTo>
                      <a:pt x="79" y="142"/>
                      <a:pt x="96" y="143"/>
                      <a:pt x="112" y="139"/>
                    </a:cubicBezTo>
                    <a:lnTo>
                      <a:pt x="112" y="139"/>
                    </a:lnTo>
                    <a:cubicBezTo>
                      <a:pt x="117" y="129"/>
                      <a:pt x="125" y="126"/>
                      <a:pt x="137" y="120"/>
                    </a:cubicBezTo>
                    <a:lnTo>
                      <a:pt x="137" y="120"/>
                    </a:lnTo>
                    <a:cubicBezTo>
                      <a:pt x="154" y="109"/>
                      <a:pt x="165" y="93"/>
                      <a:pt x="154" y="72"/>
                    </a:cubicBezTo>
                    <a:lnTo>
                      <a:pt x="154" y="72"/>
                    </a:lnTo>
                    <a:cubicBezTo>
                      <a:pt x="150" y="62"/>
                      <a:pt x="128" y="45"/>
                      <a:pt x="116" y="45"/>
                    </a:cubicBezTo>
                    <a:lnTo>
                      <a:pt x="116" y="45"/>
                    </a:lnTo>
                    <a:cubicBezTo>
                      <a:pt x="111" y="45"/>
                      <a:pt x="104" y="50"/>
                      <a:pt x="100" y="51"/>
                    </a:cubicBezTo>
                    <a:lnTo>
                      <a:pt x="100" y="51"/>
                    </a:lnTo>
                    <a:cubicBezTo>
                      <a:pt x="75" y="63"/>
                      <a:pt x="21" y="97"/>
                      <a:pt x="65" y="130"/>
                    </a:cubicBezTo>
                    <a:close/>
                    <a:moveTo>
                      <a:pt x="58" y="41"/>
                    </a:moveTo>
                    <a:lnTo>
                      <a:pt x="58" y="41"/>
                    </a:lnTo>
                    <a:cubicBezTo>
                      <a:pt x="90" y="24"/>
                      <a:pt x="146" y="0"/>
                      <a:pt x="171" y="51"/>
                    </a:cubicBezTo>
                    <a:lnTo>
                      <a:pt x="171" y="51"/>
                    </a:lnTo>
                    <a:cubicBezTo>
                      <a:pt x="179" y="70"/>
                      <a:pt x="186" y="95"/>
                      <a:pt x="180" y="113"/>
                    </a:cubicBezTo>
                    <a:lnTo>
                      <a:pt x="180" y="113"/>
                    </a:lnTo>
                    <a:cubicBezTo>
                      <a:pt x="178" y="117"/>
                      <a:pt x="174" y="121"/>
                      <a:pt x="168" y="124"/>
                    </a:cubicBezTo>
                    <a:lnTo>
                      <a:pt x="168" y="124"/>
                    </a:lnTo>
                    <a:cubicBezTo>
                      <a:pt x="176" y="130"/>
                      <a:pt x="178" y="143"/>
                      <a:pt x="168" y="147"/>
                    </a:cubicBezTo>
                    <a:lnTo>
                      <a:pt x="168" y="147"/>
                    </a:lnTo>
                    <a:cubicBezTo>
                      <a:pt x="133" y="167"/>
                      <a:pt x="75" y="185"/>
                      <a:pt x="36" y="142"/>
                    </a:cubicBezTo>
                    <a:lnTo>
                      <a:pt x="36" y="142"/>
                    </a:lnTo>
                    <a:cubicBezTo>
                      <a:pt x="0" y="104"/>
                      <a:pt x="25" y="59"/>
                      <a:pt x="58" y="41"/>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81" name="Freeform 216">
                <a:extLst>
                  <a:ext uri="{FF2B5EF4-FFF2-40B4-BE49-F238E27FC236}">
                    <a16:creationId xmlns:a16="http://schemas.microsoft.com/office/drawing/2014/main" id="{407E285F-863F-764A-BCCC-B98B1F977507}"/>
                  </a:ext>
                </a:extLst>
              </p:cNvPr>
              <p:cNvSpPr>
                <a:spLocks noChangeArrowheads="1"/>
              </p:cNvSpPr>
              <p:nvPr/>
            </p:nvSpPr>
            <p:spPr bwMode="auto">
              <a:xfrm>
                <a:off x="7782207" y="5203468"/>
                <a:ext cx="77134" cy="65393"/>
              </a:xfrm>
              <a:custGeom>
                <a:avLst/>
                <a:gdLst>
                  <a:gd name="T0" fmla="*/ 129 w 178"/>
                  <a:gd name="T1" fmla="*/ 60 h 148"/>
                  <a:gd name="T2" fmla="*/ 129 w 178"/>
                  <a:gd name="T3" fmla="*/ 60 h 148"/>
                  <a:gd name="T4" fmla="*/ 88 w 178"/>
                  <a:gd name="T5" fmla="*/ 33 h 148"/>
                  <a:gd name="T6" fmla="*/ 88 w 178"/>
                  <a:gd name="T7" fmla="*/ 33 h 148"/>
                  <a:gd name="T8" fmla="*/ 58 w 178"/>
                  <a:gd name="T9" fmla="*/ 41 h 148"/>
                  <a:gd name="T10" fmla="*/ 58 w 178"/>
                  <a:gd name="T11" fmla="*/ 41 h 148"/>
                  <a:gd name="T12" fmla="*/ 22 w 178"/>
                  <a:gd name="T13" fmla="*/ 76 h 148"/>
                  <a:gd name="T14" fmla="*/ 22 w 178"/>
                  <a:gd name="T15" fmla="*/ 76 h 148"/>
                  <a:gd name="T16" fmla="*/ 46 w 178"/>
                  <a:gd name="T17" fmla="*/ 117 h 148"/>
                  <a:gd name="T18" fmla="*/ 46 w 178"/>
                  <a:gd name="T19" fmla="*/ 117 h 148"/>
                  <a:gd name="T20" fmla="*/ 63 w 178"/>
                  <a:gd name="T21" fmla="*/ 117 h 148"/>
                  <a:gd name="T22" fmla="*/ 63 w 178"/>
                  <a:gd name="T23" fmla="*/ 117 h 148"/>
                  <a:gd name="T24" fmla="*/ 129 w 178"/>
                  <a:gd name="T25" fmla="*/ 60 h 148"/>
                  <a:gd name="T26" fmla="*/ 97 w 178"/>
                  <a:gd name="T27" fmla="*/ 144 h 148"/>
                  <a:gd name="T28" fmla="*/ 97 w 178"/>
                  <a:gd name="T29" fmla="*/ 144 h 148"/>
                  <a:gd name="T30" fmla="*/ 0 w 178"/>
                  <a:gd name="T31" fmla="*/ 88 h 148"/>
                  <a:gd name="T32" fmla="*/ 0 w 178"/>
                  <a:gd name="T33" fmla="*/ 88 h 148"/>
                  <a:gd name="T34" fmla="*/ 17 w 178"/>
                  <a:gd name="T35" fmla="*/ 29 h 148"/>
                  <a:gd name="T36" fmla="*/ 17 w 178"/>
                  <a:gd name="T37" fmla="*/ 29 h 148"/>
                  <a:gd name="T38" fmla="*/ 31 w 178"/>
                  <a:gd name="T39" fmla="*/ 22 h 148"/>
                  <a:gd name="T40" fmla="*/ 31 w 178"/>
                  <a:gd name="T41" fmla="*/ 22 h 148"/>
                  <a:gd name="T42" fmla="*/ 41 w 178"/>
                  <a:gd name="T43" fmla="*/ 1 h 148"/>
                  <a:gd name="T44" fmla="*/ 41 w 178"/>
                  <a:gd name="T45" fmla="*/ 1 h 148"/>
                  <a:gd name="T46" fmla="*/ 160 w 178"/>
                  <a:gd name="T47" fmla="*/ 62 h 148"/>
                  <a:gd name="T48" fmla="*/ 160 w 178"/>
                  <a:gd name="T49" fmla="*/ 62 h 148"/>
                  <a:gd name="T50" fmla="*/ 97 w 178"/>
                  <a:gd name="T51" fmla="*/ 144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8" h="148">
                    <a:moveTo>
                      <a:pt x="129" y="60"/>
                    </a:moveTo>
                    <a:lnTo>
                      <a:pt x="129" y="60"/>
                    </a:lnTo>
                    <a:cubicBezTo>
                      <a:pt x="119" y="43"/>
                      <a:pt x="105" y="35"/>
                      <a:pt x="88" y="33"/>
                    </a:cubicBezTo>
                    <a:lnTo>
                      <a:pt x="88" y="33"/>
                    </a:lnTo>
                    <a:cubicBezTo>
                      <a:pt x="80" y="41"/>
                      <a:pt x="71" y="39"/>
                      <a:pt x="58" y="41"/>
                    </a:cubicBezTo>
                    <a:lnTo>
                      <a:pt x="58" y="41"/>
                    </a:lnTo>
                    <a:cubicBezTo>
                      <a:pt x="39" y="43"/>
                      <a:pt x="22" y="52"/>
                      <a:pt x="22" y="76"/>
                    </a:cubicBezTo>
                    <a:lnTo>
                      <a:pt x="22" y="76"/>
                    </a:lnTo>
                    <a:cubicBezTo>
                      <a:pt x="23" y="88"/>
                      <a:pt x="35" y="112"/>
                      <a:pt x="46" y="117"/>
                    </a:cubicBezTo>
                    <a:lnTo>
                      <a:pt x="46" y="117"/>
                    </a:lnTo>
                    <a:cubicBezTo>
                      <a:pt x="51" y="119"/>
                      <a:pt x="59" y="117"/>
                      <a:pt x="63" y="117"/>
                    </a:cubicBezTo>
                    <a:lnTo>
                      <a:pt x="63" y="117"/>
                    </a:lnTo>
                    <a:cubicBezTo>
                      <a:pt x="91" y="117"/>
                      <a:pt x="155" y="108"/>
                      <a:pt x="129" y="60"/>
                    </a:cubicBezTo>
                    <a:close/>
                    <a:moveTo>
                      <a:pt x="97" y="144"/>
                    </a:moveTo>
                    <a:lnTo>
                      <a:pt x="97" y="144"/>
                    </a:lnTo>
                    <a:cubicBezTo>
                      <a:pt x="62" y="147"/>
                      <a:pt x="0" y="146"/>
                      <a:pt x="0" y="88"/>
                    </a:cubicBezTo>
                    <a:lnTo>
                      <a:pt x="0" y="88"/>
                    </a:lnTo>
                    <a:cubicBezTo>
                      <a:pt x="0" y="67"/>
                      <a:pt x="4" y="42"/>
                      <a:pt x="17" y="29"/>
                    </a:cubicBezTo>
                    <a:lnTo>
                      <a:pt x="17" y="29"/>
                    </a:lnTo>
                    <a:cubicBezTo>
                      <a:pt x="20" y="25"/>
                      <a:pt x="26" y="23"/>
                      <a:pt x="31" y="22"/>
                    </a:cubicBezTo>
                    <a:lnTo>
                      <a:pt x="31" y="22"/>
                    </a:lnTo>
                    <a:cubicBezTo>
                      <a:pt x="27" y="14"/>
                      <a:pt x="30" y="1"/>
                      <a:pt x="41" y="1"/>
                    </a:cubicBezTo>
                    <a:lnTo>
                      <a:pt x="41" y="1"/>
                    </a:lnTo>
                    <a:cubicBezTo>
                      <a:pt x="83" y="0"/>
                      <a:pt x="142" y="5"/>
                      <a:pt x="160" y="62"/>
                    </a:cubicBezTo>
                    <a:lnTo>
                      <a:pt x="160" y="62"/>
                    </a:lnTo>
                    <a:cubicBezTo>
                      <a:pt x="177" y="112"/>
                      <a:pt x="134" y="140"/>
                      <a:pt x="97" y="144"/>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82" name="Freeform 217">
                <a:extLst>
                  <a:ext uri="{FF2B5EF4-FFF2-40B4-BE49-F238E27FC236}">
                    <a16:creationId xmlns:a16="http://schemas.microsoft.com/office/drawing/2014/main" id="{C02F402E-8C2D-DB4B-A28D-DE507D79EAD9}"/>
                  </a:ext>
                </a:extLst>
              </p:cNvPr>
              <p:cNvSpPr>
                <a:spLocks/>
              </p:cNvSpPr>
              <p:nvPr/>
            </p:nvSpPr>
            <p:spPr bwMode="auto">
              <a:xfrm>
                <a:off x="7924873" y="5187951"/>
                <a:ext cx="74889" cy="101773"/>
              </a:xfrm>
              <a:custGeom>
                <a:avLst/>
                <a:gdLst>
                  <a:gd name="T0" fmla="*/ 43900 w 174"/>
                  <a:gd name="T1" fmla="*/ 20355 h 235"/>
                  <a:gd name="T2" fmla="*/ 43900 w 174"/>
                  <a:gd name="T3" fmla="*/ 20355 h 235"/>
                  <a:gd name="T4" fmla="*/ 24533 w 174"/>
                  <a:gd name="T5" fmla="*/ 30748 h 235"/>
                  <a:gd name="T6" fmla="*/ 24533 w 174"/>
                  <a:gd name="T7" fmla="*/ 30748 h 235"/>
                  <a:gd name="T8" fmla="*/ 20659 w 174"/>
                  <a:gd name="T9" fmla="*/ 46772 h 235"/>
                  <a:gd name="T10" fmla="*/ 20659 w 174"/>
                  <a:gd name="T11" fmla="*/ 46772 h 235"/>
                  <a:gd name="T12" fmla="*/ 25824 w 174"/>
                  <a:gd name="T13" fmla="*/ 72324 h 235"/>
                  <a:gd name="T14" fmla="*/ 25824 w 174"/>
                  <a:gd name="T15" fmla="*/ 72324 h 235"/>
                  <a:gd name="T16" fmla="*/ 46052 w 174"/>
                  <a:gd name="T17" fmla="*/ 72757 h 235"/>
                  <a:gd name="T18" fmla="*/ 46052 w 174"/>
                  <a:gd name="T19" fmla="*/ 72757 h 235"/>
                  <a:gd name="T20" fmla="*/ 49926 w 174"/>
                  <a:gd name="T21" fmla="*/ 65828 h 235"/>
                  <a:gd name="T22" fmla="*/ 49926 w 174"/>
                  <a:gd name="T23" fmla="*/ 65828 h 235"/>
                  <a:gd name="T24" fmla="*/ 43900 w 174"/>
                  <a:gd name="T25" fmla="*/ 20355 h 235"/>
                  <a:gd name="T26" fmla="*/ 67572 w 174"/>
                  <a:gd name="T27" fmla="*/ 58032 h 235"/>
                  <a:gd name="T28" fmla="*/ 67572 w 174"/>
                  <a:gd name="T29" fmla="*/ 58032 h 235"/>
                  <a:gd name="T30" fmla="*/ 24533 w 174"/>
                  <a:gd name="T31" fmla="*/ 85749 h 235"/>
                  <a:gd name="T32" fmla="*/ 24533 w 174"/>
                  <a:gd name="T33" fmla="*/ 85749 h 235"/>
                  <a:gd name="T34" fmla="*/ 6886 w 174"/>
                  <a:gd name="T35" fmla="*/ 61930 h 235"/>
                  <a:gd name="T36" fmla="*/ 6886 w 174"/>
                  <a:gd name="T37" fmla="*/ 61930 h 235"/>
                  <a:gd name="T38" fmla="*/ 7317 w 174"/>
                  <a:gd name="T39" fmla="*/ 53268 h 235"/>
                  <a:gd name="T40" fmla="*/ 7317 w 174"/>
                  <a:gd name="T41" fmla="*/ 53268 h 235"/>
                  <a:gd name="T42" fmla="*/ 1722 w 174"/>
                  <a:gd name="T43" fmla="*/ 43308 h 235"/>
                  <a:gd name="T44" fmla="*/ 1722 w 174"/>
                  <a:gd name="T45" fmla="*/ 43308 h 235"/>
                  <a:gd name="T46" fmla="*/ 51217 w 174"/>
                  <a:gd name="T47" fmla="*/ 6929 h 235"/>
                  <a:gd name="T48" fmla="*/ 51217 w 174"/>
                  <a:gd name="T49" fmla="*/ 6929 h 235"/>
                  <a:gd name="T50" fmla="*/ 67572 w 174"/>
                  <a:gd name="T51" fmla="*/ 58032 h 2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4" h="235">
                    <a:moveTo>
                      <a:pt x="102" y="47"/>
                    </a:moveTo>
                    <a:lnTo>
                      <a:pt x="102" y="47"/>
                    </a:lnTo>
                    <a:cubicBezTo>
                      <a:pt x="83" y="46"/>
                      <a:pt x="67" y="56"/>
                      <a:pt x="57" y="71"/>
                    </a:cubicBezTo>
                    <a:cubicBezTo>
                      <a:pt x="60" y="84"/>
                      <a:pt x="53" y="93"/>
                      <a:pt x="48" y="108"/>
                    </a:cubicBezTo>
                    <a:cubicBezTo>
                      <a:pt x="40" y="129"/>
                      <a:pt x="39" y="152"/>
                      <a:pt x="60" y="167"/>
                    </a:cubicBezTo>
                    <a:cubicBezTo>
                      <a:pt x="69" y="173"/>
                      <a:pt x="96" y="176"/>
                      <a:pt x="107" y="168"/>
                    </a:cubicBezTo>
                    <a:cubicBezTo>
                      <a:pt x="111" y="166"/>
                      <a:pt x="113" y="156"/>
                      <a:pt x="116" y="152"/>
                    </a:cubicBezTo>
                    <a:cubicBezTo>
                      <a:pt x="130" y="123"/>
                      <a:pt x="157" y="51"/>
                      <a:pt x="102" y="47"/>
                    </a:cubicBezTo>
                    <a:close/>
                    <a:moveTo>
                      <a:pt x="157" y="134"/>
                    </a:moveTo>
                    <a:lnTo>
                      <a:pt x="157" y="134"/>
                    </a:lnTo>
                    <a:cubicBezTo>
                      <a:pt x="140" y="172"/>
                      <a:pt x="106" y="234"/>
                      <a:pt x="57" y="198"/>
                    </a:cubicBezTo>
                    <a:cubicBezTo>
                      <a:pt x="40" y="185"/>
                      <a:pt x="20" y="166"/>
                      <a:pt x="16" y="143"/>
                    </a:cubicBezTo>
                    <a:cubicBezTo>
                      <a:pt x="14" y="137"/>
                      <a:pt x="16" y="130"/>
                      <a:pt x="17" y="123"/>
                    </a:cubicBezTo>
                    <a:cubicBezTo>
                      <a:pt x="8" y="122"/>
                      <a:pt x="0" y="112"/>
                      <a:pt x="4" y="100"/>
                    </a:cubicBezTo>
                    <a:cubicBezTo>
                      <a:pt x="25" y="56"/>
                      <a:pt x="62" y="0"/>
                      <a:pt x="119" y="16"/>
                    </a:cubicBezTo>
                    <a:cubicBezTo>
                      <a:pt x="170" y="30"/>
                      <a:pt x="173" y="93"/>
                      <a:pt x="157"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83" name="Freeform 218">
                <a:extLst>
                  <a:ext uri="{FF2B5EF4-FFF2-40B4-BE49-F238E27FC236}">
                    <a16:creationId xmlns:a16="http://schemas.microsoft.com/office/drawing/2014/main" id="{3D6F6CFA-4891-8B41-8B25-6C33F425E8EB}"/>
                  </a:ext>
                </a:extLst>
              </p:cNvPr>
              <p:cNvSpPr>
                <a:spLocks noChangeArrowheads="1"/>
              </p:cNvSpPr>
              <p:nvPr/>
            </p:nvSpPr>
            <p:spPr bwMode="auto">
              <a:xfrm>
                <a:off x="8224635" y="5193296"/>
                <a:ext cx="88777" cy="84283"/>
              </a:xfrm>
              <a:custGeom>
                <a:avLst/>
                <a:gdLst>
                  <a:gd name="T0" fmla="*/ 60 w 203"/>
                  <a:gd name="T1" fmla="*/ 133 h 196"/>
                  <a:gd name="T2" fmla="*/ 60 w 203"/>
                  <a:gd name="T3" fmla="*/ 133 h 196"/>
                  <a:gd name="T4" fmla="*/ 109 w 203"/>
                  <a:gd name="T5" fmla="*/ 149 h 196"/>
                  <a:gd name="T6" fmla="*/ 109 w 203"/>
                  <a:gd name="T7" fmla="*/ 149 h 196"/>
                  <a:gd name="T8" fmla="*/ 142 w 203"/>
                  <a:gd name="T9" fmla="*/ 131 h 196"/>
                  <a:gd name="T10" fmla="*/ 142 w 203"/>
                  <a:gd name="T11" fmla="*/ 131 h 196"/>
                  <a:gd name="T12" fmla="*/ 176 w 203"/>
                  <a:gd name="T13" fmla="*/ 82 h 196"/>
                  <a:gd name="T14" fmla="*/ 176 w 203"/>
                  <a:gd name="T15" fmla="*/ 82 h 196"/>
                  <a:gd name="T16" fmla="*/ 144 w 203"/>
                  <a:gd name="T17" fmla="*/ 46 h 196"/>
                  <a:gd name="T18" fmla="*/ 144 w 203"/>
                  <a:gd name="T19" fmla="*/ 46 h 196"/>
                  <a:gd name="T20" fmla="*/ 125 w 203"/>
                  <a:gd name="T21" fmla="*/ 50 h 196"/>
                  <a:gd name="T22" fmla="*/ 125 w 203"/>
                  <a:gd name="T23" fmla="*/ 50 h 196"/>
                  <a:gd name="T24" fmla="*/ 60 w 203"/>
                  <a:gd name="T25" fmla="*/ 133 h 196"/>
                  <a:gd name="T26" fmla="*/ 84 w 203"/>
                  <a:gd name="T27" fmla="*/ 33 h 196"/>
                  <a:gd name="T28" fmla="*/ 84 w 203"/>
                  <a:gd name="T29" fmla="*/ 33 h 196"/>
                  <a:gd name="T30" fmla="*/ 200 w 203"/>
                  <a:gd name="T31" fmla="*/ 60 h 196"/>
                  <a:gd name="T32" fmla="*/ 200 w 203"/>
                  <a:gd name="T33" fmla="*/ 60 h 196"/>
                  <a:gd name="T34" fmla="*/ 189 w 203"/>
                  <a:gd name="T35" fmla="*/ 129 h 196"/>
                  <a:gd name="T36" fmla="*/ 189 w 203"/>
                  <a:gd name="T37" fmla="*/ 129 h 196"/>
                  <a:gd name="T38" fmla="*/ 173 w 203"/>
                  <a:gd name="T39" fmla="*/ 140 h 196"/>
                  <a:gd name="T40" fmla="*/ 173 w 203"/>
                  <a:gd name="T41" fmla="*/ 140 h 196"/>
                  <a:gd name="T42" fmla="*/ 166 w 203"/>
                  <a:gd name="T43" fmla="*/ 166 h 196"/>
                  <a:gd name="T44" fmla="*/ 166 w 203"/>
                  <a:gd name="T45" fmla="*/ 166 h 196"/>
                  <a:gd name="T46" fmla="*/ 25 w 203"/>
                  <a:gd name="T47" fmla="*/ 142 h 196"/>
                  <a:gd name="T48" fmla="*/ 25 w 203"/>
                  <a:gd name="T49" fmla="*/ 142 h 196"/>
                  <a:gd name="T50" fmla="*/ 84 w 203"/>
                  <a:gd name="T51" fmla="*/ 33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3" h="196">
                    <a:moveTo>
                      <a:pt x="60" y="133"/>
                    </a:moveTo>
                    <a:lnTo>
                      <a:pt x="60" y="133"/>
                    </a:lnTo>
                    <a:cubicBezTo>
                      <a:pt x="72" y="148"/>
                      <a:pt x="91" y="152"/>
                      <a:pt x="109" y="149"/>
                    </a:cubicBezTo>
                    <a:lnTo>
                      <a:pt x="109" y="149"/>
                    </a:lnTo>
                    <a:cubicBezTo>
                      <a:pt x="117" y="138"/>
                      <a:pt x="127" y="136"/>
                      <a:pt x="142" y="131"/>
                    </a:cubicBezTo>
                    <a:lnTo>
                      <a:pt x="142" y="131"/>
                    </a:lnTo>
                    <a:cubicBezTo>
                      <a:pt x="163" y="121"/>
                      <a:pt x="180" y="106"/>
                      <a:pt x="176" y="82"/>
                    </a:cubicBezTo>
                    <a:lnTo>
                      <a:pt x="176" y="82"/>
                    </a:lnTo>
                    <a:cubicBezTo>
                      <a:pt x="175" y="69"/>
                      <a:pt x="158" y="48"/>
                      <a:pt x="144" y="46"/>
                    </a:cubicBezTo>
                    <a:lnTo>
                      <a:pt x="144" y="46"/>
                    </a:lnTo>
                    <a:cubicBezTo>
                      <a:pt x="138" y="45"/>
                      <a:pt x="130" y="49"/>
                      <a:pt x="125" y="50"/>
                    </a:cubicBezTo>
                    <a:lnTo>
                      <a:pt x="125" y="50"/>
                    </a:lnTo>
                    <a:cubicBezTo>
                      <a:pt x="96" y="60"/>
                      <a:pt x="26" y="91"/>
                      <a:pt x="60" y="133"/>
                    </a:cubicBezTo>
                    <a:close/>
                    <a:moveTo>
                      <a:pt x="84" y="33"/>
                    </a:moveTo>
                    <a:lnTo>
                      <a:pt x="84" y="33"/>
                    </a:lnTo>
                    <a:cubicBezTo>
                      <a:pt x="123" y="19"/>
                      <a:pt x="192" y="0"/>
                      <a:pt x="200" y="60"/>
                    </a:cubicBezTo>
                    <a:lnTo>
                      <a:pt x="200" y="60"/>
                    </a:lnTo>
                    <a:cubicBezTo>
                      <a:pt x="202" y="82"/>
                      <a:pt x="202" y="109"/>
                      <a:pt x="189" y="129"/>
                    </a:cubicBezTo>
                    <a:lnTo>
                      <a:pt x="189" y="129"/>
                    </a:lnTo>
                    <a:cubicBezTo>
                      <a:pt x="185" y="134"/>
                      <a:pt x="180" y="138"/>
                      <a:pt x="173" y="140"/>
                    </a:cubicBezTo>
                    <a:lnTo>
                      <a:pt x="173" y="140"/>
                    </a:lnTo>
                    <a:cubicBezTo>
                      <a:pt x="179" y="148"/>
                      <a:pt x="177" y="162"/>
                      <a:pt x="166" y="166"/>
                    </a:cubicBezTo>
                    <a:lnTo>
                      <a:pt x="166" y="166"/>
                    </a:lnTo>
                    <a:cubicBezTo>
                      <a:pt x="120" y="182"/>
                      <a:pt x="53" y="195"/>
                      <a:pt x="25" y="142"/>
                    </a:cubicBezTo>
                    <a:lnTo>
                      <a:pt x="25" y="142"/>
                    </a:lnTo>
                    <a:cubicBezTo>
                      <a:pt x="0" y="95"/>
                      <a:pt x="43" y="50"/>
                      <a:pt x="84" y="33"/>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84" name="Freeform 219">
                <a:extLst>
                  <a:ext uri="{FF2B5EF4-FFF2-40B4-BE49-F238E27FC236}">
                    <a16:creationId xmlns:a16="http://schemas.microsoft.com/office/drawing/2014/main" id="{AF9D1C3E-57B6-6A44-A36F-E08B0C32BC93}"/>
                  </a:ext>
                </a:extLst>
              </p:cNvPr>
              <p:cNvSpPr>
                <a:spLocks/>
              </p:cNvSpPr>
              <p:nvPr/>
            </p:nvSpPr>
            <p:spPr bwMode="auto">
              <a:xfrm>
                <a:off x="8391493" y="5187951"/>
                <a:ext cx="76810" cy="103694"/>
              </a:xfrm>
              <a:custGeom>
                <a:avLst/>
                <a:gdLst>
                  <a:gd name="T0" fmla="*/ 44515 w 176"/>
                  <a:gd name="T1" fmla="*/ 21530 h 236"/>
                  <a:gd name="T2" fmla="*/ 44515 w 176"/>
                  <a:gd name="T3" fmla="*/ 21530 h 236"/>
                  <a:gd name="T4" fmla="*/ 25312 w 176"/>
                  <a:gd name="T5" fmla="*/ 32075 h 236"/>
                  <a:gd name="T6" fmla="*/ 25312 w 176"/>
                  <a:gd name="T7" fmla="*/ 32075 h 236"/>
                  <a:gd name="T8" fmla="*/ 21385 w 176"/>
                  <a:gd name="T9" fmla="*/ 47893 h 236"/>
                  <a:gd name="T10" fmla="*/ 21385 w 176"/>
                  <a:gd name="T11" fmla="*/ 47893 h 236"/>
                  <a:gd name="T12" fmla="*/ 26185 w 176"/>
                  <a:gd name="T13" fmla="*/ 73816 h 236"/>
                  <a:gd name="T14" fmla="*/ 26185 w 176"/>
                  <a:gd name="T15" fmla="*/ 73816 h 236"/>
                  <a:gd name="T16" fmla="*/ 47133 w 176"/>
                  <a:gd name="T17" fmla="*/ 74695 h 236"/>
                  <a:gd name="T18" fmla="*/ 47133 w 176"/>
                  <a:gd name="T19" fmla="*/ 74695 h 236"/>
                  <a:gd name="T20" fmla="*/ 51061 w 176"/>
                  <a:gd name="T21" fmla="*/ 67225 h 236"/>
                  <a:gd name="T22" fmla="*/ 51061 w 176"/>
                  <a:gd name="T23" fmla="*/ 67225 h 236"/>
                  <a:gd name="T24" fmla="*/ 44515 w 176"/>
                  <a:gd name="T25" fmla="*/ 21530 h 236"/>
                  <a:gd name="T26" fmla="*/ 68954 w 176"/>
                  <a:gd name="T27" fmla="*/ 58877 h 236"/>
                  <a:gd name="T28" fmla="*/ 68954 w 176"/>
                  <a:gd name="T29" fmla="*/ 58877 h 236"/>
                  <a:gd name="T30" fmla="*/ 25312 w 176"/>
                  <a:gd name="T31" fmla="*/ 87876 h 236"/>
                  <a:gd name="T32" fmla="*/ 25312 w 176"/>
                  <a:gd name="T33" fmla="*/ 87876 h 236"/>
                  <a:gd name="T34" fmla="*/ 7419 w 176"/>
                  <a:gd name="T35" fmla="*/ 63710 h 236"/>
                  <a:gd name="T36" fmla="*/ 7419 w 176"/>
                  <a:gd name="T37" fmla="*/ 63710 h 236"/>
                  <a:gd name="T38" fmla="*/ 7856 w 176"/>
                  <a:gd name="T39" fmla="*/ 54923 h 236"/>
                  <a:gd name="T40" fmla="*/ 7856 w 176"/>
                  <a:gd name="T41" fmla="*/ 54923 h 236"/>
                  <a:gd name="T42" fmla="*/ 2182 w 176"/>
                  <a:gd name="T43" fmla="*/ 44378 h 236"/>
                  <a:gd name="T44" fmla="*/ 2182 w 176"/>
                  <a:gd name="T45" fmla="*/ 44378 h 236"/>
                  <a:gd name="T46" fmla="*/ 52807 w 176"/>
                  <a:gd name="T47" fmla="*/ 7030 h 236"/>
                  <a:gd name="T48" fmla="*/ 52807 w 176"/>
                  <a:gd name="T49" fmla="*/ 7030 h 236"/>
                  <a:gd name="T50" fmla="*/ 68954 w 176"/>
                  <a:gd name="T51" fmla="*/ 58877 h 2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6" h="236">
                    <a:moveTo>
                      <a:pt x="102" y="49"/>
                    </a:moveTo>
                    <a:lnTo>
                      <a:pt x="102" y="49"/>
                    </a:lnTo>
                    <a:cubicBezTo>
                      <a:pt x="83" y="46"/>
                      <a:pt x="70" y="58"/>
                      <a:pt x="58" y="73"/>
                    </a:cubicBezTo>
                    <a:cubicBezTo>
                      <a:pt x="60" y="86"/>
                      <a:pt x="54" y="95"/>
                      <a:pt x="49" y="109"/>
                    </a:cubicBezTo>
                    <a:cubicBezTo>
                      <a:pt x="39" y="130"/>
                      <a:pt x="39" y="153"/>
                      <a:pt x="60" y="168"/>
                    </a:cubicBezTo>
                    <a:cubicBezTo>
                      <a:pt x="70" y="175"/>
                      <a:pt x="97" y="178"/>
                      <a:pt x="108" y="170"/>
                    </a:cubicBezTo>
                    <a:cubicBezTo>
                      <a:pt x="112" y="166"/>
                      <a:pt x="114" y="157"/>
                      <a:pt x="117" y="153"/>
                    </a:cubicBezTo>
                    <a:cubicBezTo>
                      <a:pt x="131" y="125"/>
                      <a:pt x="158" y="53"/>
                      <a:pt x="102" y="49"/>
                    </a:cubicBezTo>
                    <a:close/>
                    <a:moveTo>
                      <a:pt x="158" y="134"/>
                    </a:moveTo>
                    <a:lnTo>
                      <a:pt x="158" y="134"/>
                    </a:lnTo>
                    <a:cubicBezTo>
                      <a:pt x="141" y="174"/>
                      <a:pt x="108" y="235"/>
                      <a:pt x="58" y="200"/>
                    </a:cubicBezTo>
                    <a:cubicBezTo>
                      <a:pt x="41" y="187"/>
                      <a:pt x="21" y="166"/>
                      <a:pt x="17" y="145"/>
                    </a:cubicBezTo>
                    <a:cubicBezTo>
                      <a:pt x="16" y="138"/>
                      <a:pt x="17" y="132"/>
                      <a:pt x="18" y="125"/>
                    </a:cubicBezTo>
                    <a:cubicBezTo>
                      <a:pt x="10" y="122"/>
                      <a:pt x="0" y="113"/>
                      <a:pt x="5" y="101"/>
                    </a:cubicBezTo>
                    <a:cubicBezTo>
                      <a:pt x="26" y="58"/>
                      <a:pt x="63" y="0"/>
                      <a:pt x="121" y="16"/>
                    </a:cubicBezTo>
                    <a:cubicBezTo>
                      <a:pt x="171" y="32"/>
                      <a:pt x="175" y="94"/>
                      <a:pt x="158"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85" name="Freeform 220">
                <a:extLst>
                  <a:ext uri="{FF2B5EF4-FFF2-40B4-BE49-F238E27FC236}">
                    <a16:creationId xmlns:a16="http://schemas.microsoft.com/office/drawing/2014/main" id="{E241A646-F625-4645-AF72-90EF2B5582C5}"/>
                  </a:ext>
                </a:extLst>
              </p:cNvPr>
              <p:cNvSpPr>
                <a:spLocks noChangeArrowheads="1"/>
              </p:cNvSpPr>
              <p:nvPr/>
            </p:nvSpPr>
            <p:spPr bwMode="auto">
              <a:xfrm>
                <a:off x="8079100" y="5204922"/>
                <a:ext cx="75678" cy="65392"/>
              </a:xfrm>
              <a:custGeom>
                <a:avLst/>
                <a:gdLst>
                  <a:gd name="T0" fmla="*/ 130 w 178"/>
                  <a:gd name="T1" fmla="*/ 62 h 149"/>
                  <a:gd name="T2" fmla="*/ 130 w 178"/>
                  <a:gd name="T3" fmla="*/ 62 h 149"/>
                  <a:gd name="T4" fmla="*/ 88 w 178"/>
                  <a:gd name="T5" fmla="*/ 33 h 149"/>
                  <a:gd name="T6" fmla="*/ 88 w 178"/>
                  <a:gd name="T7" fmla="*/ 33 h 149"/>
                  <a:gd name="T8" fmla="*/ 58 w 178"/>
                  <a:gd name="T9" fmla="*/ 42 h 149"/>
                  <a:gd name="T10" fmla="*/ 58 w 178"/>
                  <a:gd name="T11" fmla="*/ 42 h 149"/>
                  <a:gd name="T12" fmla="*/ 24 w 178"/>
                  <a:gd name="T13" fmla="*/ 76 h 149"/>
                  <a:gd name="T14" fmla="*/ 24 w 178"/>
                  <a:gd name="T15" fmla="*/ 76 h 149"/>
                  <a:gd name="T16" fmla="*/ 47 w 178"/>
                  <a:gd name="T17" fmla="*/ 118 h 149"/>
                  <a:gd name="T18" fmla="*/ 47 w 178"/>
                  <a:gd name="T19" fmla="*/ 118 h 149"/>
                  <a:gd name="T20" fmla="*/ 63 w 178"/>
                  <a:gd name="T21" fmla="*/ 119 h 149"/>
                  <a:gd name="T22" fmla="*/ 63 w 178"/>
                  <a:gd name="T23" fmla="*/ 119 h 149"/>
                  <a:gd name="T24" fmla="*/ 130 w 178"/>
                  <a:gd name="T25" fmla="*/ 62 h 149"/>
                  <a:gd name="T26" fmla="*/ 97 w 178"/>
                  <a:gd name="T27" fmla="*/ 146 h 149"/>
                  <a:gd name="T28" fmla="*/ 97 w 178"/>
                  <a:gd name="T29" fmla="*/ 146 h 149"/>
                  <a:gd name="T30" fmla="*/ 0 w 178"/>
                  <a:gd name="T31" fmla="*/ 89 h 149"/>
                  <a:gd name="T32" fmla="*/ 0 w 178"/>
                  <a:gd name="T33" fmla="*/ 89 h 149"/>
                  <a:gd name="T34" fmla="*/ 17 w 178"/>
                  <a:gd name="T35" fmla="*/ 30 h 149"/>
                  <a:gd name="T36" fmla="*/ 17 w 178"/>
                  <a:gd name="T37" fmla="*/ 30 h 149"/>
                  <a:gd name="T38" fmla="*/ 31 w 178"/>
                  <a:gd name="T39" fmla="*/ 23 h 149"/>
                  <a:gd name="T40" fmla="*/ 31 w 178"/>
                  <a:gd name="T41" fmla="*/ 23 h 149"/>
                  <a:gd name="T42" fmla="*/ 42 w 178"/>
                  <a:gd name="T43" fmla="*/ 2 h 149"/>
                  <a:gd name="T44" fmla="*/ 42 w 178"/>
                  <a:gd name="T45" fmla="*/ 2 h 149"/>
                  <a:gd name="T46" fmla="*/ 162 w 178"/>
                  <a:gd name="T47" fmla="*/ 63 h 149"/>
                  <a:gd name="T48" fmla="*/ 162 w 178"/>
                  <a:gd name="T49" fmla="*/ 63 h 149"/>
                  <a:gd name="T50" fmla="*/ 97 w 178"/>
                  <a:gd name="T51" fmla="*/ 146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8" h="149">
                    <a:moveTo>
                      <a:pt x="130" y="62"/>
                    </a:moveTo>
                    <a:lnTo>
                      <a:pt x="130" y="62"/>
                    </a:lnTo>
                    <a:cubicBezTo>
                      <a:pt x="121" y="44"/>
                      <a:pt x="105" y="37"/>
                      <a:pt x="88" y="33"/>
                    </a:cubicBezTo>
                    <a:lnTo>
                      <a:pt x="88" y="33"/>
                    </a:lnTo>
                    <a:cubicBezTo>
                      <a:pt x="81" y="40"/>
                      <a:pt x="71" y="40"/>
                      <a:pt x="58" y="42"/>
                    </a:cubicBezTo>
                    <a:lnTo>
                      <a:pt x="58" y="42"/>
                    </a:lnTo>
                    <a:cubicBezTo>
                      <a:pt x="39" y="44"/>
                      <a:pt x="24" y="54"/>
                      <a:pt x="24" y="76"/>
                    </a:cubicBezTo>
                    <a:lnTo>
                      <a:pt x="24" y="76"/>
                    </a:lnTo>
                    <a:cubicBezTo>
                      <a:pt x="24" y="88"/>
                      <a:pt x="37" y="113"/>
                      <a:pt x="47" y="118"/>
                    </a:cubicBezTo>
                    <a:lnTo>
                      <a:pt x="47" y="118"/>
                    </a:lnTo>
                    <a:cubicBezTo>
                      <a:pt x="51" y="119"/>
                      <a:pt x="59" y="119"/>
                      <a:pt x="63" y="119"/>
                    </a:cubicBezTo>
                    <a:lnTo>
                      <a:pt x="63" y="119"/>
                    </a:lnTo>
                    <a:cubicBezTo>
                      <a:pt x="91" y="118"/>
                      <a:pt x="155" y="110"/>
                      <a:pt x="130" y="62"/>
                    </a:cubicBezTo>
                    <a:close/>
                    <a:moveTo>
                      <a:pt x="97" y="146"/>
                    </a:moveTo>
                    <a:lnTo>
                      <a:pt x="97" y="146"/>
                    </a:lnTo>
                    <a:cubicBezTo>
                      <a:pt x="62" y="148"/>
                      <a:pt x="1" y="147"/>
                      <a:pt x="0" y="89"/>
                    </a:cubicBezTo>
                    <a:lnTo>
                      <a:pt x="0" y="89"/>
                    </a:lnTo>
                    <a:cubicBezTo>
                      <a:pt x="0" y="69"/>
                      <a:pt x="4" y="43"/>
                      <a:pt x="17" y="30"/>
                    </a:cubicBezTo>
                    <a:lnTo>
                      <a:pt x="17" y="30"/>
                    </a:lnTo>
                    <a:cubicBezTo>
                      <a:pt x="21" y="26"/>
                      <a:pt x="26" y="23"/>
                      <a:pt x="31" y="23"/>
                    </a:cubicBezTo>
                    <a:lnTo>
                      <a:pt x="31" y="23"/>
                    </a:lnTo>
                    <a:cubicBezTo>
                      <a:pt x="27" y="14"/>
                      <a:pt x="30" y="4"/>
                      <a:pt x="42" y="2"/>
                    </a:cubicBezTo>
                    <a:lnTo>
                      <a:pt x="42" y="2"/>
                    </a:lnTo>
                    <a:cubicBezTo>
                      <a:pt x="83" y="0"/>
                      <a:pt x="142" y="6"/>
                      <a:pt x="162" y="63"/>
                    </a:cubicBezTo>
                    <a:lnTo>
                      <a:pt x="162" y="63"/>
                    </a:lnTo>
                    <a:cubicBezTo>
                      <a:pt x="177" y="113"/>
                      <a:pt x="135" y="142"/>
                      <a:pt x="97" y="146"/>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86" name="Freeform 221">
                <a:extLst>
                  <a:ext uri="{FF2B5EF4-FFF2-40B4-BE49-F238E27FC236}">
                    <a16:creationId xmlns:a16="http://schemas.microsoft.com/office/drawing/2014/main" id="{93CC9A4E-AF0A-104E-A3D8-F9A83AF4B107}"/>
                  </a:ext>
                </a:extLst>
              </p:cNvPr>
              <p:cNvSpPr>
                <a:spLocks noChangeArrowheads="1"/>
              </p:cNvSpPr>
              <p:nvPr/>
            </p:nvSpPr>
            <p:spPr bwMode="auto">
              <a:xfrm>
                <a:off x="8538992" y="5196203"/>
                <a:ext cx="82956" cy="79923"/>
              </a:xfrm>
              <a:custGeom>
                <a:avLst/>
                <a:gdLst>
                  <a:gd name="T0" fmla="*/ 65 w 188"/>
                  <a:gd name="T1" fmla="*/ 131 h 186"/>
                  <a:gd name="T2" fmla="*/ 65 w 188"/>
                  <a:gd name="T3" fmla="*/ 131 h 186"/>
                  <a:gd name="T4" fmla="*/ 113 w 188"/>
                  <a:gd name="T5" fmla="*/ 139 h 186"/>
                  <a:gd name="T6" fmla="*/ 113 w 188"/>
                  <a:gd name="T7" fmla="*/ 139 h 186"/>
                  <a:gd name="T8" fmla="*/ 138 w 188"/>
                  <a:gd name="T9" fmla="*/ 119 h 186"/>
                  <a:gd name="T10" fmla="*/ 138 w 188"/>
                  <a:gd name="T11" fmla="*/ 119 h 186"/>
                  <a:gd name="T12" fmla="*/ 155 w 188"/>
                  <a:gd name="T13" fmla="*/ 73 h 186"/>
                  <a:gd name="T14" fmla="*/ 155 w 188"/>
                  <a:gd name="T15" fmla="*/ 73 h 186"/>
                  <a:gd name="T16" fmla="*/ 117 w 188"/>
                  <a:gd name="T17" fmla="*/ 44 h 186"/>
                  <a:gd name="T18" fmla="*/ 117 w 188"/>
                  <a:gd name="T19" fmla="*/ 44 h 186"/>
                  <a:gd name="T20" fmla="*/ 102 w 188"/>
                  <a:gd name="T21" fmla="*/ 51 h 186"/>
                  <a:gd name="T22" fmla="*/ 102 w 188"/>
                  <a:gd name="T23" fmla="*/ 51 h 186"/>
                  <a:gd name="T24" fmla="*/ 65 w 188"/>
                  <a:gd name="T25" fmla="*/ 131 h 186"/>
                  <a:gd name="T26" fmla="*/ 59 w 188"/>
                  <a:gd name="T27" fmla="*/ 40 h 186"/>
                  <a:gd name="T28" fmla="*/ 59 w 188"/>
                  <a:gd name="T29" fmla="*/ 40 h 186"/>
                  <a:gd name="T30" fmla="*/ 171 w 188"/>
                  <a:gd name="T31" fmla="*/ 52 h 186"/>
                  <a:gd name="T32" fmla="*/ 171 w 188"/>
                  <a:gd name="T33" fmla="*/ 52 h 186"/>
                  <a:gd name="T34" fmla="*/ 180 w 188"/>
                  <a:gd name="T35" fmla="*/ 113 h 186"/>
                  <a:gd name="T36" fmla="*/ 180 w 188"/>
                  <a:gd name="T37" fmla="*/ 113 h 186"/>
                  <a:gd name="T38" fmla="*/ 170 w 188"/>
                  <a:gd name="T39" fmla="*/ 125 h 186"/>
                  <a:gd name="T40" fmla="*/ 170 w 188"/>
                  <a:gd name="T41" fmla="*/ 125 h 186"/>
                  <a:gd name="T42" fmla="*/ 170 w 188"/>
                  <a:gd name="T43" fmla="*/ 147 h 186"/>
                  <a:gd name="T44" fmla="*/ 170 w 188"/>
                  <a:gd name="T45" fmla="*/ 147 h 186"/>
                  <a:gd name="T46" fmla="*/ 37 w 188"/>
                  <a:gd name="T47" fmla="*/ 142 h 186"/>
                  <a:gd name="T48" fmla="*/ 37 w 188"/>
                  <a:gd name="T49" fmla="*/ 142 h 186"/>
                  <a:gd name="T50" fmla="*/ 59 w 188"/>
                  <a:gd name="T51" fmla="*/ 4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8" h="186">
                    <a:moveTo>
                      <a:pt x="65" y="131"/>
                    </a:moveTo>
                    <a:lnTo>
                      <a:pt x="65" y="131"/>
                    </a:lnTo>
                    <a:cubicBezTo>
                      <a:pt x="81" y="142"/>
                      <a:pt x="98" y="143"/>
                      <a:pt x="113" y="139"/>
                    </a:cubicBezTo>
                    <a:lnTo>
                      <a:pt x="113" y="139"/>
                    </a:lnTo>
                    <a:cubicBezTo>
                      <a:pt x="117" y="130"/>
                      <a:pt x="126" y="126"/>
                      <a:pt x="138" y="119"/>
                    </a:cubicBezTo>
                    <a:lnTo>
                      <a:pt x="138" y="119"/>
                    </a:lnTo>
                    <a:cubicBezTo>
                      <a:pt x="155" y="109"/>
                      <a:pt x="166" y="93"/>
                      <a:pt x="155" y="73"/>
                    </a:cubicBezTo>
                    <a:lnTo>
                      <a:pt x="155" y="73"/>
                    </a:lnTo>
                    <a:cubicBezTo>
                      <a:pt x="150" y="61"/>
                      <a:pt x="129" y="44"/>
                      <a:pt x="117" y="44"/>
                    </a:cubicBezTo>
                    <a:lnTo>
                      <a:pt x="117" y="44"/>
                    </a:lnTo>
                    <a:cubicBezTo>
                      <a:pt x="112" y="44"/>
                      <a:pt x="105" y="50"/>
                      <a:pt x="102" y="51"/>
                    </a:cubicBezTo>
                    <a:lnTo>
                      <a:pt x="102" y="51"/>
                    </a:lnTo>
                    <a:cubicBezTo>
                      <a:pt x="77" y="63"/>
                      <a:pt x="21" y="97"/>
                      <a:pt x="65" y="131"/>
                    </a:cubicBezTo>
                    <a:close/>
                    <a:moveTo>
                      <a:pt x="59" y="40"/>
                    </a:moveTo>
                    <a:lnTo>
                      <a:pt x="59" y="40"/>
                    </a:lnTo>
                    <a:cubicBezTo>
                      <a:pt x="90" y="23"/>
                      <a:pt x="146" y="0"/>
                      <a:pt x="171" y="52"/>
                    </a:cubicBezTo>
                    <a:lnTo>
                      <a:pt x="171" y="52"/>
                    </a:lnTo>
                    <a:cubicBezTo>
                      <a:pt x="180" y="71"/>
                      <a:pt x="187" y="96"/>
                      <a:pt x="180" y="113"/>
                    </a:cubicBezTo>
                    <a:lnTo>
                      <a:pt x="180" y="113"/>
                    </a:lnTo>
                    <a:cubicBezTo>
                      <a:pt x="179" y="118"/>
                      <a:pt x="175" y="121"/>
                      <a:pt x="170" y="125"/>
                    </a:cubicBezTo>
                    <a:lnTo>
                      <a:pt x="170" y="125"/>
                    </a:lnTo>
                    <a:cubicBezTo>
                      <a:pt x="176" y="131"/>
                      <a:pt x="179" y="143"/>
                      <a:pt x="170" y="147"/>
                    </a:cubicBezTo>
                    <a:lnTo>
                      <a:pt x="170" y="147"/>
                    </a:lnTo>
                    <a:cubicBezTo>
                      <a:pt x="133" y="167"/>
                      <a:pt x="77" y="185"/>
                      <a:pt x="37" y="142"/>
                    </a:cubicBezTo>
                    <a:lnTo>
                      <a:pt x="37" y="142"/>
                    </a:lnTo>
                    <a:cubicBezTo>
                      <a:pt x="0" y="105"/>
                      <a:pt x="27" y="60"/>
                      <a:pt x="59" y="40"/>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87" name="Freeform 222">
                <a:extLst>
                  <a:ext uri="{FF2B5EF4-FFF2-40B4-BE49-F238E27FC236}">
                    <a16:creationId xmlns:a16="http://schemas.microsoft.com/office/drawing/2014/main" id="{821AA8F6-8646-AB40-BE2B-5A278D97A2C9}"/>
                  </a:ext>
                </a:extLst>
              </p:cNvPr>
              <p:cNvSpPr>
                <a:spLocks noChangeArrowheads="1"/>
              </p:cNvSpPr>
              <p:nvPr/>
            </p:nvSpPr>
            <p:spPr bwMode="auto">
              <a:xfrm>
                <a:off x="8700537" y="5203468"/>
                <a:ext cx="77133" cy="65393"/>
              </a:xfrm>
              <a:custGeom>
                <a:avLst/>
                <a:gdLst>
                  <a:gd name="T0" fmla="*/ 130 w 178"/>
                  <a:gd name="T1" fmla="*/ 61 h 150"/>
                  <a:gd name="T2" fmla="*/ 130 w 178"/>
                  <a:gd name="T3" fmla="*/ 61 h 150"/>
                  <a:gd name="T4" fmla="*/ 89 w 178"/>
                  <a:gd name="T5" fmla="*/ 33 h 150"/>
                  <a:gd name="T6" fmla="*/ 89 w 178"/>
                  <a:gd name="T7" fmla="*/ 33 h 150"/>
                  <a:gd name="T8" fmla="*/ 58 w 178"/>
                  <a:gd name="T9" fmla="*/ 41 h 150"/>
                  <a:gd name="T10" fmla="*/ 58 w 178"/>
                  <a:gd name="T11" fmla="*/ 41 h 150"/>
                  <a:gd name="T12" fmla="*/ 24 w 178"/>
                  <a:gd name="T13" fmla="*/ 77 h 150"/>
                  <a:gd name="T14" fmla="*/ 24 w 178"/>
                  <a:gd name="T15" fmla="*/ 77 h 150"/>
                  <a:gd name="T16" fmla="*/ 47 w 178"/>
                  <a:gd name="T17" fmla="*/ 117 h 150"/>
                  <a:gd name="T18" fmla="*/ 47 w 178"/>
                  <a:gd name="T19" fmla="*/ 117 h 150"/>
                  <a:gd name="T20" fmla="*/ 64 w 178"/>
                  <a:gd name="T21" fmla="*/ 119 h 150"/>
                  <a:gd name="T22" fmla="*/ 64 w 178"/>
                  <a:gd name="T23" fmla="*/ 119 h 150"/>
                  <a:gd name="T24" fmla="*/ 130 w 178"/>
                  <a:gd name="T25" fmla="*/ 61 h 150"/>
                  <a:gd name="T26" fmla="*/ 98 w 178"/>
                  <a:gd name="T27" fmla="*/ 145 h 150"/>
                  <a:gd name="T28" fmla="*/ 98 w 178"/>
                  <a:gd name="T29" fmla="*/ 145 h 150"/>
                  <a:gd name="T30" fmla="*/ 0 w 178"/>
                  <a:gd name="T31" fmla="*/ 88 h 150"/>
                  <a:gd name="T32" fmla="*/ 0 w 178"/>
                  <a:gd name="T33" fmla="*/ 88 h 150"/>
                  <a:gd name="T34" fmla="*/ 17 w 178"/>
                  <a:gd name="T35" fmla="*/ 29 h 150"/>
                  <a:gd name="T36" fmla="*/ 17 w 178"/>
                  <a:gd name="T37" fmla="*/ 29 h 150"/>
                  <a:gd name="T38" fmla="*/ 33 w 178"/>
                  <a:gd name="T39" fmla="*/ 23 h 150"/>
                  <a:gd name="T40" fmla="*/ 33 w 178"/>
                  <a:gd name="T41" fmla="*/ 23 h 150"/>
                  <a:gd name="T42" fmla="*/ 41 w 178"/>
                  <a:gd name="T43" fmla="*/ 2 h 150"/>
                  <a:gd name="T44" fmla="*/ 41 w 178"/>
                  <a:gd name="T45" fmla="*/ 2 h 150"/>
                  <a:gd name="T46" fmla="*/ 162 w 178"/>
                  <a:gd name="T47" fmla="*/ 64 h 150"/>
                  <a:gd name="T48" fmla="*/ 162 w 178"/>
                  <a:gd name="T49" fmla="*/ 64 h 150"/>
                  <a:gd name="T50" fmla="*/ 98 w 178"/>
                  <a:gd name="T51" fmla="*/ 14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8" h="150">
                    <a:moveTo>
                      <a:pt x="130" y="61"/>
                    </a:moveTo>
                    <a:lnTo>
                      <a:pt x="130" y="61"/>
                    </a:lnTo>
                    <a:cubicBezTo>
                      <a:pt x="121" y="45"/>
                      <a:pt x="105" y="37"/>
                      <a:pt x="89" y="33"/>
                    </a:cubicBezTo>
                    <a:lnTo>
                      <a:pt x="89" y="33"/>
                    </a:lnTo>
                    <a:cubicBezTo>
                      <a:pt x="81" y="41"/>
                      <a:pt x="71" y="40"/>
                      <a:pt x="58" y="41"/>
                    </a:cubicBezTo>
                    <a:lnTo>
                      <a:pt x="58" y="41"/>
                    </a:lnTo>
                    <a:cubicBezTo>
                      <a:pt x="39" y="44"/>
                      <a:pt x="24" y="53"/>
                      <a:pt x="24" y="77"/>
                    </a:cubicBezTo>
                    <a:lnTo>
                      <a:pt x="24" y="77"/>
                    </a:lnTo>
                    <a:cubicBezTo>
                      <a:pt x="25" y="88"/>
                      <a:pt x="37" y="112"/>
                      <a:pt x="47" y="117"/>
                    </a:cubicBezTo>
                    <a:lnTo>
                      <a:pt x="47" y="117"/>
                    </a:lnTo>
                    <a:cubicBezTo>
                      <a:pt x="51" y="120"/>
                      <a:pt x="60" y="119"/>
                      <a:pt x="64" y="119"/>
                    </a:cubicBezTo>
                    <a:lnTo>
                      <a:pt x="64" y="119"/>
                    </a:lnTo>
                    <a:cubicBezTo>
                      <a:pt x="92" y="119"/>
                      <a:pt x="156" y="110"/>
                      <a:pt x="130" y="61"/>
                    </a:cubicBezTo>
                    <a:close/>
                    <a:moveTo>
                      <a:pt x="98" y="145"/>
                    </a:moveTo>
                    <a:lnTo>
                      <a:pt x="98" y="145"/>
                    </a:lnTo>
                    <a:cubicBezTo>
                      <a:pt x="63" y="149"/>
                      <a:pt x="0" y="146"/>
                      <a:pt x="0" y="88"/>
                    </a:cubicBezTo>
                    <a:lnTo>
                      <a:pt x="0" y="88"/>
                    </a:lnTo>
                    <a:cubicBezTo>
                      <a:pt x="0" y="69"/>
                      <a:pt x="4" y="42"/>
                      <a:pt x="17" y="29"/>
                    </a:cubicBezTo>
                    <a:lnTo>
                      <a:pt x="17" y="29"/>
                    </a:lnTo>
                    <a:cubicBezTo>
                      <a:pt x="21" y="25"/>
                      <a:pt x="26" y="24"/>
                      <a:pt x="33" y="23"/>
                    </a:cubicBezTo>
                    <a:lnTo>
                      <a:pt x="33" y="23"/>
                    </a:lnTo>
                    <a:cubicBezTo>
                      <a:pt x="27" y="15"/>
                      <a:pt x="31" y="3"/>
                      <a:pt x="41" y="2"/>
                    </a:cubicBezTo>
                    <a:lnTo>
                      <a:pt x="41" y="2"/>
                    </a:lnTo>
                    <a:cubicBezTo>
                      <a:pt x="83" y="0"/>
                      <a:pt x="143" y="7"/>
                      <a:pt x="162" y="64"/>
                    </a:cubicBezTo>
                    <a:lnTo>
                      <a:pt x="162" y="64"/>
                    </a:lnTo>
                    <a:cubicBezTo>
                      <a:pt x="177" y="112"/>
                      <a:pt x="135" y="141"/>
                      <a:pt x="98" y="145"/>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88" name="Freeform 223">
                <a:extLst>
                  <a:ext uri="{FF2B5EF4-FFF2-40B4-BE49-F238E27FC236}">
                    <a16:creationId xmlns:a16="http://schemas.microsoft.com/office/drawing/2014/main" id="{F6AF996E-8A75-7E4A-8328-79AD2064E642}"/>
                  </a:ext>
                </a:extLst>
              </p:cNvPr>
              <p:cNvSpPr>
                <a:spLocks/>
              </p:cNvSpPr>
              <p:nvPr/>
            </p:nvSpPr>
            <p:spPr bwMode="auto">
              <a:xfrm>
                <a:off x="8852353" y="5187951"/>
                <a:ext cx="76810" cy="103694"/>
              </a:xfrm>
              <a:custGeom>
                <a:avLst/>
                <a:gdLst>
                  <a:gd name="T0" fmla="*/ 44769 w 175"/>
                  <a:gd name="T1" fmla="*/ 21439 h 237"/>
                  <a:gd name="T2" fmla="*/ 44769 w 175"/>
                  <a:gd name="T3" fmla="*/ 21439 h 237"/>
                  <a:gd name="T4" fmla="*/ 25018 w 175"/>
                  <a:gd name="T5" fmla="*/ 31502 h 237"/>
                  <a:gd name="T6" fmla="*/ 25018 w 175"/>
                  <a:gd name="T7" fmla="*/ 31502 h 237"/>
                  <a:gd name="T8" fmla="*/ 21068 w 175"/>
                  <a:gd name="T9" fmla="*/ 47690 h 237"/>
                  <a:gd name="T10" fmla="*/ 21068 w 175"/>
                  <a:gd name="T11" fmla="*/ 47690 h 237"/>
                  <a:gd name="T12" fmla="*/ 26335 w 175"/>
                  <a:gd name="T13" fmla="*/ 73067 h 237"/>
                  <a:gd name="T14" fmla="*/ 26335 w 175"/>
                  <a:gd name="T15" fmla="*/ 73067 h 237"/>
                  <a:gd name="T16" fmla="*/ 46964 w 175"/>
                  <a:gd name="T17" fmla="*/ 73942 h 237"/>
                  <a:gd name="T18" fmla="*/ 46964 w 175"/>
                  <a:gd name="T19" fmla="*/ 73942 h 237"/>
                  <a:gd name="T20" fmla="*/ 50914 w 175"/>
                  <a:gd name="T21" fmla="*/ 66504 h 237"/>
                  <a:gd name="T22" fmla="*/ 50914 w 175"/>
                  <a:gd name="T23" fmla="*/ 66504 h 237"/>
                  <a:gd name="T24" fmla="*/ 44769 w 175"/>
                  <a:gd name="T25" fmla="*/ 21439 h 237"/>
                  <a:gd name="T26" fmla="*/ 68910 w 175"/>
                  <a:gd name="T27" fmla="*/ 58629 h 237"/>
                  <a:gd name="T28" fmla="*/ 68910 w 175"/>
                  <a:gd name="T29" fmla="*/ 58629 h 237"/>
                  <a:gd name="T30" fmla="*/ 25457 w 175"/>
                  <a:gd name="T31" fmla="*/ 87505 h 237"/>
                  <a:gd name="T32" fmla="*/ 25457 w 175"/>
                  <a:gd name="T33" fmla="*/ 87505 h 237"/>
                  <a:gd name="T34" fmla="*/ 7023 w 175"/>
                  <a:gd name="T35" fmla="*/ 62566 h 237"/>
                  <a:gd name="T36" fmla="*/ 7023 w 175"/>
                  <a:gd name="T37" fmla="*/ 62566 h 237"/>
                  <a:gd name="T38" fmla="*/ 8339 w 175"/>
                  <a:gd name="T39" fmla="*/ 54691 h 237"/>
                  <a:gd name="T40" fmla="*/ 8339 w 175"/>
                  <a:gd name="T41" fmla="*/ 54691 h 237"/>
                  <a:gd name="T42" fmla="*/ 2633 w 175"/>
                  <a:gd name="T43" fmla="*/ 44190 h 237"/>
                  <a:gd name="T44" fmla="*/ 2633 w 175"/>
                  <a:gd name="T45" fmla="*/ 44190 h 237"/>
                  <a:gd name="T46" fmla="*/ 52670 w 175"/>
                  <a:gd name="T47" fmla="*/ 7438 h 237"/>
                  <a:gd name="T48" fmla="*/ 52670 w 175"/>
                  <a:gd name="T49" fmla="*/ 7438 h 237"/>
                  <a:gd name="T50" fmla="*/ 68910 w 175"/>
                  <a:gd name="T51" fmla="*/ 58629 h 2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5" h="237">
                    <a:moveTo>
                      <a:pt x="102" y="49"/>
                    </a:moveTo>
                    <a:lnTo>
                      <a:pt x="102" y="49"/>
                    </a:lnTo>
                    <a:cubicBezTo>
                      <a:pt x="83" y="47"/>
                      <a:pt x="69" y="58"/>
                      <a:pt x="57" y="72"/>
                    </a:cubicBezTo>
                    <a:cubicBezTo>
                      <a:pt x="60" y="85"/>
                      <a:pt x="53" y="95"/>
                      <a:pt x="48" y="109"/>
                    </a:cubicBezTo>
                    <a:cubicBezTo>
                      <a:pt x="40" y="130"/>
                      <a:pt x="40" y="152"/>
                      <a:pt x="60" y="167"/>
                    </a:cubicBezTo>
                    <a:cubicBezTo>
                      <a:pt x="70" y="175"/>
                      <a:pt x="96" y="177"/>
                      <a:pt x="107" y="169"/>
                    </a:cubicBezTo>
                    <a:cubicBezTo>
                      <a:pt x="112" y="166"/>
                      <a:pt x="113" y="158"/>
                      <a:pt x="116" y="152"/>
                    </a:cubicBezTo>
                    <a:cubicBezTo>
                      <a:pt x="131" y="123"/>
                      <a:pt x="157" y="54"/>
                      <a:pt x="102" y="49"/>
                    </a:cubicBezTo>
                    <a:close/>
                    <a:moveTo>
                      <a:pt x="157" y="134"/>
                    </a:moveTo>
                    <a:lnTo>
                      <a:pt x="157" y="134"/>
                    </a:lnTo>
                    <a:cubicBezTo>
                      <a:pt x="141" y="173"/>
                      <a:pt x="107" y="236"/>
                      <a:pt x="58" y="200"/>
                    </a:cubicBezTo>
                    <a:cubicBezTo>
                      <a:pt x="40" y="187"/>
                      <a:pt x="21" y="167"/>
                      <a:pt x="16" y="143"/>
                    </a:cubicBezTo>
                    <a:cubicBezTo>
                      <a:pt x="15" y="137"/>
                      <a:pt x="16" y="131"/>
                      <a:pt x="19" y="125"/>
                    </a:cubicBezTo>
                    <a:cubicBezTo>
                      <a:pt x="10" y="123"/>
                      <a:pt x="0" y="113"/>
                      <a:pt x="6" y="101"/>
                    </a:cubicBezTo>
                    <a:cubicBezTo>
                      <a:pt x="25" y="58"/>
                      <a:pt x="62" y="0"/>
                      <a:pt x="120" y="17"/>
                    </a:cubicBezTo>
                    <a:cubicBezTo>
                      <a:pt x="171" y="31"/>
                      <a:pt x="174" y="93"/>
                      <a:pt x="157"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89" name="Freeform 224">
                <a:extLst>
                  <a:ext uri="{FF2B5EF4-FFF2-40B4-BE49-F238E27FC236}">
                    <a16:creationId xmlns:a16="http://schemas.microsoft.com/office/drawing/2014/main" id="{588D7ADF-4089-8942-8444-0793DDF9D43A}"/>
                  </a:ext>
                </a:extLst>
              </p:cNvPr>
              <p:cNvSpPr>
                <a:spLocks noChangeArrowheads="1"/>
              </p:cNvSpPr>
              <p:nvPr/>
            </p:nvSpPr>
            <p:spPr bwMode="auto">
              <a:xfrm>
                <a:off x="9151697" y="5193296"/>
                <a:ext cx="88776" cy="87190"/>
              </a:xfrm>
              <a:custGeom>
                <a:avLst/>
                <a:gdLst>
                  <a:gd name="T0" fmla="*/ 59 w 204"/>
                  <a:gd name="T1" fmla="*/ 134 h 197"/>
                  <a:gd name="T2" fmla="*/ 59 w 204"/>
                  <a:gd name="T3" fmla="*/ 134 h 197"/>
                  <a:gd name="T4" fmla="*/ 108 w 204"/>
                  <a:gd name="T5" fmla="*/ 150 h 197"/>
                  <a:gd name="T6" fmla="*/ 108 w 204"/>
                  <a:gd name="T7" fmla="*/ 150 h 197"/>
                  <a:gd name="T8" fmla="*/ 142 w 204"/>
                  <a:gd name="T9" fmla="*/ 132 h 197"/>
                  <a:gd name="T10" fmla="*/ 142 w 204"/>
                  <a:gd name="T11" fmla="*/ 132 h 197"/>
                  <a:gd name="T12" fmla="*/ 175 w 204"/>
                  <a:gd name="T13" fmla="*/ 82 h 197"/>
                  <a:gd name="T14" fmla="*/ 175 w 204"/>
                  <a:gd name="T15" fmla="*/ 82 h 197"/>
                  <a:gd name="T16" fmla="*/ 144 w 204"/>
                  <a:gd name="T17" fmla="*/ 46 h 197"/>
                  <a:gd name="T18" fmla="*/ 144 w 204"/>
                  <a:gd name="T19" fmla="*/ 46 h 197"/>
                  <a:gd name="T20" fmla="*/ 125 w 204"/>
                  <a:gd name="T21" fmla="*/ 52 h 197"/>
                  <a:gd name="T22" fmla="*/ 125 w 204"/>
                  <a:gd name="T23" fmla="*/ 52 h 197"/>
                  <a:gd name="T24" fmla="*/ 59 w 204"/>
                  <a:gd name="T25" fmla="*/ 134 h 197"/>
                  <a:gd name="T26" fmla="*/ 83 w 204"/>
                  <a:gd name="T27" fmla="*/ 36 h 197"/>
                  <a:gd name="T28" fmla="*/ 83 w 204"/>
                  <a:gd name="T29" fmla="*/ 36 h 197"/>
                  <a:gd name="T30" fmla="*/ 199 w 204"/>
                  <a:gd name="T31" fmla="*/ 62 h 197"/>
                  <a:gd name="T32" fmla="*/ 199 w 204"/>
                  <a:gd name="T33" fmla="*/ 62 h 197"/>
                  <a:gd name="T34" fmla="*/ 188 w 204"/>
                  <a:gd name="T35" fmla="*/ 131 h 197"/>
                  <a:gd name="T36" fmla="*/ 188 w 204"/>
                  <a:gd name="T37" fmla="*/ 131 h 197"/>
                  <a:gd name="T38" fmla="*/ 172 w 204"/>
                  <a:gd name="T39" fmla="*/ 142 h 197"/>
                  <a:gd name="T40" fmla="*/ 172 w 204"/>
                  <a:gd name="T41" fmla="*/ 142 h 197"/>
                  <a:gd name="T42" fmla="*/ 166 w 204"/>
                  <a:gd name="T43" fmla="*/ 166 h 197"/>
                  <a:gd name="T44" fmla="*/ 166 w 204"/>
                  <a:gd name="T45" fmla="*/ 166 h 197"/>
                  <a:gd name="T46" fmla="*/ 25 w 204"/>
                  <a:gd name="T47" fmla="*/ 144 h 197"/>
                  <a:gd name="T48" fmla="*/ 25 w 204"/>
                  <a:gd name="T49" fmla="*/ 144 h 197"/>
                  <a:gd name="T50" fmla="*/ 83 w 204"/>
                  <a:gd name="T51" fmla="*/ 36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4" h="197">
                    <a:moveTo>
                      <a:pt x="59" y="134"/>
                    </a:moveTo>
                    <a:lnTo>
                      <a:pt x="59" y="134"/>
                    </a:lnTo>
                    <a:cubicBezTo>
                      <a:pt x="73" y="149"/>
                      <a:pt x="90" y="152"/>
                      <a:pt x="108" y="150"/>
                    </a:cubicBezTo>
                    <a:lnTo>
                      <a:pt x="108" y="150"/>
                    </a:lnTo>
                    <a:cubicBezTo>
                      <a:pt x="116" y="140"/>
                      <a:pt x="126" y="137"/>
                      <a:pt x="142" y="132"/>
                    </a:cubicBezTo>
                    <a:lnTo>
                      <a:pt x="142" y="132"/>
                    </a:lnTo>
                    <a:cubicBezTo>
                      <a:pt x="162" y="123"/>
                      <a:pt x="179" y="107"/>
                      <a:pt x="175" y="82"/>
                    </a:cubicBezTo>
                    <a:lnTo>
                      <a:pt x="175" y="82"/>
                    </a:lnTo>
                    <a:cubicBezTo>
                      <a:pt x="174" y="70"/>
                      <a:pt x="157" y="49"/>
                      <a:pt x="144" y="46"/>
                    </a:cubicBezTo>
                    <a:lnTo>
                      <a:pt x="144" y="46"/>
                    </a:lnTo>
                    <a:cubicBezTo>
                      <a:pt x="138" y="46"/>
                      <a:pt x="130" y="50"/>
                      <a:pt x="125" y="52"/>
                    </a:cubicBezTo>
                    <a:lnTo>
                      <a:pt x="125" y="52"/>
                    </a:lnTo>
                    <a:cubicBezTo>
                      <a:pt x="95" y="61"/>
                      <a:pt x="25" y="92"/>
                      <a:pt x="59" y="134"/>
                    </a:cubicBezTo>
                    <a:close/>
                    <a:moveTo>
                      <a:pt x="83" y="36"/>
                    </a:moveTo>
                    <a:lnTo>
                      <a:pt x="83" y="36"/>
                    </a:lnTo>
                    <a:cubicBezTo>
                      <a:pt x="122" y="20"/>
                      <a:pt x="192" y="0"/>
                      <a:pt x="199" y="62"/>
                    </a:cubicBezTo>
                    <a:lnTo>
                      <a:pt x="199" y="62"/>
                    </a:lnTo>
                    <a:cubicBezTo>
                      <a:pt x="203" y="83"/>
                      <a:pt x="201" y="111"/>
                      <a:pt x="188" y="131"/>
                    </a:cubicBezTo>
                    <a:lnTo>
                      <a:pt x="188" y="131"/>
                    </a:lnTo>
                    <a:cubicBezTo>
                      <a:pt x="184" y="134"/>
                      <a:pt x="179" y="138"/>
                      <a:pt x="172" y="142"/>
                    </a:cubicBezTo>
                    <a:lnTo>
                      <a:pt x="172" y="142"/>
                    </a:lnTo>
                    <a:cubicBezTo>
                      <a:pt x="179" y="149"/>
                      <a:pt x="176" y="162"/>
                      <a:pt x="166" y="166"/>
                    </a:cubicBezTo>
                    <a:lnTo>
                      <a:pt x="166" y="166"/>
                    </a:lnTo>
                    <a:cubicBezTo>
                      <a:pt x="120" y="183"/>
                      <a:pt x="53" y="196"/>
                      <a:pt x="25" y="144"/>
                    </a:cubicBezTo>
                    <a:lnTo>
                      <a:pt x="25" y="144"/>
                    </a:lnTo>
                    <a:cubicBezTo>
                      <a:pt x="0" y="96"/>
                      <a:pt x="42" y="52"/>
                      <a:pt x="83" y="36"/>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90" name="Freeform 225">
                <a:extLst>
                  <a:ext uri="{FF2B5EF4-FFF2-40B4-BE49-F238E27FC236}">
                    <a16:creationId xmlns:a16="http://schemas.microsoft.com/office/drawing/2014/main" id="{0F057FA9-360B-4447-BFB3-0FC7B37AB1E6}"/>
                  </a:ext>
                </a:extLst>
              </p:cNvPr>
              <p:cNvSpPr>
                <a:spLocks/>
              </p:cNvSpPr>
              <p:nvPr/>
            </p:nvSpPr>
            <p:spPr bwMode="auto">
              <a:xfrm>
                <a:off x="9320894" y="5189870"/>
                <a:ext cx="76810" cy="103694"/>
              </a:xfrm>
              <a:custGeom>
                <a:avLst/>
                <a:gdLst>
                  <a:gd name="T0" fmla="*/ 45208 w 175"/>
                  <a:gd name="T1" fmla="*/ 21001 h 237"/>
                  <a:gd name="T2" fmla="*/ 45208 w 175"/>
                  <a:gd name="T3" fmla="*/ 21001 h 237"/>
                  <a:gd name="T4" fmla="*/ 25018 w 175"/>
                  <a:gd name="T5" fmla="*/ 31502 h 237"/>
                  <a:gd name="T6" fmla="*/ 25018 w 175"/>
                  <a:gd name="T7" fmla="*/ 31502 h 237"/>
                  <a:gd name="T8" fmla="*/ 21507 w 175"/>
                  <a:gd name="T9" fmla="*/ 47690 h 237"/>
                  <a:gd name="T10" fmla="*/ 21507 w 175"/>
                  <a:gd name="T11" fmla="*/ 47690 h 237"/>
                  <a:gd name="T12" fmla="*/ 25896 w 175"/>
                  <a:gd name="T13" fmla="*/ 72630 h 237"/>
                  <a:gd name="T14" fmla="*/ 25896 w 175"/>
                  <a:gd name="T15" fmla="*/ 72630 h 237"/>
                  <a:gd name="T16" fmla="*/ 46964 w 175"/>
                  <a:gd name="T17" fmla="*/ 73505 h 237"/>
                  <a:gd name="T18" fmla="*/ 46964 w 175"/>
                  <a:gd name="T19" fmla="*/ 73505 h 237"/>
                  <a:gd name="T20" fmla="*/ 50914 w 175"/>
                  <a:gd name="T21" fmla="*/ 66504 h 237"/>
                  <a:gd name="T22" fmla="*/ 50914 w 175"/>
                  <a:gd name="T23" fmla="*/ 66504 h 237"/>
                  <a:gd name="T24" fmla="*/ 45208 w 175"/>
                  <a:gd name="T25" fmla="*/ 21001 h 237"/>
                  <a:gd name="T26" fmla="*/ 68910 w 175"/>
                  <a:gd name="T27" fmla="*/ 58629 h 237"/>
                  <a:gd name="T28" fmla="*/ 68910 w 175"/>
                  <a:gd name="T29" fmla="*/ 58629 h 237"/>
                  <a:gd name="T30" fmla="*/ 25457 w 175"/>
                  <a:gd name="T31" fmla="*/ 86630 h 237"/>
                  <a:gd name="T32" fmla="*/ 25457 w 175"/>
                  <a:gd name="T33" fmla="*/ 86630 h 237"/>
                  <a:gd name="T34" fmla="*/ 7023 w 175"/>
                  <a:gd name="T35" fmla="*/ 62566 h 237"/>
                  <a:gd name="T36" fmla="*/ 7023 w 175"/>
                  <a:gd name="T37" fmla="*/ 62566 h 237"/>
                  <a:gd name="T38" fmla="*/ 8339 w 175"/>
                  <a:gd name="T39" fmla="*/ 54253 h 237"/>
                  <a:gd name="T40" fmla="*/ 8339 w 175"/>
                  <a:gd name="T41" fmla="*/ 54253 h 237"/>
                  <a:gd name="T42" fmla="*/ 2633 w 175"/>
                  <a:gd name="T43" fmla="*/ 44190 h 237"/>
                  <a:gd name="T44" fmla="*/ 2633 w 175"/>
                  <a:gd name="T45" fmla="*/ 44190 h 237"/>
                  <a:gd name="T46" fmla="*/ 52670 w 175"/>
                  <a:gd name="T47" fmla="*/ 7438 h 237"/>
                  <a:gd name="T48" fmla="*/ 52670 w 175"/>
                  <a:gd name="T49" fmla="*/ 7438 h 237"/>
                  <a:gd name="T50" fmla="*/ 68910 w 175"/>
                  <a:gd name="T51" fmla="*/ 58629 h 2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5" h="237">
                    <a:moveTo>
                      <a:pt x="103" y="48"/>
                    </a:moveTo>
                    <a:lnTo>
                      <a:pt x="103" y="48"/>
                    </a:lnTo>
                    <a:cubicBezTo>
                      <a:pt x="83" y="47"/>
                      <a:pt x="69" y="57"/>
                      <a:pt x="57" y="72"/>
                    </a:cubicBezTo>
                    <a:cubicBezTo>
                      <a:pt x="59" y="84"/>
                      <a:pt x="53" y="93"/>
                      <a:pt x="49" y="109"/>
                    </a:cubicBezTo>
                    <a:cubicBezTo>
                      <a:pt x="40" y="130"/>
                      <a:pt x="40" y="152"/>
                      <a:pt x="59" y="166"/>
                    </a:cubicBezTo>
                    <a:cubicBezTo>
                      <a:pt x="70" y="173"/>
                      <a:pt x="96" y="177"/>
                      <a:pt x="107" y="168"/>
                    </a:cubicBezTo>
                    <a:cubicBezTo>
                      <a:pt x="112" y="165"/>
                      <a:pt x="113" y="157"/>
                      <a:pt x="116" y="152"/>
                    </a:cubicBezTo>
                    <a:cubicBezTo>
                      <a:pt x="130" y="123"/>
                      <a:pt x="157" y="52"/>
                      <a:pt x="103" y="48"/>
                    </a:cubicBezTo>
                    <a:close/>
                    <a:moveTo>
                      <a:pt x="157" y="134"/>
                    </a:moveTo>
                    <a:lnTo>
                      <a:pt x="157" y="134"/>
                    </a:lnTo>
                    <a:cubicBezTo>
                      <a:pt x="141" y="173"/>
                      <a:pt x="107" y="236"/>
                      <a:pt x="58" y="198"/>
                    </a:cubicBezTo>
                    <a:cubicBezTo>
                      <a:pt x="40" y="185"/>
                      <a:pt x="20" y="165"/>
                      <a:pt x="16" y="143"/>
                    </a:cubicBezTo>
                    <a:cubicBezTo>
                      <a:pt x="15" y="136"/>
                      <a:pt x="16" y="131"/>
                      <a:pt x="19" y="124"/>
                    </a:cubicBezTo>
                    <a:cubicBezTo>
                      <a:pt x="9" y="123"/>
                      <a:pt x="0" y="111"/>
                      <a:pt x="6" y="101"/>
                    </a:cubicBezTo>
                    <a:cubicBezTo>
                      <a:pt x="25" y="57"/>
                      <a:pt x="63" y="0"/>
                      <a:pt x="120" y="17"/>
                    </a:cubicBezTo>
                    <a:cubicBezTo>
                      <a:pt x="171" y="31"/>
                      <a:pt x="174" y="93"/>
                      <a:pt x="157"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91" name="Freeform 226">
                <a:extLst>
                  <a:ext uri="{FF2B5EF4-FFF2-40B4-BE49-F238E27FC236}">
                    <a16:creationId xmlns:a16="http://schemas.microsoft.com/office/drawing/2014/main" id="{25932903-9368-1443-AD84-CF14FCB8F4FD}"/>
                  </a:ext>
                </a:extLst>
              </p:cNvPr>
              <p:cNvSpPr>
                <a:spLocks noChangeArrowheads="1"/>
              </p:cNvSpPr>
              <p:nvPr/>
            </p:nvSpPr>
            <p:spPr bwMode="auto">
              <a:xfrm>
                <a:off x="9006162" y="5204922"/>
                <a:ext cx="77133" cy="65392"/>
              </a:xfrm>
              <a:custGeom>
                <a:avLst/>
                <a:gdLst>
                  <a:gd name="T0" fmla="*/ 129 w 177"/>
                  <a:gd name="T1" fmla="*/ 62 h 150"/>
                  <a:gd name="T2" fmla="*/ 129 w 177"/>
                  <a:gd name="T3" fmla="*/ 62 h 150"/>
                  <a:gd name="T4" fmla="*/ 88 w 177"/>
                  <a:gd name="T5" fmla="*/ 34 h 150"/>
                  <a:gd name="T6" fmla="*/ 88 w 177"/>
                  <a:gd name="T7" fmla="*/ 34 h 150"/>
                  <a:gd name="T8" fmla="*/ 58 w 177"/>
                  <a:gd name="T9" fmla="*/ 42 h 150"/>
                  <a:gd name="T10" fmla="*/ 58 w 177"/>
                  <a:gd name="T11" fmla="*/ 42 h 150"/>
                  <a:gd name="T12" fmla="*/ 24 w 177"/>
                  <a:gd name="T13" fmla="*/ 76 h 150"/>
                  <a:gd name="T14" fmla="*/ 24 w 177"/>
                  <a:gd name="T15" fmla="*/ 76 h 150"/>
                  <a:gd name="T16" fmla="*/ 46 w 177"/>
                  <a:gd name="T17" fmla="*/ 118 h 150"/>
                  <a:gd name="T18" fmla="*/ 46 w 177"/>
                  <a:gd name="T19" fmla="*/ 118 h 150"/>
                  <a:gd name="T20" fmla="*/ 63 w 177"/>
                  <a:gd name="T21" fmla="*/ 118 h 150"/>
                  <a:gd name="T22" fmla="*/ 63 w 177"/>
                  <a:gd name="T23" fmla="*/ 118 h 150"/>
                  <a:gd name="T24" fmla="*/ 129 w 177"/>
                  <a:gd name="T25" fmla="*/ 62 h 150"/>
                  <a:gd name="T26" fmla="*/ 97 w 177"/>
                  <a:gd name="T27" fmla="*/ 146 h 150"/>
                  <a:gd name="T28" fmla="*/ 97 w 177"/>
                  <a:gd name="T29" fmla="*/ 146 h 150"/>
                  <a:gd name="T30" fmla="*/ 0 w 177"/>
                  <a:gd name="T31" fmla="*/ 89 h 150"/>
                  <a:gd name="T32" fmla="*/ 0 w 177"/>
                  <a:gd name="T33" fmla="*/ 89 h 150"/>
                  <a:gd name="T34" fmla="*/ 17 w 177"/>
                  <a:gd name="T35" fmla="*/ 30 h 150"/>
                  <a:gd name="T36" fmla="*/ 17 w 177"/>
                  <a:gd name="T37" fmla="*/ 30 h 150"/>
                  <a:gd name="T38" fmla="*/ 30 w 177"/>
                  <a:gd name="T39" fmla="*/ 24 h 150"/>
                  <a:gd name="T40" fmla="*/ 30 w 177"/>
                  <a:gd name="T41" fmla="*/ 24 h 150"/>
                  <a:gd name="T42" fmla="*/ 41 w 177"/>
                  <a:gd name="T43" fmla="*/ 3 h 150"/>
                  <a:gd name="T44" fmla="*/ 41 w 177"/>
                  <a:gd name="T45" fmla="*/ 3 h 150"/>
                  <a:gd name="T46" fmla="*/ 161 w 177"/>
                  <a:gd name="T47" fmla="*/ 63 h 150"/>
                  <a:gd name="T48" fmla="*/ 161 w 177"/>
                  <a:gd name="T49" fmla="*/ 63 h 150"/>
                  <a:gd name="T50" fmla="*/ 97 w 177"/>
                  <a:gd name="T51" fmla="*/ 146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7" h="150">
                    <a:moveTo>
                      <a:pt x="129" y="62"/>
                    </a:moveTo>
                    <a:lnTo>
                      <a:pt x="129" y="62"/>
                    </a:lnTo>
                    <a:cubicBezTo>
                      <a:pt x="120" y="45"/>
                      <a:pt x="105" y="37"/>
                      <a:pt x="88" y="34"/>
                    </a:cubicBezTo>
                    <a:lnTo>
                      <a:pt x="88" y="34"/>
                    </a:lnTo>
                    <a:cubicBezTo>
                      <a:pt x="80" y="42"/>
                      <a:pt x="71" y="39"/>
                      <a:pt x="58" y="42"/>
                    </a:cubicBezTo>
                    <a:lnTo>
                      <a:pt x="58" y="42"/>
                    </a:lnTo>
                    <a:cubicBezTo>
                      <a:pt x="38" y="43"/>
                      <a:pt x="23" y="53"/>
                      <a:pt x="24" y="76"/>
                    </a:cubicBezTo>
                    <a:lnTo>
                      <a:pt x="24" y="76"/>
                    </a:lnTo>
                    <a:cubicBezTo>
                      <a:pt x="24" y="88"/>
                      <a:pt x="36" y="112"/>
                      <a:pt x="46" y="118"/>
                    </a:cubicBezTo>
                    <a:lnTo>
                      <a:pt x="46" y="118"/>
                    </a:lnTo>
                    <a:cubicBezTo>
                      <a:pt x="51" y="120"/>
                      <a:pt x="59" y="118"/>
                      <a:pt x="63" y="118"/>
                    </a:cubicBezTo>
                    <a:lnTo>
                      <a:pt x="63" y="118"/>
                    </a:lnTo>
                    <a:cubicBezTo>
                      <a:pt x="91" y="118"/>
                      <a:pt x="155" y="110"/>
                      <a:pt x="129" y="62"/>
                    </a:cubicBezTo>
                    <a:close/>
                    <a:moveTo>
                      <a:pt x="97" y="146"/>
                    </a:moveTo>
                    <a:lnTo>
                      <a:pt x="97" y="146"/>
                    </a:lnTo>
                    <a:cubicBezTo>
                      <a:pt x="62" y="149"/>
                      <a:pt x="0" y="146"/>
                      <a:pt x="0" y="89"/>
                    </a:cubicBezTo>
                    <a:lnTo>
                      <a:pt x="0" y="89"/>
                    </a:lnTo>
                    <a:cubicBezTo>
                      <a:pt x="0" y="68"/>
                      <a:pt x="3" y="43"/>
                      <a:pt x="17" y="30"/>
                    </a:cubicBezTo>
                    <a:lnTo>
                      <a:pt x="17" y="30"/>
                    </a:lnTo>
                    <a:cubicBezTo>
                      <a:pt x="21" y="26"/>
                      <a:pt x="25" y="25"/>
                      <a:pt x="30" y="24"/>
                    </a:cubicBezTo>
                    <a:lnTo>
                      <a:pt x="30" y="24"/>
                    </a:lnTo>
                    <a:cubicBezTo>
                      <a:pt x="28" y="16"/>
                      <a:pt x="30" y="3"/>
                      <a:pt x="41" y="3"/>
                    </a:cubicBezTo>
                    <a:lnTo>
                      <a:pt x="41" y="3"/>
                    </a:lnTo>
                    <a:cubicBezTo>
                      <a:pt x="82" y="0"/>
                      <a:pt x="142" y="7"/>
                      <a:pt x="161" y="63"/>
                    </a:cubicBezTo>
                    <a:lnTo>
                      <a:pt x="161" y="63"/>
                    </a:lnTo>
                    <a:cubicBezTo>
                      <a:pt x="176" y="112"/>
                      <a:pt x="136" y="142"/>
                      <a:pt x="97" y="146"/>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92" name="Freeform 227">
                <a:extLst>
                  <a:ext uri="{FF2B5EF4-FFF2-40B4-BE49-F238E27FC236}">
                    <a16:creationId xmlns:a16="http://schemas.microsoft.com/office/drawing/2014/main" id="{9A12AC8E-2B13-694F-ABD6-814FAAE2E3A6}"/>
                  </a:ext>
                </a:extLst>
              </p:cNvPr>
              <p:cNvSpPr>
                <a:spLocks noChangeArrowheads="1"/>
              </p:cNvSpPr>
              <p:nvPr/>
            </p:nvSpPr>
            <p:spPr bwMode="auto">
              <a:xfrm>
                <a:off x="9467509" y="5196203"/>
                <a:ext cx="81500" cy="79923"/>
              </a:xfrm>
              <a:custGeom>
                <a:avLst/>
                <a:gdLst>
                  <a:gd name="T0" fmla="*/ 66 w 189"/>
                  <a:gd name="T1" fmla="*/ 131 h 187"/>
                  <a:gd name="T2" fmla="*/ 66 w 189"/>
                  <a:gd name="T3" fmla="*/ 131 h 187"/>
                  <a:gd name="T4" fmla="*/ 115 w 189"/>
                  <a:gd name="T5" fmla="*/ 140 h 187"/>
                  <a:gd name="T6" fmla="*/ 115 w 189"/>
                  <a:gd name="T7" fmla="*/ 140 h 187"/>
                  <a:gd name="T8" fmla="*/ 140 w 189"/>
                  <a:gd name="T9" fmla="*/ 119 h 187"/>
                  <a:gd name="T10" fmla="*/ 140 w 189"/>
                  <a:gd name="T11" fmla="*/ 119 h 187"/>
                  <a:gd name="T12" fmla="*/ 157 w 189"/>
                  <a:gd name="T13" fmla="*/ 73 h 187"/>
                  <a:gd name="T14" fmla="*/ 157 w 189"/>
                  <a:gd name="T15" fmla="*/ 73 h 187"/>
                  <a:gd name="T16" fmla="*/ 117 w 189"/>
                  <a:gd name="T17" fmla="*/ 46 h 187"/>
                  <a:gd name="T18" fmla="*/ 117 w 189"/>
                  <a:gd name="T19" fmla="*/ 46 h 187"/>
                  <a:gd name="T20" fmla="*/ 102 w 189"/>
                  <a:gd name="T21" fmla="*/ 52 h 187"/>
                  <a:gd name="T22" fmla="*/ 102 w 189"/>
                  <a:gd name="T23" fmla="*/ 52 h 187"/>
                  <a:gd name="T24" fmla="*/ 66 w 189"/>
                  <a:gd name="T25" fmla="*/ 131 h 187"/>
                  <a:gd name="T26" fmla="*/ 59 w 189"/>
                  <a:gd name="T27" fmla="*/ 43 h 187"/>
                  <a:gd name="T28" fmla="*/ 59 w 189"/>
                  <a:gd name="T29" fmla="*/ 43 h 187"/>
                  <a:gd name="T30" fmla="*/ 173 w 189"/>
                  <a:gd name="T31" fmla="*/ 52 h 187"/>
                  <a:gd name="T32" fmla="*/ 173 w 189"/>
                  <a:gd name="T33" fmla="*/ 52 h 187"/>
                  <a:gd name="T34" fmla="*/ 180 w 189"/>
                  <a:gd name="T35" fmla="*/ 114 h 187"/>
                  <a:gd name="T36" fmla="*/ 180 w 189"/>
                  <a:gd name="T37" fmla="*/ 114 h 187"/>
                  <a:gd name="T38" fmla="*/ 171 w 189"/>
                  <a:gd name="T39" fmla="*/ 126 h 187"/>
                  <a:gd name="T40" fmla="*/ 171 w 189"/>
                  <a:gd name="T41" fmla="*/ 126 h 187"/>
                  <a:gd name="T42" fmla="*/ 171 w 189"/>
                  <a:gd name="T43" fmla="*/ 148 h 187"/>
                  <a:gd name="T44" fmla="*/ 171 w 189"/>
                  <a:gd name="T45" fmla="*/ 148 h 187"/>
                  <a:gd name="T46" fmla="*/ 37 w 189"/>
                  <a:gd name="T47" fmla="*/ 144 h 187"/>
                  <a:gd name="T48" fmla="*/ 37 w 189"/>
                  <a:gd name="T49" fmla="*/ 144 h 187"/>
                  <a:gd name="T50" fmla="*/ 59 w 189"/>
                  <a:gd name="T51" fmla="*/ 43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9" h="187">
                    <a:moveTo>
                      <a:pt x="66" y="131"/>
                    </a:moveTo>
                    <a:lnTo>
                      <a:pt x="66" y="131"/>
                    </a:lnTo>
                    <a:cubicBezTo>
                      <a:pt x="82" y="144"/>
                      <a:pt x="99" y="144"/>
                      <a:pt x="115" y="140"/>
                    </a:cubicBezTo>
                    <a:lnTo>
                      <a:pt x="115" y="140"/>
                    </a:lnTo>
                    <a:cubicBezTo>
                      <a:pt x="119" y="130"/>
                      <a:pt x="128" y="127"/>
                      <a:pt x="140" y="119"/>
                    </a:cubicBezTo>
                    <a:lnTo>
                      <a:pt x="140" y="119"/>
                    </a:lnTo>
                    <a:cubicBezTo>
                      <a:pt x="155" y="110"/>
                      <a:pt x="166" y="96"/>
                      <a:pt x="157" y="73"/>
                    </a:cubicBezTo>
                    <a:lnTo>
                      <a:pt x="157" y="73"/>
                    </a:lnTo>
                    <a:cubicBezTo>
                      <a:pt x="151" y="64"/>
                      <a:pt x="130" y="47"/>
                      <a:pt x="117" y="46"/>
                    </a:cubicBezTo>
                    <a:lnTo>
                      <a:pt x="117" y="46"/>
                    </a:lnTo>
                    <a:cubicBezTo>
                      <a:pt x="112" y="46"/>
                      <a:pt x="105" y="51"/>
                      <a:pt x="102" y="52"/>
                    </a:cubicBezTo>
                    <a:lnTo>
                      <a:pt x="102" y="52"/>
                    </a:lnTo>
                    <a:cubicBezTo>
                      <a:pt x="78" y="64"/>
                      <a:pt x="23" y="98"/>
                      <a:pt x="66" y="131"/>
                    </a:cubicBezTo>
                    <a:close/>
                    <a:moveTo>
                      <a:pt x="59" y="43"/>
                    </a:moveTo>
                    <a:lnTo>
                      <a:pt x="59" y="43"/>
                    </a:lnTo>
                    <a:cubicBezTo>
                      <a:pt x="91" y="25"/>
                      <a:pt x="148" y="0"/>
                      <a:pt x="173" y="52"/>
                    </a:cubicBezTo>
                    <a:lnTo>
                      <a:pt x="173" y="52"/>
                    </a:lnTo>
                    <a:cubicBezTo>
                      <a:pt x="180" y="71"/>
                      <a:pt x="188" y="96"/>
                      <a:pt x="180" y="114"/>
                    </a:cubicBezTo>
                    <a:lnTo>
                      <a:pt x="180" y="114"/>
                    </a:lnTo>
                    <a:cubicBezTo>
                      <a:pt x="179" y="119"/>
                      <a:pt x="175" y="123"/>
                      <a:pt x="171" y="126"/>
                    </a:cubicBezTo>
                    <a:lnTo>
                      <a:pt x="171" y="126"/>
                    </a:lnTo>
                    <a:cubicBezTo>
                      <a:pt x="178" y="131"/>
                      <a:pt x="180" y="144"/>
                      <a:pt x="171" y="148"/>
                    </a:cubicBezTo>
                    <a:lnTo>
                      <a:pt x="171" y="148"/>
                    </a:lnTo>
                    <a:cubicBezTo>
                      <a:pt x="134" y="168"/>
                      <a:pt x="78" y="186"/>
                      <a:pt x="37" y="144"/>
                    </a:cubicBezTo>
                    <a:lnTo>
                      <a:pt x="37" y="144"/>
                    </a:lnTo>
                    <a:cubicBezTo>
                      <a:pt x="0" y="105"/>
                      <a:pt x="27" y="61"/>
                      <a:pt x="59" y="43"/>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93" name="Freeform 228">
                <a:extLst>
                  <a:ext uri="{FF2B5EF4-FFF2-40B4-BE49-F238E27FC236}">
                    <a16:creationId xmlns:a16="http://schemas.microsoft.com/office/drawing/2014/main" id="{533467CF-D990-7142-976D-11CB99D33AE8}"/>
                  </a:ext>
                </a:extLst>
              </p:cNvPr>
              <p:cNvSpPr>
                <a:spLocks noChangeArrowheads="1"/>
              </p:cNvSpPr>
              <p:nvPr/>
            </p:nvSpPr>
            <p:spPr bwMode="auto">
              <a:xfrm>
                <a:off x="9627598" y="5204922"/>
                <a:ext cx="78589" cy="65392"/>
              </a:xfrm>
              <a:custGeom>
                <a:avLst/>
                <a:gdLst>
                  <a:gd name="T0" fmla="*/ 129 w 179"/>
                  <a:gd name="T1" fmla="*/ 60 h 148"/>
                  <a:gd name="T2" fmla="*/ 129 w 179"/>
                  <a:gd name="T3" fmla="*/ 60 h 148"/>
                  <a:gd name="T4" fmla="*/ 90 w 179"/>
                  <a:gd name="T5" fmla="*/ 33 h 148"/>
                  <a:gd name="T6" fmla="*/ 90 w 179"/>
                  <a:gd name="T7" fmla="*/ 33 h 148"/>
                  <a:gd name="T8" fmla="*/ 58 w 179"/>
                  <a:gd name="T9" fmla="*/ 40 h 148"/>
                  <a:gd name="T10" fmla="*/ 58 w 179"/>
                  <a:gd name="T11" fmla="*/ 40 h 148"/>
                  <a:gd name="T12" fmla="*/ 24 w 179"/>
                  <a:gd name="T13" fmla="*/ 76 h 148"/>
                  <a:gd name="T14" fmla="*/ 24 w 179"/>
                  <a:gd name="T15" fmla="*/ 76 h 148"/>
                  <a:gd name="T16" fmla="*/ 48 w 179"/>
                  <a:gd name="T17" fmla="*/ 117 h 148"/>
                  <a:gd name="T18" fmla="*/ 48 w 179"/>
                  <a:gd name="T19" fmla="*/ 117 h 148"/>
                  <a:gd name="T20" fmla="*/ 63 w 179"/>
                  <a:gd name="T21" fmla="*/ 117 h 148"/>
                  <a:gd name="T22" fmla="*/ 63 w 179"/>
                  <a:gd name="T23" fmla="*/ 117 h 148"/>
                  <a:gd name="T24" fmla="*/ 129 w 179"/>
                  <a:gd name="T25" fmla="*/ 60 h 148"/>
                  <a:gd name="T26" fmla="*/ 99 w 179"/>
                  <a:gd name="T27" fmla="*/ 144 h 148"/>
                  <a:gd name="T28" fmla="*/ 99 w 179"/>
                  <a:gd name="T29" fmla="*/ 144 h 148"/>
                  <a:gd name="T30" fmla="*/ 0 w 179"/>
                  <a:gd name="T31" fmla="*/ 88 h 148"/>
                  <a:gd name="T32" fmla="*/ 0 w 179"/>
                  <a:gd name="T33" fmla="*/ 88 h 148"/>
                  <a:gd name="T34" fmla="*/ 17 w 179"/>
                  <a:gd name="T35" fmla="*/ 29 h 148"/>
                  <a:gd name="T36" fmla="*/ 17 w 179"/>
                  <a:gd name="T37" fmla="*/ 29 h 148"/>
                  <a:gd name="T38" fmla="*/ 32 w 179"/>
                  <a:gd name="T39" fmla="*/ 22 h 148"/>
                  <a:gd name="T40" fmla="*/ 32 w 179"/>
                  <a:gd name="T41" fmla="*/ 22 h 148"/>
                  <a:gd name="T42" fmla="*/ 41 w 179"/>
                  <a:gd name="T43" fmla="*/ 1 h 148"/>
                  <a:gd name="T44" fmla="*/ 41 w 179"/>
                  <a:gd name="T45" fmla="*/ 1 h 148"/>
                  <a:gd name="T46" fmla="*/ 161 w 179"/>
                  <a:gd name="T47" fmla="*/ 62 h 148"/>
                  <a:gd name="T48" fmla="*/ 161 w 179"/>
                  <a:gd name="T49" fmla="*/ 62 h 148"/>
                  <a:gd name="T50" fmla="*/ 99 w 179"/>
                  <a:gd name="T51" fmla="*/ 144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9" h="148">
                    <a:moveTo>
                      <a:pt x="129" y="60"/>
                    </a:moveTo>
                    <a:lnTo>
                      <a:pt x="129" y="60"/>
                    </a:lnTo>
                    <a:cubicBezTo>
                      <a:pt x="121" y="43"/>
                      <a:pt x="105" y="35"/>
                      <a:pt x="90" y="33"/>
                    </a:cubicBezTo>
                    <a:lnTo>
                      <a:pt x="90" y="33"/>
                    </a:lnTo>
                    <a:cubicBezTo>
                      <a:pt x="82" y="40"/>
                      <a:pt x="71" y="39"/>
                      <a:pt x="58" y="40"/>
                    </a:cubicBezTo>
                    <a:lnTo>
                      <a:pt x="58" y="40"/>
                    </a:lnTo>
                    <a:cubicBezTo>
                      <a:pt x="40" y="43"/>
                      <a:pt x="23" y="52"/>
                      <a:pt x="24" y="76"/>
                    </a:cubicBezTo>
                    <a:lnTo>
                      <a:pt x="24" y="76"/>
                    </a:lnTo>
                    <a:cubicBezTo>
                      <a:pt x="24" y="86"/>
                      <a:pt x="36" y="111"/>
                      <a:pt x="48" y="117"/>
                    </a:cubicBezTo>
                    <a:lnTo>
                      <a:pt x="48" y="117"/>
                    </a:lnTo>
                    <a:cubicBezTo>
                      <a:pt x="51" y="119"/>
                      <a:pt x="59" y="117"/>
                      <a:pt x="63" y="117"/>
                    </a:cubicBezTo>
                    <a:lnTo>
                      <a:pt x="63" y="117"/>
                    </a:lnTo>
                    <a:cubicBezTo>
                      <a:pt x="91" y="117"/>
                      <a:pt x="155" y="109"/>
                      <a:pt x="129" y="60"/>
                    </a:cubicBezTo>
                    <a:close/>
                    <a:moveTo>
                      <a:pt x="99" y="144"/>
                    </a:moveTo>
                    <a:lnTo>
                      <a:pt x="99" y="144"/>
                    </a:lnTo>
                    <a:cubicBezTo>
                      <a:pt x="62" y="147"/>
                      <a:pt x="0" y="146"/>
                      <a:pt x="0" y="88"/>
                    </a:cubicBezTo>
                    <a:lnTo>
                      <a:pt x="0" y="88"/>
                    </a:lnTo>
                    <a:cubicBezTo>
                      <a:pt x="0" y="67"/>
                      <a:pt x="4" y="43"/>
                      <a:pt x="17" y="29"/>
                    </a:cubicBezTo>
                    <a:lnTo>
                      <a:pt x="17" y="29"/>
                    </a:lnTo>
                    <a:cubicBezTo>
                      <a:pt x="21" y="25"/>
                      <a:pt x="27" y="23"/>
                      <a:pt x="32" y="22"/>
                    </a:cubicBezTo>
                    <a:lnTo>
                      <a:pt x="32" y="22"/>
                    </a:lnTo>
                    <a:cubicBezTo>
                      <a:pt x="28" y="14"/>
                      <a:pt x="32" y="1"/>
                      <a:pt x="41" y="1"/>
                    </a:cubicBezTo>
                    <a:lnTo>
                      <a:pt x="41" y="1"/>
                    </a:lnTo>
                    <a:cubicBezTo>
                      <a:pt x="82" y="0"/>
                      <a:pt x="142" y="5"/>
                      <a:pt x="161" y="62"/>
                    </a:cubicBezTo>
                    <a:lnTo>
                      <a:pt x="161" y="62"/>
                    </a:lnTo>
                    <a:cubicBezTo>
                      <a:pt x="178" y="111"/>
                      <a:pt x="136" y="142"/>
                      <a:pt x="99" y="144"/>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94" name="Freeform 229">
                <a:extLst>
                  <a:ext uri="{FF2B5EF4-FFF2-40B4-BE49-F238E27FC236}">
                    <a16:creationId xmlns:a16="http://schemas.microsoft.com/office/drawing/2014/main" id="{6D24EC68-C844-C049-9EE2-30C47B3D422D}"/>
                  </a:ext>
                </a:extLst>
              </p:cNvPr>
              <p:cNvSpPr>
                <a:spLocks/>
              </p:cNvSpPr>
              <p:nvPr/>
            </p:nvSpPr>
            <p:spPr bwMode="auto">
              <a:xfrm>
                <a:off x="9785595" y="5187951"/>
                <a:ext cx="76810" cy="103694"/>
              </a:xfrm>
              <a:custGeom>
                <a:avLst/>
                <a:gdLst>
                  <a:gd name="T0" fmla="*/ 45208 w 175"/>
                  <a:gd name="T1" fmla="*/ 21530 h 236"/>
                  <a:gd name="T2" fmla="*/ 45208 w 175"/>
                  <a:gd name="T3" fmla="*/ 21530 h 236"/>
                  <a:gd name="T4" fmla="*/ 25018 w 175"/>
                  <a:gd name="T5" fmla="*/ 32075 h 236"/>
                  <a:gd name="T6" fmla="*/ 25018 w 175"/>
                  <a:gd name="T7" fmla="*/ 32075 h 236"/>
                  <a:gd name="T8" fmla="*/ 21068 w 175"/>
                  <a:gd name="T9" fmla="*/ 47893 h 236"/>
                  <a:gd name="T10" fmla="*/ 21068 w 175"/>
                  <a:gd name="T11" fmla="*/ 47893 h 236"/>
                  <a:gd name="T12" fmla="*/ 25896 w 175"/>
                  <a:gd name="T13" fmla="*/ 73816 h 236"/>
                  <a:gd name="T14" fmla="*/ 25896 w 175"/>
                  <a:gd name="T15" fmla="*/ 73816 h 236"/>
                  <a:gd name="T16" fmla="*/ 46964 w 175"/>
                  <a:gd name="T17" fmla="*/ 74695 h 236"/>
                  <a:gd name="T18" fmla="*/ 46964 w 175"/>
                  <a:gd name="T19" fmla="*/ 74695 h 236"/>
                  <a:gd name="T20" fmla="*/ 50914 w 175"/>
                  <a:gd name="T21" fmla="*/ 67225 h 236"/>
                  <a:gd name="T22" fmla="*/ 50914 w 175"/>
                  <a:gd name="T23" fmla="*/ 67225 h 236"/>
                  <a:gd name="T24" fmla="*/ 45208 w 175"/>
                  <a:gd name="T25" fmla="*/ 21530 h 236"/>
                  <a:gd name="T26" fmla="*/ 68910 w 175"/>
                  <a:gd name="T27" fmla="*/ 58877 h 236"/>
                  <a:gd name="T28" fmla="*/ 68910 w 175"/>
                  <a:gd name="T29" fmla="*/ 58877 h 236"/>
                  <a:gd name="T30" fmla="*/ 25457 w 175"/>
                  <a:gd name="T31" fmla="*/ 87876 h 236"/>
                  <a:gd name="T32" fmla="*/ 25457 w 175"/>
                  <a:gd name="T33" fmla="*/ 87876 h 236"/>
                  <a:gd name="T34" fmla="*/ 7023 w 175"/>
                  <a:gd name="T35" fmla="*/ 63710 h 236"/>
                  <a:gd name="T36" fmla="*/ 7023 w 175"/>
                  <a:gd name="T37" fmla="*/ 63710 h 236"/>
                  <a:gd name="T38" fmla="*/ 8339 w 175"/>
                  <a:gd name="T39" fmla="*/ 54923 h 236"/>
                  <a:gd name="T40" fmla="*/ 8339 w 175"/>
                  <a:gd name="T41" fmla="*/ 54923 h 236"/>
                  <a:gd name="T42" fmla="*/ 2195 w 175"/>
                  <a:gd name="T43" fmla="*/ 44378 h 236"/>
                  <a:gd name="T44" fmla="*/ 2195 w 175"/>
                  <a:gd name="T45" fmla="*/ 44378 h 236"/>
                  <a:gd name="T46" fmla="*/ 52670 w 175"/>
                  <a:gd name="T47" fmla="*/ 7030 h 236"/>
                  <a:gd name="T48" fmla="*/ 52670 w 175"/>
                  <a:gd name="T49" fmla="*/ 7030 h 236"/>
                  <a:gd name="T50" fmla="*/ 68910 w 175"/>
                  <a:gd name="T51" fmla="*/ 58877 h 2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5" h="236">
                    <a:moveTo>
                      <a:pt x="103" y="49"/>
                    </a:moveTo>
                    <a:lnTo>
                      <a:pt x="103" y="49"/>
                    </a:lnTo>
                    <a:cubicBezTo>
                      <a:pt x="83" y="46"/>
                      <a:pt x="69" y="58"/>
                      <a:pt x="57" y="73"/>
                    </a:cubicBezTo>
                    <a:cubicBezTo>
                      <a:pt x="59" y="86"/>
                      <a:pt x="53" y="95"/>
                      <a:pt x="48" y="109"/>
                    </a:cubicBezTo>
                    <a:cubicBezTo>
                      <a:pt x="40" y="130"/>
                      <a:pt x="40" y="153"/>
                      <a:pt x="59" y="168"/>
                    </a:cubicBezTo>
                    <a:cubicBezTo>
                      <a:pt x="70" y="175"/>
                      <a:pt x="96" y="178"/>
                      <a:pt x="107" y="170"/>
                    </a:cubicBezTo>
                    <a:cubicBezTo>
                      <a:pt x="111" y="166"/>
                      <a:pt x="113" y="157"/>
                      <a:pt x="116" y="153"/>
                    </a:cubicBezTo>
                    <a:cubicBezTo>
                      <a:pt x="130" y="125"/>
                      <a:pt x="157" y="53"/>
                      <a:pt x="103" y="49"/>
                    </a:cubicBezTo>
                    <a:close/>
                    <a:moveTo>
                      <a:pt x="157" y="134"/>
                    </a:moveTo>
                    <a:lnTo>
                      <a:pt x="157" y="134"/>
                    </a:lnTo>
                    <a:cubicBezTo>
                      <a:pt x="141" y="174"/>
                      <a:pt x="107" y="235"/>
                      <a:pt x="58" y="200"/>
                    </a:cubicBezTo>
                    <a:cubicBezTo>
                      <a:pt x="40" y="187"/>
                      <a:pt x="20" y="166"/>
                      <a:pt x="16" y="145"/>
                    </a:cubicBezTo>
                    <a:cubicBezTo>
                      <a:pt x="15" y="138"/>
                      <a:pt x="16" y="132"/>
                      <a:pt x="19" y="125"/>
                    </a:cubicBezTo>
                    <a:cubicBezTo>
                      <a:pt x="9" y="122"/>
                      <a:pt x="0" y="113"/>
                      <a:pt x="5" y="101"/>
                    </a:cubicBezTo>
                    <a:cubicBezTo>
                      <a:pt x="25" y="58"/>
                      <a:pt x="62" y="0"/>
                      <a:pt x="120" y="16"/>
                    </a:cubicBezTo>
                    <a:cubicBezTo>
                      <a:pt x="170" y="32"/>
                      <a:pt x="174" y="94"/>
                      <a:pt x="157"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95" name="Freeform 230">
                <a:extLst>
                  <a:ext uri="{FF2B5EF4-FFF2-40B4-BE49-F238E27FC236}">
                    <a16:creationId xmlns:a16="http://schemas.microsoft.com/office/drawing/2014/main" id="{1984C629-A498-C543-BCC3-F633A6070859}"/>
                  </a:ext>
                </a:extLst>
              </p:cNvPr>
              <p:cNvSpPr>
                <a:spLocks noChangeArrowheads="1"/>
              </p:cNvSpPr>
              <p:nvPr/>
            </p:nvSpPr>
            <p:spPr bwMode="auto">
              <a:xfrm>
                <a:off x="10087490" y="5196203"/>
                <a:ext cx="87321" cy="85736"/>
              </a:xfrm>
              <a:custGeom>
                <a:avLst/>
                <a:gdLst>
                  <a:gd name="T0" fmla="*/ 61 w 203"/>
                  <a:gd name="T1" fmla="*/ 134 h 197"/>
                  <a:gd name="T2" fmla="*/ 61 w 203"/>
                  <a:gd name="T3" fmla="*/ 134 h 197"/>
                  <a:gd name="T4" fmla="*/ 108 w 203"/>
                  <a:gd name="T5" fmla="*/ 150 h 197"/>
                  <a:gd name="T6" fmla="*/ 108 w 203"/>
                  <a:gd name="T7" fmla="*/ 150 h 197"/>
                  <a:gd name="T8" fmla="*/ 141 w 203"/>
                  <a:gd name="T9" fmla="*/ 131 h 197"/>
                  <a:gd name="T10" fmla="*/ 141 w 203"/>
                  <a:gd name="T11" fmla="*/ 131 h 197"/>
                  <a:gd name="T12" fmla="*/ 175 w 203"/>
                  <a:gd name="T13" fmla="*/ 81 h 197"/>
                  <a:gd name="T14" fmla="*/ 175 w 203"/>
                  <a:gd name="T15" fmla="*/ 81 h 197"/>
                  <a:gd name="T16" fmla="*/ 143 w 203"/>
                  <a:gd name="T17" fmla="*/ 46 h 197"/>
                  <a:gd name="T18" fmla="*/ 143 w 203"/>
                  <a:gd name="T19" fmla="*/ 46 h 197"/>
                  <a:gd name="T20" fmla="*/ 125 w 203"/>
                  <a:gd name="T21" fmla="*/ 51 h 197"/>
                  <a:gd name="T22" fmla="*/ 125 w 203"/>
                  <a:gd name="T23" fmla="*/ 51 h 197"/>
                  <a:gd name="T24" fmla="*/ 61 w 203"/>
                  <a:gd name="T25" fmla="*/ 134 h 197"/>
                  <a:gd name="T26" fmla="*/ 84 w 203"/>
                  <a:gd name="T27" fmla="*/ 34 h 197"/>
                  <a:gd name="T28" fmla="*/ 84 w 203"/>
                  <a:gd name="T29" fmla="*/ 34 h 197"/>
                  <a:gd name="T30" fmla="*/ 198 w 203"/>
                  <a:gd name="T31" fmla="*/ 60 h 197"/>
                  <a:gd name="T32" fmla="*/ 198 w 203"/>
                  <a:gd name="T33" fmla="*/ 60 h 197"/>
                  <a:gd name="T34" fmla="*/ 188 w 203"/>
                  <a:gd name="T35" fmla="*/ 130 h 197"/>
                  <a:gd name="T36" fmla="*/ 188 w 203"/>
                  <a:gd name="T37" fmla="*/ 130 h 197"/>
                  <a:gd name="T38" fmla="*/ 172 w 203"/>
                  <a:gd name="T39" fmla="*/ 140 h 197"/>
                  <a:gd name="T40" fmla="*/ 172 w 203"/>
                  <a:gd name="T41" fmla="*/ 140 h 197"/>
                  <a:gd name="T42" fmla="*/ 164 w 203"/>
                  <a:gd name="T43" fmla="*/ 167 h 197"/>
                  <a:gd name="T44" fmla="*/ 164 w 203"/>
                  <a:gd name="T45" fmla="*/ 167 h 197"/>
                  <a:gd name="T46" fmla="*/ 24 w 203"/>
                  <a:gd name="T47" fmla="*/ 143 h 197"/>
                  <a:gd name="T48" fmla="*/ 24 w 203"/>
                  <a:gd name="T49" fmla="*/ 143 h 197"/>
                  <a:gd name="T50" fmla="*/ 84 w 203"/>
                  <a:gd name="T51" fmla="*/ 34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3" h="197">
                    <a:moveTo>
                      <a:pt x="61" y="134"/>
                    </a:moveTo>
                    <a:lnTo>
                      <a:pt x="61" y="134"/>
                    </a:lnTo>
                    <a:cubicBezTo>
                      <a:pt x="71" y="148"/>
                      <a:pt x="89" y="151"/>
                      <a:pt x="108" y="150"/>
                    </a:cubicBezTo>
                    <a:lnTo>
                      <a:pt x="108" y="150"/>
                    </a:lnTo>
                    <a:cubicBezTo>
                      <a:pt x="116" y="138"/>
                      <a:pt x="126" y="136"/>
                      <a:pt x="141" y="131"/>
                    </a:cubicBezTo>
                    <a:lnTo>
                      <a:pt x="141" y="131"/>
                    </a:lnTo>
                    <a:cubicBezTo>
                      <a:pt x="162" y="121"/>
                      <a:pt x="179" y="106"/>
                      <a:pt x="175" y="81"/>
                    </a:cubicBezTo>
                    <a:lnTo>
                      <a:pt x="175" y="81"/>
                    </a:lnTo>
                    <a:cubicBezTo>
                      <a:pt x="174" y="69"/>
                      <a:pt x="156" y="48"/>
                      <a:pt x="143" y="46"/>
                    </a:cubicBezTo>
                    <a:lnTo>
                      <a:pt x="143" y="46"/>
                    </a:lnTo>
                    <a:cubicBezTo>
                      <a:pt x="138" y="46"/>
                      <a:pt x="130" y="50"/>
                      <a:pt x="125" y="51"/>
                    </a:cubicBezTo>
                    <a:lnTo>
                      <a:pt x="125" y="51"/>
                    </a:lnTo>
                    <a:cubicBezTo>
                      <a:pt x="95" y="60"/>
                      <a:pt x="25" y="92"/>
                      <a:pt x="61" y="134"/>
                    </a:cubicBezTo>
                    <a:close/>
                    <a:moveTo>
                      <a:pt x="84" y="34"/>
                    </a:moveTo>
                    <a:lnTo>
                      <a:pt x="84" y="34"/>
                    </a:lnTo>
                    <a:cubicBezTo>
                      <a:pt x="122" y="18"/>
                      <a:pt x="191" y="0"/>
                      <a:pt x="198" y="60"/>
                    </a:cubicBezTo>
                    <a:lnTo>
                      <a:pt x="198" y="60"/>
                    </a:lnTo>
                    <a:cubicBezTo>
                      <a:pt x="202" y="83"/>
                      <a:pt x="201" y="110"/>
                      <a:pt x="188" y="130"/>
                    </a:cubicBezTo>
                    <a:lnTo>
                      <a:pt x="188" y="130"/>
                    </a:lnTo>
                    <a:cubicBezTo>
                      <a:pt x="184" y="134"/>
                      <a:pt x="179" y="138"/>
                      <a:pt x="172" y="140"/>
                    </a:cubicBezTo>
                    <a:lnTo>
                      <a:pt x="172" y="140"/>
                    </a:lnTo>
                    <a:cubicBezTo>
                      <a:pt x="177" y="148"/>
                      <a:pt x="176" y="163"/>
                      <a:pt x="164" y="167"/>
                    </a:cubicBezTo>
                    <a:lnTo>
                      <a:pt x="164" y="167"/>
                    </a:lnTo>
                    <a:cubicBezTo>
                      <a:pt x="120" y="182"/>
                      <a:pt x="53" y="196"/>
                      <a:pt x="24" y="143"/>
                    </a:cubicBezTo>
                    <a:lnTo>
                      <a:pt x="24" y="143"/>
                    </a:lnTo>
                    <a:cubicBezTo>
                      <a:pt x="0" y="96"/>
                      <a:pt x="42" y="51"/>
                      <a:pt x="84" y="34"/>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96" name="Freeform 231">
                <a:extLst>
                  <a:ext uri="{FF2B5EF4-FFF2-40B4-BE49-F238E27FC236}">
                    <a16:creationId xmlns:a16="http://schemas.microsoft.com/office/drawing/2014/main" id="{11711895-CCD5-B64A-AD48-F746D1D11907}"/>
                  </a:ext>
                </a:extLst>
              </p:cNvPr>
              <p:cNvSpPr>
                <a:spLocks/>
              </p:cNvSpPr>
              <p:nvPr/>
            </p:nvSpPr>
            <p:spPr bwMode="auto">
              <a:xfrm>
                <a:off x="10254136" y="5189870"/>
                <a:ext cx="76810" cy="103694"/>
              </a:xfrm>
              <a:custGeom>
                <a:avLst/>
                <a:gdLst>
                  <a:gd name="T0" fmla="*/ 45208 w 175"/>
                  <a:gd name="T1" fmla="*/ 20651 h 236"/>
                  <a:gd name="T2" fmla="*/ 45208 w 175"/>
                  <a:gd name="T3" fmla="*/ 20651 h 236"/>
                  <a:gd name="T4" fmla="*/ 25018 w 175"/>
                  <a:gd name="T5" fmla="*/ 31635 h 236"/>
                  <a:gd name="T6" fmla="*/ 25018 w 175"/>
                  <a:gd name="T7" fmla="*/ 31635 h 236"/>
                  <a:gd name="T8" fmla="*/ 20629 w 175"/>
                  <a:gd name="T9" fmla="*/ 47893 h 236"/>
                  <a:gd name="T10" fmla="*/ 20629 w 175"/>
                  <a:gd name="T11" fmla="*/ 47893 h 236"/>
                  <a:gd name="T12" fmla="*/ 25896 w 175"/>
                  <a:gd name="T13" fmla="*/ 73377 h 236"/>
                  <a:gd name="T14" fmla="*/ 25896 w 175"/>
                  <a:gd name="T15" fmla="*/ 73377 h 236"/>
                  <a:gd name="T16" fmla="*/ 46964 w 175"/>
                  <a:gd name="T17" fmla="*/ 74255 h 236"/>
                  <a:gd name="T18" fmla="*/ 46964 w 175"/>
                  <a:gd name="T19" fmla="*/ 74255 h 236"/>
                  <a:gd name="T20" fmla="*/ 50914 w 175"/>
                  <a:gd name="T21" fmla="*/ 66786 h 236"/>
                  <a:gd name="T22" fmla="*/ 50914 w 175"/>
                  <a:gd name="T23" fmla="*/ 66786 h 236"/>
                  <a:gd name="T24" fmla="*/ 45208 w 175"/>
                  <a:gd name="T25" fmla="*/ 20651 h 236"/>
                  <a:gd name="T26" fmla="*/ 68471 w 175"/>
                  <a:gd name="T27" fmla="*/ 58877 h 236"/>
                  <a:gd name="T28" fmla="*/ 68471 w 175"/>
                  <a:gd name="T29" fmla="*/ 58877 h 236"/>
                  <a:gd name="T30" fmla="*/ 25457 w 175"/>
                  <a:gd name="T31" fmla="*/ 86998 h 236"/>
                  <a:gd name="T32" fmla="*/ 25457 w 175"/>
                  <a:gd name="T33" fmla="*/ 86998 h 236"/>
                  <a:gd name="T34" fmla="*/ 7023 w 175"/>
                  <a:gd name="T35" fmla="*/ 62832 h 236"/>
                  <a:gd name="T36" fmla="*/ 7023 w 175"/>
                  <a:gd name="T37" fmla="*/ 62832 h 236"/>
                  <a:gd name="T38" fmla="*/ 7900 w 175"/>
                  <a:gd name="T39" fmla="*/ 54044 h 236"/>
                  <a:gd name="T40" fmla="*/ 7900 w 175"/>
                  <a:gd name="T41" fmla="*/ 54044 h 236"/>
                  <a:gd name="T42" fmla="*/ 2195 w 175"/>
                  <a:gd name="T43" fmla="*/ 44378 h 236"/>
                  <a:gd name="T44" fmla="*/ 2195 w 175"/>
                  <a:gd name="T45" fmla="*/ 44378 h 236"/>
                  <a:gd name="T46" fmla="*/ 52670 w 175"/>
                  <a:gd name="T47" fmla="*/ 7030 h 236"/>
                  <a:gd name="T48" fmla="*/ 52670 w 175"/>
                  <a:gd name="T49" fmla="*/ 7030 h 236"/>
                  <a:gd name="T50" fmla="*/ 68471 w 175"/>
                  <a:gd name="T51" fmla="*/ 58877 h 2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5" h="236">
                    <a:moveTo>
                      <a:pt x="103" y="47"/>
                    </a:moveTo>
                    <a:lnTo>
                      <a:pt x="103" y="47"/>
                    </a:lnTo>
                    <a:cubicBezTo>
                      <a:pt x="83" y="46"/>
                      <a:pt x="68" y="56"/>
                      <a:pt x="57" y="72"/>
                    </a:cubicBezTo>
                    <a:cubicBezTo>
                      <a:pt x="59" y="85"/>
                      <a:pt x="53" y="95"/>
                      <a:pt x="47" y="109"/>
                    </a:cubicBezTo>
                    <a:cubicBezTo>
                      <a:pt x="40" y="130"/>
                      <a:pt x="40" y="152"/>
                      <a:pt x="59" y="167"/>
                    </a:cubicBezTo>
                    <a:cubicBezTo>
                      <a:pt x="70" y="175"/>
                      <a:pt x="96" y="177"/>
                      <a:pt x="107" y="169"/>
                    </a:cubicBezTo>
                    <a:cubicBezTo>
                      <a:pt x="110" y="165"/>
                      <a:pt x="114" y="156"/>
                      <a:pt x="116" y="152"/>
                    </a:cubicBezTo>
                    <a:cubicBezTo>
                      <a:pt x="130" y="123"/>
                      <a:pt x="156" y="52"/>
                      <a:pt x="103" y="47"/>
                    </a:cubicBezTo>
                    <a:close/>
                    <a:moveTo>
                      <a:pt x="156" y="134"/>
                    </a:moveTo>
                    <a:lnTo>
                      <a:pt x="156" y="134"/>
                    </a:lnTo>
                    <a:cubicBezTo>
                      <a:pt x="141" y="172"/>
                      <a:pt x="107" y="235"/>
                      <a:pt x="58" y="198"/>
                    </a:cubicBezTo>
                    <a:cubicBezTo>
                      <a:pt x="40" y="185"/>
                      <a:pt x="21" y="165"/>
                      <a:pt x="16" y="143"/>
                    </a:cubicBezTo>
                    <a:cubicBezTo>
                      <a:pt x="16" y="137"/>
                      <a:pt x="16" y="130"/>
                      <a:pt x="18" y="123"/>
                    </a:cubicBezTo>
                    <a:cubicBezTo>
                      <a:pt x="9" y="122"/>
                      <a:pt x="0" y="113"/>
                      <a:pt x="5" y="101"/>
                    </a:cubicBezTo>
                    <a:cubicBezTo>
                      <a:pt x="25" y="58"/>
                      <a:pt x="62" y="0"/>
                      <a:pt x="120" y="16"/>
                    </a:cubicBezTo>
                    <a:cubicBezTo>
                      <a:pt x="170" y="30"/>
                      <a:pt x="174" y="93"/>
                      <a:pt x="156"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97" name="Freeform 232">
                <a:extLst>
                  <a:ext uri="{FF2B5EF4-FFF2-40B4-BE49-F238E27FC236}">
                    <a16:creationId xmlns:a16="http://schemas.microsoft.com/office/drawing/2014/main" id="{1196D696-9906-DC49-8B4E-5586331A3880}"/>
                  </a:ext>
                </a:extLst>
              </p:cNvPr>
              <p:cNvSpPr>
                <a:spLocks noChangeArrowheads="1"/>
              </p:cNvSpPr>
              <p:nvPr/>
            </p:nvSpPr>
            <p:spPr bwMode="auto">
              <a:xfrm>
                <a:off x="9940500" y="5204922"/>
                <a:ext cx="77133" cy="65392"/>
              </a:xfrm>
              <a:custGeom>
                <a:avLst/>
                <a:gdLst>
                  <a:gd name="T0" fmla="*/ 130 w 178"/>
                  <a:gd name="T1" fmla="*/ 62 h 150"/>
                  <a:gd name="T2" fmla="*/ 130 w 178"/>
                  <a:gd name="T3" fmla="*/ 62 h 150"/>
                  <a:gd name="T4" fmla="*/ 89 w 178"/>
                  <a:gd name="T5" fmla="*/ 33 h 150"/>
                  <a:gd name="T6" fmla="*/ 89 w 178"/>
                  <a:gd name="T7" fmla="*/ 33 h 150"/>
                  <a:gd name="T8" fmla="*/ 59 w 178"/>
                  <a:gd name="T9" fmla="*/ 42 h 150"/>
                  <a:gd name="T10" fmla="*/ 59 w 178"/>
                  <a:gd name="T11" fmla="*/ 42 h 150"/>
                  <a:gd name="T12" fmla="*/ 23 w 178"/>
                  <a:gd name="T13" fmla="*/ 77 h 150"/>
                  <a:gd name="T14" fmla="*/ 23 w 178"/>
                  <a:gd name="T15" fmla="*/ 77 h 150"/>
                  <a:gd name="T16" fmla="*/ 48 w 178"/>
                  <a:gd name="T17" fmla="*/ 119 h 150"/>
                  <a:gd name="T18" fmla="*/ 48 w 178"/>
                  <a:gd name="T19" fmla="*/ 119 h 150"/>
                  <a:gd name="T20" fmla="*/ 64 w 178"/>
                  <a:gd name="T21" fmla="*/ 119 h 150"/>
                  <a:gd name="T22" fmla="*/ 64 w 178"/>
                  <a:gd name="T23" fmla="*/ 119 h 150"/>
                  <a:gd name="T24" fmla="*/ 130 w 178"/>
                  <a:gd name="T25" fmla="*/ 62 h 150"/>
                  <a:gd name="T26" fmla="*/ 98 w 178"/>
                  <a:gd name="T27" fmla="*/ 145 h 150"/>
                  <a:gd name="T28" fmla="*/ 98 w 178"/>
                  <a:gd name="T29" fmla="*/ 145 h 150"/>
                  <a:gd name="T30" fmla="*/ 1 w 178"/>
                  <a:gd name="T31" fmla="*/ 88 h 150"/>
                  <a:gd name="T32" fmla="*/ 1 w 178"/>
                  <a:gd name="T33" fmla="*/ 88 h 150"/>
                  <a:gd name="T34" fmla="*/ 18 w 178"/>
                  <a:gd name="T35" fmla="*/ 29 h 150"/>
                  <a:gd name="T36" fmla="*/ 18 w 178"/>
                  <a:gd name="T37" fmla="*/ 29 h 150"/>
                  <a:gd name="T38" fmla="*/ 33 w 178"/>
                  <a:gd name="T39" fmla="*/ 24 h 150"/>
                  <a:gd name="T40" fmla="*/ 33 w 178"/>
                  <a:gd name="T41" fmla="*/ 24 h 150"/>
                  <a:gd name="T42" fmla="*/ 42 w 178"/>
                  <a:gd name="T43" fmla="*/ 3 h 150"/>
                  <a:gd name="T44" fmla="*/ 42 w 178"/>
                  <a:gd name="T45" fmla="*/ 3 h 150"/>
                  <a:gd name="T46" fmla="*/ 161 w 178"/>
                  <a:gd name="T47" fmla="*/ 62 h 150"/>
                  <a:gd name="T48" fmla="*/ 161 w 178"/>
                  <a:gd name="T49" fmla="*/ 62 h 150"/>
                  <a:gd name="T50" fmla="*/ 98 w 178"/>
                  <a:gd name="T51" fmla="*/ 14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8" h="150">
                    <a:moveTo>
                      <a:pt x="130" y="62"/>
                    </a:moveTo>
                    <a:lnTo>
                      <a:pt x="130" y="62"/>
                    </a:lnTo>
                    <a:cubicBezTo>
                      <a:pt x="121" y="45"/>
                      <a:pt x="106" y="37"/>
                      <a:pt x="89" y="33"/>
                    </a:cubicBezTo>
                    <a:lnTo>
                      <a:pt x="89" y="33"/>
                    </a:lnTo>
                    <a:cubicBezTo>
                      <a:pt x="81" y="41"/>
                      <a:pt x="72" y="41"/>
                      <a:pt x="59" y="42"/>
                    </a:cubicBezTo>
                    <a:lnTo>
                      <a:pt x="59" y="42"/>
                    </a:lnTo>
                    <a:cubicBezTo>
                      <a:pt x="39" y="44"/>
                      <a:pt x="23" y="54"/>
                      <a:pt x="23" y="77"/>
                    </a:cubicBezTo>
                    <a:lnTo>
                      <a:pt x="23" y="77"/>
                    </a:lnTo>
                    <a:cubicBezTo>
                      <a:pt x="23" y="88"/>
                      <a:pt x="36" y="113"/>
                      <a:pt x="48" y="119"/>
                    </a:cubicBezTo>
                    <a:lnTo>
                      <a:pt x="48" y="119"/>
                    </a:lnTo>
                    <a:cubicBezTo>
                      <a:pt x="51" y="120"/>
                      <a:pt x="60" y="119"/>
                      <a:pt x="64" y="119"/>
                    </a:cubicBezTo>
                    <a:lnTo>
                      <a:pt x="64" y="119"/>
                    </a:lnTo>
                    <a:cubicBezTo>
                      <a:pt x="90" y="119"/>
                      <a:pt x="155" y="109"/>
                      <a:pt x="130" y="62"/>
                    </a:cubicBezTo>
                    <a:close/>
                    <a:moveTo>
                      <a:pt x="98" y="145"/>
                    </a:moveTo>
                    <a:lnTo>
                      <a:pt x="98" y="145"/>
                    </a:lnTo>
                    <a:cubicBezTo>
                      <a:pt x="63" y="149"/>
                      <a:pt x="1" y="148"/>
                      <a:pt x="1" y="88"/>
                    </a:cubicBezTo>
                    <a:lnTo>
                      <a:pt x="1" y="88"/>
                    </a:lnTo>
                    <a:cubicBezTo>
                      <a:pt x="0" y="69"/>
                      <a:pt x="4" y="44"/>
                      <a:pt x="18" y="29"/>
                    </a:cubicBezTo>
                    <a:lnTo>
                      <a:pt x="18" y="29"/>
                    </a:lnTo>
                    <a:cubicBezTo>
                      <a:pt x="22" y="27"/>
                      <a:pt x="26" y="24"/>
                      <a:pt x="33" y="24"/>
                    </a:cubicBezTo>
                    <a:lnTo>
                      <a:pt x="33" y="24"/>
                    </a:lnTo>
                    <a:cubicBezTo>
                      <a:pt x="29" y="15"/>
                      <a:pt x="31" y="3"/>
                      <a:pt x="42" y="3"/>
                    </a:cubicBezTo>
                    <a:lnTo>
                      <a:pt x="42" y="3"/>
                    </a:lnTo>
                    <a:cubicBezTo>
                      <a:pt x="82" y="0"/>
                      <a:pt x="143" y="7"/>
                      <a:pt x="161" y="62"/>
                    </a:cubicBezTo>
                    <a:lnTo>
                      <a:pt x="161" y="62"/>
                    </a:lnTo>
                    <a:cubicBezTo>
                      <a:pt x="177" y="113"/>
                      <a:pt x="136" y="142"/>
                      <a:pt x="98" y="145"/>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98" name="Freeform 233">
                <a:extLst>
                  <a:ext uri="{FF2B5EF4-FFF2-40B4-BE49-F238E27FC236}">
                    <a16:creationId xmlns:a16="http://schemas.microsoft.com/office/drawing/2014/main" id="{CF0E23A8-0C8B-F042-AA4F-C53F2D833DC3}"/>
                  </a:ext>
                </a:extLst>
              </p:cNvPr>
              <p:cNvSpPr>
                <a:spLocks noChangeArrowheads="1"/>
              </p:cNvSpPr>
              <p:nvPr/>
            </p:nvSpPr>
            <p:spPr bwMode="auto">
              <a:xfrm>
                <a:off x="10400392" y="5196203"/>
                <a:ext cx="82955" cy="81377"/>
              </a:xfrm>
              <a:custGeom>
                <a:avLst/>
                <a:gdLst>
                  <a:gd name="T0" fmla="*/ 65 w 188"/>
                  <a:gd name="T1" fmla="*/ 131 h 188"/>
                  <a:gd name="T2" fmla="*/ 65 w 188"/>
                  <a:gd name="T3" fmla="*/ 131 h 188"/>
                  <a:gd name="T4" fmla="*/ 112 w 188"/>
                  <a:gd name="T5" fmla="*/ 141 h 188"/>
                  <a:gd name="T6" fmla="*/ 112 w 188"/>
                  <a:gd name="T7" fmla="*/ 141 h 188"/>
                  <a:gd name="T8" fmla="*/ 137 w 188"/>
                  <a:gd name="T9" fmla="*/ 120 h 188"/>
                  <a:gd name="T10" fmla="*/ 137 w 188"/>
                  <a:gd name="T11" fmla="*/ 120 h 188"/>
                  <a:gd name="T12" fmla="*/ 154 w 188"/>
                  <a:gd name="T13" fmla="*/ 74 h 188"/>
                  <a:gd name="T14" fmla="*/ 154 w 188"/>
                  <a:gd name="T15" fmla="*/ 74 h 188"/>
                  <a:gd name="T16" fmla="*/ 116 w 188"/>
                  <a:gd name="T17" fmla="*/ 46 h 188"/>
                  <a:gd name="T18" fmla="*/ 116 w 188"/>
                  <a:gd name="T19" fmla="*/ 46 h 188"/>
                  <a:gd name="T20" fmla="*/ 100 w 188"/>
                  <a:gd name="T21" fmla="*/ 53 h 188"/>
                  <a:gd name="T22" fmla="*/ 100 w 188"/>
                  <a:gd name="T23" fmla="*/ 53 h 188"/>
                  <a:gd name="T24" fmla="*/ 65 w 188"/>
                  <a:gd name="T25" fmla="*/ 131 h 188"/>
                  <a:gd name="T26" fmla="*/ 58 w 188"/>
                  <a:gd name="T27" fmla="*/ 42 h 188"/>
                  <a:gd name="T28" fmla="*/ 58 w 188"/>
                  <a:gd name="T29" fmla="*/ 42 h 188"/>
                  <a:gd name="T30" fmla="*/ 171 w 188"/>
                  <a:gd name="T31" fmla="*/ 53 h 188"/>
                  <a:gd name="T32" fmla="*/ 171 w 188"/>
                  <a:gd name="T33" fmla="*/ 53 h 188"/>
                  <a:gd name="T34" fmla="*/ 180 w 188"/>
                  <a:gd name="T35" fmla="*/ 114 h 188"/>
                  <a:gd name="T36" fmla="*/ 180 w 188"/>
                  <a:gd name="T37" fmla="*/ 114 h 188"/>
                  <a:gd name="T38" fmla="*/ 169 w 188"/>
                  <a:gd name="T39" fmla="*/ 126 h 188"/>
                  <a:gd name="T40" fmla="*/ 169 w 188"/>
                  <a:gd name="T41" fmla="*/ 126 h 188"/>
                  <a:gd name="T42" fmla="*/ 169 w 188"/>
                  <a:gd name="T43" fmla="*/ 149 h 188"/>
                  <a:gd name="T44" fmla="*/ 169 w 188"/>
                  <a:gd name="T45" fmla="*/ 149 h 188"/>
                  <a:gd name="T46" fmla="*/ 36 w 188"/>
                  <a:gd name="T47" fmla="*/ 143 h 188"/>
                  <a:gd name="T48" fmla="*/ 36 w 188"/>
                  <a:gd name="T49" fmla="*/ 143 h 188"/>
                  <a:gd name="T50" fmla="*/ 58 w 188"/>
                  <a:gd name="T51" fmla="*/ 42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8" h="188">
                    <a:moveTo>
                      <a:pt x="65" y="131"/>
                    </a:moveTo>
                    <a:lnTo>
                      <a:pt x="65" y="131"/>
                    </a:lnTo>
                    <a:cubicBezTo>
                      <a:pt x="79" y="143"/>
                      <a:pt x="96" y="145"/>
                      <a:pt x="112" y="141"/>
                    </a:cubicBezTo>
                    <a:lnTo>
                      <a:pt x="112" y="141"/>
                    </a:lnTo>
                    <a:cubicBezTo>
                      <a:pt x="117" y="130"/>
                      <a:pt x="125" y="128"/>
                      <a:pt x="137" y="120"/>
                    </a:cubicBezTo>
                    <a:lnTo>
                      <a:pt x="137" y="120"/>
                    </a:lnTo>
                    <a:cubicBezTo>
                      <a:pt x="154" y="110"/>
                      <a:pt x="165" y="95"/>
                      <a:pt x="154" y="74"/>
                    </a:cubicBezTo>
                    <a:lnTo>
                      <a:pt x="154" y="74"/>
                    </a:lnTo>
                    <a:cubicBezTo>
                      <a:pt x="149" y="63"/>
                      <a:pt x="128" y="46"/>
                      <a:pt x="116" y="46"/>
                    </a:cubicBezTo>
                    <a:lnTo>
                      <a:pt x="116" y="46"/>
                    </a:lnTo>
                    <a:cubicBezTo>
                      <a:pt x="111" y="46"/>
                      <a:pt x="104" y="51"/>
                      <a:pt x="100" y="53"/>
                    </a:cubicBezTo>
                    <a:lnTo>
                      <a:pt x="100" y="53"/>
                    </a:lnTo>
                    <a:cubicBezTo>
                      <a:pt x="75" y="64"/>
                      <a:pt x="21" y="99"/>
                      <a:pt x="65" y="131"/>
                    </a:cubicBezTo>
                    <a:close/>
                    <a:moveTo>
                      <a:pt x="58" y="42"/>
                    </a:moveTo>
                    <a:lnTo>
                      <a:pt x="58" y="42"/>
                    </a:lnTo>
                    <a:cubicBezTo>
                      <a:pt x="90" y="25"/>
                      <a:pt x="146" y="0"/>
                      <a:pt x="171" y="53"/>
                    </a:cubicBezTo>
                    <a:lnTo>
                      <a:pt x="171" y="53"/>
                    </a:lnTo>
                    <a:cubicBezTo>
                      <a:pt x="179" y="72"/>
                      <a:pt x="187" y="96"/>
                      <a:pt x="180" y="114"/>
                    </a:cubicBezTo>
                    <a:lnTo>
                      <a:pt x="180" y="114"/>
                    </a:lnTo>
                    <a:cubicBezTo>
                      <a:pt x="178" y="118"/>
                      <a:pt x="174" y="122"/>
                      <a:pt x="169" y="126"/>
                    </a:cubicBezTo>
                    <a:lnTo>
                      <a:pt x="169" y="126"/>
                    </a:lnTo>
                    <a:cubicBezTo>
                      <a:pt x="177" y="131"/>
                      <a:pt x="178" y="143"/>
                      <a:pt x="169" y="149"/>
                    </a:cubicBezTo>
                    <a:lnTo>
                      <a:pt x="169" y="149"/>
                    </a:lnTo>
                    <a:cubicBezTo>
                      <a:pt x="133" y="167"/>
                      <a:pt x="75" y="187"/>
                      <a:pt x="36" y="143"/>
                    </a:cubicBezTo>
                    <a:lnTo>
                      <a:pt x="36" y="143"/>
                    </a:lnTo>
                    <a:cubicBezTo>
                      <a:pt x="0" y="105"/>
                      <a:pt x="25" y="60"/>
                      <a:pt x="58" y="42"/>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99" name="Freeform 234">
                <a:extLst>
                  <a:ext uri="{FF2B5EF4-FFF2-40B4-BE49-F238E27FC236}">
                    <a16:creationId xmlns:a16="http://schemas.microsoft.com/office/drawing/2014/main" id="{5DB03106-5EB1-8046-847D-33EE145C86BB}"/>
                  </a:ext>
                </a:extLst>
              </p:cNvPr>
              <p:cNvSpPr>
                <a:spLocks noChangeArrowheads="1"/>
              </p:cNvSpPr>
              <p:nvPr/>
            </p:nvSpPr>
            <p:spPr bwMode="auto">
              <a:xfrm>
                <a:off x="10563392" y="5204922"/>
                <a:ext cx="77133" cy="65392"/>
              </a:xfrm>
              <a:custGeom>
                <a:avLst/>
                <a:gdLst>
                  <a:gd name="T0" fmla="*/ 129 w 178"/>
                  <a:gd name="T1" fmla="*/ 61 h 150"/>
                  <a:gd name="T2" fmla="*/ 129 w 178"/>
                  <a:gd name="T3" fmla="*/ 61 h 150"/>
                  <a:gd name="T4" fmla="*/ 88 w 178"/>
                  <a:gd name="T5" fmla="*/ 33 h 150"/>
                  <a:gd name="T6" fmla="*/ 88 w 178"/>
                  <a:gd name="T7" fmla="*/ 33 h 150"/>
                  <a:gd name="T8" fmla="*/ 58 w 178"/>
                  <a:gd name="T9" fmla="*/ 41 h 150"/>
                  <a:gd name="T10" fmla="*/ 58 w 178"/>
                  <a:gd name="T11" fmla="*/ 41 h 150"/>
                  <a:gd name="T12" fmla="*/ 22 w 178"/>
                  <a:gd name="T13" fmla="*/ 76 h 150"/>
                  <a:gd name="T14" fmla="*/ 22 w 178"/>
                  <a:gd name="T15" fmla="*/ 76 h 150"/>
                  <a:gd name="T16" fmla="*/ 47 w 178"/>
                  <a:gd name="T17" fmla="*/ 117 h 150"/>
                  <a:gd name="T18" fmla="*/ 47 w 178"/>
                  <a:gd name="T19" fmla="*/ 117 h 150"/>
                  <a:gd name="T20" fmla="*/ 63 w 178"/>
                  <a:gd name="T21" fmla="*/ 118 h 150"/>
                  <a:gd name="T22" fmla="*/ 63 w 178"/>
                  <a:gd name="T23" fmla="*/ 118 h 150"/>
                  <a:gd name="T24" fmla="*/ 129 w 178"/>
                  <a:gd name="T25" fmla="*/ 61 h 150"/>
                  <a:gd name="T26" fmla="*/ 97 w 178"/>
                  <a:gd name="T27" fmla="*/ 145 h 150"/>
                  <a:gd name="T28" fmla="*/ 97 w 178"/>
                  <a:gd name="T29" fmla="*/ 145 h 150"/>
                  <a:gd name="T30" fmla="*/ 0 w 178"/>
                  <a:gd name="T31" fmla="*/ 88 h 150"/>
                  <a:gd name="T32" fmla="*/ 0 w 178"/>
                  <a:gd name="T33" fmla="*/ 88 h 150"/>
                  <a:gd name="T34" fmla="*/ 17 w 178"/>
                  <a:gd name="T35" fmla="*/ 29 h 150"/>
                  <a:gd name="T36" fmla="*/ 17 w 178"/>
                  <a:gd name="T37" fmla="*/ 29 h 150"/>
                  <a:gd name="T38" fmla="*/ 32 w 178"/>
                  <a:gd name="T39" fmla="*/ 22 h 150"/>
                  <a:gd name="T40" fmla="*/ 32 w 178"/>
                  <a:gd name="T41" fmla="*/ 22 h 150"/>
                  <a:gd name="T42" fmla="*/ 42 w 178"/>
                  <a:gd name="T43" fmla="*/ 1 h 150"/>
                  <a:gd name="T44" fmla="*/ 42 w 178"/>
                  <a:gd name="T45" fmla="*/ 1 h 150"/>
                  <a:gd name="T46" fmla="*/ 160 w 178"/>
                  <a:gd name="T47" fmla="*/ 62 h 150"/>
                  <a:gd name="T48" fmla="*/ 160 w 178"/>
                  <a:gd name="T49" fmla="*/ 62 h 150"/>
                  <a:gd name="T50" fmla="*/ 97 w 178"/>
                  <a:gd name="T51" fmla="*/ 14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8" h="150">
                    <a:moveTo>
                      <a:pt x="129" y="61"/>
                    </a:moveTo>
                    <a:lnTo>
                      <a:pt x="129" y="61"/>
                    </a:lnTo>
                    <a:cubicBezTo>
                      <a:pt x="120" y="43"/>
                      <a:pt x="105" y="36"/>
                      <a:pt x="88" y="33"/>
                    </a:cubicBezTo>
                    <a:lnTo>
                      <a:pt x="88" y="33"/>
                    </a:lnTo>
                    <a:cubicBezTo>
                      <a:pt x="81" y="41"/>
                      <a:pt x="71" y="39"/>
                      <a:pt x="58" y="41"/>
                    </a:cubicBezTo>
                    <a:lnTo>
                      <a:pt x="58" y="41"/>
                    </a:lnTo>
                    <a:cubicBezTo>
                      <a:pt x="39" y="43"/>
                      <a:pt x="22" y="53"/>
                      <a:pt x="22" y="76"/>
                    </a:cubicBezTo>
                    <a:lnTo>
                      <a:pt x="22" y="76"/>
                    </a:lnTo>
                    <a:cubicBezTo>
                      <a:pt x="24" y="88"/>
                      <a:pt x="36" y="112"/>
                      <a:pt x="47" y="117"/>
                    </a:cubicBezTo>
                    <a:lnTo>
                      <a:pt x="47" y="117"/>
                    </a:lnTo>
                    <a:cubicBezTo>
                      <a:pt x="51" y="120"/>
                      <a:pt x="59" y="118"/>
                      <a:pt x="63" y="118"/>
                    </a:cubicBezTo>
                    <a:lnTo>
                      <a:pt x="63" y="118"/>
                    </a:lnTo>
                    <a:cubicBezTo>
                      <a:pt x="91" y="118"/>
                      <a:pt x="155" y="109"/>
                      <a:pt x="129" y="61"/>
                    </a:cubicBezTo>
                    <a:close/>
                    <a:moveTo>
                      <a:pt x="97" y="145"/>
                    </a:moveTo>
                    <a:lnTo>
                      <a:pt x="97" y="145"/>
                    </a:lnTo>
                    <a:cubicBezTo>
                      <a:pt x="62" y="149"/>
                      <a:pt x="0" y="146"/>
                      <a:pt x="0" y="88"/>
                    </a:cubicBezTo>
                    <a:lnTo>
                      <a:pt x="0" y="88"/>
                    </a:lnTo>
                    <a:cubicBezTo>
                      <a:pt x="0" y="68"/>
                      <a:pt x="4" y="42"/>
                      <a:pt x="17" y="29"/>
                    </a:cubicBezTo>
                    <a:lnTo>
                      <a:pt x="17" y="29"/>
                    </a:lnTo>
                    <a:cubicBezTo>
                      <a:pt x="21" y="25"/>
                      <a:pt x="26" y="24"/>
                      <a:pt x="32" y="22"/>
                    </a:cubicBezTo>
                    <a:lnTo>
                      <a:pt x="32" y="22"/>
                    </a:lnTo>
                    <a:cubicBezTo>
                      <a:pt x="28" y="13"/>
                      <a:pt x="30" y="3"/>
                      <a:pt x="42" y="1"/>
                    </a:cubicBezTo>
                    <a:lnTo>
                      <a:pt x="42" y="1"/>
                    </a:lnTo>
                    <a:cubicBezTo>
                      <a:pt x="83" y="0"/>
                      <a:pt x="142" y="5"/>
                      <a:pt x="160" y="62"/>
                    </a:cubicBezTo>
                    <a:lnTo>
                      <a:pt x="160" y="62"/>
                    </a:lnTo>
                    <a:cubicBezTo>
                      <a:pt x="177" y="112"/>
                      <a:pt x="135" y="141"/>
                      <a:pt x="97" y="145"/>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200" name="Freeform 235">
                <a:extLst>
                  <a:ext uri="{FF2B5EF4-FFF2-40B4-BE49-F238E27FC236}">
                    <a16:creationId xmlns:a16="http://schemas.microsoft.com/office/drawing/2014/main" id="{D821208E-2DCD-B54F-A572-A15EDBE679DB}"/>
                  </a:ext>
                </a:extLst>
              </p:cNvPr>
              <p:cNvSpPr>
                <a:spLocks/>
              </p:cNvSpPr>
              <p:nvPr/>
            </p:nvSpPr>
            <p:spPr bwMode="auto">
              <a:xfrm>
                <a:off x="10714997" y="5189870"/>
                <a:ext cx="74890" cy="103694"/>
              </a:xfrm>
              <a:custGeom>
                <a:avLst/>
                <a:gdLst>
                  <a:gd name="T0" fmla="*/ 43722 w 173"/>
                  <a:gd name="T1" fmla="*/ 21001 h 237"/>
                  <a:gd name="T2" fmla="*/ 43722 w 173"/>
                  <a:gd name="T3" fmla="*/ 21001 h 237"/>
                  <a:gd name="T4" fmla="*/ 24242 w 173"/>
                  <a:gd name="T5" fmla="*/ 31502 h 237"/>
                  <a:gd name="T6" fmla="*/ 24242 w 173"/>
                  <a:gd name="T7" fmla="*/ 31502 h 237"/>
                  <a:gd name="T8" fmla="*/ 20346 w 173"/>
                  <a:gd name="T9" fmla="*/ 47690 h 237"/>
                  <a:gd name="T10" fmla="*/ 20346 w 173"/>
                  <a:gd name="T11" fmla="*/ 47690 h 237"/>
                  <a:gd name="T12" fmla="*/ 24675 w 173"/>
                  <a:gd name="T13" fmla="*/ 72630 h 237"/>
                  <a:gd name="T14" fmla="*/ 24675 w 173"/>
                  <a:gd name="T15" fmla="*/ 72630 h 237"/>
                  <a:gd name="T16" fmla="*/ 45886 w 173"/>
                  <a:gd name="T17" fmla="*/ 73505 h 237"/>
                  <a:gd name="T18" fmla="*/ 45886 w 173"/>
                  <a:gd name="T19" fmla="*/ 73505 h 237"/>
                  <a:gd name="T20" fmla="*/ 49782 w 173"/>
                  <a:gd name="T21" fmla="*/ 66504 h 237"/>
                  <a:gd name="T22" fmla="*/ 49782 w 173"/>
                  <a:gd name="T23" fmla="*/ 66504 h 237"/>
                  <a:gd name="T24" fmla="*/ 43722 w 173"/>
                  <a:gd name="T25" fmla="*/ 21001 h 237"/>
                  <a:gd name="T26" fmla="*/ 67098 w 173"/>
                  <a:gd name="T27" fmla="*/ 58629 h 237"/>
                  <a:gd name="T28" fmla="*/ 67098 w 173"/>
                  <a:gd name="T29" fmla="*/ 58629 h 237"/>
                  <a:gd name="T30" fmla="*/ 24242 w 173"/>
                  <a:gd name="T31" fmla="*/ 86630 h 237"/>
                  <a:gd name="T32" fmla="*/ 24242 w 173"/>
                  <a:gd name="T33" fmla="*/ 86630 h 237"/>
                  <a:gd name="T34" fmla="*/ 6493 w 173"/>
                  <a:gd name="T35" fmla="*/ 62566 h 237"/>
                  <a:gd name="T36" fmla="*/ 6493 w 173"/>
                  <a:gd name="T37" fmla="*/ 62566 h 237"/>
                  <a:gd name="T38" fmla="*/ 7359 w 173"/>
                  <a:gd name="T39" fmla="*/ 54253 h 237"/>
                  <a:gd name="T40" fmla="*/ 7359 w 173"/>
                  <a:gd name="T41" fmla="*/ 54253 h 237"/>
                  <a:gd name="T42" fmla="*/ 1299 w 173"/>
                  <a:gd name="T43" fmla="*/ 44190 h 237"/>
                  <a:gd name="T44" fmla="*/ 1299 w 173"/>
                  <a:gd name="T45" fmla="*/ 44190 h 237"/>
                  <a:gd name="T46" fmla="*/ 51081 w 173"/>
                  <a:gd name="T47" fmla="*/ 7438 h 237"/>
                  <a:gd name="T48" fmla="*/ 51081 w 173"/>
                  <a:gd name="T49" fmla="*/ 7438 h 237"/>
                  <a:gd name="T50" fmla="*/ 67098 w 173"/>
                  <a:gd name="T51" fmla="*/ 58629 h 2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3" h="237">
                    <a:moveTo>
                      <a:pt x="101" y="48"/>
                    </a:moveTo>
                    <a:lnTo>
                      <a:pt x="101" y="48"/>
                    </a:lnTo>
                    <a:cubicBezTo>
                      <a:pt x="82" y="47"/>
                      <a:pt x="67" y="57"/>
                      <a:pt x="56" y="72"/>
                    </a:cubicBezTo>
                    <a:cubicBezTo>
                      <a:pt x="57" y="85"/>
                      <a:pt x="52" y="93"/>
                      <a:pt x="47" y="109"/>
                    </a:cubicBezTo>
                    <a:cubicBezTo>
                      <a:pt x="39" y="130"/>
                      <a:pt x="38" y="152"/>
                      <a:pt x="57" y="166"/>
                    </a:cubicBezTo>
                    <a:cubicBezTo>
                      <a:pt x="68" y="173"/>
                      <a:pt x="95" y="177"/>
                      <a:pt x="106" y="168"/>
                    </a:cubicBezTo>
                    <a:cubicBezTo>
                      <a:pt x="110" y="165"/>
                      <a:pt x="113" y="157"/>
                      <a:pt x="115" y="152"/>
                    </a:cubicBezTo>
                    <a:cubicBezTo>
                      <a:pt x="130" y="123"/>
                      <a:pt x="155" y="52"/>
                      <a:pt x="101" y="48"/>
                    </a:cubicBezTo>
                    <a:close/>
                    <a:moveTo>
                      <a:pt x="155" y="134"/>
                    </a:moveTo>
                    <a:lnTo>
                      <a:pt x="155" y="134"/>
                    </a:lnTo>
                    <a:cubicBezTo>
                      <a:pt x="140" y="173"/>
                      <a:pt x="106" y="236"/>
                      <a:pt x="56" y="198"/>
                    </a:cubicBezTo>
                    <a:cubicBezTo>
                      <a:pt x="39" y="185"/>
                      <a:pt x="19" y="165"/>
                      <a:pt x="15" y="143"/>
                    </a:cubicBezTo>
                    <a:cubicBezTo>
                      <a:pt x="14" y="136"/>
                      <a:pt x="15" y="131"/>
                      <a:pt x="17" y="124"/>
                    </a:cubicBezTo>
                    <a:cubicBezTo>
                      <a:pt x="7" y="123"/>
                      <a:pt x="0" y="111"/>
                      <a:pt x="3" y="101"/>
                    </a:cubicBezTo>
                    <a:cubicBezTo>
                      <a:pt x="25" y="57"/>
                      <a:pt x="61" y="0"/>
                      <a:pt x="118" y="17"/>
                    </a:cubicBezTo>
                    <a:cubicBezTo>
                      <a:pt x="169" y="31"/>
                      <a:pt x="172" y="93"/>
                      <a:pt x="155"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201" name="Freeform 236">
                <a:extLst>
                  <a:ext uri="{FF2B5EF4-FFF2-40B4-BE49-F238E27FC236}">
                    <a16:creationId xmlns:a16="http://schemas.microsoft.com/office/drawing/2014/main" id="{BF188DC0-E805-254B-B593-10175AFC09BC}"/>
                  </a:ext>
                </a:extLst>
              </p:cNvPr>
              <p:cNvSpPr>
                <a:spLocks noChangeArrowheads="1"/>
              </p:cNvSpPr>
              <p:nvPr/>
            </p:nvSpPr>
            <p:spPr bwMode="auto">
              <a:xfrm>
                <a:off x="11014552" y="5196203"/>
                <a:ext cx="88776" cy="85736"/>
              </a:xfrm>
              <a:custGeom>
                <a:avLst/>
                <a:gdLst>
                  <a:gd name="T0" fmla="*/ 61 w 203"/>
                  <a:gd name="T1" fmla="*/ 133 h 197"/>
                  <a:gd name="T2" fmla="*/ 61 w 203"/>
                  <a:gd name="T3" fmla="*/ 133 h 197"/>
                  <a:gd name="T4" fmla="*/ 109 w 203"/>
                  <a:gd name="T5" fmla="*/ 149 h 197"/>
                  <a:gd name="T6" fmla="*/ 109 w 203"/>
                  <a:gd name="T7" fmla="*/ 149 h 197"/>
                  <a:gd name="T8" fmla="*/ 142 w 203"/>
                  <a:gd name="T9" fmla="*/ 130 h 197"/>
                  <a:gd name="T10" fmla="*/ 142 w 203"/>
                  <a:gd name="T11" fmla="*/ 130 h 197"/>
                  <a:gd name="T12" fmla="*/ 176 w 203"/>
                  <a:gd name="T13" fmla="*/ 82 h 197"/>
                  <a:gd name="T14" fmla="*/ 176 w 203"/>
                  <a:gd name="T15" fmla="*/ 82 h 197"/>
                  <a:gd name="T16" fmla="*/ 143 w 203"/>
                  <a:gd name="T17" fmla="*/ 46 h 197"/>
                  <a:gd name="T18" fmla="*/ 143 w 203"/>
                  <a:gd name="T19" fmla="*/ 46 h 197"/>
                  <a:gd name="T20" fmla="*/ 126 w 203"/>
                  <a:gd name="T21" fmla="*/ 51 h 197"/>
                  <a:gd name="T22" fmla="*/ 126 w 203"/>
                  <a:gd name="T23" fmla="*/ 51 h 197"/>
                  <a:gd name="T24" fmla="*/ 61 w 203"/>
                  <a:gd name="T25" fmla="*/ 133 h 197"/>
                  <a:gd name="T26" fmla="*/ 84 w 203"/>
                  <a:gd name="T27" fmla="*/ 34 h 197"/>
                  <a:gd name="T28" fmla="*/ 84 w 203"/>
                  <a:gd name="T29" fmla="*/ 34 h 197"/>
                  <a:gd name="T30" fmla="*/ 200 w 203"/>
                  <a:gd name="T31" fmla="*/ 60 h 197"/>
                  <a:gd name="T32" fmla="*/ 200 w 203"/>
                  <a:gd name="T33" fmla="*/ 60 h 197"/>
                  <a:gd name="T34" fmla="*/ 189 w 203"/>
                  <a:gd name="T35" fmla="*/ 129 h 197"/>
                  <a:gd name="T36" fmla="*/ 189 w 203"/>
                  <a:gd name="T37" fmla="*/ 129 h 197"/>
                  <a:gd name="T38" fmla="*/ 174 w 203"/>
                  <a:gd name="T39" fmla="*/ 141 h 197"/>
                  <a:gd name="T40" fmla="*/ 174 w 203"/>
                  <a:gd name="T41" fmla="*/ 141 h 197"/>
                  <a:gd name="T42" fmla="*/ 166 w 203"/>
                  <a:gd name="T43" fmla="*/ 166 h 197"/>
                  <a:gd name="T44" fmla="*/ 166 w 203"/>
                  <a:gd name="T45" fmla="*/ 166 h 197"/>
                  <a:gd name="T46" fmla="*/ 25 w 203"/>
                  <a:gd name="T47" fmla="*/ 143 h 197"/>
                  <a:gd name="T48" fmla="*/ 25 w 203"/>
                  <a:gd name="T49" fmla="*/ 143 h 197"/>
                  <a:gd name="T50" fmla="*/ 84 w 203"/>
                  <a:gd name="T51" fmla="*/ 34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3" h="197">
                    <a:moveTo>
                      <a:pt x="61" y="133"/>
                    </a:moveTo>
                    <a:lnTo>
                      <a:pt x="61" y="133"/>
                    </a:lnTo>
                    <a:cubicBezTo>
                      <a:pt x="72" y="149"/>
                      <a:pt x="89" y="151"/>
                      <a:pt x="109" y="149"/>
                    </a:cubicBezTo>
                    <a:lnTo>
                      <a:pt x="109" y="149"/>
                    </a:lnTo>
                    <a:cubicBezTo>
                      <a:pt x="116" y="139"/>
                      <a:pt x="126" y="137"/>
                      <a:pt x="142" y="130"/>
                    </a:cubicBezTo>
                    <a:lnTo>
                      <a:pt x="142" y="130"/>
                    </a:lnTo>
                    <a:cubicBezTo>
                      <a:pt x="163" y="122"/>
                      <a:pt x="179" y="106"/>
                      <a:pt x="176" y="82"/>
                    </a:cubicBezTo>
                    <a:lnTo>
                      <a:pt x="176" y="82"/>
                    </a:lnTo>
                    <a:cubicBezTo>
                      <a:pt x="175" y="70"/>
                      <a:pt x="156" y="47"/>
                      <a:pt x="143" y="46"/>
                    </a:cubicBezTo>
                    <a:lnTo>
                      <a:pt x="143" y="46"/>
                    </a:lnTo>
                    <a:cubicBezTo>
                      <a:pt x="139" y="46"/>
                      <a:pt x="132" y="50"/>
                      <a:pt x="126" y="51"/>
                    </a:cubicBezTo>
                    <a:lnTo>
                      <a:pt x="126" y="51"/>
                    </a:lnTo>
                    <a:cubicBezTo>
                      <a:pt x="96" y="60"/>
                      <a:pt x="26" y="91"/>
                      <a:pt x="61" y="133"/>
                    </a:cubicBezTo>
                    <a:close/>
                    <a:moveTo>
                      <a:pt x="84" y="34"/>
                    </a:moveTo>
                    <a:lnTo>
                      <a:pt x="84" y="34"/>
                    </a:lnTo>
                    <a:cubicBezTo>
                      <a:pt x="124" y="20"/>
                      <a:pt x="192" y="0"/>
                      <a:pt x="200" y="60"/>
                    </a:cubicBezTo>
                    <a:lnTo>
                      <a:pt x="200" y="60"/>
                    </a:lnTo>
                    <a:cubicBezTo>
                      <a:pt x="202" y="83"/>
                      <a:pt x="202" y="110"/>
                      <a:pt x="189" y="129"/>
                    </a:cubicBezTo>
                    <a:lnTo>
                      <a:pt x="189" y="129"/>
                    </a:lnTo>
                    <a:cubicBezTo>
                      <a:pt x="185" y="134"/>
                      <a:pt x="179" y="138"/>
                      <a:pt x="174" y="141"/>
                    </a:cubicBezTo>
                    <a:lnTo>
                      <a:pt x="174" y="141"/>
                    </a:lnTo>
                    <a:cubicBezTo>
                      <a:pt x="179" y="149"/>
                      <a:pt x="177" y="162"/>
                      <a:pt x="166" y="166"/>
                    </a:cubicBezTo>
                    <a:lnTo>
                      <a:pt x="166" y="166"/>
                    </a:lnTo>
                    <a:cubicBezTo>
                      <a:pt x="121" y="183"/>
                      <a:pt x="53" y="196"/>
                      <a:pt x="25" y="143"/>
                    </a:cubicBezTo>
                    <a:lnTo>
                      <a:pt x="25" y="143"/>
                    </a:lnTo>
                    <a:cubicBezTo>
                      <a:pt x="0" y="96"/>
                      <a:pt x="43" y="51"/>
                      <a:pt x="84" y="34"/>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202" name="Freeform 237">
                <a:extLst>
                  <a:ext uri="{FF2B5EF4-FFF2-40B4-BE49-F238E27FC236}">
                    <a16:creationId xmlns:a16="http://schemas.microsoft.com/office/drawing/2014/main" id="{390A911C-EB2B-FF44-BACC-7E7C7D3D7E9C}"/>
                  </a:ext>
                </a:extLst>
              </p:cNvPr>
              <p:cNvSpPr>
                <a:spLocks/>
              </p:cNvSpPr>
              <p:nvPr/>
            </p:nvSpPr>
            <p:spPr bwMode="auto">
              <a:xfrm>
                <a:off x="11181617" y="5189870"/>
                <a:ext cx="76810" cy="103694"/>
              </a:xfrm>
              <a:custGeom>
                <a:avLst/>
                <a:gdLst>
                  <a:gd name="T0" fmla="*/ 44769 w 175"/>
                  <a:gd name="T1" fmla="*/ 21876 h 237"/>
                  <a:gd name="T2" fmla="*/ 44769 w 175"/>
                  <a:gd name="T3" fmla="*/ 21876 h 237"/>
                  <a:gd name="T4" fmla="*/ 25018 w 175"/>
                  <a:gd name="T5" fmla="*/ 31940 h 237"/>
                  <a:gd name="T6" fmla="*/ 25018 w 175"/>
                  <a:gd name="T7" fmla="*/ 31940 h 237"/>
                  <a:gd name="T8" fmla="*/ 21068 w 175"/>
                  <a:gd name="T9" fmla="*/ 47690 h 237"/>
                  <a:gd name="T10" fmla="*/ 21068 w 175"/>
                  <a:gd name="T11" fmla="*/ 47690 h 237"/>
                  <a:gd name="T12" fmla="*/ 26335 w 175"/>
                  <a:gd name="T13" fmla="*/ 73505 h 237"/>
                  <a:gd name="T14" fmla="*/ 26335 w 175"/>
                  <a:gd name="T15" fmla="*/ 73505 h 237"/>
                  <a:gd name="T16" fmla="*/ 46964 w 175"/>
                  <a:gd name="T17" fmla="*/ 73942 h 237"/>
                  <a:gd name="T18" fmla="*/ 46964 w 175"/>
                  <a:gd name="T19" fmla="*/ 73942 h 237"/>
                  <a:gd name="T20" fmla="*/ 50475 w 175"/>
                  <a:gd name="T21" fmla="*/ 67379 h 237"/>
                  <a:gd name="T22" fmla="*/ 50475 w 175"/>
                  <a:gd name="T23" fmla="*/ 67379 h 237"/>
                  <a:gd name="T24" fmla="*/ 44769 w 175"/>
                  <a:gd name="T25" fmla="*/ 21876 h 237"/>
                  <a:gd name="T26" fmla="*/ 68910 w 175"/>
                  <a:gd name="T27" fmla="*/ 59066 h 237"/>
                  <a:gd name="T28" fmla="*/ 68910 w 175"/>
                  <a:gd name="T29" fmla="*/ 59066 h 237"/>
                  <a:gd name="T30" fmla="*/ 25018 w 175"/>
                  <a:gd name="T31" fmla="*/ 87505 h 237"/>
                  <a:gd name="T32" fmla="*/ 25018 w 175"/>
                  <a:gd name="T33" fmla="*/ 87505 h 237"/>
                  <a:gd name="T34" fmla="*/ 7023 w 175"/>
                  <a:gd name="T35" fmla="*/ 63004 h 237"/>
                  <a:gd name="T36" fmla="*/ 7023 w 175"/>
                  <a:gd name="T37" fmla="*/ 63004 h 237"/>
                  <a:gd name="T38" fmla="*/ 7900 w 175"/>
                  <a:gd name="T39" fmla="*/ 54691 h 237"/>
                  <a:gd name="T40" fmla="*/ 7900 w 175"/>
                  <a:gd name="T41" fmla="*/ 54691 h 237"/>
                  <a:gd name="T42" fmla="*/ 1756 w 175"/>
                  <a:gd name="T43" fmla="*/ 44628 h 237"/>
                  <a:gd name="T44" fmla="*/ 1756 w 175"/>
                  <a:gd name="T45" fmla="*/ 44628 h 237"/>
                  <a:gd name="T46" fmla="*/ 52231 w 175"/>
                  <a:gd name="T47" fmla="*/ 7438 h 237"/>
                  <a:gd name="T48" fmla="*/ 52231 w 175"/>
                  <a:gd name="T49" fmla="*/ 7438 h 237"/>
                  <a:gd name="T50" fmla="*/ 68910 w 175"/>
                  <a:gd name="T51" fmla="*/ 59066 h 2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5" h="237">
                    <a:moveTo>
                      <a:pt x="102" y="50"/>
                    </a:moveTo>
                    <a:lnTo>
                      <a:pt x="102" y="50"/>
                    </a:lnTo>
                    <a:cubicBezTo>
                      <a:pt x="83" y="47"/>
                      <a:pt x="69" y="59"/>
                      <a:pt x="57" y="73"/>
                    </a:cubicBezTo>
                    <a:cubicBezTo>
                      <a:pt x="60" y="85"/>
                      <a:pt x="53" y="95"/>
                      <a:pt x="48" y="109"/>
                    </a:cubicBezTo>
                    <a:cubicBezTo>
                      <a:pt x="40" y="130"/>
                      <a:pt x="39" y="154"/>
                      <a:pt x="60" y="168"/>
                    </a:cubicBezTo>
                    <a:cubicBezTo>
                      <a:pt x="69" y="175"/>
                      <a:pt x="96" y="179"/>
                      <a:pt x="107" y="169"/>
                    </a:cubicBezTo>
                    <a:cubicBezTo>
                      <a:pt x="111" y="167"/>
                      <a:pt x="113" y="158"/>
                      <a:pt x="115" y="154"/>
                    </a:cubicBezTo>
                    <a:cubicBezTo>
                      <a:pt x="131" y="125"/>
                      <a:pt x="157" y="52"/>
                      <a:pt x="102" y="50"/>
                    </a:cubicBezTo>
                    <a:close/>
                    <a:moveTo>
                      <a:pt x="157" y="135"/>
                    </a:moveTo>
                    <a:lnTo>
                      <a:pt x="157" y="135"/>
                    </a:lnTo>
                    <a:cubicBezTo>
                      <a:pt x="141" y="173"/>
                      <a:pt x="106" y="236"/>
                      <a:pt x="57" y="200"/>
                    </a:cubicBezTo>
                    <a:cubicBezTo>
                      <a:pt x="40" y="186"/>
                      <a:pt x="20" y="167"/>
                      <a:pt x="16" y="144"/>
                    </a:cubicBezTo>
                    <a:cubicBezTo>
                      <a:pt x="15" y="138"/>
                      <a:pt x="16" y="131"/>
                      <a:pt x="18" y="125"/>
                    </a:cubicBezTo>
                    <a:cubicBezTo>
                      <a:pt x="8" y="123"/>
                      <a:pt x="0" y="113"/>
                      <a:pt x="4" y="102"/>
                    </a:cubicBezTo>
                    <a:cubicBezTo>
                      <a:pt x="25" y="59"/>
                      <a:pt x="62" y="0"/>
                      <a:pt x="119" y="17"/>
                    </a:cubicBezTo>
                    <a:cubicBezTo>
                      <a:pt x="170" y="33"/>
                      <a:pt x="174" y="95"/>
                      <a:pt x="157" y="13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203" name="Freeform 238">
                <a:extLst>
                  <a:ext uri="{FF2B5EF4-FFF2-40B4-BE49-F238E27FC236}">
                    <a16:creationId xmlns:a16="http://schemas.microsoft.com/office/drawing/2014/main" id="{EB58B669-3A74-B340-99B9-20A0A0613F6E}"/>
                  </a:ext>
                </a:extLst>
              </p:cNvPr>
              <p:cNvSpPr>
                <a:spLocks noChangeArrowheads="1"/>
              </p:cNvSpPr>
              <p:nvPr/>
            </p:nvSpPr>
            <p:spPr bwMode="auto">
              <a:xfrm>
                <a:off x="10869016" y="5207828"/>
                <a:ext cx="77133" cy="63939"/>
              </a:xfrm>
              <a:custGeom>
                <a:avLst/>
                <a:gdLst>
                  <a:gd name="T0" fmla="*/ 129 w 178"/>
                  <a:gd name="T1" fmla="*/ 60 h 149"/>
                  <a:gd name="T2" fmla="*/ 129 w 178"/>
                  <a:gd name="T3" fmla="*/ 60 h 149"/>
                  <a:gd name="T4" fmla="*/ 89 w 178"/>
                  <a:gd name="T5" fmla="*/ 33 h 149"/>
                  <a:gd name="T6" fmla="*/ 89 w 178"/>
                  <a:gd name="T7" fmla="*/ 33 h 149"/>
                  <a:gd name="T8" fmla="*/ 59 w 178"/>
                  <a:gd name="T9" fmla="*/ 40 h 149"/>
                  <a:gd name="T10" fmla="*/ 59 w 178"/>
                  <a:gd name="T11" fmla="*/ 40 h 149"/>
                  <a:gd name="T12" fmla="*/ 24 w 178"/>
                  <a:gd name="T13" fmla="*/ 76 h 149"/>
                  <a:gd name="T14" fmla="*/ 24 w 178"/>
                  <a:gd name="T15" fmla="*/ 76 h 149"/>
                  <a:gd name="T16" fmla="*/ 47 w 178"/>
                  <a:gd name="T17" fmla="*/ 117 h 149"/>
                  <a:gd name="T18" fmla="*/ 47 w 178"/>
                  <a:gd name="T19" fmla="*/ 117 h 149"/>
                  <a:gd name="T20" fmla="*/ 63 w 178"/>
                  <a:gd name="T21" fmla="*/ 118 h 149"/>
                  <a:gd name="T22" fmla="*/ 63 w 178"/>
                  <a:gd name="T23" fmla="*/ 118 h 149"/>
                  <a:gd name="T24" fmla="*/ 129 w 178"/>
                  <a:gd name="T25" fmla="*/ 60 h 149"/>
                  <a:gd name="T26" fmla="*/ 97 w 178"/>
                  <a:gd name="T27" fmla="*/ 146 h 149"/>
                  <a:gd name="T28" fmla="*/ 97 w 178"/>
                  <a:gd name="T29" fmla="*/ 146 h 149"/>
                  <a:gd name="T30" fmla="*/ 0 w 178"/>
                  <a:gd name="T31" fmla="*/ 89 h 149"/>
                  <a:gd name="T32" fmla="*/ 0 w 178"/>
                  <a:gd name="T33" fmla="*/ 89 h 149"/>
                  <a:gd name="T34" fmla="*/ 17 w 178"/>
                  <a:gd name="T35" fmla="*/ 29 h 149"/>
                  <a:gd name="T36" fmla="*/ 17 w 178"/>
                  <a:gd name="T37" fmla="*/ 29 h 149"/>
                  <a:gd name="T38" fmla="*/ 33 w 178"/>
                  <a:gd name="T39" fmla="*/ 22 h 149"/>
                  <a:gd name="T40" fmla="*/ 33 w 178"/>
                  <a:gd name="T41" fmla="*/ 22 h 149"/>
                  <a:gd name="T42" fmla="*/ 42 w 178"/>
                  <a:gd name="T43" fmla="*/ 1 h 149"/>
                  <a:gd name="T44" fmla="*/ 42 w 178"/>
                  <a:gd name="T45" fmla="*/ 1 h 149"/>
                  <a:gd name="T46" fmla="*/ 162 w 178"/>
                  <a:gd name="T47" fmla="*/ 63 h 149"/>
                  <a:gd name="T48" fmla="*/ 162 w 178"/>
                  <a:gd name="T49" fmla="*/ 63 h 149"/>
                  <a:gd name="T50" fmla="*/ 97 w 178"/>
                  <a:gd name="T51" fmla="*/ 146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8" h="149">
                    <a:moveTo>
                      <a:pt x="129" y="60"/>
                    </a:moveTo>
                    <a:lnTo>
                      <a:pt x="129" y="60"/>
                    </a:lnTo>
                    <a:cubicBezTo>
                      <a:pt x="120" y="44"/>
                      <a:pt x="105" y="36"/>
                      <a:pt x="89" y="33"/>
                    </a:cubicBezTo>
                    <a:lnTo>
                      <a:pt x="89" y="33"/>
                    </a:lnTo>
                    <a:cubicBezTo>
                      <a:pt x="81" y="40"/>
                      <a:pt x="71" y="39"/>
                      <a:pt x="59" y="40"/>
                    </a:cubicBezTo>
                    <a:lnTo>
                      <a:pt x="59" y="40"/>
                    </a:lnTo>
                    <a:cubicBezTo>
                      <a:pt x="39" y="43"/>
                      <a:pt x="22" y="52"/>
                      <a:pt x="24" y="76"/>
                    </a:cubicBezTo>
                    <a:lnTo>
                      <a:pt x="24" y="76"/>
                    </a:lnTo>
                    <a:cubicBezTo>
                      <a:pt x="24" y="88"/>
                      <a:pt x="36" y="111"/>
                      <a:pt x="47" y="117"/>
                    </a:cubicBezTo>
                    <a:lnTo>
                      <a:pt x="47" y="117"/>
                    </a:lnTo>
                    <a:cubicBezTo>
                      <a:pt x="51" y="119"/>
                      <a:pt x="59" y="118"/>
                      <a:pt x="63" y="118"/>
                    </a:cubicBezTo>
                    <a:lnTo>
                      <a:pt x="63" y="118"/>
                    </a:lnTo>
                    <a:cubicBezTo>
                      <a:pt x="91" y="118"/>
                      <a:pt x="155" y="109"/>
                      <a:pt x="129" y="60"/>
                    </a:cubicBezTo>
                    <a:close/>
                    <a:moveTo>
                      <a:pt x="97" y="146"/>
                    </a:moveTo>
                    <a:lnTo>
                      <a:pt x="97" y="146"/>
                    </a:lnTo>
                    <a:cubicBezTo>
                      <a:pt x="62" y="148"/>
                      <a:pt x="0" y="146"/>
                      <a:pt x="0" y="89"/>
                    </a:cubicBezTo>
                    <a:lnTo>
                      <a:pt x="0" y="89"/>
                    </a:lnTo>
                    <a:cubicBezTo>
                      <a:pt x="0" y="68"/>
                      <a:pt x="4" y="42"/>
                      <a:pt x="17" y="29"/>
                    </a:cubicBezTo>
                    <a:lnTo>
                      <a:pt x="17" y="29"/>
                    </a:lnTo>
                    <a:cubicBezTo>
                      <a:pt x="21" y="26"/>
                      <a:pt x="26" y="23"/>
                      <a:pt x="33" y="22"/>
                    </a:cubicBezTo>
                    <a:lnTo>
                      <a:pt x="33" y="22"/>
                    </a:lnTo>
                    <a:cubicBezTo>
                      <a:pt x="29" y="14"/>
                      <a:pt x="30" y="2"/>
                      <a:pt x="42" y="1"/>
                    </a:cubicBezTo>
                    <a:lnTo>
                      <a:pt x="42" y="1"/>
                    </a:lnTo>
                    <a:cubicBezTo>
                      <a:pt x="83" y="0"/>
                      <a:pt x="142" y="6"/>
                      <a:pt x="162" y="63"/>
                    </a:cubicBezTo>
                    <a:lnTo>
                      <a:pt x="162" y="63"/>
                    </a:lnTo>
                    <a:cubicBezTo>
                      <a:pt x="177" y="111"/>
                      <a:pt x="135" y="142"/>
                      <a:pt x="97" y="146"/>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204" name="Freeform 239">
                <a:extLst>
                  <a:ext uri="{FF2B5EF4-FFF2-40B4-BE49-F238E27FC236}">
                    <a16:creationId xmlns:a16="http://schemas.microsoft.com/office/drawing/2014/main" id="{1F8ED720-26AA-FA48-A4F4-5F549693B77C}"/>
                  </a:ext>
                </a:extLst>
              </p:cNvPr>
              <p:cNvSpPr>
                <a:spLocks noChangeArrowheads="1"/>
              </p:cNvSpPr>
              <p:nvPr/>
            </p:nvSpPr>
            <p:spPr bwMode="auto">
              <a:xfrm>
                <a:off x="11327453" y="5196203"/>
                <a:ext cx="82956" cy="81377"/>
              </a:xfrm>
              <a:custGeom>
                <a:avLst/>
                <a:gdLst>
                  <a:gd name="T0" fmla="*/ 65 w 188"/>
                  <a:gd name="T1" fmla="*/ 132 h 188"/>
                  <a:gd name="T2" fmla="*/ 65 w 188"/>
                  <a:gd name="T3" fmla="*/ 132 h 188"/>
                  <a:gd name="T4" fmla="*/ 113 w 188"/>
                  <a:gd name="T5" fmla="*/ 140 h 188"/>
                  <a:gd name="T6" fmla="*/ 113 w 188"/>
                  <a:gd name="T7" fmla="*/ 140 h 188"/>
                  <a:gd name="T8" fmla="*/ 138 w 188"/>
                  <a:gd name="T9" fmla="*/ 120 h 188"/>
                  <a:gd name="T10" fmla="*/ 138 w 188"/>
                  <a:gd name="T11" fmla="*/ 120 h 188"/>
                  <a:gd name="T12" fmla="*/ 156 w 188"/>
                  <a:gd name="T13" fmla="*/ 74 h 188"/>
                  <a:gd name="T14" fmla="*/ 156 w 188"/>
                  <a:gd name="T15" fmla="*/ 74 h 188"/>
                  <a:gd name="T16" fmla="*/ 117 w 188"/>
                  <a:gd name="T17" fmla="*/ 46 h 188"/>
                  <a:gd name="T18" fmla="*/ 117 w 188"/>
                  <a:gd name="T19" fmla="*/ 46 h 188"/>
                  <a:gd name="T20" fmla="*/ 102 w 188"/>
                  <a:gd name="T21" fmla="*/ 52 h 188"/>
                  <a:gd name="T22" fmla="*/ 102 w 188"/>
                  <a:gd name="T23" fmla="*/ 52 h 188"/>
                  <a:gd name="T24" fmla="*/ 65 w 188"/>
                  <a:gd name="T25" fmla="*/ 132 h 188"/>
                  <a:gd name="T26" fmla="*/ 58 w 188"/>
                  <a:gd name="T27" fmla="*/ 42 h 188"/>
                  <a:gd name="T28" fmla="*/ 58 w 188"/>
                  <a:gd name="T29" fmla="*/ 42 h 188"/>
                  <a:gd name="T30" fmla="*/ 171 w 188"/>
                  <a:gd name="T31" fmla="*/ 53 h 188"/>
                  <a:gd name="T32" fmla="*/ 171 w 188"/>
                  <a:gd name="T33" fmla="*/ 53 h 188"/>
                  <a:gd name="T34" fmla="*/ 181 w 188"/>
                  <a:gd name="T35" fmla="*/ 115 h 188"/>
                  <a:gd name="T36" fmla="*/ 181 w 188"/>
                  <a:gd name="T37" fmla="*/ 115 h 188"/>
                  <a:gd name="T38" fmla="*/ 170 w 188"/>
                  <a:gd name="T39" fmla="*/ 127 h 188"/>
                  <a:gd name="T40" fmla="*/ 170 w 188"/>
                  <a:gd name="T41" fmla="*/ 127 h 188"/>
                  <a:gd name="T42" fmla="*/ 170 w 188"/>
                  <a:gd name="T43" fmla="*/ 149 h 188"/>
                  <a:gd name="T44" fmla="*/ 170 w 188"/>
                  <a:gd name="T45" fmla="*/ 149 h 188"/>
                  <a:gd name="T46" fmla="*/ 36 w 188"/>
                  <a:gd name="T47" fmla="*/ 144 h 188"/>
                  <a:gd name="T48" fmla="*/ 36 w 188"/>
                  <a:gd name="T49" fmla="*/ 144 h 188"/>
                  <a:gd name="T50" fmla="*/ 58 w 188"/>
                  <a:gd name="T51" fmla="*/ 42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8" h="188">
                    <a:moveTo>
                      <a:pt x="65" y="132"/>
                    </a:moveTo>
                    <a:lnTo>
                      <a:pt x="65" y="132"/>
                    </a:lnTo>
                    <a:cubicBezTo>
                      <a:pt x="81" y="144"/>
                      <a:pt x="98" y="144"/>
                      <a:pt x="113" y="140"/>
                    </a:cubicBezTo>
                    <a:lnTo>
                      <a:pt x="113" y="140"/>
                    </a:lnTo>
                    <a:cubicBezTo>
                      <a:pt x="117" y="130"/>
                      <a:pt x="127" y="128"/>
                      <a:pt x="138" y="120"/>
                    </a:cubicBezTo>
                    <a:lnTo>
                      <a:pt x="138" y="120"/>
                    </a:lnTo>
                    <a:cubicBezTo>
                      <a:pt x="154" y="109"/>
                      <a:pt x="165" y="95"/>
                      <a:pt x="156" y="74"/>
                    </a:cubicBezTo>
                    <a:lnTo>
                      <a:pt x="156" y="74"/>
                    </a:lnTo>
                    <a:cubicBezTo>
                      <a:pt x="150" y="63"/>
                      <a:pt x="129" y="46"/>
                      <a:pt x="117" y="46"/>
                    </a:cubicBezTo>
                    <a:lnTo>
                      <a:pt x="117" y="46"/>
                    </a:lnTo>
                    <a:cubicBezTo>
                      <a:pt x="112" y="46"/>
                      <a:pt x="106" y="50"/>
                      <a:pt x="102" y="52"/>
                    </a:cubicBezTo>
                    <a:lnTo>
                      <a:pt x="102" y="52"/>
                    </a:lnTo>
                    <a:cubicBezTo>
                      <a:pt x="77" y="63"/>
                      <a:pt x="22" y="99"/>
                      <a:pt x="65" y="132"/>
                    </a:cubicBezTo>
                    <a:close/>
                    <a:moveTo>
                      <a:pt x="58" y="42"/>
                    </a:moveTo>
                    <a:lnTo>
                      <a:pt x="58" y="42"/>
                    </a:lnTo>
                    <a:cubicBezTo>
                      <a:pt x="91" y="24"/>
                      <a:pt x="146" y="0"/>
                      <a:pt x="171" y="53"/>
                    </a:cubicBezTo>
                    <a:lnTo>
                      <a:pt x="171" y="53"/>
                    </a:lnTo>
                    <a:cubicBezTo>
                      <a:pt x="181" y="71"/>
                      <a:pt x="187" y="96"/>
                      <a:pt x="181" y="115"/>
                    </a:cubicBezTo>
                    <a:lnTo>
                      <a:pt x="181" y="115"/>
                    </a:lnTo>
                    <a:cubicBezTo>
                      <a:pt x="178" y="119"/>
                      <a:pt x="175" y="123"/>
                      <a:pt x="170" y="127"/>
                    </a:cubicBezTo>
                    <a:lnTo>
                      <a:pt x="170" y="127"/>
                    </a:lnTo>
                    <a:cubicBezTo>
                      <a:pt x="177" y="132"/>
                      <a:pt x="179" y="144"/>
                      <a:pt x="170" y="149"/>
                    </a:cubicBezTo>
                    <a:lnTo>
                      <a:pt x="170" y="149"/>
                    </a:lnTo>
                    <a:cubicBezTo>
                      <a:pt x="133" y="169"/>
                      <a:pt x="77" y="187"/>
                      <a:pt x="36" y="144"/>
                    </a:cubicBezTo>
                    <a:lnTo>
                      <a:pt x="36" y="144"/>
                    </a:lnTo>
                    <a:cubicBezTo>
                      <a:pt x="0" y="105"/>
                      <a:pt x="27" y="62"/>
                      <a:pt x="58" y="42"/>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205" name="Freeform 240">
                <a:extLst>
                  <a:ext uri="{FF2B5EF4-FFF2-40B4-BE49-F238E27FC236}">
                    <a16:creationId xmlns:a16="http://schemas.microsoft.com/office/drawing/2014/main" id="{49FA1F5C-6DF8-EB4F-9767-4A66D3EB25F8}"/>
                  </a:ext>
                </a:extLst>
              </p:cNvPr>
              <p:cNvSpPr>
                <a:spLocks noChangeArrowheads="1"/>
              </p:cNvSpPr>
              <p:nvPr/>
            </p:nvSpPr>
            <p:spPr bwMode="auto">
              <a:xfrm>
                <a:off x="11490453" y="5204922"/>
                <a:ext cx="77134" cy="65392"/>
              </a:xfrm>
              <a:custGeom>
                <a:avLst/>
                <a:gdLst>
                  <a:gd name="T0" fmla="*/ 130 w 178"/>
                  <a:gd name="T1" fmla="*/ 62 h 150"/>
                  <a:gd name="T2" fmla="*/ 130 w 178"/>
                  <a:gd name="T3" fmla="*/ 62 h 150"/>
                  <a:gd name="T4" fmla="*/ 89 w 178"/>
                  <a:gd name="T5" fmla="*/ 34 h 150"/>
                  <a:gd name="T6" fmla="*/ 89 w 178"/>
                  <a:gd name="T7" fmla="*/ 34 h 150"/>
                  <a:gd name="T8" fmla="*/ 59 w 178"/>
                  <a:gd name="T9" fmla="*/ 42 h 150"/>
                  <a:gd name="T10" fmla="*/ 59 w 178"/>
                  <a:gd name="T11" fmla="*/ 42 h 150"/>
                  <a:gd name="T12" fmla="*/ 24 w 178"/>
                  <a:gd name="T13" fmla="*/ 76 h 150"/>
                  <a:gd name="T14" fmla="*/ 24 w 178"/>
                  <a:gd name="T15" fmla="*/ 76 h 150"/>
                  <a:gd name="T16" fmla="*/ 47 w 178"/>
                  <a:gd name="T17" fmla="*/ 118 h 150"/>
                  <a:gd name="T18" fmla="*/ 47 w 178"/>
                  <a:gd name="T19" fmla="*/ 118 h 150"/>
                  <a:gd name="T20" fmla="*/ 63 w 178"/>
                  <a:gd name="T21" fmla="*/ 118 h 150"/>
                  <a:gd name="T22" fmla="*/ 63 w 178"/>
                  <a:gd name="T23" fmla="*/ 118 h 150"/>
                  <a:gd name="T24" fmla="*/ 130 w 178"/>
                  <a:gd name="T25" fmla="*/ 62 h 150"/>
                  <a:gd name="T26" fmla="*/ 99 w 178"/>
                  <a:gd name="T27" fmla="*/ 146 h 150"/>
                  <a:gd name="T28" fmla="*/ 99 w 178"/>
                  <a:gd name="T29" fmla="*/ 146 h 150"/>
                  <a:gd name="T30" fmla="*/ 0 w 178"/>
                  <a:gd name="T31" fmla="*/ 89 h 150"/>
                  <a:gd name="T32" fmla="*/ 0 w 178"/>
                  <a:gd name="T33" fmla="*/ 89 h 150"/>
                  <a:gd name="T34" fmla="*/ 17 w 178"/>
                  <a:gd name="T35" fmla="*/ 30 h 150"/>
                  <a:gd name="T36" fmla="*/ 17 w 178"/>
                  <a:gd name="T37" fmla="*/ 30 h 150"/>
                  <a:gd name="T38" fmla="*/ 32 w 178"/>
                  <a:gd name="T39" fmla="*/ 24 h 150"/>
                  <a:gd name="T40" fmla="*/ 32 w 178"/>
                  <a:gd name="T41" fmla="*/ 24 h 150"/>
                  <a:gd name="T42" fmla="*/ 42 w 178"/>
                  <a:gd name="T43" fmla="*/ 3 h 150"/>
                  <a:gd name="T44" fmla="*/ 42 w 178"/>
                  <a:gd name="T45" fmla="*/ 3 h 150"/>
                  <a:gd name="T46" fmla="*/ 162 w 178"/>
                  <a:gd name="T47" fmla="*/ 63 h 150"/>
                  <a:gd name="T48" fmla="*/ 162 w 178"/>
                  <a:gd name="T49" fmla="*/ 63 h 150"/>
                  <a:gd name="T50" fmla="*/ 99 w 178"/>
                  <a:gd name="T51" fmla="*/ 146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8" h="150">
                    <a:moveTo>
                      <a:pt x="130" y="62"/>
                    </a:moveTo>
                    <a:lnTo>
                      <a:pt x="130" y="62"/>
                    </a:lnTo>
                    <a:cubicBezTo>
                      <a:pt x="121" y="45"/>
                      <a:pt x="105" y="37"/>
                      <a:pt x="89" y="34"/>
                    </a:cubicBezTo>
                    <a:lnTo>
                      <a:pt x="89" y="34"/>
                    </a:lnTo>
                    <a:cubicBezTo>
                      <a:pt x="82" y="42"/>
                      <a:pt x="72" y="39"/>
                      <a:pt x="59" y="42"/>
                    </a:cubicBezTo>
                    <a:lnTo>
                      <a:pt x="59" y="42"/>
                    </a:lnTo>
                    <a:cubicBezTo>
                      <a:pt x="39" y="43"/>
                      <a:pt x="24" y="54"/>
                      <a:pt x="24" y="76"/>
                    </a:cubicBezTo>
                    <a:lnTo>
                      <a:pt x="24" y="76"/>
                    </a:lnTo>
                    <a:cubicBezTo>
                      <a:pt x="25" y="88"/>
                      <a:pt x="36" y="112"/>
                      <a:pt x="47" y="118"/>
                    </a:cubicBezTo>
                    <a:lnTo>
                      <a:pt x="47" y="118"/>
                    </a:lnTo>
                    <a:cubicBezTo>
                      <a:pt x="53" y="120"/>
                      <a:pt x="59" y="118"/>
                      <a:pt x="63" y="118"/>
                    </a:cubicBezTo>
                    <a:lnTo>
                      <a:pt x="63" y="118"/>
                    </a:lnTo>
                    <a:cubicBezTo>
                      <a:pt x="92" y="118"/>
                      <a:pt x="155" y="110"/>
                      <a:pt x="130" y="62"/>
                    </a:cubicBezTo>
                    <a:close/>
                    <a:moveTo>
                      <a:pt x="99" y="146"/>
                    </a:moveTo>
                    <a:lnTo>
                      <a:pt x="99" y="146"/>
                    </a:lnTo>
                    <a:cubicBezTo>
                      <a:pt x="63" y="149"/>
                      <a:pt x="1" y="147"/>
                      <a:pt x="0" y="89"/>
                    </a:cubicBezTo>
                    <a:lnTo>
                      <a:pt x="0" y="89"/>
                    </a:lnTo>
                    <a:cubicBezTo>
                      <a:pt x="0" y="68"/>
                      <a:pt x="4" y="43"/>
                      <a:pt x="17" y="30"/>
                    </a:cubicBezTo>
                    <a:lnTo>
                      <a:pt x="17" y="30"/>
                    </a:lnTo>
                    <a:cubicBezTo>
                      <a:pt x="21" y="26"/>
                      <a:pt x="26" y="25"/>
                      <a:pt x="32" y="24"/>
                    </a:cubicBezTo>
                    <a:lnTo>
                      <a:pt x="32" y="24"/>
                    </a:lnTo>
                    <a:cubicBezTo>
                      <a:pt x="29" y="16"/>
                      <a:pt x="32" y="3"/>
                      <a:pt x="42" y="3"/>
                    </a:cubicBezTo>
                    <a:lnTo>
                      <a:pt x="42" y="3"/>
                    </a:lnTo>
                    <a:cubicBezTo>
                      <a:pt x="83" y="0"/>
                      <a:pt x="142" y="7"/>
                      <a:pt x="162" y="63"/>
                    </a:cubicBezTo>
                    <a:lnTo>
                      <a:pt x="162" y="63"/>
                    </a:lnTo>
                    <a:cubicBezTo>
                      <a:pt x="177" y="112"/>
                      <a:pt x="135" y="142"/>
                      <a:pt x="99" y="146"/>
                    </a:cubicBezTo>
                    <a:close/>
                  </a:path>
                </a:pathLst>
              </a:custGeom>
              <a:solidFill>
                <a:schemeClr val="accent1">
                  <a:lumMod val="75000"/>
                </a:schemeClr>
              </a:solidFill>
              <a:ln>
                <a:noFill/>
              </a:ln>
              <a:effectLst/>
            </p:spPr>
            <p:txBody>
              <a:bodyPr wrap="none" anchor="ctr"/>
              <a:lstStyle/>
              <a:p>
                <a:pPr>
                  <a:defRPr/>
                </a:pPr>
                <a:endParaRPr lang="es-ES_tradnl"/>
              </a:p>
            </p:txBody>
          </p:sp>
        </p:grpSp>
        <p:grpSp>
          <p:nvGrpSpPr>
            <p:cNvPr id="32" name="Group 220">
              <a:extLst>
                <a:ext uri="{FF2B5EF4-FFF2-40B4-BE49-F238E27FC236}">
                  <a16:creationId xmlns:a16="http://schemas.microsoft.com/office/drawing/2014/main" id="{8122D6C4-9EEC-934E-B375-1AFA8EB8E700}"/>
                </a:ext>
              </a:extLst>
            </p:cNvPr>
            <p:cNvGrpSpPr>
              <a:grpSpLocks/>
            </p:cNvGrpSpPr>
            <p:nvPr/>
          </p:nvGrpSpPr>
          <p:grpSpPr bwMode="auto">
            <a:xfrm rot="16200000">
              <a:off x="-3118238" y="3383763"/>
              <a:ext cx="6504728" cy="115873"/>
              <a:chOff x="394384" y="4077072"/>
              <a:chExt cx="6506576" cy="115213"/>
            </a:xfrm>
          </p:grpSpPr>
          <p:sp>
            <p:nvSpPr>
              <p:cNvPr id="95" name="Freeform 170">
                <a:extLst>
                  <a:ext uri="{FF2B5EF4-FFF2-40B4-BE49-F238E27FC236}">
                    <a16:creationId xmlns:a16="http://schemas.microsoft.com/office/drawing/2014/main" id="{E5BEEA68-E34E-0D48-B63C-B78FB1B54D99}"/>
                  </a:ext>
                </a:extLst>
              </p:cNvPr>
              <p:cNvSpPr>
                <a:spLocks noChangeArrowheads="1"/>
              </p:cNvSpPr>
              <p:nvPr/>
            </p:nvSpPr>
            <p:spPr bwMode="auto">
              <a:xfrm>
                <a:off x="395972" y="4084964"/>
                <a:ext cx="96852" cy="93116"/>
              </a:xfrm>
              <a:custGeom>
                <a:avLst/>
                <a:gdLst>
                  <a:gd name="T0" fmla="*/ 61 w 204"/>
                  <a:gd name="T1" fmla="*/ 133 h 195"/>
                  <a:gd name="T2" fmla="*/ 61 w 204"/>
                  <a:gd name="T3" fmla="*/ 133 h 195"/>
                  <a:gd name="T4" fmla="*/ 109 w 204"/>
                  <a:gd name="T5" fmla="*/ 148 h 195"/>
                  <a:gd name="T6" fmla="*/ 109 w 204"/>
                  <a:gd name="T7" fmla="*/ 148 h 195"/>
                  <a:gd name="T8" fmla="*/ 142 w 204"/>
                  <a:gd name="T9" fmla="*/ 130 h 195"/>
                  <a:gd name="T10" fmla="*/ 142 w 204"/>
                  <a:gd name="T11" fmla="*/ 130 h 195"/>
                  <a:gd name="T12" fmla="*/ 176 w 204"/>
                  <a:gd name="T13" fmla="*/ 81 h 195"/>
                  <a:gd name="T14" fmla="*/ 176 w 204"/>
                  <a:gd name="T15" fmla="*/ 81 h 195"/>
                  <a:gd name="T16" fmla="*/ 145 w 204"/>
                  <a:gd name="T17" fmla="*/ 44 h 195"/>
                  <a:gd name="T18" fmla="*/ 145 w 204"/>
                  <a:gd name="T19" fmla="*/ 44 h 195"/>
                  <a:gd name="T20" fmla="*/ 126 w 204"/>
                  <a:gd name="T21" fmla="*/ 51 h 195"/>
                  <a:gd name="T22" fmla="*/ 126 w 204"/>
                  <a:gd name="T23" fmla="*/ 51 h 195"/>
                  <a:gd name="T24" fmla="*/ 61 w 204"/>
                  <a:gd name="T25" fmla="*/ 133 h 195"/>
                  <a:gd name="T26" fmla="*/ 86 w 204"/>
                  <a:gd name="T27" fmla="*/ 34 h 195"/>
                  <a:gd name="T28" fmla="*/ 86 w 204"/>
                  <a:gd name="T29" fmla="*/ 34 h 195"/>
                  <a:gd name="T30" fmla="*/ 201 w 204"/>
                  <a:gd name="T31" fmla="*/ 60 h 195"/>
                  <a:gd name="T32" fmla="*/ 201 w 204"/>
                  <a:gd name="T33" fmla="*/ 60 h 195"/>
                  <a:gd name="T34" fmla="*/ 189 w 204"/>
                  <a:gd name="T35" fmla="*/ 129 h 195"/>
                  <a:gd name="T36" fmla="*/ 189 w 204"/>
                  <a:gd name="T37" fmla="*/ 129 h 195"/>
                  <a:gd name="T38" fmla="*/ 174 w 204"/>
                  <a:gd name="T39" fmla="*/ 140 h 195"/>
                  <a:gd name="T40" fmla="*/ 174 w 204"/>
                  <a:gd name="T41" fmla="*/ 140 h 195"/>
                  <a:gd name="T42" fmla="*/ 166 w 204"/>
                  <a:gd name="T43" fmla="*/ 165 h 195"/>
                  <a:gd name="T44" fmla="*/ 166 w 204"/>
                  <a:gd name="T45" fmla="*/ 165 h 195"/>
                  <a:gd name="T46" fmla="*/ 25 w 204"/>
                  <a:gd name="T47" fmla="*/ 142 h 195"/>
                  <a:gd name="T48" fmla="*/ 25 w 204"/>
                  <a:gd name="T49" fmla="*/ 142 h 195"/>
                  <a:gd name="T50" fmla="*/ 86 w 204"/>
                  <a:gd name="T51" fmla="*/ 34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4" h="195">
                    <a:moveTo>
                      <a:pt x="61" y="133"/>
                    </a:moveTo>
                    <a:lnTo>
                      <a:pt x="61" y="133"/>
                    </a:lnTo>
                    <a:cubicBezTo>
                      <a:pt x="72" y="148"/>
                      <a:pt x="91" y="151"/>
                      <a:pt x="109" y="148"/>
                    </a:cubicBezTo>
                    <a:lnTo>
                      <a:pt x="109" y="148"/>
                    </a:lnTo>
                    <a:cubicBezTo>
                      <a:pt x="117" y="138"/>
                      <a:pt x="128" y="136"/>
                      <a:pt x="142" y="130"/>
                    </a:cubicBezTo>
                    <a:lnTo>
                      <a:pt x="142" y="130"/>
                    </a:lnTo>
                    <a:cubicBezTo>
                      <a:pt x="163" y="121"/>
                      <a:pt x="180" y="105"/>
                      <a:pt x="176" y="81"/>
                    </a:cubicBezTo>
                    <a:lnTo>
                      <a:pt x="176" y="81"/>
                    </a:lnTo>
                    <a:cubicBezTo>
                      <a:pt x="175" y="69"/>
                      <a:pt x="158" y="47"/>
                      <a:pt x="145" y="44"/>
                    </a:cubicBezTo>
                    <a:lnTo>
                      <a:pt x="145" y="44"/>
                    </a:lnTo>
                    <a:cubicBezTo>
                      <a:pt x="139" y="44"/>
                      <a:pt x="132" y="48"/>
                      <a:pt x="126" y="51"/>
                    </a:cubicBezTo>
                    <a:lnTo>
                      <a:pt x="126" y="51"/>
                    </a:lnTo>
                    <a:cubicBezTo>
                      <a:pt x="96" y="60"/>
                      <a:pt x="26" y="90"/>
                      <a:pt x="61" y="133"/>
                    </a:cubicBezTo>
                    <a:close/>
                    <a:moveTo>
                      <a:pt x="86" y="34"/>
                    </a:moveTo>
                    <a:lnTo>
                      <a:pt x="86" y="34"/>
                    </a:lnTo>
                    <a:cubicBezTo>
                      <a:pt x="124" y="18"/>
                      <a:pt x="192" y="0"/>
                      <a:pt x="201" y="60"/>
                    </a:cubicBezTo>
                    <a:lnTo>
                      <a:pt x="201" y="60"/>
                    </a:lnTo>
                    <a:cubicBezTo>
                      <a:pt x="203" y="83"/>
                      <a:pt x="203" y="110"/>
                      <a:pt x="189" y="129"/>
                    </a:cubicBezTo>
                    <a:lnTo>
                      <a:pt x="189" y="129"/>
                    </a:lnTo>
                    <a:cubicBezTo>
                      <a:pt x="185" y="134"/>
                      <a:pt x="180" y="136"/>
                      <a:pt x="174" y="140"/>
                    </a:cubicBezTo>
                    <a:lnTo>
                      <a:pt x="174" y="140"/>
                    </a:lnTo>
                    <a:cubicBezTo>
                      <a:pt x="179" y="148"/>
                      <a:pt x="178" y="161"/>
                      <a:pt x="166" y="165"/>
                    </a:cubicBezTo>
                    <a:lnTo>
                      <a:pt x="166" y="165"/>
                    </a:lnTo>
                    <a:cubicBezTo>
                      <a:pt x="121" y="181"/>
                      <a:pt x="54" y="194"/>
                      <a:pt x="25" y="142"/>
                    </a:cubicBezTo>
                    <a:lnTo>
                      <a:pt x="25" y="142"/>
                    </a:lnTo>
                    <a:cubicBezTo>
                      <a:pt x="0" y="96"/>
                      <a:pt x="45" y="50"/>
                      <a:pt x="86" y="34"/>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96" name="Freeform 171">
                <a:extLst>
                  <a:ext uri="{FF2B5EF4-FFF2-40B4-BE49-F238E27FC236}">
                    <a16:creationId xmlns:a16="http://schemas.microsoft.com/office/drawing/2014/main" id="{3415A2C5-CF63-7546-B8D8-1A3542809B3E}"/>
                  </a:ext>
                </a:extLst>
              </p:cNvPr>
              <p:cNvSpPr>
                <a:spLocks/>
              </p:cNvSpPr>
              <p:nvPr/>
            </p:nvSpPr>
            <p:spPr bwMode="auto">
              <a:xfrm>
                <a:off x="576634" y="4079168"/>
                <a:ext cx="83794" cy="111021"/>
              </a:xfrm>
              <a:custGeom>
                <a:avLst/>
                <a:gdLst>
                  <a:gd name="T0" fmla="*/ 49319 w 175"/>
                  <a:gd name="T1" fmla="*/ 22204 h 235"/>
                  <a:gd name="T2" fmla="*/ 49319 w 175"/>
                  <a:gd name="T3" fmla="*/ 22204 h 235"/>
                  <a:gd name="T4" fmla="*/ 27293 w 175"/>
                  <a:gd name="T5" fmla="*/ 33543 h 235"/>
                  <a:gd name="T6" fmla="*/ 27293 w 175"/>
                  <a:gd name="T7" fmla="*/ 33543 h 235"/>
                  <a:gd name="T8" fmla="*/ 22983 w 175"/>
                  <a:gd name="T9" fmla="*/ 51022 h 235"/>
                  <a:gd name="T10" fmla="*/ 22983 w 175"/>
                  <a:gd name="T11" fmla="*/ 51022 h 235"/>
                  <a:gd name="T12" fmla="*/ 28729 w 175"/>
                  <a:gd name="T13" fmla="*/ 78423 h 235"/>
                  <a:gd name="T14" fmla="*/ 28729 w 175"/>
                  <a:gd name="T15" fmla="*/ 78423 h 235"/>
                  <a:gd name="T16" fmla="*/ 51234 w 175"/>
                  <a:gd name="T17" fmla="*/ 79368 h 235"/>
                  <a:gd name="T18" fmla="*/ 51234 w 175"/>
                  <a:gd name="T19" fmla="*/ 79368 h 235"/>
                  <a:gd name="T20" fmla="*/ 55543 w 175"/>
                  <a:gd name="T21" fmla="*/ 71809 h 235"/>
                  <a:gd name="T22" fmla="*/ 55543 w 175"/>
                  <a:gd name="T23" fmla="*/ 71809 h 235"/>
                  <a:gd name="T24" fmla="*/ 49319 w 175"/>
                  <a:gd name="T25" fmla="*/ 22204 h 235"/>
                  <a:gd name="T26" fmla="*/ 75175 w 175"/>
                  <a:gd name="T27" fmla="*/ 63306 h 235"/>
                  <a:gd name="T28" fmla="*/ 75175 w 175"/>
                  <a:gd name="T29" fmla="*/ 63306 h 235"/>
                  <a:gd name="T30" fmla="*/ 27772 w 175"/>
                  <a:gd name="T31" fmla="*/ 93541 h 235"/>
                  <a:gd name="T32" fmla="*/ 27772 w 175"/>
                  <a:gd name="T33" fmla="*/ 93541 h 235"/>
                  <a:gd name="T34" fmla="*/ 7661 w 175"/>
                  <a:gd name="T35" fmla="*/ 67557 h 235"/>
                  <a:gd name="T36" fmla="*/ 7661 w 175"/>
                  <a:gd name="T37" fmla="*/ 67557 h 235"/>
                  <a:gd name="T38" fmla="*/ 9098 w 175"/>
                  <a:gd name="T39" fmla="*/ 58109 h 235"/>
                  <a:gd name="T40" fmla="*/ 9098 w 175"/>
                  <a:gd name="T41" fmla="*/ 58109 h 235"/>
                  <a:gd name="T42" fmla="*/ 2873 w 175"/>
                  <a:gd name="T43" fmla="*/ 47243 h 235"/>
                  <a:gd name="T44" fmla="*/ 2873 w 175"/>
                  <a:gd name="T45" fmla="*/ 47243 h 235"/>
                  <a:gd name="T46" fmla="*/ 57459 w 175"/>
                  <a:gd name="T47" fmla="*/ 7559 h 235"/>
                  <a:gd name="T48" fmla="*/ 57459 w 175"/>
                  <a:gd name="T49" fmla="*/ 7559 h 235"/>
                  <a:gd name="T50" fmla="*/ 75175 w 175"/>
                  <a:gd name="T51" fmla="*/ 63306 h 2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5" h="235">
                    <a:moveTo>
                      <a:pt x="103" y="47"/>
                    </a:moveTo>
                    <a:lnTo>
                      <a:pt x="103" y="47"/>
                    </a:lnTo>
                    <a:cubicBezTo>
                      <a:pt x="83" y="46"/>
                      <a:pt x="69" y="56"/>
                      <a:pt x="57" y="71"/>
                    </a:cubicBezTo>
                    <a:cubicBezTo>
                      <a:pt x="60" y="84"/>
                      <a:pt x="53" y="93"/>
                      <a:pt x="48" y="108"/>
                    </a:cubicBezTo>
                    <a:cubicBezTo>
                      <a:pt x="40" y="129"/>
                      <a:pt x="39" y="152"/>
                      <a:pt x="60" y="166"/>
                    </a:cubicBezTo>
                    <a:cubicBezTo>
                      <a:pt x="70" y="173"/>
                      <a:pt x="96" y="176"/>
                      <a:pt x="107" y="168"/>
                    </a:cubicBezTo>
                    <a:cubicBezTo>
                      <a:pt x="111" y="166"/>
                      <a:pt x="115" y="156"/>
                      <a:pt x="116" y="152"/>
                    </a:cubicBezTo>
                    <a:cubicBezTo>
                      <a:pt x="131" y="123"/>
                      <a:pt x="157" y="51"/>
                      <a:pt x="103" y="47"/>
                    </a:cubicBezTo>
                    <a:close/>
                    <a:moveTo>
                      <a:pt x="157" y="134"/>
                    </a:moveTo>
                    <a:lnTo>
                      <a:pt x="157" y="134"/>
                    </a:lnTo>
                    <a:cubicBezTo>
                      <a:pt x="141" y="172"/>
                      <a:pt x="107" y="234"/>
                      <a:pt x="58" y="198"/>
                    </a:cubicBezTo>
                    <a:cubicBezTo>
                      <a:pt x="40" y="185"/>
                      <a:pt x="22" y="166"/>
                      <a:pt x="16" y="143"/>
                    </a:cubicBezTo>
                    <a:cubicBezTo>
                      <a:pt x="15" y="137"/>
                      <a:pt x="16" y="130"/>
                      <a:pt x="19" y="123"/>
                    </a:cubicBezTo>
                    <a:cubicBezTo>
                      <a:pt x="10" y="122"/>
                      <a:pt x="0" y="112"/>
                      <a:pt x="6" y="100"/>
                    </a:cubicBezTo>
                    <a:cubicBezTo>
                      <a:pt x="25" y="56"/>
                      <a:pt x="62" y="0"/>
                      <a:pt x="120" y="16"/>
                    </a:cubicBezTo>
                    <a:cubicBezTo>
                      <a:pt x="170" y="30"/>
                      <a:pt x="174" y="93"/>
                      <a:pt x="157"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97" name="Freeform 173">
                <a:extLst>
                  <a:ext uri="{FF2B5EF4-FFF2-40B4-BE49-F238E27FC236}">
                    <a16:creationId xmlns:a16="http://schemas.microsoft.com/office/drawing/2014/main" id="{C536B767-6641-0343-842B-377C4C83F2D1}"/>
                  </a:ext>
                </a:extLst>
              </p:cNvPr>
              <p:cNvSpPr>
                <a:spLocks noChangeArrowheads="1"/>
              </p:cNvSpPr>
              <p:nvPr/>
            </p:nvSpPr>
            <p:spPr bwMode="auto">
              <a:xfrm>
                <a:off x="737338" y="4084965"/>
                <a:ext cx="88914" cy="89960"/>
              </a:xfrm>
              <a:custGeom>
                <a:avLst/>
                <a:gdLst>
                  <a:gd name="T0" fmla="*/ 64 w 186"/>
                  <a:gd name="T1" fmla="*/ 132 h 188"/>
                  <a:gd name="T2" fmla="*/ 64 w 186"/>
                  <a:gd name="T3" fmla="*/ 132 h 188"/>
                  <a:gd name="T4" fmla="*/ 112 w 186"/>
                  <a:gd name="T5" fmla="*/ 139 h 188"/>
                  <a:gd name="T6" fmla="*/ 112 w 186"/>
                  <a:gd name="T7" fmla="*/ 139 h 188"/>
                  <a:gd name="T8" fmla="*/ 137 w 186"/>
                  <a:gd name="T9" fmla="*/ 120 h 188"/>
                  <a:gd name="T10" fmla="*/ 137 w 186"/>
                  <a:gd name="T11" fmla="*/ 120 h 188"/>
                  <a:gd name="T12" fmla="*/ 154 w 186"/>
                  <a:gd name="T13" fmla="*/ 74 h 188"/>
                  <a:gd name="T14" fmla="*/ 154 w 186"/>
                  <a:gd name="T15" fmla="*/ 74 h 188"/>
                  <a:gd name="T16" fmla="*/ 116 w 186"/>
                  <a:gd name="T17" fmla="*/ 46 h 188"/>
                  <a:gd name="T18" fmla="*/ 116 w 186"/>
                  <a:gd name="T19" fmla="*/ 46 h 188"/>
                  <a:gd name="T20" fmla="*/ 100 w 186"/>
                  <a:gd name="T21" fmla="*/ 51 h 188"/>
                  <a:gd name="T22" fmla="*/ 100 w 186"/>
                  <a:gd name="T23" fmla="*/ 51 h 188"/>
                  <a:gd name="T24" fmla="*/ 64 w 186"/>
                  <a:gd name="T25" fmla="*/ 132 h 188"/>
                  <a:gd name="T26" fmla="*/ 58 w 186"/>
                  <a:gd name="T27" fmla="*/ 42 h 188"/>
                  <a:gd name="T28" fmla="*/ 58 w 186"/>
                  <a:gd name="T29" fmla="*/ 42 h 188"/>
                  <a:gd name="T30" fmla="*/ 169 w 186"/>
                  <a:gd name="T31" fmla="*/ 51 h 188"/>
                  <a:gd name="T32" fmla="*/ 169 w 186"/>
                  <a:gd name="T33" fmla="*/ 51 h 188"/>
                  <a:gd name="T34" fmla="*/ 180 w 186"/>
                  <a:gd name="T35" fmla="*/ 113 h 188"/>
                  <a:gd name="T36" fmla="*/ 180 w 186"/>
                  <a:gd name="T37" fmla="*/ 113 h 188"/>
                  <a:gd name="T38" fmla="*/ 168 w 186"/>
                  <a:gd name="T39" fmla="*/ 125 h 188"/>
                  <a:gd name="T40" fmla="*/ 168 w 186"/>
                  <a:gd name="T41" fmla="*/ 125 h 188"/>
                  <a:gd name="T42" fmla="*/ 168 w 186"/>
                  <a:gd name="T43" fmla="*/ 149 h 188"/>
                  <a:gd name="T44" fmla="*/ 168 w 186"/>
                  <a:gd name="T45" fmla="*/ 149 h 188"/>
                  <a:gd name="T46" fmla="*/ 35 w 186"/>
                  <a:gd name="T47" fmla="*/ 143 h 188"/>
                  <a:gd name="T48" fmla="*/ 35 w 186"/>
                  <a:gd name="T49" fmla="*/ 143 h 188"/>
                  <a:gd name="T50" fmla="*/ 58 w 186"/>
                  <a:gd name="T51" fmla="*/ 42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6" h="188">
                    <a:moveTo>
                      <a:pt x="64" y="132"/>
                    </a:moveTo>
                    <a:lnTo>
                      <a:pt x="64" y="132"/>
                    </a:lnTo>
                    <a:cubicBezTo>
                      <a:pt x="79" y="143"/>
                      <a:pt x="96" y="143"/>
                      <a:pt x="112" y="139"/>
                    </a:cubicBezTo>
                    <a:lnTo>
                      <a:pt x="112" y="139"/>
                    </a:lnTo>
                    <a:cubicBezTo>
                      <a:pt x="116" y="130"/>
                      <a:pt x="125" y="126"/>
                      <a:pt x="137" y="120"/>
                    </a:cubicBezTo>
                    <a:lnTo>
                      <a:pt x="137" y="120"/>
                    </a:lnTo>
                    <a:cubicBezTo>
                      <a:pt x="154" y="109"/>
                      <a:pt x="164" y="95"/>
                      <a:pt x="154" y="74"/>
                    </a:cubicBezTo>
                    <a:lnTo>
                      <a:pt x="154" y="74"/>
                    </a:lnTo>
                    <a:cubicBezTo>
                      <a:pt x="150" y="63"/>
                      <a:pt x="127" y="46"/>
                      <a:pt x="116" y="46"/>
                    </a:cubicBezTo>
                    <a:lnTo>
                      <a:pt x="116" y="46"/>
                    </a:lnTo>
                    <a:cubicBezTo>
                      <a:pt x="110" y="46"/>
                      <a:pt x="104" y="50"/>
                      <a:pt x="100" y="51"/>
                    </a:cubicBezTo>
                    <a:lnTo>
                      <a:pt x="100" y="51"/>
                    </a:lnTo>
                    <a:cubicBezTo>
                      <a:pt x="75" y="63"/>
                      <a:pt x="21" y="99"/>
                      <a:pt x="64" y="132"/>
                    </a:cubicBezTo>
                    <a:close/>
                    <a:moveTo>
                      <a:pt x="58" y="42"/>
                    </a:moveTo>
                    <a:lnTo>
                      <a:pt x="58" y="42"/>
                    </a:lnTo>
                    <a:cubicBezTo>
                      <a:pt x="89" y="24"/>
                      <a:pt x="146" y="0"/>
                      <a:pt x="169" y="51"/>
                    </a:cubicBezTo>
                    <a:lnTo>
                      <a:pt x="169" y="51"/>
                    </a:lnTo>
                    <a:cubicBezTo>
                      <a:pt x="179" y="71"/>
                      <a:pt x="185" y="96"/>
                      <a:pt x="180" y="113"/>
                    </a:cubicBezTo>
                    <a:lnTo>
                      <a:pt x="180" y="113"/>
                    </a:lnTo>
                    <a:cubicBezTo>
                      <a:pt x="177" y="118"/>
                      <a:pt x="173" y="122"/>
                      <a:pt x="168" y="125"/>
                    </a:cubicBezTo>
                    <a:lnTo>
                      <a:pt x="168" y="125"/>
                    </a:lnTo>
                    <a:cubicBezTo>
                      <a:pt x="176" y="132"/>
                      <a:pt x="179" y="143"/>
                      <a:pt x="168" y="149"/>
                    </a:cubicBezTo>
                    <a:lnTo>
                      <a:pt x="168" y="149"/>
                    </a:lnTo>
                    <a:cubicBezTo>
                      <a:pt x="133" y="167"/>
                      <a:pt x="75" y="187"/>
                      <a:pt x="35" y="143"/>
                    </a:cubicBezTo>
                    <a:lnTo>
                      <a:pt x="35" y="143"/>
                    </a:lnTo>
                    <a:cubicBezTo>
                      <a:pt x="0" y="105"/>
                      <a:pt x="25" y="61"/>
                      <a:pt x="58" y="42"/>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98" name="Freeform 174">
                <a:extLst>
                  <a:ext uri="{FF2B5EF4-FFF2-40B4-BE49-F238E27FC236}">
                    <a16:creationId xmlns:a16="http://schemas.microsoft.com/office/drawing/2014/main" id="{8C2FDE48-B932-8948-AF1F-76693356C5A9}"/>
                  </a:ext>
                </a:extLst>
              </p:cNvPr>
              <p:cNvSpPr>
                <a:spLocks noChangeArrowheads="1"/>
              </p:cNvSpPr>
              <p:nvPr/>
            </p:nvSpPr>
            <p:spPr bwMode="auto">
              <a:xfrm>
                <a:off x="913577" y="4096011"/>
                <a:ext cx="85738" cy="71022"/>
              </a:xfrm>
              <a:custGeom>
                <a:avLst/>
                <a:gdLst>
                  <a:gd name="T0" fmla="*/ 129 w 179"/>
                  <a:gd name="T1" fmla="*/ 62 h 149"/>
                  <a:gd name="T2" fmla="*/ 129 w 179"/>
                  <a:gd name="T3" fmla="*/ 62 h 149"/>
                  <a:gd name="T4" fmla="*/ 88 w 179"/>
                  <a:gd name="T5" fmla="*/ 34 h 149"/>
                  <a:gd name="T6" fmla="*/ 88 w 179"/>
                  <a:gd name="T7" fmla="*/ 34 h 149"/>
                  <a:gd name="T8" fmla="*/ 58 w 179"/>
                  <a:gd name="T9" fmla="*/ 41 h 149"/>
                  <a:gd name="T10" fmla="*/ 58 w 179"/>
                  <a:gd name="T11" fmla="*/ 41 h 149"/>
                  <a:gd name="T12" fmla="*/ 24 w 179"/>
                  <a:gd name="T13" fmla="*/ 76 h 149"/>
                  <a:gd name="T14" fmla="*/ 24 w 179"/>
                  <a:gd name="T15" fmla="*/ 76 h 149"/>
                  <a:gd name="T16" fmla="*/ 46 w 179"/>
                  <a:gd name="T17" fmla="*/ 117 h 149"/>
                  <a:gd name="T18" fmla="*/ 46 w 179"/>
                  <a:gd name="T19" fmla="*/ 117 h 149"/>
                  <a:gd name="T20" fmla="*/ 64 w 179"/>
                  <a:gd name="T21" fmla="*/ 118 h 149"/>
                  <a:gd name="T22" fmla="*/ 64 w 179"/>
                  <a:gd name="T23" fmla="*/ 118 h 149"/>
                  <a:gd name="T24" fmla="*/ 129 w 179"/>
                  <a:gd name="T25" fmla="*/ 62 h 149"/>
                  <a:gd name="T26" fmla="*/ 98 w 179"/>
                  <a:gd name="T27" fmla="*/ 144 h 149"/>
                  <a:gd name="T28" fmla="*/ 98 w 179"/>
                  <a:gd name="T29" fmla="*/ 144 h 149"/>
                  <a:gd name="T30" fmla="*/ 0 w 179"/>
                  <a:gd name="T31" fmla="*/ 89 h 149"/>
                  <a:gd name="T32" fmla="*/ 0 w 179"/>
                  <a:gd name="T33" fmla="*/ 89 h 149"/>
                  <a:gd name="T34" fmla="*/ 18 w 179"/>
                  <a:gd name="T35" fmla="*/ 30 h 149"/>
                  <a:gd name="T36" fmla="*/ 18 w 179"/>
                  <a:gd name="T37" fmla="*/ 30 h 149"/>
                  <a:gd name="T38" fmla="*/ 32 w 179"/>
                  <a:gd name="T39" fmla="*/ 22 h 149"/>
                  <a:gd name="T40" fmla="*/ 32 w 179"/>
                  <a:gd name="T41" fmla="*/ 22 h 149"/>
                  <a:gd name="T42" fmla="*/ 41 w 179"/>
                  <a:gd name="T43" fmla="*/ 1 h 149"/>
                  <a:gd name="T44" fmla="*/ 41 w 179"/>
                  <a:gd name="T45" fmla="*/ 1 h 149"/>
                  <a:gd name="T46" fmla="*/ 161 w 179"/>
                  <a:gd name="T47" fmla="*/ 62 h 149"/>
                  <a:gd name="T48" fmla="*/ 161 w 179"/>
                  <a:gd name="T49" fmla="*/ 62 h 149"/>
                  <a:gd name="T50" fmla="*/ 98 w 179"/>
                  <a:gd name="T51" fmla="*/ 144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9" h="149">
                    <a:moveTo>
                      <a:pt x="129" y="62"/>
                    </a:moveTo>
                    <a:lnTo>
                      <a:pt x="129" y="62"/>
                    </a:lnTo>
                    <a:cubicBezTo>
                      <a:pt x="120" y="44"/>
                      <a:pt x="106" y="37"/>
                      <a:pt x="88" y="34"/>
                    </a:cubicBezTo>
                    <a:lnTo>
                      <a:pt x="88" y="34"/>
                    </a:lnTo>
                    <a:cubicBezTo>
                      <a:pt x="81" y="41"/>
                      <a:pt x="71" y="39"/>
                      <a:pt x="58" y="41"/>
                    </a:cubicBezTo>
                    <a:lnTo>
                      <a:pt x="58" y="41"/>
                    </a:lnTo>
                    <a:cubicBezTo>
                      <a:pt x="40" y="43"/>
                      <a:pt x="23" y="52"/>
                      <a:pt x="24" y="76"/>
                    </a:cubicBezTo>
                    <a:lnTo>
                      <a:pt x="24" y="76"/>
                    </a:lnTo>
                    <a:cubicBezTo>
                      <a:pt x="24" y="88"/>
                      <a:pt x="36" y="113"/>
                      <a:pt x="46" y="117"/>
                    </a:cubicBezTo>
                    <a:lnTo>
                      <a:pt x="46" y="117"/>
                    </a:lnTo>
                    <a:cubicBezTo>
                      <a:pt x="52" y="119"/>
                      <a:pt x="60" y="118"/>
                      <a:pt x="64" y="118"/>
                    </a:cubicBezTo>
                    <a:lnTo>
                      <a:pt x="64" y="118"/>
                    </a:lnTo>
                    <a:cubicBezTo>
                      <a:pt x="91" y="118"/>
                      <a:pt x="155" y="109"/>
                      <a:pt x="129" y="62"/>
                    </a:cubicBezTo>
                    <a:close/>
                    <a:moveTo>
                      <a:pt x="98" y="144"/>
                    </a:moveTo>
                    <a:lnTo>
                      <a:pt x="98" y="144"/>
                    </a:lnTo>
                    <a:cubicBezTo>
                      <a:pt x="62" y="148"/>
                      <a:pt x="0" y="146"/>
                      <a:pt x="0" y="89"/>
                    </a:cubicBezTo>
                    <a:lnTo>
                      <a:pt x="0" y="89"/>
                    </a:lnTo>
                    <a:cubicBezTo>
                      <a:pt x="0" y="68"/>
                      <a:pt x="4" y="43"/>
                      <a:pt x="18" y="30"/>
                    </a:cubicBezTo>
                    <a:lnTo>
                      <a:pt x="18" y="30"/>
                    </a:lnTo>
                    <a:cubicBezTo>
                      <a:pt x="21" y="26"/>
                      <a:pt x="27" y="23"/>
                      <a:pt x="32" y="22"/>
                    </a:cubicBezTo>
                    <a:lnTo>
                      <a:pt x="32" y="22"/>
                    </a:lnTo>
                    <a:cubicBezTo>
                      <a:pt x="28" y="14"/>
                      <a:pt x="31" y="2"/>
                      <a:pt x="41" y="1"/>
                    </a:cubicBezTo>
                    <a:lnTo>
                      <a:pt x="41" y="1"/>
                    </a:lnTo>
                    <a:cubicBezTo>
                      <a:pt x="83" y="0"/>
                      <a:pt x="142" y="6"/>
                      <a:pt x="161" y="62"/>
                    </a:cubicBezTo>
                    <a:lnTo>
                      <a:pt x="161" y="62"/>
                    </a:lnTo>
                    <a:cubicBezTo>
                      <a:pt x="178" y="113"/>
                      <a:pt x="136" y="142"/>
                      <a:pt x="98" y="144"/>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99" name="Freeform 175">
                <a:extLst>
                  <a:ext uri="{FF2B5EF4-FFF2-40B4-BE49-F238E27FC236}">
                    <a16:creationId xmlns:a16="http://schemas.microsoft.com/office/drawing/2014/main" id="{C6E6BB81-27A5-F743-85BA-4212EE4D506A}"/>
                  </a:ext>
                </a:extLst>
              </p:cNvPr>
              <p:cNvSpPr>
                <a:spLocks/>
              </p:cNvSpPr>
              <p:nvPr/>
            </p:nvSpPr>
            <p:spPr bwMode="auto">
              <a:xfrm>
                <a:off x="1079397" y="4079168"/>
                <a:ext cx="81699" cy="113117"/>
              </a:xfrm>
              <a:custGeom>
                <a:avLst/>
                <a:gdLst>
                  <a:gd name="T0" fmla="*/ 47697 w 173"/>
                  <a:gd name="T1" fmla="*/ 23289 h 238"/>
                  <a:gd name="T2" fmla="*/ 47697 w 173"/>
                  <a:gd name="T3" fmla="*/ 23289 h 238"/>
                  <a:gd name="T4" fmla="*/ 26446 w 173"/>
                  <a:gd name="T5" fmla="*/ 34696 h 238"/>
                  <a:gd name="T6" fmla="*/ 26446 w 173"/>
                  <a:gd name="T7" fmla="*/ 34696 h 238"/>
                  <a:gd name="T8" fmla="*/ 21723 w 173"/>
                  <a:gd name="T9" fmla="*/ 51806 h 238"/>
                  <a:gd name="T10" fmla="*/ 21723 w 173"/>
                  <a:gd name="T11" fmla="*/ 51806 h 238"/>
                  <a:gd name="T12" fmla="*/ 27390 w 173"/>
                  <a:gd name="T13" fmla="*/ 80323 h 238"/>
                  <a:gd name="T14" fmla="*/ 27390 w 173"/>
                  <a:gd name="T15" fmla="*/ 80323 h 238"/>
                  <a:gd name="T16" fmla="*/ 50058 w 173"/>
                  <a:gd name="T17" fmla="*/ 80798 h 238"/>
                  <a:gd name="T18" fmla="*/ 50058 w 173"/>
                  <a:gd name="T19" fmla="*/ 80798 h 238"/>
                  <a:gd name="T20" fmla="*/ 54781 w 173"/>
                  <a:gd name="T21" fmla="*/ 72718 h 238"/>
                  <a:gd name="T22" fmla="*/ 54781 w 173"/>
                  <a:gd name="T23" fmla="*/ 72718 h 238"/>
                  <a:gd name="T24" fmla="*/ 47697 w 173"/>
                  <a:gd name="T25" fmla="*/ 23289 h 238"/>
                  <a:gd name="T26" fmla="*/ 73671 w 173"/>
                  <a:gd name="T27" fmla="*/ 64638 h 238"/>
                  <a:gd name="T28" fmla="*/ 73671 w 173"/>
                  <a:gd name="T29" fmla="*/ 64638 h 238"/>
                  <a:gd name="T30" fmla="*/ 26446 w 173"/>
                  <a:gd name="T31" fmla="*/ 95056 h 238"/>
                  <a:gd name="T32" fmla="*/ 26446 w 173"/>
                  <a:gd name="T33" fmla="*/ 95056 h 238"/>
                  <a:gd name="T34" fmla="*/ 6611 w 173"/>
                  <a:gd name="T35" fmla="*/ 68441 h 238"/>
                  <a:gd name="T36" fmla="*/ 6611 w 173"/>
                  <a:gd name="T37" fmla="*/ 68441 h 238"/>
                  <a:gd name="T38" fmla="*/ 8028 w 173"/>
                  <a:gd name="T39" fmla="*/ 59410 h 238"/>
                  <a:gd name="T40" fmla="*/ 8028 w 173"/>
                  <a:gd name="T41" fmla="*/ 59410 h 238"/>
                  <a:gd name="T42" fmla="*/ 2361 w 173"/>
                  <a:gd name="T43" fmla="*/ 48954 h 238"/>
                  <a:gd name="T44" fmla="*/ 2361 w 173"/>
                  <a:gd name="T45" fmla="*/ 48954 h 238"/>
                  <a:gd name="T46" fmla="*/ 56670 w 173"/>
                  <a:gd name="T47" fmla="*/ 8080 h 238"/>
                  <a:gd name="T48" fmla="*/ 56670 w 173"/>
                  <a:gd name="T49" fmla="*/ 8080 h 238"/>
                  <a:gd name="T50" fmla="*/ 73671 w 173"/>
                  <a:gd name="T51" fmla="*/ 64638 h 23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3" h="238">
                    <a:moveTo>
                      <a:pt x="101" y="49"/>
                    </a:moveTo>
                    <a:lnTo>
                      <a:pt x="101" y="49"/>
                    </a:lnTo>
                    <a:cubicBezTo>
                      <a:pt x="83" y="48"/>
                      <a:pt x="67" y="58"/>
                      <a:pt x="56" y="73"/>
                    </a:cubicBezTo>
                    <a:cubicBezTo>
                      <a:pt x="58" y="86"/>
                      <a:pt x="53" y="95"/>
                      <a:pt x="46" y="109"/>
                    </a:cubicBezTo>
                    <a:cubicBezTo>
                      <a:pt x="39" y="130"/>
                      <a:pt x="38" y="153"/>
                      <a:pt x="58" y="169"/>
                    </a:cubicBezTo>
                    <a:cubicBezTo>
                      <a:pt x="68" y="175"/>
                      <a:pt x="96" y="178"/>
                      <a:pt x="106" y="170"/>
                    </a:cubicBezTo>
                    <a:cubicBezTo>
                      <a:pt x="110" y="166"/>
                      <a:pt x="113" y="158"/>
                      <a:pt x="116" y="153"/>
                    </a:cubicBezTo>
                    <a:cubicBezTo>
                      <a:pt x="129" y="125"/>
                      <a:pt x="155" y="54"/>
                      <a:pt x="101" y="49"/>
                    </a:cubicBezTo>
                    <a:close/>
                    <a:moveTo>
                      <a:pt x="156" y="136"/>
                    </a:moveTo>
                    <a:lnTo>
                      <a:pt x="156" y="136"/>
                    </a:lnTo>
                    <a:cubicBezTo>
                      <a:pt x="139" y="174"/>
                      <a:pt x="106" y="237"/>
                      <a:pt x="56" y="200"/>
                    </a:cubicBezTo>
                    <a:cubicBezTo>
                      <a:pt x="39" y="187"/>
                      <a:pt x="20" y="166"/>
                      <a:pt x="14" y="144"/>
                    </a:cubicBezTo>
                    <a:cubicBezTo>
                      <a:pt x="14" y="138"/>
                      <a:pt x="14" y="132"/>
                      <a:pt x="17" y="125"/>
                    </a:cubicBezTo>
                    <a:cubicBezTo>
                      <a:pt x="8" y="124"/>
                      <a:pt x="0" y="113"/>
                      <a:pt x="5" y="103"/>
                    </a:cubicBezTo>
                    <a:cubicBezTo>
                      <a:pt x="25" y="58"/>
                      <a:pt x="62" y="0"/>
                      <a:pt x="120" y="17"/>
                    </a:cubicBezTo>
                    <a:cubicBezTo>
                      <a:pt x="171" y="32"/>
                      <a:pt x="172" y="94"/>
                      <a:pt x="156" y="136"/>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00" name="Freeform 176">
                <a:extLst>
                  <a:ext uri="{FF2B5EF4-FFF2-40B4-BE49-F238E27FC236}">
                    <a16:creationId xmlns:a16="http://schemas.microsoft.com/office/drawing/2014/main" id="{A2317DC2-C7F8-D54B-9F57-117CCD40715F}"/>
                  </a:ext>
                </a:extLst>
              </p:cNvPr>
              <p:cNvSpPr>
                <a:spLocks noChangeArrowheads="1"/>
              </p:cNvSpPr>
              <p:nvPr/>
            </p:nvSpPr>
            <p:spPr bwMode="auto">
              <a:xfrm>
                <a:off x="1407365" y="4084964"/>
                <a:ext cx="96853" cy="93116"/>
              </a:xfrm>
              <a:custGeom>
                <a:avLst/>
                <a:gdLst>
                  <a:gd name="T0" fmla="*/ 60 w 203"/>
                  <a:gd name="T1" fmla="*/ 133 h 196"/>
                  <a:gd name="T2" fmla="*/ 60 w 203"/>
                  <a:gd name="T3" fmla="*/ 133 h 196"/>
                  <a:gd name="T4" fmla="*/ 107 w 203"/>
                  <a:gd name="T5" fmla="*/ 149 h 196"/>
                  <a:gd name="T6" fmla="*/ 107 w 203"/>
                  <a:gd name="T7" fmla="*/ 149 h 196"/>
                  <a:gd name="T8" fmla="*/ 141 w 203"/>
                  <a:gd name="T9" fmla="*/ 130 h 196"/>
                  <a:gd name="T10" fmla="*/ 141 w 203"/>
                  <a:gd name="T11" fmla="*/ 130 h 196"/>
                  <a:gd name="T12" fmla="*/ 176 w 203"/>
                  <a:gd name="T13" fmla="*/ 82 h 196"/>
                  <a:gd name="T14" fmla="*/ 176 w 203"/>
                  <a:gd name="T15" fmla="*/ 82 h 196"/>
                  <a:gd name="T16" fmla="*/ 143 w 203"/>
                  <a:gd name="T17" fmla="*/ 46 h 196"/>
                  <a:gd name="T18" fmla="*/ 143 w 203"/>
                  <a:gd name="T19" fmla="*/ 46 h 196"/>
                  <a:gd name="T20" fmla="*/ 126 w 203"/>
                  <a:gd name="T21" fmla="*/ 50 h 196"/>
                  <a:gd name="T22" fmla="*/ 126 w 203"/>
                  <a:gd name="T23" fmla="*/ 50 h 196"/>
                  <a:gd name="T24" fmla="*/ 60 w 203"/>
                  <a:gd name="T25" fmla="*/ 133 h 196"/>
                  <a:gd name="T26" fmla="*/ 84 w 203"/>
                  <a:gd name="T27" fmla="*/ 34 h 196"/>
                  <a:gd name="T28" fmla="*/ 84 w 203"/>
                  <a:gd name="T29" fmla="*/ 34 h 196"/>
                  <a:gd name="T30" fmla="*/ 199 w 203"/>
                  <a:gd name="T31" fmla="*/ 61 h 196"/>
                  <a:gd name="T32" fmla="*/ 199 w 203"/>
                  <a:gd name="T33" fmla="*/ 61 h 196"/>
                  <a:gd name="T34" fmla="*/ 189 w 203"/>
                  <a:gd name="T35" fmla="*/ 128 h 196"/>
                  <a:gd name="T36" fmla="*/ 189 w 203"/>
                  <a:gd name="T37" fmla="*/ 128 h 196"/>
                  <a:gd name="T38" fmla="*/ 173 w 203"/>
                  <a:gd name="T39" fmla="*/ 141 h 196"/>
                  <a:gd name="T40" fmla="*/ 173 w 203"/>
                  <a:gd name="T41" fmla="*/ 141 h 196"/>
                  <a:gd name="T42" fmla="*/ 165 w 203"/>
                  <a:gd name="T43" fmla="*/ 166 h 196"/>
                  <a:gd name="T44" fmla="*/ 165 w 203"/>
                  <a:gd name="T45" fmla="*/ 166 h 196"/>
                  <a:gd name="T46" fmla="*/ 24 w 203"/>
                  <a:gd name="T47" fmla="*/ 142 h 196"/>
                  <a:gd name="T48" fmla="*/ 24 w 203"/>
                  <a:gd name="T49" fmla="*/ 142 h 196"/>
                  <a:gd name="T50" fmla="*/ 84 w 203"/>
                  <a:gd name="T51" fmla="*/ 34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3" h="196">
                    <a:moveTo>
                      <a:pt x="60" y="133"/>
                    </a:moveTo>
                    <a:lnTo>
                      <a:pt x="60" y="133"/>
                    </a:lnTo>
                    <a:cubicBezTo>
                      <a:pt x="72" y="147"/>
                      <a:pt x="90" y="150"/>
                      <a:pt x="107" y="149"/>
                    </a:cubicBezTo>
                    <a:lnTo>
                      <a:pt x="107" y="149"/>
                    </a:lnTo>
                    <a:cubicBezTo>
                      <a:pt x="115" y="138"/>
                      <a:pt x="126" y="135"/>
                      <a:pt x="141" y="130"/>
                    </a:cubicBezTo>
                    <a:lnTo>
                      <a:pt x="141" y="130"/>
                    </a:lnTo>
                    <a:cubicBezTo>
                      <a:pt x="162" y="121"/>
                      <a:pt x="178" y="107"/>
                      <a:pt x="176" y="82"/>
                    </a:cubicBezTo>
                    <a:lnTo>
                      <a:pt x="176" y="82"/>
                    </a:lnTo>
                    <a:cubicBezTo>
                      <a:pt x="173" y="68"/>
                      <a:pt x="156" y="47"/>
                      <a:pt x="143" y="46"/>
                    </a:cubicBezTo>
                    <a:lnTo>
                      <a:pt x="143" y="46"/>
                    </a:lnTo>
                    <a:cubicBezTo>
                      <a:pt x="139" y="45"/>
                      <a:pt x="130" y="49"/>
                      <a:pt x="126" y="50"/>
                    </a:cubicBezTo>
                    <a:lnTo>
                      <a:pt x="126" y="50"/>
                    </a:lnTo>
                    <a:cubicBezTo>
                      <a:pt x="95" y="59"/>
                      <a:pt x="26" y="91"/>
                      <a:pt x="60" y="133"/>
                    </a:cubicBezTo>
                    <a:close/>
                    <a:moveTo>
                      <a:pt x="84" y="34"/>
                    </a:moveTo>
                    <a:lnTo>
                      <a:pt x="84" y="34"/>
                    </a:lnTo>
                    <a:cubicBezTo>
                      <a:pt x="123" y="18"/>
                      <a:pt x="191" y="0"/>
                      <a:pt x="199" y="61"/>
                    </a:cubicBezTo>
                    <a:lnTo>
                      <a:pt x="199" y="61"/>
                    </a:lnTo>
                    <a:cubicBezTo>
                      <a:pt x="202" y="82"/>
                      <a:pt x="202" y="109"/>
                      <a:pt x="189" y="128"/>
                    </a:cubicBezTo>
                    <a:lnTo>
                      <a:pt x="189" y="128"/>
                    </a:lnTo>
                    <a:cubicBezTo>
                      <a:pt x="183" y="134"/>
                      <a:pt x="178" y="137"/>
                      <a:pt x="173" y="141"/>
                    </a:cubicBezTo>
                    <a:lnTo>
                      <a:pt x="173" y="141"/>
                    </a:lnTo>
                    <a:cubicBezTo>
                      <a:pt x="178" y="147"/>
                      <a:pt x="177" y="162"/>
                      <a:pt x="165" y="166"/>
                    </a:cubicBezTo>
                    <a:lnTo>
                      <a:pt x="165" y="166"/>
                    </a:lnTo>
                    <a:cubicBezTo>
                      <a:pt x="120" y="181"/>
                      <a:pt x="53" y="195"/>
                      <a:pt x="24" y="142"/>
                    </a:cubicBezTo>
                    <a:lnTo>
                      <a:pt x="24" y="142"/>
                    </a:lnTo>
                    <a:cubicBezTo>
                      <a:pt x="0" y="95"/>
                      <a:pt x="43" y="50"/>
                      <a:pt x="84" y="34"/>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01" name="Freeform 177">
                <a:extLst>
                  <a:ext uri="{FF2B5EF4-FFF2-40B4-BE49-F238E27FC236}">
                    <a16:creationId xmlns:a16="http://schemas.microsoft.com/office/drawing/2014/main" id="{DFCF62D8-420A-4547-88DA-3CC515B18D13}"/>
                  </a:ext>
                </a:extLst>
              </p:cNvPr>
              <p:cNvSpPr>
                <a:spLocks/>
              </p:cNvSpPr>
              <p:nvPr/>
            </p:nvSpPr>
            <p:spPr bwMode="auto">
              <a:xfrm>
                <a:off x="1590538" y="4079168"/>
                <a:ext cx="81699" cy="113117"/>
              </a:xfrm>
              <a:custGeom>
                <a:avLst/>
                <a:gdLst>
                  <a:gd name="T0" fmla="*/ 47697 w 173"/>
                  <a:gd name="T1" fmla="*/ 23486 h 236"/>
                  <a:gd name="T2" fmla="*/ 47697 w 173"/>
                  <a:gd name="T3" fmla="*/ 23486 h 236"/>
                  <a:gd name="T4" fmla="*/ 26446 w 173"/>
                  <a:gd name="T5" fmla="*/ 34510 h 236"/>
                  <a:gd name="T6" fmla="*/ 26446 w 173"/>
                  <a:gd name="T7" fmla="*/ 34510 h 236"/>
                  <a:gd name="T8" fmla="*/ 22196 w 173"/>
                  <a:gd name="T9" fmla="*/ 52245 h 236"/>
                  <a:gd name="T10" fmla="*/ 22196 w 173"/>
                  <a:gd name="T11" fmla="*/ 52245 h 236"/>
                  <a:gd name="T12" fmla="*/ 27390 w 173"/>
                  <a:gd name="T13" fmla="*/ 80045 h 236"/>
                  <a:gd name="T14" fmla="*/ 27390 w 173"/>
                  <a:gd name="T15" fmla="*/ 80045 h 236"/>
                  <a:gd name="T16" fmla="*/ 50058 w 173"/>
                  <a:gd name="T17" fmla="*/ 81003 h 236"/>
                  <a:gd name="T18" fmla="*/ 50058 w 173"/>
                  <a:gd name="T19" fmla="*/ 81003 h 236"/>
                  <a:gd name="T20" fmla="*/ 54309 w 173"/>
                  <a:gd name="T21" fmla="*/ 72855 h 236"/>
                  <a:gd name="T22" fmla="*/ 54309 w 173"/>
                  <a:gd name="T23" fmla="*/ 72855 h 236"/>
                  <a:gd name="T24" fmla="*/ 47697 w 173"/>
                  <a:gd name="T25" fmla="*/ 23486 h 236"/>
                  <a:gd name="T26" fmla="*/ 73671 w 173"/>
                  <a:gd name="T27" fmla="*/ 64227 h 236"/>
                  <a:gd name="T28" fmla="*/ 73671 w 173"/>
                  <a:gd name="T29" fmla="*/ 64227 h 236"/>
                  <a:gd name="T30" fmla="*/ 26446 w 173"/>
                  <a:gd name="T31" fmla="*/ 95862 h 236"/>
                  <a:gd name="T32" fmla="*/ 26446 w 173"/>
                  <a:gd name="T33" fmla="*/ 95862 h 236"/>
                  <a:gd name="T34" fmla="*/ 7556 w 173"/>
                  <a:gd name="T35" fmla="*/ 68541 h 236"/>
                  <a:gd name="T36" fmla="*/ 7556 w 173"/>
                  <a:gd name="T37" fmla="*/ 68541 h 236"/>
                  <a:gd name="T38" fmla="*/ 8028 w 173"/>
                  <a:gd name="T39" fmla="*/ 58955 h 236"/>
                  <a:gd name="T40" fmla="*/ 8028 w 173"/>
                  <a:gd name="T41" fmla="*/ 58955 h 236"/>
                  <a:gd name="T42" fmla="*/ 1889 w 173"/>
                  <a:gd name="T43" fmla="*/ 48410 h 236"/>
                  <a:gd name="T44" fmla="*/ 1889 w 173"/>
                  <a:gd name="T45" fmla="*/ 48410 h 236"/>
                  <a:gd name="T46" fmla="*/ 55725 w 173"/>
                  <a:gd name="T47" fmla="*/ 8148 h 236"/>
                  <a:gd name="T48" fmla="*/ 55725 w 173"/>
                  <a:gd name="T49" fmla="*/ 8148 h 236"/>
                  <a:gd name="T50" fmla="*/ 73671 w 173"/>
                  <a:gd name="T51" fmla="*/ 64227 h 2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3" h="236">
                    <a:moveTo>
                      <a:pt x="101" y="49"/>
                    </a:moveTo>
                    <a:lnTo>
                      <a:pt x="101" y="49"/>
                    </a:lnTo>
                    <a:cubicBezTo>
                      <a:pt x="83" y="47"/>
                      <a:pt x="68" y="58"/>
                      <a:pt x="56" y="72"/>
                    </a:cubicBezTo>
                    <a:cubicBezTo>
                      <a:pt x="58" y="85"/>
                      <a:pt x="52" y="95"/>
                      <a:pt x="47" y="109"/>
                    </a:cubicBezTo>
                    <a:cubicBezTo>
                      <a:pt x="39" y="130"/>
                      <a:pt x="38" y="152"/>
                      <a:pt x="58" y="167"/>
                    </a:cubicBezTo>
                    <a:cubicBezTo>
                      <a:pt x="68" y="175"/>
                      <a:pt x="96" y="177"/>
                      <a:pt x="106" y="169"/>
                    </a:cubicBezTo>
                    <a:cubicBezTo>
                      <a:pt x="110" y="166"/>
                      <a:pt x="113" y="158"/>
                      <a:pt x="115" y="152"/>
                    </a:cubicBezTo>
                    <a:cubicBezTo>
                      <a:pt x="129" y="123"/>
                      <a:pt x="155" y="53"/>
                      <a:pt x="101" y="49"/>
                    </a:cubicBezTo>
                    <a:close/>
                    <a:moveTo>
                      <a:pt x="156" y="134"/>
                    </a:moveTo>
                    <a:lnTo>
                      <a:pt x="156" y="134"/>
                    </a:lnTo>
                    <a:cubicBezTo>
                      <a:pt x="140" y="173"/>
                      <a:pt x="106" y="235"/>
                      <a:pt x="56" y="200"/>
                    </a:cubicBezTo>
                    <a:cubicBezTo>
                      <a:pt x="39" y="187"/>
                      <a:pt x="20" y="166"/>
                      <a:pt x="16" y="143"/>
                    </a:cubicBezTo>
                    <a:cubicBezTo>
                      <a:pt x="14" y="137"/>
                      <a:pt x="16" y="131"/>
                      <a:pt x="17" y="123"/>
                    </a:cubicBezTo>
                    <a:cubicBezTo>
                      <a:pt x="8" y="123"/>
                      <a:pt x="0" y="113"/>
                      <a:pt x="4" y="101"/>
                    </a:cubicBezTo>
                    <a:cubicBezTo>
                      <a:pt x="25" y="58"/>
                      <a:pt x="62" y="0"/>
                      <a:pt x="118" y="17"/>
                    </a:cubicBezTo>
                    <a:cubicBezTo>
                      <a:pt x="169" y="31"/>
                      <a:pt x="172" y="93"/>
                      <a:pt x="156"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02" name="Freeform 178">
                <a:extLst>
                  <a:ext uri="{FF2B5EF4-FFF2-40B4-BE49-F238E27FC236}">
                    <a16:creationId xmlns:a16="http://schemas.microsoft.com/office/drawing/2014/main" id="{0E27000B-FFB5-874C-919E-9A68421E115D}"/>
                  </a:ext>
                </a:extLst>
              </p:cNvPr>
              <p:cNvSpPr>
                <a:spLocks noChangeArrowheads="1"/>
              </p:cNvSpPr>
              <p:nvPr/>
            </p:nvSpPr>
            <p:spPr bwMode="auto">
              <a:xfrm>
                <a:off x="1247004" y="4097590"/>
                <a:ext cx="85738" cy="71021"/>
              </a:xfrm>
              <a:custGeom>
                <a:avLst/>
                <a:gdLst>
                  <a:gd name="T0" fmla="*/ 129 w 179"/>
                  <a:gd name="T1" fmla="*/ 60 h 148"/>
                  <a:gd name="T2" fmla="*/ 129 w 179"/>
                  <a:gd name="T3" fmla="*/ 60 h 148"/>
                  <a:gd name="T4" fmla="*/ 90 w 179"/>
                  <a:gd name="T5" fmla="*/ 33 h 148"/>
                  <a:gd name="T6" fmla="*/ 90 w 179"/>
                  <a:gd name="T7" fmla="*/ 33 h 148"/>
                  <a:gd name="T8" fmla="*/ 58 w 179"/>
                  <a:gd name="T9" fmla="*/ 40 h 148"/>
                  <a:gd name="T10" fmla="*/ 58 w 179"/>
                  <a:gd name="T11" fmla="*/ 40 h 148"/>
                  <a:gd name="T12" fmla="*/ 24 w 179"/>
                  <a:gd name="T13" fmla="*/ 76 h 148"/>
                  <a:gd name="T14" fmla="*/ 24 w 179"/>
                  <a:gd name="T15" fmla="*/ 76 h 148"/>
                  <a:gd name="T16" fmla="*/ 48 w 179"/>
                  <a:gd name="T17" fmla="*/ 117 h 148"/>
                  <a:gd name="T18" fmla="*/ 48 w 179"/>
                  <a:gd name="T19" fmla="*/ 117 h 148"/>
                  <a:gd name="T20" fmla="*/ 64 w 179"/>
                  <a:gd name="T21" fmla="*/ 117 h 148"/>
                  <a:gd name="T22" fmla="*/ 64 w 179"/>
                  <a:gd name="T23" fmla="*/ 117 h 148"/>
                  <a:gd name="T24" fmla="*/ 129 w 179"/>
                  <a:gd name="T25" fmla="*/ 60 h 148"/>
                  <a:gd name="T26" fmla="*/ 98 w 179"/>
                  <a:gd name="T27" fmla="*/ 144 h 148"/>
                  <a:gd name="T28" fmla="*/ 98 w 179"/>
                  <a:gd name="T29" fmla="*/ 144 h 148"/>
                  <a:gd name="T30" fmla="*/ 0 w 179"/>
                  <a:gd name="T31" fmla="*/ 88 h 148"/>
                  <a:gd name="T32" fmla="*/ 0 w 179"/>
                  <a:gd name="T33" fmla="*/ 88 h 148"/>
                  <a:gd name="T34" fmla="*/ 18 w 179"/>
                  <a:gd name="T35" fmla="*/ 29 h 148"/>
                  <a:gd name="T36" fmla="*/ 18 w 179"/>
                  <a:gd name="T37" fmla="*/ 29 h 148"/>
                  <a:gd name="T38" fmla="*/ 32 w 179"/>
                  <a:gd name="T39" fmla="*/ 22 h 148"/>
                  <a:gd name="T40" fmla="*/ 32 w 179"/>
                  <a:gd name="T41" fmla="*/ 22 h 148"/>
                  <a:gd name="T42" fmla="*/ 41 w 179"/>
                  <a:gd name="T43" fmla="*/ 1 h 148"/>
                  <a:gd name="T44" fmla="*/ 41 w 179"/>
                  <a:gd name="T45" fmla="*/ 1 h 148"/>
                  <a:gd name="T46" fmla="*/ 161 w 179"/>
                  <a:gd name="T47" fmla="*/ 62 h 148"/>
                  <a:gd name="T48" fmla="*/ 161 w 179"/>
                  <a:gd name="T49" fmla="*/ 62 h 148"/>
                  <a:gd name="T50" fmla="*/ 98 w 179"/>
                  <a:gd name="T51" fmla="*/ 144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9" h="148">
                    <a:moveTo>
                      <a:pt x="129" y="60"/>
                    </a:moveTo>
                    <a:lnTo>
                      <a:pt x="129" y="60"/>
                    </a:lnTo>
                    <a:cubicBezTo>
                      <a:pt x="121" y="43"/>
                      <a:pt x="106" y="35"/>
                      <a:pt x="90" y="33"/>
                    </a:cubicBezTo>
                    <a:lnTo>
                      <a:pt x="90" y="33"/>
                    </a:lnTo>
                    <a:cubicBezTo>
                      <a:pt x="82" y="40"/>
                      <a:pt x="71" y="39"/>
                      <a:pt x="58" y="40"/>
                    </a:cubicBezTo>
                    <a:lnTo>
                      <a:pt x="58" y="40"/>
                    </a:lnTo>
                    <a:cubicBezTo>
                      <a:pt x="40" y="43"/>
                      <a:pt x="23" y="52"/>
                      <a:pt x="24" y="76"/>
                    </a:cubicBezTo>
                    <a:lnTo>
                      <a:pt x="24" y="76"/>
                    </a:lnTo>
                    <a:cubicBezTo>
                      <a:pt x="24" y="86"/>
                      <a:pt x="36" y="111"/>
                      <a:pt x="48" y="117"/>
                    </a:cubicBezTo>
                    <a:lnTo>
                      <a:pt x="48" y="117"/>
                    </a:lnTo>
                    <a:cubicBezTo>
                      <a:pt x="52" y="119"/>
                      <a:pt x="60" y="117"/>
                      <a:pt x="64" y="117"/>
                    </a:cubicBezTo>
                    <a:lnTo>
                      <a:pt x="64" y="117"/>
                    </a:lnTo>
                    <a:cubicBezTo>
                      <a:pt x="91" y="117"/>
                      <a:pt x="155" y="109"/>
                      <a:pt x="129" y="60"/>
                    </a:cubicBezTo>
                    <a:close/>
                    <a:moveTo>
                      <a:pt x="98" y="144"/>
                    </a:moveTo>
                    <a:lnTo>
                      <a:pt x="98" y="144"/>
                    </a:lnTo>
                    <a:cubicBezTo>
                      <a:pt x="62" y="147"/>
                      <a:pt x="0" y="146"/>
                      <a:pt x="0" y="88"/>
                    </a:cubicBezTo>
                    <a:lnTo>
                      <a:pt x="0" y="88"/>
                    </a:lnTo>
                    <a:cubicBezTo>
                      <a:pt x="0" y="67"/>
                      <a:pt x="4" y="42"/>
                      <a:pt x="18" y="29"/>
                    </a:cubicBezTo>
                    <a:lnTo>
                      <a:pt x="18" y="29"/>
                    </a:lnTo>
                    <a:cubicBezTo>
                      <a:pt x="21" y="25"/>
                      <a:pt x="27" y="23"/>
                      <a:pt x="32" y="22"/>
                    </a:cubicBezTo>
                    <a:lnTo>
                      <a:pt x="32" y="22"/>
                    </a:lnTo>
                    <a:cubicBezTo>
                      <a:pt x="28" y="14"/>
                      <a:pt x="31" y="1"/>
                      <a:pt x="41" y="1"/>
                    </a:cubicBezTo>
                    <a:lnTo>
                      <a:pt x="41" y="1"/>
                    </a:lnTo>
                    <a:cubicBezTo>
                      <a:pt x="83" y="0"/>
                      <a:pt x="142" y="5"/>
                      <a:pt x="161" y="62"/>
                    </a:cubicBezTo>
                    <a:lnTo>
                      <a:pt x="161" y="62"/>
                    </a:lnTo>
                    <a:cubicBezTo>
                      <a:pt x="178" y="111"/>
                      <a:pt x="136" y="140"/>
                      <a:pt x="98" y="144"/>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03" name="Freeform 179">
                <a:extLst>
                  <a:ext uri="{FF2B5EF4-FFF2-40B4-BE49-F238E27FC236}">
                    <a16:creationId xmlns:a16="http://schemas.microsoft.com/office/drawing/2014/main" id="{792BA98D-6666-C24C-AE20-0104035ECE83}"/>
                  </a:ext>
                </a:extLst>
              </p:cNvPr>
              <p:cNvSpPr>
                <a:spLocks noChangeArrowheads="1"/>
              </p:cNvSpPr>
              <p:nvPr/>
            </p:nvSpPr>
            <p:spPr bwMode="auto">
              <a:xfrm>
                <a:off x="1751907" y="4084965"/>
                <a:ext cx="87325" cy="89960"/>
              </a:xfrm>
              <a:custGeom>
                <a:avLst/>
                <a:gdLst>
                  <a:gd name="T0" fmla="*/ 66 w 187"/>
                  <a:gd name="T1" fmla="*/ 132 h 188"/>
                  <a:gd name="T2" fmla="*/ 66 w 187"/>
                  <a:gd name="T3" fmla="*/ 132 h 188"/>
                  <a:gd name="T4" fmla="*/ 113 w 187"/>
                  <a:gd name="T5" fmla="*/ 140 h 188"/>
                  <a:gd name="T6" fmla="*/ 113 w 187"/>
                  <a:gd name="T7" fmla="*/ 140 h 188"/>
                  <a:gd name="T8" fmla="*/ 138 w 187"/>
                  <a:gd name="T9" fmla="*/ 120 h 188"/>
                  <a:gd name="T10" fmla="*/ 138 w 187"/>
                  <a:gd name="T11" fmla="*/ 120 h 188"/>
                  <a:gd name="T12" fmla="*/ 155 w 187"/>
                  <a:gd name="T13" fmla="*/ 73 h 188"/>
                  <a:gd name="T14" fmla="*/ 155 w 187"/>
                  <a:gd name="T15" fmla="*/ 73 h 188"/>
                  <a:gd name="T16" fmla="*/ 116 w 187"/>
                  <a:gd name="T17" fmla="*/ 45 h 188"/>
                  <a:gd name="T18" fmla="*/ 116 w 187"/>
                  <a:gd name="T19" fmla="*/ 45 h 188"/>
                  <a:gd name="T20" fmla="*/ 101 w 187"/>
                  <a:gd name="T21" fmla="*/ 52 h 188"/>
                  <a:gd name="T22" fmla="*/ 101 w 187"/>
                  <a:gd name="T23" fmla="*/ 52 h 188"/>
                  <a:gd name="T24" fmla="*/ 66 w 187"/>
                  <a:gd name="T25" fmla="*/ 132 h 188"/>
                  <a:gd name="T26" fmla="*/ 58 w 187"/>
                  <a:gd name="T27" fmla="*/ 42 h 188"/>
                  <a:gd name="T28" fmla="*/ 58 w 187"/>
                  <a:gd name="T29" fmla="*/ 42 h 188"/>
                  <a:gd name="T30" fmla="*/ 171 w 187"/>
                  <a:gd name="T31" fmla="*/ 53 h 188"/>
                  <a:gd name="T32" fmla="*/ 171 w 187"/>
                  <a:gd name="T33" fmla="*/ 53 h 188"/>
                  <a:gd name="T34" fmla="*/ 180 w 187"/>
                  <a:gd name="T35" fmla="*/ 113 h 188"/>
                  <a:gd name="T36" fmla="*/ 180 w 187"/>
                  <a:gd name="T37" fmla="*/ 113 h 188"/>
                  <a:gd name="T38" fmla="*/ 169 w 187"/>
                  <a:gd name="T39" fmla="*/ 125 h 188"/>
                  <a:gd name="T40" fmla="*/ 169 w 187"/>
                  <a:gd name="T41" fmla="*/ 125 h 188"/>
                  <a:gd name="T42" fmla="*/ 169 w 187"/>
                  <a:gd name="T43" fmla="*/ 148 h 188"/>
                  <a:gd name="T44" fmla="*/ 169 w 187"/>
                  <a:gd name="T45" fmla="*/ 148 h 188"/>
                  <a:gd name="T46" fmla="*/ 35 w 187"/>
                  <a:gd name="T47" fmla="*/ 144 h 188"/>
                  <a:gd name="T48" fmla="*/ 35 w 187"/>
                  <a:gd name="T49" fmla="*/ 144 h 188"/>
                  <a:gd name="T50" fmla="*/ 58 w 187"/>
                  <a:gd name="T51" fmla="*/ 42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7" h="188">
                    <a:moveTo>
                      <a:pt x="66" y="132"/>
                    </a:moveTo>
                    <a:lnTo>
                      <a:pt x="66" y="132"/>
                    </a:lnTo>
                    <a:cubicBezTo>
                      <a:pt x="80" y="142"/>
                      <a:pt x="97" y="144"/>
                      <a:pt x="113" y="140"/>
                    </a:cubicBezTo>
                    <a:lnTo>
                      <a:pt x="113" y="140"/>
                    </a:lnTo>
                    <a:cubicBezTo>
                      <a:pt x="117" y="129"/>
                      <a:pt x="126" y="127"/>
                      <a:pt x="138" y="120"/>
                    </a:cubicBezTo>
                    <a:lnTo>
                      <a:pt x="138" y="120"/>
                    </a:lnTo>
                    <a:cubicBezTo>
                      <a:pt x="154" y="109"/>
                      <a:pt x="165" y="94"/>
                      <a:pt x="155" y="73"/>
                    </a:cubicBezTo>
                    <a:lnTo>
                      <a:pt x="155" y="73"/>
                    </a:lnTo>
                    <a:cubicBezTo>
                      <a:pt x="150" y="63"/>
                      <a:pt x="129" y="46"/>
                      <a:pt x="116" y="45"/>
                    </a:cubicBezTo>
                    <a:lnTo>
                      <a:pt x="116" y="45"/>
                    </a:lnTo>
                    <a:cubicBezTo>
                      <a:pt x="112" y="45"/>
                      <a:pt x="105" y="50"/>
                      <a:pt x="101" y="52"/>
                    </a:cubicBezTo>
                    <a:lnTo>
                      <a:pt x="101" y="52"/>
                    </a:lnTo>
                    <a:cubicBezTo>
                      <a:pt x="76" y="63"/>
                      <a:pt x="22" y="98"/>
                      <a:pt x="66" y="132"/>
                    </a:cubicBezTo>
                    <a:close/>
                    <a:moveTo>
                      <a:pt x="58" y="42"/>
                    </a:moveTo>
                    <a:lnTo>
                      <a:pt x="58" y="42"/>
                    </a:lnTo>
                    <a:cubicBezTo>
                      <a:pt x="89" y="24"/>
                      <a:pt x="147" y="0"/>
                      <a:pt x="171" y="53"/>
                    </a:cubicBezTo>
                    <a:lnTo>
                      <a:pt x="171" y="53"/>
                    </a:lnTo>
                    <a:cubicBezTo>
                      <a:pt x="179" y="71"/>
                      <a:pt x="186" y="95"/>
                      <a:pt x="180" y="113"/>
                    </a:cubicBezTo>
                    <a:lnTo>
                      <a:pt x="180" y="113"/>
                    </a:lnTo>
                    <a:cubicBezTo>
                      <a:pt x="177" y="119"/>
                      <a:pt x="175" y="121"/>
                      <a:pt x="169" y="125"/>
                    </a:cubicBezTo>
                    <a:lnTo>
                      <a:pt x="169" y="125"/>
                    </a:lnTo>
                    <a:cubicBezTo>
                      <a:pt x="176" y="132"/>
                      <a:pt x="179" y="144"/>
                      <a:pt x="169" y="148"/>
                    </a:cubicBezTo>
                    <a:lnTo>
                      <a:pt x="169" y="148"/>
                    </a:lnTo>
                    <a:cubicBezTo>
                      <a:pt x="133" y="167"/>
                      <a:pt x="76" y="187"/>
                      <a:pt x="35" y="144"/>
                    </a:cubicBezTo>
                    <a:lnTo>
                      <a:pt x="35" y="144"/>
                    </a:lnTo>
                    <a:cubicBezTo>
                      <a:pt x="0" y="106"/>
                      <a:pt x="26" y="61"/>
                      <a:pt x="58" y="42"/>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04" name="Freeform 180">
                <a:extLst>
                  <a:ext uri="{FF2B5EF4-FFF2-40B4-BE49-F238E27FC236}">
                    <a16:creationId xmlns:a16="http://schemas.microsoft.com/office/drawing/2014/main" id="{2826E1C3-8465-DA40-B85A-8FF9DA5F7FEC}"/>
                  </a:ext>
                </a:extLst>
              </p:cNvPr>
              <p:cNvSpPr>
                <a:spLocks noChangeArrowheads="1"/>
              </p:cNvSpPr>
              <p:nvPr/>
            </p:nvSpPr>
            <p:spPr bwMode="auto">
              <a:xfrm>
                <a:off x="1926558" y="4096012"/>
                <a:ext cx="87325" cy="71022"/>
              </a:xfrm>
              <a:custGeom>
                <a:avLst/>
                <a:gdLst>
                  <a:gd name="T0" fmla="*/ 131 w 179"/>
                  <a:gd name="T1" fmla="*/ 61 h 150"/>
                  <a:gd name="T2" fmla="*/ 131 w 179"/>
                  <a:gd name="T3" fmla="*/ 61 h 150"/>
                  <a:gd name="T4" fmla="*/ 90 w 179"/>
                  <a:gd name="T5" fmla="*/ 33 h 150"/>
                  <a:gd name="T6" fmla="*/ 90 w 179"/>
                  <a:gd name="T7" fmla="*/ 33 h 150"/>
                  <a:gd name="T8" fmla="*/ 60 w 179"/>
                  <a:gd name="T9" fmla="*/ 41 h 150"/>
                  <a:gd name="T10" fmla="*/ 60 w 179"/>
                  <a:gd name="T11" fmla="*/ 41 h 150"/>
                  <a:gd name="T12" fmla="*/ 24 w 179"/>
                  <a:gd name="T13" fmla="*/ 76 h 150"/>
                  <a:gd name="T14" fmla="*/ 24 w 179"/>
                  <a:gd name="T15" fmla="*/ 76 h 150"/>
                  <a:gd name="T16" fmla="*/ 48 w 179"/>
                  <a:gd name="T17" fmla="*/ 117 h 150"/>
                  <a:gd name="T18" fmla="*/ 48 w 179"/>
                  <a:gd name="T19" fmla="*/ 117 h 150"/>
                  <a:gd name="T20" fmla="*/ 64 w 179"/>
                  <a:gd name="T21" fmla="*/ 118 h 150"/>
                  <a:gd name="T22" fmla="*/ 64 w 179"/>
                  <a:gd name="T23" fmla="*/ 118 h 150"/>
                  <a:gd name="T24" fmla="*/ 131 w 179"/>
                  <a:gd name="T25" fmla="*/ 61 h 150"/>
                  <a:gd name="T26" fmla="*/ 99 w 179"/>
                  <a:gd name="T27" fmla="*/ 145 h 150"/>
                  <a:gd name="T28" fmla="*/ 99 w 179"/>
                  <a:gd name="T29" fmla="*/ 145 h 150"/>
                  <a:gd name="T30" fmla="*/ 0 w 179"/>
                  <a:gd name="T31" fmla="*/ 88 h 150"/>
                  <a:gd name="T32" fmla="*/ 0 w 179"/>
                  <a:gd name="T33" fmla="*/ 88 h 150"/>
                  <a:gd name="T34" fmla="*/ 19 w 179"/>
                  <a:gd name="T35" fmla="*/ 29 h 150"/>
                  <a:gd name="T36" fmla="*/ 19 w 179"/>
                  <a:gd name="T37" fmla="*/ 29 h 150"/>
                  <a:gd name="T38" fmla="*/ 32 w 179"/>
                  <a:gd name="T39" fmla="*/ 22 h 150"/>
                  <a:gd name="T40" fmla="*/ 32 w 179"/>
                  <a:gd name="T41" fmla="*/ 22 h 150"/>
                  <a:gd name="T42" fmla="*/ 43 w 179"/>
                  <a:gd name="T43" fmla="*/ 3 h 150"/>
                  <a:gd name="T44" fmla="*/ 43 w 179"/>
                  <a:gd name="T45" fmla="*/ 3 h 150"/>
                  <a:gd name="T46" fmla="*/ 162 w 179"/>
                  <a:gd name="T47" fmla="*/ 62 h 150"/>
                  <a:gd name="T48" fmla="*/ 162 w 179"/>
                  <a:gd name="T49" fmla="*/ 62 h 150"/>
                  <a:gd name="T50" fmla="*/ 99 w 179"/>
                  <a:gd name="T51" fmla="*/ 14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9" h="150">
                    <a:moveTo>
                      <a:pt x="131" y="61"/>
                    </a:moveTo>
                    <a:lnTo>
                      <a:pt x="131" y="61"/>
                    </a:lnTo>
                    <a:cubicBezTo>
                      <a:pt x="121" y="43"/>
                      <a:pt x="107" y="36"/>
                      <a:pt x="90" y="33"/>
                    </a:cubicBezTo>
                    <a:lnTo>
                      <a:pt x="90" y="33"/>
                    </a:lnTo>
                    <a:cubicBezTo>
                      <a:pt x="82" y="41"/>
                      <a:pt x="73" y="40"/>
                      <a:pt x="60" y="41"/>
                    </a:cubicBezTo>
                    <a:lnTo>
                      <a:pt x="60" y="41"/>
                    </a:lnTo>
                    <a:cubicBezTo>
                      <a:pt x="40" y="43"/>
                      <a:pt x="24" y="53"/>
                      <a:pt x="24" y="76"/>
                    </a:cubicBezTo>
                    <a:lnTo>
                      <a:pt x="24" y="76"/>
                    </a:lnTo>
                    <a:cubicBezTo>
                      <a:pt x="24" y="88"/>
                      <a:pt x="36" y="112"/>
                      <a:pt x="48" y="117"/>
                    </a:cubicBezTo>
                    <a:lnTo>
                      <a:pt x="48" y="117"/>
                    </a:lnTo>
                    <a:cubicBezTo>
                      <a:pt x="53" y="120"/>
                      <a:pt x="60" y="118"/>
                      <a:pt x="64" y="118"/>
                    </a:cubicBezTo>
                    <a:lnTo>
                      <a:pt x="64" y="118"/>
                    </a:lnTo>
                    <a:cubicBezTo>
                      <a:pt x="91" y="118"/>
                      <a:pt x="156" y="109"/>
                      <a:pt x="131" y="61"/>
                    </a:cubicBezTo>
                    <a:close/>
                    <a:moveTo>
                      <a:pt x="99" y="145"/>
                    </a:moveTo>
                    <a:lnTo>
                      <a:pt x="99" y="145"/>
                    </a:lnTo>
                    <a:cubicBezTo>
                      <a:pt x="64" y="149"/>
                      <a:pt x="2" y="146"/>
                      <a:pt x="0" y="88"/>
                    </a:cubicBezTo>
                    <a:lnTo>
                      <a:pt x="0" y="88"/>
                    </a:lnTo>
                    <a:cubicBezTo>
                      <a:pt x="0" y="67"/>
                      <a:pt x="4" y="42"/>
                      <a:pt x="19" y="29"/>
                    </a:cubicBezTo>
                    <a:lnTo>
                      <a:pt x="19" y="29"/>
                    </a:lnTo>
                    <a:cubicBezTo>
                      <a:pt x="23" y="25"/>
                      <a:pt x="27" y="24"/>
                      <a:pt x="32" y="22"/>
                    </a:cubicBezTo>
                    <a:lnTo>
                      <a:pt x="32" y="22"/>
                    </a:lnTo>
                    <a:cubicBezTo>
                      <a:pt x="28" y="15"/>
                      <a:pt x="32" y="3"/>
                      <a:pt x="43" y="3"/>
                    </a:cubicBezTo>
                    <a:lnTo>
                      <a:pt x="43" y="3"/>
                    </a:lnTo>
                    <a:cubicBezTo>
                      <a:pt x="83" y="0"/>
                      <a:pt x="142" y="7"/>
                      <a:pt x="162" y="62"/>
                    </a:cubicBezTo>
                    <a:lnTo>
                      <a:pt x="162" y="62"/>
                    </a:lnTo>
                    <a:cubicBezTo>
                      <a:pt x="178" y="112"/>
                      <a:pt x="137" y="141"/>
                      <a:pt x="99" y="145"/>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05" name="Freeform 181">
                <a:extLst>
                  <a:ext uri="{FF2B5EF4-FFF2-40B4-BE49-F238E27FC236}">
                    <a16:creationId xmlns:a16="http://schemas.microsoft.com/office/drawing/2014/main" id="{ACB941B4-16D3-444C-9BBB-AB9F3585B638}"/>
                  </a:ext>
                </a:extLst>
              </p:cNvPr>
              <p:cNvSpPr>
                <a:spLocks/>
              </p:cNvSpPr>
              <p:nvPr/>
            </p:nvSpPr>
            <p:spPr bwMode="auto">
              <a:xfrm>
                <a:off x="2091205" y="4077072"/>
                <a:ext cx="81698" cy="113117"/>
              </a:xfrm>
              <a:custGeom>
                <a:avLst/>
                <a:gdLst>
                  <a:gd name="T0" fmla="*/ 47892 w 174"/>
                  <a:gd name="T1" fmla="*/ 22528 h 236"/>
                  <a:gd name="T2" fmla="*/ 47892 w 174"/>
                  <a:gd name="T3" fmla="*/ 22528 h 236"/>
                  <a:gd name="T4" fmla="*/ 26294 w 174"/>
                  <a:gd name="T5" fmla="*/ 34510 h 236"/>
                  <a:gd name="T6" fmla="*/ 26294 w 174"/>
                  <a:gd name="T7" fmla="*/ 34510 h 236"/>
                  <a:gd name="T8" fmla="*/ 22068 w 174"/>
                  <a:gd name="T9" fmla="*/ 52245 h 236"/>
                  <a:gd name="T10" fmla="*/ 22068 w 174"/>
                  <a:gd name="T11" fmla="*/ 52245 h 236"/>
                  <a:gd name="T12" fmla="*/ 27702 w 174"/>
                  <a:gd name="T13" fmla="*/ 80045 h 236"/>
                  <a:gd name="T14" fmla="*/ 27702 w 174"/>
                  <a:gd name="T15" fmla="*/ 80045 h 236"/>
                  <a:gd name="T16" fmla="*/ 49770 w 174"/>
                  <a:gd name="T17" fmla="*/ 80524 h 236"/>
                  <a:gd name="T18" fmla="*/ 49770 w 174"/>
                  <a:gd name="T19" fmla="*/ 80524 h 236"/>
                  <a:gd name="T20" fmla="*/ 54465 w 174"/>
                  <a:gd name="T21" fmla="*/ 72855 h 236"/>
                  <a:gd name="T22" fmla="*/ 54465 w 174"/>
                  <a:gd name="T23" fmla="*/ 72855 h 236"/>
                  <a:gd name="T24" fmla="*/ 47892 w 174"/>
                  <a:gd name="T25" fmla="*/ 22528 h 236"/>
                  <a:gd name="T26" fmla="*/ 74186 w 174"/>
                  <a:gd name="T27" fmla="*/ 64227 h 236"/>
                  <a:gd name="T28" fmla="*/ 74186 w 174"/>
                  <a:gd name="T29" fmla="*/ 64227 h 236"/>
                  <a:gd name="T30" fmla="*/ 27233 w 174"/>
                  <a:gd name="T31" fmla="*/ 94903 h 236"/>
                  <a:gd name="T32" fmla="*/ 27233 w 174"/>
                  <a:gd name="T33" fmla="*/ 94903 h 236"/>
                  <a:gd name="T34" fmla="*/ 7512 w 174"/>
                  <a:gd name="T35" fmla="*/ 68541 h 236"/>
                  <a:gd name="T36" fmla="*/ 7512 w 174"/>
                  <a:gd name="T37" fmla="*/ 68541 h 236"/>
                  <a:gd name="T38" fmla="*/ 8452 w 174"/>
                  <a:gd name="T39" fmla="*/ 59914 h 236"/>
                  <a:gd name="T40" fmla="*/ 8452 w 174"/>
                  <a:gd name="T41" fmla="*/ 59914 h 236"/>
                  <a:gd name="T42" fmla="*/ 2348 w 174"/>
                  <a:gd name="T43" fmla="*/ 48410 h 236"/>
                  <a:gd name="T44" fmla="*/ 2348 w 174"/>
                  <a:gd name="T45" fmla="*/ 48410 h 236"/>
                  <a:gd name="T46" fmla="*/ 56343 w 174"/>
                  <a:gd name="T47" fmla="*/ 7190 h 236"/>
                  <a:gd name="T48" fmla="*/ 56343 w 174"/>
                  <a:gd name="T49" fmla="*/ 7190 h 236"/>
                  <a:gd name="T50" fmla="*/ 74186 w 174"/>
                  <a:gd name="T51" fmla="*/ 64227 h 2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4" h="236">
                    <a:moveTo>
                      <a:pt x="102" y="47"/>
                    </a:moveTo>
                    <a:lnTo>
                      <a:pt x="102" y="47"/>
                    </a:lnTo>
                    <a:cubicBezTo>
                      <a:pt x="83" y="46"/>
                      <a:pt x="68" y="56"/>
                      <a:pt x="56" y="72"/>
                    </a:cubicBezTo>
                    <a:cubicBezTo>
                      <a:pt x="59" y="85"/>
                      <a:pt x="54" y="94"/>
                      <a:pt x="47" y="109"/>
                    </a:cubicBezTo>
                    <a:cubicBezTo>
                      <a:pt x="39" y="128"/>
                      <a:pt x="39" y="152"/>
                      <a:pt x="59" y="167"/>
                    </a:cubicBezTo>
                    <a:cubicBezTo>
                      <a:pt x="68" y="174"/>
                      <a:pt x="96" y="176"/>
                      <a:pt x="106" y="168"/>
                    </a:cubicBezTo>
                    <a:cubicBezTo>
                      <a:pt x="110" y="165"/>
                      <a:pt x="114" y="156"/>
                      <a:pt x="116" y="152"/>
                    </a:cubicBezTo>
                    <a:cubicBezTo>
                      <a:pt x="130" y="125"/>
                      <a:pt x="156" y="52"/>
                      <a:pt x="102" y="47"/>
                    </a:cubicBezTo>
                    <a:close/>
                    <a:moveTo>
                      <a:pt x="158" y="134"/>
                    </a:moveTo>
                    <a:lnTo>
                      <a:pt x="158" y="134"/>
                    </a:lnTo>
                    <a:cubicBezTo>
                      <a:pt x="141" y="172"/>
                      <a:pt x="106" y="235"/>
                      <a:pt x="58" y="198"/>
                    </a:cubicBezTo>
                    <a:cubicBezTo>
                      <a:pt x="39" y="185"/>
                      <a:pt x="20" y="165"/>
                      <a:pt x="16" y="143"/>
                    </a:cubicBezTo>
                    <a:cubicBezTo>
                      <a:pt x="14" y="138"/>
                      <a:pt x="16" y="130"/>
                      <a:pt x="18" y="125"/>
                    </a:cubicBezTo>
                    <a:cubicBezTo>
                      <a:pt x="9" y="122"/>
                      <a:pt x="0" y="113"/>
                      <a:pt x="5" y="101"/>
                    </a:cubicBezTo>
                    <a:cubicBezTo>
                      <a:pt x="25" y="58"/>
                      <a:pt x="62" y="0"/>
                      <a:pt x="120" y="15"/>
                    </a:cubicBezTo>
                    <a:cubicBezTo>
                      <a:pt x="171" y="30"/>
                      <a:pt x="173" y="93"/>
                      <a:pt x="158"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06" name="Freeform 182">
                <a:extLst>
                  <a:ext uri="{FF2B5EF4-FFF2-40B4-BE49-F238E27FC236}">
                    <a16:creationId xmlns:a16="http://schemas.microsoft.com/office/drawing/2014/main" id="{EF764599-76B1-F941-B910-AF61DB247E4F}"/>
                  </a:ext>
                </a:extLst>
              </p:cNvPr>
              <p:cNvSpPr>
                <a:spLocks noChangeArrowheads="1"/>
              </p:cNvSpPr>
              <p:nvPr/>
            </p:nvSpPr>
            <p:spPr bwMode="auto">
              <a:xfrm>
                <a:off x="2423522" y="4081808"/>
                <a:ext cx="96853" cy="94695"/>
              </a:xfrm>
              <a:custGeom>
                <a:avLst/>
                <a:gdLst>
                  <a:gd name="T0" fmla="*/ 59 w 203"/>
                  <a:gd name="T1" fmla="*/ 134 h 198"/>
                  <a:gd name="T2" fmla="*/ 59 w 203"/>
                  <a:gd name="T3" fmla="*/ 134 h 198"/>
                  <a:gd name="T4" fmla="*/ 108 w 203"/>
                  <a:gd name="T5" fmla="*/ 150 h 198"/>
                  <a:gd name="T6" fmla="*/ 108 w 203"/>
                  <a:gd name="T7" fmla="*/ 150 h 198"/>
                  <a:gd name="T8" fmla="*/ 140 w 203"/>
                  <a:gd name="T9" fmla="*/ 131 h 198"/>
                  <a:gd name="T10" fmla="*/ 140 w 203"/>
                  <a:gd name="T11" fmla="*/ 131 h 198"/>
                  <a:gd name="T12" fmla="*/ 175 w 203"/>
                  <a:gd name="T13" fmla="*/ 83 h 198"/>
                  <a:gd name="T14" fmla="*/ 175 w 203"/>
                  <a:gd name="T15" fmla="*/ 83 h 198"/>
                  <a:gd name="T16" fmla="*/ 143 w 203"/>
                  <a:gd name="T17" fmla="*/ 47 h 198"/>
                  <a:gd name="T18" fmla="*/ 143 w 203"/>
                  <a:gd name="T19" fmla="*/ 47 h 198"/>
                  <a:gd name="T20" fmla="*/ 125 w 203"/>
                  <a:gd name="T21" fmla="*/ 51 h 198"/>
                  <a:gd name="T22" fmla="*/ 125 w 203"/>
                  <a:gd name="T23" fmla="*/ 51 h 198"/>
                  <a:gd name="T24" fmla="*/ 59 w 203"/>
                  <a:gd name="T25" fmla="*/ 134 h 198"/>
                  <a:gd name="T26" fmla="*/ 84 w 203"/>
                  <a:gd name="T27" fmla="*/ 35 h 198"/>
                  <a:gd name="T28" fmla="*/ 84 w 203"/>
                  <a:gd name="T29" fmla="*/ 35 h 198"/>
                  <a:gd name="T30" fmla="*/ 200 w 203"/>
                  <a:gd name="T31" fmla="*/ 62 h 198"/>
                  <a:gd name="T32" fmla="*/ 200 w 203"/>
                  <a:gd name="T33" fmla="*/ 62 h 198"/>
                  <a:gd name="T34" fmla="*/ 188 w 203"/>
                  <a:gd name="T35" fmla="*/ 130 h 198"/>
                  <a:gd name="T36" fmla="*/ 188 w 203"/>
                  <a:gd name="T37" fmla="*/ 130 h 198"/>
                  <a:gd name="T38" fmla="*/ 172 w 203"/>
                  <a:gd name="T39" fmla="*/ 142 h 198"/>
                  <a:gd name="T40" fmla="*/ 172 w 203"/>
                  <a:gd name="T41" fmla="*/ 142 h 198"/>
                  <a:gd name="T42" fmla="*/ 164 w 203"/>
                  <a:gd name="T43" fmla="*/ 167 h 198"/>
                  <a:gd name="T44" fmla="*/ 164 w 203"/>
                  <a:gd name="T45" fmla="*/ 167 h 198"/>
                  <a:gd name="T46" fmla="*/ 25 w 203"/>
                  <a:gd name="T47" fmla="*/ 143 h 198"/>
                  <a:gd name="T48" fmla="*/ 25 w 203"/>
                  <a:gd name="T49" fmla="*/ 143 h 198"/>
                  <a:gd name="T50" fmla="*/ 84 w 203"/>
                  <a:gd name="T51" fmla="*/ 3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3" h="198">
                    <a:moveTo>
                      <a:pt x="59" y="134"/>
                    </a:moveTo>
                    <a:lnTo>
                      <a:pt x="59" y="134"/>
                    </a:lnTo>
                    <a:cubicBezTo>
                      <a:pt x="71" y="150"/>
                      <a:pt x="89" y="152"/>
                      <a:pt x="108" y="150"/>
                    </a:cubicBezTo>
                    <a:lnTo>
                      <a:pt x="108" y="150"/>
                    </a:lnTo>
                    <a:cubicBezTo>
                      <a:pt x="115" y="139"/>
                      <a:pt x="126" y="138"/>
                      <a:pt x="140" y="131"/>
                    </a:cubicBezTo>
                    <a:lnTo>
                      <a:pt x="140" y="131"/>
                    </a:lnTo>
                    <a:cubicBezTo>
                      <a:pt x="161" y="122"/>
                      <a:pt x="179" y="106"/>
                      <a:pt x="175" y="83"/>
                    </a:cubicBezTo>
                    <a:lnTo>
                      <a:pt x="175" y="83"/>
                    </a:lnTo>
                    <a:cubicBezTo>
                      <a:pt x="173" y="69"/>
                      <a:pt x="156" y="48"/>
                      <a:pt x="143" y="47"/>
                    </a:cubicBezTo>
                    <a:lnTo>
                      <a:pt x="143" y="47"/>
                    </a:lnTo>
                    <a:cubicBezTo>
                      <a:pt x="138" y="46"/>
                      <a:pt x="130" y="51"/>
                      <a:pt x="125" y="51"/>
                    </a:cubicBezTo>
                    <a:lnTo>
                      <a:pt x="125" y="51"/>
                    </a:lnTo>
                    <a:cubicBezTo>
                      <a:pt x="94" y="62"/>
                      <a:pt x="25" y="92"/>
                      <a:pt x="59" y="134"/>
                    </a:cubicBezTo>
                    <a:close/>
                    <a:moveTo>
                      <a:pt x="84" y="35"/>
                    </a:moveTo>
                    <a:lnTo>
                      <a:pt x="84" y="35"/>
                    </a:lnTo>
                    <a:cubicBezTo>
                      <a:pt x="122" y="20"/>
                      <a:pt x="190" y="0"/>
                      <a:pt x="200" y="62"/>
                    </a:cubicBezTo>
                    <a:lnTo>
                      <a:pt x="200" y="62"/>
                    </a:lnTo>
                    <a:cubicBezTo>
                      <a:pt x="202" y="83"/>
                      <a:pt x="201" y="112"/>
                      <a:pt x="188" y="130"/>
                    </a:cubicBezTo>
                    <a:lnTo>
                      <a:pt x="188" y="130"/>
                    </a:lnTo>
                    <a:cubicBezTo>
                      <a:pt x="184" y="135"/>
                      <a:pt x="179" y="139"/>
                      <a:pt x="172" y="142"/>
                    </a:cubicBezTo>
                    <a:lnTo>
                      <a:pt x="172" y="142"/>
                    </a:lnTo>
                    <a:cubicBezTo>
                      <a:pt x="177" y="150"/>
                      <a:pt x="176" y="163"/>
                      <a:pt x="164" y="167"/>
                    </a:cubicBezTo>
                    <a:lnTo>
                      <a:pt x="164" y="167"/>
                    </a:lnTo>
                    <a:cubicBezTo>
                      <a:pt x="119" y="182"/>
                      <a:pt x="52" y="197"/>
                      <a:pt x="25" y="143"/>
                    </a:cubicBezTo>
                    <a:lnTo>
                      <a:pt x="25" y="143"/>
                    </a:lnTo>
                    <a:cubicBezTo>
                      <a:pt x="0" y="97"/>
                      <a:pt x="43" y="51"/>
                      <a:pt x="84" y="35"/>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07" name="Freeform 183">
                <a:extLst>
                  <a:ext uri="{FF2B5EF4-FFF2-40B4-BE49-F238E27FC236}">
                    <a16:creationId xmlns:a16="http://schemas.microsoft.com/office/drawing/2014/main" id="{B76392BC-A49C-AB4B-B986-593F1CF3809B}"/>
                  </a:ext>
                </a:extLst>
              </p:cNvPr>
              <p:cNvSpPr>
                <a:spLocks/>
              </p:cNvSpPr>
              <p:nvPr/>
            </p:nvSpPr>
            <p:spPr bwMode="auto">
              <a:xfrm>
                <a:off x="2602346" y="4077072"/>
                <a:ext cx="81698" cy="113117"/>
              </a:xfrm>
              <a:custGeom>
                <a:avLst/>
                <a:gdLst>
                  <a:gd name="T0" fmla="*/ 47697 w 173"/>
                  <a:gd name="T1" fmla="*/ 23289 h 238"/>
                  <a:gd name="T2" fmla="*/ 47697 w 173"/>
                  <a:gd name="T3" fmla="*/ 23289 h 238"/>
                  <a:gd name="T4" fmla="*/ 25973 w 173"/>
                  <a:gd name="T5" fmla="*/ 34220 h 238"/>
                  <a:gd name="T6" fmla="*/ 25973 w 173"/>
                  <a:gd name="T7" fmla="*/ 34220 h 238"/>
                  <a:gd name="T8" fmla="*/ 21723 w 173"/>
                  <a:gd name="T9" fmla="*/ 52281 h 238"/>
                  <a:gd name="T10" fmla="*/ 21723 w 173"/>
                  <a:gd name="T11" fmla="*/ 52281 h 238"/>
                  <a:gd name="T12" fmla="*/ 27390 w 173"/>
                  <a:gd name="T13" fmla="*/ 79372 h 238"/>
                  <a:gd name="T14" fmla="*/ 27390 w 173"/>
                  <a:gd name="T15" fmla="*/ 79372 h 238"/>
                  <a:gd name="T16" fmla="*/ 50530 w 173"/>
                  <a:gd name="T17" fmla="*/ 80798 h 238"/>
                  <a:gd name="T18" fmla="*/ 50530 w 173"/>
                  <a:gd name="T19" fmla="*/ 80798 h 238"/>
                  <a:gd name="T20" fmla="*/ 53836 w 173"/>
                  <a:gd name="T21" fmla="*/ 72243 h 238"/>
                  <a:gd name="T22" fmla="*/ 53836 w 173"/>
                  <a:gd name="T23" fmla="*/ 72243 h 238"/>
                  <a:gd name="T24" fmla="*/ 47697 w 173"/>
                  <a:gd name="T25" fmla="*/ 23289 h 238"/>
                  <a:gd name="T26" fmla="*/ 73198 w 173"/>
                  <a:gd name="T27" fmla="*/ 63688 h 238"/>
                  <a:gd name="T28" fmla="*/ 73198 w 173"/>
                  <a:gd name="T29" fmla="*/ 63688 h 238"/>
                  <a:gd name="T30" fmla="*/ 26918 w 173"/>
                  <a:gd name="T31" fmla="*/ 95056 h 238"/>
                  <a:gd name="T32" fmla="*/ 26918 w 173"/>
                  <a:gd name="T33" fmla="*/ 95056 h 238"/>
                  <a:gd name="T34" fmla="*/ 7084 w 173"/>
                  <a:gd name="T35" fmla="*/ 68916 h 238"/>
                  <a:gd name="T36" fmla="*/ 7084 w 173"/>
                  <a:gd name="T37" fmla="*/ 68916 h 238"/>
                  <a:gd name="T38" fmla="*/ 8028 w 173"/>
                  <a:gd name="T39" fmla="*/ 59410 h 238"/>
                  <a:gd name="T40" fmla="*/ 8028 w 173"/>
                  <a:gd name="T41" fmla="*/ 59410 h 238"/>
                  <a:gd name="T42" fmla="*/ 1889 w 173"/>
                  <a:gd name="T43" fmla="*/ 48954 h 238"/>
                  <a:gd name="T44" fmla="*/ 1889 w 173"/>
                  <a:gd name="T45" fmla="*/ 48954 h 238"/>
                  <a:gd name="T46" fmla="*/ 55725 w 173"/>
                  <a:gd name="T47" fmla="*/ 8080 h 238"/>
                  <a:gd name="T48" fmla="*/ 55725 w 173"/>
                  <a:gd name="T49" fmla="*/ 8080 h 238"/>
                  <a:gd name="T50" fmla="*/ 73198 w 173"/>
                  <a:gd name="T51" fmla="*/ 63688 h 23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3" h="238">
                    <a:moveTo>
                      <a:pt x="101" y="49"/>
                    </a:moveTo>
                    <a:lnTo>
                      <a:pt x="101" y="49"/>
                    </a:lnTo>
                    <a:cubicBezTo>
                      <a:pt x="82" y="47"/>
                      <a:pt x="67" y="58"/>
                      <a:pt x="55" y="72"/>
                    </a:cubicBezTo>
                    <a:cubicBezTo>
                      <a:pt x="58" y="85"/>
                      <a:pt x="51" y="95"/>
                      <a:pt x="46" y="110"/>
                    </a:cubicBezTo>
                    <a:cubicBezTo>
                      <a:pt x="38" y="130"/>
                      <a:pt x="38" y="152"/>
                      <a:pt x="58" y="167"/>
                    </a:cubicBezTo>
                    <a:cubicBezTo>
                      <a:pt x="68" y="175"/>
                      <a:pt x="95" y="177"/>
                      <a:pt x="107" y="170"/>
                    </a:cubicBezTo>
                    <a:cubicBezTo>
                      <a:pt x="109" y="167"/>
                      <a:pt x="113" y="158"/>
                      <a:pt x="114" y="152"/>
                    </a:cubicBezTo>
                    <a:cubicBezTo>
                      <a:pt x="129" y="125"/>
                      <a:pt x="155" y="54"/>
                      <a:pt x="101" y="49"/>
                    </a:cubicBezTo>
                    <a:close/>
                    <a:moveTo>
                      <a:pt x="155" y="134"/>
                    </a:moveTo>
                    <a:lnTo>
                      <a:pt x="155" y="134"/>
                    </a:lnTo>
                    <a:cubicBezTo>
                      <a:pt x="139" y="173"/>
                      <a:pt x="107" y="237"/>
                      <a:pt x="57" y="200"/>
                    </a:cubicBezTo>
                    <a:cubicBezTo>
                      <a:pt x="38" y="187"/>
                      <a:pt x="20" y="167"/>
                      <a:pt x="15" y="145"/>
                    </a:cubicBezTo>
                    <a:cubicBezTo>
                      <a:pt x="15" y="138"/>
                      <a:pt x="15" y="131"/>
                      <a:pt x="17" y="125"/>
                    </a:cubicBezTo>
                    <a:cubicBezTo>
                      <a:pt x="8" y="124"/>
                      <a:pt x="0" y="113"/>
                      <a:pt x="4" y="103"/>
                    </a:cubicBezTo>
                    <a:cubicBezTo>
                      <a:pt x="24" y="58"/>
                      <a:pt x="61" y="0"/>
                      <a:pt x="118" y="17"/>
                    </a:cubicBezTo>
                    <a:cubicBezTo>
                      <a:pt x="170" y="32"/>
                      <a:pt x="172" y="93"/>
                      <a:pt x="155"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08" name="Freeform 184">
                <a:extLst>
                  <a:ext uri="{FF2B5EF4-FFF2-40B4-BE49-F238E27FC236}">
                    <a16:creationId xmlns:a16="http://schemas.microsoft.com/office/drawing/2014/main" id="{30BA5970-1F32-EE49-A833-A7EBA96F16FC}"/>
                  </a:ext>
                </a:extLst>
              </p:cNvPr>
              <p:cNvSpPr>
                <a:spLocks noChangeArrowheads="1"/>
              </p:cNvSpPr>
              <p:nvPr/>
            </p:nvSpPr>
            <p:spPr bwMode="auto">
              <a:xfrm>
                <a:off x="2261572" y="4096012"/>
                <a:ext cx="82563" cy="71022"/>
              </a:xfrm>
              <a:custGeom>
                <a:avLst/>
                <a:gdLst>
                  <a:gd name="T0" fmla="*/ 129 w 177"/>
                  <a:gd name="T1" fmla="*/ 60 h 148"/>
                  <a:gd name="T2" fmla="*/ 129 w 177"/>
                  <a:gd name="T3" fmla="*/ 60 h 148"/>
                  <a:gd name="T4" fmla="*/ 88 w 177"/>
                  <a:gd name="T5" fmla="*/ 33 h 148"/>
                  <a:gd name="T6" fmla="*/ 88 w 177"/>
                  <a:gd name="T7" fmla="*/ 33 h 148"/>
                  <a:gd name="T8" fmla="*/ 58 w 177"/>
                  <a:gd name="T9" fmla="*/ 41 h 148"/>
                  <a:gd name="T10" fmla="*/ 58 w 177"/>
                  <a:gd name="T11" fmla="*/ 41 h 148"/>
                  <a:gd name="T12" fmla="*/ 22 w 177"/>
                  <a:gd name="T13" fmla="*/ 76 h 148"/>
                  <a:gd name="T14" fmla="*/ 22 w 177"/>
                  <a:gd name="T15" fmla="*/ 76 h 148"/>
                  <a:gd name="T16" fmla="*/ 47 w 177"/>
                  <a:gd name="T17" fmla="*/ 117 h 148"/>
                  <a:gd name="T18" fmla="*/ 47 w 177"/>
                  <a:gd name="T19" fmla="*/ 117 h 148"/>
                  <a:gd name="T20" fmla="*/ 63 w 177"/>
                  <a:gd name="T21" fmla="*/ 117 h 148"/>
                  <a:gd name="T22" fmla="*/ 63 w 177"/>
                  <a:gd name="T23" fmla="*/ 117 h 148"/>
                  <a:gd name="T24" fmla="*/ 129 w 177"/>
                  <a:gd name="T25" fmla="*/ 60 h 148"/>
                  <a:gd name="T26" fmla="*/ 97 w 177"/>
                  <a:gd name="T27" fmla="*/ 144 h 148"/>
                  <a:gd name="T28" fmla="*/ 97 w 177"/>
                  <a:gd name="T29" fmla="*/ 144 h 148"/>
                  <a:gd name="T30" fmla="*/ 0 w 177"/>
                  <a:gd name="T31" fmla="*/ 88 h 148"/>
                  <a:gd name="T32" fmla="*/ 0 w 177"/>
                  <a:gd name="T33" fmla="*/ 88 h 148"/>
                  <a:gd name="T34" fmla="*/ 17 w 177"/>
                  <a:gd name="T35" fmla="*/ 29 h 148"/>
                  <a:gd name="T36" fmla="*/ 17 w 177"/>
                  <a:gd name="T37" fmla="*/ 29 h 148"/>
                  <a:gd name="T38" fmla="*/ 31 w 177"/>
                  <a:gd name="T39" fmla="*/ 22 h 148"/>
                  <a:gd name="T40" fmla="*/ 31 w 177"/>
                  <a:gd name="T41" fmla="*/ 22 h 148"/>
                  <a:gd name="T42" fmla="*/ 41 w 177"/>
                  <a:gd name="T43" fmla="*/ 1 h 148"/>
                  <a:gd name="T44" fmla="*/ 41 w 177"/>
                  <a:gd name="T45" fmla="*/ 1 h 148"/>
                  <a:gd name="T46" fmla="*/ 160 w 177"/>
                  <a:gd name="T47" fmla="*/ 62 h 148"/>
                  <a:gd name="T48" fmla="*/ 160 w 177"/>
                  <a:gd name="T49" fmla="*/ 62 h 148"/>
                  <a:gd name="T50" fmla="*/ 97 w 177"/>
                  <a:gd name="T51" fmla="*/ 144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7" h="148">
                    <a:moveTo>
                      <a:pt x="129" y="60"/>
                    </a:moveTo>
                    <a:lnTo>
                      <a:pt x="129" y="60"/>
                    </a:lnTo>
                    <a:cubicBezTo>
                      <a:pt x="121" y="43"/>
                      <a:pt x="105" y="35"/>
                      <a:pt x="88" y="33"/>
                    </a:cubicBezTo>
                    <a:lnTo>
                      <a:pt x="88" y="33"/>
                    </a:lnTo>
                    <a:cubicBezTo>
                      <a:pt x="81" y="41"/>
                      <a:pt x="71" y="39"/>
                      <a:pt x="58" y="41"/>
                    </a:cubicBezTo>
                    <a:lnTo>
                      <a:pt x="58" y="41"/>
                    </a:lnTo>
                    <a:cubicBezTo>
                      <a:pt x="38" y="43"/>
                      <a:pt x="22" y="52"/>
                      <a:pt x="22" y="76"/>
                    </a:cubicBezTo>
                    <a:lnTo>
                      <a:pt x="22" y="76"/>
                    </a:lnTo>
                    <a:cubicBezTo>
                      <a:pt x="22" y="88"/>
                      <a:pt x="35" y="112"/>
                      <a:pt x="47" y="117"/>
                    </a:cubicBezTo>
                    <a:lnTo>
                      <a:pt x="47" y="117"/>
                    </a:lnTo>
                    <a:cubicBezTo>
                      <a:pt x="51" y="119"/>
                      <a:pt x="59" y="117"/>
                      <a:pt x="63" y="117"/>
                    </a:cubicBezTo>
                    <a:lnTo>
                      <a:pt x="63" y="117"/>
                    </a:lnTo>
                    <a:cubicBezTo>
                      <a:pt x="89" y="117"/>
                      <a:pt x="154" y="109"/>
                      <a:pt x="129" y="60"/>
                    </a:cubicBezTo>
                    <a:close/>
                    <a:moveTo>
                      <a:pt x="97" y="144"/>
                    </a:moveTo>
                    <a:lnTo>
                      <a:pt x="97" y="144"/>
                    </a:lnTo>
                    <a:cubicBezTo>
                      <a:pt x="62" y="147"/>
                      <a:pt x="0" y="146"/>
                      <a:pt x="0" y="88"/>
                    </a:cubicBezTo>
                    <a:lnTo>
                      <a:pt x="0" y="88"/>
                    </a:lnTo>
                    <a:cubicBezTo>
                      <a:pt x="0" y="67"/>
                      <a:pt x="4" y="43"/>
                      <a:pt x="17" y="29"/>
                    </a:cubicBezTo>
                    <a:lnTo>
                      <a:pt x="17" y="29"/>
                    </a:lnTo>
                    <a:cubicBezTo>
                      <a:pt x="21" y="25"/>
                      <a:pt x="25" y="23"/>
                      <a:pt x="31" y="22"/>
                    </a:cubicBezTo>
                    <a:lnTo>
                      <a:pt x="31" y="22"/>
                    </a:lnTo>
                    <a:cubicBezTo>
                      <a:pt x="27" y="14"/>
                      <a:pt x="30" y="1"/>
                      <a:pt x="41" y="1"/>
                    </a:cubicBezTo>
                    <a:lnTo>
                      <a:pt x="41" y="1"/>
                    </a:lnTo>
                    <a:cubicBezTo>
                      <a:pt x="81" y="0"/>
                      <a:pt x="142" y="5"/>
                      <a:pt x="160" y="62"/>
                    </a:cubicBezTo>
                    <a:lnTo>
                      <a:pt x="160" y="62"/>
                    </a:lnTo>
                    <a:cubicBezTo>
                      <a:pt x="176" y="112"/>
                      <a:pt x="135" y="142"/>
                      <a:pt x="97" y="144"/>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09" name="Freeform 185">
                <a:extLst>
                  <a:ext uri="{FF2B5EF4-FFF2-40B4-BE49-F238E27FC236}">
                    <a16:creationId xmlns:a16="http://schemas.microsoft.com/office/drawing/2014/main" id="{98869A3E-B652-F542-912A-EDD1E055097E}"/>
                  </a:ext>
                </a:extLst>
              </p:cNvPr>
              <p:cNvSpPr>
                <a:spLocks noChangeArrowheads="1"/>
              </p:cNvSpPr>
              <p:nvPr/>
            </p:nvSpPr>
            <p:spPr bwMode="auto">
              <a:xfrm>
                <a:off x="2763299" y="4084964"/>
                <a:ext cx="87326" cy="89960"/>
              </a:xfrm>
              <a:custGeom>
                <a:avLst/>
                <a:gdLst>
                  <a:gd name="T0" fmla="*/ 65 w 187"/>
                  <a:gd name="T1" fmla="*/ 132 h 188"/>
                  <a:gd name="T2" fmla="*/ 65 w 187"/>
                  <a:gd name="T3" fmla="*/ 132 h 188"/>
                  <a:gd name="T4" fmla="*/ 113 w 187"/>
                  <a:gd name="T5" fmla="*/ 140 h 188"/>
                  <a:gd name="T6" fmla="*/ 113 w 187"/>
                  <a:gd name="T7" fmla="*/ 140 h 188"/>
                  <a:gd name="T8" fmla="*/ 137 w 187"/>
                  <a:gd name="T9" fmla="*/ 120 h 188"/>
                  <a:gd name="T10" fmla="*/ 137 w 187"/>
                  <a:gd name="T11" fmla="*/ 120 h 188"/>
                  <a:gd name="T12" fmla="*/ 154 w 187"/>
                  <a:gd name="T13" fmla="*/ 73 h 188"/>
                  <a:gd name="T14" fmla="*/ 154 w 187"/>
                  <a:gd name="T15" fmla="*/ 73 h 188"/>
                  <a:gd name="T16" fmla="*/ 116 w 187"/>
                  <a:gd name="T17" fmla="*/ 46 h 188"/>
                  <a:gd name="T18" fmla="*/ 116 w 187"/>
                  <a:gd name="T19" fmla="*/ 46 h 188"/>
                  <a:gd name="T20" fmla="*/ 100 w 187"/>
                  <a:gd name="T21" fmla="*/ 53 h 188"/>
                  <a:gd name="T22" fmla="*/ 100 w 187"/>
                  <a:gd name="T23" fmla="*/ 53 h 188"/>
                  <a:gd name="T24" fmla="*/ 65 w 187"/>
                  <a:gd name="T25" fmla="*/ 132 h 188"/>
                  <a:gd name="T26" fmla="*/ 58 w 187"/>
                  <a:gd name="T27" fmla="*/ 43 h 188"/>
                  <a:gd name="T28" fmla="*/ 58 w 187"/>
                  <a:gd name="T29" fmla="*/ 43 h 188"/>
                  <a:gd name="T30" fmla="*/ 171 w 187"/>
                  <a:gd name="T31" fmla="*/ 53 h 188"/>
                  <a:gd name="T32" fmla="*/ 171 w 187"/>
                  <a:gd name="T33" fmla="*/ 53 h 188"/>
                  <a:gd name="T34" fmla="*/ 180 w 187"/>
                  <a:gd name="T35" fmla="*/ 113 h 188"/>
                  <a:gd name="T36" fmla="*/ 180 w 187"/>
                  <a:gd name="T37" fmla="*/ 113 h 188"/>
                  <a:gd name="T38" fmla="*/ 170 w 187"/>
                  <a:gd name="T39" fmla="*/ 125 h 188"/>
                  <a:gd name="T40" fmla="*/ 170 w 187"/>
                  <a:gd name="T41" fmla="*/ 125 h 188"/>
                  <a:gd name="T42" fmla="*/ 170 w 187"/>
                  <a:gd name="T43" fmla="*/ 149 h 188"/>
                  <a:gd name="T44" fmla="*/ 170 w 187"/>
                  <a:gd name="T45" fmla="*/ 149 h 188"/>
                  <a:gd name="T46" fmla="*/ 36 w 187"/>
                  <a:gd name="T47" fmla="*/ 144 h 188"/>
                  <a:gd name="T48" fmla="*/ 36 w 187"/>
                  <a:gd name="T49" fmla="*/ 144 h 188"/>
                  <a:gd name="T50" fmla="*/ 58 w 187"/>
                  <a:gd name="T51" fmla="*/ 43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7" h="188">
                    <a:moveTo>
                      <a:pt x="65" y="132"/>
                    </a:moveTo>
                    <a:lnTo>
                      <a:pt x="65" y="132"/>
                    </a:lnTo>
                    <a:cubicBezTo>
                      <a:pt x="79" y="144"/>
                      <a:pt x="96" y="144"/>
                      <a:pt x="113" y="140"/>
                    </a:cubicBezTo>
                    <a:lnTo>
                      <a:pt x="113" y="140"/>
                    </a:lnTo>
                    <a:cubicBezTo>
                      <a:pt x="117" y="129"/>
                      <a:pt x="126" y="127"/>
                      <a:pt x="137" y="120"/>
                    </a:cubicBezTo>
                    <a:lnTo>
                      <a:pt x="137" y="120"/>
                    </a:lnTo>
                    <a:cubicBezTo>
                      <a:pt x="154" y="111"/>
                      <a:pt x="164" y="95"/>
                      <a:pt x="154" y="73"/>
                    </a:cubicBezTo>
                    <a:lnTo>
                      <a:pt x="154" y="73"/>
                    </a:lnTo>
                    <a:cubicBezTo>
                      <a:pt x="150" y="64"/>
                      <a:pt x="128" y="46"/>
                      <a:pt x="116" y="46"/>
                    </a:cubicBezTo>
                    <a:lnTo>
                      <a:pt x="116" y="46"/>
                    </a:lnTo>
                    <a:cubicBezTo>
                      <a:pt x="111" y="46"/>
                      <a:pt x="104" y="50"/>
                      <a:pt x="100" y="53"/>
                    </a:cubicBezTo>
                    <a:lnTo>
                      <a:pt x="100" y="53"/>
                    </a:lnTo>
                    <a:cubicBezTo>
                      <a:pt x="76" y="64"/>
                      <a:pt x="21" y="99"/>
                      <a:pt x="65" y="132"/>
                    </a:cubicBezTo>
                    <a:close/>
                    <a:moveTo>
                      <a:pt x="58" y="43"/>
                    </a:moveTo>
                    <a:lnTo>
                      <a:pt x="58" y="43"/>
                    </a:lnTo>
                    <a:cubicBezTo>
                      <a:pt x="90" y="24"/>
                      <a:pt x="146" y="0"/>
                      <a:pt x="171" y="53"/>
                    </a:cubicBezTo>
                    <a:lnTo>
                      <a:pt x="171" y="53"/>
                    </a:lnTo>
                    <a:cubicBezTo>
                      <a:pt x="179" y="71"/>
                      <a:pt x="186" y="96"/>
                      <a:pt x="180" y="113"/>
                    </a:cubicBezTo>
                    <a:lnTo>
                      <a:pt x="180" y="113"/>
                    </a:lnTo>
                    <a:cubicBezTo>
                      <a:pt x="178" y="119"/>
                      <a:pt x="174" y="123"/>
                      <a:pt x="170" y="125"/>
                    </a:cubicBezTo>
                    <a:lnTo>
                      <a:pt x="170" y="125"/>
                    </a:lnTo>
                    <a:cubicBezTo>
                      <a:pt x="176" y="132"/>
                      <a:pt x="179" y="144"/>
                      <a:pt x="170" y="149"/>
                    </a:cubicBezTo>
                    <a:lnTo>
                      <a:pt x="170" y="149"/>
                    </a:lnTo>
                    <a:cubicBezTo>
                      <a:pt x="133" y="167"/>
                      <a:pt x="76" y="187"/>
                      <a:pt x="36" y="144"/>
                    </a:cubicBezTo>
                    <a:lnTo>
                      <a:pt x="36" y="144"/>
                    </a:lnTo>
                    <a:cubicBezTo>
                      <a:pt x="0" y="104"/>
                      <a:pt x="25" y="61"/>
                      <a:pt x="58" y="43"/>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10" name="Freeform 186">
                <a:extLst>
                  <a:ext uri="{FF2B5EF4-FFF2-40B4-BE49-F238E27FC236}">
                    <a16:creationId xmlns:a16="http://schemas.microsoft.com/office/drawing/2014/main" id="{8767C42E-320E-D743-9D2F-D2B5F51B2EBD}"/>
                  </a:ext>
                </a:extLst>
              </p:cNvPr>
              <p:cNvSpPr>
                <a:spLocks noChangeArrowheads="1"/>
              </p:cNvSpPr>
              <p:nvPr/>
            </p:nvSpPr>
            <p:spPr bwMode="auto">
              <a:xfrm>
                <a:off x="2939539" y="4094434"/>
                <a:ext cx="84150" cy="71021"/>
              </a:xfrm>
              <a:custGeom>
                <a:avLst/>
                <a:gdLst>
                  <a:gd name="T0" fmla="*/ 129 w 178"/>
                  <a:gd name="T1" fmla="*/ 62 h 150"/>
                  <a:gd name="T2" fmla="*/ 129 w 178"/>
                  <a:gd name="T3" fmla="*/ 62 h 150"/>
                  <a:gd name="T4" fmla="*/ 88 w 178"/>
                  <a:gd name="T5" fmla="*/ 33 h 150"/>
                  <a:gd name="T6" fmla="*/ 88 w 178"/>
                  <a:gd name="T7" fmla="*/ 33 h 150"/>
                  <a:gd name="T8" fmla="*/ 58 w 178"/>
                  <a:gd name="T9" fmla="*/ 42 h 150"/>
                  <a:gd name="T10" fmla="*/ 58 w 178"/>
                  <a:gd name="T11" fmla="*/ 42 h 150"/>
                  <a:gd name="T12" fmla="*/ 23 w 178"/>
                  <a:gd name="T13" fmla="*/ 76 h 150"/>
                  <a:gd name="T14" fmla="*/ 23 w 178"/>
                  <a:gd name="T15" fmla="*/ 76 h 150"/>
                  <a:gd name="T16" fmla="*/ 47 w 178"/>
                  <a:gd name="T17" fmla="*/ 118 h 150"/>
                  <a:gd name="T18" fmla="*/ 47 w 178"/>
                  <a:gd name="T19" fmla="*/ 118 h 150"/>
                  <a:gd name="T20" fmla="*/ 63 w 178"/>
                  <a:gd name="T21" fmla="*/ 118 h 150"/>
                  <a:gd name="T22" fmla="*/ 63 w 178"/>
                  <a:gd name="T23" fmla="*/ 118 h 150"/>
                  <a:gd name="T24" fmla="*/ 129 w 178"/>
                  <a:gd name="T25" fmla="*/ 62 h 150"/>
                  <a:gd name="T26" fmla="*/ 97 w 178"/>
                  <a:gd name="T27" fmla="*/ 145 h 150"/>
                  <a:gd name="T28" fmla="*/ 97 w 178"/>
                  <a:gd name="T29" fmla="*/ 145 h 150"/>
                  <a:gd name="T30" fmla="*/ 0 w 178"/>
                  <a:gd name="T31" fmla="*/ 90 h 150"/>
                  <a:gd name="T32" fmla="*/ 0 w 178"/>
                  <a:gd name="T33" fmla="*/ 90 h 150"/>
                  <a:gd name="T34" fmla="*/ 17 w 178"/>
                  <a:gd name="T35" fmla="*/ 29 h 150"/>
                  <a:gd name="T36" fmla="*/ 17 w 178"/>
                  <a:gd name="T37" fmla="*/ 29 h 150"/>
                  <a:gd name="T38" fmla="*/ 31 w 178"/>
                  <a:gd name="T39" fmla="*/ 24 h 150"/>
                  <a:gd name="T40" fmla="*/ 31 w 178"/>
                  <a:gd name="T41" fmla="*/ 24 h 150"/>
                  <a:gd name="T42" fmla="*/ 42 w 178"/>
                  <a:gd name="T43" fmla="*/ 3 h 150"/>
                  <a:gd name="T44" fmla="*/ 42 w 178"/>
                  <a:gd name="T45" fmla="*/ 3 h 150"/>
                  <a:gd name="T46" fmla="*/ 161 w 178"/>
                  <a:gd name="T47" fmla="*/ 63 h 150"/>
                  <a:gd name="T48" fmla="*/ 161 w 178"/>
                  <a:gd name="T49" fmla="*/ 63 h 150"/>
                  <a:gd name="T50" fmla="*/ 97 w 178"/>
                  <a:gd name="T51" fmla="*/ 14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8" h="150">
                    <a:moveTo>
                      <a:pt x="129" y="62"/>
                    </a:moveTo>
                    <a:lnTo>
                      <a:pt x="129" y="62"/>
                    </a:lnTo>
                    <a:cubicBezTo>
                      <a:pt x="119" y="45"/>
                      <a:pt x="105" y="37"/>
                      <a:pt x="88" y="33"/>
                    </a:cubicBezTo>
                    <a:lnTo>
                      <a:pt x="88" y="33"/>
                    </a:lnTo>
                    <a:cubicBezTo>
                      <a:pt x="80" y="41"/>
                      <a:pt x="71" y="40"/>
                      <a:pt x="58" y="42"/>
                    </a:cubicBezTo>
                    <a:lnTo>
                      <a:pt x="58" y="42"/>
                    </a:lnTo>
                    <a:cubicBezTo>
                      <a:pt x="39" y="44"/>
                      <a:pt x="22" y="53"/>
                      <a:pt x="23" y="76"/>
                    </a:cubicBezTo>
                    <a:lnTo>
                      <a:pt x="23" y="76"/>
                    </a:lnTo>
                    <a:cubicBezTo>
                      <a:pt x="23" y="88"/>
                      <a:pt x="35" y="113"/>
                      <a:pt x="47" y="118"/>
                    </a:cubicBezTo>
                    <a:lnTo>
                      <a:pt x="47" y="118"/>
                    </a:lnTo>
                    <a:cubicBezTo>
                      <a:pt x="51" y="120"/>
                      <a:pt x="59" y="118"/>
                      <a:pt x="63" y="118"/>
                    </a:cubicBezTo>
                    <a:lnTo>
                      <a:pt x="63" y="118"/>
                    </a:lnTo>
                    <a:cubicBezTo>
                      <a:pt x="90" y="118"/>
                      <a:pt x="155" y="109"/>
                      <a:pt x="129" y="62"/>
                    </a:cubicBezTo>
                    <a:close/>
                    <a:moveTo>
                      <a:pt x="97" y="145"/>
                    </a:moveTo>
                    <a:lnTo>
                      <a:pt x="97" y="145"/>
                    </a:lnTo>
                    <a:cubicBezTo>
                      <a:pt x="62" y="149"/>
                      <a:pt x="0" y="146"/>
                      <a:pt x="0" y="90"/>
                    </a:cubicBezTo>
                    <a:lnTo>
                      <a:pt x="0" y="90"/>
                    </a:lnTo>
                    <a:cubicBezTo>
                      <a:pt x="0" y="69"/>
                      <a:pt x="4" y="44"/>
                      <a:pt x="17" y="29"/>
                    </a:cubicBezTo>
                    <a:lnTo>
                      <a:pt x="17" y="29"/>
                    </a:lnTo>
                    <a:cubicBezTo>
                      <a:pt x="21" y="26"/>
                      <a:pt x="26" y="24"/>
                      <a:pt x="31" y="24"/>
                    </a:cubicBezTo>
                    <a:lnTo>
                      <a:pt x="31" y="24"/>
                    </a:lnTo>
                    <a:cubicBezTo>
                      <a:pt x="27" y="15"/>
                      <a:pt x="30" y="3"/>
                      <a:pt x="42" y="3"/>
                    </a:cubicBezTo>
                    <a:lnTo>
                      <a:pt x="42" y="3"/>
                    </a:lnTo>
                    <a:cubicBezTo>
                      <a:pt x="83" y="0"/>
                      <a:pt x="142" y="7"/>
                      <a:pt x="161" y="63"/>
                    </a:cubicBezTo>
                    <a:lnTo>
                      <a:pt x="161" y="63"/>
                    </a:lnTo>
                    <a:cubicBezTo>
                      <a:pt x="177" y="113"/>
                      <a:pt x="135" y="142"/>
                      <a:pt x="97" y="145"/>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11" name="Freeform 187">
                <a:extLst>
                  <a:ext uri="{FF2B5EF4-FFF2-40B4-BE49-F238E27FC236}">
                    <a16:creationId xmlns:a16="http://schemas.microsoft.com/office/drawing/2014/main" id="{82C0DCA7-5D27-3D4D-8D92-3966A673C637}"/>
                  </a:ext>
                </a:extLst>
              </p:cNvPr>
              <p:cNvSpPr>
                <a:spLocks/>
              </p:cNvSpPr>
              <p:nvPr/>
            </p:nvSpPr>
            <p:spPr bwMode="auto">
              <a:xfrm>
                <a:off x="3103014" y="4077072"/>
                <a:ext cx="81699" cy="113117"/>
              </a:xfrm>
              <a:custGeom>
                <a:avLst/>
                <a:gdLst>
                  <a:gd name="T0" fmla="*/ 48169 w 173"/>
                  <a:gd name="T1" fmla="*/ 22910 h 237"/>
                  <a:gd name="T2" fmla="*/ 48169 w 173"/>
                  <a:gd name="T3" fmla="*/ 22910 h 237"/>
                  <a:gd name="T4" fmla="*/ 26918 w 173"/>
                  <a:gd name="T5" fmla="*/ 34365 h 237"/>
                  <a:gd name="T6" fmla="*/ 26918 w 173"/>
                  <a:gd name="T7" fmla="*/ 34365 h 237"/>
                  <a:gd name="T8" fmla="*/ 22668 w 173"/>
                  <a:gd name="T9" fmla="*/ 52024 h 237"/>
                  <a:gd name="T10" fmla="*/ 22668 w 173"/>
                  <a:gd name="T11" fmla="*/ 52024 h 237"/>
                  <a:gd name="T12" fmla="*/ 27390 w 173"/>
                  <a:gd name="T13" fmla="*/ 80184 h 237"/>
                  <a:gd name="T14" fmla="*/ 27390 w 173"/>
                  <a:gd name="T15" fmla="*/ 80184 h 237"/>
                  <a:gd name="T16" fmla="*/ 50531 w 173"/>
                  <a:gd name="T17" fmla="*/ 80661 h 237"/>
                  <a:gd name="T18" fmla="*/ 50531 w 173"/>
                  <a:gd name="T19" fmla="*/ 80661 h 237"/>
                  <a:gd name="T20" fmla="*/ 54781 w 173"/>
                  <a:gd name="T21" fmla="*/ 73025 h 237"/>
                  <a:gd name="T22" fmla="*/ 54781 w 173"/>
                  <a:gd name="T23" fmla="*/ 73025 h 237"/>
                  <a:gd name="T24" fmla="*/ 48169 w 173"/>
                  <a:gd name="T25" fmla="*/ 22910 h 237"/>
                  <a:gd name="T26" fmla="*/ 74143 w 173"/>
                  <a:gd name="T27" fmla="*/ 64434 h 237"/>
                  <a:gd name="T28" fmla="*/ 74143 w 173"/>
                  <a:gd name="T29" fmla="*/ 64434 h 237"/>
                  <a:gd name="T30" fmla="*/ 26918 w 173"/>
                  <a:gd name="T31" fmla="*/ 94980 h 237"/>
                  <a:gd name="T32" fmla="*/ 26918 w 173"/>
                  <a:gd name="T33" fmla="*/ 94980 h 237"/>
                  <a:gd name="T34" fmla="*/ 7084 w 173"/>
                  <a:gd name="T35" fmla="*/ 68729 h 237"/>
                  <a:gd name="T36" fmla="*/ 7084 w 173"/>
                  <a:gd name="T37" fmla="*/ 68729 h 237"/>
                  <a:gd name="T38" fmla="*/ 8028 w 173"/>
                  <a:gd name="T39" fmla="*/ 59661 h 237"/>
                  <a:gd name="T40" fmla="*/ 8028 w 173"/>
                  <a:gd name="T41" fmla="*/ 59661 h 237"/>
                  <a:gd name="T42" fmla="*/ 1889 w 173"/>
                  <a:gd name="T43" fmla="*/ 48206 h 237"/>
                  <a:gd name="T44" fmla="*/ 1889 w 173"/>
                  <a:gd name="T45" fmla="*/ 48206 h 237"/>
                  <a:gd name="T46" fmla="*/ 56198 w 173"/>
                  <a:gd name="T47" fmla="*/ 8591 h 237"/>
                  <a:gd name="T48" fmla="*/ 56198 w 173"/>
                  <a:gd name="T49" fmla="*/ 8591 h 237"/>
                  <a:gd name="T50" fmla="*/ 74143 w 173"/>
                  <a:gd name="T51" fmla="*/ 64434 h 2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3" h="237">
                    <a:moveTo>
                      <a:pt x="102" y="48"/>
                    </a:moveTo>
                    <a:lnTo>
                      <a:pt x="102" y="48"/>
                    </a:lnTo>
                    <a:cubicBezTo>
                      <a:pt x="83" y="47"/>
                      <a:pt x="67" y="58"/>
                      <a:pt x="57" y="72"/>
                    </a:cubicBezTo>
                    <a:cubicBezTo>
                      <a:pt x="58" y="85"/>
                      <a:pt x="53" y="94"/>
                      <a:pt x="48" y="109"/>
                    </a:cubicBezTo>
                    <a:cubicBezTo>
                      <a:pt x="40" y="130"/>
                      <a:pt x="38" y="153"/>
                      <a:pt x="58" y="168"/>
                    </a:cubicBezTo>
                    <a:cubicBezTo>
                      <a:pt x="69" y="174"/>
                      <a:pt x="96" y="178"/>
                      <a:pt x="107" y="169"/>
                    </a:cubicBezTo>
                    <a:cubicBezTo>
                      <a:pt x="111" y="167"/>
                      <a:pt x="113" y="157"/>
                      <a:pt x="116" y="153"/>
                    </a:cubicBezTo>
                    <a:cubicBezTo>
                      <a:pt x="130" y="125"/>
                      <a:pt x="157" y="52"/>
                      <a:pt x="102" y="48"/>
                    </a:cubicBezTo>
                    <a:close/>
                    <a:moveTo>
                      <a:pt x="157" y="135"/>
                    </a:moveTo>
                    <a:lnTo>
                      <a:pt x="157" y="135"/>
                    </a:lnTo>
                    <a:cubicBezTo>
                      <a:pt x="141" y="173"/>
                      <a:pt x="107" y="236"/>
                      <a:pt x="57" y="199"/>
                    </a:cubicBezTo>
                    <a:cubicBezTo>
                      <a:pt x="40" y="186"/>
                      <a:pt x="20" y="167"/>
                      <a:pt x="15" y="144"/>
                    </a:cubicBezTo>
                    <a:cubicBezTo>
                      <a:pt x="15" y="138"/>
                      <a:pt x="15" y="131"/>
                      <a:pt x="17" y="125"/>
                    </a:cubicBezTo>
                    <a:cubicBezTo>
                      <a:pt x="8" y="125"/>
                      <a:pt x="0" y="113"/>
                      <a:pt x="4" y="101"/>
                    </a:cubicBezTo>
                    <a:cubicBezTo>
                      <a:pt x="25" y="59"/>
                      <a:pt x="62" y="0"/>
                      <a:pt x="119" y="18"/>
                    </a:cubicBezTo>
                    <a:cubicBezTo>
                      <a:pt x="170" y="33"/>
                      <a:pt x="172" y="94"/>
                      <a:pt x="157" y="13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12" name="Freeform 188">
                <a:extLst>
                  <a:ext uri="{FF2B5EF4-FFF2-40B4-BE49-F238E27FC236}">
                    <a16:creationId xmlns:a16="http://schemas.microsoft.com/office/drawing/2014/main" id="{B73095AE-8B09-E045-9A3D-EFCED420299C}"/>
                  </a:ext>
                </a:extLst>
              </p:cNvPr>
              <p:cNvSpPr>
                <a:spLocks noChangeArrowheads="1"/>
              </p:cNvSpPr>
              <p:nvPr/>
            </p:nvSpPr>
            <p:spPr bwMode="auto">
              <a:xfrm>
                <a:off x="3433327" y="4084964"/>
                <a:ext cx="96853" cy="93116"/>
              </a:xfrm>
              <a:custGeom>
                <a:avLst/>
                <a:gdLst>
                  <a:gd name="T0" fmla="*/ 60 w 203"/>
                  <a:gd name="T1" fmla="*/ 133 h 196"/>
                  <a:gd name="T2" fmla="*/ 60 w 203"/>
                  <a:gd name="T3" fmla="*/ 133 h 196"/>
                  <a:gd name="T4" fmla="*/ 109 w 203"/>
                  <a:gd name="T5" fmla="*/ 149 h 196"/>
                  <a:gd name="T6" fmla="*/ 109 w 203"/>
                  <a:gd name="T7" fmla="*/ 149 h 196"/>
                  <a:gd name="T8" fmla="*/ 142 w 203"/>
                  <a:gd name="T9" fmla="*/ 131 h 196"/>
                  <a:gd name="T10" fmla="*/ 142 w 203"/>
                  <a:gd name="T11" fmla="*/ 131 h 196"/>
                  <a:gd name="T12" fmla="*/ 176 w 203"/>
                  <a:gd name="T13" fmla="*/ 82 h 196"/>
                  <a:gd name="T14" fmla="*/ 176 w 203"/>
                  <a:gd name="T15" fmla="*/ 82 h 196"/>
                  <a:gd name="T16" fmla="*/ 144 w 203"/>
                  <a:gd name="T17" fmla="*/ 46 h 196"/>
                  <a:gd name="T18" fmla="*/ 144 w 203"/>
                  <a:gd name="T19" fmla="*/ 46 h 196"/>
                  <a:gd name="T20" fmla="*/ 126 w 203"/>
                  <a:gd name="T21" fmla="*/ 50 h 196"/>
                  <a:gd name="T22" fmla="*/ 126 w 203"/>
                  <a:gd name="T23" fmla="*/ 50 h 196"/>
                  <a:gd name="T24" fmla="*/ 60 w 203"/>
                  <a:gd name="T25" fmla="*/ 133 h 196"/>
                  <a:gd name="T26" fmla="*/ 84 w 203"/>
                  <a:gd name="T27" fmla="*/ 33 h 196"/>
                  <a:gd name="T28" fmla="*/ 84 w 203"/>
                  <a:gd name="T29" fmla="*/ 33 h 196"/>
                  <a:gd name="T30" fmla="*/ 200 w 203"/>
                  <a:gd name="T31" fmla="*/ 60 h 196"/>
                  <a:gd name="T32" fmla="*/ 200 w 203"/>
                  <a:gd name="T33" fmla="*/ 60 h 196"/>
                  <a:gd name="T34" fmla="*/ 189 w 203"/>
                  <a:gd name="T35" fmla="*/ 129 h 196"/>
                  <a:gd name="T36" fmla="*/ 189 w 203"/>
                  <a:gd name="T37" fmla="*/ 129 h 196"/>
                  <a:gd name="T38" fmla="*/ 173 w 203"/>
                  <a:gd name="T39" fmla="*/ 140 h 196"/>
                  <a:gd name="T40" fmla="*/ 173 w 203"/>
                  <a:gd name="T41" fmla="*/ 140 h 196"/>
                  <a:gd name="T42" fmla="*/ 165 w 203"/>
                  <a:gd name="T43" fmla="*/ 166 h 196"/>
                  <a:gd name="T44" fmla="*/ 165 w 203"/>
                  <a:gd name="T45" fmla="*/ 166 h 196"/>
                  <a:gd name="T46" fmla="*/ 25 w 203"/>
                  <a:gd name="T47" fmla="*/ 142 h 196"/>
                  <a:gd name="T48" fmla="*/ 25 w 203"/>
                  <a:gd name="T49" fmla="*/ 142 h 196"/>
                  <a:gd name="T50" fmla="*/ 84 w 203"/>
                  <a:gd name="T51" fmla="*/ 33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3" h="196">
                    <a:moveTo>
                      <a:pt x="60" y="133"/>
                    </a:moveTo>
                    <a:lnTo>
                      <a:pt x="60" y="133"/>
                    </a:lnTo>
                    <a:cubicBezTo>
                      <a:pt x="72" y="148"/>
                      <a:pt x="91" y="152"/>
                      <a:pt x="109" y="149"/>
                    </a:cubicBezTo>
                    <a:lnTo>
                      <a:pt x="109" y="149"/>
                    </a:lnTo>
                    <a:cubicBezTo>
                      <a:pt x="115" y="138"/>
                      <a:pt x="127" y="137"/>
                      <a:pt x="142" y="131"/>
                    </a:cubicBezTo>
                    <a:lnTo>
                      <a:pt x="142" y="131"/>
                    </a:lnTo>
                    <a:cubicBezTo>
                      <a:pt x="163" y="121"/>
                      <a:pt x="179" y="107"/>
                      <a:pt x="176" y="82"/>
                    </a:cubicBezTo>
                    <a:lnTo>
                      <a:pt x="176" y="82"/>
                    </a:lnTo>
                    <a:cubicBezTo>
                      <a:pt x="173" y="70"/>
                      <a:pt x="158" y="48"/>
                      <a:pt x="144" y="46"/>
                    </a:cubicBezTo>
                    <a:lnTo>
                      <a:pt x="144" y="46"/>
                    </a:lnTo>
                    <a:cubicBezTo>
                      <a:pt x="139" y="45"/>
                      <a:pt x="131" y="49"/>
                      <a:pt x="126" y="50"/>
                    </a:cubicBezTo>
                    <a:lnTo>
                      <a:pt x="126" y="50"/>
                    </a:lnTo>
                    <a:cubicBezTo>
                      <a:pt x="96" y="60"/>
                      <a:pt x="26" y="91"/>
                      <a:pt x="60" y="133"/>
                    </a:cubicBezTo>
                    <a:close/>
                    <a:moveTo>
                      <a:pt x="84" y="33"/>
                    </a:moveTo>
                    <a:lnTo>
                      <a:pt x="84" y="33"/>
                    </a:lnTo>
                    <a:cubicBezTo>
                      <a:pt x="123" y="19"/>
                      <a:pt x="192" y="0"/>
                      <a:pt x="200" y="60"/>
                    </a:cubicBezTo>
                    <a:lnTo>
                      <a:pt x="200" y="60"/>
                    </a:lnTo>
                    <a:cubicBezTo>
                      <a:pt x="202" y="83"/>
                      <a:pt x="202" y="111"/>
                      <a:pt x="189" y="129"/>
                    </a:cubicBezTo>
                    <a:lnTo>
                      <a:pt x="189" y="129"/>
                    </a:lnTo>
                    <a:cubicBezTo>
                      <a:pt x="185" y="135"/>
                      <a:pt x="179" y="138"/>
                      <a:pt x="173" y="140"/>
                    </a:cubicBezTo>
                    <a:lnTo>
                      <a:pt x="173" y="140"/>
                    </a:lnTo>
                    <a:cubicBezTo>
                      <a:pt x="179" y="148"/>
                      <a:pt x="177" y="162"/>
                      <a:pt x="165" y="166"/>
                    </a:cubicBezTo>
                    <a:lnTo>
                      <a:pt x="165" y="166"/>
                    </a:lnTo>
                    <a:cubicBezTo>
                      <a:pt x="121" y="182"/>
                      <a:pt x="54" y="195"/>
                      <a:pt x="25" y="142"/>
                    </a:cubicBezTo>
                    <a:lnTo>
                      <a:pt x="25" y="142"/>
                    </a:lnTo>
                    <a:cubicBezTo>
                      <a:pt x="0" y="96"/>
                      <a:pt x="43" y="50"/>
                      <a:pt x="84" y="33"/>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13" name="Freeform 189">
                <a:extLst>
                  <a:ext uri="{FF2B5EF4-FFF2-40B4-BE49-F238E27FC236}">
                    <a16:creationId xmlns:a16="http://schemas.microsoft.com/office/drawing/2014/main" id="{095E8ED4-FBFC-0F4A-A732-A9BA31114C27}"/>
                  </a:ext>
                </a:extLst>
              </p:cNvPr>
              <p:cNvSpPr>
                <a:spLocks/>
              </p:cNvSpPr>
              <p:nvPr/>
            </p:nvSpPr>
            <p:spPr bwMode="auto">
              <a:xfrm>
                <a:off x="3614154" y="4079168"/>
                <a:ext cx="83794" cy="113117"/>
              </a:xfrm>
              <a:custGeom>
                <a:avLst/>
                <a:gdLst>
                  <a:gd name="T0" fmla="*/ 49319 w 175"/>
                  <a:gd name="T1" fmla="*/ 23387 h 237"/>
                  <a:gd name="T2" fmla="*/ 49319 w 175"/>
                  <a:gd name="T3" fmla="*/ 23387 h 237"/>
                  <a:gd name="T4" fmla="*/ 27293 w 175"/>
                  <a:gd name="T5" fmla="*/ 34842 h 237"/>
                  <a:gd name="T6" fmla="*/ 27293 w 175"/>
                  <a:gd name="T7" fmla="*/ 34842 h 237"/>
                  <a:gd name="T8" fmla="*/ 22505 w 175"/>
                  <a:gd name="T9" fmla="*/ 52024 h 237"/>
                  <a:gd name="T10" fmla="*/ 22505 w 175"/>
                  <a:gd name="T11" fmla="*/ 52024 h 237"/>
                  <a:gd name="T12" fmla="*/ 27772 w 175"/>
                  <a:gd name="T13" fmla="*/ 80661 h 237"/>
                  <a:gd name="T14" fmla="*/ 27772 w 175"/>
                  <a:gd name="T15" fmla="*/ 80661 h 237"/>
                  <a:gd name="T16" fmla="*/ 51234 w 175"/>
                  <a:gd name="T17" fmla="*/ 81139 h 237"/>
                  <a:gd name="T18" fmla="*/ 51234 w 175"/>
                  <a:gd name="T19" fmla="*/ 81139 h 237"/>
                  <a:gd name="T20" fmla="*/ 55543 w 175"/>
                  <a:gd name="T21" fmla="*/ 73025 h 237"/>
                  <a:gd name="T22" fmla="*/ 55543 w 175"/>
                  <a:gd name="T23" fmla="*/ 73025 h 237"/>
                  <a:gd name="T24" fmla="*/ 49319 w 175"/>
                  <a:gd name="T25" fmla="*/ 23387 h 237"/>
                  <a:gd name="T26" fmla="*/ 75175 w 175"/>
                  <a:gd name="T27" fmla="*/ 64911 h 237"/>
                  <a:gd name="T28" fmla="*/ 75175 w 175"/>
                  <a:gd name="T29" fmla="*/ 64911 h 237"/>
                  <a:gd name="T30" fmla="*/ 27293 w 175"/>
                  <a:gd name="T31" fmla="*/ 95457 h 237"/>
                  <a:gd name="T32" fmla="*/ 27293 w 175"/>
                  <a:gd name="T33" fmla="*/ 95457 h 237"/>
                  <a:gd name="T34" fmla="*/ 7661 w 175"/>
                  <a:gd name="T35" fmla="*/ 68729 h 237"/>
                  <a:gd name="T36" fmla="*/ 7661 w 175"/>
                  <a:gd name="T37" fmla="*/ 68729 h 237"/>
                  <a:gd name="T38" fmla="*/ 8140 w 175"/>
                  <a:gd name="T39" fmla="*/ 59661 h 237"/>
                  <a:gd name="T40" fmla="*/ 8140 w 175"/>
                  <a:gd name="T41" fmla="*/ 59661 h 237"/>
                  <a:gd name="T42" fmla="*/ 1915 w 175"/>
                  <a:gd name="T43" fmla="*/ 48683 h 237"/>
                  <a:gd name="T44" fmla="*/ 1915 w 175"/>
                  <a:gd name="T45" fmla="*/ 48683 h 237"/>
                  <a:gd name="T46" fmla="*/ 56501 w 175"/>
                  <a:gd name="T47" fmla="*/ 8114 h 237"/>
                  <a:gd name="T48" fmla="*/ 56501 w 175"/>
                  <a:gd name="T49" fmla="*/ 8114 h 237"/>
                  <a:gd name="T50" fmla="*/ 75175 w 175"/>
                  <a:gd name="T51" fmla="*/ 64911 h 2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5" h="237">
                    <a:moveTo>
                      <a:pt x="103" y="49"/>
                    </a:moveTo>
                    <a:lnTo>
                      <a:pt x="103" y="49"/>
                    </a:lnTo>
                    <a:cubicBezTo>
                      <a:pt x="83" y="46"/>
                      <a:pt x="69" y="58"/>
                      <a:pt x="57" y="73"/>
                    </a:cubicBezTo>
                    <a:cubicBezTo>
                      <a:pt x="58" y="86"/>
                      <a:pt x="53" y="95"/>
                      <a:pt x="47" y="109"/>
                    </a:cubicBezTo>
                    <a:cubicBezTo>
                      <a:pt x="40" y="130"/>
                      <a:pt x="38" y="153"/>
                      <a:pt x="58" y="169"/>
                    </a:cubicBezTo>
                    <a:cubicBezTo>
                      <a:pt x="69" y="175"/>
                      <a:pt x="96" y="178"/>
                      <a:pt x="107" y="170"/>
                    </a:cubicBezTo>
                    <a:cubicBezTo>
                      <a:pt x="111" y="166"/>
                      <a:pt x="113" y="157"/>
                      <a:pt x="116" y="153"/>
                    </a:cubicBezTo>
                    <a:cubicBezTo>
                      <a:pt x="130" y="125"/>
                      <a:pt x="157" y="53"/>
                      <a:pt x="103" y="49"/>
                    </a:cubicBezTo>
                    <a:close/>
                    <a:moveTo>
                      <a:pt x="157" y="136"/>
                    </a:moveTo>
                    <a:lnTo>
                      <a:pt x="157" y="136"/>
                    </a:lnTo>
                    <a:cubicBezTo>
                      <a:pt x="141" y="174"/>
                      <a:pt x="107" y="236"/>
                      <a:pt x="57" y="200"/>
                    </a:cubicBezTo>
                    <a:cubicBezTo>
                      <a:pt x="40" y="187"/>
                      <a:pt x="20" y="166"/>
                      <a:pt x="16" y="144"/>
                    </a:cubicBezTo>
                    <a:cubicBezTo>
                      <a:pt x="15" y="138"/>
                      <a:pt x="16" y="130"/>
                      <a:pt x="17" y="125"/>
                    </a:cubicBezTo>
                    <a:cubicBezTo>
                      <a:pt x="8" y="124"/>
                      <a:pt x="0" y="113"/>
                      <a:pt x="4" y="102"/>
                    </a:cubicBezTo>
                    <a:cubicBezTo>
                      <a:pt x="25" y="58"/>
                      <a:pt x="62" y="0"/>
                      <a:pt x="118" y="17"/>
                    </a:cubicBezTo>
                    <a:cubicBezTo>
                      <a:pt x="170" y="32"/>
                      <a:pt x="174" y="94"/>
                      <a:pt x="157" y="136"/>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14" name="Freeform 190">
                <a:extLst>
                  <a:ext uri="{FF2B5EF4-FFF2-40B4-BE49-F238E27FC236}">
                    <a16:creationId xmlns:a16="http://schemas.microsoft.com/office/drawing/2014/main" id="{BE6EF9BE-2375-EF4D-BB52-ABD2791A2F73}"/>
                  </a:ext>
                </a:extLst>
              </p:cNvPr>
              <p:cNvSpPr>
                <a:spLocks noChangeArrowheads="1"/>
              </p:cNvSpPr>
              <p:nvPr/>
            </p:nvSpPr>
            <p:spPr bwMode="auto">
              <a:xfrm>
                <a:off x="3274553" y="4096012"/>
                <a:ext cx="84151" cy="71022"/>
              </a:xfrm>
              <a:custGeom>
                <a:avLst/>
                <a:gdLst>
                  <a:gd name="T0" fmla="*/ 128 w 177"/>
                  <a:gd name="T1" fmla="*/ 62 h 149"/>
                  <a:gd name="T2" fmla="*/ 128 w 177"/>
                  <a:gd name="T3" fmla="*/ 62 h 149"/>
                  <a:gd name="T4" fmla="*/ 88 w 177"/>
                  <a:gd name="T5" fmla="*/ 34 h 149"/>
                  <a:gd name="T6" fmla="*/ 88 w 177"/>
                  <a:gd name="T7" fmla="*/ 34 h 149"/>
                  <a:gd name="T8" fmla="*/ 57 w 177"/>
                  <a:gd name="T9" fmla="*/ 42 h 149"/>
                  <a:gd name="T10" fmla="*/ 57 w 177"/>
                  <a:gd name="T11" fmla="*/ 42 h 149"/>
                  <a:gd name="T12" fmla="*/ 22 w 177"/>
                  <a:gd name="T13" fmla="*/ 76 h 149"/>
                  <a:gd name="T14" fmla="*/ 22 w 177"/>
                  <a:gd name="T15" fmla="*/ 76 h 149"/>
                  <a:gd name="T16" fmla="*/ 46 w 177"/>
                  <a:gd name="T17" fmla="*/ 118 h 149"/>
                  <a:gd name="T18" fmla="*/ 46 w 177"/>
                  <a:gd name="T19" fmla="*/ 118 h 149"/>
                  <a:gd name="T20" fmla="*/ 63 w 177"/>
                  <a:gd name="T21" fmla="*/ 119 h 149"/>
                  <a:gd name="T22" fmla="*/ 63 w 177"/>
                  <a:gd name="T23" fmla="*/ 119 h 149"/>
                  <a:gd name="T24" fmla="*/ 128 w 177"/>
                  <a:gd name="T25" fmla="*/ 62 h 149"/>
                  <a:gd name="T26" fmla="*/ 96 w 177"/>
                  <a:gd name="T27" fmla="*/ 146 h 149"/>
                  <a:gd name="T28" fmla="*/ 96 w 177"/>
                  <a:gd name="T29" fmla="*/ 146 h 149"/>
                  <a:gd name="T30" fmla="*/ 0 w 177"/>
                  <a:gd name="T31" fmla="*/ 89 h 149"/>
                  <a:gd name="T32" fmla="*/ 0 w 177"/>
                  <a:gd name="T33" fmla="*/ 89 h 149"/>
                  <a:gd name="T34" fmla="*/ 16 w 177"/>
                  <a:gd name="T35" fmla="*/ 30 h 149"/>
                  <a:gd name="T36" fmla="*/ 16 w 177"/>
                  <a:gd name="T37" fmla="*/ 30 h 149"/>
                  <a:gd name="T38" fmla="*/ 30 w 177"/>
                  <a:gd name="T39" fmla="*/ 23 h 149"/>
                  <a:gd name="T40" fmla="*/ 30 w 177"/>
                  <a:gd name="T41" fmla="*/ 23 h 149"/>
                  <a:gd name="T42" fmla="*/ 41 w 177"/>
                  <a:gd name="T43" fmla="*/ 2 h 149"/>
                  <a:gd name="T44" fmla="*/ 41 w 177"/>
                  <a:gd name="T45" fmla="*/ 2 h 149"/>
                  <a:gd name="T46" fmla="*/ 160 w 177"/>
                  <a:gd name="T47" fmla="*/ 63 h 149"/>
                  <a:gd name="T48" fmla="*/ 160 w 177"/>
                  <a:gd name="T49" fmla="*/ 63 h 149"/>
                  <a:gd name="T50" fmla="*/ 96 w 177"/>
                  <a:gd name="T51" fmla="*/ 146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7" h="149">
                    <a:moveTo>
                      <a:pt x="128" y="62"/>
                    </a:moveTo>
                    <a:lnTo>
                      <a:pt x="128" y="62"/>
                    </a:lnTo>
                    <a:cubicBezTo>
                      <a:pt x="120" y="44"/>
                      <a:pt x="104" y="37"/>
                      <a:pt x="88" y="34"/>
                    </a:cubicBezTo>
                    <a:lnTo>
                      <a:pt x="88" y="34"/>
                    </a:lnTo>
                    <a:cubicBezTo>
                      <a:pt x="80" y="41"/>
                      <a:pt x="70" y="41"/>
                      <a:pt x="57" y="42"/>
                    </a:cubicBezTo>
                    <a:lnTo>
                      <a:pt x="57" y="42"/>
                    </a:lnTo>
                    <a:cubicBezTo>
                      <a:pt x="38" y="44"/>
                      <a:pt x="21" y="54"/>
                      <a:pt x="22" y="76"/>
                    </a:cubicBezTo>
                    <a:lnTo>
                      <a:pt x="22" y="76"/>
                    </a:lnTo>
                    <a:cubicBezTo>
                      <a:pt x="22" y="88"/>
                      <a:pt x="34" y="113"/>
                      <a:pt x="46" y="118"/>
                    </a:cubicBezTo>
                    <a:lnTo>
                      <a:pt x="46" y="118"/>
                    </a:lnTo>
                    <a:cubicBezTo>
                      <a:pt x="50" y="119"/>
                      <a:pt x="58" y="119"/>
                      <a:pt x="63" y="119"/>
                    </a:cubicBezTo>
                    <a:lnTo>
                      <a:pt x="63" y="119"/>
                    </a:lnTo>
                    <a:cubicBezTo>
                      <a:pt x="89" y="119"/>
                      <a:pt x="154" y="110"/>
                      <a:pt x="128" y="62"/>
                    </a:cubicBezTo>
                    <a:close/>
                    <a:moveTo>
                      <a:pt x="96" y="146"/>
                    </a:moveTo>
                    <a:lnTo>
                      <a:pt x="96" y="146"/>
                    </a:lnTo>
                    <a:cubicBezTo>
                      <a:pt x="61" y="148"/>
                      <a:pt x="0" y="147"/>
                      <a:pt x="0" y="89"/>
                    </a:cubicBezTo>
                    <a:lnTo>
                      <a:pt x="0" y="89"/>
                    </a:lnTo>
                    <a:cubicBezTo>
                      <a:pt x="0" y="68"/>
                      <a:pt x="3" y="43"/>
                      <a:pt x="16" y="30"/>
                    </a:cubicBezTo>
                    <a:lnTo>
                      <a:pt x="16" y="30"/>
                    </a:lnTo>
                    <a:cubicBezTo>
                      <a:pt x="20" y="26"/>
                      <a:pt x="25" y="23"/>
                      <a:pt x="30" y="23"/>
                    </a:cubicBezTo>
                    <a:lnTo>
                      <a:pt x="30" y="23"/>
                    </a:lnTo>
                    <a:cubicBezTo>
                      <a:pt x="28" y="14"/>
                      <a:pt x="29" y="4"/>
                      <a:pt x="41" y="2"/>
                    </a:cubicBezTo>
                    <a:lnTo>
                      <a:pt x="41" y="2"/>
                    </a:lnTo>
                    <a:cubicBezTo>
                      <a:pt x="82" y="0"/>
                      <a:pt x="141" y="8"/>
                      <a:pt x="160" y="63"/>
                    </a:cubicBezTo>
                    <a:lnTo>
                      <a:pt x="160" y="63"/>
                    </a:lnTo>
                    <a:cubicBezTo>
                      <a:pt x="176" y="113"/>
                      <a:pt x="134" y="142"/>
                      <a:pt x="96" y="146"/>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15" name="Freeform 191">
                <a:extLst>
                  <a:ext uri="{FF2B5EF4-FFF2-40B4-BE49-F238E27FC236}">
                    <a16:creationId xmlns:a16="http://schemas.microsoft.com/office/drawing/2014/main" id="{B6532992-3081-424C-BE6E-FE5FD6945341}"/>
                  </a:ext>
                </a:extLst>
              </p:cNvPr>
              <p:cNvSpPr>
                <a:spLocks noChangeArrowheads="1"/>
              </p:cNvSpPr>
              <p:nvPr/>
            </p:nvSpPr>
            <p:spPr bwMode="auto">
              <a:xfrm>
                <a:off x="3774692" y="4084964"/>
                <a:ext cx="90501" cy="88382"/>
              </a:xfrm>
              <a:custGeom>
                <a:avLst/>
                <a:gdLst>
                  <a:gd name="T0" fmla="*/ 66 w 188"/>
                  <a:gd name="T1" fmla="*/ 131 h 186"/>
                  <a:gd name="T2" fmla="*/ 66 w 188"/>
                  <a:gd name="T3" fmla="*/ 131 h 186"/>
                  <a:gd name="T4" fmla="*/ 113 w 188"/>
                  <a:gd name="T5" fmla="*/ 139 h 186"/>
                  <a:gd name="T6" fmla="*/ 113 w 188"/>
                  <a:gd name="T7" fmla="*/ 139 h 186"/>
                  <a:gd name="T8" fmla="*/ 138 w 188"/>
                  <a:gd name="T9" fmla="*/ 119 h 186"/>
                  <a:gd name="T10" fmla="*/ 138 w 188"/>
                  <a:gd name="T11" fmla="*/ 119 h 186"/>
                  <a:gd name="T12" fmla="*/ 155 w 188"/>
                  <a:gd name="T13" fmla="*/ 73 h 186"/>
                  <a:gd name="T14" fmla="*/ 155 w 188"/>
                  <a:gd name="T15" fmla="*/ 73 h 186"/>
                  <a:gd name="T16" fmla="*/ 117 w 188"/>
                  <a:gd name="T17" fmla="*/ 44 h 186"/>
                  <a:gd name="T18" fmla="*/ 117 w 188"/>
                  <a:gd name="T19" fmla="*/ 44 h 186"/>
                  <a:gd name="T20" fmla="*/ 101 w 188"/>
                  <a:gd name="T21" fmla="*/ 51 h 186"/>
                  <a:gd name="T22" fmla="*/ 101 w 188"/>
                  <a:gd name="T23" fmla="*/ 51 h 186"/>
                  <a:gd name="T24" fmla="*/ 66 w 188"/>
                  <a:gd name="T25" fmla="*/ 131 h 186"/>
                  <a:gd name="T26" fmla="*/ 59 w 188"/>
                  <a:gd name="T27" fmla="*/ 42 h 186"/>
                  <a:gd name="T28" fmla="*/ 59 w 188"/>
                  <a:gd name="T29" fmla="*/ 42 h 186"/>
                  <a:gd name="T30" fmla="*/ 171 w 188"/>
                  <a:gd name="T31" fmla="*/ 52 h 186"/>
                  <a:gd name="T32" fmla="*/ 171 w 188"/>
                  <a:gd name="T33" fmla="*/ 52 h 186"/>
                  <a:gd name="T34" fmla="*/ 180 w 188"/>
                  <a:gd name="T35" fmla="*/ 113 h 186"/>
                  <a:gd name="T36" fmla="*/ 180 w 188"/>
                  <a:gd name="T37" fmla="*/ 113 h 186"/>
                  <a:gd name="T38" fmla="*/ 170 w 188"/>
                  <a:gd name="T39" fmla="*/ 125 h 186"/>
                  <a:gd name="T40" fmla="*/ 170 w 188"/>
                  <a:gd name="T41" fmla="*/ 125 h 186"/>
                  <a:gd name="T42" fmla="*/ 170 w 188"/>
                  <a:gd name="T43" fmla="*/ 148 h 186"/>
                  <a:gd name="T44" fmla="*/ 170 w 188"/>
                  <a:gd name="T45" fmla="*/ 148 h 186"/>
                  <a:gd name="T46" fmla="*/ 37 w 188"/>
                  <a:gd name="T47" fmla="*/ 142 h 186"/>
                  <a:gd name="T48" fmla="*/ 37 w 188"/>
                  <a:gd name="T49" fmla="*/ 142 h 186"/>
                  <a:gd name="T50" fmla="*/ 59 w 188"/>
                  <a:gd name="T51" fmla="*/ 42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8" h="186">
                    <a:moveTo>
                      <a:pt x="66" y="131"/>
                    </a:moveTo>
                    <a:lnTo>
                      <a:pt x="66" y="131"/>
                    </a:lnTo>
                    <a:cubicBezTo>
                      <a:pt x="80" y="142"/>
                      <a:pt x="97" y="143"/>
                      <a:pt x="113" y="139"/>
                    </a:cubicBezTo>
                    <a:lnTo>
                      <a:pt x="113" y="139"/>
                    </a:lnTo>
                    <a:cubicBezTo>
                      <a:pt x="117" y="129"/>
                      <a:pt x="126" y="126"/>
                      <a:pt x="138" y="119"/>
                    </a:cubicBezTo>
                    <a:lnTo>
                      <a:pt x="138" y="119"/>
                    </a:lnTo>
                    <a:cubicBezTo>
                      <a:pt x="154" y="109"/>
                      <a:pt x="166" y="94"/>
                      <a:pt x="155" y="73"/>
                    </a:cubicBezTo>
                    <a:lnTo>
                      <a:pt x="155" y="73"/>
                    </a:lnTo>
                    <a:cubicBezTo>
                      <a:pt x="150" y="62"/>
                      <a:pt x="129" y="44"/>
                      <a:pt x="117" y="44"/>
                    </a:cubicBezTo>
                    <a:lnTo>
                      <a:pt x="117" y="44"/>
                    </a:lnTo>
                    <a:cubicBezTo>
                      <a:pt x="112" y="44"/>
                      <a:pt x="105" y="50"/>
                      <a:pt x="101" y="51"/>
                    </a:cubicBezTo>
                    <a:lnTo>
                      <a:pt x="101" y="51"/>
                    </a:lnTo>
                    <a:cubicBezTo>
                      <a:pt x="76" y="63"/>
                      <a:pt x="21" y="97"/>
                      <a:pt x="66" y="131"/>
                    </a:cubicBezTo>
                    <a:close/>
                    <a:moveTo>
                      <a:pt x="59" y="42"/>
                    </a:moveTo>
                    <a:lnTo>
                      <a:pt x="59" y="42"/>
                    </a:lnTo>
                    <a:cubicBezTo>
                      <a:pt x="91" y="23"/>
                      <a:pt x="146" y="0"/>
                      <a:pt x="171" y="52"/>
                    </a:cubicBezTo>
                    <a:lnTo>
                      <a:pt x="171" y="52"/>
                    </a:lnTo>
                    <a:cubicBezTo>
                      <a:pt x="180" y="71"/>
                      <a:pt x="187" y="96"/>
                      <a:pt x="180" y="113"/>
                    </a:cubicBezTo>
                    <a:lnTo>
                      <a:pt x="180" y="113"/>
                    </a:lnTo>
                    <a:cubicBezTo>
                      <a:pt x="179" y="118"/>
                      <a:pt x="174" y="122"/>
                      <a:pt x="170" y="125"/>
                    </a:cubicBezTo>
                    <a:lnTo>
                      <a:pt x="170" y="125"/>
                    </a:lnTo>
                    <a:cubicBezTo>
                      <a:pt x="176" y="131"/>
                      <a:pt x="180" y="143"/>
                      <a:pt x="170" y="148"/>
                    </a:cubicBezTo>
                    <a:lnTo>
                      <a:pt x="170" y="148"/>
                    </a:lnTo>
                    <a:cubicBezTo>
                      <a:pt x="133" y="167"/>
                      <a:pt x="76" y="185"/>
                      <a:pt x="37" y="142"/>
                    </a:cubicBezTo>
                    <a:lnTo>
                      <a:pt x="37" y="142"/>
                    </a:lnTo>
                    <a:cubicBezTo>
                      <a:pt x="0" y="105"/>
                      <a:pt x="27" y="60"/>
                      <a:pt x="59" y="42"/>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16" name="Freeform 192">
                <a:extLst>
                  <a:ext uri="{FF2B5EF4-FFF2-40B4-BE49-F238E27FC236}">
                    <a16:creationId xmlns:a16="http://schemas.microsoft.com/office/drawing/2014/main" id="{463E8D67-6A9A-3447-8284-CF6A929C877B}"/>
                  </a:ext>
                </a:extLst>
              </p:cNvPr>
              <p:cNvSpPr>
                <a:spLocks noChangeArrowheads="1"/>
              </p:cNvSpPr>
              <p:nvPr/>
            </p:nvSpPr>
            <p:spPr bwMode="auto">
              <a:xfrm>
                <a:off x="3950932" y="4094434"/>
                <a:ext cx="84151" cy="71021"/>
              </a:xfrm>
              <a:custGeom>
                <a:avLst/>
                <a:gdLst>
                  <a:gd name="T0" fmla="*/ 130 w 178"/>
                  <a:gd name="T1" fmla="*/ 62 h 150"/>
                  <a:gd name="T2" fmla="*/ 130 w 178"/>
                  <a:gd name="T3" fmla="*/ 62 h 150"/>
                  <a:gd name="T4" fmla="*/ 89 w 178"/>
                  <a:gd name="T5" fmla="*/ 33 h 150"/>
                  <a:gd name="T6" fmla="*/ 89 w 178"/>
                  <a:gd name="T7" fmla="*/ 33 h 150"/>
                  <a:gd name="T8" fmla="*/ 59 w 178"/>
                  <a:gd name="T9" fmla="*/ 41 h 150"/>
                  <a:gd name="T10" fmla="*/ 59 w 178"/>
                  <a:gd name="T11" fmla="*/ 41 h 150"/>
                  <a:gd name="T12" fmla="*/ 23 w 178"/>
                  <a:gd name="T13" fmla="*/ 77 h 150"/>
                  <a:gd name="T14" fmla="*/ 23 w 178"/>
                  <a:gd name="T15" fmla="*/ 77 h 150"/>
                  <a:gd name="T16" fmla="*/ 47 w 178"/>
                  <a:gd name="T17" fmla="*/ 117 h 150"/>
                  <a:gd name="T18" fmla="*/ 47 w 178"/>
                  <a:gd name="T19" fmla="*/ 117 h 150"/>
                  <a:gd name="T20" fmla="*/ 64 w 178"/>
                  <a:gd name="T21" fmla="*/ 119 h 150"/>
                  <a:gd name="T22" fmla="*/ 64 w 178"/>
                  <a:gd name="T23" fmla="*/ 119 h 150"/>
                  <a:gd name="T24" fmla="*/ 130 w 178"/>
                  <a:gd name="T25" fmla="*/ 62 h 150"/>
                  <a:gd name="T26" fmla="*/ 98 w 178"/>
                  <a:gd name="T27" fmla="*/ 145 h 150"/>
                  <a:gd name="T28" fmla="*/ 98 w 178"/>
                  <a:gd name="T29" fmla="*/ 145 h 150"/>
                  <a:gd name="T30" fmla="*/ 0 w 178"/>
                  <a:gd name="T31" fmla="*/ 90 h 150"/>
                  <a:gd name="T32" fmla="*/ 0 w 178"/>
                  <a:gd name="T33" fmla="*/ 90 h 150"/>
                  <a:gd name="T34" fmla="*/ 18 w 178"/>
                  <a:gd name="T35" fmla="*/ 29 h 150"/>
                  <a:gd name="T36" fmla="*/ 18 w 178"/>
                  <a:gd name="T37" fmla="*/ 29 h 150"/>
                  <a:gd name="T38" fmla="*/ 31 w 178"/>
                  <a:gd name="T39" fmla="*/ 23 h 150"/>
                  <a:gd name="T40" fmla="*/ 31 w 178"/>
                  <a:gd name="T41" fmla="*/ 23 h 150"/>
                  <a:gd name="T42" fmla="*/ 42 w 178"/>
                  <a:gd name="T43" fmla="*/ 2 h 150"/>
                  <a:gd name="T44" fmla="*/ 42 w 178"/>
                  <a:gd name="T45" fmla="*/ 2 h 150"/>
                  <a:gd name="T46" fmla="*/ 160 w 178"/>
                  <a:gd name="T47" fmla="*/ 64 h 150"/>
                  <a:gd name="T48" fmla="*/ 160 w 178"/>
                  <a:gd name="T49" fmla="*/ 64 h 150"/>
                  <a:gd name="T50" fmla="*/ 98 w 178"/>
                  <a:gd name="T51" fmla="*/ 14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8" h="150">
                    <a:moveTo>
                      <a:pt x="130" y="62"/>
                    </a:moveTo>
                    <a:lnTo>
                      <a:pt x="130" y="62"/>
                    </a:lnTo>
                    <a:cubicBezTo>
                      <a:pt x="121" y="45"/>
                      <a:pt x="106" y="37"/>
                      <a:pt x="89" y="33"/>
                    </a:cubicBezTo>
                    <a:lnTo>
                      <a:pt x="89" y="33"/>
                    </a:lnTo>
                    <a:cubicBezTo>
                      <a:pt x="81" y="41"/>
                      <a:pt x="72" y="40"/>
                      <a:pt x="59" y="41"/>
                    </a:cubicBezTo>
                    <a:lnTo>
                      <a:pt x="59" y="41"/>
                    </a:lnTo>
                    <a:cubicBezTo>
                      <a:pt x="39" y="44"/>
                      <a:pt x="23" y="53"/>
                      <a:pt x="23" y="77"/>
                    </a:cubicBezTo>
                    <a:lnTo>
                      <a:pt x="23" y="77"/>
                    </a:lnTo>
                    <a:cubicBezTo>
                      <a:pt x="25" y="89"/>
                      <a:pt x="35" y="112"/>
                      <a:pt x="47" y="117"/>
                    </a:cubicBezTo>
                    <a:lnTo>
                      <a:pt x="47" y="117"/>
                    </a:lnTo>
                    <a:cubicBezTo>
                      <a:pt x="52" y="120"/>
                      <a:pt x="60" y="119"/>
                      <a:pt x="64" y="119"/>
                    </a:cubicBezTo>
                    <a:lnTo>
                      <a:pt x="64" y="119"/>
                    </a:lnTo>
                    <a:cubicBezTo>
                      <a:pt x="92" y="119"/>
                      <a:pt x="156" y="110"/>
                      <a:pt x="130" y="62"/>
                    </a:cubicBezTo>
                    <a:close/>
                    <a:moveTo>
                      <a:pt x="98" y="145"/>
                    </a:moveTo>
                    <a:lnTo>
                      <a:pt x="98" y="145"/>
                    </a:lnTo>
                    <a:cubicBezTo>
                      <a:pt x="63" y="149"/>
                      <a:pt x="1" y="146"/>
                      <a:pt x="0" y="90"/>
                    </a:cubicBezTo>
                    <a:lnTo>
                      <a:pt x="0" y="90"/>
                    </a:lnTo>
                    <a:cubicBezTo>
                      <a:pt x="0" y="69"/>
                      <a:pt x="4" y="43"/>
                      <a:pt x="18" y="29"/>
                    </a:cubicBezTo>
                    <a:lnTo>
                      <a:pt x="18" y="29"/>
                    </a:lnTo>
                    <a:cubicBezTo>
                      <a:pt x="21" y="25"/>
                      <a:pt x="26" y="24"/>
                      <a:pt x="31" y="23"/>
                    </a:cubicBezTo>
                    <a:lnTo>
                      <a:pt x="31" y="23"/>
                    </a:lnTo>
                    <a:cubicBezTo>
                      <a:pt x="27" y="15"/>
                      <a:pt x="31" y="3"/>
                      <a:pt x="42" y="2"/>
                    </a:cubicBezTo>
                    <a:lnTo>
                      <a:pt x="42" y="2"/>
                    </a:lnTo>
                    <a:cubicBezTo>
                      <a:pt x="83" y="0"/>
                      <a:pt x="143" y="7"/>
                      <a:pt x="160" y="64"/>
                    </a:cubicBezTo>
                    <a:lnTo>
                      <a:pt x="160" y="64"/>
                    </a:lnTo>
                    <a:cubicBezTo>
                      <a:pt x="177" y="112"/>
                      <a:pt x="136" y="142"/>
                      <a:pt x="98" y="145"/>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17" name="Freeform 193">
                <a:extLst>
                  <a:ext uri="{FF2B5EF4-FFF2-40B4-BE49-F238E27FC236}">
                    <a16:creationId xmlns:a16="http://schemas.microsoft.com/office/drawing/2014/main" id="{011E3FA8-F3B6-CA43-8EBF-CC6E6C2EBE7E}"/>
                  </a:ext>
                </a:extLst>
              </p:cNvPr>
              <p:cNvSpPr>
                <a:spLocks/>
              </p:cNvSpPr>
              <p:nvPr/>
            </p:nvSpPr>
            <p:spPr bwMode="auto">
              <a:xfrm>
                <a:off x="4114821" y="4079168"/>
                <a:ext cx="83794" cy="113117"/>
              </a:xfrm>
              <a:custGeom>
                <a:avLst/>
                <a:gdLst>
                  <a:gd name="T0" fmla="*/ 49319 w 175"/>
                  <a:gd name="T1" fmla="*/ 23387 h 237"/>
                  <a:gd name="T2" fmla="*/ 49319 w 175"/>
                  <a:gd name="T3" fmla="*/ 23387 h 237"/>
                  <a:gd name="T4" fmla="*/ 27293 w 175"/>
                  <a:gd name="T5" fmla="*/ 34842 h 237"/>
                  <a:gd name="T6" fmla="*/ 27293 w 175"/>
                  <a:gd name="T7" fmla="*/ 34842 h 237"/>
                  <a:gd name="T8" fmla="*/ 22983 w 175"/>
                  <a:gd name="T9" fmla="*/ 52024 h 237"/>
                  <a:gd name="T10" fmla="*/ 22983 w 175"/>
                  <a:gd name="T11" fmla="*/ 52024 h 237"/>
                  <a:gd name="T12" fmla="*/ 28251 w 175"/>
                  <a:gd name="T13" fmla="*/ 80661 h 237"/>
                  <a:gd name="T14" fmla="*/ 28251 w 175"/>
                  <a:gd name="T15" fmla="*/ 80661 h 237"/>
                  <a:gd name="T16" fmla="*/ 51234 w 175"/>
                  <a:gd name="T17" fmla="*/ 81139 h 237"/>
                  <a:gd name="T18" fmla="*/ 51234 w 175"/>
                  <a:gd name="T19" fmla="*/ 81139 h 237"/>
                  <a:gd name="T20" fmla="*/ 56022 w 175"/>
                  <a:gd name="T21" fmla="*/ 73025 h 237"/>
                  <a:gd name="T22" fmla="*/ 56022 w 175"/>
                  <a:gd name="T23" fmla="*/ 73025 h 237"/>
                  <a:gd name="T24" fmla="*/ 49319 w 175"/>
                  <a:gd name="T25" fmla="*/ 23387 h 237"/>
                  <a:gd name="T26" fmla="*/ 75654 w 175"/>
                  <a:gd name="T27" fmla="*/ 64911 h 237"/>
                  <a:gd name="T28" fmla="*/ 75654 w 175"/>
                  <a:gd name="T29" fmla="*/ 64911 h 237"/>
                  <a:gd name="T30" fmla="*/ 27772 w 175"/>
                  <a:gd name="T31" fmla="*/ 95457 h 237"/>
                  <a:gd name="T32" fmla="*/ 27772 w 175"/>
                  <a:gd name="T33" fmla="*/ 95457 h 237"/>
                  <a:gd name="T34" fmla="*/ 7661 w 175"/>
                  <a:gd name="T35" fmla="*/ 68729 h 237"/>
                  <a:gd name="T36" fmla="*/ 7661 w 175"/>
                  <a:gd name="T37" fmla="*/ 68729 h 237"/>
                  <a:gd name="T38" fmla="*/ 9098 w 175"/>
                  <a:gd name="T39" fmla="*/ 59661 h 237"/>
                  <a:gd name="T40" fmla="*/ 9098 w 175"/>
                  <a:gd name="T41" fmla="*/ 59661 h 237"/>
                  <a:gd name="T42" fmla="*/ 2873 w 175"/>
                  <a:gd name="T43" fmla="*/ 48683 h 237"/>
                  <a:gd name="T44" fmla="*/ 2873 w 175"/>
                  <a:gd name="T45" fmla="*/ 48683 h 237"/>
                  <a:gd name="T46" fmla="*/ 57459 w 175"/>
                  <a:gd name="T47" fmla="*/ 8114 h 237"/>
                  <a:gd name="T48" fmla="*/ 57459 w 175"/>
                  <a:gd name="T49" fmla="*/ 8114 h 237"/>
                  <a:gd name="T50" fmla="*/ 75654 w 175"/>
                  <a:gd name="T51" fmla="*/ 64911 h 2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5" h="237">
                    <a:moveTo>
                      <a:pt x="103" y="49"/>
                    </a:moveTo>
                    <a:lnTo>
                      <a:pt x="103" y="49"/>
                    </a:lnTo>
                    <a:cubicBezTo>
                      <a:pt x="83" y="46"/>
                      <a:pt x="69" y="58"/>
                      <a:pt x="57" y="73"/>
                    </a:cubicBezTo>
                    <a:cubicBezTo>
                      <a:pt x="59" y="86"/>
                      <a:pt x="54" y="95"/>
                      <a:pt x="48" y="109"/>
                    </a:cubicBezTo>
                    <a:cubicBezTo>
                      <a:pt x="40" y="130"/>
                      <a:pt x="40" y="153"/>
                      <a:pt x="59" y="169"/>
                    </a:cubicBezTo>
                    <a:cubicBezTo>
                      <a:pt x="70" y="175"/>
                      <a:pt x="96" y="178"/>
                      <a:pt x="107" y="170"/>
                    </a:cubicBezTo>
                    <a:cubicBezTo>
                      <a:pt x="111" y="166"/>
                      <a:pt x="115" y="157"/>
                      <a:pt x="117" y="153"/>
                    </a:cubicBezTo>
                    <a:cubicBezTo>
                      <a:pt x="130" y="125"/>
                      <a:pt x="157" y="53"/>
                      <a:pt x="103" y="49"/>
                    </a:cubicBezTo>
                    <a:close/>
                    <a:moveTo>
                      <a:pt x="158" y="136"/>
                    </a:moveTo>
                    <a:lnTo>
                      <a:pt x="158" y="136"/>
                    </a:lnTo>
                    <a:cubicBezTo>
                      <a:pt x="141" y="174"/>
                      <a:pt x="107" y="236"/>
                      <a:pt x="58" y="200"/>
                    </a:cubicBezTo>
                    <a:cubicBezTo>
                      <a:pt x="40" y="187"/>
                      <a:pt x="21" y="166"/>
                      <a:pt x="16" y="144"/>
                    </a:cubicBezTo>
                    <a:cubicBezTo>
                      <a:pt x="16" y="138"/>
                      <a:pt x="16" y="132"/>
                      <a:pt x="19" y="125"/>
                    </a:cubicBezTo>
                    <a:cubicBezTo>
                      <a:pt x="10" y="124"/>
                      <a:pt x="0" y="113"/>
                      <a:pt x="6" y="102"/>
                    </a:cubicBezTo>
                    <a:cubicBezTo>
                      <a:pt x="25" y="58"/>
                      <a:pt x="62" y="0"/>
                      <a:pt x="120" y="17"/>
                    </a:cubicBezTo>
                    <a:cubicBezTo>
                      <a:pt x="171" y="32"/>
                      <a:pt x="174" y="94"/>
                      <a:pt x="158" y="136"/>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18" name="Freeform 194">
                <a:extLst>
                  <a:ext uri="{FF2B5EF4-FFF2-40B4-BE49-F238E27FC236}">
                    <a16:creationId xmlns:a16="http://schemas.microsoft.com/office/drawing/2014/main" id="{6958443F-C273-EE42-B232-1DAD4DFEDC4F}"/>
                  </a:ext>
                </a:extLst>
              </p:cNvPr>
              <p:cNvSpPr>
                <a:spLocks noChangeArrowheads="1"/>
              </p:cNvSpPr>
              <p:nvPr/>
            </p:nvSpPr>
            <p:spPr bwMode="auto">
              <a:xfrm>
                <a:off x="4444720" y="4084964"/>
                <a:ext cx="96852" cy="93116"/>
              </a:xfrm>
              <a:custGeom>
                <a:avLst/>
                <a:gdLst>
                  <a:gd name="T0" fmla="*/ 61 w 204"/>
                  <a:gd name="T1" fmla="*/ 133 h 196"/>
                  <a:gd name="T2" fmla="*/ 61 w 204"/>
                  <a:gd name="T3" fmla="*/ 133 h 196"/>
                  <a:gd name="T4" fmla="*/ 108 w 204"/>
                  <a:gd name="T5" fmla="*/ 149 h 196"/>
                  <a:gd name="T6" fmla="*/ 108 w 204"/>
                  <a:gd name="T7" fmla="*/ 149 h 196"/>
                  <a:gd name="T8" fmla="*/ 141 w 204"/>
                  <a:gd name="T9" fmla="*/ 130 h 196"/>
                  <a:gd name="T10" fmla="*/ 141 w 204"/>
                  <a:gd name="T11" fmla="*/ 130 h 196"/>
                  <a:gd name="T12" fmla="*/ 175 w 204"/>
                  <a:gd name="T13" fmla="*/ 80 h 196"/>
                  <a:gd name="T14" fmla="*/ 175 w 204"/>
                  <a:gd name="T15" fmla="*/ 80 h 196"/>
                  <a:gd name="T16" fmla="*/ 143 w 204"/>
                  <a:gd name="T17" fmla="*/ 45 h 196"/>
                  <a:gd name="T18" fmla="*/ 143 w 204"/>
                  <a:gd name="T19" fmla="*/ 45 h 196"/>
                  <a:gd name="T20" fmla="*/ 126 w 204"/>
                  <a:gd name="T21" fmla="*/ 50 h 196"/>
                  <a:gd name="T22" fmla="*/ 126 w 204"/>
                  <a:gd name="T23" fmla="*/ 50 h 196"/>
                  <a:gd name="T24" fmla="*/ 61 w 204"/>
                  <a:gd name="T25" fmla="*/ 133 h 196"/>
                  <a:gd name="T26" fmla="*/ 84 w 204"/>
                  <a:gd name="T27" fmla="*/ 33 h 196"/>
                  <a:gd name="T28" fmla="*/ 84 w 204"/>
                  <a:gd name="T29" fmla="*/ 33 h 196"/>
                  <a:gd name="T30" fmla="*/ 199 w 204"/>
                  <a:gd name="T31" fmla="*/ 59 h 196"/>
                  <a:gd name="T32" fmla="*/ 199 w 204"/>
                  <a:gd name="T33" fmla="*/ 59 h 196"/>
                  <a:gd name="T34" fmla="*/ 188 w 204"/>
                  <a:gd name="T35" fmla="*/ 128 h 196"/>
                  <a:gd name="T36" fmla="*/ 188 w 204"/>
                  <a:gd name="T37" fmla="*/ 128 h 196"/>
                  <a:gd name="T38" fmla="*/ 172 w 204"/>
                  <a:gd name="T39" fmla="*/ 139 h 196"/>
                  <a:gd name="T40" fmla="*/ 172 w 204"/>
                  <a:gd name="T41" fmla="*/ 139 h 196"/>
                  <a:gd name="T42" fmla="*/ 166 w 204"/>
                  <a:gd name="T43" fmla="*/ 166 h 196"/>
                  <a:gd name="T44" fmla="*/ 166 w 204"/>
                  <a:gd name="T45" fmla="*/ 166 h 196"/>
                  <a:gd name="T46" fmla="*/ 25 w 204"/>
                  <a:gd name="T47" fmla="*/ 142 h 196"/>
                  <a:gd name="T48" fmla="*/ 25 w 204"/>
                  <a:gd name="T49" fmla="*/ 142 h 196"/>
                  <a:gd name="T50" fmla="*/ 84 w 204"/>
                  <a:gd name="T51" fmla="*/ 33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4" h="196">
                    <a:moveTo>
                      <a:pt x="61" y="133"/>
                    </a:moveTo>
                    <a:lnTo>
                      <a:pt x="61" y="133"/>
                    </a:lnTo>
                    <a:cubicBezTo>
                      <a:pt x="71" y="147"/>
                      <a:pt x="90" y="150"/>
                      <a:pt x="108" y="149"/>
                    </a:cubicBezTo>
                    <a:lnTo>
                      <a:pt x="108" y="149"/>
                    </a:lnTo>
                    <a:cubicBezTo>
                      <a:pt x="116" y="137"/>
                      <a:pt x="126" y="135"/>
                      <a:pt x="141" y="130"/>
                    </a:cubicBezTo>
                    <a:lnTo>
                      <a:pt x="141" y="130"/>
                    </a:lnTo>
                    <a:cubicBezTo>
                      <a:pt x="162" y="121"/>
                      <a:pt x="179" y="105"/>
                      <a:pt x="175" y="80"/>
                    </a:cubicBezTo>
                    <a:lnTo>
                      <a:pt x="175" y="80"/>
                    </a:lnTo>
                    <a:cubicBezTo>
                      <a:pt x="174" y="68"/>
                      <a:pt x="157" y="47"/>
                      <a:pt x="143" y="45"/>
                    </a:cubicBezTo>
                    <a:lnTo>
                      <a:pt x="143" y="45"/>
                    </a:lnTo>
                    <a:cubicBezTo>
                      <a:pt x="139" y="43"/>
                      <a:pt x="130" y="49"/>
                      <a:pt x="126" y="50"/>
                    </a:cubicBezTo>
                    <a:lnTo>
                      <a:pt x="126" y="50"/>
                    </a:lnTo>
                    <a:cubicBezTo>
                      <a:pt x="95" y="59"/>
                      <a:pt x="25" y="91"/>
                      <a:pt x="61" y="133"/>
                    </a:cubicBezTo>
                    <a:close/>
                    <a:moveTo>
                      <a:pt x="84" y="33"/>
                    </a:moveTo>
                    <a:lnTo>
                      <a:pt x="84" y="33"/>
                    </a:lnTo>
                    <a:cubicBezTo>
                      <a:pt x="122" y="17"/>
                      <a:pt x="192" y="0"/>
                      <a:pt x="199" y="59"/>
                    </a:cubicBezTo>
                    <a:lnTo>
                      <a:pt x="199" y="59"/>
                    </a:lnTo>
                    <a:cubicBezTo>
                      <a:pt x="203" y="82"/>
                      <a:pt x="201" y="109"/>
                      <a:pt x="188" y="128"/>
                    </a:cubicBezTo>
                    <a:lnTo>
                      <a:pt x="188" y="128"/>
                    </a:lnTo>
                    <a:cubicBezTo>
                      <a:pt x="184" y="134"/>
                      <a:pt x="179" y="137"/>
                      <a:pt x="172" y="139"/>
                    </a:cubicBezTo>
                    <a:lnTo>
                      <a:pt x="172" y="139"/>
                    </a:lnTo>
                    <a:cubicBezTo>
                      <a:pt x="179" y="147"/>
                      <a:pt x="176" y="162"/>
                      <a:pt x="166" y="166"/>
                    </a:cubicBezTo>
                    <a:lnTo>
                      <a:pt x="166" y="166"/>
                    </a:lnTo>
                    <a:cubicBezTo>
                      <a:pt x="120" y="181"/>
                      <a:pt x="53" y="195"/>
                      <a:pt x="25" y="142"/>
                    </a:cubicBezTo>
                    <a:lnTo>
                      <a:pt x="25" y="142"/>
                    </a:lnTo>
                    <a:cubicBezTo>
                      <a:pt x="0" y="95"/>
                      <a:pt x="42" y="50"/>
                      <a:pt x="84" y="33"/>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19" name="Freeform 195">
                <a:extLst>
                  <a:ext uri="{FF2B5EF4-FFF2-40B4-BE49-F238E27FC236}">
                    <a16:creationId xmlns:a16="http://schemas.microsoft.com/office/drawing/2014/main" id="{0C009CD0-DF12-DC48-9E69-0D226B9604E3}"/>
                  </a:ext>
                </a:extLst>
              </p:cNvPr>
              <p:cNvSpPr>
                <a:spLocks/>
              </p:cNvSpPr>
              <p:nvPr/>
            </p:nvSpPr>
            <p:spPr bwMode="auto">
              <a:xfrm>
                <a:off x="4625962" y="4079168"/>
                <a:ext cx="83794" cy="113117"/>
              </a:xfrm>
              <a:custGeom>
                <a:avLst/>
                <a:gdLst>
                  <a:gd name="T0" fmla="*/ 49319 w 175"/>
                  <a:gd name="T1" fmla="*/ 22528 h 236"/>
                  <a:gd name="T2" fmla="*/ 49319 w 175"/>
                  <a:gd name="T3" fmla="*/ 22528 h 236"/>
                  <a:gd name="T4" fmla="*/ 27293 w 175"/>
                  <a:gd name="T5" fmla="*/ 34510 h 236"/>
                  <a:gd name="T6" fmla="*/ 27293 w 175"/>
                  <a:gd name="T7" fmla="*/ 34510 h 236"/>
                  <a:gd name="T8" fmla="*/ 22983 w 175"/>
                  <a:gd name="T9" fmla="*/ 52245 h 236"/>
                  <a:gd name="T10" fmla="*/ 22983 w 175"/>
                  <a:gd name="T11" fmla="*/ 52245 h 236"/>
                  <a:gd name="T12" fmla="*/ 28251 w 175"/>
                  <a:gd name="T13" fmla="*/ 80045 h 236"/>
                  <a:gd name="T14" fmla="*/ 28251 w 175"/>
                  <a:gd name="T15" fmla="*/ 80045 h 236"/>
                  <a:gd name="T16" fmla="*/ 51713 w 175"/>
                  <a:gd name="T17" fmla="*/ 81003 h 236"/>
                  <a:gd name="T18" fmla="*/ 51713 w 175"/>
                  <a:gd name="T19" fmla="*/ 81003 h 236"/>
                  <a:gd name="T20" fmla="*/ 56022 w 175"/>
                  <a:gd name="T21" fmla="*/ 72855 h 236"/>
                  <a:gd name="T22" fmla="*/ 56022 w 175"/>
                  <a:gd name="T23" fmla="*/ 72855 h 236"/>
                  <a:gd name="T24" fmla="*/ 49319 w 175"/>
                  <a:gd name="T25" fmla="*/ 22528 h 236"/>
                  <a:gd name="T26" fmla="*/ 75175 w 175"/>
                  <a:gd name="T27" fmla="*/ 64227 h 236"/>
                  <a:gd name="T28" fmla="*/ 75175 w 175"/>
                  <a:gd name="T29" fmla="*/ 64227 h 236"/>
                  <a:gd name="T30" fmla="*/ 27772 w 175"/>
                  <a:gd name="T31" fmla="*/ 95862 h 236"/>
                  <a:gd name="T32" fmla="*/ 27772 w 175"/>
                  <a:gd name="T33" fmla="*/ 95862 h 236"/>
                  <a:gd name="T34" fmla="*/ 7661 w 175"/>
                  <a:gd name="T35" fmla="*/ 68541 h 236"/>
                  <a:gd name="T36" fmla="*/ 7661 w 175"/>
                  <a:gd name="T37" fmla="*/ 68541 h 236"/>
                  <a:gd name="T38" fmla="*/ 9098 w 175"/>
                  <a:gd name="T39" fmla="*/ 58955 h 236"/>
                  <a:gd name="T40" fmla="*/ 9098 w 175"/>
                  <a:gd name="T41" fmla="*/ 58955 h 236"/>
                  <a:gd name="T42" fmla="*/ 2394 w 175"/>
                  <a:gd name="T43" fmla="*/ 48410 h 236"/>
                  <a:gd name="T44" fmla="*/ 2394 w 175"/>
                  <a:gd name="T45" fmla="*/ 48410 h 236"/>
                  <a:gd name="T46" fmla="*/ 57459 w 175"/>
                  <a:gd name="T47" fmla="*/ 7669 h 236"/>
                  <a:gd name="T48" fmla="*/ 57459 w 175"/>
                  <a:gd name="T49" fmla="*/ 7669 h 236"/>
                  <a:gd name="T50" fmla="*/ 75175 w 175"/>
                  <a:gd name="T51" fmla="*/ 64227 h 2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5" h="236">
                    <a:moveTo>
                      <a:pt x="103" y="47"/>
                    </a:moveTo>
                    <a:lnTo>
                      <a:pt x="103" y="47"/>
                    </a:lnTo>
                    <a:cubicBezTo>
                      <a:pt x="83" y="46"/>
                      <a:pt x="69" y="56"/>
                      <a:pt x="57" y="72"/>
                    </a:cubicBezTo>
                    <a:cubicBezTo>
                      <a:pt x="59" y="85"/>
                      <a:pt x="53" y="95"/>
                      <a:pt x="48" y="109"/>
                    </a:cubicBezTo>
                    <a:cubicBezTo>
                      <a:pt x="40" y="130"/>
                      <a:pt x="40" y="152"/>
                      <a:pt x="59" y="167"/>
                    </a:cubicBezTo>
                    <a:cubicBezTo>
                      <a:pt x="70" y="175"/>
                      <a:pt x="96" y="176"/>
                      <a:pt x="108" y="169"/>
                    </a:cubicBezTo>
                    <a:cubicBezTo>
                      <a:pt x="111" y="166"/>
                      <a:pt x="115" y="156"/>
                      <a:pt x="117" y="152"/>
                    </a:cubicBezTo>
                    <a:cubicBezTo>
                      <a:pt x="130" y="123"/>
                      <a:pt x="157" y="53"/>
                      <a:pt x="103" y="47"/>
                    </a:cubicBezTo>
                    <a:close/>
                    <a:moveTo>
                      <a:pt x="157" y="134"/>
                    </a:moveTo>
                    <a:lnTo>
                      <a:pt x="157" y="134"/>
                    </a:lnTo>
                    <a:cubicBezTo>
                      <a:pt x="142" y="173"/>
                      <a:pt x="108" y="235"/>
                      <a:pt x="58" y="200"/>
                    </a:cubicBezTo>
                    <a:cubicBezTo>
                      <a:pt x="40" y="187"/>
                      <a:pt x="21" y="166"/>
                      <a:pt x="16" y="143"/>
                    </a:cubicBezTo>
                    <a:cubicBezTo>
                      <a:pt x="16" y="137"/>
                      <a:pt x="16" y="130"/>
                      <a:pt x="19" y="123"/>
                    </a:cubicBezTo>
                    <a:cubicBezTo>
                      <a:pt x="9" y="122"/>
                      <a:pt x="0" y="113"/>
                      <a:pt x="5" y="101"/>
                    </a:cubicBezTo>
                    <a:cubicBezTo>
                      <a:pt x="25" y="58"/>
                      <a:pt x="63" y="0"/>
                      <a:pt x="120" y="16"/>
                    </a:cubicBezTo>
                    <a:cubicBezTo>
                      <a:pt x="171" y="30"/>
                      <a:pt x="174" y="93"/>
                      <a:pt x="157"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20" name="Freeform 196">
                <a:extLst>
                  <a:ext uri="{FF2B5EF4-FFF2-40B4-BE49-F238E27FC236}">
                    <a16:creationId xmlns:a16="http://schemas.microsoft.com/office/drawing/2014/main" id="{22AD420A-69BE-2F41-893C-7CAF20516DCF}"/>
                  </a:ext>
                </a:extLst>
              </p:cNvPr>
              <p:cNvSpPr>
                <a:spLocks noChangeArrowheads="1"/>
              </p:cNvSpPr>
              <p:nvPr/>
            </p:nvSpPr>
            <p:spPr bwMode="auto">
              <a:xfrm>
                <a:off x="4285946" y="4096011"/>
                <a:ext cx="84150" cy="71022"/>
              </a:xfrm>
              <a:custGeom>
                <a:avLst/>
                <a:gdLst>
                  <a:gd name="T0" fmla="*/ 129 w 177"/>
                  <a:gd name="T1" fmla="*/ 62 h 150"/>
                  <a:gd name="T2" fmla="*/ 129 w 177"/>
                  <a:gd name="T3" fmla="*/ 62 h 150"/>
                  <a:gd name="T4" fmla="*/ 89 w 177"/>
                  <a:gd name="T5" fmla="*/ 33 h 150"/>
                  <a:gd name="T6" fmla="*/ 89 w 177"/>
                  <a:gd name="T7" fmla="*/ 33 h 150"/>
                  <a:gd name="T8" fmla="*/ 58 w 177"/>
                  <a:gd name="T9" fmla="*/ 42 h 150"/>
                  <a:gd name="T10" fmla="*/ 58 w 177"/>
                  <a:gd name="T11" fmla="*/ 42 h 150"/>
                  <a:gd name="T12" fmla="*/ 24 w 177"/>
                  <a:gd name="T13" fmla="*/ 77 h 150"/>
                  <a:gd name="T14" fmla="*/ 24 w 177"/>
                  <a:gd name="T15" fmla="*/ 77 h 150"/>
                  <a:gd name="T16" fmla="*/ 47 w 177"/>
                  <a:gd name="T17" fmla="*/ 119 h 150"/>
                  <a:gd name="T18" fmla="*/ 47 w 177"/>
                  <a:gd name="T19" fmla="*/ 119 h 150"/>
                  <a:gd name="T20" fmla="*/ 63 w 177"/>
                  <a:gd name="T21" fmla="*/ 119 h 150"/>
                  <a:gd name="T22" fmla="*/ 63 w 177"/>
                  <a:gd name="T23" fmla="*/ 119 h 150"/>
                  <a:gd name="T24" fmla="*/ 129 w 177"/>
                  <a:gd name="T25" fmla="*/ 62 h 150"/>
                  <a:gd name="T26" fmla="*/ 97 w 177"/>
                  <a:gd name="T27" fmla="*/ 145 h 150"/>
                  <a:gd name="T28" fmla="*/ 97 w 177"/>
                  <a:gd name="T29" fmla="*/ 145 h 150"/>
                  <a:gd name="T30" fmla="*/ 0 w 177"/>
                  <a:gd name="T31" fmla="*/ 88 h 150"/>
                  <a:gd name="T32" fmla="*/ 0 w 177"/>
                  <a:gd name="T33" fmla="*/ 88 h 150"/>
                  <a:gd name="T34" fmla="*/ 17 w 177"/>
                  <a:gd name="T35" fmla="*/ 29 h 150"/>
                  <a:gd name="T36" fmla="*/ 17 w 177"/>
                  <a:gd name="T37" fmla="*/ 29 h 150"/>
                  <a:gd name="T38" fmla="*/ 32 w 177"/>
                  <a:gd name="T39" fmla="*/ 24 h 150"/>
                  <a:gd name="T40" fmla="*/ 32 w 177"/>
                  <a:gd name="T41" fmla="*/ 24 h 150"/>
                  <a:gd name="T42" fmla="*/ 41 w 177"/>
                  <a:gd name="T43" fmla="*/ 3 h 150"/>
                  <a:gd name="T44" fmla="*/ 41 w 177"/>
                  <a:gd name="T45" fmla="*/ 3 h 150"/>
                  <a:gd name="T46" fmla="*/ 160 w 177"/>
                  <a:gd name="T47" fmla="*/ 64 h 150"/>
                  <a:gd name="T48" fmla="*/ 160 w 177"/>
                  <a:gd name="T49" fmla="*/ 64 h 150"/>
                  <a:gd name="T50" fmla="*/ 97 w 177"/>
                  <a:gd name="T51" fmla="*/ 14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7" h="150">
                    <a:moveTo>
                      <a:pt x="129" y="62"/>
                    </a:moveTo>
                    <a:lnTo>
                      <a:pt x="129" y="62"/>
                    </a:lnTo>
                    <a:cubicBezTo>
                      <a:pt x="120" y="45"/>
                      <a:pt x="105" y="37"/>
                      <a:pt x="89" y="33"/>
                    </a:cubicBezTo>
                    <a:lnTo>
                      <a:pt x="89" y="33"/>
                    </a:lnTo>
                    <a:cubicBezTo>
                      <a:pt x="82" y="41"/>
                      <a:pt x="71" y="41"/>
                      <a:pt x="58" y="42"/>
                    </a:cubicBezTo>
                    <a:lnTo>
                      <a:pt x="58" y="42"/>
                    </a:lnTo>
                    <a:cubicBezTo>
                      <a:pt x="38" y="45"/>
                      <a:pt x="22" y="54"/>
                      <a:pt x="24" y="77"/>
                    </a:cubicBezTo>
                    <a:lnTo>
                      <a:pt x="24" y="77"/>
                    </a:lnTo>
                    <a:cubicBezTo>
                      <a:pt x="24" y="88"/>
                      <a:pt x="36" y="113"/>
                      <a:pt x="47" y="119"/>
                    </a:cubicBezTo>
                    <a:lnTo>
                      <a:pt x="47" y="119"/>
                    </a:lnTo>
                    <a:cubicBezTo>
                      <a:pt x="51" y="120"/>
                      <a:pt x="59" y="119"/>
                      <a:pt x="63" y="119"/>
                    </a:cubicBezTo>
                    <a:lnTo>
                      <a:pt x="63" y="119"/>
                    </a:lnTo>
                    <a:cubicBezTo>
                      <a:pt x="91" y="119"/>
                      <a:pt x="154" y="111"/>
                      <a:pt x="129" y="62"/>
                    </a:cubicBezTo>
                    <a:close/>
                    <a:moveTo>
                      <a:pt x="97" y="145"/>
                    </a:moveTo>
                    <a:lnTo>
                      <a:pt x="97" y="145"/>
                    </a:lnTo>
                    <a:cubicBezTo>
                      <a:pt x="62" y="149"/>
                      <a:pt x="0" y="148"/>
                      <a:pt x="0" y="88"/>
                    </a:cubicBezTo>
                    <a:lnTo>
                      <a:pt x="0" y="88"/>
                    </a:lnTo>
                    <a:cubicBezTo>
                      <a:pt x="0" y="69"/>
                      <a:pt x="4" y="44"/>
                      <a:pt x="17" y="29"/>
                    </a:cubicBezTo>
                    <a:lnTo>
                      <a:pt x="17" y="29"/>
                    </a:lnTo>
                    <a:cubicBezTo>
                      <a:pt x="21" y="27"/>
                      <a:pt x="25" y="24"/>
                      <a:pt x="32" y="24"/>
                    </a:cubicBezTo>
                    <a:lnTo>
                      <a:pt x="32" y="24"/>
                    </a:lnTo>
                    <a:cubicBezTo>
                      <a:pt x="28" y="15"/>
                      <a:pt x="30" y="3"/>
                      <a:pt x="41" y="3"/>
                    </a:cubicBezTo>
                    <a:lnTo>
                      <a:pt x="41" y="3"/>
                    </a:lnTo>
                    <a:cubicBezTo>
                      <a:pt x="82" y="0"/>
                      <a:pt x="142" y="7"/>
                      <a:pt x="160" y="64"/>
                    </a:cubicBezTo>
                    <a:lnTo>
                      <a:pt x="160" y="64"/>
                    </a:lnTo>
                    <a:cubicBezTo>
                      <a:pt x="176" y="113"/>
                      <a:pt x="135" y="142"/>
                      <a:pt x="97" y="145"/>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21" name="Freeform 197">
                <a:extLst>
                  <a:ext uri="{FF2B5EF4-FFF2-40B4-BE49-F238E27FC236}">
                    <a16:creationId xmlns:a16="http://schemas.microsoft.com/office/drawing/2014/main" id="{7725A407-45E1-FC41-8D64-BACFE014105F}"/>
                  </a:ext>
                </a:extLst>
              </p:cNvPr>
              <p:cNvSpPr>
                <a:spLocks noChangeArrowheads="1"/>
              </p:cNvSpPr>
              <p:nvPr/>
            </p:nvSpPr>
            <p:spPr bwMode="auto">
              <a:xfrm>
                <a:off x="4789260" y="4084964"/>
                <a:ext cx="87326" cy="88382"/>
              </a:xfrm>
              <a:custGeom>
                <a:avLst/>
                <a:gdLst>
                  <a:gd name="T0" fmla="*/ 64 w 186"/>
                  <a:gd name="T1" fmla="*/ 132 h 187"/>
                  <a:gd name="T2" fmla="*/ 64 w 186"/>
                  <a:gd name="T3" fmla="*/ 132 h 187"/>
                  <a:gd name="T4" fmla="*/ 113 w 186"/>
                  <a:gd name="T5" fmla="*/ 140 h 187"/>
                  <a:gd name="T6" fmla="*/ 113 w 186"/>
                  <a:gd name="T7" fmla="*/ 140 h 187"/>
                  <a:gd name="T8" fmla="*/ 138 w 186"/>
                  <a:gd name="T9" fmla="*/ 120 h 187"/>
                  <a:gd name="T10" fmla="*/ 138 w 186"/>
                  <a:gd name="T11" fmla="*/ 120 h 187"/>
                  <a:gd name="T12" fmla="*/ 155 w 186"/>
                  <a:gd name="T13" fmla="*/ 73 h 187"/>
                  <a:gd name="T14" fmla="*/ 155 w 186"/>
                  <a:gd name="T15" fmla="*/ 73 h 187"/>
                  <a:gd name="T16" fmla="*/ 115 w 186"/>
                  <a:gd name="T17" fmla="*/ 45 h 187"/>
                  <a:gd name="T18" fmla="*/ 115 w 186"/>
                  <a:gd name="T19" fmla="*/ 45 h 187"/>
                  <a:gd name="T20" fmla="*/ 99 w 186"/>
                  <a:gd name="T21" fmla="*/ 52 h 187"/>
                  <a:gd name="T22" fmla="*/ 99 w 186"/>
                  <a:gd name="T23" fmla="*/ 52 h 187"/>
                  <a:gd name="T24" fmla="*/ 64 w 186"/>
                  <a:gd name="T25" fmla="*/ 132 h 187"/>
                  <a:gd name="T26" fmla="*/ 57 w 186"/>
                  <a:gd name="T27" fmla="*/ 41 h 187"/>
                  <a:gd name="T28" fmla="*/ 57 w 186"/>
                  <a:gd name="T29" fmla="*/ 41 h 187"/>
                  <a:gd name="T30" fmla="*/ 170 w 186"/>
                  <a:gd name="T31" fmla="*/ 52 h 187"/>
                  <a:gd name="T32" fmla="*/ 170 w 186"/>
                  <a:gd name="T33" fmla="*/ 52 h 187"/>
                  <a:gd name="T34" fmla="*/ 180 w 186"/>
                  <a:gd name="T35" fmla="*/ 113 h 187"/>
                  <a:gd name="T36" fmla="*/ 180 w 186"/>
                  <a:gd name="T37" fmla="*/ 113 h 187"/>
                  <a:gd name="T38" fmla="*/ 169 w 186"/>
                  <a:gd name="T39" fmla="*/ 125 h 187"/>
                  <a:gd name="T40" fmla="*/ 169 w 186"/>
                  <a:gd name="T41" fmla="*/ 125 h 187"/>
                  <a:gd name="T42" fmla="*/ 169 w 186"/>
                  <a:gd name="T43" fmla="*/ 148 h 187"/>
                  <a:gd name="T44" fmla="*/ 169 w 186"/>
                  <a:gd name="T45" fmla="*/ 148 h 187"/>
                  <a:gd name="T46" fmla="*/ 35 w 186"/>
                  <a:gd name="T47" fmla="*/ 142 h 187"/>
                  <a:gd name="T48" fmla="*/ 35 w 186"/>
                  <a:gd name="T49" fmla="*/ 142 h 187"/>
                  <a:gd name="T50" fmla="*/ 57 w 186"/>
                  <a:gd name="T51" fmla="*/ 41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6" h="187">
                    <a:moveTo>
                      <a:pt x="64" y="132"/>
                    </a:moveTo>
                    <a:lnTo>
                      <a:pt x="64" y="132"/>
                    </a:lnTo>
                    <a:cubicBezTo>
                      <a:pt x="78" y="142"/>
                      <a:pt x="96" y="144"/>
                      <a:pt x="113" y="140"/>
                    </a:cubicBezTo>
                    <a:lnTo>
                      <a:pt x="113" y="140"/>
                    </a:lnTo>
                    <a:cubicBezTo>
                      <a:pt x="117" y="129"/>
                      <a:pt x="126" y="127"/>
                      <a:pt x="138" y="120"/>
                    </a:cubicBezTo>
                    <a:lnTo>
                      <a:pt x="138" y="120"/>
                    </a:lnTo>
                    <a:cubicBezTo>
                      <a:pt x="153" y="109"/>
                      <a:pt x="165" y="94"/>
                      <a:pt x="155" y="73"/>
                    </a:cubicBezTo>
                    <a:lnTo>
                      <a:pt x="155" y="73"/>
                    </a:lnTo>
                    <a:cubicBezTo>
                      <a:pt x="149" y="62"/>
                      <a:pt x="128" y="45"/>
                      <a:pt x="115" y="45"/>
                    </a:cubicBezTo>
                    <a:lnTo>
                      <a:pt x="115" y="45"/>
                    </a:lnTo>
                    <a:cubicBezTo>
                      <a:pt x="111" y="45"/>
                      <a:pt x="103" y="50"/>
                      <a:pt x="99" y="52"/>
                    </a:cubicBezTo>
                    <a:lnTo>
                      <a:pt x="99" y="52"/>
                    </a:lnTo>
                    <a:cubicBezTo>
                      <a:pt x="76" y="63"/>
                      <a:pt x="21" y="98"/>
                      <a:pt x="64" y="132"/>
                    </a:cubicBezTo>
                    <a:close/>
                    <a:moveTo>
                      <a:pt x="57" y="41"/>
                    </a:moveTo>
                    <a:lnTo>
                      <a:pt x="57" y="41"/>
                    </a:lnTo>
                    <a:cubicBezTo>
                      <a:pt x="89" y="24"/>
                      <a:pt x="145" y="0"/>
                      <a:pt x="170" y="52"/>
                    </a:cubicBezTo>
                    <a:lnTo>
                      <a:pt x="170" y="52"/>
                    </a:lnTo>
                    <a:cubicBezTo>
                      <a:pt x="178" y="71"/>
                      <a:pt x="185" y="95"/>
                      <a:pt x="180" y="113"/>
                    </a:cubicBezTo>
                    <a:lnTo>
                      <a:pt x="180" y="113"/>
                    </a:lnTo>
                    <a:cubicBezTo>
                      <a:pt x="177" y="119"/>
                      <a:pt x="173" y="121"/>
                      <a:pt x="169" y="125"/>
                    </a:cubicBezTo>
                    <a:lnTo>
                      <a:pt x="169" y="125"/>
                    </a:lnTo>
                    <a:cubicBezTo>
                      <a:pt x="176" y="132"/>
                      <a:pt x="178" y="142"/>
                      <a:pt x="169" y="148"/>
                    </a:cubicBezTo>
                    <a:lnTo>
                      <a:pt x="169" y="148"/>
                    </a:lnTo>
                    <a:cubicBezTo>
                      <a:pt x="132" y="166"/>
                      <a:pt x="76" y="186"/>
                      <a:pt x="35" y="142"/>
                    </a:cubicBezTo>
                    <a:lnTo>
                      <a:pt x="35" y="142"/>
                    </a:lnTo>
                    <a:cubicBezTo>
                      <a:pt x="0" y="106"/>
                      <a:pt x="25" y="60"/>
                      <a:pt x="57" y="41"/>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22" name="Freeform 198">
                <a:extLst>
                  <a:ext uri="{FF2B5EF4-FFF2-40B4-BE49-F238E27FC236}">
                    <a16:creationId xmlns:a16="http://schemas.microsoft.com/office/drawing/2014/main" id="{9AF4BAD6-88D0-074E-A8F8-4FB5B3A79F46}"/>
                  </a:ext>
                </a:extLst>
              </p:cNvPr>
              <p:cNvSpPr>
                <a:spLocks noChangeArrowheads="1"/>
              </p:cNvSpPr>
              <p:nvPr/>
            </p:nvSpPr>
            <p:spPr bwMode="auto">
              <a:xfrm>
                <a:off x="4963912" y="4096011"/>
                <a:ext cx="85738" cy="71022"/>
              </a:xfrm>
              <a:custGeom>
                <a:avLst/>
                <a:gdLst>
                  <a:gd name="T0" fmla="*/ 130 w 179"/>
                  <a:gd name="T1" fmla="*/ 61 h 150"/>
                  <a:gd name="T2" fmla="*/ 130 w 179"/>
                  <a:gd name="T3" fmla="*/ 61 h 150"/>
                  <a:gd name="T4" fmla="*/ 90 w 179"/>
                  <a:gd name="T5" fmla="*/ 33 h 150"/>
                  <a:gd name="T6" fmla="*/ 90 w 179"/>
                  <a:gd name="T7" fmla="*/ 33 h 150"/>
                  <a:gd name="T8" fmla="*/ 59 w 179"/>
                  <a:gd name="T9" fmla="*/ 41 h 150"/>
                  <a:gd name="T10" fmla="*/ 59 w 179"/>
                  <a:gd name="T11" fmla="*/ 41 h 150"/>
                  <a:gd name="T12" fmla="*/ 24 w 179"/>
                  <a:gd name="T13" fmla="*/ 76 h 150"/>
                  <a:gd name="T14" fmla="*/ 24 w 179"/>
                  <a:gd name="T15" fmla="*/ 76 h 150"/>
                  <a:gd name="T16" fmla="*/ 47 w 179"/>
                  <a:gd name="T17" fmla="*/ 117 h 150"/>
                  <a:gd name="T18" fmla="*/ 47 w 179"/>
                  <a:gd name="T19" fmla="*/ 117 h 150"/>
                  <a:gd name="T20" fmla="*/ 63 w 179"/>
                  <a:gd name="T21" fmla="*/ 118 h 150"/>
                  <a:gd name="T22" fmla="*/ 63 w 179"/>
                  <a:gd name="T23" fmla="*/ 118 h 150"/>
                  <a:gd name="T24" fmla="*/ 130 w 179"/>
                  <a:gd name="T25" fmla="*/ 61 h 150"/>
                  <a:gd name="T26" fmla="*/ 99 w 179"/>
                  <a:gd name="T27" fmla="*/ 145 h 150"/>
                  <a:gd name="T28" fmla="*/ 99 w 179"/>
                  <a:gd name="T29" fmla="*/ 145 h 150"/>
                  <a:gd name="T30" fmla="*/ 0 w 179"/>
                  <a:gd name="T31" fmla="*/ 88 h 150"/>
                  <a:gd name="T32" fmla="*/ 0 w 179"/>
                  <a:gd name="T33" fmla="*/ 88 h 150"/>
                  <a:gd name="T34" fmla="*/ 17 w 179"/>
                  <a:gd name="T35" fmla="*/ 29 h 150"/>
                  <a:gd name="T36" fmla="*/ 17 w 179"/>
                  <a:gd name="T37" fmla="*/ 29 h 150"/>
                  <a:gd name="T38" fmla="*/ 32 w 179"/>
                  <a:gd name="T39" fmla="*/ 22 h 150"/>
                  <a:gd name="T40" fmla="*/ 32 w 179"/>
                  <a:gd name="T41" fmla="*/ 22 h 150"/>
                  <a:gd name="T42" fmla="*/ 42 w 179"/>
                  <a:gd name="T43" fmla="*/ 1 h 150"/>
                  <a:gd name="T44" fmla="*/ 42 w 179"/>
                  <a:gd name="T45" fmla="*/ 1 h 150"/>
                  <a:gd name="T46" fmla="*/ 160 w 179"/>
                  <a:gd name="T47" fmla="*/ 62 h 150"/>
                  <a:gd name="T48" fmla="*/ 160 w 179"/>
                  <a:gd name="T49" fmla="*/ 62 h 150"/>
                  <a:gd name="T50" fmla="*/ 99 w 179"/>
                  <a:gd name="T51" fmla="*/ 14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9" h="150">
                    <a:moveTo>
                      <a:pt x="130" y="61"/>
                    </a:moveTo>
                    <a:lnTo>
                      <a:pt x="130" y="61"/>
                    </a:lnTo>
                    <a:cubicBezTo>
                      <a:pt x="120" y="43"/>
                      <a:pt x="105" y="36"/>
                      <a:pt x="90" y="33"/>
                    </a:cubicBezTo>
                    <a:lnTo>
                      <a:pt x="90" y="33"/>
                    </a:lnTo>
                    <a:cubicBezTo>
                      <a:pt x="80" y="41"/>
                      <a:pt x="72" y="40"/>
                      <a:pt x="59" y="41"/>
                    </a:cubicBezTo>
                    <a:lnTo>
                      <a:pt x="59" y="41"/>
                    </a:lnTo>
                    <a:cubicBezTo>
                      <a:pt x="40" y="43"/>
                      <a:pt x="24" y="53"/>
                      <a:pt x="24" y="76"/>
                    </a:cubicBezTo>
                    <a:lnTo>
                      <a:pt x="24" y="76"/>
                    </a:lnTo>
                    <a:cubicBezTo>
                      <a:pt x="24" y="88"/>
                      <a:pt x="36" y="112"/>
                      <a:pt x="47" y="117"/>
                    </a:cubicBezTo>
                    <a:lnTo>
                      <a:pt x="47" y="117"/>
                    </a:lnTo>
                    <a:cubicBezTo>
                      <a:pt x="51" y="120"/>
                      <a:pt x="59" y="118"/>
                      <a:pt x="63" y="118"/>
                    </a:cubicBezTo>
                    <a:lnTo>
                      <a:pt x="63" y="118"/>
                    </a:lnTo>
                    <a:cubicBezTo>
                      <a:pt x="91" y="118"/>
                      <a:pt x="155" y="109"/>
                      <a:pt x="130" y="61"/>
                    </a:cubicBezTo>
                    <a:close/>
                    <a:moveTo>
                      <a:pt x="99" y="145"/>
                    </a:moveTo>
                    <a:lnTo>
                      <a:pt x="99" y="145"/>
                    </a:lnTo>
                    <a:cubicBezTo>
                      <a:pt x="63" y="149"/>
                      <a:pt x="0" y="146"/>
                      <a:pt x="0" y="88"/>
                    </a:cubicBezTo>
                    <a:lnTo>
                      <a:pt x="0" y="88"/>
                    </a:lnTo>
                    <a:cubicBezTo>
                      <a:pt x="0" y="67"/>
                      <a:pt x="4" y="42"/>
                      <a:pt x="17" y="29"/>
                    </a:cubicBezTo>
                    <a:lnTo>
                      <a:pt x="17" y="29"/>
                    </a:lnTo>
                    <a:cubicBezTo>
                      <a:pt x="21" y="25"/>
                      <a:pt x="26" y="22"/>
                      <a:pt x="32" y="22"/>
                    </a:cubicBezTo>
                    <a:lnTo>
                      <a:pt x="32" y="22"/>
                    </a:lnTo>
                    <a:cubicBezTo>
                      <a:pt x="28" y="13"/>
                      <a:pt x="30" y="3"/>
                      <a:pt x="42" y="1"/>
                    </a:cubicBezTo>
                    <a:lnTo>
                      <a:pt x="42" y="1"/>
                    </a:lnTo>
                    <a:cubicBezTo>
                      <a:pt x="83" y="0"/>
                      <a:pt x="142" y="7"/>
                      <a:pt x="160" y="62"/>
                    </a:cubicBezTo>
                    <a:lnTo>
                      <a:pt x="160" y="62"/>
                    </a:lnTo>
                    <a:cubicBezTo>
                      <a:pt x="178" y="112"/>
                      <a:pt x="135" y="141"/>
                      <a:pt x="99" y="145"/>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23" name="Freeform 199">
                <a:extLst>
                  <a:ext uri="{FF2B5EF4-FFF2-40B4-BE49-F238E27FC236}">
                    <a16:creationId xmlns:a16="http://schemas.microsoft.com/office/drawing/2014/main" id="{D17F08A1-493E-EF44-9335-2B742D115992}"/>
                  </a:ext>
                </a:extLst>
              </p:cNvPr>
              <p:cNvSpPr>
                <a:spLocks/>
              </p:cNvSpPr>
              <p:nvPr/>
            </p:nvSpPr>
            <p:spPr bwMode="auto">
              <a:xfrm>
                <a:off x="5128724" y="4079168"/>
                <a:ext cx="81698" cy="113117"/>
              </a:xfrm>
              <a:custGeom>
                <a:avLst/>
                <a:gdLst>
                  <a:gd name="T0" fmla="*/ 47422 w 174"/>
                  <a:gd name="T1" fmla="*/ 23007 h 236"/>
                  <a:gd name="T2" fmla="*/ 47422 w 174"/>
                  <a:gd name="T3" fmla="*/ 23007 h 236"/>
                  <a:gd name="T4" fmla="*/ 26294 w 174"/>
                  <a:gd name="T5" fmla="*/ 34510 h 236"/>
                  <a:gd name="T6" fmla="*/ 26294 w 174"/>
                  <a:gd name="T7" fmla="*/ 34510 h 236"/>
                  <a:gd name="T8" fmla="*/ 22068 w 174"/>
                  <a:gd name="T9" fmla="*/ 52245 h 236"/>
                  <a:gd name="T10" fmla="*/ 22068 w 174"/>
                  <a:gd name="T11" fmla="*/ 52245 h 236"/>
                  <a:gd name="T12" fmla="*/ 27702 w 174"/>
                  <a:gd name="T13" fmla="*/ 80045 h 236"/>
                  <a:gd name="T14" fmla="*/ 27702 w 174"/>
                  <a:gd name="T15" fmla="*/ 80045 h 236"/>
                  <a:gd name="T16" fmla="*/ 49770 w 174"/>
                  <a:gd name="T17" fmla="*/ 80524 h 236"/>
                  <a:gd name="T18" fmla="*/ 49770 w 174"/>
                  <a:gd name="T19" fmla="*/ 80524 h 236"/>
                  <a:gd name="T20" fmla="*/ 53996 w 174"/>
                  <a:gd name="T21" fmla="*/ 72855 h 236"/>
                  <a:gd name="T22" fmla="*/ 53996 w 174"/>
                  <a:gd name="T23" fmla="*/ 72855 h 236"/>
                  <a:gd name="T24" fmla="*/ 47422 w 174"/>
                  <a:gd name="T25" fmla="*/ 23007 h 236"/>
                  <a:gd name="T26" fmla="*/ 73246 w 174"/>
                  <a:gd name="T27" fmla="*/ 64227 h 236"/>
                  <a:gd name="T28" fmla="*/ 73246 w 174"/>
                  <a:gd name="T29" fmla="*/ 64227 h 236"/>
                  <a:gd name="T30" fmla="*/ 26763 w 174"/>
                  <a:gd name="T31" fmla="*/ 94903 h 236"/>
                  <a:gd name="T32" fmla="*/ 26763 w 174"/>
                  <a:gd name="T33" fmla="*/ 94903 h 236"/>
                  <a:gd name="T34" fmla="*/ 7043 w 174"/>
                  <a:gd name="T35" fmla="*/ 68541 h 236"/>
                  <a:gd name="T36" fmla="*/ 7043 w 174"/>
                  <a:gd name="T37" fmla="*/ 68541 h 236"/>
                  <a:gd name="T38" fmla="*/ 8452 w 174"/>
                  <a:gd name="T39" fmla="*/ 59434 h 236"/>
                  <a:gd name="T40" fmla="*/ 8452 w 174"/>
                  <a:gd name="T41" fmla="*/ 59434 h 236"/>
                  <a:gd name="T42" fmla="*/ 2348 w 174"/>
                  <a:gd name="T43" fmla="*/ 48410 h 236"/>
                  <a:gd name="T44" fmla="*/ 2348 w 174"/>
                  <a:gd name="T45" fmla="*/ 48410 h 236"/>
                  <a:gd name="T46" fmla="*/ 55404 w 174"/>
                  <a:gd name="T47" fmla="*/ 8148 h 236"/>
                  <a:gd name="T48" fmla="*/ 55404 w 174"/>
                  <a:gd name="T49" fmla="*/ 8148 h 236"/>
                  <a:gd name="T50" fmla="*/ 73246 w 174"/>
                  <a:gd name="T51" fmla="*/ 64227 h 2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4" h="236">
                    <a:moveTo>
                      <a:pt x="101" y="48"/>
                    </a:moveTo>
                    <a:lnTo>
                      <a:pt x="101" y="48"/>
                    </a:lnTo>
                    <a:cubicBezTo>
                      <a:pt x="82" y="47"/>
                      <a:pt x="68" y="57"/>
                      <a:pt x="56" y="72"/>
                    </a:cubicBezTo>
                    <a:cubicBezTo>
                      <a:pt x="59" y="84"/>
                      <a:pt x="52" y="94"/>
                      <a:pt x="47" y="109"/>
                    </a:cubicBezTo>
                    <a:cubicBezTo>
                      <a:pt x="39" y="130"/>
                      <a:pt x="38" y="152"/>
                      <a:pt x="59" y="167"/>
                    </a:cubicBezTo>
                    <a:cubicBezTo>
                      <a:pt x="68" y="174"/>
                      <a:pt x="96" y="177"/>
                      <a:pt x="106" y="168"/>
                    </a:cubicBezTo>
                    <a:cubicBezTo>
                      <a:pt x="110" y="165"/>
                      <a:pt x="113" y="157"/>
                      <a:pt x="115" y="152"/>
                    </a:cubicBezTo>
                    <a:cubicBezTo>
                      <a:pt x="130" y="123"/>
                      <a:pt x="156" y="52"/>
                      <a:pt x="101" y="48"/>
                    </a:cubicBezTo>
                    <a:close/>
                    <a:moveTo>
                      <a:pt x="156" y="134"/>
                    </a:moveTo>
                    <a:lnTo>
                      <a:pt x="156" y="134"/>
                    </a:lnTo>
                    <a:cubicBezTo>
                      <a:pt x="140" y="173"/>
                      <a:pt x="106" y="235"/>
                      <a:pt x="57" y="198"/>
                    </a:cubicBezTo>
                    <a:cubicBezTo>
                      <a:pt x="39" y="185"/>
                      <a:pt x="19" y="165"/>
                      <a:pt x="15" y="143"/>
                    </a:cubicBezTo>
                    <a:cubicBezTo>
                      <a:pt x="14" y="136"/>
                      <a:pt x="15" y="131"/>
                      <a:pt x="18" y="124"/>
                    </a:cubicBezTo>
                    <a:cubicBezTo>
                      <a:pt x="8" y="123"/>
                      <a:pt x="0" y="113"/>
                      <a:pt x="5" y="101"/>
                    </a:cubicBezTo>
                    <a:cubicBezTo>
                      <a:pt x="25" y="57"/>
                      <a:pt x="61" y="0"/>
                      <a:pt x="118" y="17"/>
                    </a:cubicBezTo>
                    <a:cubicBezTo>
                      <a:pt x="169" y="31"/>
                      <a:pt x="173" y="93"/>
                      <a:pt x="156"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24" name="Freeform 200">
                <a:extLst>
                  <a:ext uri="{FF2B5EF4-FFF2-40B4-BE49-F238E27FC236}">
                    <a16:creationId xmlns:a16="http://schemas.microsoft.com/office/drawing/2014/main" id="{B2CE7531-7F98-614B-9955-EB16DF96CCC2}"/>
                  </a:ext>
                </a:extLst>
              </p:cNvPr>
              <p:cNvSpPr>
                <a:spLocks noChangeArrowheads="1"/>
              </p:cNvSpPr>
              <p:nvPr/>
            </p:nvSpPr>
            <p:spPr bwMode="auto">
              <a:xfrm>
                <a:off x="5456113" y="4084964"/>
                <a:ext cx="95265" cy="94695"/>
              </a:xfrm>
              <a:custGeom>
                <a:avLst/>
                <a:gdLst>
                  <a:gd name="T0" fmla="*/ 61 w 204"/>
                  <a:gd name="T1" fmla="*/ 134 h 197"/>
                  <a:gd name="T2" fmla="*/ 61 w 204"/>
                  <a:gd name="T3" fmla="*/ 134 h 197"/>
                  <a:gd name="T4" fmla="*/ 109 w 204"/>
                  <a:gd name="T5" fmla="*/ 149 h 197"/>
                  <a:gd name="T6" fmla="*/ 109 w 204"/>
                  <a:gd name="T7" fmla="*/ 149 h 197"/>
                  <a:gd name="T8" fmla="*/ 142 w 204"/>
                  <a:gd name="T9" fmla="*/ 130 h 197"/>
                  <a:gd name="T10" fmla="*/ 142 w 204"/>
                  <a:gd name="T11" fmla="*/ 130 h 197"/>
                  <a:gd name="T12" fmla="*/ 176 w 204"/>
                  <a:gd name="T13" fmla="*/ 82 h 197"/>
                  <a:gd name="T14" fmla="*/ 176 w 204"/>
                  <a:gd name="T15" fmla="*/ 82 h 197"/>
                  <a:gd name="T16" fmla="*/ 145 w 204"/>
                  <a:gd name="T17" fmla="*/ 46 h 197"/>
                  <a:gd name="T18" fmla="*/ 145 w 204"/>
                  <a:gd name="T19" fmla="*/ 46 h 197"/>
                  <a:gd name="T20" fmla="*/ 126 w 204"/>
                  <a:gd name="T21" fmla="*/ 51 h 197"/>
                  <a:gd name="T22" fmla="*/ 126 w 204"/>
                  <a:gd name="T23" fmla="*/ 51 h 197"/>
                  <a:gd name="T24" fmla="*/ 61 w 204"/>
                  <a:gd name="T25" fmla="*/ 134 h 197"/>
                  <a:gd name="T26" fmla="*/ 86 w 204"/>
                  <a:gd name="T27" fmla="*/ 34 h 197"/>
                  <a:gd name="T28" fmla="*/ 86 w 204"/>
                  <a:gd name="T29" fmla="*/ 34 h 197"/>
                  <a:gd name="T30" fmla="*/ 200 w 204"/>
                  <a:gd name="T31" fmla="*/ 61 h 197"/>
                  <a:gd name="T32" fmla="*/ 200 w 204"/>
                  <a:gd name="T33" fmla="*/ 61 h 197"/>
                  <a:gd name="T34" fmla="*/ 189 w 204"/>
                  <a:gd name="T35" fmla="*/ 129 h 197"/>
                  <a:gd name="T36" fmla="*/ 189 w 204"/>
                  <a:gd name="T37" fmla="*/ 129 h 197"/>
                  <a:gd name="T38" fmla="*/ 174 w 204"/>
                  <a:gd name="T39" fmla="*/ 141 h 197"/>
                  <a:gd name="T40" fmla="*/ 174 w 204"/>
                  <a:gd name="T41" fmla="*/ 141 h 197"/>
                  <a:gd name="T42" fmla="*/ 166 w 204"/>
                  <a:gd name="T43" fmla="*/ 166 h 197"/>
                  <a:gd name="T44" fmla="*/ 166 w 204"/>
                  <a:gd name="T45" fmla="*/ 166 h 197"/>
                  <a:gd name="T46" fmla="*/ 25 w 204"/>
                  <a:gd name="T47" fmla="*/ 143 h 197"/>
                  <a:gd name="T48" fmla="*/ 25 w 204"/>
                  <a:gd name="T49" fmla="*/ 143 h 197"/>
                  <a:gd name="T50" fmla="*/ 86 w 204"/>
                  <a:gd name="T51" fmla="*/ 34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4" h="197">
                    <a:moveTo>
                      <a:pt x="61" y="134"/>
                    </a:moveTo>
                    <a:lnTo>
                      <a:pt x="61" y="134"/>
                    </a:lnTo>
                    <a:cubicBezTo>
                      <a:pt x="72" y="149"/>
                      <a:pt x="91" y="151"/>
                      <a:pt x="109" y="149"/>
                    </a:cubicBezTo>
                    <a:lnTo>
                      <a:pt x="109" y="149"/>
                    </a:lnTo>
                    <a:cubicBezTo>
                      <a:pt x="117" y="139"/>
                      <a:pt x="128" y="137"/>
                      <a:pt x="142" y="130"/>
                    </a:cubicBezTo>
                    <a:lnTo>
                      <a:pt x="142" y="130"/>
                    </a:lnTo>
                    <a:cubicBezTo>
                      <a:pt x="163" y="122"/>
                      <a:pt x="180" y="107"/>
                      <a:pt x="176" y="82"/>
                    </a:cubicBezTo>
                    <a:lnTo>
                      <a:pt x="176" y="82"/>
                    </a:lnTo>
                    <a:cubicBezTo>
                      <a:pt x="175" y="70"/>
                      <a:pt x="158" y="47"/>
                      <a:pt x="145" y="46"/>
                    </a:cubicBezTo>
                    <a:lnTo>
                      <a:pt x="145" y="46"/>
                    </a:lnTo>
                    <a:cubicBezTo>
                      <a:pt x="140" y="46"/>
                      <a:pt x="132" y="50"/>
                      <a:pt x="126" y="51"/>
                    </a:cubicBezTo>
                    <a:lnTo>
                      <a:pt x="126" y="51"/>
                    </a:lnTo>
                    <a:cubicBezTo>
                      <a:pt x="96" y="61"/>
                      <a:pt x="27" y="91"/>
                      <a:pt x="61" y="134"/>
                    </a:cubicBezTo>
                    <a:close/>
                    <a:moveTo>
                      <a:pt x="86" y="34"/>
                    </a:moveTo>
                    <a:lnTo>
                      <a:pt x="86" y="34"/>
                    </a:lnTo>
                    <a:cubicBezTo>
                      <a:pt x="124" y="20"/>
                      <a:pt x="192" y="0"/>
                      <a:pt x="200" y="61"/>
                    </a:cubicBezTo>
                    <a:lnTo>
                      <a:pt x="200" y="61"/>
                    </a:lnTo>
                    <a:cubicBezTo>
                      <a:pt x="203" y="83"/>
                      <a:pt x="203" y="110"/>
                      <a:pt x="189" y="129"/>
                    </a:cubicBezTo>
                    <a:lnTo>
                      <a:pt x="189" y="129"/>
                    </a:lnTo>
                    <a:cubicBezTo>
                      <a:pt x="185" y="134"/>
                      <a:pt x="180" y="138"/>
                      <a:pt x="174" y="141"/>
                    </a:cubicBezTo>
                    <a:lnTo>
                      <a:pt x="174" y="141"/>
                    </a:lnTo>
                    <a:cubicBezTo>
                      <a:pt x="179" y="149"/>
                      <a:pt x="178" y="162"/>
                      <a:pt x="166" y="166"/>
                    </a:cubicBezTo>
                    <a:lnTo>
                      <a:pt x="166" y="166"/>
                    </a:lnTo>
                    <a:cubicBezTo>
                      <a:pt x="121" y="183"/>
                      <a:pt x="54" y="196"/>
                      <a:pt x="25" y="143"/>
                    </a:cubicBezTo>
                    <a:lnTo>
                      <a:pt x="25" y="143"/>
                    </a:lnTo>
                    <a:cubicBezTo>
                      <a:pt x="0" y="96"/>
                      <a:pt x="44" y="51"/>
                      <a:pt x="86" y="34"/>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25" name="Freeform 201">
                <a:extLst>
                  <a:ext uri="{FF2B5EF4-FFF2-40B4-BE49-F238E27FC236}">
                    <a16:creationId xmlns:a16="http://schemas.microsoft.com/office/drawing/2014/main" id="{6D5A52D3-06D9-7047-B4E5-B4D1092B87D2}"/>
                  </a:ext>
                </a:extLst>
              </p:cNvPr>
              <p:cNvSpPr>
                <a:spLocks/>
              </p:cNvSpPr>
              <p:nvPr/>
            </p:nvSpPr>
            <p:spPr bwMode="auto">
              <a:xfrm>
                <a:off x="5639865" y="4079168"/>
                <a:ext cx="81698" cy="113117"/>
              </a:xfrm>
              <a:custGeom>
                <a:avLst/>
                <a:gdLst>
                  <a:gd name="T0" fmla="*/ 47892 w 174"/>
                  <a:gd name="T1" fmla="*/ 23486 h 236"/>
                  <a:gd name="T2" fmla="*/ 47892 w 174"/>
                  <a:gd name="T3" fmla="*/ 23486 h 236"/>
                  <a:gd name="T4" fmla="*/ 26294 w 174"/>
                  <a:gd name="T5" fmla="*/ 34990 h 236"/>
                  <a:gd name="T6" fmla="*/ 26294 w 174"/>
                  <a:gd name="T7" fmla="*/ 34990 h 236"/>
                  <a:gd name="T8" fmla="*/ 22068 w 174"/>
                  <a:gd name="T9" fmla="*/ 51765 h 236"/>
                  <a:gd name="T10" fmla="*/ 22068 w 174"/>
                  <a:gd name="T11" fmla="*/ 51765 h 236"/>
                  <a:gd name="T12" fmla="*/ 27702 w 174"/>
                  <a:gd name="T13" fmla="*/ 80045 h 236"/>
                  <a:gd name="T14" fmla="*/ 27702 w 174"/>
                  <a:gd name="T15" fmla="*/ 80045 h 236"/>
                  <a:gd name="T16" fmla="*/ 49770 w 174"/>
                  <a:gd name="T17" fmla="*/ 80524 h 236"/>
                  <a:gd name="T18" fmla="*/ 49770 w 174"/>
                  <a:gd name="T19" fmla="*/ 80524 h 236"/>
                  <a:gd name="T20" fmla="*/ 53996 w 174"/>
                  <a:gd name="T21" fmla="*/ 73334 h 236"/>
                  <a:gd name="T22" fmla="*/ 53996 w 174"/>
                  <a:gd name="T23" fmla="*/ 73334 h 236"/>
                  <a:gd name="T24" fmla="*/ 47892 w 174"/>
                  <a:gd name="T25" fmla="*/ 23486 h 236"/>
                  <a:gd name="T26" fmla="*/ 73246 w 174"/>
                  <a:gd name="T27" fmla="*/ 64227 h 236"/>
                  <a:gd name="T28" fmla="*/ 73246 w 174"/>
                  <a:gd name="T29" fmla="*/ 64227 h 236"/>
                  <a:gd name="T30" fmla="*/ 26763 w 174"/>
                  <a:gd name="T31" fmla="*/ 95383 h 236"/>
                  <a:gd name="T32" fmla="*/ 26763 w 174"/>
                  <a:gd name="T33" fmla="*/ 95383 h 236"/>
                  <a:gd name="T34" fmla="*/ 7043 w 174"/>
                  <a:gd name="T35" fmla="*/ 69021 h 236"/>
                  <a:gd name="T36" fmla="*/ 7043 w 174"/>
                  <a:gd name="T37" fmla="*/ 69021 h 236"/>
                  <a:gd name="T38" fmla="*/ 8452 w 174"/>
                  <a:gd name="T39" fmla="*/ 59434 h 236"/>
                  <a:gd name="T40" fmla="*/ 8452 w 174"/>
                  <a:gd name="T41" fmla="*/ 59434 h 236"/>
                  <a:gd name="T42" fmla="*/ 2348 w 174"/>
                  <a:gd name="T43" fmla="*/ 48410 h 236"/>
                  <a:gd name="T44" fmla="*/ 2348 w 174"/>
                  <a:gd name="T45" fmla="*/ 48410 h 236"/>
                  <a:gd name="T46" fmla="*/ 55404 w 174"/>
                  <a:gd name="T47" fmla="*/ 7669 h 236"/>
                  <a:gd name="T48" fmla="*/ 55404 w 174"/>
                  <a:gd name="T49" fmla="*/ 7669 h 236"/>
                  <a:gd name="T50" fmla="*/ 73246 w 174"/>
                  <a:gd name="T51" fmla="*/ 64227 h 2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4" h="236">
                    <a:moveTo>
                      <a:pt x="102" y="49"/>
                    </a:moveTo>
                    <a:lnTo>
                      <a:pt x="102" y="49"/>
                    </a:lnTo>
                    <a:cubicBezTo>
                      <a:pt x="82" y="46"/>
                      <a:pt x="68" y="58"/>
                      <a:pt x="56" y="73"/>
                    </a:cubicBezTo>
                    <a:cubicBezTo>
                      <a:pt x="59" y="84"/>
                      <a:pt x="52" y="94"/>
                      <a:pt x="47" y="108"/>
                    </a:cubicBezTo>
                    <a:cubicBezTo>
                      <a:pt x="39" y="129"/>
                      <a:pt x="38" y="153"/>
                      <a:pt x="59" y="167"/>
                    </a:cubicBezTo>
                    <a:cubicBezTo>
                      <a:pt x="68" y="174"/>
                      <a:pt x="95" y="178"/>
                      <a:pt x="106" y="168"/>
                    </a:cubicBezTo>
                    <a:cubicBezTo>
                      <a:pt x="110" y="166"/>
                      <a:pt x="114" y="157"/>
                      <a:pt x="115" y="153"/>
                    </a:cubicBezTo>
                    <a:cubicBezTo>
                      <a:pt x="130" y="124"/>
                      <a:pt x="156" y="53"/>
                      <a:pt x="102" y="49"/>
                    </a:cubicBezTo>
                    <a:close/>
                    <a:moveTo>
                      <a:pt x="156" y="134"/>
                    </a:moveTo>
                    <a:lnTo>
                      <a:pt x="156" y="134"/>
                    </a:lnTo>
                    <a:cubicBezTo>
                      <a:pt x="140" y="172"/>
                      <a:pt x="106" y="235"/>
                      <a:pt x="57" y="199"/>
                    </a:cubicBezTo>
                    <a:cubicBezTo>
                      <a:pt x="39" y="186"/>
                      <a:pt x="19" y="166"/>
                      <a:pt x="15" y="144"/>
                    </a:cubicBezTo>
                    <a:cubicBezTo>
                      <a:pt x="14" y="137"/>
                      <a:pt x="15" y="132"/>
                      <a:pt x="18" y="124"/>
                    </a:cubicBezTo>
                    <a:cubicBezTo>
                      <a:pt x="9" y="122"/>
                      <a:pt x="0" y="112"/>
                      <a:pt x="5" y="101"/>
                    </a:cubicBezTo>
                    <a:cubicBezTo>
                      <a:pt x="25" y="58"/>
                      <a:pt x="61" y="0"/>
                      <a:pt x="118" y="16"/>
                    </a:cubicBezTo>
                    <a:cubicBezTo>
                      <a:pt x="169" y="32"/>
                      <a:pt x="173" y="94"/>
                      <a:pt x="156"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26" name="Freeform 202">
                <a:extLst>
                  <a:ext uri="{FF2B5EF4-FFF2-40B4-BE49-F238E27FC236}">
                    <a16:creationId xmlns:a16="http://schemas.microsoft.com/office/drawing/2014/main" id="{AAE4FEFF-8A3F-F64F-8BBF-3329DE65339E}"/>
                  </a:ext>
                </a:extLst>
              </p:cNvPr>
              <p:cNvSpPr>
                <a:spLocks noChangeArrowheads="1"/>
              </p:cNvSpPr>
              <p:nvPr/>
            </p:nvSpPr>
            <p:spPr bwMode="auto">
              <a:xfrm>
                <a:off x="5297339" y="4097591"/>
                <a:ext cx="84151" cy="71021"/>
              </a:xfrm>
              <a:custGeom>
                <a:avLst/>
                <a:gdLst>
                  <a:gd name="T0" fmla="*/ 129 w 178"/>
                  <a:gd name="T1" fmla="*/ 62 h 149"/>
                  <a:gd name="T2" fmla="*/ 129 w 178"/>
                  <a:gd name="T3" fmla="*/ 62 h 149"/>
                  <a:gd name="T4" fmla="*/ 89 w 178"/>
                  <a:gd name="T5" fmla="*/ 33 h 149"/>
                  <a:gd name="T6" fmla="*/ 89 w 178"/>
                  <a:gd name="T7" fmla="*/ 33 h 149"/>
                  <a:gd name="T8" fmla="*/ 58 w 178"/>
                  <a:gd name="T9" fmla="*/ 40 h 149"/>
                  <a:gd name="T10" fmla="*/ 58 w 178"/>
                  <a:gd name="T11" fmla="*/ 40 h 149"/>
                  <a:gd name="T12" fmla="*/ 23 w 178"/>
                  <a:gd name="T13" fmla="*/ 76 h 149"/>
                  <a:gd name="T14" fmla="*/ 23 w 178"/>
                  <a:gd name="T15" fmla="*/ 76 h 149"/>
                  <a:gd name="T16" fmla="*/ 46 w 178"/>
                  <a:gd name="T17" fmla="*/ 117 h 149"/>
                  <a:gd name="T18" fmla="*/ 46 w 178"/>
                  <a:gd name="T19" fmla="*/ 117 h 149"/>
                  <a:gd name="T20" fmla="*/ 64 w 178"/>
                  <a:gd name="T21" fmla="*/ 118 h 149"/>
                  <a:gd name="T22" fmla="*/ 64 w 178"/>
                  <a:gd name="T23" fmla="*/ 118 h 149"/>
                  <a:gd name="T24" fmla="*/ 129 w 178"/>
                  <a:gd name="T25" fmla="*/ 62 h 149"/>
                  <a:gd name="T26" fmla="*/ 98 w 178"/>
                  <a:gd name="T27" fmla="*/ 146 h 149"/>
                  <a:gd name="T28" fmla="*/ 98 w 178"/>
                  <a:gd name="T29" fmla="*/ 146 h 149"/>
                  <a:gd name="T30" fmla="*/ 0 w 178"/>
                  <a:gd name="T31" fmla="*/ 89 h 149"/>
                  <a:gd name="T32" fmla="*/ 0 w 178"/>
                  <a:gd name="T33" fmla="*/ 89 h 149"/>
                  <a:gd name="T34" fmla="*/ 16 w 178"/>
                  <a:gd name="T35" fmla="*/ 30 h 149"/>
                  <a:gd name="T36" fmla="*/ 16 w 178"/>
                  <a:gd name="T37" fmla="*/ 30 h 149"/>
                  <a:gd name="T38" fmla="*/ 32 w 178"/>
                  <a:gd name="T39" fmla="*/ 22 h 149"/>
                  <a:gd name="T40" fmla="*/ 32 w 178"/>
                  <a:gd name="T41" fmla="*/ 22 h 149"/>
                  <a:gd name="T42" fmla="*/ 41 w 178"/>
                  <a:gd name="T43" fmla="*/ 1 h 149"/>
                  <a:gd name="T44" fmla="*/ 41 w 178"/>
                  <a:gd name="T45" fmla="*/ 1 h 149"/>
                  <a:gd name="T46" fmla="*/ 161 w 178"/>
                  <a:gd name="T47" fmla="*/ 63 h 149"/>
                  <a:gd name="T48" fmla="*/ 161 w 178"/>
                  <a:gd name="T49" fmla="*/ 63 h 149"/>
                  <a:gd name="T50" fmla="*/ 98 w 178"/>
                  <a:gd name="T51" fmla="*/ 146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8" h="149">
                    <a:moveTo>
                      <a:pt x="129" y="62"/>
                    </a:moveTo>
                    <a:lnTo>
                      <a:pt x="129" y="62"/>
                    </a:lnTo>
                    <a:cubicBezTo>
                      <a:pt x="120" y="44"/>
                      <a:pt x="104" y="37"/>
                      <a:pt x="89" y="33"/>
                    </a:cubicBezTo>
                    <a:lnTo>
                      <a:pt x="89" y="33"/>
                    </a:lnTo>
                    <a:cubicBezTo>
                      <a:pt x="81" y="40"/>
                      <a:pt x="71" y="39"/>
                      <a:pt x="58" y="40"/>
                    </a:cubicBezTo>
                    <a:lnTo>
                      <a:pt x="58" y="40"/>
                    </a:lnTo>
                    <a:cubicBezTo>
                      <a:pt x="39" y="43"/>
                      <a:pt x="23" y="52"/>
                      <a:pt x="23" y="76"/>
                    </a:cubicBezTo>
                    <a:lnTo>
                      <a:pt x="23" y="76"/>
                    </a:lnTo>
                    <a:cubicBezTo>
                      <a:pt x="23" y="88"/>
                      <a:pt x="36" y="111"/>
                      <a:pt x="46" y="117"/>
                    </a:cubicBezTo>
                    <a:lnTo>
                      <a:pt x="46" y="117"/>
                    </a:lnTo>
                    <a:cubicBezTo>
                      <a:pt x="50" y="119"/>
                      <a:pt x="58" y="118"/>
                      <a:pt x="64" y="118"/>
                    </a:cubicBezTo>
                    <a:lnTo>
                      <a:pt x="64" y="118"/>
                    </a:lnTo>
                    <a:cubicBezTo>
                      <a:pt x="90" y="118"/>
                      <a:pt x="154" y="109"/>
                      <a:pt x="129" y="62"/>
                    </a:cubicBezTo>
                    <a:close/>
                    <a:moveTo>
                      <a:pt x="98" y="146"/>
                    </a:moveTo>
                    <a:lnTo>
                      <a:pt x="98" y="146"/>
                    </a:lnTo>
                    <a:cubicBezTo>
                      <a:pt x="62" y="148"/>
                      <a:pt x="0" y="146"/>
                      <a:pt x="0" y="89"/>
                    </a:cubicBezTo>
                    <a:lnTo>
                      <a:pt x="0" y="89"/>
                    </a:lnTo>
                    <a:cubicBezTo>
                      <a:pt x="0" y="68"/>
                      <a:pt x="3" y="43"/>
                      <a:pt x="16" y="30"/>
                    </a:cubicBezTo>
                    <a:lnTo>
                      <a:pt x="16" y="30"/>
                    </a:lnTo>
                    <a:cubicBezTo>
                      <a:pt x="21" y="26"/>
                      <a:pt x="25" y="23"/>
                      <a:pt x="32" y="22"/>
                    </a:cubicBezTo>
                    <a:lnTo>
                      <a:pt x="32" y="22"/>
                    </a:lnTo>
                    <a:cubicBezTo>
                      <a:pt x="28" y="14"/>
                      <a:pt x="29" y="2"/>
                      <a:pt x="41" y="1"/>
                    </a:cubicBezTo>
                    <a:lnTo>
                      <a:pt x="41" y="1"/>
                    </a:lnTo>
                    <a:cubicBezTo>
                      <a:pt x="82" y="0"/>
                      <a:pt x="142" y="6"/>
                      <a:pt x="161" y="63"/>
                    </a:cubicBezTo>
                    <a:lnTo>
                      <a:pt x="161" y="63"/>
                    </a:lnTo>
                    <a:cubicBezTo>
                      <a:pt x="177" y="111"/>
                      <a:pt x="134" y="142"/>
                      <a:pt x="98" y="146"/>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27" name="Freeform 203">
                <a:extLst>
                  <a:ext uri="{FF2B5EF4-FFF2-40B4-BE49-F238E27FC236}">
                    <a16:creationId xmlns:a16="http://schemas.microsoft.com/office/drawing/2014/main" id="{A43727A1-1A24-E249-A080-BFC90442AA16}"/>
                  </a:ext>
                </a:extLst>
              </p:cNvPr>
              <p:cNvSpPr>
                <a:spLocks noChangeArrowheads="1"/>
              </p:cNvSpPr>
              <p:nvPr/>
            </p:nvSpPr>
            <p:spPr bwMode="auto">
              <a:xfrm>
                <a:off x="5800655" y="4084965"/>
                <a:ext cx="87325" cy="89960"/>
              </a:xfrm>
              <a:custGeom>
                <a:avLst/>
                <a:gdLst>
                  <a:gd name="T0" fmla="*/ 64 w 186"/>
                  <a:gd name="T1" fmla="*/ 132 h 188"/>
                  <a:gd name="T2" fmla="*/ 64 w 186"/>
                  <a:gd name="T3" fmla="*/ 132 h 188"/>
                  <a:gd name="T4" fmla="*/ 112 w 186"/>
                  <a:gd name="T5" fmla="*/ 140 h 188"/>
                  <a:gd name="T6" fmla="*/ 112 w 186"/>
                  <a:gd name="T7" fmla="*/ 140 h 188"/>
                  <a:gd name="T8" fmla="*/ 137 w 186"/>
                  <a:gd name="T9" fmla="*/ 120 h 188"/>
                  <a:gd name="T10" fmla="*/ 137 w 186"/>
                  <a:gd name="T11" fmla="*/ 120 h 188"/>
                  <a:gd name="T12" fmla="*/ 154 w 186"/>
                  <a:gd name="T13" fmla="*/ 74 h 188"/>
                  <a:gd name="T14" fmla="*/ 154 w 186"/>
                  <a:gd name="T15" fmla="*/ 74 h 188"/>
                  <a:gd name="T16" fmla="*/ 116 w 186"/>
                  <a:gd name="T17" fmla="*/ 46 h 188"/>
                  <a:gd name="T18" fmla="*/ 116 w 186"/>
                  <a:gd name="T19" fmla="*/ 46 h 188"/>
                  <a:gd name="T20" fmla="*/ 100 w 186"/>
                  <a:gd name="T21" fmla="*/ 53 h 188"/>
                  <a:gd name="T22" fmla="*/ 100 w 186"/>
                  <a:gd name="T23" fmla="*/ 53 h 188"/>
                  <a:gd name="T24" fmla="*/ 64 w 186"/>
                  <a:gd name="T25" fmla="*/ 132 h 188"/>
                  <a:gd name="T26" fmla="*/ 58 w 186"/>
                  <a:gd name="T27" fmla="*/ 42 h 188"/>
                  <a:gd name="T28" fmla="*/ 58 w 186"/>
                  <a:gd name="T29" fmla="*/ 42 h 188"/>
                  <a:gd name="T30" fmla="*/ 169 w 186"/>
                  <a:gd name="T31" fmla="*/ 53 h 188"/>
                  <a:gd name="T32" fmla="*/ 169 w 186"/>
                  <a:gd name="T33" fmla="*/ 53 h 188"/>
                  <a:gd name="T34" fmla="*/ 179 w 186"/>
                  <a:gd name="T35" fmla="*/ 113 h 188"/>
                  <a:gd name="T36" fmla="*/ 179 w 186"/>
                  <a:gd name="T37" fmla="*/ 113 h 188"/>
                  <a:gd name="T38" fmla="*/ 168 w 186"/>
                  <a:gd name="T39" fmla="*/ 127 h 188"/>
                  <a:gd name="T40" fmla="*/ 168 w 186"/>
                  <a:gd name="T41" fmla="*/ 127 h 188"/>
                  <a:gd name="T42" fmla="*/ 168 w 186"/>
                  <a:gd name="T43" fmla="*/ 149 h 188"/>
                  <a:gd name="T44" fmla="*/ 168 w 186"/>
                  <a:gd name="T45" fmla="*/ 149 h 188"/>
                  <a:gd name="T46" fmla="*/ 35 w 186"/>
                  <a:gd name="T47" fmla="*/ 144 h 188"/>
                  <a:gd name="T48" fmla="*/ 35 w 186"/>
                  <a:gd name="T49" fmla="*/ 144 h 188"/>
                  <a:gd name="T50" fmla="*/ 58 w 186"/>
                  <a:gd name="T51" fmla="*/ 42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6" h="188">
                    <a:moveTo>
                      <a:pt x="64" y="132"/>
                    </a:moveTo>
                    <a:lnTo>
                      <a:pt x="64" y="132"/>
                    </a:lnTo>
                    <a:cubicBezTo>
                      <a:pt x="79" y="144"/>
                      <a:pt x="96" y="144"/>
                      <a:pt x="112" y="140"/>
                    </a:cubicBezTo>
                    <a:lnTo>
                      <a:pt x="112" y="140"/>
                    </a:lnTo>
                    <a:cubicBezTo>
                      <a:pt x="116" y="131"/>
                      <a:pt x="125" y="127"/>
                      <a:pt x="137" y="120"/>
                    </a:cubicBezTo>
                    <a:lnTo>
                      <a:pt x="137" y="120"/>
                    </a:lnTo>
                    <a:cubicBezTo>
                      <a:pt x="152" y="109"/>
                      <a:pt x="164" y="95"/>
                      <a:pt x="154" y="74"/>
                    </a:cubicBezTo>
                    <a:lnTo>
                      <a:pt x="154" y="74"/>
                    </a:lnTo>
                    <a:cubicBezTo>
                      <a:pt x="150" y="63"/>
                      <a:pt x="127" y="46"/>
                      <a:pt x="116" y="46"/>
                    </a:cubicBezTo>
                    <a:lnTo>
                      <a:pt x="116" y="46"/>
                    </a:lnTo>
                    <a:cubicBezTo>
                      <a:pt x="110" y="46"/>
                      <a:pt x="104" y="50"/>
                      <a:pt x="100" y="53"/>
                    </a:cubicBezTo>
                    <a:lnTo>
                      <a:pt x="100" y="53"/>
                    </a:lnTo>
                    <a:cubicBezTo>
                      <a:pt x="75" y="63"/>
                      <a:pt x="20" y="99"/>
                      <a:pt x="64" y="132"/>
                    </a:cubicBezTo>
                    <a:close/>
                    <a:moveTo>
                      <a:pt x="58" y="42"/>
                    </a:moveTo>
                    <a:lnTo>
                      <a:pt x="58" y="42"/>
                    </a:lnTo>
                    <a:cubicBezTo>
                      <a:pt x="89" y="24"/>
                      <a:pt x="146" y="0"/>
                      <a:pt x="169" y="53"/>
                    </a:cubicBezTo>
                    <a:lnTo>
                      <a:pt x="169" y="53"/>
                    </a:lnTo>
                    <a:cubicBezTo>
                      <a:pt x="179" y="71"/>
                      <a:pt x="185" y="96"/>
                      <a:pt x="179" y="113"/>
                    </a:cubicBezTo>
                    <a:lnTo>
                      <a:pt x="179" y="113"/>
                    </a:lnTo>
                    <a:cubicBezTo>
                      <a:pt x="177" y="120"/>
                      <a:pt x="173" y="123"/>
                      <a:pt x="168" y="127"/>
                    </a:cubicBezTo>
                    <a:lnTo>
                      <a:pt x="168" y="127"/>
                    </a:lnTo>
                    <a:cubicBezTo>
                      <a:pt x="176" y="132"/>
                      <a:pt x="179" y="144"/>
                      <a:pt x="168" y="149"/>
                    </a:cubicBezTo>
                    <a:lnTo>
                      <a:pt x="168" y="149"/>
                    </a:lnTo>
                    <a:cubicBezTo>
                      <a:pt x="133" y="169"/>
                      <a:pt x="75" y="187"/>
                      <a:pt x="35" y="144"/>
                    </a:cubicBezTo>
                    <a:lnTo>
                      <a:pt x="35" y="144"/>
                    </a:lnTo>
                    <a:cubicBezTo>
                      <a:pt x="0" y="106"/>
                      <a:pt x="25" y="62"/>
                      <a:pt x="58" y="42"/>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28" name="Freeform 204">
                <a:extLst>
                  <a:ext uri="{FF2B5EF4-FFF2-40B4-BE49-F238E27FC236}">
                    <a16:creationId xmlns:a16="http://schemas.microsoft.com/office/drawing/2014/main" id="{38F76A2F-2FD4-3041-A880-70092EF123F0}"/>
                  </a:ext>
                </a:extLst>
              </p:cNvPr>
              <p:cNvSpPr>
                <a:spLocks noChangeArrowheads="1"/>
              </p:cNvSpPr>
              <p:nvPr/>
            </p:nvSpPr>
            <p:spPr bwMode="auto">
              <a:xfrm>
                <a:off x="5975306" y="4096011"/>
                <a:ext cx="85738" cy="71022"/>
              </a:xfrm>
              <a:custGeom>
                <a:avLst/>
                <a:gdLst>
                  <a:gd name="T0" fmla="*/ 130 w 180"/>
                  <a:gd name="T1" fmla="*/ 62 h 150"/>
                  <a:gd name="T2" fmla="*/ 130 w 180"/>
                  <a:gd name="T3" fmla="*/ 62 h 150"/>
                  <a:gd name="T4" fmla="*/ 90 w 180"/>
                  <a:gd name="T5" fmla="*/ 34 h 150"/>
                  <a:gd name="T6" fmla="*/ 90 w 180"/>
                  <a:gd name="T7" fmla="*/ 34 h 150"/>
                  <a:gd name="T8" fmla="*/ 59 w 180"/>
                  <a:gd name="T9" fmla="*/ 42 h 150"/>
                  <a:gd name="T10" fmla="*/ 59 w 180"/>
                  <a:gd name="T11" fmla="*/ 42 h 150"/>
                  <a:gd name="T12" fmla="*/ 24 w 180"/>
                  <a:gd name="T13" fmla="*/ 78 h 150"/>
                  <a:gd name="T14" fmla="*/ 24 w 180"/>
                  <a:gd name="T15" fmla="*/ 78 h 150"/>
                  <a:gd name="T16" fmla="*/ 47 w 180"/>
                  <a:gd name="T17" fmla="*/ 118 h 150"/>
                  <a:gd name="T18" fmla="*/ 47 w 180"/>
                  <a:gd name="T19" fmla="*/ 118 h 150"/>
                  <a:gd name="T20" fmla="*/ 65 w 180"/>
                  <a:gd name="T21" fmla="*/ 118 h 150"/>
                  <a:gd name="T22" fmla="*/ 65 w 180"/>
                  <a:gd name="T23" fmla="*/ 118 h 150"/>
                  <a:gd name="T24" fmla="*/ 130 w 180"/>
                  <a:gd name="T25" fmla="*/ 62 h 150"/>
                  <a:gd name="T26" fmla="*/ 99 w 180"/>
                  <a:gd name="T27" fmla="*/ 146 h 150"/>
                  <a:gd name="T28" fmla="*/ 99 w 180"/>
                  <a:gd name="T29" fmla="*/ 146 h 150"/>
                  <a:gd name="T30" fmla="*/ 0 w 180"/>
                  <a:gd name="T31" fmla="*/ 89 h 150"/>
                  <a:gd name="T32" fmla="*/ 0 w 180"/>
                  <a:gd name="T33" fmla="*/ 89 h 150"/>
                  <a:gd name="T34" fmla="*/ 19 w 180"/>
                  <a:gd name="T35" fmla="*/ 30 h 150"/>
                  <a:gd name="T36" fmla="*/ 19 w 180"/>
                  <a:gd name="T37" fmla="*/ 30 h 150"/>
                  <a:gd name="T38" fmla="*/ 33 w 180"/>
                  <a:gd name="T39" fmla="*/ 24 h 150"/>
                  <a:gd name="T40" fmla="*/ 33 w 180"/>
                  <a:gd name="T41" fmla="*/ 24 h 150"/>
                  <a:gd name="T42" fmla="*/ 42 w 180"/>
                  <a:gd name="T43" fmla="*/ 3 h 150"/>
                  <a:gd name="T44" fmla="*/ 42 w 180"/>
                  <a:gd name="T45" fmla="*/ 3 h 150"/>
                  <a:gd name="T46" fmla="*/ 162 w 180"/>
                  <a:gd name="T47" fmla="*/ 63 h 150"/>
                  <a:gd name="T48" fmla="*/ 162 w 180"/>
                  <a:gd name="T49" fmla="*/ 63 h 150"/>
                  <a:gd name="T50" fmla="*/ 99 w 180"/>
                  <a:gd name="T51" fmla="*/ 146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0" h="150">
                    <a:moveTo>
                      <a:pt x="130" y="62"/>
                    </a:moveTo>
                    <a:lnTo>
                      <a:pt x="130" y="62"/>
                    </a:lnTo>
                    <a:cubicBezTo>
                      <a:pt x="121" y="45"/>
                      <a:pt x="105" y="37"/>
                      <a:pt x="90" y="34"/>
                    </a:cubicBezTo>
                    <a:lnTo>
                      <a:pt x="90" y="34"/>
                    </a:lnTo>
                    <a:cubicBezTo>
                      <a:pt x="82" y="42"/>
                      <a:pt x="72" y="40"/>
                      <a:pt x="59" y="42"/>
                    </a:cubicBezTo>
                    <a:lnTo>
                      <a:pt x="59" y="42"/>
                    </a:lnTo>
                    <a:cubicBezTo>
                      <a:pt x="40" y="43"/>
                      <a:pt x="24" y="53"/>
                      <a:pt x="24" y="78"/>
                    </a:cubicBezTo>
                    <a:lnTo>
                      <a:pt x="24" y="78"/>
                    </a:lnTo>
                    <a:cubicBezTo>
                      <a:pt x="25" y="88"/>
                      <a:pt x="36" y="113"/>
                      <a:pt x="47" y="118"/>
                    </a:cubicBezTo>
                    <a:lnTo>
                      <a:pt x="47" y="118"/>
                    </a:lnTo>
                    <a:cubicBezTo>
                      <a:pt x="53" y="120"/>
                      <a:pt x="61" y="118"/>
                      <a:pt x="65" y="118"/>
                    </a:cubicBezTo>
                    <a:lnTo>
                      <a:pt x="65" y="118"/>
                    </a:lnTo>
                    <a:cubicBezTo>
                      <a:pt x="92" y="118"/>
                      <a:pt x="157" y="111"/>
                      <a:pt x="130" y="62"/>
                    </a:cubicBezTo>
                    <a:close/>
                    <a:moveTo>
                      <a:pt x="99" y="146"/>
                    </a:moveTo>
                    <a:lnTo>
                      <a:pt x="99" y="146"/>
                    </a:lnTo>
                    <a:cubicBezTo>
                      <a:pt x="63" y="149"/>
                      <a:pt x="1" y="147"/>
                      <a:pt x="0" y="89"/>
                    </a:cubicBezTo>
                    <a:lnTo>
                      <a:pt x="0" y="89"/>
                    </a:lnTo>
                    <a:cubicBezTo>
                      <a:pt x="0" y="68"/>
                      <a:pt x="5" y="43"/>
                      <a:pt x="19" y="30"/>
                    </a:cubicBezTo>
                    <a:lnTo>
                      <a:pt x="19" y="30"/>
                    </a:lnTo>
                    <a:cubicBezTo>
                      <a:pt x="21" y="26"/>
                      <a:pt x="26" y="25"/>
                      <a:pt x="33" y="24"/>
                    </a:cubicBezTo>
                    <a:lnTo>
                      <a:pt x="33" y="24"/>
                    </a:lnTo>
                    <a:cubicBezTo>
                      <a:pt x="29" y="16"/>
                      <a:pt x="32" y="3"/>
                      <a:pt x="42" y="3"/>
                    </a:cubicBezTo>
                    <a:lnTo>
                      <a:pt x="42" y="3"/>
                    </a:lnTo>
                    <a:cubicBezTo>
                      <a:pt x="83" y="0"/>
                      <a:pt x="143" y="7"/>
                      <a:pt x="162" y="63"/>
                    </a:cubicBezTo>
                    <a:lnTo>
                      <a:pt x="162" y="63"/>
                    </a:lnTo>
                    <a:cubicBezTo>
                      <a:pt x="179" y="113"/>
                      <a:pt x="136" y="142"/>
                      <a:pt x="99" y="146"/>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29" name="Freeform 205">
                <a:extLst>
                  <a:ext uri="{FF2B5EF4-FFF2-40B4-BE49-F238E27FC236}">
                    <a16:creationId xmlns:a16="http://schemas.microsoft.com/office/drawing/2014/main" id="{40DB1C0C-D4C2-BA49-B272-DBF66B70FC0D}"/>
                  </a:ext>
                </a:extLst>
              </p:cNvPr>
              <p:cNvSpPr>
                <a:spLocks/>
              </p:cNvSpPr>
              <p:nvPr/>
            </p:nvSpPr>
            <p:spPr bwMode="auto">
              <a:xfrm>
                <a:off x="6140533" y="4077072"/>
                <a:ext cx="81699" cy="113117"/>
              </a:xfrm>
              <a:custGeom>
                <a:avLst/>
                <a:gdLst>
                  <a:gd name="T0" fmla="*/ 47697 w 173"/>
                  <a:gd name="T1" fmla="*/ 22910 h 237"/>
                  <a:gd name="T2" fmla="*/ 47697 w 173"/>
                  <a:gd name="T3" fmla="*/ 22910 h 237"/>
                  <a:gd name="T4" fmla="*/ 25974 w 173"/>
                  <a:gd name="T5" fmla="*/ 34365 h 237"/>
                  <a:gd name="T6" fmla="*/ 25974 w 173"/>
                  <a:gd name="T7" fmla="*/ 34365 h 237"/>
                  <a:gd name="T8" fmla="*/ 21723 w 173"/>
                  <a:gd name="T9" fmla="*/ 52024 h 237"/>
                  <a:gd name="T10" fmla="*/ 21723 w 173"/>
                  <a:gd name="T11" fmla="*/ 52024 h 237"/>
                  <a:gd name="T12" fmla="*/ 27390 w 173"/>
                  <a:gd name="T13" fmla="*/ 79707 h 237"/>
                  <a:gd name="T14" fmla="*/ 27390 w 173"/>
                  <a:gd name="T15" fmla="*/ 79707 h 237"/>
                  <a:gd name="T16" fmla="*/ 50058 w 173"/>
                  <a:gd name="T17" fmla="*/ 80661 h 237"/>
                  <a:gd name="T18" fmla="*/ 50058 w 173"/>
                  <a:gd name="T19" fmla="*/ 80661 h 237"/>
                  <a:gd name="T20" fmla="*/ 54781 w 173"/>
                  <a:gd name="T21" fmla="*/ 72548 h 237"/>
                  <a:gd name="T22" fmla="*/ 54781 w 173"/>
                  <a:gd name="T23" fmla="*/ 72548 h 237"/>
                  <a:gd name="T24" fmla="*/ 47697 w 173"/>
                  <a:gd name="T25" fmla="*/ 22910 h 237"/>
                  <a:gd name="T26" fmla="*/ 73671 w 173"/>
                  <a:gd name="T27" fmla="*/ 64434 h 237"/>
                  <a:gd name="T28" fmla="*/ 73671 w 173"/>
                  <a:gd name="T29" fmla="*/ 64434 h 237"/>
                  <a:gd name="T30" fmla="*/ 26918 w 173"/>
                  <a:gd name="T31" fmla="*/ 94980 h 237"/>
                  <a:gd name="T32" fmla="*/ 26918 w 173"/>
                  <a:gd name="T33" fmla="*/ 94980 h 237"/>
                  <a:gd name="T34" fmla="*/ 6611 w 173"/>
                  <a:gd name="T35" fmla="*/ 68729 h 237"/>
                  <a:gd name="T36" fmla="*/ 6611 w 173"/>
                  <a:gd name="T37" fmla="*/ 68729 h 237"/>
                  <a:gd name="T38" fmla="*/ 8028 w 173"/>
                  <a:gd name="T39" fmla="*/ 59661 h 237"/>
                  <a:gd name="T40" fmla="*/ 8028 w 173"/>
                  <a:gd name="T41" fmla="*/ 59661 h 237"/>
                  <a:gd name="T42" fmla="*/ 1889 w 173"/>
                  <a:gd name="T43" fmla="*/ 48206 h 237"/>
                  <a:gd name="T44" fmla="*/ 1889 w 173"/>
                  <a:gd name="T45" fmla="*/ 48206 h 237"/>
                  <a:gd name="T46" fmla="*/ 55725 w 173"/>
                  <a:gd name="T47" fmla="*/ 8114 h 237"/>
                  <a:gd name="T48" fmla="*/ 55725 w 173"/>
                  <a:gd name="T49" fmla="*/ 8114 h 237"/>
                  <a:gd name="T50" fmla="*/ 73671 w 173"/>
                  <a:gd name="T51" fmla="*/ 64434 h 2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3" h="237">
                    <a:moveTo>
                      <a:pt x="101" y="48"/>
                    </a:moveTo>
                    <a:lnTo>
                      <a:pt x="101" y="48"/>
                    </a:lnTo>
                    <a:cubicBezTo>
                      <a:pt x="81" y="47"/>
                      <a:pt x="67" y="58"/>
                      <a:pt x="55" y="72"/>
                    </a:cubicBezTo>
                    <a:cubicBezTo>
                      <a:pt x="58" y="85"/>
                      <a:pt x="53" y="94"/>
                      <a:pt x="46" y="109"/>
                    </a:cubicBezTo>
                    <a:cubicBezTo>
                      <a:pt x="39" y="130"/>
                      <a:pt x="38" y="153"/>
                      <a:pt x="58" y="167"/>
                    </a:cubicBezTo>
                    <a:cubicBezTo>
                      <a:pt x="68" y="174"/>
                      <a:pt x="95" y="177"/>
                      <a:pt x="106" y="169"/>
                    </a:cubicBezTo>
                    <a:cubicBezTo>
                      <a:pt x="110" y="167"/>
                      <a:pt x="113" y="157"/>
                      <a:pt x="116" y="152"/>
                    </a:cubicBezTo>
                    <a:cubicBezTo>
                      <a:pt x="129" y="125"/>
                      <a:pt x="155" y="52"/>
                      <a:pt x="101" y="48"/>
                    </a:cubicBezTo>
                    <a:close/>
                    <a:moveTo>
                      <a:pt x="156" y="135"/>
                    </a:moveTo>
                    <a:lnTo>
                      <a:pt x="156" y="135"/>
                    </a:lnTo>
                    <a:cubicBezTo>
                      <a:pt x="139" y="173"/>
                      <a:pt x="106" y="236"/>
                      <a:pt x="57" y="199"/>
                    </a:cubicBezTo>
                    <a:cubicBezTo>
                      <a:pt x="39" y="186"/>
                      <a:pt x="20" y="167"/>
                      <a:pt x="14" y="144"/>
                    </a:cubicBezTo>
                    <a:cubicBezTo>
                      <a:pt x="14" y="138"/>
                      <a:pt x="14" y="131"/>
                      <a:pt x="17" y="125"/>
                    </a:cubicBezTo>
                    <a:cubicBezTo>
                      <a:pt x="8" y="123"/>
                      <a:pt x="0" y="113"/>
                      <a:pt x="4" y="101"/>
                    </a:cubicBezTo>
                    <a:cubicBezTo>
                      <a:pt x="24" y="59"/>
                      <a:pt x="60" y="0"/>
                      <a:pt x="118" y="17"/>
                    </a:cubicBezTo>
                    <a:cubicBezTo>
                      <a:pt x="170" y="31"/>
                      <a:pt x="172" y="94"/>
                      <a:pt x="156" y="13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30" name="Freeform 206">
                <a:extLst>
                  <a:ext uri="{FF2B5EF4-FFF2-40B4-BE49-F238E27FC236}">
                    <a16:creationId xmlns:a16="http://schemas.microsoft.com/office/drawing/2014/main" id="{E1551C9C-0AED-AC4F-A3B5-F5722A5C1B89}"/>
                  </a:ext>
                </a:extLst>
              </p:cNvPr>
              <p:cNvSpPr>
                <a:spLocks noChangeArrowheads="1"/>
              </p:cNvSpPr>
              <p:nvPr/>
            </p:nvSpPr>
            <p:spPr bwMode="auto">
              <a:xfrm>
                <a:off x="6469094" y="4083386"/>
                <a:ext cx="96853" cy="94695"/>
              </a:xfrm>
              <a:custGeom>
                <a:avLst/>
                <a:gdLst>
                  <a:gd name="T0" fmla="*/ 60 w 203"/>
                  <a:gd name="T1" fmla="*/ 134 h 197"/>
                  <a:gd name="T2" fmla="*/ 60 w 203"/>
                  <a:gd name="T3" fmla="*/ 134 h 197"/>
                  <a:gd name="T4" fmla="*/ 107 w 203"/>
                  <a:gd name="T5" fmla="*/ 150 h 197"/>
                  <a:gd name="T6" fmla="*/ 107 w 203"/>
                  <a:gd name="T7" fmla="*/ 150 h 197"/>
                  <a:gd name="T8" fmla="*/ 140 w 203"/>
                  <a:gd name="T9" fmla="*/ 130 h 197"/>
                  <a:gd name="T10" fmla="*/ 140 w 203"/>
                  <a:gd name="T11" fmla="*/ 130 h 197"/>
                  <a:gd name="T12" fmla="*/ 174 w 203"/>
                  <a:gd name="T13" fmla="*/ 82 h 197"/>
                  <a:gd name="T14" fmla="*/ 174 w 203"/>
                  <a:gd name="T15" fmla="*/ 82 h 197"/>
                  <a:gd name="T16" fmla="*/ 143 w 203"/>
                  <a:gd name="T17" fmla="*/ 46 h 197"/>
                  <a:gd name="T18" fmla="*/ 143 w 203"/>
                  <a:gd name="T19" fmla="*/ 46 h 197"/>
                  <a:gd name="T20" fmla="*/ 126 w 203"/>
                  <a:gd name="T21" fmla="*/ 51 h 197"/>
                  <a:gd name="T22" fmla="*/ 126 w 203"/>
                  <a:gd name="T23" fmla="*/ 51 h 197"/>
                  <a:gd name="T24" fmla="*/ 60 w 203"/>
                  <a:gd name="T25" fmla="*/ 134 h 197"/>
                  <a:gd name="T26" fmla="*/ 84 w 203"/>
                  <a:gd name="T27" fmla="*/ 34 h 197"/>
                  <a:gd name="T28" fmla="*/ 84 w 203"/>
                  <a:gd name="T29" fmla="*/ 34 h 197"/>
                  <a:gd name="T30" fmla="*/ 199 w 203"/>
                  <a:gd name="T31" fmla="*/ 61 h 197"/>
                  <a:gd name="T32" fmla="*/ 199 w 203"/>
                  <a:gd name="T33" fmla="*/ 61 h 197"/>
                  <a:gd name="T34" fmla="*/ 187 w 203"/>
                  <a:gd name="T35" fmla="*/ 130 h 197"/>
                  <a:gd name="T36" fmla="*/ 187 w 203"/>
                  <a:gd name="T37" fmla="*/ 130 h 197"/>
                  <a:gd name="T38" fmla="*/ 173 w 203"/>
                  <a:gd name="T39" fmla="*/ 141 h 197"/>
                  <a:gd name="T40" fmla="*/ 173 w 203"/>
                  <a:gd name="T41" fmla="*/ 141 h 197"/>
                  <a:gd name="T42" fmla="*/ 165 w 203"/>
                  <a:gd name="T43" fmla="*/ 167 h 197"/>
                  <a:gd name="T44" fmla="*/ 165 w 203"/>
                  <a:gd name="T45" fmla="*/ 167 h 197"/>
                  <a:gd name="T46" fmla="*/ 25 w 203"/>
                  <a:gd name="T47" fmla="*/ 143 h 197"/>
                  <a:gd name="T48" fmla="*/ 25 w 203"/>
                  <a:gd name="T49" fmla="*/ 143 h 197"/>
                  <a:gd name="T50" fmla="*/ 84 w 203"/>
                  <a:gd name="T51" fmla="*/ 34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3" h="197">
                    <a:moveTo>
                      <a:pt x="60" y="134"/>
                    </a:moveTo>
                    <a:lnTo>
                      <a:pt x="60" y="134"/>
                    </a:lnTo>
                    <a:cubicBezTo>
                      <a:pt x="72" y="149"/>
                      <a:pt x="89" y="151"/>
                      <a:pt x="107" y="150"/>
                    </a:cubicBezTo>
                    <a:lnTo>
                      <a:pt x="107" y="150"/>
                    </a:lnTo>
                    <a:cubicBezTo>
                      <a:pt x="115" y="139"/>
                      <a:pt x="126" y="137"/>
                      <a:pt x="140" y="130"/>
                    </a:cubicBezTo>
                    <a:lnTo>
                      <a:pt x="140" y="130"/>
                    </a:lnTo>
                    <a:cubicBezTo>
                      <a:pt x="161" y="122"/>
                      <a:pt x="178" y="107"/>
                      <a:pt x="174" y="82"/>
                    </a:cubicBezTo>
                    <a:lnTo>
                      <a:pt x="174" y="82"/>
                    </a:lnTo>
                    <a:cubicBezTo>
                      <a:pt x="173" y="70"/>
                      <a:pt x="156" y="49"/>
                      <a:pt x="143" y="46"/>
                    </a:cubicBezTo>
                    <a:lnTo>
                      <a:pt x="143" y="46"/>
                    </a:lnTo>
                    <a:cubicBezTo>
                      <a:pt x="139" y="46"/>
                      <a:pt x="130" y="50"/>
                      <a:pt x="126" y="51"/>
                    </a:cubicBezTo>
                    <a:lnTo>
                      <a:pt x="126" y="51"/>
                    </a:lnTo>
                    <a:cubicBezTo>
                      <a:pt x="94" y="61"/>
                      <a:pt x="25" y="91"/>
                      <a:pt x="60" y="134"/>
                    </a:cubicBezTo>
                    <a:close/>
                    <a:moveTo>
                      <a:pt x="84" y="34"/>
                    </a:moveTo>
                    <a:lnTo>
                      <a:pt x="84" y="34"/>
                    </a:lnTo>
                    <a:cubicBezTo>
                      <a:pt x="123" y="20"/>
                      <a:pt x="191" y="0"/>
                      <a:pt x="199" y="61"/>
                    </a:cubicBezTo>
                    <a:lnTo>
                      <a:pt x="199" y="61"/>
                    </a:lnTo>
                    <a:cubicBezTo>
                      <a:pt x="202" y="83"/>
                      <a:pt x="201" y="112"/>
                      <a:pt x="187" y="130"/>
                    </a:cubicBezTo>
                    <a:lnTo>
                      <a:pt x="187" y="130"/>
                    </a:lnTo>
                    <a:cubicBezTo>
                      <a:pt x="184" y="134"/>
                      <a:pt x="178" y="138"/>
                      <a:pt x="173" y="141"/>
                    </a:cubicBezTo>
                    <a:lnTo>
                      <a:pt x="173" y="141"/>
                    </a:lnTo>
                    <a:cubicBezTo>
                      <a:pt x="178" y="149"/>
                      <a:pt x="177" y="162"/>
                      <a:pt x="165" y="167"/>
                    </a:cubicBezTo>
                    <a:lnTo>
                      <a:pt x="165" y="167"/>
                    </a:lnTo>
                    <a:cubicBezTo>
                      <a:pt x="120" y="183"/>
                      <a:pt x="53" y="196"/>
                      <a:pt x="25" y="143"/>
                    </a:cubicBezTo>
                    <a:lnTo>
                      <a:pt x="25" y="143"/>
                    </a:lnTo>
                    <a:cubicBezTo>
                      <a:pt x="0" y="97"/>
                      <a:pt x="42" y="51"/>
                      <a:pt x="84" y="34"/>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31" name="Freeform 207">
                <a:extLst>
                  <a:ext uri="{FF2B5EF4-FFF2-40B4-BE49-F238E27FC236}">
                    <a16:creationId xmlns:a16="http://schemas.microsoft.com/office/drawing/2014/main" id="{6C09F70A-7384-FF4B-9193-FF92ACF5FC6E}"/>
                  </a:ext>
                </a:extLst>
              </p:cNvPr>
              <p:cNvSpPr>
                <a:spLocks/>
              </p:cNvSpPr>
              <p:nvPr/>
            </p:nvSpPr>
            <p:spPr bwMode="auto">
              <a:xfrm>
                <a:off x="6651674" y="4079168"/>
                <a:ext cx="81699" cy="113117"/>
              </a:xfrm>
              <a:custGeom>
                <a:avLst/>
                <a:gdLst>
                  <a:gd name="T0" fmla="*/ 47697 w 173"/>
                  <a:gd name="T1" fmla="*/ 23387 h 237"/>
                  <a:gd name="T2" fmla="*/ 47697 w 173"/>
                  <a:gd name="T3" fmla="*/ 23387 h 237"/>
                  <a:gd name="T4" fmla="*/ 26446 w 173"/>
                  <a:gd name="T5" fmla="*/ 34842 h 237"/>
                  <a:gd name="T6" fmla="*/ 26446 w 173"/>
                  <a:gd name="T7" fmla="*/ 34842 h 237"/>
                  <a:gd name="T8" fmla="*/ 22196 w 173"/>
                  <a:gd name="T9" fmla="*/ 52024 h 237"/>
                  <a:gd name="T10" fmla="*/ 22196 w 173"/>
                  <a:gd name="T11" fmla="*/ 52024 h 237"/>
                  <a:gd name="T12" fmla="*/ 27390 w 173"/>
                  <a:gd name="T13" fmla="*/ 79707 h 237"/>
                  <a:gd name="T14" fmla="*/ 27390 w 173"/>
                  <a:gd name="T15" fmla="*/ 79707 h 237"/>
                  <a:gd name="T16" fmla="*/ 50058 w 173"/>
                  <a:gd name="T17" fmla="*/ 81139 h 237"/>
                  <a:gd name="T18" fmla="*/ 50058 w 173"/>
                  <a:gd name="T19" fmla="*/ 81139 h 237"/>
                  <a:gd name="T20" fmla="*/ 54781 w 173"/>
                  <a:gd name="T21" fmla="*/ 73025 h 237"/>
                  <a:gd name="T22" fmla="*/ 54781 w 173"/>
                  <a:gd name="T23" fmla="*/ 73025 h 237"/>
                  <a:gd name="T24" fmla="*/ 47697 w 173"/>
                  <a:gd name="T25" fmla="*/ 23387 h 237"/>
                  <a:gd name="T26" fmla="*/ 73199 w 173"/>
                  <a:gd name="T27" fmla="*/ 63956 h 237"/>
                  <a:gd name="T28" fmla="*/ 73199 w 173"/>
                  <a:gd name="T29" fmla="*/ 63956 h 237"/>
                  <a:gd name="T30" fmla="*/ 26446 w 173"/>
                  <a:gd name="T31" fmla="*/ 95457 h 237"/>
                  <a:gd name="T32" fmla="*/ 26446 w 173"/>
                  <a:gd name="T33" fmla="*/ 95457 h 237"/>
                  <a:gd name="T34" fmla="*/ 7556 w 173"/>
                  <a:gd name="T35" fmla="*/ 68729 h 237"/>
                  <a:gd name="T36" fmla="*/ 7556 w 173"/>
                  <a:gd name="T37" fmla="*/ 68729 h 237"/>
                  <a:gd name="T38" fmla="*/ 8028 w 173"/>
                  <a:gd name="T39" fmla="*/ 59661 h 237"/>
                  <a:gd name="T40" fmla="*/ 8028 w 173"/>
                  <a:gd name="T41" fmla="*/ 59661 h 237"/>
                  <a:gd name="T42" fmla="*/ 1889 w 173"/>
                  <a:gd name="T43" fmla="*/ 48683 h 237"/>
                  <a:gd name="T44" fmla="*/ 1889 w 173"/>
                  <a:gd name="T45" fmla="*/ 48683 h 237"/>
                  <a:gd name="T46" fmla="*/ 55725 w 173"/>
                  <a:gd name="T47" fmla="*/ 8114 h 237"/>
                  <a:gd name="T48" fmla="*/ 55725 w 173"/>
                  <a:gd name="T49" fmla="*/ 8114 h 237"/>
                  <a:gd name="T50" fmla="*/ 73199 w 173"/>
                  <a:gd name="T51" fmla="*/ 63956 h 2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3" h="237">
                    <a:moveTo>
                      <a:pt x="101" y="49"/>
                    </a:moveTo>
                    <a:lnTo>
                      <a:pt x="101" y="49"/>
                    </a:lnTo>
                    <a:cubicBezTo>
                      <a:pt x="83" y="46"/>
                      <a:pt x="67" y="58"/>
                      <a:pt x="56" y="73"/>
                    </a:cubicBezTo>
                    <a:cubicBezTo>
                      <a:pt x="58" y="86"/>
                      <a:pt x="52" y="95"/>
                      <a:pt x="47" y="109"/>
                    </a:cubicBezTo>
                    <a:cubicBezTo>
                      <a:pt x="39" y="130"/>
                      <a:pt x="38" y="153"/>
                      <a:pt x="58" y="167"/>
                    </a:cubicBezTo>
                    <a:cubicBezTo>
                      <a:pt x="68" y="174"/>
                      <a:pt x="96" y="178"/>
                      <a:pt x="106" y="170"/>
                    </a:cubicBezTo>
                    <a:cubicBezTo>
                      <a:pt x="110" y="166"/>
                      <a:pt x="113" y="157"/>
                      <a:pt x="116" y="153"/>
                    </a:cubicBezTo>
                    <a:cubicBezTo>
                      <a:pt x="129" y="124"/>
                      <a:pt x="155" y="53"/>
                      <a:pt x="101" y="49"/>
                    </a:cubicBezTo>
                    <a:close/>
                    <a:moveTo>
                      <a:pt x="155" y="134"/>
                    </a:moveTo>
                    <a:lnTo>
                      <a:pt x="155" y="134"/>
                    </a:lnTo>
                    <a:cubicBezTo>
                      <a:pt x="140" y="174"/>
                      <a:pt x="105" y="236"/>
                      <a:pt x="56" y="200"/>
                    </a:cubicBezTo>
                    <a:cubicBezTo>
                      <a:pt x="39" y="187"/>
                      <a:pt x="20" y="166"/>
                      <a:pt x="16" y="144"/>
                    </a:cubicBezTo>
                    <a:cubicBezTo>
                      <a:pt x="14" y="137"/>
                      <a:pt x="16" y="130"/>
                      <a:pt x="17" y="125"/>
                    </a:cubicBezTo>
                    <a:cubicBezTo>
                      <a:pt x="8" y="124"/>
                      <a:pt x="0" y="113"/>
                      <a:pt x="4" y="102"/>
                    </a:cubicBezTo>
                    <a:cubicBezTo>
                      <a:pt x="24" y="58"/>
                      <a:pt x="62" y="0"/>
                      <a:pt x="118" y="17"/>
                    </a:cubicBezTo>
                    <a:cubicBezTo>
                      <a:pt x="169" y="32"/>
                      <a:pt x="172" y="94"/>
                      <a:pt x="155"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32" name="Freeform 208">
                <a:extLst>
                  <a:ext uri="{FF2B5EF4-FFF2-40B4-BE49-F238E27FC236}">
                    <a16:creationId xmlns:a16="http://schemas.microsoft.com/office/drawing/2014/main" id="{C6E29EFD-654B-CA48-8F49-D4A610C54926}"/>
                  </a:ext>
                </a:extLst>
              </p:cNvPr>
              <p:cNvSpPr>
                <a:spLocks noChangeArrowheads="1"/>
              </p:cNvSpPr>
              <p:nvPr/>
            </p:nvSpPr>
            <p:spPr bwMode="auto">
              <a:xfrm>
                <a:off x="6308732" y="4096011"/>
                <a:ext cx="85738" cy="71022"/>
              </a:xfrm>
              <a:custGeom>
                <a:avLst/>
                <a:gdLst>
                  <a:gd name="T0" fmla="*/ 129 w 179"/>
                  <a:gd name="T1" fmla="*/ 62 h 149"/>
                  <a:gd name="T2" fmla="*/ 129 w 179"/>
                  <a:gd name="T3" fmla="*/ 62 h 149"/>
                  <a:gd name="T4" fmla="*/ 90 w 179"/>
                  <a:gd name="T5" fmla="*/ 34 h 149"/>
                  <a:gd name="T6" fmla="*/ 90 w 179"/>
                  <a:gd name="T7" fmla="*/ 34 h 149"/>
                  <a:gd name="T8" fmla="*/ 58 w 179"/>
                  <a:gd name="T9" fmla="*/ 41 h 149"/>
                  <a:gd name="T10" fmla="*/ 58 w 179"/>
                  <a:gd name="T11" fmla="*/ 41 h 149"/>
                  <a:gd name="T12" fmla="*/ 24 w 179"/>
                  <a:gd name="T13" fmla="*/ 76 h 149"/>
                  <a:gd name="T14" fmla="*/ 24 w 179"/>
                  <a:gd name="T15" fmla="*/ 76 h 149"/>
                  <a:gd name="T16" fmla="*/ 48 w 179"/>
                  <a:gd name="T17" fmla="*/ 117 h 149"/>
                  <a:gd name="T18" fmla="*/ 48 w 179"/>
                  <a:gd name="T19" fmla="*/ 117 h 149"/>
                  <a:gd name="T20" fmla="*/ 64 w 179"/>
                  <a:gd name="T21" fmla="*/ 118 h 149"/>
                  <a:gd name="T22" fmla="*/ 64 w 179"/>
                  <a:gd name="T23" fmla="*/ 118 h 149"/>
                  <a:gd name="T24" fmla="*/ 129 w 179"/>
                  <a:gd name="T25" fmla="*/ 62 h 149"/>
                  <a:gd name="T26" fmla="*/ 98 w 179"/>
                  <a:gd name="T27" fmla="*/ 146 h 149"/>
                  <a:gd name="T28" fmla="*/ 98 w 179"/>
                  <a:gd name="T29" fmla="*/ 146 h 149"/>
                  <a:gd name="T30" fmla="*/ 0 w 179"/>
                  <a:gd name="T31" fmla="*/ 89 h 149"/>
                  <a:gd name="T32" fmla="*/ 0 w 179"/>
                  <a:gd name="T33" fmla="*/ 89 h 149"/>
                  <a:gd name="T34" fmla="*/ 18 w 179"/>
                  <a:gd name="T35" fmla="*/ 30 h 149"/>
                  <a:gd name="T36" fmla="*/ 18 w 179"/>
                  <a:gd name="T37" fmla="*/ 30 h 149"/>
                  <a:gd name="T38" fmla="*/ 32 w 179"/>
                  <a:gd name="T39" fmla="*/ 23 h 149"/>
                  <a:gd name="T40" fmla="*/ 32 w 179"/>
                  <a:gd name="T41" fmla="*/ 23 h 149"/>
                  <a:gd name="T42" fmla="*/ 41 w 179"/>
                  <a:gd name="T43" fmla="*/ 2 h 149"/>
                  <a:gd name="T44" fmla="*/ 41 w 179"/>
                  <a:gd name="T45" fmla="*/ 2 h 149"/>
                  <a:gd name="T46" fmla="*/ 161 w 179"/>
                  <a:gd name="T47" fmla="*/ 63 h 149"/>
                  <a:gd name="T48" fmla="*/ 161 w 179"/>
                  <a:gd name="T49" fmla="*/ 63 h 149"/>
                  <a:gd name="T50" fmla="*/ 98 w 179"/>
                  <a:gd name="T51" fmla="*/ 146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9" h="149">
                    <a:moveTo>
                      <a:pt x="129" y="62"/>
                    </a:moveTo>
                    <a:lnTo>
                      <a:pt x="129" y="62"/>
                    </a:lnTo>
                    <a:cubicBezTo>
                      <a:pt x="120" y="44"/>
                      <a:pt x="106" y="37"/>
                      <a:pt x="90" y="34"/>
                    </a:cubicBezTo>
                    <a:lnTo>
                      <a:pt x="90" y="34"/>
                    </a:lnTo>
                    <a:cubicBezTo>
                      <a:pt x="82" y="41"/>
                      <a:pt x="71" y="39"/>
                      <a:pt x="58" y="41"/>
                    </a:cubicBezTo>
                    <a:lnTo>
                      <a:pt x="58" y="41"/>
                    </a:lnTo>
                    <a:cubicBezTo>
                      <a:pt x="39" y="43"/>
                      <a:pt x="23" y="54"/>
                      <a:pt x="24" y="76"/>
                    </a:cubicBezTo>
                    <a:lnTo>
                      <a:pt x="24" y="76"/>
                    </a:lnTo>
                    <a:cubicBezTo>
                      <a:pt x="24" y="88"/>
                      <a:pt x="36" y="113"/>
                      <a:pt x="48" y="117"/>
                    </a:cubicBezTo>
                    <a:lnTo>
                      <a:pt x="48" y="117"/>
                    </a:lnTo>
                    <a:cubicBezTo>
                      <a:pt x="52" y="119"/>
                      <a:pt x="60" y="118"/>
                      <a:pt x="64" y="118"/>
                    </a:cubicBezTo>
                    <a:lnTo>
                      <a:pt x="64" y="118"/>
                    </a:lnTo>
                    <a:cubicBezTo>
                      <a:pt x="91" y="118"/>
                      <a:pt x="156" y="110"/>
                      <a:pt x="129" y="62"/>
                    </a:cubicBezTo>
                    <a:close/>
                    <a:moveTo>
                      <a:pt x="98" y="146"/>
                    </a:moveTo>
                    <a:lnTo>
                      <a:pt x="98" y="146"/>
                    </a:lnTo>
                    <a:cubicBezTo>
                      <a:pt x="62" y="148"/>
                      <a:pt x="0" y="147"/>
                      <a:pt x="0" y="89"/>
                    </a:cubicBezTo>
                    <a:lnTo>
                      <a:pt x="0" y="89"/>
                    </a:lnTo>
                    <a:cubicBezTo>
                      <a:pt x="0" y="68"/>
                      <a:pt x="4" y="43"/>
                      <a:pt x="18" y="30"/>
                    </a:cubicBezTo>
                    <a:lnTo>
                      <a:pt x="18" y="30"/>
                    </a:lnTo>
                    <a:cubicBezTo>
                      <a:pt x="22" y="26"/>
                      <a:pt x="25" y="23"/>
                      <a:pt x="32" y="23"/>
                    </a:cubicBezTo>
                    <a:lnTo>
                      <a:pt x="32" y="23"/>
                    </a:lnTo>
                    <a:cubicBezTo>
                      <a:pt x="28" y="14"/>
                      <a:pt x="31" y="2"/>
                      <a:pt x="41" y="2"/>
                    </a:cubicBezTo>
                    <a:lnTo>
                      <a:pt x="41" y="2"/>
                    </a:lnTo>
                    <a:cubicBezTo>
                      <a:pt x="82" y="0"/>
                      <a:pt x="142" y="6"/>
                      <a:pt x="161" y="63"/>
                    </a:cubicBezTo>
                    <a:lnTo>
                      <a:pt x="161" y="63"/>
                    </a:lnTo>
                    <a:cubicBezTo>
                      <a:pt x="178" y="113"/>
                      <a:pt x="136" y="142"/>
                      <a:pt x="98" y="146"/>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33" name="Freeform 209">
                <a:extLst>
                  <a:ext uri="{FF2B5EF4-FFF2-40B4-BE49-F238E27FC236}">
                    <a16:creationId xmlns:a16="http://schemas.microsoft.com/office/drawing/2014/main" id="{8ADB1AF2-A04E-B84F-9B57-D862EE86720D}"/>
                  </a:ext>
                </a:extLst>
              </p:cNvPr>
              <p:cNvSpPr>
                <a:spLocks noChangeArrowheads="1"/>
              </p:cNvSpPr>
              <p:nvPr/>
            </p:nvSpPr>
            <p:spPr bwMode="auto">
              <a:xfrm>
                <a:off x="6812047" y="4084964"/>
                <a:ext cx="90502" cy="88382"/>
              </a:xfrm>
              <a:custGeom>
                <a:avLst/>
                <a:gdLst>
                  <a:gd name="T0" fmla="*/ 66 w 188"/>
                  <a:gd name="T1" fmla="*/ 131 h 186"/>
                  <a:gd name="T2" fmla="*/ 66 w 188"/>
                  <a:gd name="T3" fmla="*/ 131 h 186"/>
                  <a:gd name="T4" fmla="*/ 113 w 188"/>
                  <a:gd name="T5" fmla="*/ 139 h 186"/>
                  <a:gd name="T6" fmla="*/ 113 w 188"/>
                  <a:gd name="T7" fmla="*/ 139 h 186"/>
                  <a:gd name="T8" fmla="*/ 138 w 188"/>
                  <a:gd name="T9" fmla="*/ 119 h 186"/>
                  <a:gd name="T10" fmla="*/ 138 w 188"/>
                  <a:gd name="T11" fmla="*/ 119 h 186"/>
                  <a:gd name="T12" fmla="*/ 155 w 188"/>
                  <a:gd name="T13" fmla="*/ 72 h 186"/>
                  <a:gd name="T14" fmla="*/ 155 w 188"/>
                  <a:gd name="T15" fmla="*/ 72 h 186"/>
                  <a:gd name="T16" fmla="*/ 116 w 188"/>
                  <a:gd name="T17" fmla="*/ 44 h 186"/>
                  <a:gd name="T18" fmla="*/ 116 w 188"/>
                  <a:gd name="T19" fmla="*/ 44 h 186"/>
                  <a:gd name="T20" fmla="*/ 100 w 188"/>
                  <a:gd name="T21" fmla="*/ 51 h 186"/>
                  <a:gd name="T22" fmla="*/ 100 w 188"/>
                  <a:gd name="T23" fmla="*/ 51 h 186"/>
                  <a:gd name="T24" fmla="*/ 66 w 188"/>
                  <a:gd name="T25" fmla="*/ 131 h 186"/>
                  <a:gd name="T26" fmla="*/ 58 w 188"/>
                  <a:gd name="T27" fmla="*/ 42 h 186"/>
                  <a:gd name="T28" fmla="*/ 58 w 188"/>
                  <a:gd name="T29" fmla="*/ 42 h 186"/>
                  <a:gd name="T30" fmla="*/ 171 w 188"/>
                  <a:gd name="T31" fmla="*/ 51 h 186"/>
                  <a:gd name="T32" fmla="*/ 171 w 188"/>
                  <a:gd name="T33" fmla="*/ 51 h 186"/>
                  <a:gd name="T34" fmla="*/ 180 w 188"/>
                  <a:gd name="T35" fmla="*/ 111 h 186"/>
                  <a:gd name="T36" fmla="*/ 180 w 188"/>
                  <a:gd name="T37" fmla="*/ 111 h 186"/>
                  <a:gd name="T38" fmla="*/ 169 w 188"/>
                  <a:gd name="T39" fmla="*/ 125 h 186"/>
                  <a:gd name="T40" fmla="*/ 169 w 188"/>
                  <a:gd name="T41" fmla="*/ 125 h 186"/>
                  <a:gd name="T42" fmla="*/ 169 w 188"/>
                  <a:gd name="T43" fmla="*/ 148 h 186"/>
                  <a:gd name="T44" fmla="*/ 169 w 188"/>
                  <a:gd name="T45" fmla="*/ 148 h 186"/>
                  <a:gd name="T46" fmla="*/ 35 w 188"/>
                  <a:gd name="T47" fmla="*/ 142 h 186"/>
                  <a:gd name="T48" fmla="*/ 35 w 188"/>
                  <a:gd name="T49" fmla="*/ 142 h 186"/>
                  <a:gd name="T50" fmla="*/ 58 w 188"/>
                  <a:gd name="T51" fmla="*/ 42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8" h="186">
                    <a:moveTo>
                      <a:pt x="66" y="131"/>
                    </a:moveTo>
                    <a:lnTo>
                      <a:pt x="66" y="131"/>
                    </a:lnTo>
                    <a:cubicBezTo>
                      <a:pt x="80" y="142"/>
                      <a:pt x="97" y="143"/>
                      <a:pt x="113" y="139"/>
                    </a:cubicBezTo>
                    <a:lnTo>
                      <a:pt x="113" y="139"/>
                    </a:lnTo>
                    <a:cubicBezTo>
                      <a:pt x="117" y="129"/>
                      <a:pt x="126" y="126"/>
                      <a:pt x="138" y="119"/>
                    </a:cubicBezTo>
                    <a:lnTo>
                      <a:pt x="138" y="119"/>
                    </a:lnTo>
                    <a:cubicBezTo>
                      <a:pt x="154" y="109"/>
                      <a:pt x="164" y="94"/>
                      <a:pt x="155" y="72"/>
                    </a:cubicBezTo>
                    <a:lnTo>
                      <a:pt x="155" y="72"/>
                    </a:lnTo>
                    <a:cubicBezTo>
                      <a:pt x="150" y="62"/>
                      <a:pt x="129" y="44"/>
                      <a:pt x="116" y="44"/>
                    </a:cubicBezTo>
                    <a:lnTo>
                      <a:pt x="116" y="44"/>
                    </a:lnTo>
                    <a:cubicBezTo>
                      <a:pt x="112" y="44"/>
                      <a:pt x="104" y="48"/>
                      <a:pt x="100" y="51"/>
                    </a:cubicBezTo>
                    <a:lnTo>
                      <a:pt x="100" y="51"/>
                    </a:lnTo>
                    <a:cubicBezTo>
                      <a:pt x="76" y="63"/>
                      <a:pt x="21" y="97"/>
                      <a:pt x="66" y="131"/>
                    </a:cubicBezTo>
                    <a:close/>
                    <a:moveTo>
                      <a:pt x="58" y="42"/>
                    </a:moveTo>
                    <a:lnTo>
                      <a:pt x="58" y="42"/>
                    </a:lnTo>
                    <a:cubicBezTo>
                      <a:pt x="89" y="23"/>
                      <a:pt x="146" y="0"/>
                      <a:pt x="171" y="51"/>
                    </a:cubicBezTo>
                    <a:lnTo>
                      <a:pt x="171" y="51"/>
                    </a:lnTo>
                    <a:cubicBezTo>
                      <a:pt x="179" y="71"/>
                      <a:pt x="187" y="94"/>
                      <a:pt x="180" y="111"/>
                    </a:cubicBezTo>
                    <a:lnTo>
                      <a:pt x="180" y="111"/>
                    </a:lnTo>
                    <a:cubicBezTo>
                      <a:pt x="177" y="118"/>
                      <a:pt x="173" y="122"/>
                      <a:pt x="169" y="125"/>
                    </a:cubicBezTo>
                    <a:lnTo>
                      <a:pt x="169" y="125"/>
                    </a:lnTo>
                    <a:cubicBezTo>
                      <a:pt x="176" y="131"/>
                      <a:pt x="179" y="142"/>
                      <a:pt x="169" y="148"/>
                    </a:cubicBezTo>
                    <a:lnTo>
                      <a:pt x="169" y="148"/>
                    </a:lnTo>
                    <a:cubicBezTo>
                      <a:pt x="133" y="167"/>
                      <a:pt x="76" y="185"/>
                      <a:pt x="35" y="142"/>
                    </a:cubicBezTo>
                    <a:lnTo>
                      <a:pt x="35" y="142"/>
                    </a:lnTo>
                    <a:cubicBezTo>
                      <a:pt x="0" y="104"/>
                      <a:pt x="26" y="60"/>
                      <a:pt x="58" y="42"/>
                    </a:cubicBezTo>
                    <a:close/>
                  </a:path>
                </a:pathLst>
              </a:custGeom>
              <a:solidFill>
                <a:schemeClr val="accent1">
                  <a:lumMod val="60000"/>
                  <a:lumOff val="40000"/>
                </a:schemeClr>
              </a:solidFill>
              <a:ln>
                <a:noFill/>
              </a:ln>
              <a:effectLst/>
            </p:spPr>
            <p:txBody>
              <a:bodyPr wrap="none" anchor="ctr"/>
              <a:lstStyle/>
              <a:p>
                <a:pPr>
                  <a:defRPr/>
                </a:pPr>
                <a:endParaRPr lang="es-ES_tradnl"/>
              </a:p>
            </p:txBody>
          </p:sp>
        </p:grpSp>
        <p:grpSp>
          <p:nvGrpSpPr>
            <p:cNvPr id="33" name="Group 221">
              <a:extLst>
                <a:ext uri="{FF2B5EF4-FFF2-40B4-BE49-F238E27FC236}">
                  <a16:creationId xmlns:a16="http://schemas.microsoft.com/office/drawing/2014/main" id="{7037B8E0-20CA-9047-9C12-83A38C53F437}"/>
                </a:ext>
              </a:extLst>
            </p:cNvPr>
            <p:cNvGrpSpPr>
              <a:grpSpLocks/>
            </p:cNvGrpSpPr>
            <p:nvPr/>
          </p:nvGrpSpPr>
          <p:grpSpPr bwMode="auto">
            <a:xfrm rot="16200000">
              <a:off x="8834081" y="3383763"/>
              <a:ext cx="6504728" cy="115873"/>
              <a:chOff x="394384" y="4077072"/>
              <a:chExt cx="6506576" cy="115213"/>
            </a:xfrm>
          </p:grpSpPr>
          <p:sp>
            <p:nvSpPr>
              <p:cNvPr id="34" name="Freeform 170">
                <a:extLst>
                  <a:ext uri="{FF2B5EF4-FFF2-40B4-BE49-F238E27FC236}">
                    <a16:creationId xmlns:a16="http://schemas.microsoft.com/office/drawing/2014/main" id="{1341D60F-F4DC-A446-97B6-93FC16BA6AED}"/>
                  </a:ext>
                </a:extLst>
              </p:cNvPr>
              <p:cNvSpPr>
                <a:spLocks noChangeArrowheads="1"/>
              </p:cNvSpPr>
              <p:nvPr/>
            </p:nvSpPr>
            <p:spPr bwMode="auto">
              <a:xfrm>
                <a:off x="395972" y="4084964"/>
                <a:ext cx="96852" cy="93116"/>
              </a:xfrm>
              <a:custGeom>
                <a:avLst/>
                <a:gdLst>
                  <a:gd name="T0" fmla="*/ 61 w 204"/>
                  <a:gd name="T1" fmla="*/ 133 h 195"/>
                  <a:gd name="T2" fmla="*/ 61 w 204"/>
                  <a:gd name="T3" fmla="*/ 133 h 195"/>
                  <a:gd name="T4" fmla="*/ 109 w 204"/>
                  <a:gd name="T5" fmla="*/ 148 h 195"/>
                  <a:gd name="T6" fmla="*/ 109 w 204"/>
                  <a:gd name="T7" fmla="*/ 148 h 195"/>
                  <a:gd name="T8" fmla="*/ 142 w 204"/>
                  <a:gd name="T9" fmla="*/ 130 h 195"/>
                  <a:gd name="T10" fmla="*/ 142 w 204"/>
                  <a:gd name="T11" fmla="*/ 130 h 195"/>
                  <a:gd name="T12" fmla="*/ 176 w 204"/>
                  <a:gd name="T13" fmla="*/ 81 h 195"/>
                  <a:gd name="T14" fmla="*/ 176 w 204"/>
                  <a:gd name="T15" fmla="*/ 81 h 195"/>
                  <a:gd name="T16" fmla="*/ 145 w 204"/>
                  <a:gd name="T17" fmla="*/ 44 h 195"/>
                  <a:gd name="T18" fmla="*/ 145 w 204"/>
                  <a:gd name="T19" fmla="*/ 44 h 195"/>
                  <a:gd name="T20" fmla="*/ 126 w 204"/>
                  <a:gd name="T21" fmla="*/ 51 h 195"/>
                  <a:gd name="T22" fmla="*/ 126 w 204"/>
                  <a:gd name="T23" fmla="*/ 51 h 195"/>
                  <a:gd name="T24" fmla="*/ 61 w 204"/>
                  <a:gd name="T25" fmla="*/ 133 h 195"/>
                  <a:gd name="T26" fmla="*/ 86 w 204"/>
                  <a:gd name="T27" fmla="*/ 34 h 195"/>
                  <a:gd name="T28" fmla="*/ 86 w 204"/>
                  <a:gd name="T29" fmla="*/ 34 h 195"/>
                  <a:gd name="T30" fmla="*/ 201 w 204"/>
                  <a:gd name="T31" fmla="*/ 60 h 195"/>
                  <a:gd name="T32" fmla="*/ 201 w 204"/>
                  <a:gd name="T33" fmla="*/ 60 h 195"/>
                  <a:gd name="T34" fmla="*/ 189 w 204"/>
                  <a:gd name="T35" fmla="*/ 129 h 195"/>
                  <a:gd name="T36" fmla="*/ 189 w 204"/>
                  <a:gd name="T37" fmla="*/ 129 h 195"/>
                  <a:gd name="T38" fmla="*/ 174 w 204"/>
                  <a:gd name="T39" fmla="*/ 140 h 195"/>
                  <a:gd name="T40" fmla="*/ 174 w 204"/>
                  <a:gd name="T41" fmla="*/ 140 h 195"/>
                  <a:gd name="T42" fmla="*/ 166 w 204"/>
                  <a:gd name="T43" fmla="*/ 165 h 195"/>
                  <a:gd name="T44" fmla="*/ 166 w 204"/>
                  <a:gd name="T45" fmla="*/ 165 h 195"/>
                  <a:gd name="T46" fmla="*/ 25 w 204"/>
                  <a:gd name="T47" fmla="*/ 142 h 195"/>
                  <a:gd name="T48" fmla="*/ 25 w 204"/>
                  <a:gd name="T49" fmla="*/ 142 h 195"/>
                  <a:gd name="T50" fmla="*/ 86 w 204"/>
                  <a:gd name="T51" fmla="*/ 34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4" h="195">
                    <a:moveTo>
                      <a:pt x="61" y="133"/>
                    </a:moveTo>
                    <a:lnTo>
                      <a:pt x="61" y="133"/>
                    </a:lnTo>
                    <a:cubicBezTo>
                      <a:pt x="72" y="148"/>
                      <a:pt x="91" y="151"/>
                      <a:pt x="109" y="148"/>
                    </a:cubicBezTo>
                    <a:lnTo>
                      <a:pt x="109" y="148"/>
                    </a:lnTo>
                    <a:cubicBezTo>
                      <a:pt x="117" y="138"/>
                      <a:pt x="128" y="136"/>
                      <a:pt x="142" y="130"/>
                    </a:cubicBezTo>
                    <a:lnTo>
                      <a:pt x="142" y="130"/>
                    </a:lnTo>
                    <a:cubicBezTo>
                      <a:pt x="163" y="121"/>
                      <a:pt x="180" y="105"/>
                      <a:pt x="176" y="81"/>
                    </a:cubicBezTo>
                    <a:lnTo>
                      <a:pt x="176" y="81"/>
                    </a:lnTo>
                    <a:cubicBezTo>
                      <a:pt x="175" y="69"/>
                      <a:pt x="158" y="47"/>
                      <a:pt x="145" y="44"/>
                    </a:cubicBezTo>
                    <a:lnTo>
                      <a:pt x="145" y="44"/>
                    </a:lnTo>
                    <a:cubicBezTo>
                      <a:pt x="139" y="44"/>
                      <a:pt x="132" y="48"/>
                      <a:pt x="126" y="51"/>
                    </a:cubicBezTo>
                    <a:lnTo>
                      <a:pt x="126" y="51"/>
                    </a:lnTo>
                    <a:cubicBezTo>
                      <a:pt x="96" y="60"/>
                      <a:pt x="26" y="90"/>
                      <a:pt x="61" y="133"/>
                    </a:cubicBezTo>
                    <a:close/>
                    <a:moveTo>
                      <a:pt x="86" y="34"/>
                    </a:moveTo>
                    <a:lnTo>
                      <a:pt x="86" y="34"/>
                    </a:lnTo>
                    <a:cubicBezTo>
                      <a:pt x="124" y="18"/>
                      <a:pt x="192" y="0"/>
                      <a:pt x="201" y="60"/>
                    </a:cubicBezTo>
                    <a:lnTo>
                      <a:pt x="201" y="60"/>
                    </a:lnTo>
                    <a:cubicBezTo>
                      <a:pt x="203" y="83"/>
                      <a:pt x="203" y="110"/>
                      <a:pt x="189" y="129"/>
                    </a:cubicBezTo>
                    <a:lnTo>
                      <a:pt x="189" y="129"/>
                    </a:lnTo>
                    <a:cubicBezTo>
                      <a:pt x="185" y="134"/>
                      <a:pt x="180" y="136"/>
                      <a:pt x="174" y="140"/>
                    </a:cubicBezTo>
                    <a:lnTo>
                      <a:pt x="174" y="140"/>
                    </a:lnTo>
                    <a:cubicBezTo>
                      <a:pt x="179" y="148"/>
                      <a:pt x="178" y="161"/>
                      <a:pt x="166" y="165"/>
                    </a:cubicBezTo>
                    <a:lnTo>
                      <a:pt x="166" y="165"/>
                    </a:lnTo>
                    <a:cubicBezTo>
                      <a:pt x="121" y="181"/>
                      <a:pt x="54" y="194"/>
                      <a:pt x="25" y="142"/>
                    </a:cubicBezTo>
                    <a:lnTo>
                      <a:pt x="25" y="142"/>
                    </a:lnTo>
                    <a:cubicBezTo>
                      <a:pt x="0" y="96"/>
                      <a:pt x="45" y="50"/>
                      <a:pt x="86" y="34"/>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35" name="Freeform 171">
                <a:extLst>
                  <a:ext uri="{FF2B5EF4-FFF2-40B4-BE49-F238E27FC236}">
                    <a16:creationId xmlns:a16="http://schemas.microsoft.com/office/drawing/2014/main" id="{32B27C9D-C4D0-824E-BFDA-B1B841C305B3}"/>
                  </a:ext>
                </a:extLst>
              </p:cNvPr>
              <p:cNvSpPr>
                <a:spLocks/>
              </p:cNvSpPr>
              <p:nvPr/>
            </p:nvSpPr>
            <p:spPr bwMode="auto">
              <a:xfrm>
                <a:off x="576634" y="4079168"/>
                <a:ext cx="83794" cy="111021"/>
              </a:xfrm>
              <a:custGeom>
                <a:avLst/>
                <a:gdLst>
                  <a:gd name="T0" fmla="*/ 49319 w 175"/>
                  <a:gd name="T1" fmla="*/ 22204 h 235"/>
                  <a:gd name="T2" fmla="*/ 49319 w 175"/>
                  <a:gd name="T3" fmla="*/ 22204 h 235"/>
                  <a:gd name="T4" fmla="*/ 27293 w 175"/>
                  <a:gd name="T5" fmla="*/ 33543 h 235"/>
                  <a:gd name="T6" fmla="*/ 27293 w 175"/>
                  <a:gd name="T7" fmla="*/ 33543 h 235"/>
                  <a:gd name="T8" fmla="*/ 22983 w 175"/>
                  <a:gd name="T9" fmla="*/ 51022 h 235"/>
                  <a:gd name="T10" fmla="*/ 22983 w 175"/>
                  <a:gd name="T11" fmla="*/ 51022 h 235"/>
                  <a:gd name="T12" fmla="*/ 28729 w 175"/>
                  <a:gd name="T13" fmla="*/ 78423 h 235"/>
                  <a:gd name="T14" fmla="*/ 28729 w 175"/>
                  <a:gd name="T15" fmla="*/ 78423 h 235"/>
                  <a:gd name="T16" fmla="*/ 51234 w 175"/>
                  <a:gd name="T17" fmla="*/ 79368 h 235"/>
                  <a:gd name="T18" fmla="*/ 51234 w 175"/>
                  <a:gd name="T19" fmla="*/ 79368 h 235"/>
                  <a:gd name="T20" fmla="*/ 55543 w 175"/>
                  <a:gd name="T21" fmla="*/ 71809 h 235"/>
                  <a:gd name="T22" fmla="*/ 55543 w 175"/>
                  <a:gd name="T23" fmla="*/ 71809 h 235"/>
                  <a:gd name="T24" fmla="*/ 49319 w 175"/>
                  <a:gd name="T25" fmla="*/ 22204 h 235"/>
                  <a:gd name="T26" fmla="*/ 75175 w 175"/>
                  <a:gd name="T27" fmla="*/ 63306 h 235"/>
                  <a:gd name="T28" fmla="*/ 75175 w 175"/>
                  <a:gd name="T29" fmla="*/ 63306 h 235"/>
                  <a:gd name="T30" fmla="*/ 27772 w 175"/>
                  <a:gd name="T31" fmla="*/ 93541 h 235"/>
                  <a:gd name="T32" fmla="*/ 27772 w 175"/>
                  <a:gd name="T33" fmla="*/ 93541 h 235"/>
                  <a:gd name="T34" fmla="*/ 7661 w 175"/>
                  <a:gd name="T35" fmla="*/ 67557 h 235"/>
                  <a:gd name="T36" fmla="*/ 7661 w 175"/>
                  <a:gd name="T37" fmla="*/ 67557 h 235"/>
                  <a:gd name="T38" fmla="*/ 9098 w 175"/>
                  <a:gd name="T39" fmla="*/ 58109 h 235"/>
                  <a:gd name="T40" fmla="*/ 9098 w 175"/>
                  <a:gd name="T41" fmla="*/ 58109 h 235"/>
                  <a:gd name="T42" fmla="*/ 2873 w 175"/>
                  <a:gd name="T43" fmla="*/ 47243 h 235"/>
                  <a:gd name="T44" fmla="*/ 2873 w 175"/>
                  <a:gd name="T45" fmla="*/ 47243 h 235"/>
                  <a:gd name="T46" fmla="*/ 57459 w 175"/>
                  <a:gd name="T47" fmla="*/ 7559 h 235"/>
                  <a:gd name="T48" fmla="*/ 57459 w 175"/>
                  <a:gd name="T49" fmla="*/ 7559 h 235"/>
                  <a:gd name="T50" fmla="*/ 75175 w 175"/>
                  <a:gd name="T51" fmla="*/ 63306 h 2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5" h="235">
                    <a:moveTo>
                      <a:pt x="103" y="47"/>
                    </a:moveTo>
                    <a:lnTo>
                      <a:pt x="103" y="47"/>
                    </a:lnTo>
                    <a:cubicBezTo>
                      <a:pt x="83" y="46"/>
                      <a:pt x="69" y="56"/>
                      <a:pt x="57" y="71"/>
                    </a:cubicBezTo>
                    <a:cubicBezTo>
                      <a:pt x="60" y="84"/>
                      <a:pt x="53" y="93"/>
                      <a:pt x="48" y="108"/>
                    </a:cubicBezTo>
                    <a:cubicBezTo>
                      <a:pt x="40" y="129"/>
                      <a:pt x="39" y="152"/>
                      <a:pt x="60" y="166"/>
                    </a:cubicBezTo>
                    <a:cubicBezTo>
                      <a:pt x="70" y="173"/>
                      <a:pt x="96" y="176"/>
                      <a:pt x="107" y="168"/>
                    </a:cubicBezTo>
                    <a:cubicBezTo>
                      <a:pt x="111" y="166"/>
                      <a:pt x="115" y="156"/>
                      <a:pt x="116" y="152"/>
                    </a:cubicBezTo>
                    <a:cubicBezTo>
                      <a:pt x="131" y="123"/>
                      <a:pt x="157" y="51"/>
                      <a:pt x="103" y="47"/>
                    </a:cubicBezTo>
                    <a:close/>
                    <a:moveTo>
                      <a:pt x="157" y="134"/>
                    </a:moveTo>
                    <a:lnTo>
                      <a:pt x="157" y="134"/>
                    </a:lnTo>
                    <a:cubicBezTo>
                      <a:pt x="141" y="172"/>
                      <a:pt x="107" y="234"/>
                      <a:pt x="58" y="198"/>
                    </a:cubicBezTo>
                    <a:cubicBezTo>
                      <a:pt x="40" y="185"/>
                      <a:pt x="22" y="166"/>
                      <a:pt x="16" y="143"/>
                    </a:cubicBezTo>
                    <a:cubicBezTo>
                      <a:pt x="15" y="137"/>
                      <a:pt x="16" y="130"/>
                      <a:pt x="19" y="123"/>
                    </a:cubicBezTo>
                    <a:cubicBezTo>
                      <a:pt x="10" y="122"/>
                      <a:pt x="0" y="112"/>
                      <a:pt x="6" y="100"/>
                    </a:cubicBezTo>
                    <a:cubicBezTo>
                      <a:pt x="25" y="56"/>
                      <a:pt x="62" y="0"/>
                      <a:pt x="120" y="16"/>
                    </a:cubicBezTo>
                    <a:cubicBezTo>
                      <a:pt x="170" y="30"/>
                      <a:pt x="174" y="93"/>
                      <a:pt x="157"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36" name="Freeform 173">
                <a:extLst>
                  <a:ext uri="{FF2B5EF4-FFF2-40B4-BE49-F238E27FC236}">
                    <a16:creationId xmlns:a16="http://schemas.microsoft.com/office/drawing/2014/main" id="{60AF589E-B71C-0040-8F28-158991F48CC7}"/>
                  </a:ext>
                </a:extLst>
              </p:cNvPr>
              <p:cNvSpPr>
                <a:spLocks noChangeArrowheads="1"/>
              </p:cNvSpPr>
              <p:nvPr/>
            </p:nvSpPr>
            <p:spPr bwMode="auto">
              <a:xfrm>
                <a:off x="737338" y="4084965"/>
                <a:ext cx="88914" cy="89960"/>
              </a:xfrm>
              <a:custGeom>
                <a:avLst/>
                <a:gdLst>
                  <a:gd name="T0" fmla="*/ 64 w 186"/>
                  <a:gd name="T1" fmla="*/ 132 h 188"/>
                  <a:gd name="T2" fmla="*/ 64 w 186"/>
                  <a:gd name="T3" fmla="*/ 132 h 188"/>
                  <a:gd name="T4" fmla="*/ 112 w 186"/>
                  <a:gd name="T5" fmla="*/ 139 h 188"/>
                  <a:gd name="T6" fmla="*/ 112 w 186"/>
                  <a:gd name="T7" fmla="*/ 139 h 188"/>
                  <a:gd name="T8" fmla="*/ 137 w 186"/>
                  <a:gd name="T9" fmla="*/ 120 h 188"/>
                  <a:gd name="T10" fmla="*/ 137 w 186"/>
                  <a:gd name="T11" fmla="*/ 120 h 188"/>
                  <a:gd name="T12" fmla="*/ 154 w 186"/>
                  <a:gd name="T13" fmla="*/ 74 h 188"/>
                  <a:gd name="T14" fmla="*/ 154 w 186"/>
                  <a:gd name="T15" fmla="*/ 74 h 188"/>
                  <a:gd name="T16" fmla="*/ 116 w 186"/>
                  <a:gd name="T17" fmla="*/ 46 h 188"/>
                  <a:gd name="T18" fmla="*/ 116 w 186"/>
                  <a:gd name="T19" fmla="*/ 46 h 188"/>
                  <a:gd name="T20" fmla="*/ 100 w 186"/>
                  <a:gd name="T21" fmla="*/ 51 h 188"/>
                  <a:gd name="T22" fmla="*/ 100 w 186"/>
                  <a:gd name="T23" fmla="*/ 51 h 188"/>
                  <a:gd name="T24" fmla="*/ 64 w 186"/>
                  <a:gd name="T25" fmla="*/ 132 h 188"/>
                  <a:gd name="T26" fmla="*/ 58 w 186"/>
                  <a:gd name="T27" fmla="*/ 42 h 188"/>
                  <a:gd name="T28" fmla="*/ 58 w 186"/>
                  <a:gd name="T29" fmla="*/ 42 h 188"/>
                  <a:gd name="T30" fmla="*/ 169 w 186"/>
                  <a:gd name="T31" fmla="*/ 51 h 188"/>
                  <a:gd name="T32" fmla="*/ 169 w 186"/>
                  <a:gd name="T33" fmla="*/ 51 h 188"/>
                  <a:gd name="T34" fmla="*/ 180 w 186"/>
                  <a:gd name="T35" fmla="*/ 113 h 188"/>
                  <a:gd name="T36" fmla="*/ 180 w 186"/>
                  <a:gd name="T37" fmla="*/ 113 h 188"/>
                  <a:gd name="T38" fmla="*/ 168 w 186"/>
                  <a:gd name="T39" fmla="*/ 125 h 188"/>
                  <a:gd name="T40" fmla="*/ 168 w 186"/>
                  <a:gd name="T41" fmla="*/ 125 h 188"/>
                  <a:gd name="T42" fmla="*/ 168 w 186"/>
                  <a:gd name="T43" fmla="*/ 149 h 188"/>
                  <a:gd name="T44" fmla="*/ 168 w 186"/>
                  <a:gd name="T45" fmla="*/ 149 h 188"/>
                  <a:gd name="T46" fmla="*/ 35 w 186"/>
                  <a:gd name="T47" fmla="*/ 143 h 188"/>
                  <a:gd name="T48" fmla="*/ 35 w 186"/>
                  <a:gd name="T49" fmla="*/ 143 h 188"/>
                  <a:gd name="T50" fmla="*/ 58 w 186"/>
                  <a:gd name="T51" fmla="*/ 42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6" h="188">
                    <a:moveTo>
                      <a:pt x="64" y="132"/>
                    </a:moveTo>
                    <a:lnTo>
                      <a:pt x="64" y="132"/>
                    </a:lnTo>
                    <a:cubicBezTo>
                      <a:pt x="79" y="143"/>
                      <a:pt x="96" y="143"/>
                      <a:pt x="112" y="139"/>
                    </a:cubicBezTo>
                    <a:lnTo>
                      <a:pt x="112" y="139"/>
                    </a:lnTo>
                    <a:cubicBezTo>
                      <a:pt x="116" y="130"/>
                      <a:pt x="125" y="126"/>
                      <a:pt x="137" y="120"/>
                    </a:cubicBezTo>
                    <a:lnTo>
                      <a:pt x="137" y="120"/>
                    </a:lnTo>
                    <a:cubicBezTo>
                      <a:pt x="154" y="109"/>
                      <a:pt x="164" y="95"/>
                      <a:pt x="154" y="74"/>
                    </a:cubicBezTo>
                    <a:lnTo>
                      <a:pt x="154" y="74"/>
                    </a:lnTo>
                    <a:cubicBezTo>
                      <a:pt x="150" y="63"/>
                      <a:pt x="127" y="46"/>
                      <a:pt x="116" y="46"/>
                    </a:cubicBezTo>
                    <a:lnTo>
                      <a:pt x="116" y="46"/>
                    </a:lnTo>
                    <a:cubicBezTo>
                      <a:pt x="110" y="46"/>
                      <a:pt x="104" y="50"/>
                      <a:pt x="100" y="51"/>
                    </a:cubicBezTo>
                    <a:lnTo>
                      <a:pt x="100" y="51"/>
                    </a:lnTo>
                    <a:cubicBezTo>
                      <a:pt x="75" y="63"/>
                      <a:pt x="21" y="99"/>
                      <a:pt x="64" y="132"/>
                    </a:cubicBezTo>
                    <a:close/>
                    <a:moveTo>
                      <a:pt x="58" y="42"/>
                    </a:moveTo>
                    <a:lnTo>
                      <a:pt x="58" y="42"/>
                    </a:lnTo>
                    <a:cubicBezTo>
                      <a:pt x="89" y="24"/>
                      <a:pt x="146" y="0"/>
                      <a:pt x="169" y="51"/>
                    </a:cubicBezTo>
                    <a:lnTo>
                      <a:pt x="169" y="51"/>
                    </a:lnTo>
                    <a:cubicBezTo>
                      <a:pt x="179" y="71"/>
                      <a:pt x="185" y="96"/>
                      <a:pt x="180" y="113"/>
                    </a:cubicBezTo>
                    <a:lnTo>
                      <a:pt x="180" y="113"/>
                    </a:lnTo>
                    <a:cubicBezTo>
                      <a:pt x="177" y="118"/>
                      <a:pt x="173" y="122"/>
                      <a:pt x="168" y="125"/>
                    </a:cubicBezTo>
                    <a:lnTo>
                      <a:pt x="168" y="125"/>
                    </a:lnTo>
                    <a:cubicBezTo>
                      <a:pt x="176" y="132"/>
                      <a:pt x="179" y="143"/>
                      <a:pt x="168" y="149"/>
                    </a:cubicBezTo>
                    <a:lnTo>
                      <a:pt x="168" y="149"/>
                    </a:lnTo>
                    <a:cubicBezTo>
                      <a:pt x="133" y="167"/>
                      <a:pt x="75" y="187"/>
                      <a:pt x="35" y="143"/>
                    </a:cubicBezTo>
                    <a:lnTo>
                      <a:pt x="35" y="143"/>
                    </a:lnTo>
                    <a:cubicBezTo>
                      <a:pt x="0" y="105"/>
                      <a:pt x="25" y="61"/>
                      <a:pt x="58" y="42"/>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38" name="Freeform 174">
                <a:extLst>
                  <a:ext uri="{FF2B5EF4-FFF2-40B4-BE49-F238E27FC236}">
                    <a16:creationId xmlns:a16="http://schemas.microsoft.com/office/drawing/2014/main" id="{9CC7BADD-4D9A-E646-911D-476C22D73DBA}"/>
                  </a:ext>
                </a:extLst>
              </p:cNvPr>
              <p:cNvSpPr>
                <a:spLocks noChangeArrowheads="1"/>
              </p:cNvSpPr>
              <p:nvPr/>
            </p:nvSpPr>
            <p:spPr bwMode="auto">
              <a:xfrm>
                <a:off x="913577" y="4096011"/>
                <a:ext cx="85738" cy="71022"/>
              </a:xfrm>
              <a:custGeom>
                <a:avLst/>
                <a:gdLst>
                  <a:gd name="T0" fmla="*/ 129 w 179"/>
                  <a:gd name="T1" fmla="*/ 62 h 149"/>
                  <a:gd name="T2" fmla="*/ 129 w 179"/>
                  <a:gd name="T3" fmla="*/ 62 h 149"/>
                  <a:gd name="T4" fmla="*/ 88 w 179"/>
                  <a:gd name="T5" fmla="*/ 34 h 149"/>
                  <a:gd name="T6" fmla="*/ 88 w 179"/>
                  <a:gd name="T7" fmla="*/ 34 h 149"/>
                  <a:gd name="T8" fmla="*/ 58 w 179"/>
                  <a:gd name="T9" fmla="*/ 41 h 149"/>
                  <a:gd name="T10" fmla="*/ 58 w 179"/>
                  <a:gd name="T11" fmla="*/ 41 h 149"/>
                  <a:gd name="T12" fmla="*/ 24 w 179"/>
                  <a:gd name="T13" fmla="*/ 76 h 149"/>
                  <a:gd name="T14" fmla="*/ 24 w 179"/>
                  <a:gd name="T15" fmla="*/ 76 h 149"/>
                  <a:gd name="T16" fmla="*/ 46 w 179"/>
                  <a:gd name="T17" fmla="*/ 117 h 149"/>
                  <a:gd name="T18" fmla="*/ 46 w 179"/>
                  <a:gd name="T19" fmla="*/ 117 h 149"/>
                  <a:gd name="T20" fmla="*/ 64 w 179"/>
                  <a:gd name="T21" fmla="*/ 118 h 149"/>
                  <a:gd name="T22" fmla="*/ 64 w 179"/>
                  <a:gd name="T23" fmla="*/ 118 h 149"/>
                  <a:gd name="T24" fmla="*/ 129 w 179"/>
                  <a:gd name="T25" fmla="*/ 62 h 149"/>
                  <a:gd name="T26" fmla="*/ 98 w 179"/>
                  <a:gd name="T27" fmla="*/ 144 h 149"/>
                  <a:gd name="T28" fmla="*/ 98 w 179"/>
                  <a:gd name="T29" fmla="*/ 144 h 149"/>
                  <a:gd name="T30" fmla="*/ 0 w 179"/>
                  <a:gd name="T31" fmla="*/ 89 h 149"/>
                  <a:gd name="T32" fmla="*/ 0 w 179"/>
                  <a:gd name="T33" fmla="*/ 89 h 149"/>
                  <a:gd name="T34" fmla="*/ 18 w 179"/>
                  <a:gd name="T35" fmla="*/ 30 h 149"/>
                  <a:gd name="T36" fmla="*/ 18 w 179"/>
                  <a:gd name="T37" fmla="*/ 30 h 149"/>
                  <a:gd name="T38" fmla="*/ 32 w 179"/>
                  <a:gd name="T39" fmla="*/ 22 h 149"/>
                  <a:gd name="T40" fmla="*/ 32 w 179"/>
                  <a:gd name="T41" fmla="*/ 22 h 149"/>
                  <a:gd name="T42" fmla="*/ 41 w 179"/>
                  <a:gd name="T43" fmla="*/ 1 h 149"/>
                  <a:gd name="T44" fmla="*/ 41 w 179"/>
                  <a:gd name="T45" fmla="*/ 1 h 149"/>
                  <a:gd name="T46" fmla="*/ 161 w 179"/>
                  <a:gd name="T47" fmla="*/ 62 h 149"/>
                  <a:gd name="T48" fmla="*/ 161 w 179"/>
                  <a:gd name="T49" fmla="*/ 62 h 149"/>
                  <a:gd name="T50" fmla="*/ 98 w 179"/>
                  <a:gd name="T51" fmla="*/ 144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9" h="149">
                    <a:moveTo>
                      <a:pt x="129" y="62"/>
                    </a:moveTo>
                    <a:lnTo>
                      <a:pt x="129" y="62"/>
                    </a:lnTo>
                    <a:cubicBezTo>
                      <a:pt x="120" y="44"/>
                      <a:pt x="106" y="37"/>
                      <a:pt x="88" y="34"/>
                    </a:cubicBezTo>
                    <a:lnTo>
                      <a:pt x="88" y="34"/>
                    </a:lnTo>
                    <a:cubicBezTo>
                      <a:pt x="81" y="41"/>
                      <a:pt x="71" y="39"/>
                      <a:pt x="58" y="41"/>
                    </a:cubicBezTo>
                    <a:lnTo>
                      <a:pt x="58" y="41"/>
                    </a:lnTo>
                    <a:cubicBezTo>
                      <a:pt x="40" y="43"/>
                      <a:pt x="23" y="52"/>
                      <a:pt x="24" y="76"/>
                    </a:cubicBezTo>
                    <a:lnTo>
                      <a:pt x="24" y="76"/>
                    </a:lnTo>
                    <a:cubicBezTo>
                      <a:pt x="24" y="88"/>
                      <a:pt x="36" y="113"/>
                      <a:pt x="46" y="117"/>
                    </a:cubicBezTo>
                    <a:lnTo>
                      <a:pt x="46" y="117"/>
                    </a:lnTo>
                    <a:cubicBezTo>
                      <a:pt x="52" y="119"/>
                      <a:pt x="60" y="118"/>
                      <a:pt x="64" y="118"/>
                    </a:cubicBezTo>
                    <a:lnTo>
                      <a:pt x="64" y="118"/>
                    </a:lnTo>
                    <a:cubicBezTo>
                      <a:pt x="91" y="118"/>
                      <a:pt x="155" y="109"/>
                      <a:pt x="129" y="62"/>
                    </a:cubicBezTo>
                    <a:close/>
                    <a:moveTo>
                      <a:pt x="98" y="144"/>
                    </a:moveTo>
                    <a:lnTo>
                      <a:pt x="98" y="144"/>
                    </a:lnTo>
                    <a:cubicBezTo>
                      <a:pt x="62" y="148"/>
                      <a:pt x="0" y="146"/>
                      <a:pt x="0" y="89"/>
                    </a:cubicBezTo>
                    <a:lnTo>
                      <a:pt x="0" y="89"/>
                    </a:lnTo>
                    <a:cubicBezTo>
                      <a:pt x="0" y="68"/>
                      <a:pt x="4" y="43"/>
                      <a:pt x="18" y="30"/>
                    </a:cubicBezTo>
                    <a:lnTo>
                      <a:pt x="18" y="30"/>
                    </a:lnTo>
                    <a:cubicBezTo>
                      <a:pt x="21" y="26"/>
                      <a:pt x="27" y="23"/>
                      <a:pt x="32" y="22"/>
                    </a:cubicBezTo>
                    <a:lnTo>
                      <a:pt x="32" y="22"/>
                    </a:lnTo>
                    <a:cubicBezTo>
                      <a:pt x="28" y="14"/>
                      <a:pt x="31" y="2"/>
                      <a:pt x="41" y="1"/>
                    </a:cubicBezTo>
                    <a:lnTo>
                      <a:pt x="41" y="1"/>
                    </a:lnTo>
                    <a:cubicBezTo>
                      <a:pt x="83" y="0"/>
                      <a:pt x="142" y="6"/>
                      <a:pt x="161" y="62"/>
                    </a:cubicBezTo>
                    <a:lnTo>
                      <a:pt x="161" y="62"/>
                    </a:lnTo>
                    <a:cubicBezTo>
                      <a:pt x="178" y="113"/>
                      <a:pt x="136" y="142"/>
                      <a:pt x="98" y="144"/>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39" name="Freeform 175">
                <a:extLst>
                  <a:ext uri="{FF2B5EF4-FFF2-40B4-BE49-F238E27FC236}">
                    <a16:creationId xmlns:a16="http://schemas.microsoft.com/office/drawing/2014/main" id="{31D7B5CE-56B9-EB40-8589-62F96B3002EF}"/>
                  </a:ext>
                </a:extLst>
              </p:cNvPr>
              <p:cNvSpPr>
                <a:spLocks/>
              </p:cNvSpPr>
              <p:nvPr/>
            </p:nvSpPr>
            <p:spPr bwMode="auto">
              <a:xfrm>
                <a:off x="1079397" y="4079168"/>
                <a:ext cx="81699" cy="113117"/>
              </a:xfrm>
              <a:custGeom>
                <a:avLst/>
                <a:gdLst>
                  <a:gd name="T0" fmla="*/ 47697 w 173"/>
                  <a:gd name="T1" fmla="*/ 23289 h 238"/>
                  <a:gd name="T2" fmla="*/ 47697 w 173"/>
                  <a:gd name="T3" fmla="*/ 23289 h 238"/>
                  <a:gd name="T4" fmla="*/ 26446 w 173"/>
                  <a:gd name="T5" fmla="*/ 34696 h 238"/>
                  <a:gd name="T6" fmla="*/ 26446 w 173"/>
                  <a:gd name="T7" fmla="*/ 34696 h 238"/>
                  <a:gd name="T8" fmla="*/ 21723 w 173"/>
                  <a:gd name="T9" fmla="*/ 51806 h 238"/>
                  <a:gd name="T10" fmla="*/ 21723 w 173"/>
                  <a:gd name="T11" fmla="*/ 51806 h 238"/>
                  <a:gd name="T12" fmla="*/ 27390 w 173"/>
                  <a:gd name="T13" fmla="*/ 80323 h 238"/>
                  <a:gd name="T14" fmla="*/ 27390 w 173"/>
                  <a:gd name="T15" fmla="*/ 80323 h 238"/>
                  <a:gd name="T16" fmla="*/ 50058 w 173"/>
                  <a:gd name="T17" fmla="*/ 80798 h 238"/>
                  <a:gd name="T18" fmla="*/ 50058 w 173"/>
                  <a:gd name="T19" fmla="*/ 80798 h 238"/>
                  <a:gd name="T20" fmla="*/ 54781 w 173"/>
                  <a:gd name="T21" fmla="*/ 72718 h 238"/>
                  <a:gd name="T22" fmla="*/ 54781 w 173"/>
                  <a:gd name="T23" fmla="*/ 72718 h 238"/>
                  <a:gd name="T24" fmla="*/ 47697 w 173"/>
                  <a:gd name="T25" fmla="*/ 23289 h 238"/>
                  <a:gd name="T26" fmla="*/ 73671 w 173"/>
                  <a:gd name="T27" fmla="*/ 64638 h 238"/>
                  <a:gd name="T28" fmla="*/ 73671 w 173"/>
                  <a:gd name="T29" fmla="*/ 64638 h 238"/>
                  <a:gd name="T30" fmla="*/ 26446 w 173"/>
                  <a:gd name="T31" fmla="*/ 95056 h 238"/>
                  <a:gd name="T32" fmla="*/ 26446 w 173"/>
                  <a:gd name="T33" fmla="*/ 95056 h 238"/>
                  <a:gd name="T34" fmla="*/ 6611 w 173"/>
                  <a:gd name="T35" fmla="*/ 68441 h 238"/>
                  <a:gd name="T36" fmla="*/ 6611 w 173"/>
                  <a:gd name="T37" fmla="*/ 68441 h 238"/>
                  <a:gd name="T38" fmla="*/ 8028 w 173"/>
                  <a:gd name="T39" fmla="*/ 59410 h 238"/>
                  <a:gd name="T40" fmla="*/ 8028 w 173"/>
                  <a:gd name="T41" fmla="*/ 59410 h 238"/>
                  <a:gd name="T42" fmla="*/ 2361 w 173"/>
                  <a:gd name="T43" fmla="*/ 48954 h 238"/>
                  <a:gd name="T44" fmla="*/ 2361 w 173"/>
                  <a:gd name="T45" fmla="*/ 48954 h 238"/>
                  <a:gd name="T46" fmla="*/ 56670 w 173"/>
                  <a:gd name="T47" fmla="*/ 8080 h 238"/>
                  <a:gd name="T48" fmla="*/ 56670 w 173"/>
                  <a:gd name="T49" fmla="*/ 8080 h 238"/>
                  <a:gd name="T50" fmla="*/ 73671 w 173"/>
                  <a:gd name="T51" fmla="*/ 64638 h 23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3" h="238">
                    <a:moveTo>
                      <a:pt x="101" y="49"/>
                    </a:moveTo>
                    <a:lnTo>
                      <a:pt x="101" y="49"/>
                    </a:lnTo>
                    <a:cubicBezTo>
                      <a:pt x="83" y="48"/>
                      <a:pt x="67" y="58"/>
                      <a:pt x="56" y="73"/>
                    </a:cubicBezTo>
                    <a:cubicBezTo>
                      <a:pt x="58" y="86"/>
                      <a:pt x="53" y="95"/>
                      <a:pt x="46" y="109"/>
                    </a:cubicBezTo>
                    <a:cubicBezTo>
                      <a:pt x="39" y="130"/>
                      <a:pt x="38" y="153"/>
                      <a:pt x="58" y="169"/>
                    </a:cubicBezTo>
                    <a:cubicBezTo>
                      <a:pt x="68" y="175"/>
                      <a:pt x="96" y="178"/>
                      <a:pt x="106" y="170"/>
                    </a:cubicBezTo>
                    <a:cubicBezTo>
                      <a:pt x="110" y="166"/>
                      <a:pt x="113" y="158"/>
                      <a:pt x="116" y="153"/>
                    </a:cubicBezTo>
                    <a:cubicBezTo>
                      <a:pt x="129" y="125"/>
                      <a:pt x="155" y="54"/>
                      <a:pt x="101" y="49"/>
                    </a:cubicBezTo>
                    <a:close/>
                    <a:moveTo>
                      <a:pt x="156" y="136"/>
                    </a:moveTo>
                    <a:lnTo>
                      <a:pt x="156" y="136"/>
                    </a:lnTo>
                    <a:cubicBezTo>
                      <a:pt x="139" y="174"/>
                      <a:pt x="106" y="237"/>
                      <a:pt x="56" y="200"/>
                    </a:cubicBezTo>
                    <a:cubicBezTo>
                      <a:pt x="39" y="187"/>
                      <a:pt x="20" y="166"/>
                      <a:pt x="14" y="144"/>
                    </a:cubicBezTo>
                    <a:cubicBezTo>
                      <a:pt x="14" y="138"/>
                      <a:pt x="14" y="132"/>
                      <a:pt x="17" y="125"/>
                    </a:cubicBezTo>
                    <a:cubicBezTo>
                      <a:pt x="8" y="124"/>
                      <a:pt x="0" y="113"/>
                      <a:pt x="5" y="103"/>
                    </a:cubicBezTo>
                    <a:cubicBezTo>
                      <a:pt x="25" y="58"/>
                      <a:pt x="62" y="0"/>
                      <a:pt x="120" y="17"/>
                    </a:cubicBezTo>
                    <a:cubicBezTo>
                      <a:pt x="171" y="32"/>
                      <a:pt x="172" y="94"/>
                      <a:pt x="156" y="136"/>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40" name="Freeform 176">
                <a:extLst>
                  <a:ext uri="{FF2B5EF4-FFF2-40B4-BE49-F238E27FC236}">
                    <a16:creationId xmlns:a16="http://schemas.microsoft.com/office/drawing/2014/main" id="{F025CF61-DFF6-0140-8034-2F94B4654174}"/>
                  </a:ext>
                </a:extLst>
              </p:cNvPr>
              <p:cNvSpPr>
                <a:spLocks noChangeArrowheads="1"/>
              </p:cNvSpPr>
              <p:nvPr/>
            </p:nvSpPr>
            <p:spPr bwMode="auto">
              <a:xfrm>
                <a:off x="1407365" y="4084964"/>
                <a:ext cx="96853" cy="93116"/>
              </a:xfrm>
              <a:custGeom>
                <a:avLst/>
                <a:gdLst>
                  <a:gd name="T0" fmla="*/ 60 w 203"/>
                  <a:gd name="T1" fmla="*/ 133 h 196"/>
                  <a:gd name="T2" fmla="*/ 60 w 203"/>
                  <a:gd name="T3" fmla="*/ 133 h 196"/>
                  <a:gd name="T4" fmla="*/ 107 w 203"/>
                  <a:gd name="T5" fmla="*/ 149 h 196"/>
                  <a:gd name="T6" fmla="*/ 107 w 203"/>
                  <a:gd name="T7" fmla="*/ 149 h 196"/>
                  <a:gd name="T8" fmla="*/ 141 w 203"/>
                  <a:gd name="T9" fmla="*/ 130 h 196"/>
                  <a:gd name="T10" fmla="*/ 141 w 203"/>
                  <a:gd name="T11" fmla="*/ 130 h 196"/>
                  <a:gd name="T12" fmla="*/ 176 w 203"/>
                  <a:gd name="T13" fmla="*/ 82 h 196"/>
                  <a:gd name="T14" fmla="*/ 176 w 203"/>
                  <a:gd name="T15" fmla="*/ 82 h 196"/>
                  <a:gd name="T16" fmla="*/ 143 w 203"/>
                  <a:gd name="T17" fmla="*/ 46 h 196"/>
                  <a:gd name="T18" fmla="*/ 143 w 203"/>
                  <a:gd name="T19" fmla="*/ 46 h 196"/>
                  <a:gd name="T20" fmla="*/ 126 w 203"/>
                  <a:gd name="T21" fmla="*/ 50 h 196"/>
                  <a:gd name="T22" fmla="*/ 126 w 203"/>
                  <a:gd name="T23" fmla="*/ 50 h 196"/>
                  <a:gd name="T24" fmla="*/ 60 w 203"/>
                  <a:gd name="T25" fmla="*/ 133 h 196"/>
                  <a:gd name="T26" fmla="*/ 84 w 203"/>
                  <a:gd name="T27" fmla="*/ 34 h 196"/>
                  <a:gd name="T28" fmla="*/ 84 w 203"/>
                  <a:gd name="T29" fmla="*/ 34 h 196"/>
                  <a:gd name="T30" fmla="*/ 199 w 203"/>
                  <a:gd name="T31" fmla="*/ 61 h 196"/>
                  <a:gd name="T32" fmla="*/ 199 w 203"/>
                  <a:gd name="T33" fmla="*/ 61 h 196"/>
                  <a:gd name="T34" fmla="*/ 189 w 203"/>
                  <a:gd name="T35" fmla="*/ 128 h 196"/>
                  <a:gd name="T36" fmla="*/ 189 w 203"/>
                  <a:gd name="T37" fmla="*/ 128 h 196"/>
                  <a:gd name="T38" fmla="*/ 173 w 203"/>
                  <a:gd name="T39" fmla="*/ 141 h 196"/>
                  <a:gd name="T40" fmla="*/ 173 w 203"/>
                  <a:gd name="T41" fmla="*/ 141 h 196"/>
                  <a:gd name="T42" fmla="*/ 165 w 203"/>
                  <a:gd name="T43" fmla="*/ 166 h 196"/>
                  <a:gd name="T44" fmla="*/ 165 w 203"/>
                  <a:gd name="T45" fmla="*/ 166 h 196"/>
                  <a:gd name="T46" fmla="*/ 24 w 203"/>
                  <a:gd name="T47" fmla="*/ 142 h 196"/>
                  <a:gd name="T48" fmla="*/ 24 w 203"/>
                  <a:gd name="T49" fmla="*/ 142 h 196"/>
                  <a:gd name="T50" fmla="*/ 84 w 203"/>
                  <a:gd name="T51" fmla="*/ 34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3" h="196">
                    <a:moveTo>
                      <a:pt x="60" y="133"/>
                    </a:moveTo>
                    <a:lnTo>
                      <a:pt x="60" y="133"/>
                    </a:lnTo>
                    <a:cubicBezTo>
                      <a:pt x="72" y="147"/>
                      <a:pt x="90" y="150"/>
                      <a:pt x="107" y="149"/>
                    </a:cubicBezTo>
                    <a:lnTo>
                      <a:pt x="107" y="149"/>
                    </a:lnTo>
                    <a:cubicBezTo>
                      <a:pt x="115" y="138"/>
                      <a:pt x="126" y="135"/>
                      <a:pt x="141" y="130"/>
                    </a:cubicBezTo>
                    <a:lnTo>
                      <a:pt x="141" y="130"/>
                    </a:lnTo>
                    <a:cubicBezTo>
                      <a:pt x="162" y="121"/>
                      <a:pt x="178" y="107"/>
                      <a:pt x="176" y="82"/>
                    </a:cubicBezTo>
                    <a:lnTo>
                      <a:pt x="176" y="82"/>
                    </a:lnTo>
                    <a:cubicBezTo>
                      <a:pt x="173" y="68"/>
                      <a:pt x="156" y="47"/>
                      <a:pt x="143" y="46"/>
                    </a:cubicBezTo>
                    <a:lnTo>
                      <a:pt x="143" y="46"/>
                    </a:lnTo>
                    <a:cubicBezTo>
                      <a:pt x="139" y="45"/>
                      <a:pt x="130" y="49"/>
                      <a:pt x="126" y="50"/>
                    </a:cubicBezTo>
                    <a:lnTo>
                      <a:pt x="126" y="50"/>
                    </a:lnTo>
                    <a:cubicBezTo>
                      <a:pt x="95" y="59"/>
                      <a:pt x="26" y="91"/>
                      <a:pt x="60" y="133"/>
                    </a:cubicBezTo>
                    <a:close/>
                    <a:moveTo>
                      <a:pt x="84" y="34"/>
                    </a:moveTo>
                    <a:lnTo>
                      <a:pt x="84" y="34"/>
                    </a:lnTo>
                    <a:cubicBezTo>
                      <a:pt x="123" y="18"/>
                      <a:pt x="191" y="0"/>
                      <a:pt x="199" y="61"/>
                    </a:cubicBezTo>
                    <a:lnTo>
                      <a:pt x="199" y="61"/>
                    </a:lnTo>
                    <a:cubicBezTo>
                      <a:pt x="202" y="82"/>
                      <a:pt x="202" y="109"/>
                      <a:pt x="189" y="128"/>
                    </a:cubicBezTo>
                    <a:lnTo>
                      <a:pt x="189" y="128"/>
                    </a:lnTo>
                    <a:cubicBezTo>
                      <a:pt x="183" y="134"/>
                      <a:pt x="178" y="137"/>
                      <a:pt x="173" y="141"/>
                    </a:cubicBezTo>
                    <a:lnTo>
                      <a:pt x="173" y="141"/>
                    </a:lnTo>
                    <a:cubicBezTo>
                      <a:pt x="178" y="147"/>
                      <a:pt x="177" y="162"/>
                      <a:pt x="165" y="166"/>
                    </a:cubicBezTo>
                    <a:lnTo>
                      <a:pt x="165" y="166"/>
                    </a:lnTo>
                    <a:cubicBezTo>
                      <a:pt x="120" y="181"/>
                      <a:pt x="53" y="195"/>
                      <a:pt x="24" y="142"/>
                    </a:cubicBezTo>
                    <a:lnTo>
                      <a:pt x="24" y="142"/>
                    </a:lnTo>
                    <a:cubicBezTo>
                      <a:pt x="0" y="95"/>
                      <a:pt x="43" y="50"/>
                      <a:pt x="84" y="34"/>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56" name="Freeform 177">
                <a:extLst>
                  <a:ext uri="{FF2B5EF4-FFF2-40B4-BE49-F238E27FC236}">
                    <a16:creationId xmlns:a16="http://schemas.microsoft.com/office/drawing/2014/main" id="{A3302076-3903-D34C-B78B-7ACB6AE663AC}"/>
                  </a:ext>
                </a:extLst>
              </p:cNvPr>
              <p:cNvSpPr>
                <a:spLocks/>
              </p:cNvSpPr>
              <p:nvPr/>
            </p:nvSpPr>
            <p:spPr bwMode="auto">
              <a:xfrm>
                <a:off x="1590538" y="4079168"/>
                <a:ext cx="81699" cy="113117"/>
              </a:xfrm>
              <a:custGeom>
                <a:avLst/>
                <a:gdLst>
                  <a:gd name="T0" fmla="*/ 47697 w 173"/>
                  <a:gd name="T1" fmla="*/ 23486 h 236"/>
                  <a:gd name="T2" fmla="*/ 47697 w 173"/>
                  <a:gd name="T3" fmla="*/ 23486 h 236"/>
                  <a:gd name="T4" fmla="*/ 26446 w 173"/>
                  <a:gd name="T5" fmla="*/ 34510 h 236"/>
                  <a:gd name="T6" fmla="*/ 26446 w 173"/>
                  <a:gd name="T7" fmla="*/ 34510 h 236"/>
                  <a:gd name="T8" fmla="*/ 22196 w 173"/>
                  <a:gd name="T9" fmla="*/ 52245 h 236"/>
                  <a:gd name="T10" fmla="*/ 22196 w 173"/>
                  <a:gd name="T11" fmla="*/ 52245 h 236"/>
                  <a:gd name="T12" fmla="*/ 27390 w 173"/>
                  <a:gd name="T13" fmla="*/ 80045 h 236"/>
                  <a:gd name="T14" fmla="*/ 27390 w 173"/>
                  <a:gd name="T15" fmla="*/ 80045 h 236"/>
                  <a:gd name="T16" fmla="*/ 50058 w 173"/>
                  <a:gd name="T17" fmla="*/ 81003 h 236"/>
                  <a:gd name="T18" fmla="*/ 50058 w 173"/>
                  <a:gd name="T19" fmla="*/ 81003 h 236"/>
                  <a:gd name="T20" fmla="*/ 54309 w 173"/>
                  <a:gd name="T21" fmla="*/ 72855 h 236"/>
                  <a:gd name="T22" fmla="*/ 54309 w 173"/>
                  <a:gd name="T23" fmla="*/ 72855 h 236"/>
                  <a:gd name="T24" fmla="*/ 47697 w 173"/>
                  <a:gd name="T25" fmla="*/ 23486 h 236"/>
                  <a:gd name="T26" fmla="*/ 73671 w 173"/>
                  <a:gd name="T27" fmla="*/ 64227 h 236"/>
                  <a:gd name="T28" fmla="*/ 73671 w 173"/>
                  <a:gd name="T29" fmla="*/ 64227 h 236"/>
                  <a:gd name="T30" fmla="*/ 26446 w 173"/>
                  <a:gd name="T31" fmla="*/ 95862 h 236"/>
                  <a:gd name="T32" fmla="*/ 26446 w 173"/>
                  <a:gd name="T33" fmla="*/ 95862 h 236"/>
                  <a:gd name="T34" fmla="*/ 7556 w 173"/>
                  <a:gd name="T35" fmla="*/ 68541 h 236"/>
                  <a:gd name="T36" fmla="*/ 7556 w 173"/>
                  <a:gd name="T37" fmla="*/ 68541 h 236"/>
                  <a:gd name="T38" fmla="*/ 8028 w 173"/>
                  <a:gd name="T39" fmla="*/ 58955 h 236"/>
                  <a:gd name="T40" fmla="*/ 8028 w 173"/>
                  <a:gd name="T41" fmla="*/ 58955 h 236"/>
                  <a:gd name="T42" fmla="*/ 1889 w 173"/>
                  <a:gd name="T43" fmla="*/ 48410 h 236"/>
                  <a:gd name="T44" fmla="*/ 1889 w 173"/>
                  <a:gd name="T45" fmla="*/ 48410 h 236"/>
                  <a:gd name="T46" fmla="*/ 55725 w 173"/>
                  <a:gd name="T47" fmla="*/ 8148 h 236"/>
                  <a:gd name="T48" fmla="*/ 55725 w 173"/>
                  <a:gd name="T49" fmla="*/ 8148 h 236"/>
                  <a:gd name="T50" fmla="*/ 73671 w 173"/>
                  <a:gd name="T51" fmla="*/ 64227 h 2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3" h="236">
                    <a:moveTo>
                      <a:pt x="101" y="49"/>
                    </a:moveTo>
                    <a:lnTo>
                      <a:pt x="101" y="49"/>
                    </a:lnTo>
                    <a:cubicBezTo>
                      <a:pt x="83" y="47"/>
                      <a:pt x="68" y="58"/>
                      <a:pt x="56" y="72"/>
                    </a:cubicBezTo>
                    <a:cubicBezTo>
                      <a:pt x="58" y="85"/>
                      <a:pt x="52" y="95"/>
                      <a:pt x="47" y="109"/>
                    </a:cubicBezTo>
                    <a:cubicBezTo>
                      <a:pt x="39" y="130"/>
                      <a:pt x="38" y="152"/>
                      <a:pt x="58" y="167"/>
                    </a:cubicBezTo>
                    <a:cubicBezTo>
                      <a:pt x="68" y="175"/>
                      <a:pt x="96" y="177"/>
                      <a:pt x="106" y="169"/>
                    </a:cubicBezTo>
                    <a:cubicBezTo>
                      <a:pt x="110" y="166"/>
                      <a:pt x="113" y="158"/>
                      <a:pt x="115" y="152"/>
                    </a:cubicBezTo>
                    <a:cubicBezTo>
                      <a:pt x="129" y="123"/>
                      <a:pt x="155" y="53"/>
                      <a:pt x="101" y="49"/>
                    </a:cubicBezTo>
                    <a:close/>
                    <a:moveTo>
                      <a:pt x="156" y="134"/>
                    </a:moveTo>
                    <a:lnTo>
                      <a:pt x="156" y="134"/>
                    </a:lnTo>
                    <a:cubicBezTo>
                      <a:pt x="140" y="173"/>
                      <a:pt x="106" y="235"/>
                      <a:pt x="56" y="200"/>
                    </a:cubicBezTo>
                    <a:cubicBezTo>
                      <a:pt x="39" y="187"/>
                      <a:pt x="20" y="166"/>
                      <a:pt x="16" y="143"/>
                    </a:cubicBezTo>
                    <a:cubicBezTo>
                      <a:pt x="14" y="137"/>
                      <a:pt x="16" y="131"/>
                      <a:pt x="17" y="123"/>
                    </a:cubicBezTo>
                    <a:cubicBezTo>
                      <a:pt x="8" y="123"/>
                      <a:pt x="0" y="113"/>
                      <a:pt x="4" y="101"/>
                    </a:cubicBezTo>
                    <a:cubicBezTo>
                      <a:pt x="25" y="58"/>
                      <a:pt x="62" y="0"/>
                      <a:pt x="118" y="17"/>
                    </a:cubicBezTo>
                    <a:cubicBezTo>
                      <a:pt x="169" y="31"/>
                      <a:pt x="172" y="93"/>
                      <a:pt x="156"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57" name="Freeform 178">
                <a:extLst>
                  <a:ext uri="{FF2B5EF4-FFF2-40B4-BE49-F238E27FC236}">
                    <a16:creationId xmlns:a16="http://schemas.microsoft.com/office/drawing/2014/main" id="{4CD5261A-4013-2F4F-A6BB-D6909D95E8B6}"/>
                  </a:ext>
                </a:extLst>
              </p:cNvPr>
              <p:cNvSpPr>
                <a:spLocks noChangeArrowheads="1"/>
              </p:cNvSpPr>
              <p:nvPr/>
            </p:nvSpPr>
            <p:spPr bwMode="auto">
              <a:xfrm>
                <a:off x="1247004" y="4097590"/>
                <a:ext cx="85738" cy="71021"/>
              </a:xfrm>
              <a:custGeom>
                <a:avLst/>
                <a:gdLst>
                  <a:gd name="T0" fmla="*/ 129 w 179"/>
                  <a:gd name="T1" fmla="*/ 60 h 148"/>
                  <a:gd name="T2" fmla="*/ 129 w 179"/>
                  <a:gd name="T3" fmla="*/ 60 h 148"/>
                  <a:gd name="T4" fmla="*/ 90 w 179"/>
                  <a:gd name="T5" fmla="*/ 33 h 148"/>
                  <a:gd name="T6" fmla="*/ 90 w 179"/>
                  <a:gd name="T7" fmla="*/ 33 h 148"/>
                  <a:gd name="T8" fmla="*/ 58 w 179"/>
                  <a:gd name="T9" fmla="*/ 40 h 148"/>
                  <a:gd name="T10" fmla="*/ 58 w 179"/>
                  <a:gd name="T11" fmla="*/ 40 h 148"/>
                  <a:gd name="T12" fmla="*/ 24 w 179"/>
                  <a:gd name="T13" fmla="*/ 76 h 148"/>
                  <a:gd name="T14" fmla="*/ 24 w 179"/>
                  <a:gd name="T15" fmla="*/ 76 h 148"/>
                  <a:gd name="T16" fmla="*/ 48 w 179"/>
                  <a:gd name="T17" fmla="*/ 117 h 148"/>
                  <a:gd name="T18" fmla="*/ 48 w 179"/>
                  <a:gd name="T19" fmla="*/ 117 h 148"/>
                  <a:gd name="T20" fmla="*/ 64 w 179"/>
                  <a:gd name="T21" fmla="*/ 117 h 148"/>
                  <a:gd name="T22" fmla="*/ 64 w 179"/>
                  <a:gd name="T23" fmla="*/ 117 h 148"/>
                  <a:gd name="T24" fmla="*/ 129 w 179"/>
                  <a:gd name="T25" fmla="*/ 60 h 148"/>
                  <a:gd name="T26" fmla="*/ 98 w 179"/>
                  <a:gd name="T27" fmla="*/ 144 h 148"/>
                  <a:gd name="T28" fmla="*/ 98 w 179"/>
                  <a:gd name="T29" fmla="*/ 144 h 148"/>
                  <a:gd name="T30" fmla="*/ 0 w 179"/>
                  <a:gd name="T31" fmla="*/ 88 h 148"/>
                  <a:gd name="T32" fmla="*/ 0 w 179"/>
                  <a:gd name="T33" fmla="*/ 88 h 148"/>
                  <a:gd name="T34" fmla="*/ 18 w 179"/>
                  <a:gd name="T35" fmla="*/ 29 h 148"/>
                  <a:gd name="T36" fmla="*/ 18 w 179"/>
                  <a:gd name="T37" fmla="*/ 29 h 148"/>
                  <a:gd name="T38" fmla="*/ 32 w 179"/>
                  <a:gd name="T39" fmla="*/ 22 h 148"/>
                  <a:gd name="T40" fmla="*/ 32 w 179"/>
                  <a:gd name="T41" fmla="*/ 22 h 148"/>
                  <a:gd name="T42" fmla="*/ 41 w 179"/>
                  <a:gd name="T43" fmla="*/ 1 h 148"/>
                  <a:gd name="T44" fmla="*/ 41 w 179"/>
                  <a:gd name="T45" fmla="*/ 1 h 148"/>
                  <a:gd name="T46" fmla="*/ 161 w 179"/>
                  <a:gd name="T47" fmla="*/ 62 h 148"/>
                  <a:gd name="T48" fmla="*/ 161 w 179"/>
                  <a:gd name="T49" fmla="*/ 62 h 148"/>
                  <a:gd name="T50" fmla="*/ 98 w 179"/>
                  <a:gd name="T51" fmla="*/ 144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9" h="148">
                    <a:moveTo>
                      <a:pt x="129" y="60"/>
                    </a:moveTo>
                    <a:lnTo>
                      <a:pt x="129" y="60"/>
                    </a:lnTo>
                    <a:cubicBezTo>
                      <a:pt x="121" y="43"/>
                      <a:pt x="106" y="35"/>
                      <a:pt x="90" y="33"/>
                    </a:cubicBezTo>
                    <a:lnTo>
                      <a:pt x="90" y="33"/>
                    </a:lnTo>
                    <a:cubicBezTo>
                      <a:pt x="82" y="40"/>
                      <a:pt x="71" y="39"/>
                      <a:pt x="58" y="40"/>
                    </a:cubicBezTo>
                    <a:lnTo>
                      <a:pt x="58" y="40"/>
                    </a:lnTo>
                    <a:cubicBezTo>
                      <a:pt x="40" y="43"/>
                      <a:pt x="23" y="52"/>
                      <a:pt x="24" y="76"/>
                    </a:cubicBezTo>
                    <a:lnTo>
                      <a:pt x="24" y="76"/>
                    </a:lnTo>
                    <a:cubicBezTo>
                      <a:pt x="24" y="86"/>
                      <a:pt x="36" y="111"/>
                      <a:pt x="48" y="117"/>
                    </a:cubicBezTo>
                    <a:lnTo>
                      <a:pt x="48" y="117"/>
                    </a:lnTo>
                    <a:cubicBezTo>
                      <a:pt x="52" y="119"/>
                      <a:pt x="60" y="117"/>
                      <a:pt x="64" y="117"/>
                    </a:cubicBezTo>
                    <a:lnTo>
                      <a:pt x="64" y="117"/>
                    </a:lnTo>
                    <a:cubicBezTo>
                      <a:pt x="91" y="117"/>
                      <a:pt x="155" y="109"/>
                      <a:pt x="129" y="60"/>
                    </a:cubicBezTo>
                    <a:close/>
                    <a:moveTo>
                      <a:pt x="98" y="144"/>
                    </a:moveTo>
                    <a:lnTo>
                      <a:pt x="98" y="144"/>
                    </a:lnTo>
                    <a:cubicBezTo>
                      <a:pt x="62" y="147"/>
                      <a:pt x="0" y="146"/>
                      <a:pt x="0" y="88"/>
                    </a:cubicBezTo>
                    <a:lnTo>
                      <a:pt x="0" y="88"/>
                    </a:lnTo>
                    <a:cubicBezTo>
                      <a:pt x="0" y="67"/>
                      <a:pt x="4" y="42"/>
                      <a:pt x="18" y="29"/>
                    </a:cubicBezTo>
                    <a:lnTo>
                      <a:pt x="18" y="29"/>
                    </a:lnTo>
                    <a:cubicBezTo>
                      <a:pt x="21" y="25"/>
                      <a:pt x="27" y="23"/>
                      <a:pt x="32" y="22"/>
                    </a:cubicBezTo>
                    <a:lnTo>
                      <a:pt x="32" y="22"/>
                    </a:lnTo>
                    <a:cubicBezTo>
                      <a:pt x="28" y="14"/>
                      <a:pt x="31" y="1"/>
                      <a:pt x="41" y="1"/>
                    </a:cubicBezTo>
                    <a:lnTo>
                      <a:pt x="41" y="1"/>
                    </a:lnTo>
                    <a:cubicBezTo>
                      <a:pt x="83" y="0"/>
                      <a:pt x="142" y="5"/>
                      <a:pt x="161" y="62"/>
                    </a:cubicBezTo>
                    <a:lnTo>
                      <a:pt x="161" y="62"/>
                    </a:lnTo>
                    <a:cubicBezTo>
                      <a:pt x="178" y="111"/>
                      <a:pt x="136" y="140"/>
                      <a:pt x="98" y="144"/>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64" name="Freeform 179">
                <a:extLst>
                  <a:ext uri="{FF2B5EF4-FFF2-40B4-BE49-F238E27FC236}">
                    <a16:creationId xmlns:a16="http://schemas.microsoft.com/office/drawing/2014/main" id="{88EB7743-DF06-E54B-BB63-8B8F7BE8355F}"/>
                  </a:ext>
                </a:extLst>
              </p:cNvPr>
              <p:cNvSpPr>
                <a:spLocks noChangeArrowheads="1"/>
              </p:cNvSpPr>
              <p:nvPr/>
            </p:nvSpPr>
            <p:spPr bwMode="auto">
              <a:xfrm>
                <a:off x="1751907" y="4084965"/>
                <a:ext cx="87325" cy="89960"/>
              </a:xfrm>
              <a:custGeom>
                <a:avLst/>
                <a:gdLst>
                  <a:gd name="T0" fmla="*/ 66 w 187"/>
                  <a:gd name="T1" fmla="*/ 132 h 188"/>
                  <a:gd name="T2" fmla="*/ 66 w 187"/>
                  <a:gd name="T3" fmla="*/ 132 h 188"/>
                  <a:gd name="T4" fmla="*/ 113 w 187"/>
                  <a:gd name="T5" fmla="*/ 140 h 188"/>
                  <a:gd name="T6" fmla="*/ 113 w 187"/>
                  <a:gd name="T7" fmla="*/ 140 h 188"/>
                  <a:gd name="T8" fmla="*/ 138 w 187"/>
                  <a:gd name="T9" fmla="*/ 120 h 188"/>
                  <a:gd name="T10" fmla="*/ 138 w 187"/>
                  <a:gd name="T11" fmla="*/ 120 h 188"/>
                  <a:gd name="T12" fmla="*/ 155 w 187"/>
                  <a:gd name="T13" fmla="*/ 73 h 188"/>
                  <a:gd name="T14" fmla="*/ 155 w 187"/>
                  <a:gd name="T15" fmla="*/ 73 h 188"/>
                  <a:gd name="T16" fmla="*/ 116 w 187"/>
                  <a:gd name="T17" fmla="*/ 45 h 188"/>
                  <a:gd name="T18" fmla="*/ 116 w 187"/>
                  <a:gd name="T19" fmla="*/ 45 h 188"/>
                  <a:gd name="T20" fmla="*/ 101 w 187"/>
                  <a:gd name="T21" fmla="*/ 52 h 188"/>
                  <a:gd name="T22" fmla="*/ 101 w 187"/>
                  <a:gd name="T23" fmla="*/ 52 h 188"/>
                  <a:gd name="T24" fmla="*/ 66 w 187"/>
                  <a:gd name="T25" fmla="*/ 132 h 188"/>
                  <a:gd name="T26" fmla="*/ 58 w 187"/>
                  <a:gd name="T27" fmla="*/ 42 h 188"/>
                  <a:gd name="T28" fmla="*/ 58 w 187"/>
                  <a:gd name="T29" fmla="*/ 42 h 188"/>
                  <a:gd name="T30" fmla="*/ 171 w 187"/>
                  <a:gd name="T31" fmla="*/ 53 h 188"/>
                  <a:gd name="T32" fmla="*/ 171 w 187"/>
                  <a:gd name="T33" fmla="*/ 53 h 188"/>
                  <a:gd name="T34" fmla="*/ 180 w 187"/>
                  <a:gd name="T35" fmla="*/ 113 h 188"/>
                  <a:gd name="T36" fmla="*/ 180 w 187"/>
                  <a:gd name="T37" fmla="*/ 113 h 188"/>
                  <a:gd name="T38" fmla="*/ 169 w 187"/>
                  <a:gd name="T39" fmla="*/ 125 h 188"/>
                  <a:gd name="T40" fmla="*/ 169 w 187"/>
                  <a:gd name="T41" fmla="*/ 125 h 188"/>
                  <a:gd name="T42" fmla="*/ 169 w 187"/>
                  <a:gd name="T43" fmla="*/ 148 h 188"/>
                  <a:gd name="T44" fmla="*/ 169 w 187"/>
                  <a:gd name="T45" fmla="*/ 148 h 188"/>
                  <a:gd name="T46" fmla="*/ 35 w 187"/>
                  <a:gd name="T47" fmla="*/ 144 h 188"/>
                  <a:gd name="T48" fmla="*/ 35 w 187"/>
                  <a:gd name="T49" fmla="*/ 144 h 188"/>
                  <a:gd name="T50" fmla="*/ 58 w 187"/>
                  <a:gd name="T51" fmla="*/ 42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7" h="188">
                    <a:moveTo>
                      <a:pt x="66" y="132"/>
                    </a:moveTo>
                    <a:lnTo>
                      <a:pt x="66" y="132"/>
                    </a:lnTo>
                    <a:cubicBezTo>
                      <a:pt x="80" y="142"/>
                      <a:pt x="97" y="144"/>
                      <a:pt x="113" y="140"/>
                    </a:cubicBezTo>
                    <a:lnTo>
                      <a:pt x="113" y="140"/>
                    </a:lnTo>
                    <a:cubicBezTo>
                      <a:pt x="117" y="129"/>
                      <a:pt x="126" y="127"/>
                      <a:pt x="138" y="120"/>
                    </a:cubicBezTo>
                    <a:lnTo>
                      <a:pt x="138" y="120"/>
                    </a:lnTo>
                    <a:cubicBezTo>
                      <a:pt x="154" y="109"/>
                      <a:pt x="165" y="94"/>
                      <a:pt x="155" y="73"/>
                    </a:cubicBezTo>
                    <a:lnTo>
                      <a:pt x="155" y="73"/>
                    </a:lnTo>
                    <a:cubicBezTo>
                      <a:pt x="150" y="63"/>
                      <a:pt x="129" y="46"/>
                      <a:pt x="116" y="45"/>
                    </a:cubicBezTo>
                    <a:lnTo>
                      <a:pt x="116" y="45"/>
                    </a:lnTo>
                    <a:cubicBezTo>
                      <a:pt x="112" y="45"/>
                      <a:pt x="105" y="50"/>
                      <a:pt x="101" y="52"/>
                    </a:cubicBezTo>
                    <a:lnTo>
                      <a:pt x="101" y="52"/>
                    </a:lnTo>
                    <a:cubicBezTo>
                      <a:pt x="76" y="63"/>
                      <a:pt x="22" y="98"/>
                      <a:pt x="66" y="132"/>
                    </a:cubicBezTo>
                    <a:close/>
                    <a:moveTo>
                      <a:pt x="58" y="42"/>
                    </a:moveTo>
                    <a:lnTo>
                      <a:pt x="58" y="42"/>
                    </a:lnTo>
                    <a:cubicBezTo>
                      <a:pt x="89" y="24"/>
                      <a:pt x="147" y="0"/>
                      <a:pt x="171" y="53"/>
                    </a:cubicBezTo>
                    <a:lnTo>
                      <a:pt x="171" y="53"/>
                    </a:lnTo>
                    <a:cubicBezTo>
                      <a:pt x="179" y="71"/>
                      <a:pt x="186" y="95"/>
                      <a:pt x="180" y="113"/>
                    </a:cubicBezTo>
                    <a:lnTo>
                      <a:pt x="180" y="113"/>
                    </a:lnTo>
                    <a:cubicBezTo>
                      <a:pt x="177" y="119"/>
                      <a:pt x="175" y="121"/>
                      <a:pt x="169" y="125"/>
                    </a:cubicBezTo>
                    <a:lnTo>
                      <a:pt x="169" y="125"/>
                    </a:lnTo>
                    <a:cubicBezTo>
                      <a:pt x="176" y="132"/>
                      <a:pt x="179" y="144"/>
                      <a:pt x="169" y="148"/>
                    </a:cubicBezTo>
                    <a:lnTo>
                      <a:pt x="169" y="148"/>
                    </a:lnTo>
                    <a:cubicBezTo>
                      <a:pt x="133" y="167"/>
                      <a:pt x="76" y="187"/>
                      <a:pt x="35" y="144"/>
                    </a:cubicBezTo>
                    <a:lnTo>
                      <a:pt x="35" y="144"/>
                    </a:lnTo>
                    <a:cubicBezTo>
                      <a:pt x="0" y="106"/>
                      <a:pt x="26" y="61"/>
                      <a:pt x="58" y="42"/>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65" name="Freeform 180">
                <a:extLst>
                  <a:ext uri="{FF2B5EF4-FFF2-40B4-BE49-F238E27FC236}">
                    <a16:creationId xmlns:a16="http://schemas.microsoft.com/office/drawing/2014/main" id="{7B4D559F-6F59-894A-B554-032171E2F24F}"/>
                  </a:ext>
                </a:extLst>
              </p:cNvPr>
              <p:cNvSpPr>
                <a:spLocks noChangeArrowheads="1"/>
              </p:cNvSpPr>
              <p:nvPr/>
            </p:nvSpPr>
            <p:spPr bwMode="auto">
              <a:xfrm>
                <a:off x="1926558" y="4096012"/>
                <a:ext cx="87325" cy="71022"/>
              </a:xfrm>
              <a:custGeom>
                <a:avLst/>
                <a:gdLst>
                  <a:gd name="T0" fmla="*/ 131 w 179"/>
                  <a:gd name="T1" fmla="*/ 61 h 150"/>
                  <a:gd name="T2" fmla="*/ 131 w 179"/>
                  <a:gd name="T3" fmla="*/ 61 h 150"/>
                  <a:gd name="T4" fmla="*/ 90 w 179"/>
                  <a:gd name="T5" fmla="*/ 33 h 150"/>
                  <a:gd name="T6" fmla="*/ 90 w 179"/>
                  <a:gd name="T7" fmla="*/ 33 h 150"/>
                  <a:gd name="T8" fmla="*/ 60 w 179"/>
                  <a:gd name="T9" fmla="*/ 41 h 150"/>
                  <a:gd name="T10" fmla="*/ 60 w 179"/>
                  <a:gd name="T11" fmla="*/ 41 h 150"/>
                  <a:gd name="T12" fmla="*/ 24 w 179"/>
                  <a:gd name="T13" fmla="*/ 76 h 150"/>
                  <a:gd name="T14" fmla="*/ 24 w 179"/>
                  <a:gd name="T15" fmla="*/ 76 h 150"/>
                  <a:gd name="T16" fmla="*/ 48 w 179"/>
                  <a:gd name="T17" fmla="*/ 117 h 150"/>
                  <a:gd name="T18" fmla="*/ 48 w 179"/>
                  <a:gd name="T19" fmla="*/ 117 h 150"/>
                  <a:gd name="T20" fmla="*/ 64 w 179"/>
                  <a:gd name="T21" fmla="*/ 118 h 150"/>
                  <a:gd name="T22" fmla="*/ 64 w 179"/>
                  <a:gd name="T23" fmla="*/ 118 h 150"/>
                  <a:gd name="T24" fmla="*/ 131 w 179"/>
                  <a:gd name="T25" fmla="*/ 61 h 150"/>
                  <a:gd name="T26" fmla="*/ 99 w 179"/>
                  <a:gd name="T27" fmla="*/ 145 h 150"/>
                  <a:gd name="T28" fmla="*/ 99 w 179"/>
                  <a:gd name="T29" fmla="*/ 145 h 150"/>
                  <a:gd name="T30" fmla="*/ 0 w 179"/>
                  <a:gd name="T31" fmla="*/ 88 h 150"/>
                  <a:gd name="T32" fmla="*/ 0 w 179"/>
                  <a:gd name="T33" fmla="*/ 88 h 150"/>
                  <a:gd name="T34" fmla="*/ 19 w 179"/>
                  <a:gd name="T35" fmla="*/ 29 h 150"/>
                  <a:gd name="T36" fmla="*/ 19 w 179"/>
                  <a:gd name="T37" fmla="*/ 29 h 150"/>
                  <a:gd name="T38" fmla="*/ 32 w 179"/>
                  <a:gd name="T39" fmla="*/ 22 h 150"/>
                  <a:gd name="T40" fmla="*/ 32 w 179"/>
                  <a:gd name="T41" fmla="*/ 22 h 150"/>
                  <a:gd name="T42" fmla="*/ 43 w 179"/>
                  <a:gd name="T43" fmla="*/ 3 h 150"/>
                  <a:gd name="T44" fmla="*/ 43 w 179"/>
                  <a:gd name="T45" fmla="*/ 3 h 150"/>
                  <a:gd name="T46" fmla="*/ 162 w 179"/>
                  <a:gd name="T47" fmla="*/ 62 h 150"/>
                  <a:gd name="T48" fmla="*/ 162 w 179"/>
                  <a:gd name="T49" fmla="*/ 62 h 150"/>
                  <a:gd name="T50" fmla="*/ 99 w 179"/>
                  <a:gd name="T51" fmla="*/ 14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9" h="150">
                    <a:moveTo>
                      <a:pt x="131" y="61"/>
                    </a:moveTo>
                    <a:lnTo>
                      <a:pt x="131" y="61"/>
                    </a:lnTo>
                    <a:cubicBezTo>
                      <a:pt x="121" y="43"/>
                      <a:pt x="107" y="36"/>
                      <a:pt x="90" y="33"/>
                    </a:cubicBezTo>
                    <a:lnTo>
                      <a:pt x="90" y="33"/>
                    </a:lnTo>
                    <a:cubicBezTo>
                      <a:pt x="82" y="41"/>
                      <a:pt x="73" y="40"/>
                      <a:pt x="60" y="41"/>
                    </a:cubicBezTo>
                    <a:lnTo>
                      <a:pt x="60" y="41"/>
                    </a:lnTo>
                    <a:cubicBezTo>
                      <a:pt x="40" y="43"/>
                      <a:pt x="24" y="53"/>
                      <a:pt x="24" y="76"/>
                    </a:cubicBezTo>
                    <a:lnTo>
                      <a:pt x="24" y="76"/>
                    </a:lnTo>
                    <a:cubicBezTo>
                      <a:pt x="24" y="88"/>
                      <a:pt x="36" y="112"/>
                      <a:pt x="48" y="117"/>
                    </a:cubicBezTo>
                    <a:lnTo>
                      <a:pt x="48" y="117"/>
                    </a:lnTo>
                    <a:cubicBezTo>
                      <a:pt x="53" y="120"/>
                      <a:pt x="60" y="118"/>
                      <a:pt x="64" y="118"/>
                    </a:cubicBezTo>
                    <a:lnTo>
                      <a:pt x="64" y="118"/>
                    </a:lnTo>
                    <a:cubicBezTo>
                      <a:pt x="91" y="118"/>
                      <a:pt x="156" y="109"/>
                      <a:pt x="131" y="61"/>
                    </a:cubicBezTo>
                    <a:close/>
                    <a:moveTo>
                      <a:pt x="99" y="145"/>
                    </a:moveTo>
                    <a:lnTo>
                      <a:pt x="99" y="145"/>
                    </a:lnTo>
                    <a:cubicBezTo>
                      <a:pt x="64" y="149"/>
                      <a:pt x="2" y="146"/>
                      <a:pt x="0" y="88"/>
                    </a:cubicBezTo>
                    <a:lnTo>
                      <a:pt x="0" y="88"/>
                    </a:lnTo>
                    <a:cubicBezTo>
                      <a:pt x="0" y="67"/>
                      <a:pt x="4" y="42"/>
                      <a:pt x="19" y="29"/>
                    </a:cubicBezTo>
                    <a:lnTo>
                      <a:pt x="19" y="29"/>
                    </a:lnTo>
                    <a:cubicBezTo>
                      <a:pt x="23" y="25"/>
                      <a:pt x="27" y="24"/>
                      <a:pt x="32" y="22"/>
                    </a:cubicBezTo>
                    <a:lnTo>
                      <a:pt x="32" y="22"/>
                    </a:lnTo>
                    <a:cubicBezTo>
                      <a:pt x="28" y="15"/>
                      <a:pt x="32" y="3"/>
                      <a:pt x="43" y="3"/>
                    </a:cubicBezTo>
                    <a:lnTo>
                      <a:pt x="43" y="3"/>
                    </a:lnTo>
                    <a:cubicBezTo>
                      <a:pt x="83" y="0"/>
                      <a:pt x="142" y="7"/>
                      <a:pt x="162" y="62"/>
                    </a:cubicBezTo>
                    <a:lnTo>
                      <a:pt x="162" y="62"/>
                    </a:lnTo>
                    <a:cubicBezTo>
                      <a:pt x="178" y="112"/>
                      <a:pt x="137" y="141"/>
                      <a:pt x="99" y="145"/>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66" name="Freeform 181">
                <a:extLst>
                  <a:ext uri="{FF2B5EF4-FFF2-40B4-BE49-F238E27FC236}">
                    <a16:creationId xmlns:a16="http://schemas.microsoft.com/office/drawing/2014/main" id="{2169B6D4-0908-DD41-B706-07BEB27181DA}"/>
                  </a:ext>
                </a:extLst>
              </p:cNvPr>
              <p:cNvSpPr>
                <a:spLocks/>
              </p:cNvSpPr>
              <p:nvPr/>
            </p:nvSpPr>
            <p:spPr bwMode="auto">
              <a:xfrm>
                <a:off x="2091205" y="4077072"/>
                <a:ext cx="81698" cy="113117"/>
              </a:xfrm>
              <a:custGeom>
                <a:avLst/>
                <a:gdLst>
                  <a:gd name="T0" fmla="*/ 47892 w 174"/>
                  <a:gd name="T1" fmla="*/ 22528 h 236"/>
                  <a:gd name="T2" fmla="*/ 47892 w 174"/>
                  <a:gd name="T3" fmla="*/ 22528 h 236"/>
                  <a:gd name="T4" fmla="*/ 26294 w 174"/>
                  <a:gd name="T5" fmla="*/ 34510 h 236"/>
                  <a:gd name="T6" fmla="*/ 26294 w 174"/>
                  <a:gd name="T7" fmla="*/ 34510 h 236"/>
                  <a:gd name="T8" fmla="*/ 22068 w 174"/>
                  <a:gd name="T9" fmla="*/ 52245 h 236"/>
                  <a:gd name="T10" fmla="*/ 22068 w 174"/>
                  <a:gd name="T11" fmla="*/ 52245 h 236"/>
                  <a:gd name="T12" fmla="*/ 27702 w 174"/>
                  <a:gd name="T13" fmla="*/ 80045 h 236"/>
                  <a:gd name="T14" fmla="*/ 27702 w 174"/>
                  <a:gd name="T15" fmla="*/ 80045 h 236"/>
                  <a:gd name="T16" fmla="*/ 49770 w 174"/>
                  <a:gd name="T17" fmla="*/ 80524 h 236"/>
                  <a:gd name="T18" fmla="*/ 49770 w 174"/>
                  <a:gd name="T19" fmla="*/ 80524 h 236"/>
                  <a:gd name="T20" fmla="*/ 54465 w 174"/>
                  <a:gd name="T21" fmla="*/ 72855 h 236"/>
                  <a:gd name="T22" fmla="*/ 54465 w 174"/>
                  <a:gd name="T23" fmla="*/ 72855 h 236"/>
                  <a:gd name="T24" fmla="*/ 47892 w 174"/>
                  <a:gd name="T25" fmla="*/ 22528 h 236"/>
                  <a:gd name="T26" fmla="*/ 74186 w 174"/>
                  <a:gd name="T27" fmla="*/ 64227 h 236"/>
                  <a:gd name="T28" fmla="*/ 74186 w 174"/>
                  <a:gd name="T29" fmla="*/ 64227 h 236"/>
                  <a:gd name="T30" fmla="*/ 27233 w 174"/>
                  <a:gd name="T31" fmla="*/ 94903 h 236"/>
                  <a:gd name="T32" fmla="*/ 27233 w 174"/>
                  <a:gd name="T33" fmla="*/ 94903 h 236"/>
                  <a:gd name="T34" fmla="*/ 7512 w 174"/>
                  <a:gd name="T35" fmla="*/ 68541 h 236"/>
                  <a:gd name="T36" fmla="*/ 7512 w 174"/>
                  <a:gd name="T37" fmla="*/ 68541 h 236"/>
                  <a:gd name="T38" fmla="*/ 8452 w 174"/>
                  <a:gd name="T39" fmla="*/ 59914 h 236"/>
                  <a:gd name="T40" fmla="*/ 8452 w 174"/>
                  <a:gd name="T41" fmla="*/ 59914 h 236"/>
                  <a:gd name="T42" fmla="*/ 2348 w 174"/>
                  <a:gd name="T43" fmla="*/ 48410 h 236"/>
                  <a:gd name="T44" fmla="*/ 2348 w 174"/>
                  <a:gd name="T45" fmla="*/ 48410 h 236"/>
                  <a:gd name="T46" fmla="*/ 56343 w 174"/>
                  <a:gd name="T47" fmla="*/ 7190 h 236"/>
                  <a:gd name="T48" fmla="*/ 56343 w 174"/>
                  <a:gd name="T49" fmla="*/ 7190 h 236"/>
                  <a:gd name="T50" fmla="*/ 74186 w 174"/>
                  <a:gd name="T51" fmla="*/ 64227 h 2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4" h="236">
                    <a:moveTo>
                      <a:pt x="102" y="47"/>
                    </a:moveTo>
                    <a:lnTo>
                      <a:pt x="102" y="47"/>
                    </a:lnTo>
                    <a:cubicBezTo>
                      <a:pt x="83" y="46"/>
                      <a:pt x="68" y="56"/>
                      <a:pt x="56" y="72"/>
                    </a:cubicBezTo>
                    <a:cubicBezTo>
                      <a:pt x="59" y="85"/>
                      <a:pt x="54" y="94"/>
                      <a:pt x="47" y="109"/>
                    </a:cubicBezTo>
                    <a:cubicBezTo>
                      <a:pt x="39" y="128"/>
                      <a:pt x="39" y="152"/>
                      <a:pt x="59" y="167"/>
                    </a:cubicBezTo>
                    <a:cubicBezTo>
                      <a:pt x="68" y="174"/>
                      <a:pt x="96" y="176"/>
                      <a:pt x="106" y="168"/>
                    </a:cubicBezTo>
                    <a:cubicBezTo>
                      <a:pt x="110" y="165"/>
                      <a:pt x="114" y="156"/>
                      <a:pt x="116" y="152"/>
                    </a:cubicBezTo>
                    <a:cubicBezTo>
                      <a:pt x="130" y="125"/>
                      <a:pt x="156" y="52"/>
                      <a:pt x="102" y="47"/>
                    </a:cubicBezTo>
                    <a:close/>
                    <a:moveTo>
                      <a:pt x="158" y="134"/>
                    </a:moveTo>
                    <a:lnTo>
                      <a:pt x="158" y="134"/>
                    </a:lnTo>
                    <a:cubicBezTo>
                      <a:pt x="141" y="172"/>
                      <a:pt x="106" y="235"/>
                      <a:pt x="58" y="198"/>
                    </a:cubicBezTo>
                    <a:cubicBezTo>
                      <a:pt x="39" y="185"/>
                      <a:pt x="20" y="165"/>
                      <a:pt x="16" y="143"/>
                    </a:cubicBezTo>
                    <a:cubicBezTo>
                      <a:pt x="14" y="138"/>
                      <a:pt x="16" y="130"/>
                      <a:pt x="18" y="125"/>
                    </a:cubicBezTo>
                    <a:cubicBezTo>
                      <a:pt x="9" y="122"/>
                      <a:pt x="0" y="113"/>
                      <a:pt x="5" y="101"/>
                    </a:cubicBezTo>
                    <a:cubicBezTo>
                      <a:pt x="25" y="58"/>
                      <a:pt x="62" y="0"/>
                      <a:pt x="120" y="15"/>
                    </a:cubicBezTo>
                    <a:cubicBezTo>
                      <a:pt x="171" y="30"/>
                      <a:pt x="173" y="93"/>
                      <a:pt x="158"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67" name="Freeform 182">
                <a:extLst>
                  <a:ext uri="{FF2B5EF4-FFF2-40B4-BE49-F238E27FC236}">
                    <a16:creationId xmlns:a16="http://schemas.microsoft.com/office/drawing/2014/main" id="{1457B1D1-31DC-BD44-A492-CF71DD094D5D}"/>
                  </a:ext>
                </a:extLst>
              </p:cNvPr>
              <p:cNvSpPr>
                <a:spLocks noChangeArrowheads="1"/>
              </p:cNvSpPr>
              <p:nvPr/>
            </p:nvSpPr>
            <p:spPr bwMode="auto">
              <a:xfrm>
                <a:off x="2421934" y="4083385"/>
                <a:ext cx="96852" cy="94695"/>
              </a:xfrm>
              <a:custGeom>
                <a:avLst/>
                <a:gdLst>
                  <a:gd name="T0" fmla="*/ 59 w 203"/>
                  <a:gd name="T1" fmla="*/ 134 h 198"/>
                  <a:gd name="T2" fmla="*/ 59 w 203"/>
                  <a:gd name="T3" fmla="*/ 134 h 198"/>
                  <a:gd name="T4" fmla="*/ 108 w 203"/>
                  <a:gd name="T5" fmla="*/ 150 h 198"/>
                  <a:gd name="T6" fmla="*/ 108 w 203"/>
                  <a:gd name="T7" fmla="*/ 150 h 198"/>
                  <a:gd name="T8" fmla="*/ 140 w 203"/>
                  <a:gd name="T9" fmla="*/ 131 h 198"/>
                  <a:gd name="T10" fmla="*/ 140 w 203"/>
                  <a:gd name="T11" fmla="*/ 131 h 198"/>
                  <a:gd name="T12" fmla="*/ 175 w 203"/>
                  <a:gd name="T13" fmla="*/ 83 h 198"/>
                  <a:gd name="T14" fmla="*/ 175 w 203"/>
                  <a:gd name="T15" fmla="*/ 83 h 198"/>
                  <a:gd name="T16" fmla="*/ 143 w 203"/>
                  <a:gd name="T17" fmla="*/ 47 h 198"/>
                  <a:gd name="T18" fmla="*/ 143 w 203"/>
                  <a:gd name="T19" fmla="*/ 47 h 198"/>
                  <a:gd name="T20" fmla="*/ 125 w 203"/>
                  <a:gd name="T21" fmla="*/ 51 h 198"/>
                  <a:gd name="T22" fmla="*/ 125 w 203"/>
                  <a:gd name="T23" fmla="*/ 51 h 198"/>
                  <a:gd name="T24" fmla="*/ 59 w 203"/>
                  <a:gd name="T25" fmla="*/ 134 h 198"/>
                  <a:gd name="T26" fmla="*/ 84 w 203"/>
                  <a:gd name="T27" fmla="*/ 35 h 198"/>
                  <a:gd name="T28" fmla="*/ 84 w 203"/>
                  <a:gd name="T29" fmla="*/ 35 h 198"/>
                  <a:gd name="T30" fmla="*/ 200 w 203"/>
                  <a:gd name="T31" fmla="*/ 62 h 198"/>
                  <a:gd name="T32" fmla="*/ 200 w 203"/>
                  <a:gd name="T33" fmla="*/ 62 h 198"/>
                  <a:gd name="T34" fmla="*/ 188 w 203"/>
                  <a:gd name="T35" fmla="*/ 130 h 198"/>
                  <a:gd name="T36" fmla="*/ 188 w 203"/>
                  <a:gd name="T37" fmla="*/ 130 h 198"/>
                  <a:gd name="T38" fmla="*/ 172 w 203"/>
                  <a:gd name="T39" fmla="*/ 142 h 198"/>
                  <a:gd name="T40" fmla="*/ 172 w 203"/>
                  <a:gd name="T41" fmla="*/ 142 h 198"/>
                  <a:gd name="T42" fmla="*/ 164 w 203"/>
                  <a:gd name="T43" fmla="*/ 167 h 198"/>
                  <a:gd name="T44" fmla="*/ 164 w 203"/>
                  <a:gd name="T45" fmla="*/ 167 h 198"/>
                  <a:gd name="T46" fmla="*/ 25 w 203"/>
                  <a:gd name="T47" fmla="*/ 143 h 198"/>
                  <a:gd name="T48" fmla="*/ 25 w 203"/>
                  <a:gd name="T49" fmla="*/ 143 h 198"/>
                  <a:gd name="T50" fmla="*/ 84 w 203"/>
                  <a:gd name="T51" fmla="*/ 3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3" h="198">
                    <a:moveTo>
                      <a:pt x="59" y="134"/>
                    </a:moveTo>
                    <a:lnTo>
                      <a:pt x="59" y="134"/>
                    </a:lnTo>
                    <a:cubicBezTo>
                      <a:pt x="71" y="150"/>
                      <a:pt x="89" y="152"/>
                      <a:pt x="108" y="150"/>
                    </a:cubicBezTo>
                    <a:lnTo>
                      <a:pt x="108" y="150"/>
                    </a:lnTo>
                    <a:cubicBezTo>
                      <a:pt x="115" y="139"/>
                      <a:pt x="126" y="138"/>
                      <a:pt x="140" y="131"/>
                    </a:cubicBezTo>
                    <a:lnTo>
                      <a:pt x="140" y="131"/>
                    </a:lnTo>
                    <a:cubicBezTo>
                      <a:pt x="161" y="122"/>
                      <a:pt x="179" y="106"/>
                      <a:pt x="175" y="83"/>
                    </a:cubicBezTo>
                    <a:lnTo>
                      <a:pt x="175" y="83"/>
                    </a:lnTo>
                    <a:cubicBezTo>
                      <a:pt x="173" y="69"/>
                      <a:pt x="156" y="48"/>
                      <a:pt x="143" y="47"/>
                    </a:cubicBezTo>
                    <a:lnTo>
                      <a:pt x="143" y="47"/>
                    </a:lnTo>
                    <a:cubicBezTo>
                      <a:pt x="138" y="46"/>
                      <a:pt x="130" y="51"/>
                      <a:pt x="125" y="51"/>
                    </a:cubicBezTo>
                    <a:lnTo>
                      <a:pt x="125" y="51"/>
                    </a:lnTo>
                    <a:cubicBezTo>
                      <a:pt x="94" y="62"/>
                      <a:pt x="25" y="92"/>
                      <a:pt x="59" y="134"/>
                    </a:cubicBezTo>
                    <a:close/>
                    <a:moveTo>
                      <a:pt x="84" y="35"/>
                    </a:moveTo>
                    <a:lnTo>
                      <a:pt x="84" y="35"/>
                    </a:lnTo>
                    <a:cubicBezTo>
                      <a:pt x="122" y="20"/>
                      <a:pt x="190" y="0"/>
                      <a:pt x="200" y="62"/>
                    </a:cubicBezTo>
                    <a:lnTo>
                      <a:pt x="200" y="62"/>
                    </a:lnTo>
                    <a:cubicBezTo>
                      <a:pt x="202" y="83"/>
                      <a:pt x="201" y="112"/>
                      <a:pt x="188" y="130"/>
                    </a:cubicBezTo>
                    <a:lnTo>
                      <a:pt x="188" y="130"/>
                    </a:lnTo>
                    <a:cubicBezTo>
                      <a:pt x="184" y="135"/>
                      <a:pt x="179" y="139"/>
                      <a:pt x="172" y="142"/>
                    </a:cubicBezTo>
                    <a:lnTo>
                      <a:pt x="172" y="142"/>
                    </a:lnTo>
                    <a:cubicBezTo>
                      <a:pt x="177" y="150"/>
                      <a:pt x="176" y="163"/>
                      <a:pt x="164" y="167"/>
                    </a:cubicBezTo>
                    <a:lnTo>
                      <a:pt x="164" y="167"/>
                    </a:lnTo>
                    <a:cubicBezTo>
                      <a:pt x="119" y="182"/>
                      <a:pt x="52" y="197"/>
                      <a:pt x="25" y="143"/>
                    </a:cubicBezTo>
                    <a:lnTo>
                      <a:pt x="25" y="143"/>
                    </a:lnTo>
                    <a:cubicBezTo>
                      <a:pt x="0" y="97"/>
                      <a:pt x="43" y="51"/>
                      <a:pt x="84" y="35"/>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68" name="Freeform 183">
                <a:extLst>
                  <a:ext uri="{FF2B5EF4-FFF2-40B4-BE49-F238E27FC236}">
                    <a16:creationId xmlns:a16="http://schemas.microsoft.com/office/drawing/2014/main" id="{EC709350-50C2-3D42-A526-27F018828FD3}"/>
                  </a:ext>
                </a:extLst>
              </p:cNvPr>
              <p:cNvSpPr>
                <a:spLocks/>
              </p:cNvSpPr>
              <p:nvPr/>
            </p:nvSpPr>
            <p:spPr bwMode="auto">
              <a:xfrm>
                <a:off x="2602346" y="4077072"/>
                <a:ext cx="81698" cy="113117"/>
              </a:xfrm>
              <a:custGeom>
                <a:avLst/>
                <a:gdLst>
                  <a:gd name="T0" fmla="*/ 47697 w 173"/>
                  <a:gd name="T1" fmla="*/ 23289 h 238"/>
                  <a:gd name="T2" fmla="*/ 47697 w 173"/>
                  <a:gd name="T3" fmla="*/ 23289 h 238"/>
                  <a:gd name="T4" fmla="*/ 25973 w 173"/>
                  <a:gd name="T5" fmla="*/ 34220 h 238"/>
                  <a:gd name="T6" fmla="*/ 25973 w 173"/>
                  <a:gd name="T7" fmla="*/ 34220 h 238"/>
                  <a:gd name="T8" fmla="*/ 21723 w 173"/>
                  <a:gd name="T9" fmla="*/ 52281 h 238"/>
                  <a:gd name="T10" fmla="*/ 21723 w 173"/>
                  <a:gd name="T11" fmla="*/ 52281 h 238"/>
                  <a:gd name="T12" fmla="*/ 27390 w 173"/>
                  <a:gd name="T13" fmla="*/ 79372 h 238"/>
                  <a:gd name="T14" fmla="*/ 27390 w 173"/>
                  <a:gd name="T15" fmla="*/ 79372 h 238"/>
                  <a:gd name="T16" fmla="*/ 50530 w 173"/>
                  <a:gd name="T17" fmla="*/ 80798 h 238"/>
                  <a:gd name="T18" fmla="*/ 50530 w 173"/>
                  <a:gd name="T19" fmla="*/ 80798 h 238"/>
                  <a:gd name="T20" fmla="*/ 53836 w 173"/>
                  <a:gd name="T21" fmla="*/ 72243 h 238"/>
                  <a:gd name="T22" fmla="*/ 53836 w 173"/>
                  <a:gd name="T23" fmla="*/ 72243 h 238"/>
                  <a:gd name="T24" fmla="*/ 47697 w 173"/>
                  <a:gd name="T25" fmla="*/ 23289 h 238"/>
                  <a:gd name="T26" fmla="*/ 73198 w 173"/>
                  <a:gd name="T27" fmla="*/ 63688 h 238"/>
                  <a:gd name="T28" fmla="*/ 73198 w 173"/>
                  <a:gd name="T29" fmla="*/ 63688 h 238"/>
                  <a:gd name="T30" fmla="*/ 26918 w 173"/>
                  <a:gd name="T31" fmla="*/ 95056 h 238"/>
                  <a:gd name="T32" fmla="*/ 26918 w 173"/>
                  <a:gd name="T33" fmla="*/ 95056 h 238"/>
                  <a:gd name="T34" fmla="*/ 7084 w 173"/>
                  <a:gd name="T35" fmla="*/ 68916 h 238"/>
                  <a:gd name="T36" fmla="*/ 7084 w 173"/>
                  <a:gd name="T37" fmla="*/ 68916 h 238"/>
                  <a:gd name="T38" fmla="*/ 8028 w 173"/>
                  <a:gd name="T39" fmla="*/ 59410 h 238"/>
                  <a:gd name="T40" fmla="*/ 8028 w 173"/>
                  <a:gd name="T41" fmla="*/ 59410 h 238"/>
                  <a:gd name="T42" fmla="*/ 1889 w 173"/>
                  <a:gd name="T43" fmla="*/ 48954 h 238"/>
                  <a:gd name="T44" fmla="*/ 1889 w 173"/>
                  <a:gd name="T45" fmla="*/ 48954 h 238"/>
                  <a:gd name="T46" fmla="*/ 55725 w 173"/>
                  <a:gd name="T47" fmla="*/ 8080 h 238"/>
                  <a:gd name="T48" fmla="*/ 55725 w 173"/>
                  <a:gd name="T49" fmla="*/ 8080 h 238"/>
                  <a:gd name="T50" fmla="*/ 73198 w 173"/>
                  <a:gd name="T51" fmla="*/ 63688 h 23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3" h="238">
                    <a:moveTo>
                      <a:pt x="101" y="49"/>
                    </a:moveTo>
                    <a:lnTo>
                      <a:pt x="101" y="49"/>
                    </a:lnTo>
                    <a:cubicBezTo>
                      <a:pt x="82" y="47"/>
                      <a:pt x="67" y="58"/>
                      <a:pt x="55" y="72"/>
                    </a:cubicBezTo>
                    <a:cubicBezTo>
                      <a:pt x="58" y="85"/>
                      <a:pt x="51" y="95"/>
                      <a:pt x="46" y="110"/>
                    </a:cubicBezTo>
                    <a:cubicBezTo>
                      <a:pt x="38" y="130"/>
                      <a:pt x="38" y="152"/>
                      <a:pt x="58" y="167"/>
                    </a:cubicBezTo>
                    <a:cubicBezTo>
                      <a:pt x="68" y="175"/>
                      <a:pt x="95" y="177"/>
                      <a:pt x="107" y="170"/>
                    </a:cubicBezTo>
                    <a:cubicBezTo>
                      <a:pt x="109" y="167"/>
                      <a:pt x="113" y="158"/>
                      <a:pt x="114" y="152"/>
                    </a:cubicBezTo>
                    <a:cubicBezTo>
                      <a:pt x="129" y="125"/>
                      <a:pt x="155" y="54"/>
                      <a:pt x="101" y="49"/>
                    </a:cubicBezTo>
                    <a:close/>
                    <a:moveTo>
                      <a:pt x="155" y="134"/>
                    </a:moveTo>
                    <a:lnTo>
                      <a:pt x="155" y="134"/>
                    </a:lnTo>
                    <a:cubicBezTo>
                      <a:pt x="139" y="173"/>
                      <a:pt x="107" y="237"/>
                      <a:pt x="57" y="200"/>
                    </a:cubicBezTo>
                    <a:cubicBezTo>
                      <a:pt x="38" y="187"/>
                      <a:pt x="20" y="167"/>
                      <a:pt x="15" y="145"/>
                    </a:cubicBezTo>
                    <a:cubicBezTo>
                      <a:pt x="15" y="138"/>
                      <a:pt x="15" y="131"/>
                      <a:pt x="17" y="125"/>
                    </a:cubicBezTo>
                    <a:cubicBezTo>
                      <a:pt x="8" y="124"/>
                      <a:pt x="0" y="113"/>
                      <a:pt x="4" y="103"/>
                    </a:cubicBezTo>
                    <a:cubicBezTo>
                      <a:pt x="24" y="58"/>
                      <a:pt x="61" y="0"/>
                      <a:pt x="118" y="17"/>
                    </a:cubicBezTo>
                    <a:cubicBezTo>
                      <a:pt x="170" y="32"/>
                      <a:pt x="172" y="93"/>
                      <a:pt x="155"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69" name="Freeform 184">
                <a:extLst>
                  <a:ext uri="{FF2B5EF4-FFF2-40B4-BE49-F238E27FC236}">
                    <a16:creationId xmlns:a16="http://schemas.microsoft.com/office/drawing/2014/main" id="{B4D5DE72-EDEF-E942-B070-CCF25B7E5A9C}"/>
                  </a:ext>
                </a:extLst>
              </p:cNvPr>
              <p:cNvSpPr>
                <a:spLocks noChangeArrowheads="1"/>
              </p:cNvSpPr>
              <p:nvPr/>
            </p:nvSpPr>
            <p:spPr bwMode="auto">
              <a:xfrm>
                <a:off x="2261572" y="4096012"/>
                <a:ext cx="82563" cy="71022"/>
              </a:xfrm>
              <a:custGeom>
                <a:avLst/>
                <a:gdLst>
                  <a:gd name="T0" fmla="*/ 129 w 177"/>
                  <a:gd name="T1" fmla="*/ 60 h 148"/>
                  <a:gd name="T2" fmla="*/ 129 w 177"/>
                  <a:gd name="T3" fmla="*/ 60 h 148"/>
                  <a:gd name="T4" fmla="*/ 88 w 177"/>
                  <a:gd name="T5" fmla="*/ 33 h 148"/>
                  <a:gd name="T6" fmla="*/ 88 w 177"/>
                  <a:gd name="T7" fmla="*/ 33 h 148"/>
                  <a:gd name="T8" fmla="*/ 58 w 177"/>
                  <a:gd name="T9" fmla="*/ 41 h 148"/>
                  <a:gd name="T10" fmla="*/ 58 w 177"/>
                  <a:gd name="T11" fmla="*/ 41 h 148"/>
                  <a:gd name="T12" fmla="*/ 22 w 177"/>
                  <a:gd name="T13" fmla="*/ 76 h 148"/>
                  <a:gd name="T14" fmla="*/ 22 w 177"/>
                  <a:gd name="T15" fmla="*/ 76 h 148"/>
                  <a:gd name="T16" fmla="*/ 47 w 177"/>
                  <a:gd name="T17" fmla="*/ 117 h 148"/>
                  <a:gd name="T18" fmla="*/ 47 w 177"/>
                  <a:gd name="T19" fmla="*/ 117 h 148"/>
                  <a:gd name="T20" fmla="*/ 63 w 177"/>
                  <a:gd name="T21" fmla="*/ 117 h 148"/>
                  <a:gd name="T22" fmla="*/ 63 w 177"/>
                  <a:gd name="T23" fmla="*/ 117 h 148"/>
                  <a:gd name="T24" fmla="*/ 129 w 177"/>
                  <a:gd name="T25" fmla="*/ 60 h 148"/>
                  <a:gd name="T26" fmla="*/ 97 w 177"/>
                  <a:gd name="T27" fmla="*/ 144 h 148"/>
                  <a:gd name="T28" fmla="*/ 97 w 177"/>
                  <a:gd name="T29" fmla="*/ 144 h 148"/>
                  <a:gd name="T30" fmla="*/ 0 w 177"/>
                  <a:gd name="T31" fmla="*/ 88 h 148"/>
                  <a:gd name="T32" fmla="*/ 0 w 177"/>
                  <a:gd name="T33" fmla="*/ 88 h 148"/>
                  <a:gd name="T34" fmla="*/ 17 w 177"/>
                  <a:gd name="T35" fmla="*/ 29 h 148"/>
                  <a:gd name="T36" fmla="*/ 17 w 177"/>
                  <a:gd name="T37" fmla="*/ 29 h 148"/>
                  <a:gd name="T38" fmla="*/ 31 w 177"/>
                  <a:gd name="T39" fmla="*/ 22 h 148"/>
                  <a:gd name="T40" fmla="*/ 31 w 177"/>
                  <a:gd name="T41" fmla="*/ 22 h 148"/>
                  <a:gd name="T42" fmla="*/ 41 w 177"/>
                  <a:gd name="T43" fmla="*/ 1 h 148"/>
                  <a:gd name="T44" fmla="*/ 41 w 177"/>
                  <a:gd name="T45" fmla="*/ 1 h 148"/>
                  <a:gd name="T46" fmla="*/ 160 w 177"/>
                  <a:gd name="T47" fmla="*/ 62 h 148"/>
                  <a:gd name="T48" fmla="*/ 160 w 177"/>
                  <a:gd name="T49" fmla="*/ 62 h 148"/>
                  <a:gd name="T50" fmla="*/ 97 w 177"/>
                  <a:gd name="T51" fmla="*/ 144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7" h="148">
                    <a:moveTo>
                      <a:pt x="129" y="60"/>
                    </a:moveTo>
                    <a:lnTo>
                      <a:pt x="129" y="60"/>
                    </a:lnTo>
                    <a:cubicBezTo>
                      <a:pt x="121" y="43"/>
                      <a:pt x="105" y="35"/>
                      <a:pt x="88" y="33"/>
                    </a:cubicBezTo>
                    <a:lnTo>
                      <a:pt x="88" y="33"/>
                    </a:lnTo>
                    <a:cubicBezTo>
                      <a:pt x="81" y="41"/>
                      <a:pt x="71" y="39"/>
                      <a:pt x="58" y="41"/>
                    </a:cubicBezTo>
                    <a:lnTo>
                      <a:pt x="58" y="41"/>
                    </a:lnTo>
                    <a:cubicBezTo>
                      <a:pt x="38" y="43"/>
                      <a:pt x="22" y="52"/>
                      <a:pt x="22" y="76"/>
                    </a:cubicBezTo>
                    <a:lnTo>
                      <a:pt x="22" y="76"/>
                    </a:lnTo>
                    <a:cubicBezTo>
                      <a:pt x="22" y="88"/>
                      <a:pt x="35" y="112"/>
                      <a:pt x="47" y="117"/>
                    </a:cubicBezTo>
                    <a:lnTo>
                      <a:pt x="47" y="117"/>
                    </a:lnTo>
                    <a:cubicBezTo>
                      <a:pt x="51" y="119"/>
                      <a:pt x="59" y="117"/>
                      <a:pt x="63" y="117"/>
                    </a:cubicBezTo>
                    <a:lnTo>
                      <a:pt x="63" y="117"/>
                    </a:lnTo>
                    <a:cubicBezTo>
                      <a:pt x="89" y="117"/>
                      <a:pt x="154" y="109"/>
                      <a:pt x="129" y="60"/>
                    </a:cubicBezTo>
                    <a:close/>
                    <a:moveTo>
                      <a:pt x="97" y="144"/>
                    </a:moveTo>
                    <a:lnTo>
                      <a:pt x="97" y="144"/>
                    </a:lnTo>
                    <a:cubicBezTo>
                      <a:pt x="62" y="147"/>
                      <a:pt x="0" y="146"/>
                      <a:pt x="0" y="88"/>
                    </a:cubicBezTo>
                    <a:lnTo>
                      <a:pt x="0" y="88"/>
                    </a:lnTo>
                    <a:cubicBezTo>
                      <a:pt x="0" y="67"/>
                      <a:pt x="4" y="43"/>
                      <a:pt x="17" y="29"/>
                    </a:cubicBezTo>
                    <a:lnTo>
                      <a:pt x="17" y="29"/>
                    </a:lnTo>
                    <a:cubicBezTo>
                      <a:pt x="21" y="25"/>
                      <a:pt x="25" y="23"/>
                      <a:pt x="31" y="22"/>
                    </a:cubicBezTo>
                    <a:lnTo>
                      <a:pt x="31" y="22"/>
                    </a:lnTo>
                    <a:cubicBezTo>
                      <a:pt x="27" y="14"/>
                      <a:pt x="30" y="1"/>
                      <a:pt x="41" y="1"/>
                    </a:cubicBezTo>
                    <a:lnTo>
                      <a:pt x="41" y="1"/>
                    </a:lnTo>
                    <a:cubicBezTo>
                      <a:pt x="81" y="0"/>
                      <a:pt x="142" y="5"/>
                      <a:pt x="160" y="62"/>
                    </a:cubicBezTo>
                    <a:lnTo>
                      <a:pt x="160" y="62"/>
                    </a:lnTo>
                    <a:cubicBezTo>
                      <a:pt x="176" y="112"/>
                      <a:pt x="135" y="142"/>
                      <a:pt x="97" y="144"/>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70" name="Freeform 185">
                <a:extLst>
                  <a:ext uri="{FF2B5EF4-FFF2-40B4-BE49-F238E27FC236}">
                    <a16:creationId xmlns:a16="http://schemas.microsoft.com/office/drawing/2014/main" id="{045523A3-F25F-CD4D-B224-356CCB0A537C}"/>
                  </a:ext>
                </a:extLst>
              </p:cNvPr>
              <p:cNvSpPr>
                <a:spLocks noChangeArrowheads="1"/>
              </p:cNvSpPr>
              <p:nvPr/>
            </p:nvSpPr>
            <p:spPr bwMode="auto">
              <a:xfrm>
                <a:off x="2763299" y="4084964"/>
                <a:ext cx="87326" cy="89960"/>
              </a:xfrm>
              <a:custGeom>
                <a:avLst/>
                <a:gdLst>
                  <a:gd name="T0" fmla="*/ 65 w 187"/>
                  <a:gd name="T1" fmla="*/ 132 h 188"/>
                  <a:gd name="T2" fmla="*/ 65 w 187"/>
                  <a:gd name="T3" fmla="*/ 132 h 188"/>
                  <a:gd name="T4" fmla="*/ 113 w 187"/>
                  <a:gd name="T5" fmla="*/ 140 h 188"/>
                  <a:gd name="T6" fmla="*/ 113 w 187"/>
                  <a:gd name="T7" fmla="*/ 140 h 188"/>
                  <a:gd name="T8" fmla="*/ 137 w 187"/>
                  <a:gd name="T9" fmla="*/ 120 h 188"/>
                  <a:gd name="T10" fmla="*/ 137 w 187"/>
                  <a:gd name="T11" fmla="*/ 120 h 188"/>
                  <a:gd name="T12" fmla="*/ 154 w 187"/>
                  <a:gd name="T13" fmla="*/ 73 h 188"/>
                  <a:gd name="T14" fmla="*/ 154 w 187"/>
                  <a:gd name="T15" fmla="*/ 73 h 188"/>
                  <a:gd name="T16" fmla="*/ 116 w 187"/>
                  <a:gd name="T17" fmla="*/ 46 h 188"/>
                  <a:gd name="T18" fmla="*/ 116 w 187"/>
                  <a:gd name="T19" fmla="*/ 46 h 188"/>
                  <a:gd name="T20" fmla="*/ 100 w 187"/>
                  <a:gd name="T21" fmla="*/ 53 h 188"/>
                  <a:gd name="T22" fmla="*/ 100 w 187"/>
                  <a:gd name="T23" fmla="*/ 53 h 188"/>
                  <a:gd name="T24" fmla="*/ 65 w 187"/>
                  <a:gd name="T25" fmla="*/ 132 h 188"/>
                  <a:gd name="T26" fmla="*/ 58 w 187"/>
                  <a:gd name="T27" fmla="*/ 43 h 188"/>
                  <a:gd name="T28" fmla="*/ 58 w 187"/>
                  <a:gd name="T29" fmla="*/ 43 h 188"/>
                  <a:gd name="T30" fmla="*/ 171 w 187"/>
                  <a:gd name="T31" fmla="*/ 53 h 188"/>
                  <a:gd name="T32" fmla="*/ 171 w 187"/>
                  <a:gd name="T33" fmla="*/ 53 h 188"/>
                  <a:gd name="T34" fmla="*/ 180 w 187"/>
                  <a:gd name="T35" fmla="*/ 113 h 188"/>
                  <a:gd name="T36" fmla="*/ 180 w 187"/>
                  <a:gd name="T37" fmla="*/ 113 h 188"/>
                  <a:gd name="T38" fmla="*/ 170 w 187"/>
                  <a:gd name="T39" fmla="*/ 125 h 188"/>
                  <a:gd name="T40" fmla="*/ 170 w 187"/>
                  <a:gd name="T41" fmla="*/ 125 h 188"/>
                  <a:gd name="T42" fmla="*/ 170 w 187"/>
                  <a:gd name="T43" fmla="*/ 149 h 188"/>
                  <a:gd name="T44" fmla="*/ 170 w 187"/>
                  <a:gd name="T45" fmla="*/ 149 h 188"/>
                  <a:gd name="T46" fmla="*/ 36 w 187"/>
                  <a:gd name="T47" fmla="*/ 144 h 188"/>
                  <a:gd name="T48" fmla="*/ 36 w 187"/>
                  <a:gd name="T49" fmla="*/ 144 h 188"/>
                  <a:gd name="T50" fmla="*/ 58 w 187"/>
                  <a:gd name="T51" fmla="*/ 43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7" h="188">
                    <a:moveTo>
                      <a:pt x="65" y="132"/>
                    </a:moveTo>
                    <a:lnTo>
                      <a:pt x="65" y="132"/>
                    </a:lnTo>
                    <a:cubicBezTo>
                      <a:pt x="79" y="144"/>
                      <a:pt x="96" y="144"/>
                      <a:pt x="113" y="140"/>
                    </a:cubicBezTo>
                    <a:lnTo>
                      <a:pt x="113" y="140"/>
                    </a:lnTo>
                    <a:cubicBezTo>
                      <a:pt x="117" y="129"/>
                      <a:pt x="126" y="127"/>
                      <a:pt x="137" y="120"/>
                    </a:cubicBezTo>
                    <a:lnTo>
                      <a:pt x="137" y="120"/>
                    </a:lnTo>
                    <a:cubicBezTo>
                      <a:pt x="154" y="111"/>
                      <a:pt x="164" y="95"/>
                      <a:pt x="154" y="73"/>
                    </a:cubicBezTo>
                    <a:lnTo>
                      <a:pt x="154" y="73"/>
                    </a:lnTo>
                    <a:cubicBezTo>
                      <a:pt x="150" y="64"/>
                      <a:pt x="128" y="46"/>
                      <a:pt x="116" y="46"/>
                    </a:cubicBezTo>
                    <a:lnTo>
                      <a:pt x="116" y="46"/>
                    </a:lnTo>
                    <a:cubicBezTo>
                      <a:pt x="111" y="46"/>
                      <a:pt x="104" y="50"/>
                      <a:pt x="100" y="53"/>
                    </a:cubicBezTo>
                    <a:lnTo>
                      <a:pt x="100" y="53"/>
                    </a:lnTo>
                    <a:cubicBezTo>
                      <a:pt x="76" y="64"/>
                      <a:pt x="21" y="99"/>
                      <a:pt x="65" y="132"/>
                    </a:cubicBezTo>
                    <a:close/>
                    <a:moveTo>
                      <a:pt x="58" y="43"/>
                    </a:moveTo>
                    <a:lnTo>
                      <a:pt x="58" y="43"/>
                    </a:lnTo>
                    <a:cubicBezTo>
                      <a:pt x="90" y="24"/>
                      <a:pt x="146" y="0"/>
                      <a:pt x="171" y="53"/>
                    </a:cubicBezTo>
                    <a:lnTo>
                      <a:pt x="171" y="53"/>
                    </a:lnTo>
                    <a:cubicBezTo>
                      <a:pt x="179" y="71"/>
                      <a:pt x="186" y="96"/>
                      <a:pt x="180" y="113"/>
                    </a:cubicBezTo>
                    <a:lnTo>
                      <a:pt x="180" y="113"/>
                    </a:lnTo>
                    <a:cubicBezTo>
                      <a:pt x="178" y="119"/>
                      <a:pt x="174" y="123"/>
                      <a:pt x="170" y="125"/>
                    </a:cubicBezTo>
                    <a:lnTo>
                      <a:pt x="170" y="125"/>
                    </a:lnTo>
                    <a:cubicBezTo>
                      <a:pt x="176" y="132"/>
                      <a:pt x="179" y="144"/>
                      <a:pt x="170" y="149"/>
                    </a:cubicBezTo>
                    <a:lnTo>
                      <a:pt x="170" y="149"/>
                    </a:lnTo>
                    <a:cubicBezTo>
                      <a:pt x="133" y="167"/>
                      <a:pt x="76" y="187"/>
                      <a:pt x="36" y="144"/>
                    </a:cubicBezTo>
                    <a:lnTo>
                      <a:pt x="36" y="144"/>
                    </a:lnTo>
                    <a:cubicBezTo>
                      <a:pt x="0" y="104"/>
                      <a:pt x="25" y="61"/>
                      <a:pt x="58" y="43"/>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71" name="Freeform 186">
                <a:extLst>
                  <a:ext uri="{FF2B5EF4-FFF2-40B4-BE49-F238E27FC236}">
                    <a16:creationId xmlns:a16="http://schemas.microsoft.com/office/drawing/2014/main" id="{79E11971-451E-864A-84BB-D5263FE27EEE}"/>
                  </a:ext>
                </a:extLst>
              </p:cNvPr>
              <p:cNvSpPr>
                <a:spLocks noChangeArrowheads="1"/>
              </p:cNvSpPr>
              <p:nvPr/>
            </p:nvSpPr>
            <p:spPr bwMode="auto">
              <a:xfrm>
                <a:off x="2939539" y="4094434"/>
                <a:ext cx="84150" cy="71021"/>
              </a:xfrm>
              <a:custGeom>
                <a:avLst/>
                <a:gdLst>
                  <a:gd name="T0" fmla="*/ 129 w 178"/>
                  <a:gd name="T1" fmla="*/ 62 h 150"/>
                  <a:gd name="T2" fmla="*/ 129 w 178"/>
                  <a:gd name="T3" fmla="*/ 62 h 150"/>
                  <a:gd name="T4" fmla="*/ 88 w 178"/>
                  <a:gd name="T5" fmla="*/ 33 h 150"/>
                  <a:gd name="T6" fmla="*/ 88 w 178"/>
                  <a:gd name="T7" fmla="*/ 33 h 150"/>
                  <a:gd name="T8" fmla="*/ 58 w 178"/>
                  <a:gd name="T9" fmla="*/ 42 h 150"/>
                  <a:gd name="T10" fmla="*/ 58 w 178"/>
                  <a:gd name="T11" fmla="*/ 42 h 150"/>
                  <a:gd name="T12" fmla="*/ 23 w 178"/>
                  <a:gd name="T13" fmla="*/ 76 h 150"/>
                  <a:gd name="T14" fmla="*/ 23 w 178"/>
                  <a:gd name="T15" fmla="*/ 76 h 150"/>
                  <a:gd name="T16" fmla="*/ 47 w 178"/>
                  <a:gd name="T17" fmla="*/ 118 h 150"/>
                  <a:gd name="T18" fmla="*/ 47 w 178"/>
                  <a:gd name="T19" fmla="*/ 118 h 150"/>
                  <a:gd name="T20" fmla="*/ 63 w 178"/>
                  <a:gd name="T21" fmla="*/ 118 h 150"/>
                  <a:gd name="T22" fmla="*/ 63 w 178"/>
                  <a:gd name="T23" fmla="*/ 118 h 150"/>
                  <a:gd name="T24" fmla="*/ 129 w 178"/>
                  <a:gd name="T25" fmla="*/ 62 h 150"/>
                  <a:gd name="T26" fmla="*/ 97 w 178"/>
                  <a:gd name="T27" fmla="*/ 145 h 150"/>
                  <a:gd name="T28" fmla="*/ 97 w 178"/>
                  <a:gd name="T29" fmla="*/ 145 h 150"/>
                  <a:gd name="T30" fmla="*/ 0 w 178"/>
                  <a:gd name="T31" fmla="*/ 90 h 150"/>
                  <a:gd name="T32" fmla="*/ 0 w 178"/>
                  <a:gd name="T33" fmla="*/ 90 h 150"/>
                  <a:gd name="T34" fmla="*/ 17 w 178"/>
                  <a:gd name="T35" fmla="*/ 29 h 150"/>
                  <a:gd name="T36" fmla="*/ 17 w 178"/>
                  <a:gd name="T37" fmla="*/ 29 h 150"/>
                  <a:gd name="T38" fmla="*/ 31 w 178"/>
                  <a:gd name="T39" fmla="*/ 24 h 150"/>
                  <a:gd name="T40" fmla="*/ 31 w 178"/>
                  <a:gd name="T41" fmla="*/ 24 h 150"/>
                  <a:gd name="T42" fmla="*/ 42 w 178"/>
                  <a:gd name="T43" fmla="*/ 3 h 150"/>
                  <a:gd name="T44" fmla="*/ 42 w 178"/>
                  <a:gd name="T45" fmla="*/ 3 h 150"/>
                  <a:gd name="T46" fmla="*/ 161 w 178"/>
                  <a:gd name="T47" fmla="*/ 63 h 150"/>
                  <a:gd name="T48" fmla="*/ 161 w 178"/>
                  <a:gd name="T49" fmla="*/ 63 h 150"/>
                  <a:gd name="T50" fmla="*/ 97 w 178"/>
                  <a:gd name="T51" fmla="*/ 14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8" h="150">
                    <a:moveTo>
                      <a:pt x="129" y="62"/>
                    </a:moveTo>
                    <a:lnTo>
                      <a:pt x="129" y="62"/>
                    </a:lnTo>
                    <a:cubicBezTo>
                      <a:pt x="119" y="45"/>
                      <a:pt x="105" y="37"/>
                      <a:pt x="88" y="33"/>
                    </a:cubicBezTo>
                    <a:lnTo>
                      <a:pt x="88" y="33"/>
                    </a:lnTo>
                    <a:cubicBezTo>
                      <a:pt x="80" y="41"/>
                      <a:pt x="71" y="40"/>
                      <a:pt x="58" y="42"/>
                    </a:cubicBezTo>
                    <a:lnTo>
                      <a:pt x="58" y="42"/>
                    </a:lnTo>
                    <a:cubicBezTo>
                      <a:pt x="39" y="44"/>
                      <a:pt x="22" y="53"/>
                      <a:pt x="23" y="76"/>
                    </a:cubicBezTo>
                    <a:lnTo>
                      <a:pt x="23" y="76"/>
                    </a:lnTo>
                    <a:cubicBezTo>
                      <a:pt x="23" y="88"/>
                      <a:pt x="35" y="113"/>
                      <a:pt x="47" y="118"/>
                    </a:cubicBezTo>
                    <a:lnTo>
                      <a:pt x="47" y="118"/>
                    </a:lnTo>
                    <a:cubicBezTo>
                      <a:pt x="51" y="120"/>
                      <a:pt x="59" y="118"/>
                      <a:pt x="63" y="118"/>
                    </a:cubicBezTo>
                    <a:lnTo>
                      <a:pt x="63" y="118"/>
                    </a:lnTo>
                    <a:cubicBezTo>
                      <a:pt x="90" y="118"/>
                      <a:pt x="155" y="109"/>
                      <a:pt x="129" y="62"/>
                    </a:cubicBezTo>
                    <a:close/>
                    <a:moveTo>
                      <a:pt x="97" y="145"/>
                    </a:moveTo>
                    <a:lnTo>
                      <a:pt x="97" y="145"/>
                    </a:lnTo>
                    <a:cubicBezTo>
                      <a:pt x="62" y="149"/>
                      <a:pt x="0" y="146"/>
                      <a:pt x="0" y="90"/>
                    </a:cubicBezTo>
                    <a:lnTo>
                      <a:pt x="0" y="90"/>
                    </a:lnTo>
                    <a:cubicBezTo>
                      <a:pt x="0" y="69"/>
                      <a:pt x="4" y="44"/>
                      <a:pt x="17" y="29"/>
                    </a:cubicBezTo>
                    <a:lnTo>
                      <a:pt x="17" y="29"/>
                    </a:lnTo>
                    <a:cubicBezTo>
                      <a:pt x="21" y="26"/>
                      <a:pt x="26" y="24"/>
                      <a:pt x="31" y="24"/>
                    </a:cubicBezTo>
                    <a:lnTo>
                      <a:pt x="31" y="24"/>
                    </a:lnTo>
                    <a:cubicBezTo>
                      <a:pt x="27" y="15"/>
                      <a:pt x="30" y="3"/>
                      <a:pt x="42" y="3"/>
                    </a:cubicBezTo>
                    <a:lnTo>
                      <a:pt x="42" y="3"/>
                    </a:lnTo>
                    <a:cubicBezTo>
                      <a:pt x="83" y="0"/>
                      <a:pt x="142" y="7"/>
                      <a:pt x="161" y="63"/>
                    </a:cubicBezTo>
                    <a:lnTo>
                      <a:pt x="161" y="63"/>
                    </a:lnTo>
                    <a:cubicBezTo>
                      <a:pt x="177" y="113"/>
                      <a:pt x="135" y="142"/>
                      <a:pt x="97" y="145"/>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72" name="Freeform 187">
                <a:extLst>
                  <a:ext uri="{FF2B5EF4-FFF2-40B4-BE49-F238E27FC236}">
                    <a16:creationId xmlns:a16="http://schemas.microsoft.com/office/drawing/2014/main" id="{F462A1AE-9816-7143-9305-A078763D0EFC}"/>
                  </a:ext>
                </a:extLst>
              </p:cNvPr>
              <p:cNvSpPr>
                <a:spLocks/>
              </p:cNvSpPr>
              <p:nvPr/>
            </p:nvSpPr>
            <p:spPr bwMode="auto">
              <a:xfrm>
                <a:off x="3103014" y="4077072"/>
                <a:ext cx="81699" cy="113117"/>
              </a:xfrm>
              <a:custGeom>
                <a:avLst/>
                <a:gdLst>
                  <a:gd name="T0" fmla="*/ 48169 w 173"/>
                  <a:gd name="T1" fmla="*/ 22910 h 237"/>
                  <a:gd name="T2" fmla="*/ 48169 w 173"/>
                  <a:gd name="T3" fmla="*/ 22910 h 237"/>
                  <a:gd name="T4" fmla="*/ 26918 w 173"/>
                  <a:gd name="T5" fmla="*/ 34365 h 237"/>
                  <a:gd name="T6" fmla="*/ 26918 w 173"/>
                  <a:gd name="T7" fmla="*/ 34365 h 237"/>
                  <a:gd name="T8" fmla="*/ 22668 w 173"/>
                  <a:gd name="T9" fmla="*/ 52024 h 237"/>
                  <a:gd name="T10" fmla="*/ 22668 w 173"/>
                  <a:gd name="T11" fmla="*/ 52024 h 237"/>
                  <a:gd name="T12" fmla="*/ 27390 w 173"/>
                  <a:gd name="T13" fmla="*/ 80184 h 237"/>
                  <a:gd name="T14" fmla="*/ 27390 w 173"/>
                  <a:gd name="T15" fmla="*/ 80184 h 237"/>
                  <a:gd name="T16" fmla="*/ 50531 w 173"/>
                  <a:gd name="T17" fmla="*/ 80661 h 237"/>
                  <a:gd name="T18" fmla="*/ 50531 w 173"/>
                  <a:gd name="T19" fmla="*/ 80661 h 237"/>
                  <a:gd name="T20" fmla="*/ 54781 w 173"/>
                  <a:gd name="T21" fmla="*/ 73025 h 237"/>
                  <a:gd name="T22" fmla="*/ 54781 w 173"/>
                  <a:gd name="T23" fmla="*/ 73025 h 237"/>
                  <a:gd name="T24" fmla="*/ 48169 w 173"/>
                  <a:gd name="T25" fmla="*/ 22910 h 237"/>
                  <a:gd name="T26" fmla="*/ 74143 w 173"/>
                  <a:gd name="T27" fmla="*/ 64434 h 237"/>
                  <a:gd name="T28" fmla="*/ 74143 w 173"/>
                  <a:gd name="T29" fmla="*/ 64434 h 237"/>
                  <a:gd name="T30" fmla="*/ 26918 w 173"/>
                  <a:gd name="T31" fmla="*/ 94980 h 237"/>
                  <a:gd name="T32" fmla="*/ 26918 w 173"/>
                  <a:gd name="T33" fmla="*/ 94980 h 237"/>
                  <a:gd name="T34" fmla="*/ 7084 w 173"/>
                  <a:gd name="T35" fmla="*/ 68729 h 237"/>
                  <a:gd name="T36" fmla="*/ 7084 w 173"/>
                  <a:gd name="T37" fmla="*/ 68729 h 237"/>
                  <a:gd name="T38" fmla="*/ 8028 w 173"/>
                  <a:gd name="T39" fmla="*/ 59661 h 237"/>
                  <a:gd name="T40" fmla="*/ 8028 w 173"/>
                  <a:gd name="T41" fmla="*/ 59661 h 237"/>
                  <a:gd name="T42" fmla="*/ 1889 w 173"/>
                  <a:gd name="T43" fmla="*/ 48206 h 237"/>
                  <a:gd name="T44" fmla="*/ 1889 w 173"/>
                  <a:gd name="T45" fmla="*/ 48206 h 237"/>
                  <a:gd name="T46" fmla="*/ 56198 w 173"/>
                  <a:gd name="T47" fmla="*/ 8591 h 237"/>
                  <a:gd name="T48" fmla="*/ 56198 w 173"/>
                  <a:gd name="T49" fmla="*/ 8591 h 237"/>
                  <a:gd name="T50" fmla="*/ 74143 w 173"/>
                  <a:gd name="T51" fmla="*/ 64434 h 2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3" h="237">
                    <a:moveTo>
                      <a:pt x="102" y="48"/>
                    </a:moveTo>
                    <a:lnTo>
                      <a:pt x="102" y="48"/>
                    </a:lnTo>
                    <a:cubicBezTo>
                      <a:pt x="83" y="47"/>
                      <a:pt x="67" y="58"/>
                      <a:pt x="57" y="72"/>
                    </a:cubicBezTo>
                    <a:cubicBezTo>
                      <a:pt x="58" y="85"/>
                      <a:pt x="53" y="94"/>
                      <a:pt x="48" y="109"/>
                    </a:cubicBezTo>
                    <a:cubicBezTo>
                      <a:pt x="40" y="130"/>
                      <a:pt x="38" y="153"/>
                      <a:pt x="58" y="168"/>
                    </a:cubicBezTo>
                    <a:cubicBezTo>
                      <a:pt x="69" y="174"/>
                      <a:pt x="96" y="178"/>
                      <a:pt x="107" y="169"/>
                    </a:cubicBezTo>
                    <a:cubicBezTo>
                      <a:pt x="111" y="167"/>
                      <a:pt x="113" y="157"/>
                      <a:pt x="116" y="153"/>
                    </a:cubicBezTo>
                    <a:cubicBezTo>
                      <a:pt x="130" y="125"/>
                      <a:pt x="157" y="52"/>
                      <a:pt x="102" y="48"/>
                    </a:cubicBezTo>
                    <a:close/>
                    <a:moveTo>
                      <a:pt x="157" y="135"/>
                    </a:moveTo>
                    <a:lnTo>
                      <a:pt x="157" y="135"/>
                    </a:lnTo>
                    <a:cubicBezTo>
                      <a:pt x="141" y="173"/>
                      <a:pt x="107" y="236"/>
                      <a:pt x="57" y="199"/>
                    </a:cubicBezTo>
                    <a:cubicBezTo>
                      <a:pt x="40" y="186"/>
                      <a:pt x="20" y="167"/>
                      <a:pt x="15" y="144"/>
                    </a:cubicBezTo>
                    <a:cubicBezTo>
                      <a:pt x="15" y="138"/>
                      <a:pt x="15" y="131"/>
                      <a:pt x="17" y="125"/>
                    </a:cubicBezTo>
                    <a:cubicBezTo>
                      <a:pt x="8" y="125"/>
                      <a:pt x="0" y="113"/>
                      <a:pt x="4" y="101"/>
                    </a:cubicBezTo>
                    <a:cubicBezTo>
                      <a:pt x="25" y="59"/>
                      <a:pt x="62" y="0"/>
                      <a:pt x="119" y="18"/>
                    </a:cubicBezTo>
                    <a:cubicBezTo>
                      <a:pt x="170" y="33"/>
                      <a:pt x="172" y="94"/>
                      <a:pt x="157" y="13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73" name="Freeform 188">
                <a:extLst>
                  <a:ext uri="{FF2B5EF4-FFF2-40B4-BE49-F238E27FC236}">
                    <a16:creationId xmlns:a16="http://schemas.microsoft.com/office/drawing/2014/main" id="{32BAC309-91CF-C24E-ACFD-3FE0DD4FD982}"/>
                  </a:ext>
                </a:extLst>
              </p:cNvPr>
              <p:cNvSpPr>
                <a:spLocks noChangeArrowheads="1"/>
              </p:cNvSpPr>
              <p:nvPr/>
            </p:nvSpPr>
            <p:spPr bwMode="auto">
              <a:xfrm>
                <a:off x="3433327" y="4084964"/>
                <a:ext cx="96853" cy="93116"/>
              </a:xfrm>
              <a:custGeom>
                <a:avLst/>
                <a:gdLst>
                  <a:gd name="T0" fmla="*/ 60 w 203"/>
                  <a:gd name="T1" fmla="*/ 133 h 196"/>
                  <a:gd name="T2" fmla="*/ 60 w 203"/>
                  <a:gd name="T3" fmla="*/ 133 h 196"/>
                  <a:gd name="T4" fmla="*/ 109 w 203"/>
                  <a:gd name="T5" fmla="*/ 149 h 196"/>
                  <a:gd name="T6" fmla="*/ 109 w 203"/>
                  <a:gd name="T7" fmla="*/ 149 h 196"/>
                  <a:gd name="T8" fmla="*/ 142 w 203"/>
                  <a:gd name="T9" fmla="*/ 131 h 196"/>
                  <a:gd name="T10" fmla="*/ 142 w 203"/>
                  <a:gd name="T11" fmla="*/ 131 h 196"/>
                  <a:gd name="T12" fmla="*/ 176 w 203"/>
                  <a:gd name="T13" fmla="*/ 82 h 196"/>
                  <a:gd name="T14" fmla="*/ 176 w 203"/>
                  <a:gd name="T15" fmla="*/ 82 h 196"/>
                  <a:gd name="T16" fmla="*/ 144 w 203"/>
                  <a:gd name="T17" fmla="*/ 46 h 196"/>
                  <a:gd name="T18" fmla="*/ 144 w 203"/>
                  <a:gd name="T19" fmla="*/ 46 h 196"/>
                  <a:gd name="T20" fmla="*/ 126 w 203"/>
                  <a:gd name="T21" fmla="*/ 50 h 196"/>
                  <a:gd name="T22" fmla="*/ 126 w 203"/>
                  <a:gd name="T23" fmla="*/ 50 h 196"/>
                  <a:gd name="T24" fmla="*/ 60 w 203"/>
                  <a:gd name="T25" fmla="*/ 133 h 196"/>
                  <a:gd name="T26" fmla="*/ 84 w 203"/>
                  <a:gd name="T27" fmla="*/ 33 h 196"/>
                  <a:gd name="T28" fmla="*/ 84 w 203"/>
                  <a:gd name="T29" fmla="*/ 33 h 196"/>
                  <a:gd name="T30" fmla="*/ 200 w 203"/>
                  <a:gd name="T31" fmla="*/ 60 h 196"/>
                  <a:gd name="T32" fmla="*/ 200 w 203"/>
                  <a:gd name="T33" fmla="*/ 60 h 196"/>
                  <a:gd name="T34" fmla="*/ 189 w 203"/>
                  <a:gd name="T35" fmla="*/ 129 h 196"/>
                  <a:gd name="T36" fmla="*/ 189 w 203"/>
                  <a:gd name="T37" fmla="*/ 129 h 196"/>
                  <a:gd name="T38" fmla="*/ 173 w 203"/>
                  <a:gd name="T39" fmla="*/ 140 h 196"/>
                  <a:gd name="T40" fmla="*/ 173 w 203"/>
                  <a:gd name="T41" fmla="*/ 140 h 196"/>
                  <a:gd name="T42" fmla="*/ 165 w 203"/>
                  <a:gd name="T43" fmla="*/ 166 h 196"/>
                  <a:gd name="T44" fmla="*/ 165 w 203"/>
                  <a:gd name="T45" fmla="*/ 166 h 196"/>
                  <a:gd name="T46" fmla="*/ 25 w 203"/>
                  <a:gd name="T47" fmla="*/ 142 h 196"/>
                  <a:gd name="T48" fmla="*/ 25 w 203"/>
                  <a:gd name="T49" fmla="*/ 142 h 196"/>
                  <a:gd name="T50" fmla="*/ 84 w 203"/>
                  <a:gd name="T51" fmla="*/ 33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3" h="196">
                    <a:moveTo>
                      <a:pt x="60" y="133"/>
                    </a:moveTo>
                    <a:lnTo>
                      <a:pt x="60" y="133"/>
                    </a:lnTo>
                    <a:cubicBezTo>
                      <a:pt x="72" y="148"/>
                      <a:pt x="91" y="152"/>
                      <a:pt x="109" y="149"/>
                    </a:cubicBezTo>
                    <a:lnTo>
                      <a:pt x="109" y="149"/>
                    </a:lnTo>
                    <a:cubicBezTo>
                      <a:pt x="115" y="138"/>
                      <a:pt x="127" y="137"/>
                      <a:pt x="142" y="131"/>
                    </a:cubicBezTo>
                    <a:lnTo>
                      <a:pt x="142" y="131"/>
                    </a:lnTo>
                    <a:cubicBezTo>
                      <a:pt x="163" y="121"/>
                      <a:pt x="179" y="107"/>
                      <a:pt x="176" y="82"/>
                    </a:cubicBezTo>
                    <a:lnTo>
                      <a:pt x="176" y="82"/>
                    </a:lnTo>
                    <a:cubicBezTo>
                      <a:pt x="173" y="70"/>
                      <a:pt x="158" y="48"/>
                      <a:pt x="144" y="46"/>
                    </a:cubicBezTo>
                    <a:lnTo>
                      <a:pt x="144" y="46"/>
                    </a:lnTo>
                    <a:cubicBezTo>
                      <a:pt x="139" y="45"/>
                      <a:pt x="131" y="49"/>
                      <a:pt x="126" y="50"/>
                    </a:cubicBezTo>
                    <a:lnTo>
                      <a:pt x="126" y="50"/>
                    </a:lnTo>
                    <a:cubicBezTo>
                      <a:pt x="96" y="60"/>
                      <a:pt x="26" y="91"/>
                      <a:pt x="60" y="133"/>
                    </a:cubicBezTo>
                    <a:close/>
                    <a:moveTo>
                      <a:pt x="84" y="33"/>
                    </a:moveTo>
                    <a:lnTo>
                      <a:pt x="84" y="33"/>
                    </a:lnTo>
                    <a:cubicBezTo>
                      <a:pt x="123" y="19"/>
                      <a:pt x="192" y="0"/>
                      <a:pt x="200" y="60"/>
                    </a:cubicBezTo>
                    <a:lnTo>
                      <a:pt x="200" y="60"/>
                    </a:lnTo>
                    <a:cubicBezTo>
                      <a:pt x="202" y="83"/>
                      <a:pt x="202" y="111"/>
                      <a:pt x="189" y="129"/>
                    </a:cubicBezTo>
                    <a:lnTo>
                      <a:pt x="189" y="129"/>
                    </a:lnTo>
                    <a:cubicBezTo>
                      <a:pt x="185" y="135"/>
                      <a:pt x="179" y="138"/>
                      <a:pt x="173" y="140"/>
                    </a:cubicBezTo>
                    <a:lnTo>
                      <a:pt x="173" y="140"/>
                    </a:lnTo>
                    <a:cubicBezTo>
                      <a:pt x="179" y="148"/>
                      <a:pt x="177" y="162"/>
                      <a:pt x="165" y="166"/>
                    </a:cubicBezTo>
                    <a:lnTo>
                      <a:pt x="165" y="166"/>
                    </a:lnTo>
                    <a:cubicBezTo>
                      <a:pt x="121" y="182"/>
                      <a:pt x="54" y="195"/>
                      <a:pt x="25" y="142"/>
                    </a:cubicBezTo>
                    <a:lnTo>
                      <a:pt x="25" y="142"/>
                    </a:lnTo>
                    <a:cubicBezTo>
                      <a:pt x="0" y="96"/>
                      <a:pt x="43" y="50"/>
                      <a:pt x="84" y="33"/>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74" name="Freeform 189">
                <a:extLst>
                  <a:ext uri="{FF2B5EF4-FFF2-40B4-BE49-F238E27FC236}">
                    <a16:creationId xmlns:a16="http://schemas.microsoft.com/office/drawing/2014/main" id="{BDEF8E9F-39FB-D446-B9E1-E562D42DC835}"/>
                  </a:ext>
                </a:extLst>
              </p:cNvPr>
              <p:cNvSpPr>
                <a:spLocks/>
              </p:cNvSpPr>
              <p:nvPr/>
            </p:nvSpPr>
            <p:spPr bwMode="auto">
              <a:xfrm>
                <a:off x="3614154" y="4079168"/>
                <a:ext cx="83794" cy="113117"/>
              </a:xfrm>
              <a:custGeom>
                <a:avLst/>
                <a:gdLst>
                  <a:gd name="T0" fmla="*/ 49319 w 175"/>
                  <a:gd name="T1" fmla="*/ 23387 h 237"/>
                  <a:gd name="T2" fmla="*/ 49319 w 175"/>
                  <a:gd name="T3" fmla="*/ 23387 h 237"/>
                  <a:gd name="T4" fmla="*/ 27293 w 175"/>
                  <a:gd name="T5" fmla="*/ 34842 h 237"/>
                  <a:gd name="T6" fmla="*/ 27293 w 175"/>
                  <a:gd name="T7" fmla="*/ 34842 h 237"/>
                  <a:gd name="T8" fmla="*/ 22505 w 175"/>
                  <a:gd name="T9" fmla="*/ 52024 h 237"/>
                  <a:gd name="T10" fmla="*/ 22505 w 175"/>
                  <a:gd name="T11" fmla="*/ 52024 h 237"/>
                  <a:gd name="T12" fmla="*/ 27772 w 175"/>
                  <a:gd name="T13" fmla="*/ 80661 h 237"/>
                  <a:gd name="T14" fmla="*/ 27772 w 175"/>
                  <a:gd name="T15" fmla="*/ 80661 h 237"/>
                  <a:gd name="T16" fmla="*/ 51234 w 175"/>
                  <a:gd name="T17" fmla="*/ 81139 h 237"/>
                  <a:gd name="T18" fmla="*/ 51234 w 175"/>
                  <a:gd name="T19" fmla="*/ 81139 h 237"/>
                  <a:gd name="T20" fmla="*/ 55543 w 175"/>
                  <a:gd name="T21" fmla="*/ 73025 h 237"/>
                  <a:gd name="T22" fmla="*/ 55543 w 175"/>
                  <a:gd name="T23" fmla="*/ 73025 h 237"/>
                  <a:gd name="T24" fmla="*/ 49319 w 175"/>
                  <a:gd name="T25" fmla="*/ 23387 h 237"/>
                  <a:gd name="T26" fmla="*/ 75175 w 175"/>
                  <a:gd name="T27" fmla="*/ 64911 h 237"/>
                  <a:gd name="T28" fmla="*/ 75175 w 175"/>
                  <a:gd name="T29" fmla="*/ 64911 h 237"/>
                  <a:gd name="T30" fmla="*/ 27293 w 175"/>
                  <a:gd name="T31" fmla="*/ 95457 h 237"/>
                  <a:gd name="T32" fmla="*/ 27293 w 175"/>
                  <a:gd name="T33" fmla="*/ 95457 h 237"/>
                  <a:gd name="T34" fmla="*/ 7661 w 175"/>
                  <a:gd name="T35" fmla="*/ 68729 h 237"/>
                  <a:gd name="T36" fmla="*/ 7661 w 175"/>
                  <a:gd name="T37" fmla="*/ 68729 h 237"/>
                  <a:gd name="T38" fmla="*/ 8140 w 175"/>
                  <a:gd name="T39" fmla="*/ 59661 h 237"/>
                  <a:gd name="T40" fmla="*/ 8140 w 175"/>
                  <a:gd name="T41" fmla="*/ 59661 h 237"/>
                  <a:gd name="T42" fmla="*/ 1915 w 175"/>
                  <a:gd name="T43" fmla="*/ 48683 h 237"/>
                  <a:gd name="T44" fmla="*/ 1915 w 175"/>
                  <a:gd name="T45" fmla="*/ 48683 h 237"/>
                  <a:gd name="T46" fmla="*/ 56501 w 175"/>
                  <a:gd name="T47" fmla="*/ 8114 h 237"/>
                  <a:gd name="T48" fmla="*/ 56501 w 175"/>
                  <a:gd name="T49" fmla="*/ 8114 h 237"/>
                  <a:gd name="T50" fmla="*/ 75175 w 175"/>
                  <a:gd name="T51" fmla="*/ 64911 h 2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5" h="237">
                    <a:moveTo>
                      <a:pt x="103" y="49"/>
                    </a:moveTo>
                    <a:lnTo>
                      <a:pt x="103" y="49"/>
                    </a:lnTo>
                    <a:cubicBezTo>
                      <a:pt x="83" y="46"/>
                      <a:pt x="69" y="58"/>
                      <a:pt x="57" y="73"/>
                    </a:cubicBezTo>
                    <a:cubicBezTo>
                      <a:pt x="58" y="86"/>
                      <a:pt x="53" y="95"/>
                      <a:pt x="47" y="109"/>
                    </a:cubicBezTo>
                    <a:cubicBezTo>
                      <a:pt x="40" y="130"/>
                      <a:pt x="38" y="153"/>
                      <a:pt x="58" y="169"/>
                    </a:cubicBezTo>
                    <a:cubicBezTo>
                      <a:pt x="69" y="175"/>
                      <a:pt x="96" y="178"/>
                      <a:pt x="107" y="170"/>
                    </a:cubicBezTo>
                    <a:cubicBezTo>
                      <a:pt x="111" y="166"/>
                      <a:pt x="113" y="157"/>
                      <a:pt x="116" y="153"/>
                    </a:cubicBezTo>
                    <a:cubicBezTo>
                      <a:pt x="130" y="125"/>
                      <a:pt x="157" y="53"/>
                      <a:pt x="103" y="49"/>
                    </a:cubicBezTo>
                    <a:close/>
                    <a:moveTo>
                      <a:pt x="157" y="136"/>
                    </a:moveTo>
                    <a:lnTo>
                      <a:pt x="157" y="136"/>
                    </a:lnTo>
                    <a:cubicBezTo>
                      <a:pt x="141" y="174"/>
                      <a:pt x="107" y="236"/>
                      <a:pt x="57" y="200"/>
                    </a:cubicBezTo>
                    <a:cubicBezTo>
                      <a:pt x="40" y="187"/>
                      <a:pt x="20" y="166"/>
                      <a:pt x="16" y="144"/>
                    </a:cubicBezTo>
                    <a:cubicBezTo>
                      <a:pt x="15" y="138"/>
                      <a:pt x="16" y="130"/>
                      <a:pt x="17" y="125"/>
                    </a:cubicBezTo>
                    <a:cubicBezTo>
                      <a:pt x="8" y="124"/>
                      <a:pt x="0" y="113"/>
                      <a:pt x="4" y="102"/>
                    </a:cubicBezTo>
                    <a:cubicBezTo>
                      <a:pt x="25" y="58"/>
                      <a:pt x="62" y="0"/>
                      <a:pt x="118" y="17"/>
                    </a:cubicBezTo>
                    <a:cubicBezTo>
                      <a:pt x="170" y="32"/>
                      <a:pt x="174" y="94"/>
                      <a:pt x="157" y="136"/>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75" name="Freeform 190">
                <a:extLst>
                  <a:ext uri="{FF2B5EF4-FFF2-40B4-BE49-F238E27FC236}">
                    <a16:creationId xmlns:a16="http://schemas.microsoft.com/office/drawing/2014/main" id="{9043FD06-E30F-C348-8212-CDE2A9E5B422}"/>
                  </a:ext>
                </a:extLst>
              </p:cNvPr>
              <p:cNvSpPr>
                <a:spLocks noChangeArrowheads="1"/>
              </p:cNvSpPr>
              <p:nvPr/>
            </p:nvSpPr>
            <p:spPr bwMode="auto">
              <a:xfrm>
                <a:off x="3274553" y="4096012"/>
                <a:ext cx="84151" cy="71022"/>
              </a:xfrm>
              <a:custGeom>
                <a:avLst/>
                <a:gdLst>
                  <a:gd name="T0" fmla="*/ 128 w 177"/>
                  <a:gd name="T1" fmla="*/ 62 h 149"/>
                  <a:gd name="T2" fmla="*/ 128 w 177"/>
                  <a:gd name="T3" fmla="*/ 62 h 149"/>
                  <a:gd name="T4" fmla="*/ 88 w 177"/>
                  <a:gd name="T5" fmla="*/ 34 h 149"/>
                  <a:gd name="T6" fmla="*/ 88 w 177"/>
                  <a:gd name="T7" fmla="*/ 34 h 149"/>
                  <a:gd name="T8" fmla="*/ 57 w 177"/>
                  <a:gd name="T9" fmla="*/ 42 h 149"/>
                  <a:gd name="T10" fmla="*/ 57 w 177"/>
                  <a:gd name="T11" fmla="*/ 42 h 149"/>
                  <a:gd name="T12" fmla="*/ 22 w 177"/>
                  <a:gd name="T13" fmla="*/ 76 h 149"/>
                  <a:gd name="T14" fmla="*/ 22 w 177"/>
                  <a:gd name="T15" fmla="*/ 76 h 149"/>
                  <a:gd name="T16" fmla="*/ 46 w 177"/>
                  <a:gd name="T17" fmla="*/ 118 h 149"/>
                  <a:gd name="T18" fmla="*/ 46 w 177"/>
                  <a:gd name="T19" fmla="*/ 118 h 149"/>
                  <a:gd name="T20" fmla="*/ 63 w 177"/>
                  <a:gd name="T21" fmla="*/ 119 h 149"/>
                  <a:gd name="T22" fmla="*/ 63 w 177"/>
                  <a:gd name="T23" fmla="*/ 119 h 149"/>
                  <a:gd name="T24" fmla="*/ 128 w 177"/>
                  <a:gd name="T25" fmla="*/ 62 h 149"/>
                  <a:gd name="T26" fmla="*/ 96 w 177"/>
                  <a:gd name="T27" fmla="*/ 146 h 149"/>
                  <a:gd name="T28" fmla="*/ 96 w 177"/>
                  <a:gd name="T29" fmla="*/ 146 h 149"/>
                  <a:gd name="T30" fmla="*/ 0 w 177"/>
                  <a:gd name="T31" fmla="*/ 89 h 149"/>
                  <a:gd name="T32" fmla="*/ 0 w 177"/>
                  <a:gd name="T33" fmla="*/ 89 h 149"/>
                  <a:gd name="T34" fmla="*/ 16 w 177"/>
                  <a:gd name="T35" fmla="*/ 30 h 149"/>
                  <a:gd name="T36" fmla="*/ 16 w 177"/>
                  <a:gd name="T37" fmla="*/ 30 h 149"/>
                  <a:gd name="T38" fmla="*/ 30 w 177"/>
                  <a:gd name="T39" fmla="*/ 23 h 149"/>
                  <a:gd name="T40" fmla="*/ 30 w 177"/>
                  <a:gd name="T41" fmla="*/ 23 h 149"/>
                  <a:gd name="T42" fmla="*/ 41 w 177"/>
                  <a:gd name="T43" fmla="*/ 2 h 149"/>
                  <a:gd name="T44" fmla="*/ 41 w 177"/>
                  <a:gd name="T45" fmla="*/ 2 h 149"/>
                  <a:gd name="T46" fmla="*/ 160 w 177"/>
                  <a:gd name="T47" fmla="*/ 63 h 149"/>
                  <a:gd name="T48" fmla="*/ 160 w 177"/>
                  <a:gd name="T49" fmla="*/ 63 h 149"/>
                  <a:gd name="T50" fmla="*/ 96 w 177"/>
                  <a:gd name="T51" fmla="*/ 146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7" h="149">
                    <a:moveTo>
                      <a:pt x="128" y="62"/>
                    </a:moveTo>
                    <a:lnTo>
                      <a:pt x="128" y="62"/>
                    </a:lnTo>
                    <a:cubicBezTo>
                      <a:pt x="120" y="44"/>
                      <a:pt x="104" y="37"/>
                      <a:pt x="88" y="34"/>
                    </a:cubicBezTo>
                    <a:lnTo>
                      <a:pt x="88" y="34"/>
                    </a:lnTo>
                    <a:cubicBezTo>
                      <a:pt x="80" y="41"/>
                      <a:pt x="70" y="41"/>
                      <a:pt x="57" y="42"/>
                    </a:cubicBezTo>
                    <a:lnTo>
                      <a:pt x="57" y="42"/>
                    </a:lnTo>
                    <a:cubicBezTo>
                      <a:pt x="38" y="44"/>
                      <a:pt x="21" y="54"/>
                      <a:pt x="22" y="76"/>
                    </a:cubicBezTo>
                    <a:lnTo>
                      <a:pt x="22" y="76"/>
                    </a:lnTo>
                    <a:cubicBezTo>
                      <a:pt x="22" y="88"/>
                      <a:pt x="34" y="113"/>
                      <a:pt x="46" y="118"/>
                    </a:cubicBezTo>
                    <a:lnTo>
                      <a:pt x="46" y="118"/>
                    </a:lnTo>
                    <a:cubicBezTo>
                      <a:pt x="50" y="119"/>
                      <a:pt x="58" y="119"/>
                      <a:pt x="63" y="119"/>
                    </a:cubicBezTo>
                    <a:lnTo>
                      <a:pt x="63" y="119"/>
                    </a:lnTo>
                    <a:cubicBezTo>
                      <a:pt x="89" y="119"/>
                      <a:pt x="154" y="110"/>
                      <a:pt x="128" y="62"/>
                    </a:cubicBezTo>
                    <a:close/>
                    <a:moveTo>
                      <a:pt x="96" y="146"/>
                    </a:moveTo>
                    <a:lnTo>
                      <a:pt x="96" y="146"/>
                    </a:lnTo>
                    <a:cubicBezTo>
                      <a:pt x="61" y="148"/>
                      <a:pt x="0" y="147"/>
                      <a:pt x="0" y="89"/>
                    </a:cubicBezTo>
                    <a:lnTo>
                      <a:pt x="0" y="89"/>
                    </a:lnTo>
                    <a:cubicBezTo>
                      <a:pt x="0" y="68"/>
                      <a:pt x="3" y="43"/>
                      <a:pt x="16" y="30"/>
                    </a:cubicBezTo>
                    <a:lnTo>
                      <a:pt x="16" y="30"/>
                    </a:lnTo>
                    <a:cubicBezTo>
                      <a:pt x="20" y="26"/>
                      <a:pt x="25" y="23"/>
                      <a:pt x="30" y="23"/>
                    </a:cubicBezTo>
                    <a:lnTo>
                      <a:pt x="30" y="23"/>
                    </a:lnTo>
                    <a:cubicBezTo>
                      <a:pt x="28" y="14"/>
                      <a:pt x="29" y="4"/>
                      <a:pt x="41" y="2"/>
                    </a:cubicBezTo>
                    <a:lnTo>
                      <a:pt x="41" y="2"/>
                    </a:lnTo>
                    <a:cubicBezTo>
                      <a:pt x="82" y="0"/>
                      <a:pt x="141" y="8"/>
                      <a:pt x="160" y="63"/>
                    </a:cubicBezTo>
                    <a:lnTo>
                      <a:pt x="160" y="63"/>
                    </a:lnTo>
                    <a:cubicBezTo>
                      <a:pt x="176" y="113"/>
                      <a:pt x="134" y="142"/>
                      <a:pt x="96" y="146"/>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76" name="Freeform 191">
                <a:extLst>
                  <a:ext uri="{FF2B5EF4-FFF2-40B4-BE49-F238E27FC236}">
                    <a16:creationId xmlns:a16="http://schemas.microsoft.com/office/drawing/2014/main" id="{2F90BDCB-B558-F945-9C28-1EE4EC514E33}"/>
                  </a:ext>
                </a:extLst>
              </p:cNvPr>
              <p:cNvSpPr>
                <a:spLocks noChangeArrowheads="1"/>
              </p:cNvSpPr>
              <p:nvPr/>
            </p:nvSpPr>
            <p:spPr bwMode="auto">
              <a:xfrm>
                <a:off x="3774692" y="4084964"/>
                <a:ext cx="90501" cy="88382"/>
              </a:xfrm>
              <a:custGeom>
                <a:avLst/>
                <a:gdLst>
                  <a:gd name="T0" fmla="*/ 66 w 188"/>
                  <a:gd name="T1" fmla="*/ 131 h 186"/>
                  <a:gd name="T2" fmla="*/ 66 w 188"/>
                  <a:gd name="T3" fmla="*/ 131 h 186"/>
                  <a:gd name="T4" fmla="*/ 113 w 188"/>
                  <a:gd name="T5" fmla="*/ 139 h 186"/>
                  <a:gd name="T6" fmla="*/ 113 w 188"/>
                  <a:gd name="T7" fmla="*/ 139 h 186"/>
                  <a:gd name="T8" fmla="*/ 138 w 188"/>
                  <a:gd name="T9" fmla="*/ 119 h 186"/>
                  <a:gd name="T10" fmla="*/ 138 w 188"/>
                  <a:gd name="T11" fmla="*/ 119 h 186"/>
                  <a:gd name="T12" fmla="*/ 155 w 188"/>
                  <a:gd name="T13" fmla="*/ 73 h 186"/>
                  <a:gd name="T14" fmla="*/ 155 w 188"/>
                  <a:gd name="T15" fmla="*/ 73 h 186"/>
                  <a:gd name="T16" fmla="*/ 117 w 188"/>
                  <a:gd name="T17" fmla="*/ 44 h 186"/>
                  <a:gd name="T18" fmla="*/ 117 w 188"/>
                  <a:gd name="T19" fmla="*/ 44 h 186"/>
                  <a:gd name="T20" fmla="*/ 101 w 188"/>
                  <a:gd name="T21" fmla="*/ 51 h 186"/>
                  <a:gd name="T22" fmla="*/ 101 w 188"/>
                  <a:gd name="T23" fmla="*/ 51 h 186"/>
                  <a:gd name="T24" fmla="*/ 66 w 188"/>
                  <a:gd name="T25" fmla="*/ 131 h 186"/>
                  <a:gd name="T26" fmla="*/ 59 w 188"/>
                  <a:gd name="T27" fmla="*/ 42 h 186"/>
                  <a:gd name="T28" fmla="*/ 59 w 188"/>
                  <a:gd name="T29" fmla="*/ 42 h 186"/>
                  <a:gd name="T30" fmla="*/ 171 w 188"/>
                  <a:gd name="T31" fmla="*/ 52 h 186"/>
                  <a:gd name="T32" fmla="*/ 171 w 188"/>
                  <a:gd name="T33" fmla="*/ 52 h 186"/>
                  <a:gd name="T34" fmla="*/ 180 w 188"/>
                  <a:gd name="T35" fmla="*/ 113 h 186"/>
                  <a:gd name="T36" fmla="*/ 180 w 188"/>
                  <a:gd name="T37" fmla="*/ 113 h 186"/>
                  <a:gd name="T38" fmla="*/ 170 w 188"/>
                  <a:gd name="T39" fmla="*/ 125 h 186"/>
                  <a:gd name="T40" fmla="*/ 170 w 188"/>
                  <a:gd name="T41" fmla="*/ 125 h 186"/>
                  <a:gd name="T42" fmla="*/ 170 w 188"/>
                  <a:gd name="T43" fmla="*/ 148 h 186"/>
                  <a:gd name="T44" fmla="*/ 170 w 188"/>
                  <a:gd name="T45" fmla="*/ 148 h 186"/>
                  <a:gd name="T46" fmla="*/ 37 w 188"/>
                  <a:gd name="T47" fmla="*/ 142 h 186"/>
                  <a:gd name="T48" fmla="*/ 37 w 188"/>
                  <a:gd name="T49" fmla="*/ 142 h 186"/>
                  <a:gd name="T50" fmla="*/ 59 w 188"/>
                  <a:gd name="T51" fmla="*/ 42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8" h="186">
                    <a:moveTo>
                      <a:pt x="66" y="131"/>
                    </a:moveTo>
                    <a:lnTo>
                      <a:pt x="66" y="131"/>
                    </a:lnTo>
                    <a:cubicBezTo>
                      <a:pt x="80" y="142"/>
                      <a:pt x="97" y="143"/>
                      <a:pt x="113" y="139"/>
                    </a:cubicBezTo>
                    <a:lnTo>
                      <a:pt x="113" y="139"/>
                    </a:lnTo>
                    <a:cubicBezTo>
                      <a:pt x="117" y="129"/>
                      <a:pt x="126" y="126"/>
                      <a:pt x="138" y="119"/>
                    </a:cubicBezTo>
                    <a:lnTo>
                      <a:pt x="138" y="119"/>
                    </a:lnTo>
                    <a:cubicBezTo>
                      <a:pt x="154" y="109"/>
                      <a:pt x="166" y="94"/>
                      <a:pt x="155" y="73"/>
                    </a:cubicBezTo>
                    <a:lnTo>
                      <a:pt x="155" y="73"/>
                    </a:lnTo>
                    <a:cubicBezTo>
                      <a:pt x="150" y="62"/>
                      <a:pt x="129" y="44"/>
                      <a:pt x="117" y="44"/>
                    </a:cubicBezTo>
                    <a:lnTo>
                      <a:pt x="117" y="44"/>
                    </a:lnTo>
                    <a:cubicBezTo>
                      <a:pt x="112" y="44"/>
                      <a:pt x="105" y="50"/>
                      <a:pt x="101" y="51"/>
                    </a:cubicBezTo>
                    <a:lnTo>
                      <a:pt x="101" y="51"/>
                    </a:lnTo>
                    <a:cubicBezTo>
                      <a:pt x="76" y="63"/>
                      <a:pt x="21" y="97"/>
                      <a:pt x="66" y="131"/>
                    </a:cubicBezTo>
                    <a:close/>
                    <a:moveTo>
                      <a:pt x="59" y="42"/>
                    </a:moveTo>
                    <a:lnTo>
                      <a:pt x="59" y="42"/>
                    </a:lnTo>
                    <a:cubicBezTo>
                      <a:pt x="91" y="23"/>
                      <a:pt x="146" y="0"/>
                      <a:pt x="171" y="52"/>
                    </a:cubicBezTo>
                    <a:lnTo>
                      <a:pt x="171" y="52"/>
                    </a:lnTo>
                    <a:cubicBezTo>
                      <a:pt x="180" y="71"/>
                      <a:pt x="187" y="96"/>
                      <a:pt x="180" y="113"/>
                    </a:cubicBezTo>
                    <a:lnTo>
                      <a:pt x="180" y="113"/>
                    </a:lnTo>
                    <a:cubicBezTo>
                      <a:pt x="179" y="118"/>
                      <a:pt x="174" y="122"/>
                      <a:pt x="170" y="125"/>
                    </a:cubicBezTo>
                    <a:lnTo>
                      <a:pt x="170" y="125"/>
                    </a:lnTo>
                    <a:cubicBezTo>
                      <a:pt x="176" y="131"/>
                      <a:pt x="180" y="143"/>
                      <a:pt x="170" y="148"/>
                    </a:cubicBezTo>
                    <a:lnTo>
                      <a:pt x="170" y="148"/>
                    </a:lnTo>
                    <a:cubicBezTo>
                      <a:pt x="133" y="167"/>
                      <a:pt x="76" y="185"/>
                      <a:pt x="37" y="142"/>
                    </a:cubicBezTo>
                    <a:lnTo>
                      <a:pt x="37" y="142"/>
                    </a:lnTo>
                    <a:cubicBezTo>
                      <a:pt x="0" y="105"/>
                      <a:pt x="27" y="60"/>
                      <a:pt x="59" y="42"/>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77" name="Freeform 192">
                <a:extLst>
                  <a:ext uri="{FF2B5EF4-FFF2-40B4-BE49-F238E27FC236}">
                    <a16:creationId xmlns:a16="http://schemas.microsoft.com/office/drawing/2014/main" id="{B2530D2D-8B09-764A-BA09-84217F9A73AF}"/>
                  </a:ext>
                </a:extLst>
              </p:cNvPr>
              <p:cNvSpPr>
                <a:spLocks noChangeArrowheads="1"/>
              </p:cNvSpPr>
              <p:nvPr/>
            </p:nvSpPr>
            <p:spPr bwMode="auto">
              <a:xfrm>
                <a:off x="3950932" y="4094434"/>
                <a:ext cx="84151" cy="71021"/>
              </a:xfrm>
              <a:custGeom>
                <a:avLst/>
                <a:gdLst>
                  <a:gd name="T0" fmla="*/ 130 w 178"/>
                  <a:gd name="T1" fmla="*/ 62 h 150"/>
                  <a:gd name="T2" fmla="*/ 130 w 178"/>
                  <a:gd name="T3" fmla="*/ 62 h 150"/>
                  <a:gd name="T4" fmla="*/ 89 w 178"/>
                  <a:gd name="T5" fmla="*/ 33 h 150"/>
                  <a:gd name="T6" fmla="*/ 89 w 178"/>
                  <a:gd name="T7" fmla="*/ 33 h 150"/>
                  <a:gd name="T8" fmla="*/ 59 w 178"/>
                  <a:gd name="T9" fmla="*/ 41 h 150"/>
                  <a:gd name="T10" fmla="*/ 59 w 178"/>
                  <a:gd name="T11" fmla="*/ 41 h 150"/>
                  <a:gd name="T12" fmla="*/ 23 w 178"/>
                  <a:gd name="T13" fmla="*/ 77 h 150"/>
                  <a:gd name="T14" fmla="*/ 23 w 178"/>
                  <a:gd name="T15" fmla="*/ 77 h 150"/>
                  <a:gd name="T16" fmla="*/ 47 w 178"/>
                  <a:gd name="T17" fmla="*/ 117 h 150"/>
                  <a:gd name="T18" fmla="*/ 47 w 178"/>
                  <a:gd name="T19" fmla="*/ 117 h 150"/>
                  <a:gd name="T20" fmla="*/ 64 w 178"/>
                  <a:gd name="T21" fmla="*/ 119 h 150"/>
                  <a:gd name="T22" fmla="*/ 64 w 178"/>
                  <a:gd name="T23" fmla="*/ 119 h 150"/>
                  <a:gd name="T24" fmla="*/ 130 w 178"/>
                  <a:gd name="T25" fmla="*/ 62 h 150"/>
                  <a:gd name="T26" fmla="*/ 98 w 178"/>
                  <a:gd name="T27" fmla="*/ 145 h 150"/>
                  <a:gd name="T28" fmla="*/ 98 w 178"/>
                  <a:gd name="T29" fmla="*/ 145 h 150"/>
                  <a:gd name="T30" fmla="*/ 0 w 178"/>
                  <a:gd name="T31" fmla="*/ 90 h 150"/>
                  <a:gd name="T32" fmla="*/ 0 w 178"/>
                  <a:gd name="T33" fmla="*/ 90 h 150"/>
                  <a:gd name="T34" fmla="*/ 18 w 178"/>
                  <a:gd name="T35" fmla="*/ 29 h 150"/>
                  <a:gd name="T36" fmla="*/ 18 w 178"/>
                  <a:gd name="T37" fmla="*/ 29 h 150"/>
                  <a:gd name="T38" fmla="*/ 31 w 178"/>
                  <a:gd name="T39" fmla="*/ 23 h 150"/>
                  <a:gd name="T40" fmla="*/ 31 w 178"/>
                  <a:gd name="T41" fmla="*/ 23 h 150"/>
                  <a:gd name="T42" fmla="*/ 42 w 178"/>
                  <a:gd name="T43" fmla="*/ 2 h 150"/>
                  <a:gd name="T44" fmla="*/ 42 w 178"/>
                  <a:gd name="T45" fmla="*/ 2 h 150"/>
                  <a:gd name="T46" fmla="*/ 160 w 178"/>
                  <a:gd name="T47" fmla="*/ 64 h 150"/>
                  <a:gd name="T48" fmla="*/ 160 w 178"/>
                  <a:gd name="T49" fmla="*/ 64 h 150"/>
                  <a:gd name="T50" fmla="*/ 98 w 178"/>
                  <a:gd name="T51" fmla="*/ 14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8" h="150">
                    <a:moveTo>
                      <a:pt x="130" y="62"/>
                    </a:moveTo>
                    <a:lnTo>
                      <a:pt x="130" y="62"/>
                    </a:lnTo>
                    <a:cubicBezTo>
                      <a:pt x="121" y="45"/>
                      <a:pt x="106" y="37"/>
                      <a:pt x="89" y="33"/>
                    </a:cubicBezTo>
                    <a:lnTo>
                      <a:pt x="89" y="33"/>
                    </a:lnTo>
                    <a:cubicBezTo>
                      <a:pt x="81" y="41"/>
                      <a:pt x="72" y="40"/>
                      <a:pt x="59" y="41"/>
                    </a:cubicBezTo>
                    <a:lnTo>
                      <a:pt x="59" y="41"/>
                    </a:lnTo>
                    <a:cubicBezTo>
                      <a:pt x="39" y="44"/>
                      <a:pt x="23" y="53"/>
                      <a:pt x="23" y="77"/>
                    </a:cubicBezTo>
                    <a:lnTo>
                      <a:pt x="23" y="77"/>
                    </a:lnTo>
                    <a:cubicBezTo>
                      <a:pt x="25" y="89"/>
                      <a:pt x="35" y="112"/>
                      <a:pt x="47" y="117"/>
                    </a:cubicBezTo>
                    <a:lnTo>
                      <a:pt x="47" y="117"/>
                    </a:lnTo>
                    <a:cubicBezTo>
                      <a:pt x="52" y="120"/>
                      <a:pt x="60" y="119"/>
                      <a:pt x="64" y="119"/>
                    </a:cubicBezTo>
                    <a:lnTo>
                      <a:pt x="64" y="119"/>
                    </a:lnTo>
                    <a:cubicBezTo>
                      <a:pt x="92" y="119"/>
                      <a:pt x="156" y="110"/>
                      <a:pt x="130" y="62"/>
                    </a:cubicBezTo>
                    <a:close/>
                    <a:moveTo>
                      <a:pt x="98" y="145"/>
                    </a:moveTo>
                    <a:lnTo>
                      <a:pt x="98" y="145"/>
                    </a:lnTo>
                    <a:cubicBezTo>
                      <a:pt x="63" y="149"/>
                      <a:pt x="1" y="146"/>
                      <a:pt x="0" y="90"/>
                    </a:cubicBezTo>
                    <a:lnTo>
                      <a:pt x="0" y="90"/>
                    </a:lnTo>
                    <a:cubicBezTo>
                      <a:pt x="0" y="69"/>
                      <a:pt x="4" y="43"/>
                      <a:pt x="18" y="29"/>
                    </a:cubicBezTo>
                    <a:lnTo>
                      <a:pt x="18" y="29"/>
                    </a:lnTo>
                    <a:cubicBezTo>
                      <a:pt x="21" y="25"/>
                      <a:pt x="26" y="24"/>
                      <a:pt x="31" y="23"/>
                    </a:cubicBezTo>
                    <a:lnTo>
                      <a:pt x="31" y="23"/>
                    </a:lnTo>
                    <a:cubicBezTo>
                      <a:pt x="27" y="15"/>
                      <a:pt x="31" y="3"/>
                      <a:pt x="42" y="2"/>
                    </a:cubicBezTo>
                    <a:lnTo>
                      <a:pt x="42" y="2"/>
                    </a:lnTo>
                    <a:cubicBezTo>
                      <a:pt x="83" y="0"/>
                      <a:pt x="143" y="7"/>
                      <a:pt x="160" y="64"/>
                    </a:cubicBezTo>
                    <a:lnTo>
                      <a:pt x="160" y="64"/>
                    </a:lnTo>
                    <a:cubicBezTo>
                      <a:pt x="177" y="112"/>
                      <a:pt x="136" y="142"/>
                      <a:pt x="98" y="145"/>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78" name="Freeform 193">
                <a:extLst>
                  <a:ext uri="{FF2B5EF4-FFF2-40B4-BE49-F238E27FC236}">
                    <a16:creationId xmlns:a16="http://schemas.microsoft.com/office/drawing/2014/main" id="{5564FFBD-E9D9-3E48-BB28-DEAF07CE49D6}"/>
                  </a:ext>
                </a:extLst>
              </p:cNvPr>
              <p:cNvSpPr>
                <a:spLocks/>
              </p:cNvSpPr>
              <p:nvPr/>
            </p:nvSpPr>
            <p:spPr bwMode="auto">
              <a:xfrm>
                <a:off x="4114821" y="4079168"/>
                <a:ext cx="83794" cy="113117"/>
              </a:xfrm>
              <a:custGeom>
                <a:avLst/>
                <a:gdLst>
                  <a:gd name="T0" fmla="*/ 49319 w 175"/>
                  <a:gd name="T1" fmla="*/ 23387 h 237"/>
                  <a:gd name="T2" fmla="*/ 49319 w 175"/>
                  <a:gd name="T3" fmla="*/ 23387 h 237"/>
                  <a:gd name="T4" fmla="*/ 27293 w 175"/>
                  <a:gd name="T5" fmla="*/ 34842 h 237"/>
                  <a:gd name="T6" fmla="*/ 27293 w 175"/>
                  <a:gd name="T7" fmla="*/ 34842 h 237"/>
                  <a:gd name="T8" fmla="*/ 22983 w 175"/>
                  <a:gd name="T9" fmla="*/ 52024 h 237"/>
                  <a:gd name="T10" fmla="*/ 22983 w 175"/>
                  <a:gd name="T11" fmla="*/ 52024 h 237"/>
                  <a:gd name="T12" fmla="*/ 28251 w 175"/>
                  <a:gd name="T13" fmla="*/ 80661 h 237"/>
                  <a:gd name="T14" fmla="*/ 28251 w 175"/>
                  <a:gd name="T15" fmla="*/ 80661 h 237"/>
                  <a:gd name="T16" fmla="*/ 51234 w 175"/>
                  <a:gd name="T17" fmla="*/ 81139 h 237"/>
                  <a:gd name="T18" fmla="*/ 51234 w 175"/>
                  <a:gd name="T19" fmla="*/ 81139 h 237"/>
                  <a:gd name="T20" fmla="*/ 56022 w 175"/>
                  <a:gd name="T21" fmla="*/ 73025 h 237"/>
                  <a:gd name="T22" fmla="*/ 56022 w 175"/>
                  <a:gd name="T23" fmla="*/ 73025 h 237"/>
                  <a:gd name="T24" fmla="*/ 49319 w 175"/>
                  <a:gd name="T25" fmla="*/ 23387 h 237"/>
                  <a:gd name="T26" fmla="*/ 75654 w 175"/>
                  <a:gd name="T27" fmla="*/ 64911 h 237"/>
                  <a:gd name="T28" fmla="*/ 75654 w 175"/>
                  <a:gd name="T29" fmla="*/ 64911 h 237"/>
                  <a:gd name="T30" fmla="*/ 27772 w 175"/>
                  <a:gd name="T31" fmla="*/ 95457 h 237"/>
                  <a:gd name="T32" fmla="*/ 27772 w 175"/>
                  <a:gd name="T33" fmla="*/ 95457 h 237"/>
                  <a:gd name="T34" fmla="*/ 7661 w 175"/>
                  <a:gd name="T35" fmla="*/ 68729 h 237"/>
                  <a:gd name="T36" fmla="*/ 7661 w 175"/>
                  <a:gd name="T37" fmla="*/ 68729 h 237"/>
                  <a:gd name="T38" fmla="*/ 9098 w 175"/>
                  <a:gd name="T39" fmla="*/ 59661 h 237"/>
                  <a:gd name="T40" fmla="*/ 9098 w 175"/>
                  <a:gd name="T41" fmla="*/ 59661 h 237"/>
                  <a:gd name="T42" fmla="*/ 2873 w 175"/>
                  <a:gd name="T43" fmla="*/ 48683 h 237"/>
                  <a:gd name="T44" fmla="*/ 2873 w 175"/>
                  <a:gd name="T45" fmla="*/ 48683 h 237"/>
                  <a:gd name="T46" fmla="*/ 57459 w 175"/>
                  <a:gd name="T47" fmla="*/ 8114 h 237"/>
                  <a:gd name="T48" fmla="*/ 57459 w 175"/>
                  <a:gd name="T49" fmla="*/ 8114 h 237"/>
                  <a:gd name="T50" fmla="*/ 75654 w 175"/>
                  <a:gd name="T51" fmla="*/ 64911 h 2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5" h="237">
                    <a:moveTo>
                      <a:pt x="103" y="49"/>
                    </a:moveTo>
                    <a:lnTo>
                      <a:pt x="103" y="49"/>
                    </a:lnTo>
                    <a:cubicBezTo>
                      <a:pt x="83" y="46"/>
                      <a:pt x="69" y="58"/>
                      <a:pt x="57" y="73"/>
                    </a:cubicBezTo>
                    <a:cubicBezTo>
                      <a:pt x="59" y="86"/>
                      <a:pt x="54" y="95"/>
                      <a:pt x="48" y="109"/>
                    </a:cubicBezTo>
                    <a:cubicBezTo>
                      <a:pt x="40" y="130"/>
                      <a:pt x="40" y="153"/>
                      <a:pt x="59" y="169"/>
                    </a:cubicBezTo>
                    <a:cubicBezTo>
                      <a:pt x="70" y="175"/>
                      <a:pt x="96" y="178"/>
                      <a:pt x="107" y="170"/>
                    </a:cubicBezTo>
                    <a:cubicBezTo>
                      <a:pt x="111" y="166"/>
                      <a:pt x="115" y="157"/>
                      <a:pt x="117" y="153"/>
                    </a:cubicBezTo>
                    <a:cubicBezTo>
                      <a:pt x="130" y="125"/>
                      <a:pt x="157" y="53"/>
                      <a:pt x="103" y="49"/>
                    </a:cubicBezTo>
                    <a:close/>
                    <a:moveTo>
                      <a:pt x="158" y="136"/>
                    </a:moveTo>
                    <a:lnTo>
                      <a:pt x="158" y="136"/>
                    </a:lnTo>
                    <a:cubicBezTo>
                      <a:pt x="141" y="174"/>
                      <a:pt x="107" y="236"/>
                      <a:pt x="58" y="200"/>
                    </a:cubicBezTo>
                    <a:cubicBezTo>
                      <a:pt x="40" y="187"/>
                      <a:pt x="21" y="166"/>
                      <a:pt x="16" y="144"/>
                    </a:cubicBezTo>
                    <a:cubicBezTo>
                      <a:pt x="16" y="138"/>
                      <a:pt x="16" y="132"/>
                      <a:pt x="19" y="125"/>
                    </a:cubicBezTo>
                    <a:cubicBezTo>
                      <a:pt x="10" y="124"/>
                      <a:pt x="0" y="113"/>
                      <a:pt x="6" y="102"/>
                    </a:cubicBezTo>
                    <a:cubicBezTo>
                      <a:pt x="25" y="58"/>
                      <a:pt x="62" y="0"/>
                      <a:pt x="120" y="17"/>
                    </a:cubicBezTo>
                    <a:cubicBezTo>
                      <a:pt x="171" y="32"/>
                      <a:pt x="174" y="94"/>
                      <a:pt x="158" y="136"/>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79" name="Freeform 194">
                <a:extLst>
                  <a:ext uri="{FF2B5EF4-FFF2-40B4-BE49-F238E27FC236}">
                    <a16:creationId xmlns:a16="http://schemas.microsoft.com/office/drawing/2014/main" id="{285CF017-D001-5C4D-BD35-7347B2666CED}"/>
                  </a:ext>
                </a:extLst>
              </p:cNvPr>
              <p:cNvSpPr>
                <a:spLocks noChangeArrowheads="1"/>
              </p:cNvSpPr>
              <p:nvPr/>
            </p:nvSpPr>
            <p:spPr bwMode="auto">
              <a:xfrm>
                <a:off x="4444720" y="4084964"/>
                <a:ext cx="96852" cy="93116"/>
              </a:xfrm>
              <a:custGeom>
                <a:avLst/>
                <a:gdLst>
                  <a:gd name="T0" fmla="*/ 61 w 204"/>
                  <a:gd name="T1" fmla="*/ 133 h 196"/>
                  <a:gd name="T2" fmla="*/ 61 w 204"/>
                  <a:gd name="T3" fmla="*/ 133 h 196"/>
                  <a:gd name="T4" fmla="*/ 108 w 204"/>
                  <a:gd name="T5" fmla="*/ 149 h 196"/>
                  <a:gd name="T6" fmla="*/ 108 w 204"/>
                  <a:gd name="T7" fmla="*/ 149 h 196"/>
                  <a:gd name="T8" fmla="*/ 141 w 204"/>
                  <a:gd name="T9" fmla="*/ 130 h 196"/>
                  <a:gd name="T10" fmla="*/ 141 w 204"/>
                  <a:gd name="T11" fmla="*/ 130 h 196"/>
                  <a:gd name="T12" fmla="*/ 175 w 204"/>
                  <a:gd name="T13" fmla="*/ 80 h 196"/>
                  <a:gd name="T14" fmla="*/ 175 w 204"/>
                  <a:gd name="T15" fmla="*/ 80 h 196"/>
                  <a:gd name="T16" fmla="*/ 143 w 204"/>
                  <a:gd name="T17" fmla="*/ 45 h 196"/>
                  <a:gd name="T18" fmla="*/ 143 w 204"/>
                  <a:gd name="T19" fmla="*/ 45 h 196"/>
                  <a:gd name="T20" fmla="*/ 126 w 204"/>
                  <a:gd name="T21" fmla="*/ 50 h 196"/>
                  <a:gd name="T22" fmla="*/ 126 w 204"/>
                  <a:gd name="T23" fmla="*/ 50 h 196"/>
                  <a:gd name="T24" fmla="*/ 61 w 204"/>
                  <a:gd name="T25" fmla="*/ 133 h 196"/>
                  <a:gd name="T26" fmla="*/ 84 w 204"/>
                  <a:gd name="T27" fmla="*/ 33 h 196"/>
                  <a:gd name="T28" fmla="*/ 84 w 204"/>
                  <a:gd name="T29" fmla="*/ 33 h 196"/>
                  <a:gd name="T30" fmla="*/ 199 w 204"/>
                  <a:gd name="T31" fmla="*/ 59 h 196"/>
                  <a:gd name="T32" fmla="*/ 199 w 204"/>
                  <a:gd name="T33" fmla="*/ 59 h 196"/>
                  <a:gd name="T34" fmla="*/ 188 w 204"/>
                  <a:gd name="T35" fmla="*/ 128 h 196"/>
                  <a:gd name="T36" fmla="*/ 188 w 204"/>
                  <a:gd name="T37" fmla="*/ 128 h 196"/>
                  <a:gd name="T38" fmla="*/ 172 w 204"/>
                  <a:gd name="T39" fmla="*/ 139 h 196"/>
                  <a:gd name="T40" fmla="*/ 172 w 204"/>
                  <a:gd name="T41" fmla="*/ 139 h 196"/>
                  <a:gd name="T42" fmla="*/ 166 w 204"/>
                  <a:gd name="T43" fmla="*/ 166 h 196"/>
                  <a:gd name="T44" fmla="*/ 166 w 204"/>
                  <a:gd name="T45" fmla="*/ 166 h 196"/>
                  <a:gd name="T46" fmla="*/ 25 w 204"/>
                  <a:gd name="T47" fmla="*/ 142 h 196"/>
                  <a:gd name="T48" fmla="*/ 25 w 204"/>
                  <a:gd name="T49" fmla="*/ 142 h 196"/>
                  <a:gd name="T50" fmla="*/ 84 w 204"/>
                  <a:gd name="T51" fmla="*/ 33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4" h="196">
                    <a:moveTo>
                      <a:pt x="61" y="133"/>
                    </a:moveTo>
                    <a:lnTo>
                      <a:pt x="61" y="133"/>
                    </a:lnTo>
                    <a:cubicBezTo>
                      <a:pt x="71" y="147"/>
                      <a:pt x="90" y="150"/>
                      <a:pt x="108" y="149"/>
                    </a:cubicBezTo>
                    <a:lnTo>
                      <a:pt x="108" y="149"/>
                    </a:lnTo>
                    <a:cubicBezTo>
                      <a:pt x="116" y="137"/>
                      <a:pt x="126" y="135"/>
                      <a:pt x="141" y="130"/>
                    </a:cubicBezTo>
                    <a:lnTo>
                      <a:pt x="141" y="130"/>
                    </a:lnTo>
                    <a:cubicBezTo>
                      <a:pt x="162" y="121"/>
                      <a:pt x="179" y="105"/>
                      <a:pt x="175" y="80"/>
                    </a:cubicBezTo>
                    <a:lnTo>
                      <a:pt x="175" y="80"/>
                    </a:lnTo>
                    <a:cubicBezTo>
                      <a:pt x="174" y="68"/>
                      <a:pt x="157" y="47"/>
                      <a:pt x="143" y="45"/>
                    </a:cubicBezTo>
                    <a:lnTo>
                      <a:pt x="143" y="45"/>
                    </a:lnTo>
                    <a:cubicBezTo>
                      <a:pt x="139" y="43"/>
                      <a:pt x="130" y="49"/>
                      <a:pt x="126" y="50"/>
                    </a:cubicBezTo>
                    <a:lnTo>
                      <a:pt x="126" y="50"/>
                    </a:lnTo>
                    <a:cubicBezTo>
                      <a:pt x="95" y="59"/>
                      <a:pt x="25" y="91"/>
                      <a:pt x="61" y="133"/>
                    </a:cubicBezTo>
                    <a:close/>
                    <a:moveTo>
                      <a:pt x="84" y="33"/>
                    </a:moveTo>
                    <a:lnTo>
                      <a:pt x="84" y="33"/>
                    </a:lnTo>
                    <a:cubicBezTo>
                      <a:pt x="122" y="17"/>
                      <a:pt x="192" y="0"/>
                      <a:pt x="199" y="59"/>
                    </a:cubicBezTo>
                    <a:lnTo>
                      <a:pt x="199" y="59"/>
                    </a:lnTo>
                    <a:cubicBezTo>
                      <a:pt x="203" y="82"/>
                      <a:pt x="201" y="109"/>
                      <a:pt x="188" y="128"/>
                    </a:cubicBezTo>
                    <a:lnTo>
                      <a:pt x="188" y="128"/>
                    </a:lnTo>
                    <a:cubicBezTo>
                      <a:pt x="184" y="134"/>
                      <a:pt x="179" y="137"/>
                      <a:pt x="172" y="139"/>
                    </a:cubicBezTo>
                    <a:lnTo>
                      <a:pt x="172" y="139"/>
                    </a:lnTo>
                    <a:cubicBezTo>
                      <a:pt x="179" y="147"/>
                      <a:pt x="176" y="162"/>
                      <a:pt x="166" y="166"/>
                    </a:cubicBezTo>
                    <a:lnTo>
                      <a:pt x="166" y="166"/>
                    </a:lnTo>
                    <a:cubicBezTo>
                      <a:pt x="120" y="181"/>
                      <a:pt x="53" y="195"/>
                      <a:pt x="25" y="142"/>
                    </a:cubicBezTo>
                    <a:lnTo>
                      <a:pt x="25" y="142"/>
                    </a:lnTo>
                    <a:cubicBezTo>
                      <a:pt x="0" y="95"/>
                      <a:pt x="42" y="50"/>
                      <a:pt x="84" y="33"/>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80" name="Freeform 195">
                <a:extLst>
                  <a:ext uri="{FF2B5EF4-FFF2-40B4-BE49-F238E27FC236}">
                    <a16:creationId xmlns:a16="http://schemas.microsoft.com/office/drawing/2014/main" id="{D618BA1D-483F-0A41-8A1C-0580F31B56AA}"/>
                  </a:ext>
                </a:extLst>
              </p:cNvPr>
              <p:cNvSpPr>
                <a:spLocks/>
              </p:cNvSpPr>
              <p:nvPr/>
            </p:nvSpPr>
            <p:spPr bwMode="auto">
              <a:xfrm>
                <a:off x="4625962" y="4079168"/>
                <a:ext cx="83794" cy="113117"/>
              </a:xfrm>
              <a:custGeom>
                <a:avLst/>
                <a:gdLst>
                  <a:gd name="T0" fmla="*/ 49319 w 175"/>
                  <a:gd name="T1" fmla="*/ 22528 h 236"/>
                  <a:gd name="T2" fmla="*/ 49319 w 175"/>
                  <a:gd name="T3" fmla="*/ 22528 h 236"/>
                  <a:gd name="T4" fmla="*/ 27293 w 175"/>
                  <a:gd name="T5" fmla="*/ 34510 h 236"/>
                  <a:gd name="T6" fmla="*/ 27293 w 175"/>
                  <a:gd name="T7" fmla="*/ 34510 h 236"/>
                  <a:gd name="T8" fmla="*/ 22983 w 175"/>
                  <a:gd name="T9" fmla="*/ 52245 h 236"/>
                  <a:gd name="T10" fmla="*/ 22983 w 175"/>
                  <a:gd name="T11" fmla="*/ 52245 h 236"/>
                  <a:gd name="T12" fmla="*/ 28251 w 175"/>
                  <a:gd name="T13" fmla="*/ 80045 h 236"/>
                  <a:gd name="T14" fmla="*/ 28251 w 175"/>
                  <a:gd name="T15" fmla="*/ 80045 h 236"/>
                  <a:gd name="T16" fmla="*/ 51713 w 175"/>
                  <a:gd name="T17" fmla="*/ 81003 h 236"/>
                  <a:gd name="T18" fmla="*/ 51713 w 175"/>
                  <a:gd name="T19" fmla="*/ 81003 h 236"/>
                  <a:gd name="T20" fmla="*/ 56022 w 175"/>
                  <a:gd name="T21" fmla="*/ 72855 h 236"/>
                  <a:gd name="T22" fmla="*/ 56022 w 175"/>
                  <a:gd name="T23" fmla="*/ 72855 h 236"/>
                  <a:gd name="T24" fmla="*/ 49319 w 175"/>
                  <a:gd name="T25" fmla="*/ 22528 h 236"/>
                  <a:gd name="T26" fmla="*/ 75175 w 175"/>
                  <a:gd name="T27" fmla="*/ 64227 h 236"/>
                  <a:gd name="T28" fmla="*/ 75175 w 175"/>
                  <a:gd name="T29" fmla="*/ 64227 h 236"/>
                  <a:gd name="T30" fmla="*/ 27772 w 175"/>
                  <a:gd name="T31" fmla="*/ 95862 h 236"/>
                  <a:gd name="T32" fmla="*/ 27772 w 175"/>
                  <a:gd name="T33" fmla="*/ 95862 h 236"/>
                  <a:gd name="T34" fmla="*/ 7661 w 175"/>
                  <a:gd name="T35" fmla="*/ 68541 h 236"/>
                  <a:gd name="T36" fmla="*/ 7661 w 175"/>
                  <a:gd name="T37" fmla="*/ 68541 h 236"/>
                  <a:gd name="T38" fmla="*/ 9098 w 175"/>
                  <a:gd name="T39" fmla="*/ 58955 h 236"/>
                  <a:gd name="T40" fmla="*/ 9098 w 175"/>
                  <a:gd name="T41" fmla="*/ 58955 h 236"/>
                  <a:gd name="T42" fmla="*/ 2394 w 175"/>
                  <a:gd name="T43" fmla="*/ 48410 h 236"/>
                  <a:gd name="T44" fmla="*/ 2394 w 175"/>
                  <a:gd name="T45" fmla="*/ 48410 h 236"/>
                  <a:gd name="T46" fmla="*/ 57459 w 175"/>
                  <a:gd name="T47" fmla="*/ 7669 h 236"/>
                  <a:gd name="T48" fmla="*/ 57459 w 175"/>
                  <a:gd name="T49" fmla="*/ 7669 h 236"/>
                  <a:gd name="T50" fmla="*/ 75175 w 175"/>
                  <a:gd name="T51" fmla="*/ 64227 h 2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5" h="236">
                    <a:moveTo>
                      <a:pt x="103" y="47"/>
                    </a:moveTo>
                    <a:lnTo>
                      <a:pt x="103" y="47"/>
                    </a:lnTo>
                    <a:cubicBezTo>
                      <a:pt x="83" y="46"/>
                      <a:pt x="69" y="56"/>
                      <a:pt x="57" y="72"/>
                    </a:cubicBezTo>
                    <a:cubicBezTo>
                      <a:pt x="59" y="85"/>
                      <a:pt x="53" y="95"/>
                      <a:pt x="48" y="109"/>
                    </a:cubicBezTo>
                    <a:cubicBezTo>
                      <a:pt x="40" y="130"/>
                      <a:pt x="40" y="152"/>
                      <a:pt x="59" y="167"/>
                    </a:cubicBezTo>
                    <a:cubicBezTo>
                      <a:pt x="70" y="175"/>
                      <a:pt x="96" y="176"/>
                      <a:pt x="108" y="169"/>
                    </a:cubicBezTo>
                    <a:cubicBezTo>
                      <a:pt x="111" y="166"/>
                      <a:pt x="115" y="156"/>
                      <a:pt x="117" y="152"/>
                    </a:cubicBezTo>
                    <a:cubicBezTo>
                      <a:pt x="130" y="123"/>
                      <a:pt x="157" y="53"/>
                      <a:pt x="103" y="47"/>
                    </a:cubicBezTo>
                    <a:close/>
                    <a:moveTo>
                      <a:pt x="157" y="134"/>
                    </a:moveTo>
                    <a:lnTo>
                      <a:pt x="157" y="134"/>
                    </a:lnTo>
                    <a:cubicBezTo>
                      <a:pt x="142" y="173"/>
                      <a:pt x="108" y="235"/>
                      <a:pt x="58" y="200"/>
                    </a:cubicBezTo>
                    <a:cubicBezTo>
                      <a:pt x="40" y="187"/>
                      <a:pt x="21" y="166"/>
                      <a:pt x="16" y="143"/>
                    </a:cubicBezTo>
                    <a:cubicBezTo>
                      <a:pt x="16" y="137"/>
                      <a:pt x="16" y="130"/>
                      <a:pt x="19" y="123"/>
                    </a:cubicBezTo>
                    <a:cubicBezTo>
                      <a:pt x="9" y="122"/>
                      <a:pt x="0" y="113"/>
                      <a:pt x="5" y="101"/>
                    </a:cubicBezTo>
                    <a:cubicBezTo>
                      <a:pt x="25" y="58"/>
                      <a:pt x="63" y="0"/>
                      <a:pt x="120" y="16"/>
                    </a:cubicBezTo>
                    <a:cubicBezTo>
                      <a:pt x="171" y="30"/>
                      <a:pt x="174" y="93"/>
                      <a:pt x="157"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81" name="Freeform 196">
                <a:extLst>
                  <a:ext uri="{FF2B5EF4-FFF2-40B4-BE49-F238E27FC236}">
                    <a16:creationId xmlns:a16="http://schemas.microsoft.com/office/drawing/2014/main" id="{41F75410-F1E2-DC4F-85EB-D10712607C6D}"/>
                  </a:ext>
                </a:extLst>
              </p:cNvPr>
              <p:cNvSpPr>
                <a:spLocks noChangeArrowheads="1"/>
              </p:cNvSpPr>
              <p:nvPr/>
            </p:nvSpPr>
            <p:spPr bwMode="auto">
              <a:xfrm>
                <a:off x="4285946" y="4096011"/>
                <a:ext cx="84150" cy="71022"/>
              </a:xfrm>
              <a:custGeom>
                <a:avLst/>
                <a:gdLst>
                  <a:gd name="T0" fmla="*/ 129 w 177"/>
                  <a:gd name="T1" fmla="*/ 62 h 150"/>
                  <a:gd name="T2" fmla="*/ 129 w 177"/>
                  <a:gd name="T3" fmla="*/ 62 h 150"/>
                  <a:gd name="T4" fmla="*/ 89 w 177"/>
                  <a:gd name="T5" fmla="*/ 33 h 150"/>
                  <a:gd name="T6" fmla="*/ 89 w 177"/>
                  <a:gd name="T7" fmla="*/ 33 h 150"/>
                  <a:gd name="T8" fmla="*/ 58 w 177"/>
                  <a:gd name="T9" fmla="*/ 42 h 150"/>
                  <a:gd name="T10" fmla="*/ 58 w 177"/>
                  <a:gd name="T11" fmla="*/ 42 h 150"/>
                  <a:gd name="T12" fmla="*/ 24 w 177"/>
                  <a:gd name="T13" fmla="*/ 77 h 150"/>
                  <a:gd name="T14" fmla="*/ 24 w 177"/>
                  <a:gd name="T15" fmla="*/ 77 h 150"/>
                  <a:gd name="T16" fmla="*/ 47 w 177"/>
                  <a:gd name="T17" fmla="*/ 119 h 150"/>
                  <a:gd name="T18" fmla="*/ 47 w 177"/>
                  <a:gd name="T19" fmla="*/ 119 h 150"/>
                  <a:gd name="T20" fmla="*/ 63 w 177"/>
                  <a:gd name="T21" fmla="*/ 119 h 150"/>
                  <a:gd name="T22" fmla="*/ 63 w 177"/>
                  <a:gd name="T23" fmla="*/ 119 h 150"/>
                  <a:gd name="T24" fmla="*/ 129 w 177"/>
                  <a:gd name="T25" fmla="*/ 62 h 150"/>
                  <a:gd name="T26" fmla="*/ 97 w 177"/>
                  <a:gd name="T27" fmla="*/ 145 h 150"/>
                  <a:gd name="T28" fmla="*/ 97 w 177"/>
                  <a:gd name="T29" fmla="*/ 145 h 150"/>
                  <a:gd name="T30" fmla="*/ 0 w 177"/>
                  <a:gd name="T31" fmla="*/ 88 h 150"/>
                  <a:gd name="T32" fmla="*/ 0 w 177"/>
                  <a:gd name="T33" fmla="*/ 88 h 150"/>
                  <a:gd name="T34" fmla="*/ 17 w 177"/>
                  <a:gd name="T35" fmla="*/ 29 h 150"/>
                  <a:gd name="T36" fmla="*/ 17 w 177"/>
                  <a:gd name="T37" fmla="*/ 29 h 150"/>
                  <a:gd name="T38" fmla="*/ 32 w 177"/>
                  <a:gd name="T39" fmla="*/ 24 h 150"/>
                  <a:gd name="T40" fmla="*/ 32 w 177"/>
                  <a:gd name="T41" fmla="*/ 24 h 150"/>
                  <a:gd name="T42" fmla="*/ 41 w 177"/>
                  <a:gd name="T43" fmla="*/ 3 h 150"/>
                  <a:gd name="T44" fmla="*/ 41 w 177"/>
                  <a:gd name="T45" fmla="*/ 3 h 150"/>
                  <a:gd name="T46" fmla="*/ 160 w 177"/>
                  <a:gd name="T47" fmla="*/ 64 h 150"/>
                  <a:gd name="T48" fmla="*/ 160 w 177"/>
                  <a:gd name="T49" fmla="*/ 64 h 150"/>
                  <a:gd name="T50" fmla="*/ 97 w 177"/>
                  <a:gd name="T51" fmla="*/ 14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7" h="150">
                    <a:moveTo>
                      <a:pt x="129" y="62"/>
                    </a:moveTo>
                    <a:lnTo>
                      <a:pt x="129" y="62"/>
                    </a:lnTo>
                    <a:cubicBezTo>
                      <a:pt x="120" y="45"/>
                      <a:pt x="105" y="37"/>
                      <a:pt x="89" y="33"/>
                    </a:cubicBezTo>
                    <a:lnTo>
                      <a:pt x="89" y="33"/>
                    </a:lnTo>
                    <a:cubicBezTo>
                      <a:pt x="82" y="41"/>
                      <a:pt x="71" y="41"/>
                      <a:pt x="58" y="42"/>
                    </a:cubicBezTo>
                    <a:lnTo>
                      <a:pt x="58" y="42"/>
                    </a:lnTo>
                    <a:cubicBezTo>
                      <a:pt x="38" y="45"/>
                      <a:pt x="22" y="54"/>
                      <a:pt x="24" y="77"/>
                    </a:cubicBezTo>
                    <a:lnTo>
                      <a:pt x="24" y="77"/>
                    </a:lnTo>
                    <a:cubicBezTo>
                      <a:pt x="24" y="88"/>
                      <a:pt x="36" y="113"/>
                      <a:pt x="47" y="119"/>
                    </a:cubicBezTo>
                    <a:lnTo>
                      <a:pt x="47" y="119"/>
                    </a:lnTo>
                    <a:cubicBezTo>
                      <a:pt x="51" y="120"/>
                      <a:pt x="59" y="119"/>
                      <a:pt x="63" y="119"/>
                    </a:cubicBezTo>
                    <a:lnTo>
                      <a:pt x="63" y="119"/>
                    </a:lnTo>
                    <a:cubicBezTo>
                      <a:pt x="91" y="119"/>
                      <a:pt x="154" y="111"/>
                      <a:pt x="129" y="62"/>
                    </a:cubicBezTo>
                    <a:close/>
                    <a:moveTo>
                      <a:pt x="97" y="145"/>
                    </a:moveTo>
                    <a:lnTo>
                      <a:pt x="97" y="145"/>
                    </a:lnTo>
                    <a:cubicBezTo>
                      <a:pt x="62" y="149"/>
                      <a:pt x="0" y="148"/>
                      <a:pt x="0" y="88"/>
                    </a:cubicBezTo>
                    <a:lnTo>
                      <a:pt x="0" y="88"/>
                    </a:lnTo>
                    <a:cubicBezTo>
                      <a:pt x="0" y="69"/>
                      <a:pt x="4" y="44"/>
                      <a:pt x="17" y="29"/>
                    </a:cubicBezTo>
                    <a:lnTo>
                      <a:pt x="17" y="29"/>
                    </a:lnTo>
                    <a:cubicBezTo>
                      <a:pt x="21" y="27"/>
                      <a:pt x="25" y="24"/>
                      <a:pt x="32" y="24"/>
                    </a:cubicBezTo>
                    <a:lnTo>
                      <a:pt x="32" y="24"/>
                    </a:lnTo>
                    <a:cubicBezTo>
                      <a:pt x="28" y="15"/>
                      <a:pt x="30" y="3"/>
                      <a:pt x="41" y="3"/>
                    </a:cubicBezTo>
                    <a:lnTo>
                      <a:pt x="41" y="3"/>
                    </a:lnTo>
                    <a:cubicBezTo>
                      <a:pt x="82" y="0"/>
                      <a:pt x="142" y="7"/>
                      <a:pt x="160" y="64"/>
                    </a:cubicBezTo>
                    <a:lnTo>
                      <a:pt x="160" y="64"/>
                    </a:lnTo>
                    <a:cubicBezTo>
                      <a:pt x="176" y="113"/>
                      <a:pt x="135" y="142"/>
                      <a:pt x="97" y="145"/>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82" name="Freeform 197">
                <a:extLst>
                  <a:ext uri="{FF2B5EF4-FFF2-40B4-BE49-F238E27FC236}">
                    <a16:creationId xmlns:a16="http://schemas.microsoft.com/office/drawing/2014/main" id="{CF5996E2-543D-C743-830A-B33EFD457033}"/>
                  </a:ext>
                </a:extLst>
              </p:cNvPr>
              <p:cNvSpPr>
                <a:spLocks noChangeArrowheads="1"/>
              </p:cNvSpPr>
              <p:nvPr/>
            </p:nvSpPr>
            <p:spPr bwMode="auto">
              <a:xfrm>
                <a:off x="4789260" y="4084964"/>
                <a:ext cx="87326" cy="88382"/>
              </a:xfrm>
              <a:custGeom>
                <a:avLst/>
                <a:gdLst>
                  <a:gd name="T0" fmla="*/ 64 w 186"/>
                  <a:gd name="T1" fmla="*/ 132 h 187"/>
                  <a:gd name="T2" fmla="*/ 64 w 186"/>
                  <a:gd name="T3" fmla="*/ 132 h 187"/>
                  <a:gd name="T4" fmla="*/ 113 w 186"/>
                  <a:gd name="T5" fmla="*/ 140 h 187"/>
                  <a:gd name="T6" fmla="*/ 113 w 186"/>
                  <a:gd name="T7" fmla="*/ 140 h 187"/>
                  <a:gd name="T8" fmla="*/ 138 w 186"/>
                  <a:gd name="T9" fmla="*/ 120 h 187"/>
                  <a:gd name="T10" fmla="*/ 138 w 186"/>
                  <a:gd name="T11" fmla="*/ 120 h 187"/>
                  <a:gd name="T12" fmla="*/ 155 w 186"/>
                  <a:gd name="T13" fmla="*/ 73 h 187"/>
                  <a:gd name="T14" fmla="*/ 155 w 186"/>
                  <a:gd name="T15" fmla="*/ 73 h 187"/>
                  <a:gd name="T16" fmla="*/ 115 w 186"/>
                  <a:gd name="T17" fmla="*/ 45 h 187"/>
                  <a:gd name="T18" fmla="*/ 115 w 186"/>
                  <a:gd name="T19" fmla="*/ 45 h 187"/>
                  <a:gd name="T20" fmla="*/ 99 w 186"/>
                  <a:gd name="T21" fmla="*/ 52 h 187"/>
                  <a:gd name="T22" fmla="*/ 99 w 186"/>
                  <a:gd name="T23" fmla="*/ 52 h 187"/>
                  <a:gd name="T24" fmla="*/ 64 w 186"/>
                  <a:gd name="T25" fmla="*/ 132 h 187"/>
                  <a:gd name="T26" fmla="*/ 57 w 186"/>
                  <a:gd name="T27" fmla="*/ 41 h 187"/>
                  <a:gd name="T28" fmla="*/ 57 w 186"/>
                  <a:gd name="T29" fmla="*/ 41 h 187"/>
                  <a:gd name="T30" fmla="*/ 170 w 186"/>
                  <a:gd name="T31" fmla="*/ 52 h 187"/>
                  <a:gd name="T32" fmla="*/ 170 w 186"/>
                  <a:gd name="T33" fmla="*/ 52 h 187"/>
                  <a:gd name="T34" fmla="*/ 180 w 186"/>
                  <a:gd name="T35" fmla="*/ 113 h 187"/>
                  <a:gd name="T36" fmla="*/ 180 w 186"/>
                  <a:gd name="T37" fmla="*/ 113 h 187"/>
                  <a:gd name="T38" fmla="*/ 169 w 186"/>
                  <a:gd name="T39" fmla="*/ 125 h 187"/>
                  <a:gd name="T40" fmla="*/ 169 w 186"/>
                  <a:gd name="T41" fmla="*/ 125 h 187"/>
                  <a:gd name="T42" fmla="*/ 169 w 186"/>
                  <a:gd name="T43" fmla="*/ 148 h 187"/>
                  <a:gd name="T44" fmla="*/ 169 w 186"/>
                  <a:gd name="T45" fmla="*/ 148 h 187"/>
                  <a:gd name="T46" fmla="*/ 35 w 186"/>
                  <a:gd name="T47" fmla="*/ 142 h 187"/>
                  <a:gd name="T48" fmla="*/ 35 w 186"/>
                  <a:gd name="T49" fmla="*/ 142 h 187"/>
                  <a:gd name="T50" fmla="*/ 57 w 186"/>
                  <a:gd name="T51" fmla="*/ 41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6" h="187">
                    <a:moveTo>
                      <a:pt x="64" y="132"/>
                    </a:moveTo>
                    <a:lnTo>
                      <a:pt x="64" y="132"/>
                    </a:lnTo>
                    <a:cubicBezTo>
                      <a:pt x="78" y="142"/>
                      <a:pt x="96" y="144"/>
                      <a:pt x="113" y="140"/>
                    </a:cubicBezTo>
                    <a:lnTo>
                      <a:pt x="113" y="140"/>
                    </a:lnTo>
                    <a:cubicBezTo>
                      <a:pt x="117" y="129"/>
                      <a:pt x="126" y="127"/>
                      <a:pt x="138" y="120"/>
                    </a:cubicBezTo>
                    <a:lnTo>
                      <a:pt x="138" y="120"/>
                    </a:lnTo>
                    <a:cubicBezTo>
                      <a:pt x="153" y="109"/>
                      <a:pt x="165" y="94"/>
                      <a:pt x="155" y="73"/>
                    </a:cubicBezTo>
                    <a:lnTo>
                      <a:pt x="155" y="73"/>
                    </a:lnTo>
                    <a:cubicBezTo>
                      <a:pt x="149" y="62"/>
                      <a:pt x="128" y="45"/>
                      <a:pt x="115" y="45"/>
                    </a:cubicBezTo>
                    <a:lnTo>
                      <a:pt x="115" y="45"/>
                    </a:lnTo>
                    <a:cubicBezTo>
                      <a:pt x="111" y="45"/>
                      <a:pt x="103" y="50"/>
                      <a:pt x="99" y="52"/>
                    </a:cubicBezTo>
                    <a:lnTo>
                      <a:pt x="99" y="52"/>
                    </a:lnTo>
                    <a:cubicBezTo>
                      <a:pt x="76" y="63"/>
                      <a:pt x="21" y="98"/>
                      <a:pt x="64" y="132"/>
                    </a:cubicBezTo>
                    <a:close/>
                    <a:moveTo>
                      <a:pt x="57" y="41"/>
                    </a:moveTo>
                    <a:lnTo>
                      <a:pt x="57" y="41"/>
                    </a:lnTo>
                    <a:cubicBezTo>
                      <a:pt x="89" y="24"/>
                      <a:pt x="145" y="0"/>
                      <a:pt x="170" y="52"/>
                    </a:cubicBezTo>
                    <a:lnTo>
                      <a:pt x="170" y="52"/>
                    </a:lnTo>
                    <a:cubicBezTo>
                      <a:pt x="178" y="71"/>
                      <a:pt x="185" y="95"/>
                      <a:pt x="180" y="113"/>
                    </a:cubicBezTo>
                    <a:lnTo>
                      <a:pt x="180" y="113"/>
                    </a:lnTo>
                    <a:cubicBezTo>
                      <a:pt x="177" y="119"/>
                      <a:pt x="173" y="121"/>
                      <a:pt x="169" y="125"/>
                    </a:cubicBezTo>
                    <a:lnTo>
                      <a:pt x="169" y="125"/>
                    </a:lnTo>
                    <a:cubicBezTo>
                      <a:pt x="176" y="132"/>
                      <a:pt x="178" y="142"/>
                      <a:pt x="169" y="148"/>
                    </a:cubicBezTo>
                    <a:lnTo>
                      <a:pt x="169" y="148"/>
                    </a:lnTo>
                    <a:cubicBezTo>
                      <a:pt x="132" y="166"/>
                      <a:pt x="76" y="186"/>
                      <a:pt x="35" y="142"/>
                    </a:cubicBezTo>
                    <a:lnTo>
                      <a:pt x="35" y="142"/>
                    </a:lnTo>
                    <a:cubicBezTo>
                      <a:pt x="0" y="106"/>
                      <a:pt x="25" y="60"/>
                      <a:pt x="57" y="41"/>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83" name="Freeform 198">
                <a:extLst>
                  <a:ext uri="{FF2B5EF4-FFF2-40B4-BE49-F238E27FC236}">
                    <a16:creationId xmlns:a16="http://schemas.microsoft.com/office/drawing/2014/main" id="{9167E0E1-8C0F-504D-AF97-243D63D92F4A}"/>
                  </a:ext>
                </a:extLst>
              </p:cNvPr>
              <p:cNvSpPr>
                <a:spLocks noChangeArrowheads="1"/>
              </p:cNvSpPr>
              <p:nvPr/>
            </p:nvSpPr>
            <p:spPr bwMode="auto">
              <a:xfrm>
                <a:off x="4963912" y="4096011"/>
                <a:ext cx="85738" cy="71022"/>
              </a:xfrm>
              <a:custGeom>
                <a:avLst/>
                <a:gdLst>
                  <a:gd name="T0" fmla="*/ 130 w 179"/>
                  <a:gd name="T1" fmla="*/ 61 h 150"/>
                  <a:gd name="T2" fmla="*/ 130 w 179"/>
                  <a:gd name="T3" fmla="*/ 61 h 150"/>
                  <a:gd name="T4" fmla="*/ 90 w 179"/>
                  <a:gd name="T5" fmla="*/ 33 h 150"/>
                  <a:gd name="T6" fmla="*/ 90 w 179"/>
                  <a:gd name="T7" fmla="*/ 33 h 150"/>
                  <a:gd name="T8" fmla="*/ 59 w 179"/>
                  <a:gd name="T9" fmla="*/ 41 h 150"/>
                  <a:gd name="T10" fmla="*/ 59 w 179"/>
                  <a:gd name="T11" fmla="*/ 41 h 150"/>
                  <a:gd name="T12" fmla="*/ 24 w 179"/>
                  <a:gd name="T13" fmla="*/ 76 h 150"/>
                  <a:gd name="T14" fmla="*/ 24 w 179"/>
                  <a:gd name="T15" fmla="*/ 76 h 150"/>
                  <a:gd name="T16" fmla="*/ 47 w 179"/>
                  <a:gd name="T17" fmla="*/ 117 h 150"/>
                  <a:gd name="T18" fmla="*/ 47 w 179"/>
                  <a:gd name="T19" fmla="*/ 117 h 150"/>
                  <a:gd name="T20" fmla="*/ 63 w 179"/>
                  <a:gd name="T21" fmla="*/ 118 h 150"/>
                  <a:gd name="T22" fmla="*/ 63 w 179"/>
                  <a:gd name="T23" fmla="*/ 118 h 150"/>
                  <a:gd name="T24" fmla="*/ 130 w 179"/>
                  <a:gd name="T25" fmla="*/ 61 h 150"/>
                  <a:gd name="T26" fmla="*/ 99 w 179"/>
                  <a:gd name="T27" fmla="*/ 145 h 150"/>
                  <a:gd name="T28" fmla="*/ 99 w 179"/>
                  <a:gd name="T29" fmla="*/ 145 h 150"/>
                  <a:gd name="T30" fmla="*/ 0 w 179"/>
                  <a:gd name="T31" fmla="*/ 88 h 150"/>
                  <a:gd name="T32" fmla="*/ 0 w 179"/>
                  <a:gd name="T33" fmla="*/ 88 h 150"/>
                  <a:gd name="T34" fmla="*/ 17 w 179"/>
                  <a:gd name="T35" fmla="*/ 29 h 150"/>
                  <a:gd name="T36" fmla="*/ 17 w 179"/>
                  <a:gd name="T37" fmla="*/ 29 h 150"/>
                  <a:gd name="T38" fmla="*/ 32 w 179"/>
                  <a:gd name="T39" fmla="*/ 22 h 150"/>
                  <a:gd name="T40" fmla="*/ 32 w 179"/>
                  <a:gd name="T41" fmla="*/ 22 h 150"/>
                  <a:gd name="T42" fmla="*/ 42 w 179"/>
                  <a:gd name="T43" fmla="*/ 1 h 150"/>
                  <a:gd name="T44" fmla="*/ 42 w 179"/>
                  <a:gd name="T45" fmla="*/ 1 h 150"/>
                  <a:gd name="T46" fmla="*/ 160 w 179"/>
                  <a:gd name="T47" fmla="*/ 62 h 150"/>
                  <a:gd name="T48" fmla="*/ 160 w 179"/>
                  <a:gd name="T49" fmla="*/ 62 h 150"/>
                  <a:gd name="T50" fmla="*/ 99 w 179"/>
                  <a:gd name="T51" fmla="*/ 14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9" h="150">
                    <a:moveTo>
                      <a:pt x="130" y="61"/>
                    </a:moveTo>
                    <a:lnTo>
                      <a:pt x="130" y="61"/>
                    </a:lnTo>
                    <a:cubicBezTo>
                      <a:pt x="120" y="43"/>
                      <a:pt x="105" y="36"/>
                      <a:pt x="90" y="33"/>
                    </a:cubicBezTo>
                    <a:lnTo>
                      <a:pt x="90" y="33"/>
                    </a:lnTo>
                    <a:cubicBezTo>
                      <a:pt x="80" y="41"/>
                      <a:pt x="72" y="40"/>
                      <a:pt x="59" y="41"/>
                    </a:cubicBezTo>
                    <a:lnTo>
                      <a:pt x="59" y="41"/>
                    </a:lnTo>
                    <a:cubicBezTo>
                      <a:pt x="40" y="43"/>
                      <a:pt x="24" y="53"/>
                      <a:pt x="24" y="76"/>
                    </a:cubicBezTo>
                    <a:lnTo>
                      <a:pt x="24" y="76"/>
                    </a:lnTo>
                    <a:cubicBezTo>
                      <a:pt x="24" y="88"/>
                      <a:pt x="36" y="112"/>
                      <a:pt x="47" y="117"/>
                    </a:cubicBezTo>
                    <a:lnTo>
                      <a:pt x="47" y="117"/>
                    </a:lnTo>
                    <a:cubicBezTo>
                      <a:pt x="51" y="120"/>
                      <a:pt x="59" y="118"/>
                      <a:pt x="63" y="118"/>
                    </a:cubicBezTo>
                    <a:lnTo>
                      <a:pt x="63" y="118"/>
                    </a:lnTo>
                    <a:cubicBezTo>
                      <a:pt x="91" y="118"/>
                      <a:pt x="155" y="109"/>
                      <a:pt x="130" y="61"/>
                    </a:cubicBezTo>
                    <a:close/>
                    <a:moveTo>
                      <a:pt x="99" y="145"/>
                    </a:moveTo>
                    <a:lnTo>
                      <a:pt x="99" y="145"/>
                    </a:lnTo>
                    <a:cubicBezTo>
                      <a:pt x="63" y="149"/>
                      <a:pt x="0" y="146"/>
                      <a:pt x="0" y="88"/>
                    </a:cubicBezTo>
                    <a:lnTo>
                      <a:pt x="0" y="88"/>
                    </a:lnTo>
                    <a:cubicBezTo>
                      <a:pt x="0" y="67"/>
                      <a:pt x="4" y="42"/>
                      <a:pt x="17" y="29"/>
                    </a:cubicBezTo>
                    <a:lnTo>
                      <a:pt x="17" y="29"/>
                    </a:lnTo>
                    <a:cubicBezTo>
                      <a:pt x="21" y="25"/>
                      <a:pt x="26" y="22"/>
                      <a:pt x="32" y="22"/>
                    </a:cubicBezTo>
                    <a:lnTo>
                      <a:pt x="32" y="22"/>
                    </a:lnTo>
                    <a:cubicBezTo>
                      <a:pt x="28" y="13"/>
                      <a:pt x="30" y="3"/>
                      <a:pt x="42" y="1"/>
                    </a:cubicBezTo>
                    <a:lnTo>
                      <a:pt x="42" y="1"/>
                    </a:lnTo>
                    <a:cubicBezTo>
                      <a:pt x="83" y="0"/>
                      <a:pt x="142" y="7"/>
                      <a:pt x="160" y="62"/>
                    </a:cubicBezTo>
                    <a:lnTo>
                      <a:pt x="160" y="62"/>
                    </a:lnTo>
                    <a:cubicBezTo>
                      <a:pt x="178" y="112"/>
                      <a:pt x="135" y="141"/>
                      <a:pt x="99" y="145"/>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84" name="Freeform 199">
                <a:extLst>
                  <a:ext uri="{FF2B5EF4-FFF2-40B4-BE49-F238E27FC236}">
                    <a16:creationId xmlns:a16="http://schemas.microsoft.com/office/drawing/2014/main" id="{E0513CF0-C605-DA4C-B4C7-5AE0661C1BA9}"/>
                  </a:ext>
                </a:extLst>
              </p:cNvPr>
              <p:cNvSpPr>
                <a:spLocks/>
              </p:cNvSpPr>
              <p:nvPr/>
            </p:nvSpPr>
            <p:spPr bwMode="auto">
              <a:xfrm>
                <a:off x="5128724" y="4079168"/>
                <a:ext cx="81698" cy="113117"/>
              </a:xfrm>
              <a:custGeom>
                <a:avLst/>
                <a:gdLst>
                  <a:gd name="T0" fmla="*/ 47422 w 174"/>
                  <a:gd name="T1" fmla="*/ 23007 h 236"/>
                  <a:gd name="T2" fmla="*/ 47422 w 174"/>
                  <a:gd name="T3" fmla="*/ 23007 h 236"/>
                  <a:gd name="T4" fmla="*/ 26294 w 174"/>
                  <a:gd name="T5" fmla="*/ 34510 h 236"/>
                  <a:gd name="T6" fmla="*/ 26294 w 174"/>
                  <a:gd name="T7" fmla="*/ 34510 h 236"/>
                  <a:gd name="T8" fmla="*/ 22068 w 174"/>
                  <a:gd name="T9" fmla="*/ 52245 h 236"/>
                  <a:gd name="T10" fmla="*/ 22068 w 174"/>
                  <a:gd name="T11" fmla="*/ 52245 h 236"/>
                  <a:gd name="T12" fmla="*/ 27702 w 174"/>
                  <a:gd name="T13" fmla="*/ 80045 h 236"/>
                  <a:gd name="T14" fmla="*/ 27702 w 174"/>
                  <a:gd name="T15" fmla="*/ 80045 h 236"/>
                  <a:gd name="T16" fmla="*/ 49770 w 174"/>
                  <a:gd name="T17" fmla="*/ 80524 h 236"/>
                  <a:gd name="T18" fmla="*/ 49770 w 174"/>
                  <a:gd name="T19" fmla="*/ 80524 h 236"/>
                  <a:gd name="T20" fmla="*/ 53996 w 174"/>
                  <a:gd name="T21" fmla="*/ 72855 h 236"/>
                  <a:gd name="T22" fmla="*/ 53996 w 174"/>
                  <a:gd name="T23" fmla="*/ 72855 h 236"/>
                  <a:gd name="T24" fmla="*/ 47422 w 174"/>
                  <a:gd name="T25" fmla="*/ 23007 h 236"/>
                  <a:gd name="T26" fmla="*/ 73246 w 174"/>
                  <a:gd name="T27" fmla="*/ 64227 h 236"/>
                  <a:gd name="T28" fmla="*/ 73246 w 174"/>
                  <a:gd name="T29" fmla="*/ 64227 h 236"/>
                  <a:gd name="T30" fmla="*/ 26763 w 174"/>
                  <a:gd name="T31" fmla="*/ 94903 h 236"/>
                  <a:gd name="T32" fmla="*/ 26763 w 174"/>
                  <a:gd name="T33" fmla="*/ 94903 h 236"/>
                  <a:gd name="T34" fmla="*/ 7043 w 174"/>
                  <a:gd name="T35" fmla="*/ 68541 h 236"/>
                  <a:gd name="T36" fmla="*/ 7043 w 174"/>
                  <a:gd name="T37" fmla="*/ 68541 h 236"/>
                  <a:gd name="T38" fmla="*/ 8452 w 174"/>
                  <a:gd name="T39" fmla="*/ 59434 h 236"/>
                  <a:gd name="T40" fmla="*/ 8452 w 174"/>
                  <a:gd name="T41" fmla="*/ 59434 h 236"/>
                  <a:gd name="T42" fmla="*/ 2348 w 174"/>
                  <a:gd name="T43" fmla="*/ 48410 h 236"/>
                  <a:gd name="T44" fmla="*/ 2348 w 174"/>
                  <a:gd name="T45" fmla="*/ 48410 h 236"/>
                  <a:gd name="T46" fmla="*/ 55404 w 174"/>
                  <a:gd name="T47" fmla="*/ 8148 h 236"/>
                  <a:gd name="T48" fmla="*/ 55404 w 174"/>
                  <a:gd name="T49" fmla="*/ 8148 h 236"/>
                  <a:gd name="T50" fmla="*/ 73246 w 174"/>
                  <a:gd name="T51" fmla="*/ 64227 h 2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4" h="236">
                    <a:moveTo>
                      <a:pt x="101" y="48"/>
                    </a:moveTo>
                    <a:lnTo>
                      <a:pt x="101" y="48"/>
                    </a:lnTo>
                    <a:cubicBezTo>
                      <a:pt x="82" y="47"/>
                      <a:pt x="68" y="57"/>
                      <a:pt x="56" y="72"/>
                    </a:cubicBezTo>
                    <a:cubicBezTo>
                      <a:pt x="59" y="84"/>
                      <a:pt x="52" y="94"/>
                      <a:pt x="47" y="109"/>
                    </a:cubicBezTo>
                    <a:cubicBezTo>
                      <a:pt x="39" y="130"/>
                      <a:pt x="38" y="152"/>
                      <a:pt x="59" y="167"/>
                    </a:cubicBezTo>
                    <a:cubicBezTo>
                      <a:pt x="68" y="174"/>
                      <a:pt x="96" y="177"/>
                      <a:pt x="106" y="168"/>
                    </a:cubicBezTo>
                    <a:cubicBezTo>
                      <a:pt x="110" y="165"/>
                      <a:pt x="113" y="157"/>
                      <a:pt x="115" y="152"/>
                    </a:cubicBezTo>
                    <a:cubicBezTo>
                      <a:pt x="130" y="123"/>
                      <a:pt x="156" y="52"/>
                      <a:pt x="101" y="48"/>
                    </a:cubicBezTo>
                    <a:close/>
                    <a:moveTo>
                      <a:pt x="156" y="134"/>
                    </a:moveTo>
                    <a:lnTo>
                      <a:pt x="156" y="134"/>
                    </a:lnTo>
                    <a:cubicBezTo>
                      <a:pt x="140" y="173"/>
                      <a:pt x="106" y="235"/>
                      <a:pt x="57" y="198"/>
                    </a:cubicBezTo>
                    <a:cubicBezTo>
                      <a:pt x="39" y="185"/>
                      <a:pt x="19" y="165"/>
                      <a:pt x="15" y="143"/>
                    </a:cubicBezTo>
                    <a:cubicBezTo>
                      <a:pt x="14" y="136"/>
                      <a:pt x="15" y="131"/>
                      <a:pt x="18" y="124"/>
                    </a:cubicBezTo>
                    <a:cubicBezTo>
                      <a:pt x="8" y="123"/>
                      <a:pt x="0" y="113"/>
                      <a:pt x="5" y="101"/>
                    </a:cubicBezTo>
                    <a:cubicBezTo>
                      <a:pt x="25" y="57"/>
                      <a:pt x="61" y="0"/>
                      <a:pt x="118" y="17"/>
                    </a:cubicBezTo>
                    <a:cubicBezTo>
                      <a:pt x="169" y="31"/>
                      <a:pt x="173" y="93"/>
                      <a:pt x="156"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85" name="Freeform 200">
                <a:extLst>
                  <a:ext uri="{FF2B5EF4-FFF2-40B4-BE49-F238E27FC236}">
                    <a16:creationId xmlns:a16="http://schemas.microsoft.com/office/drawing/2014/main" id="{3C5041F2-F3C3-4C4D-AA20-1A7752A2457E}"/>
                  </a:ext>
                </a:extLst>
              </p:cNvPr>
              <p:cNvSpPr>
                <a:spLocks noChangeArrowheads="1"/>
              </p:cNvSpPr>
              <p:nvPr/>
            </p:nvSpPr>
            <p:spPr bwMode="auto">
              <a:xfrm>
                <a:off x="5456113" y="4084964"/>
                <a:ext cx="95265" cy="94695"/>
              </a:xfrm>
              <a:custGeom>
                <a:avLst/>
                <a:gdLst>
                  <a:gd name="T0" fmla="*/ 61 w 204"/>
                  <a:gd name="T1" fmla="*/ 134 h 197"/>
                  <a:gd name="T2" fmla="*/ 61 w 204"/>
                  <a:gd name="T3" fmla="*/ 134 h 197"/>
                  <a:gd name="T4" fmla="*/ 109 w 204"/>
                  <a:gd name="T5" fmla="*/ 149 h 197"/>
                  <a:gd name="T6" fmla="*/ 109 w 204"/>
                  <a:gd name="T7" fmla="*/ 149 h 197"/>
                  <a:gd name="T8" fmla="*/ 142 w 204"/>
                  <a:gd name="T9" fmla="*/ 130 h 197"/>
                  <a:gd name="T10" fmla="*/ 142 w 204"/>
                  <a:gd name="T11" fmla="*/ 130 h 197"/>
                  <a:gd name="T12" fmla="*/ 176 w 204"/>
                  <a:gd name="T13" fmla="*/ 82 h 197"/>
                  <a:gd name="T14" fmla="*/ 176 w 204"/>
                  <a:gd name="T15" fmla="*/ 82 h 197"/>
                  <a:gd name="T16" fmla="*/ 145 w 204"/>
                  <a:gd name="T17" fmla="*/ 46 h 197"/>
                  <a:gd name="T18" fmla="*/ 145 w 204"/>
                  <a:gd name="T19" fmla="*/ 46 h 197"/>
                  <a:gd name="T20" fmla="*/ 126 w 204"/>
                  <a:gd name="T21" fmla="*/ 51 h 197"/>
                  <a:gd name="T22" fmla="*/ 126 w 204"/>
                  <a:gd name="T23" fmla="*/ 51 h 197"/>
                  <a:gd name="T24" fmla="*/ 61 w 204"/>
                  <a:gd name="T25" fmla="*/ 134 h 197"/>
                  <a:gd name="T26" fmla="*/ 86 w 204"/>
                  <a:gd name="T27" fmla="*/ 34 h 197"/>
                  <a:gd name="T28" fmla="*/ 86 w 204"/>
                  <a:gd name="T29" fmla="*/ 34 h 197"/>
                  <a:gd name="T30" fmla="*/ 200 w 204"/>
                  <a:gd name="T31" fmla="*/ 61 h 197"/>
                  <a:gd name="T32" fmla="*/ 200 w 204"/>
                  <a:gd name="T33" fmla="*/ 61 h 197"/>
                  <a:gd name="T34" fmla="*/ 189 w 204"/>
                  <a:gd name="T35" fmla="*/ 129 h 197"/>
                  <a:gd name="T36" fmla="*/ 189 w 204"/>
                  <a:gd name="T37" fmla="*/ 129 h 197"/>
                  <a:gd name="T38" fmla="*/ 174 w 204"/>
                  <a:gd name="T39" fmla="*/ 141 h 197"/>
                  <a:gd name="T40" fmla="*/ 174 w 204"/>
                  <a:gd name="T41" fmla="*/ 141 h 197"/>
                  <a:gd name="T42" fmla="*/ 166 w 204"/>
                  <a:gd name="T43" fmla="*/ 166 h 197"/>
                  <a:gd name="T44" fmla="*/ 166 w 204"/>
                  <a:gd name="T45" fmla="*/ 166 h 197"/>
                  <a:gd name="T46" fmla="*/ 25 w 204"/>
                  <a:gd name="T47" fmla="*/ 143 h 197"/>
                  <a:gd name="T48" fmla="*/ 25 w 204"/>
                  <a:gd name="T49" fmla="*/ 143 h 197"/>
                  <a:gd name="T50" fmla="*/ 86 w 204"/>
                  <a:gd name="T51" fmla="*/ 34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4" h="197">
                    <a:moveTo>
                      <a:pt x="61" y="134"/>
                    </a:moveTo>
                    <a:lnTo>
                      <a:pt x="61" y="134"/>
                    </a:lnTo>
                    <a:cubicBezTo>
                      <a:pt x="72" y="149"/>
                      <a:pt x="91" y="151"/>
                      <a:pt x="109" y="149"/>
                    </a:cubicBezTo>
                    <a:lnTo>
                      <a:pt x="109" y="149"/>
                    </a:lnTo>
                    <a:cubicBezTo>
                      <a:pt x="117" y="139"/>
                      <a:pt x="128" y="137"/>
                      <a:pt x="142" y="130"/>
                    </a:cubicBezTo>
                    <a:lnTo>
                      <a:pt x="142" y="130"/>
                    </a:lnTo>
                    <a:cubicBezTo>
                      <a:pt x="163" y="122"/>
                      <a:pt x="180" y="107"/>
                      <a:pt x="176" y="82"/>
                    </a:cubicBezTo>
                    <a:lnTo>
                      <a:pt x="176" y="82"/>
                    </a:lnTo>
                    <a:cubicBezTo>
                      <a:pt x="175" y="70"/>
                      <a:pt x="158" y="47"/>
                      <a:pt x="145" y="46"/>
                    </a:cubicBezTo>
                    <a:lnTo>
                      <a:pt x="145" y="46"/>
                    </a:lnTo>
                    <a:cubicBezTo>
                      <a:pt x="140" y="46"/>
                      <a:pt x="132" y="50"/>
                      <a:pt x="126" y="51"/>
                    </a:cubicBezTo>
                    <a:lnTo>
                      <a:pt x="126" y="51"/>
                    </a:lnTo>
                    <a:cubicBezTo>
                      <a:pt x="96" y="61"/>
                      <a:pt x="27" y="91"/>
                      <a:pt x="61" y="134"/>
                    </a:cubicBezTo>
                    <a:close/>
                    <a:moveTo>
                      <a:pt x="86" y="34"/>
                    </a:moveTo>
                    <a:lnTo>
                      <a:pt x="86" y="34"/>
                    </a:lnTo>
                    <a:cubicBezTo>
                      <a:pt x="124" y="20"/>
                      <a:pt x="192" y="0"/>
                      <a:pt x="200" y="61"/>
                    </a:cubicBezTo>
                    <a:lnTo>
                      <a:pt x="200" y="61"/>
                    </a:lnTo>
                    <a:cubicBezTo>
                      <a:pt x="203" y="83"/>
                      <a:pt x="203" y="110"/>
                      <a:pt x="189" y="129"/>
                    </a:cubicBezTo>
                    <a:lnTo>
                      <a:pt x="189" y="129"/>
                    </a:lnTo>
                    <a:cubicBezTo>
                      <a:pt x="185" y="134"/>
                      <a:pt x="180" y="138"/>
                      <a:pt x="174" y="141"/>
                    </a:cubicBezTo>
                    <a:lnTo>
                      <a:pt x="174" y="141"/>
                    </a:lnTo>
                    <a:cubicBezTo>
                      <a:pt x="179" y="149"/>
                      <a:pt x="178" y="162"/>
                      <a:pt x="166" y="166"/>
                    </a:cubicBezTo>
                    <a:lnTo>
                      <a:pt x="166" y="166"/>
                    </a:lnTo>
                    <a:cubicBezTo>
                      <a:pt x="121" y="183"/>
                      <a:pt x="54" y="196"/>
                      <a:pt x="25" y="143"/>
                    </a:cubicBezTo>
                    <a:lnTo>
                      <a:pt x="25" y="143"/>
                    </a:lnTo>
                    <a:cubicBezTo>
                      <a:pt x="0" y="96"/>
                      <a:pt x="44" y="51"/>
                      <a:pt x="86" y="34"/>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86" name="Freeform 201">
                <a:extLst>
                  <a:ext uri="{FF2B5EF4-FFF2-40B4-BE49-F238E27FC236}">
                    <a16:creationId xmlns:a16="http://schemas.microsoft.com/office/drawing/2014/main" id="{928531ED-5186-7241-B322-F99AB31C9896}"/>
                  </a:ext>
                </a:extLst>
              </p:cNvPr>
              <p:cNvSpPr>
                <a:spLocks/>
              </p:cNvSpPr>
              <p:nvPr/>
            </p:nvSpPr>
            <p:spPr bwMode="auto">
              <a:xfrm>
                <a:off x="5639865" y="4079168"/>
                <a:ext cx="81698" cy="113117"/>
              </a:xfrm>
              <a:custGeom>
                <a:avLst/>
                <a:gdLst>
                  <a:gd name="T0" fmla="*/ 47892 w 174"/>
                  <a:gd name="T1" fmla="*/ 23486 h 236"/>
                  <a:gd name="T2" fmla="*/ 47892 w 174"/>
                  <a:gd name="T3" fmla="*/ 23486 h 236"/>
                  <a:gd name="T4" fmla="*/ 26294 w 174"/>
                  <a:gd name="T5" fmla="*/ 34990 h 236"/>
                  <a:gd name="T6" fmla="*/ 26294 w 174"/>
                  <a:gd name="T7" fmla="*/ 34990 h 236"/>
                  <a:gd name="T8" fmla="*/ 22068 w 174"/>
                  <a:gd name="T9" fmla="*/ 51765 h 236"/>
                  <a:gd name="T10" fmla="*/ 22068 w 174"/>
                  <a:gd name="T11" fmla="*/ 51765 h 236"/>
                  <a:gd name="T12" fmla="*/ 27702 w 174"/>
                  <a:gd name="T13" fmla="*/ 80045 h 236"/>
                  <a:gd name="T14" fmla="*/ 27702 w 174"/>
                  <a:gd name="T15" fmla="*/ 80045 h 236"/>
                  <a:gd name="T16" fmla="*/ 49770 w 174"/>
                  <a:gd name="T17" fmla="*/ 80524 h 236"/>
                  <a:gd name="T18" fmla="*/ 49770 w 174"/>
                  <a:gd name="T19" fmla="*/ 80524 h 236"/>
                  <a:gd name="T20" fmla="*/ 53996 w 174"/>
                  <a:gd name="T21" fmla="*/ 73334 h 236"/>
                  <a:gd name="T22" fmla="*/ 53996 w 174"/>
                  <a:gd name="T23" fmla="*/ 73334 h 236"/>
                  <a:gd name="T24" fmla="*/ 47892 w 174"/>
                  <a:gd name="T25" fmla="*/ 23486 h 236"/>
                  <a:gd name="T26" fmla="*/ 73246 w 174"/>
                  <a:gd name="T27" fmla="*/ 64227 h 236"/>
                  <a:gd name="T28" fmla="*/ 73246 w 174"/>
                  <a:gd name="T29" fmla="*/ 64227 h 236"/>
                  <a:gd name="T30" fmla="*/ 26763 w 174"/>
                  <a:gd name="T31" fmla="*/ 95383 h 236"/>
                  <a:gd name="T32" fmla="*/ 26763 w 174"/>
                  <a:gd name="T33" fmla="*/ 95383 h 236"/>
                  <a:gd name="T34" fmla="*/ 7043 w 174"/>
                  <a:gd name="T35" fmla="*/ 69021 h 236"/>
                  <a:gd name="T36" fmla="*/ 7043 w 174"/>
                  <a:gd name="T37" fmla="*/ 69021 h 236"/>
                  <a:gd name="T38" fmla="*/ 8452 w 174"/>
                  <a:gd name="T39" fmla="*/ 59434 h 236"/>
                  <a:gd name="T40" fmla="*/ 8452 w 174"/>
                  <a:gd name="T41" fmla="*/ 59434 h 236"/>
                  <a:gd name="T42" fmla="*/ 2348 w 174"/>
                  <a:gd name="T43" fmla="*/ 48410 h 236"/>
                  <a:gd name="T44" fmla="*/ 2348 w 174"/>
                  <a:gd name="T45" fmla="*/ 48410 h 236"/>
                  <a:gd name="T46" fmla="*/ 55404 w 174"/>
                  <a:gd name="T47" fmla="*/ 7669 h 236"/>
                  <a:gd name="T48" fmla="*/ 55404 w 174"/>
                  <a:gd name="T49" fmla="*/ 7669 h 236"/>
                  <a:gd name="T50" fmla="*/ 73246 w 174"/>
                  <a:gd name="T51" fmla="*/ 64227 h 2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4" h="236">
                    <a:moveTo>
                      <a:pt x="102" y="49"/>
                    </a:moveTo>
                    <a:lnTo>
                      <a:pt x="102" y="49"/>
                    </a:lnTo>
                    <a:cubicBezTo>
                      <a:pt x="82" y="46"/>
                      <a:pt x="68" y="58"/>
                      <a:pt x="56" y="73"/>
                    </a:cubicBezTo>
                    <a:cubicBezTo>
                      <a:pt x="59" y="84"/>
                      <a:pt x="52" y="94"/>
                      <a:pt x="47" y="108"/>
                    </a:cubicBezTo>
                    <a:cubicBezTo>
                      <a:pt x="39" y="129"/>
                      <a:pt x="38" y="153"/>
                      <a:pt x="59" y="167"/>
                    </a:cubicBezTo>
                    <a:cubicBezTo>
                      <a:pt x="68" y="174"/>
                      <a:pt x="95" y="178"/>
                      <a:pt x="106" y="168"/>
                    </a:cubicBezTo>
                    <a:cubicBezTo>
                      <a:pt x="110" y="166"/>
                      <a:pt x="114" y="157"/>
                      <a:pt x="115" y="153"/>
                    </a:cubicBezTo>
                    <a:cubicBezTo>
                      <a:pt x="130" y="124"/>
                      <a:pt x="156" y="53"/>
                      <a:pt x="102" y="49"/>
                    </a:cubicBezTo>
                    <a:close/>
                    <a:moveTo>
                      <a:pt x="156" y="134"/>
                    </a:moveTo>
                    <a:lnTo>
                      <a:pt x="156" y="134"/>
                    </a:lnTo>
                    <a:cubicBezTo>
                      <a:pt x="140" y="172"/>
                      <a:pt x="106" y="235"/>
                      <a:pt x="57" y="199"/>
                    </a:cubicBezTo>
                    <a:cubicBezTo>
                      <a:pt x="39" y="186"/>
                      <a:pt x="19" y="166"/>
                      <a:pt x="15" y="144"/>
                    </a:cubicBezTo>
                    <a:cubicBezTo>
                      <a:pt x="14" y="137"/>
                      <a:pt x="15" y="132"/>
                      <a:pt x="18" y="124"/>
                    </a:cubicBezTo>
                    <a:cubicBezTo>
                      <a:pt x="9" y="122"/>
                      <a:pt x="0" y="112"/>
                      <a:pt x="5" y="101"/>
                    </a:cubicBezTo>
                    <a:cubicBezTo>
                      <a:pt x="25" y="58"/>
                      <a:pt x="61" y="0"/>
                      <a:pt x="118" y="16"/>
                    </a:cubicBezTo>
                    <a:cubicBezTo>
                      <a:pt x="169" y="32"/>
                      <a:pt x="173" y="94"/>
                      <a:pt x="156"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87" name="Freeform 202">
                <a:extLst>
                  <a:ext uri="{FF2B5EF4-FFF2-40B4-BE49-F238E27FC236}">
                    <a16:creationId xmlns:a16="http://schemas.microsoft.com/office/drawing/2014/main" id="{BA3EC776-9EC6-DB47-A44A-97DBA6B63936}"/>
                  </a:ext>
                </a:extLst>
              </p:cNvPr>
              <p:cNvSpPr>
                <a:spLocks noChangeArrowheads="1"/>
              </p:cNvSpPr>
              <p:nvPr/>
            </p:nvSpPr>
            <p:spPr bwMode="auto">
              <a:xfrm>
                <a:off x="5297339" y="4097591"/>
                <a:ext cx="84151" cy="71021"/>
              </a:xfrm>
              <a:custGeom>
                <a:avLst/>
                <a:gdLst>
                  <a:gd name="T0" fmla="*/ 129 w 178"/>
                  <a:gd name="T1" fmla="*/ 62 h 149"/>
                  <a:gd name="T2" fmla="*/ 129 w 178"/>
                  <a:gd name="T3" fmla="*/ 62 h 149"/>
                  <a:gd name="T4" fmla="*/ 89 w 178"/>
                  <a:gd name="T5" fmla="*/ 33 h 149"/>
                  <a:gd name="T6" fmla="*/ 89 w 178"/>
                  <a:gd name="T7" fmla="*/ 33 h 149"/>
                  <a:gd name="T8" fmla="*/ 58 w 178"/>
                  <a:gd name="T9" fmla="*/ 40 h 149"/>
                  <a:gd name="T10" fmla="*/ 58 w 178"/>
                  <a:gd name="T11" fmla="*/ 40 h 149"/>
                  <a:gd name="T12" fmla="*/ 23 w 178"/>
                  <a:gd name="T13" fmla="*/ 76 h 149"/>
                  <a:gd name="T14" fmla="*/ 23 w 178"/>
                  <a:gd name="T15" fmla="*/ 76 h 149"/>
                  <a:gd name="T16" fmla="*/ 46 w 178"/>
                  <a:gd name="T17" fmla="*/ 117 h 149"/>
                  <a:gd name="T18" fmla="*/ 46 w 178"/>
                  <a:gd name="T19" fmla="*/ 117 h 149"/>
                  <a:gd name="T20" fmla="*/ 64 w 178"/>
                  <a:gd name="T21" fmla="*/ 118 h 149"/>
                  <a:gd name="T22" fmla="*/ 64 w 178"/>
                  <a:gd name="T23" fmla="*/ 118 h 149"/>
                  <a:gd name="T24" fmla="*/ 129 w 178"/>
                  <a:gd name="T25" fmla="*/ 62 h 149"/>
                  <a:gd name="T26" fmla="*/ 98 w 178"/>
                  <a:gd name="T27" fmla="*/ 146 h 149"/>
                  <a:gd name="T28" fmla="*/ 98 w 178"/>
                  <a:gd name="T29" fmla="*/ 146 h 149"/>
                  <a:gd name="T30" fmla="*/ 0 w 178"/>
                  <a:gd name="T31" fmla="*/ 89 h 149"/>
                  <a:gd name="T32" fmla="*/ 0 w 178"/>
                  <a:gd name="T33" fmla="*/ 89 h 149"/>
                  <a:gd name="T34" fmla="*/ 16 w 178"/>
                  <a:gd name="T35" fmla="*/ 30 h 149"/>
                  <a:gd name="T36" fmla="*/ 16 w 178"/>
                  <a:gd name="T37" fmla="*/ 30 h 149"/>
                  <a:gd name="T38" fmla="*/ 32 w 178"/>
                  <a:gd name="T39" fmla="*/ 22 h 149"/>
                  <a:gd name="T40" fmla="*/ 32 w 178"/>
                  <a:gd name="T41" fmla="*/ 22 h 149"/>
                  <a:gd name="T42" fmla="*/ 41 w 178"/>
                  <a:gd name="T43" fmla="*/ 1 h 149"/>
                  <a:gd name="T44" fmla="*/ 41 w 178"/>
                  <a:gd name="T45" fmla="*/ 1 h 149"/>
                  <a:gd name="T46" fmla="*/ 161 w 178"/>
                  <a:gd name="T47" fmla="*/ 63 h 149"/>
                  <a:gd name="T48" fmla="*/ 161 w 178"/>
                  <a:gd name="T49" fmla="*/ 63 h 149"/>
                  <a:gd name="T50" fmla="*/ 98 w 178"/>
                  <a:gd name="T51" fmla="*/ 146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8" h="149">
                    <a:moveTo>
                      <a:pt x="129" y="62"/>
                    </a:moveTo>
                    <a:lnTo>
                      <a:pt x="129" y="62"/>
                    </a:lnTo>
                    <a:cubicBezTo>
                      <a:pt x="120" y="44"/>
                      <a:pt x="104" y="37"/>
                      <a:pt x="89" y="33"/>
                    </a:cubicBezTo>
                    <a:lnTo>
                      <a:pt x="89" y="33"/>
                    </a:lnTo>
                    <a:cubicBezTo>
                      <a:pt x="81" y="40"/>
                      <a:pt x="71" y="39"/>
                      <a:pt x="58" y="40"/>
                    </a:cubicBezTo>
                    <a:lnTo>
                      <a:pt x="58" y="40"/>
                    </a:lnTo>
                    <a:cubicBezTo>
                      <a:pt x="39" y="43"/>
                      <a:pt x="23" y="52"/>
                      <a:pt x="23" y="76"/>
                    </a:cubicBezTo>
                    <a:lnTo>
                      <a:pt x="23" y="76"/>
                    </a:lnTo>
                    <a:cubicBezTo>
                      <a:pt x="23" y="88"/>
                      <a:pt x="36" y="111"/>
                      <a:pt x="46" y="117"/>
                    </a:cubicBezTo>
                    <a:lnTo>
                      <a:pt x="46" y="117"/>
                    </a:lnTo>
                    <a:cubicBezTo>
                      <a:pt x="50" y="119"/>
                      <a:pt x="58" y="118"/>
                      <a:pt x="64" y="118"/>
                    </a:cubicBezTo>
                    <a:lnTo>
                      <a:pt x="64" y="118"/>
                    </a:lnTo>
                    <a:cubicBezTo>
                      <a:pt x="90" y="118"/>
                      <a:pt x="154" y="109"/>
                      <a:pt x="129" y="62"/>
                    </a:cubicBezTo>
                    <a:close/>
                    <a:moveTo>
                      <a:pt x="98" y="146"/>
                    </a:moveTo>
                    <a:lnTo>
                      <a:pt x="98" y="146"/>
                    </a:lnTo>
                    <a:cubicBezTo>
                      <a:pt x="62" y="148"/>
                      <a:pt x="0" y="146"/>
                      <a:pt x="0" y="89"/>
                    </a:cubicBezTo>
                    <a:lnTo>
                      <a:pt x="0" y="89"/>
                    </a:lnTo>
                    <a:cubicBezTo>
                      <a:pt x="0" y="68"/>
                      <a:pt x="3" y="43"/>
                      <a:pt x="16" y="30"/>
                    </a:cubicBezTo>
                    <a:lnTo>
                      <a:pt x="16" y="30"/>
                    </a:lnTo>
                    <a:cubicBezTo>
                      <a:pt x="21" y="26"/>
                      <a:pt x="25" y="23"/>
                      <a:pt x="32" y="22"/>
                    </a:cubicBezTo>
                    <a:lnTo>
                      <a:pt x="32" y="22"/>
                    </a:lnTo>
                    <a:cubicBezTo>
                      <a:pt x="28" y="14"/>
                      <a:pt x="29" y="2"/>
                      <a:pt x="41" y="1"/>
                    </a:cubicBezTo>
                    <a:lnTo>
                      <a:pt x="41" y="1"/>
                    </a:lnTo>
                    <a:cubicBezTo>
                      <a:pt x="82" y="0"/>
                      <a:pt x="142" y="6"/>
                      <a:pt x="161" y="63"/>
                    </a:cubicBezTo>
                    <a:lnTo>
                      <a:pt x="161" y="63"/>
                    </a:lnTo>
                    <a:cubicBezTo>
                      <a:pt x="177" y="111"/>
                      <a:pt x="134" y="142"/>
                      <a:pt x="98" y="146"/>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88" name="Freeform 203">
                <a:extLst>
                  <a:ext uri="{FF2B5EF4-FFF2-40B4-BE49-F238E27FC236}">
                    <a16:creationId xmlns:a16="http://schemas.microsoft.com/office/drawing/2014/main" id="{45BBC1B0-D933-CF49-AE2D-D545FA12FD13}"/>
                  </a:ext>
                </a:extLst>
              </p:cNvPr>
              <p:cNvSpPr>
                <a:spLocks noChangeArrowheads="1"/>
              </p:cNvSpPr>
              <p:nvPr/>
            </p:nvSpPr>
            <p:spPr bwMode="auto">
              <a:xfrm>
                <a:off x="5800655" y="4084965"/>
                <a:ext cx="87325" cy="89960"/>
              </a:xfrm>
              <a:custGeom>
                <a:avLst/>
                <a:gdLst>
                  <a:gd name="T0" fmla="*/ 64 w 186"/>
                  <a:gd name="T1" fmla="*/ 132 h 188"/>
                  <a:gd name="T2" fmla="*/ 64 w 186"/>
                  <a:gd name="T3" fmla="*/ 132 h 188"/>
                  <a:gd name="T4" fmla="*/ 112 w 186"/>
                  <a:gd name="T5" fmla="*/ 140 h 188"/>
                  <a:gd name="T6" fmla="*/ 112 w 186"/>
                  <a:gd name="T7" fmla="*/ 140 h 188"/>
                  <a:gd name="T8" fmla="*/ 137 w 186"/>
                  <a:gd name="T9" fmla="*/ 120 h 188"/>
                  <a:gd name="T10" fmla="*/ 137 w 186"/>
                  <a:gd name="T11" fmla="*/ 120 h 188"/>
                  <a:gd name="T12" fmla="*/ 154 w 186"/>
                  <a:gd name="T13" fmla="*/ 74 h 188"/>
                  <a:gd name="T14" fmla="*/ 154 w 186"/>
                  <a:gd name="T15" fmla="*/ 74 h 188"/>
                  <a:gd name="T16" fmla="*/ 116 w 186"/>
                  <a:gd name="T17" fmla="*/ 46 h 188"/>
                  <a:gd name="T18" fmla="*/ 116 w 186"/>
                  <a:gd name="T19" fmla="*/ 46 h 188"/>
                  <a:gd name="T20" fmla="*/ 100 w 186"/>
                  <a:gd name="T21" fmla="*/ 53 h 188"/>
                  <a:gd name="T22" fmla="*/ 100 w 186"/>
                  <a:gd name="T23" fmla="*/ 53 h 188"/>
                  <a:gd name="T24" fmla="*/ 64 w 186"/>
                  <a:gd name="T25" fmla="*/ 132 h 188"/>
                  <a:gd name="T26" fmla="*/ 58 w 186"/>
                  <a:gd name="T27" fmla="*/ 42 h 188"/>
                  <a:gd name="T28" fmla="*/ 58 w 186"/>
                  <a:gd name="T29" fmla="*/ 42 h 188"/>
                  <a:gd name="T30" fmla="*/ 169 w 186"/>
                  <a:gd name="T31" fmla="*/ 53 h 188"/>
                  <a:gd name="T32" fmla="*/ 169 w 186"/>
                  <a:gd name="T33" fmla="*/ 53 h 188"/>
                  <a:gd name="T34" fmla="*/ 179 w 186"/>
                  <a:gd name="T35" fmla="*/ 113 h 188"/>
                  <a:gd name="T36" fmla="*/ 179 w 186"/>
                  <a:gd name="T37" fmla="*/ 113 h 188"/>
                  <a:gd name="T38" fmla="*/ 168 w 186"/>
                  <a:gd name="T39" fmla="*/ 127 h 188"/>
                  <a:gd name="T40" fmla="*/ 168 w 186"/>
                  <a:gd name="T41" fmla="*/ 127 h 188"/>
                  <a:gd name="T42" fmla="*/ 168 w 186"/>
                  <a:gd name="T43" fmla="*/ 149 h 188"/>
                  <a:gd name="T44" fmla="*/ 168 w 186"/>
                  <a:gd name="T45" fmla="*/ 149 h 188"/>
                  <a:gd name="T46" fmla="*/ 35 w 186"/>
                  <a:gd name="T47" fmla="*/ 144 h 188"/>
                  <a:gd name="T48" fmla="*/ 35 w 186"/>
                  <a:gd name="T49" fmla="*/ 144 h 188"/>
                  <a:gd name="T50" fmla="*/ 58 w 186"/>
                  <a:gd name="T51" fmla="*/ 42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6" h="188">
                    <a:moveTo>
                      <a:pt x="64" y="132"/>
                    </a:moveTo>
                    <a:lnTo>
                      <a:pt x="64" y="132"/>
                    </a:lnTo>
                    <a:cubicBezTo>
                      <a:pt x="79" y="144"/>
                      <a:pt x="96" y="144"/>
                      <a:pt x="112" y="140"/>
                    </a:cubicBezTo>
                    <a:lnTo>
                      <a:pt x="112" y="140"/>
                    </a:lnTo>
                    <a:cubicBezTo>
                      <a:pt x="116" y="131"/>
                      <a:pt x="125" y="127"/>
                      <a:pt x="137" y="120"/>
                    </a:cubicBezTo>
                    <a:lnTo>
                      <a:pt x="137" y="120"/>
                    </a:lnTo>
                    <a:cubicBezTo>
                      <a:pt x="152" y="109"/>
                      <a:pt x="164" y="95"/>
                      <a:pt x="154" y="74"/>
                    </a:cubicBezTo>
                    <a:lnTo>
                      <a:pt x="154" y="74"/>
                    </a:lnTo>
                    <a:cubicBezTo>
                      <a:pt x="150" y="63"/>
                      <a:pt x="127" y="46"/>
                      <a:pt x="116" y="46"/>
                    </a:cubicBezTo>
                    <a:lnTo>
                      <a:pt x="116" y="46"/>
                    </a:lnTo>
                    <a:cubicBezTo>
                      <a:pt x="110" y="46"/>
                      <a:pt x="104" y="50"/>
                      <a:pt x="100" y="53"/>
                    </a:cubicBezTo>
                    <a:lnTo>
                      <a:pt x="100" y="53"/>
                    </a:lnTo>
                    <a:cubicBezTo>
                      <a:pt x="75" y="63"/>
                      <a:pt x="20" y="99"/>
                      <a:pt x="64" y="132"/>
                    </a:cubicBezTo>
                    <a:close/>
                    <a:moveTo>
                      <a:pt x="58" y="42"/>
                    </a:moveTo>
                    <a:lnTo>
                      <a:pt x="58" y="42"/>
                    </a:lnTo>
                    <a:cubicBezTo>
                      <a:pt x="89" y="24"/>
                      <a:pt x="146" y="0"/>
                      <a:pt x="169" y="53"/>
                    </a:cubicBezTo>
                    <a:lnTo>
                      <a:pt x="169" y="53"/>
                    </a:lnTo>
                    <a:cubicBezTo>
                      <a:pt x="179" y="71"/>
                      <a:pt x="185" y="96"/>
                      <a:pt x="179" y="113"/>
                    </a:cubicBezTo>
                    <a:lnTo>
                      <a:pt x="179" y="113"/>
                    </a:lnTo>
                    <a:cubicBezTo>
                      <a:pt x="177" y="120"/>
                      <a:pt x="173" y="123"/>
                      <a:pt x="168" y="127"/>
                    </a:cubicBezTo>
                    <a:lnTo>
                      <a:pt x="168" y="127"/>
                    </a:lnTo>
                    <a:cubicBezTo>
                      <a:pt x="176" y="132"/>
                      <a:pt x="179" y="144"/>
                      <a:pt x="168" y="149"/>
                    </a:cubicBezTo>
                    <a:lnTo>
                      <a:pt x="168" y="149"/>
                    </a:lnTo>
                    <a:cubicBezTo>
                      <a:pt x="133" y="169"/>
                      <a:pt x="75" y="187"/>
                      <a:pt x="35" y="144"/>
                    </a:cubicBezTo>
                    <a:lnTo>
                      <a:pt x="35" y="144"/>
                    </a:lnTo>
                    <a:cubicBezTo>
                      <a:pt x="0" y="106"/>
                      <a:pt x="25" y="62"/>
                      <a:pt x="58" y="42"/>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89" name="Freeform 204">
                <a:extLst>
                  <a:ext uri="{FF2B5EF4-FFF2-40B4-BE49-F238E27FC236}">
                    <a16:creationId xmlns:a16="http://schemas.microsoft.com/office/drawing/2014/main" id="{750AEB77-FB5D-4C49-B955-C702F97AE1CC}"/>
                  </a:ext>
                </a:extLst>
              </p:cNvPr>
              <p:cNvSpPr>
                <a:spLocks noChangeArrowheads="1"/>
              </p:cNvSpPr>
              <p:nvPr/>
            </p:nvSpPr>
            <p:spPr bwMode="auto">
              <a:xfrm>
                <a:off x="5975306" y="4096011"/>
                <a:ext cx="85738" cy="71022"/>
              </a:xfrm>
              <a:custGeom>
                <a:avLst/>
                <a:gdLst>
                  <a:gd name="T0" fmla="*/ 130 w 180"/>
                  <a:gd name="T1" fmla="*/ 62 h 150"/>
                  <a:gd name="T2" fmla="*/ 130 w 180"/>
                  <a:gd name="T3" fmla="*/ 62 h 150"/>
                  <a:gd name="T4" fmla="*/ 90 w 180"/>
                  <a:gd name="T5" fmla="*/ 34 h 150"/>
                  <a:gd name="T6" fmla="*/ 90 w 180"/>
                  <a:gd name="T7" fmla="*/ 34 h 150"/>
                  <a:gd name="T8" fmla="*/ 59 w 180"/>
                  <a:gd name="T9" fmla="*/ 42 h 150"/>
                  <a:gd name="T10" fmla="*/ 59 w 180"/>
                  <a:gd name="T11" fmla="*/ 42 h 150"/>
                  <a:gd name="T12" fmla="*/ 24 w 180"/>
                  <a:gd name="T13" fmla="*/ 78 h 150"/>
                  <a:gd name="T14" fmla="*/ 24 w 180"/>
                  <a:gd name="T15" fmla="*/ 78 h 150"/>
                  <a:gd name="T16" fmla="*/ 47 w 180"/>
                  <a:gd name="T17" fmla="*/ 118 h 150"/>
                  <a:gd name="T18" fmla="*/ 47 w 180"/>
                  <a:gd name="T19" fmla="*/ 118 h 150"/>
                  <a:gd name="T20" fmla="*/ 65 w 180"/>
                  <a:gd name="T21" fmla="*/ 118 h 150"/>
                  <a:gd name="T22" fmla="*/ 65 w 180"/>
                  <a:gd name="T23" fmla="*/ 118 h 150"/>
                  <a:gd name="T24" fmla="*/ 130 w 180"/>
                  <a:gd name="T25" fmla="*/ 62 h 150"/>
                  <a:gd name="T26" fmla="*/ 99 w 180"/>
                  <a:gd name="T27" fmla="*/ 146 h 150"/>
                  <a:gd name="T28" fmla="*/ 99 w 180"/>
                  <a:gd name="T29" fmla="*/ 146 h 150"/>
                  <a:gd name="T30" fmla="*/ 0 w 180"/>
                  <a:gd name="T31" fmla="*/ 89 h 150"/>
                  <a:gd name="T32" fmla="*/ 0 w 180"/>
                  <a:gd name="T33" fmla="*/ 89 h 150"/>
                  <a:gd name="T34" fmla="*/ 19 w 180"/>
                  <a:gd name="T35" fmla="*/ 30 h 150"/>
                  <a:gd name="T36" fmla="*/ 19 w 180"/>
                  <a:gd name="T37" fmla="*/ 30 h 150"/>
                  <a:gd name="T38" fmla="*/ 33 w 180"/>
                  <a:gd name="T39" fmla="*/ 24 h 150"/>
                  <a:gd name="T40" fmla="*/ 33 w 180"/>
                  <a:gd name="T41" fmla="*/ 24 h 150"/>
                  <a:gd name="T42" fmla="*/ 42 w 180"/>
                  <a:gd name="T43" fmla="*/ 3 h 150"/>
                  <a:gd name="T44" fmla="*/ 42 w 180"/>
                  <a:gd name="T45" fmla="*/ 3 h 150"/>
                  <a:gd name="T46" fmla="*/ 162 w 180"/>
                  <a:gd name="T47" fmla="*/ 63 h 150"/>
                  <a:gd name="T48" fmla="*/ 162 w 180"/>
                  <a:gd name="T49" fmla="*/ 63 h 150"/>
                  <a:gd name="T50" fmla="*/ 99 w 180"/>
                  <a:gd name="T51" fmla="*/ 146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0" h="150">
                    <a:moveTo>
                      <a:pt x="130" y="62"/>
                    </a:moveTo>
                    <a:lnTo>
                      <a:pt x="130" y="62"/>
                    </a:lnTo>
                    <a:cubicBezTo>
                      <a:pt x="121" y="45"/>
                      <a:pt x="105" y="37"/>
                      <a:pt x="90" y="34"/>
                    </a:cubicBezTo>
                    <a:lnTo>
                      <a:pt x="90" y="34"/>
                    </a:lnTo>
                    <a:cubicBezTo>
                      <a:pt x="82" y="42"/>
                      <a:pt x="72" y="40"/>
                      <a:pt x="59" y="42"/>
                    </a:cubicBezTo>
                    <a:lnTo>
                      <a:pt x="59" y="42"/>
                    </a:lnTo>
                    <a:cubicBezTo>
                      <a:pt x="40" y="43"/>
                      <a:pt x="24" y="53"/>
                      <a:pt x="24" y="78"/>
                    </a:cubicBezTo>
                    <a:lnTo>
                      <a:pt x="24" y="78"/>
                    </a:lnTo>
                    <a:cubicBezTo>
                      <a:pt x="25" y="88"/>
                      <a:pt x="36" y="113"/>
                      <a:pt x="47" y="118"/>
                    </a:cubicBezTo>
                    <a:lnTo>
                      <a:pt x="47" y="118"/>
                    </a:lnTo>
                    <a:cubicBezTo>
                      <a:pt x="53" y="120"/>
                      <a:pt x="61" y="118"/>
                      <a:pt x="65" y="118"/>
                    </a:cubicBezTo>
                    <a:lnTo>
                      <a:pt x="65" y="118"/>
                    </a:lnTo>
                    <a:cubicBezTo>
                      <a:pt x="92" y="118"/>
                      <a:pt x="157" y="111"/>
                      <a:pt x="130" y="62"/>
                    </a:cubicBezTo>
                    <a:close/>
                    <a:moveTo>
                      <a:pt x="99" y="146"/>
                    </a:moveTo>
                    <a:lnTo>
                      <a:pt x="99" y="146"/>
                    </a:lnTo>
                    <a:cubicBezTo>
                      <a:pt x="63" y="149"/>
                      <a:pt x="1" y="147"/>
                      <a:pt x="0" y="89"/>
                    </a:cubicBezTo>
                    <a:lnTo>
                      <a:pt x="0" y="89"/>
                    </a:lnTo>
                    <a:cubicBezTo>
                      <a:pt x="0" y="68"/>
                      <a:pt x="5" y="43"/>
                      <a:pt x="19" y="30"/>
                    </a:cubicBezTo>
                    <a:lnTo>
                      <a:pt x="19" y="30"/>
                    </a:lnTo>
                    <a:cubicBezTo>
                      <a:pt x="21" y="26"/>
                      <a:pt x="26" y="25"/>
                      <a:pt x="33" y="24"/>
                    </a:cubicBezTo>
                    <a:lnTo>
                      <a:pt x="33" y="24"/>
                    </a:lnTo>
                    <a:cubicBezTo>
                      <a:pt x="29" y="16"/>
                      <a:pt x="32" y="3"/>
                      <a:pt x="42" y="3"/>
                    </a:cubicBezTo>
                    <a:lnTo>
                      <a:pt x="42" y="3"/>
                    </a:lnTo>
                    <a:cubicBezTo>
                      <a:pt x="83" y="0"/>
                      <a:pt x="143" y="7"/>
                      <a:pt x="162" y="63"/>
                    </a:cubicBezTo>
                    <a:lnTo>
                      <a:pt x="162" y="63"/>
                    </a:lnTo>
                    <a:cubicBezTo>
                      <a:pt x="179" y="113"/>
                      <a:pt x="136" y="142"/>
                      <a:pt x="99" y="146"/>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90" name="Freeform 205">
                <a:extLst>
                  <a:ext uri="{FF2B5EF4-FFF2-40B4-BE49-F238E27FC236}">
                    <a16:creationId xmlns:a16="http://schemas.microsoft.com/office/drawing/2014/main" id="{FFB67A25-26C3-0444-8633-7582F7B02FEB}"/>
                  </a:ext>
                </a:extLst>
              </p:cNvPr>
              <p:cNvSpPr>
                <a:spLocks/>
              </p:cNvSpPr>
              <p:nvPr/>
            </p:nvSpPr>
            <p:spPr bwMode="auto">
              <a:xfrm>
                <a:off x="6140533" y="4077072"/>
                <a:ext cx="81699" cy="113117"/>
              </a:xfrm>
              <a:custGeom>
                <a:avLst/>
                <a:gdLst>
                  <a:gd name="T0" fmla="*/ 47697 w 173"/>
                  <a:gd name="T1" fmla="*/ 22910 h 237"/>
                  <a:gd name="T2" fmla="*/ 47697 w 173"/>
                  <a:gd name="T3" fmla="*/ 22910 h 237"/>
                  <a:gd name="T4" fmla="*/ 25974 w 173"/>
                  <a:gd name="T5" fmla="*/ 34365 h 237"/>
                  <a:gd name="T6" fmla="*/ 25974 w 173"/>
                  <a:gd name="T7" fmla="*/ 34365 h 237"/>
                  <a:gd name="T8" fmla="*/ 21723 w 173"/>
                  <a:gd name="T9" fmla="*/ 52024 h 237"/>
                  <a:gd name="T10" fmla="*/ 21723 w 173"/>
                  <a:gd name="T11" fmla="*/ 52024 h 237"/>
                  <a:gd name="T12" fmla="*/ 27390 w 173"/>
                  <a:gd name="T13" fmla="*/ 79707 h 237"/>
                  <a:gd name="T14" fmla="*/ 27390 w 173"/>
                  <a:gd name="T15" fmla="*/ 79707 h 237"/>
                  <a:gd name="T16" fmla="*/ 50058 w 173"/>
                  <a:gd name="T17" fmla="*/ 80661 h 237"/>
                  <a:gd name="T18" fmla="*/ 50058 w 173"/>
                  <a:gd name="T19" fmla="*/ 80661 h 237"/>
                  <a:gd name="T20" fmla="*/ 54781 w 173"/>
                  <a:gd name="T21" fmla="*/ 72548 h 237"/>
                  <a:gd name="T22" fmla="*/ 54781 w 173"/>
                  <a:gd name="T23" fmla="*/ 72548 h 237"/>
                  <a:gd name="T24" fmla="*/ 47697 w 173"/>
                  <a:gd name="T25" fmla="*/ 22910 h 237"/>
                  <a:gd name="T26" fmla="*/ 73671 w 173"/>
                  <a:gd name="T27" fmla="*/ 64434 h 237"/>
                  <a:gd name="T28" fmla="*/ 73671 w 173"/>
                  <a:gd name="T29" fmla="*/ 64434 h 237"/>
                  <a:gd name="T30" fmla="*/ 26918 w 173"/>
                  <a:gd name="T31" fmla="*/ 94980 h 237"/>
                  <a:gd name="T32" fmla="*/ 26918 w 173"/>
                  <a:gd name="T33" fmla="*/ 94980 h 237"/>
                  <a:gd name="T34" fmla="*/ 6611 w 173"/>
                  <a:gd name="T35" fmla="*/ 68729 h 237"/>
                  <a:gd name="T36" fmla="*/ 6611 w 173"/>
                  <a:gd name="T37" fmla="*/ 68729 h 237"/>
                  <a:gd name="T38" fmla="*/ 8028 w 173"/>
                  <a:gd name="T39" fmla="*/ 59661 h 237"/>
                  <a:gd name="T40" fmla="*/ 8028 w 173"/>
                  <a:gd name="T41" fmla="*/ 59661 h 237"/>
                  <a:gd name="T42" fmla="*/ 1889 w 173"/>
                  <a:gd name="T43" fmla="*/ 48206 h 237"/>
                  <a:gd name="T44" fmla="*/ 1889 w 173"/>
                  <a:gd name="T45" fmla="*/ 48206 h 237"/>
                  <a:gd name="T46" fmla="*/ 55725 w 173"/>
                  <a:gd name="T47" fmla="*/ 8114 h 237"/>
                  <a:gd name="T48" fmla="*/ 55725 w 173"/>
                  <a:gd name="T49" fmla="*/ 8114 h 237"/>
                  <a:gd name="T50" fmla="*/ 73671 w 173"/>
                  <a:gd name="T51" fmla="*/ 64434 h 2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3" h="237">
                    <a:moveTo>
                      <a:pt x="101" y="48"/>
                    </a:moveTo>
                    <a:lnTo>
                      <a:pt x="101" y="48"/>
                    </a:lnTo>
                    <a:cubicBezTo>
                      <a:pt x="81" y="47"/>
                      <a:pt x="67" y="58"/>
                      <a:pt x="55" y="72"/>
                    </a:cubicBezTo>
                    <a:cubicBezTo>
                      <a:pt x="58" y="85"/>
                      <a:pt x="53" y="94"/>
                      <a:pt x="46" y="109"/>
                    </a:cubicBezTo>
                    <a:cubicBezTo>
                      <a:pt x="39" y="130"/>
                      <a:pt x="38" y="153"/>
                      <a:pt x="58" y="167"/>
                    </a:cubicBezTo>
                    <a:cubicBezTo>
                      <a:pt x="68" y="174"/>
                      <a:pt x="95" y="177"/>
                      <a:pt x="106" y="169"/>
                    </a:cubicBezTo>
                    <a:cubicBezTo>
                      <a:pt x="110" y="167"/>
                      <a:pt x="113" y="157"/>
                      <a:pt x="116" y="152"/>
                    </a:cubicBezTo>
                    <a:cubicBezTo>
                      <a:pt x="129" y="125"/>
                      <a:pt x="155" y="52"/>
                      <a:pt x="101" y="48"/>
                    </a:cubicBezTo>
                    <a:close/>
                    <a:moveTo>
                      <a:pt x="156" y="135"/>
                    </a:moveTo>
                    <a:lnTo>
                      <a:pt x="156" y="135"/>
                    </a:lnTo>
                    <a:cubicBezTo>
                      <a:pt x="139" y="173"/>
                      <a:pt x="106" y="236"/>
                      <a:pt x="57" y="199"/>
                    </a:cubicBezTo>
                    <a:cubicBezTo>
                      <a:pt x="39" y="186"/>
                      <a:pt x="20" y="167"/>
                      <a:pt x="14" y="144"/>
                    </a:cubicBezTo>
                    <a:cubicBezTo>
                      <a:pt x="14" y="138"/>
                      <a:pt x="14" y="131"/>
                      <a:pt x="17" y="125"/>
                    </a:cubicBezTo>
                    <a:cubicBezTo>
                      <a:pt x="8" y="123"/>
                      <a:pt x="0" y="113"/>
                      <a:pt x="4" y="101"/>
                    </a:cubicBezTo>
                    <a:cubicBezTo>
                      <a:pt x="24" y="59"/>
                      <a:pt x="60" y="0"/>
                      <a:pt x="118" y="17"/>
                    </a:cubicBezTo>
                    <a:cubicBezTo>
                      <a:pt x="170" y="31"/>
                      <a:pt x="172" y="94"/>
                      <a:pt x="156" y="13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91" name="Freeform 206">
                <a:extLst>
                  <a:ext uri="{FF2B5EF4-FFF2-40B4-BE49-F238E27FC236}">
                    <a16:creationId xmlns:a16="http://schemas.microsoft.com/office/drawing/2014/main" id="{6B4F9BBA-7302-4E41-9DC2-D026850C4E09}"/>
                  </a:ext>
                </a:extLst>
              </p:cNvPr>
              <p:cNvSpPr>
                <a:spLocks noChangeArrowheads="1"/>
              </p:cNvSpPr>
              <p:nvPr/>
            </p:nvSpPr>
            <p:spPr bwMode="auto">
              <a:xfrm>
                <a:off x="6469094" y="4083386"/>
                <a:ext cx="96853" cy="94695"/>
              </a:xfrm>
              <a:custGeom>
                <a:avLst/>
                <a:gdLst>
                  <a:gd name="T0" fmla="*/ 60 w 203"/>
                  <a:gd name="T1" fmla="*/ 134 h 197"/>
                  <a:gd name="T2" fmla="*/ 60 w 203"/>
                  <a:gd name="T3" fmla="*/ 134 h 197"/>
                  <a:gd name="T4" fmla="*/ 107 w 203"/>
                  <a:gd name="T5" fmla="*/ 150 h 197"/>
                  <a:gd name="T6" fmla="*/ 107 w 203"/>
                  <a:gd name="T7" fmla="*/ 150 h 197"/>
                  <a:gd name="T8" fmla="*/ 140 w 203"/>
                  <a:gd name="T9" fmla="*/ 130 h 197"/>
                  <a:gd name="T10" fmla="*/ 140 w 203"/>
                  <a:gd name="T11" fmla="*/ 130 h 197"/>
                  <a:gd name="T12" fmla="*/ 174 w 203"/>
                  <a:gd name="T13" fmla="*/ 82 h 197"/>
                  <a:gd name="T14" fmla="*/ 174 w 203"/>
                  <a:gd name="T15" fmla="*/ 82 h 197"/>
                  <a:gd name="T16" fmla="*/ 143 w 203"/>
                  <a:gd name="T17" fmla="*/ 46 h 197"/>
                  <a:gd name="T18" fmla="*/ 143 w 203"/>
                  <a:gd name="T19" fmla="*/ 46 h 197"/>
                  <a:gd name="T20" fmla="*/ 126 w 203"/>
                  <a:gd name="T21" fmla="*/ 51 h 197"/>
                  <a:gd name="T22" fmla="*/ 126 w 203"/>
                  <a:gd name="T23" fmla="*/ 51 h 197"/>
                  <a:gd name="T24" fmla="*/ 60 w 203"/>
                  <a:gd name="T25" fmla="*/ 134 h 197"/>
                  <a:gd name="T26" fmla="*/ 84 w 203"/>
                  <a:gd name="T27" fmla="*/ 34 h 197"/>
                  <a:gd name="T28" fmla="*/ 84 w 203"/>
                  <a:gd name="T29" fmla="*/ 34 h 197"/>
                  <a:gd name="T30" fmla="*/ 199 w 203"/>
                  <a:gd name="T31" fmla="*/ 61 h 197"/>
                  <a:gd name="T32" fmla="*/ 199 w 203"/>
                  <a:gd name="T33" fmla="*/ 61 h 197"/>
                  <a:gd name="T34" fmla="*/ 187 w 203"/>
                  <a:gd name="T35" fmla="*/ 130 h 197"/>
                  <a:gd name="T36" fmla="*/ 187 w 203"/>
                  <a:gd name="T37" fmla="*/ 130 h 197"/>
                  <a:gd name="T38" fmla="*/ 173 w 203"/>
                  <a:gd name="T39" fmla="*/ 141 h 197"/>
                  <a:gd name="T40" fmla="*/ 173 w 203"/>
                  <a:gd name="T41" fmla="*/ 141 h 197"/>
                  <a:gd name="T42" fmla="*/ 165 w 203"/>
                  <a:gd name="T43" fmla="*/ 167 h 197"/>
                  <a:gd name="T44" fmla="*/ 165 w 203"/>
                  <a:gd name="T45" fmla="*/ 167 h 197"/>
                  <a:gd name="T46" fmla="*/ 25 w 203"/>
                  <a:gd name="T47" fmla="*/ 143 h 197"/>
                  <a:gd name="T48" fmla="*/ 25 w 203"/>
                  <a:gd name="T49" fmla="*/ 143 h 197"/>
                  <a:gd name="T50" fmla="*/ 84 w 203"/>
                  <a:gd name="T51" fmla="*/ 34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3" h="197">
                    <a:moveTo>
                      <a:pt x="60" y="134"/>
                    </a:moveTo>
                    <a:lnTo>
                      <a:pt x="60" y="134"/>
                    </a:lnTo>
                    <a:cubicBezTo>
                      <a:pt x="72" y="149"/>
                      <a:pt x="89" y="151"/>
                      <a:pt x="107" y="150"/>
                    </a:cubicBezTo>
                    <a:lnTo>
                      <a:pt x="107" y="150"/>
                    </a:lnTo>
                    <a:cubicBezTo>
                      <a:pt x="115" y="139"/>
                      <a:pt x="126" y="137"/>
                      <a:pt x="140" y="130"/>
                    </a:cubicBezTo>
                    <a:lnTo>
                      <a:pt x="140" y="130"/>
                    </a:lnTo>
                    <a:cubicBezTo>
                      <a:pt x="161" y="122"/>
                      <a:pt x="178" y="107"/>
                      <a:pt x="174" y="82"/>
                    </a:cubicBezTo>
                    <a:lnTo>
                      <a:pt x="174" y="82"/>
                    </a:lnTo>
                    <a:cubicBezTo>
                      <a:pt x="173" y="70"/>
                      <a:pt x="156" y="49"/>
                      <a:pt x="143" y="46"/>
                    </a:cubicBezTo>
                    <a:lnTo>
                      <a:pt x="143" y="46"/>
                    </a:lnTo>
                    <a:cubicBezTo>
                      <a:pt x="139" y="46"/>
                      <a:pt x="130" y="50"/>
                      <a:pt x="126" y="51"/>
                    </a:cubicBezTo>
                    <a:lnTo>
                      <a:pt x="126" y="51"/>
                    </a:lnTo>
                    <a:cubicBezTo>
                      <a:pt x="94" y="61"/>
                      <a:pt x="25" y="91"/>
                      <a:pt x="60" y="134"/>
                    </a:cubicBezTo>
                    <a:close/>
                    <a:moveTo>
                      <a:pt x="84" y="34"/>
                    </a:moveTo>
                    <a:lnTo>
                      <a:pt x="84" y="34"/>
                    </a:lnTo>
                    <a:cubicBezTo>
                      <a:pt x="123" y="20"/>
                      <a:pt x="191" y="0"/>
                      <a:pt x="199" y="61"/>
                    </a:cubicBezTo>
                    <a:lnTo>
                      <a:pt x="199" y="61"/>
                    </a:lnTo>
                    <a:cubicBezTo>
                      <a:pt x="202" y="83"/>
                      <a:pt x="201" y="112"/>
                      <a:pt x="187" y="130"/>
                    </a:cubicBezTo>
                    <a:lnTo>
                      <a:pt x="187" y="130"/>
                    </a:lnTo>
                    <a:cubicBezTo>
                      <a:pt x="184" y="134"/>
                      <a:pt x="178" y="138"/>
                      <a:pt x="173" y="141"/>
                    </a:cubicBezTo>
                    <a:lnTo>
                      <a:pt x="173" y="141"/>
                    </a:lnTo>
                    <a:cubicBezTo>
                      <a:pt x="178" y="149"/>
                      <a:pt x="177" y="162"/>
                      <a:pt x="165" y="167"/>
                    </a:cubicBezTo>
                    <a:lnTo>
                      <a:pt x="165" y="167"/>
                    </a:lnTo>
                    <a:cubicBezTo>
                      <a:pt x="120" y="183"/>
                      <a:pt x="53" y="196"/>
                      <a:pt x="25" y="143"/>
                    </a:cubicBezTo>
                    <a:lnTo>
                      <a:pt x="25" y="143"/>
                    </a:lnTo>
                    <a:cubicBezTo>
                      <a:pt x="0" y="97"/>
                      <a:pt x="42" y="51"/>
                      <a:pt x="84" y="34"/>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92" name="Freeform 207">
                <a:extLst>
                  <a:ext uri="{FF2B5EF4-FFF2-40B4-BE49-F238E27FC236}">
                    <a16:creationId xmlns:a16="http://schemas.microsoft.com/office/drawing/2014/main" id="{9E8852E2-694F-1248-B223-17A71A2A070E}"/>
                  </a:ext>
                </a:extLst>
              </p:cNvPr>
              <p:cNvSpPr>
                <a:spLocks/>
              </p:cNvSpPr>
              <p:nvPr/>
            </p:nvSpPr>
            <p:spPr bwMode="auto">
              <a:xfrm>
                <a:off x="6651674" y="4079168"/>
                <a:ext cx="81699" cy="113117"/>
              </a:xfrm>
              <a:custGeom>
                <a:avLst/>
                <a:gdLst>
                  <a:gd name="T0" fmla="*/ 47697 w 173"/>
                  <a:gd name="T1" fmla="*/ 23387 h 237"/>
                  <a:gd name="T2" fmla="*/ 47697 w 173"/>
                  <a:gd name="T3" fmla="*/ 23387 h 237"/>
                  <a:gd name="T4" fmla="*/ 26446 w 173"/>
                  <a:gd name="T5" fmla="*/ 34842 h 237"/>
                  <a:gd name="T6" fmla="*/ 26446 w 173"/>
                  <a:gd name="T7" fmla="*/ 34842 h 237"/>
                  <a:gd name="T8" fmla="*/ 22196 w 173"/>
                  <a:gd name="T9" fmla="*/ 52024 h 237"/>
                  <a:gd name="T10" fmla="*/ 22196 w 173"/>
                  <a:gd name="T11" fmla="*/ 52024 h 237"/>
                  <a:gd name="T12" fmla="*/ 27390 w 173"/>
                  <a:gd name="T13" fmla="*/ 79707 h 237"/>
                  <a:gd name="T14" fmla="*/ 27390 w 173"/>
                  <a:gd name="T15" fmla="*/ 79707 h 237"/>
                  <a:gd name="T16" fmla="*/ 50058 w 173"/>
                  <a:gd name="T17" fmla="*/ 81139 h 237"/>
                  <a:gd name="T18" fmla="*/ 50058 w 173"/>
                  <a:gd name="T19" fmla="*/ 81139 h 237"/>
                  <a:gd name="T20" fmla="*/ 54781 w 173"/>
                  <a:gd name="T21" fmla="*/ 73025 h 237"/>
                  <a:gd name="T22" fmla="*/ 54781 w 173"/>
                  <a:gd name="T23" fmla="*/ 73025 h 237"/>
                  <a:gd name="T24" fmla="*/ 47697 w 173"/>
                  <a:gd name="T25" fmla="*/ 23387 h 237"/>
                  <a:gd name="T26" fmla="*/ 73199 w 173"/>
                  <a:gd name="T27" fmla="*/ 63956 h 237"/>
                  <a:gd name="T28" fmla="*/ 73199 w 173"/>
                  <a:gd name="T29" fmla="*/ 63956 h 237"/>
                  <a:gd name="T30" fmla="*/ 26446 w 173"/>
                  <a:gd name="T31" fmla="*/ 95457 h 237"/>
                  <a:gd name="T32" fmla="*/ 26446 w 173"/>
                  <a:gd name="T33" fmla="*/ 95457 h 237"/>
                  <a:gd name="T34" fmla="*/ 7556 w 173"/>
                  <a:gd name="T35" fmla="*/ 68729 h 237"/>
                  <a:gd name="T36" fmla="*/ 7556 w 173"/>
                  <a:gd name="T37" fmla="*/ 68729 h 237"/>
                  <a:gd name="T38" fmla="*/ 8028 w 173"/>
                  <a:gd name="T39" fmla="*/ 59661 h 237"/>
                  <a:gd name="T40" fmla="*/ 8028 w 173"/>
                  <a:gd name="T41" fmla="*/ 59661 h 237"/>
                  <a:gd name="T42" fmla="*/ 1889 w 173"/>
                  <a:gd name="T43" fmla="*/ 48683 h 237"/>
                  <a:gd name="T44" fmla="*/ 1889 w 173"/>
                  <a:gd name="T45" fmla="*/ 48683 h 237"/>
                  <a:gd name="T46" fmla="*/ 55725 w 173"/>
                  <a:gd name="T47" fmla="*/ 8114 h 237"/>
                  <a:gd name="T48" fmla="*/ 55725 w 173"/>
                  <a:gd name="T49" fmla="*/ 8114 h 237"/>
                  <a:gd name="T50" fmla="*/ 73199 w 173"/>
                  <a:gd name="T51" fmla="*/ 63956 h 2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3" h="237">
                    <a:moveTo>
                      <a:pt x="101" y="49"/>
                    </a:moveTo>
                    <a:lnTo>
                      <a:pt x="101" y="49"/>
                    </a:lnTo>
                    <a:cubicBezTo>
                      <a:pt x="83" y="46"/>
                      <a:pt x="67" y="58"/>
                      <a:pt x="56" y="73"/>
                    </a:cubicBezTo>
                    <a:cubicBezTo>
                      <a:pt x="58" y="86"/>
                      <a:pt x="52" y="95"/>
                      <a:pt x="47" y="109"/>
                    </a:cubicBezTo>
                    <a:cubicBezTo>
                      <a:pt x="39" y="130"/>
                      <a:pt x="38" y="153"/>
                      <a:pt x="58" y="167"/>
                    </a:cubicBezTo>
                    <a:cubicBezTo>
                      <a:pt x="68" y="174"/>
                      <a:pt x="96" y="178"/>
                      <a:pt x="106" y="170"/>
                    </a:cubicBezTo>
                    <a:cubicBezTo>
                      <a:pt x="110" y="166"/>
                      <a:pt x="113" y="157"/>
                      <a:pt x="116" y="153"/>
                    </a:cubicBezTo>
                    <a:cubicBezTo>
                      <a:pt x="129" y="124"/>
                      <a:pt x="155" y="53"/>
                      <a:pt x="101" y="49"/>
                    </a:cubicBezTo>
                    <a:close/>
                    <a:moveTo>
                      <a:pt x="155" y="134"/>
                    </a:moveTo>
                    <a:lnTo>
                      <a:pt x="155" y="134"/>
                    </a:lnTo>
                    <a:cubicBezTo>
                      <a:pt x="140" y="174"/>
                      <a:pt x="105" y="236"/>
                      <a:pt x="56" y="200"/>
                    </a:cubicBezTo>
                    <a:cubicBezTo>
                      <a:pt x="39" y="187"/>
                      <a:pt x="20" y="166"/>
                      <a:pt x="16" y="144"/>
                    </a:cubicBezTo>
                    <a:cubicBezTo>
                      <a:pt x="14" y="137"/>
                      <a:pt x="16" y="130"/>
                      <a:pt x="17" y="125"/>
                    </a:cubicBezTo>
                    <a:cubicBezTo>
                      <a:pt x="8" y="124"/>
                      <a:pt x="0" y="113"/>
                      <a:pt x="4" y="102"/>
                    </a:cubicBezTo>
                    <a:cubicBezTo>
                      <a:pt x="24" y="58"/>
                      <a:pt x="62" y="0"/>
                      <a:pt x="118" y="17"/>
                    </a:cubicBezTo>
                    <a:cubicBezTo>
                      <a:pt x="169" y="32"/>
                      <a:pt x="172" y="94"/>
                      <a:pt x="155"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93" name="Freeform 208">
                <a:extLst>
                  <a:ext uri="{FF2B5EF4-FFF2-40B4-BE49-F238E27FC236}">
                    <a16:creationId xmlns:a16="http://schemas.microsoft.com/office/drawing/2014/main" id="{11FC1E0A-8B1B-6F4E-82BE-22C04B3BD34A}"/>
                  </a:ext>
                </a:extLst>
              </p:cNvPr>
              <p:cNvSpPr>
                <a:spLocks noChangeArrowheads="1"/>
              </p:cNvSpPr>
              <p:nvPr/>
            </p:nvSpPr>
            <p:spPr bwMode="auto">
              <a:xfrm>
                <a:off x="6308732" y="4096011"/>
                <a:ext cx="85738" cy="71022"/>
              </a:xfrm>
              <a:custGeom>
                <a:avLst/>
                <a:gdLst>
                  <a:gd name="T0" fmla="*/ 129 w 179"/>
                  <a:gd name="T1" fmla="*/ 62 h 149"/>
                  <a:gd name="T2" fmla="*/ 129 w 179"/>
                  <a:gd name="T3" fmla="*/ 62 h 149"/>
                  <a:gd name="T4" fmla="*/ 90 w 179"/>
                  <a:gd name="T5" fmla="*/ 34 h 149"/>
                  <a:gd name="T6" fmla="*/ 90 w 179"/>
                  <a:gd name="T7" fmla="*/ 34 h 149"/>
                  <a:gd name="T8" fmla="*/ 58 w 179"/>
                  <a:gd name="T9" fmla="*/ 41 h 149"/>
                  <a:gd name="T10" fmla="*/ 58 w 179"/>
                  <a:gd name="T11" fmla="*/ 41 h 149"/>
                  <a:gd name="T12" fmla="*/ 24 w 179"/>
                  <a:gd name="T13" fmla="*/ 76 h 149"/>
                  <a:gd name="T14" fmla="*/ 24 w 179"/>
                  <a:gd name="T15" fmla="*/ 76 h 149"/>
                  <a:gd name="T16" fmla="*/ 48 w 179"/>
                  <a:gd name="T17" fmla="*/ 117 h 149"/>
                  <a:gd name="T18" fmla="*/ 48 w 179"/>
                  <a:gd name="T19" fmla="*/ 117 h 149"/>
                  <a:gd name="T20" fmla="*/ 64 w 179"/>
                  <a:gd name="T21" fmla="*/ 118 h 149"/>
                  <a:gd name="T22" fmla="*/ 64 w 179"/>
                  <a:gd name="T23" fmla="*/ 118 h 149"/>
                  <a:gd name="T24" fmla="*/ 129 w 179"/>
                  <a:gd name="T25" fmla="*/ 62 h 149"/>
                  <a:gd name="T26" fmla="*/ 98 w 179"/>
                  <a:gd name="T27" fmla="*/ 146 h 149"/>
                  <a:gd name="T28" fmla="*/ 98 w 179"/>
                  <a:gd name="T29" fmla="*/ 146 h 149"/>
                  <a:gd name="T30" fmla="*/ 0 w 179"/>
                  <a:gd name="T31" fmla="*/ 89 h 149"/>
                  <a:gd name="T32" fmla="*/ 0 w 179"/>
                  <a:gd name="T33" fmla="*/ 89 h 149"/>
                  <a:gd name="T34" fmla="*/ 18 w 179"/>
                  <a:gd name="T35" fmla="*/ 30 h 149"/>
                  <a:gd name="T36" fmla="*/ 18 w 179"/>
                  <a:gd name="T37" fmla="*/ 30 h 149"/>
                  <a:gd name="T38" fmla="*/ 32 w 179"/>
                  <a:gd name="T39" fmla="*/ 23 h 149"/>
                  <a:gd name="T40" fmla="*/ 32 w 179"/>
                  <a:gd name="T41" fmla="*/ 23 h 149"/>
                  <a:gd name="T42" fmla="*/ 41 w 179"/>
                  <a:gd name="T43" fmla="*/ 2 h 149"/>
                  <a:gd name="T44" fmla="*/ 41 w 179"/>
                  <a:gd name="T45" fmla="*/ 2 h 149"/>
                  <a:gd name="T46" fmla="*/ 161 w 179"/>
                  <a:gd name="T47" fmla="*/ 63 h 149"/>
                  <a:gd name="T48" fmla="*/ 161 w 179"/>
                  <a:gd name="T49" fmla="*/ 63 h 149"/>
                  <a:gd name="T50" fmla="*/ 98 w 179"/>
                  <a:gd name="T51" fmla="*/ 146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9" h="149">
                    <a:moveTo>
                      <a:pt x="129" y="62"/>
                    </a:moveTo>
                    <a:lnTo>
                      <a:pt x="129" y="62"/>
                    </a:lnTo>
                    <a:cubicBezTo>
                      <a:pt x="120" y="44"/>
                      <a:pt x="106" y="37"/>
                      <a:pt x="90" y="34"/>
                    </a:cubicBezTo>
                    <a:lnTo>
                      <a:pt x="90" y="34"/>
                    </a:lnTo>
                    <a:cubicBezTo>
                      <a:pt x="82" y="41"/>
                      <a:pt x="71" y="39"/>
                      <a:pt x="58" y="41"/>
                    </a:cubicBezTo>
                    <a:lnTo>
                      <a:pt x="58" y="41"/>
                    </a:lnTo>
                    <a:cubicBezTo>
                      <a:pt x="39" y="43"/>
                      <a:pt x="23" y="54"/>
                      <a:pt x="24" y="76"/>
                    </a:cubicBezTo>
                    <a:lnTo>
                      <a:pt x="24" y="76"/>
                    </a:lnTo>
                    <a:cubicBezTo>
                      <a:pt x="24" y="88"/>
                      <a:pt x="36" y="113"/>
                      <a:pt x="48" y="117"/>
                    </a:cubicBezTo>
                    <a:lnTo>
                      <a:pt x="48" y="117"/>
                    </a:lnTo>
                    <a:cubicBezTo>
                      <a:pt x="52" y="119"/>
                      <a:pt x="60" y="118"/>
                      <a:pt x="64" y="118"/>
                    </a:cubicBezTo>
                    <a:lnTo>
                      <a:pt x="64" y="118"/>
                    </a:lnTo>
                    <a:cubicBezTo>
                      <a:pt x="91" y="118"/>
                      <a:pt x="156" y="110"/>
                      <a:pt x="129" y="62"/>
                    </a:cubicBezTo>
                    <a:close/>
                    <a:moveTo>
                      <a:pt x="98" y="146"/>
                    </a:moveTo>
                    <a:lnTo>
                      <a:pt x="98" y="146"/>
                    </a:lnTo>
                    <a:cubicBezTo>
                      <a:pt x="62" y="148"/>
                      <a:pt x="0" y="147"/>
                      <a:pt x="0" y="89"/>
                    </a:cubicBezTo>
                    <a:lnTo>
                      <a:pt x="0" y="89"/>
                    </a:lnTo>
                    <a:cubicBezTo>
                      <a:pt x="0" y="68"/>
                      <a:pt x="4" y="43"/>
                      <a:pt x="18" y="30"/>
                    </a:cubicBezTo>
                    <a:lnTo>
                      <a:pt x="18" y="30"/>
                    </a:lnTo>
                    <a:cubicBezTo>
                      <a:pt x="22" y="26"/>
                      <a:pt x="25" y="23"/>
                      <a:pt x="32" y="23"/>
                    </a:cubicBezTo>
                    <a:lnTo>
                      <a:pt x="32" y="23"/>
                    </a:lnTo>
                    <a:cubicBezTo>
                      <a:pt x="28" y="14"/>
                      <a:pt x="31" y="2"/>
                      <a:pt x="41" y="2"/>
                    </a:cubicBezTo>
                    <a:lnTo>
                      <a:pt x="41" y="2"/>
                    </a:lnTo>
                    <a:cubicBezTo>
                      <a:pt x="82" y="0"/>
                      <a:pt x="142" y="6"/>
                      <a:pt x="161" y="63"/>
                    </a:cubicBezTo>
                    <a:lnTo>
                      <a:pt x="161" y="63"/>
                    </a:lnTo>
                    <a:cubicBezTo>
                      <a:pt x="178" y="113"/>
                      <a:pt x="136" y="142"/>
                      <a:pt x="98" y="146"/>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94" name="Freeform 209">
                <a:extLst>
                  <a:ext uri="{FF2B5EF4-FFF2-40B4-BE49-F238E27FC236}">
                    <a16:creationId xmlns:a16="http://schemas.microsoft.com/office/drawing/2014/main" id="{8B1B9688-8ED2-0B44-9029-D289BE055909}"/>
                  </a:ext>
                </a:extLst>
              </p:cNvPr>
              <p:cNvSpPr>
                <a:spLocks noChangeArrowheads="1"/>
              </p:cNvSpPr>
              <p:nvPr/>
            </p:nvSpPr>
            <p:spPr bwMode="auto">
              <a:xfrm>
                <a:off x="6812047" y="4084964"/>
                <a:ext cx="90502" cy="88382"/>
              </a:xfrm>
              <a:custGeom>
                <a:avLst/>
                <a:gdLst>
                  <a:gd name="T0" fmla="*/ 66 w 188"/>
                  <a:gd name="T1" fmla="*/ 131 h 186"/>
                  <a:gd name="T2" fmla="*/ 66 w 188"/>
                  <a:gd name="T3" fmla="*/ 131 h 186"/>
                  <a:gd name="T4" fmla="*/ 113 w 188"/>
                  <a:gd name="T5" fmla="*/ 139 h 186"/>
                  <a:gd name="T6" fmla="*/ 113 w 188"/>
                  <a:gd name="T7" fmla="*/ 139 h 186"/>
                  <a:gd name="T8" fmla="*/ 138 w 188"/>
                  <a:gd name="T9" fmla="*/ 119 h 186"/>
                  <a:gd name="T10" fmla="*/ 138 w 188"/>
                  <a:gd name="T11" fmla="*/ 119 h 186"/>
                  <a:gd name="T12" fmla="*/ 155 w 188"/>
                  <a:gd name="T13" fmla="*/ 72 h 186"/>
                  <a:gd name="T14" fmla="*/ 155 w 188"/>
                  <a:gd name="T15" fmla="*/ 72 h 186"/>
                  <a:gd name="T16" fmla="*/ 116 w 188"/>
                  <a:gd name="T17" fmla="*/ 44 h 186"/>
                  <a:gd name="T18" fmla="*/ 116 w 188"/>
                  <a:gd name="T19" fmla="*/ 44 h 186"/>
                  <a:gd name="T20" fmla="*/ 100 w 188"/>
                  <a:gd name="T21" fmla="*/ 51 h 186"/>
                  <a:gd name="T22" fmla="*/ 100 w 188"/>
                  <a:gd name="T23" fmla="*/ 51 h 186"/>
                  <a:gd name="T24" fmla="*/ 66 w 188"/>
                  <a:gd name="T25" fmla="*/ 131 h 186"/>
                  <a:gd name="T26" fmla="*/ 58 w 188"/>
                  <a:gd name="T27" fmla="*/ 42 h 186"/>
                  <a:gd name="T28" fmla="*/ 58 w 188"/>
                  <a:gd name="T29" fmla="*/ 42 h 186"/>
                  <a:gd name="T30" fmla="*/ 171 w 188"/>
                  <a:gd name="T31" fmla="*/ 51 h 186"/>
                  <a:gd name="T32" fmla="*/ 171 w 188"/>
                  <a:gd name="T33" fmla="*/ 51 h 186"/>
                  <a:gd name="T34" fmla="*/ 180 w 188"/>
                  <a:gd name="T35" fmla="*/ 111 h 186"/>
                  <a:gd name="T36" fmla="*/ 180 w 188"/>
                  <a:gd name="T37" fmla="*/ 111 h 186"/>
                  <a:gd name="T38" fmla="*/ 169 w 188"/>
                  <a:gd name="T39" fmla="*/ 125 h 186"/>
                  <a:gd name="T40" fmla="*/ 169 w 188"/>
                  <a:gd name="T41" fmla="*/ 125 h 186"/>
                  <a:gd name="T42" fmla="*/ 169 w 188"/>
                  <a:gd name="T43" fmla="*/ 148 h 186"/>
                  <a:gd name="T44" fmla="*/ 169 w 188"/>
                  <a:gd name="T45" fmla="*/ 148 h 186"/>
                  <a:gd name="T46" fmla="*/ 35 w 188"/>
                  <a:gd name="T47" fmla="*/ 142 h 186"/>
                  <a:gd name="T48" fmla="*/ 35 w 188"/>
                  <a:gd name="T49" fmla="*/ 142 h 186"/>
                  <a:gd name="T50" fmla="*/ 58 w 188"/>
                  <a:gd name="T51" fmla="*/ 42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8" h="186">
                    <a:moveTo>
                      <a:pt x="66" y="131"/>
                    </a:moveTo>
                    <a:lnTo>
                      <a:pt x="66" y="131"/>
                    </a:lnTo>
                    <a:cubicBezTo>
                      <a:pt x="80" y="142"/>
                      <a:pt x="97" y="143"/>
                      <a:pt x="113" y="139"/>
                    </a:cubicBezTo>
                    <a:lnTo>
                      <a:pt x="113" y="139"/>
                    </a:lnTo>
                    <a:cubicBezTo>
                      <a:pt x="117" y="129"/>
                      <a:pt x="126" y="126"/>
                      <a:pt x="138" y="119"/>
                    </a:cubicBezTo>
                    <a:lnTo>
                      <a:pt x="138" y="119"/>
                    </a:lnTo>
                    <a:cubicBezTo>
                      <a:pt x="154" y="109"/>
                      <a:pt x="164" y="94"/>
                      <a:pt x="155" y="72"/>
                    </a:cubicBezTo>
                    <a:lnTo>
                      <a:pt x="155" y="72"/>
                    </a:lnTo>
                    <a:cubicBezTo>
                      <a:pt x="150" y="62"/>
                      <a:pt x="129" y="44"/>
                      <a:pt x="116" y="44"/>
                    </a:cubicBezTo>
                    <a:lnTo>
                      <a:pt x="116" y="44"/>
                    </a:lnTo>
                    <a:cubicBezTo>
                      <a:pt x="112" y="44"/>
                      <a:pt x="104" y="48"/>
                      <a:pt x="100" y="51"/>
                    </a:cubicBezTo>
                    <a:lnTo>
                      <a:pt x="100" y="51"/>
                    </a:lnTo>
                    <a:cubicBezTo>
                      <a:pt x="76" y="63"/>
                      <a:pt x="21" y="97"/>
                      <a:pt x="66" y="131"/>
                    </a:cubicBezTo>
                    <a:close/>
                    <a:moveTo>
                      <a:pt x="58" y="42"/>
                    </a:moveTo>
                    <a:lnTo>
                      <a:pt x="58" y="42"/>
                    </a:lnTo>
                    <a:cubicBezTo>
                      <a:pt x="89" y="23"/>
                      <a:pt x="146" y="0"/>
                      <a:pt x="171" y="51"/>
                    </a:cubicBezTo>
                    <a:lnTo>
                      <a:pt x="171" y="51"/>
                    </a:lnTo>
                    <a:cubicBezTo>
                      <a:pt x="179" y="71"/>
                      <a:pt x="187" y="94"/>
                      <a:pt x="180" y="111"/>
                    </a:cubicBezTo>
                    <a:lnTo>
                      <a:pt x="180" y="111"/>
                    </a:lnTo>
                    <a:cubicBezTo>
                      <a:pt x="177" y="118"/>
                      <a:pt x="173" y="122"/>
                      <a:pt x="169" y="125"/>
                    </a:cubicBezTo>
                    <a:lnTo>
                      <a:pt x="169" y="125"/>
                    </a:lnTo>
                    <a:cubicBezTo>
                      <a:pt x="176" y="131"/>
                      <a:pt x="179" y="142"/>
                      <a:pt x="169" y="148"/>
                    </a:cubicBezTo>
                    <a:lnTo>
                      <a:pt x="169" y="148"/>
                    </a:lnTo>
                    <a:cubicBezTo>
                      <a:pt x="133" y="167"/>
                      <a:pt x="76" y="185"/>
                      <a:pt x="35" y="142"/>
                    </a:cubicBezTo>
                    <a:lnTo>
                      <a:pt x="35" y="142"/>
                    </a:lnTo>
                    <a:cubicBezTo>
                      <a:pt x="0" y="104"/>
                      <a:pt x="26" y="60"/>
                      <a:pt x="58" y="42"/>
                    </a:cubicBezTo>
                    <a:close/>
                  </a:path>
                </a:pathLst>
              </a:custGeom>
              <a:solidFill>
                <a:schemeClr val="accent1">
                  <a:lumMod val="60000"/>
                  <a:lumOff val="40000"/>
                </a:schemeClr>
              </a:solidFill>
              <a:ln>
                <a:noFill/>
              </a:ln>
              <a:effectLst/>
            </p:spPr>
            <p:txBody>
              <a:bodyPr wrap="none" anchor="ctr"/>
              <a:lstStyle/>
              <a:p>
                <a:pPr>
                  <a:defRPr/>
                </a:pPr>
                <a:endParaRPr lang="es-ES_tradnl"/>
              </a:p>
            </p:txBody>
          </p:sp>
        </p:grpSp>
      </p:grpSp>
      <p:sp>
        <p:nvSpPr>
          <p:cNvPr id="278" name="Arc 277"/>
          <p:cNvSpPr/>
          <p:nvPr/>
        </p:nvSpPr>
        <p:spPr>
          <a:xfrm rot="10800000">
            <a:off x="4328219" y="3619624"/>
            <a:ext cx="2181304" cy="2255102"/>
          </a:xfrm>
          <a:prstGeom prst="arc">
            <a:avLst>
              <a:gd name="adj1" fmla="val 7914138"/>
              <a:gd name="adj2" fmla="val 2868450"/>
            </a:avLst>
          </a:prstGeom>
          <a:noFill/>
          <a:ln w="88900" cap="rnd">
            <a:solidFill>
              <a:schemeClr val="accent5"/>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199" b="1" dirty="0">
              <a:solidFill>
                <a:schemeClr val="accent6"/>
              </a:solidFill>
              <a:latin typeface="Roboto Bold" charset="0"/>
            </a:endParaRPr>
          </a:p>
        </p:txBody>
      </p:sp>
      <p:sp>
        <p:nvSpPr>
          <p:cNvPr id="279" name="Arc 278"/>
          <p:cNvSpPr/>
          <p:nvPr/>
        </p:nvSpPr>
        <p:spPr>
          <a:xfrm>
            <a:off x="5779661" y="1925110"/>
            <a:ext cx="2251375" cy="2229221"/>
          </a:xfrm>
          <a:prstGeom prst="arc">
            <a:avLst>
              <a:gd name="adj1" fmla="val 7914138"/>
              <a:gd name="adj2" fmla="val 2868450"/>
            </a:avLst>
          </a:prstGeom>
          <a:ln w="88900" cap="rnd">
            <a:solidFill>
              <a:schemeClr val="accent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199" b="1" dirty="0">
              <a:solidFill>
                <a:schemeClr val="tx2"/>
              </a:solidFill>
              <a:latin typeface="Roboto Bold" charset="0"/>
            </a:endParaRPr>
          </a:p>
        </p:txBody>
      </p:sp>
      <p:sp>
        <p:nvSpPr>
          <p:cNvPr id="280" name="Arc 279"/>
          <p:cNvSpPr/>
          <p:nvPr/>
        </p:nvSpPr>
        <p:spPr>
          <a:xfrm rot="10800000">
            <a:off x="7263622" y="3643823"/>
            <a:ext cx="2179869" cy="2183733"/>
          </a:xfrm>
          <a:prstGeom prst="arc">
            <a:avLst>
              <a:gd name="adj1" fmla="val 7914138"/>
              <a:gd name="adj2" fmla="val 2868450"/>
            </a:avLst>
          </a:prstGeom>
          <a:ln w="88900" cap="rnd">
            <a:solidFill>
              <a:schemeClr val="accent2"/>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199" b="1" dirty="0">
              <a:solidFill>
                <a:schemeClr val="tx2"/>
              </a:solidFill>
              <a:latin typeface="Roboto Bold" charset="0"/>
            </a:endParaRPr>
          </a:p>
        </p:txBody>
      </p:sp>
      <p:sp>
        <p:nvSpPr>
          <p:cNvPr id="282" name="Arc 281"/>
          <p:cNvSpPr/>
          <p:nvPr/>
        </p:nvSpPr>
        <p:spPr>
          <a:xfrm>
            <a:off x="8647949" y="1925110"/>
            <a:ext cx="2380713" cy="2249450"/>
          </a:xfrm>
          <a:prstGeom prst="arc">
            <a:avLst>
              <a:gd name="adj1" fmla="val 7914138"/>
              <a:gd name="adj2" fmla="val 2868450"/>
            </a:avLst>
          </a:prstGeom>
          <a:ln w="88900" cap="rnd">
            <a:solidFill>
              <a:schemeClr val="accent5"/>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199" b="1" dirty="0">
              <a:solidFill>
                <a:schemeClr val="tx2"/>
              </a:solidFill>
              <a:latin typeface="Roboto Bold" charset="0"/>
            </a:endParaRPr>
          </a:p>
        </p:txBody>
      </p:sp>
      <p:sp>
        <p:nvSpPr>
          <p:cNvPr id="2" name="TextBox 1"/>
          <p:cNvSpPr txBox="1"/>
          <p:nvPr/>
        </p:nvSpPr>
        <p:spPr>
          <a:xfrm>
            <a:off x="3109508" y="480978"/>
            <a:ext cx="6743506" cy="584775"/>
          </a:xfrm>
          <a:prstGeom prst="rect">
            <a:avLst/>
          </a:prstGeom>
          <a:noFill/>
        </p:spPr>
        <p:txBody>
          <a:bodyPr wrap="square" rtlCol="0">
            <a:spAutoFit/>
          </a:bodyPr>
          <a:lstStyle/>
          <a:p>
            <a:r>
              <a:rPr lang="id-ID" sz="3200" b="1" dirty="0">
                <a:solidFill>
                  <a:schemeClr val="tx1">
                    <a:lumMod val="75000"/>
                  </a:schemeClr>
                </a:solidFill>
                <a:latin typeface="Arima Madurai Black"/>
                <a:cs typeface="Arial" panose="020B0604020202020204" pitchFamily="34" charset="0"/>
              </a:rPr>
              <a:t>Cara Merancang Catatan Interval</a:t>
            </a:r>
          </a:p>
        </p:txBody>
      </p:sp>
      <p:sp>
        <p:nvSpPr>
          <p:cNvPr id="284" name="Rectangle 283"/>
          <p:cNvSpPr/>
          <p:nvPr/>
        </p:nvSpPr>
        <p:spPr>
          <a:xfrm>
            <a:off x="4706669" y="4232796"/>
            <a:ext cx="1460656" cy="1200329"/>
          </a:xfrm>
          <a:prstGeom prst="rect">
            <a:avLst/>
          </a:prstGeom>
        </p:spPr>
        <p:txBody>
          <a:bodyPr wrap="none">
            <a:spAutoFit/>
          </a:bodyPr>
          <a:lstStyle/>
          <a:p>
            <a:pPr algn="ctr"/>
            <a:r>
              <a:rPr lang="id-ID" sz="2400" b="1" dirty="0">
                <a:solidFill>
                  <a:schemeClr val="tx2"/>
                </a:solidFill>
                <a:latin typeface="Arima Madurai Semi Bold" pitchFamily="2" charset="77"/>
                <a:ea typeface="Roboto" charset="0"/>
                <a:cs typeface="Arima Madurai Semi Bold" pitchFamily="2" charset="77"/>
              </a:rPr>
              <a:t>Panjang </a:t>
            </a:r>
          </a:p>
          <a:p>
            <a:pPr algn="ctr"/>
            <a:r>
              <a:rPr lang="id-ID" sz="2400" b="1" dirty="0">
                <a:solidFill>
                  <a:schemeClr val="tx2"/>
                </a:solidFill>
                <a:latin typeface="Arima Madurai Semi Bold" pitchFamily="2" charset="77"/>
                <a:ea typeface="Roboto" charset="0"/>
                <a:cs typeface="Arima Madurai Semi Bold" pitchFamily="2" charset="77"/>
              </a:rPr>
              <a:t>Pengamatan</a:t>
            </a:r>
          </a:p>
          <a:p>
            <a:pPr algn="ctr"/>
            <a:r>
              <a:rPr lang="id-ID" sz="2400" b="1" dirty="0">
                <a:solidFill>
                  <a:schemeClr val="tx2"/>
                </a:solidFill>
                <a:latin typeface="Arima Madurai Semi Bold" pitchFamily="2" charset="77"/>
                <a:ea typeface="Roboto" charset="0"/>
                <a:cs typeface="Arima Madurai Semi Bold" pitchFamily="2" charset="77"/>
              </a:rPr>
              <a:t> Interval</a:t>
            </a:r>
            <a:endParaRPr lang="en-US" sz="2400" b="1" dirty="0">
              <a:solidFill>
                <a:schemeClr val="tx2"/>
              </a:solidFill>
              <a:latin typeface="Arima Madurai Semi Bold" pitchFamily="2" charset="77"/>
              <a:ea typeface="Roboto" charset="0"/>
              <a:cs typeface="Arima Madurai Semi Bold" pitchFamily="2" charset="77"/>
            </a:endParaRPr>
          </a:p>
        </p:txBody>
      </p:sp>
      <p:sp>
        <p:nvSpPr>
          <p:cNvPr id="285" name="Rectangle 284"/>
          <p:cNvSpPr/>
          <p:nvPr/>
        </p:nvSpPr>
        <p:spPr>
          <a:xfrm>
            <a:off x="6216469" y="2501371"/>
            <a:ext cx="1332416" cy="1200329"/>
          </a:xfrm>
          <a:prstGeom prst="rect">
            <a:avLst/>
          </a:prstGeom>
        </p:spPr>
        <p:txBody>
          <a:bodyPr wrap="none">
            <a:spAutoFit/>
          </a:bodyPr>
          <a:lstStyle/>
          <a:p>
            <a:pPr algn="ctr"/>
            <a:r>
              <a:rPr lang="id-ID" sz="2400" b="1" dirty="0">
                <a:solidFill>
                  <a:schemeClr val="tx2"/>
                </a:solidFill>
                <a:latin typeface="Arima Madurai Semi Bold" pitchFamily="2" charset="77"/>
                <a:ea typeface="Roboto" charset="0"/>
                <a:cs typeface="Arima Madurai Semi Bold" pitchFamily="2" charset="77"/>
              </a:rPr>
              <a:t>Panjang </a:t>
            </a:r>
          </a:p>
          <a:p>
            <a:pPr algn="ctr"/>
            <a:r>
              <a:rPr lang="id-ID" sz="2400" b="1" dirty="0">
                <a:solidFill>
                  <a:schemeClr val="tx2"/>
                </a:solidFill>
                <a:latin typeface="Arima Madurai Semi Bold" pitchFamily="2" charset="77"/>
                <a:ea typeface="Roboto" charset="0"/>
                <a:cs typeface="Arima Madurai Semi Bold" pitchFamily="2" charset="77"/>
              </a:rPr>
              <a:t>Pencatatan</a:t>
            </a:r>
          </a:p>
          <a:p>
            <a:pPr algn="ctr"/>
            <a:r>
              <a:rPr lang="id-ID" sz="2400" b="1" dirty="0">
                <a:solidFill>
                  <a:schemeClr val="tx2"/>
                </a:solidFill>
                <a:latin typeface="Arima Madurai Semi Bold" pitchFamily="2" charset="77"/>
                <a:ea typeface="Roboto" charset="0"/>
                <a:cs typeface="Arima Madurai Semi Bold" pitchFamily="2" charset="77"/>
              </a:rPr>
              <a:t>Interval</a:t>
            </a:r>
            <a:endParaRPr lang="en-US" sz="2400" b="1" dirty="0">
              <a:solidFill>
                <a:schemeClr val="tx2"/>
              </a:solidFill>
              <a:latin typeface="Arima Madurai Semi Bold" pitchFamily="2" charset="77"/>
              <a:ea typeface="Roboto" charset="0"/>
              <a:cs typeface="Arima Madurai Semi Bold" pitchFamily="2" charset="77"/>
            </a:endParaRPr>
          </a:p>
        </p:txBody>
      </p:sp>
      <p:sp>
        <p:nvSpPr>
          <p:cNvPr id="286" name="Oval 285"/>
          <p:cNvSpPr/>
          <p:nvPr/>
        </p:nvSpPr>
        <p:spPr>
          <a:xfrm rot="10800000">
            <a:off x="6574971" y="1405057"/>
            <a:ext cx="758911" cy="67854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33" tIns="118841" rIns="0" bIns="0" rtlCol="0" anchor="ctr"/>
          <a:lstStyle/>
          <a:p>
            <a:pPr algn="ctr"/>
            <a:endParaRPr lang="en-US" sz="3199" b="1" dirty="0">
              <a:solidFill>
                <a:schemeClr val="tx2"/>
              </a:solidFill>
              <a:latin typeface="Roboto Bold" charset="0"/>
            </a:endParaRPr>
          </a:p>
        </p:txBody>
      </p:sp>
      <p:sp>
        <p:nvSpPr>
          <p:cNvPr id="287" name="Oval 286"/>
          <p:cNvSpPr/>
          <p:nvPr/>
        </p:nvSpPr>
        <p:spPr>
          <a:xfrm rot="10800000">
            <a:off x="7994055" y="5594317"/>
            <a:ext cx="758911" cy="67854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82833" tIns="118841" rIns="0" bIns="0" rtlCol="0" anchor="ctr"/>
          <a:lstStyle/>
          <a:p>
            <a:pPr algn="ctr"/>
            <a:endParaRPr lang="en-US" sz="3199" b="1" dirty="0">
              <a:solidFill>
                <a:schemeClr val="tx2"/>
              </a:solidFill>
              <a:latin typeface="Roboto Bold" charset="0"/>
            </a:endParaRPr>
          </a:p>
        </p:txBody>
      </p:sp>
      <p:sp>
        <p:nvSpPr>
          <p:cNvPr id="288" name="Oval 287"/>
          <p:cNvSpPr/>
          <p:nvPr/>
        </p:nvSpPr>
        <p:spPr>
          <a:xfrm rot="10800000">
            <a:off x="5067872" y="5678978"/>
            <a:ext cx="758911" cy="67854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182833" tIns="118841" rIns="0" bIns="0" rtlCol="0" anchor="ctr"/>
          <a:lstStyle/>
          <a:p>
            <a:pPr algn="ctr"/>
            <a:endParaRPr lang="en-US" sz="3199" b="1" dirty="0">
              <a:solidFill>
                <a:schemeClr val="tx2"/>
              </a:solidFill>
              <a:latin typeface="Roboto Bold" charset="0"/>
            </a:endParaRPr>
          </a:p>
        </p:txBody>
      </p:sp>
      <p:sp>
        <p:nvSpPr>
          <p:cNvPr id="289" name="Oval 288"/>
          <p:cNvSpPr/>
          <p:nvPr/>
        </p:nvSpPr>
        <p:spPr>
          <a:xfrm rot="10800000">
            <a:off x="3498442" y="1405743"/>
            <a:ext cx="758911" cy="67854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82833" tIns="118841" rIns="0" bIns="0" rtlCol="0" anchor="ctr"/>
          <a:lstStyle/>
          <a:p>
            <a:pPr algn="ctr"/>
            <a:endParaRPr lang="en-US" sz="3199" b="1" dirty="0">
              <a:solidFill>
                <a:schemeClr val="accent2"/>
              </a:solidFill>
              <a:latin typeface="Roboto Bold" charset="0"/>
            </a:endParaRPr>
          </a:p>
        </p:txBody>
      </p:sp>
      <p:sp>
        <p:nvSpPr>
          <p:cNvPr id="290" name="Oval 289"/>
          <p:cNvSpPr/>
          <p:nvPr/>
        </p:nvSpPr>
        <p:spPr>
          <a:xfrm>
            <a:off x="2029691" y="5678979"/>
            <a:ext cx="758911" cy="67854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33" tIns="118841" rIns="0" bIns="0" rtlCol="0" anchor="ctr"/>
          <a:lstStyle/>
          <a:p>
            <a:pPr algn="ctr"/>
            <a:endParaRPr lang="en-US" sz="3199" b="1" dirty="0">
              <a:solidFill>
                <a:schemeClr val="tx2"/>
              </a:solidFill>
              <a:latin typeface="Roboto Bold" charset="0"/>
            </a:endParaRPr>
          </a:p>
        </p:txBody>
      </p:sp>
      <p:sp>
        <p:nvSpPr>
          <p:cNvPr id="3" name="TextBox 2"/>
          <p:cNvSpPr txBox="1"/>
          <p:nvPr/>
        </p:nvSpPr>
        <p:spPr>
          <a:xfrm>
            <a:off x="2258950" y="5741225"/>
            <a:ext cx="463699" cy="523220"/>
          </a:xfrm>
          <a:prstGeom prst="rect">
            <a:avLst/>
          </a:prstGeom>
          <a:noFill/>
        </p:spPr>
        <p:txBody>
          <a:bodyPr wrap="square" rtlCol="0">
            <a:spAutoFit/>
          </a:bodyPr>
          <a:lstStyle/>
          <a:p>
            <a:r>
              <a:rPr lang="id-ID" sz="2800" b="1" dirty="0"/>
              <a:t>1</a:t>
            </a:r>
          </a:p>
        </p:txBody>
      </p:sp>
      <p:sp>
        <p:nvSpPr>
          <p:cNvPr id="4" name="TextBox 3"/>
          <p:cNvSpPr txBox="1"/>
          <p:nvPr/>
        </p:nvSpPr>
        <p:spPr>
          <a:xfrm>
            <a:off x="3733546" y="1429323"/>
            <a:ext cx="506345" cy="523220"/>
          </a:xfrm>
          <a:prstGeom prst="rect">
            <a:avLst/>
          </a:prstGeom>
          <a:noFill/>
        </p:spPr>
        <p:txBody>
          <a:bodyPr wrap="square" rtlCol="0">
            <a:spAutoFit/>
          </a:bodyPr>
          <a:lstStyle/>
          <a:p>
            <a:r>
              <a:rPr lang="id-ID" sz="2800" dirty="0"/>
              <a:t>2</a:t>
            </a:r>
          </a:p>
        </p:txBody>
      </p:sp>
      <p:sp>
        <p:nvSpPr>
          <p:cNvPr id="5" name="TextBox 4"/>
          <p:cNvSpPr txBox="1"/>
          <p:nvPr/>
        </p:nvSpPr>
        <p:spPr>
          <a:xfrm>
            <a:off x="5262723" y="5747750"/>
            <a:ext cx="597796" cy="523220"/>
          </a:xfrm>
          <a:prstGeom prst="rect">
            <a:avLst/>
          </a:prstGeom>
          <a:noFill/>
        </p:spPr>
        <p:txBody>
          <a:bodyPr wrap="square" rtlCol="0">
            <a:spAutoFit/>
          </a:bodyPr>
          <a:lstStyle/>
          <a:p>
            <a:r>
              <a:rPr lang="id-ID" sz="2800" dirty="0"/>
              <a:t>3</a:t>
            </a:r>
          </a:p>
        </p:txBody>
      </p:sp>
      <p:sp>
        <p:nvSpPr>
          <p:cNvPr id="6" name="TextBox 5"/>
          <p:cNvSpPr txBox="1"/>
          <p:nvPr/>
        </p:nvSpPr>
        <p:spPr>
          <a:xfrm>
            <a:off x="6774800" y="1495789"/>
            <a:ext cx="760238" cy="523220"/>
          </a:xfrm>
          <a:prstGeom prst="rect">
            <a:avLst/>
          </a:prstGeom>
          <a:noFill/>
        </p:spPr>
        <p:txBody>
          <a:bodyPr wrap="square" rtlCol="0">
            <a:spAutoFit/>
          </a:bodyPr>
          <a:lstStyle/>
          <a:p>
            <a:r>
              <a:rPr lang="id-ID" sz="2800" dirty="0"/>
              <a:t>4</a:t>
            </a:r>
          </a:p>
        </p:txBody>
      </p:sp>
      <p:sp>
        <p:nvSpPr>
          <p:cNvPr id="291" name="TextBox 290"/>
          <p:cNvSpPr txBox="1"/>
          <p:nvPr/>
        </p:nvSpPr>
        <p:spPr>
          <a:xfrm>
            <a:off x="8169063" y="5655388"/>
            <a:ext cx="760238" cy="523220"/>
          </a:xfrm>
          <a:prstGeom prst="rect">
            <a:avLst/>
          </a:prstGeom>
          <a:noFill/>
        </p:spPr>
        <p:txBody>
          <a:bodyPr wrap="square" rtlCol="0">
            <a:spAutoFit/>
          </a:bodyPr>
          <a:lstStyle/>
          <a:p>
            <a:r>
              <a:rPr lang="id-ID" sz="2800" dirty="0"/>
              <a:t>5</a:t>
            </a:r>
          </a:p>
        </p:txBody>
      </p:sp>
      <p:sp>
        <p:nvSpPr>
          <p:cNvPr id="292" name="TextBox 291"/>
          <p:cNvSpPr txBox="1"/>
          <p:nvPr/>
        </p:nvSpPr>
        <p:spPr>
          <a:xfrm>
            <a:off x="9712260" y="1492481"/>
            <a:ext cx="760238" cy="523220"/>
          </a:xfrm>
          <a:prstGeom prst="rect">
            <a:avLst/>
          </a:prstGeom>
          <a:noFill/>
        </p:spPr>
        <p:txBody>
          <a:bodyPr wrap="square" rtlCol="0">
            <a:spAutoFit/>
          </a:bodyPr>
          <a:lstStyle/>
          <a:p>
            <a:r>
              <a:rPr lang="id-ID" sz="2800" dirty="0"/>
              <a:t>6</a:t>
            </a:r>
          </a:p>
        </p:txBody>
      </p:sp>
      <p:grpSp>
        <p:nvGrpSpPr>
          <p:cNvPr id="293" name="Group 292">
            <a:extLst>
              <a:ext uri="{FF2B5EF4-FFF2-40B4-BE49-F238E27FC236}">
                <a16:creationId xmlns:a16="http://schemas.microsoft.com/office/drawing/2014/main" id="{CCC31C2A-7878-6143-B1F5-3880B0C64BF1}"/>
              </a:ext>
            </a:extLst>
          </p:cNvPr>
          <p:cNvGrpSpPr>
            <a:grpSpLocks noChangeAspect="1"/>
          </p:cNvGrpSpPr>
          <p:nvPr/>
        </p:nvGrpSpPr>
        <p:grpSpPr>
          <a:xfrm rot="12038417" flipH="1">
            <a:off x="1062503" y="753377"/>
            <a:ext cx="1290304" cy="2125869"/>
            <a:chOff x="3240088" y="3043238"/>
            <a:chExt cx="1016000" cy="2079625"/>
          </a:xfrm>
          <a:solidFill>
            <a:schemeClr val="accent5">
              <a:lumMod val="25000"/>
            </a:schemeClr>
          </a:solidFill>
        </p:grpSpPr>
        <p:sp>
          <p:nvSpPr>
            <p:cNvPr id="294" name="Freeform 15">
              <a:extLst>
                <a:ext uri="{FF2B5EF4-FFF2-40B4-BE49-F238E27FC236}">
                  <a16:creationId xmlns:a16="http://schemas.microsoft.com/office/drawing/2014/main" id="{BBFE555D-3536-C64C-A072-6435291B694F}"/>
                </a:ext>
              </a:extLst>
            </p:cNvPr>
            <p:cNvSpPr>
              <a:spLocks noChangeArrowheads="1"/>
            </p:cNvSpPr>
            <p:nvPr/>
          </p:nvSpPr>
          <p:spPr bwMode="auto">
            <a:xfrm>
              <a:off x="3425825" y="3043238"/>
              <a:ext cx="830263" cy="852487"/>
            </a:xfrm>
            <a:custGeom>
              <a:avLst/>
              <a:gdLst>
                <a:gd name="T0" fmla="*/ 2100 w 2305"/>
                <a:gd name="T1" fmla="*/ 199 h 2367"/>
                <a:gd name="T2" fmla="*/ 788 w 2305"/>
                <a:gd name="T3" fmla="*/ 1275 h 2367"/>
                <a:gd name="T4" fmla="*/ 774 w 2305"/>
                <a:gd name="T5" fmla="*/ 1255 h 2367"/>
                <a:gd name="T6" fmla="*/ 76 w 2305"/>
                <a:gd name="T7" fmla="*/ 1046 h 2367"/>
                <a:gd name="T8" fmla="*/ 1117 w 2305"/>
                <a:gd name="T9" fmla="*/ 578 h 2367"/>
                <a:gd name="T10" fmla="*/ 2209 w 2305"/>
                <a:gd name="T11" fmla="*/ 78 h 2367"/>
                <a:gd name="T12" fmla="*/ 1031 w 2305"/>
                <a:gd name="T13" fmla="*/ 2301 h 2367"/>
                <a:gd name="T14" fmla="*/ 946 w 2305"/>
                <a:gd name="T15" fmla="*/ 1757 h 2367"/>
                <a:gd name="T16" fmla="*/ 943 w 2305"/>
                <a:gd name="T17" fmla="*/ 1732 h 2367"/>
                <a:gd name="T18" fmla="*/ 908 w 2305"/>
                <a:gd name="T19" fmla="*/ 1494 h 2367"/>
                <a:gd name="T20" fmla="*/ 911 w 2305"/>
                <a:gd name="T21" fmla="*/ 1488 h 2367"/>
                <a:gd name="T22" fmla="*/ 905 w 2305"/>
                <a:gd name="T23" fmla="*/ 1467 h 2367"/>
                <a:gd name="T24" fmla="*/ 905 w 2305"/>
                <a:gd name="T25" fmla="*/ 1466 h 2367"/>
                <a:gd name="T26" fmla="*/ 2126 w 2305"/>
                <a:gd name="T27" fmla="*/ 234 h 2367"/>
                <a:gd name="T28" fmla="*/ 783 w 2305"/>
                <a:gd name="T29" fmla="*/ 1803 h 2367"/>
                <a:gd name="T30" fmla="*/ 877 w 2305"/>
                <a:gd name="T31" fmla="*/ 1580 h 2367"/>
                <a:gd name="T32" fmla="*/ 901 w 2305"/>
                <a:gd name="T33" fmla="*/ 1739 h 2367"/>
                <a:gd name="T34" fmla="*/ 783 w 2305"/>
                <a:gd name="T35" fmla="*/ 1803 h 2367"/>
                <a:gd name="T36" fmla="*/ 864 w 2305"/>
                <a:gd name="T37" fmla="*/ 1483 h 2367"/>
                <a:gd name="T38" fmla="*/ 865 w 2305"/>
                <a:gd name="T39" fmla="*/ 1489 h 2367"/>
                <a:gd name="T40" fmla="*/ 765 w 2305"/>
                <a:gd name="T41" fmla="*/ 1743 h 2367"/>
                <a:gd name="T42" fmla="*/ 792 w 2305"/>
                <a:gd name="T43" fmla="*/ 1324 h 2367"/>
                <a:gd name="T44" fmla="*/ 798 w 2305"/>
                <a:gd name="T45" fmla="*/ 1321 h 2367"/>
                <a:gd name="T46" fmla="*/ 1677 w 2305"/>
                <a:gd name="T47" fmla="*/ 627 h 2367"/>
                <a:gd name="T48" fmla="*/ 874 w 2305"/>
                <a:gd name="T49" fmla="*/ 1435 h 2367"/>
                <a:gd name="T50" fmla="*/ 861 w 2305"/>
                <a:gd name="T51" fmla="*/ 1450 h 2367"/>
                <a:gd name="T52" fmla="*/ 861 w 2305"/>
                <a:gd name="T53" fmla="*/ 1451 h 2367"/>
                <a:gd name="T54" fmla="*/ 2276 w 2305"/>
                <a:gd name="T55" fmla="*/ 47 h 2367"/>
                <a:gd name="T56" fmla="*/ 2254 w 2305"/>
                <a:gd name="T57" fmla="*/ 11 h 2367"/>
                <a:gd name="T58" fmla="*/ 1158 w 2305"/>
                <a:gd name="T59" fmla="*/ 511 h 2367"/>
                <a:gd name="T60" fmla="*/ 632 w 2305"/>
                <a:gd name="T61" fmla="*/ 768 h 2367"/>
                <a:gd name="T62" fmla="*/ 39 w 2305"/>
                <a:gd name="T63" fmla="*/ 1010 h 2367"/>
                <a:gd name="T64" fmla="*/ 25 w 2305"/>
                <a:gd name="T65" fmla="*/ 1035 h 2367"/>
                <a:gd name="T66" fmla="*/ 23 w 2305"/>
                <a:gd name="T67" fmla="*/ 1076 h 2367"/>
                <a:gd name="T68" fmla="*/ 754 w 2305"/>
                <a:gd name="T69" fmla="*/ 1294 h 2367"/>
                <a:gd name="T70" fmla="*/ 752 w 2305"/>
                <a:gd name="T71" fmla="*/ 1302 h 2367"/>
                <a:gd name="T72" fmla="*/ 720 w 2305"/>
                <a:gd name="T73" fmla="*/ 1845 h 2367"/>
                <a:gd name="T74" fmla="*/ 760 w 2305"/>
                <a:gd name="T75" fmla="*/ 1855 h 2367"/>
                <a:gd name="T76" fmla="*/ 761 w 2305"/>
                <a:gd name="T77" fmla="*/ 1851 h 2367"/>
                <a:gd name="T78" fmla="*/ 775 w 2305"/>
                <a:gd name="T79" fmla="*/ 1852 h 2367"/>
                <a:gd name="T80" fmla="*/ 908 w 2305"/>
                <a:gd name="T81" fmla="*/ 1788 h 2367"/>
                <a:gd name="T82" fmla="*/ 995 w 2305"/>
                <a:gd name="T83" fmla="*/ 2347 h 2367"/>
                <a:gd name="T84" fmla="*/ 1030 w 2305"/>
                <a:gd name="T85" fmla="*/ 2355 h 2367"/>
                <a:gd name="T86" fmla="*/ 1054 w 2305"/>
                <a:gd name="T87" fmla="*/ 2346 h 2367"/>
                <a:gd name="T88" fmla="*/ 2217 w 2305"/>
                <a:gd name="T89" fmla="*/ 152 h 2367"/>
                <a:gd name="T90" fmla="*/ 2219 w 2305"/>
                <a:gd name="T91" fmla="*/ 148 h 2367"/>
                <a:gd name="T92" fmla="*/ 2289 w 2305"/>
                <a:gd name="T93" fmla="*/ 83 h 2367"/>
                <a:gd name="T94" fmla="*/ 2276 w 2305"/>
                <a:gd name="T95" fmla="*/ 47 h 2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05" h="2367">
                  <a:moveTo>
                    <a:pt x="2100" y="199"/>
                  </a:moveTo>
                  <a:lnTo>
                    <a:pt x="2100" y="199"/>
                  </a:lnTo>
                  <a:cubicBezTo>
                    <a:pt x="1682" y="581"/>
                    <a:pt x="1245" y="940"/>
                    <a:pt x="788" y="1275"/>
                  </a:cubicBezTo>
                  <a:lnTo>
                    <a:pt x="788" y="1275"/>
                  </a:lnTo>
                  <a:cubicBezTo>
                    <a:pt x="788" y="1267"/>
                    <a:pt x="784" y="1259"/>
                    <a:pt x="774" y="1255"/>
                  </a:cubicBezTo>
                  <a:lnTo>
                    <a:pt x="774" y="1255"/>
                  </a:lnTo>
                  <a:cubicBezTo>
                    <a:pt x="543" y="1178"/>
                    <a:pt x="311" y="1109"/>
                    <a:pt x="76" y="1046"/>
                  </a:cubicBezTo>
                  <a:lnTo>
                    <a:pt x="76" y="1046"/>
                  </a:lnTo>
                  <a:cubicBezTo>
                    <a:pt x="442" y="974"/>
                    <a:pt x="785" y="737"/>
                    <a:pt x="1117" y="578"/>
                  </a:cubicBezTo>
                  <a:lnTo>
                    <a:pt x="1117" y="578"/>
                  </a:lnTo>
                  <a:cubicBezTo>
                    <a:pt x="1479" y="406"/>
                    <a:pt x="1843" y="242"/>
                    <a:pt x="2209" y="78"/>
                  </a:cubicBezTo>
                  <a:lnTo>
                    <a:pt x="2209" y="78"/>
                  </a:lnTo>
                  <a:cubicBezTo>
                    <a:pt x="2173" y="119"/>
                    <a:pt x="2137" y="159"/>
                    <a:pt x="2100" y="199"/>
                  </a:cubicBezTo>
                  <a:close/>
                  <a:moveTo>
                    <a:pt x="1031" y="2301"/>
                  </a:moveTo>
                  <a:lnTo>
                    <a:pt x="1031" y="2301"/>
                  </a:lnTo>
                  <a:cubicBezTo>
                    <a:pt x="1000" y="2119"/>
                    <a:pt x="973" y="1939"/>
                    <a:pt x="946" y="1757"/>
                  </a:cubicBezTo>
                  <a:lnTo>
                    <a:pt x="946" y="1757"/>
                  </a:lnTo>
                  <a:cubicBezTo>
                    <a:pt x="952" y="1749"/>
                    <a:pt x="950" y="1739"/>
                    <a:pt x="943" y="1732"/>
                  </a:cubicBezTo>
                  <a:lnTo>
                    <a:pt x="943" y="1732"/>
                  </a:lnTo>
                  <a:cubicBezTo>
                    <a:pt x="931" y="1653"/>
                    <a:pt x="919" y="1574"/>
                    <a:pt x="908" y="1494"/>
                  </a:cubicBezTo>
                  <a:lnTo>
                    <a:pt x="908" y="1494"/>
                  </a:lnTo>
                  <a:cubicBezTo>
                    <a:pt x="909" y="1492"/>
                    <a:pt x="910" y="1490"/>
                    <a:pt x="911" y="1488"/>
                  </a:cubicBezTo>
                  <a:lnTo>
                    <a:pt x="911" y="1488"/>
                  </a:lnTo>
                  <a:cubicBezTo>
                    <a:pt x="913" y="1479"/>
                    <a:pt x="911" y="1472"/>
                    <a:pt x="905" y="1467"/>
                  </a:cubicBezTo>
                  <a:lnTo>
                    <a:pt x="905" y="1466"/>
                  </a:lnTo>
                  <a:lnTo>
                    <a:pt x="905" y="1466"/>
                  </a:lnTo>
                  <a:cubicBezTo>
                    <a:pt x="1285" y="1030"/>
                    <a:pt x="1734" y="660"/>
                    <a:pt x="2126" y="234"/>
                  </a:cubicBezTo>
                  <a:lnTo>
                    <a:pt x="2126" y="234"/>
                  </a:lnTo>
                  <a:cubicBezTo>
                    <a:pt x="1763" y="924"/>
                    <a:pt x="1407" y="1618"/>
                    <a:pt x="1031" y="2301"/>
                  </a:cubicBezTo>
                  <a:close/>
                  <a:moveTo>
                    <a:pt x="783" y="1803"/>
                  </a:moveTo>
                  <a:lnTo>
                    <a:pt x="783" y="1803"/>
                  </a:lnTo>
                  <a:cubicBezTo>
                    <a:pt x="818" y="1730"/>
                    <a:pt x="849" y="1656"/>
                    <a:pt x="877" y="1580"/>
                  </a:cubicBezTo>
                  <a:lnTo>
                    <a:pt x="877" y="1580"/>
                  </a:lnTo>
                  <a:cubicBezTo>
                    <a:pt x="885" y="1634"/>
                    <a:pt x="894" y="1686"/>
                    <a:pt x="901" y="1739"/>
                  </a:cubicBezTo>
                  <a:lnTo>
                    <a:pt x="901" y="1739"/>
                  </a:lnTo>
                  <a:cubicBezTo>
                    <a:pt x="865" y="1767"/>
                    <a:pt x="826" y="1788"/>
                    <a:pt x="783" y="1803"/>
                  </a:cubicBezTo>
                  <a:close/>
                  <a:moveTo>
                    <a:pt x="864" y="1483"/>
                  </a:moveTo>
                  <a:lnTo>
                    <a:pt x="864" y="1483"/>
                  </a:lnTo>
                  <a:cubicBezTo>
                    <a:pt x="864" y="1485"/>
                    <a:pt x="865" y="1487"/>
                    <a:pt x="865" y="1489"/>
                  </a:cubicBezTo>
                  <a:lnTo>
                    <a:pt x="865" y="1489"/>
                  </a:lnTo>
                  <a:cubicBezTo>
                    <a:pt x="835" y="1575"/>
                    <a:pt x="802" y="1660"/>
                    <a:pt x="765" y="1743"/>
                  </a:cubicBezTo>
                  <a:lnTo>
                    <a:pt x="765" y="1743"/>
                  </a:lnTo>
                  <a:cubicBezTo>
                    <a:pt x="769" y="1603"/>
                    <a:pt x="778" y="1463"/>
                    <a:pt x="792" y="1324"/>
                  </a:cubicBezTo>
                  <a:lnTo>
                    <a:pt x="792" y="1324"/>
                  </a:lnTo>
                  <a:cubicBezTo>
                    <a:pt x="794" y="1323"/>
                    <a:pt x="796" y="1322"/>
                    <a:pt x="798" y="1321"/>
                  </a:cubicBezTo>
                  <a:lnTo>
                    <a:pt x="798" y="1321"/>
                  </a:lnTo>
                  <a:cubicBezTo>
                    <a:pt x="1099" y="1100"/>
                    <a:pt x="1392" y="869"/>
                    <a:pt x="1677" y="627"/>
                  </a:cubicBezTo>
                  <a:lnTo>
                    <a:pt x="1677" y="627"/>
                  </a:lnTo>
                  <a:cubicBezTo>
                    <a:pt x="1404" y="891"/>
                    <a:pt x="1124" y="1149"/>
                    <a:pt x="874" y="1435"/>
                  </a:cubicBezTo>
                  <a:lnTo>
                    <a:pt x="874" y="1435"/>
                  </a:lnTo>
                  <a:cubicBezTo>
                    <a:pt x="868" y="1438"/>
                    <a:pt x="863" y="1443"/>
                    <a:pt x="861" y="1450"/>
                  </a:cubicBezTo>
                  <a:lnTo>
                    <a:pt x="861" y="1450"/>
                  </a:lnTo>
                  <a:cubicBezTo>
                    <a:pt x="861" y="1450"/>
                    <a:pt x="861" y="1450"/>
                    <a:pt x="861" y="1451"/>
                  </a:cubicBezTo>
                  <a:lnTo>
                    <a:pt x="861" y="1451"/>
                  </a:lnTo>
                  <a:cubicBezTo>
                    <a:pt x="851" y="1462"/>
                    <a:pt x="855" y="1475"/>
                    <a:pt x="864" y="1483"/>
                  </a:cubicBezTo>
                  <a:close/>
                  <a:moveTo>
                    <a:pt x="2276" y="47"/>
                  </a:moveTo>
                  <a:lnTo>
                    <a:pt x="2276" y="47"/>
                  </a:lnTo>
                  <a:cubicBezTo>
                    <a:pt x="2299" y="35"/>
                    <a:pt x="2278" y="0"/>
                    <a:pt x="2254" y="11"/>
                  </a:cubicBezTo>
                  <a:lnTo>
                    <a:pt x="2254" y="11"/>
                  </a:lnTo>
                  <a:cubicBezTo>
                    <a:pt x="1887" y="175"/>
                    <a:pt x="1521" y="340"/>
                    <a:pt x="1158" y="511"/>
                  </a:cubicBezTo>
                  <a:lnTo>
                    <a:pt x="1158" y="511"/>
                  </a:lnTo>
                  <a:cubicBezTo>
                    <a:pt x="982" y="595"/>
                    <a:pt x="806" y="680"/>
                    <a:pt x="632" y="768"/>
                  </a:cubicBezTo>
                  <a:lnTo>
                    <a:pt x="632" y="768"/>
                  </a:lnTo>
                  <a:cubicBezTo>
                    <a:pt x="440" y="865"/>
                    <a:pt x="253" y="972"/>
                    <a:pt x="39" y="1010"/>
                  </a:cubicBezTo>
                  <a:lnTo>
                    <a:pt x="39" y="1010"/>
                  </a:lnTo>
                  <a:cubicBezTo>
                    <a:pt x="25" y="1012"/>
                    <a:pt x="22" y="1024"/>
                    <a:pt x="25" y="1035"/>
                  </a:cubicBezTo>
                  <a:lnTo>
                    <a:pt x="25" y="1035"/>
                  </a:lnTo>
                  <a:cubicBezTo>
                    <a:pt x="5" y="1039"/>
                    <a:pt x="0" y="1070"/>
                    <a:pt x="23" y="1076"/>
                  </a:cubicBezTo>
                  <a:lnTo>
                    <a:pt x="23" y="1076"/>
                  </a:lnTo>
                  <a:cubicBezTo>
                    <a:pt x="269" y="1141"/>
                    <a:pt x="513" y="1213"/>
                    <a:pt x="754" y="1294"/>
                  </a:cubicBezTo>
                  <a:lnTo>
                    <a:pt x="754" y="1294"/>
                  </a:lnTo>
                  <a:cubicBezTo>
                    <a:pt x="753" y="1296"/>
                    <a:pt x="753" y="1299"/>
                    <a:pt x="752" y="1302"/>
                  </a:cubicBezTo>
                  <a:lnTo>
                    <a:pt x="752" y="1302"/>
                  </a:lnTo>
                  <a:cubicBezTo>
                    <a:pt x="733" y="1482"/>
                    <a:pt x="722" y="1663"/>
                    <a:pt x="720" y="1845"/>
                  </a:cubicBezTo>
                  <a:lnTo>
                    <a:pt x="720" y="1845"/>
                  </a:lnTo>
                  <a:cubicBezTo>
                    <a:pt x="720" y="1864"/>
                    <a:pt x="750" y="1874"/>
                    <a:pt x="760" y="1855"/>
                  </a:cubicBezTo>
                  <a:lnTo>
                    <a:pt x="760" y="1855"/>
                  </a:lnTo>
                  <a:cubicBezTo>
                    <a:pt x="760" y="1854"/>
                    <a:pt x="761" y="1853"/>
                    <a:pt x="761" y="1851"/>
                  </a:cubicBezTo>
                  <a:lnTo>
                    <a:pt x="761" y="1851"/>
                  </a:lnTo>
                  <a:cubicBezTo>
                    <a:pt x="765" y="1853"/>
                    <a:pt x="770" y="1853"/>
                    <a:pt x="775" y="1852"/>
                  </a:cubicBezTo>
                  <a:lnTo>
                    <a:pt x="775" y="1852"/>
                  </a:lnTo>
                  <a:cubicBezTo>
                    <a:pt x="823" y="1837"/>
                    <a:pt x="867" y="1816"/>
                    <a:pt x="908" y="1788"/>
                  </a:cubicBezTo>
                  <a:lnTo>
                    <a:pt x="908" y="1788"/>
                  </a:lnTo>
                  <a:cubicBezTo>
                    <a:pt x="935" y="1974"/>
                    <a:pt x="963" y="2160"/>
                    <a:pt x="995" y="2347"/>
                  </a:cubicBezTo>
                  <a:lnTo>
                    <a:pt x="995" y="2347"/>
                  </a:lnTo>
                  <a:cubicBezTo>
                    <a:pt x="998" y="2366"/>
                    <a:pt x="1018" y="2365"/>
                    <a:pt x="1030" y="2355"/>
                  </a:cubicBezTo>
                  <a:lnTo>
                    <a:pt x="1030" y="2355"/>
                  </a:lnTo>
                  <a:cubicBezTo>
                    <a:pt x="1038" y="2359"/>
                    <a:pt x="1048" y="2357"/>
                    <a:pt x="1054" y="2346"/>
                  </a:cubicBezTo>
                  <a:lnTo>
                    <a:pt x="1054" y="2346"/>
                  </a:lnTo>
                  <a:cubicBezTo>
                    <a:pt x="1454" y="1623"/>
                    <a:pt x="1831" y="885"/>
                    <a:pt x="2217" y="152"/>
                  </a:cubicBezTo>
                  <a:lnTo>
                    <a:pt x="2217" y="152"/>
                  </a:lnTo>
                  <a:cubicBezTo>
                    <a:pt x="2218" y="151"/>
                    <a:pt x="2218" y="149"/>
                    <a:pt x="2219" y="148"/>
                  </a:cubicBezTo>
                  <a:lnTo>
                    <a:pt x="2219" y="148"/>
                  </a:lnTo>
                  <a:cubicBezTo>
                    <a:pt x="2242" y="127"/>
                    <a:pt x="2266" y="105"/>
                    <a:pt x="2289" y="83"/>
                  </a:cubicBezTo>
                  <a:lnTo>
                    <a:pt x="2289" y="83"/>
                  </a:lnTo>
                  <a:cubicBezTo>
                    <a:pt x="2304" y="69"/>
                    <a:pt x="2292" y="49"/>
                    <a:pt x="2276" y="47"/>
                  </a:cubicBezTo>
                  <a:close/>
                </a:path>
              </a:pathLst>
            </a:custGeom>
            <a:grpFill/>
            <a:ln w="9525" cap="flat">
              <a:solidFill>
                <a:srgbClr val="808080"/>
              </a:solidFill>
              <a:bevel/>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s-ES_tradnl"/>
            </a:p>
          </p:txBody>
        </p:sp>
        <p:sp>
          <p:nvSpPr>
            <p:cNvPr id="295" name="Freeform 16">
              <a:extLst>
                <a:ext uri="{FF2B5EF4-FFF2-40B4-BE49-F238E27FC236}">
                  <a16:creationId xmlns:a16="http://schemas.microsoft.com/office/drawing/2014/main" id="{176547C8-7F6B-5B40-8CA5-6D6C2E1E7925}"/>
                </a:ext>
              </a:extLst>
            </p:cNvPr>
            <p:cNvSpPr>
              <a:spLocks noChangeArrowheads="1"/>
            </p:cNvSpPr>
            <p:nvPr/>
          </p:nvSpPr>
          <p:spPr bwMode="auto">
            <a:xfrm>
              <a:off x="3240088" y="3665538"/>
              <a:ext cx="774700" cy="1457325"/>
            </a:xfrm>
            <a:custGeom>
              <a:avLst/>
              <a:gdLst>
                <a:gd name="T0" fmla="*/ 720 w 2151"/>
                <a:gd name="T1" fmla="*/ 2378 h 4046"/>
                <a:gd name="T2" fmla="*/ 720 w 2151"/>
                <a:gd name="T3" fmla="*/ 2378 h 4046"/>
                <a:gd name="T4" fmla="*/ 1022 w 2151"/>
                <a:gd name="T5" fmla="*/ 2229 h 4046"/>
                <a:gd name="T6" fmla="*/ 1022 w 2151"/>
                <a:gd name="T7" fmla="*/ 2229 h 4046"/>
                <a:gd name="T8" fmla="*/ 982 w 2151"/>
                <a:gd name="T9" fmla="*/ 2650 h 4046"/>
                <a:gd name="T10" fmla="*/ 982 w 2151"/>
                <a:gd name="T11" fmla="*/ 2650 h 4046"/>
                <a:gd name="T12" fmla="*/ 643 w 2151"/>
                <a:gd name="T13" fmla="*/ 2713 h 4046"/>
                <a:gd name="T14" fmla="*/ 643 w 2151"/>
                <a:gd name="T15" fmla="*/ 2713 h 4046"/>
                <a:gd name="T16" fmla="*/ 720 w 2151"/>
                <a:gd name="T17" fmla="*/ 2378 h 4046"/>
                <a:gd name="T18" fmla="*/ 906 w 2151"/>
                <a:gd name="T19" fmla="*/ 985 h 4046"/>
                <a:gd name="T20" fmla="*/ 906 w 2151"/>
                <a:gd name="T21" fmla="*/ 985 h 4046"/>
                <a:gd name="T22" fmla="*/ 759 w 2151"/>
                <a:gd name="T23" fmla="*/ 1323 h 4046"/>
                <a:gd name="T24" fmla="*/ 759 w 2151"/>
                <a:gd name="T25" fmla="*/ 1323 h 4046"/>
                <a:gd name="T26" fmla="*/ 480 w 2151"/>
                <a:gd name="T27" fmla="*/ 1092 h 4046"/>
                <a:gd name="T28" fmla="*/ 480 w 2151"/>
                <a:gd name="T29" fmla="*/ 1092 h 4046"/>
                <a:gd name="T30" fmla="*/ 476 w 2151"/>
                <a:gd name="T31" fmla="*/ 1066 h 4046"/>
                <a:gd name="T32" fmla="*/ 476 w 2151"/>
                <a:gd name="T33" fmla="*/ 1066 h 4046"/>
                <a:gd name="T34" fmla="*/ 906 w 2151"/>
                <a:gd name="T35" fmla="*/ 985 h 4046"/>
                <a:gd name="T36" fmla="*/ 2104 w 2151"/>
                <a:gd name="T37" fmla="*/ 3663 h 4046"/>
                <a:gd name="T38" fmla="*/ 2104 w 2151"/>
                <a:gd name="T39" fmla="*/ 3663 h 4046"/>
                <a:gd name="T40" fmla="*/ 647 w 2151"/>
                <a:gd name="T41" fmla="*/ 2797 h 4046"/>
                <a:gd name="T42" fmla="*/ 647 w 2151"/>
                <a:gd name="T43" fmla="*/ 2797 h 4046"/>
                <a:gd name="T44" fmla="*/ 644 w 2151"/>
                <a:gd name="T45" fmla="*/ 2758 h 4046"/>
                <a:gd name="T46" fmla="*/ 644 w 2151"/>
                <a:gd name="T47" fmla="*/ 2758 h 4046"/>
                <a:gd name="T48" fmla="*/ 819 w 2151"/>
                <a:gd name="T49" fmla="*/ 2757 h 4046"/>
                <a:gd name="T50" fmla="*/ 819 w 2151"/>
                <a:gd name="T51" fmla="*/ 2757 h 4046"/>
                <a:gd name="T52" fmla="*/ 1134 w 2151"/>
                <a:gd name="T53" fmla="*/ 2234 h 4046"/>
                <a:gd name="T54" fmla="*/ 1134 w 2151"/>
                <a:gd name="T55" fmla="*/ 2234 h 4046"/>
                <a:gd name="T56" fmla="*/ 630 w 2151"/>
                <a:gd name="T57" fmla="*/ 2487 h 4046"/>
                <a:gd name="T58" fmla="*/ 630 w 2151"/>
                <a:gd name="T59" fmla="*/ 2487 h 4046"/>
                <a:gd name="T60" fmla="*/ 597 w 2151"/>
                <a:gd name="T61" fmla="*/ 2702 h 4046"/>
                <a:gd name="T62" fmla="*/ 597 w 2151"/>
                <a:gd name="T63" fmla="*/ 2702 h 4046"/>
                <a:gd name="T64" fmla="*/ 203 w 2151"/>
                <a:gd name="T65" fmla="*/ 2366 h 4046"/>
                <a:gd name="T66" fmla="*/ 203 w 2151"/>
                <a:gd name="T67" fmla="*/ 2366 h 4046"/>
                <a:gd name="T68" fmla="*/ 173 w 2151"/>
                <a:gd name="T69" fmla="*/ 1482 h 4046"/>
                <a:gd name="T70" fmla="*/ 173 w 2151"/>
                <a:gd name="T71" fmla="*/ 1482 h 4046"/>
                <a:gd name="T72" fmla="*/ 445 w 2151"/>
                <a:gd name="T73" fmla="*/ 1091 h 4046"/>
                <a:gd name="T74" fmla="*/ 445 w 2151"/>
                <a:gd name="T75" fmla="*/ 1091 h 4046"/>
                <a:gd name="T76" fmla="*/ 765 w 2151"/>
                <a:gd name="T77" fmla="*/ 1382 h 4046"/>
                <a:gd name="T78" fmla="*/ 765 w 2151"/>
                <a:gd name="T79" fmla="*/ 1382 h 4046"/>
                <a:gd name="T80" fmla="*/ 928 w 2151"/>
                <a:gd name="T81" fmla="*/ 948 h 4046"/>
                <a:gd name="T82" fmla="*/ 928 w 2151"/>
                <a:gd name="T83" fmla="*/ 948 h 4046"/>
                <a:gd name="T84" fmla="*/ 470 w 2151"/>
                <a:gd name="T85" fmla="*/ 1018 h 4046"/>
                <a:gd name="T86" fmla="*/ 470 w 2151"/>
                <a:gd name="T87" fmla="*/ 1018 h 4046"/>
                <a:gd name="T88" fmla="*/ 524 w 2151"/>
                <a:gd name="T89" fmla="*/ 680 h 4046"/>
                <a:gd name="T90" fmla="*/ 524 w 2151"/>
                <a:gd name="T91" fmla="*/ 680 h 4046"/>
                <a:gd name="T92" fmla="*/ 1085 w 2151"/>
                <a:gd name="T93" fmla="*/ 50 h 4046"/>
                <a:gd name="T94" fmla="*/ 1085 w 2151"/>
                <a:gd name="T95" fmla="*/ 50 h 4046"/>
                <a:gd name="T96" fmla="*/ 1064 w 2151"/>
                <a:gd name="T97" fmla="*/ 12 h 4046"/>
                <a:gd name="T98" fmla="*/ 1064 w 2151"/>
                <a:gd name="T99" fmla="*/ 12 h 4046"/>
                <a:gd name="T100" fmla="*/ 454 w 2151"/>
                <a:gd name="T101" fmla="*/ 768 h 4046"/>
                <a:gd name="T102" fmla="*/ 454 w 2151"/>
                <a:gd name="T103" fmla="*/ 768 h 4046"/>
                <a:gd name="T104" fmla="*/ 438 w 2151"/>
                <a:gd name="T105" fmla="*/ 1042 h 4046"/>
                <a:gd name="T106" fmla="*/ 438 w 2151"/>
                <a:gd name="T107" fmla="*/ 1042 h 4046"/>
                <a:gd name="T108" fmla="*/ 233 w 2151"/>
                <a:gd name="T109" fmla="*/ 1261 h 4046"/>
                <a:gd name="T110" fmla="*/ 233 w 2151"/>
                <a:gd name="T111" fmla="*/ 1261 h 4046"/>
                <a:gd name="T112" fmla="*/ 139 w 2151"/>
                <a:gd name="T113" fmla="*/ 2329 h 4046"/>
                <a:gd name="T114" fmla="*/ 139 w 2151"/>
                <a:gd name="T115" fmla="*/ 2329 h 4046"/>
                <a:gd name="T116" fmla="*/ 597 w 2151"/>
                <a:gd name="T117" fmla="*/ 2749 h 4046"/>
                <a:gd name="T118" fmla="*/ 597 w 2151"/>
                <a:gd name="T119" fmla="*/ 2749 h 4046"/>
                <a:gd name="T120" fmla="*/ 2126 w 2151"/>
                <a:gd name="T121" fmla="*/ 3700 h 4046"/>
                <a:gd name="T122" fmla="*/ 2126 w 2151"/>
                <a:gd name="T123" fmla="*/ 3700 h 4046"/>
                <a:gd name="T124" fmla="*/ 2104 w 2151"/>
                <a:gd name="T125" fmla="*/ 3663 h 40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51" h="4046">
                  <a:moveTo>
                    <a:pt x="720" y="2378"/>
                  </a:moveTo>
                  <a:lnTo>
                    <a:pt x="720" y="2378"/>
                  </a:lnTo>
                  <a:cubicBezTo>
                    <a:pt x="783" y="2266"/>
                    <a:pt x="893" y="2187"/>
                    <a:pt x="1022" y="2229"/>
                  </a:cubicBezTo>
                  <a:lnTo>
                    <a:pt x="1022" y="2229"/>
                  </a:lnTo>
                  <a:cubicBezTo>
                    <a:pt x="1242" y="2300"/>
                    <a:pt x="1115" y="2566"/>
                    <a:pt x="982" y="2650"/>
                  </a:cubicBezTo>
                  <a:lnTo>
                    <a:pt x="982" y="2650"/>
                  </a:lnTo>
                  <a:cubicBezTo>
                    <a:pt x="872" y="2719"/>
                    <a:pt x="755" y="2735"/>
                    <a:pt x="643" y="2713"/>
                  </a:cubicBezTo>
                  <a:lnTo>
                    <a:pt x="643" y="2713"/>
                  </a:lnTo>
                  <a:cubicBezTo>
                    <a:pt x="642" y="2598"/>
                    <a:pt x="662" y="2478"/>
                    <a:pt x="720" y="2378"/>
                  </a:cubicBezTo>
                  <a:close/>
                  <a:moveTo>
                    <a:pt x="906" y="985"/>
                  </a:moveTo>
                  <a:lnTo>
                    <a:pt x="906" y="985"/>
                  </a:lnTo>
                  <a:cubicBezTo>
                    <a:pt x="1090" y="1119"/>
                    <a:pt x="888" y="1308"/>
                    <a:pt x="759" y="1323"/>
                  </a:cubicBezTo>
                  <a:lnTo>
                    <a:pt x="759" y="1323"/>
                  </a:lnTo>
                  <a:cubicBezTo>
                    <a:pt x="607" y="1340"/>
                    <a:pt x="512" y="1236"/>
                    <a:pt x="480" y="1092"/>
                  </a:cubicBezTo>
                  <a:lnTo>
                    <a:pt x="480" y="1092"/>
                  </a:lnTo>
                  <a:cubicBezTo>
                    <a:pt x="479" y="1083"/>
                    <a:pt x="478" y="1075"/>
                    <a:pt x="476" y="1066"/>
                  </a:cubicBezTo>
                  <a:lnTo>
                    <a:pt x="476" y="1066"/>
                  </a:lnTo>
                  <a:cubicBezTo>
                    <a:pt x="577" y="996"/>
                    <a:pt x="785" y="897"/>
                    <a:pt x="906" y="985"/>
                  </a:cubicBezTo>
                  <a:close/>
                  <a:moveTo>
                    <a:pt x="2104" y="3663"/>
                  </a:moveTo>
                  <a:lnTo>
                    <a:pt x="2104" y="3663"/>
                  </a:lnTo>
                  <a:cubicBezTo>
                    <a:pt x="1481" y="3991"/>
                    <a:pt x="714" y="3464"/>
                    <a:pt x="647" y="2797"/>
                  </a:cubicBezTo>
                  <a:lnTo>
                    <a:pt x="647" y="2797"/>
                  </a:lnTo>
                  <a:cubicBezTo>
                    <a:pt x="646" y="2784"/>
                    <a:pt x="646" y="2771"/>
                    <a:pt x="644" y="2758"/>
                  </a:cubicBezTo>
                  <a:lnTo>
                    <a:pt x="644" y="2758"/>
                  </a:lnTo>
                  <a:cubicBezTo>
                    <a:pt x="701" y="2767"/>
                    <a:pt x="759" y="2767"/>
                    <a:pt x="819" y="2757"/>
                  </a:cubicBezTo>
                  <a:lnTo>
                    <a:pt x="819" y="2757"/>
                  </a:lnTo>
                  <a:cubicBezTo>
                    <a:pt x="1016" y="2722"/>
                    <a:pt x="1356" y="2443"/>
                    <a:pt x="1134" y="2234"/>
                  </a:cubicBezTo>
                  <a:lnTo>
                    <a:pt x="1134" y="2234"/>
                  </a:lnTo>
                  <a:cubicBezTo>
                    <a:pt x="927" y="2040"/>
                    <a:pt x="687" y="2290"/>
                    <a:pt x="630" y="2487"/>
                  </a:cubicBezTo>
                  <a:lnTo>
                    <a:pt x="630" y="2487"/>
                  </a:lnTo>
                  <a:cubicBezTo>
                    <a:pt x="610" y="2559"/>
                    <a:pt x="599" y="2631"/>
                    <a:pt x="597" y="2702"/>
                  </a:cubicBezTo>
                  <a:lnTo>
                    <a:pt x="597" y="2702"/>
                  </a:lnTo>
                  <a:cubicBezTo>
                    <a:pt x="431" y="2653"/>
                    <a:pt x="284" y="2523"/>
                    <a:pt x="203" y="2366"/>
                  </a:cubicBezTo>
                  <a:lnTo>
                    <a:pt x="203" y="2366"/>
                  </a:lnTo>
                  <a:cubicBezTo>
                    <a:pt x="67" y="2101"/>
                    <a:pt x="76" y="1757"/>
                    <a:pt x="173" y="1482"/>
                  </a:cubicBezTo>
                  <a:lnTo>
                    <a:pt x="173" y="1482"/>
                  </a:lnTo>
                  <a:cubicBezTo>
                    <a:pt x="227" y="1329"/>
                    <a:pt x="318" y="1190"/>
                    <a:pt x="445" y="1091"/>
                  </a:cubicBezTo>
                  <a:lnTo>
                    <a:pt x="445" y="1091"/>
                  </a:lnTo>
                  <a:cubicBezTo>
                    <a:pt x="475" y="1258"/>
                    <a:pt x="567" y="1402"/>
                    <a:pt x="765" y="1382"/>
                  </a:cubicBezTo>
                  <a:lnTo>
                    <a:pt x="765" y="1382"/>
                  </a:lnTo>
                  <a:cubicBezTo>
                    <a:pt x="954" y="1364"/>
                    <a:pt x="1129" y="1068"/>
                    <a:pt x="928" y="948"/>
                  </a:cubicBezTo>
                  <a:lnTo>
                    <a:pt x="928" y="948"/>
                  </a:lnTo>
                  <a:cubicBezTo>
                    <a:pt x="784" y="861"/>
                    <a:pt x="613" y="918"/>
                    <a:pt x="470" y="1018"/>
                  </a:cubicBezTo>
                  <a:lnTo>
                    <a:pt x="470" y="1018"/>
                  </a:lnTo>
                  <a:cubicBezTo>
                    <a:pt x="462" y="904"/>
                    <a:pt x="488" y="785"/>
                    <a:pt x="524" y="680"/>
                  </a:cubicBezTo>
                  <a:lnTo>
                    <a:pt x="524" y="680"/>
                  </a:lnTo>
                  <a:cubicBezTo>
                    <a:pt x="619" y="401"/>
                    <a:pt x="823" y="181"/>
                    <a:pt x="1085" y="50"/>
                  </a:cubicBezTo>
                  <a:lnTo>
                    <a:pt x="1085" y="50"/>
                  </a:lnTo>
                  <a:cubicBezTo>
                    <a:pt x="1109" y="37"/>
                    <a:pt x="1088" y="0"/>
                    <a:pt x="1064" y="12"/>
                  </a:cubicBezTo>
                  <a:lnTo>
                    <a:pt x="1064" y="12"/>
                  </a:lnTo>
                  <a:cubicBezTo>
                    <a:pt x="761" y="164"/>
                    <a:pt x="533" y="437"/>
                    <a:pt x="454" y="768"/>
                  </a:cubicBezTo>
                  <a:lnTo>
                    <a:pt x="454" y="768"/>
                  </a:lnTo>
                  <a:cubicBezTo>
                    <a:pt x="436" y="845"/>
                    <a:pt x="428" y="945"/>
                    <a:pt x="438" y="1042"/>
                  </a:cubicBezTo>
                  <a:lnTo>
                    <a:pt x="438" y="1042"/>
                  </a:lnTo>
                  <a:cubicBezTo>
                    <a:pt x="352" y="1109"/>
                    <a:pt x="279" y="1190"/>
                    <a:pt x="233" y="1261"/>
                  </a:cubicBezTo>
                  <a:lnTo>
                    <a:pt x="233" y="1261"/>
                  </a:lnTo>
                  <a:cubicBezTo>
                    <a:pt x="40" y="1560"/>
                    <a:pt x="0" y="2002"/>
                    <a:pt x="139" y="2329"/>
                  </a:cubicBezTo>
                  <a:lnTo>
                    <a:pt x="139" y="2329"/>
                  </a:lnTo>
                  <a:cubicBezTo>
                    <a:pt x="223" y="2525"/>
                    <a:pt x="392" y="2696"/>
                    <a:pt x="597" y="2749"/>
                  </a:cubicBezTo>
                  <a:lnTo>
                    <a:pt x="597" y="2749"/>
                  </a:lnTo>
                  <a:cubicBezTo>
                    <a:pt x="611" y="3457"/>
                    <a:pt x="1468" y="4045"/>
                    <a:pt x="2126" y="3700"/>
                  </a:cubicBezTo>
                  <a:lnTo>
                    <a:pt x="2126" y="3700"/>
                  </a:lnTo>
                  <a:cubicBezTo>
                    <a:pt x="2150" y="3687"/>
                    <a:pt x="2128" y="3650"/>
                    <a:pt x="2104" y="3663"/>
                  </a:cubicBezTo>
                  <a:close/>
                </a:path>
              </a:pathLst>
            </a:custGeom>
            <a:grpFill/>
            <a:ln w="9525" cap="flat">
              <a:solidFill>
                <a:srgbClr val="808080"/>
              </a:solidFill>
              <a:bevel/>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s-ES_tradnl"/>
            </a:p>
          </p:txBody>
        </p:sp>
      </p:grpSp>
      <p:grpSp>
        <p:nvGrpSpPr>
          <p:cNvPr id="296" name="Group 295">
            <a:extLst>
              <a:ext uri="{FF2B5EF4-FFF2-40B4-BE49-F238E27FC236}">
                <a16:creationId xmlns:a16="http://schemas.microsoft.com/office/drawing/2014/main" id="{CCC31C2A-7878-6143-B1F5-3880B0C64BF1}"/>
              </a:ext>
            </a:extLst>
          </p:cNvPr>
          <p:cNvGrpSpPr>
            <a:grpSpLocks noChangeAspect="1"/>
          </p:cNvGrpSpPr>
          <p:nvPr/>
        </p:nvGrpSpPr>
        <p:grpSpPr>
          <a:xfrm rot="3197345" flipH="1">
            <a:off x="9969734" y="4449215"/>
            <a:ext cx="1290304" cy="2125869"/>
            <a:chOff x="3240088" y="3043238"/>
            <a:chExt cx="1016000" cy="2079625"/>
          </a:xfrm>
          <a:solidFill>
            <a:schemeClr val="accent5">
              <a:lumMod val="25000"/>
            </a:schemeClr>
          </a:solidFill>
        </p:grpSpPr>
        <p:sp>
          <p:nvSpPr>
            <p:cNvPr id="297" name="Freeform 15">
              <a:extLst>
                <a:ext uri="{FF2B5EF4-FFF2-40B4-BE49-F238E27FC236}">
                  <a16:creationId xmlns:a16="http://schemas.microsoft.com/office/drawing/2014/main" id="{BBFE555D-3536-C64C-A072-6435291B694F}"/>
                </a:ext>
              </a:extLst>
            </p:cNvPr>
            <p:cNvSpPr>
              <a:spLocks noChangeArrowheads="1"/>
            </p:cNvSpPr>
            <p:nvPr/>
          </p:nvSpPr>
          <p:spPr bwMode="auto">
            <a:xfrm>
              <a:off x="3425825" y="3043238"/>
              <a:ext cx="830263" cy="852487"/>
            </a:xfrm>
            <a:custGeom>
              <a:avLst/>
              <a:gdLst>
                <a:gd name="T0" fmla="*/ 2100 w 2305"/>
                <a:gd name="T1" fmla="*/ 199 h 2367"/>
                <a:gd name="T2" fmla="*/ 788 w 2305"/>
                <a:gd name="T3" fmla="*/ 1275 h 2367"/>
                <a:gd name="T4" fmla="*/ 774 w 2305"/>
                <a:gd name="T5" fmla="*/ 1255 h 2367"/>
                <a:gd name="T6" fmla="*/ 76 w 2305"/>
                <a:gd name="T7" fmla="*/ 1046 h 2367"/>
                <a:gd name="T8" fmla="*/ 1117 w 2305"/>
                <a:gd name="T9" fmla="*/ 578 h 2367"/>
                <a:gd name="T10" fmla="*/ 2209 w 2305"/>
                <a:gd name="T11" fmla="*/ 78 h 2367"/>
                <a:gd name="T12" fmla="*/ 1031 w 2305"/>
                <a:gd name="T13" fmla="*/ 2301 h 2367"/>
                <a:gd name="T14" fmla="*/ 946 w 2305"/>
                <a:gd name="T15" fmla="*/ 1757 h 2367"/>
                <a:gd name="T16" fmla="*/ 943 w 2305"/>
                <a:gd name="T17" fmla="*/ 1732 h 2367"/>
                <a:gd name="T18" fmla="*/ 908 w 2305"/>
                <a:gd name="T19" fmla="*/ 1494 h 2367"/>
                <a:gd name="T20" fmla="*/ 911 w 2305"/>
                <a:gd name="T21" fmla="*/ 1488 h 2367"/>
                <a:gd name="T22" fmla="*/ 905 w 2305"/>
                <a:gd name="T23" fmla="*/ 1467 h 2367"/>
                <a:gd name="T24" fmla="*/ 905 w 2305"/>
                <a:gd name="T25" fmla="*/ 1466 h 2367"/>
                <a:gd name="T26" fmla="*/ 2126 w 2305"/>
                <a:gd name="T27" fmla="*/ 234 h 2367"/>
                <a:gd name="T28" fmla="*/ 783 w 2305"/>
                <a:gd name="T29" fmla="*/ 1803 h 2367"/>
                <a:gd name="T30" fmla="*/ 877 w 2305"/>
                <a:gd name="T31" fmla="*/ 1580 h 2367"/>
                <a:gd name="T32" fmla="*/ 901 w 2305"/>
                <a:gd name="T33" fmla="*/ 1739 h 2367"/>
                <a:gd name="T34" fmla="*/ 783 w 2305"/>
                <a:gd name="T35" fmla="*/ 1803 h 2367"/>
                <a:gd name="T36" fmla="*/ 864 w 2305"/>
                <a:gd name="T37" fmla="*/ 1483 h 2367"/>
                <a:gd name="T38" fmla="*/ 865 w 2305"/>
                <a:gd name="T39" fmla="*/ 1489 h 2367"/>
                <a:gd name="T40" fmla="*/ 765 w 2305"/>
                <a:gd name="T41" fmla="*/ 1743 h 2367"/>
                <a:gd name="T42" fmla="*/ 792 w 2305"/>
                <a:gd name="T43" fmla="*/ 1324 h 2367"/>
                <a:gd name="T44" fmla="*/ 798 w 2305"/>
                <a:gd name="T45" fmla="*/ 1321 h 2367"/>
                <a:gd name="T46" fmla="*/ 1677 w 2305"/>
                <a:gd name="T47" fmla="*/ 627 h 2367"/>
                <a:gd name="T48" fmla="*/ 874 w 2305"/>
                <a:gd name="T49" fmla="*/ 1435 h 2367"/>
                <a:gd name="T50" fmla="*/ 861 w 2305"/>
                <a:gd name="T51" fmla="*/ 1450 h 2367"/>
                <a:gd name="T52" fmla="*/ 861 w 2305"/>
                <a:gd name="T53" fmla="*/ 1451 h 2367"/>
                <a:gd name="T54" fmla="*/ 2276 w 2305"/>
                <a:gd name="T55" fmla="*/ 47 h 2367"/>
                <a:gd name="T56" fmla="*/ 2254 w 2305"/>
                <a:gd name="T57" fmla="*/ 11 h 2367"/>
                <a:gd name="T58" fmla="*/ 1158 w 2305"/>
                <a:gd name="T59" fmla="*/ 511 h 2367"/>
                <a:gd name="T60" fmla="*/ 632 w 2305"/>
                <a:gd name="T61" fmla="*/ 768 h 2367"/>
                <a:gd name="T62" fmla="*/ 39 w 2305"/>
                <a:gd name="T63" fmla="*/ 1010 h 2367"/>
                <a:gd name="T64" fmla="*/ 25 w 2305"/>
                <a:gd name="T65" fmla="*/ 1035 h 2367"/>
                <a:gd name="T66" fmla="*/ 23 w 2305"/>
                <a:gd name="T67" fmla="*/ 1076 h 2367"/>
                <a:gd name="T68" fmla="*/ 754 w 2305"/>
                <a:gd name="T69" fmla="*/ 1294 h 2367"/>
                <a:gd name="T70" fmla="*/ 752 w 2305"/>
                <a:gd name="T71" fmla="*/ 1302 h 2367"/>
                <a:gd name="T72" fmla="*/ 720 w 2305"/>
                <a:gd name="T73" fmla="*/ 1845 h 2367"/>
                <a:gd name="T74" fmla="*/ 760 w 2305"/>
                <a:gd name="T75" fmla="*/ 1855 h 2367"/>
                <a:gd name="T76" fmla="*/ 761 w 2305"/>
                <a:gd name="T77" fmla="*/ 1851 h 2367"/>
                <a:gd name="T78" fmla="*/ 775 w 2305"/>
                <a:gd name="T79" fmla="*/ 1852 h 2367"/>
                <a:gd name="T80" fmla="*/ 908 w 2305"/>
                <a:gd name="T81" fmla="*/ 1788 h 2367"/>
                <a:gd name="T82" fmla="*/ 995 w 2305"/>
                <a:gd name="T83" fmla="*/ 2347 h 2367"/>
                <a:gd name="T84" fmla="*/ 1030 w 2305"/>
                <a:gd name="T85" fmla="*/ 2355 h 2367"/>
                <a:gd name="T86" fmla="*/ 1054 w 2305"/>
                <a:gd name="T87" fmla="*/ 2346 h 2367"/>
                <a:gd name="T88" fmla="*/ 2217 w 2305"/>
                <a:gd name="T89" fmla="*/ 152 h 2367"/>
                <a:gd name="T90" fmla="*/ 2219 w 2305"/>
                <a:gd name="T91" fmla="*/ 148 h 2367"/>
                <a:gd name="T92" fmla="*/ 2289 w 2305"/>
                <a:gd name="T93" fmla="*/ 83 h 2367"/>
                <a:gd name="T94" fmla="*/ 2276 w 2305"/>
                <a:gd name="T95" fmla="*/ 47 h 2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05" h="2367">
                  <a:moveTo>
                    <a:pt x="2100" y="199"/>
                  </a:moveTo>
                  <a:lnTo>
                    <a:pt x="2100" y="199"/>
                  </a:lnTo>
                  <a:cubicBezTo>
                    <a:pt x="1682" y="581"/>
                    <a:pt x="1245" y="940"/>
                    <a:pt x="788" y="1275"/>
                  </a:cubicBezTo>
                  <a:lnTo>
                    <a:pt x="788" y="1275"/>
                  </a:lnTo>
                  <a:cubicBezTo>
                    <a:pt x="788" y="1267"/>
                    <a:pt x="784" y="1259"/>
                    <a:pt x="774" y="1255"/>
                  </a:cubicBezTo>
                  <a:lnTo>
                    <a:pt x="774" y="1255"/>
                  </a:lnTo>
                  <a:cubicBezTo>
                    <a:pt x="543" y="1178"/>
                    <a:pt x="311" y="1109"/>
                    <a:pt x="76" y="1046"/>
                  </a:cubicBezTo>
                  <a:lnTo>
                    <a:pt x="76" y="1046"/>
                  </a:lnTo>
                  <a:cubicBezTo>
                    <a:pt x="442" y="974"/>
                    <a:pt x="785" y="737"/>
                    <a:pt x="1117" y="578"/>
                  </a:cubicBezTo>
                  <a:lnTo>
                    <a:pt x="1117" y="578"/>
                  </a:lnTo>
                  <a:cubicBezTo>
                    <a:pt x="1479" y="406"/>
                    <a:pt x="1843" y="242"/>
                    <a:pt x="2209" y="78"/>
                  </a:cubicBezTo>
                  <a:lnTo>
                    <a:pt x="2209" y="78"/>
                  </a:lnTo>
                  <a:cubicBezTo>
                    <a:pt x="2173" y="119"/>
                    <a:pt x="2137" y="159"/>
                    <a:pt x="2100" y="199"/>
                  </a:cubicBezTo>
                  <a:close/>
                  <a:moveTo>
                    <a:pt x="1031" y="2301"/>
                  </a:moveTo>
                  <a:lnTo>
                    <a:pt x="1031" y="2301"/>
                  </a:lnTo>
                  <a:cubicBezTo>
                    <a:pt x="1000" y="2119"/>
                    <a:pt x="973" y="1939"/>
                    <a:pt x="946" y="1757"/>
                  </a:cubicBezTo>
                  <a:lnTo>
                    <a:pt x="946" y="1757"/>
                  </a:lnTo>
                  <a:cubicBezTo>
                    <a:pt x="952" y="1749"/>
                    <a:pt x="950" y="1739"/>
                    <a:pt x="943" y="1732"/>
                  </a:cubicBezTo>
                  <a:lnTo>
                    <a:pt x="943" y="1732"/>
                  </a:lnTo>
                  <a:cubicBezTo>
                    <a:pt x="931" y="1653"/>
                    <a:pt x="919" y="1574"/>
                    <a:pt x="908" y="1494"/>
                  </a:cubicBezTo>
                  <a:lnTo>
                    <a:pt x="908" y="1494"/>
                  </a:lnTo>
                  <a:cubicBezTo>
                    <a:pt x="909" y="1492"/>
                    <a:pt x="910" y="1490"/>
                    <a:pt x="911" y="1488"/>
                  </a:cubicBezTo>
                  <a:lnTo>
                    <a:pt x="911" y="1488"/>
                  </a:lnTo>
                  <a:cubicBezTo>
                    <a:pt x="913" y="1479"/>
                    <a:pt x="911" y="1472"/>
                    <a:pt x="905" y="1467"/>
                  </a:cubicBezTo>
                  <a:lnTo>
                    <a:pt x="905" y="1466"/>
                  </a:lnTo>
                  <a:lnTo>
                    <a:pt x="905" y="1466"/>
                  </a:lnTo>
                  <a:cubicBezTo>
                    <a:pt x="1285" y="1030"/>
                    <a:pt x="1734" y="660"/>
                    <a:pt x="2126" y="234"/>
                  </a:cubicBezTo>
                  <a:lnTo>
                    <a:pt x="2126" y="234"/>
                  </a:lnTo>
                  <a:cubicBezTo>
                    <a:pt x="1763" y="924"/>
                    <a:pt x="1407" y="1618"/>
                    <a:pt x="1031" y="2301"/>
                  </a:cubicBezTo>
                  <a:close/>
                  <a:moveTo>
                    <a:pt x="783" y="1803"/>
                  </a:moveTo>
                  <a:lnTo>
                    <a:pt x="783" y="1803"/>
                  </a:lnTo>
                  <a:cubicBezTo>
                    <a:pt x="818" y="1730"/>
                    <a:pt x="849" y="1656"/>
                    <a:pt x="877" y="1580"/>
                  </a:cubicBezTo>
                  <a:lnTo>
                    <a:pt x="877" y="1580"/>
                  </a:lnTo>
                  <a:cubicBezTo>
                    <a:pt x="885" y="1634"/>
                    <a:pt x="894" y="1686"/>
                    <a:pt x="901" y="1739"/>
                  </a:cubicBezTo>
                  <a:lnTo>
                    <a:pt x="901" y="1739"/>
                  </a:lnTo>
                  <a:cubicBezTo>
                    <a:pt x="865" y="1767"/>
                    <a:pt x="826" y="1788"/>
                    <a:pt x="783" y="1803"/>
                  </a:cubicBezTo>
                  <a:close/>
                  <a:moveTo>
                    <a:pt x="864" y="1483"/>
                  </a:moveTo>
                  <a:lnTo>
                    <a:pt x="864" y="1483"/>
                  </a:lnTo>
                  <a:cubicBezTo>
                    <a:pt x="864" y="1485"/>
                    <a:pt x="865" y="1487"/>
                    <a:pt x="865" y="1489"/>
                  </a:cubicBezTo>
                  <a:lnTo>
                    <a:pt x="865" y="1489"/>
                  </a:lnTo>
                  <a:cubicBezTo>
                    <a:pt x="835" y="1575"/>
                    <a:pt x="802" y="1660"/>
                    <a:pt x="765" y="1743"/>
                  </a:cubicBezTo>
                  <a:lnTo>
                    <a:pt x="765" y="1743"/>
                  </a:lnTo>
                  <a:cubicBezTo>
                    <a:pt x="769" y="1603"/>
                    <a:pt x="778" y="1463"/>
                    <a:pt x="792" y="1324"/>
                  </a:cubicBezTo>
                  <a:lnTo>
                    <a:pt x="792" y="1324"/>
                  </a:lnTo>
                  <a:cubicBezTo>
                    <a:pt x="794" y="1323"/>
                    <a:pt x="796" y="1322"/>
                    <a:pt x="798" y="1321"/>
                  </a:cubicBezTo>
                  <a:lnTo>
                    <a:pt x="798" y="1321"/>
                  </a:lnTo>
                  <a:cubicBezTo>
                    <a:pt x="1099" y="1100"/>
                    <a:pt x="1392" y="869"/>
                    <a:pt x="1677" y="627"/>
                  </a:cubicBezTo>
                  <a:lnTo>
                    <a:pt x="1677" y="627"/>
                  </a:lnTo>
                  <a:cubicBezTo>
                    <a:pt x="1404" y="891"/>
                    <a:pt x="1124" y="1149"/>
                    <a:pt x="874" y="1435"/>
                  </a:cubicBezTo>
                  <a:lnTo>
                    <a:pt x="874" y="1435"/>
                  </a:lnTo>
                  <a:cubicBezTo>
                    <a:pt x="868" y="1438"/>
                    <a:pt x="863" y="1443"/>
                    <a:pt x="861" y="1450"/>
                  </a:cubicBezTo>
                  <a:lnTo>
                    <a:pt x="861" y="1450"/>
                  </a:lnTo>
                  <a:cubicBezTo>
                    <a:pt x="861" y="1450"/>
                    <a:pt x="861" y="1450"/>
                    <a:pt x="861" y="1451"/>
                  </a:cubicBezTo>
                  <a:lnTo>
                    <a:pt x="861" y="1451"/>
                  </a:lnTo>
                  <a:cubicBezTo>
                    <a:pt x="851" y="1462"/>
                    <a:pt x="855" y="1475"/>
                    <a:pt x="864" y="1483"/>
                  </a:cubicBezTo>
                  <a:close/>
                  <a:moveTo>
                    <a:pt x="2276" y="47"/>
                  </a:moveTo>
                  <a:lnTo>
                    <a:pt x="2276" y="47"/>
                  </a:lnTo>
                  <a:cubicBezTo>
                    <a:pt x="2299" y="35"/>
                    <a:pt x="2278" y="0"/>
                    <a:pt x="2254" y="11"/>
                  </a:cubicBezTo>
                  <a:lnTo>
                    <a:pt x="2254" y="11"/>
                  </a:lnTo>
                  <a:cubicBezTo>
                    <a:pt x="1887" y="175"/>
                    <a:pt x="1521" y="340"/>
                    <a:pt x="1158" y="511"/>
                  </a:cubicBezTo>
                  <a:lnTo>
                    <a:pt x="1158" y="511"/>
                  </a:lnTo>
                  <a:cubicBezTo>
                    <a:pt x="982" y="595"/>
                    <a:pt x="806" y="680"/>
                    <a:pt x="632" y="768"/>
                  </a:cubicBezTo>
                  <a:lnTo>
                    <a:pt x="632" y="768"/>
                  </a:lnTo>
                  <a:cubicBezTo>
                    <a:pt x="440" y="865"/>
                    <a:pt x="253" y="972"/>
                    <a:pt x="39" y="1010"/>
                  </a:cubicBezTo>
                  <a:lnTo>
                    <a:pt x="39" y="1010"/>
                  </a:lnTo>
                  <a:cubicBezTo>
                    <a:pt x="25" y="1012"/>
                    <a:pt x="22" y="1024"/>
                    <a:pt x="25" y="1035"/>
                  </a:cubicBezTo>
                  <a:lnTo>
                    <a:pt x="25" y="1035"/>
                  </a:lnTo>
                  <a:cubicBezTo>
                    <a:pt x="5" y="1039"/>
                    <a:pt x="0" y="1070"/>
                    <a:pt x="23" y="1076"/>
                  </a:cubicBezTo>
                  <a:lnTo>
                    <a:pt x="23" y="1076"/>
                  </a:lnTo>
                  <a:cubicBezTo>
                    <a:pt x="269" y="1141"/>
                    <a:pt x="513" y="1213"/>
                    <a:pt x="754" y="1294"/>
                  </a:cubicBezTo>
                  <a:lnTo>
                    <a:pt x="754" y="1294"/>
                  </a:lnTo>
                  <a:cubicBezTo>
                    <a:pt x="753" y="1296"/>
                    <a:pt x="753" y="1299"/>
                    <a:pt x="752" y="1302"/>
                  </a:cubicBezTo>
                  <a:lnTo>
                    <a:pt x="752" y="1302"/>
                  </a:lnTo>
                  <a:cubicBezTo>
                    <a:pt x="733" y="1482"/>
                    <a:pt x="722" y="1663"/>
                    <a:pt x="720" y="1845"/>
                  </a:cubicBezTo>
                  <a:lnTo>
                    <a:pt x="720" y="1845"/>
                  </a:lnTo>
                  <a:cubicBezTo>
                    <a:pt x="720" y="1864"/>
                    <a:pt x="750" y="1874"/>
                    <a:pt x="760" y="1855"/>
                  </a:cubicBezTo>
                  <a:lnTo>
                    <a:pt x="760" y="1855"/>
                  </a:lnTo>
                  <a:cubicBezTo>
                    <a:pt x="760" y="1854"/>
                    <a:pt x="761" y="1853"/>
                    <a:pt x="761" y="1851"/>
                  </a:cubicBezTo>
                  <a:lnTo>
                    <a:pt x="761" y="1851"/>
                  </a:lnTo>
                  <a:cubicBezTo>
                    <a:pt x="765" y="1853"/>
                    <a:pt x="770" y="1853"/>
                    <a:pt x="775" y="1852"/>
                  </a:cubicBezTo>
                  <a:lnTo>
                    <a:pt x="775" y="1852"/>
                  </a:lnTo>
                  <a:cubicBezTo>
                    <a:pt x="823" y="1837"/>
                    <a:pt x="867" y="1816"/>
                    <a:pt x="908" y="1788"/>
                  </a:cubicBezTo>
                  <a:lnTo>
                    <a:pt x="908" y="1788"/>
                  </a:lnTo>
                  <a:cubicBezTo>
                    <a:pt x="935" y="1974"/>
                    <a:pt x="963" y="2160"/>
                    <a:pt x="995" y="2347"/>
                  </a:cubicBezTo>
                  <a:lnTo>
                    <a:pt x="995" y="2347"/>
                  </a:lnTo>
                  <a:cubicBezTo>
                    <a:pt x="998" y="2366"/>
                    <a:pt x="1018" y="2365"/>
                    <a:pt x="1030" y="2355"/>
                  </a:cubicBezTo>
                  <a:lnTo>
                    <a:pt x="1030" y="2355"/>
                  </a:lnTo>
                  <a:cubicBezTo>
                    <a:pt x="1038" y="2359"/>
                    <a:pt x="1048" y="2357"/>
                    <a:pt x="1054" y="2346"/>
                  </a:cubicBezTo>
                  <a:lnTo>
                    <a:pt x="1054" y="2346"/>
                  </a:lnTo>
                  <a:cubicBezTo>
                    <a:pt x="1454" y="1623"/>
                    <a:pt x="1831" y="885"/>
                    <a:pt x="2217" y="152"/>
                  </a:cubicBezTo>
                  <a:lnTo>
                    <a:pt x="2217" y="152"/>
                  </a:lnTo>
                  <a:cubicBezTo>
                    <a:pt x="2218" y="151"/>
                    <a:pt x="2218" y="149"/>
                    <a:pt x="2219" y="148"/>
                  </a:cubicBezTo>
                  <a:lnTo>
                    <a:pt x="2219" y="148"/>
                  </a:lnTo>
                  <a:cubicBezTo>
                    <a:pt x="2242" y="127"/>
                    <a:pt x="2266" y="105"/>
                    <a:pt x="2289" y="83"/>
                  </a:cubicBezTo>
                  <a:lnTo>
                    <a:pt x="2289" y="83"/>
                  </a:lnTo>
                  <a:cubicBezTo>
                    <a:pt x="2304" y="69"/>
                    <a:pt x="2292" y="49"/>
                    <a:pt x="2276" y="47"/>
                  </a:cubicBezTo>
                  <a:close/>
                </a:path>
              </a:pathLst>
            </a:custGeom>
            <a:grpFill/>
            <a:ln w="9525" cap="flat">
              <a:solidFill>
                <a:srgbClr val="808080"/>
              </a:solidFill>
              <a:bevel/>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s-ES_tradnl"/>
            </a:p>
          </p:txBody>
        </p:sp>
        <p:sp>
          <p:nvSpPr>
            <p:cNvPr id="298" name="Freeform 16">
              <a:extLst>
                <a:ext uri="{FF2B5EF4-FFF2-40B4-BE49-F238E27FC236}">
                  <a16:creationId xmlns:a16="http://schemas.microsoft.com/office/drawing/2014/main" id="{176547C8-7F6B-5B40-8CA5-6D6C2E1E7925}"/>
                </a:ext>
              </a:extLst>
            </p:cNvPr>
            <p:cNvSpPr>
              <a:spLocks noChangeArrowheads="1"/>
            </p:cNvSpPr>
            <p:nvPr/>
          </p:nvSpPr>
          <p:spPr bwMode="auto">
            <a:xfrm>
              <a:off x="3240088" y="3665538"/>
              <a:ext cx="774700" cy="1457325"/>
            </a:xfrm>
            <a:custGeom>
              <a:avLst/>
              <a:gdLst>
                <a:gd name="T0" fmla="*/ 720 w 2151"/>
                <a:gd name="T1" fmla="*/ 2378 h 4046"/>
                <a:gd name="T2" fmla="*/ 720 w 2151"/>
                <a:gd name="T3" fmla="*/ 2378 h 4046"/>
                <a:gd name="T4" fmla="*/ 1022 w 2151"/>
                <a:gd name="T5" fmla="*/ 2229 h 4046"/>
                <a:gd name="T6" fmla="*/ 1022 w 2151"/>
                <a:gd name="T7" fmla="*/ 2229 h 4046"/>
                <a:gd name="T8" fmla="*/ 982 w 2151"/>
                <a:gd name="T9" fmla="*/ 2650 h 4046"/>
                <a:gd name="T10" fmla="*/ 982 w 2151"/>
                <a:gd name="T11" fmla="*/ 2650 h 4046"/>
                <a:gd name="T12" fmla="*/ 643 w 2151"/>
                <a:gd name="T13" fmla="*/ 2713 h 4046"/>
                <a:gd name="T14" fmla="*/ 643 w 2151"/>
                <a:gd name="T15" fmla="*/ 2713 h 4046"/>
                <a:gd name="T16" fmla="*/ 720 w 2151"/>
                <a:gd name="T17" fmla="*/ 2378 h 4046"/>
                <a:gd name="T18" fmla="*/ 906 w 2151"/>
                <a:gd name="T19" fmla="*/ 985 h 4046"/>
                <a:gd name="T20" fmla="*/ 906 w 2151"/>
                <a:gd name="T21" fmla="*/ 985 h 4046"/>
                <a:gd name="T22" fmla="*/ 759 w 2151"/>
                <a:gd name="T23" fmla="*/ 1323 h 4046"/>
                <a:gd name="T24" fmla="*/ 759 w 2151"/>
                <a:gd name="T25" fmla="*/ 1323 h 4046"/>
                <a:gd name="T26" fmla="*/ 480 w 2151"/>
                <a:gd name="T27" fmla="*/ 1092 h 4046"/>
                <a:gd name="T28" fmla="*/ 480 w 2151"/>
                <a:gd name="T29" fmla="*/ 1092 h 4046"/>
                <a:gd name="T30" fmla="*/ 476 w 2151"/>
                <a:gd name="T31" fmla="*/ 1066 h 4046"/>
                <a:gd name="T32" fmla="*/ 476 w 2151"/>
                <a:gd name="T33" fmla="*/ 1066 h 4046"/>
                <a:gd name="T34" fmla="*/ 906 w 2151"/>
                <a:gd name="T35" fmla="*/ 985 h 4046"/>
                <a:gd name="T36" fmla="*/ 2104 w 2151"/>
                <a:gd name="T37" fmla="*/ 3663 h 4046"/>
                <a:gd name="T38" fmla="*/ 2104 w 2151"/>
                <a:gd name="T39" fmla="*/ 3663 h 4046"/>
                <a:gd name="T40" fmla="*/ 647 w 2151"/>
                <a:gd name="T41" fmla="*/ 2797 h 4046"/>
                <a:gd name="T42" fmla="*/ 647 w 2151"/>
                <a:gd name="T43" fmla="*/ 2797 h 4046"/>
                <a:gd name="T44" fmla="*/ 644 w 2151"/>
                <a:gd name="T45" fmla="*/ 2758 h 4046"/>
                <a:gd name="T46" fmla="*/ 644 w 2151"/>
                <a:gd name="T47" fmla="*/ 2758 h 4046"/>
                <a:gd name="T48" fmla="*/ 819 w 2151"/>
                <a:gd name="T49" fmla="*/ 2757 h 4046"/>
                <a:gd name="T50" fmla="*/ 819 w 2151"/>
                <a:gd name="T51" fmla="*/ 2757 h 4046"/>
                <a:gd name="T52" fmla="*/ 1134 w 2151"/>
                <a:gd name="T53" fmla="*/ 2234 h 4046"/>
                <a:gd name="T54" fmla="*/ 1134 w 2151"/>
                <a:gd name="T55" fmla="*/ 2234 h 4046"/>
                <a:gd name="T56" fmla="*/ 630 w 2151"/>
                <a:gd name="T57" fmla="*/ 2487 h 4046"/>
                <a:gd name="T58" fmla="*/ 630 w 2151"/>
                <a:gd name="T59" fmla="*/ 2487 h 4046"/>
                <a:gd name="T60" fmla="*/ 597 w 2151"/>
                <a:gd name="T61" fmla="*/ 2702 h 4046"/>
                <a:gd name="T62" fmla="*/ 597 w 2151"/>
                <a:gd name="T63" fmla="*/ 2702 h 4046"/>
                <a:gd name="T64" fmla="*/ 203 w 2151"/>
                <a:gd name="T65" fmla="*/ 2366 h 4046"/>
                <a:gd name="T66" fmla="*/ 203 w 2151"/>
                <a:gd name="T67" fmla="*/ 2366 h 4046"/>
                <a:gd name="T68" fmla="*/ 173 w 2151"/>
                <a:gd name="T69" fmla="*/ 1482 h 4046"/>
                <a:gd name="T70" fmla="*/ 173 w 2151"/>
                <a:gd name="T71" fmla="*/ 1482 h 4046"/>
                <a:gd name="T72" fmla="*/ 445 w 2151"/>
                <a:gd name="T73" fmla="*/ 1091 h 4046"/>
                <a:gd name="T74" fmla="*/ 445 w 2151"/>
                <a:gd name="T75" fmla="*/ 1091 h 4046"/>
                <a:gd name="T76" fmla="*/ 765 w 2151"/>
                <a:gd name="T77" fmla="*/ 1382 h 4046"/>
                <a:gd name="T78" fmla="*/ 765 w 2151"/>
                <a:gd name="T79" fmla="*/ 1382 h 4046"/>
                <a:gd name="T80" fmla="*/ 928 w 2151"/>
                <a:gd name="T81" fmla="*/ 948 h 4046"/>
                <a:gd name="T82" fmla="*/ 928 w 2151"/>
                <a:gd name="T83" fmla="*/ 948 h 4046"/>
                <a:gd name="T84" fmla="*/ 470 w 2151"/>
                <a:gd name="T85" fmla="*/ 1018 h 4046"/>
                <a:gd name="T86" fmla="*/ 470 w 2151"/>
                <a:gd name="T87" fmla="*/ 1018 h 4046"/>
                <a:gd name="T88" fmla="*/ 524 w 2151"/>
                <a:gd name="T89" fmla="*/ 680 h 4046"/>
                <a:gd name="T90" fmla="*/ 524 w 2151"/>
                <a:gd name="T91" fmla="*/ 680 h 4046"/>
                <a:gd name="T92" fmla="*/ 1085 w 2151"/>
                <a:gd name="T93" fmla="*/ 50 h 4046"/>
                <a:gd name="T94" fmla="*/ 1085 w 2151"/>
                <a:gd name="T95" fmla="*/ 50 h 4046"/>
                <a:gd name="T96" fmla="*/ 1064 w 2151"/>
                <a:gd name="T97" fmla="*/ 12 h 4046"/>
                <a:gd name="T98" fmla="*/ 1064 w 2151"/>
                <a:gd name="T99" fmla="*/ 12 h 4046"/>
                <a:gd name="T100" fmla="*/ 454 w 2151"/>
                <a:gd name="T101" fmla="*/ 768 h 4046"/>
                <a:gd name="T102" fmla="*/ 454 w 2151"/>
                <a:gd name="T103" fmla="*/ 768 h 4046"/>
                <a:gd name="T104" fmla="*/ 438 w 2151"/>
                <a:gd name="T105" fmla="*/ 1042 h 4046"/>
                <a:gd name="T106" fmla="*/ 438 w 2151"/>
                <a:gd name="T107" fmla="*/ 1042 h 4046"/>
                <a:gd name="T108" fmla="*/ 233 w 2151"/>
                <a:gd name="T109" fmla="*/ 1261 h 4046"/>
                <a:gd name="T110" fmla="*/ 233 w 2151"/>
                <a:gd name="T111" fmla="*/ 1261 h 4046"/>
                <a:gd name="T112" fmla="*/ 139 w 2151"/>
                <a:gd name="T113" fmla="*/ 2329 h 4046"/>
                <a:gd name="T114" fmla="*/ 139 w 2151"/>
                <a:gd name="T115" fmla="*/ 2329 h 4046"/>
                <a:gd name="T116" fmla="*/ 597 w 2151"/>
                <a:gd name="T117" fmla="*/ 2749 h 4046"/>
                <a:gd name="T118" fmla="*/ 597 w 2151"/>
                <a:gd name="T119" fmla="*/ 2749 h 4046"/>
                <a:gd name="T120" fmla="*/ 2126 w 2151"/>
                <a:gd name="T121" fmla="*/ 3700 h 4046"/>
                <a:gd name="T122" fmla="*/ 2126 w 2151"/>
                <a:gd name="T123" fmla="*/ 3700 h 4046"/>
                <a:gd name="T124" fmla="*/ 2104 w 2151"/>
                <a:gd name="T125" fmla="*/ 3663 h 40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51" h="4046">
                  <a:moveTo>
                    <a:pt x="720" y="2378"/>
                  </a:moveTo>
                  <a:lnTo>
                    <a:pt x="720" y="2378"/>
                  </a:lnTo>
                  <a:cubicBezTo>
                    <a:pt x="783" y="2266"/>
                    <a:pt x="893" y="2187"/>
                    <a:pt x="1022" y="2229"/>
                  </a:cubicBezTo>
                  <a:lnTo>
                    <a:pt x="1022" y="2229"/>
                  </a:lnTo>
                  <a:cubicBezTo>
                    <a:pt x="1242" y="2300"/>
                    <a:pt x="1115" y="2566"/>
                    <a:pt x="982" y="2650"/>
                  </a:cubicBezTo>
                  <a:lnTo>
                    <a:pt x="982" y="2650"/>
                  </a:lnTo>
                  <a:cubicBezTo>
                    <a:pt x="872" y="2719"/>
                    <a:pt x="755" y="2735"/>
                    <a:pt x="643" y="2713"/>
                  </a:cubicBezTo>
                  <a:lnTo>
                    <a:pt x="643" y="2713"/>
                  </a:lnTo>
                  <a:cubicBezTo>
                    <a:pt x="642" y="2598"/>
                    <a:pt x="662" y="2478"/>
                    <a:pt x="720" y="2378"/>
                  </a:cubicBezTo>
                  <a:close/>
                  <a:moveTo>
                    <a:pt x="906" y="985"/>
                  </a:moveTo>
                  <a:lnTo>
                    <a:pt x="906" y="985"/>
                  </a:lnTo>
                  <a:cubicBezTo>
                    <a:pt x="1090" y="1119"/>
                    <a:pt x="888" y="1308"/>
                    <a:pt x="759" y="1323"/>
                  </a:cubicBezTo>
                  <a:lnTo>
                    <a:pt x="759" y="1323"/>
                  </a:lnTo>
                  <a:cubicBezTo>
                    <a:pt x="607" y="1340"/>
                    <a:pt x="512" y="1236"/>
                    <a:pt x="480" y="1092"/>
                  </a:cubicBezTo>
                  <a:lnTo>
                    <a:pt x="480" y="1092"/>
                  </a:lnTo>
                  <a:cubicBezTo>
                    <a:pt x="479" y="1083"/>
                    <a:pt x="478" y="1075"/>
                    <a:pt x="476" y="1066"/>
                  </a:cubicBezTo>
                  <a:lnTo>
                    <a:pt x="476" y="1066"/>
                  </a:lnTo>
                  <a:cubicBezTo>
                    <a:pt x="577" y="996"/>
                    <a:pt x="785" y="897"/>
                    <a:pt x="906" y="985"/>
                  </a:cubicBezTo>
                  <a:close/>
                  <a:moveTo>
                    <a:pt x="2104" y="3663"/>
                  </a:moveTo>
                  <a:lnTo>
                    <a:pt x="2104" y="3663"/>
                  </a:lnTo>
                  <a:cubicBezTo>
                    <a:pt x="1481" y="3991"/>
                    <a:pt x="714" y="3464"/>
                    <a:pt x="647" y="2797"/>
                  </a:cubicBezTo>
                  <a:lnTo>
                    <a:pt x="647" y="2797"/>
                  </a:lnTo>
                  <a:cubicBezTo>
                    <a:pt x="646" y="2784"/>
                    <a:pt x="646" y="2771"/>
                    <a:pt x="644" y="2758"/>
                  </a:cubicBezTo>
                  <a:lnTo>
                    <a:pt x="644" y="2758"/>
                  </a:lnTo>
                  <a:cubicBezTo>
                    <a:pt x="701" y="2767"/>
                    <a:pt x="759" y="2767"/>
                    <a:pt x="819" y="2757"/>
                  </a:cubicBezTo>
                  <a:lnTo>
                    <a:pt x="819" y="2757"/>
                  </a:lnTo>
                  <a:cubicBezTo>
                    <a:pt x="1016" y="2722"/>
                    <a:pt x="1356" y="2443"/>
                    <a:pt x="1134" y="2234"/>
                  </a:cubicBezTo>
                  <a:lnTo>
                    <a:pt x="1134" y="2234"/>
                  </a:lnTo>
                  <a:cubicBezTo>
                    <a:pt x="927" y="2040"/>
                    <a:pt x="687" y="2290"/>
                    <a:pt x="630" y="2487"/>
                  </a:cubicBezTo>
                  <a:lnTo>
                    <a:pt x="630" y="2487"/>
                  </a:lnTo>
                  <a:cubicBezTo>
                    <a:pt x="610" y="2559"/>
                    <a:pt x="599" y="2631"/>
                    <a:pt x="597" y="2702"/>
                  </a:cubicBezTo>
                  <a:lnTo>
                    <a:pt x="597" y="2702"/>
                  </a:lnTo>
                  <a:cubicBezTo>
                    <a:pt x="431" y="2653"/>
                    <a:pt x="284" y="2523"/>
                    <a:pt x="203" y="2366"/>
                  </a:cubicBezTo>
                  <a:lnTo>
                    <a:pt x="203" y="2366"/>
                  </a:lnTo>
                  <a:cubicBezTo>
                    <a:pt x="67" y="2101"/>
                    <a:pt x="76" y="1757"/>
                    <a:pt x="173" y="1482"/>
                  </a:cubicBezTo>
                  <a:lnTo>
                    <a:pt x="173" y="1482"/>
                  </a:lnTo>
                  <a:cubicBezTo>
                    <a:pt x="227" y="1329"/>
                    <a:pt x="318" y="1190"/>
                    <a:pt x="445" y="1091"/>
                  </a:cubicBezTo>
                  <a:lnTo>
                    <a:pt x="445" y="1091"/>
                  </a:lnTo>
                  <a:cubicBezTo>
                    <a:pt x="475" y="1258"/>
                    <a:pt x="567" y="1402"/>
                    <a:pt x="765" y="1382"/>
                  </a:cubicBezTo>
                  <a:lnTo>
                    <a:pt x="765" y="1382"/>
                  </a:lnTo>
                  <a:cubicBezTo>
                    <a:pt x="954" y="1364"/>
                    <a:pt x="1129" y="1068"/>
                    <a:pt x="928" y="948"/>
                  </a:cubicBezTo>
                  <a:lnTo>
                    <a:pt x="928" y="948"/>
                  </a:lnTo>
                  <a:cubicBezTo>
                    <a:pt x="784" y="861"/>
                    <a:pt x="613" y="918"/>
                    <a:pt x="470" y="1018"/>
                  </a:cubicBezTo>
                  <a:lnTo>
                    <a:pt x="470" y="1018"/>
                  </a:lnTo>
                  <a:cubicBezTo>
                    <a:pt x="462" y="904"/>
                    <a:pt x="488" y="785"/>
                    <a:pt x="524" y="680"/>
                  </a:cubicBezTo>
                  <a:lnTo>
                    <a:pt x="524" y="680"/>
                  </a:lnTo>
                  <a:cubicBezTo>
                    <a:pt x="619" y="401"/>
                    <a:pt x="823" y="181"/>
                    <a:pt x="1085" y="50"/>
                  </a:cubicBezTo>
                  <a:lnTo>
                    <a:pt x="1085" y="50"/>
                  </a:lnTo>
                  <a:cubicBezTo>
                    <a:pt x="1109" y="37"/>
                    <a:pt x="1088" y="0"/>
                    <a:pt x="1064" y="12"/>
                  </a:cubicBezTo>
                  <a:lnTo>
                    <a:pt x="1064" y="12"/>
                  </a:lnTo>
                  <a:cubicBezTo>
                    <a:pt x="761" y="164"/>
                    <a:pt x="533" y="437"/>
                    <a:pt x="454" y="768"/>
                  </a:cubicBezTo>
                  <a:lnTo>
                    <a:pt x="454" y="768"/>
                  </a:lnTo>
                  <a:cubicBezTo>
                    <a:pt x="436" y="845"/>
                    <a:pt x="428" y="945"/>
                    <a:pt x="438" y="1042"/>
                  </a:cubicBezTo>
                  <a:lnTo>
                    <a:pt x="438" y="1042"/>
                  </a:lnTo>
                  <a:cubicBezTo>
                    <a:pt x="352" y="1109"/>
                    <a:pt x="279" y="1190"/>
                    <a:pt x="233" y="1261"/>
                  </a:cubicBezTo>
                  <a:lnTo>
                    <a:pt x="233" y="1261"/>
                  </a:lnTo>
                  <a:cubicBezTo>
                    <a:pt x="40" y="1560"/>
                    <a:pt x="0" y="2002"/>
                    <a:pt x="139" y="2329"/>
                  </a:cubicBezTo>
                  <a:lnTo>
                    <a:pt x="139" y="2329"/>
                  </a:lnTo>
                  <a:cubicBezTo>
                    <a:pt x="223" y="2525"/>
                    <a:pt x="392" y="2696"/>
                    <a:pt x="597" y="2749"/>
                  </a:cubicBezTo>
                  <a:lnTo>
                    <a:pt x="597" y="2749"/>
                  </a:lnTo>
                  <a:cubicBezTo>
                    <a:pt x="611" y="3457"/>
                    <a:pt x="1468" y="4045"/>
                    <a:pt x="2126" y="3700"/>
                  </a:cubicBezTo>
                  <a:lnTo>
                    <a:pt x="2126" y="3700"/>
                  </a:lnTo>
                  <a:cubicBezTo>
                    <a:pt x="2150" y="3687"/>
                    <a:pt x="2128" y="3650"/>
                    <a:pt x="2104" y="3663"/>
                  </a:cubicBezTo>
                  <a:close/>
                </a:path>
              </a:pathLst>
            </a:custGeom>
            <a:grpFill/>
            <a:ln w="9525" cap="flat">
              <a:solidFill>
                <a:srgbClr val="808080"/>
              </a:solidFill>
              <a:bevel/>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s-ES_tradnl"/>
            </a:p>
          </p:txBody>
        </p:sp>
      </p:grpSp>
    </p:spTree>
    <p:extLst>
      <p:ext uri="{BB962C8B-B14F-4D97-AF65-F5344CB8AC3E}">
        <p14:creationId xmlns:p14="http://schemas.microsoft.com/office/powerpoint/2010/main" val="3503147555"/>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4.xml><?xml version="1.0" encoding="utf-8"?>
<p:sld xmlns:a="http://schemas.openxmlformats.org/drawingml/2006/main" xmlns:r="http://schemas.openxmlformats.org/officeDocument/2006/relationships" xmlns:p="http://schemas.openxmlformats.org/presentationml/2006/main">
  <p:cSld>
    <p:bg>
      <p:bgPr>
        <a:solidFill>
          <a:schemeClr val="accent5"/>
        </a:solidFill>
        <a:effectLst/>
      </p:bgPr>
    </p:bg>
    <p:spTree>
      <p:nvGrpSpPr>
        <p:cNvPr id="1" name=""/>
        <p:cNvGrpSpPr/>
        <p:nvPr/>
      </p:nvGrpSpPr>
      <p:grpSpPr>
        <a:xfrm>
          <a:off x="0" y="0"/>
          <a:ext cx="0" cy="0"/>
          <a:chOff x="0" y="0"/>
          <a:chExt cx="0" cy="0"/>
        </a:xfrm>
      </p:grpSpPr>
      <p:sp>
        <p:nvSpPr>
          <p:cNvPr id="13" name="TextBox 12">
            <a:extLst>
              <a:ext uri="{FF2B5EF4-FFF2-40B4-BE49-F238E27FC236}">
                <a16:creationId xmlns:a16="http://schemas.microsoft.com/office/drawing/2014/main" id="{52097C74-47E3-8641-B7A9-8841213445E6}"/>
              </a:ext>
            </a:extLst>
          </p:cNvPr>
          <p:cNvSpPr txBox="1"/>
          <p:nvPr/>
        </p:nvSpPr>
        <p:spPr>
          <a:xfrm>
            <a:off x="5475288" y="419893"/>
            <a:ext cx="5885656" cy="954107"/>
          </a:xfrm>
          <a:prstGeom prst="rect">
            <a:avLst/>
          </a:prstGeom>
          <a:noFill/>
        </p:spPr>
        <p:txBody>
          <a:bodyPr wrap="square" rtlCol="0">
            <a:spAutoFit/>
          </a:bodyPr>
          <a:lstStyle/>
          <a:p>
            <a:pPr algn="ctr"/>
            <a:r>
              <a:rPr lang="id-ID" sz="2800" spc="300" dirty="0">
                <a:solidFill>
                  <a:schemeClr val="accent5">
                    <a:lumMod val="50000"/>
                  </a:schemeClr>
                </a:solidFill>
                <a:latin typeface="Berlin Sans FB" panose="020E0602020502020306" pitchFamily="34" charset="0"/>
                <a:ea typeface="Nunito Bold" charset="0"/>
                <a:cs typeface="Times New Roman" panose="02020603050405020304" pitchFamily="18" charset="0"/>
              </a:rPr>
              <a:t>Frekuensi, Panjang, dan Waktu Periode Pengamatan</a:t>
            </a:r>
            <a:endParaRPr lang="en-US" sz="2800" spc="300" dirty="0">
              <a:solidFill>
                <a:schemeClr val="accent5">
                  <a:lumMod val="50000"/>
                </a:schemeClr>
              </a:solidFill>
              <a:latin typeface="Berlin Sans FB" panose="020E0602020502020306" pitchFamily="34" charset="0"/>
              <a:ea typeface="Nunito Bold" charset="0"/>
              <a:cs typeface="Times New Roman" panose="02020603050405020304" pitchFamily="18" charset="0"/>
            </a:endParaRPr>
          </a:p>
        </p:txBody>
      </p:sp>
      <p:grpSp>
        <p:nvGrpSpPr>
          <p:cNvPr id="4" name="Group 196">
            <a:extLst>
              <a:ext uri="{FF2B5EF4-FFF2-40B4-BE49-F238E27FC236}">
                <a16:creationId xmlns:a16="http://schemas.microsoft.com/office/drawing/2014/main" id="{75295E71-8916-BB49-B782-B110CDF376EB}"/>
              </a:ext>
            </a:extLst>
          </p:cNvPr>
          <p:cNvGrpSpPr>
            <a:grpSpLocks/>
          </p:cNvGrpSpPr>
          <p:nvPr/>
        </p:nvGrpSpPr>
        <p:grpSpPr bwMode="auto">
          <a:xfrm>
            <a:off x="103188" y="115888"/>
            <a:ext cx="12042775" cy="6643687"/>
            <a:chOff x="103588" y="116632"/>
            <a:chExt cx="12041878" cy="6643123"/>
          </a:xfrm>
        </p:grpSpPr>
        <p:grpSp>
          <p:nvGrpSpPr>
            <p:cNvPr id="5" name="Group 1">
              <a:extLst>
                <a:ext uri="{FF2B5EF4-FFF2-40B4-BE49-F238E27FC236}">
                  <a16:creationId xmlns:a16="http://schemas.microsoft.com/office/drawing/2014/main" id="{A051F12C-97C4-0F48-9FED-059FE4405CE3}"/>
                </a:ext>
              </a:extLst>
            </p:cNvPr>
            <p:cNvGrpSpPr>
              <a:grpSpLocks noChangeAspect="1"/>
            </p:cNvGrpSpPr>
            <p:nvPr/>
          </p:nvGrpSpPr>
          <p:grpSpPr bwMode="auto">
            <a:xfrm>
              <a:off x="120130" y="116632"/>
              <a:ext cx="11988000" cy="162403"/>
              <a:chOff x="510788" y="3914824"/>
              <a:chExt cx="11056800" cy="149780"/>
            </a:xfrm>
          </p:grpSpPr>
          <p:sp>
            <p:nvSpPr>
              <p:cNvPr id="121" name="Freeform 351">
                <a:extLst>
                  <a:ext uri="{FF2B5EF4-FFF2-40B4-BE49-F238E27FC236}">
                    <a16:creationId xmlns:a16="http://schemas.microsoft.com/office/drawing/2014/main" id="{9EF06C4B-B213-464E-A98D-DCCB253695BB}"/>
                  </a:ext>
                </a:extLst>
              </p:cNvPr>
              <p:cNvSpPr>
                <a:spLocks noChangeArrowheads="1"/>
              </p:cNvSpPr>
              <p:nvPr/>
            </p:nvSpPr>
            <p:spPr bwMode="auto">
              <a:xfrm>
                <a:off x="906937" y="3919215"/>
                <a:ext cx="125911" cy="114191"/>
              </a:xfrm>
              <a:custGeom>
                <a:avLst/>
                <a:gdLst>
                  <a:gd name="T0" fmla="*/ 190 w 286"/>
                  <a:gd name="T1" fmla="*/ 220 h 265"/>
                  <a:gd name="T2" fmla="*/ 190 w 286"/>
                  <a:gd name="T3" fmla="*/ 220 h 265"/>
                  <a:gd name="T4" fmla="*/ 236 w 286"/>
                  <a:gd name="T5" fmla="*/ 222 h 265"/>
                  <a:gd name="T6" fmla="*/ 236 w 286"/>
                  <a:gd name="T7" fmla="*/ 222 h 265"/>
                  <a:gd name="T8" fmla="*/ 211 w 286"/>
                  <a:gd name="T9" fmla="*/ 187 h 265"/>
                  <a:gd name="T10" fmla="*/ 211 w 286"/>
                  <a:gd name="T11" fmla="*/ 187 h 265"/>
                  <a:gd name="T12" fmla="*/ 195 w 286"/>
                  <a:gd name="T13" fmla="*/ 216 h 265"/>
                  <a:gd name="T14" fmla="*/ 195 w 286"/>
                  <a:gd name="T15" fmla="*/ 216 h 265"/>
                  <a:gd name="T16" fmla="*/ 190 w 286"/>
                  <a:gd name="T17" fmla="*/ 220 h 265"/>
                  <a:gd name="T18" fmla="*/ 268 w 286"/>
                  <a:gd name="T19" fmla="*/ 252 h 265"/>
                  <a:gd name="T20" fmla="*/ 268 w 286"/>
                  <a:gd name="T21" fmla="*/ 252 h 265"/>
                  <a:gd name="T22" fmla="*/ 21 w 286"/>
                  <a:gd name="T23" fmla="*/ 261 h 265"/>
                  <a:gd name="T24" fmla="*/ 21 w 286"/>
                  <a:gd name="T25" fmla="*/ 261 h 265"/>
                  <a:gd name="T26" fmla="*/ 9 w 286"/>
                  <a:gd name="T27" fmla="*/ 239 h 265"/>
                  <a:gd name="T28" fmla="*/ 9 w 286"/>
                  <a:gd name="T29" fmla="*/ 239 h 265"/>
                  <a:gd name="T30" fmla="*/ 96 w 286"/>
                  <a:gd name="T31" fmla="*/ 101 h 265"/>
                  <a:gd name="T32" fmla="*/ 96 w 286"/>
                  <a:gd name="T33" fmla="*/ 101 h 265"/>
                  <a:gd name="T34" fmla="*/ 115 w 286"/>
                  <a:gd name="T35" fmla="*/ 110 h 265"/>
                  <a:gd name="T36" fmla="*/ 115 w 286"/>
                  <a:gd name="T37" fmla="*/ 110 h 265"/>
                  <a:gd name="T38" fmla="*/ 50 w 286"/>
                  <a:gd name="T39" fmla="*/ 228 h 265"/>
                  <a:gd name="T40" fmla="*/ 50 w 286"/>
                  <a:gd name="T41" fmla="*/ 228 h 265"/>
                  <a:gd name="T42" fmla="*/ 180 w 286"/>
                  <a:gd name="T43" fmla="*/ 220 h 265"/>
                  <a:gd name="T44" fmla="*/ 180 w 286"/>
                  <a:gd name="T45" fmla="*/ 220 h 265"/>
                  <a:gd name="T46" fmla="*/ 176 w 286"/>
                  <a:gd name="T47" fmla="*/ 206 h 265"/>
                  <a:gd name="T48" fmla="*/ 176 w 286"/>
                  <a:gd name="T49" fmla="*/ 206 h 265"/>
                  <a:gd name="T50" fmla="*/ 198 w 286"/>
                  <a:gd name="T51" fmla="*/ 168 h 265"/>
                  <a:gd name="T52" fmla="*/ 198 w 286"/>
                  <a:gd name="T53" fmla="*/ 168 h 265"/>
                  <a:gd name="T54" fmla="*/ 181 w 286"/>
                  <a:gd name="T55" fmla="*/ 144 h 265"/>
                  <a:gd name="T56" fmla="*/ 181 w 286"/>
                  <a:gd name="T57" fmla="*/ 144 h 265"/>
                  <a:gd name="T58" fmla="*/ 161 w 286"/>
                  <a:gd name="T59" fmla="*/ 185 h 265"/>
                  <a:gd name="T60" fmla="*/ 161 w 286"/>
                  <a:gd name="T61" fmla="*/ 185 h 265"/>
                  <a:gd name="T62" fmla="*/ 144 w 286"/>
                  <a:gd name="T63" fmla="*/ 176 h 265"/>
                  <a:gd name="T64" fmla="*/ 144 w 286"/>
                  <a:gd name="T65" fmla="*/ 176 h 265"/>
                  <a:gd name="T66" fmla="*/ 170 w 286"/>
                  <a:gd name="T67" fmla="*/ 127 h 265"/>
                  <a:gd name="T68" fmla="*/ 170 w 286"/>
                  <a:gd name="T69" fmla="*/ 127 h 265"/>
                  <a:gd name="T70" fmla="*/ 166 w 286"/>
                  <a:gd name="T71" fmla="*/ 119 h 265"/>
                  <a:gd name="T72" fmla="*/ 166 w 286"/>
                  <a:gd name="T73" fmla="*/ 119 h 265"/>
                  <a:gd name="T74" fmla="*/ 140 w 286"/>
                  <a:gd name="T75" fmla="*/ 145 h 265"/>
                  <a:gd name="T76" fmla="*/ 140 w 286"/>
                  <a:gd name="T77" fmla="*/ 145 h 265"/>
                  <a:gd name="T78" fmla="*/ 127 w 286"/>
                  <a:gd name="T79" fmla="*/ 132 h 265"/>
                  <a:gd name="T80" fmla="*/ 127 w 286"/>
                  <a:gd name="T81" fmla="*/ 132 h 265"/>
                  <a:gd name="T82" fmla="*/ 157 w 286"/>
                  <a:gd name="T83" fmla="*/ 103 h 265"/>
                  <a:gd name="T84" fmla="*/ 157 w 286"/>
                  <a:gd name="T85" fmla="*/ 103 h 265"/>
                  <a:gd name="T86" fmla="*/ 121 w 286"/>
                  <a:gd name="T87" fmla="*/ 35 h 265"/>
                  <a:gd name="T88" fmla="*/ 121 w 286"/>
                  <a:gd name="T89" fmla="*/ 35 h 265"/>
                  <a:gd name="T90" fmla="*/ 149 w 286"/>
                  <a:gd name="T91" fmla="*/ 18 h 265"/>
                  <a:gd name="T92" fmla="*/ 149 w 286"/>
                  <a:gd name="T93" fmla="*/ 18 h 265"/>
                  <a:gd name="T94" fmla="*/ 214 w 286"/>
                  <a:gd name="T95" fmla="*/ 124 h 265"/>
                  <a:gd name="T96" fmla="*/ 214 w 286"/>
                  <a:gd name="T97" fmla="*/ 124 h 265"/>
                  <a:gd name="T98" fmla="*/ 279 w 286"/>
                  <a:gd name="T99" fmla="*/ 229 h 265"/>
                  <a:gd name="T100" fmla="*/ 279 w 286"/>
                  <a:gd name="T101" fmla="*/ 229 h 265"/>
                  <a:gd name="T102" fmla="*/ 268 w 286"/>
                  <a:gd name="T103" fmla="*/ 252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6" h="265">
                    <a:moveTo>
                      <a:pt x="190" y="220"/>
                    </a:moveTo>
                    <a:lnTo>
                      <a:pt x="190" y="220"/>
                    </a:lnTo>
                    <a:cubicBezTo>
                      <a:pt x="206" y="220"/>
                      <a:pt x="220" y="220"/>
                      <a:pt x="236" y="222"/>
                    </a:cubicBezTo>
                    <a:lnTo>
                      <a:pt x="236" y="222"/>
                    </a:lnTo>
                    <a:cubicBezTo>
                      <a:pt x="228" y="210"/>
                      <a:pt x="219" y="199"/>
                      <a:pt x="211" y="187"/>
                    </a:cubicBezTo>
                    <a:lnTo>
                      <a:pt x="211" y="187"/>
                    </a:lnTo>
                    <a:cubicBezTo>
                      <a:pt x="207" y="198"/>
                      <a:pt x="202" y="207"/>
                      <a:pt x="195" y="216"/>
                    </a:cubicBezTo>
                    <a:lnTo>
                      <a:pt x="195" y="216"/>
                    </a:lnTo>
                    <a:cubicBezTo>
                      <a:pt x="194" y="219"/>
                      <a:pt x="191" y="219"/>
                      <a:pt x="190" y="220"/>
                    </a:cubicBezTo>
                    <a:close/>
                    <a:moveTo>
                      <a:pt x="268" y="252"/>
                    </a:moveTo>
                    <a:lnTo>
                      <a:pt x="268" y="252"/>
                    </a:lnTo>
                    <a:cubicBezTo>
                      <a:pt x="184" y="247"/>
                      <a:pt x="103" y="245"/>
                      <a:pt x="21" y="261"/>
                    </a:cubicBezTo>
                    <a:lnTo>
                      <a:pt x="21" y="261"/>
                    </a:lnTo>
                    <a:cubicBezTo>
                      <a:pt x="7" y="264"/>
                      <a:pt x="0" y="249"/>
                      <a:pt x="9" y="239"/>
                    </a:cubicBezTo>
                    <a:lnTo>
                      <a:pt x="9" y="239"/>
                    </a:lnTo>
                    <a:cubicBezTo>
                      <a:pt x="44" y="198"/>
                      <a:pt x="73" y="151"/>
                      <a:pt x="96" y="101"/>
                    </a:cubicBezTo>
                    <a:lnTo>
                      <a:pt x="96" y="101"/>
                    </a:lnTo>
                    <a:cubicBezTo>
                      <a:pt x="101" y="90"/>
                      <a:pt x="121" y="98"/>
                      <a:pt x="115" y="110"/>
                    </a:cubicBezTo>
                    <a:lnTo>
                      <a:pt x="115" y="110"/>
                    </a:lnTo>
                    <a:cubicBezTo>
                      <a:pt x="98" y="152"/>
                      <a:pt x="76" y="191"/>
                      <a:pt x="50" y="228"/>
                    </a:cubicBezTo>
                    <a:lnTo>
                      <a:pt x="50" y="228"/>
                    </a:lnTo>
                    <a:cubicBezTo>
                      <a:pt x="92" y="222"/>
                      <a:pt x="136" y="219"/>
                      <a:pt x="180" y="220"/>
                    </a:cubicBezTo>
                    <a:lnTo>
                      <a:pt x="180" y="220"/>
                    </a:lnTo>
                    <a:cubicBezTo>
                      <a:pt x="174" y="218"/>
                      <a:pt x="172" y="211"/>
                      <a:pt x="176" y="206"/>
                    </a:cubicBezTo>
                    <a:lnTo>
                      <a:pt x="176" y="206"/>
                    </a:lnTo>
                    <a:cubicBezTo>
                      <a:pt x="185" y="194"/>
                      <a:pt x="191" y="181"/>
                      <a:pt x="198" y="168"/>
                    </a:cubicBezTo>
                    <a:lnTo>
                      <a:pt x="198" y="168"/>
                    </a:lnTo>
                    <a:cubicBezTo>
                      <a:pt x="191" y="161"/>
                      <a:pt x="188" y="152"/>
                      <a:pt x="181" y="144"/>
                    </a:cubicBezTo>
                    <a:lnTo>
                      <a:pt x="181" y="144"/>
                    </a:lnTo>
                    <a:cubicBezTo>
                      <a:pt x="174" y="157"/>
                      <a:pt x="168" y="172"/>
                      <a:pt x="161" y="185"/>
                    </a:cubicBezTo>
                    <a:lnTo>
                      <a:pt x="161" y="185"/>
                    </a:lnTo>
                    <a:cubicBezTo>
                      <a:pt x="155" y="197"/>
                      <a:pt x="138" y="186"/>
                      <a:pt x="144" y="176"/>
                    </a:cubicBezTo>
                    <a:lnTo>
                      <a:pt x="144" y="176"/>
                    </a:lnTo>
                    <a:cubicBezTo>
                      <a:pt x="151" y="159"/>
                      <a:pt x="161" y="141"/>
                      <a:pt x="170" y="127"/>
                    </a:cubicBezTo>
                    <a:lnTo>
                      <a:pt x="170" y="127"/>
                    </a:lnTo>
                    <a:cubicBezTo>
                      <a:pt x="169" y="124"/>
                      <a:pt x="168" y="122"/>
                      <a:pt x="166" y="119"/>
                    </a:cubicBezTo>
                    <a:lnTo>
                      <a:pt x="166" y="119"/>
                    </a:lnTo>
                    <a:cubicBezTo>
                      <a:pt x="159" y="128"/>
                      <a:pt x="149" y="138"/>
                      <a:pt x="140" y="145"/>
                    </a:cubicBezTo>
                    <a:lnTo>
                      <a:pt x="140" y="145"/>
                    </a:lnTo>
                    <a:cubicBezTo>
                      <a:pt x="131" y="153"/>
                      <a:pt x="118" y="139"/>
                      <a:pt x="127" y="132"/>
                    </a:cubicBezTo>
                    <a:lnTo>
                      <a:pt x="127" y="132"/>
                    </a:lnTo>
                    <a:cubicBezTo>
                      <a:pt x="138" y="123"/>
                      <a:pt x="148" y="114"/>
                      <a:pt x="157" y="103"/>
                    </a:cubicBezTo>
                    <a:lnTo>
                      <a:pt x="157" y="103"/>
                    </a:lnTo>
                    <a:cubicBezTo>
                      <a:pt x="143" y="81"/>
                      <a:pt x="131" y="57"/>
                      <a:pt x="121" y="35"/>
                    </a:cubicBezTo>
                    <a:lnTo>
                      <a:pt x="121" y="35"/>
                    </a:lnTo>
                    <a:cubicBezTo>
                      <a:pt x="110" y="15"/>
                      <a:pt x="136" y="0"/>
                      <a:pt x="149" y="18"/>
                    </a:cubicBezTo>
                    <a:lnTo>
                      <a:pt x="149" y="18"/>
                    </a:lnTo>
                    <a:cubicBezTo>
                      <a:pt x="172" y="52"/>
                      <a:pt x="191" y="89"/>
                      <a:pt x="214" y="124"/>
                    </a:cubicBezTo>
                    <a:lnTo>
                      <a:pt x="214" y="124"/>
                    </a:lnTo>
                    <a:cubicBezTo>
                      <a:pt x="236" y="160"/>
                      <a:pt x="257" y="194"/>
                      <a:pt x="279" y="229"/>
                    </a:cubicBezTo>
                    <a:lnTo>
                      <a:pt x="279" y="229"/>
                    </a:lnTo>
                    <a:cubicBezTo>
                      <a:pt x="285" y="239"/>
                      <a:pt x="278" y="252"/>
                      <a:pt x="268" y="252"/>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22" name="Freeform 352">
                <a:extLst>
                  <a:ext uri="{FF2B5EF4-FFF2-40B4-BE49-F238E27FC236}">
                    <a16:creationId xmlns:a16="http://schemas.microsoft.com/office/drawing/2014/main" id="{D174DCFA-4D05-CC49-AC46-EE4A5B2420ED}"/>
                  </a:ext>
                </a:extLst>
              </p:cNvPr>
              <p:cNvSpPr>
                <a:spLocks noChangeArrowheads="1"/>
              </p:cNvSpPr>
              <p:nvPr/>
            </p:nvSpPr>
            <p:spPr bwMode="auto">
              <a:xfrm>
                <a:off x="1545274" y="3925071"/>
                <a:ext cx="111270" cy="125903"/>
              </a:xfrm>
              <a:custGeom>
                <a:avLst/>
                <a:gdLst>
                  <a:gd name="T0" fmla="*/ 79 w 256"/>
                  <a:gd name="T1" fmla="*/ 75 h 290"/>
                  <a:gd name="T2" fmla="*/ 79 w 256"/>
                  <a:gd name="T3" fmla="*/ 75 h 290"/>
                  <a:gd name="T4" fmla="*/ 44 w 256"/>
                  <a:gd name="T5" fmla="*/ 49 h 290"/>
                  <a:gd name="T6" fmla="*/ 44 w 256"/>
                  <a:gd name="T7" fmla="*/ 49 h 290"/>
                  <a:gd name="T8" fmla="*/ 45 w 256"/>
                  <a:gd name="T9" fmla="*/ 91 h 290"/>
                  <a:gd name="T10" fmla="*/ 45 w 256"/>
                  <a:gd name="T11" fmla="*/ 91 h 290"/>
                  <a:gd name="T12" fmla="*/ 74 w 256"/>
                  <a:gd name="T13" fmla="*/ 77 h 290"/>
                  <a:gd name="T14" fmla="*/ 74 w 256"/>
                  <a:gd name="T15" fmla="*/ 77 h 290"/>
                  <a:gd name="T16" fmla="*/ 79 w 256"/>
                  <a:gd name="T17" fmla="*/ 75 h 290"/>
                  <a:gd name="T18" fmla="*/ 35 w 256"/>
                  <a:gd name="T19" fmla="*/ 7 h 290"/>
                  <a:gd name="T20" fmla="*/ 35 w 256"/>
                  <a:gd name="T21" fmla="*/ 7 h 290"/>
                  <a:gd name="T22" fmla="*/ 243 w 256"/>
                  <a:gd name="T23" fmla="*/ 136 h 290"/>
                  <a:gd name="T24" fmla="*/ 243 w 256"/>
                  <a:gd name="T25" fmla="*/ 136 h 290"/>
                  <a:gd name="T26" fmla="*/ 242 w 256"/>
                  <a:gd name="T27" fmla="*/ 162 h 290"/>
                  <a:gd name="T28" fmla="*/ 242 w 256"/>
                  <a:gd name="T29" fmla="*/ 162 h 290"/>
                  <a:gd name="T30" fmla="*/ 92 w 256"/>
                  <a:gd name="T31" fmla="*/ 228 h 290"/>
                  <a:gd name="T32" fmla="*/ 92 w 256"/>
                  <a:gd name="T33" fmla="*/ 228 h 290"/>
                  <a:gd name="T34" fmla="*/ 81 w 256"/>
                  <a:gd name="T35" fmla="*/ 209 h 290"/>
                  <a:gd name="T36" fmla="*/ 81 w 256"/>
                  <a:gd name="T37" fmla="*/ 209 h 290"/>
                  <a:gd name="T38" fmla="*/ 201 w 256"/>
                  <a:gd name="T39" fmla="*/ 147 h 290"/>
                  <a:gd name="T40" fmla="*/ 201 w 256"/>
                  <a:gd name="T41" fmla="*/ 147 h 290"/>
                  <a:gd name="T42" fmla="*/ 90 w 256"/>
                  <a:gd name="T43" fmla="*/ 82 h 290"/>
                  <a:gd name="T44" fmla="*/ 90 w 256"/>
                  <a:gd name="T45" fmla="*/ 82 h 290"/>
                  <a:gd name="T46" fmla="*/ 84 w 256"/>
                  <a:gd name="T47" fmla="*/ 96 h 290"/>
                  <a:gd name="T48" fmla="*/ 84 w 256"/>
                  <a:gd name="T49" fmla="*/ 96 h 290"/>
                  <a:gd name="T50" fmla="*/ 45 w 256"/>
                  <a:gd name="T51" fmla="*/ 113 h 290"/>
                  <a:gd name="T52" fmla="*/ 45 w 256"/>
                  <a:gd name="T53" fmla="*/ 113 h 290"/>
                  <a:gd name="T54" fmla="*/ 45 w 256"/>
                  <a:gd name="T55" fmla="*/ 144 h 290"/>
                  <a:gd name="T56" fmla="*/ 45 w 256"/>
                  <a:gd name="T57" fmla="*/ 144 h 290"/>
                  <a:gd name="T58" fmla="*/ 86 w 256"/>
                  <a:gd name="T59" fmla="*/ 121 h 290"/>
                  <a:gd name="T60" fmla="*/ 86 w 256"/>
                  <a:gd name="T61" fmla="*/ 121 h 290"/>
                  <a:gd name="T62" fmla="*/ 94 w 256"/>
                  <a:gd name="T63" fmla="*/ 138 h 290"/>
                  <a:gd name="T64" fmla="*/ 94 w 256"/>
                  <a:gd name="T65" fmla="*/ 138 h 290"/>
                  <a:gd name="T66" fmla="*/ 44 w 256"/>
                  <a:gd name="T67" fmla="*/ 165 h 290"/>
                  <a:gd name="T68" fmla="*/ 44 w 256"/>
                  <a:gd name="T69" fmla="*/ 165 h 290"/>
                  <a:gd name="T70" fmla="*/ 44 w 256"/>
                  <a:gd name="T71" fmla="*/ 172 h 290"/>
                  <a:gd name="T72" fmla="*/ 44 w 256"/>
                  <a:gd name="T73" fmla="*/ 172 h 290"/>
                  <a:gd name="T74" fmla="*/ 79 w 256"/>
                  <a:gd name="T75" fmla="*/ 166 h 290"/>
                  <a:gd name="T76" fmla="*/ 79 w 256"/>
                  <a:gd name="T77" fmla="*/ 166 h 290"/>
                  <a:gd name="T78" fmla="*/ 83 w 256"/>
                  <a:gd name="T79" fmla="*/ 184 h 290"/>
                  <a:gd name="T80" fmla="*/ 83 w 256"/>
                  <a:gd name="T81" fmla="*/ 184 h 290"/>
                  <a:gd name="T82" fmla="*/ 42 w 256"/>
                  <a:gd name="T83" fmla="*/ 191 h 290"/>
                  <a:gd name="T84" fmla="*/ 42 w 256"/>
                  <a:gd name="T85" fmla="*/ 191 h 290"/>
                  <a:gd name="T86" fmla="*/ 35 w 256"/>
                  <a:gd name="T87" fmla="*/ 268 h 290"/>
                  <a:gd name="T88" fmla="*/ 35 w 256"/>
                  <a:gd name="T89" fmla="*/ 268 h 290"/>
                  <a:gd name="T90" fmla="*/ 0 w 256"/>
                  <a:gd name="T91" fmla="*/ 266 h 290"/>
                  <a:gd name="T92" fmla="*/ 0 w 256"/>
                  <a:gd name="T93" fmla="*/ 266 h 290"/>
                  <a:gd name="T94" fmla="*/ 7 w 256"/>
                  <a:gd name="T95" fmla="*/ 141 h 290"/>
                  <a:gd name="T96" fmla="*/ 7 w 256"/>
                  <a:gd name="T97" fmla="*/ 141 h 290"/>
                  <a:gd name="T98" fmla="*/ 12 w 256"/>
                  <a:gd name="T99" fmla="*/ 17 h 290"/>
                  <a:gd name="T100" fmla="*/ 12 w 256"/>
                  <a:gd name="T101" fmla="*/ 17 h 290"/>
                  <a:gd name="T102" fmla="*/ 35 w 256"/>
                  <a:gd name="T103" fmla="*/ 7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6" h="290">
                    <a:moveTo>
                      <a:pt x="79" y="75"/>
                    </a:moveTo>
                    <a:lnTo>
                      <a:pt x="79" y="75"/>
                    </a:lnTo>
                    <a:cubicBezTo>
                      <a:pt x="67" y="67"/>
                      <a:pt x="54" y="57"/>
                      <a:pt x="44" y="49"/>
                    </a:cubicBezTo>
                    <a:lnTo>
                      <a:pt x="44" y="49"/>
                    </a:lnTo>
                    <a:cubicBezTo>
                      <a:pt x="44" y="62"/>
                      <a:pt x="44" y="77"/>
                      <a:pt x="45" y="91"/>
                    </a:cubicBezTo>
                    <a:lnTo>
                      <a:pt x="45" y="91"/>
                    </a:lnTo>
                    <a:cubicBezTo>
                      <a:pt x="53" y="84"/>
                      <a:pt x="63" y="79"/>
                      <a:pt x="74" y="77"/>
                    </a:cubicBezTo>
                    <a:lnTo>
                      <a:pt x="74" y="77"/>
                    </a:lnTo>
                    <a:cubicBezTo>
                      <a:pt x="77" y="75"/>
                      <a:pt x="78" y="75"/>
                      <a:pt x="79" y="75"/>
                    </a:cubicBezTo>
                    <a:close/>
                    <a:moveTo>
                      <a:pt x="35" y="7"/>
                    </a:moveTo>
                    <a:lnTo>
                      <a:pt x="35" y="7"/>
                    </a:lnTo>
                    <a:cubicBezTo>
                      <a:pt x="100" y="57"/>
                      <a:pt x="166" y="104"/>
                      <a:pt x="243" y="136"/>
                    </a:cubicBezTo>
                    <a:lnTo>
                      <a:pt x="243" y="136"/>
                    </a:lnTo>
                    <a:cubicBezTo>
                      <a:pt x="255" y="141"/>
                      <a:pt x="255" y="158"/>
                      <a:pt x="242" y="162"/>
                    </a:cubicBezTo>
                    <a:lnTo>
                      <a:pt x="242" y="162"/>
                    </a:lnTo>
                    <a:cubicBezTo>
                      <a:pt x="188" y="175"/>
                      <a:pt x="138" y="197"/>
                      <a:pt x="92" y="228"/>
                    </a:cubicBezTo>
                    <a:lnTo>
                      <a:pt x="92" y="228"/>
                    </a:lnTo>
                    <a:cubicBezTo>
                      <a:pt x="81" y="233"/>
                      <a:pt x="70" y="216"/>
                      <a:pt x="81" y="209"/>
                    </a:cubicBezTo>
                    <a:lnTo>
                      <a:pt x="81" y="209"/>
                    </a:lnTo>
                    <a:cubicBezTo>
                      <a:pt x="119" y="183"/>
                      <a:pt x="159" y="163"/>
                      <a:pt x="201" y="147"/>
                    </a:cubicBezTo>
                    <a:lnTo>
                      <a:pt x="201" y="147"/>
                    </a:lnTo>
                    <a:cubicBezTo>
                      <a:pt x="162" y="130"/>
                      <a:pt x="125" y="107"/>
                      <a:pt x="90" y="82"/>
                    </a:cubicBezTo>
                    <a:lnTo>
                      <a:pt x="90" y="82"/>
                    </a:lnTo>
                    <a:cubicBezTo>
                      <a:pt x="92" y="87"/>
                      <a:pt x="91" y="94"/>
                      <a:pt x="84" y="96"/>
                    </a:cubicBezTo>
                    <a:lnTo>
                      <a:pt x="84" y="96"/>
                    </a:lnTo>
                    <a:cubicBezTo>
                      <a:pt x="70" y="100"/>
                      <a:pt x="57" y="107"/>
                      <a:pt x="45" y="113"/>
                    </a:cubicBezTo>
                    <a:lnTo>
                      <a:pt x="45" y="113"/>
                    </a:lnTo>
                    <a:cubicBezTo>
                      <a:pt x="45" y="124"/>
                      <a:pt x="45" y="133"/>
                      <a:pt x="45" y="144"/>
                    </a:cubicBezTo>
                    <a:lnTo>
                      <a:pt x="45" y="144"/>
                    </a:lnTo>
                    <a:cubicBezTo>
                      <a:pt x="60" y="136"/>
                      <a:pt x="71" y="128"/>
                      <a:pt x="86" y="121"/>
                    </a:cubicBezTo>
                    <a:lnTo>
                      <a:pt x="86" y="121"/>
                    </a:lnTo>
                    <a:cubicBezTo>
                      <a:pt x="96" y="115"/>
                      <a:pt x="104" y="133"/>
                      <a:pt x="94" y="138"/>
                    </a:cubicBezTo>
                    <a:lnTo>
                      <a:pt x="94" y="138"/>
                    </a:lnTo>
                    <a:cubicBezTo>
                      <a:pt x="78" y="149"/>
                      <a:pt x="61" y="157"/>
                      <a:pt x="44" y="165"/>
                    </a:cubicBezTo>
                    <a:lnTo>
                      <a:pt x="44" y="165"/>
                    </a:lnTo>
                    <a:cubicBezTo>
                      <a:pt x="44" y="166"/>
                      <a:pt x="44" y="170"/>
                      <a:pt x="44" y="172"/>
                    </a:cubicBezTo>
                    <a:lnTo>
                      <a:pt x="44" y="172"/>
                    </a:lnTo>
                    <a:cubicBezTo>
                      <a:pt x="56" y="170"/>
                      <a:pt x="67" y="167"/>
                      <a:pt x="79" y="166"/>
                    </a:cubicBezTo>
                    <a:lnTo>
                      <a:pt x="79" y="166"/>
                    </a:lnTo>
                    <a:cubicBezTo>
                      <a:pt x="92" y="165"/>
                      <a:pt x="95" y="183"/>
                      <a:pt x="83" y="184"/>
                    </a:cubicBezTo>
                    <a:lnTo>
                      <a:pt x="83" y="184"/>
                    </a:lnTo>
                    <a:cubicBezTo>
                      <a:pt x="70" y="184"/>
                      <a:pt x="56" y="187"/>
                      <a:pt x="42" y="191"/>
                    </a:cubicBezTo>
                    <a:lnTo>
                      <a:pt x="42" y="191"/>
                    </a:lnTo>
                    <a:cubicBezTo>
                      <a:pt x="41" y="217"/>
                      <a:pt x="38" y="242"/>
                      <a:pt x="35" y="268"/>
                    </a:cubicBezTo>
                    <a:lnTo>
                      <a:pt x="35" y="268"/>
                    </a:lnTo>
                    <a:cubicBezTo>
                      <a:pt x="31" y="289"/>
                      <a:pt x="0" y="287"/>
                      <a:pt x="0" y="266"/>
                    </a:cubicBezTo>
                    <a:lnTo>
                      <a:pt x="0" y="266"/>
                    </a:lnTo>
                    <a:cubicBezTo>
                      <a:pt x="2" y="224"/>
                      <a:pt x="6" y="183"/>
                      <a:pt x="7" y="141"/>
                    </a:cubicBezTo>
                    <a:lnTo>
                      <a:pt x="7" y="141"/>
                    </a:lnTo>
                    <a:cubicBezTo>
                      <a:pt x="10" y="100"/>
                      <a:pt x="11" y="59"/>
                      <a:pt x="12" y="17"/>
                    </a:cubicBezTo>
                    <a:lnTo>
                      <a:pt x="12" y="17"/>
                    </a:lnTo>
                    <a:cubicBezTo>
                      <a:pt x="12" y="7"/>
                      <a:pt x="27" y="0"/>
                      <a:pt x="35" y="7"/>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23" name="Freeform 353">
                <a:extLst>
                  <a:ext uri="{FF2B5EF4-FFF2-40B4-BE49-F238E27FC236}">
                    <a16:creationId xmlns:a16="http://schemas.microsoft.com/office/drawing/2014/main" id="{1BDAE538-533D-EA49-8BD2-832B88FD8514}"/>
                  </a:ext>
                </a:extLst>
              </p:cNvPr>
              <p:cNvSpPr>
                <a:spLocks noChangeArrowheads="1"/>
              </p:cNvSpPr>
              <p:nvPr/>
            </p:nvSpPr>
            <p:spPr bwMode="auto">
              <a:xfrm>
                <a:off x="1330055" y="3927999"/>
                <a:ext cx="124446" cy="117119"/>
              </a:xfrm>
              <a:custGeom>
                <a:avLst/>
                <a:gdLst>
                  <a:gd name="T0" fmla="*/ 95 w 286"/>
                  <a:gd name="T1" fmla="*/ 46 h 268"/>
                  <a:gd name="T2" fmla="*/ 95 w 286"/>
                  <a:gd name="T3" fmla="*/ 46 h 268"/>
                  <a:gd name="T4" fmla="*/ 49 w 286"/>
                  <a:gd name="T5" fmla="*/ 46 h 268"/>
                  <a:gd name="T6" fmla="*/ 49 w 286"/>
                  <a:gd name="T7" fmla="*/ 46 h 268"/>
                  <a:gd name="T8" fmla="*/ 74 w 286"/>
                  <a:gd name="T9" fmla="*/ 80 h 268"/>
                  <a:gd name="T10" fmla="*/ 74 w 286"/>
                  <a:gd name="T11" fmla="*/ 80 h 268"/>
                  <a:gd name="T12" fmla="*/ 91 w 286"/>
                  <a:gd name="T13" fmla="*/ 50 h 268"/>
                  <a:gd name="T14" fmla="*/ 91 w 286"/>
                  <a:gd name="T15" fmla="*/ 50 h 268"/>
                  <a:gd name="T16" fmla="*/ 95 w 286"/>
                  <a:gd name="T17" fmla="*/ 46 h 268"/>
                  <a:gd name="T18" fmla="*/ 17 w 286"/>
                  <a:gd name="T19" fmla="*/ 17 h 268"/>
                  <a:gd name="T20" fmla="*/ 17 w 286"/>
                  <a:gd name="T21" fmla="*/ 17 h 268"/>
                  <a:gd name="T22" fmla="*/ 264 w 286"/>
                  <a:gd name="T23" fmla="*/ 4 h 268"/>
                  <a:gd name="T24" fmla="*/ 264 w 286"/>
                  <a:gd name="T25" fmla="*/ 4 h 268"/>
                  <a:gd name="T26" fmla="*/ 277 w 286"/>
                  <a:gd name="T27" fmla="*/ 25 h 268"/>
                  <a:gd name="T28" fmla="*/ 277 w 286"/>
                  <a:gd name="T29" fmla="*/ 25 h 268"/>
                  <a:gd name="T30" fmla="*/ 191 w 286"/>
                  <a:gd name="T31" fmla="*/ 164 h 268"/>
                  <a:gd name="T32" fmla="*/ 191 w 286"/>
                  <a:gd name="T33" fmla="*/ 164 h 268"/>
                  <a:gd name="T34" fmla="*/ 172 w 286"/>
                  <a:gd name="T35" fmla="*/ 156 h 268"/>
                  <a:gd name="T36" fmla="*/ 172 w 286"/>
                  <a:gd name="T37" fmla="*/ 156 h 268"/>
                  <a:gd name="T38" fmla="*/ 237 w 286"/>
                  <a:gd name="T39" fmla="*/ 37 h 268"/>
                  <a:gd name="T40" fmla="*/ 237 w 286"/>
                  <a:gd name="T41" fmla="*/ 37 h 268"/>
                  <a:gd name="T42" fmla="*/ 105 w 286"/>
                  <a:gd name="T43" fmla="*/ 46 h 268"/>
                  <a:gd name="T44" fmla="*/ 105 w 286"/>
                  <a:gd name="T45" fmla="*/ 46 h 268"/>
                  <a:gd name="T46" fmla="*/ 109 w 286"/>
                  <a:gd name="T47" fmla="*/ 62 h 268"/>
                  <a:gd name="T48" fmla="*/ 109 w 286"/>
                  <a:gd name="T49" fmla="*/ 62 h 268"/>
                  <a:gd name="T50" fmla="*/ 88 w 286"/>
                  <a:gd name="T51" fmla="*/ 98 h 268"/>
                  <a:gd name="T52" fmla="*/ 88 w 286"/>
                  <a:gd name="T53" fmla="*/ 98 h 268"/>
                  <a:gd name="T54" fmla="*/ 105 w 286"/>
                  <a:gd name="T55" fmla="*/ 123 h 268"/>
                  <a:gd name="T56" fmla="*/ 105 w 286"/>
                  <a:gd name="T57" fmla="*/ 123 h 268"/>
                  <a:gd name="T58" fmla="*/ 125 w 286"/>
                  <a:gd name="T59" fmla="*/ 81 h 268"/>
                  <a:gd name="T60" fmla="*/ 125 w 286"/>
                  <a:gd name="T61" fmla="*/ 81 h 268"/>
                  <a:gd name="T62" fmla="*/ 143 w 286"/>
                  <a:gd name="T63" fmla="*/ 90 h 268"/>
                  <a:gd name="T64" fmla="*/ 143 w 286"/>
                  <a:gd name="T65" fmla="*/ 90 h 268"/>
                  <a:gd name="T66" fmla="*/ 117 w 286"/>
                  <a:gd name="T67" fmla="*/ 140 h 268"/>
                  <a:gd name="T68" fmla="*/ 117 w 286"/>
                  <a:gd name="T69" fmla="*/ 140 h 268"/>
                  <a:gd name="T70" fmla="*/ 121 w 286"/>
                  <a:gd name="T71" fmla="*/ 147 h 268"/>
                  <a:gd name="T72" fmla="*/ 121 w 286"/>
                  <a:gd name="T73" fmla="*/ 147 h 268"/>
                  <a:gd name="T74" fmla="*/ 146 w 286"/>
                  <a:gd name="T75" fmla="*/ 122 h 268"/>
                  <a:gd name="T76" fmla="*/ 146 w 286"/>
                  <a:gd name="T77" fmla="*/ 122 h 268"/>
                  <a:gd name="T78" fmla="*/ 159 w 286"/>
                  <a:gd name="T79" fmla="*/ 134 h 268"/>
                  <a:gd name="T80" fmla="*/ 159 w 286"/>
                  <a:gd name="T81" fmla="*/ 134 h 268"/>
                  <a:gd name="T82" fmla="*/ 130 w 286"/>
                  <a:gd name="T83" fmla="*/ 163 h 268"/>
                  <a:gd name="T84" fmla="*/ 130 w 286"/>
                  <a:gd name="T85" fmla="*/ 163 h 268"/>
                  <a:gd name="T86" fmla="*/ 168 w 286"/>
                  <a:gd name="T87" fmla="*/ 231 h 268"/>
                  <a:gd name="T88" fmla="*/ 168 w 286"/>
                  <a:gd name="T89" fmla="*/ 231 h 268"/>
                  <a:gd name="T90" fmla="*/ 139 w 286"/>
                  <a:gd name="T91" fmla="*/ 248 h 268"/>
                  <a:gd name="T92" fmla="*/ 139 w 286"/>
                  <a:gd name="T93" fmla="*/ 248 h 268"/>
                  <a:gd name="T94" fmla="*/ 74 w 286"/>
                  <a:gd name="T95" fmla="*/ 143 h 268"/>
                  <a:gd name="T96" fmla="*/ 74 w 286"/>
                  <a:gd name="T97" fmla="*/ 143 h 268"/>
                  <a:gd name="T98" fmla="*/ 5 w 286"/>
                  <a:gd name="T99" fmla="*/ 39 h 268"/>
                  <a:gd name="T100" fmla="*/ 5 w 286"/>
                  <a:gd name="T101" fmla="*/ 39 h 268"/>
                  <a:gd name="T102" fmla="*/ 17 w 286"/>
                  <a:gd name="T103" fmla="*/ 17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6" h="268">
                    <a:moveTo>
                      <a:pt x="95" y="46"/>
                    </a:moveTo>
                    <a:lnTo>
                      <a:pt x="95" y="46"/>
                    </a:lnTo>
                    <a:cubicBezTo>
                      <a:pt x="79" y="46"/>
                      <a:pt x="64" y="46"/>
                      <a:pt x="49" y="46"/>
                    </a:cubicBezTo>
                    <a:lnTo>
                      <a:pt x="49" y="46"/>
                    </a:lnTo>
                    <a:cubicBezTo>
                      <a:pt x="58" y="58"/>
                      <a:pt x="66" y="68"/>
                      <a:pt x="74" y="80"/>
                    </a:cubicBezTo>
                    <a:lnTo>
                      <a:pt x="74" y="80"/>
                    </a:lnTo>
                    <a:cubicBezTo>
                      <a:pt x="79" y="69"/>
                      <a:pt x="83" y="59"/>
                      <a:pt x="91" y="50"/>
                    </a:cubicBezTo>
                    <a:lnTo>
                      <a:pt x="91" y="50"/>
                    </a:lnTo>
                    <a:cubicBezTo>
                      <a:pt x="92" y="48"/>
                      <a:pt x="93" y="48"/>
                      <a:pt x="95" y="46"/>
                    </a:cubicBezTo>
                    <a:close/>
                    <a:moveTo>
                      <a:pt x="17" y="17"/>
                    </a:moveTo>
                    <a:lnTo>
                      <a:pt x="17" y="17"/>
                    </a:lnTo>
                    <a:cubicBezTo>
                      <a:pt x="101" y="20"/>
                      <a:pt x="181" y="21"/>
                      <a:pt x="264" y="4"/>
                    </a:cubicBezTo>
                    <a:lnTo>
                      <a:pt x="264" y="4"/>
                    </a:lnTo>
                    <a:cubicBezTo>
                      <a:pt x="276" y="0"/>
                      <a:pt x="285" y="14"/>
                      <a:pt x="277" y="25"/>
                    </a:cubicBezTo>
                    <a:lnTo>
                      <a:pt x="277" y="25"/>
                    </a:lnTo>
                    <a:cubicBezTo>
                      <a:pt x="240" y="67"/>
                      <a:pt x="213" y="114"/>
                      <a:pt x="191" y="164"/>
                    </a:cubicBezTo>
                    <a:lnTo>
                      <a:pt x="191" y="164"/>
                    </a:lnTo>
                    <a:cubicBezTo>
                      <a:pt x="187" y="176"/>
                      <a:pt x="167" y="168"/>
                      <a:pt x="172" y="156"/>
                    </a:cubicBezTo>
                    <a:lnTo>
                      <a:pt x="172" y="156"/>
                    </a:lnTo>
                    <a:cubicBezTo>
                      <a:pt x="188" y="114"/>
                      <a:pt x="210" y="73"/>
                      <a:pt x="237" y="37"/>
                    </a:cubicBezTo>
                    <a:lnTo>
                      <a:pt x="237" y="37"/>
                    </a:lnTo>
                    <a:cubicBezTo>
                      <a:pt x="193" y="44"/>
                      <a:pt x="150" y="46"/>
                      <a:pt x="105" y="46"/>
                    </a:cubicBezTo>
                    <a:lnTo>
                      <a:pt x="105" y="46"/>
                    </a:lnTo>
                    <a:cubicBezTo>
                      <a:pt x="110" y="50"/>
                      <a:pt x="114" y="55"/>
                      <a:pt x="109" y="62"/>
                    </a:cubicBezTo>
                    <a:lnTo>
                      <a:pt x="109" y="62"/>
                    </a:lnTo>
                    <a:cubicBezTo>
                      <a:pt x="101" y="72"/>
                      <a:pt x="93" y="85"/>
                      <a:pt x="88" y="98"/>
                    </a:cubicBezTo>
                    <a:lnTo>
                      <a:pt x="88" y="98"/>
                    </a:lnTo>
                    <a:cubicBezTo>
                      <a:pt x="93" y="106"/>
                      <a:pt x="99" y="114"/>
                      <a:pt x="105" y="123"/>
                    </a:cubicBezTo>
                    <a:lnTo>
                      <a:pt x="105" y="123"/>
                    </a:lnTo>
                    <a:cubicBezTo>
                      <a:pt x="112" y="109"/>
                      <a:pt x="118" y="96"/>
                      <a:pt x="125" y="81"/>
                    </a:cubicBezTo>
                    <a:lnTo>
                      <a:pt x="125" y="81"/>
                    </a:lnTo>
                    <a:cubicBezTo>
                      <a:pt x="131" y="69"/>
                      <a:pt x="147" y="80"/>
                      <a:pt x="143" y="90"/>
                    </a:cubicBezTo>
                    <a:lnTo>
                      <a:pt x="143" y="90"/>
                    </a:lnTo>
                    <a:cubicBezTo>
                      <a:pt x="135" y="109"/>
                      <a:pt x="126" y="125"/>
                      <a:pt x="117" y="140"/>
                    </a:cubicBezTo>
                    <a:lnTo>
                      <a:pt x="117" y="140"/>
                    </a:lnTo>
                    <a:cubicBezTo>
                      <a:pt x="118" y="142"/>
                      <a:pt x="120" y="144"/>
                      <a:pt x="121" y="147"/>
                    </a:cubicBezTo>
                    <a:lnTo>
                      <a:pt x="121" y="147"/>
                    </a:lnTo>
                    <a:cubicBezTo>
                      <a:pt x="129" y="138"/>
                      <a:pt x="137" y="129"/>
                      <a:pt x="146" y="122"/>
                    </a:cubicBezTo>
                    <a:lnTo>
                      <a:pt x="146" y="122"/>
                    </a:lnTo>
                    <a:cubicBezTo>
                      <a:pt x="155" y="113"/>
                      <a:pt x="168" y="127"/>
                      <a:pt x="159" y="134"/>
                    </a:cubicBezTo>
                    <a:lnTo>
                      <a:pt x="159" y="134"/>
                    </a:lnTo>
                    <a:cubicBezTo>
                      <a:pt x="148" y="143"/>
                      <a:pt x="139" y="152"/>
                      <a:pt x="130" y="163"/>
                    </a:cubicBezTo>
                    <a:lnTo>
                      <a:pt x="130" y="163"/>
                    </a:lnTo>
                    <a:cubicBezTo>
                      <a:pt x="145" y="185"/>
                      <a:pt x="158" y="207"/>
                      <a:pt x="168" y="231"/>
                    </a:cubicBezTo>
                    <a:lnTo>
                      <a:pt x="168" y="231"/>
                    </a:lnTo>
                    <a:cubicBezTo>
                      <a:pt x="177" y="249"/>
                      <a:pt x="151" y="267"/>
                      <a:pt x="139" y="248"/>
                    </a:cubicBezTo>
                    <a:lnTo>
                      <a:pt x="139" y="248"/>
                    </a:lnTo>
                    <a:cubicBezTo>
                      <a:pt x="116" y="214"/>
                      <a:pt x="96" y="177"/>
                      <a:pt x="74" y="143"/>
                    </a:cubicBezTo>
                    <a:lnTo>
                      <a:pt x="74" y="143"/>
                    </a:lnTo>
                    <a:cubicBezTo>
                      <a:pt x="51" y="109"/>
                      <a:pt x="28" y="73"/>
                      <a:pt x="5" y="39"/>
                    </a:cubicBezTo>
                    <a:lnTo>
                      <a:pt x="5" y="39"/>
                    </a:lnTo>
                    <a:cubicBezTo>
                      <a:pt x="0" y="30"/>
                      <a:pt x="7" y="16"/>
                      <a:pt x="17" y="17"/>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24" name="Freeform 354">
                <a:extLst>
                  <a:ext uri="{FF2B5EF4-FFF2-40B4-BE49-F238E27FC236}">
                    <a16:creationId xmlns:a16="http://schemas.microsoft.com/office/drawing/2014/main" id="{4E1C79E7-FA36-A04B-BC18-914E38D15A14}"/>
                  </a:ext>
                </a:extLst>
              </p:cNvPr>
              <p:cNvSpPr>
                <a:spLocks noChangeArrowheads="1"/>
              </p:cNvSpPr>
              <p:nvPr/>
            </p:nvSpPr>
            <p:spPr bwMode="auto">
              <a:xfrm>
                <a:off x="1122156" y="3920680"/>
                <a:ext cx="121518" cy="124438"/>
              </a:xfrm>
              <a:custGeom>
                <a:avLst/>
                <a:gdLst>
                  <a:gd name="T0" fmla="*/ 61 w 277"/>
                  <a:gd name="T1" fmla="*/ 188 h 285"/>
                  <a:gd name="T2" fmla="*/ 61 w 277"/>
                  <a:gd name="T3" fmla="*/ 188 h 285"/>
                  <a:gd name="T4" fmla="*/ 65 w 277"/>
                  <a:gd name="T5" fmla="*/ 233 h 285"/>
                  <a:gd name="T6" fmla="*/ 65 w 277"/>
                  <a:gd name="T7" fmla="*/ 233 h 285"/>
                  <a:gd name="T8" fmla="*/ 97 w 277"/>
                  <a:gd name="T9" fmla="*/ 205 h 285"/>
                  <a:gd name="T10" fmla="*/ 97 w 277"/>
                  <a:gd name="T11" fmla="*/ 205 h 285"/>
                  <a:gd name="T12" fmla="*/ 65 w 277"/>
                  <a:gd name="T13" fmla="*/ 192 h 285"/>
                  <a:gd name="T14" fmla="*/ 65 w 277"/>
                  <a:gd name="T15" fmla="*/ 192 h 285"/>
                  <a:gd name="T16" fmla="*/ 61 w 277"/>
                  <a:gd name="T17" fmla="*/ 188 h 285"/>
                  <a:gd name="T18" fmla="*/ 38 w 277"/>
                  <a:gd name="T19" fmla="*/ 267 h 285"/>
                  <a:gd name="T20" fmla="*/ 38 w 277"/>
                  <a:gd name="T21" fmla="*/ 267 h 285"/>
                  <a:gd name="T22" fmla="*/ 4 w 277"/>
                  <a:gd name="T23" fmla="*/ 24 h 285"/>
                  <a:gd name="T24" fmla="*/ 4 w 277"/>
                  <a:gd name="T25" fmla="*/ 24 h 285"/>
                  <a:gd name="T26" fmla="*/ 25 w 277"/>
                  <a:gd name="T27" fmla="*/ 9 h 285"/>
                  <a:gd name="T28" fmla="*/ 25 w 277"/>
                  <a:gd name="T29" fmla="*/ 9 h 285"/>
                  <a:gd name="T30" fmla="*/ 171 w 277"/>
                  <a:gd name="T31" fmla="*/ 82 h 285"/>
                  <a:gd name="T32" fmla="*/ 171 w 277"/>
                  <a:gd name="T33" fmla="*/ 82 h 285"/>
                  <a:gd name="T34" fmla="*/ 164 w 277"/>
                  <a:gd name="T35" fmla="*/ 103 h 285"/>
                  <a:gd name="T36" fmla="*/ 164 w 277"/>
                  <a:gd name="T37" fmla="*/ 103 h 285"/>
                  <a:gd name="T38" fmla="*/ 39 w 277"/>
                  <a:gd name="T39" fmla="*/ 47 h 285"/>
                  <a:gd name="T40" fmla="*/ 39 w 277"/>
                  <a:gd name="T41" fmla="*/ 47 h 285"/>
                  <a:gd name="T42" fmla="*/ 61 w 277"/>
                  <a:gd name="T43" fmla="*/ 176 h 285"/>
                  <a:gd name="T44" fmla="*/ 61 w 277"/>
                  <a:gd name="T45" fmla="*/ 176 h 285"/>
                  <a:gd name="T46" fmla="*/ 75 w 277"/>
                  <a:gd name="T47" fmla="*/ 171 h 285"/>
                  <a:gd name="T48" fmla="*/ 75 w 277"/>
                  <a:gd name="T49" fmla="*/ 171 h 285"/>
                  <a:gd name="T50" fmla="*/ 114 w 277"/>
                  <a:gd name="T51" fmla="*/ 189 h 285"/>
                  <a:gd name="T52" fmla="*/ 114 w 277"/>
                  <a:gd name="T53" fmla="*/ 189 h 285"/>
                  <a:gd name="T54" fmla="*/ 136 w 277"/>
                  <a:gd name="T55" fmla="*/ 171 h 285"/>
                  <a:gd name="T56" fmla="*/ 136 w 277"/>
                  <a:gd name="T57" fmla="*/ 171 h 285"/>
                  <a:gd name="T58" fmla="*/ 93 w 277"/>
                  <a:gd name="T59" fmla="*/ 155 h 285"/>
                  <a:gd name="T60" fmla="*/ 93 w 277"/>
                  <a:gd name="T61" fmla="*/ 155 h 285"/>
                  <a:gd name="T62" fmla="*/ 102 w 277"/>
                  <a:gd name="T63" fmla="*/ 137 h 285"/>
                  <a:gd name="T64" fmla="*/ 102 w 277"/>
                  <a:gd name="T65" fmla="*/ 137 h 285"/>
                  <a:gd name="T66" fmla="*/ 153 w 277"/>
                  <a:gd name="T67" fmla="*/ 158 h 285"/>
                  <a:gd name="T68" fmla="*/ 153 w 277"/>
                  <a:gd name="T69" fmla="*/ 158 h 285"/>
                  <a:gd name="T70" fmla="*/ 160 w 277"/>
                  <a:gd name="T71" fmla="*/ 153 h 285"/>
                  <a:gd name="T72" fmla="*/ 160 w 277"/>
                  <a:gd name="T73" fmla="*/ 153 h 285"/>
                  <a:gd name="T74" fmla="*/ 131 w 277"/>
                  <a:gd name="T75" fmla="*/ 130 h 285"/>
                  <a:gd name="T76" fmla="*/ 131 w 277"/>
                  <a:gd name="T77" fmla="*/ 130 h 285"/>
                  <a:gd name="T78" fmla="*/ 144 w 277"/>
                  <a:gd name="T79" fmla="*/ 116 h 285"/>
                  <a:gd name="T80" fmla="*/ 144 w 277"/>
                  <a:gd name="T81" fmla="*/ 116 h 285"/>
                  <a:gd name="T82" fmla="*/ 174 w 277"/>
                  <a:gd name="T83" fmla="*/ 142 h 285"/>
                  <a:gd name="T84" fmla="*/ 174 w 277"/>
                  <a:gd name="T85" fmla="*/ 142 h 285"/>
                  <a:gd name="T86" fmla="*/ 239 w 277"/>
                  <a:gd name="T87" fmla="*/ 99 h 285"/>
                  <a:gd name="T88" fmla="*/ 239 w 277"/>
                  <a:gd name="T89" fmla="*/ 99 h 285"/>
                  <a:gd name="T90" fmla="*/ 259 w 277"/>
                  <a:gd name="T91" fmla="*/ 126 h 285"/>
                  <a:gd name="T92" fmla="*/ 259 w 277"/>
                  <a:gd name="T93" fmla="*/ 126 h 285"/>
                  <a:gd name="T94" fmla="*/ 160 w 277"/>
                  <a:gd name="T95" fmla="*/ 201 h 285"/>
                  <a:gd name="T96" fmla="*/ 160 w 277"/>
                  <a:gd name="T97" fmla="*/ 201 h 285"/>
                  <a:gd name="T98" fmla="*/ 61 w 277"/>
                  <a:gd name="T99" fmla="*/ 277 h 285"/>
                  <a:gd name="T100" fmla="*/ 61 w 277"/>
                  <a:gd name="T101" fmla="*/ 277 h 285"/>
                  <a:gd name="T102" fmla="*/ 38 w 277"/>
                  <a:gd name="T103" fmla="*/ 267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7" h="285">
                    <a:moveTo>
                      <a:pt x="61" y="188"/>
                    </a:moveTo>
                    <a:lnTo>
                      <a:pt x="61" y="188"/>
                    </a:lnTo>
                    <a:cubicBezTo>
                      <a:pt x="64" y="202"/>
                      <a:pt x="64" y="218"/>
                      <a:pt x="65" y="233"/>
                    </a:cubicBezTo>
                    <a:lnTo>
                      <a:pt x="65" y="233"/>
                    </a:lnTo>
                    <a:cubicBezTo>
                      <a:pt x="76" y="223"/>
                      <a:pt x="85" y="214"/>
                      <a:pt x="97" y="205"/>
                    </a:cubicBezTo>
                    <a:lnTo>
                      <a:pt x="97" y="205"/>
                    </a:lnTo>
                    <a:cubicBezTo>
                      <a:pt x="85" y="202"/>
                      <a:pt x="76" y="197"/>
                      <a:pt x="65" y="192"/>
                    </a:cubicBezTo>
                    <a:lnTo>
                      <a:pt x="65" y="192"/>
                    </a:lnTo>
                    <a:cubicBezTo>
                      <a:pt x="64" y="191"/>
                      <a:pt x="63" y="189"/>
                      <a:pt x="61" y="188"/>
                    </a:cubicBezTo>
                    <a:close/>
                    <a:moveTo>
                      <a:pt x="38" y="267"/>
                    </a:moveTo>
                    <a:lnTo>
                      <a:pt x="38" y="267"/>
                    </a:lnTo>
                    <a:cubicBezTo>
                      <a:pt x="34" y="184"/>
                      <a:pt x="29" y="103"/>
                      <a:pt x="4" y="24"/>
                    </a:cubicBezTo>
                    <a:lnTo>
                      <a:pt x="4" y="24"/>
                    </a:lnTo>
                    <a:cubicBezTo>
                      <a:pt x="0" y="11"/>
                      <a:pt x="14" y="0"/>
                      <a:pt x="25" y="9"/>
                    </a:cubicBezTo>
                    <a:lnTo>
                      <a:pt x="25" y="9"/>
                    </a:lnTo>
                    <a:cubicBezTo>
                      <a:pt x="68" y="41"/>
                      <a:pt x="118" y="64"/>
                      <a:pt x="171" y="82"/>
                    </a:cubicBezTo>
                    <a:lnTo>
                      <a:pt x="171" y="82"/>
                    </a:lnTo>
                    <a:cubicBezTo>
                      <a:pt x="182" y="86"/>
                      <a:pt x="176" y="105"/>
                      <a:pt x="164" y="103"/>
                    </a:cubicBezTo>
                    <a:lnTo>
                      <a:pt x="164" y="103"/>
                    </a:lnTo>
                    <a:cubicBezTo>
                      <a:pt x="121" y="89"/>
                      <a:pt x="79" y="70"/>
                      <a:pt x="39" y="47"/>
                    </a:cubicBezTo>
                    <a:lnTo>
                      <a:pt x="39" y="47"/>
                    </a:lnTo>
                    <a:cubicBezTo>
                      <a:pt x="51" y="89"/>
                      <a:pt x="58" y="134"/>
                      <a:pt x="61" y="176"/>
                    </a:cubicBezTo>
                    <a:lnTo>
                      <a:pt x="61" y="176"/>
                    </a:lnTo>
                    <a:cubicBezTo>
                      <a:pt x="64" y="171"/>
                      <a:pt x="68" y="167"/>
                      <a:pt x="75" y="171"/>
                    </a:cubicBezTo>
                    <a:lnTo>
                      <a:pt x="75" y="171"/>
                    </a:lnTo>
                    <a:cubicBezTo>
                      <a:pt x="88" y="179"/>
                      <a:pt x="101" y="185"/>
                      <a:pt x="114" y="189"/>
                    </a:cubicBezTo>
                    <a:lnTo>
                      <a:pt x="114" y="189"/>
                    </a:lnTo>
                    <a:cubicBezTo>
                      <a:pt x="121" y="184"/>
                      <a:pt x="128" y="177"/>
                      <a:pt x="136" y="171"/>
                    </a:cubicBezTo>
                    <a:lnTo>
                      <a:pt x="136" y="171"/>
                    </a:lnTo>
                    <a:cubicBezTo>
                      <a:pt x="123" y="166"/>
                      <a:pt x="107" y="160"/>
                      <a:pt x="93" y="155"/>
                    </a:cubicBezTo>
                    <a:lnTo>
                      <a:pt x="93" y="155"/>
                    </a:lnTo>
                    <a:cubicBezTo>
                      <a:pt x="81" y="150"/>
                      <a:pt x="90" y="133"/>
                      <a:pt x="102" y="137"/>
                    </a:cubicBezTo>
                    <a:lnTo>
                      <a:pt x="102" y="137"/>
                    </a:lnTo>
                    <a:cubicBezTo>
                      <a:pt x="119" y="142"/>
                      <a:pt x="136" y="150"/>
                      <a:pt x="153" y="158"/>
                    </a:cubicBezTo>
                    <a:lnTo>
                      <a:pt x="153" y="158"/>
                    </a:lnTo>
                    <a:cubicBezTo>
                      <a:pt x="155" y="156"/>
                      <a:pt x="157" y="155"/>
                      <a:pt x="160" y="153"/>
                    </a:cubicBezTo>
                    <a:lnTo>
                      <a:pt x="160" y="153"/>
                    </a:lnTo>
                    <a:cubicBezTo>
                      <a:pt x="149" y="146"/>
                      <a:pt x="140" y="138"/>
                      <a:pt x="131" y="130"/>
                    </a:cubicBezTo>
                    <a:lnTo>
                      <a:pt x="131" y="130"/>
                    </a:lnTo>
                    <a:cubicBezTo>
                      <a:pt x="123" y="121"/>
                      <a:pt x="135" y="107"/>
                      <a:pt x="144" y="116"/>
                    </a:cubicBezTo>
                    <a:lnTo>
                      <a:pt x="144" y="116"/>
                    </a:lnTo>
                    <a:cubicBezTo>
                      <a:pt x="153" y="125"/>
                      <a:pt x="163" y="134"/>
                      <a:pt x="174" y="142"/>
                    </a:cubicBezTo>
                    <a:lnTo>
                      <a:pt x="174" y="142"/>
                    </a:lnTo>
                    <a:cubicBezTo>
                      <a:pt x="195" y="126"/>
                      <a:pt x="216" y="112"/>
                      <a:pt x="239" y="99"/>
                    </a:cubicBezTo>
                    <a:lnTo>
                      <a:pt x="239" y="99"/>
                    </a:lnTo>
                    <a:cubicBezTo>
                      <a:pt x="257" y="88"/>
                      <a:pt x="276" y="112"/>
                      <a:pt x="259" y="126"/>
                    </a:cubicBezTo>
                    <a:lnTo>
                      <a:pt x="259" y="126"/>
                    </a:lnTo>
                    <a:cubicBezTo>
                      <a:pt x="227" y="153"/>
                      <a:pt x="192" y="176"/>
                      <a:pt x="160" y="201"/>
                    </a:cubicBezTo>
                    <a:lnTo>
                      <a:pt x="160" y="201"/>
                    </a:lnTo>
                    <a:cubicBezTo>
                      <a:pt x="127" y="226"/>
                      <a:pt x="94" y="252"/>
                      <a:pt x="61" y="277"/>
                    </a:cubicBezTo>
                    <a:lnTo>
                      <a:pt x="61" y="277"/>
                    </a:lnTo>
                    <a:cubicBezTo>
                      <a:pt x="52" y="284"/>
                      <a:pt x="39" y="277"/>
                      <a:pt x="38" y="267"/>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25" name="Freeform 355">
                <a:extLst>
                  <a:ext uri="{FF2B5EF4-FFF2-40B4-BE49-F238E27FC236}">
                    <a16:creationId xmlns:a16="http://schemas.microsoft.com/office/drawing/2014/main" id="{43086EC7-7AAA-9A42-9EA0-8CF05E514ED8}"/>
                  </a:ext>
                </a:extLst>
              </p:cNvPr>
              <p:cNvSpPr>
                <a:spLocks noChangeArrowheads="1"/>
              </p:cNvSpPr>
              <p:nvPr/>
            </p:nvSpPr>
            <p:spPr bwMode="auto">
              <a:xfrm>
                <a:off x="700502" y="3919215"/>
                <a:ext cx="117126" cy="125903"/>
              </a:xfrm>
              <a:custGeom>
                <a:avLst/>
                <a:gdLst>
                  <a:gd name="T0" fmla="*/ 169 w 269"/>
                  <a:gd name="T1" fmla="*/ 209 h 290"/>
                  <a:gd name="T2" fmla="*/ 169 w 269"/>
                  <a:gd name="T3" fmla="*/ 209 h 290"/>
                  <a:gd name="T4" fmla="*/ 202 w 269"/>
                  <a:gd name="T5" fmla="*/ 239 h 290"/>
                  <a:gd name="T6" fmla="*/ 202 w 269"/>
                  <a:gd name="T7" fmla="*/ 239 h 290"/>
                  <a:gd name="T8" fmla="*/ 205 w 269"/>
                  <a:gd name="T9" fmla="*/ 197 h 290"/>
                  <a:gd name="T10" fmla="*/ 205 w 269"/>
                  <a:gd name="T11" fmla="*/ 197 h 290"/>
                  <a:gd name="T12" fmla="*/ 174 w 269"/>
                  <a:gd name="T13" fmla="*/ 209 h 290"/>
                  <a:gd name="T14" fmla="*/ 174 w 269"/>
                  <a:gd name="T15" fmla="*/ 209 h 290"/>
                  <a:gd name="T16" fmla="*/ 169 w 269"/>
                  <a:gd name="T17" fmla="*/ 209 h 290"/>
                  <a:gd name="T18" fmla="*/ 206 w 269"/>
                  <a:gd name="T19" fmla="*/ 281 h 290"/>
                  <a:gd name="T20" fmla="*/ 206 w 269"/>
                  <a:gd name="T21" fmla="*/ 281 h 290"/>
                  <a:gd name="T22" fmla="*/ 11 w 269"/>
                  <a:gd name="T23" fmla="*/ 132 h 290"/>
                  <a:gd name="T24" fmla="*/ 11 w 269"/>
                  <a:gd name="T25" fmla="*/ 132 h 290"/>
                  <a:gd name="T26" fmla="*/ 15 w 269"/>
                  <a:gd name="T27" fmla="*/ 107 h 290"/>
                  <a:gd name="T28" fmla="*/ 15 w 269"/>
                  <a:gd name="T29" fmla="*/ 107 h 290"/>
                  <a:gd name="T30" fmla="*/ 172 w 269"/>
                  <a:gd name="T31" fmla="*/ 57 h 290"/>
                  <a:gd name="T32" fmla="*/ 172 w 269"/>
                  <a:gd name="T33" fmla="*/ 57 h 290"/>
                  <a:gd name="T34" fmla="*/ 181 w 269"/>
                  <a:gd name="T35" fmla="*/ 76 h 290"/>
                  <a:gd name="T36" fmla="*/ 181 w 269"/>
                  <a:gd name="T37" fmla="*/ 76 h 290"/>
                  <a:gd name="T38" fmla="*/ 55 w 269"/>
                  <a:gd name="T39" fmla="*/ 125 h 290"/>
                  <a:gd name="T40" fmla="*/ 55 w 269"/>
                  <a:gd name="T41" fmla="*/ 125 h 290"/>
                  <a:gd name="T42" fmla="*/ 160 w 269"/>
                  <a:gd name="T43" fmla="*/ 201 h 290"/>
                  <a:gd name="T44" fmla="*/ 160 w 269"/>
                  <a:gd name="T45" fmla="*/ 201 h 290"/>
                  <a:gd name="T46" fmla="*/ 167 w 269"/>
                  <a:gd name="T47" fmla="*/ 188 h 290"/>
                  <a:gd name="T48" fmla="*/ 167 w 269"/>
                  <a:gd name="T49" fmla="*/ 188 h 290"/>
                  <a:gd name="T50" fmla="*/ 207 w 269"/>
                  <a:gd name="T51" fmla="*/ 174 h 290"/>
                  <a:gd name="T52" fmla="*/ 207 w 269"/>
                  <a:gd name="T53" fmla="*/ 174 h 290"/>
                  <a:gd name="T54" fmla="*/ 210 w 269"/>
                  <a:gd name="T55" fmla="*/ 146 h 290"/>
                  <a:gd name="T56" fmla="*/ 210 w 269"/>
                  <a:gd name="T57" fmla="*/ 146 h 290"/>
                  <a:gd name="T58" fmla="*/ 167 w 269"/>
                  <a:gd name="T59" fmla="*/ 163 h 290"/>
                  <a:gd name="T60" fmla="*/ 167 w 269"/>
                  <a:gd name="T61" fmla="*/ 163 h 290"/>
                  <a:gd name="T62" fmla="*/ 161 w 269"/>
                  <a:gd name="T63" fmla="*/ 143 h 290"/>
                  <a:gd name="T64" fmla="*/ 161 w 269"/>
                  <a:gd name="T65" fmla="*/ 143 h 290"/>
                  <a:gd name="T66" fmla="*/ 212 w 269"/>
                  <a:gd name="T67" fmla="*/ 125 h 290"/>
                  <a:gd name="T68" fmla="*/ 212 w 269"/>
                  <a:gd name="T69" fmla="*/ 125 h 290"/>
                  <a:gd name="T70" fmla="*/ 214 w 269"/>
                  <a:gd name="T71" fmla="*/ 116 h 290"/>
                  <a:gd name="T72" fmla="*/ 214 w 269"/>
                  <a:gd name="T73" fmla="*/ 116 h 290"/>
                  <a:gd name="T74" fmla="*/ 177 w 269"/>
                  <a:gd name="T75" fmla="*/ 120 h 290"/>
                  <a:gd name="T76" fmla="*/ 177 w 269"/>
                  <a:gd name="T77" fmla="*/ 120 h 290"/>
                  <a:gd name="T78" fmla="*/ 176 w 269"/>
                  <a:gd name="T79" fmla="*/ 100 h 290"/>
                  <a:gd name="T80" fmla="*/ 176 w 269"/>
                  <a:gd name="T81" fmla="*/ 100 h 290"/>
                  <a:gd name="T82" fmla="*/ 216 w 269"/>
                  <a:gd name="T83" fmla="*/ 97 h 290"/>
                  <a:gd name="T84" fmla="*/ 216 w 269"/>
                  <a:gd name="T85" fmla="*/ 97 h 290"/>
                  <a:gd name="T86" fmla="*/ 232 w 269"/>
                  <a:gd name="T87" fmla="*/ 21 h 290"/>
                  <a:gd name="T88" fmla="*/ 232 w 269"/>
                  <a:gd name="T89" fmla="*/ 21 h 290"/>
                  <a:gd name="T90" fmla="*/ 266 w 269"/>
                  <a:gd name="T91" fmla="*/ 28 h 290"/>
                  <a:gd name="T92" fmla="*/ 266 w 269"/>
                  <a:gd name="T93" fmla="*/ 28 h 290"/>
                  <a:gd name="T94" fmla="*/ 247 w 269"/>
                  <a:gd name="T95" fmla="*/ 150 h 290"/>
                  <a:gd name="T96" fmla="*/ 247 w 269"/>
                  <a:gd name="T97" fmla="*/ 150 h 290"/>
                  <a:gd name="T98" fmla="*/ 230 w 269"/>
                  <a:gd name="T99" fmla="*/ 273 h 290"/>
                  <a:gd name="T100" fmla="*/ 230 w 269"/>
                  <a:gd name="T101" fmla="*/ 273 h 290"/>
                  <a:gd name="T102" fmla="*/ 206 w 269"/>
                  <a:gd name="T103" fmla="*/ 281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69" h="290">
                    <a:moveTo>
                      <a:pt x="169" y="209"/>
                    </a:moveTo>
                    <a:lnTo>
                      <a:pt x="169" y="209"/>
                    </a:lnTo>
                    <a:cubicBezTo>
                      <a:pt x="180" y="218"/>
                      <a:pt x="190" y="229"/>
                      <a:pt x="202" y="239"/>
                    </a:cubicBezTo>
                    <a:lnTo>
                      <a:pt x="202" y="239"/>
                    </a:lnTo>
                    <a:cubicBezTo>
                      <a:pt x="203" y="225"/>
                      <a:pt x="203" y="210"/>
                      <a:pt x="205" y="197"/>
                    </a:cubicBezTo>
                    <a:lnTo>
                      <a:pt x="205" y="197"/>
                    </a:lnTo>
                    <a:cubicBezTo>
                      <a:pt x="195" y="203"/>
                      <a:pt x="185" y="206"/>
                      <a:pt x="174" y="209"/>
                    </a:cubicBezTo>
                    <a:lnTo>
                      <a:pt x="174" y="209"/>
                    </a:lnTo>
                    <a:cubicBezTo>
                      <a:pt x="172" y="209"/>
                      <a:pt x="170" y="209"/>
                      <a:pt x="169" y="209"/>
                    </a:cubicBezTo>
                    <a:close/>
                    <a:moveTo>
                      <a:pt x="206" y="281"/>
                    </a:moveTo>
                    <a:lnTo>
                      <a:pt x="206" y="281"/>
                    </a:lnTo>
                    <a:cubicBezTo>
                      <a:pt x="145" y="226"/>
                      <a:pt x="85" y="171"/>
                      <a:pt x="11" y="132"/>
                    </a:cubicBezTo>
                    <a:lnTo>
                      <a:pt x="11" y="132"/>
                    </a:lnTo>
                    <a:cubicBezTo>
                      <a:pt x="0" y="125"/>
                      <a:pt x="2" y="108"/>
                      <a:pt x="15" y="107"/>
                    </a:cubicBezTo>
                    <a:lnTo>
                      <a:pt x="15" y="107"/>
                    </a:lnTo>
                    <a:cubicBezTo>
                      <a:pt x="71" y="99"/>
                      <a:pt x="122" y="82"/>
                      <a:pt x="172" y="57"/>
                    </a:cubicBezTo>
                    <a:lnTo>
                      <a:pt x="172" y="57"/>
                    </a:lnTo>
                    <a:cubicBezTo>
                      <a:pt x="182" y="51"/>
                      <a:pt x="191" y="70"/>
                      <a:pt x="181" y="76"/>
                    </a:cubicBezTo>
                    <a:lnTo>
                      <a:pt x="181" y="76"/>
                    </a:lnTo>
                    <a:cubicBezTo>
                      <a:pt x="140" y="97"/>
                      <a:pt x="98" y="113"/>
                      <a:pt x="55" y="125"/>
                    </a:cubicBezTo>
                    <a:lnTo>
                      <a:pt x="55" y="125"/>
                    </a:lnTo>
                    <a:cubicBezTo>
                      <a:pt x="92" y="147"/>
                      <a:pt x="127" y="174"/>
                      <a:pt x="160" y="201"/>
                    </a:cubicBezTo>
                    <a:lnTo>
                      <a:pt x="160" y="201"/>
                    </a:lnTo>
                    <a:cubicBezTo>
                      <a:pt x="157" y="196"/>
                      <a:pt x="159" y="191"/>
                      <a:pt x="167" y="188"/>
                    </a:cubicBezTo>
                    <a:lnTo>
                      <a:pt x="167" y="188"/>
                    </a:lnTo>
                    <a:cubicBezTo>
                      <a:pt x="180" y="184"/>
                      <a:pt x="194" y="180"/>
                      <a:pt x="207" y="174"/>
                    </a:cubicBezTo>
                    <a:lnTo>
                      <a:pt x="207" y="174"/>
                    </a:lnTo>
                    <a:cubicBezTo>
                      <a:pt x="207" y="164"/>
                      <a:pt x="209" y="154"/>
                      <a:pt x="210" y="146"/>
                    </a:cubicBezTo>
                    <a:lnTo>
                      <a:pt x="210" y="146"/>
                    </a:lnTo>
                    <a:cubicBezTo>
                      <a:pt x="195" y="151"/>
                      <a:pt x="182" y="157"/>
                      <a:pt x="167" y="163"/>
                    </a:cubicBezTo>
                    <a:lnTo>
                      <a:pt x="167" y="163"/>
                    </a:lnTo>
                    <a:cubicBezTo>
                      <a:pt x="156" y="167"/>
                      <a:pt x="149" y="150"/>
                      <a:pt x="161" y="143"/>
                    </a:cubicBezTo>
                    <a:lnTo>
                      <a:pt x="161" y="143"/>
                    </a:lnTo>
                    <a:cubicBezTo>
                      <a:pt x="177" y="136"/>
                      <a:pt x="194" y="130"/>
                      <a:pt x="212" y="125"/>
                    </a:cubicBezTo>
                    <a:lnTo>
                      <a:pt x="212" y="125"/>
                    </a:lnTo>
                    <a:cubicBezTo>
                      <a:pt x="214" y="121"/>
                      <a:pt x="214" y="118"/>
                      <a:pt x="214" y="116"/>
                    </a:cubicBezTo>
                    <a:lnTo>
                      <a:pt x="214" y="116"/>
                    </a:lnTo>
                    <a:cubicBezTo>
                      <a:pt x="202" y="117"/>
                      <a:pt x="189" y="120"/>
                      <a:pt x="177" y="120"/>
                    </a:cubicBezTo>
                    <a:lnTo>
                      <a:pt x="177" y="120"/>
                    </a:lnTo>
                    <a:cubicBezTo>
                      <a:pt x="165" y="120"/>
                      <a:pt x="164" y="100"/>
                      <a:pt x="176" y="100"/>
                    </a:cubicBezTo>
                    <a:lnTo>
                      <a:pt x="176" y="100"/>
                    </a:lnTo>
                    <a:cubicBezTo>
                      <a:pt x="189" y="100"/>
                      <a:pt x="203" y="100"/>
                      <a:pt x="216" y="97"/>
                    </a:cubicBezTo>
                    <a:lnTo>
                      <a:pt x="216" y="97"/>
                    </a:lnTo>
                    <a:cubicBezTo>
                      <a:pt x="220" y="72"/>
                      <a:pt x="226" y="46"/>
                      <a:pt x="232" y="21"/>
                    </a:cubicBezTo>
                    <a:lnTo>
                      <a:pt x="232" y="21"/>
                    </a:lnTo>
                    <a:cubicBezTo>
                      <a:pt x="237" y="0"/>
                      <a:pt x="268" y="5"/>
                      <a:pt x="266" y="28"/>
                    </a:cubicBezTo>
                    <a:lnTo>
                      <a:pt x="266" y="28"/>
                    </a:lnTo>
                    <a:cubicBezTo>
                      <a:pt x="261" y="68"/>
                      <a:pt x="253" y="109"/>
                      <a:pt x="247" y="150"/>
                    </a:cubicBezTo>
                    <a:lnTo>
                      <a:pt x="247" y="150"/>
                    </a:lnTo>
                    <a:cubicBezTo>
                      <a:pt x="241" y="191"/>
                      <a:pt x="236" y="233"/>
                      <a:pt x="230" y="273"/>
                    </a:cubicBezTo>
                    <a:lnTo>
                      <a:pt x="230" y="273"/>
                    </a:lnTo>
                    <a:cubicBezTo>
                      <a:pt x="228" y="284"/>
                      <a:pt x="214" y="289"/>
                      <a:pt x="206" y="281"/>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26" name="Freeform 356">
                <a:extLst>
                  <a:ext uri="{FF2B5EF4-FFF2-40B4-BE49-F238E27FC236}">
                    <a16:creationId xmlns:a16="http://schemas.microsoft.com/office/drawing/2014/main" id="{81F91892-D8B3-FA48-9D38-91C177EDEF10}"/>
                  </a:ext>
                </a:extLst>
              </p:cNvPr>
              <p:cNvSpPr>
                <a:spLocks noChangeArrowheads="1"/>
              </p:cNvSpPr>
              <p:nvPr/>
            </p:nvSpPr>
            <p:spPr bwMode="auto">
              <a:xfrm>
                <a:off x="510172" y="3919215"/>
                <a:ext cx="118590" cy="125903"/>
              </a:xfrm>
              <a:custGeom>
                <a:avLst/>
                <a:gdLst>
                  <a:gd name="T0" fmla="*/ 175 w 272"/>
                  <a:gd name="T1" fmla="*/ 194 h 291"/>
                  <a:gd name="T2" fmla="*/ 175 w 272"/>
                  <a:gd name="T3" fmla="*/ 194 h 291"/>
                  <a:gd name="T4" fmla="*/ 218 w 272"/>
                  <a:gd name="T5" fmla="*/ 181 h 291"/>
                  <a:gd name="T6" fmla="*/ 218 w 272"/>
                  <a:gd name="T7" fmla="*/ 181 h 291"/>
                  <a:gd name="T8" fmla="*/ 184 w 272"/>
                  <a:gd name="T9" fmla="*/ 158 h 291"/>
                  <a:gd name="T10" fmla="*/ 184 w 272"/>
                  <a:gd name="T11" fmla="*/ 158 h 291"/>
                  <a:gd name="T12" fmla="*/ 178 w 272"/>
                  <a:gd name="T13" fmla="*/ 190 h 291"/>
                  <a:gd name="T14" fmla="*/ 178 w 272"/>
                  <a:gd name="T15" fmla="*/ 190 h 291"/>
                  <a:gd name="T16" fmla="*/ 175 w 272"/>
                  <a:gd name="T17" fmla="*/ 194 h 291"/>
                  <a:gd name="T18" fmla="*/ 257 w 272"/>
                  <a:gd name="T19" fmla="*/ 202 h 291"/>
                  <a:gd name="T20" fmla="*/ 257 w 272"/>
                  <a:gd name="T21" fmla="*/ 202 h 291"/>
                  <a:gd name="T22" fmla="*/ 25 w 272"/>
                  <a:gd name="T23" fmla="*/ 285 h 291"/>
                  <a:gd name="T24" fmla="*/ 25 w 272"/>
                  <a:gd name="T25" fmla="*/ 285 h 291"/>
                  <a:gd name="T26" fmla="*/ 6 w 272"/>
                  <a:gd name="T27" fmla="*/ 267 h 291"/>
                  <a:gd name="T28" fmla="*/ 6 w 272"/>
                  <a:gd name="T29" fmla="*/ 267 h 291"/>
                  <a:gd name="T30" fmla="*/ 49 w 272"/>
                  <a:gd name="T31" fmla="*/ 109 h 291"/>
                  <a:gd name="T32" fmla="*/ 49 w 272"/>
                  <a:gd name="T33" fmla="*/ 109 h 291"/>
                  <a:gd name="T34" fmla="*/ 70 w 272"/>
                  <a:gd name="T35" fmla="*/ 112 h 291"/>
                  <a:gd name="T36" fmla="*/ 70 w 272"/>
                  <a:gd name="T37" fmla="*/ 112 h 291"/>
                  <a:gd name="T38" fmla="*/ 42 w 272"/>
                  <a:gd name="T39" fmla="*/ 244 h 291"/>
                  <a:gd name="T40" fmla="*/ 42 w 272"/>
                  <a:gd name="T41" fmla="*/ 244 h 291"/>
                  <a:gd name="T42" fmla="*/ 163 w 272"/>
                  <a:gd name="T43" fmla="*/ 197 h 291"/>
                  <a:gd name="T44" fmla="*/ 163 w 272"/>
                  <a:gd name="T45" fmla="*/ 197 h 291"/>
                  <a:gd name="T46" fmla="*/ 157 w 272"/>
                  <a:gd name="T47" fmla="*/ 185 h 291"/>
                  <a:gd name="T48" fmla="*/ 157 w 272"/>
                  <a:gd name="T49" fmla="*/ 185 h 291"/>
                  <a:gd name="T50" fmla="*/ 166 w 272"/>
                  <a:gd name="T51" fmla="*/ 143 h 291"/>
                  <a:gd name="T52" fmla="*/ 166 w 272"/>
                  <a:gd name="T53" fmla="*/ 143 h 291"/>
                  <a:gd name="T54" fmla="*/ 144 w 272"/>
                  <a:gd name="T55" fmla="*/ 125 h 291"/>
                  <a:gd name="T56" fmla="*/ 144 w 272"/>
                  <a:gd name="T57" fmla="*/ 125 h 291"/>
                  <a:gd name="T58" fmla="*/ 136 w 272"/>
                  <a:gd name="T59" fmla="*/ 171 h 291"/>
                  <a:gd name="T60" fmla="*/ 136 w 272"/>
                  <a:gd name="T61" fmla="*/ 171 h 291"/>
                  <a:gd name="T62" fmla="*/ 116 w 272"/>
                  <a:gd name="T63" fmla="*/ 165 h 291"/>
                  <a:gd name="T64" fmla="*/ 116 w 272"/>
                  <a:gd name="T65" fmla="*/ 165 h 291"/>
                  <a:gd name="T66" fmla="*/ 128 w 272"/>
                  <a:gd name="T67" fmla="*/ 112 h 291"/>
                  <a:gd name="T68" fmla="*/ 128 w 272"/>
                  <a:gd name="T69" fmla="*/ 112 h 291"/>
                  <a:gd name="T70" fmla="*/ 121 w 272"/>
                  <a:gd name="T71" fmla="*/ 105 h 291"/>
                  <a:gd name="T72" fmla="*/ 121 w 272"/>
                  <a:gd name="T73" fmla="*/ 105 h 291"/>
                  <a:gd name="T74" fmla="*/ 104 w 272"/>
                  <a:gd name="T75" fmla="*/ 138 h 291"/>
                  <a:gd name="T76" fmla="*/ 104 w 272"/>
                  <a:gd name="T77" fmla="*/ 138 h 291"/>
                  <a:gd name="T78" fmla="*/ 87 w 272"/>
                  <a:gd name="T79" fmla="*/ 129 h 291"/>
                  <a:gd name="T80" fmla="*/ 87 w 272"/>
                  <a:gd name="T81" fmla="*/ 129 h 291"/>
                  <a:gd name="T82" fmla="*/ 108 w 272"/>
                  <a:gd name="T83" fmla="*/ 94 h 291"/>
                  <a:gd name="T84" fmla="*/ 108 w 272"/>
                  <a:gd name="T85" fmla="*/ 94 h 291"/>
                  <a:gd name="T86" fmla="*/ 52 w 272"/>
                  <a:gd name="T87" fmla="*/ 39 h 291"/>
                  <a:gd name="T88" fmla="*/ 52 w 272"/>
                  <a:gd name="T89" fmla="*/ 39 h 291"/>
                  <a:gd name="T90" fmla="*/ 75 w 272"/>
                  <a:gd name="T91" fmla="*/ 14 h 291"/>
                  <a:gd name="T92" fmla="*/ 75 w 272"/>
                  <a:gd name="T93" fmla="*/ 14 h 291"/>
                  <a:gd name="T94" fmla="*/ 169 w 272"/>
                  <a:gd name="T95" fmla="*/ 96 h 291"/>
                  <a:gd name="T96" fmla="*/ 169 w 272"/>
                  <a:gd name="T97" fmla="*/ 96 h 291"/>
                  <a:gd name="T98" fmla="*/ 262 w 272"/>
                  <a:gd name="T99" fmla="*/ 177 h 291"/>
                  <a:gd name="T100" fmla="*/ 262 w 272"/>
                  <a:gd name="T101" fmla="*/ 177 h 291"/>
                  <a:gd name="T102" fmla="*/ 257 w 272"/>
                  <a:gd name="T103" fmla="*/ 202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2" h="291">
                    <a:moveTo>
                      <a:pt x="175" y="194"/>
                    </a:moveTo>
                    <a:lnTo>
                      <a:pt x="175" y="194"/>
                    </a:lnTo>
                    <a:cubicBezTo>
                      <a:pt x="190" y="190"/>
                      <a:pt x="204" y="186"/>
                      <a:pt x="218" y="181"/>
                    </a:cubicBezTo>
                    <a:lnTo>
                      <a:pt x="218" y="181"/>
                    </a:lnTo>
                    <a:cubicBezTo>
                      <a:pt x="208" y="175"/>
                      <a:pt x="196" y="165"/>
                      <a:pt x="184" y="158"/>
                    </a:cubicBezTo>
                    <a:lnTo>
                      <a:pt x="184" y="158"/>
                    </a:lnTo>
                    <a:cubicBezTo>
                      <a:pt x="184" y="168"/>
                      <a:pt x="182" y="180"/>
                      <a:pt x="178" y="190"/>
                    </a:cubicBezTo>
                    <a:lnTo>
                      <a:pt x="178" y="190"/>
                    </a:lnTo>
                    <a:cubicBezTo>
                      <a:pt x="176" y="192"/>
                      <a:pt x="175" y="193"/>
                      <a:pt x="175" y="194"/>
                    </a:cubicBezTo>
                    <a:close/>
                    <a:moveTo>
                      <a:pt x="257" y="202"/>
                    </a:moveTo>
                    <a:lnTo>
                      <a:pt x="257" y="202"/>
                    </a:lnTo>
                    <a:cubicBezTo>
                      <a:pt x="176" y="223"/>
                      <a:pt x="99" y="244"/>
                      <a:pt x="25" y="285"/>
                    </a:cubicBezTo>
                    <a:lnTo>
                      <a:pt x="25" y="285"/>
                    </a:lnTo>
                    <a:cubicBezTo>
                      <a:pt x="14" y="290"/>
                      <a:pt x="0" y="280"/>
                      <a:pt x="6" y="267"/>
                    </a:cubicBezTo>
                    <a:lnTo>
                      <a:pt x="6" y="267"/>
                    </a:lnTo>
                    <a:cubicBezTo>
                      <a:pt x="29" y="218"/>
                      <a:pt x="42" y="163"/>
                      <a:pt x="49" y="109"/>
                    </a:cubicBezTo>
                    <a:lnTo>
                      <a:pt x="49" y="109"/>
                    </a:lnTo>
                    <a:cubicBezTo>
                      <a:pt x="50" y="97"/>
                      <a:pt x="70" y="100"/>
                      <a:pt x="70" y="112"/>
                    </a:cubicBezTo>
                    <a:lnTo>
                      <a:pt x="70" y="112"/>
                    </a:lnTo>
                    <a:cubicBezTo>
                      <a:pt x="66" y="158"/>
                      <a:pt x="56" y="201"/>
                      <a:pt x="42" y="244"/>
                    </a:cubicBezTo>
                    <a:lnTo>
                      <a:pt x="42" y="244"/>
                    </a:lnTo>
                    <a:cubicBezTo>
                      <a:pt x="81" y="225"/>
                      <a:pt x="123" y="210"/>
                      <a:pt x="163" y="197"/>
                    </a:cubicBezTo>
                    <a:lnTo>
                      <a:pt x="163" y="197"/>
                    </a:lnTo>
                    <a:cubicBezTo>
                      <a:pt x="158" y="197"/>
                      <a:pt x="153" y="192"/>
                      <a:pt x="157" y="185"/>
                    </a:cubicBezTo>
                    <a:lnTo>
                      <a:pt x="157" y="185"/>
                    </a:lnTo>
                    <a:cubicBezTo>
                      <a:pt x="161" y="171"/>
                      <a:pt x="165" y="158"/>
                      <a:pt x="166" y="143"/>
                    </a:cubicBezTo>
                    <a:lnTo>
                      <a:pt x="166" y="143"/>
                    </a:lnTo>
                    <a:cubicBezTo>
                      <a:pt x="158" y="137"/>
                      <a:pt x="150" y="131"/>
                      <a:pt x="144" y="125"/>
                    </a:cubicBezTo>
                    <a:lnTo>
                      <a:pt x="144" y="125"/>
                    </a:lnTo>
                    <a:cubicBezTo>
                      <a:pt x="141" y="140"/>
                      <a:pt x="138" y="155"/>
                      <a:pt x="136" y="171"/>
                    </a:cubicBezTo>
                    <a:lnTo>
                      <a:pt x="136" y="171"/>
                    </a:lnTo>
                    <a:cubicBezTo>
                      <a:pt x="133" y="184"/>
                      <a:pt x="115" y="179"/>
                      <a:pt x="116" y="165"/>
                    </a:cubicBezTo>
                    <a:lnTo>
                      <a:pt x="116" y="165"/>
                    </a:lnTo>
                    <a:cubicBezTo>
                      <a:pt x="119" y="147"/>
                      <a:pt x="123" y="129"/>
                      <a:pt x="128" y="112"/>
                    </a:cubicBezTo>
                    <a:lnTo>
                      <a:pt x="128" y="112"/>
                    </a:lnTo>
                    <a:cubicBezTo>
                      <a:pt x="125" y="109"/>
                      <a:pt x="123" y="108"/>
                      <a:pt x="121" y="105"/>
                    </a:cubicBezTo>
                    <a:lnTo>
                      <a:pt x="121" y="105"/>
                    </a:lnTo>
                    <a:cubicBezTo>
                      <a:pt x="116" y="117"/>
                      <a:pt x="111" y="127"/>
                      <a:pt x="104" y="138"/>
                    </a:cubicBezTo>
                    <a:lnTo>
                      <a:pt x="104" y="138"/>
                    </a:lnTo>
                    <a:cubicBezTo>
                      <a:pt x="98" y="148"/>
                      <a:pt x="81" y="139"/>
                      <a:pt x="87" y="129"/>
                    </a:cubicBezTo>
                    <a:lnTo>
                      <a:pt x="87" y="129"/>
                    </a:lnTo>
                    <a:cubicBezTo>
                      <a:pt x="95" y="118"/>
                      <a:pt x="103" y="106"/>
                      <a:pt x="108" y="94"/>
                    </a:cubicBezTo>
                    <a:lnTo>
                      <a:pt x="108" y="94"/>
                    </a:lnTo>
                    <a:cubicBezTo>
                      <a:pt x="88" y="76"/>
                      <a:pt x="69" y="58"/>
                      <a:pt x="52" y="39"/>
                    </a:cubicBezTo>
                    <a:lnTo>
                      <a:pt x="52" y="39"/>
                    </a:lnTo>
                    <a:cubicBezTo>
                      <a:pt x="37" y="22"/>
                      <a:pt x="57" y="0"/>
                      <a:pt x="75" y="14"/>
                    </a:cubicBezTo>
                    <a:lnTo>
                      <a:pt x="75" y="14"/>
                    </a:lnTo>
                    <a:cubicBezTo>
                      <a:pt x="107" y="39"/>
                      <a:pt x="137" y="69"/>
                      <a:pt x="169" y="96"/>
                    </a:cubicBezTo>
                    <a:lnTo>
                      <a:pt x="169" y="96"/>
                    </a:lnTo>
                    <a:cubicBezTo>
                      <a:pt x="199" y="123"/>
                      <a:pt x="232" y="150"/>
                      <a:pt x="262" y="177"/>
                    </a:cubicBezTo>
                    <a:lnTo>
                      <a:pt x="262" y="177"/>
                    </a:lnTo>
                    <a:cubicBezTo>
                      <a:pt x="271" y="184"/>
                      <a:pt x="267" y="200"/>
                      <a:pt x="257" y="202"/>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27" name="Freeform 357">
                <a:extLst>
                  <a:ext uri="{FF2B5EF4-FFF2-40B4-BE49-F238E27FC236}">
                    <a16:creationId xmlns:a16="http://schemas.microsoft.com/office/drawing/2014/main" id="{D0D1025E-4F58-8B4B-85F5-A070C5CAE9F1}"/>
                  </a:ext>
                </a:extLst>
              </p:cNvPr>
              <p:cNvSpPr>
                <a:spLocks noChangeArrowheads="1"/>
              </p:cNvSpPr>
              <p:nvPr/>
            </p:nvSpPr>
            <p:spPr bwMode="auto">
              <a:xfrm>
                <a:off x="2145546" y="3914824"/>
                <a:ext cx="125911" cy="114191"/>
              </a:xfrm>
              <a:custGeom>
                <a:avLst/>
                <a:gdLst>
                  <a:gd name="T0" fmla="*/ 192 w 288"/>
                  <a:gd name="T1" fmla="*/ 221 h 265"/>
                  <a:gd name="T2" fmla="*/ 192 w 288"/>
                  <a:gd name="T3" fmla="*/ 221 h 265"/>
                  <a:gd name="T4" fmla="*/ 237 w 288"/>
                  <a:gd name="T5" fmla="*/ 222 h 265"/>
                  <a:gd name="T6" fmla="*/ 237 w 288"/>
                  <a:gd name="T7" fmla="*/ 222 h 265"/>
                  <a:gd name="T8" fmla="*/ 213 w 288"/>
                  <a:gd name="T9" fmla="*/ 188 h 265"/>
                  <a:gd name="T10" fmla="*/ 213 w 288"/>
                  <a:gd name="T11" fmla="*/ 188 h 265"/>
                  <a:gd name="T12" fmla="*/ 196 w 288"/>
                  <a:gd name="T13" fmla="*/ 217 h 265"/>
                  <a:gd name="T14" fmla="*/ 196 w 288"/>
                  <a:gd name="T15" fmla="*/ 217 h 265"/>
                  <a:gd name="T16" fmla="*/ 192 w 288"/>
                  <a:gd name="T17" fmla="*/ 221 h 265"/>
                  <a:gd name="T18" fmla="*/ 268 w 288"/>
                  <a:gd name="T19" fmla="*/ 253 h 265"/>
                  <a:gd name="T20" fmla="*/ 268 w 288"/>
                  <a:gd name="T21" fmla="*/ 253 h 265"/>
                  <a:gd name="T22" fmla="*/ 22 w 288"/>
                  <a:gd name="T23" fmla="*/ 262 h 265"/>
                  <a:gd name="T24" fmla="*/ 22 w 288"/>
                  <a:gd name="T25" fmla="*/ 262 h 265"/>
                  <a:gd name="T26" fmla="*/ 9 w 288"/>
                  <a:gd name="T27" fmla="*/ 239 h 265"/>
                  <a:gd name="T28" fmla="*/ 9 w 288"/>
                  <a:gd name="T29" fmla="*/ 239 h 265"/>
                  <a:gd name="T30" fmla="*/ 97 w 288"/>
                  <a:gd name="T31" fmla="*/ 101 h 265"/>
                  <a:gd name="T32" fmla="*/ 97 w 288"/>
                  <a:gd name="T33" fmla="*/ 101 h 265"/>
                  <a:gd name="T34" fmla="*/ 117 w 288"/>
                  <a:gd name="T35" fmla="*/ 109 h 265"/>
                  <a:gd name="T36" fmla="*/ 117 w 288"/>
                  <a:gd name="T37" fmla="*/ 109 h 265"/>
                  <a:gd name="T38" fmla="*/ 50 w 288"/>
                  <a:gd name="T39" fmla="*/ 229 h 265"/>
                  <a:gd name="T40" fmla="*/ 50 w 288"/>
                  <a:gd name="T41" fmla="*/ 229 h 265"/>
                  <a:gd name="T42" fmla="*/ 180 w 288"/>
                  <a:gd name="T43" fmla="*/ 221 h 265"/>
                  <a:gd name="T44" fmla="*/ 180 w 288"/>
                  <a:gd name="T45" fmla="*/ 221 h 265"/>
                  <a:gd name="T46" fmla="*/ 178 w 288"/>
                  <a:gd name="T47" fmla="*/ 205 h 265"/>
                  <a:gd name="T48" fmla="*/ 178 w 288"/>
                  <a:gd name="T49" fmla="*/ 205 h 265"/>
                  <a:gd name="T50" fmla="*/ 200 w 288"/>
                  <a:gd name="T51" fmla="*/ 168 h 265"/>
                  <a:gd name="T52" fmla="*/ 200 w 288"/>
                  <a:gd name="T53" fmla="*/ 168 h 265"/>
                  <a:gd name="T54" fmla="*/ 183 w 288"/>
                  <a:gd name="T55" fmla="*/ 145 h 265"/>
                  <a:gd name="T56" fmla="*/ 183 w 288"/>
                  <a:gd name="T57" fmla="*/ 145 h 265"/>
                  <a:gd name="T58" fmla="*/ 162 w 288"/>
                  <a:gd name="T59" fmla="*/ 186 h 265"/>
                  <a:gd name="T60" fmla="*/ 162 w 288"/>
                  <a:gd name="T61" fmla="*/ 186 h 265"/>
                  <a:gd name="T62" fmla="*/ 145 w 288"/>
                  <a:gd name="T63" fmla="*/ 175 h 265"/>
                  <a:gd name="T64" fmla="*/ 145 w 288"/>
                  <a:gd name="T65" fmla="*/ 175 h 265"/>
                  <a:gd name="T66" fmla="*/ 171 w 288"/>
                  <a:gd name="T67" fmla="*/ 128 h 265"/>
                  <a:gd name="T68" fmla="*/ 171 w 288"/>
                  <a:gd name="T69" fmla="*/ 128 h 265"/>
                  <a:gd name="T70" fmla="*/ 167 w 288"/>
                  <a:gd name="T71" fmla="*/ 120 h 265"/>
                  <a:gd name="T72" fmla="*/ 167 w 288"/>
                  <a:gd name="T73" fmla="*/ 120 h 265"/>
                  <a:gd name="T74" fmla="*/ 141 w 288"/>
                  <a:gd name="T75" fmla="*/ 146 h 265"/>
                  <a:gd name="T76" fmla="*/ 141 w 288"/>
                  <a:gd name="T77" fmla="*/ 146 h 265"/>
                  <a:gd name="T78" fmla="*/ 128 w 288"/>
                  <a:gd name="T79" fmla="*/ 133 h 265"/>
                  <a:gd name="T80" fmla="*/ 128 w 288"/>
                  <a:gd name="T81" fmla="*/ 133 h 265"/>
                  <a:gd name="T82" fmla="*/ 158 w 288"/>
                  <a:gd name="T83" fmla="*/ 104 h 265"/>
                  <a:gd name="T84" fmla="*/ 158 w 288"/>
                  <a:gd name="T85" fmla="*/ 104 h 265"/>
                  <a:gd name="T86" fmla="*/ 121 w 288"/>
                  <a:gd name="T87" fmla="*/ 36 h 265"/>
                  <a:gd name="T88" fmla="*/ 121 w 288"/>
                  <a:gd name="T89" fmla="*/ 36 h 265"/>
                  <a:gd name="T90" fmla="*/ 150 w 288"/>
                  <a:gd name="T91" fmla="*/ 19 h 265"/>
                  <a:gd name="T92" fmla="*/ 150 w 288"/>
                  <a:gd name="T93" fmla="*/ 19 h 265"/>
                  <a:gd name="T94" fmla="*/ 214 w 288"/>
                  <a:gd name="T95" fmla="*/ 125 h 265"/>
                  <a:gd name="T96" fmla="*/ 214 w 288"/>
                  <a:gd name="T97" fmla="*/ 125 h 265"/>
                  <a:gd name="T98" fmla="*/ 281 w 288"/>
                  <a:gd name="T99" fmla="*/ 230 h 265"/>
                  <a:gd name="T100" fmla="*/ 281 w 288"/>
                  <a:gd name="T101" fmla="*/ 230 h 265"/>
                  <a:gd name="T102" fmla="*/ 268 w 288"/>
                  <a:gd name="T103" fmla="*/ 253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8" h="265">
                    <a:moveTo>
                      <a:pt x="192" y="221"/>
                    </a:moveTo>
                    <a:lnTo>
                      <a:pt x="192" y="221"/>
                    </a:lnTo>
                    <a:cubicBezTo>
                      <a:pt x="206" y="221"/>
                      <a:pt x="222" y="221"/>
                      <a:pt x="237" y="222"/>
                    </a:cubicBezTo>
                    <a:lnTo>
                      <a:pt x="237" y="222"/>
                    </a:lnTo>
                    <a:cubicBezTo>
                      <a:pt x="230" y="211"/>
                      <a:pt x="221" y="200"/>
                      <a:pt x="213" y="188"/>
                    </a:cubicBezTo>
                    <a:lnTo>
                      <a:pt x="213" y="188"/>
                    </a:lnTo>
                    <a:cubicBezTo>
                      <a:pt x="209" y="199"/>
                      <a:pt x="204" y="208"/>
                      <a:pt x="196" y="217"/>
                    </a:cubicBezTo>
                    <a:lnTo>
                      <a:pt x="196" y="217"/>
                    </a:lnTo>
                    <a:cubicBezTo>
                      <a:pt x="195" y="218"/>
                      <a:pt x="193" y="220"/>
                      <a:pt x="192" y="221"/>
                    </a:cubicBezTo>
                    <a:close/>
                    <a:moveTo>
                      <a:pt x="268" y="253"/>
                    </a:moveTo>
                    <a:lnTo>
                      <a:pt x="268" y="253"/>
                    </a:lnTo>
                    <a:cubicBezTo>
                      <a:pt x="185" y="247"/>
                      <a:pt x="104" y="245"/>
                      <a:pt x="22" y="262"/>
                    </a:cubicBezTo>
                    <a:lnTo>
                      <a:pt x="22" y="262"/>
                    </a:lnTo>
                    <a:cubicBezTo>
                      <a:pt x="9" y="264"/>
                      <a:pt x="0" y="250"/>
                      <a:pt x="9" y="239"/>
                    </a:cubicBezTo>
                    <a:lnTo>
                      <a:pt x="9" y="239"/>
                    </a:lnTo>
                    <a:cubicBezTo>
                      <a:pt x="46" y="199"/>
                      <a:pt x="75" y="151"/>
                      <a:pt x="97" y="101"/>
                    </a:cubicBezTo>
                    <a:lnTo>
                      <a:pt x="97" y="101"/>
                    </a:lnTo>
                    <a:cubicBezTo>
                      <a:pt x="101" y="91"/>
                      <a:pt x="121" y="99"/>
                      <a:pt x="117" y="109"/>
                    </a:cubicBezTo>
                    <a:lnTo>
                      <a:pt x="117" y="109"/>
                    </a:lnTo>
                    <a:cubicBezTo>
                      <a:pt x="99" y="153"/>
                      <a:pt x="76" y="192"/>
                      <a:pt x="50" y="229"/>
                    </a:cubicBezTo>
                    <a:lnTo>
                      <a:pt x="50" y="229"/>
                    </a:lnTo>
                    <a:cubicBezTo>
                      <a:pt x="93" y="222"/>
                      <a:pt x="138" y="221"/>
                      <a:pt x="180" y="221"/>
                    </a:cubicBezTo>
                    <a:lnTo>
                      <a:pt x="180" y="221"/>
                    </a:lnTo>
                    <a:cubicBezTo>
                      <a:pt x="176" y="218"/>
                      <a:pt x="172" y="212"/>
                      <a:pt x="178" y="205"/>
                    </a:cubicBezTo>
                    <a:lnTo>
                      <a:pt x="178" y="205"/>
                    </a:lnTo>
                    <a:cubicBezTo>
                      <a:pt x="185" y="195"/>
                      <a:pt x="193" y="182"/>
                      <a:pt x="200" y="168"/>
                    </a:cubicBezTo>
                    <a:lnTo>
                      <a:pt x="200" y="168"/>
                    </a:lnTo>
                    <a:cubicBezTo>
                      <a:pt x="193" y="161"/>
                      <a:pt x="188" y="154"/>
                      <a:pt x="183" y="145"/>
                    </a:cubicBezTo>
                    <a:lnTo>
                      <a:pt x="183" y="145"/>
                    </a:lnTo>
                    <a:cubicBezTo>
                      <a:pt x="176" y="158"/>
                      <a:pt x="168" y="172"/>
                      <a:pt x="162" y="186"/>
                    </a:cubicBezTo>
                    <a:lnTo>
                      <a:pt x="162" y="186"/>
                    </a:lnTo>
                    <a:cubicBezTo>
                      <a:pt x="155" y="197"/>
                      <a:pt x="139" y="187"/>
                      <a:pt x="145" y="175"/>
                    </a:cubicBezTo>
                    <a:lnTo>
                      <a:pt x="145" y="175"/>
                    </a:lnTo>
                    <a:cubicBezTo>
                      <a:pt x="153" y="159"/>
                      <a:pt x="162" y="142"/>
                      <a:pt x="171" y="128"/>
                    </a:cubicBezTo>
                    <a:lnTo>
                      <a:pt x="171" y="128"/>
                    </a:lnTo>
                    <a:cubicBezTo>
                      <a:pt x="170" y="125"/>
                      <a:pt x="168" y="122"/>
                      <a:pt x="167" y="120"/>
                    </a:cubicBezTo>
                    <a:lnTo>
                      <a:pt x="167" y="120"/>
                    </a:lnTo>
                    <a:cubicBezTo>
                      <a:pt x="159" y="129"/>
                      <a:pt x="151" y="138"/>
                      <a:pt x="141" y="146"/>
                    </a:cubicBezTo>
                    <a:lnTo>
                      <a:pt x="141" y="146"/>
                    </a:lnTo>
                    <a:cubicBezTo>
                      <a:pt x="132" y="154"/>
                      <a:pt x="118" y="141"/>
                      <a:pt x="128" y="133"/>
                    </a:cubicBezTo>
                    <a:lnTo>
                      <a:pt x="128" y="133"/>
                    </a:lnTo>
                    <a:cubicBezTo>
                      <a:pt x="139" y="124"/>
                      <a:pt x="149" y="115"/>
                      <a:pt x="158" y="104"/>
                    </a:cubicBezTo>
                    <a:lnTo>
                      <a:pt x="158" y="104"/>
                    </a:lnTo>
                    <a:cubicBezTo>
                      <a:pt x="145" y="82"/>
                      <a:pt x="132" y="58"/>
                      <a:pt x="121" y="36"/>
                    </a:cubicBezTo>
                    <a:lnTo>
                      <a:pt x="121" y="36"/>
                    </a:lnTo>
                    <a:cubicBezTo>
                      <a:pt x="112" y="16"/>
                      <a:pt x="138" y="0"/>
                      <a:pt x="150" y="19"/>
                    </a:cubicBezTo>
                    <a:lnTo>
                      <a:pt x="150" y="19"/>
                    </a:lnTo>
                    <a:cubicBezTo>
                      <a:pt x="174" y="53"/>
                      <a:pt x="193" y="90"/>
                      <a:pt x="214" y="125"/>
                    </a:cubicBezTo>
                    <a:lnTo>
                      <a:pt x="214" y="125"/>
                    </a:lnTo>
                    <a:cubicBezTo>
                      <a:pt x="237" y="161"/>
                      <a:pt x="259" y="195"/>
                      <a:pt x="281" y="230"/>
                    </a:cubicBezTo>
                    <a:lnTo>
                      <a:pt x="281" y="230"/>
                    </a:lnTo>
                    <a:cubicBezTo>
                      <a:pt x="287" y="239"/>
                      <a:pt x="280" y="253"/>
                      <a:pt x="268" y="253"/>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28" name="Freeform 358">
                <a:extLst>
                  <a:ext uri="{FF2B5EF4-FFF2-40B4-BE49-F238E27FC236}">
                    <a16:creationId xmlns:a16="http://schemas.microsoft.com/office/drawing/2014/main" id="{6F01E89A-A2C3-054B-A825-9D2357E9D2B9}"/>
                  </a:ext>
                </a:extLst>
              </p:cNvPr>
              <p:cNvSpPr>
                <a:spLocks noChangeArrowheads="1"/>
              </p:cNvSpPr>
              <p:nvPr/>
            </p:nvSpPr>
            <p:spPr bwMode="auto">
              <a:xfrm>
                <a:off x="2785349" y="3922143"/>
                <a:ext cx="111270" cy="127367"/>
              </a:xfrm>
              <a:custGeom>
                <a:avLst/>
                <a:gdLst>
                  <a:gd name="T0" fmla="*/ 79 w 255"/>
                  <a:gd name="T1" fmla="*/ 76 h 291"/>
                  <a:gd name="T2" fmla="*/ 79 w 255"/>
                  <a:gd name="T3" fmla="*/ 76 h 291"/>
                  <a:gd name="T4" fmla="*/ 42 w 255"/>
                  <a:gd name="T5" fmla="*/ 50 h 291"/>
                  <a:gd name="T6" fmla="*/ 42 w 255"/>
                  <a:gd name="T7" fmla="*/ 50 h 291"/>
                  <a:gd name="T8" fmla="*/ 44 w 255"/>
                  <a:gd name="T9" fmla="*/ 92 h 291"/>
                  <a:gd name="T10" fmla="*/ 44 w 255"/>
                  <a:gd name="T11" fmla="*/ 92 h 291"/>
                  <a:gd name="T12" fmla="*/ 74 w 255"/>
                  <a:gd name="T13" fmla="*/ 76 h 291"/>
                  <a:gd name="T14" fmla="*/ 74 w 255"/>
                  <a:gd name="T15" fmla="*/ 76 h 291"/>
                  <a:gd name="T16" fmla="*/ 79 w 255"/>
                  <a:gd name="T17" fmla="*/ 76 h 291"/>
                  <a:gd name="T18" fmla="*/ 34 w 255"/>
                  <a:gd name="T19" fmla="*/ 8 h 291"/>
                  <a:gd name="T20" fmla="*/ 34 w 255"/>
                  <a:gd name="T21" fmla="*/ 8 h 291"/>
                  <a:gd name="T22" fmla="*/ 243 w 255"/>
                  <a:gd name="T23" fmla="*/ 138 h 291"/>
                  <a:gd name="T24" fmla="*/ 243 w 255"/>
                  <a:gd name="T25" fmla="*/ 138 h 291"/>
                  <a:gd name="T26" fmla="*/ 241 w 255"/>
                  <a:gd name="T27" fmla="*/ 163 h 291"/>
                  <a:gd name="T28" fmla="*/ 241 w 255"/>
                  <a:gd name="T29" fmla="*/ 163 h 291"/>
                  <a:gd name="T30" fmla="*/ 91 w 255"/>
                  <a:gd name="T31" fmla="*/ 227 h 291"/>
                  <a:gd name="T32" fmla="*/ 91 w 255"/>
                  <a:gd name="T33" fmla="*/ 227 h 291"/>
                  <a:gd name="T34" fmla="*/ 79 w 255"/>
                  <a:gd name="T35" fmla="*/ 210 h 291"/>
                  <a:gd name="T36" fmla="*/ 79 w 255"/>
                  <a:gd name="T37" fmla="*/ 210 h 291"/>
                  <a:gd name="T38" fmla="*/ 201 w 255"/>
                  <a:gd name="T39" fmla="*/ 148 h 291"/>
                  <a:gd name="T40" fmla="*/ 201 w 255"/>
                  <a:gd name="T41" fmla="*/ 148 h 291"/>
                  <a:gd name="T42" fmla="*/ 88 w 255"/>
                  <a:gd name="T43" fmla="*/ 83 h 291"/>
                  <a:gd name="T44" fmla="*/ 88 w 255"/>
                  <a:gd name="T45" fmla="*/ 83 h 291"/>
                  <a:gd name="T46" fmla="*/ 83 w 255"/>
                  <a:gd name="T47" fmla="*/ 97 h 291"/>
                  <a:gd name="T48" fmla="*/ 83 w 255"/>
                  <a:gd name="T49" fmla="*/ 97 h 291"/>
                  <a:gd name="T50" fmla="*/ 44 w 255"/>
                  <a:gd name="T51" fmla="*/ 114 h 291"/>
                  <a:gd name="T52" fmla="*/ 44 w 255"/>
                  <a:gd name="T53" fmla="*/ 114 h 291"/>
                  <a:gd name="T54" fmla="*/ 44 w 255"/>
                  <a:gd name="T55" fmla="*/ 144 h 291"/>
                  <a:gd name="T56" fmla="*/ 44 w 255"/>
                  <a:gd name="T57" fmla="*/ 144 h 291"/>
                  <a:gd name="T58" fmla="*/ 84 w 255"/>
                  <a:gd name="T59" fmla="*/ 122 h 291"/>
                  <a:gd name="T60" fmla="*/ 84 w 255"/>
                  <a:gd name="T61" fmla="*/ 122 h 291"/>
                  <a:gd name="T62" fmla="*/ 94 w 255"/>
                  <a:gd name="T63" fmla="*/ 140 h 291"/>
                  <a:gd name="T64" fmla="*/ 94 w 255"/>
                  <a:gd name="T65" fmla="*/ 140 h 291"/>
                  <a:gd name="T66" fmla="*/ 42 w 255"/>
                  <a:gd name="T67" fmla="*/ 164 h 291"/>
                  <a:gd name="T68" fmla="*/ 42 w 255"/>
                  <a:gd name="T69" fmla="*/ 164 h 291"/>
                  <a:gd name="T70" fmla="*/ 42 w 255"/>
                  <a:gd name="T71" fmla="*/ 173 h 291"/>
                  <a:gd name="T72" fmla="*/ 42 w 255"/>
                  <a:gd name="T73" fmla="*/ 173 h 291"/>
                  <a:gd name="T74" fmla="*/ 79 w 255"/>
                  <a:gd name="T75" fmla="*/ 167 h 291"/>
                  <a:gd name="T76" fmla="*/ 79 w 255"/>
                  <a:gd name="T77" fmla="*/ 167 h 291"/>
                  <a:gd name="T78" fmla="*/ 82 w 255"/>
                  <a:gd name="T79" fmla="*/ 185 h 291"/>
                  <a:gd name="T80" fmla="*/ 82 w 255"/>
                  <a:gd name="T81" fmla="*/ 185 h 291"/>
                  <a:gd name="T82" fmla="*/ 42 w 255"/>
                  <a:gd name="T83" fmla="*/ 192 h 291"/>
                  <a:gd name="T84" fmla="*/ 42 w 255"/>
                  <a:gd name="T85" fmla="*/ 192 h 291"/>
                  <a:gd name="T86" fmla="*/ 34 w 255"/>
                  <a:gd name="T87" fmla="*/ 269 h 291"/>
                  <a:gd name="T88" fmla="*/ 34 w 255"/>
                  <a:gd name="T89" fmla="*/ 269 h 291"/>
                  <a:gd name="T90" fmla="*/ 0 w 255"/>
                  <a:gd name="T91" fmla="*/ 266 h 291"/>
                  <a:gd name="T92" fmla="*/ 0 w 255"/>
                  <a:gd name="T93" fmla="*/ 266 h 291"/>
                  <a:gd name="T94" fmla="*/ 7 w 255"/>
                  <a:gd name="T95" fmla="*/ 142 h 291"/>
                  <a:gd name="T96" fmla="*/ 7 w 255"/>
                  <a:gd name="T97" fmla="*/ 142 h 291"/>
                  <a:gd name="T98" fmla="*/ 12 w 255"/>
                  <a:gd name="T99" fmla="*/ 18 h 291"/>
                  <a:gd name="T100" fmla="*/ 12 w 255"/>
                  <a:gd name="T101" fmla="*/ 18 h 291"/>
                  <a:gd name="T102" fmla="*/ 34 w 255"/>
                  <a:gd name="T103" fmla="*/ 8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5" h="291">
                    <a:moveTo>
                      <a:pt x="79" y="76"/>
                    </a:moveTo>
                    <a:lnTo>
                      <a:pt x="79" y="76"/>
                    </a:lnTo>
                    <a:cubicBezTo>
                      <a:pt x="67" y="67"/>
                      <a:pt x="54" y="58"/>
                      <a:pt x="42" y="50"/>
                    </a:cubicBezTo>
                    <a:lnTo>
                      <a:pt x="42" y="50"/>
                    </a:lnTo>
                    <a:cubicBezTo>
                      <a:pt x="42" y="63"/>
                      <a:pt x="44" y="77"/>
                      <a:pt x="44" y="92"/>
                    </a:cubicBezTo>
                    <a:lnTo>
                      <a:pt x="44" y="92"/>
                    </a:lnTo>
                    <a:cubicBezTo>
                      <a:pt x="53" y="85"/>
                      <a:pt x="63" y="80"/>
                      <a:pt x="74" y="76"/>
                    </a:cubicBezTo>
                    <a:lnTo>
                      <a:pt x="74" y="76"/>
                    </a:lnTo>
                    <a:cubicBezTo>
                      <a:pt x="75" y="76"/>
                      <a:pt x="78" y="76"/>
                      <a:pt x="79" y="76"/>
                    </a:cubicBezTo>
                    <a:close/>
                    <a:moveTo>
                      <a:pt x="34" y="8"/>
                    </a:moveTo>
                    <a:lnTo>
                      <a:pt x="34" y="8"/>
                    </a:lnTo>
                    <a:cubicBezTo>
                      <a:pt x="100" y="58"/>
                      <a:pt x="166" y="105"/>
                      <a:pt x="243" y="138"/>
                    </a:cubicBezTo>
                    <a:lnTo>
                      <a:pt x="243" y="138"/>
                    </a:lnTo>
                    <a:cubicBezTo>
                      <a:pt x="254" y="142"/>
                      <a:pt x="254" y="160"/>
                      <a:pt x="241" y="163"/>
                    </a:cubicBezTo>
                    <a:lnTo>
                      <a:pt x="241" y="163"/>
                    </a:lnTo>
                    <a:cubicBezTo>
                      <a:pt x="187" y="176"/>
                      <a:pt x="137" y="198"/>
                      <a:pt x="91" y="227"/>
                    </a:cubicBezTo>
                    <a:lnTo>
                      <a:pt x="91" y="227"/>
                    </a:lnTo>
                    <a:cubicBezTo>
                      <a:pt x="80" y="234"/>
                      <a:pt x="69" y="217"/>
                      <a:pt x="79" y="210"/>
                    </a:cubicBezTo>
                    <a:lnTo>
                      <a:pt x="79" y="210"/>
                    </a:lnTo>
                    <a:cubicBezTo>
                      <a:pt x="118" y="185"/>
                      <a:pt x="158" y="164"/>
                      <a:pt x="201" y="148"/>
                    </a:cubicBezTo>
                    <a:lnTo>
                      <a:pt x="201" y="148"/>
                    </a:lnTo>
                    <a:cubicBezTo>
                      <a:pt x="162" y="131"/>
                      <a:pt x="124" y="107"/>
                      <a:pt x="88" y="83"/>
                    </a:cubicBezTo>
                    <a:lnTo>
                      <a:pt x="88" y="83"/>
                    </a:lnTo>
                    <a:cubicBezTo>
                      <a:pt x="91" y="88"/>
                      <a:pt x="91" y="94"/>
                      <a:pt x="83" y="97"/>
                    </a:cubicBezTo>
                    <a:lnTo>
                      <a:pt x="83" y="97"/>
                    </a:lnTo>
                    <a:cubicBezTo>
                      <a:pt x="69" y="101"/>
                      <a:pt x="55" y="106"/>
                      <a:pt x="44" y="114"/>
                    </a:cubicBezTo>
                    <a:lnTo>
                      <a:pt x="44" y="114"/>
                    </a:lnTo>
                    <a:cubicBezTo>
                      <a:pt x="45" y="125"/>
                      <a:pt x="44" y="134"/>
                      <a:pt x="44" y="144"/>
                    </a:cubicBezTo>
                    <a:lnTo>
                      <a:pt x="44" y="144"/>
                    </a:lnTo>
                    <a:cubicBezTo>
                      <a:pt x="58" y="136"/>
                      <a:pt x="71" y="129"/>
                      <a:pt x="84" y="122"/>
                    </a:cubicBezTo>
                    <a:lnTo>
                      <a:pt x="84" y="122"/>
                    </a:lnTo>
                    <a:cubicBezTo>
                      <a:pt x="96" y="115"/>
                      <a:pt x="104" y="132"/>
                      <a:pt x="94" y="140"/>
                    </a:cubicBezTo>
                    <a:lnTo>
                      <a:pt x="94" y="140"/>
                    </a:lnTo>
                    <a:cubicBezTo>
                      <a:pt x="78" y="150"/>
                      <a:pt x="61" y="157"/>
                      <a:pt x="42" y="164"/>
                    </a:cubicBezTo>
                    <a:lnTo>
                      <a:pt x="42" y="164"/>
                    </a:lnTo>
                    <a:cubicBezTo>
                      <a:pt x="42" y="168"/>
                      <a:pt x="42" y="171"/>
                      <a:pt x="42" y="173"/>
                    </a:cubicBezTo>
                    <a:lnTo>
                      <a:pt x="42" y="173"/>
                    </a:lnTo>
                    <a:cubicBezTo>
                      <a:pt x="54" y="171"/>
                      <a:pt x="67" y="168"/>
                      <a:pt x="79" y="167"/>
                    </a:cubicBezTo>
                    <a:lnTo>
                      <a:pt x="79" y="167"/>
                    </a:lnTo>
                    <a:cubicBezTo>
                      <a:pt x="91" y="165"/>
                      <a:pt x="95" y="184"/>
                      <a:pt x="82" y="185"/>
                    </a:cubicBezTo>
                    <a:lnTo>
                      <a:pt x="82" y="185"/>
                    </a:lnTo>
                    <a:cubicBezTo>
                      <a:pt x="69" y="185"/>
                      <a:pt x="55" y="188"/>
                      <a:pt x="42" y="192"/>
                    </a:cubicBezTo>
                    <a:lnTo>
                      <a:pt x="42" y="192"/>
                    </a:lnTo>
                    <a:cubicBezTo>
                      <a:pt x="41" y="218"/>
                      <a:pt x="38" y="243"/>
                      <a:pt x="34" y="269"/>
                    </a:cubicBezTo>
                    <a:lnTo>
                      <a:pt x="34" y="269"/>
                    </a:lnTo>
                    <a:cubicBezTo>
                      <a:pt x="30" y="290"/>
                      <a:pt x="0" y="289"/>
                      <a:pt x="0" y="266"/>
                    </a:cubicBezTo>
                    <a:lnTo>
                      <a:pt x="0" y="266"/>
                    </a:lnTo>
                    <a:cubicBezTo>
                      <a:pt x="0" y="226"/>
                      <a:pt x="4" y="184"/>
                      <a:pt x="7" y="142"/>
                    </a:cubicBezTo>
                    <a:lnTo>
                      <a:pt x="7" y="142"/>
                    </a:lnTo>
                    <a:cubicBezTo>
                      <a:pt x="8" y="101"/>
                      <a:pt x="9" y="60"/>
                      <a:pt x="12" y="18"/>
                    </a:cubicBezTo>
                    <a:lnTo>
                      <a:pt x="12" y="18"/>
                    </a:lnTo>
                    <a:cubicBezTo>
                      <a:pt x="12" y="8"/>
                      <a:pt x="25" y="0"/>
                      <a:pt x="34" y="8"/>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29" name="Freeform 359">
                <a:extLst>
                  <a:ext uri="{FF2B5EF4-FFF2-40B4-BE49-F238E27FC236}">
                    <a16:creationId xmlns:a16="http://schemas.microsoft.com/office/drawing/2014/main" id="{A5706793-95E1-0F44-941F-C2B2972A7937}"/>
                  </a:ext>
                </a:extLst>
              </p:cNvPr>
              <p:cNvSpPr>
                <a:spLocks noChangeArrowheads="1"/>
              </p:cNvSpPr>
              <p:nvPr/>
            </p:nvSpPr>
            <p:spPr bwMode="auto">
              <a:xfrm>
                <a:off x="2568665" y="3926536"/>
                <a:ext cx="124446" cy="117119"/>
              </a:xfrm>
              <a:custGeom>
                <a:avLst/>
                <a:gdLst>
                  <a:gd name="T0" fmla="*/ 94 w 287"/>
                  <a:gd name="T1" fmla="*/ 47 h 267"/>
                  <a:gd name="T2" fmla="*/ 94 w 287"/>
                  <a:gd name="T3" fmla="*/ 47 h 267"/>
                  <a:gd name="T4" fmla="*/ 49 w 287"/>
                  <a:gd name="T5" fmla="*/ 46 h 267"/>
                  <a:gd name="T6" fmla="*/ 49 w 287"/>
                  <a:gd name="T7" fmla="*/ 46 h 267"/>
                  <a:gd name="T8" fmla="*/ 74 w 287"/>
                  <a:gd name="T9" fmla="*/ 80 h 267"/>
                  <a:gd name="T10" fmla="*/ 74 w 287"/>
                  <a:gd name="T11" fmla="*/ 80 h 267"/>
                  <a:gd name="T12" fmla="*/ 90 w 287"/>
                  <a:gd name="T13" fmla="*/ 49 h 267"/>
                  <a:gd name="T14" fmla="*/ 90 w 287"/>
                  <a:gd name="T15" fmla="*/ 49 h 267"/>
                  <a:gd name="T16" fmla="*/ 94 w 287"/>
                  <a:gd name="T17" fmla="*/ 47 h 267"/>
                  <a:gd name="T18" fmla="*/ 18 w 287"/>
                  <a:gd name="T19" fmla="*/ 15 h 267"/>
                  <a:gd name="T20" fmla="*/ 18 w 287"/>
                  <a:gd name="T21" fmla="*/ 15 h 267"/>
                  <a:gd name="T22" fmla="*/ 264 w 287"/>
                  <a:gd name="T23" fmla="*/ 2 h 267"/>
                  <a:gd name="T24" fmla="*/ 264 w 287"/>
                  <a:gd name="T25" fmla="*/ 2 h 267"/>
                  <a:gd name="T26" fmla="*/ 277 w 287"/>
                  <a:gd name="T27" fmla="*/ 26 h 267"/>
                  <a:gd name="T28" fmla="*/ 277 w 287"/>
                  <a:gd name="T29" fmla="*/ 26 h 267"/>
                  <a:gd name="T30" fmla="*/ 191 w 287"/>
                  <a:gd name="T31" fmla="*/ 164 h 267"/>
                  <a:gd name="T32" fmla="*/ 191 w 287"/>
                  <a:gd name="T33" fmla="*/ 164 h 267"/>
                  <a:gd name="T34" fmla="*/ 172 w 287"/>
                  <a:gd name="T35" fmla="*/ 156 h 267"/>
                  <a:gd name="T36" fmla="*/ 172 w 287"/>
                  <a:gd name="T37" fmla="*/ 156 h 267"/>
                  <a:gd name="T38" fmla="*/ 236 w 287"/>
                  <a:gd name="T39" fmla="*/ 36 h 267"/>
                  <a:gd name="T40" fmla="*/ 236 w 287"/>
                  <a:gd name="T41" fmla="*/ 36 h 267"/>
                  <a:gd name="T42" fmla="*/ 106 w 287"/>
                  <a:gd name="T43" fmla="*/ 47 h 267"/>
                  <a:gd name="T44" fmla="*/ 106 w 287"/>
                  <a:gd name="T45" fmla="*/ 47 h 267"/>
                  <a:gd name="T46" fmla="*/ 110 w 287"/>
                  <a:gd name="T47" fmla="*/ 61 h 267"/>
                  <a:gd name="T48" fmla="*/ 110 w 287"/>
                  <a:gd name="T49" fmla="*/ 61 h 267"/>
                  <a:gd name="T50" fmla="*/ 89 w 287"/>
                  <a:gd name="T51" fmla="*/ 98 h 267"/>
                  <a:gd name="T52" fmla="*/ 89 w 287"/>
                  <a:gd name="T53" fmla="*/ 98 h 267"/>
                  <a:gd name="T54" fmla="*/ 105 w 287"/>
                  <a:gd name="T55" fmla="*/ 122 h 267"/>
                  <a:gd name="T56" fmla="*/ 105 w 287"/>
                  <a:gd name="T57" fmla="*/ 122 h 267"/>
                  <a:gd name="T58" fmla="*/ 126 w 287"/>
                  <a:gd name="T59" fmla="*/ 81 h 267"/>
                  <a:gd name="T60" fmla="*/ 126 w 287"/>
                  <a:gd name="T61" fmla="*/ 81 h 267"/>
                  <a:gd name="T62" fmla="*/ 143 w 287"/>
                  <a:gd name="T63" fmla="*/ 90 h 267"/>
                  <a:gd name="T64" fmla="*/ 143 w 287"/>
                  <a:gd name="T65" fmla="*/ 90 h 267"/>
                  <a:gd name="T66" fmla="*/ 116 w 287"/>
                  <a:gd name="T67" fmla="*/ 140 h 267"/>
                  <a:gd name="T68" fmla="*/ 116 w 287"/>
                  <a:gd name="T69" fmla="*/ 140 h 267"/>
                  <a:gd name="T70" fmla="*/ 120 w 287"/>
                  <a:gd name="T71" fmla="*/ 147 h 267"/>
                  <a:gd name="T72" fmla="*/ 120 w 287"/>
                  <a:gd name="T73" fmla="*/ 147 h 267"/>
                  <a:gd name="T74" fmla="*/ 147 w 287"/>
                  <a:gd name="T75" fmla="*/ 120 h 267"/>
                  <a:gd name="T76" fmla="*/ 147 w 287"/>
                  <a:gd name="T77" fmla="*/ 120 h 267"/>
                  <a:gd name="T78" fmla="*/ 160 w 287"/>
                  <a:gd name="T79" fmla="*/ 134 h 267"/>
                  <a:gd name="T80" fmla="*/ 160 w 287"/>
                  <a:gd name="T81" fmla="*/ 134 h 267"/>
                  <a:gd name="T82" fmla="*/ 131 w 287"/>
                  <a:gd name="T83" fmla="*/ 162 h 267"/>
                  <a:gd name="T84" fmla="*/ 131 w 287"/>
                  <a:gd name="T85" fmla="*/ 162 h 267"/>
                  <a:gd name="T86" fmla="*/ 169 w 287"/>
                  <a:gd name="T87" fmla="*/ 231 h 267"/>
                  <a:gd name="T88" fmla="*/ 169 w 287"/>
                  <a:gd name="T89" fmla="*/ 231 h 267"/>
                  <a:gd name="T90" fmla="*/ 139 w 287"/>
                  <a:gd name="T91" fmla="*/ 248 h 267"/>
                  <a:gd name="T92" fmla="*/ 139 w 287"/>
                  <a:gd name="T93" fmla="*/ 248 h 267"/>
                  <a:gd name="T94" fmla="*/ 73 w 287"/>
                  <a:gd name="T95" fmla="*/ 143 h 267"/>
                  <a:gd name="T96" fmla="*/ 73 w 287"/>
                  <a:gd name="T97" fmla="*/ 143 h 267"/>
                  <a:gd name="T98" fmla="*/ 6 w 287"/>
                  <a:gd name="T99" fmla="*/ 39 h 267"/>
                  <a:gd name="T100" fmla="*/ 6 w 287"/>
                  <a:gd name="T101" fmla="*/ 39 h 267"/>
                  <a:gd name="T102" fmla="*/ 18 w 287"/>
                  <a:gd name="T103" fmla="*/ 15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7" h="267">
                    <a:moveTo>
                      <a:pt x="94" y="47"/>
                    </a:moveTo>
                    <a:lnTo>
                      <a:pt x="94" y="47"/>
                    </a:lnTo>
                    <a:cubicBezTo>
                      <a:pt x="80" y="47"/>
                      <a:pt x="64" y="46"/>
                      <a:pt x="49" y="46"/>
                    </a:cubicBezTo>
                    <a:lnTo>
                      <a:pt x="49" y="46"/>
                    </a:lnTo>
                    <a:cubicBezTo>
                      <a:pt x="57" y="57"/>
                      <a:pt x="67" y="68"/>
                      <a:pt x="74" y="80"/>
                    </a:cubicBezTo>
                    <a:lnTo>
                      <a:pt x="74" y="80"/>
                    </a:lnTo>
                    <a:cubicBezTo>
                      <a:pt x="78" y="69"/>
                      <a:pt x="84" y="59"/>
                      <a:pt x="90" y="49"/>
                    </a:cubicBezTo>
                    <a:lnTo>
                      <a:pt x="90" y="49"/>
                    </a:lnTo>
                    <a:cubicBezTo>
                      <a:pt x="92" y="48"/>
                      <a:pt x="93" y="48"/>
                      <a:pt x="94" y="47"/>
                    </a:cubicBezTo>
                    <a:close/>
                    <a:moveTo>
                      <a:pt x="18" y="15"/>
                    </a:moveTo>
                    <a:lnTo>
                      <a:pt x="18" y="15"/>
                    </a:lnTo>
                    <a:cubicBezTo>
                      <a:pt x="101" y="19"/>
                      <a:pt x="182" y="21"/>
                      <a:pt x="264" y="2"/>
                    </a:cubicBezTo>
                    <a:lnTo>
                      <a:pt x="264" y="2"/>
                    </a:lnTo>
                    <a:cubicBezTo>
                      <a:pt x="277" y="0"/>
                      <a:pt x="286" y="14"/>
                      <a:pt x="277" y="26"/>
                    </a:cubicBezTo>
                    <a:lnTo>
                      <a:pt x="277" y="26"/>
                    </a:lnTo>
                    <a:cubicBezTo>
                      <a:pt x="240" y="67"/>
                      <a:pt x="212" y="114"/>
                      <a:pt x="191" y="164"/>
                    </a:cubicBezTo>
                    <a:lnTo>
                      <a:pt x="191" y="164"/>
                    </a:lnTo>
                    <a:cubicBezTo>
                      <a:pt x="187" y="174"/>
                      <a:pt x="166" y="168"/>
                      <a:pt x="172" y="156"/>
                    </a:cubicBezTo>
                    <a:lnTo>
                      <a:pt x="172" y="156"/>
                    </a:lnTo>
                    <a:cubicBezTo>
                      <a:pt x="189" y="114"/>
                      <a:pt x="210" y="74"/>
                      <a:pt x="236" y="36"/>
                    </a:cubicBezTo>
                    <a:lnTo>
                      <a:pt x="236" y="36"/>
                    </a:lnTo>
                    <a:cubicBezTo>
                      <a:pt x="193" y="44"/>
                      <a:pt x="149" y="46"/>
                      <a:pt x="106" y="47"/>
                    </a:cubicBezTo>
                    <a:lnTo>
                      <a:pt x="106" y="47"/>
                    </a:lnTo>
                    <a:cubicBezTo>
                      <a:pt x="111" y="49"/>
                      <a:pt x="114" y="55"/>
                      <a:pt x="110" y="61"/>
                    </a:cubicBezTo>
                    <a:lnTo>
                      <a:pt x="110" y="61"/>
                    </a:lnTo>
                    <a:cubicBezTo>
                      <a:pt x="101" y="72"/>
                      <a:pt x="94" y="85"/>
                      <a:pt x="89" y="98"/>
                    </a:cubicBezTo>
                    <a:lnTo>
                      <a:pt x="89" y="98"/>
                    </a:lnTo>
                    <a:cubicBezTo>
                      <a:pt x="94" y="106"/>
                      <a:pt x="99" y="114"/>
                      <a:pt x="105" y="122"/>
                    </a:cubicBezTo>
                    <a:lnTo>
                      <a:pt x="105" y="122"/>
                    </a:lnTo>
                    <a:cubicBezTo>
                      <a:pt x="113" y="109"/>
                      <a:pt x="119" y="94"/>
                      <a:pt x="126" y="81"/>
                    </a:cubicBezTo>
                    <a:lnTo>
                      <a:pt x="126" y="81"/>
                    </a:lnTo>
                    <a:cubicBezTo>
                      <a:pt x="132" y="69"/>
                      <a:pt x="148" y="80"/>
                      <a:pt x="143" y="90"/>
                    </a:cubicBezTo>
                    <a:lnTo>
                      <a:pt x="143" y="90"/>
                    </a:lnTo>
                    <a:cubicBezTo>
                      <a:pt x="135" y="107"/>
                      <a:pt x="126" y="124"/>
                      <a:pt x="116" y="140"/>
                    </a:cubicBezTo>
                    <a:lnTo>
                      <a:pt x="116" y="140"/>
                    </a:lnTo>
                    <a:cubicBezTo>
                      <a:pt x="118" y="141"/>
                      <a:pt x="119" y="145"/>
                      <a:pt x="120" y="147"/>
                    </a:cubicBezTo>
                    <a:lnTo>
                      <a:pt x="120" y="147"/>
                    </a:lnTo>
                    <a:cubicBezTo>
                      <a:pt x="128" y="138"/>
                      <a:pt x="137" y="128"/>
                      <a:pt x="147" y="120"/>
                    </a:cubicBezTo>
                    <a:lnTo>
                      <a:pt x="147" y="120"/>
                    </a:lnTo>
                    <a:cubicBezTo>
                      <a:pt x="156" y="114"/>
                      <a:pt x="169" y="127"/>
                      <a:pt x="160" y="134"/>
                    </a:cubicBezTo>
                    <a:lnTo>
                      <a:pt x="160" y="134"/>
                    </a:lnTo>
                    <a:cubicBezTo>
                      <a:pt x="149" y="143"/>
                      <a:pt x="139" y="152"/>
                      <a:pt x="131" y="162"/>
                    </a:cubicBezTo>
                    <a:lnTo>
                      <a:pt x="131" y="162"/>
                    </a:lnTo>
                    <a:cubicBezTo>
                      <a:pt x="145" y="185"/>
                      <a:pt x="157" y="207"/>
                      <a:pt x="169" y="231"/>
                    </a:cubicBezTo>
                    <a:lnTo>
                      <a:pt x="169" y="231"/>
                    </a:lnTo>
                    <a:cubicBezTo>
                      <a:pt x="178" y="249"/>
                      <a:pt x="152" y="266"/>
                      <a:pt x="139" y="248"/>
                    </a:cubicBezTo>
                    <a:lnTo>
                      <a:pt x="139" y="248"/>
                    </a:lnTo>
                    <a:cubicBezTo>
                      <a:pt x="116" y="214"/>
                      <a:pt x="95" y="178"/>
                      <a:pt x="73" y="143"/>
                    </a:cubicBezTo>
                    <a:lnTo>
                      <a:pt x="73" y="143"/>
                    </a:lnTo>
                    <a:cubicBezTo>
                      <a:pt x="51" y="107"/>
                      <a:pt x="28" y="73"/>
                      <a:pt x="6" y="39"/>
                    </a:cubicBezTo>
                    <a:lnTo>
                      <a:pt x="6" y="39"/>
                    </a:lnTo>
                    <a:cubicBezTo>
                      <a:pt x="0" y="28"/>
                      <a:pt x="7" y="15"/>
                      <a:pt x="18" y="15"/>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30" name="Freeform 360">
                <a:extLst>
                  <a:ext uri="{FF2B5EF4-FFF2-40B4-BE49-F238E27FC236}">
                    <a16:creationId xmlns:a16="http://schemas.microsoft.com/office/drawing/2014/main" id="{6082345E-48D8-3E4B-BE9E-436AE853DB38}"/>
                  </a:ext>
                </a:extLst>
              </p:cNvPr>
              <p:cNvSpPr>
                <a:spLocks noChangeArrowheads="1"/>
              </p:cNvSpPr>
              <p:nvPr/>
            </p:nvSpPr>
            <p:spPr bwMode="auto">
              <a:xfrm>
                <a:off x="2360766" y="3919215"/>
                <a:ext cx="121518" cy="124439"/>
              </a:xfrm>
              <a:custGeom>
                <a:avLst/>
                <a:gdLst>
                  <a:gd name="T0" fmla="*/ 61 w 276"/>
                  <a:gd name="T1" fmla="*/ 188 h 285"/>
                  <a:gd name="T2" fmla="*/ 61 w 276"/>
                  <a:gd name="T3" fmla="*/ 188 h 285"/>
                  <a:gd name="T4" fmla="*/ 65 w 276"/>
                  <a:gd name="T5" fmla="*/ 232 h 285"/>
                  <a:gd name="T6" fmla="*/ 65 w 276"/>
                  <a:gd name="T7" fmla="*/ 232 h 285"/>
                  <a:gd name="T8" fmla="*/ 95 w 276"/>
                  <a:gd name="T9" fmla="*/ 205 h 285"/>
                  <a:gd name="T10" fmla="*/ 95 w 276"/>
                  <a:gd name="T11" fmla="*/ 205 h 285"/>
                  <a:gd name="T12" fmla="*/ 65 w 276"/>
                  <a:gd name="T13" fmla="*/ 192 h 285"/>
                  <a:gd name="T14" fmla="*/ 65 w 276"/>
                  <a:gd name="T15" fmla="*/ 192 h 285"/>
                  <a:gd name="T16" fmla="*/ 61 w 276"/>
                  <a:gd name="T17" fmla="*/ 188 h 285"/>
                  <a:gd name="T18" fmla="*/ 38 w 276"/>
                  <a:gd name="T19" fmla="*/ 267 h 285"/>
                  <a:gd name="T20" fmla="*/ 38 w 276"/>
                  <a:gd name="T21" fmla="*/ 267 h 285"/>
                  <a:gd name="T22" fmla="*/ 3 w 276"/>
                  <a:gd name="T23" fmla="*/ 22 h 285"/>
                  <a:gd name="T24" fmla="*/ 3 w 276"/>
                  <a:gd name="T25" fmla="*/ 22 h 285"/>
                  <a:gd name="T26" fmla="*/ 24 w 276"/>
                  <a:gd name="T27" fmla="*/ 8 h 285"/>
                  <a:gd name="T28" fmla="*/ 24 w 276"/>
                  <a:gd name="T29" fmla="*/ 8 h 285"/>
                  <a:gd name="T30" fmla="*/ 170 w 276"/>
                  <a:gd name="T31" fmla="*/ 81 h 285"/>
                  <a:gd name="T32" fmla="*/ 170 w 276"/>
                  <a:gd name="T33" fmla="*/ 81 h 285"/>
                  <a:gd name="T34" fmla="*/ 164 w 276"/>
                  <a:gd name="T35" fmla="*/ 101 h 285"/>
                  <a:gd name="T36" fmla="*/ 164 w 276"/>
                  <a:gd name="T37" fmla="*/ 101 h 285"/>
                  <a:gd name="T38" fmla="*/ 39 w 276"/>
                  <a:gd name="T39" fmla="*/ 47 h 285"/>
                  <a:gd name="T40" fmla="*/ 39 w 276"/>
                  <a:gd name="T41" fmla="*/ 47 h 285"/>
                  <a:gd name="T42" fmla="*/ 60 w 276"/>
                  <a:gd name="T43" fmla="*/ 177 h 285"/>
                  <a:gd name="T44" fmla="*/ 60 w 276"/>
                  <a:gd name="T45" fmla="*/ 177 h 285"/>
                  <a:gd name="T46" fmla="*/ 74 w 276"/>
                  <a:gd name="T47" fmla="*/ 172 h 285"/>
                  <a:gd name="T48" fmla="*/ 74 w 276"/>
                  <a:gd name="T49" fmla="*/ 172 h 285"/>
                  <a:gd name="T50" fmla="*/ 113 w 276"/>
                  <a:gd name="T51" fmla="*/ 189 h 285"/>
                  <a:gd name="T52" fmla="*/ 113 w 276"/>
                  <a:gd name="T53" fmla="*/ 189 h 285"/>
                  <a:gd name="T54" fmla="*/ 135 w 276"/>
                  <a:gd name="T55" fmla="*/ 171 h 285"/>
                  <a:gd name="T56" fmla="*/ 135 w 276"/>
                  <a:gd name="T57" fmla="*/ 171 h 285"/>
                  <a:gd name="T58" fmla="*/ 93 w 276"/>
                  <a:gd name="T59" fmla="*/ 154 h 285"/>
                  <a:gd name="T60" fmla="*/ 93 w 276"/>
                  <a:gd name="T61" fmla="*/ 154 h 285"/>
                  <a:gd name="T62" fmla="*/ 101 w 276"/>
                  <a:gd name="T63" fmla="*/ 137 h 285"/>
                  <a:gd name="T64" fmla="*/ 101 w 276"/>
                  <a:gd name="T65" fmla="*/ 137 h 285"/>
                  <a:gd name="T66" fmla="*/ 152 w 276"/>
                  <a:gd name="T67" fmla="*/ 159 h 285"/>
                  <a:gd name="T68" fmla="*/ 152 w 276"/>
                  <a:gd name="T69" fmla="*/ 159 h 285"/>
                  <a:gd name="T70" fmla="*/ 159 w 276"/>
                  <a:gd name="T71" fmla="*/ 154 h 285"/>
                  <a:gd name="T72" fmla="*/ 159 w 276"/>
                  <a:gd name="T73" fmla="*/ 154 h 285"/>
                  <a:gd name="T74" fmla="*/ 131 w 276"/>
                  <a:gd name="T75" fmla="*/ 130 h 285"/>
                  <a:gd name="T76" fmla="*/ 131 w 276"/>
                  <a:gd name="T77" fmla="*/ 130 h 285"/>
                  <a:gd name="T78" fmla="*/ 143 w 276"/>
                  <a:gd name="T79" fmla="*/ 115 h 285"/>
                  <a:gd name="T80" fmla="*/ 143 w 276"/>
                  <a:gd name="T81" fmla="*/ 115 h 285"/>
                  <a:gd name="T82" fmla="*/ 173 w 276"/>
                  <a:gd name="T83" fmla="*/ 142 h 285"/>
                  <a:gd name="T84" fmla="*/ 173 w 276"/>
                  <a:gd name="T85" fmla="*/ 142 h 285"/>
                  <a:gd name="T86" fmla="*/ 239 w 276"/>
                  <a:gd name="T87" fmla="*/ 98 h 285"/>
                  <a:gd name="T88" fmla="*/ 239 w 276"/>
                  <a:gd name="T89" fmla="*/ 98 h 285"/>
                  <a:gd name="T90" fmla="*/ 258 w 276"/>
                  <a:gd name="T91" fmla="*/ 126 h 285"/>
                  <a:gd name="T92" fmla="*/ 258 w 276"/>
                  <a:gd name="T93" fmla="*/ 126 h 285"/>
                  <a:gd name="T94" fmla="*/ 159 w 276"/>
                  <a:gd name="T95" fmla="*/ 201 h 285"/>
                  <a:gd name="T96" fmla="*/ 159 w 276"/>
                  <a:gd name="T97" fmla="*/ 201 h 285"/>
                  <a:gd name="T98" fmla="*/ 60 w 276"/>
                  <a:gd name="T99" fmla="*/ 277 h 285"/>
                  <a:gd name="T100" fmla="*/ 60 w 276"/>
                  <a:gd name="T101" fmla="*/ 277 h 285"/>
                  <a:gd name="T102" fmla="*/ 38 w 276"/>
                  <a:gd name="T103" fmla="*/ 267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6" h="285">
                    <a:moveTo>
                      <a:pt x="61" y="188"/>
                    </a:moveTo>
                    <a:lnTo>
                      <a:pt x="61" y="188"/>
                    </a:lnTo>
                    <a:cubicBezTo>
                      <a:pt x="63" y="202"/>
                      <a:pt x="64" y="218"/>
                      <a:pt x="65" y="232"/>
                    </a:cubicBezTo>
                    <a:lnTo>
                      <a:pt x="65" y="232"/>
                    </a:lnTo>
                    <a:cubicBezTo>
                      <a:pt x="74" y="223"/>
                      <a:pt x="85" y="214"/>
                      <a:pt x="95" y="205"/>
                    </a:cubicBezTo>
                    <a:lnTo>
                      <a:pt x="95" y="205"/>
                    </a:lnTo>
                    <a:cubicBezTo>
                      <a:pt x="85" y="202"/>
                      <a:pt x="74" y="198"/>
                      <a:pt x="65" y="192"/>
                    </a:cubicBezTo>
                    <a:lnTo>
                      <a:pt x="65" y="192"/>
                    </a:lnTo>
                    <a:cubicBezTo>
                      <a:pt x="64" y="190"/>
                      <a:pt x="63" y="189"/>
                      <a:pt x="61" y="188"/>
                    </a:cubicBezTo>
                    <a:close/>
                    <a:moveTo>
                      <a:pt x="38" y="267"/>
                    </a:moveTo>
                    <a:lnTo>
                      <a:pt x="38" y="267"/>
                    </a:lnTo>
                    <a:cubicBezTo>
                      <a:pt x="34" y="184"/>
                      <a:pt x="28" y="102"/>
                      <a:pt x="3" y="22"/>
                    </a:cubicBezTo>
                    <a:lnTo>
                      <a:pt x="3" y="22"/>
                    </a:lnTo>
                    <a:cubicBezTo>
                      <a:pt x="0" y="10"/>
                      <a:pt x="13" y="0"/>
                      <a:pt x="24" y="8"/>
                    </a:cubicBezTo>
                    <a:lnTo>
                      <a:pt x="24" y="8"/>
                    </a:lnTo>
                    <a:cubicBezTo>
                      <a:pt x="68" y="41"/>
                      <a:pt x="118" y="64"/>
                      <a:pt x="170" y="81"/>
                    </a:cubicBezTo>
                    <a:lnTo>
                      <a:pt x="170" y="81"/>
                    </a:lnTo>
                    <a:cubicBezTo>
                      <a:pt x="182" y="84"/>
                      <a:pt x="174" y="105"/>
                      <a:pt x="164" y="101"/>
                    </a:cubicBezTo>
                    <a:lnTo>
                      <a:pt x="164" y="101"/>
                    </a:lnTo>
                    <a:cubicBezTo>
                      <a:pt x="119" y="88"/>
                      <a:pt x="78" y="71"/>
                      <a:pt x="39" y="47"/>
                    </a:cubicBezTo>
                    <a:lnTo>
                      <a:pt x="39" y="47"/>
                    </a:lnTo>
                    <a:cubicBezTo>
                      <a:pt x="49" y="91"/>
                      <a:pt x="56" y="134"/>
                      <a:pt x="60" y="177"/>
                    </a:cubicBezTo>
                    <a:lnTo>
                      <a:pt x="60" y="177"/>
                    </a:lnTo>
                    <a:cubicBezTo>
                      <a:pt x="63" y="171"/>
                      <a:pt x="68" y="167"/>
                      <a:pt x="74" y="172"/>
                    </a:cubicBezTo>
                    <a:lnTo>
                      <a:pt x="74" y="172"/>
                    </a:lnTo>
                    <a:cubicBezTo>
                      <a:pt x="86" y="179"/>
                      <a:pt x="99" y="185"/>
                      <a:pt x="113" y="189"/>
                    </a:cubicBezTo>
                    <a:lnTo>
                      <a:pt x="113" y="189"/>
                    </a:lnTo>
                    <a:cubicBezTo>
                      <a:pt x="120" y="184"/>
                      <a:pt x="128" y="177"/>
                      <a:pt x="135" y="171"/>
                    </a:cubicBezTo>
                    <a:lnTo>
                      <a:pt x="135" y="171"/>
                    </a:lnTo>
                    <a:cubicBezTo>
                      <a:pt x="122" y="165"/>
                      <a:pt x="107" y="160"/>
                      <a:pt x="93" y="154"/>
                    </a:cubicBezTo>
                    <a:lnTo>
                      <a:pt x="93" y="154"/>
                    </a:lnTo>
                    <a:cubicBezTo>
                      <a:pt x="81" y="150"/>
                      <a:pt x="89" y="133"/>
                      <a:pt x="101" y="137"/>
                    </a:cubicBezTo>
                    <a:lnTo>
                      <a:pt x="101" y="137"/>
                    </a:lnTo>
                    <a:cubicBezTo>
                      <a:pt x="119" y="142"/>
                      <a:pt x="135" y="150"/>
                      <a:pt x="152" y="159"/>
                    </a:cubicBezTo>
                    <a:lnTo>
                      <a:pt x="152" y="159"/>
                    </a:lnTo>
                    <a:cubicBezTo>
                      <a:pt x="155" y="156"/>
                      <a:pt x="156" y="155"/>
                      <a:pt x="159" y="154"/>
                    </a:cubicBezTo>
                    <a:lnTo>
                      <a:pt x="159" y="154"/>
                    </a:lnTo>
                    <a:cubicBezTo>
                      <a:pt x="148" y="147"/>
                      <a:pt x="139" y="139"/>
                      <a:pt x="131" y="130"/>
                    </a:cubicBezTo>
                    <a:lnTo>
                      <a:pt x="131" y="130"/>
                    </a:lnTo>
                    <a:cubicBezTo>
                      <a:pt x="122" y="122"/>
                      <a:pt x="134" y="108"/>
                      <a:pt x="143" y="115"/>
                    </a:cubicBezTo>
                    <a:lnTo>
                      <a:pt x="143" y="115"/>
                    </a:lnTo>
                    <a:cubicBezTo>
                      <a:pt x="152" y="126"/>
                      <a:pt x="162" y="134"/>
                      <a:pt x="173" y="142"/>
                    </a:cubicBezTo>
                    <a:lnTo>
                      <a:pt x="173" y="142"/>
                    </a:lnTo>
                    <a:cubicBezTo>
                      <a:pt x="195" y="126"/>
                      <a:pt x="216" y="112"/>
                      <a:pt x="239" y="98"/>
                    </a:cubicBezTo>
                    <a:lnTo>
                      <a:pt x="239" y="98"/>
                    </a:lnTo>
                    <a:cubicBezTo>
                      <a:pt x="257" y="88"/>
                      <a:pt x="275" y="113"/>
                      <a:pt x="258" y="126"/>
                    </a:cubicBezTo>
                    <a:lnTo>
                      <a:pt x="258" y="126"/>
                    </a:lnTo>
                    <a:cubicBezTo>
                      <a:pt x="226" y="152"/>
                      <a:pt x="191" y="176"/>
                      <a:pt x="159" y="201"/>
                    </a:cubicBezTo>
                    <a:lnTo>
                      <a:pt x="159" y="201"/>
                    </a:lnTo>
                    <a:cubicBezTo>
                      <a:pt x="126" y="226"/>
                      <a:pt x="94" y="252"/>
                      <a:pt x="60" y="277"/>
                    </a:cubicBezTo>
                    <a:lnTo>
                      <a:pt x="60" y="277"/>
                    </a:lnTo>
                    <a:cubicBezTo>
                      <a:pt x="52" y="284"/>
                      <a:pt x="38" y="277"/>
                      <a:pt x="38" y="267"/>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31" name="Freeform 361">
                <a:extLst>
                  <a:ext uri="{FF2B5EF4-FFF2-40B4-BE49-F238E27FC236}">
                    <a16:creationId xmlns:a16="http://schemas.microsoft.com/office/drawing/2014/main" id="{8A78F596-FC30-D148-9F05-2E30C702E73F}"/>
                  </a:ext>
                </a:extLst>
              </p:cNvPr>
              <p:cNvSpPr>
                <a:spLocks noChangeArrowheads="1"/>
              </p:cNvSpPr>
              <p:nvPr/>
            </p:nvSpPr>
            <p:spPr bwMode="auto">
              <a:xfrm>
                <a:off x="1939112" y="3916288"/>
                <a:ext cx="117126" cy="127367"/>
              </a:xfrm>
              <a:custGeom>
                <a:avLst/>
                <a:gdLst>
                  <a:gd name="T0" fmla="*/ 169 w 270"/>
                  <a:gd name="T1" fmla="*/ 209 h 290"/>
                  <a:gd name="T2" fmla="*/ 169 w 270"/>
                  <a:gd name="T3" fmla="*/ 209 h 290"/>
                  <a:gd name="T4" fmla="*/ 203 w 270"/>
                  <a:gd name="T5" fmla="*/ 239 h 290"/>
                  <a:gd name="T6" fmla="*/ 203 w 270"/>
                  <a:gd name="T7" fmla="*/ 239 h 290"/>
                  <a:gd name="T8" fmla="*/ 205 w 270"/>
                  <a:gd name="T9" fmla="*/ 197 h 290"/>
                  <a:gd name="T10" fmla="*/ 205 w 270"/>
                  <a:gd name="T11" fmla="*/ 197 h 290"/>
                  <a:gd name="T12" fmla="*/ 174 w 270"/>
                  <a:gd name="T13" fmla="*/ 209 h 290"/>
                  <a:gd name="T14" fmla="*/ 174 w 270"/>
                  <a:gd name="T15" fmla="*/ 209 h 290"/>
                  <a:gd name="T16" fmla="*/ 169 w 270"/>
                  <a:gd name="T17" fmla="*/ 209 h 290"/>
                  <a:gd name="T18" fmla="*/ 205 w 270"/>
                  <a:gd name="T19" fmla="*/ 281 h 290"/>
                  <a:gd name="T20" fmla="*/ 205 w 270"/>
                  <a:gd name="T21" fmla="*/ 281 h 290"/>
                  <a:gd name="T22" fmla="*/ 12 w 270"/>
                  <a:gd name="T23" fmla="*/ 131 h 290"/>
                  <a:gd name="T24" fmla="*/ 12 w 270"/>
                  <a:gd name="T25" fmla="*/ 131 h 290"/>
                  <a:gd name="T26" fmla="*/ 16 w 270"/>
                  <a:gd name="T27" fmla="*/ 106 h 290"/>
                  <a:gd name="T28" fmla="*/ 16 w 270"/>
                  <a:gd name="T29" fmla="*/ 106 h 290"/>
                  <a:gd name="T30" fmla="*/ 171 w 270"/>
                  <a:gd name="T31" fmla="*/ 56 h 290"/>
                  <a:gd name="T32" fmla="*/ 171 w 270"/>
                  <a:gd name="T33" fmla="*/ 56 h 290"/>
                  <a:gd name="T34" fmla="*/ 182 w 270"/>
                  <a:gd name="T35" fmla="*/ 75 h 290"/>
                  <a:gd name="T36" fmla="*/ 182 w 270"/>
                  <a:gd name="T37" fmla="*/ 75 h 290"/>
                  <a:gd name="T38" fmla="*/ 54 w 270"/>
                  <a:gd name="T39" fmla="*/ 125 h 290"/>
                  <a:gd name="T40" fmla="*/ 54 w 270"/>
                  <a:gd name="T41" fmla="*/ 125 h 290"/>
                  <a:gd name="T42" fmla="*/ 159 w 270"/>
                  <a:gd name="T43" fmla="*/ 202 h 290"/>
                  <a:gd name="T44" fmla="*/ 159 w 270"/>
                  <a:gd name="T45" fmla="*/ 202 h 290"/>
                  <a:gd name="T46" fmla="*/ 166 w 270"/>
                  <a:gd name="T47" fmla="*/ 188 h 290"/>
                  <a:gd name="T48" fmla="*/ 166 w 270"/>
                  <a:gd name="T49" fmla="*/ 188 h 290"/>
                  <a:gd name="T50" fmla="*/ 207 w 270"/>
                  <a:gd name="T51" fmla="*/ 173 h 290"/>
                  <a:gd name="T52" fmla="*/ 207 w 270"/>
                  <a:gd name="T53" fmla="*/ 173 h 290"/>
                  <a:gd name="T54" fmla="*/ 209 w 270"/>
                  <a:gd name="T55" fmla="*/ 144 h 290"/>
                  <a:gd name="T56" fmla="*/ 209 w 270"/>
                  <a:gd name="T57" fmla="*/ 144 h 290"/>
                  <a:gd name="T58" fmla="*/ 167 w 270"/>
                  <a:gd name="T59" fmla="*/ 163 h 290"/>
                  <a:gd name="T60" fmla="*/ 167 w 270"/>
                  <a:gd name="T61" fmla="*/ 163 h 290"/>
                  <a:gd name="T62" fmla="*/ 161 w 270"/>
                  <a:gd name="T63" fmla="*/ 144 h 290"/>
                  <a:gd name="T64" fmla="*/ 161 w 270"/>
                  <a:gd name="T65" fmla="*/ 144 h 290"/>
                  <a:gd name="T66" fmla="*/ 213 w 270"/>
                  <a:gd name="T67" fmla="*/ 125 h 290"/>
                  <a:gd name="T68" fmla="*/ 213 w 270"/>
                  <a:gd name="T69" fmla="*/ 125 h 290"/>
                  <a:gd name="T70" fmla="*/ 213 w 270"/>
                  <a:gd name="T71" fmla="*/ 116 h 290"/>
                  <a:gd name="T72" fmla="*/ 213 w 270"/>
                  <a:gd name="T73" fmla="*/ 116 h 290"/>
                  <a:gd name="T74" fmla="*/ 178 w 270"/>
                  <a:gd name="T75" fmla="*/ 118 h 290"/>
                  <a:gd name="T76" fmla="*/ 178 w 270"/>
                  <a:gd name="T77" fmla="*/ 118 h 290"/>
                  <a:gd name="T78" fmla="*/ 177 w 270"/>
                  <a:gd name="T79" fmla="*/ 100 h 290"/>
                  <a:gd name="T80" fmla="*/ 177 w 270"/>
                  <a:gd name="T81" fmla="*/ 100 h 290"/>
                  <a:gd name="T82" fmla="*/ 217 w 270"/>
                  <a:gd name="T83" fmla="*/ 97 h 290"/>
                  <a:gd name="T84" fmla="*/ 217 w 270"/>
                  <a:gd name="T85" fmla="*/ 97 h 290"/>
                  <a:gd name="T86" fmla="*/ 232 w 270"/>
                  <a:gd name="T87" fmla="*/ 21 h 290"/>
                  <a:gd name="T88" fmla="*/ 232 w 270"/>
                  <a:gd name="T89" fmla="*/ 21 h 290"/>
                  <a:gd name="T90" fmla="*/ 266 w 270"/>
                  <a:gd name="T91" fmla="*/ 26 h 290"/>
                  <a:gd name="T92" fmla="*/ 266 w 270"/>
                  <a:gd name="T93" fmla="*/ 26 h 290"/>
                  <a:gd name="T94" fmla="*/ 248 w 270"/>
                  <a:gd name="T95" fmla="*/ 150 h 290"/>
                  <a:gd name="T96" fmla="*/ 248 w 270"/>
                  <a:gd name="T97" fmla="*/ 150 h 290"/>
                  <a:gd name="T98" fmla="*/ 230 w 270"/>
                  <a:gd name="T99" fmla="*/ 273 h 290"/>
                  <a:gd name="T100" fmla="*/ 230 w 270"/>
                  <a:gd name="T101" fmla="*/ 273 h 290"/>
                  <a:gd name="T102" fmla="*/ 205 w 270"/>
                  <a:gd name="T103" fmla="*/ 281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0" h="290">
                    <a:moveTo>
                      <a:pt x="169" y="209"/>
                    </a:moveTo>
                    <a:lnTo>
                      <a:pt x="169" y="209"/>
                    </a:lnTo>
                    <a:cubicBezTo>
                      <a:pt x="179" y="219"/>
                      <a:pt x="191" y="229"/>
                      <a:pt x="203" y="239"/>
                    </a:cubicBezTo>
                    <a:lnTo>
                      <a:pt x="203" y="239"/>
                    </a:lnTo>
                    <a:cubicBezTo>
                      <a:pt x="203" y="225"/>
                      <a:pt x="204" y="211"/>
                      <a:pt x="205" y="197"/>
                    </a:cubicBezTo>
                    <a:lnTo>
                      <a:pt x="205" y="197"/>
                    </a:lnTo>
                    <a:cubicBezTo>
                      <a:pt x="195" y="202"/>
                      <a:pt x="186" y="206"/>
                      <a:pt x="174" y="209"/>
                    </a:cubicBezTo>
                    <a:lnTo>
                      <a:pt x="174" y="209"/>
                    </a:lnTo>
                    <a:cubicBezTo>
                      <a:pt x="173" y="209"/>
                      <a:pt x="170" y="209"/>
                      <a:pt x="169" y="209"/>
                    </a:cubicBezTo>
                    <a:close/>
                    <a:moveTo>
                      <a:pt x="205" y="281"/>
                    </a:moveTo>
                    <a:lnTo>
                      <a:pt x="205" y="281"/>
                    </a:lnTo>
                    <a:cubicBezTo>
                      <a:pt x="146" y="225"/>
                      <a:pt x="85" y="171"/>
                      <a:pt x="12" y="131"/>
                    </a:cubicBezTo>
                    <a:lnTo>
                      <a:pt x="12" y="131"/>
                    </a:lnTo>
                    <a:cubicBezTo>
                      <a:pt x="0" y="126"/>
                      <a:pt x="2" y="108"/>
                      <a:pt x="16" y="106"/>
                    </a:cubicBezTo>
                    <a:lnTo>
                      <a:pt x="16" y="106"/>
                    </a:lnTo>
                    <a:cubicBezTo>
                      <a:pt x="70" y="98"/>
                      <a:pt x="123" y="81"/>
                      <a:pt x="171" y="56"/>
                    </a:cubicBezTo>
                    <a:lnTo>
                      <a:pt x="171" y="56"/>
                    </a:lnTo>
                    <a:cubicBezTo>
                      <a:pt x="182" y="51"/>
                      <a:pt x="192" y="70"/>
                      <a:pt x="182" y="75"/>
                    </a:cubicBezTo>
                    <a:lnTo>
                      <a:pt x="182" y="75"/>
                    </a:lnTo>
                    <a:cubicBezTo>
                      <a:pt x="140" y="97"/>
                      <a:pt x="98" y="113"/>
                      <a:pt x="54" y="125"/>
                    </a:cubicBezTo>
                    <a:lnTo>
                      <a:pt x="54" y="125"/>
                    </a:lnTo>
                    <a:cubicBezTo>
                      <a:pt x="92" y="146"/>
                      <a:pt x="127" y="173"/>
                      <a:pt x="159" y="202"/>
                    </a:cubicBezTo>
                    <a:lnTo>
                      <a:pt x="159" y="202"/>
                    </a:lnTo>
                    <a:cubicBezTo>
                      <a:pt x="158" y="196"/>
                      <a:pt x="159" y="189"/>
                      <a:pt x="166" y="188"/>
                    </a:cubicBezTo>
                    <a:lnTo>
                      <a:pt x="166" y="188"/>
                    </a:lnTo>
                    <a:cubicBezTo>
                      <a:pt x="180" y="185"/>
                      <a:pt x="194" y="180"/>
                      <a:pt x="207" y="173"/>
                    </a:cubicBezTo>
                    <a:lnTo>
                      <a:pt x="207" y="173"/>
                    </a:lnTo>
                    <a:cubicBezTo>
                      <a:pt x="208" y="164"/>
                      <a:pt x="209" y="154"/>
                      <a:pt x="209" y="144"/>
                    </a:cubicBezTo>
                    <a:lnTo>
                      <a:pt x="209" y="144"/>
                    </a:lnTo>
                    <a:cubicBezTo>
                      <a:pt x="196" y="151"/>
                      <a:pt x="182" y="156"/>
                      <a:pt x="167" y="163"/>
                    </a:cubicBezTo>
                    <a:lnTo>
                      <a:pt x="167" y="163"/>
                    </a:lnTo>
                    <a:cubicBezTo>
                      <a:pt x="156" y="167"/>
                      <a:pt x="150" y="150"/>
                      <a:pt x="161" y="144"/>
                    </a:cubicBezTo>
                    <a:lnTo>
                      <a:pt x="161" y="144"/>
                    </a:lnTo>
                    <a:cubicBezTo>
                      <a:pt x="178" y="135"/>
                      <a:pt x="195" y="130"/>
                      <a:pt x="213" y="125"/>
                    </a:cubicBezTo>
                    <a:lnTo>
                      <a:pt x="213" y="125"/>
                    </a:lnTo>
                    <a:cubicBezTo>
                      <a:pt x="213" y="121"/>
                      <a:pt x="213" y="118"/>
                      <a:pt x="213" y="116"/>
                    </a:cubicBezTo>
                    <a:lnTo>
                      <a:pt x="213" y="116"/>
                    </a:lnTo>
                    <a:cubicBezTo>
                      <a:pt x="203" y="118"/>
                      <a:pt x="190" y="118"/>
                      <a:pt x="178" y="118"/>
                    </a:cubicBezTo>
                    <a:lnTo>
                      <a:pt x="178" y="118"/>
                    </a:lnTo>
                    <a:cubicBezTo>
                      <a:pt x="165" y="118"/>
                      <a:pt x="163" y="100"/>
                      <a:pt x="177" y="100"/>
                    </a:cubicBezTo>
                    <a:lnTo>
                      <a:pt x="177" y="100"/>
                    </a:lnTo>
                    <a:cubicBezTo>
                      <a:pt x="190" y="100"/>
                      <a:pt x="203" y="100"/>
                      <a:pt x="217" y="97"/>
                    </a:cubicBezTo>
                    <a:lnTo>
                      <a:pt x="217" y="97"/>
                    </a:lnTo>
                    <a:cubicBezTo>
                      <a:pt x="221" y="72"/>
                      <a:pt x="226" y="46"/>
                      <a:pt x="232" y="21"/>
                    </a:cubicBezTo>
                    <a:lnTo>
                      <a:pt x="232" y="21"/>
                    </a:lnTo>
                    <a:cubicBezTo>
                      <a:pt x="238" y="0"/>
                      <a:pt x="269" y="5"/>
                      <a:pt x="266" y="26"/>
                    </a:cubicBezTo>
                    <a:lnTo>
                      <a:pt x="266" y="26"/>
                    </a:lnTo>
                    <a:cubicBezTo>
                      <a:pt x="262" y="68"/>
                      <a:pt x="253" y="109"/>
                      <a:pt x="248" y="150"/>
                    </a:cubicBezTo>
                    <a:lnTo>
                      <a:pt x="248" y="150"/>
                    </a:lnTo>
                    <a:cubicBezTo>
                      <a:pt x="241" y="192"/>
                      <a:pt x="236" y="232"/>
                      <a:pt x="230" y="273"/>
                    </a:cubicBezTo>
                    <a:lnTo>
                      <a:pt x="230" y="273"/>
                    </a:lnTo>
                    <a:cubicBezTo>
                      <a:pt x="229" y="284"/>
                      <a:pt x="215" y="289"/>
                      <a:pt x="205" y="281"/>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32" name="Freeform 362">
                <a:extLst>
                  <a:ext uri="{FF2B5EF4-FFF2-40B4-BE49-F238E27FC236}">
                    <a16:creationId xmlns:a16="http://schemas.microsoft.com/office/drawing/2014/main" id="{A6A7F081-5E39-AF42-B215-807BF3B52CE3}"/>
                  </a:ext>
                </a:extLst>
              </p:cNvPr>
              <p:cNvSpPr>
                <a:spLocks noChangeArrowheads="1"/>
              </p:cNvSpPr>
              <p:nvPr/>
            </p:nvSpPr>
            <p:spPr bwMode="auto">
              <a:xfrm>
                <a:off x="1747317" y="3916288"/>
                <a:ext cx="118591" cy="127367"/>
              </a:xfrm>
              <a:custGeom>
                <a:avLst/>
                <a:gdLst>
                  <a:gd name="T0" fmla="*/ 175 w 272"/>
                  <a:gd name="T1" fmla="*/ 194 h 291"/>
                  <a:gd name="T2" fmla="*/ 175 w 272"/>
                  <a:gd name="T3" fmla="*/ 194 h 291"/>
                  <a:gd name="T4" fmla="*/ 218 w 272"/>
                  <a:gd name="T5" fmla="*/ 182 h 291"/>
                  <a:gd name="T6" fmla="*/ 218 w 272"/>
                  <a:gd name="T7" fmla="*/ 182 h 291"/>
                  <a:gd name="T8" fmla="*/ 185 w 272"/>
                  <a:gd name="T9" fmla="*/ 157 h 291"/>
                  <a:gd name="T10" fmla="*/ 185 w 272"/>
                  <a:gd name="T11" fmla="*/ 157 h 291"/>
                  <a:gd name="T12" fmla="*/ 177 w 272"/>
                  <a:gd name="T13" fmla="*/ 190 h 291"/>
                  <a:gd name="T14" fmla="*/ 177 w 272"/>
                  <a:gd name="T15" fmla="*/ 190 h 291"/>
                  <a:gd name="T16" fmla="*/ 175 w 272"/>
                  <a:gd name="T17" fmla="*/ 194 h 291"/>
                  <a:gd name="T18" fmla="*/ 257 w 272"/>
                  <a:gd name="T19" fmla="*/ 202 h 291"/>
                  <a:gd name="T20" fmla="*/ 257 w 272"/>
                  <a:gd name="T21" fmla="*/ 202 h 291"/>
                  <a:gd name="T22" fmla="*/ 25 w 272"/>
                  <a:gd name="T23" fmla="*/ 285 h 291"/>
                  <a:gd name="T24" fmla="*/ 25 w 272"/>
                  <a:gd name="T25" fmla="*/ 285 h 291"/>
                  <a:gd name="T26" fmla="*/ 6 w 272"/>
                  <a:gd name="T27" fmla="*/ 266 h 291"/>
                  <a:gd name="T28" fmla="*/ 6 w 272"/>
                  <a:gd name="T29" fmla="*/ 266 h 291"/>
                  <a:gd name="T30" fmla="*/ 49 w 272"/>
                  <a:gd name="T31" fmla="*/ 109 h 291"/>
                  <a:gd name="T32" fmla="*/ 49 w 272"/>
                  <a:gd name="T33" fmla="*/ 109 h 291"/>
                  <a:gd name="T34" fmla="*/ 71 w 272"/>
                  <a:gd name="T35" fmla="*/ 111 h 291"/>
                  <a:gd name="T36" fmla="*/ 71 w 272"/>
                  <a:gd name="T37" fmla="*/ 111 h 291"/>
                  <a:gd name="T38" fmla="*/ 42 w 272"/>
                  <a:gd name="T39" fmla="*/ 244 h 291"/>
                  <a:gd name="T40" fmla="*/ 42 w 272"/>
                  <a:gd name="T41" fmla="*/ 244 h 291"/>
                  <a:gd name="T42" fmla="*/ 164 w 272"/>
                  <a:gd name="T43" fmla="*/ 198 h 291"/>
                  <a:gd name="T44" fmla="*/ 164 w 272"/>
                  <a:gd name="T45" fmla="*/ 198 h 291"/>
                  <a:gd name="T46" fmla="*/ 156 w 272"/>
                  <a:gd name="T47" fmla="*/ 185 h 291"/>
                  <a:gd name="T48" fmla="*/ 156 w 272"/>
                  <a:gd name="T49" fmla="*/ 185 h 291"/>
                  <a:gd name="T50" fmla="*/ 165 w 272"/>
                  <a:gd name="T51" fmla="*/ 143 h 291"/>
                  <a:gd name="T52" fmla="*/ 165 w 272"/>
                  <a:gd name="T53" fmla="*/ 143 h 291"/>
                  <a:gd name="T54" fmla="*/ 144 w 272"/>
                  <a:gd name="T55" fmla="*/ 124 h 291"/>
                  <a:gd name="T56" fmla="*/ 144 w 272"/>
                  <a:gd name="T57" fmla="*/ 124 h 291"/>
                  <a:gd name="T58" fmla="*/ 135 w 272"/>
                  <a:gd name="T59" fmla="*/ 170 h 291"/>
                  <a:gd name="T60" fmla="*/ 135 w 272"/>
                  <a:gd name="T61" fmla="*/ 170 h 291"/>
                  <a:gd name="T62" fmla="*/ 116 w 272"/>
                  <a:gd name="T63" fmla="*/ 165 h 291"/>
                  <a:gd name="T64" fmla="*/ 116 w 272"/>
                  <a:gd name="T65" fmla="*/ 165 h 291"/>
                  <a:gd name="T66" fmla="*/ 127 w 272"/>
                  <a:gd name="T67" fmla="*/ 111 h 291"/>
                  <a:gd name="T68" fmla="*/ 127 w 272"/>
                  <a:gd name="T69" fmla="*/ 111 h 291"/>
                  <a:gd name="T70" fmla="*/ 121 w 272"/>
                  <a:gd name="T71" fmla="*/ 106 h 291"/>
                  <a:gd name="T72" fmla="*/ 121 w 272"/>
                  <a:gd name="T73" fmla="*/ 106 h 291"/>
                  <a:gd name="T74" fmla="*/ 105 w 272"/>
                  <a:gd name="T75" fmla="*/ 139 h 291"/>
                  <a:gd name="T76" fmla="*/ 105 w 272"/>
                  <a:gd name="T77" fmla="*/ 139 h 291"/>
                  <a:gd name="T78" fmla="*/ 88 w 272"/>
                  <a:gd name="T79" fmla="*/ 128 h 291"/>
                  <a:gd name="T80" fmla="*/ 88 w 272"/>
                  <a:gd name="T81" fmla="*/ 128 h 291"/>
                  <a:gd name="T82" fmla="*/ 108 w 272"/>
                  <a:gd name="T83" fmla="*/ 93 h 291"/>
                  <a:gd name="T84" fmla="*/ 108 w 272"/>
                  <a:gd name="T85" fmla="*/ 93 h 291"/>
                  <a:gd name="T86" fmla="*/ 52 w 272"/>
                  <a:gd name="T87" fmla="*/ 39 h 291"/>
                  <a:gd name="T88" fmla="*/ 52 w 272"/>
                  <a:gd name="T89" fmla="*/ 39 h 291"/>
                  <a:gd name="T90" fmla="*/ 75 w 272"/>
                  <a:gd name="T91" fmla="*/ 14 h 291"/>
                  <a:gd name="T92" fmla="*/ 75 w 272"/>
                  <a:gd name="T93" fmla="*/ 14 h 291"/>
                  <a:gd name="T94" fmla="*/ 168 w 272"/>
                  <a:gd name="T95" fmla="*/ 96 h 291"/>
                  <a:gd name="T96" fmla="*/ 168 w 272"/>
                  <a:gd name="T97" fmla="*/ 96 h 291"/>
                  <a:gd name="T98" fmla="*/ 263 w 272"/>
                  <a:gd name="T99" fmla="*/ 177 h 291"/>
                  <a:gd name="T100" fmla="*/ 263 w 272"/>
                  <a:gd name="T101" fmla="*/ 177 h 291"/>
                  <a:gd name="T102" fmla="*/ 257 w 272"/>
                  <a:gd name="T103" fmla="*/ 202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2" h="291">
                    <a:moveTo>
                      <a:pt x="175" y="194"/>
                    </a:moveTo>
                    <a:lnTo>
                      <a:pt x="175" y="194"/>
                    </a:lnTo>
                    <a:cubicBezTo>
                      <a:pt x="189" y="190"/>
                      <a:pt x="204" y="186"/>
                      <a:pt x="218" y="182"/>
                    </a:cubicBezTo>
                    <a:lnTo>
                      <a:pt x="218" y="182"/>
                    </a:lnTo>
                    <a:cubicBezTo>
                      <a:pt x="208" y="173"/>
                      <a:pt x="197" y="166"/>
                      <a:pt x="185" y="157"/>
                    </a:cubicBezTo>
                    <a:lnTo>
                      <a:pt x="185" y="157"/>
                    </a:lnTo>
                    <a:cubicBezTo>
                      <a:pt x="184" y="168"/>
                      <a:pt x="181" y="180"/>
                      <a:pt x="177" y="190"/>
                    </a:cubicBezTo>
                    <a:lnTo>
                      <a:pt x="177" y="190"/>
                    </a:lnTo>
                    <a:cubicBezTo>
                      <a:pt x="177" y="191"/>
                      <a:pt x="176" y="193"/>
                      <a:pt x="175" y="194"/>
                    </a:cubicBezTo>
                    <a:close/>
                    <a:moveTo>
                      <a:pt x="257" y="202"/>
                    </a:moveTo>
                    <a:lnTo>
                      <a:pt x="257" y="202"/>
                    </a:lnTo>
                    <a:cubicBezTo>
                      <a:pt x="176" y="223"/>
                      <a:pt x="98" y="244"/>
                      <a:pt x="25" y="285"/>
                    </a:cubicBezTo>
                    <a:lnTo>
                      <a:pt x="25" y="285"/>
                    </a:lnTo>
                    <a:cubicBezTo>
                      <a:pt x="13" y="290"/>
                      <a:pt x="0" y="278"/>
                      <a:pt x="6" y="266"/>
                    </a:cubicBezTo>
                    <a:lnTo>
                      <a:pt x="6" y="266"/>
                    </a:lnTo>
                    <a:cubicBezTo>
                      <a:pt x="30" y="216"/>
                      <a:pt x="43" y="164"/>
                      <a:pt x="49" y="109"/>
                    </a:cubicBezTo>
                    <a:lnTo>
                      <a:pt x="49" y="109"/>
                    </a:lnTo>
                    <a:cubicBezTo>
                      <a:pt x="51" y="97"/>
                      <a:pt x="71" y="99"/>
                      <a:pt x="71" y="111"/>
                    </a:cubicBezTo>
                    <a:lnTo>
                      <a:pt x="71" y="111"/>
                    </a:lnTo>
                    <a:cubicBezTo>
                      <a:pt x="66" y="157"/>
                      <a:pt x="56" y="201"/>
                      <a:pt x="42" y="244"/>
                    </a:cubicBezTo>
                    <a:lnTo>
                      <a:pt x="42" y="244"/>
                    </a:lnTo>
                    <a:cubicBezTo>
                      <a:pt x="81" y="224"/>
                      <a:pt x="122" y="210"/>
                      <a:pt x="164" y="198"/>
                    </a:cubicBezTo>
                    <a:lnTo>
                      <a:pt x="164" y="198"/>
                    </a:lnTo>
                    <a:cubicBezTo>
                      <a:pt x="159" y="197"/>
                      <a:pt x="154" y="193"/>
                      <a:pt x="156" y="185"/>
                    </a:cubicBezTo>
                    <a:lnTo>
                      <a:pt x="156" y="185"/>
                    </a:lnTo>
                    <a:cubicBezTo>
                      <a:pt x="162" y="172"/>
                      <a:pt x="164" y="157"/>
                      <a:pt x="165" y="143"/>
                    </a:cubicBezTo>
                    <a:lnTo>
                      <a:pt x="165" y="143"/>
                    </a:lnTo>
                    <a:cubicBezTo>
                      <a:pt x="159" y="136"/>
                      <a:pt x="151" y="131"/>
                      <a:pt x="144" y="124"/>
                    </a:cubicBezTo>
                    <a:lnTo>
                      <a:pt x="144" y="124"/>
                    </a:lnTo>
                    <a:cubicBezTo>
                      <a:pt x="141" y="140"/>
                      <a:pt x="138" y="155"/>
                      <a:pt x="135" y="170"/>
                    </a:cubicBezTo>
                    <a:lnTo>
                      <a:pt x="135" y="170"/>
                    </a:lnTo>
                    <a:cubicBezTo>
                      <a:pt x="133" y="184"/>
                      <a:pt x="116" y="177"/>
                      <a:pt x="116" y="165"/>
                    </a:cubicBezTo>
                    <a:lnTo>
                      <a:pt x="116" y="165"/>
                    </a:lnTo>
                    <a:cubicBezTo>
                      <a:pt x="118" y="147"/>
                      <a:pt x="123" y="128"/>
                      <a:pt x="127" y="111"/>
                    </a:cubicBezTo>
                    <a:lnTo>
                      <a:pt x="127" y="111"/>
                    </a:lnTo>
                    <a:cubicBezTo>
                      <a:pt x="126" y="109"/>
                      <a:pt x="123" y="107"/>
                      <a:pt x="121" y="106"/>
                    </a:cubicBezTo>
                    <a:lnTo>
                      <a:pt x="121" y="106"/>
                    </a:lnTo>
                    <a:cubicBezTo>
                      <a:pt x="117" y="117"/>
                      <a:pt x="110" y="127"/>
                      <a:pt x="105" y="139"/>
                    </a:cubicBezTo>
                    <a:lnTo>
                      <a:pt x="105" y="139"/>
                    </a:lnTo>
                    <a:cubicBezTo>
                      <a:pt x="97" y="148"/>
                      <a:pt x="80" y="139"/>
                      <a:pt x="88" y="128"/>
                    </a:cubicBezTo>
                    <a:lnTo>
                      <a:pt x="88" y="128"/>
                    </a:lnTo>
                    <a:cubicBezTo>
                      <a:pt x="95" y="118"/>
                      <a:pt x="102" y="106"/>
                      <a:pt x="108" y="93"/>
                    </a:cubicBezTo>
                    <a:lnTo>
                      <a:pt x="108" y="93"/>
                    </a:lnTo>
                    <a:cubicBezTo>
                      <a:pt x="88" y="76"/>
                      <a:pt x="70" y="57"/>
                      <a:pt x="52" y="39"/>
                    </a:cubicBezTo>
                    <a:lnTo>
                      <a:pt x="52" y="39"/>
                    </a:lnTo>
                    <a:cubicBezTo>
                      <a:pt x="38" y="22"/>
                      <a:pt x="58" y="0"/>
                      <a:pt x="75" y="14"/>
                    </a:cubicBezTo>
                    <a:lnTo>
                      <a:pt x="75" y="14"/>
                    </a:lnTo>
                    <a:cubicBezTo>
                      <a:pt x="108" y="40"/>
                      <a:pt x="137" y="69"/>
                      <a:pt x="168" y="96"/>
                    </a:cubicBezTo>
                    <a:lnTo>
                      <a:pt x="168" y="96"/>
                    </a:lnTo>
                    <a:cubicBezTo>
                      <a:pt x="200" y="123"/>
                      <a:pt x="231" y="149"/>
                      <a:pt x="263" y="177"/>
                    </a:cubicBezTo>
                    <a:lnTo>
                      <a:pt x="263" y="177"/>
                    </a:lnTo>
                    <a:cubicBezTo>
                      <a:pt x="271" y="185"/>
                      <a:pt x="268" y="199"/>
                      <a:pt x="257" y="202"/>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33" name="Freeform 363">
                <a:extLst>
                  <a:ext uri="{FF2B5EF4-FFF2-40B4-BE49-F238E27FC236}">
                    <a16:creationId xmlns:a16="http://schemas.microsoft.com/office/drawing/2014/main" id="{82BCE18C-3BD4-0D4A-A85A-830F31845F65}"/>
                  </a:ext>
                </a:extLst>
              </p:cNvPr>
              <p:cNvSpPr>
                <a:spLocks noChangeArrowheads="1"/>
              </p:cNvSpPr>
              <p:nvPr/>
            </p:nvSpPr>
            <p:spPr bwMode="auto">
              <a:xfrm>
                <a:off x="3384156" y="3919215"/>
                <a:ext cx="125911" cy="114191"/>
              </a:xfrm>
              <a:custGeom>
                <a:avLst/>
                <a:gdLst>
                  <a:gd name="T0" fmla="*/ 192 w 286"/>
                  <a:gd name="T1" fmla="*/ 221 h 266"/>
                  <a:gd name="T2" fmla="*/ 192 w 286"/>
                  <a:gd name="T3" fmla="*/ 221 h 266"/>
                  <a:gd name="T4" fmla="*/ 237 w 286"/>
                  <a:gd name="T5" fmla="*/ 223 h 266"/>
                  <a:gd name="T6" fmla="*/ 237 w 286"/>
                  <a:gd name="T7" fmla="*/ 223 h 266"/>
                  <a:gd name="T8" fmla="*/ 212 w 286"/>
                  <a:gd name="T9" fmla="*/ 188 h 266"/>
                  <a:gd name="T10" fmla="*/ 212 w 286"/>
                  <a:gd name="T11" fmla="*/ 188 h 266"/>
                  <a:gd name="T12" fmla="*/ 196 w 286"/>
                  <a:gd name="T13" fmla="*/ 217 h 266"/>
                  <a:gd name="T14" fmla="*/ 196 w 286"/>
                  <a:gd name="T15" fmla="*/ 217 h 266"/>
                  <a:gd name="T16" fmla="*/ 192 w 286"/>
                  <a:gd name="T17" fmla="*/ 221 h 266"/>
                  <a:gd name="T18" fmla="*/ 268 w 286"/>
                  <a:gd name="T19" fmla="*/ 253 h 266"/>
                  <a:gd name="T20" fmla="*/ 268 w 286"/>
                  <a:gd name="T21" fmla="*/ 253 h 266"/>
                  <a:gd name="T22" fmla="*/ 21 w 286"/>
                  <a:gd name="T23" fmla="*/ 262 h 266"/>
                  <a:gd name="T24" fmla="*/ 21 w 286"/>
                  <a:gd name="T25" fmla="*/ 262 h 266"/>
                  <a:gd name="T26" fmla="*/ 9 w 286"/>
                  <a:gd name="T27" fmla="*/ 240 h 266"/>
                  <a:gd name="T28" fmla="*/ 9 w 286"/>
                  <a:gd name="T29" fmla="*/ 240 h 266"/>
                  <a:gd name="T30" fmla="*/ 96 w 286"/>
                  <a:gd name="T31" fmla="*/ 102 h 266"/>
                  <a:gd name="T32" fmla="*/ 96 w 286"/>
                  <a:gd name="T33" fmla="*/ 102 h 266"/>
                  <a:gd name="T34" fmla="*/ 116 w 286"/>
                  <a:gd name="T35" fmla="*/ 111 h 266"/>
                  <a:gd name="T36" fmla="*/ 116 w 286"/>
                  <a:gd name="T37" fmla="*/ 111 h 266"/>
                  <a:gd name="T38" fmla="*/ 50 w 286"/>
                  <a:gd name="T39" fmla="*/ 229 h 266"/>
                  <a:gd name="T40" fmla="*/ 50 w 286"/>
                  <a:gd name="T41" fmla="*/ 229 h 266"/>
                  <a:gd name="T42" fmla="*/ 180 w 286"/>
                  <a:gd name="T43" fmla="*/ 221 h 266"/>
                  <a:gd name="T44" fmla="*/ 180 w 286"/>
                  <a:gd name="T45" fmla="*/ 221 h 266"/>
                  <a:gd name="T46" fmla="*/ 177 w 286"/>
                  <a:gd name="T47" fmla="*/ 205 h 266"/>
                  <a:gd name="T48" fmla="*/ 177 w 286"/>
                  <a:gd name="T49" fmla="*/ 205 h 266"/>
                  <a:gd name="T50" fmla="*/ 198 w 286"/>
                  <a:gd name="T51" fmla="*/ 169 h 266"/>
                  <a:gd name="T52" fmla="*/ 198 w 286"/>
                  <a:gd name="T53" fmla="*/ 169 h 266"/>
                  <a:gd name="T54" fmla="*/ 181 w 286"/>
                  <a:gd name="T55" fmla="*/ 145 h 266"/>
                  <a:gd name="T56" fmla="*/ 181 w 286"/>
                  <a:gd name="T57" fmla="*/ 145 h 266"/>
                  <a:gd name="T58" fmla="*/ 162 w 286"/>
                  <a:gd name="T59" fmla="*/ 186 h 266"/>
                  <a:gd name="T60" fmla="*/ 162 w 286"/>
                  <a:gd name="T61" fmla="*/ 186 h 266"/>
                  <a:gd name="T62" fmla="*/ 145 w 286"/>
                  <a:gd name="T63" fmla="*/ 177 h 266"/>
                  <a:gd name="T64" fmla="*/ 145 w 286"/>
                  <a:gd name="T65" fmla="*/ 177 h 266"/>
                  <a:gd name="T66" fmla="*/ 171 w 286"/>
                  <a:gd name="T67" fmla="*/ 127 h 266"/>
                  <a:gd name="T68" fmla="*/ 171 w 286"/>
                  <a:gd name="T69" fmla="*/ 127 h 266"/>
                  <a:gd name="T70" fmla="*/ 167 w 286"/>
                  <a:gd name="T71" fmla="*/ 120 h 266"/>
                  <a:gd name="T72" fmla="*/ 167 w 286"/>
                  <a:gd name="T73" fmla="*/ 120 h 266"/>
                  <a:gd name="T74" fmla="*/ 141 w 286"/>
                  <a:gd name="T75" fmla="*/ 146 h 266"/>
                  <a:gd name="T76" fmla="*/ 141 w 286"/>
                  <a:gd name="T77" fmla="*/ 146 h 266"/>
                  <a:gd name="T78" fmla="*/ 127 w 286"/>
                  <a:gd name="T79" fmla="*/ 133 h 266"/>
                  <a:gd name="T80" fmla="*/ 127 w 286"/>
                  <a:gd name="T81" fmla="*/ 133 h 266"/>
                  <a:gd name="T82" fmla="*/ 158 w 286"/>
                  <a:gd name="T83" fmla="*/ 104 h 266"/>
                  <a:gd name="T84" fmla="*/ 158 w 286"/>
                  <a:gd name="T85" fmla="*/ 104 h 266"/>
                  <a:gd name="T86" fmla="*/ 120 w 286"/>
                  <a:gd name="T87" fmla="*/ 36 h 266"/>
                  <a:gd name="T88" fmla="*/ 120 w 286"/>
                  <a:gd name="T89" fmla="*/ 36 h 266"/>
                  <a:gd name="T90" fmla="*/ 150 w 286"/>
                  <a:gd name="T91" fmla="*/ 19 h 266"/>
                  <a:gd name="T92" fmla="*/ 150 w 286"/>
                  <a:gd name="T93" fmla="*/ 19 h 266"/>
                  <a:gd name="T94" fmla="*/ 214 w 286"/>
                  <a:gd name="T95" fmla="*/ 125 h 266"/>
                  <a:gd name="T96" fmla="*/ 214 w 286"/>
                  <a:gd name="T97" fmla="*/ 125 h 266"/>
                  <a:gd name="T98" fmla="*/ 280 w 286"/>
                  <a:gd name="T99" fmla="*/ 230 h 266"/>
                  <a:gd name="T100" fmla="*/ 280 w 286"/>
                  <a:gd name="T101" fmla="*/ 230 h 266"/>
                  <a:gd name="T102" fmla="*/ 268 w 286"/>
                  <a:gd name="T103" fmla="*/ 253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6" h="266">
                    <a:moveTo>
                      <a:pt x="192" y="221"/>
                    </a:moveTo>
                    <a:lnTo>
                      <a:pt x="192" y="221"/>
                    </a:lnTo>
                    <a:cubicBezTo>
                      <a:pt x="206" y="221"/>
                      <a:pt x="221" y="221"/>
                      <a:pt x="237" y="223"/>
                    </a:cubicBezTo>
                    <a:lnTo>
                      <a:pt x="237" y="223"/>
                    </a:lnTo>
                    <a:cubicBezTo>
                      <a:pt x="229" y="212"/>
                      <a:pt x="219" y="200"/>
                      <a:pt x="212" y="188"/>
                    </a:cubicBezTo>
                    <a:lnTo>
                      <a:pt x="212" y="188"/>
                    </a:lnTo>
                    <a:cubicBezTo>
                      <a:pt x="208" y="199"/>
                      <a:pt x="202" y="208"/>
                      <a:pt x="196" y="217"/>
                    </a:cubicBezTo>
                    <a:lnTo>
                      <a:pt x="196" y="217"/>
                    </a:lnTo>
                    <a:cubicBezTo>
                      <a:pt x="194" y="219"/>
                      <a:pt x="193" y="220"/>
                      <a:pt x="192" y="221"/>
                    </a:cubicBezTo>
                    <a:close/>
                    <a:moveTo>
                      <a:pt x="268" y="253"/>
                    </a:moveTo>
                    <a:lnTo>
                      <a:pt x="268" y="253"/>
                    </a:lnTo>
                    <a:cubicBezTo>
                      <a:pt x="184" y="248"/>
                      <a:pt x="102" y="245"/>
                      <a:pt x="21" y="262"/>
                    </a:cubicBezTo>
                    <a:lnTo>
                      <a:pt x="21" y="262"/>
                    </a:lnTo>
                    <a:cubicBezTo>
                      <a:pt x="8" y="265"/>
                      <a:pt x="0" y="250"/>
                      <a:pt x="9" y="240"/>
                    </a:cubicBezTo>
                    <a:lnTo>
                      <a:pt x="9" y="240"/>
                    </a:lnTo>
                    <a:cubicBezTo>
                      <a:pt x="46" y="199"/>
                      <a:pt x="74" y="152"/>
                      <a:pt x="96" y="102"/>
                    </a:cubicBezTo>
                    <a:lnTo>
                      <a:pt x="96" y="102"/>
                    </a:lnTo>
                    <a:cubicBezTo>
                      <a:pt x="101" y="91"/>
                      <a:pt x="120" y="99"/>
                      <a:pt x="116" y="111"/>
                    </a:cubicBezTo>
                    <a:lnTo>
                      <a:pt x="116" y="111"/>
                    </a:lnTo>
                    <a:cubicBezTo>
                      <a:pt x="99" y="153"/>
                      <a:pt x="76" y="192"/>
                      <a:pt x="50" y="229"/>
                    </a:cubicBezTo>
                    <a:lnTo>
                      <a:pt x="50" y="229"/>
                    </a:lnTo>
                    <a:cubicBezTo>
                      <a:pt x="92" y="223"/>
                      <a:pt x="137" y="221"/>
                      <a:pt x="180" y="221"/>
                    </a:cubicBezTo>
                    <a:lnTo>
                      <a:pt x="180" y="221"/>
                    </a:lnTo>
                    <a:cubicBezTo>
                      <a:pt x="175" y="219"/>
                      <a:pt x="172" y="212"/>
                      <a:pt x="177" y="205"/>
                    </a:cubicBezTo>
                    <a:lnTo>
                      <a:pt x="177" y="205"/>
                    </a:lnTo>
                    <a:cubicBezTo>
                      <a:pt x="185" y="195"/>
                      <a:pt x="193" y="182"/>
                      <a:pt x="198" y="169"/>
                    </a:cubicBezTo>
                    <a:lnTo>
                      <a:pt x="198" y="169"/>
                    </a:lnTo>
                    <a:cubicBezTo>
                      <a:pt x="193" y="161"/>
                      <a:pt x="188" y="153"/>
                      <a:pt x="181" y="145"/>
                    </a:cubicBezTo>
                    <a:lnTo>
                      <a:pt x="181" y="145"/>
                    </a:lnTo>
                    <a:cubicBezTo>
                      <a:pt x="175" y="158"/>
                      <a:pt x="168" y="173"/>
                      <a:pt x="162" y="186"/>
                    </a:cubicBezTo>
                    <a:lnTo>
                      <a:pt x="162" y="186"/>
                    </a:lnTo>
                    <a:cubicBezTo>
                      <a:pt x="155" y="198"/>
                      <a:pt x="139" y="187"/>
                      <a:pt x="145" y="177"/>
                    </a:cubicBezTo>
                    <a:lnTo>
                      <a:pt x="145" y="177"/>
                    </a:lnTo>
                    <a:cubicBezTo>
                      <a:pt x="151" y="159"/>
                      <a:pt x="162" y="142"/>
                      <a:pt x="171" y="127"/>
                    </a:cubicBezTo>
                    <a:lnTo>
                      <a:pt x="171" y="127"/>
                    </a:lnTo>
                    <a:cubicBezTo>
                      <a:pt x="170" y="125"/>
                      <a:pt x="168" y="123"/>
                      <a:pt x="167" y="120"/>
                    </a:cubicBezTo>
                    <a:lnTo>
                      <a:pt x="167" y="120"/>
                    </a:lnTo>
                    <a:cubicBezTo>
                      <a:pt x="159" y="129"/>
                      <a:pt x="150" y="138"/>
                      <a:pt x="141" y="146"/>
                    </a:cubicBezTo>
                    <a:lnTo>
                      <a:pt x="141" y="146"/>
                    </a:lnTo>
                    <a:cubicBezTo>
                      <a:pt x="131" y="153"/>
                      <a:pt x="118" y="140"/>
                      <a:pt x="127" y="133"/>
                    </a:cubicBezTo>
                    <a:lnTo>
                      <a:pt x="127" y="133"/>
                    </a:lnTo>
                    <a:cubicBezTo>
                      <a:pt x="138" y="124"/>
                      <a:pt x="148" y="115"/>
                      <a:pt x="158" y="104"/>
                    </a:cubicBezTo>
                    <a:lnTo>
                      <a:pt x="158" y="104"/>
                    </a:lnTo>
                    <a:cubicBezTo>
                      <a:pt x="143" y="82"/>
                      <a:pt x="131" y="60"/>
                      <a:pt x="120" y="36"/>
                    </a:cubicBezTo>
                    <a:lnTo>
                      <a:pt x="120" y="36"/>
                    </a:lnTo>
                    <a:cubicBezTo>
                      <a:pt x="112" y="16"/>
                      <a:pt x="138" y="0"/>
                      <a:pt x="150" y="19"/>
                    </a:cubicBezTo>
                    <a:lnTo>
                      <a:pt x="150" y="19"/>
                    </a:lnTo>
                    <a:cubicBezTo>
                      <a:pt x="172" y="53"/>
                      <a:pt x="192" y="90"/>
                      <a:pt x="214" y="125"/>
                    </a:cubicBezTo>
                    <a:lnTo>
                      <a:pt x="214" y="125"/>
                    </a:lnTo>
                    <a:cubicBezTo>
                      <a:pt x="237" y="161"/>
                      <a:pt x="259" y="195"/>
                      <a:pt x="280" y="230"/>
                    </a:cubicBezTo>
                    <a:lnTo>
                      <a:pt x="280" y="230"/>
                    </a:lnTo>
                    <a:cubicBezTo>
                      <a:pt x="285" y="240"/>
                      <a:pt x="279" y="253"/>
                      <a:pt x="268" y="253"/>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34" name="Freeform 364">
                <a:extLst>
                  <a:ext uri="{FF2B5EF4-FFF2-40B4-BE49-F238E27FC236}">
                    <a16:creationId xmlns:a16="http://schemas.microsoft.com/office/drawing/2014/main" id="{112A9BCE-E41E-E44E-B560-E5CD5C19F41F}"/>
                  </a:ext>
                </a:extLst>
              </p:cNvPr>
              <p:cNvSpPr>
                <a:spLocks noChangeArrowheads="1"/>
              </p:cNvSpPr>
              <p:nvPr/>
            </p:nvSpPr>
            <p:spPr bwMode="auto">
              <a:xfrm>
                <a:off x="4023958" y="3926536"/>
                <a:ext cx="111270" cy="125903"/>
              </a:xfrm>
              <a:custGeom>
                <a:avLst/>
                <a:gdLst>
                  <a:gd name="T0" fmla="*/ 79 w 255"/>
                  <a:gd name="T1" fmla="*/ 76 h 291"/>
                  <a:gd name="T2" fmla="*/ 79 w 255"/>
                  <a:gd name="T3" fmla="*/ 76 h 291"/>
                  <a:gd name="T4" fmla="*/ 42 w 255"/>
                  <a:gd name="T5" fmla="*/ 50 h 291"/>
                  <a:gd name="T6" fmla="*/ 42 w 255"/>
                  <a:gd name="T7" fmla="*/ 50 h 291"/>
                  <a:gd name="T8" fmla="*/ 43 w 255"/>
                  <a:gd name="T9" fmla="*/ 92 h 291"/>
                  <a:gd name="T10" fmla="*/ 43 w 255"/>
                  <a:gd name="T11" fmla="*/ 92 h 291"/>
                  <a:gd name="T12" fmla="*/ 72 w 255"/>
                  <a:gd name="T13" fmla="*/ 77 h 291"/>
                  <a:gd name="T14" fmla="*/ 72 w 255"/>
                  <a:gd name="T15" fmla="*/ 77 h 291"/>
                  <a:gd name="T16" fmla="*/ 79 w 255"/>
                  <a:gd name="T17" fmla="*/ 76 h 291"/>
                  <a:gd name="T18" fmla="*/ 33 w 255"/>
                  <a:gd name="T19" fmla="*/ 8 h 291"/>
                  <a:gd name="T20" fmla="*/ 33 w 255"/>
                  <a:gd name="T21" fmla="*/ 8 h 291"/>
                  <a:gd name="T22" fmla="*/ 242 w 255"/>
                  <a:gd name="T23" fmla="*/ 138 h 291"/>
                  <a:gd name="T24" fmla="*/ 242 w 255"/>
                  <a:gd name="T25" fmla="*/ 138 h 291"/>
                  <a:gd name="T26" fmla="*/ 241 w 255"/>
                  <a:gd name="T27" fmla="*/ 163 h 291"/>
                  <a:gd name="T28" fmla="*/ 241 w 255"/>
                  <a:gd name="T29" fmla="*/ 163 h 291"/>
                  <a:gd name="T30" fmla="*/ 91 w 255"/>
                  <a:gd name="T31" fmla="*/ 229 h 291"/>
                  <a:gd name="T32" fmla="*/ 91 w 255"/>
                  <a:gd name="T33" fmla="*/ 229 h 291"/>
                  <a:gd name="T34" fmla="*/ 79 w 255"/>
                  <a:gd name="T35" fmla="*/ 210 h 291"/>
                  <a:gd name="T36" fmla="*/ 79 w 255"/>
                  <a:gd name="T37" fmla="*/ 210 h 291"/>
                  <a:gd name="T38" fmla="*/ 200 w 255"/>
                  <a:gd name="T39" fmla="*/ 148 h 291"/>
                  <a:gd name="T40" fmla="*/ 200 w 255"/>
                  <a:gd name="T41" fmla="*/ 148 h 291"/>
                  <a:gd name="T42" fmla="*/ 87 w 255"/>
                  <a:gd name="T43" fmla="*/ 83 h 291"/>
                  <a:gd name="T44" fmla="*/ 87 w 255"/>
                  <a:gd name="T45" fmla="*/ 83 h 291"/>
                  <a:gd name="T46" fmla="*/ 83 w 255"/>
                  <a:gd name="T47" fmla="*/ 97 h 291"/>
                  <a:gd name="T48" fmla="*/ 83 w 255"/>
                  <a:gd name="T49" fmla="*/ 97 h 291"/>
                  <a:gd name="T50" fmla="*/ 43 w 255"/>
                  <a:gd name="T51" fmla="*/ 114 h 291"/>
                  <a:gd name="T52" fmla="*/ 43 w 255"/>
                  <a:gd name="T53" fmla="*/ 114 h 291"/>
                  <a:gd name="T54" fmla="*/ 43 w 255"/>
                  <a:gd name="T55" fmla="*/ 144 h 291"/>
                  <a:gd name="T56" fmla="*/ 43 w 255"/>
                  <a:gd name="T57" fmla="*/ 144 h 291"/>
                  <a:gd name="T58" fmla="*/ 84 w 255"/>
                  <a:gd name="T59" fmla="*/ 122 h 291"/>
                  <a:gd name="T60" fmla="*/ 84 w 255"/>
                  <a:gd name="T61" fmla="*/ 122 h 291"/>
                  <a:gd name="T62" fmla="*/ 93 w 255"/>
                  <a:gd name="T63" fmla="*/ 141 h 291"/>
                  <a:gd name="T64" fmla="*/ 93 w 255"/>
                  <a:gd name="T65" fmla="*/ 141 h 291"/>
                  <a:gd name="T66" fmla="*/ 42 w 255"/>
                  <a:gd name="T67" fmla="*/ 164 h 291"/>
                  <a:gd name="T68" fmla="*/ 42 w 255"/>
                  <a:gd name="T69" fmla="*/ 164 h 291"/>
                  <a:gd name="T70" fmla="*/ 42 w 255"/>
                  <a:gd name="T71" fmla="*/ 173 h 291"/>
                  <a:gd name="T72" fmla="*/ 42 w 255"/>
                  <a:gd name="T73" fmla="*/ 173 h 291"/>
                  <a:gd name="T74" fmla="*/ 79 w 255"/>
                  <a:gd name="T75" fmla="*/ 167 h 291"/>
                  <a:gd name="T76" fmla="*/ 79 w 255"/>
                  <a:gd name="T77" fmla="*/ 167 h 291"/>
                  <a:gd name="T78" fmla="*/ 82 w 255"/>
                  <a:gd name="T79" fmla="*/ 185 h 291"/>
                  <a:gd name="T80" fmla="*/ 82 w 255"/>
                  <a:gd name="T81" fmla="*/ 185 h 291"/>
                  <a:gd name="T82" fmla="*/ 41 w 255"/>
                  <a:gd name="T83" fmla="*/ 192 h 291"/>
                  <a:gd name="T84" fmla="*/ 41 w 255"/>
                  <a:gd name="T85" fmla="*/ 192 h 291"/>
                  <a:gd name="T86" fmla="*/ 33 w 255"/>
                  <a:gd name="T87" fmla="*/ 269 h 291"/>
                  <a:gd name="T88" fmla="*/ 33 w 255"/>
                  <a:gd name="T89" fmla="*/ 269 h 291"/>
                  <a:gd name="T90" fmla="*/ 0 w 255"/>
                  <a:gd name="T91" fmla="*/ 267 h 291"/>
                  <a:gd name="T92" fmla="*/ 0 w 255"/>
                  <a:gd name="T93" fmla="*/ 267 h 291"/>
                  <a:gd name="T94" fmla="*/ 5 w 255"/>
                  <a:gd name="T95" fmla="*/ 143 h 291"/>
                  <a:gd name="T96" fmla="*/ 5 w 255"/>
                  <a:gd name="T97" fmla="*/ 143 h 291"/>
                  <a:gd name="T98" fmla="*/ 11 w 255"/>
                  <a:gd name="T99" fmla="*/ 18 h 291"/>
                  <a:gd name="T100" fmla="*/ 11 w 255"/>
                  <a:gd name="T101" fmla="*/ 18 h 291"/>
                  <a:gd name="T102" fmla="*/ 33 w 255"/>
                  <a:gd name="T103" fmla="*/ 8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5" h="291">
                    <a:moveTo>
                      <a:pt x="79" y="76"/>
                    </a:moveTo>
                    <a:lnTo>
                      <a:pt x="79" y="76"/>
                    </a:lnTo>
                    <a:cubicBezTo>
                      <a:pt x="66" y="67"/>
                      <a:pt x="54" y="58"/>
                      <a:pt x="42" y="50"/>
                    </a:cubicBezTo>
                    <a:lnTo>
                      <a:pt x="42" y="50"/>
                    </a:lnTo>
                    <a:cubicBezTo>
                      <a:pt x="42" y="64"/>
                      <a:pt x="42" y="77"/>
                      <a:pt x="43" y="92"/>
                    </a:cubicBezTo>
                    <a:lnTo>
                      <a:pt x="43" y="92"/>
                    </a:lnTo>
                    <a:cubicBezTo>
                      <a:pt x="53" y="85"/>
                      <a:pt x="62" y="80"/>
                      <a:pt x="72" y="77"/>
                    </a:cubicBezTo>
                    <a:lnTo>
                      <a:pt x="72" y="77"/>
                    </a:lnTo>
                    <a:cubicBezTo>
                      <a:pt x="75" y="76"/>
                      <a:pt x="76" y="76"/>
                      <a:pt x="79" y="76"/>
                    </a:cubicBezTo>
                    <a:close/>
                    <a:moveTo>
                      <a:pt x="33" y="8"/>
                    </a:moveTo>
                    <a:lnTo>
                      <a:pt x="33" y="8"/>
                    </a:lnTo>
                    <a:cubicBezTo>
                      <a:pt x="99" y="58"/>
                      <a:pt x="164" y="105"/>
                      <a:pt x="242" y="138"/>
                    </a:cubicBezTo>
                    <a:lnTo>
                      <a:pt x="242" y="138"/>
                    </a:lnTo>
                    <a:cubicBezTo>
                      <a:pt x="254" y="143"/>
                      <a:pt x="254" y="160"/>
                      <a:pt x="241" y="163"/>
                    </a:cubicBezTo>
                    <a:lnTo>
                      <a:pt x="241" y="163"/>
                    </a:lnTo>
                    <a:cubicBezTo>
                      <a:pt x="187" y="176"/>
                      <a:pt x="137" y="198"/>
                      <a:pt x="91" y="229"/>
                    </a:cubicBezTo>
                    <a:lnTo>
                      <a:pt x="91" y="229"/>
                    </a:lnTo>
                    <a:cubicBezTo>
                      <a:pt x="80" y="234"/>
                      <a:pt x="68" y="217"/>
                      <a:pt x="79" y="210"/>
                    </a:cubicBezTo>
                    <a:lnTo>
                      <a:pt x="79" y="210"/>
                    </a:lnTo>
                    <a:cubicBezTo>
                      <a:pt x="117" y="185"/>
                      <a:pt x="158" y="164"/>
                      <a:pt x="200" y="148"/>
                    </a:cubicBezTo>
                    <a:lnTo>
                      <a:pt x="200" y="148"/>
                    </a:lnTo>
                    <a:cubicBezTo>
                      <a:pt x="160" y="131"/>
                      <a:pt x="124" y="108"/>
                      <a:pt x="87" y="83"/>
                    </a:cubicBezTo>
                    <a:lnTo>
                      <a:pt x="87" y="83"/>
                    </a:lnTo>
                    <a:cubicBezTo>
                      <a:pt x="91" y="88"/>
                      <a:pt x="89" y="95"/>
                      <a:pt x="83" y="97"/>
                    </a:cubicBezTo>
                    <a:lnTo>
                      <a:pt x="83" y="97"/>
                    </a:lnTo>
                    <a:cubicBezTo>
                      <a:pt x="68" y="101"/>
                      <a:pt x="55" y="106"/>
                      <a:pt x="43" y="114"/>
                    </a:cubicBezTo>
                    <a:lnTo>
                      <a:pt x="43" y="114"/>
                    </a:lnTo>
                    <a:cubicBezTo>
                      <a:pt x="43" y="125"/>
                      <a:pt x="43" y="134"/>
                      <a:pt x="43" y="144"/>
                    </a:cubicBezTo>
                    <a:lnTo>
                      <a:pt x="43" y="144"/>
                    </a:lnTo>
                    <a:cubicBezTo>
                      <a:pt x="58" y="137"/>
                      <a:pt x="70" y="130"/>
                      <a:pt x="84" y="122"/>
                    </a:cubicBezTo>
                    <a:lnTo>
                      <a:pt x="84" y="122"/>
                    </a:lnTo>
                    <a:cubicBezTo>
                      <a:pt x="95" y="117"/>
                      <a:pt x="103" y="133"/>
                      <a:pt x="93" y="141"/>
                    </a:cubicBezTo>
                    <a:lnTo>
                      <a:pt x="93" y="141"/>
                    </a:lnTo>
                    <a:cubicBezTo>
                      <a:pt x="76" y="150"/>
                      <a:pt x="59" y="158"/>
                      <a:pt x="42" y="164"/>
                    </a:cubicBezTo>
                    <a:lnTo>
                      <a:pt x="42" y="164"/>
                    </a:lnTo>
                    <a:cubicBezTo>
                      <a:pt x="42" y="168"/>
                      <a:pt x="42" y="171"/>
                      <a:pt x="42" y="173"/>
                    </a:cubicBezTo>
                    <a:lnTo>
                      <a:pt x="42" y="173"/>
                    </a:lnTo>
                    <a:cubicBezTo>
                      <a:pt x="54" y="171"/>
                      <a:pt x="66" y="168"/>
                      <a:pt x="79" y="167"/>
                    </a:cubicBezTo>
                    <a:lnTo>
                      <a:pt x="79" y="167"/>
                    </a:lnTo>
                    <a:cubicBezTo>
                      <a:pt x="91" y="165"/>
                      <a:pt x="93" y="184"/>
                      <a:pt x="82" y="185"/>
                    </a:cubicBezTo>
                    <a:lnTo>
                      <a:pt x="82" y="185"/>
                    </a:lnTo>
                    <a:cubicBezTo>
                      <a:pt x="68" y="185"/>
                      <a:pt x="54" y="188"/>
                      <a:pt x="41" y="192"/>
                    </a:cubicBezTo>
                    <a:lnTo>
                      <a:pt x="41" y="192"/>
                    </a:lnTo>
                    <a:cubicBezTo>
                      <a:pt x="39" y="218"/>
                      <a:pt x="37" y="243"/>
                      <a:pt x="33" y="269"/>
                    </a:cubicBezTo>
                    <a:lnTo>
                      <a:pt x="33" y="269"/>
                    </a:lnTo>
                    <a:cubicBezTo>
                      <a:pt x="29" y="290"/>
                      <a:pt x="0" y="289"/>
                      <a:pt x="0" y="267"/>
                    </a:cubicBezTo>
                    <a:lnTo>
                      <a:pt x="0" y="267"/>
                    </a:lnTo>
                    <a:cubicBezTo>
                      <a:pt x="0" y="226"/>
                      <a:pt x="4" y="184"/>
                      <a:pt x="5" y="143"/>
                    </a:cubicBezTo>
                    <a:lnTo>
                      <a:pt x="5" y="143"/>
                    </a:lnTo>
                    <a:cubicBezTo>
                      <a:pt x="8" y="101"/>
                      <a:pt x="9" y="60"/>
                      <a:pt x="11" y="18"/>
                    </a:cubicBezTo>
                    <a:lnTo>
                      <a:pt x="11" y="18"/>
                    </a:lnTo>
                    <a:cubicBezTo>
                      <a:pt x="11" y="8"/>
                      <a:pt x="24" y="0"/>
                      <a:pt x="33" y="8"/>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35" name="Freeform 365">
                <a:extLst>
                  <a:ext uri="{FF2B5EF4-FFF2-40B4-BE49-F238E27FC236}">
                    <a16:creationId xmlns:a16="http://schemas.microsoft.com/office/drawing/2014/main" id="{F6896D7B-50B1-FE45-994A-19D07CE13B22}"/>
                  </a:ext>
                </a:extLst>
              </p:cNvPr>
              <p:cNvSpPr>
                <a:spLocks noChangeArrowheads="1"/>
              </p:cNvSpPr>
              <p:nvPr/>
            </p:nvSpPr>
            <p:spPr bwMode="auto">
              <a:xfrm>
                <a:off x="3807275" y="3929464"/>
                <a:ext cx="124446" cy="117119"/>
              </a:xfrm>
              <a:custGeom>
                <a:avLst/>
                <a:gdLst>
                  <a:gd name="T0" fmla="*/ 95 w 287"/>
                  <a:gd name="T1" fmla="*/ 47 h 267"/>
                  <a:gd name="T2" fmla="*/ 95 w 287"/>
                  <a:gd name="T3" fmla="*/ 47 h 267"/>
                  <a:gd name="T4" fmla="*/ 49 w 287"/>
                  <a:gd name="T5" fmla="*/ 46 h 267"/>
                  <a:gd name="T6" fmla="*/ 49 w 287"/>
                  <a:gd name="T7" fmla="*/ 46 h 267"/>
                  <a:gd name="T8" fmla="*/ 74 w 287"/>
                  <a:gd name="T9" fmla="*/ 80 h 267"/>
                  <a:gd name="T10" fmla="*/ 74 w 287"/>
                  <a:gd name="T11" fmla="*/ 80 h 267"/>
                  <a:gd name="T12" fmla="*/ 90 w 287"/>
                  <a:gd name="T13" fmla="*/ 50 h 267"/>
                  <a:gd name="T14" fmla="*/ 90 w 287"/>
                  <a:gd name="T15" fmla="*/ 50 h 267"/>
                  <a:gd name="T16" fmla="*/ 95 w 287"/>
                  <a:gd name="T17" fmla="*/ 47 h 267"/>
                  <a:gd name="T18" fmla="*/ 17 w 287"/>
                  <a:gd name="T19" fmla="*/ 17 h 267"/>
                  <a:gd name="T20" fmla="*/ 17 w 287"/>
                  <a:gd name="T21" fmla="*/ 17 h 267"/>
                  <a:gd name="T22" fmla="*/ 263 w 287"/>
                  <a:gd name="T23" fmla="*/ 4 h 267"/>
                  <a:gd name="T24" fmla="*/ 263 w 287"/>
                  <a:gd name="T25" fmla="*/ 4 h 267"/>
                  <a:gd name="T26" fmla="*/ 278 w 287"/>
                  <a:gd name="T27" fmla="*/ 26 h 267"/>
                  <a:gd name="T28" fmla="*/ 278 w 287"/>
                  <a:gd name="T29" fmla="*/ 26 h 267"/>
                  <a:gd name="T30" fmla="*/ 192 w 287"/>
                  <a:gd name="T31" fmla="*/ 164 h 267"/>
                  <a:gd name="T32" fmla="*/ 192 w 287"/>
                  <a:gd name="T33" fmla="*/ 164 h 267"/>
                  <a:gd name="T34" fmla="*/ 173 w 287"/>
                  <a:gd name="T35" fmla="*/ 156 h 267"/>
                  <a:gd name="T36" fmla="*/ 173 w 287"/>
                  <a:gd name="T37" fmla="*/ 156 h 267"/>
                  <a:gd name="T38" fmla="*/ 236 w 287"/>
                  <a:gd name="T39" fmla="*/ 37 h 267"/>
                  <a:gd name="T40" fmla="*/ 236 w 287"/>
                  <a:gd name="T41" fmla="*/ 37 h 267"/>
                  <a:gd name="T42" fmla="*/ 105 w 287"/>
                  <a:gd name="T43" fmla="*/ 47 h 267"/>
                  <a:gd name="T44" fmla="*/ 105 w 287"/>
                  <a:gd name="T45" fmla="*/ 47 h 267"/>
                  <a:gd name="T46" fmla="*/ 109 w 287"/>
                  <a:gd name="T47" fmla="*/ 62 h 267"/>
                  <a:gd name="T48" fmla="*/ 109 w 287"/>
                  <a:gd name="T49" fmla="*/ 62 h 267"/>
                  <a:gd name="T50" fmla="*/ 88 w 287"/>
                  <a:gd name="T51" fmla="*/ 98 h 267"/>
                  <a:gd name="T52" fmla="*/ 88 w 287"/>
                  <a:gd name="T53" fmla="*/ 98 h 267"/>
                  <a:gd name="T54" fmla="*/ 105 w 287"/>
                  <a:gd name="T55" fmla="*/ 123 h 267"/>
                  <a:gd name="T56" fmla="*/ 105 w 287"/>
                  <a:gd name="T57" fmla="*/ 123 h 267"/>
                  <a:gd name="T58" fmla="*/ 127 w 287"/>
                  <a:gd name="T59" fmla="*/ 81 h 267"/>
                  <a:gd name="T60" fmla="*/ 127 w 287"/>
                  <a:gd name="T61" fmla="*/ 81 h 267"/>
                  <a:gd name="T62" fmla="*/ 142 w 287"/>
                  <a:gd name="T63" fmla="*/ 92 h 267"/>
                  <a:gd name="T64" fmla="*/ 142 w 287"/>
                  <a:gd name="T65" fmla="*/ 92 h 267"/>
                  <a:gd name="T66" fmla="*/ 116 w 287"/>
                  <a:gd name="T67" fmla="*/ 139 h 267"/>
                  <a:gd name="T68" fmla="*/ 116 w 287"/>
                  <a:gd name="T69" fmla="*/ 139 h 267"/>
                  <a:gd name="T70" fmla="*/ 121 w 287"/>
                  <a:gd name="T71" fmla="*/ 147 h 267"/>
                  <a:gd name="T72" fmla="*/ 121 w 287"/>
                  <a:gd name="T73" fmla="*/ 147 h 267"/>
                  <a:gd name="T74" fmla="*/ 148 w 287"/>
                  <a:gd name="T75" fmla="*/ 121 h 267"/>
                  <a:gd name="T76" fmla="*/ 148 w 287"/>
                  <a:gd name="T77" fmla="*/ 121 h 267"/>
                  <a:gd name="T78" fmla="*/ 159 w 287"/>
                  <a:gd name="T79" fmla="*/ 134 h 267"/>
                  <a:gd name="T80" fmla="*/ 159 w 287"/>
                  <a:gd name="T81" fmla="*/ 134 h 267"/>
                  <a:gd name="T82" fmla="*/ 130 w 287"/>
                  <a:gd name="T83" fmla="*/ 163 h 267"/>
                  <a:gd name="T84" fmla="*/ 130 w 287"/>
                  <a:gd name="T85" fmla="*/ 163 h 267"/>
                  <a:gd name="T86" fmla="*/ 169 w 287"/>
                  <a:gd name="T87" fmla="*/ 231 h 267"/>
                  <a:gd name="T88" fmla="*/ 169 w 287"/>
                  <a:gd name="T89" fmla="*/ 231 h 267"/>
                  <a:gd name="T90" fmla="*/ 140 w 287"/>
                  <a:gd name="T91" fmla="*/ 248 h 267"/>
                  <a:gd name="T92" fmla="*/ 140 w 287"/>
                  <a:gd name="T93" fmla="*/ 248 h 267"/>
                  <a:gd name="T94" fmla="*/ 74 w 287"/>
                  <a:gd name="T95" fmla="*/ 143 h 267"/>
                  <a:gd name="T96" fmla="*/ 74 w 287"/>
                  <a:gd name="T97" fmla="*/ 143 h 267"/>
                  <a:gd name="T98" fmla="*/ 6 w 287"/>
                  <a:gd name="T99" fmla="*/ 39 h 267"/>
                  <a:gd name="T100" fmla="*/ 6 w 287"/>
                  <a:gd name="T101" fmla="*/ 39 h 267"/>
                  <a:gd name="T102" fmla="*/ 17 w 287"/>
                  <a:gd name="T103" fmla="*/ 17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7" h="267">
                    <a:moveTo>
                      <a:pt x="95" y="47"/>
                    </a:moveTo>
                    <a:lnTo>
                      <a:pt x="95" y="47"/>
                    </a:lnTo>
                    <a:cubicBezTo>
                      <a:pt x="79" y="47"/>
                      <a:pt x="65" y="47"/>
                      <a:pt x="49" y="46"/>
                    </a:cubicBezTo>
                    <a:lnTo>
                      <a:pt x="49" y="46"/>
                    </a:lnTo>
                    <a:cubicBezTo>
                      <a:pt x="58" y="58"/>
                      <a:pt x="66" y="68"/>
                      <a:pt x="74" y="80"/>
                    </a:cubicBezTo>
                    <a:lnTo>
                      <a:pt x="74" y="80"/>
                    </a:lnTo>
                    <a:cubicBezTo>
                      <a:pt x="79" y="69"/>
                      <a:pt x="83" y="59"/>
                      <a:pt x="90" y="50"/>
                    </a:cubicBezTo>
                    <a:lnTo>
                      <a:pt x="90" y="50"/>
                    </a:lnTo>
                    <a:cubicBezTo>
                      <a:pt x="92" y="48"/>
                      <a:pt x="94" y="48"/>
                      <a:pt x="95" y="47"/>
                    </a:cubicBezTo>
                    <a:close/>
                    <a:moveTo>
                      <a:pt x="17" y="17"/>
                    </a:moveTo>
                    <a:lnTo>
                      <a:pt x="17" y="17"/>
                    </a:lnTo>
                    <a:cubicBezTo>
                      <a:pt x="102" y="19"/>
                      <a:pt x="182" y="21"/>
                      <a:pt x="263" y="4"/>
                    </a:cubicBezTo>
                    <a:lnTo>
                      <a:pt x="263" y="4"/>
                    </a:lnTo>
                    <a:cubicBezTo>
                      <a:pt x="276" y="0"/>
                      <a:pt x="286" y="14"/>
                      <a:pt x="278" y="26"/>
                    </a:cubicBezTo>
                    <a:lnTo>
                      <a:pt x="278" y="26"/>
                    </a:lnTo>
                    <a:cubicBezTo>
                      <a:pt x="241" y="67"/>
                      <a:pt x="212" y="113"/>
                      <a:pt x="192" y="164"/>
                    </a:cubicBezTo>
                    <a:lnTo>
                      <a:pt x="192" y="164"/>
                    </a:lnTo>
                    <a:cubicBezTo>
                      <a:pt x="187" y="176"/>
                      <a:pt x="167" y="168"/>
                      <a:pt x="173" y="156"/>
                    </a:cubicBezTo>
                    <a:lnTo>
                      <a:pt x="173" y="156"/>
                    </a:lnTo>
                    <a:cubicBezTo>
                      <a:pt x="188" y="113"/>
                      <a:pt x="211" y="73"/>
                      <a:pt x="236" y="37"/>
                    </a:cubicBezTo>
                    <a:lnTo>
                      <a:pt x="236" y="37"/>
                    </a:lnTo>
                    <a:cubicBezTo>
                      <a:pt x="194" y="44"/>
                      <a:pt x="149" y="46"/>
                      <a:pt x="105" y="47"/>
                    </a:cubicBezTo>
                    <a:lnTo>
                      <a:pt x="105" y="47"/>
                    </a:lnTo>
                    <a:cubicBezTo>
                      <a:pt x="112" y="50"/>
                      <a:pt x="115" y="55"/>
                      <a:pt x="109" y="62"/>
                    </a:cubicBezTo>
                    <a:lnTo>
                      <a:pt x="109" y="62"/>
                    </a:lnTo>
                    <a:cubicBezTo>
                      <a:pt x="102" y="72"/>
                      <a:pt x="94" y="85"/>
                      <a:pt x="88" y="98"/>
                    </a:cubicBezTo>
                    <a:lnTo>
                      <a:pt x="88" y="98"/>
                    </a:lnTo>
                    <a:cubicBezTo>
                      <a:pt x="95" y="106"/>
                      <a:pt x="100" y="114"/>
                      <a:pt x="105" y="123"/>
                    </a:cubicBezTo>
                    <a:lnTo>
                      <a:pt x="105" y="123"/>
                    </a:lnTo>
                    <a:cubicBezTo>
                      <a:pt x="112" y="109"/>
                      <a:pt x="119" y="94"/>
                      <a:pt x="127" y="81"/>
                    </a:cubicBezTo>
                    <a:lnTo>
                      <a:pt x="127" y="81"/>
                    </a:lnTo>
                    <a:cubicBezTo>
                      <a:pt x="132" y="69"/>
                      <a:pt x="148" y="80"/>
                      <a:pt x="142" y="92"/>
                    </a:cubicBezTo>
                    <a:lnTo>
                      <a:pt x="142" y="92"/>
                    </a:lnTo>
                    <a:cubicBezTo>
                      <a:pt x="136" y="108"/>
                      <a:pt x="127" y="125"/>
                      <a:pt x="116" y="139"/>
                    </a:cubicBezTo>
                    <a:lnTo>
                      <a:pt x="116" y="139"/>
                    </a:lnTo>
                    <a:cubicBezTo>
                      <a:pt x="119" y="142"/>
                      <a:pt x="120" y="146"/>
                      <a:pt x="121" y="147"/>
                    </a:cubicBezTo>
                    <a:lnTo>
                      <a:pt x="121" y="147"/>
                    </a:lnTo>
                    <a:cubicBezTo>
                      <a:pt x="129" y="138"/>
                      <a:pt x="138" y="129"/>
                      <a:pt x="148" y="121"/>
                    </a:cubicBezTo>
                    <a:lnTo>
                      <a:pt x="148" y="121"/>
                    </a:lnTo>
                    <a:cubicBezTo>
                      <a:pt x="155" y="113"/>
                      <a:pt x="169" y="126"/>
                      <a:pt x="159" y="134"/>
                    </a:cubicBezTo>
                    <a:lnTo>
                      <a:pt x="159" y="134"/>
                    </a:lnTo>
                    <a:cubicBezTo>
                      <a:pt x="149" y="143"/>
                      <a:pt x="140" y="152"/>
                      <a:pt x="130" y="163"/>
                    </a:cubicBezTo>
                    <a:lnTo>
                      <a:pt x="130" y="163"/>
                    </a:lnTo>
                    <a:cubicBezTo>
                      <a:pt x="145" y="185"/>
                      <a:pt x="158" y="207"/>
                      <a:pt x="169" y="231"/>
                    </a:cubicBezTo>
                    <a:lnTo>
                      <a:pt x="169" y="231"/>
                    </a:lnTo>
                    <a:cubicBezTo>
                      <a:pt x="179" y="251"/>
                      <a:pt x="153" y="266"/>
                      <a:pt x="140" y="248"/>
                    </a:cubicBezTo>
                    <a:lnTo>
                      <a:pt x="140" y="248"/>
                    </a:lnTo>
                    <a:cubicBezTo>
                      <a:pt x="116" y="215"/>
                      <a:pt x="96" y="178"/>
                      <a:pt x="74" y="143"/>
                    </a:cubicBezTo>
                    <a:lnTo>
                      <a:pt x="74" y="143"/>
                    </a:lnTo>
                    <a:cubicBezTo>
                      <a:pt x="52" y="108"/>
                      <a:pt x="28" y="73"/>
                      <a:pt x="6" y="39"/>
                    </a:cubicBezTo>
                    <a:lnTo>
                      <a:pt x="6" y="39"/>
                    </a:lnTo>
                    <a:cubicBezTo>
                      <a:pt x="0" y="30"/>
                      <a:pt x="7" y="17"/>
                      <a:pt x="17" y="17"/>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36" name="Freeform 366">
                <a:extLst>
                  <a:ext uri="{FF2B5EF4-FFF2-40B4-BE49-F238E27FC236}">
                    <a16:creationId xmlns:a16="http://schemas.microsoft.com/office/drawing/2014/main" id="{7937AD62-EE30-5846-9258-9F29C3FAB983}"/>
                  </a:ext>
                </a:extLst>
              </p:cNvPr>
              <p:cNvSpPr>
                <a:spLocks noChangeArrowheads="1"/>
              </p:cNvSpPr>
              <p:nvPr/>
            </p:nvSpPr>
            <p:spPr bwMode="auto">
              <a:xfrm>
                <a:off x="3599376" y="3922143"/>
                <a:ext cx="121518" cy="124439"/>
              </a:xfrm>
              <a:custGeom>
                <a:avLst/>
                <a:gdLst>
                  <a:gd name="T0" fmla="*/ 62 w 277"/>
                  <a:gd name="T1" fmla="*/ 188 h 285"/>
                  <a:gd name="T2" fmla="*/ 62 w 277"/>
                  <a:gd name="T3" fmla="*/ 188 h 285"/>
                  <a:gd name="T4" fmla="*/ 66 w 277"/>
                  <a:gd name="T5" fmla="*/ 233 h 285"/>
                  <a:gd name="T6" fmla="*/ 66 w 277"/>
                  <a:gd name="T7" fmla="*/ 233 h 285"/>
                  <a:gd name="T8" fmla="*/ 97 w 277"/>
                  <a:gd name="T9" fmla="*/ 205 h 285"/>
                  <a:gd name="T10" fmla="*/ 97 w 277"/>
                  <a:gd name="T11" fmla="*/ 205 h 285"/>
                  <a:gd name="T12" fmla="*/ 66 w 277"/>
                  <a:gd name="T13" fmla="*/ 192 h 285"/>
                  <a:gd name="T14" fmla="*/ 66 w 277"/>
                  <a:gd name="T15" fmla="*/ 192 h 285"/>
                  <a:gd name="T16" fmla="*/ 62 w 277"/>
                  <a:gd name="T17" fmla="*/ 188 h 285"/>
                  <a:gd name="T18" fmla="*/ 38 w 277"/>
                  <a:gd name="T19" fmla="*/ 267 h 285"/>
                  <a:gd name="T20" fmla="*/ 38 w 277"/>
                  <a:gd name="T21" fmla="*/ 267 h 285"/>
                  <a:gd name="T22" fmla="*/ 4 w 277"/>
                  <a:gd name="T23" fmla="*/ 24 h 285"/>
                  <a:gd name="T24" fmla="*/ 4 w 277"/>
                  <a:gd name="T25" fmla="*/ 24 h 285"/>
                  <a:gd name="T26" fmla="*/ 25 w 277"/>
                  <a:gd name="T27" fmla="*/ 8 h 285"/>
                  <a:gd name="T28" fmla="*/ 25 w 277"/>
                  <a:gd name="T29" fmla="*/ 8 h 285"/>
                  <a:gd name="T30" fmla="*/ 171 w 277"/>
                  <a:gd name="T31" fmla="*/ 82 h 285"/>
                  <a:gd name="T32" fmla="*/ 171 w 277"/>
                  <a:gd name="T33" fmla="*/ 82 h 285"/>
                  <a:gd name="T34" fmla="*/ 164 w 277"/>
                  <a:gd name="T35" fmla="*/ 101 h 285"/>
                  <a:gd name="T36" fmla="*/ 164 w 277"/>
                  <a:gd name="T37" fmla="*/ 101 h 285"/>
                  <a:gd name="T38" fmla="*/ 39 w 277"/>
                  <a:gd name="T39" fmla="*/ 47 h 285"/>
                  <a:gd name="T40" fmla="*/ 39 w 277"/>
                  <a:gd name="T41" fmla="*/ 47 h 285"/>
                  <a:gd name="T42" fmla="*/ 62 w 277"/>
                  <a:gd name="T43" fmla="*/ 177 h 285"/>
                  <a:gd name="T44" fmla="*/ 62 w 277"/>
                  <a:gd name="T45" fmla="*/ 177 h 285"/>
                  <a:gd name="T46" fmla="*/ 75 w 277"/>
                  <a:gd name="T47" fmla="*/ 172 h 285"/>
                  <a:gd name="T48" fmla="*/ 75 w 277"/>
                  <a:gd name="T49" fmla="*/ 172 h 285"/>
                  <a:gd name="T50" fmla="*/ 114 w 277"/>
                  <a:gd name="T51" fmla="*/ 189 h 285"/>
                  <a:gd name="T52" fmla="*/ 114 w 277"/>
                  <a:gd name="T53" fmla="*/ 189 h 285"/>
                  <a:gd name="T54" fmla="*/ 137 w 277"/>
                  <a:gd name="T55" fmla="*/ 171 h 285"/>
                  <a:gd name="T56" fmla="*/ 137 w 277"/>
                  <a:gd name="T57" fmla="*/ 171 h 285"/>
                  <a:gd name="T58" fmla="*/ 93 w 277"/>
                  <a:gd name="T59" fmla="*/ 154 h 285"/>
                  <a:gd name="T60" fmla="*/ 93 w 277"/>
                  <a:gd name="T61" fmla="*/ 154 h 285"/>
                  <a:gd name="T62" fmla="*/ 103 w 277"/>
                  <a:gd name="T63" fmla="*/ 137 h 285"/>
                  <a:gd name="T64" fmla="*/ 103 w 277"/>
                  <a:gd name="T65" fmla="*/ 137 h 285"/>
                  <a:gd name="T66" fmla="*/ 154 w 277"/>
                  <a:gd name="T67" fmla="*/ 159 h 285"/>
                  <a:gd name="T68" fmla="*/ 154 w 277"/>
                  <a:gd name="T69" fmla="*/ 159 h 285"/>
                  <a:gd name="T70" fmla="*/ 160 w 277"/>
                  <a:gd name="T71" fmla="*/ 154 h 285"/>
                  <a:gd name="T72" fmla="*/ 160 w 277"/>
                  <a:gd name="T73" fmla="*/ 154 h 285"/>
                  <a:gd name="T74" fmla="*/ 131 w 277"/>
                  <a:gd name="T75" fmla="*/ 130 h 285"/>
                  <a:gd name="T76" fmla="*/ 131 w 277"/>
                  <a:gd name="T77" fmla="*/ 130 h 285"/>
                  <a:gd name="T78" fmla="*/ 143 w 277"/>
                  <a:gd name="T79" fmla="*/ 116 h 285"/>
                  <a:gd name="T80" fmla="*/ 143 w 277"/>
                  <a:gd name="T81" fmla="*/ 116 h 285"/>
                  <a:gd name="T82" fmla="*/ 175 w 277"/>
                  <a:gd name="T83" fmla="*/ 142 h 285"/>
                  <a:gd name="T84" fmla="*/ 175 w 277"/>
                  <a:gd name="T85" fmla="*/ 142 h 285"/>
                  <a:gd name="T86" fmla="*/ 239 w 277"/>
                  <a:gd name="T87" fmla="*/ 99 h 285"/>
                  <a:gd name="T88" fmla="*/ 239 w 277"/>
                  <a:gd name="T89" fmla="*/ 99 h 285"/>
                  <a:gd name="T90" fmla="*/ 259 w 277"/>
                  <a:gd name="T91" fmla="*/ 126 h 285"/>
                  <a:gd name="T92" fmla="*/ 259 w 277"/>
                  <a:gd name="T93" fmla="*/ 126 h 285"/>
                  <a:gd name="T94" fmla="*/ 160 w 277"/>
                  <a:gd name="T95" fmla="*/ 201 h 285"/>
                  <a:gd name="T96" fmla="*/ 160 w 277"/>
                  <a:gd name="T97" fmla="*/ 201 h 285"/>
                  <a:gd name="T98" fmla="*/ 62 w 277"/>
                  <a:gd name="T99" fmla="*/ 277 h 285"/>
                  <a:gd name="T100" fmla="*/ 62 w 277"/>
                  <a:gd name="T101" fmla="*/ 277 h 285"/>
                  <a:gd name="T102" fmla="*/ 38 w 277"/>
                  <a:gd name="T103" fmla="*/ 267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7" h="285">
                    <a:moveTo>
                      <a:pt x="62" y="188"/>
                    </a:moveTo>
                    <a:lnTo>
                      <a:pt x="62" y="188"/>
                    </a:lnTo>
                    <a:cubicBezTo>
                      <a:pt x="63" y="202"/>
                      <a:pt x="64" y="218"/>
                      <a:pt x="66" y="233"/>
                    </a:cubicBezTo>
                    <a:lnTo>
                      <a:pt x="66" y="233"/>
                    </a:lnTo>
                    <a:cubicBezTo>
                      <a:pt x="76" y="223"/>
                      <a:pt x="87" y="214"/>
                      <a:pt x="97" y="205"/>
                    </a:cubicBezTo>
                    <a:lnTo>
                      <a:pt x="97" y="205"/>
                    </a:lnTo>
                    <a:cubicBezTo>
                      <a:pt x="87" y="202"/>
                      <a:pt x="76" y="198"/>
                      <a:pt x="66" y="192"/>
                    </a:cubicBezTo>
                    <a:lnTo>
                      <a:pt x="66" y="192"/>
                    </a:lnTo>
                    <a:cubicBezTo>
                      <a:pt x="64" y="191"/>
                      <a:pt x="63" y="189"/>
                      <a:pt x="62" y="188"/>
                    </a:cubicBezTo>
                    <a:close/>
                    <a:moveTo>
                      <a:pt x="38" y="267"/>
                    </a:moveTo>
                    <a:lnTo>
                      <a:pt x="38" y="267"/>
                    </a:lnTo>
                    <a:cubicBezTo>
                      <a:pt x="34" y="184"/>
                      <a:pt x="29" y="104"/>
                      <a:pt x="4" y="24"/>
                    </a:cubicBezTo>
                    <a:lnTo>
                      <a:pt x="4" y="24"/>
                    </a:lnTo>
                    <a:cubicBezTo>
                      <a:pt x="0" y="11"/>
                      <a:pt x="15" y="0"/>
                      <a:pt x="25" y="8"/>
                    </a:cubicBezTo>
                    <a:lnTo>
                      <a:pt x="25" y="8"/>
                    </a:lnTo>
                    <a:cubicBezTo>
                      <a:pt x="70" y="41"/>
                      <a:pt x="118" y="64"/>
                      <a:pt x="171" y="82"/>
                    </a:cubicBezTo>
                    <a:lnTo>
                      <a:pt x="171" y="82"/>
                    </a:lnTo>
                    <a:cubicBezTo>
                      <a:pt x="183" y="85"/>
                      <a:pt x="176" y="105"/>
                      <a:pt x="164" y="101"/>
                    </a:cubicBezTo>
                    <a:lnTo>
                      <a:pt x="164" y="101"/>
                    </a:lnTo>
                    <a:cubicBezTo>
                      <a:pt x="121" y="88"/>
                      <a:pt x="79" y="71"/>
                      <a:pt x="39" y="47"/>
                    </a:cubicBezTo>
                    <a:lnTo>
                      <a:pt x="39" y="47"/>
                    </a:lnTo>
                    <a:cubicBezTo>
                      <a:pt x="51" y="91"/>
                      <a:pt x="58" y="133"/>
                      <a:pt x="62" y="177"/>
                    </a:cubicBezTo>
                    <a:lnTo>
                      <a:pt x="62" y="177"/>
                    </a:lnTo>
                    <a:cubicBezTo>
                      <a:pt x="63" y="171"/>
                      <a:pt x="70" y="167"/>
                      <a:pt x="75" y="172"/>
                    </a:cubicBezTo>
                    <a:lnTo>
                      <a:pt x="75" y="172"/>
                    </a:lnTo>
                    <a:cubicBezTo>
                      <a:pt x="88" y="179"/>
                      <a:pt x="101" y="185"/>
                      <a:pt x="114" y="189"/>
                    </a:cubicBezTo>
                    <a:lnTo>
                      <a:pt x="114" y="189"/>
                    </a:lnTo>
                    <a:cubicBezTo>
                      <a:pt x="122" y="184"/>
                      <a:pt x="129" y="177"/>
                      <a:pt x="137" y="171"/>
                    </a:cubicBezTo>
                    <a:lnTo>
                      <a:pt x="137" y="171"/>
                    </a:lnTo>
                    <a:cubicBezTo>
                      <a:pt x="122" y="166"/>
                      <a:pt x="109" y="159"/>
                      <a:pt x="93" y="154"/>
                    </a:cubicBezTo>
                    <a:lnTo>
                      <a:pt x="93" y="154"/>
                    </a:lnTo>
                    <a:cubicBezTo>
                      <a:pt x="83" y="150"/>
                      <a:pt x="91" y="133"/>
                      <a:pt x="103" y="137"/>
                    </a:cubicBezTo>
                    <a:lnTo>
                      <a:pt x="103" y="137"/>
                    </a:lnTo>
                    <a:cubicBezTo>
                      <a:pt x="120" y="142"/>
                      <a:pt x="137" y="150"/>
                      <a:pt x="154" y="159"/>
                    </a:cubicBezTo>
                    <a:lnTo>
                      <a:pt x="154" y="159"/>
                    </a:lnTo>
                    <a:cubicBezTo>
                      <a:pt x="155" y="156"/>
                      <a:pt x="158" y="155"/>
                      <a:pt x="160" y="154"/>
                    </a:cubicBezTo>
                    <a:lnTo>
                      <a:pt x="160" y="154"/>
                    </a:lnTo>
                    <a:cubicBezTo>
                      <a:pt x="150" y="146"/>
                      <a:pt x="141" y="139"/>
                      <a:pt x="131" y="130"/>
                    </a:cubicBezTo>
                    <a:lnTo>
                      <a:pt x="131" y="130"/>
                    </a:lnTo>
                    <a:cubicBezTo>
                      <a:pt x="124" y="122"/>
                      <a:pt x="135" y="106"/>
                      <a:pt x="143" y="116"/>
                    </a:cubicBezTo>
                    <a:lnTo>
                      <a:pt x="143" y="116"/>
                    </a:lnTo>
                    <a:cubicBezTo>
                      <a:pt x="154" y="126"/>
                      <a:pt x="163" y="134"/>
                      <a:pt x="175" y="142"/>
                    </a:cubicBezTo>
                    <a:lnTo>
                      <a:pt x="175" y="142"/>
                    </a:lnTo>
                    <a:cubicBezTo>
                      <a:pt x="196" y="126"/>
                      <a:pt x="217" y="112"/>
                      <a:pt x="239" y="99"/>
                    </a:cubicBezTo>
                    <a:lnTo>
                      <a:pt x="239" y="99"/>
                    </a:lnTo>
                    <a:cubicBezTo>
                      <a:pt x="259" y="88"/>
                      <a:pt x="276" y="113"/>
                      <a:pt x="259" y="126"/>
                    </a:cubicBezTo>
                    <a:lnTo>
                      <a:pt x="259" y="126"/>
                    </a:lnTo>
                    <a:cubicBezTo>
                      <a:pt x="227" y="152"/>
                      <a:pt x="193" y="176"/>
                      <a:pt x="160" y="201"/>
                    </a:cubicBezTo>
                    <a:lnTo>
                      <a:pt x="160" y="201"/>
                    </a:lnTo>
                    <a:cubicBezTo>
                      <a:pt x="128" y="226"/>
                      <a:pt x="95" y="252"/>
                      <a:pt x="62" y="277"/>
                    </a:cubicBezTo>
                    <a:lnTo>
                      <a:pt x="62" y="277"/>
                    </a:lnTo>
                    <a:cubicBezTo>
                      <a:pt x="53" y="284"/>
                      <a:pt x="39" y="277"/>
                      <a:pt x="38" y="267"/>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37" name="Freeform 367">
                <a:extLst>
                  <a:ext uri="{FF2B5EF4-FFF2-40B4-BE49-F238E27FC236}">
                    <a16:creationId xmlns:a16="http://schemas.microsoft.com/office/drawing/2014/main" id="{C637228C-F3D0-634A-8415-F30247B3D25A}"/>
                  </a:ext>
                </a:extLst>
              </p:cNvPr>
              <p:cNvSpPr>
                <a:spLocks noChangeArrowheads="1"/>
              </p:cNvSpPr>
              <p:nvPr/>
            </p:nvSpPr>
            <p:spPr bwMode="auto">
              <a:xfrm>
                <a:off x="3177721" y="3920680"/>
                <a:ext cx="117126" cy="125903"/>
              </a:xfrm>
              <a:custGeom>
                <a:avLst/>
                <a:gdLst>
                  <a:gd name="T0" fmla="*/ 167 w 268"/>
                  <a:gd name="T1" fmla="*/ 208 h 289"/>
                  <a:gd name="T2" fmla="*/ 167 w 268"/>
                  <a:gd name="T3" fmla="*/ 208 h 289"/>
                  <a:gd name="T4" fmla="*/ 201 w 268"/>
                  <a:gd name="T5" fmla="*/ 238 h 289"/>
                  <a:gd name="T6" fmla="*/ 201 w 268"/>
                  <a:gd name="T7" fmla="*/ 238 h 289"/>
                  <a:gd name="T8" fmla="*/ 204 w 268"/>
                  <a:gd name="T9" fmla="*/ 196 h 289"/>
                  <a:gd name="T10" fmla="*/ 204 w 268"/>
                  <a:gd name="T11" fmla="*/ 196 h 289"/>
                  <a:gd name="T12" fmla="*/ 174 w 268"/>
                  <a:gd name="T13" fmla="*/ 208 h 289"/>
                  <a:gd name="T14" fmla="*/ 174 w 268"/>
                  <a:gd name="T15" fmla="*/ 208 h 289"/>
                  <a:gd name="T16" fmla="*/ 167 w 268"/>
                  <a:gd name="T17" fmla="*/ 208 h 289"/>
                  <a:gd name="T18" fmla="*/ 205 w 268"/>
                  <a:gd name="T19" fmla="*/ 280 h 289"/>
                  <a:gd name="T20" fmla="*/ 205 w 268"/>
                  <a:gd name="T21" fmla="*/ 280 h 289"/>
                  <a:gd name="T22" fmla="*/ 11 w 268"/>
                  <a:gd name="T23" fmla="*/ 131 h 289"/>
                  <a:gd name="T24" fmla="*/ 11 w 268"/>
                  <a:gd name="T25" fmla="*/ 131 h 289"/>
                  <a:gd name="T26" fmla="*/ 15 w 268"/>
                  <a:gd name="T27" fmla="*/ 106 h 289"/>
                  <a:gd name="T28" fmla="*/ 15 w 268"/>
                  <a:gd name="T29" fmla="*/ 106 h 289"/>
                  <a:gd name="T30" fmla="*/ 171 w 268"/>
                  <a:gd name="T31" fmla="*/ 56 h 289"/>
                  <a:gd name="T32" fmla="*/ 171 w 268"/>
                  <a:gd name="T33" fmla="*/ 56 h 289"/>
                  <a:gd name="T34" fmla="*/ 180 w 268"/>
                  <a:gd name="T35" fmla="*/ 75 h 289"/>
                  <a:gd name="T36" fmla="*/ 180 w 268"/>
                  <a:gd name="T37" fmla="*/ 75 h 289"/>
                  <a:gd name="T38" fmla="*/ 54 w 268"/>
                  <a:gd name="T39" fmla="*/ 123 h 289"/>
                  <a:gd name="T40" fmla="*/ 54 w 268"/>
                  <a:gd name="T41" fmla="*/ 123 h 289"/>
                  <a:gd name="T42" fmla="*/ 159 w 268"/>
                  <a:gd name="T43" fmla="*/ 201 h 289"/>
                  <a:gd name="T44" fmla="*/ 159 w 268"/>
                  <a:gd name="T45" fmla="*/ 201 h 289"/>
                  <a:gd name="T46" fmla="*/ 166 w 268"/>
                  <a:gd name="T47" fmla="*/ 187 h 289"/>
                  <a:gd name="T48" fmla="*/ 166 w 268"/>
                  <a:gd name="T49" fmla="*/ 187 h 289"/>
                  <a:gd name="T50" fmla="*/ 207 w 268"/>
                  <a:gd name="T51" fmla="*/ 173 h 289"/>
                  <a:gd name="T52" fmla="*/ 207 w 268"/>
                  <a:gd name="T53" fmla="*/ 173 h 289"/>
                  <a:gd name="T54" fmla="*/ 209 w 268"/>
                  <a:gd name="T55" fmla="*/ 144 h 289"/>
                  <a:gd name="T56" fmla="*/ 209 w 268"/>
                  <a:gd name="T57" fmla="*/ 144 h 289"/>
                  <a:gd name="T58" fmla="*/ 166 w 268"/>
                  <a:gd name="T59" fmla="*/ 162 h 289"/>
                  <a:gd name="T60" fmla="*/ 166 w 268"/>
                  <a:gd name="T61" fmla="*/ 162 h 289"/>
                  <a:gd name="T62" fmla="*/ 161 w 268"/>
                  <a:gd name="T63" fmla="*/ 144 h 289"/>
                  <a:gd name="T64" fmla="*/ 161 w 268"/>
                  <a:gd name="T65" fmla="*/ 144 h 289"/>
                  <a:gd name="T66" fmla="*/ 212 w 268"/>
                  <a:gd name="T67" fmla="*/ 123 h 289"/>
                  <a:gd name="T68" fmla="*/ 212 w 268"/>
                  <a:gd name="T69" fmla="*/ 123 h 289"/>
                  <a:gd name="T70" fmla="*/ 213 w 268"/>
                  <a:gd name="T71" fmla="*/ 115 h 289"/>
                  <a:gd name="T72" fmla="*/ 213 w 268"/>
                  <a:gd name="T73" fmla="*/ 115 h 289"/>
                  <a:gd name="T74" fmla="*/ 176 w 268"/>
                  <a:gd name="T75" fmla="*/ 117 h 289"/>
                  <a:gd name="T76" fmla="*/ 176 w 268"/>
                  <a:gd name="T77" fmla="*/ 117 h 289"/>
                  <a:gd name="T78" fmla="*/ 175 w 268"/>
                  <a:gd name="T79" fmla="*/ 99 h 289"/>
                  <a:gd name="T80" fmla="*/ 175 w 268"/>
                  <a:gd name="T81" fmla="*/ 99 h 289"/>
                  <a:gd name="T82" fmla="*/ 216 w 268"/>
                  <a:gd name="T83" fmla="*/ 96 h 289"/>
                  <a:gd name="T84" fmla="*/ 216 w 268"/>
                  <a:gd name="T85" fmla="*/ 96 h 289"/>
                  <a:gd name="T86" fmla="*/ 232 w 268"/>
                  <a:gd name="T87" fmla="*/ 20 h 289"/>
                  <a:gd name="T88" fmla="*/ 232 w 268"/>
                  <a:gd name="T89" fmla="*/ 20 h 289"/>
                  <a:gd name="T90" fmla="*/ 266 w 268"/>
                  <a:gd name="T91" fmla="*/ 27 h 289"/>
                  <a:gd name="T92" fmla="*/ 266 w 268"/>
                  <a:gd name="T93" fmla="*/ 27 h 289"/>
                  <a:gd name="T94" fmla="*/ 246 w 268"/>
                  <a:gd name="T95" fmla="*/ 149 h 289"/>
                  <a:gd name="T96" fmla="*/ 246 w 268"/>
                  <a:gd name="T97" fmla="*/ 149 h 289"/>
                  <a:gd name="T98" fmla="*/ 230 w 268"/>
                  <a:gd name="T99" fmla="*/ 272 h 289"/>
                  <a:gd name="T100" fmla="*/ 230 w 268"/>
                  <a:gd name="T101" fmla="*/ 272 h 289"/>
                  <a:gd name="T102" fmla="*/ 205 w 268"/>
                  <a:gd name="T103" fmla="*/ 280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68" h="289">
                    <a:moveTo>
                      <a:pt x="167" y="208"/>
                    </a:moveTo>
                    <a:lnTo>
                      <a:pt x="167" y="208"/>
                    </a:lnTo>
                    <a:cubicBezTo>
                      <a:pt x="179" y="219"/>
                      <a:pt x="191" y="228"/>
                      <a:pt x="201" y="238"/>
                    </a:cubicBezTo>
                    <a:lnTo>
                      <a:pt x="201" y="238"/>
                    </a:lnTo>
                    <a:cubicBezTo>
                      <a:pt x="203" y="225"/>
                      <a:pt x="204" y="211"/>
                      <a:pt x="204" y="196"/>
                    </a:cubicBezTo>
                    <a:lnTo>
                      <a:pt x="204" y="196"/>
                    </a:lnTo>
                    <a:cubicBezTo>
                      <a:pt x="195" y="201"/>
                      <a:pt x="184" y="205"/>
                      <a:pt x="174" y="208"/>
                    </a:cubicBezTo>
                    <a:lnTo>
                      <a:pt x="174" y="208"/>
                    </a:lnTo>
                    <a:cubicBezTo>
                      <a:pt x="171" y="208"/>
                      <a:pt x="170" y="208"/>
                      <a:pt x="167" y="208"/>
                    </a:cubicBezTo>
                    <a:close/>
                    <a:moveTo>
                      <a:pt x="205" y="280"/>
                    </a:moveTo>
                    <a:lnTo>
                      <a:pt x="205" y="280"/>
                    </a:lnTo>
                    <a:cubicBezTo>
                      <a:pt x="145" y="225"/>
                      <a:pt x="84" y="170"/>
                      <a:pt x="11" y="131"/>
                    </a:cubicBezTo>
                    <a:lnTo>
                      <a:pt x="11" y="131"/>
                    </a:lnTo>
                    <a:cubicBezTo>
                      <a:pt x="0" y="125"/>
                      <a:pt x="2" y="107"/>
                      <a:pt x="15" y="106"/>
                    </a:cubicBezTo>
                    <a:lnTo>
                      <a:pt x="15" y="106"/>
                    </a:lnTo>
                    <a:cubicBezTo>
                      <a:pt x="70" y="98"/>
                      <a:pt x="121" y="81"/>
                      <a:pt x="171" y="56"/>
                    </a:cubicBezTo>
                    <a:lnTo>
                      <a:pt x="171" y="56"/>
                    </a:lnTo>
                    <a:cubicBezTo>
                      <a:pt x="182" y="50"/>
                      <a:pt x="191" y="69"/>
                      <a:pt x="180" y="75"/>
                    </a:cubicBezTo>
                    <a:lnTo>
                      <a:pt x="180" y="75"/>
                    </a:lnTo>
                    <a:cubicBezTo>
                      <a:pt x="140" y="96"/>
                      <a:pt x="98" y="112"/>
                      <a:pt x="54" y="123"/>
                    </a:cubicBezTo>
                    <a:lnTo>
                      <a:pt x="54" y="123"/>
                    </a:lnTo>
                    <a:cubicBezTo>
                      <a:pt x="91" y="146"/>
                      <a:pt x="126" y="173"/>
                      <a:pt x="159" y="201"/>
                    </a:cubicBezTo>
                    <a:lnTo>
                      <a:pt x="159" y="201"/>
                    </a:lnTo>
                    <a:cubicBezTo>
                      <a:pt x="157" y="195"/>
                      <a:pt x="158" y="188"/>
                      <a:pt x="166" y="187"/>
                    </a:cubicBezTo>
                    <a:lnTo>
                      <a:pt x="166" y="187"/>
                    </a:lnTo>
                    <a:cubicBezTo>
                      <a:pt x="179" y="184"/>
                      <a:pt x="193" y="179"/>
                      <a:pt x="207" y="173"/>
                    </a:cubicBezTo>
                    <a:lnTo>
                      <a:pt x="207" y="173"/>
                    </a:lnTo>
                    <a:cubicBezTo>
                      <a:pt x="207" y="163"/>
                      <a:pt x="208" y="154"/>
                      <a:pt x="209" y="144"/>
                    </a:cubicBezTo>
                    <a:lnTo>
                      <a:pt x="209" y="144"/>
                    </a:lnTo>
                    <a:cubicBezTo>
                      <a:pt x="195" y="149"/>
                      <a:pt x="180" y="155"/>
                      <a:pt x="166" y="162"/>
                    </a:cubicBezTo>
                    <a:lnTo>
                      <a:pt x="166" y="162"/>
                    </a:lnTo>
                    <a:cubicBezTo>
                      <a:pt x="154" y="166"/>
                      <a:pt x="149" y="149"/>
                      <a:pt x="161" y="144"/>
                    </a:cubicBezTo>
                    <a:lnTo>
                      <a:pt x="161" y="144"/>
                    </a:lnTo>
                    <a:cubicBezTo>
                      <a:pt x="176" y="134"/>
                      <a:pt x="193" y="129"/>
                      <a:pt x="212" y="123"/>
                    </a:cubicBezTo>
                    <a:lnTo>
                      <a:pt x="212" y="123"/>
                    </a:lnTo>
                    <a:cubicBezTo>
                      <a:pt x="213" y="120"/>
                      <a:pt x="213" y="117"/>
                      <a:pt x="213" y="115"/>
                    </a:cubicBezTo>
                    <a:lnTo>
                      <a:pt x="213" y="115"/>
                    </a:lnTo>
                    <a:cubicBezTo>
                      <a:pt x="201" y="117"/>
                      <a:pt x="188" y="117"/>
                      <a:pt x="176" y="117"/>
                    </a:cubicBezTo>
                    <a:lnTo>
                      <a:pt x="176" y="117"/>
                    </a:lnTo>
                    <a:cubicBezTo>
                      <a:pt x="165" y="117"/>
                      <a:pt x="163" y="99"/>
                      <a:pt x="175" y="99"/>
                    </a:cubicBezTo>
                    <a:lnTo>
                      <a:pt x="175" y="99"/>
                    </a:lnTo>
                    <a:cubicBezTo>
                      <a:pt x="188" y="99"/>
                      <a:pt x="203" y="99"/>
                      <a:pt x="216" y="96"/>
                    </a:cubicBezTo>
                    <a:lnTo>
                      <a:pt x="216" y="96"/>
                    </a:lnTo>
                    <a:cubicBezTo>
                      <a:pt x="220" y="71"/>
                      <a:pt x="225" y="45"/>
                      <a:pt x="232" y="20"/>
                    </a:cubicBezTo>
                    <a:lnTo>
                      <a:pt x="232" y="20"/>
                    </a:lnTo>
                    <a:cubicBezTo>
                      <a:pt x="237" y="0"/>
                      <a:pt x="267" y="4"/>
                      <a:pt x="266" y="27"/>
                    </a:cubicBezTo>
                    <a:lnTo>
                      <a:pt x="266" y="27"/>
                    </a:lnTo>
                    <a:cubicBezTo>
                      <a:pt x="260" y="67"/>
                      <a:pt x="253" y="108"/>
                      <a:pt x="246" y="149"/>
                    </a:cubicBezTo>
                    <a:lnTo>
                      <a:pt x="246" y="149"/>
                    </a:lnTo>
                    <a:cubicBezTo>
                      <a:pt x="241" y="191"/>
                      <a:pt x="236" y="232"/>
                      <a:pt x="230" y="272"/>
                    </a:cubicBezTo>
                    <a:lnTo>
                      <a:pt x="230" y="272"/>
                    </a:lnTo>
                    <a:cubicBezTo>
                      <a:pt x="228" y="283"/>
                      <a:pt x="213" y="288"/>
                      <a:pt x="205" y="280"/>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38" name="Freeform 368">
                <a:extLst>
                  <a:ext uri="{FF2B5EF4-FFF2-40B4-BE49-F238E27FC236}">
                    <a16:creationId xmlns:a16="http://schemas.microsoft.com/office/drawing/2014/main" id="{422D7400-3B78-7C41-B770-85D0A01FA007}"/>
                  </a:ext>
                </a:extLst>
              </p:cNvPr>
              <p:cNvSpPr>
                <a:spLocks noChangeArrowheads="1"/>
              </p:cNvSpPr>
              <p:nvPr/>
            </p:nvSpPr>
            <p:spPr bwMode="auto">
              <a:xfrm>
                <a:off x="2987391" y="3920680"/>
                <a:ext cx="117126" cy="125903"/>
              </a:xfrm>
              <a:custGeom>
                <a:avLst/>
                <a:gdLst>
                  <a:gd name="T0" fmla="*/ 175 w 271"/>
                  <a:gd name="T1" fmla="*/ 194 h 291"/>
                  <a:gd name="T2" fmla="*/ 175 w 271"/>
                  <a:gd name="T3" fmla="*/ 194 h 291"/>
                  <a:gd name="T4" fmla="*/ 218 w 271"/>
                  <a:gd name="T5" fmla="*/ 182 h 291"/>
                  <a:gd name="T6" fmla="*/ 218 w 271"/>
                  <a:gd name="T7" fmla="*/ 182 h 291"/>
                  <a:gd name="T8" fmla="*/ 185 w 271"/>
                  <a:gd name="T9" fmla="*/ 157 h 291"/>
                  <a:gd name="T10" fmla="*/ 185 w 271"/>
                  <a:gd name="T11" fmla="*/ 157 h 291"/>
                  <a:gd name="T12" fmla="*/ 177 w 271"/>
                  <a:gd name="T13" fmla="*/ 190 h 291"/>
                  <a:gd name="T14" fmla="*/ 177 w 271"/>
                  <a:gd name="T15" fmla="*/ 190 h 291"/>
                  <a:gd name="T16" fmla="*/ 175 w 271"/>
                  <a:gd name="T17" fmla="*/ 194 h 291"/>
                  <a:gd name="T18" fmla="*/ 256 w 271"/>
                  <a:gd name="T19" fmla="*/ 202 h 291"/>
                  <a:gd name="T20" fmla="*/ 256 w 271"/>
                  <a:gd name="T21" fmla="*/ 202 h 291"/>
                  <a:gd name="T22" fmla="*/ 25 w 271"/>
                  <a:gd name="T23" fmla="*/ 284 h 291"/>
                  <a:gd name="T24" fmla="*/ 25 w 271"/>
                  <a:gd name="T25" fmla="*/ 284 h 291"/>
                  <a:gd name="T26" fmla="*/ 5 w 271"/>
                  <a:gd name="T27" fmla="*/ 267 h 291"/>
                  <a:gd name="T28" fmla="*/ 5 w 271"/>
                  <a:gd name="T29" fmla="*/ 267 h 291"/>
                  <a:gd name="T30" fmla="*/ 47 w 271"/>
                  <a:gd name="T31" fmla="*/ 109 h 291"/>
                  <a:gd name="T32" fmla="*/ 47 w 271"/>
                  <a:gd name="T33" fmla="*/ 109 h 291"/>
                  <a:gd name="T34" fmla="*/ 69 w 271"/>
                  <a:gd name="T35" fmla="*/ 111 h 291"/>
                  <a:gd name="T36" fmla="*/ 69 w 271"/>
                  <a:gd name="T37" fmla="*/ 111 h 291"/>
                  <a:gd name="T38" fmla="*/ 42 w 271"/>
                  <a:gd name="T39" fmla="*/ 244 h 291"/>
                  <a:gd name="T40" fmla="*/ 42 w 271"/>
                  <a:gd name="T41" fmla="*/ 244 h 291"/>
                  <a:gd name="T42" fmla="*/ 164 w 271"/>
                  <a:gd name="T43" fmla="*/ 198 h 291"/>
                  <a:gd name="T44" fmla="*/ 164 w 271"/>
                  <a:gd name="T45" fmla="*/ 198 h 291"/>
                  <a:gd name="T46" fmla="*/ 156 w 271"/>
                  <a:gd name="T47" fmla="*/ 185 h 291"/>
                  <a:gd name="T48" fmla="*/ 156 w 271"/>
                  <a:gd name="T49" fmla="*/ 185 h 291"/>
                  <a:gd name="T50" fmla="*/ 165 w 271"/>
                  <a:gd name="T51" fmla="*/ 143 h 291"/>
                  <a:gd name="T52" fmla="*/ 165 w 271"/>
                  <a:gd name="T53" fmla="*/ 143 h 291"/>
                  <a:gd name="T54" fmla="*/ 143 w 271"/>
                  <a:gd name="T55" fmla="*/ 125 h 291"/>
                  <a:gd name="T56" fmla="*/ 143 w 271"/>
                  <a:gd name="T57" fmla="*/ 125 h 291"/>
                  <a:gd name="T58" fmla="*/ 135 w 271"/>
                  <a:gd name="T59" fmla="*/ 171 h 291"/>
                  <a:gd name="T60" fmla="*/ 135 w 271"/>
                  <a:gd name="T61" fmla="*/ 171 h 291"/>
                  <a:gd name="T62" fmla="*/ 115 w 271"/>
                  <a:gd name="T63" fmla="*/ 165 h 291"/>
                  <a:gd name="T64" fmla="*/ 115 w 271"/>
                  <a:gd name="T65" fmla="*/ 165 h 291"/>
                  <a:gd name="T66" fmla="*/ 127 w 271"/>
                  <a:gd name="T67" fmla="*/ 111 h 291"/>
                  <a:gd name="T68" fmla="*/ 127 w 271"/>
                  <a:gd name="T69" fmla="*/ 111 h 291"/>
                  <a:gd name="T70" fmla="*/ 121 w 271"/>
                  <a:gd name="T71" fmla="*/ 106 h 291"/>
                  <a:gd name="T72" fmla="*/ 121 w 271"/>
                  <a:gd name="T73" fmla="*/ 106 h 291"/>
                  <a:gd name="T74" fmla="*/ 104 w 271"/>
                  <a:gd name="T75" fmla="*/ 138 h 291"/>
                  <a:gd name="T76" fmla="*/ 104 w 271"/>
                  <a:gd name="T77" fmla="*/ 138 h 291"/>
                  <a:gd name="T78" fmla="*/ 86 w 271"/>
                  <a:gd name="T79" fmla="*/ 130 h 291"/>
                  <a:gd name="T80" fmla="*/ 86 w 271"/>
                  <a:gd name="T81" fmla="*/ 130 h 291"/>
                  <a:gd name="T82" fmla="*/ 108 w 271"/>
                  <a:gd name="T83" fmla="*/ 93 h 291"/>
                  <a:gd name="T84" fmla="*/ 108 w 271"/>
                  <a:gd name="T85" fmla="*/ 93 h 291"/>
                  <a:gd name="T86" fmla="*/ 52 w 271"/>
                  <a:gd name="T87" fmla="*/ 39 h 291"/>
                  <a:gd name="T88" fmla="*/ 52 w 271"/>
                  <a:gd name="T89" fmla="*/ 39 h 291"/>
                  <a:gd name="T90" fmla="*/ 73 w 271"/>
                  <a:gd name="T91" fmla="*/ 14 h 291"/>
                  <a:gd name="T92" fmla="*/ 73 w 271"/>
                  <a:gd name="T93" fmla="*/ 14 h 291"/>
                  <a:gd name="T94" fmla="*/ 167 w 271"/>
                  <a:gd name="T95" fmla="*/ 97 h 291"/>
                  <a:gd name="T96" fmla="*/ 167 w 271"/>
                  <a:gd name="T97" fmla="*/ 97 h 291"/>
                  <a:gd name="T98" fmla="*/ 261 w 271"/>
                  <a:gd name="T99" fmla="*/ 177 h 291"/>
                  <a:gd name="T100" fmla="*/ 261 w 271"/>
                  <a:gd name="T101" fmla="*/ 177 h 291"/>
                  <a:gd name="T102" fmla="*/ 256 w 271"/>
                  <a:gd name="T103" fmla="*/ 202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1" h="291">
                    <a:moveTo>
                      <a:pt x="175" y="194"/>
                    </a:moveTo>
                    <a:lnTo>
                      <a:pt x="175" y="194"/>
                    </a:lnTo>
                    <a:cubicBezTo>
                      <a:pt x="189" y="190"/>
                      <a:pt x="203" y="186"/>
                      <a:pt x="218" y="182"/>
                    </a:cubicBezTo>
                    <a:lnTo>
                      <a:pt x="218" y="182"/>
                    </a:lnTo>
                    <a:cubicBezTo>
                      <a:pt x="206" y="175"/>
                      <a:pt x="196" y="167"/>
                      <a:pt x="185" y="157"/>
                    </a:cubicBezTo>
                    <a:lnTo>
                      <a:pt x="185" y="157"/>
                    </a:lnTo>
                    <a:cubicBezTo>
                      <a:pt x="184" y="168"/>
                      <a:pt x="181" y="180"/>
                      <a:pt x="177" y="190"/>
                    </a:cubicBezTo>
                    <a:lnTo>
                      <a:pt x="177" y="190"/>
                    </a:lnTo>
                    <a:cubicBezTo>
                      <a:pt x="177" y="192"/>
                      <a:pt x="175" y="193"/>
                      <a:pt x="175" y="194"/>
                    </a:cubicBezTo>
                    <a:close/>
                    <a:moveTo>
                      <a:pt x="256" y="202"/>
                    </a:moveTo>
                    <a:lnTo>
                      <a:pt x="256" y="202"/>
                    </a:lnTo>
                    <a:cubicBezTo>
                      <a:pt x="176" y="223"/>
                      <a:pt x="98" y="244"/>
                      <a:pt x="25" y="284"/>
                    </a:cubicBezTo>
                    <a:lnTo>
                      <a:pt x="25" y="284"/>
                    </a:lnTo>
                    <a:cubicBezTo>
                      <a:pt x="13" y="290"/>
                      <a:pt x="0" y="278"/>
                      <a:pt x="5" y="267"/>
                    </a:cubicBezTo>
                    <a:lnTo>
                      <a:pt x="5" y="267"/>
                    </a:lnTo>
                    <a:cubicBezTo>
                      <a:pt x="29" y="217"/>
                      <a:pt x="42" y="164"/>
                      <a:pt x="47" y="109"/>
                    </a:cubicBezTo>
                    <a:lnTo>
                      <a:pt x="47" y="109"/>
                    </a:lnTo>
                    <a:cubicBezTo>
                      <a:pt x="50" y="97"/>
                      <a:pt x="71" y="98"/>
                      <a:pt x="69" y="111"/>
                    </a:cubicBezTo>
                    <a:lnTo>
                      <a:pt x="69" y="111"/>
                    </a:lnTo>
                    <a:cubicBezTo>
                      <a:pt x="65" y="157"/>
                      <a:pt x="55" y="202"/>
                      <a:pt x="42" y="244"/>
                    </a:cubicBezTo>
                    <a:lnTo>
                      <a:pt x="42" y="244"/>
                    </a:lnTo>
                    <a:cubicBezTo>
                      <a:pt x="80" y="224"/>
                      <a:pt x="122" y="210"/>
                      <a:pt x="164" y="198"/>
                    </a:cubicBezTo>
                    <a:lnTo>
                      <a:pt x="164" y="198"/>
                    </a:lnTo>
                    <a:cubicBezTo>
                      <a:pt x="159" y="197"/>
                      <a:pt x="152" y="193"/>
                      <a:pt x="156" y="185"/>
                    </a:cubicBezTo>
                    <a:lnTo>
                      <a:pt x="156" y="185"/>
                    </a:lnTo>
                    <a:cubicBezTo>
                      <a:pt x="160" y="172"/>
                      <a:pt x="164" y="157"/>
                      <a:pt x="165" y="143"/>
                    </a:cubicBezTo>
                    <a:lnTo>
                      <a:pt x="165" y="143"/>
                    </a:lnTo>
                    <a:cubicBezTo>
                      <a:pt x="159" y="136"/>
                      <a:pt x="151" y="131"/>
                      <a:pt x="143" y="125"/>
                    </a:cubicBezTo>
                    <a:lnTo>
                      <a:pt x="143" y="125"/>
                    </a:lnTo>
                    <a:cubicBezTo>
                      <a:pt x="139" y="140"/>
                      <a:pt x="138" y="156"/>
                      <a:pt x="135" y="171"/>
                    </a:cubicBezTo>
                    <a:lnTo>
                      <a:pt x="135" y="171"/>
                    </a:lnTo>
                    <a:cubicBezTo>
                      <a:pt x="132" y="184"/>
                      <a:pt x="114" y="177"/>
                      <a:pt x="115" y="165"/>
                    </a:cubicBezTo>
                    <a:lnTo>
                      <a:pt x="115" y="165"/>
                    </a:lnTo>
                    <a:cubicBezTo>
                      <a:pt x="118" y="148"/>
                      <a:pt x="122" y="130"/>
                      <a:pt x="127" y="111"/>
                    </a:cubicBezTo>
                    <a:lnTo>
                      <a:pt x="127" y="111"/>
                    </a:lnTo>
                    <a:cubicBezTo>
                      <a:pt x="125" y="110"/>
                      <a:pt x="122" y="108"/>
                      <a:pt x="121" y="106"/>
                    </a:cubicBezTo>
                    <a:lnTo>
                      <a:pt x="121" y="106"/>
                    </a:lnTo>
                    <a:cubicBezTo>
                      <a:pt x="115" y="117"/>
                      <a:pt x="110" y="127"/>
                      <a:pt x="104" y="138"/>
                    </a:cubicBezTo>
                    <a:lnTo>
                      <a:pt x="104" y="138"/>
                    </a:lnTo>
                    <a:cubicBezTo>
                      <a:pt x="97" y="148"/>
                      <a:pt x="80" y="139"/>
                      <a:pt x="86" y="130"/>
                    </a:cubicBezTo>
                    <a:lnTo>
                      <a:pt x="86" y="130"/>
                    </a:lnTo>
                    <a:cubicBezTo>
                      <a:pt x="94" y="118"/>
                      <a:pt x="102" y="106"/>
                      <a:pt x="108" y="93"/>
                    </a:cubicBezTo>
                    <a:lnTo>
                      <a:pt x="108" y="93"/>
                    </a:lnTo>
                    <a:cubicBezTo>
                      <a:pt x="86" y="76"/>
                      <a:pt x="68" y="58"/>
                      <a:pt x="52" y="39"/>
                    </a:cubicBezTo>
                    <a:lnTo>
                      <a:pt x="52" y="39"/>
                    </a:lnTo>
                    <a:cubicBezTo>
                      <a:pt x="37" y="22"/>
                      <a:pt x="58" y="0"/>
                      <a:pt x="73" y="14"/>
                    </a:cubicBezTo>
                    <a:lnTo>
                      <a:pt x="73" y="14"/>
                    </a:lnTo>
                    <a:cubicBezTo>
                      <a:pt x="106" y="41"/>
                      <a:pt x="136" y="69"/>
                      <a:pt x="167" y="97"/>
                    </a:cubicBezTo>
                    <a:lnTo>
                      <a:pt x="167" y="97"/>
                    </a:lnTo>
                    <a:cubicBezTo>
                      <a:pt x="199" y="123"/>
                      <a:pt x="231" y="150"/>
                      <a:pt x="261" y="177"/>
                    </a:cubicBezTo>
                    <a:lnTo>
                      <a:pt x="261" y="177"/>
                    </a:lnTo>
                    <a:cubicBezTo>
                      <a:pt x="270" y="185"/>
                      <a:pt x="266" y="200"/>
                      <a:pt x="256" y="202"/>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39" name="Freeform 369">
                <a:extLst>
                  <a:ext uri="{FF2B5EF4-FFF2-40B4-BE49-F238E27FC236}">
                    <a16:creationId xmlns:a16="http://schemas.microsoft.com/office/drawing/2014/main" id="{0FD2DD79-228E-1440-B2F1-E02B50B0FA5B}"/>
                  </a:ext>
                </a:extLst>
              </p:cNvPr>
              <p:cNvSpPr>
                <a:spLocks noChangeArrowheads="1"/>
              </p:cNvSpPr>
              <p:nvPr/>
            </p:nvSpPr>
            <p:spPr bwMode="auto">
              <a:xfrm>
                <a:off x="4622766" y="3916288"/>
                <a:ext cx="125911" cy="115655"/>
              </a:xfrm>
              <a:custGeom>
                <a:avLst/>
                <a:gdLst>
                  <a:gd name="T0" fmla="*/ 191 w 287"/>
                  <a:gd name="T1" fmla="*/ 221 h 265"/>
                  <a:gd name="T2" fmla="*/ 191 w 287"/>
                  <a:gd name="T3" fmla="*/ 221 h 265"/>
                  <a:gd name="T4" fmla="*/ 236 w 287"/>
                  <a:gd name="T5" fmla="*/ 222 h 265"/>
                  <a:gd name="T6" fmla="*/ 236 w 287"/>
                  <a:gd name="T7" fmla="*/ 222 h 265"/>
                  <a:gd name="T8" fmla="*/ 212 w 287"/>
                  <a:gd name="T9" fmla="*/ 188 h 265"/>
                  <a:gd name="T10" fmla="*/ 212 w 287"/>
                  <a:gd name="T11" fmla="*/ 188 h 265"/>
                  <a:gd name="T12" fmla="*/ 195 w 287"/>
                  <a:gd name="T13" fmla="*/ 217 h 265"/>
                  <a:gd name="T14" fmla="*/ 195 w 287"/>
                  <a:gd name="T15" fmla="*/ 217 h 265"/>
                  <a:gd name="T16" fmla="*/ 191 w 287"/>
                  <a:gd name="T17" fmla="*/ 221 h 265"/>
                  <a:gd name="T18" fmla="*/ 268 w 287"/>
                  <a:gd name="T19" fmla="*/ 253 h 265"/>
                  <a:gd name="T20" fmla="*/ 268 w 287"/>
                  <a:gd name="T21" fmla="*/ 253 h 265"/>
                  <a:gd name="T22" fmla="*/ 22 w 287"/>
                  <a:gd name="T23" fmla="*/ 262 h 265"/>
                  <a:gd name="T24" fmla="*/ 22 w 287"/>
                  <a:gd name="T25" fmla="*/ 262 h 265"/>
                  <a:gd name="T26" fmla="*/ 9 w 287"/>
                  <a:gd name="T27" fmla="*/ 239 h 265"/>
                  <a:gd name="T28" fmla="*/ 9 w 287"/>
                  <a:gd name="T29" fmla="*/ 239 h 265"/>
                  <a:gd name="T30" fmla="*/ 97 w 287"/>
                  <a:gd name="T31" fmla="*/ 103 h 265"/>
                  <a:gd name="T32" fmla="*/ 97 w 287"/>
                  <a:gd name="T33" fmla="*/ 103 h 265"/>
                  <a:gd name="T34" fmla="*/ 116 w 287"/>
                  <a:gd name="T35" fmla="*/ 111 h 265"/>
                  <a:gd name="T36" fmla="*/ 116 w 287"/>
                  <a:gd name="T37" fmla="*/ 111 h 265"/>
                  <a:gd name="T38" fmla="*/ 49 w 287"/>
                  <a:gd name="T39" fmla="*/ 229 h 265"/>
                  <a:gd name="T40" fmla="*/ 49 w 287"/>
                  <a:gd name="T41" fmla="*/ 229 h 265"/>
                  <a:gd name="T42" fmla="*/ 181 w 287"/>
                  <a:gd name="T43" fmla="*/ 221 h 265"/>
                  <a:gd name="T44" fmla="*/ 181 w 287"/>
                  <a:gd name="T45" fmla="*/ 221 h 265"/>
                  <a:gd name="T46" fmla="*/ 177 w 287"/>
                  <a:gd name="T47" fmla="*/ 205 h 265"/>
                  <a:gd name="T48" fmla="*/ 177 w 287"/>
                  <a:gd name="T49" fmla="*/ 205 h 265"/>
                  <a:gd name="T50" fmla="*/ 199 w 287"/>
                  <a:gd name="T51" fmla="*/ 170 h 265"/>
                  <a:gd name="T52" fmla="*/ 199 w 287"/>
                  <a:gd name="T53" fmla="*/ 170 h 265"/>
                  <a:gd name="T54" fmla="*/ 182 w 287"/>
                  <a:gd name="T55" fmla="*/ 145 h 265"/>
                  <a:gd name="T56" fmla="*/ 182 w 287"/>
                  <a:gd name="T57" fmla="*/ 145 h 265"/>
                  <a:gd name="T58" fmla="*/ 161 w 287"/>
                  <a:gd name="T59" fmla="*/ 185 h 265"/>
                  <a:gd name="T60" fmla="*/ 161 w 287"/>
                  <a:gd name="T61" fmla="*/ 185 h 265"/>
                  <a:gd name="T62" fmla="*/ 144 w 287"/>
                  <a:gd name="T63" fmla="*/ 176 h 265"/>
                  <a:gd name="T64" fmla="*/ 144 w 287"/>
                  <a:gd name="T65" fmla="*/ 176 h 265"/>
                  <a:gd name="T66" fmla="*/ 170 w 287"/>
                  <a:gd name="T67" fmla="*/ 128 h 265"/>
                  <a:gd name="T68" fmla="*/ 170 w 287"/>
                  <a:gd name="T69" fmla="*/ 128 h 265"/>
                  <a:gd name="T70" fmla="*/ 166 w 287"/>
                  <a:gd name="T71" fmla="*/ 120 h 265"/>
                  <a:gd name="T72" fmla="*/ 166 w 287"/>
                  <a:gd name="T73" fmla="*/ 120 h 265"/>
                  <a:gd name="T74" fmla="*/ 141 w 287"/>
                  <a:gd name="T75" fmla="*/ 146 h 265"/>
                  <a:gd name="T76" fmla="*/ 141 w 287"/>
                  <a:gd name="T77" fmla="*/ 146 h 265"/>
                  <a:gd name="T78" fmla="*/ 128 w 287"/>
                  <a:gd name="T79" fmla="*/ 132 h 265"/>
                  <a:gd name="T80" fmla="*/ 128 w 287"/>
                  <a:gd name="T81" fmla="*/ 132 h 265"/>
                  <a:gd name="T82" fmla="*/ 157 w 287"/>
                  <a:gd name="T83" fmla="*/ 104 h 265"/>
                  <a:gd name="T84" fmla="*/ 157 w 287"/>
                  <a:gd name="T85" fmla="*/ 104 h 265"/>
                  <a:gd name="T86" fmla="*/ 120 w 287"/>
                  <a:gd name="T87" fmla="*/ 36 h 265"/>
                  <a:gd name="T88" fmla="*/ 120 w 287"/>
                  <a:gd name="T89" fmla="*/ 36 h 265"/>
                  <a:gd name="T90" fmla="*/ 149 w 287"/>
                  <a:gd name="T91" fmla="*/ 19 h 265"/>
                  <a:gd name="T92" fmla="*/ 149 w 287"/>
                  <a:gd name="T93" fmla="*/ 19 h 265"/>
                  <a:gd name="T94" fmla="*/ 214 w 287"/>
                  <a:gd name="T95" fmla="*/ 125 h 265"/>
                  <a:gd name="T96" fmla="*/ 214 w 287"/>
                  <a:gd name="T97" fmla="*/ 125 h 265"/>
                  <a:gd name="T98" fmla="*/ 281 w 287"/>
                  <a:gd name="T99" fmla="*/ 230 h 265"/>
                  <a:gd name="T100" fmla="*/ 281 w 287"/>
                  <a:gd name="T101" fmla="*/ 230 h 265"/>
                  <a:gd name="T102" fmla="*/ 268 w 287"/>
                  <a:gd name="T103" fmla="*/ 253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7" h="265">
                    <a:moveTo>
                      <a:pt x="191" y="221"/>
                    </a:moveTo>
                    <a:lnTo>
                      <a:pt x="191" y="221"/>
                    </a:lnTo>
                    <a:cubicBezTo>
                      <a:pt x="207" y="221"/>
                      <a:pt x="222" y="221"/>
                      <a:pt x="236" y="222"/>
                    </a:cubicBezTo>
                    <a:lnTo>
                      <a:pt x="236" y="222"/>
                    </a:lnTo>
                    <a:cubicBezTo>
                      <a:pt x="229" y="210"/>
                      <a:pt x="220" y="200"/>
                      <a:pt x="212" y="188"/>
                    </a:cubicBezTo>
                    <a:lnTo>
                      <a:pt x="212" y="188"/>
                    </a:lnTo>
                    <a:cubicBezTo>
                      <a:pt x="208" y="199"/>
                      <a:pt x="203" y="208"/>
                      <a:pt x="195" y="217"/>
                    </a:cubicBezTo>
                    <a:lnTo>
                      <a:pt x="195" y="217"/>
                    </a:lnTo>
                    <a:cubicBezTo>
                      <a:pt x="194" y="218"/>
                      <a:pt x="194" y="221"/>
                      <a:pt x="191" y="221"/>
                    </a:cubicBezTo>
                    <a:close/>
                    <a:moveTo>
                      <a:pt x="268" y="253"/>
                    </a:moveTo>
                    <a:lnTo>
                      <a:pt x="268" y="253"/>
                    </a:lnTo>
                    <a:cubicBezTo>
                      <a:pt x="185" y="249"/>
                      <a:pt x="103" y="245"/>
                      <a:pt x="22" y="262"/>
                    </a:cubicBezTo>
                    <a:lnTo>
                      <a:pt x="22" y="262"/>
                    </a:lnTo>
                    <a:cubicBezTo>
                      <a:pt x="9" y="264"/>
                      <a:pt x="0" y="250"/>
                      <a:pt x="9" y="239"/>
                    </a:cubicBezTo>
                    <a:lnTo>
                      <a:pt x="9" y="239"/>
                    </a:lnTo>
                    <a:cubicBezTo>
                      <a:pt x="47" y="200"/>
                      <a:pt x="74" y="153"/>
                      <a:pt x="97" y="103"/>
                    </a:cubicBezTo>
                    <a:lnTo>
                      <a:pt x="97" y="103"/>
                    </a:lnTo>
                    <a:cubicBezTo>
                      <a:pt x="101" y="91"/>
                      <a:pt x="120" y="99"/>
                      <a:pt x="116" y="111"/>
                    </a:cubicBezTo>
                    <a:lnTo>
                      <a:pt x="116" y="111"/>
                    </a:lnTo>
                    <a:cubicBezTo>
                      <a:pt x="98" y="153"/>
                      <a:pt x="76" y="192"/>
                      <a:pt x="49" y="229"/>
                    </a:cubicBezTo>
                    <a:lnTo>
                      <a:pt x="49" y="229"/>
                    </a:lnTo>
                    <a:cubicBezTo>
                      <a:pt x="93" y="222"/>
                      <a:pt x="137" y="221"/>
                      <a:pt x="181" y="221"/>
                    </a:cubicBezTo>
                    <a:lnTo>
                      <a:pt x="181" y="221"/>
                    </a:lnTo>
                    <a:cubicBezTo>
                      <a:pt x="174" y="218"/>
                      <a:pt x="172" y="212"/>
                      <a:pt x="177" y="205"/>
                    </a:cubicBezTo>
                    <a:lnTo>
                      <a:pt x="177" y="205"/>
                    </a:lnTo>
                    <a:cubicBezTo>
                      <a:pt x="185" y="195"/>
                      <a:pt x="193" y="183"/>
                      <a:pt x="199" y="170"/>
                    </a:cubicBezTo>
                    <a:lnTo>
                      <a:pt x="199" y="170"/>
                    </a:lnTo>
                    <a:cubicBezTo>
                      <a:pt x="194" y="161"/>
                      <a:pt x="187" y="153"/>
                      <a:pt x="182" y="145"/>
                    </a:cubicBezTo>
                    <a:lnTo>
                      <a:pt x="182" y="145"/>
                    </a:lnTo>
                    <a:cubicBezTo>
                      <a:pt x="174" y="158"/>
                      <a:pt x="168" y="172"/>
                      <a:pt x="161" y="185"/>
                    </a:cubicBezTo>
                    <a:lnTo>
                      <a:pt x="161" y="185"/>
                    </a:lnTo>
                    <a:cubicBezTo>
                      <a:pt x="155" y="197"/>
                      <a:pt x="140" y="187"/>
                      <a:pt x="144" y="176"/>
                    </a:cubicBezTo>
                    <a:lnTo>
                      <a:pt x="144" y="176"/>
                    </a:lnTo>
                    <a:cubicBezTo>
                      <a:pt x="152" y="159"/>
                      <a:pt x="161" y="143"/>
                      <a:pt x="170" y="128"/>
                    </a:cubicBezTo>
                    <a:lnTo>
                      <a:pt x="170" y="128"/>
                    </a:lnTo>
                    <a:cubicBezTo>
                      <a:pt x="169" y="125"/>
                      <a:pt x="168" y="122"/>
                      <a:pt x="166" y="120"/>
                    </a:cubicBezTo>
                    <a:lnTo>
                      <a:pt x="166" y="120"/>
                    </a:lnTo>
                    <a:cubicBezTo>
                      <a:pt x="159" y="129"/>
                      <a:pt x="151" y="138"/>
                      <a:pt x="141" y="146"/>
                    </a:cubicBezTo>
                    <a:lnTo>
                      <a:pt x="141" y="146"/>
                    </a:lnTo>
                    <a:cubicBezTo>
                      <a:pt x="132" y="154"/>
                      <a:pt x="118" y="140"/>
                      <a:pt x="128" y="132"/>
                    </a:cubicBezTo>
                    <a:lnTo>
                      <a:pt x="128" y="132"/>
                    </a:lnTo>
                    <a:cubicBezTo>
                      <a:pt x="139" y="124"/>
                      <a:pt x="148" y="115"/>
                      <a:pt x="157" y="104"/>
                    </a:cubicBezTo>
                    <a:lnTo>
                      <a:pt x="157" y="104"/>
                    </a:lnTo>
                    <a:cubicBezTo>
                      <a:pt x="144" y="82"/>
                      <a:pt x="132" y="59"/>
                      <a:pt x="120" y="36"/>
                    </a:cubicBezTo>
                    <a:lnTo>
                      <a:pt x="120" y="36"/>
                    </a:lnTo>
                    <a:cubicBezTo>
                      <a:pt x="111" y="16"/>
                      <a:pt x="137" y="0"/>
                      <a:pt x="149" y="19"/>
                    </a:cubicBezTo>
                    <a:lnTo>
                      <a:pt x="149" y="19"/>
                    </a:lnTo>
                    <a:cubicBezTo>
                      <a:pt x="173" y="53"/>
                      <a:pt x="193" y="90"/>
                      <a:pt x="214" y="125"/>
                    </a:cubicBezTo>
                    <a:lnTo>
                      <a:pt x="214" y="125"/>
                    </a:lnTo>
                    <a:cubicBezTo>
                      <a:pt x="236" y="161"/>
                      <a:pt x="258" y="195"/>
                      <a:pt x="281" y="230"/>
                    </a:cubicBezTo>
                    <a:lnTo>
                      <a:pt x="281" y="230"/>
                    </a:lnTo>
                    <a:cubicBezTo>
                      <a:pt x="286" y="239"/>
                      <a:pt x="278" y="253"/>
                      <a:pt x="268" y="253"/>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40" name="Freeform 370">
                <a:extLst>
                  <a:ext uri="{FF2B5EF4-FFF2-40B4-BE49-F238E27FC236}">
                    <a16:creationId xmlns:a16="http://schemas.microsoft.com/office/drawing/2014/main" id="{0504632E-6F89-4945-8B8A-D5816C9D162D}"/>
                  </a:ext>
                </a:extLst>
              </p:cNvPr>
              <p:cNvSpPr>
                <a:spLocks noChangeArrowheads="1"/>
              </p:cNvSpPr>
              <p:nvPr/>
            </p:nvSpPr>
            <p:spPr bwMode="auto">
              <a:xfrm>
                <a:off x="5262568" y="3922143"/>
                <a:ext cx="111270" cy="127367"/>
              </a:xfrm>
              <a:custGeom>
                <a:avLst/>
                <a:gdLst>
                  <a:gd name="T0" fmla="*/ 78 w 256"/>
                  <a:gd name="T1" fmla="*/ 76 h 291"/>
                  <a:gd name="T2" fmla="*/ 78 w 256"/>
                  <a:gd name="T3" fmla="*/ 76 h 291"/>
                  <a:gd name="T4" fmla="*/ 42 w 256"/>
                  <a:gd name="T5" fmla="*/ 50 h 291"/>
                  <a:gd name="T6" fmla="*/ 42 w 256"/>
                  <a:gd name="T7" fmla="*/ 50 h 291"/>
                  <a:gd name="T8" fmla="*/ 43 w 256"/>
                  <a:gd name="T9" fmla="*/ 90 h 291"/>
                  <a:gd name="T10" fmla="*/ 43 w 256"/>
                  <a:gd name="T11" fmla="*/ 90 h 291"/>
                  <a:gd name="T12" fmla="*/ 73 w 256"/>
                  <a:gd name="T13" fmla="*/ 76 h 291"/>
                  <a:gd name="T14" fmla="*/ 73 w 256"/>
                  <a:gd name="T15" fmla="*/ 76 h 291"/>
                  <a:gd name="T16" fmla="*/ 78 w 256"/>
                  <a:gd name="T17" fmla="*/ 76 h 291"/>
                  <a:gd name="T18" fmla="*/ 34 w 256"/>
                  <a:gd name="T19" fmla="*/ 8 h 291"/>
                  <a:gd name="T20" fmla="*/ 34 w 256"/>
                  <a:gd name="T21" fmla="*/ 8 h 291"/>
                  <a:gd name="T22" fmla="*/ 243 w 256"/>
                  <a:gd name="T23" fmla="*/ 138 h 291"/>
                  <a:gd name="T24" fmla="*/ 243 w 256"/>
                  <a:gd name="T25" fmla="*/ 138 h 291"/>
                  <a:gd name="T26" fmla="*/ 240 w 256"/>
                  <a:gd name="T27" fmla="*/ 163 h 291"/>
                  <a:gd name="T28" fmla="*/ 240 w 256"/>
                  <a:gd name="T29" fmla="*/ 163 h 291"/>
                  <a:gd name="T30" fmla="*/ 90 w 256"/>
                  <a:gd name="T31" fmla="*/ 228 h 291"/>
                  <a:gd name="T32" fmla="*/ 90 w 256"/>
                  <a:gd name="T33" fmla="*/ 228 h 291"/>
                  <a:gd name="T34" fmla="*/ 78 w 256"/>
                  <a:gd name="T35" fmla="*/ 210 h 291"/>
                  <a:gd name="T36" fmla="*/ 78 w 256"/>
                  <a:gd name="T37" fmla="*/ 210 h 291"/>
                  <a:gd name="T38" fmla="*/ 201 w 256"/>
                  <a:gd name="T39" fmla="*/ 149 h 291"/>
                  <a:gd name="T40" fmla="*/ 201 w 256"/>
                  <a:gd name="T41" fmla="*/ 149 h 291"/>
                  <a:gd name="T42" fmla="*/ 88 w 256"/>
                  <a:gd name="T43" fmla="*/ 82 h 291"/>
                  <a:gd name="T44" fmla="*/ 88 w 256"/>
                  <a:gd name="T45" fmla="*/ 82 h 291"/>
                  <a:gd name="T46" fmla="*/ 82 w 256"/>
                  <a:gd name="T47" fmla="*/ 97 h 291"/>
                  <a:gd name="T48" fmla="*/ 82 w 256"/>
                  <a:gd name="T49" fmla="*/ 97 h 291"/>
                  <a:gd name="T50" fmla="*/ 43 w 256"/>
                  <a:gd name="T51" fmla="*/ 115 h 291"/>
                  <a:gd name="T52" fmla="*/ 43 w 256"/>
                  <a:gd name="T53" fmla="*/ 115 h 291"/>
                  <a:gd name="T54" fmla="*/ 43 w 256"/>
                  <a:gd name="T55" fmla="*/ 143 h 291"/>
                  <a:gd name="T56" fmla="*/ 43 w 256"/>
                  <a:gd name="T57" fmla="*/ 143 h 291"/>
                  <a:gd name="T58" fmla="*/ 84 w 256"/>
                  <a:gd name="T59" fmla="*/ 122 h 291"/>
                  <a:gd name="T60" fmla="*/ 84 w 256"/>
                  <a:gd name="T61" fmla="*/ 122 h 291"/>
                  <a:gd name="T62" fmla="*/ 93 w 256"/>
                  <a:gd name="T63" fmla="*/ 140 h 291"/>
                  <a:gd name="T64" fmla="*/ 93 w 256"/>
                  <a:gd name="T65" fmla="*/ 140 h 291"/>
                  <a:gd name="T66" fmla="*/ 43 w 256"/>
                  <a:gd name="T67" fmla="*/ 164 h 291"/>
                  <a:gd name="T68" fmla="*/ 43 w 256"/>
                  <a:gd name="T69" fmla="*/ 164 h 291"/>
                  <a:gd name="T70" fmla="*/ 43 w 256"/>
                  <a:gd name="T71" fmla="*/ 173 h 291"/>
                  <a:gd name="T72" fmla="*/ 43 w 256"/>
                  <a:gd name="T73" fmla="*/ 173 h 291"/>
                  <a:gd name="T74" fmla="*/ 78 w 256"/>
                  <a:gd name="T75" fmla="*/ 167 h 291"/>
                  <a:gd name="T76" fmla="*/ 78 w 256"/>
                  <a:gd name="T77" fmla="*/ 167 h 291"/>
                  <a:gd name="T78" fmla="*/ 82 w 256"/>
                  <a:gd name="T79" fmla="*/ 185 h 291"/>
                  <a:gd name="T80" fmla="*/ 82 w 256"/>
                  <a:gd name="T81" fmla="*/ 185 h 291"/>
                  <a:gd name="T82" fmla="*/ 42 w 256"/>
                  <a:gd name="T83" fmla="*/ 192 h 291"/>
                  <a:gd name="T84" fmla="*/ 42 w 256"/>
                  <a:gd name="T85" fmla="*/ 192 h 291"/>
                  <a:gd name="T86" fmla="*/ 34 w 256"/>
                  <a:gd name="T87" fmla="*/ 269 h 291"/>
                  <a:gd name="T88" fmla="*/ 34 w 256"/>
                  <a:gd name="T89" fmla="*/ 269 h 291"/>
                  <a:gd name="T90" fmla="*/ 0 w 256"/>
                  <a:gd name="T91" fmla="*/ 266 h 291"/>
                  <a:gd name="T92" fmla="*/ 0 w 256"/>
                  <a:gd name="T93" fmla="*/ 266 h 291"/>
                  <a:gd name="T94" fmla="*/ 6 w 256"/>
                  <a:gd name="T95" fmla="*/ 142 h 291"/>
                  <a:gd name="T96" fmla="*/ 6 w 256"/>
                  <a:gd name="T97" fmla="*/ 142 h 291"/>
                  <a:gd name="T98" fmla="*/ 11 w 256"/>
                  <a:gd name="T99" fmla="*/ 18 h 291"/>
                  <a:gd name="T100" fmla="*/ 11 w 256"/>
                  <a:gd name="T101" fmla="*/ 18 h 291"/>
                  <a:gd name="T102" fmla="*/ 34 w 256"/>
                  <a:gd name="T103" fmla="*/ 8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6" h="291">
                    <a:moveTo>
                      <a:pt x="78" y="76"/>
                    </a:moveTo>
                    <a:lnTo>
                      <a:pt x="78" y="76"/>
                    </a:lnTo>
                    <a:cubicBezTo>
                      <a:pt x="67" y="67"/>
                      <a:pt x="55" y="59"/>
                      <a:pt x="42" y="50"/>
                    </a:cubicBezTo>
                    <a:lnTo>
                      <a:pt x="42" y="50"/>
                    </a:lnTo>
                    <a:cubicBezTo>
                      <a:pt x="43" y="63"/>
                      <a:pt x="43" y="77"/>
                      <a:pt x="43" y="90"/>
                    </a:cubicBezTo>
                    <a:lnTo>
                      <a:pt x="43" y="90"/>
                    </a:lnTo>
                    <a:cubicBezTo>
                      <a:pt x="52" y="85"/>
                      <a:pt x="63" y="80"/>
                      <a:pt x="73" y="76"/>
                    </a:cubicBezTo>
                    <a:lnTo>
                      <a:pt x="73" y="76"/>
                    </a:lnTo>
                    <a:cubicBezTo>
                      <a:pt x="74" y="76"/>
                      <a:pt x="77" y="76"/>
                      <a:pt x="78" y="76"/>
                    </a:cubicBezTo>
                    <a:close/>
                    <a:moveTo>
                      <a:pt x="34" y="8"/>
                    </a:moveTo>
                    <a:lnTo>
                      <a:pt x="34" y="8"/>
                    </a:lnTo>
                    <a:cubicBezTo>
                      <a:pt x="99" y="57"/>
                      <a:pt x="165" y="105"/>
                      <a:pt x="243" y="138"/>
                    </a:cubicBezTo>
                    <a:lnTo>
                      <a:pt x="243" y="138"/>
                    </a:lnTo>
                    <a:cubicBezTo>
                      <a:pt x="255" y="142"/>
                      <a:pt x="253" y="160"/>
                      <a:pt x="240" y="163"/>
                    </a:cubicBezTo>
                    <a:lnTo>
                      <a:pt x="240" y="163"/>
                    </a:lnTo>
                    <a:cubicBezTo>
                      <a:pt x="188" y="176"/>
                      <a:pt x="136" y="198"/>
                      <a:pt x="90" y="228"/>
                    </a:cubicBezTo>
                    <a:lnTo>
                      <a:pt x="90" y="228"/>
                    </a:lnTo>
                    <a:cubicBezTo>
                      <a:pt x="81" y="235"/>
                      <a:pt x="69" y="216"/>
                      <a:pt x="78" y="210"/>
                    </a:cubicBezTo>
                    <a:lnTo>
                      <a:pt x="78" y="210"/>
                    </a:lnTo>
                    <a:cubicBezTo>
                      <a:pt x="118" y="185"/>
                      <a:pt x="157" y="164"/>
                      <a:pt x="201" y="149"/>
                    </a:cubicBezTo>
                    <a:lnTo>
                      <a:pt x="201" y="149"/>
                    </a:lnTo>
                    <a:cubicBezTo>
                      <a:pt x="161" y="130"/>
                      <a:pt x="123" y="107"/>
                      <a:pt x="88" y="82"/>
                    </a:cubicBezTo>
                    <a:lnTo>
                      <a:pt x="88" y="82"/>
                    </a:lnTo>
                    <a:cubicBezTo>
                      <a:pt x="90" y="88"/>
                      <a:pt x="90" y="94"/>
                      <a:pt x="82" y="97"/>
                    </a:cubicBezTo>
                    <a:lnTo>
                      <a:pt x="82" y="97"/>
                    </a:lnTo>
                    <a:cubicBezTo>
                      <a:pt x="69" y="101"/>
                      <a:pt x="56" y="107"/>
                      <a:pt x="43" y="115"/>
                    </a:cubicBezTo>
                    <a:lnTo>
                      <a:pt x="43" y="115"/>
                    </a:lnTo>
                    <a:cubicBezTo>
                      <a:pt x="44" y="125"/>
                      <a:pt x="43" y="135"/>
                      <a:pt x="43" y="143"/>
                    </a:cubicBezTo>
                    <a:lnTo>
                      <a:pt x="43" y="143"/>
                    </a:lnTo>
                    <a:cubicBezTo>
                      <a:pt x="57" y="136"/>
                      <a:pt x="71" y="130"/>
                      <a:pt x="84" y="122"/>
                    </a:cubicBezTo>
                    <a:lnTo>
                      <a:pt x="84" y="122"/>
                    </a:lnTo>
                    <a:cubicBezTo>
                      <a:pt x="96" y="115"/>
                      <a:pt x="103" y="132"/>
                      <a:pt x="93" y="140"/>
                    </a:cubicBezTo>
                    <a:lnTo>
                      <a:pt x="93" y="140"/>
                    </a:lnTo>
                    <a:cubicBezTo>
                      <a:pt x="77" y="149"/>
                      <a:pt x="60" y="157"/>
                      <a:pt x="43" y="164"/>
                    </a:cubicBezTo>
                    <a:lnTo>
                      <a:pt x="43" y="164"/>
                    </a:lnTo>
                    <a:cubicBezTo>
                      <a:pt x="43" y="168"/>
                      <a:pt x="43" y="170"/>
                      <a:pt x="43" y="173"/>
                    </a:cubicBezTo>
                    <a:lnTo>
                      <a:pt x="43" y="173"/>
                    </a:lnTo>
                    <a:cubicBezTo>
                      <a:pt x="55" y="169"/>
                      <a:pt x="67" y="168"/>
                      <a:pt x="78" y="167"/>
                    </a:cubicBezTo>
                    <a:lnTo>
                      <a:pt x="78" y="167"/>
                    </a:lnTo>
                    <a:cubicBezTo>
                      <a:pt x="90" y="165"/>
                      <a:pt x="94" y="184"/>
                      <a:pt x="82" y="185"/>
                    </a:cubicBezTo>
                    <a:lnTo>
                      <a:pt x="82" y="185"/>
                    </a:lnTo>
                    <a:cubicBezTo>
                      <a:pt x="68" y="186"/>
                      <a:pt x="55" y="189"/>
                      <a:pt x="42" y="192"/>
                    </a:cubicBezTo>
                    <a:lnTo>
                      <a:pt x="42" y="192"/>
                    </a:lnTo>
                    <a:cubicBezTo>
                      <a:pt x="40" y="218"/>
                      <a:pt x="38" y="244"/>
                      <a:pt x="34" y="269"/>
                    </a:cubicBezTo>
                    <a:lnTo>
                      <a:pt x="34" y="269"/>
                    </a:lnTo>
                    <a:cubicBezTo>
                      <a:pt x="30" y="290"/>
                      <a:pt x="0" y="289"/>
                      <a:pt x="0" y="266"/>
                    </a:cubicBezTo>
                    <a:lnTo>
                      <a:pt x="0" y="266"/>
                    </a:lnTo>
                    <a:cubicBezTo>
                      <a:pt x="1" y="226"/>
                      <a:pt x="4" y="184"/>
                      <a:pt x="6" y="142"/>
                    </a:cubicBezTo>
                    <a:lnTo>
                      <a:pt x="6" y="142"/>
                    </a:lnTo>
                    <a:cubicBezTo>
                      <a:pt x="7" y="101"/>
                      <a:pt x="9" y="59"/>
                      <a:pt x="11" y="18"/>
                    </a:cubicBezTo>
                    <a:lnTo>
                      <a:pt x="11" y="18"/>
                    </a:lnTo>
                    <a:cubicBezTo>
                      <a:pt x="11" y="8"/>
                      <a:pt x="25" y="0"/>
                      <a:pt x="34" y="8"/>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41" name="Freeform 371">
                <a:extLst>
                  <a:ext uri="{FF2B5EF4-FFF2-40B4-BE49-F238E27FC236}">
                    <a16:creationId xmlns:a16="http://schemas.microsoft.com/office/drawing/2014/main" id="{39DE2F3E-B868-7B44-A6CF-F8ACB395DA85}"/>
                  </a:ext>
                </a:extLst>
              </p:cNvPr>
              <p:cNvSpPr>
                <a:spLocks noChangeArrowheads="1"/>
              </p:cNvSpPr>
              <p:nvPr/>
            </p:nvSpPr>
            <p:spPr bwMode="auto">
              <a:xfrm>
                <a:off x="5045884" y="3927999"/>
                <a:ext cx="124446" cy="115655"/>
              </a:xfrm>
              <a:custGeom>
                <a:avLst/>
                <a:gdLst>
                  <a:gd name="T0" fmla="*/ 95 w 287"/>
                  <a:gd name="T1" fmla="*/ 46 h 266"/>
                  <a:gd name="T2" fmla="*/ 95 w 287"/>
                  <a:gd name="T3" fmla="*/ 46 h 266"/>
                  <a:gd name="T4" fmla="*/ 50 w 287"/>
                  <a:gd name="T5" fmla="*/ 44 h 266"/>
                  <a:gd name="T6" fmla="*/ 50 w 287"/>
                  <a:gd name="T7" fmla="*/ 44 h 266"/>
                  <a:gd name="T8" fmla="*/ 75 w 287"/>
                  <a:gd name="T9" fmla="*/ 79 h 266"/>
                  <a:gd name="T10" fmla="*/ 75 w 287"/>
                  <a:gd name="T11" fmla="*/ 79 h 266"/>
                  <a:gd name="T12" fmla="*/ 91 w 287"/>
                  <a:gd name="T13" fmla="*/ 50 h 266"/>
                  <a:gd name="T14" fmla="*/ 91 w 287"/>
                  <a:gd name="T15" fmla="*/ 50 h 266"/>
                  <a:gd name="T16" fmla="*/ 95 w 287"/>
                  <a:gd name="T17" fmla="*/ 46 h 266"/>
                  <a:gd name="T18" fmla="*/ 18 w 287"/>
                  <a:gd name="T19" fmla="*/ 14 h 266"/>
                  <a:gd name="T20" fmla="*/ 18 w 287"/>
                  <a:gd name="T21" fmla="*/ 14 h 266"/>
                  <a:gd name="T22" fmla="*/ 264 w 287"/>
                  <a:gd name="T23" fmla="*/ 1 h 266"/>
                  <a:gd name="T24" fmla="*/ 264 w 287"/>
                  <a:gd name="T25" fmla="*/ 1 h 266"/>
                  <a:gd name="T26" fmla="*/ 277 w 287"/>
                  <a:gd name="T27" fmla="*/ 23 h 266"/>
                  <a:gd name="T28" fmla="*/ 277 w 287"/>
                  <a:gd name="T29" fmla="*/ 23 h 266"/>
                  <a:gd name="T30" fmla="*/ 193 w 287"/>
                  <a:gd name="T31" fmla="*/ 163 h 266"/>
                  <a:gd name="T32" fmla="*/ 193 w 287"/>
                  <a:gd name="T33" fmla="*/ 163 h 266"/>
                  <a:gd name="T34" fmla="*/ 172 w 287"/>
                  <a:gd name="T35" fmla="*/ 155 h 266"/>
                  <a:gd name="T36" fmla="*/ 172 w 287"/>
                  <a:gd name="T37" fmla="*/ 155 h 266"/>
                  <a:gd name="T38" fmla="*/ 236 w 287"/>
                  <a:gd name="T39" fmla="*/ 35 h 266"/>
                  <a:gd name="T40" fmla="*/ 236 w 287"/>
                  <a:gd name="T41" fmla="*/ 35 h 266"/>
                  <a:gd name="T42" fmla="*/ 105 w 287"/>
                  <a:gd name="T43" fmla="*/ 46 h 266"/>
                  <a:gd name="T44" fmla="*/ 105 w 287"/>
                  <a:gd name="T45" fmla="*/ 46 h 266"/>
                  <a:gd name="T46" fmla="*/ 110 w 287"/>
                  <a:gd name="T47" fmla="*/ 60 h 266"/>
                  <a:gd name="T48" fmla="*/ 110 w 287"/>
                  <a:gd name="T49" fmla="*/ 60 h 266"/>
                  <a:gd name="T50" fmla="*/ 89 w 287"/>
                  <a:gd name="T51" fmla="*/ 97 h 266"/>
                  <a:gd name="T52" fmla="*/ 89 w 287"/>
                  <a:gd name="T53" fmla="*/ 97 h 266"/>
                  <a:gd name="T54" fmla="*/ 105 w 287"/>
                  <a:gd name="T55" fmla="*/ 122 h 266"/>
                  <a:gd name="T56" fmla="*/ 105 w 287"/>
                  <a:gd name="T57" fmla="*/ 122 h 266"/>
                  <a:gd name="T58" fmla="*/ 126 w 287"/>
                  <a:gd name="T59" fmla="*/ 80 h 266"/>
                  <a:gd name="T60" fmla="*/ 126 w 287"/>
                  <a:gd name="T61" fmla="*/ 80 h 266"/>
                  <a:gd name="T62" fmla="*/ 143 w 287"/>
                  <a:gd name="T63" fmla="*/ 89 h 266"/>
                  <a:gd name="T64" fmla="*/ 143 w 287"/>
                  <a:gd name="T65" fmla="*/ 89 h 266"/>
                  <a:gd name="T66" fmla="*/ 117 w 287"/>
                  <a:gd name="T67" fmla="*/ 139 h 266"/>
                  <a:gd name="T68" fmla="*/ 117 w 287"/>
                  <a:gd name="T69" fmla="*/ 139 h 266"/>
                  <a:gd name="T70" fmla="*/ 121 w 287"/>
                  <a:gd name="T71" fmla="*/ 146 h 266"/>
                  <a:gd name="T72" fmla="*/ 121 w 287"/>
                  <a:gd name="T73" fmla="*/ 146 h 266"/>
                  <a:gd name="T74" fmla="*/ 147 w 287"/>
                  <a:gd name="T75" fmla="*/ 119 h 266"/>
                  <a:gd name="T76" fmla="*/ 147 w 287"/>
                  <a:gd name="T77" fmla="*/ 119 h 266"/>
                  <a:gd name="T78" fmla="*/ 160 w 287"/>
                  <a:gd name="T79" fmla="*/ 133 h 266"/>
                  <a:gd name="T80" fmla="*/ 160 w 287"/>
                  <a:gd name="T81" fmla="*/ 133 h 266"/>
                  <a:gd name="T82" fmla="*/ 131 w 287"/>
                  <a:gd name="T83" fmla="*/ 161 h 266"/>
                  <a:gd name="T84" fmla="*/ 131 w 287"/>
                  <a:gd name="T85" fmla="*/ 161 h 266"/>
                  <a:gd name="T86" fmla="*/ 169 w 287"/>
                  <a:gd name="T87" fmla="*/ 230 h 266"/>
                  <a:gd name="T88" fmla="*/ 169 w 287"/>
                  <a:gd name="T89" fmla="*/ 230 h 266"/>
                  <a:gd name="T90" fmla="*/ 140 w 287"/>
                  <a:gd name="T91" fmla="*/ 247 h 266"/>
                  <a:gd name="T92" fmla="*/ 140 w 287"/>
                  <a:gd name="T93" fmla="*/ 247 h 266"/>
                  <a:gd name="T94" fmla="*/ 73 w 287"/>
                  <a:gd name="T95" fmla="*/ 142 h 266"/>
                  <a:gd name="T96" fmla="*/ 73 w 287"/>
                  <a:gd name="T97" fmla="*/ 142 h 266"/>
                  <a:gd name="T98" fmla="*/ 6 w 287"/>
                  <a:gd name="T99" fmla="*/ 37 h 266"/>
                  <a:gd name="T100" fmla="*/ 6 w 287"/>
                  <a:gd name="T101" fmla="*/ 37 h 266"/>
                  <a:gd name="T102" fmla="*/ 18 w 287"/>
                  <a:gd name="T103" fmla="*/ 14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7" h="266">
                    <a:moveTo>
                      <a:pt x="95" y="46"/>
                    </a:moveTo>
                    <a:lnTo>
                      <a:pt x="95" y="46"/>
                    </a:lnTo>
                    <a:cubicBezTo>
                      <a:pt x="80" y="46"/>
                      <a:pt x="64" y="46"/>
                      <a:pt x="50" y="44"/>
                    </a:cubicBezTo>
                    <a:lnTo>
                      <a:pt x="50" y="44"/>
                    </a:lnTo>
                    <a:cubicBezTo>
                      <a:pt x="58" y="56"/>
                      <a:pt x="67" y="67"/>
                      <a:pt x="75" y="79"/>
                    </a:cubicBezTo>
                    <a:lnTo>
                      <a:pt x="75" y="79"/>
                    </a:lnTo>
                    <a:cubicBezTo>
                      <a:pt x="79" y="68"/>
                      <a:pt x="84" y="59"/>
                      <a:pt x="91" y="50"/>
                    </a:cubicBezTo>
                    <a:lnTo>
                      <a:pt x="91" y="50"/>
                    </a:lnTo>
                    <a:cubicBezTo>
                      <a:pt x="92" y="48"/>
                      <a:pt x="93" y="46"/>
                      <a:pt x="95" y="46"/>
                    </a:cubicBezTo>
                    <a:close/>
                    <a:moveTo>
                      <a:pt x="18" y="14"/>
                    </a:moveTo>
                    <a:lnTo>
                      <a:pt x="18" y="14"/>
                    </a:lnTo>
                    <a:cubicBezTo>
                      <a:pt x="101" y="18"/>
                      <a:pt x="183" y="21"/>
                      <a:pt x="264" y="1"/>
                    </a:cubicBezTo>
                    <a:lnTo>
                      <a:pt x="264" y="1"/>
                    </a:lnTo>
                    <a:cubicBezTo>
                      <a:pt x="277" y="0"/>
                      <a:pt x="286" y="14"/>
                      <a:pt x="277" y="23"/>
                    </a:cubicBezTo>
                    <a:lnTo>
                      <a:pt x="277" y="23"/>
                    </a:lnTo>
                    <a:cubicBezTo>
                      <a:pt x="240" y="66"/>
                      <a:pt x="213" y="113"/>
                      <a:pt x="193" y="163"/>
                    </a:cubicBezTo>
                    <a:lnTo>
                      <a:pt x="193" y="163"/>
                    </a:lnTo>
                    <a:cubicBezTo>
                      <a:pt x="188" y="175"/>
                      <a:pt x="168" y="167"/>
                      <a:pt x="172" y="155"/>
                    </a:cubicBezTo>
                    <a:lnTo>
                      <a:pt x="172" y="155"/>
                    </a:lnTo>
                    <a:cubicBezTo>
                      <a:pt x="189" y="112"/>
                      <a:pt x="210" y="72"/>
                      <a:pt x="236" y="35"/>
                    </a:cubicBezTo>
                    <a:lnTo>
                      <a:pt x="236" y="35"/>
                    </a:lnTo>
                    <a:cubicBezTo>
                      <a:pt x="194" y="43"/>
                      <a:pt x="150" y="46"/>
                      <a:pt x="105" y="46"/>
                    </a:cubicBezTo>
                    <a:lnTo>
                      <a:pt x="105" y="46"/>
                    </a:lnTo>
                    <a:cubicBezTo>
                      <a:pt x="112" y="48"/>
                      <a:pt x="116" y="54"/>
                      <a:pt x="110" y="60"/>
                    </a:cubicBezTo>
                    <a:lnTo>
                      <a:pt x="110" y="60"/>
                    </a:lnTo>
                    <a:cubicBezTo>
                      <a:pt x="102" y="72"/>
                      <a:pt x="95" y="84"/>
                      <a:pt x="89" y="97"/>
                    </a:cubicBezTo>
                    <a:lnTo>
                      <a:pt x="89" y="97"/>
                    </a:lnTo>
                    <a:cubicBezTo>
                      <a:pt x="95" y="105"/>
                      <a:pt x="100" y="114"/>
                      <a:pt x="105" y="122"/>
                    </a:cubicBezTo>
                    <a:lnTo>
                      <a:pt x="105" y="122"/>
                    </a:lnTo>
                    <a:cubicBezTo>
                      <a:pt x="113" y="109"/>
                      <a:pt x="118" y="94"/>
                      <a:pt x="126" y="80"/>
                    </a:cubicBezTo>
                    <a:lnTo>
                      <a:pt x="126" y="80"/>
                    </a:lnTo>
                    <a:cubicBezTo>
                      <a:pt x="131" y="69"/>
                      <a:pt x="148" y="77"/>
                      <a:pt x="143" y="89"/>
                    </a:cubicBezTo>
                    <a:lnTo>
                      <a:pt x="143" y="89"/>
                    </a:lnTo>
                    <a:cubicBezTo>
                      <a:pt x="137" y="106"/>
                      <a:pt x="127" y="123"/>
                      <a:pt x="117" y="139"/>
                    </a:cubicBezTo>
                    <a:lnTo>
                      <a:pt x="117" y="139"/>
                    </a:lnTo>
                    <a:cubicBezTo>
                      <a:pt x="118" y="142"/>
                      <a:pt x="119" y="143"/>
                      <a:pt x="121" y="146"/>
                    </a:cubicBezTo>
                    <a:lnTo>
                      <a:pt x="121" y="146"/>
                    </a:lnTo>
                    <a:cubicBezTo>
                      <a:pt x="129" y="136"/>
                      <a:pt x="138" y="127"/>
                      <a:pt x="147" y="119"/>
                    </a:cubicBezTo>
                    <a:lnTo>
                      <a:pt x="147" y="119"/>
                    </a:lnTo>
                    <a:cubicBezTo>
                      <a:pt x="156" y="112"/>
                      <a:pt x="169" y="125"/>
                      <a:pt x="160" y="133"/>
                    </a:cubicBezTo>
                    <a:lnTo>
                      <a:pt x="160" y="133"/>
                    </a:lnTo>
                    <a:cubicBezTo>
                      <a:pt x="150" y="142"/>
                      <a:pt x="140" y="151"/>
                      <a:pt x="131" y="161"/>
                    </a:cubicBezTo>
                    <a:lnTo>
                      <a:pt x="131" y="161"/>
                    </a:lnTo>
                    <a:cubicBezTo>
                      <a:pt x="144" y="184"/>
                      <a:pt x="158" y="207"/>
                      <a:pt x="169" y="230"/>
                    </a:cubicBezTo>
                    <a:lnTo>
                      <a:pt x="169" y="230"/>
                    </a:lnTo>
                    <a:cubicBezTo>
                      <a:pt x="179" y="249"/>
                      <a:pt x="152" y="265"/>
                      <a:pt x="140" y="247"/>
                    </a:cubicBezTo>
                    <a:lnTo>
                      <a:pt x="140" y="247"/>
                    </a:lnTo>
                    <a:cubicBezTo>
                      <a:pt x="117" y="213"/>
                      <a:pt x="96" y="177"/>
                      <a:pt x="73" y="142"/>
                    </a:cubicBezTo>
                    <a:lnTo>
                      <a:pt x="73" y="142"/>
                    </a:lnTo>
                    <a:cubicBezTo>
                      <a:pt x="51" y="106"/>
                      <a:pt x="29" y="72"/>
                      <a:pt x="6" y="37"/>
                    </a:cubicBezTo>
                    <a:lnTo>
                      <a:pt x="6" y="37"/>
                    </a:lnTo>
                    <a:cubicBezTo>
                      <a:pt x="0" y="29"/>
                      <a:pt x="8" y="14"/>
                      <a:pt x="18" y="14"/>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42" name="Freeform 372">
                <a:extLst>
                  <a:ext uri="{FF2B5EF4-FFF2-40B4-BE49-F238E27FC236}">
                    <a16:creationId xmlns:a16="http://schemas.microsoft.com/office/drawing/2014/main" id="{CFED31CA-701B-7247-8525-BC2D8DC182AE}"/>
                  </a:ext>
                </a:extLst>
              </p:cNvPr>
              <p:cNvSpPr>
                <a:spLocks noChangeArrowheads="1"/>
              </p:cNvSpPr>
              <p:nvPr/>
            </p:nvSpPr>
            <p:spPr bwMode="auto">
              <a:xfrm>
                <a:off x="4837985" y="3920680"/>
                <a:ext cx="121518" cy="124438"/>
              </a:xfrm>
              <a:custGeom>
                <a:avLst/>
                <a:gdLst>
                  <a:gd name="T0" fmla="*/ 62 w 277"/>
                  <a:gd name="T1" fmla="*/ 188 h 285"/>
                  <a:gd name="T2" fmla="*/ 62 w 277"/>
                  <a:gd name="T3" fmla="*/ 188 h 285"/>
                  <a:gd name="T4" fmla="*/ 64 w 277"/>
                  <a:gd name="T5" fmla="*/ 234 h 285"/>
                  <a:gd name="T6" fmla="*/ 64 w 277"/>
                  <a:gd name="T7" fmla="*/ 234 h 285"/>
                  <a:gd name="T8" fmla="*/ 96 w 277"/>
                  <a:gd name="T9" fmla="*/ 206 h 285"/>
                  <a:gd name="T10" fmla="*/ 96 w 277"/>
                  <a:gd name="T11" fmla="*/ 206 h 285"/>
                  <a:gd name="T12" fmla="*/ 66 w 277"/>
                  <a:gd name="T13" fmla="*/ 192 h 285"/>
                  <a:gd name="T14" fmla="*/ 66 w 277"/>
                  <a:gd name="T15" fmla="*/ 192 h 285"/>
                  <a:gd name="T16" fmla="*/ 62 w 277"/>
                  <a:gd name="T17" fmla="*/ 188 h 285"/>
                  <a:gd name="T18" fmla="*/ 38 w 277"/>
                  <a:gd name="T19" fmla="*/ 267 h 285"/>
                  <a:gd name="T20" fmla="*/ 38 w 277"/>
                  <a:gd name="T21" fmla="*/ 267 h 285"/>
                  <a:gd name="T22" fmla="*/ 4 w 277"/>
                  <a:gd name="T23" fmla="*/ 23 h 285"/>
                  <a:gd name="T24" fmla="*/ 4 w 277"/>
                  <a:gd name="T25" fmla="*/ 23 h 285"/>
                  <a:gd name="T26" fmla="*/ 25 w 277"/>
                  <a:gd name="T27" fmla="*/ 8 h 285"/>
                  <a:gd name="T28" fmla="*/ 25 w 277"/>
                  <a:gd name="T29" fmla="*/ 8 h 285"/>
                  <a:gd name="T30" fmla="*/ 171 w 277"/>
                  <a:gd name="T31" fmla="*/ 81 h 285"/>
                  <a:gd name="T32" fmla="*/ 171 w 277"/>
                  <a:gd name="T33" fmla="*/ 81 h 285"/>
                  <a:gd name="T34" fmla="*/ 164 w 277"/>
                  <a:gd name="T35" fmla="*/ 101 h 285"/>
                  <a:gd name="T36" fmla="*/ 164 w 277"/>
                  <a:gd name="T37" fmla="*/ 101 h 285"/>
                  <a:gd name="T38" fmla="*/ 38 w 277"/>
                  <a:gd name="T39" fmla="*/ 48 h 285"/>
                  <a:gd name="T40" fmla="*/ 38 w 277"/>
                  <a:gd name="T41" fmla="*/ 48 h 285"/>
                  <a:gd name="T42" fmla="*/ 60 w 277"/>
                  <a:gd name="T43" fmla="*/ 177 h 285"/>
                  <a:gd name="T44" fmla="*/ 60 w 277"/>
                  <a:gd name="T45" fmla="*/ 177 h 285"/>
                  <a:gd name="T46" fmla="*/ 75 w 277"/>
                  <a:gd name="T47" fmla="*/ 172 h 285"/>
                  <a:gd name="T48" fmla="*/ 75 w 277"/>
                  <a:gd name="T49" fmla="*/ 172 h 285"/>
                  <a:gd name="T50" fmla="*/ 114 w 277"/>
                  <a:gd name="T51" fmla="*/ 190 h 285"/>
                  <a:gd name="T52" fmla="*/ 114 w 277"/>
                  <a:gd name="T53" fmla="*/ 190 h 285"/>
                  <a:gd name="T54" fmla="*/ 137 w 277"/>
                  <a:gd name="T55" fmla="*/ 172 h 285"/>
                  <a:gd name="T56" fmla="*/ 137 w 277"/>
                  <a:gd name="T57" fmla="*/ 172 h 285"/>
                  <a:gd name="T58" fmla="*/ 93 w 277"/>
                  <a:gd name="T59" fmla="*/ 154 h 285"/>
                  <a:gd name="T60" fmla="*/ 93 w 277"/>
                  <a:gd name="T61" fmla="*/ 154 h 285"/>
                  <a:gd name="T62" fmla="*/ 101 w 277"/>
                  <a:gd name="T63" fmla="*/ 136 h 285"/>
                  <a:gd name="T64" fmla="*/ 101 w 277"/>
                  <a:gd name="T65" fmla="*/ 136 h 285"/>
                  <a:gd name="T66" fmla="*/ 152 w 277"/>
                  <a:gd name="T67" fmla="*/ 159 h 285"/>
                  <a:gd name="T68" fmla="*/ 152 w 277"/>
                  <a:gd name="T69" fmla="*/ 159 h 285"/>
                  <a:gd name="T70" fmla="*/ 159 w 277"/>
                  <a:gd name="T71" fmla="*/ 154 h 285"/>
                  <a:gd name="T72" fmla="*/ 159 w 277"/>
                  <a:gd name="T73" fmla="*/ 154 h 285"/>
                  <a:gd name="T74" fmla="*/ 131 w 277"/>
                  <a:gd name="T75" fmla="*/ 130 h 285"/>
                  <a:gd name="T76" fmla="*/ 131 w 277"/>
                  <a:gd name="T77" fmla="*/ 130 h 285"/>
                  <a:gd name="T78" fmla="*/ 143 w 277"/>
                  <a:gd name="T79" fmla="*/ 115 h 285"/>
                  <a:gd name="T80" fmla="*/ 143 w 277"/>
                  <a:gd name="T81" fmla="*/ 115 h 285"/>
                  <a:gd name="T82" fmla="*/ 173 w 277"/>
                  <a:gd name="T83" fmla="*/ 143 h 285"/>
                  <a:gd name="T84" fmla="*/ 173 w 277"/>
                  <a:gd name="T85" fmla="*/ 143 h 285"/>
                  <a:gd name="T86" fmla="*/ 239 w 277"/>
                  <a:gd name="T87" fmla="*/ 98 h 285"/>
                  <a:gd name="T88" fmla="*/ 239 w 277"/>
                  <a:gd name="T89" fmla="*/ 98 h 285"/>
                  <a:gd name="T90" fmla="*/ 259 w 277"/>
                  <a:gd name="T91" fmla="*/ 126 h 285"/>
                  <a:gd name="T92" fmla="*/ 259 w 277"/>
                  <a:gd name="T93" fmla="*/ 126 h 285"/>
                  <a:gd name="T94" fmla="*/ 159 w 277"/>
                  <a:gd name="T95" fmla="*/ 201 h 285"/>
                  <a:gd name="T96" fmla="*/ 159 w 277"/>
                  <a:gd name="T97" fmla="*/ 201 h 285"/>
                  <a:gd name="T98" fmla="*/ 62 w 277"/>
                  <a:gd name="T99" fmla="*/ 277 h 285"/>
                  <a:gd name="T100" fmla="*/ 62 w 277"/>
                  <a:gd name="T101" fmla="*/ 277 h 285"/>
                  <a:gd name="T102" fmla="*/ 38 w 277"/>
                  <a:gd name="T103" fmla="*/ 267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7" h="285">
                    <a:moveTo>
                      <a:pt x="62" y="188"/>
                    </a:moveTo>
                    <a:lnTo>
                      <a:pt x="62" y="188"/>
                    </a:lnTo>
                    <a:cubicBezTo>
                      <a:pt x="63" y="203"/>
                      <a:pt x="64" y="218"/>
                      <a:pt x="64" y="234"/>
                    </a:cubicBezTo>
                    <a:lnTo>
                      <a:pt x="64" y="234"/>
                    </a:lnTo>
                    <a:cubicBezTo>
                      <a:pt x="75" y="224"/>
                      <a:pt x="85" y="214"/>
                      <a:pt x="96" y="206"/>
                    </a:cubicBezTo>
                    <a:lnTo>
                      <a:pt x="96" y="206"/>
                    </a:lnTo>
                    <a:cubicBezTo>
                      <a:pt x="85" y="202"/>
                      <a:pt x="75" y="198"/>
                      <a:pt x="66" y="192"/>
                    </a:cubicBezTo>
                    <a:lnTo>
                      <a:pt x="66" y="192"/>
                    </a:lnTo>
                    <a:cubicBezTo>
                      <a:pt x="63" y="190"/>
                      <a:pt x="63" y="189"/>
                      <a:pt x="62" y="188"/>
                    </a:cubicBezTo>
                    <a:close/>
                    <a:moveTo>
                      <a:pt x="38" y="267"/>
                    </a:moveTo>
                    <a:lnTo>
                      <a:pt x="38" y="267"/>
                    </a:lnTo>
                    <a:cubicBezTo>
                      <a:pt x="34" y="184"/>
                      <a:pt x="29" y="104"/>
                      <a:pt x="4" y="23"/>
                    </a:cubicBezTo>
                    <a:lnTo>
                      <a:pt x="4" y="23"/>
                    </a:lnTo>
                    <a:cubicBezTo>
                      <a:pt x="0" y="10"/>
                      <a:pt x="13" y="0"/>
                      <a:pt x="25" y="8"/>
                    </a:cubicBezTo>
                    <a:lnTo>
                      <a:pt x="25" y="8"/>
                    </a:lnTo>
                    <a:cubicBezTo>
                      <a:pt x="70" y="42"/>
                      <a:pt x="118" y="64"/>
                      <a:pt x="171" y="81"/>
                    </a:cubicBezTo>
                    <a:lnTo>
                      <a:pt x="171" y="81"/>
                    </a:lnTo>
                    <a:cubicBezTo>
                      <a:pt x="183" y="85"/>
                      <a:pt x="176" y="105"/>
                      <a:pt x="164" y="101"/>
                    </a:cubicBezTo>
                    <a:lnTo>
                      <a:pt x="164" y="101"/>
                    </a:lnTo>
                    <a:cubicBezTo>
                      <a:pt x="119" y="89"/>
                      <a:pt x="79" y="71"/>
                      <a:pt x="38" y="48"/>
                    </a:cubicBezTo>
                    <a:lnTo>
                      <a:pt x="38" y="48"/>
                    </a:lnTo>
                    <a:cubicBezTo>
                      <a:pt x="50" y="90"/>
                      <a:pt x="56" y="133"/>
                      <a:pt x="60" y="177"/>
                    </a:cubicBezTo>
                    <a:lnTo>
                      <a:pt x="60" y="177"/>
                    </a:lnTo>
                    <a:cubicBezTo>
                      <a:pt x="63" y="172"/>
                      <a:pt x="68" y="168"/>
                      <a:pt x="75" y="172"/>
                    </a:cubicBezTo>
                    <a:lnTo>
                      <a:pt x="75" y="172"/>
                    </a:lnTo>
                    <a:cubicBezTo>
                      <a:pt x="88" y="180"/>
                      <a:pt x="100" y="185"/>
                      <a:pt x="114" y="190"/>
                    </a:cubicBezTo>
                    <a:lnTo>
                      <a:pt x="114" y="190"/>
                    </a:lnTo>
                    <a:cubicBezTo>
                      <a:pt x="121" y="184"/>
                      <a:pt x="129" y="177"/>
                      <a:pt x="137" y="172"/>
                    </a:cubicBezTo>
                    <a:lnTo>
                      <a:pt x="137" y="172"/>
                    </a:lnTo>
                    <a:cubicBezTo>
                      <a:pt x="122" y="165"/>
                      <a:pt x="108" y="160"/>
                      <a:pt x="93" y="154"/>
                    </a:cubicBezTo>
                    <a:lnTo>
                      <a:pt x="93" y="154"/>
                    </a:lnTo>
                    <a:cubicBezTo>
                      <a:pt x="81" y="150"/>
                      <a:pt x="89" y="133"/>
                      <a:pt x="101" y="136"/>
                    </a:cubicBezTo>
                    <a:lnTo>
                      <a:pt x="101" y="136"/>
                    </a:lnTo>
                    <a:cubicBezTo>
                      <a:pt x="119" y="142"/>
                      <a:pt x="137" y="150"/>
                      <a:pt x="152" y="159"/>
                    </a:cubicBezTo>
                    <a:lnTo>
                      <a:pt x="152" y="159"/>
                    </a:lnTo>
                    <a:cubicBezTo>
                      <a:pt x="155" y="157"/>
                      <a:pt x="156" y="155"/>
                      <a:pt x="159" y="154"/>
                    </a:cubicBezTo>
                    <a:lnTo>
                      <a:pt x="159" y="154"/>
                    </a:lnTo>
                    <a:cubicBezTo>
                      <a:pt x="150" y="146"/>
                      <a:pt x="141" y="138"/>
                      <a:pt x="131" y="130"/>
                    </a:cubicBezTo>
                    <a:lnTo>
                      <a:pt x="131" y="130"/>
                    </a:lnTo>
                    <a:cubicBezTo>
                      <a:pt x="122" y="122"/>
                      <a:pt x="134" y="106"/>
                      <a:pt x="143" y="115"/>
                    </a:cubicBezTo>
                    <a:lnTo>
                      <a:pt x="143" y="115"/>
                    </a:lnTo>
                    <a:cubicBezTo>
                      <a:pt x="152" y="125"/>
                      <a:pt x="163" y="135"/>
                      <a:pt x="173" y="143"/>
                    </a:cubicBezTo>
                    <a:lnTo>
                      <a:pt x="173" y="143"/>
                    </a:lnTo>
                    <a:cubicBezTo>
                      <a:pt x="196" y="127"/>
                      <a:pt x="217" y="111"/>
                      <a:pt x="239" y="98"/>
                    </a:cubicBezTo>
                    <a:lnTo>
                      <a:pt x="239" y="98"/>
                    </a:lnTo>
                    <a:cubicBezTo>
                      <a:pt x="257" y="88"/>
                      <a:pt x="276" y="111"/>
                      <a:pt x="259" y="126"/>
                    </a:cubicBezTo>
                    <a:lnTo>
                      <a:pt x="259" y="126"/>
                    </a:lnTo>
                    <a:cubicBezTo>
                      <a:pt x="226" y="152"/>
                      <a:pt x="192" y="176"/>
                      <a:pt x="159" y="201"/>
                    </a:cubicBezTo>
                    <a:lnTo>
                      <a:pt x="159" y="201"/>
                    </a:lnTo>
                    <a:cubicBezTo>
                      <a:pt x="126" y="227"/>
                      <a:pt x="93" y="252"/>
                      <a:pt x="62" y="277"/>
                    </a:cubicBezTo>
                    <a:lnTo>
                      <a:pt x="62" y="277"/>
                    </a:lnTo>
                    <a:cubicBezTo>
                      <a:pt x="52" y="284"/>
                      <a:pt x="38" y="278"/>
                      <a:pt x="38" y="267"/>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43" name="Freeform 373">
                <a:extLst>
                  <a:ext uri="{FF2B5EF4-FFF2-40B4-BE49-F238E27FC236}">
                    <a16:creationId xmlns:a16="http://schemas.microsoft.com/office/drawing/2014/main" id="{274C080B-A40B-A04D-8574-144545234015}"/>
                  </a:ext>
                </a:extLst>
              </p:cNvPr>
              <p:cNvSpPr>
                <a:spLocks noChangeArrowheads="1"/>
              </p:cNvSpPr>
              <p:nvPr/>
            </p:nvSpPr>
            <p:spPr bwMode="auto">
              <a:xfrm>
                <a:off x="4416331" y="3919215"/>
                <a:ext cx="117126" cy="125903"/>
              </a:xfrm>
              <a:custGeom>
                <a:avLst/>
                <a:gdLst>
                  <a:gd name="T0" fmla="*/ 168 w 269"/>
                  <a:gd name="T1" fmla="*/ 208 h 290"/>
                  <a:gd name="T2" fmla="*/ 168 w 269"/>
                  <a:gd name="T3" fmla="*/ 208 h 290"/>
                  <a:gd name="T4" fmla="*/ 202 w 269"/>
                  <a:gd name="T5" fmla="*/ 238 h 290"/>
                  <a:gd name="T6" fmla="*/ 202 w 269"/>
                  <a:gd name="T7" fmla="*/ 238 h 290"/>
                  <a:gd name="T8" fmla="*/ 205 w 269"/>
                  <a:gd name="T9" fmla="*/ 196 h 290"/>
                  <a:gd name="T10" fmla="*/ 205 w 269"/>
                  <a:gd name="T11" fmla="*/ 196 h 290"/>
                  <a:gd name="T12" fmla="*/ 173 w 269"/>
                  <a:gd name="T13" fmla="*/ 208 h 290"/>
                  <a:gd name="T14" fmla="*/ 173 w 269"/>
                  <a:gd name="T15" fmla="*/ 208 h 290"/>
                  <a:gd name="T16" fmla="*/ 168 w 269"/>
                  <a:gd name="T17" fmla="*/ 208 h 290"/>
                  <a:gd name="T18" fmla="*/ 206 w 269"/>
                  <a:gd name="T19" fmla="*/ 281 h 290"/>
                  <a:gd name="T20" fmla="*/ 206 w 269"/>
                  <a:gd name="T21" fmla="*/ 281 h 290"/>
                  <a:gd name="T22" fmla="*/ 10 w 269"/>
                  <a:gd name="T23" fmla="*/ 130 h 290"/>
                  <a:gd name="T24" fmla="*/ 10 w 269"/>
                  <a:gd name="T25" fmla="*/ 130 h 290"/>
                  <a:gd name="T26" fmla="*/ 16 w 269"/>
                  <a:gd name="T27" fmla="*/ 105 h 290"/>
                  <a:gd name="T28" fmla="*/ 16 w 269"/>
                  <a:gd name="T29" fmla="*/ 105 h 290"/>
                  <a:gd name="T30" fmla="*/ 171 w 269"/>
                  <a:gd name="T31" fmla="*/ 55 h 290"/>
                  <a:gd name="T32" fmla="*/ 171 w 269"/>
                  <a:gd name="T33" fmla="*/ 55 h 290"/>
                  <a:gd name="T34" fmla="*/ 181 w 269"/>
                  <a:gd name="T35" fmla="*/ 74 h 290"/>
                  <a:gd name="T36" fmla="*/ 181 w 269"/>
                  <a:gd name="T37" fmla="*/ 74 h 290"/>
                  <a:gd name="T38" fmla="*/ 54 w 269"/>
                  <a:gd name="T39" fmla="*/ 124 h 290"/>
                  <a:gd name="T40" fmla="*/ 54 w 269"/>
                  <a:gd name="T41" fmla="*/ 124 h 290"/>
                  <a:gd name="T42" fmla="*/ 159 w 269"/>
                  <a:gd name="T43" fmla="*/ 201 h 290"/>
                  <a:gd name="T44" fmla="*/ 159 w 269"/>
                  <a:gd name="T45" fmla="*/ 201 h 290"/>
                  <a:gd name="T46" fmla="*/ 165 w 269"/>
                  <a:gd name="T47" fmla="*/ 187 h 290"/>
                  <a:gd name="T48" fmla="*/ 165 w 269"/>
                  <a:gd name="T49" fmla="*/ 187 h 290"/>
                  <a:gd name="T50" fmla="*/ 206 w 269"/>
                  <a:gd name="T51" fmla="*/ 174 h 290"/>
                  <a:gd name="T52" fmla="*/ 206 w 269"/>
                  <a:gd name="T53" fmla="*/ 174 h 290"/>
                  <a:gd name="T54" fmla="*/ 209 w 269"/>
                  <a:gd name="T55" fmla="*/ 143 h 290"/>
                  <a:gd name="T56" fmla="*/ 209 w 269"/>
                  <a:gd name="T57" fmla="*/ 143 h 290"/>
                  <a:gd name="T58" fmla="*/ 167 w 269"/>
                  <a:gd name="T59" fmla="*/ 162 h 290"/>
                  <a:gd name="T60" fmla="*/ 167 w 269"/>
                  <a:gd name="T61" fmla="*/ 162 h 290"/>
                  <a:gd name="T62" fmla="*/ 160 w 269"/>
                  <a:gd name="T63" fmla="*/ 143 h 290"/>
                  <a:gd name="T64" fmla="*/ 160 w 269"/>
                  <a:gd name="T65" fmla="*/ 143 h 290"/>
                  <a:gd name="T66" fmla="*/ 213 w 269"/>
                  <a:gd name="T67" fmla="*/ 122 h 290"/>
                  <a:gd name="T68" fmla="*/ 213 w 269"/>
                  <a:gd name="T69" fmla="*/ 122 h 290"/>
                  <a:gd name="T70" fmla="*/ 213 w 269"/>
                  <a:gd name="T71" fmla="*/ 114 h 290"/>
                  <a:gd name="T72" fmla="*/ 213 w 269"/>
                  <a:gd name="T73" fmla="*/ 114 h 290"/>
                  <a:gd name="T74" fmla="*/ 177 w 269"/>
                  <a:gd name="T75" fmla="*/ 117 h 290"/>
                  <a:gd name="T76" fmla="*/ 177 w 269"/>
                  <a:gd name="T77" fmla="*/ 117 h 290"/>
                  <a:gd name="T78" fmla="*/ 176 w 269"/>
                  <a:gd name="T79" fmla="*/ 99 h 290"/>
                  <a:gd name="T80" fmla="*/ 176 w 269"/>
                  <a:gd name="T81" fmla="*/ 99 h 290"/>
                  <a:gd name="T82" fmla="*/ 217 w 269"/>
                  <a:gd name="T83" fmla="*/ 96 h 290"/>
                  <a:gd name="T84" fmla="*/ 217 w 269"/>
                  <a:gd name="T85" fmla="*/ 96 h 290"/>
                  <a:gd name="T86" fmla="*/ 232 w 269"/>
                  <a:gd name="T87" fmla="*/ 20 h 290"/>
                  <a:gd name="T88" fmla="*/ 232 w 269"/>
                  <a:gd name="T89" fmla="*/ 20 h 290"/>
                  <a:gd name="T90" fmla="*/ 265 w 269"/>
                  <a:gd name="T91" fmla="*/ 25 h 290"/>
                  <a:gd name="T92" fmla="*/ 265 w 269"/>
                  <a:gd name="T93" fmla="*/ 25 h 290"/>
                  <a:gd name="T94" fmla="*/ 247 w 269"/>
                  <a:gd name="T95" fmla="*/ 149 h 290"/>
                  <a:gd name="T96" fmla="*/ 247 w 269"/>
                  <a:gd name="T97" fmla="*/ 149 h 290"/>
                  <a:gd name="T98" fmla="*/ 230 w 269"/>
                  <a:gd name="T99" fmla="*/ 272 h 290"/>
                  <a:gd name="T100" fmla="*/ 230 w 269"/>
                  <a:gd name="T101" fmla="*/ 272 h 290"/>
                  <a:gd name="T102" fmla="*/ 206 w 269"/>
                  <a:gd name="T103" fmla="*/ 281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69" h="290">
                    <a:moveTo>
                      <a:pt x="168" y="208"/>
                    </a:moveTo>
                    <a:lnTo>
                      <a:pt x="168" y="208"/>
                    </a:lnTo>
                    <a:cubicBezTo>
                      <a:pt x="180" y="218"/>
                      <a:pt x="192" y="227"/>
                      <a:pt x="202" y="238"/>
                    </a:cubicBezTo>
                    <a:lnTo>
                      <a:pt x="202" y="238"/>
                    </a:lnTo>
                    <a:cubicBezTo>
                      <a:pt x="202" y="224"/>
                      <a:pt x="204" y="210"/>
                      <a:pt x="205" y="196"/>
                    </a:cubicBezTo>
                    <a:lnTo>
                      <a:pt x="205" y="196"/>
                    </a:lnTo>
                    <a:cubicBezTo>
                      <a:pt x="194" y="201"/>
                      <a:pt x="185" y="205"/>
                      <a:pt x="173" y="208"/>
                    </a:cubicBezTo>
                    <a:lnTo>
                      <a:pt x="173" y="208"/>
                    </a:lnTo>
                    <a:cubicBezTo>
                      <a:pt x="172" y="209"/>
                      <a:pt x="169" y="209"/>
                      <a:pt x="168" y="208"/>
                    </a:cubicBezTo>
                    <a:close/>
                    <a:moveTo>
                      <a:pt x="206" y="281"/>
                    </a:moveTo>
                    <a:lnTo>
                      <a:pt x="206" y="281"/>
                    </a:lnTo>
                    <a:cubicBezTo>
                      <a:pt x="146" y="224"/>
                      <a:pt x="84" y="170"/>
                      <a:pt x="10" y="130"/>
                    </a:cubicBezTo>
                    <a:lnTo>
                      <a:pt x="10" y="130"/>
                    </a:lnTo>
                    <a:cubicBezTo>
                      <a:pt x="0" y="125"/>
                      <a:pt x="2" y="108"/>
                      <a:pt x="16" y="105"/>
                    </a:cubicBezTo>
                    <a:lnTo>
                      <a:pt x="16" y="105"/>
                    </a:lnTo>
                    <a:cubicBezTo>
                      <a:pt x="69" y="99"/>
                      <a:pt x="122" y="80"/>
                      <a:pt x="171" y="55"/>
                    </a:cubicBezTo>
                    <a:lnTo>
                      <a:pt x="171" y="55"/>
                    </a:lnTo>
                    <a:cubicBezTo>
                      <a:pt x="181" y="50"/>
                      <a:pt x="192" y="68"/>
                      <a:pt x="181" y="74"/>
                    </a:cubicBezTo>
                    <a:lnTo>
                      <a:pt x="181" y="74"/>
                    </a:lnTo>
                    <a:cubicBezTo>
                      <a:pt x="140" y="96"/>
                      <a:pt x="97" y="112"/>
                      <a:pt x="54" y="124"/>
                    </a:cubicBezTo>
                    <a:lnTo>
                      <a:pt x="54" y="124"/>
                    </a:lnTo>
                    <a:cubicBezTo>
                      <a:pt x="92" y="146"/>
                      <a:pt x="126" y="172"/>
                      <a:pt x="159" y="201"/>
                    </a:cubicBezTo>
                    <a:lnTo>
                      <a:pt x="159" y="201"/>
                    </a:lnTo>
                    <a:cubicBezTo>
                      <a:pt x="156" y="196"/>
                      <a:pt x="159" y="188"/>
                      <a:pt x="165" y="187"/>
                    </a:cubicBezTo>
                    <a:lnTo>
                      <a:pt x="165" y="187"/>
                    </a:lnTo>
                    <a:cubicBezTo>
                      <a:pt x="180" y="184"/>
                      <a:pt x="193" y="179"/>
                      <a:pt x="206" y="174"/>
                    </a:cubicBezTo>
                    <a:lnTo>
                      <a:pt x="206" y="174"/>
                    </a:lnTo>
                    <a:cubicBezTo>
                      <a:pt x="207" y="163"/>
                      <a:pt x="209" y="154"/>
                      <a:pt x="209" y="143"/>
                    </a:cubicBezTo>
                    <a:lnTo>
                      <a:pt x="209" y="143"/>
                    </a:lnTo>
                    <a:cubicBezTo>
                      <a:pt x="194" y="149"/>
                      <a:pt x="181" y="155"/>
                      <a:pt x="167" y="162"/>
                    </a:cubicBezTo>
                    <a:lnTo>
                      <a:pt x="167" y="162"/>
                    </a:lnTo>
                    <a:cubicBezTo>
                      <a:pt x="155" y="167"/>
                      <a:pt x="150" y="149"/>
                      <a:pt x="160" y="143"/>
                    </a:cubicBezTo>
                    <a:lnTo>
                      <a:pt x="160" y="143"/>
                    </a:lnTo>
                    <a:cubicBezTo>
                      <a:pt x="176" y="134"/>
                      <a:pt x="194" y="128"/>
                      <a:pt x="213" y="122"/>
                    </a:cubicBezTo>
                    <a:lnTo>
                      <a:pt x="213" y="122"/>
                    </a:lnTo>
                    <a:cubicBezTo>
                      <a:pt x="213" y="121"/>
                      <a:pt x="213" y="117"/>
                      <a:pt x="213" y="114"/>
                    </a:cubicBezTo>
                    <a:lnTo>
                      <a:pt x="213" y="114"/>
                    </a:lnTo>
                    <a:cubicBezTo>
                      <a:pt x="201" y="117"/>
                      <a:pt x="189" y="117"/>
                      <a:pt x="177" y="117"/>
                    </a:cubicBezTo>
                    <a:lnTo>
                      <a:pt x="177" y="117"/>
                    </a:lnTo>
                    <a:cubicBezTo>
                      <a:pt x="165" y="117"/>
                      <a:pt x="163" y="99"/>
                      <a:pt x="176" y="99"/>
                    </a:cubicBezTo>
                    <a:lnTo>
                      <a:pt x="176" y="99"/>
                    </a:lnTo>
                    <a:cubicBezTo>
                      <a:pt x="189" y="100"/>
                      <a:pt x="202" y="99"/>
                      <a:pt x="217" y="96"/>
                    </a:cubicBezTo>
                    <a:lnTo>
                      <a:pt x="217" y="96"/>
                    </a:lnTo>
                    <a:cubicBezTo>
                      <a:pt x="221" y="70"/>
                      <a:pt x="226" y="45"/>
                      <a:pt x="232" y="20"/>
                    </a:cubicBezTo>
                    <a:lnTo>
                      <a:pt x="232" y="20"/>
                    </a:lnTo>
                    <a:cubicBezTo>
                      <a:pt x="238" y="0"/>
                      <a:pt x="268" y="4"/>
                      <a:pt x="265" y="25"/>
                    </a:cubicBezTo>
                    <a:lnTo>
                      <a:pt x="265" y="25"/>
                    </a:lnTo>
                    <a:cubicBezTo>
                      <a:pt x="261" y="67"/>
                      <a:pt x="252" y="108"/>
                      <a:pt x="247" y="149"/>
                    </a:cubicBezTo>
                    <a:lnTo>
                      <a:pt x="247" y="149"/>
                    </a:lnTo>
                    <a:cubicBezTo>
                      <a:pt x="240" y="191"/>
                      <a:pt x="235" y="231"/>
                      <a:pt x="230" y="272"/>
                    </a:cubicBezTo>
                    <a:lnTo>
                      <a:pt x="230" y="272"/>
                    </a:lnTo>
                    <a:cubicBezTo>
                      <a:pt x="228" y="283"/>
                      <a:pt x="214" y="289"/>
                      <a:pt x="206" y="281"/>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44" name="Freeform 374">
                <a:extLst>
                  <a:ext uri="{FF2B5EF4-FFF2-40B4-BE49-F238E27FC236}">
                    <a16:creationId xmlns:a16="http://schemas.microsoft.com/office/drawing/2014/main" id="{1EABF3F8-AAC5-C544-8604-3549672E0449}"/>
                  </a:ext>
                </a:extLst>
              </p:cNvPr>
              <p:cNvSpPr>
                <a:spLocks noChangeArrowheads="1"/>
              </p:cNvSpPr>
              <p:nvPr/>
            </p:nvSpPr>
            <p:spPr bwMode="auto">
              <a:xfrm>
                <a:off x="4224536" y="3919215"/>
                <a:ext cx="118591" cy="125903"/>
              </a:xfrm>
              <a:custGeom>
                <a:avLst/>
                <a:gdLst>
                  <a:gd name="T0" fmla="*/ 175 w 272"/>
                  <a:gd name="T1" fmla="*/ 194 h 291"/>
                  <a:gd name="T2" fmla="*/ 175 w 272"/>
                  <a:gd name="T3" fmla="*/ 194 h 291"/>
                  <a:gd name="T4" fmla="*/ 220 w 272"/>
                  <a:gd name="T5" fmla="*/ 182 h 291"/>
                  <a:gd name="T6" fmla="*/ 220 w 272"/>
                  <a:gd name="T7" fmla="*/ 182 h 291"/>
                  <a:gd name="T8" fmla="*/ 186 w 272"/>
                  <a:gd name="T9" fmla="*/ 157 h 291"/>
                  <a:gd name="T10" fmla="*/ 186 w 272"/>
                  <a:gd name="T11" fmla="*/ 157 h 291"/>
                  <a:gd name="T12" fmla="*/ 178 w 272"/>
                  <a:gd name="T13" fmla="*/ 190 h 291"/>
                  <a:gd name="T14" fmla="*/ 178 w 272"/>
                  <a:gd name="T15" fmla="*/ 190 h 291"/>
                  <a:gd name="T16" fmla="*/ 175 w 272"/>
                  <a:gd name="T17" fmla="*/ 194 h 291"/>
                  <a:gd name="T18" fmla="*/ 258 w 272"/>
                  <a:gd name="T19" fmla="*/ 202 h 291"/>
                  <a:gd name="T20" fmla="*/ 258 w 272"/>
                  <a:gd name="T21" fmla="*/ 202 h 291"/>
                  <a:gd name="T22" fmla="*/ 25 w 272"/>
                  <a:gd name="T23" fmla="*/ 283 h 291"/>
                  <a:gd name="T24" fmla="*/ 25 w 272"/>
                  <a:gd name="T25" fmla="*/ 283 h 291"/>
                  <a:gd name="T26" fmla="*/ 7 w 272"/>
                  <a:gd name="T27" fmla="*/ 268 h 291"/>
                  <a:gd name="T28" fmla="*/ 7 w 272"/>
                  <a:gd name="T29" fmla="*/ 268 h 291"/>
                  <a:gd name="T30" fmla="*/ 49 w 272"/>
                  <a:gd name="T31" fmla="*/ 110 h 291"/>
                  <a:gd name="T32" fmla="*/ 49 w 272"/>
                  <a:gd name="T33" fmla="*/ 110 h 291"/>
                  <a:gd name="T34" fmla="*/ 70 w 272"/>
                  <a:gd name="T35" fmla="*/ 111 h 291"/>
                  <a:gd name="T36" fmla="*/ 70 w 272"/>
                  <a:gd name="T37" fmla="*/ 111 h 291"/>
                  <a:gd name="T38" fmla="*/ 42 w 272"/>
                  <a:gd name="T39" fmla="*/ 245 h 291"/>
                  <a:gd name="T40" fmla="*/ 42 w 272"/>
                  <a:gd name="T41" fmla="*/ 245 h 291"/>
                  <a:gd name="T42" fmla="*/ 165 w 272"/>
                  <a:gd name="T43" fmla="*/ 198 h 291"/>
                  <a:gd name="T44" fmla="*/ 165 w 272"/>
                  <a:gd name="T45" fmla="*/ 198 h 291"/>
                  <a:gd name="T46" fmla="*/ 157 w 272"/>
                  <a:gd name="T47" fmla="*/ 185 h 291"/>
                  <a:gd name="T48" fmla="*/ 157 w 272"/>
                  <a:gd name="T49" fmla="*/ 185 h 291"/>
                  <a:gd name="T50" fmla="*/ 167 w 272"/>
                  <a:gd name="T51" fmla="*/ 143 h 291"/>
                  <a:gd name="T52" fmla="*/ 167 w 272"/>
                  <a:gd name="T53" fmla="*/ 143 h 291"/>
                  <a:gd name="T54" fmla="*/ 145 w 272"/>
                  <a:gd name="T55" fmla="*/ 124 h 291"/>
                  <a:gd name="T56" fmla="*/ 145 w 272"/>
                  <a:gd name="T57" fmla="*/ 124 h 291"/>
                  <a:gd name="T58" fmla="*/ 136 w 272"/>
                  <a:gd name="T59" fmla="*/ 170 h 291"/>
                  <a:gd name="T60" fmla="*/ 136 w 272"/>
                  <a:gd name="T61" fmla="*/ 170 h 291"/>
                  <a:gd name="T62" fmla="*/ 116 w 272"/>
                  <a:gd name="T63" fmla="*/ 166 h 291"/>
                  <a:gd name="T64" fmla="*/ 116 w 272"/>
                  <a:gd name="T65" fmla="*/ 166 h 291"/>
                  <a:gd name="T66" fmla="*/ 128 w 272"/>
                  <a:gd name="T67" fmla="*/ 111 h 291"/>
                  <a:gd name="T68" fmla="*/ 128 w 272"/>
                  <a:gd name="T69" fmla="*/ 111 h 291"/>
                  <a:gd name="T70" fmla="*/ 122 w 272"/>
                  <a:gd name="T71" fmla="*/ 106 h 291"/>
                  <a:gd name="T72" fmla="*/ 122 w 272"/>
                  <a:gd name="T73" fmla="*/ 106 h 291"/>
                  <a:gd name="T74" fmla="*/ 105 w 272"/>
                  <a:gd name="T75" fmla="*/ 138 h 291"/>
                  <a:gd name="T76" fmla="*/ 105 w 272"/>
                  <a:gd name="T77" fmla="*/ 138 h 291"/>
                  <a:gd name="T78" fmla="*/ 88 w 272"/>
                  <a:gd name="T79" fmla="*/ 130 h 291"/>
                  <a:gd name="T80" fmla="*/ 88 w 272"/>
                  <a:gd name="T81" fmla="*/ 130 h 291"/>
                  <a:gd name="T82" fmla="*/ 108 w 272"/>
                  <a:gd name="T83" fmla="*/ 93 h 291"/>
                  <a:gd name="T84" fmla="*/ 108 w 272"/>
                  <a:gd name="T85" fmla="*/ 93 h 291"/>
                  <a:gd name="T86" fmla="*/ 53 w 272"/>
                  <a:gd name="T87" fmla="*/ 39 h 291"/>
                  <a:gd name="T88" fmla="*/ 53 w 272"/>
                  <a:gd name="T89" fmla="*/ 39 h 291"/>
                  <a:gd name="T90" fmla="*/ 75 w 272"/>
                  <a:gd name="T91" fmla="*/ 14 h 291"/>
                  <a:gd name="T92" fmla="*/ 75 w 272"/>
                  <a:gd name="T93" fmla="*/ 14 h 291"/>
                  <a:gd name="T94" fmla="*/ 168 w 272"/>
                  <a:gd name="T95" fmla="*/ 97 h 291"/>
                  <a:gd name="T96" fmla="*/ 168 w 272"/>
                  <a:gd name="T97" fmla="*/ 97 h 291"/>
                  <a:gd name="T98" fmla="*/ 263 w 272"/>
                  <a:gd name="T99" fmla="*/ 177 h 291"/>
                  <a:gd name="T100" fmla="*/ 263 w 272"/>
                  <a:gd name="T101" fmla="*/ 177 h 291"/>
                  <a:gd name="T102" fmla="*/ 258 w 272"/>
                  <a:gd name="T103" fmla="*/ 202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2" h="291">
                    <a:moveTo>
                      <a:pt x="175" y="194"/>
                    </a:moveTo>
                    <a:lnTo>
                      <a:pt x="175" y="194"/>
                    </a:lnTo>
                    <a:cubicBezTo>
                      <a:pt x="190" y="190"/>
                      <a:pt x="204" y="186"/>
                      <a:pt x="220" y="182"/>
                    </a:cubicBezTo>
                    <a:lnTo>
                      <a:pt x="220" y="182"/>
                    </a:lnTo>
                    <a:cubicBezTo>
                      <a:pt x="208" y="174"/>
                      <a:pt x="196" y="166"/>
                      <a:pt x="186" y="157"/>
                    </a:cubicBezTo>
                    <a:lnTo>
                      <a:pt x="186" y="157"/>
                    </a:lnTo>
                    <a:cubicBezTo>
                      <a:pt x="184" y="168"/>
                      <a:pt x="182" y="180"/>
                      <a:pt x="178" y="190"/>
                    </a:cubicBezTo>
                    <a:lnTo>
                      <a:pt x="178" y="190"/>
                    </a:lnTo>
                    <a:cubicBezTo>
                      <a:pt x="178" y="193"/>
                      <a:pt x="176" y="193"/>
                      <a:pt x="175" y="194"/>
                    </a:cubicBezTo>
                    <a:close/>
                    <a:moveTo>
                      <a:pt x="258" y="202"/>
                    </a:moveTo>
                    <a:lnTo>
                      <a:pt x="258" y="202"/>
                    </a:lnTo>
                    <a:cubicBezTo>
                      <a:pt x="176" y="222"/>
                      <a:pt x="99" y="244"/>
                      <a:pt x="25" y="283"/>
                    </a:cubicBezTo>
                    <a:lnTo>
                      <a:pt x="25" y="283"/>
                    </a:lnTo>
                    <a:cubicBezTo>
                      <a:pt x="13" y="290"/>
                      <a:pt x="0" y="279"/>
                      <a:pt x="7" y="268"/>
                    </a:cubicBezTo>
                    <a:lnTo>
                      <a:pt x="7" y="268"/>
                    </a:lnTo>
                    <a:cubicBezTo>
                      <a:pt x="31" y="216"/>
                      <a:pt x="44" y="164"/>
                      <a:pt x="49" y="110"/>
                    </a:cubicBezTo>
                    <a:lnTo>
                      <a:pt x="49" y="110"/>
                    </a:lnTo>
                    <a:cubicBezTo>
                      <a:pt x="50" y="97"/>
                      <a:pt x="71" y="99"/>
                      <a:pt x="70" y="111"/>
                    </a:cubicBezTo>
                    <a:lnTo>
                      <a:pt x="70" y="111"/>
                    </a:lnTo>
                    <a:cubicBezTo>
                      <a:pt x="66" y="157"/>
                      <a:pt x="57" y="202"/>
                      <a:pt x="42" y="245"/>
                    </a:cubicBezTo>
                    <a:lnTo>
                      <a:pt x="42" y="245"/>
                    </a:lnTo>
                    <a:cubicBezTo>
                      <a:pt x="82" y="224"/>
                      <a:pt x="122" y="210"/>
                      <a:pt x="165" y="198"/>
                    </a:cubicBezTo>
                    <a:lnTo>
                      <a:pt x="165" y="198"/>
                    </a:lnTo>
                    <a:cubicBezTo>
                      <a:pt x="159" y="197"/>
                      <a:pt x="154" y="193"/>
                      <a:pt x="157" y="185"/>
                    </a:cubicBezTo>
                    <a:lnTo>
                      <a:pt x="157" y="185"/>
                    </a:lnTo>
                    <a:cubicBezTo>
                      <a:pt x="162" y="172"/>
                      <a:pt x="165" y="157"/>
                      <a:pt x="167" y="143"/>
                    </a:cubicBezTo>
                    <a:lnTo>
                      <a:pt x="167" y="143"/>
                    </a:lnTo>
                    <a:cubicBezTo>
                      <a:pt x="159" y="136"/>
                      <a:pt x="151" y="131"/>
                      <a:pt x="145" y="124"/>
                    </a:cubicBezTo>
                    <a:lnTo>
                      <a:pt x="145" y="124"/>
                    </a:lnTo>
                    <a:cubicBezTo>
                      <a:pt x="141" y="140"/>
                      <a:pt x="138" y="155"/>
                      <a:pt x="136" y="170"/>
                    </a:cubicBezTo>
                    <a:lnTo>
                      <a:pt x="136" y="170"/>
                    </a:lnTo>
                    <a:cubicBezTo>
                      <a:pt x="133" y="182"/>
                      <a:pt x="116" y="178"/>
                      <a:pt x="116" y="166"/>
                    </a:cubicBezTo>
                    <a:lnTo>
                      <a:pt x="116" y="166"/>
                    </a:lnTo>
                    <a:cubicBezTo>
                      <a:pt x="119" y="148"/>
                      <a:pt x="124" y="128"/>
                      <a:pt x="128" y="111"/>
                    </a:cubicBezTo>
                    <a:lnTo>
                      <a:pt x="128" y="111"/>
                    </a:lnTo>
                    <a:cubicBezTo>
                      <a:pt x="126" y="110"/>
                      <a:pt x="124" y="107"/>
                      <a:pt x="122" y="106"/>
                    </a:cubicBezTo>
                    <a:lnTo>
                      <a:pt x="122" y="106"/>
                    </a:lnTo>
                    <a:cubicBezTo>
                      <a:pt x="117" y="116"/>
                      <a:pt x="111" y="127"/>
                      <a:pt x="105" y="138"/>
                    </a:cubicBezTo>
                    <a:lnTo>
                      <a:pt x="105" y="138"/>
                    </a:lnTo>
                    <a:cubicBezTo>
                      <a:pt x="98" y="148"/>
                      <a:pt x="80" y="139"/>
                      <a:pt x="88" y="130"/>
                    </a:cubicBezTo>
                    <a:lnTo>
                      <a:pt x="88" y="130"/>
                    </a:lnTo>
                    <a:cubicBezTo>
                      <a:pt x="96" y="118"/>
                      <a:pt x="103" y="106"/>
                      <a:pt x="108" y="93"/>
                    </a:cubicBezTo>
                    <a:lnTo>
                      <a:pt x="108" y="93"/>
                    </a:lnTo>
                    <a:cubicBezTo>
                      <a:pt x="88" y="76"/>
                      <a:pt x="70" y="57"/>
                      <a:pt x="53" y="39"/>
                    </a:cubicBezTo>
                    <a:lnTo>
                      <a:pt x="53" y="39"/>
                    </a:lnTo>
                    <a:cubicBezTo>
                      <a:pt x="37" y="23"/>
                      <a:pt x="58" y="0"/>
                      <a:pt x="75" y="14"/>
                    </a:cubicBezTo>
                    <a:lnTo>
                      <a:pt x="75" y="14"/>
                    </a:lnTo>
                    <a:cubicBezTo>
                      <a:pt x="108" y="40"/>
                      <a:pt x="137" y="69"/>
                      <a:pt x="168" y="97"/>
                    </a:cubicBezTo>
                    <a:lnTo>
                      <a:pt x="168" y="97"/>
                    </a:lnTo>
                    <a:cubicBezTo>
                      <a:pt x="200" y="123"/>
                      <a:pt x="232" y="149"/>
                      <a:pt x="263" y="177"/>
                    </a:cubicBezTo>
                    <a:lnTo>
                      <a:pt x="263" y="177"/>
                    </a:lnTo>
                    <a:cubicBezTo>
                      <a:pt x="271" y="185"/>
                      <a:pt x="268" y="199"/>
                      <a:pt x="258" y="202"/>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45" name="Freeform 375">
                <a:extLst>
                  <a:ext uri="{FF2B5EF4-FFF2-40B4-BE49-F238E27FC236}">
                    <a16:creationId xmlns:a16="http://schemas.microsoft.com/office/drawing/2014/main" id="{19057D06-1B80-C948-9C9D-B95580458491}"/>
                  </a:ext>
                </a:extLst>
              </p:cNvPr>
              <p:cNvSpPr>
                <a:spLocks noChangeArrowheads="1"/>
              </p:cNvSpPr>
              <p:nvPr/>
            </p:nvSpPr>
            <p:spPr bwMode="auto">
              <a:xfrm>
                <a:off x="5861375" y="3922143"/>
                <a:ext cx="125911" cy="115655"/>
              </a:xfrm>
              <a:custGeom>
                <a:avLst/>
                <a:gdLst>
                  <a:gd name="T0" fmla="*/ 193 w 287"/>
                  <a:gd name="T1" fmla="*/ 221 h 265"/>
                  <a:gd name="T2" fmla="*/ 193 w 287"/>
                  <a:gd name="T3" fmla="*/ 221 h 265"/>
                  <a:gd name="T4" fmla="*/ 238 w 287"/>
                  <a:gd name="T5" fmla="*/ 222 h 265"/>
                  <a:gd name="T6" fmla="*/ 238 w 287"/>
                  <a:gd name="T7" fmla="*/ 222 h 265"/>
                  <a:gd name="T8" fmla="*/ 213 w 287"/>
                  <a:gd name="T9" fmla="*/ 188 h 265"/>
                  <a:gd name="T10" fmla="*/ 213 w 287"/>
                  <a:gd name="T11" fmla="*/ 188 h 265"/>
                  <a:gd name="T12" fmla="*/ 196 w 287"/>
                  <a:gd name="T13" fmla="*/ 218 h 265"/>
                  <a:gd name="T14" fmla="*/ 196 w 287"/>
                  <a:gd name="T15" fmla="*/ 218 h 265"/>
                  <a:gd name="T16" fmla="*/ 193 w 287"/>
                  <a:gd name="T17" fmla="*/ 221 h 265"/>
                  <a:gd name="T18" fmla="*/ 268 w 287"/>
                  <a:gd name="T19" fmla="*/ 252 h 265"/>
                  <a:gd name="T20" fmla="*/ 268 w 287"/>
                  <a:gd name="T21" fmla="*/ 252 h 265"/>
                  <a:gd name="T22" fmla="*/ 22 w 287"/>
                  <a:gd name="T23" fmla="*/ 263 h 265"/>
                  <a:gd name="T24" fmla="*/ 22 w 287"/>
                  <a:gd name="T25" fmla="*/ 263 h 265"/>
                  <a:gd name="T26" fmla="*/ 9 w 287"/>
                  <a:gd name="T27" fmla="*/ 239 h 265"/>
                  <a:gd name="T28" fmla="*/ 9 w 287"/>
                  <a:gd name="T29" fmla="*/ 239 h 265"/>
                  <a:gd name="T30" fmla="*/ 97 w 287"/>
                  <a:gd name="T31" fmla="*/ 101 h 265"/>
                  <a:gd name="T32" fmla="*/ 97 w 287"/>
                  <a:gd name="T33" fmla="*/ 101 h 265"/>
                  <a:gd name="T34" fmla="*/ 117 w 287"/>
                  <a:gd name="T35" fmla="*/ 110 h 265"/>
                  <a:gd name="T36" fmla="*/ 117 w 287"/>
                  <a:gd name="T37" fmla="*/ 110 h 265"/>
                  <a:gd name="T38" fmla="*/ 50 w 287"/>
                  <a:gd name="T39" fmla="*/ 229 h 265"/>
                  <a:gd name="T40" fmla="*/ 50 w 287"/>
                  <a:gd name="T41" fmla="*/ 229 h 265"/>
                  <a:gd name="T42" fmla="*/ 181 w 287"/>
                  <a:gd name="T43" fmla="*/ 221 h 265"/>
                  <a:gd name="T44" fmla="*/ 181 w 287"/>
                  <a:gd name="T45" fmla="*/ 221 h 265"/>
                  <a:gd name="T46" fmla="*/ 177 w 287"/>
                  <a:gd name="T47" fmla="*/ 206 h 265"/>
                  <a:gd name="T48" fmla="*/ 177 w 287"/>
                  <a:gd name="T49" fmla="*/ 206 h 265"/>
                  <a:gd name="T50" fmla="*/ 200 w 287"/>
                  <a:gd name="T51" fmla="*/ 170 h 265"/>
                  <a:gd name="T52" fmla="*/ 200 w 287"/>
                  <a:gd name="T53" fmla="*/ 170 h 265"/>
                  <a:gd name="T54" fmla="*/ 183 w 287"/>
                  <a:gd name="T55" fmla="*/ 145 h 265"/>
                  <a:gd name="T56" fmla="*/ 183 w 287"/>
                  <a:gd name="T57" fmla="*/ 145 h 265"/>
                  <a:gd name="T58" fmla="*/ 162 w 287"/>
                  <a:gd name="T59" fmla="*/ 185 h 265"/>
                  <a:gd name="T60" fmla="*/ 162 w 287"/>
                  <a:gd name="T61" fmla="*/ 185 h 265"/>
                  <a:gd name="T62" fmla="*/ 145 w 287"/>
                  <a:gd name="T63" fmla="*/ 176 h 265"/>
                  <a:gd name="T64" fmla="*/ 145 w 287"/>
                  <a:gd name="T65" fmla="*/ 176 h 265"/>
                  <a:gd name="T66" fmla="*/ 172 w 287"/>
                  <a:gd name="T67" fmla="*/ 128 h 265"/>
                  <a:gd name="T68" fmla="*/ 172 w 287"/>
                  <a:gd name="T69" fmla="*/ 128 h 265"/>
                  <a:gd name="T70" fmla="*/ 167 w 287"/>
                  <a:gd name="T71" fmla="*/ 120 h 265"/>
                  <a:gd name="T72" fmla="*/ 167 w 287"/>
                  <a:gd name="T73" fmla="*/ 120 h 265"/>
                  <a:gd name="T74" fmla="*/ 142 w 287"/>
                  <a:gd name="T75" fmla="*/ 146 h 265"/>
                  <a:gd name="T76" fmla="*/ 142 w 287"/>
                  <a:gd name="T77" fmla="*/ 146 h 265"/>
                  <a:gd name="T78" fmla="*/ 129 w 287"/>
                  <a:gd name="T79" fmla="*/ 133 h 265"/>
                  <a:gd name="T80" fmla="*/ 129 w 287"/>
                  <a:gd name="T81" fmla="*/ 133 h 265"/>
                  <a:gd name="T82" fmla="*/ 158 w 287"/>
                  <a:gd name="T83" fmla="*/ 105 h 265"/>
                  <a:gd name="T84" fmla="*/ 158 w 287"/>
                  <a:gd name="T85" fmla="*/ 105 h 265"/>
                  <a:gd name="T86" fmla="*/ 121 w 287"/>
                  <a:gd name="T87" fmla="*/ 37 h 265"/>
                  <a:gd name="T88" fmla="*/ 121 w 287"/>
                  <a:gd name="T89" fmla="*/ 37 h 265"/>
                  <a:gd name="T90" fmla="*/ 150 w 287"/>
                  <a:gd name="T91" fmla="*/ 18 h 265"/>
                  <a:gd name="T92" fmla="*/ 150 w 287"/>
                  <a:gd name="T93" fmla="*/ 18 h 265"/>
                  <a:gd name="T94" fmla="*/ 216 w 287"/>
                  <a:gd name="T95" fmla="*/ 125 h 265"/>
                  <a:gd name="T96" fmla="*/ 216 w 287"/>
                  <a:gd name="T97" fmla="*/ 125 h 265"/>
                  <a:gd name="T98" fmla="*/ 281 w 287"/>
                  <a:gd name="T99" fmla="*/ 231 h 265"/>
                  <a:gd name="T100" fmla="*/ 281 w 287"/>
                  <a:gd name="T101" fmla="*/ 231 h 265"/>
                  <a:gd name="T102" fmla="*/ 268 w 287"/>
                  <a:gd name="T103" fmla="*/ 252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7" h="265">
                    <a:moveTo>
                      <a:pt x="193" y="221"/>
                    </a:moveTo>
                    <a:lnTo>
                      <a:pt x="193" y="221"/>
                    </a:lnTo>
                    <a:cubicBezTo>
                      <a:pt x="208" y="222"/>
                      <a:pt x="222" y="222"/>
                      <a:pt x="238" y="222"/>
                    </a:cubicBezTo>
                    <a:lnTo>
                      <a:pt x="238" y="222"/>
                    </a:lnTo>
                    <a:cubicBezTo>
                      <a:pt x="230" y="212"/>
                      <a:pt x="221" y="200"/>
                      <a:pt x="213" y="188"/>
                    </a:cubicBezTo>
                    <a:lnTo>
                      <a:pt x="213" y="188"/>
                    </a:lnTo>
                    <a:cubicBezTo>
                      <a:pt x="209" y="198"/>
                      <a:pt x="204" y="209"/>
                      <a:pt x="196" y="218"/>
                    </a:cubicBezTo>
                    <a:lnTo>
                      <a:pt x="196" y="218"/>
                    </a:lnTo>
                    <a:cubicBezTo>
                      <a:pt x="194" y="219"/>
                      <a:pt x="194" y="219"/>
                      <a:pt x="193" y="221"/>
                    </a:cubicBezTo>
                    <a:close/>
                    <a:moveTo>
                      <a:pt x="268" y="252"/>
                    </a:moveTo>
                    <a:lnTo>
                      <a:pt x="268" y="252"/>
                    </a:lnTo>
                    <a:cubicBezTo>
                      <a:pt x="185" y="247"/>
                      <a:pt x="105" y="246"/>
                      <a:pt x="22" y="263"/>
                    </a:cubicBezTo>
                    <a:lnTo>
                      <a:pt x="22" y="263"/>
                    </a:lnTo>
                    <a:cubicBezTo>
                      <a:pt x="9" y="264"/>
                      <a:pt x="0" y="250"/>
                      <a:pt x="9" y="239"/>
                    </a:cubicBezTo>
                    <a:lnTo>
                      <a:pt x="9" y="239"/>
                    </a:lnTo>
                    <a:cubicBezTo>
                      <a:pt x="47" y="198"/>
                      <a:pt x="75" y="152"/>
                      <a:pt x="97" y="101"/>
                    </a:cubicBezTo>
                    <a:lnTo>
                      <a:pt x="97" y="101"/>
                    </a:lnTo>
                    <a:cubicBezTo>
                      <a:pt x="102" y="91"/>
                      <a:pt x="121" y="100"/>
                      <a:pt x="117" y="110"/>
                    </a:cubicBezTo>
                    <a:lnTo>
                      <a:pt x="117" y="110"/>
                    </a:lnTo>
                    <a:cubicBezTo>
                      <a:pt x="100" y="152"/>
                      <a:pt x="76" y="192"/>
                      <a:pt x="50" y="229"/>
                    </a:cubicBezTo>
                    <a:lnTo>
                      <a:pt x="50" y="229"/>
                    </a:lnTo>
                    <a:cubicBezTo>
                      <a:pt x="93" y="222"/>
                      <a:pt x="138" y="221"/>
                      <a:pt x="181" y="221"/>
                    </a:cubicBezTo>
                    <a:lnTo>
                      <a:pt x="181" y="221"/>
                    </a:lnTo>
                    <a:cubicBezTo>
                      <a:pt x="176" y="218"/>
                      <a:pt x="172" y="212"/>
                      <a:pt x="177" y="206"/>
                    </a:cubicBezTo>
                    <a:lnTo>
                      <a:pt x="177" y="206"/>
                    </a:lnTo>
                    <a:cubicBezTo>
                      <a:pt x="185" y="196"/>
                      <a:pt x="193" y="183"/>
                      <a:pt x="200" y="170"/>
                    </a:cubicBezTo>
                    <a:lnTo>
                      <a:pt x="200" y="170"/>
                    </a:lnTo>
                    <a:cubicBezTo>
                      <a:pt x="194" y="162"/>
                      <a:pt x="189" y="154"/>
                      <a:pt x="183" y="145"/>
                    </a:cubicBezTo>
                    <a:lnTo>
                      <a:pt x="183" y="145"/>
                    </a:lnTo>
                    <a:cubicBezTo>
                      <a:pt x="176" y="159"/>
                      <a:pt x="168" y="172"/>
                      <a:pt x="162" y="185"/>
                    </a:cubicBezTo>
                    <a:lnTo>
                      <a:pt x="162" y="185"/>
                    </a:lnTo>
                    <a:cubicBezTo>
                      <a:pt x="155" y="197"/>
                      <a:pt x="141" y="188"/>
                      <a:pt x="145" y="176"/>
                    </a:cubicBezTo>
                    <a:lnTo>
                      <a:pt x="145" y="176"/>
                    </a:lnTo>
                    <a:cubicBezTo>
                      <a:pt x="152" y="159"/>
                      <a:pt x="162" y="143"/>
                      <a:pt x="172" y="128"/>
                    </a:cubicBezTo>
                    <a:lnTo>
                      <a:pt x="172" y="128"/>
                    </a:lnTo>
                    <a:cubicBezTo>
                      <a:pt x="171" y="125"/>
                      <a:pt x="168" y="122"/>
                      <a:pt x="167" y="120"/>
                    </a:cubicBezTo>
                    <a:lnTo>
                      <a:pt x="167" y="120"/>
                    </a:lnTo>
                    <a:cubicBezTo>
                      <a:pt x="159" y="130"/>
                      <a:pt x="151" y="138"/>
                      <a:pt x="142" y="146"/>
                    </a:cubicBezTo>
                    <a:lnTo>
                      <a:pt x="142" y="146"/>
                    </a:lnTo>
                    <a:cubicBezTo>
                      <a:pt x="133" y="154"/>
                      <a:pt x="118" y="141"/>
                      <a:pt x="129" y="133"/>
                    </a:cubicBezTo>
                    <a:lnTo>
                      <a:pt x="129" y="133"/>
                    </a:lnTo>
                    <a:cubicBezTo>
                      <a:pt x="139" y="125"/>
                      <a:pt x="148" y="114"/>
                      <a:pt x="158" y="105"/>
                    </a:cubicBezTo>
                    <a:lnTo>
                      <a:pt x="158" y="105"/>
                    </a:lnTo>
                    <a:cubicBezTo>
                      <a:pt x="145" y="82"/>
                      <a:pt x="133" y="59"/>
                      <a:pt x="121" y="37"/>
                    </a:cubicBezTo>
                    <a:lnTo>
                      <a:pt x="121" y="37"/>
                    </a:lnTo>
                    <a:cubicBezTo>
                      <a:pt x="113" y="16"/>
                      <a:pt x="139" y="0"/>
                      <a:pt x="150" y="18"/>
                    </a:cubicBezTo>
                    <a:lnTo>
                      <a:pt x="150" y="18"/>
                    </a:lnTo>
                    <a:cubicBezTo>
                      <a:pt x="173" y="53"/>
                      <a:pt x="193" y="91"/>
                      <a:pt x="216" y="125"/>
                    </a:cubicBezTo>
                    <a:lnTo>
                      <a:pt x="216" y="125"/>
                    </a:lnTo>
                    <a:cubicBezTo>
                      <a:pt x="237" y="160"/>
                      <a:pt x="259" y="196"/>
                      <a:pt x="281" y="231"/>
                    </a:cubicBezTo>
                    <a:lnTo>
                      <a:pt x="281" y="231"/>
                    </a:lnTo>
                    <a:cubicBezTo>
                      <a:pt x="286" y="239"/>
                      <a:pt x="280" y="252"/>
                      <a:pt x="268" y="252"/>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46" name="Freeform 376">
                <a:extLst>
                  <a:ext uri="{FF2B5EF4-FFF2-40B4-BE49-F238E27FC236}">
                    <a16:creationId xmlns:a16="http://schemas.microsoft.com/office/drawing/2014/main" id="{ED7B8C35-2538-414C-8ED5-DE58C16AC524}"/>
                  </a:ext>
                </a:extLst>
              </p:cNvPr>
              <p:cNvSpPr>
                <a:spLocks noChangeArrowheads="1"/>
              </p:cNvSpPr>
              <p:nvPr/>
            </p:nvSpPr>
            <p:spPr bwMode="auto">
              <a:xfrm>
                <a:off x="6501178" y="3927999"/>
                <a:ext cx="111270" cy="125903"/>
              </a:xfrm>
              <a:custGeom>
                <a:avLst/>
                <a:gdLst>
                  <a:gd name="T0" fmla="*/ 80 w 256"/>
                  <a:gd name="T1" fmla="*/ 75 h 290"/>
                  <a:gd name="T2" fmla="*/ 80 w 256"/>
                  <a:gd name="T3" fmla="*/ 75 h 290"/>
                  <a:gd name="T4" fmla="*/ 42 w 256"/>
                  <a:gd name="T5" fmla="*/ 48 h 290"/>
                  <a:gd name="T6" fmla="*/ 42 w 256"/>
                  <a:gd name="T7" fmla="*/ 48 h 290"/>
                  <a:gd name="T8" fmla="*/ 43 w 256"/>
                  <a:gd name="T9" fmla="*/ 90 h 290"/>
                  <a:gd name="T10" fmla="*/ 43 w 256"/>
                  <a:gd name="T11" fmla="*/ 90 h 290"/>
                  <a:gd name="T12" fmla="*/ 74 w 256"/>
                  <a:gd name="T13" fmla="*/ 76 h 290"/>
                  <a:gd name="T14" fmla="*/ 74 w 256"/>
                  <a:gd name="T15" fmla="*/ 76 h 290"/>
                  <a:gd name="T16" fmla="*/ 80 w 256"/>
                  <a:gd name="T17" fmla="*/ 75 h 290"/>
                  <a:gd name="T18" fmla="*/ 34 w 256"/>
                  <a:gd name="T19" fmla="*/ 6 h 290"/>
                  <a:gd name="T20" fmla="*/ 34 w 256"/>
                  <a:gd name="T21" fmla="*/ 6 h 290"/>
                  <a:gd name="T22" fmla="*/ 243 w 256"/>
                  <a:gd name="T23" fmla="*/ 136 h 290"/>
                  <a:gd name="T24" fmla="*/ 243 w 256"/>
                  <a:gd name="T25" fmla="*/ 136 h 290"/>
                  <a:gd name="T26" fmla="*/ 241 w 256"/>
                  <a:gd name="T27" fmla="*/ 163 h 290"/>
                  <a:gd name="T28" fmla="*/ 241 w 256"/>
                  <a:gd name="T29" fmla="*/ 163 h 290"/>
                  <a:gd name="T30" fmla="*/ 91 w 256"/>
                  <a:gd name="T31" fmla="*/ 227 h 290"/>
                  <a:gd name="T32" fmla="*/ 91 w 256"/>
                  <a:gd name="T33" fmla="*/ 227 h 290"/>
                  <a:gd name="T34" fmla="*/ 80 w 256"/>
                  <a:gd name="T35" fmla="*/ 209 h 290"/>
                  <a:gd name="T36" fmla="*/ 80 w 256"/>
                  <a:gd name="T37" fmla="*/ 209 h 290"/>
                  <a:gd name="T38" fmla="*/ 201 w 256"/>
                  <a:gd name="T39" fmla="*/ 147 h 290"/>
                  <a:gd name="T40" fmla="*/ 201 w 256"/>
                  <a:gd name="T41" fmla="*/ 147 h 290"/>
                  <a:gd name="T42" fmla="*/ 88 w 256"/>
                  <a:gd name="T43" fmla="*/ 81 h 290"/>
                  <a:gd name="T44" fmla="*/ 88 w 256"/>
                  <a:gd name="T45" fmla="*/ 81 h 290"/>
                  <a:gd name="T46" fmla="*/ 83 w 256"/>
                  <a:gd name="T47" fmla="*/ 96 h 290"/>
                  <a:gd name="T48" fmla="*/ 83 w 256"/>
                  <a:gd name="T49" fmla="*/ 96 h 290"/>
                  <a:gd name="T50" fmla="*/ 43 w 256"/>
                  <a:gd name="T51" fmla="*/ 114 h 290"/>
                  <a:gd name="T52" fmla="*/ 43 w 256"/>
                  <a:gd name="T53" fmla="*/ 114 h 290"/>
                  <a:gd name="T54" fmla="*/ 43 w 256"/>
                  <a:gd name="T55" fmla="*/ 143 h 290"/>
                  <a:gd name="T56" fmla="*/ 43 w 256"/>
                  <a:gd name="T57" fmla="*/ 143 h 290"/>
                  <a:gd name="T58" fmla="*/ 85 w 256"/>
                  <a:gd name="T59" fmla="*/ 122 h 290"/>
                  <a:gd name="T60" fmla="*/ 85 w 256"/>
                  <a:gd name="T61" fmla="*/ 122 h 290"/>
                  <a:gd name="T62" fmla="*/ 93 w 256"/>
                  <a:gd name="T63" fmla="*/ 139 h 290"/>
                  <a:gd name="T64" fmla="*/ 93 w 256"/>
                  <a:gd name="T65" fmla="*/ 139 h 290"/>
                  <a:gd name="T66" fmla="*/ 43 w 256"/>
                  <a:gd name="T67" fmla="*/ 164 h 290"/>
                  <a:gd name="T68" fmla="*/ 43 w 256"/>
                  <a:gd name="T69" fmla="*/ 164 h 290"/>
                  <a:gd name="T70" fmla="*/ 43 w 256"/>
                  <a:gd name="T71" fmla="*/ 172 h 290"/>
                  <a:gd name="T72" fmla="*/ 43 w 256"/>
                  <a:gd name="T73" fmla="*/ 172 h 290"/>
                  <a:gd name="T74" fmla="*/ 80 w 256"/>
                  <a:gd name="T75" fmla="*/ 167 h 290"/>
                  <a:gd name="T76" fmla="*/ 80 w 256"/>
                  <a:gd name="T77" fmla="*/ 167 h 290"/>
                  <a:gd name="T78" fmla="*/ 83 w 256"/>
                  <a:gd name="T79" fmla="*/ 184 h 290"/>
                  <a:gd name="T80" fmla="*/ 83 w 256"/>
                  <a:gd name="T81" fmla="*/ 184 h 290"/>
                  <a:gd name="T82" fmla="*/ 42 w 256"/>
                  <a:gd name="T83" fmla="*/ 190 h 290"/>
                  <a:gd name="T84" fmla="*/ 42 w 256"/>
                  <a:gd name="T85" fmla="*/ 190 h 290"/>
                  <a:gd name="T86" fmla="*/ 34 w 256"/>
                  <a:gd name="T87" fmla="*/ 268 h 290"/>
                  <a:gd name="T88" fmla="*/ 34 w 256"/>
                  <a:gd name="T89" fmla="*/ 268 h 290"/>
                  <a:gd name="T90" fmla="*/ 0 w 256"/>
                  <a:gd name="T91" fmla="*/ 265 h 290"/>
                  <a:gd name="T92" fmla="*/ 0 w 256"/>
                  <a:gd name="T93" fmla="*/ 265 h 290"/>
                  <a:gd name="T94" fmla="*/ 7 w 256"/>
                  <a:gd name="T95" fmla="*/ 142 h 290"/>
                  <a:gd name="T96" fmla="*/ 7 w 256"/>
                  <a:gd name="T97" fmla="*/ 142 h 290"/>
                  <a:gd name="T98" fmla="*/ 12 w 256"/>
                  <a:gd name="T99" fmla="*/ 17 h 290"/>
                  <a:gd name="T100" fmla="*/ 12 w 256"/>
                  <a:gd name="T101" fmla="*/ 17 h 290"/>
                  <a:gd name="T102" fmla="*/ 34 w 256"/>
                  <a:gd name="T103" fmla="*/ 6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6" h="290">
                    <a:moveTo>
                      <a:pt x="80" y="75"/>
                    </a:moveTo>
                    <a:lnTo>
                      <a:pt x="80" y="75"/>
                    </a:lnTo>
                    <a:cubicBezTo>
                      <a:pt x="67" y="67"/>
                      <a:pt x="55" y="58"/>
                      <a:pt x="42" y="48"/>
                    </a:cubicBezTo>
                    <a:lnTo>
                      <a:pt x="42" y="48"/>
                    </a:lnTo>
                    <a:cubicBezTo>
                      <a:pt x="43" y="63"/>
                      <a:pt x="43" y="76"/>
                      <a:pt x="43" y="90"/>
                    </a:cubicBezTo>
                    <a:lnTo>
                      <a:pt x="43" y="90"/>
                    </a:lnTo>
                    <a:cubicBezTo>
                      <a:pt x="54" y="84"/>
                      <a:pt x="63" y="80"/>
                      <a:pt x="74" y="76"/>
                    </a:cubicBezTo>
                    <a:lnTo>
                      <a:pt x="74" y="76"/>
                    </a:lnTo>
                    <a:cubicBezTo>
                      <a:pt x="75" y="75"/>
                      <a:pt x="78" y="75"/>
                      <a:pt x="80" y="75"/>
                    </a:cubicBezTo>
                    <a:close/>
                    <a:moveTo>
                      <a:pt x="34" y="6"/>
                    </a:moveTo>
                    <a:lnTo>
                      <a:pt x="34" y="6"/>
                    </a:lnTo>
                    <a:cubicBezTo>
                      <a:pt x="100" y="56"/>
                      <a:pt x="166" y="104"/>
                      <a:pt x="243" y="136"/>
                    </a:cubicBezTo>
                    <a:lnTo>
                      <a:pt x="243" y="136"/>
                    </a:lnTo>
                    <a:cubicBezTo>
                      <a:pt x="255" y="142"/>
                      <a:pt x="254" y="159"/>
                      <a:pt x="241" y="163"/>
                    </a:cubicBezTo>
                    <a:lnTo>
                      <a:pt x="241" y="163"/>
                    </a:lnTo>
                    <a:cubicBezTo>
                      <a:pt x="188" y="175"/>
                      <a:pt x="138" y="198"/>
                      <a:pt x="91" y="227"/>
                    </a:cubicBezTo>
                    <a:lnTo>
                      <a:pt x="91" y="227"/>
                    </a:lnTo>
                    <a:cubicBezTo>
                      <a:pt x="82" y="234"/>
                      <a:pt x="70" y="215"/>
                      <a:pt x="80" y="209"/>
                    </a:cubicBezTo>
                    <a:lnTo>
                      <a:pt x="80" y="209"/>
                    </a:lnTo>
                    <a:cubicBezTo>
                      <a:pt x="118" y="184"/>
                      <a:pt x="158" y="164"/>
                      <a:pt x="201" y="147"/>
                    </a:cubicBezTo>
                    <a:lnTo>
                      <a:pt x="201" y="147"/>
                    </a:lnTo>
                    <a:cubicBezTo>
                      <a:pt x="162" y="130"/>
                      <a:pt x="125" y="106"/>
                      <a:pt x="88" y="81"/>
                    </a:cubicBezTo>
                    <a:lnTo>
                      <a:pt x="88" y="81"/>
                    </a:lnTo>
                    <a:cubicBezTo>
                      <a:pt x="91" y="87"/>
                      <a:pt x="91" y="93"/>
                      <a:pt x="83" y="96"/>
                    </a:cubicBezTo>
                    <a:lnTo>
                      <a:pt x="83" y="96"/>
                    </a:lnTo>
                    <a:cubicBezTo>
                      <a:pt x="70" y="101"/>
                      <a:pt x="57" y="106"/>
                      <a:pt x="43" y="114"/>
                    </a:cubicBezTo>
                    <a:lnTo>
                      <a:pt x="43" y="114"/>
                    </a:lnTo>
                    <a:cubicBezTo>
                      <a:pt x="45" y="123"/>
                      <a:pt x="43" y="134"/>
                      <a:pt x="43" y="143"/>
                    </a:cubicBezTo>
                    <a:lnTo>
                      <a:pt x="43" y="143"/>
                    </a:lnTo>
                    <a:cubicBezTo>
                      <a:pt x="58" y="136"/>
                      <a:pt x="71" y="129"/>
                      <a:pt x="85" y="122"/>
                    </a:cubicBezTo>
                    <a:lnTo>
                      <a:pt x="85" y="122"/>
                    </a:lnTo>
                    <a:cubicBezTo>
                      <a:pt x="96" y="115"/>
                      <a:pt x="104" y="133"/>
                      <a:pt x="93" y="139"/>
                    </a:cubicBezTo>
                    <a:lnTo>
                      <a:pt x="93" y="139"/>
                    </a:lnTo>
                    <a:cubicBezTo>
                      <a:pt x="78" y="150"/>
                      <a:pt x="61" y="156"/>
                      <a:pt x="43" y="164"/>
                    </a:cubicBezTo>
                    <a:lnTo>
                      <a:pt x="43" y="164"/>
                    </a:lnTo>
                    <a:cubicBezTo>
                      <a:pt x="43" y="167"/>
                      <a:pt x="43" y="169"/>
                      <a:pt x="43" y="172"/>
                    </a:cubicBezTo>
                    <a:lnTo>
                      <a:pt x="43" y="172"/>
                    </a:lnTo>
                    <a:cubicBezTo>
                      <a:pt x="55" y="169"/>
                      <a:pt x="67" y="167"/>
                      <a:pt x="80" y="167"/>
                    </a:cubicBezTo>
                    <a:lnTo>
                      <a:pt x="80" y="167"/>
                    </a:lnTo>
                    <a:cubicBezTo>
                      <a:pt x="91" y="164"/>
                      <a:pt x="95" y="182"/>
                      <a:pt x="83" y="184"/>
                    </a:cubicBezTo>
                    <a:lnTo>
                      <a:pt x="83" y="184"/>
                    </a:lnTo>
                    <a:cubicBezTo>
                      <a:pt x="68" y="185"/>
                      <a:pt x="55" y="186"/>
                      <a:pt x="42" y="190"/>
                    </a:cubicBezTo>
                    <a:lnTo>
                      <a:pt x="42" y="190"/>
                    </a:lnTo>
                    <a:cubicBezTo>
                      <a:pt x="41" y="217"/>
                      <a:pt x="38" y="243"/>
                      <a:pt x="34" y="268"/>
                    </a:cubicBezTo>
                    <a:lnTo>
                      <a:pt x="34" y="268"/>
                    </a:lnTo>
                    <a:cubicBezTo>
                      <a:pt x="30" y="289"/>
                      <a:pt x="0" y="288"/>
                      <a:pt x="0" y="265"/>
                    </a:cubicBezTo>
                    <a:lnTo>
                      <a:pt x="0" y="265"/>
                    </a:lnTo>
                    <a:cubicBezTo>
                      <a:pt x="1" y="225"/>
                      <a:pt x="4" y="182"/>
                      <a:pt x="7" y="142"/>
                    </a:cubicBezTo>
                    <a:lnTo>
                      <a:pt x="7" y="142"/>
                    </a:lnTo>
                    <a:cubicBezTo>
                      <a:pt x="8" y="101"/>
                      <a:pt x="9" y="59"/>
                      <a:pt x="12" y="17"/>
                    </a:cubicBezTo>
                    <a:lnTo>
                      <a:pt x="12" y="17"/>
                    </a:lnTo>
                    <a:cubicBezTo>
                      <a:pt x="12" y="6"/>
                      <a:pt x="25" y="0"/>
                      <a:pt x="34" y="6"/>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47" name="Freeform 377">
                <a:extLst>
                  <a:ext uri="{FF2B5EF4-FFF2-40B4-BE49-F238E27FC236}">
                    <a16:creationId xmlns:a16="http://schemas.microsoft.com/office/drawing/2014/main" id="{65F400C3-0F61-5645-987F-E1FBE537972B}"/>
                  </a:ext>
                </a:extLst>
              </p:cNvPr>
              <p:cNvSpPr>
                <a:spLocks noChangeArrowheads="1"/>
              </p:cNvSpPr>
              <p:nvPr/>
            </p:nvSpPr>
            <p:spPr bwMode="auto">
              <a:xfrm>
                <a:off x="6285958" y="3933855"/>
                <a:ext cx="124447" cy="117119"/>
              </a:xfrm>
              <a:custGeom>
                <a:avLst/>
                <a:gdLst>
                  <a:gd name="T0" fmla="*/ 96 w 288"/>
                  <a:gd name="T1" fmla="*/ 48 h 268"/>
                  <a:gd name="T2" fmla="*/ 96 w 288"/>
                  <a:gd name="T3" fmla="*/ 48 h 268"/>
                  <a:gd name="T4" fmla="*/ 50 w 288"/>
                  <a:gd name="T5" fmla="*/ 48 h 268"/>
                  <a:gd name="T6" fmla="*/ 50 w 288"/>
                  <a:gd name="T7" fmla="*/ 48 h 268"/>
                  <a:gd name="T8" fmla="*/ 75 w 288"/>
                  <a:gd name="T9" fmla="*/ 80 h 268"/>
                  <a:gd name="T10" fmla="*/ 75 w 288"/>
                  <a:gd name="T11" fmla="*/ 80 h 268"/>
                  <a:gd name="T12" fmla="*/ 92 w 288"/>
                  <a:gd name="T13" fmla="*/ 52 h 268"/>
                  <a:gd name="T14" fmla="*/ 92 w 288"/>
                  <a:gd name="T15" fmla="*/ 52 h 268"/>
                  <a:gd name="T16" fmla="*/ 96 w 288"/>
                  <a:gd name="T17" fmla="*/ 48 h 268"/>
                  <a:gd name="T18" fmla="*/ 20 w 288"/>
                  <a:gd name="T19" fmla="*/ 17 h 268"/>
                  <a:gd name="T20" fmla="*/ 20 w 288"/>
                  <a:gd name="T21" fmla="*/ 17 h 268"/>
                  <a:gd name="T22" fmla="*/ 264 w 288"/>
                  <a:gd name="T23" fmla="*/ 4 h 268"/>
                  <a:gd name="T24" fmla="*/ 264 w 288"/>
                  <a:gd name="T25" fmla="*/ 4 h 268"/>
                  <a:gd name="T26" fmla="*/ 278 w 288"/>
                  <a:gd name="T27" fmla="*/ 27 h 268"/>
                  <a:gd name="T28" fmla="*/ 278 w 288"/>
                  <a:gd name="T29" fmla="*/ 27 h 268"/>
                  <a:gd name="T30" fmla="*/ 194 w 288"/>
                  <a:gd name="T31" fmla="*/ 166 h 268"/>
                  <a:gd name="T32" fmla="*/ 194 w 288"/>
                  <a:gd name="T33" fmla="*/ 166 h 268"/>
                  <a:gd name="T34" fmla="*/ 173 w 288"/>
                  <a:gd name="T35" fmla="*/ 158 h 268"/>
                  <a:gd name="T36" fmla="*/ 173 w 288"/>
                  <a:gd name="T37" fmla="*/ 158 h 268"/>
                  <a:gd name="T38" fmla="*/ 237 w 288"/>
                  <a:gd name="T39" fmla="*/ 37 h 268"/>
                  <a:gd name="T40" fmla="*/ 237 w 288"/>
                  <a:gd name="T41" fmla="*/ 37 h 268"/>
                  <a:gd name="T42" fmla="*/ 107 w 288"/>
                  <a:gd name="T43" fmla="*/ 48 h 268"/>
                  <a:gd name="T44" fmla="*/ 107 w 288"/>
                  <a:gd name="T45" fmla="*/ 48 h 268"/>
                  <a:gd name="T46" fmla="*/ 111 w 288"/>
                  <a:gd name="T47" fmla="*/ 62 h 268"/>
                  <a:gd name="T48" fmla="*/ 111 w 288"/>
                  <a:gd name="T49" fmla="*/ 62 h 268"/>
                  <a:gd name="T50" fmla="*/ 90 w 288"/>
                  <a:gd name="T51" fmla="*/ 100 h 268"/>
                  <a:gd name="T52" fmla="*/ 90 w 288"/>
                  <a:gd name="T53" fmla="*/ 100 h 268"/>
                  <a:gd name="T54" fmla="*/ 105 w 288"/>
                  <a:gd name="T55" fmla="*/ 124 h 268"/>
                  <a:gd name="T56" fmla="*/ 105 w 288"/>
                  <a:gd name="T57" fmla="*/ 124 h 268"/>
                  <a:gd name="T58" fmla="*/ 127 w 288"/>
                  <a:gd name="T59" fmla="*/ 82 h 268"/>
                  <a:gd name="T60" fmla="*/ 127 w 288"/>
                  <a:gd name="T61" fmla="*/ 82 h 268"/>
                  <a:gd name="T62" fmla="*/ 144 w 288"/>
                  <a:gd name="T63" fmla="*/ 92 h 268"/>
                  <a:gd name="T64" fmla="*/ 144 w 288"/>
                  <a:gd name="T65" fmla="*/ 92 h 268"/>
                  <a:gd name="T66" fmla="*/ 117 w 288"/>
                  <a:gd name="T67" fmla="*/ 141 h 268"/>
                  <a:gd name="T68" fmla="*/ 117 w 288"/>
                  <a:gd name="T69" fmla="*/ 141 h 268"/>
                  <a:gd name="T70" fmla="*/ 123 w 288"/>
                  <a:gd name="T71" fmla="*/ 149 h 268"/>
                  <a:gd name="T72" fmla="*/ 123 w 288"/>
                  <a:gd name="T73" fmla="*/ 149 h 268"/>
                  <a:gd name="T74" fmla="*/ 148 w 288"/>
                  <a:gd name="T75" fmla="*/ 123 h 268"/>
                  <a:gd name="T76" fmla="*/ 148 w 288"/>
                  <a:gd name="T77" fmla="*/ 123 h 268"/>
                  <a:gd name="T78" fmla="*/ 161 w 288"/>
                  <a:gd name="T79" fmla="*/ 136 h 268"/>
                  <a:gd name="T80" fmla="*/ 161 w 288"/>
                  <a:gd name="T81" fmla="*/ 136 h 268"/>
                  <a:gd name="T82" fmla="*/ 132 w 288"/>
                  <a:gd name="T83" fmla="*/ 163 h 268"/>
                  <a:gd name="T84" fmla="*/ 132 w 288"/>
                  <a:gd name="T85" fmla="*/ 163 h 268"/>
                  <a:gd name="T86" fmla="*/ 170 w 288"/>
                  <a:gd name="T87" fmla="*/ 232 h 268"/>
                  <a:gd name="T88" fmla="*/ 170 w 288"/>
                  <a:gd name="T89" fmla="*/ 232 h 268"/>
                  <a:gd name="T90" fmla="*/ 141 w 288"/>
                  <a:gd name="T91" fmla="*/ 250 h 268"/>
                  <a:gd name="T92" fmla="*/ 141 w 288"/>
                  <a:gd name="T93" fmla="*/ 250 h 268"/>
                  <a:gd name="T94" fmla="*/ 75 w 288"/>
                  <a:gd name="T95" fmla="*/ 144 h 268"/>
                  <a:gd name="T96" fmla="*/ 75 w 288"/>
                  <a:gd name="T97" fmla="*/ 144 h 268"/>
                  <a:gd name="T98" fmla="*/ 7 w 288"/>
                  <a:gd name="T99" fmla="*/ 40 h 268"/>
                  <a:gd name="T100" fmla="*/ 7 w 288"/>
                  <a:gd name="T101" fmla="*/ 40 h 268"/>
                  <a:gd name="T102" fmla="*/ 20 w 288"/>
                  <a:gd name="T103" fmla="*/ 17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8" h="268">
                    <a:moveTo>
                      <a:pt x="96" y="48"/>
                    </a:moveTo>
                    <a:lnTo>
                      <a:pt x="96" y="48"/>
                    </a:lnTo>
                    <a:cubicBezTo>
                      <a:pt x="81" y="48"/>
                      <a:pt x="66" y="48"/>
                      <a:pt x="50" y="48"/>
                    </a:cubicBezTo>
                    <a:lnTo>
                      <a:pt x="50" y="48"/>
                    </a:lnTo>
                    <a:cubicBezTo>
                      <a:pt x="60" y="58"/>
                      <a:pt x="67" y="70"/>
                      <a:pt x="75" y="80"/>
                    </a:cubicBezTo>
                    <a:lnTo>
                      <a:pt x="75" y="80"/>
                    </a:lnTo>
                    <a:cubicBezTo>
                      <a:pt x="79" y="70"/>
                      <a:pt x="84" y="61"/>
                      <a:pt x="92" y="52"/>
                    </a:cubicBezTo>
                    <a:lnTo>
                      <a:pt x="92" y="52"/>
                    </a:lnTo>
                    <a:cubicBezTo>
                      <a:pt x="92" y="49"/>
                      <a:pt x="94" y="49"/>
                      <a:pt x="96" y="48"/>
                    </a:cubicBezTo>
                    <a:close/>
                    <a:moveTo>
                      <a:pt x="20" y="17"/>
                    </a:moveTo>
                    <a:lnTo>
                      <a:pt x="20" y="17"/>
                    </a:lnTo>
                    <a:cubicBezTo>
                      <a:pt x="103" y="21"/>
                      <a:pt x="183" y="21"/>
                      <a:pt x="264" y="4"/>
                    </a:cubicBezTo>
                    <a:lnTo>
                      <a:pt x="264" y="4"/>
                    </a:lnTo>
                    <a:cubicBezTo>
                      <a:pt x="278" y="0"/>
                      <a:pt x="287" y="16"/>
                      <a:pt x="278" y="27"/>
                    </a:cubicBezTo>
                    <a:lnTo>
                      <a:pt x="278" y="27"/>
                    </a:lnTo>
                    <a:cubicBezTo>
                      <a:pt x="242" y="67"/>
                      <a:pt x="213" y="115"/>
                      <a:pt x="194" y="166"/>
                    </a:cubicBezTo>
                    <a:lnTo>
                      <a:pt x="194" y="166"/>
                    </a:lnTo>
                    <a:cubicBezTo>
                      <a:pt x="188" y="176"/>
                      <a:pt x="169" y="169"/>
                      <a:pt x="173" y="158"/>
                    </a:cubicBezTo>
                    <a:lnTo>
                      <a:pt x="173" y="158"/>
                    </a:lnTo>
                    <a:cubicBezTo>
                      <a:pt x="190" y="115"/>
                      <a:pt x="212" y="75"/>
                      <a:pt x="237" y="37"/>
                    </a:cubicBezTo>
                    <a:lnTo>
                      <a:pt x="237" y="37"/>
                    </a:lnTo>
                    <a:cubicBezTo>
                      <a:pt x="195" y="45"/>
                      <a:pt x="150" y="48"/>
                      <a:pt x="107" y="48"/>
                    </a:cubicBezTo>
                    <a:lnTo>
                      <a:pt x="107" y="48"/>
                    </a:lnTo>
                    <a:cubicBezTo>
                      <a:pt x="112" y="50"/>
                      <a:pt x="116" y="57"/>
                      <a:pt x="111" y="62"/>
                    </a:cubicBezTo>
                    <a:lnTo>
                      <a:pt x="111" y="62"/>
                    </a:lnTo>
                    <a:cubicBezTo>
                      <a:pt x="103" y="74"/>
                      <a:pt x="95" y="87"/>
                      <a:pt x="90" y="100"/>
                    </a:cubicBezTo>
                    <a:lnTo>
                      <a:pt x="90" y="100"/>
                    </a:lnTo>
                    <a:cubicBezTo>
                      <a:pt x="95" y="107"/>
                      <a:pt x="100" y="116"/>
                      <a:pt x="105" y="124"/>
                    </a:cubicBezTo>
                    <a:lnTo>
                      <a:pt x="105" y="124"/>
                    </a:lnTo>
                    <a:cubicBezTo>
                      <a:pt x="113" y="109"/>
                      <a:pt x="120" y="96"/>
                      <a:pt x="127" y="82"/>
                    </a:cubicBezTo>
                    <a:lnTo>
                      <a:pt x="127" y="82"/>
                    </a:lnTo>
                    <a:cubicBezTo>
                      <a:pt x="133" y="70"/>
                      <a:pt x="149" y="80"/>
                      <a:pt x="144" y="92"/>
                    </a:cubicBezTo>
                    <a:lnTo>
                      <a:pt x="144" y="92"/>
                    </a:lnTo>
                    <a:cubicBezTo>
                      <a:pt x="137" y="109"/>
                      <a:pt x="128" y="125"/>
                      <a:pt x="117" y="141"/>
                    </a:cubicBezTo>
                    <a:lnTo>
                      <a:pt x="117" y="141"/>
                    </a:lnTo>
                    <a:cubicBezTo>
                      <a:pt x="119" y="144"/>
                      <a:pt x="120" y="146"/>
                      <a:pt x="123" y="149"/>
                    </a:cubicBezTo>
                    <a:lnTo>
                      <a:pt x="123" y="149"/>
                    </a:lnTo>
                    <a:cubicBezTo>
                      <a:pt x="129" y="140"/>
                      <a:pt x="138" y="130"/>
                      <a:pt x="148" y="123"/>
                    </a:cubicBezTo>
                    <a:lnTo>
                      <a:pt x="148" y="123"/>
                    </a:lnTo>
                    <a:cubicBezTo>
                      <a:pt x="157" y="115"/>
                      <a:pt x="170" y="128"/>
                      <a:pt x="161" y="136"/>
                    </a:cubicBezTo>
                    <a:lnTo>
                      <a:pt x="161" y="136"/>
                    </a:lnTo>
                    <a:cubicBezTo>
                      <a:pt x="150" y="144"/>
                      <a:pt x="141" y="153"/>
                      <a:pt x="132" y="163"/>
                    </a:cubicBezTo>
                    <a:lnTo>
                      <a:pt x="132" y="163"/>
                    </a:lnTo>
                    <a:cubicBezTo>
                      <a:pt x="146" y="186"/>
                      <a:pt x="158" y="209"/>
                      <a:pt x="170" y="232"/>
                    </a:cubicBezTo>
                    <a:lnTo>
                      <a:pt x="170" y="232"/>
                    </a:lnTo>
                    <a:cubicBezTo>
                      <a:pt x="179" y="251"/>
                      <a:pt x="153" y="267"/>
                      <a:pt x="141" y="250"/>
                    </a:cubicBezTo>
                    <a:lnTo>
                      <a:pt x="141" y="250"/>
                    </a:lnTo>
                    <a:cubicBezTo>
                      <a:pt x="117" y="216"/>
                      <a:pt x="96" y="179"/>
                      <a:pt x="75" y="144"/>
                    </a:cubicBezTo>
                    <a:lnTo>
                      <a:pt x="75" y="144"/>
                    </a:lnTo>
                    <a:cubicBezTo>
                      <a:pt x="53" y="109"/>
                      <a:pt x="29" y="74"/>
                      <a:pt x="7" y="40"/>
                    </a:cubicBezTo>
                    <a:lnTo>
                      <a:pt x="7" y="40"/>
                    </a:lnTo>
                    <a:cubicBezTo>
                      <a:pt x="0" y="31"/>
                      <a:pt x="8" y="17"/>
                      <a:pt x="20" y="17"/>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48" name="Freeform 378">
                <a:extLst>
                  <a:ext uri="{FF2B5EF4-FFF2-40B4-BE49-F238E27FC236}">
                    <a16:creationId xmlns:a16="http://schemas.microsoft.com/office/drawing/2014/main" id="{3D7ED621-23F3-1C44-B359-CE66E4B590C8}"/>
                  </a:ext>
                </a:extLst>
              </p:cNvPr>
              <p:cNvSpPr>
                <a:spLocks noChangeArrowheads="1"/>
              </p:cNvSpPr>
              <p:nvPr/>
            </p:nvSpPr>
            <p:spPr bwMode="auto">
              <a:xfrm>
                <a:off x="6079523" y="3926536"/>
                <a:ext cx="120054" cy="122975"/>
              </a:xfrm>
              <a:custGeom>
                <a:avLst/>
                <a:gdLst>
                  <a:gd name="T0" fmla="*/ 62 w 277"/>
                  <a:gd name="T1" fmla="*/ 188 h 283"/>
                  <a:gd name="T2" fmla="*/ 62 w 277"/>
                  <a:gd name="T3" fmla="*/ 188 h 283"/>
                  <a:gd name="T4" fmla="*/ 66 w 277"/>
                  <a:gd name="T5" fmla="*/ 233 h 283"/>
                  <a:gd name="T6" fmla="*/ 66 w 277"/>
                  <a:gd name="T7" fmla="*/ 233 h 283"/>
                  <a:gd name="T8" fmla="*/ 96 w 277"/>
                  <a:gd name="T9" fmla="*/ 204 h 283"/>
                  <a:gd name="T10" fmla="*/ 96 w 277"/>
                  <a:gd name="T11" fmla="*/ 204 h 283"/>
                  <a:gd name="T12" fmla="*/ 66 w 277"/>
                  <a:gd name="T13" fmla="*/ 190 h 283"/>
                  <a:gd name="T14" fmla="*/ 66 w 277"/>
                  <a:gd name="T15" fmla="*/ 190 h 283"/>
                  <a:gd name="T16" fmla="*/ 62 w 277"/>
                  <a:gd name="T17" fmla="*/ 188 h 283"/>
                  <a:gd name="T18" fmla="*/ 38 w 277"/>
                  <a:gd name="T19" fmla="*/ 265 h 283"/>
                  <a:gd name="T20" fmla="*/ 38 w 277"/>
                  <a:gd name="T21" fmla="*/ 265 h 283"/>
                  <a:gd name="T22" fmla="*/ 4 w 277"/>
                  <a:gd name="T23" fmla="*/ 22 h 283"/>
                  <a:gd name="T24" fmla="*/ 4 w 277"/>
                  <a:gd name="T25" fmla="*/ 22 h 283"/>
                  <a:gd name="T26" fmla="*/ 25 w 277"/>
                  <a:gd name="T27" fmla="*/ 8 h 283"/>
                  <a:gd name="T28" fmla="*/ 25 w 277"/>
                  <a:gd name="T29" fmla="*/ 8 h 283"/>
                  <a:gd name="T30" fmla="*/ 171 w 277"/>
                  <a:gd name="T31" fmla="*/ 80 h 283"/>
                  <a:gd name="T32" fmla="*/ 171 w 277"/>
                  <a:gd name="T33" fmla="*/ 80 h 283"/>
                  <a:gd name="T34" fmla="*/ 165 w 277"/>
                  <a:gd name="T35" fmla="*/ 101 h 283"/>
                  <a:gd name="T36" fmla="*/ 165 w 277"/>
                  <a:gd name="T37" fmla="*/ 101 h 283"/>
                  <a:gd name="T38" fmla="*/ 40 w 277"/>
                  <a:gd name="T39" fmla="*/ 47 h 283"/>
                  <a:gd name="T40" fmla="*/ 40 w 277"/>
                  <a:gd name="T41" fmla="*/ 47 h 283"/>
                  <a:gd name="T42" fmla="*/ 61 w 277"/>
                  <a:gd name="T43" fmla="*/ 176 h 283"/>
                  <a:gd name="T44" fmla="*/ 61 w 277"/>
                  <a:gd name="T45" fmla="*/ 176 h 283"/>
                  <a:gd name="T46" fmla="*/ 75 w 277"/>
                  <a:gd name="T47" fmla="*/ 171 h 283"/>
                  <a:gd name="T48" fmla="*/ 75 w 277"/>
                  <a:gd name="T49" fmla="*/ 171 h 283"/>
                  <a:gd name="T50" fmla="*/ 115 w 277"/>
                  <a:gd name="T51" fmla="*/ 189 h 283"/>
                  <a:gd name="T52" fmla="*/ 115 w 277"/>
                  <a:gd name="T53" fmla="*/ 189 h 283"/>
                  <a:gd name="T54" fmla="*/ 137 w 277"/>
                  <a:gd name="T55" fmla="*/ 171 h 283"/>
                  <a:gd name="T56" fmla="*/ 137 w 277"/>
                  <a:gd name="T57" fmla="*/ 171 h 283"/>
                  <a:gd name="T58" fmla="*/ 94 w 277"/>
                  <a:gd name="T59" fmla="*/ 154 h 283"/>
                  <a:gd name="T60" fmla="*/ 94 w 277"/>
                  <a:gd name="T61" fmla="*/ 154 h 283"/>
                  <a:gd name="T62" fmla="*/ 102 w 277"/>
                  <a:gd name="T63" fmla="*/ 135 h 283"/>
                  <a:gd name="T64" fmla="*/ 102 w 277"/>
                  <a:gd name="T65" fmla="*/ 135 h 283"/>
                  <a:gd name="T66" fmla="*/ 153 w 277"/>
                  <a:gd name="T67" fmla="*/ 158 h 283"/>
                  <a:gd name="T68" fmla="*/ 153 w 277"/>
                  <a:gd name="T69" fmla="*/ 158 h 283"/>
                  <a:gd name="T70" fmla="*/ 159 w 277"/>
                  <a:gd name="T71" fmla="*/ 152 h 283"/>
                  <a:gd name="T72" fmla="*/ 159 w 277"/>
                  <a:gd name="T73" fmla="*/ 152 h 283"/>
                  <a:gd name="T74" fmla="*/ 132 w 277"/>
                  <a:gd name="T75" fmla="*/ 130 h 283"/>
                  <a:gd name="T76" fmla="*/ 132 w 277"/>
                  <a:gd name="T77" fmla="*/ 130 h 283"/>
                  <a:gd name="T78" fmla="*/ 144 w 277"/>
                  <a:gd name="T79" fmla="*/ 114 h 283"/>
                  <a:gd name="T80" fmla="*/ 144 w 277"/>
                  <a:gd name="T81" fmla="*/ 114 h 283"/>
                  <a:gd name="T82" fmla="*/ 175 w 277"/>
                  <a:gd name="T83" fmla="*/ 142 h 283"/>
                  <a:gd name="T84" fmla="*/ 175 w 277"/>
                  <a:gd name="T85" fmla="*/ 142 h 283"/>
                  <a:gd name="T86" fmla="*/ 240 w 277"/>
                  <a:gd name="T87" fmla="*/ 97 h 283"/>
                  <a:gd name="T88" fmla="*/ 240 w 277"/>
                  <a:gd name="T89" fmla="*/ 97 h 283"/>
                  <a:gd name="T90" fmla="*/ 259 w 277"/>
                  <a:gd name="T91" fmla="*/ 125 h 283"/>
                  <a:gd name="T92" fmla="*/ 259 w 277"/>
                  <a:gd name="T93" fmla="*/ 125 h 283"/>
                  <a:gd name="T94" fmla="*/ 159 w 277"/>
                  <a:gd name="T95" fmla="*/ 201 h 283"/>
                  <a:gd name="T96" fmla="*/ 159 w 277"/>
                  <a:gd name="T97" fmla="*/ 201 h 283"/>
                  <a:gd name="T98" fmla="*/ 62 w 277"/>
                  <a:gd name="T99" fmla="*/ 277 h 283"/>
                  <a:gd name="T100" fmla="*/ 62 w 277"/>
                  <a:gd name="T101" fmla="*/ 277 h 283"/>
                  <a:gd name="T102" fmla="*/ 38 w 277"/>
                  <a:gd name="T103" fmla="*/ 265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7" h="283">
                    <a:moveTo>
                      <a:pt x="62" y="188"/>
                    </a:moveTo>
                    <a:lnTo>
                      <a:pt x="62" y="188"/>
                    </a:lnTo>
                    <a:cubicBezTo>
                      <a:pt x="63" y="202"/>
                      <a:pt x="65" y="217"/>
                      <a:pt x="66" y="233"/>
                    </a:cubicBezTo>
                    <a:lnTo>
                      <a:pt x="66" y="233"/>
                    </a:lnTo>
                    <a:cubicBezTo>
                      <a:pt x="75" y="223"/>
                      <a:pt x="87" y="214"/>
                      <a:pt x="96" y="204"/>
                    </a:cubicBezTo>
                    <a:lnTo>
                      <a:pt x="96" y="204"/>
                    </a:lnTo>
                    <a:cubicBezTo>
                      <a:pt x="87" y="201"/>
                      <a:pt x="75" y="197"/>
                      <a:pt x="66" y="190"/>
                    </a:cubicBezTo>
                    <a:lnTo>
                      <a:pt x="66" y="190"/>
                    </a:lnTo>
                    <a:cubicBezTo>
                      <a:pt x="65" y="190"/>
                      <a:pt x="63" y="189"/>
                      <a:pt x="62" y="188"/>
                    </a:cubicBezTo>
                    <a:close/>
                    <a:moveTo>
                      <a:pt x="38" y="265"/>
                    </a:moveTo>
                    <a:lnTo>
                      <a:pt x="38" y="265"/>
                    </a:lnTo>
                    <a:cubicBezTo>
                      <a:pt x="35" y="183"/>
                      <a:pt x="29" y="102"/>
                      <a:pt x="4" y="22"/>
                    </a:cubicBezTo>
                    <a:lnTo>
                      <a:pt x="4" y="22"/>
                    </a:lnTo>
                    <a:cubicBezTo>
                      <a:pt x="0" y="9"/>
                      <a:pt x="14" y="0"/>
                      <a:pt x="25" y="8"/>
                    </a:cubicBezTo>
                    <a:lnTo>
                      <a:pt x="25" y="8"/>
                    </a:lnTo>
                    <a:cubicBezTo>
                      <a:pt x="70" y="39"/>
                      <a:pt x="119" y="64"/>
                      <a:pt x="171" y="80"/>
                    </a:cubicBezTo>
                    <a:lnTo>
                      <a:pt x="171" y="80"/>
                    </a:lnTo>
                    <a:cubicBezTo>
                      <a:pt x="183" y="84"/>
                      <a:pt x="176" y="105"/>
                      <a:pt x="165" y="101"/>
                    </a:cubicBezTo>
                    <a:lnTo>
                      <a:pt x="165" y="101"/>
                    </a:lnTo>
                    <a:cubicBezTo>
                      <a:pt x="120" y="88"/>
                      <a:pt x="79" y="70"/>
                      <a:pt x="40" y="47"/>
                    </a:cubicBezTo>
                    <a:lnTo>
                      <a:pt x="40" y="47"/>
                    </a:lnTo>
                    <a:cubicBezTo>
                      <a:pt x="50" y="89"/>
                      <a:pt x="57" y="133"/>
                      <a:pt x="61" y="176"/>
                    </a:cubicBezTo>
                    <a:lnTo>
                      <a:pt x="61" y="176"/>
                    </a:lnTo>
                    <a:cubicBezTo>
                      <a:pt x="63" y="171"/>
                      <a:pt x="69" y="167"/>
                      <a:pt x="75" y="171"/>
                    </a:cubicBezTo>
                    <a:lnTo>
                      <a:pt x="75" y="171"/>
                    </a:lnTo>
                    <a:cubicBezTo>
                      <a:pt x="88" y="177"/>
                      <a:pt x="102" y="185"/>
                      <a:pt x="115" y="189"/>
                    </a:cubicBezTo>
                    <a:lnTo>
                      <a:pt x="115" y="189"/>
                    </a:lnTo>
                    <a:cubicBezTo>
                      <a:pt x="123" y="183"/>
                      <a:pt x="129" y="176"/>
                      <a:pt x="137" y="171"/>
                    </a:cubicBezTo>
                    <a:lnTo>
                      <a:pt x="137" y="171"/>
                    </a:lnTo>
                    <a:cubicBezTo>
                      <a:pt x="123" y="164"/>
                      <a:pt x="108" y="159"/>
                      <a:pt x="94" y="154"/>
                    </a:cubicBezTo>
                    <a:lnTo>
                      <a:pt x="94" y="154"/>
                    </a:lnTo>
                    <a:cubicBezTo>
                      <a:pt x="82" y="148"/>
                      <a:pt x="90" y="131"/>
                      <a:pt x="102" y="135"/>
                    </a:cubicBezTo>
                    <a:lnTo>
                      <a:pt x="102" y="135"/>
                    </a:lnTo>
                    <a:cubicBezTo>
                      <a:pt x="120" y="141"/>
                      <a:pt x="137" y="150"/>
                      <a:pt x="153" y="158"/>
                    </a:cubicBezTo>
                    <a:lnTo>
                      <a:pt x="153" y="158"/>
                    </a:lnTo>
                    <a:cubicBezTo>
                      <a:pt x="155" y="155"/>
                      <a:pt x="158" y="154"/>
                      <a:pt x="159" y="152"/>
                    </a:cubicBezTo>
                    <a:lnTo>
                      <a:pt x="159" y="152"/>
                    </a:lnTo>
                    <a:cubicBezTo>
                      <a:pt x="150" y="146"/>
                      <a:pt x="141" y="138"/>
                      <a:pt x="132" y="130"/>
                    </a:cubicBezTo>
                    <a:lnTo>
                      <a:pt x="132" y="130"/>
                    </a:lnTo>
                    <a:cubicBezTo>
                      <a:pt x="123" y="121"/>
                      <a:pt x="136" y="106"/>
                      <a:pt x="144" y="114"/>
                    </a:cubicBezTo>
                    <a:lnTo>
                      <a:pt x="144" y="114"/>
                    </a:lnTo>
                    <a:cubicBezTo>
                      <a:pt x="153" y="125"/>
                      <a:pt x="163" y="133"/>
                      <a:pt x="175" y="142"/>
                    </a:cubicBezTo>
                    <a:lnTo>
                      <a:pt x="175" y="142"/>
                    </a:lnTo>
                    <a:cubicBezTo>
                      <a:pt x="196" y="125"/>
                      <a:pt x="217" y="112"/>
                      <a:pt x="240" y="97"/>
                    </a:cubicBezTo>
                    <a:lnTo>
                      <a:pt x="240" y="97"/>
                    </a:lnTo>
                    <a:cubicBezTo>
                      <a:pt x="258" y="87"/>
                      <a:pt x="276" y="112"/>
                      <a:pt x="259" y="125"/>
                    </a:cubicBezTo>
                    <a:lnTo>
                      <a:pt x="259" y="125"/>
                    </a:lnTo>
                    <a:cubicBezTo>
                      <a:pt x="228" y="151"/>
                      <a:pt x="194" y="175"/>
                      <a:pt x="159" y="201"/>
                    </a:cubicBezTo>
                    <a:lnTo>
                      <a:pt x="159" y="201"/>
                    </a:lnTo>
                    <a:cubicBezTo>
                      <a:pt x="127" y="225"/>
                      <a:pt x="95" y="251"/>
                      <a:pt x="62" y="277"/>
                    </a:cubicBezTo>
                    <a:lnTo>
                      <a:pt x="62" y="277"/>
                    </a:lnTo>
                    <a:cubicBezTo>
                      <a:pt x="53" y="282"/>
                      <a:pt x="38" y="277"/>
                      <a:pt x="38" y="265"/>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49" name="Freeform 379">
                <a:extLst>
                  <a:ext uri="{FF2B5EF4-FFF2-40B4-BE49-F238E27FC236}">
                    <a16:creationId xmlns:a16="http://schemas.microsoft.com/office/drawing/2014/main" id="{7A438DD3-AB86-594D-B800-87C525C6261A}"/>
                  </a:ext>
                </a:extLst>
              </p:cNvPr>
              <p:cNvSpPr>
                <a:spLocks noChangeArrowheads="1"/>
              </p:cNvSpPr>
              <p:nvPr/>
            </p:nvSpPr>
            <p:spPr bwMode="auto">
              <a:xfrm>
                <a:off x="5654941" y="3925071"/>
                <a:ext cx="117126" cy="125903"/>
              </a:xfrm>
              <a:custGeom>
                <a:avLst/>
                <a:gdLst>
                  <a:gd name="T0" fmla="*/ 169 w 269"/>
                  <a:gd name="T1" fmla="*/ 208 h 289"/>
                  <a:gd name="T2" fmla="*/ 169 w 269"/>
                  <a:gd name="T3" fmla="*/ 208 h 289"/>
                  <a:gd name="T4" fmla="*/ 203 w 269"/>
                  <a:gd name="T5" fmla="*/ 238 h 289"/>
                  <a:gd name="T6" fmla="*/ 203 w 269"/>
                  <a:gd name="T7" fmla="*/ 238 h 289"/>
                  <a:gd name="T8" fmla="*/ 205 w 269"/>
                  <a:gd name="T9" fmla="*/ 197 h 289"/>
                  <a:gd name="T10" fmla="*/ 205 w 269"/>
                  <a:gd name="T11" fmla="*/ 197 h 289"/>
                  <a:gd name="T12" fmla="*/ 174 w 269"/>
                  <a:gd name="T13" fmla="*/ 208 h 289"/>
                  <a:gd name="T14" fmla="*/ 174 w 269"/>
                  <a:gd name="T15" fmla="*/ 208 h 289"/>
                  <a:gd name="T16" fmla="*/ 169 w 269"/>
                  <a:gd name="T17" fmla="*/ 208 h 289"/>
                  <a:gd name="T18" fmla="*/ 207 w 269"/>
                  <a:gd name="T19" fmla="*/ 281 h 289"/>
                  <a:gd name="T20" fmla="*/ 207 w 269"/>
                  <a:gd name="T21" fmla="*/ 281 h 289"/>
                  <a:gd name="T22" fmla="*/ 12 w 269"/>
                  <a:gd name="T23" fmla="*/ 131 h 289"/>
                  <a:gd name="T24" fmla="*/ 12 w 269"/>
                  <a:gd name="T25" fmla="*/ 131 h 289"/>
                  <a:gd name="T26" fmla="*/ 16 w 269"/>
                  <a:gd name="T27" fmla="*/ 105 h 289"/>
                  <a:gd name="T28" fmla="*/ 16 w 269"/>
                  <a:gd name="T29" fmla="*/ 105 h 289"/>
                  <a:gd name="T30" fmla="*/ 171 w 269"/>
                  <a:gd name="T31" fmla="*/ 56 h 289"/>
                  <a:gd name="T32" fmla="*/ 171 w 269"/>
                  <a:gd name="T33" fmla="*/ 56 h 289"/>
                  <a:gd name="T34" fmla="*/ 182 w 269"/>
                  <a:gd name="T35" fmla="*/ 75 h 289"/>
                  <a:gd name="T36" fmla="*/ 182 w 269"/>
                  <a:gd name="T37" fmla="*/ 75 h 289"/>
                  <a:gd name="T38" fmla="*/ 54 w 269"/>
                  <a:gd name="T39" fmla="*/ 124 h 289"/>
                  <a:gd name="T40" fmla="*/ 54 w 269"/>
                  <a:gd name="T41" fmla="*/ 124 h 289"/>
                  <a:gd name="T42" fmla="*/ 161 w 269"/>
                  <a:gd name="T43" fmla="*/ 201 h 289"/>
                  <a:gd name="T44" fmla="*/ 161 w 269"/>
                  <a:gd name="T45" fmla="*/ 201 h 289"/>
                  <a:gd name="T46" fmla="*/ 166 w 269"/>
                  <a:gd name="T47" fmla="*/ 188 h 289"/>
                  <a:gd name="T48" fmla="*/ 166 w 269"/>
                  <a:gd name="T49" fmla="*/ 188 h 289"/>
                  <a:gd name="T50" fmla="*/ 207 w 269"/>
                  <a:gd name="T51" fmla="*/ 172 h 289"/>
                  <a:gd name="T52" fmla="*/ 207 w 269"/>
                  <a:gd name="T53" fmla="*/ 172 h 289"/>
                  <a:gd name="T54" fmla="*/ 211 w 269"/>
                  <a:gd name="T55" fmla="*/ 145 h 289"/>
                  <a:gd name="T56" fmla="*/ 211 w 269"/>
                  <a:gd name="T57" fmla="*/ 145 h 289"/>
                  <a:gd name="T58" fmla="*/ 167 w 269"/>
                  <a:gd name="T59" fmla="*/ 162 h 289"/>
                  <a:gd name="T60" fmla="*/ 167 w 269"/>
                  <a:gd name="T61" fmla="*/ 162 h 289"/>
                  <a:gd name="T62" fmla="*/ 161 w 269"/>
                  <a:gd name="T63" fmla="*/ 143 h 289"/>
                  <a:gd name="T64" fmla="*/ 161 w 269"/>
                  <a:gd name="T65" fmla="*/ 143 h 289"/>
                  <a:gd name="T66" fmla="*/ 213 w 269"/>
                  <a:gd name="T67" fmla="*/ 124 h 289"/>
                  <a:gd name="T68" fmla="*/ 213 w 269"/>
                  <a:gd name="T69" fmla="*/ 124 h 289"/>
                  <a:gd name="T70" fmla="*/ 215 w 269"/>
                  <a:gd name="T71" fmla="*/ 114 h 289"/>
                  <a:gd name="T72" fmla="*/ 215 w 269"/>
                  <a:gd name="T73" fmla="*/ 114 h 289"/>
                  <a:gd name="T74" fmla="*/ 178 w 269"/>
                  <a:gd name="T75" fmla="*/ 118 h 289"/>
                  <a:gd name="T76" fmla="*/ 178 w 269"/>
                  <a:gd name="T77" fmla="*/ 118 h 289"/>
                  <a:gd name="T78" fmla="*/ 176 w 269"/>
                  <a:gd name="T79" fmla="*/ 100 h 289"/>
                  <a:gd name="T80" fmla="*/ 176 w 269"/>
                  <a:gd name="T81" fmla="*/ 100 h 289"/>
                  <a:gd name="T82" fmla="*/ 217 w 269"/>
                  <a:gd name="T83" fmla="*/ 97 h 289"/>
                  <a:gd name="T84" fmla="*/ 217 w 269"/>
                  <a:gd name="T85" fmla="*/ 97 h 289"/>
                  <a:gd name="T86" fmla="*/ 233 w 269"/>
                  <a:gd name="T87" fmla="*/ 21 h 289"/>
                  <a:gd name="T88" fmla="*/ 233 w 269"/>
                  <a:gd name="T89" fmla="*/ 21 h 289"/>
                  <a:gd name="T90" fmla="*/ 266 w 269"/>
                  <a:gd name="T91" fmla="*/ 26 h 289"/>
                  <a:gd name="T92" fmla="*/ 266 w 269"/>
                  <a:gd name="T93" fmla="*/ 26 h 289"/>
                  <a:gd name="T94" fmla="*/ 247 w 269"/>
                  <a:gd name="T95" fmla="*/ 150 h 289"/>
                  <a:gd name="T96" fmla="*/ 247 w 269"/>
                  <a:gd name="T97" fmla="*/ 150 h 289"/>
                  <a:gd name="T98" fmla="*/ 230 w 269"/>
                  <a:gd name="T99" fmla="*/ 272 h 289"/>
                  <a:gd name="T100" fmla="*/ 230 w 269"/>
                  <a:gd name="T101" fmla="*/ 272 h 289"/>
                  <a:gd name="T102" fmla="*/ 207 w 269"/>
                  <a:gd name="T103" fmla="*/ 281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69" h="289">
                    <a:moveTo>
                      <a:pt x="169" y="208"/>
                    </a:moveTo>
                    <a:lnTo>
                      <a:pt x="169" y="208"/>
                    </a:lnTo>
                    <a:cubicBezTo>
                      <a:pt x="180" y="218"/>
                      <a:pt x="192" y="229"/>
                      <a:pt x="203" y="238"/>
                    </a:cubicBezTo>
                    <a:lnTo>
                      <a:pt x="203" y="238"/>
                    </a:lnTo>
                    <a:cubicBezTo>
                      <a:pt x="204" y="225"/>
                      <a:pt x="204" y="210"/>
                      <a:pt x="205" y="197"/>
                    </a:cubicBezTo>
                    <a:lnTo>
                      <a:pt x="205" y="197"/>
                    </a:lnTo>
                    <a:cubicBezTo>
                      <a:pt x="195" y="202"/>
                      <a:pt x="186" y="206"/>
                      <a:pt x="174" y="208"/>
                    </a:cubicBezTo>
                    <a:lnTo>
                      <a:pt x="174" y="208"/>
                    </a:lnTo>
                    <a:cubicBezTo>
                      <a:pt x="172" y="208"/>
                      <a:pt x="170" y="208"/>
                      <a:pt x="169" y="208"/>
                    </a:cubicBezTo>
                    <a:close/>
                    <a:moveTo>
                      <a:pt x="207" y="281"/>
                    </a:moveTo>
                    <a:lnTo>
                      <a:pt x="207" y="281"/>
                    </a:lnTo>
                    <a:cubicBezTo>
                      <a:pt x="146" y="225"/>
                      <a:pt x="86" y="171"/>
                      <a:pt x="12" y="131"/>
                    </a:cubicBezTo>
                    <a:lnTo>
                      <a:pt x="12" y="131"/>
                    </a:lnTo>
                    <a:cubicBezTo>
                      <a:pt x="0" y="125"/>
                      <a:pt x="3" y="108"/>
                      <a:pt x="16" y="105"/>
                    </a:cubicBezTo>
                    <a:lnTo>
                      <a:pt x="16" y="105"/>
                    </a:lnTo>
                    <a:cubicBezTo>
                      <a:pt x="71" y="97"/>
                      <a:pt x="123" y="80"/>
                      <a:pt x="171" y="56"/>
                    </a:cubicBezTo>
                    <a:lnTo>
                      <a:pt x="171" y="56"/>
                    </a:lnTo>
                    <a:cubicBezTo>
                      <a:pt x="182" y="51"/>
                      <a:pt x="192" y="70"/>
                      <a:pt x="182" y="75"/>
                    </a:cubicBezTo>
                    <a:lnTo>
                      <a:pt x="182" y="75"/>
                    </a:lnTo>
                    <a:cubicBezTo>
                      <a:pt x="141" y="96"/>
                      <a:pt x="99" y="113"/>
                      <a:pt x="54" y="124"/>
                    </a:cubicBezTo>
                    <a:lnTo>
                      <a:pt x="54" y="124"/>
                    </a:lnTo>
                    <a:cubicBezTo>
                      <a:pt x="92" y="146"/>
                      <a:pt x="126" y="172"/>
                      <a:pt x="161" y="201"/>
                    </a:cubicBezTo>
                    <a:lnTo>
                      <a:pt x="161" y="201"/>
                    </a:lnTo>
                    <a:cubicBezTo>
                      <a:pt x="158" y="196"/>
                      <a:pt x="159" y="189"/>
                      <a:pt x="166" y="188"/>
                    </a:cubicBezTo>
                    <a:lnTo>
                      <a:pt x="166" y="188"/>
                    </a:lnTo>
                    <a:cubicBezTo>
                      <a:pt x="180" y="184"/>
                      <a:pt x="193" y="180"/>
                      <a:pt x="207" y="172"/>
                    </a:cubicBezTo>
                    <a:lnTo>
                      <a:pt x="207" y="172"/>
                    </a:lnTo>
                    <a:cubicBezTo>
                      <a:pt x="208" y="163"/>
                      <a:pt x="209" y="154"/>
                      <a:pt x="211" y="145"/>
                    </a:cubicBezTo>
                    <a:lnTo>
                      <a:pt x="211" y="145"/>
                    </a:lnTo>
                    <a:cubicBezTo>
                      <a:pt x="196" y="150"/>
                      <a:pt x="182" y="155"/>
                      <a:pt x="167" y="162"/>
                    </a:cubicBezTo>
                    <a:lnTo>
                      <a:pt x="167" y="162"/>
                    </a:lnTo>
                    <a:cubicBezTo>
                      <a:pt x="155" y="167"/>
                      <a:pt x="150" y="148"/>
                      <a:pt x="161" y="143"/>
                    </a:cubicBezTo>
                    <a:lnTo>
                      <a:pt x="161" y="143"/>
                    </a:lnTo>
                    <a:cubicBezTo>
                      <a:pt x="178" y="135"/>
                      <a:pt x="195" y="129"/>
                      <a:pt x="213" y="124"/>
                    </a:cubicBezTo>
                    <a:lnTo>
                      <a:pt x="213" y="124"/>
                    </a:lnTo>
                    <a:cubicBezTo>
                      <a:pt x="213" y="121"/>
                      <a:pt x="215" y="118"/>
                      <a:pt x="215" y="114"/>
                    </a:cubicBezTo>
                    <a:lnTo>
                      <a:pt x="215" y="114"/>
                    </a:lnTo>
                    <a:cubicBezTo>
                      <a:pt x="201" y="117"/>
                      <a:pt x="191" y="118"/>
                      <a:pt x="178" y="118"/>
                    </a:cubicBezTo>
                    <a:lnTo>
                      <a:pt x="178" y="118"/>
                    </a:lnTo>
                    <a:cubicBezTo>
                      <a:pt x="166" y="118"/>
                      <a:pt x="165" y="100"/>
                      <a:pt x="176" y="100"/>
                    </a:cubicBezTo>
                    <a:lnTo>
                      <a:pt x="176" y="100"/>
                    </a:lnTo>
                    <a:cubicBezTo>
                      <a:pt x="190" y="100"/>
                      <a:pt x="204" y="99"/>
                      <a:pt x="217" y="97"/>
                    </a:cubicBezTo>
                    <a:lnTo>
                      <a:pt x="217" y="97"/>
                    </a:lnTo>
                    <a:cubicBezTo>
                      <a:pt x="221" y="71"/>
                      <a:pt x="226" y="46"/>
                      <a:pt x="233" y="21"/>
                    </a:cubicBezTo>
                    <a:lnTo>
                      <a:pt x="233" y="21"/>
                    </a:lnTo>
                    <a:cubicBezTo>
                      <a:pt x="238" y="0"/>
                      <a:pt x="268" y="4"/>
                      <a:pt x="266" y="26"/>
                    </a:cubicBezTo>
                    <a:lnTo>
                      <a:pt x="266" y="26"/>
                    </a:lnTo>
                    <a:cubicBezTo>
                      <a:pt x="262" y="67"/>
                      <a:pt x="254" y="108"/>
                      <a:pt x="247" y="150"/>
                    </a:cubicBezTo>
                    <a:lnTo>
                      <a:pt x="247" y="150"/>
                    </a:lnTo>
                    <a:cubicBezTo>
                      <a:pt x="241" y="191"/>
                      <a:pt x="237" y="231"/>
                      <a:pt x="230" y="272"/>
                    </a:cubicBezTo>
                    <a:lnTo>
                      <a:pt x="230" y="272"/>
                    </a:lnTo>
                    <a:cubicBezTo>
                      <a:pt x="229" y="282"/>
                      <a:pt x="215" y="288"/>
                      <a:pt x="207" y="281"/>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50" name="Freeform 380">
                <a:extLst>
                  <a:ext uri="{FF2B5EF4-FFF2-40B4-BE49-F238E27FC236}">
                    <a16:creationId xmlns:a16="http://schemas.microsoft.com/office/drawing/2014/main" id="{715A1867-69DC-CC40-9016-31EBDC8733EC}"/>
                  </a:ext>
                </a:extLst>
              </p:cNvPr>
              <p:cNvSpPr>
                <a:spLocks noChangeArrowheads="1"/>
              </p:cNvSpPr>
              <p:nvPr/>
            </p:nvSpPr>
            <p:spPr bwMode="auto">
              <a:xfrm>
                <a:off x="5464611" y="3922143"/>
                <a:ext cx="117126" cy="127367"/>
              </a:xfrm>
              <a:custGeom>
                <a:avLst/>
                <a:gdLst>
                  <a:gd name="T0" fmla="*/ 174 w 270"/>
                  <a:gd name="T1" fmla="*/ 194 h 290"/>
                  <a:gd name="T2" fmla="*/ 174 w 270"/>
                  <a:gd name="T3" fmla="*/ 194 h 290"/>
                  <a:gd name="T4" fmla="*/ 218 w 270"/>
                  <a:gd name="T5" fmla="*/ 181 h 290"/>
                  <a:gd name="T6" fmla="*/ 218 w 270"/>
                  <a:gd name="T7" fmla="*/ 181 h 290"/>
                  <a:gd name="T8" fmla="*/ 184 w 270"/>
                  <a:gd name="T9" fmla="*/ 156 h 290"/>
                  <a:gd name="T10" fmla="*/ 184 w 270"/>
                  <a:gd name="T11" fmla="*/ 156 h 290"/>
                  <a:gd name="T12" fmla="*/ 177 w 270"/>
                  <a:gd name="T13" fmla="*/ 189 h 290"/>
                  <a:gd name="T14" fmla="*/ 177 w 270"/>
                  <a:gd name="T15" fmla="*/ 189 h 290"/>
                  <a:gd name="T16" fmla="*/ 174 w 270"/>
                  <a:gd name="T17" fmla="*/ 194 h 290"/>
                  <a:gd name="T18" fmla="*/ 256 w 270"/>
                  <a:gd name="T19" fmla="*/ 202 h 290"/>
                  <a:gd name="T20" fmla="*/ 256 w 270"/>
                  <a:gd name="T21" fmla="*/ 202 h 290"/>
                  <a:gd name="T22" fmla="*/ 24 w 270"/>
                  <a:gd name="T23" fmla="*/ 283 h 290"/>
                  <a:gd name="T24" fmla="*/ 24 w 270"/>
                  <a:gd name="T25" fmla="*/ 283 h 290"/>
                  <a:gd name="T26" fmla="*/ 5 w 270"/>
                  <a:gd name="T27" fmla="*/ 265 h 290"/>
                  <a:gd name="T28" fmla="*/ 5 w 270"/>
                  <a:gd name="T29" fmla="*/ 265 h 290"/>
                  <a:gd name="T30" fmla="*/ 47 w 270"/>
                  <a:gd name="T31" fmla="*/ 109 h 290"/>
                  <a:gd name="T32" fmla="*/ 47 w 270"/>
                  <a:gd name="T33" fmla="*/ 109 h 290"/>
                  <a:gd name="T34" fmla="*/ 68 w 270"/>
                  <a:gd name="T35" fmla="*/ 110 h 290"/>
                  <a:gd name="T36" fmla="*/ 68 w 270"/>
                  <a:gd name="T37" fmla="*/ 110 h 290"/>
                  <a:gd name="T38" fmla="*/ 41 w 270"/>
                  <a:gd name="T39" fmla="*/ 244 h 290"/>
                  <a:gd name="T40" fmla="*/ 41 w 270"/>
                  <a:gd name="T41" fmla="*/ 244 h 290"/>
                  <a:gd name="T42" fmla="*/ 164 w 270"/>
                  <a:gd name="T43" fmla="*/ 197 h 290"/>
                  <a:gd name="T44" fmla="*/ 164 w 270"/>
                  <a:gd name="T45" fmla="*/ 197 h 290"/>
                  <a:gd name="T46" fmla="*/ 155 w 270"/>
                  <a:gd name="T47" fmla="*/ 184 h 290"/>
                  <a:gd name="T48" fmla="*/ 155 w 270"/>
                  <a:gd name="T49" fmla="*/ 184 h 290"/>
                  <a:gd name="T50" fmla="*/ 166 w 270"/>
                  <a:gd name="T51" fmla="*/ 142 h 290"/>
                  <a:gd name="T52" fmla="*/ 166 w 270"/>
                  <a:gd name="T53" fmla="*/ 142 h 290"/>
                  <a:gd name="T54" fmla="*/ 143 w 270"/>
                  <a:gd name="T55" fmla="*/ 123 h 290"/>
                  <a:gd name="T56" fmla="*/ 143 w 270"/>
                  <a:gd name="T57" fmla="*/ 123 h 290"/>
                  <a:gd name="T58" fmla="*/ 134 w 270"/>
                  <a:gd name="T59" fmla="*/ 169 h 290"/>
                  <a:gd name="T60" fmla="*/ 134 w 270"/>
                  <a:gd name="T61" fmla="*/ 169 h 290"/>
                  <a:gd name="T62" fmla="*/ 116 w 270"/>
                  <a:gd name="T63" fmla="*/ 165 h 290"/>
                  <a:gd name="T64" fmla="*/ 116 w 270"/>
                  <a:gd name="T65" fmla="*/ 165 h 290"/>
                  <a:gd name="T66" fmla="*/ 126 w 270"/>
                  <a:gd name="T67" fmla="*/ 110 h 290"/>
                  <a:gd name="T68" fmla="*/ 126 w 270"/>
                  <a:gd name="T69" fmla="*/ 110 h 290"/>
                  <a:gd name="T70" fmla="*/ 121 w 270"/>
                  <a:gd name="T71" fmla="*/ 105 h 290"/>
                  <a:gd name="T72" fmla="*/ 121 w 270"/>
                  <a:gd name="T73" fmla="*/ 105 h 290"/>
                  <a:gd name="T74" fmla="*/ 104 w 270"/>
                  <a:gd name="T75" fmla="*/ 138 h 290"/>
                  <a:gd name="T76" fmla="*/ 104 w 270"/>
                  <a:gd name="T77" fmla="*/ 138 h 290"/>
                  <a:gd name="T78" fmla="*/ 87 w 270"/>
                  <a:gd name="T79" fmla="*/ 128 h 290"/>
                  <a:gd name="T80" fmla="*/ 87 w 270"/>
                  <a:gd name="T81" fmla="*/ 128 h 290"/>
                  <a:gd name="T82" fmla="*/ 107 w 270"/>
                  <a:gd name="T83" fmla="*/ 93 h 290"/>
                  <a:gd name="T84" fmla="*/ 107 w 270"/>
                  <a:gd name="T85" fmla="*/ 93 h 290"/>
                  <a:gd name="T86" fmla="*/ 51 w 270"/>
                  <a:gd name="T87" fmla="*/ 38 h 290"/>
                  <a:gd name="T88" fmla="*/ 51 w 270"/>
                  <a:gd name="T89" fmla="*/ 38 h 290"/>
                  <a:gd name="T90" fmla="*/ 74 w 270"/>
                  <a:gd name="T91" fmla="*/ 13 h 290"/>
                  <a:gd name="T92" fmla="*/ 74 w 270"/>
                  <a:gd name="T93" fmla="*/ 13 h 290"/>
                  <a:gd name="T94" fmla="*/ 167 w 270"/>
                  <a:gd name="T95" fmla="*/ 96 h 290"/>
                  <a:gd name="T96" fmla="*/ 167 w 270"/>
                  <a:gd name="T97" fmla="*/ 96 h 290"/>
                  <a:gd name="T98" fmla="*/ 262 w 270"/>
                  <a:gd name="T99" fmla="*/ 177 h 290"/>
                  <a:gd name="T100" fmla="*/ 262 w 270"/>
                  <a:gd name="T101" fmla="*/ 177 h 290"/>
                  <a:gd name="T102" fmla="*/ 256 w 270"/>
                  <a:gd name="T103" fmla="*/ 202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0" h="290">
                    <a:moveTo>
                      <a:pt x="174" y="194"/>
                    </a:moveTo>
                    <a:lnTo>
                      <a:pt x="174" y="194"/>
                    </a:lnTo>
                    <a:cubicBezTo>
                      <a:pt x="188" y="189"/>
                      <a:pt x="204" y="185"/>
                      <a:pt x="218" y="181"/>
                    </a:cubicBezTo>
                    <a:lnTo>
                      <a:pt x="218" y="181"/>
                    </a:lnTo>
                    <a:cubicBezTo>
                      <a:pt x="206" y="173"/>
                      <a:pt x="196" y="165"/>
                      <a:pt x="184" y="156"/>
                    </a:cubicBezTo>
                    <a:lnTo>
                      <a:pt x="184" y="156"/>
                    </a:lnTo>
                    <a:cubicBezTo>
                      <a:pt x="183" y="168"/>
                      <a:pt x="180" y="178"/>
                      <a:pt x="177" y="189"/>
                    </a:cubicBezTo>
                    <a:lnTo>
                      <a:pt x="177" y="189"/>
                    </a:lnTo>
                    <a:cubicBezTo>
                      <a:pt x="176" y="190"/>
                      <a:pt x="175" y="193"/>
                      <a:pt x="174" y="194"/>
                    </a:cubicBezTo>
                    <a:close/>
                    <a:moveTo>
                      <a:pt x="256" y="202"/>
                    </a:moveTo>
                    <a:lnTo>
                      <a:pt x="256" y="202"/>
                    </a:lnTo>
                    <a:cubicBezTo>
                      <a:pt x="175" y="222"/>
                      <a:pt x="97" y="243"/>
                      <a:pt x="24" y="283"/>
                    </a:cubicBezTo>
                    <a:lnTo>
                      <a:pt x="24" y="283"/>
                    </a:lnTo>
                    <a:cubicBezTo>
                      <a:pt x="13" y="289"/>
                      <a:pt x="0" y="278"/>
                      <a:pt x="5" y="265"/>
                    </a:cubicBezTo>
                    <a:lnTo>
                      <a:pt x="5" y="265"/>
                    </a:lnTo>
                    <a:cubicBezTo>
                      <a:pt x="29" y="216"/>
                      <a:pt x="42" y="163"/>
                      <a:pt x="47" y="109"/>
                    </a:cubicBezTo>
                    <a:lnTo>
                      <a:pt x="47" y="109"/>
                    </a:lnTo>
                    <a:cubicBezTo>
                      <a:pt x="50" y="97"/>
                      <a:pt x="71" y="98"/>
                      <a:pt x="68" y="110"/>
                    </a:cubicBezTo>
                    <a:lnTo>
                      <a:pt x="68" y="110"/>
                    </a:lnTo>
                    <a:cubicBezTo>
                      <a:pt x="66" y="156"/>
                      <a:pt x="55" y="201"/>
                      <a:pt x="41" y="244"/>
                    </a:cubicBezTo>
                    <a:lnTo>
                      <a:pt x="41" y="244"/>
                    </a:lnTo>
                    <a:cubicBezTo>
                      <a:pt x="80" y="223"/>
                      <a:pt x="121" y="209"/>
                      <a:pt x="164" y="197"/>
                    </a:cubicBezTo>
                    <a:lnTo>
                      <a:pt x="164" y="197"/>
                    </a:lnTo>
                    <a:cubicBezTo>
                      <a:pt x="158" y="195"/>
                      <a:pt x="152" y="192"/>
                      <a:pt x="155" y="184"/>
                    </a:cubicBezTo>
                    <a:lnTo>
                      <a:pt x="155" y="184"/>
                    </a:lnTo>
                    <a:cubicBezTo>
                      <a:pt x="160" y="170"/>
                      <a:pt x="164" y="156"/>
                      <a:pt x="166" y="142"/>
                    </a:cubicBezTo>
                    <a:lnTo>
                      <a:pt x="166" y="142"/>
                    </a:lnTo>
                    <a:cubicBezTo>
                      <a:pt x="159" y="136"/>
                      <a:pt x="151" y="130"/>
                      <a:pt x="143" y="123"/>
                    </a:cubicBezTo>
                    <a:lnTo>
                      <a:pt x="143" y="123"/>
                    </a:lnTo>
                    <a:cubicBezTo>
                      <a:pt x="139" y="139"/>
                      <a:pt x="138" y="155"/>
                      <a:pt x="134" y="169"/>
                    </a:cubicBezTo>
                    <a:lnTo>
                      <a:pt x="134" y="169"/>
                    </a:lnTo>
                    <a:cubicBezTo>
                      <a:pt x="133" y="182"/>
                      <a:pt x="114" y="177"/>
                      <a:pt x="116" y="165"/>
                    </a:cubicBezTo>
                    <a:lnTo>
                      <a:pt x="116" y="165"/>
                    </a:lnTo>
                    <a:cubicBezTo>
                      <a:pt x="117" y="147"/>
                      <a:pt x="122" y="128"/>
                      <a:pt x="126" y="110"/>
                    </a:cubicBezTo>
                    <a:lnTo>
                      <a:pt x="126" y="110"/>
                    </a:lnTo>
                    <a:cubicBezTo>
                      <a:pt x="125" y="109"/>
                      <a:pt x="124" y="106"/>
                      <a:pt x="121" y="105"/>
                    </a:cubicBezTo>
                    <a:lnTo>
                      <a:pt x="121" y="105"/>
                    </a:lnTo>
                    <a:cubicBezTo>
                      <a:pt x="116" y="115"/>
                      <a:pt x="110" y="127"/>
                      <a:pt x="104" y="138"/>
                    </a:cubicBezTo>
                    <a:lnTo>
                      <a:pt x="104" y="138"/>
                    </a:lnTo>
                    <a:cubicBezTo>
                      <a:pt x="97" y="148"/>
                      <a:pt x="80" y="138"/>
                      <a:pt x="87" y="128"/>
                    </a:cubicBezTo>
                    <a:lnTo>
                      <a:pt x="87" y="128"/>
                    </a:lnTo>
                    <a:cubicBezTo>
                      <a:pt x="95" y="117"/>
                      <a:pt x="101" y="105"/>
                      <a:pt x="107" y="93"/>
                    </a:cubicBezTo>
                    <a:lnTo>
                      <a:pt x="107" y="93"/>
                    </a:lnTo>
                    <a:cubicBezTo>
                      <a:pt x="87" y="75"/>
                      <a:pt x="68" y="56"/>
                      <a:pt x="51" y="38"/>
                    </a:cubicBezTo>
                    <a:lnTo>
                      <a:pt x="51" y="38"/>
                    </a:lnTo>
                    <a:cubicBezTo>
                      <a:pt x="37" y="22"/>
                      <a:pt x="58" y="0"/>
                      <a:pt x="74" y="13"/>
                    </a:cubicBezTo>
                    <a:lnTo>
                      <a:pt x="74" y="13"/>
                    </a:lnTo>
                    <a:cubicBezTo>
                      <a:pt x="107" y="39"/>
                      <a:pt x="137" y="68"/>
                      <a:pt x="167" y="96"/>
                    </a:cubicBezTo>
                    <a:lnTo>
                      <a:pt x="167" y="96"/>
                    </a:lnTo>
                    <a:cubicBezTo>
                      <a:pt x="198" y="123"/>
                      <a:pt x="230" y="149"/>
                      <a:pt x="262" y="177"/>
                    </a:cubicBezTo>
                    <a:lnTo>
                      <a:pt x="262" y="177"/>
                    </a:lnTo>
                    <a:cubicBezTo>
                      <a:pt x="269" y="184"/>
                      <a:pt x="267" y="198"/>
                      <a:pt x="256" y="202"/>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51" name="Freeform 381">
                <a:extLst>
                  <a:ext uri="{FF2B5EF4-FFF2-40B4-BE49-F238E27FC236}">
                    <a16:creationId xmlns:a16="http://schemas.microsoft.com/office/drawing/2014/main" id="{C9C3CBAD-BA00-E844-A26A-21CCC8D58110}"/>
                  </a:ext>
                </a:extLst>
              </p:cNvPr>
              <p:cNvSpPr>
                <a:spLocks noChangeArrowheads="1"/>
              </p:cNvSpPr>
              <p:nvPr/>
            </p:nvSpPr>
            <p:spPr bwMode="auto">
              <a:xfrm>
                <a:off x="7099985" y="3920680"/>
                <a:ext cx="125911" cy="114191"/>
              </a:xfrm>
              <a:custGeom>
                <a:avLst/>
                <a:gdLst>
                  <a:gd name="T0" fmla="*/ 192 w 287"/>
                  <a:gd name="T1" fmla="*/ 221 h 266"/>
                  <a:gd name="T2" fmla="*/ 192 w 287"/>
                  <a:gd name="T3" fmla="*/ 221 h 266"/>
                  <a:gd name="T4" fmla="*/ 236 w 287"/>
                  <a:gd name="T5" fmla="*/ 222 h 266"/>
                  <a:gd name="T6" fmla="*/ 236 w 287"/>
                  <a:gd name="T7" fmla="*/ 222 h 266"/>
                  <a:gd name="T8" fmla="*/ 213 w 287"/>
                  <a:gd name="T9" fmla="*/ 189 h 266"/>
                  <a:gd name="T10" fmla="*/ 213 w 287"/>
                  <a:gd name="T11" fmla="*/ 189 h 266"/>
                  <a:gd name="T12" fmla="*/ 196 w 287"/>
                  <a:gd name="T13" fmla="*/ 217 h 266"/>
                  <a:gd name="T14" fmla="*/ 196 w 287"/>
                  <a:gd name="T15" fmla="*/ 217 h 266"/>
                  <a:gd name="T16" fmla="*/ 192 w 287"/>
                  <a:gd name="T17" fmla="*/ 221 h 266"/>
                  <a:gd name="T18" fmla="*/ 268 w 287"/>
                  <a:gd name="T19" fmla="*/ 252 h 266"/>
                  <a:gd name="T20" fmla="*/ 268 w 287"/>
                  <a:gd name="T21" fmla="*/ 252 h 266"/>
                  <a:gd name="T22" fmla="*/ 22 w 287"/>
                  <a:gd name="T23" fmla="*/ 263 h 266"/>
                  <a:gd name="T24" fmla="*/ 22 w 287"/>
                  <a:gd name="T25" fmla="*/ 263 h 266"/>
                  <a:gd name="T26" fmla="*/ 9 w 287"/>
                  <a:gd name="T27" fmla="*/ 240 h 266"/>
                  <a:gd name="T28" fmla="*/ 9 w 287"/>
                  <a:gd name="T29" fmla="*/ 240 h 266"/>
                  <a:gd name="T30" fmla="*/ 97 w 287"/>
                  <a:gd name="T31" fmla="*/ 102 h 266"/>
                  <a:gd name="T32" fmla="*/ 97 w 287"/>
                  <a:gd name="T33" fmla="*/ 102 h 266"/>
                  <a:gd name="T34" fmla="*/ 115 w 287"/>
                  <a:gd name="T35" fmla="*/ 110 h 266"/>
                  <a:gd name="T36" fmla="*/ 115 w 287"/>
                  <a:gd name="T37" fmla="*/ 110 h 266"/>
                  <a:gd name="T38" fmla="*/ 50 w 287"/>
                  <a:gd name="T39" fmla="*/ 230 h 266"/>
                  <a:gd name="T40" fmla="*/ 50 w 287"/>
                  <a:gd name="T41" fmla="*/ 230 h 266"/>
                  <a:gd name="T42" fmla="*/ 181 w 287"/>
                  <a:gd name="T43" fmla="*/ 221 h 266"/>
                  <a:gd name="T44" fmla="*/ 181 w 287"/>
                  <a:gd name="T45" fmla="*/ 221 h 266"/>
                  <a:gd name="T46" fmla="*/ 177 w 287"/>
                  <a:gd name="T47" fmla="*/ 206 h 266"/>
                  <a:gd name="T48" fmla="*/ 177 w 287"/>
                  <a:gd name="T49" fmla="*/ 206 h 266"/>
                  <a:gd name="T50" fmla="*/ 198 w 287"/>
                  <a:gd name="T51" fmla="*/ 169 h 266"/>
                  <a:gd name="T52" fmla="*/ 198 w 287"/>
                  <a:gd name="T53" fmla="*/ 169 h 266"/>
                  <a:gd name="T54" fmla="*/ 182 w 287"/>
                  <a:gd name="T55" fmla="*/ 144 h 266"/>
                  <a:gd name="T56" fmla="*/ 182 w 287"/>
                  <a:gd name="T57" fmla="*/ 144 h 266"/>
                  <a:gd name="T58" fmla="*/ 161 w 287"/>
                  <a:gd name="T59" fmla="*/ 186 h 266"/>
                  <a:gd name="T60" fmla="*/ 161 w 287"/>
                  <a:gd name="T61" fmla="*/ 186 h 266"/>
                  <a:gd name="T62" fmla="*/ 144 w 287"/>
                  <a:gd name="T63" fmla="*/ 176 h 266"/>
                  <a:gd name="T64" fmla="*/ 144 w 287"/>
                  <a:gd name="T65" fmla="*/ 176 h 266"/>
                  <a:gd name="T66" fmla="*/ 172 w 287"/>
                  <a:gd name="T67" fmla="*/ 127 h 266"/>
                  <a:gd name="T68" fmla="*/ 172 w 287"/>
                  <a:gd name="T69" fmla="*/ 127 h 266"/>
                  <a:gd name="T70" fmla="*/ 167 w 287"/>
                  <a:gd name="T71" fmla="*/ 119 h 266"/>
                  <a:gd name="T72" fmla="*/ 167 w 287"/>
                  <a:gd name="T73" fmla="*/ 119 h 266"/>
                  <a:gd name="T74" fmla="*/ 140 w 287"/>
                  <a:gd name="T75" fmla="*/ 146 h 266"/>
                  <a:gd name="T76" fmla="*/ 140 w 287"/>
                  <a:gd name="T77" fmla="*/ 146 h 266"/>
                  <a:gd name="T78" fmla="*/ 127 w 287"/>
                  <a:gd name="T79" fmla="*/ 133 h 266"/>
                  <a:gd name="T80" fmla="*/ 127 w 287"/>
                  <a:gd name="T81" fmla="*/ 133 h 266"/>
                  <a:gd name="T82" fmla="*/ 158 w 287"/>
                  <a:gd name="T83" fmla="*/ 105 h 266"/>
                  <a:gd name="T84" fmla="*/ 158 w 287"/>
                  <a:gd name="T85" fmla="*/ 105 h 266"/>
                  <a:gd name="T86" fmla="*/ 121 w 287"/>
                  <a:gd name="T87" fmla="*/ 35 h 266"/>
                  <a:gd name="T88" fmla="*/ 121 w 287"/>
                  <a:gd name="T89" fmla="*/ 35 h 266"/>
                  <a:gd name="T90" fmla="*/ 150 w 287"/>
                  <a:gd name="T91" fmla="*/ 18 h 266"/>
                  <a:gd name="T92" fmla="*/ 150 w 287"/>
                  <a:gd name="T93" fmla="*/ 18 h 266"/>
                  <a:gd name="T94" fmla="*/ 214 w 287"/>
                  <a:gd name="T95" fmla="*/ 125 h 266"/>
                  <a:gd name="T96" fmla="*/ 214 w 287"/>
                  <a:gd name="T97" fmla="*/ 125 h 266"/>
                  <a:gd name="T98" fmla="*/ 280 w 287"/>
                  <a:gd name="T99" fmla="*/ 230 h 266"/>
                  <a:gd name="T100" fmla="*/ 280 w 287"/>
                  <a:gd name="T101" fmla="*/ 230 h 266"/>
                  <a:gd name="T102" fmla="*/ 268 w 287"/>
                  <a:gd name="T103" fmla="*/ 252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7" h="266">
                    <a:moveTo>
                      <a:pt x="192" y="221"/>
                    </a:moveTo>
                    <a:lnTo>
                      <a:pt x="192" y="221"/>
                    </a:lnTo>
                    <a:cubicBezTo>
                      <a:pt x="207" y="221"/>
                      <a:pt x="222" y="222"/>
                      <a:pt x="236" y="222"/>
                    </a:cubicBezTo>
                    <a:lnTo>
                      <a:pt x="236" y="222"/>
                    </a:lnTo>
                    <a:cubicBezTo>
                      <a:pt x="228" y="211"/>
                      <a:pt x="221" y="200"/>
                      <a:pt x="213" y="189"/>
                    </a:cubicBezTo>
                    <a:lnTo>
                      <a:pt x="213" y="189"/>
                    </a:lnTo>
                    <a:cubicBezTo>
                      <a:pt x="209" y="198"/>
                      <a:pt x="204" y="207"/>
                      <a:pt x="196" y="217"/>
                    </a:cubicBezTo>
                    <a:lnTo>
                      <a:pt x="196" y="217"/>
                    </a:lnTo>
                    <a:cubicBezTo>
                      <a:pt x="194" y="219"/>
                      <a:pt x="193" y="221"/>
                      <a:pt x="192" y="221"/>
                    </a:cubicBezTo>
                    <a:close/>
                    <a:moveTo>
                      <a:pt x="268" y="252"/>
                    </a:moveTo>
                    <a:lnTo>
                      <a:pt x="268" y="252"/>
                    </a:lnTo>
                    <a:cubicBezTo>
                      <a:pt x="185" y="248"/>
                      <a:pt x="104" y="244"/>
                      <a:pt x="22" y="263"/>
                    </a:cubicBezTo>
                    <a:lnTo>
                      <a:pt x="22" y="263"/>
                    </a:lnTo>
                    <a:cubicBezTo>
                      <a:pt x="9" y="265"/>
                      <a:pt x="0" y="249"/>
                      <a:pt x="9" y="240"/>
                    </a:cubicBezTo>
                    <a:lnTo>
                      <a:pt x="9" y="240"/>
                    </a:lnTo>
                    <a:cubicBezTo>
                      <a:pt x="46" y="200"/>
                      <a:pt x="75" y="152"/>
                      <a:pt x="97" y="102"/>
                    </a:cubicBezTo>
                    <a:lnTo>
                      <a:pt x="97" y="102"/>
                    </a:lnTo>
                    <a:cubicBezTo>
                      <a:pt x="101" y="90"/>
                      <a:pt x="121" y="98"/>
                      <a:pt x="115" y="110"/>
                    </a:cubicBezTo>
                    <a:lnTo>
                      <a:pt x="115" y="110"/>
                    </a:lnTo>
                    <a:cubicBezTo>
                      <a:pt x="98" y="154"/>
                      <a:pt x="76" y="193"/>
                      <a:pt x="50" y="230"/>
                    </a:cubicBezTo>
                    <a:lnTo>
                      <a:pt x="50" y="230"/>
                    </a:lnTo>
                    <a:cubicBezTo>
                      <a:pt x="93" y="222"/>
                      <a:pt x="137" y="221"/>
                      <a:pt x="181" y="221"/>
                    </a:cubicBezTo>
                    <a:lnTo>
                      <a:pt x="181" y="221"/>
                    </a:lnTo>
                    <a:cubicBezTo>
                      <a:pt x="175" y="218"/>
                      <a:pt x="172" y="211"/>
                      <a:pt x="177" y="206"/>
                    </a:cubicBezTo>
                    <a:lnTo>
                      <a:pt x="177" y="206"/>
                    </a:lnTo>
                    <a:cubicBezTo>
                      <a:pt x="185" y="194"/>
                      <a:pt x="193" y="182"/>
                      <a:pt x="198" y="169"/>
                    </a:cubicBezTo>
                    <a:lnTo>
                      <a:pt x="198" y="169"/>
                    </a:lnTo>
                    <a:cubicBezTo>
                      <a:pt x="193" y="161"/>
                      <a:pt x="188" y="154"/>
                      <a:pt x="182" y="144"/>
                    </a:cubicBezTo>
                    <a:lnTo>
                      <a:pt x="182" y="144"/>
                    </a:lnTo>
                    <a:cubicBezTo>
                      <a:pt x="175" y="159"/>
                      <a:pt x="168" y="172"/>
                      <a:pt x="161" y="186"/>
                    </a:cubicBezTo>
                    <a:lnTo>
                      <a:pt x="161" y="186"/>
                    </a:lnTo>
                    <a:cubicBezTo>
                      <a:pt x="155" y="197"/>
                      <a:pt x="139" y="188"/>
                      <a:pt x="144" y="176"/>
                    </a:cubicBezTo>
                    <a:lnTo>
                      <a:pt x="144" y="176"/>
                    </a:lnTo>
                    <a:cubicBezTo>
                      <a:pt x="151" y="159"/>
                      <a:pt x="161" y="143"/>
                      <a:pt x="172" y="127"/>
                    </a:cubicBezTo>
                    <a:lnTo>
                      <a:pt x="172" y="127"/>
                    </a:lnTo>
                    <a:cubicBezTo>
                      <a:pt x="169" y="125"/>
                      <a:pt x="168" y="122"/>
                      <a:pt x="167" y="119"/>
                    </a:cubicBezTo>
                    <a:lnTo>
                      <a:pt x="167" y="119"/>
                    </a:lnTo>
                    <a:cubicBezTo>
                      <a:pt x="159" y="130"/>
                      <a:pt x="150" y="138"/>
                      <a:pt x="140" y="146"/>
                    </a:cubicBezTo>
                    <a:lnTo>
                      <a:pt x="140" y="146"/>
                    </a:lnTo>
                    <a:cubicBezTo>
                      <a:pt x="131" y="154"/>
                      <a:pt x="118" y="140"/>
                      <a:pt x="127" y="133"/>
                    </a:cubicBezTo>
                    <a:lnTo>
                      <a:pt x="127" y="133"/>
                    </a:lnTo>
                    <a:cubicBezTo>
                      <a:pt x="138" y="123"/>
                      <a:pt x="148" y="114"/>
                      <a:pt x="158" y="105"/>
                    </a:cubicBezTo>
                    <a:lnTo>
                      <a:pt x="158" y="105"/>
                    </a:lnTo>
                    <a:cubicBezTo>
                      <a:pt x="143" y="83"/>
                      <a:pt x="131" y="59"/>
                      <a:pt x="121" y="35"/>
                    </a:cubicBezTo>
                    <a:lnTo>
                      <a:pt x="121" y="35"/>
                    </a:lnTo>
                    <a:cubicBezTo>
                      <a:pt x="112" y="16"/>
                      <a:pt x="138" y="0"/>
                      <a:pt x="150" y="18"/>
                    </a:cubicBezTo>
                    <a:lnTo>
                      <a:pt x="150" y="18"/>
                    </a:lnTo>
                    <a:cubicBezTo>
                      <a:pt x="172" y="52"/>
                      <a:pt x="192" y="90"/>
                      <a:pt x="214" y="125"/>
                    </a:cubicBezTo>
                    <a:lnTo>
                      <a:pt x="214" y="125"/>
                    </a:lnTo>
                    <a:cubicBezTo>
                      <a:pt x="236" y="160"/>
                      <a:pt x="259" y="194"/>
                      <a:pt x="280" y="230"/>
                    </a:cubicBezTo>
                    <a:lnTo>
                      <a:pt x="280" y="230"/>
                    </a:lnTo>
                    <a:cubicBezTo>
                      <a:pt x="286" y="240"/>
                      <a:pt x="278" y="253"/>
                      <a:pt x="268" y="252"/>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52" name="Freeform 382">
                <a:extLst>
                  <a:ext uri="{FF2B5EF4-FFF2-40B4-BE49-F238E27FC236}">
                    <a16:creationId xmlns:a16="http://schemas.microsoft.com/office/drawing/2014/main" id="{FD4B2424-720A-0E40-8079-A698C86F8DCD}"/>
                  </a:ext>
                </a:extLst>
              </p:cNvPr>
              <p:cNvSpPr>
                <a:spLocks noChangeArrowheads="1"/>
              </p:cNvSpPr>
              <p:nvPr/>
            </p:nvSpPr>
            <p:spPr bwMode="auto">
              <a:xfrm>
                <a:off x="7741251" y="3926536"/>
                <a:ext cx="111270" cy="125903"/>
              </a:xfrm>
              <a:custGeom>
                <a:avLst/>
                <a:gdLst>
                  <a:gd name="T0" fmla="*/ 79 w 256"/>
                  <a:gd name="T1" fmla="*/ 76 h 290"/>
                  <a:gd name="T2" fmla="*/ 79 w 256"/>
                  <a:gd name="T3" fmla="*/ 76 h 290"/>
                  <a:gd name="T4" fmla="*/ 42 w 256"/>
                  <a:gd name="T5" fmla="*/ 48 h 290"/>
                  <a:gd name="T6" fmla="*/ 42 w 256"/>
                  <a:gd name="T7" fmla="*/ 48 h 290"/>
                  <a:gd name="T8" fmla="*/ 43 w 256"/>
                  <a:gd name="T9" fmla="*/ 90 h 290"/>
                  <a:gd name="T10" fmla="*/ 43 w 256"/>
                  <a:gd name="T11" fmla="*/ 90 h 290"/>
                  <a:gd name="T12" fmla="*/ 74 w 256"/>
                  <a:gd name="T13" fmla="*/ 76 h 290"/>
                  <a:gd name="T14" fmla="*/ 74 w 256"/>
                  <a:gd name="T15" fmla="*/ 76 h 290"/>
                  <a:gd name="T16" fmla="*/ 79 w 256"/>
                  <a:gd name="T17" fmla="*/ 76 h 290"/>
                  <a:gd name="T18" fmla="*/ 34 w 256"/>
                  <a:gd name="T19" fmla="*/ 6 h 290"/>
                  <a:gd name="T20" fmla="*/ 34 w 256"/>
                  <a:gd name="T21" fmla="*/ 6 h 290"/>
                  <a:gd name="T22" fmla="*/ 242 w 256"/>
                  <a:gd name="T23" fmla="*/ 136 h 290"/>
                  <a:gd name="T24" fmla="*/ 242 w 256"/>
                  <a:gd name="T25" fmla="*/ 136 h 290"/>
                  <a:gd name="T26" fmla="*/ 240 w 256"/>
                  <a:gd name="T27" fmla="*/ 161 h 290"/>
                  <a:gd name="T28" fmla="*/ 240 w 256"/>
                  <a:gd name="T29" fmla="*/ 161 h 290"/>
                  <a:gd name="T30" fmla="*/ 91 w 256"/>
                  <a:gd name="T31" fmla="*/ 227 h 290"/>
                  <a:gd name="T32" fmla="*/ 91 w 256"/>
                  <a:gd name="T33" fmla="*/ 227 h 290"/>
                  <a:gd name="T34" fmla="*/ 79 w 256"/>
                  <a:gd name="T35" fmla="*/ 208 h 290"/>
                  <a:gd name="T36" fmla="*/ 79 w 256"/>
                  <a:gd name="T37" fmla="*/ 208 h 290"/>
                  <a:gd name="T38" fmla="*/ 201 w 256"/>
                  <a:gd name="T39" fmla="*/ 148 h 290"/>
                  <a:gd name="T40" fmla="*/ 201 w 256"/>
                  <a:gd name="T41" fmla="*/ 148 h 290"/>
                  <a:gd name="T42" fmla="*/ 88 w 256"/>
                  <a:gd name="T43" fmla="*/ 81 h 290"/>
                  <a:gd name="T44" fmla="*/ 88 w 256"/>
                  <a:gd name="T45" fmla="*/ 81 h 290"/>
                  <a:gd name="T46" fmla="*/ 83 w 256"/>
                  <a:gd name="T47" fmla="*/ 95 h 290"/>
                  <a:gd name="T48" fmla="*/ 83 w 256"/>
                  <a:gd name="T49" fmla="*/ 95 h 290"/>
                  <a:gd name="T50" fmla="*/ 43 w 256"/>
                  <a:gd name="T51" fmla="*/ 114 h 290"/>
                  <a:gd name="T52" fmla="*/ 43 w 256"/>
                  <a:gd name="T53" fmla="*/ 114 h 290"/>
                  <a:gd name="T54" fmla="*/ 43 w 256"/>
                  <a:gd name="T55" fmla="*/ 143 h 290"/>
                  <a:gd name="T56" fmla="*/ 43 w 256"/>
                  <a:gd name="T57" fmla="*/ 143 h 290"/>
                  <a:gd name="T58" fmla="*/ 84 w 256"/>
                  <a:gd name="T59" fmla="*/ 120 h 290"/>
                  <a:gd name="T60" fmla="*/ 84 w 256"/>
                  <a:gd name="T61" fmla="*/ 120 h 290"/>
                  <a:gd name="T62" fmla="*/ 93 w 256"/>
                  <a:gd name="T63" fmla="*/ 139 h 290"/>
                  <a:gd name="T64" fmla="*/ 93 w 256"/>
                  <a:gd name="T65" fmla="*/ 139 h 290"/>
                  <a:gd name="T66" fmla="*/ 43 w 256"/>
                  <a:gd name="T67" fmla="*/ 164 h 290"/>
                  <a:gd name="T68" fmla="*/ 43 w 256"/>
                  <a:gd name="T69" fmla="*/ 164 h 290"/>
                  <a:gd name="T70" fmla="*/ 43 w 256"/>
                  <a:gd name="T71" fmla="*/ 173 h 290"/>
                  <a:gd name="T72" fmla="*/ 43 w 256"/>
                  <a:gd name="T73" fmla="*/ 173 h 290"/>
                  <a:gd name="T74" fmla="*/ 79 w 256"/>
                  <a:gd name="T75" fmla="*/ 165 h 290"/>
                  <a:gd name="T76" fmla="*/ 79 w 256"/>
                  <a:gd name="T77" fmla="*/ 165 h 290"/>
                  <a:gd name="T78" fmla="*/ 83 w 256"/>
                  <a:gd name="T79" fmla="*/ 185 h 290"/>
                  <a:gd name="T80" fmla="*/ 83 w 256"/>
                  <a:gd name="T81" fmla="*/ 185 h 290"/>
                  <a:gd name="T82" fmla="*/ 42 w 256"/>
                  <a:gd name="T83" fmla="*/ 190 h 290"/>
                  <a:gd name="T84" fmla="*/ 42 w 256"/>
                  <a:gd name="T85" fmla="*/ 190 h 290"/>
                  <a:gd name="T86" fmla="*/ 34 w 256"/>
                  <a:gd name="T87" fmla="*/ 268 h 290"/>
                  <a:gd name="T88" fmla="*/ 34 w 256"/>
                  <a:gd name="T89" fmla="*/ 268 h 290"/>
                  <a:gd name="T90" fmla="*/ 0 w 256"/>
                  <a:gd name="T91" fmla="*/ 266 h 290"/>
                  <a:gd name="T92" fmla="*/ 0 w 256"/>
                  <a:gd name="T93" fmla="*/ 266 h 290"/>
                  <a:gd name="T94" fmla="*/ 6 w 256"/>
                  <a:gd name="T95" fmla="*/ 141 h 290"/>
                  <a:gd name="T96" fmla="*/ 6 w 256"/>
                  <a:gd name="T97" fmla="*/ 141 h 290"/>
                  <a:gd name="T98" fmla="*/ 10 w 256"/>
                  <a:gd name="T99" fmla="*/ 18 h 290"/>
                  <a:gd name="T100" fmla="*/ 10 w 256"/>
                  <a:gd name="T101" fmla="*/ 18 h 290"/>
                  <a:gd name="T102" fmla="*/ 34 w 256"/>
                  <a:gd name="T103" fmla="*/ 6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6" h="290">
                    <a:moveTo>
                      <a:pt x="79" y="76"/>
                    </a:moveTo>
                    <a:lnTo>
                      <a:pt x="79" y="76"/>
                    </a:lnTo>
                    <a:cubicBezTo>
                      <a:pt x="66" y="67"/>
                      <a:pt x="54" y="57"/>
                      <a:pt x="42" y="48"/>
                    </a:cubicBezTo>
                    <a:lnTo>
                      <a:pt x="42" y="48"/>
                    </a:lnTo>
                    <a:cubicBezTo>
                      <a:pt x="42" y="63"/>
                      <a:pt x="43" y="76"/>
                      <a:pt x="43" y="90"/>
                    </a:cubicBezTo>
                    <a:lnTo>
                      <a:pt x="43" y="90"/>
                    </a:lnTo>
                    <a:cubicBezTo>
                      <a:pt x="52" y="84"/>
                      <a:pt x="62" y="80"/>
                      <a:pt x="74" y="76"/>
                    </a:cubicBezTo>
                    <a:lnTo>
                      <a:pt x="74" y="76"/>
                    </a:lnTo>
                    <a:cubicBezTo>
                      <a:pt x="75" y="74"/>
                      <a:pt x="76" y="74"/>
                      <a:pt x="79" y="76"/>
                    </a:cubicBezTo>
                    <a:close/>
                    <a:moveTo>
                      <a:pt x="34" y="6"/>
                    </a:moveTo>
                    <a:lnTo>
                      <a:pt x="34" y="6"/>
                    </a:lnTo>
                    <a:cubicBezTo>
                      <a:pt x="100" y="57"/>
                      <a:pt x="165" y="103"/>
                      <a:pt x="242" y="136"/>
                    </a:cubicBezTo>
                    <a:lnTo>
                      <a:pt x="242" y="136"/>
                    </a:lnTo>
                    <a:cubicBezTo>
                      <a:pt x="255" y="141"/>
                      <a:pt x="254" y="159"/>
                      <a:pt x="240" y="161"/>
                    </a:cubicBezTo>
                    <a:lnTo>
                      <a:pt x="240" y="161"/>
                    </a:lnTo>
                    <a:cubicBezTo>
                      <a:pt x="188" y="174"/>
                      <a:pt x="137" y="198"/>
                      <a:pt x="91" y="227"/>
                    </a:cubicBezTo>
                    <a:lnTo>
                      <a:pt x="91" y="227"/>
                    </a:lnTo>
                    <a:cubicBezTo>
                      <a:pt x="80" y="233"/>
                      <a:pt x="70" y="215"/>
                      <a:pt x="79" y="208"/>
                    </a:cubicBezTo>
                    <a:lnTo>
                      <a:pt x="79" y="208"/>
                    </a:lnTo>
                    <a:cubicBezTo>
                      <a:pt x="117" y="184"/>
                      <a:pt x="158" y="164"/>
                      <a:pt x="201" y="148"/>
                    </a:cubicBezTo>
                    <a:lnTo>
                      <a:pt x="201" y="148"/>
                    </a:lnTo>
                    <a:cubicBezTo>
                      <a:pt x="162" y="130"/>
                      <a:pt x="123" y="106"/>
                      <a:pt x="88" y="81"/>
                    </a:cubicBezTo>
                    <a:lnTo>
                      <a:pt x="88" y="81"/>
                    </a:lnTo>
                    <a:cubicBezTo>
                      <a:pt x="91" y="86"/>
                      <a:pt x="89" y="93"/>
                      <a:pt x="83" y="95"/>
                    </a:cubicBezTo>
                    <a:lnTo>
                      <a:pt x="83" y="95"/>
                    </a:lnTo>
                    <a:cubicBezTo>
                      <a:pt x="70" y="101"/>
                      <a:pt x="56" y="106"/>
                      <a:pt x="43" y="114"/>
                    </a:cubicBezTo>
                    <a:lnTo>
                      <a:pt x="43" y="114"/>
                    </a:lnTo>
                    <a:cubicBezTo>
                      <a:pt x="43" y="123"/>
                      <a:pt x="43" y="134"/>
                      <a:pt x="43" y="143"/>
                    </a:cubicBezTo>
                    <a:lnTo>
                      <a:pt x="43" y="143"/>
                    </a:lnTo>
                    <a:cubicBezTo>
                      <a:pt x="58" y="135"/>
                      <a:pt x="71" y="128"/>
                      <a:pt x="84" y="120"/>
                    </a:cubicBezTo>
                    <a:lnTo>
                      <a:pt x="84" y="120"/>
                    </a:lnTo>
                    <a:cubicBezTo>
                      <a:pt x="96" y="115"/>
                      <a:pt x="102" y="132"/>
                      <a:pt x="93" y="139"/>
                    </a:cubicBezTo>
                    <a:lnTo>
                      <a:pt x="93" y="139"/>
                    </a:lnTo>
                    <a:cubicBezTo>
                      <a:pt x="76" y="148"/>
                      <a:pt x="60" y="156"/>
                      <a:pt x="43" y="164"/>
                    </a:cubicBezTo>
                    <a:lnTo>
                      <a:pt x="43" y="164"/>
                    </a:lnTo>
                    <a:cubicBezTo>
                      <a:pt x="43" y="166"/>
                      <a:pt x="43" y="169"/>
                      <a:pt x="43" y="173"/>
                    </a:cubicBezTo>
                    <a:lnTo>
                      <a:pt x="43" y="173"/>
                    </a:lnTo>
                    <a:cubicBezTo>
                      <a:pt x="55" y="169"/>
                      <a:pt x="66" y="166"/>
                      <a:pt x="79" y="165"/>
                    </a:cubicBezTo>
                    <a:lnTo>
                      <a:pt x="79" y="165"/>
                    </a:lnTo>
                    <a:cubicBezTo>
                      <a:pt x="91" y="164"/>
                      <a:pt x="95" y="184"/>
                      <a:pt x="83" y="185"/>
                    </a:cubicBezTo>
                    <a:lnTo>
                      <a:pt x="83" y="185"/>
                    </a:lnTo>
                    <a:cubicBezTo>
                      <a:pt x="68" y="185"/>
                      <a:pt x="55" y="187"/>
                      <a:pt x="42" y="190"/>
                    </a:cubicBezTo>
                    <a:lnTo>
                      <a:pt x="42" y="190"/>
                    </a:lnTo>
                    <a:cubicBezTo>
                      <a:pt x="39" y="216"/>
                      <a:pt x="38" y="243"/>
                      <a:pt x="34" y="268"/>
                    </a:cubicBezTo>
                    <a:lnTo>
                      <a:pt x="34" y="268"/>
                    </a:lnTo>
                    <a:cubicBezTo>
                      <a:pt x="30" y="289"/>
                      <a:pt x="0" y="287"/>
                      <a:pt x="0" y="266"/>
                    </a:cubicBezTo>
                    <a:lnTo>
                      <a:pt x="0" y="266"/>
                    </a:lnTo>
                    <a:cubicBezTo>
                      <a:pt x="0" y="224"/>
                      <a:pt x="4" y="182"/>
                      <a:pt x="6" y="141"/>
                    </a:cubicBezTo>
                    <a:lnTo>
                      <a:pt x="6" y="141"/>
                    </a:lnTo>
                    <a:cubicBezTo>
                      <a:pt x="8" y="101"/>
                      <a:pt x="9" y="59"/>
                      <a:pt x="10" y="18"/>
                    </a:cubicBezTo>
                    <a:lnTo>
                      <a:pt x="10" y="18"/>
                    </a:lnTo>
                    <a:cubicBezTo>
                      <a:pt x="12" y="6"/>
                      <a:pt x="25" y="0"/>
                      <a:pt x="34" y="6"/>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53" name="Freeform 383">
                <a:extLst>
                  <a:ext uri="{FF2B5EF4-FFF2-40B4-BE49-F238E27FC236}">
                    <a16:creationId xmlns:a16="http://schemas.microsoft.com/office/drawing/2014/main" id="{2198F195-63C1-F34A-B308-E7EA8D5E5B72}"/>
                  </a:ext>
                </a:extLst>
              </p:cNvPr>
              <p:cNvSpPr>
                <a:spLocks noChangeArrowheads="1"/>
              </p:cNvSpPr>
              <p:nvPr/>
            </p:nvSpPr>
            <p:spPr bwMode="auto">
              <a:xfrm>
                <a:off x="7524567" y="3932392"/>
                <a:ext cx="124447" cy="117119"/>
              </a:xfrm>
              <a:custGeom>
                <a:avLst/>
                <a:gdLst>
                  <a:gd name="T0" fmla="*/ 95 w 288"/>
                  <a:gd name="T1" fmla="*/ 46 h 268"/>
                  <a:gd name="T2" fmla="*/ 95 w 288"/>
                  <a:gd name="T3" fmla="*/ 46 h 268"/>
                  <a:gd name="T4" fmla="*/ 50 w 288"/>
                  <a:gd name="T5" fmla="*/ 46 h 268"/>
                  <a:gd name="T6" fmla="*/ 50 w 288"/>
                  <a:gd name="T7" fmla="*/ 46 h 268"/>
                  <a:gd name="T8" fmla="*/ 75 w 288"/>
                  <a:gd name="T9" fmla="*/ 79 h 268"/>
                  <a:gd name="T10" fmla="*/ 75 w 288"/>
                  <a:gd name="T11" fmla="*/ 79 h 268"/>
                  <a:gd name="T12" fmla="*/ 91 w 288"/>
                  <a:gd name="T13" fmla="*/ 50 h 268"/>
                  <a:gd name="T14" fmla="*/ 91 w 288"/>
                  <a:gd name="T15" fmla="*/ 50 h 268"/>
                  <a:gd name="T16" fmla="*/ 95 w 288"/>
                  <a:gd name="T17" fmla="*/ 46 h 268"/>
                  <a:gd name="T18" fmla="*/ 19 w 288"/>
                  <a:gd name="T19" fmla="*/ 16 h 268"/>
                  <a:gd name="T20" fmla="*/ 19 w 288"/>
                  <a:gd name="T21" fmla="*/ 16 h 268"/>
                  <a:gd name="T22" fmla="*/ 263 w 288"/>
                  <a:gd name="T23" fmla="*/ 3 h 268"/>
                  <a:gd name="T24" fmla="*/ 263 w 288"/>
                  <a:gd name="T25" fmla="*/ 3 h 268"/>
                  <a:gd name="T26" fmla="*/ 277 w 288"/>
                  <a:gd name="T27" fmla="*/ 25 h 268"/>
                  <a:gd name="T28" fmla="*/ 277 w 288"/>
                  <a:gd name="T29" fmla="*/ 25 h 268"/>
                  <a:gd name="T30" fmla="*/ 192 w 288"/>
                  <a:gd name="T31" fmla="*/ 163 h 268"/>
                  <a:gd name="T32" fmla="*/ 192 w 288"/>
                  <a:gd name="T33" fmla="*/ 163 h 268"/>
                  <a:gd name="T34" fmla="*/ 172 w 288"/>
                  <a:gd name="T35" fmla="*/ 157 h 268"/>
                  <a:gd name="T36" fmla="*/ 172 w 288"/>
                  <a:gd name="T37" fmla="*/ 157 h 268"/>
                  <a:gd name="T38" fmla="*/ 237 w 288"/>
                  <a:gd name="T39" fmla="*/ 36 h 268"/>
                  <a:gd name="T40" fmla="*/ 237 w 288"/>
                  <a:gd name="T41" fmla="*/ 36 h 268"/>
                  <a:gd name="T42" fmla="*/ 107 w 288"/>
                  <a:gd name="T43" fmla="*/ 46 h 268"/>
                  <a:gd name="T44" fmla="*/ 107 w 288"/>
                  <a:gd name="T45" fmla="*/ 46 h 268"/>
                  <a:gd name="T46" fmla="*/ 111 w 288"/>
                  <a:gd name="T47" fmla="*/ 61 h 268"/>
                  <a:gd name="T48" fmla="*/ 111 w 288"/>
                  <a:gd name="T49" fmla="*/ 61 h 268"/>
                  <a:gd name="T50" fmla="*/ 88 w 288"/>
                  <a:gd name="T51" fmla="*/ 98 h 268"/>
                  <a:gd name="T52" fmla="*/ 88 w 288"/>
                  <a:gd name="T53" fmla="*/ 98 h 268"/>
                  <a:gd name="T54" fmla="*/ 105 w 288"/>
                  <a:gd name="T55" fmla="*/ 123 h 268"/>
                  <a:gd name="T56" fmla="*/ 105 w 288"/>
                  <a:gd name="T57" fmla="*/ 123 h 268"/>
                  <a:gd name="T58" fmla="*/ 126 w 288"/>
                  <a:gd name="T59" fmla="*/ 82 h 268"/>
                  <a:gd name="T60" fmla="*/ 126 w 288"/>
                  <a:gd name="T61" fmla="*/ 82 h 268"/>
                  <a:gd name="T62" fmla="*/ 143 w 288"/>
                  <a:gd name="T63" fmla="*/ 91 h 268"/>
                  <a:gd name="T64" fmla="*/ 143 w 288"/>
                  <a:gd name="T65" fmla="*/ 91 h 268"/>
                  <a:gd name="T66" fmla="*/ 117 w 288"/>
                  <a:gd name="T67" fmla="*/ 140 h 268"/>
                  <a:gd name="T68" fmla="*/ 117 w 288"/>
                  <a:gd name="T69" fmla="*/ 140 h 268"/>
                  <a:gd name="T70" fmla="*/ 121 w 288"/>
                  <a:gd name="T71" fmla="*/ 148 h 268"/>
                  <a:gd name="T72" fmla="*/ 121 w 288"/>
                  <a:gd name="T73" fmla="*/ 148 h 268"/>
                  <a:gd name="T74" fmla="*/ 147 w 288"/>
                  <a:gd name="T75" fmla="*/ 121 h 268"/>
                  <a:gd name="T76" fmla="*/ 147 w 288"/>
                  <a:gd name="T77" fmla="*/ 121 h 268"/>
                  <a:gd name="T78" fmla="*/ 161 w 288"/>
                  <a:gd name="T79" fmla="*/ 134 h 268"/>
                  <a:gd name="T80" fmla="*/ 161 w 288"/>
                  <a:gd name="T81" fmla="*/ 134 h 268"/>
                  <a:gd name="T82" fmla="*/ 130 w 288"/>
                  <a:gd name="T83" fmla="*/ 162 h 268"/>
                  <a:gd name="T84" fmla="*/ 130 w 288"/>
                  <a:gd name="T85" fmla="*/ 162 h 268"/>
                  <a:gd name="T86" fmla="*/ 168 w 288"/>
                  <a:gd name="T87" fmla="*/ 230 h 268"/>
                  <a:gd name="T88" fmla="*/ 168 w 288"/>
                  <a:gd name="T89" fmla="*/ 230 h 268"/>
                  <a:gd name="T90" fmla="*/ 141 w 288"/>
                  <a:gd name="T91" fmla="*/ 249 h 268"/>
                  <a:gd name="T92" fmla="*/ 141 w 288"/>
                  <a:gd name="T93" fmla="*/ 249 h 268"/>
                  <a:gd name="T94" fmla="*/ 74 w 288"/>
                  <a:gd name="T95" fmla="*/ 144 h 268"/>
                  <a:gd name="T96" fmla="*/ 74 w 288"/>
                  <a:gd name="T97" fmla="*/ 144 h 268"/>
                  <a:gd name="T98" fmla="*/ 5 w 288"/>
                  <a:gd name="T99" fmla="*/ 38 h 268"/>
                  <a:gd name="T100" fmla="*/ 5 w 288"/>
                  <a:gd name="T101" fmla="*/ 38 h 268"/>
                  <a:gd name="T102" fmla="*/ 19 w 288"/>
                  <a:gd name="T103" fmla="*/ 16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8" h="268">
                    <a:moveTo>
                      <a:pt x="95" y="46"/>
                    </a:moveTo>
                    <a:lnTo>
                      <a:pt x="95" y="46"/>
                    </a:lnTo>
                    <a:cubicBezTo>
                      <a:pt x="80" y="46"/>
                      <a:pt x="65" y="46"/>
                      <a:pt x="50" y="46"/>
                    </a:cubicBezTo>
                    <a:lnTo>
                      <a:pt x="50" y="46"/>
                    </a:lnTo>
                    <a:cubicBezTo>
                      <a:pt x="58" y="57"/>
                      <a:pt x="67" y="69"/>
                      <a:pt x="75" y="79"/>
                    </a:cubicBezTo>
                    <a:lnTo>
                      <a:pt x="75" y="79"/>
                    </a:lnTo>
                    <a:cubicBezTo>
                      <a:pt x="78" y="69"/>
                      <a:pt x="84" y="60"/>
                      <a:pt x="91" y="50"/>
                    </a:cubicBezTo>
                    <a:lnTo>
                      <a:pt x="91" y="50"/>
                    </a:lnTo>
                    <a:cubicBezTo>
                      <a:pt x="92" y="49"/>
                      <a:pt x="94" y="48"/>
                      <a:pt x="95" y="46"/>
                    </a:cubicBezTo>
                    <a:close/>
                    <a:moveTo>
                      <a:pt x="19" y="16"/>
                    </a:moveTo>
                    <a:lnTo>
                      <a:pt x="19" y="16"/>
                    </a:lnTo>
                    <a:cubicBezTo>
                      <a:pt x="101" y="20"/>
                      <a:pt x="183" y="21"/>
                      <a:pt x="263" y="3"/>
                    </a:cubicBezTo>
                    <a:lnTo>
                      <a:pt x="263" y="3"/>
                    </a:lnTo>
                    <a:cubicBezTo>
                      <a:pt x="276" y="0"/>
                      <a:pt x="287" y="15"/>
                      <a:pt x="277" y="25"/>
                    </a:cubicBezTo>
                    <a:lnTo>
                      <a:pt x="277" y="25"/>
                    </a:lnTo>
                    <a:cubicBezTo>
                      <a:pt x="241" y="66"/>
                      <a:pt x="213" y="113"/>
                      <a:pt x="192" y="163"/>
                    </a:cubicBezTo>
                    <a:lnTo>
                      <a:pt x="192" y="163"/>
                    </a:lnTo>
                    <a:cubicBezTo>
                      <a:pt x="187" y="175"/>
                      <a:pt x="168" y="167"/>
                      <a:pt x="172" y="157"/>
                    </a:cubicBezTo>
                    <a:lnTo>
                      <a:pt x="172" y="157"/>
                    </a:lnTo>
                    <a:cubicBezTo>
                      <a:pt x="188" y="113"/>
                      <a:pt x="210" y="74"/>
                      <a:pt x="237" y="36"/>
                    </a:cubicBezTo>
                    <a:lnTo>
                      <a:pt x="237" y="36"/>
                    </a:lnTo>
                    <a:cubicBezTo>
                      <a:pt x="193" y="44"/>
                      <a:pt x="150" y="46"/>
                      <a:pt x="107" y="46"/>
                    </a:cubicBezTo>
                    <a:lnTo>
                      <a:pt x="107" y="46"/>
                    </a:lnTo>
                    <a:cubicBezTo>
                      <a:pt x="112" y="49"/>
                      <a:pt x="115" y="56"/>
                      <a:pt x="111" y="61"/>
                    </a:cubicBezTo>
                    <a:lnTo>
                      <a:pt x="111" y="61"/>
                    </a:lnTo>
                    <a:cubicBezTo>
                      <a:pt x="101" y="73"/>
                      <a:pt x="94" y="84"/>
                      <a:pt x="88" y="98"/>
                    </a:cubicBezTo>
                    <a:lnTo>
                      <a:pt x="88" y="98"/>
                    </a:lnTo>
                    <a:cubicBezTo>
                      <a:pt x="95" y="106"/>
                      <a:pt x="100" y="115"/>
                      <a:pt x="105" y="123"/>
                    </a:cubicBezTo>
                    <a:lnTo>
                      <a:pt x="105" y="123"/>
                    </a:lnTo>
                    <a:cubicBezTo>
                      <a:pt x="112" y="109"/>
                      <a:pt x="120" y="95"/>
                      <a:pt x="126" y="82"/>
                    </a:cubicBezTo>
                    <a:lnTo>
                      <a:pt x="126" y="82"/>
                    </a:lnTo>
                    <a:cubicBezTo>
                      <a:pt x="132" y="70"/>
                      <a:pt x="147" y="79"/>
                      <a:pt x="143" y="91"/>
                    </a:cubicBezTo>
                    <a:lnTo>
                      <a:pt x="143" y="91"/>
                    </a:lnTo>
                    <a:cubicBezTo>
                      <a:pt x="137" y="108"/>
                      <a:pt x="128" y="124"/>
                      <a:pt x="117" y="140"/>
                    </a:cubicBezTo>
                    <a:lnTo>
                      <a:pt x="117" y="140"/>
                    </a:lnTo>
                    <a:cubicBezTo>
                      <a:pt x="118" y="142"/>
                      <a:pt x="120" y="145"/>
                      <a:pt x="121" y="148"/>
                    </a:cubicBezTo>
                    <a:lnTo>
                      <a:pt x="121" y="148"/>
                    </a:lnTo>
                    <a:cubicBezTo>
                      <a:pt x="129" y="137"/>
                      <a:pt x="138" y="129"/>
                      <a:pt x="147" y="121"/>
                    </a:cubicBezTo>
                    <a:lnTo>
                      <a:pt x="147" y="121"/>
                    </a:lnTo>
                    <a:cubicBezTo>
                      <a:pt x="157" y="113"/>
                      <a:pt x="170" y="127"/>
                      <a:pt x="161" y="134"/>
                    </a:cubicBezTo>
                    <a:lnTo>
                      <a:pt x="161" y="134"/>
                    </a:lnTo>
                    <a:cubicBezTo>
                      <a:pt x="150" y="142"/>
                      <a:pt x="141" y="153"/>
                      <a:pt x="130" y="162"/>
                    </a:cubicBezTo>
                    <a:lnTo>
                      <a:pt x="130" y="162"/>
                    </a:lnTo>
                    <a:cubicBezTo>
                      <a:pt x="145" y="184"/>
                      <a:pt x="158" y="208"/>
                      <a:pt x="168" y="230"/>
                    </a:cubicBezTo>
                    <a:lnTo>
                      <a:pt x="168" y="230"/>
                    </a:lnTo>
                    <a:cubicBezTo>
                      <a:pt x="179" y="250"/>
                      <a:pt x="153" y="267"/>
                      <a:pt x="141" y="249"/>
                    </a:cubicBezTo>
                    <a:lnTo>
                      <a:pt x="141" y="249"/>
                    </a:lnTo>
                    <a:cubicBezTo>
                      <a:pt x="116" y="215"/>
                      <a:pt x="96" y="178"/>
                      <a:pt x="74" y="144"/>
                    </a:cubicBezTo>
                    <a:lnTo>
                      <a:pt x="74" y="144"/>
                    </a:lnTo>
                    <a:cubicBezTo>
                      <a:pt x="51" y="108"/>
                      <a:pt x="28" y="74"/>
                      <a:pt x="5" y="38"/>
                    </a:cubicBezTo>
                    <a:lnTo>
                      <a:pt x="5" y="38"/>
                    </a:lnTo>
                    <a:cubicBezTo>
                      <a:pt x="0" y="29"/>
                      <a:pt x="8" y="16"/>
                      <a:pt x="19" y="16"/>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54" name="Freeform 384">
                <a:extLst>
                  <a:ext uri="{FF2B5EF4-FFF2-40B4-BE49-F238E27FC236}">
                    <a16:creationId xmlns:a16="http://schemas.microsoft.com/office/drawing/2014/main" id="{AA0D144C-472D-1E4B-B165-6EA5B6A30A02}"/>
                  </a:ext>
                </a:extLst>
              </p:cNvPr>
              <p:cNvSpPr>
                <a:spLocks noChangeArrowheads="1"/>
              </p:cNvSpPr>
              <p:nvPr/>
            </p:nvSpPr>
            <p:spPr bwMode="auto">
              <a:xfrm>
                <a:off x="7318133" y="3922143"/>
                <a:ext cx="120054" cy="122975"/>
              </a:xfrm>
              <a:custGeom>
                <a:avLst/>
                <a:gdLst>
                  <a:gd name="T0" fmla="*/ 62 w 276"/>
                  <a:gd name="T1" fmla="*/ 186 h 283"/>
                  <a:gd name="T2" fmla="*/ 62 w 276"/>
                  <a:gd name="T3" fmla="*/ 186 h 283"/>
                  <a:gd name="T4" fmla="*/ 65 w 276"/>
                  <a:gd name="T5" fmla="*/ 232 h 283"/>
                  <a:gd name="T6" fmla="*/ 65 w 276"/>
                  <a:gd name="T7" fmla="*/ 232 h 283"/>
                  <a:gd name="T8" fmla="*/ 96 w 276"/>
                  <a:gd name="T9" fmla="*/ 205 h 283"/>
                  <a:gd name="T10" fmla="*/ 96 w 276"/>
                  <a:gd name="T11" fmla="*/ 205 h 283"/>
                  <a:gd name="T12" fmla="*/ 65 w 276"/>
                  <a:gd name="T13" fmla="*/ 190 h 283"/>
                  <a:gd name="T14" fmla="*/ 65 w 276"/>
                  <a:gd name="T15" fmla="*/ 190 h 283"/>
                  <a:gd name="T16" fmla="*/ 62 w 276"/>
                  <a:gd name="T17" fmla="*/ 186 h 283"/>
                  <a:gd name="T18" fmla="*/ 37 w 276"/>
                  <a:gd name="T19" fmla="*/ 265 h 283"/>
                  <a:gd name="T20" fmla="*/ 37 w 276"/>
                  <a:gd name="T21" fmla="*/ 265 h 283"/>
                  <a:gd name="T22" fmla="*/ 4 w 276"/>
                  <a:gd name="T23" fmla="*/ 22 h 283"/>
                  <a:gd name="T24" fmla="*/ 4 w 276"/>
                  <a:gd name="T25" fmla="*/ 22 h 283"/>
                  <a:gd name="T26" fmla="*/ 24 w 276"/>
                  <a:gd name="T27" fmla="*/ 8 h 283"/>
                  <a:gd name="T28" fmla="*/ 24 w 276"/>
                  <a:gd name="T29" fmla="*/ 8 h 283"/>
                  <a:gd name="T30" fmla="*/ 170 w 276"/>
                  <a:gd name="T31" fmla="*/ 80 h 283"/>
                  <a:gd name="T32" fmla="*/ 170 w 276"/>
                  <a:gd name="T33" fmla="*/ 80 h 283"/>
                  <a:gd name="T34" fmla="*/ 164 w 276"/>
                  <a:gd name="T35" fmla="*/ 101 h 283"/>
                  <a:gd name="T36" fmla="*/ 164 w 276"/>
                  <a:gd name="T37" fmla="*/ 101 h 283"/>
                  <a:gd name="T38" fmla="*/ 38 w 276"/>
                  <a:gd name="T39" fmla="*/ 47 h 283"/>
                  <a:gd name="T40" fmla="*/ 38 w 276"/>
                  <a:gd name="T41" fmla="*/ 47 h 283"/>
                  <a:gd name="T42" fmla="*/ 61 w 276"/>
                  <a:gd name="T43" fmla="*/ 176 h 283"/>
                  <a:gd name="T44" fmla="*/ 61 w 276"/>
                  <a:gd name="T45" fmla="*/ 176 h 283"/>
                  <a:gd name="T46" fmla="*/ 75 w 276"/>
                  <a:gd name="T47" fmla="*/ 170 h 283"/>
                  <a:gd name="T48" fmla="*/ 75 w 276"/>
                  <a:gd name="T49" fmla="*/ 170 h 283"/>
                  <a:gd name="T50" fmla="*/ 115 w 276"/>
                  <a:gd name="T51" fmla="*/ 189 h 283"/>
                  <a:gd name="T52" fmla="*/ 115 w 276"/>
                  <a:gd name="T53" fmla="*/ 189 h 283"/>
                  <a:gd name="T54" fmla="*/ 137 w 276"/>
                  <a:gd name="T55" fmla="*/ 170 h 283"/>
                  <a:gd name="T56" fmla="*/ 137 w 276"/>
                  <a:gd name="T57" fmla="*/ 170 h 283"/>
                  <a:gd name="T58" fmla="*/ 94 w 276"/>
                  <a:gd name="T59" fmla="*/ 153 h 283"/>
                  <a:gd name="T60" fmla="*/ 94 w 276"/>
                  <a:gd name="T61" fmla="*/ 153 h 283"/>
                  <a:gd name="T62" fmla="*/ 101 w 276"/>
                  <a:gd name="T63" fmla="*/ 135 h 283"/>
                  <a:gd name="T64" fmla="*/ 101 w 276"/>
                  <a:gd name="T65" fmla="*/ 135 h 283"/>
                  <a:gd name="T66" fmla="*/ 153 w 276"/>
                  <a:gd name="T67" fmla="*/ 157 h 283"/>
                  <a:gd name="T68" fmla="*/ 153 w 276"/>
                  <a:gd name="T69" fmla="*/ 157 h 283"/>
                  <a:gd name="T70" fmla="*/ 159 w 276"/>
                  <a:gd name="T71" fmla="*/ 152 h 283"/>
                  <a:gd name="T72" fmla="*/ 159 w 276"/>
                  <a:gd name="T73" fmla="*/ 152 h 283"/>
                  <a:gd name="T74" fmla="*/ 130 w 276"/>
                  <a:gd name="T75" fmla="*/ 128 h 283"/>
                  <a:gd name="T76" fmla="*/ 130 w 276"/>
                  <a:gd name="T77" fmla="*/ 128 h 283"/>
                  <a:gd name="T78" fmla="*/ 142 w 276"/>
                  <a:gd name="T79" fmla="*/ 114 h 283"/>
                  <a:gd name="T80" fmla="*/ 142 w 276"/>
                  <a:gd name="T81" fmla="*/ 114 h 283"/>
                  <a:gd name="T82" fmla="*/ 174 w 276"/>
                  <a:gd name="T83" fmla="*/ 142 h 283"/>
                  <a:gd name="T84" fmla="*/ 174 w 276"/>
                  <a:gd name="T85" fmla="*/ 142 h 283"/>
                  <a:gd name="T86" fmla="*/ 239 w 276"/>
                  <a:gd name="T87" fmla="*/ 98 h 283"/>
                  <a:gd name="T88" fmla="*/ 239 w 276"/>
                  <a:gd name="T89" fmla="*/ 98 h 283"/>
                  <a:gd name="T90" fmla="*/ 258 w 276"/>
                  <a:gd name="T91" fmla="*/ 125 h 283"/>
                  <a:gd name="T92" fmla="*/ 258 w 276"/>
                  <a:gd name="T93" fmla="*/ 125 h 283"/>
                  <a:gd name="T94" fmla="*/ 159 w 276"/>
                  <a:gd name="T95" fmla="*/ 199 h 283"/>
                  <a:gd name="T96" fmla="*/ 159 w 276"/>
                  <a:gd name="T97" fmla="*/ 199 h 283"/>
                  <a:gd name="T98" fmla="*/ 61 w 276"/>
                  <a:gd name="T99" fmla="*/ 276 h 283"/>
                  <a:gd name="T100" fmla="*/ 61 w 276"/>
                  <a:gd name="T101" fmla="*/ 276 h 283"/>
                  <a:gd name="T102" fmla="*/ 37 w 276"/>
                  <a:gd name="T103" fmla="*/ 265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6" h="283">
                    <a:moveTo>
                      <a:pt x="62" y="186"/>
                    </a:moveTo>
                    <a:lnTo>
                      <a:pt x="62" y="186"/>
                    </a:lnTo>
                    <a:cubicBezTo>
                      <a:pt x="63" y="202"/>
                      <a:pt x="63" y="216"/>
                      <a:pt x="65" y="232"/>
                    </a:cubicBezTo>
                    <a:lnTo>
                      <a:pt x="65" y="232"/>
                    </a:lnTo>
                    <a:cubicBezTo>
                      <a:pt x="75" y="223"/>
                      <a:pt x="86" y="214"/>
                      <a:pt x="96" y="205"/>
                    </a:cubicBezTo>
                    <a:lnTo>
                      <a:pt x="96" y="205"/>
                    </a:lnTo>
                    <a:cubicBezTo>
                      <a:pt x="86" y="202"/>
                      <a:pt x="75" y="197"/>
                      <a:pt x="65" y="190"/>
                    </a:cubicBezTo>
                    <a:lnTo>
                      <a:pt x="65" y="190"/>
                    </a:lnTo>
                    <a:cubicBezTo>
                      <a:pt x="63" y="190"/>
                      <a:pt x="62" y="189"/>
                      <a:pt x="62" y="186"/>
                    </a:cubicBezTo>
                    <a:close/>
                    <a:moveTo>
                      <a:pt x="37" y="265"/>
                    </a:moveTo>
                    <a:lnTo>
                      <a:pt x="37" y="265"/>
                    </a:lnTo>
                    <a:cubicBezTo>
                      <a:pt x="34" y="182"/>
                      <a:pt x="28" y="102"/>
                      <a:pt x="4" y="22"/>
                    </a:cubicBezTo>
                    <a:lnTo>
                      <a:pt x="4" y="22"/>
                    </a:lnTo>
                    <a:cubicBezTo>
                      <a:pt x="0" y="9"/>
                      <a:pt x="13" y="0"/>
                      <a:pt x="24" y="8"/>
                    </a:cubicBezTo>
                    <a:lnTo>
                      <a:pt x="24" y="8"/>
                    </a:lnTo>
                    <a:cubicBezTo>
                      <a:pt x="69" y="40"/>
                      <a:pt x="117" y="63"/>
                      <a:pt x="170" y="80"/>
                    </a:cubicBezTo>
                    <a:lnTo>
                      <a:pt x="170" y="80"/>
                    </a:lnTo>
                    <a:cubicBezTo>
                      <a:pt x="182" y="84"/>
                      <a:pt x="176" y="103"/>
                      <a:pt x="164" y="101"/>
                    </a:cubicBezTo>
                    <a:lnTo>
                      <a:pt x="164" y="101"/>
                    </a:lnTo>
                    <a:cubicBezTo>
                      <a:pt x="120" y="88"/>
                      <a:pt x="78" y="69"/>
                      <a:pt x="38" y="47"/>
                    </a:cubicBezTo>
                    <a:lnTo>
                      <a:pt x="38" y="47"/>
                    </a:lnTo>
                    <a:cubicBezTo>
                      <a:pt x="50" y="89"/>
                      <a:pt x="57" y="132"/>
                      <a:pt x="61" y="176"/>
                    </a:cubicBezTo>
                    <a:lnTo>
                      <a:pt x="61" y="176"/>
                    </a:lnTo>
                    <a:cubicBezTo>
                      <a:pt x="63" y="170"/>
                      <a:pt x="69" y="167"/>
                      <a:pt x="75" y="170"/>
                    </a:cubicBezTo>
                    <a:lnTo>
                      <a:pt x="75" y="170"/>
                    </a:lnTo>
                    <a:cubicBezTo>
                      <a:pt x="87" y="178"/>
                      <a:pt x="100" y="185"/>
                      <a:pt x="115" y="189"/>
                    </a:cubicBezTo>
                    <a:lnTo>
                      <a:pt x="115" y="189"/>
                    </a:lnTo>
                    <a:cubicBezTo>
                      <a:pt x="121" y="182"/>
                      <a:pt x="129" y="177"/>
                      <a:pt x="137" y="170"/>
                    </a:cubicBezTo>
                    <a:lnTo>
                      <a:pt x="137" y="170"/>
                    </a:lnTo>
                    <a:cubicBezTo>
                      <a:pt x="121" y="164"/>
                      <a:pt x="108" y="159"/>
                      <a:pt x="94" y="153"/>
                    </a:cubicBezTo>
                    <a:lnTo>
                      <a:pt x="94" y="153"/>
                    </a:lnTo>
                    <a:cubicBezTo>
                      <a:pt x="82" y="148"/>
                      <a:pt x="90" y="131"/>
                      <a:pt x="101" y="135"/>
                    </a:cubicBezTo>
                    <a:lnTo>
                      <a:pt x="101" y="135"/>
                    </a:lnTo>
                    <a:cubicBezTo>
                      <a:pt x="120" y="140"/>
                      <a:pt x="137" y="149"/>
                      <a:pt x="153" y="157"/>
                    </a:cubicBezTo>
                    <a:lnTo>
                      <a:pt x="153" y="157"/>
                    </a:lnTo>
                    <a:cubicBezTo>
                      <a:pt x="155" y="156"/>
                      <a:pt x="157" y="153"/>
                      <a:pt x="159" y="152"/>
                    </a:cubicBezTo>
                    <a:lnTo>
                      <a:pt x="159" y="152"/>
                    </a:lnTo>
                    <a:cubicBezTo>
                      <a:pt x="150" y="146"/>
                      <a:pt x="141" y="138"/>
                      <a:pt x="130" y="128"/>
                    </a:cubicBezTo>
                    <a:lnTo>
                      <a:pt x="130" y="128"/>
                    </a:lnTo>
                    <a:cubicBezTo>
                      <a:pt x="122" y="121"/>
                      <a:pt x="134" y="106"/>
                      <a:pt x="142" y="114"/>
                    </a:cubicBezTo>
                    <a:lnTo>
                      <a:pt x="142" y="114"/>
                    </a:lnTo>
                    <a:cubicBezTo>
                      <a:pt x="153" y="125"/>
                      <a:pt x="163" y="134"/>
                      <a:pt x="174" y="142"/>
                    </a:cubicBezTo>
                    <a:lnTo>
                      <a:pt x="174" y="142"/>
                    </a:lnTo>
                    <a:cubicBezTo>
                      <a:pt x="195" y="126"/>
                      <a:pt x="217" y="111"/>
                      <a:pt x="239" y="98"/>
                    </a:cubicBezTo>
                    <a:lnTo>
                      <a:pt x="239" y="98"/>
                    </a:lnTo>
                    <a:cubicBezTo>
                      <a:pt x="258" y="86"/>
                      <a:pt x="275" y="111"/>
                      <a:pt x="258" y="125"/>
                    </a:cubicBezTo>
                    <a:lnTo>
                      <a:pt x="258" y="125"/>
                    </a:lnTo>
                    <a:cubicBezTo>
                      <a:pt x="226" y="151"/>
                      <a:pt x="192" y="176"/>
                      <a:pt x="159" y="199"/>
                    </a:cubicBezTo>
                    <a:lnTo>
                      <a:pt x="159" y="199"/>
                    </a:lnTo>
                    <a:cubicBezTo>
                      <a:pt x="126" y="226"/>
                      <a:pt x="94" y="251"/>
                      <a:pt x="61" y="276"/>
                    </a:cubicBezTo>
                    <a:lnTo>
                      <a:pt x="61" y="276"/>
                    </a:lnTo>
                    <a:cubicBezTo>
                      <a:pt x="51" y="282"/>
                      <a:pt x="38" y="277"/>
                      <a:pt x="37" y="265"/>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55" name="Freeform 385">
                <a:extLst>
                  <a:ext uri="{FF2B5EF4-FFF2-40B4-BE49-F238E27FC236}">
                    <a16:creationId xmlns:a16="http://schemas.microsoft.com/office/drawing/2014/main" id="{1745B189-AA7C-904E-BD9C-F6159F44157F}"/>
                  </a:ext>
                </a:extLst>
              </p:cNvPr>
              <p:cNvSpPr>
                <a:spLocks noChangeArrowheads="1"/>
              </p:cNvSpPr>
              <p:nvPr/>
            </p:nvSpPr>
            <p:spPr bwMode="auto">
              <a:xfrm>
                <a:off x="6893550" y="3922143"/>
                <a:ext cx="117126" cy="127367"/>
              </a:xfrm>
              <a:custGeom>
                <a:avLst/>
                <a:gdLst>
                  <a:gd name="T0" fmla="*/ 168 w 269"/>
                  <a:gd name="T1" fmla="*/ 207 h 290"/>
                  <a:gd name="T2" fmla="*/ 168 w 269"/>
                  <a:gd name="T3" fmla="*/ 207 h 290"/>
                  <a:gd name="T4" fmla="*/ 203 w 269"/>
                  <a:gd name="T5" fmla="*/ 238 h 290"/>
                  <a:gd name="T6" fmla="*/ 203 w 269"/>
                  <a:gd name="T7" fmla="*/ 238 h 290"/>
                  <a:gd name="T8" fmla="*/ 205 w 269"/>
                  <a:gd name="T9" fmla="*/ 197 h 290"/>
                  <a:gd name="T10" fmla="*/ 205 w 269"/>
                  <a:gd name="T11" fmla="*/ 197 h 290"/>
                  <a:gd name="T12" fmla="*/ 174 w 269"/>
                  <a:gd name="T13" fmla="*/ 207 h 290"/>
                  <a:gd name="T14" fmla="*/ 174 w 269"/>
                  <a:gd name="T15" fmla="*/ 207 h 290"/>
                  <a:gd name="T16" fmla="*/ 168 w 269"/>
                  <a:gd name="T17" fmla="*/ 207 h 290"/>
                  <a:gd name="T18" fmla="*/ 206 w 269"/>
                  <a:gd name="T19" fmla="*/ 281 h 290"/>
                  <a:gd name="T20" fmla="*/ 206 w 269"/>
                  <a:gd name="T21" fmla="*/ 281 h 290"/>
                  <a:gd name="T22" fmla="*/ 11 w 269"/>
                  <a:gd name="T23" fmla="*/ 131 h 290"/>
                  <a:gd name="T24" fmla="*/ 11 w 269"/>
                  <a:gd name="T25" fmla="*/ 131 h 290"/>
                  <a:gd name="T26" fmla="*/ 16 w 269"/>
                  <a:gd name="T27" fmla="*/ 105 h 290"/>
                  <a:gd name="T28" fmla="*/ 16 w 269"/>
                  <a:gd name="T29" fmla="*/ 105 h 290"/>
                  <a:gd name="T30" fmla="*/ 171 w 269"/>
                  <a:gd name="T31" fmla="*/ 56 h 290"/>
                  <a:gd name="T32" fmla="*/ 171 w 269"/>
                  <a:gd name="T33" fmla="*/ 56 h 290"/>
                  <a:gd name="T34" fmla="*/ 180 w 269"/>
                  <a:gd name="T35" fmla="*/ 75 h 290"/>
                  <a:gd name="T36" fmla="*/ 180 w 269"/>
                  <a:gd name="T37" fmla="*/ 75 h 290"/>
                  <a:gd name="T38" fmla="*/ 54 w 269"/>
                  <a:gd name="T39" fmla="*/ 123 h 290"/>
                  <a:gd name="T40" fmla="*/ 54 w 269"/>
                  <a:gd name="T41" fmla="*/ 123 h 290"/>
                  <a:gd name="T42" fmla="*/ 159 w 269"/>
                  <a:gd name="T43" fmla="*/ 201 h 290"/>
                  <a:gd name="T44" fmla="*/ 159 w 269"/>
                  <a:gd name="T45" fmla="*/ 201 h 290"/>
                  <a:gd name="T46" fmla="*/ 166 w 269"/>
                  <a:gd name="T47" fmla="*/ 186 h 290"/>
                  <a:gd name="T48" fmla="*/ 166 w 269"/>
                  <a:gd name="T49" fmla="*/ 186 h 290"/>
                  <a:gd name="T50" fmla="*/ 206 w 269"/>
                  <a:gd name="T51" fmla="*/ 173 h 290"/>
                  <a:gd name="T52" fmla="*/ 206 w 269"/>
                  <a:gd name="T53" fmla="*/ 173 h 290"/>
                  <a:gd name="T54" fmla="*/ 209 w 269"/>
                  <a:gd name="T55" fmla="*/ 144 h 290"/>
                  <a:gd name="T56" fmla="*/ 209 w 269"/>
                  <a:gd name="T57" fmla="*/ 144 h 290"/>
                  <a:gd name="T58" fmla="*/ 167 w 269"/>
                  <a:gd name="T59" fmla="*/ 161 h 290"/>
                  <a:gd name="T60" fmla="*/ 167 w 269"/>
                  <a:gd name="T61" fmla="*/ 161 h 290"/>
                  <a:gd name="T62" fmla="*/ 160 w 269"/>
                  <a:gd name="T63" fmla="*/ 143 h 290"/>
                  <a:gd name="T64" fmla="*/ 160 w 269"/>
                  <a:gd name="T65" fmla="*/ 143 h 290"/>
                  <a:gd name="T66" fmla="*/ 212 w 269"/>
                  <a:gd name="T67" fmla="*/ 123 h 290"/>
                  <a:gd name="T68" fmla="*/ 212 w 269"/>
                  <a:gd name="T69" fmla="*/ 123 h 290"/>
                  <a:gd name="T70" fmla="*/ 213 w 269"/>
                  <a:gd name="T71" fmla="*/ 114 h 290"/>
                  <a:gd name="T72" fmla="*/ 213 w 269"/>
                  <a:gd name="T73" fmla="*/ 114 h 290"/>
                  <a:gd name="T74" fmla="*/ 176 w 269"/>
                  <a:gd name="T75" fmla="*/ 118 h 290"/>
                  <a:gd name="T76" fmla="*/ 176 w 269"/>
                  <a:gd name="T77" fmla="*/ 118 h 290"/>
                  <a:gd name="T78" fmla="*/ 175 w 269"/>
                  <a:gd name="T79" fmla="*/ 100 h 290"/>
                  <a:gd name="T80" fmla="*/ 175 w 269"/>
                  <a:gd name="T81" fmla="*/ 100 h 290"/>
                  <a:gd name="T82" fmla="*/ 216 w 269"/>
                  <a:gd name="T83" fmla="*/ 97 h 290"/>
                  <a:gd name="T84" fmla="*/ 216 w 269"/>
                  <a:gd name="T85" fmla="*/ 97 h 290"/>
                  <a:gd name="T86" fmla="*/ 233 w 269"/>
                  <a:gd name="T87" fmla="*/ 21 h 290"/>
                  <a:gd name="T88" fmla="*/ 233 w 269"/>
                  <a:gd name="T89" fmla="*/ 21 h 290"/>
                  <a:gd name="T90" fmla="*/ 266 w 269"/>
                  <a:gd name="T91" fmla="*/ 26 h 290"/>
                  <a:gd name="T92" fmla="*/ 266 w 269"/>
                  <a:gd name="T93" fmla="*/ 26 h 290"/>
                  <a:gd name="T94" fmla="*/ 247 w 269"/>
                  <a:gd name="T95" fmla="*/ 150 h 290"/>
                  <a:gd name="T96" fmla="*/ 247 w 269"/>
                  <a:gd name="T97" fmla="*/ 150 h 290"/>
                  <a:gd name="T98" fmla="*/ 230 w 269"/>
                  <a:gd name="T99" fmla="*/ 272 h 290"/>
                  <a:gd name="T100" fmla="*/ 230 w 269"/>
                  <a:gd name="T101" fmla="*/ 272 h 290"/>
                  <a:gd name="T102" fmla="*/ 206 w 269"/>
                  <a:gd name="T103" fmla="*/ 281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69" h="290">
                    <a:moveTo>
                      <a:pt x="168" y="207"/>
                    </a:moveTo>
                    <a:lnTo>
                      <a:pt x="168" y="207"/>
                    </a:lnTo>
                    <a:cubicBezTo>
                      <a:pt x="179" y="218"/>
                      <a:pt x="191" y="227"/>
                      <a:pt x="203" y="238"/>
                    </a:cubicBezTo>
                    <a:lnTo>
                      <a:pt x="203" y="238"/>
                    </a:lnTo>
                    <a:cubicBezTo>
                      <a:pt x="203" y="224"/>
                      <a:pt x="204" y="210"/>
                      <a:pt x="205" y="197"/>
                    </a:cubicBezTo>
                    <a:lnTo>
                      <a:pt x="205" y="197"/>
                    </a:lnTo>
                    <a:cubicBezTo>
                      <a:pt x="195" y="202"/>
                      <a:pt x="184" y="206"/>
                      <a:pt x="174" y="207"/>
                    </a:cubicBezTo>
                    <a:lnTo>
                      <a:pt x="174" y="207"/>
                    </a:lnTo>
                    <a:cubicBezTo>
                      <a:pt x="171" y="209"/>
                      <a:pt x="170" y="209"/>
                      <a:pt x="168" y="207"/>
                    </a:cubicBezTo>
                    <a:close/>
                    <a:moveTo>
                      <a:pt x="206" y="281"/>
                    </a:moveTo>
                    <a:lnTo>
                      <a:pt x="206" y="281"/>
                    </a:lnTo>
                    <a:cubicBezTo>
                      <a:pt x="145" y="224"/>
                      <a:pt x="86" y="171"/>
                      <a:pt x="11" y="131"/>
                    </a:cubicBezTo>
                    <a:lnTo>
                      <a:pt x="11" y="131"/>
                    </a:lnTo>
                    <a:cubicBezTo>
                      <a:pt x="0" y="125"/>
                      <a:pt x="3" y="107"/>
                      <a:pt x="16" y="105"/>
                    </a:cubicBezTo>
                    <a:lnTo>
                      <a:pt x="16" y="105"/>
                    </a:lnTo>
                    <a:cubicBezTo>
                      <a:pt x="70" y="98"/>
                      <a:pt x="122" y="80"/>
                      <a:pt x="171" y="56"/>
                    </a:cubicBezTo>
                    <a:lnTo>
                      <a:pt x="171" y="56"/>
                    </a:lnTo>
                    <a:cubicBezTo>
                      <a:pt x="182" y="51"/>
                      <a:pt x="192" y="69"/>
                      <a:pt x="180" y="75"/>
                    </a:cubicBezTo>
                    <a:lnTo>
                      <a:pt x="180" y="75"/>
                    </a:lnTo>
                    <a:cubicBezTo>
                      <a:pt x="141" y="96"/>
                      <a:pt x="99" y="113"/>
                      <a:pt x="54" y="123"/>
                    </a:cubicBezTo>
                    <a:lnTo>
                      <a:pt x="54" y="123"/>
                    </a:lnTo>
                    <a:cubicBezTo>
                      <a:pt x="91" y="146"/>
                      <a:pt x="126" y="172"/>
                      <a:pt x="159" y="201"/>
                    </a:cubicBezTo>
                    <a:lnTo>
                      <a:pt x="159" y="201"/>
                    </a:lnTo>
                    <a:cubicBezTo>
                      <a:pt x="158" y="196"/>
                      <a:pt x="158" y="189"/>
                      <a:pt x="166" y="186"/>
                    </a:cubicBezTo>
                    <a:lnTo>
                      <a:pt x="166" y="186"/>
                    </a:lnTo>
                    <a:cubicBezTo>
                      <a:pt x="180" y="184"/>
                      <a:pt x="193" y="180"/>
                      <a:pt x="206" y="173"/>
                    </a:cubicBezTo>
                    <a:lnTo>
                      <a:pt x="206" y="173"/>
                    </a:lnTo>
                    <a:cubicBezTo>
                      <a:pt x="208" y="163"/>
                      <a:pt x="208" y="153"/>
                      <a:pt x="209" y="144"/>
                    </a:cubicBezTo>
                    <a:lnTo>
                      <a:pt x="209" y="144"/>
                    </a:lnTo>
                    <a:cubicBezTo>
                      <a:pt x="195" y="150"/>
                      <a:pt x="182" y="155"/>
                      <a:pt x="167" y="161"/>
                    </a:cubicBezTo>
                    <a:lnTo>
                      <a:pt x="167" y="161"/>
                    </a:lnTo>
                    <a:cubicBezTo>
                      <a:pt x="155" y="167"/>
                      <a:pt x="149" y="148"/>
                      <a:pt x="160" y="143"/>
                    </a:cubicBezTo>
                    <a:lnTo>
                      <a:pt x="160" y="143"/>
                    </a:lnTo>
                    <a:cubicBezTo>
                      <a:pt x="176" y="134"/>
                      <a:pt x="195" y="129"/>
                      <a:pt x="212" y="123"/>
                    </a:cubicBezTo>
                    <a:lnTo>
                      <a:pt x="212" y="123"/>
                    </a:lnTo>
                    <a:cubicBezTo>
                      <a:pt x="213" y="121"/>
                      <a:pt x="213" y="118"/>
                      <a:pt x="213" y="114"/>
                    </a:cubicBezTo>
                    <a:lnTo>
                      <a:pt x="213" y="114"/>
                    </a:lnTo>
                    <a:cubicBezTo>
                      <a:pt x="201" y="117"/>
                      <a:pt x="189" y="118"/>
                      <a:pt x="176" y="118"/>
                    </a:cubicBezTo>
                    <a:lnTo>
                      <a:pt x="176" y="118"/>
                    </a:lnTo>
                    <a:cubicBezTo>
                      <a:pt x="166" y="118"/>
                      <a:pt x="163" y="100"/>
                      <a:pt x="175" y="100"/>
                    </a:cubicBezTo>
                    <a:lnTo>
                      <a:pt x="175" y="100"/>
                    </a:lnTo>
                    <a:cubicBezTo>
                      <a:pt x="189" y="100"/>
                      <a:pt x="203" y="100"/>
                      <a:pt x="216" y="97"/>
                    </a:cubicBezTo>
                    <a:lnTo>
                      <a:pt x="216" y="97"/>
                    </a:lnTo>
                    <a:cubicBezTo>
                      <a:pt x="221" y="71"/>
                      <a:pt x="225" y="44"/>
                      <a:pt x="233" y="21"/>
                    </a:cubicBezTo>
                    <a:lnTo>
                      <a:pt x="233" y="21"/>
                    </a:lnTo>
                    <a:cubicBezTo>
                      <a:pt x="238" y="0"/>
                      <a:pt x="268" y="4"/>
                      <a:pt x="266" y="26"/>
                    </a:cubicBezTo>
                    <a:lnTo>
                      <a:pt x="266" y="26"/>
                    </a:lnTo>
                    <a:cubicBezTo>
                      <a:pt x="260" y="67"/>
                      <a:pt x="252" y="107"/>
                      <a:pt x="247" y="150"/>
                    </a:cubicBezTo>
                    <a:lnTo>
                      <a:pt x="247" y="150"/>
                    </a:lnTo>
                    <a:cubicBezTo>
                      <a:pt x="241" y="190"/>
                      <a:pt x="235" y="231"/>
                      <a:pt x="230" y="272"/>
                    </a:cubicBezTo>
                    <a:lnTo>
                      <a:pt x="230" y="272"/>
                    </a:lnTo>
                    <a:cubicBezTo>
                      <a:pt x="229" y="282"/>
                      <a:pt x="213" y="289"/>
                      <a:pt x="206" y="281"/>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56" name="Freeform 386">
                <a:extLst>
                  <a:ext uri="{FF2B5EF4-FFF2-40B4-BE49-F238E27FC236}">
                    <a16:creationId xmlns:a16="http://schemas.microsoft.com/office/drawing/2014/main" id="{EAEF596D-AD18-0F41-BD30-8B0680BF018D}"/>
                  </a:ext>
                </a:extLst>
              </p:cNvPr>
              <p:cNvSpPr>
                <a:spLocks noChangeArrowheads="1"/>
              </p:cNvSpPr>
              <p:nvPr/>
            </p:nvSpPr>
            <p:spPr bwMode="auto">
              <a:xfrm>
                <a:off x="6703220" y="3920680"/>
                <a:ext cx="117126" cy="125903"/>
              </a:xfrm>
              <a:custGeom>
                <a:avLst/>
                <a:gdLst>
                  <a:gd name="T0" fmla="*/ 174 w 271"/>
                  <a:gd name="T1" fmla="*/ 195 h 290"/>
                  <a:gd name="T2" fmla="*/ 174 w 271"/>
                  <a:gd name="T3" fmla="*/ 195 h 290"/>
                  <a:gd name="T4" fmla="*/ 218 w 271"/>
                  <a:gd name="T5" fmla="*/ 182 h 290"/>
                  <a:gd name="T6" fmla="*/ 218 w 271"/>
                  <a:gd name="T7" fmla="*/ 182 h 290"/>
                  <a:gd name="T8" fmla="*/ 185 w 271"/>
                  <a:gd name="T9" fmla="*/ 157 h 290"/>
                  <a:gd name="T10" fmla="*/ 185 w 271"/>
                  <a:gd name="T11" fmla="*/ 157 h 290"/>
                  <a:gd name="T12" fmla="*/ 178 w 271"/>
                  <a:gd name="T13" fmla="*/ 190 h 290"/>
                  <a:gd name="T14" fmla="*/ 178 w 271"/>
                  <a:gd name="T15" fmla="*/ 190 h 290"/>
                  <a:gd name="T16" fmla="*/ 174 w 271"/>
                  <a:gd name="T17" fmla="*/ 195 h 290"/>
                  <a:gd name="T18" fmla="*/ 256 w 271"/>
                  <a:gd name="T19" fmla="*/ 201 h 290"/>
                  <a:gd name="T20" fmla="*/ 256 w 271"/>
                  <a:gd name="T21" fmla="*/ 201 h 290"/>
                  <a:gd name="T22" fmla="*/ 25 w 271"/>
                  <a:gd name="T23" fmla="*/ 284 h 290"/>
                  <a:gd name="T24" fmla="*/ 25 w 271"/>
                  <a:gd name="T25" fmla="*/ 284 h 290"/>
                  <a:gd name="T26" fmla="*/ 6 w 271"/>
                  <a:gd name="T27" fmla="*/ 267 h 290"/>
                  <a:gd name="T28" fmla="*/ 6 w 271"/>
                  <a:gd name="T29" fmla="*/ 267 h 290"/>
                  <a:gd name="T30" fmla="*/ 48 w 271"/>
                  <a:gd name="T31" fmla="*/ 109 h 290"/>
                  <a:gd name="T32" fmla="*/ 48 w 271"/>
                  <a:gd name="T33" fmla="*/ 109 h 290"/>
                  <a:gd name="T34" fmla="*/ 69 w 271"/>
                  <a:gd name="T35" fmla="*/ 111 h 290"/>
                  <a:gd name="T36" fmla="*/ 69 w 271"/>
                  <a:gd name="T37" fmla="*/ 111 h 290"/>
                  <a:gd name="T38" fmla="*/ 42 w 271"/>
                  <a:gd name="T39" fmla="*/ 245 h 290"/>
                  <a:gd name="T40" fmla="*/ 42 w 271"/>
                  <a:gd name="T41" fmla="*/ 245 h 290"/>
                  <a:gd name="T42" fmla="*/ 164 w 271"/>
                  <a:gd name="T43" fmla="*/ 198 h 290"/>
                  <a:gd name="T44" fmla="*/ 164 w 271"/>
                  <a:gd name="T45" fmla="*/ 198 h 290"/>
                  <a:gd name="T46" fmla="*/ 156 w 271"/>
                  <a:gd name="T47" fmla="*/ 186 h 290"/>
                  <a:gd name="T48" fmla="*/ 156 w 271"/>
                  <a:gd name="T49" fmla="*/ 186 h 290"/>
                  <a:gd name="T50" fmla="*/ 166 w 271"/>
                  <a:gd name="T51" fmla="*/ 142 h 290"/>
                  <a:gd name="T52" fmla="*/ 166 w 271"/>
                  <a:gd name="T53" fmla="*/ 142 h 290"/>
                  <a:gd name="T54" fmla="*/ 143 w 271"/>
                  <a:gd name="T55" fmla="*/ 125 h 290"/>
                  <a:gd name="T56" fmla="*/ 143 w 271"/>
                  <a:gd name="T57" fmla="*/ 125 h 290"/>
                  <a:gd name="T58" fmla="*/ 135 w 271"/>
                  <a:gd name="T59" fmla="*/ 170 h 290"/>
                  <a:gd name="T60" fmla="*/ 135 w 271"/>
                  <a:gd name="T61" fmla="*/ 170 h 290"/>
                  <a:gd name="T62" fmla="*/ 115 w 271"/>
                  <a:gd name="T63" fmla="*/ 166 h 290"/>
                  <a:gd name="T64" fmla="*/ 115 w 271"/>
                  <a:gd name="T65" fmla="*/ 166 h 290"/>
                  <a:gd name="T66" fmla="*/ 127 w 271"/>
                  <a:gd name="T67" fmla="*/ 111 h 290"/>
                  <a:gd name="T68" fmla="*/ 127 w 271"/>
                  <a:gd name="T69" fmla="*/ 111 h 290"/>
                  <a:gd name="T70" fmla="*/ 120 w 271"/>
                  <a:gd name="T71" fmla="*/ 106 h 290"/>
                  <a:gd name="T72" fmla="*/ 120 w 271"/>
                  <a:gd name="T73" fmla="*/ 106 h 290"/>
                  <a:gd name="T74" fmla="*/ 103 w 271"/>
                  <a:gd name="T75" fmla="*/ 138 h 290"/>
                  <a:gd name="T76" fmla="*/ 103 w 271"/>
                  <a:gd name="T77" fmla="*/ 138 h 290"/>
                  <a:gd name="T78" fmla="*/ 88 w 271"/>
                  <a:gd name="T79" fmla="*/ 129 h 290"/>
                  <a:gd name="T80" fmla="*/ 88 w 271"/>
                  <a:gd name="T81" fmla="*/ 129 h 290"/>
                  <a:gd name="T82" fmla="*/ 107 w 271"/>
                  <a:gd name="T83" fmla="*/ 94 h 290"/>
                  <a:gd name="T84" fmla="*/ 107 w 271"/>
                  <a:gd name="T85" fmla="*/ 94 h 290"/>
                  <a:gd name="T86" fmla="*/ 52 w 271"/>
                  <a:gd name="T87" fmla="*/ 39 h 290"/>
                  <a:gd name="T88" fmla="*/ 52 w 271"/>
                  <a:gd name="T89" fmla="*/ 39 h 290"/>
                  <a:gd name="T90" fmla="*/ 75 w 271"/>
                  <a:gd name="T91" fmla="*/ 14 h 290"/>
                  <a:gd name="T92" fmla="*/ 75 w 271"/>
                  <a:gd name="T93" fmla="*/ 14 h 290"/>
                  <a:gd name="T94" fmla="*/ 168 w 271"/>
                  <a:gd name="T95" fmla="*/ 96 h 290"/>
                  <a:gd name="T96" fmla="*/ 168 w 271"/>
                  <a:gd name="T97" fmla="*/ 96 h 290"/>
                  <a:gd name="T98" fmla="*/ 261 w 271"/>
                  <a:gd name="T99" fmla="*/ 178 h 290"/>
                  <a:gd name="T100" fmla="*/ 261 w 271"/>
                  <a:gd name="T101" fmla="*/ 178 h 290"/>
                  <a:gd name="T102" fmla="*/ 256 w 271"/>
                  <a:gd name="T103" fmla="*/ 201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1" h="290">
                    <a:moveTo>
                      <a:pt x="174" y="195"/>
                    </a:moveTo>
                    <a:lnTo>
                      <a:pt x="174" y="195"/>
                    </a:lnTo>
                    <a:cubicBezTo>
                      <a:pt x="189" y="191"/>
                      <a:pt x="205" y="186"/>
                      <a:pt x="218" y="182"/>
                    </a:cubicBezTo>
                    <a:lnTo>
                      <a:pt x="218" y="182"/>
                    </a:lnTo>
                    <a:cubicBezTo>
                      <a:pt x="207" y="174"/>
                      <a:pt x="195" y="166"/>
                      <a:pt x="185" y="157"/>
                    </a:cubicBezTo>
                    <a:lnTo>
                      <a:pt x="185" y="157"/>
                    </a:lnTo>
                    <a:cubicBezTo>
                      <a:pt x="184" y="169"/>
                      <a:pt x="181" y="179"/>
                      <a:pt x="178" y="190"/>
                    </a:cubicBezTo>
                    <a:lnTo>
                      <a:pt x="178" y="190"/>
                    </a:lnTo>
                    <a:cubicBezTo>
                      <a:pt x="177" y="192"/>
                      <a:pt x="176" y="194"/>
                      <a:pt x="174" y="195"/>
                    </a:cubicBezTo>
                    <a:close/>
                    <a:moveTo>
                      <a:pt x="256" y="201"/>
                    </a:moveTo>
                    <a:lnTo>
                      <a:pt x="256" y="201"/>
                    </a:lnTo>
                    <a:cubicBezTo>
                      <a:pt x="176" y="222"/>
                      <a:pt x="98" y="244"/>
                      <a:pt x="25" y="284"/>
                    </a:cubicBezTo>
                    <a:lnTo>
                      <a:pt x="25" y="284"/>
                    </a:lnTo>
                    <a:cubicBezTo>
                      <a:pt x="13" y="289"/>
                      <a:pt x="0" y="279"/>
                      <a:pt x="6" y="267"/>
                    </a:cubicBezTo>
                    <a:lnTo>
                      <a:pt x="6" y="267"/>
                    </a:lnTo>
                    <a:cubicBezTo>
                      <a:pt x="29" y="217"/>
                      <a:pt x="43" y="163"/>
                      <a:pt x="48" y="109"/>
                    </a:cubicBezTo>
                    <a:lnTo>
                      <a:pt x="48" y="109"/>
                    </a:lnTo>
                    <a:cubicBezTo>
                      <a:pt x="50" y="96"/>
                      <a:pt x="71" y="99"/>
                      <a:pt x="69" y="111"/>
                    </a:cubicBezTo>
                    <a:lnTo>
                      <a:pt x="69" y="111"/>
                    </a:lnTo>
                    <a:cubicBezTo>
                      <a:pt x="65" y="157"/>
                      <a:pt x="56" y="201"/>
                      <a:pt x="42" y="245"/>
                    </a:cubicBezTo>
                    <a:lnTo>
                      <a:pt x="42" y="245"/>
                    </a:lnTo>
                    <a:cubicBezTo>
                      <a:pt x="80" y="225"/>
                      <a:pt x="122" y="209"/>
                      <a:pt x="164" y="198"/>
                    </a:cubicBezTo>
                    <a:lnTo>
                      <a:pt x="164" y="198"/>
                    </a:lnTo>
                    <a:cubicBezTo>
                      <a:pt x="159" y="196"/>
                      <a:pt x="153" y="192"/>
                      <a:pt x="156" y="186"/>
                    </a:cubicBezTo>
                    <a:lnTo>
                      <a:pt x="156" y="186"/>
                    </a:lnTo>
                    <a:cubicBezTo>
                      <a:pt x="161" y="171"/>
                      <a:pt x="165" y="157"/>
                      <a:pt x="166" y="142"/>
                    </a:cubicBezTo>
                    <a:lnTo>
                      <a:pt x="166" y="142"/>
                    </a:lnTo>
                    <a:cubicBezTo>
                      <a:pt x="159" y="137"/>
                      <a:pt x="151" y="131"/>
                      <a:pt x="143" y="125"/>
                    </a:cubicBezTo>
                    <a:lnTo>
                      <a:pt x="143" y="125"/>
                    </a:lnTo>
                    <a:cubicBezTo>
                      <a:pt x="140" y="140"/>
                      <a:pt x="138" y="155"/>
                      <a:pt x="135" y="170"/>
                    </a:cubicBezTo>
                    <a:lnTo>
                      <a:pt x="135" y="170"/>
                    </a:lnTo>
                    <a:cubicBezTo>
                      <a:pt x="132" y="183"/>
                      <a:pt x="114" y="178"/>
                      <a:pt x="115" y="166"/>
                    </a:cubicBezTo>
                    <a:lnTo>
                      <a:pt x="115" y="166"/>
                    </a:lnTo>
                    <a:cubicBezTo>
                      <a:pt x="118" y="148"/>
                      <a:pt x="122" y="129"/>
                      <a:pt x="127" y="111"/>
                    </a:cubicBezTo>
                    <a:lnTo>
                      <a:pt x="127" y="111"/>
                    </a:lnTo>
                    <a:cubicBezTo>
                      <a:pt x="126" y="109"/>
                      <a:pt x="123" y="107"/>
                      <a:pt x="120" y="106"/>
                    </a:cubicBezTo>
                    <a:lnTo>
                      <a:pt x="120" y="106"/>
                    </a:lnTo>
                    <a:cubicBezTo>
                      <a:pt x="115" y="116"/>
                      <a:pt x="110" y="128"/>
                      <a:pt x="103" y="138"/>
                    </a:cubicBezTo>
                    <a:lnTo>
                      <a:pt x="103" y="138"/>
                    </a:lnTo>
                    <a:cubicBezTo>
                      <a:pt x="97" y="148"/>
                      <a:pt x="80" y="138"/>
                      <a:pt x="88" y="129"/>
                    </a:cubicBezTo>
                    <a:lnTo>
                      <a:pt x="88" y="129"/>
                    </a:lnTo>
                    <a:cubicBezTo>
                      <a:pt x="96" y="117"/>
                      <a:pt x="102" y="106"/>
                      <a:pt x="107" y="94"/>
                    </a:cubicBezTo>
                    <a:lnTo>
                      <a:pt x="107" y="94"/>
                    </a:lnTo>
                    <a:cubicBezTo>
                      <a:pt x="88" y="75"/>
                      <a:pt x="69" y="58"/>
                      <a:pt x="52" y="39"/>
                    </a:cubicBezTo>
                    <a:lnTo>
                      <a:pt x="52" y="39"/>
                    </a:lnTo>
                    <a:cubicBezTo>
                      <a:pt x="36" y="23"/>
                      <a:pt x="57" y="0"/>
                      <a:pt x="75" y="14"/>
                    </a:cubicBezTo>
                    <a:lnTo>
                      <a:pt x="75" y="14"/>
                    </a:lnTo>
                    <a:cubicBezTo>
                      <a:pt x="106" y="40"/>
                      <a:pt x="136" y="69"/>
                      <a:pt x="168" y="96"/>
                    </a:cubicBezTo>
                    <a:lnTo>
                      <a:pt x="168" y="96"/>
                    </a:lnTo>
                    <a:cubicBezTo>
                      <a:pt x="199" y="123"/>
                      <a:pt x="231" y="150"/>
                      <a:pt x="261" y="178"/>
                    </a:cubicBezTo>
                    <a:lnTo>
                      <a:pt x="261" y="178"/>
                    </a:lnTo>
                    <a:cubicBezTo>
                      <a:pt x="270" y="184"/>
                      <a:pt x="268" y="200"/>
                      <a:pt x="256" y="201"/>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57" name="Freeform 387">
                <a:extLst>
                  <a:ext uri="{FF2B5EF4-FFF2-40B4-BE49-F238E27FC236}">
                    <a16:creationId xmlns:a16="http://schemas.microsoft.com/office/drawing/2014/main" id="{8994AAB2-0DF3-0345-A251-B16BC55FF367}"/>
                  </a:ext>
                </a:extLst>
              </p:cNvPr>
              <p:cNvSpPr>
                <a:spLocks noChangeArrowheads="1"/>
              </p:cNvSpPr>
              <p:nvPr/>
            </p:nvSpPr>
            <p:spPr bwMode="auto">
              <a:xfrm>
                <a:off x="8338595" y="3932392"/>
                <a:ext cx="125911" cy="114191"/>
              </a:xfrm>
              <a:custGeom>
                <a:avLst/>
                <a:gdLst>
                  <a:gd name="T0" fmla="*/ 194 w 288"/>
                  <a:gd name="T1" fmla="*/ 221 h 265"/>
                  <a:gd name="T2" fmla="*/ 194 w 288"/>
                  <a:gd name="T3" fmla="*/ 221 h 265"/>
                  <a:gd name="T4" fmla="*/ 238 w 288"/>
                  <a:gd name="T5" fmla="*/ 221 h 265"/>
                  <a:gd name="T6" fmla="*/ 238 w 288"/>
                  <a:gd name="T7" fmla="*/ 221 h 265"/>
                  <a:gd name="T8" fmla="*/ 213 w 288"/>
                  <a:gd name="T9" fmla="*/ 188 h 265"/>
                  <a:gd name="T10" fmla="*/ 213 w 288"/>
                  <a:gd name="T11" fmla="*/ 188 h 265"/>
                  <a:gd name="T12" fmla="*/ 197 w 288"/>
                  <a:gd name="T13" fmla="*/ 217 h 265"/>
                  <a:gd name="T14" fmla="*/ 197 w 288"/>
                  <a:gd name="T15" fmla="*/ 217 h 265"/>
                  <a:gd name="T16" fmla="*/ 194 w 288"/>
                  <a:gd name="T17" fmla="*/ 221 h 265"/>
                  <a:gd name="T18" fmla="*/ 268 w 288"/>
                  <a:gd name="T19" fmla="*/ 252 h 265"/>
                  <a:gd name="T20" fmla="*/ 268 w 288"/>
                  <a:gd name="T21" fmla="*/ 252 h 265"/>
                  <a:gd name="T22" fmla="*/ 24 w 288"/>
                  <a:gd name="T23" fmla="*/ 262 h 265"/>
                  <a:gd name="T24" fmla="*/ 24 w 288"/>
                  <a:gd name="T25" fmla="*/ 262 h 265"/>
                  <a:gd name="T26" fmla="*/ 11 w 288"/>
                  <a:gd name="T27" fmla="*/ 239 h 265"/>
                  <a:gd name="T28" fmla="*/ 11 w 288"/>
                  <a:gd name="T29" fmla="*/ 239 h 265"/>
                  <a:gd name="T30" fmla="*/ 98 w 288"/>
                  <a:gd name="T31" fmla="*/ 101 h 265"/>
                  <a:gd name="T32" fmla="*/ 98 w 288"/>
                  <a:gd name="T33" fmla="*/ 101 h 265"/>
                  <a:gd name="T34" fmla="*/ 117 w 288"/>
                  <a:gd name="T35" fmla="*/ 110 h 265"/>
                  <a:gd name="T36" fmla="*/ 117 w 288"/>
                  <a:gd name="T37" fmla="*/ 110 h 265"/>
                  <a:gd name="T38" fmla="*/ 52 w 288"/>
                  <a:gd name="T39" fmla="*/ 229 h 265"/>
                  <a:gd name="T40" fmla="*/ 52 w 288"/>
                  <a:gd name="T41" fmla="*/ 229 h 265"/>
                  <a:gd name="T42" fmla="*/ 182 w 288"/>
                  <a:gd name="T43" fmla="*/ 221 h 265"/>
                  <a:gd name="T44" fmla="*/ 182 w 288"/>
                  <a:gd name="T45" fmla="*/ 221 h 265"/>
                  <a:gd name="T46" fmla="*/ 178 w 288"/>
                  <a:gd name="T47" fmla="*/ 205 h 265"/>
                  <a:gd name="T48" fmla="*/ 178 w 288"/>
                  <a:gd name="T49" fmla="*/ 205 h 265"/>
                  <a:gd name="T50" fmla="*/ 200 w 288"/>
                  <a:gd name="T51" fmla="*/ 168 h 265"/>
                  <a:gd name="T52" fmla="*/ 200 w 288"/>
                  <a:gd name="T53" fmla="*/ 168 h 265"/>
                  <a:gd name="T54" fmla="*/ 184 w 288"/>
                  <a:gd name="T55" fmla="*/ 145 h 265"/>
                  <a:gd name="T56" fmla="*/ 184 w 288"/>
                  <a:gd name="T57" fmla="*/ 145 h 265"/>
                  <a:gd name="T58" fmla="*/ 162 w 288"/>
                  <a:gd name="T59" fmla="*/ 185 h 265"/>
                  <a:gd name="T60" fmla="*/ 162 w 288"/>
                  <a:gd name="T61" fmla="*/ 185 h 265"/>
                  <a:gd name="T62" fmla="*/ 145 w 288"/>
                  <a:gd name="T63" fmla="*/ 176 h 265"/>
                  <a:gd name="T64" fmla="*/ 145 w 288"/>
                  <a:gd name="T65" fmla="*/ 176 h 265"/>
                  <a:gd name="T66" fmla="*/ 173 w 288"/>
                  <a:gd name="T67" fmla="*/ 128 h 265"/>
                  <a:gd name="T68" fmla="*/ 173 w 288"/>
                  <a:gd name="T69" fmla="*/ 128 h 265"/>
                  <a:gd name="T70" fmla="*/ 167 w 288"/>
                  <a:gd name="T71" fmla="*/ 120 h 265"/>
                  <a:gd name="T72" fmla="*/ 167 w 288"/>
                  <a:gd name="T73" fmla="*/ 120 h 265"/>
                  <a:gd name="T74" fmla="*/ 142 w 288"/>
                  <a:gd name="T75" fmla="*/ 146 h 265"/>
                  <a:gd name="T76" fmla="*/ 142 w 288"/>
                  <a:gd name="T77" fmla="*/ 146 h 265"/>
                  <a:gd name="T78" fmla="*/ 129 w 288"/>
                  <a:gd name="T79" fmla="*/ 133 h 265"/>
                  <a:gd name="T80" fmla="*/ 129 w 288"/>
                  <a:gd name="T81" fmla="*/ 133 h 265"/>
                  <a:gd name="T82" fmla="*/ 158 w 288"/>
                  <a:gd name="T83" fmla="*/ 104 h 265"/>
                  <a:gd name="T84" fmla="*/ 158 w 288"/>
                  <a:gd name="T85" fmla="*/ 104 h 265"/>
                  <a:gd name="T86" fmla="*/ 123 w 288"/>
                  <a:gd name="T87" fmla="*/ 36 h 265"/>
                  <a:gd name="T88" fmla="*/ 123 w 288"/>
                  <a:gd name="T89" fmla="*/ 36 h 265"/>
                  <a:gd name="T90" fmla="*/ 150 w 288"/>
                  <a:gd name="T91" fmla="*/ 18 h 265"/>
                  <a:gd name="T92" fmla="*/ 150 w 288"/>
                  <a:gd name="T93" fmla="*/ 18 h 265"/>
                  <a:gd name="T94" fmla="*/ 216 w 288"/>
                  <a:gd name="T95" fmla="*/ 125 h 265"/>
                  <a:gd name="T96" fmla="*/ 216 w 288"/>
                  <a:gd name="T97" fmla="*/ 125 h 265"/>
                  <a:gd name="T98" fmla="*/ 282 w 288"/>
                  <a:gd name="T99" fmla="*/ 230 h 265"/>
                  <a:gd name="T100" fmla="*/ 282 w 288"/>
                  <a:gd name="T101" fmla="*/ 230 h 265"/>
                  <a:gd name="T102" fmla="*/ 268 w 288"/>
                  <a:gd name="T103" fmla="*/ 252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8" h="265">
                    <a:moveTo>
                      <a:pt x="194" y="221"/>
                    </a:moveTo>
                    <a:lnTo>
                      <a:pt x="194" y="221"/>
                    </a:lnTo>
                    <a:cubicBezTo>
                      <a:pt x="208" y="221"/>
                      <a:pt x="224" y="221"/>
                      <a:pt x="238" y="221"/>
                    </a:cubicBezTo>
                    <a:lnTo>
                      <a:pt x="238" y="221"/>
                    </a:lnTo>
                    <a:cubicBezTo>
                      <a:pt x="230" y="210"/>
                      <a:pt x="221" y="198"/>
                      <a:pt x="213" y="188"/>
                    </a:cubicBezTo>
                    <a:lnTo>
                      <a:pt x="213" y="188"/>
                    </a:lnTo>
                    <a:cubicBezTo>
                      <a:pt x="209" y="198"/>
                      <a:pt x="204" y="208"/>
                      <a:pt x="197" y="217"/>
                    </a:cubicBezTo>
                    <a:lnTo>
                      <a:pt x="197" y="217"/>
                    </a:lnTo>
                    <a:cubicBezTo>
                      <a:pt x="195" y="218"/>
                      <a:pt x="195" y="220"/>
                      <a:pt x="194" y="221"/>
                    </a:cubicBezTo>
                    <a:close/>
                    <a:moveTo>
                      <a:pt x="268" y="252"/>
                    </a:moveTo>
                    <a:lnTo>
                      <a:pt x="268" y="252"/>
                    </a:lnTo>
                    <a:cubicBezTo>
                      <a:pt x="186" y="247"/>
                      <a:pt x="106" y="244"/>
                      <a:pt x="24" y="262"/>
                    </a:cubicBezTo>
                    <a:lnTo>
                      <a:pt x="24" y="262"/>
                    </a:lnTo>
                    <a:cubicBezTo>
                      <a:pt x="11" y="264"/>
                      <a:pt x="0" y="250"/>
                      <a:pt x="11" y="239"/>
                    </a:cubicBezTo>
                    <a:lnTo>
                      <a:pt x="11" y="239"/>
                    </a:lnTo>
                    <a:cubicBezTo>
                      <a:pt x="48" y="198"/>
                      <a:pt x="75" y="151"/>
                      <a:pt x="98" y="101"/>
                    </a:cubicBezTo>
                    <a:lnTo>
                      <a:pt x="98" y="101"/>
                    </a:lnTo>
                    <a:cubicBezTo>
                      <a:pt x="102" y="91"/>
                      <a:pt x="123" y="99"/>
                      <a:pt x="117" y="110"/>
                    </a:cubicBezTo>
                    <a:lnTo>
                      <a:pt x="117" y="110"/>
                    </a:lnTo>
                    <a:cubicBezTo>
                      <a:pt x="100" y="152"/>
                      <a:pt x="78" y="192"/>
                      <a:pt x="52" y="229"/>
                    </a:cubicBezTo>
                    <a:lnTo>
                      <a:pt x="52" y="229"/>
                    </a:lnTo>
                    <a:cubicBezTo>
                      <a:pt x="94" y="221"/>
                      <a:pt x="138" y="220"/>
                      <a:pt x="182" y="221"/>
                    </a:cubicBezTo>
                    <a:lnTo>
                      <a:pt x="182" y="221"/>
                    </a:lnTo>
                    <a:cubicBezTo>
                      <a:pt x="176" y="217"/>
                      <a:pt x="173" y="212"/>
                      <a:pt x="178" y="205"/>
                    </a:cubicBezTo>
                    <a:lnTo>
                      <a:pt x="178" y="205"/>
                    </a:lnTo>
                    <a:cubicBezTo>
                      <a:pt x="186" y="195"/>
                      <a:pt x="194" y="181"/>
                      <a:pt x="200" y="168"/>
                    </a:cubicBezTo>
                    <a:lnTo>
                      <a:pt x="200" y="168"/>
                    </a:lnTo>
                    <a:cubicBezTo>
                      <a:pt x="195" y="160"/>
                      <a:pt x="190" y="152"/>
                      <a:pt x="184" y="145"/>
                    </a:cubicBezTo>
                    <a:lnTo>
                      <a:pt x="184" y="145"/>
                    </a:lnTo>
                    <a:cubicBezTo>
                      <a:pt x="176" y="158"/>
                      <a:pt x="170" y="172"/>
                      <a:pt x="162" y="185"/>
                    </a:cubicBezTo>
                    <a:lnTo>
                      <a:pt x="162" y="185"/>
                    </a:lnTo>
                    <a:cubicBezTo>
                      <a:pt x="157" y="197"/>
                      <a:pt x="141" y="187"/>
                      <a:pt x="145" y="176"/>
                    </a:cubicBezTo>
                    <a:lnTo>
                      <a:pt x="145" y="176"/>
                    </a:lnTo>
                    <a:cubicBezTo>
                      <a:pt x="153" y="159"/>
                      <a:pt x="162" y="142"/>
                      <a:pt x="173" y="128"/>
                    </a:cubicBezTo>
                    <a:lnTo>
                      <a:pt x="173" y="128"/>
                    </a:lnTo>
                    <a:cubicBezTo>
                      <a:pt x="171" y="125"/>
                      <a:pt x="170" y="122"/>
                      <a:pt x="167" y="120"/>
                    </a:cubicBezTo>
                    <a:lnTo>
                      <a:pt x="167" y="120"/>
                    </a:lnTo>
                    <a:cubicBezTo>
                      <a:pt x="159" y="129"/>
                      <a:pt x="151" y="138"/>
                      <a:pt x="142" y="146"/>
                    </a:cubicBezTo>
                    <a:lnTo>
                      <a:pt x="142" y="146"/>
                    </a:lnTo>
                    <a:cubicBezTo>
                      <a:pt x="133" y="154"/>
                      <a:pt x="119" y="139"/>
                      <a:pt x="129" y="133"/>
                    </a:cubicBezTo>
                    <a:lnTo>
                      <a:pt x="129" y="133"/>
                    </a:lnTo>
                    <a:cubicBezTo>
                      <a:pt x="140" y="124"/>
                      <a:pt x="149" y="114"/>
                      <a:pt x="158" y="104"/>
                    </a:cubicBezTo>
                    <a:lnTo>
                      <a:pt x="158" y="104"/>
                    </a:lnTo>
                    <a:cubicBezTo>
                      <a:pt x="145" y="82"/>
                      <a:pt x="133" y="58"/>
                      <a:pt x="123" y="36"/>
                    </a:cubicBezTo>
                    <a:lnTo>
                      <a:pt x="123" y="36"/>
                    </a:lnTo>
                    <a:cubicBezTo>
                      <a:pt x="113" y="16"/>
                      <a:pt x="138" y="0"/>
                      <a:pt x="150" y="18"/>
                    </a:cubicBezTo>
                    <a:lnTo>
                      <a:pt x="150" y="18"/>
                    </a:lnTo>
                    <a:cubicBezTo>
                      <a:pt x="174" y="53"/>
                      <a:pt x="194" y="89"/>
                      <a:pt x="216" y="125"/>
                    </a:cubicBezTo>
                    <a:lnTo>
                      <a:pt x="216" y="125"/>
                    </a:lnTo>
                    <a:cubicBezTo>
                      <a:pt x="237" y="159"/>
                      <a:pt x="259" y="195"/>
                      <a:pt x="282" y="230"/>
                    </a:cubicBezTo>
                    <a:lnTo>
                      <a:pt x="282" y="230"/>
                    </a:lnTo>
                    <a:cubicBezTo>
                      <a:pt x="287" y="239"/>
                      <a:pt x="279" y="252"/>
                      <a:pt x="268" y="252"/>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58" name="Freeform 388">
                <a:extLst>
                  <a:ext uri="{FF2B5EF4-FFF2-40B4-BE49-F238E27FC236}">
                    <a16:creationId xmlns:a16="http://schemas.microsoft.com/office/drawing/2014/main" id="{5BF11090-1D58-0043-8761-04D868CE4C8A}"/>
                  </a:ext>
                </a:extLst>
              </p:cNvPr>
              <p:cNvSpPr>
                <a:spLocks noChangeArrowheads="1"/>
              </p:cNvSpPr>
              <p:nvPr/>
            </p:nvSpPr>
            <p:spPr bwMode="auto">
              <a:xfrm>
                <a:off x="8978397" y="3938248"/>
                <a:ext cx="111270" cy="125903"/>
              </a:xfrm>
              <a:custGeom>
                <a:avLst/>
                <a:gdLst>
                  <a:gd name="T0" fmla="*/ 79 w 256"/>
                  <a:gd name="T1" fmla="*/ 76 h 291"/>
                  <a:gd name="T2" fmla="*/ 79 w 256"/>
                  <a:gd name="T3" fmla="*/ 76 h 291"/>
                  <a:gd name="T4" fmla="*/ 43 w 256"/>
                  <a:gd name="T5" fmla="*/ 49 h 291"/>
                  <a:gd name="T6" fmla="*/ 43 w 256"/>
                  <a:gd name="T7" fmla="*/ 49 h 291"/>
                  <a:gd name="T8" fmla="*/ 45 w 256"/>
                  <a:gd name="T9" fmla="*/ 90 h 291"/>
                  <a:gd name="T10" fmla="*/ 45 w 256"/>
                  <a:gd name="T11" fmla="*/ 90 h 291"/>
                  <a:gd name="T12" fmla="*/ 74 w 256"/>
                  <a:gd name="T13" fmla="*/ 76 h 291"/>
                  <a:gd name="T14" fmla="*/ 74 w 256"/>
                  <a:gd name="T15" fmla="*/ 76 h 291"/>
                  <a:gd name="T16" fmla="*/ 79 w 256"/>
                  <a:gd name="T17" fmla="*/ 76 h 291"/>
                  <a:gd name="T18" fmla="*/ 35 w 256"/>
                  <a:gd name="T19" fmla="*/ 6 h 291"/>
                  <a:gd name="T20" fmla="*/ 35 w 256"/>
                  <a:gd name="T21" fmla="*/ 6 h 291"/>
                  <a:gd name="T22" fmla="*/ 244 w 256"/>
                  <a:gd name="T23" fmla="*/ 136 h 291"/>
                  <a:gd name="T24" fmla="*/ 244 w 256"/>
                  <a:gd name="T25" fmla="*/ 136 h 291"/>
                  <a:gd name="T26" fmla="*/ 241 w 256"/>
                  <a:gd name="T27" fmla="*/ 162 h 291"/>
                  <a:gd name="T28" fmla="*/ 241 w 256"/>
                  <a:gd name="T29" fmla="*/ 162 h 291"/>
                  <a:gd name="T30" fmla="*/ 91 w 256"/>
                  <a:gd name="T31" fmla="*/ 227 h 291"/>
                  <a:gd name="T32" fmla="*/ 91 w 256"/>
                  <a:gd name="T33" fmla="*/ 227 h 291"/>
                  <a:gd name="T34" fmla="*/ 79 w 256"/>
                  <a:gd name="T35" fmla="*/ 210 h 291"/>
                  <a:gd name="T36" fmla="*/ 79 w 256"/>
                  <a:gd name="T37" fmla="*/ 210 h 291"/>
                  <a:gd name="T38" fmla="*/ 201 w 256"/>
                  <a:gd name="T39" fmla="*/ 148 h 291"/>
                  <a:gd name="T40" fmla="*/ 201 w 256"/>
                  <a:gd name="T41" fmla="*/ 148 h 291"/>
                  <a:gd name="T42" fmla="*/ 88 w 256"/>
                  <a:gd name="T43" fmla="*/ 82 h 291"/>
                  <a:gd name="T44" fmla="*/ 88 w 256"/>
                  <a:gd name="T45" fmla="*/ 82 h 291"/>
                  <a:gd name="T46" fmla="*/ 85 w 256"/>
                  <a:gd name="T47" fmla="*/ 95 h 291"/>
                  <a:gd name="T48" fmla="*/ 85 w 256"/>
                  <a:gd name="T49" fmla="*/ 95 h 291"/>
                  <a:gd name="T50" fmla="*/ 45 w 256"/>
                  <a:gd name="T51" fmla="*/ 115 h 291"/>
                  <a:gd name="T52" fmla="*/ 45 w 256"/>
                  <a:gd name="T53" fmla="*/ 115 h 291"/>
                  <a:gd name="T54" fmla="*/ 45 w 256"/>
                  <a:gd name="T55" fmla="*/ 144 h 291"/>
                  <a:gd name="T56" fmla="*/ 45 w 256"/>
                  <a:gd name="T57" fmla="*/ 144 h 291"/>
                  <a:gd name="T58" fmla="*/ 86 w 256"/>
                  <a:gd name="T59" fmla="*/ 122 h 291"/>
                  <a:gd name="T60" fmla="*/ 86 w 256"/>
                  <a:gd name="T61" fmla="*/ 122 h 291"/>
                  <a:gd name="T62" fmla="*/ 94 w 256"/>
                  <a:gd name="T63" fmla="*/ 139 h 291"/>
                  <a:gd name="T64" fmla="*/ 94 w 256"/>
                  <a:gd name="T65" fmla="*/ 139 h 291"/>
                  <a:gd name="T66" fmla="*/ 44 w 256"/>
                  <a:gd name="T67" fmla="*/ 164 h 291"/>
                  <a:gd name="T68" fmla="*/ 44 w 256"/>
                  <a:gd name="T69" fmla="*/ 164 h 291"/>
                  <a:gd name="T70" fmla="*/ 44 w 256"/>
                  <a:gd name="T71" fmla="*/ 173 h 291"/>
                  <a:gd name="T72" fmla="*/ 44 w 256"/>
                  <a:gd name="T73" fmla="*/ 173 h 291"/>
                  <a:gd name="T74" fmla="*/ 79 w 256"/>
                  <a:gd name="T75" fmla="*/ 166 h 291"/>
                  <a:gd name="T76" fmla="*/ 79 w 256"/>
                  <a:gd name="T77" fmla="*/ 166 h 291"/>
                  <a:gd name="T78" fmla="*/ 83 w 256"/>
                  <a:gd name="T79" fmla="*/ 185 h 291"/>
                  <a:gd name="T80" fmla="*/ 83 w 256"/>
                  <a:gd name="T81" fmla="*/ 185 h 291"/>
                  <a:gd name="T82" fmla="*/ 43 w 256"/>
                  <a:gd name="T83" fmla="*/ 190 h 291"/>
                  <a:gd name="T84" fmla="*/ 43 w 256"/>
                  <a:gd name="T85" fmla="*/ 190 h 291"/>
                  <a:gd name="T86" fmla="*/ 35 w 256"/>
                  <a:gd name="T87" fmla="*/ 269 h 291"/>
                  <a:gd name="T88" fmla="*/ 35 w 256"/>
                  <a:gd name="T89" fmla="*/ 269 h 291"/>
                  <a:gd name="T90" fmla="*/ 0 w 256"/>
                  <a:gd name="T91" fmla="*/ 266 h 291"/>
                  <a:gd name="T92" fmla="*/ 0 w 256"/>
                  <a:gd name="T93" fmla="*/ 266 h 291"/>
                  <a:gd name="T94" fmla="*/ 7 w 256"/>
                  <a:gd name="T95" fmla="*/ 143 h 291"/>
                  <a:gd name="T96" fmla="*/ 7 w 256"/>
                  <a:gd name="T97" fmla="*/ 143 h 291"/>
                  <a:gd name="T98" fmla="*/ 12 w 256"/>
                  <a:gd name="T99" fmla="*/ 18 h 291"/>
                  <a:gd name="T100" fmla="*/ 12 w 256"/>
                  <a:gd name="T101" fmla="*/ 18 h 291"/>
                  <a:gd name="T102" fmla="*/ 35 w 256"/>
                  <a:gd name="T103" fmla="*/ 6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6" h="291">
                    <a:moveTo>
                      <a:pt x="79" y="76"/>
                    </a:moveTo>
                    <a:lnTo>
                      <a:pt x="79" y="76"/>
                    </a:lnTo>
                    <a:cubicBezTo>
                      <a:pt x="67" y="67"/>
                      <a:pt x="56" y="57"/>
                      <a:pt x="43" y="49"/>
                    </a:cubicBezTo>
                    <a:lnTo>
                      <a:pt x="43" y="49"/>
                    </a:lnTo>
                    <a:cubicBezTo>
                      <a:pt x="44" y="63"/>
                      <a:pt x="45" y="77"/>
                      <a:pt x="45" y="90"/>
                    </a:cubicBezTo>
                    <a:lnTo>
                      <a:pt x="45" y="90"/>
                    </a:lnTo>
                    <a:cubicBezTo>
                      <a:pt x="54" y="84"/>
                      <a:pt x="64" y="80"/>
                      <a:pt x="74" y="76"/>
                    </a:cubicBezTo>
                    <a:lnTo>
                      <a:pt x="74" y="76"/>
                    </a:lnTo>
                    <a:cubicBezTo>
                      <a:pt x="77" y="76"/>
                      <a:pt x="78" y="76"/>
                      <a:pt x="79" y="76"/>
                    </a:cubicBezTo>
                    <a:close/>
                    <a:moveTo>
                      <a:pt x="35" y="6"/>
                    </a:moveTo>
                    <a:lnTo>
                      <a:pt x="35" y="6"/>
                    </a:lnTo>
                    <a:cubicBezTo>
                      <a:pt x="100" y="57"/>
                      <a:pt x="166" y="105"/>
                      <a:pt x="244" y="136"/>
                    </a:cubicBezTo>
                    <a:lnTo>
                      <a:pt x="244" y="136"/>
                    </a:lnTo>
                    <a:cubicBezTo>
                      <a:pt x="255" y="143"/>
                      <a:pt x="254" y="160"/>
                      <a:pt x="241" y="162"/>
                    </a:cubicBezTo>
                    <a:lnTo>
                      <a:pt x="241" y="162"/>
                    </a:lnTo>
                    <a:cubicBezTo>
                      <a:pt x="188" y="176"/>
                      <a:pt x="138" y="198"/>
                      <a:pt x="91" y="227"/>
                    </a:cubicBezTo>
                    <a:lnTo>
                      <a:pt x="91" y="227"/>
                    </a:lnTo>
                    <a:cubicBezTo>
                      <a:pt x="82" y="235"/>
                      <a:pt x="70" y="216"/>
                      <a:pt x="79" y="210"/>
                    </a:cubicBezTo>
                    <a:lnTo>
                      <a:pt x="79" y="210"/>
                    </a:lnTo>
                    <a:cubicBezTo>
                      <a:pt x="119" y="183"/>
                      <a:pt x="158" y="164"/>
                      <a:pt x="201" y="148"/>
                    </a:cubicBezTo>
                    <a:lnTo>
                      <a:pt x="201" y="148"/>
                    </a:lnTo>
                    <a:cubicBezTo>
                      <a:pt x="162" y="130"/>
                      <a:pt x="125" y="107"/>
                      <a:pt x="88" y="82"/>
                    </a:cubicBezTo>
                    <a:lnTo>
                      <a:pt x="88" y="82"/>
                    </a:lnTo>
                    <a:cubicBezTo>
                      <a:pt x="91" y="86"/>
                      <a:pt x="91" y="94"/>
                      <a:pt x="85" y="95"/>
                    </a:cubicBezTo>
                    <a:lnTo>
                      <a:pt x="85" y="95"/>
                    </a:lnTo>
                    <a:cubicBezTo>
                      <a:pt x="70" y="101"/>
                      <a:pt x="57" y="107"/>
                      <a:pt x="45" y="115"/>
                    </a:cubicBezTo>
                    <a:lnTo>
                      <a:pt x="45" y="115"/>
                    </a:lnTo>
                    <a:cubicBezTo>
                      <a:pt x="45" y="123"/>
                      <a:pt x="45" y="134"/>
                      <a:pt x="45" y="144"/>
                    </a:cubicBezTo>
                    <a:lnTo>
                      <a:pt x="45" y="144"/>
                    </a:lnTo>
                    <a:cubicBezTo>
                      <a:pt x="58" y="136"/>
                      <a:pt x="71" y="130"/>
                      <a:pt x="86" y="122"/>
                    </a:cubicBezTo>
                    <a:lnTo>
                      <a:pt x="86" y="122"/>
                    </a:lnTo>
                    <a:cubicBezTo>
                      <a:pt x="98" y="115"/>
                      <a:pt x="104" y="134"/>
                      <a:pt x="94" y="139"/>
                    </a:cubicBezTo>
                    <a:lnTo>
                      <a:pt x="94" y="139"/>
                    </a:lnTo>
                    <a:cubicBezTo>
                      <a:pt x="78" y="149"/>
                      <a:pt x="62" y="157"/>
                      <a:pt x="44" y="164"/>
                    </a:cubicBezTo>
                    <a:lnTo>
                      <a:pt x="44" y="164"/>
                    </a:lnTo>
                    <a:cubicBezTo>
                      <a:pt x="44" y="166"/>
                      <a:pt x="44" y="170"/>
                      <a:pt x="44" y="173"/>
                    </a:cubicBezTo>
                    <a:lnTo>
                      <a:pt x="44" y="173"/>
                    </a:lnTo>
                    <a:cubicBezTo>
                      <a:pt x="56" y="170"/>
                      <a:pt x="67" y="168"/>
                      <a:pt x="79" y="166"/>
                    </a:cubicBezTo>
                    <a:lnTo>
                      <a:pt x="79" y="166"/>
                    </a:lnTo>
                    <a:cubicBezTo>
                      <a:pt x="91" y="165"/>
                      <a:pt x="95" y="183"/>
                      <a:pt x="83" y="185"/>
                    </a:cubicBezTo>
                    <a:lnTo>
                      <a:pt x="83" y="185"/>
                    </a:lnTo>
                    <a:cubicBezTo>
                      <a:pt x="69" y="186"/>
                      <a:pt x="56" y="187"/>
                      <a:pt x="43" y="190"/>
                    </a:cubicBezTo>
                    <a:lnTo>
                      <a:pt x="43" y="190"/>
                    </a:lnTo>
                    <a:cubicBezTo>
                      <a:pt x="41" y="216"/>
                      <a:pt x="39" y="243"/>
                      <a:pt x="35" y="269"/>
                    </a:cubicBezTo>
                    <a:lnTo>
                      <a:pt x="35" y="269"/>
                    </a:lnTo>
                    <a:cubicBezTo>
                      <a:pt x="32" y="290"/>
                      <a:pt x="0" y="289"/>
                      <a:pt x="0" y="266"/>
                    </a:cubicBezTo>
                    <a:lnTo>
                      <a:pt x="0" y="266"/>
                    </a:lnTo>
                    <a:cubicBezTo>
                      <a:pt x="2" y="224"/>
                      <a:pt x="6" y="183"/>
                      <a:pt x="7" y="143"/>
                    </a:cubicBezTo>
                    <a:lnTo>
                      <a:pt x="7" y="143"/>
                    </a:lnTo>
                    <a:cubicBezTo>
                      <a:pt x="10" y="101"/>
                      <a:pt x="10" y="59"/>
                      <a:pt x="12" y="18"/>
                    </a:cubicBezTo>
                    <a:lnTo>
                      <a:pt x="12" y="18"/>
                    </a:lnTo>
                    <a:cubicBezTo>
                      <a:pt x="12" y="7"/>
                      <a:pt x="25" y="0"/>
                      <a:pt x="35" y="6"/>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59" name="Freeform 389">
                <a:extLst>
                  <a:ext uri="{FF2B5EF4-FFF2-40B4-BE49-F238E27FC236}">
                    <a16:creationId xmlns:a16="http://schemas.microsoft.com/office/drawing/2014/main" id="{4535D6AC-403E-3140-B759-F122C0168B37}"/>
                  </a:ext>
                </a:extLst>
              </p:cNvPr>
              <p:cNvSpPr>
                <a:spLocks noChangeArrowheads="1"/>
              </p:cNvSpPr>
              <p:nvPr/>
            </p:nvSpPr>
            <p:spPr bwMode="auto">
              <a:xfrm>
                <a:off x="8763177" y="3941176"/>
                <a:ext cx="124447" cy="117119"/>
              </a:xfrm>
              <a:custGeom>
                <a:avLst/>
                <a:gdLst>
                  <a:gd name="T0" fmla="*/ 96 w 287"/>
                  <a:gd name="T1" fmla="*/ 46 h 268"/>
                  <a:gd name="T2" fmla="*/ 96 w 287"/>
                  <a:gd name="T3" fmla="*/ 46 h 268"/>
                  <a:gd name="T4" fmla="*/ 50 w 287"/>
                  <a:gd name="T5" fmla="*/ 46 h 268"/>
                  <a:gd name="T6" fmla="*/ 50 w 287"/>
                  <a:gd name="T7" fmla="*/ 46 h 268"/>
                  <a:gd name="T8" fmla="*/ 76 w 287"/>
                  <a:gd name="T9" fmla="*/ 81 h 268"/>
                  <a:gd name="T10" fmla="*/ 76 w 287"/>
                  <a:gd name="T11" fmla="*/ 81 h 268"/>
                  <a:gd name="T12" fmla="*/ 92 w 287"/>
                  <a:gd name="T13" fmla="*/ 52 h 268"/>
                  <a:gd name="T14" fmla="*/ 92 w 287"/>
                  <a:gd name="T15" fmla="*/ 52 h 268"/>
                  <a:gd name="T16" fmla="*/ 96 w 287"/>
                  <a:gd name="T17" fmla="*/ 46 h 268"/>
                  <a:gd name="T18" fmla="*/ 19 w 287"/>
                  <a:gd name="T19" fmla="*/ 17 h 268"/>
                  <a:gd name="T20" fmla="*/ 19 w 287"/>
                  <a:gd name="T21" fmla="*/ 17 h 268"/>
                  <a:gd name="T22" fmla="*/ 264 w 287"/>
                  <a:gd name="T23" fmla="*/ 4 h 268"/>
                  <a:gd name="T24" fmla="*/ 264 w 287"/>
                  <a:gd name="T25" fmla="*/ 4 h 268"/>
                  <a:gd name="T26" fmla="*/ 277 w 287"/>
                  <a:gd name="T27" fmla="*/ 25 h 268"/>
                  <a:gd name="T28" fmla="*/ 277 w 287"/>
                  <a:gd name="T29" fmla="*/ 25 h 268"/>
                  <a:gd name="T30" fmla="*/ 193 w 287"/>
                  <a:gd name="T31" fmla="*/ 165 h 268"/>
                  <a:gd name="T32" fmla="*/ 193 w 287"/>
                  <a:gd name="T33" fmla="*/ 165 h 268"/>
                  <a:gd name="T34" fmla="*/ 172 w 287"/>
                  <a:gd name="T35" fmla="*/ 157 h 268"/>
                  <a:gd name="T36" fmla="*/ 172 w 287"/>
                  <a:gd name="T37" fmla="*/ 157 h 268"/>
                  <a:gd name="T38" fmla="*/ 236 w 287"/>
                  <a:gd name="T39" fmla="*/ 37 h 268"/>
                  <a:gd name="T40" fmla="*/ 236 w 287"/>
                  <a:gd name="T41" fmla="*/ 37 h 268"/>
                  <a:gd name="T42" fmla="*/ 106 w 287"/>
                  <a:gd name="T43" fmla="*/ 46 h 268"/>
                  <a:gd name="T44" fmla="*/ 106 w 287"/>
                  <a:gd name="T45" fmla="*/ 46 h 268"/>
                  <a:gd name="T46" fmla="*/ 110 w 287"/>
                  <a:gd name="T47" fmla="*/ 62 h 268"/>
                  <a:gd name="T48" fmla="*/ 110 w 287"/>
                  <a:gd name="T49" fmla="*/ 62 h 268"/>
                  <a:gd name="T50" fmla="*/ 89 w 287"/>
                  <a:gd name="T51" fmla="*/ 99 h 268"/>
                  <a:gd name="T52" fmla="*/ 89 w 287"/>
                  <a:gd name="T53" fmla="*/ 99 h 268"/>
                  <a:gd name="T54" fmla="*/ 105 w 287"/>
                  <a:gd name="T55" fmla="*/ 123 h 268"/>
                  <a:gd name="T56" fmla="*/ 105 w 287"/>
                  <a:gd name="T57" fmla="*/ 123 h 268"/>
                  <a:gd name="T58" fmla="*/ 126 w 287"/>
                  <a:gd name="T59" fmla="*/ 82 h 268"/>
                  <a:gd name="T60" fmla="*/ 126 w 287"/>
                  <a:gd name="T61" fmla="*/ 82 h 268"/>
                  <a:gd name="T62" fmla="*/ 143 w 287"/>
                  <a:gd name="T63" fmla="*/ 91 h 268"/>
                  <a:gd name="T64" fmla="*/ 143 w 287"/>
                  <a:gd name="T65" fmla="*/ 91 h 268"/>
                  <a:gd name="T66" fmla="*/ 117 w 287"/>
                  <a:gd name="T67" fmla="*/ 141 h 268"/>
                  <a:gd name="T68" fmla="*/ 117 w 287"/>
                  <a:gd name="T69" fmla="*/ 141 h 268"/>
                  <a:gd name="T70" fmla="*/ 122 w 287"/>
                  <a:gd name="T71" fmla="*/ 148 h 268"/>
                  <a:gd name="T72" fmla="*/ 122 w 287"/>
                  <a:gd name="T73" fmla="*/ 148 h 268"/>
                  <a:gd name="T74" fmla="*/ 147 w 287"/>
                  <a:gd name="T75" fmla="*/ 121 h 268"/>
                  <a:gd name="T76" fmla="*/ 147 w 287"/>
                  <a:gd name="T77" fmla="*/ 121 h 268"/>
                  <a:gd name="T78" fmla="*/ 161 w 287"/>
                  <a:gd name="T79" fmla="*/ 134 h 268"/>
                  <a:gd name="T80" fmla="*/ 161 w 287"/>
                  <a:gd name="T81" fmla="*/ 134 h 268"/>
                  <a:gd name="T82" fmla="*/ 131 w 287"/>
                  <a:gd name="T83" fmla="*/ 163 h 268"/>
                  <a:gd name="T84" fmla="*/ 131 w 287"/>
                  <a:gd name="T85" fmla="*/ 163 h 268"/>
                  <a:gd name="T86" fmla="*/ 169 w 287"/>
                  <a:gd name="T87" fmla="*/ 232 h 268"/>
                  <a:gd name="T88" fmla="*/ 169 w 287"/>
                  <a:gd name="T89" fmla="*/ 232 h 268"/>
                  <a:gd name="T90" fmla="*/ 140 w 287"/>
                  <a:gd name="T91" fmla="*/ 249 h 268"/>
                  <a:gd name="T92" fmla="*/ 140 w 287"/>
                  <a:gd name="T93" fmla="*/ 249 h 268"/>
                  <a:gd name="T94" fmla="*/ 73 w 287"/>
                  <a:gd name="T95" fmla="*/ 144 h 268"/>
                  <a:gd name="T96" fmla="*/ 73 w 287"/>
                  <a:gd name="T97" fmla="*/ 144 h 268"/>
                  <a:gd name="T98" fmla="*/ 6 w 287"/>
                  <a:gd name="T99" fmla="*/ 40 h 268"/>
                  <a:gd name="T100" fmla="*/ 6 w 287"/>
                  <a:gd name="T101" fmla="*/ 40 h 268"/>
                  <a:gd name="T102" fmla="*/ 19 w 287"/>
                  <a:gd name="T103" fmla="*/ 17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7" h="268">
                    <a:moveTo>
                      <a:pt x="96" y="46"/>
                    </a:moveTo>
                    <a:lnTo>
                      <a:pt x="96" y="46"/>
                    </a:lnTo>
                    <a:cubicBezTo>
                      <a:pt x="80" y="46"/>
                      <a:pt x="65" y="46"/>
                      <a:pt x="50" y="46"/>
                    </a:cubicBezTo>
                    <a:lnTo>
                      <a:pt x="50" y="46"/>
                    </a:lnTo>
                    <a:cubicBezTo>
                      <a:pt x="58" y="58"/>
                      <a:pt x="67" y="69"/>
                      <a:pt x="76" y="81"/>
                    </a:cubicBezTo>
                    <a:lnTo>
                      <a:pt x="76" y="81"/>
                    </a:lnTo>
                    <a:cubicBezTo>
                      <a:pt x="79" y="70"/>
                      <a:pt x="84" y="59"/>
                      <a:pt x="92" y="52"/>
                    </a:cubicBezTo>
                    <a:lnTo>
                      <a:pt x="92" y="52"/>
                    </a:lnTo>
                    <a:cubicBezTo>
                      <a:pt x="92" y="49"/>
                      <a:pt x="93" y="48"/>
                      <a:pt x="96" y="46"/>
                    </a:cubicBezTo>
                    <a:close/>
                    <a:moveTo>
                      <a:pt x="19" y="17"/>
                    </a:moveTo>
                    <a:lnTo>
                      <a:pt x="19" y="17"/>
                    </a:lnTo>
                    <a:cubicBezTo>
                      <a:pt x="101" y="20"/>
                      <a:pt x="182" y="21"/>
                      <a:pt x="264" y="4"/>
                    </a:cubicBezTo>
                    <a:lnTo>
                      <a:pt x="264" y="4"/>
                    </a:lnTo>
                    <a:cubicBezTo>
                      <a:pt x="277" y="0"/>
                      <a:pt x="286" y="15"/>
                      <a:pt x="277" y="25"/>
                    </a:cubicBezTo>
                    <a:lnTo>
                      <a:pt x="277" y="25"/>
                    </a:lnTo>
                    <a:cubicBezTo>
                      <a:pt x="242" y="66"/>
                      <a:pt x="213" y="115"/>
                      <a:pt x="193" y="165"/>
                    </a:cubicBezTo>
                    <a:lnTo>
                      <a:pt x="193" y="165"/>
                    </a:lnTo>
                    <a:cubicBezTo>
                      <a:pt x="188" y="176"/>
                      <a:pt x="168" y="169"/>
                      <a:pt x="172" y="157"/>
                    </a:cubicBezTo>
                    <a:lnTo>
                      <a:pt x="172" y="157"/>
                    </a:lnTo>
                    <a:cubicBezTo>
                      <a:pt x="189" y="113"/>
                      <a:pt x="211" y="74"/>
                      <a:pt x="236" y="37"/>
                    </a:cubicBezTo>
                    <a:lnTo>
                      <a:pt x="236" y="37"/>
                    </a:lnTo>
                    <a:cubicBezTo>
                      <a:pt x="194" y="45"/>
                      <a:pt x="150" y="46"/>
                      <a:pt x="106" y="46"/>
                    </a:cubicBezTo>
                    <a:lnTo>
                      <a:pt x="106" y="46"/>
                    </a:lnTo>
                    <a:cubicBezTo>
                      <a:pt x="111" y="49"/>
                      <a:pt x="115" y="56"/>
                      <a:pt x="110" y="62"/>
                    </a:cubicBezTo>
                    <a:lnTo>
                      <a:pt x="110" y="62"/>
                    </a:lnTo>
                    <a:cubicBezTo>
                      <a:pt x="102" y="73"/>
                      <a:pt x="94" y="86"/>
                      <a:pt x="89" y="99"/>
                    </a:cubicBezTo>
                    <a:lnTo>
                      <a:pt x="89" y="99"/>
                    </a:lnTo>
                    <a:cubicBezTo>
                      <a:pt x="94" y="107"/>
                      <a:pt x="100" y="115"/>
                      <a:pt x="105" y="123"/>
                    </a:cubicBezTo>
                    <a:lnTo>
                      <a:pt x="105" y="123"/>
                    </a:lnTo>
                    <a:cubicBezTo>
                      <a:pt x="113" y="109"/>
                      <a:pt x="119" y="96"/>
                      <a:pt x="126" y="82"/>
                    </a:cubicBezTo>
                    <a:lnTo>
                      <a:pt x="126" y="82"/>
                    </a:lnTo>
                    <a:cubicBezTo>
                      <a:pt x="132" y="70"/>
                      <a:pt x="148" y="81"/>
                      <a:pt x="143" y="91"/>
                    </a:cubicBezTo>
                    <a:lnTo>
                      <a:pt x="143" y="91"/>
                    </a:lnTo>
                    <a:cubicBezTo>
                      <a:pt x="136" y="108"/>
                      <a:pt x="127" y="125"/>
                      <a:pt x="117" y="141"/>
                    </a:cubicBezTo>
                    <a:lnTo>
                      <a:pt x="117" y="141"/>
                    </a:lnTo>
                    <a:cubicBezTo>
                      <a:pt x="118" y="142"/>
                      <a:pt x="119" y="145"/>
                      <a:pt x="122" y="148"/>
                    </a:cubicBezTo>
                    <a:lnTo>
                      <a:pt x="122" y="148"/>
                    </a:lnTo>
                    <a:cubicBezTo>
                      <a:pt x="130" y="138"/>
                      <a:pt x="138" y="129"/>
                      <a:pt x="147" y="121"/>
                    </a:cubicBezTo>
                    <a:lnTo>
                      <a:pt x="147" y="121"/>
                    </a:lnTo>
                    <a:cubicBezTo>
                      <a:pt x="156" y="113"/>
                      <a:pt x="171" y="126"/>
                      <a:pt x="161" y="134"/>
                    </a:cubicBezTo>
                    <a:lnTo>
                      <a:pt x="161" y="134"/>
                    </a:lnTo>
                    <a:cubicBezTo>
                      <a:pt x="150" y="142"/>
                      <a:pt x="140" y="153"/>
                      <a:pt x="131" y="163"/>
                    </a:cubicBezTo>
                    <a:lnTo>
                      <a:pt x="131" y="163"/>
                    </a:lnTo>
                    <a:cubicBezTo>
                      <a:pt x="146" y="186"/>
                      <a:pt x="157" y="208"/>
                      <a:pt x="169" y="232"/>
                    </a:cubicBezTo>
                    <a:lnTo>
                      <a:pt x="169" y="232"/>
                    </a:lnTo>
                    <a:cubicBezTo>
                      <a:pt x="178" y="251"/>
                      <a:pt x="152" y="267"/>
                      <a:pt x="140" y="249"/>
                    </a:cubicBezTo>
                    <a:lnTo>
                      <a:pt x="140" y="249"/>
                    </a:lnTo>
                    <a:cubicBezTo>
                      <a:pt x="117" y="215"/>
                      <a:pt x="96" y="178"/>
                      <a:pt x="73" y="144"/>
                    </a:cubicBezTo>
                    <a:lnTo>
                      <a:pt x="73" y="144"/>
                    </a:lnTo>
                    <a:cubicBezTo>
                      <a:pt x="52" y="108"/>
                      <a:pt x="29" y="74"/>
                      <a:pt x="6" y="40"/>
                    </a:cubicBezTo>
                    <a:lnTo>
                      <a:pt x="6" y="40"/>
                    </a:lnTo>
                    <a:cubicBezTo>
                      <a:pt x="0" y="31"/>
                      <a:pt x="8" y="16"/>
                      <a:pt x="19" y="17"/>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60" name="Freeform 390">
                <a:extLst>
                  <a:ext uri="{FF2B5EF4-FFF2-40B4-BE49-F238E27FC236}">
                    <a16:creationId xmlns:a16="http://schemas.microsoft.com/office/drawing/2014/main" id="{32B0D21A-095F-AE47-9D71-B45E94439873}"/>
                  </a:ext>
                </a:extLst>
              </p:cNvPr>
              <p:cNvSpPr>
                <a:spLocks noChangeArrowheads="1"/>
              </p:cNvSpPr>
              <p:nvPr/>
            </p:nvSpPr>
            <p:spPr bwMode="auto">
              <a:xfrm>
                <a:off x="8555278" y="3933855"/>
                <a:ext cx="121519" cy="122975"/>
              </a:xfrm>
              <a:custGeom>
                <a:avLst/>
                <a:gdLst>
                  <a:gd name="T0" fmla="*/ 63 w 277"/>
                  <a:gd name="T1" fmla="*/ 188 h 284"/>
                  <a:gd name="T2" fmla="*/ 63 w 277"/>
                  <a:gd name="T3" fmla="*/ 188 h 284"/>
                  <a:gd name="T4" fmla="*/ 65 w 277"/>
                  <a:gd name="T5" fmla="*/ 232 h 284"/>
                  <a:gd name="T6" fmla="*/ 65 w 277"/>
                  <a:gd name="T7" fmla="*/ 232 h 284"/>
                  <a:gd name="T8" fmla="*/ 96 w 277"/>
                  <a:gd name="T9" fmla="*/ 205 h 284"/>
                  <a:gd name="T10" fmla="*/ 96 w 277"/>
                  <a:gd name="T11" fmla="*/ 205 h 284"/>
                  <a:gd name="T12" fmla="*/ 65 w 277"/>
                  <a:gd name="T13" fmla="*/ 191 h 284"/>
                  <a:gd name="T14" fmla="*/ 65 w 277"/>
                  <a:gd name="T15" fmla="*/ 191 h 284"/>
                  <a:gd name="T16" fmla="*/ 63 w 277"/>
                  <a:gd name="T17" fmla="*/ 188 h 284"/>
                  <a:gd name="T18" fmla="*/ 38 w 277"/>
                  <a:gd name="T19" fmla="*/ 266 h 284"/>
                  <a:gd name="T20" fmla="*/ 38 w 277"/>
                  <a:gd name="T21" fmla="*/ 266 h 284"/>
                  <a:gd name="T22" fmla="*/ 4 w 277"/>
                  <a:gd name="T23" fmla="*/ 23 h 284"/>
                  <a:gd name="T24" fmla="*/ 4 w 277"/>
                  <a:gd name="T25" fmla="*/ 23 h 284"/>
                  <a:gd name="T26" fmla="*/ 25 w 277"/>
                  <a:gd name="T27" fmla="*/ 8 h 284"/>
                  <a:gd name="T28" fmla="*/ 25 w 277"/>
                  <a:gd name="T29" fmla="*/ 8 h 284"/>
                  <a:gd name="T30" fmla="*/ 171 w 277"/>
                  <a:gd name="T31" fmla="*/ 81 h 284"/>
                  <a:gd name="T32" fmla="*/ 171 w 277"/>
                  <a:gd name="T33" fmla="*/ 81 h 284"/>
                  <a:gd name="T34" fmla="*/ 164 w 277"/>
                  <a:gd name="T35" fmla="*/ 102 h 284"/>
                  <a:gd name="T36" fmla="*/ 164 w 277"/>
                  <a:gd name="T37" fmla="*/ 102 h 284"/>
                  <a:gd name="T38" fmla="*/ 39 w 277"/>
                  <a:gd name="T39" fmla="*/ 47 h 284"/>
                  <a:gd name="T40" fmla="*/ 39 w 277"/>
                  <a:gd name="T41" fmla="*/ 47 h 284"/>
                  <a:gd name="T42" fmla="*/ 60 w 277"/>
                  <a:gd name="T43" fmla="*/ 177 h 284"/>
                  <a:gd name="T44" fmla="*/ 60 w 277"/>
                  <a:gd name="T45" fmla="*/ 177 h 284"/>
                  <a:gd name="T46" fmla="*/ 76 w 277"/>
                  <a:gd name="T47" fmla="*/ 170 h 284"/>
                  <a:gd name="T48" fmla="*/ 76 w 277"/>
                  <a:gd name="T49" fmla="*/ 170 h 284"/>
                  <a:gd name="T50" fmla="*/ 114 w 277"/>
                  <a:gd name="T51" fmla="*/ 190 h 284"/>
                  <a:gd name="T52" fmla="*/ 114 w 277"/>
                  <a:gd name="T53" fmla="*/ 190 h 284"/>
                  <a:gd name="T54" fmla="*/ 136 w 277"/>
                  <a:gd name="T55" fmla="*/ 170 h 284"/>
                  <a:gd name="T56" fmla="*/ 136 w 277"/>
                  <a:gd name="T57" fmla="*/ 170 h 284"/>
                  <a:gd name="T58" fmla="*/ 93 w 277"/>
                  <a:gd name="T59" fmla="*/ 155 h 284"/>
                  <a:gd name="T60" fmla="*/ 93 w 277"/>
                  <a:gd name="T61" fmla="*/ 155 h 284"/>
                  <a:gd name="T62" fmla="*/ 102 w 277"/>
                  <a:gd name="T63" fmla="*/ 135 h 284"/>
                  <a:gd name="T64" fmla="*/ 102 w 277"/>
                  <a:gd name="T65" fmla="*/ 135 h 284"/>
                  <a:gd name="T66" fmla="*/ 152 w 277"/>
                  <a:gd name="T67" fmla="*/ 157 h 284"/>
                  <a:gd name="T68" fmla="*/ 152 w 277"/>
                  <a:gd name="T69" fmla="*/ 157 h 284"/>
                  <a:gd name="T70" fmla="*/ 159 w 277"/>
                  <a:gd name="T71" fmla="*/ 152 h 284"/>
                  <a:gd name="T72" fmla="*/ 159 w 277"/>
                  <a:gd name="T73" fmla="*/ 152 h 284"/>
                  <a:gd name="T74" fmla="*/ 131 w 277"/>
                  <a:gd name="T75" fmla="*/ 130 h 284"/>
                  <a:gd name="T76" fmla="*/ 131 w 277"/>
                  <a:gd name="T77" fmla="*/ 130 h 284"/>
                  <a:gd name="T78" fmla="*/ 143 w 277"/>
                  <a:gd name="T79" fmla="*/ 115 h 284"/>
                  <a:gd name="T80" fmla="*/ 143 w 277"/>
                  <a:gd name="T81" fmla="*/ 115 h 284"/>
                  <a:gd name="T82" fmla="*/ 173 w 277"/>
                  <a:gd name="T83" fmla="*/ 142 h 284"/>
                  <a:gd name="T84" fmla="*/ 173 w 277"/>
                  <a:gd name="T85" fmla="*/ 142 h 284"/>
                  <a:gd name="T86" fmla="*/ 239 w 277"/>
                  <a:gd name="T87" fmla="*/ 98 h 284"/>
                  <a:gd name="T88" fmla="*/ 239 w 277"/>
                  <a:gd name="T89" fmla="*/ 98 h 284"/>
                  <a:gd name="T90" fmla="*/ 259 w 277"/>
                  <a:gd name="T91" fmla="*/ 126 h 284"/>
                  <a:gd name="T92" fmla="*/ 259 w 277"/>
                  <a:gd name="T93" fmla="*/ 126 h 284"/>
                  <a:gd name="T94" fmla="*/ 159 w 277"/>
                  <a:gd name="T95" fmla="*/ 201 h 284"/>
                  <a:gd name="T96" fmla="*/ 159 w 277"/>
                  <a:gd name="T97" fmla="*/ 201 h 284"/>
                  <a:gd name="T98" fmla="*/ 62 w 277"/>
                  <a:gd name="T99" fmla="*/ 277 h 284"/>
                  <a:gd name="T100" fmla="*/ 62 w 277"/>
                  <a:gd name="T101" fmla="*/ 277 h 284"/>
                  <a:gd name="T102" fmla="*/ 38 w 277"/>
                  <a:gd name="T103" fmla="*/ 266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7" h="284">
                    <a:moveTo>
                      <a:pt x="63" y="188"/>
                    </a:moveTo>
                    <a:lnTo>
                      <a:pt x="63" y="188"/>
                    </a:lnTo>
                    <a:cubicBezTo>
                      <a:pt x="63" y="203"/>
                      <a:pt x="64" y="218"/>
                      <a:pt x="65" y="232"/>
                    </a:cubicBezTo>
                    <a:lnTo>
                      <a:pt x="65" y="232"/>
                    </a:lnTo>
                    <a:cubicBezTo>
                      <a:pt x="76" y="223"/>
                      <a:pt x="86" y="214"/>
                      <a:pt x="96" y="205"/>
                    </a:cubicBezTo>
                    <a:lnTo>
                      <a:pt x="96" y="205"/>
                    </a:lnTo>
                    <a:cubicBezTo>
                      <a:pt x="85" y="202"/>
                      <a:pt x="76" y="197"/>
                      <a:pt x="65" y="191"/>
                    </a:cubicBezTo>
                    <a:lnTo>
                      <a:pt x="65" y="191"/>
                    </a:lnTo>
                    <a:cubicBezTo>
                      <a:pt x="64" y="190"/>
                      <a:pt x="63" y="189"/>
                      <a:pt x="63" y="188"/>
                    </a:cubicBezTo>
                    <a:close/>
                    <a:moveTo>
                      <a:pt x="38" y="266"/>
                    </a:moveTo>
                    <a:lnTo>
                      <a:pt x="38" y="266"/>
                    </a:lnTo>
                    <a:cubicBezTo>
                      <a:pt x="34" y="184"/>
                      <a:pt x="29" y="102"/>
                      <a:pt x="4" y="23"/>
                    </a:cubicBezTo>
                    <a:lnTo>
                      <a:pt x="4" y="23"/>
                    </a:lnTo>
                    <a:cubicBezTo>
                      <a:pt x="0" y="10"/>
                      <a:pt x="13" y="0"/>
                      <a:pt x="25" y="8"/>
                    </a:cubicBezTo>
                    <a:lnTo>
                      <a:pt x="25" y="8"/>
                    </a:lnTo>
                    <a:cubicBezTo>
                      <a:pt x="69" y="40"/>
                      <a:pt x="118" y="64"/>
                      <a:pt x="171" y="81"/>
                    </a:cubicBezTo>
                    <a:lnTo>
                      <a:pt x="171" y="81"/>
                    </a:lnTo>
                    <a:cubicBezTo>
                      <a:pt x="182" y="85"/>
                      <a:pt x="176" y="105"/>
                      <a:pt x="164" y="102"/>
                    </a:cubicBezTo>
                    <a:lnTo>
                      <a:pt x="164" y="102"/>
                    </a:lnTo>
                    <a:cubicBezTo>
                      <a:pt x="119" y="89"/>
                      <a:pt x="79" y="71"/>
                      <a:pt x="39" y="47"/>
                    </a:cubicBezTo>
                    <a:lnTo>
                      <a:pt x="39" y="47"/>
                    </a:lnTo>
                    <a:cubicBezTo>
                      <a:pt x="51" y="89"/>
                      <a:pt x="56" y="134"/>
                      <a:pt x="60" y="177"/>
                    </a:cubicBezTo>
                    <a:lnTo>
                      <a:pt x="60" y="177"/>
                    </a:lnTo>
                    <a:cubicBezTo>
                      <a:pt x="63" y="170"/>
                      <a:pt x="68" y="168"/>
                      <a:pt x="76" y="170"/>
                    </a:cubicBezTo>
                    <a:lnTo>
                      <a:pt x="76" y="170"/>
                    </a:lnTo>
                    <a:cubicBezTo>
                      <a:pt x="88" y="178"/>
                      <a:pt x="100" y="185"/>
                      <a:pt x="114" y="190"/>
                    </a:cubicBezTo>
                    <a:lnTo>
                      <a:pt x="114" y="190"/>
                    </a:lnTo>
                    <a:cubicBezTo>
                      <a:pt x="122" y="184"/>
                      <a:pt x="130" y="177"/>
                      <a:pt x="136" y="170"/>
                    </a:cubicBezTo>
                    <a:lnTo>
                      <a:pt x="136" y="170"/>
                    </a:lnTo>
                    <a:cubicBezTo>
                      <a:pt x="122" y="165"/>
                      <a:pt x="108" y="160"/>
                      <a:pt x="93" y="155"/>
                    </a:cubicBezTo>
                    <a:lnTo>
                      <a:pt x="93" y="155"/>
                    </a:lnTo>
                    <a:cubicBezTo>
                      <a:pt x="81" y="148"/>
                      <a:pt x="90" y="131"/>
                      <a:pt x="102" y="135"/>
                    </a:cubicBezTo>
                    <a:lnTo>
                      <a:pt x="102" y="135"/>
                    </a:lnTo>
                    <a:cubicBezTo>
                      <a:pt x="119" y="142"/>
                      <a:pt x="136" y="149"/>
                      <a:pt x="152" y="157"/>
                    </a:cubicBezTo>
                    <a:lnTo>
                      <a:pt x="152" y="157"/>
                    </a:lnTo>
                    <a:cubicBezTo>
                      <a:pt x="155" y="156"/>
                      <a:pt x="157" y="155"/>
                      <a:pt x="159" y="152"/>
                    </a:cubicBezTo>
                    <a:lnTo>
                      <a:pt x="159" y="152"/>
                    </a:lnTo>
                    <a:cubicBezTo>
                      <a:pt x="150" y="145"/>
                      <a:pt x="140" y="138"/>
                      <a:pt x="131" y="130"/>
                    </a:cubicBezTo>
                    <a:lnTo>
                      <a:pt x="131" y="130"/>
                    </a:lnTo>
                    <a:cubicBezTo>
                      <a:pt x="122" y="121"/>
                      <a:pt x="135" y="106"/>
                      <a:pt x="143" y="115"/>
                    </a:cubicBezTo>
                    <a:lnTo>
                      <a:pt x="143" y="115"/>
                    </a:lnTo>
                    <a:cubicBezTo>
                      <a:pt x="152" y="124"/>
                      <a:pt x="163" y="134"/>
                      <a:pt x="173" y="142"/>
                    </a:cubicBezTo>
                    <a:lnTo>
                      <a:pt x="173" y="142"/>
                    </a:lnTo>
                    <a:cubicBezTo>
                      <a:pt x="196" y="126"/>
                      <a:pt x="218" y="111"/>
                      <a:pt x="239" y="98"/>
                    </a:cubicBezTo>
                    <a:lnTo>
                      <a:pt x="239" y="98"/>
                    </a:lnTo>
                    <a:cubicBezTo>
                      <a:pt x="257" y="86"/>
                      <a:pt x="276" y="111"/>
                      <a:pt x="259" y="126"/>
                    </a:cubicBezTo>
                    <a:lnTo>
                      <a:pt x="259" y="126"/>
                    </a:lnTo>
                    <a:cubicBezTo>
                      <a:pt x="226" y="152"/>
                      <a:pt x="193" y="176"/>
                      <a:pt x="159" y="201"/>
                    </a:cubicBezTo>
                    <a:lnTo>
                      <a:pt x="159" y="201"/>
                    </a:lnTo>
                    <a:cubicBezTo>
                      <a:pt x="126" y="226"/>
                      <a:pt x="93" y="251"/>
                      <a:pt x="62" y="277"/>
                    </a:cubicBezTo>
                    <a:lnTo>
                      <a:pt x="62" y="277"/>
                    </a:lnTo>
                    <a:cubicBezTo>
                      <a:pt x="52" y="283"/>
                      <a:pt x="38" y="277"/>
                      <a:pt x="38" y="266"/>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61" name="Freeform 391">
                <a:extLst>
                  <a:ext uri="{FF2B5EF4-FFF2-40B4-BE49-F238E27FC236}">
                    <a16:creationId xmlns:a16="http://schemas.microsoft.com/office/drawing/2014/main" id="{3482CA1E-AAD3-1C41-8A8F-F828ADB7978C}"/>
                  </a:ext>
                </a:extLst>
              </p:cNvPr>
              <p:cNvSpPr>
                <a:spLocks noChangeArrowheads="1"/>
              </p:cNvSpPr>
              <p:nvPr/>
            </p:nvSpPr>
            <p:spPr bwMode="auto">
              <a:xfrm>
                <a:off x="8132160" y="3932392"/>
                <a:ext cx="117126" cy="125903"/>
              </a:xfrm>
              <a:custGeom>
                <a:avLst/>
                <a:gdLst>
                  <a:gd name="T0" fmla="*/ 168 w 269"/>
                  <a:gd name="T1" fmla="*/ 209 h 290"/>
                  <a:gd name="T2" fmla="*/ 168 w 269"/>
                  <a:gd name="T3" fmla="*/ 209 h 290"/>
                  <a:gd name="T4" fmla="*/ 202 w 269"/>
                  <a:gd name="T5" fmla="*/ 239 h 290"/>
                  <a:gd name="T6" fmla="*/ 202 w 269"/>
                  <a:gd name="T7" fmla="*/ 239 h 290"/>
                  <a:gd name="T8" fmla="*/ 205 w 269"/>
                  <a:gd name="T9" fmla="*/ 197 h 290"/>
                  <a:gd name="T10" fmla="*/ 205 w 269"/>
                  <a:gd name="T11" fmla="*/ 197 h 290"/>
                  <a:gd name="T12" fmla="*/ 173 w 269"/>
                  <a:gd name="T13" fmla="*/ 209 h 290"/>
                  <a:gd name="T14" fmla="*/ 173 w 269"/>
                  <a:gd name="T15" fmla="*/ 209 h 290"/>
                  <a:gd name="T16" fmla="*/ 168 w 269"/>
                  <a:gd name="T17" fmla="*/ 209 h 290"/>
                  <a:gd name="T18" fmla="*/ 206 w 269"/>
                  <a:gd name="T19" fmla="*/ 281 h 290"/>
                  <a:gd name="T20" fmla="*/ 206 w 269"/>
                  <a:gd name="T21" fmla="*/ 281 h 290"/>
                  <a:gd name="T22" fmla="*/ 12 w 269"/>
                  <a:gd name="T23" fmla="*/ 131 h 290"/>
                  <a:gd name="T24" fmla="*/ 12 w 269"/>
                  <a:gd name="T25" fmla="*/ 131 h 290"/>
                  <a:gd name="T26" fmla="*/ 15 w 269"/>
                  <a:gd name="T27" fmla="*/ 106 h 290"/>
                  <a:gd name="T28" fmla="*/ 15 w 269"/>
                  <a:gd name="T29" fmla="*/ 106 h 290"/>
                  <a:gd name="T30" fmla="*/ 171 w 269"/>
                  <a:gd name="T31" fmla="*/ 56 h 290"/>
                  <a:gd name="T32" fmla="*/ 171 w 269"/>
                  <a:gd name="T33" fmla="*/ 56 h 290"/>
                  <a:gd name="T34" fmla="*/ 181 w 269"/>
                  <a:gd name="T35" fmla="*/ 76 h 290"/>
                  <a:gd name="T36" fmla="*/ 181 w 269"/>
                  <a:gd name="T37" fmla="*/ 76 h 290"/>
                  <a:gd name="T38" fmla="*/ 54 w 269"/>
                  <a:gd name="T39" fmla="*/ 125 h 290"/>
                  <a:gd name="T40" fmla="*/ 54 w 269"/>
                  <a:gd name="T41" fmla="*/ 125 h 290"/>
                  <a:gd name="T42" fmla="*/ 160 w 269"/>
                  <a:gd name="T43" fmla="*/ 201 h 290"/>
                  <a:gd name="T44" fmla="*/ 160 w 269"/>
                  <a:gd name="T45" fmla="*/ 201 h 290"/>
                  <a:gd name="T46" fmla="*/ 165 w 269"/>
                  <a:gd name="T47" fmla="*/ 188 h 290"/>
                  <a:gd name="T48" fmla="*/ 165 w 269"/>
                  <a:gd name="T49" fmla="*/ 188 h 290"/>
                  <a:gd name="T50" fmla="*/ 207 w 269"/>
                  <a:gd name="T51" fmla="*/ 173 h 290"/>
                  <a:gd name="T52" fmla="*/ 207 w 269"/>
                  <a:gd name="T53" fmla="*/ 173 h 290"/>
                  <a:gd name="T54" fmla="*/ 210 w 269"/>
                  <a:gd name="T55" fmla="*/ 144 h 290"/>
                  <a:gd name="T56" fmla="*/ 210 w 269"/>
                  <a:gd name="T57" fmla="*/ 144 h 290"/>
                  <a:gd name="T58" fmla="*/ 168 w 269"/>
                  <a:gd name="T59" fmla="*/ 161 h 290"/>
                  <a:gd name="T60" fmla="*/ 168 w 269"/>
                  <a:gd name="T61" fmla="*/ 161 h 290"/>
                  <a:gd name="T62" fmla="*/ 160 w 269"/>
                  <a:gd name="T63" fmla="*/ 143 h 290"/>
                  <a:gd name="T64" fmla="*/ 160 w 269"/>
                  <a:gd name="T65" fmla="*/ 143 h 290"/>
                  <a:gd name="T66" fmla="*/ 213 w 269"/>
                  <a:gd name="T67" fmla="*/ 125 h 290"/>
                  <a:gd name="T68" fmla="*/ 213 w 269"/>
                  <a:gd name="T69" fmla="*/ 125 h 290"/>
                  <a:gd name="T70" fmla="*/ 214 w 269"/>
                  <a:gd name="T71" fmla="*/ 115 h 290"/>
                  <a:gd name="T72" fmla="*/ 214 w 269"/>
                  <a:gd name="T73" fmla="*/ 115 h 290"/>
                  <a:gd name="T74" fmla="*/ 177 w 269"/>
                  <a:gd name="T75" fmla="*/ 119 h 290"/>
                  <a:gd name="T76" fmla="*/ 177 w 269"/>
                  <a:gd name="T77" fmla="*/ 119 h 290"/>
                  <a:gd name="T78" fmla="*/ 176 w 269"/>
                  <a:gd name="T79" fmla="*/ 100 h 290"/>
                  <a:gd name="T80" fmla="*/ 176 w 269"/>
                  <a:gd name="T81" fmla="*/ 100 h 290"/>
                  <a:gd name="T82" fmla="*/ 217 w 269"/>
                  <a:gd name="T83" fmla="*/ 97 h 290"/>
                  <a:gd name="T84" fmla="*/ 217 w 269"/>
                  <a:gd name="T85" fmla="*/ 97 h 290"/>
                  <a:gd name="T86" fmla="*/ 232 w 269"/>
                  <a:gd name="T87" fmla="*/ 21 h 290"/>
                  <a:gd name="T88" fmla="*/ 232 w 269"/>
                  <a:gd name="T89" fmla="*/ 21 h 290"/>
                  <a:gd name="T90" fmla="*/ 265 w 269"/>
                  <a:gd name="T91" fmla="*/ 27 h 290"/>
                  <a:gd name="T92" fmla="*/ 265 w 269"/>
                  <a:gd name="T93" fmla="*/ 27 h 290"/>
                  <a:gd name="T94" fmla="*/ 247 w 269"/>
                  <a:gd name="T95" fmla="*/ 149 h 290"/>
                  <a:gd name="T96" fmla="*/ 247 w 269"/>
                  <a:gd name="T97" fmla="*/ 149 h 290"/>
                  <a:gd name="T98" fmla="*/ 230 w 269"/>
                  <a:gd name="T99" fmla="*/ 273 h 290"/>
                  <a:gd name="T100" fmla="*/ 230 w 269"/>
                  <a:gd name="T101" fmla="*/ 273 h 290"/>
                  <a:gd name="T102" fmla="*/ 206 w 269"/>
                  <a:gd name="T103" fmla="*/ 281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69" h="290">
                    <a:moveTo>
                      <a:pt x="168" y="209"/>
                    </a:moveTo>
                    <a:lnTo>
                      <a:pt x="168" y="209"/>
                    </a:lnTo>
                    <a:cubicBezTo>
                      <a:pt x="180" y="218"/>
                      <a:pt x="192" y="228"/>
                      <a:pt x="202" y="239"/>
                    </a:cubicBezTo>
                    <a:lnTo>
                      <a:pt x="202" y="239"/>
                    </a:lnTo>
                    <a:cubicBezTo>
                      <a:pt x="202" y="224"/>
                      <a:pt x="203" y="211"/>
                      <a:pt x="205" y="197"/>
                    </a:cubicBezTo>
                    <a:lnTo>
                      <a:pt x="205" y="197"/>
                    </a:lnTo>
                    <a:cubicBezTo>
                      <a:pt x="195" y="202"/>
                      <a:pt x="185" y="206"/>
                      <a:pt x="173" y="209"/>
                    </a:cubicBezTo>
                    <a:lnTo>
                      <a:pt x="173" y="209"/>
                    </a:lnTo>
                    <a:cubicBezTo>
                      <a:pt x="172" y="209"/>
                      <a:pt x="169" y="209"/>
                      <a:pt x="168" y="209"/>
                    </a:cubicBezTo>
                    <a:close/>
                    <a:moveTo>
                      <a:pt x="206" y="281"/>
                    </a:moveTo>
                    <a:lnTo>
                      <a:pt x="206" y="281"/>
                    </a:lnTo>
                    <a:cubicBezTo>
                      <a:pt x="146" y="224"/>
                      <a:pt x="85" y="172"/>
                      <a:pt x="12" y="131"/>
                    </a:cubicBezTo>
                    <a:lnTo>
                      <a:pt x="12" y="131"/>
                    </a:lnTo>
                    <a:cubicBezTo>
                      <a:pt x="0" y="125"/>
                      <a:pt x="2" y="107"/>
                      <a:pt x="15" y="106"/>
                    </a:cubicBezTo>
                    <a:lnTo>
                      <a:pt x="15" y="106"/>
                    </a:lnTo>
                    <a:cubicBezTo>
                      <a:pt x="69" y="98"/>
                      <a:pt x="122" y="81"/>
                      <a:pt x="171" y="56"/>
                    </a:cubicBezTo>
                    <a:lnTo>
                      <a:pt x="171" y="56"/>
                    </a:lnTo>
                    <a:cubicBezTo>
                      <a:pt x="182" y="51"/>
                      <a:pt x="192" y="69"/>
                      <a:pt x="181" y="76"/>
                    </a:cubicBezTo>
                    <a:lnTo>
                      <a:pt x="181" y="76"/>
                    </a:lnTo>
                    <a:cubicBezTo>
                      <a:pt x="140" y="97"/>
                      <a:pt x="98" y="113"/>
                      <a:pt x="54" y="125"/>
                    </a:cubicBezTo>
                    <a:lnTo>
                      <a:pt x="54" y="125"/>
                    </a:lnTo>
                    <a:cubicBezTo>
                      <a:pt x="92" y="146"/>
                      <a:pt x="126" y="173"/>
                      <a:pt x="160" y="201"/>
                    </a:cubicBezTo>
                    <a:lnTo>
                      <a:pt x="160" y="201"/>
                    </a:lnTo>
                    <a:cubicBezTo>
                      <a:pt x="157" y="195"/>
                      <a:pt x="159" y="189"/>
                      <a:pt x="165" y="188"/>
                    </a:cubicBezTo>
                    <a:lnTo>
                      <a:pt x="165" y="188"/>
                    </a:lnTo>
                    <a:cubicBezTo>
                      <a:pt x="181" y="185"/>
                      <a:pt x="194" y="180"/>
                      <a:pt x="207" y="173"/>
                    </a:cubicBezTo>
                    <a:lnTo>
                      <a:pt x="207" y="173"/>
                    </a:lnTo>
                    <a:cubicBezTo>
                      <a:pt x="207" y="164"/>
                      <a:pt x="209" y="155"/>
                      <a:pt x="210" y="144"/>
                    </a:cubicBezTo>
                    <a:lnTo>
                      <a:pt x="210" y="144"/>
                    </a:lnTo>
                    <a:cubicBezTo>
                      <a:pt x="195" y="151"/>
                      <a:pt x="181" y="156"/>
                      <a:pt x="168" y="161"/>
                    </a:cubicBezTo>
                    <a:lnTo>
                      <a:pt x="168" y="161"/>
                    </a:lnTo>
                    <a:cubicBezTo>
                      <a:pt x="155" y="168"/>
                      <a:pt x="150" y="148"/>
                      <a:pt x="160" y="143"/>
                    </a:cubicBezTo>
                    <a:lnTo>
                      <a:pt x="160" y="143"/>
                    </a:lnTo>
                    <a:cubicBezTo>
                      <a:pt x="177" y="135"/>
                      <a:pt x="194" y="130"/>
                      <a:pt x="213" y="125"/>
                    </a:cubicBezTo>
                    <a:lnTo>
                      <a:pt x="213" y="125"/>
                    </a:lnTo>
                    <a:cubicBezTo>
                      <a:pt x="213" y="121"/>
                      <a:pt x="214" y="118"/>
                      <a:pt x="214" y="115"/>
                    </a:cubicBezTo>
                    <a:lnTo>
                      <a:pt x="214" y="115"/>
                    </a:lnTo>
                    <a:cubicBezTo>
                      <a:pt x="201" y="117"/>
                      <a:pt x="189" y="118"/>
                      <a:pt x="177" y="119"/>
                    </a:cubicBezTo>
                    <a:lnTo>
                      <a:pt x="177" y="119"/>
                    </a:lnTo>
                    <a:cubicBezTo>
                      <a:pt x="165" y="119"/>
                      <a:pt x="164" y="100"/>
                      <a:pt x="176" y="100"/>
                    </a:cubicBezTo>
                    <a:lnTo>
                      <a:pt x="176" y="100"/>
                    </a:lnTo>
                    <a:cubicBezTo>
                      <a:pt x="189" y="101"/>
                      <a:pt x="202" y="100"/>
                      <a:pt x="217" y="97"/>
                    </a:cubicBezTo>
                    <a:lnTo>
                      <a:pt x="217" y="97"/>
                    </a:lnTo>
                    <a:cubicBezTo>
                      <a:pt x="220" y="71"/>
                      <a:pt x="226" y="46"/>
                      <a:pt x="232" y="21"/>
                    </a:cubicBezTo>
                    <a:lnTo>
                      <a:pt x="232" y="21"/>
                    </a:lnTo>
                    <a:cubicBezTo>
                      <a:pt x="238" y="0"/>
                      <a:pt x="268" y="5"/>
                      <a:pt x="265" y="27"/>
                    </a:cubicBezTo>
                    <a:lnTo>
                      <a:pt x="265" y="27"/>
                    </a:lnTo>
                    <a:cubicBezTo>
                      <a:pt x="261" y="68"/>
                      <a:pt x="253" y="109"/>
                      <a:pt x="247" y="149"/>
                    </a:cubicBezTo>
                    <a:lnTo>
                      <a:pt x="247" y="149"/>
                    </a:lnTo>
                    <a:cubicBezTo>
                      <a:pt x="240" y="190"/>
                      <a:pt x="236" y="231"/>
                      <a:pt x="230" y="273"/>
                    </a:cubicBezTo>
                    <a:lnTo>
                      <a:pt x="230" y="273"/>
                    </a:lnTo>
                    <a:cubicBezTo>
                      <a:pt x="228" y="284"/>
                      <a:pt x="214" y="289"/>
                      <a:pt x="206" y="281"/>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62" name="Freeform 392">
                <a:extLst>
                  <a:ext uri="{FF2B5EF4-FFF2-40B4-BE49-F238E27FC236}">
                    <a16:creationId xmlns:a16="http://schemas.microsoft.com/office/drawing/2014/main" id="{DB9596F9-D04F-D341-93B0-CEF26BF9122A}"/>
                  </a:ext>
                </a:extLst>
              </p:cNvPr>
              <p:cNvSpPr>
                <a:spLocks noChangeArrowheads="1"/>
              </p:cNvSpPr>
              <p:nvPr/>
            </p:nvSpPr>
            <p:spPr bwMode="auto">
              <a:xfrm>
                <a:off x="7941830" y="3932392"/>
                <a:ext cx="117126" cy="125903"/>
              </a:xfrm>
              <a:custGeom>
                <a:avLst/>
                <a:gdLst>
                  <a:gd name="T0" fmla="*/ 174 w 271"/>
                  <a:gd name="T1" fmla="*/ 195 h 292"/>
                  <a:gd name="T2" fmla="*/ 174 w 271"/>
                  <a:gd name="T3" fmla="*/ 195 h 292"/>
                  <a:gd name="T4" fmla="*/ 219 w 271"/>
                  <a:gd name="T5" fmla="*/ 183 h 292"/>
                  <a:gd name="T6" fmla="*/ 219 w 271"/>
                  <a:gd name="T7" fmla="*/ 183 h 292"/>
                  <a:gd name="T8" fmla="*/ 184 w 271"/>
                  <a:gd name="T9" fmla="*/ 158 h 292"/>
                  <a:gd name="T10" fmla="*/ 184 w 271"/>
                  <a:gd name="T11" fmla="*/ 158 h 292"/>
                  <a:gd name="T12" fmla="*/ 178 w 271"/>
                  <a:gd name="T13" fmla="*/ 190 h 292"/>
                  <a:gd name="T14" fmla="*/ 178 w 271"/>
                  <a:gd name="T15" fmla="*/ 190 h 292"/>
                  <a:gd name="T16" fmla="*/ 174 w 271"/>
                  <a:gd name="T17" fmla="*/ 195 h 292"/>
                  <a:gd name="T18" fmla="*/ 257 w 271"/>
                  <a:gd name="T19" fmla="*/ 203 h 292"/>
                  <a:gd name="T20" fmla="*/ 257 w 271"/>
                  <a:gd name="T21" fmla="*/ 203 h 292"/>
                  <a:gd name="T22" fmla="*/ 24 w 271"/>
                  <a:gd name="T23" fmla="*/ 284 h 292"/>
                  <a:gd name="T24" fmla="*/ 24 w 271"/>
                  <a:gd name="T25" fmla="*/ 284 h 292"/>
                  <a:gd name="T26" fmla="*/ 6 w 271"/>
                  <a:gd name="T27" fmla="*/ 267 h 292"/>
                  <a:gd name="T28" fmla="*/ 6 w 271"/>
                  <a:gd name="T29" fmla="*/ 267 h 292"/>
                  <a:gd name="T30" fmla="*/ 49 w 271"/>
                  <a:gd name="T31" fmla="*/ 109 h 292"/>
                  <a:gd name="T32" fmla="*/ 49 w 271"/>
                  <a:gd name="T33" fmla="*/ 109 h 292"/>
                  <a:gd name="T34" fmla="*/ 70 w 271"/>
                  <a:gd name="T35" fmla="*/ 111 h 292"/>
                  <a:gd name="T36" fmla="*/ 70 w 271"/>
                  <a:gd name="T37" fmla="*/ 111 h 292"/>
                  <a:gd name="T38" fmla="*/ 41 w 271"/>
                  <a:gd name="T39" fmla="*/ 245 h 292"/>
                  <a:gd name="T40" fmla="*/ 41 w 271"/>
                  <a:gd name="T41" fmla="*/ 245 h 292"/>
                  <a:gd name="T42" fmla="*/ 165 w 271"/>
                  <a:gd name="T43" fmla="*/ 197 h 292"/>
                  <a:gd name="T44" fmla="*/ 165 w 271"/>
                  <a:gd name="T45" fmla="*/ 197 h 292"/>
                  <a:gd name="T46" fmla="*/ 156 w 271"/>
                  <a:gd name="T47" fmla="*/ 186 h 292"/>
                  <a:gd name="T48" fmla="*/ 156 w 271"/>
                  <a:gd name="T49" fmla="*/ 186 h 292"/>
                  <a:gd name="T50" fmla="*/ 166 w 271"/>
                  <a:gd name="T51" fmla="*/ 144 h 292"/>
                  <a:gd name="T52" fmla="*/ 166 w 271"/>
                  <a:gd name="T53" fmla="*/ 144 h 292"/>
                  <a:gd name="T54" fmla="*/ 144 w 271"/>
                  <a:gd name="T55" fmla="*/ 125 h 292"/>
                  <a:gd name="T56" fmla="*/ 144 w 271"/>
                  <a:gd name="T57" fmla="*/ 125 h 292"/>
                  <a:gd name="T58" fmla="*/ 134 w 271"/>
                  <a:gd name="T59" fmla="*/ 171 h 292"/>
                  <a:gd name="T60" fmla="*/ 134 w 271"/>
                  <a:gd name="T61" fmla="*/ 171 h 292"/>
                  <a:gd name="T62" fmla="*/ 116 w 271"/>
                  <a:gd name="T63" fmla="*/ 166 h 292"/>
                  <a:gd name="T64" fmla="*/ 116 w 271"/>
                  <a:gd name="T65" fmla="*/ 166 h 292"/>
                  <a:gd name="T66" fmla="*/ 128 w 271"/>
                  <a:gd name="T67" fmla="*/ 111 h 292"/>
                  <a:gd name="T68" fmla="*/ 128 w 271"/>
                  <a:gd name="T69" fmla="*/ 111 h 292"/>
                  <a:gd name="T70" fmla="*/ 121 w 271"/>
                  <a:gd name="T71" fmla="*/ 106 h 292"/>
                  <a:gd name="T72" fmla="*/ 121 w 271"/>
                  <a:gd name="T73" fmla="*/ 106 h 292"/>
                  <a:gd name="T74" fmla="*/ 104 w 271"/>
                  <a:gd name="T75" fmla="*/ 138 h 292"/>
                  <a:gd name="T76" fmla="*/ 104 w 271"/>
                  <a:gd name="T77" fmla="*/ 138 h 292"/>
                  <a:gd name="T78" fmla="*/ 87 w 271"/>
                  <a:gd name="T79" fmla="*/ 130 h 292"/>
                  <a:gd name="T80" fmla="*/ 87 w 271"/>
                  <a:gd name="T81" fmla="*/ 130 h 292"/>
                  <a:gd name="T82" fmla="*/ 107 w 271"/>
                  <a:gd name="T83" fmla="*/ 94 h 292"/>
                  <a:gd name="T84" fmla="*/ 107 w 271"/>
                  <a:gd name="T85" fmla="*/ 94 h 292"/>
                  <a:gd name="T86" fmla="*/ 52 w 271"/>
                  <a:gd name="T87" fmla="*/ 38 h 292"/>
                  <a:gd name="T88" fmla="*/ 52 w 271"/>
                  <a:gd name="T89" fmla="*/ 38 h 292"/>
                  <a:gd name="T90" fmla="*/ 75 w 271"/>
                  <a:gd name="T91" fmla="*/ 15 h 292"/>
                  <a:gd name="T92" fmla="*/ 75 w 271"/>
                  <a:gd name="T93" fmla="*/ 15 h 292"/>
                  <a:gd name="T94" fmla="*/ 169 w 271"/>
                  <a:gd name="T95" fmla="*/ 96 h 292"/>
                  <a:gd name="T96" fmla="*/ 169 w 271"/>
                  <a:gd name="T97" fmla="*/ 96 h 292"/>
                  <a:gd name="T98" fmla="*/ 262 w 271"/>
                  <a:gd name="T99" fmla="*/ 178 h 292"/>
                  <a:gd name="T100" fmla="*/ 262 w 271"/>
                  <a:gd name="T101" fmla="*/ 178 h 292"/>
                  <a:gd name="T102" fmla="*/ 257 w 271"/>
                  <a:gd name="T103" fmla="*/ 203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1" h="292">
                    <a:moveTo>
                      <a:pt x="174" y="195"/>
                    </a:moveTo>
                    <a:lnTo>
                      <a:pt x="174" y="195"/>
                    </a:lnTo>
                    <a:cubicBezTo>
                      <a:pt x="190" y="191"/>
                      <a:pt x="204" y="187"/>
                      <a:pt x="219" y="183"/>
                    </a:cubicBezTo>
                    <a:lnTo>
                      <a:pt x="219" y="183"/>
                    </a:lnTo>
                    <a:cubicBezTo>
                      <a:pt x="207" y="175"/>
                      <a:pt x="196" y="166"/>
                      <a:pt x="184" y="158"/>
                    </a:cubicBezTo>
                    <a:lnTo>
                      <a:pt x="184" y="158"/>
                    </a:lnTo>
                    <a:cubicBezTo>
                      <a:pt x="183" y="169"/>
                      <a:pt x="182" y="179"/>
                      <a:pt x="178" y="190"/>
                    </a:cubicBezTo>
                    <a:lnTo>
                      <a:pt x="178" y="190"/>
                    </a:lnTo>
                    <a:cubicBezTo>
                      <a:pt x="177" y="192"/>
                      <a:pt x="177" y="194"/>
                      <a:pt x="174" y="195"/>
                    </a:cubicBezTo>
                    <a:close/>
                    <a:moveTo>
                      <a:pt x="257" y="203"/>
                    </a:moveTo>
                    <a:lnTo>
                      <a:pt x="257" y="203"/>
                    </a:lnTo>
                    <a:cubicBezTo>
                      <a:pt x="177" y="222"/>
                      <a:pt x="98" y="243"/>
                      <a:pt x="24" y="284"/>
                    </a:cubicBezTo>
                    <a:lnTo>
                      <a:pt x="24" y="284"/>
                    </a:lnTo>
                    <a:cubicBezTo>
                      <a:pt x="12" y="291"/>
                      <a:pt x="0" y="280"/>
                      <a:pt x="6" y="267"/>
                    </a:cubicBezTo>
                    <a:lnTo>
                      <a:pt x="6" y="267"/>
                    </a:lnTo>
                    <a:cubicBezTo>
                      <a:pt x="29" y="217"/>
                      <a:pt x="43" y="163"/>
                      <a:pt x="49" y="109"/>
                    </a:cubicBezTo>
                    <a:lnTo>
                      <a:pt x="49" y="109"/>
                    </a:lnTo>
                    <a:cubicBezTo>
                      <a:pt x="50" y="98"/>
                      <a:pt x="71" y="100"/>
                      <a:pt x="70" y="111"/>
                    </a:cubicBezTo>
                    <a:lnTo>
                      <a:pt x="70" y="111"/>
                    </a:lnTo>
                    <a:cubicBezTo>
                      <a:pt x="65" y="158"/>
                      <a:pt x="57" y="201"/>
                      <a:pt x="41" y="245"/>
                    </a:cubicBezTo>
                    <a:lnTo>
                      <a:pt x="41" y="245"/>
                    </a:lnTo>
                    <a:cubicBezTo>
                      <a:pt x="81" y="225"/>
                      <a:pt x="121" y="211"/>
                      <a:pt x="165" y="197"/>
                    </a:cubicBezTo>
                    <a:lnTo>
                      <a:pt x="165" y="197"/>
                    </a:lnTo>
                    <a:cubicBezTo>
                      <a:pt x="158" y="197"/>
                      <a:pt x="154" y="192"/>
                      <a:pt x="156" y="186"/>
                    </a:cubicBezTo>
                    <a:lnTo>
                      <a:pt x="156" y="186"/>
                    </a:lnTo>
                    <a:cubicBezTo>
                      <a:pt x="161" y="171"/>
                      <a:pt x="165" y="158"/>
                      <a:pt x="166" y="144"/>
                    </a:cubicBezTo>
                    <a:lnTo>
                      <a:pt x="166" y="144"/>
                    </a:lnTo>
                    <a:cubicBezTo>
                      <a:pt x="158" y="137"/>
                      <a:pt x="152" y="132"/>
                      <a:pt x="144" y="125"/>
                    </a:cubicBezTo>
                    <a:lnTo>
                      <a:pt x="144" y="125"/>
                    </a:lnTo>
                    <a:cubicBezTo>
                      <a:pt x="141" y="140"/>
                      <a:pt x="138" y="155"/>
                      <a:pt x="134" y="171"/>
                    </a:cubicBezTo>
                    <a:lnTo>
                      <a:pt x="134" y="171"/>
                    </a:lnTo>
                    <a:cubicBezTo>
                      <a:pt x="133" y="183"/>
                      <a:pt x="115" y="179"/>
                      <a:pt x="116" y="166"/>
                    </a:cubicBezTo>
                    <a:lnTo>
                      <a:pt x="116" y="166"/>
                    </a:lnTo>
                    <a:cubicBezTo>
                      <a:pt x="117" y="148"/>
                      <a:pt x="123" y="130"/>
                      <a:pt x="128" y="111"/>
                    </a:cubicBezTo>
                    <a:lnTo>
                      <a:pt x="128" y="111"/>
                    </a:lnTo>
                    <a:cubicBezTo>
                      <a:pt x="125" y="109"/>
                      <a:pt x="124" y="108"/>
                      <a:pt x="121" y="106"/>
                    </a:cubicBezTo>
                    <a:lnTo>
                      <a:pt x="121" y="106"/>
                    </a:lnTo>
                    <a:cubicBezTo>
                      <a:pt x="116" y="117"/>
                      <a:pt x="111" y="129"/>
                      <a:pt x="104" y="138"/>
                    </a:cubicBezTo>
                    <a:lnTo>
                      <a:pt x="104" y="138"/>
                    </a:lnTo>
                    <a:cubicBezTo>
                      <a:pt x="98" y="149"/>
                      <a:pt x="81" y="140"/>
                      <a:pt x="87" y="130"/>
                    </a:cubicBezTo>
                    <a:lnTo>
                      <a:pt x="87" y="130"/>
                    </a:lnTo>
                    <a:cubicBezTo>
                      <a:pt x="95" y="119"/>
                      <a:pt x="102" y="107"/>
                      <a:pt x="107" y="94"/>
                    </a:cubicBezTo>
                    <a:lnTo>
                      <a:pt x="107" y="94"/>
                    </a:lnTo>
                    <a:cubicBezTo>
                      <a:pt x="88" y="77"/>
                      <a:pt x="70" y="58"/>
                      <a:pt x="52" y="38"/>
                    </a:cubicBezTo>
                    <a:lnTo>
                      <a:pt x="52" y="38"/>
                    </a:lnTo>
                    <a:cubicBezTo>
                      <a:pt x="37" y="24"/>
                      <a:pt x="58" y="0"/>
                      <a:pt x="75" y="15"/>
                    </a:cubicBezTo>
                    <a:lnTo>
                      <a:pt x="75" y="15"/>
                    </a:lnTo>
                    <a:cubicBezTo>
                      <a:pt x="107" y="40"/>
                      <a:pt x="137" y="70"/>
                      <a:pt x="169" y="96"/>
                    </a:cubicBezTo>
                    <a:lnTo>
                      <a:pt x="169" y="96"/>
                    </a:lnTo>
                    <a:cubicBezTo>
                      <a:pt x="199" y="124"/>
                      <a:pt x="230" y="150"/>
                      <a:pt x="262" y="178"/>
                    </a:cubicBezTo>
                    <a:lnTo>
                      <a:pt x="262" y="178"/>
                    </a:lnTo>
                    <a:cubicBezTo>
                      <a:pt x="270" y="184"/>
                      <a:pt x="267" y="200"/>
                      <a:pt x="257" y="203"/>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63" name="Freeform 393">
                <a:extLst>
                  <a:ext uri="{FF2B5EF4-FFF2-40B4-BE49-F238E27FC236}">
                    <a16:creationId xmlns:a16="http://schemas.microsoft.com/office/drawing/2014/main" id="{E9455EB6-FB5D-1D49-95A7-F6E08A732E45}"/>
                  </a:ext>
                </a:extLst>
              </p:cNvPr>
              <p:cNvSpPr>
                <a:spLocks noChangeArrowheads="1"/>
              </p:cNvSpPr>
              <p:nvPr/>
            </p:nvSpPr>
            <p:spPr bwMode="auto">
              <a:xfrm>
                <a:off x="9577204" y="3927999"/>
                <a:ext cx="124447" cy="115655"/>
              </a:xfrm>
              <a:custGeom>
                <a:avLst/>
                <a:gdLst>
                  <a:gd name="T0" fmla="*/ 192 w 286"/>
                  <a:gd name="T1" fmla="*/ 221 h 265"/>
                  <a:gd name="T2" fmla="*/ 192 w 286"/>
                  <a:gd name="T3" fmla="*/ 221 h 265"/>
                  <a:gd name="T4" fmla="*/ 238 w 286"/>
                  <a:gd name="T5" fmla="*/ 222 h 265"/>
                  <a:gd name="T6" fmla="*/ 238 w 286"/>
                  <a:gd name="T7" fmla="*/ 222 h 265"/>
                  <a:gd name="T8" fmla="*/ 213 w 286"/>
                  <a:gd name="T9" fmla="*/ 188 h 265"/>
                  <a:gd name="T10" fmla="*/ 213 w 286"/>
                  <a:gd name="T11" fmla="*/ 188 h 265"/>
                  <a:gd name="T12" fmla="*/ 196 w 286"/>
                  <a:gd name="T13" fmla="*/ 217 h 265"/>
                  <a:gd name="T14" fmla="*/ 196 w 286"/>
                  <a:gd name="T15" fmla="*/ 217 h 265"/>
                  <a:gd name="T16" fmla="*/ 192 w 286"/>
                  <a:gd name="T17" fmla="*/ 221 h 265"/>
                  <a:gd name="T18" fmla="*/ 268 w 286"/>
                  <a:gd name="T19" fmla="*/ 252 h 265"/>
                  <a:gd name="T20" fmla="*/ 268 w 286"/>
                  <a:gd name="T21" fmla="*/ 252 h 265"/>
                  <a:gd name="T22" fmla="*/ 23 w 286"/>
                  <a:gd name="T23" fmla="*/ 261 h 265"/>
                  <a:gd name="T24" fmla="*/ 23 w 286"/>
                  <a:gd name="T25" fmla="*/ 261 h 265"/>
                  <a:gd name="T26" fmla="*/ 9 w 286"/>
                  <a:gd name="T27" fmla="*/ 239 h 265"/>
                  <a:gd name="T28" fmla="*/ 9 w 286"/>
                  <a:gd name="T29" fmla="*/ 239 h 265"/>
                  <a:gd name="T30" fmla="*/ 97 w 286"/>
                  <a:gd name="T31" fmla="*/ 101 h 265"/>
                  <a:gd name="T32" fmla="*/ 97 w 286"/>
                  <a:gd name="T33" fmla="*/ 101 h 265"/>
                  <a:gd name="T34" fmla="*/ 116 w 286"/>
                  <a:gd name="T35" fmla="*/ 110 h 265"/>
                  <a:gd name="T36" fmla="*/ 116 w 286"/>
                  <a:gd name="T37" fmla="*/ 110 h 265"/>
                  <a:gd name="T38" fmla="*/ 50 w 286"/>
                  <a:gd name="T39" fmla="*/ 228 h 265"/>
                  <a:gd name="T40" fmla="*/ 50 w 286"/>
                  <a:gd name="T41" fmla="*/ 228 h 265"/>
                  <a:gd name="T42" fmla="*/ 182 w 286"/>
                  <a:gd name="T43" fmla="*/ 221 h 265"/>
                  <a:gd name="T44" fmla="*/ 182 w 286"/>
                  <a:gd name="T45" fmla="*/ 221 h 265"/>
                  <a:gd name="T46" fmla="*/ 178 w 286"/>
                  <a:gd name="T47" fmla="*/ 206 h 265"/>
                  <a:gd name="T48" fmla="*/ 178 w 286"/>
                  <a:gd name="T49" fmla="*/ 206 h 265"/>
                  <a:gd name="T50" fmla="*/ 199 w 286"/>
                  <a:gd name="T51" fmla="*/ 168 h 265"/>
                  <a:gd name="T52" fmla="*/ 199 w 286"/>
                  <a:gd name="T53" fmla="*/ 168 h 265"/>
                  <a:gd name="T54" fmla="*/ 183 w 286"/>
                  <a:gd name="T55" fmla="*/ 144 h 265"/>
                  <a:gd name="T56" fmla="*/ 183 w 286"/>
                  <a:gd name="T57" fmla="*/ 144 h 265"/>
                  <a:gd name="T58" fmla="*/ 162 w 286"/>
                  <a:gd name="T59" fmla="*/ 185 h 265"/>
                  <a:gd name="T60" fmla="*/ 162 w 286"/>
                  <a:gd name="T61" fmla="*/ 185 h 265"/>
                  <a:gd name="T62" fmla="*/ 145 w 286"/>
                  <a:gd name="T63" fmla="*/ 176 h 265"/>
                  <a:gd name="T64" fmla="*/ 145 w 286"/>
                  <a:gd name="T65" fmla="*/ 176 h 265"/>
                  <a:gd name="T66" fmla="*/ 172 w 286"/>
                  <a:gd name="T67" fmla="*/ 127 h 265"/>
                  <a:gd name="T68" fmla="*/ 172 w 286"/>
                  <a:gd name="T69" fmla="*/ 127 h 265"/>
                  <a:gd name="T70" fmla="*/ 167 w 286"/>
                  <a:gd name="T71" fmla="*/ 119 h 265"/>
                  <a:gd name="T72" fmla="*/ 167 w 286"/>
                  <a:gd name="T73" fmla="*/ 119 h 265"/>
                  <a:gd name="T74" fmla="*/ 141 w 286"/>
                  <a:gd name="T75" fmla="*/ 146 h 265"/>
                  <a:gd name="T76" fmla="*/ 141 w 286"/>
                  <a:gd name="T77" fmla="*/ 146 h 265"/>
                  <a:gd name="T78" fmla="*/ 128 w 286"/>
                  <a:gd name="T79" fmla="*/ 133 h 265"/>
                  <a:gd name="T80" fmla="*/ 128 w 286"/>
                  <a:gd name="T81" fmla="*/ 133 h 265"/>
                  <a:gd name="T82" fmla="*/ 158 w 286"/>
                  <a:gd name="T83" fmla="*/ 104 h 265"/>
                  <a:gd name="T84" fmla="*/ 158 w 286"/>
                  <a:gd name="T85" fmla="*/ 104 h 265"/>
                  <a:gd name="T86" fmla="*/ 121 w 286"/>
                  <a:gd name="T87" fmla="*/ 35 h 265"/>
                  <a:gd name="T88" fmla="*/ 121 w 286"/>
                  <a:gd name="T89" fmla="*/ 35 h 265"/>
                  <a:gd name="T90" fmla="*/ 150 w 286"/>
                  <a:gd name="T91" fmla="*/ 18 h 265"/>
                  <a:gd name="T92" fmla="*/ 150 w 286"/>
                  <a:gd name="T93" fmla="*/ 18 h 265"/>
                  <a:gd name="T94" fmla="*/ 214 w 286"/>
                  <a:gd name="T95" fmla="*/ 125 h 265"/>
                  <a:gd name="T96" fmla="*/ 214 w 286"/>
                  <a:gd name="T97" fmla="*/ 125 h 265"/>
                  <a:gd name="T98" fmla="*/ 281 w 286"/>
                  <a:gd name="T99" fmla="*/ 230 h 265"/>
                  <a:gd name="T100" fmla="*/ 281 w 286"/>
                  <a:gd name="T101" fmla="*/ 230 h 265"/>
                  <a:gd name="T102" fmla="*/ 268 w 286"/>
                  <a:gd name="T103" fmla="*/ 252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6" h="265">
                    <a:moveTo>
                      <a:pt x="192" y="221"/>
                    </a:moveTo>
                    <a:lnTo>
                      <a:pt x="192" y="221"/>
                    </a:lnTo>
                    <a:cubicBezTo>
                      <a:pt x="208" y="221"/>
                      <a:pt x="222" y="221"/>
                      <a:pt x="238" y="222"/>
                    </a:cubicBezTo>
                    <a:lnTo>
                      <a:pt x="238" y="222"/>
                    </a:lnTo>
                    <a:cubicBezTo>
                      <a:pt x="229" y="210"/>
                      <a:pt x="221" y="200"/>
                      <a:pt x="213" y="188"/>
                    </a:cubicBezTo>
                    <a:lnTo>
                      <a:pt x="213" y="188"/>
                    </a:lnTo>
                    <a:cubicBezTo>
                      <a:pt x="209" y="198"/>
                      <a:pt x="204" y="207"/>
                      <a:pt x="196" y="217"/>
                    </a:cubicBezTo>
                    <a:lnTo>
                      <a:pt x="196" y="217"/>
                    </a:lnTo>
                    <a:cubicBezTo>
                      <a:pt x="195" y="219"/>
                      <a:pt x="193" y="219"/>
                      <a:pt x="192" y="221"/>
                    </a:cubicBezTo>
                    <a:close/>
                    <a:moveTo>
                      <a:pt x="268" y="252"/>
                    </a:moveTo>
                    <a:lnTo>
                      <a:pt x="268" y="252"/>
                    </a:lnTo>
                    <a:cubicBezTo>
                      <a:pt x="186" y="247"/>
                      <a:pt x="104" y="244"/>
                      <a:pt x="23" y="261"/>
                    </a:cubicBezTo>
                    <a:lnTo>
                      <a:pt x="23" y="261"/>
                    </a:lnTo>
                    <a:cubicBezTo>
                      <a:pt x="9" y="264"/>
                      <a:pt x="0" y="249"/>
                      <a:pt x="9" y="239"/>
                    </a:cubicBezTo>
                    <a:lnTo>
                      <a:pt x="9" y="239"/>
                    </a:lnTo>
                    <a:cubicBezTo>
                      <a:pt x="46" y="198"/>
                      <a:pt x="75" y="151"/>
                      <a:pt x="97" y="101"/>
                    </a:cubicBezTo>
                    <a:lnTo>
                      <a:pt x="97" y="101"/>
                    </a:lnTo>
                    <a:cubicBezTo>
                      <a:pt x="101" y="90"/>
                      <a:pt x="121" y="98"/>
                      <a:pt x="116" y="110"/>
                    </a:cubicBezTo>
                    <a:lnTo>
                      <a:pt x="116" y="110"/>
                    </a:lnTo>
                    <a:cubicBezTo>
                      <a:pt x="99" y="152"/>
                      <a:pt x="76" y="192"/>
                      <a:pt x="50" y="228"/>
                    </a:cubicBezTo>
                    <a:lnTo>
                      <a:pt x="50" y="228"/>
                    </a:lnTo>
                    <a:cubicBezTo>
                      <a:pt x="94" y="222"/>
                      <a:pt x="137" y="219"/>
                      <a:pt x="182" y="221"/>
                    </a:cubicBezTo>
                    <a:lnTo>
                      <a:pt x="182" y="221"/>
                    </a:lnTo>
                    <a:cubicBezTo>
                      <a:pt x="176" y="218"/>
                      <a:pt x="172" y="211"/>
                      <a:pt x="178" y="206"/>
                    </a:cubicBezTo>
                    <a:lnTo>
                      <a:pt x="178" y="206"/>
                    </a:lnTo>
                    <a:cubicBezTo>
                      <a:pt x="186" y="194"/>
                      <a:pt x="193" y="181"/>
                      <a:pt x="199" y="168"/>
                    </a:cubicBezTo>
                    <a:lnTo>
                      <a:pt x="199" y="168"/>
                    </a:lnTo>
                    <a:cubicBezTo>
                      <a:pt x="193" y="160"/>
                      <a:pt x="188" y="152"/>
                      <a:pt x="183" y="144"/>
                    </a:cubicBezTo>
                    <a:lnTo>
                      <a:pt x="183" y="144"/>
                    </a:lnTo>
                    <a:cubicBezTo>
                      <a:pt x="176" y="157"/>
                      <a:pt x="168" y="172"/>
                      <a:pt x="162" y="185"/>
                    </a:cubicBezTo>
                    <a:lnTo>
                      <a:pt x="162" y="185"/>
                    </a:lnTo>
                    <a:cubicBezTo>
                      <a:pt x="155" y="197"/>
                      <a:pt x="140" y="186"/>
                      <a:pt x="145" y="176"/>
                    </a:cubicBezTo>
                    <a:lnTo>
                      <a:pt x="145" y="176"/>
                    </a:lnTo>
                    <a:cubicBezTo>
                      <a:pt x="151" y="159"/>
                      <a:pt x="162" y="142"/>
                      <a:pt x="172" y="127"/>
                    </a:cubicBezTo>
                    <a:lnTo>
                      <a:pt x="172" y="127"/>
                    </a:lnTo>
                    <a:cubicBezTo>
                      <a:pt x="171" y="125"/>
                      <a:pt x="168" y="122"/>
                      <a:pt x="167" y="119"/>
                    </a:cubicBezTo>
                    <a:lnTo>
                      <a:pt x="167" y="119"/>
                    </a:lnTo>
                    <a:cubicBezTo>
                      <a:pt x="159" y="129"/>
                      <a:pt x="150" y="138"/>
                      <a:pt x="141" y="146"/>
                    </a:cubicBezTo>
                    <a:lnTo>
                      <a:pt x="141" y="146"/>
                    </a:lnTo>
                    <a:cubicBezTo>
                      <a:pt x="132" y="154"/>
                      <a:pt x="118" y="139"/>
                      <a:pt x="128" y="133"/>
                    </a:cubicBezTo>
                    <a:lnTo>
                      <a:pt x="128" y="133"/>
                    </a:lnTo>
                    <a:cubicBezTo>
                      <a:pt x="138" y="123"/>
                      <a:pt x="149" y="114"/>
                      <a:pt x="158" y="104"/>
                    </a:cubicBezTo>
                    <a:lnTo>
                      <a:pt x="158" y="104"/>
                    </a:lnTo>
                    <a:cubicBezTo>
                      <a:pt x="145" y="81"/>
                      <a:pt x="132" y="58"/>
                      <a:pt x="121" y="35"/>
                    </a:cubicBezTo>
                    <a:lnTo>
                      <a:pt x="121" y="35"/>
                    </a:lnTo>
                    <a:cubicBezTo>
                      <a:pt x="112" y="16"/>
                      <a:pt x="138" y="0"/>
                      <a:pt x="150" y="18"/>
                    </a:cubicBezTo>
                    <a:lnTo>
                      <a:pt x="150" y="18"/>
                    </a:lnTo>
                    <a:cubicBezTo>
                      <a:pt x="172" y="52"/>
                      <a:pt x="192" y="89"/>
                      <a:pt x="214" y="125"/>
                    </a:cubicBezTo>
                    <a:lnTo>
                      <a:pt x="214" y="125"/>
                    </a:lnTo>
                    <a:cubicBezTo>
                      <a:pt x="237" y="160"/>
                      <a:pt x="259" y="194"/>
                      <a:pt x="281" y="230"/>
                    </a:cubicBezTo>
                    <a:lnTo>
                      <a:pt x="281" y="230"/>
                    </a:lnTo>
                    <a:cubicBezTo>
                      <a:pt x="285" y="239"/>
                      <a:pt x="279" y="252"/>
                      <a:pt x="268" y="252"/>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64" name="Freeform 394">
                <a:extLst>
                  <a:ext uri="{FF2B5EF4-FFF2-40B4-BE49-F238E27FC236}">
                    <a16:creationId xmlns:a16="http://schemas.microsoft.com/office/drawing/2014/main" id="{0EB09E6B-953A-1E4E-AA57-745F9157DFBD}"/>
                  </a:ext>
                </a:extLst>
              </p:cNvPr>
              <p:cNvSpPr>
                <a:spLocks noChangeArrowheads="1"/>
              </p:cNvSpPr>
              <p:nvPr/>
            </p:nvSpPr>
            <p:spPr bwMode="auto">
              <a:xfrm>
                <a:off x="10217007" y="3935320"/>
                <a:ext cx="111270" cy="127366"/>
              </a:xfrm>
              <a:custGeom>
                <a:avLst/>
                <a:gdLst>
                  <a:gd name="T0" fmla="*/ 79 w 256"/>
                  <a:gd name="T1" fmla="*/ 76 h 292"/>
                  <a:gd name="T2" fmla="*/ 79 w 256"/>
                  <a:gd name="T3" fmla="*/ 76 h 292"/>
                  <a:gd name="T4" fmla="*/ 42 w 256"/>
                  <a:gd name="T5" fmla="*/ 50 h 292"/>
                  <a:gd name="T6" fmla="*/ 42 w 256"/>
                  <a:gd name="T7" fmla="*/ 50 h 292"/>
                  <a:gd name="T8" fmla="*/ 44 w 256"/>
                  <a:gd name="T9" fmla="*/ 92 h 292"/>
                  <a:gd name="T10" fmla="*/ 44 w 256"/>
                  <a:gd name="T11" fmla="*/ 92 h 292"/>
                  <a:gd name="T12" fmla="*/ 74 w 256"/>
                  <a:gd name="T13" fmla="*/ 76 h 292"/>
                  <a:gd name="T14" fmla="*/ 74 w 256"/>
                  <a:gd name="T15" fmla="*/ 76 h 292"/>
                  <a:gd name="T16" fmla="*/ 79 w 256"/>
                  <a:gd name="T17" fmla="*/ 76 h 292"/>
                  <a:gd name="T18" fmla="*/ 34 w 256"/>
                  <a:gd name="T19" fmla="*/ 8 h 292"/>
                  <a:gd name="T20" fmla="*/ 34 w 256"/>
                  <a:gd name="T21" fmla="*/ 8 h 292"/>
                  <a:gd name="T22" fmla="*/ 242 w 256"/>
                  <a:gd name="T23" fmla="*/ 137 h 292"/>
                  <a:gd name="T24" fmla="*/ 242 w 256"/>
                  <a:gd name="T25" fmla="*/ 137 h 292"/>
                  <a:gd name="T26" fmla="*/ 241 w 256"/>
                  <a:gd name="T27" fmla="*/ 163 h 292"/>
                  <a:gd name="T28" fmla="*/ 241 w 256"/>
                  <a:gd name="T29" fmla="*/ 163 h 292"/>
                  <a:gd name="T30" fmla="*/ 91 w 256"/>
                  <a:gd name="T31" fmla="*/ 229 h 292"/>
                  <a:gd name="T32" fmla="*/ 91 w 256"/>
                  <a:gd name="T33" fmla="*/ 229 h 292"/>
                  <a:gd name="T34" fmla="*/ 79 w 256"/>
                  <a:gd name="T35" fmla="*/ 209 h 292"/>
                  <a:gd name="T36" fmla="*/ 79 w 256"/>
                  <a:gd name="T37" fmla="*/ 209 h 292"/>
                  <a:gd name="T38" fmla="*/ 201 w 256"/>
                  <a:gd name="T39" fmla="*/ 149 h 292"/>
                  <a:gd name="T40" fmla="*/ 201 w 256"/>
                  <a:gd name="T41" fmla="*/ 149 h 292"/>
                  <a:gd name="T42" fmla="*/ 88 w 256"/>
                  <a:gd name="T43" fmla="*/ 83 h 292"/>
                  <a:gd name="T44" fmla="*/ 88 w 256"/>
                  <a:gd name="T45" fmla="*/ 83 h 292"/>
                  <a:gd name="T46" fmla="*/ 83 w 256"/>
                  <a:gd name="T47" fmla="*/ 98 h 292"/>
                  <a:gd name="T48" fmla="*/ 83 w 256"/>
                  <a:gd name="T49" fmla="*/ 98 h 292"/>
                  <a:gd name="T50" fmla="*/ 44 w 256"/>
                  <a:gd name="T51" fmla="*/ 115 h 292"/>
                  <a:gd name="T52" fmla="*/ 44 w 256"/>
                  <a:gd name="T53" fmla="*/ 115 h 292"/>
                  <a:gd name="T54" fmla="*/ 44 w 256"/>
                  <a:gd name="T55" fmla="*/ 145 h 292"/>
                  <a:gd name="T56" fmla="*/ 44 w 256"/>
                  <a:gd name="T57" fmla="*/ 145 h 292"/>
                  <a:gd name="T58" fmla="*/ 84 w 256"/>
                  <a:gd name="T59" fmla="*/ 122 h 292"/>
                  <a:gd name="T60" fmla="*/ 84 w 256"/>
                  <a:gd name="T61" fmla="*/ 122 h 292"/>
                  <a:gd name="T62" fmla="*/ 92 w 256"/>
                  <a:gd name="T63" fmla="*/ 141 h 292"/>
                  <a:gd name="T64" fmla="*/ 92 w 256"/>
                  <a:gd name="T65" fmla="*/ 141 h 292"/>
                  <a:gd name="T66" fmla="*/ 44 w 256"/>
                  <a:gd name="T67" fmla="*/ 166 h 292"/>
                  <a:gd name="T68" fmla="*/ 44 w 256"/>
                  <a:gd name="T69" fmla="*/ 166 h 292"/>
                  <a:gd name="T70" fmla="*/ 42 w 256"/>
                  <a:gd name="T71" fmla="*/ 174 h 292"/>
                  <a:gd name="T72" fmla="*/ 42 w 256"/>
                  <a:gd name="T73" fmla="*/ 174 h 292"/>
                  <a:gd name="T74" fmla="*/ 79 w 256"/>
                  <a:gd name="T75" fmla="*/ 167 h 292"/>
                  <a:gd name="T76" fmla="*/ 79 w 256"/>
                  <a:gd name="T77" fmla="*/ 167 h 292"/>
                  <a:gd name="T78" fmla="*/ 83 w 256"/>
                  <a:gd name="T79" fmla="*/ 186 h 292"/>
                  <a:gd name="T80" fmla="*/ 83 w 256"/>
                  <a:gd name="T81" fmla="*/ 186 h 292"/>
                  <a:gd name="T82" fmla="*/ 42 w 256"/>
                  <a:gd name="T83" fmla="*/ 192 h 292"/>
                  <a:gd name="T84" fmla="*/ 42 w 256"/>
                  <a:gd name="T85" fmla="*/ 192 h 292"/>
                  <a:gd name="T86" fmla="*/ 34 w 256"/>
                  <a:gd name="T87" fmla="*/ 270 h 292"/>
                  <a:gd name="T88" fmla="*/ 34 w 256"/>
                  <a:gd name="T89" fmla="*/ 270 h 292"/>
                  <a:gd name="T90" fmla="*/ 0 w 256"/>
                  <a:gd name="T91" fmla="*/ 267 h 292"/>
                  <a:gd name="T92" fmla="*/ 0 w 256"/>
                  <a:gd name="T93" fmla="*/ 267 h 292"/>
                  <a:gd name="T94" fmla="*/ 7 w 256"/>
                  <a:gd name="T95" fmla="*/ 142 h 292"/>
                  <a:gd name="T96" fmla="*/ 7 w 256"/>
                  <a:gd name="T97" fmla="*/ 142 h 292"/>
                  <a:gd name="T98" fmla="*/ 11 w 256"/>
                  <a:gd name="T99" fmla="*/ 19 h 292"/>
                  <a:gd name="T100" fmla="*/ 11 w 256"/>
                  <a:gd name="T101" fmla="*/ 19 h 292"/>
                  <a:gd name="T102" fmla="*/ 34 w 256"/>
                  <a:gd name="T103" fmla="*/ 8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6" h="292">
                    <a:moveTo>
                      <a:pt x="79" y="76"/>
                    </a:moveTo>
                    <a:lnTo>
                      <a:pt x="79" y="76"/>
                    </a:lnTo>
                    <a:cubicBezTo>
                      <a:pt x="66" y="69"/>
                      <a:pt x="54" y="58"/>
                      <a:pt x="42" y="50"/>
                    </a:cubicBezTo>
                    <a:lnTo>
                      <a:pt x="42" y="50"/>
                    </a:lnTo>
                    <a:cubicBezTo>
                      <a:pt x="42" y="63"/>
                      <a:pt x="44" y="78"/>
                      <a:pt x="44" y="92"/>
                    </a:cubicBezTo>
                    <a:lnTo>
                      <a:pt x="44" y="92"/>
                    </a:lnTo>
                    <a:cubicBezTo>
                      <a:pt x="53" y="86"/>
                      <a:pt x="63" y="80"/>
                      <a:pt x="74" y="76"/>
                    </a:cubicBezTo>
                    <a:lnTo>
                      <a:pt x="74" y="76"/>
                    </a:lnTo>
                    <a:cubicBezTo>
                      <a:pt x="77" y="76"/>
                      <a:pt x="78" y="76"/>
                      <a:pt x="79" y="76"/>
                    </a:cubicBezTo>
                    <a:close/>
                    <a:moveTo>
                      <a:pt x="34" y="8"/>
                    </a:moveTo>
                    <a:lnTo>
                      <a:pt x="34" y="8"/>
                    </a:lnTo>
                    <a:cubicBezTo>
                      <a:pt x="100" y="58"/>
                      <a:pt x="166" y="105"/>
                      <a:pt x="242" y="137"/>
                    </a:cubicBezTo>
                    <a:lnTo>
                      <a:pt x="242" y="137"/>
                    </a:lnTo>
                    <a:cubicBezTo>
                      <a:pt x="255" y="142"/>
                      <a:pt x="254" y="159"/>
                      <a:pt x="241" y="163"/>
                    </a:cubicBezTo>
                    <a:lnTo>
                      <a:pt x="241" y="163"/>
                    </a:lnTo>
                    <a:cubicBezTo>
                      <a:pt x="188" y="176"/>
                      <a:pt x="137" y="199"/>
                      <a:pt x="91" y="229"/>
                    </a:cubicBezTo>
                    <a:lnTo>
                      <a:pt x="91" y="229"/>
                    </a:lnTo>
                    <a:cubicBezTo>
                      <a:pt x="80" y="234"/>
                      <a:pt x="70" y="217"/>
                      <a:pt x="79" y="209"/>
                    </a:cubicBezTo>
                    <a:lnTo>
                      <a:pt x="79" y="209"/>
                    </a:lnTo>
                    <a:cubicBezTo>
                      <a:pt x="117" y="184"/>
                      <a:pt x="158" y="166"/>
                      <a:pt x="201" y="149"/>
                    </a:cubicBezTo>
                    <a:lnTo>
                      <a:pt x="201" y="149"/>
                    </a:lnTo>
                    <a:cubicBezTo>
                      <a:pt x="162" y="132"/>
                      <a:pt x="125" y="108"/>
                      <a:pt x="88" y="83"/>
                    </a:cubicBezTo>
                    <a:lnTo>
                      <a:pt x="88" y="83"/>
                    </a:lnTo>
                    <a:cubicBezTo>
                      <a:pt x="91" y="88"/>
                      <a:pt x="91" y="95"/>
                      <a:pt x="83" y="98"/>
                    </a:cubicBezTo>
                    <a:lnTo>
                      <a:pt x="83" y="98"/>
                    </a:lnTo>
                    <a:cubicBezTo>
                      <a:pt x="70" y="101"/>
                      <a:pt x="57" y="108"/>
                      <a:pt x="44" y="115"/>
                    </a:cubicBezTo>
                    <a:lnTo>
                      <a:pt x="44" y="115"/>
                    </a:lnTo>
                    <a:cubicBezTo>
                      <a:pt x="44" y="125"/>
                      <a:pt x="44" y="134"/>
                      <a:pt x="44" y="145"/>
                    </a:cubicBezTo>
                    <a:lnTo>
                      <a:pt x="44" y="145"/>
                    </a:lnTo>
                    <a:cubicBezTo>
                      <a:pt x="57" y="137"/>
                      <a:pt x="71" y="129"/>
                      <a:pt x="84" y="122"/>
                    </a:cubicBezTo>
                    <a:lnTo>
                      <a:pt x="84" y="122"/>
                    </a:lnTo>
                    <a:cubicBezTo>
                      <a:pt x="96" y="116"/>
                      <a:pt x="104" y="133"/>
                      <a:pt x="92" y="141"/>
                    </a:cubicBezTo>
                    <a:lnTo>
                      <a:pt x="92" y="141"/>
                    </a:lnTo>
                    <a:cubicBezTo>
                      <a:pt x="78" y="150"/>
                      <a:pt x="61" y="158"/>
                      <a:pt x="44" y="166"/>
                    </a:cubicBezTo>
                    <a:lnTo>
                      <a:pt x="44" y="166"/>
                    </a:lnTo>
                    <a:cubicBezTo>
                      <a:pt x="44" y="167"/>
                      <a:pt x="44" y="171"/>
                      <a:pt x="42" y="174"/>
                    </a:cubicBezTo>
                    <a:lnTo>
                      <a:pt x="42" y="174"/>
                    </a:lnTo>
                    <a:cubicBezTo>
                      <a:pt x="55" y="171"/>
                      <a:pt x="66" y="168"/>
                      <a:pt x="79" y="167"/>
                    </a:cubicBezTo>
                    <a:lnTo>
                      <a:pt x="79" y="167"/>
                    </a:lnTo>
                    <a:cubicBezTo>
                      <a:pt x="91" y="166"/>
                      <a:pt x="94" y="184"/>
                      <a:pt x="83" y="186"/>
                    </a:cubicBezTo>
                    <a:lnTo>
                      <a:pt x="83" y="186"/>
                    </a:lnTo>
                    <a:cubicBezTo>
                      <a:pt x="69" y="186"/>
                      <a:pt x="55" y="188"/>
                      <a:pt x="42" y="192"/>
                    </a:cubicBezTo>
                    <a:lnTo>
                      <a:pt x="42" y="192"/>
                    </a:lnTo>
                    <a:cubicBezTo>
                      <a:pt x="40" y="218"/>
                      <a:pt x="38" y="243"/>
                      <a:pt x="34" y="270"/>
                    </a:cubicBezTo>
                    <a:lnTo>
                      <a:pt x="34" y="270"/>
                    </a:lnTo>
                    <a:cubicBezTo>
                      <a:pt x="31" y="291"/>
                      <a:pt x="0" y="288"/>
                      <a:pt x="0" y="267"/>
                    </a:cubicBezTo>
                    <a:lnTo>
                      <a:pt x="0" y="267"/>
                    </a:lnTo>
                    <a:cubicBezTo>
                      <a:pt x="0" y="225"/>
                      <a:pt x="4" y="184"/>
                      <a:pt x="7" y="142"/>
                    </a:cubicBezTo>
                    <a:lnTo>
                      <a:pt x="7" y="142"/>
                    </a:lnTo>
                    <a:cubicBezTo>
                      <a:pt x="8" y="101"/>
                      <a:pt x="9" y="61"/>
                      <a:pt x="11" y="19"/>
                    </a:cubicBezTo>
                    <a:lnTo>
                      <a:pt x="11" y="19"/>
                    </a:lnTo>
                    <a:cubicBezTo>
                      <a:pt x="12" y="8"/>
                      <a:pt x="25" y="0"/>
                      <a:pt x="34" y="8"/>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65" name="Freeform 395">
                <a:extLst>
                  <a:ext uri="{FF2B5EF4-FFF2-40B4-BE49-F238E27FC236}">
                    <a16:creationId xmlns:a16="http://schemas.microsoft.com/office/drawing/2014/main" id="{AA462BCB-41FB-D74A-ACE2-22D7CE20A855}"/>
                  </a:ext>
                </a:extLst>
              </p:cNvPr>
              <p:cNvSpPr>
                <a:spLocks noChangeArrowheads="1"/>
              </p:cNvSpPr>
              <p:nvPr/>
            </p:nvSpPr>
            <p:spPr bwMode="auto">
              <a:xfrm>
                <a:off x="10001787" y="3939711"/>
                <a:ext cx="124447" cy="117119"/>
              </a:xfrm>
              <a:custGeom>
                <a:avLst/>
                <a:gdLst>
                  <a:gd name="T0" fmla="*/ 94 w 287"/>
                  <a:gd name="T1" fmla="*/ 47 h 268"/>
                  <a:gd name="T2" fmla="*/ 94 w 287"/>
                  <a:gd name="T3" fmla="*/ 47 h 268"/>
                  <a:gd name="T4" fmla="*/ 50 w 287"/>
                  <a:gd name="T5" fmla="*/ 46 h 268"/>
                  <a:gd name="T6" fmla="*/ 50 w 287"/>
                  <a:gd name="T7" fmla="*/ 46 h 268"/>
                  <a:gd name="T8" fmla="*/ 75 w 287"/>
                  <a:gd name="T9" fmla="*/ 80 h 268"/>
                  <a:gd name="T10" fmla="*/ 75 w 287"/>
                  <a:gd name="T11" fmla="*/ 80 h 268"/>
                  <a:gd name="T12" fmla="*/ 90 w 287"/>
                  <a:gd name="T13" fmla="*/ 50 h 268"/>
                  <a:gd name="T14" fmla="*/ 90 w 287"/>
                  <a:gd name="T15" fmla="*/ 50 h 268"/>
                  <a:gd name="T16" fmla="*/ 94 w 287"/>
                  <a:gd name="T17" fmla="*/ 47 h 268"/>
                  <a:gd name="T18" fmla="*/ 18 w 287"/>
                  <a:gd name="T19" fmla="*/ 17 h 268"/>
                  <a:gd name="T20" fmla="*/ 18 w 287"/>
                  <a:gd name="T21" fmla="*/ 17 h 268"/>
                  <a:gd name="T22" fmla="*/ 264 w 287"/>
                  <a:gd name="T23" fmla="*/ 4 h 268"/>
                  <a:gd name="T24" fmla="*/ 264 w 287"/>
                  <a:gd name="T25" fmla="*/ 4 h 268"/>
                  <a:gd name="T26" fmla="*/ 277 w 287"/>
                  <a:gd name="T27" fmla="*/ 25 h 268"/>
                  <a:gd name="T28" fmla="*/ 277 w 287"/>
                  <a:gd name="T29" fmla="*/ 25 h 268"/>
                  <a:gd name="T30" fmla="*/ 191 w 287"/>
                  <a:gd name="T31" fmla="*/ 164 h 268"/>
                  <a:gd name="T32" fmla="*/ 191 w 287"/>
                  <a:gd name="T33" fmla="*/ 164 h 268"/>
                  <a:gd name="T34" fmla="*/ 172 w 287"/>
                  <a:gd name="T35" fmla="*/ 156 h 268"/>
                  <a:gd name="T36" fmla="*/ 172 w 287"/>
                  <a:gd name="T37" fmla="*/ 156 h 268"/>
                  <a:gd name="T38" fmla="*/ 236 w 287"/>
                  <a:gd name="T39" fmla="*/ 37 h 268"/>
                  <a:gd name="T40" fmla="*/ 236 w 287"/>
                  <a:gd name="T41" fmla="*/ 37 h 268"/>
                  <a:gd name="T42" fmla="*/ 106 w 287"/>
                  <a:gd name="T43" fmla="*/ 47 h 268"/>
                  <a:gd name="T44" fmla="*/ 106 w 287"/>
                  <a:gd name="T45" fmla="*/ 47 h 268"/>
                  <a:gd name="T46" fmla="*/ 110 w 287"/>
                  <a:gd name="T47" fmla="*/ 62 h 268"/>
                  <a:gd name="T48" fmla="*/ 110 w 287"/>
                  <a:gd name="T49" fmla="*/ 62 h 268"/>
                  <a:gd name="T50" fmla="*/ 88 w 287"/>
                  <a:gd name="T51" fmla="*/ 99 h 268"/>
                  <a:gd name="T52" fmla="*/ 88 w 287"/>
                  <a:gd name="T53" fmla="*/ 99 h 268"/>
                  <a:gd name="T54" fmla="*/ 105 w 287"/>
                  <a:gd name="T55" fmla="*/ 124 h 268"/>
                  <a:gd name="T56" fmla="*/ 105 w 287"/>
                  <a:gd name="T57" fmla="*/ 124 h 268"/>
                  <a:gd name="T58" fmla="*/ 126 w 287"/>
                  <a:gd name="T59" fmla="*/ 82 h 268"/>
                  <a:gd name="T60" fmla="*/ 126 w 287"/>
                  <a:gd name="T61" fmla="*/ 82 h 268"/>
                  <a:gd name="T62" fmla="*/ 143 w 287"/>
                  <a:gd name="T63" fmla="*/ 91 h 268"/>
                  <a:gd name="T64" fmla="*/ 143 w 287"/>
                  <a:gd name="T65" fmla="*/ 91 h 268"/>
                  <a:gd name="T66" fmla="*/ 117 w 287"/>
                  <a:gd name="T67" fmla="*/ 141 h 268"/>
                  <a:gd name="T68" fmla="*/ 117 w 287"/>
                  <a:gd name="T69" fmla="*/ 141 h 268"/>
                  <a:gd name="T70" fmla="*/ 120 w 287"/>
                  <a:gd name="T71" fmla="*/ 147 h 268"/>
                  <a:gd name="T72" fmla="*/ 120 w 287"/>
                  <a:gd name="T73" fmla="*/ 147 h 268"/>
                  <a:gd name="T74" fmla="*/ 147 w 287"/>
                  <a:gd name="T75" fmla="*/ 121 h 268"/>
                  <a:gd name="T76" fmla="*/ 147 w 287"/>
                  <a:gd name="T77" fmla="*/ 121 h 268"/>
                  <a:gd name="T78" fmla="*/ 160 w 287"/>
                  <a:gd name="T79" fmla="*/ 134 h 268"/>
                  <a:gd name="T80" fmla="*/ 160 w 287"/>
                  <a:gd name="T81" fmla="*/ 134 h 268"/>
                  <a:gd name="T82" fmla="*/ 131 w 287"/>
                  <a:gd name="T83" fmla="*/ 163 h 268"/>
                  <a:gd name="T84" fmla="*/ 131 w 287"/>
                  <a:gd name="T85" fmla="*/ 163 h 268"/>
                  <a:gd name="T86" fmla="*/ 168 w 287"/>
                  <a:gd name="T87" fmla="*/ 231 h 268"/>
                  <a:gd name="T88" fmla="*/ 168 w 287"/>
                  <a:gd name="T89" fmla="*/ 231 h 268"/>
                  <a:gd name="T90" fmla="*/ 140 w 287"/>
                  <a:gd name="T91" fmla="*/ 248 h 268"/>
                  <a:gd name="T92" fmla="*/ 140 w 287"/>
                  <a:gd name="T93" fmla="*/ 248 h 268"/>
                  <a:gd name="T94" fmla="*/ 73 w 287"/>
                  <a:gd name="T95" fmla="*/ 143 h 268"/>
                  <a:gd name="T96" fmla="*/ 73 w 287"/>
                  <a:gd name="T97" fmla="*/ 143 h 268"/>
                  <a:gd name="T98" fmla="*/ 5 w 287"/>
                  <a:gd name="T99" fmla="*/ 40 h 268"/>
                  <a:gd name="T100" fmla="*/ 5 w 287"/>
                  <a:gd name="T101" fmla="*/ 40 h 268"/>
                  <a:gd name="T102" fmla="*/ 18 w 287"/>
                  <a:gd name="T103" fmla="*/ 17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7" h="268">
                    <a:moveTo>
                      <a:pt x="94" y="47"/>
                    </a:moveTo>
                    <a:lnTo>
                      <a:pt x="94" y="47"/>
                    </a:lnTo>
                    <a:cubicBezTo>
                      <a:pt x="80" y="47"/>
                      <a:pt x="64" y="46"/>
                      <a:pt x="50" y="46"/>
                    </a:cubicBezTo>
                    <a:lnTo>
                      <a:pt x="50" y="46"/>
                    </a:lnTo>
                    <a:cubicBezTo>
                      <a:pt x="57" y="58"/>
                      <a:pt x="67" y="68"/>
                      <a:pt x="75" y="80"/>
                    </a:cubicBezTo>
                    <a:lnTo>
                      <a:pt x="75" y="80"/>
                    </a:lnTo>
                    <a:cubicBezTo>
                      <a:pt x="78" y="70"/>
                      <a:pt x="84" y="59"/>
                      <a:pt x="90" y="50"/>
                    </a:cubicBezTo>
                    <a:lnTo>
                      <a:pt x="90" y="50"/>
                    </a:lnTo>
                    <a:cubicBezTo>
                      <a:pt x="92" y="49"/>
                      <a:pt x="93" y="49"/>
                      <a:pt x="94" y="47"/>
                    </a:cubicBezTo>
                    <a:close/>
                    <a:moveTo>
                      <a:pt x="18" y="17"/>
                    </a:moveTo>
                    <a:lnTo>
                      <a:pt x="18" y="17"/>
                    </a:lnTo>
                    <a:cubicBezTo>
                      <a:pt x="101" y="20"/>
                      <a:pt x="182" y="21"/>
                      <a:pt x="264" y="4"/>
                    </a:cubicBezTo>
                    <a:lnTo>
                      <a:pt x="264" y="4"/>
                    </a:lnTo>
                    <a:cubicBezTo>
                      <a:pt x="277" y="0"/>
                      <a:pt x="286" y="15"/>
                      <a:pt x="277" y="25"/>
                    </a:cubicBezTo>
                    <a:lnTo>
                      <a:pt x="277" y="25"/>
                    </a:lnTo>
                    <a:cubicBezTo>
                      <a:pt x="241" y="67"/>
                      <a:pt x="212" y="114"/>
                      <a:pt x="191" y="164"/>
                    </a:cubicBezTo>
                    <a:lnTo>
                      <a:pt x="191" y="164"/>
                    </a:lnTo>
                    <a:cubicBezTo>
                      <a:pt x="186" y="176"/>
                      <a:pt x="168" y="168"/>
                      <a:pt x="172" y="156"/>
                    </a:cubicBezTo>
                    <a:lnTo>
                      <a:pt x="172" y="156"/>
                    </a:lnTo>
                    <a:cubicBezTo>
                      <a:pt x="189" y="114"/>
                      <a:pt x="210" y="74"/>
                      <a:pt x="236" y="37"/>
                    </a:cubicBezTo>
                    <a:lnTo>
                      <a:pt x="236" y="37"/>
                    </a:lnTo>
                    <a:cubicBezTo>
                      <a:pt x="193" y="45"/>
                      <a:pt x="149" y="46"/>
                      <a:pt x="106" y="47"/>
                    </a:cubicBezTo>
                    <a:lnTo>
                      <a:pt x="106" y="47"/>
                    </a:lnTo>
                    <a:cubicBezTo>
                      <a:pt x="111" y="50"/>
                      <a:pt x="114" y="55"/>
                      <a:pt x="110" y="62"/>
                    </a:cubicBezTo>
                    <a:lnTo>
                      <a:pt x="110" y="62"/>
                    </a:lnTo>
                    <a:cubicBezTo>
                      <a:pt x="101" y="72"/>
                      <a:pt x="93" y="86"/>
                      <a:pt x="88" y="99"/>
                    </a:cubicBezTo>
                    <a:lnTo>
                      <a:pt x="88" y="99"/>
                    </a:lnTo>
                    <a:cubicBezTo>
                      <a:pt x="93" y="107"/>
                      <a:pt x="99" y="114"/>
                      <a:pt x="105" y="124"/>
                    </a:cubicBezTo>
                    <a:lnTo>
                      <a:pt x="105" y="124"/>
                    </a:lnTo>
                    <a:cubicBezTo>
                      <a:pt x="111" y="109"/>
                      <a:pt x="119" y="96"/>
                      <a:pt x="126" y="82"/>
                    </a:cubicBezTo>
                    <a:lnTo>
                      <a:pt x="126" y="82"/>
                    </a:lnTo>
                    <a:cubicBezTo>
                      <a:pt x="131" y="70"/>
                      <a:pt x="147" y="80"/>
                      <a:pt x="143" y="91"/>
                    </a:cubicBezTo>
                    <a:lnTo>
                      <a:pt x="143" y="91"/>
                    </a:lnTo>
                    <a:cubicBezTo>
                      <a:pt x="136" y="109"/>
                      <a:pt x="126" y="125"/>
                      <a:pt x="117" y="141"/>
                    </a:cubicBezTo>
                    <a:lnTo>
                      <a:pt x="117" y="141"/>
                    </a:lnTo>
                    <a:cubicBezTo>
                      <a:pt x="118" y="142"/>
                      <a:pt x="119" y="145"/>
                      <a:pt x="120" y="147"/>
                    </a:cubicBezTo>
                    <a:lnTo>
                      <a:pt x="120" y="147"/>
                    </a:lnTo>
                    <a:cubicBezTo>
                      <a:pt x="128" y="138"/>
                      <a:pt x="138" y="129"/>
                      <a:pt x="147" y="121"/>
                    </a:cubicBezTo>
                    <a:lnTo>
                      <a:pt x="147" y="121"/>
                    </a:lnTo>
                    <a:cubicBezTo>
                      <a:pt x="156" y="113"/>
                      <a:pt x="169" y="128"/>
                      <a:pt x="160" y="134"/>
                    </a:cubicBezTo>
                    <a:lnTo>
                      <a:pt x="160" y="134"/>
                    </a:lnTo>
                    <a:cubicBezTo>
                      <a:pt x="149" y="143"/>
                      <a:pt x="140" y="153"/>
                      <a:pt x="131" y="163"/>
                    </a:cubicBezTo>
                    <a:lnTo>
                      <a:pt x="131" y="163"/>
                    </a:lnTo>
                    <a:cubicBezTo>
                      <a:pt x="144" y="185"/>
                      <a:pt x="157" y="208"/>
                      <a:pt x="168" y="231"/>
                    </a:cubicBezTo>
                    <a:lnTo>
                      <a:pt x="168" y="231"/>
                    </a:lnTo>
                    <a:cubicBezTo>
                      <a:pt x="178" y="250"/>
                      <a:pt x="152" y="267"/>
                      <a:pt x="140" y="248"/>
                    </a:cubicBezTo>
                    <a:lnTo>
                      <a:pt x="140" y="248"/>
                    </a:lnTo>
                    <a:cubicBezTo>
                      <a:pt x="115" y="214"/>
                      <a:pt x="96" y="177"/>
                      <a:pt x="73" y="143"/>
                    </a:cubicBezTo>
                    <a:lnTo>
                      <a:pt x="73" y="143"/>
                    </a:lnTo>
                    <a:cubicBezTo>
                      <a:pt x="51" y="109"/>
                      <a:pt x="27" y="74"/>
                      <a:pt x="5" y="40"/>
                    </a:cubicBezTo>
                    <a:lnTo>
                      <a:pt x="5" y="40"/>
                    </a:lnTo>
                    <a:cubicBezTo>
                      <a:pt x="0" y="30"/>
                      <a:pt x="7" y="16"/>
                      <a:pt x="18" y="17"/>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66" name="Freeform 396">
                <a:extLst>
                  <a:ext uri="{FF2B5EF4-FFF2-40B4-BE49-F238E27FC236}">
                    <a16:creationId xmlns:a16="http://schemas.microsoft.com/office/drawing/2014/main" id="{E7780C89-7209-4F45-8740-73ED4E9C5FB3}"/>
                  </a:ext>
                </a:extLst>
              </p:cNvPr>
              <p:cNvSpPr>
                <a:spLocks noChangeArrowheads="1"/>
              </p:cNvSpPr>
              <p:nvPr/>
            </p:nvSpPr>
            <p:spPr bwMode="auto">
              <a:xfrm>
                <a:off x="9793888" y="3932392"/>
                <a:ext cx="121519" cy="124438"/>
              </a:xfrm>
              <a:custGeom>
                <a:avLst/>
                <a:gdLst>
                  <a:gd name="T0" fmla="*/ 61 w 277"/>
                  <a:gd name="T1" fmla="*/ 188 h 285"/>
                  <a:gd name="T2" fmla="*/ 61 w 277"/>
                  <a:gd name="T3" fmla="*/ 188 h 285"/>
                  <a:gd name="T4" fmla="*/ 64 w 277"/>
                  <a:gd name="T5" fmla="*/ 233 h 285"/>
                  <a:gd name="T6" fmla="*/ 64 w 277"/>
                  <a:gd name="T7" fmla="*/ 233 h 285"/>
                  <a:gd name="T8" fmla="*/ 96 w 277"/>
                  <a:gd name="T9" fmla="*/ 205 h 285"/>
                  <a:gd name="T10" fmla="*/ 96 w 277"/>
                  <a:gd name="T11" fmla="*/ 205 h 285"/>
                  <a:gd name="T12" fmla="*/ 65 w 277"/>
                  <a:gd name="T13" fmla="*/ 192 h 285"/>
                  <a:gd name="T14" fmla="*/ 65 w 277"/>
                  <a:gd name="T15" fmla="*/ 192 h 285"/>
                  <a:gd name="T16" fmla="*/ 61 w 277"/>
                  <a:gd name="T17" fmla="*/ 188 h 285"/>
                  <a:gd name="T18" fmla="*/ 38 w 277"/>
                  <a:gd name="T19" fmla="*/ 267 h 285"/>
                  <a:gd name="T20" fmla="*/ 38 w 277"/>
                  <a:gd name="T21" fmla="*/ 267 h 285"/>
                  <a:gd name="T22" fmla="*/ 4 w 277"/>
                  <a:gd name="T23" fmla="*/ 24 h 285"/>
                  <a:gd name="T24" fmla="*/ 4 w 277"/>
                  <a:gd name="T25" fmla="*/ 24 h 285"/>
                  <a:gd name="T26" fmla="*/ 25 w 277"/>
                  <a:gd name="T27" fmla="*/ 8 h 285"/>
                  <a:gd name="T28" fmla="*/ 25 w 277"/>
                  <a:gd name="T29" fmla="*/ 8 h 285"/>
                  <a:gd name="T30" fmla="*/ 170 w 277"/>
                  <a:gd name="T31" fmla="*/ 82 h 285"/>
                  <a:gd name="T32" fmla="*/ 170 w 277"/>
                  <a:gd name="T33" fmla="*/ 82 h 285"/>
                  <a:gd name="T34" fmla="*/ 164 w 277"/>
                  <a:gd name="T35" fmla="*/ 103 h 285"/>
                  <a:gd name="T36" fmla="*/ 164 w 277"/>
                  <a:gd name="T37" fmla="*/ 103 h 285"/>
                  <a:gd name="T38" fmla="*/ 39 w 277"/>
                  <a:gd name="T39" fmla="*/ 48 h 285"/>
                  <a:gd name="T40" fmla="*/ 39 w 277"/>
                  <a:gd name="T41" fmla="*/ 48 h 285"/>
                  <a:gd name="T42" fmla="*/ 60 w 277"/>
                  <a:gd name="T43" fmla="*/ 178 h 285"/>
                  <a:gd name="T44" fmla="*/ 60 w 277"/>
                  <a:gd name="T45" fmla="*/ 178 h 285"/>
                  <a:gd name="T46" fmla="*/ 75 w 277"/>
                  <a:gd name="T47" fmla="*/ 171 h 285"/>
                  <a:gd name="T48" fmla="*/ 75 w 277"/>
                  <a:gd name="T49" fmla="*/ 171 h 285"/>
                  <a:gd name="T50" fmla="*/ 114 w 277"/>
                  <a:gd name="T51" fmla="*/ 190 h 285"/>
                  <a:gd name="T52" fmla="*/ 114 w 277"/>
                  <a:gd name="T53" fmla="*/ 190 h 285"/>
                  <a:gd name="T54" fmla="*/ 136 w 277"/>
                  <a:gd name="T55" fmla="*/ 171 h 285"/>
                  <a:gd name="T56" fmla="*/ 136 w 277"/>
                  <a:gd name="T57" fmla="*/ 171 h 285"/>
                  <a:gd name="T58" fmla="*/ 93 w 277"/>
                  <a:gd name="T59" fmla="*/ 154 h 285"/>
                  <a:gd name="T60" fmla="*/ 93 w 277"/>
                  <a:gd name="T61" fmla="*/ 154 h 285"/>
                  <a:gd name="T62" fmla="*/ 101 w 277"/>
                  <a:gd name="T63" fmla="*/ 137 h 285"/>
                  <a:gd name="T64" fmla="*/ 101 w 277"/>
                  <a:gd name="T65" fmla="*/ 137 h 285"/>
                  <a:gd name="T66" fmla="*/ 152 w 277"/>
                  <a:gd name="T67" fmla="*/ 158 h 285"/>
                  <a:gd name="T68" fmla="*/ 152 w 277"/>
                  <a:gd name="T69" fmla="*/ 158 h 285"/>
                  <a:gd name="T70" fmla="*/ 159 w 277"/>
                  <a:gd name="T71" fmla="*/ 154 h 285"/>
                  <a:gd name="T72" fmla="*/ 159 w 277"/>
                  <a:gd name="T73" fmla="*/ 154 h 285"/>
                  <a:gd name="T74" fmla="*/ 131 w 277"/>
                  <a:gd name="T75" fmla="*/ 130 h 285"/>
                  <a:gd name="T76" fmla="*/ 131 w 277"/>
                  <a:gd name="T77" fmla="*/ 130 h 285"/>
                  <a:gd name="T78" fmla="*/ 143 w 277"/>
                  <a:gd name="T79" fmla="*/ 116 h 285"/>
                  <a:gd name="T80" fmla="*/ 143 w 277"/>
                  <a:gd name="T81" fmla="*/ 116 h 285"/>
                  <a:gd name="T82" fmla="*/ 173 w 277"/>
                  <a:gd name="T83" fmla="*/ 142 h 285"/>
                  <a:gd name="T84" fmla="*/ 173 w 277"/>
                  <a:gd name="T85" fmla="*/ 142 h 285"/>
                  <a:gd name="T86" fmla="*/ 239 w 277"/>
                  <a:gd name="T87" fmla="*/ 99 h 285"/>
                  <a:gd name="T88" fmla="*/ 239 w 277"/>
                  <a:gd name="T89" fmla="*/ 99 h 285"/>
                  <a:gd name="T90" fmla="*/ 257 w 277"/>
                  <a:gd name="T91" fmla="*/ 127 h 285"/>
                  <a:gd name="T92" fmla="*/ 257 w 277"/>
                  <a:gd name="T93" fmla="*/ 127 h 285"/>
                  <a:gd name="T94" fmla="*/ 159 w 277"/>
                  <a:gd name="T95" fmla="*/ 201 h 285"/>
                  <a:gd name="T96" fmla="*/ 159 w 277"/>
                  <a:gd name="T97" fmla="*/ 201 h 285"/>
                  <a:gd name="T98" fmla="*/ 60 w 277"/>
                  <a:gd name="T99" fmla="*/ 278 h 285"/>
                  <a:gd name="T100" fmla="*/ 60 w 277"/>
                  <a:gd name="T101" fmla="*/ 278 h 285"/>
                  <a:gd name="T102" fmla="*/ 38 w 277"/>
                  <a:gd name="T103" fmla="*/ 267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7" h="285">
                    <a:moveTo>
                      <a:pt x="61" y="188"/>
                    </a:moveTo>
                    <a:lnTo>
                      <a:pt x="61" y="188"/>
                    </a:lnTo>
                    <a:cubicBezTo>
                      <a:pt x="63" y="203"/>
                      <a:pt x="64" y="219"/>
                      <a:pt x="64" y="233"/>
                    </a:cubicBezTo>
                    <a:lnTo>
                      <a:pt x="64" y="233"/>
                    </a:lnTo>
                    <a:cubicBezTo>
                      <a:pt x="75" y="224"/>
                      <a:pt x="85" y="215"/>
                      <a:pt x="96" y="205"/>
                    </a:cubicBezTo>
                    <a:lnTo>
                      <a:pt x="96" y="205"/>
                    </a:lnTo>
                    <a:cubicBezTo>
                      <a:pt x="85" y="203"/>
                      <a:pt x="75" y="197"/>
                      <a:pt x="65" y="192"/>
                    </a:cubicBezTo>
                    <a:lnTo>
                      <a:pt x="65" y="192"/>
                    </a:lnTo>
                    <a:cubicBezTo>
                      <a:pt x="64" y="191"/>
                      <a:pt x="61" y="190"/>
                      <a:pt x="61" y="188"/>
                    </a:cubicBezTo>
                    <a:close/>
                    <a:moveTo>
                      <a:pt x="38" y="267"/>
                    </a:moveTo>
                    <a:lnTo>
                      <a:pt x="38" y="267"/>
                    </a:lnTo>
                    <a:cubicBezTo>
                      <a:pt x="34" y="184"/>
                      <a:pt x="27" y="103"/>
                      <a:pt x="4" y="24"/>
                    </a:cubicBezTo>
                    <a:lnTo>
                      <a:pt x="4" y="24"/>
                    </a:lnTo>
                    <a:cubicBezTo>
                      <a:pt x="0" y="11"/>
                      <a:pt x="13" y="0"/>
                      <a:pt x="25" y="8"/>
                    </a:cubicBezTo>
                    <a:lnTo>
                      <a:pt x="25" y="8"/>
                    </a:lnTo>
                    <a:cubicBezTo>
                      <a:pt x="68" y="41"/>
                      <a:pt x="118" y="65"/>
                      <a:pt x="170" y="82"/>
                    </a:cubicBezTo>
                    <a:lnTo>
                      <a:pt x="170" y="82"/>
                    </a:lnTo>
                    <a:cubicBezTo>
                      <a:pt x="181" y="84"/>
                      <a:pt x="176" y="106"/>
                      <a:pt x="164" y="103"/>
                    </a:cubicBezTo>
                    <a:lnTo>
                      <a:pt x="164" y="103"/>
                    </a:lnTo>
                    <a:cubicBezTo>
                      <a:pt x="119" y="90"/>
                      <a:pt x="78" y="70"/>
                      <a:pt x="39" y="48"/>
                    </a:cubicBezTo>
                    <a:lnTo>
                      <a:pt x="39" y="48"/>
                    </a:lnTo>
                    <a:cubicBezTo>
                      <a:pt x="51" y="90"/>
                      <a:pt x="56" y="134"/>
                      <a:pt x="60" y="178"/>
                    </a:cubicBezTo>
                    <a:lnTo>
                      <a:pt x="60" y="178"/>
                    </a:lnTo>
                    <a:cubicBezTo>
                      <a:pt x="63" y="171"/>
                      <a:pt x="68" y="167"/>
                      <a:pt x="75" y="171"/>
                    </a:cubicBezTo>
                    <a:lnTo>
                      <a:pt x="75" y="171"/>
                    </a:lnTo>
                    <a:cubicBezTo>
                      <a:pt x="86" y="179"/>
                      <a:pt x="99" y="186"/>
                      <a:pt x="114" y="190"/>
                    </a:cubicBezTo>
                    <a:lnTo>
                      <a:pt x="114" y="190"/>
                    </a:lnTo>
                    <a:cubicBezTo>
                      <a:pt x="121" y="184"/>
                      <a:pt x="128" y="178"/>
                      <a:pt x="136" y="171"/>
                    </a:cubicBezTo>
                    <a:lnTo>
                      <a:pt x="136" y="171"/>
                    </a:lnTo>
                    <a:cubicBezTo>
                      <a:pt x="121" y="166"/>
                      <a:pt x="107" y="161"/>
                      <a:pt x="93" y="154"/>
                    </a:cubicBezTo>
                    <a:lnTo>
                      <a:pt x="93" y="154"/>
                    </a:lnTo>
                    <a:cubicBezTo>
                      <a:pt x="80" y="150"/>
                      <a:pt x="89" y="133"/>
                      <a:pt x="101" y="137"/>
                    </a:cubicBezTo>
                    <a:lnTo>
                      <a:pt x="101" y="137"/>
                    </a:lnTo>
                    <a:cubicBezTo>
                      <a:pt x="119" y="142"/>
                      <a:pt x="136" y="150"/>
                      <a:pt x="152" y="158"/>
                    </a:cubicBezTo>
                    <a:lnTo>
                      <a:pt x="152" y="158"/>
                    </a:lnTo>
                    <a:cubicBezTo>
                      <a:pt x="155" y="157"/>
                      <a:pt x="157" y="155"/>
                      <a:pt x="159" y="154"/>
                    </a:cubicBezTo>
                    <a:lnTo>
                      <a:pt x="159" y="154"/>
                    </a:lnTo>
                    <a:cubicBezTo>
                      <a:pt x="149" y="146"/>
                      <a:pt x="140" y="138"/>
                      <a:pt x="131" y="130"/>
                    </a:cubicBezTo>
                    <a:lnTo>
                      <a:pt x="131" y="130"/>
                    </a:lnTo>
                    <a:cubicBezTo>
                      <a:pt x="122" y="121"/>
                      <a:pt x="134" y="107"/>
                      <a:pt x="143" y="116"/>
                    </a:cubicBezTo>
                    <a:lnTo>
                      <a:pt x="143" y="116"/>
                    </a:lnTo>
                    <a:cubicBezTo>
                      <a:pt x="152" y="125"/>
                      <a:pt x="163" y="134"/>
                      <a:pt x="173" y="142"/>
                    </a:cubicBezTo>
                    <a:lnTo>
                      <a:pt x="173" y="142"/>
                    </a:lnTo>
                    <a:cubicBezTo>
                      <a:pt x="194" y="127"/>
                      <a:pt x="216" y="112"/>
                      <a:pt x="239" y="99"/>
                    </a:cubicBezTo>
                    <a:lnTo>
                      <a:pt x="239" y="99"/>
                    </a:lnTo>
                    <a:cubicBezTo>
                      <a:pt x="257" y="88"/>
                      <a:pt x="276" y="112"/>
                      <a:pt x="257" y="127"/>
                    </a:cubicBezTo>
                    <a:lnTo>
                      <a:pt x="257" y="127"/>
                    </a:lnTo>
                    <a:cubicBezTo>
                      <a:pt x="226" y="153"/>
                      <a:pt x="191" y="176"/>
                      <a:pt x="159" y="201"/>
                    </a:cubicBezTo>
                    <a:lnTo>
                      <a:pt x="159" y="201"/>
                    </a:lnTo>
                    <a:cubicBezTo>
                      <a:pt x="126" y="226"/>
                      <a:pt x="93" y="253"/>
                      <a:pt x="60" y="278"/>
                    </a:cubicBezTo>
                    <a:lnTo>
                      <a:pt x="60" y="278"/>
                    </a:lnTo>
                    <a:cubicBezTo>
                      <a:pt x="52" y="284"/>
                      <a:pt x="38" y="278"/>
                      <a:pt x="38" y="267"/>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67" name="Freeform 397">
                <a:extLst>
                  <a:ext uri="{FF2B5EF4-FFF2-40B4-BE49-F238E27FC236}">
                    <a16:creationId xmlns:a16="http://schemas.microsoft.com/office/drawing/2014/main" id="{BB6BAD59-A376-6D46-85CB-9CA496C28103}"/>
                  </a:ext>
                </a:extLst>
              </p:cNvPr>
              <p:cNvSpPr>
                <a:spLocks noChangeArrowheads="1"/>
              </p:cNvSpPr>
              <p:nvPr/>
            </p:nvSpPr>
            <p:spPr bwMode="auto">
              <a:xfrm>
                <a:off x="9372233" y="3929464"/>
                <a:ext cx="117126" cy="127366"/>
              </a:xfrm>
              <a:custGeom>
                <a:avLst/>
                <a:gdLst>
                  <a:gd name="T0" fmla="*/ 168 w 269"/>
                  <a:gd name="T1" fmla="*/ 208 h 291"/>
                  <a:gd name="T2" fmla="*/ 168 w 269"/>
                  <a:gd name="T3" fmla="*/ 208 h 291"/>
                  <a:gd name="T4" fmla="*/ 202 w 269"/>
                  <a:gd name="T5" fmla="*/ 240 h 291"/>
                  <a:gd name="T6" fmla="*/ 202 w 269"/>
                  <a:gd name="T7" fmla="*/ 240 h 291"/>
                  <a:gd name="T8" fmla="*/ 203 w 269"/>
                  <a:gd name="T9" fmla="*/ 198 h 291"/>
                  <a:gd name="T10" fmla="*/ 203 w 269"/>
                  <a:gd name="T11" fmla="*/ 198 h 291"/>
                  <a:gd name="T12" fmla="*/ 173 w 269"/>
                  <a:gd name="T13" fmla="*/ 209 h 291"/>
                  <a:gd name="T14" fmla="*/ 173 w 269"/>
                  <a:gd name="T15" fmla="*/ 209 h 291"/>
                  <a:gd name="T16" fmla="*/ 168 w 269"/>
                  <a:gd name="T17" fmla="*/ 208 h 291"/>
                  <a:gd name="T18" fmla="*/ 206 w 269"/>
                  <a:gd name="T19" fmla="*/ 282 h 291"/>
                  <a:gd name="T20" fmla="*/ 206 w 269"/>
                  <a:gd name="T21" fmla="*/ 282 h 291"/>
                  <a:gd name="T22" fmla="*/ 11 w 269"/>
                  <a:gd name="T23" fmla="*/ 132 h 291"/>
                  <a:gd name="T24" fmla="*/ 11 w 269"/>
                  <a:gd name="T25" fmla="*/ 132 h 291"/>
                  <a:gd name="T26" fmla="*/ 15 w 269"/>
                  <a:gd name="T27" fmla="*/ 107 h 291"/>
                  <a:gd name="T28" fmla="*/ 15 w 269"/>
                  <a:gd name="T29" fmla="*/ 107 h 291"/>
                  <a:gd name="T30" fmla="*/ 170 w 269"/>
                  <a:gd name="T31" fmla="*/ 57 h 291"/>
                  <a:gd name="T32" fmla="*/ 170 w 269"/>
                  <a:gd name="T33" fmla="*/ 57 h 291"/>
                  <a:gd name="T34" fmla="*/ 180 w 269"/>
                  <a:gd name="T35" fmla="*/ 75 h 291"/>
                  <a:gd name="T36" fmla="*/ 180 w 269"/>
                  <a:gd name="T37" fmla="*/ 75 h 291"/>
                  <a:gd name="T38" fmla="*/ 53 w 269"/>
                  <a:gd name="T39" fmla="*/ 125 h 291"/>
                  <a:gd name="T40" fmla="*/ 53 w 269"/>
                  <a:gd name="T41" fmla="*/ 125 h 291"/>
                  <a:gd name="T42" fmla="*/ 159 w 269"/>
                  <a:gd name="T43" fmla="*/ 201 h 291"/>
                  <a:gd name="T44" fmla="*/ 159 w 269"/>
                  <a:gd name="T45" fmla="*/ 201 h 291"/>
                  <a:gd name="T46" fmla="*/ 165 w 269"/>
                  <a:gd name="T47" fmla="*/ 188 h 291"/>
                  <a:gd name="T48" fmla="*/ 165 w 269"/>
                  <a:gd name="T49" fmla="*/ 188 h 291"/>
                  <a:gd name="T50" fmla="*/ 206 w 269"/>
                  <a:gd name="T51" fmla="*/ 174 h 291"/>
                  <a:gd name="T52" fmla="*/ 206 w 269"/>
                  <a:gd name="T53" fmla="*/ 174 h 291"/>
                  <a:gd name="T54" fmla="*/ 210 w 269"/>
                  <a:gd name="T55" fmla="*/ 145 h 291"/>
                  <a:gd name="T56" fmla="*/ 210 w 269"/>
                  <a:gd name="T57" fmla="*/ 145 h 291"/>
                  <a:gd name="T58" fmla="*/ 166 w 269"/>
                  <a:gd name="T59" fmla="*/ 163 h 291"/>
                  <a:gd name="T60" fmla="*/ 166 w 269"/>
                  <a:gd name="T61" fmla="*/ 163 h 291"/>
                  <a:gd name="T62" fmla="*/ 160 w 269"/>
                  <a:gd name="T63" fmla="*/ 145 h 291"/>
                  <a:gd name="T64" fmla="*/ 160 w 269"/>
                  <a:gd name="T65" fmla="*/ 145 h 291"/>
                  <a:gd name="T66" fmla="*/ 211 w 269"/>
                  <a:gd name="T67" fmla="*/ 125 h 291"/>
                  <a:gd name="T68" fmla="*/ 211 w 269"/>
                  <a:gd name="T69" fmla="*/ 125 h 291"/>
                  <a:gd name="T70" fmla="*/ 214 w 269"/>
                  <a:gd name="T71" fmla="*/ 116 h 291"/>
                  <a:gd name="T72" fmla="*/ 214 w 269"/>
                  <a:gd name="T73" fmla="*/ 116 h 291"/>
                  <a:gd name="T74" fmla="*/ 176 w 269"/>
                  <a:gd name="T75" fmla="*/ 120 h 291"/>
                  <a:gd name="T76" fmla="*/ 176 w 269"/>
                  <a:gd name="T77" fmla="*/ 120 h 291"/>
                  <a:gd name="T78" fmla="*/ 174 w 269"/>
                  <a:gd name="T79" fmla="*/ 100 h 291"/>
                  <a:gd name="T80" fmla="*/ 174 w 269"/>
                  <a:gd name="T81" fmla="*/ 100 h 291"/>
                  <a:gd name="T82" fmla="*/ 215 w 269"/>
                  <a:gd name="T83" fmla="*/ 98 h 291"/>
                  <a:gd name="T84" fmla="*/ 215 w 269"/>
                  <a:gd name="T85" fmla="*/ 98 h 291"/>
                  <a:gd name="T86" fmla="*/ 232 w 269"/>
                  <a:gd name="T87" fmla="*/ 21 h 291"/>
                  <a:gd name="T88" fmla="*/ 232 w 269"/>
                  <a:gd name="T89" fmla="*/ 21 h 291"/>
                  <a:gd name="T90" fmla="*/ 265 w 269"/>
                  <a:gd name="T91" fmla="*/ 28 h 291"/>
                  <a:gd name="T92" fmla="*/ 265 w 269"/>
                  <a:gd name="T93" fmla="*/ 28 h 291"/>
                  <a:gd name="T94" fmla="*/ 247 w 269"/>
                  <a:gd name="T95" fmla="*/ 150 h 291"/>
                  <a:gd name="T96" fmla="*/ 247 w 269"/>
                  <a:gd name="T97" fmla="*/ 150 h 291"/>
                  <a:gd name="T98" fmla="*/ 230 w 269"/>
                  <a:gd name="T99" fmla="*/ 274 h 291"/>
                  <a:gd name="T100" fmla="*/ 230 w 269"/>
                  <a:gd name="T101" fmla="*/ 274 h 291"/>
                  <a:gd name="T102" fmla="*/ 206 w 269"/>
                  <a:gd name="T103" fmla="*/ 282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69" h="291">
                    <a:moveTo>
                      <a:pt x="168" y="208"/>
                    </a:moveTo>
                    <a:lnTo>
                      <a:pt x="168" y="208"/>
                    </a:lnTo>
                    <a:cubicBezTo>
                      <a:pt x="178" y="219"/>
                      <a:pt x="190" y="229"/>
                      <a:pt x="202" y="240"/>
                    </a:cubicBezTo>
                    <a:lnTo>
                      <a:pt x="202" y="240"/>
                    </a:lnTo>
                    <a:cubicBezTo>
                      <a:pt x="202" y="226"/>
                      <a:pt x="203" y="211"/>
                      <a:pt x="203" y="198"/>
                    </a:cubicBezTo>
                    <a:lnTo>
                      <a:pt x="203" y="198"/>
                    </a:lnTo>
                    <a:cubicBezTo>
                      <a:pt x="194" y="203"/>
                      <a:pt x="184" y="207"/>
                      <a:pt x="173" y="209"/>
                    </a:cubicBezTo>
                    <a:lnTo>
                      <a:pt x="173" y="209"/>
                    </a:lnTo>
                    <a:cubicBezTo>
                      <a:pt x="170" y="209"/>
                      <a:pt x="169" y="209"/>
                      <a:pt x="168" y="208"/>
                    </a:cubicBezTo>
                    <a:close/>
                    <a:moveTo>
                      <a:pt x="206" y="282"/>
                    </a:moveTo>
                    <a:lnTo>
                      <a:pt x="206" y="282"/>
                    </a:lnTo>
                    <a:cubicBezTo>
                      <a:pt x="144" y="226"/>
                      <a:pt x="84" y="171"/>
                      <a:pt x="11" y="132"/>
                    </a:cubicBezTo>
                    <a:lnTo>
                      <a:pt x="11" y="132"/>
                    </a:lnTo>
                    <a:cubicBezTo>
                      <a:pt x="0" y="125"/>
                      <a:pt x="2" y="108"/>
                      <a:pt x="15" y="107"/>
                    </a:cubicBezTo>
                    <a:lnTo>
                      <a:pt x="15" y="107"/>
                    </a:lnTo>
                    <a:cubicBezTo>
                      <a:pt x="69" y="99"/>
                      <a:pt x="122" y="82"/>
                      <a:pt x="170" y="57"/>
                    </a:cubicBezTo>
                    <a:lnTo>
                      <a:pt x="170" y="57"/>
                    </a:lnTo>
                    <a:cubicBezTo>
                      <a:pt x="182" y="52"/>
                      <a:pt x="190" y="70"/>
                      <a:pt x="180" y="75"/>
                    </a:cubicBezTo>
                    <a:lnTo>
                      <a:pt x="180" y="75"/>
                    </a:lnTo>
                    <a:cubicBezTo>
                      <a:pt x="140" y="98"/>
                      <a:pt x="97" y="113"/>
                      <a:pt x="53" y="125"/>
                    </a:cubicBezTo>
                    <a:lnTo>
                      <a:pt x="53" y="125"/>
                    </a:lnTo>
                    <a:cubicBezTo>
                      <a:pt x="90" y="148"/>
                      <a:pt x="126" y="174"/>
                      <a:pt x="159" y="201"/>
                    </a:cubicBezTo>
                    <a:lnTo>
                      <a:pt x="159" y="201"/>
                    </a:lnTo>
                    <a:cubicBezTo>
                      <a:pt x="157" y="196"/>
                      <a:pt x="157" y="191"/>
                      <a:pt x="165" y="188"/>
                    </a:cubicBezTo>
                    <a:lnTo>
                      <a:pt x="165" y="188"/>
                    </a:lnTo>
                    <a:cubicBezTo>
                      <a:pt x="180" y="184"/>
                      <a:pt x="193" y="180"/>
                      <a:pt x="206" y="174"/>
                    </a:cubicBezTo>
                    <a:lnTo>
                      <a:pt x="206" y="174"/>
                    </a:lnTo>
                    <a:cubicBezTo>
                      <a:pt x="207" y="165"/>
                      <a:pt x="208" y="154"/>
                      <a:pt x="210" y="145"/>
                    </a:cubicBezTo>
                    <a:lnTo>
                      <a:pt x="210" y="145"/>
                    </a:lnTo>
                    <a:cubicBezTo>
                      <a:pt x="195" y="152"/>
                      <a:pt x="181" y="157"/>
                      <a:pt x="166" y="163"/>
                    </a:cubicBezTo>
                    <a:lnTo>
                      <a:pt x="166" y="163"/>
                    </a:lnTo>
                    <a:cubicBezTo>
                      <a:pt x="155" y="167"/>
                      <a:pt x="148" y="150"/>
                      <a:pt x="160" y="145"/>
                    </a:cubicBezTo>
                    <a:lnTo>
                      <a:pt x="160" y="145"/>
                    </a:lnTo>
                    <a:cubicBezTo>
                      <a:pt x="176" y="136"/>
                      <a:pt x="194" y="131"/>
                      <a:pt x="211" y="125"/>
                    </a:cubicBezTo>
                    <a:lnTo>
                      <a:pt x="211" y="125"/>
                    </a:lnTo>
                    <a:cubicBezTo>
                      <a:pt x="211" y="121"/>
                      <a:pt x="212" y="119"/>
                      <a:pt x="214" y="116"/>
                    </a:cubicBezTo>
                    <a:lnTo>
                      <a:pt x="214" y="116"/>
                    </a:lnTo>
                    <a:cubicBezTo>
                      <a:pt x="201" y="117"/>
                      <a:pt x="189" y="120"/>
                      <a:pt x="176" y="120"/>
                    </a:cubicBezTo>
                    <a:lnTo>
                      <a:pt x="176" y="120"/>
                    </a:lnTo>
                    <a:cubicBezTo>
                      <a:pt x="165" y="120"/>
                      <a:pt x="162" y="100"/>
                      <a:pt x="174" y="100"/>
                    </a:cubicBezTo>
                    <a:lnTo>
                      <a:pt x="174" y="100"/>
                    </a:lnTo>
                    <a:cubicBezTo>
                      <a:pt x="189" y="100"/>
                      <a:pt x="202" y="100"/>
                      <a:pt x="215" y="98"/>
                    </a:cubicBezTo>
                    <a:lnTo>
                      <a:pt x="215" y="98"/>
                    </a:lnTo>
                    <a:cubicBezTo>
                      <a:pt x="220" y="73"/>
                      <a:pt x="224" y="46"/>
                      <a:pt x="232" y="21"/>
                    </a:cubicBezTo>
                    <a:lnTo>
                      <a:pt x="232" y="21"/>
                    </a:lnTo>
                    <a:cubicBezTo>
                      <a:pt x="237" y="0"/>
                      <a:pt x="268" y="6"/>
                      <a:pt x="265" y="28"/>
                    </a:cubicBezTo>
                    <a:lnTo>
                      <a:pt x="265" y="28"/>
                    </a:lnTo>
                    <a:cubicBezTo>
                      <a:pt x="260" y="69"/>
                      <a:pt x="252" y="110"/>
                      <a:pt x="247" y="150"/>
                    </a:cubicBezTo>
                    <a:lnTo>
                      <a:pt x="247" y="150"/>
                    </a:lnTo>
                    <a:cubicBezTo>
                      <a:pt x="240" y="191"/>
                      <a:pt x="235" y="233"/>
                      <a:pt x="230" y="274"/>
                    </a:cubicBezTo>
                    <a:lnTo>
                      <a:pt x="230" y="274"/>
                    </a:lnTo>
                    <a:cubicBezTo>
                      <a:pt x="228" y="284"/>
                      <a:pt x="214" y="290"/>
                      <a:pt x="206" y="282"/>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68" name="Freeform 398">
                <a:extLst>
                  <a:ext uri="{FF2B5EF4-FFF2-40B4-BE49-F238E27FC236}">
                    <a16:creationId xmlns:a16="http://schemas.microsoft.com/office/drawing/2014/main" id="{7E395869-C7B1-0E47-967D-12546E07FF65}"/>
                  </a:ext>
                </a:extLst>
              </p:cNvPr>
              <p:cNvSpPr>
                <a:spLocks noChangeArrowheads="1"/>
              </p:cNvSpPr>
              <p:nvPr/>
            </p:nvSpPr>
            <p:spPr bwMode="auto">
              <a:xfrm>
                <a:off x="9180440" y="3929464"/>
                <a:ext cx="118590" cy="127366"/>
              </a:xfrm>
              <a:custGeom>
                <a:avLst/>
                <a:gdLst>
                  <a:gd name="T0" fmla="*/ 175 w 272"/>
                  <a:gd name="T1" fmla="*/ 195 h 292"/>
                  <a:gd name="T2" fmla="*/ 175 w 272"/>
                  <a:gd name="T3" fmla="*/ 195 h 292"/>
                  <a:gd name="T4" fmla="*/ 218 w 272"/>
                  <a:gd name="T5" fmla="*/ 183 h 292"/>
                  <a:gd name="T6" fmla="*/ 218 w 272"/>
                  <a:gd name="T7" fmla="*/ 183 h 292"/>
                  <a:gd name="T8" fmla="*/ 185 w 272"/>
                  <a:gd name="T9" fmla="*/ 158 h 292"/>
                  <a:gd name="T10" fmla="*/ 185 w 272"/>
                  <a:gd name="T11" fmla="*/ 158 h 292"/>
                  <a:gd name="T12" fmla="*/ 179 w 272"/>
                  <a:gd name="T13" fmla="*/ 191 h 292"/>
                  <a:gd name="T14" fmla="*/ 179 w 272"/>
                  <a:gd name="T15" fmla="*/ 191 h 292"/>
                  <a:gd name="T16" fmla="*/ 175 w 272"/>
                  <a:gd name="T17" fmla="*/ 195 h 292"/>
                  <a:gd name="T18" fmla="*/ 256 w 272"/>
                  <a:gd name="T19" fmla="*/ 202 h 292"/>
                  <a:gd name="T20" fmla="*/ 256 w 272"/>
                  <a:gd name="T21" fmla="*/ 202 h 292"/>
                  <a:gd name="T22" fmla="*/ 25 w 272"/>
                  <a:gd name="T23" fmla="*/ 285 h 292"/>
                  <a:gd name="T24" fmla="*/ 25 w 272"/>
                  <a:gd name="T25" fmla="*/ 285 h 292"/>
                  <a:gd name="T26" fmla="*/ 7 w 272"/>
                  <a:gd name="T27" fmla="*/ 267 h 292"/>
                  <a:gd name="T28" fmla="*/ 7 w 272"/>
                  <a:gd name="T29" fmla="*/ 267 h 292"/>
                  <a:gd name="T30" fmla="*/ 49 w 272"/>
                  <a:gd name="T31" fmla="*/ 109 h 292"/>
                  <a:gd name="T32" fmla="*/ 49 w 272"/>
                  <a:gd name="T33" fmla="*/ 109 h 292"/>
                  <a:gd name="T34" fmla="*/ 70 w 272"/>
                  <a:gd name="T35" fmla="*/ 112 h 292"/>
                  <a:gd name="T36" fmla="*/ 70 w 272"/>
                  <a:gd name="T37" fmla="*/ 112 h 292"/>
                  <a:gd name="T38" fmla="*/ 42 w 272"/>
                  <a:gd name="T39" fmla="*/ 245 h 292"/>
                  <a:gd name="T40" fmla="*/ 42 w 272"/>
                  <a:gd name="T41" fmla="*/ 245 h 292"/>
                  <a:gd name="T42" fmla="*/ 164 w 272"/>
                  <a:gd name="T43" fmla="*/ 197 h 292"/>
                  <a:gd name="T44" fmla="*/ 164 w 272"/>
                  <a:gd name="T45" fmla="*/ 197 h 292"/>
                  <a:gd name="T46" fmla="*/ 156 w 272"/>
                  <a:gd name="T47" fmla="*/ 185 h 292"/>
                  <a:gd name="T48" fmla="*/ 156 w 272"/>
                  <a:gd name="T49" fmla="*/ 185 h 292"/>
                  <a:gd name="T50" fmla="*/ 167 w 272"/>
                  <a:gd name="T51" fmla="*/ 143 h 292"/>
                  <a:gd name="T52" fmla="*/ 167 w 272"/>
                  <a:gd name="T53" fmla="*/ 143 h 292"/>
                  <a:gd name="T54" fmla="*/ 143 w 272"/>
                  <a:gd name="T55" fmla="*/ 125 h 292"/>
                  <a:gd name="T56" fmla="*/ 143 w 272"/>
                  <a:gd name="T57" fmla="*/ 125 h 292"/>
                  <a:gd name="T58" fmla="*/ 135 w 272"/>
                  <a:gd name="T59" fmla="*/ 171 h 292"/>
                  <a:gd name="T60" fmla="*/ 135 w 272"/>
                  <a:gd name="T61" fmla="*/ 171 h 292"/>
                  <a:gd name="T62" fmla="*/ 117 w 272"/>
                  <a:gd name="T63" fmla="*/ 166 h 292"/>
                  <a:gd name="T64" fmla="*/ 117 w 272"/>
                  <a:gd name="T65" fmla="*/ 166 h 292"/>
                  <a:gd name="T66" fmla="*/ 129 w 272"/>
                  <a:gd name="T67" fmla="*/ 112 h 292"/>
                  <a:gd name="T68" fmla="*/ 129 w 272"/>
                  <a:gd name="T69" fmla="*/ 112 h 292"/>
                  <a:gd name="T70" fmla="*/ 121 w 272"/>
                  <a:gd name="T71" fmla="*/ 105 h 292"/>
                  <a:gd name="T72" fmla="*/ 121 w 272"/>
                  <a:gd name="T73" fmla="*/ 105 h 292"/>
                  <a:gd name="T74" fmla="*/ 104 w 272"/>
                  <a:gd name="T75" fmla="*/ 138 h 292"/>
                  <a:gd name="T76" fmla="*/ 104 w 272"/>
                  <a:gd name="T77" fmla="*/ 138 h 292"/>
                  <a:gd name="T78" fmla="*/ 88 w 272"/>
                  <a:gd name="T79" fmla="*/ 129 h 292"/>
                  <a:gd name="T80" fmla="*/ 88 w 272"/>
                  <a:gd name="T81" fmla="*/ 129 h 292"/>
                  <a:gd name="T82" fmla="*/ 108 w 272"/>
                  <a:gd name="T83" fmla="*/ 95 h 292"/>
                  <a:gd name="T84" fmla="*/ 108 w 272"/>
                  <a:gd name="T85" fmla="*/ 95 h 292"/>
                  <a:gd name="T86" fmla="*/ 53 w 272"/>
                  <a:gd name="T87" fmla="*/ 40 h 292"/>
                  <a:gd name="T88" fmla="*/ 53 w 272"/>
                  <a:gd name="T89" fmla="*/ 40 h 292"/>
                  <a:gd name="T90" fmla="*/ 75 w 272"/>
                  <a:gd name="T91" fmla="*/ 13 h 292"/>
                  <a:gd name="T92" fmla="*/ 75 w 272"/>
                  <a:gd name="T93" fmla="*/ 13 h 292"/>
                  <a:gd name="T94" fmla="*/ 168 w 272"/>
                  <a:gd name="T95" fmla="*/ 96 h 292"/>
                  <a:gd name="T96" fmla="*/ 168 w 272"/>
                  <a:gd name="T97" fmla="*/ 96 h 292"/>
                  <a:gd name="T98" fmla="*/ 263 w 272"/>
                  <a:gd name="T99" fmla="*/ 178 h 292"/>
                  <a:gd name="T100" fmla="*/ 263 w 272"/>
                  <a:gd name="T101" fmla="*/ 178 h 292"/>
                  <a:gd name="T102" fmla="*/ 256 w 272"/>
                  <a:gd name="T103" fmla="*/ 202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2" h="292">
                    <a:moveTo>
                      <a:pt x="175" y="195"/>
                    </a:moveTo>
                    <a:lnTo>
                      <a:pt x="175" y="195"/>
                    </a:lnTo>
                    <a:cubicBezTo>
                      <a:pt x="189" y="191"/>
                      <a:pt x="205" y="187"/>
                      <a:pt x="218" y="183"/>
                    </a:cubicBezTo>
                    <a:lnTo>
                      <a:pt x="218" y="183"/>
                    </a:lnTo>
                    <a:cubicBezTo>
                      <a:pt x="208" y="175"/>
                      <a:pt x="196" y="166"/>
                      <a:pt x="185" y="158"/>
                    </a:cubicBezTo>
                    <a:lnTo>
                      <a:pt x="185" y="158"/>
                    </a:lnTo>
                    <a:cubicBezTo>
                      <a:pt x="184" y="168"/>
                      <a:pt x="183" y="180"/>
                      <a:pt x="179" y="191"/>
                    </a:cubicBezTo>
                    <a:lnTo>
                      <a:pt x="179" y="191"/>
                    </a:lnTo>
                    <a:cubicBezTo>
                      <a:pt x="177" y="192"/>
                      <a:pt x="176" y="193"/>
                      <a:pt x="175" y="195"/>
                    </a:cubicBezTo>
                    <a:close/>
                    <a:moveTo>
                      <a:pt x="256" y="202"/>
                    </a:moveTo>
                    <a:lnTo>
                      <a:pt x="256" y="202"/>
                    </a:lnTo>
                    <a:cubicBezTo>
                      <a:pt x="176" y="222"/>
                      <a:pt x="97" y="243"/>
                      <a:pt x="25" y="285"/>
                    </a:cubicBezTo>
                    <a:lnTo>
                      <a:pt x="25" y="285"/>
                    </a:lnTo>
                    <a:cubicBezTo>
                      <a:pt x="13" y="291"/>
                      <a:pt x="0" y="279"/>
                      <a:pt x="7" y="267"/>
                    </a:cubicBezTo>
                    <a:lnTo>
                      <a:pt x="7" y="267"/>
                    </a:lnTo>
                    <a:cubicBezTo>
                      <a:pt x="29" y="218"/>
                      <a:pt x="43" y="164"/>
                      <a:pt x="49" y="109"/>
                    </a:cubicBezTo>
                    <a:lnTo>
                      <a:pt x="49" y="109"/>
                    </a:lnTo>
                    <a:cubicBezTo>
                      <a:pt x="50" y="97"/>
                      <a:pt x="71" y="100"/>
                      <a:pt x="70" y="112"/>
                    </a:cubicBezTo>
                    <a:lnTo>
                      <a:pt x="70" y="112"/>
                    </a:lnTo>
                    <a:cubicBezTo>
                      <a:pt x="66" y="158"/>
                      <a:pt x="56" y="201"/>
                      <a:pt x="42" y="245"/>
                    </a:cubicBezTo>
                    <a:lnTo>
                      <a:pt x="42" y="245"/>
                    </a:lnTo>
                    <a:cubicBezTo>
                      <a:pt x="80" y="225"/>
                      <a:pt x="122" y="210"/>
                      <a:pt x="164" y="197"/>
                    </a:cubicBezTo>
                    <a:lnTo>
                      <a:pt x="164" y="197"/>
                    </a:lnTo>
                    <a:cubicBezTo>
                      <a:pt x="159" y="197"/>
                      <a:pt x="154" y="192"/>
                      <a:pt x="156" y="185"/>
                    </a:cubicBezTo>
                    <a:lnTo>
                      <a:pt x="156" y="185"/>
                    </a:lnTo>
                    <a:cubicBezTo>
                      <a:pt x="162" y="172"/>
                      <a:pt x="166" y="158"/>
                      <a:pt x="167" y="143"/>
                    </a:cubicBezTo>
                    <a:lnTo>
                      <a:pt x="167" y="143"/>
                    </a:lnTo>
                    <a:cubicBezTo>
                      <a:pt x="159" y="137"/>
                      <a:pt x="151" y="132"/>
                      <a:pt x="143" y="125"/>
                    </a:cubicBezTo>
                    <a:lnTo>
                      <a:pt x="143" y="125"/>
                    </a:lnTo>
                    <a:cubicBezTo>
                      <a:pt x="141" y="141"/>
                      <a:pt x="138" y="155"/>
                      <a:pt x="135" y="171"/>
                    </a:cubicBezTo>
                    <a:lnTo>
                      <a:pt x="135" y="171"/>
                    </a:lnTo>
                    <a:cubicBezTo>
                      <a:pt x="133" y="184"/>
                      <a:pt x="116" y="179"/>
                      <a:pt x="117" y="166"/>
                    </a:cubicBezTo>
                    <a:lnTo>
                      <a:pt x="117" y="166"/>
                    </a:lnTo>
                    <a:cubicBezTo>
                      <a:pt x="118" y="147"/>
                      <a:pt x="122" y="129"/>
                      <a:pt x="129" y="112"/>
                    </a:cubicBezTo>
                    <a:lnTo>
                      <a:pt x="129" y="112"/>
                    </a:lnTo>
                    <a:cubicBezTo>
                      <a:pt x="126" y="109"/>
                      <a:pt x="124" y="108"/>
                      <a:pt x="121" y="105"/>
                    </a:cubicBezTo>
                    <a:lnTo>
                      <a:pt x="121" y="105"/>
                    </a:lnTo>
                    <a:cubicBezTo>
                      <a:pt x="117" y="117"/>
                      <a:pt x="110" y="128"/>
                      <a:pt x="104" y="138"/>
                    </a:cubicBezTo>
                    <a:lnTo>
                      <a:pt x="104" y="138"/>
                    </a:lnTo>
                    <a:cubicBezTo>
                      <a:pt x="97" y="149"/>
                      <a:pt x="80" y="139"/>
                      <a:pt x="88" y="129"/>
                    </a:cubicBezTo>
                    <a:lnTo>
                      <a:pt x="88" y="129"/>
                    </a:lnTo>
                    <a:cubicBezTo>
                      <a:pt x="96" y="118"/>
                      <a:pt x="102" y="107"/>
                      <a:pt x="108" y="95"/>
                    </a:cubicBezTo>
                    <a:lnTo>
                      <a:pt x="108" y="95"/>
                    </a:lnTo>
                    <a:cubicBezTo>
                      <a:pt x="88" y="76"/>
                      <a:pt x="70" y="58"/>
                      <a:pt x="53" y="40"/>
                    </a:cubicBezTo>
                    <a:lnTo>
                      <a:pt x="53" y="40"/>
                    </a:lnTo>
                    <a:cubicBezTo>
                      <a:pt x="38" y="22"/>
                      <a:pt x="58" y="0"/>
                      <a:pt x="75" y="13"/>
                    </a:cubicBezTo>
                    <a:lnTo>
                      <a:pt x="75" y="13"/>
                    </a:lnTo>
                    <a:cubicBezTo>
                      <a:pt x="106" y="40"/>
                      <a:pt x="137" y="70"/>
                      <a:pt x="168" y="96"/>
                    </a:cubicBezTo>
                    <a:lnTo>
                      <a:pt x="168" y="96"/>
                    </a:lnTo>
                    <a:cubicBezTo>
                      <a:pt x="200" y="124"/>
                      <a:pt x="231" y="150"/>
                      <a:pt x="263" y="178"/>
                    </a:cubicBezTo>
                    <a:lnTo>
                      <a:pt x="263" y="178"/>
                    </a:lnTo>
                    <a:cubicBezTo>
                      <a:pt x="271" y="184"/>
                      <a:pt x="268" y="200"/>
                      <a:pt x="256" y="202"/>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69" name="Freeform 399">
                <a:extLst>
                  <a:ext uri="{FF2B5EF4-FFF2-40B4-BE49-F238E27FC236}">
                    <a16:creationId xmlns:a16="http://schemas.microsoft.com/office/drawing/2014/main" id="{60F5E623-0688-2744-8CE2-E6D7091FCB58}"/>
                  </a:ext>
                </a:extLst>
              </p:cNvPr>
              <p:cNvSpPr>
                <a:spLocks noChangeArrowheads="1"/>
              </p:cNvSpPr>
              <p:nvPr/>
            </p:nvSpPr>
            <p:spPr bwMode="auto">
              <a:xfrm>
                <a:off x="10815814" y="3932392"/>
                <a:ext cx="124447" cy="114191"/>
              </a:xfrm>
              <a:custGeom>
                <a:avLst/>
                <a:gdLst>
                  <a:gd name="T0" fmla="*/ 191 w 286"/>
                  <a:gd name="T1" fmla="*/ 221 h 265"/>
                  <a:gd name="T2" fmla="*/ 191 w 286"/>
                  <a:gd name="T3" fmla="*/ 221 h 265"/>
                  <a:gd name="T4" fmla="*/ 237 w 286"/>
                  <a:gd name="T5" fmla="*/ 222 h 265"/>
                  <a:gd name="T6" fmla="*/ 237 w 286"/>
                  <a:gd name="T7" fmla="*/ 222 h 265"/>
                  <a:gd name="T8" fmla="*/ 212 w 286"/>
                  <a:gd name="T9" fmla="*/ 188 h 265"/>
                  <a:gd name="T10" fmla="*/ 212 w 286"/>
                  <a:gd name="T11" fmla="*/ 188 h 265"/>
                  <a:gd name="T12" fmla="*/ 196 w 286"/>
                  <a:gd name="T13" fmla="*/ 217 h 265"/>
                  <a:gd name="T14" fmla="*/ 196 w 286"/>
                  <a:gd name="T15" fmla="*/ 217 h 265"/>
                  <a:gd name="T16" fmla="*/ 191 w 286"/>
                  <a:gd name="T17" fmla="*/ 221 h 265"/>
                  <a:gd name="T18" fmla="*/ 267 w 286"/>
                  <a:gd name="T19" fmla="*/ 253 h 265"/>
                  <a:gd name="T20" fmla="*/ 267 w 286"/>
                  <a:gd name="T21" fmla="*/ 253 h 265"/>
                  <a:gd name="T22" fmla="*/ 21 w 286"/>
                  <a:gd name="T23" fmla="*/ 262 h 265"/>
                  <a:gd name="T24" fmla="*/ 21 w 286"/>
                  <a:gd name="T25" fmla="*/ 262 h 265"/>
                  <a:gd name="T26" fmla="*/ 8 w 286"/>
                  <a:gd name="T27" fmla="*/ 240 h 265"/>
                  <a:gd name="T28" fmla="*/ 8 w 286"/>
                  <a:gd name="T29" fmla="*/ 240 h 265"/>
                  <a:gd name="T30" fmla="*/ 96 w 286"/>
                  <a:gd name="T31" fmla="*/ 103 h 265"/>
                  <a:gd name="T32" fmla="*/ 96 w 286"/>
                  <a:gd name="T33" fmla="*/ 103 h 265"/>
                  <a:gd name="T34" fmla="*/ 116 w 286"/>
                  <a:gd name="T35" fmla="*/ 111 h 265"/>
                  <a:gd name="T36" fmla="*/ 116 w 286"/>
                  <a:gd name="T37" fmla="*/ 111 h 265"/>
                  <a:gd name="T38" fmla="*/ 50 w 286"/>
                  <a:gd name="T39" fmla="*/ 229 h 265"/>
                  <a:gd name="T40" fmla="*/ 50 w 286"/>
                  <a:gd name="T41" fmla="*/ 229 h 265"/>
                  <a:gd name="T42" fmla="*/ 180 w 286"/>
                  <a:gd name="T43" fmla="*/ 221 h 265"/>
                  <a:gd name="T44" fmla="*/ 180 w 286"/>
                  <a:gd name="T45" fmla="*/ 221 h 265"/>
                  <a:gd name="T46" fmla="*/ 176 w 286"/>
                  <a:gd name="T47" fmla="*/ 207 h 265"/>
                  <a:gd name="T48" fmla="*/ 176 w 286"/>
                  <a:gd name="T49" fmla="*/ 207 h 265"/>
                  <a:gd name="T50" fmla="*/ 198 w 286"/>
                  <a:gd name="T51" fmla="*/ 170 h 265"/>
                  <a:gd name="T52" fmla="*/ 198 w 286"/>
                  <a:gd name="T53" fmla="*/ 170 h 265"/>
                  <a:gd name="T54" fmla="*/ 183 w 286"/>
                  <a:gd name="T55" fmla="*/ 145 h 265"/>
                  <a:gd name="T56" fmla="*/ 183 w 286"/>
                  <a:gd name="T57" fmla="*/ 145 h 265"/>
                  <a:gd name="T58" fmla="*/ 160 w 286"/>
                  <a:gd name="T59" fmla="*/ 187 h 265"/>
                  <a:gd name="T60" fmla="*/ 160 w 286"/>
                  <a:gd name="T61" fmla="*/ 187 h 265"/>
                  <a:gd name="T62" fmla="*/ 143 w 286"/>
                  <a:gd name="T63" fmla="*/ 176 h 265"/>
                  <a:gd name="T64" fmla="*/ 143 w 286"/>
                  <a:gd name="T65" fmla="*/ 176 h 265"/>
                  <a:gd name="T66" fmla="*/ 171 w 286"/>
                  <a:gd name="T67" fmla="*/ 128 h 265"/>
                  <a:gd name="T68" fmla="*/ 171 w 286"/>
                  <a:gd name="T69" fmla="*/ 128 h 265"/>
                  <a:gd name="T70" fmla="*/ 166 w 286"/>
                  <a:gd name="T71" fmla="*/ 120 h 265"/>
                  <a:gd name="T72" fmla="*/ 166 w 286"/>
                  <a:gd name="T73" fmla="*/ 120 h 265"/>
                  <a:gd name="T74" fmla="*/ 141 w 286"/>
                  <a:gd name="T75" fmla="*/ 146 h 265"/>
                  <a:gd name="T76" fmla="*/ 141 w 286"/>
                  <a:gd name="T77" fmla="*/ 146 h 265"/>
                  <a:gd name="T78" fmla="*/ 126 w 286"/>
                  <a:gd name="T79" fmla="*/ 133 h 265"/>
                  <a:gd name="T80" fmla="*/ 126 w 286"/>
                  <a:gd name="T81" fmla="*/ 133 h 265"/>
                  <a:gd name="T82" fmla="*/ 156 w 286"/>
                  <a:gd name="T83" fmla="*/ 104 h 265"/>
                  <a:gd name="T84" fmla="*/ 156 w 286"/>
                  <a:gd name="T85" fmla="*/ 104 h 265"/>
                  <a:gd name="T86" fmla="*/ 120 w 286"/>
                  <a:gd name="T87" fmla="*/ 36 h 265"/>
                  <a:gd name="T88" fmla="*/ 120 w 286"/>
                  <a:gd name="T89" fmla="*/ 36 h 265"/>
                  <a:gd name="T90" fmla="*/ 150 w 286"/>
                  <a:gd name="T91" fmla="*/ 19 h 265"/>
                  <a:gd name="T92" fmla="*/ 150 w 286"/>
                  <a:gd name="T93" fmla="*/ 19 h 265"/>
                  <a:gd name="T94" fmla="*/ 214 w 286"/>
                  <a:gd name="T95" fmla="*/ 125 h 265"/>
                  <a:gd name="T96" fmla="*/ 214 w 286"/>
                  <a:gd name="T97" fmla="*/ 125 h 265"/>
                  <a:gd name="T98" fmla="*/ 280 w 286"/>
                  <a:gd name="T99" fmla="*/ 230 h 265"/>
                  <a:gd name="T100" fmla="*/ 280 w 286"/>
                  <a:gd name="T101" fmla="*/ 230 h 265"/>
                  <a:gd name="T102" fmla="*/ 267 w 286"/>
                  <a:gd name="T103" fmla="*/ 253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6" h="265">
                    <a:moveTo>
                      <a:pt x="191" y="221"/>
                    </a:moveTo>
                    <a:lnTo>
                      <a:pt x="191" y="221"/>
                    </a:lnTo>
                    <a:cubicBezTo>
                      <a:pt x="206" y="221"/>
                      <a:pt x="222" y="222"/>
                      <a:pt x="237" y="222"/>
                    </a:cubicBezTo>
                    <a:lnTo>
                      <a:pt x="237" y="222"/>
                    </a:lnTo>
                    <a:cubicBezTo>
                      <a:pt x="229" y="211"/>
                      <a:pt x="220" y="200"/>
                      <a:pt x="212" y="188"/>
                    </a:cubicBezTo>
                    <a:lnTo>
                      <a:pt x="212" y="188"/>
                    </a:lnTo>
                    <a:cubicBezTo>
                      <a:pt x="208" y="199"/>
                      <a:pt x="202" y="208"/>
                      <a:pt x="196" y="217"/>
                    </a:cubicBezTo>
                    <a:lnTo>
                      <a:pt x="196" y="217"/>
                    </a:lnTo>
                    <a:cubicBezTo>
                      <a:pt x="193" y="219"/>
                      <a:pt x="192" y="220"/>
                      <a:pt x="191" y="221"/>
                    </a:cubicBezTo>
                    <a:close/>
                    <a:moveTo>
                      <a:pt x="267" y="253"/>
                    </a:moveTo>
                    <a:lnTo>
                      <a:pt x="267" y="253"/>
                    </a:lnTo>
                    <a:cubicBezTo>
                      <a:pt x="184" y="249"/>
                      <a:pt x="104" y="245"/>
                      <a:pt x="21" y="262"/>
                    </a:cubicBezTo>
                    <a:lnTo>
                      <a:pt x="21" y="262"/>
                    </a:lnTo>
                    <a:cubicBezTo>
                      <a:pt x="8" y="264"/>
                      <a:pt x="0" y="250"/>
                      <a:pt x="8" y="240"/>
                    </a:cubicBezTo>
                    <a:lnTo>
                      <a:pt x="8" y="240"/>
                    </a:lnTo>
                    <a:cubicBezTo>
                      <a:pt x="46" y="200"/>
                      <a:pt x="74" y="153"/>
                      <a:pt x="96" y="103"/>
                    </a:cubicBezTo>
                    <a:lnTo>
                      <a:pt x="96" y="103"/>
                    </a:lnTo>
                    <a:cubicBezTo>
                      <a:pt x="100" y="91"/>
                      <a:pt x="121" y="99"/>
                      <a:pt x="116" y="111"/>
                    </a:cubicBezTo>
                    <a:lnTo>
                      <a:pt x="116" y="111"/>
                    </a:lnTo>
                    <a:cubicBezTo>
                      <a:pt x="99" y="153"/>
                      <a:pt x="76" y="192"/>
                      <a:pt x="50" y="229"/>
                    </a:cubicBezTo>
                    <a:lnTo>
                      <a:pt x="50" y="229"/>
                    </a:lnTo>
                    <a:cubicBezTo>
                      <a:pt x="93" y="222"/>
                      <a:pt x="137" y="220"/>
                      <a:pt x="180" y="221"/>
                    </a:cubicBezTo>
                    <a:lnTo>
                      <a:pt x="180" y="221"/>
                    </a:lnTo>
                    <a:cubicBezTo>
                      <a:pt x="175" y="217"/>
                      <a:pt x="172" y="213"/>
                      <a:pt x="176" y="207"/>
                    </a:cubicBezTo>
                    <a:lnTo>
                      <a:pt x="176" y="207"/>
                    </a:lnTo>
                    <a:cubicBezTo>
                      <a:pt x="184" y="195"/>
                      <a:pt x="192" y="183"/>
                      <a:pt x="198" y="170"/>
                    </a:cubicBezTo>
                    <a:lnTo>
                      <a:pt x="198" y="170"/>
                    </a:lnTo>
                    <a:cubicBezTo>
                      <a:pt x="193" y="161"/>
                      <a:pt x="188" y="153"/>
                      <a:pt x="183" y="145"/>
                    </a:cubicBezTo>
                    <a:lnTo>
                      <a:pt x="183" y="145"/>
                    </a:lnTo>
                    <a:cubicBezTo>
                      <a:pt x="175" y="158"/>
                      <a:pt x="167" y="173"/>
                      <a:pt x="160" y="187"/>
                    </a:cubicBezTo>
                    <a:lnTo>
                      <a:pt x="160" y="187"/>
                    </a:lnTo>
                    <a:cubicBezTo>
                      <a:pt x="154" y="197"/>
                      <a:pt x="139" y="187"/>
                      <a:pt x="143" y="176"/>
                    </a:cubicBezTo>
                    <a:lnTo>
                      <a:pt x="143" y="176"/>
                    </a:lnTo>
                    <a:cubicBezTo>
                      <a:pt x="151" y="159"/>
                      <a:pt x="160" y="144"/>
                      <a:pt x="171" y="128"/>
                    </a:cubicBezTo>
                    <a:lnTo>
                      <a:pt x="171" y="128"/>
                    </a:lnTo>
                    <a:cubicBezTo>
                      <a:pt x="170" y="125"/>
                      <a:pt x="167" y="123"/>
                      <a:pt x="166" y="120"/>
                    </a:cubicBezTo>
                    <a:lnTo>
                      <a:pt x="166" y="120"/>
                    </a:lnTo>
                    <a:cubicBezTo>
                      <a:pt x="159" y="129"/>
                      <a:pt x="150" y="137"/>
                      <a:pt x="141" y="146"/>
                    </a:cubicBezTo>
                    <a:lnTo>
                      <a:pt x="141" y="146"/>
                    </a:lnTo>
                    <a:cubicBezTo>
                      <a:pt x="131" y="154"/>
                      <a:pt x="117" y="140"/>
                      <a:pt x="126" y="133"/>
                    </a:cubicBezTo>
                    <a:lnTo>
                      <a:pt x="126" y="133"/>
                    </a:lnTo>
                    <a:cubicBezTo>
                      <a:pt x="138" y="124"/>
                      <a:pt x="147" y="115"/>
                      <a:pt x="156" y="104"/>
                    </a:cubicBezTo>
                    <a:lnTo>
                      <a:pt x="156" y="104"/>
                    </a:lnTo>
                    <a:cubicBezTo>
                      <a:pt x="143" y="82"/>
                      <a:pt x="131" y="60"/>
                      <a:pt x="120" y="36"/>
                    </a:cubicBezTo>
                    <a:lnTo>
                      <a:pt x="120" y="36"/>
                    </a:lnTo>
                    <a:cubicBezTo>
                      <a:pt x="110" y="16"/>
                      <a:pt x="138" y="0"/>
                      <a:pt x="150" y="19"/>
                    </a:cubicBezTo>
                    <a:lnTo>
                      <a:pt x="150" y="19"/>
                    </a:lnTo>
                    <a:cubicBezTo>
                      <a:pt x="172" y="53"/>
                      <a:pt x="192" y="90"/>
                      <a:pt x="214" y="125"/>
                    </a:cubicBezTo>
                    <a:lnTo>
                      <a:pt x="214" y="125"/>
                    </a:lnTo>
                    <a:cubicBezTo>
                      <a:pt x="235" y="161"/>
                      <a:pt x="258" y="195"/>
                      <a:pt x="280" y="230"/>
                    </a:cubicBezTo>
                    <a:lnTo>
                      <a:pt x="280" y="230"/>
                    </a:lnTo>
                    <a:cubicBezTo>
                      <a:pt x="285" y="240"/>
                      <a:pt x="279" y="254"/>
                      <a:pt x="267" y="253"/>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70" name="Freeform 400">
                <a:extLst>
                  <a:ext uri="{FF2B5EF4-FFF2-40B4-BE49-F238E27FC236}">
                    <a16:creationId xmlns:a16="http://schemas.microsoft.com/office/drawing/2014/main" id="{2615820F-90D9-0442-AA81-7ACE0A88CDFA}"/>
                  </a:ext>
                </a:extLst>
              </p:cNvPr>
              <p:cNvSpPr>
                <a:spLocks noChangeArrowheads="1"/>
              </p:cNvSpPr>
              <p:nvPr/>
            </p:nvSpPr>
            <p:spPr bwMode="auto">
              <a:xfrm>
                <a:off x="11455616" y="3938248"/>
                <a:ext cx="111270" cy="125903"/>
              </a:xfrm>
              <a:custGeom>
                <a:avLst/>
                <a:gdLst>
                  <a:gd name="T0" fmla="*/ 80 w 256"/>
                  <a:gd name="T1" fmla="*/ 76 h 291"/>
                  <a:gd name="T2" fmla="*/ 80 w 256"/>
                  <a:gd name="T3" fmla="*/ 76 h 291"/>
                  <a:gd name="T4" fmla="*/ 42 w 256"/>
                  <a:gd name="T5" fmla="*/ 50 h 291"/>
                  <a:gd name="T6" fmla="*/ 42 w 256"/>
                  <a:gd name="T7" fmla="*/ 50 h 291"/>
                  <a:gd name="T8" fmla="*/ 45 w 256"/>
                  <a:gd name="T9" fmla="*/ 91 h 291"/>
                  <a:gd name="T10" fmla="*/ 45 w 256"/>
                  <a:gd name="T11" fmla="*/ 91 h 291"/>
                  <a:gd name="T12" fmla="*/ 75 w 256"/>
                  <a:gd name="T13" fmla="*/ 76 h 291"/>
                  <a:gd name="T14" fmla="*/ 75 w 256"/>
                  <a:gd name="T15" fmla="*/ 76 h 291"/>
                  <a:gd name="T16" fmla="*/ 80 w 256"/>
                  <a:gd name="T17" fmla="*/ 76 h 291"/>
                  <a:gd name="T18" fmla="*/ 34 w 256"/>
                  <a:gd name="T19" fmla="*/ 6 h 291"/>
                  <a:gd name="T20" fmla="*/ 34 w 256"/>
                  <a:gd name="T21" fmla="*/ 6 h 291"/>
                  <a:gd name="T22" fmla="*/ 242 w 256"/>
                  <a:gd name="T23" fmla="*/ 138 h 291"/>
                  <a:gd name="T24" fmla="*/ 242 w 256"/>
                  <a:gd name="T25" fmla="*/ 138 h 291"/>
                  <a:gd name="T26" fmla="*/ 240 w 256"/>
                  <a:gd name="T27" fmla="*/ 163 h 291"/>
                  <a:gd name="T28" fmla="*/ 240 w 256"/>
                  <a:gd name="T29" fmla="*/ 163 h 291"/>
                  <a:gd name="T30" fmla="*/ 92 w 256"/>
                  <a:gd name="T31" fmla="*/ 227 h 291"/>
                  <a:gd name="T32" fmla="*/ 92 w 256"/>
                  <a:gd name="T33" fmla="*/ 227 h 291"/>
                  <a:gd name="T34" fmla="*/ 80 w 256"/>
                  <a:gd name="T35" fmla="*/ 210 h 291"/>
                  <a:gd name="T36" fmla="*/ 80 w 256"/>
                  <a:gd name="T37" fmla="*/ 210 h 291"/>
                  <a:gd name="T38" fmla="*/ 201 w 256"/>
                  <a:gd name="T39" fmla="*/ 148 h 291"/>
                  <a:gd name="T40" fmla="*/ 201 w 256"/>
                  <a:gd name="T41" fmla="*/ 148 h 291"/>
                  <a:gd name="T42" fmla="*/ 88 w 256"/>
                  <a:gd name="T43" fmla="*/ 83 h 291"/>
                  <a:gd name="T44" fmla="*/ 88 w 256"/>
                  <a:gd name="T45" fmla="*/ 83 h 291"/>
                  <a:gd name="T46" fmla="*/ 83 w 256"/>
                  <a:gd name="T47" fmla="*/ 96 h 291"/>
                  <a:gd name="T48" fmla="*/ 83 w 256"/>
                  <a:gd name="T49" fmla="*/ 96 h 291"/>
                  <a:gd name="T50" fmla="*/ 45 w 256"/>
                  <a:gd name="T51" fmla="*/ 115 h 291"/>
                  <a:gd name="T52" fmla="*/ 45 w 256"/>
                  <a:gd name="T53" fmla="*/ 115 h 291"/>
                  <a:gd name="T54" fmla="*/ 45 w 256"/>
                  <a:gd name="T55" fmla="*/ 143 h 291"/>
                  <a:gd name="T56" fmla="*/ 45 w 256"/>
                  <a:gd name="T57" fmla="*/ 143 h 291"/>
                  <a:gd name="T58" fmla="*/ 85 w 256"/>
                  <a:gd name="T59" fmla="*/ 122 h 291"/>
                  <a:gd name="T60" fmla="*/ 85 w 256"/>
                  <a:gd name="T61" fmla="*/ 122 h 291"/>
                  <a:gd name="T62" fmla="*/ 93 w 256"/>
                  <a:gd name="T63" fmla="*/ 139 h 291"/>
                  <a:gd name="T64" fmla="*/ 93 w 256"/>
                  <a:gd name="T65" fmla="*/ 139 h 291"/>
                  <a:gd name="T66" fmla="*/ 43 w 256"/>
                  <a:gd name="T67" fmla="*/ 164 h 291"/>
                  <a:gd name="T68" fmla="*/ 43 w 256"/>
                  <a:gd name="T69" fmla="*/ 164 h 291"/>
                  <a:gd name="T70" fmla="*/ 43 w 256"/>
                  <a:gd name="T71" fmla="*/ 173 h 291"/>
                  <a:gd name="T72" fmla="*/ 43 w 256"/>
                  <a:gd name="T73" fmla="*/ 173 h 291"/>
                  <a:gd name="T74" fmla="*/ 80 w 256"/>
                  <a:gd name="T75" fmla="*/ 167 h 291"/>
                  <a:gd name="T76" fmla="*/ 80 w 256"/>
                  <a:gd name="T77" fmla="*/ 167 h 291"/>
                  <a:gd name="T78" fmla="*/ 83 w 256"/>
                  <a:gd name="T79" fmla="*/ 185 h 291"/>
                  <a:gd name="T80" fmla="*/ 83 w 256"/>
                  <a:gd name="T81" fmla="*/ 185 h 291"/>
                  <a:gd name="T82" fmla="*/ 42 w 256"/>
                  <a:gd name="T83" fmla="*/ 192 h 291"/>
                  <a:gd name="T84" fmla="*/ 42 w 256"/>
                  <a:gd name="T85" fmla="*/ 192 h 291"/>
                  <a:gd name="T86" fmla="*/ 34 w 256"/>
                  <a:gd name="T87" fmla="*/ 269 h 291"/>
                  <a:gd name="T88" fmla="*/ 34 w 256"/>
                  <a:gd name="T89" fmla="*/ 269 h 291"/>
                  <a:gd name="T90" fmla="*/ 0 w 256"/>
                  <a:gd name="T91" fmla="*/ 267 h 291"/>
                  <a:gd name="T92" fmla="*/ 0 w 256"/>
                  <a:gd name="T93" fmla="*/ 267 h 291"/>
                  <a:gd name="T94" fmla="*/ 6 w 256"/>
                  <a:gd name="T95" fmla="*/ 143 h 291"/>
                  <a:gd name="T96" fmla="*/ 6 w 256"/>
                  <a:gd name="T97" fmla="*/ 143 h 291"/>
                  <a:gd name="T98" fmla="*/ 12 w 256"/>
                  <a:gd name="T99" fmla="*/ 18 h 291"/>
                  <a:gd name="T100" fmla="*/ 12 w 256"/>
                  <a:gd name="T101" fmla="*/ 18 h 291"/>
                  <a:gd name="T102" fmla="*/ 34 w 256"/>
                  <a:gd name="T103" fmla="*/ 6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6" h="291">
                    <a:moveTo>
                      <a:pt x="80" y="76"/>
                    </a:moveTo>
                    <a:lnTo>
                      <a:pt x="80" y="76"/>
                    </a:lnTo>
                    <a:cubicBezTo>
                      <a:pt x="67" y="67"/>
                      <a:pt x="55" y="59"/>
                      <a:pt x="42" y="50"/>
                    </a:cubicBezTo>
                    <a:lnTo>
                      <a:pt x="42" y="50"/>
                    </a:lnTo>
                    <a:cubicBezTo>
                      <a:pt x="43" y="63"/>
                      <a:pt x="45" y="77"/>
                      <a:pt x="45" y="91"/>
                    </a:cubicBezTo>
                    <a:lnTo>
                      <a:pt x="45" y="91"/>
                    </a:lnTo>
                    <a:cubicBezTo>
                      <a:pt x="54" y="85"/>
                      <a:pt x="63" y="80"/>
                      <a:pt x="75" y="76"/>
                    </a:cubicBezTo>
                    <a:lnTo>
                      <a:pt x="75" y="76"/>
                    </a:lnTo>
                    <a:cubicBezTo>
                      <a:pt x="76" y="76"/>
                      <a:pt x="79" y="76"/>
                      <a:pt x="80" y="76"/>
                    </a:cubicBezTo>
                    <a:close/>
                    <a:moveTo>
                      <a:pt x="34" y="6"/>
                    </a:moveTo>
                    <a:lnTo>
                      <a:pt x="34" y="6"/>
                    </a:lnTo>
                    <a:cubicBezTo>
                      <a:pt x="101" y="58"/>
                      <a:pt x="165" y="105"/>
                      <a:pt x="242" y="138"/>
                    </a:cubicBezTo>
                    <a:lnTo>
                      <a:pt x="242" y="138"/>
                    </a:lnTo>
                    <a:cubicBezTo>
                      <a:pt x="255" y="143"/>
                      <a:pt x="253" y="160"/>
                      <a:pt x="240" y="163"/>
                    </a:cubicBezTo>
                    <a:lnTo>
                      <a:pt x="240" y="163"/>
                    </a:lnTo>
                    <a:cubicBezTo>
                      <a:pt x="188" y="176"/>
                      <a:pt x="138" y="198"/>
                      <a:pt x="92" y="227"/>
                    </a:cubicBezTo>
                    <a:lnTo>
                      <a:pt x="92" y="227"/>
                    </a:lnTo>
                    <a:cubicBezTo>
                      <a:pt x="81" y="235"/>
                      <a:pt x="69" y="217"/>
                      <a:pt x="80" y="210"/>
                    </a:cubicBezTo>
                    <a:lnTo>
                      <a:pt x="80" y="210"/>
                    </a:lnTo>
                    <a:cubicBezTo>
                      <a:pt x="118" y="185"/>
                      <a:pt x="159" y="164"/>
                      <a:pt x="201" y="148"/>
                    </a:cubicBezTo>
                    <a:lnTo>
                      <a:pt x="201" y="148"/>
                    </a:lnTo>
                    <a:cubicBezTo>
                      <a:pt x="161" y="130"/>
                      <a:pt x="125" y="108"/>
                      <a:pt x="88" y="83"/>
                    </a:cubicBezTo>
                    <a:lnTo>
                      <a:pt x="88" y="83"/>
                    </a:lnTo>
                    <a:cubicBezTo>
                      <a:pt x="92" y="88"/>
                      <a:pt x="92" y="94"/>
                      <a:pt x="83" y="96"/>
                    </a:cubicBezTo>
                    <a:lnTo>
                      <a:pt x="83" y="96"/>
                    </a:lnTo>
                    <a:cubicBezTo>
                      <a:pt x="69" y="101"/>
                      <a:pt x="56" y="108"/>
                      <a:pt x="45" y="115"/>
                    </a:cubicBezTo>
                    <a:lnTo>
                      <a:pt x="45" y="115"/>
                    </a:lnTo>
                    <a:cubicBezTo>
                      <a:pt x="45" y="125"/>
                      <a:pt x="45" y="134"/>
                      <a:pt x="45" y="143"/>
                    </a:cubicBezTo>
                    <a:lnTo>
                      <a:pt x="45" y="143"/>
                    </a:lnTo>
                    <a:cubicBezTo>
                      <a:pt x="58" y="136"/>
                      <a:pt x="71" y="130"/>
                      <a:pt x="85" y="122"/>
                    </a:cubicBezTo>
                    <a:lnTo>
                      <a:pt x="85" y="122"/>
                    </a:lnTo>
                    <a:cubicBezTo>
                      <a:pt x="96" y="115"/>
                      <a:pt x="105" y="134"/>
                      <a:pt x="93" y="139"/>
                    </a:cubicBezTo>
                    <a:lnTo>
                      <a:pt x="93" y="139"/>
                    </a:lnTo>
                    <a:cubicBezTo>
                      <a:pt x="79" y="150"/>
                      <a:pt x="62" y="158"/>
                      <a:pt x="43" y="164"/>
                    </a:cubicBezTo>
                    <a:lnTo>
                      <a:pt x="43" y="164"/>
                    </a:lnTo>
                    <a:cubicBezTo>
                      <a:pt x="43" y="168"/>
                      <a:pt x="43" y="171"/>
                      <a:pt x="43" y="173"/>
                    </a:cubicBezTo>
                    <a:lnTo>
                      <a:pt x="43" y="173"/>
                    </a:lnTo>
                    <a:cubicBezTo>
                      <a:pt x="55" y="169"/>
                      <a:pt x="67" y="168"/>
                      <a:pt x="80" y="167"/>
                    </a:cubicBezTo>
                    <a:lnTo>
                      <a:pt x="80" y="167"/>
                    </a:lnTo>
                    <a:cubicBezTo>
                      <a:pt x="92" y="165"/>
                      <a:pt x="94" y="185"/>
                      <a:pt x="83" y="185"/>
                    </a:cubicBezTo>
                    <a:lnTo>
                      <a:pt x="83" y="185"/>
                    </a:lnTo>
                    <a:cubicBezTo>
                      <a:pt x="68" y="186"/>
                      <a:pt x="55" y="188"/>
                      <a:pt x="42" y="192"/>
                    </a:cubicBezTo>
                    <a:lnTo>
                      <a:pt x="42" y="192"/>
                    </a:lnTo>
                    <a:cubicBezTo>
                      <a:pt x="41" y="218"/>
                      <a:pt x="38" y="244"/>
                      <a:pt x="34" y="269"/>
                    </a:cubicBezTo>
                    <a:lnTo>
                      <a:pt x="34" y="269"/>
                    </a:lnTo>
                    <a:cubicBezTo>
                      <a:pt x="31" y="290"/>
                      <a:pt x="0" y="289"/>
                      <a:pt x="0" y="267"/>
                    </a:cubicBezTo>
                    <a:lnTo>
                      <a:pt x="0" y="267"/>
                    </a:lnTo>
                    <a:cubicBezTo>
                      <a:pt x="1" y="226"/>
                      <a:pt x="5" y="184"/>
                      <a:pt x="6" y="143"/>
                    </a:cubicBezTo>
                    <a:lnTo>
                      <a:pt x="6" y="143"/>
                    </a:lnTo>
                    <a:cubicBezTo>
                      <a:pt x="9" y="101"/>
                      <a:pt x="9" y="59"/>
                      <a:pt x="12" y="18"/>
                    </a:cubicBezTo>
                    <a:lnTo>
                      <a:pt x="12" y="18"/>
                    </a:lnTo>
                    <a:cubicBezTo>
                      <a:pt x="12" y="8"/>
                      <a:pt x="26" y="0"/>
                      <a:pt x="34" y="6"/>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71" name="Freeform 401">
                <a:extLst>
                  <a:ext uri="{FF2B5EF4-FFF2-40B4-BE49-F238E27FC236}">
                    <a16:creationId xmlns:a16="http://schemas.microsoft.com/office/drawing/2014/main" id="{CD3CE241-A1D1-7543-91DE-FD102E68526D}"/>
                  </a:ext>
                </a:extLst>
              </p:cNvPr>
              <p:cNvSpPr>
                <a:spLocks noChangeArrowheads="1"/>
              </p:cNvSpPr>
              <p:nvPr/>
            </p:nvSpPr>
            <p:spPr bwMode="auto">
              <a:xfrm>
                <a:off x="11240396" y="3944104"/>
                <a:ext cx="124447" cy="114191"/>
              </a:xfrm>
              <a:custGeom>
                <a:avLst/>
                <a:gdLst>
                  <a:gd name="T0" fmla="*/ 95 w 287"/>
                  <a:gd name="T1" fmla="*/ 46 h 266"/>
                  <a:gd name="T2" fmla="*/ 95 w 287"/>
                  <a:gd name="T3" fmla="*/ 46 h 266"/>
                  <a:gd name="T4" fmla="*/ 49 w 287"/>
                  <a:gd name="T5" fmla="*/ 46 h 266"/>
                  <a:gd name="T6" fmla="*/ 49 w 287"/>
                  <a:gd name="T7" fmla="*/ 46 h 266"/>
                  <a:gd name="T8" fmla="*/ 74 w 287"/>
                  <a:gd name="T9" fmla="*/ 79 h 266"/>
                  <a:gd name="T10" fmla="*/ 74 w 287"/>
                  <a:gd name="T11" fmla="*/ 79 h 266"/>
                  <a:gd name="T12" fmla="*/ 91 w 287"/>
                  <a:gd name="T13" fmla="*/ 50 h 266"/>
                  <a:gd name="T14" fmla="*/ 91 w 287"/>
                  <a:gd name="T15" fmla="*/ 50 h 266"/>
                  <a:gd name="T16" fmla="*/ 95 w 287"/>
                  <a:gd name="T17" fmla="*/ 46 h 266"/>
                  <a:gd name="T18" fmla="*/ 19 w 287"/>
                  <a:gd name="T19" fmla="*/ 16 h 266"/>
                  <a:gd name="T20" fmla="*/ 19 w 287"/>
                  <a:gd name="T21" fmla="*/ 16 h 266"/>
                  <a:gd name="T22" fmla="*/ 263 w 287"/>
                  <a:gd name="T23" fmla="*/ 1 h 266"/>
                  <a:gd name="T24" fmla="*/ 263 w 287"/>
                  <a:gd name="T25" fmla="*/ 1 h 266"/>
                  <a:gd name="T26" fmla="*/ 276 w 287"/>
                  <a:gd name="T27" fmla="*/ 24 h 266"/>
                  <a:gd name="T28" fmla="*/ 276 w 287"/>
                  <a:gd name="T29" fmla="*/ 24 h 266"/>
                  <a:gd name="T30" fmla="*/ 192 w 287"/>
                  <a:gd name="T31" fmla="*/ 163 h 266"/>
                  <a:gd name="T32" fmla="*/ 192 w 287"/>
                  <a:gd name="T33" fmla="*/ 163 h 266"/>
                  <a:gd name="T34" fmla="*/ 173 w 287"/>
                  <a:gd name="T35" fmla="*/ 155 h 266"/>
                  <a:gd name="T36" fmla="*/ 173 w 287"/>
                  <a:gd name="T37" fmla="*/ 155 h 266"/>
                  <a:gd name="T38" fmla="*/ 236 w 287"/>
                  <a:gd name="T39" fmla="*/ 35 h 266"/>
                  <a:gd name="T40" fmla="*/ 236 w 287"/>
                  <a:gd name="T41" fmla="*/ 35 h 266"/>
                  <a:gd name="T42" fmla="*/ 106 w 287"/>
                  <a:gd name="T43" fmla="*/ 46 h 266"/>
                  <a:gd name="T44" fmla="*/ 106 w 287"/>
                  <a:gd name="T45" fmla="*/ 46 h 266"/>
                  <a:gd name="T46" fmla="*/ 111 w 287"/>
                  <a:gd name="T47" fmla="*/ 60 h 266"/>
                  <a:gd name="T48" fmla="*/ 111 w 287"/>
                  <a:gd name="T49" fmla="*/ 60 h 266"/>
                  <a:gd name="T50" fmla="*/ 88 w 287"/>
                  <a:gd name="T51" fmla="*/ 97 h 266"/>
                  <a:gd name="T52" fmla="*/ 88 w 287"/>
                  <a:gd name="T53" fmla="*/ 97 h 266"/>
                  <a:gd name="T54" fmla="*/ 104 w 287"/>
                  <a:gd name="T55" fmla="*/ 121 h 266"/>
                  <a:gd name="T56" fmla="*/ 104 w 287"/>
                  <a:gd name="T57" fmla="*/ 121 h 266"/>
                  <a:gd name="T58" fmla="*/ 125 w 287"/>
                  <a:gd name="T59" fmla="*/ 80 h 266"/>
                  <a:gd name="T60" fmla="*/ 125 w 287"/>
                  <a:gd name="T61" fmla="*/ 80 h 266"/>
                  <a:gd name="T62" fmla="*/ 142 w 287"/>
                  <a:gd name="T63" fmla="*/ 89 h 266"/>
                  <a:gd name="T64" fmla="*/ 142 w 287"/>
                  <a:gd name="T65" fmla="*/ 89 h 266"/>
                  <a:gd name="T66" fmla="*/ 116 w 287"/>
                  <a:gd name="T67" fmla="*/ 139 h 266"/>
                  <a:gd name="T68" fmla="*/ 116 w 287"/>
                  <a:gd name="T69" fmla="*/ 139 h 266"/>
                  <a:gd name="T70" fmla="*/ 121 w 287"/>
                  <a:gd name="T71" fmla="*/ 146 h 266"/>
                  <a:gd name="T72" fmla="*/ 121 w 287"/>
                  <a:gd name="T73" fmla="*/ 146 h 266"/>
                  <a:gd name="T74" fmla="*/ 146 w 287"/>
                  <a:gd name="T75" fmla="*/ 120 h 266"/>
                  <a:gd name="T76" fmla="*/ 146 w 287"/>
                  <a:gd name="T77" fmla="*/ 120 h 266"/>
                  <a:gd name="T78" fmla="*/ 161 w 287"/>
                  <a:gd name="T79" fmla="*/ 133 h 266"/>
                  <a:gd name="T80" fmla="*/ 161 w 287"/>
                  <a:gd name="T81" fmla="*/ 133 h 266"/>
                  <a:gd name="T82" fmla="*/ 131 w 287"/>
                  <a:gd name="T83" fmla="*/ 162 h 266"/>
                  <a:gd name="T84" fmla="*/ 131 w 287"/>
                  <a:gd name="T85" fmla="*/ 162 h 266"/>
                  <a:gd name="T86" fmla="*/ 169 w 287"/>
                  <a:gd name="T87" fmla="*/ 230 h 266"/>
                  <a:gd name="T88" fmla="*/ 169 w 287"/>
                  <a:gd name="T89" fmla="*/ 230 h 266"/>
                  <a:gd name="T90" fmla="*/ 140 w 287"/>
                  <a:gd name="T91" fmla="*/ 247 h 266"/>
                  <a:gd name="T92" fmla="*/ 140 w 287"/>
                  <a:gd name="T93" fmla="*/ 247 h 266"/>
                  <a:gd name="T94" fmla="*/ 73 w 287"/>
                  <a:gd name="T95" fmla="*/ 142 h 266"/>
                  <a:gd name="T96" fmla="*/ 73 w 287"/>
                  <a:gd name="T97" fmla="*/ 142 h 266"/>
                  <a:gd name="T98" fmla="*/ 6 w 287"/>
                  <a:gd name="T99" fmla="*/ 38 h 266"/>
                  <a:gd name="T100" fmla="*/ 6 w 287"/>
                  <a:gd name="T101" fmla="*/ 38 h 266"/>
                  <a:gd name="T102" fmla="*/ 19 w 287"/>
                  <a:gd name="T103" fmla="*/ 1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7" h="266">
                    <a:moveTo>
                      <a:pt x="95" y="46"/>
                    </a:moveTo>
                    <a:lnTo>
                      <a:pt x="95" y="46"/>
                    </a:lnTo>
                    <a:cubicBezTo>
                      <a:pt x="79" y="46"/>
                      <a:pt x="65" y="46"/>
                      <a:pt x="49" y="46"/>
                    </a:cubicBezTo>
                    <a:lnTo>
                      <a:pt x="49" y="46"/>
                    </a:lnTo>
                    <a:cubicBezTo>
                      <a:pt x="58" y="56"/>
                      <a:pt x="66" y="67"/>
                      <a:pt x="74" y="79"/>
                    </a:cubicBezTo>
                    <a:lnTo>
                      <a:pt x="74" y="79"/>
                    </a:lnTo>
                    <a:cubicBezTo>
                      <a:pt x="79" y="68"/>
                      <a:pt x="85" y="59"/>
                      <a:pt x="91" y="50"/>
                    </a:cubicBezTo>
                    <a:lnTo>
                      <a:pt x="91" y="50"/>
                    </a:lnTo>
                    <a:cubicBezTo>
                      <a:pt x="91" y="49"/>
                      <a:pt x="94" y="46"/>
                      <a:pt x="95" y="46"/>
                    </a:cubicBezTo>
                    <a:close/>
                    <a:moveTo>
                      <a:pt x="19" y="16"/>
                    </a:moveTo>
                    <a:lnTo>
                      <a:pt x="19" y="16"/>
                    </a:lnTo>
                    <a:cubicBezTo>
                      <a:pt x="100" y="18"/>
                      <a:pt x="182" y="20"/>
                      <a:pt x="263" y="1"/>
                    </a:cubicBezTo>
                    <a:lnTo>
                      <a:pt x="263" y="1"/>
                    </a:lnTo>
                    <a:cubicBezTo>
                      <a:pt x="276" y="0"/>
                      <a:pt x="286" y="14"/>
                      <a:pt x="276" y="24"/>
                    </a:cubicBezTo>
                    <a:lnTo>
                      <a:pt x="276" y="24"/>
                    </a:lnTo>
                    <a:cubicBezTo>
                      <a:pt x="241" y="64"/>
                      <a:pt x="213" y="113"/>
                      <a:pt x="192" y="163"/>
                    </a:cubicBezTo>
                    <a:lnTo>
                      <a:pt x="192" y="163"/>
                    </a:lnTo>
                    <a:cubicBezTo>
                      <a:pt x="187" y="175"/>
                      <a:pt x="167" y="166"/>
                      <a:pt x="173" y="155"/>
                    </a:cubicBezTo>
                    <a:lnTo>
                      <a:pt x="173" y="155"/>
                    </a:lnTo>
                    <a:cubicBezTo>
                      <a:pt x="188" y="112"/>
                      <a:pt x="211" y="72"/>
                      <a:pt x="236" y="35"/>
                    </a:cubicBezTo>
                    <a:lnTo>
                      <a:pt x="236" y="35"/>
                    </a:lnTo>
                    <a:cubicBezTo>
                      <a:pt x="194" y="43"/>
                      <a:pt x="149" y="46"/>
                      <a:pt x="106" y="46"/>
                    </a:cubicBezTo>
                    <a:lnTo>
                      <a:pt x="106" y="46"/>
                    </a:lnTo>
                    <a:cubicBezTo>
                      <a:pt x="111" y="49"/>
                      <a:pt x="115" y="54"/>
                      <a:pt x="111" y="60"/>
                    </a:cubicBezTo>
                    <a:lnTo>
                      <a:pt x="111" y="60"/>
                    </a:lnTo>
                    <a:cubicBezTo>
                      <a:pt x="102" y="72"/>
                      <a:pt x="94" y="84"/>
                      <a:pt x="88" y="97"/>
                    </a:cubicBezTo>
                    <a:lnTo>
                      <a:pt x="88" y="97"/>
                    </a:lnTo>
                    <a:cubicBezTo>
                      <a:pt x="94" y="106"/>
                      <a:pt x="99" y="113"/>
                      <a:pt x="104" y="121"/>
                    </a:cubicBezTo>
                    <a:lnTo>
                      <a:pt x="104" y="121"/>
                    </a:lnTo>
                    <a:cubicBezTo>
                      <a:pt x="112" y="108"/>
                      <a:pt x="119" y="95"/>
                      <a:pt x="125" y="80"/>
                    </a:cubicBezTo>
                    <a:lnTo>
                      <a:pt x="125" y="80"/>
                    </a:lnTo>
                    <a:cubicBezTo>
                      <a:pt x="132" y="68"/>
                      <a:pt x="148" y="79"/>
                      <a:pt x="142" y="89"/>
                    </a:cubicBezTo>
                    <a:lnTo>
                      <a:pt x="142" y="89"/>
                    </a:lnTo>
                    <a:cubicBezTo>
                      <a:pt x="136" y="106"/>
                      <a:pt x="127" y="122"/>
                      <a:pt x="116" y="139"/>
                    </a:cubicBezTo>
                    <a:lnTo>
                      <a:pt x="116" y="139"/>
                    </a:lnTo>
                    <a:cubicBezTo>
                      <a:pt x="117" y="142"/>
                      <a:pt x="120" y="143"/>
                      <a:pt x="121" y="146"/>
                    </a:cubicBezTo>
                    <a:lnTo>
                      <a:pt x="121" y="146"/>
                    </a:lnTo>
                    <a:cubicBezTo>
                      <a:pt x="129" y="137"/>
                      <a:pt x="137" y="129"/>
                      <a:pt x="146" y="120"/>
                    </a:cubicBezTo>
                    <a:lnTo>
                      <a:pt x="146" y="120"/>
                    </a:lnTo>
                    <a:cubicBezTo>
                      <a:pt x="156" y="112"/>
                      <a:pt x="170" y="125"/>
                      <a:pt x="161" y="133"/>
                    </a:cubicBezTo>
                    <a:lnTo>
                      <a:pt x="161" y="133"/>
                    </a:lnTo>
                    <a:cubicBezTo>
                      <a:pt x="149" y="142"/>
                      <a:pt x="140" y="151"/>
                      <a:pt x="131" y="162"/>
                    </a:cubicBezTo>
                    <a:lnTo>
                      <a:pt x="131" y="162"/>
                    </a:lnTo>
                    <a:cubicBezTo>
                      <a:pt x="144" y="184"/>
                      <a:pt x="157" y="208"/>
                      <a:pt x="169" y="230"/>
                    </a:cubicBezTo>
                    <a:lnTo>
                      <a:pt x="169" y="230"/>
                    </a:lnTo>
                    <a:cubicBezTo>
                      <a:pt x="178" y="250"/>
                      <a:pt x="152" y="265"/>
                      <a:pt x="140" y="247"/>
                    </a:cubicBezTo>
                    <a:lnTo>
                      <a:pt x="140" y="247"/>
                    </a:lnTo>
                    <a:cubicBezTo>
                      <a:pt x="116" y="213"/>
                      <a:pt x="95" y="176"/>
                      <a:pt x="73" y="142"/>
                    </a:cubicBezTo>
                    <a:lnTo>
                      <a:pt x="73" y="142"/>
                    </a:lnTo>
                    <a:cubicBezTo>
                      <a:pt x="52" y="106"/>
                      <a:pt x="28" y="72"/>
                      <a:pt x="6" y="38"/>
                    </a:cubicBezTo>
                    <a:lnTo>
                      <a:pt x="6" y="38"/>
                    </a:lnTo>
                    <a:cubicBezTo>
                      <a:pt x="0" y="29"/>
                      <a:pt x="7" y="14"/>
                      <a:pt x="19" y="16"/>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72" name="Freeform 402">
                <a:extLst>
                  <a:ext uri="{FF2B5EF4-FFF2-40B4-BE49-F238E27FC236}">
                    <a16:creationId xmlns:a16="http://schemas.microsoft.com/office/drawing/2014/main" id="{33F82F79-8599-CE41-A9C7-899BC87FA2E0}"/>
                  </a:ext>
                </a:extLst>
              </p:cNvPr>
              <p:cNvSpPr>
                <a:spLocks noChangeArrowheads="1"/>
              </p:cNvSpPr>
              <p:nvPr/>
            </p:nvSpPr>
            <p:spPr bwMode="auto">
              <a:xfrm>
                <a:off x="11031034" y="3933855"/>
                <a:ext cx="121518" cy="124439"/>
              </a:xfrm>
              <a:custGeom>
                <a:avLst/>
                <a:gdLst>
                  <a:gd name="T0" fmla="*/ 63 w 277"/>
                  <a:gd name="T1" fmla="*/ 188 h 285"/>
                  <a:gd name="T2" fmla="*/ 63 w 277"/>
                  <a:gd name="T3" fmla="*/ 188 h 285"/>
                  <a:gd name="T4" fmla="*/ 66 w 277"/>
                  <a:gd name="T5" fmla="*/ 234 h 285"/>
                  <a:gd name="T6" fmla="*/ 66 w 277"/>
                  <a:gd name="T7" fmla="*/ 234 h 285"/>
                  <a:gd name="T8" fmla="*/ 96 w 277"/>
                  <a:gd name="T9" fmla="*/ 206 h 285"/>
                  <a:gd name="T10" fmla="*/ 96 w 277"/>
                  <a:gd name="T11" fmla="*/ 206 h 285"/>
                  <a:gd name="T12" fmla="*/ 67 w 277"/>
                  <a:gd name="T13" fmla="*/ 192 h 285"/>
                  <a:gd name="T14" fmla="*/ 67 w 277"/>
                  <a:gd name="T15" fmla="*/ 192 h 285"/>
                  <a:gd name="T16" fmla="*/ 63 w 277"/>
                  <a:gd name="T17" fmla="*/ 188 h 285"/>
                  <a:gd name="T18" fmla="*/ 38 w 277"/>
                  <a:gd name="T19" fmla="*/ 267 h 285"/>
                  <a:gd name="T20" fmla="*/ 38 w 277"/>
                  <a:gd name="T21" fmla="*/ 267 h 285"/>
                  <a:gd name="T22" fmla="*/ 4 w 277"/>
                  <a:gd name="T23" fmla="*/ 24 h 285"/>
                  <a:gd name="T24" fmla="*/ 4 w 277"/>
                  <a:gd name="T25" fmla="*/ 24 h 285"/>
                  <a:gd name="T26" fmla="*/ 25 w 277"/>
                  <a:gd name="T27" fmla="*/ 8 h 285"/>
                  <a:gd name="T28" fmla="*/ 25 w 277"/>
                  <a:gd name="T29" fmla="*/ 8 h 285"/>
                  <a:gd name="T30" fmla="*/ 171 w 277"/>
                  <a:gd name="T31" fmla="*/ 81 h 285"/>
                  <a:gd name="T32" fmla="*/ 171 w 277"/>
                  <a:gd name="T33" fmla="*/ 81 h 285"/>
                  <a:gd name="T34" fmla="*/ 164 w 277"/>
                  <a:gd name="T35" fmla="*/ 102 h 285"/>
                  <a:gd name="T36" fmla="*/ 164 w 277"/>
                  <a:gd name="T37" fmla="*/ 102 h 285"/>
                  <a:gd name="T38" fmla="*/ 40 w 277"/>
                  <a:gd name="T39" fmla="*/ 49 h 285"/>
                  <a:gd name="T40" fmla="*/ 40 w 277"/>
                  <a:gd name="T41" fmla="*/ 49 h 285"/>
                  <a:gd name="T42" fmla="*/ 61 w 277"/>
                  <a:gd name="T43" fmla="*/ 177 h 285"/>
                  <a:gd name="T44" fmla="*/ 61 w 277"/>
                  <a:gd name="T45" fmla="*/ 177 h 285"/>
                  <a:gd name="T46" fmla="*/ 76 w 277"/>
                  <a:gd name="T47" fmla="*/ 172 h 285"/>
                  <a:gd name="T48" fmla="*/ 76 w 277"/>
                  <a:gd name="T49" fmla="*/ 172 h 285"/>
                  <a:gd name="T50" fmla="*/ 114 w 277"/>
                  <a:gd name="T51" fmla="*/ 190 h 285"/>
                  <a:gd name="T52" fmla="*/ 114 w 277"/>
                  <a:gd name="T53" fmla="*/ 190 h 285"/>
                  <a:gd name="T54" fmla="*/ 137 w 277"/>
                  <a:gd name="T55" fmla="*/ 172 h 285"/>
                  <a:gd name="T56" fmla="*/ 137 w 277"/>
                  <a:gd name="T57" fmla="*/ 172 h 285"/>
                  <a:gd name="T58" fmla="*/ 95 w 277"/>
                  <a:gd name="T59" fmla="*/ 155 h 285"/>
                  <a:gd name="T60" fmla="*/ 95 w 277"/>
                  <a:gd name="T61" fmla="*/ 155 h 285"/>
                  <a:gd name="T62" fmla="*/ 101 w 277"/>
                  <a:gd name="T63" fmla="*/ 137 h 285"/>
                  <a:gd name="T64" fmla="*/ 101 w 277"/>
                  <a:gd name="T65" fmla="*/ 137 h 285"/>
                  <a:gd name="T66" fmla="*/ 153 w 277"/>
                  <a:gd name="T67" fmla="*/ 159 h 285"/>
                  <a:gd name="T68" fmla="*/ 153 w 277"/>
                  <a:gd name="T69" fmla="*/ 159 h 285"/>
                  <a:gd name="T70" fmla="*/ 160 w 277"/>
                  <a:gd name="T71" fmla="*/ 154 h 285"/>
                  <a:gd name="T72" fmla="*/ 160 w 277"/>
                  <a:gd name="T73" fmla="*/ 154 h 285"/>
                  <a:gd name="T74" fmla="*/ 133 w 277"/>
                  <a:gd name="T75" fmla="*/ 130 h 285"/>
                  <a:gd name="T76" fmla="*/ 133 w 277"/>
                  <a:gd name="T77" fmla="*/ 130 h 285"/>
                  <a:gd name="T78" fmla="*/ 143 w 277"/>
                  <a:gd name="T79" fmla="*/ 116 h 285"/>
                  <a:gd name="T80" fmla="*/ 143 w 277"/>
                  <a:gd name="T81" fmla="*/ 116 h 285"/>
                  <a:gd name="T82" fmla="*/ 175 w 277"/>
                  <a:gd name="T83" fmla="*/ 142 h 285"/>
                  <a:gd name="T84" fmla="*/ 175 w 277"/>
                  <a:gd name="T85" fmla="*/ 142 h 285"/>
                  <a:gd name="T86" fmla="*/ 239 w 277"/>
                  <a:gd name="T87" fmla="*/ 99 h 285"/>
                  <a:gd name="T88" fmla="*/ 239 w 277"/>
                  <a:gd name="T89" fmla="*/ 99 h 285"/>
                  <a:gd name="T90" fmla="*/ 259 w 277"/>
                  <a:gd name="T91" fmla="*/ 126 h 285"/>
                  <a:gd name="T92" fmla="*/ 259 w 277"/>
                  <a:gd name="T93" fmla="*/ 126 h 285"/>
                  <a:gd name="T94" fmla="*/ 160 w 277"/>
                  <a:gd name="T95" fmla="*/ 201 h 285"/>
                  <a:gd name="T96" fmla="*/ 160 w 277"/>
                  <a:gd name="T97" fmla="*/ 201 h 285"/>
                  <a:gd name="T98" fmla="*/ 62 w 277"/>
                  <a:gd name="T99" fmla="*/ 277 h 285"/>
                  <a:gd name="T100" fmla="*/ 62 w 277"/>
                  <a:gd name="T101" fmla="*/ 277 h 285"/>
                  <a:gd name="T102" fmla="*/ 38 w 277"/>
                  <a:gd name="T103" fmla="*/ 267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7" h="285">
                    <a:moveTo>
                      <a:pt x="63" y="188"/>
                    </a:moveTo>
                    <a:lnTo>
                      <a:pt x="63" y="188"/>
                    </a:lnTo>
                    <a:cubicBezTo>
                      <a:pt x="63" y="204"/>
                      <a:pt x="65" y="218"/>
                      <a:pt x="66" y="234"/>
                    </a:cubicBezTo>
                    <a:lnTo>
                      <a:pt x="66" y="234"/>
                    </a:lnTo>
                    <a:cubicBezTo>
                      <a:pt x="76" y="223"/>
                      <a:pt x="87" y="215"/>
                      <a:pt x="96" y="206"/>
                    </a:cubicBezTo>
                    <a:lnTo>
                      <a:pt x="96" y="206"/>
                    </a:lnTo>
                    <a:cubicBezTo>
                      <a:pt x="86" y="202"/>
                      <a:pt x="76" y="197"/>
                      <a:pt x="67" y="192"/>
                    </a:cubicBezTo>
                    <a:lnTo>
                      <a:pt x="67" y="192"/>
                    </a:lnTo>
                    <a:cubicBezTo>
                      <a:pt x="65" y="190"/>
                      <a:pt x="63" y="189"/>
                      <a:pt x="63" y="188"/>
                    </a:cubicBezTo>
                    <a:close/>
                    <a:moveTo>
                      <a:pt x="38" y="267"/>
                    </a:moveTo>
                    <a:lnTo>
                      <a:pt x="38" y="267"/>
                    </a:lnTo>
                    <a:cubicBezTo>
                      <a:pt x="34" y="184"/>
                      <a:pt x="29" y="102"/>
                      <a:pt x="4" y="24"/>
                    </a:cubicBezTo>
                    <a:lnTo>
                      <a:pt x="4" y="24"/>
                    </a:lnTo>
                    <a:cubicBezTo>
                      <a:pt x="0" y="10"/>
                      <a:pt x="15" y="0"/>
                      <a:pt x="25" y="8"/>
                    </a:cubicBezTo>
                    <a:lnTo>
                      <a:pt x="25" y="8"/>
                    </a:lnTo>
                    <a:cubicBezTo>
                      <a:pt x="70" y="41"/>
                      <a:pt x="120" y="64"/>
                      <a:pt x="171" y="81"/>
                    </a:cubicBezTo>
                    <a:lnTo>
                      <a:pt x="171" y="81"/>
                    </a:lnTo>
                    <a:cubicBezTo>
                      <a:pt x="183" y="85"/>
                      <a:pt x="176" y="105"/>
                      <a:pt x="164" y="102"/>
                    </a:cubicBezTo>
                    <a:lnTo>
                      <a:pt x="164" y="102"/>
                    </a:lnTo>
                    <a:cubicBezTo>
                      <a:pt x="121" y="89"/>
                      <a:pt x="80" y="71"/>
                      <a:pt x="40" y="49"/>
                    </a:cubicBezTo>
                    <a:lnTo>
                      <a:pt x="40" y="49"/>
                    </a:lnTo>
                    <a:cubicBezTo>
                      <a:pt x="51" y="89"/>
                      <a:pt x="57" y="134"/>
                      <a:pt x="61" y="177"/>
                    </a:cubicBezTo>
                    <a:lnTo>
                      <a:pt x="61" y="177"/>
                    </a:lnTo>
                    <a:cubicBezTo>
                      <a:pt x="63" y="172"/>
                      <a:pt x="68" y="168"/>
                      <a:pt x="76" y="172"/>
                    </a:cubicBezTo>
                    <a:lnTo>
                      <a:pt x="76" y="172"/>
                    </a:lnTo>
                    <a:cubicBezTo>
                      <a:pt x="88" y="180"/>
                      <a:pt x="100" y="185"/>
                      <a:pt x="114" y="190"/>
                    </a:cubicBezTo>
                    <a:lnTo>
                      <a:pt x="114" y="190"/>
                    </a:lnTo>
                    <a:cubicBezTo>
                      <a:pt x="122" y="184"/>
                      <a:pt x="129" y="177"/>
                      <a:pt x="137" y="172"/>
                    </a:cubicBezTo>
                    <a:lnTo>
                      <a:pt x="137" y="172"/>
                    </a:lnTo>
                    <a:cubicBezTo>
                      <a:pt x="122" y="166"/>
                      <a:pt x="108" y="160"/>
                      <a:pt x="95" y="155"/>
                    </a:cubicBezTo>
                    <a:lnTo>
                      <a:pt x="95" y="155"/>
                    </a:lnTo>
                    <a:cubicBezTo>
                      <a:pt x="82" y="150"/>
                      <a:pt x="91" y="133"/>
                      <a:pt x="101" y="137"/>
                    </a:cubicBezTo>
                    <a:lnTo>
                      <a:pt x="101" y="137"/>
                    </a:lnTo>
                    <a:cubicBezTo>
                      <a:pt x="120" y="142"/>
                      <a:pt x="137" y="150"/>
                      <a:pt x="153" y="159"/>
                    </a:cubicBezTo>
                    <a:lnTo>
                      <a:pt x="153" y="159"/>
                    </a:lnTo>
                    <a:cubicBezTo>
                      <a:pt x="155" y="156"/>
                      <a:pt x="158" y="155"/>
                      <a:pt x="160" y="154"/>
                    </a:cubicBezTo>
                    <a:lnTo>
                      <a:pt x="160" y="154"/>
                    </a:lnTo>
                    <a:cubicBezTo>
                      <a:pt x="150" y="146"/>
                      <a:pt x="141" y="138"/>
                      <a:pt x="133" y="130"/>
                    </a:cubicBezTo>
                    <a:lnTo>
                      <a:pt x="133" y="130"/>
                    </a:lnTo>
                    <a:cubicBezTo>
                      <a:pt x="122" y="122"/>
                      <a:pt x="135" y="106"/>
                      <a:pt x="143" y="116"/>
                    </a:cubicBezTo>
                    <a:lnTo>
                      <a:pt x="143" y="116"/>
                    </a:lnTo>
                    <a:cubicBezTo>
                      <a:pt x="153" y="125"/>
                      <a:pt x="163" y="134"/>
                      <a:pt x="175" y="142"/>
                    </a:cubicBezTo>
                    <a:lnTo>
                      <a:pt x="175" y="142"/>
                    </a:lnTo>
                    <a:cubicBezTo>
                      <a:pt x="196" y="127"/>
                      <a:pt x="218" y="112"/>
                      <a:pt x="239" y="99"/>
                    </a:cubicBezTo>
                    <a:lnTo>
                      <a:pt x="239" y="99"/>
                    </a:lnTo>
                    <a:cubicBezTo>
                      <a:pt x="258" y="88"/>
                      <a:pt x="276" y="112"/>
                      <a:pt x="259" y="126"/>
                    </a:cubicBezTo>
                    <a:lnTo>
                      <a:pt x="259" y="126"/>
                    </a:lnTo>
                    <a:cubicBezTo>
                      <a:pt x="227" y="152"/>
                      <a:pt x="193" y="176"/>
                      <a:pt x="160" y="201"/>
                    </a:cubicBezTo>
                    <a:lnTo>
                      <a:pt x="160" y="201"/>
                    </a:lnTo>
                    <a:cubicBezTo>
                      <a:pt x="126" y="226"/>
                      <a:pt x="95" y="252"/>
                      <a:pt x="62" y="277"/>
                    </a:cubicBezTo>
                    <a:lnTo>
                      <a:pt x="62" y="277"/>
                    </a:lnTo>
                    <a:cubicBezTo>
                      <a:pt x="54" y="284"/>
                      <a:pt x="38" y="279"/>
                      <a:pt x="38" y="267"/>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73" name="Freeform 403">
                <a:extLst>
                  <a:ext uri="{FF2B5EF4-FFF2-40B4-BE49-F238E27FC236}">
                    <a16:creationId xmlns:a16="http://schemas.microsoft.com/office/drawing/2014/main" id="{2C2FCA82-E1A4-1646-A4B2-596C26D4F20B}"/>
                  </a:ext>
                </a:extLst>
              </p:cNvPr>
              <p:cNvSpPr>
                <a:spLocks noChangeArrowheads="1"/>
              </p:cNvSpPr>
              <p:nvPr/>
            </p:nvSpPr>
            <p:spPr bwMode="auto">
              <a:xfrm>
                <a:off x="10609379" y="3932392"/>
                <a:ext cx="117126" cy="125903"/>
              </a:xfrm>
              <a:custGeom>
                <a:avLst/>
                <a:gdLst>
                  <a:gd name="T0" fmla="*/ 168 w 270"/>
                  <a:gd name="T1" fmla="*/ 209 h 291"/>
                  <a:gd name="T2" fmla="*/ 168 w 270"/>
                  <a:gd name="T3" fmla="*/ 209 h 291"/>
                  <a:gd name="T4" fmla="*/ 202 w 270"/>
                  <a:gd name="T5" fmla="*/ 239 h 291"/>
                  <a:gd name="T6" fmla="*/ 202 w 270"/>
                  <a:gd name="T7" fmla="*/ 239 h 291"/>
                  <a:gd name="T8" fmla="*/ 205 w 270"/>
                  <a:gd name="T9" fmla="*/ 197 h 291"/>
                  <a:gd name="T10" fmla="*/ 205 w 270"/>
                  <a:gd name="T11" fmla="*/ 197 h 291"/>
                  <a:gd name="T12" fmla="*/ 174 w 270"/>
                  <a:gd name="T13" fmla="*/ 209 h 291"/>
                  <a:gd name="T14" fmla="*/ 174 w 270"/>
                  <a:gd name="T15" fmla="*/ 209 h 291"/>
                  <a:gd name="T16" fmla="*/ 168 w 270"/>
                  <a:gd name="T17" fmla="*/ 209 h 291"/>
                  <a:gd name="T18" fmla="*/ 206 w 270"/>
                  <a:gd name="T19" fmla="*/ 283 h 291"/>
                  <a:gd name="T20" fmla="*/ 206 w 270"/>
                  <a:gd name="T21" fmla="*/ 283 h 291"/>
                  <a:gd name="T22" fmla="*/ 12 w 270"/>
                  <a:gd name="T23" fmla="*/ 131 h 291"/>
                  <a:gd name="T24" fmla="*/ 12 w 270"/>
                  <a:gd name="T25" fmla="*/ 131 h 291"/>
                  <a:gd name="T26" fmla="*/ 16 w 270"/>
                  <a:gd name="T27" fmla="*/ 106 h 291"/>
                  <a:gd name="T28" fmla="*/ 16 w 270"/>
                  <a:gd name="T29" fmla="*/ 106 h 291"/>
                  <a:gd name="T30" fmla="*/ 172 w 270"/>
                  <a:gd name="T31" fmla="*/ 57 h 291"/>
                  <a:gd name="T32" fmla="*/ 172 w 270"/>
                  <a:gd name="T33" fmla="*/ 57 h 291"/>
                  <a:gd name="T34" fmla="*/ 181 w 270"/>
                  <a:gd name="T35" fmla="*/ 76 h 291"/>
                  <a:gd name="T36" fmla="*/ 181 w 270"/>
                  <a:gd name="T37" fmla="*/ 76 h 291"/>
                  <a:gd name="T38" fmla="*/ 54 w 270"/>
                  <a:gd name="T39" fmla="*/ 125 h 291"/>
                  <a:gd name="T40" fmla="*/ 54 w 270"/>
                  <a:gd name="T41" fmla="*/ 125 h 291"/>
                  <a:gd name="T42" fmla="*/ 160 w 270"/>
                  <a:gd name="T43" fmla="*/ 201 h 291"/>
                  <a:gd name="T44" fmla="*/ 160 w 270"/>
                  <a:gd name="T45" fmla="*/ 201 h 291"/>
                  <a:gd name="T46" fmla="*/ 166 w 270"/>
                  <a:gd name="T47" fmla="*/ 188 h 291"/>
                  <a:gd name="T48" fmla="*/ 166 w 270"/>
                  <a:gd name="T49" fmla="*/ 188 h 291"/>
                  <a:gd name="T50" fmla="*/ 206 w 270"/>
                  <a:gd name="T51" fmla="*/ 173 h 291"/>
                  <a:gd name="T52" fmla="*/ 206 w 270"/>
                  <a:gd name="T53" fmla="*/ 173 h 291"/>
                  <a:gd name="T54" fmla="*/ 210 w 270"/>
                  <a:gd name="T55" fmla="*/ 145 h 291"/>
                  <a:gd name="T56" fmla="*/ 210 w 270"/>
                  <a:gd name="T57" fmla="*/ 145 h 291"/>
                  <a:gd name="T58" fmla="*/ 168 w 270"/>
                  <a:gd name="T59" fmla="*/ 163 h 291"/>
                  <a:gd name="T60" fmla="*/ 168 w 270"/>
                  <a:gd name="T61" fmla="*/ 163 h 291"/>
                  <a:gd name="T62" fmla="*/ 160 w 270"/>
                  <a:gd name="T63" fmla="*/ 145 h 291"/>
                  <a:gd name="T64" fmla="*/ 160 w 270"/>
                  <a:gd name="T65" fmla="*/ 145 h 291"/>
                  <a:gd name="T66" fmla="*/ 213 w 270"/>
                  <a:gd name="T67" fmla="*/ 125 h 291"/>
                  <a:gd name="T68" fmla="*/ 213 w 270"/>
                  <a:gd name="T69" fmla="*/ 125 h 291"/>
                  <a:gd name="T70" fmla="*/ 214 w 270"/>
                  <a:gd name="T71" fmla="*/ 116 h 291"/>
                  <a:gd name="T72" fmla="*/ 214 w 270"/>
                  <a:gd name="T73" fmla="*/ 116 h 291"/>
                  <a:gd name="T74" fmla="*/ 177 w 270"/>
                  <a:gd name="T75" fmla="*/ 118 h 291"/>
                  <a:gd name="T76" fmla="*/ 177 w 270"/>
                  <a:gd name="T77" fmla="*/ 118 h 291"/>
                  <a:gd name="T78" fmla="*/ 176 w 270"/>
                  <a:gd name="T79" fmla="*/ 100 h 291"/>
                  <a:gd name="T80" fmla="*/ 176 w 270"/>
                  <a:gd name="T81" fmla="*/ 100 h 291"/>
                  <a:gd name="T82" fmla="*/ 217 w 270"/>
                  <a:gd name="T83" fmla="*/ 97 h 291"/>
                  <a:gd name="T84" fmla="*/ 217 w 270"/>
                  <a:gd name="T85" fmla="*/ 97 h 291"/>
                  <a:gd name="T86" fmla="*/ 233 w 270"/>
                  <a:gd name="T87" fmla="*/ 21 h 291"/>
                  <a:gd name="T88" fmla="*/ 233 w 270"/>
                  <a:gd name="T89" fmla="*/ 21 h 291"/>
                  <a:gd name="T90" fmla="*/ 266 w 270"/>
                  <a:gd name="T91" fmla="*/ 26 h 291"/>
                  <a:gd name="T92" fmla="*/ 266 w 270"/>
                  <a:gd name="T93" fmla="*/ 26 h 291"/>
                  <a:gd name="T94" fmla="*/ 247 w 270"/>
                  <a:gd name="T95" fmla="*/ 150 h 291"/>
                  <a:gd name="T96" fmla="*/ 247 w 270"/>
                  <a:gd name="T97" fmla="*/ 150 h 291"/>
                  <a:gd name="T98" fmla="*/ 230 w 270"/>
                  <a:gd name="T99" fmla="*/ 273 h 291"/>
                  <a:gd name="T100" fmla="*/ 230 w 270"/>
                  <a:gd name="T101" fmla="*/ 273 h 291"/>
                  <a:gd name="T102" fmla="*/ 206 w 270"/>
                  <a:gd name="T103" fmla="*/ 283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0" h="291">
                    <a:moveTo>
                      <a:pt x="168" y="209"/>
                    </a:moveTo>
                    <a:lnTo>
                      <a:pt x="168" y="209"/>
                    </a:lnTo>
                    <a:cubicBezTo>
                      <a:pt x="180" y="219"/>
                      <a:pt x="192" y="229"/>
                      <a:pt x="202" y="239"/>
                    </a:cubicBezTo>
                    <a:lnTo>
                      <a:pt x="202" y="239"/>
                    </a:lnTo>
                    <a:cubicBezTo>
                      <a:pt x="204" y="225"/>
                      <a:pt x="204" y="212"/>
                      <a:pt x="205" y="197"/>
                    </a:cubicBezTo>
                    <a:lnTo>
                      <a:pt x="205" y="197"/>
                    </a:lnTo>
                    <a:cubicBezTo>
                      <a:pt x="196" y="202"/>
                      <a:pt x="185" y="206"/>
                      <a:pt x="174" y="209"/>
                    </a:cubicBezTo>
                    <a:lnTo>
                      <a:pt x="174" y="209"/>
                    </a:lnTo>
                    <a:cubicBezTo>
                      <a:pt x="172" y="210"/>
                      <a:pt x="170" y="210"/>
                      <a:pt x="168" y="209"/>
                    </a:cubicBezTo>
                    <a:close/>
                    <a:moveTo>
                      <a:pt x="206" y="283"/>
                    </a:moveTo>
                    <a:lnTo>
                      <a:pt x="206" y="283"/>
                    </a:lnTo>
                    <a:cubicBezTo>
                      <a:pt x="146" y="225"/>
                      <a:pt x="85" y="171"/>
                      <a:pt x="12" y="131"/>
                    </a:cubicBezTo>
                    <a:lnTo>
                      <a:pt x="12" y="131"/>
                    </a:lnTo>
                    <a:cubicBezTo>
                      <a:pt x="0" y="126"/>
                      <a:pt x="3" y="108"/>
                      <a:pt x="16" y="106"/>
                    </a:cubicBezTo>
                    <a:lnTo>
                      <a:pt x="16" y="106"/>
                    </a:lnTo>
                    <a:cubicBezTo>
                      <a:pt x="71" y="100"/>
                      <a:pt x="124" y="81"/>
                      <a:pt x="172" y="57"/>
                    </a:cubicBezTo>
                    <a:lnTo>
                      <a:pt x="172" y="57"/>
                    </a:lnTo>
                    <a:cubicBezTo>
                      <a:pt x="183" y="51"/>
                      <a:pt x="192" y="70"/>
                      <a:pt x="181" y="76"/>
                    </a:cubicBezTo>
                    <a:lnTo>
                      <a:pt x="181" y="76"/>
                    </a:lnTo>
                    <a:cubicBezTo>
                      <a:pt x="141" y="97"/>
                      <a:pt x="99" y="113"/>
                      <a:pt x="54" y="125"/>
                    </a:cubicBezTo>
                    <a:lnTo>
                      <a:pt x="54" y="125"/>
                    </a:lnTo>
                    <a:cubicBezTo>
                      <a:pt x="92" y="146"/>
                      <a:pt x="126" y="173"/>
                      <a:pt x="160" y="201"/>
                    </a:cubicBezTo>
                    <a:lnTo>
                      <a:pt x="160" y="201"/>
                    </a:lnTo>
                    <a:cubicBezTo>
                      <a:pt x="158" y="197"/>
                      <a:pt x="159" y="189"/>
                      <a:pt x="166" y="188"/>
                    </a:cubicBezTo>
                    <a:lnTo>
                      <a:pt x="166" y="188"/>
                    </a:lnTo>
                    <a:cubicBezTo>
                      <a:pt x="181" y="185"/>
                      <a:pt x="193" y="180"/>
                      <a:pt x="206" y="173"/>
                    </a:cubicBezTo>
                    <a:lnTo>
                      <a:pt x="206" y="173"/>
                    </a:lnTo>
                    <a:cubicBezTo>
                      <a:pt x="208" y="164"/>
                      <a:pt x="209" y="155"/>
                      <a:pt x="210" y="145"/>
                    </a:cubicBezTo>
                    <a:lnTo>
                      <a:pt x="210" y="145"/>
                    </a:lnTo>
                    <a:cubicBezTo>
                      <a:pt x="196" y="150"/>
                      <a:pt x="181" y="156"/>
                      <a:pt x="168" y="163"/>
                    </a:cubicBezTo>
                    <a:lnTo>
                      <a:pt x="168" y="163"/>
                    </a:lnTo>
                    <a:cubicBezTo>
                      <a:pt x="155" y="168"/>
                      <a:pt x="150" y="150"/>
                      <a:pt x="160" y="145"/>
                    </a:cubicBezTo>
                    <a:lnTo>
                      <a:pt x="160" y="145"/>
                    </a:lnTo>
                    <a:cubicBezTo>
                      <a:pt x="177" y="135"/>
                      <a:pt x="195" y="129"/>
                      <a:pt x="213" y="125"/>
                    </a:cubicBezTo>
                    <a:lnTo>
                      <a:pt x="213" y="125"/>
                    </a:lnTo>
                    <a:cubicBezTo>
                      <a:pt x="213" y="121"/>
                      <a:pt x="213" y="118"/>
                      <a:pt x="214" y="116"/>
                    </a:cubicBezTo>
                    <a:lnTo>
                      <a:pt x="214" y="116"/>
                    </a:lnTo>
                    <a:cubicBezTo>
                      <a:pt x="201" y="118"/>
                      <a:pt x="191" y="118"/>
                      <a:pt x="177" y="118"/>
                    </a:cubicBezTo>
                    <a:lnTo>
                      <a:pt x="177" y="118"/>
                    </a:lnTo>
                    <a:cubicBezTo>
                      <a:pt x="166" y="118"/>
                      <a:pt x="164" y="100"/>
                      <a:pt x="176" y="100"/>
                    </a:cubicBezTo>
                    <a:lnTo>
                      <a:pt x="176" y="100"/>
                    </a:lnTo>
                    <a:cubicBezTo>
                      <a:pt x="189" y="101"/>
                      <a:pt x="204" y="100"/>
                      <a:pt x="217" y="97"/>
                    </a:cubicBezTo>
                    <a:lnTo>
                      <a:pt x="217" y="97"/>
                    </a:lnTo>
                    <a:cubicBezTo>
                      <a:pt x="221" y="71"/>
                      <a:pt x="226" y="46"/>
                      <a:pt x="233" y="21"/>
                    </a:cubicBezTo>
                    <a:lnTo>
                      <a:pt x="233" y="21"/>
                    </a:lnTo>
                    <a:cubicBezTo>
                      <a:pt x="238" y="0"/>
                      <a:pt x="269" y="5"/>
                      <a:pt x="266" y="26"/>
                    </a:cubicBezTo>
                    <a:lnTo>
                      <a:pt x="266" y="26"/>
                    </a:lnTo>
                    <a:cubicBezTo>
                      <a:pt x="262" y="68"/>
                      <a:pt x="254" y="109"/>
                      <a:pt x="247" y="150"/>
                    </a:cubicBezTo>
                    <a:lnTo>
                      <a:pt x="247" y="150"/>
                    </a:lnTo>
                    <a:cubicBezTo>
                      <a:pt x="241" y="191"/>
                      <a:pt x="237" y="233"/>
                      <a:pt x="230" y="273"/>
                    </a:cubicBezTo>
                    <a:lnTo>
                      <a:pt x="230" y="273"/>
                    </a:lnTo>
                    <a:cubicBezTo>
                      <a:pt x="229" y="284"/>
                      <a:pt x="214" y="290"/>
                      <a:pt x="206" y="283"/>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74" name="Freeform 404">
                <a:extLst>
                  <a:ext uri="{FF2B5EF4-FFF2-40B4-BE49-F238E27FC236}">
                    <a16:creationId xmlns:a16="http://schemas.microsoft.com/office/drawing/2014/main" id="{74B639F2-037F-6C46-B75E-0B63A0EBB069}"/>
                  </a:ext>
                </a:extLst>
              </p:cNvPr>
              <p:cNvSpPr>
                <a:spLocks noChangeArrowheads="1"/>
              </p:cNvSpPr>
              <p:nvPr/>
            </p:nvSpPr>
            <p:spPr bwMode="auto">
              <a:xfrm>
                <a:off x="10419049" y="3932392"/>
                <a:ext cx="117126" cy="125903"/>
              </a:xfrm>
              <a:custGeom>
                <a:avLst/>
                <a:gdLst>
                  <a:gd name="T0" fmla="*/ 173 w 270"/>
                  <a:gd name="T1" fmla="*/ 194 h 292"/>
                  <a:gd name="T2" fmla="*/ 173 w 270"/>
                  <a:gd name="T3" fmla="*/ 194 h 292"/>
                  <a:gd name="T4" fmla="*/ 218 w 270"/>
                  <a:gd name="T5" fmla="*/ 182 h 292"/>
                  <a:gd name="T6" fmla="*/ 218 w 270"/>
                  <a:gd name="T7" fmla="*/ 182 h 292"/>
                  <a:gd name="T8" fmla="*/ 184 w 270"/>
                  <a:gd name="T9" fmla="*/ 157 h 292"/>
                  <a:gd name="T10" fmla="*/ 184 w 270"/>
                  <a:gd name="T11" fmla="*/ 157 h 292"/>
                  <a:gd name="T12" fmla="*/ 177 w 270"/>
                  <a:gd name="T13" fmla="*/ 190 h 292"/>
                  <a:gd name="T14" fmla="*/ 177 w 270"/>
                  <a:gd name="T15" fmla="*/ 190 h 292"/>
                  <a:gd name="T16" fmla="*/ 173 w 270"/>
                  <a:gd name="T17" fmla="*/ 194 h 292"/>
                  <a:gd name="T18" fmla="*/ 256 w 270"/>
                  <a:gd name="T19" fmla="*/ 202 h 292"/>
                  <a:gd name="T20" fmla="*/ 256 w 270"/>
                  <a:gd name="T21" fmla="*/ 202 h 292"/>
                  <a:gd name="T22" fmla="*/ 25 w 270"/>
                  <a:gd name="T23" fmla="*/ 284 h 292"/>
                  <a:gd name="T24" fmla="*/ 25 w 270"/>
                  <a:gd name="T25" fmla="*/ 284 h 292"/>
                  <a:gd name="T26" fmla="*/ 5 w 270"/>
                  <a:gd name="T27" fmla="*/ 266 h 292"/>
                  <a:gd name="T28" fmla="*/ 5 w 270"/>
                  <a:gd name="T29" fmla="*/ 266 h 292"/>
                  <a:gd name="T30" fmla="*/ 48 w 270"/>
                  <a:gd name="T31" fmla="*/ 109 h 292"/>
                  <a:gd name="T32" fmla="*/ 48 w 270"/>
                  <a:gd name="T33" fmla="*/ 109 h 292"/>
                  <a:gd name="T34" fmla="*/ 68 w 270"/>
                  <a:gd name="T35" fmla="*/ 111 h 292"/>
                  <a:gd name="T36" fmla="*/ 68 w 270"/>
                  <a:gd name="T37" fmla="*/ 111 h 292"/>
                  <a:gd name="T38" fmla="*/ 41 w 270"/>
                  <a:gd name="T39" fmla="*/ 244 h 292"/>
                  <a:gd name="T40" fmla="*/ 41 w 270"/>
                  <a:gd name="T41" fmla="*/ 244 h 292"/>
                  <a:gd name="T42" fmla="*/ 164 w 270"/>
                  <a:gd name="T43" fmla="*/ 198 h 292"/>
                  <a:gd name="T44" fmla="*/ 164 w 270"/>
                  <a:gd name="T45" fmla="*/ 198 h 292"/>
                  <a:gd name="T46" fmla="*/ 155 w 270"/>
                  <a:gd name="T47" fmla="*/ 185 h 292"/>
                  <a:gd name="T48" fmla="*/ 155 w 270"/>
                  <a:gd name="T49" fmla="*/ 185 h 292"/>
                  <a:gd name="T50" fmla="*/ 165 w 270"/>
                  <a:gd name="T51" fmla="*/ 143 h 292"/>
                  <a:gd name="T52" fmla="*/ 165 w 270"/>
                  <a:gd name="T53" fmla="*/ 143 h 292"/>
                  <a:gd name="T54" fmla="*/ 143 w 270"/>
                  <a:gd name="T55" fmla="*/ 125 h 292"/>
                  <a:gd name="T56" fmla="*/ 143 w 270"/>
                  <a:gd name="T57" fmla="*/ 125 h 292"/>
                  <a:gd name="T58" fmla="*/ 134 w 270"/>
                  <a:gd name="T59" fmla="*/ 171 h 292"/>
                  <a:gd name="T60" fmla="*/ 134 w 270"/>
                  <a:gd name="T61" fmla="*/ 171 h 292"/>
                  <a:gd name="T62" fmla="*/ 115 w 270"/>
                  <a:gd name="T63" fmla="*/ 165 h 292"/>
                  <a:gd name="T64" fmla="*/ 115 w 270"/>
                  <a:gd name="T65" fmla="*/ 165 h 292"/>
                  <a:gd name="T66" fmla="*/ 127 w 270"/>
                  <a:gd name="T67" fmla="*/ 111 h 292"/>
                  <a:gd name="T68" fmla="*/ 127 w 270"/>
                  <a:gd name="T69" fmla="*/ 111 h 292"/>
                  <a:gd name="T70" fmla="*/ 121 w 270"/>
                  <a:gd name="T71" fmla="*/ 106 h 292"/>
                  <a:gd name="T72" fmla="*/ 121 w 270"/>
                  <a:gd name="T73" fmla="*/ 106 h 292"/>
                  <a:gd name="T74" fmla="*/ 104 w 270"/>
                  <a:gd name="T75" fmla="*/ 138 h 292"/>
                  <a:gd name="T76" fmla="*/ 104 w 270"/>
                  <a:gd name="T77" fmla="*/ 138 h 292"/>
                  <a:gd name="T78" fmla="*/ 87 w 270"/>
                  <a:gd name="T79" fmla="*/ 130 h 292"/>
                  <a:gd name="T80" fmla="*/ 87 w 270"/>
                  <a:gd name="T81" fmla="*/ 130 h 292"/>
                  <a:gd name="T82" fmla="*/ 106 w 270"/>
                  <a:gd name="T83" fmla="*/ 93 h 292"/>
                  <a:gd name="T84" fmla="*/ 106 w 270"/>
                  <a:gd name="T85" fmla="*/ 93 h 292"/>
                  <a:gd name="T86" fmla="*/ 51 w 270"/>
                  <a:gd name="T87" fmla="*/ 38 h 292"/>
                  <a:gd name="T88" fmla="*/ 51 w 270"/>
                  <a:gd name="T89" fmla="*/ 38 h 292"/>
                  <a:gd name="T90" fmla="*/ 75 w 270"/>
                  <a:gd name="T91" fmla="*/ 14 h 292"/>
                  <a:gd name="T92" fmla="*/ 75 w 270"/>
                  <a:gd name="T93" fmla="*/ 14 h 292"/>
                  <a:gd name="T94" fmla="*/ 168 w 270"/>
                  <a:gd name="T95" fmla="*/ 96 h 292"/>
                  <a:gd name="T96" fmla="*/ 168 w 270"/>
                  <a:gd name="T97" fmla="*/ 96 h 292"/>
                  <a:gd name="T98" fmla="*/ 263 w 270"/>
                  <a:gd name="T99" fmla="*/ 177 h 292"/>
                  <a:gd name="T100" fmla="*/ 263 w 270"/>
                  <a:gd name="T101" fmla="*/ 177 h 292"/>
                  <a:gd name="T102" fmla="*/ 256 w 270"/>
                  <a:gd name="T103" fmla="*/ 202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0" h="292">
                    <a:moveTo>
                      <a:pt x="173" y="194"/>
                    </a:moveTo>
                    <a:lnTo>
                      <a:pt x="173" y="194"/>
                    </a:lnTo>
                    <a:cubicBezTo>
                      <a:pt x="189" y="190"/>
                      <a:pt x="204" y="186"/>
                      <a:pt x="218" y="182"/>
                    </a:cubicBezTo>
                    <a:lnTo>
                      <a:pt x="218" y="182"/>
                    </a:lnTo>
                    <a:cubicBezTo>
                      <a:pt x="206" y="174"/>
                      <a:pt x="196" y="165"/>
                      <a:pt x="184" y="157"/>
                    </a:cubicBezTo>
                    <a:lnTo>
                      <a:pt x="184" y="157"/>
                    </a:lnTo>
                    <a:cubicBezTo>
                      <a:pt x="184" y="168"/>
                      <a:pt x="181" y="178"/>
                      <a:pt x="177" y="190"/>
                    </a:cubicBezTo>
                    <a:lnTo>
                      <a:pt x="177" y="190"/>
                    </a:lnTo>
                    <a:cubicBezTo>
                      <a:pt x="176" y="192"/>
                      <a:pt x="176" y="194"/>
                      <a:pt x="173" y="194"/>
                    </a:cubicBezTo>
                    <a:close/>
                    <a:moveTo>
                      <a:pt x="256" y="202"/>
                    </a:moveTo>
                    <a:lnTo>
                      <a:pt x="256" y="202"/>
                    </a:lnTo>
                    <a:cubicBezTo>
                      <a:pt x="176" y="222"/>
                      <a:pt x="97" y="244"/>
                      <a:pt x="25" y="284"/>
                    </a:cubicBezTo>
                    <a:lnTo>
                      <a:pt x="25" y="284"/>
                    </a:lnTo>
                    <a:cubicBezTo>
                      <a:pt x="13" y="291"/>
                      <a:pt x="0" y="280"/>
                      <a:pt x="5" y="266"/>
                    </a:cubicBezTo>
                    <a:lnTo>
                      <a:pt x="5" y="266"/>
                    </a:lnTo>
                    <a:cubicBezTo>
                      <a:pt x="29" y="217"/>
                      <a:pt x="42" y="164"/>
                      <a:pt x="48" y="109"/>
                    </a:cubicBezTo>
                    <a:lnTo>
                      <a:pt x="48" y="109"/>
                    </a:lnTo>
                    <a:cubicBezTo>
                      <a:pt x="50" y="97"/>
                      <a:pt x="71" y="100"/>
                      <a:pt x="68" y="111"/>
                    </a:cubicBezTo>
                    <a:lnTo>
                      <a:pt x="68" y="111"/>
                    </a:lnTo>
                    <a:cubicBezTo>
                      <a:pt x="66" y="157"/>
                      <a:pt x="55" y="201"/>
                      <a:pt x="41" y="244"/>
                    </a:cubicBezTo>
                    <a:lnTo>
                      <a:pt x="41" y="244"/>
                    </a:lnTo>
                    <a:cubicBezTo>
                      <a:pt x="80" y="226"/>
                      <a:pt x="121" y="211"/>
                      <a:pt x="164" y="198"/>
                    </a:cubicBezTo>
                    <a:lnTo>
                      <a:pt x="164" y="198"/>
                    </a:lnTo>
                    <a:cubicBezTo>
                      <a:pt x="158" y="197"/>
                      <a:pt x="154" y="192"/>
                      <a:pt x="155" y="185"/>
                    </a:cubicBezTo>
                    <a:lnTo>
                      <a:pt x="155" y="185"/>
                    </a:lnTo>
                    <a:cubicBezTo>
                      <a:pt x="160" y="172"/>
                      <a:pt x="164" y="157"/>
                      <a:pt x="165" y="143"/>
                    </a:cubicBezTo>
                    <a:lnTo>
                      <a:pt x="165" y="143"/>
                    </a:lnTo>
                    <a:cubicBezTo>
                      <a:pt x="158" y="138"/>
                      <a:pt x="151" y="131"/>
                      <a:pt x="143" y="125"/>
                    </a:cubicBezTo>
                    <a:lnTo>
                      <a:pt x="143" y="125"/>
                    </a:lnTo>
                    <a:cubicBezTo>
                      <a:pt x="140" y="139"/>
                      <a:pt x="138" y="155"/>
                      <a:pt x="134" y="171"/>
                    </a:cubicBezTo>
                    <a:lnTo>
                      <a:pt x="134" y="171"/>
                    </a:lnTo>
                    <a:cubicBezTo>
                      <a:pt x="133" y="182"/>
                      <a:pt x="114" y="178"/>
                      <a:pt x="115" y="165"/>
                    </a:cubicBezTo>
                    <a:lnTo>
                      <a:pt x="115" y="165"/>
                    </a:lnTo>
                    <a:cubicBezTo>
                      <a:pt x="118" y="147"/>
                      <a:pt x="122" y="128"/>
                      <a:pt x="127" y="111"/>
                    </a:cubicBezTo>
                    <a:lnTo>
                      <a:pt x="127" y="111"/>
                    </a:lnTo>
                    <a:cubicBezTo>
                      <a:pt x="125" y="109"/>
                      <a:pt x="123" y="107"/>
                      <a:pt x="121" y="106"/>
                    </a:cubicBezTo>
                    <a:lnTo>
                      <a:pt x="121" y="106"/>
                    </a:lnTo>
                    <a:cubicBezTo>
                      <a:pt x="117" y="117"/>
                      <a:pt x="110" y="128"/>
                      <a:pt x="104" y="138"/>
                    </a:cubicBezTo>
                    <a:lnTo>
                      <a:pt x="104" y="138"/>
                    </a:lnTo>
                    <a:cubicBezTo>
                      <a:pt x="97" y="148"/>
                      <a:pt x="80" y="139"/>
                      <a:pt x="87" y="130"/>
                    </a:cubicBezTo>
                    <a:lnTo>
                      <a:pt x="87" y="130"/>
                    </a:lnTo>
                    <a:cubicBezTo>
                      <a:pt x="94" y="118"/>
                      <a:pt x="101" y="106"/>
                      <a:pt x="106" y="93"/>
                    </a:cubicBezTo>
                    <a:lnTo>
                      <a:pt x="106" y="93"/>
                    </a:lnTo>
                    <a:cubicBezTo>
                      <a:pt x="88" y="76"/>
                      <a:pt x="68" y="58"/>
                      <a:pt x="51" y="38"/>
                    </a:cubicBezTo>
                    <a:lnTo>
                      <a:pt x="51" y="38"/>
                    </a:lnTo>
                    <a:cubicBezTo>
                      <a:pt x="37" y="23"/>
                      <a:pt x="58" y="0"/>
                      <a:pt x="75" y="14"/>
                    </a:cubicBezTo>
                    <a:lnTo>
                      <a:pt x="75" y="14"/>
                    </a:lnTo>
                    <a:cubicBezTo>
                      <a:pt x="106" y="40"/>
                      <a:pt x="136" y="69"/>
                      <a:pt x="168" y="96"/>
                    </a:cubicBezTo>
                    <a:lnTo>
                      <a:pt x="168" y="96"/>
                    </a:lnTo>
                    <a:cubicBezTo>
                      <a:pt x="198" y="123"/>
                      <a:pt x="230" y="151"/>
                      <a:pt x="263" y="177"/>
                    </a:cubicBezTo>
                    <a:lnTo>
                      <a:pt x="263" y="177"/>
                    </a:lnTo>
                    <a:cubicBezTo>
                      <a:pt x="269" y="185"/>
                      <a:pt x="267" y="199"/>
                      <a:pt x="256" y="202"/>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grpSp>
        <p:grpSp>
          <p:nvGrpSpPr>
            <p:cNvPr id="6" name="Group 56">
              <a:extLst>
                <a:ext uri="{FF2B5EF4-FFF2-40B4-BE49-F238E27FC236}">
                  <a16:creationId xmlns:a16="http://schemas.microsoft.com/office/drawing/2014/main" id="{EEAED07F-925C-7E4E-B1F9-49550C2BEDB0}"/>
                </a:ext>
              </a:extLst>
            </p:cNvPr>
            <p:cNvGrpSpPr>
              <a:grpSpLocks noChangeAspect="1"/>
            </p:cNvGrpSpPr>
            <p:nvPr/>
          </p:nvGrpSpPr>
          <p:grpSpPr bwMode="auto">
            <a:xfrm>
              <a:off x="103588" y="6597352"/>
              <a:ext cx="11988000" cy="162403"/>
              <a:chOff x="510788" y="3914824"/>
              <a:chExt cx="11056800" cy="149780"/>
            </a:xfrm>
          </p:grpSpPr>
          <p:sp>
            <p:nvSpPr>
              <p:cNvPr id="67" name="Freeform 351">
                <a:extLst>
                  <a:ext uri="{FF2B5EF4-FFF2-40B4-BE49-F238E27FC236}">
                    <a16:creationId xmlns:a16="http://schemas.microsoft.com/office/drawing/2014/main" id="{2C71B934-5252-624F-AE2B-D0AD1A8C5734}"/>
                  </a:ext>
                </a:extLst>
              </p:cNvPr>
              <p:cNvSpPr>
                <a:spLocks noChangeArrowheads="1"/>
              </p:cNvSpPr>
              <p:nvPr/>
            </p:nvSpPr>
            <p:spPr bwMode="auto">
              <a:xfrm>
                <a:off x="907553" y="3919670"/>
                <a:ext cx="125911" cy="114191"/>
              </a:xfrm>
              <a:custGeom>
                <a:avLst/>
                <a:gdLst>
                  <a:gd name="T0" fmla="*/ 190 w 286"/>
                  <a:gd name="T1" fmla="*/ 220 h 265"/>
                  <a:gd name="T2" fmla="*/ 190 w 286"/>
                  <a:gd name="T3" fmla="*/ 220 h 265"/>
                  <a:gd name="T4" fmla="*/ 236 w 286"/>
                  <a:gd name="T5" fmla="*/ 222 h 265"/>
                  <a:gd name="T6" fmla="*/ 236 w 286"/>
                  <a:gd name="T7" fmla="*/ 222 h 265"/>
                  <a:gd name="T8" fmla="*/ 211 w 286"/>
                  <a:gd name="T9" fmla="*/ 187 h 265"/>
                  <a:gd name="T10" fmla="*/ 211 w 286"/>
                  <a:gd name="T11" fmla="*/ 187 h 265"/>
                  <a:gd name="T12" fmla="*/ 195 w 286"/>
                  <a:gd name="T13" fmla="*/ 216 h 265"/>
                  <a:gd name="T14" fmla="*/ 195 w 286"/>
                  <a:gd name="T15" fmla="*/ 216 h 265"/>
                  <a:gd name="T16" fmla="*/ 190 w 286"/>
                  <a:gd name="T17" fmla="*/ 220 h 265"/>
                  <a:gd name="T18" fmla="*/ 268 w 286"/>
                  <a:gd name="T19" fmla="*/ 252 h 265"/>
                  <a:gd name="T20" fmla="*/ 268 w 286"/>
                  <a:gd name="T21" fmla="*/ 252 h 265"/>
                  <a:gd name="T22" fmla="*/ 21 w 286"/>
                  <a:gd name="T23" fmla="*/ 261 h 265"/>
                  <a:gd name="T24" fmla="*/ 21 w 286"/>
                  <a:gd name="T25" fmla="*/ 261 h 265"/>
                  <a:gd name="T26" fmla="*/ 9 w 286"/>
                  <a:gd name="T27" fmla="*/ 239 h 265"/>
                  <a:gd name="T28" fmla="*/ 9 w 286"/>
                  <a:gd name="T29" fmla="*/ 239 h 265"/>
                  <a:gd name="T30" fmla="*/ 96 w 286"/>
                  <a:gd name="T31" fmla="*/ 101 h 265"/>
                  <a:gd name="T32" fmla="*/ 96 w 286"/>
                  <a:gd name="T33" fmla="*/ 101 h 265"/>
                  <a:gd name="T34" fmla="*/ 115 w 286"/>
                  <a:gd name="T35" fmla="*/ 110 h 265"/>
                  <a:gd name="T36" fmla="*/ 115 w 286"/>
                  <a:gd name="T37" fmla="*/ 110 h 265"/>
                  <a:gd name="T38" fmla="*/ 50 w 286"/>
                  <a:gd name="T39" fmla="*/ 228 h 265"/>
                  <a:gd name="T40" fmla="*/ 50 w 286"/>
                  <a:gd name="T41" fmla="*/ 228 h 265"/>
                  <a:gd name="T42" fmla="*/ 180 w 286"/>
                  <a:gd name="T43" fmla="*/ 220 h 265"/>
                  <a:gd name="T44" fmla="*/ 180 w 286"/>
                  <a:gd name="T45" fmla="*/ 220 h 265"/>
                  <a:gd name="T46" fmla="*/ 176 w 286"/>
                  <a:gd name="T47" fmla="*/ 206 h 265"/>
                  <a:gd name="T48" fmla="*/ 176 w 286"/>
                  <a:gd name="T49" fmla="*/ 206 h 265"/>
                  <a:gd name="T50" fmla="*/ 198 w 286"/>
                  <a:gd name="T51" fmla="*/ 168 h 265"/>
                  <a:gd name="T52" fmla="*/ 198 w 286"/>
                  <a:gd name="T53" fmla="*/ 168 h 265"/>
                  <a:gd name="T54" fmla="*/ 181 w 286"/>
                  <a:gd name="T55" fmla="*/ 144 h 265"/>
                  <a:gd name="T56" fmla="*/ 181 w 286"/>
                  <a:gd name="T57" fmla="*/ 144 h 265"/>
                  <a:gd name="T58" fmla="*/ 161 w 286"/>
                  <a:gd name="T59" fmla="*/ 185 h 265"/>
                  <a:gd name="T60" fmla="*/ 161 w 286"/>
                  <a:gd name="T61" fmla="*/ 185 h 265"/>
                  <a:gd name="T62" fmla="*/ 144 w 286"/>
                  <a:gd name="T63" fmla="*/ 176 h 265"/>
                  <a:gd name="T64" fmla="*/ 144 w 286"/>
                  <a:gd name="T65" fmla="*/ 176 h 265"/>
                  <a:gd name="T66" fmla="*/ 170 w 286"/>
                  <a:gd name="T67" fmla="*/ 127 h 265"/>
                  <a:gd name="T68" fmla="*/ 170 w 286"/>
                  <a:gd name="T69" fmla="*/ 127 h 265"/>
                  <a:gd name="T70" fmla="*/ 166 w 286"/>
                  <a:gd name="T71" fmla="*/ 119 h 265"/>
                  <a:gd name="T72" fmla="*/ 166 w 286"/>
                  <a:gd name="T73" fmla="*/ 119 h 265"/>
                  <a:gd name="T74" fmla="*/ 140 w 286"/>
                  <a:gd name="T75" fmla="*/ 145 h 265"/>
                  <a:gd name="T76" fmla="*/ 140 w 286"/>
                  <a:gd name="T77" fmla="*/ 145 h 265"/>
                  <a:gd name="T78" fmla="*/ 127 w 286"/>
                  <a:gd name="T79" fmla="*/ 132 h 265"/>
                  <a:gd name="T80" fmla="*/ 127 w 286"/>
                  <a:gd name="T81" fmla="*/ 132 h 265"/>
                  <a:gd name="T82" fmla="*/ 157 w 286"/>
                  <a:gd name="T83" fmla="*/ 103 h 265"/>
                  <a:gd name="T84" fmla="*/ 157 w 286"/>
                  <a:gd name="T85" fmla="*/ 103 h 265"/>
                  <a:gd name="T86" fmla="*/ 121 w 286"/>
                  <a:gd name="T87" fmla="*/ 35 h 265"/>
                  <a:gd name="T88" fmla="*/ 121 w 286"/>
                  <a:gd name="T89" fmla="*/ 35 h 265"/>
                  <a:gd name="T90" fmla="*/ 149 w 286"/>
                  <a:gd name="T91" fmla="*/ 18 h 265"/>
                  <a:gd name="T92" fmla="*/ 149 w 286"/>
                  <a:gd name="T93" fmla="*/ 18 h 265"/>
                  <a:gd name="T94" fmla="*/ 214 w 286"/>
                  <a:gd name="T95" fmla="*/ 124 h 265"/>
                  <a:gd name="T96" fmla="*/ 214 w 286"/>
                  <a:gd name="T97" fmla="*/ 124 h 265"/>
                  <a:gd name="T98" fmla="*/ 279 w 286"/>
                  <a:gd name="T99" fmla="*/ 229 h 265"/>
                  <a:gd name="T100" fmla="*/ 279 w 286"/>
                  <a:gd name="T101" fmla="*/ 229 h 265"/>
                  <a:gd name="T102" fmla="*/ 268 w 286"/>
                  <a:gd name="T103" fmla="*/ 252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6" h="265">
                    <a:moveTo>
                      <a:pt x="190" y="220"/>
                    </a:moveTo>
                    <a:lnTo>
                      <a:pt x="190" y="220"/>
                    </a:lnTo>
                    <a:cubicBezTo>
                      <a:pt x="206" y="220"/>
                      <a:pt x="220" y="220"/>
                      <a:pt x="236" y="222"/>
                    </a:cubicBezTo>
                    <a:lnTo>
                      <a:pt x="236" y="222"/>
                    </a:lnTo>
                    <a:cubicBezTo>
                      <a:pt x="228" y="210"/>
                      <a:pt x="219" y="199"/>
                      <a:pt x="211" y="187"/>
                    </a:cubicBezTo>
                    <a:lnTo>
                      <a:pt x="211" y="187"/>
                    </a:lnTo>
                    <a:cubicBezTo>
                      <a:pt x="207" y="198"/>
                      <a:pt x="202" y="207"/>
                      <a:pt x="195" y="216"/>
                    </a:cubicBezTo>
                    <a:lnTo>
                      <a:pt x="195" y="216"/>
                    </a:lnTo>
                    <a:cubicBezTo>
                      <a:pt x="194" y="219"/>
                      <a:pt x="191" y="219"/>
                      <a:pt x="190" y="220"/>
                    </a:cubicBezTo>
                    <a:close/>
                    <a:moveTo>
                      <a:pt x="268" y="252"/>
                    </a:moveTo>
                    <a:lnTo>
                      <a:pt x="268" y="252"/>
                    </a:lnTo>
                    <a:cubicBezTo>
                      <a:pt x="184" y="247"/>
                      <a:pt x="103" y="245"/>
                      <a:pt x="21" y="261"/>
                    </a:cubicBezTo>
                    <a:lnTo>
                      <a:pt x="21" y="261"/>
                    </a:lnTo>
                    <a:cubicBezTo>
                      <a:pt x="7" y="264"/>
                      <a:pt x="0" y="249"/>
                      <a:pt x="9" y="239"/>
                    </a:cubicBezTo>
                    <a:lnTo>
                      <a:pt x="9" y="239"/>
                    </a:lnTo>
                    <a:cubicBezTo>
                      <a:pt x="44" y="198"/>
                      <a:pt x="73" y="151"/>
                      <a:pt x="96" y="101"/>
                    </a:cubicBezTo>
                    <a:lnTo>
                      <a:pt x="96" y="101"/>
                    </a:lnTo>
                    <a:cubicBezTo>
                      <a:pt x="101" y="90"/>
                      <a:pt x="121" y="98"/>
                      <a:pt x="115" y="110"/>
                    </a:cubicBezTo>
                    <a:lnTo>
                      <a:pt x="115" y="110"/>
                    </a:lnTo>
                    <a:cubicBezTo>
                      <a:pt x="98" y="152"/>
                      <a:pt x="76" y="191"/>
                      <a:pt x="50" y="228"/>
                    </a:cubicBezTo>
                    <a:lnTo>
                      <a:pt x="50" y="228"/>
                    </a:lnTo>
                    <a:cubicBezTo>
                      <a:pt x="92" y="222"/>
                      <a:pt x="136" y="219"/>
                      <a:pt x="180" y="220"/>
                    </a:cubicBezTo>
                    <a:lnTo>
                      <a:pt x="180" y="220"/>
                    </a:lnTo>
                    <a:cubicBezTo>
                      <a:pt x="174" y="218"/>
                      <a:pt x="172" y="211"/>
                      <a:pt x="176" y="206"/>
                    </a:cubicBezTo>
                    <a:lnTo>
                      <a:pt x="176" y="206"/>
                    </a:lnTo>
                    <a:cubicBezTo>
                      <a:pt x="185" y="194"/>
                      <a:pt x="191" y="181"/>
                      <a:pt x="198" y="168"/>
                    </a:cubicBezTo>
                    <a:lnTo>
                      <a:pt x="198" y="168"/>
                    </a:lnTo>
                    <a:cubicBezTo>
                      <a:pt x="191" y="161"/>
                      <a:pt x="188" y="152"/>
                      <a:pt x="181" y="144"/>
                    </a:cubicBezTo>
                    <a:lnTo>
                      <a:pt x="181" y="144"/>
                    </a:lnTo>
                    <a:cubicBezTo>
                      <a:pt x="174" y="157"/>
                      <a:pt x="168" y="172"/>
                      <a:pt x="161" y="185"/>
                    </a:cubicBezTo>
                    <a:lnTo>
                      <a:pt x="161" y="185"/>
                    </a:lnTo>
                    <a:cubicBezTo>
                      <a:pt x="155" y="197"/>
                      <a:pt x="138" y="186"/>
                      <a:pt x="144" y="176"/>
                    </a:cubicBezTo>
                    <a:lnTo>
                      <a:pt x="144" y="176"/>
                    </a:lnTo>
                    <a:cubicBezTo>
                      <a:pt x="151" y="159"/>
                      <a:pt x="161" y="141"/>
                      <a:pt x="170" y="127"/>
                    </a:cubicBezTo>
                    <a:lnTo>
                      <a:pt x="170" y="127"/>
                    </a:lnTo>
                    <a:cubicBezTo>
                      <a:pt x="169" y="124"/>
                      <a:pt x="168" y="122"/>
                      <a:pt x="166" y="119"/>
                    </a:cubicBezTo>
                    <a:lnTo>
                      <a:pt x="166" y="119"/>
                    </a:lnTo>
                    <a:cubicBezTo>
                      <a:pt x="159" y="128"/>
                      <a:pt x="149" y="138"/>
                      <a:pt x="140" y="145"/>
                    </a:cubicBezTo>
                    <a:lnTo>
                      <a:pt x="140" y="145"/>
                    </a:lnTo>
                    <a:cubicBezTo>
                      <a:pt x="131" y="153"/>
                      <a:pt x="118" y="139"/>
                      <a:pt x="127" y="132"/>
                    </a:cubicBezTo>
                    <a:lnTo>
                      <a:pt x="127" y="132"/>
                    </a:lnTo>
                    <a:cubicBezTo>
                      <a:pt x="138" y="123"/>
                      <a:pt x="148" y="114"/>
                      <a:pt x="157" y="103"/>
                    </a:cubicBezTo>
                    <a:lnTo>
                      <a:pt x="157" y="103"/>
                    </a:lnTo>
                    <a:cubicBezTo>
                      <a:pt x="143" y="81"/>
                      <a:pt x="131" y="57"/>
                      <a:pt x="121" y="35"/>
                    </a:cubicBezTo>
                    <a:lnTo>
                      <a:pt x="121" y="35"/>
                    </a:lnTo>
                    <a:cubicBezTo>
                      <a:pt x="110" y="15"/>
                      <a:pt x="136" y="0"/>
                      <a:pt x="149" y="18"/>
                    </a:cubicBezTo>
                    <a:lnTo>
                      <a:pt x="149" y="18"/>
                    </a:lnTo>
                    <a:cubicBezTo>
                      <a:pt x="172" y="52"/>
                      <a:pt x="191" y="89"/>
                      <a:pt x="214" y="124"/>
                    </a:cubicBezTo>
                    <a:lnTo>
                      <a:pt x="214" y="124"/>
                    </a:lnTo>
                    <a:cubicBezTo>
                      <a:pt x="236" y="160"/>
                      <a:pt x="257" y="194"/>
                      <a:pt x="279" y="229"/>
                    </a:cubicBezTo>
                    <a:lnTo>
                      <a:pt x="279" y="229"/>
                    </a:lnTo>
                    <a:cubicBezTo>
                      <a:pt x="285" y="239"/>
                      <a:pt x="278" y="252"/>
                      <a:pt x="268" y="252"/>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68" name="Freeform 352">
                <a:extLst>
                  <a:ext uri="{FF2B5EF4-FFF2-40B4-BE49-F238E27FC236}">
                    <a16:creationId xmlns:a16="http://schemas.microsoft.com/office/drawing/2014/main" id="{2F7B1152-006A-F346-A778-6150BF2E082F}"/>
                  </a:ext>
                </a:extLst>
              </p:cNvPr>
              <p:cNvSpPr>
                <a:spLocks noChangeArrowheads="1"/>
              </p:cNvSpPr>
              <p:nvPr/>
            </p:nvSpPr>
            <p:spPr bwMode="auto">
              <a:xfrm>
                <a:off x="1545890" y="3925526"/>
                <a:ext cx="111270" cy="125903"/>
              </a:xfrm>
              <a:custGeom>
                <a:avLst/>
                <a:gdLst>
                  <a:gd name="T0" fmla="*/ 79 w 256"/>
                  <a:gd name="T1" fmla="*/ 75 h 290"/>
                  <a:gd name="T2" fmla="*/ 79 w 256"/>
                  <a:gd name="T3" fmla="*/ 75 h 290"/>
                  <a:gd name="T4" fmla="*/ 44 w 256"/>
                  <a:gd name="T5" fmla="*/ 49 h 290"/>
                  <a:gd name="T6" fmla="*/ 44 w 256"/>
                  <a:gd name="T7" fmla="*/ 49 h 290"/>
                  <a:gd name="T8" fmla="*/ 45 w 256"/>
                  <a:gd name="T9" fmla="*/ 91 h 290"/>
                  <a:gd name="T10" fmla="*/ 45 w 256"/>
                  <a:gd name="T11" fmla="*/ 91 h 290"/>
                  <a:gd name="T12" fmla="*/ 74 w 256"/>
                  <a:gd name="T13" fmla="*/ 77 h 290"/>
                  <a:gd name="T14" fmla="*/ 74 w 256"/>
                  <a:gd name="T15" fmla="*/ 77 h 290"/>
                  <a:gd name="T16" fmla="*/ 79 w 256"/>
                  <a:gd name="T17" fmla="*/ 75 h 290"/>
                  <a:gd name="T18" fmla="*/ 35 w 256"/>
                  <a:gd name="T19" fmla="*/ 7 h 290"/>
                  <a:gd name="T20" fmla="*/ 35 w 256"/>
                  <a:gd name="T21" fmla="*/ 7 h 290"/>
                  <a:gd name="T22" fmla="*/ 243 w 256"/>
                  <a:gd name="T23" fmla="*/ 136 h 290"/>
                  <a:gd name="T24" fmla="*/ 243 w 256"/>
                  <a:gd name="T25" fmla="*/ 136 h 290"/>
                  <a:gd name="T26" fmla="*/ 242 w 256"/>
                  <a:gd name="T27" fmla="*/ 162 h 290"/>
                  <a:gd name="T28" fmla="*/ 242 w 256"/>
                  <a:gd name="T29" fmla="*/ 162 h 290"/>
                  <a:gd name="T30" fmla="*/ 92 w 256"/>
                  <a:gd name="T31" fmla="*/ 228 h 290"/>
                  <a:gd name="T32" fmla="*/ 92 w 256"/>
                  <a:gd name="T33" fmla="*/ 228 h 290"/>
                  <a:gd name="T34" fmla="*/ 81 w 256"/>
                  <a:gd name="T35" fmla="*/ 209 h 290"/>
                  <a:gd name="T36" fmla="*/ 81 w 256"/>
                  <a:gd name="T37" fmla="*/ 209 h 290"/>
                  <a:gd name="T38" fmla="*/ 201 w 256"/>
                  <a:gd name="T39" fmla="*/ 147 h 290"/>
                  <a:gd name="T40" fmla="*/ 201 w 256"/>
                  <a:gd name="T41" fmla="*/ 147 h 290"/>
                  <a:gd name="T42" fmla="*/ 90 w 256"/>
                  <a:gd name="T43" fmla="*/ 82 h 290"/>
                  <a:gd name="T44" fmla="*/ 90 w 256"/>
                  <a:gd name="T45" fmla="*/ 82 h 290"/>
                  <a:gd name="T46" fmla="*/ 84 w 256"/>
                  <a:gd name="T47" fmla="*/ 96 h 290"/>
                  <a:gd name="T48" fmla="*/ 84 w 256"/>
                  <a:gd name="T49" fmla="*/ 96 h 290"/>
                  <a:gd name="T50" fmla="*/ 45 w 256"/>
                  <a:gd name="T51" fmla="*/ 113 h 290"/>
                  <a:gd name="T52" fmla="*/ 45 w 256"/>
                  <a:gd name="T53" fmla="*/ 113 h 290"/>
                  <a:gd name="T54" fmla="*/ 45 w 256"/>
                  <a:gd name="T55" fmla="*/ 144 h 290"/>
                  <a:gd name="T56" fmla="*/ 45 w 256"/>
                  <a:gd name="T57" fmla="*/ 144 h 290"/>
                  <a:gd name="T58" fmla="*/ 86 w 256"/>
                  <a:gd name="T59" fmla="*/ 121 h 290"/>
                  <a:gd name="T60" fmla="*/ 86 w 256"/>
                  <a:gd name="T61" fmla="*/ 121 h 290"/>
                  <a:gd name="T62" fmla="*/ 94 w 256"/>
                  <a:gd name="T63" fmla="*/ 138 h 290"/>
                  <a:gd name="T64" fmla="*/ 94 w 256"/>
                  <a:gd name="T65" fmla="*/ 138 h 290"/>
                  <a:gd name="T66" fmla="*/ 44 w 256"/>
                  <a:gd name="T67" fmla="*/ 165 h 290"/>
                  <a:gd name="T68" fmla="*/ 44 w 256"/>
                  <a:gd name="T69" fmla="*/ 165 h 290"/>
                  <a:gd name="T70" fmla="*/ 44 w 256"/>
                  <a:gd name="T71" fmla="*/ 172 h 290"/>
                  <a:gd name="T72" fmla="*/ 44 w 256"/>
                  <a:gd name="T73" fmla="*/ 172 h 290"/>
                  <a:gd name="T74" fmla="*/ 79 w 256"/>
                  <a:gd name="T75" fmla="*/ 166 h 290"/>
                  <a:gd name="T76" fmla="*/ 79 w 256"/>
                  <a:gd name="T77" fmla="*/ 166 h 290"/>
                  <a:gd name="T78" fmla="*/ 83 w 256"/>
                  <a:gd name="T79" fmla="*/ 184 h 290"/>
                  <a:gd name="T80" fmla="*/ 83 w 256"/>
                  <a:gd name="T81" fmla="*/ 184 h 290"/>
                  <a:gd name="T82" fmla="*/ 42 w 256"/>
                  <a:gd name="T83" fmla="*/ 191 h 290"/>
                  <a:gd name="T84" fmla="*/ 42 w 256"/>
                  <a:gd name="T85" fmla="*/ 191 h 290"/>
                  <a:gd name="T86" fmla="*/ 35 w 256"/>
                  <a:gd name="T87" fmla="*/ 268 h 290"/>
                  <a:gd name="T88" fmla="*/ 35 w 256"/>
                  <a:gd name="T89" fmla="*/ 268 h 290"/>
                  <a:gd name="T90" fmla="*/ 0 w 256"/>
                  <a:gd name="T91" fmla="*/ 266 h 290"/>
                  <a:gd name="T92" fmla="*/ 0 w 256"/>
                  <a:gd name="T93" fmla="*/ 266 h 290"/>
                  <a:gd name="T94" fmla="*/ 7 w 256"/>
                  <a:gd name="T95" fmla="*/ 141 h 290"/>
                  <a:gd name="T96" fmla="*/ 7 w 256"/>
                  <a:gd name="T97" fmla="*/ 141 h 290"/>
                  <a:gd name="T98" fmla="*/ 12 w 256"/>
                  <a:gd name="T99" fmla="*/ 17 h 290"/>
                  <a:gd name="T100" fmla="*/ 12 w 256"/>
                  <a:gd name="T101" fmla="*/ 17 h 290"/>
                  <a:gd name="T102" fmla="*/ 35 w 256"/>
                  <a:gd name="T103" fmla="*/ 7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6" h="290">
                    <a:moveTo>
                      <a:pt x="79" y="75"/>
                    </a:moveTo>
                    <a:lnTo>
                      <a:pt x="79" y="75"/>
                    </a:lnTo>
                    <a:cubicBezTo>
                      <a:pt x="67" y="67"/>
                      <a:pt x="54" y="57"/>
                      <a:pt x="44" y="49"/>
                    </a:cubicBezTo>
                    <a:lnTo>
                      <a:pt x="44" y="49"/>
                    </a:lnTo>
                    <a:cubicBezTo>
                      <a:pt x="44" y="62"/>
                      <a:pt x="44" y="77"/>
                      <a:pt x="45" y="91"/>
                    </a:cubicBezTo>
                    <a:lnTo>
                      <a:pt x="45" y="91"/>
                    </a:lnTo>
                    <a:cubicBezTo>
                      <a:pt x="53" y="84"/>
                      <a:pt x="63" y="79"/>
                      <a:pt x="74" y="77"/>
                    </a:cubicBezTo>
                    <a:lnTo>
                      <a:pt x="74" y="77"/>
                    </a:lnTo>
                    <a:cubicBezTo>
                      <a:pt x="77" y="75"/>
                      <a:pt x="78" y="75"/>
                      <a:pt x="79" y="75"/>
                    </a:cubicBezTo>
                    <a:close/>
                    <a:moveTo>
                      <a:pt x="35" y="7"/>
                    </a:moveTo>
                    <a:lnTo>
                      <a:pt x="35" y="7"/>
                    </a:lnTo>
                    <a:cubicBezTo>
                      <a:pt x="100" y="57"/>
                      <a:pt x="166" y="104"/>
                      <a:pt x="243" y="136"/>
                    </a:cubicBezTo>
                    <a:lnTo>
                      <a:pt x="243" y="136"/>
                    </a:lnTo>
                    <a:cubicBezTo>
                      <a:pt x="255" y="141"/>
                      <a:pt x="255" y="158"/>
                      <a:pt x="242" y="162"/>
                    </a:cubicBezTo>
                    <a:lnTo>
                      <a:pt x="242" y="162"/>
                    </a:lnTo>
                    <a:cubicBezTo>
                      <a:pt x="188" y="175"/>
                      <a:pt x="138" y="197"/>
                      <a:pt x="92" y="228"/>
                    </a:cubicBezTo>
                    <a:lnTo>
                      <a:pt x="92" y="228"/>
                    </a:lnTo>
                    <a:cubicBezTo>
                      <a:pt x="81" y="233"/>
                      <a:pt x="70" y="216"/>
                      <a:pt x="81" y="209"/>
                    </a:cubicBezTo>
                    <a:lnTo>
                      <a:pt x="81" y="209"/>
                    </a:lnTo>
                    <a:cubicBezTo>
                      <a:pt x="119" y="183"/>
                      <a:pt x="159" y="163"/>
                      <a:pt x="201" y="147"/>
                    </a:cubicBezTo>
                    <a:lnTo>
                      <a:pt x="201" y="147"/>
                    </a:lnTo>
                    <a:cubicBezTo>
                      <a:pt x="162" y="130"/>
                      <a:pt x="125" y="107"/>
                      <a:pt x="90" y="82"/>
                    </a:cubicBezTo>
                    <a:lnTo>
                      <a:pt x="90" y="82"/>
                    </a:lnTo>
                    <a:cubicBezTo>
                      <a:pt x="92" y="87"/>
                      <a:pt x="91" y="94"/>
                      <a:pt x="84" y="96"/>
                    </a:cubicBezTo>
                    <a:lnTo>
                      <a:pt x="84" y="96"/>
                    </a:lnTo>
                    <a:cubicBezTo>
                      <a:pt x="70" y="100"/>
                      <a:pt x="57" y="107"/>
                      <a:pt x="45" y="113"/>
                    </a:cubicBezTo>
                    <a:lnTo>
                      <a:pt x="45" y="113"/>
                    </a:lnTo>
                    <a:cubicBezTo>
                      <a:pt x="45" y="124"/>
                      <a:pt x="45" y="133"/>
                      <a:pt x="45" y="144"/>
                    </a:cubicBezTo>
                    <a:lnTo>
                      <a:pt x="45" y="144"/>
                    </a:lnTo>
                    <a:cubicBezTo>
                      <a:pt x="60" y="136"/>
                      <a:pt x="71" y="128"/>
                      <a:pt x="86" y="121"/>
                    </a:cubicBezTo>
                    <a:lnTo>
                      <a:pt x="86" y="121"/>
                    </a:lnTo>
                    <a:cubicBezTo>
                      <a:pt x="96" y="115"/>
                      <a:pt x="104" y="133"/>
                      <a:pt x="94" y="138"/>
                    </a:cubicBezTo>
                    <a:lnTo>
                      <a:pt x="94" y="138"/>
                    </a:lnTo>
                    <a:cubicBezTo>
                      <a:pt x="78" y="149"/>
                      <a:pt x="61" y="157"/>
                      <a:pt x="44" y="165"/>
                    </a:cubicBezTo>
                    <a:lnTo>
                      <a:pt x="44" y="165"/>
                    </a:lnTo>
                    <a:cubicBezTo>
                      <a:pt x="44" y="166"/>
                      <a:pt x="44" y="170"/>
                      <a:pt x="44" y="172"/>
                    </a:cubicBezTo>
                    <a:lnTo>
                      <a:pt x="44" y="172"/>
                    </a:lnTo>
                    <a:cubicBezTo>
                      <a:pt x="56" y="170"/>
                      <a:pt x="67" y="167"/>
                      <a:pt x="79" y="166"/>
                    </a:cubicBezTo>
                    <a:lnTo>
                      <a:pt x="79" y="166"/>
                    </a:lnTo>
                    <a:cubicBezTo>
                      <a:pt x="92" y="165"/>
                      <a:pt x="95" y="183"/>
                      <a:pt x="83" y="184"/>
                    </a:cubicBezTo>
                    <a:lnTo>
                      <a:pt x="83" y="184"/>
                    </a:lnTo>
                    <a:cubicBezTo>
                      <a:pt x="70" y="184"/>
                      <a:pt x="56" y="187"/>
                      <a:pt x="42" y="191"/>
                    </a:cubicBezTo>
                    <a:lnTo>
                      <a:pt x="42" y="191"/>
                    </a:lnTo>
                    <a:cubicBezTo>
                      <a:pt x="41" y="217"/>
                      <a:pt x="38" y="242"/>
                      <a:pt x="35" y="268"/>
                    </a:cubicBezTo>
                    <a:lnTo>
                      <a:pt x="35" y="268"/>
                    </a:lnTo>
                    <a:cubicBezTo>
                      <a:pt x="31" y="289"/>
                      <a:pt x="0" y="287"/>
                      <a:pt x="0" y="266"/>
                    </a:cubicBezTo>
                    <a:lnTo>
                      <a:pt x="0" y="266"/>
                    </a:lnTo>
                    <a:cubicBezTo>
                      <a:pt x="2" y="224"/>
                      <a:pt x="6" y="183"/>
                      <a:pt x="7" y="141"/>
                    </a:cubicBezTo>
                    <a:lnTo>
                      <a:pt x="7" y="141"/>
                    </a:lnTo>
                    <a:cubicBezTo>
                      <a:pt x="10" y="100"/>
                      <a:pt x="11" y="59"/>
                      <a:pt x="12" y="17"/>
                    </a:cubicBezTo>
                    <a:lnTo>
                      <a:pt x="12" y="17"/>
                    </a:lnTo>
                    <a:cubicBezTo>
                      <a:pt x="12" y="7"/>
                      <a:pt x="27" y="0"/>
                      <a:pt x="35" y="7"/>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69" name="Freeform 353">
                <a:extLst>
                  <a:ext uri="{FF2B5EF4-FFF2-40B4-BE49-F238E27FC236}">
                    <a16:creationId xmlns:a16="http://schemas.microsoft.com/office/drawing/2014/main" id="{42B46465-34F1-D642-9C43-8685467AE871}"/>
                  </a:ext>
                </a:extLst>
              </p:cNvPr>
              <p:cNvSpPr>
                <a:spLocks noChangeArrowheads="1"/>
              </p:cNvSpPr>
              <p:nvPr/>
            </p:nvSpPr>
            <p:spPr bwMode="auto">
              <a:xfrm>
                <a:off x="1330671" y="3928454"/>
                <a:ext cx="124446" cy="117119"/>
              </a:xfrm>
              <a:custGeom>
                <a:avLst/>
                <a:gdLst>
                  <a:gd name="T0" fmla="*/ 95 w 286"/>
                  <a:gd name="T1" fmla="*/ 46 h 268"/>
                  <a:gd name="T2" fmla="*/ 95 w 286"/>
                  <a:gd name="T3" fmla="*/ 46 h 268"/>
                  <a:gd name="T4" fmla="*/ 49 w 286"/>
                  <a:gd name="T5" fmla="*/ 46 h 268"/>
                  <a:gd name="T6" fmla="*/ 49 w 286"/>
                  <a:gd name="T7" fmla="*/ 46 h 268"/>
                  <a:gd name="T8" fmla="*/ 74 w 286"/>
                  <a:gd name="T9" fmla="*/ 80 h 268"/>
                  <a:gd name="T10" fmla="*/ 74 w 286"/>
                  <a:gd name="T11" fmla="*/ 80 h 268"/>
                  <a:gd name="T12" fmla="*/ 91 w 286"/>
                  <a:gd name="T13" fmla="*/ 50 h 268"/>
                  <a:gd name="T14" fmla="*/ 91 w 286"/>
                  <a:gd name="T15" fmla="*/ 50 h 268"/>
                  <a:gd name="T16" fmla="*/ 95 w 286"/>
                  <a:gd name="T17" fmla="*/ 46 h 268"/>
                  <a:gd name="T18" fmla="*/ 17 w 286"/>
                  <a:gd name="T19" fmla="*/ 17 h 268"/>
                  <a:gd name="T20" fmla="*/ 17 w 286"/>
                  <a:gd name="T21" fmla="*/ 17 h 268"/>
                  <a:gd name="T22" fmla="*/ 264 w 286"/>
                  <a:gd name="T23" fmla="*/ 4 h 268"/>
                  <a:gd name="T24" fmla="*/ 264 w 286"/>
                  <a:gd name="T25" fmla="*/ 4 h 268"/>
                  <a:gd name="T26" fmla="*/ 277 w 286"/>
                  <a:gd name="T27" fmla="*/ 25 h 268"/>
                  <a:gd name="T28" fmla="*/ 277 w 286"/>
                  <a:gd name="T29" fmla="*/ 25 h 268"/>
                  <a:gd name="T30" fmla="*/ 191 w 286"/>
                  <a:gd name="T31" fmla="*/ 164 h 268"/>
                  <a:gd name="T32" fmla="*/ 191 w 286"/>
                  <a:gd name="T33" fmla="*/ 164 h 268"/>
                  <a:gd name="T34" fmla="*/ 172 w 286"/>
                  <a:gd name="T35" fmla="*/ 156 h 268"/>
                  <a:gd name="T36" fmla="*/ 172 w 286"/>
                  <a:gd name="T37" fmla="*/ 156 h 268"/>
                  <a:gd name="T38" fmla="*/ 237 w 286"/>
                  <a:gd name="T39" fmla="*/ 37 h 268"/>
                  <a:gd name="T40" fmla="*/ 237 w 286"/>
                  <a:gd name="T41" fmla="*/ 37 h 268"/>
                  <a:gd name="T42" fmla="*/ 105 w 286"/>
                  <a:gd name="T43" fmla="*/ 46 h 268"/>
                  <a:gd name="T44" fmla="*/ 105 w 286"/>
                  <a:gd name="T45" fmla="*/ 46 h 268"/>
                  <a:gd name="T46" fmla="*/ 109 w 286"/>
                  <a:gd name="T47" fmla="*/ 62 h 268"/>
                  <a:gd name="T48" fmla="*/ 109 w 286"/>
                  <a:gd name="T49" fmla="*/ 62 h 268"/>
                  <a:gd name="T50" fmla="*/ 88 w 286"/>
                  <a:gd name="T51" fmla="*/ 98 h 268"/>
                  <a:gd name="T52" fmla="*/ 88 w 286"/>
                  <a:gd name="T53" fmla="*/ 98 h 268"/>
                  <a:gd name="T54" fmla="*/ 105 w 286"/>
                  <a:gd name="T55" fmla="*/ 123 h 268"/>
                  <a:gd name="T56" fmla="*/ 105 w 286"/>
                  <a:gd name="T57" fmla="*/ 123 h 268"/>
                  <a:gd name="T58" fmla="*/ 125 w 286"/>
                  <a:gd name="T59" fmla="*/ 81 h 268"/>
                  <a:gd name="T60" fmla="*/ 125 w 286"/>
                  <a:gd name="T61" fmla="*/ 81 h 268"/>
                  <a:gd name="T62" fmla="*/ 143 w 286"/>
                  <a:gd name="T63" fmla="*/ 90 h 268"/>
                  <a:gd name="T64" fmla="*/ 143 w 286"/>
                  <a:gd name="T65" fmla="*/ 90 h 268"/>
                  <a:gd name="T66" fmla="*/ 117 w 286"/>
                  <a:gd name="T67" fmla="*/ 140 h 268"/>
                  <a:gd name="T68" fmla="*/ 117 w 286"/>
                  <a:gd name="T69" fmla="*/ 140 h 268"/>
                  <a:gd name="T70" fmla="*/ 121 w 286"/>
                  <a:gd name="T71" fmla="*/ 147 h 268"/>
                  <a:gd name="T72" fmla="*/ 121 w 286"/>
                  <a:gd name="T73" fmla="*/ 147 h 268"/>
                  <a:gd name="T74" fmla="*/ 146 w 286"/>
                  <a:gd name="T75" fmla="*/ 122 h 268"/>
                  <a:gd name="T76" fmla="*/ 146 w 286"/>
                  <a:gd name="T77" fmla="*/ 122 h 268"/>
                  <a:gd name="T78" fmla="*/ 159 w 286"/>
                  <a:gd name="T79" fmla="*/ 134 h 268"/>
                  <a:gd name="T80" fmla="*/ 159 w 286"/>
                  <a:gd name="T81" fmla="*/ 134 h 268"/>
                  <a:gd name="T82" fmla="*/ 130 w 286"/>
                  <a:gd name="T83" fmla="*/ 163 h 268"/>
                  <a:gd name="T84" fmla="*/ 130 w 286"/>
                  <a:gd name="T85" fmla="*/ 163 h 268"/>
                  <a:gd name="T86" fmla="*/ 168 w 286"/>
                  <a:gd name="T87" fmla="*/ 231 h 268"/>
                  <a:gd name="T88" fmla="*/ 168 w 286"/>
                  <a:gd name="T89" fmla="*/ 231 h 268"/>
                  <a:gd name="T90" fmla="*/ 139 w 286"/>
                  <a:gd name="T91" fmla="*/ 248 h 268"/>
                  <a:gd name="T92" fmla="*/ 139 w 286"/>
                  <a:gd name="T93" fmla="*/ 248 h 268"/>
                  <a:gd name="T94" fmla="*/ 74 w 286"/>
                  <a:gd name="T95" fmla="*/ 143 h 268"/>
                  <a:gd name="T96" fmla="*/ 74 w 286"/>
                  <a:gd name="T97" fmla="*/ 143 h 268"/>
                  <a:gd name="T98" fmla="*/ 5 w 286"/>
                  <a:gd name="T99" fmla="*/ 39 h 268"/>
                  <a:gd name="T100" fmla="*/ 5 w 286"/>
                  <a:gd name="T101" fmla="*/ 39 h 268"/>
                  <a:gd name="T102" fmla="*/ 17 w 286"/>
                  <a:gd name="T103" fmla="*/ 17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6" h="268">
                    <a:moveTo>
                      <a:pt x="95" y="46"/>
                    </a:moveTo>
                    <a:lnTo>
                      <a:pt x="95" y="46"/>
                    </a:lnTo>
                    <a:cubicBezTo>
                      <a:pt x="79" y="46"/>
                      <a:pt x="64" y="46"/>
                      <a:pt x="49" y="46"/>
                    </a:cubicBezTo>
                    <a:lnTo>
                      <a:pt x="49" y="46"/>
                    </a:lnTo>
                    <a:cubicBezTo>
                      <a:pt x="58" y="58"/>
                      <a:pt x="66" y="68"/>
                      <a:pt x="74" y="80"/>
                    </a:cubicBezTo>
                    <a:lnTo>
                      <a:pt x="74" y="80"/>
                    </a:lnTo>
                    <a:cubicBezTo>
                      <a:pt x="79" y="69"/>
                      <a:pt x="83" y="59"/>
                      <a:pt x="91" y="50"/>
                    </a:cubicBezTo>
                    <a:lnTo>
                      <a:pt x="91" y="50"/>
                    </a:lnTo>
                    <a:cubicBezTo>
                      <a:pt x="92" y="48"/>
                      <a:pt x="93" y="48"/>
                      <a:pt x="95" y="46"/>
                    </a:cubicBezTo>
                    <a:close/>
                    <a:moveTo>
                      <a:pt x="17" y="17"/>
                    </a:moveTo>
                    <a:lnTo>
                      <a:pt x="17" y="17"/>
                    </a:lnTo>
                    <a:cubicBezTo>
                      <a:pt x="101" y="20"/>
                      <a:pt x="181" y="21"/>
                      <a:pt x="264" y="4"/>
                    </a:cubicBezTo>
                    <a:lnTo>
                      <a:pt x="264" y="4"/>
                    </a:lnTo>
                    <a:cubicBezTo>
                      <a:pt x="276" y="0"/>
                      <a:pt x="285" y="14"/>
                      <a:pt x="277" y="25"/>
                    </a:cubicBezTo>
                    <a:lnTo>
                      <a:pt x="277" y="25"/>
                    </a:lnTo>
                    <a:cubicBezTo>
                      <a:pt x="240" y="67"/>
                      <a:pt x="213" y="114"/>
                      <a:pt x="191" y="164"/>
                    </a:cubicBezTo>
                    <a:lnTo>
                      <a:pt x="191" y="164"/>
                    </a:lnTo>
                    <a:cubicBezTo>
                      <a:pt x="187" y="176"/>
                      <a:pt x="167" y="168"/>
                      <a:pt x="172" y="156"/>
                    </a:cubicBezTo>
                    <a:lnTo>
                      <a:pt x="172" y="156"/>
                    </a:lnTo>
                    <a:cubicBezTo>
                      <a:pt x="188" y="114"/>
                      <a:pt x="210" y="73"/>
                      <a:pt x="237" y="37"/>
                    </a:cubicBezTo>
                    <a:lnTo>
                      <a:pt x="237" y="37"/>
                    </a:lnTo>
                    <a:cubicBezTo>
                      <a:pt x="193" y="44"/>
                      <a:pt x="150" y="46"/>
                      <a:pt x="105" y="46"/>
                    </a:cubicBezTo>
                    <a:lnTo>
                      <a:pt x="105" y="46"/>
                    </a:lnTo>
                    <a:cubicBezTo>
                      <a:pt x="110" y="50"/>
                      <a:pt x="114" y="55"/>
                      <a:pt x="109" y="62"/>
                    </a:cubicBezTo>
                    <a:lnTo>
                      <a:pt x="109" y="62"/>
                    </a:lnTo>
                    <a:cubicBezTo>
                      <a:pt x="101" y="72"/>
                      <a:pt x="93" y="85"/>
                      <a:pt x="88" y="98"/>
                    </a:cubicBezTo>
                    <a:lnTo>
                      <a:pt x="88" y="98"/>
                    </a:lnTo>
                    <a:cubicBezTo>
                      <a:pt x="93" y="106"/>
                      <a:pt x="99" y="114"/>
                      <a:pt x="105" y="123"/>
                    </a:cubicBezTo>
                    <a:lnTo>
                      <a:pt x="105" y="123"/>
                    </a:lnTo>
                    <a:cubicBezTo>
                      <a:pt x="112" y="109"/>
                      <a:pt x="118" y="96"/>
                      <a:pt x="125" y="81"/>
                    </a:cubicBezTo>
                    <a:lnTo>
                      <a:pt x="125" y="81"/>
                    </a:lnTo>
                    <a:cubicBezTo>
                      <a:pt x="131" y="69"/>
                      <a:pt x="147" y="80"/>
                      <a:pt x="143" y="90"/>
                    </a:cubicBezTo>
                    <a:lnTo>
                      <a:pt x="143" y="90"/>
                    </a:lnTo>
                    <a:cubicBezTo>
                      <a:pt x="135" y="109"/>
                      <a:pt x="126" y="125"/>
                      <a:pt x="117" y="140"/>
                    </a:cubicBezTo>
                    <a:lnTo>
                      <a:pt x="117" y="140"/>
                    </a:lnTo>
                    <a:cubicBezTo>
                      <a:pt x="118" y="142"/>
                      <a:pt x="120" y="144"/>
                      <a:pt x="121" y="147"/>
                    </a:cubicBezTo>
                    <a:lnTo>
                      <a:pt x="121" y="147"/>
                    </a:lnTo>
                    <a:cubicBezTo>
                      <a:pt x="129" y="138"/>
                      <a:pt x="137" y="129"/>
                      <a:pt x="146" y="122"/>
                    </a:cubicBezTo>
                    <a:lnTo>
                      <a:pt x="146" y="122"/>
                    </a:lnTo>
                    <a:cubicBezTo>
                      <a:pt x="155" y="113"/>
                      <a:pt x="168" y="127"/>
                      <a:pt x="159" y="134"/>
                    </a:cubicBezTo>
                    <a:lnTo>
                      <a:pt x="159" y="134"/>
                    </a:lnTo>
                    <a:cubicBezTo>
                      <a:pt x="148" y="143"/>
                      <a:pt x="139" y="152"/>
                      <a:pt x="130" y="163"/>
                    </a:cubicBezTo>
                    <a:lnTo>
                      <a:pt x="130" y="163"/>
                    </a:lnTo>
                    <a:cubicBezTo>
                      <a:pt x="145" y="185"/>
                      <a:pt x="158" y="207"/>
                      <a:pt x="168" y="231"/>
                    </a:cubicBezTo>
                    <a:lnTo>
                      <a:pt x="168" y="231"/>
                    </a:lnTo>
                    <a:cubicBezTo>
                      <a:pt x="177" y="249"/>
                      <a:pt x="151" y="267"/>
                      <a:pt x="139" y="248"/>
                    </a:cubicBezTo>
                    <a:lnTo>
                      <a:pt x="139" y="248"/>
                    </a:lnTo>
                    <a:cubicBezTo>
                      <a:pt x="116" y="214"/>
                      <a:pt x="96" y="177"/>
                      <a:pt x="74" y="143"/>
                    </a:cubicBezTo>
                    <a:lnTo>
                      <a:pt x="74" y="143"/>
                    </a:lnTo>
                    <a:cubicBezTo>
                      <a:pt x="51" y="109"/>
                      <a:pt x="28" y="73"/>
                      <a:pt x="5" y="39"/>
                    </a:cubicBezTo>
                    <a:lnTo>
                      <a:pt x="5" y="39"/>
                    </a:lnTo>
                    <a:cubicBezTo>
                      <a:pt x="0" y="30"/>
                      <a:pt x="7" y="16"/>
                      <a:pt x="17" y="17"/>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70" name="Freeform 354">
                <a:extLst>
                  <a:ext uri="{FF2B5EF4-FFF2-40B4-BE49-F238E27FC236}">
                    <a16:creationId xmlns:a16="http://schemas.microsoft.com/office/drawing/2014/main" id="{DCF74EFF-FA64-EC4B-8728-D0234A433E4E}"/>
                  </a:ext>
                </a:extLst>
              </p:cNvPr>
              <p:cNvSpPr>
                <a:spLocks noChangeArrowheads="1"/>
              </p:cNvSpPr>
              <p:nvPr/>
            </p:nvSpPr>
            <p:spPr bwMode="auto">
              <a:xfrm>
                <a:off x="1122772" y="3921134"/>
                <a:ext cx="121518" cy="124439"/>
              </a:xfrm>
              <a:custGeom>
                <a:avLst/>
                <a:gdLst>
                  <a:gd name="T0" fmla="*/ 61 w 277"/>
                  <a:gd name="T1" fmla="*/ 188 h 285"/>
                  <a:gd name="T2" fmla="*/ 61 w 277"/>
                  <a:gd name="T3" fmla="*/ 188 h 285"/>
                  <a:gd name="T4" fmla="*/ 65 w 277"/>
                  <a:gd name="T5" fmla="*/ 233 h 285"/>
                  <a:gd name="T6" fmla="*/ 65 w 277"/>
                  <a:gd name="T7" fmla="*/ 233 h 285"/>
                  <a:gd name="T8" fmla="*/ 97 w 277"/>
                  <a:gd name="T9" fmla="*/ 205 h 285"/>
                  <a:gd name="T10" fmla="*/ 97 w 277"/>
                  <a:gd name="T11" fmla="*/ 205 h 285"/>
                  <a:gd name="T12" fmla="*/ 65 w 277"/>
                  <a:gd name="T13" fmla="*/ 192 h 285"/>
                  <a:gd name="T14" fmla="*/ 65 w 277"/>
                  <a:gd name="T15" fmla="*/ 192 h 285"/>
                  <a:gd name="T16" fmla="*/ 61 w 277"/>
                  <a:gd name="T17" fmla="*/ 188 h 285"/>
                  <a:gd name="T18" fmla="*/ 38 w 277"/>
                  <a:gd name="T19" fmla="*/ 267 h 285"/>
                  <a:gd name="T20" fmla="*/ 38 w 277"/>
                  <a:gd name="T21" fmla="*/ 267 h 285"/>
                  <a:gd name="T22" fmla="*/ 4 w 277"/>
                  <a:gd name="T23" fmla="*/ 24 h 285"/>
                  <a:gd name="T24" fmla="*/ 4 w 277"/>
                  <a:gd name="T25" fmla="*/ 24 h 285"/>
                  <a:gd name="T26" fmla="*/ 25 w 277"/>
                  <a:gd name="T27" fmla="*/ 9 h 285"/>
                  <a:gd name="T28" fmla="*/ 25 w 277"/>
                  <a:gd name="T29" fmla="*/ 9 h 285"/>
                  <a:gd name="T30" fmla="*/ 171 w 277"/>
                  <a:gd name="T31" fmla="*/ 82 h 285"/>
                  <a:gd name="T32" fmla="*/ 171 w 277"/>
                  <a:gd name="T33" fmla="*/ 82 h 285"/>
                  <a:gd name="T34" fmla="*/ 164 w 277"/>
                  <a:gd name="T35" fmla="*/ 103 h 285"/>
                  <a:gd name="T36" fmla="*/ 164 w 277"/>
                  <a:gd name="T37" fmla="*/ 103 h 285"/>
                  <a:gd name="T38" fmla="*/ 39 w 277"/>
                  <a:gd name="T39" fmla="*/ 47 h 285"/>
                  <a:gd name="T40" fmla="*/ 39 w 277"/>
                  <a:gd name="T41" fmla="*/ 47 h 285"/>
                  <a:gd name="T42" fmla="*/ 61 w 277"/>
                  <a:gd name="T43" fmla="*/ 176 h 285"/>
                  <a:gd name="T44" fmla="*/ 61 w 277"/>
                  <a:gd name="T45" fmla="*/ 176 h 285"/>
                  <a:gd name="T46" fmla="*/ 75 w 277"/>
                  <a:gd name="T47" fmla="*/ 171 h 285"/>
                  <a:gd name="T48" fmla="*/ 75 w 277"/>
                  <a:gd name="T49" fmla="*/ 171 h 285"/>
                  <a:gd name="T50" fmla="*/ 114 w 277"/>
                  <a:gd name="T51" fmla="*/ 189 h 285"/>
                  <a:gd name="T52" fmla="*/ 114 w 277"/>
                  <a:gd name="T53" fmla="*/ 189 h 285"/>
                  <a:gd name="T54" fmla="*/ 136 w 277"/>
                  <a:gd name="T55" fmla="*/ 171 h 285"/>
                  <a:gd name="T56" fmla="*/ 136 w 277"/>
                  <a:gd name="T57" fmla="*/ 171 h 285"/>
                  <a:gd name="T58" fmla="*/ 93 w 277"/>
                  <a:gd name="T59" fmla="*/ 155 h 285"/>
                  <a:gd name="T60" fmla="*/ 93 w 277"/>
                  <a:gd name="T61" fmla="*/ 155 h 285"/>
                  <a:gd name="T62" fmla="*/ 102 w 277"/>
                  <a:gd name="T63" fmla="*/ 137 h 285"/>
                  <a:gd name="T64" fmla="*/ 102 w 277"/>
                  <a:gd name="T65" fmla="*/ 137 h 285"/>
                  <a:gd name="T66" fmla="*/ 153 w 277"/>
                  <a:gd name="T67" fmla="*/ 158 h 285"/>
                  <a:gd name="T68" fmla="*/ 153 w 277"/>
                  <a:gd name="T69" fmla="*/ 158 h 285"/>
                  <a:gd name="T70" fmla="*/ 160 w 277"/>
                  <a:gd name="T71" fmla="*/ 153 h 285"/>
                  <a:gd name="T72" fmla="*/ 160 w 277"/>
                  <a:gd name="T73" fmla="*/ 153 h 285"/>
                  <a:gd name="T74" fmla="*/ 131 w 277"/>
                  <a:gd name="T75" fmla="*/ 130 h 285"/>
                  <a:gd name="T76" fmla="*/ 131 w 277"/>
                  <a:gd name="T77" fmla="*/ 130 h 285"/>
                  <a:gd name="T78" fmla="*/ 144 w 277"/>
                  <a:gd name="T79" fmla="*/ 116 h 285"/>
                  <a:gd name="T80" fmla="*/ 144 w 277"/>
                  <a:gd name="T81" fmla="*/ 116 h 285"/>
                  <a:gd name="T82" fmla="*/ 174 w 277"/>
                  <a:gd name="T83" fmla="*/ 142 h 285"/>
                  <a:gd name="T84" fmla="*/ 174 w 277"/>
                  <a:gd name="T85" fmla="*/ 142 h 285"/>
                  <a:gd name="T86" fmla="*/ 239 w 277"/>
                  <a:gd name="T87" fmla="*/ 99 h 285"/>
                  <a:gd name="T88" fmla="*/ 239 w 277"/>
                  <a:gd name="T89" fmla="*/ 99 h 285"/>
                  <a:gd name="T90" fmla="*/ 259 w 277"/>
                  <a:gd name="T91" fmla="*/ 126 h 285"/>
                  <a:gd name="T92" fmla="*/ 259 w 277"/>
                  <a:gd name="T93" fmla="*/ 126 h 285"/>
                  <a:gd name="T94" fmla="*/ 160 w 277"/>
                  <a:gd name="T95" fmla="*/ 201 h 285"/>
                  <a:gd name="T96" fmla="*/ 160 w 277"/>
                  <a:gd name="T97" fmla="*/ 201 h 285"/>
                  <a:gd name="T98" fmla="*/ 61 w 277"/>
                  <a:gd name="T99" fmla="*/ 277 h 285"/>
                  <a:gd name="T100" fmla="*/ 61 w 277"/>
                  <a:gd name="T101" fmla="*/ 277 h 285"/>
                  <a:gd name="T102" fmla="*/ 38 w 277"/>
                  <a:gd name="T103" fmla="*/ 267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7" h="285">
                    <a:moveTo>
                      <a:pt x="61" y="188"/>
                    </a:moveTo>
                    <a:lnTo>
                      <a:pt x="61" y="188"/>
                    </a:lnTo>
                    <a:cubicBezTo>
                      <a:pt x="64" y="202"/>
                      <a:pt x="64" y="218"/>
                      <a:pt x="65" y="233"/>
                    </a:cubicBezTo>
                    <a:lnTo>
                      <a:pt x="65" y="233"/>
                    </a:lnTo>
                    <a:cubicBezTo>
                      <a:pt x="76" y="223"/>
                      <a:pt x="85" y="214"/>
                      <a:pt x="97" y="205"/>
                    </a:cubicBezTo>
                    <a:lnTo>
                      <a:pt x="97" y="205"/>
                    </a:lnTo>
                    <a:cubicBezTo>
                      <a:pt x="85" y="202"/>
                      <a:pt x="76" y="197"/>
                      <a:pt x="65" y="192"/>
                    </a:cubicBezTo>
                    <a:lnTo>
                      <a:pt x="65" y="192"/>
                    </a:lnTo>
                    <a:cubicBezTo>
                      <a:pt x="64" y="191"/>
                      <a:pt x="63" y="189"/>
                      <a:pt x="61" y="188"/>
                    </a:cubicBezTo>
                    <a:close/>
                    <a:moveTo>
                      <a:pt x="38" y="267"/>
                    </a:moveTo>
                    <a:lnTo>
                      <a:pt x="38" y="267"/>
                    </a:lnTo>
                    <a:cubicBezTo>
                      <a:pt x="34" y="184"/>
                      <a:pt x="29" y="103"/>
                      <a:pt x="4" y="24"/>
                    </a:cubicBezTo>
                    <a:lnTo>
                      <a:pt x="4" y="24"/>
                    </a:lnTo>
                    <a:cubicBezTo>
                      <a:pt x="0" y="11"/>
                      <a:pt x="14" y="0"/>
                      <a:pt x="25" y="9"/>
                    </a:cubicBezTo>
                    <a:lnTo>
                      <a:pt x="25" y="9"/>
                    </a:lnTo>
                    <a:cubicBezTo>
                      <a:pt x="68" y="41"/>
                      <a:pt x="118" y="64"/>
                      <a:pt x="171" y="82"/>
                    </a:cubicBezTo>
                    <a:lnTo>
                      <a:pt x="171" y="82"/>
                    </a:lnTo>
                    <a:cubicBezTo>
                      <a:pt x="182" y="86"/>
                      <a:pt x="176" y="105"/>
                      <a:pt x="164" y="103"/>
                    </a:cubicBezTo>
                    <a:lnTo>
                      <a:pt x="164" y="103"/>
                    </a:lnTo>
                    <a:cubicBezTo>
                      <a:pt x="121" y="89"/>
                      <a:pt x="79" y="70"/>
                      <a:pt x="39" y="47"/>
                    </a:cubicBezTo>
                    <a:lnTo>
                      <a:pt x="39" y="47"/>
                    </a:lnTo>
                    <a:cubicBezTo>
                      <a:pt x="51" y="89"/>
                      <a:pt x="58" y="134"/>
                      <a:pt x="61" y="176"/>
                    </a:cubicBezTo>
                    <a:lnTo>
                      <a:pt x="61" y="176"/>
                    </a:lnTo>
                    <a:cubicBezTo>
                      <a:pt x="64" y="171"/>
                      <a:pt x="68" y="167"/>
                      <a:pt x="75" y="171"/>
                    </a:cubicBezTo>
                    <a:lnTo>
                      <a:pt x="75" y="171"/>
                    </a:lnTo>
                    <a:cubicBezTo>
                      <a:pt x="88" y="179"/>
                      <a:pt x="101" y="185"/>
                      <a:pt x="114" y="189"/>
                    </a:cubicBezTo>
                    <a:lnTo>
                      <a:pt x="114" y="189"/>
                    </a:lnTo>
                    <a:cubicBezTo>
                      <a:pt x="121" y="184"/>
                      <a:pt x="128" y="177"/>
                      <a:pt x="136" y="171"/>
                    </a:cubicBezTo>
                    <a:lnTo>
                      <a:pt x="136" y="171"/>
                    </a:lnTo>
                    <a:cubicBezTo>
                      <a:pt x="123" y="166"/>
                      <a:pt x="107" y="160"/>
                      <a:pt x="93" y="155"/>
                    </a:cubicBezTo>
                    <a:lnTo>
                      <a:pt x="93" y="155"/>
                    </a:lnTo>
                    <a:cubicBezTo>
                      <a:pt x="81" y="150"/>
                      <a:pt x="90" y="133"/>
                      <a:pt x="102" y="137"/>
                    </a:cubicBezTo>
                    <a:lnTo>
                      <a:pt x="102" y="137"/>
                    </a:lnTo>
                    <a:cubicBezTo>
                      <a:pt x="119" y="142"/>
                      <a:pt x="136" y="150"/>
                      <a:pt x="153" y="158"/>
                    </a:cubicBezTo>
                    <a:lnTo>
                      <a:pt x="153" y="158"/>
                    </a:lnTo>
                    <a:cubicBezTo>
                      <a:pt x="155" y="156"/>
                      <a:pt x="157" y="155"/>
                      <a:pt x="160" y="153"/>
                    </a:cubicBezTo>
                    <a:lnTo>
                      <a:pt x="160" y="153"/>
                    </a:lnTo>
                    <a:cubicBezTo>
                      <a:pt x="149" y="146"/>
                      <a:pt x="140" y="138"/>
                      <a:pt x="131" y="130"/>
                    </a:cubicBezTo>
                    <a:lnTo>
                      <a:pt x="131" y="130"/>
                    </a:lnTo>
                    <a:cubicBezTo>
                      <a:pt x="123" y="121"/>
                      <a:pt x="135" y="107"/>
                      <a:pt x="144" y="116"/>
                    </a:cubicBezTo>
                    <a:lnTo>
                      <a:pt x="144" y="116"/>
                    </a:lnTo>
                    <a:cubicBezTo>
                      <a:pt x="153" y="125"/>
                      <a:pt x="163" y="134"/>
                      <a:pt x="174" y="142"/>
                    </a:cubicBezTo>
                    <a:lnTo>
                      <a:pt x="174" y="142"/>
                    </a:lnTo>
                    <a:cubicBezTo>
                      <a:pt x="195" y="126"/>
                      <a:pt x="216" y="112"/>
                      <a:pt x="239" y="99"/>
                    </a:cubicBezTo>
                    <a:lnTo>
                      <a:pt x="239" y="99"/>
                    </a:lnTo>
                    <a:cubicBezTo>
                      <a:pt x="257" y="88"/>
                      <a:pt x="276" y="112"/>
                      <a:pt x="259" y="126"/>
                    </a:cubicBezTo>
                    <a:lnTo>
                      <a:pt x="259" y="126"/>
                    </a:lnTo>
                    <a:cubicBezTo>
                      <a:pt x="227" y="153"/>
                      <a:pt x="192" y="176"/>
                      <a:pt x="160" y="201"/>
                    </a:cubicBezTo>
                    <a:lnTo>
                      <a:pt x="160" y="201"/>
                    </a:lnTo>
                    <a:cubicBezTo>
                      <a:pt x="127" y="226"/>
                      <a:pt x="94" y="252"/>
                      <a:pt x="61" y="277"/>
                    </a:cubicBezTo>
                    <a:lnTo>
                      <a:pt x="61" y="277"/>
                    </a:lnTo>
                    <a:cubicBezTo>
                      <a:pt x="52" y="284"/>
                      <a:pt x="39" y="277"/>
                      <a:pt x="38" y="267"/>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71" name="Freeform 355">
                <a:extLst>
                  <a:ext uri="{FF2B5EF4-FFF2-40B4-BE49-F238E27FC236}">
                    <a16:creationId xmlns:a16="http://schemas.microsoft.com/office/drawing/2014/main" id="{C06B9AD0-EA71-7A4B-9DE3-906638405EE1}"/>
                  </a:ext>
                </a:extLst>
              </p:cNvPr>
              <p:cNvSpPr>
                <a:spLocks noChangeArrowheads="1"/>
              </p:cNvSpPr>
              <p:nvPr/>
            </p:nvSpPr>
            <p:spPr bwMode="auto">
              <a:xfrm>
                <a:off x="701118" y="3919670"/>
                <a:ext cx="117126" cy="125903"/>
              </a:xfrm>
              <a:custGeom>
                <a:avLst/>
                <a:gdLst>
                  <a:gd name="T0" fmla="*/ 169 w 269"/>
                  <a:gd name="T1" fmla="*/ 209 h 290"/>
                  <a:gd name="T2" fmla="*/ 169 w 269"/>
                  <a:gd name="T3" fmla="*/ 209 h 290"/>
                  <a:gd name="T4" fmla="*/ 202 w 269"/>
                  <a:gd name="T5" fmla="*/ 239 h 290"/>
                  <a:gd name="T6" fmla="*/ 202 w 269"/>
                  <a:gd name="T7" fmla="*/ 239 h 290"/>
                  <a:gd name="T8" fmla="*/ 205 w 269"/>
                  <a:gd name="T9" fmla="*/ 197 h 290"/>
                  <a:gd name="T10" fmla="*/ 205 w 269"/>
                  <a:gd name="T11" fmla="*/ 197 h 290"/>
                  <a:gd name="T12" fmla="*/ 174 w 269"/>
                  <a:gd name="T13" fmla="*/ 209 h 290"/>
                  <a:gd name="T14" fmla="*/ 174 w 269"/>
                  <a:gd name="T15" fmla="*/ 209 h 290"/>
                  <a:gd name="T16" fmla="*/ 169 w 269"/>
                  <a:gd name="T17" fmla="*/ 209 h 290"/>
                  <a:gd name="T18" fmla="*/ 206 w 269"/>
                  <a:gd name="T19" fmla="*/ 281 h 290"/>
                  <a:gd name="T20" fmla="*/ 206 w 269"/>
                  <a:gd name="T21" fmla="*/ 281 h 290"/>
                  <a:gd name="T22" fmla="*/ 11 w 269"/>
                  <a:gd name="T23" fmla="*/ 132 h 290"/>
                  <a:gd name="T24" fmla="*/ 11 w 269"/>
                  <a:gd name="T25" fmla="*/ 132 h 290"/>
                  <a:gd name="T26" fmla="*/ 15 w 269"/>
                  <a:gd name="T27" fmla="*/ 107 h 290"/>
                  <a:gd name="T28" fmla="*/ 15 w 269"/>
                  <a:gd name="T29" fmla="*/ 107 h 290"/>
                  <a:gd name="T30" fmla="*/ 172 w 269"/>
                  <a:gd name="T31" fmla="*/ 57 h 290"/>
                  <a:gd name="T32" fmla="*/ 172 w 269"/>
                  <a:gd name="T33" fmla="*/ 57 h 290"/>
                  <a:gd name="T34" fmla="*/ 181 w 269"/>
                  <a:gd name="T35" fmla="*/ 76 h 290"/>
                  <a:gd name="T36" fmla="*/ 181 w 269"/>
                  <a:gd name="T37" fmla="*/ 76 h 290"/>
                  <a:gd name="T38" fmla="*/ 55 w 269"/>
                  <a:gd name="T39" fmla="*/ 125 h 290"/>
                  <a:gd name="T40" fmla="*/ 55 w 269"/>
                  <a:gd name="T41" fmla="*/ 125 h 290"/>
                  <a:gd name="T42" fmla="*/ 160 w 269"/>
                  <a:gd name="T43" fmla="*/ 201 h 290"/>
                  <a:gd name="T44" fmla="*/ 160 w 269"/>
                  <a:gd name="T45" fmla="*/ 201 h 290"/>
                  <a:gd name="T46" fmla="*/ 167 w 269"/>
                  <a:gd name="T47" fmla="*/ 188 h 290"/>
                  <a:gd name="T48" fmla="*/ 167 w 269"/>
                  <a:gd name="T49" fmla="*/ 188 h 290"/>
                  <a:gd name="T50" fmla="*/ 207 w 269"/>
                  <a:gd name="T51" fmla="*/ 174 h 290"/>
                  <a:gd name="T52" fmla="*/ 207 w 269"/>
                  <a:gd name="T53" fmla="*/ 174 h 290"/>
                  <a:gd name="T54" fmla="*/ 210 w 269"/>
                  <a:gd name="T55" fmla="*/ 146 h 290"/>
                  <a:gd name="T56" fmla="*/ 210 w 269"/>
                  <a:gd name="T57" fmla="*/ 146 h 290"/>
                  <a:gd name="T58" fmla="*/ 167 w 269"/>
                  <a:gd name="T59" fmla="*/ 163 h 290"/>
                  <a:gd name="T60" fmla="*/ 167 w 269"/>
                  <a:gd name="T61" fmla="*/ 163 h 290"/>
                  <a:gd name="T62" fmla="*/ 161 w 269"/>
                  <a:gd name="T63" fmla="*/ 143 h 290"/>
                  <a:gd name="T64" fmla="*/ 161 w 269"/>
                  <a:gd name="T65" fmla="*/ 143 h 290"/>
                  <a:gd name="T66" fmla="*/ 212 w 269"/>
                  <a:gd name="T67" fmla="*/ 125 h 290"/>
                  <a:gd name="T68" fmla="*/ 212 w 269"/>
                  <a:gd name="T69" fmla="*/ 125 h 290"/>
                  <a:gd name="T70" fmla="*/ 214 w 269"/>
                  <a:gd name="T71" fmla="*/ 116 h 290"/>
                  <a:gd name="T72" fmla="*/ 214 w 269"/>
                  <a:gd name="T73" fmla="*/ 116 h 290"/>
                  <a:gd name="T74" fmla="*/ 177 w 269"/>
                  <a:gd name="T75" fmla="*/ 120 h 290"/>
                  <a:gd name="T76" fmla="*/ 177 w 269"/>
                  <a:gd name="T77" fmla="*/ 120 h 290"/>
                  <a:gd name="T78" fmla="*/ 176 w 269"/>
                  <a:gd name="T79" fmla="*/ 100 h 290"/>
                  <a:gd name="T80" fmla="*/ 176 w 269"/>
                  <a:gd name="T81" fmla="*/ 100 h 290"/>
                  <a:gd name="T82" fmla="*/ 216 w 269"/>
                  <a:gd name="T83" fmla="*/ 97 h 290"/>
                  <a:gd name="T84" fmla="*/ 216 w 269"/>
                  <a:gd name="T85" fmla="*/ 97 h 290"/>
                  <a:gd name="T86" fmla="*/ 232 w 269"/>
                  <a:gd name="T87" fmla="*/ 21 h 290"/>
                  <a:gd name="T88" fmla="*/ 232 w 269"/>
                  <a:gd name="T89" fmla="*/ 21 h 290"/>
                  <a:gd name="T90" fmla="*/ 266 w 269"/>
                  <a:gd name="T91" fmla="*/ 28 h 290"/>
                  <a:gd name="T92" fmla="*/ 266 w 269"/>
                  <a:gd name="T93" fmla="*/ 28 h 290"/>
                  <a:gd name="T94" fmla="*/ 247 w 269"/>
                  <a:gd name="T95" fmla="*/ 150 h 290"/>
                  <a:gd name="T96" fmla="*/ 247 w 269"/>
                  <a:gd name="T97" fmla="*/ 150 h 290"/>
                  <a:gd name="T98" fmla="*/ 230 w 269"/>
                  <a:gd name="T99" fmla="*/ 273 h 290"/>
                  <a:gd name="T100" fmla="*/ 230 w 269"/>
                  <a:gd name="T101" fmla="*/ 273 h 290"/>
                  <a:gd name="T102" fmla="*/ 206 w 269"/>
                  <a:gd name="T103" fmla="*/ 281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69" h="290">
                    <a:moveTo>
                      <a:pt x="169" y="209"/>
                    </a:moveTo>
                    <a:lnTo>
                      <a:pt x="169" y="209"/>
                    </a:lnTo>
                    <a:cubicBezTo>
                      <a:pt x="180" y="218"/>
                      <a:pt x="190" y="229"/>
                      <a:pt x="202" y="239"/>
                    </a:cubicBezTo>
                    <a:lnTo>
                      <a:pt x="202" y="239"/>
                    </a:lnTo>
                    <a:cubicBezTo>
                      <a:pt x="203" y="225"/>
                      <a:pt x="203" y="210"/>
                      <a:pt x="205" y="197"/>
                    </a:cubicBezTo>
                    <a:lnTo>
                      <a:pt x="205" y="197"/>
                    </a:lnTo>
                    <a:cubicBezTo>
                      <a:pt x="195" y="203"/>
                      <a:pt x="185" y="206"/>
                      <a:pt x="174" y="209"/>
                    </a:cubicBezTo>
                    <a:lnTo>
                      <a:pt x="174" y="209"/>
                    </a:lnTo>
                    <a:cubicBezTo>
                      <a:pt x="172" y="209"/>
                      <a:pt x="170" y="209"/>
                      <a:pt x="169" y="209"/>
                    </a:cubicBezTo>
                    <a:close/>
                    <a:moveTo>
                      <a:pt x="206" y="281"/>
                    </a:moveTo>
                    <a:lnTo>
                      <a:pt x="206" y="281"/>
                    </a:lnTo>
                    <a:cubicBezTo>
                      <a:pt x="145" y="226"/>
                      <a:pt x="85" y="171"/>
                      <a:pt x="11" y="132"/>
                    </a:cubicBezTo>
                    <a:lnTo>
                      <a:pt x="11" y="132"/>
                    </a:lnTo>
                    <a:cubicBezTo>
                      <a:pt x="0" y="125"/>
                      <a:pt x="2" y="108"/>
                      <a:pt x="15" y="107"/>
                    </a:cubicBezTo>
                    <a:lnTo>
                      <a:pt x="15" y="107"/>
                    </a:lnTo>
                    <a:cubicBezTo>
                      <a:pt x="71" y="99"/>
                      <a:pt x="122" y="82"/>
                      <a:pt x="172" y="57"/>
                    </a:cubicBezTo>
                    <a:lnTo>
                      <a:pt x="172" y="57"/>
                    </a:lnTo>
                    <a:cubicBezTo>
                      <a:pt x="182" y="51"/>
                      <a:pt x="191" y="70"/>
                      <a:pt x="181" y="76"/>
                    </a:cubicBezTo>
                    <a:lnTo>
                      <a:pt x="181" y="76"/>
                    </a:lnTo>
                    <a:cubicBezTo>
                      <a:pt x="140" y="97"/>
                      <a:pt x="98" y="113"/>
                      <a:pt x="55" y="125"/>
                    </a:cubicBezTo>
                    <a:lnTo>
                      <a:pt x="55" y="125"/>
                    </a:lnTo>
                    <a:cubicBezTo>
                      <a:pt x="92" y="147"/>
                      <a:pt x="127" y="174"/>
                      <a:pt x="160" y="201"/>
                    </a:cubicBezTo>
                    <a:lnTo>
                      <a:pt x="160" y="201"/>
                    </a:lnTo>
                    <a:cubicBezTo>
                      <a:pt x="157" y="196"/>
                      <a:pt x="159" y="191"/>
                      <a:pt x="167" y="188"/>
                    </a:cubicBezTo>
                    <a:lnTo>
                      <a:pt x="167" y="188"/>
                    </a:lnTo>
                    <a:cubicBezTo>
                      <a:pt x="180" y="184"/>
                      <a:pt x="194" y="180"/>
                      <a:pt x="207" y="174"/>
                    </a:cubicBezTo>
                    <a:lnTo>
                      <a:pt x="207" y="174"/>
                    </a:lnTo>
                    <a:cubicBezTo>
                      <a:pt x="207" y="164"/>
                      <a:pt x="209" y="154"/>
                      <a:pt x="210" y="146"/>
                    </a:cubicBezTo>
                    <a:lnTo>
                      <a:pt x="210" y="146"/>
                    </a:lnTo>
                    <a:cubicBezTo>
                      <a:pt x="195" y="151"/>
                      <a:pt x="182" y="157"/>
                      <a:pt x="167" y="163"/>
                    </a:cubicBezTo>
                    <a:lnTo>
                      <a:pt x="167" y="163"/>
                    </a:lnTo>
                    <a:cubicBezTo>
                      <a:pt x="156" y="167"/>
                      <a:pt x="149" y="150"/>
                      <a:pt x="161" y="143"/>
                    </a:cubicBezTo>
                    <a:lnTo>
                      <a:pt x="161" y="143"/>
                    </a:lnTo>
                    <a:cubicBezTo>
                      <a:pt x="177" y="136"/>
                      <a:pt x="194" y="130"/>
                      <a:pt x="212" y="125"/>
                    </a:cubicBezTo>
                    <a:lnTo>
                      <a:pt x="212" y="125"/>
                    </a:lnTo>
                    <a:cubicBezTo>
                      <a:pt x="214" y="121"/>
                      <a:pt x="214" y="118"/>
                      <a:pt x="214" y="116"/>
                    </a:cubicBezTo>
                    <a:lnTo>
                      <a:pt x="214" y="116"/>
                    </a:lnTo>
                    <a:cubicBezTo>
                      <a:pt x="202" y="117"/>
                      <a:pt x="189" y="120"/>
                      <a:pt x="177" y="120"/>
                    </a:cubicBezTo>
                    <a:lnTo>
                      <a:pt x="177" y="120"/>
                    </a:lnTo>
                    <a:cubicBezTo>
                      <a:pt x="165" y="120"/>
                      <a:pt x="164" y="100"/>
                      <a:pt x="176" y="100"/>
                    </a:cubicBezTo>
                    <a:lnTo>
                      <a:pt x="176" y="100"/>
                    </a:lnTo>
                    <a:cubicBezTo>
                      <a:pt x="189" y="100"/>
                      <a:pt x="203" y="100"/>
                      <a:pt x="216" y="97"/>
                    </a:cubicBezTo>
                    <a:lnTo>
                      <a:pt x="216" y="97"/>
                    </a:lnTo>
                    <a:cubicBezTo>
                      <a:pt x="220" y="72"/>
                      <a:pt x="226" y="46"/>
                      <a:pt x="232" y="21"/>
                    </a:cubicBezTo>
                    <a:lnTo>
                      <a:pt x="232" y="21"/>
                    </a:lnTo>
                    <a:cubicBezTo>
                      <a:pt x="237" y="0"/>
                      <a:pt x="268" y="5"/>
                      <a:pt x="266" y="28"/>
                    </a:cubicBezTo>
                    <a:lnTo>
                      <a:pt x="266" y="28"/>
                    </a:lnTo>
                    <a:cubicBezTo>
                      <a:pt x="261" y="68"/>
                      <a:pt x="253" y="109"/>
                      <a:pt x="247" y="150"/>
                    </a:cubicBezTo>
                    <a:lnTo>
                      <a:pt x="247" y="150"/>
                    </a:lnTo>
                    <a:cubicBezTo>
                      <a:pt x="241" y="191"/>
                      <a:pt x="236" y="233"/>
                      <a:pt x="230" y="273"/>
                    </a:cubicBezTo>
                    <a:lnTo>
                      <a:pt x="230" y="273"/>
                    </a:lnTo>
                    <a:cubicBezTo>
                      <a:pt x="228" y="284"/>
                      <a:pt x="214" y="289"/>
                      <a:pt x="206" y="281"/>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72" name="Freeform 356">
                <a:extLst>
                  <a:ext uri="{FF2B5EF4-FFF2-40B4-BE49-F238E27FC236}">
                    <a16:creationId xmlns:a16="http://schemas.microsoft.com/office/drawing/2014/main" id="{9E1E7515-392A-B54B-BCD7-9A8D7F5B214D}"/>
                  </a:ext>
                </a:extLst>
              </p:cNvPr>
              <p:cNvSpPr>
                <a:spLocks noChangeArrowheads="1"/>
              </p:cNvSpPr>
              <p:nvPr/>
            </p:nvSpPr>
            <p:spPr bwMode="auto">
              <a:xfrm>
                <a:off x="510788" y="3919670"/>
                <a:ext cx="118590" cy="125903"/>
              </a:xfrm>
              <a:custGeom>
                <a:avLst/>
                <a:gdLst>
                  <a:gd name="T0" fmla="*/ 175 w 272"/>
                  <a:gd name="T1" fmla="*/ 194 h 291"/>
                  <a:gd name="T2" fmla="*/ 175 w 272"/>
                  <a:gd name="T3" fmla="*/ 194 h 291"/>
                  <a:gd name="T4" fmla="*/ 218 w 272"/>
                  <a:gd name="T5" fmla="*/ 181 h 291"/>
                  <a:gd name="T6" fmla="*/ 218 w 272"/>
                  <a:gd name="T7" fmla="*/ 181 h 291"/>
                  <a:gd name="T8" fmla="*/ 184 w 272"/>
                  <a:gd name="T9" fmla="*/ 158 h 291"/>
                  <a:gd name="T10" fmla="*/ 184 w 272"/>
                  <a:gd name="T11" fmla="*/ 158 h 291"/>
                  <a:gd name="T12" fmla="*/ 178 w 272"/>
                  <a:gd name="T13" fmla="*/ 190 h 291"/>
                  <a:gd name="T14" fmla="*/ 178 w 272"/>
                  <a:gd name="T15" fmla="*/ 190 h 291"/>
                  <a:gd name="T16" fmla="*/ 175 w 272"/>
                  <a:gd name="T17" fmla="*/ 194 h 291"/>
                  <a:gd name="T18" fmla="*/ 257 w 272"/>
                  <a:gd name="T19" fmla="*/ 202 h 291"/>
                  <a:gd name="T20" fmla="*/ 257 w 272"/>
                  <a:gd name="T21" fmla="*/ 202 h 291"/>
                  <a:gd name="T22" fmla="*/ 25 w 272"/>
                  <a:gd name="T23" fmla="*/ 285 h 291"/>
                  <a:gd name="T24" fmla="*/ 25 w 272"/>
                  <a:gd name="T25" fmla="*/ 285 h 291"/>
                  <a:gd name="T26" fmla="*/ 6 w 272"/>
                  <a:gd name="T27" fmla="*/ 267 h 291"/>
                  <a:gd name="T28" fmla="*/ 6 w 272"/>
                  <a:gd name="T29" fmla="*/ 267 h 291"/>
                  <a:gd name="T30" fmla="*/ 49 w 272"/>
                  <a:gd name="T31" fmla="*/ 109 h 291"/>
                  <a:gd name="T32" fmla="*/ 49 w 272"/>
                  <a:gd name="T33" fmla="*/ 109 h 291"/>
                  <a:gd name="T34" fmla="*/ 70 w 272"/>
                  <a:gd name="T35" fmla="*/ 112 h 291"/>
                  <a:gd name="T36" fmla="*/ 70 w 272"/>
                  <a:gd name="T37" fmla="*/ 112 h 291"/>
                  <a:gd name="T38" fmla="*/ 42 w 272"/>
                  <a:gd name="T39" fmla="*/ 244 h 291"/>
                  <a:gd name="T40" fmla="*/ 42 w 272"/>
                  <a:gd name="T41" fmla="*/ 244 h 291"/>
                  <a:gd name="T42" fmla="*/ 163 w 272"/>
                  <a:gd name="T43" fmla="*/ 197 h 291"/>
                  <a:gd name="T44" fmla="*/ 163 w 272"/>
                  <a:gd name="T45" fmla="*/ 197 h 291"/>
                  <a:gd name="T46" fmla="*/ 157 w 272"/>
                  <a:gd name="T47" fmla="*/ 185 h 291"/>
                  <a:gd name="T48" fmla="*/ 157 w 272"/>
                  <a:gd name="T49" fmla="*/ 185 h 291"/>
                  <a:gd name="T50" fmla="*/ 166 w 272"/>
                  <a:gd name="T51" fmla="*/ 143 h 291"/>
                  <a:gd name="T52" fmla="*/ 166 w 272"/>
                  <a:gd name="T53" fmla="*/ 143 h 291"/>
                  <a:gd name="T54" fmla="*/ 144 w 272"/>
                  <a:gd name="T55" fmla="*/ 125 h 291"/>
                  <a:gd name="T56" fmla="*/ 144 w 272"/>
                  <a:gd name="T57" fmla="*/ 125 h 291"/>
                  <a:gd name="T58" fmla="*/ 136 w 272"/>
                  <a:gd name="T59" fmla="*/ 171 h 291"/>
                  <a:gd name="T60" fmla="*/ 136 w 272"/>
                  <a:gd name="T61" fmla="*/ 171 h 291"/>
                  <a:gd name="T62" fmla="*/ 116 w 272"/>
                  <a:gd name="T63" fmla="*/ 165 h 291"/>
                  <a:gd name="T64" fmla="*/ 116 w 272"/>
                  <a:gd name="T65" fmla="*/ 165 h 291"/>
                  <a:gd name="T66" fmla="*/ 128 w 272"/>
                  <a:gd name="T67" fmla="*/ 112 h 291"/>
                  <a:gd name="T68" fmla="*/ 128 w 272"/>
                  <a:gd name="T69" fmla="*/ 112 h 291"/>
                  <a:gd name="T70" fmla="*/ 121 w 272"/>
                  <a:gd name="T71" fmla="*/ 105 h 291"/>
                  <a:gd name="T72" fmla="*/ 121 w 272"/>
                  <a:gd name="T73" fmla="*/ 105 h 291"/>
                  <a:gd name="T74" fmla="*/ 104 w 272"/>
                  <a:gd name="T75" fmla="*/ 138 h 291"/>
                  <a:gd name="T76" fmla="*/ 104 w 272"/>
                  <a:gd name="T77" fmla="*/ 138 h 291"/>
                  <a:gd name="T78" fmla="*/ 87 w 272"/>
                  <a:gd name="T79" fmla="*/ 129 h 291"/>
                  <a:gd name="T80" fmla="*/ 87 w 272"/>
                  <a:gd name="T81" fmla="*/ 129 h 291"/>
                  <a:gd name="T82" fmla="*/ 108 w 272"/>
                  <a:gd name="T83" fmla="*/ 94 h 291"/>
                  <a:gd name="T84" fmla="*/ 108 w 272"/>
                  <a:gd name="T85" fmla="*/ 94 h 291"/>
                  <a:gd name="T86" fmla="*/ 52 w 272"/>
                  <a:gd name="T87" fmla="*/ 39 h 291"/>
                  <a:gd name="T88" fmla="*/ 52 w 272"/>
                  <a:gd name="T89" fmla="*/ 39 h 291"/>
                  <a:gd name="T90" fmla="*/ 75 w 272"/>
                  <a:gd name="T91" fmla="*/ 14 h 291"/>
                  <a:gd name="T92" fmla="*/ 75 w 272"/>
                  <a:gd name="T93" fmla="*/ 14 h 291"/>
                  <a:gd name="T94" fmla="*/ 169 w 272"/>
                  <a:gd name="T95" fmla="*/ 96 h 291"/>
                  <a:gd name="T96" fmla="*/ 169 w 272"/>
                  <a:gd name="T97" fmla="*/ 96 h 291"/>
                  <a:gd name="T98" fmla="*/ 262 w 272"/>
                  <a:gd name="T99" fmla="*/ 177 h 291"/>
                  <a:gd name="T100" fmla="*/ 262 w 272"/>
                  <a:gd name="T101" fmla="*/ 177 h 291"/>
                  <a:gd name="T102" fmla="*/ 257 w 272"/>
                  <a:gd name="T103" fmla="*/ 202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2" h="291">
                    <a:moveTo>
                      <a:pt x="175" y="194"/>
                    </a:moveTo>
                    <a:lnTo>
                      <a:pt x="175" y="194"/>
                    </a:lnTo>
                    <a:cubicBezTo>
                      <a:pt x="190" y="190"/>
                      <a:pt x="204" y="186"/>
                      <a:pt x="218" y="181"/>
                    </a:cubicBezTo>
                    <a:lnTo>
                      <a:pt x="218" y="181"/>
                    </a:lnTo>
                    <a:cubicBezTo>
                      <a:pt x="208" y="175"/>
                      <a:pt x="196" y="165"/>
                      <a:pt x="184" y="158"/>
                    </a:cubicBezTo>
                    <a:lnTo>
                      <a:pt x="184" y="158"/>
                    </a:lnTo>
                    <a:cubicBezTo>
                      <a:pt x="184" y="168"/>
                      <a:pt x="182" y="180"/>
                      <a:pt x="178" y="190"/>
                    </a:cubicBezTo>
                    <a:lnTo>
                      <a:pt x="178" y="190"/>
                    </a:lnTo>
                    <a:cubicBezTo>
                      <a:pt x="176" y="192"/>
                      <a:pt x="175" y="193"/>
                      <a:pt x="175" y="194"/>
                    </a:cubicBezTo>
                    <a:close/>
                    <a:moveTo>
                      <a:pt x="257" y="202"/>
                    </a:moveTo>
                    <a:lnTo>
                      <a:pt x="257" y="202"/>
                    </a:lnTo>
                    <a:cubicBezTo>
                      <a:pt x="176" y="223"/>
                      <a:pt x="99" y="244"/>
                      <a:pt x="25" y="285"/>
                    </a:cubicBezTo>
                    <a:lnTo>
                      <a:pt x="25" y="285"/>
                    </a:lnTo>
                    <a:cubicBezTo>
                      <a:pt x="14" y="290"/>
                      <a:pt x="0" y="280"/>
                      <a:pt x="6" y="267"/>
                    </a:cubicBezTo>
                    <a:lnTo>
                      <a:pt x="6" y="267"/>
                    </a:lnTo>
                    <a:cubicBezTo>
                      <a:pt x="29" y="218"/>
                      <a:pt x="42" y="163"/>
                      <a:pt x="49" y="109"/>
                    </a:cubicBezTo>
                    <a:lnTo>
                      <a:pt x="49" y="109"/>
                    </a:lnTo>
                    <a:cubicBezTo>
                      <a:pt x="50" y="97"/>
                      <a:pt x="70" y="100"/>
                      <a:pt x="70" y="112"/>
                    </a:cubicBezTo>
                    <a:lnTo>
                      <a:pt x="70" y="112"/>
                    </a:lnTo>
                    <a:cubicBezTo>
                      <a:pt x="66" y="158"/>
                      <a:pt x="56" y="201"/>
                      <a:pt x="42" y="244"/>
                    </a:cubicBezTo>
                    <a:lnTo>
                      <a:pt x="42" y="244"/>
                    </a:lnTo>
                    <a:cubicBezTo>
                      <a:pt x="81" y="225"/>
                      <a:pt x="123" y="210"/>
                      <a:pt x="163" y="197"/>
                    </a:cubicBezTo>
                    <a:lnTo>
                      <a:pt x="163" y="197"/>
                    </a:lnTo>
                    <a:cubicBezTo>
                      <a:pt x="158" y="197"/>
                      <a:pt x="153" y="192"/>
                      <a:pt x="157" y="185"/>
                    </a:cubicBezTo>
                    <a:lnTo>
                      <a:pt x="157" y="185"/>
                    </a:lnTo>
                    <a:cubicBezTo>
                      <a:pt x="161" y="171"/>
                      <a:pt x="165" y="158"/>
                      <a:pt x="166" y="143"/>
                    </a:cubicBezTo>
                    <a:lnTo>
                      <a:pt x="166" y="143"/>
                    </a:lnTo>
                    <a:cubicBezTo>
                      <a:pt x="158" y="137"/>
                      <a:pt x="150" y="131"/>
                      <a:pt x="144" y="125"/>
                    </a:cubicBezTo>
                    <a:lnTo>
                      <a:pt x="144" y="125"/>
                    </a:lnTo>
                    <a:cubicBezTo>
                      <a:pt x="141" y="140"/>
                      <a:pt x="138" y="155"/>
                      <a:pt x="136" y="171"/>
                    </a:cubicBezTo>
                    <a:lnTo>
                      <a:pt x="136" y="171"/>
                    </a:lnTo>
                    <a:cubicBezTo>
                      <a:pt x="133" y="184"/>
                      <a:pt x="115" y="179"/>
                      <a:pt x="116" y="165"/>
                    </a:cubicBezTo>
                    <a:lnTo>
                      <a:pt x="116" y="165"/>
                    </a:lnTo>
                    <a:cubicBezTo>
                      <a:pt x="119" y="147"/>
                      <a:pt x="123" y="129"/>
                      <a:pt x="128" y="112"/>
                    </a:cubicBezTo>
                    <a:lnTo>
                      <a:pt x="128" y="112"/>
                    </a:lnTo>
                    <a:cubicBezTo>
                      <a:pt x="125" y="109"/>
                      <a:pt x="123" y="108"/>
                      <a:pt x="121" y="105"/>
                    </a:cubicBezTo>
                    <a:lnTo>
                      <a:pt x="121" y="105"/>
                    </a:lnTo>
                    <a:cubicBezTo>
                      <a:pt x="116" y="117"/>
                      <a:pt x="111" y="127"/>
                      <a:pt x="104" y="138"/>
                    </a:cubicBezTo>
                    <a:lnTo>
                      <a:pt x="104" y="138"/>
                    </a:lnTo>
                    <a:cubicBezTo>
                      <a:pt x="98" y="148"/>
                      <a:pt x="81" y="139"/>
                      <a:pt x="87" y="129"/>
                    </a:cubicBezTo>
                    <a:lnTo>
                      <a:pt x="87" y="129"/>
                    </a:lnTo>
                    <a:cubicBezTo>
                      <a:pt x="95" y="118"/>
                      <a:pt x="103" y="106"/>
                      <a:pt x="108" y="94"/>
                    </a:cubicBezTo>
                    <a:lnTo>
                      <a:pt x="108" y="94"/>
                    </a:lnTo>
                    <a:cubicBezTo>
                      <a:pt x="88" y="76"/>
                      <a:pt x="69" y="58"/>
                      <a:pt x="52" y="39"/>
                    </a:cubicBezTo>
                    <a:lnTo>
                      <a:pt x="52" y="39"/>
                    </a:lnTo>
                    <a:cubicBezTo>
                      <a:pt x="37" y="22"/>
                      <a:pt x="57" y="0"/>
                      <a:pt x="75" y="14"/>
                    </a:cubicBezTo>
                    <a:lnTo>
                      <a:pt x="75" y="14"/>
                    </a:lnTo>
                    <a:cubicBezTo>
                      <a:pt x="107" y="39"/>
                      <a:pt x="137" y="69"/>
                      <a:pt x="169" y="96"/>
                    </a:cubicBezTo>
                    <a:lnTo>
                      <a:pt x="169" y="96"/>
                    </a:lnTo>
                    <a:cubicBezTo>
                      <a:pt x="199" y="123"/>
                      <a:pt x="232" y="150"/>
                      <a:pt x="262" y="177"/>
                    </a:cubicBezTo>
                    <a:lnTo>
                      <a:pt x="262" y="177"/>
                    </a:lnTo>
                    <a:cubicBezTo>
                      <a:pt x="271" y="184"/>
                      <a:pt x="267" y="200"/>
                      <a:pt x="257" y="202"/>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73" name="Freeform 357">
                <a:extLst>
                  <a:ext uri="{FF2B5EF4-FFF2-40B4-BE49-F238E27FC236}">
                    <a16:creationId xmlns:a16="http://schemas.microsoft.com/office/drawing/2014/main" id="{1602E85F-7D8F-5E47-A21B-C5CE8990435F}"/>
                  </a:ext>
                </a:extLst>
              </p:cNvPr>
              <p:cNvSpPr>
                <a:spLocks noChangeArrowheads="1"/>
              </p:cNvSpPr>
              <p:nvPr/>
            </p:nvSpPr>
            <p:spPr bwMode="auto">
              <a:xfrm>
                <a:off x="2146162" y="3915278"/>
                <a:ext cx="125911" cy="114191"/>
              </a:xfrm>
              <a:custGeom>
                <a:avLst/>
                <a:gdLst>
                  <a:gd name="T0" fmla="*/ 192 w 288"/>
                  <a:gd name="T1" fmla="*/ 221 h 265"/>
                  <a:gd name="T2" fmla="*/ 192 w 288"/>
                  <a:gd name="T3" fmla="*/ 221 h 265"/>
                  <a:gd name="T4" fmla="*/ 237 w 288"/>
                  <a:gd name="T5" fmla="*/ 222 h 265"/>
                  <a:gd name="T6" fmla="*/ 237 w 288"/>
                  <a:gd name="T7" fmla="*/ 222 h 265"/>
                  <a:gd name="T8" fmla="*/ 213 w 288"/>
                  <a:gd name="T9" fmla="*/ 188 h 265"/>
                  <a:gd name="T10" fmla="*/ 213 w 288"/>
                  <a:gd name="T11" fmla="*/ 188 h 265"/>
                  <a:gd name="T12" fmla="*/ 196 w 288"/>
                  <a:gd name="T13" fmla="*/ 217 h 265"/>
                  <a:gd name="T14" fmla="*/ 196 w 288"/>
                  <a:gd name="T15" fmla="*/ 217 h 265"/>
                  <a:gd name="T16" fmla="*/ 192 w 288"/>
                  <a:gd name="T17" fmla="*/ 221 h 265"/>
                  <a:gd name="T18" fmla="*/ 268 w 288"/>
                  <a:gd name="T19" fmla="*/ 253 h 265"/>
                  <a:gd name="T20" fmla="*/ 268 w 288"/>
                  <a:gd name="T21" fmla="*/ 253 h 265"/>
                  <a:gd name="T22" fmla="*/ 22 w 288"/>
                  <a:gd name="T23" fmla="*/ 262 h 265"/>
                  <a:gd name="T24" fmla="*/ 22 w 288"/>
                  <a:gd name="T25" fmla="*/ 262 h 265"/>
                  <a:gd name="T26" fmla="*/ 9 w 288"/>
                  <a:gd name="T27" fmla="*/ 239 h 265"/>
                  <a:gd name="T28" fmla="*/ 9 w 288"/>
                  <a:gd name="T29" fmla="*/ 239 h 265"/>
                  <a:gd name="T30" fmla="*/ 97 w 288"/>
                  <a:gd name="T31" fmla="*/ 101 h 265"/>
                  <a:gd name="T32" fmla="*/ 97 w 288"/>
                  <a:gd name="T33" fmla="*/ 101 h 265"/>
                  <a:gd name="T34" fmla="*/ 117 w 288"/>
                  <a:gd name="T35" fmla="*/ 109 h 265"/>
                  <a:gd name="T36" fmla="*/ 117 w 288"/>
                  <a:gd name="T37" fmla="*/ 109 h 265"/>
                  <a:gd name="T38" fmla="*/ 50 w 288"/>
                  <a:gd name="T39" fmla="*/ 229 h 265"/>
                  <a:gd name="T40" fmla="*/ 50 w 288"/>
                  <a:gd name="T41" fmla="*/ 229 h 265"/>
                  <a:gd name="T42" fmla="*/ 180 w 288"/>
                  <a:gd name="T43" fmla="*/ 221 h 265"/>
                  <a:gd name="T44" fmla="*/ 180 w 288"/>
                  <a:gd name="T45" fmla="*/ 221 h 265"/>
                  <a:gd name="T46" fmla="*/ 178 w 288"/>
                  <a:gd name="T47" fmla="*/ 205 h 265"/>
                  <a:gd name="T48" fmla="*/ 178 w 288"/>
                  <a:gd name="T49" fmla="*/ 205 h 265"/>
                  <a:gd name="T50" fmla="*/ 200 w 288"/>
                  <a:gd name="T51" fmla="*/ 168 h 265"/>
                  <a:gd name="T52" fmla="*/ 200 w 288"/>
                  <a:gd name="T53" fmla="*/ 168 h 265"/>
                  <a:gd name="T54" fmla="*/ 183 w 288"/>
                  <a:gd name="T55" fmla="*/ 145 h 265"/>
                  <a:gd name="T56" fmla="*/ 183 w 288"/>
                  <a:gd name="T57" fmla="*/ 145 h 265"/>
                  <a:gd name="T58" fmla="*/ 162 w 288"/>
                  <a:gd name="T59" fmla="*/ 186 h 265"/>
                  <a:gd name="T60" fmla="*/ 162 w 288"/>
                  <a:gd name="T61" fmla="*/ 186 h 265"/>
                  <a:gd name="T62" fmla="*/ 145 w 288"/>
                  <a:gd name="T63" fmla="*/ 175 h 265"/>
                  <a:gd name="T64" fmla="*/ 145 w 288"/>
                  <a:gd name="T65" fmla="*/ 175 h 265"/>
                  <a:gd name="T66" fmla="*/ 171 w 288"/>
                  <a:gd name="T67" fmla="*/ 128 h 265"/>
                  <a:gd name="T68" fmla="*/ 171 w 288"/>
                  <a:gd name="T69" fmla="*/ 128 h 265"/>
                  <a:gd name="T70" fmla="*/ 167 w 288"/>
                  <a:gd name="T71" fmla="*/ 120 h 265"/>
                  <a:gd name="T72" fmla="*/ 167 w 288"/>
                  <a:gd name="T73" fmla="*/ 120 h 265"/>
                  <a:gd name="T74" fmla="*/ 141 w 288"/>
                  <a:gd name="T75" fmla="*/ 146 h 265"/>
                  <a:gd name="T76" fmla="*/ 141 w 288"/>
                  <a:gd name="T77" fmla="*/ 146 h 265"/>
                  <a:gd name="T78" fmla="*/ 128 w 288"/>
                  <a:gd name="T79" fmla="*/ 133 h 265"/>
                  <a:gd name="T80" fmla="*/ 128 w 288"/>
                  <a:gd name="T81" fmla="*/ 133 h 265"/>
                  <a:gd name="T82" fmla="*/ 158 w 288"/>
                  <a:gd name="T83" fmla="*/ 104 h 265"/>
                  <a:gd name="T84" fmla="*/ 158 w 288"/>
                  <a:gd name="T85" fmla="*/ 104 h 265"/>
                  <a:gd name="T86" fmla="*/ 121 w 288"/>
                  <a:gd name="T87" fmla="*/ 36 h 265"/>
                  <a:gd name="T88" fmla="*/ 121 w 288"/>
                  <a:gd name="T89" fmla="*/ 36 h 265"/>
                  <a:gd name="T90" fmla="*/ 150 w 288"/>
                  <a:gd name="T91" fmla="*/ 19 h 265"/>
                  <a:gd name="T92" fmla="*/ 150 w 288"/>
                  <a:gd name="T93" fmla="*/ 19 h 265"/>
                  <a:gd name="T94" fmla="*/ 214 w 288"/>
                  <a:gd name="T95" fmla="*/ 125 h 265"/>
                  <a:gd name="T96" fmla="*/ 214 w 288"/>
                  <a:gd name="T97" fmla="*/ 125 h 265"/>
                  <a:gd name="T98" fmla="*/ 281 w 288"/>
                  <a:gd name="T99" fmla="*/ 230 h 265"/>
                  <a:gd name="T100" fmla="*/ 281 w 288"/>
                  <a:gd name="T101" fmla="*/ 230 h 265"/>
                  <a:gd name="T102" fmla="*/ 268 w 288"/>
                  <a:gd name="T103" fmla="*/ 253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8" h="265">
                    <a:moveTo>
                      <a:pt x="192" y="221"/>
                    </a:moveTo>
                    <a:lnTo>
                      <a:pt x="192" y="221"/>
                    </a:lnTo>
                    <a:cubicBezTo>
                      <a:pt x="206" y="221"/>
                      <a:pt x="222" y="221"/>
                      <a:pt x="237" y="222"/>
                    </a:cubicBezTo>
                    <a:lnTo>
                      <a:pt x="237" y="222"/>
                    </a:lnTo>
                    <a:cubicBezTo>
                      <a:pt x="230" y="211"/>
                      <a:pt x="221" y="200"/>
                      <a:pt x="213" y="188"/>
                    </a:cubicBezTo>
                    <a:lnTo>
                      <a:pt x="213" y="188"/>
                    </a:lnTo>
                    <a:cubicBezTo>
                      <a:pt x="209" y="199"/>
                      <a:pt x="204" y="208"/>
                      <a:pt x="196" y="217"/>
                    </a:cubicBezTo>
                    <a:lnTo>
                      <a:pt x="196" y="217"/>
                    </a:lnTo>
                    <a:cubicBezTo>
                      <a:pt x="195" y="218"/>
                      <a:pt x="193" y="220"/>
                      <a:pt x="192" y="221"/>
                    </a:cubicBezTo>
                    <a:close/>
                    <a:moveTo>
                      <a:pt x="268" y="253"/>
                    </a:moveTo>
                    <a:lnTo>
                      <a:pt x="268" y="253"/>
                    </a:lnTo>
                    <a:cubicBezTo>
                      <a:pt x="185" y="247"/>
                      <a:pt x="104" y="245"/>
                      <a:pt x="22" y="262"/>
                    </a:cubicBezTo>
                    <a:lnTo>
                      <a:pt x="22" y="262"/>
                    </a:lnTo>
                    <a:cubicBezTo>
                      <a:pt x="9" y="264"/>
                      <a:pt x="0" y="250"/>
                      <a:pt x="9" y="239"/>
                    </a:cubicBezTo>
                    <a:lnTo>
                      <a:pt x="9" y="239"/>
                    </a:lnTo>
                    <a:cubicBezTo>
                      <a:pt x="46" y="199"/>
                      <a:pt x="75" y="151"/>
                      <a:pt x="97" y="101"/>
                    </a:cubicBezTo>
                    <a:lnTo>
                      <a:pt x="97" y="101"/>
                    </a:lnTo>
                    <a:cubicBezTo>
                      <a:pt x="101" y="91"/>
                      <a:pt x="121" y="99"/>
                      <a:pt x="117" y="109"/>
                    </a:cubicBezTo>
                    <a:lnTo>
                      <a:pt x="117" y="109"/>
                    </a:lnTo>
                    <a:cubicBezTo>
                      <a:pt x="99" y="153"/>
                      <a:pt x="76" y="192"/>
                      <a:pt x="50" y="229"/>
                    </a:cubicBezTo>
                    <a:lnTo>
                      <a:pt x="50" y="229"/>
                    </a:lnTo>
                    <a:cubicBezTo>
                      <a:pt x="93" y="222"/>
                      <a:pt x="138" y="221"/>
                      <a:pt x="180" y="221"/>
                    </a:cubicBezTo>
                    <a:lnTo>
                      <a:pt x="180" y="221"/>
                    </a:lnTo>
                    <a:cubicBezTo>
                      <a:pt x="176" y="218"/>
                      <a:pt x="172" y="212"/>
                      <a:pt x="178" y="205"/>
                    </a:cubicBezTo>
                    <a:lnTo>
                      <a:pt x="178" y="205"/>
                    </a:lnTo>
                    <a:cubicBezTo>
                      <a:pt x="185" y="195"/>
                      <a:pt x="193" y="182"/>
                      <a:pt x="200" y="168"/>
                    </a:cubicBezTo>
                    <a:lnTo>
                      <a:pt x="200" y="168"/>
                    </a:lnTo>
                    <a:cubicBezTo>
                      <a:pt x="193" y="161"/>
                      <a:pt x="188" y="154"/>
                      <a:pt x="183" y="145"/>
                    </a:cubicBezTo>
                    <a:lnTo>
                      <a:pt x="183" y="145"/>
                    </a:lnTo>
                    <a:cubicBezTo>
                      <a:pt x="176" y="158"/>
                      <a:pt x="168" y="172"/>
                      <a:pt x="162" y="186"/>
                    </a:cubicBezTo>
                    <a:lnTo>
                      <a:pt x="162" y="186"/>
                    </a:lnTo>
                    <a:cubicBezTo>
                      <a:pt x="155" y="197"/>
                      <a:pt x="139" y="187"/>
                      <a:pt x="145" y="175"/>
                    </a:cubicBezTo>
                    <a:lnTo>
                      <a:pt x="145" y="175"/>
                    </a:lnTo>
                    <a:cubicBezTo>
                      <a:pt x="153" y="159"/>
                      <a:pt x="162" y="142"/>
                      <a:pt x="171" y="128"/>
                    </a:cubicBezTo>
                    <a:lnTo>
                      <a:pt x="171" y="128"/>
                    </a:lnTo>
                    <a:cubicBezTo>
                      <a:pt x="170" y="125"/>
                      <a:pt x="168" y="122"/>
                      <a:pt x="167" y="120"/>
                    </a:cubicBezTo>
                    <a:lnTo>
                      <a:pt x="167" y="120"/>
                    </a:lnTo>
                    <a:cubicBezTo>
                      <a:pt x="159" y="129"/>
                      <a:pt x="151" y="138"/>
                      <a:pt x="141" y="146"/>
                    </a:cubicBezTo>
                    <a:lnTo>
                      <a:pt x="141" y="146"/>
                    </a:lnTo>
                    <a:cubicBezTo>
                      <a:pt x="132" y="154"/>
                      <a:pt x="118" y="141"/>
                      <a:pt x="128" y="133"/>
                    </a:cubicBezTo>
                    <a:lnTo>
                      <a:pt x="128" y="133"/>
                    </a:lnTo>
                    <a:cubicBezTo>
                      <a:pt x="139" y="124"/>
                      <a:pt x="149" y="115"/>
                      <a:pt x="158" y="104"/>
                    </a:cubicBezTo>
                    <a:lnTo>
                      <a:pt x="158" y="104"/>
                    </a:lnTo>
                    <a:cubicBezTo>
                      <a:pt x="145" y="82"/>
                      <a:pt x="132" y="58"/>
                      <a:pt x="121" y="36"/>
                    </a:cubicBezTo>
                    <a:lnTo>
                      <a:pt x="121" y="36"/>
                    </a:lnTo>
                    <a:cubicBezTo>
                      <a:pt x="112" y="16"/>
                      <a:pt x="138" y="0"/>
                      <a:pt x="150" y="19"/>
                    </a:cubicBezTo>
                    <a:lnTo>
                      <a:pt x="150" y="19"/>
                    </a:lnTo>
                    <a:cubicBezTo>
                      <a:pt x="174" y="53"/>
                      <a:pt x="193" y="90"/>
                      <a:pt x="214" y="125"/>
                    </a:cubicBezTo>
                    <a:lnTo>
                      <a:pt x="214" y="125"/>
                    </a:lnTo>
                    <a:cubicBezTo>
                      <a:pt x="237" y="161"/>
                      <a:pt x="259" y="195"/>
                      <a:pt x="281" y="230"/>
                    </a:cubicBezTo>
                    <a:lnTo>
                      <a:pt x="281" y="230"/>
                    </a:lnTo>
                    <a:cubicBezTo>
                      <a:pt x="287" y="239"/>
                      <a:pt x="280" y="253"/>
                      <a:pt x="268" y="253"/>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74" name="Freeform 358">
                <a:extLst>
                  <a:ext uri="{FF2B5EF4-FFF2-40B4-BE49-F238E27FC236}">
                    <a16:creationId xmlns:a16="http://schemas.microsoft.com/office/drawing/2014/main" id="{7D85D163-CB83-E945-97F7-3901A2E3D806}"/>
                  </a:ext>
                </a:extLst>
              </p:cNvPr>
              <p:cNvSpPr>
                <a:spLocks noChangeArrowheads="1"/>
              </p:cNvSpPr>
              <p:nvPr/>
            </p:nvSpPr>
            <p:spPr bwMode="auto">
              <a:xfrm>
                <a:off x="2785965" y="3922598"/>
                <a:ext cx="111270" cy="127366"/>
              </a:xfrm>
              <a:custGeom>
                <a:avLst/>
                <a:gdLst>
                  <a:gd name="T0" fmla="*/ 79 w 255"/>
                  <a:gd name="T1" fmla="*/ 76 h 291"/>
                  <a:gd name="T2" fmla="*/ 79 w 255"/>
                  <a:gd name="T3" fmla="*/ 76 h 291"/>
                  <a:gd name="T4" fmla="*/ 42 w 255"/>
                  <a:gd name="T5" fmla="*/ 50 h 291"/>
                  <a:gd name="T6" fmla="*/ 42 w 255"/>
                  <a:gd name="T7" fmla="*/ 50 h 291"/>
                  <a:gd name="T8" fmla="*/ 44 w 255"/>
                  <a:gd name="T9" fmla="*/ 92 h 291"/>
                  <a:gd name="T10" fmla="*/ 44 w 255"/>
                  <a:gd name="T11" fmla="*/ 92 h 291"/>
                  <a:gd name="T12" fmla="*/ 74 w 255"/>
                  <a:gd name="T13" fmla="*/ 76 h 291"/>
                  <a:gd name="T14" fmla="*/ 74 w 255"/>
                  <a:gd name="T15" fmla="*/ 76 h 291"/>
                  <a:gd name="T16" fmla="*/ 79 w 255"/>
                  <a:gd name="T17" fmla="*/ 76 h 291"/>
                  <a:gd name="T18" fmla="*/ 34 w 255"/>
                  <a:gd name="T19" fmla="*/ 8 h 291"/>
                  <a:gd name="T20" fmla="*/ 34 w 255"/>
                  <a:gd name="T21" fmla="*/ 8 h 291"/>
                  <a:gd name="T22" fmla="*/ 243 w 255"/>
                  <a:gd name="T23" fmla="*/ 138 h 291"/>
                  <a:gd name="T24" fmla="*/ 243 w 255"/>
                  <a:gd name="T25" fmla="*/ 138 h 291"/>
                  <a:gd name="T26" fmla="*/ 241 w 255"/>
                  <a:gd name="T27" fmla="*/ 163 h 291"/>
                  <a:gd name="T28" fmla="*/ 241 w 255"/>
                  <a:gd name="T29" fmla="*/ 163 h 291"/>
                  <a:gd name="T30" fmla="*/ 91 w 255"/>
                  <a:gd name="T31" fmla="*/ 227 h 291"/>
                  <a:gd name="T32" fmla="*/ 91 w 255"/>
                  <a:gd name="T33" fmla="*/ 227 h 291"/>
                  <a:gd name="T34" fmla="*/ 79 w 255"/>
                  <a:gd name="T35" fmla="*/ 210 h 291"/>
                  <a:gd name="T36" fmla="*/ 79 w 255"/>
                  <a:gd name="T37" fmla="*/ 210 h 291"/>
                  <a:gd name="T38" fmla="*/ 201 w 255"/>
                  <a:gd name="T39" fmla="*/ 148 h 291"/>
                  <a:gd name="T40" fmla="*/ 201 w 255"/>
                  <a:gd name="T41" fmla="*/ 148 h 291"/>
                  <a:gd name="T42" fmla="*/ 88 w 255"/>
                  <a:gd name="T43" fmla="*/ 83 h 291"/>
                  <a:gd name="T44" fmla="*/ 88 w 255"/>
                  <a:gd name="T45" fmla="*/ 83 h 291"/>
                  <a:gd name="T46" fmla="*/ 83 w 255"/>
                  <a:gd name="T47" fmla="*/ 97 h 291"/>
                  <a:gd name="T48" fmla="*/ 83 w 255"/>
                  <a:gd name="T49" fmla="*/ 97 h 291"/>
                  <a:gd name="T50" fmla="*/ 44 w 255"/>
                  <a:gd name="T51" fmla="*/ 114 h 291"/>
                  <a:gd name="T52" fmla="*/ 44 w 255"/>
                  <a:gd name="T53" fmla="*/ 114 h 291"/>
                  <a:gd name="T54" fmla="*/ 44 w 255"/>
                  <a:gd name="T55" fmla="*/ 144 h 291"/>
                  <a:gd name="T56" fmla="*/ 44 w 255"/>
                  <a:gd name="T57" fmla="*/ 144 h 291"/>
                  <a:gd name="T58" fmla="*/ 84 w 255"/>
                  <a:gd name="T59" fmla="*/ 122 h 291"/>
                  <a:gd name="T60" fmla="*/ 84 w 255"/>
                  <a:gd name="T61" fmla="*/ 122 h 291"/>
                  <a:gd name="T62" fmla="*/ 94 w 255"/>
                  <a:gd name="T63" fmla="*/ 140 h 291"/>
                  <a:gd name="T64" fmla="*/ 94 w 255"/>
                  <a:gd name="T65" fmla="*/ 140 h 291"/>
                  <a:gd name="T66" fmla="*/ 42 w 255"/>
                  <a:gd name="T67" fmla="*/ 164 h 291"/>
                  <a:gd name="T68" fmla="*/ 42 w 255"/>
                  <a:gd name="T69" fmla="*/ 164 h 291"/>
                  <a:gd name="T70" fmla="*/ 42 w 255"/>
                  <a:gd name="T71" fmla="*/ 173 h 291"/>
                  <a:gd name="T72" fmla="*/ 42 w 255"/>
                  <a:gd name="T73" fmla="*/ 173 h 291"/>
                  <a:gd name="T74" fmla="*/ 79 w 255"/>
                  <a:gd name="T75" fmla="*/ 167 h 291"/>
                  <a:gd name="T76" fmla="*/ 79 w 255"/>
                  <a:gd name="T77" fmla="*/ 167 h 291"/>
                  <a:gd name="T78" fmla="*/ 82 w 255"/>
                  <a:gd name="T79" fmla="*/ 185 h 291"/>
                  <a:gd name="T80" fmla="*/ 82 w 255"/>
                  <a:gd name="T81" fmla="*/ 185 h 291"/>
                  <a:gd name="T82" fmla="*/ 42 w 255"/>
                  <a:gd name="T83" fmla="*/ 192 h 291"/>
                  <a:gd name="T84" fmla="*/ 42 w 255"/>
                  <a:gd name="T85" fmla="*/ 192 h 291"/>
                  <a:gd name="T86" fmla="*/ 34 w 255"/>
                  <a:gd name="T87" fmla="*/ 269 h 291"/>
                  <a:gd name="T88" fmla="*/ 34 w 255"/>
                  <a:gd name="T89" fmla="*/ 269 h 291"/>
                  <a:gd name="T90" fmla="*/ 0 w 255"/>
                  <a:gd name="T91" fmla="*/ 266 h 291"/>
                  <a:gd name="T92" fmla="*/ 0 w 255"/>
                  <a:gd name="T93" fmla="*/ 266 h 291"/>
                  <a:gd name="T94" fmla="*/ 7 w 255"/>
                  <a:gd name="T95" fmla="*/ 142 h 291"/>
                  <a:gd name="T96" fmla="*/ 7 w 255"/>
                  <a:gd name="T97" fmla="*/ 142 h 291"/>
                  <a:gd name="T98" fmla="*/ 12 w 255"/>
                  <a:gd name="T99" fmla="*/ 18 h 291"/>
                  <a:gd name="T100" fmla="*/ 12 w 255"/>
                  <a:gd name="T101" fmla="*/ 18 h 291"/>
                  <a:gd name="T102" fmla="*/ 34 w 255"/>
                  <a:gd name="T103" fmla="*/ 8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5" h="291">
                    <a:moveTo>
                      <a:pt x="79" y="76"/>
                    </a:moveTo>
                    <a:lnTo>
                      <a:pt x="79" y="76"/>
                    </a:lnTo>
                    <a:cubicBezTo>
                      <a:pt x="67" y="67"/>
                      <a:pt x="54" y="58"/>
                      <a:pt x="42" y="50"/>
                    </a:cubicBezTo>
                    <a:lnTo>
                      <a:pt x="42" y="50"/>
                    </a:lnTo>
                    <a:cubicBezTo>
                      <a:pt x="42" y="63"/>
                      <a:pt x="44" y="77"/>
                      <a:pt x="44" y="92"/>
                    </a:cubicBezTo>
                    <a:lnTo>
                      <a:pt x="44" y="92"/>
                    </a:lnTo>
                    <a:cubicBezTo>
                      <a:pt x="53" y="85"/>
                      <a:pt x="63" y="80"/>
                      <a:pt x="74" y="76"/>
                    </a:cubicBezTo>
                    <a:lnTo>
                      <a:pt x="74" y="76"/>
                    </a:lnTo>
                    <a:cubicBezTo>
                      <a:pt x="75" y="76"/>
                      <a:pt x="78" y="76"/>
                      <a:pt x="79" y="76"/>
                    </a:cubicBezTo>
                    <a:close/>
                    <a:moveTo>
                      <a:pt x="34" y="8"/>
                    </a:moveTo>
                    <a:lnTo>
                      <a:pt x="34" y="8"/>
                    </a:lnTo>
                    <a:cubicBezTo>
                      <a:pt x="100" y="58"/>
                      <a:pt x="166" y="105"/>
                      <a:pt x="243" y="138"/>
                    </a:cubicBezTo>
                    <a:lnTo>
                      <a:pt x="243" y="138"/>
                    </a:lnTo>
                    <a:cubicBezTo>
                      <a:pt x="254" y="142"/>
                      <a:pt x="254" y="160"/>
                      <a:pt x="241" y="163"/>
                    </a:cubicBezTo>
                    <a:lnTo>
                      <a:pt x="241" y="163"/>
                    </a:lnTo>
                    <a:cubicBezTo>
                      <a:pt x="187" y="176"/>
                      <a:pt x="137" y="198"/>
                      <a:pt x="91" y="227"/>
                    </a:cubicBezTo>
                    <a:lnTo>
                      <a:pt x="91" y="227"/>
                    </a:lnTo>
                    <a:cubicBezTo>
                      <a:pt x="80" y="234"/>
                      <a:pt x="69" y="217"/>
                      <a:pt x="79" y="210"/>
                    </a:cubicBezTo>
                    <a:lnTo>
                      <a:pt x="79" y="210"/>
                    </a:lnTo>
                    <a:cubicBezTo>
                      <a:pt x="118" y="185"/>
                      <a:pt x="158" y="164"/>
                      <a:pt x="201" y="148"/>
                    </a:cubicBezTo>
                    <a:lnTo>
                      <a:pt x="201" y="148"/>
                    </a:lnTo>
                    <a:cubicBezTo>
                      <a:pt x="162" y="131"/>
                      <a:pt x="124" y="107"/>
                      <a:pt x="88" y="83"/>
                    </a:cubicBezTo>
                    <a:lnTo>
                      <a:pt x="88" y="83"/>
                    </a:lnTo>
                    <a:cubicBezTo>
                      <a:pt x="91" y="88"/>
                      <a:pt x="91" y="94"/>
                      <a:pt x="83" y="97"/>
                    </a:cubicBezTo>
                    <a:lnTo>
                      <a:pt x="83" y="97"/>
                    </a:lnTo>
                    <a:cubicBezTo>
                      <a:pt x="69" y="101"/>
                      <a:pt x="55" y="106"/>
                      <a:pt x="44" y="114"/>
                    </a:cubicBezTo>
                    <a:lnTo>
                      <a:pt x="44" y="114"/>
                    </a:lnTo>
                    <a:cubicBezTo>
                      <a:pt x="45" y="125"/>
                      <a:pt x="44" y="134"/>
                      <a:pt x="44" y="144"/>
                    </a:cubicBezTo>
                    <a:lnTo>
                      <a:pt x="44" y="144"/>
                    </a:lnTo>
                    <a:cubicBezTo>
                      <a:pt x="58" y="136"/>
                      <a:pt x="71" y="129"/>
                      <a:pt x="84" y="122"/>
                    </a:cubicBezTo>
                    <a:lnTo>
                      <a:pt x="84" y="122"/>
                    </a:lnTo>
                    <a:cubicBezTo>
                      <a:pt x="96" y="115"/>
                      <a:pt x="104" y="132"/>
                      <a:pt x="94" y="140"/>
                    </a:cubicBezTo>
                    <a:lnTo>
                      <a:pt x="94" y="140"/>
                    </a:lnTo>
                    <a:cubicBezTo>
                      <a:pt x="78" y="150"/>
                      <a:pt x="61" y="157"/>
                      <a:pt x="42" y="164"/>
                    </a:cubicBezTo>
                    <a:lnTo>
                      <a:pt x="42" y="164"/>
                    </a:lnTo>
                    <a:cubicBezTo>
                      <a:pt x="42" y="168"/>
                      <a:pt x="42" y="171"/>
                      <a:pt x="42" y="173"/>
                    </a:cubicBezTo>
                    <a:lnTo>
                      <a:pt x="42" y="173"/>
                    </a:lnTo>
                    <a:cubicBezTo>
                      <a:pt x="54" y="171"/>
                      <a:pt x="67" y="168"/>
                      <a:pt x="79" y="167"/>
                    </a:cubicBezTo>
                    <a:lnTo>
                      <a:pt x="79" y="167"/>
                    </a:lnTo>
                    <a:cubicBezTo>
                      <a:pt x="91" y="165"/>
                      <a:pt x="95" y="184"/>
                      <a:pt x="82" y="185"/>
                    </a:cubicBezTo>
                    <a:lnTo>
                      <a:pt x="82" y="185"/>
                    </a:lnTo>
                    <a:cubicBezTo>
                      <a:pt x="69" y="185"/>
                      <a:pt x="55" y="188"/>
                      <a:pt x="42" y="192"/>
                    </a:cubicBezTo>
                    <a:lnTo>
                      <a:pt x="42" y="192"/>
                    </a:lnTo>
                    <a:cubicBezTo>
                      <a:pt x="41" y="218"/>
                      <a:pt x="38" y="243"/>
                      <a:pt x="34" y="269"/>
                    </a:cubicBezTo>
                    <a:lnTo>
                      <a:pt x="34" y="269"/>
                    </a:lnTo>
                    <a:cubicBezTo>
                      <a:pt x="30" y="290"/>
                      <a:pt x="0" y="289"/>
                      <a:pt x="0" y="266"/>
                    </a:cubicBezTo>
                    <a:lnTo>
                      <a:pt x="0" y="266"/>
                    </a:lnTo>
                    <a:cubicBezTo>
                      <a:pt x="0" y="226"/>
                      <a:pt x="4" y="184"/>
                      <a:pt x="7" y="142"/>
                    </a:cubicBezTo>
                    <a:lnTo>
                      <a:pt x="7" y="142"/>
                    </a:lnTo>
                    <a:cubicBezTo>
                      <a:pt x="8" y="101"/>
                      <a:pt x="9" y="60"/>
                      <a:pt x="12" y="18"/>
                    </a:cubicBezTo>
                    <a:lnTo>
                      <a:pt x="12" y="18"/>
                    </a:lnTo>
                    <a:cubicBezTo>
                      <a:pt x="12" y="8"/>
                      <a:pt x="25" y="0"/>
                      <a:pt x="34" y="8"/>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75" name="Freeform 359">
                <a:extLst>
                  <a:ext uri="{FF2B5EF4-FFF2-40B4-BE49-F238E27FC236}">
                    <a16:creationId xmlns:a16="http://schemas.microsoft.com/office/drawing/2014/main" id="{DB08562C-19F4-7A46-BEF4-0EF18417C55F}"/>
                  </a:ext>
                </a:extLst>
              </p:cNvPr>
              <p:cNvSpPr>
                <a:spLocks noChangeArrowheads="1"/>
              </p:cNvSpPr>
              <p:nvPr/>
            </p:nvSpPr>
            <p:spPr bwMode="auto">
              <a:xfrm>
                <a:off x="2569281" y="3926990"/>
                <a:ext cx="124446" cy="117119"/>
              </a:xfrm>
              <a:custGeom>
                <a:avLst/>
                <a:gdLst>
                  <a:gd name="T0" fmla="*/ 94 w 287"/>
                  <a:gd name="T1" fmla="*/ 47 h 267"/>
                  <a:gd name="T2" fmla="*/ 94 w 287"/>
                  <a:gd name="T3" fmla="*/ 47 h 267"/>
                  <a:gd name="T4" fmla="*/ 49 w 287"/>
                  <a:gd name="T5" fmla="*/ 46 h 267"/>
                  <a:gd name="T6" fmla="*/ 49 w 287"/>
                  <a:gd name="T7" fmla="*/ 46 h 267"/>
                  <a:gd name="T8" fmla="*/ 74 w 287"/>
                  <a:gd name="T9" fmla="*/ 80 h 267"/>
                  <a:gd name="T10" fmla="*/ 74 w 287"/>
                  <a:gd name="T11" fmla="*/ 80 h 267"/>
                  <a:gd name="T12" fmla="*/ 90 w 287"/>
                  <a:gd name="T13" fmla="*/ 49 h 267"/>
                  <a:gd name="T14" fmla="*/ 90 w 287"/>
                  <a:gd name="T15" fmla="*/ 49 h 267"/>
                  <a:gd name="T16" fmla="*/ 94 w 287"/>
                  <a:gd name="T17" fmla="*/ 47 h 267"/>
                  <a:gd name="T18" fmla="*/ 18 w 287"/>
                  <a:gd name="T19" fmla="*/ 15 h 267"/>
                  <a:gd name="T20" fmla="*/ 18 w 287"/>
                  <a:gd name="T21" fmla="*/ 15 h 267"/>
                  <a:gd name="T22" fmla="*/ 264 w 287"/>
                  <a:gd name="T23" fmla="*/ 2 h 267"/>
                  <a:gd name="T24" fmla="*/ 264 w 287"/>
                  <a:gd name="T25" fmla="*/ 2 h 267"/>
                  <a:gd name="T26" fmla="*/ 277 w 287"/>
                  <a:gd name="T27" fmla="*/ 26 h 267"/>
                  <a:gd name="T28" fmla="*/ 277 w 287"/>
                  <a:gd name="T29" fmla="*/ 26 h 267"/>
                  <a:gd name="T30" fmla="*/ 191 w 287"/>
                  <a:gd name="T31" fmla="*/ 164 h 267"/>
                  <a:gd name="T32" fmla="*/ 191 w 287"/>
                  <a:gd name="T33" fmla="*/ 164 h 267"/>
                  <a:gd name="T34" fmla="*/ 172 w 287"/>
                  <a:gd name="T35" fmla="*/ 156 h 267"/>
                  <a:gd name="T36" fmla="*/ 172 w 287"/>
                  <a:gd name="T37" fmla="*/ 156 h 267"/>
                  <a:gd name="T38" fmla="*/ 236 w 287"/>
                  <a:gd name="T39" fmla="*/ 36 h 267"/>
                  <a:gd name="T40" fmla="*/ 236 w 287"/>
                  <a:gd name="T41" fmla="*/ 36 h 267"/>
                  <a:gd name="T42" fmla="*/ 106 w 287"/>
                  <a:gd name="T43" fmla="*/ 47 h 267"/>
                  <a:gd name="T44" fmla="*/ 106 w 287"/>
                  <a:gd name="T45" fmla="*/ 47 h 267"/>
                  <a:gd name="T46" fmla="*/ 110 w 287"/>
                  <a:gd name="T47" fmla="*/ 61 h 267"/>
                  <a:gd name="T48" fmla="*/ 110 w 287"/>
                  <a:gd name="T49" fmla="*/ 61 h 267"/>
                  <a:gd name="T50" fmla="*/ 89 w 287"/>
                  <a:gd name="T51" fmla="*/ 98 h 267"/>
                  <a:gd name="T52" fmla="*/ 89 w 287"/>
                  <a:gd name="T53" fmla="*/ 98 h 267"/>
                  <a:gd name="T54" fmla="*/ 105 w 287"/>
                  <a:gd name="T55" fmla="*/ 122 h 267"/>
                  <a:gd name="T56" fmla="*/ 105 w 287"/>
                  <a:gd name="T57" fmla="*/ 122 h 267"/>
                  <a:gd name="T58" fmla="*/ 126 w 287"/>
                  <a:gd name="T59" fmla="*/ 81 h 267"/>
                  <a:gd name="T60" fmla="*/ 126 w 287"/>
                  <a:gd name="T61" fmla="*/ 81 h 267"/>
                  <a:gd name="T62" fmla="*/ 143 w 287"/>
                  <a:gd name="T63" fmla="*/ 90 h 267"/>
                  <a:gd name="T64" fmla="*/ 143 w 287"/>
                  <a:gd name="T65" fmla="*/ 90 h 267"/>
                  <a:gd name="T66" fmla="*/ 116 w 287"/>
                  <a:gd name="T67" fmla="*/ 140 h 267"/>
                  <a:gd name="T68" fmla="*/ 116 w 287"/>
                  <a:gd name="T69" fmla="*/ 140 h 267"/>
                  <a:gd name="T70" fmla="*/ 120 w 287"/>
                  <a:gd name="T71" fmla="*/ 147 h 267"/>
                  <a:gd name="T72" fmla="*/ 120 w 287"/>
                  <a:gd name="T73" fmla="*/ 147 h 267"/>
                  <a:gd name="T74" fmla="*/ 147 w 287"/>
                  <a:gd name="T75" fmla="*/ 120 h 267"/>
                  <a:gd name="T76" fmla="*/ 147 w 287"/>
                  <a:gd name="T77" fmla="*/ 120 h 267"/>
                  <a:gd name="T78" fmla="*/ 160 w 287"/>
                  <a:gd name="T79" fmla="*/ 134 h 267"/>
                  <a:gd name="T80" fmla="*/ 160 w 287"/>
                  <a:gd name="T81" fmla="*/ 134 h 267"/>
                  <a:gd name="T82" fmla="*/ 131 w 287"/>
                  <a:gd name="T83" fmla="*/ 162 h 267"/>
                  <a:gd name="T84" fmla="*/ 131 w 287"/>
                  <a:gd name="T85" fmla="*/ 162 h 267"/>
                  <a:gd name="T86" fmla="*/ 169 w 287"/>
                  <a:gd name="T87" fmla="*/ 231 h 267"/>
                  <a:gd name="T88" fmla="*/ 169 w 287"/>
                  <a:gd name="T89" fmla="*/ 231 h 267"/>
                  <a:gd name="T90" fmla="*/ 139 w 287"/>
                  <a:gd name="T91" fmla="*/ 248 h 267"/>
                  <a:gd name="T92" fmla="*/ 139 w 287"/>
                  <a:gd name="T93" fmla="*/ 248 h 267"/>
                  <a:gd name="T94" fmla="*/ 73 w 287"/>
                  <a:gd name="T95" fmla="*/ 143 h 267"/>
                  <a:gd name="T96" fmla="*/ 73 w 287"/>
                  <a:gd name="T97" fmla="*/ 143 h 267"/>
                  <a:gd name="T98" fmla="*/ 6 w 287"/>
                  <a:gd name="T99" fmla="*/ 39 h 267"/>
                  <a:gd name="T100" fmla="*/ 6 w 287"/>
                  <a:gd name="T101" fmla="*/ 39 h 267"/>
                  <a:gd name="T102" fmla="*/ 18 w 287"/>
                  <a:gd name="T103" fmla="*/ 15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7" h="267">
                    <a:moveTo>
                      <a:pt x="94" y="47"/>
                    </a:moveTo>
                    <a:lnTo>
                      <a:pt x="94" y="47"/>
                    </a:lnTo>
                    <a:cubicBezTo>
                      <a:pt x="80" y="47"/>
                      <a:pt x="64" y="46"/>
                      <a:pt x="49" y="46"/>
                    </a:cubicBezTo>
                    <a:lnTo>
                      <a:pt x="49" y="46"/>
                    </a:lnTo>
                    <a:cubicBezTo>
                      <a:pt x="57" y="57"/>
                      <a:pt x="67" y="68"/>
                      <a:pt x="74" y="80"/>
                    </a:cubicBezTo>
                    <a:lnTo>
                      <a:pt x="74" y="80"/>
                    </a:lnTo>
                    <a:cubicBezTo>
                      <a:pt x="78" y="69"/>
                      <a:pt x="84" y="59"/>
                      <a:pt x="90" y="49"/>
                    </a:cubicBezTo>
                    <a:lnTo>
                      <a:pt x="90" y="49"/>
                    </a:lnTo>
                    <a:cubicBezTo>
                      <a:pt x="92" y="48"/>
                      <a:pt x="93" y="48"/>
                      <a:pt x="94" y="47"/>
                    </a:cubicBezTo>
                    <a:close/>
                    <a:moveTo>
                      <a:pt x="18" y="15"/>
                    </a:moveTo>
                    <a:lnTo>
                      <a:pt x="18" y="15"/>
                    </a:lnTo>
                    <a:cubicBezTo>
                      <a:pt x="101" y="19"/>
                      <a:pt x="182" y="21"/>
                      <a:pt x="264" y="2"/>
                    </a:cubicBezTo>
                    <a:lnTo>
                      <a:pt x="264" y="2"/>
                    </a:lnTo>
                    <a:cubicBezTo>
                      <a:pt x="277" y="0"/>
                      <a:pt x="286" y="14"/>
                      <a:pt x="277" y="26"/>
                    </a:cubicBezTo>
                    <a:lnTo>
                      <a:pt x="277" y="26"/>
                    </a:lnTo>
                    <a:cubicBezTo>
                      <a:pt x="240" y="67"/>
                      <a:pt x="212" y="114"/>
                      <a:pt x="191" y="164"/>
                    </a:cubicBezTo>
                    <a:lnTo>
                      <a:pt x="191" y="164"/>
                    </a:lnTo>
                    <a:cubicBezTo>
                      <a:pt x="187" y="174"/>
                      <a:pt x="166" y="168"/>
                      <a:pt x="172" y="156"/>
                    </a:cubicBezTo>
                    <a:lnTo>
                      <a:pt x="172" y="156"/>
                    </a:lnTo>
                    <a:cubicBezTo>
                      <a:pt x="189" y="114"/>
                      <a:pt x="210" y="74"/>
                      <a:pt x="236" y="36"/>
                    </a:cubicBezTo>
                    <a:lnTo>
                      <a:pt x="236" y="36"/>
                    </a:lnTo>
                    <a:cubicBezTo>
                      <a:pt x="193" y="44"/>
                      <a:pt x="149" y="46"/>
                      <a:pt x="106" y="47"/>
                    </a:cubicBezTo>
                    <a:lnTo>
                      <a:pt x="106" y="47"/>
                    </a:lnTo>
                    <a:cubicBezTo>
                      <a:pt x="111" y="49"/>
                      <a:pt x="114" y="55"/>
                      <a:pt x="110" y="61"/>
                    </a:cubicBezTo>
                    <a:lnTo>
                      <a:pt x="110" y="61"/>
                    </a:lnTo>
                    <a:cubicBezTo>
                      <a:pt x="101" y="72"/>
                      <a:pt x="94" y="85"/>
                      <a:pt x="89" y="98"/>
                    </a:cubicBezTo>
                    <a:lnTo>
                      <a:pt x="89" y="98"/>
                    </a:lnTo>
                    <a:cubicBezTo>
                      <a:pt x="94" y="106"/>
                      <a:pt x="99" y="114"/>
                      <a:pt x="105" y="122"/>
                    </a:cubicBezTo>
                    <a:lnTo>
                      <a:pt x="105" y="122"/>
                    </a:lnTo>
                    <a:cubicBezTo>
                      <a:pt x="113" y="109"/>
                      <a:pt x="119" y="94"/>
                      <a:pt x="126" y="81"/>
                    </a:cubicBezTo>
                    <a:lnTo>
                      <a:pt x="126" y="81"/>
                    </a:lnTo>
                    <a:cubicBezTo>
                      <a:pt x="132" y="69"/>
                      <a:pt x="148" y="80"/>
                      <a:pt x="143" y="90"/>
                    </a:cubicBezTo>
                    <a:lnTo>
                      <a:pt x="143" y="90"/>
                    </a:lnTo>
                    <a:cubicBezTo>
                      <a:pt x="135" y="107"/>
                      <a:pt x="126" y="124"/>
                      <a:pt x="116" y="140"/>
                    </a:cubicBezTo>
                    <a:lnTo>
                      <a:pt x="116" y="140"/>
                    </a:lnTo>
                    <a:cubicBezTo>
                      <a:pt x="118" y="141"/>
                      <a:pt x="119" y="145"/>
                      <a:pt x="120" y="147"/>
                    </a:cubicBezTo>
                    <a:lnTo>
                      <a:pt x="120" y="147"/>
                    </a:lnTo>
                    <a:cubicBezTo>
                      <a:pt x="128" y="138"/>
                      <a:pt x="137" y="128"/>
                      <a:pt x="147" y="120"/>
                    </a:cubicBezTo>
                    <a:lnTo>
                      <a:pt x="147" y="120"/>
                    </a:lnTo>
                    <a:cubicBezTo>
                      <a:pt x="156" y="114"/>
                      <a:pt x="169" y="127"/>
                      <a:pt x="160" y="134"/>
                    </a:cubicBezTo>
                    <a:lnTo>
                      <a:pt x="160" y="134"/>
                    </a:lnTo>
                    <a:cubicBezTo>
                      <a:pt x="149" y="143"/>
                      <a:pt x="139" y="152"/>
                      <a:pt x="131" y="162"/>
                    </a:cubicBezTo>
                    <a:lnTo>
                      <a:pt x="131" y="162"/>
                    </a:lnTo>
                    <a:cubicBezTo>
                      <a:pt x="145" y="185"/>
                      <a:pt x="157" y="207"/>
                      <a:pt x="169" y="231"/>
                    </a:cubicBezTo>
                    <a:lnTo>
                      <a:pt x="169" y="231"/>
                    </a:lnTo>
                    <a:cubicBezTo>
                      <a:pt x="178" y="249"/>
                      <a:pt x="152" y="266"/>
                      <a:pt x="139" y="248"/>
                    </a:cubicBezTo>
                    <a:lnTo>
                      <a:pt x="139" y="248"/>
                    </a:lnTo>
                    <a:cubicBezTo>
                      <a:pt x="116" y="214"/>
                      <a:pt x="95" y="178"/>
                      <a:pt x="73" y="143"/>
                    </a:cubicBezTo>
                    <a:lnTo>
                      <a:pt x="73" y="143"/>
                    </a:lnTo>
                    <a:cubicBezTo>
                      <a:pt x="51" y="107"/>
                      <a:pt x="28" y="73"/>
                      <a:pt x="6" y="39"/>
                    </a:cubicBezTo>
                    <a:lnTo>
                      <a:pt x="6" y="39"/>
                    </a:lnTo>
                    <a:cubicBezTo>
                      <a:pt x="0" y="28"/>
                      <a:pt x="7" y="15"/>
                      <a:pt x="18" y="15"/>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76" name="Freeform 360">
                <a:extLst>
                  <a:ext uri="{FF2B5EF4-FFF2-40B4-BE49-F238E27FC236}">
                    <a16:creationId xmlns:a16="http://schemas.microsoft.com/office/drawing/2014/main" id="{550BE1CC-D6F2-3943-99C1-CA8647FFC51D}"/>
                  </a:ext>
                </a:extLst>
              </p:cNvPr>
              <p:cNvSpPr>
                <a:spLocks noChangeArrowheads="1"/>
              </p:cNvSpPr>
              <p:nvPr/>
            </p:nvSpPr>
            <p:spPr bwMode="auto">
              <a:xfrm>
                <a:off x="2361382" y="3919670"/>
                <a:ext cx="121518" cy="124438"/>
              </a:xfrm>
              <a:custGeom>
                <a:avLst/>
                <a:gdLst>
                  <a:gd name="T0" fmla="*/ 61 w 276"/>
                  <a:gd name="T1" fmla="*/ 188 h 285"/>
                  <a:gd name="T2" fmla="*/ 61 w 276"/>
                  <a:gd name="T3" fmla="*/ 188 h 285"/>
                  <a:gd name="T4" fmla="*/ 65 w 276"/>
                  <a:gd name="T5" fmla="*/ 232 h 285"/>
                  <a:gd name="T6" fmla="*/ 65 w 276"/>
                  <a:gd name="T7" fmla="*/ 232 h 285"/>
                  <a:gd name="T8" fmla="*/ 95 w 276"/>
                  <a:gd name="T9" fmla="*/ 205 h 285"/>
                  <a:gd name="T10" fmla="*/ 95 w 276"/>
                  <a:gd name="T11" fmla="*/ 205 h 285"/>
                  <a:gd name="T12" fmla="*/ 65 w 276"/>
                  <a:gd name="T13" fmla="*/ 192 h 285"/>
                  <a:gd name="T14" fmla="*/ 65 w 276"/>
                  <a:gd name="T15" fmla="*/ 192 h 285"/>
                  <a:gd name="T16" fmla="*/ 61 w 276"/>
                  <a:gd name="T17" fmla="*/ 188 h 285"/>
                  <a:gd name="T18" fmla="*/ 38 w 276"/>
                  <a:gd name="T19" fmla="*/ 267 h 285"/>
                  <a:gd name="T20" fmla="*/ 38 w 276"/>
                  <a:gd name="T21" fmla="*/ 267 h 285"/>
                  <a:gd name="T22" fmla="*/ 3 w 276"/>
                  <a:gd name="T23" fmla="*/ 22 h 285"/>
                  <a:gd name="T24" fmla="*/ 3 w 276"/>
                  <a:gd name="T25" fmla="*/ 22 h 285"/>
                  <a:gd name="T26" fmla="*/ 24 w 276"/>
                  <a:gd name="T27" fmla="*/ 8 h 285"/>
                  <a:gd name="T28" fmla="*/ 24 w 276"/>
                  <a:gd name="T29" fmla="*/ 8 h 285"/>
                  <a:gd name="T30" fmla="*/ 170 w 276"/>
                  <a:gd name="T31" fmla="*/ 81 h 285"/>
                  <a:gd name="T32" fmla="*/ 170 w 276"/>
                  <a:gd name="T33" fmla="*/ 81 h 285"/>
                  <a:gd name="T34" fmla="*/ 164 w 276"/>
                  <a:gd name="T35" fmla="*/ 101 h 285"/>
                  <a:gd name="T36" fmla="*/ 164 w 276"/>
                  <a:gd name="T37" fmla="*/ 101 h 285"/>
                  <a:gd name="T38" fmla="*/ 39 w 276"/>
                  <a:gd name="T39" fmla="*/ 47 h 285"/>
                  <a:gd name="T40" fmla="*/ 39 w 276"/>
                  <a:gd name="T41" fmla="*/ 47 h 285"/>
                  <a:gd name="T42" fmla="*/ 60 w 276"/>
                  <a:gd name="T43" fmla="*/ 177 h 285"/>
                  <a:gd name="T44" fmla="*/ 60 w 276"/>
                  <a:gd name="T45" fmla="*/ 177 h 285"/>
                  <a:gd name="T46" fmla="*/ 74 w 276"/>
                  <a:gd name="T47" fmla="*/ 172 h 285"/>
                  <a:gd name="T48" fmla="*/ 74 w 276"/>
                  <a:gd name="T49" fmla="*/ 172 h 285"/>
                  <a:gd name="T50" fmla="*/ 113 w 276"/>
                  <a:gd name="T51" fmla="*/ 189 h 285"/>
                  <a:gd name="T52" fmla="*/ 113 w 276"/>
                  <a:gd name="T53" fmla="*/ 189 h 285"/>
                  <a:gd name="T54" fmla="*/ 135 w 276"/>
                  <a:gd name="T55" fmla="*/ 171 h 285"/>
                  <a:gd name="T56" fmla="*/ 135 w 276"/>
                  <a:gd name="T57" fmla="*/ 171 h 285"/>
                  <a:gd name="T58" fmla="*/ 93 w 276"/>
                  <a:gd name="T59" fmla="*/ 154 h 285"/>
                  <a:gd name="T60" fmla="*/ 93 w 276"/>
                  <a:gd name="T61" fmla="*/ 154 h 285"/>
                  <a:gd name="T62" fmla="*/ 101 w 276"/>
                  <a:gd name="T63" fmla="*/ 137 h 285"/>
                  <a:gd name="T64" fmla="*/ 101 w 276"/>
                  <a:gd name="T65" fmla="*/ 137 h 285"/>
                  <a:gd name="T66" fmla="*/ 152 w 276"/>
                  <a:gd name="T67" fmla="*/ 159 h 285"/>
                  <a:gd name="T68" fmla="*/ 152 w 276"/>
                  <a:gd name="T69" fmla="*/ 159 h 285"/>
                  <a:gd name="T70" fmla="*/ 159 w 276"/>
                  <a:gd name="T71" fmla="*/ 154 h 285"/>
                  <a:gd name="T72" fmla="*/ 159 w 276"/>
                  <a:gd name="T73" fmla="*/ 154 h 285"/>
                  <a:gd name="T74" fmla="*/ 131 w 276"/>
                  <a:gd name="T75" fmla="*/ 130 h 285"/>
                  <a:gd name="T76" fmla="*/ 131 w 276"/>
                  <a:gd name="T77" fmla="*/ 130 h 285"/>
                  <a:gd name="T78" fmla="*/ 143 w 276"/>
                  <a:gd name="T79" fmla="*/ 115 h 285"/>
                  <a:gd name="T80" fmla="*/ 143 w 276"/>
                  <a:gd name="T81" fmla="*/ 115 h 285"/>
                  <a:gd name="T82" fmla="*/ 173 w 276"/>
                  <a:gd name="T83" fmla="*/ 142 h 285"/>
                  <a:gd name="T84" fmla="*/ 173 w 276"/>
                  <a:gd name="T85" fmla="*/ 142 h 285"/>
                  <a:gd name="T86" fmla="*/ 239 w 276"/>
                  <a:gd name="T87" fmla="*/ 98 h 285"/>
                  <a:gd name="T88" fmla="*/ 239 w 276"/>
                  <a:gd name="T89" fmla="*/ 98 h 285"/>
                  <a:gd name="T90" fmla="*/ 258 w 276"/>
                  <a:gd name="T91" fmla="*/ 126 h 285"/>
                  <a:gd name="T92" fmla="*/ 258 w 276"/>
                  <a:gd name="T93" fmla="*/ 126 h 285"/>
                  <a:gd name="T94" fmla="*/ 159 w 276"/>
                  <a:gd name="T95" fmla="*/ 201 h 285"/>
                  <a:gd name="T96" fmla="*/ 159 w 276"/>
                  <a:gd name="T97" fmla="*/ 201 h 285"/>
                  <a:gd name="T98" fmla="*/ 60 w 276"/>
                  <a:gd name="T99" fmla="*/ 277 h 285"/>
                  <a:gd name="T100" fmla="*/ 60 w 276"/>
                  <a:gd name="T101" fmla="*/ 277 h 285"/>
                  <a:gd name="T102" fmla="*/ 38 w 276"/>
                  <a:gd name="T103" fmla="*/ 267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6" h="285">
                    <a:moveTo>
                      <a:pt x="61" y="188"/>
                    </a:moveTo>
                    <a:lnTo>
                      <a:pt x="61" y="188"/>
                    </a:lnTo>
                    <a:cubicBezTo>
                      <a:pt x="63" y="202"/>
                      <a:pt x="64" y="218"/>
                      <a:pt x="65" y="232"/>
                    </a:cubicBezTo>
                    <a:lnTo>
                      <a:pt x="65" y="232"/>
                    </a:lnTo>
                    <a:cubicBezTo>
                      <a:pt x="74" y="223"/>
                      <a:pt x="85" y="214"/>
                      <a:pt x="95" y="205"/>
                    </a:cubicBezTo>
                    <a:lnTo>
                      <a:pt x="95" y="205"/>
                    </a:lnTo>
                    <a:cubicBezTo>
                      <a:pt x="85" y="202"/>
                      <a:pt x="74" y="198"/>
                      <a:pt x="65" y="192"/>
                    </a:cubicBezTo>
                    <a:lnTo>
                      <a:pt x="65" y="192"/>
                    </a:lnTo>
                    <a:cubicBezTo>
                      <a:pt x="64" y="190"/>
                      <a:pt x="63" y="189"/>
                      <a:pt x="61" y="188"/>
                    </a:cubicBezTo>
                    <a:close/>
                    <a:moveTo>
                      <a:pt x="38" y="267"/>
                    </a:moveTo>
                    <a:lnTo>
                      <a:pt x="38" y="267"/>
                    </a:lnTo>
                    <a:cubicBezTo>
                      <a:pt x="34" y="184"/>
                      <a:pt x="28" y="102"/>
                      <a:pt x="3" y="22"/>
                    </a:cubicBezTo>
                    <a:lnTo>
                      <a:pt x="3" y="22"/>
                    </a:lnTo>
                    <a:cubicBezTo>
                      <a:pt x="0" y="10"/>
                      <a:pt x="13" y="0"/>
                      <a:pt x="24" y="8"/>
                    </a:cubicBezTo>
                    <a:lnTo>
                      <a:pt x="24" y="8"/>
                    </a:lnTo>
                    <a:cubicBezTo>
                      <a:pt x="68" y="41"/>
                      <a:pt x="118" y="64"/>
                      <a:pt x="170" y="81"/>
                    </a:cubicBezTo>
                    <a:lnTo>
                      <a:pt x="170" y="81"/>
                    </a:lnTo>
                    <a:cubicBezTo>
                      <a:pt x="182" y="84"/>
                      <a:pt x="174" y="105"/>
                      <a:pt x="164" y="101"/>
                    </a:cubicBezTo>
                    <a:lnTo>
                      <a:pt x="164" y="101"/>
                    </a:lnTo>
                    <a:cubicBezTo>
                      <a:pt x="119" y="88"/>
                      <a:pt x="78" y="71"/>
                      <a:pt x="39" y="47"/>
                    </a:cubicBezTo>
                    <a:lnTo>
                      <a:pt x="39" y="47"/>
                    </a:lnTo>
                    <a:cubicBezTo>
                      <a:pt x="49" y="91"/>
                      <a:pt x="56" y="134"/>
                      <a:pt x="60" y="177"/>
                    </a:cubicBezTo>
                    <a:lnTo>
                      <a:pt x="60" y="177"/>
                    </a:lnTo>
                    <a:cubicBezTo>
                      <a:pt x="63" y="171"/>
                      <a:pt x="68" y="167"/>
                      <a:pt x="74" y="172"/>
                    </a:cubicBezTo>
                    <a:lnTo>
                      <a:pt x="74" y="172"/>
                    </a:lnTo>
                    <a:cubicBezTo>
                      <a:pt x="86" y="179"/>
                      <a:pt x="99" y="185"/>
                      <a:pt x="113" y="189"/>
                    </a:cubicBezTo>
                    <a:lnTo>
                      <a:pt x="113" y="189"/>
                    </a:lnTo>
                    <a:cubicBezTo>
                      <a:pt x="120" y="184"/>
                      <a:pt x="128" y="177"/>
                      <a:pt x="135" y="171"/>
                    </a:cubicBezTo>
                    <a:lnTo>
                      <a:pt x="135" y="171"/>
                    </a:lnTo>
                    <a:cubicBezTo>
                      <a:pt x="122" y="165"/>
                      <a:pt x="107" y="160"/>
                      <a:pt x="93" y="154"/>
                    </a:cubicBezTo>
                    <a:lnTo>
                      <a:pt x="93" y="154"/>
                    </a:lnTo>
                    <a:cubicBezTo>
                      <a:pt x="81" y="150"/>
                      <a:pt x="89" y="133"/>
                      <a:pt x="101" y="137"/>
                    </a:cubicBezTo>
                    <a:lnTo>
                      <a:pt x="101" y="137"/>
                    </a:lnTo>
                    <a:cubicBezTo>
                      <a:pt x="119" y="142"/>
                      <a:pt x="135" y="150"/>
                      <a:pt x="152" y="159"/>
                    </a:cubicBezTo>
                    <a:lnTo>
                      <a:pt x="152" y="159"/>
                    </a:lnTo>
                    <a:cubicBezTo>
                      <a:pt x="155" y="156"/>
                      <a:pt x="156" y="155"/>
                      <a:pt x="159" y="154"/>
                    </a:cubicBezTo>
                    <a:lnTo>
                      <a:pt x="159" y="154"/>
                    </a:lnTo>
                    <a:cubicBezTo>
                      <a:pt x="148" y="147"/>
                      <a:pt x="139" y="139"/>
                      <a:pt x="131" y="130"/>
                    </a:cubicBezTo>
                    <a:lnTo>
                      <a:pt x="131" y="130"/>
                    </a:lnTo>
                    <a:cubicBezTo>
                      <a:pt x="122" y="122"/>
                      <a:pt x="134" y="108"/>
                      <a:pt x="143" y="115"/>
                    </a:cubicBezTo>
                    <a:lnTo>
                      <a:pt x="143" y="115"/>
                    </a:lnTo>
                    <a:cubicBezTo>
                      <a:pt x="152" y="126"/>
                      <a:pt x="162" y="134"/>
                      <a:pt x="173" y="142"/>
                    </a:cubicBezTo>
                    <a:lnTo>
                      <a:pt x="173" y="142"/>
                    </a:lnTo>
                    <a:cubicBezTo>
                      <a:pt x="195" y="126"/>
                      <a:pt x="216" y="112"/>
                      <a:pt x="239" y="98"/>
                    </a:cubicBezTo>
                    <a:lnTo>
                      <a:pt x="239" y="98"/>
                    </a:lnTo>
                    <a:cubicBezTo>
                      <a:pt x="257" y="88"/>
                      <a:pt x="275" y="113"/>
                      <a:pt x="258" y="126"/>
                    </a:cubicBezTo>
                    <a:lnTo>
                      <a:pt x="258" y="126"/>
                    </a:lnTo>
                    <a:cubicBezTo>
                      <a:pt x="226" y="152"/>
                      <a:pt x="191" y="176"/>
                      <a:pt x="159" y="201"/>
                    </a:cubicBezTo>
                    <a:lnTo>
                      <a:pt x="159" y="201"/>
                    </a:lnTo>
                    <a:cubicBezTo>
                      <a:pt x="126" y="226"/>
                      <a:pt x="94" y="252"/>
                      <a:pt x="60" y="277"/>
                    </a:cubicBezTo>
                    <a:lnTo>
                      <a:pt x="60" y="277"/>
                    </a:lnTo>
                    <a:cubicBezTo>
                      <a:pt x="52" y="284"/>
                      <a:pt x="38" y="277"/>
                      <a:pt x="38" y="267"/>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77" name="Freeform 361">
                <a:extLst>
                  <a:ext uri="{FF2B5EF4-FFF2-40B4-BE49-F238E27FC236}">
                    <a16:creationId xmlns:a16="http://schemas.microsoft.com/office/drawing/2014/main" id="{F78BB7AB-3425-6041-BB99-BBFA1D38E4F2}"/>
                  </a:ext>
                </a:extLst>
              </p:cNvPr>
              <p:cNvSpPr>
                <a:spLocks noChangeArrowheads="1"/>
              </p:cNvSpPr>
              <p:nvPr/>
            </p:nvSpPr>
            <p:spPr bwMode="auto">
              <a:xfrm>
                <a:off x="1939728" y="3916742"/>
                <a:ext cx="117126" cy="127366"/>
              </a:xfrm>
              <a:custGeom>
                <a:avLst/>
                <a:gdLst>
                  <a:gd name="T0" fmla="*/ 169 w 270"/>
                  <a:gd name="T1" fmla="*/ 209 h 290"/>
                  <a:gd name="T2" fmla="*/ 169 w 270"/>
                  <a:gd name="T3" fmla="*/ 209 h 290"/>
                  <a:gd name="T4" fmla="*/ 203 w 270"/>
                  <a:gd name="T5" fmla="*/ 239 h 290"/>
                  <a:gd name="T6" fmla="*/ 203 w 270"/>
                  <a:gd name="T7" fmla="*/ 239 h 290"/>
                  <a:gd name="T8" fmla="*/ 205 w 270"/>
                  <a:gd name="T9" fmla="*/ 197 h 290"/>
                  <a:gd name="T10" fmla="*/ 205 w 270"/>
                  <a:gd name="T11" fmla="*/ 197 h 290"/>
                  <a:gd name="T12" fmla="*/ 174 w 270"/>
                  <a:gd name="T13" fmla="*/ 209 h 290"/>
                  <a:gd name="T14" fmla="*/ 174 w 270"/>
                  <a:gd name="T15" fmla="*/ 209 h 290"/>
                  <a:gd name="T16" fmla="*/ 169 w 270"/>
                  <a:gd name="T17" fmla="*/ 209 h 290"/>
                  <a:gd name="T18" fmla="*/ 205 w 270"/>
                  <a:gd name="T19" fmla="*/ 281 h 290"/>
                  <a:gd name="T20" fmla="*/ 205 w 270"/>
                  <a:gd name="T21" fmla="*/ 281 h 290"/>
                  <a:gd name="T22" fmla="*/ 12 w 270"/>
                  <a:gd name="T23" fmla="*/ 131 h 290"/>
                  <a:gd name="T24" fmla="*/ 12 w 270"/>
                  <a:gd name="T25" fmla="*/ 131 h 290"/>
                  <a:gd name="T26" fmla="*/ 16 w 270"/>
                  <a:gd name="T27" fmla="*/ 106 h 290"/>
                  <a:gd name="T28" fmla="*/ 16 w 270"/>
                  <a:gd name="T29" fmla="*/ 106 h 290"/>
                  <a:gd name="T30" fmla="*/ 171 w 270"/>
                  <a:gd name="T31" fmla="*/ 56 h 290"/>
                  <a:gd name="T32" fmla="*/ 171 w 270"/>
                  <a:gd name="T33" fmla="*/ 56 h 290"/>
                  <a:gd name="T34" fmla="*/ 182 w 270"/>
                  <a:gd name="T35" fmla="*/ 75 h 290"/>
                  <a:gd name="T36" fmla="*/ 182 w 270"/>
                  <a:gd name="T37" fmla="*/ 75 h 290"/>
                  <a:gd name="T38" fmla="*/ 54 w 270"/>
                  <a:gd name="T39" fmla="*/ 125 h 290"/>
                  <a:gd name="T40" fmla="*/ 54 w 270"/>
                  <a:gd name="T41" fmla="*/ 125 h 290"/>
                  <a:gd name="T42" fmla="*/ 159 w 270"/>
                  <a:gd name="T43" fmla="*/ 202 h 290"/>
                  <a:gd name="T44" fmla="*/ 159 w 270"/>
                  <a:gd name="T45" fmla="*/ 202 h 290"/>
                  <a:gd name="T46" fmla="*/ 166 w 270"/>
                  <a:gd name="T47" fmla="*/ 188 h 290"/>
                  <a:gd name="T48" fmla="*/ 166 w 270"/>
                  <a:gd name="T49" fmla="*/ 188 h 290"/>
                  <a:gd name="T50" fmla="*/ 207 w 270"/>
                  <a:gd name="T51" fmla="*/ 173 h 290"/>
                  <a:gd name="T52" fmla="*/ 207 w 270"/>
                  <a:gd name="T53" fmla="*/ 173 h 290"/>
                  <a:gd name="T54" fmla="*/ 209 w 270"/>
                  <a:gd name="T55" fmla="*/ 144 h 290"/>
                  <a:gd name="T56" fmla="*/ 209 w 270"/>
                  <a:gd name="T57" fmla="*/ 144 h 290"/>
                  <a:gd name="T58" fmla="*/ 167 w 270"/>
                  <a:gd name="T59" fmla="*/ 163 h 290"/>
                  <a:gd name="T60" fmla="*/ 167 w 270"/>
                  <a:gd name="T61" fmla="*/ 163 h 290"/>
                  <a:gd name="T62" fmla="*/ 161 w 270"/>
                  <a:gd name="T63" fmla="*/ 144 h 290"/>
                  <a:gd name="T64" fmla="*/ 161 w 270"/>
                  <a:gd name="T65" fmla="*/ 144 h 290"/>
                  <a:gd name="T66" fmla="*/ 213 w 270"/>
                  <a:gd name="T67" fmla="*/ 125 h 290"/>
                  <a:gd name="T68" fmla="*/ 213 w 270"/>
                  <a:gd name="T69" fmla="*/ 125 h 290"/>
                  <a:gd name="T70" fmla="*/ 213 w 270"/>
                  <a:gd name="T71" fmla="*/ 116 h 290"/>
                  <a:gd name="T72" fmla="*/ 213 w 270"/>
                  <a:gd name="T73" fmla="*/ 116 h 290"/>
                  <a:gd name="T74" fmla="*/ 178 w 270"/>
                  <a:gd name="T75" fmla="*/ 118 h 290"/>
                  <a:gd name="T76" fmla="*/ 178 w 270"/>
                  <a:gd name="T77" fmla="*/ 118 h 290"/>
                  <a:gd name="T78" fmla="*/ 177 w 270"/>
                  <a:gd name="T79" fmla="*/ 100 h 290"/>
                  <a:gd name="T80" fmla="*/ 177 w 270"/>
                  <a:gd name="T81" fmla="*/ 100 h 290"/>
                  <a:gd name="T82" fmla="*/ 217 w 270"/>
                  <a:gd name="T83" fmla="*/ 97 h 290"/>
                  <a:gd name="T84" fmla="*/ 217 w 270"/>
                  <a:gd name="T85" fmla="*/ 97 h 290"/>
                  <a:gd name="T86" fmla="*/ 232 w 270"/>
                  <a:gd name="T87" fmla="*/ 21 h 290"/>
                  <a:gd name="T88" fmla="*/ 232 w 270"/>
                  <a:gd name="T89" fmla="*/ 21 h 290"/>
                  <a:gd name="T90" fmla="*/ 266 w 270"/>
                  <a:gd name="T91" fmla="*/ 26 h 290"/>
                  <a:gd name="T92" fmla="*/ 266 w 270"/>
                  <a:gd name="T93" fmla="*/ 26 h 290"/>
                  <a:gd name="T94" fmla="*/ 248 w 270"/>
                  <a:gd name="T95" fmla="*/ 150 h 290"/>
                  <a:gd name="T96" fmla="*/ 248 w 270"/>
                  <a:gd name="T97" fmla="*/ 150 h 290"/>
                  <a:gd name="T98" fmla="*/ 230 w 270"/>
                  <a:gd name="T99" fmla="*/ 273 h 290"/>
                  <a:gd name="T100" fmla="*/ 230 w 270"/>
                  <a:gd name="T101" fmla="*/ 273 h 290"/>
                  <a:gd name="T102" fmla="*/ 205 w 270"/>
                  <a:gd name="T103" fmla="*/ 281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0" h="290">
                    <a:moveTo>
                      <a:pt x="169" y="209"/>
                    </a:moveTo>
                    <a:lnTo>
                      <a:pt x="169" y="209"/>
                    </a:lnTo>
                    <a:cubicBezTo>
                      <a:pt x="179" y="219"/>
                      <a:pt x="191" y="229"/>
                      <a:pt x="203" y="239"/>
                    </a:cubicBezTo>
                    <a:lnTo>
                      <a:pt x="203" y="239"/>
                    </a:lnTo>
                    <a:cubicBezTo>
                      <a:pt x="203" y="225"/>
                      <a:pt x="204" y="211"/>
                      <a:pt x="205" y="197"/>
                    </a:cubicBezTo>
                    <a:lnTo>
                      <a:pt x="205" y="197"/>
                    </a:lnTo>
                    <a:cubicBezTo>
                      <a:pt x="195" y="202"/>
                      <a:pt x="186" y="206"/>
                      <a:pt x="174" y="209"/>
                    </a:cubicBezTo>
                    <a:lnTo>
                      <a:pt x="174" y="209"/>
                    </a:lnTo>
                    <a:cubicBezTo>
                      <a:pt x="173" y="209"/>
                      <a:pt x="170" y="209"/>
                      <a:pt x="169" y="209"/>
                    </a:cubicBezTo>
                    <a:close/>
                    <a:moveTo>
                      <a:pt x="205" y="281"/>
                    </a:moveTo>
                    <a:lnTo>
                      <a:pt x="205" y="281"/>
                    </a:lnTo>
                    <a:cubicBezTo>
                      <a:pt x="146" y="225"/>
                      <a:pt x="85" y="171"/>
                      <a:pt x="12" y="131"/>
                    </a:cubicBezTo>
                    <a:lnTo>
                      <a:pt x="12" y="131"/>
                    </a:lnTo>
                    <a:cubicBezTo>
                      <a:pt x="0" y="126"/>
                      <a:pt x="2" y="108"/>
                      <a:pt x="16" y="106"/>
                    </a:cubicBezTo>
                    <a:lnTo>
                      <a:pt x="16" y="106"/>
                    </a:lnTo>
                    <a:cubicBezTo>
                      <a:pt x="70" y="98"/>
                      <a:pt x="123" y="81"/>
                      <a:pt x="171" y="56"/>
                    </a:cubicBezTo>
                    <a:lnTo>
                      <a:pt x="171" y="56"/>
                    </a:lnTo>
                    <a:cubicBezTo>
                      <a:pt x="182" y="51"/>
                      <a:pt x="192" y="70"/>
                      <a:pt x="182" y="75"/>
                    </a:cubicBezTo>
                    <a:lnTo>
                      <a:pt x="182" y="75"/>
                    </a:lnTo>
                    <a:cubicBezTo>
                      <a:pt x="140" y="97"/>
                      <a:pt x="98" y="113"/>
                      <a:pt x="54" y="125"/>
                    </a:cubicBezTo>
                    <a:lnTo>
                      <a:pt x="54" y="125"/>
                    </a:lnTo>
                    <a:cubicBezTo>
                      <a:pt x="92" y="146"/>
                      <a:pt x="127" y="173"/>
                      <a:pt x="159" y="202"/>
                    </a:cubicBezTo>
                    <a:lnTo>
                      <a:pt x="159" y="202"/>
                    </a:lnTo>
                    <a:cubicBezTo>
                      <a:pt x="158" y="196"/>
                      <a:pt x="159" y="189"/>
                      <a:pt x="166" y="188"/>
                    </a:cubicBezTo>
                    <a:lnTo>
                      <a:pt x="166" y="188"/>
                    </a:lnTo>
                    <a:cubicBezTo>
                      <a:pt x="180" y="185"/>
                      <a:pt x="194" y="180"/>
                      <a:pt x="207" y="173"/>
                    </a:cubicBezTo>
                    <a:lnTo>
                      <a:pt x="207" y="173"/>
                    </a:lnTo>
                    <a:cubicBezTo>
                      <a:pt x="208" y="164"/>
                      <a:pt x="209" y="154"/>
                      <a:pt x="209" y="144"/>
                    </a:cubicBezTo>
                    <a:lnTo>
                      <a:pt x="209" y="144"/>
                    </a:lnTo>
                    <a:cubicBezTo>
                      <a:pt x="196" y="151"/>
                      <a:pt x="182" y="156"/>
                      <a:pt x="167" y="163"/>
                    </a:cubicBezTo>
                    <a:lnTo>
                      <a:pt x="167" y="163"/>
                    </a:lnTo>
                    <a:cubicBezTo>
                      <a:pt x="156" y="167"/>
                      <a:pt x="150" y="150"/>
                      <a:pt x="161" y="144"/>
                    </a:cubicBezTo>
                    <a:lnTo>
                      <a:pt x="161" y="144"/>
                    </a:lnTo>
                    <a:cubicBezTo>
                      <a:pt x="178" y="135"/>
                      <a:pt x="195" y="130"/>
                      <a:pt x="213" y="125"/>
                    </a:cubicBezTo>
                    <a:lnTo>
                      <a:pt x="213" y="125"/>
                    </a:lnTo>
                    <a:cubicBezTo>
                      <a:pt x="213" y="121"/>
                      <a:pt x="213" y="118"/>
                      <a:pt x="213" y="116"/>
                    </a:cubicBezTo>
                    <a:lnTo>
                      <a:pt x="213" y="116"/>
                    </a:lnTo>
                    <a:cubicBezTo>
                      <a:pt x="203" y="118"/>
                      <a:pt x="190" y="118"/>
                      <a:pt x="178" y="118"/>
                    </a:cubicBezTo>
                    <a:lnTo>
                      <a:pt x="178" y="118"/>
                    </a:lnTo>
                    <a:cubicBezTo>
                      <a:pt x="165" y="118"/>
                      <a:pt x="163" y="100"/>
                      <a:pt x="177" y="100"/>
                    </a:cubicBezTo>
                    <a:lnTo>
                      <a:pt x="177" y="100"/>
                    </a:lnTo>
                    <a:cubicBezTo>
                      <a:pt x="190" y="100"/>
                      <a:pt x="203" y="100"/>
                      <a:pt x="217" y="97"/>
                    </a:cubicBezTo>
                    <a:lnTo>
                      <a:pt x="217" y="97"/>
                    </a:lnTo>
                    <a:cubicBezTo>
                      <a:pt x="221" y="72"/>
                      <a:pt x="226" y="46"/>
                      <a:pt x="232" y="21"/>
                    </a:cubicBezTo>
                    <a:lnTo>
                      <a:pt x="232" y="21"/>
                    </a:lnTo>
                    <a:cubicBezTo>
                      <a:pt x="238" y="0"/>
                      <a:pt x="269" y="5"/>
                      <a:pt x="266" y="26"/>
                    </a:cubicBezTo>
                    <a:lnTo>
                      <a:pt x="266" y="26"/>
                    </a:lnTo>
                    <a:cubicBezTo>
                      <a:pt x="262" y="68"/>
                      <a:pt x="253" y="109"/>
                      <a:pt x="248" y="150"/>
                    </a:cubicBezTo>
                    <a:lnTo>
                      <a:pt x="248" y="150"/>
                    </a:lnTo>
                    <a:cubicBezTo>
                      <a:pt x="241" y="192"/>
                      <a:pt x="236" y="232"/>
                      <a:pt x="230" y="273"/>
                    </a:cubicBezTo>
                    <a:lnTo>
                      <a:pt x="230" y="273"/>
                    </a:lnTo>
                    <a:cubicBezTo>
                      <a:pt x="229" y="284"/>
                      <a:pt x="215" y="289"/>
                      <a:pt x="205" y="281"/>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78" name="Freeform 362">
                <a:extLst>
                  <a:ext uri="{FF2B5EF4-FFF2-40B4-BE49-F238E27FC236}">
                    <a16:creationId xmlns:a16="http://schemas.microsoft.com/office/drawing/2014/main" id="{ECB054BA-0E54-C54C-8461-8D37923FCD26}"/>
                  </a:ext>
                </a:extLst>
              </p:cNvPr>
              <p:cNvSpPr>
                <a:spLocks noChangeArrowheads="1"/>
              </p:cNvSpPr>
              <p:nvPr/>
            </p:nvSpPr>
            <p:spPr bwMode="auto">
              <a:xfrm>
                <a:off x="1747933" y="3916742"/>
                <a:ext cx="118591" cy="127366"/>
              </a:xfrm>
              <a:custGeom>
                <a:avLst/>
                <a:gdLst>
                  <a:gd name="T0" fmla="*/ 175 w 272"/>
                  <a:gd name="T1" fmla="*/ 194 h 291"/>
                  <a:gd name="T2" fmla="*/ 175 w 272"/>
                  <a:gd name="T3" fmla="*/ 194 h 291"/>
                  <a:gd name="T4" fmla="*/ 218 w 272"/>
                  <a:gd name="T5" fmla="*/ 182 h 291"/>
                  <a:gd name="T6" fmla="*/ 218 w 272"/>
                  <a:gd name="T7" fmla="*/ 182 h 291"/>
                  <a:gd name="T8" fmla="*/ 185 w 272"/>
                  <a:gd name="T9" fmla="*/ 157 h 291"/>
                  <a:gd name="T10" fmla="*/ 185 w 272"/>
                  <a:gd name="T11" fmla="*/ 157 h 291"/>
                  <a:gd name="T12" fmla="*/ 177 w 272"/>
                  <a:gd name="T13" fmla="*/ 190 h 291"/>
                  <a:gd name="T14" fmla="*/ 177 w 272"/>
                  <a:gd name="T15" fmla="*/ 190 h 291"/>
                  <a:gd name="T16" fmla="*/ 175 w 272"/>
                  <a:gd name="T17" fmla="*/ 194 h 291"/>
                  <a:gd name="T18" fmla="*/ 257 w 272"/>
                  <a:gd name="T19" fmla="*/ 202 h 291"/>
                  <a:gd name="T20" fmla="*/ 257 w 272"/>
                  <a:gd name="T21" fmla="*/ 202 h 291"/>
                  <a:gd name="T22" fmla="*/ 25 w 272"/>
                  <a:gd name="T23" fmla="*/ 285 h 291"/>
                  <a:gd name="T24" fmla="*/ 25 w 272"/>
                  <a:gd name="T25" fmla="*/ 285 h 291"/>
                  <a:gd name="T26" fmla="*/ 6 w 272"/>
                  <a:gd name="T27" fmla="*/ 266 h 291"/>
                  <a:gd name="T28" fmla="*/ 6 w 272"/>
                  <a:gd name="T29" fmla="*/ 266 h 291"/>
                  <a:gd name="T30" fmla="*/ 49 w 272"/>
                  <a:gd name="T31" fmla="*/ 109 h 291"/>
                  <a:gd name="T32" fmla="*/ 49 w 272"/>
                  <a:gd name="T33" fmla="*/ 109 h 291"/>
                  <a:gd name="T34" fmla="*/ 71 w 272"/>
                  <a:gd name="T35" fmla="*/ 111 h 291"/>
                  <a:gd name="T36" fmla="*/ 71 w 272"/>
                  <a:gd name="T37" fmla="*/ 111 h 291"/>
                  <a:gd name="T38" fmla="*/ 42 w 272"/>
                  <a:gd name="T39" fmla="*/ 244 h 291"/>
                  <a:gd name="T40" fmla="*/ 42 w 272"/>
                  <a:gd name="T41" fmla="*/ 244 h 291"/>
                  <a:gd name="T42" fmla="*/ 164 w 272"/>
                  <a:gd name="T43" fmla="*/ 198 h 291"/>
                  <a:gd name="T44" fmla="*/ 164 w 272"/>
                  <a:gd name="T45" fmla="*/ 198 h 291"/>
                  <a:gd name="T46" fmla="*/ 156 w 272"/>
                  <a:gd name="T47" fmla="*/ 185 h 291"/>
                  <a:gd name="T48" fmla="*/ 156 w 272"/>
                  <a:gd name="T49" fmla="*/ 185 h 291"/>
                  <a:gd name="T50" fmla="*/ 165 w 272"/>
                  <a:gd name="T51" fmla="*/ 143 h 291"/>
                  <a:gd name="T52" fmla="*/ 165 w 272"/>
                  <a:gd name="T53" fmla="*/ 143 h 291"/>
                  <a:gd name="T54" fmla="*/ 144 w 272"/>
                  <a:gd name="T55" fmla="*/ 124 h 291"/>
                  <a:gd name="T56" fmla="*/ 144 w 272"/>
                  <a:gd name="T57" fmla="*/ 124 h 291"/>
                  <a:gd name="T58" fmla="*/ 135 w 272"/>
                  <a:gd name="T59" fmla="*/ 170 h 291"/>
                  <a:gd name="T60" fmla="*/ 135 w 272"/>
                  <a:gd name="T61" fmla="*/ 170 h 291"/>
                  <a:gd name="T62" fmla="*/ 116 w 272"/>
                  <a:gd name="T63" fmla="*/ 165 h 291"/>
                  <a:gd name="T64" fmla="*/ 116 w 272"/>
                  <a:gd name="T65" fmla="*/ 165 h 291"/>
                  <a:gd name="T66" fmla="*/ 127 w 272"/>
                  <a:gd name="T67" fmla="*/ 111 h 291"/>
                  <a:gd name="T68" fmla="*/ 127 w 272"/>
                  <a:gd name="T69" fmla="*/ 111 h 291"/>
                  <a:gd name="T70" fmla="*/ 121 w 272"/>
                  <a:gd name="T71" fmla="*/ 106 h 291"/>
                  <a:gd name="T72" fmla="*/ 121 w 272"/>
                  <a:gd name="T73" fmla="*/ 106 h 291"/>
                  <a:gd name="T74" fmla="*/ 105 w 272"/>
                  <a:gd name="T75" fmla="*/ 139 h 291"/>
                  <a:gd name="T76" fmla="*/ 105 w 272"/>
                  <a:gd name="T77" fmla="*/ 139 h 291"/>
                  <a:gd name="T78" fmla="*/ 88 w 272"/>
                  <a:gd name="T79" fmla="*/ 128 h 291"/>
                  <a:gd name="T80" fmla="*/ 88 w 272"/>
                  <a:gd name="T81" fmla="*/ 128 h 291"/>
                  <a:gd name="T82" fmla="*/ 108 w 272"/>
                  <a:gd name="T83" fmla="*/ 93 h 291"/>
                  <a:gd name="T84" fmla="*/ 108 w 272"/>
                  <a:gd name="T85" fmla="*/ 93 h 291"/>
                  <a:gd name="T86" fmla="*/ 52 w 272"/>
                  <a:gd name="T87" fmla="*/ 39 h 291"/>
                  <a:gd name="T88" fmla="*/ 52 w 272"/>
                  <a:gd name="T89" fmla="*/ 39 h 291"/>
                  <a:gd name="T90" fmla="*/ 75 w 272"/>
                  <a:gd name="T91" fmla="*/ 14 h 291"/>
                  <a:gd name="T92" fmla="*/ 75 w 272"/>
                  <a:gd name="T93" fmla="*/ 14 h 291"/>
                  <a:gd name="T94" fmla="*/ 168 w 272"/>
                  <a:gd name="T95" fmla="*/ 96 h 291"/>
                  <a:gd name="T96" fmla="*/ 168 w 272"/>
                  <a:gd name="T97" fmla="*/ 96 h 291"/>
                  <a:gd name="T98" fmla="*/ 263 w 272"/>
                  <a:gd name="T99" fmla="*/ 177 h 291"/>
                  <a:gd name="T100" fmla="*/ 263 w 272"/>
                  <a:gd name="T101" fmla="*/ 177 h 291"/>
                  <a:gd name="T102" fmla="*/ 257 w 272"/>
                  <a:gd name="T103" fmla="*/ 202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2" h="291">
                    <a:moveTo>
                      <a:pt x="175" y="194"/>
                    </a:moveTo>
                    <a:lnTo>
                      <a:pt x="175" y="194"/>
                    </a:lnTo>
                    <a:cubicBezTo>
                      <a:pt x="189" y="190"/>
                      <a:pt x="204" y="186"/>
                      <a:pt x="218" y="182"/>
                    </a:cubicBezTo>
                    <a:lnTo>
                      <a:pt x="218" y="182"/>
                    </a:lnTo>
                    <a:cubicBezTo>
                      <a:pt x="208" y="173"/>
                      <a:pt x="197" y="166"/>
                      <a:pt x="185" y="157"/>
                    </a:cubicBezTo>
                    <a:lnTo>
                      <a:pt x="185" y="157"/>
                    </a:lnTo>
                    <a:cubicBezTo>
                      <a:pt x="184" y="168"/>
                      <a:pt x="181" y="180"/>
                      <a:pt x="177" y="190"/>
                    </a:cubicBezTo>
                    <a:lnTo>
                      <a:pt x="177" y="190"/>
                    </a:lnTo>
                    <a:cubicBezTo>
                      <a:pt x="177" y="191"/>
                      <a:pt x="176" y="193"/>
                      <a:pt x="175" y="194"/>
                    </a:cubicBezTo>
                    <a:close/>
                    <a:moveTo>
                      <a:pt x="257" y="202"/>
                    </a:moveTo>
                    <a:lnTo>
                      <a:pt x="257" y="202"/>
                    </a:lnTo>
                    <a:cubicBezTo>
                      <a:pt x="176" y="223"/>
                      <a:pt x="98" y="244"/>
                      <a:pt x="25" y="285"/>
                    </a:cubicBezTo>
                    <a:lnTo>
                      <a:pt x="25" y="285"/>
                    </a:lnTo>
                    <a:cubicBezTo>
                      <a:pt x="13" y="290"/>
                      <a:pt x="0" y="278"/>
                      <a:pt x="6" y="266"/>
                    </a:cubicBezTo>
                    <a:lnTo>
                      <a:pt x="6" y="266"/>
                    </a:lnTo>
                    <a:cubicBezTo>
                      <a:pt x="30" y="216"/>
                      <a:pt x="43" y="164"/>
                      <a:pt x="49" y="109"/>
                    </a:cubicBezTo>
                    <a:lnTo>
                      <a:pt x="49" y="109"/>
                    </a:lnTo>
                    <a:cubicBezTo>
                      <a:pt x="51" y="97"/>
                      <a:pt x="71" y="99"/>
                      <a:pt x="71" y="111"/>
                    </a:cubicBezTo>
                    <a:lnTo>
                      <a:pt x="71" y="111"/>
                    </a:lnTo>
                    <a:cubicBezTo>
                      <a:pt x="66" y="157"/>
                      <a:pt x="56" y="201"/>
                      <a:pt x="42" y="244"/>
                    </a:cubicBezTo>
                    <a:lnTo>
                      <a:pt x="42" y="244"/>
                    </a:lnTo>
                    <a:cubicBezTo>
                      <a:pt x="81" y="224"/>
                      <a:pt x="122" y="210"/>
                      <a:pt x="164" y="198"/>
                    </a:cubicBezTo>
                    <a:lnTo>
                      <a:pt x="164" y="198"/>
                    </a:lnTo>
                    <a:cubicBezTo>
                      <a:pt x="159" y="197"/>
                      <a:pt x="154" y="193"/>
                      <a:pt x="156" y="185"/>
                    </a:cubicBezTo>
                    <a:lnTo>
                      <a:pt x="156" y="185"/>
                    </a:lnTo>
                    <a:cubicBezTo>
                      <a:pt x="162" y="172"/>
                      <a:pt x="164" y="157"/>
                      <a:pt x="165" y="143"/>
                    </a:cubicBezTo>
                    <a:lnTo>
                      <a:pt x="165" y="143"/>
                    </a:lnTo>
                    <a:cubicBezTo>
                      <a:pt x="159" y="136"/>
                      <a:pt x="151" y="131"/>
                      <a:pt x="144" y="124"/>
                    </a:cubicBezTo>
                    <a:lnTo>
                      <a:pt x="144" y="124"/>
                    </a:lnTo>
                    <a:cubicBezTo>
                      <a:pt x="141" y="140"/>
                      <a:pt x="138" y="155"/>
                      <a:pt x="135" y="170"/>
                    </a:cubicBezTo>
                    <a:lnTo>
                      <a:pt x="135" y="170"/>
                    </a:lnTo>
                    <a:cubicBezTo>
                      <a:pt x="133" y="184"/>
                      <a:pt x="116" y="177"/>
                      <a:pt x="116" y="165"/>
                    </a:cubicBezTo>
                    <a:lnTo>
                      <a:pt x="116" y="165"/>
                    </a:lnTo>
                    <a:cubicBezTo>
                      <a:pt x="118" y="147"/>
                      <a:pt x="123" y="128"/>
                      <a:pt x="127" y="111"/>
                    </a:cubicBezTo>
                    <a:lnTo>
                      <a:pt x="127" y="111"/>
                    </a:lnTo>
                    <a:cubicBezTo>
                      <a:pt x="126" y="109"/>
                      <a:pt x="123" y="107"/>
                      <a:pt x="121" y="106"/>
                    </a:cubicBezTo>
                    <a:lnTo>
                      <a:pt x="121" y="106"/>
                    </a:lnTo>
                    <a:cubicBezTo>
                      <a:pt x="117" y="117"/>
                      <a:pt x="110" y="127"/>
                      <a:pt x="105" y="139"/>
                    </a:cubicBezTo>
                    <a:lnTo>
                      <a:pt x="105" y="139"/>
                    </a:lnTo>
                    <a:cubicBezTo>
                      <a:pt x="97" y="148"/>
                      <a:pt x="80" y="139"/>
                      <a:pt x="88" y="128"/>
                    </a:cubicBezTo>
                    <a:lnTo>
                      <a:pt x="88" y="128"/>
                    </a:lnTo>
                    <a:cubicBezTo>
                      <a:pt x="95" y="118"/>
                      <a:pt x="102" y="106"/>
                      <a:pt x="108" y="93"/>
                    </a:cubicBezTo>
                    <a:lnTo>
                      <a:pt x="108" y="93"/>
                    </a:lnTo>
                    <a:cubicBezTo>
                      <a:pt x="88" y="76"/>
                      <a:pt x="70" y="57"/>
                      <a:pt x="52" y="39"/>
                    </a:cubicBezTo>
                    <a:lnTo>
                      <a:pt x="52" y="39"/>
                    </a:lnTo>
                    <a:cubicBezTo>
                      <a:pt x="38" y="22"/>
                      <a:pt x="58" y="0"/>
                      <a:pt x="75" y="14"/>
                    </a:cubicBezTo>
                    <a:lnTo>
                      <a:pt x="75" y="14"/>
                    </a:lnTo>
                    <a:cubicBezTo>
                      <a:pt x="108" y="40"/>
                      <a:pt x="137" y="69"/>
                      <a:pt x="168" y="96"/>
                    </a:cubicBezTo>
                    <a:lnTo>
                      <a:pt x="168" y="96"/>
                    </a:lnTo>
                    <a:cubicBezTo>
                      <a:pt x="200" y="123"/>
                      <a:pt x="231" y="149"/>
                      <a:pt x="263" y="177"/>
                    </a:cubicBezTo>
                    <a:lnTo>
                      <a:pt x="263" y="177"/>
                    </a:lnTo>
                    <a:cubicBezTo>
                      <a:pt x="271" y="185"/>
                      <a:pt x="268" y="199"/>
                      <a:pt x="257" y="202"/>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79" name="Freeform 363">
                <a:extLst>
                  <a:ext uri="{FF2B5EF4-FFF2-40B4-BE49-F238E27FC236}">
                    <a16:creationId xmlns:a16="http://schemas.microsoft.com/office/drawing/2014/main" id="{0AF90E64-4E9A-9043-A259-DA22CDBB8846}"/>
                  </a:ext>
                </a:extLst>
              </p:cNvPr>
              <p:cNvSpPr>
                <a:spLocks noChangeArrowheads="1"/>
              </p:cNvSpPr>
              <p:nvPr/>
            </p:nvSpPr>
            <p:spPr bwMode="auto">
              <a:xfrm>
                <a:off x="3384772" y="3919670"/>
                <a:ext cx="125911" cy="114191"/>
              </a:xfrm>
              <a:custGeom>
                <a:avLst/>
                <a:gdLst>
                  <a:gd name="T0" fmla="*/ 192 w 286"/>
                  <a:gd name="T1" fmla="*/ 221 h 266"/>
                  <a:gd name="T2" fmla="*/ 192 w 286"/>
                  <a:gd name="T3" fmla="*/ 221 h 266"/>
                  <a:gd name="T4" fmla="*/ 237 w 286"/>
                  <a:gd name="T5" fmla="*/ 223 h 266"/>
                  <a:gd name="T6" fmla="*/ 237 w 286"/>
                  <a:gd name="T7" fmla="*/ 223 h 266"/>
                  <a:gd name="T8" fmla="*/ 212 w 286"/>
                  <a:gd name="T9" fmla="*/ 188 h 266"/>
                  <a:gd name="T10" fmla="*/ 212 w 286"/>
                  <a:gd name="T11" fmla="*/ 188 h 266"/>
                  <a:gd name="T12" fmla="*/ 196 w 286"/>
                  <a:gd name="T13" fmla="*/ 217 h 266"/>
                  <a:gd name="T14" fmla="*/ 196 w 286"/>
                  <a:gd name="T15" fmla="*/ 217 h 266"/>
                  <a:gd name="T16" fmla="*/ 192 w 286"/>
                  <a:gd name="T17" fmla="*/ 221 h 266"/>
                  <a:gd name="T18" fmla="*/ 268 w 286"/>
                  <a:gd name="T19" fmla="*/ 253 h 266"/>
                  <a:gd name="T20" fmla="*/ 268 w 286"/>
                  <a:gd name="T21" fmla="*/ 253 h 266"/>
                  <a:gd name="T22" fmla="*/ 21 w 286"/>
                  <a:gd name="T23" fmla="*/ 262 h 266"/>
                  <a:gd name="T24" fmla="*/ 21 w 286"/>
                  <a:gd name="T25" fmla="*/ 262 h 266"/>
                  <a:gd name="T26" fmla="*/ 9 w 286"/>
                  <a:gd name="T27" fmla="*/ 240 h 266"/>
                  <a:gd name="T28" fmla="*/ 9 w 286"/>
                  <a:gd name="T29" fmla="*/ 240 h 266"/>
                  <a:gd name="T30" fmla="*/ 96 w 286"/>
                  <a:gd name="T31" fmla="*/ 102 h 266"/>
                  <a:gd name="T32" fmla="*/ 96 w 286"/>
                  <a:gd name="T33" fmla="*/ 102 h 266"/>
                  <a:gd name="T34" fmla="*/ 116 w 286"/>
                  <a:gd name="T35" fmla="*/ 111 h 266"/>
                  <a:gd name="T36" fmla="*/ 116 w 286"/>
                  <a:gd name="T37" fmla="*/ 111 h 266"/>
                  <a:gd name="T38" fmla="*/ 50 w 286"/>
                  <a:gd name="T39" fmla="*/ 229 h 266"/>
                  <a:gd name="T40" fmla="*/ 50 w 286"/>
                  <a:gd name="T41" fmla="*/ 229 h 266"/>
                  <a:gd name="T42" fmla="*/ 180 w 286"/>
                  <a:gd name="T43" fmla="*/ 221 h 266"/>
                  <a:gd name="T44" fmla="*/ 180 w 286"/>
                  <a:gd name="T45" fmla="*/ 221 h 266"/>
                  <a:gd name="T46" fmla="*/ 177 w 286"/>
                  <a:gd name="T47" fmla="*/ 205 h 266"/>
                  <a:gd name="T48" fmla="*/ 177 w 286"/>
                  <a:gd name="T49" fmla="*/ 205 h 266"/>
                  <a:gd name="T50" fmla="*/ 198 w 286"/>
                  <a:gd name="T51" fmla="*/ 169 h 266"/>
                  <a:gd name="T52" fmla="*/ 198 w 286"/>
                  <a:gd name="T53" fmla="*/ 169 h 266"/>
                  <a:gd name="T54" fmla="*/ 181 w 286"/>
                  <a:gd name="T55" fmla="*/ 145 h 266"/>
                  <a:gd name="T56" fmla="*/ 181 w 286"/>
                  <a:gd name="T57" fmla="*/ 145 h 266"/>
                  <a:gd name="T58" fmla="*/ 162 w 286"/>
                  <a:gd name="T59" fmla="*/ 186 h 266"/>
                  <a:gd name="T60" fmla="*/ 162 w 286"/>
                  <a:gd name="T61" fmla="*/ 186 h 266"/>
                  <a:gd name="T62" fmla="*/ 145 w 286"/>
                  <a:gd name="T63" fmla="*/ 177 h 266"/>
                  <a:gd name="T64" fmla="*/ 145 w 286"/>
                  <a:gd name="T65" fmla="*/ 177 h 266"/>
                  <a:gd name="T66" fmla="*/ 171 w 286"/>
                  <a:gd name="T67" fmla="*/ 127 h 266"/>
                  <a:gd name="T68" fmla="*/ 171 w 286"/>
                  <a:gd name="T69" fmla="*/ 127 h 266"/>
                  <a:gd name="T70" fmla="*/ 167 w 286"/>
                  <a:gd name="T71" fmla="*/ 120 h 266"/>
                  <a:gd name="T72" fmla="*/ 167 w 286"/>
                  <a:gd name="T73" fmla="*/ 120 h 266"/>
                  <a:gd name="T74" fmla="*/ 141 w 286"/>
                  <a:gd name="T75" fmla="*/ 146 h 266"/>
                  <a:gd name="T76" fmla="*/ 141 w 286"/>
                  <a:gd name="T77" fmla="*/ 146 h 266"/>
                  <a:gd name="T78" fmla="*/ 127 w 286"/>
                  <a:gd name="T79" fmla="*/ 133 h 266"/>
                  <a:gd name="T80" fmla="*/ 127 w 286"/>
                  <a:gd name="T81" fmla="*/ 133 h 266"/>
                  <a:gd name="T82" fmla="*/ 158 w 286"/>
                  <a:gd name="T83" fmla="*/ 104 h 266"/>
                  <a:gd name="T84" fmla="*/ 158 w 286"/>
                  <a:gd name="T85" fmla="*/ 104 h 266"/>
                  <a:gd name="T86" fmla="*/ 120 w 286"/>
                  <a:gd name="T87" fmla="*/ 36 h 266"/>
                  <a:gd name="T88" fmla="*/ 120 w 286"/>
                  <a:gd name="T89" fmla="*/ 36 h 266"/>
                  <a:gd name="T90" fmla="*/ 150 w 286"/>
                  <a:gd name="T91" fmla="*/ 19 h 266"/>
                  <a:gd name="T92" fmla="*/ 150 w 286"/>
                  <a:gd name="T93" fmla="*/ 19 h 266"/>
                  <a:gd name="T94" fmla="*/ 214 w 286"/>
                  <a:gd name="T95" fmla="*/ 125 h 266"/>
                  <a:gd name="T96" fmla="*/ 214 w 286"/>
                  <a:gd name="T97" fmla="*/ 125 h 266"/>
                  <a:gd name="T98" fmla="*/ 280 w 286"/>
                  <a:gd name="T99" fmla="*/ 230 h 266"/>
                  <a:gd name="T100" fmla="*/ 280 w 286"/>
                  <a:gd name="T101" fmla="*/ 230 h 266"/>
                  <a:gd name="T102" fmla="*/ 268 w 286"/>
                  <a:gd name="T103" fmla="*/ 253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6" h="266">
                    <a:moveTo>
                      <a:pt x="192" y="221"/>
                    </a:moveTo>
                    <a:lnTo>
                      <a:pt x="192" y="221"/>
                    </a:lnTo>
                    <a:cubicBezTo>
                      <a:pt x="206" y="221"/>
                      <a:pt x="221" y="221"/>
                      <a:pt x="237" y="223"/>
                    </a:cubicBezTo>
                    <a:lnTo>
                      <a:pt x="237" y="223"/>
                    </a:lnTo>
                    <a:cubicBezTo>
                      <a:pt x="229" y="212"/>
                      <a:pt x="219" y="200"/>
                      <a:pt x="212" y="188"/>
                    </a:cubicBezTo>
                    <a:lnTo>
                      <a:pt x="212" y="188"/>
                    </a:lnTo>
                    <a:cubicBezTo>
                      <a:pt x="208" y="199"/>
                      <a:pt x="202" y="208"/>
                      <a:pt x="196" y="217"/>
                    </a:cubicBezTo>
                    <a:lnTo>
                      <a:pt x="196" y="217"/>
                    </a:lnTo>
                    <a:cubicBezTo>
                      <a:pt x="194" y="219"/>
                      <a:pt x="193" y="220"/>
                      <a:pt x="192" y="221"/>
                    </a:cubicBezTo>
                    <a:close/>
                    <a:moveTo>
                      <a:pt x="268" y="253"/>
                    </a:moveTo>
                    <a:lnTo>
                      <a:pt x="268" y="253"/>
                    </a:lnTo>
                    <a:cubicBezTo>
                      <a:pt x="184" y="248"/>
                      <a:pt x="102" y="245"/>
                      <a:pt x="21" y="262"/>
                    </a:cubicBezTo>
                    <a:lnTo>
                      <a:pt x="21" y="262"/>
                    </a:lnTo>
                    <a:cubicBezTo>
                      <a:pt x="8" y="265"/>
                      <a:pt x="0" y="250"/>
                      <a:pt x="9" y="240"/>
                    </a:cubicBezTo>
                    <a:lnTo>
                      <a:pt x="9" y="240"/>
                    </a:lnTo>
                    <a:cubicBezTo>
                      <a:pt x="46" y="199"/>
                      <a:pt x="74" y="152"/>
                      <a:pt x="96" y="102"/>
                    </a:cubicBezTo>
                    <a:lnTo>
                      <a:pt x="96" y="102"/>
                    </a:lnTo>
                    <a:cubicBezTo>
                      <a:pt x="101" y="91"/>
                      <a:pt x="120" y="99"/>
                      <a:pt x="116" y="111"/>
                    </a:cubicBezTo>
                    <a:lnTo>
                      <a:pt x="116" y="111"/>
                    </a:lnTo>
                    <a:cubicBezTo>
                      <a:pt x="99" y="153"/>
                      <a:pt x="76" y="192"/>
                      <a:pt x="50" y="229"/>
                    </a:cubicBezTo>
                    <a:lnTo>
                      <a:pt x="50" y="229"/>
                    </a:lnTo>
                    <a:cubicBezTo>
                      <a:pt x="92" y="223"/>
                      <a:pt x="137" y="221"/>
                      <a:pt x="180" y="221"/>
                    </a:cubicBezTo>
                    <a:lnTo>
                      <a:pt x="180" y="221"/>
                    </a:lnTo>
                    <a:cubicBezTo>
                      <a:pt x="175" y="219"/>
                      <a:pt x="172" y="212"/>
                      <a:pt x="177" y="205"/>
                    </a:cubicBezTo>
                    <a:lnTo>
                      <a:pt x="177" y="205"/>
                    </a:lnTo>
                    <a:cubicBezTo>
                      <a:pt x="185" y="195"/>
                      <a:pt x="193" y="182"/>
                      <a:pt x="198" y="169"/>
                    </a:cubicBezTo>
                    <a:lnTo>
                      <a:pt x="198" y="169"/>
                    </a:lnTo>
                    <a:cubicBezTo>
                      <a:pt x="193" y="161"/>
                      <a:pt x="188" y="153"/>
                      <a:pt x="181" y="145"/>
                    </a:cubicBezTo>
                    <a:lnTo>
                      <a:pt x="181" y="145"/>
                    </a:lnTo>
                    <a:cubicBezTo>
                      <a:pt x="175" y="158"/>
                      <a:pt x="168" y="173"/>
                      <a:pt x="162" y="186"/>
                    </a:cubicBezTo>
                    <a:lnTo>
                      <a:pt x="162" y="186"/>
                    </a:lnTo>
                    <a:cubicBezTo>
                      <a:pt x="155" y="198"/>
                      <a:pt x="139" y="187"/>
                      <a:pt x="145" y="177"/>
                    </a:cubicBezTo>
                    <a:lnTo>
                      <a:pt x="145" y="177"/>
                    </a:lnTo>
                    <a:cubicBezTo>
                      <a:pt x="151" y="159"/>
                      <a:pt x="162" y="142"/>
                      <a:pt x="171" y="127"/>
                    </a:cubicBezTo>
                    <a:lnTo>
                      <a:pt x="171" y="127"/>
                    </a:lnTo>
                    <a:cubicBezTo>
                      <a:pt x="170" y="125"/>
                      <a:pt x="168" y="123"/>
                      <a:pt x="167" y="120"/>
                    </a:cubicBezTo>
                    <a:lnTo>
                      <a:pt x="167" y="120"/>
                    </a:lnTo>
                    <a:cubicBezTo>
                      <a:pt x="159" y="129"/>
                      <a:pt x="150" y="138"/>
                      <a:pt x="141" y="146"/>
                    </a:cubicBezTo>
                    <a:lnTo>
                      <a:pt x="141" y="146"/>
                    </a:lnTo>
                    <a:cubicBezTo>
                      <a:pt x="131" y="153"/>
                      <a:pt x="118" y="140"/>
                      <a:pt x="127" y="133"/>
                    </a:cubicBezTo>
                    <a:lnTo>
                      <a:pt x="127" y="133"/>
                    </a:lnTo>
                    <a:cubicBezTo>
                      <a:pt x="138" y="124"/>
                      <a:pt x="148" y="115"/>
                      <a:pt x="158" y="104"/>
                    </a:cubicBezTo>
                    <a:lnTo>
                      <a:pt x="158" y="104"/>
                    </a:lnTo>
                    <a:cubicBezTo>
                      <a:pt x="143" y="82"/>
                      <a:pt x="131" y="60"/>
                      <a:pt x="120" y="36"/>
                    </a:cubicBezTo>
                    <a:lnTo>
                      <a:pt x="120" y="36"/>
                    </a:lnTo>
                    <a:cubicBezTo>
                      <a:pt x="112" y="16"/>
                      <a:pt x="138" y="0"/>
                      <a:pt x="150" y="19"/>
                    </a:cubicBezTo>
                    <a:lnTo>
                      <a:pt x="150" y="19"/>
                    </a:lnTo>
                    <a:cubicBezTo>
                      <a:pt x="172" y="53"/>
                      <a:pt x="192" y="90"/>
                      <a:pt x="214" y="125"/>
                    </a:cubicBezTo>
                    <a:lnTo>
                      <a:pt x="214" y="125"/>
                    </a:lnTo>
                    <a:cubicBezTo>
                      <a:pt x="237" y="161"/>
                      <a:pt x="259" y="195"/>
                      <a:pt x="280" y="230"/>
                    </a:cubicBezTo>
                    <a:lnTo>
                      <a:pt x="280" y="230"/>
                    </a:lnTo>
                    <a:cubicBezTo>
                      <a:pt x="285" y="240"/>
                      <a:pt x="279" y="253"/>
                      <a:pt x="268" y="253"/>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80" name="Freeform 364">
                <a:extLst>
                  <a:ext uri="{FF2B5EF4-FFF2-40B4-BE49-F238E27FC236}">
                    <a16:creationId xmlns:a16="http://schemas.microsoft.com/office/drawing/2014/main" id="{4C65DFA4-51B3-B445-B5F9-5D846438E07C}"/>
                  </a:ext>
                </a:extLst>
              </p:cNvPr>
              <p:cNvSpPr>
                <a:spLocks noChangeArrowheads="1"/>
              </p:cNvSpPr>
              <p:nvPr/>
            </p:nvSpPr>
            <p:spPr bwMode="auto">
              <a:xfrm>
                <a:off x="4024574" y="3926990"/>
                <a:ext cx="111270" cy="125903"/>
              </a:xfrm>
              <a:custGeom>
                <a:avLst/>
                <a:gdLst>
                  <a:gd name="T0" fmla="*/ 79 w 255"/>
                  <a:gd name="T1" fmla="*/ 76 h 291"/>
                  <a:gd name="T2" fmla="*/ 79 w 255"/>
                  <a:gd name="T3" fmla="*/ 76 h 291"/>
                  <a:gd name="T4" fmla="*/ 42 w 255"/>
                  <a:gd name="T5" fmla="*/ 50 h 291"/>
                  <a:gd name="T6" fmla="*/ 42 w 255"/>
                  <a:gd name="T7" fmla="*/ 50 h 291"/>
                  <a:gd name="T8" fmla="*/ 43 w 255"/>
                  <a:gd name="T9" fmla="*/ 92 h 291"/>
                  <a:gd name="T10" fmla="*/ 43 w 255"/>
                  <a:gd name="T11" fmla="*/ 92 h 291"/>
                  <a:gd name="T12" fmla="*/ 72 w 255"/>
                  <a:gd name="T13" fmla="*/ 77 h 291"/>
                  <a:gd name="T14" fmla="*/ 72 w 255"/>
                  <a:gd name="T15" fmla="*/ 77 h 291"/>
                  <a:gd name="T16" fmla="*/ 79 w 255"/>
                  <a:gd name="T17" fmla="*/ 76 h 291"/>
                  <a:gd name="T18" fmla="*/ 33 w 255"/>
                  <a:gd name="T19" fmla="*/ 8 h 291"/>
                  <a:gd name="T20" fmla="*/ 33 w 255"/>
                  <a:gd name="T21" fmla="*/ 8 h 291"/>
                  <a:gd name="T22" fmla="*/ 242 w 255"/>
                  <a:gd name="T23" fmla="*/ 138 h 291"/>
                  <a:gd name="T24" fmla="*/ 242 w 255"/>
                  <a:gd name="T25" fmla="*/ 138 h 291"/>
                  <a:gd name="T26" fmla="*/ 241 w 255"/>
                  <a:gd name="T27" fmla="*/ 163 h 291"/>
                  <a:gd name="T28" fmla="*/ 241 w 255"/>
                  <a:gd name="T29" fmla="*/ 163 h 291"/>
                  <a:gd name="T30" fmla="*/ 91 w 255"/>
                  <a:gd name="T31" fmla="*/ 229 h 291"/>
                  <a:gd name="T32" fmla="*/ 91 w 255"/>
                  <a:gd name="T33" fmla="*/ 229 h 291"/>
                  <a:gd name="T34" fmla="*/ 79 w 255"/>
                  <a:gd name="T35" fmla="*/ 210 h 291"/>
                  <a:gd name="T36" fmla="*/ 79 w 255"/>
                  <a:gd name="T37" fmla="*/ 210 h 291"/>
                  <a:gd name="T38" fmla="*/ 200 w 255"/>
                  <a:gd name="T39" fmla="*/ 148 h 291"/>
                  <a:gd name="T40" fmla="*/ 200 w 255"/>
                  <a:gd name="T41" fmla="*/ 148 h 291"/>
                  <a:gd name="T42" fmla="*/ 87 w 255"/>
                  <a:gd name="T43" fmla="*/ 83 h 291"/>
                  <a:gd name="T44" fmla="*/ 87 w 255"/>
                  <a:gd name="T45" fmla="*/ 83 h 291"/>
                  <a:gd name="T46" fmla="*/ 83 w 255"/>
                  <a:gd name="T47" fmla="*/ 97 h 291"/>
                  <a:gd name="T48" fmla="*/ 83 w 255"/>
                  <a:gd name="T49" fmla="*/ 97 h 291"/>
                  <a:gd name="T50" fmla="*/ 43 w 255"/>
                  <a:gd name="T51" fmla="*/ 114 h 291"/>
                  <a:gd name="T52" fmla="*/ 43 w 255"/>
                  <a:gd name="T53" fmla="*/ 114 h 291"/>
                  <a:gd name="T54" fmla="*/ 43 w 255"/>
                  <a:gd name="T55" fmla="*/ 144 h 291"/>
                  <a:gd name="T56" fmla="*/ 43 w 255"/>
                  <a:gd name="T57" fmla="*/ 144 h 291"/>
                  <a:gd name="T58" fmla="*/ 84 w 255"/>
                  <a:gd name="T59" fmla="*/ 122 h 291"/>
                  <a:gd name="T60" fmla="*/ 84 w 255"/>
                  <a:gd name="T61" fmla="*/ 122 h 291"/>
                  <a:gd name="T62" fmla="*/ 93 w 255"/>
                  <a:gd name="T63" fmla="*/ 141 h 291"/>
                  <a:gd name="T64" fmla="*/ 93 w 255"/>
                  <a:gd name="T65" fmla="*/ 141 h 291"/>
                  <a:gd name="T66" fmla="*/ 42 w 255"/>
                  <a:gd name="T67" fmla="*/ 164 h 291"/>
                  <a:gd name="T68" fmla="*/ 42 w 255"/>
                  <a:gd name="T69" fmla="*/ 164 h 291"/>
                  <a:gd name="T70" fmla="*/ 42 w 255"/>
                  <a:gd name="T71" fmla="*/ 173 h 291"/>
                  <a:gd name="T72" fmla="*/ 42 w 255"/>
                  <a:gd name="T73" fmla="*/ 173 h 291"/>
                  <a:gd name="T74" fmla="*/ 79 w 255"/>
                  <a:gd name="T75" fmla="*/ 167 h 291"/>
                  <a:gd name="T76" fmla="*/ 79 w 255"/>
                  <a:gd name="T77" fmla="*/ 167 h 291"/>
                  <a:gd name="T78" fmla="*/ 82 w 255"/>
                  <a:gd name="T79" fmla="*/ 185 h 291"/>
                  <a:gd name="T80" fmla="*/ 82 w 255"/>
                  <a:gd name="T81" fmla="*/ 185 h 291"/>
                  <a:gd name="T82" fmla="*/ 41 w 255"/>
                  <a:gd name="T83" fmla="*/ 192 h 291"/>
                  <a:gd name="T84" fmla="*/ 41 w 255"/>
                  <a:gd name="T85" fmla="*/ 192 h 291"/>
                  <a:gd name="T86" fmla="*/ 33 w 255"/>
                  <a:gd name="T87" fmla="*/ 269 h 291"/>
                  <a:gd name="T88" fmla="*/ 33 w 255"/>
                  <a:gd name="T89" fmla="*/ 269 h 291"/>
                  <a:gd name="T90" fmla="*/ 0 w 255"/>
                  <a:gd name="T91" fmla="*/ 267 h 291"/>
                  <a:gd name="T92" fmla="*/ 0 w 255"/>
                  <a:gd name="T93" fmla="*/ 267 h 291"/>
                  <a:gd name="T94" fmla="*/ 5 w 255"/>
                  <a:gd name="T95" fmla="*/ 143 h 291"/>
                  <a:gd name="T96" fmla="*/ 5 w 255"/>
                  <a:gd name="T97" fmla="*/ 143 h 291"/>
                  <a:gd name="T98" fmla="*/ 11 w 255"/>
                  <a:gd name="T99" fmla="*/ 18 h 291"/>
                  <a:gd name="T100" fmla="*/ 11 w 255"/>
                  <a:gd name="T101" fmla="*/ 18 h 291"/>
                  <a:gd name="T102" fmla="*/ 33 w 255"/>
                  <a:gd name="T103" fmla="*/ 8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5" h="291">
                    <a:moveTo>
                      <a:pt x="79" y="76"/>
                    </a:moveTo>
                    <a:lnTo>
                      <a:pt x="79" y="76"/>
                    </a:lnTo>
                    <a:cubicBezTo>
                      <a:pt x="66" y="67"/>
                      <a:pt x="54" y="58"/>
                      <a:pt x="42" y="50"/>
                    </a:cubicBezTo>
                    <a:lnTo>
                      <a:pt x="42" y="50"/>
                    </a:lnTo>
                    <a:cubicBezTo>
                      <a:pt x="42" y="64"/>
                      <a:pt x="42" y="77"/>
                      <a:pt x="43" y="92"/>
                    </a:cubicBezTo>
                    <a:lnTo>
                      <a:pt x="43" y="92"/>
                    </a:lnTo>
                    <a:cubicBezTo>
                      <a:pt x="53" y="85"/>
                      <a:pt x="62" y="80"/>
                      <a:pt x="72" y="77"/>
                    </a:cubicBezTo>
                    <a:lnTo>
                      <a:pt x="72" y="77"/>
                    </a:lnTo>
                    <a:cubicBezTo>
                      <a:pt x="75" y="76"/>
                      <a:pt x="76" y="76"/>
                      <a:pt x="79" y="76"/>
                    </a:cubicBezTo>
                    <a:close/>
                    <a:moveTo>
                      <a:pt x="33" y="8"/>
                    </a:moveTo>
                    <a:lnTo>
                      <a:pt x="33" y="8"/>
                    </a:lnTo>
                    <a:cubicBezTo>
                      <a:pt x="99" y="58"/>
                      <a:pt x="164" y="105"/>
                      <a:pt x="242" y="138"/>
                    </a:cubicBezTo>
                    <a:lnTo>
                      <a:pt x="242" y="138"/>
                    </a:lnTo>
                    <a:cubicBezTo>
                      <a:pt x="254" y="143"/>
                      <a:pt x="254" y="160"/>
                      <a:pt x="241" y="163"/>
                    </a:cubicBezTo>
                    <a:lnTo>
                      <a:pt x="241" y="163"/>
                    </a:lnTo>
                    <a:cubicBezTo>
                      <a:pt x="187" y="176"/>
                      <a:pt x="137" y="198"/>
                      <a:pt x="91" y="229"/>
                    </a:cubicBezTo>
                    <a:lnTo>
                      <a:pt x="91" y="229"/>
                    </a:lnTo>
                    <a:cubicBezTo>
                      <a:pt x="80" y="234"/>
                      <a:pt x="68" y="217"/>
                      <a:pt x="79" y="210"/>
                    </a:cubicBezTo>
                    <a:lnTo>
                      <a:pt x="79" y="210"/>
                    </a:lnTo>
                    <a:cubicBezTo>
                      <a:pt x="117" y="185"/>
                      <a:pt x="158" y="164"/>
                      <a:pt x="200" y="148"/>
                    </a:cubicBezTo>
                    <a:lnTo>
                      <a:pt x="200" y="148"/>
                    </a:lnTo>
                    <a:cubicBezTo>
                      <a:pt x="160" y="131"/>
                      <a:pt x="124" y="108"/>
                      <a:pt x="87" y="83"/>
                    </a:cubicBezTo>
                    <a:lnTo>
                      <a:pt x="87" y="83"/>
                    </a:lnTo>
                    <a:cubicBezTo>
                      <a:pt x="91" y="88"/>
                      <a:pt x="89" y="95"/>
                      <a:pt x="83" y="97"/>
                    </a:cubicBezTo>
                    <a:lnTo>
                      <a:pt x="83" y="97"/>
                    </a:lnTo>
                    <a:cubicBezTo>
                      <a:pt x="68" y="101"/>
                      <a:pt x="55" y="106"/>
                      <a:pt x="43" y="114"/>
                    </a:cubicBezTo>
                    <a:lnTo>
                      <a:pt x="43" y="114"/>
                    </a:lnTo>
                    <a:cubicBezTo>
                      <a:pt x="43" y="125"/>
                      <a:pt x="43" y="134"/>
                      <a:pt x="43" y="144"/>
                    </a:cubicBezTo>
                    <a:lnTo>
                      <a:pt x="43" y="144"/>
                    </a:lnTo>
                    <a:cubicBezTo>
                      <a:pt x="58" y="137"/>
                      <a:pt x="70" y="130"/>
                      <a:pt x="84" y="122"/>
                    </a:cubicBezTo>
                    <a:lnTo>
                      <a:pt x="84" y="122"/>
                    </a:lnTo>
                    <a:cubicBezTo>
                      <a:pt x="95" y="117"/>
                      <a:pt x="103" y="133"/>
                      <a:pt x="93" y="141"/>
                    </a:cubicBezTo>
                    <a:lnTo>
                      <a:pt x="93" y="141"/>
                    </a:lnTo>
                    <a:cubicBezTo>
                      <a:pt x="76" y="150"/>
                      <a:pt x="59" y="158"/>
                      <a:pt x="42" y="164"/>
                    </a:cubicBezTo>
                    <a:lnTo>
                      <a:pt x="42" y="164"/>
                    </a:lnTo>
                    <a:cubicBezTo>
                      <a:pt x="42" y="168"/>
                      <a:pt x="42" y="171"/>
                      <a:pt x="42" y="173"/>
                    </a:cubicBezTo>
                    <a:lnTo>
                      <a:pt x="42" y="173"/>
                    </a:lnTo>
                    <a:cubicBezTo>
                      <a:pt x="54" y="171"/>
                      <a:pt x="66" y="168"/>
                      <a:pt x="79" y="167"/>
                    </a:cubicBezTo>
                    <a:lnTo>
                      <a:pt x="79" y="167"/>
                    </a:lnTo>
                    <a:cubicBezTo>
                      <a:pt x="91" y="165"/>
                      <a:pt x="93" y="184"/>
                      <a:pt x="82" y="185"/>
                    </a:cubicBezTo>
                    <a:lnTo>
                      <a:pt x="82" y="185"/>
                    </a:lnTo>
                    <a:cubicBezTo>
                      <a:pt x="68" y="185"/>
                      <a:pt x="54" y="188"/>
                      <a:pt x="41" y="192"/>
                    </a:cubicBezTo>
                    <a:lnTo>
                      <a:pt x="41" y="192"/>
                    </a:lnTo>
                    <a:cubicBezTo>
                      <a:pt x="39" y="218"/>
                      <a:pt x="37" y="243"/>
                      <a:pt x="33" y="269"/>
                    </a:cubicBezTo>
                    <a:lnTo>
                      <a:pt x="33" y="269"/>
                    </a:lnTo>
                    <a:cubicBezTo>
                      <a:pt x="29" y="290"/>
                      <a:pt x="0" y="289"/>
                      <a:pt x="0" y="267"/>
                    </a:cubicBezTo>
                    <a:lnTo>
                      <a:pt x="0" y="267"/>
                    </a:lnTo>
                    <a:cubicBezTo>
                      <a:pt x="0" y="226"/>
                      <a:pt x="4" y="184"/>
                      <a:pt x="5" y="143"/>
                    </a:cubicBezTo>
                    <a:lnTo>
                      <a:pt x="5" y="143"/>
                    </a:lnTo>
                    <a:cubicBezTo>
                      <a:pt x="8" y="101"/>
                      <a:pt x="9" y="60"/>
                      <a:pt x="11" y="18"/>
                    </a:cubicBezTo>
                    <a:lnTo>
                      <a:pt x="11" y="18"/>
                    </a:lnTo>
                    <a:cubicBezTo>
                      <a:pt x="11" y="8"/>
                      <a:pt x="24" y="0"/>
                      <a:pt x="33" y="8"/>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81" name="Freeform 365">
                <a:extLst>
                  <a:ext uri="{FF2B5EF4-FFF2-40B4-BE49-F238E27FC236}">
                    <a16:creationId xmlns:a16="http://schemas.microsoft.com/office/drawing/2014/main" id="{1968316D-B6B9-BC41-8E81-DDEBC2905991}"/>
                  </a:ext>
                </a:extLst>
              </p:cNvPr>
              <p:cNvSpPr>
                <a:spLocks noChangeArrowheads="1"/>
              </p:cNvSpPr>
              <p:nvPr/>
            </p:nvSpPr>
            <p:spPr bwMode="auto">
              <a:xfrm>
                <a:off x="3807891" y="3929918"/>
                <a:ext cx="124446" cy="117119"/>
              </a:xfrm>
              <a:custGeom>
                <a:avLst/>
                <a:gdLst>
                  <a:gd name="T0" fmla="*/ 95 w 287"/>
                  <a:gd name="T1" fmla="*/ 47 h 267"/>
                  <a:gd name="T2" fmla="*/ 95 w 287"/>
                  <a:gd name="T3" fmla="*/ 47 h 267"/>
                  <a:gd name="T4" fmla="*/ 49 w 287"/>
                  <a:gd name="T5" fmla="*/ 46 h 267"/>
                  <a:gd name="T6" fmla="*/ 49 w 287"/>
                  <a:gd name="T7" fmla="*/ 46 h 267"/>
                  <a:gd name="T8" fmla="*/ 74 w 287"/>
                  <a:gd name="T9" fmla="*/ 80 h 267"/>
                  <a:gd name="T10" fmla="*/ 74 w 287"/>
                  <a:gd name="T11" fmla="*/ 80 h 267"/>
                  <a:gd name="T12" fmla="*/ 90 w 287"/>
                  <a:gd name="T13" fmla="*/ 50 h 267"/>
                  <a:gd name="T14" fmla="*/ 90 w 287"/>
                  <a:gd name="T15" fmla="*/ 50 h 267"/>
                  <a:gd name="T16" fmla="*/ 95 w 287"/>
                  <a:gd name="T17" fmla="*/ 47 h 267"/>
                  <a:gd name="T18" fmla="*/ 17 w 287"/>
                  <a:gd name="T19" fmla="*/ 17 h 267"/>
                  <a:gd name="T20" fmla="*/ 17 w 287"/>
                  <a:gd name="T21" fmla="*/ 17 h 267"/>
                  <a:gd name="T22" fmla="*/ 263 w 287"/>
                  <a:gd name="T23" fmla="*/ 4 h 267"/>
                  <a:gd name="T24" fmla="*/ 263 w 287"/>
                  <a:gd name="T25" fmla="*/ 4 h 267"/>
                  <a:gd name="T26" fmla="*/ 278 w 287"/>
                  <a:gd name="T27" fmla="*/ 26 h 267"/>
                  <a:gd name="T28" fmla="*/ 278 w 287"/>
                  <a:gd name="T29" fmla="*/ 26 h 267"/>
                  <a:gd name="T30" fmla="*/ 192 w 287"/>
                  <a:gd name="T31" fmla="*/ 164 h 267"/>
                  <a:gd name="T32" fmla="*/ 192 w 287"/>
                  <a:gd name="T33" fmla="*/ 164 h 267"/>
                  <a:gd name="T34" fmla="*/ 173 w 287"/>
                  <a:gd name="T35" fmla="*/ 156 h 267"/>
                  <a:gd name="T36" fmla="*/ 173 w 287"/>
                  <a:gd name="T37" fmla="*/ 156 h 267"/>
                  <a:gd name="T38" fmla="*/ 236 w 287"/>
                  <a:gd name="T39" fmla="*/ 37 h 267"/>
                  <a:gd name="T40" fmla="*/ 236 w 287"/>
                  <a:gd name="T41" fmla="*/ 37 h 267"/>
                  <a:gd name="T42" fmla="*/ 105 w 287"/>
                  <a:gd name="T43" fmla="*/ 47 h 267"/>
                  <a:gd name="T44" fmla="*/ 105 w 287"/>
                  <a:gd name="T45" fmla="*/ 47 h 267"/>
                  <a:gd name="T46" fmla="*/ 109 w 287"/>
                  <a:gd name="T47" fmla="*/ 62 h 267"/>
                  <a:gd name="T48" fmla="*/ 109 w 287"/>
                  <a:gd name="T49" fmla="*/ 62 h 267"/>
                  <a:gd name="T50" fmla="*/ 88 w 287"/>
                  <a:gd name="T51" fmla="*/ 98 h 267"/>
                  <a:gd name="T52" fmla="*/ 88 w 287"/>
                  <a:gd name="T53" fmla="*/ 98 h 267"/>
                  <a:gd name="T54" fmla="*/ 105 w 287"/>
                  <a:gd name="T55" fmla="*/ 123 h 267"/>
                  <a:gd name="T56" fmla="*/ 105 w 287"/>
                  <a:gd name="T57" fmla="*/ 123 h 267"/>
                  <a:gd name="T58" fmla="*/ 127 w 287"/>
                  <a:gd name="T59" fmla="*/ 81 h 267"/>
                  <a:gd name="T60" fmla="*/ 127 w 287"/>
                  <a:gd name="T61" fmla="*/ 81 h 267"/>
                  <a:gd name="T62" fmla="*/ 142 w 287"/>
                  <a:gd name="T63" fmla="*/ 92 h 267"/>
                  <a:gd name="T64" fmla="*/ 142 w 287"/>
                  <a:gd name="T65" fmla="*/ 92 h 267"/>
                  <a:gd name="T66" fmla="*/ 116 w 287"/>
                  <a:gd name="T67" fmla="*/ 139 h 267"/>
                  <a:gd name="T68" fmla="*/ 116 w 287"/>
                  <a:gd name="T69" fmla="*/ 139 h 267"/>
                  <a:gd name="T70" fmla="*/ 121 w 287"/>
                  <a:gd name="T71" fmla="*/ 147 h 267"/>
                  <a:gd name="T72" fmla="*/ 121 w 287"/>
                  <a:gd name="T73" fmla="*/ 147 h 267"/>
                  <a:gd name="T74" fmla="*/ 148 w 287"/>
                  <a:gd name="T75" fmla="*/ 121 h 267"/>
                  <a:gd name="T76" fmla="*/ 148 w 287"/>
                  <a:gd name="T77" fmla="*/ 121 h 267"/>
                  <a:gd name="T78" fmla="*/ 159 w 287"/>
                  <a:gd name="T79" fmla="*/ 134 h 267"/>
                  <a:gd name="T80" fmla="*/ 159 w 287"/>
                  <a:gd name="T81" fmla="*/ 134 h 267"/>
                  <a:gd name="T82" fmla="*/ 130 w 287"/>
                  <a:gd name="T83" fmla="*/ 163 h 267"/>
                  <a:gd name="T84" fmla="*/ 130 w 287"/>
                  <a:gd name="T85" fmla="*/ 163 h 267"/>
                  <a:gd name="T86" fmla="*/ 169 w 287"/>
                  <a:gd name="T87" fmla="*/ 231 h 267"/>
                  <a:gd name="T88" fmla="*/ 169 w 287"/>
                  <a:gd name="T89" fmla="*/ 231 h 267"/>
                  <a:gd name="T90" fmla="*/ 140 w 287"/>
                  <a:gd name="T91" fmla="*/ 248 h 267"/>
                  <a:gd name="T92" fmla="*/ 140 w 287"/>
                  <a:gd name="T93" fmla="*/ 248 h 267"/>
                  <a:gd name="T94" fmla="*/ 74 w 287"/>
                  <a:gd name="T95" fmla="*/ 143 h 267"/>
                  <a:gd name="T96" fmla="*/ 74 w 287"/>
                  <a:gd name="T97" fmla="*/ 143 h 267"/>
                  <a:gd name="T98" fmla="*/ 6 w 287"/>
                  <a:gd name="T99" fmla="*/ 39 h 267"/>
                  <a:gd name="T100" fmla="*/ 6 w 287"/>
                  <a:gd name="T101" fmla="*/ 39 h 267"/>
                  <a:gd name="T102" fmla="*/ 17 w 287"/>
                  <a:gd name="T103" fmla="*/ 17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7" h="267">
                    <a:moveTo>
                      <a:pt x="95" y="47"/>
                    </a:moveTo>
                    <a:lnTo>
                      <a:pt x="95" y="47"/>
                    </a:lnTo>
                    <a:cubicBezTo>
                      <a:pt x="79" y="47"/>
                      <a:pt x="65" y="47"/>
                      <a:pt x="49" y="46"/>
                    </a:cubicBezTo>
                    <a:lnTo>
                      <a:pt x="49" y="46"/>
                    </a:lnTo>
                    <a:cubicBezTo>
                      <a:pt x="58" y="58"/>
                      <a:pt x="66" y="68"/>
                      <a:pt x="74" y="80"/>
                    </a:cubicBezTo>
                    <a:lnTo>
                      <a:pt x="74" y="80"/>
                    </a:lnTo>
                    <a:cubicBezTo>
                      <a:pt x="79" y="69"/>
                      <a:pt x="83" y="59"/>
                      <a:pt x="90" y="50"/>
                    </a:cubicBezTo>
                    <a:lnTo>
                      <a:pt x="90" y="50"/>
                    </a:lnTo>
                    <a:cubicBezTo>
                      <a:pt x="92" y="48"/>
                      <a:pt x="94" y="48"/>
                      <a:pt x="95" y="47"/>
                    </a:cubicBezTo>
                    <a:close/>
                    <a:moveTo>
                      <a:pt x="17" y="17"/>
                    </a:moveTo>
                    <a:lnTo>
                      <a:pt x="17" y="17"/>
                    </a:lnTo>
                    <a:cubicBezTo>
                      <a:pt x="102" y="19"/>
                      <a:pt x="182" y="21"/>
                      <a:pt x="263" y="4"/>
                    </a:cubicBezTo>
                    <a:lnTo>
                      <a:pt x="263" y="4"/>
                    </a:lnTo>
                    <a:cubicBezTo>
                      <a:pt x="276" y="0"/>
                      <a:pt x="286" y="14"/>
                      <a:pt x="278" y="26"/>
                    </a:cubicBezTo>
                    <a:lnTo>
                      <a:pt x="278" y="26"/>
                    </a:lnTo>
                    <a:cubicBezTo>
                      <a:pt x="241" y="67"/>
                      <a:pt x="212" y="113"/>
                      <a:pt x="192" y="164"/>
                    </a:cubicBezTo>
                    <a:lnTo>
                      <a:pt x="192" y="164"/>
                    </a:lnTo>
                    <a:cubicBezTo>
                      <a:pt x="187" y="176"/>
                      <a:pt x="167" y="168"/>
                      <a:pt x="173" y="156"/>
                    </a:cubicBezTo>
                    <a:lnTo>
                      <a:pt x="173" y="156"/>
                    </a:lnTo>
                    <a:cubicBezTo>
                      <a:pt x="188" y="113"/>
                      <a:pt x="211" y="73"/>
                      <a:pt x="236" y="37"/>
                    </a:cubicBezTo>
                    <a:lnTo>
                      <a:pt x="236" y="37"/>
                    </a:lnTo>
                    <a:cubicBezTo>
                      <a:pt x="194" y="44"/>
                      <a:pt x="149" y="46"/>
                      <a:pt x="105" y="47"/>
                    </a:cubicBezTo>
                    <a:lnTo>
                      <a:pt x="105" y="47"/>
                    </a:lnTo>
                    <a:cubicBezTo>
                      <a:pt x="112" y="50"/>
                      <a:pt x="115" y="55"/>
                      <a:pt x="109" y="62"/>
                    </a:cubicBezTo>
                    <a:lnTo>
                      <a:pt x="109" y="62"/>
                    </a:lnTo>
                    <a:cubicBezTo>
                      <a:pt x="102" y="72"/>
                      <a:pt x="94" y="85"/>
                      <a:pt x="88" y="98"/>
                    </a:cubicBezTo>
                    <a:lnTo>
                      <a:pt x="88" y="98"/>
                    </a:lnTo>
                    <a:cubicBezTo>
                      <a:pt x="95" y="106"/>
                      <a:pt x="100" y="114"/>
                      <a:pt x="105" y="123"/>
                    </a:cubicBezTo>
                    <a:lnTo>
                      <a:pt x="105" y="123"/>
                    </a:lnTo>
                    <a:cubicBezTo>
                      <a:pt x="112" y="109"/>
                      <a:pt x="119" y="94"/>
                      <a:pt x="127" y="81"/>
                    </a:cubicBezTo>
                    <a:lnTo>
                      <a:pt x="127" y="81"/>
                    </a:lnTo>
                    <a:cubicBezTo>
                      <a:pt x="132" y="69"/>
                      <a:pt x="148" y="80"/>
                      <a:pt x="142" y="92"/>
                    </a:cubicBezTo>
                    <a:lnTo>
                      <a:pt x="142" y="92"/>
                    </a:lnTo>
                    <a:cubicBezTo>
                      <a:pt x="136" y="108"/>
                      <a:pt x="127" y="125"/>
                      <a:pt x="116" y="139"/>
                    </a:cubicBezTo>
                    <a:lnTo>
                      <a:pt x="116" y="139"/>
                    </a:lnTo>
                    <a:cubicBezTo>
                      <a:pt x="119" y="142"/>
                      <a:pt x="120" y="146"/>
                      <a:pt x="121" y="147"/>
                    </a:cubicBezTo>
                    <a:lnTo>
                      <a:pt x="121" y="147"/>
                    </a:lnTo>
                    <a:cubicBezTo>
                      <a:pt x="129" y="138"/>
                      <a:pt x="138" y="129"/>
                      <a:pt x="148" y="121"/>
                    </a:cubicBezTo>
                    <a:lnTo>
                      <a:pt x="148" y="121"/>
                    </a:lnTo>
                    <a:cubicBezTo>
                      <a:pt x="155" y="113"/>
                      <a:pt x="169" y="126"/>
                      <a:pt x="159" y="134"/>
                    </a:cubicBezTo>
                    <a:lnTo>
                      <a:pt x="159" y="134"/>
                    </a:lnTo>
                    <a:cubicBezTo>
                      <a:pt x="149" y="143"/>
                      <a:pt x="140" y="152"/>
                      <a:pt x="130" y="163"/>
                    </a:cubicBezTo>
                    <a:lnTo>
                      <a:pt x="130" y="163"/>
                    </a:lnTo>
                    <a:cubicBezTo>
                      <a:pt x="145" y="185"/>
                      <a:pt x="158" y="207"/>
                      <a:pt x="169" y="231"/>
                    </a:cubicBezTo>
                    <a:lnTo>
                      <a:pt x="169" y="231"/>
                    </a:lnTo>
                    <a:cubicBezTo>
                      <a:pt x="179" y="251"/>
                      <a:pt x="153" y="266"/>
                      <a:pt x="140" y="248"/>
                    </a:cubicBezTo>
                    <a:lnTo>
                      <a:pt x="140" y="248"/>
                    </a:lnTo>
                    <a:cubicBezTo>
                      <a:pt x="116" y="215"/>
                      <a:pt x="96" y="178"/>
                      <a:pt x="74" y="143"/>
                    </a:cubicBezTo>
                    <a:lnTo>
                      <a:pt x="74" y="143"/>
                    </a:lnTo>
                    <a:cubicBezTo>
                      <a:pt x="52" y="108"/>
                      <a:pt x="28" y="73"/>
                      <a:pt x="6" y="39"/>
                    </a:cubicBezTo>
                    <a:lnTo>
                      <a:pt x="6" y="39"/>
                    </a:lnTo>
                    <a:cubicBezTo>
                      <a:pt x="0" y="30"/>
                      <a:pt x="7" y="17"/>
                      <a:pt x="17" y="17"/>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82" name="Freeform 366">
                <a:extLst>
                  <a:ext uri="{FF2B5EF4-FFF2-40B4-BE49-F238E27FC236}">
                    <a16:creationId xmlns:a16="http://schemas.microsoft.com/office/drawing/2014/main" id="{FE708044-B2DE-A242-A0E3-DF06F1C27393}"/>
                  </a:ext>
                </a:extLst>
              </p:cNvPr>
              <p:cNvSpPr>
                <a:spLocks noChangeArrowheads="1"/>
              </p:cNvSpPr>
              <p:nvPr/>
            </p:nvSpPr>
            <p:spPr bwMode="auto">
              <a:xfrm>
                <a:off x="3599992" y="3922598"/>
                <a:ext cx="121518" cy="124438"/>
              </a:xfrm>
              <a:custGeom>
                <a:avLst/>
                <a:gdLst>
                  <a:gd name="T0" fmla="*/ 62 w 277"/>
                  <a:gd name="T1" fmla="*/ 188 h 285"/>
                  <a:gd name="T2" fmla="*/ 62 w 277"/>
                  <a:gd name="T3" fmla="*/ 188 h 285"/>
                  <a:gd name="T4" fmla="*/ 66 w 277"/>
                  <a:gd name="T5" fmla="*/ 233 h 285"/>
                  <a:gd name="T6" fmla="*/ 66 w 277"/>
                  <a:gd name="T7" fmla="*/ 233 h 285"/>
                  <a:gd name="T8" fmla="*/ 97 w 277"/>
                  <a:gd name="T9" fmla="*/ 205 h 285"/>
                  <a:gd name="T10" fmla="*/ 97 w 277"/>
                  <a:gd name="T11" fmla="*/ 205 h 285"/>
                  <a:gd name="T12" fmla="*/ 66 w 277"/>
                  <a:gd name="T13" fmla="*/ 192 h 285"/>
                  <a:gd name="T14" fmla="*/ 66 w 277"/>
                  <a:gd name="T15" fmla="*/ 192 h 285"/>
                  <a:gd name="T16" fmla="*/ 62 w 277"/>
                  <a:gd name="T17" fmla="*/ 188 h 285"/>
                  <a:gd name="T18" fmla="*/ 38 w 277"/>
                  <a:gd name="T19" fmla="*/ 267 h 285"/>
                  <a:gd name="T20" fmla="*/ 38 w 277"/>
                  <a:gd name="T21" fmla="*/ 267 h 285"/>
                  <a:gd name="T22" fmla="*/ 4 w 277"/>
                  <a:gd name="T23" fmla="*/ 24 h 285"/>
                  <a:gd name="T24" fmla="*/ 4 w 277"/>
                  <a:gd name="T25" fmla="*/ 24 h 285"/>
                  <a:gd name="T26" fmla="*/ 25 w 277"/>
                  <a:gd name="T27" fmla="*/ 8 h 285"/>
                  <a:gd name="T28" fmla="*/ 25 w 277"/>
                  <a:gd name="T29" fmla="*/ 8 h 285"/>
                  <a:gd name="T30" fmla="*/ 171 w 277"/>
                  <a:gd name="T31" fmla="*/ 82 h 285"/>
                  <a:gd name="T32" fmla="*/ 171 w 277"/>
                  <a:gd name="T33" fmla="*/ 82 h 285"/>
                  <a:gd name="T34" fmla="*/ 164 w 277"/>
                  <a:gd name="T35" fmla="*/ 101 h 285"/>
                  <a:gd name="T36" fmla="*/ 164 w 277"/>
                  <a:gd name="T37" fmla="*/ 101 h 285"/>
                  <a:gd name="T38" fmla="*/ 39 w 277"/>
                  <a:gd name="T39" fmla="*/ 47 h 285"/>
                  <a:gd name="T40" fmla="*/ 39 w 277"/>
                  <a:gd name="T41" fmla="*/ 47 h 285"/>
                  <a:gd name="T42" fmla="*/ 62 w 277"/>
                  <a:gd name="T43" fmla="*/ 177 h 285"/>
                  <a:gd name="T44" fmla="*/ 62 w 277"/>
                  <a:gd name="T45" fmla="*/ 177 h 285"/>
                  <a:gd name="T46" fmla="*/ 75 w 277"/>
                  <a:gd name="T47" fmla="*/ 172 h 285"/>
                  <a:gd name="T48" fmla="*/ 75 w 277"/>
                  <a:gd name="T49" fmla="*/ 172 h 285"/>
                  <a:gd name="T50" fmla="*/ 114 w 277"/>
                  <a:gd name="T51" fmla="*/ 189 h 285"/>
                  <a:gd name="T52" fmla="*/ 114 w 277"/>
                  <a:gd name="T53" fmla="*/ 189 h 285"/>
                  <a:gd name="T54" fmla="*/ 137 w 277"/>
                  <a:gd name="T55" fmla="*/ 171 h 285"/>
                  <a:gd name="T56" fmla="*/ 137 w 277"/>
                  <a:gd name="T57" fmla="*/ 171 h 285"/>
                  <a:gd name="T58" fmla="*/ 93 w 277"/>
                  <a:gd name="T59" fmla="*/ 154 h 285"/>
                  <a:gd name="T60" fmla="*/ 93 w 277"/>
                  <a:gd name="T61" fmla="*/ 154 h 285"/>
                  <a:gd name="T62" fmla="*/ 103 w 277"/>
                  <a:gd name="T63" fmla="*/ 137 h 285"/>
                  <a:gd name="T64" fmla="*/ 103 w 277"/>
                  <a:gd name="T65" fmla="*/ 137 h 285"/>
                  <a:gd name="T66" fmla="*/ 154 w 277"/>
                  <a:gd name="T67" fmla="*/ 159 h 285"/>
                  <a:gd name="T68" fmla="*/ 154 w 277"/>
                  <a:gd name="T69" fmla="*/ 159 h 285"/>
                  <a:gd name="T70" fmla="*/ 160 w 277"/>
                  <a:gd name="T71" fmla="*/ 154 h 285"/>
                  <a:gd name="T72" fmla="*/ 160 w 277"/>
                  <a:gd name="T73" fmla="*/ 154 h 285"/>
                  <a:gd name="T74" fmla="*/ 131 w 277"/>
                  <a:gd name="T75" fmla="*/ 130 h 285"/>
                  <a:gd name="T76" fmla="*/ 131 w 277"/>
                  <a:gd name="T77" fmla="*/ 130 h 285"/>
                  <a:gd name="T78" fmla="*/ 143 w 277"/>
                  <a:gd name="T79" fmla="*/ 116 h 285"/>
                  <a:gd name="T80" fmla="*/ 143 w 277"/>
                  <a:gd name="T81" fmla="*/ 116 h 285"/>
                  <a:gd name="T82" fmla="*/ 175 w 277"/>
                  <a:gd name="T83" fmla="*/ 142 h 285"/>
                  <a:gd name="T84" fmla="*/ 175 w 277"/>
                  <a:gd name="T85" fmla="*/ 142 h 285"/>
                  <a:gd name="T86" fmla="*/ 239 w 277"/>
                  <a:gd name="T87" fmla="*/ 99 h 285"/>
                  <a:gd name="T88" fmla="*/ 239 w 277"/>
                  <a:gd name="T89" fmla="*/ 99 h 285"/>
                  <a:gd name="T90" fmla="*/ 259 w 277"/>
                  <a:gd name="T91" fmla="*/ 126 h 285"/>
                  <a:gd name="T92" fmla="*/ 259 w 277"/>
                  <a:gd name="T93" fmla="*/ 126 h 285"/>
                  <a:gd name="T94" fmla="*/ 160 w 277"/>
                  <a:gd name="T95" fmla="*/ 201 h 285"/>
                  <a:gd name="T96" fmla="*/ 160 w 277"/>
                  <a:gd name="T97" fmla="*/ 201 h 285"/>
                  <a:gd name="T98" fmla="*/ 62 w 277"/>
                  <a:gd name="T99" fmla="*/ 277 h 285"/>
                  <a:gd name="T100" fmla="*/ 62 w 277"/>
                  <a:gd name="T101" fmla="*/ 277 h 285"/>
                  <a:gd name="T102" fmla="*/ 38 w 277"/>
                  <a:gd name="T103" fmla="*/ 267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7" h="285">
                    <a:moveTo>
                      <a:pt x="62" y="188"/>
                    </a:moveTo>
                    <a:lnTo>
                      <a:pt x="62" y="188"/>
                    </a:lnTo>
                    <a:cubicBezTo>
                      <a:pt x="63" y="202"/>
                      <a:pt x="64" y="218"/>
                      <a:pt x="66" y="233"/>
                    </a:cubicBezTo>
                    <a:lnTo>
                      <a:pt x="66" y="233"/>
                    </a:lnTo>
                    <a:cubicBezTo>
                      <a:pt x="76" y="223"/>
                      <a:pt x="87" y="214"/>
                      <a:pt x="97" y="205"/>
                    </a:cubicBezTo>
                    <a:lnTo>
                      <a:pt x="97" y="205"/>
                    </a:lnTo>
                    <a:cubicBezTo>
                      <a:pt x="87" y="202"/>
                      <a:pt x="76" y="198"/>
                      <a:pt x="66" y="192"/>
                    </a:cubicBezTo>
                    <a:lnTo>
                      <a:pt x="66" y="192"/>
                    </a:lnTo>
                    <a:cubicBezTo>
                      <a:pt x="64" y="191"/>
                      <a:pt x="63" y="189"/>
                      <a:pt x="62" y="188"/>
                    </a:cubicBezTo>
                    <a:close/>
                    <a:moveTo>
                      <a:pt x="38" y="267"/>
                    </a:moveTo>
                    <a:lnTo>
                      <a:pt x="38" y="267"/>
                    </a:lnTo>
                    <a:cubicBezTo>
                      <a:pt x="34" y="184"/>
                      <a:pt x="29" y="104"/>
                      <a:pt x="4" y="24"/>
                    </a:cubicBezTo>
                    <a:lnTo>
                      <a:pt x="4" y="24"/>
                    </a:lnTo>
                    <a:cubicBezTo>
                      <a:pt x="0" y="11"/>
                      <a:pt x="15" y="0"/>
                      <a:pt x="25" y="8"/>
                    </a:cubicBezTo>
                    <a:lnTo>
                      <a:pt x="25" y="8"/>
                    </a:lnTo>
                    <a:cubicBezTo>
                      <a:pt x="70" y="41"/>
                      <a:pt x="118" y="64"/>
                      <a:pt x="171" y="82"/>
                    </a:cubicBezTo>
                    <a:lnTo>
                      <a:pt x="171" y="82"/>
                    </a:lnTo>
                    <a:cubicBezTo>
                      <a:pt x="183" y="85"/>
                      <a:pt x="176" y="105"/>
                      <a:pt x="164" y="101"/>
                    </a:cubicBezTo>
                    <a:lnTo>
                      <a:pt x="164" y="101"/>
                    </a:lnTo>
                    <a:cubicBezTo>
                      <a:pt x="121" y="88"/>
                      <a:pt x="79" y="71"/>
                      <a:pt x="39" y="47"/>
                    </a:cubicBezTo>
                    <a:lnTo>
                      <a:pt x="39" y="47"/>
                    </a:lnTo>
                    <a:cubicBezTo>
                      <a:pt x="51" y="91"/>
                      <a:pt x="58" y="133"/>
                      <a:pt x="62" y="177"/>
                    </a:cubicBezTo>
                    <a:lnTo>
                      <a:pt x="62" y="177"/>
                    </a:lnTo>
                    <a:cubicBezTo>
                      <a:pt x="63" y="171"/>
                      <a:pt x="70" y="167"/>
                      <a:pt x="75" y="172"/>
                    </a:cubicBezTo>
                    <a:lnTo>
                      <a:pt x="75" y="172"/>
                    </a:lnTo>
                    <a:cubicBezTo>
                      <a:pt x="88" y="179"/>
                      <a:pt x="101" y="185"/>
                      <a:pt x="114" y="189"/>
                    </a:cubicBezTo>
                    <a:lnTo>
                      <a:pt x="114" y="189"/>
                    </a:lnTo>
                    <a:cubicBezTo>
                      <a:pt x="122" y="184"/>
                      <a:pt x="129" y="177"/>
                      <a:pt x="137" y="171"/>
                    </a:cubicBezTo>
                    <a:lnTo>
                      <a:pt x="137" y="171"/>
                    </a:lnTo>
                    <a:cubicBezTo>
                      <a:pt x="122" y="166"/>
                      <a:pt x="109" y="159"/>
                      <a:pt x="93" y="154"/>
                    </a:cubicBezTo>
                    <a:lnTo>
                      <a:pt x="93" y="154"/>
                    </a:lnTo>
                    <a:cubicBezTo>
                      <a:pt x="83" y="150"/>
                      <a:pt x="91" y="133"/>
                      <a:pt x="103" y="137"/>
                    </a:cubicBezTo>
                    <a:lnTo>
                      <a:pt x="103" y="137"/>
                    </a:lnTo>
                    <a:cubicBezTo>
                      <a:pt x="120" y="142"/>
                      <a:pt x="137" y="150"/>
                      <a:pt x="154" y="159"/>
                    </a:cubicBezTo>
                    <a:lnTo>
                      <a:pt x="154" y="159"/>
                    </a:lnTo>
                    <a:cubicBezTo>
                      <a:pt x="155" y="156"/>
                      <a:pt x="158" y="155"/>
                      <a:pt x="160" y="154"/>
                    </a:cubicBezTo>
                    <a:lnTo>
                      <a:pt x="160" y="154"/>
                    </a:lnTo>
                    <a:cubicBezTo>
                      <a:pt x="150" y="146"/>
                      <a:pt x="141" y="139"/>
                      <a:pt x="131" y="130"/>
                    </a:cubicBezTo>
                    <a:lnTo>
                      <a:pt x="131" y="130"/>
                    </a:lnTo>
                    <a:cubicBezTo>
                      <a:pt x="124" y="122"/>
                      <a:pt x="135" y="106"/>
                      <a:pt x="143" y="116"/>
                    </a:cubicBezTo>
                    <a:lnTo>
                      <a:pt x="143" y="116"/>
                    </a:lnTo>
                    <a:cubicBezTo>
                      <a:pt x="154" y="126"/>
                      <a:pt x="163" y="134"/>
                      <a:pt x="175" y="142"/>
                    </a:cubicBezTo>
                    <a:lnTo>
                      <a:pt x="175" y="142"/>
                    </a:lnTo>
                    <a:cubicBezTo>
                      <a:pt x="196" y="126"/>
                      <a:pt x="217" y="112"/>
                      <a:pt x="239" y="99"/>
                    </a:cubicBezTo>
                    <a:lnTo>
                      <a:pt x="239" y="99"/>
                    </a:lnTo>
                    <a:cubicBezTo>
                      <a:pt x="259" y="88"/>
                      <a:pt x="276" y="113"/>
                      <a:pt x="259" y="126"/>
                    </a:cubicBezTo>
                    <a:lnTo>
                      <a:pt x="259" y="126"/>
                    </a:lnTo>
                    <a:cubicBezTo>
                      <a:pt x="227" y="152"/>
                      <a:pt x="193" y="176"/>
                      <a:pt x="160" y="201"/>
                    </a:cubicBezTo>
                    <a:lnTo>
                      <a:pt x="160" y="201"/>
                    </a:lnTo>
                    <a:cubicBezTo>
                      <a:pt x="128" y="226"/>
                      <a:pt x="95" y="252"/>
                      <a:pt x="62" y="277"/>
                    </a:cubicBezTo>
                    <a:lnTo>
                      <a:pt x="62" y="277"/>
                    </a:lnTo>
                    <a:cubicBezTo>
                      <a:pt x="53" y="284"/>
                      <a:pt x="39" y="277"/>
                      <a:pt x="38" y="267"/>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83" name="Freeform 367">
                <a:extLst>
                  <a:ext uri="{FF2B5EF4-FFF2-40B4-BE49-F238E27FC236}">
                    <a16:creationId xmlns:a16="http://schemas.microsoft.com/office/drawing/2014/main" id="{DC01592D-CFC8-0347-9126-8F774D2AAFDC}"/>
                  </a:ext>
                </a:extLst>
              </p:cNvPr>
              <p:cNvSpPr>
                <a:spLocks noChangeArrowheads="1"/>
              </p:cNvSpPr>
              <p:nvPr/>
            </p:nvSpPr>
            <p:spPr bwMode="auto">
              <a:xfrm>
                <a:off x="3178337" y="3921134"/>
                <a:ext cx="117126" cy="125903"/>
              </a:xfrm>
              <a:custGeom>
                <a:avLst/>
                <a:gdLst>
                  <a:gd name="T0" fmla="*/ 167 w 268"/>
                  <a:gd name="T1" fmla="*/ 208 h 289"/>
                  <a:gd name="T2" fmla="*/ 167 w 268"/>
                  <a:gd name="T3" fmla="*/ 208 h 289"/>
                  <a:gd name="T4" fmla="*/ 201 w 268"/>
                  <a:gd name="T5" fmla="*/ 238 h 289"/>
                  <a:gd name="T6" fmla="*/ 201 w 268"/>
                  <a:gd name="T7" fmla="*/ 238 h 289"/>
                  <a:gd name="T8" fmla="*/ 204 w 268"/>
                  <a:gd name="T9" fmla="*/ 196 h 289"/>
                  <a:gd name="T10" fmla="*/ 204 w 268"/>
                  <a:gd name="T11" fmla="*/ 196 h 289"/>
                  <a:gd name="T12" fmla="*/ 174 w 268"/>
                  <a:gd name="T13" fmla="*/ 208 h 289"/>
                  <a:gd name="T14" fmla="*/ 174 w 268"/>
                  <a:gd name="T15" fmla="*/ 208 h 289"/>
                  <a:gd name="T16" fmla="*/ 167 w 268"/>
                  <a:gd name="T17" fmla="*/ 208 h 289"/>
                  <a:gd name="T18" fmla="*/ 205 w 268"/>
                  <a:gd name="T19" fmla="*/ 280 h 289"/>
                  <a:gd name="T20" fmla="*/ 205 w 268"/>
                  <a:gd name="T21" fmla="*/ 280 h 289"/>
                  <a:gd name="T22" fmla="*/ 11 w 268"/>
                  <a:gd name="T23" fmla="*/ 131 h 289"/>
                  <a:gd name="T24" fmla="*/ 11 w 268"/>
                  <a:gd name="T25" fmla="*/ 131 h 289"/>
                  <a:gd name="T26" fmla="*/ 15 w 268"/>
                  <a:gd name="T27" fmla="*/ 106 h 289"/>
                  <a:gd name="T28" fmla="*/ 15 w 268"/>
                  <a:gd name="T29" fmla="*/ 106 h 289"/>
                  <a:gd name="T30" fmla="*/ 171 w 268"/>
                  <a:gd name="T31" fmla="*/ 56 h 289"/>
                  <a:gd name="T32" fmla="*/ 171 w 268"/>
                  <a:gd name="T33" fmla="*/ 56 h 289"/>
                  <a:gd name="T34" fmla="*/ 180 w 268"/>
                  <a:gd name="T35" fmla="*/ 75 h 289"/>
                  <a:gd name="T36" fmla="*/ 180 w 268"/>
                  <a:gd name="T37" fmla="*/ 75 h 289"/>
                  <a:gd name="T38" fmla="*/ 54 w 268"/>
                  <a:gd name="T39" fmla="*/ 123 h 289"/>
                  <a:gd name="T40" fmla="*/ 54 w 268"/>
                  <a:gd name="T41" fmla="*/ 123 h 289"/>
                  <a:gd name="T42" fmla="*/ 159 w 268"/>
                  <a:gd name="T43" fmla="*/ 201 h 289"/>
                  <a:gd name="T44" fmla="*/ 159 w 268"/>
                  <a:gd name="T45" fmla="*/ 201 h 289"/>
                  <a:gd name="T46" fmla="*/ 166 w 268"/>
                  <a:gd name="T47" fmla="*/ 187 h 289"/>
                  <a:gd name="T48" fmla="*/ 166 w 268"/>
                  <a:gd name="T49" fmla="*/ 187 h 289"/>
                  <a:gd name="T50" fmla="*/ 207 w 268"/>
                  <a:gd name="T51" fmla="*/ 173 h 289"/>
                  <a:gd name="T52" fmla="*/ 207 w 268"/>
                  <a:gd name="T53" fmla="*/ 173 h 289"/>
                  <a:gd name="T54" fmla="*/ 209 w 268"/>
                  <a:gd name="T55" fmla="*/ 144 h 289"/>
                  <a:gd name="T56" fmla="*/ 209 w 268"/>
                  <a:gd name="T57" fmla="*/ 144 h 289"/>
                  <a:gd name="T58" fmla="*/ 166 w 268"/>
                  <a:gd name="T59" fmla="*/ 162 h 289"/>
                  <a:gd name="T60" fmla="*/ 166 w 268"/>
                  <a:gd name="T61" fmla="*/ 162 h 289"/>
                  <a:gd name="T62" fmla="*/ 161 w 268"/>
                  <a:gd name="T63" fmla="*/ 144 h 289"/>
                  <a:gd name="T64" fmla="*/ 161 w 268"/>
                  <a:gd name="T65" fmla="*/ 144 h 289"/>
                  <a:gd name="T66" fmla="*/ 212 w 268"/>
                  <a:gd name="T67" fmla="*/ 123 h 289"/>
                  <a:gd name="T68" fmla="*/ 212 w 268"/>
                  <a:gd name="T69" fmla="*/ 123 h 289"/>
                  <a:gd name="T70" fmla="*/ 213 w 268"/>
                  <a:gd name="T71" fmla="*/ 115 h 289"/>
                  <a:gd name="T72" fmla="*/ 213 w 268"/>
                  <a:gd name="T73" fmla="*/ 115 h 289"/>
                  <a:gd name="T74" fmla="*/ 176 w 268"/>
                  <a:gd name="T75" fmla="*/ 117 h 289"/>
                  <a:gd name="T76" fmla="*/ 176 w 268"/>
                  <a:gd name="T77" fmla="*/ 117 h 289"/>
                  <a:gd name="T78" fmla="*/ 175 w 268"/>
                  <a:gd name="T79" fmla="*/ 99 h 289"/>
                  <a:gd name="T80" fmla="*/ 175 w 268"/>
                  <a:gd name="T81" fmla="*/ 99 h 289"/>
                  <a:gd name="T82" fmla="*/ 216 w 268"/>
                  <a:gd name="T83" fmla="*/ 96 h 289"/>
                  <a:gd name="T84" fmla="*/ 216 w 268"/>
                  <a:gd name="T85" fmla="*/ 96 h 289"/>
                  <a:gd name="T86" fmla="*/ 232 w 268"/>
                  <a:gd name="T87" fmla="*/ 20 h 289"/>
                  <a:gd name="T88" fmla="*/ 232 w 268"/>
                  <a:gd name="T89" fmla="*/ 20 h 289"/>
                  <a:gd name="T90" fmla="*/ 266 w 268"/>
                  <a:gd name="T91" fmla="*/ 27 h 289"/>
                  <a:gd name="T92" fmla="*/ 266 w 268"/>
                  <a:gd name="T93" fmla="*/ 27 h 289"/>
                  <a:gd name="T94" fmla="*/ 246 w 268"/>
                  <a:gd name="T95" fmla="*/ 149 h 289"/>
                  <a:gd name="T96" fmla="*/ 246 w 268"/>
                  <a:gd name="T97" fmla="*/ 149 h 289"/>
                  <a:gd name="T98" fmla="*/ 230 w 268"/>
                  <a:gd name="T99" fmla="*/ 272 h 289"/>
                  <a:gd name="T100" fmla="*/ 230 w 268"/>
                  <a:gd name="T101" fmla="*/ 272 h 289"/>
                  <a:gd name="T102" fmla="*/ 205 w 268"/>
                  <a:gd name="T103" fmla="*/ 280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68" h="289">
                    <a:moveTo>
                      <a:pt x="167" y="208"/>
                    </a:moveTo>
                    <a:lnTo>
                      <a:pt x="167" y="208"/>
                    </a:lnTo>
                    <a:cubicBezTo>
                      <a:pt x="179" y="219"/>
                      <a:pt x="191" y="228"/>
                      <a:pt x="201" y="238"/>
                    </a:cubicBezTo>
                    <a:lnTo>
                      <a:pt x="201" y="238"/>
                    </a:lnTo>
                    <a:cubicBezTo>
                      <a:pt x="203" y="225"/>
                      <a:pt x="204" y="211"/>
                      <a:pt x="204" y="196"/>
                    </a:cubicBezTo>
                    <a:lnTo>
                      <a:pt x="204" y="196"/>
                    </a:lnTo>
                    <a:cubicBezTo>
                      <a:pt x="195" y="201"/>
                      <a:pt x="184" y="205"/>
                      <a:pt x="174" y="208"/>
                    </a:cubicBezTo>
                    <a:lnTo>
                      <a:pt x="174" y="208"/>
                    </a:lnTo>
                    <a:cubicBezTo>
                      <a:pt x="171" y="208"/>
                      <a:pt x="170" y="208"/>
                      <a:pt x="167" y="208"/>
                    </a:cubicBezTo>
                    <a:close/>
                    <a:moveTo>
                      <a:pt x="205" y="280"/>
                    </a:moveTo>
                    <a:lnTo>
                      <a:pt x="205" y="280"/>
                    </a:lnTo>
                    <a:cubicBezTo>
                      <a:pt x="145" y="225"/>
                      <a:pt x="84" y="170"/>
                      <a:pt x="11" y="131"/>
                    </a:cubicBezTo>
                    <a:lnTo>
                      <a:pt x="11" y="131"/>
                    </a:lnTo>
                    <a:cubicBezTo>
                      <a:pt x="0" y="125"/>
                      <a:pt x="2" y="107"/>
                      <a:pt x="15" y="106"/>
                    </a:cubicBezTo>
                    <a:lnTo>
                      <a:pt x="15" y="106"/>
                    </a:lnTo>
                    <a:cubicBezTo>
                      <a:pt x="70" y="98"/>
                      <a:pt x="121" y="81"/>
                      <a:pt x="171" y="56"/>
                    </a:cubicBezTo>
                    <a:lnTo>
                      <a:pt x="171" y="56"/>
                    </a:lnTo>
                    <a:cubicBezTo>
                      <a:pt x="182" y="50"/>
                      <a:pt x="191" y="69"/>
                      <a:pt x="180" y="75"/>
                    </a:cubicBezTo>
                    <a:lnTo>
                      <a:pt x="180" y="75"/>
                    </a:lnTo>
                    <a:cubicBezTo>
                      <a:pt x="140" y="96"/>
                      <a:pt x="98" y="112"/>
                      <a:pt x="54" y="123"/>
                    </a:cubicBezTo>
                    <a:lnTo>
                      <a:pt x="54" y="123"/>
                    </a:lnTo>
                    <a:cubicBezTo>
                      <a:pt x="91" y="146"/>
                      <a:pt x="126" y="173"/>
                      <a:pt x="159" y="201"/>
                    </a:cubicBezTo>
                    <a:lnTo>
                      <a:pt x="159" y="201"/>
                    </a:lnTo>
                    <a:cubicBezTo>
                      <a:pt x="157" y="195"/>
                      <a:pt x="158" y="188"/>
                      <a:pt x="166" y="187"/>
                    </a:cubicBezTo>
                    <a:lnTo>
                      <a:pt x="166" y="187"/>
                    </a:lnTo>
                    <a:cubicBezTo>
                      <a:pt x="179" y="184"/>
                      <a:pt x="193" y="179"/>
                      <a:pt x="207" y="173"/>
                    </a:cubicBezTo>
                    <a:lnTo>
                      <a:pt x="207" y="173"/>
                    </a:lnTo>
                    <a:cubicBezTo>
                      <a:pt x="207" y="163"/>
                      <a:pt x="208" y="154"/>
                      <a:pt x="209" y="144"/>
                    </a:cubicBezTo>
                    <a:lnTo>
                      <a:pt x="209" y="144"/>
                    </a:lnTo>
                    <a:cubicBezTo>
                      <a:pt x="195" y="149"/>
                      <a:pt x="180" y="155"/>
                      <a:pt x="166" y="162"/>
                    </a:cubicBezTo>
                    <a:lnTo>
                      <a:pt x="166" y="162"/>
                    </a:lnTo>
                    <a:cubicBezTo>
                      <a:pt x="154" y="166"/>
                      <a:pt x="149" y="149"/>
                      <a:pt x="161" y="144"/>
                    </a:cubicBezTo>
                    <a:lnTo>
                      <a:pt x="161" y="144"/>
                    </a:lnTo>
                    <a:cubicBezTo>
                      <a:pt x="176" y="134"/>
                      <a:pt x="193" y="129"/>
                      <a:pt x="212" y="123"/>
                    </a:cubicBezTo>
                    <a:lnTo>
                      <a:pt x="212" y="123"/>
                    </a:lnTo>
                    <a:cubicBezTo>
                      <a:pt x="213" y="120"/>
                      <a:pt x="213" y="117"/>
                      <a:pt x="213" y="115"/>
                    </a:cubicBezTo>
                    <a:lnTo>
                      <a:pt x="213" y="115"/>
                    </a:lnTo>
                    <a:cubicBezTo>
                      <a:pt x="201" y="117"/>
                      <a:pt x="188" y="117"/>
                      <a:pt x="176" y="117"/>
                    </a:cubicBezTo>
                    <a:lnTo>
                      <a:pt x="176" y="117"/>
                    </a:lnTo>
                    <a:cubicBezTo>
                      <a:pt x="165" y="117"/>
                      <a:pt x="163" y="99"/>
                      <a:pt x="175" y="99"/>
                    </a:cubicBezTo>
                    <a:lnTo>
                      <a:pt x="175" y="99"/>
                    </a:lnTo>
                    <a:cubicBezTo>
                      <a:pt x="188" y="99"/>
                      <a:pt x="203" y="99"/>
                      <a:pt x="216" y="96"/>
                    </a:cubicBezTo>
                    <a:lnTo>
                      <a:pt x="216" y="96"/>
                    </a:lnTo>
                    <a:cubicBezTo>
                      <a:pt x="220" y="71"/>
                      <a:pt x="225" y="45"/>
                      <a:pt x="232" y="20"/>
                    </a:cubicBezTo>
                    <a:lnTo>
                      <a:pt x="232" y="20"/>
                    </a:lnTo>
                    <a:cubicBezTo>
                      <a:pt x="237" y="0"/>
                      <a:pt x="267" y="4"/>
                      <a:pt x="266" y="27"/>
                    </a:cubicBezTo>
                    <a:lnTo>
                      <a:pt x="266" y="27"/>
                    </a:lnTo>
                    <a:cubicBezTo>
                      <a:pt x="260" y="67"/>
                      <a:pt x="253" y="108"/>
                      <a:pt x="246" y="149"/>
                    </a:cubicBezTo>
                    <a:lnTo>
                      <a:pt x="246" y="149"/>
                    </a:lnTo>
                    <a:cubicBezTo>
                      <a:pt x="241" y="191"/>
                      <a:pt x="236" y="232"/>
                      <a:pt x="230" y="272"/>
                    </a:cubicBezTo>
                    <a:lnTo>
                      <a:pt x="230" y="272"/>
                    </a:lnTo>
                    <a:cubicBezTo>
                      <a:pt x="228" y="283"/>
                      <a:pt x="213" y="288"/>
                      <a:pt x="205" y="280"/>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84" name="Freeform 368">
                <a:extLst>
                  <a:ext uri="{FF2B5EF4-FFF2-40B4-BE49-F238E27FC236}">
                    <a16:creationId xmlns:a16="http://schemas.microsoft.com/office/drawing/2014/main" id="{81B1571E-5EC5-5A4E-B6C4-92FCE2B50624}"/>
                  </a:ext>
                </a:extLst>
              </p:cNvPr>
              <p:cNvSpPr>
                <a:spLocks noChangeArrowheads="1"/>
              </p:cNvSpPr>
              <p:nvPr/>
            </p:nvSpPr>
            <p:spPr bwMode="auto">
              <a:xfrm>
                <a:off x="2988007" y="3921134"/>
                <a:ext cx="117126" cy="125903"/>
              </a:xfrm>
              <a:custGeom>
                <a:avLst/>
                <a:gdLst>
                  <a:gd name="T0" fmla="*/ 175 w 271"/>
                  <a:gd name="T1" fmla="*/ 194 h 291"/>
                  <a:gd name="T2" fmla="*/ 175 w 271"/>
                  <a:gd name="T3" fmla="*/ 194 h 291"/>
                  <a:gd name="T4" fmla="*/ 218 w 271"/>
                  <a:gd name="T5" fmla="*/ 182 h 291"/>
                  <a:gd name="T6" fmla="*/ 218 w 271"/>
                  <a:gd name="T7" fmla="*/ 182 h 291"/>
                  <a:gd name="T8" fmla="*/ 185 w 271"/>
                  <a:gd name="T9" fmla="*/ 157 h 291"/>
                  <a:gd name="T10" fmla="*/ 185 w 271"/>
                  <a:gd name="T11" fmla="*/ 157 h 291"/>
                  <a:gd name="T12" fmla="*/ 177 w 271"/>
                  <a:gd name="T13" fmla="*/ 190 h 291"/>
                  <a:gd name="T14" fmla="*/ 177 w 271"/>
                  <a:gd name="T15" fmla="*/ 190 h 291"/>
                  <a:gd name="T16" fmla="*/ 175 w 271"/>
                  <a:gd name="T17" fmla="*/ 194 h 291"/>
                  <a:gd name="T18" fmla="*/ 256 w 271"/>
                  <a:gd name="T19" fmla="*/ 202 h 291"/>
                  <a:gd name="T20" fmla="*/ 256 w 271"/>
                  <a:gd name="T21" fmla="*/ 202 h 291"/>
                  <a:gd name="T22" fmla="*/ 25 w 271"/>
                  <a:gd name="T23" fmla="*/ 284 h 291"/>
                  <a:gd name="T24" fmla="*/ 25 w 271"/>
                  <a:gd name="T25" fmla="*/ 284 h 291"/>
                  <a:gd name="T26" fmla="*/ 5 w 271"/>
                  <a:gd name="T27" fmla="*/ 267 h 291"/>
                  <a:gd name="T28" fmla="*/ 5 w 271"/>
                  <a:gd name="T29" fmla="*/ 267 h 291"/>
                  <a:gd name="T30" fmla="*/ 47 w 271"/>
                  <a:gd name="T31" fmla="*/ 109 h 291"/>
                  <a:gd name="T32" fmla="*/ 47 w 271"/>
                  <a:gd name="T33" fmla="*/ 109 h 291"/>
                  <a:gd name="T34" fmla="*/ 69 w 271"/>
                  <a:gd name="T35" fmla="*/ 111 h 291"/>
                  <a:gd name="T36" fmla="*/ 69 w 271"/>
                  <a:gd name="T37" fmla="*/ 111 h 291"/>
                  <a:gd name="T38" fmla="*/ 42 w 271"/>
                  <a:gd name="T39" fmla="*/ 244 h 291"/>
                  <a:gd name="T40" fmla="*/ 42 w 271"/>
                  <a:gd name="T41" fmla="*/ 244 h 291"/>
                  <a:gd name="T42" fmla="*/ 164 w 271"/>
                  <a:gd name="T43" fmla="*/ 198 h 291"/>
                  <a:gd name="T44" fmla="*/ 164 w 271"/>
                  <a:gd name="T45" fmla="*/ 198 h 291"/>
                  <a:gd name="T46" fmla="*/ 156 w 271"/>
                  <a:gd name="T47" fmla="*/ 185 h 291"/>
                  <a:gd name="T48" fmla="*/ 156 w 271"/>
                  <a:gd name="T49" fmla="*/ 185 h 291"/>
                  <a:gd name="T50" fmla="*/ 165 w 271"/>
                  <a:gd name="T51" fmla="*/ 143 h 291"/>
                  <a:gd name="T52" fmla="*/ 165 w 271"/>
                  <a:gd name="T53" fmla="*/ 143 h 291"/>
                  <a:gd name="T54" fmla="*/ 143 w 271"/>
                  <a:gd name="T55" fmla="*/ 125 h 291"/>
                  <a:gd name="T56" fmla="*/ 143 w 271"/>
                  <a:gd name="T57" fmla="*/ 125 h 291"/>
                  <a:gd name="T58" fmla="*/ 135 w 271"/>
                  <a:gd name="T59" fmla="*/ 171 h 291"/>
                  <a:gd name="T60" fmla="*/ 135 w 271"/>
                  <a:gd name="T61" fmla="*/ 171 h 291"/>
                  <a:gd name="T62" fmla="*/ 115 w 271"/>
                  <a:gd name="T63" fmla="*/ 165 h 291"/>
                  <a:gd name="T64" fmla="*/ 115 w 271"/>
                  <a:gd name="T65" fmla="*/ 165 h 291"/>
                  <a:gd name="T66" fmla="*/ 127 w 271"/>
                  <a:gd name="T67" fmla="*/ 111 h 291"/>
                  <a:gd name="T68" fmla="*/ 127 w 271"/>
                  <a:gd name="T69" fmla="*/ 111 h 291"/>
                  <a:gd name="T70" fmla="*/ 121 w 271"/>
                  <a:gd name="T71" fmla="*/ 106 h 291"/>
                  <a:gd name="T72" fmla="*/ 121 w 271"/>
                  <a:gd name="T73" fmla="*/ 106 h 291"/>
                  <a:gd name="T74" fmla="*/ 104 w 271"/>
                  <a:gd name="T75" fmla="*/ 138 h 291"/>
                  <a:gd name="T76" fmla="*/ 104 w 271"/>
                  <a:gd name="T77" fmla="*/ 138 h 291"/>
                  <a:gd name="T78" fmla="*/ 86 w 271"/>
                  <a:gd name="T79" fmla="*/ 130 h 291"/>
                  <a:gd name="T80" fmla="*/ 86 w 271"/>
                  <a:gd name="T81" fmla="*/ 130 h 291"/>
                  <a:gd name="T82" fmla="*/ 108 w 271"/>
                  <a:gd name="T83" fmla="*/ 93 h 291"/>
                  <a:gd name="T84" fmla="*/ 108 w 271"/>
                  <a:gd name="T85" fmla="*/ 93 h 291"/>
                  <a:gd name="T86" fmla="*/ 52 w 271"/>
                  <a:gd name="T87" fmla="*/ 39 h 291"/>
                  <a:gd name="T88" fmla="*/ 52 w 271"/>
                  <a:gd name="T89" fmla="*/ 39 h 291"/>
                  <a:gd name="T90" fmla="*/ 73 w 271"/>
                  <a:gd name="T91" fmla="*/ 14 h 291"/>
                  <a:gd name="T92" fmla="*/ 73 w 271"/>
                  <a:gd name="T93" fmla="*/ 14 h 291"/>
                  <a:gd name="T94" fmla="*/ 167 w 271"/>
                  <a:gd name="T95" fmla="*/ 97 h 291"/>
                  <a:gd name="T96" fmla="*/ 167 w 271"/>
                  <a:gd name="T97" fmla="*/ 97 h 291"/>
                  <a:gd name="T98" fmla="*/ 261 w 271"/>
                  <a:gd name="T99" fmla="*/ 177 h 291"/>
                  <a:gd name="T100" fmla="*/ 261 w 271"/>
                  <a:gd name="T101" fmla="*/ 177 h 291"/>
                  <a:gd name="T102" fmla="*/ 256 w 271"/>
                  <a:gd name="T103" fmla="*/ 202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1" h="291">
                    <a:moveTo>
                      <a:pt x="175" y="194"/>
                    </a:moveTo>
                    <a:lnTo>
                      <a:pt x="175" y="194"/>
                    </a:lnTo>
                    <a:cubicBezTo>
                      <a:pt x="189" y="190"/>
                      <a:pt x="203" y="186"/>
                      <a:pt x="218" y="182"/>
                    </a:cubicBezTo>
                    <a:lnTo>
                      <a:pt x="218" y="182"/>
                    </a:lnTo>
                    <a:cubicBezTo>
                      <a:pt x="206" y="175"/>
                      <a:pt x="196" y="167"/>
                      <a:pt x="185" y="157"/>
                    </a:cubicBezTo>
                    <a:lnTo>
                      <a:pt x="185" y="157"/>
                    </a:lnTo>
                    <a:cubicBezTo>
                      <a:pt x="184" y="168"/>
                      <a:pt x="181" y="180"/>
                      <a:pt x="177" y="190"/>
                    </a:cubicBezTo>
                    <a:lnTo>
                      <a:pt x="177" y="190"/>
                    </a:lnTo>
                    <a:cubicBezTo>
                      <a:pt x="177" y="192"/>
                      <a:pt x="175" y="193"/>
                      <a:pt x="175" y="194"/>
                    </a:cubicBezTo>
                    <a:close/>
                    <a:moveTo>
                      <a:pt x="256" y="202"/>
                    </a:moveTo>
                    <a:lnTo>
                      <a:pt x="256" y="202"/>
                    </a:lnTo>
                    <a:cubicBezTo>
                      <a:pt x="176" y="223"/>
                      <a:pt x="98" y="244"/>
                      <a:pt x="25" y="284"/>
                    </a:cubicBezTo>
                    <a:lnTo>
                      <a:pt x="25" y="284"/>
                    </a:lnTo>
                    <a:cubicBezTo>
                      <a:pt x="13" y="290"/>
                      <a:pt x="0" y="278"/>
                      <a:pt x="5" y="267"/>
                    </a:cubicBezTo>
                    <a:lnTo>
                      <a:pt x="5" y="267"/>
                    </a:lnTo>
                    <a:cubicBezTo>
                      <a:pt x="29" y="217"/>
                      <a:pt x="42" y="164"/>
                      <a:pt x="47" y="109"/>
                    </a:cubicBezTo>
                    <a:lnTo>
                      <a:pt x="47" y="109"/>
                    </a:lnTo>
                    <a:cubicBezTo>
                      <a:pt x="50" y="97"/>
                      <a:pt x="71" y="98"/>
                      <a:pt x="69" y="111"/>
                    </a:cubicBezTo>
                    <a:lnTo>
                      <a:pt x="69" y="111"/>
                    </a:lnTo>
                    <a:cubicBezTo>
                      <a:pt x="65" y="157"/>
                      <a:pt x="55" y="202"/>
                      <a:pt x="42" y="244"/>
                    </a:cubicBezTo>
                    <a:lnTo>
                      <a:pt x="42" y="244"/>
                    </a:lnTo>
                    <a:cubicBezTo>
                      <a:pt x="80" y="224"/>
                      <a:pt x="122" y="210"/>
                      <a:pt x="164" y="198"/>
                    </a:cubicBezTo>
                    <a:lnTo>
                      <a:pt x="164" y="198"/>
                    </a:lnTo>
                    <a:cubicBezTo>
                      <a:pt x="159" y="197"/>
                      <a:pt x="152" y="193"/>
                      <a:pt x="156" y="185"/>
                    </a:cubicBezTo>
                    <a:lnTo>
                      <a:pt x="156" y="185"/>
                    </a:lnTo>
                    <a:cubicBezTo>
                      <a:pt x="160" y="172"/>
                      <a:pt x="164" y="157"/>
                      <a:pt x="165" y="143"/>
                    </a:cubicBezTo>
                    <a:lnTo>
                      <a:pt x="165" y="143"/>
                    </a:lnTo>
                    <a:cubicBezTo>
                      <a:pt x="159" y="136"/>
                      <a:pt x="151" y="131"/>
                      <a:pt x="143" y="125"/>
                    </a:cubicBezTo>
                    <a:lnTo>
                      <a:pt x="143" y="125"/>
                    </a:lnTo>
                    <a:cubicBezTo>
                      <a:pt x="139" y="140"/>
                      <a:pt x="138" y="156"/>
                      <a:pt x="135" y="171"/>
                    </a:cubicBezTo>
                    <a:lnTo>
                      <a:pt x="135" y="171"/>
                    </a:lnTo>
                    <a:cubicBezTo>
                      <a:pt x="132" y="184"/>
                      <a:pt x="114" y="177"/>
                      <a:pt x="115" y="165"/>
                    </a:cubicBezTo>
                    <a:lnTo>
                      <a:pt x="115" y="165"/>
                    </a:lnTo>
                    <a:cubicBezTo>
                      <a:pt x="118" y="148"/>
                      <a:pt x="122" y="130"/>
                      <a:pt x="127" y="111"/>
                    </a:cubicBezTo>
                    <a:lnTo>
                      <a:pt x="127" y="111"/>
                    </a:lnTo>
                    <a:cubicBezTo>
                      <a:pt x="125" y="110"/>
                      <a:pt x="122" y="108"/>
                      <a:pt x="121" y="106"/>
                    </a:cubicBezTo>
                    <a:lnTo>
                      <a:pt x="121" y="106"/>
                    </a:lnTo>
                    <a:cubicBezTo>
                      <a:pt x="115" y="117"/>
                      <a:pt x="110" y="127"/>
                      <a:pt x="104" y="138"/>
                    </a:cubicBezTo>
                    <a:lnTo>
                      <a:pt x="104" y="138"/>
                    </a:lnTo>
                    <a:cubicBezTo>
                      <a:pt x="97" y="148"/>
                      <a:pt x="80" y="139"/>
                      <a:pt x="86" y="130"/>
                    </a:cubicBezTo>
                    <a:lnTo>
                      <a:pt x="86" y="130"/>
                    </a:lnTo>
                    <a:cubicBezTo>
                      <a:pt x="94" y="118"/>
                      <a:pt x="102" y="106"/>
                      <a:pt x="108" y="93"/>
                    </a:cubicBezTo>
                    <a:lnTo>
                      <a:pt x="108" y="93"/>
                    </a:lnTo>
                    <a:cubicBezTo>
                      <a:pt x="86" y="76"/>
                      <a:pt x="68" y="58"/>
                      <a:pt x="52" y="39"/>
                    </a:cubicBezTo>
                    <a:lnTo>
                      <a:pt x="52" y="39"/>
                    </a:lnTo>
                    <a:cubicBezTo>
                      <a:pt x="37" y="22"/>
                      <a:pt x="58" y="0"/>
                      <a:pt x="73" y="14"/>
                    </a:cubicBezTo>
                    <a:lnTo>
                      <a:pt x="73" y="14"/>
                    </a:lnTo>
                    <a:cubicBezTo>
                      <a:pt x="106" y="41"/>
                      <a:pt x="136" y="69"/>
                      <a:pt x="167" y="97"/>
                    </a:cubicBezTo>
                    <a:lnTo>
                      <a:pt x="167" y="97"/>
                    </a:lnTo>
                    <a:cubicBezTo>
                      <a:pt x="199" y="123"/>
                      <a:pt x="231" y="150"/>
                      <a:pt x="261" y="177"/>
                    </a:cubicBezTo>
                    <a:lnTo>
                      <a:pt x="261" y="177"/>
                    </a:lnTo>
                    <a:cubicBezTo>
                      <a:pt x="270" y="185"/>
                      <a:pt x="266" y="200"/>
                      <a:pt x="256" y="202"/>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85" name="Freeform 369">
                <a:extLst>
                  <a:ext uri="{FF2B5EF4-FFF2-40B4-BE49-F238E27FC236}">
                    <a16:creationId xmlns:a16="http://schemas.microsoft.com/office/drawing/2014/main" id="{A889EF57-E90C-9149-B1CA-0A4C14EBB431}"/>
                  </a:ext>
                </a:extLst>
              </p:cNvPr>
              <p:cNvSpPr>
                <a:spLocks noChangeArrowheads="1"/>
              </p:cNvSpPr>
              <p:nvPr/>
            </p:nvSpPr>
            <p:spPr bwMode="auto">
              <a:xfrm>
                <a:off x="4623382" y="3916742"/>
                <a:ext cx="125911" cy="115654"/>
              </a:xfrm>
              <a:custGeom>
                <a:avLst/>
                <a:gdLst>
                  <a:gd name="T0" fmla="*/ 191 w 287"/>
                  <a:gd name="T1" fmla="*/ 221 h 265"/>
                  <a:gd name="T2" fmla="*/ 191 w 287"/>
                  <a:gd name="T3" fmla="*/ 221 h 265"/>
                  <a:gd name="T4" fmla="*/ 236 w 287"/>
                  <a:gd name="T5" fmla="*/ 222 h 265"/>
                  <a:gd name="T6" fmla="*/ 236 w 287"/>
                  <a:gd name="T7" fmla="*/ 222 h 265"/>
                  <a:gd name="T8" fmla="*/ 212 w 287"/>
                  <a:gd name="T9" fmla="*/ 188 h 265"/>
                  <a:gd name="T10" fmla="*/ 212 w 287"/>
                  <a:gd name="T11" fmla="*/ 188 h 265"/>
                  <a:gd name="T12" fmla="*/ 195 w 287"/>
                  <a:gd name="T13" fmla="*/ 217 h 265"/>
                  <a:gd name="T14" fmla="*/ 195 w 287"/>
                  <a:gd name="T15" fmla="*/ 217 h 265"/>
                  <a:gd name="T16" fmla="*/ 191 w 287"/>
                  <a:gd name="T17" fmla="*/ 221 h 265"/>
                  <a:gd name="T18" fmla="*/ 268 w 287"/>
                  <a:gd name="T19" fmla="*/ 253 h 265"/>
                  <a:gd name="T20" fmla="*/ 268 w 287"/>
                  <a:gd name="T21" fmla="*/ 253 h 265"/>
                  <a:gd name="T22" fmla="*/ 22 w 287"/>
                  <a:gd name="T23" fmla="*/ 262 h 265"/>
                  <a:gd name="T24" fmla="*/ 22 w 287"/>
                  <a:gd name="T25" fmla="*/ 262 h 265"/>
                  <a:gd name="T26" fmla="*/ 9 w 287"/>
                  <a:gd name="T27" fmla="*/ 239 h 265"/>
                  <a:gd name="T28" fmla="*/ 9 w 287"/>
                  <a:gd name="T29" fmla="*/ 239 h 265"/>
                  <a:gd name="T30" fmla="*/ 97 w 287"/>
                  <a:gd name="T31" fmla="*/ 103 h 265"/>
                  <a:gd name="T32" fmla="*/ 97 w 287"/>
                  <a:gd name="T33" fmla="*/ 103 h 265"/>
                  <a:gd name="T34" fmla="*/ 116 w 287"/>
                  <a:gd name="T35" fmla="*/ 111 h 265"/>
                  <a:gd name="T36" fmla="*/ 116 w 287"/>
                  <a:gd name="T37" fmla="*/ 111 h 265"/>
                  <a:gd name="T38" fmla="*/ 49 w 287"/>
                  <a:gd name="T39" fmla="*/ 229 h 265"/>
                  <a:gd name="T40" fmla="*/ 49 w 287"/>
                  <a:gd name="T41" fmla="*/ 229 h 265"/>
                  <a:gd name="T42" fmla="*/ 181 w 287"/>
                  <a:gd name="T43" fmla="*/ 221 h 265"/>
                  <a:gd name="T44" fmla="*/ 181 w 287"/>
                  <a:gd name="T45" fmla="*/ 221 h 265"/>
                  <a:gd name="T46" fmla="*/ 177 w 287"/>
                  <a:gd name="T47" fmla="*/ 205 h 265"/>
                  <a:gd name="T48" fmla="*/ 177 w 287"/>
                  <a:gd name="T49" fmla="*/ 205 h 265"/>
                  <a:gd name="T50" fmla="*/ 199 w 287"/>
                  <a:gd name="T51" fmla="*/ 170 h 265"/>
                  <a:gd name="T52" fmla="*/ 199 w 287"/>
                  <a:gd name="T53" fmla="*/ 170 h 265"/>
                  <a:gd name="T54" fmla="*/ 182 w 287"/>
                  <a:gd name="T55" fmla="*/ 145 h 265"/>
                  <a:gd name="T56" fmla="*/ 182 w 287"/>
                  <a:gd name="T57" fmla="*/ 145 h 265"/>
                  <a:gd name="T58" fmla="*/ 161 w 287"/>
                  <a:gd name="T59" fmla="*/ 185 h 265"/>
                  <a:gd name="T60" fmla="*/ 161 w 287"/>
                  <a:gd name="T61" fmla="*/ 185 h 265"/>
                  <a:gd name="T62" fmla="*/ 144 w 287"/>
                  <a:gd name="T63" fmla="*/ 176 h 265"/>
                  <a:gd name="T64" fmla="*/ 144 w 287"/>
                  <a:gd name="T65" fmla="*/ 176 h 265"/>
                  <a:gd name="T66" fmla="*/ 170 w 287"/>
                  <a:gd name="T67" fmla="*/ 128 h 265"/>
                  <a:gd name="T68" fmla="*/ 170 w 287"/>
                  <a:gd name="T69" fmla="*/ 128 h 265"/>
                  <a:gd name="T70" fmla="*/ 166 w 287"/>
                  <a:gd name="T71" fmla="*/ 120 h 265"/>
                  <a:gd name="T72" fmla="*/ 166 w 287"/>
                  <a:gd name="T73" fmla="*/ 120 h 265"/>
                  <a:gd name="T74" fmla="*/ 141 w 287"/>
                  <a:gd name="T75" fmla="*/ 146 h 265"/>
                  <a:gd name="T76" fmla="*/ 141 w 287"/>
                  <a:gd name="T77" fmla="*/ 146 h 265"/>
                  <a:gd name="T78" fmla="*/ 128 w 287"/>
                  <a:gd name="T79" fmla="*/ 132 h 265"/>
                  <a:gd name="T80" fmla="*/ 128 w 287"/>
                  <a:gd name="T81" fmla="*/ 132 h 265"/>
                  <a:gd name="T82" fmla="*/ 157 w 287"/>
                  <a:gd name="T83" fmla="*/ 104 h 265"/>
                  <a:gd name="T84" fmla="*/ 157 w 287"/>
                  <a:gd name="T85" fmla="*/ 104 h 265"/>
                  <a:gd name="T86" fmla="*/ 120 w 287"/>
                  <a:gd name="T87" fmla="*/ 36 h 265"/>
                  <a:gd name="T88" fmla="*/ 120 w 287"/>
                  <a:gd name="T89" fmla="*/ 36 h 265"/>
                  <a:gd name="T90" fmla="*/ 149 w 287"/>
                  <a:gd name="T91" fmla="*/ 19 h 265"/>
                  <a:gd name="T92" fmla="*/ 149 w 287"/>
                  <a:gd name="T93" fmla="*/ 19 h 265"/>
                  <a:gd name="T94" fmla="*/ 214 w 287"/>
                  <a:gd name="T95" fmla="*/ 125 h 265"/>
                  <a:gd name="T96" fmla="*/ 214 w 287"/>
                  <a:gd name="T97" fmla="*/ 125 h 265"/>
                  <a:gd name="T98" fmla="*/ 281 w 287"/>
                  <a:gd name="T99" fmla="*/ 230 h 265"/>
                  <a:gd name="T100" fmla="*/ 281 w 287"/>
                  <a:gd name="T101" fmla="*/ 230 h 265"/>
                  <a:gd name="T102" fmla="*/ 268 w 287"/>
                  <a:gd name="T103" fmla="*/ 253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7" h="265">
                    <a:moveTo>
                      <a:pt x="191" y="221"/>
                    </a:moveTo>
                    <a:lnTo>
                      <a:pt x="191" y="221"/>
                    </a:lnTo>
                    <a:cubicBezTo>
                      <a:pt x="207" y="221"/>
                      <a:pt x="222" y="221"/>
                      <a:pt x="236" y="222"/>
                    </a:cubicBezTo>
                    <a:lnTo>
                      <a:pt x="236" y="222"/>
                    </a:lnTo>
                    <a:cubicBezTo>
                      <a:pt x="229" y="210"/>
                      <a:pt x="220" y="200"/>
                      <a:pt x="212" y="188"/>
                    </a:cubicBezTo>
                    <a:lnTo>
                      <a:pt x="212" y="188"/>
                    </a:lnTo>
                    <a:cubicBezTo>
                      <a:pt x="208" y="199"/>
                      <a:pt x="203" y="208"/>
                      <a:pt x="195" y="217"/>
                    </a:cubicBezTo>
                    <a:lnTo>
                      <a:pt x="195" y="217"/>
                    </a:lnTo>
                    <a:cubicBezTo>
                      <a:pt x="194" y="218"/>
                      <a:pt x="194" y="221"/>
                      <a:pt x="191" y="221"/>
                    </a:cubicBezTo>
                    <a:close/>
                    <a:moveTo>
                      <a:pt x="268" y="253"/>
                    </a:moveTo>
                    <a:lnTo>
                      <a:pt x="268" y="253"/>
                    </a:lnTo>
                    <a:cubicBezTo>
                      <a:pt x="185" y="249"/>
                      <a:pt x="103" y="245"/>
                      <a:pt x="22" y="262"/>
                    </a:cubicBezTo>
                    <a:lnTo>
                      <a:pt x="22" y="262"/>
                    </a:lnTo>
                    <a:cubicBezTo>
                      <a:pt x="9" y="264"/>
                      <a:pt x="0" y="250"/>
                      <a:pt x="9" y="239"/>
                    </a:cubicBezTo>
                    <a:lnTo>
                      <a:pt x="9" y="239"/>
                    </a:lnTo>
                    <a:cubicBezTo>
                      <a:pt x="47" y="200"/>
                      <a:pt x="74" y="153"/>
                      <a:pt x="97" y="103"/>
                    </a:cubicBezTo>
                    <a:lnTo>
                      <a:pt x="97" y="103"/>
                    </a:lnTo>
                    <a:cubicBezTo>
                      <a:pt x="101" y="91"/>
                      <a:pt x="120" y="99"/>
                      <a:pt x="116" y="111"/>
                    </a:cubicBezTo>
                    <a:lnTo>
                      <a:pt x="116" y="111"/>
                    </a:lnTo>
                    <a:cubicBezTo>
                      <a:pt x="98" y="153"/>
                      <a:pt x="76" y="192"/>
                      <a:pt x="49" y="229"/>
                    </a:cubicBezTo>
                    <a:lnTo>
                      <a:pt x="49" y="229"/>
                    </a:lnTo>
                    <a:cubicBezTo>
                      <a:pt x="93" y="222"/>
                      <a:pt x="137" y="221"/>
                      <a:pt x="181" y="221"/>
                    </a:cubicBezTo>
                    <a:lnTo>
                      <a:pt x="181" y="221"/>
                    </a:lnTo>
                    <a:cubicBezTo>
                      <a:pt x="174" y="218"/>
                      <a:pt x="172" y="212"/>
                      <a:pt x="177" y="205"/>
                    </a:cubicBezTo>
                    <a:lnTo>
                      <a:pt x="177" y="205"/>
                    </a:lnTo>
                    <a:cubicBezTo>
                      <a:pt x="185" y="195"/>
                      <a:pt x="193" y="183"/>
                      <a:pt x="199" y="170"/>
                    </a:cubicBezTo>
                    <a:lnTo>
                      <a:pt x="199" y="170"/>
                    </a:lnTo>
                    <a:cubicBezTo>
                      <a:pt x="194" y="161"/>
                      <a:pt x="187" y="153"/>
                      <a:pt x="182" y="145"/>
                    </a:cubicBezTo>
                    <a:lnTo>
                      <a:pt x="182" y="145"/>
                    </a:lnTo>
                    <a:cubicBezTo>
                      <a:pt x="174" y="158"/>
                      <a:pt x="168" y="172"/>
                      <a:pt x="161" y="185"/>
                    </a:cubicBezTo>
                    <a:lnTo>
                      <a:pt x="161" y="185"/>
                    </a:lnTo>
                    <a:cubicBezTo>
                      <a:pt x="155" y="197"/>
                      <a:pt x="140" y="187"/>
                      <a:pt x="144" y="176"/>
                    </a:cubicBezTo>
                    <a:lnTo>
                      <a:pt x="144" y="176"/>
                    </a:lnTo>
                    <a:cubicBezTo>
                      <a:pt x="152" y="159"/>
                      <a:pt x="161" y="143"/>
                      <a:pt x="170" y="128"/>
                    </a:cubicBezTo>
                    <a:lnTo>
                      <a:pt x="170" y="128"/>
                    </a:lnTo>
                    <a:cubicBezTo>
                      <a:pt x="169" y="125"/>
                      <a:pt x="168" y="122"/>
                      <a:pt x="166" y="120"/>
                    </a:cubicBezTo>
                    <a:lnTo>
                      <a:pt x="166" y="120"/>
                    </a:lnTo>
                    <a:cubicBezTo>
                      <a:pt x="159" y="129"/>
                      <a:pt x="151" y="138"/>
                      <a:pt x="141" y="146"/>
                    </a:cubicBezTo>
                    <a:lnTo>
                      <a:pt x="141" y="146"/>
                    </a:lnTo>
                    <a:cubicBezTo>
                      <a:pt x="132" y="154"/>
                      <a:pt x="118" y="140"/>
                      <a:pt x="128" y="132"/>
                    </a:cubicBezTo>
                    <a:lnTo>
                      <a:pt x="128" y="132"/>
                    </a:lnTo>
                    <a:cubicBezTo>
                      <a:pt x="139" y="124"/>
                      <a:pt x="148" y="115"/>
                      <a:pt x="157" y="104"/>
                    </a:cubicBezTo>
                    <a:lnTo>
                      <a:pt x="157" y="104"/>
                    </a:lnTo>
                    <a:cubicBezTo>
                      <a:pt x="144" y="82"/>
                      <a:pt x="132" y="59"/>
                      <a:pt x="120" y="36"/>
                    </a:cubicBezTo>
                    <a:lnTo>
                      <a:pt x="120" y="36"/>
                    </a:lnTo>
                    <a:cubicBezTo>
                      <a:pt x="111" y="16"/>
                      <a:pt x="137" y="0"/>
                      <a:pt x="149" y="19"/>
                    </a:cubicBezTo>
                    <a:lnTo>
                      <a:pt x="149" y="19"/>
                    </a:lnTo>
                    <a:cubicBezTo>
                      <a:pt x="173" y="53"/>
                      <a:pt x="193" y="90"/>
                      <a:pt x="214" y="125"/>
                    </a:cubicBezTo>
                    <a:lnTo>
                      <a:pt x="214" y="125"/>
                    </a:lnTo>
                    <a:cubicBezTo>
                      <a:pt x="236" y="161"/>
                      <a:pt x="258" y="195"/>
                      <a:pt x="281" y="230"/>
                    </a:cubicBezTo>
                    <a:lnTo>
                      <a:pt x="281" y="230"/>
                    </a:lnTo>
                    <a:cubicBezTo>
                      <a:pt x="286" y="239"/>
                      <a:pt x="278" y="253"/>
                      <a:pt x="268" y="253"/>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86" name="Freeform 370">
                <a:extLst>
                  <a:ext uri="{FF2B5EF4-FFF2-40B4-BE49-F238E27FC236}">
                    <a16:creationId xmlns:a16="http://schemas.microsoft.com/office/drawing/2014/main" id="{22A53F49-6C82-C249-9558-9273296327A8}"/>
                  </a:ext>
                </a:extLst>
              </p:cNvPr>
              <p:cNvSpPr>
                <a:spLocks noChangeArrowheads="1"/>
              </p:cNvSpPr>
              <p:nvPr/>
            </p:nvSpPr>
            <p:spPr bwMode="auto">
              <a:xfrm>
                <a:off x="5263184" y="3922598"/>
                <a:ext cx="111270" cy="127366"/>
              </a:xfrm>
              <a:custGeom>
                <a:avLst/>
                <a:gdLst>
                  <a:gd name="T0" fmla="*/ 78 w 256"/>
                  <a:gd name="T1" fmla="*/ 76 h 291"/>
                  <a:gd name="T2" fmla="*/ 78 w 256"/>
                  <a:gd name="T3" fmla="*/ 76 h 291"/>
                  <a:gd name="T4" fmla="*/ 42 w 256"/>
                  <a:gd name="T5" fmla="*/ 50 h 291"/>
                  <a:gd name="T6" fmla="*/ 42 w 256"/>
                  <a:gd name="T7" fmla="*/ 50 h 291"/>
                  <a:gd name="T8" fmla="*/ 43 w 256"/>
                  <a:gd name="T9" fmla="*/ 90 h 291"/>
                  <a:gd name="T10" fmla="*/ 43 w 256"/>
                  <a:gd name="T11" fmla="*/ 90 h 291"/>
                  <a:gd name="T12" fmla="*/ 73 w 256"/>
                  <a:gd name="T13" fmla="*/ 76 h 291"/>
                  <a:gd name="T14" fmla="*/ 73 w 256"/>
                  <a:gd name="T15" fmla="*/ 76 h 291"/>
                  <a:gd name="T16" fmla="*/ 78 w 256"/>
                  <a:gd name="T17" fmla="*/ 76 h 291"/>
                  <a:gd name="T18" fmla="*/ 34 w 256"/>
                  <a:gd name="T19" fmla="*/ 8 h 291"/>
                  <a:gd name="T20" fmla="*/ 34 w 256"/>
                  <a:gd name="T21" fmla="*/ 8 h 291"/>
                  <a:gd name="T22" fmla="*/ 243 w 256"/>
                  <a:gd name="T23" fmla="*/ 138 h 291"/>
                  <a:gd name="T24" fmla="*/ 243 w 256"/>
                  <a:gd name="T25" fmla="*/ 138 h 291"/>
                  <a:gd name="T26" fmla="*/ 240 w 256"/>
                  <a:gd name="T27" fmla="*/ 163 h 291"/>
                  <a:gd name="T28" fmla="*/ 240 w 256"/>
                  <a:gd name="T29" fmla="*/ 163 h 291"/>
                  <a:gd name="T30" fmla="*/ 90 w 256"/>
                  <a:gd name="T31" fmla="*/ 228 h 291"/>
                  <a:gd name="T32" fmla="*/ 90 w 256"/>
                  <a:gd name="T33" fmla="*/ 228 h 291"/>
                  <a:gd name="T34" fmla="*/ 78 w 256"/>
                  <a:gd name="T35" fmla="*/ 210 h 291"/>
                  <a:gd name="T36" fmla="*/ 78 w 256"/>
                  <a:gd name="T37" fmla="*/ 210 h 291"/>
                  <a:gd name="T38" fmla="*/ 201 w 256"/>
                  <a:gd name="T39" fmla="*/ 149 h 291"/>
                  <a:gd name="T40" fmla="*/ 201 w 256"/>
                  <a:gd name="T41" fmla="*/ 149 h 291"/>
                  <a:gd name="T42" fmla="*/ 88 w 256"/>
                  <a:gd name="T43" fmla="*/ 82 h 291"/>
                  <a:gd name="T44" fmla="*/ 88 w 256"/>
                  <a:gd name="T45" fmla="*/ 82 h 291"/>
                  <a:gd name="T46" fmla="*/ 82 w 256"/>
                  <a:gd name="T47" fmla="*/ 97 h 291"/>
                  <a:gd name="T48" fmla="*/ 82 w 256"/>
                  <a:gd name="T49" fmla="*/ 97 h 291"/>
                  <a:gd name="T50" fmla="*/ 43 w 256"/>
                  <a:gd name="T51" fmla="*/ 115 h 291"/>
                  <a:gd name="T52" fmla="*/ 43 w 256"/>
                  <a:gd name="T53" fmla="*/ 115 h 291"/>
                  <a:gd name="T54" fmla="*/ 43 w 256"/>
                  <a:gd name="T55" fmla="*/ 143 h 291"/>
                  <a:gd name="T56" fmla="*/ 43 w 256"/>
                  <a:gd name="T57" fmla="*/ 143 h 291"/>
                  <a:gd name="T58" fmla="*/ 84 w 256"/>
                  <a:gd name="T59" fmla="*/ 122 h 291"/>
                  <a:gd name="T60" fmla="*/ 84 w 256"/>
                  <a:gd name="T61" fmla="*/ 122 h 291"/>
                  <a:gd name="T62" fmla="*/ 93 w 256"/>
                  <a:gd name="T63" fmla="*/ 140 h 291"/>
                  <a:gd name="T64" fmla="*/ 93 w 256"/>
                  <a:gd name="T65" fmla="*/ 140 h 291"/>
                  <a:gd name="T66" fmla="*/ 43 w 256"/>
                  <a:gd name="T67" fmla="*/ 164 h 291"/>
                  <a:gd name="T68" fmla="*/ 43 w 256"/>
                  <a:gd name="T69" fmla="*/ 164 h 291"/>
                  <a:gd name="T70" fmla="*/ 43 w 256"/>
                  <a:gd name="T71" fmla="*/ 173 h 291"/>
                  <a:gd name="T72" fmla="*/ 43 w 256"/>
                  <a:gd name="T73" fmla="*/ 173 h 291"/>
                  <a:gd name="T74" fmla="*/ 78 w 256"/>
                  <a:gd name="T75" fmla="*/ 167 h 291"/>
                  <a:gd name="T76" fmla="*/ 78 w 256"/>
                  <a:gd name="T77" fmla="*/ 167 h 291"/>
                  <a:gd name="T78" fmla="*/ 82 w 256"/>
                  <a:gd name="T79" fmla="*/ 185 h 291"/>
                  <a:gd name="T80" fmla="*/ 82 w 256"/>
                  <a:gd name="T81" fmla="*/ 185 h 291"/>
                  <a:gd name="T82" fmla="*/ 42 w 256"/>
                  <a:gd name="T83" fmla="*/ 192 h 291"/>
                  <a:gd name="T84" fmla="*/ 42 w 256"/>
                  <a:gd name="T85" fmla="*/ 192 h 291"/>
                  <a:gd name="T86" fmla="*/ 34 w 256"/>
                  <a:gd name="T87" fmla="*/ 269 h 291"/>
                  <a:gd name="T88" fmla="*/ 34 w 256"/>
                  <a:gd name="T89" fmla="*/ 269 h 291"/>
                  <a:gd name="T90" fmla="*/ 0 w 256"/>
                  <a:gd name="T91" fmla="*/ 266 h 291"/>
                  <a:gd name="T92" fmla="*/ 0 w 256"/>
                  <a:gd name="T93" fmla="*/ 266 h 291"/>
                  <a:gd name="T94" fmla="*/ 6 w 256"/>
                  <a:gd name="T95" fmla="*/ 142 h 291"/>
                  <a:gd name="T96" fmla="*/ 6 w 256"/>
                  <a:gd name="T97" fmla="*/ 142 h 291"/>
                  <a:gd name="T98" fmla="*/ 11 w 256"/>
                  <a:gd name="T99" fmla="*/ 18 h 291"/>
                  <a:gd name="T100" fmla="*/ 11 w 256"/>
                  <a:gd name="T101" fmla="*/ 18 h 291"/>
                  <a:gd name="T102" fmla="*/ 34 w 256"/>
                  <a:gd name="T103" fmla="*/ 8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6" h="291">
                    <a:moveTo>
                      <a:pt x="78" y="76"/>
                    </a:moveTo>
                    <a:lnTo>
                      <a:pt x="78" y="76"/>
                    </a:lnTo>
                    <a:cubicBezTo>
                      <a:pt x="67" y="67"/>
                      <a:pt x="55" y="59"/>
                      <a:pt x="42" y="50"/>
                    </a:cubicBezTo>
                    <a:lnTo>
                      <a:pt x="42" y="50"/>
                    </a:lnTo>
                    <a:cubicBezTo>
                      <a:pt x="43" y="63"/>
                      <a:pt x="43" y="77"/>
                      <a:pt x="43" y="90"/>
                    </a:cubicBezTo>
                    <a:lnTo>
                      <a:pt x="43" y="90"/>
                    </a:lnTo>
                    <a:cubicBezTo>
                      <a:pt x="52" y="85"/>
                      <a:pt x="63" y="80"/>
                      <a:pt x="73" y="76"/>
                    </a:cubicBezTo>
                    <a:lnTo>
                      <a:pt x="73" y="76"/>
                    </a:lnTo>
                    <a:cubicBezTo>
                      <a:pt x="74" y="76"/>
                      <a:pt x="77" y="76"/>
                      <a:pt x="78" y="76"/>
                    </a:cubicBezTo>
                    <a:close/>
                    <a:moveTo>
                      <a:pt x="34" y="8"/>
                    </a:moveTo>
                    <a:lnTo>
                      <a:pt x="34" y="8"/>
                    </a:lnTo>
                    <a:cubicBezTo>
                      <a:pt x="99" y="57"/>
                      <a:pt x="165" y="105"/>
                      <a:pt x="243" y="138"/>
                    </a:cubicBezTo>
                    <a:lnTo>
                      <a:pt x="243" y="138"/>
                    </a:lnTo>
                    <a:cubicBezTo>
                      <a:pt x="255" y="142"/>
                      <a:pt x="253" y="160"/>
                      <a:pt x="240" y="163"/>
                    </a:cubicBezTo>
                    <a:lnTo>
                      <a:pt x="240" y="163"/>
                    </a:lnTo>
                    <a:cubicBezTo>
                      <a:pt x="188" y="176"/>
                      <a:pt x="136" y="198"/>
                      <a:pt x="90" y="228"/>
                    </a:cubicBezTo>
                    <a:lnTo>
                      <a:pt x="90" y="228"/>
                    </a:lnTo>
                    <a:cubicBezTo>
                      <a:pt x="81" y="235"/>
                      <a:pt x="69" y="216"/>
                      <a:pt x="78" y="210"/>
                    </a:cubicBezTo>
                    <a:lnTo>
                      <a:pt x="78" y="210"/>
                    </a:lnTo>
                    <a:cubicBezTo>
                      <a:pt x="118" y="185"/>
                      <a:pt x="157" y="164"/>
                      <a:pt x="201" y="149"/>
                    </a:cubicBezTo>
                    <a:lnTo>
                      <a:pt x="201" y="149"/>
                    </a:lnTo>
                    <a:cubicBezTo>
                      <a:pt x="161" y="130"/>
                      <a:pt x="123" y="107"/>
                      <a:pt x="88" y="82"/>
                    </a:cubicBezTo>
                    <a:lnTo>
                      <a:pt x="88" y="82"/>
                    </a:lnTo>
                    <a:cubicBezTo>
                      <a:pt x="90" y="88"/>
                      <a:pt x="90" y="94"/>
                      <a:pt x="82" y="97"/>
                    </a:cubicBezTo>
                    <a:lnTo>
                      <a:pt x="82" y="97"/>
                    </a:lnTo>
                    <a:cubicBezTo>
                      <a:pt x="69" y="101"/>
                      <a:pt x="56" y="107"/>
                      <a:pt x="43" y="115"/>
                    </a:cubicBezTo>
                    <a:lnTo>
                      <a:pt x="43" y="115"/>
                    </a:lnTo>
                    <a:cubicBezTo>
                      <a:pt x="44" y="125"/>
                      <a:pt x="43" y="135"/>
                      <a:pt x="43" y="143"/>
                    </a:cubicBezTo>
                    <a:lnTo>
                      <a:pt x="43" y="143"/>
                    </a:lnTo>
                    <a:cubicBezTo>
                      <a:pt x="57" y="136"/>
                      <a:pt x="71" y="130"/>
                      <a:pt x="84" y="122"/>
                    </a:cubicBezTo>
                    <a:lnTo>
                      <a:pt x="84" y="122"/>
                    </a:lnTo>
                    <a:cubicBezTo>
                      <a:pt x="96" y="115"/>
                      <a:pt x="103" y="132"/>
                      <a:pt x="93" y="140"/>
                    </a:cubicBezTo>
                    <a:lnTo>
                      <a:pt x="93" y="140"/>
                    </a:lnTo>
                    <a:cubicBezTo>
                      <a:pt x="77" y="149"/>
                      <a:pt x="60" y="157"/>
                      <a:pt x="43" y="164"/>
                    </a:cubicBezTo>
                    <a:lnTo>
                      <a:pt x="43" y="164"/>
                    </a:lnTo>
                    <a:cubicBezTo>
                      <a:pt x="43" y="168"/>
                      <a:pt x="43" y="170"/>
                      <a:pt x="43" y="173"/>
                    </a:cubicBezTo>
                    <a:lnTo>
                      <a:pt x="43" y="173"/>
                    </a:lnTo>
                    <a:cubicBezTo>
                      <a:pt x="55" y="169"/>
                      <a:pt x="67" y="168"/>
                      <a:pt x="78" y="167"/>
                    </a:cubicBezTo>
                    <a:lnTo>
                      <a:pt x="78" y="167"/>
                    </a:lnTo>
                    <a:cubicBezTo>
                      <a:pt x="90" y="165"/>
                      <a:pt x="94" y="184"/>
                      <a:pt x="82" y="185"/>
                    </a:cubicBezTo>
                    <a:lnTo>
                      <a:pt x="82" y="185"/>
                    </a:lnTo>
                    <a:cubicBezTo>
                      <a:pt x="68" y="186"/>
                      <a:pt x="55" y="189"/>
                      <a:pt x="42" y="192"/>
                    </a:cubicBezTo>
                    <a:lnTo>
                      <a:pt x="42" y="192"/>
                    </a:lnTo>
                    <a:cubicBezTo>
                      <a:pt x="40" y="218"/>
                      <a:pt x="38" y="244"/>
                      <a:pt x="34" y="269"/>
                    </a:cubicBezTo>
                    <a:lnTo>
                      <a:pt x="34" y="269"/>
                    </a:lnTo>
                    <a:cubicBezTo>
                      <a:pt x="30" y="290"/>
                      <a:pt x="0" y="289"/>
                      <a:pt x="0" y="266"/>
                    </a:cubicBezTo>
                    <a:lnTo>
                      <a:pt x="0" y="266"/>
                    </a:lnTo>
                    <a:cubicBezTo>
                      <a:pt x="1" y="226"/>
                      <a:pt x="4" y="184"/>
                      <a:pt x="6" y="142"/>
                    </a:cubicBezTo>
                    <a:lnTo>
                      <a:pt x="6" y="142"/>
                    </a:lnTo>
                    <a:cubicBezTo>
                      <a:pt x="7" y="101"/>
                      <a:pt x="9" y="59"/>
                      <a:pt x="11" y="18"/>
                    </a:cubicBezTo>
                    <a:lnTo>
                      <a:pt x="11" y="18"/>
                    </a:lnTo>
                    <a:cubicBezTo>
                      <a:pt x="11" y="8"/>
                      <a:pt x="25" y="0"/>
                      <a:pt x="34" y="8"/>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87" name="Freeform 371">
                <a:extLst>
                  <a:ext uri="{FF2B5EF4-FFF2-40B4-BE49-F238E27FC236}">
                    <a16:creationId xmlns:a16="http://schemas.microsoft.com/office/drawing/2014/main" id="{578ED7B3-2C9C-4E4F-A434-B95718A4BB66}"/>
                  </a:ext>
                </a:extLst>
              </p:cNvPr>
              <p:cNvSpPr>
                <a:spLocks noChangeArrowheads="1"/>
              </p:cNvSpPr>
              <p:nvPr/>
            </p:nvSpPr>
            <p:spPr bwMode="auto">
              <a:xfrm>
                <a:off x="5046500" y="3928454"/>
                <a:ext cx="124446" cy="115654"/>
              </a:xfrm>
              <a:custGeom>
                <a:avLst/>
                <a:gdLst>
                  <a:gd name="T0" fmla="*/ 95 w 287"/>
                  <a:gd name="T1" fmla="*/ 46 h 266"/>
                  <a:gd name="T2" fmla="*/ 95 w 287"/>
                  <a:gd name="T3" fmla="*/ 46 h 266"/>
                  <a:gd name="T4" fmla="*/ 50 w 287"/>
                  <a:gd name="T5" fmla="*/ 44 h 266"/>
                  <a:gd name="T6" fmla="*/ 50 w 287"/>
                  <a:gd name="T7" fmla="*/ 44 h 266"/>
                  <a:gd name="T8" fmla="*/ 75 w 287"/>
                  <a:gd name="T9" fmla="*/ 79 h 266"/>
                  <a:gd name="T10" fmla="*/ 75 w 287"/>
                  <a:gd name="T11" fmla="*/ 79 h 266"/>
                  <a:gd name="T12" fmla="*/ 91 w 287"/>
                  <a:gd name="T13" fmla="*/ 50 h 266"/>
                  <a:gd name="T14" fmla="*/ 91 w 287"/>
                  <a:gd name="T15" fmla="*/ 50 h 266"/>
                  <a:gd name="T16" fmla="*/ 95 w 287"/>
                  <a:gd name="T17" fmla="*/ 46 h 266"/>
                  <a:gd name="T18" fmla="*/ 18 w 287"/>
                  <a:gd name="T19" fmla="*/ 14 h 266"/>
                  <a:gd name="T20" fmla="*/ 18 w 287"/>
                  <a:gd name="T21" fmla="*/ 14 h 266"/>
                  <a:gd name="T22" fmla="*/ 264 w 287"/>
                  <a:gd name="T23" fmla="*/ 1 h 266"/>
                  <a:gd name="T24" fmla="*/ 264 w 287"/>
                  <a:gd name="T25" fmla="*/ 1 h 266"/>
                  <a:gd name="T26" fmla="*/ 277 w 287"/>
                  <a:gd name="T27" fmla="*/ 23 h 266"/>
                  <a:gd name="T28" fmla="*/ 277 w 287"/>
                  <a:gd name="T29" fmla="*/ 23 h 266"/>
                  <a:gd name="T30" fmla="*/ 193 w 287"/>
                  <a:gd name="T31" fmla="*/ 163 h 266"/>
                  <a:gd name="T32" fmla="*/ 193 w 287"/>
                  <a:gd name="T33" fmla="*/ 163 h 266"/>
                  <a:gd name="T34" fmla="*/ 172 w 287"/>
                  <a:gd name="T35" fmla="*/ 155 h 266"/>
                  <a:gd name="T36" fmla="*/ 172 w 287"/>
                  <a:gd name="T37" fmla="*/ 155 h 266"/>
                  <a:gd name="T38" fmla="*/ 236 w 287"/>
                  <a:gd name="T39" fmla="*/ 35 h 266"/>
                  <a:gd name="T40" fmla="*/ 236 w 287"/>
                  <a:gd name="T41" fmla="*/ 35 h 266"/>
                  <a:gd name="T42" fmla="*/ 105 w 287"/>
                  <a:gd name="T43" fmla="*/ 46 h 266"/>
                  <a:gd name="T44" fmla="*/ 105 w 287"/>
                  <a:gd name="T45" fmla="*/ 46 h 266"/>
                  <a:gd name="T46" fmla="*/ 110 w 287"/>
                  <a:gd name="T47" fmla="*/ 60 h 266"/>
                  <a:gd name="T48" fmla="*/ 110 w 287"/>
                  <a:gd name="T49" fmla="*/ 60 h 266"/>
                  <a:gd name="T50" fmla="*/ 89 w 287"/>
                  <a:gd name="T51" fmla="*/ 97 h 266"/>
                  <a:gd name="T52" fmla="*/ 89 w 287"/>
                  <a:gd name="T53" fmla="*/ 97 h 266"/>
                  <a:gd name="T54" fmla="*/ 105 w 287"/>
                  <a:gd name="T55" fmla="*/ 122 h 266"/>
                  <a:gd name="T56" fmla="*/ 105 w 287"/>
                  <a:gd name="T57" fmla="*/ 122 h 266"/>
                  <a:gd name="T58" fmla="*/ 126 w 287"/>
                  <a:gd name="T59" fmla="*/ 80 h 266"/>
                  <a:gd name="T60" fmla="*/ 126 w 287"/>
                  <a:gd name="T61" fmla="*/ 80 h 266"/>
                  <a:gd name="T62" fmla="*/ 143 w 287"/>
                  <a:gd name="T63" fmla="*/ 89 h 266"/>
                  <a:gd name="T64" fmla="*/ 143 w 287"/>
                  <a:gd name="T65" fmla="*/ 89 h 266"/>
                  <a:gd name="T66" fmla="*/ 117 w 287"/>
                  <a:gd name="T67" fmla="*/ 139 h 266"/>
                  <a:gd name="T68" fmla="*/ 117 w 287"/>
                  <a:gd name="T69" fmla="*/ 139 h 266"/>
                  <a:gd name="T70" fmla="*/ 121 w 287"/>
                  <a:gd name="T71" fmla="*/ 146 h 266"/>
                  <a:gd name="T72" fmla="*/ 121 w 287"/>
                  <a:gd name="T73" fmla="*/ 146 h 266"/>
                  <a:gd name="T74" fmla="*/ 147 w 287"/>
                  <a:gd name="T75" fmla="*/ 119 h 266"/>
                  <a:gd name="T76" fmla="*/ 147 w 287"/>
                  <a:gd name="T77" fmla="*/ 119 h 266"/>
                  <a:gd name="T78" fmla="*/ 160 w 287"/>
                  <a:gd name="T79" fmla="*/ 133 h 266"/>
                  <a:gd name="T80" fmla="*/ 160 w 287"/>
                  <a:gd name="T81" fmla="*/ 133 h 266"/>
                  <a:gd name="T82" fmla="*/ 131 w 287"/>
                  <a:gd name="T83" fmla="*/ 161 h 266"/>
                  <a:gd name="T84" fmla="*/ 131 w 287"/>
                  <a:gd name="T85" fmla="*/ 161 h 266"/>
                  <a:gd name="T86" fmla="*/ 169 w 287"/>
                  <a:gd name="T87" fmla="*/ 230 h 266"/>
                  <a:gd name="T88" fmla="*/ 169 w 287"/>
                  <a:gd name="T89" fmla="*/ 230 h 266"/>
                  <a:gd name="T90" fmla="*/ 140 w 287"/>
                  <a:gd name="T91" fmla="*/ 247 h 266"/>
                  <a:gd name="T92" fmla="*/ 140 w 287"/>
                  <a:gd name="T93" fmla="*/ 247 h 266"/>
                  <a:gd name="T94" fmla="*/ 73 w 287"/>
                  <a:gd name="T95" fmla="*/ 142 h 266"/>
                  <a:gd name="T96" fmla="*/ 73 w 287"/>
                  <a:gd name="T97" fmla="*/ 142 h 266"/>
                  <a:gd name="T98" fmla="*/ 6 w 287"/>
                  <a:gd name="T99" fmla="*/ 37 h 266"/>
                  <a:gd name="T100" fmla="*/ 6 w 287"/>
                  <a:gd name="T101" fmla="*/ 37 h 266"/>
                  <a:gd name="T102" fmla="*/ 18 w 287"/>
                  <a:gd name="T103" fmla="*/ 14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7" h="266">
                    <a:moveTo>
                      <a:pt x="95" y="46"/>
                    </a:moveTo>
                    <a:lnTo>
                      <a:pt x="95" y="46"/>
                    </a:lnTo>
                    <a:cubicBezTo>
                      <a:pt x="80" y="46"/>
                      <a:pt x="64" y="46"/>
                      <a:pt x="50" y="44"/>
                    </a:cubicBezTo>
                    <a:lnTo>
                      <a:pt x="50" y="44"/>
                    </a:lnTo>
                    <a:cubicBezTo>
                      <a:pt x="58" y="56"/>
                      <a:pt x="67" y="67"/>
                      <a:pt x="75" y="79"/>
                    </a:cubicBezTo>
                    <a:lnTo>
                      <a:pt x="75" y="79"/>
                    </a:lnTo>
                    <a:cubicBezTo>
                      <a:pt x="79" y="68"/>
                      <a:pt x="84" y="59"/>
                      <a:pt x="91" y="50"/>
                    </a:cubicBezTo>
                    <a:lnTo>
                      <a:pt x="91" y="50"/>
                    </a:lnTo>
                    <a:cubicBezTo>
                      <a:pt x="92" y="48"/>
                      <a:pt x="93" y="46"/>
                      <a:pt x="95" y="46"/>
                    </a:cubicBezTo>
                    <a:close/>
                    <a:moveTo>
                      <a:pt x="18" y="14"/>
                    </a:moveTo>
                    <a:lnTo>
                      <a:pt x="18" y="14"/>
                    </a:lnTo>
                    <a:cubicBezTo>
                      <a:pt x="101" y="18"/>
                      <a:pt x="183" y="21"/>
                      <a:pt x="264" y="1"/>
                    </a:cubicBezTo>
                    <a:lnTo>
                      <a:pt x="264" y="1"/>
                    </a:lnTo>
                    <a:cubicBezTo>
                      <a:pt x="277" y="0"/>
                      <a:pt x="286" y="14"/>
                      <a:pt x="277" y="23"/>
                    </a:cubicBezTo>
                    <a:lnTo>
                      <a:pt x="277" y="23"/>
                    </a:lnTo>
                    <a:cubicBezTo>
                      <a:pt x="240" y="66"/>
                      <a:pt x="213" y="113"/>
                      <a:pt x="193" y="163"/>
                    </a:cubicBezTo>
                    <a:lnTo>
                      <a:pt x="193" y="163"/>
                    </a:lnTo>
                    <a:cubicBezTo>
                      <a:pt x="188" y="175"/>
                      <a:pt x="168" y="167"/>
                      <a:pt x="172" y="155"/>
                    </a:cubicBezTo>
                    <a:lnTo>
                      <a:pt x="172" y="155"/>
                    </a:lnTo>
                    <a:cubicBezTo>
                      <a:pt x="189" y="112"/>
                      <a:pt x="210" y="72"/>
                      <a:pt x="236" y="35"/>
                    </a:cubicBezTo>
                    <a:lnTo>
                      <a:pt x="236" y="35"/>
                    </a:lnTo>
                    <a:cubicBezTo>
                      <a:pt x="194" y="43"/>
                      <a:pt x="150" y="46"/>
                      <a:pt x="105" y="46"/>
                    </a:cubicBezTo>
                    <a:lnTo>
                      <a:pt x="105" y="46"/>
                    </a:lnTo>
                    <a:cubicBezTo>
                      <a:pt x="112" y="48"/>
                      <a:pt x="116" y="54"/>
                      <a:pt x="110" y="60"/>
                    </a:cubicBezTo>
                    <a:lnTo>
                      <a:pt x="110" y="60"/>
                    </a:lnTo>
                    <a:cubicBezTo>
                      <a:pt x="102" y="72"/>
                      <a:pt x="95" y="84"/>
                      <a:pt x="89" y="97"/>
                    </a:cubicBezTo>
                    <a:lnTo>
                      <a:pt x="89" y="97"/>
                    </a:lnTo>
                    <a:cubicBezTo>
                      <a:pt x="95" y="105"/>
                      <a:pt x="100" y="114"/>
                      <a:pt x="105" y="122"/>
                    </a:cubicBezTo>
                    <a:lnTo>
                      <a:pt x="105" y="122"/>
                    </a:lnTo>
                    <a:cubicBezTo>
                      <a:pt x="113" y="109"/>
                      <a:pt x="118" y="94"/>
                      <a:pt x="126" y="80"/>
                    </a:cubicBezTo>
                    <a:lnTo>
                      <a:pt x="126" y="80"/>
                    </a:lnTo>
                    <a:cubicBezTo>
                      <a:pt x="131" y="69"/>
                      <a:pt x="148" y="77"/>
                      <a:pt x="143" y="89"/>
                    </a:cubicBezTo>
                    <a:lnTo>
                      <a:pt x="143" y="89"/>
                    </a:lnTo>
                    <a:cubicBezTo>
                      <a:pt x="137" y="106"/>
                      <a:pt x="127" y="123"/>
                      <a:pt x="117" y="139"/>
                    </a:cubicBezTo>
                    <a:lnTo>
                      <a:pt x="117" y="139"/>
                    </a:lnTo>
                    <a:cubicBezTo>
                      <a:pt x="118" y="142"/>
                      <a:pt x="119" y="143"/>
                      <a:pt x="121" y="146"/>
                    </a:cubicBezTo>
                    <a:lnTo>
                      <a:pt x="121" y="146"/>
                    </a:lnTo>
                    <a:cubicBezTo>
                      <a:pt x="129" y="136"/>
                      <a:pt x="138" y="127"/>
                      <a:pt x="147" y="119"/>
                    </a:cubicBezTo>
                    <a:lnTo>
                      <a:pt x="147" y="119"/>
                    </a:lnTo>
                    <a:cubicBezTo>
                      <a:pt x="156" y="112"/>
                      <a:pt x="169" y="125"/>
                      <a:pt x="160" y="133"/>
                    </a:cubicBezTo>
                    <a:lnTo>
                      <a:pt x="160" y="133"/>
                    </a:lnTo>
                    <a:cubicBezTo>
                      <a:pt x="150" y="142"/>
                      <a:pt x="140" y="151"/>
                      <a:pt x="131" y="161"/>
                    </a:cubicBezTo>
                    <a:lnTo>
                      <a:pt x="131" y="161"/>
                    </a:lnTo>
                    <a:cubicBezTo>
                      <a:pt x="144" y="184"/>
                      <a:pt x="158" y="207"/>
                      <a:pt x="169" y="230"/>
                    </a:cubicBezTo>
                    <a:lnTo>
                      <a:pt x="169" y="230"/>
                    </a:lnTo>
                    <a:cubicBezTo>
                      <a:pt x="179" y="249"/>
                      <a:pt x="152" y="265"/>
                      <a:pt x="140" y="247"/>
                    </a:cubicBezTo>
                    <a:lnTo>
                      <a:pt x="140" y="247"/>
                    </a:lnTo>
                    <a:cubicBezTo>
                      <a:pt x="117" y="213"/>
                      <a:pt x="96" y="177"/>
                      <a:pt x="73" y="142"/>
                    </a:cubicBezTo>
                    <a:lnTo>
                      <a:pt x="73" y="142"/>
                    </a:lnTo>
                    <a:cubicBezTo>
                      <a:pt x="51" y="106"/>
                      <a:pt x="29" y="72"/>
                      <a:pt x="6" y="37"/>
                    </a:cubicBezTo>
                    <a:lnTo>
                      <a:pt x="6" y="37"/>
                    </a:lnTo>
                    <a:cubicBezTo>
                      <a:pt x="0" y="29"/>
                      <a:pt x="8" y="14"/>
                      <a:pt x="18" y="14"/>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88" name="Freeform 372">
                <a:extLst>
                  <a:ext uri="{FF2B5EF4-FFF2-40B4-BE49-F238E27FC236}">
                    <a16:creationId xmlns:a16="http://schemas.microsoft.com/office/drawing/2014/main" id="{909C5956-6B42-4E49-A3B2-185501A033C9}"/>
                  </a:ext>
                </a:extLst>
              </p:cNvPr>
              <p:cNvSpPr>
                <a:spLocks noChangeArrowheads="1"/>
              </p:cNvSpPr>
              <p:nvPr/>
            </p:nvSpPr>
            <p:spPr bwMode="auto">
              <a:xfrm>
                <a:off x="4838601" y="3921134"/>
                <a:ext cx="121518" cy="124439"/>
              </a:xfrm>
              <a:custGeom>
                <a:avLst/>
                <a:gdLst>
                  <a:gd name="T0" fmla="*/ 62 w 277"/>
                  <a:gd name="T1" fmla="*/ 188 h 285"/>
                  <a:gd name="T2" fmla="*/ 62 w 277"/>
                  <a:gd name="T3" fmla="*/ 188 h 285"/>
                  <a:gd name="T4" fmla="*/ 64 w 277"/>
                  <a:gd name="T5" fmla="*/ 234 h 285"/>
                  <a:gd name="T6" fmla="*/ 64 w 277"/>
                  <a:gd name="T7" fmla="*/ 234 h 285"/>
                  <a:gd name="T8" fmla="*/ 96 w 277"/>
                  <a:gd name="T9" fmla="*/ 206 h 285"/>
                  <a:gd name="T10" fmla="*/ 96 w 277"/>
                  <a:gd name="T11" fmla="*/ 206 h 285"/>
                  <a:gd name="T12" fmla="*/ 66 w 277"/>
                  <a:gd name="T13" fmla="*/ 192 h 285"/>
                  <a:gd name="T14" fmla="*/ 66 w 277"/>
                  <a:gd name="T15" fmla="*/ 192 h 285"/>
                  <a:gd name="T16" fmla="*/ 62 w 277"/>
                  <a:gd name="T17" fmla="*/ 188 h 285"/>
                  <a:gd name="T18" fmla="*/ 38 w 277"/>
                  <a:gd name="T19" fmla="*/ 267 h 285"/>
                  <a:gd name="T20" fmla="*/ 38 w 277"/>
                  <a:gd name="T21" fmla="*/ 267 h 285"/>
                  <a:gd name="T22" fmla="*/ 4 w 277"/>
                  <a:gd name="T23" fmla="*/ 23 h 285"/>
                  <a:gd name="T24" fmla="*/ 4 w 277"/>
                  <a:gd name="T25" fmla="*/ 23 h 285"/>
                  <a:gd name="T26" fmla="*/ 25 w 277"/>
                  <a:gd name="T27" fmla="*/ 8 h 285"/>
                  <a:gd name="T28" fmla="*/ 25 w 277"/>
                  <a:gd name="T29" fmla="*/ 8 h 285"/>
                  <a:gd name="T30" fmla="*/ 171 w 277"/>
                  <a:gd name="T31" fmla="*/ 81 h 285"/>
                  <a:gd name="T32" fmla="*/ 171 w 277"/>
                  <a:gd name="T33" fmla="*/ 81 h 285"/>
                  <a:gd name="T34" fmla="*/ 164 w 277"/>
                  <a:gd name="T35" fmla="*/ 101 h 285"/>
                  <a:gd name="T36" fmla="*/ 164 w 277"/>
                  <a:gd name="T37" fmla="*/ 101 h 285"/>
                  <a:gd name="T38" fmla="*/ 38 w 277"/>
                  <a:gd name="T39" fmla="*/ 48 h 285"/>
                  <a:gd name="T40" fmla="*/ 38 w 277"/>
                  <a:gd name="T41" fmla="*/ 48 h 285"/>
                  <a:gd name="T42" fmla="*/ 60 w 277"/>
                  <a:gd name="T43" fmla="*/ 177 h 285"/>
                  <a:gd name="T44" fmla="*/ 60 w 277"/>
                  <a:gd name="T45" fmla="*/ 177 h 285"/>
                  <a:gd name="T46" fmla="*/ 75 w 277"/>
                  <a:gd name="T47" fmla="*/ 172 h 285"/>
                  <a:gd name="T48" fmla="*/ 75 w 277"/>
                  <a:gd name="T49" fmla="*/ 172 h 285"/>
                  <a:gd name="T50" fmla="*/ 114 w 277"/>
                  <a:gd name="T51" fmla="*/ 190 h 285"/>
                  <a:gd name="T52" fmla="*/ 114 w 277"/>
                  <a:gd name="T53" fmla="*/ 190 h 285"/>
                  <a:gd name="T54" fmla="*/ 137 w 277"/>
                  <a:gd name="T55" fmla="*/ 172 h 285"/>
                  <a:gd name="T56" fmla="*/ 137 w 277"/>
                  <a:gd name="T57" fmla="*/ 172 h 285"/>
                  <a:gd name="T58" fmla="*/ 93 w 277"/>
                  <a:gd name="T59" fmla="*/ 154 h 285"/>
                  <a:gd name="T60" fmla="*/ 93 w 277"/>
                  <a:gd name="T61" fmla="*/ 154 h 285"/>
                  <a:gd name="T62" fmla="*/ 101 w 277"/>
                  <a:gd name="T63" fmla="*/ 136 h 285"/>
                  <a:gd name="T64" fmla="*/ 101 w 277"/>
                  <a:gd name="T65" fmla="*/ 136 h 285"/>
                  <a:gd name="T66" fmla="*/ 152 w 277"/>
                  <a:gd name="T67" fmla="*/ 159 h 285"/>
                  <a:gd name="T68" fmla="*/ 152 w 277"/>
                  <a:gd name="T69" fmla="*/ 159 h 285"/>
                  <a:gd name="T70" fmla="*/ 159 w 277"/>
                  <a:gd name="T71" fmla="*/ 154 h 285"/>
                  <a:gd name="T72" fmla="*/ 159 w 277"/>
                  <a:gd name="T73" fmla="*/ 154 h 285"/>
                  <a:gd name="T74" fmla="*/ 131 w 277"/>
                  <a:gd name="T75" fmla="*/ 130 h 285"/>
                  <a:gd name="T76" fmla="*/ 131 w 277"/>
                  <a:gd name="T77" fmla="*/ 130 h 285"/>
                  <a:gd name="T78" fmla="*/ 143 w 277"/>
                  <a:gd name="T79" fmla="*/ 115 h 285"/>
                  <a:gd name="T80" fmla="*/ 143 w 277"/>
                  <a:gd name="T81" fmla="*/ 115 h 285"/>
                  <a:gd name="T82" fmla="*/ 173 w 277"/>
                  <a:gd name="T83" fmla="*/ 143 h 285"/>
                  <a:gd name="T84" fmla="*/ 173 w 277"/>
                  <a:gd name="T85" fmla="*/ 143 h 285"/>
                  <a:gd name="T86" fmla="*/ 239 w 277"/>
                  <a:gd name="T87" fmla="*/ 98 h 285"/>
                  <a:gd name="T88" fmla="*/ 239 w 277"/>
                  <a:gd name="T89" fmla="*/ 98 h 285"/>
                  <a:gd name="T90" fmla="*/ 259 w 277"/>
                  <a:gd name="T91" fmla="*/ 126 h 285"/>
                  <a:gd name="T92" fmla="*/ 259 w 277"/>
                  <a:gd name="T93" fmla="*/ 126 h 285"/>
                  <a:gd name="T94" fmla="*/ 159 w 277"/>
                  <a:gd name="T95" fmla="*/ 201 h 285"/>
                  <a:gd name="T96" fmla="*/ 159 w 277"/>
                  <a:gd name="T97" fmla="*/ 201 h 285"/>
                  <a:gd name="T98" fmla="*/ 62 w 277"/>
                  <a:gd name="T99" fmla="*/ 277 h 285"/>
                  <a:gd name="T100" fmla="*/ 62 w 277"/>
                  <a:gd name="T101" fmla="*/ 277 h 285"/>
                  <a:gd name="T102" fmla="*/ 38 w 277"/>
                  <a:gd name="T103" fmla="*/ 267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7" h="285">
                    <a:moveTo>
                      <a:pt x="62" y="188"/>
                    </a:moveTo>
                    <a:lnTo>
                      <a:pt x="62" y="188"/>
                    </a:lnTo>
                    <a:cubicBezTo>
                      <a:pt x="63" y="203"/>
                      <a:pt x="64" y="218"/>
                      <a:pt x="64" y="234"/>
                    </a:cubicBezTo>
                    <a:lnTo>
                      <a:pt x="64" y="234"/>
                    </a:lnTo>
                    <a:cubicBezTo>
                      <a:pt x="75" y="224"/>
                      <a:pt x="85" y="214"/>
                      <a:pt x="96" y="206"/>
                    </a:cubicBezTo>
                    <a:lnTo>
                      <a:pt x="96" y="206"/>
                    </a:lnTo>
                    <a:cubicBezTo>
                      <a:pt x="85" y="202"/>
                      <a:pt x="75" y="198"/>
                      <a:pt x="66" y="192"/>
                    </a:cubicBezTo>
                    <a:lnTo>
                      <a:pt x="66" y="192"/>
                    </a:lnTo>
                    <a:cubicBezTo>
                      <a:pt x="63" y="190"/>
                      <a:pt x="63" y="189"/>
                      <a:pt x="62" y="188"/>
                    </a:cubicBezTo>
                    <a:close/>
                    <a:moveTo>
                      <a:pt x="38" y="267"/>
                    </a:moveTo>
                    <a:lnTo>
                      <a:pt x="38" y="267"/>
                    </a:lnTo>
                    <a:cubicBezTo>
                      <a:pt x="34" y="184"/>
                      <a:pt x="29" y="104"/>
                      <a:pt x="4" y="23"/>
                    </a:cubicBezTo>
                    <a:lnTo>
                      <a:pt x="4" y="23"/>
                    </a:lnTo>
                    <a:cubicBezTo>
                      <a:pt x="0" y="10"/>
                      <a:pt x="13" y="0"/>
                      <a:pt x="25" y="8"/>
                    </a:cubicBezTo>
                    <a:lnTo>
                      <a:pt x="25" y="8"/>
                    </a:lnTo>
                    <a:cubicBezTo>
                      <a:pt x="70" y="42"/>
                      <a:pt x="118" y="64"/>
                      <a:pt x="171" y="81"/>
                    </a:cubicBezTo>
                    <a:lnTo>
                      <a:pt x="171" y="81"/>
                    </a:lnTo>
                    <a:cubicBezTo>
                      <a:pt x="183" y="85"/>
                      <a:pt x="176" y="105"/>
                      <a:pt x="164" y="101"/>
                    </a:cubicBezTo>
                    <a:lnTo>
                      <a:pt x="164" y="101"/>
                    </a:lnTo>
                    <a:cubicBezTo>
                      <a:pt x="119" y="89"/>
                      <a:pt x="79" y="71"/>
                      <a:pt x="38" y="48"/>
                    </a:cubicBezTo>
                    <a:lnTo>
                      <a:pt x="38" y="48"/>
                    </a:lnTo>
                    <a:cubicBezTo>
                      <a:pt x="50" y="90"/>
                      <a:pt x="56" y="133"/>
                      <a:pt x="60" y="177"/>
                    </a:cubicBezTo>
                    <a:lnTo>
                      <a:pt x="60" y="177"/>
                    </a:lnTo>
                    <a:cubicBezTo>
                      <a:pt x="63" y="172"/>
                      <a:pt x="68" y="168"/>
                      <a:pt x="75" y="172"/>
                    </a:cubicBezTo>
                    <a:lnTo>
                      <a:pt x="75" y="172"/>
                    </a:lnTo>
                    <a:cubicBezTo>
                      <a:pt x="88" y="180"/>
                      <a:pt x="100" y="185"/>
                      <a:pt x="114" y="190"/>
                    </a:cubicBezTo>
                    <a:lnTo>
                      <a:pt x="114" y="190"/>
                    </a:lnTo>
                    <a:cubicBezTo>
                      <a:pt x="121" y="184"/>
                      <a:pt x="129" y="177"/>
                      <a:pt x="137" y="172"/>
                    </a:cubicBezTo>
                    <a:lnTo>
                      <a:pt x="137" y="172"/>
                    </a:lnTo>
                    <a:cubicBezTo>
                      <a:pt x="122" y="165"/>
                      <a:pt x="108" y="160"/>
                      <a:pt x="93" y="154"/>
                    </a:cubicBezTo>
                    <a:lnTo>
                      <a:pt x="93" y="154"/>
                    </a:lnTo>
                    <a:cubicBezTo>
                      <a:pt x="81" y="150"/>
                      <a:pt x="89" y="133"/>
                      <a:pt x="101" y="136"/>
                    </a:cubicBezTo>
                    <a:lnTo>
                      <a:pt x="101" y="136"/>
                    </a:lnTo>
                    <a:cubicBezTo>
                      <a:pt x="119" y="142"/>
                      <a:pt x="137" y="150"/>
                      <a:pt x="152" y="159"/>
                    </a:cubicBezTo>
                    <a:lnTo>
                      <a:pt x="152" y="159"/>
                    </a:lnTo>
                    <a:cubicBezTo>
                      <a:pt x="155" y="157"/>
                      <a:pt x="156" y="155"/>
                      <a:pt x="159" y="154"/>
                    </a:cubicBezTo>
                    <a:lnTo>
                      <a:pt x="159" y="154"/>
                    </a:lnTo>
                    <a:cubicBezTo>
                      <a:pt x="150" y="146"/>
                      <a:pt x="141" y="138"/>
                      <a:pt x="131" y="130"/>
                    </a:cubicBezTo>
                    <a:lnTo>
                      <a:pt x="131" y="130"/>
                    </a:lnTo>
                    <a:cubicBezTo>
                      <a:pt x="122" y="122"/>
                      <a:pt x="134" y="106"/>
                      <a:pt x="143" y="115"/>
                    </a:cubicBezTo>
                    <a:lnTo>
                      <a:pt x="143" y="115"/>
                    </a:lnTo>
                    <a:cubicBezTo>
                      <a:pt x="152" y="125"/>
                      <a:pt x="163" y="135"/>
                      <a:pt x="173" y="143"/>
                    </a:cubicBezTo>
                    <a:lnTo>
                      <a:pt x="173" y="143"/>
                    </a:lnTo>
                    <a:cubicBezTo>
                      <a:pt x="196" y="127"/>
                      <a:pt x="217" y="111"/>
                      <a:pt x="239" y="98"/>
                    </a:cubicBezTo>
                    <a:lnTo>
                      <a:pt x="239" y="98"/>
                    </a:lnTo>
                    <a:cubicBezTo>
                      <a:pt x="257" y="88"/>
                      <a:pt x="276" y="111"/>
                      <a:pt x="259" y="126"/>
                    </a:cubicBezTo>
                    <a:lnTo>
                      <a:pt x="259" y="126"/>
                    </a:lnTo>
                    <a:cubicBezTo>
                      <a:pt x="226" y="152"/>
                      <a:pt x="192" y="176"/>
                      <a:pt x="159" y="201"/>
                    </a:cubicBezTo>
                    <a:lnTo>
                      <a:pt x="159" y="201"/>
                    </a:lnTo>
                    <a:cubicBezTo>
                      <a:pt x="126" y="227"/>
                      <a:pt x="93" y="252"/>
                      <a:pt x="62" y="277"/>
                    </a:cubicBezTo>
                    <a:lnTo>
                      <a:pt x="62" y="277"/>
                    </a:lnTo>
                    <a:cubicBezTo>
                      <a:pt x="52" y="284"/>
                      <a:pt x="38" y="278"/>
                      <a:pt x="38" y="267"/>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89" name="Freeform 373">
                <a:extLst>
                  <a:ext uri="{FF2B5EF4-FFF2-40B4-BE49-F238E27FC236}">
                    <a16:creationId xmlns:a16="http://schemas.microsoft.com/office/drawing/2014/main" id="{D48DD878-9D60-0144-8297-B93E297E94C7}"/>
                  </a:ext>
                </a:extLst>
              </p:cNvPr>
              <p:cNvSpPr>
                <a:spLocks noChangeArrowheads="1"/>
              </p:cNvSpPr>
              <p:nvPr/>
            </p:nvSpPr>
            <p:spPr bwMode="auto">
              <a:xfrm>
                <a:off x="4416947" y="3919670"/>
                <a:ext cx="117126" cy="125903"/>
              </a:xfrm>
              <a:custGeom>
                <a:avLst/>
                <a:gdLst>
                  <a:gd name="T0" fmla="*/ 168 w 269"/>
                  <a:gd name="T1" fmla="*/ 208 h 290"/>
                  <a:gd name="T2" fmla="*/ 168 w 269"/>
                  <a:gd name="T3" fmla="*/ 208 h 290"/>
                  <a:gd name="T4" fmla="*/ 202 w 269"/>
                  <a:gd name="T5" fmla="*/ 238 h 290"/>
                  <a:gd name="T6" fmla="*/ 202 w 269"/>
                  <a:gd name="T7" fmla="*/ 238 h 290"/>
                  <a:gd name="T8" fmla="*/ 205 w 269"/>
                  <a:gd name="T9" fmla="*/ 196 h 290"/>
                  <a:gd name="T10" fmla="*/ 205 w 269"/>
                  <a:gd name="T11" fmla="*/ 196 h 290"/>
                  <a:gd name="T12" fmla="*/ 173 w 269"/>
                  <a:gd name="T13" fmla="*/ 208 h 290"/>
                  <a:gd name="T14" fmla="*/ 173 w 269"/>
                  <a:gd name="T15" fmla="*/ 208 h 290"/>
                  <a:gd name="T16" fmla="*/ 168 w 269"/>
                  <a:gd name="T17" fmla="*/ 208 h 290"/>
                  <a:gd name="T18" fmla="*/ 206 w 269"/>
                  <a:gd name="T19" fmla="*/ 281 h 290"/>
                  <a:gd name="T20" fmla="*/ 206 w 269"/>
                  <a:gd name="T21" fmla="*/ 281 h 290"/>
                  <a:gd name="T22" fmla="*/ 10 w 269"/>
                  <a:gd name="T23" fmla="*/ 130 h 290"/>
                  <a:gd name="T24" fmla="*/ 10 w 269"/>
                  <a:gd name="T25" fmla="*/ 130 h 290"/>
                  <a:gd name="T26" fmla="*/ 16 w 269"/>
                  <a:gd name="T27" fmla="*/ 105 h 290"/>
                  <a:gd name="T28" fmla="*/ 16 w 269"/>
                  <a:gd name="T29" fmla="*/ 105 h 290"/>
                  <a:gd name="T30" fmla="*/ 171 w 269"/>
                  <a:gd name="T31" fmla="*/ 55 h 290"/>
                  <a:gd name="T32" fmla="*/ 171 w 269"/>
                  <a:gd name="T33" fmla="*/ 55 h 290"/>
                  <a:gd name="T34" fmla="*/ 181 w 269"/>
                  <a:gd name="T35" fmla="*/ 74 h 290"/>
                  <a:gd name="T36" fmla="*/ 181 w 269"/>
                  <a:gd name="T37" fmla="*/ 74 h 290"/>
                  <a:gd name="T38" fmla="*/ 54 w 269"/>
                  <a:gd name="T39" fmla="*/ 124 h 290"/>
                  <a:gd name="T40" fmla="*/ 54 w 269"/>
                  <a:gd name="T41" fmla="*/ 124 h 290"/>
                  <a:gd name="T42" fmla="*/ 159 w 269"/>
                  <a:gd name="T43" fmla="*/ 201 h 290"/>
                  <a:gd name="T44" fmla="*/ 159 w 269"/>
                  <a:gd name="T45" fmla="*/ 201 h 290"/>
                  <a:gd name="T46" fmla="*/ 165 w 269"/>
                  <a:gd name="T47" fmla="*/ 187 h 290"/>
                  <a:gd name="T48" fmla="*/ 165 w 269"/>
                  <a:gd name="T49" fmla="*/ 187 h 290"/>
                  <a:gd name="T50" fmla="*/ 206 w 269"/>
                  <a:gd name="T51" fmla="*/ 174 h 290"/>
                  <a:gd name="T52" fmla="*/ 206 w 269"/>
                  <a:gd name="T53" fmla="*/ 174 h 290"/>
                  <a:gd name="T54" fmla="*/ 209 w 269"/>
                  <a:gd name="T55" fmla="*/ 143 h 290"/>
                  <a:gd name="T56" fmla="*/ 209 w 269"/>
                  <a:gd name="T57" fmla="*/ 143 h 290"/>
                  <a:gd name="T58" fmla="*/ 167 w 269"/>
                  <a:gd name="T59" fmla="*/ 162 h 290"/>
                  <a:gd name="T60" fmla="*/ 167 w 269"/>
                  <a:gd name="T61" fmla="*/ 162 h 290"/>
                  <a:gd name="T62" fmla="*/ 160 w 269"/>
                  <a:gd name="T63" fmla="*/ 143 h 290"/>
                  <a:gd name="T64" fmla="*/ 160 w 269"/>
                  <a:gd name="T65" fmla="*/ 143 h 290"/>
                  <a:gd name="T66" fmla="*/ 213 w 269"/>
                  <a:gd name="T67" fmla="*/ 122 h 290"/>
                  <a:gd name="T68" fmla="*/ 213 w 269"/>
                  <a:gd name="T69" fmla="*/ 122 h 290"/>
                  <a:gd name="T70" fmla="*/ 213 w 269"/>
                  <a:gd name="T71" fmla="*/ 114 h 290"/>
                  <a:gd name="T72" fmla="*/ 213 w 269"/>
                  <a:gd name="T73" fmla="*/ 114 h 290"/>
                  <a:gd name="T74" fmla="*/ 177 w 269"/>
                  <a:gd name="T75" fmla="*/ 117 h 290"/>
                  <a:gd name="T76" fmla="*/ 177 w 269"/>
                  <a:gd name="T77" fmla="*/ 117 h 290"/>
                  <a:gd name="T78" fmla="*/ 176 w 269"/>
                  <a:gd name="T79" fmla="*/ 99 h 290"/>
                  <a:gd name="T80" fmla="*/ 176 w 269"/>
                  <a:gd name="T81" fmla="*/ 99 h 290"/>
                  <a:gd name="T82" fmla="*/ 217 w 269"/>
                  <a:gd name="T83" fmla="*/ 96 h 290"/>
                  <a:gd name="T84" fmla="*/ 217 w 269"/>
                  <a:gd name="T85" fmla="*/ 96 h 290"/>
                  <a:gd name="T86" fmla="*/ 232 w 269"/>
                  <a:gd name="T87" fmla="*/ 20 h 290"/>
                  <a:gd name="T88" fmla="*/ 232 w 269"/>
                  <a:gd name="T89" fmla="*/ 20 h 290"/>
                  <a:gd name="T90" fmla="*/ 265 w 269"/>
                  <a:gd name="T91" fmla="*/ 25 h 290"/>
                  <a:gd name="T92" fmla="*/ 265 w 269"/>
                  <a:gd name="T93" fmla="*/ 25 h 290"/>
                  <a:gd name="T94" fmla="*/ 247 w 269"/>
                  <a:gd name="T95" fmla="*/ 149 h 290"/>
                  <a:gd name="T96" fmla="*/ 247 w 269"/>
                  <a:gd name="T97" fmla="*/ 149 h 290"/>
                  <a:gd name="T98" fmla="*/ 230 w 269"/>
                  <a:gd name="T99" fmla="*/ 272 h 290"/>
                  <a:gd name="T100" fmla="*/ 230 w 269"/>
                  <a:gd name="T101" fmla="*/ 272 h 290"/>
                  <a:gd name="T102" fmla="*/ 206 w 269"/>
                  <a:gd name="T103" fmla="*/ 281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69" h="290">
                    <a:moveTo>
                      <a:pt x="168" y="208"/>
                    </a:moveTo>
                    <a:lnTo>
                      <a:pt x="168" y="208"/>
                    </a:lnTo>
                    <a:cubicBezTo>
                      <a:pt x="180" y="218"/>
                      <a:pt x="192" y="227"/>
                      <a:pt x="202" y="238"/>
                    </a:cubicBezTo>
                    <a:lnTo>
                      <a:pt x="202" y="238"/>
                    </a:lnTo>
                    <a:cubicBezTo>
                      <a:pt x="202" y="224"/>
                      <a:pt x="204" y="210"/>
                      <a:pt x="205" y="196"/>
                    </a:cubicBezTo>
                    <a:lnTo>
                      <a:pt x="205" y="196"/>
                    </a:lnTo>
                    <a:cubicBezTo>
                      <a:pt x="194" y="201"/>
                      <a:pt x="185" y="205"/>
                      <a:pt x="173" y="208"/>
                    </a:cubicBezTo>
                    <a:lnTo>
                      <a:pt x="173" y="208"/>
                    </a:lnTo>
                    <a:cubicBezTo>
                      <a:pt x="172" y="209"/>
                      <a:pt x="169" y="209"/>
                      <a:pt x="168" y="208"/>
                    </a:cubicBezTo>
                    <a:close/>
                    <a:moveTo>
                      <a:pt x="206" y="281"/>
                    </a:moveTo>
                    <a:lnTo>
                      <a:pt x="206" y="281"/>
                    </a:lnTo>
                    <a:cubicBezTo>
                      <a:pt x="146" y="224"/>
                      <a:pt x="84" y="170"/>
                      <a:pt x="10" y="130"/>
                    </a:cubicBezTo>
                    <a:lnTo>
                      <a:pt x="10" y="130"/>
                    </a:lnTo>
                    <a:cubicBezTo>
                      <a:pt x="0" y="125"/>
                      <a:pt x="2" y="108"/>
                      <a:pt x="16" y="105"/>
                    </a:cubicBezTo>
                    <a:lnTo>
                      <a:pt x="16" y="105"/>
                    </a:lnTo>
                    <a:cubicBezTo>
                      <a:pt x="69" y="99"/>
                      <a:pt x="122" y="80"/>
                      <a:pt x="171" y="55"/>
                    </a:cubicBezTo>
                    <a:lnTo>
                      <a:pt x="171" y="55"/>
                    </a:lnTo>
                    <a:cubicBezTo>
                      <a:pt x="181" y="50"/>
                      <a:pt x="192" y="68"/>
                      <a:pt x="181" y="74"/>
                    </a:cubicBezTo>
                    <a:lnTo>
                      <a:pt x="181" y="74"/>
                    </a:lnTo>
                    <a:cubicBezTo>
                      <a:pt x="140" y="96"/>
                      <a:pt x="97" y="112"/>
                      <a:pt x="54" y="124"/>
                    </a:cubicBezTo>
                    <a:lnTo>
                      <a:pt x="54" y="124"/>
                    </a:lnTo>
                    <a:cubicBezTo>
                      <a:pt x="92" y="146"/>
                      <a:pt x="126" y="172"/>
                      <a:pt x="159" y="201"/>
                    </a:cubicBezTo>
                    <a:lnTo>
                      <a:pt x="159" y="201"/>
                    </a:lnTo>
                    <a:cubicBezTo>
                      <a:pt x="156" y="196"/>
                      <a:pt x="159" y="188"/>
                      <a:pt x="165" y="187"/>
                    </a:cubicBezTo>
                    <a:lnTo>
                      <a:pt x="165" y="187"/>
                    </a:lnTo>
                    <a:cubicBezTo>
                      <a:pt x="180" y="184"/>
                      <a:pt x="193" y="179"/>
                      <a:pt x="206" y="174"/>
                    </a:cubicBezTo>
                    <a:lnTo>
                      <a:pt x="206" y="174"/>
                    </a:lnTo>
                    <a:cubicBezTo>
                      <a:pt x="207" y="163"/>
                      <a:pt x="209" y="154"/>
                      <a:pt x="209" y="143"/>
                    </a:cubicBezTo>
                    <a:lnTo>
                      <a:pt x="209" y="143"/>
                    </a:lnTo>
                    <a:cubicBezTo>
                      <a:pt x="194" y="149"/>
                      <a:pt x="181" y="155"/>
                      <a:pt x="167" y="162"/>
                    </a:cubicBezTo>
                    <a:lnTo>
                      <a:pt x="167" y="162"/>
                    </a:lnTo>
                    <a:cubicBezTo>
                      <a:pt x="155" y="167"/>
                      <a:pt x="150" y="149"/>
                      <a:pt x="160" y="143"/>
                    </a:cubicBezTo>
                    <a:lnTo>
                      <a:pt x="160" y="143"/>
                    </a:lnTo>
                    <a:cubicBezTo>
                      <a:pt x="176" y="134"/>
                      <a:pt x="194" y="128"/>
                      <a:pt x="213" y="122"/>
                    </a:cubicBezTo>
                    <a:lnTo>
                      <a:pt x="213" y="122"/>
                    </a:lnTo>
                    <a:cubicBezTo>
                      <a:pt x="213" y="121"/>
                      <a:pt x="213" y="117"/>
                      <a:pt x="213" y="114"/>
                    </a:cubicBezTo>
                    <a:lnTo>
                      <a:pt x="213" y="114"/>
                    </a:lnTo>
                    <a:cubicBezTo>
                      <a:pt x="201" y="117"/>
                      <a:pt x="189" y="117"/>
                      <a:pt x="177" y="117"/>
                    </a:cubicBezTo>
                    <a:lnTo>
                      <a:pt x="177" y="117"/>
                    </a:lnTo>
                    <a:cubicBezTo>
                      <a:pt x="165" y="117"/>
                      <a:pt x="163" y="99"/>
                      <a:pt x="176" y="99"/>
                    </a:cubicBezTo>
                    <a:lnTo>
                      <a:pt x="176" y="99"/>
                    </a:lnTo>
                    <a:cubicBezTo>
                      <a:pt x="189" y="100"/>
                      <a:pt x="202" y="99"/>
                      <a:pt x="217" y="96"/>
                    </a:cubicBezTo>
                    <a:lnTo>
                      <a:pt x="217" y="96"/>
                    </a:lnTo>
                    <a:cubicBezTo>
                      <a:pt x="221" y="70"/>
                      <a:pt x="226" y="45"/>
                      <a:pt x="232" y="20"/>
                    </a:cubicBezTo>
                    <a:lnTo>
                      <a:pt x="232" y="20"/>
                    </a:lnTo>
                    <a:cubicBezTo>
                      <a:pt x="238" y="0"/>
                      <a:pt x="268" y="4"/>
                      <a:pt x="265" y="25"/>
                    </a:cubicBezTo>
                    <a:lnTo>
                      <a:pt x="265" y="25"/>
                    </a:lnTo>
                    <a:cubicBezTo>
                      <a:pt x="261" y="67"/>
                      <a:pt x="252" y="108"/>
                      <a:pt x="247" y="149"/>
                    </a:cubicBezTo>
                    <a:lnTo>
                      <a:pt x="247" y="149"/>
                    </a:lnTo>
                    <a:cubicBezTo>
                      <a:pt x="240" y="191"/>
                      <a:pt x="235" y="231"/>
                      <a:pt x="230" y="272"/>
                    </a:cubicBezTo>
                    <a:lnTo>
                      <a:pt x="230" y="272"/>
                    </a:lnTo>
                    <a:cubicBezTo>
                      <a:pt x="228" y="283"/>
                      <a:pt x="214" y="289"/>
                      <a:pt x="206" y="281"/>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90" name="Freeform 374">
                <a:extLst>
                  <a:ext uri="{FF2B5EF4-FFF2-40B4-BE49-F238E27FC236}">
                    <a16:creationId xmlns:a16="http://schemas.microsoft.com/office/drawing/2014/main" id="{C4B9E318-29C4-B743-AA7A-916361760D16}"/>
                  </a:ext>
                </a:extLst>
              </p:cNvPr>
              <p:cNvSpPr>
                <a:spLocks noChangeArrowheads="1"/>
              </p:cNvSpPr>
              <p:nvPr/>
            </p:nvSpPr>
            <p:spPr bwMode="auto">
              <a:xfrm>
                <a:off x="4225152" y="3919670"/>
                <a:ext cx="118591" cy="125903"/>
              </a:xfrm>
              <a:custGeom>
                <a:avLst/>
                <a:gdLst>
                  <a:gd name="T0" fmla="*/ 175 w 272"/>
                  <a:gd name="T1" fmla="*/ 194 h 291"/>
                  <a:gd name="T2" fmla="*/ 175 w 272"/>
                  <a:gd name="T3" fmla="*/ 194 h 291"/>
                  <a:gd name="T4" fmla="*/ 220 w 272"/>
                  <a:gd name="T5" fmla="*/ 182 h 291"/>
                  <a:gd name="T6" fmla="*/ 220 w 272"/>
                  <a:gd name="T7" fmla="*/ 182 h 291"/>
                  <a:gd name="T8" fmla="*/ 186 w 272"/>
                  <a:gd name="T9" fmla="*/ 157 h 291"/>
                  <a:gd name="T10" fmla="*/ 186 w 272"/>
                  <a:gd name="T11" fmla="*/ 157 h 291"/>
                  <a:gd name="T12" fmla="*/ 178 w 272"/>
                  <a:gd name="T13" fmla="*/ 190 h 291"/>
                  <a:gd name="T14" fmla="*/ 178 w 272"/>
                  <a:gd name="T15" fmla="*/ 190 h 291"/>
                  <a:gd name="T16" fmla="*/ 175 w 272"/>
                  <a:gd name="T17" fmla="*/ 194 h 291"/>
                  <a:gd name="T18" fmla="*/ 258 w 272"/>
                  <a:gd name="T19" fmla="*/ 202 h 291"/>
                  <a:gd name="T20" fmla="*/ 258 w 272"/>
                  <a:gd name="T21" fmla="*/ 202 h 291"/>
                  <a:gd name="T22" fmla="*/ 25 w 272"/>
                  <a:gd name="T23" fmla="*/ 283 h 291"/>
                  <a:gd name="T24" fmla="*/ 25 w 272"/>
                  <a:gd name="T25" fmla="*/ 283 h 291"/>
                  <a:gd name="T26" fmla="*/ 7 w 272"/>
                  <a:gd name="T27" fmla="*/ 268 h 291"/>
                  <a:gd name="T28" fmla="*/ 7 w 272"/>
                  <a:gd name="T29" fmla="*/ 268 h 291"/>
                  <a:gd name="T30" fmla="*/ 49 w 272"/>
                  <a:gd name="T31" fmla="*/ 110 h 291"/>
                  <a:gd name="T32" fmla="*/ 49 w 272"/>
                  <a:gd name="T33" fmla="*/ 110 h 291"/>
                  <a:gd name="T34" fmla="*/ 70 w 272"/>
                  <a:gd name="T35" fmla="*/ 111 h 291"/>
                  <a:gd name="T36" fmla="*/ 70 w 272"/>
                  <a:gd name="T37" fmla="*/ 111 h 291"/>
                  <a:gd name="T38" fmla="*/ 42 w 272"/>
                  <a:gd name="T39" fmla="*/ 245 h 291"/>
                  <a:gd name="T40" fmla="*/ 42 w 272"/>
                  <a:gd name="T41" fmla="*/ 245 h 291"/>
                  <a:gd name="T42" fmla="*/ 165 w 272"/>
                  <a:gd name="T43" fmla="*/ 198 h 291"/>
                  <a:gd name="T44" fmla="*/ 165 w 272"/>
                  <a:gd name="T45" fmla="*/ 198 h 291"/>
                  <a:gd name="T46" fmla="*/ 157 w 272"/>
                  <a:gd name="T47" fmla="*/ 185 h 291"/>
                  <a:gd name="T48" fmla="*/ 157 w 272"/>
                  <a:gd name="T49" fmla="*/ 185 h 291"/>
                  <a:gd name="T50" fmla="*/ 167 w 272"/>
                  <a:gd name="T51" fmla="*/ 143 h 291"/>
                  <a:gd name="T52" fmla="*/ 167 w 272"/>
                  <a:gd name="T53" fmla="*/ 143 h 291"/>
                  <a:gd name="T54" fmla="*/ 145 w 272"/>
                  <a:gd name="T55" fmla="*/ 124 h 291"/>
                  <a:gd name="T56" fmla="*/ 145 w 272"/>
                  <a:gd name="T57" fmla="*/ 124 h 291"/>
                  <a:gd name="T58" fmla="*/ 136 w 272"/>
                  <a:gd name="T59" fmla="*/ 170 h 291"/>
                  <a:gd name="T60" fmla="*/ 136 w 272"/>
                  <a:gd name="T61" fmla="*/ 170 h 291"/>
                  <a:gd name="T62" fmla="*/ 116 w 272"/>
                  <a:gd name="T63" fmla="*/ 166 h 291"/>
                  <a:gd name="T64" fmla="*/ 116 w 272"/>
                  <a:gd name="T65" fmla="*/ 166 h 291"/>
                  <a:gd name="T66" fmla="*/ 128 w 272"/>
                  <a:gd name="T67" fmla="*/ 111 h 291"/>
                  <a:gd name="T68" fmla="*/ 128 w 272"/>
                  <a:gd name="T69" fmla="*/ 111 h 291"/>
                  <a:gd name="T70" fmla="*/ 122 w 272"/>
                  <a:gd name="T71" fmla="*/ 106 h 291"/>
                  <a:gd name="T72" fmla="*/ 122 w 272"/>
                  <a:gd name="T73" fmla="*/ 106 h 291"/>
                  <a:gd name="T74" fmla="*/ 105 w 272"/>
                  <a:gd name="T75" fmla="*/ 138 h 291"/>
                  <a:gd name="T76" fmla="*/ 105 w 272"/>
                  <a:gd name="T77" fmla="*/ 138 h 291"/>
                  <a:gd name="T78" fmla="*/ 88 w 272"/>
                  <a:gd name="T79" fmla="*/ 130 h 291"/>
                  <a:gd name="T80" fmla="*/ 88 w 272"/>
                  <a:gd name="T81" fmla="*/ 130 h 291"/>
                  <a:gd name="T82" fmla="*/ 108 w 272"/>
                  <a:gd name="T83" fmla="*/ 93 h 291"/>
                  <a:gd name="T84" fmla="*/ 108 w 272"/>
                  <a:gd name="T85" fmla="*/ 93 h 291"/>
                  <a:gd name="T86" fmla="*/ 53 w 272"/>
                  <a:gd name="T87" fmla="*/ 39 h 291"/>
                  <a:gd name="T88" fmla="*/ 53 w 272"/>
                  <a:gd name="T89" fmla="*/ 39 h 291"/>
                  <a:gd name="T90" fmla="*/ 75 w 272"/>
                  <a:gd name="T91" fmla="*/ 14 h 291"/>
                  <a:gd name="T92" fmla="*/ 75 w 272"/>
                  <a:gd name="T93" fmla="*/ 14 h 291"/>
                  <a:gd name="T94" fmla="*/ 168 w 272"/>
                  <a:gd name="T95" fmla="*/ 97 h 291"/>
                  <a:gd name="T96" fmla="*/ 168 w 272"/>
                  <a:gd name="T97" fmla="*/ 97 h 291"/>
                  <a:gd name="T98" fmla="*/ 263 w 272"/>
                  <a:gd name="T99" fmla="*/ 177 h 291"/>
                  <a:gd name="T100" fmla="*/ 263 w 272"/>
                  <a:gd name="T101" fmla="*/ 177 h 291"/>
                  <a:gd name="T102" fmla="*/ 258 w 272"/>
                  <a:gd name="T103" fmla="*/ 202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2" h="291">
                    <a:moveTo>
                      <a:pt x="175" y="194"/>
                    </a:moveTo>
                    <a:lnTo>
                      <a:pt x="175" y="194"/>
                    </a:lnTo>
                    <a:cubicBezTo>
                      <a:pt x="190" y="190"/>
                      <a:pt x="204" y="186"/>
                      <a:pt x="220" y="182"/>
                    </a:cubicBezTo>
                    <a:lnTo>
                      <a:pt x="220" y="182"/>
                    </a:lnTo>
                    <a:cubicBezTo>
                      <a:pt x="208" y="174"/>
                      <a:pt x="196" y="166"/>
                      <a:pt x="186" y="157"/>
                    </a:cubicBezTo>
                    <a:lnTo>
                      <a:pt x="186" y="157"/>
                    </a:lnTo>
                    <a:cubicBezTo>
                      <a:pt x="184" y="168"/>
                      <a:pt x="182" y="180"/>
                      <a:pt x="178" y="190"/>
                    </a:cubicBezTo>
                    <a:lnTo>
                      <a:pt x="178" y="190"/>
                    </a:lnTo>
                    <a:cubicBezTo>
                      <a:pt x="178" y="193"/>
                      <a:pt x="176" y="193"/>
                      <a:pt x="175" y="194"/>
                    </a:cubicBezTo>
                    <a:close/>
                    <a:moveTo>
                      <a:pt x="258" y="202"/>
                    </a:moveTo>
                    <a:lnTo>
                      <a:pt x="258" y="202"/>
                    </a:lnTo>
                    <a:cubicBezTo>
                      <a:pt x="176" y="222"/>
                      <a:pt x="99" y="244"/>
                      <a:pt x="25" y="283"/>
                    </a:cubicBezTo>
                    <a:lnTo>
                      <a:pt x="25" y="283"/>
                    </a:lnTo>
                    <a:cubicBezTo>
                      <a:pt x="13" y="290"/>
                      <a:pt x="0" y="279"/>
                      <a:pt x="7" y="268"/>
                    </a:cubicBezTo>
                    <a:lnTo>
                      <a:pt x="7" y="268"/>
                    </a:lnTo>
                    <a:cubicBezTo>
                      <a:pt x="31" y="216"/>
                      <a:pt x="44" y="164"/>
                      <a:pt x="49" y="110"/>
                    </a:cubicBezTo>
                    <a:lnTo>
                      <a:pt x="49" y="110"/>
                    </a:lnTo>
                    <a:cubicBezTo>
                      <a:pt x="50" y="97"/>
                      <a:pt x="71" y="99"/>
                      <a:pt x="70" y="111"/>
                    </a:cubicBezTo>
                    <a:lnTo>
                      <a:pt x="70" y="111"/>
                    </a:lnTo>
                    <a:cubicBezTo>
                      <a:pt x="66" y="157"/>
                      <a:pt x="57" y="202"/>
                      <a:pt x="42" y="245"/>
                    </a:cubicBezTo>
                    <a:lnTo>
                      <a:pt x="42" y="245"/>
                    </a:lnTo>
                    <a:cubicBezTo>
                      <a:pt x="82" y="224"/>
                      <a:pt x="122" y="210"/>
                      <a:pt x="165" y="198"/>
                    </a:cubicBezTo>
                    <a:lnTo>
                      <a:pt x="165" y="198"/>
                    </a:lnTo>
                    <a:cubicBezTo>
                      <a:pt x="159" y="197"/>
                      <a:pt x="154" y="193"/>
                      <a:pt x="157" y="185"/>
                    </a:cubicBezTo>
                    <a:lnTo>
                      <a:pt x="157" y="185"/>
                    </a:lnTo>
                    <a:cubicBezTo>
                      <a:pt x="162" y="172"/>
                      <a:pt x="165" y="157"/>
                      <a:pt x="167" y="143"/>
                    </a:cubicBezTo>
                    <a:lnTo>
                      <a:pt x="167" y="143"/>
                    </a:lnTo>
                    <a:cubicBezTo>
                      <a:pt x="159" y="136"/>
                      <a:pt x="151" y="131"/>
                      <a:pt x="145" y="124"/>
                    </a:cubicBezTo>
                    <a:lnTo>
                      <a:pt x="145" y="124"/>
                    </a:lnTo>
                    <a:cubicBezTo>
                      <a:pt x="141" y="140"/>
                      <a:pt x="138" y="155"/>
                      <a:pt x="136" y="170"/>
                    </a:cubicBezTo>
                    <a:lnTo>
                      <a:pt x="136" y="170"/>
                    </a:lnTo>
                    <a:cubicBezTo>
                      <a:pt x="133" y="182"/>
                      <a:pt x="116" y="178"/>
                      <a:pt x="116" y="166"/>
                    </a:cubicBezTo>
                    <a:lnTo>
                      <a:pt x="116" y="166"/>
                    </a:lnTo>
                    <a:cubicBezTo>
                      <a:pt x="119" y="148"/>
                      <a:pt x="124" y="128"/>
                      <a:pt x="128" y="111"/>
                    </a:cubicBezTo>
                    <a:lnTo>
                      <a:pt x="128" y="111"/>
                    </a:lnTo>
                    <a:cubicBezTo>
                      <a:pt x="126" y="110"/>
                      <a:pt x="124" y="107"/>
                      <a:pt x="122" y="106"/>
                    </a:cubicBezTo>
                    <a:lnTo>
                      <a:pt x="122" y="106"/>
                    </a:lnTo>
                    <a:cubicBezTo>
                      <a:pt x="117" y="116"/>
                      <a:pt x="111" y="127"/>
                      <a:pt x="105" y="138"/>
                    </a:cubicBezTo>
                    <a:lnTo>
                      <a:pt x="105" y="138"/>
                    </a:lnTo>
                    <a:cubicBezTo>
                      <a:pt x="98" y="148"/>
                      <a:pt x="80" y="139"/>
                      <a:pt x="88" y="130"/>
                    </a:cubicBezTo>
                    <a:lnTo>
                      <a:pt x="88" y="130"/>
                    </a:lnTo>
                    <a:cubicBezTo>
                      <a:pt x="96" y="118"/>
                      <a:pt x="103" y="106"/>
                      <a:pt x="108" y="93"/>
                    </a:cubicBezTo>
                    <a:lnTo>
                      <a:pt x="108" y="93"/>
                    </a:lnTo>
                    <a:cubicBezTo>
                      <a:pt x="88" y="76"/>
                      <a:pt x="70" y="57"/>
                      <a:pt x="53" y="39"/>
                    </a:cubicBezTo>
                    <a:lnTo>
                      <a:pt x="53" y="39"/>
                    </a:lnTo>
                    <a:cubicBezTo>
                      <a:pt x="37" y="23"/>
                      <a:pt x="58" y="0"/>
                      <a:pt x="75" y="14"/>
                    </a:cubicBezTo>
                    <a:lnTo>
                      <a:pt x="75" y="14"/>
                    </a:lnTo>
                    <a:cubicBezTo>
                      <a:pt x="108" y="40"/>
                      <a:pt x="137" y="69"/>
                      <a:pt x="168" y="97"/>
                    </a:cubicBezTo>
                    <a:lnTo>
                      <a:pt x="168" y="97"/>
                    </a:lnTo>
                    <a:cubicBezTo>
                      <a:pt x="200" y="123"/>
                      <a:pt x="232" y="149"/>
                      <a:pt x="263" y="177"/>
                    </a:cubicBezTo>
                    <a:lnTo>
                      <a:pt x="263" y="177"/>
                    </a:lnTo>
                    <a:cubicBezTo>
                      <a:pt x="271" y="185"/>
                      <a:pt x="268" y="199"/>
                      <a:pt x="258" y="202"/>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91" name="Freeform 375">
                <a:extLst>
                  <a:ext uri="{FF2B5EF4-FFF2-40B4-BE49-F238E27FC236}">
                    <a16:creationId xmlns:a16="http://schemas.microsoft.com/office/drawing/2014/main" id="{6E2B3725-DD30-4C41-A73B-F28EBDC04FF1}"/>
                  </a:ext>
                </a:extLst>
              </p:cNvPr>
              <p:cNvSpPr>
                <a:spLocks noChangeArrowheads="1"/>
              </p:cNvSpPr>
              <p:nvPr/>
            </p:nvSpPr>
            <p:spPr bwMode="auto">
              <a:xfrm>
                <a:off x="5861991" y="3922598"/>
                <a:ext cx="125911" cy="115654"/>
              </a:xfrm>
              <a:custGeom>
                <a:avLst/>
                <a:gdLst>
                  <a:gd name="T0" fmla="*/ 193 w 287"/>
                  <a:gd name="T1" fmla="*/ 221 h 265"/>
                  <a:gd name="T2" fmla="*/ 193 w 287"/>
                  <a:gd name="T3" fmla="*/ 221 h 265"/>
                  <a:gd name="T4" fmla="*/ 238 w 287"/>
                  <a:gd name="T5" fmla="*/ 222 h 265"/>
                  <a:gd name="T6" fmla="*/ 238 w 287"/>
                  <a:gd name="T7" fmla="*/ 222 h 265"/>
                  <a:gd name="T8" fmla="*/ 213 w 287"/>
                  <a:gd name="T9" fmla="*/ 188 h 265"/>
                  <a:gd name="T10" fmla="*/ 213 w 287"/>
                  <a:gd name="T11" fmla="*/ 188 h 265"/>
                  <a:gd name="T12" fmla="*/ 196 w 287"/>
                  <a:gd name="T13" fmla="*/ 218 h 265"/>
                  <a:gd name="T14" fmla="*/ 196 w 287"/>
                  <a:gd name="T15" fmla="*/ 218 h 265"/>
                  <a:gd name="T16" fmla="*/ 193 w 287"/>
                  <a:gd name="T17" fmla="*/ 221 h 265"/>
                  <a:gd name="T18" fmla="*/ 268 w 287"/>
                  <a:gd name="T19" fmla="*/ 252 h 265"/>
                  <a:gd name="T20" fmla="*/ 268 w 287"/>
                  <a:gd name="T21" fmla="*/ 252 h 265"/>
                  <a:gd name="T22" fmla="*/ 22 w 287"/>
                  <a:gd name="T23" fmla="*/ 263 h 265"/>
                  <a:gd name="T24" fmla="*/ 22 w 287"/>
                  <a:gd name="T25" fmla="*/ 263 h 265"/>
                  <a:gd name="T26" fmla="*/ 9 w 287"/>
                  <a:gd name="T27" fmla="*/ 239 h 265"/>
                  <a:gd name="T28" fmla="*/ 9 w 287"/>
                  <a:gd name="T29" fmla="*/ 239 h 265"/>
                  <a:gd name="T30" fmla="*/ 97 w 287"/>
                  <a:gd name="T31" fmla="*/ 101 h 265"/>
                  <a:gd name="T32" fmla="*/ 97 w 287"/>
                  <a:gd name="T33" fmla="*/ 101 h 265"/>
                  <a:gd name="T34" fmla="*/ 117 w 287"/>
                  <a:gd name="T35" fmla="*/ 110 h 265"/>
                  <a:gd name="T36" fmla="*/ 117 w 287"/>
                  <a:gd name="T37" fmla="*/ 110 h 265"/>
                  <a:gd name="T38" fmla="*/ 50 w 287"/>
                  <a:gd name="T39" fmla="*/ 229 h 265"/>
                  <a:gd name="T40" fmla="*/ 50 w 287"/>
                  <a:gd name="T41" fmla="*/ 229 h 265"/>
                  <a:gd name="T42" fmla="*/ 181 w 287"/>
                  <a:gd name="T43" fmla="*/ 221 h 265"/>
                  <a:gd name="T44" fmla="*/ 181 w 287"/>
                  <a:gd name="T45" fmla="*/ 221 h 265"/>
                  <a:gd name="T46" fmla="*/ 177 w 287"/>
                  <a:gd name="T47" fmla="*/ 206 h 265"/>
                  <a:gd name="T48" fmla="*/ 177 w 287"/>
                  <a:gd name="T49" fmla="*/ 206 h 265"/>
                  <a:gd name="T50" fmla="*/ 200 w 287"/>
                  <a:gd name="T51" fmla="*/ 170 h 265"/>
                  <a:gd name="T52" fmla="*/ 200 w 287"/>
                  <a:gd name="T53" fmla="*/ 170 h 265"/>
                  <a:gd name="T54" fmla="*/ 183 w 287"/>
                  <a:gd name="T55" fmla="*/ 145 h 265"/>
                  <a:gd name="T56" fmla="*/ 183 w 287"/>
                  <a:gd name="T57" fmla="*/ 145 h 265"/>
                  <a:gd name="T58" fmla="*/ 162 w 287"/>
                  <a:gd name="T59" fmla="*/ 185 h 265"/>
                  <a:gd name="T60" fmla="*/ 162 w 287"/>
                  <a:gd name="T61" fmla="*/ 185 h 265"/>
                  <a:gd name="T62" fmla="*/ 145 w 287"/>
                  <a:gd name="T63" fmla="*/ 176 h 265"/>
                  <a:gd name="T64" fmla="*/ 145 w 287"/>
                  <a:gd name="T65" fmla="*/ 176 h 265"/>
                  <a:gd name="T66" fmla="*/ 172 w 287"/>
                  <a:gd name="T67" fmla="*/ 128 h 265"/>
                  <a:gd name="T68" fmla="*/ 172 w 287"/>
                  <a:gd name="T69" fmla="*/ 128 h 265"/>
                  <a:gd name="T70" fmla="*/ 167 w 287"/>
                  <a:gd name="T71" fmla="*/ 120 h 265"/>
                  <a:gd name="T72" fmla="*/ 167 w 287"/>
                  <a:gd name="T73" fmla="*/ 120 h 265"/>
                  <a:gd name="T74" fmla="*/ 142 w 287"/>
                  <a:gd name="T75" fmla="*/ 146 h 265"/>
                  <a:gd name="T76" fmla="*/ 142 w 287"/>
                  <a:gd name="T77" fmla="*/ 146 h 265"/>
                  <a:gd name="T78" fmla="*/ 129 w 287"/>
                  <a:gd name="T79" fmla="*/ 133 h 265"/>
                  <a:gd name="T80" fmla="*/ 129 w 287"/>
                  <a:gd name="T81" fmla="*/ 133 h 265"/>
                  <a:gd name="T82" fmla="*/ 158 w 287"/>
                  <a:gd name="T83" fmla="*/ 105 h 265"/>
                  <a:gd name="T84" fmla="*/ 158 w 287"/>
                  <a:gd name="T85" fmla="*/ 105 h 265"/>
                  <a:gd name="T86" fmla="*/ 121 w 287"/>
                  <a:gd name="T87" fmla="*/ 37 h 265"/>
                  <a:gd name="T88" fmla="*/ 121 w 287"/>
                  <a:gd name="T89" fmla="*/ 37 h 265"/>
                  <a:gd name="T90" fmla="*/ 150 w 287"/>
                  <a:gd name="T91" fmla="*/ 18 h 265"/>
                  <a:gd name="T92" fmla="*/ 150 w 287"/>
                  <a:gd name="T93" fmla="*/ 18 h 265"/>
                  <a:gd name="T94" fmla="*/ 216 w 287"/>
                  <a:gd name="T95" fmla="*/ 125 h 265"/>
                  <a:gd name="T96" fmla="*/ 216 w 287"/>
                  <a:gd name="T97" fmla="*/ 125 h 265"/>
                  <a:gd name="T98" fmla="*/ 281 w 287"/>
                  <a:gd name="T99" fmla="*/ 231 h 265"/>
                  <a:gd name="T100" fmla="*/ 281 w 287"/>
                  <a:gd name="T101" fmla="*/ 231 h 265"/>
                  <a:gd name="T102" fmla="*/ 268 w 287"/>
                  <a:gd name="T103" fmla="*/ 252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7" h="265">
                    <a:moveTo>
                      <a:pt x="193" y="221"/>
                    </a:moveTo>
                    <a:lnTo>
                      <a:pt x="193" y="221"/>
                    </a:lnTo>
                    <a:cubicBezTo>
                      <a:pt x="208" y="222"/>
                      <a:pt x="222" y="222"/>
                      <a:pt x="238" y="222"/>
                    </a:cubicBezTo>
                    <a:lnTo>
                      <a:pt x="238" y="222"/>
                    </a:lnTo>
                    <a:cubicBezTo>
                      <a:pt x="230" y="212"/>
                      <a:pt x="221" y="200"/>
                      <a:pt x="213" y="188"/>
                    </a:cubicBezTo>
                    <a:lnTo>
                      <a:pt x="213" y="188"/>
                    </a:lnTo>
                    <a:cubicBezTo>
                      <a:pt x="209" y="198"/>
                      <a:pt x="204" y="209"/>
                      <a:pt x="196" y="218"/>
                    </a:cubicBezTo>
                    <a:lnTo>
                      <a:pt x="196" y="218"/>
                    </a:lnTo>
                    <a:cubicBezTo>
                      <a:pt x="194" y="219"/>
                      <a:pt x="194" y="219"/>
                      <a:pt x="193" y="221"/>
                    </a:cubicBezTo>
                    <a:close/>
                    <a:moveTo>
                      <a:pt x="268" y="252"/>
                    </a:moveTo>
                    <a:lnTo>
                      <a:pt x="268" y="252"/>
                    </a:lnTo>
                    <a:cubicBezTo>
                      <a:pt x="185" y="247"/>
                      <a:pt x="105" y="246"/>
                      <a:pt x="22" y="263"/>
                    </a:cubicBezTo>
                    <a:lnTo>
                      <a:pt x="22" y="263"/>
                    </a:lnTo>
                    <a:cubicBezTo>
                      <a:pt x="9" y="264"/>
                      <a:pt x="0" y="250"/>
                      <a:pt x="9" y="239"/>
                    </a:cubicBezTo>
                    <a:lnTo>
                      <a:pt x="9" y="239"/>
                    </a:lnTo>
                    <a:cubicBezTo>
                      <a:pt x="47" y="198"/>
                      <a:pt x="75" y="152"/>
                      <a:pt x="97" y="101"/>
                    </a:cubicBezTo>
                    <a:lnTo>
                      <a:pt x="97" y="101"/>
                    </a:lnTo>
                    <a:cubicBezTo>
                      <a:pt x="102" y="91"/>
                      <a:pt x="121" y="100"/>
                      <a:pt x="117" y="110"/>
                    </a:cubicBezTo>
                    <a:lnTo>
                      <a:pt x="117" y="110"/>
                    </a:lnTo>
                    <a:cubicBezTo>
                      <a:pt x="100" y="152"/>
                      <a:pt x="76" y="192"/>
                      <a:pt x="50" y="229"/>
                    </a:cubicBezTo>
                    <a:lnTo>
                      <a:pt x="50" y="229"/>
                    </a:lnTo>
                    <a:cubicBezTo>
                      <a:pt x="93" y="222"/>
                      <a:pt x="138" y="221"/>
                      <a:pt x="181" y="221"/>
                    </a:cubicBezTo>
                    <a:lnTo>
                      <a:pt x="181" y="221"/>
                    </a:lnTo>
                    <a:cubicBezTo>
                      <a:pt x="176" y="218"/>
                      <a:pt x="172" y="212"/>
                      <a:pt x="177" y="206"/>
                    </a:cubicBezTo>
                    <a:lnTo>
                      <a:pt x="177" y="206"/>
                    </a:lnTo>
                    <a:cubicBezTo>
                      <a:pt x="185" y="196"/>
                      <a:pt x="193" y="183"/>
                      <a:pt x="200" y="170"/>
                    </a:cubicBezTo>
                    <a:lnTo>
                      <a:pt x="200" y="170"/>
                    </a:lnTo>
                    <a:cubicBezTo>
                      <a:pt x="194" y="162"/>
                      <a:pt x="189" y="154"/>
                      <a:pt x="183" y="145"/>
                    </a:cubicBezTo>
                    <a:lnTo>
                      <a:pt x="183" y="145"/>
                    </a:lnTo>
                    <a:cubicBezTo>
                      <a:pt x="176" y="159"/>
                      <a:pt x="168" y="172"/>
                      <a:pt x="162" y="185"/>
                    </a:cubicBezTo>
                    <a:lnTo>
                      <a:pt x="162" y="185"/>
                    </a:lnTo>
                    <a:cubicBezTo>
                      <a:pt x="155" y="197"/>
                      <a:pt x="141" y="188"/>
                      <a:pt x="145" y="176"/>
                    </a:cubicBezTo>
                    <a:lnTo>
                      <a:pt x="145" y="176"/>
                    </a:lnTo>
                    <a:cubicBezTo>
                      <a:pt x="152" y="159"/>
                      <a:pt x="162" y="143"/>
                      <a:pt x="172" y="128"/>
                    </a:cubicBezTo>
                    <a:lnTo>
                      <a:pt x="172" y="128"/>
                    </a:lnTo>
                    <a:cubicBezTo>
                      <a:pt x="171" y="125"/>
                      <a:pt x="168" y="122"/>
                      <a:pt x="167" y="120"/>
                    </a:cubicBezTo>
                    <a:lnTo>
                      <a:pt x="167" y="120"/>
                    </a:lnTo>
                    <a:cubicBezTo>
                      <a:pt x="159" y="130"/>
                      <a:pt x="151" y="138"/>
                      <a:pt x="142" y="146"/>
                    </a:cubicBezTo>
                    <a:lnTo>
                      <a:pt x="142" y="146"/>
                    </a:lnTo>
                    <a:cubicBezTo>
                      <a:pt x="133" y="154"/>
                      <a:pt x="118" y="141"/>
                      <a:pt x="129" y="133"/>
                    </a:cubicBezTo>
                    <a:lnTo>
                      <a:pt x="129" y="133"/>
                    </a:lnTo>
                    <a:cubicBezTo>
                      <a:pt x="139" y="125"/>
                      <a:pt x="148" y="114"/>
                      <a:pt x="158" y="105"/>
                    </a:cubicBezTo>
                    <a:lnTo>
                      <a:pt x="158" y="105"/>
                    </a:lnTo>
                    <a:cubicBezTo>
                      <a:pt x="145" y="82"/>
                      <a:pt x="133" y="59"/>
                      <a:pt x="121" y="37"/>
                    </a:cubicBezTo>
                    <a:lnTo>
                      <a:pt x="121" y="37"/>
                    </a:lnTo>
                    <a:cubicBezTo>
                      <a:pt x="113" y="16"/>
                      <a:pt x="139" y="0"/>
                      <a:pt x="150" y="18"/>
                    </a:cubicBezTo>
                    <a:lnTo>
                      <a:pt x="150" y="18"/>
                    </a:lnTo>
                    <a:cubicBezTo>
                      <a:pt x="173" y="53"/>
                      <a:pt x="193" y="91"/>
                      <a:pt x="216" y="125"/>
                    </a:cubicBezTo>
                    <a:lnTo>
                      <a:pt x="216" y="125"/>
                    </a:lnTo>
                    <a:cubicBezTo>
                      <a:pt x="237" y="160"/>
                      <a:pt x="259" y="196"/>
                      <a:pt x="281" y="231"/>
                    </a:cubicBezTo>
                    <a:lnTo>
                      <a:pt x="281" y="231"/>
                    </a:lnTo>
                    <a:cubicBezTo>
                      <a:pt x="286" y="239"/>
                      <a:pt x="280" y="252"/>
                      <a:pt x="268" y="252"/>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92" name="Freeform 376">
                <a:extLst>
                  <a:ext uri="{FF2B5EF4-FFF2-40B4-BE49-F238E27FC236}">
                    <a16:creationId xmlns:a16="http://schemas.microsoft.com/office/drawing/2014/main" id="{80424E42-B0EB-2D4E-AEC6-93BF9856C462}"/>
                  </a:ext>
                </a:extLst>
              </p:cNvPr>
              <p:cNvSpPr>
                <a:spLocks noChangeArrowheads="1"/>
              </p:cNvSpPr>
              <p:nvPr/>
            </p:nvSpPr>
            <p:spPr bwMode="auto">
              <a:xfrm>
                <a:off x="6501794" y="3928454"/>
                <a:ext cx="111270" cy="125903"/>
              </a:xfrm>
              <a:custGeom>
                <a:avLst/>
                <a:gdLst>
                  <a:gd name="T0" fmla="*/ 80 w 256"/>
                  <a:gd name="T1" fmla="*/ 75 h 290"/>
                  <a:gd name="T2" fmla="*/ 80 w 256"/>
                  <a:gd name="T3" fmla="*/ 75 h 290"/>
                  <a:gd name="T4" fmla="*/ 42 w 256"/>
                  <a:gd name="T5" fmla="*/ 48 h 290"/>
                  <a:gd name="T6" fmla="*/ 42 w 256"/>
                  <a:gd name="T7" fmla="*/ 48 h 290"/>
                  <a:gd name="T8" fmla="*/ 43 w 256"/>
                  <a:gd name="T9" fmla="*/ 90 h 290"/>
                  <a:gd name="T10" fmla="*/ 43 w 256"/>
                  <a:gd name="T11" fmla="*/ 90 h 290"/>
                  <a:gd name="T12" fmla="*/ 74 w 256"/>
                  <a:gd name="T13" fmla="*/ 76 h 290"/>
                  <a:gd name="T14" fmla="*/ 74 w 256"/>
                  <a:gd name="T15" fmla="*/ 76 h 290"/>
                  <a:gd name="T16" fmla="*/ 80 w 256"/>
                  <a:gd name="T17" fmla="*/ 75 h 290"/>
                  <a:gd name="T18" fmla="*/ 34 w 256"/>
                  <a:gd name="T19" fmla="*/ 6 h 290"/>
                  <a:gd name="T20" fmla="*/ 34 w 256"/>
                  <a:gd name="T21" fmla="*/ 6 h 290"/>
                  <a:gd name="T22" fmla="*/ 243 w 256"/>
                  <a:gd name="T23" fmla="*/ 136 h 290"/>
                  <a:gd name="T24" fmla="*/ 243 w 256"/>
                  <a:gd name="T25" fmla="*/ 136 h 290"/>
                  <a:gd name="T26" fmla="*/ 241 w 256"/>
                  <a:gd name="T27" fmla="*/ 163 h 290"/>
                  <a:gd name="T28" fmla="*/ 241 w 256"/>
                  <a:gd name="T29" fmla="*/ 163 h 290"/>
                  <a:gd name="T30" fmla="*/ 91 w 256"/>
                  <a:gd name="T31" fmla="*/ 227 h 290"/>
                  <a:gd name="T32" fmla="*/ 91 w 256"/>
                  <a:gd name="T33" fmla="*/ 227 h 290"/>
                  <a:gd name="T34" fmla="*/ 80 w 256"/>
                  <a:gd name="T35" fmla="*/ 209 h 290"/>
                  <a:gd name="T36" fmla="*/ 80 w 256"/>
                  <a:gd name="T37" fmla="*/ 209 h 290"/>
                  <a:gd name="T38" fmla="*/ 201 w 256"/>
                  <a:gd name="T39" fmla="*/ 147 h 290"/>
                  <a:gd name="T40" fmla="*/ 201 w 256"/>
                  <a:gd name="T41" fmla="*/ 147 h 290"/>
                  <a:gd name="T42" fmla="*/ 88 w 256"/>
                  <a:gd name="T43" fmla="*/ 81 h 290"/>
                  <a:gd name="T44" fmla="*/ 88 w 256"/>
                  <a:gd name="T45" fmla="*/ 81 h 290"/>
                  <a:gd name="T46" fmla="*/ 83 w 256"/>
                  <a:gd name="T47" fmla="*/ 96 h 290"/>
                  <a:gd name="T48" fmla="*/ 83 w 256"/>
                  <a:gd name="T49" fmla="*/ 96 h 290"/>
                  <a:gd name="T50" fmla="*/ 43 w 256"/>
                  <a:gd name="T51" fmla="*/ 114 h 290"/>
                  <a:gd name="T52" fmla="*/ 43 w 256"/>
                  <a:gd name="T53" fmla="*/ 114 h 290"/>
                  <a:gd name="T54" fmla="*/ 43 w 256"/>
                  <a:gd name="T55" fmla="*/ 143 h 290"/>
                  <a:gd name="T56" fmla="*/ 43 w 256"/>
                  <a:gd name="T57" fmla="*/ 143 h 290"/>
                  <a:gd name="T58" fmla="*/ 85 w 256"/>
                  <a:gd name="T59" fmla="*/ 122 h 290"/>
                  <a:gd name="T60" fmla="*/ 85 w 256"/>
                  <a:gd name="T61" fmla="*/ 122 h 290"/>
                  <a:gd name="T62" fmla="*/ 93 w 256"/>
                  <a:gd name="T63" fmla="*/ 139 h 290"/>
                  <a:gd name="T64" fmla="*/ 93 w 256"/>
                  <a:gd name="T65" fmla="*/ 139 h 290"/>
                  <a:gd name="T66" fmla="*/ 43 w 256"/>
                  <a:gd name="T67" fmla="*/ 164 h 290"/>
                  <a:gd name="T68" fmla="*/ 43 w 256"/>
                  <a:gd name="T69" fmla="*/ 164 h 290"/>
                  <a:gd name="T70" fmla="*/ 43 w 256"/>
                  <a:gd name="T71" fmla="*/ 172 h 290"/>
                  <a:gd name="T72" fmla="*/ 43 w 256"/>
                  <a:gd name="T73" fmla="*/ 172 h 290"/>
                  <a:gd name="T74" fmla="*/ 80 w 256"/>
                  <a:gd name="T75" fmla="*/ 167 h 290"/>
                  <a:gd name="T76" fmla="*/ 80 w 256"/>
                  <a:gd name="T77" fmla="*/ 167 h 290"/>
                  <a:gd name="T78" fmla="*/ 83 w 256"/>
                  <a:gd name="T79" fmla="*/ 184 h 290"/>
                  <a:gd name="T80" fmla="*/ 83 w 256"/>
                  <a:gd name="T81" fmla="*/ 184 h 290"/>
                  <a:gd name="T82" fmla="*/ 42 w 256"/>
                  <a:gd name="T83" fmla="*/ 190 h 290"/>
                  <a:gd name="T84" fmla="*/ 42 w 256"/>
                  <a:gd name="T85" fmla="*/ 190 h 290"/>
                  <a:gd name="T86" fmla="*/ 34 w 256"/>
                  <a:gd name="T87" fmla="*/ 268 h 290"/>
                  <a:gd name="T88" fmla="*/ 34 w 256"/>
                  <a:gd name="T89" fmla="*/ 268 h 290"/>
                  <a:gd name="T90" fmla="*/ 0 w 256"/>
                  <a:gd name="T91" fmla="*/ 265 h 290"/>
                  <a:gd name="T92" fmla="*/ 0 w 256"/>
                  <a:gd name="T93" fmla="*/ 265 h 290"/>
                  <a:gd name="T94" fmla="*/ 7 w 256"/>
                  <a:gd name="T95" fmla="*/ 142 h 290"/>
                  <a:gd name="T96" fmla="*/ 7 w 256"/>
                  <a:gd name="T97" fmla="*/ 142 h 290"/>
                  <a:gd name="T98" fmla="*/ 12 w 256"/>
                  <a:gd name="T99" fmla="*/ 17 h 290"/>
                  <a:gd name="T100" fmla="*/ 12 w 256"/>
                  <a:gd name="T101" fmla="*/ 17 h 290"/>
                  <a:gd name="T102" fmla="*/ 34 w 256"/>
                  <a:gd name="T103" fmla="*/ 6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6" h="290">
                    <a:moveTo>
                      <a:pt x="80" y="75"/>
                    </a:moveTo>
                    <a:lnTo>
                      <a:pt x="80" y="75"/>
                    </a:lnTo>
                    <a:cubicBezTo>
                      <a:pt x="67" y="67"/>
                      <a:pt x="55" y="58"/>
                      <a:pt x="42" y="48"/>
                    </a:cubicBezTo>
                    <a:lnTo>
                      <a:pt x="42" y="48"/>
                    </a:lnTo>
                    <a:cubicBezTo>
                      <a:pt x="43" y="63"/>
                      <a:pt x="43" y="76"/>
                      <a:pt x="43" y="90"/>
                    </a:cubicBezTo>
                    <a:lnTo>
                      <a:pt x="43" y="90"/>
                    </a:lnTo>
                    <a:cubicBezTo>
                      <a:pt x="54" y="84"/>
                      <a:pt x="63" y="80"/>
                      <a:pt x="74" y="76"/>
                    </a:cubicBezTo>
                    <a:lnTo>
                      <a:pt x="74" y="76"/>
                    </a:lnTo>
                    <a:cubicBezTo>
                      <a:pt x="75" y="75"/>
                      <a:pt x="78" y="75"/>
                      <a:pt x="80" y="75"/>
                    </a:cubicBezTo>
                    <a:close/>
                    <a:moveTo>
                      <a:pt x="34" y="6"/>
                    </a:moveTo>
                    <a:lnTo>
                      <a:pt x="34" y="6"/>
                    </a:lnTo>
                    <a:cubicBezTo>
                      <a:pt x="100" y="56"/>
                      <a:pt x="166" y="104"/>
                      <a:pt x="243" y="136"/>
                    </a:cubicBezTo>
                    <a:lnTo>
                      <a:pt x="243" y="136"/>
                    </a:lnTo>
                    <a:cubicBezTo>
                      <a:pt x="255" y="142"/>
                      <a:pt x="254" y="159"/>
                      <a:pt x="241" y="163"/>
                    </a:cubicBezTo>
                    <a:lnTo>
                      <a:pt x="241" y="163"/>
                    </a:lnTo>
                    <a:cubicBezTo>
                      <a:pt x="188" y="175"/>
                      <a:pt x="138" y="198"/>
                      <a:pt x="91" y="227"/>
                    </a:cubicBezTo>
                    <a:lnTo>
                      <a:pt x="91" y="227"/>
                    </a:lnTo>
                    <a:cubicBezTo>
                      <a:pt x="82" y="234"/>
                      <a:pt x="70" y="215"/>
                      <a:pt x="80" y="209"/>
                    </a:cubicBezTo>
                    <a:lnTo>
                      <a:pt x="80" y="209"/>
                    </a:lnTo>
                    <a:cubicBezTo>
                      <a:pt x="118" y="184"/>
                      <a:pt x="158" y="164"/>
                      <a:pt x="201" y="147"/>
                    </a:cubicBezTo>
                    <a:lnTo>
                      <a:pt x="201" y="147"/>
                    </a:lnTo>
                    <a:cubicBezTo>
                      <a:pt x="162" y="130"/>
                      <a:pt x="125" y="106"/>
                      <a:pt x="88" y="81"/>
                    </a:cubicBezTo>
                    <a:lnTo>
                      <a:pt x="88" y="81"/>
                    </a:lnTo>
                    <a:cubicBezTo>
                      <a:pt x="91" y="87"/>
                      <a:pt x="91" y="93"/>
                      <a:pt x="83" y="96"/>
                    </a:cubicBezTo>
                    <a:lnTo>
                      <a:pt x="83" y="96"/>
                    </a:lnTo>
                    <a:cubicBezTo>
                      <a:pt x="70" y="101"/>
                      <a:pt x="57" y="106"/>
                      <a:pt x="43" y="114"/>
                    </a:cubicBezTo>
                    <a:lnTo>
                      <a:pt x="43" y="114"/>
                    </a:lnTo>
                    <a:cubicBezTo>
                      <a:pt x="45" y="123"/>
                      <a:pt x="43" y="134"/>
                      <a:pt x="43" y="143"/>
                    </a:cubicBezTo>
                    <a:lnTo>
                      <a:pt x="43" y="143"/>
                    </a:lnTo>
                    <a:cubicBezTo>
                      <a:pt x="58" y="136"/>
                      <a:pt x="71" y="129"/>
                      <a:pt x="85" y="122"/>
                    </a:cubicBezTo>
                    <a:lnTo>
                      <a:pt x="85" y="122"/>
                    </a:lnTo>
                    <a:cubicBezTo>
                      <a:pt x="96" y="115"/>
                      <a:pt x="104" y="133"/>
                      <a:pt x="93" y="139"/>
                    </a:cubicBezTo>
                    <a:lnTo>
                      <a:pt x="93" y="139"/>
                    </a:lnTo>
                    <a:cubicBezTo>
                      <a:pt x="78" y="150"/>
                      <a:pt x="61" y="156"/>
                      <a:pt x="43" y="164"/>
                    </a:cubicBezTo>
                    <a:lnTo>
                      <a:pt x="43" y="164"/>
                    </a:lnTo>
                    <a:cubicBezTo>
                      <a:pt x="43" y="167"/>
                      <a:pt x="43" y="169"/>
                      <a:pt x="43" y="172"/>
                    </a:cubicBezTo>
                    <a:lnTo>
                      <a:pt x="43" y="172"/>
                    </a:lnTo>
                    <a:cubicBezTo>
                      <a:pt x="55" y="169"/>
                      <a:pt x="67" y="167"/>
                      <a:pt x="80" y="167"/>
                    </a:cubicBezTo>
                    <a:lnTo>
                      <a:pt x="80" y="167"/>
                    </a:lnTo>
                    <a:cubicBezTo>
                      <a:pt x="91" y="164"/>
                      <a:pt x="95" y="182"/>
                      <a:pt x="83" y="184"/>
                    </a:cubicBezTo>
                    <a:lnTo>
                      <a:pt x="83" y="184"/>
                    </a:lnTo>
                    <a:cubicBezTo>
                      <a:pt x="68" y="185"/>
                      <a:pt x="55" y="186"/>
                      <a:pt x="42" y="190"/>
                    </a:cubicBezTo>
                    <a:lnTo>
                      <a:pt x="42" y="190"/>
                    </a:lnTo>
                    <a:cubicBezTo>
                      <a:pt x="41" y="217"/>
                      <a:pt x="38" y="243"/>
                      <a:pt x="34" y="268"/>
                    </a:cubicBezTo>
                    <a:lnTo>
                      <a:pt x="34" y="268"/>
                    </a:lnTo>
                    <a:cubicBezTo>
                      <a:pt x="30" y="289"/>
                      <a:pt x="0" y="288"/>
                      <a:pt x="0" y="265"/>
                    </a:cubicBezTo>
                    <a:lnTo>
                      <a:pt x="0" y="265"/>
                    </a:lnTo>
                    <a:cubicBezTo>
                      <a:pt x="1" y="225"/>
                      <a:pt x="4" y="182"/>
                      <a:pt x="7" y="142"/>
                    </a:cubicBezTo>
                    <a:lnTo>
                      <a:pt x="7" y="142"/>
                    </a:lnTo>
                    <a:cubicBezTo>
                      <a:pt x="8" y="101"/>
                      <a:pt x="9" y="59"/>
                      <a:pt x="12" y="17"/>
                    </a:cubicBezTo>
                    <a:lnTo>
                      <a:pt x="12" y="17"/>
                    </a:lnTo>
                    <a:cubicBezTo>
                      <a:pt x="12" y="6"/>
                      <a:pt x="25" y="0"/>
                      <a:pt x="34" y="6"/>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93" name="Freeform 377">
                <a:extLst>
                  <a:ext uri="{FF2B5EF4-FFF2-40B4-BE49-F238E27FC236}">
                    <a16:creationId xmlns:a16="http://schemas.microsoft.com/office/drawing/2014/main" id="{381C5C84-50CA-434C-BC39-587CCFE1304F}"/>
                  </a:ext>
                </a:extLst>
              </p:cNvPr>
              <p:cNvSpPr>
                <a:spLocks noChangeArrowheads="1"/>
              </p:cNvSpPr>
              <p:nvPr/>
            </p:nvSpPr>
            <p:spPr bwMode="auto">
              <a:xfrm>
                <a:off x="6286574" y="3934310"/>
                <a:ext cx="124447" cy="117119"/>
              </a:xfrm>
              <a:custGeom>
                <a:avLst/>
                <a:gdLst>
                  <a:gd name="T0" fmla="*/ 96 w 288"/>
                  <a:gd name="T1" fmla="*/ 48 h 268"/>
                  <a:gd name="T2" fmla="*/ 96 w 288"/>
                  <a:gd name="T3" fmla="*/ 48 h 268"/>
                  <a:gd name="T4" fmla="*/ 50 w 288"/>
                  <a:gd name="T5" fmla="*/ 48 h 268"/>
                  <a:gd name="T6" fmla="*/ 50 w 288"/>
                  <a:gd name="T7" fmla="*/ 48 h 268"/>
                  <a:gd name="T8" fmla="*/ 75 w 288"/>
                  <a:gd name="T9" fmla="*/ 80 h 268"/>
                  <a:gd name="T10" fmla="*/ 75 w 288"/>
                  <a:gd name="T11" fmla="*/ 80 h 268"/>
                  <a:gd name="T12" fmla="*/ 92 w 288"/>
                  <a:gd name="T13" fmla="*/ 52 h 268"/>
                  <a:gd name="T14" fmla="*/ 92 w 288"/>
                  <a:gd name="T15" fmla="*/ 52 h 268"/>
                  <a:gd name="T16" fmla="*/ 96 w 288"/>
                  <a:gd name="T17" fmla="*/ 48 h 268"/>
                  <a:gd name="T18" fmla="*/ 20 w 288"/>
                  <a:gd name="T19" fmla="*/ 17 h 268"/>
                  <a:gd name="T20" fmla="*/ 20 w 288"/>
                  <a:gd name="T21" fmla="*/ 17 h 268"/>
                  <a:gd name="T22" fmla="*/ 264 w 288"/>
                  <a:gd name="T23" fmla="*/ 4 h 268"/>
                  <a:gd name="T24" fmla="*/ 264 w 288"/>
                  <a:gd name="T25" fmla="*/ 4 h 268"/>
                  <a:gd name="T26" fmla="*/ 278 w 288"/>
                  <a:gd name="T27" fmla="*/ 27 h 268"/>
                  <a:gd name="T28" fmla="*/ 278 w 288"/>
                  <a:gd name="T29" fmla="*/ 27 h 268"/>
                  <a:gd name="T30" fmla="*/ 194 w 288"/>
                  <a:gd name="T31" fmla="*/ 166 h 268"/>
                  <a:gd name="T32" fmla="*/ 194 w 288"/>
                  <a:gd name="T33" fmla="*/ 166 h 268"/>
                  <a:gd name="T34" fmla="*/ 173 w 288"/>
                  <a:gd name="T35" fmla="*/ 158 h 268"/>
                  <a:gd name="T36" fmla="*/ 173 w 288"/>
                  <a:gd name="T37" fmla="*/ 158 h 268"/>
                  <a:gd name="T38" fmla="*/ 237 w 288"/>
                  <a:gd name="T39" fmla="*/ 37 h 268"/>
                  <a:gd name="T40" fmla="*/ 237 w 288"/>
                  <a:gd name="T41" fmla="*/ 37 h 268"/>
                  <a:gd name="T42" fmla="*/ 107 w 288"/>
                  <a:gd name="T43" fmla="*/ 48 h 268"/>
                  <a:gd name="T44" fmla="*/ 107 w 288"/>
                  <a:gd name="T45" fmla="*/ 48 h 268"/>
                  <a:gd name="T46" fmla="*/ 111 w 288"/>
                  <a:gd name="T47" fmla="*/ 62 h 268"/>
                  <a:gd name="T48" fmla="*/ 111 w 288"/>
                  <a:gd name="T49" fmla="*/ 62 h 268"/>
                  <a:gd name="T50" fmla="*/ 90 w 288"/>
                  <a:gd name="T51" fmla="*/ 100 h 268"/>
                  <a:gd name="T52" fmla="*/ 90 w 288"/>
                  <a:gd name="T53" fmla="*/ 100 h 268"/>
                  <a:gd name="T54" fmla="*/ 105 w 288"/>
                  <a:gd name="T55" fmla="*/ 124 h 268"/>
                  <a:gd name="T56" fmla="*/ 105 w 288"/>
                  <a:gd name="T57" fmla="*/ 124 h 268"/>
                  <a:gd name="T58" fmla="*/ 127 w 288"/>
                  <a:gd name="T59" fmla="*/ 82 h 268"/>
                  <a:gd name="T60" fmla="*/ 127 w 288"/>
                  <a:gd name="T61" fmla="*/ 82 h 268"/>
                  <a:gd name="T62" fmla="*/ 144 w 288"/>
                  <a:gd name="T63" fmla="*/ 92 h 268"/>
                  <a:gd name="T64" fmla="*/ 144 w 288"/>
                  <a:gd name="T65" fmla="*/ 92 h 268"/>
                  <a:gd name="T66" fmla="*/ 117 w 288"/>
                  <a:gd name="T67" fmla="*/ 141 h 268"/>
                  <a:gd name="T68" fmla="*/ 117 w 288"/>
                  <a:gd name="T69" fmla="*/ 141 h 268"/>
                  <a:gd name="T70" fmla="*/ 123 w 288"/>
                  <a:gd name="T71" fmla="*/ 149 h 268"/>
                  <a:gd name="T72" fmla="*/ 123 w 288"/>
                  <a:gd name="T73" fmla="*/ 149 h 268"/>
                  <a:gd name="T74" fmla="*/ 148 w 288"/>
                  <a:gd name="T75" fmla="*/ 123 h 268"/>
                  <a:gd name="T76" fmla="*/ 148 w 288"/>
                  <a:gd name="T77" fmla="*/ 123 h 268"/>
                  <a:gd name="T78" fmla="*/ 161 w 288"/>
                  <a:gd name="T79" fmla="*/ 136 h 268"/>
                  <a:gd name="T80" fmla="*/ 161 w 288"/>
                  <a:gd name="T81" fmla="*/ 136 h 268"/>
                  <a:gd name="T82" fmla="*/ 132 w 288"/>
                  <a:gd name="T83" fmla="*/ 163 h 268"/>
                  <a:gd name="T84" fmla="*/ 132 w 288"/>
                  <a:gd name="T85" fmla="*/ 163 h 268"/>
                  <a:gd name="T86" fmla="*/ 170 w 288"/>
                  <a:gd name="T87" fmla="*/ 232 h 268"/>
                  <a:gd name="T88" fmla="*/ 170 w 288"/>
                  <a:gd name="T89" fmla="*/ 232 h 268"/>
                  <a:gd name="T90" fmla="*/ 141 w 288"/>
                  <a:gd name="T91" fmla="*/ 250 h 268"/>
                  <a:gd name="T92" fmla="*/ 141 w 288"/>
                  <a:gd name="T93" fmla="*/ 250 h 268"/>
                  <a:gd name="T94" fmla="*/ 75 w 288"/>
                  <a:gd name="T95" fmla="*/ 144 h 268"/>
                  <a:gd name="T96" fmla="*/ 75 w 288"/>
                  <a:gd name="T97" fmla="*/ 144 h 268"/>
                  <a:gd name="T98" fmla="*/ 7 w 288"/>
                  <a:gd name="T99" fmla="*/ 40 h 268"/>
                  <a:gd name="T100" fmla="*/ 7 w 288"/>
                  <a:gd name="T101" fmla="*/ 40 h 268"/>
                  <a:gd name="T102" fmla="*/ 20 w 288"/>
                  <a:gd name="T103" fmla="*/ 17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8" h="268">
                    <a:moveTo>
                      <a:pt x="96" y="48"/>
                    </a:moveTo>
                    <a:lnTo>
                      <a:pt x="96" y="48"/>
                    </a:lnTo>
                    <a:cubicBezTo>
                      <a:pt x="81" y="48"/>
                      <a:pt x="66" y="48"/>
                      <a:pt x="50" y="48"/>
                    </a:cubicBezTo>
                    <a:lnTo>
                      <a:pt x="50" y="48"/>
                    </a:lnTo>
                    <a:cubicBezTo>
                      <a:pt x="60" y="58"/>
                      <a:pt x="67" y="70"/>
                      <a:pt x="75" y="80"/>
                    </a:cubicBezTo>
                    <a:lnTo>
                      <a:pt x="75" y="80"/>
                    </a:lnTo>
                    <a:cubicBezTo>
                      <a:pt x="79" y="70"/>
                      <a:pt x="84" y="61"/>
                      <a:pt x="92" y="52"/>
                    </a:cubicBezTo>
                    <a:lnTo>
                      <a:pt x="92" y="52"/>
                    </a:lnTo>
                    <a:cubicBezTo>
                      <a:pt x="92" y="49"/>
                      <a:pt x="94" y="49"/>
                      <a:pt x="96" y="48"/>
                    </a:cubicBezTo>
                    <a:close/>
                    <a:moveTo>
                      <a:pt x="20" y="17"/>
                    </a:moveTo>
                    <a:lnTo>
                      <a:pt x="20" y="17"/>
                    </a:lnTo>
                    <a:cubicBezTo>
                      <a:pt x="103" y="21"/>
                      <a:pt x="183" y="21"/>
                      <a:pt x="264" y="4"/>
                    </a:cubicBezTo>
                    <a:lnTo>
                      <a:pt x="264" y="4"/>
                    </a:lnTo>
                    <a:cubicBezTo>
                      <a:pt x="278" y="0"/>
                      <a:pt x="287" y="16"/>
                      <a:pt x="278" y="27"/>
                    </a:cubicBezTo>
                    <a:lnTo>
                      <a:pt x="278" y="27"/>
                    </a:lnTo>
                    <a:cubicBezTo>
                      <a:pt x="242" y="67"/>
                      <a:pt x="213" y="115"/>
                      <a:pt x="194" y="166"/>
                    </a:cubicBezTo>
                    <a:lnTo>
                      <a:pt x="194" y="166"/>
                    </a:lnTo>
                    <a:cubicBezTo>
                      <a:pt x="188" y="176"/>
                      <a:pt x="169" y="169"/>
                      <a:pt x="173" y="158"/>
                    </a:cubicBezTo>
                    <a:lnTo>
                      <a:pt x="173" y="158"/>
                    </a:lnTo>
                    <a:cubicBezTo>
                      <a:pt x="190" y="115"/>
                      <a:pt x="212" y="75"/>
                      <a:pt x="237" y="37"/>
                    </a:cubicBezTo>
                    <a:lnTo>
                      <a:pt x="237" y="37"/>
                    </a:lnTo>
                    <a:cubicBezTo>
                      <a:pt x="195" y="45"/>
                      <a:pt x="150" y="48"/>
                      <a:pt x="107" y="48"/>
                    </a:cubicBezTo>
                    <a:lnTo>
                      <a:pt x="107" y="48"/>
                    </a:lnTo>
                    <a:cubicBezTo>
                      <a:pt x="112" y="50"/>
                      <a:pt x="116" y="57"/>
                      <a:pt x="111" y="62"/>
                    </a:cubicBezTo>
                    <a:lnTo>
                      <a:pt x="111" y="62"/>
                    </a:lnTo>
                    <a:cubicBezTo>
                      <a:pt x="103" y="74"/>
                      <a:pt x="95" y="87"/>
                      <a:pt x="90" y="100"/>
                    </a:cubicBezTo>
                    <a:lnTo>
                      <a:pt x="90" y="100"/>
                    </a:lnTo>
                    <a:cubicBezTo>
                      <a:pt x="95" y="107"/>
                      <a:pt x="100" y="116"/>
                      <a:pt x="105" y="124"/>
                    </a:cubicBezTo>
                    <a:lnTo>
                      <a:pt x="105" y="124"/>
                    </a:lnTo>
                    <a:cubicBezTo>
                      <a:pt x="113" y="109"/>
                      <a:pt x="120" y="96"/>
                      <a:pt x="127" y="82"/>
                    </a:cubicBezTo>
                    <a:lnTo>
                      <a:pt x="127" y="82"/>
                    </a:lnTo>
                    <a:cubicBezTo>
                      <a:pt x="133" y="70"/>
                      <a:pt x="149" y="80"/>
                      <a:pt x="144" y="92"/>
                    </a:cubicBezTo>
                    <a:lnTo>
                      <a:pt x="144" y="92"/>
                    </a:lnTo>
                    <a:cubicBezTo>
                      <a:pt x="137" y="109"/>
                      <a:pt x="128" y="125"/>
                      <a:pt x="117" y="141"/>
                    </a:cubicBezTo>
                    <a:lnTo>
                      <a:pt x="117" y="141"/>
                    </a:lnTo>
                    <a:cubicBezTo>
                      <a:pt x="119" y="144"/>
                      <a:pt x="120" y="146"/>
                      <a:pt x="123" y="149"/>
                    </a:cubicBezTo>
                    <a:lnTo>
                      <a:pt x="123" y="149"/>
                    </a:lnTo>
                    <a:cubicBezTo>
                      <a:pt x="129" y="140"/>
                      <a:pt x="138" y="130"/>
                      <a:pt x="148" y="123"/>
                    </a:cubicBezTo>
                    <a:lnTo>
                      <a:pt x="148" y="123"/>
                    </a:lnTo>
                    <a:cubicBezTo>
                      <a:pt x="157" y="115"/>
                      <a:pt x="170" y="128"/>
                      <a:pt x="161" y="136"/>
                    </a:cubicBezTo>
                    <a:lnTo>
                      <a:pt x="161" y="136"/>
                    </a:lnTo>
                    <a:cubicBezTo>
                      <a:pt x="150" y="144"/>
                      <a:pt x="141" y="153"/>
                      <a:pt x="132" y="163"/>
                    </a:cubicBezTo>
                    <a:lnTo>
                      <a:pt x="132" y="163"/>
                    </a:lnTo>
                    <a:cubicBezTo>
                      <a:pt x="146" y="186"/>
                      <a:pt x="158" y="209"/>
                      <a:pt x="170" y="232"/>
                    </a:cubicBezTo>
                    <a:lnTo>
                      <a:pt x="170" y="232"/>
                    </a:lnTo>
                    <a:cubicBezTo>
                      <a:pt x="179" y="251"/>
                      <a:pt x="153" y="267"/>
                      <a:pt x="141" y="250"/>
                    </a:cubicBezTo>
                    <a:lnTo>
                      <a:pt x="141" y="250"/>
                    </a:lnTo>
                    <a:cubicBezTo>
                      <a:pt x="117" y="216"/>
                      <a:pt x="96" y="179"/>
                      <a:pt x="75" y="144"/>
                    </a:cubicBezTo>
                    <a:lnTo>
                      <a:pt x="75" y="144"/>
                    </a:lnTo>
                    <a:cubicBezTo>
                      <a:pt x="53" y="109"/>
                      <a:pt x="29" y="74"/>
                      <a:pt x="7" y="40"/>
                    </a:cubicBezTo>
                    <a:lnTo>
                      <a:pt x="7" y="40"/>
                    </a:lnTo>
                    <a:cubicBezTo>
                      <a:pt x="0" y="31"/>
                      <a:pt x="8" y="17"/>
                      <a:pt x="20" y="17"/>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94" name="Freeform 378">
                <a:extLst>
                  <a:ext uri="{FF2B5EF4-FFF2-40B4-BE49-F238E27FC236}">
                    <a16:creationId xmlns:a16="http://schemas.microsoft.com/office/drawing/2014/main" id="{CAADC5C4-12CE-0D4C-A6D3-2C7AF4F7E72B}"/>
                  </a:ext>
                </a:extLst>
              </p:cNvPr>
              <p:cNvSpPr>
                <a:spLocks noChangeArrowheads="1"/>
              </p:cNvSpPr>
              <p:nvPr/>
            </p:nvSpPr>
            <p:spPr bwMode="auto">
              <a:xfrm>
                <a:off x="6080139" y="3926990"/>
                <a:ext cx="120054" cy="122975"/>
              </a:xfrm>
              <a:custGeom>
                <a:avLst/>
                <a:gdLst>
                  <a:gd name="T0" fmla="*/ 62 w 277"/>
                  <a:gd name="T1" fmla="*/ 188 h 283"/>
                  <a:gd name="T2" fmla="*/ 62 w 277"/>
                  <a:gd name="T3" fmla="*/ 188 h 283"/>
                  <a:gd name="T4" fmla="*/ 66 w 277"/>
                  <a:gd name="T5" fmla="*/ 233 h 283"/>
                  <a:gd name="T6" fmla="*/ 66 w 277"/>
                  <a:gd name="T7" fmla="*/ 233 h 283"/>
                  <a:gd name="T8" fmla="*/ 96 w 277"/>
                  <a:gd name="T9" fmla="*/ 204 h 283"/>
                  <a:gd name="T10" fmla="*/ 96 w 277"/>
                  <a:gd name="T11" fmla="*/ 204 h 283"/>
                  <a:gd name="T12" fmla="*/ 66 w 277"/>
                  <a:gd name="T13" fmla="*/ 190 h 283"/>
                  <a:gd name="T14" fmla="*/ 66 w 277"/>
                  <a:gd name="T15" fmla="*/ 190 h 283"/>
                  <a:gd name="T16" fmla="*/ 62 w 277"/>
                  <a:gd name="T17" fmla="*/ 188 h 283"/>
                  <a:gd name="T18" fmla="*/ 38 w 277"/>
                  <a:gd name="T19" fmla="*/ 265 h 283"/>
                  <a:gd name="T20" fmla="*/ 38 w 277"/>
                  <a:gd name="T21" fmla="*/ 265 h 283"/>
                  <a:gd name="T22" fmla="*/ 4 w 277"/>
                  <a:gd name="T23" fmla="*/ 22 h 283"/>
                  <a:gd name="T24" fmla="*/ 4 w 277"/>
                  <a:gd name="T25" fmla="*/ 22 h 283"/>
                  <a:gd name="T26" fmla="*/ 25 w 277"/>
                  <a:gd name="T27" fmla="*/ 8 h 283"/>
                  <a:gd name="T28" fmla="*/ 25 w 277"/>
                  <a:gd name="T29" fmla="*/ 8 h 283"/>
                  <a:gd name="T30" fmla="*/ 171 w 277"/>
                  <a:gd name="T31" fmla="*/ 80 h 283"/>
                  <a:gd name="T32" fmla="*/ 171 w 277"/>
                  <a:gd name="T33" fmla="*/ 80 h 283"/>
                  <a:gd name="T34" fmla="*/ 165 w 277"/>
                  <a:gd name="T35" fmla="*/ 101 h 283"/>
                  <a:gd name="T36" fmla="*/ 165 w 277"/>
                  <a:gd name="T37" fmla="*/ 101 h 283"/>
                  <a:gd name="T38" fmla="*/ 40 w 277"/>
                  <a:gd name="T39" fmla="*/ 47 h 283"/>
                  <a:gd name="T40" fmla="*/ 40 w 277"/>
                  <a:gd name="T41" fmla="*/ 47 h 283"/>
                  <a:gd name="T42" fmla="*/ 61 w 277"/>
                  <a:gd name="T43" fmla="*/ 176 h 283"/>
                  <a:gd name="T44" fmla="*/ 61 w 277"/>
                  <a:gd name="T45" fmla="*/ 176 h 283"/>
                  <a:gd name="T46" fmla="*/ 75 w 277"/>
                  <a:gd name="T47" fmla="*/ 171 h 283"/>
                  <a:gd name="T48" fmla="*/ 75 w 277"/>
                  <a:gd name="T49" fmla="*/ 171 h 283"/>
                  <a:gd name="T50" fmla="*/ 115 w 277"/>
                  <a:gd name="T51" fmla="*/ 189 h 283"/>
                  <a:gd name="T52" fmla="*/ 115 w 277"/>
                  <a:gd name="T53" fmla="*/ 189 h 283"/>
                  <a:gd name="T54" fmla="*/ 137 w 277"/>
                  <a:gd name="T55" fmla="*/ 171 h 283"/>
                  <a:gd name="T56" fmla="*/ 137 w 277"/>
                  <a:gd name="T57" fmla="*/ 171 h 283"/>
                  <a:gd name="T58" fmla="*/ 94 w 277"/>
                  <a:gd name="T59" fmla="*/ 154 h 283"/>
                  <a:gd name="T60" fmla="*/ 94 w 277"/>
                  <a:gd name="T61" fmla="*/ 154 h 283"/>
                  <a:gd name="T62" fmla="*/ 102 w 277"/>
                  <a:gd name="T63" fmla="*/ 135 h 283"/>
                  <a:gd name="T64" fmla="*/ 102 w 277"/>
                  <a:gd name="T65" fmla="*/ 135 h 283"/>
                  <a:gd name="T66" fmla="*/ 153 w 277"/>
                  <a:gd name="T67" fmla="*/ 158 h 283"/>
                  <a:gd name="T68" fmla="*/ 153 w 277"/>
                  <a:gd name="T69" fmla="*/ 158 h 283"/>
                  <a:gd name="T70" fmla="*/ 159 w 277"/>
                  <a:gd name="T71" fmla="*/ 152 h 283"/>
                  <a:gd name="T72" fmla="*/ 159 w 277"/>
                  <a:gd name="T73" fmla="*/ 152 h 283"/>
                  <a:gd name="T74" fmla="*/ 132 w 277"/>
                  <a:gd name="T75" fmla="*/ 130 h 283"/>
                  <a:gd name="T76" fmla="*/ 132 w 277"/>
                  <a:gd name="T77" fmla="*/ 130 h 283"/>
                  <a:gd name="T78" fmla="*/ 144 w 277"/>
                  <a:gd name="T79" fmla="*/ 114 h 283"/>
                  <a:gd name="T80" fmla="*/ 144 w 277"/>
                  <a:gd name="T81" fmla="*/ 114 h 283"/>
                  <a:gd name="T82" fmla="*/ 175 w 277"/>
                  <a:gd name="T83" fmla="*/ 142 h 283"/>
                  <a:gd name="T84" fmla="*/ 175 w 277"/>
                  <a:gd name="T85" fmla="*/ 142 h 283"/>
                  <a:gd name="T86" fmla="*/ 240 w 277"/>
                  <a:gd name="T87" fmla="*/ 97 h 283"/>
                  <a:gd name="T88" fmla="*/ 240 w 277"/>
                  <a:gd name="T89" fmla="*/ 97 h 283"/>
                  <a:gd name="T90" fmla="*/ 259 w 277"/>
                  <a:gd name="T91" fmla="*/ 125 h 283"/>
                  <a:gd name="T92" fmla="*/ 259 w 277"/>
                  <a:gd name="T93" fmla="*/ 125 h 283"/>
                  <a:gd name="T94" fmla="*/ 159 w 277"/>
                  <a:gd name="T95" fmla="*/ 201 h 283"/>
                  <a:gd name="T96" fmla="*/ 159 w 277"/>
                  <a:gd name="T97" fmla="*/ 201 h 283"/>
                  <a:gd name="T98" fmla="*/ 62 w 277"/>
                  <a:gd name="T99" fmla="*/ 277 h 283"/>
                  <a:gd name="T100" fmla="*/ 62 w 277"/>
                  <a:gd name="T101" fmla="*/ 277 h 283"/>
                  <a:gd name="T102" fmla="*/ 38 w 277"/>
                  <a:gd name="T103" fmla="*/ 265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7" h="283">
                    <a:moveTo>
                      <a:pt x="62" y="188"/>
                    </a:moveTo>
                    <a:lnTo>
                      <a:pt x="62" y="188"/>
                    </a:lnTo>
                    <a:cubicBezTo>
                      <a:pt x="63" y="202"/>
                      <a:pt x="65" y="217"/>
                      <a:pt x="66" y="233"/>
                    </a:cubicBezTo>
                    <a:lnTo>
                      <a:pt x="66" y="233"/>
                    </a:lnTo>
                    <a:cubicBezTo>
                      <a:pt x="75" y="223"/>
                      <a:pt x="87" y="214"/>
                      <a:pt x="96" y="204"/>
                    </a:cubicBezTo>
                    <a:lnTo>
                      <a:pt x="96" y="204"/>
                    </a:lnTo>
                    <a:cubicBezTo>
                      <a:pt x="87" y="201"/>
                      <a:pt x="75" y="197"/>
                      <a:pt x="66" y="190"/>
                    </a:cubicBezTo>
                    <a:lnTo>
                      <a:pt x="66" y="190"/>
                    </a:lnTo>
                    <a:cubicBezTo>
                      <a:pt x="65" y="190"/>
                      <a:pt x="63" y="189"/>
                      <a:pt x="62" y="188"/>
                    </a:cubicBezTo>
                    <a:close/>
                    <a:moveTo>
                      <a:pt x="38" y="265"/>
                    </a:moveTo>
                    <a:lnTo>
                      <a:pt x="38" y="265"/>
                    </a:lnTo>
                    <a:cubicBezTo>
                      <a:pt x="35" y="183"/>
                      <a:pt x="29" y="102"/>
                      <a:pt x="4" y="22"/>
                    </a:cubicBezTo>
                    <a:lnTo>
                      <a:pt x="4" y="22"/>
                    </a:lnTo>
                    <a:cubicBezTo>
                      <a:pt x="0" y="9"/>
                      <a:pt x="14" y="0"/>
                      <a:pt x="25" y="8"/>
                    </a:cubicBezTo>
                    <a:lnTo>
                      <a:pt x="25" y="8"/>
                    </a:lnTo>
                    <a:cubicBezTo>
                      <a:pt x="70" y="39"/>
                      <a:pt x="119" y="64"/>
                      <a:pt x="171" y="80"/>
                    </a:cubicBezTo>
                    <a:lnTo>
                      <a:pt x="171" y="80"/>
                    </a:lnTo>
                    <a:cubicBezTo>
                      <a:pt x="183" y="84"/>
                      <a:pt x="176" y="105"/>
                      <a:pt x="165" y="101"/>
                    </a:cubicBezTo>
                    <a:lnTo>
                      <a:pt x="165" y="101"/>
                    </a:lnTo>
                    <a:cubicBezTo>
                      <a:pt x="120" y="88"/>
                      <a:pt x="79" y="70"/>
                      <a:pt x="40" y="47"/>
                    </a:cubicBezTo>
                    <a:lnTo>
                      <a:pt x="40" y="47"/>
                    </a:lnTo>
                    <a:cubicBezTo>
                      <a:pt x="50" y="89"/>
                      <a:pt x="57" y="133"/>
                      <a:pt x="61" y="176"/>
                    </a:cubicBezTo>
                    <a:lnTo>
                      <a:pt x="61" y="176"/>
                    </a:lnTo>
                    <a:cubicBezTo>
                      <a:pt x="63" y="171"/>
                      <a:pt x="69" y="167"/>
                      <a:pt x="75" y="171"/>
                    </a:cubicBezTo>
                    <a:lnTo>
                      <a:pt x="75" y="171"/>
                    </a:lnTo>
                    <a:cubicBezTo>
                      <a:pt x="88" y="177"/>
                      <a:pt x="102" y="185"/>
                      <a:pt x="115" y="189"/>
                    </a:cubicBezTo>
                    <a:lnTo>
                      <a:pt x="115" y="189"/>
                    </a:lnTo>
                    <a:cubicBezTo>
                      <a:pt x="123" y="183"/>
                      <a:pt x="129" y="176"/>
                      <a:pt x="137" y="171"/>
                    </a:cubicBezTo>
                    <a:lnTo>
                      <a:pt x="137" y="171"/>
                    </a:lnTo>
                    <a:cubicBezTo>
                      <a:pt x="123" y="164"/>
                      <a:pt x="108" y="159"/>
                      <a:pt x="94" y="154"/>
                    </a:cubicBezTo>
                    <a:lnTo>
                      <a:pt x="94" y="154"/>
                    </a:lnTo>
                    <a:cubicBezTo>
                      <a:pt x="82" y="148"/>
                      <a:pt x="90" y="131"/>
                      <a:pt x="102" y="135"/>
                    </a:cubicBezTo>
                    <a:lnTo>
                      <a:pt x="102" y="135"/>
                    </a:lnTo>
                    <a:cubicBezTo>
                      <a:pt x="120" y="141"/>
                      <a:pt x="137" y="150"/>
                      <a:pt x="153" y="158"/>
                    </a:cubicBezTo>
                    <a:lnTo>
                      <a:pt x="153" y="158"/>
                    </a:lnTo>
                    <a:cubicBezTo>
                      <a:pt x="155" y="155"/>
                      <a:pt x="158" y="154"/>
                      <a:pt x="159" y="152"/>
                    </a:cubicBezTo>
                    <a:lnTo>
                      <a:pt x="159" y="152"/>
                    </a:lnTo>
                    <a:cubicBezTo>
                      <a:pt x="150" y="146"/>
                      <a:pt x="141" y="138"/>
                      <a:pt x="132" y="130"/>
                    </a:cubicBezTo>
                    <a:lnTo>
                      <a:pt x="132" y="130"/>
                    </a:lnTo>
                    <a:cubicBezTo>
                      <a:pt x="123" y="121"/>
                      <a:pt x="136" y="106"/>
                      <a:pt x="144" y="114"/>
                    </a:cubicBezTo>
                    <a:lnTo>
                      <a:pt x="144" y="114"/>
                    </a:lnTo>
                    <a:cubicBezTo>
                      <a:pt x="153" y="125"/>
                      <a:pt x="163" y="133"/>
                      <a:pt x="175" y="142"/>
                    </a:cubicBezTo>
                    <a:lnTo>
                      <a:pt x="175" y="142"/>
                    </a:lnTo>
                    <a:cubicBezTo>
                      <a:pt x="196" y="125"/>
                      <a:pt x="217" y="112"/>
                      <a:pt x="240" y="97"/>
                    </a:cubicBezTo>
                    <a:lnTo>
                      <a:pt x="240" y="97"/>
                    </a:lnTo>
                    <a:cubicBezTo>
                      <a:pt x="258" y="87"/>
                      <a:pt x="276" y="112"/>
                      <a:pt x="259" y="125"/>
                    </a:cubicBezTo>
                    <a:lnTo>
                      <a:pt x="259" y="125"/>
                    </a:lnTo>
                    <a:cubicBezTo>
                      <a:pt x="228" y="151"/>
                      <a:pt x="194" y="175"/>
                      <a:pt x="159" y="201"/>
                    </a:cubicBezTo>
                    <a:lnTo>
                      <a:pt x="159" y="201"/>
                    </a:lnTo>
                    <a:cubicBezTo>
                      <a:pt x="127" y="225"/>
                      <a:pt x="95" y="251"/>
                      <a:pt x="62" y="277"/>
                    </a:cubicBezTo>
                    <a:lnTo>
                      <a:pt x="62" y="277"/>
                    </a:lnTo>
                    <a:cubicBezTo>
                      <a:pt x="53" y="282"/>
                      <a:pt x="38" y="277"/>
                      <a:pt x="38" y="265"/>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95" name="Freeform 379">
                <a:extLst>
                  <a:ext uri="{FF2B5EF4-FFF2-40B4-BE49-F238E27FC236}">
                    <a16:creationId xmlns:a16="http://schemas.microsoft.com/office/drawing/2014/main" id="{99ADE0E4-327A-3447-847B-B922B056B80D}"/>
                  </a:ext>
                </a:extLst>
              </p:cNvPr>
              <p:cNvSpPr>
                <a:spLocks noChangeArrowheads="1"/>
              </p:cNvSpPr>
              <p:nvPr/>
            </p:nvSpPr>
            <p:spPr bwMode="auto">
              <a:xfrm>
                <a:off x="5655557" y="3925526"/>
                <a:ext cx="117126" cy="125903"/>
              </a:xfrm>
              <a:custGeom>
                <a:avLst/>
                <a:gdLst>
                  <a:gd name="T0" fmla="*/ 169 w 269"/>
                  <a:gd name="T1" fmla="*/ 208 h 289"/>
                  <a:gd name="T2" fmla="*/ 169 w 269"/>
                  <a:gd name="T3" fmla="*/ 208 h 289"/>
                  <a:gd name="T4" fmla="*/ 203 w 269"/>
                  <a:gd name="T5" fmla="*/ 238 h 289"/>
                  <a:gd name="T6" fmla="*/ 203 w 269"/>
                  <a:gd name="T7" fmla="*/ 238 h 289"/>
                  <a:gd name="T8" fmla="*/ 205 w 269"/>
                  <a:gd name="T9" fmla="*/ 197 h 289"/>
                  <a:gd name="T10" fmla="*/ 205 w 269"/>
                  <a:gd name="T11" fmla="*/ 197 h 289"/>
                  <a:gd name="T12" fmla="*/ 174 w 269"/>
                  <a:gd name="T13" fmla="*/ 208 h 289"/>
                  <a:gd name="T14" fmla="*/ 174 w 269"/>
                  <a:gd name="T15" fmla="*/ 208 h 289"/>
                  <a:gd name="T16" fmla="*/ 169 w 269"/>
                  <a:gd name="T17" fmla="*/ 208 h 289"/>
                  <a:gd name="T18" fmla="*/ 207 w 269"/>
                  <a:gd name="T19" fmla="*/ 281 h 289"/>
                  <a:gd name="T20" fmla="*/ 207 w 269"/>
                  <a:gd name="T21" fmla="*/ 281 h 289"/>
                  <a:gd name="T22" fmla="*/ 12 w 269"/>
                  <a:gd name="T23" fmla="*/ 131 h 289"/>
                  <a:gd name="T24" fmla="*/ 12 w 269"/>
                  <a:gd name="T25" fmla="*/ 131 h 289"/>
                  <a:gd name="T26" fmla="*/ 16 w 269"/>
                  <a:gd name="T27" fmla="*/ 105 h 289"/>
                  <a:gd name="T28" fmla="*/ 16 w 269"/>
                  <a:gd name="T29" fmla="*/ 105 h 289"/>
                  <a:gd name="T30" fmla="*/ 171 w 269"/>
                  <a:gd name="T31" fmla="*/ 56 h 289"/>
                  <a:gd name="T32" fmla="*/ 171 w 269"/>
                  <a:gd name="T33" fmla="*/ 56 h 289"/>
                  <a:gd name="T34" fmla="*/ 182 w 269"/>
                  <a:gd name="T35" fmla="*/ 75 h 289"/>
                  <a:gd name="T36" fmla="*/ 182 w 269"/>
                  <a:gd name="T37" fmla="*/ 75 h 289"/>
                  <a:gd name="T38" fmla="*/ 54 w 269"/>
                  <a:gd name="T39" fmla="*/ 124 h 289"/>
                  <a:gd name="T40" fmla="*/ 54 w 269"/>
                  <a:gd name="T41" fmla="*/ 124 h 289"/>
                  <a:gd name="T42" fmla="*/ 161 w 269"/>
                  <a:gd name="T43" fmla="*/ 201 h 289"/>
                  <a:gd name="T44" fmla="*/ 161 w 269"/>
                  <a:gd name="T45" fmla="*/ 201 h 289"/>
                  <a:gd name="T46" fmla="*/ 166 w 269"/>
                  <a:gd name="T47" fmla="*/ 188 h 289"/>
                  <a:gd name="T48" fmla="*/ 166 w 269"/>
                  <a:gd name="T49" fmla="*/ 188 h 289"/>
                  <a:gd name="T50" fmla="*/ 207 w 269"/>
                  <a:gd name="T51" fmla="*/ 172 h 289"/>
                  <a:gd name="T52" fmla="*/ 207 w 269"/>
                  <a:gd name="T53" fmla="*/ 172 h 289"/>
                  <a:gd name="T54" fmla="*/ 211 w 269"/>
                  <a:gd name="T55" fmla="*/ 145 h 289"/>
                  <a:gd name="T56" fmla="*/ 211 w 269"/>
                  <a:gd name="T57" fmla="*/ 145 h 289"/>
                  <a:gd name="T58" fmla="*/ 167 w 269"/>
                  <a:gd name="T59" fmla="*/ 162 h 289"/>
                  <a:gd name="T60" fmla="*/ 167 w 269"/>
                  <a:gd name="T61" fmla="*/ 162 h 289"/>
                  <a:gd name="T62" fmla="*/ 161 w 269"/>
                  <a:gd name="T63" fmla="*/ 143 h 289"/>
                  <a:gd name="T64" fmla="*/ 161 w 269"/>
                  <a:gd name="T65" fmla="*/ 143 h 289"/>
                  <a:gd name="T66" fmla="*/ 213 w 269"/>
                  <a:gd name="T67" fmla="*/ 124 h 289"/>
                  <a:gd name="T68" fmla="*/ 213 w 269"/>
                  <a:gd name="T69" fmla="*/ 124 h 289"/>
                  <a:gd name="T70" fmla="*/ 215 w 269"/>
                  <a:gd name="T71" fmla="*/ 114 h 289"/>
                  <a:gd name="T72" fmla="*/ 215 w 269"/>
                  <a:gd name="T73" fmla="*/ 114 h 289"/>
                  <a:gd name="T74" fmla="*/ 178 w 269"/>
                  <a:gd name="T75" fmla="*/ 118 h 289"/>
                  <a:gd name="T76" fmla="*/ 178 w 269"/>
                  <a:gd name="T77" fmla="*/ 118 h 289"/>
                  <a:gd name="T78" fmla="*/ 176 w 269"/>
                  <a:gd name="T79" fmla="*/ 100 h 289"/>
                  <a:gd name="T80" fmla="*/ 176 w 269"/>
                  <a:gd name="T81" fmla="*/ 100 h 289"/>
                  <a:gd name="T82" fmla="*/ 217 w 269"/>
                  <a:gd name="T83" fmla="*/ 97 h 289"/>
                  <a:gd name="T84" fmla="*/ 217 w 269"/>
                  <a:gd name="T85" fmla="*/ 97 h 289"/>
                  <a:gd name="T86" fmla="*/ 233 w 269"/>
                  <a:gd name="T87" fmla="*/ 21 h 289"/>
                  <a:gd name="T88" fmla="*/ 233 w 269"/>
                  <a:gd name="T89" fmla="*/ 21 h 289"/>
                  <a:gd name="T90" fmla="*/ 266 w 269"/>
                  <a:gd name="T91" fmla="*/ 26 h 289"/>
                  <a:gd name="T92" fmla="*/ 266 w 269"/>
                  <a:gd name="T93" fmla="*/ 26 h 289"/>
                  <a:gd name="T94" fmla="*/ 247 w 269"/>
                  <a:gd name="T95" fmla="*/ 150 h 289"/>
                  <a:gd name="T96" fmla="*/ 247 w 269"/>
                  <a:gd name="T97" fmla="*/ 150 h 289"/>
                  <a:gd name="T98" fmla="*/ 230 w 269"/>
                  <a:gd name="T99" fmla="*/ 272 h 289"/>
                  <a:gd name="T100" fmla="*/ 230 w 269"/>
                  <a:gd name="T101" fmla="*/ 272 h 289"/>
                  <a:gd name="T102" fmla="*/ 207 w 269"/>
                  <a:gd name="T103" fmla="*/ 281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69" h="289">
                    <a:moveTo>
                      <a:pt x="169" y="208"/>
                    </a:moveTo>
                    <a:lnTo>
                      <a:pt x="169" y="208"/>
                    </a:lnTo>
                    <a:cubicBezTo>
                      <a:pt x="180" y="218"/>
                      <a:pt x="192" y="229"/>
                      <a:pt x="203" y="238"/>
                    </a:cubicBezTo>
                    <a:lnTo>
                      <a:pt x="203" y="238"/>
                    </a:lnTo>
                    <a:cubicBezTo>
                      <a:pt x="204" y="225"/>
                      <a:pt x="204" y="210"/>
                      <a:pt x="205" y="197"/>
                    </a:cubicBezTo>
                    <a:lnTo>
                      <a:pt x="205" y="197"/>
                    </a:lnTo>
                    <a:cubicBezTo>
                      <a:pt x="195" y="202"/>
                      <a:pt x="186" y="206"/>
                      <a:pt x="174" y="208"/>
                    </a:cubicBezTo>
                    <a:lnTo>
                      <a:pt x="174" y="208"/>
                    </a:lnTo>
                    <a:cubicBezTo>
                      <a:pt x="172" y="208"/>
                      <a:pt x="170" y="208"/>
                      <a:pt x="169" y="208"/>
                    </a:cubicBezTo>
                    <a:close/>
                    <a:moveTo>
                      <a:pt x="207" y="281"/>
                    </a:moveTo>
                    <a:lnTo>
                      <a:pt x="207" y="281"/>
                    </a:lnTo>
                    <a:cubicBezTo>
                      <a:pt x="146" y="225"/>
                      <a:pt x="86" y="171"/>
                      <a:pt x="12" y="131"/>
                    </a:cubicBezTo>
                    <a:lnTo>
                      <a:pt x="12" y="131"/>
                    </a:lnTo>
                    <a:cubicBezTo>
                      <a:pt x="0" y="125"/>
                      <a:pt x="3" y="108"/>
                      <a:pt x="16" y="105"/>
                    </a:cubicBezTo>
                    <a:lnTo>
                      <a:pt x="16" y="105"/>
                    </a:lnTo>
                    <a:cubicBezTo>
                      <a:pt x="71" y="97"/>
                      <a:pt x="123" y="80"/>
                      <a:pt x="171" y="56"/>
                    </a:cubicBezTo>
                    <a:lnTo>
                      <a:pt x="171" y="56"/>
                    </a:lnTo>
                    <a:cubicBezTo>
                      <a:pt x="182" y="51"/>
                      <a:pt x="192" y="70"/>
                      <a:pt x="182" y="75"/>
                    </a:cubicBezTo>
                    <a:lnTo>
                      <a:pt x="182" y="75"/>
                    </a:lnTo>
                    <a:cubicBezTo>
                      <a:pt x="141" y="96"/>
                      <a:pt x="99" y="113"/>
                      <a:pt x="54" y="124"/>
                    </a:cubicBezTo>
                    <a:lnTo>
                      <a:pt x="54" y="124"/>
                    </a:lnTo>
                    <a:cubicBezTo>
                      <a:pt x="92" y="146"/>
                      <a:pt x="126" y="172"/>
                      <a:pt x="161" y="201"/>
                    </a:cubicBezTo>
                    <a:lnTo>
                      <a:pt x="161" y="201"/>
                    </a:lnTo>
                    <a:cubicBezTo>
                      <a:pt x="158" y="196"/>
                      <a:pt x="159" y="189"/>
                      <a:pt x="166" y="188"/>
                    </a:cubicBezTo>
                    <a:lnTo>
                      <a:pt x="166" y="188"/>
                    </a:lnTo>
                    <a:cubicBezTo>
                      <a:pt x="180" y="184"/>
                      <a:pt x="193" y="180"/>
                      <a:pt x="207" y="172"/>
                    </a:cubicBezTo>
                    <a:lnTo>
                      <a:pt x="207" y="172"/>
                    </a:lnTo>
                    <a:cubicBezTo>
                      <a:pt x="208" y="163"/>
                      <a:pt x="209" y="154"/>
                      <a:pt x="211" y="145"/>
                    </a:cubicBezTo>
                    <a:lnTo>
                      <a:pt x="211" y="145"/>
                    </a:lnTo>
                    <a:cubicBezTo>
                      <a:pt x="196" y="150"/>
                      <a:pt x="182" y="155"/>
                      <a:pt x="167" y="162"/>
                    </a:cubicBezTo>
                    <a:lnTo>
                      <a:pt x="167" y="162"/>
                    </a:lnTo>
                    <a:cubicBezTo>
                      <a:pt x="155" y="167"/>
                      <a:pt x="150" y="148"/>
                      <a:pt x="161" y="143"/>
                    </a:cubicBezTo>
                    <a:lnTo>
                      <a:pt x="161" y="143"/>
                    </a:lnTo>
                    <a:cubicBezTo>
                      <a:pt x="178" y="135"/>
                      <a:pt x="195" y="129"/>
                      <a:pt x="213" y="124"/>
                    </a:cubicBezTo>
                    <a:lnTo>
                      <a:pt x="213" y="124"/>
                    </a:lnTo>
                    <a:cubicBezTo>
                      <a:pt x="213" y="121"/>
                      <a:pt x="215" y="118"/>
                      <a:pt x="215" y="114"/>
                    </a:cubicBezTo>
                    <a:lnTo>
                      <a:pt x="215" y="114"/>
                    </a:lnTo>
                    <a:cubicBezTo>
                      <a:pt x="201" y="117"/>
                      <a:pt x="191" y="118"/>
                      <a:pt x="178" y="118"/>
                    </a:cubicBezTo>
                    <a:lnTo>
                      <a:pt x="178" y="118"/>
                    </a:lnTo>
                    <a:cubicBezTo>
                      <a:pt x="166" y="118"/>
                      <a:pt x="165" y="100"/>
                      <a:pt x="176" y="100"/>
                    </a:cubicBezTo>
                    <a:lnTo>
                      <a:pt x="176" y="100"/>
                    </a:lnTo>
                    <a:cubicBezTo>
                      <a:pt x="190" y="100"/>
                      <a:pt x="204" y="99"/>
                      <a:pt x="217" y="97"/>
                    </a:cubicBezTo>
                    <a:lnTo>
                      <a:pt x="217" y="97"/>
                    </a:lnTo>
                    <a:cubicBezTo>
                      <a:pt x="221" y="71"/>
                      <a:pt x="226" y="46"/>
                      <a:pt x="233" y="21"/>
                    </a:cubicBezTo>
                    <a:lnTo>
                      <a:pt x="233" y="21"/>
                    </a:lnTo>
                    <a:cubicBezTo>
                      <a:pt x="238" y="0"/>
                      <a:pt x="268" y="4"/>
                      <a:pt x="266" y="26"/>
                    </a:cubicBezTo>
                    <a:lnTo>
                      <a:pt x="266" y="26"/>
                    </a:lnTo>
                    <a:cubicBezTo>
                      <a:pt x="262" y="67"/>
                      <a:pt x="254" y="108"/>
                      <a:pt x="247" y="150"/>
                    </a:cubicBezTo>
                    <a:lnTo>
                      <a:pt x="247" y="150"/>
                    </a:lnTo>
                    <a:cubicBezTo>
                      <a:pt x="241" y="191"/>
                      <a:pt x="237" y="231"/>
                      <a:pt x="230" y="272"/>
                    </a:cubicBezTo>
                    <a:lnTo>
                      <a:pt x="230" y="272"/>
                    </a:lnTo>
                    <a:cubicBezTo>
                      <a:pt x="229" y="282"/>
                      <a:pt x="215" y="288"/>
                      <a:pt x="207" y="281"/>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96" name="Freeform 380">
                <a:extLst>
                  <a:ext uri="{FF2B5EF4-FFF2-40B4-BE49-F238E27FC236}">
                    <a16:creationId xmlns:a16="http://schemas.microsoft.com/office/drawing/2014/main" id="{C868EC6B-14C6-C84C-98B3-9224EF07B2F4}"/>
                  </a:ext>
                </a:extLst>
              </p:cNvPr>
              <p:cNvSpPr>
                <a:spLocks noChangeArrowheads="1"/>
              </p:cNvSpPr>
              <p:nvPr/>
            </p:nvSpPr>
            <p:spPr bwMode="auto">
              <a:xfrm>
                <a:off x="5465227" y="3922598"/>
                <a:ext cx="117126" cy="127366"/>
              </a:xfrm>
              <a:custGeom>
                <a:avLst/>
                <a:gdLst>
                  <a:gd name="T0" fmla="*/ 174 w 270"/>
                  <a:gd name="T1" fmla="*/ 194 h 290"/>
                  <a:gd name="T2" fmla="*/ 174 w 270"/>
                  <a:gd name="T3" fmla="*/ 194 h 290"/>
                  <a:gd name="T4" fmla="*/ 218 w 270"/>
                  <a:gd name="T5" fmla="*/ 181 h 290"/>
                  <a:gd name="T6" fmla="*/ 218 w 270"/>
                  <a:gd name="T7" fmla="*/ 181 h 290"/>
                  <a:gd name="T8" fmla="*/ 184 w 270"/>
                  <a:gd name="T9" fmla="*/ 156 h 290"/>
                  <a:gd name="T10" fmla="*/ 184 w 270"/>
                  <a:gd name="T11" fmla="*/ 156 h 290"/>
                  <a:gd name="T12" fmla="*/ 177 w 270"/>
                  <a:gd name="T13" fmla="*/ 189 h 290"/>
                  <a:gd name="T14" fmla="*/ 177 w 270"/>
                  <a:gd name="T15" fmla="*/ 189 h 290"/>
                  <a:gd name="T16" fmla="*/ 174 w 270"/>
                  <a:gd name="T17" fmla="*/ 194 h 290"/>
                  <a:gd name="T18" fmla="*/ 256 w 270"/>
                  <a:gd name="T19" fmla="*/ 202 h 290"/>
                  <a:gd name="T20" fmla="*/ 256 w 270"/>
                  <a:gd name="T21" fmla="*/ 202 h 290"/>
                  <a:gd name="T22" fmla="*/ 24 w 270"/>
                  <a:gd name="T23" fmla="*/ 283 h 290"/>
                  <a:gd name="T24" fmla="*/ 24 w 270"/>
                  <a:gd name="T25" fmla="*/ 283 h 290"/>
                  <a:gd name="T26" fmla="*/ 5 w 270"/>
                  <a:gd name="T27" fmla="*/ 265 h 290"/>
                  <a:gd name="T28" fmla="*/ 5 w 270"/>
                  <a:gd name="T29" fmla="*/ 265 h 290"/>
                  <a:gd name="T30" fmla="*/ 47 w 270"/>
                  <a:gd name="T31" fmla="*/ 109 h 290"/>
                  <a:gd name="T32" fmla="*/ 47 w 270"/>
                  <a:gd name="T33" fmla="*/ 109 h 290"/>
                  <a:gd name="T34" fmla="*/ 68 w 270"/>
                  <a:gd name="T35" fmla="*/ 110 h 290"/>
                  <a:gd name="T36" fmla="*/ 68 w 270"/>
                  <a:gd name="T37" fmla="*/ 110 h 290"/>
                  <a:gd name="T38" fmla="*/ 41 w 270"/>
                  <a:gd name="T39" fmla="*/ 244 h 290"/>
                  <a:gd name="T40" fmla="*/ 41 w 270"/>
                  <a:gd name="T41" fmla="*/ 244 h 290"/>
                  <a:gd name="T42" fmla="*/ 164 w 270"/>
                  <a:gd name="T43" fmla="*/ 197 h 290"/>
                  <a:gd name="T44" fmla="*/ 164 w 270"/>
                  <a:gd name="T45" fmla="*/ 197 h 290"/>
                  <a:gd name="T46" fmla="*/ 155 w 270"/>
                  <a:gd name="T47" fmla="*/ 184 h 290"/>
                  <a:gd name="T48" fmla="*/ 155 w 270"/>
                  <a:gd name="T49" fmla="*/ 184 h 290"/>
                  <a:gd name="T50" fmla="*/ 166 w 270"/>
                  <a:gd name="T51" fmla="*/ 142 h 290"/>
                  <a:gd name="T52" fmla="*/ 166 w 270"/>
                  <a:gd name="T53" fmla="*/ 142 h 290"/>
                  <a:gd name="T54" fmla="*/ 143 w 270"/>
                  <a:gd name="T55" fmla="*/ 123 h 290"/>
                  <a:gd name="T56" fmla="*/ 143 w 270"/>
                  <a:gd name="T57" fmla="*/ 123 h 290"/>
                  <a:gd name="T58" fmla="*/ 134 w 270"/>
                  <a:gd name="T59" fmla="*/ 169 h 290"/>
                  <a:gd name="T60" fmla="*/ 134 w 270"/>
                  <a:gd name="T61" fmla="*/ 169 h 290"/>
                  <a:gd name="T62" fmla="*/ 116 w 270"/>
                  <a:gd name="T63" fmla="*/ 165 h 290"/>
                  <a:gd name="T64" fmla="*/ 116 w 270"/>
                  <a:gd name="T65" fmla="*/ 165 h 290"/>
                  <a:gd name="T66" fmla="*/ 126 w 270"/>
                  <a:gd name="T67" fmla="*/ 110 h 290"/>
                  <a:gd name="T68" fmla="*/ 126 w 270"/>
                  <a:gd name="T69" fmla="*/ 110 h 290"/>
                  <a:gd name="T70" fmla="*/ 121 w 270"/>
                  <a:gd name="T71" fmla="*/ 105 h 290"/>
                  <a:gd name="T72" fmla="*/ 121 w 270"/>
                  <a:gd name="T73" fmla="*/ 105 h 290"/>
                  <a:gd name="T74" fmla="*/ 104 w 270"/>
                  <a:gd name="T75" fmla="*/ 138 h 290"/>
                  <a:gd name="T76" fmla="*/ 104 w 270"/>
                  <a:gd name="T77" fmla="*/ 138 h 290"/>
                  <a:gd name="T78" fmla="*/ 87 w 270"/>
                  <a:gd name="T79" fmla="*/ 128 h 290"/>
                  <a:gd name="T80" fmla="*/ 87 w 270"/>
                  <a:gd name="T81" fmla="*/ 128 h 290"/>
                  <a:gd name="T82" fmla="*/ 107 w 270"/>
                  <a:gd name="T83" fmla="*/ 93 h 290"/>
                  <a:gd name="T84" fmla="*/ 107 w 270"/>
                  <a:gd name="T85" fmla="*/ 93 h 290"/>
                  <a:gd name="T86" fmla="*/ 51 w 270"/>
                  <a:gd name="T87" fmla="*/ 38 h 290"/>
                  <a:gd name="T88" fmla="*/ 51 w 270"/>
                  <a:gd name="T89" fmla="*/ 38 h 290"/>
                  <a:gd name="T90" fmla="*/ 74 w 270"/>
                  <a:gd name="T91" fmla="*/ 13 h 290"/>
                  <a:gd name="T92" fmla="*/ 74 w 270"/>
                  <a:gd name="T93" fmla="*/ 13 h 290"/>
                  <a:gd name="T94" fmla="*/ 167 w 270"/>
                  <a:gd name="T95" fmla="*/ 96 h 290"/>
                  <a:gd name="T96" fmla="*/ 167 w 270"/>
                  <a:gd name="T97" fmla="*/ 96 h 290"/>
                  <a:gd name="T98" fmla="*/ 262 w 270"/>
                  <a:gd name="T99" fmla="*/ 177 h 290"/>
                  <a:gd name="T100" fmla="*/ 262 w 270"/>
                  <a:gd name="T101" fmla="*/ 177 h 290"/>
                  <a:gd name="T102" fmla="*/ 256 w 270"/>
                  <a:gd name="T103" fmla="*/ 202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0" h="290">
                    <a:moveTo>
                      <a:pt x="174" y="194"/>
                    </a:moveTo>
                    <a:lnTo>
                      <a:pt x="174" y="194"/>
                    </a:lnTo>
                    <a:cubicBezTo>
                      <a:pt x="188" y="189"/>
                      <a:pt x="204" y="185"/>
                      <a:pt x="218" y="181"/>
                    </a:cubicBezTo>
                    <a:lnTo>
                      <a:pt x="218" y="181"/>
                    </a:lnTo>
                    <a:cubicBezTo>
                      <a:pt x="206" y="173"/>
                      <a:pt x="196" y="165"/>
                      <a:pt x="184" y="156"/>
                    </a:cubicBezTo>
                    <a:lnTo>
                      <a:pt x="184" y="156"/>
                    </a:lnTo>
                    <a:cubicBezTo>
                      <a:pt x="183" y="168"/>
                      <a:pt x="180" y="178"/>
                      <a:pt x="177" y="189"/>
                    </a:cubicBezTo>
                    <a:lnTo>
                      <a:pt x="177" y="189"/>
                    </a:lnTo>
                    <a:cubicBezTo>
                      <a:pt x="176" y="190"/>
                      <a:pt x="175" y="193"/>
                      <a:pt x="174" y="194"/>
                    </a:cubicBezTo>
                    <a:close/>
                    <a:moveTo>
                      <a:pt x="256" y="202"/>
                    </a:moveTo>
                    <a:lnTo>
                      <a:pt x="256" y="202"/>
                    </a:lnTo>
                    <a:cubicBezTo>
                      <a:pt x="175" y="222"/>
                      <a:pt x="97" y="243"/>
                      <a:pt x="24" y="283"/>
                    </a:cubicBezTo>
                    <a:lnTo>
                      <a:pt x="24" y="283"/>
                    </a:lnTo>
                    <a:cubicBezTo>
                      <a:pt x="13" y="289"/>
                      <a:pt x="0" y="278"/>
                      <a:pt x="5" y="265"/>
                    </a:cubicBezTo>
                    <a:lnTo>
                      <a:pt x="5" y="265"/>
                    </a:lnTo>
                    <a:cubicBezTo>
                      <a:pt x="29" y="216"/>
                      <a:pt x="42" y="163"/>
                      <a:pt x="47" y="109"/>
                    </a:cubicBezTo>
                    <a:lnTo>
                      <a:pt x="47" y="109"/>
                    </a:lnTo>
                    <a:cubicBezTo>
                      <a:pt x="50" y="97"/>
                      <a:pt x="71" y="98"/>
                      <a:pt x="68" y="110"/>
                    </a:cubicBezTo>
                    <a:lnTo>
                      <a:pt x="68" y="110"/>
                    </a:lnTo>
                    <a:cubicBezTo>
                      <a:pt x="66" y="156"/>
                      <a:pt x="55" y="201"/>
                      <a:pt x="41" y="244"/>
                    </a:cubicBezTo>
                    <a:lnTo>
                      <a:pt x="41" y="244"/>
                    </a:lnTo>
                    <a:cubicBezTo>
                      <a:pt x="80" y="223"/>
                      <a:pt x="121" y="209"/>
                      <a:pt x="164" y="197"/>
                    </a:cubicBezTo>
                    <a:lnTo>
                      <a:pt x="164" y="197"/>
                    </a:lnTo>
                    <a:cubicBezTo>
                      <a:pt x="158" y="195"/>
                      <a:pt x="152" y="192"/>
                      <a:pt x="155" y="184"/>
                    </a:cubicBezTo>
                    <a:lnTo>
                      <a:pt x="155" y="184"/>
                    </a:lnTo>
                    <a:cubicBezTo>
                      <a:pt x="160" y="170"/>
                      <a:pt x="164" y="156"/>
                      <a:pt x="166" y="142"/>
                    </a:cubicBezTo>
                    <a:lnTo>
                      <a:pt x="166" y="142"/>
                    </a:lnTo>
                    <a:cubicBezTo>
                      <a:pt x="159" y="136"/>
                      <a:pt x="151" y="130"/>
                      <a:pt x="143" y="123"/>
                    </a:cubicBezTo>
                    <a:lnTo>
                      <a:pt x="143" y="123"/>
                    </a:lnTo>
                    <a:cubicBezTo>
                      <a:pt x="139" y="139"/>
                      <a:pt x="138" y="155"/>
                      <a:pt x="134" y="169"/>
                    </a:cubicBezTo>
                    <a:lnTo>
                      <a:pt x="134" y="169"/>
                    </a:lnTo>
                    <a:cubicBezTo>
                      <a:pt x="133" y="182"/>
                      <a:pt x="114" y="177"/>
                      <a:pt x="116" y="165"/>
                    </a:cubicBezTo>
                    <a:lnTo>
                      <a:pt x="116" y="165"/>
                    </a:lnTo>
                    <a:cubicBezTo>
                      <a:pt x="117" y="147"/>
                      <a:pt x="122" y="128"/>
                      <a:pt x="126" y="110"/>
                    </a:cubicBezTo>
                    <a:lnTo>
                      <a:pt x="126" y="110"/>
                    </a:lnTo>
                    <a:cubicBezTo>
                      <a:pt x="125" y="109"/>
                      <a:pt x="124" y="106"/>
                      <a:pt x="121" y="105"/>
                    </a:cubicBezTo>
                    <a:lnTo>
                      <a:pt x="121" y="105"/>
                    </a:lnTo>
                    <a:cubicBezTo>
                      <a:pt x="116" y="115"/>
                      <a:pt x="110" y="127"/>
                      <a:pt x="104" y="138"/>
                    </a:cubicBezTo>
                    <a:lnTo>
                      <a:pt x="104" y="138"/>
                    </a:lnTo>
                    <a:cubicBezTo>
                      <a:pt x="97" y="148"/>
                      <a:pt x="80" y="138"/>
                      <a:pt x="87" y="128"/>
                    </a:cubicBezTo>
                    <a:lnTo>
                      <a:pt x="87" y="128"/>
                    </a:lnTo>
                    <a:cubicBezTo>
                      <a:pt x="95" y="117"/>
                      <a:pt x="101" y="105"/>
                      <a:pt x="107" y="93"/>
                    </a:cubicBezTo>
                    <a:lnTo>
                      <a:pt x="107" y="93"/>
                    </a:lnTo>
                    <a:cubicBezTo>
                      <a:pt x="87" y="75"/>
                      <a:pt x="68" y="56"/>
                      <a:pt x="51" y="38"/>
                    </a:cubicBezTo>
                    <a:lnTo>
                      <a:pt x="51" y="38"/>
                    </a:lnTo>
                    <a:cubicBezTo>
                      <a:pt x="37" y="22"/>
                      <a:pt x="58" y="0"/>
                      <a:pt x="74" y="13"/>
                    </a:cubicBezTo>
                    <a:lnTo>
                      <a:pt x="74" y="13"/>
                    </a:lnTo>
                    <a:cubicBezTo>
                      <a:pt x="107" y="39"/>
                      <a:pt x="137" y="68"/>
                      <a:pt x="167" y="96"/>
                    </a:cubicBezTo>
                    <a:lnTo>
                      <a:pt x="167" y="96"/>
                    </a:lnTo>
                    <a:cubicBezTo>
                      <a:pt x="198" y="123"/>
                      <a:pt x="230" y="149"/>
                      <a:pt x="262" y="177"/>
                    </a:cubicBezTo>
                    <a:lnTo>
                      <a:pt x="262" y="177"/>
                    </a:lnTo>
                    <a:cubicBezTo>
                      <a:pt x="269" y="184"/>
                      <a:pt x="267" y="198"/>
                      <a:pt x="256" y="202"/>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97" name="Freeform 381">
                <a:extLst>
                  <a:ext uri="{FF2B5EF4-FFF2-40B4-BE49-F238E27FC236}">
                    <a16:creationId xmlns:a16="http://schemas.microsoft.com/office/drawing/2014/main" id="{3E933E88-45E2-BE42-9C88-A8CC9DFAD92A}"/>
                  </a:ext>
                </a:extLst>
              </p:cNvPr>
              <p:cNvSpPr>
                <a:spLocks noChangeArrowheads="1"/>
              </p:cNvSpPr>
              <p:nvPr/>
            </p:nvSpPr>
            <p:spPr bwMode="auto">
              <a:xfrm>
                <a:off x="7100601" y="3921134"/>
                <a:ext cx="125911" cy="114191"/>
              </a:xfrm>
              <a:custGeom>
                <a:avLst/>
                <a:gdLst>
                  <a:gd name="T0" fmla="*/ 192 w 287"/>
                  <a:gd name="T1" fmla="*/ 221 h 266"/>
                  <a:gd name="T2" fmla="*/ 192 w 287"/>
                  <a:gd name="T3" fmla="*/ 221 h 266"/>
                  <a:gd name="T4" fmla="*/ 236 w 287"/>
                  <a:gd name="T5" fmla="*/ 222 h 266"/>
                  <a:gd name="T6" fmla="*/ 236 w 287"/>
                  <a:gd name="T7" fmla="*/ 222 h 266"/>
                  <a:gd name="T8" fmla="*/ 213 w 287"/>
                  <a:gd name="T9" fmla="*/ 189 h 266"/>
                  <a:gd name="T10" fmla="*/ 213 w 287"/>
                  <a:gd name="T11" fmla="*/ 189 h 266"/>
                  <a:gd name="T12" fmla="*/ 196 w 287"/>
                  <a:gd name="T13" fmla="*/ 217 h 266"/>
                  <a:gd name="T14" fmla="*/ 196 w 287"/>
                  <a:gd name="T15" fmla="*/ 217 h 266"/>
                  <a:gd name="T16" fmla="*/ 192 w 287"/>
                  <a:gd name="T17" fmla="*/ 221 h 266"/>
                  <a:gd name="T18" fmla="*/ 268 w 287"/>
                  <a:gd name="T19" fmla="*/ 252 h 266"/>
                  <a:gd name="T20" fmla="*/ 268 w 287"/>
                  <a:gd name="T21" fmla="*/ 252 h 266"/>
                  <a:gd name="T22" fmla="*/ 22 w 287"/>
                  <a:gd name="T23" fmla="*/ 263 h 266"/>
                  <a:gd name="T24" fmla="*/ 22 w 287"/>
                  <a:gd name="T25" fmla="*/ 263 h 266"/>
                  <a:gd name="T26" fmla="*/ 9 w 287"/>
                  <a:gd name="T27" fmla="*/ 240 h 266"/>
                  <a:gd name="T28" fmla="*/ 9 w 287"/>
                  <a:gd name="T29" fmla="*/ 240 h 266"/>
                  <a:gd name="T30" fmla="*/ 97 w 287"/>
                  <a:gd name="T31" fmla="*/ 102 h 266"/>
                  <a:gd name="T32" fmla="*/ 97 w 287"/>
                  <a:gd name="T33" fmla="*/ 102 h 266"/>
                  <a:gd name="T34" fmla="*/ 115 w 287"/>
                  <a:gd name="T35" fmla="*/ 110 h 266"/>
                  <a:gd name="T36" fmla="*/ 115 w 287"/>
                  <a:gd name="T37" fmla="*/ 110 h 266"/>
                  <a:gd name="T38" fmla="*/ 50 w 287"/>
                  <a:gd name="T39" fmla="*/ 230 h 266"/>
                  <a:gd name="T40" fmla="*/ 50 w 287"/>
                  <a:gd name="T41" fmla="*/ 230 h 266"/>
                  <a:gd name="T42" fmla="*/ 181 w 287"/>
                  <a:gd name="T43" fmla="*/ 221 h 266"/>
                  <a:gd name="T44" fmla="*/ 181 w 287"/>
                  <a:gd name="T45" fmla="*/ 221 h 266"/>
                  <a:gd name="T46" fmla="*/ 177 w 287"/>
                  <a:gd name="T47" fmla="*/ 206 h 266"/>
                  <a:gd name="T48" fmla="*/ 177 w 287"/>
                  <a:gd name="T49" fmla="*/ 206 h 266"/>
                  <a:gd name="T50" fmla="*/ 198 w 287"/>
                  <a:gd name="T51" fmla="*/ 169 h 266"/>
                  <a:gd name="T52" fmla="*/ 198 w 287"/>
                  <a:gd name="T53" fmla="*/ 169 h 266"/>
                  <a:gd name="T54" fmla="*/ 182 w 287"/>
                  <a:gd name="T55" fmla="*/ 144 h 266"/>
                  <a:gd name="T56" fmla="*/ 182 w 287"/>
                  <a:gd name="T57" fmla="*/ 144 h 266"/>
                  <a:gd name="T58" fmla="*/ 161 w 287"/>
                  <a:gd name="T59" fmla="*/ 186 h 266"/>
                  <a:gd name="T60" fmla="*/ 161 w 287"/>
                  <a:gd name="T61" fmla="*/ 186 h 266"/>
                  <a:gd name="T62" fmla="*/ 144 w 287"/>
                  <a:gd name="T63" fmla="*/ 176 h 266"/>
                  <a:gd name="T64" fmla="*/ 144 w 287"/>
                  <a:gd name="T65" fmla="*/ 176 h 266"/>
                  <a:gd name="T66" fmla="*/ 172 w 287"/>
                  <a:gd name="T67" fmla="*/ 127 h 266"/>
                  <a:gd name="T68" fmla="*/ 172 w 287"/>
                  <a:gd name="T69" fmla="*/ 127 h 266"/>
                  <a:gd name="T70" fmla="*/ 167 w 287"/>
                  <a:gd name="T71" fmla="*/ 119 h 266"/>
                  <a:gd name="T72" fmla="*/ 167 w 287"/>
                  <a:gd name="T73" fmla="*/ 119 h 266"/>
                  <a:gd name="T74" fmla="*/ 140 w 287"/>
                  <a:gd name="T75" fmla="*/ 146 h 266"/>
                  <a:gd name="T76" fmla="*/ 140 w 287"/>
                  <a:gd name="T77" fmla="*/ 146 h 266"/>
                  <a:gd name="T78" fmla="*/ 127 w 287"/>
                  <a:gd name="T79" fmla="*/ 133 h 266"/>
                  <a:gd name="T80" fmla="*/ 127 w 287"/>
                  <a:gd name="T81" fmla="*/ 133 h 266"/>
                  <a:gd name="T82" fmla="*/ 158 w 287"/>
                  <a:gd name="T83" fmla="*/ 105 h 266"/>
                  <a:gd name="T84" fmla="*/ 158 w 287"/>
                  <a:gd name="T85" fmla="*/ 105 h 266"/>
                  <a:gd name="T86" fmla="*/ 121 w 287"/>
                  <a:gd name="T87" fmla="*/ 35 h 266"/>
                  <a:gd name="T88" fmla="*/ 121 w 287"/>
                  <a:gd name="T89" fmla="*/ 35 h 266"/>
                  <a:gd name="T90" fmla="*/ 150 w 287"/>
                  <a:gd name="T91" fmla="*/ 18 h 266"/>
                  <a:gd name="T92" fmla="*/ 150 w 287"/>
                  <a:gd name="T93" fmla="*/ 18 h 266"/>
                  <a:gd name="T94" fmla="*/ 214 w 287"/>
                  <a:gd name="T95" fmla="*/ 125 h 266"/>
                  <a:gd name="T96" fmla="*/ 214 w 287"/>
                  <a:gd name="T97" fmla="*/ 125 h 266"/>
                  <a:gd name="T98" fmla="*/ 280 w 287"/>
                  <a:gd name="T99" fmla="*/ 230 h 266"/>
                  <a:gd name="T100" fmla="*/ 280 w 287"/>
                  <a:gd name="T101" fmla="*/ 230 h 266"/>
                  <a:gd name="T102" fmla="*/ 268 w 287"/>
                  <a:gd name="T103" fmla="*/ 252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7" h="266">
                    <a:moveTo>
                      <a:pt x="192" y="221"/>
                    </a:moveTo>
                    <a:lnTo>
                      <a:pt x="192" y="221"/>
                    </a:lnTo>
                    <a:cubicBezTo>
                      <a:pt x="207" y="221"/>
                      <a:pt x="222" y="222"/>
                      <a:pt x="236" y="222"/>
                    </a:cubicBezTo>
                    <a:lnTo>
                      <a:pt x="236" y="222"/>
                    </a:lnTo>
                    <a:cubicBezTo>
                      <a:pt x="228" y="211"/>
                      <a:pt x="221" y="200"/>
                      <a:pt x="213" y="189"/>
                    </a:cubicBezTo>
                    <a:lnTo>
                      <a:pt x="213" y="189"/>
                    </a:lnTo>
                    <a:cubicBezTo>
                      <a:pt x="209" y="198"/>
                      <a:pt x="204" y="207"/>
                      <a:pt x="196" y="217"/>
                    </a:cubicBezTo>
                    <a:lnTo>
                      <a:pt x="196" y="217"/>
                    </a:lnTo>
                    <a:cubicBezTo>
                      <a:pt x="194" y="219"/>
                      <a:pt x="193" y="221"/>
                      <a:pt x="192" y="221"/>
                    </a:cubicBezTo>
                    <a:close/>
                    <a:moveTo>
                      <a:pt x="268" y="252"/>
                    </a:moveTo>
                    <a:lnTo>
                      <a:pt x="268" y="252"/>
                    </a:lnTo>
                    <a:cubicBezTo>
                      <a:pt x="185" y="248"/>
                      <a:pt x="104" y="244"/>
                      <a:pt x="22" y="263"/>
                    </a:cubicBezTo>
                    <a:lnTo>
                      <a:pt x="22" y="263"/>
                    </a:lnTo>
                    <a:cubicBezTo>
                      <a:pt x="9" y="265"/>
                      <a:pt x="0" y="249"/>
                      <a:pt x="9" y="240"/>
                    </a:cubicBezTo>
                    <a:lnTo>
                      <a:pt x="9" y="240"/>
                    </a:lnTo>
                    <a:cubicBezTo>
                      <a:pt x="46" y="200"/>
                      <a:pt x="75" y="152"/>
                      <a:pt x="97" y="102"/>
                    </a:cubicBezTo>
                    <a:lnTo>
                      <a:pt x="97" y="102"/>
                    </a:lnTo>
                    <a:cubicBezTo>
                      <a:pt x="101" y="90"/>
                      <a:pt x="121" y="98"/>
                      <a:pt x="115" y="110"/>
                    </a:cubicBezTo>
                    <a:lnTo>
                      <a:pt x="115" y="110"/>
                    </a:lnTo>
                    <a:cubicBezTo>
                      <a:pt x="98" y="154"/>
                      <a:pt x="76" y="193"/>
                      <a:pt x="50" y="230"/>
                    </a:cubicBezTo>
                    <a:lnTo>
                      <a:pt x="50" y="230"/>
                    </a:lnTo>
                    <a:cubicBezTo>
                      <a:pt x="93" y="222"/>
                      <a:pt x="137" y="221"/>
                      <a:pt x="181" y="221"/>
                    </a:cubicBezTo>
                    <a:lnTo>
                      <a:pt x="181" y="221"/>
                    </a:lnTo>
                    <a:cubicBezTo>
                      <a:pt x="175" y="218"/>
                      <a:pt x="172" y="211"/>
                      <a:pt x="177" y="206"/>
                    </a:cubicBezTo>
                    <a:lnTo>
                      <a:pt x="177" y="206"/>
                    </a:lnTo>
                    <a:cubicBezTo>
                      <a:pt x="185" y="194"/>
                      <a:pt x="193" y="182"/>
                      <a:pt x="198" y="169"/>
                    </a:cubicBezTo>
                    <a:lnTo>
                      <a:pt x="198" y="169"/>
                    </a:lnTo>
                    <a:cubicBezTo>
                      <a:pt x="193" y="161"/>
                      <a:pt x="188" y="154"/>
                      <a:pt x="182" y="144"/>
                    </a:cubicBezTo>
                    <a:lnTo>
                      <a:pt x="182" y="144"/>
                    </a:lnTo>
                    <a:cubicBezTo>
                      <a:pt x="175" y="159"/>
                      <a:pt x="168" y="172"/>
                      <a:pt x="161" y="186"/>
                    </a:cubicBezTo>
                    <a:lnTo>
                      <a:pt x="161" y="186"/>
                    </a:lnTo>
                    <a:cubicBezTo>
                      <a:pt x="155" y="197"/>
                      <a:pt x="139" y="188"/>
                      <a:pt x="144" y="176"/>
                    </a:cubicBezTo>
                    <a:lnTo>
                      <a:pt x="144" y="176"/>
                    </a:lnTo>
                    <a:cubicBezTo>
                      <a:pt x="151" y="159"/>
                      <a:pt x="161" y="143"/>
                      <a:pt x="172" y="127"/>
                    </a:cubicBezTo>
                    <a:lnTo>
                      <a:pt x="172" y="127"/>
                    </a:lnTo>
                    <a:cubicBezTo>
                      <a:pt x="169" y="125"/>
                      <a:pt x="168" y="122"/>
                      <a:pt x="167" y="119"/>
                    </a:cubicBezTo>
                    <a:lnTo>
                      <a:pt x="167" y="119"/>
                    </a:lnTo>
                    <a:cubicBezTo>
                      <a:pt x="159" y="130"/>
                      <a:pt x="150" y="138"/>
                      <a:pt x="140" y="146"/>
                    </a:cubicBezTo>
                    <a:lnTo>
                      <a:pt x="140" y="146"/>
                    </a:lnTo>
                    <a:cubicBezTo>
                      <a:pt x="131" y="154"/>
                      <a:pt x="118" y="140"/>
                      <a:pt x="127" y="133"/>
                    </a:cubicBezTo>
                    <a:lnTo>
                      <a:pt x="127" y="133"/>
                    </a:lnTo>
                    <a:cubicBezTo>
                      <a:pt x="138" y="123"/>
                      <a:pt x="148" y="114"/>
                      <a:pt x="158" y="105"/>
                    </a:cubicBezTo>
                    <a:lnTo>
                      <a:pt x="158" y="105"/>
                    </a:lnTo>
                    <a:cubicBezTo>
                      <a:pt x="143" y="83"/>
                      <a:pt x="131" y="59"/>
                      <a:pt x="121" y="35"/>
                    </a:cubicBezTo>
                    <a:lnTo>
                      <a:pt x="121" y="35"/>
                    </a:lnTo>
                    <a:cubicBezTo>
                      <a:pt x="112" y="16"/>
                      <a:pt x="138" y="0"/>
                      <a:pt x="150" y="18"/>
                    </a:cubicBezTo>
                    <a:lnTo>
                      <a:pt x="150" y="18"/>
                    </a:lnTo>
                    <a:cubicBezTo>
                      <a:pt x="172" y="52"/>
                      <a:pt x="192" y="90"/>
                      <a:pt x="214" y="125"/>
                    </a:cubicBezTo>
                    <a:lnTo>
                      <a:pt x="214" y="125"/>
                    </a:lnTo>
                    <a:cubicBezTo>
                      <a:pt x="236" y="160"/>
                      <a:pt x="259" y="194"/>
                      <a:pt x="280" y="230"/>
                    </a:cubicBezTo>
                    <a:lnTo>
                      <a:pt x="280" y="230"/>
                    </a:lnTo>
                    <a:cubicBezTo>
                      <a:pt x="286" y="240"/>
                      <a:pt x="278" y="253"/>
                      <a:pt x="268" y="252"/>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98" name="Freeform 382">
                <a:extLst>
                  <a:ext uri="{FF2B5EF4-FFF2-40B4-BE49-F238E27FC236}">
                    <a16:creationId xmlns:a16="http://schemas.microsoft.com/office/drawing/2014/main" id="{EC8DA030-D9B6-8040-9D13-E0A62C43E5A4}"/>
                  </a:ext>
                </a:extLst>
              </p:cNvPr>
              <p:cNvSpPr>
                <a:spLocks noChangeArrowheads="1"/>
              </p:cNvSpPr>
              <p:nvPr/>
            </p:nvSpPr>
            <p:spPr bwMode="auto">
              <a:xfrm>
                <a:off x="7741867" y="3926990"/>
                <a:ext cx="111270" cy="125903"/>
              </a:xfrm>
              <a:custGeom>
                <a:avLst/>
                <a:gdLst>
                  <a:gd name="T0" fmla="*/ 79 w 256"/>
                  <a:gd name="T1" fmla="*/ 76 h 290"/>
                  <a:gd name="T2" fmla="*/ 79 w 256"/>
                  <a:gd name="T3" fmla="*/ 76 h 290"/>
                  <a:gd name="T4" fmla="*/ 42 w 256"/>
                  <a:gd name="T5" fmla="*/ 48 h 290"/>
                  <a:gd name="T6" fmla="*/ 42 w 256"/>
                  <a:gd name="T7" fmla="*/ 48 h 290"/>
                  <a:gd name="T8" fmla="*/ 43 w 256"/>
                  <a:gd name="T9" fmla="*/ 90 h 290"/>
                  <a:gd name="T10" fmla="*/ 43 w 256"/>
                  <a:gd name="T11" fmla="*/ 90 h 290"/>
                  <a:gd name="T12" fmla="*/ 74 w 256"/>
                  <a:gd name="T13" fmla="*/ 76 h 290"/>
                  <a:gd name="T14" fmla="*/ 74 w 256"/>
                  <a:gd name="T15" fmla="*/ 76 h 290"/>
                  <a:gd name="T16" fmla="*/ 79 w 256"/>
                  <a:gd name="T17" fmla="*/ 76 h 290"/>
                  <a:gd name="T18" fmla="*/ 34 w 256"/>
                  <a:gd name="T19" fmla="*/ 6 h 290"/>
                  <a:gd name="T20" fmla="*/ 34 w 256"/>
                  <a:gd name="T21" fmla="*/ 6 h 290"/>
                  <a:gd name="T22" fmla="*/ 242 w 256"/>
                  <a:gd name="T23" fmla="*/ 136 h 290"/>
                  <a:gd name="T24" fmla="*/ 242 w 256"/>
                  <a:gd name="T25" fmla="*/ 136 h 290"/>
                  <a:gd name="T26" fmla="*/ 240 w 256"/>
                  <a:gd name="T27" fmla="*/ 161 h 290"/>
                  <a:gd name="T28" fmla="*/ 240 w 256"/>
                  <a:gd name="T29" fmla="*/ 161 h 290"/>
                  <a:gd name="T30" fmla="*/ 91 w 256"/>
                  <a:gd name="T31" fmla="*/ 227 h 290"/>
                  <a:gd name="T32" fmla="*/ 91 w 256"/>
                  <a:gd name="T33" fmla="*/ 227 h 290"/>
                  <a:gd name="T34" fmla="*/ 79 w 256"/>
                  <a:gd name="T35" fmla="*/ 208 h 290"/>
                  <a:gd name="T36" fmla="*/ 79 w 256"/>
                  <a:gd name="T37" fmla="*/ 208 h 290"/>
                  <a:gd name="T38" fmla="*/ 201 w 256"/>
                  <a:gd name="T39" fmla="*/ 148 h 290"/>
                  <a:gd name="T40" fmla="*/ 201 w 256"/>
                  <a:gd name="T41" fmla="*/ 148 h 290"/>
                  <a:gd name="T42" fmla="*/ 88 w 256"/>
                  <a:gd name="T43" fmla="*/ 81 h 290"/>
                  <a:gd name="T44" fmla="*/ 88 w 256"/>
                  <a:gd name="T45" fmla="*/ 81 h 290"/>
                  <a:gd name="T46" fmla="*/ 83 w 256"/>
                  <a:gd name="T47" fmla="*/ 95 h 290"/>
                  <a:gd name="T48" fmla="*/ 83 w 256"/>
                  <a:gd name="T49" fmla="*/ 95 h 290"/>
                  <a:gd name="T50" fmla="*/ 43 w 256"/>
                  <a:gd name="T51" fmla="*/ 114 h 290"/>
                  <a:gd name="T52" fmla="*/ 43 w 256"/>
                  <a:gd name="T53" fmla="*/ 114 h 290"/>
                  <a:gd name="T54" fmla="*/ 43 w 256"/>
                  <a:gd name="T55" fmla="*/ 143 h 290"/>
                  <a:gd name="T56" fmla="*/ 43 w 256"/>
                  <a:gd name="T57" fmla="*/ 143 h 290"/>
                  <a:gd name="T58" fmla="*/ 84 w 256"/>
                  <a:gd name="T59" fmla="*/ 120 h 290"/>
                  <a:gd name="T60" fmla="*/ 84 w 256"/>
                  <a:gd name="T61" fmla="*/ 120 h 290"/>
                  <a:gd name="T62" fmla="*/ 93 w 256"/>
                  <a:gd name="T63" fmla="*/ 139 h 290"/>
                  <a:gd name="T64" fmla="*/ 93 w 256"/>
                  <a:gd name="T65" fmla="*/ 139 h 290"/>
                  <a:gd name="T66" fmla="*/ 43 w 256"/>
                  <a:gd name="T67" fmla="*/ 164 h 290"/>
                  <a:gd name="T68" fmla="*/ 43 w 256"/>
                  <a:gd name="T69" fmla="*/ 164 h 290"/>
                  <a:gd name="T70" fmla="*/ 43 w 256"/>
                  <a:gd name="T71" fmla="*/ 173 h 290"/>
                  <a:gd name="T72" fmla="*/ 43 w 256"/>
                  <a:gd name="T73" fmla="*/ 173 h 290"/>
                  <a:gd name="T74" fmla="*/ 79 w 256"/>
                  <a:gd name="T75" fmla="*/ 165 h 290"/>
                  <a:gd name="T76" fmla="*/ 79 w 256"/>
                  <a:gd name="T77" fmla="*/ 165 h 290"/>
                  <a:gd name="T78" fmla="*/ 83 w 256"/>
                  <a:gd name="T79" fmla="*/ 185 h 290"/>
                  <a:gd name="T80" fmla="*/ 83 w 256"/>
                  <a:gd name="T81" fmla="*/ 185 h 290"/>
                  <a:gd name="T82" fmla="*/ 42 w 256"/>
                  <a:gd name="T83" fmla="*/ 190 h 290"/>
                  <a:gd name="T84" fmla="*/ 42 w 256"/>
                  <a:gd name="T85" fmla="*/ 190 h 290"/>
                  <a:gd name="T86" fmla="*/ 34 w 256"/>
                  <a:gd name="T87" fmla="*/ 268 h 290"/>
                  <a:gd name="T88" fmla="*/ 34 w 256"/>
                  <a:gd name="T89" fmla="*/ 268 h 290"/>
                  <a:gd name="T90" fmla="*/ 0 w 256"/>
                  <a:gd name="T91" fmla="*/ 266 h 290"/>
                  <a:gd name="T92" fmla="*/ 0 w 256"/>
                  <a:gd name="T93" fmla="*/ 266 h 290"/>
                  <a:gd name="T94" fmla="*/ 6 w 256"/>
                  <a:gd name="T95" fmla="*/ 141 h 290"/>
                  <a:gd name="T96" fmla="*/ 6 w 256"/>
                  <a:gd name="T97" fmla="*/ 141 h 290"/>
                  <a:gd name="T98" fmla="*/ 10 w 256"/>
                  <a:gd name="T99" fmla="*/ 18 h 290"/>
                  <a:gd name="T100" fmla="*/ 10 w 256"/>
                  <a:gd name="T101" fmla="*/ 18 h 290"/>
                  <a:gd name="T102" fmla="*/ 34 w 256"/>
                  <a:gd name="T103" fmla="*/ 6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6" h="290">
                    <a:moveTo>
                      <a:pt x="79" y="76"/>
                    </a:moveTo>
                    <a:lnTo>
                      <a:pt x="79" y="76"/>
                    </a:lnTo>
                    <a:cubicBezTo>
                      <a:pt x="66" y="67"/>
                      <a:pt x="54" y="57"/>
                      <a:pt x="42" y="48"/>
                    </a:cubicBezTo>
                    <a:lnTo>
                      <a:pt x="42" y="48"/>
                    </a:lnTo>
                    <a:cubicBezTo>
                      <a:pt x="42" y="63"/>
                      <a:pt x="43" y="76"/>
                      <a:pt x="43" y="90"/>
                    </a:cubicBezTo>
                    <a:lnTo>
                      <a:pt x="43" y="90"/>
                    </a:lnTo>
                    <a:cubicBezTo>
                      <a:pt x="52" y="84"/>
                      <a:pt x="62" y="80"/>
                      <a:pt x="74" y="76"/>
                    </a:cubicBezTo>
                    <a:lnTo>
                      <a:pt x="74" y="76"/>
                    </a:lnTo>
                    <a:cubicBezTo>
                      <a:pt x="75" y="74"/>
                      <a:pt x="76" y="74"/>
                      <a:pt x="79" y="76"/>
                    </a:cubicBezTo>
                    <a:close/>
                    <a:moveTo>
                      <a:pt x="34" y="6"/>
                    </a:moveTo>
                    <a:lnTo>
                      <a:pt x="34" y="6"/>
                    </a:lnTo>
                    <a:cubicBezTo>
                      <a:pt x="100" y="57"/>
                      <a:pt x="165" y="103"/>
                      <a:pt x="242" y="136"/>
                    </a:cubicBezTo>
                    <a:lnTo>
                      <a:pt x="242" y="136"/>
                    </a:lnTo>
                    <a:cubicBezTo>
                      <a:pt x="255" y="141"/>
                      <a:pt x="254" y="159"/>
                      <a:pt x="240" y="161"/>
                    </a:cubicBezTo>
                    <a:lnTo>
                      <a:pt x="240" y="161"/>
                    </a:lnTo>
                    <a:cubicBezTo>
                      <a:pt x="188" y="174"/>
                      <a:pt x="137" y="198"/>
                      <a:pt x="91" y="227"/>
                    </a:cubicBezTo>
                    <a:lnTo>
                      <a:pt x="91" y="227"/>
                    </a:lnTo>
                    <a:cubicBezTo>
                      <a:pt x="80" y="233"/>
                      <a:pt x="70" y="215"/>
                      <a:pt x="79" y="208"/>
                    </a:cubicBezTo>
                    <a:lnTo>
                      <a:pt x="79" y="208"/>
                    </a:lnTo>
                    <a:cubicBezTo>
                      <a:pt x="117" y="184"/>
                      <a:pt x="158" y="164"/>
                      <a:pt x="201" y="148"/>
                    </a:cubicBezTo>
                    <a:lnTo>
                      <a:pt x="201" y="148"/>
                    </a:lnTo>
                    <a:cubicBezTo>
                      <a:pt x="162" y="130"/>
                      <a:pt x="123" y="106"/>
                      <a:pt x="88" y="81"/>
                    </a:cubicBezTo>
                    <a:lnTo>
                      <a:pt x="88" y="81"/>
                    </a:lnTo>
                    <a:cubicBezTo>
                      <a:pt x="91" y="86"/>
                      <a:pt x="89" y="93"/>
                      <a:pt x="83" y="95"/>
                    </a:cubicBezTo>
                    <a:lnTo>
                      <a:pt x="83" y="95"/>
                    </a:lnTo>
                    <a:cubicBezTo>
                      <a:pt x="70" y="101"/>
                      <a:pt x="56" y="106"/>
                      <a:pt x="43" y="114"/>
                    </a:cubicBezTo>
                    <a:lnTo>
                      <a:pt x="43" y="114"/>
                    </a:lnTo>
                    <a:cubicBezTo>
                      <a:pt x="43" y="123"/>
                      <a:pt x="43" y="134"/>
                      <a:pt x="43" y="143"/>
                    </a:cubicBezTo>
                    <a:lnTo>
                      <a:pt x="43" y="143"/>
                    </a:lnTo>
                    <a:cubicBezTo>
                      <a:pt x="58" y="135"/>
                      <a:pt x="71" y="128"/>
                      <a:pt x="84" y="120"/>
                    </a:cubicBezTo>
                    <a:lnTo>
                      <a:pt x="84" y="120"/>
                    </a:lnTo>
                    <a:cubicBezTo>
                      <a:pt x="96" y="115"/>
                      <a:pt x="102" y="132"/>
                      <a:pt x="93" y="139"/>
                    </a:cubicBezTo>
                    <a:lnTo>
                      <a:pt x="93" y="139"/>
                    </a:lnTo>
                    <a:cubicBezTo>
                      <a:pt x="76" y="148"/>
                      <a:pt x="60" y="156"/>
                      <a:pt x="43" y="164"/>
                    </a:cubicBezTo>
                    <a:lnTo>
                      <a:pt x="43" y="164"/>
                    </a:lnTo>
                    <a:cubicBezTo>
                      <a:pt x="43" y="166"/>
                      <a:pt x="43" y="169"/>
                      <a:pt x="43" y="173"/>
                    </a:cubicBezTo>
                    <a:lnTo>
                      <a:pt x="43" y="173"/>
                    </a:lnTo>
                    <a:cubicBezTo>
                      <a:pt x="55" y="169"/>
                      <a:pt x="66" y="166"/>
                      <a:pt x="79" y="165"/>
                    </a:cubicBezTo>
                    <a:lnTo>
                      <a:pt x="79" y="165"/>
                    </a:lnTo>
                    <a:cubicBezTo>
                      <a:pt x="91" y="164"/>
                      <a:pt x="95" y="184"/>
                      <a:pt x="83" y="185"/>
                    </a:cubicBezTo>
                    <a:lnTo>
                      <a:pt x="83" y="185"/>
                    </a:lnTo>
                    <a:cubicBezTo>
                      <a:pt x="68" y="185"/>
                      <a:pt x="55" y="187"/>
                      <a:pt x="42" y="190"/>
                    </a:cubicBezTo>
                    <a:lnTo>
                      <a:pt x="42" y="190"/>
                    </a:lnTo>
                    <a:cubicBezTo>
                      <a:pt x="39" y="216"/>
                      <a:pt x="38" y="243"/>
                      <a:pt x="34" y="268"/>
                    </a:cubicBezTo>
                    <a:lnTo>
                      <a:pt x="34" y="268"/>
                    </a:lnTo>
                    <a:cubicBezTo>
                      <a:pt x="30" y="289"/>
                      <a:pt x="0" y="287"/>
                      <a:pt x="0" y="266"/>
                    </a:cubicBezTo>
                    <a:lnTo>
                      <a:pt x="0" y="266"/>
                    </a:lnTo>
                    <a:cubicBezTo>
                      <a:pt x="0" y="224"/>
                      <a:pt x="4" y="182"/>
                      <a:pt x="6" y="141"/>
                    </a:cubicBezTo>
                    <a:lnTo>
                      <a:pt x="6" y="141"/>
                    </a:lnTo>
                    <a:cubicBezTo>
                      <a:pt x="8" y="101"/>
                      <a:pt x="9" y="59"/>
                      <a:pt x="10" y="18"/>
                    </a:cubicBezTo>
                    <a:lnTo>
                      <a:pt x="10" y="18"/>
                    </a:lnTo>
                    <a:cubicBezTo>
                      <a:pt x="12" y="6"/>
                      <a:pt x="25" y="0"/>
                      <a:pt x="34" y="6"/>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99" name="Freeform 383">
                <a:extLst>
                  <a:ext uri="{FF2B5EF4-FFF2-40B4-BE49-F238E27FC236}">
                    <a16:creationId xmlns:a16="http://schemas.microsoft.com/office/drawing/2014/main" id="{25CC5C10-B96B-7840-AB74-0D1AFBF072B5}"/>
                  </a:ext>
                </a:extLst>
              </p:cNvPr>
              <p:cNvSpPr>
                <a:spLocks noChangeArrowheads="1"/>
              </p:cNvSpPr>
              <p:nvPr/>
            </p:nvSpPr>
            <p:spPr bwMode="auto">
              <a:xfrm>
                <a:off x="7525183" y="3932846"/>
                <a:ext cx="124447" cy="117119"/>
              </a:xfrm>
              <a:custGeom>
                <a:avLst/>
                <a:gdLst>
                  <a:gd name="T0" fmla="*/ 95 w 288"/>
                  <a:gd name="T1" fmla="*/ 46 h 268"/>
                  <a:gd name="T2" fmla="*/ 95 w 288"/>
                  <a:gd name="T3" fmla="*/ 46 h 268"/>
                  <a:gd name="T4" fmla="*/ 50 w 288"/>
                  <a:gd name="T5" fmla="*/ 46 h 268"/>
                  <a:gd name="T6" fmla="*/ 50 w 288"/>
                  <a:gd name="T7" fmla="*/ 46 h 268"/>
                  <a:gd name="T8" fmla="*/ 75 w 288"/>
                  <a:gd name="T9" fmla="*/ 79 h 268"/>
                  <a:gd name="T10" fmla="*/ 75 w 288"/>
                  <a:gd name="T11" fmla="*/ 79 h 268"/>
                  <a:gd name="T12" fmla="*/ 91 w 288"/>
                  <a:gd name="T13" fmla="*/ 50 h 268"/>
                  <a:gd name="T14" fmla="*/ 91 w 288"/>
                  <a:gd name="T15" fmla="*/ 50 h 268"/>
                  <a:gd name="T16" fmla="*/ 95 w 288"/>
                  <a:gd name="T17" fmla="*/ 46 h 268"/>
                  <a:gd name="T18" fmla="*/ 19 w 288"/>
                  <a:gd name="T19" fmla="*/ 16 h 268"/>
                  <a:gd name="T20" fmla="*/ 19 w 288"/>
                  <a:gd name="T21" fmla="*/ 16 h 268"/>
                  <a:gd name="T22" fmla="*/ 263 w 288"/>
                  <a:gd name="T23" fmla="*/ 3 h 268"/>
                  <a:gd name="T24" fmla="*/ 263 w 288"/>
                  <a:gd name="T25" fmla="*/ 3 h 268"/>
                  <a:gd name="T26" fmla="*/ 277 w 288"/>
                  <a:gd name="T27" fmla="*/ 25 h 268"/>
                  <a:gd name="T28" fmla="*/ 277 w 288"/>
                  <a:gd name="T29" fmla="*/ 25 h 268"/>
                  <a:gd name="T30" fmla="*/ 192 w 288"/>
                  <a:gd name="T31" fmla="*/ 163 h 268"/>
                  <a:gd name="T32" fmla="*/ 192 w 288"/>
                  <a:gd name="T33" fmla="*/ 163 h 268"/>
                  <a:gd name="T34" fmla="*/ 172 w 288"/>
                  <a:gd name="T35" fmla="*/ 157 h 268"/>
                  <a:gd name="T36" fmla="*/ 172 w 288"/>
                  <a:gd name="T37" fmla="*/ 157 h 268"/>
                  <a:gd name="T38" fmla="*/ 237 w 288"/>
                  <a:gd name="T39" fmla="*/ 36 h 268"/>
                  <a:gd name="T40" fmla="*/ 237 w 288"/>
                  <a:gd name="T41" fmla="*/ 36 h 268"/>
                  <a:gd name="T42" fmla="*/ 107 w 288"/>
                  <a:gd name="T43" fmla="*/ 46 h 268"/>
                  <a:gd name="T44" fmla="*/ 107 w 288"/>
                  <a:gd name="T45" fmla="*/ 46 h 268"/>
                  <a:gd name="T46" fmla="*/ 111 w 288"/>
                  <a:gd name="T47" fmla="*/ 61 h 268"/>
                  <a:gd name="T48" fmla="*/ 111 w 288"/>
                  <a:gd name="T49" fmla="*/ 61 h 268"/>
                  <a:gd name="T50" fmla="*/ 88 w 288"/>
                  <a:gd name="T51" fmla="*/ 98 h 268"/>
                  <a:gd name="T52" fmla="*/ 88 w 288"/>
                  <a:gd name="T53" fmla="*/ 98 h 268"/>
                  <a:gd name="T54" fmla="*/ 105 w 288"/>
                  <a:gd name="T55" fmla="*/ 123 h 268"/>
                  <a:gd name="T56" fmla="*/ 105 w 288"/>
                  <a:gd name="T57" fmla="*/ 123 h 268"/>
                  <a:gd name="T58" fmla="*/ 126 w 288"/>
                  <a:gd name="T59" fmla="*/ 82 h 268"/>
                  <a:gd name="T60" fmla="*/ 126 w 288"/>
                  <a:gd name="T61" fmla="*/ 82 h 268"/>
                  <a:gd name="T62" fmla="*/ 143 w 288"/>
                  <a:gd name="T63" fmla="*/ 91 h 268"/>
                  <a:gd name="T64" fmla="*/ 143 w 288"/>
                  <a:gd name="T65" fmla="*/ 91 h 268"/>
                  <a:gd name="T66" fmla="*/ 117 w 288"/>
                  <a:gd name="T67" fmla="*/ 140 h 268"/>
                  <a:gd name="T68" fmla="*/ 117 w 288"/>
                  <a:gd name="T69" fmla="*/ 140 h 268"/>
                  <a:gd name="T70" fmla="*/ 121 w 288"/>
                  <a:gd name="T71" fmla="*/ 148 h 268"/>
                  <a:gd name="T72" fmla="*/ 121 w 288"/>
                  <a:gd name="T73" fmla="*/ 148 h 268"/>
                  <a:gd name="T74" fmla="*/ 147 w 288"/>
                  <a:gd name="T75" fmla="*/ 121 h 268"/>
                  <a:gd name="T76" fmla="*/ 147 w 288"/>
                  <a:gd name="T77" fmla="*/ 121 h 268"/>
                  <a:gd name="T78" fmla="*/ 161 w 288"/>
                  <a:gd name="T79" fmla="*/ 134 h 268"/>
                  <a:gd name="T80" fmla="*/ 161 w 288"/>
                  <a:gd name="T81" fmla="*/ 134 h 268"/>
                  <a:gd name="T82" fmla="*/ 130 w 288"/>
                  <a:gd name="T83" fmla="*/ 162 h 268"/>
                  <a:gd name="T84" fmla="*/ 130 w 288"/>
                  <a:gd name="T85" fmla="*/ 162 h 268"/>
                  <a:gd name="T86" fmla="*/ 168 w 288"/>
                  <a:gd name="T87" fmla="*/ 230 h 268"/>
                  <a:gd name="T88" fmla="*/ 168 w 288"/>
                  <a:gd name="T89" fmla="*/ 230 h 268"/>
                  <a:gd name="T90" fmla="*/ 141 w 288"/>
                  <a:gd name="T91" fmla="*/ 249 h 268"/>
                  <a:gd name="T92" fmla="*/ 141 w 288"/>
                  <a:gd name="T93" fmla="*/ 249 h 268"/>
                  <a:gd name="T94" fmla="*/ 74 w 288"/>
                  <a:gd name="T95" fmla="*/ 144 h 268"/>
                  <a:gd name="T96" fmla="*/ 74 w 288"/>
                  <a:gd name="T97" fmla="*/ 144 h 268"/>
                  <a:gd name="T98" fmla="*/ 5 w 288"/>
                  <a:gd name="T99" fmla="*/ 38 h 268"/>
                  <a:gd name="T100" fmla="*/ 5 w 288"/>
                  <a:gd name="T101" fmla="*/ 38 h 268"/>
                  <a:gd name="T102" fmla="*/ 19 w 288"/>
                  <a:gd name="T103" fmla="*/ 16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8" h="268">
                    <a:moveTo>
                      <a:pt x="95" y="46"/>
                    </a:moveTo>
                    <a:lnTo>
                      <a:pt x="95" y="46"/>
                    </a:lnTo>
                    <a:cubicBezTo>
                      <a:pt x="80" y="46"/>
                      <a:pt x="65" y="46"/>
                      <a:pt x="50" y="46"/>
                    </a:cubicBezTo>
                    <a:lnTo>
                      <a:pt x="50" y="46"/>
                    </a:lnTo>
                    <a:cubicBezTo>
                      <a:pt x="58" y="57"/>
                      <a:pt x="67" y="69"/>
                      <a:pt x="75" y="79"/>
                    </a:cubicBezTo>
                    <a:lnTo>
                      <a:pt x="75" y="79"/>
                    </a:lnTo>
                    <a:cubicBezTo>
                      <a:pt x="78" y="69"/>
                      <a:pt x="84" y="60"/>
                      <a:pt x="91" y="50"/>
                    </a:cubicBezTo>
                    <a:lnTo>
                      <a:pt x="91" y="50"/>
                    </a:lnTo>
                    <a:cubicBezTo>
                      <a:pt x="92" y="49"/>
                      <a:pt x="94" y="48"/>
                      <a:pt x="95" y="46"/>
                    </a:cubicBezTo>
                    <a:close/>
                    <a:moveTo>
                      <a:pt x="19" y="16"/>
                    </a:moveTo>
                    <a:lnTo>
                      <a:pt x="19" y="16"/>
                    </a:lnTo>
                    <a:cubicBezTo>
                      <a:pt x="101" y="20"/>
                      <a:pt x="183" y="21"/>
                      <a:pt x="263" y="3"/>
                    </a:cubicBezTo>
                    <a:lnTo>
                      <a:pt x="263" y="3"/>
                    </a:lnTo>
                    <a:cubicBezTo>
                      <a:pt x="276" y="0"/>
                      <a:pt x="287" y="15"/>
                      <a:pt x="277" y="25"/>
                    </a:cubicBezTo>
                    <a:lnTo>
                      <a:pt x="277" y="25"/>
                    </a:lnTo>
                    <a:cubicBezTo>
                      <a:pt x="241" y="66"/>
                      <a:pt x="213" y="113"/>
                      <a:pt x="192" y="163"/>
                    </a:cubicBezTo>
                    <a:lnTo>
                      <a:pt x="192" y="163"/>
                    </a:lnTo>
                    <a:cubicBezTo>
                      <a:pt x="187" y="175"/>
                      <a:pt x="168" y="167"/>
                      <a:pt x="172" y="157"/>
                    </a:cubicBezTo>
                    <a:lnTo>
                      <a:pt x="172" y="157"/>
                    </a:lnTo>
                    <a:cubicBezTo>
                      <a:pt x="188" y="113"/>
                      <a:pt x="210" y="74"/>
                      <a:pt x="237" y="36"/>
                    </a:cubicBezTo>
                    <a:lnTo>
                      <a:pt x="237" y="36"/>
                    </a:lnTo>
                    <a:cubicBezTo>
                      <a:pt x="193" y="44"/>
                      <a:pt x="150" y="46"/>
                      <a:pt x="107" y="46"/>
                    </a:cubicBezTo>
                    <a:lnTo>
                      <a:pt x="107" y="46"/>
                    </a:lnTo>
                    <a:cubicBezTo>
                      <a:pt x="112" y="49"/>
                      <a:pt x="115" y="56"/>
                      <a:pt x="111" y="61"/>
                    </a:cubicBezTo>
                    <a:lnTo>
                      <a:pt x="111" y="61"/>
                    </a:lnTo>
                    <a:cubicBezTo>
                      <a:pt x="101" y="73"/>
                      <a:pt x="94" y="84"/>
                      <a:pt x="88" y="98"/>
                    </a:cubicBezTo>
                    <a:lnTo>
                      <a:pt x="88" y="98"/>
                    </a:lnTo>
                    <a:cubicBezTo>
                      <a:pt x="95" y="106"/>
                      <a:pt x="100" y="115"/>
                      <a:pt x="105" y="123"/>
                    </a:cubicBezTo>
                    <a:lnTo>
                      <a:pt x="105" y="123"/>
                    </a:lnTo>
                    <a:cubicBezTo>
                      <a:pt x="112" y="109"/>
                      <a:pt x="120" y="95"/>
                      <a:pt x="126" y="82"/>
                    </a:cubicBezTo>
                    <a:lnTo>
                      <a:pt x="126" y="82"/>
                    </a:lnTo>
                    <a:cubicBezTo>
                      <a:pt x="132" y="70"/>
                      <a:pt x="147" y="79"/>
                      <a:pt x="143" y="91"/>
                    </a:cubicBezTo>
                    <a:lnTo>
                      <a:pt x="143" y="91"/>
                    </a:lnTo>
                    <a:cubicBezTo>
                      <a:pt x="137" y="108"/>
                      <a:pt x="128" y="124"/>
                      <a:pt x="117" y="140"/>
                    </a:cubicBezTo>
                    <a:lnTo>
                      <a:pt x="117" y="140"/>
                    </a:lnTo>
                    <a:cubicBezTo>
                      <a:pt x="118" y="142"/>
                      <a:pt x="120" y="145"/>
                      <a:pt x="121" y="148"/>
                    </a:cubicBezTo>
                    <a:lnTo>
                      <a:pt x="121" y="148"/>
                    </a:lnTo>
                    <a:cubicBezTo>
                      <a:pt x="129" y="137"/>
                      <a:pt x="138" y="129"/>
                      <a:pt x="147" y="121"/>
                    </a:cubicBezTo>
                    <a:lnTo>
                      <a:pt x="147" y="121"/>
                    </a:lnTo>
                    <a:cubicBezTo>
                      <a:pt x="157" y="113"/>
                      <a:pt x="170" y="127"/>
                      <a:pt x="161" y="134"/>
                    </a:cubicBezTo>
                    <a:lnTo>
                      <a:pt x="161" y="134"/>
                    </a:lnTo>
                    <a:cubicBezTo>
                      <a:pt x="150" y="142"/>
                      <a:pt x="141" y="153"/>
                      <a:pt x="130" y="162"/>
                    </a:cubicBezTo>
                    <a:lnTo>
                      <a:pt x="130" y="162"/>
                    </a:lnTo>
                    <a:cubicBezTo>
                      <a:pt x="145" y="184"/>
                      <a:pt x="158" y="208"/>
                      <a:pt x="168" y="230"/>
                    </a:cubicBezTo>
                    <a:lnTo>
                      <a:pt x="168" y="230"/>
                    </a:lnTo>
                    <a:cubicBezTo>
                      <a:pt x="179" y="250"/>
                      <a:pt x="153" y="267"/>
                      <a:pt x="141" y="249"/>
                    </a:cubicBezTo>
                    <a:lnTo>
                      <a:pt x="141" y="249"/>
                    </a:lnTo>
                    <a:cubicBezTo>
                      <a:pt x="116" y="215"/>
                      <a:pt x="96" y="178"/>
                      <a:pt x="74" y="144"/>
                    </a:cubicBezTo>
                    <a:lnTo>
                      <a:pt x="74" y="144"/>
                    </a:lnTo>
                    <a:cubicBezTo>
                      <a:pt x="51" y="108"/>
                      <a:pt x="28" y="74"/>
                      <a:pt x="5" y="38"/>
                    </a:cubicBezTo>
                    <a:lnTo>
                      <a:pt x="5" y="38"/>
                    </a:lnTo>
                    <a:cubicBezTo>
                      <a:pt x="0" y="29"/>
                      <a:pt x="8" y="16"/>
                      <a:pt x="19" y="16"/>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00" name="Freeform 384">
                <a:extLst>
                  <a:ext uri="{FF2B5EF4-FFF2-40B4-BE49-F238E27FC236}">
                    <a16:creationId xmlns:a16="http://schemas.microsoft.com/office/drawing/2014/main" id="{030AC5A0-E485-D64E-9847-302DE7252D3B}"/>
                  </a:ext>
                </a:extLst>
              </p:cNvPr>
              <p:cNvSpPr>
                <a:spLocks noChangeArrowheads="1"/>
              </p:cNvSpPr>
              <p:nvPr/>
            </p:nvSpPr>
            <p:spPr bwMode="auto">
              <a:xfrm>
                <a:off x="7318749" y="3922598"/>
                <a:ext cx="120054" cy="122975"/>
              </a:xfrm>
              <a:custGeom>
                <a:avLst/>
                <a:gdLst>
                  <a:gd name="T0" fmla="*/ 62 w 276"/>
                  <a:gd name="T1" fmla="*/ 186 h 283"/>
                  <a:gd name="T2" fmla="*/ 62 w 276"/>
                  <a:gd name="T3" fmla="*/ 186 h 283"/>
                  <a:gd name="T4" fmla="*/ 65 w 276"/>
                  <a:gd name="T5" fmla="*/ 232 h 283"/>
                  <a:gd name="T6" fmla="*/ 65 w 276"/>
                  <a:gd name="T7" fmla="*/ 232 h 283"/>
                  <a:gd name="T8" fmla="*/ 96 w 276"/>
                  <a:gd name="T9" fmla="*/ 205 h 283"/>
                  <a:gd name="T10" fmla="*/ 96 w 276"/>
                  <a:gd name="T11" fmla="*/ 205 h 283"/>
                  <a:gd name="T12" fmla="*/ 65 w 276"/>
                  <a:gd name="T13" fmla="*/ 190 h 283"/>
                  <a:gd name="T14" fmla="*/ 65 w 276"/>
                  <a:gd name="T15" fmla="*/ 190 h 283"/>
                  <a:gd name="T16" fmla="*/ 62 w 276"/>
                  <a:gd name="T17" fmla="*/ 186 h 283"/>
                  <a:gd name="T18" fmla="*/ 37 w 276"/>
                  <a:gd name="T19" fmla="*/ 265 h 283"/>
                  <a:gd name="T20" fmla="*/ 37 w 276"/>
                  <a:gd name="T21" fmla="*/ 265 h 283"/>
                  <a:gd name="T22" fmla="*/ 4 w 276"/>
                  <a:gd name="T23" fmla="*/ 22 h 283"/>
                  <a:gd name="T24" fmla="*/ 4 w 276"/>
                  <a:gd name="T25" fmla="*/ 22 h 283"/>
                  <a:gd name="T26" fmla="*/ 24 w 276"/>
                  <a:gd name="T27" fmla="*/ 8 h 283"/>
                  <a:gd name="T28" fmla="*/ 24 w 276"/>
                  <a:gd name="T29" fmla="*/ 8 h 283"/>
                  <a:gd name="T30" fmla="*/ 170 w 276"/>
                  <a:gd name="T31" fmla="*/ 80 h 283"/>
                  <a:gd name="T32" fmla="*/ 170 w 276"/>
                  <a:gd name="T33" fmla="*/ 80 h 283"/>
                  <a:gd name="T34" fmla="*/ 164 w 276"/>
                  <a:gd name="T35" fmla="*/ 101 h 283"/>
                  <a:gd name="T36" fmla="*/ 164 w 276"/>
                  <a:gd name="T37" fmla="*/ 101 h 283"/>
                  <a:gd name="T38" fmla="*/ 38 w 276"/>
                  <a:gd name="T39" fmla="*/ 47 h 283"/>
                  <a:gd name="T40" fmla="*/ 38 w 276"/>
                  <a:gd name="T41" fmla="*/ 47 h 283"/>
                  <a:gd name="T42" fmla="*/ 61 w 276"/>
                  <a:gd name="T43" fmla="*/ 176 h 283"/>
                  <a:gd name="T44" fmla="*/ 61 w 276"/>
                  <a:gd name="T45" fmla="*/ 176 h 283"/>
                  <a:gd name="T46" fmla="*/ 75 w 276"/>
                  <a:gd name="T47" fmla="*/ 170 h 283"/>
                  <a:gd name="T48" fmla="*/ 75 w 276"/>
                  <a:gd name="T49" fmla="*/ 170 h 283"/>
                  <a:gd name="T50" fmla="*/ 115 w 276"/>
                  <a:gd name="T51" fmla="*/ 189 h 283"/>
                  <a:gd name="T52" fmla="*/ 115 w 276"/>
                  <a:gd name="T53" fmla="*/ 189 h 283"/>
                  <a:gd name="T54" fmla="*/ 137 w 276"/>
                  <a:gd name="T55" fmla="*/ 170 h 283"/>
                  <a:gd name="T56" fmla="*/ 137 w 276"/>
                  <a:gd name="T57" fmla="*/ 170 h 283"/>
                  <a:gd name="T58" fmla="*/ 94 w 276"/>
                  <a:gd name="T59" fmla="*/ 153 h 283"/>
                  <a:gd name="T60" fmla="*/ 94 w 276"/>
                  <a:gd name="T61" fmla="*/ 153 h 283"/>
                  <a:gd name="T62" fmla="*/ 101 w 276"/>
                  <a:gd name="T63" fmla="*/ 135 h 283"/>
                  <a:gd name="T64" fmla="*/ 101 w 276"/>
                  <a:gd name="T65" fmla="*/ 135 h 283"/>
                  <a:gd name="T66" fmla="*/ 153 w 276"/>
                  <a:gd name="T67" fmla="*/ 157 h 283"/>
                  <a:gd name="T68" fmla="*/ 153 w 276"/>
                  <a:gd name="T69" fmla="*/ 157 h 283"/>
                  <a:gd name="T70" fmla="*/ 159 w 276"/>
                  <a:gd name="T71" fmla="*/ 152 h 283"/>
                  <a:gd name="T72" fmla="*/ 159 w 276"/>
                  <a:gd name="T73" fmla="*/ 152 h 283"/>
                  <a:gd name="T74" fmla="*/ 130 w 276"/>
                  <a:gd name="T75" fmla="*/ 128 h 283"/>
                  <a:gd name="T76" fmla="*/ 130 w 276"/>
                  <a:gd name="T77" fmla="*/ 128 h 283"/>
                  <a:gd name="T78" fmla="*/ 142 w 276"/>
                  <a:gd name="T79" fmla="*/ 114 h 283"/>
                  <a:gd name="T80" fmla="*/ 142 w 276"/>
                  <a:gd name="T81" fmla="*/ 114 h 283"/>
                  <a:gd name="T82" fmla="*/ 174 w 276"/>
                  <a:gd name="T83" fmla="*/ 142 h 283"/>
                  <a:gd name="T84" fmla="*/ 174 w 276"/>
                  <a:gd name="T85" fmla="*/ 142 h 283"/>
                  <a:gd name="T86" fmla="*/ 239 w 276"/>
                  <a:gd name="T87" fmla="*/ 98 h 283"/>
                  <a:gd name="T88" fmla="*/ 239 w 276"/>
                  <a:gd name="T89" fmla="*/ 98 h 283"/>
                  <a:gd name="T90" fmla="*/ 258 w 276"/>
                  <a:gd name="T91" fmla="*/ 125 h 283"/>
                  <a:gd name="T92" fmla="*/ 258 w 276"/>
                  <a:gd name="T93" fmla="*/ 125 h 283"/>
                  <a:gd name="T94" fmla="*/ 159 w 276"/>
                  <a:gd name="T95" fmla="*/ 199 h 283"/>
                  <a:gd name="T96" fmla="*/ 159 w 276"/>
                  <a:gd name="T97" fmla="*/ 199 h 283"/>
                  <a:gd name="T98" fmla="*/ 61 w 276"/>
                  <a:gd name="T99" fmla="*/ 276 h 283"/>
                  <a:gd name="T100" fmla="*/ 61 w 276"/>
                  <a:gd name="T101" fmla="*/ 276 h 283"/>
                  <a:gd name="T102" fmla="*/ 37 w 276"/>
                  <a:gd name="T103" fmla="*/ 265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6" h="283">
                    <a:moveTo>
                      <a:pt x="62" y="186"/>
                    </a:moveTo>
                    <a:lnTo>
                      <a:pt x="62" y="186"/>
                    </a:lnTo>
                    <a:cubicBezTo>
                      <a:pt x="63" y="202"/>
                      <a:pt x="63" y="216"/>
                      <a:pt x="65" y="232"/>
                    </a:cubicBezTo>
                    <a:lnTo>
                      <a:pt x="65" y="232"/>
                    </a:lnTo>
                    <a:cubicBezTo>
                      <a:pt x="75" y="223"/>
                      <a:pt x="86" y="214"/>
                      <a:pt x="96" y="205"/>
                    </a:cubicBezTo>
                    <a:lnTo>
                      <a:pt x="96" y="205"/>
                    </a:lnTo>
                    <a:cubicBezTo>
                      <a:pt x="86" y="202"/>
                      <a:pt x="75" y="197"/>
                      <a:pt x="65" y="190"/>
                    </a:cubicBezTo>
                    <a:lnTo>
                      <a:pt x="65" y="190"/>
                    </a:lnTo>
                    <a:cubicBezTo>
                      <a:pt x="63" y="190"/>
                      <a:pt x="62" y="189"/>
                      <a:pt x="62" y="186"/>
                    </a:cubicBezTo>
                    <a:close/>
                    <a:moveTo>
                      <a:pt x="37" y="265"/>
                    </a:moveTo>
                    <a:lnTo>
                      <a:pt x="37" y="265"/>
                    </a:lnTo>
                    <a:cubicBezTo>
                      <a:pt x="34" y="182"/>
                      <a:pt x="28" y="102"/>
                      <a:pt x="4" y="22"/>
                    </a:cubicBezTo>
                    <a:lnTo>
                      <a:pt x="4" y="22"/>
                    </a:lnTo>
                    <a:cubicBezTo>
                      <a:pt x="0" y="9"/>
                      <a:pt x="13" y="0"/>
                      <a:pt x="24" y="8"/>
                    </a:cubicBezTo>
                    <a:lnTo>
                      <a:pt x="24" y="8"/>
                    </a:lnTo>
                    <a:cubicBezTo>
                      <a:pt x="69" y="40"/>
                      <a:pt x="117" y="63"/>
                      <a:pt x="170" y="80"/>
                    </a:cubicBezTo>
                    <a:lnTo>
                      <a:pt x="170" y="80"/>
                    </a:lnTo>
                    <a:cubicBezTo>
                      <a:pt x="182" y="84"/>
                      <a:pt x="176" y="103"/>
                      <a:pt x="164" y="101"/>
                    </a:cubicBezTo>
                    <a:lnTo>
                      <a:pt x="164" y="101"/>
                    </a:lnTo>
                    <a:cubicBezTo>
                      <a:pt x="120" y="88"/>
                      <a:pt x="78" y="69"/>
                      <a:pt x="38" y="47"/>
                    </a:cubicBezTo>
                    <a:lnTo>
                      <a:pt x="38" y="47"/>
                    </a:lnTo>
                    <a:cubicBezTo>
                      <a:pt x="50" y="89"/>
                      <a:pt x="57" y="132"/>
                      <a:pt x="61" y="176"/>
                    </a:cubicBezTo>
                    <a:lnTo>
                      <a:pt x="61" y="176"/>
                    </a:lnTo>
                    <a:cubicBezTo>
                      <a:pt x="63" y="170"/>
                      <a:pt x="69" y="167"/>
                      <a:pt x="75" y="170"/>
                    </a:cubicBezTo>
                    <a:lnTo>
                      <a:pt x="75" y="170"/>
                    </a:lnTo>
                    <a:cubicBezTo>
                      <a:pt x="87" y="178"/>
                      <a:pt x="100" y="185"/>
                      <a:pt x="115" y="189"/>
                    </a:cubicBezTo>
                    <a:lnTo>
                      <a:pt x="115" y="189"/>
                    </a:lnTo>
                    <a:cubicBezTo>
                      <a:pt x="121" y="182"/>
                      <a:pt x="129" y="177"/>
                      <a:pt x="137" y="170"/>
                    </a:cubicBezTo>
                    <a:lnTo>
                      <a:pt x="137" y="170"/>
                    </a:lnTo>
                    <a:cubicBezTo>
                      <a:pt x="121" y="164"/>
                      <a:pt x="108" y="159"/>
                      <a:pt x="94" y="153"/>
                    </a:cubicBezTo>
                    <a:lnTo>
                      <a:pt x="94" y="153"/>
                    </a:lnTo>
                    <a:cubicBezTo>
                      <a:pt x="82" y="148"/>
                      <a:pt x="90" y="131"/>
                      <a:pt x="101" y="135"/>
                    </a:cubicBezTo>
                    <a:lnTo>
                      <a:pt x="101" y="135"/>
                    </a:lnTo>
                    <a:cubicBezTo>
                      <a:pt x="120" y="140"/>
                      <a:pt x="137" y="149"/>
                      <a:pt x="153" y="157"/>
                    </a:cubicBezTo>
                    <a:lnTo>
                      <a:pt x="153" y="157"/>
                    </a:lnTo>
                    <a:cubicBezTo>
                      <a:pt x="155" y="156"/>
                      <a:pt x="157" y="153"/>
                      <a:pt x="159" y="152"/>
                    </a:cubicBezTo>
                    <a:lnTo>
                      <a:pt x="159" y="152"/>
                    </a:lnTo>
                    <a:cubicBezTo>
                      <a:pt x="150" y="146"/>
                      <a:pt x="141" y="138"/>
                      <a:pt x="130" y="128"/>
                    </a:cubicBezTo>
                    <a:lnTo>
                      <a:pt x="130" y="128"/>
                    </a:lnTo>
                    <a:cubicBezTo>
                      <a:pt x="122" y="121"/>
                      <a:pt x="134" y="106"/>
                      <a:pt x="142" y="114"/>
                    </a:cubicBezTo>
                    <a:lnTo>
                      <a:pt x="142" y="114"/>
                    </a:lnTo>
                    <a:cubicBezTo>
                      <a:pt x="153" y="125"/>
                      <a:pt x="163" y="134"/>
                      <a:pt x="174" y="142"/>
                    </a:cubicBezTo>
                    <a:lnTo>
                      <a:pt x="174" y="142"/>
                    </a:lnTo>
                    <a:cubicBezTo>
                      <a:pt x="195" y="126"/>
                      <a:pt x="217" y="111"/>
                      <a:pt x="239" y="98"/>
                    </a:cubicBezTo>
                    <a:lnTo>
                      <a:pt x="239" y="98"/>
                    </a:lnTo>
                    <a:cubicBezTo>
                      <a:pt x="258" y="86"/>
                      <a:pt x="275" y="111"/>
                      <a:pt x="258" y="125"/>
                    </a:cubicBezTo>
                    <a:lnTo>
                      <a:pt x="258" y="125"/>
                    </a:lnTo>
                    <a:cubicBezTo>
                      <a:pt x="226" y="151"/>
                      <a:pt x="192" y="176"/>
                      <a:pt x="159" y="199"/>
                    </a:cubicBezTo>
                    <a:lnTo>
                      <a:pt x="159" y="199"/>
                    </a:lnTo>
                    <a:cubicBezTo>
                      <a:pt x="126" y="226"/>
                      <a:pt x="94" y="251"/>
                      <a:pt x="61" y="276"/>
                    </a:cubicBezTo>
                    <a:lnTo>
                      <a:pt x="61" y="276"/>
                    </a:lnTo>
                    <a:cubicBezTo>
                      <a:pt x="51" y="282"/>
                      <a:pt x="38" y="277"/>
                      <a:pt x="37" y="265"/>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01" name="Freeform 385">
                <a:extLst>
                  <a:ext uri="{FF2B5EF4-FFF2-40B4-BE49-F238E27FC236}">
                    <a16:creationId xmlns:a16="http://schemas.microsoft.com/office/drawing/2014/main" id="{833F4CFB-BB92-1148-B170-3F351C9923DF}"/>
                  </a:ext>
                </a:extLst>
              </p:cNvPr>
              <p:cNvSpPr>
                <a:spLocks noChangeArrowheads="1"/>
              </p:cNvSpPr>
              <p:nvPr/>
            </p:nvSpPr>
            <p:spPr bwMode="auto">
              <a:xfrm>
                <a:off x="6894166" y="3922598"/>
                <a:ext cx="117126" cy="127366"/>
              </a:xfrm>
              <a:custGeom>
                <a:avLst/>
                <a:gdLst>
                  <a:gd name="T0" fmla="*/ 168 w 269"/>
                  <a:gd name="T1" fmla="*/ 207 h 290"/>
                  <a:gd name="T2" fmla="*/ 168 w 269"/>
                  <a:gd name="T3" fmla="*/ 207 h 290"/>
                  <a:gd name="T4" fmla="*/ 203 w 269"/>
                  <a:gd name="T5" fmla="*/ 238 h 290"/>
                  <a:gd name="T6" fmla="*/ 203 w 269"/>
                  <a:gd name="T7" fmla="*/ 238 h 290"/>
                  <a:gd name="T8" fmla="*/ 205 w 269"/>
                  <a:gd name="T9" fmla="*/ 197 h 290"/>
                  <a:gd name="T10" fmla="*/ 205 w 269"/>
                  <a:gd name="T11" fmla="*/ 197 h 290"/>
                  <a:gd name="T12" fmla="*/ 174 w 269"/>
                  <a:gd name="T13" fmla="*/ 207 h 290"/>
                  <a:gd name="T14" fmla="*/ 174 w 269"/>
                  <a:gd name="T15" fmla="*/ 207 h 290"/>
                  <a:gd name="T16" fmla="*/ 168 w 269"/>
                  <a:gd name="T17" fmla="*/ 207 h 290"/>
                  <a:gd name="T18" fmla="*/ 206 w 269"/>
                  <a:gd name="T19" fmla="*/ 281 h 290"/>
                  <a:gd name="T20" fmla="*/ 206 w 269"/>
                  <a:gd name="T21" fmla="*/ 281 h 290"/>
                  <a:gd name="T22" fmla="*/ 11 w 269"/>
                  <a:gd name="T23" fmla="*/ 131 h 290"/>
                  <a:gd name="T24" fmla="*/ 11 w 269"/>
                  <a:gd name="T25" fmla="*/ 131 h 290"/>
                  <a:gd name="T26" fmla="*/ 16 w 269"/>
                  <a:gd name="T27" fmla="*/ 105 h 290"/>
                  <a:gd name="T28" fmla="*/ 16 w 269"/>
                  <a:gd name="T29" fmla="*/ 105 h 290"/>
                  <a:gd name="T30" fmla="*/ 171 w 269"/>
                  <a:gd name="T31" fmla="*/ 56 h 290"/>
                  <a:gd name="T32" fmla="*/ 171 w 269"/>
                  <a:gd name="T33" fmla="*/ 56 h 290"/>
                  <a:gd name="T34" fmla="*/ 180 w 269"/>
                  <a:gd name="T35" fmla="*/ 75 h 290"/>
                  <a:gd name="T36" fmla="*/ 180 w 269"/>
                  <a:gd name="T37" fmla="*/ 75 h 290"/>
                  <a:gd name="T38" fmla="*/ 54 w 269"/>
                  <a:gd name="T39" fmla="*/ 123 h 290"/>
                  <a:gd name="T40" fmla="*/ 54 w 269"/>
                  <a:gd name="T41" fmla="*/ 123 h 290"/>
                  <a:gd name="T42" fmla="*/ 159 w 269"/>
                  <a:gd name="T43" fmla="*/ 201 h 290"/>
                  <a:gd name="T44" fmla="*/ 159 w 269"/>
                  <a:gd name="T45" fmla="*/ 201 h 290"/>
                  <a:gd name="T46" fmla="*/ 166 w 269"/>
                  <a:gd name="T47" fmla="*/ 186 h 290"/>
                  <a:gd name="T48" fmla="*/ 166 w 269"/>
                  <a:gd name="T49" fmla="*/ 186 h 290"/>
                  <a:gd name="T50" fmla="*/ 206 w 269"/>
                  <a:gd name="T51" fmla="*/ 173 h 290"/>
                  <a:gd name="T52" fmla="*/ 206 w 269"/>
                  <a:gd name="T53" fmla="*/ 173 h 290"/>
                  <a:gd name="T54" fmla="*/ 209 w 269"/>
                  <a:gd name="T55" fmla="*/ 144 h 290"/>
                  <a:gd name="T56" fmla="*/ 209 w 269"/>
                  <a:gd name="T57" fmla="*/ 144 h 290"/>
                  <a:gd name="T58" fmla="*/ 167 w 269"/>
                  <a:gd name="T59" fmla="*/ 161 h 290"/>
                  <a:gd name="T60" fmla="*/ 167 w 269"/>
                  <a:gd name="T61" fmla="*/ 161 h 290"/>
                  <a:gd name="T62" fmla="*/ 160 w 269"/>
                  <a:gd name="T63" fmla="*/ 143 h 290"/>
                  <a:gd name="T64" fmla="*/ 160 w 269"/>
                  <a:gd name="T65" fmla="*/ 143 h 290"/>
                  <a:gd name="T66" fmla="*/ 212 w 269"/>
                  <a:gd name="T67" fmla="*/ 123 h 290"/>
                  <a:gd name="T68" fmla="*/ 212 w 269"/>
                  <a:gd name="T69" fmla="*/ 123 h 290"/>
                  <a:gd name="T70" fmla="*/ 213 w 269"/>
                  <a:gd name="T71" fmla="*/ 114 h 290"/>
                  <a:gd name="T72" fmla="*/ 213 w 269"/>
                  <a:gd name="T73" fmla="*/ 114 h 290"/>
                  <a:gd name="T74" fmla="*/ 176 w 269"/>
                  <a:gd name="T75" fmla="*/ 118 h 290"/>
                  <a:gd name="T76" fmla="*/ 176 w 269"/>
                  <a:gd name="T77" fmla="*/ 118 h 290"/>
                  <a:gd name="T78" fmla="*/ 175 w 269"/>
                  <a:gd name="T79" fmla="*/ 100 h 290"/>
                  <a:gd name="T80" fmla="*/ 175 w 269"/>
                  <a:gd name="T81" fmla="*/ 100 h 290"/>
                  <a:gd name="T82" fmla="*/ 216 w 269"/>
                  <a:gd name="T83" fmla="*/ 97 h 290"/>
                  <a:gd name="T84" fmla="*/ 216 w 269"/>
                  <a:gd name="T85" fmla="*/ 97 h 290"/>
                  <a:gd name="T86" fmla="*/ 233 w 269"/>
                  <a:gd name="T87" fmla="*/ 21 h 290"/>
                  <a:gd name="T88" fmla="*/ 233 w 269"/>
                  <a:gd name="T89" fmla="*/ 21 h 290"/>
                  <a:gd name="T90" fmla="*/ 266 w 269"/>
                  <a:gd name="T91" fmla="*/ 26 h 290"/>
                  <a:gd name="T92" fmla="*/ 266 w 269"/>
                  <a:gd name="T93" fmla="*/ 26 h 290"/>
                  <a:gd name="T94" fmla="*/ 247 w 269"/>
                  <a:gd name="T95" fmla="*/ 150 h 290"/>
                  <a:gd name="T96" fmla="*/ 247 w 269"/>
                  <a:gd name="T97" fmla="*/ 150 h 290"/>
                  <a:gd name="T98" fmla="*/ 230 w 269"/>
                  <a:gd name="T99" fmla="*/ 272 h 290"/>
                  <a:gd name="T100" fmla="*/ 230 w 269"/>
                  <a:gd name="T101" fmla="*/ 272 h 290"/>
                  <a:gd name="T102" fmla="*/ 206 w 269"/>
                  <a:gd name="T103" fmla="*/ 281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69" h="290">
                    <a:moveTo>
                      <a:pt x="168" y="207"/>
                    </a:moveTo>
                    <a:lnTo>
                      <a:pt x="168" y="207"/>
                    </a:lnTo>
                    <a:cubicBezTo>
                      <a:pt x="179" y="218"/>
                      <a:pt x="191" y="227"/>
                      <a:pt x="203" y="238"/>
                    </a:cubicBezTo>
                    <a:lnTo>
                      <a:pt x="203" y="238"/>
                    </a:lnTo>
                    <a:cubicBezTo>
                      <a:pt x="203" y="224"/>
                      <a:pt x="204" y="210"/>
                      <a:pt x="205" y="197"/>
                    </a:cubicBezTo>
                    <a:lnTo>
                      <a:pt x="205" y="197"/>
                    </a:lnTo>
                    <a:cubicBezTo>
                      <a:pt x="195" y="202"/>
                      <a:pt x="184" y="206"/>
                      <a:pt x="174" y="207"/>
                    </a:cubicBezTo>
                    <a:lnTo>
                      <a:pt x="174" y="207"/>
                    </a:lnTo>
                    <a:cubicBezTo>
                      <a:pt x="171" y="209"/>
                      <a:pt x="170" y="209"/>
                      <a:pt x="168" y="207"/>
                    </a:cubicBezTo>
                    <a:close/>
                    <a:moveTo>
                      <a:pt x="206" y="281"/>
                    </a:moveTo>
                    <a:lnTo>
                      <a:pt x="206" y="281"/>
                    </a:lnTo>
                    <a:cubicBezTo>
                      <a:pt x="145" y="224"/>
                      <a:pt x="86" y="171"/>
                      <a:pt x="11" y="131"/>
                    </a:cubicBezTo>
                    <a:lnTo>
                      <a:pt x="11" y="131"/>
                    </a:lnTo>
                    <a:cubicBezTo>
                      <a:pt x="0" y="125"/>
                      <a:pt x="3" y="107"/>
                      <a:pt x="16" y="105"/>
                    </a:cubicBezTo>
                    <a:lnTo>
                      <a:pt x="16" y="105"/>
                    </a:lnTo>
                    <a:cubicBezTo>
                      <a:pt x="70" y="98"/>
                      <a:pt x="122" y="80"/>
                      <a:pt x="171" y="56"/>
                    </a:cubicBezTo>
                    <a:lnTo>
                      <a:pt x="171" y="56"/>
                    </a:lnTo>
                    <a:cubicBezTo>
                      <a:pt x="182" y="51"/>
                      <a:pt x="192" y="69"/>
                      <a:pt x="180" y="75"/>
                    </a:cubicBezTo>
                    <a:lnTo>
                      <a:pt x="180" y="75"/>
                    </a:lnTo>
                    <a:cubicBezTo>
                      <a:pt x="141" y="96"/>
                      <a:pt x="99" y="113"/>
                      <a:pt x="54" y="123"/>
                    </a:cubicBezTo>
                    <a:lnTo>
                      <a:pt x="54" y="123"/>
                    </a:lnTo>
                    <a:cubicBezTo>
                      <a:pt x="91" y="146"/>
                      <a:pt x="126" y="172"/>
                      <a:pt x="159" y="201"/>
                    </a:cubicBezTo>
                    <a:lnTo>
                      <a:pt x="159" y="201"/>
                    </a:lnTo>
                    <a:cubicBezTo>
                      <a:pt x="158" y="196"/>
                      <a:pt x="158" y="189"/>
                      <a:pt x="166" y="186"/>
                    </a:cubicBezTo>
                    <a:lnTo>
                      <a:pt x="166" y="186"/>
                    </a:lnTo>
                    <a:cubicBezTo>
                      <a:pt x="180" y="184"/>
                      <a:pt x="193" y="180"/>
                      <a:pt x="206" y="173"/>
                    </a:cubicBezTo>
                    <a:lnTo>
                      <a:pt x="206" y="173"/>
                    </a:lnTo>
                    <a:cubicBezTo>
                      <a:pt x="208" y="163"/>
                      <a:pt x="208" y="153"/>
                      <a:pt x="209" y="144"/>
                    </a:cubicBezTo>
                    <a:lnTo>
                      <a:pt x="209" y="144"/>
                    </a:lnTo>
                    <a:cubicBezTo>
                      <a:pt x="195" y="150"/>
                      <a:pt x="182" y="155"/>
                      <a:pt x="167" y="161"/>
                    </a:cubicBezTo>
                    <a:lnTo>
                      <a:pt x="167" y="161"/>
                    </a:lnTo>
                    <a:cubicBezTo>
                      <a:pt x="155" y="167"/>
                      <a:pt x="149" y="148"/>
                      <a:pt x="160" y="143"/>
                    </a:cubicBezTo>
                    <a:lnTo>
                      <a:pt x="160" y="143"/>
                    </a:lnTo>
                    <a:cubicBezTo>
                      <a:pt x="176" y="134"/>
                      <a:pt x="195" y="129"/>
                      <a:pt x="212" y="123"/>
                    </a:cubicBezTo>
                    <a:lnTo>
                      <a:pt x="212" y="123"/>
                    </a:lnTo>
                    <a:cubicBezTo>
                      <a:pt x="213" y="121"/>
                      <a:pt x="213" y="118"/>
                      <a:pt x="213" y="114"/>
                    </a:cubicBezTo>
                    <a:lnTo>
                      <a:pt x="213" y="114"/>
                    </a:lnTo>
                    <a:cubicBezTo>
                      <a:pt x="201" y="117"/>
                      <a:pt x="189" y="118"/>
                      <a:pt x="176" y="118"/>
                    </a:cubicBezTo>
                    <a:lnTo>
                      <a:pt x="176" y="118"/>
                    </a:lnTo>
                    <a:cubicBezTo>
                      <a:pt x="166" y="118"/>
                      <a:pt x="163" y="100"/>
                      <a:pt x="175" y="100"/>
                    </a:cubicBezTo>
                    <a:lnTo>
                      <a:pt x="175" y="100"/>
                    </a:lnTo>
                    <a:cubicBezTo>
                      <a:pt x="189" y="100"/>
                      <a:pt x="203" y="100"/>
                      <a:pt x="216" y="97"/>
                    </a:cubicBezTo>
                    <a:lnTo>
                      <a:pt x="216" y="97"/>
                    </a:lnTo>
                    <a:cubicBezTo>
                      <a:pt x="221" y="71"/>
                      <a:pt x="225" y="44"/>
                      <a:pt x="233" y="21"/>
                    </a:cubicBezTo>
                    <a:lnTo>
                      <a:pt x="233" y="21"/>
                    </a:lnTo>
                    <a:cubicBezTo>
                      <a:pt x="238" y="0"/>
                      <a:pt x="268" y="4"/>
                      <a:pt x="266" y="26"/>
                    </a:cubicBezTo>
                    <a:lnTo>
                      <a:pt x="266" y="26"/>
                    </a:lnTo>
                    <a:cubicBezTo>
                      <a:pt x="260" y="67"/>
                      <a:pt x="252" y="107"/>
                      <a:pt x="247" y="150"/>
                    </a:cubicBezTo>
                    <a:lnTo>
                      <a:pt x="247" y="150"/>
                    </a:lnTo>
                    <a:cubicBezTo>
                      <a:pt x="241" y="190"/>
                      <a:pt x="235" y="231"/>
                      <a:pt x="230" y="272"/>
                    </a:cubicBezTo>
                    <a:lnTo>
                      <a:pt x="230" y="272"/>
                    </a:lnTo>
                    <a:cubicBezTo>
                      <a:pt x="229" y="282"/>
                      <a:pt x="213" y="289"/>
                      <a:pt x="206" y="281"/>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02" name="Freeform 386">
                <a:extLst>
                  <a:ext uri="{FF2B5EF4-FFF2-40B4-BE49-F238E27FC236}">
                    <a16:creationId xmlns:a16="http://schemas.microsoft.com/office/drawing/2014/main" id="{4B584173-7533-9048-952D-37F3755B188C}"/>
                  </a:ext>
                </a:extLst>
              </p:cNvPr>
              <p:cNvSpPr>
                <a:spLocks noChangeArrowheads="1"/>
              </p:cNvSpPr>
              <p:nvPr/>
            </p:nvSpPr>
            <p:spPr bwMode="auto">
              <a:xfrm>
                <a:off x="6703836" y="3921134"/>
                <a:ext cx="117126" cy="125903"/>
              </a:xfrm>
              <a:custGeom>
                <a:avLst/>
                <a:gdLst>
                  <a:gd name="T0" fmla="*/ 174 w 271"/>
                  <a:gd name="T1" fmla="*/ 195 h 290"/>
                  <a:gd name="T2" fmla="*/ 174 w 271"/>
                  <a:gd name="T3" fmla="*/ 195 h 290"/>
                  <a:gd name="T4" fmla="*/ 218 w 271"/>
                  <a:gd name="T5" fmla="*/ 182 h 290"/>
                  <a:gd name="T6" fmla="*/ 218 w 271"/>
                  <a:gd name="T7" fmla="*/ 182 h 290"/>
                  <a:gd name="T8" fmla="*/ 185 w 271"/>
                  <a:gd name="T9" fmla="*/ 157 h 290"/>
                  <a:gd name="T10" fmla="*/ 185 w 271"/>
                  <a:gd name="T11" fmla="*/ 157 h 290"/>
                  <a:gd name="T12" fmla="*/ 178 w 271"/>
                  <a:gd name="T13" fmla="*/ 190 h 290"/>
                  <a:gd name="T14" fmla="*/ 178 w 271"/>
                  <a:gd name="T15" fmla="*/ 190 h 290"/>
                  <a:gd name="T16" fmla="*/ 174 w 271"/>
                  <a:gd name="T17" fmla="*/ 195 h 290"/>
                  <a:gd name="T18" fmla="*/ 256 w 271"/>
                  <a:gd name="T19" fmla="*/ 201 h 290"/>
                  <a:gd name="T20" fmla="*/ 256 w 271"/>
                  <a:gd name="T21" fmla="*/ 201 h 290"/>
                  <a:gd name="T22" fmla="*/ 25 w 271"/>
                  <a:gd name="T23" fmla="*/ 284 h 290"/>
                  <a:gd name="T24" fmla="*/ 25 w 271"/>
                  <a:gd name="T25" fmla="*/ 284 h 290"/>
                  <a:gd name="T26" fmla="*/ 6 w 271"/>
                  <a:gd name="T27" fmla="*/ 267 h 290"/>
                  <a:gd name="T28" fmla="*/ 6 w 271"/>
                  <a:gd name="T29" fmla="*/ 267 h 290"/>
                  <a:gd name="T30" fmla="*/ 48 w 271"/>
                  <a:gd name="T31" fmla="*/ 109 h 290"/>
                  <a:gd name="T32" fmla="*/ 48 w 271"/>
                  <a:gd name="T33" fmla="*/ 109 h 290"/>
                  <a:gd name="T34" fmla="*/ 69 w 271"/>
                  <a:gd name="T35" fmla="*/ 111 h 290"/>
                  <a:gd name="T36" fmla="*/ 69 w 271"/>
                  <a:gd name="T37" fmla="*/ 111 h 290"/>
                  <a:gd name="T38" fmla="*/ 42 w 271"/>
                  <a:gd name="T39" fmla="*/ 245 h 290"/>
                  <a:gd name="T40" fmla="*/ 42 w 271"/>
                  <a:gd name="T41" fmla="*/ 245 h 290"/>
                  <a:gd name="T42" fmla="*/ 164 w 271"/>
                  <a:gd name="T43" fmla="*/ 198 h 290"/>
                  <a:gd name="T44" fmla="*/ 164 w 271"/>
                  <a:gd name="T45" fmla="*/ 198 h 290"/>
                  <a:gd name="T46" fmla="*/ 156 w 271"/>
                  <a:gd name="T47" fmla="*/ 186 h 290"/>
                  <a:gd name="T48" fmla="*/ 156 w 271"/>
                  <a:gd name="T49" fmla="*/ 186 h 290"/>
                  <a:gd name="T50" fmla="*/ 166 w 271"/>
                  <a:gd name="T51" fmla="*/ 142 h 290"/>
                  <a:gd name="T52" fmla="*/ 166 w 271"/>
                  <a:gd name="T53" fmla="*/ 142 h 290"/>
                  <a:gd name="T54" fmla="*/ 143 w 271"/>
                  <a:gd name="T55" fmla="*/ 125 h 290"/>
                  <a:gd name="T56" fmla="*/ 143 w 271"/>
                  <a:gd name="T57" fmla="*/ 125 h 290"/>
                  <a:gd name="T58" fmla="*/ 135 w 271"/>
                  <a:gd name="T59" fmla="*/ 170 h 290"/>
                  <a:gd name="T60" fmla="*/ 135 w 271"/>
                  <a:gd name="T61" fmla="*/ 170 h 290"/>
                  <a:gd name="T62" fmla="*/ 115 w 271"/>
                  <a:gd name="T63" fmla="*/ 166 h 290"/>
                  <a:gd name="T64" fmla="*/ 115 w 271"/>
                  <a:gd name="T65" fmla="*/ 166 h 290"/>
                  <a:gd name="T66" fmla="*/ 127 w 271"/>
                  <a:gd name="T67" fmla="*/ 111 h 290"/>
                  <a:gd name="T68" fmla="*/ 127 w 271"/>
                  <a:gd name="T69" fmla="*/ 111 h 290"/>
                  <a:gd name="T70" fmla="*/ 120 w 271"/>
                  <a:gd name="T71" fmla="*/ 106 h 290"/>
                  <a:gd name="T72" fmla="*/ 120 w 271"/>
                  <a:gd name="T73" fmla="*/ 106 h 290"/>
                  <a:gd name="T74" fmla="*/ 103 w 271"/>
                  <a:gd name="T75" fmla="*/ 138 h 290"/>
                  <a:gd name="T76" fmla="*/ 103 w 271"/>
                  <a:gd name="T77" fmla="*/ 138 h 290"/>
                  <a:gd name="T78" fmla="*/ 88 w 271"/>
                  <a:gd name="T79" fmla="*/ 129 h 290"/>
                  <a:gd name="T80" fmla="*/ 88 w 271"/>
                  <a:gd name="T81" fmla="*/ 129 h 290"/>
                  <a:gd name="T82" fmla="*/ 107 w 271"/>
                  <a:gd name="T83" fmla="*/ 94 h 290"/>
                  <a:gd name="T84" fmla="*/ 107 w 271"/>
                  <a:gd name="T85" fmla="*/ 94 h 290"/>
                  <a:gd name="T86" fmla="*/ 52 w 271"/>
                  <a:gd name="T87" fmla="*/ 39 h 290"/>
                  <a:gd name="T88" fmla="*/ 52 w 271"/>
                  <a:gd name="T89" fmla="*/ 39 h 290"/>
                  <a:gd name="T90" fmla="*/ 75 w 271"/>
                  <a:gd name="T91" fmla="*/ 14 h 290"/>
                  <a:gd name="T92" fmla="*/ 75 w 271"/>
                  <a:gd name="T93" fmla="*/ 14 h 290"/>
                  <a:gd name="T94" fmla="*/ 168 w 271"/>
                  <a:gd name="T95" fmla="*/ 96 h 290"/>
                  <a:gd name="T96" fmla="*/ 168 w 271"/>
                  <a:gd name="T97" fmla="*/ 96 h 290"/>
                  <a:gd name="T98" fmla="*/ 261 w 271"/>
                  <a:gd name="T99" fmla="*/ 178 h 290"/>
                  <a:gd name="T100" fmla="*/ 261 w 271"/>
                  <a:gd name="T101" fmla="*/ 178 h 290"/>
                  <a:gd name="T102" fmla="*/ 256 w 271"/>
                  <a:gd name="T103" fmla="*/ 201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1" h="290">
                    <a:moveTo>
                      <a:pt x="174" y="195"/>
                    </a:moveTo>
                    <a:lnTo>
                      <a:pt x="174" y="195"/>
                    </a:lnTo>
                    <a:cubicBezTo>
                      <a:pt x="189" y="191"/>
                      <a:pt x="205" y="186"/>
                      <a:pt x="218" y="182"/>
                    </a:cubicBezTo>
                    <a:lnTo>
                      <a:pt x="218" y="182"/>
                    </a:lnTo>
                    <a:cubicBezTo>
                      <a:pt x="207" y="174"/>
                      <a:pt x="195" y="166"/>
                      <a:pt x="185" y="157"/>
                    </a:cubicBezTo>
                    <a:lnTo>
                      <a:pt x="185" y="157"/>
                    </a:lnTo>
                    <a:cubicBezTo>
                      <a:pt x="184" y="169"/>
                      <a:pt x="181" y="179"/>
                      <a:pt x="178" y="190"/>
                    </a:cubicBezTo>
                    <a:lnTo>
                      <a:pt x="178" y="190"/>
                    </a:lnTo>
                    <a:cubicBezTo>
                      <a:pt x="177" y="192"/>
                      <a:pt x="176" y="194"/>
                      <a:pt x="174" y="195"/>
                    </a:cubicBezTo>
                    <a:close/>
                    <a:moveTo>
                      <a:pt x="256" y="201"/>
                    </a:moveTo>
                    <a:lnTo>
                      <a:pt x="256" y="201"/>
                    </a:lnTo>
                    <a:cubicBezTo>
                      <a:pt x="176" y="222"/>
                      <a:pt x="98" y="244"/>
                      <a:pt x="25" y="284"/>
                    </a:cubicBezTo>
                    <a:lnTo>
                      <a:pt x="25" y="284"/>
                    </a:lnTo>
                    <a:cubicBezTo>
                      <a:pt x="13" y="289"/>
                      <a:pt x="0" y="279"/>
                      <a:pt x="6" y="267"/>
                    </a:cubicBezTo>
                    <a:lnTo>
                      <a:pt x="6" y="267"/>
                    </a:lnTo>
                    <a:cubicBezTo>
                      <a:pt x="29" y="217"/>
                      <a:pt x="43" y="163"/>
                      <a:pt x="48" y="109"/>
                    </a:cubicBezTo>
                    <a:lnTo>
                      <a:pt x="48" y="109"/>
                    </a:lnTo>
                    <a:cubicBezTo>
                      <a:pt x="50" y="96"/>
                      <a:pt x="71" y="99"/>
                      <a:pt x="69" y="111"/>
                    </a:cubicBezTo>
                    <a:lnTo>
                      <a:pt x="69" y="111"/>
                    </a:lnTo>
                    <a:cubicBezTo>
                      <a:pt x="65" y="157"/>
                      <a:pt x="56" y="201"/>
                      <a:pt x="42" y="245"/>
                    </a:cubicBezTo>
                    <a:lnTo>
                      <a:pt x="42" y="245"/>
                    </a:lnTo>
                    <a:cubicBezTo>
                      <a:pt x="80" y="225"/>
                      <a:pt x="122" y="209"/>
                      <a:pt x="164" y="198"/>
                    </a:cubicBezTo>
                    <a:lnTo>
                      <a:pt x="164" y="198"/>
                    </a:lnTo>
                    <a:cubicBezTo>
                      <a:pt x="159" y="196"/>
                      <a:pt x="153" y="192"/>
                      <a:pt x="156" y="186"/>
                    </a:cubicBezTo>
                    <a:lnTo>
                      <a:pt x="156" y="186"/>
                    </a:lnTo>
                    <a:cubicBezTo>
                      <a:pt x="161" y="171"/>
                      <a:pt x="165" y="157"/>
                      <a:pt x="166" y="142"/>
                    </a:cubicBezTo>
                    <a:lnTo>
                      <a:pt x="166" y="142"/>
                    </a:lnTo>
                    <a:cubicBezTo>
                      <a:pt x="159" y="137"/>
                      <a:pt x="151" y="131"/>
                      <a:pt x="143" y="125"/>
                    </a:cubicBezTo>
                    <a:lnTo>
                      <a:pt x="143" y="125"/>
                    </a:lnTo>
                    <a:cubicBezTo>
                      <a:pt x="140" y="140"/>
                      <a:pt x="138" y="155"/>
                      <a:pt x="135" y="170"/>
                    </a:cubicBezTo>
                    <a:lnTo>
                      <a:pt x="135" y="170"/>
                    </a:lnTo>
                    <a:cubicBezTo>
                      <a:pt x="132" y="183"/>
                      <a:pt x="114" y="178"/>
                      <a:pt x="115" y="166"/>
                    </a:cubicBezTo>
                    <a:lnTo>
                      <a:pt x="115" y="166"/>
                    </a:lnTo>
                    <a:cubicBezTo>
                      <a:pt x="118" y="148"/>
                      <a:pt x="122" y="129"/>
                      <a:pt x="127" y="111"/>
                    </a:cubicBezTo>
                    <a:lnTo>
                      <a:pt x="127" y="111"/>
                    </a:lnTo>
                    <a:cubicBezTo>
                      <a:pt x="126" y="109"/>
                      <a:pt x="123" y="107"/>
                      <a:pt x="120" y="106"/>
                    </a:cubicBezTo>
                    <a:lnTo>
                      <a:pt x="120" y="106"/>
                    </a:lnTo>
                    <a:cubicBezTo>
                      <a:pt x="115" y="116"/>
                      <a:pt x="110" y="128"/>
                      <a:pt x="103" y="138"/>
                    </a:cubicBezTo>
                    <a:lnTo>
                      <a:pt x="103" y="138"/>
                    </a:lnTo>
                    <a:cubicBezTo>
                      <a:pt x="97" y="148"/>
                      <a:pt x="80" y="138"/>
                      <a:pt x="88" y="129"/>
                    </a:cubicBezTo>
                    <a:lnTo>
                      <a:pt x="88" y="129"/>
                    </a:lnTo>
                    <a:cubicBezTo>
                      <a:pt x="96" y="117"/>
                      <a:pt x="102" y="106"/>
                      <a:pt x="107" y="94"/>
                    </a:cubicBezTo>
                    <a:lnTo>
                      <a:pt x="107" y="94"/>
                    </a:lnTo>
                    <a:cubicBezTo>
                      <a:pt x="88" y="75"/>
                      <a:pt x="69" y="58"/>
                      <a:pt x="52" y="39"/>
                    </a:cubicBezTo>
                    <a:lnTo>
                      <a:pt x="52" y="39"/>
                    </a:lnTo>
                    <a:cubicBezTo>
                      <a:pt x="36" y="23"/>
                      <a:pt x="57" y="0"/>
                      <a:pt x="75" y="14"/>
                    </a:cubicBezTo>
                    <a:lnTo>
                      <a:pt x="75" y="14"/>
                    </a:lnTo>
                    <a:cubicBezTo>
                      <a:pt x="106" y="40"/>
                      <a:pt x="136" y="69"/>
                      <a:pt x="168" y="96"/>
                    </a:cubicBezTo>
                    <a:lnTo>
                      <a:pt x="168" y="96"/>
                    </a:lnTo>
                    <a:cubicBezTo>
                      <a:pt x="199" y="123"/>
                      <a:pt x="231" y="150"/>
                      <a:pt x="261" y="178"/>
                    </a:cubicBezTo>
                    <a:lnTo>
                      <a:pt x="261" y="178"/>
                    </a:lnTo>
                    <a:cubicBezTo>
                      <a:pt x="270" y="184"/>
                      <a:pt x="268" y="200"/>
                      <a:pt x="256" y="201"/>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03" name="Freeform 387">
                <a:extLst>
                  <a:ext uri="{FF2B5EF4-FFF2-40B4-BE49-F238E27FC236}">
                    <a16:creationId xmlns:a16="http://schemas.microsoft.com/office/drawing/2014/main" id="{6200E42E-D44E-0B4E-B6E6-C8874DDDA0E4}"/>
                  </a:ext>
                </a:extLst>
              </p:cNvPr>
              <p:cNvSpPr>
                <a:spLocks noChangeArrowheads="1"/>
              </p:cNvSpPr>
              <p:nvPr/>
            </p:nvSpPr>
            <p:spPr bwMode="auto">
              <a:xfrm>
                <a:off x="8339211" y="3932846"/>
                <a:ext cx="125911" cy="114191"/>
              </a:xfrm>
              <a:custGeom>
                <a:avLst/>
                <a:gdLst>
                  <a:gd name="T0" fmla="*/ 194 w 288"/>
                  <a:gd name="T1" fmla="*/ 221 h 265"/>
                  <a:gd name="T2" fmla="*/ 194 w 288"/>
                  <a:gd name="T3" fmla="*/ 221 h 265"/>
                  <a:gd name="T4" fmla="*/ 238 w 288"/>
                  <a:gd name="T5" fmla="*/ 221 h 265"/>
                  <a:gd name="T6" fmla="*/ 238 w 288"/>
                  <a:gd name="T7" fmla="*/ 221 h 265"/>
                  <a:gd name="T8" fmla="*/ 213 w 288"/>
                  <a:gd name="T9" fmla="*/ 188 h 265"/>
                  <a:gd name="T10" fmla="*/ 213 w 288"/>
                  <a:gd name="T11" fmla="*/ 188 h 265"/>
                  <a:gd name="T12" fmla="*/ 197 w 288"/>
                  <a:gd name="T13" fmla="*/ 217 h 265"/>
                  <a:gd name="T14" fmla="*/ 197 w 288"/>
                  <a:gd name="T15" fmla="*/ 217 h 265"/>
                  <a:gd name="T16" fmla="*/ 194 w 288"/>
                  <a:gd name="T17" fmla="*/ 221 h 265"/>
                  <a:gd name="T18" fmla="*/ 268 w 288"/>
                  <a:gd name="T19" fmla="*/ 252 h 265"/>
                  <a:gd name="T20" fmla="*/ 268 w 288"/>
                  <a:gd name="T21" fmla="*/ 252 h 265"/>
                  <a:gd name="T22" fmla="*/ 24 w 288"/>
                  <a:gd name="T23" fmla="*/ 262 h 265"/>
                  <a:gd name="T24" fmla="*/ 24 w 288"/>
                  <a:gd name="T25" fmla="*/ 262 h 265"/>
                  <a:gd name="T26" fmla="*/ 11 w 288"/>
                  <a:gd name="T27" fmla="*/ 239 h 265"/>
                  <a:gd name="T28" fmla="*/ 11 w 288"/>
                  <a:gd name="T29" fmla="*/ 239 h 265"/>
                  <a:gd name="T30" fmla="*/ 98 w 288"/>
                  <a:gd name="T31" fmla="*/ 101 h 265"/>
                  <a:gd name="T32" fmla="*/ 98 w 288"/>
                  <a:gd name="T33" fmla="*/ 101 h 265"/>
                  <a:gd name="T34" fmla="*/ 117 w 288"/>
                  <a:gd name="T35" fmla="*/ 110 h 265"/>
                  <a:gd name="T36" fmla="*/ 117 w 288"/>
                  <a:gd name="T37" fmla="*/ 110 h 265"/>
                  <a:gd name="T38" fmla="*/ 52 w 288"/>
                  <a:gd name="T39" fmla="*/ 229 h 265"/>
                  <a:gd name="T40" fmla="*/ 52 w 288"/>
                  <a:gd name="T41" fmla="*/ 229 h 265"/>
                  <a:gd name="T42" fmla="*/ 182 w 288"/>
                  <a:gd name="T43" fmla="*/ 221 h 265"/>
                  <a:gd name="T44" fmla="*/ 182 w 288"/>
                  <a:gd name="T45" fmla="*/ 221 h 265"/>
                  <a:gd name="T46" fmla="*/ 178 w 288"/>
                  <a:gd name="T47" fmla="*/ 205 h 265"/>
                  <a:gd name="T48" fmla="*/ 178 w 288"/>
                  <a:gd name="T49" fmla="*/ 205 h 265"/>
                  <a:gd name="T50" fmla="*/ 200 w 288"/>
                  <a:gd name="T51" fmla="*/ 168 h 265"/>
                  <a:gd name="T52" fmla="*/ 200 w 288"/>
                  <a:gd name="T53" fmla="*/ 168 h 265"/>
                  <a:gd name="T54" fmla="*/ 184 w 288"/>
                  <a:gd name="T55" fmla="*/ 145 h 265"/>
                  <a:gd name="T56" fmla="*/ 184 w 288"/>
                  <a:gd name="T57" fmla="*/ 145 h 265"/>
                  <a:gd name="T58" fmla="*/ 162 w 288"/>
                  <a:gd name="T59" fmla="*/ 185 h 265"/>
                  <a:gd name="T60" fmla="*/ 162 w 288"/>
                  <a:gd name="T61" fmla="*/ 185 h 265"/>
                  <a:gd name="T62" fmla="*/ 145 w 288"/>
                  <a:gd name="T63" fmla="*/ 176 h 265"/>
                  <a:gd name="T64" fmla="*/ 145 w 288"/>
                  <a:gd name="T65" fmla="*/ 176 h 265"/>
                  <a:gd name="T66" fmla="*/ 173 w 288"/>
                  <a:gd name="T67" fmla="*/ 128 h 265"/>
                  <a:gd name="T68" fmla="*/ 173 w 288"/>
                  <a:gd name="T69" fmla="*/ 128 h 265"/>
                  <a:gd name="T70" fmla="*/ 167 w 288"/>
                  <a:gd name="T71" fmla="*/ 120 h 265"/>
                  <a:gd name="T72" fmla="*/ 167 w 288"/>
                  <a:gd name="T73" fmla="*/ 120 h 265"/>
                  <a:gd name="T74" fmla="*/ 142 w 288"/>
                  <a:gd name="T75" fmla="*/ 146 h 265"/>
                  <a:gd name="T76" fmla="*/ 142 w 288"/>
                  <a:gd name="T77" fmla="*/ 146 h 265"/>
                  <a:gd name="T78" fmla="*/ 129 w 288"/>
                  <a:gd name="T79" fmla="*/ 133 h 265"/>
                  <a:gd name="T80" fmla="*/ 129 w 288"/>
                  <a:gd name="T81" fmla="*/ 133 h 265"/>
                  <a:gd name="T82" fmla="*/ 158 w 288"/>
                  <a:gd name="T83" fmla="*/ 104 h 265"/>
                  <a:gd name="T84" fmla="*/ 158 w 288"/>
                  <a:gd name="T85" fmla="*/ 104 h 265"/>
                  <a:gd name="T86" fmla="*/ 123 w 288"/>
                  <a:gd name="T87" fmla="*/ 36 h 265"/>
                  <a:gd name="T88" fmla="*/ 123 w 288"/>
                  <a:gd name="T89" fmla="*/ 36 h 265"/>
                  <a:gd name="T90" fmla="*/ 150 w 288"/>
                  <a:gd name="T91" fmla="*/ 18 h 265"/>
                  <a:gd name="T92" fmla="*/ 150 w 288"/>
                  <a:gd name="T93" fmla="*/ 18 h 265"/>
                  <a:gd name="T94" fmla="*/ 216 w 288"/>
                  <a:gd name="T95" fmla="*/ 125 h 265"/>
                  <a:gd name="T96" fmla="*/ 216 w 288"/>
                  <a:gd name="T97" fmla="*/ 125 h 265"/>
                  <a:gd name="T98" fmla="*/ 282 w 288"/>
                  <a:gd name="T99" fmla="*/ 230 h 265"/>
                  <a:gd name="T100" fmla="*/ 282 w 288"/>
                  <a:gd name="T101" fmla="*/ 230 h 265"/>
                  <a:gd name="T102" fmla="*/ 268 w 288"/>
                  <a:gd name="T103" fmla="*/ 252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8" h="265">
                    <a:moveTo>
                      <a:pt x="194" y="221"/>
                    </a:moveTo>
                    <a:lnTo>
                      <a:pt x="194" y="221"/>
                    </a:lnTo>
                    <a:cubicBezTo>
                      <a:pt x="208" y="221"/>
                      <a:pt x="224" y="221"/>
                      <a:pt x="238" y="221"/>
                    </a:cubicBezTo>
                    <a:lnTo>
                      <a:pt x="238" y="221"/>
                    </a:lnTo>
                    <a:cubicBezTo>
                      <a:pt x="230" y="210"/>
                      <a:pt x="221" y="198"/>
                      <a:pt x="213" y="188"/>
                    </a:cubicBezTo>
                    <a:lnTo>
                      <a:pt x="213" y="188"/>
                    </a:lnTo>
                    <a:cubicBezTo>
                      <a:pt x="209" y="198"/>
                      <a:pt x="204" y="208"/>
                      <a:pt x="197" y="217"/>
                    </a:cubicBezTo>
                    <a:lnTo>
                      <a:pt x="197" y="217"/>
                    </a:lnTo>
                    <a:cubicBezTo>
                      <a:pt x="195" y="218"/>
                      <a:pt x="195" y="220"/>
                      <a:pt x="194" y="221"/>
                    </a:cubicBezTo>
                    <a:close/>
                    <a:moveTo>
                      <a:pt x="268" y="252"/>
                    </a:moveTo>
                    <a:lnTo>
                      <a:pt x="268" y="252"/>
                    </a:lnTo>
                    <a:cubicBezTo>
                      <a:pt x="186" y="247"/>
                      <a:pt x="106" y="244"/>
                      <a:pt x="24" y="262"/>
                    </a:cubicBezTo>
                    <a:lnTo>
                      <a:pt x="24" y="262"/>
                    </a:lnTo>
                    <a:cubicBezTo>
                      <a:pt x="11" y="264"/>
                      <a:pt x="0" y="250"/>
                      <a:pt x="11" y="239"/>
                    </a:cubicBezTo>
                    <a:lnTo>
                      <a:pt x="11" y="239"/>
                    </a:lnTo>
                    <a:cubicBezTo>
                      <a:pt x="48" y="198"/>
                      <a:pt x="75" y="151"/>
                      <a:pt x="98" y="101"/>
                    </a:cubicBezTo>
                    <a:lnTo>
                      <a:pt x="98" y="101"/>
                    </a:lnTo>
                    <a:cubicBezTo>
                      <a:pt x="102" y="91"/>
                      <a:pt x="123" y="99"/>
                      <a:pt x="117" y="110"/>
                    </a:cubicBezTo>
                    <a:lnTo>
                      <a:pt x="117" y="110"/>
                    </a:lnTo>
                    <a:cubicBezTo>
                      <a:pt x="100" y="152"/>
                      <a:pt x="78" y="192"/>
                      <a:pt x="52" y="229"/>
                    </a:cubicBezTo>
                    <a:lnTo>
                      <a:pt x="52" y="229"/>
                    </a:lnTo>
                    <a:cubicBezTo>
                      <a:pt x="94" y="221"/>
                      <a:pt x="138" y="220"/>
                      <a:pt x="182" y="221"/>
                    </a:cubicBezTo>
                    <a:lnTo>
                      <a:pt x="182" y="221"/>
                    </a:lnTo>
                    <a:cubicBezTo>
                      <a:pt x="176" y="217"/>
                      <a:pt x="173" y="212"/>
                      <a:pt x="178" y="205"/>
                    </a:cubicBezTo>
                    <a:lnTo>
                      <a:pt x="178" y="205"/>
                    </a:lnTo>
                    <a:cubicBezTo>
                      <a:pt x="186" y="195"/>
                      <a:pt x="194" y="181"/>
                      <a:pt x="200" y="168"/>
                    </a:cubicBezTo>
                    <a:lnTo>
                      <a:pt x="200" y="168"/>
                    </a:lnTo>
                    <a:cubicBezTo>
                      <a:pt x="195" y="160"/>
                      <a:pt x="190" y="152"/>
                      <a:pt x="184" y="145"/>
                    </a:cubicBezTo>
                    <a:lnTo>
                      <a:pt x="184" y="145"/>
                    </a:lnTo>
                    <a:cubicBezTo>
                      <a:pt x="176" y="158"/>
                      <a:pt x="170" y="172"/>
                      <a:pt x="162" y="185"/>
                    </a:cubicBezTo>
                    <a:lnTo>
                      <a:pt x="162" y="185"/>
                    </a:lnTo>
                    <a:cubicBezTo>
                      <a:pt x="157" y="197"/>
                      <a:pt x="141" y="187"/>
                      <a:pt x="145" y="176"/>
                    </a:cubicBezTo>
                    <a:lnTo>
                      <a:pt x="145" y="176"/>
                    </a:lnTo>
                    <a:cubicBezTo>
                      <a:pt x="153" y="159"/>
                      <a:pt x="162" y="142"/>
                      <a:pt x="173" y="128"/>
                    </a:cubicBezTo>
                    <a:lnTo>
                      <a:pt x="173" y="128"/>
                    </a:lnTo>
                    <a:cubicBezTo>
                      <a:pt x="171" y="125"/>
                      <a:pt x="170" y="122"/>
                      <a:pt x="167" y="120"/>
                    </a:cubicBezTo>
                    <a:lnTo>
                      <a:pt x="167" y="120"/>
                    </a:lnTo>
                    <a:cubicBezTo>
                      <a:pt x="159" y="129"/>
                      <a:pt x="151" y="138"/>
                      <a:pt x="142" y="146"/>
                    </a:cubicBezTo>
                    <a:lnTo>
                      <a:pt x="142" y="146"/>
                    </a:lnTo>
                    <a:cubicBezTo>
                      <a:pt x="133" y="154"/>
                      <a:pt x="119" y="139"/>
                      <a:pt x="129" y="133"/>
                    </a:cubicBezTo>
                    <a:lnTo>
                      <a:pt x="129" y="133"/>
                    </a:lnTo>
                    <a:cubicBezTo>
                      <a:pt x="140" y="124"/>
                      <a:pt x="149" y="114"/>
                      <a:pt x="158" y="104"/>
                    </a:cubicBezTo>
                    <a:lnTo>
                      <a:pt x="158" y="104"/>
                    </a:lnTo>
                    <a:cubicBezTo>
                      <a:pt x="145" y="82"/>
                      <a:pt x="133" y="58"/>
                      <a:pt x="123" y="36"/>
                    </a:cubicBezTo>
                    <a:lnTo>
                      <a:pt x="123" y="36"/>
                    </a:lnTo>
                    <a:cubicBezTo>
                      <a:pt x="113" y="16"/>
                      <a:pt x="138" y="0"/>
                      <a:pt x="150" y="18"/>
                    </a:cubicBezTo>
                    <a:lnTo>
                      <a:pt x="150" y="18"/>
                    </a:lnTo>
                    <a:cubicBezTo>
                      <a:pt x="174" y="53"/>
                      <a:pt x="194" y="89"/>
                      <a:pt x="216" y="125"/>
                    </a:cubicBezTo>
                    <a:lnTo>
                      <a:pt x="216" y="125"/>
                    </a:lnTo>
                    <a:cubicBezTo>
                      <a:pt x="237" y="159"/>
                      <a:pt x="259" y="195"/>
                      <a:pt x="282" y="230"/>
                    </a:cubicBezTo>
                    <a:lnTo>
                      <a:pt x="282" y="230"/>
                    </a:lnTo>
                    <a:cubicBezTo>
                      <a:pt x="287" y="239"/>
                      <a:pt x="279" y="252"/>
                      <a:pt x="268" y="252"/>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04" name="Freeform 388">
                <a:extLst>
                  <a:ext uri="{FF2B5EF4-FFF2-40B4-BE49-F238E27FC236}">
                    <a16:creationId xmlns:a16="http://schemas.microsoft.com/office/drawing/2014/main" id="{84597AAC-6E9D-BD47-8923-2782D50B96CF}"/>
                  </a:ext>
                </a:extLst>
              </p:cNvPr>
              <p:cNvSpPr>
                <a:spLocks noChangeArrowheads="1"/>
              </p:cNvSpPr>
              <p:nvPr/>
            </p:nvSpPr>
            <p:spPr bwMode="auto">
              <a:xfrm>
                <a:off x="8979013" y="3938701"/>
                <a:ext cx="111270" cy="125903"/>
              </a:xfrm>
              <a:custGeom>
                <a:avLst/>
                <a:gdLst>
                  <a:gd name="T0" fmla="*/ 79 w 256"/>
                  <a:gd name="T1" fmla="*/ 76 h 291"/>
                  <a:gd name="T2" fmla="*/ 79 w 256"/>
                  <a:gd name="T3" fmla="*/ 76 h 291"/>
                  <a:gd name="T4" fmla="*/ 43 w 256"/>
                  <a:gd name="T5" fmla="*/ 49 h 291"/>
                  <a:gd name="T6" fmla="*/ 43 w 256"/>
                  <a:gd name="T7" fmla="*/ 49 h 291"/>
                  <a:gd name="T8" fmla="*/ 45 w 256"/>
                  <a:gd name="T9" fmla="*/ 90 h 291"/>
                  <a:gd name="T10" fmla="*/ 45 w 256"/>
                  <a:gd name="T11" fmla="*/ 90 h 291"/>
                  <a:gd name="T12" fmla="*/ 74 w 256"/>
                  <a:gd name="T13" fmla="*/ 76 h 291"/>
                  <a:gd name="T14" fmla="*/ 74 w 256"/>
                  <a:gd name="T15" fmla="*/ 76 h 291"/>
                  <a:gd name="T16" fmla="*/ 79 w 256"/>
                  <a:gd name="T17" fmla="*/ 76 h 291"/>
                  <a:gd name="T18" fmla="*/ 35 w 256"/>
                  <a:gd name="T19" fmla="*/ 6 h 291"/>
                  <a:gd name="T20" fmla="*/ 35 w 256"/>
                  <a:gd name="T21" fmla="*/ 6 h 291"/>
                  <a:gd name="T22" fmla="*/ 244 w 256"/>
                  <a:gd name="T23" fmla="*/ 136 h 291"/>
                  <a:gd name="T24" fmla="*/ 244 w 256"/>
                  <a:gd name="T25" fmla="*/ 136 h 291"/>
                  <a:gd name="T26" fmla="*/ 241 w 256"/>
                  <a:gd name="T27" fmla="*/ 162 h 291"/>
                  <a:gd name="T28" fmla="*/ 241 w 256"/>
                  <a:gd name="T29" fmla="*/ 162 h 291"/>
                  <a:gd name="T30" fmla="*/ 91 w 256"/>
                  <a:gd name="T31" fmla="*/ 227 h 291"/>
                  <a:gd name="T32" fmla="*/ 91 w 256"/>
                  <a:gd name="T33" fmla="*/ 227 h 291"/>
                  <a:gd name="T34" fmla="*/ 79 w 256"/>
                  <a:gd name="T35" fmla="*/ 210 h 291"/>
                  <a:gd name="T36" fmla="*/ 79 w 256"/>
                  <a:gd name="T37" fmla="*/ 210 h 291"/>
                  <a:gd name="T38" fmla="*/ 201 w 256"/>
                  <a:gd name="T39" fmla="*/ 148 h 291"/>
                  <a:gd name="T40" fmla="*/ 201 w 256"/>
                  <a:gd name="T41" fmla="*/ 148 h 291"/>
                  <a:gd name="T42" fmla="*/ 88 w 256"/>
                  <a:gd name="T43" fmla="*/ 82 h 291"/>
                  <a:gd name="T44" fmla="*/ 88 w 256"/>
                  <a:gd name="T45" fmla="*/ 82 h 291"/>
                  <a:gd name="T46" fmla="*/ 85 w 256"/>
                  <a:gd name="T47" fmla="*/ 95 h 291"/>
                  <a:gd name="T48" fmla="*/ 85 w 256"/>
                  <a:gd name="T49" fmla="*/ 95 h 291"/>
                  <a:gd name="T50" fmla="*/ 45 w 256"/>
                  <a:gd name="T51" fmla="*/ 115 h 291"/>
                  <a:gd name="T52" fmla="*/ 45 w 256"/>
                  <a:gd name="T53" fmla="*/ 115 h 291"/>
                  <a:gd name="T54" fmla="*/ 45 w 256"/>
                  <a:gd name="T55" fmla="*/ 144 h 291"/>
                  <a:gd name="T56" fmla="*/ 45 w 256"/>
                  <a:gd name="T57" fmla="*/ 144 h 291"/>
                  <a:gd name="T58" fmla="*/ 86 w 256"/>
                  <a:gd name="T59" fmla="*/ 122 h 291"/>
                  <a:gd name="T60" fmla="*/ 86 w 256"/>
                  <a:gd name="T61" fmla="*/ 122 h 291"/>
                  <a:gd name="T62" fmla="*/ 94 w 256"/>
                  <a:gd name="T63" fmla="*/ 139 h 291"/>
                  <a:gd name="T64" fmla="*/ 94 w 256"/>
                  <a:gd name="T65" fmla="*/ 139 h 291"/>
                  <a:gd name="T66" fmla="*/ 44 w 256"/>
                  <a:gd name="T67" fmla="*/ 164 h 291"/>
                  <a:gd name="T68" fmla="*/ 44 w 256"/>
                  <a:gd name="T69" fmla="*/ 164 h 291"/>
                  <a:gd name="T70" fmla="*/ 44 w 256"/>
                  <a:gd name="T71" fmla="*/ 173 h 291"/>
                  <a:gd name="T72" fmla="*/ 44 w 256"/>
                  <a:gd name="T73" fmla="*/ 173 h 291"/>
                  <a:gd name="T74" fmla="*/ 79 w 256"/>
                  <a:gd name="T75" fmla="*/ 166 h 291"/>
                  <a:gd name="T76" fmla="*/ 79 w 256"/>
                  <a:gd name="T77" fmla="*/ 166 h 291"/>
                  <a:gd name="T78" fmla="*/ 83 w 256"/>
                  <a:gd name="T79" fmla="*/ 185 h 291"/>
                  <a:gd name="T80" fmla="*/ 83 w 256"/>
                  <a:gd name="T81" fmla="*/ 185 h 291"/>
                  <a:gd name="T82" fmla="*/ 43 w 256"/>
                  <a:gd name="T83" fmla="*/ 190 h 291"/>
                  <a:gd name="T84" fmla="*/ 43 w 256"/>
                  <a:gd name="T85" fmla="*/ 190 h 291"/>
                  <a:gd name="T86" fmla="*/ 35 w 256"/>
                  <a:gd name="T87" fmla="*/ 269 h 291"/>
                  <a:gd name="T88" fmla="*/ 35 w 256"/>
                  <a:gd name="T89" fmla="*/ 269 h 291"/>
                  <a:gd name="T90" fmla="*/ 0 w 256"/>
                  <a:gd name="T91" fmla="*/ 266 h 291"/>
                  <a:gd name="T92" fmla="*/ 0 w 256"/>
                  <a:gd name="T93" fmla="*/ 266 h 291"/>
                  <a:gd name="T94" fmla="*/ 7 w 256"/>
                  <a:gd name="T95" fmla="*/ 143 h 291"/>
                  <a:gd name="T96" fmla="*/ 7 w 256"/>
                  <a:gd name="T97" fmla="*/ 143 h 291"/>
                  <a:gd name="T98" fmla="*/ 12 w 256"/>
                  <a:gd name="T99" fmla="*/ 18 h 291"/>
                  <a:gd name="T100" fmla="*/ 12 w 256"/>
                  <a:gd name="T101" fmla="*/ 18 h 291"/>
                  <a:gd name="T102" fmla="*/ 35 w 256"/>
                  <a:gd name="T103" fmla="*/ 6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6" h="291">
                    <a:moveTo>
                      <a:pt x="79" y="76"/>
                    </a:moveTo>
                    <a:lnTo>
                      <a:pt x="79" y="76"/>
                    </a:lnTo>
                    <a:cubicBezTo>
                      <a:pt x="67" y="67"/>
                      <a:pt x="56" y="57"/>
                      <a:pt x="43" y="49"/>
                    </a:cubicBezTo>
                    <a:lnTo>
                      <a:pt x="43" y="49"/>
                    </a:lnTo>
                    <a:cubicBezTo>
                      <a:pt x="44" y="63"/>
                      <a:pt x="45" y="77"/>
                      <a:pt x="45" y="90"/>
                    </a:cubicBezTo>
                    <a:lnTo>
                      <a:pt x="45" y="90"/>
                    </a:lnTo>
                    <a:cubicBezTo>
                      <a:pt x="54" y="84"/>
                      <a:pt x="64" y="80"/>
                      <a:pt x="74" y="76"/>
                    </a:cubicBezTo>
                    <a:lnTo>
                      <a:pt x="74" y="76"/>
                    </a:lnTo>
                    <a:cubicBezTo>
                      <a:pt x="77" y="76"/>
                      <a:pt x="78" y="76"/>
                      <a:pt x="79" y="76"/>
                    </a:cubicBezTo>
                    <a:close/>
                    <a:moveTo>
                      <a:pt x="35" y="6"/>
                    </a:moveTo>
                    <a:lnTo>
                      <a:pt x="35" y="6"/>
                    </a:lnTo>
                    <a:cubicBezTo>
                      <a:pt x="100" y="57"/>
                      <a:pt x="166" y="105"/>
                      <a:pt x="244" y="136"/>
                    </a:cubicBezTo>
                    <a:lnTo>
                      <a:pt x="244" y="136"/>
                    </a:lnTo>
                    <a:cubicBezTo>
                      <a:pt x="255" y="143"/>
                      <a:pt x="254" y="160"/>
                      <a:pt x="241" y="162"/>
                    </a:cubicBezTo>
                    <a:lnTo>
                      <a:pt x="241" y="162"/>
                    </a:lnTo>
                    <a:cubicBezTo>
                      <a:pt x="188" y="176"/>
                      <a:pt x="138" y="198"/>
                      <a:pt x="91" y="227"/>
                    </a:cubicBezTo>
                    <a:lnTo>
                      <a:pt x="91" y="227"/>
                    </a:lnTo>
                    <a:cubicBezTo>
                      <a:pt x="82" y="235"/>
                      <a:pt x="70" y="216"/>
                      <a:pt x="79" y="210"/>
                    </a:cubicBezTo>
                    <a:lnTo>
                      <a:pt x="79" y="210"/>
                    </a:lnTo>
                    <a:cubicBezTo>
                      <a:pt x="119" y="183"/>
                      <a:pt x="158" y="164"/>
                      <a:pt x="201" y="148"/>
                    </a:cubicBezTo>
                    <a:lnTo>
                      <a:pt x="201" y="148"/>
                    </a:lnTo>
                    <a:cubicBezTo>
                      <a:pt x="162" y="130"/>
                      <a:pt x="125" y="107"/>
                      <a:pt x="88" y="82"/>
                    </a:cubicBezTo>
                    <a:lnTo>
                      <a:pt x="88" y="82"/>
                    </a:lnTo>
                    <a:cubicBezTo>
                      <a:pt x="91" y="86"/>
                      <a:pt x="91" y="94"/>
                      <a:pt x="85" y="95"/>
                    </a:cubicBezTo>
                    <a:lnTo>
                      <a:pt x="85" y="95"/>
                    </a:lnTo>
                    <a:cubicBezTo>
                      <a:pt x="70" y="101"/>
                      <a:pt x="57" y="107"/>
                      <a:pt x="45" y="115"/>
                    </a:cubicBezTo>
                    <a:lnTo>
                      <a:pt x="45" y="115"/>
                    </a:lnTo>
                    <a:cubicBezTo>
                      <a:pt x="45" y="123"/>
                      <a:pt x="45" y="134"/>
                      <a:pt x="45" y="144"/>
                    </a:cubicBezTo>
                    <a:lnTo>
                      <a:pt x="45" y="144"/>
                    </a:lnTo>
                    <a:cubicBezTo>
                      <a:pt x="58" y="136"/>
                      <a:pt x="71" y="130"/>
                      <a:pt x="86" y="122"/>
                    </a:cubicBezTo>
                    <a:lnTo>
                      <a:pt x="86" y="122"/>
                    </a:lnTo>
                    <a:cubicBezTo>
                      <a:pt x="98" y="115"/>
                      <a:pt x="104" y="134"/>
                      <a:pt x="94" y="139"/>
                    </a:cubicBezTo>
                    <a:lnTo>
                      <a:pt x="94" y="139"/>
                    </a:lnTo>
                    <a:cubicBezTo>
                      <a:pt x="78" y="149"/>
                      <a:pt x="62" y="157"/>
                      <a:pt x="44" y="164"/>
                    </a:cubicBezTo>
                    <a:lnTo>
                      <a:pt x="44" y="164"/>
                    </a:lnTo>
                    <a:cubicBezTo>
                      <a:pt x="44" y="166"/>
                      <a:pt x="44" y="170"/>
                      <a:pt x="44" y="173"/>
                    </a:cubicBezTo>
                    <a:lnTo>
                      <a:pt x="44" y="173"/>
                    </a:lnTo>
                    <a:cubicBezTo>
                      <a:pt x="56" y="170"/>
                      <a:pt x="67" y="168"/>
                      <a:pt x="79" y="166"/>
                    </a:cubicBezTo>
                    <a:lnTo>
                      <a:pt x="79" y="166"/>
                    </a:lnTo>
                    <a:cubicBezTo>
                      <a:pt x="91" y="165"/>
                      <a:pt x="95" y="183"/>
                      <a:pt x="83" y="185"/>
                    </a:cubicBezTo>
                    <a:lnTo>
                      <a:pt x="83" y="185"/>
                    </a:lnTo>
                    <a:cubicBezTo>
                      <a:pt x="69" y="186"/>
                      <a:pt x="56" y="187"/>
                      <a:pt x="43" y="190"/>
                    </a:cubicBezTo>
                    <a:lnTo>
                      <a:pt x="43" y="190"/>
                    </a:lnTo>
                    <a:cubicBezTo>
                      <a:pt x="41" y="216"/>
                      <a:pt x="39" y="243"/>
                      <a:pt x="35" y="269"/>
                    </a:cubicBezTo>
                    <a:lnTo>
                      <a:pt x="35" y="269"/>
                    </a:lnTo>
                    <a:cubicBezTo>
                      <a:pt x="32" y="290"/>
                      <a:pt x="0" y="289"/>
                      <a:pt x="0" y="266"/>
                    </a:cubicBezTo>
                    <a:lnTo>
                      <a:pt x="0" y="266"/>
                    </a:lnTo>
                    <a:cubicBezTo>
                      <a:pt x="2" y="224"/>
                      <a:pt x="6" y="183"/>
                      <a:pt x="7" y="143"/>
                    </a:cubicBezTo>
                    <a:lnTo>
                      <a:pt x="7" y="143"/>
                    </a:lnTo>
                    <a:cubicBezTo>
                      <a:pt x="10" y="101"/>
                      <a:pt x="10" y="59"/>
                      <a:pt x="12" y="18"/>
                    </a:cubicBezTo>
                    <a:lnTo>
                      <a:pt x="12" y="18"/>
                    </a:lnTo>
                    <a:cubicBezTo>
                      <a:pt x="12" y="7"/>
                      <a:pt x="25" y="0"/>
                      <a:pt x="35" y="6"/>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05" name="Freeform 389">
                <a:extLst>
                  <a:ext uri="{FF2B5EF4-FFF2-40B4-BE49-F238E27FC236}">
                    <a16:creationId xmlns:a16="http://schemas.microsoft.com/office/drawing/2014/main" id="{B2C35194-B6D8-8640-8D3C-8195ABE8E0C2}"/>
                  </a:ext>
                </a:extLst>
              </p:cNvPr>
              <p:cNvSpPr>
                <a:spLocks noChangeArrowheads="1"/>
              </p:cNvSpPr>
              <p:nvPr/>
            </p:nvSpPr>
            <p:spPr bwMode="auto">
              <a:xfrm>
                <a:off x="8763793" y="3941629"/>
                <a:ext cx="124447" cy="117119"/>
              </a:xfrm>
              <a:custGeom>
                <a:avLst/>
                <a:gdLst>
                  <a:gd name="T0" fmla="*/ 96 w 287"/>
                  <a:gd name="T1" fmla="*/ 46 h 268"/>
                  <a:gd name="T2" fmla="*/ 96 w 287"/>
                  <a:gd name="T3" fmla="*/ 46 h 268"/>
                  <a:gd name="T4" fmla="*/ 50 w 287"/>
                  <a:gd name="T5" fmla="*/ 46 h 268"/>
                  <a:gd name="T6" fmla="*/ 50 w 287"/>
                  <a:gd name="T7" fmla="*/ 46 h 268"/>
                  <a:gd name="T8" fmla="*/ 76 w 287"/>
                  <a:gd name="T9" fmla="*/ 81 h 268"/>
                  <a:gd name="T10" fmla="*/ 76 w 287"/>
                  <a:gd name="T11" fmla="*/ 81 h 268"/>
                  <a:gd name="T12" fmla="*/ 92 w 287"/>
                  <a:gd name="T13" fmla="*/ 52 h 268"/>
                  <a:gd name="T14" fmla="*/ 92 w 287"/>
                  <a:gd name="T15" fmla="*/ 52 h 268"/>
                  <a:gd name="T16" fmla="*/ 96 w 287"/>
                  <a:gd name="T17" fmla="*/ 46 h 268"/>
                  <a:gd name="T18" fmla="*/ 19 w 287"/>
                  <a:gd name="T19" fmla="*/ 17 h 268"/>
                  <a:gd name="T20" fmla="*/ 19 w 287"/>
                  <a:gd name="T21" fmla="*/ 17 h 268"/>
                  <a:gd name="T22" fmla="*/ 264 w 287"/>
                  <a:gd name="T23" fmla="*/ 4 h 268"/>
                  <a:gd name="T24" fmla="*/ 264 w 287"/>
                  <a:gd name="T25" fmla="*/ 4 h 268"/>
                  <a:gd name="T26" fmla="*/ 277 w 287"/>
                  <a:gd name="T27" fmla="*/ 25 h 268"/>
                  <a:gd name="T28" fmla="*/ 277 w 287"/>
                  <a:gd name="T29" fmla="*/ 25 h 268"/>
                  <a:gd name="T30" fmla="*/ 193 w 287"/>
                  <a:gd name="T31" fmla="*/ 165 h 268"/>
                  <a:gd name="T32" fmla="*/ 193 w 287"/>
                  <a:gd name="T33" fmla="*/ 165 h 268"/>
                  <a:gd name="T34" fmla="*/ 172 w 287"/>
                  <a:gd name="T35" fmla="*/ 157 h 268"/>
                  <a:gd name="T36" fmla="*/ 172 w 287"/>
                  <a:gd name="T37" fmla="*/ 157 h 268"/>
                  <a:gd name="T38" fmla="*/ 236 w 287"/>
                  <a:gd name="T39" fmla="*/ 37 h 268"/>
                  <a:gd name="T40" fmla="*/ 236 w 287"/>
                  <a:gd name="T41" fmla="*/ 37 h 268"/>
                  <a:gd name="T42" fmla="*/ 106 w 287"/>
                  <a:gd name="T43" fmla="*/ 46 h 268"/>
                  <a:gd name="T44" fmla="*/ 106 w 287"/>
                  <a:gd name="T45" fmla="*/ 46 h 268"/>
                  <a:gd name="T46" fmla="*/ 110 w 287"/>
                  <a:gd name="T47" fmla="*/ 62 h 268"/>
                  <a:gd name="T48" fmla="*/ 110 w 287"/>
                  <a:gd name="T49" fmla="*/ 62 h 268"/>
                  <a:gd name="T50" fmla="*/ 89 w 287"/>
                  <a:gd name="T51" fmla="*/ 99 h 268"/>
                  <a:gd name="T52" fmla="*/ 89 w 287"/>
                  <a:gd name="T53" fmla="*/ 99 h 268"/>
                  <a:gd name="T54" fmla="*/ 105 w 287"/>
                  <a:gd name="T55" fmla="*/ 123 h 268"/>
                  <a:gd name="T56" fmla="*/ 105 w 287"/>
                  <a:gd name="T57" fmla="*/ 123 h 268"/>
                  <a:gd name="T58" fmla="*/ 126 w 287"/>
                  <a:gd name="T59" fmla="*/ 82 h 268"/>
                  <a:gd name="T60" fmla="*/ 126 w 287"/>
                  <a:gd name="T61" fmla="*/ 82 h 268"/>
                  <a:gd name="T62" fmla="*/ 143 w 287"/>
                  <a:gd name="T63" fmla="*/ 91 h 268"/>
                  <a:gd name="T64" fmla="*/ 143 w 287"/>
                  <a:gd name="T65" fmla="*/ 91 h 268"/>
                  <a:gd name="T66" fmla="*/ 117 w 287"/>
                  <a:gd name="T67" fmla="*/ 141 h 268"/>
                  <a:gd name="T68" fmla="*/ 117 w 287"/>
                  <a:gd name="T69" fmla="*/ 141 h 268"/>
                  <a:gd name="T70" fmla="*/ 122 w 287"/>
                  <a:gd name="T71" fmla="*/ 148 h 268"/>
                  <a:gd name="T72" fmla="*/ 122 w 287"/>
                  <a:gd name="T73" fmla="*/ 148 h 268"/>
                  <a:gd name="T74" fmla="*/ 147 w 287"/>
                  <a:gd name="T75" fmla="*/ 121 h 268"/>
                  <a:gd name="T76" fmla="*/ 147 w 287"/>
                  <a:gd name="T77" fmla="*/ 121 h 268"/>
                  <a:gd name="T78" fmla="*/ 161 w 287"/>
                  <a:gd name="T79" fmla="*/ 134 h 268"/>
                  <a:gd name="T80" fmla="*/ 161 w 287"/>
                  <a:gd name="T81" fmla="*/ 134 h 268"/>
                  <a:gd name="T82" fmla="*/ 131 w 287"/>
                  <a:gd name="T83" fmla="*/ 163 h 268"/>
                  <a:gd name="T84" fmla="*/ 131 w 287"/>
                  <a:gd name="T85" fmla="*/ 163 h 268"/>
                  <a:gd name="T86" fmla="*/ 169 w 287"/>
                  <a:gd name="T87" fmla="*/ 232 h 268"/>
                  <a:gd name="T88" fmla="*/ 169 w 287"/>
                  <a:gd name="T89" fmla="*/ 232 h 268"/>
                  <a:gd name="T90" fmla="*/ 140 w 287"/>
                  <a:gd name="T91" fmla="*/ 249 h 268"/>
                  <a:gd name="T92" fmla="*/ 140 w 287"/>
                  <a:gd name="T93" fmla="*/ 249 h 268"/>
                  <a:gd name="T94" fmla="*/ 73 w 287"/>
                  <a:gd name="T95" fmla="*/ 144 h 268"/>
                  <a:gd name="T96" fmla="*/ 73 w 287"/>
                  <a:gd name="T97" fmla="*/ 144 h 268"/>
                  <a:gd name="T98" fmla="*/ 6 w 287"/>
                  <a:gd name="T99" fmla="*/ 40 h 268"/>
                  <a:gd name="T100" fmla="*/ 6 w 287"/>
                  <a:gd name="T101" fmla="*/ 40 h 268"/>
                  <a:gd name="T102" fmla="*/ 19 w 287"/>
                  <a:gd name="T103" fmla="*/ 17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7" h="268">
                    <a:moveTo>
                      <a:pt x="96" y="46"/>
                    </a:moveTo>
                    <a:lnTo>
                      <a:pt x="96" y="46"/>
                    </a:lnTo>
                    <a:cubicBezTo>
                      <a:pt x="80" y="46"/>
                      <a:pt x="65" y="46"/>
                      <a:pt x="50" y="46"/>
                    </a:cubicBezTo>
                    <a:lnTo>
                      <a:pt x="50" y="46"/>
                    </a:lnTo>
                    <a:cubicBezTo>
                      <a:pt x="58" y="58"/>
                      <a:pt x="67" y="69"/>
                      <a:pt x="76" y="81"/>
                    </a:cubicBezTo>
                    <a:lnTo>
                      <a:pt x="76" y="81"/>
                    </a:lnTo>
                    <a:cubicBezTo>
                      <a:pt x="79" y="70"/>
                      <a:pt x="84" y="59"/>
                      <a:pt x="92" y="52"/>
                    </a:cubicBezTo>
                    <a:lnTo>
                      <a:pt x="92" y="52"/>
                    </a:lnTo>
                    <a:cubicBezTo>
                      <a:pt x="92" y="49"/>
                      <a:pt x="93" y="48"/>
                      <a:pt x="96" y="46"/>
                    </a:cubicBezTo>
                    <a:close/>
                    <a:moveTo>
                      <a:pt x="19" y="17"/>
                    </a:moveTo>
                    <a:lnTo>
                      <a:pt x="19" y="17"/>
                    </a:lnTo>
                    <a:cubicBezTo>
                      <a:pt x="101" y="20"/>
                      <a:pt x="182" y="21"/>
                      <a:pt x="264" y="4"/>
                    </a:cubicBezTo>
                    <a:lnTo>
                      <a:pt x="264" y="4"/>
                    </a:lnTo>
                    <a:cubicBezTo>
                      <a:pt x="277" y="0"/>
                      <a:pt x="286" y="15"/>
                      <a:pt x="277" y="25"/>
                    </a:cubicBezTo>
                    <a:lnTo>
                      <a:pt x="277" y="25"/>
                    </a:lnTo>
                    <a:cubicBezTo>
                      <a:pt x="242" y="66"/>
                      <a:pt x="213" y="115"/>
                      <a:pt x="193" y="165"/>
                    </a:cubicBezTo>
                    <a:lnTo>
                      <a:pt x="193" y="165"/>
                    </a:lnTo>
                    <a:cubicBezTo>
                      <a:pt x="188" y="176"/>
                      <a:pt x="168" y="169"/>
                      <a:pt x="172" y="157"/>
                    </a:cubicBezTo>
                    <a:lnTo>
                      <a:pt x="172" y="157"/>
                    </a:lnTo>
                    <a:cubicBezTo>
                      <a:pt x="189" y="113"/>
                      <a:pt x="211" y="74"/>
                      <a:pt x="236" y="37"/>
                    </a:cubicBezTo>
                    <a:lnTo>
                      <a:pt x="236" y="37"/>
                    </a:lnTo>
                    <a:cubicBezTo>
                      <a:pt x="194" y="45"/>
                      <a:pt x="150" y="46"/>
                      <a:pt x="106" y="46"/>
                    </a:cubicBezTo>
                    <a:lnTo>
                      <a:pt x="106" y="46"/>
                    </a:lnTo>
                    <a:cubicBezTo>
                      <a:pt x="111" y="49"/>
                      <a:pt x="115" y="56"/>
                      <a:pt x="110" y="62"/>
                    </a:cubicBezTo>
                    <a:lnTo>
                      <a:pt x="110" y="62"/>
                    </a:lnTo>
                    <a:cubicBezTo>
                      <a:pt x="102" y="73"/>
                      <a:pt x="94" y="86"/>
                      <a:pt x="89" y="99"/>
                    </a:cubicBezTo>
                    <a:lnTo>
                      <a:pt x="89" y="99"/>
                    </a:lnTo>
                    <a:cubicBezTo>
                      <a:pt x="94" y="107"/>
                      <a:pt x="100" y="115"/>
                      <a:pt x="105" y="123"/>
                    </a:cubicBezTo>
                    <a:lnTo>
                      <a:pt x="105" y="123"/>
                    </a:lnTo>
                    <a:cubicBezTo>
                      <a:pt x="113" y="109"/>
                      <a:pt x="119" y="96"/>
                      <a:pt x="126" y="82"/>
                    </a:cubicBezTo>
                    <a:lnTo>
                      <a:pt x="126" y="82"/>
                    </a:lnTo>
                    <a:cubicBezTo>
                      <a:pt x="132" y="70"/>
                      <a:pt x="148" y="81"/>
                      <a:pt x="143" y="91"/>
                    </a:cubicBezTo>
                    <a:lnTo>
                      <a:pt x="143" y="91"/>
                    </a:lnTo>
                    <a:cubicBezTo>
                      <a:pt x="136" y="108"/>
                      <a:pt x="127" y="125"/>
                      <a:pt x="117" y="141"/>
                    </a:cubicBezTo>
                    <a:lnTo>
                      <a:pt x="117" y="141"/>
                    </a:lnTo>
                    <a:cubicBezTo>
                      <a:pt x="118" y="142"/>
                      <a:pt x="119" y="145"/>
                      <a:pt x="122" y="148"/>
                    </a:cubicBezTo>
                    <a:lnTo>
                      <a:pt x="122" y="148"/>
                    </a:lnTo>
                    <a:cubicBezTo>
                      <a:pt x="130" y="138"/>
                      <a:pt x="138" y="129"/>
                      <a:pt x="147" y="121"/>
                    </a:cubicBezTo>
                    <a:lnTo>
                      <a:pt x="147" y="121"/>
                    </a:lnTo>
                    <a:cubicBezTo>
                      <a:pt x="156" y="113"/>
                      <a:pt x="171" y="126"/>
                      <a:pt x="161" y="134"/>
                    </a:cubicBezTo>
                    <a:lnTo>
                      <a:pt x="161" y="134"/>
                    </a:lnTo>
                    <a:cubicBezTo>
                      <a:pt x="150" y="142"/>
                      <a:pt x="140" y="153"/>
                      <a:pt x="131" y="163"/>
                    </a:cubicBezTo>
                    <a:lnTo>
                      <a:pt x="131" y="163"/>
                    </a:lnTo>
                    <a:cubicBezTo>
                      <a:pt x="146" y="186"/>
                      <a:pt x="157" y="208"/>
                      <a:pt x="169" y="232"/>
                    </a:cubicBezTo>
                    <a:lnTo>
                      <a:pt x="169" y="232"/>
                    </a:lnTo>
                    <a:cubicBezTo>
                      <a:pt x="178" y="251"/>
                      <a:pt x="152" y="267"/>
                      <a:pt x="140" y="249"/>
                    </a:cubicBezTo>
                    <a:lnTo>
                      <a:pt x="140" y="249"/>
                    </a:lnTo>
                    <a:cubicBezTo>
                      <a:pt x="117" y="215"/>
                      <a:pt x="96" y="178"/>
                      <a:pt x="73" y="144"/>
                    </a:cubicBezTo>
                    <a:lnTo>
                      <a:pt x="73" y="144"/>
                    </a:lnTo>
                    <a:cubicBezTo>
                      <a:pt x="52" y="108"/>
                      <a:pt x="29" y="74"/>
                      <a:pt x="6" y="40"/>
                    </a:cubicBezTo>
                    <a:lnTo>
                      <a:pt x="6" y="40"/>
                    </a:lnTo>
                    <a:cubicBezTo>
                      <a:pt x="0" y="31"/>
                      <a:pt x="8" y="16"/>
                      <a:pt x="19" y="17"/>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06" name="Freeform 390">
                <a:extLst>
                  <a:ext uri="{FF2B5EF4-FFF2-40B4-BE49-F238E27FC236}">
                    <a16:creationId xmlns:a16="http://schemas.microsoft.com/office/drawing/2014/main" id="{DAB13E3A-31EB-0046-A928-D72FFA2B7FE3}"/>
                  </a:ext>
                </a:extLst>
              </p:cNvPr>
              <p:cNvSpPr>
                <a:spLocks noChangeArrowheads="1"/>
              </p:cNvSpPr>
              <p:nvPr/>
            </p:nvSpPr>
            <p:spPr bwMode="auto">
              <a:xfrm>
                <a:off x="8555894" y="3934310"/>
                <a:ext cx="121519" cy="122975"/>
              </a:xfrm>
              <a:custGeom>
                <a:avLst/>
                <a:gdLst>
                  <a:gd name="T0" fmla="*/ 63 w 277"/>
                  <a:gd name="T1" fmla="*/ 188 h 284"/>
                  <a:gd name="T2" fmla="*/ 63 w 277"/>
                  <a:gd name="T3" fmla="*/ 188 h 284"/>
                  <a:gd name="T4" fmla="*/ 65 w 277"/>
                  <a:gd name="T5" fmla="*/ 232 h 284"/>
                  <a:gd name="T6" fmla="*/ 65 w 277"/>
                  <a:gd name="T7" fmla="*/ 232 h 284"/>
                  <a:gd name="T8" fmla="*/ 96 w 277"/>
                  <a:gd name="T9" fmla="*/ 205 h 284"/>
                  <a:gd name="T10" fmla="*/ 96 w 277"/>
                  <a:gd name="T11" fmla="*/ 205 h 284"/>
                  <a:gd name="T12" fmla="*/ 65 w 277"/>
                  <a:gd name="T13" fmla="*/ 191 h 284"/>
                  <a:gd name="T14" fmla="*/ 65 w 277"/>
                  <a:gd name="T15" fmla="*/ 191 h 284"/>
                  <a:gd name="T16" fmla="*/ 63 w 277"/>
                  <a:gd name="T17" fmla="*/ 188 h 284"/>
                  <a:gd name="T18" fmla="*/ 38 w 277"/>
                  <a:gd name="T19" fmla="*/ 266 h 284"/>
                  <a:gd name="T20" fmla="*/ 38 w 277"/>
                  <a:gd name="T21" fmla="*/ 266 h 284"/>
                  <a:gd name="T22" fmla="*/ 4 w 277"/>
                  <a:gd name="T23" fmla="*/ 23 h 284"/>
                  <a:gd name="T24" fmla="*/ 4 w 277"/>
                  <a:gd name="T25" fmla="*/ 23 h 284"/>
                  <a:gd name="T26" fmla="*/ 25 w 277"/>
                  <a:gd name="T27" fmla="*/ 8 h 284"/>
                  <a:gd name="T28" fmla="*/ 25 w 277"/>
                  <a:gd name="T29" fmla="*/ 8 h 284"/>
                  <a:gd name="T30" fmla="*/ 171 w 277"/>
                  <a:gd name="T31" fmla="*/ 81 h 284"/>
                  <a:gd name="T32" fmla="*/ 171 w 277"/>
                  <a:gd name="T33" fmla="*/ 81 h 284"/>
                  <a:gd name="T34" fmla="*/ 164 w 277"/>
                  <a:gd name="T35" fmla="*/ 102 h 284"/>
                  <a:gd name="T36" fmla="*/ 164 w 277"/>
                  <a:gd name="T37" fmla="*/ 102 h 284"/>
                  <a:gd name="T38" fmla="*/ 39 w 277"/>
                  <a:gd name="T39" fmla="*/ 47 h 284"/>
                  <a:gd name="T40" fmla="*/ 39 w 277"/>
                  <a:gd name="T41" fmla="*/ 47 h 284"/>
                  <a:gd name="T42" fmla="*/ 60 w 277"/>
                  <a:gd name="T43" fmla="*/ 177 h 284"/>
                  <a:gd name="T44" fmla="*/ 60 w 277"/>
                  <a:gd name="T45" fmla="*/ 177 h 284"/>
                  <a:gd name="T46" fmla="*/ 76 w 277"/>
                  <a:gd name="T47" fmla="*/ 170 h 284"/>
                  <a:gd name="T48" fmla="*/ 76 w 277"/>
                  <a:gd name="T49" fmla="*/ 170 h 284"/>
                  <a:gd name="T50" fmla="*/ 114 w 277"/>
                  <a:gd name="T51" fmla="*/ 190 h 284"/>
                  <a:gd name="T52" fmla="*/ 114 w 277"/>
                  <a:gd name="T53" fmla="*/ 190 h 284"/>
                  <a:gd name="T54" fmla="*/ 136 w 277"/>
                  <a:gd name="T55" fmla="*/ 170 h 284"/>
                  <a:gd name="T56" fmla="*/ 136 w 277"/>
                  <a:gd name="T57" fmla="*/ 170 h 284"/>
                  <a:gd name="T58" fmla="*/ 93 w 277"/>
                  <a:gd name="T59" fmla="*/ 155 h 284"/>
                  <a:gd name="T60" fmla="*/ 93 w 277"/>
                  <a:gd name="T61" fmla="*/ 155 h 284"/>
                  <a:gd name="T62" fmla="*/ 102 w 277"/>
                  <a:gd name="T63" fmla="*/ 135 h 284"/>
                  <a:gd name="T64" fmla="*/ 102 w 277"/>
                  <a:gd name="T65" fmla="*/ 135 h 284"/>
                  <a:gd name="T66" fmla="*/ 152 w 277"/>
                  <a:gd name="T67" fmla="*/ 157 h 284"/>
                  <a:gd name="T68" fmla="*/ 152 w 277"/>
                  <a:gd name="T69" fmla="*/ 157 h 284"/>
                  <a:gd name="T70" fmla="*/ 159 w 277"/>
                  <a:gd name="T71" fmla="*/ 152 h 284"/>
                  <a:gd name="T72" fmla="*/ 159 w 277"/>
                  <a:gd name="T73" fmla="*/ 152 h 284"/>
                  <a:gd name="T74" fmla="*/ 131 w 277"/>
                  <a:gd name="T75" fmla="*/ 130 h 284"/>
                  <a:gd name="T76" fmla="*/ 131 w 277"/>
                  <a:gd name="T77" fmla="*/ 130 h 284"/>
                  <a:gd name="T78" fmla="*/ 143 w 277"/>
                  <a:gd name="T79" fmla="*/ 115 h 284"/>
                  <a:gd name="T80" fmla="*/ 143 w 277"/>
                  <a:gd name="T81" fmla="*/ 115 h 284"/>
                  <a:gd name="T82" fmla="*/ 173 w 277"/>
                  <a:gd name="T83" fmla="*/ 142 h 284"/>
                  <a:gd name="T84" fmla="*/ 173 w 277"/>
                  <a:gd name="T85" fmla="*/ 142 h 284"/>
                  <a:gd name="T86" fmla="*/ 239 w 277"/>
                  <a:gd name="T87" fmla="*/ 98 h 284"/>
                  <a:gd name="T88" fmla="*/ 239 w 277"/>
                  <a:gd name="T89" fmla="*/ 98 h 284"/>
                  <a:gd name="T90" fmla="*/ 259 w 277"/>
                  <a:gd name="T91" fmla="*/ 126 h 284"/>
                  <a:gd name="T92" fmla="*/ 259 w 277"/>
                  <a:gd name="T93" fmla="*/ 126 h 284"/>
                  <a:gd name="T94" fmla="*/ 159 w 277"/>
                  <a:gd name="T95" fmla="*/ 201 h 284"/>
                  <a:gd name="T96" fmla="*/ 159 w 277"/>
                  <a:gd name="T97" fmla="*/ 201 h 284"/>
                  <a:gd name="T98" fmla="*/ 62 w 277"/>
                  <a:gd name="T99" fmla="*/ 277 h 284"/>
                  <a:gd name="T100" fmla="*/ 62 w 277"/>
                  <a:gd name="T101" fmla="*/ 277 h 284"/>
                  <a:gd name="T102" fmla="*/ 38 w 277"/>
                  <a:gd name="T103" fmla="*/ 266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7" h="284">
                    <a:moveTo>
                      <a:pt x="63" y="188"/>
                    </a:moveTo>
                    <a:lnTo>
                      <a:pt x="63" y="188"/>
                    </a:lnTo>
                    <a:cubicBezTo>
                      <a:pt x="63" y="203"/>
                      <a:pt x="64" y="218"/>
                      <a:pt x="65" y="232"/>
                    </a:cubicBezTo>
                    <a:lnTo>
                      <a:pt x="65" y="232"/>
                    </a:lnTo>
                    <a:cubicBezTo>
                      <a:pt x="76" y="223"/>
                      <a:pt x="86" y="214"/>
                      <a:pt x="96" y="205"/>
                    </a:cubicBezTo>
                    <a:lnTo>
                      <a:pt x="96" y="205"/>
                    </a:lnTo>
                    <a:cubicBezTo>
                      <a:pt x="85" y="202"/>
                      <a:pt x="76" y="197"/>
                      <a:pt x="65" y="191"/>
                    </a:cubicBezTo>
                    <a:lnTo>
                      <a:pt x="65" y="191"/>
                    </a:lnTo>
                    <a:cubicBezTo>
                      <a:pt x="64" y="190"/>
                      <a:pt x="63" y="189"/>
                      <a:pt x="63" y="188"/>
                    </a:cubicBezTo>
                    <a:close/>
                    <a:moveTo>
                      <a:pt x="38" y="266"/>
                    </a:moveTo>
                    <a:lnTo>
                      <a:pt x="38" y="266"/>
                    </a:lnTo>
                    <a:cubicBezTo>
                      <a:pt x="34" y="184"/>
                      <a:pt x="29" y="102"/>
                      <a:pt x="4" y="23"/>
                    </a:cubicBezTo>
                    <a:lnTo>
                      <a:pt x="4" y="23"/>
                    </a:lnTo>
                    <a:cubicBezTo>
                      <a:pt x="0" y="10"/>
                      <a:pt x="13" y="0"/>
                      <a:pt x="25" y="8"/>
                    </a:cubicBezTo>
                    <a:lnTo>
                      <a:pt x="25" y="8"/>
                    </a:lnTo>
                    <a:cubicBezTo>
                      <a:pt x="69" y="40"/>
                      <a:pt x="118" y="64"/>
                      <a:pt x="171" y="81"/>
                    </a:cubicBezTo>
                    <a:lnTo>
                      <a:pt x="171" y="81"/>
                    </a:lnTo>
                    <a:cubicBezTo>
                      <a:pt x="182" y="85"/>
                      <a:pt x="176" y="105"/>
                      <a:pt x="164" y="102"/>
                    </a:cubicBezTo>
                    <a:lnTo>
                      <a:pt x="164" y="102"/>
                    </a:lnTo>
                    <a:cubicBezTo>
                      <a:pt x="119" y="89"/>
                      <a:pt x="79" y="71"/>
                      <a:pt x="39" y="47"/>
                    </a:cubicBezTo>
                    <a:lnTo>
                      <a:pt x="39" y="47"/>
                    </a:lnTo>
                    <a:cubicBezTo>
                      <a:pt x="51" y="89"/>
                      <a:pt x="56" y="134"/>
                      <a:pt x="60" y="177"/>
                    </a:cubicBezTo>
                    <a:lnTo>
                      <a:pt x="60" y="177"/>
                    </a:lnTo>
                    <a:cubicBezTo>
                      <a:pt x="63" y="170"/>
                      <a:pt x="68" y="168"/>
                      <a:pt x="76" y="170"/>
                    </a:cubicBezTo>
                    <a:lnTo>
                      <a:pt x="76" y="170"/>
                    </a:lnTo>
                    <a:cubicBezTo>
                      <a:pt x="88" y="178"/>
                      <a:pt x="100" y="185"/>
                      <a:pt x="114" y="190"/>
                    </a:cubicBezTo>
                    <a:lnTo>
                      <a:pt x="114" y="190"/>
                    </a:lnTo>
                    <a:cubicBezTo>
                      <a:pt x="122" y="184"/>
                      <a:pt x="130" y="177"/>
                      <a:pt x="136" y="170"/>
                    </a:cubicBezTo>
                    <a:lnTo>
                      <a:pt x="136" y="170"/>
                    </a:lnTo>
                    <a:cubicBezTo>
                      <a:pt x="122" y="165"/>
                      <a:pt x="108" y="160"/>
                      <a:pt x="93" y="155"/>
                    </a:cubicBezTo>
                    <a:lnTo>
                      <a:pt x="93" y="155"/>
                    </a:lnTo>
                    <a:cubicBezTo>
                      <a:pt x="81" y="148"/>
                      <a:pt x="90" y="131"/>
                      <a:pt x="102" y="135"/>
                    </a:cubicBezTo>
                    <a:lnTo>
                      <a:pt x="102" y="135"/>
                    </a:lnTo>
                    <a:cubicBezTo>
                      <a:pt x="119" y="142"/>
                      <a:pt x="136" y="149"/>
                      <a:pt x="152" y="157"/>
                    </a:cubicBezTo>
                    <a:lnTo>
                      <a:pt x="152" y="157"/>
                    </a:lnTo>
                    <a:cubicBezTo>
                      <a:pt x="155" y="156"/>
                      <a:pt x="157" y="155"/>
                      <a:pt x="159" y="152"/>
                    </a:cubicBezTo>
                    <a:lnTo>
                      <a:pt x="159" y="152"/>
                    </a:lnTo>
                    <a:cubicBezTo>
                      <a:pt x="150" y="145"/>
                      <a:pt x="140" y="138"/>
                      <a:pt x="131" y="130"/>
                    </a:cubicBezTo>
                    <a:lnTo>
                      <a:pt x="131" y="130"/>
                    </a:lnTo>
                    <a:cubicBezTo>
                      <a:pt x="122" y="121"/>
                      <a:pt x="135" y="106"/>
                      <a:pt x="143" y="115"/>
                    </a:cubicBezTo>
                    <a:lnTo>
                      <a:pt x="143" y="115"/>
                    </a:lnTo>
                    <a:cubicBezTo>
                      <a:pt x="152" y="124"/>
                      <a:pt x="163" y="134"/>
                      <a:pt x="173" y="142"/>
                    </a:cubicBezTo>
                    <a:lnTo>
                      <a:pt x="173" y="142"/>
                    </a:lnTo>
                    <a:cubicBezTo>
                      <a:pt x="196" y="126"/>
                      <a:pt x="218" y="111"/>
                      <a:pt x="239" y="98"/>
                    </a:cubicBezTo>
                    <a:lnTo>
                      <a:pt x="239" y="98"/>
                    </a:lnTo>
                    <a:cubicBezTo>
                      <a:pt x="257" y="86"/>
                      <a:pt x="276" y="111"/>
                      <a:pt x="259" y="126"/>
                    </a:cubicBezTo>
                    <a:lnTo>
                      <a:pt x="259" y="126"/>
                    </a:lnTo>
                    <a:cubicBezTo>
                      <a:pt x="226" y="152"/>
                      <a:pt x="193" y="176"/>
                      <a:pt x="159" y="201"/>
                    </a:cubicBezTo>
                    <a:lnTo>
                      <a:pt x="159" y="201"/>
                    </a:lnTo>
                    <a:cubicBezTo>
                      <a:pt x="126" y="226"/>
                      <a:pt x="93" y="251"/>
                      <a:pt x="62" y="277"/>
                    </a:cubicBezTo>
                    <a:lnTo>
                      <a:pt x="62" y="277"/>
                    </a:lnTo>
                    <a:cubicBezTo>
                      <a:pt x="52" y="283"/>
                      <a:pt x="38" y="277"/>
                      <a:pt x="38" y="266"/>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07" name="Freeform 391">
                <a:extLst>
                  <a:ext uri="{FF2B5EF4-FFF2-40B4-BE49-F238E27FC236}">
                    <a16:creationId xmlns:a16="http://schemas.microsoft.com/office/drawing/2014/main" id="{57FCDA8C-F6A1-EC4D-8862-050F3D6583B7}"/>
                  </a:ext>
                </a:extLst>
              </p:cNvPr>
              <p:cNvSpPr>
                <a:spLocks noChangeArrowheads="1"/>
              </p:cNvSpPr>
              <p:nvPr/>
            </p:nvSpPr>
            <p:spPr bwMode="auto">
              <a:xfrm>
                <a:off x="8132776" y="3932846"/>
                <a:ext cx="117126" cy="125903"/>
              </a:xfrm>
              <a:custGeom>
                <a:avLst/>
                <a:gdLst>
                  <a:gd name="T0" fmla="*/ 168 w 269"/>
                  <a:gd name="T1" fmla="*/ 209 h 290"/>
                  <a:gd name="T2" fmla="*/ 168 w 269"/>
                  <a:gd name="T3" fmla="*/ 209 h 290"/>
                  <a:gd name="T4" fmla="*/ 202 w 269"/>
                  <a:gd name="T5" fmla="*/ 239 h 290"/>
                  <a:gd name="T6" fmla="*/ 202 w 269"/>
                  <a:gd name="T7" fmla="*/ 239 h 290"/>
                  <a:gd name="T8" fmla="*/ 205 w 269"/>
                  <a:gd name="T9" fmla="*/ 197 h 290"/>
                  <a:gd name="T10" fmla="*/ 205 w 269"/>
                  <a:gd name="T11" fmla="*/ 197 h 290"/>
                  <a:gd name="T12" fmla="*/ 173 w 269"/>
                  <a:gd name="T13" fmla="*/ 209 h 290"/>
                  <a:gd name="T14" fmla="*/ 173 w 269"/>
                  <a:gd name="T15" fmla="*/ 209 h 290"/>
                  <a:gd name="T16" fmla="*/ 168 w 269"/>
                  <a:gd name="T17" fmla="*/ 209 h 290"/>
                  <a:gd name="T18" fmla="*/ 206 w 269"/>
                  <a:gd name="T19" fmla="*/ 281 h 290"/>
                  <a:gd name="T20" fmla="*/ 206 w 269"/>
                  <a:gd name="T21" fmla="*/ 281 h 290"/>
                  <a:gd name="T22" fmla="*/ 12 w 269"/>
                  <a:gd name="T23" fmla="*/ 131 h 290"/>
                  <a:gd name="T24" fmla="*/ 12 w 269"/>
                  <a:gd name="T25" fmla="*/ 131 h 290"/>
                  <a:gd name="T26" fmla="*/ 15 w 269"/>
                  <a:gd name="T27" fmla="*/ 106 h 290"/>
                  <a:gd name="T28" fmla="*/ 15 w 269"/>
                  <a:gd name="T29" fmla="*/ 106 h 290"/>
                  <a:gd name="T30" fmla="*/ 171 w 269"/>
                  <a:gd name="T31" fmla="*/ 56 h 290"/>
                  <a:gd name="T32" fmla="*/ 171 w 269"/>
                  <a:gd name="T33" fmla="*/ 56 h 290"/>
                  <a:gd name="T34" fmla="*/ 181 w 269"/>
                  <a:gd name="T35" fmla="*/ 76 h 290"/>
                  <a:gd name="T36" fmla="*/ 181 w 269"/>
                  <a:gd name="T37" fmla="*/ 76 h 290"/>
                  <a:gd name="T38" fmla="*/ 54 w 269"/>
                  <a:gd name="T39" fmla="*/ 125 h 290"/>
                  <a:gd name="T40" fmla="*/ 54 w 269"/>
                  <a:gd name="T41" fmla="*/ 125 h 290"/>
                  <a:gd name="T42" fmla="*/ 160 w 269"/>
                  <a:gd name="T43" fmla="*/ 201 h 290"/>
                  <a:gd name="T44" fmla="*/ 160 w 269"/>
                  <a:gd name="T45" fmla="*/ 201 h 290"/>
                  <a:gd name="T46" fmla="*/ 165 w 269"/>
                  <a:gd name="T47" fmla="*/ 188 h 290"/>
                  <a:gd name="T48" fmla="*/ 165 w 269"/>
                  <a:gd name="T49" fmla="*/ 188 h 290"/>
                  <a:gd name="T50" fmla="*/ 207 w 269"/>
                  <a:gd name="T51" fmla="*/ 173 h 290"/>
                  <a:gd name="T52" fmla="*/ 207 w 269"/>
                  <a:gd name="T53" fmla="*/ 173 h 290"/>
                  <a:gd name="T54" fmla="*/ 210 w 269"/>
                  <a:gd name="T55" fmla="*/ 144 h 290"/>
                  <a:gd name="T56" fmla="*/ 210 w 269"/>
                  <a:gd name="T57" fmla="*/ 144 h 290"/>
                  <a:gd name="T58" fmla="*/ 168 w 269"/>
                  <a:gd name="T59" fmla="*/ 161 h 290"/>
                  <a:gd name="T60" fmla="*/ 168 w 269"/>
                  <a:gd name="T61" fmla="*/ 161 h 290"/>
                  <a:gd name="T62" fmla="*/ 160 w 269"/>
                  <a:gd name="T63" fmla="*/ 143 h 290"/>
                  <a:gd name="T64" fmla="*/ 160 w 269"/>
                  <a:gd name="T65" fmla="*/ 143 h 290"/>
                  <a:gd name="T66" fmla="*/ 213 w 269"/>
                  <a:gd name="T67" fmla="*/ 125 h 290"/>
                  <a:gd name="T68" fmla="*/ 213 w 269"/>
                  <a:gd name="T69" fmla="*/ 125 h 290"/>
                  <a:gd name="T70" fmla="*/ 214 w 269"/>
                  <a:gd name="T71" fmla="*/ 115 h 290"/>
                  <a:gd name="T72" fmla="*/ 214 w 269"/>
                  <a:gd name="T73" fmla="*/ 115 h 290"/>
                  <a:gd name="T74" fmla="*/ 177 w 269"/>
                  <a:gd name="T75" fmla="*/ 119 h 290"/>
                  <a:gd name="T76" fmla="*/ 177 w 269"/>
                  <a:gd name="T77" fmla="*/ 119 h 290"/>
                  <a:gd name="T78" fmla="*/ 176 w 269"/>
                  <a:gd name="T79" fmla="*/ 100 h 290"/>
                  <a:gd name="T80" fmla="*/ 176 w 269"/>
                  <a:gd name="T81" fmla="*/ 100 h 290"/>
                  <a:gd name="T82" fmla="*/ 217 w 269"/>
                  <a:gd name="T83" fmla="*/ 97 h 290"/>
                  <a:gd name="T84" fmla="*/ 217 w 269"/>
                  <a:gd name="T85" fmla="*/ 97 h 290"/>
                  <a:gd name="T86" fmla="*/ 232 w 269"/>
                  <a:gd name="T87" fmla="*/ 21 h 290"/>
                  <a:gd name="T88" fmla="*/ 232 w 269"/>
                  <a:gd name="T89" fmla="*/ 21 h 290"/>
                  <a:gd name="T90" fmla="*/ 265 w 269"/>
                  <a:gd name="T91" fmla="*/ 27 h 290"/>
                  <a:gd name="T92" fmla="*/ 265 w 269"/>
                  <a:gd name="T93" fmla="*/ 27 h 290"/>
                  <a:gd name="T94" fmla="*/ 247 w 269"/>
                  <a:gd name="T95" fmla="*/ 149 h 290"/>
                  <a:gd name="T96" fmla="*/ 247 w 269"/>
                  <a:gd name="T97" fmla="*/ 149 h 290"/>
                  <a:gd name="T98" fmla="*/ 230 w 269"/>
                  <a:gd name="T99" fmla="*/ 273 h 290"/>
                  <a:gd name="T100" fmla="*/ 230 w 269"/>
                  <a:gd name="T101" fmla="*/ 273 h 290"/>
                  <a:gd name="T102" fmla="*/ 206 w 269"/>
                  <a:gd name="T103" fmla="*/ 281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69" h="290">
                    <a:moveTo>
                      <a:pt x="168" y="209"/>
                    </a:moveTo>
                    <a:lnTo>
                      <a:pt x="168" y="209"/>
                    </a:lnTo>
                    <a:cubicBezTo>
                      <a:pt x="180" y="218"/>
                      <a:pt x="192" y="228"/>
                      <a:pt x="202" y="239"/>
                    </a:cubicBezTo>
                    <a:lnTo>
                      <a:pt x="202" y="239"/>
                    </a:lnTo>
                    <a:cubicBezTo>
                      <a:pt x="202" y="224"/>
                      <a:pt x="203" y="211"/>
                      <a:pt x="205" y="197"/>
                    </a:cubicBezTo>
                    <a:lnTo>
                      <a:pt x="205" y="197"/>
                    </a:lnTo>
                    <a:cubicBezTo>
                      <a:pt x="195" y="202"/>
                      <a:pt x="185" y="206"/>
                      <a:pt x="173" y="209"/>
                    </a:cubicBezTo>
                    <a:lnTo>
                      <a:pt x="173" y="209"/>
                    </a:lnTo>
                    <a:cubicBezTo>
                      <a:pt x="172" y="209"/>
                      <a:pt x="169" y="209"/>
                      <a:pt x="168" y="209"/>
                    </a:cubicBezTo>
                    <a:close/>
                    <a:moveTo>
                      <a:pt x="206" y="281"/>
                    </a:moveTo>
                    <a:lnTo>
                      <a:pt x="206" y="281"/>
                    </a:lnTo>
                    <a:cubicBezTo>
                      <a:pt x="146" y="224"/>
                      <a:pt x="85" y="172"/>
                      <a:pt x="12" y="131"/>
                    </a:cubicBezTo>
                    <a:lnTo>
                      <a:pt x="12" y="131"/>
                    </a:lnTo>
                    <a:cubicBezTo>
                      <a:pt x="0" y="125"/>
                      <a:pt x="2" y="107"/>
                      <a:pt x="15" y="106"/>
                    </a:cubicBezTo>
                    <a:lnTo>
                      <a:pt x="15" y="106"/>
                    </a:lnTo>
                    <a:cubicBezTo>
                      <a:pt x="69" y="98"/>
                      <a:pt x="122" y="81"/>
                      <a:pt x="171" y="56"/>
                    </a:cubicBezTo>
                    <a:lnTo>
                      <a:pt x="171" y="56"/>
                    </a:lnTo>
                    <a:cubicBezTo>
                      <a:pt x="182" y="51"/>
                      <a:pt x="192" y="69"/>
                      <a:pt x="181" y="76"/>
                    </a:cubicBezTo>
                    <a:lnTo>
                      <a:pt x="181" y="76"/>
                    </a:lnTo>
                    <a:cubicBezTo>
                      <a:pt x="140" y="97"/>
                      <a:pt x="98" y="113"/>
                      <a:pt x="54" y="125"/>
                    </a:cubicBezTo>
                    <a:lnTo>
                      <a:pt x="54" y="125"/>
                    </a:lnTo>
                    <a:cubicBezTo>
                      <a:pt x="92" y="146"/>
                      <a:pt x="126" y="173"/>
                      <a:pt x="160" y="201"/>
                    </a:cubicBezTo>
                    <a:lnTo>
                      <a:pt x="160" y="201"/>
                    </a:lnTo>
                    <a:cubicBezTo>
                      <a:pt x="157" y="195"/>
                      <a:pt x="159" y="189"/>
                      <a:pt x="165" y="188"/>
                    </a:cubicBezTo>
                    <a:lnTo>
                      <a:pt x="165" y="188"/>
                    </a:lnTo>
                    <a:cubicBezTo>
                      <a:pt x="181" y="185"/>
                      <a:pt x="194" y="180"/>
                      <a:pt x="207" y="173"/>
                    </a:cubicBezTo>
                    <a:lnTo>
                      <a:pt x="207" y="173"/>
                    </a:lnTo>
                    <a:cubicBezTo>
                      <a:pt x="207" y="164"/>
                      <a:pt x="209" y="155"/>
                      <a:pt x="210" y="144"/>
                    </a:cubicBezTo>
                    <a:lnTo>
                      <a:pt x="210" y="144"/>
                    </a:lnTo>
                    <a:cubicBezTo>
                      <a:pt x="195" y="151"/>
                      <a:pt x="181" y="156"/>
                      <a:pt x="168" y="161"/>
                    </a:cubicBezTo>
                    <a:lnTo>
                      <a:pt x="168" y="161"/>
                    </a:lnTo>
                    <a:cubicBezTo>
                      <a:pt x="155" y="168"/>
                      <a:pt x="150" y="148"/>
                      <a:pt x="160" y="143"/>
                    </a:cubicBezTo>
                    <a:lnTo>
                      <a:pt x="160" y="143"/>
                    </a:lnTo>
                    <a:cubicBezTo>
                      <a:pt x="177" y="135"/>
                      <a:pt x="194" y="130"/>
                      <a:pt x="213" y="125"/>
                    </a:cubicBezTo>
                    <a:lnTo>
                      <a:pt x="213" y="125"/>
                    </a:lnTo>
                    <a:cubicBezTo>
                      <a:pt x="213" y="121"/>
                      <a:pt x="214" y="118"/>
                      <a:pt x="214" y="115"/>
                    </a:cubicBezTo>
                    <a:lnTo>
                      <a:pt x="214" y="115"/>
                    </a:lnTo>
                    <a:cubicBezTo>
                      <a:pt x="201" y="117"/>
                      <a:pt x="189" y="118"/>
                      <a:pt x="177" y="119"/>
                    </a:cubicBezTo>
                    <a:lnTo>
                      <a:pt x="177" y="119"/>
                    </a:lnTo>
                    <a:cubicBezTo>
                      <a:pt x="165" y="119"/>
                      <a:pt x="164" y="100"/>
                      <a:pt x="176" y="100"/>
                    </a:cubicBezTo>
                    <a:lnTo>
                      <a:pt x="176" y="100"/>
                    </a:lnTo>
                    <a:cubicBezTo>
                      <a:pt x="189" y="101"/>
                      <a:pt x="202" y="100"/>
                      <a:pt x="217" y="97"/>
                    </a:cubicBezTo>
                    <a:lnTo>
                      <a:pt x="217" y="97"/>
                    </a:lnTo>
                    <a:cubicBezTo>
                      <a:pt x="220" y="71"/>
                      <a:pt x="226" y="46"/>
                      <a:pt x="232" y="21"/>
                    </a:cubicBezTo>
                    <a:lnTo>
                      <a:pt x="232" y="21"/>
                    </a:lnTo>
                    <a:cubicBezTo>
                      <a:pt x="238" y="0"/>
                      <a:pt x="268" y="5"/>
                      <a:pt x="265" y="27"/>
                    </a:cubicBezTo>
                    <a:lnTo>
                      <a:pt x="265" y="27"/>
                    </a:lnTo>
                    <a:cubicBezTo>
                      <a:pt x="261" y="68"/>
                      <a:pt x="253" y="109"/>
                      <a:pt x="247" y="149"/>
                    </a:cubicBezTo>
                    <a:lnTo>
                      <a:pt x="247" y="149"/>
                    </a:lnTo>
                    <a:cubicBezTo>
                      <a:pt x="240" y="190"/>
                      <a:pt x="236" y="231"/>
                      <a:pt x="230" y="273"/>
                    </a:cubicBezTo>
                    <a:lnTo>
                      <a:pt x="230" y="273"/>
                    </a:lnTo>
                    <a:cubicBezTo>
                      <a:pt x="228" y="284"/>
                      <a:pt x="214" y="289"/>
                      <a:pt x="206" y="281"/>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08" name="Freeform 392">
                <a:extLst>
                  <a:ext uri="{FF2B5EF4-FFF2-40B4-BE49-F238E27FC236}">
                    <a16:creationId xmlns:a16="http://schemas.microsoft.com/office/drawing/2014/main" id="{D13ADB03-6C98-AE43-963E-750372770F34}"/>
                  </a:ext>
                </a:extLst>
              </p:cNvPr>
              <p:cNvSpPr>
                <a:spLocks noChangeArrowheads="1"/>
              </p:cNvSpPr>
              <p:nvPr/>
            </p:nvSpPr>
            <p:spPr bwMode="auto">
              <a:xfrm>
                <a:off x="7942446" y="3932846"/>
                <a:ext cx="117126" cy="125903"/>
              </a:xfrm>
              <a:custGeom>
                <a:avLst/>
                <a:gdLst>
                  <a:gd name="T0" fmla="*/ 174 w 271"/>
                  <a:gd name="T1" fmla="*/ 195 h 292"/>
                  <a:gd name="T2" fmla="*/ 174 w 271"/>
                  <a:gd name="T3" fmla="*/ 195 h 292"/>
                  <a:gd name="T4" fmla="*/ 219 w 271"/>
                  <a:gd name="T5" fmla="*/ 183 h 292"/>
                  <a:gd name="T6" fmla="*/ 219 w 271"/>
                  <a:gd name="T7" fmla="*/ 183 h 292"/>
                  <a:gd name="T8" fmla="*/ 184 w 271"/>
                  <a:gd name="T9" fmla="*/ 158 h 292"/>
                  <a:gd name="T10" fmla="*/ 184 w 271"/>
                  <a:gd name="T11" fmla="*/ 158 h 292"/>
                  <a:gd name="T12" fmla="*/ 178 w 271"/>
                  <a:gd name="T13" fmla="*/ 190 h 292"/>
                  <a:gd name="T14" fmla="*/ 178 w 271"/>
                  <a:gd name="T15" fmla="*/ 190 h 292"/>
                  <a:gd name="T16" fmla="*/ 174 w 271"/>
                  <a:gd name="T17" fmla="*/ 195 h 292"/>
                  <a:gd name="T18" fmla="*/ 257 w 271"/>
                  <a:gd name="T19" fmla="*/ 203 h 292"/>
                  <a:gd name="T20" fmla="*/ 257 w 271"/>
                  <a:gd name="T21" fmla="*/ 203 h 292"/>
                  <a:gd name="T22" fmla="*/ 24 w 271"/>
                  <a:gd name="T23" fmla="*/ 284 h 292"/>
                  <a:gd name="T24" fmla="*/ 24 w 271"/>
                  <a:gd name="T25" fmla="*/ 284 h 292"/>
                  <a:gd name="T26" fmla="*/ 6 w 271"/>
                  <a:gd name="T27" fmla="*/ 267 h 292"/>
                  <a:gd name="T28" fmla="*/ 6 w 271"/>
                  <a:gd name="T29" fmla="*/ 267 h 292"/>
                  <a:gd name="T30" fmla="*/ 49 w 271"/>
                  <a:gd name="T31" fmla="*/ 109 h 292"/>
                  <a:gd name="T32" fmla="*/ 49 w 271"/>
                  <a:gd name="T33" fmla="*/ 109 h 292"/>
                  <a:gd name="T34" fmla="*/ 70 w 271"/>
                  <a:gd name="T35" fmla="*/ 111 h 292"/>
                  <a:gd name="T36" fmla="*/ 70 w 271"/>
                  <a:gd name="T37" fmla="*/ 111 h 292"/>
                  <a:gd name="T38" fmla="*/ 41 w 271"/>
                  <a:gd name="T39" fmla="*/ 245 h 292"/>
                  <a:gd name="T40" fmla="*/ 41 w 271"/>
                  <a:gd name="T41" fmla="*/ 245 h 292"/>
                  <a:gd name="T42" fmla="*/ 165 w 271"/>
                  <a:gd name="T43" fmla="*/ 197 h 292"/>
                  <a:gd name="T44" fmla="*/ 165 w 271"/>
                  <a:gd name="T45" fmla="*/ 197 h 292"/>
                  <a:gd name="T46" fmla="*/ 156 w 271"/>
                  <a:gd name="T47" fmla="*/ 186 h 292"/>
                  <a:gd name="T48" fmla="*/ 156 w 271"/>
                  <a:gd name="T49" fmla="*/ 186 h 292"/>
                  <a:gd name="T50" fmla="*/ 166 w 271"/>
                  <a:gd name="T51" fmla="*/ 144 h 292"/>
                  <a:gd name="T52" fmla="*/ 166 w 271"/>
                  <a:gd name="T53" fmla="*/ 144 h 292"/>
                  <a:gd name="T54" fmla="*/ 144 w 271"/>
                  <a:gd name="T55" fmla="*/ 125 h 292"/>
                  <a:gd name="T56" fmla="*/ 144 w 271"/>
                  <a:gd name="T57" fmla="*/ 125 h 292"/>
                  <a:gd name="T58" fmla="*/ 134 w 271"/>
                  <a:gd name="T59" fmla="*/ 171 h 292"/>
                  <a:gd name="T60" fmla="*/ 134 w 271"/>
                  <a:gd name="T61" fmla="*/ 171 h 292"/>
                  <a:gd name="T62" fmla="*/ 116 w 271"/>
                  <a:gd name="T63" fmla="*/ 166 h 292"/>
                  <a:gd name="T64" fmla="*/ 116 w 271"/>
                  <a:gd name="T65" fmla="*/ 166 h 292"/>
                  <a:gd name="T66" fmla="*/ 128 w 271"/>
                  <a:gd name="T67" fmla="*/ 111 h 292"/>
                  <a:gd name="T68" fmla="*/ 128 w 271"/>
                  <a:gd name="T69" fmla="*/ 111 h 292"/>
                  <a:gd name="T70" fmla="*/ 121 w 271"/>
                  <a:gd name="T71" fmla="*/ 106 h 292"/>
                  <a:gd name="T72" fmla="*/ 121 w 271"/>
                  <a:gd name="T73" fmla="*/ 106 h 292"/>
                  <a:gd name="T74" fmla="*/ 104 w 271"/>
                  <a:gd name="T75" fmla="*/ 138 h 292"/>
                  <a:gd name="T76" fmla="*/ 104 w 271"/>
                  <a:gd name="T77" fmla="*/ 138 h 292"/>
                  <a:gd name="T78" fmla="*/ 87 w 271"/>
                  <a:gd name="T79" fmla="*/ 130 h 292"/>
                  <a:gd name="T80" fmla="*/ 87 w 271"/>
                  <a:gd name="T81" fmla="*/ 130 h 292"/>
                  <a:gd name="T82" fmla="*/ 107 w 271"/>
                  <a:gd name="T83" fmla="*/ 94 h 292"/>
                  <a:gd name="T84" fmla="*/ 107 w 271"/>
                  <a:gd name="T85" fmla="*/ 94 h 292"/>
                  <a:gd name="T86" fmla="*/ 52 w 271"/>
                  <a:gd name="T87" fmla="*/ 38 h 292"/>
                  <a:gd name="T88" fmla="*/ 52 w 271"/>
                  <a:gd name="T89" fmla="*/ 38 h 292"/>
                  <a:gd name="T90" fmla="*/ 75 w 271"/>
                  <a:gd name="T91" fmla="*/ 15 h 292"/>
                  <a:gd name="T92" fmla="*/ 75 w 271"/>
                  <a:gd name="T93" fmla="*/ 15 h 292"/>
                  <a:gd name="T94" fmla="*/ 169 w 271"/>
                  <a:gd name="T95" fmla="*/ 96 h 292"/>
                  <a:gd name="T96" fmla="*/ 169 w 271"/>
                  <a:gd name="T97" fmla="*/ 96 h 292"/>
                  <a:gd name="T98" fmla="*/ 262 w 271"/>
                  <a:gd name="T99" fmla="*/ 178 h 292"/>
                  <a:gd name="T100" fmla="*/ 262 w 271"/>
                  <a:gd name="T101" fmla="*/ 178 h 292"/>
                  <a:gd name="T102" fmla="*/ 257 w 271"/>
                  <a:gd name="T103" fmla="*/ 203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1" h="292">
                    <a:moveTo>
                      <a:pt x="174" y="195"/>
                    </a:moveTo>
                    <a:lnTo>
                      <a:pt x="174" y="195"/>
                    </a:lnTo>
                    <a:cubicBezTo>
                      <a:pt x="190" y="191"/>
                      <a:pt x="204" y="187"/>
                      <a:pt x="219" y="183"/>
                    </a:cubicBezTo>
                    <a:lnTo>
                      <a:pt x="219" y="183"/>
                    </a:lnTo>
                    <a:cubicBezTo>
                      <a:pt x="207" y="175"/>
                      <a:pt x="196" y="166"/>
                      <a:pt x="184" y="158"/>
                    </a:cubicBezTo>
                    <a:lnTo>
                      <a:pt x="184" y="158"/>
                    </a:lnTo>
                    <a:cubicBezTo>
                      <a:pt x="183" y="169"/>
                      <a:pt x="182" y="179"/>
                      <a:pt x="178" y="190"/>
                    </a:cubicBezTo>
                    <a:lnTo>
                      <a:pt x="178" y="190"/>
                    </a:lnTo>
                    <a:cubicBezTo>
                      <a:pt x="177" y="192"/>
                      <a:pt x="177" y="194"/>
                      <a:pt x="174" y="195"/>
                    </a:cubicBezTo>
                    <a:close/>
                    <a:moveTo>
                      <a:pt x="257" y="203"/>
                    </a:moveTo>
                    <a:lnTo>
                      <a:pt x="257" y="203"/>
                    </a:lnTo>
                    <a:cubicBezTo>
                      <a:pt x="177" y="222"/>
                      <a:pt x="98" y="243"/>
                      <a:pt x="24" y="284"/>
                    </a:cubicBezTo>
                    <a:lnTo>
                      <a:pt x="24" y="284"/>
                    </a:lnTo>
                    <a:cubicBezTo>
                      <a:pt x="12" y="291"/>
                      <a:pt x="0" y="280"/>
                      <a:pt x="6" y="267"/>
                    </a:cubicBezTo>
                    <a:lnTo>
                      <a:pt x="6" y="267"/>
                    </a:lnTo>
                    <a:cubicBezTo>
                      <a:pt x="29" y="217"/>
                      <a:pt x="43" y="163"/>
                      <a:pt x="49" y="109"/>
                    </a:cubicBezTo>
                    <a:lnTo>
                      <a:pt x="49" y="109"/>
                    </a:lnTo>
                    <a:cubicBezTo>
                      <a:pt x="50" y="98"/>
                      <a:pt x="71" y="100"/>
                      <a:pt x="70" y="111"/>
                    </a:cubicBezTo>
                    <a:lnTo>
                      <a:pt x="70" y="111"/>
                    </a:lnTo>
                    <a:cubicBezTo>
                      <a:pt x="65" y="158"/>
                      <a:pt x="57" y="201"/>
                      <a:pt x="41" y="245"/>
                    </a:cubicBezTo>
                    <a:lnTo>
                      <a:pt x="41" y="245"/>
                    </a:lnTo>
                    <a:cubicBezTo>
                      <a:pt x="81" y="225"/>
                      <a:pt x="121" y="211"/>
                      <a:pt x="165" y="197"/>
                    </a:cubicBezTo>
                    <a:lnTo>
                      <a:pt x="165" y="197"/>
                    </a:lnTo>
                    <a:cubicBezTo>
                      <a:pt x="158" y="197"/>
                      <a:pt x="154" y="192"/>
                      <a:pt x="156" y="186"/>
                    </a:cubicBezTo>
                    <a:lnTo>
                      <a:pt x="156" y="186"/>
                    </a:lnTo>
                    <a:cubicBezTo>
                      <a:pt x="161" y="171"/>
                      <a:pt x="165" y="158"/>
                      <a:pt x="166" y="144"/>
                    </a:cubicBezTo>
                    <a:lnTo>
                      <a:pt x="166" y="144"/>
                    </a:lnTo>
                    <a:cubicBezTo>
                      <a:pt x="158" y="137"/>
                      <a:pt x="152" y="132"/>
                      <a:pt x="144" y="125"/>
                    </a:cubicBezTo>
                    <a:lnTo>
                      <a:pt x="144" y="125"/>
                    </a:lnTo>
                    <a:cubicBezTo>
                      <a:pt x="141" y="140"/>
                      <a:pt x="138" y="155"/>
                      <a:pt x="134" y="171"/>
                    </a:cubicBezTo>
                    <a:lnTo>
                      <a:pt x="134" y="171"/>
                    </a:lnTo>
                    <a:cubicBezTo>
                      <a:pt x="133" y="183"/>
                      <a:pt x="115" y="179"/>
                      <a:pt x="116" y="166"/>
                    </a:cubicBezTo>
                    <a:lnTo>
                      <a:pt x="116" y="166"/>
                    </a:lnTo>
                    <a:cubicBezTo>
                      <a:pt x="117" y="148"/>
                      <a:pt x="123" y="130"/>
                      <a:pt x="128" y="111"/>
                    </a:cubicBezTo>
                    <a:lnTo>
                      <a:pt x="128" y="111"/>
                    </a:lnTo>
                    <a:cubicBezTo>
                      <a:pt x="125" y="109"/>
                      <a:pt x="124" y="108"/>
                      <a:pt x="121" y="106"/>
                    </a:cubicBezTo>
                    <a:lnTo>
                      <a:pt x="121" y="106"/>
                    </a:lnTo>
                    <a:cubicBezTo>
                      <a:pt x="116" y="117"/>
                      <a:pt x="111" y="129"/>
                      <a:pt x="104" y="138"/>
                    </a:cubicBezTo>
                    <a:lnTo>
                      <a:pt x="104" y="138"/>
                    </a:lnTo>
                    <a:cubicBezTo>
                      <a:pt x="98" y="149"/>
                      <a:pt x="81" y="140"/>
                      <a:pt x="87" y="130"/>
                    </a:cubicBezTo>
                    <a:lnTo>
                      <a:pt x="87" y="130"/>
                    </a:lnTo>
                    <a:cubicBezTo>
                      <a:pt x="95" y="119"/>
                      <a:pt x="102" y="107"/>
                      <a:pt x="107" y="94"/>
                    </a:cubicBezTo>
                    <a:lnTo>
                      <a:pt x="107" y="94"/>
                    </a:lnTo>
                    <a:cubicBezTo>
                      <a:pt x="88" y="77"/>
                      <a:pt x="70" y="58"/>
                      <a:pt x="52" y="38"/>
                    </a:cubicBezTo>
                    <a:lnTo>
                      <a:pt x="52" y="38"/>
                    </a:lnTo>
                    <a:cubicBezTo>
                      <a:pt x="37" y="24"/>
                      <a:pt x="58" y="0"/>
                      <a:pt x="75" y="15"/>
                    </a:cubicBezTo>
                    <a:lnTo>
                      <a:pt x="75" y="15"/>
                    </a:lnTo>
                    <a:cubicBezTo>
                      <a:pt x="107" y="40"/>
                      <a:pt x="137" y="70"/>
                      <a:pt x="169" y="96"/>
                    </a:cubicBezTo>
                    <a:lnTo>
                      <a:pt x="169" y="96"/>
                    </a:lnTo>
                    <a:cubicBezTo>
                      <a:pt x="199" y="124"/>
                      <a:pt x="230" y="150"/>
                      <a:pt x="262" y="178"/>
                    </a:cubicBezTo>
                    <a:lnTo>
                      <a:pt x="262" y="178"/>
                    </a:lnTo>
                    <a:cubicBezTo>
                      <a:pt x="270" y="184"/>
                      <a:pt x="267" y="200"/>
                      <a:pt x="257" y="203"/>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09" name="Freeform 393">
                <a:extLst>
                  <a:ext uri="{FF2B5EF4-FFF2-40B4-BE49-F238E27FC236}">
                    <a16:creationId xmlns:a16="http://schemas.microsoft.com/office/drawing/2014/main" id="{5D7E1688-C7FB-DB40-AC58-A18C24029D1F}"/>
                  </a:ext>
                </a:extLst>
              </p:cNvPr>
              <p:cNvSpPr>
                <a:spLocks noChangeArrowheads="1"/>
              </p:cNvSpPr>
              <p:nvPr/>
            </p:nvSpPr>
            <p:spPr bwMode="auto">
              <a:xfrm>
                <a:off x="9577820" y="3928454"/>
                <a:ext cx="124447" cy="115654"/>
              </a:xfrm>
              <a:custGeom>
                <a:avLst/>
                <a:gdLst>
                  <a:gd name="T0" fmla="*/ 192 w 286"/>
                  <a:gd name="T1" fmla="*/ 221 h 265"/>
                  <a:gd name="T2" fmla="*/ 192 w 286"/>
                  <a:gd name="T3" fmla="*/ 221 h 265"/>
                  <a:gd name="T4" fmla="*/ 238 w 286"/>
                  <a:gd name="T5" fmla="*/ 222 h 265"/>
                  <a:gd name="T6" fmla="*/ 238 w 286"/>
                  <a:gd name="T7" fmla="*/ 222 h 265"/>
                  <a:gd name="T8" fmla="*/ 213 w 286"/>
                  <a:gd name="T9" fmla="*/ 188 h 265"/>
                  <a:gd name="T10" fmla="*/ 213 w 286"/>
                  <a:gd name="T11" fmla="*/ 188 h 265"/>
                  <a:gd name="T12" fmla="*/ 196 w 286"/>
                  <a:gd name="T13" fmla="*/ 217 h 265"/>
                  <a:gd name="T14" fmla="*/ 196 w 286"/>
                  <a:gd name="T15" fmla="*/ 217 h 265"/>
                  <a:gd name="T16" fmla="*/ 192 w 286"/>
                  <a:gd name="T17" fmla="*/ 221 h 265"/>
                  <a:gd name="T18" fmla="*/ 268 w 286"/>
                  <a:gd name="T19" fmla="*/ 252 h 265"/>
                  <a:gd name="T20" fmla="*/ 268 w 286"/>
                  <a:gd name="T21" fmla="*/ 252 h 265"/>
                  <a:gd name="T22" fmla="*/ 23 w 286"/>
                  <a:gd name="T23" fmla="*/ 261 h 265"/>
                  <a:gd name="T24" fmla="*/ 23 w 286"/>
                  <a:gd name="T25" fmla="*/ 261 h 265"/>
                  <a:gd name="T26" fmla="*/ 9 w 286"/>
                  <a:gd name="T27" fmla="*/ 239 h 265"/>
                  <a:gd name="T28" fmla="*/ 9 w 286"/>
                  <a:gd name="T29" fmla="*/ 239 h 265"/>
                  <a:gd name="T30" fmla="*/ 97 w 286"/>
                  <a:gd name="T31" fmla="*/ 101 h 265"/>
                  <a:gd name="T32" fmla="*/ 97 w 286"/>
                  <a:gd name="T33" fmla="*/ 101 h 265"/>
                  <a:gd name="T34" fmla="*/ 116 w 286"/>
                  <a:gd name="T35" fmla="*/ 110 h 265"/>
                  <a:gd name="T36" fmla="*/ 116 w 286"/>
                  <a:gd name="T37" fmla="*/ 110 h 265"/>
                  <a:gd name="T38" fmla="*/ 50 w 286"/>
                  <a:gd name="T39" fmla="*/ 228 h 265"/>
                  <a:gd name="T40" fmla="*/ 50 w 286"/>
                  <a:gd name="T41" fmla="*/ 228 h 265"/>
                  <a:gd name="T42" fmla="*/ 182 w 286"/>
                  <a:gd name="T43" fmla="*/ 221 h 265"/>
                  <a:gd name="T44" fmla="*/ 182 w 286"/>
                  <a:gd name="T45" fmla="*/ 221 h 265"/>
                  <a:gd name="T46" fmla="*/ 178 w 286"/>
                  <a:gd name="T47" fmla="*/ 206 h 265"/>
                  <a:gd name="T48" fmla="*/ 178 w 286"/>
                  <a:gd name="T49" fmla="*/ 206 h 265"/>
                  <a:gd name="T50" fmla="*/ 199 w 286"/>
                  <a:gd name="T51" fmla="*/ 168 h 265"/>
                  <a:gd name="T52" fmla="*/ 199 w 286"/>
                  <a:gd name="T53" fmla="*/ 168 h 265"/>
                  <a:gd name="T54" fmla="*/ 183 w 286"/>
                  <a:gd name="T55" fmla="*/ 144 h 265"/>
                  <a:gd name="T56" fmla="*/ 183 w 286"/>
                  <a:gd name="T57" fmla="*/ 144 h 265"/>
                  <a:gd name="T58" fmla="*/ 162 w 286"/>
                  <a:gd name="T59" fmla="*/ 185 h 265"/>
                  <a:gd name="T60" fmla="*/ 162 w 286"/>
                  <a:gd name="T61" fmla="*/ 185 h 265"/>
                  <a:gd name="T62" fmla="*/ 145 w 286"/>
                  <a:gd name="T63" fmla="*/ 176 h 265"/>
                  <a:gd name="T64" fmla="*/ 145 w 286"/>
                  <a:gd name="T65" fmla="*/ 176 h 265"/>
                  <a:gd name="T66" fmla="*/ 172 w 286"/>
                  <a:gd name="T67" fmla="*/ 127 h 265"/>
                  <a:gd name="T68" fmla="*/ 172 w 286"/>
                  <a:gd name="T69" fmla="*/ 127 h 265"/>
                  <a:gd name="T70" fmla="*/ 167 w 286"/>
                  <a:gd name="T71" fmla="*/ 119 h 265"/>
                  <a:gd name="T72" fmla="*/ 167 w 286"/>
                  <a:gd name="T73" fmla="*/ 119 h 265"/>
                  <a:gd name="T74" fmla="*/ 141 w 286"/>
                  <a:gd name="T75" fmla="*/ 146 h 265"/>
                  <a:gd name="T76" fmla="*/ 141 w 286"/>
                  <a:gd name="T77" fmla="*/ 146 h 265"/>
                  <a:gd name="T78" fmla="*/ 128 w 286"/>
                  <a:gd name="T79" fmla="*/ 133 h 265"/>
                  <a:gd name="T80" fmla="*/ 128 w 286"/>
                  <a:gd name="T81" fmla="*/ 133 h 265"/>
                  <a:gd name="T82" fmla="*/ 158 w 286"/>
                  <a:gd name="T83" fmla="*/ 104 h 265"/>
                  <a:gd name="T84" fmla="*/ 158 w 286"/>
                  <a:gd name="T85" fmla="*/ 104 h 265"/>
                  <a:gd name="T86" fmla="*/ 121 w 286"/>
                  <a:gd name="T87" fmla="*/ 35 h 265"/>
                  <a:gd name="T88" fmla="*/ 121 w 286"/>
                  <a:gd name="T89" fmla="*/ 35 h 265"/>
                  <a:gd name="T90" fmla="*/ 150 w 286"/>
                  <a:gd name="T91" fmla="*/ 18 h 265"/>
                  <a:gd name="T92" fmla="*/ 150 w 286"/>
                  <a:gd name="T93" fmla="*/ 18 h 265"/>
                  <a:gd name="T94" fmla="*/ 214 w 286"/>
                  <a:gd name="T95" fmla="*/ 125 h 265"/>
                  <a:gd name="T96" fmla="*/ 214 w 286"/>
                  <a:gd name="T97" fmla="*/ 125 h 265"/>
                  <a:gd name="T98" fmla="*/ 281 w 286"/>
                  <a:gd name="T99" fmla="*/ 230 h 265"/>
                  <a:gd name="T100" fmla="*/ 281 w 286"/>
                  <a:gd name="T101" fmla="*/ 230 h 265"/>
                  <a:gd name="T102" fmla="*/ 268 w 286"/>
                  <a:gd name="T103" fmla="*/ 252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6" h="265">
                    <a:moveTo>
                      <a:pt x="192" y="221"/>
                    </a:moveTo>
                    <a:lnTo>
                      <a:pt x="192" y="221"/>
                    </a:lnTo>
                    <a:cubicBezTo>
                      <a:pt x="208" y="221"/>
                      <a:pt x="222" y="221"/>
                      <a:pt x="238" y="222"/>
                    </a:cubicBezTo>
                    <a:lnTo>
                      <a:pt x="238" y="222"/>
                    </a:lnTo>
                    <a:cubicBezTo>
                      <a:pt x="229" y="210"/>
                      <a:pt x="221" y="200"/>
                      <a:pt x="213" y="188"/>
                    </a:cubicBezTo>
                    <a:lnTo>
                      <a:pt x="213" y="188"/>
                    </a:lnTo>
                    <a:cubicBezTo>
                      <a:pt x="209" y="198"/>
                      <a:pt x="204" y="207"/>
                      <a:pt x="196" y="217"/>
                    </a:cubicBezTo>
                    <a:lnTo>
                      <a:pt x="196" y="217"/>
                    </a:lnTo>
                    <a:cubicBezTo>
                      <a:pt x="195" y="219"/>
                      <a:pt x="193" y="219"/>
                      <a:pt x="192" y="221"/>
                    </a:cubicBezTo>
                    <a:close/>
                    <a:moveTo>
                      <a:pt x="268" y="252"/>
                    </a:moveTo>
                    <a:lnTo>
                      <a:pt x="268" y="252"/>
                    </a:lnTo>
                    <a:cubicBezTo>
                      <a:pt x="186" y="247"/>
                      <a:pt x="104" y="244"/>
                      <a:pt x="23" y="261"/>
                    </a:cubicBezTo>
                    <a:lnTo>
                      <a:pt x="23" y="261"/>
                    </a:lnTo>
                    <a:cubicBezTo>
                      <a:pt x="9" y="264"/>
                      <a:pt x="0" y="249"/>
                      <a:pt x="9" y="239"/>
                    </a:cubicBezTo>
                    <a:lnTo>
                      <a:pt x="9" y="239"/>
                    </a:lnTo>
                    <a:cubicBezTo>
                      <a:pt x="46" y="198"/>
                      <a:pt x="75" y="151"/>
                      <a:pt x="97" y="101"/>
                    </a:cubicBezTo>
                    <a:lnTo>
                      <a:pt x="97" y="101"/>
                    </a:lnTo>
                    <a:cubicBezTo>
                      <a:pt x="101" y="90"/>
                      <a:pt x="121" y="98"/>
                      <a:pt x="116" y="110"/>
                    </a:cubicBezTo>
                    <a:lnTo>
                      <a:pt x="116" y="110"/>
                    </a:lnTo>
                    <a:cubicBezTo>
                      <a:pt x="99" y="152"/>
                      <a:pt x="76" y="192"/>
                      <a:pt x="50" y="228"/>
                    </a:cubicBezTo>
                    <a:lnTo>
                      <a:pt x="50" y="228"/>
                    </a:lnTo>
                    <a:cubicBezTo>
                      <a:pt x="94" y="222"/>
                      <a:pt x="137" y="219"/>
                      <a:pt x="182" y="221"/>
                    </a:cubicBezTo>
                    <a:lnTo>
                      <a:pt x="182" y="221"/>
                    </a:lnTo>
                    <a:cubicBezTo>
                      <a:pt x="176" y="218"/>
                      <a:pt x="172" y="211"/>
                      <a:pt x="178" y="206"/>
                    </a:cubicBezTo>
                    <a:lnTo>
                      <a:pt x="178" y="206"/>
                    </a:lnTo>
                    <a:cubicBezTo>
                      <a:pt x="186" y="194"/>
                      <a:pt x="193" y="181"/>
                      <a:pt x="199" y="168"/>
                    </a:cubicBezTo>
                    <a:lnTo>
                      <a:pt x="199" y="168"/>
                    </a:lnTo>
                    <a:cubicBezTo>
                      <a:pt x="193" y="160"/>
                      <a:pt x="188" y="152"/>
                      <a:pt x="183" y="144"/>
                    </a:cubicBezTo>
                    <a:lnTo>
                      <a:pt x="183" y="144"/>
                    </a:lnTo>
                    <a:cubicBezTo>
                      <a:pt x="176" y="157"/>
                      <a:pt x="168" y="172"/>
                      <a:pt x="162" y="185"/>
                    </a:cubicBezTo>
                    <a:lnTo>
                      <a:pt x="162" y="185"/>
                    </a:lnTo>
                    <a:cubicBezTo>
                      <a:pt x="155" y="197"/>
                      <a:pt x="140" y="186"/>
                      <a:pt x="145" y="176"/>
                    </a:cubicBezTo>
                    <a:lnTo>
                      <a:pt x="145" y="176"/>
                    </a:lnTo>
                    <a:cubicBezTo>
                      <a:pt x="151" y="159"/>
                      <a:pt x="162" y="142"/>
                      <a:pt x="172" y="127"/>
                    </a:cubicBezTo>
                    <a:lnTo>
                      <a:pt x="172" y="127"/>
                    </a:lnTo>
                    <a:cubicBezTo>
                      <a:pt x="171" y="125"/>
                      <a:pt x="168" y="122"/>
                      <a:pt x="167" y="119"/>
                    </a:cubicBezTo>
                    <a:lnTo>
                      <a:pt x="167" y="119"/>
                    </a:lnTo>
                    <a:cubicBezTo>
                      <a:pt x="159" y="129"/>
                      <a:pt x="150" y="138"/>
                      <a:pt x="141" y="146"/>
                    </a:cubicBezTo>
                    <a:lnTo>
                      <a:pt x="141" y="146"/>
                    </a:lnTo>
                    <a:cubicBezTo>
                      <a:pt x="132" y="154"/>
                      <a:pt x="118" y="139"/>
                      <a:pt x="128" y="133"/>
                    </a:cubicBezTo>
                    <a:lnTo>
                      <a:pt x="128" y="133"/>
                    </a:lnTo>
                    <a:cubicBezTo>
                      <a:pt x="138" y="123"/>
                      <a:pt x="149" y="114"/>
                      <a:pt x="158" y="104"/>
                    </a:cubicBezTo>
                    <a:lnTo>
                      <a:pt x="158" y="104"/>
                    </a:lnTo>
                    <a:cubicBezTo>
                      <a:pt x="145" y="81"/>
                      <a:pt x="132" y="58"/>
                      <a:pt x="121" y="35"/>
                    </a:cubicBezTo>
                    <a:lnTo>
                      <a:pt x="121" y="35"/>
                    </a:lnTo>
                    <a:cubicBezTo>
                      <a:pt x="112" y="16"/>
                      <a:pt x="138" y="0"/>
                      <a:pt x="150" y="18"/>
                    </a:cubicBezTo>
                    <a:lnTo>
                      <a:pt x="150" y="18"/>
                    </a:lnTo>
                    <a:cubicBezTo>
                      <a:pt x="172" y="52"/>
                      <a:pt x="192" y="89"/>
                      <a:pt x="214" y="125"/>
                    </a:cubicBezTo>
                    <a:lnTo>
                      <a:pt x="214" y="125"/>
                    </a:lnTo>
                    <a:cubicBezTo>
                      <a:pt x="237" y="160"/>
                      <a:pt x="259" y="194"/>
                      <a:pt x="281" y="230"/>
                    </a:cubicBezTo>
                    <a:lnTo>
                      <a:pt x="281" y="230"/>
                    </a:lnTo>
                    <a:cubicBezTo>
                      <a:pt x="285" y="239"/>
                      <a:pt x="279" y="252"/>
                      <a:pt x="268" y="252"/>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10" name="Freeform 394">
                <a:extLst>
                  <a:ext uri="{FF2B5EF4-FFF2-40B4-BE49-F238E27FC236}">
                    <a16:creationId xmlns:a16="http://schemas.microsoft.com/office/drawing/2014/main" id="{940B3CAB-8D9A-5A49-9636-004CF5A81E7E}"/>
                  </a:ext>
                </a:extLst>
              </p:cNvPr>
              <p:cNvSpPr>
                <a:spLocks noChangeArrowheads="1"/>
              </p:cNvSpPr>
              <p:nvPr/>
            </p:nvSpPr>
            <p:spPr bwMode="auto">
              <a:xfrm>
                <a:off x="10217623" y="3935773"/>
                <a:ext cx="111270" cy="127367"/>
              </a:xfrm>
              <a:custGeom>
                <a:avLst/>
                <a:gdLst>
                  <a:gd name="T0" fmla="*/ 79 w 256"/>
                  <a:gd name="T1" fmla="*/ 76 h 292"/>
                  <a:gd name="T2" fmla="*/ 79 w 256"/>
                  <a:gd name="T3" fmla="*/ 76 h 292"/>
                  <a:gd name="T4" fmla="*/ 42 w 256"/>
                  <a:gd name="T5" fmla="*/ 50 h 292"/>
                  <a:gd name="T6" fmla="*/ 42 w 256"/>
                  <a:gd name="T7" fmla="*/ 50 h 292"/>
                  <a:gd name="T8" fmla="*/ 44 w 256"/>
                  <a:gd name="T9" fmla="*/ 92 h 292"/>
                  <a:gd name="T10" fmla="*/ 44 w 256"/>
                  <a:gd name="T11" fmla="*/ 92 h 292"/>
                  <a:gd name="T12" fmla="*/ 74 w 256"/>
                  <a:gd name="T13" fmla="*/ 76 h 292"/>
                  <a:gd name="T14" fmla="*/ 74 w 256"/>
                  <a:gd name="T15" fmla="*/ 76 h 292"/>
                  <a:gd name="T16" fmla="*/ 79 w 256"/>
                  <a:gd name="T17" fmla="*/ 76 h 292"/>
                  <a:gd name="T18" fmla="*/ 34 w 256"/>
                  <a:gd name="T19" fmla="*/ 8 h 292"/>
                  <a:gd name="T20" fmla="*/ 34 w 256"/>
                  <a:gd name="T21" fmla="*/ 8 h 292"/>
                  <a:gd name="T22" fmla="*/ 242 w 256"/>
                  <a:gd name="T23" fmla="*/ 137 h 292"/>
                  <a:gd name="T24" fmla="*/ 242 w 256"/>
                  <a:gd name="T25" fmla="*/ 137 h 292"/>
                  <a:gd name="T26" fmla="*/ 241 w 256"/>
                  <a:gd name="T27" fmla="*/ 163 h 292"/>
                  <a:gd name="T28" fmla="*/ 241 w 256"/>
                  <a:gd name="T29" fmla="*/ 163 h 292"/>
                  <a:gd name="T30" fmla="*/ 91 w 256"/>
                  <a:gd name="T31" fmla="*/ 229 h 292"/>
                  <a:gd name="T32" fmla="*/ 91 w 256"/>
                  <a:gd name="T33" fmla="*/ 229 h 292"/>
                  <a:gd name="T34" fmla="*/ 79 w 256"/>
                  <a:gd name="T35" fmla="*/ 209 h 292"/>
                  <a:gd name="T36" fmla="*/ 79 w 256"/>
                  <a:gd name="T37" fmla="*/ 209 h 292"/>
                  <a:gd name="T38" fmla="*/ 201 w 256"/>
                  <a:gd name="T39" fmla="*/ 149 h 292"/>
                  <a:gd name="T40" fmla="*/ 201 w 256"/>
                  <a:gd name="T41" fmla="*/ 149 h 292"/>
                  <a:gd name="T42" fmla="*/ 88 w 256"/>
                  <a:gd name="T43" fmla="*/ 83 h 292"/>
                  <a:gd name="T44" fmla="*/ 88 w 256"/>
                  <a:gd name="T45" fmla="*/ 83 h 292"/>
                  <a:gd name="T46" fmla="*/ 83 w 256"/>
                  <a:gd name="T47" fmla="*/ 98 h 292"/>
                  <a:gd name="T48" fmla="*/ 83 w 256"/>
                  <a:gd name="T49" fmla="*/ 98 h 292"/>
                  <a:gd name="T50" fmla="*/ 44 w 256"/>
                  <a:gd name="T51" fmla="*/ 115 h 292"/>
                  <a:gd name="T52" fmla="*/ 44 w 256"/>
                  <a:gd name="T53" fmla="*/ 115 h 292"/>
                  <a:gd name="T54" fmla="*/ 44 w 256"/>
                  <a:gd name="T55" fmla="*/ 145 h 292"/>
                  <a:gd name="T56" fmla="*/ 44 w 256"/>
                  <a:gd name="T57" fmla="*/ 145 h 292"/>
                  <a:gd name="T58" fmla="*/ 84 w 256"/>
                  <a:gd name="T59" fmla="*/ 122 h 292"/>
                  <a:gd name="T60" fmla="*/ 84 w 256"/>
                  <a:gd name="T61" fmla="*/ 122 h 292"/>
                  <a:gd name="T62" fmla="*/ 92 w 256"/>
                  <a:gd name="T63" fmla="*/ 141 h 292"/>
                  <a:gd name="T64" fmla="*/ 92 w 256"/>
                  <a:gd name="T65" fmla="*/ 141 h 292"/>
                  <a:gd name="T66" fmla="*/ 44 w 256"/>
                  <a:gd name="T67" fmla="*/ 166 h 292"/>
                  <a:gd name="T68" fmla="*/ 44 w 256"/>
                  <a:gd name="T69" fmla="*/ 166 h 292"/>
                  <a:gd name="T70" fmla="*/ 42 w 256"/>
                  <a:gd name="T71" fmla="*/ 174 h 292"/>
                  <a:gd name="T72" fmla="*/ 42 w 256"/>
                  <a:gd name="T73" fmla="*/ 174 h 292"/>
                  <a:gd name="T74" fmla="*/ 79 w 256"/>
                  <a:gd name="T75" fmla="*/ 167 h 292"/>
                  <a:gd name="T76" fmla="*/ 79 w 256"/>
                  <a:gd name="T77" fmla="*/ 167 h 292"/>
                  <a:gd name="T78" fmla="*/ 83 w 256"/>
                  <a:gd name="T79" fmla="*/ 186 h 292"/>
                  <a:gd name="T80" fmla="*/ 83 w 256"/>
                  <a:gd name="T81" fmla="*/ 186 h 292"/>
                  <a:gd name="T82" fmla="*/ 42 w 256"/>
                  <a:gd name="T83" fmla="*/ 192 h 292"/>
                  <a:gd name="T84" fmla="*/ 42 w 256"/>
                  <a:gd name="T85" fmla="*/ 192 h 292"/>
                  <a:gd name="T86" fmla="*/ 34 w 256"/>
                  <a:gd name="T87" fmla="*/ 270 h 292"/>
                  <a:gd name="T88" fmla="*/ 34 w 256"/>
                  <a:gd name="T89" fmla="*/ 270 h 292"/>
                  <a:gd name="T90" fmla="*/ 0 w 256"/>
                  <a:gd name="T91" fmla="*/ 267 h 292"/>
                  <a:gd name="T92" fmla="*/ 0 w 256"/>
                  <a:gd name="T93" fmla="*/ 267 h 292"/>
                  <a:gd name="T94" fmla="*/ 7 w 256"/>
                  <a:gd name="T95" fmla="*/ 142 h 292"/>
                  <a:gd name="T96" fmla="*/ 7 w 256"/>
                  <a:gd name="T97" fmla="*/ 142 h 292"/>
                  <a:gd name="T98" fmla="*/ 11 w 256"/>
                  <a:gd name="T99" fmla="*/ 19 h 292"/>
                  <a:gd name="T100" fmla="*/ 11 w 256"/>
                  <a:gd name="T101" fmla="*/ 19 h 292"/>
                  <a:gd name="T102" fmla="*/ 34 w 256"/>
                  <a:gd name="T103" fmla="*/ 8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6" h="292">
                    <a:moveTo>
                      <a:pt x="79" y="76"/>
                    </a:moveTo>
                    <a:lnTo>
                      <a:pt x="79" y="76"/>
                    </a:lnTo>
                    <a:cubicBezTo>
                      <a:pt x="66" y="69"/>
                      <a:pt x="54" y="58"/>
                      <a:pt x="42" y="50"/>
                    </a:cubicBezTo>
                    <a:lnTo>
                      <a:pt x="42" y="50"/>
                    </a:lnTo>
                    <a:cubicBezTo>
                      <a:pt x="42" y="63"/>
                      <a:pt x="44" y="78"/>
                      <a:pt x="44" y="92"/>
                    </a:cubicBezTo>
                    <a:lnTo>
                      <a:pt x="44" y="92"/>
                    </a:lnTo>
                    <a:cubicBezTo>
                      <a:pt x="53" y="86"/>
                      <a:pt x="63" y="80"/>
                      <a:pt x="74" y="76"/>
                    </a:cubicBezTo>
                    <a:lnTo>
                      <a:pt x="74" y="76"/>
                    </a:lnTo>
                    <a:cubicBezTo>
                      <a:pt x="77" y="76"/>
                      <a:pt x="78" y="76"/>
                      <a:pt x="79" y="76"/>
                    </a:cubicBezTo>
                    <a:close/>
                    <a:moveTo>
                      <a:pt x="34" y="8"/>
                    </a:moveTo>
                    <a:lnTo>
                      <a:pt x="34" y="8"/>
                    </a:lnTo>
                    <a:cubicBezTo>
                      <a:pt x="100" y="58"/>
                      <a:pt x="166" y="105"/>
                      <a:pt x="242" y="137"/>
                    </a:cubicBezTo>
                    <a:lnTo>
                      <a:pt x="242" y="137"/>
                    </a:lnTo>
                    <a:cubicBezTo>
                      <a:pt x="255" y="142"/>
                      <a:pt x="254" y="159"/>
                      <a:pt x="241" y="163"/>
                    </a:cubicBezTo>
                    <a:lnTo>
                      <a:pt x="241" y="163"/>
                    </a:lnTo>
                    <a:cubicBezTo>
                      <a:pt x="188" y="176"/>
                      <a:pt x="137" y="199"/>
                      <a:pt x="91" y="229"/>
                    </a:cubicBezTo>
                    <a:lnTo>
                      <a:pt x="91" y="229"/>
                    </a:lnTo>
                    <a:cubicBezTo>
                      <a:pt x="80" y="234"/>
                      <a:pt x="70" y="217"/>
                      <a:pt x="79" y="209"/>
                    </a:cubicBezTo>
                    <a:lnTo>
                      <a:pt x="79" y="209"/>
                    </a:lnTo>
                    <a:cubicBezTo>
                      <a:pt x="117" y="184"/>
                      <a:pt x="158" y="166"/>
                      <a:pt x="201" y="149"/>
                    </a:cubicBezTo>
                    <a:lnTo>
                      <a:pt x="201" y="149"/>
                    </a:lnTo>
                    <a:cubicBezTo>
                      <a:pt x="162" y="132"/>
                      <a:pt x="125" y="108"/>
                      <a:pt x="88" y="83"/>
                    </a:cubicBezTo>
                    <a:lnTo>
                      <a:pt x="88" y="83"/>
                    </a:lnTo>
                    <a:cubicBezTo>
                      <a:pt x="91" y="88"/>
                      <a:pt x="91" y="95"/>
                      <a:pt x="83" y="98"/>
                    </a:cubicBezTo>
                    <a:lnTo>
                      <a:pt x="83" y="98"/>
                    </a:lnTo>
                    <a:cubicBezTo>
                      <a:pt x="70" y="101"/>
                      <a:pt x="57" y="108"/>
                      <a:pt x="44" y="115"/>
                    </a:cubicBezTo>
                    <a:lnTo>
                      <a:pt x="44" y="115"/>
                    </a:lnTo>
                    <a:cubicBezTo>
                      <a:pt x="44" y="125"/>
                      <a:pt x="44" y="134"/>
                      <a:pt x="44" y="145"/>
                    </a:cubicBezTo>
                    <a:lnTo>
                      <a:pt x="44" y="145"/>
                    </a:lnTo>
                    <a:cubicBezTo>
                      <a:pt x="57" y="137"/>
                      <a:pt x="71" y="129"/>
                      <a:pt x="84" y="122"/>
                    </a:cubicBezTo>
                    <a:lnTo>
                      <a:pt x="84" y="122"/>
                    </a:lnTo>
                    <a:cubicBezTo>
                      <a:pt x="96" y="116"/>
                      <a:pt x="104" y="133"/>
                      <a:pt x="92" y="141"/>
                    </a:cubicBezTo>
                    <a:lnTo>
                      <a:pt x="92" y="141"/>
                    </a:lnTo>
                    <a:cubicBezTo>
                      <a:pt x="78" y="150"/>
                      <a:pt x="61" y="158"/>
                      <a:pt x="44" y="166"/>
                    </a:cubicBezTo>
                    <a:lnTo>
                      <a:pt x="44" y="166"/>
                    </a:lnTo>
                    <a:cubicBezTo>
                      <a:pt x="44" y="167"/>
                      <a:pt x="44" y="171"/>
                      <a:pt x="42" y="174"/>
                    </a:cubicBezTo>
                    <a:lnTo>
                      <a:pt x="42" y="174"/>
                    </a:lnTo>
                    <a:cubicBezTo>
                      <a:pt x="55" y="171"/>
                      <a:pt x="66" y="168"/>
                      <a:pt x="79" y="167"/>
                    </a:cubicBezTo>
                    <a:lnTo>
                      <a:pt x="79" y="167"/>
                    </a:lnTo>
                    <a:cubicBezTo>
                      <a:pt x="91" y="166"/>
                      <a:pt x="94" y="184"/>
                      <a:pt x="83" y="186"/>
                    </a:cubicBezTo>
                    <a:lnTo>
                      <a:pt x="83" y="186"/>
                    </a:lnTo>
                    <a:cubicBezTo>
                      <a:pt x="69" y="186"/>
                      <a:pt x="55" y="188"/>
                      <a:pt x="42" y="192"/>
                    </a:cubicBezTo>
                    <a:lnTo>
                      <a:pt x="42" y="192"/>
                    </a:lnTo>
                    <a:cubicBezTo>
                      <a:pt x="40" y="218"/>
                      <a:pt x="38" y="243"/>
                      <a:pt x="34" y="270"/>
                    </a:cubicBezTo>
                    <a:lnTo>
                      <a:pt x="34" y="270"/>
                    </a:lnTo>
                    <a:cubicBezTo>
                      <a:pt x="31" y="291"/>
                      <a:pt x="0" y="288"/>
                      <a:pt x="0" y="267"/>
                    </a:cubicBezTo>
                    <a:lnTo>
                      <a:pt x="0" y="267"/>
                    </a:lnTo>
                    <a:cubicBezTo>
                      <a:pt x="0" y="225"/>
                      <a:pt x="4" y="184"/>
                      <a:pt x="7" y="142"/>
                    </a:cubicBezTo>
                    <a:lnTo>
                      <a:pt x="7" y="142"/>
                    </a:lnTo>
                    <a:cubicBezTo>
                      <a:pt x="8" y="101"/>
                      <a:pt x="9" y="61"/>
                      <a:pt x="11" y="19"/>
                    </a:cubicBezTo>
                    <a:lnTo>
                      <a:pt x="11" y="19"/>
                    </a:lnTo>
                    <a:cubicBezTo>
                      <a:pt x="12" y="8"/>
                      <a:pt x="25" y="0"/>
                      <a:pt x="34" y="8"/>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11" name="Freeform 395">
                <a:extLst>
                  <a:ext uri="{FF2B5EF4-FFF2-40B4-BE49-F238E27FC236}">
                    <a16:creationId xmlns:a16="http://schemas.microsoft.com/office/drawing/2014/main" id="{EBA7A244-4FB6-694D-ABE4-95248DE9426F}"/>
                  </a:ext>
                </a:extLst>
              </p:cNvPr>
              <p:cNvSpPr>
                <a:spLocks noChangeArrowheads="1"/>
              </p:cNvSpPr>
              <p:nvPr/>
            </p:nvSpPr>
            <p:spPr bwMode="auto">
              <a:xfrm>
                <a:off x="10002403" y="3940166"/>
                <a:ext cx="124447" cy="117119"/>
              </a:xfrm>
              <a:custGeom>
                <a:avLst/>
                <a:gdLst>
                  <a:gd name="T0" fmla="*/ 94 w 287"/>
                  <a:gd name="T1" fmla="*/ 47 h 268"/>
                  <a:gd name="T2" fmla="*/ 94 w 287"/>
                  <a:gd name="T3" fmla="*/ 47 h 268"/>
                  <a:gd name="T4" fmla="*/ 50 w 287"/>
                  <a:gd name="T5" fmla="*/ 46 h 268"/>
                  <a:gd name="T6" fmla="*/ 50 w 287"/>
                  <a:gd name="T7" fmla="*/ 46 h 268"/>
                  <a:gd name="T8" fmla="*/ 75 w 287"/>
                  <a:gd name="T9" fmla="*/ 80 h 268"/>
                  <a:gd name="T10" fmla="*/ 75 w 287"/>
                  <a:gd name="T11" fmla="*/ 80 h 268"/>
                  <a:gd name="T12" fmla="*/ 90 w 287"/>
                  <a:gd name="T13" fmla="*/ 50 h 268"/>
                  <a:gd name="T14" fmla="*/ 90 w 287"/>
                  <a:gd name="T15" fmla="*/ 50 h 268"/>
                  <a:gd name="T16" fmla="*/ 94 w 287"/>
                  <a:gd name="T17" fmla="*/ 47 h 268"/>
                  <a:gd name="T18" fmla="*/ 18 w 287"/>
                  <a:gd name="T19" fmla="*/ 17 h 268"/>
                  <a:gd name="T20" fmla="*/ 18 w 287"/>
                  <a:gd name="T21" fmla="*/ 17 h 268"/>
                  <a:gd name="T22" fmla="*/ 264 w 287"/>
                  <a:gd name="T23" fmla="*/ 4 h 268"/>
                  <a:gd name="T24" fmla="*/ 264 w 287"/>
                  <a:gd name="T25" fmla="*/ 4 h 268"/>
                  <a:gd name="T26" fmla="*/ 277 w 287"/>
                  <a:gd name="T27" fmla="*/ 25 h 268"/>
                  <a:gd name="T28" fmla="*/ 277 w 287"/>
                  <a:gd name="T29" fmla="*/ 25 h 268"/>
                  <a:gd name="T30" fmla="*/ 191 w 287"/>
                  <a:gd name="T31" fmla="*/ 164 h 268"/>
                  <a:gd name="T32" fmla="*/ 191 w 287"/>
                  <a:gd name="T33" fmla="*/ 164 h 268"/>
                  <a:gd name="T34" fmla="*/ 172 w 287"/>
                  <a:gd name="T35" fmla="*/ 156 h 268"/>
                  <a:gd name="T36" fmla="*/ 172 w 287"/>
                  <a:gd name="T37" fmla="*/ 156 h 268"/>
                  <a:gd name="T38" fmla="*/ 236 w 287"/>
                  <a:gd name="T39" fmla="*/ 37 h 268"/>
                  <a:gd name="T40" fmla="*/ 236 w 287"/>
                  <a:gd name="T41" fmla="*/ 37 h 268"/>
                  <a:gd name="T42" fmla="*/ 106 w 287"/>
                  <a:gd name="T43" fmla="*/ 47 h 268"/>
                  <a:gd name="T44" fmla="*/ 106 w 287"/>
                  <a:gd name="T45" fmla="*/ 47 h 268"/>
                  <a:gd name="T46" fmla="*/ 110 w 287"/>
                  <a:gd name="T47" fmla="*/ 62 h 268"/>
                  <a:gd name="T48" fmla="*/ 110 w 287"/>
                  <a:gd name="T49" fmla="*/ 62 h 268"/>
                  <a:gd name="T50" fmla="*/ 88 w 287"/>
                  <a:gd name="T51" fmla="*/ 99 h 268"/>
                  <a:gd name="T52" fmla="*/ 88 w 287"/>
                  <a:gd name="T53" fmla="*/ 99 h 268"/>
                  <a:gd name="T54" fmla="*/ 105 w 287"/>
                  <a:gd name="T55" fmla="*/ 124 h 268"/>
                  <a:gd name="T56" fmla="*/ 105 w 287"/>
                  <a:gd name="T57" fmla="*/ 124 h 268"/>
                  <a:gd name="T58" fmla="*/ 126 w 287"/>
                  <a:gd name="T59" fmla="*/ 82 h 268"/>
                  <a:gd name="T60" fmla="*/ 126 w 287"/>
                  <a:gd name="T61" fmla="*/ 82 h 268"/>
                  <a:gd name="T62" fmla="*/ 143 w 287"/>
                  <a:gd name="T63" fmla="*/ 91 h 268"/>
                  <a:gd name="T64" fmla="*/ 143 w 287"/>
                  <a:gd name="T65" fmla="*/ 91 h 268"/>
                  <a:gd name="T66" fmla="*/ 117 w 287"/>
                  <a:gd name="T67" fmla="*/ 141 h 268"/>
                  <a:gd name="T68" fmla="*/ 117 w 287"/>
                  <a:gd name="T69" fmla="*/ 141 h 268"/>
                  <a:gd name="T70" fmla="*/ 120 w 287"/>
                  <a:gd name="T71" fmla="*/ 147 h 268"/>
                  <a:gd name="T72" fmla="*/ 120 w 287"/>
                  <a:gd name="T73" fmla="*/ 147 h 268"/>
                  <a:gd name="T74" fmla="*/ 147 w 287"/>
                  <a:gd name="T75" fmla="*/ 121 h 268"/>
                  <a:gd name="T76" fmla="*/ 147 w 287"/>
                  <a:gd name="T77" fmla="*/ 121 h 268"/>
                  <a:gd name="T78" fmla="*/ 160 w 287"/>
                  <a:gd name="T79" fmla="*/ 134 h 268"/>
                  <a:gd name="T80" fmla="*/ 160 w 287"/>
                  <a:gd name="T81" fmla="*/ 134 h 268"/>
                  <a:gd name="T82" fmla="*/ 131 w 287"/>
                  <a:gd name="T83" fmla="*/ 163 h 268"/>
                  <a:gd name="T84" fmla="*/ 131 w 287"/>
                  <a:gd name="T85" fmla="*/ 163 h 268"/>
                  <a:gd name="T86" fmla="*/ 168 w 287"/>
                  <a:gd name="T87" fmla="*/ 231 h 268"/>
                  <a:gd name="T88" fmla="*/ 168 w 287"/>
                  <a:gd name="T89" fmla="*/ 231 h 268"/>
                  <a:gd name="T90" fmla="*/ 140 w 287"/>
                  <a:gd name="T91" fmla="*/ 248 h 268"/>
                  <a:gd name="T92" fmla="*/ 140 w 287"/>
                  <a:gd name="T93" fmla="*/ 248 h 268"/>
                  <a:gd name="T94" fmla="*/ 73 w 287"/>
                  <a:gd name="T95" fmla="*/ 143 h 268"/>
                  <a:gd name="T96" fmla="*/ 73 w 287"/>
                  <a:gd name="T97" fmla="*/ 143 h 268"/>
                  <a:gd name="T98" fmla="*/ 5 w 287"/>
                  <a:gd name="T99" fmla="*/ 40 h 268"/>
                  <a:gd name="T100" fmla="*/ 5 w 287"/>
                  <a:gd name="T101" fmla="*/ 40 h 268"/>
                  <a:gd name="T102" fmla="*/ 18 w 287"/>
                  <a:gd name="T103" fmla="*/ 17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7" h="268">
                    <a:moveTo>
                      <a:pt x="94" y="47"/>
                    </a:moveTo>
                    <a:lnTo>
                      <a:pt x="94" y="47"/>
                    </a:lnTo>
                    <a:cubicBezTo>
                      <a:pt x="80" y="47"/>
                      <a:pt x="64" y="46"/>
                      <a:pt x="50" y="46"/>
                    </a:cubicBezTo>
                    <a:lnTo>
                      <a:pt x="50" y="46"/>
                    </a:lnTo>
                    <a:cubicBezTo>
                      <a:pt x="57" y="58"/>
                      <a:pt x="67" y="68"/>
                      <a:pt x="75" y="80"/>
                    </a:cubicBezTo>
                    <a:lnTo>
                      <a:pt x="75" y="80"/>
                    </a:lnTo>
                    <a:cubicBezTo>
                      <a:pt x="78" y="70"/>
                      <a:pt x="84" y="59"/>
                      <a:pt x="90" y="50"/>
                    </a:cubicBezTo>
                    <a:lnTo>
                      <a:pt x="90" y="50"/>
                    </a:lnTo>
                    <a:cubicBezTo>
                      <a:pt x="92" y="49"/>
                      <a:pt x="93" y="49"/>
                      <a:pt x="94" y="47"/>
                    </a:cubicBezTo>
                    <a:close/>
                    <a:moveTo>
                      <a:pt x="18" y="17"/>
                    </a:moveTo>
                    <a:lnTo>
                      <a:pt x="18" y="17"/>
                    </a:lnTo>
                    <a:cubicBezTo>
                      <a:pt x="101" y="20"/>
                      <a:pt x="182" y="21"/>
                      <a:pt x="264" y="4"/>
                    </a:cubicBezTo>
                    <a:lnTo>
                      <a:pt x="264" y="4"/>
                    </a:lnTo>
                    <a:cubicBezTo>
                      <a:pt x="277" y="0"/>
                      <a:pt x="286" y="15"/>
                      <a:pt x="277" y="25"/>
                    </a:cubicBezTo>
                    <a:lnTo>
                      <a:pt x="277" y="25"/>
                    </a:lnTo>
                    <a:cubicBezTo>
                      <a:pt x="241" y="67"/>
                      <a:pt x="212" y="114"/>
                      <a:pt x="191" y="164"/>
                    </a:cubicBezTo>
                    <a:lnTo>
                      <a:pt x="191" y="164"/>
                    </a:lnTo>
                    <a:cubicBezTo>
                      <a:pt x="186" y="176"/>
                      <a:pt x="168" y="168"/>
                      <a:pt x="172" y="156"/>
                    </a:cubicBezTo>
                    <a:lnTo>
                      <a:pt x="172" y="156"/>
                    </a:lnTo>
                    <a:cubicBezTo>
                      <a:pt x="189" y="114"/>
                      <a:pt x="210" y="74"/>
                      <a:pt x="236" y="37"/>
                    </a:cubicBezTo>
                    <a:lnTo>
                      <a:pt x="236" y="37"/>
                    </a:lnTo>
                    <a:cubicBezTo>
                      <a:pt x="193" y="45"/>
                      <a:pt x="149" y="46"/>
                      <a:pt x="106" y="47"/>
                    </a:cubicBezTo>
                    <a:lnTo>
                      <a:pt x="106" y="47"/>
                    </a:lnTo>
                    <a:cubicBezTo>
                      <a:pt x="111" y="50"/>
                      <a:pt x="114" y="55"/>
                      <a:pt x="110" y="62"/>
                    </a:cubicBezTo>
                    <a:lnTo>
                      <a:pt x="110" y="62"/>
                    </a:lnTo>
                    <a:cubicBezTo>
                      <a:pt x="101" y="72"/>
                      <a:pt x="93" y="86"/>
                      <a:pt x="88" y="99"/>
                    </a:cubicBezTo>
                    <a:lnTo>
                      <a:pt x="88" y="99"/>
                    </a:lnTo>
                    <a:cubicBezTo>
                      <a:pt x="93" y="107"/>
                      <a:pt x="99" y="114"/>
                      <a:pt x="105" y="124"/>
                    </a:cubicBezTo>
                    <a:lnTo>
                      <a:pt x="105" y="124"/>
                    </a:lnTo>
                    <a:cubicBezTo>
                      <a:pt x="111" y="109"/>
                      <a:pt x="119" y="96"/>
                      <a:pt x="126" y="82"/>
                    </a:cubicBezTo>
                    <a:lnTo>
                      <a:pt x="126" y="82"/>
                    </a:lnTo>
                    <a:cubicBezTo>
                      <a:pt x="131" y="70"/>
                      <a:pt x="147" y="80"/>
                      <a:pt x="143" y="91"/>
                    </a:cubicBezTo>
                    <a:lnTo>
                      <a:pt x="143" y="91"/>
                    </a:lnTo>
                    <a:cubicBezTo>
                      <a:pt x="136" y="109"/>
                      <a:pt x="126" y="125"/>
                      <a:pt x="117" y="141"/>
                    </a:cubicBezTo>
                    <a:lnTo>
                      <a:pt x="117" y="141"/>
                    </a:lnTo>
                    <a:cubicBezTo>
                      <a:pt x="118" y="142"/>
                      <a:pt x="119" y="145"/>
                      <a:pt x="120" y="147"/>
                    </a:cubicBezTo>
                    <a:lnTo>
                      <a:pt x="120" y="147"/>
                    </a:lnTo>
                    <a:cubicBezTo>
                      <a:pt x="128" y="138"/>
                      <a:pt x="138" y="129"/>
                      <a:pt x="147" y="121"/>
                    </a:cubicBezTo>
                    <a:lnTo>
                      <a:pt x="147" y="121"/>
                    </a:lnTo>
                    <a:cubicBezTo>
                      <a:pt x="156" y="113"/>
                      <a:pt x="169" y="128"/>
                      <a:pt x="160" y="134"/>
                    </a:cubicBezTo>
                    <a:lnTo>
                      <a:pt x="160" y="134"/>
                    </a:lnTo>
                    <a:cubicBezTo>
                      <a:pt x="149" y="143"/>
                      <a:pt x="140" y="153"/>
                      <a:pt x="131" y="163"/>
                    </a:cubicBezTo>
                    <a:lnTo>
                      <a:pt x="131" y="163"/>
                    </a:lnTo>
                    <a:cubicBezTo>
                      <a:pt x="144" y="185"/>
                      <a:pt x="157" y="208"/>
                      <a:pt x="168" y="231"/>
                    </a:cubicBezTo>
                    <a:lnTo>
                      <a:pt x="168" y="231"/>
                    </a:lnTo>
                    <a:cubicBezTo>
                      <a:pt x="178" y="250"/>
                      <a:pt x="152" y="267"/>
                      <a:pt x="140" y="248"/>
                    </a:cubicBezTo>
                    <a:lnTo>
                      <a:pt x="140" y="248"/>
                    </a:lnTo>
                    <a:cubicBezTo>
                      <a:pt x="115" y="214"/>
                      <a:pt x="96" y="177"/>
                      <a:pt x="73" y="143"/>
                    </a:cubicBezTo>
                    <a:lnTo>
                      <a:pt x="73" y="143"/>
                    </a:lnTo>
                    <a:cubicBezTo>
                      <a:pt x="51" y="109"/>
                      <a:pt x="27" y="74"/>
                      <a:pt x="5" y="40"/>
                    </a:cubicBezTo>
                    <a:lnTo>
                      <a:pt x="5" y="40"/>
                    </a:lnTo>
                    <a:cubicBezTo>
                      <a:pt x="0" y="30"/>
                      <a:pt x="7" y="16"/>
                      <a:pt x="18" y="17"/>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12" name="Freeform 396">
                <a:extLst>
                  <a:ext uri="{FF2B5EF4-FFF2-40B4-BE49-F238E27FC236}">
                    <a16:creationId xmlns:a16="http://schemas.microsoft.com/office/drawing/2014/main" id="{85EF3D6F-D877-D745-9B4A-956A313F86D9}"/>
                  </a:ext>
                </a:extLst>
              </p:cNvPr>
              <p:cNvSpPr>
                <a:spLocks noChangeArrowheads="1"/>
              </p:cNvSpPr>
              <p:nvPr/>
            </p:nvSpPr>
            <p:spPr bwMode="auto">
              <a:xfrm>
                <a:off x="9794504" y="3932846"/>
                <a:ext cx="121519" cy="124439"/>
              </a:xfrm>
              <a:custGeom>
                <a:avLst/>
                <a:gdLst>
                  <a:gd name="T0" fmla="*/ 61 w 277"/>
                  <a:gd name="T1" fmla="*/ 188 h 285"/>
                  <a:gd name="T2" fmla="*/ 61 w 277"/>
                  <a:gd name="T3" fmla="*/ 188 h 285"/>
                  <a:gd name="T4" fmla="*/ 64 w 277"/>
                  <a:gd name="T5" fmla="*/ 233 h 285"/>
                  <a:gd name="T6" fmla="*/ 64 w 277"/>
                  <a:gd name="T7" fmla="*/ 233 h 285"/>
                  <a:gd name="T8" fmla="*/ 96 w 277"/>
                  <a:gd name="T9" fmla="*/ 205 h 285"/>
                  <a:gd name="T10" fmla="*/ 96 w 277"/>
                  <a:gd name="T11" fmla="*/ 205 h 285"/>
                  <a:gd name="T12" fmla="*/ 65 w 277"/>
                  <a:gd name="T13" fmla="*/ 192 h 285"/>
                  <a:gd name="T14" fmla="*/ 65 w 277"/>
                  <a:gd name="T15" fmla="*/ 192 h 285"/>
                  <a:gd name="T16" fmla="*/ 61 w 277"/>
                  <a:gd name="T17" fmla="*/ 188 h 285"/>
                  <a:gd name="T18" fmla="*/ 38 w 277"/>
                  <a:gd name="T19" fmla="*/ 267 h 285"/>
                  <a:gd name="T20" fmla="*/ 38 w 277"/>
                  <a:gd name="T21" fmla="*/ 267 h 285"/>
                  <a:gd name="T22" fmla="*/ 4 w 277"/>
                  <a:gd name="T23" fmla="*/ 24 h 285"/>
                  <a:gd name="T24" fmla="*/ 4 w 277"/>
                  <a:gd name="T25" fmla="*/ 24 h 285"/>
                  <a:gd name="T26" fmla="*/ 25 w 277"/>
                  <a:gd name="T27" fmla="*/ 8 h 285"/>
                  <a:gd name="T28" fmla="*/ 25 w 277"/>
                  <a:gd name="T29" fmla="*/ 8 h 285"/>
                  <a:gd name="T30" fmla="*/ 170 w 277"/>
                  <a:gd name="T31" fmla="*/ 82 h 285"/>
                  <a:gd name="T32" fmla="*/ 170 w 277"/>
                  <a:gd name="T33" fmla="*/ 82 h 285"/>
                  <a:gd name="T34" fmla="*/ 164 w 277"/>
                  <a:gd name="T35" fmla="*/ 103 h 285"/>
                  <a:gd name="T36" fmla="*/ 164 w 277"/>
                  <a:gd name="T37" fmla="*/ 103 h 285"/>
                  <a:gd name="T38" fmla="*/ 39 w 277"/>
                  <a:gd name="T39" fmla="*/ 48 h 285"/>
                  <a:gd name="T40" fmla="*/ 39 w 277"/>
                  <a:gd name="T41" fmla="*/ 48 h 285"/>
                  <a:gd name="T42" fmla="*/ 60 w 277"/>
                  <a:gd name="T43" fmla="*/ 178 h 285"/>
                  <a:gd name="T44" fmla="*/ 60 w 277"/>
                  <a:gd name="T45" fmla="*/ 178 h 285"/>
                  <a:gd name="T46" fmla="*/ 75 w 277"/>
                  <a:gd name="T47" fmla="*/ 171 h 285"/>
                  <a:gd name="T48" fmla="*/ 75 w 277"/>
                  <a:gd name="T49" fmla="*/ 171 h 285"/>
                  <a:gd name="T50" fmla="*/ 114 w 277"/>
                  <a:gd name="T51" fmla="*/ 190 h 285"/>
                  <a:gd name="T52" fmla="*/ 114 w 277"/>
                  <a:gd name="T53" fmla="*/ 190 h 285"/>
                  <a:gd name="T54" fmla="*/ 136 w 277"/>
                  <a:gd name="T55" fmla="*/ 171 h 285"/>
                  <a:gd name="T56" fmla="*/ 136 w 277"/>
                  <a:gd name="T57" fmla="*/ 171 h 285"/>
                  <a:gd name="T58" fmla="*/ 93 w 277"/>
                  <a:gd name="T59" fmla="*/ 154 h 285"/>
                  <a:gd name="T60" fmla="*/ 93 w 277"/>
                  <a:gd name="T61" fmla="*/ 154 h 285"/>
                  <a:gd name="T62" fmla="*/ 101 w 277"/>
                  <a:gd name="T63" fmla="*/ 137 h 285"/>
                  <a:gd name="T64" fmla="*/ 101 w 277"/>
                  <a:gd name="T65" fmla="*/ 137 h 285"/>
                  <a:gd name="T66" fmla="*/ 152 w 277"/>
                  <a:gd name="T67" fmla="*/ 158 h 285"/>
                  <a:gd name="T68" fmla="*/ 152 w 277"/>
                  <a:gd name="T69" fmla="*/ 158 h 285"/>
                  <a:gd name="T70" fmla="*/ 159 w 277"/>
                  <a:gd name="T71" fmla="*/ 154 h 285"/>
                  <a:gd name="T72" fmla="*/ 159 w 277"/>
                  <a:gd name="T73" fmla="*/ 154 h 285"/>
                  <a:gd name="T74" fmla="*/ 131 w 277"/>
                  <a:gd name="T75" fmla="*/ 130 h 285"/>
                  <a:gd name="T76" fmla="*/ 131 w 277"/>
                  <a:gd name="T77" fmla="*/ 130 h 285"/>
                  <a:gd name="T78" fmla="*/ 143 w 277"/>
                  <a:gd name="T79" fmla="*/ 116 h 285"/>
                  <a:gd name="T80" fmla="*/ 143 w 277"/>
                  <a:gd name="T81" fmla="*/ 116 h 285"/>
                  <a:gd name="T82" fmla="*/ 173 w 277"/>
                  <a:gd name="T83" fmla="*/ 142 h 285"/>
                  <a:gd name="T84" fmla="*/ 173 w 277"/>
                  <a:gd name="T85" fmla="*/ 142 h 285"/>
                  <a:gd name="T86" fmla="*/ 239 w 277"/>
                  <a:gd name="T87" fmla="*/ 99 h 285"/>
                  <a:gd name="T88" fmla="*/ 239 w 277"/>
                  <a:gd name="T89" fmla="*/ 99 h 285"/>
                  <a:gd name="T90" fmla="*/ 257 w 277"/>
                  <a:gd name="T91" fmla="*/ 127 h 285"/>
                  <a:gd name="T92" fmla="*/ 257 w 277"/>
                  <a:gd name="T93" fmla="*/ 127 h 285"/>
                  <a:gd name="T94" fmla="*/ 159 w 277"/>
                  <a:gd name="T95" fmla="*/ 201 h 285"/>
                  <a:gd name="T96" fmla="*/ 159 w 277"/>
                  <a:gd name="T97" fmla="*/ 201 h 285"/>
                  <a:gd name="T98" fmla="*/ 60 w 277"/>
                  <a:gd name="T99" fmla="*/ 278 h 285"/>
                  <a:gd name="T100" fmla="*/ 60 w 277"/>
                  <a:gd name="T101" fmla="*/ 278 h 285"/>
                  <a:gd name="T102" fmla="*/ 38 w 277"/>
                  <a:gd name="T103" fmla="*/ 267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7" h="285">
                    <a:moveTo>
                      <a:pt x="61" y="188"/>
                    </a:moveTo>
                    <a:lnTo>
                      <a:pt x="61" y="188"/>
                    </a:lnTo>
                    <a:cubicBezTo>
                      <a:pt x="63" y="203"/>
                      <a:pt x="64" y="219"/>
                      <a:pt x="64" y="233"/>
                    </a:cubicBezTo>
                    <a:lnTo>
                      <a:pt x="64" y="233"/>
                    </a:lnTo>
                    <a:cubicBezTo>
                      <a:pt x="75" y="224"/>
                      <a:pt x="85" y="215"/>
                      <a:pt x="96" y="205"/>
                    </a:cubicBezTo>
                    <a:lnTo>
                      <a:pt x="96" y="205"/>
                    </a:lnTo>
                    <a:cubicBezTo>
                      <a:pt x="85" y="203"/>
                      <a:pt x="75" y="197"/>
                      <a:pt x="65" y="192"/>
                    </a:cubicBezTo>
                    <a:lnTo>
                      <a:pt x="65" y="192"/>
                    </a:lnTo>
                    <a:cubicBezTo>
                      <a:pt x="64" y="191"/>
                      <a:pt x="61" y="190"/>
                      <a:pt x="61" y="188"/>
                    </a:cubicBezTo>
                    <a:close/>
                    <a:moveTo>
                      <a:pt x="38" y="267"/>
                    </a:moveTo>
                    <a:lnTo>
                      <a:pt x="38" y="267"/>
                    </a:lnTo>
                    <a:cubicBezTo>
                      <a:pt x="34" y="184"/>
                      <a:pt x="27" y="103"/>
                      <a:pt x="4" y="24"/>
                    </a:cubicBezTo>
                    <a:lnTo>
                      <a:pt x="4" y="24"/>
                    </a:lnTo>
                    <a:cubicBezTo>
                      <a:pt x="0" y="11"/>
                      <a:pt x="13" y="0"/>
                      <a:pt x="25" y="8"/>
                    </a:cubicBezTo>
                    <a:lnTo>
                      <a:pt x="25" y="8"/>
                    </a:lnTo>
                    <a:cubicBezTo>
                      <a:pt x="68" y="41"/>
                      <a:pt x="118" y="65"/>
                      <a:pt x="170" y="82"/>
                    </a:cubicBezTo>
                    <a:lnTo>
                      <a:pt x="170" y="82"/>
                    </a:lnTo>
                    <a:cubicBezTo>
                      <a:pt x="181" y="84"/>
                      <a:pt x="176" y="106"/>
                      <a:pt x="164" y="103"/>
                    </a:cubicBezTo>
                    <a:lnTo>
                      <a:pt x="164" y="103"/>
                    </a:lnTo>
                    <a:cubicBezTo>
                      <a:pt x="119" y="90"/>
                      <a:pt x="78" y="70"/>
                      <a:pt x="39" y="48"/>
                    </a:cubicBezTo>
                    <a:lnTo>
                      <a:pt x="39" y="48"/>
                    </a:lnTo>
                    <a:cubicBezTo>
                      <a:pt x="51" y="90"/>
                      <a:pt x="56" y="134"/>
                      <a:pt x="60" y="178"/>
                    </a:cubicBezTo>
                    <a:lnTo>
                      <a:pt x="60" y="178"/>
                    </a:lnTo>
                    <a:cubicBezTo>
                      <a:pt x="63" y="171"/>
                      <a:pt x="68" y="167"/>
                      <a:pt x="75" y="171"/>
                    </a:cubicBezTo>
                    <a:lnTo>
                      <a:pt x="75" y="171"/>
                    </a:lnTo>
                    <a:cubicBezTo>
                      <a:pt x="86" y="179"/>
                      <a:pt x="99" y="186"/>
                      <a:pt x="114" y="190"/>
                    </a:cubicBezTo>
                    <a:lnTo>
                      <a:pt x="114" y="190"/>
                    </a:lnTo>
                    <a:cubicBezTo>
                      <a:pt x="121" y="184"/>
                      <a:pt x="128" y="178"/>
                      <a:pt x="136" y="171"/>
                    </a:cubicBezTo>
                    <a:lnTo>
                      <a:pt x="136" y="171"/>
                    </a:lnTo>
                    <a:cubicBezTo>
                      <a:pt x="121" y="166"/>
                      <a:pt x="107" y="161"/>
                      <a:pt x="93" y="154"/>
                    </a:cubicBezTo>
                    <a:lnTo>
                      <a:pt x="93" y="154"/>
                    </a:lnTo>
                    <a:cubicBezTo>
                      <a:pt x="80" y="150"/>
                      <a:pt x="89" y="133"/>
                      <a:pt x="101" y="137"/>
                    </a:cubicBezTo>
                    <a:lnTo>
                      <a:pt x="101" y="137"/>
                    </a:lnTo>
                    <a:cubicBezTo>
                      <a:pt x="119" y="142"/>
                      <a:pt x="136" y="150"/>
                      <a:pt x="152" y="158"/>
                    </a:cubicBezTo>
                    <a:lnTo>
                      <a:pt x="152" y="158"/>
                    </a:lnTo>
                    <a:cubicBezTo>
                      <a:pt x="155" y="157"/>
                      <a:pt x="157" y="155"/>
                      <a:pt x="159" y="154"/>
                    </a:cubicBezTo>
                    <a:lnTo>
                      <a:pt x="159" y="154"/>
                    </a:lnTo>
                    <a:cubicBezTo>
                      <a:pt x="149" y="146"/>
                      <a:pt x="140" y="138"/>
                      <a:pt x="131" y="130"/>
                    </a:cubicBezTo>
                    <a:lnTo>
                      <a:pt x="131" y="130"/>
                    </a:lnTo>
                    <a:cubicBezTo>
                      <a:pt x="122" y="121"/>
                      <a:pt x="134" y="107"/>
                      <a:pt x="143" y="116"/>
                    </a:cubicBezTo>
                    <a:lnTo>
                      <a:pt x="143" y="116"/>
                    </a:lnTo>
                    <a:cubicBezTo>
                      <a:pt x="152" y="125"/>
                      <a:pt x="163" y="134"/>
                      <a:pt x="173" y="142"/>
                    </a:cubicBezTo>
                    <a:lnTo>
                      <a:pt x="173" y="142"/>
                    </a:lnTo>
                    <a:cubicBezTo>
                      <a:pt x="194" y="127"/>
                      <a:pt x="216" y="112"/>
                      <a:pt x="239" y="99"/>
                    </a:cubicBezTo>
                    <a:lnTo>
                      <a:pt x="239" y="99"/>
                    </a:lnTo>
                    <a:cubicBezTo>
                      <a:pt x="257" y="88"/>
                      <a:pt x="276" y="112"/>
                      <a:pt x="257" y="127"/>
                    </a:cubicBezTo>
                    <a:lnTo>
                      <a:pt x="257" y="127"/>
                    </a:lnTo>
                    <a:cubicBezTo>
                      <a:pt x="226" y="153"/>
                      <a:pt x="191" y="176"/>
                      <a:pt x="159" y="201"/>
                    </a:cubicBezTo>
                    <a:lnTo>
                      <a:pt x="159" y="201"/>
                    </a:lnTo>
                    <a:cubicBezTo>
                      <a:pt x="126" y="226"/>
                      <a:pt x="93" y="253"/>
                      <a:pt x="60" y="278"/>
                    </a:cubicBezTo>
                    <a:lnTo>
                      <a:pt x="60" y="278"/>
                    </a:lnTo>
                    <a:cubicBezTo>
                      <a:pt x="52" y="284"/>
                      <a:pt x="38" y="278"/>
                      <a:pt x="38" y="267"/>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13" name="Freeform 397">
                <a:extLst>
                  <a:ext uri="{FF2B5EF4-FFF2-40B4-BE49-F238E27FC236}">
                    <a16:creationId xmlns:a16="http://schemas.microsoft.com/office/drawing/2014/main" id="{C321DA60-2049-F84A-9CCD-D55A9BD7B2D1}"/>
                  </a:ext>
                </a:extLst>
              </p:cNvPr>
              <p:cNvSpPr>
                <a:spLocks noChangeArrowheads="1"/>
              </p:cNvSpPr>
              <p:nvPr/>
            </p:nvSpPr>
            <p:spPr bwMode="auto">
              <a:xfrm>
                <a:off x="9372849" y="3929918"/>
                <a:ext cx="117126" cy="127367"/>
              </a:xfrm>
              <a:custGeom>
                <a:avLst/>
                <a:gdLst>
                  <a:gd name="T0" fmla="*/ 168 w 269"/>
                  <a:gd name="T1" fmla="*/ 208 h 291"/>
                  <a:gd name="T2" fmla="*/ 168 w 269"/>
                  <a:gd name="T3" fmla="*/ 208 h 291"/>
                  <a:gd name="T4" fmla="*/ 202 w 269"/>
                  <a:gd name="T5" fmla="*/ 240 h 291"/>
                  <a:gd name="T6" fmla="*/ 202 w 269"/>
                  <a:gd name="T7" fmla="*/ 240 h 291"/>
                  <a:gd name="T8" fmla="*/ 203 w 269"/>
                  <a:gd name="T9" fmla="*/ 198 h 291"/>
                  <a:gd name="T10" fmla="*/ 203 w 269"/>
                  <a:gd name="T11" fmla="*/ 198 h 291"/>
                  <a:gd name="T12" fmla="*/ 173 w 269"/>
                  <a:gd name="T13" fmla="*/ 209 h 291"/>
                  <a:gd name="T14" fmla="*/ 173 w 269"/>
                  <a:gd name="T15" fmla="*/ 209 h 291"/>
                  <a:gd name="T16" fmla="*/ 168 w 269"/>
                  <a:gd name="T17" fmla="*/ 208 h 291"/>
                  <a:gd name="T18" fmla="*/ 206 w 269"/>
                  <a:gd name="T19" fmla="*/ 282 h 291"/>
                  <a:gd name="T20" fmla="*/ 206 w 269"/>
                  <a:gd name="T21" fmla="*/ 282 h 291"/>
                  <a:gd name="T22" fmla="*/ 11 w 269"/>
                  <a:gd name="T23" fmla="*/ 132 h 291"/>
                  <a:gd name="T24" fmla="*/ 11 w 269"/>
                  <a:gd name="T25" fmla="*/ 132 h 291"/>
                  <a:gd name="T26" fmla="*/ 15 w 269"/>
                  <a:gd name="T27" fmla="*/ 107 h 291"/>
                  <a:gd name="T28" fmla="*/ 15 w 269"/>
                  <a:gd name="T29" fmla="*/ 107 h 291"/>
                  <a:gd name="T30" fmla="*/ 170 w 269"/>
                  <a:gd name="T31" fmla="*/ 57 h 291"/>
                  <a:gd name="T32" fmla="*/ 170 w 269"/>
                  <a:gd name="T33" fmla="*/ 57 h 291"/>
                  <a:gd name="T34" fmla="*/ 180 w 269"/>
                  <a:gd name="T35" fmla="*/ 75 h 291"/>
                  <a:gd name="T36" fmla="*/ 180 w 269"/>
                  <a:gd name="T37" fmla="*/ 75 h 291"/>
                  <a:gd name="T38" fmla="*/ 53 w 269"/>
                  <a:gd name="T39" fmla="*/ 125 h 291"/>
                  <a:gd name="T40" fmla="*/ 53 w 269"/>
                  <a:gd name="T41" fmla="*/ 125 h 291"/>
                  <a:gd name="T42" fmla="*/ 159 w 269"/>
                  <a:gd name="T43" fmla="*/ 201 h 291"/>
                  <a:gd name="T44" fmla="*/ 159 w 269"/>
                  <a:gd name="T45" fmla="*/ 201 h 291"/>
                  <a:gd name="T46" fmla="*/ 165 w 269"/>
                  <a:gd name="T47" fmla="*/ 188 h 291"/>
                  <a:gd name="T48" fmla="*/ 165 w 269"/>
                  <a:gd name="T49" fmla="*/ 188 h 291"/>
                  <a:gd name="T50" fmla="*/ 206 w 269"/>
                  <a:gd name="T51" fmla="*/ 174 h 291"/>
                  <a:gd name="T52" fmla="*/ 206 w 269"/>
                  <a:gd name="T53" fmla="*/ 174 h 291"/>
                  <a:gd name="T54" fmla="*/ 210 w 269"/>
                  <a:gd name="T55" fmla="*/ 145 h 291"/>
                  <a:gd name="T56" fmla="*/ 210 w 269"/>
                  <a:gd name="T57" fmla="*/ 145 h 291"/>
                  <a:gd name="T58" fmla="*/ 166 w 269"/>
                  <a:gd name="T59" fmla="*/ 163 h 291"/>
                  <a:gd name="T60" fmla="*/ 166 w 269"/>
                  <a:gd name="T61" fmla="*/ 163 h 291"/>
                  <a:gd name="T62" fmla="*/ 160 w 269"/>
                  <a:gd name="T63" fmla="*/ 145 h 291"/>
                  <a:gd name="T64" fmla="*/ 160 w 269"/>
                  <a:gd name="T65" fmla="*/ 145 h 291"/>
                  <a:gd name="T66" fmla="*/ 211 w 269"/>
                  <a:gd name="T67" fmla="*/ 125 h 291"/>
                  <a:gd name="T68" fmla="*/ 211 w 269"/>
                  <a:gd name="T69" fmla="*/ 125 h 291"/>
                  <a:gd name="T70" fmla="*/ 214 w 269"/>
                  <a:gd name="T71" fmla="*/ 116 h 291"/>
                  <a:gd name="T72" fmla="*/ 214 w 269"/>
                  <a:gd name="T73" fmla="*/ 116 h 291"/>
                  <a:gd name="T74" fmla="*/ 176 w 269"/>
                  <a:gd name="T75" fmla="*/ 120 h 291"/>
                  <a:gd name="T76" fmla="*/ 176 w 269"/>
                  <a:gd name="T77" fmla="*/ 120 h 291"/>
                  <a:gd name="T78" fmla="*/ 174 w 269"/>
                  <a:gd name="T79" fmla="*/ 100 h 291"/>
                  <a:gd name="T80" fmla="*/ 174 w 269"/>
                  <a:gd name="T81" fmla="*/ 100 h 291"/>
                  <a:gd name="T82" fmla="*/ 215 w 269"/>
                  <a:gd name="T83" fmla="*/ 98 h 291"/>
                  <a:gd name="T84" fmla="*/ 215 w 269"/>
                  <a:gd name="T85" fmla="*/ 98 h 291"/>
                  <a:gd name="T86" fmla="*/ 232 w 269"/>
                  <a:gd name="T87" fmla="*/ 21 h 291"/>
                  <a:gd name="T88" fmla="*/ 232 w 269"/>
                  <a:gd name="T89" fmla="*/ 21 h 291"/>
                  <a:gd name="T90" fmla="*/ 265 w 269"/>
                  <a:gd name="T91" fmla="*/ 28 h 291"/>
                  <a:gd name="T92" fmla="*/ 265 w 269"/>
                  <a:gd name="T93" fmla="*/ 28 h 291"/>
                  <a:gd name="T94" fmla="*/ 247 w 269"/>
                  <a:gd name="T95" fmla="*/ 150 h 291"/>
                  <a:gd name="T96" fmla="*/ 247 w 269"/>
                  <a:gd name="T97" fmla="*/ 150 h 291"/>
                  <a:gd name="T98" fmla="*/ 230 w 269"/>
                  <a:gd name="T99" fmla="*/ 274 h 291"/>
                  <a:gd name="T100" fmla="*/ 230 w 269"/>
                  <a:gd name="T101" fmla="*/ 274 h 291"/>
                  <a:gd name="T102" fmla="*/ 206 w 269"/>
                  <a:gd name="T103" fmla="*/ 282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69" h="291">
                    <a:moveTo>
                      <a:pt x="168" y="208"/>
                    </a:moveTo>
                    <a:lnTo>
                      <a:pt x="168" y="208"/>
                    </a:lnTo>
                    <a:cubicBezTo>
                      <a:pt x="178" y="219"/>
                      <a:pt x="190" y="229"/>
                      <a:pt x="202" y="240"/>
                    </a:cubicBezTo>
                    <a:lnTo>
                      <a:pt x="202" y="240"/>
                    </a:lnTo>
                    <a:cubicBezTo>
                      <a:pt x="202" y="226"/>
                      <a:pt x="203" y="211"/>
                      <a:pt x="203" y="198"/>
                    </a:cubicBezTo>
                    <a:lnTo>
                      <a:pt x="203" y="198"/>
                    </a:lnTo>
                    <a:cubicBezTo>
                      <a:pt x="194" y="203"/>
                      <a:pt x="184" y="207"/>
                      <a:pt x="173" y="209"/>
                    </a:cubicBezTo>
                    <a:lnTo>
                      <a:pt x="173" y="209"/>
                    </a:lnTo>
                    <a:cubicBezTo>
                      <a:pt x="170" y="209"/>
                      <a:pt x="169" y="209"/>
                      <a:pt x="168" y="208"/>
                    </a:cubicBezTo>
                    <a:close/>
                    <a:moveTo>
                      <a:pt x="206" y="282"/>
                    </a:moveTo>
                    <a:lnTo>
                      <a:pt x="206" y="282"/>
                    </a:lnTo>
                    <a:cubicBezTo>
                      <a:pt x="144" y="226"/>
                      <a:pt x="84" y="171"/>
                      <a:pt x="11" y="132"/>
                    </a:cubicBezTo>
                    <a:lnTo>
                      <a:pt x="11" y="132"/>
                    </a:lnTo>
                    <a:cubicBezTo>
                      <a:pt x="0" y="125"/>
                      <a:pt x="2" y="108"/>
                      <a:pt x="15" y="107"/>
                    </a:cubicBezTo>
                    <a:lnTo>
                      <a:pt x="15" y="107"/>
                    </a:lnTo>
                    <a:cubicBezTo>
                      <a:pt x="69" y="99"/>
                      <a:pt x="122" y="82"/>
                      <a:pt x="170" y="57"/>
                    </a:cubicBezTo>
                    <a:lnTo>
                      <a:pt x="170" y="57"/>
                    </a:lnTo>
                    <a:cubicBezTo>
                      <a:pt x="182" y="52"/>
                      <a:pt x="190" y="70"/>
                      <a:pt x="180" y="75"/>
                    </a:cubicBezTo>
                    <a:lnTo>
                      <a:pt x="180" y="75"/>
                    </a:lnTo>
                    <a:cubicBezTo>
                      <a:pt x="140" y="98"/>
                      <a:pt x="97" y="113"/>
                      <a:pt x="53" y="125"/>
                    </a:cubicBezTo>
                    <a:lnTo>
                      <a:pt x="53" y="125"/>
                    </a:lnTo>
                    <a:cubicBezTo>
                      <a:pt x="90" y="148"/>
                      <a:pt x="126" y="174"/>
                      <a:pt x="159" y="201"/>
                    </a:cubicBezTo>
                    <a:lnTo>
                      <a:pt x="159" y="201"/>
                    </a:lnTo>
                    <a:cubicBezTo>
                      <a:pt x="157" y="196"/>
                      <a:pt x="157" y="191"/>
                      <a:pt x="165" y="188"/>
                    </a:cubicBezTo>
                    <a:lnTo>
                      <a:pt x="165" y="188"/>
                    </a:lnTo>
                    <a:cubicBezTo>
                      <a:pt x="180" y="184"/>
                      <a:pt x="193" y="180"/>
                      <a:pt x="206" y="174"/>
                    </a:cubicBezTo>
                    <a:lnTo>
                      <a:pt x="206" y="174"/>
                    </a:lnTo>
                    <a:cubicBezTo>
                      <a:pt x="207" y="165"/>
                      <a:pt x="208" y="154"/>
                      <a:pt x="210" y="145"/>
                    </a:cubicBezTo>
                    <a:lnTo>
                      <a:pt x="210" y="145"/>
                    </a:lnTo>
                    <a:cubicBezTo>
                      <a:pt x="195" y="152"/>
                      <a:pt x="181" y="157"/>
                      <a:pt x="166" y="163"/>
                    </a:cubicBezTo>
                    <a:lnTo>
                      <a:pt x="166" y="163"/>
                    </a:lnTo>
                    <a:cubicBezTo>
                      <a:pt x="155" y="167"/>
                      <a:pt x="148" y="150"/>
                      <a:pt x="160" y="145"/>
                    </a:cubicBezTo>
                    <a:lnTo>
                      <a:pt x="160" y="145"/>
                    </a:lnTo>
                    <a:cubicBezTo>
                      <a:pt x="176" y="136"/>
                      <a:pt x="194" y="131"/>
                      <a:pt x="211" y="125"/>
                    </a:cubicBezTo>
                    <a:lnTo>
                      <a:pt x="211" y="125"/>
                    </a:lnTo>
                    <a:cubicBezTo>
                      <a:pt x="211" y="121"/>
                      <a:pt x="212" y="119"/>
                      <a:pt x="214" y="116"/>
                    </a:cubicBezTo>
                    <a:lnTo>
                      <a:pt x="214" y="116"/>
                    </a:lnTo>
                    <a:cubicBezTo>
                      <a:pt x="201" y="117"/>
                      <a:pt x="189" y="120"/>
                      <a:pt x="176" y="120"/>
                    </a:cubicBezTo>
                    <a:lnTo>
                      <a:pt x="176" y="120"/>
                    </a:lnTo>
                    <a:cubicBezTo>
                      <a:pt x="165" y="120"/>
                      <a:pt x="162" y="100"/>
                      <a:pt x="174" y="100"/>
                    </a:cubicBezTo>
                    <a:lnTo>
                      <a:pt x="174" y="100"/>
                    </a:lnTo>
                    <a:cubicBezTo>
                      <a:pt x="189" y="100"/>
                      <a:pt x="202" y="100"/>
                      <a:pt x="215" y="98"/>
                    </a:cubicBezTo>
                    <a:lnTo>
                      <a:pt x="215" y="98"/>
                    </a:lnTo>
                    <a:cubicBezTo>
                      <a:pt x="220" y="73"/>
                      <a:pt x="224" y="46"/>
                      <a:pt x="232" y="21"/>
                    </a:cubicBezTo>
                    <a:lnTo>
                      <a:pt x="232" y="21"/>
                    </a:lnTo>
                    <a:cubicBezTo>
                      <a:pt x="237" y="0"/>
                      <a:pt x="268" y="6"/>
                      <a:pt x="265" y="28"/>
                    </a:cubicBezTo>
                    <a:lnTo>
                      <a:pt x="265" y="28"/>
                    </a:lnTo>
                    <a:cubicBezTo>
                      <a:pt x="260" y="69"/>
                      <a:pt x="252" y="110"/>
                      <a:pt x="247" y="150"/>
                    </a:cubicBezTo>
                    <a:lnTo>
                      <a:pt x="247" y="150"/>
                    </a:lnTo>
                    <a:cubicBezTo>
                      <a:pt x="240" y="191"/>
                      <a:pt x="235" y="233"/>
                      <a:pt x="230" y="274"/>
                    </a:cubicBezTo>
                    <a:lnTo>
                      <a:pt x="230" y="274"/>
                    </a:lnTo>
                    <a:cubicBezTo>
                      <a:pt x="228" y="284"/>
                      <a:pt x="214" y="290"/>
                      <a:pt x="206" y="282"/>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14" name="Freeform 398">
                <a:extLst>
                  <a:ext uri="{FF2B5EF4-FFF2-40B4-BE49-F238E27FC236}">
                    <a16:creationId xmlns:a16="http://schemas.microsoft.com/office/drawing/2014/main" id="{C26E4F23-B616-1447-A03A-9B155A4794E6}"/>
                  </a:ext>
                </a:extLst>
              </p:cNvPr>
              <p:cNvSpPr>
                <a:spLocks noChangeArrowheads="1"/>
              </p:cNvSpPr>
              <p:nvPr/>
            </p:nvSpPr>
            <p:spPr bwMode="auto">
              <a:xfrm>
                <a:off x="9181056" y="3929918"/>
                <a:ext cx="118590" cy="127367"/>
              </a:xfrm>
              <a:custGeom>
                <a:avLst/>
                <a:gdLst>
                  <a:gd name="T0" fmla="*/ 175 w 272"/>
                  <a:gd name="T1" fmla="*/ 195 h 292"/>
                  <a:gd name="T2" fmla="*/ 175 w 272"/>
                  <a:gd name="T3" fmla="*/ 195 h 292"/>
                  <a:gd name="T4" fmla="*/ 218 w 272"/>
                  <a:gd name="T5" fmla="*/ 183 h 292"/>
                  <a:gd name="T6" fmla="*/ 218 w 272"/>
                  <a:gd name="T7" fmla="*/ 183 h 292"/>
                  <a:gd name="T8" fmla="*/ 185 w 272"/>
                  <a:gd name="T9" fmla="*/ 158 h 292"/>
                  <a:gd name="T10" fmla="*/ 185 w 272"/>
                  <a:gd name="T11" fmla="*/ 158 h 292"/>
                  <a:gd name="T12" fmla="*/ 179 w 272"/>
                  <a:gd name="T13" fmla="*/ 191 h 292"/>
                  <a:gd name="T14" fmla="*/ 179 w 272"/>
                  <a:gd name="T15" fmla="*/ 191 h 292"/>
                  <a:gd name="T16" fmla="*/ 175 w 272"/>
                  <a:gd name="T17" fmla="*/ 195 h 292"/>
                  <a:gd name="T18" fmla="*/ 256 w 272"/>
                  <a:gd name="T19" fmla="*/ 202 h 292"/>
                  <a:gd name="T20" fmla="*/ 256 w 272"/>
                  <a:gd name="T21" fmla="*/ 202 h 292"/>
                  <a:gd name="T22" fmla="*/ 25 w 272"/>
                  <a:gd name="T23" fmla="*/ 285 h 292"/>
                  <a:gd name="T24" fmla="*/ 25 w 272"/>
                  <a:gd name="T25" fmla="*/ 285 h 292"/>
                  <a:gd name="T26" fmla="*/ 7 w 272"/>
                  <a:gd name="T27" fmla="*/ 267 h 292"/>
                  <a:gd name="T28" fmla="*/ 7 w 272"/>
                  <a:gd name="T29" fmla="*/ 267 h 292"/>
                  <a:gd name="T30" fmla="*/ 49 w 272"/>
                  <a:gd name="T31" fmla="*/ 109 h 292"/>
                  <a:gd name="T32" fmla="*/ 49 w 272"/>
                  <a:gd name="T33" fmla="*/ 109 h 292"/>
                  <a:gd name="T34" fmla="*/ 70 w 272"/>
                  <a:gd name="T35" fmla="*/ 112 h 292"/>
                  <a:gd name="T36" fmla="*/ 70 w 272"/>
                  <a:gd name="T37" fmla="*/ 112 h 292"/>
                  <a:gd name="T38" fmla="*/ 42 w 272"/>
                  <a:gd name="T39" fmla="*/ 245 h 292"/>
                  <a:gd name="T40" fmla="*/ 42 w 272"/>
                  <a:gd name="T41" fmla="*/ 245 h 292"/>
                  <a:gd name="T42" fmla="*/ 164 w 272"/>
                  <a:gd name="T43" fmla="*/ 197 h 292"/>
                  <a:gd name="T44" fmla="*/ 164 w 272"/>
                  <a:gd name="T45" fmla="*/ 197 h 292"/>
                  <a:gd name="T46" fmla="*/ 156 w 272"/>
                  <a:gd name="T47" fmla="*/ 185 h 292"/>
                  <a:gd name="T48" fmla="*/ 156 w 272"/>
                  <a:gd name="T49" fmla="*/ 185 h 292"/>
                  <a:gd name="T50" fmla="*/ 167 w 272"/>
                  <a:gd name="T51" fmla="*/ 143 h 292"/>
                  <a:gd name="T52" fmla="*/ 167 w 272"/>
                  <a:gd name="T53" fmla="*/ 143 h 292"/>
                  <a:gd name="T54" fmla="*/ 143 w 272"/>
                  <a:gd name="T55" fmla="*/ 125 h 292"/>
                  <a:gd name="T56" fmla="*/ 143 w 272"/>
                  <a:gd name="T57" fmla="*/ 125 h 292"/>
                  <a:gd name="T58" fmla="*/ 135 w 272"/>
                  <a:gd name="T59" fmla="*/ 171 h 292"/>
                  <a:gd name="T60" fmla="*/ 135 w 272"/>
                  <a:gd name="T61" fmla="*/ 171 h 292"/>
                  <a:gd name="T62" fmla="*/ 117 w 272"/>
                  <a:gd name="T63" fmla="*/ 166 h 292"/>
                  <a:gd name="T64" fmla="*/ 117 w 272"/>
                  <a:gd name="T65" fmla="*/ 166 h 292"/>
                  <a:gd name="T66" fmla="*/ 129 w 272"/>
                  <a:gd name="T67" fmla="*/ 112 h 292"/>
                  <a:gd name="T68" fmla="*/ 129 w 272"/>
                  <a:gd name="T69" fmla="*/ 112 h 292"/>
                  <a:gd name="T70" fmla="*/ 121 w 272"/>
                  <a:gd name="T71" fmla="*/ 105 h 292"/>
                  <a:gd name="T72" fmla="*/ 121 w 272"/>
                  <a:gd name="T73" fmla="*/ 105 h 292"/>
                  <a:gd name="T74" fmla="*/ 104 w 272"/>
                  <a:gd name="T75" fmla="*/ 138 h 292"/>
                  <a:gd name="T76" fmla="*/ 104 w 272"/>
                  <a:gd name="T77" fmla="*/ 138 h 292"/>
                  <a:gd name="T78" fmla="*/ 88 w 272"/>
                  <a:gd name="T79" fmla="*/ 129 h 292"/>
                  <a:gd name="T80" fmla="*/ 88 w 272"/>
                  <a:gd name="T81" fmla="*/ 129 h 292"/>
                  <a:gd name="T82" fmla="*/ 108 w 272"/>
                  <a:gd name="T83" fmla="*/ 95 h 292"/>
                  <a:gd name="T84" fmla="*/ 108 w 272"/>
                  <a:gd name="T85" fmla="*/ 95 h 292"/>
                  <a:gd name="T86" fmla="*/ 53 w 272"/>
                  <a:gd name="T87" fmla="*/ 40 h 292"/>
                  <a:gd name="T88" fmla="*/ 53 w 272"/>
                  <a:gd name="T89" fmla="*/ 40 h 292"/>
                  <a:gd name="T90" fmla="*/ 75 w 272"/>
                  <a:gd name="T91" fmla="*/ 13 h 292"/>
                  <a:gd name="T92" fmla="*/ 75 w 272"/>
                  <a:gd name="T93" fmla="*/ 13 h 292"/>
                  <a:gd name="T94" fmla="*/ 168 w 272"/>
                  <a:gd name="T95" fmla="*/ 96 h 292"/>
                  <a:gd name="T96" fmla="*/ 168 w 272"/>
                  <a:gd name="T97" fmla="*/ 96 h 292"/>
                  <a:gd name="T98" fmla="*/ 263 w 272"/>
                  <a:gd name="T99" fmla="*/ 178 h 292"/>
                  <a:gd name="T100" fmla="*/ 263 w 272"/>
                  <a:gd name="T101" fmla="*/ 178 h 292"/>
                  <a:gd name="T102" fmla="*/ 256 w 272"/>
                  <a:gd name="T103" fmla="*/ 202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2" h="292">
                    <a:moveTo>
                      <a:pt x="175" y="195"/>
                    </a:moveTo>
                    <a:lnTo>
                      <a:pt x="175" y="195"/>
                    </a:lnTo>
                    <a:cubicBezTo>
                      <a:pt x="189" y="191"/>
                      <a:pt x="205" y="187"/>
                      <a:pt x="218" y="183"/>
                    </a:cubicBezTo>
                    <a:lnTo>
                      <a:pt x="218" y="183"/>
                    </a:lnTo>
                    <a:cubicBezTo>
                      <a:pt x="208" y="175"/>
                      <a:pt x="196" y="166"/>
                      <a:pt x="185" y="158"/>
                    </a:cubicBezTo>
                    <a:lnTo>
                      <a:pt x="185" y="158"/>
                    </a:lnTo>
                    <a:cubicBezTo>
                      <a:pt x="184" y="168"/>
                      <a:pt x="183" y="180"/>
                      <a:pt x="179" y="191"/>
                    </a:cubicBezTo>
                    <a:lnTo>
                      <a:pt x="179" y="191"/>
                    </a:lnTo>
                    <a:cubicBezTo>
                      <a:pt x="177" y="192"/>
                      <a:pt x="176" y="193"/>
                      <a:pt x="175" y="195"/>
                    </a:cubicBezTo>
                    <a:close/>
                    <a:moveTo>
                      <a:pt x="256" y="202"/>
                    </a:moveTo>
                    <a:lnTo>
                      <a:pt x="256" y="202"/>
                    </a:lnTo>
                    <a:cubicBezTo>
                      <a:pt x="176" y="222"/>
                      <a:pt x="97" y="243"/>
                      <a:pt x="25" y="285"/>
                    </a:cubicBezTo>
                    <a:lnTo>
                      <a:pt x="25" y="285"/>
                    </a:lnTo>
                    <a:cubicBezTo>
                      <a:pt x="13" y="291"/>
                      <a:pt x="0" y="279"/>
                      <a:pt x="7" y="267"/>
                    </a:cubicBezTo>
                    <a:lnTo>
                      <a:pt x="7" y="267"/>
                    </a:lnTo>
                    <a:cubicBezTo>
                      <a:pt x="29" y="218"/>
                      <a:pt x="43" y="164"/>
                      <a:pt x="49" y="109"/>
                    </a:cubicBezTo>
                    <a:lnTo>
                      <a:pt x="49" y="109"/>
                    </a:lnTo>
                    <a:cubicBezTo>
                      <a:pt x="50" y="97"/>
                      <a:pt x="71" y="100"/>
                      <a:pt x="70" y="112"/>
                    </a:cubicBezTo>
                    <a:lnTo>
                      <a:pt x="70" y="112"/>
                    </a:lnTo>
                    <a:cubicBezTo>
                      <a:pt x="66" y="158"/>
                      <a:pt x="56" y="201"/>
                      <a:pt x="42" y="245"/>
                    </a:cubicBezTo>
                    <a:lnTo>
                      <a:pt x="42" y="245"/>
                    </a:lnTo>
                    <a:cubicBezTo>
                      <a:pt x="80" y="225"/>
                      <a:pt x="122" y="210"/>
                      <a:pt x="164" y="197"/>
                    </a:cubicBezTo>
                    <a:lnTo>
                      <a:pt x="164" y="197"/>
                    </a:lnTo>
                    <a:cubicBezTo>
                      <a:pt x="159" y="197"/>
                      <a:pt x="154" y="192"/>
                      <a:pt x="156" y="185"/>
                    </a:cubicBezTo>
                    <a:lnTo>
                      <a:pt x="156" y="185"/>
                    </a:lnTo>
                    <a:cubicBezTo>
                      <a:pt x="162" y="172"/>
                      <a:pt x="166" y="158"/>
                      <a:pt x="167" y="143"/>
                    </a:cubicBezTo>
                    <a:lnTo>
                      <a:pt x="167" y="143"/>
                    </a:lnTo>
                    <a:cubicBezTo>
                      <a:pt x="159" y="137"/>
                      <a:pt x="151" y="132"/>
                      <a:pt x="143" y="125"/>
                    </a:cubicBezTo>
                    <a:lnTo>
                      <a:pt x="143" y="125"/>
                    </a:lnTo>
                    <a:cubicBezTo>
                      <a:pt x="141" y="141"/>
                      <a:pt x="138" y="155"/>
                      <a:pt x="135" y="171"/>
                    </a:cubicBezTo>
                    <a:lnTo>
                      <a:pt x="135" y="171"/>
                    </a:lnTo>
                    <a:cubicBezTo>
                      <a:pt x="133" y="184"/>
                      <a:pt x="116" y="179"/>
                      <a:pt x="117" y="166"/>
                    </a:cubicBezTo>
                    <a:lnTo>
                      <a:pt x="117" y="166"/>
                    </a:lnTo>
                    <a:cubicBezTo>
                      <a:pt x="118" y="147"/>
                      <a:pt x="122" y="129"/>
                      <a:pt x="129" y="112"/>
                    </a:cubicBezTo>
                    <a:lnTo>
                      <a:pt x="129" y="112"/>
                    </a:lnTo>
                    <a:cubicBezTo>
                      <a:pt x="126" y="109"/>
                      <a:pt x="124" y="108"/>
                      <a:pt x="121" y="105"/>
                    </a:cubicBezTo>
                    <a:lnTo>
                      <a:pt x="121" y="105"/>
                    </a:lnTo>
                    <a:cubicBezTo>
                      <a:pt x="117" y="117"/>
                      <a:pt x="110" y="128"/>
                      <a:pt x="104" y="138"/>
                    </a:cubicBezTo>
                    <a:lnTo>
                      <a:pt x="104" y="138"/>
                    </a:lnTo>
                    <a:cubicBezTo>
                      <a:pt x="97" y="149"/>
                      <a:pt x="80" y="139"/>
                      <a:pt x="88" y="129"/>
                    </a:cubicBezTo>
                    <a:lnTo>
                      <a:pt x="88" y="129"/>
                    </a:lnTo>
                    <a:cubicBezTo>
                      <a:pt x="96" y="118"/>
                      <a:pt x="102" y="107"/>
                      <a:pt x="108" y="95"/>
                    </a:cubicBezTo>
                    <a:lnTo>
                      <a:pt x="108" y="95"/>
                    </a:lnTo>
                    <a:cubicBezTo>
                      <a:pt x="88" y="76"/>
                      <a:pt x="70" y="58"/>
                      <a:pt x="53" y="40"/>
                    </a:cubicBezTo>
                    <a:lnTo>
                      <a:pt x="53" y="40"/>
                    </a:lnTo>
                    <a:cubicBezTo>
                      <a:pt x="38" y="22"/>
                      <a:pt x="58" y="0"/>
                      <a:pt x="75" y="13"/>
                    </a:cubicBezTo>
                    <a:lnTo>
                      <a:pt x="75" y="13"/>
                    </a:lnTo>
                    <a:cubicBezTo>
                      <a:pt x="106" y="40"/>
                      <a:pt x="137" y="70"/>
                      <a:pt x="168" y="96"/>
                    </a:cubicBezTo>
                    <a:lnTo>
                      <a:pt x="168" y="96"/>
                    </a:lnTo>
                    <a:cubicBezTo>
                      <a:pt x="200" y="124"/>
                      <a:pt x="231" y="150"/>
                      <a:pt x="263" y="178"/>
                    </a:cubicBezTo>
                    <a:lnTo>
                      <a:pt x="263" y="178"/>
                    </a:lnTo>
                    <a:cubicBezTo>
                      <a:pt x="271" y="184"/>
                      <a:pt x="268" y="200"/>
                      <a:pt x="256" y="202"/>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15" name="Freeform 399">
                <a:extLst>
                  <a:ext uri="{FF2B5EF4-FFF2-40B4-BE49-F238E27FC236}">
                    <a16:creationId xmlns:a16="http://schemas.microsoft.com/office/drawing/2014/main" id="{12FDBED7-6F97-BE41-83DC-B3AE38B2DC70}"/>
                  </a:ext>
                </a:extLst>
              </p:cNvPr>
              <p:cNvSpPr>
                <a:spLocks noChangeArrowheads="1"/>
              </p:cNvSpPr>
              <p:nvPr/>
            </p:nvSpPr>
            <p:spPr bwMode="auto">
              <a:xfrm>
                <a:off x="10816430" y="3932846"/>
                <a:ext cx="124447" cy="114191"/>
              </a:xfrm>
              <a:custGeom>
                <a:avLst/>
                <a:gdLst>
                  <a:gd name="T0" fmla="*/ 191 w 286"/>
                  <a:gd name="T1" fmla="*/ 221 h 265"/>
                  <a:gd name="T2" fmla="*/ 191 w 286"/>
                  <a:gd name="T3" fmla="*/ 221 h 265"/>
                  <a:gd name="T4" fmla="*/ 237 w 286"/>
                  <a:gd name="T5" fmla="*/ 222 h 265"/>
                  <a:gd name="T6" fmla="*/ 237 w 286"/>
                  <a:gd name="T7" fmla="*/ 222 h 265"/>
                  <a:gd name="T8" fmla="*/ 212 w 286"/>
                  <a:gd name="T9" fmla="*/ 188 h 265"/>
                  <a:gd name="T10" fmla="*/ 212 w 286"/>
                  <a:gd name="T11" fmla="*/ 188 h 265"/>
                  <a:gd name="T12" fmla="*/ 196 w 286"/>
                  <a:gd name="T13" fmla="*/ 217 h 265"/>
                  <a:gd name="T14" fmla="*/ 196 w 286"/>
                  <a:gd name="T15" fmla="*/ 217 h 265"/>
                  <a:gd name="T16" fmla="*/ 191 w 286"/>
                  <a:gd name="T17" fmla="*/ 221 h 265"/>
                  <a:gd name="T18" fmla="*/ 267 w 286"/>
                  <a:gd name="T19" fmla="*/ 253 h 265"/>
                  <a:gd name="T20" fmla="*/ 267 w 286"/>
                  <a:gd name="T21" fmla="*/ 253 h 265"/>
                  <a:gd name="T22" fmla="*/ 21 w 286"/>
                  <a:gd name="T23" fmla="*/ 262 h 265"/>
                  <a:gd name="T24" fmla="*/ 21 w 286"/>
                  <a:gd name="T25" fmla="*/ 262 h 265"/>
                  <a:gd name="T26" fmla="*/ 8 w 286"/>
                  <a:gd name="T27" fmla="*/ 240 h 265"/>
                  <a:gd name="T28" fmla="*/ 8 w 286"/>
                  <a:gd name="T29" fmla="*/ 240 h 265"/>
                  <a:gd name="T30" fmla="*/ 96 w 286"/>
                  <a:gd name="T31" fmla="*/ 103 h 265"/>
                  <a:gd name="T32" fmla="*/ 96 w 286"/>
                  <a:gd name="T33" fmla="*/ 103 h 265"/>
                  <a:gd name="T34" fmla="*/ 116 w 286"/>
                  <a:gd name="T35" fmla="*/ 111 h 265"/>
                  <a:gd name="T36" fmla="*/ 116 w 286"/>
                  <a:gd name="T37" fmla="*/ 111 h 265"/>
                  <a:gd name="T38" fmla="*/ 50 w 286"/>
                  <a:gd name="T39" fmla="*/ 229 h 265"/>
                  <a:gd name="T40" fmla="*/ 50 w 286"/>
                  <a:gd name="T41" fmla="*/ 229 h 265"/>
                  <a:gd name="T42" fmla="*/ 180 w 286"/>
                  <a:gd name="T43" fmla="*/ 221 h 265"/>
                  <a:gd name="T44" fmla="*/ 180 w 286"/>
                  <a:gd name="T45" fmla="*/ 221 h 265"/>
                  <a:gd name="T46" fmla="*/ 176 w 286"/>
                  <a:gd name="T47" fmla="*/ 207 h 265"/>
                  <a:gd name="T48" fmla="*/ 176 w 286"/>
                  <a:gd name="T49" fmla="*/ 207 h 265"/>
                  <a:gd name="T50" fmla="*/ 198 w 286"/>
                  <a:gd name="T51" fmla="*/ 170 h 265"/>
                  <a:gd name="T52" fmla="*/ 198 w 286"/>
                  <a:gd name="T53" fmla="*/ 170 h 265"/>
                  <a:gd name="T54" fmla="*/ 183 w 286"/>
                  <a:gd name="T55" fmla="*/ 145 h 265"/>
                  <a:gd name="T56" fmla="*/ 183 w 286"/>
                  <a:gd name="T57" fmla="*/ 145 h 265"/>
                  <a:gd name="T58" fmla="*/ 160 w 286"/>
                  <a:gd name="T59" fmla="*/ 187 h 265"/>
                  <a:gd name="T60" fmla="*/ 160 w 286"/>
                  <a:gd name="T61" fmla="*/ 187 h 265"/>
                  <a:gd name="T62" fmla="*/ 143 w 286"/>
                  <a:gd name="T63" fmla="*/ 176 h 265"/>
                  <a:gd name="T64" fmla="*/ 143 w 286"/>
                  <a:gd name="T65" fmla="*/ 176 h 265"/>
                  <a:gd name="T66" fmla="*/ 171 w 286"/>
                  <a:gd name="T67" fmla="*/ 128 h 265"/>
                  <a:gd name="T68" fmla="*/ 171 w 286"/>
                  <a:gd name="T69" fmla="*/ 128 h 265"/>
                  <a:gd name="T70" fmla="*/ 166 w 286"/>
                  <a:gd name="T71" fmla="*/ 120 h 265"/>
                  <a:gd name="T72" fmla="*/ 166 w 286"/>
                  <a:gd name="T73" fmla="*/ 120 h 265"/>
                  <a:gd name="T74" fmla="*/ 141 w 286"/>
                  <a:gd name="T75" fmla="*/ 146 h 265"/>
                  <a:gd name="T76" fmla="*/ 141 w 286"/>
                  <a:gd name="T77" fmla="*/ 146 h 265"/>
                  <a:gd name="T78" fmla="*/ 126 w 286"/>
                  <a:gd name="T79" fmla="*/ 133 h 265"/>
                  <a:gd name="T80" fmla="*/ 126 w 286"/>
                  <a:gd name="T81" fmla="*/ 133 h 265"/>
                  <a:gd name="T82" fmla="*/ 156 w 286"/>
                  <a:gd name="T83" fmla="*/ 104 h 265"/>
                  <a:gd name="T84" fmla="*/ 156 w 286"/>
                  <a:gd name="T85" fmla="*/ 104 h 265"/>
                  <a:gd name="T86" fmla="*/ 120 w 286"/>
                  <a:gd name="T87" fmla="*/ 36 h 265"/>
                  <a:gd name="T88" fmla="*/ 120 w 286"/>
                  <a:gd name="T89" fmla="*/ 36 h 265"/>
                  <a:gd name="T90" fmla="*/ 150 w 286"/>
                  <a:gd name="T91" fmla="*/ 19 h 265"/>
                  <a:gd name="T92" fmla="*/ 150 w 286"/>
                  <a:gd name="T93" fmla="*/ 19 h 265"/>
                  <a:gd name="T94" fmla="*/ 214 w 286"/>
                  <a:gd name="T95" fmla="*/ 125 h 265"/>
                  <a:gd name="T96" fmla="*/ 214 w 286"/>
                  <a:gd name="T97" fmla="*/ 125 h 265"/>
                  <a:gd name="T98" fmla="*/ 280 w 286"/>
                  <a:gd name="T99" fmla="*/ 230 h 265"/>
                  <a:gd name="T100" fmla="*/ 280 w 286"/>
                  <a:gd name="T101" fmla="*/ 230 h 265"/>
                  <a:gd name="T102" fmla="*/ 267 w 286"/>
                  <a:gd name="T103" fmla="*/ 253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6" h="265">
                    <a:moveTo>
                      <a:pt x="191" y="221"/>
                    </a:moveTo>
                    <a:lnTo>
                      <a:pt x="191" y="221"/>
                    </a:lnTo>
                    <a:cubicBezTo>
                      <a:pt x="206" y="221"/>
                      <a:pt x="222" y="222"/>
                      <a:pt x="237" y="222"/>
                    </a:cubicBezTo>
                    <a:lnTo>
                      <a:pt x="237" y="222"/>
                    </a:lnTo>
                    <a:cubicBezTo>
                      <a:pt x="229" y="211"/>
                      <a:pt x="220" y="200"/>
                      <a:pt x="212" y="188"/>
                    </a:cubicBezTo>
                    <a:lnTo>
                      <a:pt x="212" y="188"/>
                    </a:lnTo>
                    <a:cubicBezTo>
                      <a:pt x="208" y="199"/>
                      <a:pt x="202" y="208"/>
                      <a:pt x="196" y="217"/>
                    </a:cubicBezTo>
                    <a:lnTo>
                      <a:pt x="196" y="217"/>
                    </a:lnTo>
                    <a:cubicBezTo>
                      <a:pt x="193" y="219"/>
                      <a:pt x="192" y="220"/>
                      <a:pt x="191" y="221"/>
                    </a:cubicBezTo>
                    <a:close/>
                    <a:moveTo>
                      <a:pt x="267" y="253"/>
                    </a:moveTo>
                    <a:lnTo>
                      <a:pt x="267" y="253"/>
                    </a:lnTo>
                    <a:cubicBezTo>
                      <a:pt x="184" y="249"/>
                      <a:pt x="104" y="245"/>
                      <a:pt x="21" y="262"/>
                    </a:cubicBezTo>
                    <a:lnTo>
                      <a:pt x="21" y="262"/>
                    </a:lnTo>
                    <a:cubicBezTo>
                      <a:pt x="8" y="264"/>
                      <a:pt x="0" y="250"/>
                      <a:pt x="8" y="240"/>
                    </a:cubicBezTo>
                    <a:lnTo>
                      <a:pt x="8" y="240"/>
                    </a:lnTo>
                    <a:cubicBezTo>
                      <a:pt x="46" y="200"/>
                      <a:pt x="74" y="153"/>
                      <a:pt x="96" y="103"/>
                    </a:cubicBezTo>
                    <a:lnTo>
                      <a:pt x="96" y="103"/>
                    </a:lnTo>
                    <a:cubicBezTo>
                      <a:pt x="100" y="91"/>
                      <a:pt x="121" y="99"/>
                      <a:pt x="116" y="111"/>
                    </a:cubicBezTo>
                    <a:lnTo>
                      <a:pt x="116" y="111"/>
                    </a:lnTo>
                    <a:cubicBezTo>
                      <a:pt x="99" y="153"/>
                      <a:pt x="76" y="192"/>
                      <a:pt x="50" y="229"/>
                    </a:cubicBezTo>
                    <a:lnTo>
                      <a:pt x="50" y="229"/>
                    </a:lnTo>
                    <a:cubicBezTo>
                      <a:pt x="93" y="222"/>
                      <a:pt x="137" y="220"/>
                      <a:pt x="180" y="221"/>
                    </a:cubicBezTo>
                    <a:lnTo>
                      <a:pt x="180" y="221"/>
                    </a:lnTo>
                    <a:cubicBezTo>
                      <a:pt x="175" y="217"/>
                      <a:pt x="172" y="213"/>
                      <a:pt x="176" y="207"/>
                    </a:cubicBezTo>
                    <a:lnTo>
                      <a:pt x="176" y="207"/>
                    </a:lnTo>
                    <a:cubicBezTo>
                      <a:pt x="184" y="195"/>
                      <a:pt x="192" y="183"/>
                      <a:pt x="198" y="170"/>
                    </a:cubicBezTo>
                    <a:lnTo>
                      <a:pt x="198" y="170"/>
                    </a:lnTo>
                    <a:cubicBezTo>
                      <a:pt x="193" y="161"/>
                      <a:pt x="188" y="153"/>
                      <a:pt x="183" y="145"/>
                    </a:cubicBezTo>
                    <a:lnTo>
                      <a:pt x="183" y="145"/>
                    </a:lnTo>
                    <a:cubicBezTo>
                      <a:pt x="175" y="158"/>
                      <a:pt x="167" y="173"/>
                      <a:pt x="160" y="187"/>
                    </a:cubicBezTo>
                    <a:lnTo>
                      <a:pt x="160" y="187"/>
                    </a:lnTo>
                    <a:cubicBezTo>
                      <a:pt x="154" y="197"/>
                      <a:pt x="139" y="187"/>
                      <a:pt x="143" y="176"/>
                    </a:cubicBezTo>
                    <a:lnTo>
                      <a:pt x="143" y="176"/>
                    </a:lnTo>
                    <a:cubicBezTo>
                      <a:pt x="151" y="159"/>
                      <a:pt x="160" y="144"/>
                      <a:pt x="171" y="128"/>
                    </a:cubicBezTo>
                    <a:lnTo>
                      <a:pt x="171" y="128"/>
                    </a:lnTo>
                    <a:cubicBezTo>
                      <a:pt x="170" y="125"/>
                      <a:pt x="167" y="123"/>
                      <a:pt x="166" y="120"/>
                    </a:cubicBezTo>
                    <a:lnTo>
                      <a:pt x="166" y="120"/>
                    </a:lnTo>
                    <a:cubicBezTo>
                      <a:pt x="159" y="129"/>
                      <a:pt x="150" y="137"/>
                      <a:pt x="141" y="146"/>
                    </a:cubicBezTo>
                    <a:lnTo>
                      <a:pt x="141" y="146"/>
                    </a:lnTo>
                    <a:cubicBezTo>
                      <a:pt x="131" y="154"/>
                      <a:pt x="117" y="140"/>
                      <a:pt x="126" y="133"/>
                    </a:cubicBezTo>
                    <a:lnTo>
                      <a:pt x="126" y="133"/>
                    </a:lnTo>
                    <a:cubicBezTo>
                      <a:pt x="138" y="124"/>
                      <a:pt x="147" y="115"/>
                      <a:pt x="156" y="104"/>
                    </a:cubicBezTo>
                    <a:lnTo>
                      <a:pt x="156" y="104"/>
                    </a:lnTo>
                    <a:cubicBezTo>
                      <a:pt x="143" y="82"/>
                      <a:pt x="131" y="60"/>
                      <a:pt x="120" y="36"/>
                    </a:cubicBezTo>
                    <a:lnTo>
                      <a:pt x="120" y="36"/>
                    </a:lnTo>
                    <a:cubicBezTo>
                      <a:pt x="110" y="16"/>
                      <a:pt x="138" y="0"/>
                      <a:pt x="150" y="19"/>
                    </a:cubicBezTo>
                    <a:lnTo>
                      <a:pt x="150" y="19"/>
                    </a:lnTo>
                    <a:cubicBezTo>
                      <a:pt x="172" y="53"/>
                      <a:pt x="192" y="90"/>
                      <a:pt x="214" y="125"/>
                    </a:cubicBezTo>
                    <a:lnTo>
                      <a:pt x="214" y="125"/>
                    </a:lnTo>
                    <a:cubicBezTo>
                      <a:pt x="235" y="161"/>
                      <a:pt x="258" y="195"/>
                      <a:pt x="280" y="230"/>
                    </a:cubicBezTo>
                    <a:lnTo>
                      <a:pt x="280" y="230"/>
                    </a:lnTo>
                    <a:cubicBezTo>
                      <a:pt x="285" y="240"/>
                      <a:pt x="279" y="254"/>
                      <a:pt x="267" y="253"/>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16" name="Freeform 400">
                <a:extLst>
                  <a:ext uri="{FF2B5EF4-FFF2-40B4-BE49-F238E27FC236}">
                    <a16:creationId xmlns:a16="http://schemas.microsoft.com/office/drawing/2014/main" id="{C14DAA7D-CC98-8A48-9AE2-06558F31445A}"/>
                  </a:ext>
                </a:extLst>
              </p:cNvPr>
              <p:cNvSpPr>
                <a:spLocks noChangeArrowheads="1"/>
              </p:cNvSpPr>
              <p:nvPr/>
            </p:nvSpPr>
            <p:spPr bwMode="auto">
              <a:xfrm>
                <a:off x="11456232" y="3938701"/>
                <a:ext cx="111270" cy="125903"/>
              </a:xfrm>
              <a:custGeom>
                <a:avLst/>
                <a:gdLst>
                  <a:gd name="T0" fmla="*/ 80 w 256"/>
                  <a:gd name="T1" fmla="*/ 76 h 291"/>
                  <a:gd name="T2" fmla="*/ 80 w 256"/>
                  <a:gd name="T3" fmla="*/ 76 h 291"/>
                  <a:gd name="T4" fmla="*/ 42 w 256"/>
                  <a:gd name="T5" fmla="*/ 50 h 291"/>
                  <a:gd name="T6" fmla="*/ 42 w 256"/>
                  <a:gd name="T7" fmla="*/ 50 h 291"/>
                  <a:gd name="T8" fmla="*/ 45 w 256"/>
                  <a:gd name="T9" fmla="*/ 91 h 291"/>
                  <a:gd name="T10" fmla="*/ 45 w 256"/>
                  <a:gd name="T11" fmla="*/ 91 h 291"/>
                  <a:gd name="T12" fmla="*/ 75 w 256"/>
                  <a:gd name="T13" fmla="*/ 76 h 291"/>
                  <a:gd name="T14" fmla="*/ 75 w 256"/>
                  <a:gd name="T15" fmla="*/ 76 h 291"/>
                  <a:gd name="T16" fmla="*/ 80 w 256"/>
                  <a:gd name="T17" fmla="*/ 76 h 291"/>
                  <a:gd name="T18" fmla="*/ 34 w 256"/>
                  <a:gd name="T19" fmla="*/ 6 h 291"/>
                  <a:gd name="T20" fmla="*/ 34 w 256"/>
                  <a:gd name="T21" fmla="*/ 6 h 291"/>
                  <a:gd name="T22" fmla="*/ 242 w 256"/>
                  <a:gd name="T23" fmla="*/ 138 h 291"/>
                  <a:gd name="T24" fmla="*/ 242 w 256"/>
                  <a:gd name="T25" fmla="*/ 138 h 291"/>
                  <a:gd name="T26" fmla="*/ 240 w 256"/>
                  <a:gd name="T27" fmla="*/ 163 h 291"/>
                  <a:gd name="T28" fmla="*/ 240 w 256"/>
                  <a:gd name="T29" fmla="*/ 163 h 291"/>
                  <a:gd name="T30" fmla="*/ 92 w 256"/>
                  <a:gd name="T31" fmla="*/ 227 h 291"/>
                  <a:gd name="T32" fmla="*/ 92 w 256"/>
                  <a:gd name="T33" fmla="*/ 227 h 291"/>
                  <a:gd name="T34" fmla="*/ 80 w 256"/>
                  <a:gd name="T35" fmla="*/ 210 h 291"/>
                  <a:gd name="T36" fmla="*/ 80 w 256"/>
                  <a:gd name="T37" fmla="*/ 210 h 291"/>
                  <a:gd name="T38" fmla="*/ 201 w 256"/>
                  <a:gd name="T39" fmla="*/ 148 h 291"/>
                  <a:gd name="T40" fmla="*/ 201 w 256"/>
                  <a:gd name="T41" fmla="*/ 148 h 291"/>
                  <a:gd name="T42" fmla="*/ 88 w 256"/>
                  <a:gd name="T43" fmla="*/ 83 h 291"/>
                  <a:gd name="T44" fmla="*/ 88 w 256"/>
                  <a:gd name="T45" fmla="*/ 83 h 291"/>
                  <a:gd name="T46" fmla="*/ 83 w 256"/>
                  <a:gd name="T47" fmla="*/ 96 h 291"/>
                  <a:gd name="T48" fmla="*/ 83 w 256"/>
                  <a:gd name="T49" fmla="*/ 96 h 291"/>
                  <a:gd name="T50" fmla="*/ 45 w 256"/>
                  <a:gd name="T51" fmla="*/ 115 h 291"/>
                  <a:gd name="T52" fmla="*/ 45 w 256"/>
                  <a:gd name="T53" fmla="*/ 115 h 291"/>
                  <a:gd name="T54" fmla="*/ 45 w 256"/>
                  <a:gd name="T55" fmla="*/ 143 h 291"/>
                  <a:gd name="T56" fmla="*/ 45 w 256"/>
                  <a:gd name="T57" fmla="*/ 143 h 291"/>
                  <a:gd name="T58" fmla="*/ 85 w 256"/>
                  <a:gd name="T59" fmla="*/ 122 h 291"/>
                  <a:gd name="T60" fmla="*/ 85 w 256"/>
                  <a:gd name="T61" fmla="*/ 122 h 291"/>
                  <a:gd name="T62" fmla="*/ 93 w 256"/>
                  <a:gd name="T63" fmla="*/ 139 h 291"/>
                  <a:gd name="T64" fmla="*/ 93 w 256"/>
                  <a:gd name="T65" fmla="*/ 139 h 291"/>
                  <a:gd name="T66" fmla="*/ 43 w 256"/>
                  <a:gd name="T67" fmla="*/ 164 h 291"/>
                  <a:gd name="T68" fmla="*/ 43 w 256"/>
                  <a:gd name="T69" fmla="*/ 164 h 291"/>
                  <a:gd name="T70" fmla="*/ 43 w 256"/>
                  <a:gd name="T71" fmla="*/ 173 h 291"/>
                  <a:gd name="T72" fmla="*/ 43 w 256"/>
                  <a:gd name="T73" fmla="*/ 173 h 291"/>
                  <a:gd name="T74" fmla="*/ 80 w 256"/>
                  <a:gd name="T75" fmla="*/ 167 h 291"/>
                  <a:gd name="T76" fmla="*/ 80 w 256"/>
                  <a:gd name="T77" fmla="*/ 167 h 291"/>
                  <a:gd name="T78" fmla="*/ 83 w 256"/>
                  <a:gd name="T79" fmla="*/ 185 h 291"/>
                  <a:gd name="T80" fmla="*/ 83 w 256"/>
                  <a:gd name="T81" fmla="*/ 185 h 291"/>
                  <a:gd name="T82" fmla="*/ 42 w 256"/>
                  <a:gd name="T83" fmla="*/ 192 h 291"/>
                  <a:gd name="T84" fmla="*/ 42 w 256"/>
                  <a:gd name="T85" fmla="*/ 192 h 291"/>
                  <a:gd name="T86" fmla="*/ 34 w 256"/>
                  <a:gd name="T87" fmla="*/ 269 h 291"/>
                  <a:gd name="T88" fmla="*/ 34 w 256"/>
                  <a:gd name="T89" fmla="*/ 269 h 291"/>
                  <a:gd name="T90" fmla="*/ 0 w 256"/>
                  <a:gd name="T91" fmla="*/ 267 h 291"/>
                  <a:gd name="T92" fmla="*/ 0 w 256"/>
                  <a:gd name="T93" fmla="*/ 267 h 291"/>
                  <a:gd name="T94" fmla="*/ 6 w 256"/>
                  <a:gd name="T95" fmla="*/ 143 h 291"/>
                  <a:gd name="T96" fmla="*/ 6 w 256"/>
                  <a:gd name="T97" fmla="*/ 143 h 291"/>
                  <a:gd name="T98" fmla="*/ 12 w 256"/>
                  <a:gd name="T99" fmla="*/ 18 h 291"/>
                  <a:gd name="T100" fmla="*/ 12 w 256"/>
                  <a:gd name="T101" fmla="*/ 18 h 291"/>
                  <a:gd name="T102" fmla="*/ 34 w 256"/>
                  <a:gd name="T103" fmla="*/ 6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6" h="291">
                    <a:moveTo>
                      <a:pt x="80" y="76"/>
                    </a:moveTo>
                    <a:lnTo>
                      <a:pt x="80" y="76"/>
                    </a:lnTo>
                    <a:cubicBezTo>
                      <a:pt x="67" y="67"/>
                      <a:pt x="55" y="59"/>
                      <a:pt x="42" y="50"/>
                    </a:cubicBezTo>
                    <a:lnTo>
                      <a:pt x="42" y="50"/>
                    </a:lnTo>
                    <a:cubicBezTo>
                      <a:pt x="43" y="63"/>
                      <a:pt x="45" y="77"/>
                      <a:pt x="45" y="91"/>
                    </a:cubicBezTo>
                    <a:lnTo>
                      <a:pt x="45" y="91"/>
                    </a:lnTo>
                    <a:cubicBezTo>
                      <a:pt x="54" y="85"/>
                      <a:pt x="63" y="80"/>
                      <a:pt x="75" y="76"/>
                    </a:cubicBezTo>
                    <a:lnTo>
                      <a:pt x="75" y="76"/>
                    </a:lnTo>
                    <a:cubicBezTo>
                      <a:pt x="76" y="76"/>
                      <a:pt x="79" y="76"/>
                      <a:pt x="80" y="76"/>
                    </a:cubicBezTo>
                    <a:close/>
                    <a:moveTo>
                      <a:pt x="34" y="6"/>
                    </a:moveTo>
                    <a:lnTo>
                      <a:pt x="34" y="6"/>
                    </a:lnTo>
                    <a:cubicBezTo>
                      <a:pt x="101" y="58"/>
                      <a:pt x="165" y="105"/>
                      <a:pt x="242" y="138"/>
                    </a:cubicBezTo>
                    <a:lnTo>
                      <a:pt x="242" y="138"/>
                    </a:lnTo>
                    <a:cubicBezTo>
                      <a:pt x="255" y="143"/>
                      <a:pt x="253" y="160"/>
                      <a:pt x="240" y="163"/>
                    </a:cubicBezTo>
                    <a:lnTo>
                      <a:pt x="240" y="163"/>
                    </a:lnTo>
                    <a:cubicBezTo>
                      <a:pt x="188" y="176"/>
                      <a:pt x="138" y="198"/>
                      <a:pt x="92" y="227"/>
                    </a:cubicBezTo>
                    <a:lnTo>
                      <a:pt x="92" y="227"/>
                    </a:lnTo>
                    <a:cubicBezTo>
                      <a:pt x="81" y="235"/>
                      <a:pt x="69" y="217"/>
                      <a:pt x="80" y="210"/>
                    </a:cubicBezTo>
                    <a:lnTo>
                      <a:pt x="80" y="210"/>
                    </a:lnTo>
                    <a:cubicBezTo>
                      <a:pt x="118" y="185"/>
                      <a:pt x="159" y="164"/>
                      <a:pt x="201" y="148"/>
                    </a:cubicBezTo>
                    <a:lnTo>
                      <a:pt x="201" y="148"/>
                    </a:lnTo>
                    <a:cubicBezTo>
                      <a:pt x="161" y="130"/>
                      <a:pt x="125" y="108"/>
                      <a:pt x="88" y="83"/>
                    </a:cubicBezTo>
                    <a:lnTo>
                      <a:pt x="88" y="83"/>
                    </a:lnTo>
                    <a:cubicBezTo>
                      <a:pt x="92" y="88"/>
                      <a:pt x="92" y="94"/>
                      <a:pt x="83" y="96"/>
                    </a:cubicBezTo>
                    <a:lnTo>
                      <a:pt x="83" y="96"/>
                    </a:lnTo>
                    <a:cubicBezTo>
                      <a:pt x="69" y="101"/>
                      <a:pt x="56" y="108"/>
                      <a:pt x="45" y="115"/>
                    </a:cubicBezTo>
                    <a:lnTo>
                      <a:pt x="45" y="115"/>
                    </a:lnTo>
                    <a:cubicBezTo>
                      <a:pt x="45" y="125"/>
                      <a:pt x="45" y="134"/>
                      <a:pt x="45" y="143"/>
                    </a:cubicBezTo>
                    <a:lnTo>
                      <a:pt x="45" y="143"/>
                    </a:lnTo>
                    <a:cubicBezTo>
                      <a:pt x="58" y="136"/>
                      <a:pt x="71" y="130"/>
                      <a:pt x="85" y="122"/>
                    </a:cubicBezTo>
                    <a:lnTo>
                      <a:pt x="85" y="122"/>
                    </a:lnTo>
                    <a:cubicBezTo>
                      <a:pt x="96" y="115"/>
                      <a:pt x="105" y="134"/>
                      <a:pt x="93" y="139"/>
                    </a:cubicBezTo>
                    <a:lnTo>
                      <a:pt x="93" y="139"/>
                    </a:lnTo>
                    <a:cubicBezTo>
                      <a:pt x="79" y="150"/>
                      <a:pt x="62" y="158"/>
                      <a:pt x="43" y="164"/>
                    </a:cubicBezTo>
                    <a:lnTo>
                      <a:pt x="43" y="164"/>
                    </a:lnTo>
                    <a:cubicBezTo>
                      <a:pt x="43" y="168"/>
                      <a:pt x="43" y="171"/>
                      <a:pt x="43" y="173"/>
                    </a:cubicBezTo>
                    <a:lnTo>
                      <a:pt x="43" y="173"/>
                    </a:lnTo>
                    <a:cubicBezTo>
                      <a:pt x="55" y="169"/>
                      <a:pt x="67" y="168"/>
                      <a:pt x="80" y="167"/>
                    </a:cubicBezTo>
                    <a:lnTo>
                      <a:pt x="80" y="167"/>
                    </a:lnTo>
                    <a:cubicBezTo>
                      <a:pt x="92" y="165"/>
                      <a:pt x="94" y="185"/>
                      <a:pt x="83" y="185"/>
                    </a:cubicBezTo>
                    <a:lnTo>
                      <a:pt x="83" y="185"/>
                    </a:lnTo>
                    <a:cubicBezTo>
                      <a:pt x="68" y="186"/>
                      <a:pt x="55" y="188"/>
                      <a:pt x="42" y="192"/>
                    </a:cubicBezTo>
                    <a:lnTo>
                      <a:pt x="42" y="192"/>
                    </a:lnTo>
                    <a:cubicBezTo>
                      <a:pt x="41" y="218"/>
                      <a:pt x="38" y="244"/>
                      <a:pt x="34" y="269"/>
                    </a:cubicBezTo>
                    <a:lnTo>
                      <a:pt x="34" y="269"/>
                    </a:lnTo>
                    <a:cubicBezTo>
                      <a:pt x="31" y="290"/>
                      <a:pt x="0" y="289"/>
                      <a:pt x="0" y="267"/>
                    </a:cubicBezTo>
                    <a:lnTo>
                      <a:pt x="0" y="267"/>
                    </a:lnTo>
                    <a:cubicBezTo>
                      <a:pt x="1" y="226"/>
                      <a:pt x="5" y="184"/>
                      <a:pt x="6" y="143"/>
                    </a:cubicBezTo>
                    <a:lnTo>
                      <a:pt x="6" y="143"/>
                    </a:lnTo>
                    <a:cubicBezTo>
                      <a:pt x="9" y="101"/>
                      <a:pt x="9" y="59"/>
                      <a:pt x="12" y="18"/>
                    </a:cubicBezTo>
                    <a:lnTo>
                      <a:pt x="12" y="18"/>
                    </a:lnTo>
                    <a:cubicBezTo>
                      <a:pt x="12" y="8"/>
                      <a:pt x="26" y="0"/>
                      <a:pt x="34" y="6"/>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17" name="Freeform 401">
                <a:extLst>
                  <a:ext uri="{FF2B5EF4-FFF2-40B4-BE49-F238E27FC236}">
                    <a16:creationId xmlns:a16="http://schemas.microsoft.com/office/drawing/2014/main" id="{2A13306B-2E57-B44B-A452-98BBE6F861ED}"/>
                  </a:ext>
                </a:extLst>
              </p:cNvPr>
              <p:cNvSpPr>
                <a:spLocks noChangeArrowheads="1"/>
              </p:cNvSpPr>
              <p:nvPr/>
            </p:nvSpPr>
            <p:spPr bwMode="auto">
              <a:xfrm>
                <a:off x="11241012" y="3944557"/>
                <a:ext cx="124447" cy="114191"/>
              </a:xfrm>
              <a:custGeom>
                <a:avLst/>
                <a:gdLst>
                  <a:gd name="T0" fmla="*/ 95 w 287"/>
                  <a:gd name="T1" fmla="*/ 46 h 266"/>
                  <a:gd name="T2" fmla="*/ 95 w 287"/>
                  <a:gd name="T3" fmla="*/ 46 h 266"/>
                  <a:gd name="T4" fmla="*/ 49 w 287"/>
                  <a:gd name="T5" fmla="*/ 46 h 266"/>
                  <a:gd name="T6" fmla="*/ 49 w 287"/>
                  <a:gd name="T7" fmla="*/ 46 h 266"/>
                  <a:gd name="T8" fmla="*/ 74 w 287"/>
                  <a:gd name="T9" fmla="*/ 79 h 266"/>
                  <a:gd name="T10" fmla="*/ 74 w 287"/>
                  <a:gd name="T11" fmla="*/ 79 h 266"/>
                  <a:gd name="T12" fmla="*/ 91 w 287"/>
                  <a:gd name="T13" fmla="*/ 50 h 266"/>
                  <a:gd name="T14" fmla="*/ 91 w 287"/>
                  <a:gd name="T15" fmla="*/ 50 h 266"/>
                  <a:gd name="T16" fmla="*/ 95 w 287"/>
                  <a:gd name="T17" fmla="*/ 46 h 266"/>
                  <a:gd name="T18" fmla="*/ 19 w 287"/>
                  <a:gd name="T19" fmla="*/ 16 h 266"/>
                  <a:gd name="T20" fmla="*/ 19 w 287"/>
                  <a:gd name="T21" fmla="*/ 16 h 266"/>
                  <a:gd name="T22" fmla="*/ 263 w 287"/>
                  <a:gd name="T23" fmla="*/ 1 h 266"/>
                  <a:gd name="T24" fmla="*/ 263 w 287"/>
                  <a:gd name="T25" fmla="*/ 1 h 266"/>
                  <a:gd name="T26" fmla="*/ 276 w 287"/>
                  <a:gd name="T27" fmla="*/ 24 h 266"/>
                  <a:gd name="T28" fmla="*/ 276 w 287"/>
                  <a:gd name="T29" fmla="*/ 24 h 266"/>
                  <a:gd name="T30" fmla="*/ 192 w 287"/>
                  <a:gd name="T31" fmla="*/ 163 h 266"/>
                  <a:gd name="T32" fmla="*/ 192 w 287"/>
                  <a:gd name="T33" fmla="*/ 163 h 266"/>
                  <a:gd name="T34" fmla="*/ 173 w 287"/>
                  <a:gd name="T35" fmla="*/ 155 h 266"/>
                  <a:gd name="T36" fmla="*/ 173 w 287"/>
                  <a:gd name="T37" fmla="*/ 155 h 266"/>
                  <a:gd name="T38" fmla="*/ 236 w 287"/>
                  <a:gd name="T39" fmla="*/ 35 h 266"/>
                  <a:gd name="T40" fmla="*/ 236 w 287"/>
                  <a:gd name="T41" fmla="*/ 35 h 266"/>
                  <a:gd name="T42" fmla="*/ 106 w 287"/>
                  <a:gd name="T43" fmla="*/ 46 h 266"/>
                  <a:gd name="T44" fmla="*/ 106 w 287"/>
                  <a:gd name="T45" fmla="*/ 46 h 266"/>
                  <a:gd name="T46" fmla="*/ 111 w 287"/>
                  <a:gd name="T47" fmla="*/ 60 h 266"/>
                  <a:gd name="T48" fmla="*/ 111 w 287"/>
                  <a:gd name="T49" fmla="*/ 60 h 266"/>
                  <a:gd name="T50" fmla="*/ 88 w 287"/>
                  <a:gd name="T51" fmla="*/ 97 h 266"/>
                  <a:gd name="T52" fmla="*/ 88 w 287"/>
                  <a:gd name="T53" fmla="*/ 97 h 266"/>
                  <a:gd name="T54" fmla="*/ 104 w 287"/>
                  <a:gd name="T55" fmla="*/ 121 h 266"/>
                  <a:gd name="T56" fmla="*/ 104 w 287"/>
                  <a:gd name="T57" fmla="*/ 121 h 266"/>
                  <a:gd name="T58" fmla="*/ 125 w 287"/>
                  <a:gd name="T59" fmla="*/ 80 h 266"/>
                  <a:gd name="T60" fmla="*/ 125 w 287"/>
                  <a:gd name="T61" fmla="*/ 80 h 266"/>
                  <a:gd name="T62" fmla="*/ 142 w 287"/>
                  <a:gd name="T63" fmla="*/ 89 h 266"/>
                  <a:gd name="T64" fmla="*/ 142 w 287"/>
                  <a:gd name="T65" fmla="*/ 89 h 266"/>
                  <a:gd name="T66" fmla="*/ 116 w 287"/>
                  <a:gd name="T67" fmla="*/ 139 h 266"/>
                  <a:gd name="T68" fmla="*/ 116 w 287"/>
                  <a:gd name="T69" fmla="*/ 139 h 266"/>
                  <a:gd name="T70" fmla="*/ 121 w 287"/>
                  <a:gd name="T71" fmla="*/ 146 h 266"/>
                  <a:gd name="T72" fmla="*/ 121 w 287"/>
                  <a:gd name="T73" fmla="*/ 146 h 266"/>
                  <a:gd name="T74" fmla="*/ 146 w 287"/>
                  <a:gd name="T75" fmla="*/ 120 h 266"/>
                  <a:gd name="T76" fmla="*/ 146 w 287"/>
                  <a:gd name="T77" fmla="*/ 120 h 266"/>
                  <a:gd name="T78" fmla="*/ 161 w 287"/>
                  <a:gd name="T79" fmla="*/ 133 h 266"/>
                  <a:gd name="T80" fmla="*/ 161 w 287"/>
                  <a:gd name="T81" fmla="*/ 133 h 266"/>
                  <a:gd name="T82" fmla="*/ 131 w 287"/>
                  <a:gd name="T83" fmla="*/ 162 h 266"/>
                  <a:gd name="T84" fmla="*/ 131 w 287"/>
                  <a:gd name="T85" fmla="*/ 162 h 266"/>
                  <a:gd name="T86" fmla="*/ 169 w 287"/>
                  <a:gd name="T87" fmla="*/ 230 h 266"/>
                  <a:gd name="T88" fmla="*/ 169 w 287"/>
                  <a:gd name="T89" fmla="*/ 230 h 266"/>
                  <a:gd name="T90" fmla="*/ 140 w 287"/>
                  <a:gd name="T91" fmla="*/ 247 h 266"/>
                  <a:gd name="T92" fmla="*/ 140 w 287"/>
                  <a:gd name="T93" fmla="*/ 247 h 266"/>
                  <a:gd name="T94" fmla="*/ 73 w 287"/>
                  <a:gd name="T95" fmla="*/ 142 h 266"/>
                  <a:gd name="T96" fmla="*/ 73 w 287"/>
                  <a:gd name="T97" fmla="*/ 142 h 266"/>
                  <a:gd name="T98" fmla="*/ 6 w 287"/>
                  <a:gd name="T99" fmla="*/ 38 h 266"/>
                  <a:gd name="T100" fmla="*/ 6 w 287"/>
                  <a:gd name="T101" fmla="*/ 38 h 266"/>
                  <a:gd name="T102" fmla="*/ 19 w 287"/>
                  <a:gd name="T103" fmla="*/ 1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7" h="266">
                    <a:moveTo>
                      <a:pt x="95" y="46"/>
                    </a:moveTo>
                    <a:lnTo>
                      <a:pt x="95" y="46"/>
                    </a:lnTo>
                    <a:cubicBezTo>
                      <a:pt x="79" y="46"/>
                      <a:pt x="65" y="46"/>
                      <a:pt x="49" y="46"/>
                    </a:cubicBezTo>
                    <a:lnTo>
                      <a:pt x="49" y="46"/>
                    </a:lnTo>
                    <a:cubicBezTo>
                      <a:pt x="58" y="56"/>
                      <a:pt x="66" y="67"/>
                      <a:pt x="74" y="79"/>
                    </a:cubicBezTo>
                    <a:lnTo>
                      <a:pt x="74" y="79"/>
                    </a:lnTo>
                    <a:cubicBezTo>
                      <a:pt x="79" y="68"/>
                      <a:pt x="85" y="59"/>
                      <a:pt x="91" y="50"/>
                    </a:cubicBezTo>
                    <a:lnTo>
                      <a:pt x="91" y="50"/>
                    </a:lnTo>
                    <a:cubicBezTo>
                      <a:pt x="91" y="49"/>
                      <a:pt x="94" y="46"/>
                      <a:pt x="95" y="46"/>
                    </a:cubicBezTo>
                    <a:close/>
                    <a:moveTo>
                      <a:pt x="19" y="16"/>
                    </a:moveTo>
                    <a:lnTo>
                      <a:pt x="19" y="16"/>
                    </a:lnTo>
                    <a:cubicBezTo>
                      <a:pt x="100" y="18"/>
                      <a:pt x="182" y="20"/>
                      <a:pt x="263" y="1"/>
                    </a:cubicBezTo>
                    <a:lnTo>
                      <a:pt x="263" y="1"/>
                    </a:lnTo>
                    <a:cubicBezTo>
                      <a:pt x="276" y="0"/>
                      <a:pt x="286" y="14"/>
                      <a:pt x="276" y="24"/>
                    </a:cubicBezTo>
                    <a:lnTo>
                      <a:pt x="276" y="24"/>
                    </a:lnTo>
                    <a:cubicBezTo>
                      <a:pt x="241" y="64"/>
                      <a:pt x="213" y="113"/>
                      <a:pt x="192" y="163"/>
                    </a:cubicBezTo>
                    <a:lnTo>
                      <a:pt x="192" y="163"/>
                    </a:lnTo>
                    <a:cubicBezTo>
                      <a:pt x="187" y="175"/>
                      <a:pt x="167" y="166"/>
                      <a:pt x="173" y="155"/>
                    </a:cubicBezTo>
                    <a:lnTo>
                      <a:pt x="173" y="155"/>
                    </a:lnTo>
                    <a:cubicBezTo>
                      <a:pt x="188" y="112"/>
                      <a:pt x="211" y="72"/>
                      <a:pt x="236" y="35"/>
                    </a:cubicBezTo>
                    <a:lnTo>
                      <a:pt x="236" y="35"/>
                    </a:lnTo>
                    <a:cubicBezTo>
                      <a:pt x="194" y="43"/>
                      <a:pt x="149" y="46"/>
                      <a:pt x="106" y="46"/>
                    </a:cubicBezTo>
                    <a:lnTo>
                      <a:pt x="106" y="46"/>
                    </a:lnTo>
                    <a:cubicBezTo>
                      <a:pt x="111" y="49"/>
                      <a:pt x="115" y="54"/>
                      <a:pt x="111" y="60"/>
                    </a:cubicBezTo>
                    <a:lnTo>
                      <a:pt x="111" y="60"/>
                    </a:lnTo>
                    <a:cubicBezTo>
                      <a:pt x="102" y="72"/>
                      <a:pt x="94" y="84"/>
                      <a:pt x="88" y="97"/>
                    </a:cubicBezTo>
                    <a:lnTo>
                      <a:pt x="88" y="97"/>
                    </a:lnTo>
                    <a:cubicBezTo>
                      <a:pt x="94" y="106"/>
                      <a:pt x="99" y="113"/>
                      <a:pt x="104" y="121"/>
                    </a:cubicBezTo>
                    <a:lnTo>
                      <a:pt x="104" y="121"/>
                    </a:lnTo>
                    <a:cubicBezTo>
                      <a:pt x="112" y="108"/>
                      <a:pt x="119" y="95"/>
                      <a:pt x="125" y="80"/>
                    </a:cubicBezTo>
                    <a:lnTo>
                      <a:pt x="125" y="80"/>
                    </a:lnTo>
                    <a:cubicBezTo>
                      <a:pt x="132" y="68"/>
                      <a:pt x="148" y="79"/>
                      <a:pt x="142" y="89"/>
                    </a:cubicBezTo>
                    <a:lnTo>
                      <a:pt x="142" y="89"/>
                    </a:lnTo>
                    <a:cubicBezTo>
                      <a:pt x="136" y="106"/>
                      <a:pt x="127" y="122"/>
                      <a:pt x="116" y="139"/>
                    </a:cubicBezTo>
                    <a:lnTo>
                      <a:pt x="116" y="139"/>
                    </a:lnTo>
                    <a:cubicBezTo>
                      <a:pt x="117" y="142"/>
                      <a:pt x="120" y="143"/>
                      <a:pt x="121" y="146"/>
                    </a:cubicBezTo>
                    <a:lnTo>
                      <a:pt x="121" y="146"/>
                    </a:lnTo>
                    <a:cubicBezTo>
                      <a:pt x="129" y="137"/>
                      <a:pt x="137" y="129"/>
                      <a:pt x="146" y="120"/>
                    </a:cubicBezTo>
                    <a:lnTo>
                      <a:pt x="146" y="120"/>
                    </a:lnTo>
                    <a:cubicBezTo>
                      <a:pt x="156" y="112"/>
                      <a:pt x="170" y="125"/>
                      <a:pt x="161" y="133"/>
                    </a:cubicBezTo>
                    <a:lnTo>
                      <a:pt x="161" y="133"/>
                    </a:lnTo>
                    <a:cubicBezTo>
                      <a:pt x="149" y="142"/>
                      <a:pt x="140" y="151"/>
                      <a:pt x="131" y="162"/>
                    </a:cubicBezTo>
                    <a:lnTo>
                      <a:pt x="131" y="162"/>
                    </a:lnTo>
                    <a:cubicBezTo>
                      <a:pt x="144" y="184"/>
                      <a:pt x="157" y="208"/>
                      <a:pt x="169" y="230"/>
                    </a:cubicBezTo>
                    <a:lnTo>
                      <a:pt x="169" y="230"/>
                    </a:lnTo>
                    <a:cubicBezTo>
                      <a:pt x="178" y="250"/>
                      <a:pt x="152" y="265"/>
                      <a:pt x="140" y="247"/>
                    </a:cubicBezTo>
                    <a:lnTo>
                      <a:pt x="140" y="247"/>
                    </a:lnTo>
                    <a:cubicBezTo>
                      <a:pt x="116" y="213"/>
                      <a:pt x="95" y="176"/>
                      <a:pt x="73" y="142"/>
                    </a:cubicBezTo>
                    <a:lnTo>
                      <a:pt x="73" y="142"/>
                    </a:lnTo>
                    <a:cubicBezTo>
                      <a:pt x="52" y="106"/>
                      <a:pt x="28" y="72"/>
                      <a:pt x="6" y="38"/>
                    </a:cubicBezTo>
                    <a:lnTo>
                      <a:pt x="6" y="38"/>
                    </a:lnTo>
                    <a:cubicBezTo>
                      <a:pt x="0" y="29"/>
                      <a:pt x="7" y="14"/>
                      <a:pt x="19" y="16"/>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18" name="Freeform 402">
                <a:extLst>
                  <a:ext uri="{FF2B5EF4-FFF2-40B4-BE49-F238E27FC236}">
                    <a16:creationId xmlns:a16="http://schemas.microsoft.com/office/drawing/2014/main" id="{2E36B493-3A9F-3841-90F8-5E73FE803747}"/>
                  </a:ext>
                </a:extLst>
              </p:cNvPr>
              <p:cNvSpPr>
                <a:spLocks noChangeArrowheads="1"/>
              </p:cNvSpPr>
              <p:nvPr/>
            </p:nvSpPr>
            <p:spPr bwMode="auto">
              <a:xfrm>
                <a:off x="11031650" y="3934310"/>
                <a:ext cx="121518" cy="124438"/>
              </a:xfrm>
              <a:custGeom>
                <a:avLst/>
                <a:gdLst>
                  <a:gd name="T0" fmla="*/ 63 w 277"/>
                  <a:gd name="T1" fmla="*/ 188 h 285"/>
                  <a:gd name="T2" fmla="*/ 63 w 277"/>
                  <a:gd name="T3" fmla="*/ 188 h 285"/>
                  <a:gd name="T4" fmla="*/ 66 w 277"/>
                  <a:gd name="T5" fmla="*/ 234 h 285"/>
                  <a:gd name="T6" fmla="*/ 66 w 277"/>
                  <a:gd name="T7" fmla="*/ 234 h 285"/>
                  <a:gd name="T8" fmla="*/ 96 w 277"/>
                  <a:gd name="T9" fmla="*/ 206 h 285"/>
                  <a:gd name="T10" fmla="*/ 96 w 277"/>
                  <a:gd name="T11" fmla="*/ 206 h 285"/>
                  <a:gd name="T12" fmla="*/ 67 w 277"/>
                  <a:gd name="T13" fmla="*/ 192 h 285"/>
                  <a:gd name="T14" fmla="*/ 67 w 277"/>
                  <a:gd name="T15" fmla="*/ 192 h 285"/>
                  <a:gd name="T16" fmla="*/ 63 w 277"/>
                  <a:gd name="T17" fmla="*/ 188 h 285"/>
                  <a:gd name="T18" fmla="*/ 38 w 277"/>
                  <a:gd name="T19" fmla="*/ 267 h 285"/>
                  <a:gd name="T20" fmla="*/ 38 w 277"/>
                  <a:gd name="T21" fmla="*/ 267 h 285"/>
                  <a:gd name="T22" fmla="*/ 4 w 277"/>
                  <a:gd name="T23" fmla="*/ 24 h 285"/>
                  <a:gd name="T24" fmla="*/ 4 w 277"/>
                  <a:gd name="T25" fmla="*/ 24 h 285"/>
                  <a:gd name="T26" fmla="*/ 25 w 277"/>
                  <a:gd name="T27" fmla="*/ 8 h 285"/>
                  <a:gd name="T28" fmla="*/ 25 w 277"/>
                  <a:gd name="T29" fmla="*/ 8 h 285"/>
                  <a:gd name="T30" fmla="*/ 171 w 277"/>
                  <a:gd name="T31" fmla="*/ 81 h 285"/>
                  <a:gd name="T32" fmla="*/ 171 w 277"/>
                  <a:gd name="T33" fmla="*/ 81 h 285"/>
                  <a:gd name="T34" fmla="*/ 164 w 277"/>
                  <a:gd name="T35" fmla="*/ 102 h 285"/>
                  <a:gd name="T36" fmla="*/ 164 w 277"/>
                  <a:gd name="T37" fmla="*/ 102 h 285"/>
                  <a:gd name="T38" fmla="*/ 40 w 277"/>
                  <a:gd name="T39" fmla="*/ 49 h 285"/>
                  <a:gd name="T40" fmla="*/ 40 w 277"/>
                  <a:gd name="T41" fmla="*/ 49 h 285"/>
                  <a:gd name="T42" fmla="*/ 61 w 277"/>
                  <a:gd name="T43" fmla="*/ 177 h 285"/>
                  <a:gd name="T44" fmla="*/ 61 w 277"/>
                  <a:gd name="T45" fmla="*/ 177 h 285"/>
                  <a:gd name="T46" fmla="*/ 76 w 277"/>
                  <a:gd name="T47" fmla="*/ 172 h 285"/>
                  <a:gd name="T48" fmla="*/ 76 w 277"/>
                  <a:gd name="T49" fmla="*/ 172 h 285"/>
                  <a:gd name="T50" fmla="*/ 114 w 277"/>
                  <a:gd name="T51" fmla="*/ 190 h 285"/>
                  <a:gd name="T52" fmla="*/ 114 w 277"/>
                  <a:gd name="T53" fmla="*/ 190 h 285"/>
                  <a:gd name="T54" fmla="*/ 137 w 277"/>
                  <a:gd name="T55" fmla="*/ 172 h 285"/>
                  <a:gd name="T56" fmla="*/ 137 w 277"/>
                  <a:gd name="T57" fmla="*/ 172 h 285"/>
                  <a:gd name="T58" fmla="*/ 95 w 277"/>
                  <a:gd name="T59" fmla="*/ 155 h 285"/>
                  <a:gd name="T60" fmla="*/ 95 w 277"/>
                  <a:gd name="T61" fmla="*/ 155 h 285"/>
                  <a:gd name="T62" fmla="*/ 101 w 277"/>
                  <a:gd name="T63" fmla="*/ 137 h 285"/>
                  <a:gd name="T64" fmla="*/ 101 w 277"/>
                  <a:gd name="T65" fmla="*/ 137 h 285"/>
                  <a:gd name="T66" fmla="*/ 153 w 277"/>
                  <a:gd name="T67" fmla="*/ 159 h 285"/>
                  <a:gd name="T68" fmla="*/ 153 w 277"/>
                  <a:gd name="T69" fmla="*/ 159 h 285"/>
                  <a:gd name="T70" fmla="*/ 160 w 277"/>
                  <a:gd name="T71" fmla="*/ 154 h 285"/>
                  <a:gd name="T72" fmla="*/ 160 w 277"/>
                  <a:gd name="T73" fmla="*/ 154 h 285"/>
                  <a:gd name="T74" fmla="*/ 133 w 277"/>
                  <a:gd name="T75" fmla="*/ 130 h 285"/>
                  <a:gd name="T76" fmla="*/ 133 w 277"/>
                  <a:gd name="T77" fmla="*/ 130 h 285"/>
                  <a:gd name="T78" fmla="*/ 143 w 277"/>
                  <a:gd name="T79" fmla="*/ 116 h 285"/>
                  <a:gd name="T80" fmla="*/ 143 w 277"/>
                  <a:gd name="T81" fmla="*/ 116 h 285"/>
                  <a:gd name="T82" fmla="*/ 175 w 277"/>
                  <a:gd name="T83" fmla="*/ 142 h 285"/>
                  <a:gd name="T84" fmla="*/ 175 w 277"/>
                  <a:gd name="T85" fmla="*/ 142 h 285"/>
                  <a:gd name="T86" fmla="*/ 239 w 277"/>
                  <a:gd name="T87" fmla="*/ 99 h 285"/>
                  <a:gd name="T88" fmla="*/ 239 w 277"/>
                  <a:gd name="T89" fmla="*/ 99 h 285"/>
                  <a:gd name="T90" fmla="*/ 259 w 277"/>
                  <a:gd name="T91" fmla="*/ 126 h 285"/>
                  <a:gd name="T92" fmla="*/ 259 w 277"/>
                  <a:gd name="T93" fmla="*/ 126 h 285"/>
                  <a:gd name="T94" fmla="*/ 160 w 277"/>
                  <a:gd name="T95" fmla="*/ 201 h 285"/>
                  <a:gd name="T96" fmla="*/ 160 w 277"/>
                  <a:gd name="T97" fmla="*/ 201 h 285"/>
                  <a:gd name="T98" fmla="*/ 62 w 277"/>
                  <a:gd name="T99" fmla="*/ 277 h 285"/>
                  <a:gd name="T100" fmla="*/ 62 w 277"/>
                  <a:gd name="T101" fmla="*/ 277 h 285"/>
                  <a:gd name="T102" fmla="*/ 38 w 277"/>
                  <a:gd name="T103" fmla="*/ 267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7" h="285">
                    <a:moveTo>
                      <a:pt x="63" y="188"/>
                    </a:moveTo>
                    <a:lnTo>
                      <a:pt x="63" y="188"/>
                    </a:lnTo>
                    <a:cubicBezTo>
                      <a:pt x="63" y="204"/>
                      <a:pt x="65" y="218"/>
                      <a:pt x="66" y="234"/>
                    </a:cubicBezTo>
                    <a:lnTo>
                      <a:pt x="66" y="234"/>
                    </a:lnTo>
                    <a:cubicBezTo>
                      <a:pt x="76" y="223"/>
                      <a:pt x="87" y="215"/>
                      <a:pt x="96" y="206"/>
                    </a:cubicBezTo>
                    <a:lnTo>
                      <a:pt x="96" y="206"/>
                    </a:lnTo>
                    <a:cubicBezTo>
                      <a:pt x="86" y="202"/>
                      <a:pt x="76" y="197"/>
                      <a:pt x="67" y="192"/>
                    </a:cubicBezTo>
                    <a:lnTo>
                      <a:pt x="67" y="192"/>
                    </a:lnTo>
                    <a:cubicBezTo>
                      <a:pt x="65" y="190"/>
                      <a:pt x="63" y="189"/>
                      <a:pt x="63" y="188"/>
                    </a:cubicBezTo>
                    <a:close/>
                    <a:moveTo>
                      <a:pt x="38" y="267"/>
                    </a:moveTo>
                    <a:lnTo>
                      <a:pt x="38" y="267"/>
                    </a:lnTo>
                    <a:cubicBezTo>
                      <a:pt x="34" y="184"/>
                      <a:pt x="29" y="102"/>
                      <a:pt x="4" y="24"/>
                    </a:cubicBezTo>
                    <a:lnTo>
                      <a:pt x="4" y="24"/>
                    </a:lnTo>
                    <a:cubicBezTo>
                      <a:pt x="0" y="10"/>
                      <a:pt x="15" y="0"/>
                      <a:pt x="25" y="8"/>
                    </a:cubicBezTo>
                    <a:lnTo>
                      <a:pt x="25" y="8"/>
                    </a:lnTo>
                    <a:cubicBezTo>
                      <a:pt x="70" y="41"/>
                      <a:pt x="120" y="64"/>
                      <a:pt x="171" y="81"/>
                    </a:cubicBezTo>
                    <a:lnTo>
                      <a:pt x="171" y="81"/>
                    </a:lnTo>
                    <a:cubicBezTo>
                      <a:pt x="183" y="85"/>
                      <a:pt x="176" y="105"/>
                      <a:pt x="164" y="102"/>
                    </a:cubicBezTo>
                    <a:lnTo>
                      <a:pt x="164" y="102"/>
                    </a:lnTo>
                    <a:cubicBezTo>
                      <a:pt x="121" y="89"/>
                      <a:pt x="80" y="71"/>
                      <a:pt x="40" y="49"/>
                    </a:cubicBezTo>
                    <a:lnTo>
                      <a:pt x="40" y="49"/>
                    </a:lnTo>
                    <a:cubicBezTo>
                      <a:pt x="51" y="89"/>
                      <a:pt x="57" y="134"/>
                      <a:pt x="61" y="177"/>
                    </a:cubicBezTo>
                    <a:lnTo>
                      <a:pt x="61" y="177"/>
                    </a:lnTo>
                    <a:cubicBezTo>
                      <a:pt x="63" y="172"/>
                      <a:pt x="68" y="168"/>
                      <a:pt x="76" y="172"/>
                    </a:cubicBezTo>
                    <a:lnTo>
                      <a:pt x="76" y="172"/>
                    </a:lnTo>
                    <a:cubicBezTo>
                      <a:pt x="88" y="180"/>
                      <a:pt x="100" y="185"/>
                      <a:pt x="114" y="190"/>
                    </a:cubicBezTo>
                    <a:lnTo>
                      <a:pt x="114" y="190"/>
                    </a:lnTo>
                    <a:cubicBezTo>
                      <a:pt x="122" y="184"/>
                      <a:pt x="129" y="177"/>
                      <a:pt x="137" y="172"/>
                    </a:cubicBezTo>
                    <a:lnTo>
                      <a:pt x="137" y="172"/>
                    </a:lnTo>
                    <a:cubicBezTo>
                      <a:pt x="122" y="166"/>
                      <a:pt x="108" y="160"/>
                      <a:pt x="95" y="155"/>
                    </a:cubicBezTo>
                    <a:lnTo>
                      <a:pt x="95" y="155"/>
                    </a:lnTo>
                    <a:cubicBezTo>
                      <a:pt x="82" y="150"/>
                      <a:pt x="91" y="133"/>
                      <a:pt x="101" y="137"/>
                    </a:cubicBezTo>
                    <a:lnTo>
                      <a:pt x="101" y="137"/>
                    </a:lnTo>
                    <a:cubicBezTo>
                      <a:pt x="120" y="142"/>
                      <a:pt x="137" y="150"/>
                      <a:pt x="153" y="159"/>
                    </a:cubicBezTo>
                    <a:lnTo>
                      <a:pt x="153" y="159"/>
                    </a:lnTo>
                    <a:cubicBezTo>
                      <a:pt x="155" y="156"/>
                      <a:pt x="158" y="155"/>
                      <a:pt x="160" y="154"/>
                    </a:cubicBezTo>
                    <a:lnTo>
                      <a:pt x="160" y="154"/>
                    </a:lnTo>
                    <a:cubicBezTo>
                      <a:pt x="150" y="146"/>
                      <a:pt x="141" y="138"/>
                      <a:pt x="133" y="130"/>
                    </a:cubicBezTo>
                    <a:lnTo>
                      <a:pt x="133" y="130"/>
                    </a:lnTo>
                    <a:cubicBezTo>
                      <a:pt x="122" y="122"/>
                      <a:pt x="135" y="106"/>
                      <a:pt x="143" y="116"/>
                    </a:cubicBezTo>
                    <a:lnTo>
                      <a:pt x="143" y="116"/>
                    </a:lnTo>
                    <a:cubicBezTo>
                      <a:pt x="153" y="125"/>
                      <a:pt x="163" y="134"/>
                      <a:pt x="175" y="142"/>
                    </a:cubicBezTo>
                    <a:lnTo>
                      <a:pt x="175" y="142"/>
                    </a:lnTo>
                    <a:cubicBezTo>
                      <a:pt x="196" y="127"/>
                      <a:pt x="218" y="112"/>
                      <a:pt x="239" y="99"/>
                    </a:cubicBezTo>
                    <a:lnTo>
                      <a:pt x="239" y="99"/>
                    </a:lnTo>
                    <a:cubicBezTo>
                      <a:pt x="258" y="88"/>
                      <a:pt x="276" y="112"/>
                      <a:pt x="259" y="126"/>
                    </a:cubicBezTo>
                    <a:lnTo>
                      <a:pt x="259" y="126"/>
                    </a:lnTo>
                    <a:cubicBezTo>
                      <a:pt x="227" y="152"/>
                      <a:pt x="193" y="176"/>
                      <a:pt x="160" y="201"/>
                    </a:cubicBezTo>
                    <a:lnTo>
                      <a:pt x="160" y="201"/>
                    </a:lnTo>
                    <a:cubicBezTo>
                      <a:pt x="126" y="226"/>
                      <a:pt x="95" y="252"/>
                      <a:pt x="62" y="277"/>
                    </a:cubicBezTo>
                    <a:lnTo>
                      <a:pt x="62" y="277"/>
                    </a:lnTo>
                    <a:cubicBezTo>
                      <a:pt x="54" y="284"/>
                      <a:pt x="38" y="279"/>
                      <a:pt x="38" y="267"/>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19" name="Freeform 403">
                <a:extLst>
                  <a:ext uri="{FF2B5EF4-FFF2-40B4-BE49-F238E27FC236}">
                    <a16:creationId xmlns:a16="http://schemas.microsoft.com/office/drawing/2014/main" id="{7F9A38C3-F4E8-5D40-A74F-4C98B9FB6E24}"/>
                  </a:ext>
                </a:extLst>
              </p:cNvPr>
              <p:cNvSpPr>
                <a:spLocks noChangeArrowheads="1"/>
              </p:cNvSpPr>
              <p:nvPr/>
            </p:nvSpPr>
            <p:spPr bwMode="auto">
              <a:xfrm>
                <a:off x="10609995" y="3932846"/>
                <a:ext cx="117126" cy="125903"/>
              </a:xfrm>
              <a:custGeom>
                <a:avLst/>
                <a:gdLst>
                  <a:gd name="T0" fmla="*/ 168 w 270"/>
                  <a:gd name="T1" fmla="*/ 209 h 291"/>
                  <a:gd name="T2" fmla="*/ 168 w 270"/>
                  <a:gd name="T3" fmla="*/ 209 h 291"/>
                  <a:gd name="T4" fmla="*/ 202 w 270"/>
                  <a:gd name="T5" fmla="*/ 239 h 291"/>
                  <a:gd name="T6" fmla="*/ 202 w 270"/>
                  <a:gd name="T7" fmla="*/ 239 h 291"/>
                  <a:gd name="T8" fmla="*/ 205 w 270"/>
                  <a:gd name="T9" fmla="*/ 197 h 291"/>
                  <a:gd name="T10" fmla="*/ 205 w 270"/>
                  <a:gd name="T11" fmla="*/ 197 h 291"/>
                  <a:gd name="T12" fmla="*/ 174 w 270"/>
                  <a:gd name="T13" fmla="*/ 209 h 291"/>
                  <a:gd name="T14" fmla="*/ 174 w 270"/>
                  <a:gd name="T15" fmla="*/ 209 h 291"/>
                  <a:gd name="T16" fmla="*/ 168 w 270"/>
                  <a:gd name="T17" fmla="*/ 209 h 291"/>
                  <a:gd name="T18" fmla="*/ 206 w 270"/>
                  <a:gd name="T19" fmla="*/ 283 h 291"/>
                  <a:gd name="T20" fmla="*/ 206 w 270"/>
                  <a:gd name="T21" fmla="*/ 283 h 291"/>
                  <a:gd name="T22" fmla="*/ 12 w 270"/>
                  <a:gd name="T23" fmla="*/ 131 h 291"/>
                  <a:gd name="T24" fmla="*/ 12 w 270"/>
                  <a:gd name="T25" fmla="*/ 131 h 291"/>
                  <a:gd name="T26" fmla="*/ 16 w 270"/>
                  <a:gd name="T27" fmla="*/ 106 h 291"/>
                  <a:gd name="T28" fmla="*/ 16 w 270"/>
                  <a:gd name="T29" fmla="*/ 106 h 291"/>
                  <a:gd name="T30" fmla="*/ 172 w 270"/>
                  <a:gd name="T31" fmla="*/ 57 h 291"/>
                  <a:gd name="T32" fmla="*/ 172 w 270"/>
                  <a:gd name="T33" fmla="*/ 57 h 291"/>
                  <a:gd name="T34" fmla="*/ 181 w 270"/>
                  <a:gd name="T35" fmla="*/ 76 h 291"/>
                  <a:gd name="T36" fmla="*/ 181 w 270"/>
                  <a:gd name="T37" fmla="*/ 76 h 291"/>
                  <a:gd name="T38" fmla="*/ 54 w 270"/>
                  <a:gd name="T39" fmla="*/ 125 h 291"/>
                  <a:gd name="T40" fmla="*/ 54 w 270"/>
                  <a:gd name="T41" fmla="*/ 125 h 291"/>
                  <a:gd name="T42" fmla="*/ 160 w 270"/>
                  <a:gd name="T43" fmla="*/ 201 h 291"/>
                  <a:gd name="T44" fmla="*/ 160 w 270"/>
                  <a:gd name="T45" fmla="*/ 201 h 291"/>
                  <a:gd name="T46" fmla="*/ 166 w 270"/>
                  <a:gd name="T47" fmla="*/ 188 h 291"/>
                  <a:gd name="T48" fmla="*/ 166 w 270"/>
                  <a:gd name="T49" fmla="*/ 188 h 291"/>
                  <a:gd name="T50" fmla="*/ 206 w 270"/>
                  <a:gd name="T51" fmla="*/ 173 h 291"/>
                  <a:gd name="T52" fmla="*/ 206 w 270"/>
                  <a:gd name="T53" fmla="*/ 173 h 291"/>
                  <a:gd name="T54" fmla="*/ 210 w 270"/>
                  <a:gd name="T55" fmla="*/ 145 h 291"/>
                  <a:gd name="T56" fmla="*/ 210 w 270"/>
                  <a:gd name="T57" fmla="*/ 145 h 291"/>
                  <a:gd name="T58" fmla="*/ 168 w 270"/>
                  <a:gd name="T59" fmla="*/ 163 h 291"/>
                  <a:gd name="T60" fmla="*/ 168 w 270"/>
                  <a:gd name="T61" fmla="*/ 163 h 291"/>
                  <a:gd name="T62" fmla="*/ 160 w 270"/>
                  <a:gd name="T63" fmla="*/ 145 h 291"/>
                  <a:gd name="T64" fmla="*/ 160 w 270"/>
                  <a:gd name="T65" fmla="*/ 145 h 291"/>
                  <a:gd name="T66" fmla="*/ 213 w 270"/>
                  <a:gd name="T67" fmla="*/ 125 h 291"/>
                  <a:gd name="T68" fmla="*/ 213 w 270"/>
                  <a:gd name="T69" fmla="*/ 125 h 291"/>
                  <a:gd name="T70" fmla="*/ 214 w 270"/>
                  <a:gd name="T71" fmla="*/ 116 h 291"/>
                  <a:gd name="T72" fmla="*/ 214 w 270"/>
                  <a:gd name="T73" fmla="*/ 116 h 291"/>
                  <a:gd name="T74" fmla="*/ 177 w 270"/>
                  <a:gd name="T75" fmla="*/ 118 h 291"/>
                  <a:gd name="T76" fmla="*/ 177 w 270"/>
                  <a:gd name="T77" fmla="*/ 118 h 291"/>
                  <a:gd name="T78" fmla="*/ 176 w 270"/>
                  <a:gd name="T79" fmla="*/ 100 h 291"/>
                  <a:gd name="T80" fmla="*/ 176 w 270"/>
                  <a:gd name="T81" fmla="*/ 100 h 291"/>
                  <a:gd name="T82" fmla="*/ 217 w 270"/>
                  <a:gd name="T83" fmla="*/ 97 h 291"/>
                  <a:gd name="T84" fmla="*/ 217 w 270"/>
                  <a:gd name="T85" fmla="*/ 97 h 291"/>
                  <a:gd name="T86" fmla="*/ 233 w 270"/>
                  <a:gd name="T87" fmla="*/ 21 h 291"/>
                  <a:gd name="T88" fmla="*/ 233 w 270"/>
                  <a:gd name="T89" fmla="*/ 21 h 291"/>
                  <a:gd name="T90" fmla="*/ 266 w 270"/>
                  <a:gd name="T91" fmla="*/ 26 h 291"/>
                  <a:gd name="T92" fmla="*/ 266 w 270"/>
                  <a:gd name="T93" fmla="*/ 26 h 291"/>
                  <a:gd name="T94" fmla="*/ 247 w 270"/>
                  <a:gd name="T95" fmla="*/ 150 h 291"/>
                  <a:gd name="T96" fmla="*/ 247 w 270"/>
                  <a:gd name="T97" fmla="*/ 150 h 291"/>
                  <a:gd name="T98" fmla="*/ 230 w 270"/>
                  <a:gd name="T99" fmla="*/ 273 h 291"/>
                  <a:gd name="T100" fmla="*/ 230 w 270"/>
                  <a:gd name="T101" fmla="*/ 273 h 291"/>
                  <a:gd name="T102" fmla="*/ 206 w 270"/>
                  <a:gd name="T103" fmla="*/ 283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0" h="291">
                    <a:moveTo>
                      <a:pt x="168" y="209"/>
                    </a:moveTo>
                    <a:lnTo>
                      <a:pt x="168" y="209"/>
                    </a:lnTo>
                    <a:cubicBezTo>
                      <a:pt x="180" y="219"/>
                      <a:pt x="192" y="229"/>
                      <a:pt x="202" y="239"/>
                    </a:cubicBezTo>
                    <a:lnTo>
                      <a:pt x="202" y="239"/>
                    </a:lnTo>
                    <a:cubicBezTo>
                      <a:pt x="204" y="225"/>
                      <a:pt x="204" y="212"/>
                      <a:pt x="205" y="197"/>
                    </a:cubicBezTo>
                    <a:lnTo>
                      <a:pt x="205" y="197"/>
                    </a:lnTo>
                    <a:cubicBezTo>
                      <a:pt x="196" y="202"/>
                      <a:pt x="185" y="206"/>
                      <a:pt x="174" y="209"/>
                    </a:cubicBezTo>
                    <a:lnTo>
                      <a:pt x="174" y="209"/>
                    </a:lnTo>
                    <a:cubicBezTo>
                      <a:pt x="172" y="210"/>
                      <a:pt x="170" y="210"/>
                      <a:pt x="168" y="209"/>
                    </a:cubicBezTo>
                    <a:close/>
                    <a:moveTo>
                      <a:pt x="206" y="283"/>
                    </a:moveTo>
                    <a:lnTo>
                      <a:pt x="206" y="283"/>
                    </a:lnTo>
                    <a:cubicBezTo>
                      <a:pt x="146" y="225"/>
                      <a:pt x="85" y="171"/>
                      <a:pt x="12" y="131"/>
                    </a:cubicBezTo>
                    <a:lnTo>
                      <a:pt x="12" y="131"/>
                    </a:lnTo>
                    <a:cubicBezTo>
                      <a:pt x="0" y="126"/>
                      <a:pt x="3" y="108"/>
                      <a:pt x="16" y="106"/>
                    </a:cubicBezTo>
                    <a:lnTo>
                      <a:pt x="16" y="106"/>
                    </a:lnTo>
                    <a:cubicBezTo>
                      <a:pt x="71" y="100"/>
                      <a:pt x="124" y="81"/>
                      <a:pt x="172" y="57"/>
                    </a:cubicBezTo>
                    <a:lnTo>
                      <a:pt x="172" y="57"/>
                    </a:lnTo>
                    <a:cubicBezTo>
                      <a:pt x="183" y="51"/>
                      <a:pt x="192" y="70"/>
                      <a:pt x="181" y="76"/>
                    </a:cubicBezTo>
                    <a:lnTo>
                      <a:pt x="181" y="76"/>
                    </a:lnTo>
                    <a:cubicBezTo>
                      <a:pt x="141" y="97"/>
                      <a:pt x="99" y="113"/>
                      <a:pt x="54" y="125"/>
                    </a:cubicBezTo>
                    <a:lnTo>
                      <a:pt x="54" y="125"/>
                    </a:lnTo>
                    <a:cubicBezTo>
                      <a:pt x="92" y="146"/>
                      <a:pt x="126" y="173"/>
                      <a:pt x="160" y="201"/>
                    </a:cubicBezTo>
                    <a:lnTo>
                      <a:pt x="160" y="201"/>
                    </a:lnTo>
                    <a:cubicBezTo>
                      <a:pt x="158" y="197"/>
                      <a:pt x="159" y="189"/>
                      <a:pt x="166" y="188"/>
                    </a:cubicBezTo>
                    <a:lnTo>
                      <a:pt x="166" y="188"/>
                    </a:lnTo>
                    <a:cubicBezTo>
                      <a:pt x="181" y="185"/>
                      <a:pt x="193" y="180"/>
                      <a:pt x="206" y="173"/>
                    </a:cubicBezTo>
                    <a:lnTo>
                      <a:pt x="206" y="173"/>
                    </a:lnTo>
                    <a:cubicBezTo>
                      <a:pt x="208" y="164"/>
                      <a:pt x="209" y="155"/>
                      <a:pt x="210" y="145"/>
                    </a:cubicBezTo>
                    <a:lnTo>
                      <a:pt x="210" y="145"/>
                    </a:lnTo>
                    <a:cubicBezTo>
                      <a:pt x="196" y="150"/>
                      <a:pt x="181" y="156"/>
                      <a:pt x="168" y="163"/>
                    </a:cubicBezTo>
                    <a:lnTo>
                      <a:pt x="168" y="163"/>
                    </a:lnTo>
                    <a:cubicBezTo>
                      <a:pt x="155" y="168"/>
                      <a:pt x="150" y="150"/>
                      <a:pt x="160" y="145"/>
                    </a:cubicBezTo>
                    <a:lnTo>
                      <a:pt x="160" y="145"/>
                    </a:lnTo>
                    <a:cubicBezTo>
                      <a:pt x="177" y="135"/>
                      <a:pt x="195" y="129"/>
                      <a:pt x="213" y="125"/>
                    </a:cubicBezTo>
                    <a:lnTo>
                      <a:pt x="213" y="125"/>
                    </a:lnTo>
                    <a:cubicBezTo>
                      <a:pt x="213" y="121"/>
                      <a:pt x="213" y="118"/>
                      <a:pt x="214" y="116"/>
                    </a:cubicBezTo>
                    <a:lnTo>
                      <a:pt x="214" y="116"/>
                    </a:lnTo>
                    <a:cubicBezTo>
                      <a:pt x="201" y="118"/>
                      <a:pt x="191" y="118"/>
                      <a:pt x="177" y="118"/>
                    </a:cubicBezTo>
                    <a:lnTo>
                      <a:pt x="177" y="118"/>
                    </a:lnTo>
                    <a:cubicBezTo>
                      <a:pt x="166" y="118"/>
                      <a:pt x="164" y="100"/>
                      <a:pt x="176" y="100"/>
                    </a:cubicBezTo>
                    <a:lnTo>
                      <a:pt x="176" y="100"/>
                    </a:lnTo>
                    <a:cubicBezTo>
                      <a:pt x="189" y="101"/>
                      <a:pt x="204" y="100"/>
                      <a:pt x="217" y="97"/>
                    </a:cubicBezTo>
                    <a:lnTo>
                      <a:pt x="217" y="97"/>
                    </a:lnTo>
                    <a:cubicBezTo>
                      <a:pt x="221" y="71"/>
                      <a:pt x="226" y="46"/>
                      <a:pt x="233" y="21"/>
                    </a:cubicBezTo>
                    <a:lnTo>
                      <a:pt x="233" y="21"/>
                    </a:lnTo>
                    <a:cubicBezTo>
                      <a:pt x="238" y="0"/>
                      <a:pt x="269" y="5"/>
                      <a:pt x="266" y="26"/>
                    </a:cubicBezTo>
                    <a:lnTo>
                      <a:pt x="266" y="26"/>
                    </a:lnTo>
                    <a:cubicBezTo>
                      <a:pt x="262" y="68"/>
                      <a:pt x="254" y="109"/>
                      <a:pt x="247" y="150"/>
                    </a:cubicBezTo>
                    <a:lnTo>
                      <a:pt x="247" y="150"/>
                    </a:lnTo>
                    <a:cubicBezTo>
                      <a:pt x="241" y="191"/>
                      <a:pt x="237" y="233"/>
                      <a:pt x="230" y="273"/>
                    </a:cubicBezTo>
                    <a:lnTo>
                      <a:pt x="230" y="273"/>
                    </a:lnTo>
                    <a:cubicBezTo>
                      <a:pt x="229" y="284"/>
                      <a:pt x="214" y="290"/>
                      <a:pt x="206" y="283"/>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20" name="Freeform 404">
                <a:extLst>
                  <a:ext uri="{FF2B5EF4-FFF2-40B4-BE49-F238E27FC236}">
                    <a16:creationId xmlns:a16="http://schemas.microsoft.com/office/drawing/2014/main" id="{92E24E10-F103-544B-B8EF-0D5633249C70}"/>
                  </a:ext>
                </a:extLst>
              </p:cNvPr>
              <p:cNvSpPr>
                <a:spLocks noChangeArrowheads="1"/>
              </p:cNvSpPr>
              <p:nvPr/>
            </p:nvSpPr>
            <p:spPr bwMode="auto">
              <a:xfrm>
                <a:off x="10419665" y="3932846"/>
                <a:ext cx="117126" cy="125903"/>
              </a:xfrm>
              <a:custGeom>
                <a:avLst/>
                <a:gdLst>
                  <a:gd name="T0" fmla="*/ 173 w 270"/>
                  <a:gd name="T1" fmla="*/ 194 h 292"/>
                  <a:gd name="T2" fmla="*/ 173 w 270"/>
                  <a:gd name="T3" fmla="*/ 194 h 292"/>
                  <a:gd name="T4" fmla="*/ 218 w 270"/>
                  <a:gd name="T5" fmla="*/ 182 h 292"/>
                  <a:gd name="T6" fmla="*/ 218 w 270"/>
                  <a:gd name="T7" fmla="*/ 182 h 292"/>
                  <a:gd name="T8" fmla="*/ 184 w 270"/>
                  <a:gd name="T9" fmla="*/ 157 h 292"/>
                  <a:gd name="T10" fmla="*/ 184 w 270"/>
                  <a:gd name="T11" fmla="*/ 157 h 292"/>
                  <a:gd name="T12" fmla="*/ 177 w 270"/>
                  <a:gd name="T13" fmla="*/ 190 h 292"/>
                  <a:gd name="T14" fmla="*/ 177 w 270"/>
                  <a:gd name="T15" fmla="*/ 190 h 292"/>
                  <a:gd name="T16" fmla="*/ 173 w 270"/>
                  <a:gd name="T17" fmla="*/ 194 h 292"/>
                  <a:gd name="T18" fmla="*/ 256 w 270"/>
                  <a:gd name="T19" fmla="*/ 202 h 292"/>
                  <a:gd name="T20" fmla="*/ 256 w 270"/>
                  <a:gd name="T21" fmla="*/ 202 h 292"/>
                  <a:gd name="T22" fmla="*/ 25 w 270"/>
                  <a:gd name="T23" fmla="*/ 284 h 292"/>
                  <a:gd name="T24" fmla="*/ 25 w 270"/>
                  <a:gd name="T25" fmla="*/ 284 h 292"/>
                  <a:gd name="T26" fmla="*/ 5 w 270"/>
                  <a:gd name="T27" fmla="*/ 266 h 292"/>
                  <a:gd name="T28" fmla="*/ 5 w 270"/>
                  <a:gd name="T29" fmla="*/ 266 h 292"/>
                  <a:gd name="T30" fmla="*/ 48 w 270"/>
                  <a:gd name="T31" fmla="*/ 109 h 292"/>
                  <a:gd name="T32" fmla="*/ 48 w 270"/>
                  <a:gd name="T33" fmla="*/ 109 h 292"/>
                  <a:gd name="T34" fmla="*/ 68 w 270"/>
                  <a:gd name="T35" fmla="*/ 111 h 292"/>
                  <a:gd name="T36" fmla="*/ 68 w 270"/>
                  <a:gd name="T37" fmla="*/ 111 h 292"/>
                  <a:gd name="T38" fmla="*/ 41 w 270"/>
                  <a:gd name="T39" fmla="*/ 244 h 292"/>
                  <a:gd name="T40" fmla="*/ 41 w 270"/>
                  <a:gd name="T41" fmla="*/ 244 h 292"/>
                  <a:gd name="T42" fmla="*/ 164 w 270"/>
                  <a:gd name="T43" fmla="*/ 198 h 292"/>
                  <a:gd name="T44" fmla="*/ 164 w 270"/>
                  <a:gd name="T45" fmla="*/ 198 h 292"/>
                  <a:gd name="T46" fmla="*/ 155 w 270"/>
                  <a:gd name="T47" fmla="*/ 185 h 292"/>
                  <a:gd name="T48" fmla="*/ 155 w 270"/>
                  <a:gd name="T49" fmla="*/ 185 h 292"/>
                  <a:gd name="T50" fmla="*/ 165 w 270"/>
                  <a:gd name="T51" fmla="*/ 143 h 292"/>
                  <a:gd name="T52" fmla="*/ 165 w 270"/>
                  <a:gd name="T53" fmla="*/ 143 h 292"/>
                  <a:gd name="T54" fmla="*/ 143 w 270"/>
                  <a:gd name="T55" fmla="*/ 125 h 292"/>
                  <a:gd name="T56" fmla="*/ 143 w 270"/>
                  <a:gd name="T57" fmla="*/ 125 h 292"/>
                  <a:gd name="T58" fmla="*/ 134 w 270"/>
                  <a:gd name="T59" fmla="*/ 171 h 292"/>
                  <a:gd name="T60" fmla="*/ 134 w 270"/>
                  <a:gd name="T61" fmla="*/ 171 h 292"/>
                  <a:gd name="T62" fmla="*/ 115 w 270"/>
                  <a:gd name="T63" fmla="*/ 165 h 292"/>
                  <a:gd name="T64" fmla="*/ 115 w 270"/>
                  <a:gd name="T65" fmla="*/ 165 h 292"/>
                  <a:gd name="T66" fmla="*/ 127 w 270"/>
                  <a:gd name="T67" fmla="*/ 111 h 292"/>
                  <a:gd name="T68" fmla="*/ 127 w 270"/>
                  <a:gd name="T69" fmla="*/ 111 h 292"/>
                  <a:gd name="T70" fmla="*/ 121 w 270"/>
                  <a:gd name="T71" fmla="*/ 106 h 292"/>
                  <a:gd name="T72" fmla="*/ 121 w 270"/>
                  <a:gd name="T73" fmla="*/ 106 h 292"/>
                  <a:gd name="T74" fmla="*/ 104 w 270"/>
                  <a:gd name="T75" fmla="*/ 138 h 292"/>
                  <a:gd name="T76" fmla="*/ 104 w 270"/>
                  <a:gd name="T77" fmla="*/ 138 h 292"/>
                  <a:gd name="T78" fmla="*/ 87 w 270"/>
                  <a:gd name="T79" fmla="*/ 130 h 292"/>
                  <a:gd name="T80" fmla="*/ 87 w 270"/>
                  <a:gd name="T81" fmla="*/ 130 h 292"/>
                  <a:gd name="T82" fmla="*/ 106 w 270"/>
                  <a:gd name="T83" fmla="*/ 93 h 292"/>
                  <a:gd name="T84" fmla="*/ 106 w 270"/>
                  <a:gd name="T85" fmla="*/ 93 h 292"/>
                  <a:gd name="T86" fmla="*/ 51 w 270"/>
                  <a:gd name="T87" fmla="*/ 38 h 292"/>
                  <a:gd name="T88" fmla="*/ 51 w 270"/>
                  <a:gd name="T89" fmla="*/ 38 h 292"/>
                  <a:gd name="T90" fmla="*/ 75 w 270"/>
                  <a:gd name="T91" fmla="*/ 14 h 292"/>
                  <a:gd name="T92" fmla="*/ 75 w 270"/>
                  <a:gd name="T93" fmla="*/ 14 h 292"/>
                  <a:gd name="T94" fmla="*/ 168 w 270"/>
                  <a:gd name="T95" fmla="*/ 96 h 292"/>
                  <a:gd name="T96" fmla="*/ 168 w 270"/>
                  <a:gd name="T97" fmla="*/ 96 h 292"/>
                  <a:gd name="T98" fmla="*/ 263 w 270"/>
                  <a:gd name="T99" fmla="*/ 177 h 292"/>
                  <a:gd name="T100" fmla="*/ 263 w 270"/>
                  <a:gd name="T101" fmla="*/ 177 h 292"/>
                  <a:gd name="T102" fmla="*/ 256 w 270"/>
                  <a:gd name="T103" fmla="*/ 202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0" h="292">
                    <a:moveTo>
                      <a:pt x="173" y="194"/>
                    </a:moveTo>
                    <a:lnTo>
                      <a:pt x="173" y="194"/>
                    </a:lnTo>
                    <a:cubicBezTo>
                      <a:pt x="189" y="190"/>
                      <a:pt x="204" y="186"/>
                      <a:pt x="218" y="182"/>
                    </a:cubicBezTo>
                    <a:lnTo>
                      <a:pt x="218" y="182"/>
                    </a:lnTo>
                    <a:cubicBezTo>
                      <a:pt x="206" y="174"/>
                      <a:pt x="196" y="165"/>
                      <a:pt x="184" y="157"/>
                    </a:cubicBezTo>
                    <a:lnTo>
                      <a:pt x="184" y="157"/>
                    </a:lnTo>
                    <a:cubicBezTo>
                      <a:pt x="184" y="168"/>
                      <a:pt x="181" y="178"/>
                      <a:pt x="177" y="190"/>
                    </a:cubicBezTo>
                    <a:lnTo>
                      <a:pt x="177" y="190"/>
                    </a:lnTo>
                    <a:cubicBezTo>
                      <a:pt x="176" y="192"/>
                      <a:pt x="176" y="194"/>
                      <a:pt x="173" y="194"/>
                    </a:cubicBezTo>
                    <a:close/>
                    <a:moveTo>
                      <a:pt x="256" y="202"/>
                    </a:moveTo>
                    <a:lnTo>
                      <a:pt x="256" y="202"/>
                    </a:lnTo>
                    <a:cubicBezTo>
                      <a:pt x="176" y="222"/>
                      <a:pt x="97" y="244"/>
                      <a:pt x="25" y="284"/>
                    </a:cubicBezTo>
                    <a:lnTo>
                      <a:pt x="25" y="284"/>
                    </a:lnTo>
                    <a:cubicBezTo>
                      <a:pt x="13" y="291"/>
                      <a:pt x="0" y="280"/>
                      <a:pt x="5" y="266"/>
                    </a:cubicBezTo>
                    <a:lnTo>
                      <a:pt x="5" y="266"/>
                    </a:lnTo>
                    <a:cubicBezTo>
                      <a:pt x="29" y="217"/>
                      <a:pt x="42" y="164"/>
                      <a:pt x="48" y="109"/>
                    </a:cubicBezTo>
                    <a:lnTo>
                      <a:pt x="48" y="109"/>
                    </a:lnTo>
                    <a:cubicBezTo>
                      <a:pt x="50" y="97"/>
                      <a:pt x="71" y="100"/>
                      <a:pt x="68" y="111"/>
                    </a:cubicBezTo>
                    <a:lnTo>
                      <a:pt x="68" y="111"/>
                    </a:lnTo>
                    <a:cubicBezTo>
                      <a:pt x="66" y="157"/>
                      <a:pt x="55" y="201"/>
                      <a:pt x="41" y="244"/>
                    </a:cubicBezTo>
                    <a:lnTo>
                      <a:pt x="41" y="244"/>
                    </a:lnTo>
                    <a:cubicBezTo>
                      <a:pt x="80" y="226"/>
                      <a:pt x="121" y="211"/>
                      <a:pt x="164" y="198"/>
                    </a:cubicBezTo>
                    <a:lnTo>
                      <a:pt x="164" y="198"/>
                    </a:lnTo>
                    <a:cubicBezTo>
                      <a:pt x="158" y="197"/>
                      <a:pt x="154" y="192"/>
                      <a:pt x="155" y="185"/>
                    </a:cubicBezTo>
                    <a:lnTo>
                      <a:pt x="155" y="185"/>
                    </a:lnTo>
                    <a:cubicBezTo>
                      <a:pt x="160" y="172"/>
                      <a:pt x="164" y="157"/>
                      <a:pt x="165" y="143"/>
                    </a:cubicBezTo>
                    <a:lnTo>
                      <a:pt x="165" y="143"/>
                    </a:lnTo>
                    <a:cubicBezTo>
                      <a:pt x="158" y="138"/>
                      <a:pt x="151" y="131"/>
                      <a:pt x="143" y="125"/>
                    </a:cubicBezTo>
                    <a:lnTo>
                      <a:pt x="143" y="125"/>
                    </a:lnTo>
                    <a:cubicBezTo>
                      <a:pt x="140" y="139"/>
                      <a:pt x="138" y="155"/>
                      <a:pt x="134" y="171"/>
                    </a:cubicBezTo>
                    <a:lnTo>
                      <a:pt x="134" y="171"/>
                    </a:lnTo>
                    <a:cubicBezTo>
                      <a:pt x="133" y="182"/>
                      <a:pt x="114" y="178"/>
                      <a:pt x="115" y="165"/>
                    </a:cubicBezTo>
                    <a:lnTo>
                      <a:pt x="115" y="165"/>
                    </a:lnTo>
                    <a:cubicBezTo>
                      <a:pt x="118" y="147"/>
                      <a:pt x="122" y="128"/>
                      <a:pt x="127" y="111"/>
                    </a:cubicBezTo>
                    <a:lnTo>
                      <a:pt x="127" y="111"/>
                    </a:lnTo>
                    <a:cubicBezTo>
                      <a:pt x="125" y="109"/>
                      <a:pt x="123" y="107"/>
                      <a:pt x="121" y="106"/>
                    </a:cubicBezTo>
                    <a:lnTo>
                      <a:pt x="121" y="106"/>
                    </a:lnTo>
                    <a:cubicBezTo>
                      <a:pt x="117" y="117"/>
                      <a:pt x="110" y="128"/>
                      <a:pt x="104" y="138"/>
                    </a:cubicBezTo>
                    <a:lnTo>
                      <a:pt x="104" y="138"/>
                    </a:lnTo>
                    <a:cubicBezTo>
                      <a:pt x="97" y="148"/>
                      <a:pt x="80" y="139"/>
                      <a:pt x="87" y="130"/>
                    </a:cubicBezTo>
                    <a:lnTo>
                      <a:pt x="87" y="130"/>
                    </a:lnTo>
                    <a:cubicBezTo>
                      <a:pt x="94" y="118"/>
                      <a:pt x="101" y="106"/>
                      <a:pt x="106" y="93"/>
                    </a:cubicBezTo>
                    <a:lnTo>
                      <a:pt x="106" y="93"/>
                    </a:lnTo>
                    <a:cubicBezTo>
                      <a:pt x="88" y="76"/>
                      <a:pt x="68" y="58"/>
                      <a:pt x="51" y="38"/>
                    </a:cubicBezTo>
                    <a:lnTo>
                      <a:pt x="51" y="38"/>
                    </a:lnTo>
                    <a:cubicBezTo>
                      <a:pt x="37" y="23"/>
                      <a:pt x="58" y="0"/>
                      <a:pt x="75" y="14"/>
                    </a:cubicBezTo>
                    <a:lnTo>
                      <a:pt x="75" y="14"/>
                    </a:lnTo>
                    <a:cubicBezTo>
                      <a:pt x="106" y="40"/>
                      <a:pt x="136" y="69"/>
                      <a:pt x="168" y="96"/>
                    </a:cubicBezTo>
                    <a:lnTo>
                      <a:pt x="168" y="96"/>
                    </a:lnTo>
                    <a:cubicBezTo>
                      <a:pt x="198" y="123"/>
                      <a:pt x="230" y="151"/>
                      <a:pt x="263" y="177"/>
                    </a:cubicBezTo>
                    <a:lnTo>
                      <a:pt x="263" y="177"/>
                    </a:lnTo>
                    <a:cubicBezTo>
                      <a:pt x="269" y="185"/>
                      <a:pt x="267" y="199"/>
                      <a:pt x="256" y="202"/>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grpSp>
        <p:grpSp>
          <p:nvGrpSpPr>
            <p:cNvPr id="7" name="Group 166">
              <a:extLst>
                <a:ext uri="{FF2B5EF4-FFF2-40B4-BE49-F238E27FC236}">
                  <a16:creationId xmlns:a16="http://schemas.microsoft.com/office/drawing/2014/main" id="{A340DCD9-BD83-6541-A73A-6B1E3E80C90C}"/>
                </a:ext>
              </a:extLst>
            </p:cNvPr>
            <p:cNvGrpSpPr>
              <a:grpSpLocks/>
            </p:cNvGrpSpPr>
            <p:nvPr/>
          </p:nvGrpSpPr>
          <p:grpSpPr bwMode="auto">
            <a:xfrm>
              <a:off x="114236" y="356458"/>
              <a:ext cx="149910" cy="6168886"/>
              <a:chOff x="114235" y="404664"/>
              <a:chExt cx="149910" cy="6168886"/>
            </a:xfrm>
          </p:grpSpPr>
          <p:sp>
            <p:nvSpPr>
              <p:cNvPr id="39" name="Freeform 351">
                <a:extLst>
                  <a:ext uri="{FF2B5EF4-FFF2-40B4-BE49-F238E27FC236}">
                    <a16:creationId xmlns:a16="http://schemas.microsoft.com/office/drawing/2014/main" id="{B37C2935-C442-8846-9695-918CAF402671}"/>
                  </a:ext>
                </a:extLst>
              </p:cNvPr>
              <p:cNvSpPr>
                <a:spLocks noChangeArrowheads="1"/>
              </p:cNvSpPr>
              <p:nvPr/>
            </p:nvSpPr>
            <p:spPr bwMode="auto">
              <a:xfrm rot="5400000">
                <a:off x="128986" y="841055"/>
                <a:ext cx="136513" cy="123816"/>
              </a:xfrm>
              <a:custGeom>
                <a:avLst/>
                <a:gdLst>
                  <a:gd name="T0" fmla="*/ 190 w 286"/>
                  <a:gd name="T1" fmla="*/ 220 h 265"/>
                  <a:gd name="T2" fmla="*/ 190 w 286"/>
                  <a:gd name="T3" fmla="*/ 220 h 265"/>
                  <a:gd name="T4" fmla="*/ 236 w 286"/>
                  <a:gd name="T5" fmla="*/ 222 h 265"/>
                  <a:gd name="T6" fmla="*/ 236 w 286"/>
                  <a:gd name="T7" fmla="*/ 222 h 265"/>
                  <a:gd name="T8" fmla="*/ 211 w 286"/>
                  <a:gd name="T9" fmla="*/ 187 h 265"/>
                  <a:gd name="T10" fmla="*/ 211 w 286"/>
                  <a:gd name="T11" fmla="*/ 187 h 265"/>
                  <a:gd name="T12" fmla="*/ 195 w 286"/>
                  <a:gd name="T13" fmla="*/ 216 h 265"/>
                  <a:gd name="T14" fmla="*/ 195 w 286"/>
                  <a:gd name="T15" fmla="*/ 216 h 265"/>
                  <a:gd name="T16" fmla="*/ 190 w 286"/>
                  <a:gd name="T17" fmla="*/ 220 h 265"/>
                  <a:gd name="T18" fmla="*/ 268 w 286"/>
                  <a:gd name="T19" fmla="*/ 252 h 265"/>
                  <a:gd name="T20" fmla="*/ 268 w 286"/>
                  <a:gd name="T21" fmla="*/ 252 h 265"/>
                  <a:gd name="T22" fmla="*/ 21 w 286"/>
                  <a:gd name="T23" fmla="*/ 261 h 265"/>
                  <a:gd name="T24" fmla="*/ 21 w 286"/>
                  <a:gd name="T25" fmla="*/ 261 h 265"/>
                  <a:gd name="T26" fmla="*/ 9 w 286"/>
                  <a:gd name="T27" fmla="*/ 239 h 265"/>
                  <a:gd name="T28" fmla="*/ 9 w 286"/>
                  <a:gd name="T29" fmla="*/ 239 h 265"/>
                  <a:gd name="T30" fmla="*/ 96 w 286"/>
                  <a:gd name="T31" fmla="*/ 101 h 265"/>
                  <a:gd name="T32" fmla="*/ 96 w 286"/>
                  <a:gd name="T33" fmla="*/ 101 h 265"/>
                  <a:gd name="T34" fmla="*/ 115 w 286"/>
                  <a:gd name="T35" fmla="*/ 110 h 265"/>
                  <a:gd name="T36" fmla="*/ 115 w 286"/>
                  <a:gd name="T37" fmla="*/ 110 h 265"/>
                  <a:gd name="T38" fmla="*/ 50 w 286"/>
                  <a:gd name="T39" fmla="*/ 228 h 265"/>
                  <a:gd name="T40" fmla="*/ 50 w 286"/>
                  <a:gd name="T41" fmla="*/ 228 h 265"/>
                  <a:gd name="T42" fmla="*/ 180 w 286"/>
                  <a:gd name="T43" fmla="*/ 220 h 265"/>
                  <a:gd name="T44" fmla="*/ 180 w 286"/>
                  <a:gd name="T45" fmla="*/ 220 h 265"/>
                  <a:gd name="T46" fmla="*/ 176 w 286"/>
                  <a:gd name="T47" fmla="*/ 206 h 265"/>
                  <a:gd name="T48" fmla="*/ 176 w 286"/>
                  <a:gd name="T49" fmla="*/ 206 h 265"/>
                  <a:gd name="T50" fmla="*/ 198 w 286"/>
                  <a:gd name="T51" fmla="*/ 168 h 265"/>
                  <a:gd name="T52" fmla="*/ 198 w 286"/>
                  <a:gd name="T53" fmla="*/ 168 h 265"/>
                  <a:gd name="T54" fmla="*/ 181 w 286"/>
                  <a:gd name="T55" fmla="*/ 144 h 265"/>
                  <a:gd name="T56" fmla="*/ 181 w 286"/>
                  <a:gd name="T57" fmla="*/ 144 h 265"/>
                  <a:gd name="T58" fmla="*/ 161 w 286"/>
                  <a:gd name="T59" fmla="*/ 185 h 265"/>
                  <a:gd name="T60" fmla="*/ 161 w 286"/>
                  <a:gd name="T61" fmla="*/ 185 h 265"/>
                  <a:gd name="T62" fmla="*/ 144 w 286"/>
                  <a:gd name="T63" fmla="*/ 176 h 265"/>
                  <a:gd name="T64" fmla="*/ 144 w 286"/>
                  <a:gd name="T65" fmla="*/ 176 h 265"/>
                  <a:gd name="T66" fmla="*/ 170 w 286"/>
                  <a:gd name="T67" fmla="*/ 127 h 265"/>
                  <a:gd name="T68" fmla="*/ 170 w 286"/>
                  <a:gd name="T69" fmla="*/ 127 h 265"/>
                  <a:gd name="T70" fmla="*/ 166 w 286"/>
                  <a:gd name="T71" fmla="*/ 119 h 265"/>
                  <a:gd name="T72" fmla="*/ 166 w 286"/>
                  <a:gd name="T73" fmla="*/ 119 h 265"/>
                  <a:gd name="T74" fmla="*/ 140 w 286"/>
                  <a:gd name="T75" fmla="*/ 145 h 265"/>
                  <a:gd name="T76" fmla="*/ 140 w 286"/>
                  <a:gd name="T77" fmla="*/ 145 h 265"/>
                  <a:gd name="T78" fmla="*/ 127 w 286"/>
                  <a:gd name="T79" fmla="*/ 132 h 265"/>
                  <a:gd name="T80" fmla="*/ 127 w 286"/>
                  <a:gd name="T81" fmla="*/ 132 h 265"/>
                  <a:gd name="T82" fmla="*/ 157 w 286"/>
                  <a:gd name="T83" fmla="*/ 103 h 265"/>
                  <a:gd name="T84" fmla="*/ 157 w 286"/>
                  <a:gd name="T85" fmla="*/ 103 h 265"/>
                  <a:gd name="T86" fmla="*/ 121 w 286"/>
                  <a:gd name="T87" fmla="*/ 35 h 265"/>
                  <a:gd name="T88" fmla="*/ 121 w 286"/>
                  <a:gd name="T89" fmla="*/ 35 h 265"/>
                  <a:gd name="T90" fmla="*/ 149 w 286"/>
                  <a:gd name="T91" fmla="*/ 18 h 265"/>
                  <a:gd name="T92" fmla="*/ 149 w 286"/>
                  <a:gd name="T93" fmla="*/ 18 h 265"/>
                  <a:gd name="T94" fmla="*/ 214 w 286"/>
                  <a:gd name="T95" fmla="*/ 124 h 265"/>
                  <a:gd name="T96" fmla="*/ 214 w 286"/>
                  <a:gd name="T97" fmla="*/ 124 h 265"/>
                  <a:gd name="T98" fmla="*/ 279 w 286"/>
                  <a:gd name="T99" fmla="*/ 229 h 265"/>
                  <a:gd name="T100" fmla="*/ 279 w 286"/>
                  <a:gd name="T101" fmla="*/ 229 h 265"/>
                  <a:gd name="T102" fmla="*/ 268 w 286"/>
                  <a:gd name="T103" fmla="*/ 252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6" h="265">
                    <a:moveTo>
                      <a:pt x="190" y="220"/>
                    </a:moveTo>
                    <a:lnTo>
                      <a:pt x="190" y="220"/>
                    </a:lnTo>
                    <a:cubicBezTo>
                      <a:pt x="206" y="220"/>
                      <a:pt x="220" y="220"/>
                      <a:pt x="236" y="222"/>
                    </a:cubicBezTo>
                    <a:lnTo>
                      <a:pt x="236" y="222"/>
                    </a:lnTo>
                    <a:cubicBezTo>
                      <a:pt x="228" y="210"/>
                      <a:pt x="219" y="199"/>
                      <a:pt x="211" y="187"/>
                    </a:cubicBezTo>
                    <a:lnTo>
                      <a:pt x="211" y="187"/>
                    </a:lnTo>
                    <a:cubicBezTo>
                      <a:pt x="207" y="198"/>
                      <a:pt x="202" y="207"/>
                      <a:pt x="195" y="216"/>
                    </a:cubicBezTo>
                    <a:lnTo>
                      <a:pt x="195" y="216"/>
                    </a:lnTo>
                    <a:cubicBezTo>
                      <a:pt x="194" y="219"/>
                      <a:pt x="191" y="219"/>
                      <a:pt x="190" y="220"/>
                    </a:cubicBezTo>
                    <a:close/>
                    <a:moveTo>
                      <a:pt x="268" y="252"/>
                    </a:moveTo>
                    <a:lnTo>
                      <a:pt x="268" y="252"/>
                    </a:lnTo>
                    <a:cubicBezTo>
                      <a:pt x="184" y="247"/>
                      <a:pt x="103" y="245"/>
                      <a:pt x="21" y="261"/>
                    </a:cubicBezTo>
                    <a:lnTo>
                      <a:pt x="21" y="261"/>
                    </a:lnTo>
                    <a:cubicBezTo>
                      <a:pt x="7" y="264"/>
                      <a:pt x="0" y="249"/>
                      <a:pt x="9" y="239"/>
                    </a:cubicBezTo>
                    <a:lnTo>
                      <a:pt x="9" y="239"/>
                    </a:lnTo>
                    <a:cubicBezTo>
                      <a:pt x="44" y="198"/>
                      <a:pt x="73" y="151"/>
                      <a:pt x="96" y="101"/>
                    </a:cubicBezTo>
                    <a:lnTo>
                      <a:pt x="96" y="101"/>
                    </a:lnTo>
                    <a:cubicBezTo>
                      <a:pt x="101" y="90"/>
                      <a:pt x="121" y="98"/>
                      <a:pt x="115" y="110"/>
                    </a:cubicBezTo>
                    <a:lnTo>
                      <a:pt x="115" y="110"/>
                    </a:lnTo>
                    <a:cubicBezTo>
                      <a:pt x="98" y="152"/>
                      <a:pt x="76" y="191"/>
                      <a:pt x="50" y="228"/>
                    </a:cubicBezTo>
                    <a:lnTo>
                      <a:pt x="50" y="228"/>
                    </a:lnTo>
                    <a:cubicBezTo>
                      <a:pt x="92" y="222"/>
                      <a:pt x="136" y="219"/>
                      <a:pt x="180" y="220"/>
                    </a:cubicBezTo>
                    <a:lnTo>
                      <a:pt x="180" y="220"/>
                    </a:lnTo>
                    <a:cubicBezTo>
                      <a:pt x="174" y="218"/>
                      <a:pt x="172" y="211"/>
                      <a:pt x="176" y="206"/>
                    </a:cubicBezTo>
                    <a:lnTo>
                      <a:pt x="176" y="206"/>
                    </a:lnTo>
                    <a:cubicBezTo>
                      <a:pt x="185" y="194"/>
                      <a:pt x="191" y="181"/>
                      <a:pt x="198" y="168"/>
                    </a:cubicBezTo>
                    <a:lnTo>
                      <a:pt x="198" y="168"/>
                    </a:lnTo>
                    <a:cubicBezTo>
                      <a:pt x="191" y="161"/>
                      <a:pt x="188" y="152"/>
                      <a:pt x="181" y="144"/>
                    </a:cubicBezTo>
                    <a:lnTo>
                      <a:pt x="181" y="144"/>
                    </a:lnTo>
                    <a:cubicBezTo>
                      <a:pt x="174" y="157"/>
                      <a:pt x="168" y="172"/>
                      <a:pt x="161" y="185"/>
                    </a:cubicBezTo>
                    <a:lnTo>
                      <a:pt x="161" y="185"/>
                    </a:lnTo>
                    <a:cubicBezTo>
                      <a:pt x="155" y="197"/>
                      <a:pt x="138" y="186"/>
                      <a:pt x="144" y="176"/>
                    </a:cubicBezTo>
                    <a:lnTo>
                      <a:pt x="144" y="176"/>
                    </a:lnTo>
                    <a:cubicBezTo>
                      <a:pt x="151" y="159"/>
                      <a:pt x="161" y="141"/>
                      <a:pt x="170" y="127"/>
                    </a:cubicBezTo>
                    <a:lnTo>
                      <a:pt x="170" y="127"/>
                    </a:lnTo>
                    <a:cubicBezTo>
                      <a:pt x="169" y="124"/>
                      <a:pt x="168" y="122"/>
                      <a:pt x="166" y="119"/>
                    </a:cubicBezTo>
                    <a:lnTo>
                      <a:pt x="166" y="119"/>
                    </a:lnTo>
                    <a:cubicBezTo>
                      <a:pt x="159" y="128"/>
                      <a:pt x="149" y="138"/>
                      <a:pt x="140" y="145"/>
                    </a:cubicBezTo>
                    <a:lnTo>
                      <a:pt x="140" y="145"/>
                    </a:lnTo>
                    <a:cubicBezTo>
                      <a:pt x="131" y="153"/>
                      <a:pt x="118" y="139"/>
                      <a:pt x="127" y="132"/>
                    </a:cubicBezTo>
                    <a:lnTo>
                      <a:pt x="127" y="132"/>
                    </a:lnTo>
                    <a:cubicBezTo>
                      <a:pt x="138" y="123"/>
                      <a:pt x="148" y="114"/>
                      <a:pt x="157" y="103"/>
                    </a:cubicBezTo>
                    <a:lnTo>
                      <a:pt x="157" y="103"/>
                    </a:lnTo>
                    <a:cubicBezTo>
                      <a:pt x="143" y="81"/>
                      <a:pt x="131" y="57"/>
                      <a:pt x="121" y="35"/>
                    </a:cubicBezTo>
                    <a:lnTo>
                      <a:pt x="121" y="35"/>
                    </a:lnTo>
                    <a:cubicBezTo>
                      <a:pt x="110" y="15"/>
                      <a:pt x="136" y="0"/>
                      <a:pt x="149" y="18"/>
                    </a:cubicBezTo>
                    <a:lnTo>
                      <a:pt x="149" y="18"/>
                    </a:lnTo>
                    <a:cubicBezTo>
                      <a:pt x="172" y="52"/>
                      <a:pt x="191" y="89"/>
                      <a:pt x="214" y="124"/>
                    </a:cubicBezTo>
                    <a:lnTo>
                      <a:pt x="214" y="124"/>
                    </a:lnTo>
                    <a:cubicBezTo>
                      <a:pt x="236" y="160"/>
                      <a:pt x="257" y="194"/>
                      <a:pt x="279" y="229"/>
                    </a:cubicBezTo>
                    <a:lnTo>
                      <a:pt x="279" y="229"/>
                    </a:lnTo>
                    <a:cubicBezTo>
                      <a:pt x="285" y="239"/>
                      <a:pt x="278" y="252"/>
                      <a:pt x="268" y="252"/>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40" name="Freeform 352">
                <a:extLst>
                  <a:ext uri="{FF2B5EF4-FFF2-40B4-BE49-F238E27FC236}">
                    <a16:creationId xmlns:a16="http://schemas.microsoft.com/office/drawing/2014/main" id="{A37C2F2A-A7F1-0C4F-86ED-294B5B0A3698}"/>
                  </a:ext>
                </a:extLst>
              </p:cNvPr>
              <p:cNvSpPr>
                <a:spLocks noChangeArrowheads="1"/>
              </p:cNvSpPr>
              <p:nvPr/>
            </p:nvSpPr>
            <p:spPr bwMode="auto">
              <a:xfrm rot="5400000">
                <a:off x="124224" y="1518860"/>
                <a:ext cx="120640" cy="136515"/>
              </a:xfrm>
              <a:custGeom>
                <a:avLst/>
                <a:gdLst>
                  <a:gd name="T0" fmla="*/ 79 w 256"/>
                  <a:gd name="T1" fmla="*/ 75 h 290"/>
                  <a:gd name="T2" fmla="*/ 79 w 256"/>
                  <a:gd name="T3" fmla="*/ 75 h 290"/>
                  <a:gd name="T4" fmla="*/ 44 w 256"/>
                  <a:gd name="T5" fmla="*/ 49 h 290"/>
                  <a:gd name="T6" fmla="*/ 44 w 256"/>
                  <a:gd name="T7" fmla="*/ 49 h 290"/>
                  <a:gd name="T8" fmla="*/ 45 w 256"/>
                  <a:gd name="T9" fmla="*/ 91 h 290"/>
                  <a:gd name="T10" fmla="*/ 45 w 256"/>
                  <a:gd name="T11" fmla="*/ 91 h 290"/>
                  <a:gd name="T12" fmla="*/ 74 w 256"/>
                  <a:gd name="T13" fmla="*/ 77 h 290"/>
                  <a:gd name="T14" fmla="*/ 74 w 256"/>
                  <a:gd name="T15" fmla="*/ 77 h 290"/>
                  <a:gd name="T16" fmla="*/ 79 w 256"/>
                  <a:gd name="T17" fmla="*/ 75 h 290"/>
                  <a:gd name="T18" fmla="*/ 35 w 256"/>
                  <a:gd name="T19" fmla="*/ 7 h 290"/>
                  <a:gd name="T20" fmla="*/ 35 w 256"/>
                  <a:gd name="T21" fmla="*/ 7 h 290"/>
                  <a:gd name="T22" fmla="*/ 243 w 256"/>
                  <a:gd name="T23" fmla="*/ 136 h 290"/>
                  <a:gd name="T24" fmla="*/ 243 w 256"/>
                  <a:gd name="T25" fmla="*/ 136 h 290"/>
                  <a:gd name="T26" fmla="*/ 242 w 256"/>
                  <a:gd name="T27" fmla="*/ 162 h 290"/>
                  <a:gd name="T28" fmla="*/ 242 w 256"/>
                  <a:gd name="T29" fmla="*/ 162 h 290"/>
                  <a:gd name="T30" fmla="*/ 92 w 256"/>
                  <a:gd name="T31" fmla="*/ 228 h 290"/>
                  <a:gd name="T32" fmla="*/ 92 w 256"/>
                  <a:gd name="T33" fmla="*/ 228 h 290"/>
                  <a:gd name="T34" fmla="*/ 81 w 256"/>
                  <a:gd name="T35" fmla="*/ 209 h 290"/>
                  <a:gd name="T36" fmla="*/ 81 w 256"/>
                  <a:gd name="T37" fmla="*/ 209 h 290"/>
                  <a:gd name="T38" fmla="*/ 201 w 256"/>
                  <a:gd name="T39" fmla="*/ 147 h 290"/>
                  <a:gd name="T40" fmla="*/ 201 w 256"/>
                  <a:gd name="T41" fmla="*/ 147 h 290"/>
                  <a:gd name="T42" fmla="*/ 90 w 256"/>
                  <a:gd name="T43" fmla="*/ 82 h 290"/>
                  <a:gd name="T44" fmla="*/ 90 w 256"/>
                  <a:gd name="T45" fmla="*/ 82 h 290"/>
                  <a:gd name="T46" fmla="*/ 84 w 256"/>
                  <a:gd name="T47" fmla="*/ 96 h 290"/>
                  <a:gd name="T48" fmla="*/ 84 w 256"/>
                  <a:gd name="T49" fmla="*/ 96 h 290"/>
                  <a:gd name="T50" fmla="*/ 45 w 256"/>
                  <a:gd name="T51" fmla="*/ 113 h 290"/>
                  <a:gd name="T52" fmla="*/ 45 w 256"/>
                  <a:gd name="T53" fmla="*/ 113 h 290"/>
                  <a:gd name="T54" fmla="*/ 45 w 256"/>
                  <a:gd name="T55" fmla="*/ 144 h 290"/>
                  <a:gd name="T56" fmla="*/ 45 w 256"/>
                  <a:gd name="T57" fmla="*/ 144 h 290"/>
                  <a:gd name="T58" fmla="*/ 86 w 256"/>
                  <a:gd name="T59" fmla="*/ 121 h 290"/>
                  <a:gd name="T60" fmla="*/ 86 w 256"/>
                  <a:gd name="T61" fmla="*/ 121 h 290"/>
                  <a:gd name="T62" fmla="*/ 94 w 256"/>
                  <a:gd name="T63" fmla="*/ 138 h 290"/>
                  <a:gd name="T64" fmla="*/ 94 w 256"/>
                  <a:gd name="T65" fmla="*/ 138 h 290"/>
                  <a:gd name="T66" fmla="*/ 44 w 256"/>
                  <a:gd name="T67" fmla="*/ 165 h 290"/>
                  <a:gd name="T68" fmla="*/ 44 w 256"/>
                  <a:gd name="T69" fmla="*/ 165 h 290"/>
                  <a:gd name="T70" fmla="*/ 44 w 256"/>
                  <a:gd name="T71" fmla="*/ 172 h 290"/>
                  <a:gd name="T72" fmla="*/ 44 w 256"/>
                  <a:gd name="T73" fmla="*/ 172 h 290"/>
                  <a:gd name="T74" fmla="*/ 79 w 256"/>
                  <a:gd name="T75" fmla="*/ 166 h 290"/>
                  <a:gd name="T76" fmla="*/ 79 w 256"/>
                  <a:gd name="T77" fmla="*/ 166 h 290"/>
                  <a:gd name="T78" fmla="*/ 83 w 256"/>
                  <a:gd name="T79" fmla="*/ 184 h 290"/>
                  <a:gd name="T80" fmla="*/ 83 w 256"/>
                  <a:gd name="T81" fmla="*/ 184 h 290"/>
                  <a:gd name="T82" fmla="*/ 42 w 256"/>
                  <a:gd name="T83" fmla="*/ 191 h 290"/>
                  <a:gd name="T84" fmla="*/ 42 w 256"/>
                  <a:gd name="T85" fmla="*/ 191 h 290"/>
                  <a:gd name="T86" fmla="*/ 35 w 256"/>
                  <a:gd name="T87" fmla="*/ 268 h 290"/>
                  <a:gd name="T88" fmla="*/ 35 w 256"/>
                  <a:gd name="T89" fmla="*/ 268 h 290"/>
                  <a:gd name="T90" fmla="*/ 0 w 256"/>
                  <a:gd name="T91" fmla="*/ 266 h 290"/>
                  <a:gd name="T92" fmla="*/ 0 w 256"/>
                  <a:gd name="T93" fmla="*/ 266 h 290"/>
                  <a:gd name="T94" fmla="*/ 7 w 256"/>
                  <a:gd name="T95" fmla="*/ 141 h 290"/>
                  <a:gd name="T96" fmla="*/ 7 w 256"/>
                  <a:gd name="T97" fmla="*/ 141 h 290"/>
                  <a:gd name="T98" fmla="*/ 12 w 256"/>
                  <a:gd name="T99" fmla="*/ 17 h 290"/>
                  <a:gd name="T100" fmla="*/ 12 w 256"/>
                  <a:gd name="T101" fmla="*/ 17 h 290"/>
                  <a:gd name="T102" fmla="*/ 35 w 256"/>
                  <a:gd name="T103" fmla="*/ 7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6" h="290">
                    <a:moveTo>
                      <a:pt x="79" y="75"/>
                    </a:moveTo>
                    <a:lnTo>
                      <a:pt x="79" y="75"/>
                    </a:lnTo>
                    <a:cubicBezTo>
                      <a:pt x="67" y="67"/>
                      <a:pt x="54" y="57"/>
                      <a:pt x="44" y="49"/>
                    </a:cubicBezTo>
                    <a:lnTo>
                      <a:pt x="44" y="49"/>
                    </a:lnTo>
                    <a:cubicBezTo>
                      <a:pt x="44" y="62"/>
                      <a:pt x="44" y="77"/>
                      <a:pt x="45" y="91"/>
                    </a:cubicBezTo>
                    <a:lnTo>
                      <a:pt x="45" y="91"/>
                    </a:lnTo>
                    <a:cubicBezTo>
                      <a:pt x="53" y="84"/>
                      <a:pt x="63" y="79"/>
                      <a:pt x="74" y="77"/>
                    </a:cubicBezTo>
                    <a:lnTo>
                      <a:pt x="74" y="77"/>
                    </a:lnTo>
                    <a:cubicBezTo>
                      <a:pt x="77" y="75"/>
                      <a:pt x="78" y="75"/>
                      <a:pt x="79" y="75"/>
                    </a:cubicBezTo>
                    <a:close/>
                    <a:moveTo>
                      <a:pt x="35" y="7"/>
                    </a:moveTo>
                    <a:lnTo>
                      <a:pt x="35" y="7"/>
                    </a:lnTo>
                    <a:cubicBezTo>
                      <a:pt x="100" y="57"/>
                      <a:pt x="166" y="104"/>
                      <a:pt x="243" y="136"/>
                    </a:cubicBezTo>
                    <a:lnTo>
                      <a:pt x="243" y="136"/>
                    </a:lnTo>
                    <a:cubicBezTo>
                      <a:pt x="255" y="141"/>
                      <a:pt x="255" y="158"/>
                      <a:pt x="242" y="162"/>
                    </a:cubicBezTo>
                    <a:lnTo>
                      <a:pt x="242" y="162"/>
                    </a:lnTo>
                    <a:cubicBezTo>
                      <a:pt x="188" y="175"/>
                      <a:pt x="138" y="197"/>
                      <a:pt x="92" y="228"/>
                    </a:cubicBezTo>
                    <a:lnTo>
                      <a:pt x="92" y="228"/>
                    </a:lnTo>
                    <a:cubicBezTo>
                      <a:pt x="81" y="233"/>
                      <a:pt x="70" y="216"/>
                      <a:pt x="81" y="209"/>
                    </a:cubicBezTo>
                    <a:lnTo>
                      <a:pt x="81" y="209"/>
                    </a:lnTo>
                    <a:cubicBezTo>
                      <a:pt x="119" y="183"/>
                      <a:pt x="159" y="163"/>
                      <a:pt x="201" y="147"/>
                    </a:cubicBezTo>
                    <a:lnTo>
                      <a:pt x="201" y="147"/>
                    </a:lnTo>
                    <a:cubicBezTo>
                      <a:pt x="162" y="130"/>
                      <a:pt x="125" y="107"/>
                      <a:pt x="90" y="82"/>
                    </a:cubicBezTo>
                    <a:lnTo>
                      <a:pt x="90" y="82"/>
                    </a:lnTo>
                    <a:cubicBezTo>
                      <a:pt x="92" y="87"/>
                      <a:pt x="91" y="94"/>
                      <a:pt x="84" y="96"/>
                    </a:cubicBezTo>
                    <a:lnTo>
                      <a:pt x="84" y="96"/>
                    </a:lnTo>
                    <a:cubicBezTo>
                      <a:pt x="70" y="100"/>
                      <a:pt x="57" y="107"/>
                      <a:pt x="45" y="113"/>
                    </a:cubicBezTo>
                    <a:lnTo>
                      <a:pt x="45" y="113"/>
                    </a:lnTo>
                    <a:cubicBezTo>
                      <a:pt x="45" y="124"/>
                      <a:pt x="45" y="133"/>
                      <a:pt x="45" y="144"/>
                    </a:cubicBezTo>
                    <a:lnTo>
                      <a:pt x="45" y="144"/>
                    </a:lnTo>
                    <a:cubicBezTo>
                      <a:pt x="60" y="136"/>
                      <a:pt x="71" y="128"/>
                      <a:pt x="86" y="121"/>
                    </a:cubicBezTo>
                    <a:lnTo>
                      <a:pt x="86" y="121"/>
                    </a:lnTo>
                    <a:cubicBezTo>
                      <a:pt x="96" y="115"/>
                      <a:pt x="104" y="133"/>
                      <a:pt x="94" y="138"/>
                    </a:cubicBezTo>
                    <a:lnTo>
                      <a:pt x="94" y="138"/>
                    </a:lnTo>
                    <a:cubicBezTo>
                      <a:pt x="78" y="149"/>
                      <a:pt x="61" y="157"/>
                      <a:pt x="44" y="165"/>
                    </a:cubicBezTo>
                    <a:lnTo>
                      <a:pt x="44" y="165"/>
                    </a:lnTo>
                    <a:cubicBezTo>
                      <a:pt x="44" y="166"/>
                      <a:pt x="44" y="170"/>
                      <a:pt x="44" y="172"/>
                    </a:cubicBezTo>
                    <a:lnTo>
                      <a:pt x="44" y="172"/>
                    </a:lnTo>
                    <a:cubicBezTo>
                      <a:pt x="56" y="170"/>
                      <a:pt x="67" y="167"/>
                      <a:pt x="79" y="166"/>
                    </a:cubicBezTo>
                    <a:lnTo>
                      <a:pt x="79" y="166"/>
                    </a:lnTo>
                    <a:cubicBezTo>
                      <a:pt x="92" y="165"/>
                      <a:pt x="95" y="183"/>
                      <a:pt x="83" y="184"/>
                    </a:cubicBezTo>
                    <a:lnTo>
                      <a:pt x="83" y="184"/>
                    </a:lnTo>
                    <a:cubicBezTo>
                      <a:pt x="70" y="184"/>
                      <a:pt x="56" y="187"/>
                      <a:pt x="42" y="191"/>
                    </a:cubicBezTo>
                    <a:lnTo>
                      <a:pt x="42" y="191"/>
                    </a:lnTo>
                    <a:cubicBezTo>
                      <a:pt x="41" y="217"/>
                      <a:pt x="38" y="242"/>
                      <a:pt x="35" y="268"/>
                    </a:cubicBezTo>
                    <a:lnTo>
                      <a:pt x="35" y="268"/>
                    </a:lnTo>
                    <a:cubicBezTo>
                      <a:pt x="31" y="289"/>
                      <a:pt x="0" y="287"/>
                      <a:pt x="0" y="266"/>
                    </a:cubicBezTo>
                    <a:lnTo>
                      <a:pt x="0" y="266"/>
                    </a:lnTo>
                    <a:cubicBezTo>
                      <a:pt x="2" y="224"/>
                      <a:pt x="6" y="183"/>
                      <a:pt x="7" y="141"/>
                    </a:cubicBezTo>
                    <a:lnTo>
                      <a:pt x="7" y="141"/>
                    </a:lnTo>
                    <a:cubicBezTo>
                      <a:pt x="10" y="100"/>
                      <a:pt x="11" y="59"/>
                      <a:pt x="12" y="17"/>
                    </a:cubicBezTo>
                    <a:lnTo>
                      <a:pt x="12" y="17"/>
                    </a:lnTo>
                    <a:cubicBezTo>
                      <a:pt x="12" y="7"/>
                      <a:pt x="27" y="0"/>
                      <a:pt x="35" y="7"/>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41" name="Freeform 353">
                <a:extLst>
                  <a:ext uri="{FF2B5EF4-FFF2-40B4-BE49-F238E27FC236}">
                    <a16:creationId xmlns:a16="http://schemas.microsoft.com/office/drawing/2014/main" id="{63170E05-E0D4-DE4E-86E2-5350C2B6BF87}"/>
                  </a:ext>
                </a:extLst>
              </p:cNvPr>
              <p:cNvSpPr>
                <a:spLocks noChangeArrowheads="1"/>
              </p:cNvSpPr>
              <p:nvPr/>
            </p:nvSpPr>
            <p:spPr bwMode="auto">
              <a:xfrm rot="5400000">
                <a:off x="118667" y="1297422"/>
                <a:ext cx="134927" cy="126991"/>
              </a:xfrm>
              <a:custGeom>
                <a:avLst/>
                <a:gdLst>
                  <a:gd name="T0" fmla="*/ 95 w 286"/>
                  <a:gd name="T1" fmla="*/ 46 h 268"/>
                  <a:gd name="T2" fmla="*/ 95 w 286"/>
                  <a:gd name="T3" fmla="*/ 46 h 268"/>
                  <a:gd name="T4" fmla="*/ 49 w 286"/>
                  <a:gd name="T5" fmla="*/ 46 h 268"/>
                  <a:gd name="T6" fmla="*/ 49 w 286"/>
                  <a:gd name="T7" fmla="*/ 46 h 268"/>
                  <a:gd name="T8" fmla="*/ 74 w 286"/>
                  <a:gd name="T9" fmla="*/ 80 h 268"/>
                  <a:gd name="T10" fmla="*/ 74 w 286"/>
                  <a:gd name="T11" fmla="*/ 80 h 268"/>
                  <a:gd name="T12" fmla="*/ 91 w 286"/>
                  <a:gd name="T13" fmla="*/ 50 h 268"/>
                  <a:gd name="T14" fmla="*/ 91 w 286"/>
                  <a:gd name="T15" fmla="*/ 50 h 268"/>
                  <a:gd name="T16" fmla="*/ 95 w 286"/>
                  <a:gd name="T17" fmla="*/ 46 h 268"/>
                  <a:gd name="T18" fmla="*/ 17 w 286"/>
                  <a:gd name="T19" fmla="*/ 17 h 268"/>
                  <a:gd name="T20" fmla="*/ 17 w 286"/>
                  <a:gd name="T21" fmla="*/ 17 h 268"/>
                  <a:gd name="T22" fmla="*/ 264 w 286"/>
                  <a:gd name="T23" fmla="*/ 4 h 268"/>
                  <a:gd name="T24" fmla="*/ 264 w 286"/>
                  <a:gd name="T25" fmla="*/ 4 h 268"/>
                  <a:gd name="T26" fmla="*/ 277 w 286"/>
                  <a:gd name="T27" fmla="*/ 25 h 268"/>
                  <a:gd name="T28" fmla="*/ 277 w 286"/>
                  <a:gd name="T29" fmla="*/ 25 h 268"/>
                  <a:gd name="T30" fmla="*/ 191 w 286"/>
                  <a:gd name="T31" fmla="*/ 164 h 268"/>
                  <a:gd name="T32" fmla="*/ 191 w 286"/>
                  <a:gd name="T33" fmla="*/ 164 h 268"/>
                  <a:gd name="T34" fmla="*/ 172 w 286"/>
                  <a:gd name="T35" fmla="*/ 156 h 268"/>
                  <a:gd name="T36" fmla="*/ 172 w 286"/>
                  <a:gd name="T37" fmla="*/ 156 h 268"/>
                  <a:gd name="T38" fmla="*/ 237 w 286"/>
                  <a:gd name="T39" fmla="*/ 37 h 268"/>
                  <a:gd name="T40" fmla="*/ 237 w 286"/>
                  <a:gd name="T41" fmla="*/ 37 h 268"/>
                  <a:gd name="T42" fmla="*/ 105 w 286"/>
                  <a:gd name="T43" fmla="*/ 46 h 268"/>
                  <a:gd name="T44" fmla="*/ 105 w 286"/>
                  <a:gd name="T45" fmla="*/ 46 h 268"/>
                  <a:gd name="T46" fmla="*/ 109 w 286"/>
                  <a:gd name="T47" fmla="*/ 62 h 268"/>
                  <a:gd name="T48" fmla="*/ 109 w 286"/>
                  <a:gd name="T49" fmla="*/ 62 h 268"/>
                  <a:gd name="T50" fmla="*/ 88 w 286"/>
                  <a:gd name="T51" fmla="*/ 98 h 268"/>
                  <a:gd name="T52" fmla="*/ 88 w 286"/>
                  <a:gd name="T53" fmla="*/ 98 h 268"/>
                  <a:gd name="T54" fmla="*/ 105 w 286"/>
                  <a:gd name="T55" fmla="*/ 123 h 268"/>
                  <a:gd name="T56" fmla="*/ 105 w 286"/>
                  <a:gd name="T57" fmla="*/ 123 h 268"/>
                  <a:gd name="T58" fmla="*/ 125 w 286"/>
                  <a:gd name="T59" fmla="*/ 81 h 268"/>
                  <a:gd name="T60" fmla="*/ 125 w 286"/>
                  <a:gd name="T61" fmla="*/ 81 h 268"/>
                  <a:gd name="T62" fmla="*/ 143 w 286"/>
                  <a:gd name="T63" fmla="*/ 90 h 268"/>
                  <a:gd name="T64" fmla="*/ 143 w 286"/>
                  <a:gd name="T65" fmla="*/ 90 h 268"/>
                  <a:gd name="T66" fmla="*/ 117 w 286"/>
                  <a:gd name="T67" fmla="*/ 140 h 268"/>
                  <a:gd name="T68" fmla="*/ 117 w 286"/>
                  <a:gd name="T69" fmla="*/ 140 h 268"/>
                  <a:gd name="T70" fmla="*/ 121 w 286"/>
                  <a:gd name="T71" fmla="*/ 147 h 268"/>
                  <a:gd name="T72" fmla="*/ 121 w 286"/>
                  <a:gd name="T73" fmla="*/ 147 h 268"/>
                  <a:gd name="T74" fmla="*/ 146 w 286"/>
                  <a:gd name="T75" fmla="*/ 122 h 268"/>
                  <a:gd name="T76" fmla="*/ 146 w 286"/>
                  <a:gd name="T77" fmla="*/ 122 h 268"/>
                  <a:gd name="T78" fmla="*/ 159 w 286"/>
                  <a:gd name="T79" fmla="*/ 134 h 268"/>
                  <a:gd name="T80" fmla="*/ 159 w 286"/>
                  <a:gd name="T81" fmla="*/ 134 h 268"/>
                  <a:gd name="T82" fmla="*/ 130 w 286"/>
                  <a:gd name="T83" fmla="*/ 163 h 268"/>
                  <a:gd name="T84" fmla="*/ 130 w 286"/>
                  <a:gd name="T85" fmla="*/ 163 h 268"/>
                  <a:gd name="T86" fmla="*/ 168 w 286"/>
                  <a:gd name="T87" fmla="*/ 231 h 268"/>
                  <a:gd name="T88" fmla="*/ 168 w 286"/>
                  <a:gd name="T89" fmla="*/ 231 h 268"/>
                  <a:gd name="T90" fmla="*/ 139 w 286"/>
                  <a:gd name="T91" fmla="*/ 248 h 268"/>
                  <a:gd name="T92" fmla="*/ 139 w 286"/>
                  <a:gd name="T93" fmla="*/ 248 h 268"/>
                  <a:gd name="T94" fmla="*/ 74 w 286"/>
                  <a:gd name="T95" fmla="*/ 143 h 268"/>
                  <a:gd name="T96" fmla="*/ 74 w 286"/>
                  <a:gd name="T97" fmla="*/ 143 h 268"/>
                  <a:gd name="T98" fmla="*/ 5 w 286"/>
                  <a:gd name="T99" fmla="*/ 39 h 268"/>
                  <a:gd name="T100" fmla="*/ 5 w 286"/>
                  <a:gd name="T101" fmla="*/ 39 h 268"/>
                  <a:gd name="T102" fmla="*/ 17 w 286"/>
                  <a:gd name="T103" fmla="*/ 17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6" h="268">
                    <a:moveTo>
                      <a:pt x="95" y="46"/>
                    </a:moveTo>
                    <a:lnTo>
                      <a:pt x="95" y="46"/>
                    </a:lnTo>
                    <a:cubicBezTo>
                      <a:pt x="79" y="46"/>
                      <a:pt x="64" y="46"/>
                      <a:pt x="49" y="46"/>
                    </a:cubicBezTo>
                    <a:lnTo>
                      <a:pt x="49" y="46"/>
                    </a:lnTo>
                    <a:cubicBezTo>
                      <a:pt x="58" y="58"/>
                      <a:pt x="66" y="68"/>
                      <a:pt x="74" y="80"/>
                    </a:cubicBezTo>
                    <a:lnTo>
                      <a:pt x="74" y="80"/>
                    </a:lnTo>
                    <a:cubicBezTo>
                      <a:pt x="79" y="69"/>
                      <a:pt x="83" y="59"/>
                      <a:pt x="91" y="50"/>
                    </a:cubicBezTo>
                    <a:lnTo>
                      <a:pt x="91" y="50"/>
                    </a:lnTo>
                    <a:cubicBezTo>
                      <a:pt x="92" y="48"/>
                      <a:pt x="93" y="48"/>
                      <a:pt x="95" y="46"/>
                    </a:cubicBezTo>
                    <a:close/>
                    <a:moveTo>
                      <a:pt x="17" y="17"/>
                    </a:moveTo>
                    <a:lnTo>
                      <a:pt x="17" y="17"/>
                    </a:lnTo>
                    <a:cubicBezTo>
                      <a:pt x="101" y="20"/>
                      <a:pt x="181" y="21"/>
                      <a:pt x="264" y="4"/>
                    </a:cubicBezTo>
                    <a:lnTo>
                      <a:pt x="264" y="4"/>
                    </a:lnTo>
                    <a:cubicBezTo>
                      <a:pt x="276" y="0"/>
                      <a:pt x="285" y="14"/>
                      <a:pt x="277" y="25"/>
                    </a:cubicBezTo>
                    <a:lnTo>
                      <a:pt x="277" y="25"/>
                    </a:lnTo>
                    <a:cubicBezTo>
                      <a:pt x="240" y="67"/>
                      <a:pt x="213" y="114"/>
                      <a:pt x="191" y="164"/>
                    </a:cubicBezTo>
                    <a:lnTo>
                      <a:pt x="191" y="164"/>
                    </a:lnTo>
                    <a:cubicBezTo>
                      <a:pt x="187" y="176"/>
                      <a:pt x="167" y="168"/>
                      <a:pt x="172" y="156"/>
                    </a:cubicBezTo>
                    <a:lnTo>
                      <a:pt x="172" y="156"/>
                    </a:lnTo>
                    <a:cubicBezTo>
                      <a:pt x="188" y="114"/>
                      <a:pt x="210" y="73"/>
                      <a:pt x="237" y="37"/>
                    </a:cubicBezTo>
                    <a:lnTo>
                      <a:pt x="237" y="37"/>
                    </a:lnTo>
                    <a:cubicBezTo>
                      <a:pt x="193" y="44"/>
                      <a:pt x="150" y="46"/>
                      <a:pt x="105" y="46"/>
                    </a:cubicBezTo>
                    <a:lnTo>
                      <a:pt x="105" y="46"/>
                    </a:lnTo>
                    <a:cubicBezTo>
                      <a:pt x="110" y="50"/>
                      <a:pt x="114" y="55"/>
                      <a:pt x="109" y="62"/>
                    </a:cubicBezTo>
                    <a:lnTo>
                      <a:pt x="109" y="62"/>
                    </a:lnTo>
                    <a:cubicBezTo>
                      <a:pt x="101" y="72"/>
                      <a:pt x="93" y="85"/>
                      <a:pt x="88" y="98"/>
                    </a:cubicBezTo>
                    <a:lnTo>
                      <a:pt x="88" y="98"/>
                    </a:lnTo>
                    <a:cubicBezTo>
                      <a:pt x="93" y="106"/>
                      <a:pt x="99" y="114"/>
                      <a:pt x="105" y="123"/>
                    </a:cubicBezTo>
                    <a:lnTo>
                      <a:pt x="105" y="123"/>
                    </a:lnTo>
                    <a:cubicBezTo>
                      <a:pt x="112" y="109"/>
                      <a:pt x="118" y="96"/>
                      <a:pt x="125" y="81"/>
                    </a:cubicBezTo>
                    <a:lnTo>
                      <a:pt x="125" y="81"/>
                    </a:lnTo>
                    <a:cubicBezTo>
                      <a:pt x="131" y="69"/>
                      <a:pt x="147" y="80"/>
                      <a:pt x="143" y="90"/>
                    </a:cubicBezTo>
                    <a:lnTo>
                      <a:pt x="143" y="90"/>
                    </a:lnTo>
                    <a:cubicBezTo>
                      <a:pt x="135" y="109"/>
                      <a:pt x="126" y="125"/>
                      <a:pt x="117" y="140"/>
                    </a:cubicBezTo>
                    <a:lnTo>
                      <a:pt x="117" y="140"/>
                    </a:lnTo>
                    <a:cubicBezTo>
                      <a:pt x="118" y="142"/>
                      <a:pt x="120" y="144"/>
                      <a:pt x="121" y="147"/>
                    </a:cubicBezTo>
                    <a:lnTo>
                      <a:pt x="121" y="147"/>
                    </a:lnTo>
                    <a:cubicBezTo>
                      <a:pt x="129" y="138"/>
                      <a:pt x="137" y="129"/>
                      <a:pt x="146" y="122"/>
                    </a:cubicBezTo>
                    <a:lnTo>
                      <a:pt x="146" y="122"/>
                    </a:lnTo>
                    <a:cubicBezTo>
                      <a:pt x="155" y="113"/>
                      <a:pt x="168" y="127"/>
                      <a:pt x="159" y="134"/>
                    </a:cubicBezTo>
                    <a:lnTo>
                      <a:pt x="159" y="134"/>
                    </a:lnTo>
                    <a:cubicBezTo>
                      <a:pt x="148" y="143"/>
                      <a:pt x="139" y="152"/>
                      <a:pt x="130" y="163"/>
                    </a:cubicBezTo>
                    <a:lnTo>
                      <a:pt x="130" y="163"/>
                    </a:lnTo>
                    <a:cubicBezTo>
                      <a:pt x="145" y="185"/>
                      <a:pt x="158" y="207"/>
                      <a:pt x="168" y="231"/>
                    </a:cubicBezTo>
                    <a:lnTo>
                      <a:pt x="168" y="231"/>
                    </a:lnTo>
                    <a:cubicBezTo>
                      <a:pt x="177" y="249"/>
                      <a:pt x="151" y="267"/>
                      <a:pt x="139" y="248"/>
                    </a:cubicBezTo>
                    <a:lnTo>
                      <a:pt x="139" y="248"/>
                    </a:lnTo>
                    <a:cubicBezTo>
                      <a:pt x="116" y="214"/>
                      <a:pt x="96" y="177"/>
                      <a:pt x="74" y="143"/>
                    </a:cubicBezTo>
                    <a:lnTo>
                      <a:pt x="74" y="143"/>
                    </a:lnTo>
                    <a:cubicBezTo>
                      <a:pt x="51" y="109"/>
                      <a:pt x="28" y="73"/>
                      <a:pt x="5" y="39"/>
                    </a:cubicBezTo>
                    <a:lnTo>
                      <a:pt x="5" y="39"/>
                    </a:lnTo>
                    <a:cubicBezTo>
                      <a:pt x="0" y="30"/>
                      <a:pt x="7" y="16"/>
                      <a:pt x="17" y="17"/>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42" name="Freeform 354">
                <a:extLst>
                  <a:ext uri="{FF2B5EF4-FFF2-40B4-BE49-F238E27FC236}">
                    <a16:creationId xmlns:a16="http://schemas.microsoft.com/office/drawing/2014/main" id="{E29D0CB1-4519-DA4A-9DD8-470320273533}"/>
                  </a:ext>
                </a:extLst>
              </p:cNvPr>
              <p:cNvSpPr>
                <a:spLocks noChangeArrowheads="1"/>
              </p:cNvSpPr>
              <p:nvPr/>
            </p:nvSpPr>
            <p:spPr bwMode="auto">
              <a:xfrm rot="5400000">
                <a:off x="124223" y="1066461"/>
                <a:ext cx="131752" cy="134927"/>
              </a:xfrm>
              <a:custGeom>
                <a:avLst/>
                <a:gdLst>
                  <a:gd name="T0" fmla="*/ 61 w 277"/>
                  <a:gd name="T1" fmla="*/ 188 h 285"/>
                  <a:gd name="T2" fmla="*/ 61 w 277"/>
                  <a:gd name="T3" fmla="*/ 188 h 285"/>
                  <a:gd name="T4" fmla="*/ 65 w 277"/>
                  <a:gd name="T5" fmla="*/ 233 h 285"/>
                  <a:gd name="T6" fmla="*/ 65 w 277"/>
                  <a:gd name="T7" fmla="*/ 233 h 285"/>
                  <a:gd name="T8" fmla="*/ 97 w 277"/>
                  <a:gd name="T9" fmla="*/ 205 h 285"/>
                  <a:gd name="T10" fmla="*/ 97 w 277"/>
                  <a:gd name="T11" fmla="*/ 205 h 285"/>
                  <a:gd name="T12" fmla="*/ 65 w 277"/>
                  <a:gd name="T13" fmla="*/ 192 h 285"/>
                  <a:gd name="T14" fmla="*/ 65 w 277"/>
                  <a:gd name="T15" fmla="*/ 192 h 285"/>
                  <a:gd name="T16" fmla="*/ 61 w 277"/>
                  <a:gd name="T17" fmla="*/ 188 h 285"/>
                  <a:gd name="T18" fmla="*/ 38 w 277"/>
                  <a:gd name="T19" fmla="*/ 267 h 285"/>
                  <a:gd name="T20" fmla="*/ 38 w 277"/>
                  <a:gd name="T21" fmla="*/ 267 h 285"/>
                  <a:gd name="T22" fmla="*/ 4 w 277"/>
                  <a:gd name="T23" fmla="*/ 24 h 285"/>
                  <a:gd name="T24" fmla="*/ 4 w 277"/>
                  <a:gd name="T25" fmla="*/ 24 h 285"/>
                  <a:gd name="T26" fmla="*/ 25 w 277"/>
                  <a:gd name="T27" fmla="*/ 9 h 285"/>
                  <a:gd name="T28" fmla="*/ 25 w 277"/>
                  <a:gd name="T29" fmla="*/ 9 h 285"/>
                  <a:gd name="T30" fmla="*/ 171 w 277"/>
                  <a:gd name="T31" fmla="*/ 82 h 285"/>
                  <a:gd name="T32" fmla="*/ 171 w 277"/>
                  <a:gd name="T33" fmla="*/ 82 h 285"/>
                  <a:gd name="T34" fmla="*/ 164 w 277"/>
                  <a:gd name="T35" fmla="*/ 103 h 285"/>
                  <a:gd name="T36" fmla="*/ 164 w 277"/>
                  <a:gd name="T37" fmla="*/ 103 h 285"/>
                  <a:gd name="T38" fmla="*/ 39 w 277"/>
                  <a:gd name="T39" fmla="*/ 47 h 285"/>
                  <a:gd name="T40" fmla="*/ 39 w 277"/>
                  <a:gd name="T41" fmla="*/ 47 h 285"/>
                  <a:gd name="T42" fmla="*/ 61 w 277"/>
                  <a:gd name="T43" fmla="*/ 176 h 285"/>
                  <a:gd name="T44" fmla="*/ 61 w 277"/>
                  <a:gd name="T45" fmla="*/ 176 h 285"/>
                  <a:gd name="T46" fmla="*/ 75 w 277"/>
                  <a:gd name="T47" fmla="*/ 171 h 285"/>
                  <a:gd name="T48" fmla="*/ 75 w 277"/>
                  <a:gd name="T49" fmla="*/ 171 h 285"/>
                  <a:gd name="T50" fmla="*/ 114 w 277"/>
                  <a:gd name="T51" fmla="*/ 189 h 285"/>
                  <a:gd name="T52" fmla="*/ 114 w 277"/>
                  <a:gd name="T53" fmla="*/ 189 h 285"/>
                  <a:gd name="T54" fmla="*/ 136 w 277"/>
                  <a:gd name="T55" fmla="*/ 171 h 285"/>
                  <a:gd name="T56" fmla="*/ 136 w 277"/>
                  <a:gd name="T57" fmla="*/ 171 h 285"/>
                  <a:gd name="T58" fmla="*/ 93 w 277"/>
                  <a:gd name="T59" fmla="*/ 155 h 285"/>
                  <a:gd name="T60" fmla="*/ 93 w 277"/>
                  <a:gd name="T61" fmla="*/ 155 h 285"/>
                  <a:gd name="T62" fmla="*/ 102 w 277"/>
                  <a:gd name="T63" fmla="*/ 137 h 285"/>
                  <a:gd name="T64" fmla="*/ 102 w 277"/>
                  <a:gd name="T65" fmla="*/ 137 h 285"/>
                  <a:gd name="T66" fmla="*/ 153 w 277"/>
                  <a:gd name="T67" fmla="*/ 158 h 285"/>
                  <a:gd name="T68" fmla="*/ 153 w 277"/>
                  <a:gd name="T69" fmla="*/ 158 h 285"/>
                  <a:gd name="T70" fmla="*/ 160 w 277"/>
                  <a:gd name="T71" fmla="*/ 153 h 285"/>
                  <a:gd name="T72" fmla="*/ 160 w 277"/>
                  <a:gd name="T73" fmla="*/ 153 h 285"/>
                  <a:gd name="T74" fmla="*/ 131 w 277"/>
                  <a:gd name="T75" fmla="*/ 130 h 285"/>
                  <a:gd name="T76" fmla="*/ 131 w 277"/>
                  <a:gd name="T77" fmla="*/ 130 h 285"/>
                  <a:gd name="T78" fmla="*/ 144 w 277"/>
                  <a:gd name="T79" fmla="*/ 116 h 285"/>
                  <a:gd name="T80" fmla="*/ 144 w 277"/>
                  <a:gd name="T81" fmla="*/ 116 h 285"/>
                  <a:gd name="T82" fmla="*/ 174 w 277"/>
                  <a:gd name="T83" fmla="*/ 142 h 285"/>
                  <a:gd name="T84" fmla="*/ 174 w 277"/>
                  <a:gd name="T85" fmla="*/ 142 h 285"/>
                  <a:gd name="T86" fmla="*/ 239 w 277"/>
                  <a:gd name="T87" fmla="*/ 99 h 285"/>
                  <a:gd name="T88" fmla="*/ 239 w 277"/>
                  <a:gd name="T89" fmla="*/ 99 h 285"/>
                  <a:gd name="T90" fmla="*/ 259 w 277"/>
                  <a:gd name="T91" fmla="*/ 126 h 285"/>
                  <a:gd name="T92" fmla="*/ 259 w 277"/>
                  <a:gd name="T93" fmla="*/ 126 h 285"/>
                  <a:gd name="T94" fmla="*/ 160 w 277"/>
                  <a:gd name="T95" fmla="*/ 201 h 285"/>
                  <a:gd name="T96" fmla="*/ 160 w 277"/>
                  <a:gd name="T97" fmla="*/ 201 h 285"/>
                  <a:gd name="T98" fmla="*/ 61 w 277"/>
                  <a:gd name="T99" fmla="*/ 277 h 285"/>
                  <a:gd name="T100" fmla="*/ 61 w 277"/>
                  <a:gd name="T101" fmla="*/ 277 h 285"/>
                  <a:gd name="T102" fmla="*/ 38 w 277"/>
                  <a:gd name="T103" fmla="*/ 267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7" h="285">
                    <a:moveTo>
                      <a:pt x="61" y="188"/>
                    </a:moveTo>
                    <a:lnTo>
                      <a:pt x="61" y="188"/>
                    </a:lnTo>
                    <a:cubicBezTo>
                      <a:pt x="64" y="202"/>
                      <a:pt x="64" y="218"/>
                      <a:pt x="65" y="233"/>
                    </a:cubicBezTo>
                    <a:lnTo>
                      <a:pt x="65" y="233"/>
                    </a:lnTo>
                    <a:cubicBezTo>
                      <a:pt x="76" y="223"/>
                      <a:pt x="85" y="214"/>
                      <a:pt x="97" y="205"/>
                    </a:cubicBezTo>
                    <a:lnTo>
                      <a:pt x="97" y="205"/>
                    </a:lnTo>
                    <a:cubicBezTo>
                      <a:pt x="85" y="202"/>
                      <a:pt x="76" y="197"/>
                      <a:pt x="65" y="192"/>
                    </a:cubicBezTo>
                    <a:lnTo>
                      <a:pt x="65" y="192"/>
                    </a:lnTo>
                    <a:cubicBezTo>
                      <a:pt x="64" y="191"/>
                      <a:pt x="63" y="189"/>
                      <a:pt x="61" y="188"/>
                    </a:cubicBezTo>
                    <a:close/>
                    <a:moveTo>
                      <a:pt x="38" y="267"/>
                    </a:moveTo>
                    <a:lnTo>
                      <a:pt x="38" y="267"/>
                    </a:lnTo>
                    <a:cubicBezTo>
                      <a:pt x="34" y="184"/>
                      <a:pt x="29" y="103"/>
                      <a:pt x="4" y="24"/>
                    </a:cubicBezTo>
                    <a:lnTo>
                      <a:pt x="4" y="24"/>
                    </a:lnTo>
                    <a:cubicBezTo>
                      <a:pt x="0" y="11"/>
                      <a:pt x="14" y="0"/>
                      <a:pt x="25" y="9"/>
                    </a:cubicBezTo>
                    <a:lnTo>
                      <a:pt x="25" y="9"/>
                    </a:lnTo>
                    <a:cubicBezTo>
                      <a:pt x="68" y="41"/>
                      <a:pt x="118" y="64"/>
                      <a:pt x="171" y="82"/>
                    </a:cubicBezTo>
                    <a:lnTo>
                      <a:pt x="171" y="82"/>
                    </a:lnTo>
                    <a:cubicBezTo>
                      <a:pt x="182" y="86"/>
                      <a:pt x="176" y="105"/>
                      <a:pt x="164" y="103"/>
                    </a:cubicBezTo>
                    <a:lnTo>
                      <a:pt x="164" y="103"/>
                    </a:lnTo>
                    <a:cubicBezTo>
                      <a:pt x="121" y="89"/>
                      <a:pt x="79" y="70"/>
                      <a:pt x="39" y="47"/>
                    </a:cubicBezTo>
                    <a:lnTo>
                      <a:pt x="39" y="47"/>
                    </a:lnTo>
                    <a:cubicBezTo>
                      <a:pt x="51" y="89"/>
                      <a:pt x="58" y="134"/>
                      <a:pt x="61" y="176"/>
                    </a:cubicBezTo>
                    <a:lnTo>
                      <a:pt x="61" y="176"/>
                    </a:lnTo>
                    <a:cubicBezTo>
                      <a:pt x="64" y="171"/>
                      <a:pt x="68" y="167"/>
                      <a:pt x="75" y="171"/>
                    </a:cubicBezTo>
                    <a:lnTo>
                      <a:pt x="75" y="171"/>
                    </a:lnTo>
                    <a:cubicBezTo>
                      <a:pt x="88" y="179"/>
                      <a:pt x="101" y="185"/>
                      <a:pt x="114" y="189"/>
                    </a:cubicBezTo>
                    <a:lnTo>
                      <a:pt x="114" y="189"/>
                    </a:lnTo>
                    <a:cubicBezTo>
                      <a:pt x="121" y="184"/>
                      <a:pt x="128" y="177"/>
                      <a:pt x="136" y="171"/>
                    </a:cubicBezTo>
                    <a:lnTo>
                      <a:pt x="136" y="171"/>
                    </a:lnTo>
                    <a:cubicBezTo>
                      <a:pt x="123" y="166"/>
                      <a:pt x="107" y="160"/>
                      <a:pt x="93" y="155"/>
                    </a:cubicBezTo>
                    <a:lnTo>
                      <a:pt x="93" y="155"/>
                    </a:lnTo>
                    <a:cubicBezTo>
                      <a:pt x="81" y="150"/>
                      <a:pt x="90" y="133"/>
                      <a:pt x="102" y="137"/>
                    </a:cubicBezTo>
                    <a:lnTo>
                      <a:pt x="102" y="137"/>
                    </a:lnTo>
                    <a:cubicBezTo>
                      <a:pt x="119" y="142"/>
                      <a:pt x="136" y="150"/>
                      <a:pt x="153" y="158"/>
                    </a:cubicBezTo>
                    <a:lnTo>
                      <a:pt x="153" y="158"/>
                    </a:lnTo>
                    <a:cubicBezTo>
                      <a:pt x="155" y="156"/>
                      <a:pt x="157" y="155"/>
                      <a:pt x="160" y="153"/>
                    </a:cubicBezTo>
                    <a:lnTo>
                      <a:pt x="160" y="153"/>
                    </a:lnTo>
                    <a:cubicBezTo>
                      <a:pt x="149" y="146"/>
                      <a:pt x="140" y="138"/>
                      <a:pt x="131" y="130"/>
                    </a:cubicBezTo>
                    <a:lnTo>
                      <a:pt x="131" y="130"/>
                    </a:lnTo>
                    <a:cubicBezTo>
                      <a:pt x="123" y="121"/>
                      <a:pt x="135" y="107"/>
                      <a:pt x="144" y="116"/>
                    </a:cubicBezTo>
                    <a:lnTo>
                      <a:pt x="144" y="116"/>
                    </a:lnTo>
                    <a:cubicBezTo>
                      <a:pt x="153" y="125"/>
                      <a:pt x="163" y="134"/>
                      <a:pt x="174" y="142"/>
                    </a:cubicBezTo>
                    <a:lnTo>
                      <a:pt x="174" y="142"/>
                    </a:lnTo>
                    <a:cubicBezTo>
                      <a:pt x="195" y="126"/>
                      <a:pt x="216" y="112"/>
                      <a:pt x="239" y="99"/>
                    </a:cubicBezTo>
                    <a:lnTo>
                      <a:pt x="239" y="99"/>
                    </a:lnTo>
                    <a:cubicBezTo>
                      <a:pt x="257" y="88"/>
                      <a:pt x="276" y="112"/>
                      <a:pt x="259" y="126"/>
                    </a:cubicBezTo>
                    <a:lnTo>
                      <a:pt x="259" y="126"/>
                    </a:lnTo>
                    <a:cubicBezTo>
                      <a:pt x="227" y="153"/>
                      <a:pt x="192" y="176"/>
                      <a:pt x="160" y="201"/>
                    </a:cubicBezTo>
                    <a:lnTo>
                      <a:pt x="160" y="201"/>
                    </a:lnTo>
                    <a:cubicBezTo>
                      <a:pt x="127" y="226"/>
                      <a:pt x="94" y="252"/>
                      <a:pt x="61" y="277"/>
                    </a:cubicBezTo>
                    <a:lnTo>
                      <a:pt x="61" y="277"/>
                    </a:lnTo>
                    <a:cubicBezTo>
                      <a:pt x="52" y="284"/>
                      <a:pt x="39" y="277"/>
                      <a:pt x="38" y="267"/>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43" name="Freeform 355">
                <a:extLst>
                  <a:ext uri="{FF2B5EF4-FFF2-40B4-BE49-F238E27FC236}">
                    <a16:creationId xmlns:a16="http://schemas.microsoft.com/office/drawing/2014/main" id="{F1C07A46-8742-2248-B2F6-2E43179C6FF3}"/>
                  </a:ext>
                </a:extLst>
              </p:cNvPr>
              <p:cNvSpPr>
                <a:spLocks noChangeArrowheads="1"/>
              </p:cNvSpPr>
              <p:nvPr/>
            </p:nvSpPr>
            <p:spPr bwMode="auto">
              <a:xfrm rot="5400000">
                <a:off x="127399" y="606124"/>
                <a:ext cx="126989" cy="136515"/>
              </a:xfrm>
              <a:custGeom>
                <a:avLst/>
                <a:gdLst>
                  <a:gd name="T0" fmla="*/ 169 w 269"/>
                  <a:gd name="T1" fmla="*/ 209 h 290"/>
                  <a:gd name="T2" fmla="*/ 169 w 269"/>
                  <a:gd name="T3" fmla="*/ 209 h 290"/>
                  <a:gd name="T4" fmla="*/ 202 w 269"/>
                  <a:gd name="T5" fmla="*/ 239 h 290"/>
                  <a:gd name="T6" fmla="*/ 202 w 269"/>
                  <a:gd name="T7" fmla="*/ 239 h 290"/>
                  <a:gd name="T8" fmla="*/ 205 w 269"/>
                  <a:gd name="T9" fmla="*/ 197 h 290"/>
                  <a:gd name="T10" fmla="*/ 205 w 269"/>
                  <a:gd name="T11" fmla="*/ 197 h 290"/>
                  <a:gd name="T12" fmla="*/ 174 w 269"/>
                  <a:gd name="T13" fmla="*/ 209 h 290"/>
                  <a:gd name="T14" fmla="*/ 174 w 269"/>
                  <a:gd name="T15" fmla="*/ 209 h 290"/>
                  <a:gd name="T16" fmla="*/ 169 w 269"/>
                  <a:gd name="T17" fmla="*/ 209 h 290"/>
                  <a:gd name="T18" fmla="*/ 206 w 269"/>
                  <a:gd name="T19" fmla="*/ 281 h 290"/>
                  <a:gd name="T20" fmla="*/ 206 w 269"/>
                  <a:gd name="T21" fmla="*/ 281 h 290"/>
                  <a:gd name="T22" fmla="*/ 11 w 269"/>
                  <a:gd name="T23" fmla="*/ 132 h 290"/>
                  <a:gd name="T24" fmla="*/ 11 w 269"/>
                  <a:gd name="T25" fmla="*/ 132 h 290"/>
                  <a:gd name="T26" fmla="*/ 15 w 269"/>
                  <a:gd name="T27" fmla="*/ 107 h 290"/>
                  <a:gd name="T28" fmla="*/ 15 w 269"/>
                  <a:gd name="T29" fmla="*/ 107 h 290"/>
                  <a:gd name="T30" fmla="*/ 172 w 269"/>
                  <a:gd name="T31" fmla="*/ 57 h 290"/>
                  <a:gd name="T32" fmla="*/ 172 w 269"/>
                  <a:gd name="T33" fmla="*/ 57 h 290"/>
                  <a:gd name="T34" fmla="*/ 181 w 269"/>
                  <a:gd name="T35" fmla="*/ 76 h 290"/>
                  <a:gd name="T36" fmla="*/ 181 w 269"/>
                  <a:gd name="T37" fmla="*/ 76 h 290"/>
                  <a:gd name="T38" fmla="*/ 55 w 269"/>
                  <a:gd name="T39" fmla="*/ 125 h 290"/>
                  <a:gd name="T40" fmla="*/ 55 w 269"/>
                  <a:gd name="T41" fmla="*/ 125 h 290"/>
                  <a:gd name="T42" fmla="*/ 160 w 269"/>
                  <a:gd name="T43" fmla="*/ 201 h 290"/>
                  <a:gd name="T44" fmla="*/ 160 w 269"/>
                  <a:gd name="T45" fmla="*/ 201 h 290"/>
                  <a:gd name="T46" fmla="*/ 167 w 269"/>
                  <a:gd name="T47" fmla="*/ 188 h 290"/>
                  <a:gd name="T48" fmla="*/ 167 w 269"/>
                  <a:gd name="T49" fmla="*/ 188 h 290"/>
                  <a:gd name="T50" fmla="*/ 207 w 269"/>
                  <a:gd name="T51" fmla="*/ 174 h 290"/>
                  <a:gd name="T52" fmla="*/ 207 w 269"/>
                  <a:gd name="T53" fmla="*/ 174 h 290"/>
                  <a:gd name="T54" fmla="*/ 210 w 269"/>
                  <a:gd name="T55" fmla="*/ 146 h 290"/>
                  <a:gd name="T56" fmla="*/ 210 w 269"/>
                  <a:gd name="T57" fmla="*/ 146 h 290"/>
                  <a:gd name="T58" fmla="*/ 167 w 269"/>
                  <a:gd name="T59" fmla="*/ 163 h 290"/>
                  <a:gd name="T60" fmla="*/ 167 w 269"/>
                  <a:gd name="T61" fmla="*/ 163 h 290"/>
                  <a:gd name="T62" fmla="*/ 161 w 269"/>
                  <a:gd name="T63" fmla="*/ 143 h 290"/>
                  <a:gd name="T64" fmla="*/ 161 w 269"/>
                  <a:gd name="T65" fmla="*/ 143 h 290"/>
                  <a:gd name="T66" fmla="*/ 212 w 269"/>
                  <a:gd name="T67" fmla="*/ 125 h 290"/>
                  <a:gd name="T68" fmla="*/ 212 w 269"/>
                  <a:gd name="T69" fmla="*/ 125 h 290"/>
                  <a:gd name="T70" fmla="*/ 214 w 269"/>
                  <a:gd name="T71" fmla="*/ 116 h 290"/>
                  <a:gd name="T72" fmla="*/ 214 w 269"/>
                  <a:gd name="T73" fmla="*/ 116 h 290"/>
                  <a:gd name="T74" fmla="*/ 177 w 269"/>
                  <a:gd name="T75" fmla="*/ 120 h 290"/>
                  <a:gd name="T76" fmla="*/ 177 w 269"/>
                  <a:gd name="T77" fmla="*/ 120 h 290"/>
                  <a:gd name="T78" fmla="*/ 176 w 269"/>
                  <a:gd name="T79" fmla="*/ 100 h 290"/>
                  <a:gd name="T80" fmla="*/ 176 w 269"/>
                  <a:gd name="T81" fmla="*/ 100 h 290"/>
                  <a:gd name="T82" fmla="*/ 216 w 269"/>
                  <a:gd name="T83" fmla="*/ 97 h 290"/>
                  <a:gd name="T84" fmla="*/ 216 w 269"/>
                  <a:gd name="T85" fmla="*/ 97 h 290"/>
                  <a:gd name="T86" fmla="*/ 232 w 269"/>
                  <a:gd name="T87" fmla="*/ 21 h 290"/>
                  <a:gd name="T88" fmla="*/ 232 w 269"/>
                  <a:gd name="T89" fmla="*/ 21 h 290"/>
                  <a:gd name="T90" fmla="*/ 266 w 269"/>
                  <a:gd name="T91" fmla="*/ 28 h 290"/>
                  <a:gd name="T92" fmla="*/ 266 w 269"/>
                  <a:gd name="T93" fmla="*/ 28 h 290"/>
                  <a:gd name="T94" fmla="*/ 247 w 269"/>
                  <a:gd name="T95" fmla="*/ 150 h 290"/>
                  <a:gd name="T96" fmla="*/ 247 w 269"/>
                  <a:gd name="T97" fmla="*/ 150 h 290"/>
                  <a:gd name="T98" fmla="*/ 230 w 269"/>
                  <a:gd name="T99" fmla="*/ 273 h 290"/>
                  <a:gd name="T100" fmla="*/ 230 w 269"/>
                  <a:gd name="T101" fmla="*/ 273 h 290"/>
                  <a:gd name="T102" fmla="*/ 206 w 269"/>
                  <a:gd name="T103" fmla="*/ 281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69" h="290">
                    <a:moveTo>
                      <a:pt x="169" y="209"/>
                    </a:moveTo>
                    <a:lnTo>
                      <a:pt x="169" y="209"/>
                    </a:lnTo>
                    <a:cubicBezTo>
                      <a:pt x="180" y="218"/>
                      <a:pt x="190" y="229"/>
                      <a:pt x="202" y="239"/>
                    </a:cubicBezTo>
                    <a:lnTo>
                      <a:pt x="202" y="239"/>
                    </a:lnTo>
                    <a:cubicBezTo>
                      <a:pt x="203" y="225"/>
                      <a:pt x="203" y="210"/>
                      <a:pt x="205" y="197"/>
                    </a:cubicBezTo>
                    <a:lnTo>
                      <a:pt x="205" y="197"/>
                    </a:lnTo>
                    <a:cubicBezTo>
                      <a:pt x="195" y="203"/>
                      <a:pt x="185" y="206"/>
                      <a:pt x="174" y="209"/>
                    </a:cubicBezTo>
                    <a:lnTo>
                      <a:pt x="174" y="209"/>
                    </a:lnTo>
                    <a:cubicBezTo>
                      <a:pt x="172" y="209"/>
                      <a:pt x="170" y="209"/>
                      <a:pt x="169" y="209"/>
                    </a:cubicBezTo>
                    <a:close/>
                    <a:moveTo>
                      <a:pt x="206" y="281"/>
                    </a:moveTo>
                    <a:lnTo>
                      <a:pt x="206" y="281"/>
                    </a:lnTo>
                    <a:cubicBezTo>
                      <a:pt x="145" y="226"/>
                      <a:pt x="85" y="171"/>
                      <a:pt x="11" y="132"/>
                    </a:cubicBezTo>
                    <a:lnTo>
                      <a:pt x="11" y="132"/>
                    </a:lnTo>
                    <a:cubicBezTo>
                      <a:pt x="0" y="125"/>
                      <a:pt x="2" y="108"/>
                      <a:pt x="15" y="107"/>
                    </a:cubicBezTo>
                    <a:lnTo>
                      <a:pt x="15" y="107"/>
                    </a:lnTo>
                    <a:cubicBezTo>
                      <a:pt x="71" y="99"/>
                      <a:pt x="122" y="82"/>
                      <a:pt x="172" y="57"/>
                    </a:cubicBezTo>
                    <a:lnTo>
                      <a:pt x="172" y="57"/>
                    </a:lnTo>
                    <a:cubicBezTo>
                      <a:pt x="182" y="51"/>
                      <a:pt x="191" y="70"/>
                      <a:pt x="181" y="76"/>
                    </a:cubicBezTo>
                    <a:lnTo>
                      <a:pt x="181" y="76"/>
                    </a:lnTo>
                    <a:cubicBezTo>
                      <a:pt x="140" y="97"/>
                      <a:pt x="98" y="113"/>
                      <a:pt x="55" y="125"/>
                    </a:cubicBezTo>
                    <a:lnTo>
                      <a:pt x="55" y="125"/>
                    </a:lnTo>
                    <a:cubicBezTo>
                      <a:pt x="92" y="147"/>
                      <a:pt x="127" y="174"/>
                      <a:pt x="160" y="201"/>
                    </a:cubicBezTo>
                    <a:lnTo>
                      <a:pt x="160" y="201"/>
                    </a:lnTo>
                    <a:cubicBezTo>
                      <a:pt x="157" y="196"/>
                      <a:pt x="159" y="191"/>
                      <a:pt x="167" y="188"/>
                    </a:cubicBezTo>
                    <a:lnTo>
                      <a:pt x="167" y="188"/>
                    </a:lnTo>
                    <a:cubicBezTo>
                      <a:pt x="180" y="184"/>
                      <a:pt x="194" y="180"/>
                      <a:pt x="207" y="174"/>
                    </a:cubicBezTo>
                    <a:lnTo>
                      <a:pt x="207" y="174"/>
                    </a:lnTo>
                    <a:cubicBezTo>
                      <a:pt x="207" y="164"/>
                      <a:pt x="209" y="154"/>
                      <a:pt x="210" y="146"/>
                    </a:cubicBezTo>
                    <a:lnTo>
                      <a:pt x="210" y="146"/>
                    </a:lnTo>
                    <a:cubicBezTo>
                      <a:pt x="195" y="151"/>
                      <a:pt x="182" y="157"/>
                      <a:pt x="167" y="163"/>
                    </a:cubicBezTo>
                    <a:lnTo>
                      <a:pt x="167" y="163"/>
                    </a:lnTo>
                    <a:cubicBezTo>
                      <a:pt x="156" y="167"/>
                      <a:pt x="149" y="150"/>
                      <a:pt x="161" y="143"/>
                    </a:cubicBezTo>
                    <a:lnTo>
                      <a:pt x="161" y="143"/>
                    </a:lnTo>
                    <a:cubicBezTo>
                      <a:pt x="177" y="136"/>
                      <a:pt x="194" y="130"/>
                      <a:pt x="212" y="125"/>
                    </a:cubicBezTo>
                    <a:lnTo>
                      <a:pt x="212" y="125"/>
                    </a:lnTo>
                    <a:cubicBezTo>
                      <a:pt x="214" y="121"/>
                      <a:pt x="214" y="118"/>
                      <a:pt x="214" y="116"/>
                    </a:cubicBezTo>
                    <a:lnTo>
                      <a:pt x="214" y="116"/>
                    </a:lnTo>
                    <a:cubicBezTo>
                      <a:pt x="202" y="117"/>
                      <a:pt x="189" y="120"/>
                      <a:pt x="177" y="120"/>
                    </a:cubicBezTo>
                    <a:lnTo>
                      <a:pt x="177" y="120"/>
                    </a:lnTo>
                    <a:cubicBezTo>
                      <a:pt x="165" y="120"/>
                      <a:pt x="164" y="100"/>
                      <a:pt x="176" y="100"/>
                    </a:cubicBezTo>
                    <a:lnTo>
                      <a:pt x="176" y="100"/>
                    </a:lnTo>
                    <a:cubicBezTo>
                      <a:pt x="189" y="100"/>
                      <a:pt x="203" y="100"/>
                      <a:pt x="216" y="97"/>
                    </a:cubicBezTo>
                    <a:lnTo>
                      <a:pt x="216" y="97"/>
                    </a:lnTo>
                    <a:cubicBezTo>
                      <a:pt x="220" y="72"/>
                      <a:pt x="226" y="46"/>
                      <a:pt x="232" y="21"/>
                    </a:cubicBezTo>
                    <a:lnTo>
                      <a:pt x="232" y="21"/>
                    </a:lnTo>
                    <a:cubicBezTo>
                      <a:pt x="237" y="0"/>
                      <a:pt x="268" y="5"/>
                      <a:pt x="266" y="28"/>
                    </a:cubicBezTo>
                    <a:lnTo>
                      <a:pt x="266" y="28"/>
                    </a:lnTo>
                    <a:cubicBezTo>
                      <a:pt x="261" y="68"/>
                      <a:pt x="253" y="109"/>
                      <a:pt x="247" y="150"/>
                    </a:cubicBezTo>
                    <a:lnTo>
                      <a:pt x="247" y="150"/>
                    </a:lnTo>
                    <a:cubicBezTo>
                      <a:pt x="241" y="191"/>
                      <a:pt x="236" y="233"/>
                      <a:pt x="230" y="273"/>
                    </a:cubicBezTo>
                    <a:lnTo>
                      <a:pt x="230" y="273"/>
                    </a:lnTo>
                    <a:cubicBezTo>
                      <a:pt x="228" y="284"/>
                      <a:pt x="214" y="289"/>
                      <a:pt x="206" y="281"/>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44" name="Freeform 356">
                <a:extLst>
                  <a:ext uri="{FF2B5EF4-FFF2-40B4-BE49-F238E27FC236}">
                    <a16:creationId xmlns:a16="http://schemas.microsoft.com/office/drawing/2014/main" id="{990D8897-E56C-6B4B-94B6-A35D8B646749}"/>
                  </a:ext>
                </a:extLst>
              </p:cNvPr>
              <p:cNvSpPr>
                <a:spLocks noChangeArrowheads="1"/>
              </p:cNvSpPr>
              <p:nvPr/>
            </p:nvSpPr>
            <p:spPr bwMode="auto">
              <a:xfrm rot="5400000">
                <a:off x="126605" y="400561"/>
                <a:ext cx="128577" cy="136515"/>
              </a:xfrm>
              <a:custGeom>
                <a:avLst/>
                <a:gdLst>
                  <a:gd name="T0" fmla="*/ 175 w 272"/>
                  <a:gd name="T1" fmla="*/ 194 h 291"/>
                  <a:gd name="T2" fmla="*/ 175 w 272"/>
                  <a:gd name="T3" fmla="*/ 194 h 291"/>
                  <a:gd name="T4" fmla="*/ 218 w 272"/>
                  <a:gd name="T5" fmla="*/ 181 h 291"/>
                  <a:gd name="T6" fmla="*/ 218 w 272"/>
                  <a:gd name="T7" fmla="*/ 181 h 291"/>
                  <a:gd name="T8" fmla="*/ 184 w 272"/>
                  <a:gd name="T9" fmla="*/ 158 h 291"/>
                  <a:gd name="T10" fmla="*/ 184 w 272"/>
                  <a:gd name="T11" fmla="*/ 158 h 291"/>
                  <a:gd name="T12" fmla="*/ 178 w 272"/>
                  <a:gd name="T13" fmla="*/ 190 h 291"/>
                  <a:gd name="T14" fmla="*/ 178 w 272"/>
                  <a:gd name="T15" fmla="*/ 190 h 291"/>
                  <a:gd name="T16" fmla="*/ 175 w 272"/>
                  <a:gd name="T17" fmla="*/ 194 h 291"/>
                  <a:gd name="T18" fmla="*/ 257 w 272"/>
                  <a:gd name="T19" fmla="*/ 202 h 291"/>
                  <a:gd name="T20" fmla="*/ 257 w 272"/>
                  <a:gd name="T21" fmla="*/ 202 h 291"/>
                  <a:gd name="T22" fmla="*/ 25 w 272"/>
                  <a:gd name="T23" fmla="*/ 285 h 291"/>
                  <a:gd name="T24" fmla="*/ 25 w 272"/>
                  <a:gd name="T25" fmla="*/ 285 h 291"/>
                  <a:gd name="T26" fmla="*/ 6 w 272"/>
                  <a:gd name="T27" fmla="*/ 267 h 291"/>
                  <a:gd name="T28" fmla="*/ 6 w 272"/>
                  <a:gd name="T29" fmla="*/ 267 h 291"/>
                  <a:gd name="T30" fmla="*/ 49 w 272"/>
                  <a:gd name="T31" fmla="*/ 109 h 291"/>
                  <a:gd name="T32" fmla="*/ 49 w 272"/>
                  <a:gd name="T33" fmla="*/ 109 h 291"/>
                  <a:gd name="T34" fmla="*/ 70 w 272"/>
                  <a:gd name="T35" fmla="*/ 112 h 291"/>
                  <a:gd name="T36" fmla="*/ 70 w 272"/>
                  <a:gd name="T37" fmla="*/ 112 h 291"/>
                  <a:gd name="T38" fmla="*/ 42 w 272"/>
                  <a:gd name="T39" fmla="*/ 244 h 291"/>
                  <a:gd name="T40" fmla="*/ 42 w 272"/>
                  <a:gd name="T41" fmla="*/ 244 h 291"/>
                  <a:gd name="T42" fmla="*/ 163 w 272"/>
                  <a:gd name="T43" fmla="*/ 197 h 291"/>
                  <a:gd name="T44" fmla="*/ 163 w 272"/>
                  <a:gd name="T45" fmla="*/ 197 h 291"/>
                  <a:gd name="T46" fmla="*/ 157 w 272"/>
                  <a:gd name="T47" fmla="*/ 185 h 291"/>
                  <a:gd name="T48" fmla="*/ 157 w 272"/>
                  <a:gd name="T49" fmla="*/ 185 h 291"/>
                  <a:gd name="T50" fmla="*/ 166 w 272"/>
                  <a:gd name="T51" fmla="*/ 143 h 291"/>
                  <a:gd name="T52" fmla="*/ 166 w 272"/>
                  <a:gd name="T53" fmla="*/ 143 h 291"/>
                  <a:gd name="T54" fmla="*/ 144 w 272"/>
                  <a:gd name="T55" fmla="*/ 125 h 291"/>
                  <a:gd name="T56" fmla="*/ 144 w 272"/>
                  <a:gd name="T57" fmla="*/ 125 h 291"/>
                  <a:gd name="T58" fmla="*/ 136 w 272"/>
                  <a:gd name="T59" fmla="*/ 171 h 291"/>
                  <a:gd name="T60" fmla="*/ 136 w 272"/>
                  <a:gd name="T61" fmla="*/ 171 h 291"/>
                  <a:gd name="T62" fmla="*/ 116 w 272"/>
                  <a:gd name="T63" fmla="*/ 165 h 291"/>
                  <a:gd name="T64" fmla="*/ 116 w 272"/>
                  <a:gd name="T65" fmla="*/ 165 h 291"/>
                  <a:gd name="T66" fmla="*/ 128 w 272"/>
                  <a:gd name="T67" fmla="*/ 112 h 291"/>
                  <a:gd name="T68" fmla="*/ 128 w 272"/>
                  <a:gd name="T69" fmla="*/ 112 h 291"/>
                  <a:gd name="T70" fmla="*/ 121 w 272"/>
                  <a:gd name="T71" fmla="*/ 105 h 291"/>
                  <a:gd name="T72" fmla="*/ 121 w 272"/>
                  <a:gd name="T73" fmla="*/ 105 h 291"/>
                  <a:gd name="T74" fmla="*/ 104 w 272"/>
                  <a:gd name="T75" fmla="*/ 138 h 291"/>
                  <a:gd name="T76" fmla="*/ 104 w 272"/>
                  <a:gd name="T77" fmla="*/ 138 h 291"/>
                  <a:gd name="T78" fmla="*/ 87 w 272"/>
                  <a:gd name="T79" fmla="*/ 129 h 291"/>
                  <a:gd name="T80" fmla="*/ 87 w 272"/>
                  <a:gd name="T81" fmla="*/ 129 h 291"/>
                  <a:gd name="T82" fmla="*/ 108 w 272"/>
                  <a:gd name="T83" fmla="*/ 94 h 291"/>
                  <a:gd name="T84" fmla="*/ 108 w 272"/>
                  <a:gd name="T85" fmla="*/ 94 h 291"/>
                  <a:gd name="T86" fmla="*/ 52 w 272"/>
                  <a:gd name="T87" fmla="*/ 39 h 291"/>
                  <a:gd name="T88" fmla="*/ 52 w 272"/>
                  <a:gd name="T89" fmla="*/ 39 h 291"/>
                  <a:gd name="T90" fmla="*/ 75 w 272"/>
                  <a:gd name="T91" fmla="*/ 14 h 291"/>
                  <a:gd name="T92" fmla="*/ 75 w 272"/>
                  <a:gd name="T93" fmla="*/ 14 h 291"/>
                  <a:gd name="T94" fmla="*/ 169 w 272"/>
                  <a:gd name="T95" fmla="*/ 96 h 291"/>
                  <a:gd name="T96" fmla="*/ 169 w 272"/>
                  <a:gd name="T97" fmla="*/ 96 h 291"/>
                  <a:gd name="T98" fmla="*/ 262 w 272"/>
                  <a:gd name="T99" fmla="*/ 177 h 291"/>
                  <a:gd name="T100" fmla="*/ 262 w 272"/>
                  <a:gd name="T101" fmla="*/ 177 h 291"/>
                  <a:gd name="T102" fmla="*/ 257 w 272"/>
                  <a:gd name="T103" fmla="*/ 202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2" h="291">
                    <a:moveTo>
                      <a:pt x="175" y="194"/>
                    </a:moveTo>
                    <a:lnTo>
                      <a:pt x="175" y="194"/>
                    </a:lnTo>
                    <a:cubicBezTo>
                      <a:pt x="190" y="190"/>
                      <a:pt x="204" y="186"/>
                      <a:pt x="218" y="181"/>
                    </a:cubicBezTo>
                    <a:lnTo>
                      <a:pt x="218" y="181"/>
                    </a:lnTo>
                    <a:cubicBezTo>
                      <a:pt x="208" y="175"/>
                      <a:pt x="196" y="165"/>
                      <a:pt x="184" y="158"/>
                    </a:cubicBezTo>
                    <a:lnTo>
                      <a:pt x="184" y="158"/>
                    </a:lnTo>
                    <a:cubicBezTo>
                      <a:pt x="184" y="168"/>
                      <a:pt x="182" y="180"/>
                      <a:pt x="178" y="190"/>
                    </a:cubicBezTo>
                    <a:lnTo>
                      <a:pt x="178" y="190"/>
                    </a:lnTo>
                    <a:cubicBezTo>
                      <a:pt x="176" y="192"/>
                      <a:pt x="175" y="193"/>
                      <a:pt x="175" y="194"/>
                    </a:cubicBezTo>
                    <a:close/>
                    <a:moveTo>
                      <a:pt x="257" y="202"/>
                    </a:moveTo>
                    <a:lnTo>
                      <a:pt x="257" y="202"/>
                    </a:lnTo>
                    <a:cubicBezTo>
                      <a:pt x="176" y="223"/>
                      <a:pt x="99" y="244"/>
                      <a:pt x="25" y="285"/>
                    </a:cubicBezTo>
                    <a:lnTo>
                      <a:pt x="25" y="285"/>
                    </a:lnTo>
                    <a:cubicBezTo>
                      <a:pt x="14" y="290"/>
                      <a:pt x="0" y="280"/>
                      <a:pt x="6" y="267"/>
                    </a:cubicBezTo>
                    <a:lnTo>
                      <a:pt x="6" y="267"/>
                    </a:lnTo>
                    <a:cubicBezTo>
                      <a:pt x="29" y="218"/>
                      <a:pt x="42" y="163"/>
                      <a:pt x="49" y="109"/>
                    </a:cubicBezTo>
                    <a:lnTo>
                      <a:pt x="49" y="109"/>
                    </a:lnTo>
                    <a:cubicBezTo>
                      <a:pt x="50" y="97"/>
                      <a:pt x="70" y="100"/>
                      <a:pt x="70" y="112"/>
                    </a:cubicBezTo>
                    <a:lnTo>
                      <a:pt x="70" y="112"/>
                    </a:lnTo>
                    <a:cubicBezTo>
                      <a:pt x="66" y="158"/>
                      <a:pt x="56" y="201"/>
                      <a:pt x="42" y="244"/>
                    </a:cubicBezTo>
                    <a:lnTo>
                      <a:pt x="42" y="244"/>
                    </a:lnTo>
                    <a:cubicBezTo>
                      <a:pt x="81" y="225"/>
                      <a:pt x="123" y="210"/>
                      <a:pt x="163" y="197"/>
                    </a:cubicBezTo>
                    <a:lnTo>
                      <a:pt x="163" y="197"/>
                    </a:lnTo>
                    <a:cubicBezTo>
                      <a:pt x="158" y="197"/>
                      <a:pt x="153" y="192"/>
                      <a:pt x="157" y="185"/>
                    </a:cubicBezTo>
                    <a:lnTo>
                      <a:pt x="157" y="185"/>
                    </a:lnTo>
                    <a:cubicBezTo>
                      <a:pt x="161" y="171"/>
                      <a:pt x="165" y="158"/>
                      <a:pt x="166" y="143"/>
                    </a:cubicBezTo>
                    <a:lnTo>
                      <a:pt x="166" y="143"/>
                    </a:lnTo>
                    <a:cubicBezTo>
                      <a:pt x="158" y="137"/>
                      <a:pt x="150" y="131"/>
                      <a:pt x="144" y="125"/>
                    </a:cubicBezTo>
                    <a:lnTo>
                      <a:pt x="144" y="125"/>
                    </a:lnTo>
                    <a:cubicBezTo>
                      <a:pt x="141" y="140"/>
                      <a:pt x="138" y="155"/>
                      <a:pt x="136" y="171"/>
                    </a:cubicBezTo>
                    <a:lnTo>
                      <a:pt x="136" y="171"/>
                    </a:lnTo>
                    <a:cubicBezTo>
                      <a:pt x="133" y="184"/>
                      <a:pt x="115" y="179"/>
                      <a:pt x="116" y="165"/>
                    </a:cubicBezTo>
                    <a:lnTo>
                      <a:pt x="116" y="165"/>
                    </a:lnTo>
                    <a:cubicBezTo>
                      <a:pt x="119" y="147"/>
                      <a:pt x="123" y="129"/>
                      <a:pt x="128" y="112"/>
                    </a:cubicBezTo>
                    <a:lnTo>
                      <a:pt x="128" y="112"/>
                    </a:lnTo>
                    <a:cubicBezTo>
                      <a:pt x="125" y="109"/>
                      <a:pt x="123" y="108"/>
                      <a:pt x="121" y="105"/>
                    </a:cubicBezTo>
                    <a:lnTo>
                      <a:pt x="121" y="105"/>
                    </a:lnTo>
                    <a:cubicBezTo>
                      <a:pt x="116" y="117"/>
                      <a:pt x="111" y="127"/>
                      <a:pt x="104" y="138"/>
                    </a:cubicBezTo>
                    <a:lnTo>
                      <a:pt x="104" y="138"/>
                    </a:lnTo>
                    <a:cubicBezTo>
                      <a:pt x="98" y="148"/>
                      <a:pt x="81" y="139"/>
                      <a:pt x="87" y="129"/>
                    </a:cubicBezTo>
                    <a:lnTo>
                      <a:pt x="87" y="129"/>
                    </a:lnTo>
                    <a:cubicBezTo>
                      <a:pt x="95" y="118"/>
                      <a:pt x="103" y="106"/>
                      <a:pt x="108" y="94"/>
                    </a:cubicBezTo>
                    <a:lnTo>
                      <a:pt x="108" y="94"/>
                    </a:lnTo>
                    <a:cubicBezTo>
                      <a:pt x="88" y="76"/>
                      <a:pt x="69" y="58"/>
                      <a:pt x="52" y="39"/>
                    </a:cubicBezTo>
                    <a:lnTo>
                      <a:pt x="52" y="39"/>
                    </a:lnTo>
                    <a:cubicBezTo>
                      <a:pt x="37" y="22"/>
                      <a:pt x="57" y="0"/>
                      <a:pt x="75" y="14"/>
                    </a:cubicBezTo>
                    <a:lnTo>
                      <a:pt x="75" y="14"/>
                    </a:lnTo>
                    <a:cubicBezTo>
                      <a:pt x="107" y="39"/>
                      <a:pt x="137" y="69"/>
                      <a:pt x="169" y="96"/>
                    </a:cubicBezTo>
                    <a:lnTo>
                      <a:pt x="169" y="96"/>
                    </a:lnTo>
                    <a:cubicBezTo>
                      <a:pt x="199" y="123"/>
                      <a:pt x="232" y="150"/>
                      <a:pt x="262" y="177"/>
                    </a:cubicBezTo>
                    <a:lnTo>
                      <a:pt x="262" y="177"/>
                    </a:lnTo>
                    <a:cubicBezTo>
                      <a:pt x="271" y="184"/>
                      <a:pt x="267" y="200"/>
                      <a:pt x="257" y="202"/>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45" name="Freeform 357">
                <a:extLst>
                  <a:ext uri="{FF2B5EF4-FFF2-40B4-BE49-F238E27FC236}">
                    <a16:creationId xmlns:a16="http://schemas.microsoft.com/office/drawing/2014/main" id="{4651BD05-F3DD-754B-AAED-69402F634080}"/>
                  </a:ext>
                </a:extLst>
              </p:cNvPr>
              <p:cNvSpPr>
                <a:spLocks noChangeArrowheads="1"/>
              </p:cNvSpPr>
              <p:nvPr/>
            </p:nvSpPr>
            <p:spPr bwMode="auto">
              <a:xfrm rot="5400000">
                <a:off x="133747" y="2183966"/>
                <a:ext cx="136513" cy="123816"/>
              </a:xfrm>
              <a:custGeom>
                <a:avLst/>
                <a:gdLst>
                  <a:gd name="T0" fmla="*/ 192 w 288"/>
                  <a:gd name="T1" fmla="*/ 221 h 265"/>
                  <a:gd name="T2" fmla="*/ 192 w 288"/>
                  <a:gd name="T3" fmla="*/ 221 h 265"/>
                  <a:gd name="T4" fmla="*/ 237 w 288"/>
                  <a:gd name="T5" fmla="*/ 222 h 265"/>
                  <a:gd name="T6" fmla="*/ 237 w 288"/>
                  <a:gd name="T7" fmla="*/ 222 h 265"/>
                  <a:gd name="T8" fmla="*/ 213 w 288"/>
                  <a:gd name="T9" fmla="*/ 188 h 265"/>
                  <a:gd name="T10" fmla="*/ 213 w 288"/>
                  <a:gd name="T11" fmla="*/ 188 h 265"/>
                  <a:gd name="T12" fmla="*/ 196 w 288"/>
                  <a:gd name="T13" fmla="*/ 217 h 265"/>
                  <a:gd name="T14" fmla="*/ 196 w 288"/>
                  <a:gd name="T15" fmla="*/ 217 h 265"/>
                  <a:gd name="T16" fmla="*/ 192 w 288"/>
                  <a:gd name="T17" fmla="*/ 221 h 265"/>
                  <a:gd name="T18" fmla="*/ 268 w 288"/>
                  <a:gd name="T19" fmla="*/ 253 h 265"/>
                  <a:gd name="T20" fmla="*/ 268 w 288"/>
                  <a:gd name="T21" fmla="*/ 253 h 265"/>
                  <a:gd name="T22" fmla="*/ 22 w 288"/>
                  <a:gd name="T23" fmla="*/ 262 h 265"/>
                  <a:gd name="T24" fmla="*/ 22 w 288"/>
                  <a:gd name="T25" fmla="*/ 262 h 265"/>
                  <a:gd name="T26" fmla="*/ 9 w 288"/>
                  <a:gd name="T27" fmla="*/ 239 h 265"/>
                  <a:gd name="T28" fmla="*/ 9 w 288"/>
                  <a:gd name="T29" fmla="*/ 239 h 265"/>
                  <a:gd name="T30" fmla="*/ 97 w 288"/>
                  <a:gd name="T31" fmla="*/ 101 h 265"/>
                  <a:gd name="T32" fmla="*/ 97 w 288"/>
                  <a:gd name="T33" fmla="*/ 101 h 265"/>
                  <a:gd name="T34" fmla="*/ 117 w 288"/>
                  <a:gd name="T35" fmla="*/ 109 h 265"/>
                  <a:gd name="T36" fmla="*/ 117 w 288"/>
                  <a:gd name="T37" fmla="*/ 109 h 265"/>
                  <a:gd name="T38" fmla="*/ 50 w 288"/>
                  <a:gd name="T39" fmla="*/ 229 h 265"/>
                  <a:gd name="T40" fmla="*/ 50 w 288"/>
                  <a:gd name="T41" fmla="*/ 229 h 265"/>
                  <a:gd name="T42" fmla="*/ 180 w 288"/>
                  <a:gd name="T43" fmla="*/ 221 h 265"/>
                  <a:gd name="T44" fmla="*/ 180 w 288"/>
                  <a:gd name="T45" fmla="*/ 221 h 265"/>
                  <a:gd name="T46" fmla="*/ 178 w 288"/>
                  <a:gd name="T47" fmla="*/ 205 h 265"/>
                  <a:gd name="T48" fmla="*/ 178 w 288"/>
                  <a:gd name="T49" fmla="*/ 205 h 265"/>
                  <a:gd name="T50" fmla="*/ 200 w 288"/>
                  <a:gd name="T51" fmla="*/ 168 h 265"/>
                  <a:gd name="T52" fmla="*/ 200 w 288"/>
                  <a:gd name="T53" fmla="*/ 168 h 265"/>
                  <a:gd name="T54" fmla="*/ 183 w 288"/>
                  <a:gd name="T55" fmla="*/ 145 h 265"/>
                  <a:gd name="T56" fmla="*/ 183 w 288"/>
                  <a:gd name="T57" fmla="*/ 145 h 265"/>
                  <a:gd name="T58" fmla="*/ 162 w 288"/>
                  <a:gd name="T59" fmla="*/ 186 h 265"/>
                  <a:gd name="T60" fmla="*/ 162 w 288"/>
                  <a:gd name="T61" fmla="*/ 186 h 265"/>
                  <a:gd name="T62" fmla="*/ 145 w 288"/>
                  <a:gd name="T63" fmla="*/ 175 h 265"/>
                  <a:gd name="T64" fmla="*/ 145 w 288"/>
                  <a:gd name="T65" fmla="*/ 175 h 265"/>
                  <a:gd name="T66" fmla="*/ 171 w 288"/>
                  <a:gd name="T67" fmla="*/ 128 h 265"/>
                  <a:gd name="T68" fmla="*/ 171 w 288"/>
                  <a:gd name="T69" fmla="*/ 128 h 265"/>
                  <a:gd name="T70" fmla="*/ 167 w 288"/>
                  <a:gd name="T71" fmla="*/ 120 h 265"/>
                  <a:gd name="T72" fmla="*/ 167 w 288"/>
                  <a:gd name="T73" fmla="*/ 120 h 265"/>
                  <a:gd name="T74" fmla="*/ 141 w 288"/>
                  <a:gd name="T75" fmla="*/ 146 h 265"/>
                  <a:gd name="T76" fmla="*/ 141 w 288"/>
                  <a:gd name="T77" fmla="*/ 146 h 265"/>
                  <a:gd name="T78" fmla="*/ 128 w 288"/>
                  <a:gd name="T79" fmla="*/ 133 h 265"/>
                  <a:gd name="T80" fmla="*/ 128 w 288"/>
                  <a:gd name="T81" fmla="*/ 133 h 265"/>
                  <a:gd name="T82" fmla="*/ 158 w 288"/>
                  <a:gd name="T83" fmla="*/ 104 h 265"/>
                  <a:gd name="T84" fmla="*/ 158 w 288"/>
                  <a:gd name="T85" fmla="*/ 104 h 265"/>
                  <a:gd name="T86" fmla="*/ 121 w 288"/>
                  <a:gd name="T87" fmla="*/ 36 h 265"/>
                  <a:gd name="T88" fmla="*/ 121 w 288"/>
                  <a:gd name="T89" fmla="*/ 36 h 265"/>
                  <a:gd name="T90" fmla="*/ 150 w 288"/>
                  <a:gd name="T91" fmla="*/ 19 h 265"/>
                  <a:gd name="T92" fmla="*/ 150 w 288"/>
                  <a:gd name="T93" fmla="*/ 19 h 265"/>
                  <a:gd name="T94" fmla="*/ 214 w 288"/>
                  <a:gd name="T95" fmla="*/ 125 h 265"/>
                  <a:gd name="T96" fmla="*/ 214 w 288"/>
                  <a:gd name="T97" fmla="*/ 125 h 265"/>
                  <a:gd name="T98" fmla="*/ 281 w 288"/>
                  <a:gd name="T99" fmla="*/ 230 h 265"/>
                  <a:gd name="T100" fmla="*/ 281 w 288"/>
                  <a:gd name="T101" fmla="*/ 230 h 265"/>
                  <a:gd name="T102" fmla="*/ 268 w 288"/>
                  <a:gd name="T103" fmla="*/ 253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8" h="265">
                    <a:moveTo>
                      <a:pt x="192" y="221"/>
                    </a:moveTo>
                    <a:lnTo>
                      <a:pt x="192" y="221"/>
                    </a:lnTo>
                    <a:cubicBezTo>
                      <a:pt x="206" y="221"/>
                      <a:pt x="222" y="221"/>
                      <a:pt x="237" y="222"/>
                    </a:cubicBezTo>
                    <a:lnTo>
                      <a:pt x="237" y="222"/>
                    </a:lnTo>
                    <a:cubicBezTo>
                      <a:pt x="230" y="211"/>
                      <a:pt x="221" y="200"/>
                      <a:pt x="213" y="188"/>
                    </a:cubicBezTo>
                    <a:lnTo>
                      <a:pt x="213" y="188"/>
                    </a:lnTo>
                    <a:cubicBezTo>
                      <a:pt x="209" y="199"/>
                      <a:pt x="204" y="208"/>
                      <a:pt x="196" y="217"/>
                    </a:cubicBezTo>
                    <a:lnTo>
                      <a:pt x="196" y="217"/>
                    </a:lnTo>
                    <a:cubicBezTo>
                      <a:pt x="195" y="218"/>
                      <a:pt x="193" y="220"/>
                      <a:pt x="192" y="221"/>
                    </a:cubicBezTo>
                    <a:close/>
                    <a:moveTo>
                      <a:pt x="268" y="253"/>
                    </a:moveTo>
                    <a:lnTo>
                      <a:pt x="268" y="253"/>
                    </a:lnTo>
                    <a:cubicBezTo>
                      <a:pt x="185" y="247"/>
                      <a:pt x="104" y="245"/>
                      <a:pt x="22" y="262"/>
                    </a:cubicBezTo>
                    <a:lnTo>
                      <a:pt x="22" y="262"/>
                    </a:lnTo>
                    <a:cubicBezTo>
                      <a:pt x="9" y="264"/>
                      <a:pt x="0" y="250"/>
                      <a:pt x="9" y="239"/>
                    </a:cubicBezTo>
                    <a:lnTo>
                      <a:pt x="9" y="239"/>
                    </a:lnTo>
                    <a:cubicBezTo>
                      <a:pt x="46" y="199"/>
                      <a:pt x="75" y="151"/>
                      <a:pt x="97" y="101"/>
                    </a:cubicBezTo>
                    <a:lnTo>
                      <a:pt x="97" y="101"/>
                    </a:lnTo>
                    <a:cubicBezTo>
                      <a:pt x="101" y="91"/>
                      <a:pt x="121" y="99"/>
                      <a:pt x="117" y="109"/>
                    </a:cubicBezTo>
                    <a:lnTo>
                      <a:pt x="117" y="109"/>
                    </a:lnTo>
                    <a:cubicBezTo>
                      <a:pt x="99" y="153"/>
                      <a:pt x="76" y="192"/>
                      <a:pt x="50" y="229"/>
                    </a:cubicBezTo>
                    <a:lnTo>
                      <a:pt x="50" y="229"/>
                    </a:lnTo>
                    <a:cubicBezTo>
                      <a:pt x="93" y="222"/>
                      <a:pt x="138" y="221"/>
                      <a:pt x="180" y="221"/>
                    </a:cubicBezTo>
                    <a:lnTo>
                      <a:pt x="180" y="221"/>
                    </a:lnTo>
                    <a:cubicBezTo>
                      <a:pt x="176" y="218"/>
                      <a:pt x="172" y="212"/>
                      <a:pt x="178" y="205"/>
                    </a:cubicBezTo>
                    <a:lnTo>
                      <a:pt x="178" y="205"/>
                    </a:lnTo>
                    <a:cubicBezTo>
                      <a:pt x="185" y="195"/>
                      <a:pt x="193" y="182"/>
                      <a:pt x="200" y="168"/>
                    </a:cubicBezTo>
                    <a:lnTo>
                      <a:pt x="200" y="168"/>
                    </a:lnTo>
                    <a:cubicBezTo>
                      <a:pt x="193" y="161"/>
                      <a:pt x="188" y="154"/>
                      <a:pt x="183" y="145"/>
                    </a:cubicBezTo>
                    <a:lnTo>
                      <a:pt x="183" y="145"/>
                    </a:lnTo>
                    <a:cubicBezTo>
                      <a:pt x="176" y="158"/>
                      <a:pt x="168" y="172"/>
                      <a:pt x="162" y="186"/>
                    </a:cubicBezTo>
                    <a:lnTo>
                      <a:pt x="162" y="186"/>
                    </a:lnTo>
                    <a:cubicBezTo>
                      <a:pt x="155" y="197"/>
                      <a:pt x="139" y="187"/>
                      <a:pt x="145" y="175"/>
                    </a:cubicBezTo>
                    <a:lnTo>
                      <a:pt x="145" y="175"/>
                    </a:lnTo>
                    <a:cubicBezTo>
                      <a:pt x="153" y="159"/>
                      <a:pt x="162" y="142"/>
                      <a:pt x="171" y="128"/>
                    </a:cubicBezTo>
                    <a:lnTo>
                      <a:pt x="171" y="128"/>
                    </a:lnTo>
                    <a:cubicBezTo>
                      <a:pt x="170" y="125"/>
                      <a:pt x="168" y="122"/>
                      <a:pt x="167" y="120"/>
                    </a:cubicBezTo>
                    <a:lnTo>
                      <a:pt x="167" y="120"/>
                    </a:lnTo>
                    <a:cubicBezTo>
                      <a:pt x="159" y="129"/>
                      <a:pt x="151" y="138"/>
                      <a:pt x="141" y="146"/>
                    </a:cubicBezTo>
                    <a:lnTo>
                      <a:pt x="141" y="146"/>
                    </a:lnTo>
                    <a:cubicBezTo>
                      <a:pt x="132" y="154"/>
                      <a:pt x="118" y="141"/>
                      <a:pt x="128" y="133"/>
                    </a:cubicBezTo>
                    <a:lnTo>
                      <a:pt x="128" y="133"/>
                    </a:lnTo>
                    <a:cubicBezTo>
                      <a:pt x="139" y="124"/>
                      <a:pt x="149" y="115"/>
                      <a:pt x="158" y="104"/>
                    </a:cubicBezTo>
                    <a:lnTo>
                      <a:pt x="158" y="104"/>
                    </a:lnTo>
                    <a:cubicBezTo>
                      <a:pt x="145" y="82"/>
                      <a:pt x="132" y="58"/>
                      <a:pt x="121" y="36"/>
                    </a:cubicBezTo>
                    <a:lnTo>
                      <a:pt x="121" y="36"/>
                    </a:lnTo>
                    <a:cubicBezTo>
                      <a:pt x="112" y="16"/>
                      <a:pt x="138" y="0"/>
                      <a:pt x="150" y="19"/>
                    </a:cubicBezTo>
                    <a:lnTo>
                      <a:pt x="150" y="19"/>
                    </a:lnTo>
                    <a:cubicBezTo>
                      <a:pt x="174" y="53"/>
                      <a:pt x="193" y="90"/>
                      <a:pt x="214" y="125"/>
                    </a:cubicBezTo>
                    <a:lnTo>
                      <a:pt x="214" y="125"/>
                    </a:lnTo>
                    <a:cubicBezTo>
                      <a:pt x="237" y="161"/>
                      <a:pt x="259" y="195"/>
                      <a:pt x="281" y="230"/>
                    </a:cubicBezTo>
                    <a:lnTo>
                      <a:pt x="281" y="230"/>
                    </a:lnTo>
                    <a:cubicBezTo>
                      <a:pt x="287" y="239"/>
                      <a:pt x="280" y="253"/>
                      <a:pt x="268" y="253"/>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46" name="Freeform 358">
                <a:extLst>
                  <a:ext uri="{FF2B5EF4-FFF2-40B4-BE49-F238E27FC236}">
                    <a16:creationId xmlns:a16="http://schemas.microsoft.com/office/drawing/2014/main" id="{2B9ACB86-2B5E-C746-8687-503A527A5A38}"/>
                  </a:ext>
                </a:extLst>
              </p:cNvPr>
              <p:cNvSpPr>
                <a:spLocks noChangeArrowheads="1"/>
              </p:cNvSpPr>
              <p:nvPr/>
            </p:nvSpPr>
            <p:spPr bwMode="auto">
              <a:xfrm rot="5400000">
                <a:off x="127399" y="2863357"/>
                <a:ext cx="120640" cy="136515"/>
              </a:xfrm>
              <a:custGeom>
                <a:avLst/>
                <a:gdLst>
                  <a:gd name="T0" fmla="*/ 79 w 255"/>
                  <a:gd name="T1" fmla="*/ 76 h 291"/>
                  <a:gd name="T2" fmla="*/ 79 w 255"/>
                  <a:gd name="T3" fmla="*/ 76 h 291"/>
                  <a:gd name="T4" fmla="*/ 42 w 255"/>
                  <a:gd name="T5" fmla="*/ 50 h 291"/>
                  <a:gd name="T6" fmla="*/ 42 w 255"/>
                  <a:gd name="T7" fmla="*/ 50 h 291"/>
                  <a:gd name="T8" fmla="*/ 44 w 255"/>
                  <a:gd name="T9" fmla="*/ 92 h 291"/>
                  <a:gd name="T10" fmla="*/ 44 w 255"/>
                  <a:gd name="T11" fmla="*/ 92 h 291"/>
                  <a:gd name="T12" fmla="*/ 74 w 255"/>
                  <a:gd name="T13" fmla="*/ 76 h 291"/>
                  <a:gd name="T14" fmla="*/ 74 w 255"/>
                  <a:gd name="T15" fmla="*/ 76 h 291"/>
                  <a:gd name="T16" fmla="*/ 79 w 255"/>
                  <a:gd name="T17" fmla="*/ 76 h 291"/>
                  <a:gd name="T18" fmla="*/ 34 w 255"/>
                  <a:gd name="T19" fmla="*/ 8 h 291"/>
                  <a:gd name="T20" fmla="*/ 34 w 255"/>
                  <a:gd name="T21" fmla="*/ 8 h 291"/>
                  <a:gd name="T22" fmla="*/ 243 w 255"/>
                  <a:gd name="T23" fmla="*/ 138 h 291"/>
                  <a:gd name="T24" fmla="*/ 243 w 255"/>
                  <a:gd name="T25" fmla="*/ 138 h 291"/>
                  <a:gd name="T26" fmla="*/ 241 w 255"/>
                  <a:gd name="T27" fmla="*/ 163 h 291"/>
                  <a:gd name="T28" fmla="*/ 241 w 255"/>
                  <a:gd name="T29" fmla="*/ 163 h 291"/>
                  <a:gd name="T30" fmla="*/ 91 w 255"/>
                  <a:gd name="T31" fmla="*/ 227 h 291"/>
                  <a:gd name="T32" fmla="*/ 91 w 255"/>
                  <a:gd name="T33" fmla="*/ 227 h 291"/>
                  <a:gd name="T34" fmla="*/ 79 w 255"/>
                  <a:gd name="T35" fmla="*/ 210 h 291"/>
                  <a:gd name="T36" fmla="*/ 79 w 255"/>
                  <a:gd name="T37" fmla="*/ 210 h 291"/>
                  <a:gd name="T38" fmla="*/ 201 w 255"/>
                  <a:gd name="T39" fmla="*/ 148 h 291"/>
                  <a:gd name="T40" fmla="*/ 201 w 255"/>
                  <a:gd name="T41" fmla="*/ 148 h 291"/>
                  <a:gd name="T42" fmla="*/ 88 w 255"/>
                  <a:gd name="T43" fmla="*/ 83 h 291"/>
                  <a:gd name="T44" fmla="*/ 88 w 255"/>
                  <a:gd name="T45" fmla="*/ 83 h 291"/>
                  <a:gd name="T46" fmla="*/ 83 w 255"/>
                  <a:gd name="T47" fmla="*/ 97 h 291"/>
                  <a:gd name="T48" fmla="*/ 83 w 255"/>
                  <a:gd name="T49" fmla="*/ 97 h 291"/>
                  <a:gd name="T50" fmla="*/ 44 w 255"/>
                  <a:gd name="T51" fmla="*/ 114 h 291"/>
                  <a:gd name="T52" fmla="*/ 44 w 255"/>
                  <a:gd name="T53" fmla="*/ 114 h 291"/>
                  <a:gd name="T54" fmla="*/ 44 w 255"/>
                  <a:gd name="T55" fmla="*/ 144 h 291"/>
                  <a:gd name="T56" fmla="*/ 44 w 255"/>
                  <a:gd name="T57" fmla="*/ 144 h 291"/>
                  <a:gd name="T58" fmla="*/ 84 w 255"/>
                  <a:gd name="T59" fmla="*/ 122 h 291"/>
                  <a:gd name="T60" fmla="*/ 84 w 255"/>
                  <a:gd name="T61" fmla="*/ 122 h 291"/>
                  <a:gd name="T62" fmla="*/ 94 w 255"/>
                  <a:gd name="T63" fmla="*/ 140 h 291"/>
                  <a:gd name="T64" fmla="*/ 94 w 255"/>
                  <a:gd name="T65" fmla="*/ 140 h 291"/>
                  <a:gd name="T66" fmla="*/ 42 w 255"/>
                  <a:gd name="T67" fmla="*/ 164 h 291"/>
                  <a:gd name="T68" fmla="*/ 42 w 255"/>
                  <a:gd name="T69" fmla="*/ 164 h 291"/>
                  <a:gd name="T70" fmla="*/ 42 w 255"/>
                  <a:gd name="T71" fmla="*/ 173 h 291"/>
                  <a:gd name="T72" fmla="*/ 42 w 255"/>
                  <a:gd name="T73" fmla="*/ 173 h 291"/>
                  <a:gd name="T74" fmla="*/ 79 w 255"/>
                  <a:gd name="T75" fmla="*/ 167 h 291"/>
                  <a:gd name="T76" fmla="*/ 79 w 255"/>
                  <a:gd name="T77" fmla="*/ 167 h 291"/>
                  <a:gd name="T78" fmla="*/ 82 w 255"/>
                  <a:gd name="T79" fmla="*/ 185 h 291"/>
                  <a:gd name="T80" fmla="*/ 82 w 255"/>
                  <a:gd name="T81" fmla="*/ 185 h 291"/>
                  <a:gd name="T82" fmla="*/ 42 w 255"/>
                  <a:gd name="T83" fmla="*/ 192 h 291"/>
                  <a:gd name="T84" fmla="*/ 42 w 255"/>
                  <a:gd name="T85" fmla="*/ 192 h 291"/>
                  <a:gd name="T86" fmla="*/ 34 w 255"/>
                  <a:gd name="T87" fmla="*/ 269 h 291"/>
                  <a:gd name="T88" fmla="*/ 34 w 255"/>
                  <a:gd name="T89" fmla="*/ 269 h 291"/>
                  <a:gd name="T90" fmla="*/ 0 w 255"/>
                  <a:gd name="T91" fmla="*/ 266 h 291"/>
                  <a:gd name="T92" fmla="*/ 0 w 255"/>
                  <a:gd name="T93" fmla="*/ 266 h 291"/>
                  <a:gd name="T94" fmla="*/ 7 w 255"/>
                  <a:gd name="T95" fmla="*/ 142 h 291"/>
                  <a:gd name="T96" fmla="*/ 7 w 255"/>
                  <a:gd name="T97" fmla="*/ 142 h 291"/>
                  <a:gd name="T98" fmla="*/ 12 w 255"/>
                  <a:gd name="T99" fmla="*/ 18 h 291"/>
                  <a:gd name="T100" fmla="*/ 12 w 255"/>
                  <a:gd name="T101" fmla="*/ 18 h 291"/>
                  <a:gd name="T102" fmla="*/ 34 w 255"/>
                  <a:gd name="T103" fmla="*/ 8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5" h="291">
                    <a:moveTo>
                      <a:pt x="79" y="76"/>
                    </a:moveTo>
                    <a:lnTo>
                      <a:pt x="79" y="76"/>
                    </a:lnTo>
                    <a:cubicBezTo>
                      <a:pt x="67" y="67"/>
                      <a:pt x="54" y="58"/>
                      <a:pt x="42" y="50"/>
                    </a:cubicBezTo>
                    <a:lnTo>
                      <a:pt x="42" y="50"/>
                    </a:lnTo>
                    <a:cubicBezTo>
                      <a:pt x="42" y="63"/>
                      <a:pt x="44" y="77"/>
                      <a:pt x="44" y="92"/>
                    </a:cubicBezTo>
                    <a:lnTo>
                      <a:pt x="44" y="92"/>
                    </a:lnTo>
                    <a:cubicBezTo>
                      <a:pt x="53" y="85"/>
                      <a:pt x="63" y="80"/>
                      <a:pt x="74" y="76"/>
                    </a:cubicBezTo>
                    <a:lnTo>
                      <a:pt x="74" y="76"/>
                    </a:lnTo>
                    <a:cubicBezTo>
                      <a:pt x="75" y="76"/>
                      <a:pt x="78" y="76"/>
                      <a:pt x="79" y="76"/>
                    </a:cubicBezTo>
                    <a:close/>
                    <a:moveTo>
                      <a:pt x="34" y="8"/>
                    </a:moveTo>
                    <a:lnTo>
                      <a:pt x="34" y="8"/>
                    </a:lnTo>
                    <a:cubicBezTo>
                      <a:pt x="100" y="58"/>
                      <a:pt x="166" y="105"/>
                      <a:pt x="243" y="138"/>
                    </a:cubicBezTo>
                    <a:lnTo>
                      <a:pt x="243" y="138"/>
                    </a:lnTo>
                    <a:cubicBezTo>
                      <a:pt x="254" y="142"/>
                      <a:pt x="254" y="160"/>
                      <a:pt x="241" y="163"/>
                    </a:cubicBezTo>
                    <a:lnTo>
                      <a:pt x="241" y="163"/>
                    </a:lnTo>
                    <a:cubicBezTo>
                      <a:pt x="187" y="176"/>
                      <a:pt x="137" y="198"/>
                      <a:pt x="91" y="227"/>
                    </a:cubicBezTo>
                    <a:lnTo>
                      <a:pt x="91" y="227"/>
                    </a:lnTo>
                    <a:cubicBezTo>
                      <a:pt x="80" y="234"/>
                      <a:pt x="69" y="217"/>
                      <a:pt x="79" y="210"/>
                    </a:cubicBezTo>
                    <a:lnTo>
                      <a:pt x="79" y="210"/>
                    </a:lnTo>
                    <a:cubicBezTo>
                      <a:pt x="118" y="185"/>
                      <a:pt x="158" y="164"/>
                      <a:pt x="201" y="148"/>
                    </a:cubicBezTo>
                    <a:lnTo>
                      <a:pt x="201" y="148"/>
                    </a:lnTo>
                    <a:cubicBezTo>
                      <a:pt x="162" y="131"/>
                      <a:pt x="124" y="107"/>
                      <a:pt x="88" y="83"/>
                    </a:cubicBezTo>
                    <a:lnTo>
                      <a:pt x="88" y="83"/>
                    </a:lnTo>
                    <a:cubicBezTo>
                      <a:pt x="91" y="88"/>
                      <a:pt x="91" y="94"/>
                      <a:pt x="83" y="97"/>
                    </a:cubicBezTo>
                    <a:lnTo>
                      <a:pt x="83" y="97"/>
                    </a:lnTo>
                    <a:cubicBezTo>
                      <a:pt x="69" y="101"/>
                      <a:pt x="55" y="106"/>
                      <a:pt x="44" y="114"/>
                    </a:cubicBezTo>
                    <a:lnTo>
                      <a:pt x="44" y="114"/>
                    </a:lnTo>
                    <a:cubicBezTo>
                      <a:pt x="45" y="125"/>
                      <a:pt x="44" y="134"/>
                      <a:pt x="44" y="144"/>
                    </a:cubicBezTo>
                    <a:lnTo>
                      <a:pt x="44" y="144"/>
                    </a:lnTo>
                    <a:cubicBezTo>
                      <a:pt x="58" y="136"/>
                      <a:pt x="71" y="129"/>
                      <a:pt x="84" y="122"/>
                    </a:cubicBezTo>
                    <a:lnTo>
                      <a:pt x="84" y="122"/>
                    </a:lnTo>
                    <a:cubicBezTo>
                      <a:pt x="96" y="115"/>
                      <a:pt x="104" y="132"/>
                      <a:pt x="94" y="140"/>
                    </a:cubicBezTo>
                    <a:lnTo>
                      <a:pt x="94" y="140"/>
                    </a:lnTo>
                    <a:cubicBezTo>
                      <a:pt x="78" y="150"/>
                      <a:pt x="61" y="157"/>
                      <a:pt x="42" y="164"/>
                    </a:cubicBezTo>
                    <a:lnTo>
                      <a:pt x="42" y="164"/>
                    </a:lnTo>
                    <a:cubicBezTo>
                      <a:pt x="42" y="168"/>
                      <a:pt x="42" y="171"/>
                      <a:pt x="42" y="173"/>
                    </a:cubicBezTo>
                    <a:lnTo>
                      <a:pt x="42" y="173"/>
                    </a:lnTo>
                    <a:cubicBezTo>
                      <a:pt x="54" y="171"/>
                      <a:pt x="67" y="168"/>
                      <a:pt x="79" y="167"/>
                    </a:cubicBezTo>
                    <a:lnTo>
                      <a:pt x="79" y="167"/>
                    </a:lnTo>
                    <a:cubicBezTo>
                      <a:pt x="91" y="165"/>
                      <a:pt x="95" y="184"/>
                      <a:pt x="82" y="185"/>
                    </a:cubicBezTo>
                    <a:lnTo>
                      <a:pt x="82" y="185"/>
                    </a:lnTo>
                    <a:cubicBezTo>
                      <a:pt x="69" y="185"/>
                      <a:pt x="55" y="188"/>
                      <a:pt x="42" y="192"/>
                    </a:cubicBezTo>
                    <a:lnTo>
                      <a:pt x="42" y="192"/>
                    </a:lnTo>
                    <a:cubicBezTo>
                      <a:pt x="41" y="218"/>
                      <a:pt x="38" y="243"/>
                      <a:pt x="34" y="269"/>
                    </a:cubicBezTo>
                    <a:lnTo>
                      <a:pt x="34" y="269"/>
                    </a:lnTo>
                    <a:cubicBezTo>
                      <a:pt x="30" y="290"/>
                      <a:pt x="0" y="289"/>
                      <a:pt x="0" y="266"/>
                    </a:cubicBezTo>
                    <a:lnTo>
                      <a:pt x="0" y="266"/>
                    </a:lnTo>
                    <a:cubicBezTo>
                      <a:pt x="0" y="226"/>
                      <a:pt x="4" y="184"/>
                      <a:pt x="7" y="142"/>
                    </a:cubicBezTo>
                    <a:lnTo>
                      <a:pt x="7" y="142"/>
                    </a:lnTo>
                    <a:cubicBezTo>
                      <a:pt x="8" y="101"/>
                      <a:pt x="9" y="60"/>
                      <a:pt x="12" y="18"/>
                    </a:cubicBezTo>
                    <a:lnTo>
                      <a:pt x="12" y="18"/>
                    </a:lnTo>
                    <a:cubicBezTo>
                      <a:pt x="12" y="8"/>
                      <a:pt x="25" y="0"/>
                      <a:pt x="34" y="8"/>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47" name="Freeform 359">
                <a:extLst>
                  <a:ext uri="{FF2B5EF4-FFF2-40B4-BE49-F238E27FC236}">
                    <a16:creationId xmlns:a16="http://schemas.microsoft.com/office/drawing/2014/main" id="{1776967D-AE0F-8844-92BF-4795D779FE52}"/>
                  </a:ext>
                </a:extLst>
              </p:cNvPr>
              <p:cNvSpPr>
                <a:spLocks noChangeArrowheads="1"/>
              </p:cNvSpPr>
              <p:nvPr/>
            </p:nvSpPr>
            <p:spPr bwMode="auto">
              <a:xfrm rot="5400000">
                <a:off x="121048" y="2641127"/>
                <a:ext cx="134927" cy="125403"/>
              </a:xfrm>
              <a:custGeom>
                <a:avLst/>
                <a:gdLst>
                  <a:gd name="T0" fmla="*/ 94 w 287"/>
                  <a:gd name="T1" fmla="*/ 47 h 267"/>
                  <a:gd name="T2" fmla="*/ 94 w 287"/>
                  <a:gd name="T3" fmla="*/ 47 h 267"/>
                  <a:gd name="T4" fmla="*/ 49 w 287"/>
                  <a:gd name="T5" fmla="*/ 46 h 267"/>
                  <a:gd name="T6" fmla="*/ 49 w 287"/>
                  <a:gd name="T7" fmla="*/ 46 h 267"/>
                  <a:gd name="T8" fmla="*/ 74 w 287"/>
                  <a:gd name="T9" fmla="*/ 80 h 267"/>
                  <a:gd name="T10" fmla="*/ 74 w 287"/>
                  <a:gd name="T11" fmla="*/ 80 h 267"/>
                  <a:gd name="T12" fmla="*/ 90 w 287"/>
                  <a:gd name="T13" fmla="*/ 49 h 267"/>
                  <a:gd name="T14" fmla="*/ 90 w 287"/>
                  <a:gd name="T15" fmla="*/ 49 h 267"/>
                  <a:gd name="T16" fmla="*/ 94 w 287"/>
                  <a:gd name="T17" fmla="*/ 47 h 267"/>
                  <a:gd name="T18" fmla="*/ 18 w 287"/>
                  <a:gd name="T19" fmla="*/ 15 h 267"/>
                  <a:gd name="T20" fmla="*/ 18 w 287"/>
                  <a:gd name="T21" fmla="*/ 15 h 267"/>
                  <a:gd name="T22" fmla="*/ 264 w 287"/>
                  <a:gd name="T23" fmla="*/ 2 h 267"/>
                  <a:gd name="T24" fmla="*/ 264 w 287"/>
                  <a:gd name="T25" fmla="*/ 2 h 267"/>
                  <a:gd name="T26" fmla="*/ 277 w 287"/>
                  <a:gd name="T27" fmla="*/ 26 h 267"/>
                  <a:gd name="T28" fmla="*/ 277 w 287"/>
                  <a:gd name="T29" fmla="*/ 26 h 267"/>
                  <a:gd name="T30" fmla="*/ 191 w 287"/>
                  <a:gd name="T31" fmla="*/ 164 h 267"/>
                  <a:gd name="T32" fmla="*/ 191 w 287"/>
                  <a:gd name="T33" fmla="*/ 164 h 267"/>
                  <a:gd name="T34" fmla="*/ 172 w 287"/>
                  <a:gd name="T35" fmla="*/ 156 h 267"/>
                  <a:gd name="T36" fmla="*/ 172 w 287"/>
                  <a:gd name="T37" fmla="*/ 156 h 267"/>
                  <a:gd name="T38" fmla="*/ 236 w 287"/>
                  <a:gd name="T39" fmla="*/ 36 h 267"/>
                  <a:gd name="T40" fmla="*/ 236 w 287"/>
                  <a:gd name="T41" fmla="*/ 36 h 267"/>
                  <a:gd name="T42" fmla="*/ 106 w 287"/>
                  <a:gd name="T43" fmla="*/ 47 h 267"/>
                  <a:gd name="T44" fmla="*/ 106 w 287"/>
                  <a:gd name="T45" fmla="*/ 47 h 267"/>
                  <a:gd name="T46" fmla="*/ 110 w 287"/>
                  <a:gd name="T47" fmla="*/ 61 h 267"/>
                  <a:gd name="T48" fmla="*/ 110 w 287"/>
                  <a:gd name="T49" fmla="*/ 61 h 267"/>
                  <a:gd name="T50" fmla="*/ 89 w 287"/>
                  <a:gd name="T51" fmla="*/ 98 h 267"/>
                  <a:gd name="T52" fmla="*/ 89 w 287"/>
                  <a:gd name="T53" fmla="*/ 98 h 267"/>
                  <a:gd name="T54" fmla="*/ 105 w 287"/>
                  <a:gd name="T55" fmla="*/ 122 h 267"/>
                  <a:gd name="T56" fmla="*/ 105 w 287"/>
                  <a:gd name="T57" fmla="*/ 122 h 267"/>
                  <a:gd name="T58" fmla="*/ 126 w 287"/>
                  <a:gd name="T59" fmla="*/ 81 h 267"/>
                  <a:gd name="T60" fmla="*/ 126 w 287"/>
                  <a:gd name="T61" fmla="*/ 81 h 267"/>
                  <a:gd name="T62" fmla="*/ 143 w 287"/>
                  <a:gd name="T63" fmla="*/ 90 h 267"/>
                  <a:gd name="T64" fmla="*/ 143 w 287"/>
                  <a:gd name="T65" fmla="*/ 90 h 267"/>
                  <a:gd name="T66" fmla="*/ 116 w 287"/>
                  <a:gd name="T67" fmla="*/ 140 h 267"/>
                  <a:gd name="T68" fmla="*/ 116 w 287"/>
                  <a:gd name="T69" fmla="*/ 140 h 267"/>
                  <a:gd name="T70" fmla="*/ 120 w 287"/>
                  <a:gd name="T71" fmla="*/ 147 h 267"/>
                  <a:gd name="T72" fmla="*/ 120 w 287"/>
                  <a:gd name="T73" fmla="*/ 147 h 267"/>
                  <a:gd name="T74" fmla="*/ 147 w 287"/>
                  <a:gd name="T75" fmla="*/ 120 h 267"/>
                  <a:gd name="T76" fmla="*/ 147 w 287"/>
                  <a:gd name="T77" fmla="*/ 120 h 267"/>
                  <a:gd name="T78" fmla="*/ 160 w 287"/>
                  <a:gd name="T79" fmla="*/ 134 h 267"/>
                  <a:gd name="T80" fmla="*/ 160 w 287"/>
                  <a:gd name="T81" fmla="*/ 134 h 267"/>
                  <a:gd name="T82" fmla="*/ 131 w 287"/>
                  <a:gd name="T83" fmla="*/ 162 h 267"/>
                  <a:gd name="T84" fmla="*/ 131 w 287"/>
                  <a:gd name="T85" fmla="*/ 162 h 267"/>
                  <a:gd name="T86" fmla="*/ 169 w 287"/>
                  <a:gd name="T87" fmla="*/ 231 h 267"/>
                  <a:gd name="T88" fmla="*/ 169 w 287"/>
                  <a:gd name="T89" fmla="*/ 231 h 267"/>
                  <a:gd name="T90" fmla="*/ 139 w 287"/>
                  <a:gd name="T91" fmla="*/ 248 h 267"/>
                  <a:gd name="T92" fmla="*/ 139 w 287"/>
                  <a:gd name="T93" fmla="*/ 248 h 267"/>
                  <a:gd name="T94" fmla="*/ 73 w 287"/>
                  <a:gd name="T95" fmla="*/ 143 h 267"/>
                  <a:gd name="T96" fmla="*/ 73 w 287"/>
                  <a:gd name="T97" fmla="*/ 143 h 267"/>
                  <a:gd name="T98" fmla="*/ 6 w 287"/>
                  <a:gd name="T99" fmla="*/ 39 h 267"/>
                  <a:gd name="T100" fmla="*/ 6 w 287"/>
                  <a:gd name="T101" fmla="*/ 39 h 267"/>
                  <a:gd name="T102" fmla="*/ 18 w 287"/>
                  <a:gd name="T103" fmla="*/ 15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7" h="267">
                    <a:moveTo>
                      <a:pt x="94" y="47"/>
                    </a:moveTo>
                    <a:lnTo>
                      <a:pt x="94" y="47"/>
                    </a:lnTo>
                    <a:cubicBezTo>
                      <a:pt x="80" y="47"/>
                      <a:pt x="64" y="46"/>
                      <a:pt x="49" y="46"/>
                    </a:cubicBezTo>
                    <a:lnTo>
                      <a:pt x="49" y="46"/>
                    </a:lnTo>
                    <a:cubicBezTo>
                      <a:pt x="57" y="57"/>
                      <a:pt x="67" y="68"/>
                      <a:pt x="74" y="80"/>
                    </a:cubicBezTo>
                    <a:lnTo>
                      <a:pt x="74" y="80"/>
                    </a:lnTo>
                    <a:cubicBezTo>
                      <a:pt x="78" y="69"/>
                      <a:pt x="84" y="59"/>
                      <a:pt x="90" y="49"/>
                    </a:cubicBezTo>
                    <a:lnTo>
                      <a:pt x="90" y="49"/>
                    </a:lnTo>
                    <a:cubicBezTo>
                      <a:pt x="92" y="48"/>
                      <a:pt x="93" y="48"/>
                      <a:pt x="94" y="47"/>
                    </a:cubicBezTo>
                    <a:close/>
                    <a:moveTo>
                      <a:pt x="18" y="15"/>
                    </a:moveTo>
                    <a:lnTo>
                      <a:pt x="18" y="15"/>
                    </a:lnTo>
                    <a:cubicBezTo>
                      <a:pt x="101" y="19"/>
                      <a:pt x="182" y="21"/>
                      <a:pt x="264" y="2"/>
                    </a:cubicBezTo>
                    <a:lnTo>
                      <a:pt x="264" y="2"/>
                    </a:lnTo>
                    <a:cubicBezTo>
                      <a:pt x="277" y="0"/>
                      <a:pt x="286" y="14"/>
                      <a:pt x="277" y="26"/>
                    </a:cubicBezTo>
                    <a:lnTo>
                      <a:pt x="277" y="26"/>
                    </a:lnTo>
                    <a:cubicBezTo>
                      <a:pt x="240" y="67"/>
                      <a:pt x="212" y="114"/>
                      <a:pt x="191" y="164"/>
                    </a:cubicBezTo>
                    <a:lnTo>
                      <a:pt x="191" y="164"/>
                    </a:lnTo>
                    <a:cubicBezTo>
                      <a:pt x="187" y="174"/>
                      <a:pt x="166" y="168"/>
                      <a:pt x="172" y="156"/>
                    </a:cubicBezTo>
                    <a:lnTo>
                      <a:pt x="172" y="156"/>
                    </a:lnTo>
                    <a:cubicBezTo>
                      <a:pt x="189" y="114"/>
                      <a:pt x="210" y="74"/>
                      <a:pt x="236" y="36"/>
                    </a:cubicBezTo>
                    <a:lnTo>
                      <a:pt x="236" y="36"/>
                    </a:lnTo>
                    <a:cubicBezTo>
                      <a:pt x="193" y="44"/>
                      <a:pt x="149" y="46"/>
                      <a:pt x="106" y="47"/>
                    </a:cubicBezTo>
                    <a:lnTo>
                      <a:pt x="106" y="47"/>
                    </a:lnTo>
                    <a:cubicBezTo>
                      <a:pt x="111" y="49"/>
                      <a:pt x="114" y="55"/>
                      <a:pt x="110" y="61"/>
                    </a:cubicBezTo>
                    <a:lnTo>
                      <a:pt x="110" y="61"/>
                    </a:lnTo>
                    <a:cubicBezTo>
                      <a:pt x="101" y="72"/>
                      <a:pt x="94" y="85"/>
                      <a:pt x="89" y="98"/>
                    </a:cubicBezTo>
                    <a:lnTo>
                      <a:pt x="89" y="98"/>
                    </a:lnTo>
                    <a:cubicBezTo>
                      <a:pt x="94" y="106"/>
                      <a:pt x="99" y="114"/>
                      <a:pt x="105" y="122"/>
                    </a:cubicBezTo>
                    <a:lnTo>
                      <a:pt x="105" y="122"/>
                    </a:lnTo>
                    <a:cubicBezTo>
                      <a:pt x="113" y="109"/>
                      <a:pt x="119" y="94"/>
                      <a:pt x="126" y="81"/>
                    </a:cubicBezTo>
                    <a:lnTo>
                      <a:pt x="126" y="81"/>
                    </a:lnTo>
                    <a:cubicBezTo>
                      <a:pt x="132" y="69"/>
                      <a:pt x="148" y="80"/>
                      <a:pt x="143" y="90"/>
                    </a:cubicBezTo>
                    <a:lnTo>
                      <a:pt x="143" y="90"/>
                    </a:lnTo>
                    <a:cubicBezTo>
                      <a:pt x="135" y="107"/>
                      <a:pt x="126" y="124"/>
                      <a:pt x="116" y="140"/>
                    </a:cubicBezTo>
                    <a:lnTo>
                      <a:pt x="116" y="140"/>
                    </a:lnTo>
                    <a:cubicBezTo>
                      <a:pt x="118" y="141"/>
                      <a:pt x="119" y="145"/>
                      <a:pt x="120" y="147"/>
                    </a:cubicBezTo>
                    <a:lnTo>
                      <a:pt x="120" y="147"/>
                    </a:lnTo>
                    <a:cubicBezTo>
                      <a:pt x="128" y="138"/>
                      <a:pt x="137" y="128"/>
                      <a:pt x="147" y="120"/>
                    </a:cubicBezTo>
                    <a:lnTo>
                      <a:pt x="147" y="120"/>
                    </a:lnTo>
                    <a:cubicBezTo>
                      <a:pt x="156" y="114"/>
                      <a:pt x="169" y="127"/>
                      <a:pt x="160" y="134"/>
                    </a:cubicBezTo>
                    <a:lnTo>
                      <a:pt x="160" y="134"/>
                    </a:lnTo>
                    <a:cubicBezTo>
                      <a:pt x="149" y="143"/>
                      <a:pt x="139" y="152"/>
                      <a:pt x="131" y="162"/>
                    </a:cubicBezTo>
                    <a:lnTo>
                      <a:pt x="131" y="162"/>
                    </a:lnTo>
                    <a:cubicBezTo>
                      <a:pt x="145" y="185"/>
                      <a:pt x="157" y="207"/>
                      <a:pt x="169" y="231"/>
                    </a:cubicBezTo>
                    <a:lnTo>
                      <a:pt x="169" y="231"/>
                    </a:lnTo>
                    <a:cubicBezTo>
                      <a:pt x="178" y="249"/>
                      <a:pt x="152" y="266"/>
                      <a:pt x="139" y="248"/>
                    </a:cubicBezTo>
                    <a:lnTo>
                      <a:pt x="139" y="248"/>
                    </a:lnTo>
                    <a:cubicBezTo>
                      <a:pt x="116" y="214"/>
                      <a:pt x="95" y="178"/>
                      <a:pt x="73" y="143"/>
                    </a:cubicBezTo>
                    <a:lnTo>
                      <a:pt x="73" y="143"/>
                    </a:lnTo>
                    <a:cubicBezTo>
                      <a:pt x="51" y="107"/>
                      <a:pt x="28" y="73"/>
                      <a:pt x="6" y="39"/>
                    </a:cubicBezTo>
                    <a:lnTo>
                      <a:pt x="6" y="39"/>
                    </a:lnTo>
                    <a:cubicBezTo>
                      <a:pt x="0" y="28"/>
                      <a:pt x="7" y="15"/>
                      <a:pt x="18" y="15"/>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48" name="Freeform 360">
                <a:extLst>
                  <a:ext uri="{FF2B5EF4-FFF2-40B4-BE49-F238E27FC236}">
                    <a16:creationId xmlns:a16="http://schemas.microsoft.com/office/drawing/2014/main" id="{CBF573CD-E5C2-8A44-9CFB-178D2D4BA92A}"/>
                  </a:ext>
                </a:extLst>
              </p:cNvPr>
              <p:cNvSpPr>
                <a:spLocks noChangeArrowheads="1"/>
              </p:cNvSpPr>
              <p:nvPr/>
            </p:nvSpPr>
            <p:spPr bwMode="auto">
              <a:xfrm rot="5400000">
                <a:off x="126604" y="2410166"/>
                <a:ext cx="131752" cy="133340"/>
              </a:xfrm>
              <a:custGeom>
                <a:avLst/>
                <a:gdLst>
                  <a:gd name="T0" fmla="*/ 61 w 276"/>
                  <a:gd name="T1" fmla="*/ 188 h 285"/>
                  <a:gd name="T2" fmla="*/ 61 w 276"/>
                  <a:gd name="T3" fmla="*/ 188 h 285"/>
                  <a:gd name="T4" fmla="*/ 65 w 276"/>
                  <a:gd name="T5" fmla="*/ 232 h 285"/>
                  <a:gd name="T6" fmla="*/ 65 w 276"/>
                  <a:gd name="T7" fmla="*/ 232 h 285"/>
                  <a:gd name="T8" fmla="*/ 95 w 276"/>
                  <a:gd name="T9" fmla="*/ 205 h 285"/>
                  <a:gd name="T10" fmla="*/ 95 w 276"/>
                  <a:gd name="T11" fmla="*/ 205 h 285"/>
                  <a:gd name="T12" fmla="*/ 65 w 276"/>
                  <a:gd name="T13" fmla="*/ 192 h 285"/>
                  <a:gd name="T14" fmla="*/ 65 w 276"/>
                  <a:gd name="T15" fmla="*/ 192 h 285"/>
                  <a:gd name="T16" fmla="*/ 61 w 276"/>
                  <a:gd name="T17" fmla="*/ 188 h 285"/>
                  <a:gd name="T18" fmla="*/ 38 w 276"/>
                  <a:gd name="T19" fmla="*/ 267 h 285"/>
                  <a:gd name="T20" fmla="*/ 38 w 276"/>
                  <a:gd name="T21" fmla="*/ 267 h 285"/>
                  <a:gd name="T22" fmla="*/ 3 w 276"/>
                  <a:gd name="T23" fmla="*/ 22 h 285"/>
                  <a:gd name="T24" fmla="*/ 3 w 276"/>
                  <a:gd name="T25" fmla="*/ 22 h 285"/>
                  <a:gd name="T26" fmla="*/ 24 w 276"/>
                  <a:gd name="T27" fmla="*/ 8 h 285"/>
                  <a:gd name="T28" fmla="*/ 24 w 276"/>
                  <a:gd name="T29" fmla="*/ 8 h 285"/>
                  <a:gd name="T30" fmla="*/ 170 w 276"/>
                  <a:gd name="T31" fmla="*/ 81 h 285"/>
                  <a:gd name="T32" fmla="*/ 170 w 276"/>
                  <a:gd name="T33" fmla="*/ 81 h 285"/>
                  <a:gd name="T34" fmla="*/ 164 w 276"/>
                  <a:gd name="T35" fmla="*/ 101 h 285"/>
                  <a:gd name="T36" fmla="*/ 164 w 276"/>
                  <a:gd name="T37" fmla="*/ 101 h 285"/>
                  <a:gd name="T38" fmla="*/ 39 w 276"/>
                  <a:gd name="T39" fmla="*/ 47 h 285"/>
                  <a:gd name="T40" fmla="*/ 39 w 276"/>
                  <a:gd name="T41" fmla="*/ 47 h 285"/>
                  <a:gd name="T42" fmla="*/ 60 w 276"/>
                  <a:gd name="T43" fmla="*/ 177 h 285"/>
                  <a:gd name="T44" fmla="*/ 60 w 276"/>
                  <a:gd name="T45" fmla="*/ 177 h 285"/>
                  <a:gd name="T46" fmla="*/ 74 w 276"/>
                  <a:gd name="T47" fmla="*/ 172 h 285"/>
                  <a:gd name="T48" fmla="*/ 74 w 276"/>
                  <a:gd name="T49" fmla="*/ 172 h 285"/>
                  <a:gd name="T50" fmla="*/ 113 w 276"/>
                  <a:gd name="T51" fmla="*/ 189 h 285"/>
                  <a:gd name="T52" fmla="*/ 113 w 276"/>
                  <a:gd name="T53" fmla="*/ 189 h 285"/>
                  <a:gd name="T54" fmla="*/ 135 w 276"/>
                  <a:gd name="T55" fmla="*/ 171 h 285"/>
                  <a:gd name="T56" fmla="*/ 135 w 276"/>
                  <a:gd name="T57" fmla="*/ 171 h 285"/>
                  <a:gd name="T58" fmla="*/ 93 w 276"/>
                  <a:gd name="T59" fmla="*/ 154 h 285"/>
                  <a:gd name="T60" fmla="*/ 93 w 276"/>
                  <a:gd name="T61" fmla="*/ 154 h 285"/>
                  <a:gd name="T62" fmla="*/ 101 w 276"/>
                  <a:gd name="T63" fmla="*/ 137 h 285"/>
                  <a:gd name="T64" fmla="*/ 101 w 276"/>
                  <a:gd name="T65" fmla="*/ 137 h 285"/>
                  <a:gd name="T66" fmla="*/ 152 w 276"/>
                  <a:gd name="T67" fmla="*/ 159 h 285"/>
                  <a:gd name="T68" fmla="*/ 152 w 276"/>
                  <a:gd name="T69" fmla="*/ 159 h 285"/>
                  <a:gd name="T70" fmla="*/ 159 w 276"/>
                  <a:gd name="T71" fmla="*/ 154 h 285"/>
                  <a:gd name="T72" fmla="*/ 159 w 276"/>
                  <a:gd name="T73" fmla="*/ 154 h 285"/>
                  <a:gd name="T74" fmla="*/ 131 w 276"/>
                  <a:gd name="T75" fmla="*/ 130 h 285"/>
                  <a:gd name="T76" fmla="*/ 131 w 276"/>
                  <a:gd name="T77" fmla="*/ 130 h 285"/>
                  <a:gd name="T78" fmla="*/ 143 w 276"/>
                  <a:gd name="T79" fmla="*/ 115 h 285"/>
                  <a:gd name="T80" fmla="*/ 143 w 276"/>
                  <a:gd name="T81" fmla="*/ 115 h 285"/>
                  <a:gd name="T82" fmla="*/ 173 w 276"/>
                  <a:gd name="T83" fmla="*/ 142 h 285"/>
                  <a:gd name="T84" fmla="*/ 173 w 276"/>
                  <a:gd name="T85" fmla="*/ 142 h 285"/>
                  <a:gd name="T86" fmla="*/ 239 w 276"/>
                  <a:gd name="T87" fmla="*/ 98 h 285"/>
                  <a:gd name="T88" fmla="*/ 239 w 276"/>
                  <a:gd name="T89" fmla="*/ 98 h 285"/>
                  <a:gd name="T90" fmla="*/ 258 w 276"/>
                  <a:gd name="T91" fmla="*/ 126 h 285"/>
                  <a:gd name="T92" fmla="*/ 258 w 276"/>
                  <a:gd name="T93" fmla="*/ 126 h 285"/>
                  <a:gd name="T94" fmla="*/ 159 w 276"/>
                  <a:gd name="T95" fmla="*/ 201 h 285"/>
                  <a:gd name="T96" fmla="*/ 159 w 276"/>
                  <a:gd name="T97" fmla="*/ 201 h 285"/>
                  <a:gd name="T98" fmla="*/ 60 w 276"/>
                  <a:gd name="T99" fmla="*/ 277 h 285"/>
                  <a:gd name="T100" fmla="*/ 60 w 276"/>
                  <a:gd name="T101" fmla="*/ 277 h 285"/>
                  <a:gd name="T102" fmla="*/ 38 w 276"/>
                  <a:gd name="T103" fmla="*/ 267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6" h="285">
                    <a:moveTo>
                      <a:pt x="61" y="188"/>
                    </a:moveTo>
                    <a:lnTo>
                      <a:pt x="61" y="188"/>
                    </a:lnTo>
                    <a:cubicBezTo>
                      <a:pt x="63" y="202"/>
                      <a:pt x="64" y="218"/>
                      <a:pt x="65" y="232"/>
                    </a:cubicBezTo>
                    <a:lnTo>
                      <a:pt x="65" y="232"/>
                    </a:lnTo>
                    <a:cubicBezTo>
                      <a:pt x="74" y="223"/>
                      <a:pt x="85" y="214"/>
                      <a:pt x="95" y="205"/>
                    </a:cubicBezTo>
                    <a:lnTo>
                      <a:pt x="95" y="205"/>
                    </a:lnTo>
                    <a:cubicBezTo>
                      <a:pt x="85" y="202"/>
                      <a:pt x="74" y="198"/>
                      <a:pt x="65" y="192"/>
                    </a:cubicBezTo>
                    <a:lnTo>
                      <a:pt x="65" y="192"/>
                    </a:lnTo>
                    <a:cubicBezTo>
                      <a:pt x="64" y="190"/>
                      <a:pt x="63" y="189"/>
                      <a:pt x="61" y="188"/>
                    </a:cubicBezTo>
                    <a:close/>
                    <a:moveTo>
                      <a:pt x="38" y="267"/>
                    </a:moveTo>
                    <a:lnTo>
                      <a:pt x="38" y="267"/>
                    </a:lnTo>
                    <a:cubicBezTo>
                      <a:pt x="34" y="184"/>
                      <a:pt x="28" y="102"/>
                      <a:pt x="3" y="22"/>
                    </a:cubicBezTo>
                    <a:lnTo>
                      <a:pt x="3" y="22"/>
                    </a:lnTo>
                    <a:cubicBezTo>
                      <a:pt x="0" y="10"/>
                      <a:pt x="13" y="0"/>
                      <a:pt x="24" y="8"/>
                    </a:cubicBezTo>
                    <a:lnTo>
                      <a:pt x="24" y="8"/>
                    </a:lnTo>
                    <a:cubicBezTo>
                      <a:pt x="68" y="41"/>
                      <a:pt x="118" y="64"/>
                      <a:pt x="170" y="81"/>
                    </a:cubicBezTo>
                    <a:lnTo>
                      <a:pt x="170" y="81"/>
                    </a:lnTo>
                    <a:cubicBezTo>
                      <a:pt x="182" y="84"/>
                      <a:pt x="174" y="105"/>
                      <a:pt x="164" y="101"/>
                    </a:cubicBezTo>
                    <a:lnTo>
                      <a:pt x="164" y="101"/>
                    </a:lnTo>
                    <a:cubicBezTo>
                      <a:pt x="119" y="88"/>
                      <a:pt x="78" y="71"/>
                      <a:pt x="39" y="47"/>
                    </a:cubicBezTo>
                    <a:lnTo>
                      <a:pt x="39" y="47"/>
                    </a:lnTo>
                    <a:cubicBezTo>
                      <a:pt x="49" y="91"/>
                      <a:pt x="56" y="134"/>
                      <a:pt x="60" y="177"/>
                    </a:cubicBezTo>
                    <a:lnTo>
                      <a:pt x="60" y="177"/>
                    </a:lnTo>
                    <a:cubicBezTo>
                      <a:pt x="63" y="171"/>
                      <a:pt x="68" y="167"/>
                      <a:pt x="74" y="172"/>
                    </a:cubicBezTo>
                    <a:lnTo>
                      <a:pt x="74" y="172"/>
                    </a:lnTo>
                    <a:cubicBezTo>
                      <a:pt x="86" y="179"/>
                      <a:pt x="99" y="185"/>
                      <a:pt x="113" y="189"/>
                    </a:cubicBezTo>
                    <a:lnTo>
                      <a:pt x="113" y="189"/>
                    </a:lnTo>
                    <a:cubicBezTo>
                      <a:pt x="120" y="184"/>
                      <a:pt x="128" y="177"/>
                      <a:pt x="135" y="171"/>
                    </a:cubicBezTo>
                    <a:lnTo>
                      <a:pt x="135" y="171"/>
                    </a:lnTo>
                    <a:cubicBezTo>
                      <a:pt x="122" y="165"/>
                      <a:pt x="107" y="160"/>
                      <a:pt x="93" y="154"/>
                    </a:cubicBezTo>
                    <a:lnTo>
                      <a:pt x="93" y="154"/>
                    </a:lnTo>
                    <a:cubicBezTo>
                      <a:pt x="81" y="150"/>
                      <a:pt x="89" y="133"/>
                      <a:pt x="101" y="137"/>
                    </a:cubicBezTo>
                    <a:lnTo>
                      <a:pt x="101" y="137"/>
                    </a:lnTo>
                    <a:cubicBezTo>
                      <a:pt x="119" y="142"/>
                      <a:pt x="135" y="150"/>
                      <a:pt x="152" y="159"/>
                    </a:cubicBezTo>
                    <a:lnTo>
                      <a:pt x="152" y="159"/>
                    </a:lnTo>
                    <a:cubicBezTo>
                      <a:pt x="155" y="156"/>
                      <a:pt x="156" y="155"/>
                      <a:pt x="159" y="154"/>
                    </a:cubicBezTo>
                    <a:lnTo>
                      <a:pt x="159" y="154"/>
                    </a:lnTo>
                    <a:cubicBezTo>
                      <a:pt x="148" y="147"/>
                      <a:pt x="139" y="139"/>
                      <a:pt x="131" y="130"/>
                    </a:cubicBezTo>
                    <a:lnTo>
                      <a:pt x="131" y="130"/>
                    </a:lnTo>
                    <a:cubicBezTo>
                      <a:pt x="122" y="122"/>
                      <a:pt x="134" y="108"/>
                      <a:pt x="143" y="115"/>
                    </a:cubicBezTo>
                    <a:lnTo>
                      <a:pt x="143" y="115"/>
                    </a:lnTo>
                    <a:cubicBezTo>
                      <a:pt x="152" y="126"/>
                      <a:pt x="162" y="134"/>
                      <a:pt x="173" y="142"/>
                    </a:cubicBezTo>
                    <a:lnTo>
                      <a:pt x="173" y="142"/>
                    </a:lnTo>
                    <a:cubicBezTo>
                      <a:pt x="195" y="126"/>
                      <a:pt x="216" y="112"/>
                      <a:pt x="239" y="98"/>
                    </a:cubicBezTo>
                    <a:lnTo>
                      <a:pt x="239" y="98"/>
                    </a:lnTo>
                    <a:cubicBezTo>
                      <a:pt x="257" y="88"/>
                      <a:pt x="275" y="113"/>
                      <a:pt x="258" y="126"/>
                    </a:cubicBezTo>
                    <a:lnTo>
                      <a:pt x="258" y="126"/>
                    </a:lnTo>
                    <a:cubicBezTo>
                      <a:pt x="226" y="152"/>
                      <a:pt x="191" y="176"/>
                      <a:pt x="159" y="201"/>
                    </a:cubicBezTo>
                    <a:lnTo>
                      <a:pt x="159" y="201"/>
                    </a:lnTo>
                    <a:cubicBezTo>
                      <a:pt x="126" y="226"/>
                      <a:pt x="94" y="252"/>
                      <a:pt x="60" y="277"/>
                    </a:cubicBezTo>
                    <a:lnTo>
                      <a:pt x="60" y="277"/>
                    </a:lnTo>
                    <a:cubicBezTo>
                      <a:pt x="52" y="284"/>
                      <a:pt x="38" y="277"/>
                      <a:pt x="38" y="267"/>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49" name="Freeform 361">
                <a:extLst>
                  <a:ext uri="{FF2B5EF4-FFF2-40B4-BE49-F238E27FC236}">
                    <a16:creationId xmlns:a16="http://schemas.microsoft.com/office/drawing/2014/main" id="{ACB8CABB-78EB-6E48-AD9E-212E90F4F3CB}"/>
                  </a:ext>
                </a:extLst>
              </p:cNvPr>
              <p:cNvSpPr>
                <a:spLocks noChangeArrowheads="1"/>
              </p:cNvSpPr>
              <p:nvPr/>
            </p:nvSpPr>
            <p:spPr bwMode="auto">
              <a:xfrm rot="5400000">
                <a:off x="130574" y="1949035"/>
                <a:ext cx="126989" cy="136515"/>
              </a:xfrm>
              <a:custGeom>
                <a:avLst/>
                <a:gdLst>
                  <a:gd name="T0" fmla="*/ 169 w 270"/>
                  <a:gd name="T1" fmla="*/ 209 h 290"/>
                  <a:gd name="T2" fmla="*/ 169 w 270"/>
                  <a:gd name="T3" fmla="*/ 209 h 290"/>
                  <a:gd name="T4" fmla="*/ 203 w 270"/>
                  <a:gd name="T5" fmla="*/ 239 h 290"/>
                  <a:gd name="T6" fmla="*/ 203 w 270"/>
                  <a:gd name="T7" fmla="*/ 239 h 290"/>
                  <a:gd name="T8" fmla="*/ 205 w 270"/>
                  <a:gd name="T9" fmla="*/ 197 h 290"/>
                  <a:gd name="T10" fmla="*/ 205 w 270"/>
                  <a:gd name="T11" fmla="*/ 197 h 290"/>
                  <a:gd name="T12" fmla="*/ 174 w 270"/>
                  <a:gd name="T13" fmla="*/ 209 h 290"/>
                  <a:gd name="T14" fmla="*/ 174 w 270"/>
                  <a:gd name="T15" fmla="*/ 209 h 290"/>
                  <a:gd name="T16" fmla="*/ 169 w 270"/>
                  <a:gd name="T17" fmla="*/ 209 h 290"/>
                  <a:gd name="T18" fmla="*/ 205 w 270"/>
                  <a:gd name="T19" fmla="*/ 281 h 290"/>
                  <a:gd name="T20" fmla="*/ 205 w 270"/>
                  <a:gd name="T21" fmla="*/ 281 h 290"/>
                  <a:gd name="T22" fmla="*/ 12 w 270"/>
                  <a:gd name="T23" fmla="*/ 131 h 290"/>
                  <a:gd name="T24" fmla="*/ 12 w 270"/>
                  <a:gd name="T25" fmla="*/ 131 h 290"/>
                  <a:gd name="T26" fmla="*/ 16 w 270"/>
                  <a:gd name="T27" fmla="*/ 106 h 290"/>
                  <a:gd name="T28" fmla="*/ 16 w 270"/>
                  <a:gd name="T29" fmla="*/ 106 h 290"/>
                  <a:gd name="T30" fmla="*/ 171 w 270"/>
                  <a:gd name="T31" fmla="*/ 56 h 290"/>
                  <a:gd name="T32" fmla="*/ 171 w 270"/>
                  <a:gd name="T33" fmla="*/ 56 h 290"/>
                  <a:gd name="T34" fmla="*/ 182 w 270"/>
                  <a:gd name="T35" fmla="*/ 75 h 290"/>
                  <a:gd name="T36" fmla="*/ 182 w 270"/>
                  <a:gd name="T37" fmla="*/ 75 h 290"/>
                  <a:gd name="T38" fmla="*/ 54 w 270"/>
                  <a:gd name="T39" fmla="*/ 125 h 290"/>
                  <a:gd name="T40" fmla="*/ 54 w 270"/>
                  <a:gd name="T41" fmla="*/ 125 h 290"/>
                  <a:gd name="T42" fmla="*/ 159 w 270"/>
                  <a:gd name="T43" fmla="*/ 202 h 290"/>
                  <a:gd name="T44" fmla="*/ 159 w 270"/>
                  <a:gd name="T45" fmla="*/ 202 h 290"/>
                  <a:gd name="T46" fmla="*/ 166 w 270"/>
                  <a:gd name="T47" fmla="*/ 188 h 290"/>
                  <a:gd name="T48" fmla="*/ 166 w 270"/>
                  <a:gd name="T49" fmla="*/ 188 h 290"/>
                  <a:gd name="T50" fmla="*/ 207 w 270"/>
                  <a:gd name="T51" fmla="*/ 173 h 290"/>
                  <a:gd name="T52" fmla="*/ 207 w 270"/>
                  <a:gd name="T53" fmla="*/ 173 h 290"/>
                  <a:gd name="T54" fmla="*/ 209 w 270"/>
                  <a:gd name="T55" fmla="*/ 144 h 290"/>
                  <a:gd name="T56" fmla="*/ 209 w 270"/>
                  <a:gd name="T57" fmla="*/ 144 h 290"/>
                  <a:gd name="T58" fmla="*/ 167 w 270"/>
                  <a:gd name="T59" fmla="*/ 163 h 290"/>
                  <a:gd name="T60" fmla="*/ 167 w 270"/>
                  <a:gd name="T61" fmla="*/ 163 h 290"/>
                  <a:gd name="T62" fmla="*/ 161 w 270"/>
                  <a:gd name="T63" fmla="*/ 144 h 290"/>
                  <a:gd name="T64" fmla="*/ 161 w 270"/>
                  <a:gd name="T65" fmla="*/ 144 h 290"/>
                  <a:gd name="T66" fmla="*/ 213 w 270"/>
                  <a:gd name="T67" fmla="*/ 125 h 290"/>
                  <a:gd name="T68" fmla="*/ 213 w 270"/>
                  <a:gd name="T69" fmla="*/ 125 h 290"/>
                  <a:gd name="T70" fmla="*/ 213 w 270"/>
                  <a:gd name="T71" fmla="*/ 116 h 290"/>
                  <a:gd name="T72" fmla="*/ 213 w 270"/>
                  <a:gd name="T73" fmla="*/ 116 h 290"/>
                  <a:gd name="T74" fmla="*/ 178 w 270"/>
                  <a:gd name="T75" fmla="*/ 118 h 290"/>
                  <a:gd name="T76" fmla="*/ 178 w 270"/>
                  <a:gd name="T77" fmla="*/ 118 h 290"/>
                  <a:gd name="T78" fmla="*/ 177 w 270"/>
                  <a:gd name="T79" fmla="*/ 100 h 290"/>
                  <a:gd name="T80" fmla="*/ 177 w 270"/>
                  <a:gd name="T81" fmla="*/ 100 h 290"/>
                  <a:gd name="T82" fmla="*/ 217 w 270"/>
                  <a:gd name="T83" fmla="*/ 97 h 290"/>
                  <a:gd name="T84" fmla="*/ 217 w 270"/>
                  <a:gd name="T85" fmla="*/ 97 h 290"/>
                  <a:gd name="T86" fmla="*/ 232 w 270"/>
                  <a:gd name="T87" fmla="*/ 21 h 290"/>
                  <a:gd name="T88" fmla="*/ 232 w 270"/>
                  <a:gd name="T89" fmla="*/ 21 h 290"/>
                  <a:gd name="T90" fmla="*/ 266 w 270"/>
                  <a:gd name="T91" fmla="*/ 26 h 290"/>
                  <a:gd name="T92" fmla="*/ 266 w 270"/>
                  <a:gd name="T93" fmla="*/ 26 h 290"/>
                  <a:gd name="T94" fmla="*/ 248 w 270"/>
                  <a:gd name="T95" fmla="*/ 150 h 290"/>
                  <a:gd name="T96" fmla="*/ 248 w 270"/>
                  <a:gd name="T97" fmla="*/ 150 h 290"/>
                  <a:gd name="T98" fmla="*/ 230 w 270"/>
                  <a:gd name="T99" fmla="*/ 273 h 290"/>
                  <a:gd name="T100" fmla="*/ 230 w 270"/>
                  <a:gd name="T101" fmla="*/ 273 h 290"/>
                  <a:gd name="T102" fmla="*/ 205 w 270"/>
                  <a:gd name="T103" fmla="*/ 281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0" h="290">
                    <a:moveTo>
                      <a:pt x="169" y="209"/>
                    </a:moveTo>
                    <a:lnTo>
                      <a:pt x="169" y="209"/>
                    </a:lnTo>
                    <a:cubicBezTo>
                      <a:pt x="179" y="219"/>
                      <a:pt x="191" y="229"/>
                      <a:pt x="203" y="239"/>
                    </a:cubicBezTo>
                    <a:lnTo>
                      <a:pt x="203" y="239"/>
                    </a:lnTo>
                    <a:cubicBezTo>
                      <a:pt x="203" y="225"/>
                      <a:pt x="204" y="211"/>
                      <a:pt x="205" y="197"/>
                    </a:cubicBezTo>
                    <a:lnTo>
                      <a:pt x="205" y="197"/>
                    </a:lnTo>
                    <a:cubicBezTo>
                      <a:pt x="195" y="202"/>
                      <a:pt x="186" y="206"/>
                      <a:pt x="174" y="209"/>
                    </a:cubicBezTo>
                    <a:lnTo>
                      <a:pt x="174" y="209"/>
                    </a:lnTo>
                    <a:cubicBezTo>
                      <a:pt x="173" y="209"/>
                      <a:pt x="170" y="209"/>
                      <a:pt x="169" y="209"/>
                    </a:cubicBezTo>
                    <a:close/>
                    <a:moveTo>
                      <a:pt x="205" y="281"/>
                    </a:moveTo>
                    <a:lnTo>
                      <a:pt x="205" y="281"/>
                    </a:lnTo>
                    <a:cubicBezTo>
                      <a:pt x="146" y="225"/>
                      <a:pt x="85" y="171"/>
                      <a:pt x="12" y="131"/>
                    </a:cubicBezTo>
                    <a:lnTo>
                      <a:pt x="12" y="131"/>
                    </a:lnTo>
                    <a:cubicBezTo>
                      <a:pt x="0" y="126"/>
                      <a:pt x="2" y="108"/>
                      <a:pt x="16" y="106"/>
                    </a:cubicBezTo>
                    <a:lnTo>
                      <a:pt x="16" y="106"/>
                    </a:lnTo>
                    <a:cubicBezTo>
                      <a:pt x="70" y="98"/>
                      <a:pt x="123" y="81"/>
                      <a:pt x="171" y="56"/>
                    </a:cubicBezTo>
                    <a:lnTo>
                      <a:pt x="171" y="56"/>
                    </a:lnTo>
                    <a:cubicBezTo>
                      <a:pt x="182" y="51"/>
                      <a:pt x="192" y="70"/>
                      <a:pt x="182" y="75"/>
                    </a:cubicBezTo>
                    <a:lnTo>
                      <a:pt x="182" y="75"/>
                    </a:lnTo>
                    <a:cubicBezTo>
                      <a:pt x="140" y="97"/>
                      <a:pt x="98" y="113"/>
                      <a:pt x="54" y="125"/>
                    </a:cubicBezTo>
                    <a:lnTo>
                      <a:pt x="54" y="125"/>
                    </a:lnTo>
                    <a:cubicBezTo>
                      <a:pt x="92" y="146"/>
                      <a:pt x="127" y="173"/>
                      <a:pt x="159" y="202"/>
                    </a:cubicBezTo>
                    <a:lnTo>
                      <a:pt x="159" y="202"/>
                    </a:lnTo>
                    <a:cubicBezTo>
                      <a:pt x="158" y="196"/>
                      <a:pt x="159" y="189"/>
                      <a:pt x="166" y="188"/>
                    </a:cubicBezTo>
                    <a:lnTo>
                      <a:pt x="166" y="188"/>
                    </a:lnTo>
                    <a:cubicBezTo>
                      <a:pt x="180" y="185"/>
                      <a:pt x="194" y="180"/>
                      <a:pt x="207" y="173"/>
                    </a:cubicBezTo>
                    <a:lnTo>
                      <a:pt x="207" y="173"/>
                    </a:lnTo>
                    <a:cubicBezTo>
                      <a:pt x="208" y="164"/>
                      <a:pt x="209" y="154"/>
                      <a:pt x="209" y="144"/>
                    </a:cubicBezTo>
                    <a:lnTo>
                      <a:pt x="209" y="144"/>
                    </a:lnTo>
                    <a:cubicBezTo>
                      <a:pt x="196" y="151"/>
                      <a:pt x="182" y="156"/>
                      <a:pt x="167" y="163"/>
                    </a:cubicBezTo>
                    <a:lnTo>
                      <a:pt x="167" y="163"/>
                    </a:lnTo>
                    <a:cubicBezTo>
                      <a:pt x="156" y="167"/>
                      <a:pt x="150" y="150"/>
                      <a:pt x="161" y="144"/>
                    </a:cubicBezTo>
                    <a:lnTo>
                      <a:pt x="161" y="144"/>
                    </a:lnTo>
                    <a:cubicBezTo>
                      <a:pt x="178" y="135"/>
                      <a:pt x="195" y="130"/>
                      <a:pt x="213" y="125"/>
                    </a:cubicBezTo>
                    <a:lnTo>
                      <a:pt x="213" y="125"/>
                    </a:lnTo>
                    <a:cubicBezTo>
                      <a:pt x="213" y="121"/>
                      <a:pt x="213" y="118"/>
                      <a:pt x="213" y="116"/>
                    </a:cubicBezTo>
                    <a:lnTo>
                      <a:pt x="213" y="116"/>
                    </a:lnTo>
                    <a:cubicBezTo>
                      <a:pt x="203" y="118"/>
                      <a:pt x="190" y="118"/>
                      <a:pt x="178" y="118"/>
                    </a:cubicBezTo>
                    <a:lnTo>
                      <a:pt x="178" y="118"/>
                    </a:lnTo>
                    <a:cubicBezTo>
                      <a:pt x="165" y="118"/>
                      <a:pt x="163" y="100"/>
                      <a:pt x="177" y="100"/>
                    </a:cubicBezTo>
                    <a:lnTo>
                      <a:pt x="177" y="100"/>
                    </a:lnTo>
                    <a:cubicBezTo>
                      <a:pt x="190" y="100"/>
                      <a:pt x="203" y="100"/>
                      <a:pt x="217" y="97"/>
                    </a:cubicBezTo>
                    <a:lnTo>
                      <a:pt x="217" y="97"/>
                    </a:lnTo>
                    <a:cubicBezTo>
                      <a:pt x="221" y="72"/>
                      <a:pt x="226" y="46"/>
                      <a:pt x="232" y="21"/>
                    </a:cubicBezTo>
                    <a:lnTo>
                      <a:pt x="232" y="21"/>
                    </a:lnTo>
                    <a:cubicBezTo>
                      <a:pt x="238" y="0"/>
                      <a:pt x="269" y="5"/>
                      <a:pt x="266" y="26"/>
                    </a:cubicBezTo>
                    <a:lnTo>
                      <a:pt x="266" y="26"/>
                    </a:lnTo>
                    <a:cubicBezTo>
                      <a:pt x="262" y="68"/>
                      <a:pt x="253" y="109"/>
                      <a:pt x="248" y="150"/>
                    </a:cubicBezTo>
                    <a:lnTo>
                      <a:pt x="248" y="150"/>
                    </a:lnTo>
                    <a:cubicBezTo>
                      <a:pt x="241" y="192"/>
                      <a:pt x="236" y="232"/>
                      <a:pt x="230" y="273"/>
                    </a:cubicBezTo>
                    <a:lnTo>
                      <a:pt x="230" y="273"/>
                    </a:lnTo>
                    <a:cubicBezTo>
                      <a:pt x="229" y="284"/>
                      <a:pt x="215" y="289"/>
                      <a:pt x="205" y="281"/>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50" name="Freeform 362">
                <a:extLst>
                  <a:ext uri="{FF2B5EF4-FFF2-40B4-BE49-F238E27FC236}">
                    <a16:creationId xmlns:a16="http://schemas.microsoft.com/office/drawing/2014/main" id="{51B809CD-A2EB-D84A-A722-2D3EFBED3ABF}"/>
                  </a:ext>
                </a:extLst>
              </p:cNvPr>
              <p:cNvSpPr>
                <a:spLocks noChangeArrowheads="1"/>
              </p:cNvSpPr>
              <p:nvPr/>
            </p:nvSpPr>
            <p:spPr bwMode="auto">
              <a:xfrm rot="5400000">
                <a:off x="129780" y="1741885"/>
                <a:ext cx="128576" cy="136515"/>
              </a:xfrm>
              <a:custGeom>
                <a:avLst/>
                <a:gdLst>
                  <a:gd name="T0" fmla="*/ 175 w 272"/>
                  <a:gd name="T1" fmla="*/ 194 h 291"/>
                  <a:gd name="T2" fmla="*/ 175 w 272"/>
                  <a:gd name="T3" fmla="*/ 194 h 291"/>
                  <a:gd name="T4" fmla="*/ 218 w 272"/>
                  <a:gd name="T5" fmla="*/ 182 h 291"/>
                  <a:gd name="T6" fmla="*/ 218 w 272"/>
                  <a:gd name="T7" fmla="*/ 182 h 291"/>
                  <a:gd name="T8" fmla="*/ 185 w 272"/>
                  <a:gd name="T9" fmla="*/ 157 h 291"/>
                  <a:gd name="T10" fmla="*/ 185 w 272"/>
                  <a:gd name="T11" fmla="*/ 157 h 291"/>
                  <a:gd name="T12" fmla="*/ 177 w 272"/>
                  <a:gd name="T13" fmla="*/ 190 h 291"/>
                  <a:gd name="T14" fmla="*/ 177 w 272"/>
                  <a:gd name="T15" fmla="*/ 190 h 291"/>
                  <a:gd name="T16" fmla="*/ 175 w 272"/>
                  <a:gd name="T17" fmla="*/ 194 h 291"/>
                  <a:gd name="T18" fmla="*/ 257 w 272"/>
                  <a:gd name="T19" fmla="*/ 202 h 291"/>
                  <a:gd name="T20" fmla="*/ 257 w 272"/>
                  <a:gd name="T21" fmla="*/ 202 h 291"/>
                  <a:gd name="T22" fmla="*/ 25 w 272"/>
                  <a:gd name="T23" fmla="*/ 285 h 291"/>
                  <a:gd name="T24" fmla="*/ 25 w 272"/>
                  <a:gd name="T25" fmla="*/ 285 h 291"/>
                  <a:gd name="T26" fmla="*/ 6 w 272"/>
                  <a:gd name="T27" fmla="*/ 266 h 291"/>
                  <a:gd name="T28" fmla="*/ 6 w 272"/>
                  <a:gd name="T29" fmla="*/ 266 h 291"/>
                  <a:gd name="T30" fmla="*/ 49 w 272"/>
                  <a:gd name="T31" fmla="*/ 109 h 291"/>
                  <a:gd name="T32" fmla="*/ 49 w 272"/>
                  <a:gd name="T33" fmla="*/ 109 h 291"/>
                  <a:gd name="T34" fmla="*/ 71 w 272"/>
                  <a:gd name="T35" fmla="*/ 111 h 291"/>
                  <a:gd name="T36" fmla="*/ 71 w 272"/>
                  <a:gd name="T37" fmla="*/ 111 h 291"/>
                  <a:gd name="T38" fmla="*/ 42 w 272"/>
                  <a:gd name="T39" fmla="*/ 244 h 291"/>
                  <a:gd name="T40" fmla="*/ 42 w 272"/>
                  <a:gd name="T41" fmla="*/ 244 h 291"/>
                  <a:gd name="T42" fmla="*/ 164 w 272"/>
                  <a:gd name="T43" fmla="*/ 198 h 291"/>
                  <a:gd name="T44" fmla="*/ 164 w 272"/>
                  <a:gd name="T45" fmla="*/ 198 h 291"/>
                  <a:gd name="T46" fmla="*/ 156 w 272"/>
                  <a:gd name="T47" fmla="*/ 185 h 291"/>
                  <a:gd name="T48" fmla="*/ 156 w 272"/>
                  <a:gd name="T49" fmla="*/ 185 h 291"/>
                  <a:gd name="T50" fmla="*/ 165 w 272"/>
                  <a:gd name="T51" fmla="*/ 143 h 291"/>
                  <a:gd name="T52" fmla="*/ 165 w 272"/>
                  <a:gd name="T53" fmla="*/ 143 h 291"/>
                  <a:gd name="T54" fmla="*/ 144 w 272"/>
                  <a:gd name="T55" fmla="*/ 124 h 291"/>
                  <a:gd name="T56" fmla="*/ 144 w 272"/>
                  <a:gd name="T57" fmla="*/ 124 h 291"/>
                  <a:gd name="T58" fmla="*/ 135 w 272"/>
                  <a:gd name="T59" fmla="*/ 170 h 291"/>
                  <a:gd name="T60" fmla="*/ 135 w 272"/>
                  <a:gd name="T61" fmla="*/ 170 h 291"/>
                  <a:gd name="T62" fmla="*/ 116 w 272"/>
                  <a:gd name="T63" fmla="*/ 165 h 291"/>
                  <a:gd name="T64" fmla="*/ 116 w 272"/>
                  <a:gd name="T65" fmla="*/ 165 h 291"/>
                  <a:gd name="T66" fmla="*/ 127 w 272"/>
                  <a:gd name="T67" fmla="*/ 111 h 291"/>
                  <a:gd name="T68" fmla="*/ 127 w 272"/>
                  <a:gd name="T69" fmla="*/ 111 h 291"/>
                  <a:gd name="T70" fmla="*/ 121 w 272"/>
                  <a:gd name="T71" fmla="*/ 106 h 291"/>
                  <a:gd name="T72" fmla="*/ 121 w 272"/>
                  <a:gd name="T73" fmla="*/ 106 h 291"/>
                  <a:gd name="T74" fmla="*/ 105 w 272"/>
                  <a:gd name="T75" fmla="*/ 139 h 291"/>
                  <a:gd name="T76" fmla="*/ 105 w 272"/>
                  <a:gd name="T77" fmla="*/ 139 h 291"/>
                  <a:gd name="T78" fmla="*/ 88 w 272"/>
                  <a:gd name="T79" fmla="*/ 128 h 291"/>
                  <a:gd name="T80" fmla="*/ 88 w 272"/>
                  <a:gd name="T81" fmla="*/ 128 h 291"/>
                  <a:gd name="T82" fmla="*/ 108 w 272"/>
                  <a:gd name="T83" fmla="*/ 93 h 291"/>
                  <a:gd name="T84" fmla="*/ 108 w 272"/>
                  <a:gd name="T85" fmla="*/ 93 h 291"/>
                  <a:gd name="T86" fmla="*/ 52 w 272"/>
                  <a:gd name="T87" fmla="*/ 39 h 291"/>
                  <a:gd name="T88" fmla="*/ 52 w 272"/>
                  <a:gd name="T89" fmla="*/ 39 h 291"/>
                  <a:gd name="T90" fmla="*/ 75 w 272"/>
                  <a:gd name="T91" fmla="*/ 14 h 291"/>
                  <a:gd name="T92" fmla="*/ 75 w 272"/>
                  <a:gd name="T93" fmla="*/ 14 h 291"/>
                  <a:gd name="T94" fmla="*/ 168 w 272"/>
                  <a:gd name="T95" fmla="*/ 96 h 291"/>
                  <a:gd name="T96" fmla="*/ 168 w 272"/>
                  <a:gd name="T97" fmla="*/ 96 h 291"/>
                  <a:gd name="T98" fmla="*/ 263 w 272"/>
                  <a:gd name="T99" fmla="*/ 177 h 291"/>
                  <a:gd name="T100" fmla="*/ 263 w 272"/>
                  <a:gd name="T101" fmla="*/ 177 h 291"/>
                  <a:gd name="T102" fmla="*/ 257 w 272"/>
                  <a:gd name="T103" fmla="*/ 202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2" h="291">
                    <a:moveTo>
                      <a:pt x="175" y="194"/>
                    </a:moveTo>
                    <a:lnTo>
                      <a:pt x="175" y="194"/>
                    </a:lnTo>
                    <a:cubicBezTo>
                      <a:pt x="189" y="190"/>
                      <a:pt x="204" y="186"/>
                      <a:pt x="218" y="182"/>
                    </a:cubicBezTo>
                    <a:lnTo>
                      <a:pt x="218" y="182"/>
                    </a:lnTo>
                    <a:cubicBezTo>
                      <a:pt x="208" y="173"/>
                      <a:pt x="197" y="166"/>
                      <a:pt x="185" y="157"/>
                    </a:cubicBezTo>
                    <a:lnTo>
                      <a:pt x="185" y="157"/>
                    </a:lnTo>
                    <a:cubicBezTo>
                      <a:pt x="184" y="168"/>
                      <a:pt x="181" y="180"/>
                      <a:pt x="177" y="190"/>
                    </a:cubicBezTo>
                    <a:lnTo>
                      <a:pt x="177" y="190"/>
                    </a:lnTo>
                    <a:cubicBezTo>
                      <a:pt x="177" y="191"/>
                      <a:pt x="176" y="193"/>
                      <a:pt x="175" y="194"/>
                    </a:cubicBezTo>
                    <a:close/>
                    <a:moveTo>
                      <a:pt x="257" y="202"/>
                    </a:moveTo>
                    <a:lnTo>
                      <a:pt x="257" y="202"/>
                    </a:lnTo>
                    <a:cubicBezTo>
                      <a:pt x="176" y="223"/>
                      <a:pt x="98" y="244"/>
                      <a:pt x="25" y="285"/>
                    </a:cubicBezTo>
                    <a:lnTo>
                      <a:pt x="25" y="285"/>
                    </a:lnTo>
                    <a:cubicBezTo>
                      <a:pt x="13" y="290"/>
                      <a:pt x="0" y="278"/>
                      <a:pt x="6" y="266"/>
                    </a:cubicBezTo>
                    <a:lnTo>
                      <a:pt x="6" y="266"/>
                    </a:lnTo>
                    <a:cubicBezTo>
                      <a:pt x="30" y="216"/>
                      <a:pt x="43" y="164"/>
                      <a:pt x="49" y="109"/>
                    </a:cubicBezTo>
                    <a:lnTo>
                      <a:pt x="49" y="109"/>
                    </a:lnTo>
                    <a:cubicBezTo>
                      <a:pt x="51" y="97"/>
                      <a:pt x="71" y="99"/>
                      <a:pt x="71" y="111"/>
                    </a:cubicBezTo>
                    <a:lnTo>
                      <a:pt x="71" y="111"/>
                    </a:lnTo>
                    <a:cubicBezTo>
                      <a:pt x="66" y="157"/>
                      <a:pt x="56" y="201"/>
                      <a:pt x="42" y="244"/>
                    </a:cubicBezTo>
                    <a:lnTo>
                      <a:pt x="42" y="244"/>
                    </a:lnTo>
                    <a:cubicBezTo>
                      <a:pt x="81" y="224"/>
                      <a:pt x="122" y="210"/>
                      <a:pt x="164" y="198"/>
                    </a:cubicBezTo>
                    <a:lnTo>
                      <a:pt x="164" y="198"/>
                    </a:lnTo>
                    <a:cubicBezTo>
                      <a:pt x="159" y="197"/>
                      <a:pt x="154" y="193"/>
                      <a:pt x="156" y="185"/>
                    </a:cubicBezTo>
                    <a:lnTo>
                      <a:pt x="156" y="185"/>
                    </a:lnTo>
                    <a:cubicBezTo>
                      <a:pt x="162" y="172"/>
                      <a:pt x="164" y="157"/>
                      <a:pt x="165" y="143"/>
                    </a:cubicBezTo>
                    <a:lnTo>
                      <a:pt x="165" y="143"/>
                    </a:lnTo>
                    <a:cubicBezTo>
                      <a:pt x="159" y="136"/>
                      <a:pt x="151" y="131"/>
                      <a:pt x="144" y="124"/>
                    </a:cubicBezTo>
                    <a:lnTo>
                      <a:pt x="144" y="124"/>
                    </a:lnTo>
                    <a:cubicBezTo>
                      <a:pt x="141" y="140"/>
                      <a:pt x="138" y="155"/>
                      <a:pt x="135" y="170"/>
                    </a:cubicBezTo>
                    <a:lnTo>
                      <a:pt x="135" y="170"/>
                    </a:lnTo>
                    <a:cubicBezTo>
                      <a:pt x="133" y="184"/>
                      <a:pt x="116" y="177"/>
                      <a:pt x="116" y="165"/>
                    </a:cubicBezTo>
                    <a:lnTo>
                      <a:pt x="116" y="165"/>
                    </a:lnTo>
                    <a:cubicBezTo>
                      <a:pt x="118" y="147"/>
                      <a:pt x="123" y="128"/>
                      <a:pt x="127" y="111"/>
                    </a:cubicBezTo>
                    <a:lnTo>
                      <a:pt x="127" y="111"/>
                    </a:lnTo>
                    <a:cubicBezTo>
                      <a:pt x="126" y="109"/>
                      <a:pt x="123" y="107"/>
                      <a:pt x="121" y="106"/>
                    </a:cubicBezTo>
                    <a:lnTo>
                      <a:pt x="121" y="106"/>
                    </a:lnTo>
                    <a:cubicBezTo>
                      <a:pt x="117" y="117"/>
                      <a:pt x="110" y="127"/>
                      <a:pt x="105" y="139"/>
                    </a:cubicBezTo>
                    <a:lnTo>
                      <a:pt x="105" y="139"/>
                    </a:lnTo>
                    <a:cubicBezTo>
                      <a:pt x="97" y="148"/>
                      <a:pt x="80" y="139"/>
                      <a:pt x="88" y="128"/>
                    </a:cubicBezTo>
                    <a:lnTo>
                      <a:pt x="88" y="128"/>
                    </a:lnTo>
                    <a:cubicBezTo>
                      <a:pt x="95" y="118"/>
                      <a:pt x="102" y="106"/>
                      <a:pt x="108" y="93"/>
                    </a:cubicBezTo>
                    <a:lnTo>
                      <a:pt x="108" y="93"/>
                    </a:lnTo>
                    <a:cubicBezTo>
                      <a:pt x="88" y="76"/>
                      <a:pt x="70" y="57"/>
                      <a:pt x="52" y="39"/>
                    </a:cubicBezTo>
                    <a:lnTo>
                      <a:pt x="52" y="39"/>
                    </a:lnTo>
                    <a:cubicBezTo>
                      <a:pt x="38" y="22"/>
                      <a:pt x="58" y="0"/>
                      <a:pt x="75" y="14"/>
                    </a:cubicBezTo>
                    <a:lnTo>
                      <a:pt x="75" y="14"/>
                    </a:lnTo>
                    <a:cubicBezTo>
                      <a:pt x="108" y="40"/>
                      <a:pt x="137" y="69"/>
                      <a:pt x="168" y="96"/>
                    </a:cubicBezTo>
                    <a:lnTo>
                      <a:pt x="168" y="96"/>
                    </a:lnTo>
                    <a:cubicBezTo>
                      <a:pt x="200" y="123"/>
                      <a:pt x="231" y="149"/>
                      <a:pt x="263" y="177"/>
                    </a:cubicBezTo>
                    <a:lnTo>
                      <a:pt x="263" y="177"/>
                    </a:lnTo>
                    <a:cubicBezTo>
                      <a:pt x="271" y="185"/>
                      <a:pt x="268" y="199"/>
                      <a:pt x="257" y="202"/>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51" name="Freeform 363">
                <a:extLst>
                  <a:ext uri="{FF2B5EF4-FFF2-40B4-BE49-F238E27FC236}">
                    <a16:creationId xmlns:a16="http://schemas.microsoft.com/office/drawing/2014/main" id="{A28F0A1A-0031-0D44-B62D-6E7EC57A2BAB}"/>
                  </a:ext>
                </a:extLst>
              </p:cNvPr>
              <p:cNvSpPr>
                <a:spLocks noChangeArrowheads="1"/>
              </p:cNvSpPr>
              <p:nvPr/>
            </p:nvSpPr>
            <p:spPr bwMode="auto">
              <a:xfrm rot="5400000">
                <a:off x="128986" y="3526877"/>
                <a:ext cx="136513" cy="123816"/>
              </a:xfrm>
              <a:custGeom>
                <a:avLst/>
                <a:gdLst>
                  <a:gd name="T0" fmla="*/ 192 w 286"/>
                  <a:gd name="T1" fmla="*/ 221 h 266"/>
                  <a:gd name="T2" fmla="*/ 192 w 286"/>
                  <a:gd name="T3" fmla="*/ 221 h 266"/>
                  <a:gd name="T4" fmla="*/ 237 w 286"/>
                  <a:gd name="T5" fmla="*/ 223 h 266"/>
                  <a:gd name="T6" fmla="*/ 237 w 286"/>
                  <a:gd name="T7" fmla="*/ 223 h 266"/>
                  <a:gd name="T8" fmla="*/ 212 w 286"/>
                  <a:gd name="T9" fmla="*/ 188 h 266"/>
                  <a:gd name="T10" fmla="*/ 212 w 286"/>
                  <a:gd name="T11" fmla="*/ 188 h 266"/>
                  <a:gd name="T12" fmla="*/ 196 w 286"/>
                  <a:gd name="T13" fmla="*/ 217 h 266"/>
                  <a:gd name="T14" fmla="*/ 196 w 286"/>
                  <a:gd name="T15" fmla="*/ 217 h 266"/>
                  <a:gd name="T16" fmla="*/ 192 w 286"/>
                  <a:gd name="T17" fmla="*/ 221 h 266"/>
                  <a:gd name="T18" fmla="*/ 268 w 286"/>
                  <a:gd name="T19" fmla="*/ 253 h 266"/>
                  <a:gd name="T20" fmla="*/ 268 w 286"/>
                  <a:gd name="T21" fmla="*/ 253 h 266"/>
                  <a:gd name="T22" fmla="*/ 21 w 286"/>
                  <a:gd name="T23" fmla="*/ 262 h 266"/>
                  <a:gd name="T24" fmla="*/ 21 w 286"/>
                  <a:gd name="T25" fmla="*/ 262 h 266"/>
                  <a:gd name="T26" fmla="*/ 9 w 286"/>
                  <a:gd name="T27" fmla="*/ 240 h 266"/>
                  <a:gd name="T28" fmla="*/ 9 w 286"/>
                  <a:gd name="T29" fmla="*/ 240 h 266"/>
                  <a:gd name="T30" fmla="*/ 96 w 286"/>
                  <a:gd name="T31" fmla="*/ 102 h 266"/>
                  <a:gd name="T32" fmla="*/ 96 w 286"/>
                  <a:gd name="T33" fmla="*/ 102 h 266"/>
                  <a:gd name="T34" fmla="*/ 116 w 286"/>
                  <a:gd name="T35" fmla="*/ 111 h 266"/>
                  <a:gd name="T36" fmla="*/ 116 w 286"/>
                  <a:gd name="T37" fmla="*/ 111 h 266"/>
                  <a:gd name="T38" fmla="*/ 50 w 286"/>
                  <a:gd name="T39" fmla="*/ 229 h 266"/>
                  <a:gd name="T40" fmla="*/ 50 w 286"/>
                  <a:gd name="T41" fmla="*/ 229 h 266"/>
                  <a:gd name="T42" fmla="*/ 180 w 286"/>
                  <a:gd name="T43" fmla="*/ 221 h 266"/>
                  <a:gd name="T44" fmla="*/ 180 w 286"/>
                  <a:gd name="T45" fmla="*/ 221 h 266"/>
                  <a:gd name="T46" fmla="*/ 177 w 286"/>
                  <a:gd name="T47" fmla="*/ 205 h 266"/>
                  <a:gd name="T48" fmla="*/ 177 w 286"/>
                  <a:gd name="T49" fmla="*/ 205 h 266"/>
                  <a:gd name="T50" fmla="*/ 198 w 286"/>
                  <a:gd name="T51" fmla="*/ 169 h 266"/>
                  <a:gd name="T52" fmla="*/ 198 w 286"/>
                  <a:gd name="T53" fmla="*/ 169 h 266"/>
                  <a:gd name="T54" fmla="*/ 181 w 286"/>
                  <a:gd name="T55" fmla="*/ 145 h 266"/>
                  <a:gd name="T56" fmla="*/ 181 w 286"/>
                  <a:gd name="T57" fmla="*/ 145 h 266"/>
                  <a:gd name="T58" fmla="*/ 162 w 286"/>
                  <a:gd name="T59" fmla="*/ 186 h 266"/>
                  <a:gd name="T60" fmla="*/ 162 w 286"/>
                  <a:gd name="T61" fmla="*/ 186 h 266"/>
                  <a:gd name="T62" fmla="*/ 145 w 286"/>
                  <a:gd name="T63" fmla="*/ 177 h 266"/>
                  <a:gd name="T64" fmla="*/ 145 w 286"/>
                  <a:gd name="T65" fmla="*/ 177 h 266"/>
                  <a:gd name="T66" fmla="*/ 171 w 286"/>
                  <a:gd name="T67" fmla="*/ 127 h 266"/>
                  <a:gd name="T68" fmla="*/ 171 w 286"/>
                  <a:gd name="T69" fmla="*/ 127 h 266"/>
                  <a:gd name="T70" fmla="*/ 167 w 286"/>
                  <a:gd name="T71" fmla="*/ 120 h 266"/>
                  <a:gd name="T72" fmla="*/ 167 w 286"/>
                  <a:gd name="T73" fmla="*/ 120 h 266"/>
                  <a:gd name="T74" fmla="*/ 141 w 286"/>
                  <a:gd name="T75" fmla="*/ 146 h 266"/>
                  <a:gd name="T76" fmla="*/ 141 w 286"/>
                  <a:gd name="T77" fmla="*/ 146 h 266"/>
                  <a:gd name="T78" fmla="*/ 127 w 286"/>
                  <a:gd name="T79" fmla="*/ 133 h 266"/>
                  <a:gd name="T80" fmla="*/ 127 w 286"/>
                  <a:gd name="T81" fmla="*/ 133 h 266"/>
                  <a:gd name="T82" fmla="*/ 158 w 286"/>
                  <a:gd name="T83" fmla="*/ 104 h 266"/>
                  <a:gd name="T84" fmla="*/ 158 w 286"/>
                  <a:gd name="T85" fmla="*/ 104 h 266"/>
                  <a:gd name="T86" fmla="*/ 120 w 286"/>
                  <a:gd name="T87" fmla="*/ 36 h 266"/>
                  <a:gd name="T88" fmla="*/ 120 w 286"/>
                  <a:gd name="T89" fmla="*/ 36 h 266"/>
                  <a:gd name="T90" fmla="*/ 150 w 286"/>
                  <a:gd name="T91" fmla="*/ 19 h 266"/>
                  <a:gd name="T92" fmla="*/ 150 w 286"/>
                  <a:gd name="T93" fmla="*/ 19 h 266"/>
                  <a:gd name="T94" fmla="*/ 214 w 286"/>
                  <a:gd name="T95" fmla="*/ 125 h 266"/>
                  <a:gd name="T96" fmla="*/ 214 w 286"/>
                  <a:gd name="T97" fmla="*/ 125 h 266"/>
                  <a:gd name="T98" fmla="*/ 280 w 286"/>
                  <a:gd name="T99" fmla="*/ 230 h 266"/>
                  <a:gd name="T100" fmla="*/ 280 w 286"/>
                  <a:gd name="T101" fmla="*/ 230 h 266"/>
                  <a:gd name="T102" fmla="*/ 268 w 286"/>
                  <a:gd name="T103" fmla="*/ 253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6" h="266">
                    <a:moveTo>
                      <a:pt x="192" y="221"/>
                    </a:moveTo>
                    <a:lnTo>
                      <a:pt x="192" y="221"/>
                    </a:lnTo>
                    <a:cubicBezTo>
                      <a:pt x="206" y="221"/>
                      <a:pt x="221" y="221"/>
                      <a:pt x="237" y="223"/>
                    </a:cubicBezTo>
                    <a:lnTo>
                      <a:pt x="237" y="223"/>
                    </a:lnTo>
                    <a:cubicBezTo>
                      <a:pt x="229" y="212"/>
                      <a:pt x="219" y="200"/>
                      <a:pt x="212" y="188"/>
                    </a:cubicBezTo>
                    <a:lnTo>
                      <a:pt x="212" y="188"/>
                    </a:lnTo>
                    <a:cubicBezTo>
                      <a:pt x="208" y="199"/>
                      <a:pt x="202" y="208"/>
                      <a:pt x="196" y="217"/>
                    </a:cubicBezTo>
                    <a:lnTo>
                      <a:pt x="196" y="217"/>
                    </a:lnTo>
                    <a:cubicBezTo>
                      <a:pt x="194" y="219"/>
                      <a:pt x="193" y="220"/>
                      <a:pt x="192" y="221"/>
                    </a:cubicBezTo>
                    <a:close/>
                    <a:moveTo>
                      <a:pt x="268" y="253"/>
                    </a:moveTo>
                    <a:lnTo>
                      <a:pt x="268" y="253"/>
                    </a:lnTo>
                    <a:cubicBezTo>
                      <a:pt x="184" y="248"/>
                      <a:pt x="102" y="245"/>
                      <a:pt x="21" y="262"/>
                    </a:cubicBezTo>
                    <a:lnTo>
                      <a:pt x="21" y="262"/>
                    </a:lnTo>
                    <a:cubicBezTo>
                      <a:pt x="8" y="265"/>
                      <a:pt x="0" y="250"/>
                      <a:pt x="9" y="240"/>
                    </a:cubicBezTo>
                    <a:lnTo>
                      <a:pt x="9" y="240"/>
                    </a:lnTo>
                    <a:cubicBezTo>
                      <a:pt x="46" y="199"/>
                      <a:pt x="74" y="152"/>
                      <a:pt x="96" y="102"/>
                    </a:cubicBezTo>
                    <a:lnTo>
                      <a:pt x="96" y="102"/>
                    </a:lnTo>
                    <a:cubicBezTo>
                      <a:pt x="101" y="91"/>
                      <a:pt x="120" y="99"/>
                      <a:pt x="116" y="111"/>
                    </a:cubicBezTo>
                    <a:lnTo>
                      <a:pt x="116" y="111"/>
                    </a:lnTo>
                    <a:cubicBezTo>
                      <a:pt x="99" y="153"/>
                      <a:pt x="76" y="192"/>
                      <a:pt x="50" y="229"/>
                    </a:cubicBezTo>
                    <a:lnTo>
                      <a:pt x="50" y="229"/>
                    </a:lnTo>
                    <a:cubicBezTo>
                      <a:pt x="92" y="223"/>
                      <a:pt x="137" y="221"/>
                      <a:pt x="180" y="221"/>
                    </a:cubicBezTo>
                    <a:lnTo>
                      <a:pt x="180" y="221"/>
                    </a:lnTo>
                    <a:cubicBezTo>
                      <a:pt x="175" y="219"/>
                      <a:pt x="172" y="212"/>
                      <a:pt x="177" y="205"/>
                    </a:cubicBezTo>
                    <a:lnTo>
                      <a:pt x="177" y="205"/>
                    </a:lnTo>
                    <a:cubicBezTo>
                      <a:pt x="185" y="195"/>
                      <a:pt x="193" y="182"/>
                      <a:pt x="198" y="169"/>
                    </a:cubicBezTo>
                    <a:lnTo>
                      <a:pt x="198" y="169"/>
                    </a:lnTo>
                    <a:cubicBezTo>
                      <a:pt x="193" y="161"/>
                      <a:pt x="188" y="153"/>
                      <a:pt x="181" y="145"/>
                    </a:cubicBezTo>
                    <a:lnTo>
                      <a:pt x="181" y="145"/>
                    </a:lnTo>
                    <a:cubicBezTo>
                      <a:pt x="175" y="158"/>
                      <a:pt x="168" y="173"/>
                      <a:pt x="162" y="186"/>
                    </a:cubicBezTo>
                    <a:lnTo>
                      <a:pt x="162" y="186"/>
                    </a:lnTo>
                    <a:cubicBezTo>
                      <a:pt x="155" y="198"/>
                      <a:pt x="139" y="187"/>
                      <a:pt x="145" y="177"/>
                    </a:cubicBezTo>
                    <a:lnTo>
                      <a:pt x="145" y="177"/>
                    </a:lnTo>
                    <a:cubicBezTo>
                      <a:pt x="151" y="159"/>
                      <a:pt x="162" y="142"/>
                      <a:pt x="171" y="127"/>
                    </a:cubicBezTo>
                    <a:lnTo>
                      <a:pt x="171" y="127"/>
                    </a:lnTo>
                    <a:cubicBezTo>
                      <a:pt x="170" y="125"/>
                      <a:pt x="168" y="123"/>
                      <a:pt x="167" y="120"/>
                    </a:cubicBezTo>
                    <a:lnTo>
                      <a:pt x="167" y="120"/>
                    </a:lnTo>
                    <a:cubicBezTo>
                      <a:pt x="159" y="129"/>
                      <a:pt x="150" y="138"/>
                      <a:pt x="141" y="146"/>
                    </a:cubicBezTo>
                    <a:lnTo>
                      <a:pt x="141" y="146"/>
                    </a:lnTo>
                    <a:cubicBezTo>
                      <a:pt x="131" y="153"/>
                      <a:pt x="118" y="140"/>
                      <a:pt x="127" y="133"/>
                    </a:cubicBezTo>
                    <a:lnTo>
                      <a:pt x="127" y="133"/>
                    </a:lnTo>
                    <a:cubicBezTo>
                      <a:pt x="138" y="124"/>
                      <a:pt x="148" y="115"/>
                      <a:pt x="158" y="104"/>
                    </a:cubicBezTo>
                    <a:lnTo>
                      <a:pt x="158" y="104"/>
                    </a:lnTo>
                    <a:cubicBezTo>
                      <a:pt x="143" y="82"/>
                      <a:pt x="131" y="60"/>
                      <a:pt x="120" y="36"/>
                    </a:cubicBezTo>
                    <a:lnTo>
                      <a:pt x="120" y="36"/>
                    </a:lnTo>
                    <a:cubicBezTo>
                      <a:pt x="112" y="16"/>
                      <a:pt x="138" y="0"/>
                      <a:pt x="150" y="19"/>
                    </a:cubicBezTo>
                    <a:lnTo>
                      <a:pt x="150" y="19"/>
                    </a:lnTo>
                    <a:cubicBezTo>
                      <a:pt x="172" y="53"/>
                      <a:pt x="192" y="90"/>
                      <a:pt x="214" y="125"/>
                    </a:cubicBezTo>
                    <a:lnTo>
                      <a:pt x="214" y="125"/>
                    </a:lnTo>
                    <a:cubicBezTo>
                      <a:pt x="237" y="161"/>
                      <a:pt x="259" y="195"/>
                      <a:pt x="280" y="230"/>
                    </a:cubicBezTo>
                    <a:lnTo>
                      <a:pt x="280" y="230"/>
                    </a:lnTo>
                    <a:cubicBezTo>
                      <a:pt x="285" y="240"/>
                      <a:pt x="279" y="253"/>
                      <a:pt x="268" y="253"/>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52" name="Freeform 364">
                <a:extLst>
                  <a:ext uri="{FF2B5EF4-FFF2-40B4-BE49-F238E27FC236}">
                    <a16:creationId xmlns:a16="http://schemas.microsoft.com/office/drawing/2014/main" id="{36CD72D7-CDF7-B840-AD1E-3696580663DD}"/>
                  </a:ext>
                </a:extLst>
              </p:cNvPr>
              <p:cNvSpPr>
                <a:spLocks noChangeArrowheads="1"/>
              </p:cNvSpPr>
              <p:nvPr/>
            </p:nvSpPr>
            <p:spPr bwMode="auto">
              <a:xfrm rot="5400000">
                <a:off x="122636" y="4206268"/>
                <a:ext cx="120640" cy="136515"/>
              </a:xfrm>
              <a:custGeom>
                <a:avLst/>
                <a:gdLst>
                  <a:gd name="T0" fmla="*/ 79 w 255"/>
                  <a:gd name="T1" fmla="*/ 76 h 291"/>
                  <a:gd name="T2" fmla="*/ 79 w 255"/>
                  <a:gd name="T3" fmla="*/ 76 h 291"/>
                  <a:gd name="T4" fmla="*/ 42 w 255"/>
                  <a:gd name="T5" fmla="*/ 50 h 291"/>
                  <a:gd name="T6" fmla="*/ 42 w 255"/>
                  <a:gd name="T7" fmla="*/ 50 h 291"/>
                  <a:gd name="T8" fmla="*/ 43 w 255"/>
                  <a:gd name="T9" fmla="*/ 92 h 291"/>
                  <a:gd name="T10" fmla="*/ 43 w 255"/>
                  <a:gd name="T11" fmla="*/ 92 h 291"/>
                  <a:gd name="T12" fmla="*/ 72 w 255"/>
                  <a:gd name="T13" fmla="*/ 77 h 291"/>
                  <a:gd name="T14" fmla="*/ 72 w 255"/>
                  <a:gd name="T15" fmla="*/ 77 h 291"/>
                  <a:gd name="T16" fmla="*/ 79 w 255"/>
                  <a:gd name="T17" fmla="*/ 76 h 291"/>
                  <a:gd name="T18" fmla="*/ 33 w 255"/>
                  <a:gd name="T19" fmla="*/ 8 h 291"/>
                  <a:gd name="T20" fmla="*/ 33 w 255"/>
                  <a:gd name="T21" fmla="*/ 8 h 291"/>
                  <a:gd name="T22" fmla="*/ 242 w 255"/>
                  <a:gd name="T23" fmla="*/ 138 h 291"/>
                  <a:gd name="T24" fmla="*/ 242 w 255"/>
                  <a:gd name="T25" fmla="*/ 138 h 291"/>
                  <a:gd name="T26" fmla="*/ 241 w 255"/>
                  <a:gd name="T27" fmla="*/ 163 h 291"/>
                  <a:gd name="T28" fmla="*/ 241 w 255"/>
                  <a:gd name="T29" fmla="*/ 163 h 291"/>
                  <a:gd name="T30" fmla="*/ 91 w 255"/>
                  <a:gd name="T31" fmla="*/ 229 h 291"/>
                  <a:gd name="T32" fmla="*/ 91 w 255"/>
                  <a:gd name="T33" fmla="*/ 229 h 291"/>
                  <a:gd name="T34" fmla="*/ 79 w 255"/>
                  <a:gd name="T35" fmla="*/ 210 h 291"/>
                  <a:gd name="T36" fmla="*/ 79 w 255"/>
                  <a:gd name="T37" fmla="*/ 210 h 291"/>
                  <a:gd name="T38" fmla="*/ 200 w 255"/>
                  <a:gd name="T39" fmla="*/ 148 h 291"/>
                  <a:gd name="T40" fmla="*/ 200 w 255"/>
                  <a:gd name="T41" fmla="*/ 148 h 291"/>
                  <a:gd name="T42" fmla="*/ 87 w 255"/>
                  <a:gd name="T43" fmla="*/ 83 h 291"/>
                  <a:gd name="T44" fmla="*/ 87 w 255"/>
                  <a:gd name="T45" fmla="*/ 83 h 291"/>
                  <a:gd name="T46" fmla="*/ 83 w 255"/>
                  <a:gd name="T47" fmla="*/ 97 h 291"/>
                  <a:gd name="T48" fmla="*/ 83 w 255"/>
                  <a:gd name="T49" fmla="*/ 97 h 291"/>
                  <a:gd name="T50" fmla="*/ 43 w 255"/>
                  <a:gd name="T51" fmla="*/ 114 h 291"/>
                  <a:gd name="T52" fmla="*/ 43 w 255"/>
                  <a:gd name="T53" fmla="*/ 114 h 291"/>
                  <a:gd name="T54" fmla="*/ 43 w 255"/>
                  <a:gd name="T55" fmla="*/ 144 h 291"/>
                  <a:gd name="T56" fmla="*/ 43 w 255"/>
                  <a:gd name="T57" fmla="*/ 144 h 291"/>
                  <a:gd name="T58" fmla="*/ 84 w 255"/>
                  <a:gd name="T59" fmla="*/ 122 h 291"/>
                  <a:gd name="T60" fmla="*/ 84 w 255"/>
                  <a:gd name="T61" fmla="*/ 122 h 291"/>
                  <a:gd name="T62" fmla="*/ 93 w 255"/>
                  <a:gd name="T63" fmla="*/ 141 h 291"/>
                  <a:gd name="T64" fmla="*/ 93 w 255"/>
                  <a:gd name="T65" fmla="*/ 141 h 291"/>
                  <a:gd name="T66" fmla="*/ 42 w 255"/>
                  <a:gd name="T67" fmla="*/ 164 h 291"/>
                  <a:gd name="T68" fmla="*/ 42 w 255"/>
                  <a:gd name="T69" fmla="*/ 164 h 291"/>
                  <a:gd name="T70" fmla="*/ 42 w 255"/>
                  <a:gd name="T71" fmla="*/ 173 h 291"/>
                  <a:gd name="T72" fmla="*/ 42 w 255"/>
                  <a:gd name="T73" fmla="*/ 173 h 291"/>
                  <a:gd name="T74" fmla="*/ 79 w 255"/>
                  <a:gd name="T75" fmla="*/ 167 h 291"/>
                  <a:gd name="T76" fmla="*/ 79 w 255"/>
                  <a:gd name="T77" fmla="*/ 167 h 291"/>
                  <a:gd name="T78" fmla="*/ 82 w 255"/>
                  <a:gd name="T79" fmla="*/ 185 h 291"/>
                  <a:gd name="T80" fmla="*/ 82 w 255"/>
                  <a:gd name="T81" fmla="*/ 185 h 291"/>
                  <a:gd name="T82" fmla="*/ 41 w 255"/>
                  <a:gd name="T83" fmla="*/ 192 h 291"/>
                  <a:gd name="T84" fmla="*/ 41 w 255"/>
                  <a:gd name="T85" fmla="*/ 192 h 291"/>
                  <a:gd name="T86" fmla="*/ 33 w 255"/>
                  <a:gd name="T87" fmla="*/ 269 h 291"/>
                  <a:gd name="T88" fmla="*/ 33 w 255"/>
                  <a:gd name="T89" fmla="*/ 269 h 291"/>
                  <a:gd name="T90" fmla="*/ 0 w 255"/>
                  <a:gd name="T91" fmla="*/ 267 h 291"/>
                  <a:gd name="T92" fmla="*/ 0 w 255"/>
                  <a:gd name="T93" fmla="*/ 267 h 291"/>
                  <a:gd name="T94" fmla="*/ 5 w 255"/>
                  <a:gd name="T95" fmla="*/ 143 h 291"/>
                  <a:gd name="T96" fmla="*/ 5 w 255"/>
                  <a:gd name="T97" fmla="*/ 143 h 291"/>
                  <a:gd name="T98" fmla="*/ 11 w 255"/>
                  <a:gd name="T99" fmla="*/ 18 h 291"/>
                  <a:gd name="T100" fmla="*/ 11 w 255"/>
                  <a:gd name="T101" fmla="*/ 18 h 291"/>
                  <a:gd name="T102" fmla="*/ 33 w 255"/>
                  <a:gd name="T103" fmla="*/ 8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5" h="291">
                    <a:moveTo>
                      <a:pt x="79" y="76"/>
                    </a:moveTo>
                    <a:lnTo>
                      <a:pt x="79" y="76"/>
                    </a:lnTo>
                    <a:cubicBezTo>
                      <a:pt x="66" y="67"/>
                      <a:pt x="54" y="58"/>
                      <a:pt x="42" y="50"/>
                    </a:cubicBezTo>
                    <a:lnTo>
                      <a:pt x="42" y="50"/>
                    </a:lnTo>
                    <a:cubicBezTo>
                      <a:pt x="42" y="64"/>
                      <a:pt x="42" y="77"/>
                      <a:pt x="43" y="92"/>
                    </a:cubicBezTo>
                    <a:lnTo>
                      <a:pt x="43" y="92"/>
                    </a:lnTo>
                    <a:cubicBezTo>
                      <a:pt x="53" y="85"/>
                      <a:pt x="62" y="80"/>
                      <a:pt x="72" y="77"/>
                    </a:cubicBezTo>
                    <a:lnTo>
                      <a:pt x="72" y="77"/>
                    </a:lnTo>
                    <a:cubicBezTo>
                      <a:pt x="75" y="76"/>
                      <a:pt x="76" y="76"/>
                      <a:pt x="79" y="76"/>
                    </a:cubicBezTo>
                    <a:close/>
                    <a:moveTo>
                      <a:pt x="33" y="8"/>
                    </a:moveTo>
                    <a:lnTo>
                      <a:pt x="33" y="8"/>
                    </a:lnTo>
                    <a:cubicBezTo>
                      <a:pt x="99" y="58"/>
                      <a:pt x="164" y="105"/>
                      <a:pt x="242" y="138"/>
                    </a:cubicBezTo>
                    <a:lnTo>
                      <a:pt x="242" y="138"/>
                    </a:lnTo>
                    <a:cubicBezTo>
                      <a:pt x="254" y="143"/>
                      <a:pt x="254" y="160"/>
                      <a:pt x="241" y="163"/>
                    </a:cubicBezTo>
                    <a:lnTo>
                      <a:pt x="241" y="163"/>
                    </a:lnTo>
                    <a:cubicBezTo>
                      <a:pt x="187" y="176"/>
                      <a:pt x="137" y="198"/>
                      <a:pt x="91" y="229"/>
                    </a:cubicBezTo>
                    <a:lnTo>
                      <a:pt x="91" y="229"/>
                    </a:lnTo>
                    <a:cubicBezTo>
                      <a:pt x="80" y="234"/>
                      <a:pt x="68" y="217"/>
                      <a:pt x="79" y="210"/>
                    </a:cubicBezTo>
                    <a:lnTo>
                      <a:pt x="79" y="210"/>
                    </a:lnTo>
                    <a:cubicBezTo>
                      <a:pt x="117" y="185"/>
                      <a:pt x="158" y="164"/>
                      <a:pt x="200" y="148"/>
                    </a:cubicBezTo>
                    <a:lnTo>
                      <a:pt x="200" y="148"/>
                    </a:lnTo>
                    <a:cubicBezTo>
                      <a:pt x="160" y="131"/>
                      <a:pt x="124" y="108"/>
                      <a:pt x="87" y="83"/>
                    </a:cubicBezTo>
                    <a:lnTo>
                      <a:pt x="87" y="83"/>
                    </a:lnTo>
                    <a:cubicBezTo>
                      <a:pt x="91" y="88"/>
                      <a:pt x="89" y="95"/>
                      <a:pt x="83" y="97"/>
                    </a:cubicBezTo>
                    <a:lnTo>
                      <a:pt x="83" y="97"/>
                    </a:lnTo>
                    <a:cubicBezTo>
                      <a:pt x="68" y="101"/>
                      <a:pt x="55" y="106"/>
                      <a:pt x="43" y="114"/>
                    </a:cubicBezTo>
                    <a:lnTo>
                      <a:pt x="43" y="114"/>
                    </a:lnTo>
                    <a:cubicBezTo>
                      <a:pt x="43" y="125"/>
                      <a:pt x="43" y="134"/>
                      <a:pt x="43" y="144"/>
                    </a:cubicBezTo>
                    <a:lnTo>
                      <a:pt x="43" y="144"/>
                    </a:lnTo>
                    <a:cubicBezTo>
                      <a:pt x="58" y="137"/>
                      <a:pt x="70" y="130"/>
                      <a:pt x="84" y="122"/>
                    </a:cubicBezTo>
                    <a:lnTo>
                      <a:pt x="84" y="122"/>
                    </a:lnTo>
                    <a:cubicBezTo>
                      <a:pt x="95" y="117"/>
                      <a:pt x="103" y="133"/>
                      <a:pt x="93" y="141"/>
                    </a:cubicBezTo>
                    <a:lnTo>
                      <a:pt x="93" y="141"/>
                    </a:lnTo>
                    <a:cubicBezTo>
                      <a:pt x="76" y="150"/>
                      <a:pt x="59" y="158"/>
                      <a:pt x="42" y="164"/>
                    </a:cubicBezTo>
                    <a:lnTo>
                      <a:pt x="42" y="164"/>
                    </a:lnTo>
                    <a:cubicBezTo>
                      <a:pt x="42" y="168"/>
                      <a:pt x="42" y="171"/>
                      <a:pt x="42" y="173"/>
                    </a:cubicBezTo>
                    <a:lnTo>
                      <a:pt x="42" y="173"/>
                    </a:lnTo>
                    <a:cubicBezTo>
                      <a:pt x="54" y="171"/>
                      <a:pt x="66" y="168"/>
                      <a:pt x="79" y="167"/>
                    </a:cubicBezTo>
                    <a:lnTo>
                      <a:pt x="79" y="167"/>
                    </a:lnTo>
                    <a:cubicBezTo>
                      <a:pt x="91" y="165"/>
                      <a:pt x="93" y="184"/>
                      <a:pt x="82" y="185"/>
                    </a:cubicBezTo>
                    <a:lnTo>
                      <a:pt x="82" y="185"/>
                    </a:lnTo>
                    <a:cubicBezTo>
                      <a:pt x="68" y="185"/>
                      <a:pt x="54" y="188"/>
                      <a:pt x="41" y="192"/>
                    </a:cubicBezTo>
                    <a:lnTo>
                      <a:pt x="41" y="192"/>
                    </a:lnTo>
                    <a:cubicBezTo>
                      <a:pt x="39" y="218"/>
                      <a:pt x="37" y="243"/>
                      <a:pt x="33" y="269"/>
                    </a:cubicBezTo>
                    <a:lnTo>
                      <a:pt x="33" y="269"/>
                    </a:lnTo>
                    <a:cubicBezTo>
                      <a:pt x="29" y="290"/>
                      <a:pt x="0" y="289"/>
                      <a:pt x="0" y="267"/>
                    </a:cubicBezTo>
                    <a:lnTo>
                      <a:pt x="0" y="267"/>
                    </a:lnTo>
                    <a:cubicBezTo>
                      <a:pt x="0" y="226"/>
                      <a:pt x="4" y="184"/>
                      <a:pt x="5" y="143"/>
                    </a:cubicBezTo>
                    <a:lnTo>
                      <a:pt x="5" y="143"/>
                    </a:lnTo>
                    <a:cubicBezTo>
                      <a:pt x="8" y="101"/>
                      <a:pt x="9" y="60"/>
                      <a:pt x="11" y="18"/>
                    </a:cubicBezTo>
                    <a:lnTo>
                      <a:pt x="11" y="18"/>
                    </a:lnTo>
                    <a:cubicBezTo>
                      <a:pt x="11" y="8"/>
                      <a:pt x="24" y="0"/>
                      <a:pt x="33" y="8"/>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53" name="Freeform 365">
                <a:extLst>
                  <a:ext uri="{FF2B5EF4-FFF2-40B4-BE49-F238E27FC236}">
                    <a16:creationId xmlns:a16="http://schemas.microsoft.com/office/drawing/2014/main" id="{098F1904-D0F9-894F-9C6D-E3E115B799C7}"/>
                  </a:ext>
                </a:extLst>
              </p:cNvPr>
              <p:cNvSpPr>
                <a:spLocks noChangeArrowheads="1"/>
              </p:cNvSpPr>
              <p:nvPr/>
            </p:nvSpPr>
            <p:spPr bwMode="auto">
              <a:xfrm rot="5400000">
                <a:off x="117080" y="3983244"/>
                <a:ext cx="134927" cy="126991"/>
              </a:xfrm>
              <a:custGeom>
                <a:avLst/>
                <a:gdLst>
                  <a:gd name="T0" fmla="*/ 95 w 287"/>
                  <a:gd name="T1" fmla="*/ 47 h 267"/>
                  <a:gd name="T2" fmla="*/ 95 w 287"/>
                  <a:gd name="T3" fmla="*/ 47 h 267"/>
                  <a:gd name="T4" fmla="*/ 49 w 287"/>
                  <a:gd name="T5" fmla="*/ 46 h 267"/>
                  <a:gd name="T6" fmla="*/ 49 w 287"/>
                  <a:gd name="T7" fmla="*/ 46 h 267"/>
                  <a:gd name="T8" fmla="*/ 74 w 287"/>
                  <a:gd name="T9" fmla="*/ 80 h 267"/>
                  <a:gd name="T10" fmla="*/ 74 w 287"/>
                  <a:gd name="T11" fmla="*/ 80 h 267"/>
                  <a:gd name="T12" fmla="*/ 90 w 287"/>
                  <a:gd name="T13" fmla="*/ 50 h 267"/>
                  <a:gd name="T14" fmla="*/ 90 w 287"/>
                  <a:gd name="T15" fmla="*/ 50 h 267"/>
                  <a:gd name="T16" fmla="*/ 95 w 287"/>
                  <a:gd name="T17" fmla="*/ 47 h 267"/>
                  <a:gd name="T18" fmla="*/ 17 w 287"/>
                  <a:gd name="T19" fmla="*/ 17 h 267"/>
                  <a:gd name="T20" fmla="*/ 17 w 287"/>
                  <a:gd name="T21" fmla="*/ 17 h 267"/>
                  <a:gd name="T22" fmla="*/ 263 w 287"/>
                  <a:gd name="T23" fmla="*/ 4 h 267"/>
                  <a:gd name="T24" fmla="*/ 263 w 287"/>
                  <a:gd name="T25" fmla="*/ 4 h 267"/>
                  <a:gd name="T26" fmla="*/ 278 w 287"/>
                  <a:gd name="T27" fmla="*/ 26 h 267"/>
                  <a:gd name="T28" fmla="*/ 278 w 287"/>
                  <a:gd name="T29" fmla="*/ 26 h 267"/>
                  <a:gd name="T30" fmla="*/ 192 w 287"/>
                  <a:gd name="T31" fmla="*/ 164 h 267"/>
                  <a:gd name="T32" fmla="*/ 192 w 287"/>
                  <a:gd name="T33" fmla="*/ 164 h 267"/>
                  <a:gd name="T34" fmla="*/ 173 w 287"/>
                  <a:gd name="T35" fmla="*/ 156 h 267"/>
                  <a:gd name="T36" fmla="*/ 173 w 287"/>
                  <a:gd name="T37" fmla="*/ 156 h 267"/>
                  <a:gd name="T38" fmla="*/ 236 w 287"/>
                  <a:gd name="T39" fmla="*/ 37 h 267"/>
                  <a:gd name="T40" fmla="*/ 236 w 287"/>
                  <a:gd name="T41" fmla="*/ 37 h 267"/>
                  <a:gd name="T42" fmla="*/ 105 w 287"/>
                  <a:gd name="T43" fmla="*/ 47 h 267"/>
                  <a:gd name="T44" fmla="*/ 105 w 287"/>
                  <a:gd name="T45" fmla="*/ 47 h 267"/>
                  <a:gd name="T46" fmla="*/ 109 w 287"/>
                  <a:gd name="T47" fmla="*/ 62 h 267"/>
                  <a:gd name="T48" fmla="*/ 109 w 287"/>
                  <a:gd name="T49" fmla="*/ 62 h 267"/>
                  <a:gd name="T50" fmla="*/ 88 w 287"/>
                  <a:gd name="T51" fmla="*/ 98 h 267"/>
                  <a:gd name="T52" fmla="*/ 88 w 287"/>
                  <a:gd name="T53" fmla="*/ 98 h 267"/>
                  <a:gd name="T54" fmla="*/ 105 w 287"/>
                  <a:gd name="T55" fmla="*/ 123 h 267"/>
                  <a:gd name="T56" fmla="*/ 105 w 287"/>
                  <a:gd name="T57" fmla="*/ 123 h 267"/>
                  <a:gd name="T58" fmla="*/ 127 w 287"/>
                  <a:gd name="T59" fmla="*/ 81 h 267"/>
                  <a:gd name="T60" fmla="*/ 127 w 287"/>
                  <a:gd name="T61" fmla="*/ 81 h 267"/>
                  <a:gd name="T62" fmla="*/ 142 w 287"/>
                  <a:gd name="T63" fmla="*/ 92 h 267"/>
                  <a:gd name="T64" fmla="*/ 142 w 287"/>
                  <a:gd name="T65" fmla="*/ 92 h 267"/>
                  <a:gd name="T66" fmla="*/ 116 w 287"/>
                  <a:gd name="T67" fmla="*/ 139 h 267"/>
                  <a:gd name="T68" fmla="*/ 116 w 287"/>
                  <a:gd name="T69" fmla="*/ 139 h 267"/>
                  <a:gd name="T70" fmla="*/ 121 w 287"/>
                  <a:gd name="T71" fmla="*/ 147 h 267"/>
                  <a:gd name="T72" fmla="*/ 121 w 287"/>
                  <a:gd name="T73" fmla="*/ 147 h 267"/>
                  <a:gd name="T74" fmla="*/ 148 w 287"/>
                  <a:gd name="T75" fmla="*/ 121 h 267"/>
                  <a:gd name="T76" fmla="*/ 148 w 287"/>
                  <a:gd name="T77" fmla="*/ 121 h 267"/>
                  <a:gd name="T78" fmla="*/ 159 w 287"/>
                  <a:gd name="T79" fmla="*/ 134 h 267"/>
                  <a:gd name="T80" fmla="*/ 159 w 287"/>
                  <a:gd name="T81" fmla="*/ 134 h 267"/>
                  <a:gd name="T82" fmla="*/ 130 w 287"/>
                  <a:gd name="T83" fmla="*/ 163 h 267"/>
                  <a:gd name="T84" fmla="*/ 130 w 287"/>
                  <a:gd name="T85" fmla="*/ 163 h 267"/>
                  <a:gd name="T86" fmla="*/ 169 w 287"/>
                  <a:gd name="T87" fmla="*/ 231 h 267"/>
                  <a:gd name="T88" fmla="*/ 169 w 287"/>
                  <a:gd name="T89" fmla="*/ 231 h 267"/>
                  <a:gd name="T90" fmla="*/ 140 w 287"/>
                  <a:gd name="T91" fmla="*/ 248 h 267"/>
                  <a:gd name="T92" fmla="*/ 140 w 287"/>
                  <a:gd name="T93" fmla="*/ 248 h 267"/>
                  <a:gd name="T94" fmla="*/ 74 w 287"/>
                  <a:gd name="T95" fmla="*/ 143 h 267"/>
                  <a:gd name="T96" fmla="*/ 74 w 287"/>
                  <a:gd name="T97" fmla="*/ 143 h 267"/>
                  <a:gd name="T98" fmla="*/ 6 w 287"/>
                  <a:gd name="T99" fmla="*/ 39 h 267"/>
                  <a:gd name="T100" fmla="*/ 6 w 287"/>
                  <a:gd name="T101" fmla="*/ 39 h 267"/>
                  <a:gd name="T102" fmla="*/ 17 w 287"/>
                  <a:gd name="T103" fmla="*/ 17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7" h="267">
                    <a:moveTo>
                      <a:pt x="95" y="47"/>
                    </a:moveTo>
                    <a:lnTo>
                      <a:pt x="95" y="47"/>
                    </a:lnTo>
                    <a:cubicBezTo>
                      <a:pt x="79" y="47"/>
                      <a:pt x="65" y="47"/>
                      <a:pt x="49" y="46"/>
                    </a:cubicBezTo>
                    <a:lnTo>
                      <a:pt x="49" y="46"/>
                    </a:lnTo>
                    <a:cubicBezTo>
                      <a:pt x="58" y="58"/>
                      <a:pt x="66" y="68"/>
                      <a:pt x="74" y="80"/>
                    </a:cubicBezTo>
                    <a:lnTo>
                      <a:pt x="74" y="80"/>
                    </a:lnTo>
                    <a:cubicBezTo>
                      <a:pt x="79" y="69"/>
                      <a:pt x="83" y="59"/>
                      <a:pt x="90" y="50"/>
                    </a:cubicBezTo>
                    <a:lnTo>
                      <a:pt x="90" y="50"/>
                    </a:lnTo>
                    <a:cubicBezTo>
                      <a:pt x="92" y="48"/>
                      <a:pt x="94" y="48"/>
                      <a:pt x="95" y="47"/>
                    </a:cubicBezTo>
                    <a:close/>
                    <a:moveTo>
                      <a:pt x="17" y="17"/>
                    </a:moveTo>
                    <a:lnTo>
                      <a:pt x="17" y="17"/>
                    </a:lnTo>
                    <a:cubicBezTo>
                      <a:pt x="102" y="19"/>
                      <a:pt x="182" y="21"/>
                      <a:pt x="263" y="4"/>
                    </a:cubicBezTo>
                    <a:lnTo>
                      <a:pt x="263" y="4"/>
                    </a:lnTo>
                    <a:cubicBezTo>
                      <a:pt x="276" y="0"/>
                      <a:pt x="286" y="14"/>
                      <a:pt x="278" y="26"/>
                    </a:cubicBezTo>
                    <a:lnTo>
                      <a:pt x="278" y="26"/>
                    </a:lnTo>
                    <a:cubicBezTo>
                      <a:pt x="241" y="67"/>
                      <a:pt x="212" y="113"/>
                      <a:pt x="192" y="164"/>
                    </a:cubicBezTo>
                    <a:lnTo>
                      <a:pt x="192" y="164"/>
                    </a:lnTo>
                    <a:cubicBezTo>
                      <a:pt x="187" y="176"/>
                      <a:pt x="167" y="168"/>
                      <a:pt x="173" y="156"/>
                    </a:cubicBezTo>
                    <a:lnTo>
                      <a:pt x="173" y="156"/>
                    </a:lnTo>
                    <a:cubicBezTo>
                      <a:pt x="188" y="113"/>
                      <a:pt x="211" y="73"/>
                      <a:pt x="236" y="37"/>
                    </a:cubicBezTo>
                    <a:lnTo>
                      <a:pt x="236" y="37"/>
                    </a:lnTo>
                    <a:cubicBezTo>
                      <a:pt x="194" y="44"/>
                      <a:pt x="149" y="46"/>
                      <a:pt x="105" y="47"/>
                    </a:cubicBezTo>
                    <a:lnTo>
                      <a:pt x="105" y="47"/>
                    </a:lnTo>
                    <a:cubicBezTo>
                      <a:pt x="112" y="50"/>
                      <a:pt x="115" y="55"/>
                      <a:pt x="109" y="62"/>
                    </a:cubicBezTo>
                    <a:lnTo>
                      <a:pt x="109" y="62"/>
                    </a:lnTo>
                    <a:cubicBezTo>
                      <a:pt x="102" y="72"/>
                      <a:pt x="94" y="85"/>
                      <a:pt x="88" y="98"/>
                    </a:cubicBezTo>
                    <a:lnTo>
                      <a:pt x="88" y="98"/>
                    </a:lnTo>
                    <a:cubicBezTo>
                      <a:pt x="95" y="106"/>
                      <a:pt x="100" y="114"/>
                      <a:pt x="105" y="123"/>
                    </a:cubicBezTo>
                    <a:lnTo>
                      <a:pt x="105" y="123"/>
                    </a:lnTo>
                    <a:cubicBezTo>
                      <a:pt x="112" y="109"/>
                      <a:pt x="119" y="94"/>
                      <a:pt x="127" y="81"/>
                    </a:cubicBezTo>
                    <a:lnTo>
                      <a:pt x="127" y="81"/>
                    </a:lnTo>
                    <a:cubicBezTo>
                      <a:pt x="132" y="69"/>
                      <a:pt x="148" y="80"/>
                      <a:pt x="142" y="92"/>
                    </a:cubicBezTo>
                    <a:lnTo>
                      <a:pt x="142" y="92"/>
                    </a:lnTo>
                    <a:cubicBezTo>
                      <a:pt x="136" y="108"/>
                      <a:pt x="127" y="125"/>
                      <a:pt x="116" y="139"/>
                    </a:cubicBezTo>
                    <a:lnTo>
                      <a:pt x="116" y="139"/>
                    </a:lnTo>
                    <a:cubicBezTo>
                      <a:pt x="119" y="142"/>
                      <a:pt x="120" y="146"/>
                      <a:pt x="121" y="147"/>
                    </a:cubicBezTo>
                    <a:lnTo>
                      <a:pt x="121" y="147"/>
                    </a:lnTo>
                    <a:cubicBezTo>
                      <a:pt x="129" y="138"/>
                      <a:pt x="138" y="129"/>
                      <a:pt x="148" y="121"/>
                    </a:cubicBezTo>
                    <a:lnTo>
                      <a:pt x="148" y="121"/>
                    </a:lnTo>
                    <a:cubicBezTo>
                      <a:pt x="155" y="113"/>
                      <a:pt x="169" y="126"/>
                      <a:pt x="159" y="134"/>
                    </a:cubicBezTo>
                    <a:lnTo>
                      <a:pt x="159" y="134"/>
                    </a:lnTo>
                    <a:cubicBezTo>
                      <a:pt x="149" y="143"/>
                      <a:pt x="140" y="152"/>
                      <a:pt x="130" y="163"/>
                    </a:cubicBezTo>
                    <a:lnTo>
                      <a:pt x="130" y="163"/>
                    </a:lnTo>
                    <a:cubicBezTo>
                      <a:pt x="145" y="185"/>
                      <a:pt x="158" y="207"/>
                      <a:pt x="169" y="231"/>
                    </a:cubicBezTo>
                    <a:lnTo>
                      <a:pt x="169" y="231"/>
                    </a:lnTo>
                    <a:cubicBezTo>
                      <a:pt x="179" y="251"/>
                      <a:pt x="153" y="266"/>
                      <a:pt x="140" y="248"/>
                    </a:cubicBezTo>
                    <a:lnTo>
                      <a:pt x="140" y="248"/>
                    </a:lnTo>
                    <a:cubicBezTo>
                      <a:pt x="116" y="215"/>
                      <a:pt x="96" y="178"/>
                      <a:pt x="74" y="143"/>
                    </a:cubicBezTo>
                    <a:lnTo>
                      <a:pt x="74" y="143"/>
                    </a:lnTo>
                    <a:cubicBezTo>
                      <a:pt x="52" y="108"/>
                      <a:pt x="28" y="73"/>
                      <a:pt x="6" y="39"/>
                    </a:cubicBezTo>
                    <a:lnTo>
                      <a:pt x="6" y="39"/>
                    </a:lnTo>
                    <a:cubicBezTo>
                      <a:pt x="0" y="30"/>
                      <a:pt x="7" y="17"/>
                      <a:pt x="17" y="17"/>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54" name="Freeform 366">
                <a:extLst>
                  <a:ext uri="{FF2B5EF4-FFF2-40B4-BE49-F238E27FC236}">
                    <a16:creationId xmlns:a16="http://schemas.microsoft.com/office/drawing/2014/main" id="{784DC0C2-76BE-F243-B489-8F7BA9C4DD0A}"/>
                  </a:ext>
                </a:extLst>
              </p:cNvPr>
              <p:cNvSpPr>
                <a:spLocks noChangeArrowheads="1"/>
              </p:cNvSpPr>
              <p:nvPr/>
            </p:nvSpPr>
            <p:spPr bwMode="auto">
              <a:xfrm rot="5400000">
                <a:off x="122635" y="3752283"/>
                <a:ext cx="131752" cy="134928"/>
              </a:xfrm>
              <a:custGeom>
                <a:avLst/>
                <a:gdLst>
                  <a:gd name="T0" fmla="*/ 62 w 277"/>
                  <a:gd name="T1" fmla="*/ 188 h 285"/>
                  <a:gd name="T2" fmla="*/ 62 w 277"/>
                  <a:gd name="T3" fmla="*/ 188 h 285"/>
                  <a:gd name="T4" fmla="*/ 66 w 277"/>
                  <a:gd name="T5" fmla="*/ 233 h 285"/>
                  <a:gd name="T6" fmla="*/ 66 w 277"/>
                  <a:gd name="T7" fmla="*/ 233 h 285"/>
                  <a:gd name="T8" fmla="*/ 97 w 277"/>
                  <a:gd name="T9" fmla="*/ 205 h 285"/>
                  <a:gd name="T10" fmla="*/ 97 w 277"/>
                  <a:gd name="T11" fmla="*/ 205 h 285"/>
                  <a:gd name="T12" fmla="*/ 66 w 277"/>
                  <a:gd name="T13" fmla="*/ 192 h 285"/>
                  <a:gd name="T14" fmla="*/ 66 w 277"/>
                  <a:gd name="T15" fmla="*/ 192 h 285"/>
                  <a:gd name="T16" fmla="*/ 62 w 277"/>
                  <a:gd name="T17" fmla="*/ 188 h 285"/>
                  <a:gd name="T18" fmla="*/ 38 w 277"/>
                  <a:gd name="T19" fmla="*/ 267 h 285"/>
                  <a:gd name="T20" fmla="*/ 38 w 277"/>
                  <a:gd name="T21" fmla="*/ 267 h 285"/>
                  <a:gd name="T22" fmla="*/ 4 w 277"/>
                  <a:gd name="T23" fmla="*/ 24 h 285"/>
                  <a:gd name="T24" fmla="*/ 4 w 277"/>
                  <a:gd name="T25" fmla="*/ 24 h 285"/>
                  <a:gd name="T26" fmla="*/ 25 w 277"/>
                  <a:gd name="T27" fmla="*/ 8 h 285"/>
                  <a:gd name="T28" fmla="*/ 25 w 277"/>
                  <a:gd name="T29" fmla="*/ 8 h 285"/>
                  <a:gd name="T30" fmla="*/ 171 w 277"/>
                  <a:gd name="T31" fmla="*/ 82 h 285"/>
                  <a:gd name="T32" fmla="*/ 171 w 277"/>
                  <a:gd name="T33" fmla="*/ 82 h 285"/>
                  <a:gd name="T34" fmla="*/ 164 w 277"/>
                  <a:gd name="T35" fmla="*/ 101 h 285"/>
                  <a:gd name="T36" fmla="*/ 164 w 277"/>
                  <a:gd name="T37" fmla="*/ 101 h 285"/>
                  <a:gd name="T38" fmla="*/ 39 w 277"/>
                  <a:gd name="T39" fmla="*/ 47 h 285"/>
                  <a:gd name="T40" fmla="*/ 39 w 277"/>
                  <a:gd name="T41" fmla="*/ 47 h 285"/>
                  <a:gd name="T42" fmla="*/ 62 w 277"/>
                  <a:gd name="T43" fmla="*/ 177 h 285"/>
                  <a:gd name="T44" fmla="*/ 62 w 277"/>
                  <a:gd name="T45" fmla="*/ 177 h 285"/>
                  <a:gd name="T46" fmla="*/ 75 w 277"/>
                  <a:gd name="T47" fmla="*/ 172 h 285"/>
                  <a:gd name="T48" fmla="*/ 75 w 277"/>
                  <a:gd name="T49" fmla="*/ 172 h 285"/>
                  <a:gd name="T50" fmla="*/ 114 w 277"/>
                  <a:gd name="T51" fmla="*/ 189 h 285"/>
                  <a:gd name="T52" fmla="*/ 114 w 277"/>
                  <a:gd name="T53" fmla="*/ 189 h 285"/>
                  <a:gd name="T54" fmla="*/ 137 w 277"/>
                  <a:gd name="T55" fmla="*/ 171 h 285"/>
                  <a:gd name="T56" fmla="*/ 137 w 277"/>
                  <a:gd name="T57" fmla="*/ 171 h 285"/>
                  <a:gd name="T58" fmla="*/ 93 w 277"/>
                  <a:gd name="T59" fmla="*/ 154 h 285"/>
                  <a:gd name="T60" fmla="*/ 93 w 277"/>
                  <a:gd name="T61" fmla="*/ 154 h 285"/>
                  <a:gd name="T62" fmla="*/ 103 w 277"/>
                  <a:gd name="T63" fmla="*/ 137 h 285"/>
                  <a:gd name="T64" fmla="*/ 103 w 277"/>
                  <a:gd name="T65" fmla="*/ 137 h 285"/>
                  <a:gd name="T66" fmla="*/ 154 w 277"/>
                  <a:gd name="T67" fmla="*/ 159 h 285"/>
                  <a:gd name="T68" fmla="*/ 154 w 277"/>
                  <a:gd name="T69" fmla="*/ 159 h 285"/>
                  <a:gd name="T70" fmla="*/ 160 w 277"/>
                  <a:gd name="T71" fmla="*/ 154 h 285"/>
                  <a:gd name="T72" fmla="*/ 160 w 277"/>
                  <a:gd name="T73" fmla="*/ 154 h 285"/>
                  <a:gd name="T74" fmla="*/ 131 w 277"/>
                  <a:gd name="T75" fmla="*/ 130 h 285"/>
                  <a:gd name="T76" fmla="*/ 131 w 277"/>
                  <a:gd name="T77" fmla="*/ 130 h 285"/>
                  <a:gd name="T78" fmla="*/ 143 w 277"/>
                  <a:gd name="T79" fmla="*/ 116 h 285"/>
                  <a:gd name="T80" fmla="*/ 143 w 277"/>
                  <a:gd name="T81" fmla="*/ 116 h 285"/>
                  <a:gd name="T82" fmla="*/ 175 w 277"/>
                  <a:gd name="T83" fmla="*/ 142 h 285"/>
                  <a:gd name="T84" fmla="*/ 175 w 277"/>
                  <a:gd name="T85" fmla="*/ 142 h 285"/>
                  <a:gd name="T86" fmla="*/ 239 w 277"/>
                  <a:gd name="T87" fmla="*/ 99 h 285"/>
                  <a:gd name="T88" fmla="*/ 239 w 277"/>
                  <a:gd name="T89" fmla="*/ 99 h 285"/>
                  <a:gd name="T90" fmla="*/ 259 w 277"/>
                  <a:gd name="T91" fmla="*/ 126 h 285"/>
                  <a:gd name="T92" fmla="*/ 259 w 277"/>
                  <a:gd name="T93" fmla="*/ 126 h 285"/>
                  <a:gd name="T94" fmla="*/ 160 w 277"/>
                  <a:gd name="T95" fmla="*/ 201 h 285"/>
                  <a:gd name="T96" fmla="*/ 160 w 277"/>
                  <a:gd name="T97" fmla="*/ 201 h 285"/>
                  <a:gd name="T98" fmla="*/ 62 w 277"/>
                  <a:gd name="T99" fmla="*/ 277 h 285"/>
                  <a:gd name="T100" fmla="*/ 62 w 277"/>
                  <a:gd name="T101" fmla="*/ 277 h 285"/>
                  <a:gd name="T102" fmla="*/ 38 w 277"/>
                  <a:gd name="T103" fmla="*/ 267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7" h="285">
                    <a:moveTo>
                      <a:pt x="62" y="188"/>
                    </a:moveTo>
                    <a:lnTo>
                      <a:pt x="62" y="188"/>
                    </a:lnTo>
                    <a:cubicBezTo>
                      <a:pt x="63" y="202"/>
                      <a:pt x="64" y="218"/>
                      <a:pt x="66" y="233"/>
                    </a:cubicBezTo>
                    <a:lnTo>
                      <a:pt x="66" y="233"/>
                    </a:lnTo>
                    <a:cubicBezTo>
                      <a:pt x="76" y="223"/>
                      <a:pt x="87" y="214"/>
                      <a:pt x="97" y="205"/>
                    </a:cubicBezTo>
                    <a:lnTo>
                      <a:pt x="97" y="205"/>
                    </a:lnTo>
                    <a:cubicBezTo>
                      <a:pt x="87" y="202"/>
                      <a:pt x="76" y="198"/>
                      <a:pt x="66" y="192"/>
                    </a:cubicBezTo>
                    <a:lnTo>
                      <a:pt x="66" y="192"/>
                    </a:lnTo>
                    <a:cubicBezTo>
                      <a:pt x="64" y="191"/>
                      <a:pt x="63" y="189"/>
                      <a:pt x="62" y="188"/>
                    </a:cubicBezTo>
                    <a:close/>
                    <a:moveTo>
                      <a:pt x="38" y="267"/>
                    </a:moveTo>
                    <a:lnTo>
                      <a:pt x="38" y="267"/>
                    </a:lnTo>
                    <a:cubicBezTo>
                      <a:pt x="34" y="184"/>
                      <a:pt x="29" y="104"/>
                      <a:pt x="4" y="24"/>
                    </a:cubicBezTo>
                    <a:lnTo>
                      <a:pt x="4" y="24"/>
                    </a:lnTo>
                    <a:cubicBezTo>
                      <a:pt x="0" y="11"/>
                      <a:pt x="15" y="0"/>
                      <a:pt x="25" y="8"/>
                    </a:cubicBezTo>
                    <a:lnTo>
                      <a:pt x="25" y="8"/>
                    </a:lnTo>
                    <a:cubicBezTo>
                      <a:pt x="70" y="41"/>
                      <a:pt x="118" y="64"/>
                      <a:pt x="171" y="82"/>
                    </a:cubicBezTo>
                    <a:lnTo>
                      <a:pt x="171" y="82"/>
                    </a:lnTo>
                    <a:cubicBezTo>
                      <a:pt x="183" y="85"/>
                      <a:pt x="176" y="105"/>
                      <a:pt x="164" y="101"/>
                    </a:cubicBezTo>
                    <a:lnTo>
                      <a:pt x="164" y="101"/>
                    </a:lnTo>
                    <a:cubicBezTo>
                      <a:pt x="121" y="88"/>
                      <a:pt x="79" y="71"/>
                      <a:pt x="39" y="47"/>
                    </a:cubicBezTo>
                    <a:lnTo>
                      <a:pt x="39" y="47"/>
                    </a:lnTo>
                    <a:cubicBezTo>
                      <a:pt x="51" y="91"/>
                      <a:pt x="58" y="133"/>
                      <a:pt x="62" y="177"/>
                    </a:cubicBezTo>
                    <a:lnTo>
                      <a:pt x="62" y="177"/>
                    </a:lnTo>
                    <a:cubicBezTo>
                      <a:pt x="63" y="171"/>
                      <a:pt x="70" y="167"/>
                      <a:pt x="75" y="172"/>
                    </a:cubicBezTo>
                    <a:lnTo>
                      <a:pt x="75" y="172"/>
                    </a:lnTo>
                    <a:cubicBezTo>
                      <a:pt x="88" y="179"/>
                      <a:pt x="101" y="185"/>
                      <a:pt x="114" y="189"/>
                    </a:cubicBezTo>
                    <a:lnTo>
                      <a:pt x="114" y="189"/>
                    </a:lnTo>
                    <a:cubicBezTo>
                      <a:pt x="122" y="184"/>
                      <a:pt x="129" y="177"/>
                      <a:pt x="137" y="171"/>
                    </a:cubicBezTo>
                    <a:lnTo>
                      <a:pt x="137" y="171"/>
                    </a:lnTo>
                    <a:cubicBezTo>
                      <a:pt x="122" y="166"/>
                      <a:pt x="109" y="159"/>
                      <a:pt x="93" y="154"/>
                    </a:cubicBezTo>
                    <a:lnTo>
                      <a:pt x="93" y="154"/>
                    </a:lnTo>
                    <a:cubicBezTo>
                      <a:pt x="83" y="150"/>
                      <a:pt x="91" y="133"/>
                      <a:pt x="103" y="137"/>
                    </a:cubicBezTo>
                    <a:lnTo>
                      <a:pt x="103" y="137"/>
                    </a:lnTo>
                    <a:cubicBezTo>
                      <a:pt x="120" y="142"/>
                      <a:pt x="137" y="150"/>
                      <a:pt x="154" y="159"/>
                    </a:cubicBezTo>
                    <a:lnTo>
                      <a:pt x="154" y="159"/>
                    </a:lnTo>
                    <a:cubicBezTo>
                      <a:pt x="155" y="156"/>
                      <a:pt x="158" y="155"/>
                      <a:pt x="160" y="154"/>
                    </a:cubicBezTo>
                    <a:lnTo>
                      <a:pt x="160" y="154"/>
                    </a:lnTo>
                    <a:cubicBezTo>
                      <a:pt x="150" y="146"/>
                      <a:pt x="141" y="139"/>
                      <a:pt x="131" y="130"/>
                    </a:cubicBezTo>
                    <a:lnTo>
                      <a:pt x="131" y="130"/>
                    </a:lnTo>
                    <a:cubicBezTo>
                      <a:pt x="124" y="122"/>
                      <a:pt x="135" y="106"/>
                      <a:pt x="143" y="116"/>
                    </a:cubicBezTo>
                    <a:lnTo>
                      <a:pt x="143" y="116"/>
                    </a:lnTo>
                    <a:cubicBezTo>
                      <a:pt x="154" y="126"/>
                      <a:pt x="163" y="134"/>
                      <a:pt x="175" y="142"/>
                    </a:cubicBezTo>
                    <a:lnTo>
                      <a:pt x="175" y="142"/>
                    </a:lnTo>
                    <a:cubicBezTo>
                      <a:pt x="196" y="126"/>
                      <a:pt x="217" y="112"/>
                      <a:pt x="239" y="99"/>
                    </a:cubicBezTo>
                    <a:lnTo>
                      <a:pt x="239" y="99"/>
                    </a:lnTo>
                    <a:cubicBezTo>
                      <a:pt x="259" y="88"/>
                      <a:pt x="276" y="113"/>
                      <a:pt x="259" y="126"/>
                    </a:cubicBezTo>
                    <a:lnTo>
                      <a:pt x="259" y="126"/>
                    </a:lnTo>
                    <a:cubicBezTo>
                      <a:pt x="227" y="152"/>
                      <a:pt x="193" y="176"/>
                      <a:pt x="160" y="201"/>
                    </a:cubicBezTo>
                    <a:lnTo>
                      <a:pt x="160" y="201"/>
                    </a:lnTo>
                    <a:cubicBezTo>
                      <a:pt x="128" y="226"/>
                      <a:pt x="95" y="252"/>
                      <a:pt x="62" y="277"/>
                    </a:cubicBezTo>
                    <a:lnTo>
                      <a:pt x="62" y="277"/>
                    </a:lnTo>
                    <a:cubicBezTo>
                      <a:pt x="53" y="284"/>
                      <a:pt x="39" y="277"/>
                      <a:pt x="38" y="267"/>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55" name="Freeform 367">
                <a:extLst>
                  <a:ext uri="{FF2B5EF4-FFF2-40B4-BE49-F238E27FC236}">
                    <a16:creationId xmlns:a16="http://schemas.microsoft.com/office/drawing/2014/main" id="{05A076D7-6D2C-D141-AA9C-12ACFF6CF2B9}"/>
                  </a:ext>
                </a:extLst>
              </p:cNvPr>
              <p:cNvSpPr>
                <a:spLocks noChangeArrowheads="1"/>
              </p:cNvSpPr>
              <p:nvPr/>
            </p:nvSpPr>
            <p:spPr bwMode="auto">
              <a:xfrm rot="5400000">
                <a:off x="125811" y="3291946"/>
                <a:ext cx="126989" cy="136515"/>
              </a:xfrm>
              <a:custGeom>
                <a:avLst/>
                <a:gdLst>
                  <a:gd name="T0" fmla="*/ 167 w 268"/>
                  <a:gd name="T1" fmla="*/ 208 h 289"/>
                  <a:gd name="T2" fmla="*/ 167 w 268"/>
                  <a:gd name="T3" fmla="*/ 208 h 289"/>
                  <a:gd name="T4" fmla="*/ 201 w 268"/>
                  <a:gd name="T5" fmla="*/ 238 h 289"/>
                  <a:gd name="T6" fmla="*/ 201 w 268"/>
                  <a:gd name="T7" fmla="*/ 238 h 289"/>
                  <a:gd name="T8" fmla="*/ 204 w 268"/>
                  <a:gd name="T9" fmla="*/ 196 h 289"/>
                  <a:gd name="T10" fmla="*/ 204 w 268"/>
                  <a:gd name="T11" fmla="*/ 196 h 289"/>
                  <a:gd name="T12" fmla="*/ 174 w 268"/>
                  <a:gd name="T13" fmla="*/ 208 h 289"/>
                  <a:gd name="T14" fmla="*/ 174 w 268"/>
                  <a:gd name="T15" fmla="*/ 208 h 289"/>
                  <a:gd name="T16" fmla="*/ 167 w 268"/>
                  <a:gd name="T17" fmla="*/ 208 h 289"/>
                  <a:gd name="T18" fmla="*/ 205 w 268"/>
                  <a:gd name="T19" fmla="*/ 280 h 289"/>
                  <a:gd name="T20" fmla="*/ 205 w 268"/>
                  <a:gd name="T21" fmla="*/ 280 h 289"/>
                  <a:gd name="T22" fmla="*/ 11 w 268"/>
                  <a:gd name="T23" fmla="*/ 131 h 289"/>
                  <a:gd name="T24" fmla="*/ 11 w 268"/>
                  <a:gd name="T25" fmla="*/ 131 h 289"/>
                  <a:gd name="T26" fmla="*/ 15 w 268"/>
                  <a:gd name="T27" fmla="*/ 106 h 289"/>
                  <a:gd name="T28" fmla="*/ 15 w 268"/>
                  <a:gd name="T29" fmla="*/ 106 h 289"/>
                  <a:gd name="T30" fmla="*/ 171 w 268"/>
                  <a:gd name="T31" fmla="*/ 56 h 289"/>
                  <a:gd name="T32" fmla="*/ 171 w 268"/>
                  <a:gd name="T33" fmla="*/ 56 h 289"/>
                  <a:gd name="T34" fmla="*/ 180 w 268"/>
                  <a:gd name="T35" fmla="*/ 75 h 289"/>
                  <a:gd name="T36" fmla="*/ 180 w 268"/>
                  <a:gd name="T37" fmla="*/ 75 h 289"/>
                  <a:gd name="T38" fmla="*/ 54 w 268"/>
                  <a:gd name="T39" fmla="*/ 123 h 289"/>
                  <a:gd name="T40" fmla="*/ 54 w 268"/>
                  <a:gd name="T41" fmla="*/ 123 h 289"/>
                  <a:gd name="T42" fmla="*/ 159 w 268"/>
                  <a:gd name="T43" fmla="*/ 201 h 289"/>
                  <a:gd name="T44" fmla="*/ 159 w 268"/>
                  <a:gd name="T45" fmla="*/ 201 h 289"/>
                  <a:gd name="T46" fmla="*/ 166 w 268"/>
                  <a:gd name="T47" fmla="*/ 187 h 289"/>
                  <a:gd name="T48" fmla="*/ 166 w 268"/>
                  <a:gd name="T49" fmla="*/ 187 h 289"/>
                  <a:gd name="T50" fmla="*/ 207 w 268"/>
                  <a:gd name="T51" fmla="*/ 173 h 289"/>
                  <a:gd name="T52" fmla="*/ 207 w 268"/>
                  <a:gd name="T53" fmla="*/ 173 h 289"/>
                  <a:gd name="T54" fmla="*/ 209 w 268"/>
                  <a:gd name="T55" fmla="*/ 144 h 289"/>
                  <a:gd name="T56" fmla="*/ 209 w 268"/>
                  <a:gd name="T57" fmla="*/ 144 h 289"/>
                  <a:gd name="T58" fmla="*/ 166 w 268"/>
                  <a:gd name="T59" fmla="*/ 162 h 289"/>
                  <a:gd name="T60" fmla="*/ 166 w 268"/>
                  <a:gd name="T61" fmla="*/ 162 h 289"/>
                  <a:gd name="T62" fmla="*/ 161 w 268"/>
                  <a:gd name="T63" fmla="*/ 144 h 289"/>
                  <a:gd name="T64" fmla="*/ 161 w 268"/>
                  <a:gd name="T65" fmla="*/ 144 h 289"/>
                  <a:gd name="T66" fmla="*/ 212 w 268"/>
                  <a:gd name="T67" fmla="*/ 123 h 289"/>
                  <a:gd name="T68" fmla="*/ 212 w 268"/>
                  <a:gd name="T69" fmla="*/ 123 h 289"/>
                  <a:gd name="T70" fmla="*/ 213 w 268"/>
                  <a:gd name="T71" fmla="*/ 115 h 289"/>
                  <a:gd name="T72" fmla="*/ 213 w 268"/>
                  <a:gd name="T73" fmla="*/ 115 h 289"/>
                  <a:gd name="T74" fmla="*/ 176 w 268"/>
                  <a:gd name="T75" fmla="*/ 117 h 289"/>
                  <a:gd name="T76" fmla="*/ 176 w 268"/>
                  <a:gd name="T77" fmla="*/ 117 h 289"/>
                  <a:gd name="T78" fmla="*/ 175 w 268"/>
                  <a:gd name="T79" fmla="*/ 99 h 289"/>
                  <a:gd name="T80" fmla="*/ 175 w 268"/>
                  <a:gd name="T81" fmla="*/ 99 h 289"/>
                  <a:gd name="T82" fmla="*/ 216 w 268"/>
                  <a:gd name="T83" fmla="*/ 96 h 289"/>
                  <a:gd name="T84" fmla="*/ 216 w 268"/>
                  <a:gd name="T85" fmla="*/ 96 h 289"/>
                  <a:gd name="T86" fmla="*/ 232 w 268"/>
                  <a:gd name="T87" fmla="*/ 20 h 289"/>
                  <a:gd name="T88" fmla="*/ 232 w 268"/>
                  <a:gd name="T89" fmla="*/ 20 h 289"/>
                  <a:gd name="T90" fmla="*/ 266 w 268"/>
                  <a:gd name="T91" fmla="*/ 27 h 289"/>
                  <a:gd name="T92" fmla="*/ 266 w 268"/>
                  <a:gd name="T93" fmla="*/ 27 h 289"/>
                  <a:gd name="T94" fmla="*/ 246 w 268"/>
                  <a:gd name="T95" fmla="*/ 149 h 289"/>
                  <a:gd name="T96" fmla="*/ 246 w 268"/>
                  <a:gd name="T97" fmla="*/ 149 h 289"/>
                  <a:gd name="T98" fmla="*/ 230 w 268"/>
                  <a:gd name="T99" fmla="*/ 272 h 289"/>
                  <a:gd name="T100" fmla="*/ 230 w 268"/>
                  <a:gd name="T101" fmla="*/ 272 h 289"/>
                  <a:gd name="T102" fmla="*/ 205 w 268"/>
                  <a:gd name="T103" fmla="*/ 280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68" h="289">
                    <a:moveTo>
                      <a:pt x="167" y="208"/>
                    </a:moveTo>
                    <a:lnTo>
                      <a:pt x="167" y="208"/>
                    </a:lnTo>
                    <a:cubicBezTo>
                      <a:pt x="179" y="219"/>
                      <a:pt x="191" y="228"/>
                      <a:pt x="201" y="238"/>
                    </a:cubicBezTo>
                    <a:lnTo>
                      <a:pt x="201" y="238"/>
                    </a:lnTo>
                    <a:cubicBezTo>
                      <a:pt x="203" y="225"/>
                      <a:pt x="204" y="211"/>
                      <a:pt x="204" y="196"/>
                    </a:cubicBezTo>
                    <a:lnTo>
                      <a:pt x="204" y="196"/>
                    </a:lnTo>
                    <a:cubicBezTo>
                      <a:pt x="195" y="201"/>
                      <a:pt x="184" y="205"/>
                      <a:pt x="174" y="208"/>
                    </a:cubicBezTo>
                    <a:lnTo>
                      <a:pt x="174" y="208"/>
                    </a:lnTo>
                    <a:cubicBezTo>
                      <a:pt x="171" y="208"/>
                      <a:pt x="170" y="208"/>
                      <a:pt x="167" y="208"/>
                    </a:cubicBezTo>
                    <a:close/>
                    <a:moveTo>
                      <a:pt x="205" y="280"/>
                    </a:moveTo>
                    <a:lnTo>
                      <a:pt x="205" y="280"/>
                    </a:lnTo>
                    <a:cubicBezTo>
                      <a:pt x="145" y="225"/>
                      <a:pt x="84" y="170"/>
                      <a:pt x="11" y="131"/>
                    </a:cubicBezTo>
                    <a:lnTo>
                      <a:pt x="11" y="131"/>
                    </a:lnTo>
                    <a:cubicBezTo>
                      <a:pt x="0" y="125"/>
                      <a:pt x="2" y="107"/>
                      <a:pt x="15" y="106"/>
                    </a:cubicBezTo>
                    <a:lnTo>
                      <a:pt x="15" y="106"/>
                    </a:lnTo>
                    <a:cubicBezTo>
                      <a:pt x="70" y="98"/>
                      <a:pt x="121" y="81"/>
                      <a:pt x="171" y="56"/>
                    </a:cubicBezTo>
                    <a:lnTo>
                      <a:pt x="171" y="56"/>
                    </a:lnTo>
                    <a:cubicBezTo>
                      <a:pt x="182" y="50"/>
                      <a:pt x="191" y="69"/>
                      <a:pt x="180" y="75"/>
                    </a:cubicBezTo>
                    <a:lnTo>
                      <a:pt x="180" y="75"/>
                    </a:lnTo>
                    <a:cubicBezTo>
                      <a:pt x="140" y="96"/>
                      <a:pt x="98" y="112"/>
                      <a:pt x="54" y="123"/>
                    </a:cubicBezTo>
                    <a:lnTo>
                      <a:pt x="54" y="123"/>
                    </a:lnTo>
                    <a:cubicBezTo>
                      <a:pt x="91" y="146"/>
                      <a:pt x="126" y="173"/>
                      <a:pt x="159" y="201"/>
                    </a:cubicBezTo>
                    <a:lnTo>
                      <a:pt x="159" y="201"/>
                    </a:lnTo>
                    <a:cubicBezTo>
                      <a:pt x="157" y="195"/>
                      <a:pt x="158" y="188"/>
                      <a:pt x="166" y="187"/>
                    </a:cubicBezTo>
                    <a:lnTo>
                      <a:pt x="166" y="187"/>
                    </a:lnTo>
                    <a:cubicBezTo>
                      <a:pt x="179" y="184"/>
                      <a:pt x="193" y="179"/>
                      <a:pt x="207" y="173"/>
                    </a:cubicBezTo>
                    <a:lnTo>
                      <a:pt x="207" y="173"/>
                    </a:lnTo>
                    <a:cubicBezTo>
                      <a:pt x="207" y="163"/>
                      <a:pt x="208" y="154"/>
                      <a:pt x="209" y="144"/>
                    </a:cubicBezTo>
                    <a:lnTo>
                      <a:pt x="209" y="144"/>
                    </a:lnTo>
                    <a:cubicBezTo>
                      <a:pt x="195" y="149"/>
                      <a:pt x="180" y="155"/>
                      <a:pt x="166" y="162"/>
                    </a:cubicBezTo>
                    <a:lnTo>
                      <a:pt x="166" y="162"/>
                    </a:lnTo>
                    <a:cubicBezTo>
                      <a:pt x="154" y="166"/>
                      <a:pt x="149" y="149"/>
                      <a:pt x="161" y="144"/>
                    </a:cubicBezTo>
                    <a:lnTo>
                      <a:pt x="161" y="144"/>
                    </a:lnTo>
                    <a:cubicBezTo>
                      <a:pt x="176" y="134"/>
                      <a:pt x="193" y="129"/>
                      <a:pt x="212" y="123"/>
                    </a:cubicBezTo>
                    <a:lnTo>
                      <a:pt x="212" y="123"/>
                    </a:lnTo>
                    <a:cubicBezTo>
                      <a:pt x="213" y="120"/>
                      <a:pt x="213" y="117"/>
                      <a:pt x="213" y="115"/>
                    </a:cubicBezTo>
                    <a:lnTo>
                      <a:pt x="213" y="115"/>
                    </a:lnTo>
                    <a:cubicBezTo>
                      <a:pt x="201" y="117"/>
                      <a:pt x="188" y="117"/>
                      <a:pt x="176" y="117"/>
                    </a:cubicBezTo>
                    <a:lnTo>
                      <a:pt x="176" y="117"/>
                    </a:lnTo>
                    <a:cubicBezTo>
                      <a:pt x="165" y="117"/>
                      <a:pt x="163" y="99"/>
                      <a:pt x="175" y="99"/>
                    </a:cubicBezTo>
                    <a:lnTo>
                      <a:pt x="175" y="99"/>
                    </a:lnTo>
                    <a:cubicBezTo>
                      <a:pt x="188" y="99"/>
                      <a:pt x="203" y="99"/>
                      <a:pt x="216" y="96"/>
                    </a:cubicBezTo>
                    <a:lnTo>
                      <a:pt x="216" y="96"/>
                    </a:lnTo>
                    <a:cubicBezTo>
                      <a:pt x="220" y="71"/>
                      <a:pt x="225" y="45"/>
                      <a:pt x="232" y="20"/>
                    </a:cubicBezTo>
                    <a:lnTo>
                      <a:pt x="232" y="20"/>
                    </a:lnTo>
                    <a:cubicBezTo>
                      <a:pt x="237" y="0"/>
                      <a:pt x="267" y="4"/>
                      <a:pt x="266" y="27"/>
                    </a:cubicBezTo>
                    <a:lnTo>
                      <a:pt x="266" y="27"/>
                    </a:lnTo>
                    <a:cubicBezTo>
                      <a:pt x="260" y="67"/>
                      <a:pt x="253" y="108"/>
                      <a:pt x="246" y="149"/>
                    </a:cubicBezTo>
                    <a:lnTo>
                      <a:pt x="246" y="149"/>
                    </a:lnTo>
                    <a:cubicBezTo>
                      <a:pt x="241" y="191"/>
                      <a:pt x="236" y="232"/>
                      <a:pt x="230" y="272"/>
                    </a:cubicBezTo>
                    <a:lnTo>
                      <a:pt x="230" y="272"/>
                    </a:lnTo>
                    <a:cubicBezTo>
                      <a:pt x="228" y="283"/>
                      <a:pt x="213" y="288"/>
                      <a:pt x="205" y="280"/>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56" name="Freeform 368">
                <a:extLst>
                  <a:ext uri="{FF2B5EF4-FFF2-40B4-BE49-F238E27FC236}">
                    <a16:creationId xmlns:a16="http://schemas.microsoft.com/office/drawing/2014/main" id="{E7A6B94E-2B49-F746-AE55-91768C4CB74E}"/>
                  </a:ext>
                </a:extLst>
              </p:cNvPr>
              <p:cNvSpPr>
                <a:spLocks noChangeArrowheads="1"/>
              </p:cNvSpPr>
              <p:nvPr/>
            </p:nvSpPr>
            <p:spPr bwMode="auto">
              <a:xfrm rot="5400000">
                <a:off x="125811" y="3085588"/>
                <a:ext cx="126989" cy="136515"/>
              </a:xfrm>
              <a:custGeom>
                <a:avLst/>
                <a:gdLst>
                  <a:gd name="T0" fmla="*/ 175 w 271"/>
                  <a:gd name="T1" fmla="*/ 194 h 291"/>
                  <a:gd name="T2" fmla="*/ 175 w 271"/>
                  <a:gd name="T3" fmla="*/ 194 h 291"/>
                  <a:gd name="T4" fmla="*/ 218 w 271"/>
                  <a:gd name="T5" fmla="*/ 182 h 291"/>
                  <a:gd name="T6" fmla="*/ 218 w 271"/>
                  <a:gd name="T7" fmla="*/ 182 h 291"/>
                  <a:gd name="T8" fmla="*/ 185 w 271"/>
                  <a:gd name="T9" fmla="*/ 157 h 291"/>
                  <a:gd name="T10" fmla="*/ 185 w 271"/>
                  <a:gd name="T11" fmla="*/ 157 h 291"/>
                  <a:gd name="T12" fmla="*/ 177 w 271"/>
                  <a:gd name="T13" fmla="*/ 190 h 291"/>
                  <a:gd name="T14" fmla="*/ 177 w 271"/>
                  <a:gd name="T15" fmla="*/ 190 h 291"/>
                  <a:gd name="T16" fmla="*/ 175 w 271"/>
                  <a:gd name="T17" fmla="*/ 194 h 291"/>
                  <a:gd name="T18" fmla="*/ 256 w 271"/>
                  <a:gd name="T19" fmla="*/ 202 h 291"/>
                  <a:gd name="T20" fmla="*/ 256 w 271"/>
                  <a:gd name="T21" fmla="*/ 202 h 291"/>
                  <a:gd name="T22" fmla="*/ 25 w 271"/>
                  <a:gd name="T23" fmla="*/ 284 h 291"/>
                  <a:gd name="T24" fmla="*/ 25 w 271"/>
                  <a:gd name="T25" fmla="*/ 284 h 291"/>
                  <a:gd name="T26" fmla="*/ 5 w 271"/>
                  <a:gd name="T27" fmla="*/ 267 h 291"/>
                  <a:gd name="T28" fmla="*/ 5 w 271"/>
                  <a:gd name="T29" fmla="*/ 267 h 291"/>
                  <a:gd name="T30" fmla="*/ 47 w 271"/>
                  <a:gd name="T31" fmla="*/ 109 h 291"/>
                  <a:gd name="T32" fmla="*/ 47 w 271"/>
                  <a:gd name="T33" fmla="*/ 109 h 291"/>
                  <a:gd name="T34" fmla="*/ 69 w 271"/>
                  <a:gd name="T35" fmla="*/ 111 h 291"/>
                  <a:gd name="T36" fmla="*/ 69 w 271"/>
                  <a:gd name="T37" fmla="*/ 111 h 291"/>
                  <a:gd name="T38" fmla="*/ 42 w 271"/>
                  <a:gd name="T39" fmla="*/ 244 h 291"/>
                  <a:gd name="T40" fmla="*/ 42 w 271"/>
                  <a:gd name="T41" fmla="*/ 244 h 291"/>
                  <a:gd name="T42" fmla="*/ 164 w 271"/>
                  <a:gd name="T43" fmla="*/ 198 h 291"/>
                  <a:gd name="T44" fmla="*/ 164 w 271"/>
                  <a:gd name="T45" fmla="*/ 198 h 291"/>
                  <a:gd name="T46" fmla="*/ 156 w 271"/>
                  <a:gd name="T47" fmla="*/ 185 h 291"/>
                  <a:gd name="T48" fmla="*/ 156 w 271"/>
                  <a:gd name="T49" fmla="*/ 185 h 291"/>
                  <a:gd name="T50" fmla="*/ 165 w 271"/>
                  <a:gd name="T51" fmla="*/ 143 h 291"/>
                  <a:gd name="T52" fmla="*/ 165 w 271"/>
                  <a:gd name="T53" fmla="*/ 143 h 291"/>
                  <a:gd name="T54" fmla="*/ 143 w 271"/>
                  <a:gd name="T55" fmla="*/ 125 h 291"/>
                  <a:gd name="T56" fmla="*/ 143 w 271"/>
                  <a:gd name="T57" fmla="*/ 125 h 291"/>
                  <a:gd name="T58" fmla="*/ 135 w 271"/>
                  <a:gd name="T59" fmla="*/ 171 h 291"/>
                  <a:gd name="T60" fmla="*/ 135 w 271"/>
                  <a:gd name="T61" fmla="*/ 171 h 291"/>
                  <a:gd name="T62" fmla="*/ 115 w 271"/>
                  <a:gd name="T63" fmla="*/ 165 h 291"/>
                  <a:gd name="T64" fmla="*/ 115 w 271"/>
                  <a:gd name="T65" fmla="*/ 165 h 291"/>
                  <a:gd name="T66" fmla="*/ 127 w 271"/>
                  <a:gd name="T67" fmla="*/ 111 h 291"/>
                  <a:gd name="T68" fmla="*/ 127 w 271"/>
                  <a:gd name="T69" fmla="*/ 111 h 291"/>
                  <a:gd name="T70" fmla="*/ 121 w 271"/>
                  <a:gd name="T71" fmla="*/ 106 h 291"/>
                  <a:gd name="T72" fmla="*/ 121 w 271"/>
                  <a:gd name="T73" fmla="*/ 106 h 291"/>
                  <a:gd name="T74" fmla="*/ 104 w 271"/>
                  <a:gd name="T75" fmla="*/ 138 h 291"/>
                  <a:gd name="T76" fmla="*/ 104 w 271"/>
                  <a:gd name="T77" fmla="*/ 138 h 291"/>
                  <a:gd name="T78" fmla="*/ 86 w 271"/>
                  <a:gd name="T79" fmla="*/ 130 h 291"/>
                  <a:gd name="T80" fmla="*/ 86 w 271"/>
                  <a:gd name="T81" fmla="*/ 130 h 291"/>
                  <a:gd name="T82" fmla="*/ 108 w 271"/>
                  <a:gd name="T83" fmla="*/ 93 h 291"/>
                  <a:gd name="T84" fmla="*/ 108 w 271"/>
                  <a:gd name="T85" fmla="*/ 93 h 291"/>
                  <a:gd name="T86" fmla="*/ 52 w 271"/>
                  <a:gd name="T87" fmla="*/ 39 h 291"/>
                  <a:gd name="T88" fmla="*/ 52 w 271"/>
                  <a:gd name="T89" fmla="*/ 39 h 291"/>
                  <a:gd name="T90" fmla="*/ 73 w 271"/>
                  <a:gd name="T91" fmla="*/ 14 h 291"/>
                  <a:gd name="T92" fmla="*/ 73 w 271"/>
                  <a:gd name="T93" fmla="*/ 14 h 291"/>
                  <a:gd name="T94" fmla="*/ 167 w 271"/>
                  <a:gd name="T95" fmla="*/ 97 h 291"/>
                  <a:gd name="T96" fmla="*/ 167 w 271"/>
                  <a:gd name="T97" fmla="*/ 97 h 291"/>
                  <a:gd name="T98" fmla="*/ 261 w 271"/>
                  <a:gd name="T99" fmla="*/ 177 h 291"/>
                  <a:gd name="T100" fmla="*/ 261 w 271"/>
                  <a:gd name="T101" fmla="*/ 177 h 291"/>
                  <a:gd name="T102" fmla="*/ 256 w 271"/>
                  <a:gd name="T103" fmla="*/ 202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1" h="291">
                    <a:moveTo>
                      <a:pt x="175" y="194"/>
                    </a:moveTo>
                    <a:lnTo>
                      <a:pt x="175" y="194"/>
                    </a:lnTo>
                    <a:cubicBezTo>
                      <a:pt x="189" y="190"/>
                      <a:pt x="203" y="186"/>
                      <a:pt x="218" y="182"/>
                    </a:cubicBezTo>
                    <a:lnTo>
                      <a:pt x="218" y="182"/>
                    </a:lnTo>
                    <a:cubicBezTo>
                      <a:pt x="206" y="175"/>
                      <a:pt x="196" y="167"/>
                      <a:pt x="185" y="157"/>
                    </a:cubicBezTo>
                    <a:lnTo>
                      <a:pt x="185" y="157"/>
                    </a:lnTo>
                    <a:cubicBezTo>
                      <a:pt x="184" y="168"/>
                      <a:pt x="181" y="180"/>
                      <a:pt x="177" y="190"/>
                    </a:cubicBezTo>
                    <a:lnTo>
                      <a:pt x="177" y="190"/>
                    </a:lnTo>
                    <a:cubicBezTo>
                      <a:pt x="177" y="192"/>
                      <a:pt x="175" y="193"/>
                      <a:pt x="175" y="194"/>
                    </a:cubicBezTo>
                    <a:close/>
                    <a:moveTo>
                      <a:pt x="256" y="202"/>
                    </a:moveTo>
                    <a:lnTo>
                      <a:pt x="256" y="202"/>
                    </a:lnTo>
                    <a:cubicBezTo>
                      <a:pt x="176" y="223"/>
                      <a:pt x="98" y="244"/>
                      <a:pt x="25" y="284"/>
                    </a:cubicBezTo>
                    <a:lnTo>
                      <a:pt x="25" y="284"/>
                    </a:lnTo>
                    <a:cubicBezTo>
                      <a:pt x="13" y="290"/>
                      <a:pt x="0" y="278"/>
                      <a:pt x="5" y="267"/>
                    </a:cubicBezTo>
                    <a:lnTo>
                      <a:pt x="5" y="267"/>
                    </a:lnTo>
                    <a:cubicBezTo>
                      <a:pt x="29" y="217"/>
                      <a:pt x="42" y="164"/>
                      <a:pt x="47" y="109"/>
                    </a:cubicBezTo>
                    <a:lnTo>
                      <a:pt x="47" y="109"/>
                    </a:lnTo>
                    <a:cubicBezTo>
                      <a:pt x="50" y="97"/>
                      <a:pt x="71" y="98"/>
                      <a:pt x="69" y="111"/>
                    </a:cubicBezTo>
                    <a:lnTo>
                      <a:pt x="69" y="111"/>
                    </a:lnTo>
                    <a:cubicBezTo>
                      <a:pt x="65" y="157"/>
                      <a:pt x="55" y="202"/>
                      <a:pt x="42" y="244"/>
                    </a:cubicBezTo>
                    <a:lnTo>
                      <a:pt x="42" y="244"/>
                    </a:lnTo>
                    <a:cubicBezTo>
                      <a:pt x="80" y="224"/>
                      <a:pt x="122" y="210"/>
                      <a:pt x="164" y="198"/>
                    </a:cubicBezTo>
                    <a:lnTo>
                      <a:pt x="164" y="198"/>
                    </a:lnTo>
                    <a:cubicBezTo>
                      <a:pt x="159" y="197"/>
                      <a:pt x="152" y="193"/>
                      <a:pt x="156" y="185"/>
                    </a:cubicBezTo>
                    <a:lnTo>
                      <a:pt x="156" y="185"/>
                    </a:lnTo>
                    <a:cubicBezTo>
                      <a:pt x="160" y="172"/>
                      <a:pt x="164" y="157"/>
                      <a:pt x="165" y="143"/>
                    </a:cubicBezTo>
                    <a:lnTo>
                      <a:pt x="165" y="143"/>
                    </a:lnTo>
                    <a:cubicBezTo>
                      <a:pt x="159" y="136"/>
                      <a:pt x="151" y="131"/>
                      <a:pt x="143" y="125"/>
                    </a:cubicBezTo>
                    <a:lnTo>
                      <a:pt x="143" y="125"/>
                    </a:lnTo>
                    <a:cubicBezTo>
                      <a:pt x="139" y="140"/>
                      <a:pt x="138" y="156"/>
                      <a:pt x="135" y="171"/>
                    </a:cubicBezTo>
                    <a:lnTo>
                      <a:pt x="135" y="171"/>
                    </a:lnTo>
                    <a:cubicBezTo>
                      <a:pt x="132" y="184"/>
                      <a:pt x="114" y="177"/>
                      <a:pt x="115" y="165"/>
                    </a:cubicBezTo>
                    <a:lnTo>
                      <a:pt x="115" y="165"/>
                    </a:lnTo>
                    <a:cubicBezTo>
                      <a:pt x="118" y="148"/>
                      <a:pt x="122" y="130"/>
                      <a:pt x="127" y="111"/>
                    </a:cubicBezTo>
                    <a:lnTo>
                      <a:pt x="127" y="111"/>
                    </a:lnTo>
                    <a:cubicBezTo>
                      <a:pt x="125" y="110"/>
                      <a:pt x="122" y="108"/>
                      <a:pt x="121" y="106"/>
                    </a:cubicBezTo>
                    <a:lnTo>
                      <a:pt x="121" y="106"/>
                    </a:lnTo>
                    <a:cubicBezTo>
                      <a:pt x="115" y="117"/>
                      <a:pt x="110" y="127"/>
                      <a:pt x="104" y="138"/>
                    </a:cubicBezTo>
                    <a:lnTo>
                      <a:pt x="104" y="138"/>
                    </a:lnTo>
                    <a:cubicBezTo>
                      <a:pt x="97" y="148"/>
                      <a:pt x="80" y="139"/>
                      <a:pt x="86" y="130"/>
                    </a:cubicBezTo>
                    <a:lnTo>
                      <a:pt x="86" y="130"/>
                    </a:lnTo>
                    <a:cubicBezTo>
                      <a:pt x="94" y="118"/>
                      <a:pt x="102" y="106"/>
                      <a:pt x="108" y="93"/>
                    </a:cubicBezTo>
                    <a:lnTo>
                      <a:pt x="108" y="93"/>
                    </a:lnTo>
                    <a:cubicBezTo>
                      <a:pt x="86" y="76"/>
                      <a:pt x="68" y="58"/>
                      <a:pt x="52" y="39"/>
                    </a:cubicBezTo>
                    <a:lnTo>
                      <a:pt x="52" y="39"/>
                    </a:lnTo>
                    <a:cubicBezTo>
                      <a:pt x="37" y="22"/>
                      <a:pt x="58" y="0"/>
                      <a:pt x="73" y="14"/>
                    </a:cubicBezTo>
                    <a:lnTo>
                      <a:pt x="73" y="14"/>
                    </a:lnTo>
                    <a:cubicBezTo>
                      <a:pt x="106" y="41"/>
                      <a:pt x="136" y="69"/>
                      <a:pt x="167" y="97"/>
                    </a:cubicBezTo>
                    <a:lnTo>
                      <a:pt x="167" y="97"/>
                    </a:lnTo>
                    <a:cubicBezTo>
                      <a:pt x="199" y="123"/>
                      <a:pt x="231" y="150"/>
                      <a:pt x="261" y="177"/>
                    </a:cubicBezTo>
                    <a:lnTo>
                      <a:pt x="261" y="177"/>
                    </a:lnTo>
                    <a:cubicBezTo>
                      <a:pt x="270" y="185"/>
                      <a:pt x="266" y="200"/>
                      <a:pt x="256" y="202"/>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57" name="Freeform 369">
                <a:extLst>
                  <a:ext uri="{FF2B5EF4-FFF2-40B4-BE49-F238E27FC236}">
                    <a16:creationId xmlns:a16="http://schemas.microsoft.com/office/drawing/2014/main" id="{60695AC3-4811-974E-829F-382647EF637D}"/>
                  </a:ext>
                </a:extLst>
              </p:cNvPr>
              <p:cNvSpPr>
                <a:spLocks noChangeArrowheads="1"/>
              </p:cNvSpPr>
              <p:nvPr/>
            </p:nvSpPr>
            <p:spPr bwMode="auto">
              <a:xfrm rot="5400000">
                <a:off x="132160" y="4868200"/>
                <a:ext cx="134926" cy="125404"/>
              </a:xfrm>
              <a:custGeom>
                <a:avLst/>
                <a:gdLst>
                  <a:gd name="T0" fmla="*/ 191 w 287"/>
                  <a:gd name="T1" fmla="*/ 221 h 265"/>
                  <a:gd name="T2" fmla="*/ 191 w 287"/>
                  <a:gd name="T3" fmla="*/ 221 h 265"/>
                  <a:gd name="T4" fmla="*/ 236 w 287"/>
                  <a:gd name="T5" fmla="*/ 222 h 265"/>
                  <a:gd name="T6" fmla="*/ 236 w 287"/>
                  <a:gd name="T7" fmla="*/ 222 h 265"/>
                  <a:gd name="T8" fmla="*/ 212 w 287"/>
                  <a:gd name="T9" fmla="*/ 188 h 265"/>
                  <a:gd name="T10" fmla="*/ 212 w 287"/>
                  <a:gd name="T11" fmla="*/ 188 h 265"/>
                  <a:gd name="T12" fmla="*/ 195 w 287"/>
                  <a:gd name="T13" fmla="*/ 217 h 265"/>
                  <a:gd name="T14" fmla="*/ 195 w 287"/>
                  <a:gd name="T15" fmla="*/ 217 h 265"/>
                  <a:gd name="T16" fmla="*/ 191 w 287"/>
                  <a:gd name="T17" fmla="*/ 221 h 265"/>
                  <a:gd name="T18" fmla="*/ 268 w 287"/>
                  <a:gd name="T19" fmla="*/ 253 h 265"/>
                  <a:gd name="T20" fmla="*/ 268 w 287"/>
                  <a:gd name="T21" fmla="*/ 253 h 265"/>
                  <a:gd name="T22" fmla="*/ 22 w 287"/>
                  <a:gd name="T23" fmla="*/ 262 h 265"/>
                  <a:gd name="T24" fmla="*/ 22 w 287"/>
                  <a:gd name="T25" fmla="*/ 262 h 265"/>
                  <a:gd name="T26" fmla="*/ 9 w 287"/>
                  <a:gd name="T27" fmla="*/ 239 h 265"/>
                  <a:gd name="T28" fmla="*/ 9 w 287"/>
                  <a:gd name="T29" fmla="*/ 239 h 265"/>
                  <a:gd name="T30" fmla="*/ 97 w 287"/>
                  <a:gd name="T31" fmla="*/ 103 h 265"/>
                  <a:gd name="T32" fmla="*/ 97 w 287"/>
                  <a:gd name="T33" fmla="*/ 103 h 265"/>
                  <a:gd name="T34" fmla="*/ 116 w 287"/>
                  <a:gd name="T35" fmla="*/ 111 h 265"/>
                  <a:gd name="T36" fmla="*/ 116 w 287"/>
                  <a:gd name="T37" fmla="*/ 111 h 265"/>
                  <a:gd name="T38" fmla="*/ 49 w 287"/>
                  <a:gd name="T39" fmla="*/ 229 h 265"/>
                  <a:gd name="T40" fmla="*/ 49 w 287"/>
                  <a:gd name="T41" fmla="*/ 229 h 265"/>
                  <a:gd name="T42" fmla="*/ 181 w 287"/>
                  <a:gd name="T43" fmla="*/ 221 h 265"/>
                  <a:gd name="T44" fmla="*/ 181 w 287"/>
                  <a:gd name="T45" fmla="*/ 221 h 265"/>
                  <a:gd name="T46" fmla="*/ 177 w 287"/>
                  <a:gd name="T47" fmla="*/ 205 h 265"/>
                  <a:gd name="T48" fmla="*/ 177 w 287"/>
                  <a:gd name="T49" fmla="*/ 205 h 265"/>
                  <a:gd name="T50" fmla="*/ 199 w 287"/>
                  <a:gd name="T51" fmla="*/ 170 h 265"/>
                  <a:gd name="T52" fmla="*/ 199 w 287"/>
                  <a:gd name="T53" fmla="*/ 170 h 265"/>
                  <a:gd name="T54" fmla="*/ 182 w 287"/>
                  <a:gd name="T55" fmla="*/ 145 h 265"/>
                  <a:gd name="T56" fmla="*/ 182 w 287"/>
                  <a:gd name="T57" fmla="*/ 145 h 265"/>
                  <a:gd name="T58" fmla="*/ 161 w 287"/>
                  <a:gd name="T59" fmla="*/ 185 h 265"/>
                  <a:gd name="T60" fmla="*/ 161 w 287"/>
                  <a:gd name="T61" fmla="*/ 185 h 265"/>
                  <a:gd name="T62" fmla="*/ 144 w 287"/>
                  <a:gd name="T63" fmla="*/ 176 h 265"/>
                  <a:gd name="T64" fmla="*/ 144 w 287"/>
                  <a:gd name="T65" fmla="*/ 176 h 265"/>
                  <a:gd name="T66" fmla="*/ 170 w 287"/>
                  <a:gd name="T67" fmla="*/ 128 h 265"/>
                  <a:gd name="T68" fmla="*/ 170 w 287"/>
                  <a:gd name="T69" fmla="*/ 128 h 265"/>
                  <a:gd name="T70" fmla="*/ 166 w 287"/>
                  <a:gd name="T71" fmla="*/ 120 h 265"/>
                  <a:gd name="T72" fmla="*/ 166 w 287"/>
                  <a:gd name="T73" fmla="*/ 120 h 265"/>
                  <a:gd name="T74" fmla="*/ 141 w 287"/>
                  <a:gd name="T75" fmla="*/ 146 h 265"/>
                  <a:gd name="T76" fmla="*/ 141 w 287"/>
                  <a:gd name="T77" fmla="*/ 146 h 265"/>
                  <a:gd name="T78" fmla="*/ 128 w 287"/>
                  <a:gd name="T79" fmla="*/ 132 h 265"/>
                  <a:gd name="T80" fmla="*/ 128 w 287"/>
                  <a:gd name="T81" fmla="*/ 132 h 265"/>
                  <a:gd name="T82" fmla="*/ 157 w 287"/>
                  <a:gd name="T83" fmla="*/ 104 h 265"/>
                  <a:gd name="T84" fmla="*/ 157 w 287"/>
                  <a:gd name="T85" fmla="*/ 104 h 265"/>
                  <a:gd name="T86" fmla="*/ 120 w 287"/>
                  <a:gd name="T87" fmla="*/ 36 h 265"/>
                  <a:gd name="T88" fmla="*/ 120 w 287"/>
                  <a:gd name="T89" fmla="*/ 36 h 265"/>
                  <a:gd name="T90" fmla="*/ 149 w 287"/>
                  <a:gd name="T91" fmla="*/ 19 h 265"/>
                  <a:gd name="T92" fmla="*/ 149 w 287"/>
                  <a:gd name="T93" fmla="*/ 19 h 265"/>
                  <a:gd name="T94" fmla="*/ 214 w 287"/>
                  <a:gd name="T95" fmla="*/ 125 h 265"/>
                  <a:gd name="T96" fmla="*/ 214 w 287"/>
                  <a:gd name="T97" fmla="*/ 125 h 265"/>
                  <a:gd name="T98" fmla="*/ 281 w 287"/>
                  <a:gd name="T99" fmla="*/ 230 h 265"/>
                  <a:gd name="T100" fmla="*/ 281 w 287"/>
                  <a:gd name="T101" fmla="*/ 230 h 265"/>
                  <a:gd name="T102" fmla="*/ 268 w 287"/>
                  <a:gd name="T103" fmla="*/ 253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7" h="265">
                    <a:moveTo>
                      <a:pt x="191" y="221"/>
                    </a:moveTo>
                    <a:lnTo>
                      <a:pt x="191" y="221"/>
                    </a:lnTo>
                    <a:cubicBezTo>
                      <a:pt x="207" y="221"/>
                      <a:pt x="222" y="221"/>
                      <a:pt x="236" y="222"/>
                    </a:cubicBezTo>
                    <a:lnTo>
                      <a:pt x="236" y="222"/>
                    </a:lnTo>
                    <a:cubicBezTo>
                      <a:pt x="229" y="210"/>
                      <a:pt x="220" y="200"/>
                      <a:pt x="212" y="188"/>
                    </a:cubicBezTo>
                    <a:lnTo>
                      <a:pt x="212" y="188"/>
                    </a:lnTo>
                    <a:cubicBezTo>
                      <a:pt x="208" y="199"/>
                      <a:pt x="203" y="208"/>
                      <a:pt x="195" y="217"/>
                    </a:cubicBezTo>
                    <a:lnTo>
                      <a:pt x="195" y="217"/>
                    </a:lnTo>
                    <a:cubicBezTo>
                      <a:pt x="194" y="218"/>
                      <a:pt x="194" y="221"/>
                      <a:pt x="191" y="221"/>
                    </a:cubicBezTo>
                    <a:close/>
                    <a:moveTo>
                      <a:pt x="268" y="253"/>
                    </a:moveTo>
                    <a:lnTo>
                      <a:pt x="268" y="253"/>
                    </a:lnTo>
                    <a:cubicBezTo>
                      <a:pt x="185" y="249"/>
                      <a:pt x="103" y="245"/>
                      <a:pt x="22" y="262"/>
                    </a:cubicBezTo>
                    <a:lnTo>
                      <a:pt x="22" y="262"/>
                    </a:lnTo>
                    <a:cubicBezTo>
                      <a:pt x="9" y="264"/>
                      <a:pt x="0" y="250"/>
                      <a:pt x="9" y="239"/>
                    </a:cubicBezTo>
                    <a:lnTo>
                      <a:pt x="9" y="239"/>
                    </a:lnTo>
                    <a:cubicBezTo>
                      <a:pt x="47" y="200"/>
                      <a:pt x="74" y="153"/>
                      <a:pt x="97" y="103"/>
                    </a:cubicBezTo>
                    <a:lnTo>
                      <a:pt x="97" y="103"/>
                    </a:lnTo>
                    <a:cubicBezTo>
                      <a:pt x="101" y="91"/>
                      <a:pt x="120" y="99"/>
                      <a:pt x="116" y="111"/>
                    </a:cubicBezTo>
                    <a:lnTo>
                      <a:pt x="116" y="111"/>
                    </a:lnTo>
                    <a:cubicBezTo>
                      <a:pt x="98" y="153"/>
                      <a:pt x="76" y="192"/>
                      <a:pt x="49" y="229"/>
                    </a:cubicBezTo>
                    <a:lnTo>
                      <a:pt x="49" y="229"/>
                    </a:lnTo>
                    <a:cubicBezTo>
                      <a:pt x="93" y="222"/>
                      <a:pt x="137" y="221"/>
                      <a:pt x="181" y="221"/>
                    </a:cubicBezTo>
                    <a:lnTo>
                      <a:pt x="181" y="221"/>
                    </a:lnTo>
                    <a:cubicBezTo>
                      <a:pt x="174" y="218"/>
                      <a:pt x="172" y="212"/>
                      <a:pt x="177" y="205"/>
                    </a:cubicBezTo>
                    <a:lnTo>
                      <a:pt x="177" y="205"/>
                    </a:lnTo>
                    <a:cubicBezTo>
                      <a:pt x="185" y="195"/>
                      <a:pt x="193" y="183"/>
                      <a:pt x="199" y="170"/>
                    </a:cubicBezTo>
                    <a:lnTo>
                      <a:pt x="199" y="170"/>
                    </a:lnTo>
                    <a:cubicBezTo>
                      <a:pt x="194" y="161"/>
                      <a:pt x="187" y="153"/>
                      <a:pt x="182" y="145"/>
                    </a:cubicBezTo>
                    <a:lnTo>
                      <a:pt x="182" y="145"/>
                    </a:lnTo>
                    <a:cubicBezTo>
                      <a:pt x="174" y="158"/>
                      <a:pt x="168" y="172"/>
                      <a:pt x="161" y="185"/>
                    </a:cubicBezTo>
                    <a:lnTo>
                      <a:pt x="161" y="185"/>
                    </a:lnTo>
                    <a:cubicBezTo>
                      <a:pt x="155" y="197"/>
                      <a:pt x="140" y="187"/>
                      <a:pt x="144" y="176"/>
                    </a:cubicBezTo>
                    <a:lnTo>
                      <a:pt x="144" y="176"/>
                    </a:lnTo>
                    <a:cubicBezTo>
                      <a:pt x="152" y="159"/>
                      <a:pt x="161" y="143"/>
                      <a:pt x="170" y="128"/>
                    </a:cubicBezTo>
                    <a:lnTo>
                      <a:pt x="170" y="128"/>
                    </a:lnTo>
                    <a:cubicBezTo>
                      <a:pt x="169" y="125"/>
                      <a:pt x="168" y="122"/>
                      <a:pt x="166" y="120"/>
                    </a:cubicBezTo>
                    <a:lnTo>
                      <a:pt x="166" y="120"/>
                    </a:lnTo>
                    <a:cubicBezTo>
                      <a:pt x="159" y="129"/>
                      <a:pt x="151" y="138"/>
                      <a:pt x="141" y="146"/>
                    </a:cubicBezTo>
                    <a:lnTo>
                      <a:pt x="141" y="146"/>
                    </a:lnTo>
                    <a:cubicBezTo>
                      <a:pt x="132" y="154"/>
                      <a:pt x="118" y="140"/>
                      <a:pt x="128" y="132"/>
                    </a:cubicBezTo>
                    <a:lnTo>
                      <a:pt x="128" y="132"/>
                    </a:lnTo>
                    <a:cubicBezTo>
                      <a:pt x="139" y="124"/>
                      <a:pt x="148" y="115"/>
                      <a:pt x="157" y="104"/>
                    </a:cubicBezTo>
                    <a:lnTo>
                      <a:pt x="157" y="104"/>
                    </a:lnTo>
                    <a:cubicBezTo>
                      <a:pt x="144" y="82"/>
                      <a:pt x="132" y="59"/>
                      <a:pt x="120" y="36"/>
                    </a:cubicBezTo>
                    <a:lnTo>
                      <a:pt x="120" y="36"/>
                    </a:lnTo>
                    <a:cubicBezTo>
                      <a:pt x="111" y="16"/>
                      <a:pt x="137" y="0"/>
                      <a:pt x="149" y="19"/>
                    </a:cubicBezTo>
                    <a:lnTo>
                      <a:pt x="149" y="19"/>
                    </a:lnTo>
                    <a:cubicBezTo>
                      <a:pt x="173" y="53"/>
                      <a:pt x="193" y="90"/>
                      <a:pt x="214" y="125"/>
                    </a:cubicBezTo>
                    <a:lnTo>
                      <a:pt x="214" y="125"/>
                    </a:lnTo>
                    <a:cubicBezTo>
                      <a:pt x="236" y="161"/>
                      <a:pt x="258" y="195"/>
                      <a:pt x="281" y="230"/>
                    </a:cubicBezTo>
                    <a:lnTo>
                      <a:pt x="281" y="230"/>
                    </a:lnTo>
                    <a:cubicBezTo>
                      <a:pt x="286" y="239"/>
                      <a:pt x="278" y="253"/>
                      <a:pt x="268" y="253"/>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58" name="Freeform 370">
                <a:extLst>
                  <a:ext uri="{FF2B5EF4-FFF2-40B4-BE49-F238E27FC236}">
                    <a16:creationId xmlns:a16="http://schemas.microsoft.com/office/drawing/2014/main" id="{F5B0B573-D5C2-6C4A-8FEC-B0807416891D}"/>
                  </a:ext>
                </a:extLst>
              </p:cNvPr>
              <p:cNvSpPr>
                <a:spLocks noChangeArrowheads="1"/>
              </p:cNvSpPr>
              <p:nvPr/>
            </p:nvSpPr>
            <p:spPr bwMode="auto">
              <a:xfrm rot="5400000">
                <a:off x="127399" y="5549179"/>
                <a:ext cx="120640" cy="136515"/>
              </a:xfrm>
              <a:custGeom>
                <a:avLst/>
                <a:gdLst>
                  <a:gd name="T0" fmla="*/ 78 w 256"/>
                  <a:gd name="T1" fmla="*/ 76 h 291"/>
                  <a:gd name="T2" fmla="*/ 78 w 256"/>
                  <a:gd name="T3" fmla="*/ 76 h 291"/>
                  <a:gd name="T4" fmla="*/ 42 w 256"/>
                  <a:gd name="T5" fmla="*/ 50 h 291"/>
                  <a:gd name="T6" fmla="*/ 42 w 256"/>
                  <a:gd name="T7" fmla="*/ 50 h 291"/>
                  <a:gd name="T8" fmla="*/ 43 w 256"/>
                  <a:gd name="T9" fmla="*/ 90 h 291"/>
                  <a:gd name="T10" fmla="*/ 43 w 256"/>
                  <a:gd name="T11" fmla="*/ 90 h 291"/>
                  <a:gd name="T12" fmla="*/ 73 w 256"/>
                  <a:gd name="T13" fmla="*/ 76 h 291"/>
                  <a:gd name="T14" fmla="*/ 73 w 256"/>
                  <a:gd name="T15" fmla="*/ 76 h 291"/>
                  <a:gd name="T16" fmla="*/ 78 w 256"/>
                  <a:gd name="T17" fmla="*/ 76 h 291"/>
                  <a:gd name="T18" fmla="*/ 34 w 256"/>
                  <a:gd name="T19" fmla="*/ 8 h 291"/>
                  <a:gd name="T20" fmla="*/ 34 w 256"/>
                  <a:gd name="T21" fmla="*/ 8 h 291"/>
                  <a:gd name="T22" fmla="*/ 243 w 256"/>
                  <a:gd name="T23" fmla="*/ 138 h 291"/>
                  <a:gd name="T24" fmla="*/ 243 w 256"/>
                  <a:gd name="T25" fmla="*/ 138 h 291"/>
                  <a:gd name="T26" fmla="*/ 240 w 256"/>
                  <a:gd name="T27" fmla="*/ 163 h 291"/>
                  <a:gd name="T28" fmla="*/ 240 w 256"/>
                  <a:gd name="T29" fmla="*/ 163 h 291"/>
                  <a:gd name="T30" fmla="*/ 90 w 256"/>
                  <a:gd name="T31" fmla="*/ 228 h 291"/>
                  <a:gd name="T32" fmla="*/ 90 w 256"/>
                  <a:gd name="T33" fmla="*/ 228 h 291"/>
                  <a:gd name="T34" fmla="*/ 78 w 256"/>
                  <a:gd name="T35" fmla="*/ 210 h 291"/>
                  <a:gd name="T36" fmla="*/ 78 w 256"/>
                  <a:gd name="T37" fmla="*/ 210 h 291"/>
                  <a:gd name="T38" fmla="*/ 201 w 256"/>
                  <a:gd name="T39" fmla="*/ 149 h 291"/>
                  <a:gd name="T40" fmla="*/ 201 w 256"/>
                  <a:gd name="T41" fmla="*/ 149 h 291"/>
                  <a:gd name="T42" fmla="*/ 88 w 256"/>
                  <a:gd name="T43" fmla="*/ 82 h 291"/>
                  <a:gd name="T44" fmla="*/ 88 w 256"/>
                  <a:gd name="T45" fmla="*/ 82 h 291"/>
                  <a:gd name="T46" fmla="*/ 82 w 256"/>
                  <a:gd name="T47" fmla="*/ 97 h 291"/>
                  <a:gd name="T48" fmla="*/ 82 w 256"/>
                  <a:gd name="T49" fmla="*/ 97 h 291"/>
                  <a:gd name="T50" fmla="*/ 43 w 256"/>
                  <a:gd name="T51" fmla="*/ 115 h 291"/>
                  <a:gd name="T52" fmla="*/ 43 w 256"/>
                  <a:gd name="T53" fmla="*/ 115 h 291"/>
                  <a:gd name="T54" fmla="*/ 43 w 256"/>
                  <a:gd name="T55" fmla="*/ 143 h 291"/>
                  <a:gd name="T56" fmla="*/ 43 w 256"/>
                  <a:gd name="T57" fmla="*/ 143 h 291"/>
                  <a:gd name="T58" fmla="*/ 84 w 256"/>
                  <a:gd name="T59" fmla="*/ 122 h 291"/>
                  <a:gd name="T60" fmla="*/ 84 w 256"/>
                  <a:gd name="T61" fmla="*/ 122 h 291"/>
                  <a:gd name="T62" fmla="*/ 93 w 256"/>
                  <a:gd name="T63" fmla="*/ 140 h 291"/>
                  <a:gd name="T64" fmla="*/ 93 w 256"/>
                  <a:gd name="T65" fmla="*/ 140 h 291"/>
                  <a:gd name="T66" fmla="*/ 43 w 256"/>
                  <a:gd name="T67" fmla="*/ 164 h 291"/>
                  <a:gd name="T68" fmla="*/ 43 w 256"/>
                  <a:gd name="T69" fmla="*/ 164 h 291"/>
                  <a:gd name="T70" fmla="*/ 43 w 256"/>
                  <a:gd name="T71" fmla="*/ 173 h 291"/>
                  <a:gd name="T72" fmla="*/ 43 w 256"/>
                  <a:gd name="T73" fmla="*/ 173 h 291"/>
                  <a:gd name="T74" fmla="*/ 78 w 256"/>
                  <a:gd name="T75" fmla="*/ 167 h 291"/>
                  <a:gd name="T76" fmla="*/ 78 w 256"/>
                  <a:gd name="T77" fmla="*/ 167 h 291"/>
                  <a:gd name="T78" fmla="*/ 82 w 256"/>
                  <a:gd name="T79" fmla="*/ 185 h 291"/>
                  <a:gd name="T80" fmla="*/ 82 w 256"/>
                  <a:gd name="T81" fmla="*/ 185 h 291"/>
                  <a:gd name="T82" fmla="*/ 42 w 256"/>
                  <a:gd name="T83" fmla="*/ 192 h 291"/>
                  <a:gd name="T84" fmla="*/ 42 w 256"/>
                  <a:gd name="T85" fmla="*/ 192 h 291"/>
                  <a:gd name="T86" fmla="*/ 34 w 256"/>
                  <a:gd name="T87" fmla="*/ 269 h 291"/>
                  <a:gd name="T88" fmla="*/ 34 w 256"/>
                  <a:gd name="T89" fmla="*/ 269 h 291"/>
                  <a:gd name="T90" fmla="*/ 0 w 256"/>
                  <a:gd name="T91" fmla="*/ 266 h 291"/>
                  <a:gd name="T92" fmla="*/ 0 w 256"/>
                  <a:gd name="T93" fmla="*/ 266 h 291"/>
                  <a:gd name="T94" fmla="*/ 6 w 256"/>
                  <a:gd name="T95" fmla="*/ 142 h 291"/>
                  <a:gd name="T96" fmla="*/ 6 w 256"/>
                  <a:gd name="T97" fmla="*/ 142 h 291"/>
                  <a:gd name="T98" fmla="*/ 11 w 256"/>
                  <a:gd name="T99" fmla="*/ 18 h 291"/>
                  <a:gd name="T100" fmla="*/ 11 w 256"/>
                  <a:gd name="T101" fmla="*/ 18 h 291"/>
                  <a:gd name="T102" fmla="*/ 34 w 256"/>
                  <a:gd name="T103" fmla="*/ 8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6" h="291">
                    <a:moveTo>
                      <a:pt x="78" y="76"/>
                    </a:moveTo>
                    <a:lnTo>
                      <a:pt x="78" y="76"/>
                    </a:lnTo>
                    <a:cubicBezTo>
                      <a:pt x="67" y="67"/>
                      <a:pt x="55" y="59"/>
                      <a:pt x="42" y="50"/>
                    </a:cubicBezTo>
                    <a:lnTo>
                      <a:pt x="42" y="50"/>
                    </a:lnTo>
                    <a:cubicBezTo>
                      <a:pt x="43" y="63"/>
                      <a:pt x="43" y="77"/>
                      <a:pt x="43" y="90"/>
                    </a:cubicBezTo>
                    <a:lnTo>
                      <a:pt x="43" y="90"/>
                    </a:lnTo>
                    <a:cubicBezTo>
                      <a:pt x="52" y="85"/>
                      <a:pt x="63" y="80"/>
                      <a:pt x="73" y="76"/>
                    </a:cubicBezTo>
                    <a:lnTo>
                      <a:pt x="73" y="76"/>
                    </a:lnTo>
                    <a:cubicBezTo>
                      <a:pt x="74" y="76"/>
                      <a:pt x="77" y="76"/>
                      <a:pt x="78" y="76"/>
                    </a:cubicBezTo>
                    <a:close/>
                    <a:moveTo>
                      <a:pt x="34" y="8"/>
                    </a:moveTo>
                    <a:lnTo>
                      <a:pt x="34" y="8"/>
                    </a:lnTo>
                    <a:cubicBezTo>
                      <a:pt x="99" y="57"/>
                      <a:pt x="165" y="105"/>
                      <a:pt x="243" y="138"/>
                    </a:cubicBezTo>
                    <a:lnTo>
                      <a:pt x="243" y="138"/>
                    </a:lnTo>
                    <a:cubicBezTo>
                      <a:pt x="255" y="142"/>
                      <a:pt x="253" y="160"/>
                      <a:pt x="240" y="163"/>
                    </a:cubicBezTo>
                    <a:lnTo>
                      <a:pt x="240" y="163"/>
                    </a:lnTo>
                    <a:cubicBezTo>
                      <a:pt x="188" y="176"/>
                      <a:pt x="136" y="198"/>
                      <a:pt x="90" y="228"/>
                    </a:cubicBezTo>
                    <a:lnTo>
                      <a:pt x="90" y="228"/>
                    </a:lnTo>
                    <a:cubicBezTo>
                      <a:pt x="81" y="235"/>
                      <a:pt x="69" y="216"/>
                      <a:pt x="78" y="210"/>
                    </a:cubicBezTo>
                    <a:lnTo>
                      <a:pt x="78" y="210"/>
                    </a:lnTo>
                    <a:cubicBezTo>
                      <a:pt x="118" y="185"/>
                      <a:pt x="157" y="164"/>
                      <a:pt x="201" y="149"/>
                    </a:cubicBezTo>
                    <a:lnTo>
                      <a:pt x="201" y="149"/>
                    </a:lnTo>
                    <a:cubicBezTo>
                      <a:pt x="161" y="130"/>
                      <a:pt x="123" y="107"/>
                      <a:pt x="88" y="82"/>
                    </a:cubicBezTo>
                    <a:lnTo>
                      <a:pt x="88" y="82"/>
                    </a:lnTo>
                    <a:cubicBezTo>
                      <a:pt x="90" y="88"/>
                      <a:pt x="90" y="94"/>
                      <a:pt x="82" y="97"/>
                    </a:cubicBezTo>
                    <a:lnTo>
                      <a:pt x="82" y="97"/>
                    </a:lnTo>
                    <a:cubicBezTo>
                      <a:pt x="69" y="101"/>
                      <a:pt x="56" y="107"/>
                      <a:pt x="43" y="115"/>
                    </a:cubicBezTo>
                    <a:lnTo>
                      <a:pt x="43" y="115"/>
                    </a:lnTo>
                    <a:cubicBezTo>
                      <a:pt x="44" y="125"/>
                      <a:pt x="43" y="135"/>
                      <a:pt x="43" y="143"/>
                    </a:cubicBezTo>
                    <a:lnTo>
                      <a:pt x="43" y="143"/>
                    </a:lnTo>
                    <a:cubicBezTo>
                      <a:pt x="57" y="136"/>
                      <a:pt x="71" y="130"/>
                      <a:pt x="84" y="122"/>
                    </a:cubicBezTo>
                    <a:lnTo>
                      <a:pt x="84" y="122"/>
                    </a:lnTo>
                    <a:cubicBezTo>
                      <a:pt x="96" y="115"/>
                      <a:pt x="103" y="132"/>
                      <a:pt x="93" y="140"/>
                    </a:cubicBezTo>
                    <a:lnTo>
                      <a:pt x="93" y="140"/>
                    </a:lnTo>
                    <a:cubicBezTo>
                      <a:pt x="77" y="149"/>
                      <a:pt x="60" y="157"/>
                      <a:pt x="43" y="164"/>
                    </a:cubicBezTo>
                    <a:lnTo>
                      <a:pt x="43" y="164"/>
                    </a:lnTo>
                    <a:cubicBezTo>
                      <a:pt x="43" y="168"/>
                      <a:pt x="43" y="170"/>
                      <a:pt x="43" y="173"/>
                    </a:cubicBezTo>
                    <a:lnTo>
                      <a:pt x="43" y="173"/>
                    </a:lnTo>
                    <a:cubicBezTo>
                      <a:pt x="55" y="169"/>
                      <a:pt x="67" y="168"/>
                      <a:pt x="78" y="167"/>
                    </a:cubicBezTo>
                    <a:lnTo>
                      <a:pt x="78" y="167"/>
                    </a:lnTo>
                    <a:cubicBezTo>
                      <a:pt x="90" y="165"/>
                      <a:pt x="94" y="184"/>
                      <a:pt x="82" y="185"/>
                    </a:cubicBezTo>
                    <a:lnTo>
                      <a:pt x="82" y="185"/>
                    </a:lnTo>
                    <a:cubicBezTo>
                      <a:pt x="68" y="186"/>
                      <a:pt x="55" y="189"/>
                      <a:pt x="42" y="192"/>
                    </a:cubicBezTo>
                    <a:lnTo>
                      <a:pt x="42" y="192"/>
                    </a:lnTo>
                    <a:cubicBezTo>
                      <a:pt x="40" y="218"/>
                      <a:pt x="38" y="244"/>
                      <a:pt x="34" y="269"/>
                    </a:cubicBezTo>
                    <a:lnTo>
                      <a:pt x="34" y="269"/>
                    </a:lnTo>
                    <a:cubicBezTo>
                      <a:pt x="30" y="290"/>
                      <a:pt x="0" y="289"/>
                      <a:pt x="0" y="266"/>
                    </a:cubicBezTo>
                    <a:lnTo>
                      <a:pt x="0" y="266"/>
                    </a:lnTo>
                    <a:cubicBezTo>
                      <a:pt x="1" y="226"/>
                      <a:pt x="4" y="184"/>
                      <a:pt x="6" y="142"/>
                    </a:cubicBezTo>
                    <a:lnTo>
                      <a:pt x="6" y="142"/>
                    </a:lnTo>
                    <a:cubicBezTo>
                      <a:pt x="7" y="101"/>
                      <a:pt x="9" y="59"/>
                      <a:pt x="11" y="18"/>
                    </a:cubicBezTo>
                    <a:lnTo>
                      <a:pt x="11" y="18"/>
                    </a:lnTo>
                    <a:cubicBezTo>
                      <a:pt x="11" y="8"/>
                      <a:pt x="25" y="0"/>
                      <a:pt x="34" y="8"/>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59" name="Freeform 371">
                <a:extLst>
                  <a:ext uri="{FF2B5EF4-FFF2-40B4-BE49-F238E27FC236}">
                    <a16:creationId xmlns:a16="http://schemas.microsoft.com/office/drawing/2014/main" id="{B2C81CEE-90E3-1047-A1A5-A6D68F418BE0}"/>
                  </a:ext>
                </a:extLst>
              </p:cNvPr>
              <p:cNvSpPr>
                <a:spLocks noChangeArrowheads="1"/>
              </p:cNvSpPr>
              <p:nvPr/>
            </p:nvSpPr>
            <p:spPr bwMode="auto">
              <a:xfrm rot="5400000">
                <a:off x="120255" y="5327742"/>
                <a:ext cx="134927" cy="123816"/>
              </a:xfrm>
              <a:custGeom>
                <a:avLst/>
                <a:gdLst>
                  <a:gd name="T0" fmla="*/ 95 w 287"/>
                  <a:gd name="T1" fmla="*/ 46 h 266"/>
                  <a:gd name="T2" fmla="*/ 95 w 287"/>
                  <a:gd name="T3" fmla="*/ 46 h 266"/>
                  <a:gd name="T4" fmla="*/ 50 w 287"/>
                  <a:gd name="T5" fmla="*/ 44 h 266"/>
                  <a:gd name="T6" fmla="*/ 50 w 287"/>
                  <a:gd name="T7" fmla="*/ 44 h 266"/>
                  <a:gd name="T8" fmla="*/ 75 w 287"/>
                  <a:gd name="T9" fmla="*/ 79 h 266"/>
                  <a:gd name="T10" fmla="*/ 75 w 287"/>
                  <a:gd name="T11" fmla="*/ 79 h 266"/>
                  <a:gd name="T12" fmla="*/ 91 w 287"/>
                  <a:gd name="T13" fmla="*/ 50 h 266"/>
                  <a:gd name="T14" fmla="*/ 91 w 287"/>
                  <a:gd name="T15" fmla="*/ 50 h 266"/>
                  <a:gd name="T16" fmla="*/ 95 w 287"/>
                  <a:gd name="T17" fmla="*/ 46 h 266"/>
                  <a:gd name="T18" fmla="*/ 18 w 287"/>
                  <a:gd name="T19" fmla="*/ 14 h 266"/>
                  <a:gd name="T20" fmla="*/ 18 w 287"/>
                  <a:gd name="T21" fmla="*/ 14 h 266"/>
                  <a:gd name="T22" fmla="*/ 264 w 287"/>
                  <a:gd name="T23" fmla="*/ 1 h 266"/>
                  <a:gd name="T24" fmla="*/ 264 w 287"/>
                  <a:gd name="T25" fmla="*/ 1 h 266"/>
                  <a:gd name="T26" fmla="*/ 277 w 287"/>
                  <a:gd name="T27" fmla="*/ 23 h 266"/>
                  <a:gd name="T28" fmla="*/ 277 w 287"/>
                  <a:gd name="T29" fmla="*/ 23 h 266"/>
                  <a:gd name="T30" fmla="*/ 193 w 287"/>
                  <a:gd name="T31" fmla="*/ 163 h 266"/>
                  <a:gd name="T32" fmla="*/ 193 w 287"/>
                  <a:gd name="T33" fmla="*/ 163 h 266"/>
                  <a:gd name="T34" fmla="*/ 172 w 287"/>
                  <a:gd name="T35" fmla="*/ 155 h 266"/>
                  <a:gd name="T36" fmla="*/ 172 w 287"/>
                  <a:gd name="T37" fmla="*/ 155 h 266"/>
                  <a:gd name="T38" fmla="*/ 236 w 287"/>
                  <a:gd name="T39" fmla="*/ 35 h 266"/>
                  <a:gd name="T40" fmla="*/ 236 w 287"/>
                  <a:gd name="T41" fmla="*/ 35 h 266"/>
                  <a:gd name="T42" fmla="*/ 105 w 287"/>
                  <a:gd name="T43" fmla="*/ 46 h 266"/>
                  <a:gd name="T44" fmla="*/ 105 w 287"/>
                  <a:gd name="T45" fmla="*/ 46 h 266"/>
                  <a:gd name="T46" fmla="*/ 110 w 287"/>
                  <a:gd name="T47" fmla="*/ 60 h 266"/>
                  <a:gd name="T48" fmla="*/ 110 w 287"/>
                  <a:gd name="T49" fmla="*/ 60 h 266"/>
                  <a:gd name="T50" fmla="*/ 89 w 287"/>
                  <a:gd name="T51" fmla="*/ 97 h 266"/>
                  <a:gd name="T52" fmla="*/ 89 w 287"/>
                  <a:gd name="T53" fmla="*/ 97 h 266"/>
                  <a:gd name="T54" fmla="*/ 105 w 287"/>
                  <a:gd name="T55" fmla="*/ 122 h 266"/>
                  <a:gd name="T56" fmla="*/ 105 w 287"/>
                  <a:gd name="T57" fmla="*/ 122 h 266"/>
                  <a:gd name="T58" fmla="*/ 126 w 287"/>
                  <a:gd name="T59" fmla="*/ 80 h 266"/>
                  <a:gd name="T60" fmla="*/ 126 w 287"/>
                  <a:gd name="T61" fmla="*/ 80 h 266"/>
                  <a:gd name="T62" fmla="*/ 143 w 287"/>
                  <a:gd name="T63" fmla="*/ 89 h 266"/>
                  <a:gd name="T64" fmla="*/ 143 w 287"/>
                  <a:gd name="T65" fmla="*/ 89 h 266"/>
                  <a:gd name="T66" fmla="*/ 117 w 287"/>
                  <a:gd name="T67" fmla="*/ 139 h 266"/>
                  <a:gd name="T68" fmla="*/ 117 w 287"/>
                  <a:gd name="T69" fmla="*/ 139 h 266"/>
                  <a:gd name="T70" fmla="*/ 121 w 287"/>
                  <a:gd name="T71" fmla="*/ 146 h 266"/>
                  <a:gd name="T72" fmla="*/ 121 w 287"/>
                  <a:gd name="T73" fmla="*/ 146 h 266"/>
                  <a:gd name="T74" fmla="*/ 147 w 287"/>
                  <a:gd name="T75" fmla="*/ 119 h 266"/>
                  <a:gd name="T76" fmla="*/ 147 w 287"/>
                  <a:gd name="T77" fmla="*/ 119 h 266"/>
                  <a:gd name="T78" fmla="*/ 160 w 287"/>
                  <a:gd name="T79" fmla="*/ 133 h 266"/>
                  <a:gd name="T80" fmla="*/ 160 w 287"/>
                  <a:gd name="T81" fmla="*/ 133 h 266"/>
                  <a:gd name="T82" fmla="*/ 131 w 287"/>
                  <a:gd name="T83" fmla="*/ 161 h 266"/>
                  <a:gd name="T84" fmla="*/ 131 w 287"/>
                  <a:gd name="T85" fmla="*/ 161 h 266"/>
                  <a:gd name="T86" fmla="*/ 169 w 287"/>
                  <a:gd name="T87" fmla="*/ 230 h 266"/>
                  <a:gd name="T88" fmla="*/ 169 w 287"/>
                  <a:gd name="T89" fmla="*/ 230 h 266"/>
                  <a:gd name="T90" fmla="*/ 140 w 287"/>
                  <a:gd name="T91" fmla="*/ 247 h 266"/>
                  <a:gd name="T92" fmla="*/ 140 w 287"/>
                  <a:gd name="T93" fmla="*/ 247 h 266"/>
                  <a:gd name="T94" fmla="*/ 73 w 287"/>
                  <a:gd name="T95" fmla="*/ 142 h 266"/>
                  <a:gd name="T96" fmla="*/ 73 w 287"/>
                  <a:gd name="T97" fmla="*/ 142 h 266"/>
                  <a:gd name="T98" fmla="*/ 6 w 287"/>
                  <a:gd name="T99" fmla="*/ 37 h 266"/>
                  <a:gd name="T100" fmla="*/ 6 w 287"/>
                  <a:gd name="T101" fmla="*/ 37 h 266"/>
                  <a:gd name="T102" fmla="*/ 18 w 287"/>
                  <a:gd name="T103" fmla="*/ 14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7" h="266">
                    <a:moveTo>
                      <a:pt x="95" y="46"/>
                    </a:moveTo>
                    <a:lnTo>
                      <a:pt x="95" y="46"/>
                    </a:lnTo>
                    <a:cubicBezTo>
                      <a:pt x="80" y="46"/>
                      <a:pt x="64" y="46"/>
                      <a:pt x="50" y="44"/>
                    </a:cubicBezTo>
                    <a:lnTo>
                      <a:pt x="50" y="44"/>
                    </a:lnTo>
                    <a:cubicBezTo>
                      <a:pt x="58" y="56"/>
                      <a:pt x="67" y="67"/>
                      <a:pt x="75" y="79"/>
                    </a:cubicBezTo>
                    <a:lnTo>
                      <a:pt x="75" y="79"/>
                    </a:lnTo>
                    <a:cubicBezTo>
                      <a:pt x="79" y="68"/>
                      <a:pt x="84" y="59"/>
                      <a:pt x="91" y="50"/>
                    </a:cubicBezTo>
                    <a:lnTo>
                      <a:pt x="91" y="50"/>
                    </a:lnTo>
                    <a:cubicBezTo>
                      <a:pt x="92" y="48"/>
                      <a:pt x="93" y="46"/>
                      <a:pt x="95" y="46"/>
                    </a:cubicBezTo>
                    <a:close/>
                    <a:moveTo>
                      <a:pt x="18" y="14"/>
                    </a:moveTo>
                    <a:lnTo>
                      <a:pt x="18" y="14"/>
                    </a:lnTo>
                    <a:cubicBezTo>
                      <a:pt x="101" y="18"/>
                      <a:pt x="183" y="21"/>
                      <a:pt x="264" y="1"/>
                    </a:cubicBezTo>
                    <a:lnTo>
                      <a:pt x="264" y="1"/>
                    </a:lnTo>
                    <a:cubicBezTo>
                      <a:pt x="277" y="0"/>
                      <a:pt x="286" y="14"/>
                      <a:pt x="277" y="23"/>
                    </a:cubicBezTo>
                    <a:lnTo>
                      <a:pt x="277" y="23"/>
                    </a:lnTo>
                    <a:cubicBezTo>
                      <a:pt x="240" y="66"/>
                      <a:pt x="213" y="113"/>
                      <a:pt x="193" y="163"/>
                    </a:cubicBezTo>
                    <a:lnTo>
                      <a:pt x="193" y="163"/>
                    </a:lnTo>
                    <a:cubicBezTo>
                      <a:pt x="188" y="175"/>
                      <a:pt x="168" y="167"/>
                      <a:pt x="172" y="155"/>
                    </a:cubicBezTo>
                    <a:lnTo>
                      <a:pt x="172" y="155"/>
                    </a:lnTo>
                    <a:cubicBezTo>
                      <a:pt x="189" y="112"/>
                      <a:pt x="210" y="72"/>
                      <a:pt x="236" y="35"/>
                    </a:cubicBezTo>
                    <a:lnTo>
                      <a:pt x="236" y="35"/>
                    </a:lnTo>
                    <a:cubicBezTo>
                      <a:pt x="194" y="43"/>
                      <a:pt x="150" y="46"/>
                      <a:pt x="105" y="46"/>
                    </a:cubicBezTo>
                    <a:lnTo>
                      <a:pt x="105" y="46"/>
                    </a:lnTo>
                    <a:cubicBezTo>
                      <a:pt x="112" y="48"/>
                      <a:pt x="116" y="54"/>
                      <a:pt x="110" y="60"/>
                    </a:cubicBezTo>
                    <a:lnTo>
                      <a:pt x="110" y="60"/>
                    </a:lnTo>
                    <a:cubicBezTo>
                      <a:pt x="102" y="72"/>
                      <a:pt x="95" y="84"/>
                      <a:pt x="89" y="97"/>
                    </a:cubicBezTo>
                    <a:lnTo>
                      <a:pt x="89" y="97"/>
                    </a:lnTo>
                    <a:cubicBezTo>
                      <a:pt x="95" y="105"/>
                      <a:pt x="100" y="114"/>
                      <a:pt x="105" y="122"/>
                    </a:cubicBezTo>
                    <a:lnTo>
                      <a:pt x="105" y="122"/>
                    </a:lnTo>
                    <a:cubicBezTo>
                      <a:pt x="113" y="109"/>
                      <a:pt x="118" y="94"/>
                      <a:pt x="126" y="80"/>
                    </a:cubicBezTo>
                    <a:lnTo>
                      <a:pt x="126" y="80"/>
                    </a:lnTo>
                    <a:cubicBezTo>
                      <a:pt x="131" y="69"/>
                      <a:pt x="148" y="77"/>
                      <a:pt x="143" y="89"/>
                    </a:cubicBezTo>
                    <a:lnTo>
                      <a:pt x="143" y="89"/>
                    </a:lnTo>
                    <a:cubicBezTo>
                      <a:pt x="137" y="106"/>
                      <a:pt x="127" y="123"/>
                      <a:pt x="117" y="139"/>
                    </a:cubicBezTo>
                    <a:lnTo>
                      <a:pt x="117" y="139"/>
                    </a:lnTo>
                    <a:cubicBezTo>
                      <a:pt x="118" y="142"/>
                      <a:pt x="119" y="143"/>
                      <a:pt x="121" y="146"/>
                    </a:cubicBezTo>
                    <a:lnTo>
                      <a:pt x="121" y="146"/>
                    </a:lnTo>
                    <a:cubicBezTo>
                      <a:pt x="129" y="136"/>
                      <a:pt x="138" y="127"/>
                      <a:pt x="147" y="119"/>
                    </a:cubicBezTo>
                    <a:lnTo>
                      <a:pt x="147" y="119"/>
                    </a:lnTo>
                    <a:cubicBezTo>
                      <a:pt x="156" y="112"/>
                      <a:pt x="169" y="125"/>
                      <a:pt x="160" y="133"/>
                    </a:cubicBezTo>
                    <a:lnTo>
                      <a:pt x="160" y="133"/>
                    </a:lnTo>
                    <a:cubicBezTo>
                      <a:pt x="150" y="142"/>
                      <a:pt x="140" y="151"/>
                      <a:pt x="131" y="161"/>
                    </a:cubicBezTo>
                    <a:lnTo>
                      <a:pt x="131" y="161"/>
                    </a:lnTo>
                    <a:cubicBezTo>
                      <a:pt x="144" y="184"/>
                      <a:pt x="158" y="207"/>
                      <a:pt x="169" y="230"/>
                    </a:cubicBezTo>
                    <a:lnTo>
                      <a:pt x="169" y="230"/>
                    </a:lnTo>
                    <a:cubicBezTo>
                      <a:pt x="179" y="249"/>
                      <a:pt x="152" y="265"/>
                      <a:pt x="140" y="247"/>
                    </a:cubicBezTo>
                    <a:lnTo>
                      <a:pt x="140" y="247"/>
                    </a:lnTo>
                    <a:cubicBezTo>
                      <a:pt x="117" y="213"/>
                      <a:pt x="96" y="177"/>
                      <a:pt x="73" y="142"/>
                    </a:cubicBezTo>
                    <a:lnTo>
                      <a:pt x="73" y="142"/>
                    </a:lnTo>
                    <a:cubicBezTo>
                      <a:pt x="51" y="106"/>
                      <a:pt x="29" y="72"/>
                      <a:pt x="6" y="37"/>
                    </a:cubicBezTo>
                    <a:lnTo>
                      <a:pt x="6" y="37"/>
                    </a:lnTo>
                    <a:cubicBezTo>
                      <a:pt x="0" y="29"/>
                      <a:pt x="8" y="14"/>
                      <a:pt x="18" y="14"/>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60" name="Freeform 372">
                <a:extLst>
                  <a:ext uri="{FF2B5EF4-FFF2-40B4-BE49-F238E27FC236}">
                    <a16:creationId xmlns:a16="http://schemas.microsoft.com/office/drawing/2014/main" id="{6D68F522-D97E-DD46-9E37-5044BC43D3BE}"/>
                  </a:ext>
                </a:extLst>
              </p:cNvPr>
              <p:cNvSpPr>
                <a:spLocks noChangeArrowheads="1"/>
              </p:cNvSpPr>
              <p:nvPr/>
            </p:nvSpPr>
            <p:spPr bwMode="auto">
              <a:xfrm rot="5400000">
                <a:off x="124223" y="5095194"/>
                <a:ext cx="131752" cy="134927"/>
              </a:xfrm>
              <a:custGeom>
                <a:avLst/>
                <a:gdLst>
                  <a:gd name="T0" fmla="*/ 62 w 277"/>
                  <a:gd name="T1" fmla="*/ 188 h 285"/>
                  <a:gd name="T2" fmla="*/ 62 w 277"/>
                  <a:gd name="T3" fmla="*/ 188 h 285"/>
                  <a:gd name="T4" fmla="*/ 64 w 277"/>
                  <a:gd name="T5" fmla="*/ 234 h 285"/>
                  <a:gd name="T6" fmla="*/ 64 w 277"/>
                  <a:gd name="T7" fmla="*/ 234 h 285"/>
                  <a:gd name="T8" fmla="*/ 96 w 277"/>
                  <a:gd name="T9" fmla="*/ 206 h 285"/>
                  <a:gd name="T10" fmla="*/ 96 w 277"/>
                  <a:gd name="T11" fmla="*/ 206 h 285"/>
                  <a:gd name="T12" fmla="*/ 66 w 277"/>
                  <a:gd name="T13" fmla="*/ 192 h 285"/>
                  <a:gd name="T14" fmla="*/ 66 w 277"/>
                  <a:gd name="T15" fmla="*/ 192 h 285"/>
                  <a:gd name="T16" fmla="*/ 62 w 277"/>
                  <a:gd name="T17" fmla="*/ 188 h 285"/>
                  <a:gd name="T18" fmla="*/ 38 w 277"/>
                  <a:gd name="T19" fmla="*/ 267 h 285"/>
                  <a:gd name="T20" fmla="*/ 38 w 277"/>
                  <a:gd name="T21" fmla="*/ 267 h 285"/>
                  <a:gd name="T22" fmla="*/ 4 w 277"/>
                  <a:gd name="T23" fmla="*/ 23 h 285"/>
                  <a:gd name="T24" fmla="*/ 4 w 277"/>
                  <a:gd name="T25" fmla="*/ 23 h 285"/>
                  <a:gd name="T26" fmla="*/ 25 w 277"/>
                  <a:gd name="T27" fmla="*/ 8 h 285"/>
                  <a:gd name="T28" fmla="*/ 25 w 277"/>
                  <a:gd name="T29" fmla="*/ 8 h 285"/>
                  <a:gd name="T30" fmla="*/ 171 w 277"/>
                  <a:gd name="T31" fmla="*/ 81 h 285"/>
                  <a:gd name="T32" fmla="*/ 171 w 277"/>
                  <a:gd name="T33" fmla="*/ 81 h 285"/>
                  <a:gd name="T34" fmla="*/ 164 w 277"/>
                  <a:gd name="T35" fmla="*/ 101 h 285"/>
                  <a:gd name="T36" fmla="*/ 164 w 277"/>
                  <a:gd name="T37" fmla="*/ 101 h 285"/>
                  <a:gd name="T38" fmla="*/ 38 w 277"/>
                  <a:gd name="T39" fmla="*/ 48 h 285"/>
                  <a:gd name="T40" fmla="*/ 38 w 277"/>
                  <a:gd name="T41" fmla="*/ 48 h 285"/>
                  <a:gd name="T42" fmla="*/ 60 w 277"/>
                  <a:gd name="T43" fmla="*/ 177 h 285"/>
                  <a:gd name="T44" fmla="*/ 60 w 277"/>
                  <a:gd name="T45" fmla="*/ 177 h 285"/>
                  <a:gd name="T46" fmla="*/ 75 w 277"/>
                  <a:gd name="T47" fmla="*/ 172 h 285"/>
                  <a:gd name="T48" fmla="*/ 75 w 277"/>
                  <a:gd name="T49" fmla="*/ 172 h 285"/>
                  <a:gd name="T50" fmla="*/ 114 w 277"/>
                  <a:gd name="T51" fmla="*/ 190 h 285"/>
                  <a:gd name="T52" fmla="*/ 114 w 277"/>
                  <a:gd name="T53" fmla="*/ 190 h 285"/>
                  <a:gd name="T54" fmla="*/ 137 w 277"/>
                  <a:gd name="T55" fmla="*/ 172 h 285"/>
                  <a:gd name="T56" fmla="*/ 137 w 277"/>
                  <a:gd name="T57" fmla="*/ 172 h 285"/>
                  <a:gd name="T58" fmla="*/ 93 w 277"/>
                  <a:gd name="T59" fmla="*/ 154 h 285"/>
                  <a:gd name="T60" fmla="*/ 93 w 277"/>
                  <a:gd name="T61" fmla="*/ 154 h 285"/>
                  <a:gd name="T62" fmla="*/ 101 w 277"/>
                  <a:gd name="T63" fmla="*/ 136 h 285"/>
                  <a:gd name="T64" fmla="*/ 101 w 277"/>
                  <a:gd name="T65" fmla="*/ 136 h 285"/>
                  <a:gd name="T66" fmla="*/ 152 w 277"/>
                  <a:gd name="T67" fmla="*/ 159 h 285"/>
                  <a:gd name="T68" fmla="*/ 152 w 277"/>
                  <a:gd name="T69" fmla="*/ 159 h 285"/>
                  <a:gd name="T70" fmla="*/ 159 w 277"/>
                  <a:gd name="T71" fmla="*/ 154 h 285"/>
                  <a:gd name="T72" fmla="*/ 159 w 277"/>
                  <a:gd name="T73" fmla="*/ 154 h 285"/>
                  <a:gd name="T74" fmla="*/ 131 w 277"/>
                  <a:gd name="T75" fmla="*/ 130 h 285"/>
                  <a:gd name="T76" fmla="*/ 131 w 277"/>
                  <a:gd name="T77" fmla="*/ 130 h 285"/>
                  <a:gd name="T78" fmla="*/ 143 w 277"/>
                  <a:gd name="T79" fmla="*/ 115 h 285"/>
                  <a:gd name="T80" fmla="*/ 143 w 277"/>
                  <a:gd name="T81" fmla="*/ 115 h 285"/>
                  <a:gd name="T82" fmla="*/ 173 w 277"/>
                  <a:gd name="T83" fmla="*/ 143 h 285"/>
                  <a:gd name="T84" fmla="*/ 173 w 277"/>
                  <a:gd name="T85" fmla="*/ 143 h 285"/>
                  <a:gd name="T86" fmla="*/ 239 w 277"/>
                  <a:gd name="T87" fmla="*/ 98 h 285"/>
                  <a:gd name="T88" fmla="*/ 239 w 277"/>
                  <a:gd name="T89" fmla="*/ 98 h 285"/>
                  <a:gd name="T90" fmla="*/ 259 w 277"/>
                  <a:gd name="T91" fmla="*/ 126 h 285"/>
                  <a:gd name="T92" fmla="*/ 259 w 277"/>
                  <a:gd name="T93" fmla="*/ 126 h 285"/>
                  <a:gd name="T94" fmla="*/ 159 w 277"/>
                  <a:gd name="T95" fmla="*/ 201 h 285"/>
                  <a:gd name="T96" fmla="*/ 159 w 277"/>
                  <a:gd name="T97" fmla="*/ 201 h 285"/>
                  <a:gd name="T98" fmla="*/ 62 w 277"/>
                  <a:gd name="T99" fmla="*/ 277 h 285"/>
                  <a:gd name="T100" fmla="*/ 62 w 277"/>
                  <a:gd name="T101" fmla="*/ 277 h 285"/>
                  <a:gd name="T102" fmla="*/ 38 w 277"/>
                  <a:gd name="T103" fmla="*/ 267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7" h="285">
                    <a:moveTo>
                      <a:pt x="62" y="188"/>
                    </a:moveTo>
                    <a:lnTo>
                      <a:pt x="62" y="188"/>
                    </a:lnTo>
                    <a:cubicBezTo>
                      <a:pt x="63" y="203"/>
                      <a:pt x="64" y="218"/>
                      <a:pt x="64" y="234"/>
                    </a:cubicBezTo>
                    <a:lnTo>
                      <a:pt x="64" y="234"/>
                    </a:lnTo>
                    <a:cubicBezTo>
                      <a:pt x="75" y="224"/>
                      <a:pt x="85" y="214"/>
                      <a:pt x="96" y="206"/>
                    </a:cubicBezTo>
                    <a:lnTo>
                      <a:pt x="96" y="206"/>
                    </a:lnTo>
                    <a:cubicBezTo>
                      <a:pt x="85" y="202"/>
                      <a:pt x="75" y="198"/>
                      <a:pt x="66" y="192"/>
                    </a:cubicBezTo>
                    <a:lnTo>
                      <a:pt x="66" y="192"/>
                    </a:lnTo>
                    <a:cubicBezTo>
                      <a:pt x="63" y="190"/>
                      <a:pt x="63" y="189"/>
                      <a:pt x="62" y="188"/>
                    </a:cubicBezTo>
                    <a:close/>
                    <a:moveTo>
                      <a:pt x="38" y="267"/>
                    </a:moveTo>
                    <a:lnTo>
                      <a:pt x="38" y="267"/>
                    </a:lnTo>
                    <a:cubicBezTo>
                      <a:pt x="34" y="184"/>
                      <a:pt x="29" y="104"/>
                      <a:pt x="4" y="23"/>
                    </a:cubicBezTo>
                    <a:lnTo>
                      <a:pt x="4" y="23"/>
                    </a:lnTo>
                    <a:cubicBezTo>
                      <a:pt x="0" y="10"/>
                      <a:pt x="13" y="0"/>
                      <a:pt x="25" y="8"/>
                    </a:cubicBezTo>
                    <a:lnTo>
                      <a:pt x="25" y="8"/>
                    </a:lnTo>
                    <a:cubicBezTo>
                      <a:pt x="70" y="42"/>
                      <a:pt x="118" y="64"/>
                      <a:pt x="171" y="81"/>
                    </a:cubicBezTo>
                    <a:lnTo>
                      <a:pt x="171" y="81"/>
                    </a:lnTo>
                    <a:cubicBezTo>
                      <a:pt x="183" y="85"/>
                      <a:pt x="176" y="105"/>
                      <a:pt x="164" y="101"/>
                    </a:cubicBezTo>
                    <a:lnTo>
                      <a:pt x="164" y="101"/>
                    </a:lnTo>
                    <a:cubicBezTo>
                      <a:pt x="119" y="89"/>
                      <a:pt x="79" y="71"/>
                      <a:pt x="38" y="48"/>
                    </a:cubicBezTo>
                    <a:lnTo>
                      <a:pt x="38" y="48"/>
                    </a:lnTo>
                    <a:cubicBezTo>
                      <a:pt x="50" y="90"/>
                      <a:pt x="56" y="133"/>
                      <a:pt x="60" y="177"/>
                    </a:cubicBezTo>
                    <a:lnTo>
                      <a:pt x="60" y="177"/>
                    </a:lnTo>
                    <a:cubicBezTo>
                      <a:pt x="63" y="172"/>
                      <a:pt x="68" y="168"/>
                      <a:pt x="75" y="172"/>
                    </a:cubicBezTo>
                    <a:lnTo>
                      <a:pt x="75" y="172"/>
                    </a:lnTo>
                    <a:cubicBezTo>
                      <a:pt x="88" y="180"/>
                      <a:pt x="100" y="185"/>
                      <a:pt x="114" y="190"/>
                    </a:cubicBezTo>
                    <a:lnTo>
                      <a:pt x="114" y="190"/>
                    </a:lnTo>
                    <a:cubicBezTo>
                      <a:pt x="121" y="184"/>
                      <a:pt x="129" y="177"/>
                      <a:pt x="137" y="172"/>
                    </a:cubicBezTo>
                    <a:lnTo>
                      <a:pt x="137" y="172"/>
                    </a:lnTo>
                    <a:cubicBezTo>
                      <a:pt x="122" y="165"/>
                      <a:pt x="108" y="160"/>
                      <a:pt x="93" y="154"/>
                    </a:cubicBezTo>
                    <a:lnTo>
                      <a:pt x="93" y="154"/>
                    </a:lnTo>
                    <a:cubicBezTo>
                      <a:pt x="81" y="150"/>
                      <a:pt x="89" y="133"/>
                      <a:pt x="101" y="136"/>
                    </a:cubicBezTo>
                    <a:lnTo>
                      <a:pt x="101" y="136"/>
                    </a:lnTo>
                    <a:cubicBezTo>
                      <a:pt x="119" y="142"/>
                      <a:pt x="137" y="150"/>
                      <a:pt x="152" y="159"/>
                    </a:cubicBezTo>
                    <a:lnTo>
                      <a:pt x="152" y="159"/>
                    </a:lnTo>
                    <a:cubicBezTo>
                      <a:pt x="155" y="157"/>
                      <a:pt x="156" y="155"/>
                      <a:pt x="159" y="154"/>
                    </a:cubicBezTo>
                    <a:lnTo>
                      <a:pt x="159" y="154"/>
                    </a:lnTo>
                    <a:cubicBezTo>
                      <a:pt x="150" y="146"/>
                      <a:pt x="141" y="138"/>
                      <a:pt x="131" y="130"/>
                    </a:cubicBezTo>
                    <a:lnTo>
                      <a:pt x="131" y="130"/>
                    </a:lnTo>
                    <a:cubicBezTo>
                      <a:pt x="122" y="122"/>
                      <a:pt x="134" y="106"/>
                      <a:pt x="143" y="115"/>
                    </a:cubicBezTo>
                    <a:lnTo>
                      <a:pt x="143" y="115"/>
                    </a:lnTo>
                    <a:cubicBezTo>
                      <a:pt x="152" y="125"/>
                      <a:pt x="163" y="135"/>
                      <a:pt x="173" y="143"/>
                    </a:cubicBezTo>
                    <a:lnTo>
                      <a:pt x="173" y="143"/>
                    </a:lnTo>
                    <a:cubicBezTo>
                      <a:pt x="196" y="127"/>
                      <a:pt x="217" y="111"/>
                      <a:pt x="239" y="98"/>
                    </a:cubicBezTo>
                    <a:lnTo>
                      <a:pt x="239" y="98"/>
                    </a:lnTo>
                    <a:cubicBezTo>
                      <a:pt x="257" y="88"/>
                      <a:pt x="276" y="111"/>
                      <a:pt x="259" y="126"/>
                    </a:cubicBezTo>
                    <a:lnTo>
                      <a:pt x="259" y="126"/>
                    </a:lnTo>
                    <a:cubicBezTo>
                      <a:pt x="226" y="152"/>
                      <a:pt x="192" y="176"/>
                      <a:pt x="159" y="201"/>
                    </a:cubicBezTo>
                    <a:lnTo>
                      <a:pt x="159" y="201"/>
                    </a:lnTo>
                    <a:cubicBezTo>
                      <a:pt x="126" y="227"/>
                      <a:pt x="93" y="252"/>
                      <a:pt x="62" y="277"/>
                    </a:cubicBezTo>
                    <a:lnTo>
                      <a:pt x="62" y="277"/>
                    </a:lnTo>
                    <a:cubicBezTo>
                      <a:pt x="52" y="284"/>
                      <a:pt x="38" y="278"/>
                      <a:pt x="38" y="267"/>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61" name="Freeform 373">
                <a:extLst>
                  <a:ext uri="{FF2B5EF4-FFF2-40B4-BE49-F238E27FC236}">
                    <a16:creationId xmlns:a16="http://schemas.microsoft.com/office/drawing/2014/main" id="{4ECA35D6-136D-284A-BB0B-DA42F34AF375}"/>
                  </a:ext>
                </a:extLst>
              </p:cNvPr>
              <p:cNvSpPr>
                <a:spLocks noChangeArrowheads="1"/>
              </p:cNvSpPr>
              <p:nvPr/>
            </p:nvSpPr>
            <p:spPr bwMode="auto">
              <a:xfrm rot="5400000">
                <a:off x="127399" y="4634857"/>
                <a:ext cx="126989" cy="136515"/>
              </a:xfrm>
              <a:custGeom>
                <a:avLst/>
                <a:gdLst>
                  <a:gd name="T0" fmla="*/ 168 w 269"/>
                  <a:gd name="T1" fmla="*/ 208 h 290"/>
                  <a:gd name="T2" fmla="*/ 168 w 269"/>
                  <a:gd name="T3" fmla="*/ 208 h 290"/>
                  <a:gd name="T4" fmla="*/ 202 w 269"/>
                  <a:gd name="T5" fmla="*/ 238 h 290"/>
                  <a:gd name="T6" fmla="*/ 202 w 269"/>
                  <a:gd name="T7" fmla="*/ 238 h 290"/>
                  <a:gd name="T8" fmla="*/ 205 w 269"/>
                  <a:gd name="T9" fmla="*/ 196 h 290"/>
                  <a:gd name="T10" fmla="*/ 205 w 269"/>
                  <a:gd name="T11" fmla="*/ 196 h 290"/>
                  <a:gd name="T12" fmla="*/ 173 w 269"/>
                  <a:gd name="T13" fmla="*/ 208 h 290"/>
                  <a:gd name="T14" fmla="*/ 173 w 269"/>
                  <a:gd name="T15" fmla="*/ 208 h 290"/>
                  <a:gd name="T16" fmla="*/ 168 w 269"/>
                  <a:gd name="T17" fmla="*/ 208 h 290"/>
                  <a:gd name="T18" fmla="*/ 206 w 269"/>
                  <a:gd name="T19" fmla="*/ 281 h 290"/>
                  <a:gd name="T20" fmla="*/ 206 w 269"/>
                  <a:gd name="T21" fmla="*/ 281 h 290"/>
                  <a:gd name="T22" fmla="*/ 10 w 269"/>
                  <a:gd name="T23" fmla="*/ 130 h 290"/>
                  <a:gd name="T24" fmla="*/ 10 w 269"/>
                  <a:gd name="T25" fmla="*/ 130 h 290"/>
                  <a:gd name="T26" fmla="*/ 16 w 269"/>
                  <a:gd name="T27" fmla="*/ 105 h 290"/>
                  <a:gd name="T28" fmla="*/ 16 w 269"/>
                  <a:gd name="T29" fmla="*/ 105 h 290"/>
                  <a:gd name="T30" fmla="*/ 171 w 269"/>
                  <a:gd name="T31" fmla="*/ 55 h 290"/>
                  <a:gd name="T32" fmla="*/ 171 w 269"/>
                  <a:gd name="T33" fmla="*/ 55 h 290"/>
                  <a:gd name="T34" fmla="*/ 181 w 269"/>
                  <a:gd name="T35" fmla="*/ 74 h 290"/>
                  <a:gd name="T36" fmla="*/ 181 w 269"/>
                  <a:gd name="T37" fmla="*/ 74 h 290"/>
                  <a:gd name="T38" fmla="*/ 54 w 269"/>
                  <a:gd name="T39" fmla="*/ 124 h 290"/>
                  <a:gd name="T40" fmla="*/ 54 w 269"/>
                  <a:gd name="T41" fmla="*/ 124 h 290"/>
                  <a:gd name="T42" fmla="*/ 159 w 269"/>
                  <a:gd name="T43" fmla="*/ 201 h 290"/>
                  <a:gd name="T44" fmla="*/ 159 w 269"/>
                  <a:gd name="T45" fmla="*/ 201 h 290"/>
                  <a:gd name="T46" fmla="*/ 165 w 269"/>
                  <a:gd name="T47" fmla="*/ 187 h 290"/>
                  <a:gd name="T48" fmla="*/ 165 w 269"/>
                  <a:gd name="T49" fmla="*/ 187 h 290"/>
                  <a:gd name="T50" fmla="*/ 206 w 269"/>
                  <a:gd name="T51" fmla="*/ 174 h 290"/>
                  <a:gd name="T52" fmla="*/ 206 w 269"/>
                  <a:gd name="T53" fmla="*/ 174 h 290"/>
                  <a:gd name="T54" fmla="*/ 209 w 269"/>
                  <a:gd name="T55" fmla="*/ 143 h 290"/>
                  <a:gd name="T56" fmla="*/ 209 w 269"/>
                  <a:gd name="T57" fmla="*/ 143 h 290"/>
                  <a:gd name="T58" fmla="*/ 167 w 269"/>
                  <a:gd name="T59" fmla="*/ 162 h 290"/>
                  <a:gd name="T60" fmla="*/ 167 w 269"/>
                  <a:gd name="T61" fmla="*/ 162 h 290"/>
                  <a:gd name="T62" fmla="*/ 160 w 269"/>
                  <a:gd name="T63" fmla="*/ 143 h 290"/>
                  <a:gd name="T64" fmla="*/ 160 w 269"/>
                  <a:gd name="T65" fmla="*/ 143 h 290"/>
                  <a:gd name="T66" fmla="*/ 213 w 269"/>
                  <a:gd name="T67" fmla="*/ 122 h 290"/>
                  <a:gd name="T68" fmla="*/ 213 w 269"/>
                  <a:gd name="T69" fmla="*/ 122 h 290"/>
                  <a:gd name="T70" fmla="*/ 213 w 269"/>
                  <a:gd name="T71" fmla="*/ 114 h 290"/>
                  <a:gd name="T72" fmla="*/ 213 w 269"/>
                  <a:gd name="T73" fmla="*/ 114 h 290"/>
                  <a:gd name="T74" fmla="*/ 177 w 269"/>
                  <a:gd name="T75" fmla="*/ 117 h 290"/>
                  <a:gd name="T76" fmla="*/ 177 w 269"/>
                  <a:gd name="T77" fmla="*/ 117 h 290"/>
                  <a:gd name="T78" fmla="*/ 176 w 269"/>
                  <a:gd name="T79" fmla="*/ 99 h 290"/>
                  <a:gd name="T80" fmla="*/ 176 w 269"/>
                  <a:gd name="T81" fmla="*/ 99 h 290"/>
                  <a:gd name="T82" fmla="*/ 217 w 269"/>
                  <a:gd name="T83" fmla="*/ 96 h 290"/>
                  <a:gd name="T84" fmla="*/ 217 w 269"/>
                  <a:gd name="T85" fmla="*/ 96 h 290"/>
                  <a:gd name="T86" fmla="*/ 232 w 269"/>
                  <a:gd name="T87" fmla="*/ 20 h 290"/>
                  <a:gd name="T88" fmla="*/ 232 w 269"/>
                  <a:gd name="T89" fmla="*/ 20 h 290"/>
                  <a:gd name="T90" fmla="*/ 265 w 269"/>
                  <a:gd name="T91" fmla="*/ 25 h 290"/>
                  <a:gd name="T92" fmla="*/ 265 w 269"/>
                  <a:gd name="T93" fmla="*/ 25 h 290"/>
                  <a:gd name="T94" fmla="*/ 247 w 269"/>
                  <a:gd name="T95" fmla="*/ 149 h 290"/>
                  <a:gd name="T96" fmla="*/ 247 w 269"/>
                  <a:gd name="T97" fmla="*/ 149 h 290"/>
                  <a:gd name="T98" fmla="*/ 230 w 269"/>
                  <a:gd name="T99" fmla="*/ 272 h 290"/>
                  <a:gd name="T100" fmla="*/ 230 w 269"/>
                  <a:gd name="T101" fmla="*/ 272 h 290"/>
                  <a:gd name="T102" fmla="*/ 206 w 269"/>
                  <a:gd name="T103" fmla="*/ 281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69" h="290">
                    <a:moveTo>
                      <a:pt x="168" y="208"/>
                    </a:moveTo>
                    <a:lnTo>
                      <a:pt x="168" y="208"/>
                    </a:lnTo>
                    <a:cubicBezTo>
                      <a:pt x="180" y="218"/>
                      <a:pt x="192" y="227"/>
                      <a:pt x="202" y="238"/>
                    </a:cubicBezTo>
                    <a:lnTo>
                      <a:pt x="202" y="238"/>
                    </a:lnTo>
                    <a:cubicBezTo>
                      <a:pt x="202" y="224"/>
                      <a:pt x="204" y="210"/>
                      <a:pt x="205" y="196"/>
                    </a:cubicBezTo>
                    <a:lnTo>
                      <a:pt x="205" y="196"/>
                    </a:lnTo>
                    <a:cubicBezTo>
                      <a:pt x="194" y="201"/>
                      <a:pt x="185" y="205"/>
                      <a:pt x="173" y="208"/>
                    </a:cubicBezTo>
                    <a:lnTo>
                      <a:pt x="173" y="208"/>
                    </a:lnTo>
                    <a:cubicBezTo>
                      <a:pt x="172" y="209"/>
                      <a:pt x="169" y="209"/>
                      <a:pt x="168" y="208"/>
                    </a:cubicBezTo>
                    <a:close/>
                    <a:moveTo>
                      <a:pt x="206" y="281"/>
                    </a:moveTo>
                    <a:lnTo>
                      <a:pt x="206" y="281"/>
                    </a:lnTo>
                    <a:cubicBezTo>
                      <a:pt x="146" y="224"/>
                      <a:pt x="84" y="170"/>
                      <a:pt x="10" y="130"/>
                    </a:cubicBezTo>
                    <a:lnTo>
                      <a:pt x="10" y="130"/>
                    </a:lnTo>
                    <a:cubicBezTo>
                      <a:pt x="0" y="125"/>
                      <a:pt x="2" y="108"/>
                      <a:pt x="16" y="105"/>
                    </a:cubicBezTo>
                    <a:lnTo>
                      <a:pt x="16" y="105"/>
                    </a:lnTo>
                    <a:cubicBezTo>
                      <a:pt x="69" y="99"/>
                      <a:pt x="122" y="80"/>
                      <a:pt x="171" y="55"/>
                    </a:cubicBezTo>
                    <a:lnTo>
                      <a:pt x="171" y="55"/>
                    </a:lnTo>
                    <a:cubicBezTo>
                      <a:pt x="181" y="50"/>
                      <a:pt x="192" y="68"/>
                      <a:pt x="181" y="74"/>
                    </a:cubicBezTo>
                    <a:lnTo>
                      <a:pt x="181" y="74"/>
                    </a:lnTo>
                    <a:cubicBezTo>
                      <a:pt x="140" y="96"/>
                      <a:pt x="97" y="112"/>
                      <a:pt x="54" y="124"/>
                    </a:cubicBezTo>
                    <a:lnTo>
                      <a:pt x="54" y="124"/>
                    </a:lnTo>
                    <a:cubicBezTo>
                      <a:pt x="92" y="146"/>
                      <a:pt x="126" y="172"/>
                      <a:pt x="159" y="201"/>
                    </a:cubicBezTo>
                    <a:lnTo>
                      <a:pt x="159" y="201"/>
                    </a:lnTo>
                    <a:cubicBezTo>
                      <a:pt x="156" y="196"/>
                      <a:pt x="159" y="188"/>
                      <a:pt x="165" y="187"/>
                    </a:cubicBezTo>
                    <a:lnTo>
                      <a:pt x="165" y="187"/>
                    </a:lnTo>
                    <a:cubicBezTo>
                      <a:pt x="180" y="184"/>
                      <a:pt x="193" y="179"/>
                      <a:pt x="206" y="174"/>
                    </a:cubicBezTo>
                    <a:lnTo>
                      <a:pt x="206" y="174"/>
                    </a:lnTo>
                    <a:cubicBezTo>
                      <a:pt x="207" y="163"/>
                      <a:pt x="209" y="154"/>
                      <a:pt x="209" y="143"/>
                    </a:cubicBezTo>
                    <a:lnTo>
                      <a:pt x="209" y="143"/>
                    </a:lnTo>
                    <a:cubicBezTo>
                      <a:pt x="194" y="149"/>
                      <a:pt x="181" y="155"/>
                      <a:pt x="167" y="162"/>
                    </a:cubicBezTo>
                    <a:lnTo>
                      <a:pt x="167" y="162"/>
                    </a:lnTo>
                    <a:cubicBezTo>
                      <a:pt x="155" y="167"/>
                      <a:pt x="150" y="149"/>
                      <a:pt x="160" y="143"/>
                    </a:cubicBezTo>
                    <a:lnTo>
                      <a:pt x="160" y="143"/>
                    </a:lnTo>
                    <a:cubicBezTo>
                      <a:pt x="176" y="134"/>
                      <a:pt x="194" y="128"/>
                      <a:pt x="213" y="122"/>
                    </a:cubicBezTo>
                    <a:lnTo>
                      <a:pt x="213" y="122"/>
                    </a:lnTo>
                    <a:cubicBezTo>
                      <a:pt x="213" y="121"/>
                      <a:pt x="213" y="117"/>
                      <a:pt x="213" y="114"/>
                    </a:cubicBezTo>
                    <a:lnTo>
                      <a:pt x="213" y="114"/>
                    </a:lnTo>
                    <a:cubicBezTo>
                      <a:pt x="201" y="117"/>
                      <a:pt x="189" y="117"/>
                      <a:pt x="177" y="117"/>
                    </a:cubicBezTo>
                    <a:lnTo>
                      <a:pt x="177" y="117"/>
                    </a:lnTo>
                    <a:cubicBezTo>
                      <a:pt x="165" y="117"/>
                      <a:pt x="163" y="99"/>
                      <a:pt x="176" y="99"/>
                    </a:cubicBezTo>
                    <a:lnTo>
                      <a:pt x="176" y="99"/>
                    </a:lnTo>
                    <a:cubicBezTo>
                      <a:pt x="189" y="100"/>
                      <a:pt x="202" y="99"/>
                      <a:pt x="217" y="96"/>
                    </a:cubicBezTo>
                    <a:lnTo>
                      <a:pt x="217" y="96"/>
                    </a:lnTo>
                    <a:cubicBezTo>
                      <a:pt x="221" y="70"/>
                      <a:pt x="226" y="45"/>
                      <a:pt x="232" y="20"/>
                    </a:cubicBezTo>
                    <a:lnTo>
                      <a:pt x="232" y="20"/>
                    </a:lnTo>
                    <a:cubicBezTo>
                      <a:pt x="238" y="0"/>
                      <a:pt x="268" y="4"/>
                      <a:pt x="265" y="25"/>
                    </a:cubicBezTo>
                    <a:lnTo>
                      <a:pt x="265" y="25"/>
                    </a:lnTo>
                    <a:cubicBezTo>
                      <a:pt x="261" y="67"/>
                      <a:pt x="252" y="108"/>
                      <a:pt x="247" y="149"/>
                    </a:cubicBezTo>
                    <a:lnTo>
                      <a:pt x="247" y="149"/>
                    </a:lnTo>
                    <a:cubicBezTo>
                      <a:pt x="240" y="191"/>
                      <a:pt x="235" y="231"/>
                      <a:pt x="230" y="272"/>
                    </a:cubicBezTo>
                    <a:lnTo>
                      <a:pt x="230" y="272"/>
                    </a:lnTo>
                    <a:cubicBezTo>
                      <a:pt x="228" y="283"/>
                      <a:pt x="214" y="289"/>
                      <a:pt x="206" y="281"/>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62" name="Freeform 374">
                <a:extLst>
                  <a:ext uri="{FF2B5EF4-FFF2-40B4-BE49-F238E27FC236}">
                    <a16:creationId xmlns:a16="http://schemas.microsoft.com/office/drawing/2014/main" id="{D179255B-BE82-2546-9D26-5479F36A2AD6}"/>
                  </a:ext>
                </a:extLst>
              </p:cNvPr>
              <p:cNvSpPr>
                <a:spLocks noChangeArrowheads="1"/>
              </p:cNvSpPr>
              <p:nvPr/>
            </p:nvSpPr>
            <p:spPr bwMode="auto">
              <a:xfrm rot="5400000">
                <a:off x="125811" y="4426913"/>
                <a:ext cx="130164" cy="136515"/>
              </a:xfrm>
              <a:custGeom>
                <a:avLst/>
                <a:gdLst>
                  <a:gd name="T0" fmla="*/ 175 w 272"/>
                  <a:gd name="T1" fmla="*/ 194 h 291"/>
                  <a:gd name="T2" fmla="*/ 175 w 272"/>
                  <a:gd name="T3" fmla="*/ 194 h 291"/>
                  <a:gd name="T4" fmla="*/ 220 w 272"/>
                  <a:gd name="T5" fmla="*/ 182 h 291"/>
                  <a:gd name="T6" fmla="*/ 220 w 272"/>
                  <a:gd name="T7" fmla="*/ 182 h 291"/>
                  <a:gd name="T8" fmla="*/ 186 w 272"/>
                  <a:gd name="T9" fmla="*/ 157 h 291"/>
                  <a:gd name="T10" fmla="*/ 186 w 272"/>
                  <a:gd name="T11" fmla="*/ 157 h 291"/>
                  <a:gd name="T12" fmla="*/ 178 w 272"/>
                  <a:gd name="T13" fmla="*/ 190 h 291"/>
                  <a:gd name="T14" fmla="*/ 178 w 272"/>
                  <a:gd name="T15" fmla="*/ 190 h 291"/>
                  <a:gd name="T16" fmla="*/ 175 w 272"/>
                  <a:gd name="T17" fmla="*/ 194 h 291"/>
                  <a:gd name="T18" fmla="*/ 258 w 272"/>
                  <a:gd name="T19" fmla="*/ 202 h 291"/>
                  <a:gd name="T20" fmla="*/ 258 w 272"/>
                  <a:gd name="T21" fmla="*/ 202 h 291"/>
                  <a:gd name="T22" fmla="*/ 25 w 272"/>
                  <a:gd name="T23" fmla="*/ 283 h 291"/>
                  <a:gd name="T24" fmla="*/ 25 w 272"/>
                  <a:gd name="T25" fmla="*/ 283 h 291"/>
                  <a:gd name="T26" fmla="*/ 7 w 272"/>
                  <a:gd name="T27" fmla="*/ 268 h 291"/>
                  <a:gd name="T28" fmla="*/ 7 w 272"/>
                  <a:gd name="T29" fmla="*/ 268 h 291"/>
                  <a:gd name="T30" fmla="*/ 49 w 272"/>
                  <a:gd name="T31" fmla="*/ 110 h 291"/>
                  <a:gd name="T32" fmla="*/ 49 w 272"/>
                  <a:gd name="T33" fmla="*/ 110 h 291"/>
                  <a:gd name="T34" fmla="*/ 70 w 272"/>
                  <a:gd name="T35" fmla="*/ 111 h 291"/>
                  <a:gd name="T36" fmla="*/ 70 w 272"/>
                  <a:gd name="T37" fmla="*/ 111 h 291"/>
                  <a:gd name="T38" fmla="*/ 42 w 272"/>
                  <a:gd name="T39" fmla="*/ 245 h 291"/>
                  <a:gd name="T40" fmla="*/ 42 w 272"/>
                  <a:gd name="T41" fmla="*/ 245 h 291"/>
                  <a:gd name="T42" fmla="*/ 165 w 272"/>
                  <a:gd name="T43" fmla="*/ 198 h 291"/>
                  <a:gd name="T44" fmla="*/ 165 w 272"/>
                  <a:gd name="T45" fmla="*/ 198 h 291"/>
                  <a:gd name="T46" fmla="*/ 157 w 272"/>
                  <a:gd name="T47" fmla="*/ 185 h 291"/>
                  <a:gd name="T48" fmla="*/ 157 w 272"/>
                  <a:gd name="T49" fmla="*/ 185 h 291"/>
                  <a:gd name="T50" fmla="*/ 167 w 272"/>
                  <a:gd name="T51" fmla="*/ 143 h 291"/>
                  <a:gd name="T52" fmla="*/ 167 w 272"/>
                  <a:gd name="T53" fmla="*/ 143 h 291"/>
                  <a:gd name="T54" fmla="*/ 145 w 272"/>
                  <a:gd name="T55" fmla="*/ 124 h 291"/>
                  <a:gd name="T56" fmla="*/ 145 w 272"/>
                  <a:gd name="T57" fmla="*/ 124 h 291"/>
                  <a:gd name="T58" fmla="*/ 136 w 272"/>
                  <a:gd name="T59" fmla="*/ 170 h 291"/>
                  <a:gd name="T60" fmla="*/ 136 w 272"/>
                  <a:gd name="T61" fmla="*/ 170 h 291"/>
                  <a:gd name="T62" fmla="*/ 116 w 272"/>
                  <a:gd name="T63" fmla="*/ 166 h 291"/>
                  <a:gd name="T64" fmla="*/ 116 w 272"/>
                  <a:gd name="T65" fmla="*/ 166 h 291"/>
                  <a:gd name="T66" fmla="*/ 128 w 272"/>
                  <a:gd name="T67" fmla="*/ 111 h 291"/>
                  <a:gd name="T68" fmla="*/ 128 w 272"/>
                  <a:gd name="T69" fmla="*/ 111 h 291"/>
                  <a:gd name="T70" fmla="*/ 122 w 272"/>
                  <a:gd name="T71" fmla="*/ 106 h 291"/>
                  <a:gd name="T72" fmla="*/ 122 w 272"/>
                  <a:gd name="T73" fmla="*/ 106 h 291"/>
                  <a:gd name="T74" fmla="*/ 105 w 272"/>
                  <a:gd name="T75" fmla="*/ 138 h 291"/>
                  <a:gd name="T76" fmla="*/ 105 w 272"/>
                  <a:gd name="T77" fmla="*/ 138 h 291"/>
                  <a:gd name="T78" fmla="*/ 88 w 272"/>
                  <a:gd name="T79" fmla="*/ 130 h 291"/>
                  <a:gd name="T80" fmla="*/ 88 w 272"/>
                  <a:gd name="T81" fmla="*/ 130 h 291"/>
                  <a:gd name="T82" fmla="*/ 108 w 272"/>
                  <a:gd name="T83" fmla="*/ 93 h 291"/>
                  <a:gd name="T84" fmla="*/ 108 w 272"/>
                  <a:gd name="T85" fmla="*/ 93 h 291"/>
                  <a:gd name="T86" fmla="*/ 53 w 272"/>
                  <a:gd name="T87" fmla="*/ 39 h 291"/>
                  <a:gd name="T88" fmla="*/ 53 w 272"/>
                  <a:gd name="T89" fmla="*/ 39 h 291"/>
                  <a:gd name="T90" fmla="*/ 75 w 272"/>
                  <a:gd name="T91" fmla="*/ 14 h 291"/>
                  <a:gd name="T92" fmla="*/ 75 w 272"/>
                  <a:gd name="T93" fmla="*/ 14 h 291"/>
                  <a:gd name="T94" fmla="*/ 168 w 272"/>
                  <a:gd name="T95" fmla="*/ 97 h 291"/>
                  <a:gd name="T96" fmla="*/ 168 w 272"/>
                  <a:gd name="T97" fmla="*/ 97 h 291"/>
                  <a:gd name="T98" fmla="*/ 263 w 272"/>
                  <a:gd name="T99" fmla="*/ 177 h 291"/>
                  <a:gd name="T100" fmla="*/ 263 w 272"/>
                  <a:gd name="T101" fmla="*/ 177 h 291"/>
                  <a:gd name="T102" fmla="*/ 258 w 272"/>
                  <a:gd name="T103" fmla="*/ 202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2" h="291">
                    <a:moveTo>
                      <a:pt x="175" y="194"/>
                    </a:moveTo>
                    <a:lnTo>
                      <a:pt x="175" y="194"/>
                    </a:lnTo>
                    <a:cubicBezTo>
                      <a:pt x="190" y="190"/>
                      <a:pt x="204" y="186"/>
                      <a:pt x="220" y="182"/>
                    </a:cubicBezTo>
                    <a:lnTo>
                      <a:pt x="220" y="182"/>
                    </a:lnTo>
                    <a:cubicBezTo>
                      <a:pt x="208" y="174"/>
                      <a:pt x="196" y="166"/>
                      <a:pt x="186" y="157"/>
                    </a:cubicBezTo>
                    <a:lnTo>
                      <a:pt x="186" y="157"/>
                    </a:lnTo>
                    <a:cubicBezTo>
                      <a:pt x="184" y="168"/>
                      <a:pt x="182" y="180"/>
                      <a:pt x="178" y="190"/>
                    </a:cubicBezTo>
                    <a:lnTo>
                      <a:pt x="178" y="190"/>
                    </a:lnTo>
                    <a:cubicBezTo>
                      <a:pt x="178" y="193"/>
                      <a:pt x="176" y="193"/>
                      <a:pt x="175" y="194"/>
                    </a:cubicBezTo>
                    <a:close/>
                    <a:moveTo>
                      <a:pt x="258" y="202"/>
                    </a:moveTo>
                    <a:lnTo>
                      <a:pt x="258" y="202"/>
                    </a:lnTo>
                    <a:cubicBezTo>
                      <a:pt x="176" y="222"/>
                      <a:pt x="99" y="244"/>
                      <a:pt x="25" y="283"/>
                    </a:cubicBezTo>
                    <a:lnTo>
                      <a:pt x="25" y="283"/>
                    </a:lnTo>
                    <a:cubicBezTo>
                      <a:pt x="13" y="290"/>
                      <a:pt x="0" y="279"/>
                      <a:pt x="7" y="268"/>
                    </a:cubicBezTo>
                    <a:lnTo>
                      <a:pt x="7" y="268"/>
                    </a:lnTo>
                    <a:cubicBezTo>
                      <a:pt x="31" y="216"/>
                      <a:pt x="44" y="164"/>
                      <a:pt x="49" y="110"/>
                    </a:cubicBezTo>
                    <a:lnTo>
                      <a:pt x="49" y="110"/>
                    </a:lnTo>
                    <a:cubicBezTo>
                      <a:pt x="50" y="97"/>
                      <a:pt x="71" y="99"/>
                      <a:pt x="70" y="111"/>
                    </a:cubicBezTo>
                    <a:lnTo>
                      <a:pt x="70" y="111"/>
                    </a:lnTo>
                    <a:cubicBezTo>
                      <a:pt x="66" y="157"/>
                      <a:pt x="57" y="202"/>
                      <a:pt x="42" y="245"/>
                    </a:cubicBezTo>
                    <a:lnTo>
                      <a:pt x="42" y="245"/>
                    </a:lnTo>
                    <a:cubicBezTo>
                      <a:pt x="82" y="224"/>
                      <a:pt x="122" y="210"/>
                      <a:pt x="165" y="198"/>
                    </a:cubicBezTo>
                    <a:lnTo>
                      <a:pt x="165" y="198"/>
                    </a:lnTo>
                    <a:cubicBezTo>
                      <a:pt x="159" y="197"/>
                      <a:pt x="154" y="193"/>
                      <a:pt x="157" y="185"/>
                    </a:cubicBezTo>
                    <a:lnTo>
                      <a:pt x="157" y="185"/>
                    </a:lnTo>
                    <a:cubicBezTo>
                      <a:pt x="162" y="172"/>
                      <a:pt x="165" y="157"/>
                      <a:pt x="167" y="143"/>
                    </a:cubicBezTo>
                    <a:lnTo>
                      <a:pt x="167" y="143"/>
                    </a:lnTo>
                    <a:cubicBezTo>
                      <a:pt x="159" y="136"/>
                      <a:pt x="151" y="131"/>
                      <a:pt x="145" y="124"/>
                    </a:cubicBezTo>
                    <a:lnTo>
                      <a:pt x="145" y="124"/>
                    </a:lnTo>
                    <a:cubicBezTo>
                      <a:pt x="141" y="140"/>
                      <a:pt x="138" y="155"/>
                      <a:pt x="136" y="170"/>
                    </a:cubicBezTo>
                    <a:lnTo>
                      <a:pt x="136" y="170"/>
                    </a:lnTo>
                    <a:cubicBezTo>
                      <a:pt x="133" y="182"/>
                      <a:pt x="116" y="178"/>
                      <a:pt x="116" y="166"/>
                    </a:cubicBezTo>
                    <a:lnTo>
                      <a:pt x="116" y="166"/>
                    </a:lnTo>
                    <a:cubicBezTo>
                      <a:pt x="119" y="148"/>
                      <a:pt x="124" y="128"/>
                      <a:pt x="128" y="111"/>
                    </a:cubicBezTo>
                    <a:lnTo>
                      <a:pt x="128" y="111"/>
                    </a:lnTo>
                    <a:cubicBezTo>
                      <a:pt x="126" y="110"/>
                      <a:pt x="124" y="107"/>
                      <a:pt x="122" y="106"/>
                    </a:cubicBezTo>
                    <a:lnTo>
                      <a:pt x="122" y="106"/>
                    </a:lnTo>
                    <a:cubicBezTo>
                      <a:pt x="117" y="116"/>
                      <a:pt x="111" y="127"/>
                      <a:pt x="105" y="138"/>
                    </a:cubicBezTo>
                    <a:lnTo>
                      <a:pt x="105" y="138"/>
                    </a:lnTo>
                    <a:cubicBezTo>
                      <a:pt x="98" y="148"/>
                      <a:pt x="80" y="139"/>
                      <a:pt x="88" y="130"/>
                    </a:cubicBezTo>
                    <a:lnTo>
                      <a:pt x="88" y="130"/>
                    </a:lnTo>
                    <a:cubicBezTo>
                      <a:pt x="96" y="118"/>
                      <a:pt x="103" y="106"/>
                      <a:pt x="108" y="93"/>
                    </a:cubicBezTo>
                    <a:lnTo>
                      <a:pt x="108" y="93"/>
                    </a:lnTo>
                    <a:cubicBezTo>
                      <a:pt x="88" y="76"/>
                      <a:pt x="70" y="57"/>
                      <a:pt x="53" y="39"/>
                    </a:cubicBezTo>
                    <a:lnTo>
                      <a:pt x="53" y="39"/>
                    </a:lnTo>
                    <a:cubicBezTo>
                      <a:pt x="37" y="23"/>
                      <a:pt x="58" y="0"/>
                      <a:pt x="75" y="14"/>
                    </a:cubicBezTo>
                    <a:lnTo>
                      <a:pt x="75" y="14"/>
                    </a:lnTo>
                    <a:cubicBezTo>
                      <a:pt x="108" y="40"/>
                      <a:pt x="137" y="69"/>
                      <a:pt x="168" y="97"/>
                    </a:cubicBezTo>
                    <a:lnTo>
                      <a:pt x="168" y="97"/>
                    </a:lnTo>
                    <a:cubicBezTo>
                      <a:pt x="200" y="123"/>
                      <a:pt x="232" y="149"/>
                      <a:pt x="263" y="177"/>
                    </a:cubicBezTo>
                    <a:lnTo>
                      <a:pt x="263" y="177"/>
                    </a:lnTo>
                    <a:cubicBezTo>
                      <a:pt x="271" y="185"/>
                      <a:pt x="268" y="199"/>
                      <a:pt x="258" y="202"/>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63" name="Freeform 375">
                <a:extLst>
                  <a:ext uri="{FF2B5EF4-FFF2-40B4-BE49-F238E27FC236}">
                    <a16:creationId xmlns:a16="http://schemas.microsoft.com/office/drawing/2014/main" id="{EAFD09DD-E4A8-FF4B-9492-A9A44F1DB486}"/>
                  </a:ext>
                </a:extLst>
              </p:cNvPr>
              <p:cNvSpPr>
                <a:spLocks noChangeArrowheads="1"/>
              </p:cNvSpPr>
              <p:nvPr/>
            </p:nvSpPr>
            <p:spPr bwMode="auto">
              <a:xfrm rot="5400000">
                <a:off x="125811" y="6211111"/>
                <a:ext cx="134926" cy="125404"/>
              </a:xfrm>
              <a:custGeom>
                <a:avLst/>
                <a:gdLst>
                  <a:gd name="T0" fmla="*/ 193 w 287"/>
                  <a:gd name="T1" fmla="*/ 221 h 265"/>
                  <a:gd name="T2" fmla="*/ 193 w 287"/>
                  <a:gd name="T3" fmla="*/ 221 h 265"/>
                  <a:gd name="T4" fmla="*/ 238 w 287"/>
                  <a:gd name="T5" fmla="*/ 222 h 265"/>
                  <a:gd name="T6" fmla="*/ 238 w 287"/>
                  <a:gd name="T7" fmla="*/ 222 h 265"/>
                  <a:gd name="T8" fmla="*/ 213 w 287"/>
                  <a:gd name="T9" fmla="*/ 188 h 265"/>
                  <a:gd name="T10" fmla="*/ 213 w 287"/>
                  <a:gd name="T11" fmla="*/ 188 h 265"/>
                  <a:gd name="T12" fmla="*/ 196 w 287"/>
                  <a:gd name="T13" fmla="*/ 218 h 265"/>
                  <a:gd name="T14" fmla="*/ 196 w 287"/>
                  <a:gd name="T15" fmla="*/ 218 h 265"/>
                  <a:gd name="T16" fmla="*/ 193 w 287"/>
                  <a:gd name="T17" fmla="*/ 221 h 265"/>
                  <a:gd name="T18" fmla="*/ 268 w 287"/>
                  <a:gd name="T19" fmla="*/ 252 h 265"/>
                  <a:gd name="T20" fmla="*/ 268 w 287"/>
                  <a:gd name="T21" fmla="*/ 252 h 265"/>
                  <a:gd name="T22" fmla="*/ 22 w 287"/>
                  <a:gd name="T23" fmla="*/ 263 h 265"/>
                  <a:gd name="T24" fmla="*/ 22 w 287"/>
                  <a:gd name="T25" fmla="*/ 263 h 265"/>
                  <a:gd name="T26" fmla="*/ 9 w 287"/>
                  <a:gd name="T27" fmla="*/ 239 h 265"/>
                  <a:gd name="T28" fmla="*/ 9 w 287"/>
                  <a:gd name="T29" fmla="*/ 239 h 265"/>
                  <a:gd name="T30" fmla="*/ 97 w 287"/>
                  <a:gd name="T31" fmla="*/ 101 h 265"/>
                  <a:gd name="T32" fmla="*/ 97 w 287"/>
                  <a:gd name="T33" fmla="*/ 101 h 265"/>
                  <a:gd name="T34" fmla="*/ 117 w 287"/>
                  <a:gd name="T35" fmla="*/ 110 h 265"/>
                  <a:gd name="T36" fmla="*/ 117 w 287"/>
                  <a:gd name="T37" fmla="*/ 110 h 265"/>
                  <a:gd name="T38" fmla="*/ 50 w 287"/>
                  <a:gd name="T39" fmla="*/ 229 h 265"/>
                  <a:gd name="T40" fmla="*/ 50 w 287"/>
                  <a:gd name="T41" fmla="*/ 229 h 265"/>
                  <a:gd name="T42" fmla="*/ 181 w 287"/>
                  <a:gd name="T43" fmla="*/ 221 h 265"/>
                  <a:gd name="T44" fmla="*/ 181 w 287"/>
                  <a:gd name="T45" fmla="*/ 221 h 265"/>
                  <a:gd name="T46" fmla="*/ 177 w 287"/>
                  <a:gd name="T47" fmla="*/ 206 h 265"/>
                  <a:gd name="T48" fmla="*/ 177 w 287"/>
                  <a:gd name="T49" fmla="*/ 206 h 265"/>
                  <a:gd name="T50" fmla="*/ 200 w 287"/>
                  <a:gd name="T51" fmla="*/ 170 h 265"/>
                  <a:gd name="T52" fmla="*/ 200 w 287"/>
                  <a:gd name="T53" fmla="*/ 170 h 265"/>
                  <a:gd name="T54" fmla="*/ 183 w 287"/>
                  <a:gd name="T55" fmla="*/ 145 h 265"/>
                  <a:gd name="T56" fmla="*/ 183 w 287"/>
                  <a:gd name="T57" fmla="*/ 145 h 265"/>
                  <a:gd name="T58" fmla="*/ 162 w 287"/>
                  <a:gd name="T59" fmla="*/ 185 h 265"/>
                  <a:gd name="T60" fmla="*/ 162 w 287"/>
                  <a:gd name="T61" fmla="*/ 185 h 265"/>
                  <a:gd name="T62" fmla="*/ 145 w 287"/>
                  <a:gd name="T63" fmla="*/ 176 h 265"/>
                  <a:gd name="T64" fmla="*/ 145 w 287"/>
                  <a:gd name="T65" fmla="*/ 176 h 265"/>
                  <a:gd name="T66" fmla="*/ 172 w 287"/>
                  <a:gd name="T67" fmla="*/ 128 h 265"/>
                  <a:gd name="T68" fmla="*/ 172 w 287"/>
                  <a:gd name="T69" fmla="*/ 128 h 265"/>
                  <a:gd name="T70" fmla="*/ 167 w 287"/>
                  <a:gd name="T71" fmla="*/ 120 h 265"/>
                  <a:gd name="T72" fmla="*/ 167 w 287"/>
                  <a:gd name="T73" fmla="*/ 120 h 265"/>
                  <a:gd name="T74" fmla="*/ 142 w 287"/>
                  <a:gd name="T75" fmla="*/ 146 h 265"/>
                  <a:gd name="T76" fmla="*/ 142 w 287"/>
                  <a:gd name="T77" fmla="*/ 146 h 265"/>
                  <a:gd name="T78" fmla="*/ 129 w 287"/>
                  <a:gd name="T79" fmla="*/ 133 h 265"/>
                  <a:gd name="T80" fmla="*/ 129 w 287"/>
                  <a:gd name="T81" fmla="*/ 133 h 265"/>
                  <a:gd name="T82" fmla="*/ 158 w 287"/>
                  <a:gd name="T83" fmla="*/ 105 h 265"/>
                  <a:gd name="T84" fmla="*/ 158 w 287"/>
                  <a:gd name="T85" fmla="*/ 105 h 265"/>
                  <a:gd name="T86" fmla="*/ 121 w 287"/>
                  <a:gd name="T87" fmla="*/ 37 h 265"/>
                  <a:gd name="T88" fmla="*/ 121 w 287"/>
                  <a:gd name="T89" fmla="*/ 37 h 265"/>
                  <a:gd name="T90" fmla="*/ 150 w 287"/>
                  <a:gd name="T91" fmla="*/ 18 h 265"/>
                  <a:gd name="T92" fmla="*/ 150 w 287"/>
                  <a:gd name="T93" fmla="*/ 18 h 265"/>
                  <a:gd name="T94" fmla="*/ 216 w 287"/>
                  <a:gd name="T95" fmla="*/ 125 h 265"/>
                  <a:gd name="T96" fmla="*/ 216 w 287"/>
                  <a:gd name="T97" fmla="*/ 125 h 265"/>
                  <a:gd name="T98" fmla="*/ 281 w 287"/>
                  <a:gd name="T99" fmla="*/ 231 h 265"/>
                  <a:gd name="T100" fmla="*/ 281 w 287"/>
                  <a:gd name="T101" fmla="*/ 231 h 265"/>
                  <a:gd name="T102" fmla="*/ 268 w 287"/>
                  <a:gd name="T103" fmla="*/ 252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7" h="265">
                    <a:moveTo>
                      <a:pt x="193" y="221"/>
                    </a:moveTo>
                    <a:lnTo>
                      <a:pt x="193" y="221"/>
                    </a:lnTo>
                    <a:cubicBezTo>
                      <a:pt x="208" y="222"/>
                      <a:pt x="222" y="222"/>
                      <a:pt x="238" y="222"/>
                    </a:cubicBezTo>
                    <a:lnTo>
                      <a:pt x="238" y="222"/>
                    </a:lnTo>
                    <a:cubicBezTo>
                      <a:pt x="230" y="212"/>
                      <a:pt x="221" y="200"/>
                      <a:pt x="213" y="188"/>
                    </a:cubicBezTo>
                    <a:lnTo>
                      <a:pt x="213" y="188"/>
                    </a:lnTo>
                    <a:cubicBezTo>
                      <a:pt x="209" y="198"/>
                      <a:pt x="204" y="209"/>
                      <a:pt x="196" y="218"/>
                    </a:cubicBezTo>
                    <a:lnTo>
                      <a:pt x="196" y="218"/>
                    </a:lnTo>
                    <a:cubicBezTo>
                      <a:pt x="194" y="219"/>
                      <a:pt x="194" y="219"/>
                      <a:pt x="193" y="221"/>
                    </a:cubicBezTo>
                    <a:close/>
                    <a:moveTo>
                      <a:pt x="268" y="252"/>
                    </a:moveTo>
                    <a:lnTo>
                      <a:pt x="268" y="252"/>
                    </a:lnTo>
                    <a:cubicBezTo>
                      <a:pt x="185" y="247"/>
                      <a:pt x="105" y="246"/>
                      <a:pt x="22" y="263"/>
                    </a:cubicBezTo>
                    <a:lnTo>
                      <a:pt x="22" y="263"/>
                    </a:lnTo>
                    <a:cubicBezTo>
                      <a:pt x="9" y="264"/>
                      <a:pt x="0" y="250"/>
                      <a:pt x="9" y="239"/>
                    </a:cubicBezTo>
                    <a:lnTo>
                      <a:pt x="9" y="239"/>
                    </a:lnTo>
                    <a:cubicBezTo>
                      <a:pt x="47" y="198"/>
                      <a:pt x="75" y="152"/>
                      <a:pt x="97" y="101"/>
                    </a:cubicBezTo>
                    <a:lnTo>
                      <a:pt x="97" y="101"/>
                    </a:lnTo>
                    <a:cubicBezTo>
                      <a:pt x="102" y="91"/>
                      <a:pt x="121" y="100"/>
                      <a:pt x="117" y="110"/>
                    </a:cubicBezTo>
                    <a:lnTo>
                      <a:pt x="117" y="110"/>
                    </a:lnTo>
                    <a:cubicBezTo>
                      <a:pt x="100" y="152"/>
                      <a:pt x="76" y="192"/>
                      <a:pt x="50" y="229"/>
                    </a:cubicBezTo>
                    <a:lnTo>
                      <a:pt x="50" y="229"/>
                    </a:lnTo>
                    <a:cubicBezTo>
                      <a:pt x="93" y="222"/>
                      <a:pt x="138" y="221"/>
                      <a:pt x="181" y="221"/>
                    </a:cubicBezTo>
                    <a:lnTo>
                      <a:pt x="181" y="221"/>
                    </a:lnTo>
                    <a:cubicBezTo>
                      <a:pt x="176" y="218"/>
                      <a:pt x="172" y="212"/>
                      <a:pt x="177" y="206"/>
                    </a:cubicBezTo>
                    <a:lnTo>
                      <a:pt x="177" y="206"/>
                    </a:lnTo>
                    <a:cubicBezTo>
                      <a:pt x="185" y="196"/>
                      <a:pt x="193" y="183"/>
                      <a:pt x="200" y="170"/>
                    </a:cubicBezTo>
                    <a:lnTo>
                      <a:pt x="200" y="170"/>
                    </a:lnTo>
                    <a:cubicBezTo>
                      <a:pt x="194" y="162"/>
                      <a:pt x="189" y="154"/>
                      <a:pt x="183" y="145"/>
                    </a:cubicBezTo>
                    <a:lnTo>
                      <a:pt x="183" y="145"/>
                    </a:lnTo>
                    <a:cubicBezTo>
                      <a:pt x="176" y="159"/>
                      <a:pt x="168" y="172"/>
                      <a:pt x="162" y="185"/>
                    </a:cubicBezTo>
                    <a:lnTo>
                      <a:pt x="162" y="185"/>
                    </a:lnTo>
                    <a:cubicBezTo>
                      <a:pt x="155" y="197"/>
                      <a:pt x="141" y="188"/>
                      <a:pt x="145" y="176"/>
                    </a:cubicBezTo>
                    <a:lnTo>
                      <a:pt x="145" y="176"/>
                    </a:lnTo>
                    <a:cubicBezTo>
                      <a:pt x="152" y="159"/>
                      <a:pt x="162" y="143"/>
                      <a:pt x="172" y="128"/>
                    </a:cubicBezTo>
                    <a:lnTo>
                      <a:pt x="172" y="128"/>
                    </a:lnTo>
                    <a:cubicBezTo>
                      <a:pt x="171" y="125"/>
                      <a:pt x="168" y="122"/>
                      <a:pt x="167" y="120"/>
                    </a:cubicBezTo>
                    <a:lnTo>
                      <a:pt x="167" y="120"/>
                    </a:lnTo>
                    <a:cubicBezTo>
                      <a:pt x="159" y="130"/>
                      <a:pt x="151" y="138"/>
                      <a:pt x="142" y="146"/>
                    </a:cubicBezTo>
                    <a:lnTo>
                      <a:pt x="142" y="146"/>
                    </a:lnTo>
                    <a:cubicBezTo>
                      <a:pt x="133" y="154"/>
                      <a:pt x="118" y="141"/>
                      <a:pt x="129" y="133"/>
                    </a:cubicBezTo>
                    <a:lnTo>
                      <a:pt x="129" y="133"/>
                    </a:lnTo>
                    <a:cubicBezTo>
                      <a:pt x="139" y="125"/>
                      <a:pt x="148" y="114"/>
                      <a:pt x="158" y="105"/>
                    </a:cubicBezTo>
                    <a:lnTo>
                      <a:pt x="158" y="105"/>
                    </a:lnTo>
                    <a:cubicBezTo>
                      <a:pt x="145" y="82"/>
                      <a:pt x="133" y="59"/>
                      <a:pt x="121" y="37"/>
                    </a:cubicBezTo>
                    <a:lnTo>
                      <a:pt x="121" y="37"/>
                    </a:lnTo>
                    <a:cubicBezTo>
                      <a:pt x="113" y="16"/>
                      <a:pt x="139" y="0"/>
                      <a:pt x="150" y="18"/>
                    </a:cubicBezTo>
                    <a:lnTo>
                      <a:pt x="150" y="18"/>
                    </a:lnTo>
                    <a:cubicBezTo>
                      <a:pt x="173" y="53"/>
                      <a:pt x="193" y="91"/>
                      <a:pt x="216" y="125"/>
                    </a:cubicBezTo>
                    <a:lnTo>
                      <a:pt x="216" y="125"/>
                    </a:lnTo>
                    <a:cubicBezTo>
                      <a:pt x="237" y="160"/>
                      <a:pt x="259" y="196"/>
                      <a:pt x="281" y="231"/>
                    </a:cubicBezTo>
                    <a:lnTo>
                      <a:pt x="281" y="231"/>
                    </a:lnTo>
                    <a:cubicBezTo>
                      <a:pt x="286" y="239"/>
                      <a:pt x="280" y="252"/>
                      <a:pt x="268" y="252"/>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64" name="Freeform 378">
                <a:extLst>
                  <a:ext uri="{FF2B5EF4-FFF2-40B4-BE49-F238E27FC236}">
                    <a16:creationId xmlns:a16="http://schemas.microsoft.com/office/drawing/2014/main" id="{EEB111B5-E396-D94A-8354-860754514627}"/>
                  </a:ext>
                </a:extLst>
              </p:cNvPr>
              <p:cNvSpPr>
                <a:spLocks noChangeArrowheads="1"/>
              </p:cNvSpPr>
              <p:nvPr/>
            </p:nvSpPr>
            <p:spPr bwMode="auto">
              <a:xfrm rot="5400000">
                <a:off x="119461" y="6441279"/>
                <a:ext cx="131751" cy="131752"/>
              </a:xfrm>
              <a:custGeom>
                <a:avLst/>
                <a:gdLst>
                  <a:gd name="T0" fmla="*/ 62 w 277"/>
                  <a:gd name="T1" fmla="*/ 188 h 283"/>
                  <a:gd name="T2" fmla="*/ 62 w 277"/>
                  <a:gd name="T3" fmla="*/ 188 h 283"/>
                  <a:gd name="T4" fmla="*/ 66 w 277"/>
                  <a:gd name="T5" fmla="*/ 233 h 283"/>
                  <a:gd name="T6" fmla="*/ 66 w 277"/>
                  <a:gd name="T7" fmla="*/ 233 h 283"/>
                  <a:gd name="T8" fmla="*/ 96 w 277"/>
                  <a:gd name="T9" fmla="*/ 204 h 283"/>
                  <a:gd name="T10" fmla="*/ 96 w 277"/>
                  <a:gd name="T11" fmla="*/ 204 h 283"/>
                  <a:gd name="T12" fmla="*/ 66 w 277"/>
                  <a:gd name="T13" fmla="*/ 190 h 283"/>
                  <a:gd name="T14" fmla="*/ 66 w 277"/>
                  <a:gd name="T15" fmla="*/ 190 h 283"/>
                  <a:gd name="T16" fmla="*/ 62 w 277"/>
                  <a:gd name="T17" fmla="*/ 188 h 283"/>
                  <a:gd name="T18" fmla="*/ 38 w 277"/>
                  <a:gd name="T19" fmla="*/ 265 h 283"/>
                  <a:gd name="T20" fmla="*/ 38 w 277"/>
                  <a:gd name="T21" fmla="*/ 265 h 283"/>
                  <a:gd name="T22" fmla="*/ 4 w 277"/>
                  <a:gd name="T23" fmla="*/ 22 h 283"/>
                  <a:gd name="T24" fmla="*/ 4 w 277"/>
                  <a:gd name="T25" fmla="*/ 22 h 283"/>
                  <a:gd name="T26" fmla="*/ 25 w 277"/>
                  <a:gd name="T27" fmla="*/ 8 h 283"/>
                  <a:gd name="T28" fmla="*/ 25 w 277"/>
                  <a:gd name="T29" fmla="*/ 8 h 283"/>
                  <a:gd name="T30" fmla="*/ 171 w 277"/>
                  <a:gd name="T31" fmla="*/ 80 h 283"/>
                  <a:gd name="T32" fmla="*/ 171 w 277"/>
                  <a:gd name="T33" fmla="*/ 80 h 283"/>
                  <a:gd name="T34" fmla="*/ 165 w 277"/>
                  <a:gd name="T35" fmla="*/ 101 h 283"/>
                  <a:gd name="T36" fmla="*/ 165 w 277"/>
                  <a:gd name="T37" fmla="*/ 101 h 283"/>
                  <a:gd name="T38" fmla="*/ 40 w 277"/>
                  <a:gd name="T39" fmla="*/ 47 h 283"/>
                  <a:gd name="T40" fmla="*/ 40 w 277"/>
                  <a:gd name="T41" fmla="*/ 47 h 283"/>
                  <a:gd name="T42" fmla="*/ 61 w 277"/>
                  <a:gd name="T43" fmla="*/ 176 h 283"/>
                  <a:gd name="T44" fmla="*/ 61 w 277"/>
                  <a:gd name="T45" fmla="*/ 176 h 283"/>
                  <a:gd name="T46" fmla="*/ 75 w 277"/>
                  <a:gd name="T47" fmla="*/ 171 h 283"/>
                  <a:gd name="T48" fmla="*/ 75 w 277"/>
                  <a:gd name="T49" fmla="*/ 171 h 283"/>
                  <a:gd name="T50" fmla="*/ 115 w 277"/>
                  <a:gd name="T51" fmla="*/ 189 h 283"/>
                  <a:gd name="T52" fmla="*/ 115 w 277"/>
                  <a:gd name="T53" fmla="*/ 189 h 283"/>
                  <a:gd name="T54" fmla="*/ 137 w 277"/>
                  <a:gd name="T55" fmla="*/ 171 h 283"/>
                  <a:gd name="T56" fmla="*/ 137 w 277"/>
                  <a:gd name="T57" fmla="*/ 171 h 283"/>
                  <a:gd name="T58" fmla="*/ 94 w 277"/>
                  <a:gd name="T59" fmla="*/ 154 h 283"/>
                  <a:gd name="T60" fmla="*/ 94 w 277"/>
                  <a:gd name="T61" fmla="*/ 154 h 283"/>
                  <a:gd name="T62" fmla="*/ 102 w 277"/>
                  <a:gd name="T63" fmla="*/ 135 h 283"/>
                  <a:gd name="T64" fmla="*/ 102 w 277"/>
                  <a:gd name="T65" fmla="*/ 135 h 283"/>
                  <a:gd name="T66" fmla="*/ 153 w 277"/>
                  <a:gd name="T67" fmla="*/ 158 h 283"/>
                  <a:gd name="T68" fmla="*/ 153 w 277"/>
                  <a:gd name="T69" fmla="*/ 158 h 283"/>
                  <a:gd name="T70" fmla="*/ 159 w 277"/>
                  <a:gd name="T71" fmla="*/ 152 h 283"/>
                  <a:gd name="T72" fmla="*/ 159 w 277"/>
                  <a:gd name="T73" fmla="*/ 152 h 283"/>
                  <a:gd name="T74" fmla="*/ 132 w 277"/>
                  <a:gd name="T75" fmla="*/ 130 h 283"/>
                  <a:gd name="T76" fmla="*/ 132 w 277"/>
                  <a:gd name="T77" fmla="*/ 130 h 283"/>
                  <a:gd name="T78" fmla="*/ 144 w 277"/>
                  <a:gd name="T79" fmla="*/ 114 h 283"/>
                  <a:gd name="T80" fmla="*/ 144 w 277"/>
                  <a:gd name="T81" fmla="*/ 114 h 283"/>
                  <a:gd name="T82" fmla="*/ 175 w 277"/>
                  <a:gd name="T83" fmla="*/ 142 h 283"/>
                  <a:gd name="T84" fmla="*/ 175 w 277"/>
                  <a:gd name="T85" fmla="*/ 142 h 283"/>
                  <a:gd name="T86" fmla="*/ 240 w 277"/>
                  <a:gd name="T87" fmla="*/ 97 h 283"/>
                  <a:gd name="T88" fmla="*/ 240 w 277"/>
                  <a:gd name="T89" fmla="*/ 97 h 283"/>
                  <a:gd name="T90" fmla="*/ 259 w 277"/>
                  <a:gd name="T91" fmla="*/ 125 h 283"/>
                  <a:gd name="T92" fmla="*/ 259 w 277"/>
                  <a:gd name="T93" fmla="*/ 125 h 283"/>
                  <a:gd name="T94" fmla="*/ 159 w 277"/>
                  <a:gd name="T95" fmla="*/ 201 h 283"/>
                  <a:gd name="T96" fmla="*/ 159 w 277"/>
                  <a:gd name="T97" fmla="*/ 201 h 283"/>
                  <a:gd name="T98" fmla="*/ 62 w 277"/>
                  <a:gd name="T99" fmla="*/ 277 h 283"/>
                  <a:gd name="T100" fmla="*/ 62 w 277"/>
                  <a:gd name="T101" fmla="*/ 277 h 283"/>
                  <a:gd name="T102" fmla="*/ 38 w 277"/>
                  <a:gd name="T103" fmla="*/ 265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7" h="283">
                    <a:moveTo>
                      <a:pt x="62" y="188"/>
                    </a:moveTo>
                    <a:lnTo>
                      <a:pt x="62" y="188"/>
                    </a:lnTo>
                    <a:cubicBezTo>
                      <a:pt x="63" y="202"/>
                      <a:pt x="65" y="217"/>
                      <a:pt x="66" y="233"/>
                    </a:cubicBezTo>
                    <a:lnTo>
                      <a:pt x="66" y="233"/>
                    </a:lnTo>
                    <a:cubicBezTo>
                      <a:pt x="75" y="223"/>
                      <a:pt x="87" y="214"/>
                      <a:pt x="96" y="204"/>
                    </a:cubicBezTo>
                    <a:lnTo>
                      <a:pt x="96" y="204"/>
                    </a:lnTo>
                    <a:cubicBezTo>
                      <a:pt x="87" y="201"/>
                      <a:pt x="75" y="197"/>
                      <a:pt x="66" y="190"/>
                    </a:cubicBezTo>
                    <a:lnTo>
                      <a:pt x="66" y="190"/>
                    </a:lnTo>
                    <a:cubicBezTo>
                      <a:pt x="65" y="190"/>
                      <a:pt x="63" y="189"/>
                      <a:pt x="62" y="188"/>
                    </a:cubicBezTo>
                    <a:close/>
                    <a:moveTo>
                      <a:pt x="38" y="265"/>
                    </a:moveTo>
                    <a:lnTo>
                      <a:pt x="38" y="265"/>
                    </a:lnTo>
                    <a:cubicBezTo>
                      <a:pt x="35" y="183"/>
                      <a:pt x="29" y="102"/>
                      <a:pt x="4" y="22"/>
                    </a:cubicBezTo>
                    <a:lnTo>
                      <a:pt x="4" y="22"/>
                    </a:lnTo>
                    <a:cubicBezTo>
                      <a:pt x="0" y="9"/>
                      <a:pt x="14" y="0"/>
                      <a:pt x="25" y="8"/>
                    </a:cubicBezTo>
                    <a:lnTo>
                      <a:pt x="25" y="8"/>
                    </a:lnTo>
                    <a:cubicBezTo>
                      <a:pt x="70" y="39"/>
                      <a:pt x="119" y="64"/>
                      <a:pt x="171" y="80"/>
                    </a:cubicBezTo>
                    <a:lnTo>
                      <a:pt x="171" y="80"/>
                    </a:lnTo>
                    <a:cubicBezTo>
                      <a:pt x="183" y="84"/>
                      <a:pt x="176" y="105"/>
                      <a:pt x="165" y="101"/>
                    </a:cubicBezTo>
                    <a:lnTo>
                      <a:pt x="165" y="101"/>
                    </a:lnTo>
                    <a:cubicBezTo>
                      <a:pt x="120" y="88"/>
                      <a:pt x="79" y="70"/>
                      <a:pt x="40" y="47"/>
                    </a:cubicBezTo>
                    <a:lnTo>
                      <a:pt x="40" y="47"/>
                    </a:lnTo>
                    <a:cubicBezTo>
                      <a:pt x="50" y="89"/>
                      <a:pt x="57" y="133"/>
                      <a:pt x="61" y="176"/>
                    </a:cubicBezTo>
                    <a:lnTo>
                      <a:pt x="61" y="176"/>
                    </a:lnTo>
                    <a:cubicBezTo>
                      <a:pt x="63" y="171"/>
                      <a:pt x="69" y="167"/>
                      <a:pt x="75" y="171"/>
                    </a:cubicBezTo>
                    <a:lnTo>
                      <a:pt x="75" y="171"/>
                    </a:lnTo>
                    <a:cubicBezTo>
                      <a:pt x="88" y="177"/>
                      <a:pt x="102" y="185"/>
                      <a:pt x="115" y="189"/>
                    </a:cubicBezTo>
                    <a:lnTo>
                      <a:pt x="115" y="189"/>
                    </a:lnTo>
                    <a:cubicBezTo>
                      <a:pt x="123" y="183"/>
                      <a:pt x="129" y="176"/>
                      <a:pt x="137" y="171"/>
                    </a:cubicBezTo>
                    <a:lnTo>
                      <a:pt x="137" y="171"/>
                    </a:lnTo>
                    <a:cubicBezTo>
                      <a:pt x="123" y="164"/>
                      <a:pt x="108" y="159"/>
                      <a:pt x="94" y="154"/>
                    </a:cubicBezTo>
                    <a:lnTo>
                      <a:pt x="94" y="154"/>
                    </a:lnTo>
                    <a:cubicBezTo>
                      <a:pt x="82" y="148"/>
                      <a:pt x="90" y="131"/>
                      <a:pt x="102" y="135"/>
                    </a:cubicBezTo>
                    <a:lnTo>
                      <a:pt x="102" y="135"/>
                    </a:lnTo>
                    <a:cubicBezTo>
                      <a:pt x="120" y="141"/>
                      <a:pt x="137" y="150"/>
                      <a:pt x="153" y="158"/>
                    </a:cubicBezTo>
                    <a:lnTo>
                      <a:pt x="153" y="158"/>
                    </a:lnTo>
                    <a:cubicBezTo>
                      <a:pt x="155" y="155"/>
                      <a:pt x="158" y="154"/>
                      <a:pt x="159" y="152"/>
                    </a:cubicBezTo>
                    <a:lnTo>
                      <a:pt x="159" y="152"/>
                    </a:lnTo>
                    <a:cubicBezTo>
                      <a:pt x="150" y="146"/>
                      <a:pt x="141" y="138"/>
                      <a:pt x="132" y="130"/>
                    </a:cubicBezTo>
                    <a:lnTo>
                      <a:pt x="132" y="130"/>
                    </a:lnTo>
                    <a:cubicBezTo>
                      <a:pt x="123" y="121"/>
                      <a:pt x="136" y="106"/>
                      <a:pt x="144" y="114"/>
                    </a:cubicBezTo>
                    <a:lnTo>
                      <a:pt x="144" y="114"/>
                    </a:lnTo>
                    <a:cubicBezTo>
                      <a:pt x="153" y="125"/>
                      <a:pt x="163" y="133"/>
                      <a:pt x="175" y="142"/>
                    </a:cubicBezTo>
                    <a:lnTo>
                      <a:pt x="175" y="142"/>
                    </a:lnTo>
                    <a:cubicBezTo>
                      <a:pt x="196" y="125"/>
                      <a:pt x="217" y="112"/>
                      <a:pt x="240" y="97"/>
                    </a:cubicBezTo>
                    <a:lnTo>
                      <a:pt x="240" y="97"/>
                    </a:lnTo>
                    <a:cubicBezTo>
                      <a:pt x="258" y="87"/>
                      <a:pt x="276" y="112"/>
                      <a:pt x="259" y="125"/>
                    </a:cubicBezTo>
                    <a:lnTo>
                      <a:pt x="259" y="125"/>
                    </a:lnTo>
                    <a:cubicBezTo>
                      <a:pt x="228" y="151"/>
                      <a:pt x="194" y="175"/>
                      <a:pt x="159" y="201"/>
                    </a:cubicBezTo>
                    <a:lnTo>
                      <a:pt x="159" y="201"/>
                    </a:lnTo>
                    <a:cubicBezTo>
                      <a:pt x="127" y="225"/>
                      <a:pt x="95" y="251"/>
                      <a:pt x="62" y="277"/>
                    </a:cubicBezTo>
                    <a:lnTo>
                      <a:pt x="62" y="277"/>
                    </a:lnTo>
                    <a:cubicBezTo>
                      <a:pt x="53" y="282"/>
                      <a:pt x="38" y="277"/>
                      <a:pt x="38" y="265"/>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65" name="Freeform 379">
                <a:extLst>
                  <a:ext uri="{FF2B5EF4-FFF2-40B4-BE49-F238E27FC236}">
                    <a16:creationId xmlns:a16="http://schemas.microsoft.com/office/drawing/2014/main" id="{C05E7B83-1B9E-2343-BBEA-ED1BA13163F5}"/>
                  </a:ext>
                </a:extLst>
              </p:cNvPr>
              <p:cNvSpPr>
                <a:spLocks noChangeArrowheads="1"/>
              </p:cNvSpPr>
              <p:nvPr/>
            </p:nvSpPr>
            <p:spPr bwMode="auto">
              <a:xfrm rot="5400000">
                <a:off x="121049" y="5977768"/>
                <a:ext cx="126989" cy="136515"/>
              </a:xfrm>
              <a:custGeom>
                <a:avLst/>
                <a:gdLst>
                  <a:gd name="T0" fmla="*/ 169 w 269"/>
                  <a:gd name="T1" fmla="*/ 208 h 289"/>
                  <a:gd name="T2" fmla="*/ 169 w 269"/>
                  <a:gd name="T3" fmla="*/ 208 h 289"/>
                  <a:gd name="T4" fmla="*/ 203 w 269"/>
                  <a:gd name="T5" fmla="*/ 238 h 289"/>
                  <a:gd name="T6" fmla="*/ 203 w 269"/>
                  <a:gd name="T7" fmla="*/ 238 h 289"/>
                  <a:gd name="T8" fmla="*/ 205 w 269"/>
                  <a:gd name="T9" fmla="*/ 197 h 289"/>
                  <a:gd name="T10" fmla="*/ 205 w 269"/>
                  <a:gd name="T11" fmla="*/ 197 h 289"/>
                  <a:gd name="T12" fmla="*/ 174 w 269"/>
                  <a:gd name="T13" fmla="*/ 208 h 289"/>
                  <a:gd name="T14" fmla="*/ 174 w 269"/>
                  <a:gd name="T15" fmla="*/ 208 h 289"/>
                  <a:gd name="T16" fmla="*/ 169 w 269"/>
                  <a:gd name="T17" fmla="*/ 208 h 289"/>
                  <a:gd name="T18" fmla="*/ 207 w 269"/>
                  <a:gd name="T19" fmla="*/ 281 h 289"/>
                  <a:gd name="T20" fmla="*/ 207 w 269"/>
                  <a:gd name="T21" fmla="*/ 281 h 289"/>
                  <a:gd name="T22" fmla="*/ 12 w 269"/>
                  <a:gd name="T23" fmla="*/ 131 h 289"/>
                  <a:gd name="T24" fmla="*/ 12 w 269"/>
                  <a:gd name="T25" fmla="*/ 131 h 289"/>
                  <a:gd name="T26" fmla="*/ 16 w 269"/>
                  <a:gd name="T27" fmla="*/ 105 h 289"/>
                  <a:gd name="T28" fmla="*/ 16 w 269"/>
                  <a:gd name="T29" fmla="*/ 105 h 289"/>
                  <a:gd name="T30" fmla="*/ 171 w 269"/>
                  <a:gd name="T31" fmla="*/ 56 h 289"/>
                  <a:gd name="T32" fmla="*/ 171 w 269"/>
                  <a:gd name="T33" fmla="*/ 56 h 289"/>
                  <a:gd name="T34" fmla="*/ 182 w 269"/>
                  <a:gd name="T35" fmla="*/ 75 h 289"/>
                  <a:gd name="T36" fmla="*/ 182 w 269"/>
                  <a:gd name="T37" fmla="*/ 75 h 289"/>
                  <a:gd name="T38" fmla="*/ 54 w 269"/>
                  <a:gd name="T39" fmla="*/ 124 h 289"/>
                  <a:gd name="T40" fmla="*/ 54 w 269"/>
                  <a:gd name="T41" fmla="*/ 124 h 289"/>
                  <a:gd name="T42" fmla="*/ 161 w 269"/>
                  <a:gd name="T43" fmla="*/ 201 h 289"/>
                  <a:gd name="T44" fmla="*/ 161 w 269"/>
                  <a:gd name="T45" fmla="*/ 201 h 289"/>
                  <a:gd name="T46" fmla="*/ 166 w 269"/>
                  <a:gd name="T47" fmla="*/ 188 h 289"/>
                  <a:gd name="T48" fmla="*/ 166 w 269"/>
                  <a:gd name="T49" fmla="*/ 188 h 289"/>
                  <a:gd name="T50" fmla="*/ 207 w 269"/>
                  <a:gd name="T51" fmla="*/ 172 h 289"/>
                  <a:gd name="T52" fmla="*/ 207 w 269"/>
                  <a:gd name="T53" fmla="*/ 172 h 289"/>
                  <a:gd name="T54" fmla="*/ 211 w 269"/>
                  <a:gd name="T55" fmla="*/ 145 h 289"/>
                  <a:gd name="T56" fmla="*/ 211 w 269"/>
                  <a:gd name="T57" fmla="*/ 145 h 289"/>
                  <a:gd name="T58" fmla="*/ 167 w 269"/>
                  <a:gd name="T59" fmla="*/ 162 h 289"/>
                  <a:gd name="T60" fmla="*/ 167 w 269"/>
                  <a:gd name="T61" fmla="*/ 162 h 289"/>
                  <a:gd name="T62" fmla="*/ 161 w 269"/>
                  <a:gd name="T63" fmla="*/ 143 h 289"/>
                  <a:gd name="T64" fmla="*/ 161 w 269"/>
                  <a:gd name="T65" fmla="*/ 143 h 289"/>
                  <a:gd name="T66" fmla="*/ 213 w 269"/>
                  <a:gd name="T67" fmla="*/ 124 h 289"/>
                  <a:gd name="T68" fmla="*/ 213 w 269"/>
                  <a:gd name="T69" fmla="*/ 124 h 289"/>
                  <a:gd name="T70" fmla="*/ 215 w 269"/>
                  <a:gd name="T71" fmla="*/ 114 h 289"/>
                  <a:gd name="T72" fmla="*/ 215 w 269"/>
                  <a:gd name="T73" fmla="*/ 114 h 289"/>
                  <a:gd name="T74" fmla="*/ 178 w 269"/>
                  <a:gd name="T75" fmla="*/ 118 h 289"/>
                  <a:gd name="T76" fmla="*/ 178 w 269"/>
                  <a:gd name="T77" fmla="*/ 118 h 289"/>
                  <a:gd name="T78" fmla="*/ 176 w 269"/>
                  <a:gd name="T79" fmla="*/ 100 h 289"/>
                  <a:gd name="T80" fmla="*/ 176 w 269"/>
                  <a:gd name="T81" fmla="*/ 100 h 289"/>
                  <a:gd name="T82" fmla="*/ 217 w 269"/>
                  <a:gd name="T83" fmla="*/ 97 h 289"/>
                  <a:gd name="T84" fmla="*/ 217 w 269"/>
                  <a:gd name="T85" fmla="*/ 97 h 289"/>
                  <a:gd name="T86" fmla="*/ 233 w 269"/>
                  <a:gd name="T87" fmla="*/ 21 h 289"/>
                  <a:gd name="T88" fmla="*/ 233 w 269"/>
                  <a:gd name="T89" fmla="*/ 21 h 289"/>
                  <a:gd name="T90" fmla="*/ 266 w 269"/>
                  <a:gd name="T91" fmla="*/ 26 h 289"/>
                  <a:gd name="T92" fmla="*/ 266 w 269"/>
                  <a:gd name="T93" fmla="*/ 26 h 289"/>
                  <a:gd name="T94" fmla="*/ 247 w 269"/>
                  <a:gd name="T95" fmla="*/ 150 h 289"/>
                  <a:gd name="T96" fmla="*/ 247 w 269"/>
                  <a:gd name="T97" fmla="*/ 150 h 289"/>
                  <a:gd name="T98" fmla="*/ 230 w 269"/>
                  <a:gd name="T99" fmla="*/ 272 h 289"/>
                  <a:gd name="T100" fmla="*/ 230 w 269"/>
                  <a:gd name="T101" fmla="*/ 272 h 289"/>
                  <a:gd name="T102" fmla="*/ 207 w 269"/>
                  <a:gd name="T103" fmla="*/ 281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69" h="289">
                    <a:moveTo>
                      <a:pt x="169" y="208"/>
                    </a:moveTo>
                    <a:lnTo>
                      <a:pt x="169" y="208"/>
                    </a:lnTo>
                    <a:cubicBezTo>
                      <a:pt x="180" y="218"/>
                      <a:pt x="192" y="229"/>
                      <a:pt x="203" y="238"/>
                    </a:cubicBezTo>
                    <a:lnTo>
                      <a:pt x="203" y="238"/>
                    </a:lnTo>
                    <a:cubicBezTo>
                      <a:pt x="204" y="225"/>
                      <a:pt x="204" y="210"/>
                      <a:pt x="205" y="197"/>
                    </a:cubicBezTo>
                    <a:lnTo>
                      <a:pt x="205" y="197"/>
                    </a:lnTo>
                    <a:cubicBezTo>
                      <a:pt x="195" y="202"/>
                      <a:pt x="186" y="206"/>
                      <a:pt x="174" y="208"/>
                    </a:cubicBezTo>
                    <a:lnTo>
                      <a:pt x="174" y="208"/>
                    </a:lnTo>
                    <a:cubicBezTo>
                      <a:pt x="172" y="208"/>
                      <a:pt x="170" y="208"/>
                      <a:pt x="169" y="208"/>
                    </a:cubicBezTo>
                    <a:close/>
                    <a:moveTo>
                      <a:pt x="207" y="281"/>
                    </a:moveTo>
                    <a:lnTo>
                      <a:pt x="207" y="281"/>
                    </a:lnTo>
                    <a:cubicBezTo>
                      <a:pt x="146" y="225"/>
                      <a:pt x="86" y="171"/>
                      <a:pt x="12" y="131"/>
                    </a:cubicBezTo>
                    <a:lnTo>
                      <a:pt x="12" y="131"/>
                    </a:lnTo>
                    <a:cubicBezTo>
                      <a:pt x="0" y="125"/>
                      <a:pt x="3" y="108"/>
                      <a:pt x="16" y="105"/>
                    </a:cubicBezTo>
                    <a:lnTo>
                      <a:pt x="16" y="105"/>
                    </a:lnTo>
                    <a:cubicBezTo>
                      <a:pt x="71" y="97"/>
                      <a:pt x="123" y="80"/>
                      <a:pt x="171" y="56"/>
                    </a:cubicBezTo>
                    <a:lnTo>
                      <a:pt x="171" y="56"/>
                    </a:lnTo>
                    <a:cubicBezTo>
                      <a:pt x="182" y="51"/>
                      <a:pt x="192" y="70"/>
                      <a:pt x="182" y="75"/>
                    </a:cubicBezTo>
                    <a:lnTo>
                      <a:pt x="182" y="75"/>
                    </a:lnTo>
                    <a:cubicBezTo>
                      <a:pt x="141" y="96"/>
                      <a:pt x="99" y="113"/>
                      <a:pt x="54" y="124"/>
                    </a:cubicBezTo>
                    <a:lnTo>
                      <a:pt x="54" y="124"/>
                    </a:lnTo>
                    <a:cubicBezTo>
                      <a:pt x="92" y="146"/>
                      <a:pt x="126" y="172"/>
                      <a:pt x="161" y="201"/>
                    </a:cubicBezTo>
                    <a:lnTo>
                      <a:pt x="161" y="201"/>
                    </a:lnTo>
                    <a:cubicBezTo>
                      <a:pt x="158" y="196"/>
                      <a:pt x="159" y="189"/>
                      <a:pt x="166" y="188"/>
                    </a:cubicBezTo>
                    <a:lnTo>
                      <a:pt x="166" y="188"/>
                    </a:lnTo>
                    <a:cubicBezTo>
                      <a:pt x="180" y="184"/>
                      <a:pt x="193" y="180"/>
                      <a:pt x="207" y="172"/>
                    </a:cubicBezTo>
                    <a:lnTo>
                      <a:pt x="207" y="172"/>
                    </a:lnTo>
                    <a:cubicBezTo>
                      <a:pt x="208" y="163"/>
                      <a:pt x="209" y="154"/>
                      <a:pt x="211" y="145"/>
                    </a:cubicBezTo>
                    <a:lnTo>
                      <a:pt x="211" y="145"/>
                    </a:lnTo>
                    <a:cubicBezTo>
                      <a:pt x="196" y="150"/>
                      <a:pt x="182" y="155"/>
                      <a:pt x="167" y="162"/>
                    </a:cubicBezTo>
                    <a:lnTo>
                      <a:pt x="167" y="162"/>
                    </a:lnTo>
                    <a:cubicBezTo>
                      <a:pt x="155" y="167"/>
                      <a:pt x="150" y="148"/>
                      <a:pt x="161" y="143"/>
                    </a:cubicBezTo>
                    <a:lnTo>
                      <a:pt x="161" y="143"/>
                    </a:lnTo>
                    <a:cubicBezTo>
                      <a:pt x="178" y="135"/>
                      <a:pt x="195" y="129"/>
                      <a:pt x="213" y="124"/>
                    </a:cubicBezTo>
                    <a:lnTo>
                      <a:pt x="213" y="124"/>
                    </a:lnTo>
                    <a:cubicBezTo>
                      <a:pt x="213" y="121"/>
                      <a:pt x="215" y="118"/>
                      <a:pt x="215" y="114"/>
                    </a:cubicBezTo>
                    <a:lnTo>
                      <a:pt x="215" y="114"/>
                    </a:lnTo>
                    <a:cubicBezTo>
                      <a:pt x="201" y="117"/>
                      <a:pt x="191" y="118"/>
                      <a:pt x="178" y="118"/>
                    </a:cubicBezTo>
                    <a:lnTo>
                      <a:pt x="178" y="118"/>
                    </a:lnTo>
                    <a:cubicBezTo>
                      <a:pt x="166" y="118"/>
                      <a:pt x="165" y="100"/>
                      <a:pt x="176" y="100"/>
                    </a:cubicBezTo>
                    <a:lnTo>
                      <a:pt x="176" y="100"/>
                    </a:lnTo>
                    <a:cubicBezTo>
                      <a:pt x="190" y="100"/>
                      <a:pt x="204" y="99"/>
                      <a:pt x="217" y="97"/>
                    </a:cubicBezTo>
                    <a:lnTo>
                      <a:pt x="217" y="97"/>
                    </a:lnTo>
                    <a:cubicBezTo>
                      <a:pt x="221" y="71"/>
                      <a:pt x="226" y="46"/>
                      <a:pt x="233" y="21"/>
                    </a:cubicBezTo>
                    <a:lnTo>
                      <a:pt x="233" y="21"/>
                    </a:lnTo>
                    <a:cubicBezTo>
                      <a:pt x="238" y="0"/>
                      <a:pt x="268" y="4"/>
                      <a:pt x="266" y="26"/>
                    </a:cubicBezTo>
                    <a:lnTo>
                      <a:pt x="266" y="26"/>
                    </a:lnTo>
                    <a:cubicBezTo>
                      <a:pt x="262" y="67"/>
                      <a:pt x="254" y="108"/>
                      <a:pt x="247" y="150"/>
                    </a:cubicBezTo>
                    <a:lnTo>
                      <a:pt x="247" y="150"/>
                    </a:lnTo>
                    <a:cubicBezTo>
                      <a:pt x="241" y="191"/>
                      <a:pt x="237" y="231"/>
                      <a:pt x="230" y="272"/>
                    </a:cubicBezTo>
                    <a:lnTo>
                      <a:pt x="230" y="272"/>
                    </a:lnTo>
                    <a:cubicBezTo>
                      <a:pt x="229" y="282"/>
                      <a:pt x="215" y="288"/>
                      <a:pt x="207" y="281"/>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66" name="Freeform 380">
                <a:extLst>
                  <a:ext uri="{FF2B5EF4-FFF2-40B4-BE49-F238E27FC236}">
                    <a16:creationId xmlns:a16="http://schemas.microsoft.com/office/drawing/2014/main" id="{85D8D947-051E-AE40-A706-6318D6F99C46}"/>
                  </a:ext>
                </a:extLst>
              </p:cNvPr>
              <p:cNvSpPr>
                <a:spLocks noChangeArrowheads="1"/>
              </p:cNvSpPr>
              <p:nvPr/>
            </p:nvSpPr>
            <p:spPr bwMode="auto">
              <a:xfrm rot="5400000">
                <a:off x="124224" y="5771410"/>
                <a:ext cx="126989" cy="136515"/>
              </a:xfrm>
              <a:custGeom>
                <a:avLst/>
                <a:gdLst>
                  <a:gd name="T0" fmla="*/ 174 w 270"/>
                  <a:gd name="T1" fmla="*/ 194 h 290"/>
                  <a:gd name="T2" fmla="*/ 174 w 270"/>
                  <a:gd name="T3" fmla="*/ 194 h 290"/>
                  <a:gd name="T4" fmla="*/ 218 w 270"/>
                  <a:gd name="T5" fmla="*/ 181 h 290"/>
                  <a:gd name="T6" fmla="*/ 218 w 270"/>
                  <a:gd name="T7" fmla="*/ 181 h 290"/>
                  <a:gd name="T8" fmla="*/ 184 w 270"/>
                  <a:gd name="T9" fmla="*/ 156 h 290"/>
                  <a:gd name="T10" fmla="*/ 184 w 270"/>
                  <a:gd name="T11" fmla="*/ 156 h 290"/>
                  <a:gd name="T12" fmla="*/ 177 w 270"/>
                  <a:gd name="T13" fmla="*/ 189 h 290"/>
                  <a:gd name="T14" fmla="*/ 177 w 270"/>
                  <a:gd name="T15" fmla="*/ 189 h 290"/>
                  <a:gd name="T16" fmla="*/ 174 w 270"/>
                  <a:gd name="T17" fmla="*/ 194 h 290"/>
                  <a:gd name="T18" fmla="*/ 256 w 270"/>
                  <a:gd name="T19" fmla="*/ 202 h 290"/>
                  <a:gd name="T20" fmla="*/ 256 w 270"/>
                  <a:gd name="T21" fmla="*/ 202 h 290"/>
                  <a:gd name="T22" fmla="*/ 24 w 270"/>
                  <a:gd name="T23" fmla="*/ 283 h 290"/>
                  <a:gd name="T24" fmla="*/ 24 w 270"/>
                  <a:gd name="T25" fmla="*/ 283 h 290"/>
                  <a:gd name="T26" fmla="*/ 5 w 270"/>
                  <a:gd name="T27" fmla="*/ 265 h 290"/>
                  <a:gd name="T28" fmla="*/ 5 w 270"/>
                  <a:gd name="T29" fmla="*/ 265 h 290"/>
                  <a:gd name="T30" fmla="*/ 47 w 270"/>
                  <a:gd name="T31" fmla="*/ 109 h 290"/>
                  <a:gd name="T32" fmla="*/ 47 w 270"/>
                  <a:gd name="T33" fmla="*/ 109 h 290"/>
                  <a:gd name="T34" fmla="*/ 68 w 270"/>
                  <a:gd name="T35" fmla="*/ 110 h 290"/>
                  <a:gd name="T36" fmla="*/ 68 w 270"/>
                  <a:gd name="T37" fmla="*/ 110 h 290"/>
                  <a:gd name="T38" fmla="*/ 41 w 270"/>
                  <a:gd name="T39" fmla="*/ 244 h 290"/>
                  <a:gd name="T40" fmla="*/ 41 w 270"/>
                  <a:gd name="T41" fmla="*/ 244 h 290"/>
                  <a:gd name="T42" fmla="*/ 164 w 270"/>
                  <a:gd name="T43" fmla="*/ 197 h 290"/>
                  <a:gd name="T44" fmla="*/ 164 w 270"/>
                  <a:gd name="T45" fmla="*/ 197 h 290"/>
                  <a:gd name="T46" fmla="*/ 155 w 270"/>
                  <a:gd name="T47" fmla="*/ 184 h 290"/>
                  <a:gd name="T48" fmla="*/ 155 w 270"/>
                  <a:gd name="T49" fmla="*/ 184 h 290"/>
                  <a:gd name="T50" fmla="*/ 166 w 270"/>
                  <a:gd name="T51" fmla="*/ 142 h 290"/>
                  <a:gd name="T52" fmla="*/ 166 w 270"/>
                  <a:gd name="T53" fmla="*/ 142 h 290"/>
                  <a:gd name="T54" fmla="*/ 143 w 270"/>
                  <a:gd name="T55" fmla="*/ 123 h 290"/>
                  <a:gd name="T56" fmla="*/ 143 w 270"/>
                  <a:gd name="T57" fmla="*/ 123 h 290"/>
                  <a:gd name="T58" fmla="*/ 134 w 270"/>
                  <a:gd name="T59" fmla="*/ 169 h 290"/>
                  <a:gd name="T60" fmla="*/ 134 w 270"/>
                  <a:gd name="T61" fmla="*/ 169 h 290"/>
                  <a:gd name="T62" fmla="*/ 116 w 270"/>
                  <a:gd name="T63" fmla="*/ 165 h 290"/>
                  <a:gd name="T64" fmla="*/ 116 w 270"/>
                  <a:gd name="T65" fmla="*/ 165 h 290"/>
                  <a:gd name="T66" fmla="*/ 126 w 270"/>
                  <a:gd name="T67" fmla="*/ 110 h 290"/>
                  <a:gd name="T68" fmla="*/ 126 w 270"/>
                  <a:gd name="T69" fmla="*/ 110 h 290"/>
                  <a:gd name="T70" fmla="*/ 121 w 270"/>
                  <a:gd name="T71" fmla="*/ 105 h 290"/>
                  <a:gd name="T72" fmla="*/ 121 w 270"/>
                  <a:gd name="T73" fmla="*/ 105 h 290"/>
                  <a:gd name="T74" fmla="*/ 104 w 270"/>
                  <a:gd name="T75" fmla="*/ 138 h 290"/>
                  <a:gd name="T76" fmla="*/ 104 w 270"/>
                  <a:gd name="T77" fmla="*/ 138 h 290"/>
                  <a:gd name="T78" fmla="*/ 87 w 270"/>
                  <a:gd name="T79" fmla="*/ 128 h 290"/>
                  <a:gd name="T80" fmla="*/ 87 w 270"/>
                  <a:gd name="T81" fmla="*/ 128 h 290"/>
                  <a:gd name="T82" fmla="*/ 107 w 270"/>
                  <a:gd name="T83" fmla="*/ 93 h 290"/>
                  <a:gd name="T84" fmla="*/ 107 w 270"/>
                  <a:gd name="T85" fmla="*/ 93 h 290"/>
                  <a:gd name="T86" fmla="*/ 51 w 270"/>
                  <a:gd name="T87" fmla="*/ 38 h 290"/>
                  <a:gd name="T88" fmla="*/ 51 w 270"/>
                  <a:gd name="T89" fmla="*/ 38 h 290"/>
                  <a:gd name="T90" fmla="*/ 74 w 270"/>
                  <a:gd name="T91" fmla="*/ 13 h 290"/>
                  <a:gd name="T92" fmla="*/ 74 w 270"/>
                  <a:gd name="T93" fmla="*/ 13 h 290"/>
                  <a:gd name="T94" fmla="*/ 167 w 270"/>
                  <a:gd name="T95" fmla="*/ 96 h 290"/>
                  <a:gd name="T96" fmla="*/ 167 w 270"/>
                  <a:gd name="T97" fmla="*/ 96 h 290"/>
                  <a:gd name="T98" fmla="*/ 262 w 270"/>
                  <a:gd name="T99" fmla="*/ 177 h 290"/>
                  <a:gd name="T100" fmla="*/ 262 w 270"/>
                  <a:gd name="T101" fmla="*/ 177 h 290"/>
                  <a:gd name="T102" fmla="*/ 256 w 270"/>
                  <a:gd name="T103" fmla="*/ 202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0" h="290">
                    <a:moveTo>
                      <a:pt x="174" y="194"/>
                    </a:moveTo>
                    <a:lnTo>
                      <a:pt x="174" y="194"/>
                    </a:lnTo>
                    <a:cubicBezTo>
                      <a:pt x="188" y="189"/>
                      <a:pt x="204" y="185"/>
                      <a:pt x="218" y="181"/>
                    </a:cubicBezTo>
                    <a:lnTo>
                      <a:pt x="218" y="181"/>
                    </a:lnTo>
                    <a:cubicBezTo>
                      <a:pt x="206" y="173"/>
                      <a:pt x="196" y="165"/>
                      <a:pt x="184" y="156"/>
                    </a:cubicBezTo>
                    <a:lnTo>
                      <a:pt x="184" y="156"/>
                    </a:lnTo>
                    <a:cubicBezTo>
                      <a:pt x="183" y="168"/>
                      <a:pt x="180" y="178"/>
                      <a:pt x="177" y="189"/>
                    </a:cubicBezTo>
                    <a:lnTo>
                      <a:pt x="177" y="189"/>
                    </a:lnTo>
                    <a:cubicBezTo>
                      <a:pt x="176" y="190"/>
                      <a:pt x="175" y="193"/>
                      <a:pt x="174" y="194"/>
                    </a:cubicBezTo>
                    <a:close/>
                    <a:moveTo>
                      <a:pt x="256" y="202"/>
                    </a:moveTo>
                    <a:lnTo>
                      <a:pt x="256" y="202"/>
                    </a:lnTo>
                    <a:cubicBezTo>
                      <a:pt x="175" y="222"/>
                      <a:pt x="97" y="243"/>
                      <a:pt x="24" y="283"/>
                    </a:cubicBezTo>
                    <a:lnTo>
                      <a:pt x="24" y="283"/>
                    </a:lnTo>
                    <a:cubicBezTo>
                      <a:pt x="13" y="289"/>
                      <a:pt x="0" y="278"/>
                      <a:pt x="5" y="265"/>
                    </a:cubicBezTo>
                    <a:lnTo>
                      <a:pt x="5" y="265"/>
                    </a:lnTo>
                    <a:cubicBezTo>
                      <a:pt x="29" y="216"/>
                      <a:pt x="42" y="163"/>
                      <a:pt x="47" y="109"/>
                    </a:cubicBezTo>
                    <a:lnTo>
                      <a:pt x="47" y="109"/>
                    </a:lnTo>
                    <a:cubicBezTo>
                      <a:pt x="50" y="97"/>
                      <a:pt x="71" y="98"/>
                      <a:pt x="68" y="110"/>
                    </a:cubicBezTo>
                    <a:lnTo>
                      <a:pt x="68" y="110"/>
                    </a:lnTo>
                    <a:cubicBezTo>
                      <a:pt x="66" y="156"/>
                      <a:pt x="55" y="201"/>
                      <a:pt x="41" y="244"/>
                    </a:cubicBezTo>
                    <a:lnTo>
                      <a:pt x="41" y="244"/>
                    </a:lnTo>
                    <a:cubicBezTo>
                      <a:pt x="80" y="223"/>
                      <a:pt x="121" y="209"/>
                      <a:pt x="164" y="197"/>
                    </a:cubicBezTo>
                    <a:lnTo>
                      <a:pt x="164" y="197"/>
                    </a:lnTo>
                    <a:cubicBezTo>
                      <a:pt x="158" y="195"/>
                      <a:pt x="152" y="192"/>
                      <a:pt x="155" y="184"/>
                    </a:cubicBezTo>
                    <a:lnTo>
                      <a:pt x="155" y="184"/>
                    </a:lnTo>
                    <a:cubicBezTo>
                      <a:pt x="160" y="170"/>
                      <a:pt x="164" y="156"/>
                      <a:pt x="166" y="142"/>
                    </a:cubicBezTo>
                    <a:lnTo>
                      <a:pt x="166" y="142"/>
                    </a:lnTo>
                    <a:cubicBezTo>
                      <a:pt x="159" y="136"/>
                      <a:pt x="151" y="130"/>
                      <a:pt x="143" y="123"/>
                    </a:cubicBezTo>
                    <a:lnTo>
                      <a:pt x="143" y="123"/>
                    </a:lnTo>
                    <a:cubicBezTo>
                      <a:pt x="139" y="139"/>
                      <a:pt x="138" y="155"/>
                      <a:pt x="134" y="169"/>
                    </a:cubicBezTo>
                    <a:lnTo>
                      <a:pt x="134" y="169"/>
                    </a:lnTo>
                    <a:cubicBezTo>
                      <a:pt x="133" y="182"/>
                      <a:pt x="114" y="177"/>
                      <a:pt x="116" y="165"/>
                    </a:cubicBezTo>
                    <a:lnTo>
                      <a:pt x="116" y="165"/>
                    </a:lnTo>
                    <a:cubicBezTo>
                      <a:pt x="117" y="147"/>
                      <a:pt x="122" y="128"/>
                      <a:pt x="126" y="110"/>
                    </a:cubicBezTo>
                    <a:lnTo>
                      <a:pt x="126" y="110"/>
                    </a:lnTo>
                    <a:cubicBezTo>
                      <a:pt x="125" y="109"/>
                      <a:pt x="124" y="106"/>
                      <a:pt x="121" y="105"/>
                    </a:cubicBezTo>
                    <a:lnTo>
                      <a:pt x="121" y="105"/>
                    </a:lnTo>
                    <a:cubicBezTo>
                      <a:pt x="116" y="115"/>
                      <a:pt x="110" y="127"/>
                      <a:pt x="104" y="138"/>
                    </a:cubicBezTo>
                    <a:lnTo>
                      <a:pt x="104" y="138"/>
                    </a:lnTo>
                    <a:cubicBezTo>
                      <a:pt x="97" y="148"/>
                      <a:pt x="80" y="138"/>
                      <a:pt x="87" y="128"/>
                    </a:cubicBezTo>
                    <a:lnTo>
                      <a:pt x="87" y="128"/>
                    </a:lnTo>
                    <a:cubicBezTo>
                      <a:pt x="95" y="117"/>
                      <a:pt x="101" y="105"/>
                      <a:pt x="107" y="93"/>
                    </a:cubicBezTo>
                    <a:lnTo>
                      <a:pt x="107" y="93"/>
                    </a:lnTo>
                    <a:cubicBezTo>
                      <a:pt x="87" y="75"/>
                      <a:pt x="68" y="56"/>
                      <a:pt x="51" y="38"/>
                    </a:cubicBezTo>
                    <a:lnTo>
                      <a:pt x="51" y="38"/>
                    </a:lnTo>
                    <a:cubicBezTo>
                      <a:pt x="37" y="22"/>
                      <a:pt x="58" y="0"/>
                      <a:pt x="74" y="13"/>
                    </a:cubicBezTo>
                    <a:lnTo>
                      <a:pt x="74" y="13"/>
                    </a:lnTo>
                    <a:cubicBezTo>
                      <a:pt x="107" y="39"/>
                      <a:pt x="137" y="68"/>
                      <a:pt x="167" y="96"/>
                    </a:cubicBezTo>
                    <a:lnTo>
                      <a:pt x="167" y="96"/>
                    </a:lnTo>
                    <a:cubicBezTo>
                      <a:pt x="198" y="123"/>
                      <a:pt x="230" y="149"/>
                      <a:pt x="262" y="177"/>
                    </a:cubicBezTo>
                    <a:lnTo>
                      <a:pt x="262" y="177"/>
                    </a:lnTo>
                    <a:cubicBezTo>
                      <a:pt x="269" y="184"/>
                      <a:pt x="267" y="198"/>
                      <a:pt x="256" y="202"/>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grpSp>
        <p:grpSp>
          <p:nvGrpSpPr>
            <p:cNvPr id="8" name="Group 167">
              <a:extLst>
                <a:ext uri="{FF2B5EF4-FFF2-40B4-BE49-F238E27FC236}">
                  <a16:creationId xmlns:a16="http://schemas.microsoft.com/office/drawing/2014/main" id="{D3161E41-E4BC-DF48-84F1-253312112D30}"/>
                </a:ext>
              </a:extLst>
            </p:cNvPr>
            <p:cNvGrpSpPr>
              <a:grpSpLocks/>
            </p:cNvGrpSpPr>
            <p:nvPr/>
          </p:nvGrpSpPr>
          <p:grpSpPr bwMode="auto">
            <a:xfrm>
              <a:off x="11995556" y="356458"/>
              <a:ext cx="149910" cy="6168886"/>
              <a:chOff x="114235" y="404664"/>
              <a:chExt cx="149910" cy="6168886"/>
            </a:xfrm>
          </p:grpSpPr>
          <p:sp>
            <p:nvSpPr>
              <p:cNvPr id="9" name="Freeform 351">
                <a:extLst>
                  <a:ext uri="{FF2B5EF4-FFF2-40B4-BE49-F238E27FC236}">
                    <a16:creationId xmlns:a16="http://schemas.microsoft.com/office/drawing/2014/main" id="{A0594AD0-5FDA-B14A-B59F-96228580FD3E}"/>
                  </a:ext>
                </a:extLst>
              </p:cNvPr>
              <p:cNvSpPr>
                <a:spLocks noChangeArrowheads="1"/>
              </p:cNvSpPr>
              <p:nvPr/>
            </p:nvSpPr>
            <p:spPr bwMode="auto">
              <a:xfrm rot="5400000">
                <a:off x="129218" y="841055"/>
                <a:ext cx="136513" cy="123816"/>
              </a:xfrm>
              <a:custGeom>
                <a:avLst/>
                <a:gdLst>
                  <a:gd name="T0" fmla="*/ 190 w 286"/>
                  <a:gd name="T1" fmla="*/ 220 h 265"/>
                  <a:gd name="T2" fmla="*/ 190 w 286"/>
                  <a:gd name="T3" fmla="*/ 220 h 265"/>
                  <a:gd name="T4" fmla="*/ 236 w 286"/>
                  <a:gd name="T5" fmla="*/ 222 h 265"/>
                  <a:gd name="T6" fmla="*/ 236 w 286"/>
                  <a:gd name="T7" fmla="*/ 222 h 265"/>
                  <a:gd name="T8" fmla="*/ 211 w 286"/>
                  <a:gd name="T9" fmla="*/ 187 h 265"/>
                  <a:gd name="T10" fmla="*/ 211 w 286"/>
                  <a:gd name="T11" fmla="*/ 187 h 265"/>
                  <a:gd name="T12" fmla="*/ 195 w 286"/>
                  <a:gd name="T13" fmla="*/ 216 h 265"/>
                  <a:gd name="T14" fmla="*/ 195 w 286"/>
                  <a:gd name="T15" fmla="*/ 216 h 265"/>
                  <a:gd name="T16" fmla="*/ 190 w 286"/>
                  <a:gd name="T17" fmla="*/ 220 h 265"/>
                  <a:gd name="T18" fmla="*/ 268 w 286"/>
                  <a:gd name="T19" fmla="*/ 252 h 265"/>
                  <a:gd name="T20" fmla="*/ 268 w 286"/>
                  <a:gd name="T21" fmla="*/ 252 h 265"/>
                  <a:gd name="T22" fmla="*/ 21 w 286"/>
                  <a:gd name="T23" fmla="*/ 261 h 265"/>
                  <a:gd name="T24" fmla="*/ 21 w 286"/>
                  <a:gd name="T25" fmla="*/ 261 h 265"/>
                  <a:gd name="T26" fmla="*/ 9 w 286"/>
                  <a:gd name="T27" fmla="*/ 239 h 265"/>
                  <a:gd name="T28" fmla="*/ 9 w 286"/>
                  <a:gd name="T29" fmla="*/ 239 h 265"/>
                  <a:gd name="T30" fmla="*/ 96 w 286"/>
                  <a:gd name="T31" fmla="*/ 101 h 265"/>
                  <a:gd name="T32" fmla="*/ 96 w 286"/>
                  <a:gd name="T33" fmla="*/ 101 h 265"/>
                  <a:gd name="T34" fmla="*/ 115 w 286"/>
                  <a:gd name="T35" fmla="*/ 110 h 265"/>
                  <a:gd name="T36" fmla="*/ 115 w 286"/>
                  <a:gd name="T37" fmla="*/ 110 h 265"/>
                  <a:gd name="T38" fmla="*/ 50 w 286"/>
                  <a:gd name="T39" fmla="*/ 228 h 265"/>
                  <a:gd name="T40" fmla="*/ 50 w 286"/>
                  <a:gd name="T41" fmla="*/ 228 h 265"/>
                  <a:gd name="T42" fmla="*/ 180 w 286"/>
                  <a:gd name="T43" fmla="*/ 220 h 265"/>
                  <a:gd name="T44" fmla="*/ 180 w 286"/>
                  <a:gd name="T45" fmla="*/ 220 h 265"/>
                  <a:gd name="T46" fmla="*/ 176 w 286"/>
                  <a:gd name="T47" fmla="*/ 206 h 265"/>
                  <a:gd name="T48" fmla="*/ 176 w 286"/>
                  <a:gd name="T49" fmla="*/ 206 h 265"/>
                  <a:gd name="T50" fmla="*/ 198 w 286"/>
                  <a:gd name="T51" fmla="*/ 168 h 265"/>
                  <a:gd name="T52" fmla="*/ 198 w 286"/>
                  <a:gd name="T53" fmla="*/ 168 h 265"/>
                  <a:gd name="T54" fmla="*/ 181 w 286"/>
                  <a:gd name="T55" fmla="*/ 144 h 265"/>
                  <a:gd name="T56" fmla="*/ 181 w 286"/>
                  <a:gd name="T57" fmla="*/ 144 h 265"/>
                  <a:gd name="T58" fmla="*/ 161 w 286"/>
                  <a:gd name="T59" fmla="*/ 185 h 265"/>
                  <a:gd name="T60" fmla="*/ 161 w 286"/>
                  <a:gd name="T61" fmla="*/ 185 h 265"/>
                  <a:gd name="T62" fmla="*/ 144 w 286"/>
                  <a:gd name="T63" fmla="*/ 176 h 265"/>
                  <a:gd name="T64" fmla="*/ 144 w 286"/>
                  <a:gd name="T65" fmla="*/ 176 h 265"/>
                  <a:gd name="T66" fmla="*/ 170 w 286"/>
                  <a:gd name="T67" fmla="*/ 127 h 265"/>
                  <a:gd name="T68" fmla="*/ 170 w 286"/>
                  <a:gd name="T69" fmla="*/ 127 h 265"/>
                  <a:gd name="T70" fmla="*/ 166 w 286"/>
                  <a:gd name="T71" fmla="*/ 119 h 265"/>
                  <a:gd name="T72" fmla="*/ 166 w 286"/>
                  <a:gd name="T73" fmla="*/ 119 h 265"/>
                  <a:gd name="T74" fmla="*/ 140 w 286"/>
                  <a:gd name="T75" fmla="*/ 145 h 265"/>
                  <a:gd name="T76" fmla="*/ 140 w 286"/>
                  <a:gd name="T77" fmla="*/ 145 h 265"/>
                  <a:gd name="T78" fmla="*/ 127 w 286"/>
                  <a:gd name="T79" fmla="*/ 132 h 265"/>
                  <a:gd name="T80" fmla="*/ 127 w 286"/>
                  <a:gd name="T81" fmla="*/ 132 h 265"/>
                  <a:gd name="T82" fmla="*/ 157 w 286"/>
                  <a:gd name="T83" fmla="*/ 103 h 265"/>
                  <a:gd name="T84" fmla="*/ 157 w 286"/>
                  <a:gd name="T85" fmla="*/ 103 h 265"/>
                  <a:gd name="T86" fmla="*/ 121 w 286"/>
                  <a:gd name="T87" fmla="*/ 35 h 265"/>
                  <a:gd name="T88" fmla="*/ 121 w 286"/>
                  <a:gd name="T89" fmla="*/ 35 h 265"/>
                  <a:gd name="T90" fmla="*/ 149 w 286"/>
                  <a:gd name="T91" fmla="*/ 18 h 265"/>
                  <a:gd name="T92" fmla="*/ 149 w 286"/>
                  <a:gd name="T93" fmla="*/ 18 h 265"/>
                  <a:gd name="T94" fmla="*/ 214 w 286"/>
                  <a:gd name="T95" fmla="*/ 124 h 265"/>
                  <a:gd name="T96" fmla="*/ 214 w 286"/>
                  <a:gd name="T97" fmla="*/ 124 h 265"/>
                  <a:gd name="T98" fmla="*/ 279 w 286"/>
                  <a:gd name="T99" fmla="*/ 229 h 265"/>
                  <a:gd name="T100" fmla="*/ 279 w 286"/>
                  <a:gd name="T101" fmla="*/ 229 h 265"/>
                  <a:gd name="T102" fmla="*/ 268 w 286"/>
                  <a:gd name="T103" fmla="*/ 252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6" h="265">
                    <a:moveTo>
                      <a:pt x="190" y="220"/>
                    </a:moveTo>
                    <a:lnTo>
                      <a:pt x="190" y="220"/>
                    </a:lnTo>
                    <a:cubicBezTo>
                      <a:pt x="206" y="220"/>
                      <a:pt x="220" y="220"/>
                      <a:pt x="236" y="222"/>
                    </a:cubicBezTo>
                    <a:lnTo>
                      <a:pt x="236" y="222"/>
                    </a:lnTo>
                    <a:cubicBezTo>
                      <a:pt x="228" y="210"/>
                      <a:pt x="219" y="199"/>
                      <a:pt x="211" y="187"/>
                    </a:cubicBezTo>
                    <a:lnTo>
                      <a:pt x="211" y="187"/>
                    </a:lnTo>
                    <a:cubicBezTo>
                      <a:pt x="207" y="198"/>
                      <a:pt x="202" y="207"/>
                      <a:pt x="195" y="216"/>
                    </a:cubicBezTo>
                    <a:lnTo>
                      <a:pt x="195" y="216"/>
                    </a:lnTo>
                    <a:cubicBezTo>
                      <a:pt x="194" y="219"/>
                      <a:pt x="191" y="219"/>
                      <a:pt x="190" y="220"/>
                    </a:cubicBezTo>
                    <a:close/>
                    <a:moveTo>
                      <a:pt x="268" y="252"/>
                    </a:moveTo>
                    <a:lnTo>
                      <a:pt x="268" y="252"/>
                    </a:lnTo>
                    <a:cubicBezTo>
                      <a:pt x="184" y="247"/>
                      <a:pt x="103" y="245"/>
                      <a:pt x="21" y="261"/>
                    </a:cubicBezTo>
                    <a:lnTo>
                      <a:pt x="21" y="261"/>
                    </a:lnTo>
                    <a:cubicBezTo>
                      <a:pt x="7" y="264"/>
                      <a:pt x="0" y="249"/>
                      <a:pt x="9" y="239"/>
                    </a:cubicBezTo>
                    <a:lnTo>
                      <a:pt x="9" y="239"/>
                    </a:lnTo>
                    <a:cubicBezTo>
                      <a:pt x="44" y="198"/>
                      <a:pt x="73" y="151"/>
                      <a:pt x="96" y="101"/>
                    </a:cubicBezTo>
                    <a:lnTo>
                      <a:pt x="96" y="101"/>
                    </a:lnTo>
                    <a:cubicBezTo>
                      <a:pt x="101" y="90"/>
                      <a:pt x="121" y="98"/>
                      <a:pt x="115" y="110"/>
                    </a:cubicBezTo>
                    <a:lnTo>
                      <a:pt x="115" y="110"/>
                    </a:lnTo>
                    <a:cubicBezTo>
                      <a:pt x="98" y="152"/>
                      <a:pt x="76" y="191"/>
                      <a:pt x="50" y="228"/>
                    </a:cubicBezTo>
                    <a:lnTo>
                      <a:pt x="50" y="228"/>
                    </a:lnTo>
                    <a:cubicBezTo>
                      <a:pt x="92" y="222"/>
                      <a:pt x="136" y="219"/>
                      <a:pt x="180" y="220"/>
                    </a:cubicBezTo>
                    <a:lnTo>
                      <a:pt x="180" y="220"/>
                    </a:lnTo>
                    <a:cubicBezTo>
                      <a:pt x="174" y="218"/>
                      <a:pt x="172" y="211"/>
                      <a:pt x="176" y="206"/>
                    </a:cubicBezTo>
                    <a:lnTo>
                      <a:pt x="176" y="206"/>
                    </a:lnTo>
                    <a:cubicBezTo>
                      <a:pt x="185" y="194"/>
                      <a:pt x="191" y="181"/>
                      <a:pt x="198" y="168"/>
                    </a:cubicBezTo>
                    <a:lnTo>
                      <a:pt x="198" y="168"/>
                    </a:lnTo>
                    <a:cubicBezTo>
                      <a:pt x="191" y="161"/>
                      <a:pt x="188" y="152"/>
                      <a:pt x="181" y="144"/>
                    </a:cubicBezTo>
                    <a:lnTo>
                      <a:pt x="181" y="144"/>
                    </a:lnTo>
                    <a:cubicBezTo>
                      <a:pt x="174" y="157"/>
                      <a:pt x="168" y="172"/>
                      <a:pt x="161" y="185"/>
                    </a:cubicBezTo>
                    <a:lnTo>
                      <a:pt x="161" y="185"/>
                    </a:lnTo>
                    <a:cubicBezTo>
                      <a:pt x="155" y="197"/>
                      <a:pt x="138" y="186"/>
                      <a:pt x="144" y="176"/>
                    </a:cubicBezTo>
                    <a:lnTo>
                      <a:pt x="144" y="176"/>
                    </a:lnTo>
                    <a:cubicBezTo>
                      <a:pt x="151" y="159"/>
                      <a:pt x="161" y="141"/>
                      <a:pt x="170" y="127"/>
                    </a:cubicBezTo>
                    <a:lnTo>
                      <a:pt x="170" y="127"/>
                    </a:lnTo>
                    <a:cubicBezTo>
                      <a:pt x="169" y="124"/>
                      <a:pt x="168" y="122"/>
                      <a:pt x="166" y="119"/>
                    </a:cubicBezTo>
                    <a:lnTo>
                      <a:pt x="166" y="119"/>
                    </a:lnTo>
                    <a:cubicBezTo>
                      <a:pt x="159" y="128"/>
                      <a:pt x="149" y="138"/>
                      <a:pt x="140" y="145"/>
                    </a:cubicBezTo>
                    <a:lnTo>
                      <a:pt x="140" y="145"/>
                    </a:lnTo>
                    <a:cubicBezTo>
                      <a:pt x="131" y="153"/>
                      <a:pt x="118" y="139"/>
                      <a:pt x="127" y="132"/>
                    </a:cubicBezTo>
                    <a:lnTo>
                      <a:pt x="127" y="132"/>
                    </a:lnTo>
                    <a:cubicBezTo>
                      <a:pt x="138" y="123"/>
                      <a:pt x="148" y="114"/>
                      <a:pt x="157" y="103"/>
                    </a:cubicBezTo>
                    <a:lnTo>
                      <a:pt x="157" y="103"/>
                    </a:lnTo>
                    <a:cubicBezTo>
                      <a:pt x="143" y="81"/>
                      <a:pt x="131" y="57"/>
                      <a:pt x="121" y="35"/>
                    </a:cubicBezTo>
                    <a:lnTo>
                      <a:pt x="121" y="35"/>
                    </a:lnTo>
                    <a:cubicBezTo>
                      <a:pt x="110" y="15"/>
                      <a:pt x="136" y="0"/>
                      <a:pt x="149" y="18"/>
                    </a:cubicBezTo>
                    <a:lnTo>
                      <a:pt x="149" y="18"/>
                    </a:lnTo>
                    <a:cubicBezTo>
                      <a:pt x="172" y="52"/>
                      <a:pt x="191" y="89"/>
                      <a:pt x="214" y="124"/>
                    </a:cubicBezTo>
                    <a:lnTo>
                      <a:pt x="214" y="124"/>
                    </a:lnTo>
                    <a:cubicBezTo>
                      <a:pt x="236" y="160"/>
                      <a:pt x="257" y="194"/>
                      <a:pt x="279" y="229"/>
                    </a:cubicBezTo>
                    <a:lnTo>
                      <a:pt x="279" y="229"/>
                    </a:lnTo>
                    <a:cubicBezTo>
                      <a:pt x="285" y="239"/>
                      <a:pt x="278" y="252"/>
                      <a:pt x="268" y="252"/>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0" name="Freeform 352">
                <a:extLst>
                  <a:ext uri="{FF2B5EF4-FFF2-40B4-BE49-F238E27FC236}">
                    <a16:creationId xmlns:a16="http://schemas.microsoft.com/office/drawing/2014/main" id="{C5C03258-59E8-2745-BB7A-03C336AF6061}"/>
                  </a:ext>
                </a:extLst>
              </p:cNvPr>
              <p:cNvSpPr>
                <a:spLocks noChangeArrowheads="1"/>
              </p:cNvSpPr>
              <p:nvPr/>
            </p:nvSpPr>
            <p:spPr bwMode="auto">
              <a:xfrm rot="5400000">
                <a:off x="124456" y="1518860"/>
                <a:ext cx="120640" cy="136515"/>
              </a:xfrm>
              <a:custGeom>
                <a:avLst/>
                <a:gdLst>
                  <a:gd name="T0" fmla="*/ 79 w 256"/>
                  <a:gd name="T1" fmla="*/ 75 h 290"/>
                  <a:gd name="T2" fmla="*/ 79 w 256"/>
                  <a:gd name="T3" fmla="*/ 75 h 290"/>
                  <a:gd name="T4" fmla="*/ 44 w 256"/>
                  <a:gd name="T5" fmla="*/ 49 h 290"/>
                  <a:gd name="T6" fmla="*/ 44 w 256"/>
                  <a:gd name="T7" fmla="*/ 49 h 290"/>
                  <a:gd name="T8" fmla="*/ 45 w 256"/>
                  <a:gd name="T9" fmla="*/ 91 h 290"/>
                  <a:gd name="T10" fmla="*/ 45 w 256"/>
                  <a:gd name="T11" fmla="*/ 91 h 290"/>
                  <a:gd name="T12" fmla="*/ 74 w 256"/>
                  <a:gd name="T13" fmla="*/ 77 h 290"/>
                  <a:gd name="T14" fmla="*/ 74 w 256"/>
                  <a:gd name="T15" fmla="*/ 77 h 290"/>
                  <a:gd name="T16" fmla="*/ 79 w 256"/>
                  <a:gd name="T17" fmla="*/ 75 h 290"/>
                  <a:gd name="T18" fmla="*/ 35 w 256"/>
                  <a:gd name="T19" fmla="*/ 7 h 290"/>
                  <a:gd name="T20" fmla="*/ 35 w 256"/>
                  <a:gd name="T21" fmla="*/ 7 h 290"/>
                  <a:gd name="T22" fmla="*/ 243 w 256"/>
                  <a:gd name="T23" fmla="*/ 136 h 290"/>
                  <a:gd name="T24" fmla="*/ 243 w 256"/>
                  <a:gd name="T25" fmla="*/ 136 h 290"/>
                  <a:gd name="T26" fmla="*/ 242 w 256"/>
                  <a:gd name="T27" fmla="*/ 162 h 290"/>
                  <a:gd name="T28" fmla="*/ 242 w 256"/>
                  <a:gd name="T29" fmla="*/ 162 h 290"/>
                  <a:gd name="T30" fmla="*/ 92 w 256"/>
                  <a:gd name="T31" fmla="*/ 228 h 290"/>
                  <a:gd name="T32" fmla="*/ 92 w 256"/>
                  <a:gd name="T33" fmla="*/ 228 h 290"/>
                  <a:gd name="T34" fmla="*/ 81 w 256"/>
                  <a:gd name="T35" fmla="*/ 209 h 290"/>
                  <a:gd name="T36" fmla="*/ 81 w 256"/>
                  <a:gd name="T37" fmla="*/ 209 h 290"/>
                  <a:gd name="T38" fmla="*/ 201 w 256"/>
                  <a:gd name="T39" fmla="*/ 147 h 290"/>
                  <a:gd name="T40" fmla="*/ 201 w 256"/>
                  <a:gd name="T41" fmla="*/ 147 h 290"/>
                  <a:gd name="T42" fmla="*/ 90 w 256"/>
                  <a:gd name="T43" fmla="*/ 82 h 290"/>
                  <a:gd name="T44" fmla="*/ 90 w 256"/>
                  <a:gd name="T45" fmla="*/ 82 h 290"/>
                  <a:gd name="T46" fmla="*/ 84 w 256"/>
                  <a:gd name="T47" fmla="*/ 96 h 290"/>
                  <a:gd name="T48" fmla="*/ 84 w 256"/>
                  <a:gd name="T49" fmla="*/ 96 h 290"/>
                  <a:gd name="T50" fmla="*/ 45 w 256"/>
                  <a:gd name="T51" fmla="*/ 113 h 290"/>
                  <a:gd name="T52" fmla="*/ 45 w 256"/>
                  <a:gd name="T53" fmla="*/ 113 h 290"/>
                  <a:gd name="T54" fmla="*/ 45 w 256"/>
                  <a:gd name="T55" fmla="*/ 144 h 290"/>
                  <a:gd name="T56" fmla="*/ 45 w 256"/>
                  <a:gd name="T57" fmla="*/ 144 h 290"/>
                  <a:gd name="T58" fmla="*/ 86 w 256"/>
                  <a:gd name="T59" fmla="*/ 121 h 290"/>
                  <a:gd name="T60" fmla="*/ 86 w 256"/>
                  <a:gd name="T61" fmla="*/ 121 h 290"/>
                  <a:gd name="T62" fmla="*/ 94 w 256"/>
                  <a:gd name="T63" fmla="*/ 138 h 290"/>
                  <a:gd name="T64" fmla="*/ 94 w 256"/>
                  <a:gd name="T65" fmla="*/ 138 h 290"/>
                  <a:gd name="T66" fmla="*/ 44 w 256"/>
                  <a:gd name="T67" fmla="*/ 165 h 290"/>
                  <a:gd name="T68" fmla="*/ 44 w 256"/>
                  <a:gd name="T69" fmla="*/ 165 h 290"/>
                  <a:gd name="T70" fmla="*/ 44 w 256"/>
                  <a:gd name="T71" fmla="*/ 172 h 290"/>
                  <a:gd name="T72" fmla="*/ 44 w 256"/>
                  <a:gd name="T73" fmla="*/ 172 h 290"/>
                  <a:gd name="T74" fmla="*/ 79 w 256"/>
                  <a:gd name="T75" fmla="*/ 166 h 290"/>
                  <a:gd name="T76" fmla="*/ 79 w 256"/>
                  <a:gd name="T77" fmla="*/ 166 h 290"/>
                  <a:gd name="T78" fmla="*/ 83 w 256"/>
                  <a:gd name="T79" fmla="*/ 184 h 290"/>
                  <a:gd name="T80" fmla="*/ 83 w 256"/>
                  <a:gd name="T81" fmla="*/ 184 h 290"/>
                  <a:gd name="T82" fmla="*/ 42 w 256"/>
                  <a:gd name="T83" fmla="*/ 191 h 290"/>
                  <a:gd name="T84" fmla="*/ 42 w 256"/>
                  <a:gd name="T85" fmla="*/ 191 h 290"/>
                  <a:gd name="T86" fmla="*/ 35 w 256"/>
                  <a:gd name="T87" fmla="*/ 268 h 290"/>
                  <a:gd name="T88" fmla="*/ 35 w 256"/>
                  <a:gd name="T89" fmla="*/ 268 h 290"/>
                  <a:gd name="T90" fmla="*/ 0 w 256"/>
                  <a:gd name="T91" fmla="*/ 266 h 290"/>
                  <a:gd name="T92" fmla="*/ 0 w 256"/>
                  <a:gd name="T93" fmla="*/ 266 h 290"/>
                  <a:gd name="T94" fmla="*/ 7 w 256"/>
                  <a:gd name="T95" fmla="*/ 141 h 290"/>
                  <a:gd name="T96" fmla="*/ 7 w 256"/>
                  <a:gd name="T97" fmla="*/ 141 h 290"/>
                  <a:gd name="T98" fmla="*/ 12 w 256"/>
                  <a:gd name="T99" fmla="*/ 17 h 290"/>
                  <a:gd name="T100" fmla="*/ 12 w 256"/>
                  <a:gd name="T101" fmla="*/ 17 h 290"/>
                  <a:gd name="T102" fmla="*/ 35 w 256"/>
                  <a:gd name="T103" fmla="*/ 7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6" h="290">
                    <a:moveTo>
                      <a:pt x="79" y="75"/>
                    </a:moveTo>
                    <a:lnTo>
                      <a:pt x="79" y="75"/>
                    </a:lnTo>
                    <a:cubicBezTo>
                      <a:pt x="67" y="67"/>
                      <a:pt x="54" y="57"/>
                      <a:pt x="44" y="49"/>
                    </a:cubicBezTo>
                    <a:lnTo>
                      <a:pt x="44" y="49"/>
                    </a:lnTo>
                    <a:cubicBezTo>
                      <a:pt x="44" y="62"/>
                      <a:pt x="44" y="77"/>
                      <a:pt x="45" y="91"/>
                    </a:cubicBezTo>
                    <a:lnTo>
                      <a:pt x="45" y="91"/>
                    </a:lnTo>
                    <a:cubicBezTo>
                      <a:pt x="53" y="84"/>
                      <a:pt x="63" y="79"/>
                      <a:pt x="74" y="77"/>
                    </a:cubicBezTo>
                    <a:lnTo>
                      <a:pt x="74" y="77"/>
                    </a:lnTo>
                    <a:cubicBezTo>
                      <a:pt x="77" y="75"/>
                      <a:pt x="78" y="75"/>
                      <a:pt x="79" y="75"/>
                    </a:cubicBezTo>
                    <a:close/>
                    <a:moveTo>
                      <a:pt x="35" y="7"/>
                    </a:moveTo>
                    <a:lnTo>
                      <a:pt x="35" y="7"/>
                    </a:lnTo>
                    <a:cubicBezTo>
                      <a:pt x="100" y="57"/>
                      <a:pt x="166" y="104"/>
                      <a:pt x="243" y="136"/>
                    </a:cubicBezTo>
                    <a:lnTo>
                      <a:pt x="243" y="136"/>
                    </a:lnTo>
                    <a:cubicBezTo>
                      <a:pt x="255" y="141"/>
                      <a:pt x="255" y="158"/>
                      <a:pt x="242" y="162"/>
                    </a:cubicBezTo>
                    <a:lnTo>
                      <a:pt x="242" y="162"/>
                    </a:lnTo>
                    <a:cubicBezTo>
                      <a:pt x="188" y="175"/>
                      <a:pt x="138" y="197"/>
                      <a:pt x="92" y="228"/>
                    </a:cubicBezTo>
                    <a:lnTo>
                      <a:pt x="92" y="228"/>
                    </a:lnTo>
                    <a:cubicBezTo>
                      <a:pt x="81" y="233"/>
                      <a:pt x="70" y="216"/>
                      <a:pt x="81" y="209"/>
                    </a:cubicBezTo>
                    <a:lnTo>
                      <a:pt x="81" y="209"/>
                    </a:lnTo>
                    <a:cubicBezTo>
                      <a:pt x="119" y="183"/>
                      <a:pt x="159" y="163"/>
                      <a:pt x="201" y="147"/>
                    </a:cubicBezTo>
                    <a:lnTo>
                      <a:pt x="201" y="147"/>
                    </a:lnTo>
                    <a:cubicBezTo>
                      <a:pt x="162" y="130"/>
                      <a:pt x="125" y="107"/>
                      <a:pt x="90" y="82"/>
                    </a:cubicBezTo>
                    <a:lnTo>
                      <a:pt x="90" y="82"/>
                    </a:lnTo>
                    <a:cubicBezTo>
                      <a:pt x="92" y="87"/>
                      <a:pt x="91" y="94"/>
                      <a:pt x="84" y="96"/>
                    </a:cubicBezTo>
                    <a:lnTo>
                      <a:pt x="84" y="96"/>
                    </a:lnTo>
                    <a:cubicBezTo>
                      <a:pt x="70" y="100"/>
                      <a:pt x="57" y="107"/>
                      <a:pt x="45" y="113"/>
                    </a:cubicBezTo>
                    <a:lnTo>
                      <a:pt x="45" y="113"/>
                    </a:lnTo>
                    <a:cubicBezTo>
                      <a:pt x="45" y="124"/>
                      <a:pt x="45" y="133"/>
                      <a:pt x="45" y="144"/>
                    </a:cubicBezTo>
                    <a:lnTo>
                      <a:pt x="45" y="144"/>
                    </a:lnTo>
                    <a:cubicBezTo>
                      <a:pt x="60" y="136"/>
                      <a:pt x="71" y="128"/>
                      <a:pt x="86" y="121"/>
                    </a:cubicBezTo>
                    <a:lnTo>
                      <a:pt x="86" y="121"/>
                    </a:lnTo>
                    <a:cubicBezTo>
                      <a:pt x="96" y="115"/>
                      <a:pt x="104" y="133"/>
                      <a:pt x="94" y="138"/>
                    </a:cubicBezTo>
                    <a:lnTo>
                      <a:pt x="94" y="138"/>
                    </a:lnTo>
                    <a:cubicBezTo>
                      <a:pt x="78" y="149"/>
                      <a:pt x="61" y="157"/>
                      <a:pt x="44" y="165"/>
                    </a:cubicBezTo>
                    <a:lnTo>
                      <a:pt x="44" y="165"/>
                    </a:lnTo>
                    <a:cubicBezTo>
                      <a:pt x="44" y="166"/>
                      <a:pt x="44" y="170"/>
                      <a:pt x="44" y="172"/>
                    </a:cubicBezTo>
                    <a:lnTo>
                      <a:pt x="44" y="172"/>
                    </a:lnTo>
                    <a:cubicBezTo>
                      <a:pt x="56" y="170"/>
                      <a:pt x="67" y="167"/>
                      <a:pt x="79" y="166"/>
                    </a:cubicBezTo>
                    <a:lnTo>
                      <a:pt x="79" y="166"/>
                    </a:lnTo>
                    <a:cubicBezTo>
                      <a:pt x="92" y="165"/>
                      <a:pt x="95" y="183"/>
                      <a:pt x="83" y="184"/>
                    </a:cubicBezTo>
                    <a:lnTo>
                      <a:pt x="83" y="184"/>
                    </a:lnTo>
                    <a:cubicBezTo>
                      <a:pt x="70" y="184"/>
                      <a:pt x="56" y="187"/>
                      <a:pt x="42" y="191"/>
                    </a:cubicBezTo>
                    <a:lnTo>
                      <a:pt x="42" y="191"/>
                    </a:lnTo>
                    <a:cubicBezTo>
                      <a:pt x="41" y="217"/>
                      <a:pt x="38" y="242"/>
                      <a:pt x="35" y="268"/>
                    </a:cubicBezTo>
                    <a:lnTo>
                      <a:pt x="35" y="268"/>
                    </a:lnTo>
                    <a:cubicBezTo>
                      <a:pt x="31" y="289"/>
                      <a:pt x="0" y="287"/>
                      <a:pt x="0" y="266"/>
                    </a:cubicBezTo>
                    <a:lnTo>
                      <a:pt x="0" y="266"/>
                    </a:lnTo>
                    <a:cubicBezTo>
                      <a:pt x="2" y="224"/>
                      <a:pt x="6" y="183"/>
                      <a:pt x="7" y="141"/>
                    </a:cubicBezTo>
                    <a:lnTo>
                      <a:pt x="7" y="141"/>
                    </a:lnTo>
                    <a:cubicBezTo>
                      <a:pt x="10" y="100"/>
                      <a:pt x="11" y="59"/>
                      <a:pt x="12" y="17"/>
                    </a:cubicBezTo>
                    <a:lnTo>
                      <a:pt x="12" y="17"/>
                    </a:lnTo>
                    <a:cubicBezTo>
                      <a:pt x="12" y="7"/>
                      <a:pt x="27" y="0"/>
                      <a:pt x="35" y="7"/>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1" name="Freeform 353">
                <a:extLst>
                  <a:ext uri="{FF2B5EF4-FFF2-40B4-BE49-F238E27FC236}">
                    <a16:creationId xmlns:a16="http://schemas.microsoft.com/office/drawing/2014/main" id="{C57F4323-5E56-D040-8676-F555D8B4C66D}"/>
                  </a:ext>
                </a:extLst>
              </p:cNvPr>
              <p:cNvSpPr>
                <a:spLocks noChangeArrowheads="1"/>
              </p:cNvSpPr>
              <p:nvPr/>
            </p:nvSpPr>
            <p:spPr bwMode="auto">
              <a:xfrm rot="5400000">
                <a:off x="118899" y="1297422"/>
                <a:ext cx="134927" cy="126991"/>
              </a:xfrm>
              <a:custGeom>
                <a:avLst/>
                <a:gdLst>
                  <a:gd name="T0" fmla="*/ 95 w 286"/>
                  <a:gd name="T1" fmla="*/ 46 h 268"/>
                  <a:gd name="T2" fmla="*/ 95 w 286"/>
                  <a:gd name="T3" fmla="*/ 46 h 268"/>
                  <a:gd name="T4" fmla="*/ 49 w 286"/>
                  <a:gd name="T5" fmla="*/ 46 h 268"/>
                  <a:gd name="T6" fmla="*/ 49 w 286"/>
                  <a:gd name="T7" fmla="*/ 46 h 268"/>
                  <a:gd name="T8" fmla="*/ 74 w 286"/>
                  <a:gd name="T9" fmla="*/ 80 h 268"/>
                  <a:gd name="T10" fmla="*/ 74 w 286"/>
                  <a:gd name="T11" fmla="*/ 80 h 268"/>
                  <a:gd name="T12" fmla="*/ 91 w 286"/>
                  <a:gd name="T13" fmla="*/ 50 h 268"/>
                  <a:gd name="T14" fmla="*/ 91 w 286"/>
                  <a:gd name="T15" fmla="*/ 50 h 268"/>
                  <a:gd name="T16" fmla="*/ 95 w 286"/>
                  <a:gd name="T17" fmla="*/ 46 h 268"/>
                  <a:gd name="T18" fmla="*/ 17 w 286"/>
                  <a:gd name="T19" fmla="*/ 17 h 268"/>
                  <a:gd name="T20" fmla="*/ 17 w 286"/>
                  <a:gd name="T21" fmla="*/ 17 h 268"/>
                  <a:gd name="T22" fmla="*/ 264 w 286"/>
                  <a:gd name="T23" fmla="*/ 4 h 268"/>
                  <a:gd name="T24" fmla="*/ 264 w 286"/>
                  <a:gd name="T25" fmla="*/ 4 h 268"/>
                  <a:gd name="T26" fmla="*/ 277 w 286"/>
                  <a:gd name="T27" fmla="*/ 25 h 268"/>
                  <a:gd name="T28" fmla="*/ 277 w 286"/>
                  <a:gd name="T29" fmla="*/ 25 h 268"/>
                  <a:gd name="T30" fmla="*/ 191 w 286"/>
                  <a:gd name="T31" fmla="*/ 164 h 268"/>
                  <a:gd name="T32" fmla="*/ 191 w 286"/>
                  <a:gd name="T33" fmla="*/ 164 h 268"/>
                  <a:gd name="T34" fmla="*/ 172 w 286"/>
                  <a:gd name="T35" fmla="*/ 156 h 268"/>
                  <a:gd name="T36" fmla="*/ 172 w 286"/>
                  <a:gd name="T37" fmla="*/ 156 h 268"/>
                  <a:gd name="T38" fmla="*/ 237 w 286"/>
                  <a:gd name="T39" fmla="*/ 37 h 268"/>
                  <a:gd name="T40" fmla="*/ 237 w 286"/>
                  <a:gd name="T41" fmla="*/ 37 h 268"/>
                  <a:gd name="T42" fmla="*/ 105 w 286"/>
                  <a:gd name="T43" fmla="*/ 46 h 268"/>
                  <a:gd name="T44" fmla="*/ 105 w 286"/>
                  <a:gd name="T45" fmla="*/ 46 h 268"/>
                  <a:gd name="T46" fmla="*/ 109 w 286"/>
                  <a:gd name="T47" fmla="*/ 62 h 268"/>
                  <a:gd name="T48" fmla="*/ 109 w 286"/>
                  <a:gd name="T49" fmla="*/ 62 h 268"/>
                  <a:gd name="T50" fmla="*/ 88 w 286"/>
                  <a:gd name="T51" fmla="*/ 98 h 268"/>
                  <a:gd name="T52" fmla="*/ 88 w 286"/>
                  <a:gd name="T53" fmla="*/ 98 h 268"/>
                  <a:gd name="T54" fmla="*/ 105 w 286"/>
                  <a:gd name="T55" fmla="*/ 123 h 268"/>
                  <a:gd name="T56" fmla="*/ 105 w 286"/>
                  <a:gd name="T57" fmla="*/ 123 h 268"/>
                  <a:gd name="T58" fmla="*/ 125 w 286"/>
                  <a:gd name="T59" fmla="*/ 81 h 268"/>
                  <a:gd name="T60" fmla="*/ 125 w 286"/>
                  <a:gd name="T61" fmla="*/ 81 h 268"/>
                  <a:gd name="T62" fmla="*/ 143 w 286"/>
                  <a:gd name="T63" fmla="*/ 90 h 268"/>
                  <a:gd name="T64" fmla="*/ 143 w 286"/>
                  <a:gd name="T65" fmla="*/ 90 h 268"/>
                  <a:gd name="T66" fmla="*/ 117 w 286"/>
                  <a:gd name="T67" fmla="*/ 140 h 268"/>
                  <a:gd name="T68" fmla="*/ 117 w 286"/>
                  <a:gd name="T69" fmla="*/ 140 h 268"/>
                  <a:gd name="T70" fmla="*/ 121 w 286"/>
                  <a:gd name="T71" fmla="*/ 147 h 268"/>
                  <a:gd name="T72" fmla="*/ 121 w 286"/>
                  <a:gd name="T73" fmla="*/ 147 h 268"/>
                  <a:gd name="T74" fmla="*/ 146 w 286"/>
                  <a:gd name="T75" fmla="*/ 122 h 268"/>
                  <a:gd name="T76" fmla="*/ 146 w 286"/>
                  <a:gd name="T77" fmla="*/ 122 h 268"/>
                  <a:gd name="T78" fmla="*/ 159 w 286"/>
                  <a:gd name="T79" fmla="*/ 134 h 268"/>
                  <a:gd name="T80" fmla="*/ 159 w 286"/>
                  <a:gd name="T81" fmla="*/ 134 h 268"/>
                  <a:gd name="T82" fmla="*/ 130 w 286"/>
                  <a:gd name="T83" fmla="*/ 163 h 268"/>
                  <a:gd name="T84" fmla="*/ 130 w 286"/>
                  <a:gd name="T85" fmla="*/ 163 h 268"/>
                  <a:gd name="T86" fmla="*/ 168 w 286"/>
                  <a:gd name="T87" fmla="*/ 231 h 268"/>
                  <a:gd name="T88" fmla="*/ 168 w 286"/>
                  <a:gd name="T89" fmla="*/ 231 h 268"/>
                  <a:gd name="T90" fmla="*/ 139 w 286"/>
                  <a:gd name="T91" fmla="*/ 248 h 268"/>
                  <a:gd name="T92" fmla="*/ 139 w 286"/>
                  <a:gd name="T93" fmla="*/ 248 h 268"/>
                  <a:gd name="T94" fmla="*/ 74 w 286"/>
                  <a:gd name="T95" fmla="*/ 143 h 268"/>
                  <a:gd name="T96" fmla="*/ 74 w 286"/>
                  <a:gd name="T97" fmla="*/ 143 h 268"/>
                  <a:gd name="T98" fmla="*/ 5 w 286"/>
                  <a:gd name="T99" fmla="*/ 39 h 268"/>
                  <a:gd name="T100" fmla="*/ 5 w 286"/>
                  <a:gd name="T101" fmla="*/ 39 h 268"/>
                  <a:gd name="T102" fmla="*/ 17 w 286"/>
                  <a:gd name="T103" fmla="*/ 17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6" h="268">
                    <a:moveTo>
                      <a:pt x="95" y="46"/>
                    </a:moveTo>
                    <a:lnTo>
                      <a:pt x="95" y="46"/>
                    </a:lnTo>
                    <a:cubicBezTo>
                      <a:pt x="79" y="46"/>
                      <a:pt x="64" y="46"/>
                      <a:pt x="49" y="46"/>
                    </a:cubicBezTo>
                    <a:lnTo>
                      <a:pt x="49" y="46"/>
                    </a:lnTo>
                    <a:cubicBezTo>
                      <a:pt x="58" y="58"/>
                      <a:pt x="66" y="68"/>
                      <a:pt x="74" y="80"/>
                    </a:cubicBezTo>
                    <a:lnTo>
                      <a:pt x="74" y="80"/>
                    </a:lnTo>
                    <a:cubicBezTo>
                      <a:pt x="79" y="69"/>
                      <a:pt x="83" y="59"/>
                      <a:pt x="91" y="50"/>
                    </a:cubicBezTo>
                    <a:lnTo>
                      <a:pt x="91" y="50"/>
                    </a:lnTo>
                    <a:cubicBezTo>
                      <a:pt x="92" y="48"/>
                      <a:pt x="93" y="48"/>
                      <a:pt x="95" y="46"/>
                    </a:cubicBezTo>
                    <a:close/>
                    <a:moveTo>
                      <a:pt x="17" y="17"/>
                    </a:moveTo>
                    <a:lnTo>
                      <a:pt x="17" y="17"/>
                    </a:lnTo>
                    <a:cubicBezTo>
                      <a:pt x="101" y="20"/>
                      <a:pt x="181" y="21"/>
                      <a:pt x="264" y="4"/>
                    </a:cubicBezTo>
                    <a:lnTo>
                      <a:pt x="264" y="4"/>
                    </a:lnTo>
                    <a:cubicBezTo>
                      <a:pt x="276" y="0"/>
                      <a:pt x="285" y="14"/>
                      <a:pt x="277" y="25"/>
                    </a:cubicBezTo>
                    <a:lnTo>
                      <a:pt x="277" y="25"/>
                    </a:lnTo>
                    <a:cubicBezTo>
                      <a:pt x="240" y="67"/>
                      <a:pt x="213" y="114"/>
                      <a:pt x="191" y="164"/>
                    </a:cubicBezTo>
                    <a:lnTo>
                      <a:pt x="191" y="164"/>
                    </a:lnTo>
                    <a:cubicBezTo>
                      <a:pt x="187" y="176"/>
                      <a:pt x="167" y="168"/>
                      <a:pt x="172" y="156"/>
                    </a:cubicBezTo>
                    <a:lnTo>
                      <a:pt x="172" y="156"/>
                    </a:lnTo>
                    <a:cubicBezTo>
                      <a:pt x="188" y="114"/>
                      <a:pt x="210" y="73"/>
                      <a:pt x="237" y="37"/>
                    </a:cubicBezTo>
                    <a:lnTo>
                      <a:pt x="237" y="37"/>
                    </a:lnTo>
                    <a:cubicBezTo>
                      <a:pt x="193" y="44"/>
                      <a:pt x="150" y="46"/>
                      <a:pt x="105" y="46"/>
                    </a:cubicBezTo>
                    <a:lnTo>
                      <a:pt x="105" y="46"/>
                    </a:lnTo>
                    <a:cubicBezTo>
                      <a:pt x="110" y="50"/>
                      <a:pt x="114" y="55"/>
                      <a:pt x="109" y="62"/>
                    </a:cubicBezTo>
                    <a:lnTo>
                      <a:pt x="109" y="62"/>
                    </a:lnTo>
                    <a:cubicBezTo>
                      <a:pt x="101" y="72"/>
                      <a:pt x="93" y="85"/>
                      <a:pt x="88" y="98"/>
                    </a:cubicBezTo>
                    <a:lnTo>
                      <a:pt x="88" y="98"/>
                    </a:lnTo>
                    <a:cubicBezTo>
                      <a:pt x="93" y="106"/>
                      <a:pt x="99" y="114"/>
                      <a:pt x="105" y="123"/>
                    </a:cubicBezTo>
                    <a:lnTo>
                      <a:pt x="105" y="123"/>
                    </a:lnTo>
                    <a:cubicBezTo>
                      <a:pt x="112" y="109"/>
                      <a:pt x="118" y="96"/>
                      <a:pt x="125" y="81"/>
                    </a:cubicBezTo>
                    <a:lnTo>
                      <a:pt x="125" y="81"/>
                    </a:lnTo>
                    <a:cubicBezTo>
                      <a:pt x="131" y="69"/>
                      <a:pt x="147" y="80"/>
                      <a:pt x="143" y="90"/>
                    </a:cubicBezTo>
                    <a:lnTo>
                      <a:pt x="143" y="90"/>
                    </a:lnTo>
                    <a:cubicBezTo>
                      <a:pt x="135" y="109"/>
                      <a:pt x="126" y="125"/>
                      <a:pt x="117" y="140"/>
                    </a:cubicBezTo>
                    <a:lnTo>
                      <a:pt x="117" y="140"/>
                    </a:lnTo>
                    <a:cubicBezTo>
                      <a:pt x="118" y="142"/>
                      <a:pt x="120" y="144"/>
                      <a:pt x="121" y="147"/>
                    </a:cubicBezTo>
                    <a:lnTo>
                      <a:pt x="121" y="147"/>
                    </a:lnTo>
                    <a:cubicBezTo>
                      <a:pt x="129" y="138"/>
                      <a:pt x="137" y="129"/>
                      <a:pt x="146" y="122"/>
                    </a:cubicBezTo>
                    <a:lnTo>
                      <a:pt x="146" y="122"/>
                    </a:lnTo>
                    <a:cubicBezTo>
                      <a:pt x="155" y="113"/>
                      <a:pt x="168" y="127"/>
                      <a:pt x="159" y="134"/>
                    </a:cubicBezTo>
                    <a:lnTo>
                      <a:pt x="159" y="134"/>
                    </a:lnTo>
                    <a:cubicBezTo>
                      <a:pt x="148" y="143"/>
                      <a:pt x="139" y="152"/>
                      <a:pt x="130" y="163"/>
                    </a:cubicBezTo>
                    <a:lnTo>
                      <a:pt x="130" y="163"/>
                    </a:lnTo>
                    <a:cubicBezTo>
                      <a:pt x="145" y="185"/>
                      <a:pt x="158" y="207"/>
                      <a:pt x="168" y="231"/>
                    </a:cubicBezTo>
                    <a:lnTo>
                      <a:pt x="168" y="231"/>
                    </a:lnTo>
                    <a:cubicBezTo>
                      <a:pt x="177" y="249"/>
                      <a:pt x="151" y="267"/>
                      <a:pt x="139" y="248"/>
                    </a:cubicBezTo>
                    <a:lnTo>
                      <a:pt x="139" y="248"/>
                    </a:lnTo>
                    <a:cubicBezTo>
                      <a:pt x="116" y="214"/>
                      <a:pt x="96" y="177"/>
                      <a:pt x="74" y="143"/>
                    </a:cubicBezTo>
                    <a:lnTo>
                      <a:pt x="74" y="143"/>
                    </a:lnTo>
                    <a:cubicBezTo>
                      <a:pt x="51" y="109"/>
                      <a:pt x="28" y="73"/>
                      <a:pt x="5" y="39"/>
                    </a:cubicBezTo>
                    <a:lnTo>
                      <a:pt x="5" y="39"/>
                    </a:lnTo>
                    <a:cubicBezTo>
                      <a:pt x="0" y="30"/>
                      <a:pt x="7" y="16"/>
                      <a:pt x="17" y="17"/>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4" name="Freeform 354">
                <a:extLst>
                  <a:ext uri="{FF2B5EF4-FFF2-40B4-BE49-F238E27FC236}">
                    <a16:creationId xmlns:a16="http://schemas.microsoft.com/office/drawing/2014/main" id="{267FFBD3-F0B7-D647-AA84-39C613038D77}"/>
                  </a:ext>
                </a:extLst>
              </p:cNvPr>
              <p:cNvSpPr>
                <a:spLocks noChangeArrowheads="1"/>
              </p:cNvSpPr>
              <p:nvPr/>
            </p:nvSpPr>
            <p:spPr bwMode="auto">
              <a:xfrm rot="5400000">
                <a:off x="124455" y="1066461"/>
                <a:ext cx="131752" cy="134928"/>
              </a:xfrm>
              <a:custGeom>
                <a:avLst/>
                <a:gdLst>
                  <a:gd name="T0" fmla="*/ 61 w 277"/>
                  <a:gd name="T1" fmla="*/ 188 h 285"/>
                  <a:gd name="T2" fmla="*/ 61 w 277"/>
                  <a:gd name="T3" fmla="*/ 188 h 285"/>
                  <a:gd name="T4" fmla="*/ 65 w 277"/>
                  <a:gd name="T5" fmla="*/ 233 h 285"/>
                  <a:gd name="T6" fmla="*/ 65 w 277"/>
                  <a:gd name="T7" fmla="*/ 233 h 285"/>
                  <a:gd name="T8" fmla="*/ 97 w 277"/>
                  <a:gd name="T9" fmla="*/ 205 h 285"/>
                  <a:gd name="T10" fmla="*/ 97 w 277"/>
                  <a:gd name="T11" fmla="*/ 205 h 285"/>
                  <a:gd name="T12" fmla="*/ 65 w 277"/>
                  <a:gd name="T13" fmla="*/ 192 h 285"/>
                  <a:gd name="T14" fmla="*/ 65 w 277"/>
                  <a:gd name="T15" fmla="*/ 192 h 285"/>
                  <a:gd name="T16" fmla="*/ 61 w 277"/>
                  <a:gd name="T17" fmla="*/ 188 h 285"/>
                  <a:gd name="T18" fmla="*/ 38 w 277"/>
                  <a:gd name="T19" fmla="*/ 267 h 285"/>
                  <a:gd name="T20" fmla="*/ 38 w 277"/>
                  <a:gd name="T21" fmla="*/ 267 h 285"/>
                  <a:gd name="T22" fmla="*/ 4 w 277"/>
                  <a:gd name="T23" fmla="*/ 24 h 285"/>
                  <a:gd name="T24" fmla="*/ 4 w 277"/>
                  <a:gd name="T25" fmla="*/ 24 h 285"/>
                  <a:gd name="T26" fmla="*/ 25 w 277"/>
                  <a:gd name="T27" fmla="*/ 9 h 285"/>
                  <a:gd name="T28" fmla="*/ 25 w 277"/>
                  <a:gd name="T29" fmla="*/ 9 h 285"/>
                  <a:gd name="T30" fmla="*/ 171 w 277"/>
                  <a:gd name="T31" fmla="*/ 82 h 285"/>
                  <a:gd name="T32" fmla="*/ 171 w 277"/>
                  <a:gd name="T33" fmla="*/ 82 h 285"/>
                  <a:gd name="T34" fmla="*/ 164 w 277"/>
                  <a:gd name="T35" fmla="*/ 103 h 285"/>
                  <a:gd name="T36" fmla="*/ 164 w 277"/>
                  <a:gd name="T37" fmla="*/ 103 h 285"/>
                  <a:gd name="T38" fmla="*/ 39 w 277"/>
                  <a:gd name="T39" fmla="*/ 47 h 285"/>
                  <a:gd name="T40" fmla="*/ 39 w 277"/>
                  <a:gd name="T41" fmla="*/ 47 h 285"/>
                  <a:gd name="T42" fmla="*/ 61 w 277"/>
                  <a:gd name="T43" fmla="*/ 176 h 285"/>
                  <a:gd name="T44" fmla="*/ 61 w 277"/>
                  <a:gd name="T45" fmla="*/ 176 h 285"/>
                  <a:gd name="T46" fmla="*/ 75 w 277"/>
                  <a:gd name="T47" fmla="*/ 171 h 285"/>
                  <a:gd name="T48" fmla="*/ 75 w 277"/>
                  <a:gd name="T49" fmla="*/ 171 h 285"/>
                  <a:gd name="T50" fmla="*/ 114 w 277"/>
                  <a:gd name="T51" fmla="*/ 189 h 285"/>
                  <a:gd name="T52" fmla="*/ 114 w 277"/>
                  <a:gd name="T53" fmla="*/ 189 h 285"/>
                  <a:gd name="T54" fmla="*/ 136 w 277"/>
                  <a:gd name="T55" fmla="*/ 171 h 285"/>
                  <a:gd name="T56" fmla="*/ 136 w 277"/>
                  <a:gd name="T57" fmla="*/ 171 h 285"/>
                  <a:gd name="T58" fmla="*/ 93 w 277"/>
                  <a:gd name="T59" fmla="*/ 155 h 285"/>
                  <a:gd name="T60" fmla="*/ 93 w 277"/>
                  <a:gd name="T61" fmla="*/ 155 h 285"/>
                  <a:gd name="T62" fmla="*/ 102 w 277"/>
                  <a:gd name="T63" fmla="*/ 137 h 285"/>
                  <a:gd name="T64" fmla="*/ 102 w 277"/>
                  <a:gd name="T65" fmla="*/ 137 h 285"/>
                  <a:gd name="T66" fmla="*/ 153 w 277"/>
                  <a:gd name="T67" fmla="*/ 158 h 285"/>
                  <a:gd name="T68" fmla="*/ 153 w 277"/>
                  <a:gd name="T69" fmla="*/ 158 h 285"/>
                  <a:gd name="T70" fmla="*/ 160 w 277"/>
                  <a:gd name="T71" fmla="*/ 153 h 285"/>
                  <a:gd name="T72" fmla="*/ 160 w 277"/>
                  <a:gd name="T73" fmla="*/ 153 h 285"/>
                  <a:gd name="T74" fmla="*/ 131 w 277"/>
                  <a:gd name="T75" fmla="*/ 130 h 285"/>
                  <a:gd name="T76" fmla="*/ 131 w 277"/>
                  <a:gd name="T77" fmla="*/ 130 h 285"/>
                  <a:gd name="T78" fmla="*/ 144 w 277"/>
                  <a:gd name="T79" fmla="*/ 116 h 285"/>
                  <a:gd name="T80" fmla="*/ 144 w 277"/>
                  <a:gd name="T81" fmla="*/ 116 h 285"/>
                  <a:gd name="T82" fmla="*/ 174 w 277"/>
                  <a:gd name="T83" fmla="*/ 142 h 285"/>
                  <a:gd name="T84" fmla="*/ 174 w 277"/>
                  <a:gd name="T85" fmla="*/ 142 h 285"/>
                  <a:gd name="T86" fmla="*/ 239 w 277"/>
                  <a:gd name="T87" fmla="*/ 99 h 285"/>
                  <a:gd name="T88" fmla="*/ 239 w 277"/>
                  <a:gd name="T89" fmla="*/ 99 h 285"/>
                  <a:gd name="T90" fmla="*/ 259 w 277"/>
                  <a:gd name="T91" fmla="*/ 126 h 285"/>
                  <a:gd name="T92" fmla="*/ 259 w 277"/>
                  <a:gd name="T93" fmla="*/ 126 h 285"/>
                  <a:gd name="T94" fmla="*/ 160 w 277"/>
                  <a:gd name="T95" fmla="*/ 201 h 285"/>
                  <a:gd name="T96" fmla="*/ 160 w 277"/>
                  <a:gd name="T97" fmla="*/ 201 h 285"/>
                  <a:gd name="T98" fmla="*/ 61 w 277"/>
                  <a:gd name="T99" fmla="*/ 277 h 285"/>
                  <a:gd name="T100" fmla="*/ 61 w 277"/>
                  <a:gd name="T101" fmla="*/ 277 h 285"/>
                  <a:gd name="T102" fmla="*/ 38 w 277"/>
                  <a:gd name="T103" fmla="*/ 267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7" h="285">
                    <a:moveTo>
                      <a:pt x="61" y="188"/>
                    </a:moveTo>
                    <a:lnTo>
                      <a:pt x="61" y="188"/>
                    </a:lnTo>
                    <a:cubicBezTo>
                      <a:pt x="64" y="202"/>
                      <a:pt x="64" y="218"/>
                      <a:pt x="65" y="233"/>
                    </a:cubicBezTo>
                    <a:lnTo>
                      <a:pt x="65" y="233"/>
                    </a:lnTo>
                    <a:cubicBezTo>
                      <a:pt x="76" y="223"/>
                      <a:pt x="85" y="214"/>
                      <a:pt x="97" y="205"/>
                    </a:cubicBezTo>
                    <a:lnTo>
                      <a:pt x="97" y="205"/>
                    </a:lnTo>
                    <a:cubicBezTo>
                      <a:pt x="85" y="202"/>
                      <a:pt x="76" y="197"/>
                      <a:pt x="65" y="192"/>
                    </a:cubicBezTo>
                    <a:lnTo>
                      <a:pt x="65" y="192"/>
                    </a:lnTo>
                    <a:cubicBezTo>
                      <a:pt x="64" y="191"/>
                      <a:pt x="63" y="189"/>
                      <a:pt x="61" y="188"/>
                    </a:cubicBezTo>
                    <a:close/>
                    <a:moveTo>
                      <a:pt x="38" y="267"/>
                    </a:moveTo>
                    <a:lnTo>
                      <a:pt x="38" y="267"/>
                    </a:lnTo>
                    <a:cubicBezTo>
                      <a:pt x="34" y="184"/>
                      <a:pt x="29" y="103"/>
                      <a:pt x="4" y="24"/>
                    </a:cubicBezTo>
                    <a:lnTo>
                      <a:pt x="4" y="24"/>
                    </a:lnTo>
                    <a:cubicBezTo>
                      <a:pt x="0" y="11"/>
                      <a:pt x="14" y="0"/>
                      <a:pt x="25" y="9"/>
                    </a:cubicBezTo>
                    <a:lnTo>
                      <a:pt x="25" y="9"/>
                    </a:lnTo>
                    <a:cubicBezTo>
                      <a:pt x="68" y="41"/>
                      <a:pt x="118" y="64"/>
                      <a:pt x="171" y="82"/>
                    </a:cubicBezTo>
                    <a:lnTo>
                      <a:pt x="171" y="82"/>
                    </a:lnTo>
                    <a:cubicBezTo>
                      <a:pt x="182" y="86"/>
                      <a:pt x="176" y="105"/>
                      <a:pt x="164" y="103"/>
                    </a:cubicBezTo>
                    <a:lnTo>
                      <a:pt x="164" y="103"/>
                    </a:lnTo>
                    <a:cubicBezTo>
                      <a:pt x="121" y="89"/>
                      <a:pt x="79" y="70"/>
                      <a:pt x="39" y="47"/>
                    </a:cubicBezTo>
                    <a:lnTo>
                      <a:pt x="39" y="47"/>
                    </a:lnTo>
                    <a:cubicBezTo>
                      <a:pt x="51" y="89"/>
                      <a:pt x="58" y="134"/>
                      <a:pt x="61" y="176"/>
                    </a:cubicBezTo>
                    <a:lnTo>
                      <a:pt x="61" y="176"/>
                    </a:lnTo>
                    <a:cubicBezTo>
                      <a:pt x="64" y="171"/>
                      <a:pt x="68" y="167"/>
                      <a:pt x="75" y="171"/>
                    </a:cubicBezTo>
                    <a:lnTo>
                      <a:pt x="75" y="171"/>
                    </a:lnTo>
                    <a:cubicBezTo>
                      <a:pt x="88" y="179"/>
                      <a:pt x="101" y="185"/>
                      <a:pt x="114" y="189"/>
                    </a:cubicBezTo>
                    <a:lnTo>
                      <a:pt x="114" y="189"/>
                    </a:lnTo>
                    <a:cubicBezTo>
                      <a:pt x="121" y="184"/>
                      <a:pt x="128" y="177"/>
                      <a:pt x="136" y="171"/>
                    </a:cubicBezTo>
                    <a:lnTo>
                      <a:pt x="136" y="171"/>
                    </a:lnTo>
                    <a:cubicBezTo>
                      <a:pt x="123" y="166"/>
                      <a:pt x="107" y="160"/>
                      <a:pt x="93" y="155"/>
                    </a:cubicBezTo>
                    <a:lnTo>
                      <a:pt x="93" y="155"/>
                    </a:lnTo>
                    <a:cubicBezTo>
                      <a:pt x="81" y="150"/>
                      <a:pt x="90" y="133"/>
                      <a:pt x="102" y="137"/>
                    </a:cubicBezTo>
                    <a:lnTo>
                      <a:pt x="102" y="137"/>
                    </a:lnTo>
                    <a:cubicBezTo>
                      <a:pt x="119" y="142"/>
                      <a:pt x="136" y="150"/>
                      <a:pt x="153" y="158"/>
                    </a:cubicBezTo>
                    <a:lnTo>
                      <a:pt x="153" y="158"/>
                    </a:lnTo>
                    <a:cubicBezTo>
                      <a:pt x="155" y="156"/>
                      <a:pt x="157" y="155"/>
                      <a:pt x="160" y="153"/>
                    </a:cubicBezTo>
                    <a:lnTo>
                      <a:pt x="160" y="153"/>
                    </a:lnTo>
                    <a:cubicBezTo>
                      <a:pt x="149" y="146"/>
                      <a:pt x="140" y="138"/>
                      <a:pt x="131" y="130"/>
                    </a:cubicBezTo>
                    <a:lnTo>
                      <a:pt x="131" y="130"/>
                    </a:lnTo>
                    <a:cubicBezTo>
                      <a:pt x="123" y="121"/>
                      <a:pt x="135" y="107"/>
                      <a:pt x="144" y="116"/>
                    </a:cubicBezTo>
                    <a:lnTo>
                      <a:pt x="144" y="116"/>
                    </a:lnTo>
                    <a:cubicBezTo>
                      <a:pt x="153" y="125"/>
                      <a:pt x="163" y="134"/>
                      <a:pt x="174" y="142"/>
                    </a:cubicBezTo>
                    <a:lnTo>
                      <a:pt x="174" y="142"/>
                    </a:lnTo>
                    <a:cubicBezTo>
                      <a:pt x="195" y="126"/>
                      <a:pt x="216" y="112"/>
                      <a:pt x="239" y="99"/>
                    </a:cubicBezTo>
                    <a:lnTo>
                      <a:pt x="239" y="99"/>
                    </a:lnTo>
                    <a:cubicBezTo>
                      <a:pt x="257" y="88"/>
                      <a:pt x="276" y="112"/>
                      <a:pt x="259" y="126"/>
                    </a:cubicBezTo>
                    <a:lnTo>
                      <a:pt x="259" y="126"/>
                    </a:lnTo>
                    <a:cubicBezTo>
                      <a:pt x="227" y="153"/>
                      <a:pt x="192" y="176"/>
                      <a:pt x="160" y="201"/>
                    </a:cubicBezTo>
                    <a:lnTo>
                      <a:pt x="160" y="201"/>
                    </a:lnTo>
                    <a:cubicBezTo>
                      <a:pt x="127" y="226"/>
                      <a:pt x="94" y="252"/>
                      <a:pt x="61" y="277"/>
                    </a:cubicBezTo>
                    <a:lnTo>
                      <a:pt x="61" y="277"/>
                    </a:lnTo>
                    <a:cubicBezTo>
                      <a:pt x="52" y="284"/>
                      <a:pt x="39" y="277"/>
                      <a:pt x="38" y="267"/>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5" name="Freeform 355">
                <a:extLst>
                  <a:ext uri="{FF2B5EF4-FFF2-40B4-BE49-F238E27FC236}">
                    <a16:creationId xmlns:a16="http://schemas.microsoft.com/office/drawing/2014/main" id="{36A70D2A-32E8-8047-BD4D-6F489C2B103F}"/>
                  </a:ext>
                </a:extLst>
              </p:cNvPr>
              <p:cNvSpPr>
                <a:spLocks noChangeArrowheads="1"/>
              </p:cNvSpPr>
              <p:nvPr/>
            </p:nvSpPr>
            <p:spPr bwMode="auto">
              <a:xfrm rot="5400000">
                <a:off x="127631" y="606124"/>
                <a:ext cx="126989" cy="136515"/>
              </a:xfrm>
              <a:custGeom>
                <a:avLst/>
                <a:gdLst>
                  <a:gd name="T0" fmla="*/ 169 w 269"/>
                  <a:gd name="T1" fmla="*/ 209 h 290"/>
                  <a:gd name="T2" fmla="*/ 169 w 269"/>
                  <a:gd name="T3" fmla="*/ 209 h 290"/>
                  <a:gd name="T4" fmla="*/ 202 w 269"/>
                  <a:gd name="T5" fmla="*/ 239 h 290"/>
                  <a:gd name="T6" fmla="*/ 202 w 269"/>
                  <a:gd name="T7" fmla="*/ 239 h 290"/>
                  <a:gd name="T8" fmla="*/ 205 w 269"/>
                  <a:gd name="T9" fmla="*/ 197 h 290"/>
                  <a:gd name="T10" fmla="*/ 205 w 269"/>
                  <a:gd name="T11" fmla="*/ 197 h 290"/>
                  <a:gd name="T12" fmla="*/ 174 w 269"/>
                  <a:gd name="T13" fmla="*/ 209 h 290"/>
                  <a:gd name="T14" fmla="*/ 174 w 269"/>
                  <a:gd name="T15" fmla="*/ 209 h 290"/>
                  <a:gd name="T16" fmla="*/ 169 w 269"/>
                  <a:gd name="T17" fmla="*/ 209 h 290"/>
                  <a:gd name="T18" fmla="*/ 206 w 269"/>
                  <a:gd name="T19" fmla="*/ 281 h 290"/>
                  <a:gd name="T20" fmla="*/ 206 w 269"/>
                  <a:gd name="T21" fmla="*/ 281 h 290"/>
                  <a:gd name="T22" fmla="*/ 11 w 269"/>
                  <a:gd name="T23" fmla="*/ 132 h 290"/>
                  <a:gd name="T24" fmla="*/ 11 w 269"/>
                  <a:gd name="T25" fmla="*/ 132 h 290"/>
                  <a:gd name="T26" fmla="*/ 15 w 269"/>
                  <a:gd name="T27" fmla="*/ 107 h 290"/>
                  <a:gd name="T28" fmla="*/ 15 w 269"/>
                  <a:gd name="T29" fmla="*/ 107 h 290"/>
                  <a:gd name="T30" fmla="*/ 172 w 269"/>
                  <a:gd name="T31" fmla="*/ 57 h 290"/>
                  <a:gd name="T32" fmla="*/ 172 w 269"/>
                  <a:gd name="T33" fmla="*/ 57 h 290"/>
                  <a:gd name="T34" fmla="*/ 181 w 269"/>
                  <a:gd name="T35" fmla="*/ 76 h 290"/>
                  <a:gd name="T36" fmla="*/ 181 w 269"/>
                  <a:gd name="T37" fmla="*/ 76 h 290"/>
                  <a:gd name="T38" fmla="*/ 55 w 269"/>
                  <a:gd name="T39" fmla="*/ 125 h 290"/>
                  <a:gd name="T40" fmla="*/ 55 w 269"/>
                  <a:gd name="T41" fmla="*/ 125 h 290"/>
                  <a:gd name="T42" fmla="*/ 160 w 269"/>
                  <a:gd name="T43" fmla="*/ 201 h 290"/>
                  <a:gd name="T44" fmla="*/ 160 w 269"/>
                  <a:gd name="T45" fmla="*/ 201 h 290"/>
                  <a:gd name="T46" fmla="*/ 167 w 269"/>
                  <a:gd name="T47" fmla="*/ 188 h 290"/>
                  <a:gd name="T48" fmla="*/ 167 w 269"/>
                  <a:gd name="T49" fmla="*/ 188 h 290"/>
                  <a:gd name="T50" fmla="*/ 207 w 269"/>
                  <a:gd name="T51" fmla="*/ 174 h 290"/>
                  <a:gd name="T52" fmla="*/ 207 w 269"/>
                  <a:gd name="T53" fmla="*/ 174 h 290"/>
                  <a:gd name="T54" fmla="*/ 210 w 269"/>
                  <a:gd name="T55" fmla="*/ 146 h 290"/>
                  <a:gd name="T56" fmla="*/ 210 w 269"/>
                  <a:gd name="T57" fmla="*/ 146 h 290"/>
                  <a:gd name="T58" fmla="*/ 167 w 269"/>
                  <a:gd name="T59" fmla="*/ 163 h 290"/>
                  <a:gd name="T60" fmla="*/ 167 w 269"/>
                  <a:gd name="T61" fmla="*/ 163 h 290"/>
                  <a:gd name="T62" fmla="*/ 161 w 269"/>
                  <a:gd name="T63" fmla="*/ 143 h 290"/>
                  <a:gd name="T64" fmla="*/ 161 w 269"/>
                  <a:gd name="T65" fmla="*/ 143 h 290"/>
                  <a:gd name="T66" fmla="*/ 212 w 269"/>
                  <a:gd name="T67" fmla="*/ 125 h 290"/>
                  <a:gd name="T68" fmla="*/ 212 w 269"/>
                  <a:gd name="T69" fmla="*/ 125 h 290"/>
                  <a:gd name="T70" fmla="*/ 214 w 269"/>
                  <a:gd name="T71" fmla="*/ 116 h 290"/>
                  <a:gd name="T72" fmla="*/ 214 w 269"/>
                  <a:gd name="T73" fmla="*/ 116 h 290"/>
                  <a:gd name="T74" fmla="*/ 177 w 269"/>
                  <a:gd name="T75" fmla="*/ 120 h 290"/>
                  <a:gd name="T76" fmla="*/ 177 w 269"/>
                  <a:gd name="T77" fmla="*/ 120 h 290"/>
                  <a:gd name="T78" fmla="*/ 176 w 269"/>
                  <a:gd name="T79" fmla="*/ 100 h 290"/>
                  <a:gd name="T80" fmla="*/ 176 w 269"/>
                  <a:gd name="T81" fmla="*/ 100 h 290"/>
                  <a:gd name="T82" fmla="*/ 216 w 269"/>
                  <a:gd name="T83" fmla="*/ 97 h 290"/>
                  <a:gd name="T84" fmla="*/ 216 w 269"/>
                  <a:gd name="T85" fmla="*/ 97 h 290"/>
                  <a:gd name="T86" fmla="*/ 232 w 269"/>
                  <a:gd name="T87" fmla="*/ 21 h 290"/>
                  <a:gd name="T88" fmla="*/ 232 w 269"/>
                  <a:gd name="T89" fmla="*/ 21 h 290"/>
                  <a:gd name="T90" fmla="*/ 266 w 269"/>
                  <a:gd name="T91" fmla="*/ 28 h 290"/>
                  <a:gd name="T92" fmla="*/ 266 w 269"/>
                  <a:gd name="T93" fmla="*/ 28 h 290"/>
                  <a:gd name="T94" fmla="*/ 247 w 269"/>
                  <a:gd name="T95" fmla="*/ 150 h 290"/>
                  <a:gd name="T96" fmla="*/ 247 w 269"/>
                  <a:gd name="T97" fmla="*/ 150 h 290"/>
                  <a:gd name="T98" fmla="*/ 230 w 269"/>
                  <a:gd name="T99" fmla="*/ 273 h 290"/>
                  <a:gd name="T100" fmla="*/ 230 w 269"/>
                  <a:gd name="T101" fmla="*/ 273 h 290"/>
                  <a:gd name="T102" fmla="*/ 206 w 269"/>
                  <a:gd name="T103" fmla="*/ 281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69" h="290">
                    <a:moveTo>
                      <a:pt x="169" y="209"/>
                    </a:moveTo>
                    <a:lnTo>
                      <a:pt x="169" y="209"/>
                    </a:lnTo>
                    <a:cubicBezTo>
                      <a:pt x="180" y="218"/>
                      <a:pt x="190" y="229"/>
                      <a:pt x="202" y="239"/>
                    </a:cubicBezTo>
                    <a:lnTo>
                      <a:pt x="202" y="239"/>
                    </a:lnTo>
                    <a:cubicBezTo>
                      <a:pt x="203" y="225"/>
                      <a:pt x="203" y="210"/>
                      <a:pt x="205" y="197"/>
                    </a:cubicBezTo>
                    <a:lnTo>
                      <a:pt x="205" y="197"/>
                    </a:lnTo>
                    <a:cubicBezTo>
                      <a:pt x="195" y="203"/>
                      <a:pt x="185" y="206"/>
                      <a:pt x="174" y="209"/>
                    </a:cubicBezTo>
                    <a:lnTo>
                      <a:pt x="174" y="209"/>
                    </a:lnTo>
                    <a:cubicBezTo>
                      <a:pt x="172" y="209"/>
                      <a:pt x="170" y="209"/>
                      <a:pt x="169" y="209"/>
                    </a:cubicBezTo>
                    <a:close/>
                    <a:moveTo>
                      <a:pt x="206" y="281"/>
                    </a:moveTo>
                    <a:lnTo>
                      <a:pt x="206" y="281"/>
                    </a:lnTo>
                    <a:cubicBezTo>
                      <a:pt x="145" y="226"/>
                      <a:pt x="85" y="171"/>
                      <a:pt x="11" y="132"/>
                    </a:cubicBezTo>
                    <a:lnTo>
                      <a:pt x="11" y="132"/>
                    </a:lnTo>
                    <a:cubicBezTo>
                      <a:pt x="0" y="125"/>
                      <a:pt x="2" y="108"/>
                      <a:pt x="15" y="107"/>
                    </a:cubicBezTo>
                    <a:lnTo>
                      <a:pt x="15" y="107"/>
                    </a:lnTo>
                    <a:cubicBezTo>
                      <a:pt x="71" y="99"/>
                      <a:pt x="122" y="82"/>
                      <a:pt x="172" y="57"/>
                    </a:cubicBezTo>
                    <a:lnTo>
                      <a:pt x="172" y="57"/>
                    </a:lnTo>
                    <a:cubicBezTo>
                      <a:pt x="182" y="51"/>
                      <a:pt x="191" y="70"/>
                      <a:pt x="181" y="76"/>
                    </a:cubicBezTo>
                    <a:lnTo>
                      <a:pt x="181" y="76"/>
                    </a:lnTo>
                    <a:cubicBezTo>
                      <a:pt x="140" y="97"/>
                      <a:pt x="98" y="113"/>
                      <a:pt x="55" y="125"/>
                    </a:cubicBezTo>
                    <a:lnTo>
                      <a:pt x="55" y="125"/>
                    </a:lnTo>
                    <a:cubicBezTo>
                      <a:pt x="92" y="147"/>
                      <a:pt x="127" y="174"/>
                      <a:pt x="160" y="201"/>
                    </a:cubicBezTo>
                    <a:lnTo>
                      <a:pt x="160" y="201"/>
                    </a:lnTo>
                    <a:cubicBezTo>
                      <a:pt x="157" y="196"/>
                      <a:pt x="159" y="191"/>
                      <a:pt x="167" y="188"/>
                    </a:cubicBezTo>
                    <a:lnTo>
                      <a:pt x="167" y="188"/>
                    </a:lnTo>
                    <a:cubicBezTo>
                      <a:pt x="180" y="184"/>
                      <a:pt x="194" y="180"/>
                      <a:pt x="207" y="174"/>
                    </a:cubicBezTo>
                    <a:lnTo>
                      <a:pt x="207" y="174"/>
                    </a:lnTo>
                    <a:cubicBezTo>
                      <a:pt x="207" y="164"/>
                      <a:pt x="209" y="154"/>
                      <a:pt x="210" y="146"/>
                    </a:cubicBezTo>
                    <a:lnTo>
                      <a:pt x="210" y="146"/>
                    </a:lnTo>
                    <a:cubicBezTo>
                      <a:pt x="195" y="151"/>
                      <a:pt x="182" y="157"/>
                      <a:pt x="167" y="163"/>
                    </a:cubicBezTo>
                    <a:lnTo>
                      <a:pt x="167" y="163"/>
                    </a:lnTo>
                    <a:cubicBezTo>
                      <a:pt x="156" y="167"/>
                      <a:pt x="149" y="150"/>
                      <a:pt x="161" y="143"/>
                    </a:cubicBezTo>
                    <a:lnTo>
                      <a:pt x="161" y="143"/>
                    </a:lnTo>
                    <a:cubicBezTo>
                      <a:pt x="177" y="136"/>
                      <a:pt x="194" y="130"/>
                      <a:pt x="212" y="125"/>
                    </a:cubicBezTo>
                    <a:lnTo>
                      <a:pt x="212" y="125"/>
                    </a:lnTo>
                    <a:cubicBezTo>
                      <a:pt x="214" y="121"/>
                      <a:pt x="214" y="118"/>
                      <a:pt x="214" y="116"/>
                    </a:cubicBezTo>
                    <a:lnTo>
                      <a:pt x="214" y="116"/>
                    </a:lnTo>
                    <a:cubicBezTo>
                      <a:pt x="202" y="117"/>
                      <a:pt x="189" y="120"/>
                      <a:pt x="177" y="120"/>
                    </a:cubicBezTo>
                    <a:lnTo>
                      <a:pt x="177" y="120"/>
                    </a:lnTo>
                    <a:cubicBezTo>
                      <a:pt x="165" y="120"/>
                      <a:pt x="164" y="100"/>
                      <a:pt x="176" y="100"/>
                    </a:cubicBezTo>
                    <a:lnTo>
                      <a:pt x="176" y="100"/>
                    </a:lnTo>
                    <a:cubicBezTo>
                      <a:pt x="189" y="100"/>
                      <a:pt x="203" y="100"/>
                      <a:pt x="216" y="97"/>
                    </a:cubicBezTo>
                    <a:lnTo>
                      <a:pt x="216" y="97"/>
                    </a:lnTo>
                    <a:cubicBezTo>
                      <a:pt x="220" y="72"/>
                      <a:pt x="226" y="46"/>
                      <a:pt x="232" y="21"/>
                    </a:cubicBezTo>
                    <a:lnTo>
                      <a:pt x="232" y="21"/>
                    </a:lnTo>
                    <a:cubicBezTo>
                      <a:pt x="237" y="0"/>
                      <a:pt x="268" y="5"/>
                      <a:pt x="266" y="28"/>
                    </a:cubicBezTo>
                    <a:lnTo>
                      <a:pt x="266" y="28"/>
                    </a:lnTo>
                    <a:cubicBezTo>
                      <a:pt x="261" y="68"/>
                      <a:pt x="253" y="109"/>
                      <a:pt x="247" y="150"/>
                    </a:cubicBezTo>
                    <a:lnTo>
                      <a:pt x="247" y="150"/>
                    </a:lnTo>
                    <a:cubicBezTo>
                      <a:pt x="241" y="191"/>
                      <a:pt x="236" y="233"/>
                      <a:pt x="230" y="273"/>
                    </a:cubicBezTo>
                    <a:lnTo>
                      <a:pt x="230" y="273"/>
                    </a:lnTo>
                    <a:cubicBezTo>
                      <a:pt x="228" y="284"/>
                      <a:pt x="214" y="289"/>
                      <a:pt x="206" y="281"/>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6" name="Freeform 356">
                <a:extLst>
                  <a:ext uri="{FF2B5EF4-FFF2-40B4-BE49-F238E27FC236}">
                    <a16:creationId xmlns:a16="http://schemas.microsoft.com/office/drawing/2014/main" id="{B6BB6BC4-A63F-4142-8F9F-A05847A10674}"/>
                  </a:ext>
                </a:extLst>
              </p:cNvPr>
              <p:cNvSpPr>
                <a:spLocks noChangeArrowheads="1"/>
              </p:cNvSpPr>
              <p:nvPr/>
            </p:nvSpPr>
            <p:spPr bwMode="auto">
              <a:xfrm rot="5400000">
                <a:off x="126837" y="400561"/>
                <a:ext cx="128577" cy="136515"/>
              </a:xfrm>
              <a:custGeom>
                <a:avLst/>
                <a:gdLst>
                  <a:gd name="T0" fmla="*/ 175 w 272"/>
                  <a:gd name="T1" fmla="*/ 194 h 291"/>
                  <a:gd name="T2" fmla="*/ 175 w 272"/>
                  <a:gd name="T3" fmla="*/ 194 h 291"/>
                  <a:gd name="T4" fmla="*/ 218 w 272"/>
                  <a:gd name="T5" fmla="*/ 181 h 291"/>
                  <a:gd name="T6" fmla="*/ 218 w 272"/>
                  <a:gd name="T7" fmla="*/ 181 h 291"/>
                  <a:gd name="T8" fmla="*/ 184 w 272"/>
                  <a:gd name="T9" fmla="*/ 158 h 291"/>
                  <a:gd name="T10" fmla="*/ 184 w 272"/>
                  <a:gd name="T11" fmla="*/ 158 h 291"/>
                  <a:gd name="T12" fmla="*/ 178 w 272"/>
                  <a:gd name="T13" fmla="*/ 190 h 291"/>
                  <a:gd name="T14" fmla="*/ 178 w 272"/>
                  <a:gd name="T15" fmla="*/ 190 h 291"/>
                  <a:gd name="T16" fmla="*/ 175 w 272"/>
                  <a:gd name="T17" fmla="*/ 194 h 291"/>
                  <a:gd name="T18" fmla="*/ 257 w 272"/>
                  <a:gd name="T19" fmla="*/ 202 h 291"/>
                  <a:gd name="T20" fmla="*/ 257 w 272"/>
                  <a:gd name="T21" fmla="*/ 202 h 291"/>
                  <a:gd name="T22" fmla="*/ 25 w 272"/>
                  <a:gd name="T23" fmla="*/ 285 h 291"/>
                  <a:gd name="T24" fmla="*/ 25 w 272"/>
                  <a:gd name="T25" fmla="*/ 285 h 291"/>
                  <a:gd name="T26" fmla="*/ 6 w 272"/>
                  <a:gd name="T27" fmla="*/ 267 h 291"/>
                  <a:gd name="T28" fmla="*/ 6 w 272"/>
                  <a:gd name="T29" fmla="*/ 267 h 291"/>
                  <a:gd name="T30" fmla="*/ 49 w 272"/>
                  <a:gd name="T31" fmla="*/ 109 h 291"/>
                  <a:gd name="T32" fmla="*/ 49 w 272"/>
                  <a:gd name="T33" fmla="*/ 109 h 291"/>
                  <a:gd name="T34" fmla="*/ 70 w 272"/>
                  <a:gd name="T35" fmla="*/ 112 h 291"/>
                  <a:gd name="T36" fmla="*/ 70 w 272"/>
                  <a:gd name="T37" fmla="*/ 112 h 291"/>
                  <a:gd name="T38" fmla="*/ 42 w 272"/>
                  <a:gd name="T39" fmla="*/ 244 h 291"/>
                  <a:gd name="T40" fmla="*/ 42 w 272"/>
                  <a:gd name="T41" fmla="*/ 244 h 291"/>
                  <a:gd name="T42" fmla="*/ 163 w 272"/>
                  <a:gd name="T43" fmla="*/ 197 h 291"/>
                  <a:gd name="T44" fmla="*/ 163 w 272"/>
                  <a:gd name="T45" fmla="*/ 197 h 291"/>
                  <a:gd name="T46" fmla="*/ 157 w 272"/>
                  <a:gd name="T47" fmla="*/ 185 h 291"/>
                  <a:gd name="T48" fmla="*/ 157 w 272"/>
                  <a:gd name="T49" fmla="*/ 185 h 291"/>
                  <a:gd name="T50" fmla="*/ 166 w 272"/>
                  <a:gd name="T51" fmla="*/ 143 h 291"/>
                  <a:gd name="T52" fmla="*/ 166 w 272"/>
                  <a:gd name="T53" fmla="*/ 143 h 291"/>
                  <a:gd name="T54" fmla="*/ 144 w 272"/>
                  <a:gd name="T55" fmla="*/ 125 h 291"/>
                  <a:gd name="T56" fmla="*/ 144 w 272"/>
                  <a:gd name="T57" fmla="*/ 125 h 291"/>
                  <a:gd name="T58" fmla="*/ 136 w 272"/>
                  <a:gd name="T59" fmla="*/ 171 h 291"/>
                  <a:gd name="T60" fmla="*/ 136 w 272"/>
                  <a:gd name="T61" fmla="*/ 171 h 291"/>
                  <a:gd name="T62" fmla="*/ 116 w 272"/>
                  <a:gd name="T63" fmla="*/ 165 h 291"/>
                  <a:gd name="T64" fmla="*/ 116 w 272"/>
                  <a:gd name="T65" fmla="*/ 165 h 291"/>
                  <a:gd name="T66" fmla="*/ 128 w 272"/>
                  <a:gd name="T67" fmla="*/ 112 h 291"/>
                  <a:gd name="T68" fmla="*/ 128 w 272"/>
                  <a:gd name="T69" fmla="*/ 112 h 291"/>
                  <a:gd name="T70" fmla="*/ 121 w 272"/>
                  <a:gd name="T71" fmla="*/ 105 h 291"/>
                  <a:gd name="T72" fmla="*/ 121 w 272"/>
                  <a:gd name="T73" fmla="*/ 105 h 291"/>
                  <a:gd name="T74" fmla="*/ 104 w 272"/>
                  <a:gd name="T75" fmla="*/ 138 h 291"/>
                  <a:gd name="T76" fmla="*/ 104 w 272"/>
                  <a:gd name="T77" fmla="*/ 138 h 291"/>
                  <a:gd name="T78" fmla="*/ 87 w 272"/>
                  <a:gd name="T79" fmla="*/ 129 h 291"/>
                  <a:gd name="T80" fmla="*/ 87 w 272"/>
                  <a:gd name="T81" fmla="*/ 129 h 291"/>
                  <a:gd name="T82" fmla="*/ 108 w 272"/>
                  <a:gd name="T83" fmla="*/ 94 h 291"/>
                  <a:gd name="T84" fmla="*/ 108 w 272"/>
                  <a:gd name="T85" fmla="*/ 94 h 291"/>
                  <a:gd name="T86" fmla="*/ 52 w 272"/>
                  <a:gd name="T87" fmla="*/ 39 h 291"/>
                  <a:gd name="T88" fmla="*/ 52 w 272"/>
                  <a:gd name="T89" fmla="*/ 39 h 291"/>
                  <a:gd name="T90" fmla="*/ 75 w 272"/>
                  <a:gd name="T91" fmla="*/ 14 h 291"/>
                  <a:gd name="T92" fmla="*/ 75 w 272"/>
                  <a:gd name="T93" fmla="*/ 14 h 291"/>
                  <a:gd name="T94" fmla="*/ 169 w 272"/>
                  <a:gd name="T95" fmla="*/ 96 h 291"/>
                  <a:gd name="T96" fmla="*/ 169 w 272"/>
                  <a:gd name="T97" fmla="*/ 96 h 291"/>
                  <a:gd name="T98" fmla="*/ 262 w 272"/>
                  <a:gd name="T99" fmla="*/ 177 h 291"/>
                  <a:gd name="T100" fmla="*/ 262 w 272"/>
                  <a:gd name="T101" fmla="*/ 177 h 291"/>
                  <a:gd name="T102" fmla="*/ 257 w 272"/>
                  <a:gd name="T103" fmla="*/ 202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2" h="291">
                    <a:moveTo>
                      <a:pt x="175" y="194"/>
                    </a:moveTo>
                    <a:lnTo>
                      <a:pt x="175" y="194"/>
                    </a:lnTo>
                    <a:cubicBezTo>
                      <a:pt x="190" y="190"/>
                      <a:pt x="204" y="186"/>
                      <a:pt x="218" y="181"/>
                    </a:cubicBezTo>
                    <a:lnTo>
                      <a:pt x="218" y="181"/>
                    </a:lnTo>
                    <a:cubicBezTo>
                      <a:pt x="208" y="175"/>
                      <a:pt x="196" y="165"/>
                      <a:pt x="184" y="158"/>
                    </a:cubicBezTo>
                    <a:lnTo>
                      <a:pt x="184" y="158"/>
                    </a:lnTo>
                    <a:cubicBezTo>
                      <a:pt x="184" y="168"/>
                      <a:pt x="182" y="180"/>
                      <a:pt x="178" y="190"/>
                    </a:cubicBezTo>
                    <a:lnTo>
                      <a:pt x="178" y="190"/>
                    </a:lnTo>
                    <a:cubicBezTo>
                      <a:pt x="176" y="192"/>
                      <a:pt x="175" y="193"/>
                      <a:pt x="175" y="194"/>
                    </a:cubicBezTo>
                    <a:close/>
                    <a:moveTo>
                      <a:pt x="257" y="202"/>
                    </a:moveTo>
                    <a:lnTo>
                      <a:pt x="257" y="202"/>
                    </a:lnTo>
                    <a:cubicBezTo>
                      <a:pt x="176" y="223"/>
                      <a:pt x="99" y="244"/>
                      <a:pt x="25" y="285"/>
                    </a:cubicBezTo>
                    <a:lnTo>
                      <a:pt x="25" y="285"/>
                    </a:lnTo>
                    <a:cubicBezTo>
                      <a:pt x="14" y="290"/>
                      <a:pt x="0" y="280"/>
                      <a:pt x="6" y="267"/>
                    </a:cubicBezTo>
                    <a:lnTo>
                      <a:pt x="6" y="267"/>
                    </a:lnTo>
                    <a:cubicBezTo>
                      <a:pt x="29" y="218"/>
                      <a:pt x="42" y="163"/>
                      <a:pt x="49" y="109"/>
                    </a:cubicBezTo>
                    <a:lnTo>
                      <a:pt x="49" y="109"/>
                    </a:lnTo>
                    <a:cubicBezTo>
                      <a:pt x="50" y="97"/>
                      <a:pt x="70" y="100"/>
                      <a:pt x="70" y="112"/>
                    </a:cubicBezTo>
                    <a:lnTo>
                      <a:pt x="70" y="112"/>
                    </a:lnTo>
                    <a:cubicBezTo>
                      <a:pt x="66" y="158"/>
                      <a:pt x="56" y="201"/>
                      <a:pt x="42" y="244"/>
                    </a:cubicBezTo>
                    <a:lnTo>
                      <a:pt x="42" y="244"/>
                    </a:lnTo>
                    <a:cubicBezTo>
                      <a:pt x="81" y="225"/>
                      <a:pt x="123" y="210"/>
                      <a:pt x="163" y="197"/>
                    </a:cubicBezTo>
                    <a:lnTo>
                      <a:pt x="163" y="197"/>
                    </a:lnTo>
                    <a:cubicBezTo>
                      <a:pt x="158" y="197"/>
                      <a:pt x="153" y="192"/>
                      <a:pt x="157" y="185"/>
                    </a:cubicBezTo>
                    <a:lnTo>
                      <a:pt x="157" y="185"/>
                    </a:lnTo>
                    <a:cubicBezTo>
                      <a:pt x="161" y="171"/>
                      <a:pt x="165" y="158"/>
                      <a:pt x="166" y="143"/>
                    </a:cubicBezTo>
                    <a:lnTo>
                      <a:pt x="166" y="143"/>
                    </a:lnTo>
                    <a:cubicBezTo>
                      <a:pt x="158" y="137"/>
                      <a:pt x="150" y="131"/>
                      <a:pt x="144" y="125"/>
                    </a:cubicBezTo>
                    <a:lnTo>
                      <a:pt x="144" y="125"/>
                    </a:lnTo>
                    <a:cubicBezTo>
                      <a:pt x="141" y="140"/>
                      <a:pt x="138" y="155"/>
                      <a:pt x="136" y="171"/>
                    </a:cubicBezTo>
                    <a:lnTo>
                      <a:pt x="136" y="171"/>
                    </a:lnTo>
                    <a:cubicBezTo>
                      <a:pt x="133" y="184"/>
                      <a:pt x="115" y="179"/>
                      <a:pt x="116" y="165"/>
                    </a:cubicBezTo>
                    <a:lnTo>
                      <a:pt x="116" y="165"/>
                    </a:lnTo>
                    <a:cubicBezTo>
                      <a:pt x="119" y="147"/>
                      <a:pt x="123" y="129"/>
                      <a:pt x="128" y="112"/>
                    </a:cubicBezTo>
                    <a:lnTo>
                      <a:pt x="128" y="112"/>
                    </a:lnTo>
                    <a:cubicBezTo>
                      <a:pt x="125" y="109"/>
                      <a:pt x="123" y="108"/>
                      <a:pt x="121" y="105"/>
                    </a:cubicBezTo>
                    <a:lnTo>
                      <a:pt x="121" y="105"/>
                    </a:lnTo>
                    <a:cubicBezTo>
                      <a:pt x="116" y="117"/>
                      <a:pt x="111" y="127"/>
                      <a:pt x="104" y="138"/>
                    </a:cubicBezTo>
                    <a:lnTo>
                      <a:pt x="104" y="138"/>
                    </a:lnTo>
                    <a:cubicBezTo>
                      <a:pt x="98" y="148"/>
                      <a:pt x="81" y="139"/>
                      <a:pt x="87" y="129"/>
                    </a:cubicBezTo>
                    <a:lnTo>
                      <a:pt x="87" y="129"/>
                    </a:lnTo>
                    <a:cubicBezTo>
                      <a:pt x="95" y="118"/>
                      <a:pt x="103" y="106"/>
                      <a:pt x="108" y="94"/>
                    </a:cubicBezTo>
                    <a:lnTo>
                      <a:pt x="108" y="94"/>
                    </a:lnTo>
                    <a:cubicBezTo>
                      <a:pt x="88" y="76"/>
                      <a:pt x="69" y="58"/>
                      <a:pt x="52" y="39"/>
                    </a:cubicBezTo>
                    <a:lnTo>
                      <a:pt x="52" y="39"/>
                    </a:lnTo>
                    <a:cubicBezTo>
                      <a:pt x="37" y="22"/>
                      <a:pt x="57" y="0"/>
                      <a:pt x="75" y="14"/>
                    </a:cubicBezTo>
                    <a:lnTo>
                      <a:pt x="75" y="14"/>
                    </a:lnTo>
                    <a:cubicBezTo>
                      <a:pt x="107" y="39"/>
                      <a:pt x="137" y="69"/>
                      <a:pt x="169" y="96"/>
                    </a:cubicBezTo>
                    <a:lnTo>
                      <a:pt x="169" y="96"/>
                    </a:lnTo>
                    <a:cubicBezTo>
                      <a:pt x="199" y="123"/>
                      <a:pt x="232" y="150"/>
                      <a:pt x="262" y="177"/>
                    </a:cubicBezTo>
                    <a:lnTo>
                      <a:pt x="262" y="177"/>
                    </a:lnTo>
                    <a:cubicBezTo>
                      <a:pt x="271" y="184"/>
                      <a:pt x="267" y="200"/>
                      <a:pt x="257" y="202"/>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7" name="Freeform 357">
                <a:extLst>
                  <a:ext uri="{FF2B5EF4-FFF2-40B4-BE49-F238E27FC236}">
                    <a16:creationId xmlns:a16="http://schemas.microsoft.com/office/drawing/2014/main" id="{8CDB36DB-A1FA-E545-B426-D17DFA311B9A}"/>
                  </a:ext>
                </a:extLst>
              </p:cNvPr>
              <p:cNvSpPr>
                <a:spLocks noChangeArrowheads="1"/>
              </p:cNvSpPr>
              <p:nvPr/>
            </p:nvSpPr>
            <p:spPr bwMode="auto">
              <a:xfrm rot="5400000">
                <a:off x="133980" y="2183966"/>
                <a:ext cx="136513" cy="123816"/>
              </a:xfrm>
              <a:custGeom>
                <a:avLst/>
                <a:gdLst>
                  <a:gd name="T0" fmla="*/ 192 w 288"/>
                  <a:gd name="T1" fmla="*/ 221 h 265"/>
                  <a:gd name="T2" fmla="*/ 192 w 288"/>
                  <a:gd name="T3" fmla="*/ 221 h 265"/>
                  <a:gd name="T4" fmla="*/ 237 w 288"/>
                  <a:gd name="T5" fmla="*/ 222 h 265"/>
                  <a:gd name="T6" fmla="*/ 237 w 288"/>
                  <a:gd name="T7" fmla="*/ 222 h 265"/>
                  <a:gd name="T8" fmla="*/ 213 w 288"/>
                  <a:gd name="T9" fmla="*/ 188 h 265"/>
                  <a:gd name="T10" fmla="*/ 213 w 288"/>
                  <a:gd name="T11" fmla="*/ 188 h 265"/>
                  <a:gd name="T12" fmla="*/ 196 w 288"/>
                  <a:gd name="T13" fmla="*/ 217 h 265"/>
                  <a:gd name="T14" fmla="*/ 196 w 288"/>
                  <a:gd name="T15" fmla="*/ 217 h 265"/>
                  <a:gd name="T16" fmla="*/ 192 w 288"/>
                  <a:gd name="T17" fmla="*/ 221 h 265"/>
                  <a:gd name="T18" fmla="*/ 268 w 288"/>
                  <a:gd name="T19" fmla="*/ 253 h 265"/>
                  <a:gd name="T20" fmla="*/ 268 w 288"/>
                  <a:gd name="T21" fmla="*/ 253 h 265"/>
                  <a:gd name="T22" fmla="*/ 22 w 288"/>
                  <a:gd name="T23" fmla="*/ 262 h 265"/>
                  <a:gd name="T24" fmla="*/ 22 w 288"/>
                  <a:gd name="T25" fmla="*/ 262 h 265"/>
                  <a:gd name="T26" fmla="*/ 9 w 288"/>
                  <a:gd name="T27" fmla="*/ 239 h 265"/>
                  <a:gd name="T28" fmla="*/ 9 w 288"/>
                  <a:gd name="T29" fmla="*/ 239 h 265"/>
                  <a:gd name="T30" fmla="*/ 97 w 288"/>
                  <a:gd name="T31" fmla="*/ 101 h 265"/>
                  <a:gd name="T32" fmla="*/ 97 w 288"/>
                  <a:gd name="T33" fmla="*/ 101 h 265"/>
                  <a:gd name="T34" fmla="*/ 117 w 288"/>
                  <a:gd name="T35" fmla="*/ 109 h 265"/>
                  <a:gd name="T36" fmla="*/ 117 w 288"/>
                  <a:gd name="T37" fmla="*/ 109 h 265"/>
                  <a:gd name="T38" fmla="*/ 50 w 288"/>
                  <a:gd name="T39" fmla="*/ 229 h 265"/>
                  <a:gd name="T40" fmla="*/ 50 w 288"/>
                  <a:gd name="T41" fmla="*/ 229 h 265"/>
                  <a:gd name="T42" fmla="*/ 180 w 288"/>
                  <a:gd name="T43" fmla="*/ 221 h 265"/>
                  <a:gd name="T44" fmla="*/ 180 w 288"/>
                  <a:gd name="T45" fmla="*/ 221 h 265"/>
                  <a:gd name="T46" fmla="*/ 178 w 288"/>
                  <a:gd name="T47" fmla="*/ 205 h 265"/>
                  <a:gd name="T48" fmla="*/ 178 w 288"/>
                  <a:gd name="T49" fmla="*/ 205 h 265"/>
                  <a:gd name="T50" fmla="*/ 200 w 288"/>
                  <a:gd name="T51" fmla="*/ 168 h 265"/>
                  <a:gd name="T52" fmla="*/ 200 w 288"/>
                  <a:gd name="T53" fmla="*/ 168 h 265"/>
                  <a:gd name="T54" fmla="*/ 183 w 288"/>
                  <a:gd name="T55" fmla="*/ 145 h 265"/>
                  <a:gd name="T56" fmla="*/ 183 w 288"/>
                  <a:gd name="T57" fmla="*/ 145 h 265"/>
                  <a:gd name="T58" fmla="*/ 162 w 288"/>
                  <a:gd name="T59" fmla="*/ 186 h 265"/>
                  <a:gd name="T60" fmla="*/ 162 w 288"/>
                  <a:gd name="T61" fmla="*/ 186 h 265"/>
                  <a:gd name="T62" fmla="*/ 145 w 288"/>
                  <a:gd name="T63" fmla="*/ 175 h 265"/>
                  <a:gd name="T64" fmla="*/ 145 w 288"/>
                  <a:gd name="T65" fmla="*/ 175 h 265"/>
                  <a:gd name="T66" fmla="*/ 171 w 288"/>
                  <a:gd name="T67" fmla="*/ 128 h 265"/>
                  <a:gd name="T68" fmla="*/ 171 w 288"/>
                  <a:gd name="T69" fmla="*/ 128 h 265"/>
                  <a:gd name="T70" fmla="*/ 167 w 288"/>
                  <a:gd name="T71" fmla="*/ 120 h 265"/>
                  <a:gd name="T72" fmla="*/ 167 w 288"/>
                  <a:gd name="T73" fmla="*/ 120 h 265"/>
                  <a:gd name="T74" fmla="*/ 141 w 288"/>
                  <a:gd name="T75" fmla="*/ 146 h 265"/>
                  <a:gd name="T76" fmla="*/ 141 w 288"/>
                  <a:gd name="T77" fmla="*/ 146 h 265"/>
                  <a:gd name="T78" fmla="*/ 128 w 288"/>
                  <a:gd name="T79" fmla="*/ 133 h 265"/>
                  <a:gd name="T80" fmla="*/ 128 w 288"/>
                  <a:gd name="T81" fmla="*/ 133 h 265"/>
                  <a:gd name="T82" fmla="*/ 158 w 288"/>
                  <a:gd name="T83" fmla="*/ 104 h 265"/>
                  <a:gd name="T84" fmla="*/ 158 w 288"/>
                  <a:gd name="T85" fmla="*/ 104 h 265"/>
                  <a:gd name="T86" fmla="*/ 121 w 288"/>
                  <a:gd name="T87" fmla="*/ 36 h 265"/>
                  <a:gd name="T88" fmla="*/ 121 w 288"/>
                  <a:gd name="T89" fmla="*/ 36 h 265"/>
                  <a:gd name="T90" fmla="*/ 150 w 288"/>
                  <a:gd name="T91" fmla="*/ 19 h 265"/>
                  <a:gd name="T92" fmla="*/ 150 w 288"/>
                  <a:gd name="T93" fmla="*/ 19 h 265"/>
                  <a:gd name="T94" fmla="*/ 214 w 288"/>
                  <a:gd name="T95" fmla="*/ 125 h 265"/>
                  <a:gd name="T96" fmla="*/ 214 w 288"/>
                  <a:gd name="T97" fmla="*/ 125 h 265"/>
                  <a:gd name="T98" fmla="*/ 281 w 288"/>
                  <a:gd name="T99" fmla="*/ 230 h 265"/>
                  <a:gd name="T100" fmla="*/ 281 w 288"/>
                  <a:gd name="T101" fmla="*/ 230 h 265"/>
                  <a:gd name="T102" fmla="*/ 268 w 288"/>
                  <a:gd name="T103" fmla="*/ 253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8" h="265">
                    <a:moveTo>
                      <a:pt x="192" y="221"/>
                    </a:moveTo>
                    <a:lnTo>
                      <a:pt x="192" y="221"/>
                    </a:lnTo>
                    <a:cubicBezTo>
                      <a:pt x="206" y="221"/>
                      <a:pt x="222" y="221"/>
                      <a:pt x="237" y="222"/>
                    </a:cubicBezTo>
                    <a:lnTo>
                      <a:pt x="237" y="222"/>
                    </a:lnTo>
                    <a:cubicBezTo>
                      <a:pt x="230" y="211"/>
                      <a:pt x="221" y="200"/>
                      <a:pt x="213" y="188"/>
                    </a:cubicBezTo>
                    <a:lnTo>
                      <a:pt x="213" y="188"/>
                    </a:lnTo>
                    <a:cubicBezTo>
                      <a:pt x="209" y="199"/>
                      <a:pt x="204" y="208"/>
                      <a:pt x="196" y="217"/>
                    </a:cubicBezTo>
                    <a:lnTo>
                      <a:pt x="196" y="217"/>
                    </a:lnTo>
                    <a:cubicBezTo>
                      <a:pt x="195" y="218"/>
                      <a:pt x="193" y="220"/>
                      <a:pt x="192" y="221"/>
                    </a:cubicBezTo>
                    <a:close/>
                    <a:moveTo>
                      <a:pt x="268" y="253"/>
                    </a:moveTo>
                    <a:lnTo>
                      <a:pt x="268" y="253"/>
                    </a:lnTo>
                    <a:cubicBezTo>
                      <a:pt x="185" y="247"/>
                      <a:pt x="104" y="245"/>
                      <a:pt x="22" y="262"/>
                    </a:cubicBezTo>
                    <a:lnTo>
                      <a:pt x="22" y="262"/>
                    </a:lnTo>
                    <a:cubicBezTo>
                      <a:pt x="9" y="264"/>
                      <a:pt x="0" y="250"/>
                      <a:pt x="9" y="239"/>
                    </a:cubicBezTo>
                    <a:lnTo>
                      <a:pt x="9" y="239"/>
                    </a:lnTo>
                    <a:cubicBezTo>
                      <a:pt x="46" y="199"/>
                      <a:pt x="75" y="151"/>
                      <a:pt x="97" y="101"/>
                    </a:cubicBezTo>
                    <a:lnTo>
                      <a:pt x="97" y="101"/>
                    </a:lnTo>
                    <a:cubicBezTo>
                      <a:pt x="101" y="91"/>
                      <a:pt x="121" y="99"/>
                      <a:pt x="117" y="109"/>
                    </a:cubicBezTo>
                    <a:lnTo>
                      <a:pt x="117" y="109"/>
                    </a:lnTo>
                    <a:cubicBezTo>
                      <a:pt x="99" y="153"/>
                      <a:pt x="76" y="192"/>
                      <a:pt x="50" y="229"/>
                    </a:cubicBezTo>
                    <a:lnTo>
                      <a:pt x="50" y="229"/>
                    </a:lnTo>
                    <a:cubicBezTo>
                      <a:pt x="93" y="222"/>
                      <a:pt x="138" y="221"/>
                      <a:pt x="180" y="221"/>
                    </a:cubicBezTo>
                    <a:lnTo>
                      <a:pt x="180" y="221"/>
                    </a:lnTo>
                    <a:cubicBezTo>
                      <a:pt x="176" y="218"/>
                      <a:pt x="172" y="212"/>
                      <a:pt x="178" y="205"/>
                    </a:cubicBezTo>
                    <a:lnTo>
                      <a:pt x="178" y="205"/>
                    </a:lnTo>
                    <a:cubicBezTo>
                      <a:pt x="185" y="195"/>
                      <a:pt x="193" y="182"/>
                      <a:pt x="200" y="168"/>
                    </a:cubicBezTo>
                    <a:lnTo>
                      <a:pt x="200" y="168"/>
                    </a:lnTo>
                    <a:cubicBezTo>
                      <a:pt x="193" y="161"/>
                      <a:pt x="188" y="154"/>
                      <a:pt x="183" y="145"/>
                    </a:cubicBezTo>
                    <a:lnTo>
                      <a:pt x="183" y="145"/>
                    </a:lnTo>
                    <a:cubicBezTo>
                      <a:pt x="176" y="158"/>
                      <a:pt x="168" y="172"/>
                      <a:pt x="162" y="186"/>
                    </a:cubicBezTo>
                    <a:lnTo>
                      <a:pt x="162" y="186"/>
                    </a:lnTo>
                    <a:cubicBezTo>
                      <a:pt x="155" y="197"/>
                      <a:pt x="139" y="187"/>
                      <a:pt x="145" y="175"/>
                    </a:cubicBezTo>
                    <a:lnTo>
                      <a:pt x="145" y="175"/>
                    </a:lnTo>
                    <a:cubicBezTo>
                      <a:pt x="153" y="159"/>
                      <a:pt x="162" y="142"/>
                      <a:pt x="171" y="128"/>
                    </a:cubicBezTo>
                    <a:lnTo>
                      <a:pt x="171" y="128"/>
                    </a:lnTo>
                    <a:cubicBezTo>
                      <a:pt x="170" y="125"/>
                      <a:pt x="168" y="122"/>
                      <a:pt x="167" y="120"/>
                    </a:cubicBezTo>
                    <a:lnTo>
                      <a:pt x="167" y="120"/>
                    </a:lnTo>
                    <a:cubicBezTo>
                      <a:pt x="159" y="129"/>
                      <a:pt x="151" y="138"/>
                      <a:pt x="141" y="146"/>
                    </a:cubicBezTo>
                    <a:lnTo>
                      <a:pt x="141" y="146"/>
                    </a:lnTo>
                    <a:cubicBezTo>
                      <a:pt x="132" y="154"/>
                      <a:pt x="118" y="141"/>
                      <a:pt x="128" y="133"/>
                    </a:cubicBezTo>
                    <a:lnTo>
                      <a:pt x="128" y="133"/>
                    </a:lnTo>
                    <a:cubicBezTo>
                      <a:pt x="139" y="124"/>
                      <a:pt x="149" y="115"/>
                      <a:pt x="158" y="104"/>
                    </a:cubicBezTo>
                    <a:lnTo>
                      <a:pt x="158" y="104"/>
                    </a:lnTo>
                    <a:cubicBezTo>
                      <a:pt x="145" y="82"/>
                      <a:pt x="132" y="58"/>
                      <a:pt x="121" y="36"/>
                    </a:cubicBezTo>
                    <a:lnTo>
                      <a:pt x="121" y="36"/>
                    </a:lnTo>
                    <a:cubicBezTo>
                      <a:pt x="112" y="16"/>
                      <a:pt x="138" y="0"/>
                      <a:pt x="150" y="19"/>
                    </a:cubicBezTo>
                    <a:lnTo>
                      <a:pt x="150" y="19"/>
                    </a:lnTo>
                    <a:cubicBezTo>
                      <a:pt x="174" y="53"/>
                      <a:pt x="193" y="90"/>
                      <a:pt x="214" y="125"/>
                    </a:cubicBezTo>
                    <a:lnTo>
                      <a:pt x="214" y="125"/>
                    </a:lnTo>
                    <a:cubicBezTo>
                      <a:pt x="237" y="161"/>
                      <a:pt x="259" y="195"/>
                      <a:pt x="281" y="230"/>
                    </a:cubicBezTo>
                    <a:lnTo>
                      <a:pt x="281" y="230"/>
                    </a:lnTo>
                    <a:cubicBezTo>
                      <a:pt x="287" y="239"/>
                      <a:pt x="280" y="253"/>
                      <a:pt x="268" y="253"/>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8" name="Freeform 358">
                <a:extLst>
                  <a:ext uri="{FF2B5EF4-FFF2-40B4-BE49-F238E27FC236}">
                    <a16:creationId xmlns:a16="http://schemas.microsoft.com/office/drawing/2014/main" id="{766A9581-487A-9F48-851E-DAC10FFB6089}"/>
                  </a:ext>
                </a:extLst>
              </p:cNvPr>
              <p:cNvSpPr>
                <a:spLocks noChangeArrowheads="1"/>
              </p:cNvSpPr>
              <p:nvPr/>
            </p:nvSpPr>
            <p:spPr bwMode="auto">
              <a:xfrm rot="5400000">
                <a:off x="127631" y="2863357"/>
                <a:ext cx="120640" cy="136515"/>
              </a:xfrm>
              <a:custGeom>
                <a:avLst/>
                <a:gdLst>
                  <a:gd name="T0" fmla="*/ 79 w 255"/>
                  <a:gd name="T1" fmla="*/ 76 h 291"/>
                  <a:gd name="T2" fmla="*/ 79 w 255"/>
                  <a:gd name="T3" fmla="*/ 76 h 291"/>
                  <a:gd name="T4" fmla="*/ 42 w 255"/>
                  <a:gd name="T5" fmla="*/ 50 h 291"/>
                  <a:gd name="T6" fmla="*/ 42 w 255"/>
                  <a:gd name="T7" fmla="*/ 50 h 291"/>
                  <a:gd name="T8" fmla="*/ 44 w 255"/>
                  <a:gd name="T9" fmla="*/ 92 h 291"/>
                  <a:gd name="T10" fmla="*/ 44 w 255"/>
                  <a:gd name="T11" fmla="*/ 92 h 291"/>
                  <a:gd name="T12" fmla="*/ 74 w 255"/>
                  <a:gd name="T13" fmla="*/ 76 h 291"/>
                  <a:gd name="T14" fmla="*/ 74 w 255"/>
                  <a:gd name="T15" fmla="*/ 76 h 291"/>
                  <a:gd name="T16" fmla="*/ 79 w 255"/>
                  <a:gd name="T17" fmla="*/ 76 h 291"/>
                  <a:gd name="T18" fmla="*/ 34 w 255"/>
                  <a:gd name="T19" fmla="*/ 8 h 291"/>
                  <a:gd name="T20" fmla="*/ 34 w 255"/>
                  <a:gd name="T21" fmla="*/ 8 h 291"/>
                  <a:gd name="T22" fmla="*/ 243 w 255"/>
                  <a:gd name="T23" fmla="*/ 138 h 291"/>
                  <a:gd name="T24" fmla="*/ 243 w 255"/>
                  <a:gd name="T25" fmla="*/ 138 h 291"/>
                  <a:gd name="T26" fmla="*/ 241 w 255"/>
                  <a:gd name="T27" fmla="*/ 163 h 291"/>
                  <a:gd name="T28" fmla="*/ 241 w 255"/>
                  <a:gd name="T29" fmla="*/ 163 h 291"/>
                  <a:gd name="T30" fmla="*/ 91 w 255"/>
                  <a:gd name="T31" fmla="*/ 227 h 291"/>
                  <a:gd name="T32" fmla="*/ 91 w 255"/>
                  <a:gd name="T33" fmla="*/ 227 h 291"/>
                  <a:gd name="T34" fmla="*/ 79 w 255"/>
                  <a:gd name="T35" fmla="*/ 210 h 291"/>
                  <a:gd name="T36" fmla="*/ 79 w 255"/>
                  <a:gd name="T37" fmla="*/ 210 h 291"/>
                  <a:gd name="T38" fmla="*/ 201 w 255"/>
                  <a:gd name="T39" fmla="*/ 148 h 291"/>
                  <a:gd name="T40" fmla="*/ 201 w 255"/>
                  <a:gd name="T41" fmla="*/ 148 h 291"/>
                  <a:gd name="T42" fmla="*/ 88 w 255"/>
                  <a:gd name="T43" fmla="*/ 83 h 291"/>
                  <a:gd name="T44" fmla="*/ 88 w 255"/>
                  <a:gd name="T45" fmla="*/ 83 h 291"/>
                  <a:gd name="T46" fmla="*/ 83 w 255"/>
                  <a:gd name="T47" fmla="*/ 97 h 291"/>
                  <a:gd name="T48" fmla="*/ 83 w 255"/>
                  <a:gd name="T49" fmla="*/ 97 h 291"/>
                  <a:gd name="T50" fmla="*/ 44 w 255"/>
                  <a:gd name="T51" fmla="*/ 114 h 291"/>
                  <a:gd name="T52" fmla="*/ 44 w 255"/>
                  <a:gd name="T53" fmla="*/ 114 h 291"/>
                  <a:gd name="T54" fmla="*/ 44 w 255"/>
                  <a:gd name="T55" fmla="*/ 144 h 291"/>
                  <a:gd name="T56" fmla="*/ 44 w 255"/>
                  <a:gd name="T57" fmla="*/ 144 h 291"/>
                  <a:gd name="T58" fmla="*/ 84 w 255"/>
                  <a:gd name="T59" fmla="*/ 122 h 291"/>
                  <a:gd name="T60" fmla="*/ 84 w 255"/>
                  <a:gd name="T61" fmla="*/ 122 h 291"/>
                  <a:gd name="T62" fmla="*/ 94 w 255"/>
                  <a:gd name="T63" fmla="*/ 140 h 291"/>
                  <a:gd name="T64" fmla="*/ 94 w 255"/>
                  <a:gd name="T65" fmla="*/ 140 h 291"/>
                  <a:gd name="T66" fmla="*/ 42 w 255"/>
                  <a:gd name="T67" fmla="*/ 164 h 291"/>
                  <a:gd name="T68" fmla="*/ 42 w 255"/>
                  <a:gd name="T69" fmla="*/ 164 h 291"/>
                  <a:gd name="T70" fmla="*/ 42 w 255"/>
                  <a:gd name="T71" fmla="*/ 173 h 291"/>
                  <a:gd name="T72" fmla="*/ 42 w 255"/>
                  <a:gd name="T73" fmla="*/ 173 h 291"/>
                  <a:gd name="T74" fmla="*/ 79 w 255"/>
                  <a:gd name="T75" fmla="*/ 167 h 291"/>
                  <a:gd name="T76" fmla="*/ 79 w 255"/>
                  <a:gd name="T77" fmla="*/ 167 h 291"/>
                  <a:gd name="T78" fmla="*/ 82 w 255"/>
                  <a:gd name="T79" fmla="*/ 185 h 291"/>
                  <a:gd name="T80" fmla="*/ 82 w 255"/>
                  <a:gd name="T81" fmla="*/ 185 h 291"/>
                  <a:gd name="T82" fmla="*/ 42 w 255"/>
                  <a:gd name="T83" fmla="*/ 192 h 291"/>
                  <a:gd name="T84" fmla="*/ 42 w 255"/>
                  <a:gd name="T85" fmla="*/ 192 h 291"/>
                  <a:gd name="T86" fmla="*/ 34 w 255"/>
                  <a:gd name="T87" fmla="*/ 269 h 291"/>
                  <a:gd name="T88" fmla="*/ 34 w 255"/>
                  <a:gd name="T89" fmla="*/ 269 h 291"/>
                  <a:gd name="T90" fmla="*/ 0 w 255"/>
                  <a:gd name="T91" fmla="*/ 266 h 291"/>
                  <a:gd name="T92" fmla="*/ 0 w 255"/>
                  <a:gd name="T93" fmla="*/ 266 h 291"/>
                  <a:gd name="T94" fmla="*/ 7 w 255"/>
                  <a:gd name="T95" fmla="*/ 142 h 291"/>
                  <a:gd name="T96" fmla="*/ 7 w 255"/>
                  <a:gd name="T97" fmla="*/ 142 h 291"/>
                  <a:gd name="T98" fmla="*/ 12 w 255"/>
                  <a:gd name="T99" fmla="*/ 18 h 291"/>
                  <a:gd name="T100" fmla="*/ 12 w 255"/>
                  <a:gd name="T101" fmla="*/ 18 h 291"/>
                  <a:gd name="T102" fmla="*/ 34 w 255"/>
                  <a:gd name="T103" fmla="*/ 8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5" h="291">
                    <a:moveTo>
                      <a:pt x="79" y="76"/>
                    </a:moveTo>
                    <a:lnTo>
                      <a:pt x="79" y="76"/>
                    </a:lnTo>
                    <a:cubicBezTo>
                      <a:pt x="67" y="67"/>
                      <a:pt x="54" y="58"/>
                      <a:pt x="42" y="50"/>
                    </a:cubicBezTo>
                    <a:lnTo>
                      <a:pt x="42" y="50"/>
                    </a:lnTo>
                    <a:cubicBezTo>
                      <a:pt x="42" y="63"/>
                      <a:pt x="44" y="77"/>
                      <a:pt x="44" y="92"/>
                    </a:cubicBezTo>
                    <a:lnTo>
                      <a:pt x="44" y="92"/>
                    </a:lnTo>
                    <a:cubicBezTo>
                      <a:pt x="53" y="85"/>
                      <a:pt x="63" y="80"/>
                      <a:pt x="74" y="76"/>
                    </a:cubicBezTo>
                    <a:lnTo>
                      <a:pt x="74" y="76"/>
                    </a:lnTo>
                    <a:cubicBezTo>
                      <a:pt x="75" y="76"/>
                      <a:pt x="78" y="76"/>
                      <a:pt x="79" y="76"/>
                    </a:cubicBezTo>
                    <a:close/>
                    <a:moveTo>
                      <a:pt x="34" y="8"/>
                    </a:moveTo>
                    <a:lnTo>
                      <a:pt x="34" y="8"/>
                    </a:lnTo>
                    <a:cubicBezTo>
                      <a:pt x="100" y="58"/>
                      <a:pt x="166" y="105"/>
                      <a:pt x="243" y="138"/>
                    </a:cubicBezTo>
                    <a:lnTo>
                      <a:pt x="243" y="138"/>
                    </a:lnTo>
                    <a:cubicBezTo>
                      <a:pt x="254" y="142"/>
                      <a:pt x="254" y="160"/>
                      <a:pt x="241" y="163"/>
                    </a:cubicBezTo>
                    <a:lnTo>
                      <a:pt x="241" y="163"/>
                    </a:lnTo>
                    <a:cubicBezTo>
                      <a:pt x="187" y="176"/>
                      <a:pt x="137" y="198"/>
                      <a:pt x="91" y="227"/>
                    </a:cubicBezTo>
                    <a:lnTo>
                      <a:pt x="91" y="227"/>
                    </a:lnTo>
                    <a:cubicBezTo>
                      <a:pt x="80" y="234"/>
                      <a:pt x="69" y="217"/>
                      <a:pt x="79" y="210"/>
                    </a:cubicBezTo>
                    <a:lnTo>
                      <a:pt x="79" y="210"/>
                    </a:lnTo>
                    <a:cubicBezTo>
                      <a:pt x="118" y="185"/>
                      <a:pt x="158" y="164"/>
                      <a:pt x="201" y="148"/>
                    </a:cubicBezTo>
                    <a:lnTo>
                      <a:pt x="201" y="148"/>
                    </a:lnTo>
                    <a:cubicBezTo>
                      <a:pt x="162" y="131"/>
                      <a:pt x="124" y="107"/>
                      <a:pt x="88" y="83"/>
                    </a:cubicBezTo>
                    <a:lnTo>
                      <a:pt x="88" y="83"/>
                    </a:lnTo>
                    <a:cubicBezTo>
                      <a:pt x="91" y="88"/>
                      <a:pt x="91" y="94"/>
                      <a:pt x="83" y="97"/>
                    </a:cubicBezTo>
                    <a:lnTo>
                      <a:pt x="83" y="97"/>
                    </a:lnTo>
                    <a:cubicBezTo>
                      <a:pt x="69" y="101"/>
                      <a:pt x="55" y="106"/>
                      <a:pt x="44" y="114"/>
                    </a:cubicBezTo>
                    <a:lnTo>
                      <a:pt x="44" y="114"/>
                    </a:lnTo>
                    <a:cubicBezTo>
                      <a:pt x="45" y="125"/>
                      <a:pt x="44" y="134"/>
                      <a:pt x="44" y="144"/>
                    </a:cubicBezTo>
                    <a:lnTo>
                      <a:pt x="44" y="144"/>
                    </a:lnTo>
                    <a:cubicBezTo>
                      <a:pt x="58" y="136"/>
                      <a:pt x="71" y="129"/>
                      <a:pt x="84" y="122"/>
                    </a:cubicBezTo>
                    <a:lnTo>
                      <a:pt x="84" y="122"/>
                    </a:lnTo>
                    <a:cubicBezTo>
                      <a:pt x="96" y="115"/>
                      <a:pt x="104" y="132"/>
                      <a:pt x="94" y="140"/>
                    </a:cubicBezTo>
                    <a:lnTo>
                      <a:pt x="94" y="140"/>
                    </a:lnTo>
                    <a:cubicBezTo>
                      <a:pt x="78" y="150"/>
                      <a:pt x="61" y="157"/>
                      <a:pt x="42" y="164"/>
                    </a:cubicBezTo>
                    <a:lnTo>
                      <a:pt x="42" y="164"/>
                    </a:lnTo>
                    <a:cubicBezTo>
                      <a:pt x="42" y="168"/>
                      <a:pt x="42" y="171"/>
                      <a:pt x="42" y="173"/>
                    </a:cubicBezTo>
                    <a:lnTo>
                      <a:pt x="42" y="173"/>
                    </a:lnTo>
                    <a:cubicBezTo>
                      <a:pt x="54" y="171"/>
                      <a:pt x="67" y="168"/>
                      <a:pt x="79" y="167"/>
                    </a:cubicBezTo>
                    <a:lnTo>
                      <a:pt x="79" y="167"/>
                    </a:lnTo>
                    <a:cubicBezTo>
                      <a:pt x="91" y="165"/>
                      <a:pt x="95" y="184"/>
                      <a:pt x="82" y="185"/>
                    </a:cubicBezTo>
                    <a:lnTo>
                      <a:pt x="82" y="185"/>
                    </a:lnTo>
                    <a:cubicBezTo>
                      <a:pt x="69" y="185"/>
                      <a:pt x="55" y="188"/>
                      <a:pt x="42" y="192"/>
                    </a:cubicBezTo>
                    <a:lnTo>
                      <a:pt x="42" y="192"/>
                    </a:lnTo>
                    <a:cubicBezTo>
                      <a:pt x="41" y="218"/>
                      <a:pt x="38" y="243"/>
                      <a:pt x="34" y="269"/>
                    </a:cubicBezTo>
                    <a:lnTo>
                      <a:pt x="34" y="269"/>
                    </a:lnTo>
                    <a:cubicBezTo>
                      <a:pt x="30" y="290"/>
                      <a:pt x="0" y="289"/>
                      <a:pt x="0" y="266"/>
                    </a:cubicBezTo>
                    <a:lnTo>
                      <a:pt x="0" y="266"/>
                    </a:lnTo>
                    <a:cubicBezTo>
                      <a:pt x="0" y="226"/>
                      <a:pt x="4" y="184"/>
                      <a:pt x="7" y="142"/>
                    </a:cubicBezTo>
                    <a:lnTo>
                      <a:pt x="7" y="142"/>
                    </a:lnTo>
                    <a:cubicBezTo>
                      <a:pt x="8" y="101"/>
                      <a:pt x="9" y="60"/>
                      <a:pt x="12" y="18"/>
                    </a:cubicBezTo>
                    <a:lnTo>
                      <a:pt x="12" y="18"/>
                    </a:lnTo>
                    <a:cubicBezTo>
                      <a:pt x="12" y="8"/>
                      <a:pt x="25" y="0"/>
                      <a:pt x="34" y="8"/>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9" name="Freeform 359">
                <a:extLst>
                  <a:ext uri="{FF2B5EF4-FFF2-40B4-BE49-F238E27FC236}">
                    <a16:creationId xmlns:a16="http://schemas.microsoft.com/office/drawing/2014/main" id="{63C6A13B-49ED-1F42-9319-35C23A5C468C}"/>
                  </a:ext>
                </a:extLst>
              </p:cNvPr>
              <p:cNvSpPr>
                <a:spLocks noChangeArrowheads="1"/>
              </p:cNvSpPr>
              <p:nvPr/>
            </p:nvSpPr>
            <p:spPr bwMode="auto">
              <a:xfrm rot="5400000">
                <a:off x="121281" y="2641126"/>
                <a:ext cx="134927" cy="125404"/>
              </a:xfrm>
              <a:custGeom>
                <a:avLst/>
                <a:gdLst>
                  <a:gd name="T0" fmla="*/ 94 w 287"/>
                  <a:gd name="T1" fmla="*/ 47 h 267"/>
                  <a:gd name="T2" fmla="*/ 94 w 287"/>
                  <a:gd name="T3" fmla="*/ 47 h 267"/>
                  <a:gd name="T4" fmla="*/ 49 w 287"/>
                  <a:gd name="T5" fmla="*/ 46 h 267"/>
                  <a:gd name="T6" fmla="*/ 49 w 287"/>
                  <a:gd name="T7" fmla="*/ 46 h 267"/>
                  <a:gd name="T8" fmla="*/ 74 w 287"/>
                  <a:gd name="T9" fmla="*/ 80 h 267"/>
                  <a:gd name="T10" fmla="*/ 74 w 287"/>
                  <a:gd name="T11" fmla="*/ 80 h 267"/>
                  <a:gd name="T12" fmla="*/ 90 w 287"/>
                  <a:gd name="T13" fmla="*/ 49 h 267"/>
                  <a:gd name="T14" fmla="*/ 90 w 287"/>
                  <a:gd name="T15" fmla="*/ 49 h 267"/>
                  <a:gd name="T16" fmla="*/ 94 w 287"/>
                  <a:gd name="T17" fmla="*/ 47 h 267"/>
                  <a:gd name="T18" fmla="*/ 18 w 287"/>
                  <a:gd name="T19" fmla="*/ 15 h 267"/>
                  <a:gd name="T20" fmla="*/ 18 w 287"/>
                  <a:gd name="T21" fmla="*/ 15 h 267"/>
                  <a:gd name="T22" fmla="*/ 264 w 287"/>
                  <a:gd name="T23" fmla="*/ 2 h 267"/>
                  <a:gd name="T24" fmla="*/ 264 w 287"/>
                  <a:gd name="T25" fmla="*/ 2 h 267"/>
                  <a:gd name="T26" fmla="*/ 277 w 287"/>
                  <a:gd name="T27" fmla="*/ 26 h 267"/>
                  <a:gd name="T28" fmla="*/ 277 w 287"/>
                  <a:gd name="T29" fmla="*/ 26 h 267"/>
                  <a:gd name="T30" fmla="*/ 191 w 287"/>
                  <a:gd name="T31" fmla="*/ 164 h 267"/>
                  <a:gd name="T32" fmla="*/ 191 w 287"/>
                  <a:gd name="T33" fmla="*/ 164 h 267"/>
                  <a:gd name="T34" fmla="*/ 172 w 287"/>
                  <a:gd name="T35" fmla="*/ 156 h 267"/>
                  <a:gd name="T36" fmla="*/ 172 w 287"/>
                  <a:gd name="T37" fmla="*/ 156 h 267"/>
                  <a:gd name="T38" fmla="*/ 236 w 287"/>
                  <a:gd name="T39" fmla="*/ 36 h 267"/>
                  <a:gd name="T40" fmla="*/ 236 w 287"/>
                  <a:gd name="T41" fmla="*/ 36 h 267"/>
                  <a:gd name="T42" fmla="*/ 106 w 287"/>
                  <a:gd name="T43" fmla="*/ 47 h 267"/>
                  <a:gd name="T44" fmla="*/ 106 w 287"/>
                  <a:gd name="T45" fmla="*/ 47 h 267"/>
                  <a:gd name="T46" fmla="*/ 110 w 287"/>
                  <a:gd name="T47" fmla="*/ 61 h 267"/>
                  <a:gd name="T48" fmla="*/ 110 w 287"/>
                  <a:gd name="T49" fmla="*/ 61 h 267"/>
                  <a:gd name="T50" fmla="*/ 89 w 287"/>
                  <a:gd name="T51" fmla="*/ 98 h 267"/>
                  <a:gd name="T52" fmla="*/ 89 w 287"/>
                  <a:gd name="T53" fmla="*/ 98 h 267"/>
                  <a:gd name="T54" fmla="*/ 105 w 287"/>
                  <a:gd name="T55" fmla="*/ 122 h 267"/>
                  <a:gd name="T56" fmla="*/ 105 w 287"/>
                  <a:gd name="T57" fmla="*/ 122 h 267"/>
                  <a:gd name="T58" fmla="*/ 126 w 287"/>
                  <a:gd name="T59" fmla="*/ 81 h 267"/>
                  <a:gd name="T60" fmla="*/ 126 w 287"/>
                  <a:gd name="T61" fmla="*/ 81 h 267"/>
                  <a:gd name="T62" fmla="*/ 143 w 287"/>
                  <a:gd name="T63" fmla="*/ 90 h 267"/>
                  <a:gd name="T64" fmla="*/ 143 w 287"/>
                  <a:gd name="T65" fmla="*/ 90 h 267"/>
                  <a:gd name="T66" fmla="*/ 116 w 287"/>
                  <a:gd name="T67" fmla="*/ 140 h 267"/>
                  <a:gd name="T68" fmla="*/ 116 w 287"/>
                  <a:gd name="T69" fmla="*/ 140 h 267"/>
                  <a:gd name="T70" fmla="*/ 120 w 287"/>
                  <a:gd name="T71" fmla="*/ 147 h 267"/>
                  <a:gd name="T72" fmla="*/ 120 w 287"/>
                  <a:gd name="T73" fmla="*/ 147 h 267"/>
                  <a:gd name="T74" fmla="*/ 147 w 287"/>
                  <a:gd name="T75" fmla="*/ 120 h 267"/>
                  <a:gd name="T76" fmla="*/ 147 w 287"/>
                  <a:gd name="T77" fmla="*/ 120 h 267"/>
                  <a:gd name="T78" fmla="*/ 160 w 287"/>
                  <a:gd name="T79" fmla="*/ 134 h 267"/>
                  <a:gd name="T80" fmla="*/ 160 w 287"/>
                  <a:gd name="T81" fmla="*/ 134 h 267"/>
                  <a:gd name="T82" fmla="*/ 131 w 287"/>
                  <a:gd name="T83" fmla="*/ 162 h 267"/>
                  <a:gd name="T84" fmla="*/ 131 w 287"/>
                  <a:gd name="T85" fmla="*/ 162 h 267"/>
                  <a:gd name="T86" fmla="*/ 169 w 287"/>
                  <a:gd name="T87" fmla="*/ 231 h 267"/>
                  <a:gd name="T88" fmla="*/ 169 w 287"/>
                  <a:gd name="T89" fmla="*/ 231 h 267"/>
                  <a:gd name="T90" fmla="*/ 139 w 287"/>
                  <a:gd name="T91" fmla="*/ 248 h 267"/>
                  <a:gd name="T92" fmla="*/ 139 w 287"/>
                  <a:gd name="T93" fmla="*/ 248 h 267"/>
                  <a:gd name="T94" fmla="*/ 73 w 287"/>
                  <a:gd name="T95" fmla="*/ 143 h 267"/>
                  <a:gd name="T96" fmla="*/ 73 w 287"/>
                  <a:gd name="T97" fmla="*/ 143 h 267"/>
                  <a:gd name="T98" fmla="*/ 6 w 287"/>
                  <a:gd name="T99" fmla="*/ 39 h 267"/>
                  <a:gd name="T100" fmla="*/ 6 w 287"/>
                  <a:gd name="T101" fmla="*/ 39 h 267"/>
                  <a:gd name="T102" fmla="*/ 18 w 287"/>
                  <a:gd name="T103" fmla="*/ 15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7" h="267">
                    <a:moveTo>
                      <a:pt x="94" y="47"/>
                    </a:moveTo>
                    <a:lnTo>
                      <a:pt x="94" y="47"/>
                    </a:lnTo>
                    <a:cubicBezTo>
                      <a:pt x="80" y="47"/>
                      <a:pt x="64" y="46"/>
                      <a:pt x="49" y="46"/>
                    </a:cubicBezTo>
                    <a:lnTo>
                      <a:pt x="49" y="46"/>
                    </a:lnTo>
                    <a:cubicBezTo>
                      <a:pt x="57" y="57"/>
                      <a:pt x="67" y="68"/>
                      <a:pt x="74" y="80"/>
                    </a:cubicBezTo>
                    <a:lnTo>
                      <a:pt x="74" y="80"/>
                    </a:lnTo>
                    <a:cubicBezTo>
                      <a:pt x="78" y="69"/>
                      <a:pt x="84" y="59"/>
                      <a:pt x="90" y="49"/>
                    </a:cubicBezTo>
                    <a:lnTo>
                      <a:pt x="90" y="49"/>
                    </a:lnTo>
                    <a:cubicBezTo>
                      <a:pt x="92" y="48"/>
                      <a:pt x="93" y="48"/>
                      <a:pt x="94" y="47"/>
                    </a:cubicBezTo>
                    <a:close/>
                    <a:moveTo>
                      <a:pt x="18" y="15"/>
                    </a:moveTo>
                    <a:lnTo>
                      <a:pt x="18" y="15"/>
                    </a:lnTo>
                    <a:cubicBezTo>
                      <a:pt x="101" y="19"/>
                      <a:pt x="182" y="21"/>
                      <a:pt x="264" y="2"/>
                    </a:cubicBezTo>
                    <a:lnTo>
                      <a:pt x="264" y="2"/>
                    </a:lnTo>
                    <a:cubicBezTo>
                      <a:pt x="277" y="0"/>
                      <a:pt x="286" y="14"/>
                      <a:pt x="277" y="26"/>
                    </a:cubicBezTo>
                    <a:lnTo>
                      <a:pt x="277" y="26"/>
                    </a:lnTo>
                    <a:cubicBezTo>
                      <a:pt x="240" y="67"/>
                      <a:pt x="212" y="114"/>
                      <a:pt x="191" y="164"/>
                    </a:cubicBezTo>
                    <a:lnTo>
                      <a:pt x="191" y="164"/>
                    </a:lnTo>
                    <a:cubicBezTo>
                      <a:pt x="187" y="174"/>
                      <a:pt x="166" y="168"/>
                      <a:pt x="172" y="156"/>
                    </a:cubicBezTo>
                    <a:lnTo>
                      <a:pt x="172" y="156"/>
                    </a:lnTo>
                    <a:cubicBezTo>
                      <a:pt x="189" y="114"/>
                      <a:pt x="210" y="74"/>
                      <a:pt x="236" y="36"/>
                    </a:cubicBezTo>
                    <a:lnTo>
                      <a:pt x="236" y="36"/>
                    </a:lnTo>
                    <a:cubicBezTo>
                      <a:pt x="193" y="44"/>
                      <a:pt x="149" y="46"/>
                      <a:pt x="106" y="47"/>
                    </a:cubicBezTo>
                    <a:lnTo>
                      <a:pt x="106" y="47"/>
                    </a:lnTo>
                    <a:cubicBezTo>
                      <a:pt x="111" y="49"/>
                      <a:pt x="114" y="55"/>
                      <a:pt x="110" y="61"/>
                    </a:cubicBezTo>
                    <a:lnTo>
                      <a:pt x="110" y="61"/>
                    </a:lnTo>
                    <a:cubicBezTo>
                      <a:pt x="101" y="72"/>
                      <a:pt x="94" y="85"/>
                      <a:pt x="89" y="98"/>
                    </a:cubicBezTo>
                    <a:lnTo>
                      <a:pt x="89" y="98"/>
                    </a:lnTo>
                    <a:cubicBezTo>
                      <a:pt x="94" y="106"/>
                      <a:pt x="99" y="114"/>
                      <a:pt x="105" y="122"/>
                    </a:cubicBezTo>
                    <a:lnTo>
                      <a:pt x="105" y="122"/>
                    </a:lnTo>
                    <a:cubicBezTo>
                      <a:pt x="113" y="109"/>
                      <a:pt x="119" y="94"/>
                      <a:pt x="126" y="81"/>
                    </a:cubicBezTo>
                    <a:lnTo>
                      <a:pt x="126" y="81"/>
                    </a:lnTo>
                    <a:cubicBezTo>
                      <a:pt x="132" y="69"/>
                      <a:pt x="148" y="80"/>
                      <a:pt x="143" y="90"/>
                    </a:cubicBezTo>
                    <a:lnTo>
                      <a:pt x="143" y="90"/>
                    </a:lnTo>
                    <a:cubicBezTo>
                      <a:pt x="135" y="107"/>
                      <a:pt x="126" y="124"/>
                      <a:pt x="116" y="140"/>
                    </a:cubicBezTo>
                    <a:lnTo>
                      <a:pt x="116" y="140"/>
                    </a:lnTo>
                    <a:cubicBezTo>
                      <a:pt x="118" y="141"/>
                      <a:pt x="119" y="145"/>
                      <a:pt x="120" y="147"/>
                    </a:cubicBezTo>
                    <a:lnTo>
                      <a:pt x="120" y="147"/>
                    </a:lnTo>
                    <a:cubicBezTo>
                      <a:pt x="128" y="138"/>
                      <a:pt x="137" y="128"/>
                      <a:pt x="147" y="120"/>
                    </a:cubicBezTo>
                    <a:lnTo>
                      <a:pt x="147" y="120"/>
                    </a:lnTo>
                    <a:cubicBezTo>
                      <a:pt x="156" y="114"/>
                      <a:pt x="169" y="127"/>
                      <a:pt x="160" y="134"/>
                    </a:cubicBezTo>
                    <a:lnTo>
                      <a:pt x="160" y="134"/>
                    </a:lnTo>
                    <a:cubicBezTo>
                      <a:pt x="149" y="143"/>
                      <a:pt x="139" y="152"/>
                      <a:pt x="131" y="162"/>
                    </a:cubicBezTo>
                    <a:lnTo>
                      <a:pt x="131" y="162"/>
                    </a:lnTo>
                    <a:cubicBezTo>
                      <a:pt x="145" y="185"/>
                      <a:pt x="157" y="207"/>
                      <a:pt x="169" y="231"/>
                    </a:cubicBezTo>
                    <a:lnTo>
                      <a:pt x="169" y="231"/>
                    </a:lnTo>
                    <a:cubicBezTo>
                      <a:pt x="178" y="249"/>
                      <a:pt x="152" y="266"/>
                      <a:pt x="139" y="248"/>
                    </a:cubicBezTo>
                    <a:lnTo>
                      <a:pt x="139" y="248"/>
                    </a:lnTo>
                    <a:cubicBezTo>
                      <a:pt x="116" y="214"/>
                      <a:pt x="95" y="178"/>
                      <a:pt x="73" y="143"/>
                    </a:cubicBezTo>
                    <a:lnTo>
                      <a:pt x="73" y="143"/>
                    </a:lnTo>
                    <a:cubicBezTo>
                      <a:pt x="51" y="107"/>
                      <a:pt x="28" y="73"/>
                      <a:pt x="6" y="39"/>
                    </a:cubicBezTo>
                    <a:lnTo>
                      <a:pt x="6" y="39"/>
                    </a:lnTo>
                    <a:cubicBezTo>
                      <a:pt x="0" y="28"/>
                      <a:pt x="7" y="15"/>
                      <a:pt x="18" y="15"/>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20" name="Freeform 360">
                <a:extLst>
                  <a:ext uri="{FF2B5EF4-FFF2-40B4-BE49-F238E27FC236}">
                    <a16:creationId xmlns:a16="http://schemas.microsoft.com/office/drawing/2014/main" id="{F9F20120-845F-6747-AE06-DA5AD293F18C}"/>
                  </a:ext>
                </a:extLst>
              </p:cNvPr>
              <p:cNvSpPr>
                <a:spLocks noChangeArrowheads="1"/>
              </p:cNvSpPr>
              <p:nvPr/>
            </p:nvSpPr>
            <p:spPr bwMode="auto">
              <a:xfrm rot="5400000">
                <a:off x="126836" y="2410166"/>
                <a:ext cx="131752" cy="133340"/>
              </a:xfrm>
              <a:custGeom>
                <a:avLst/>
                <a:gdLst>
                  <a:gd name="T0" fmla="*/ 61 w 276"/>
                  <a:gd name="T1" fmla="*/ 188 h 285"/>
                  <a:gd name="T2" fmla="*/ 61 w 276"/>
                  <a:gd name="T3" fmla="*/ 188 h 285"/>
                  <a:gd name="T4" fmla="*/ 65 w 276"/>
                  <a:gd name="T5" fmla="*/ 232 h 285"/>
                  <a:gd name="T6" fmla="*/ 65 w 276"/>
                  <a:gd name="T7" fmla="*/ 232 h 285"/>
                  <a:gd name="T8" fmla="*/ 95 w 276"/>
                  <a:gd name="T9" fmla="*/ 205 h 285"/>
                  <a:gd name="T10" fmla="*/ 95 w 276"/>
                  <a:gd name="T11" fmla="*/ 205 h 285"/>
                  <a:gd name="T12" fmla="*/ 65 w 276"/>
                  <a:gd name="T13" fmla="*/ 192 h 285"/>
                  <a:gd name="T14" fmla="*/ 65 w 276"/>
                  <a:gd name="T15" fmla="*/ 192 h 285"/>
                  <a:gd name="T16" fmla="*/ 61 w 276"/>
                  <a:gd name="T17" fmla="*/ 188 h 285"/>
                  <a:gd name="T18" fmla="*/ 38 w 276"/>
                  <a:gd name="T19" fmla="*/ 267 h 285"/>
                  <a:gd name="T20" fmla="*/ 38 w 276"/>
                  <a:gd name="T21" fmla="*/ 267 h 285"/>
                  <a:gd name="T22" fmla="*/ 3 w 276"/>
                  <a:gd name="T23" fmla="*/ 22 h 285"/>
                  <a:gd name="T24" fmla="*/ 3 w 276"/>
                  <a:gd name="T25" fmla="*/ 22 h 285"/>
                  <a:gd name="T26" fmla="*/ 24 w 276"/>
                  <a:gd name="T27" fmla="*/ 8 h 285"/>
                  <a:gd name="T28" fmla="*/ 24 w 276"/>
                  <a:gd name="T29" fmla="*/ 8 h 285"/>
                  <a:gd name="T30" fmla="*/ 170 w 276"/>
                  <a:gd name="T31" fmla="*/ 81 h 285"/>
                  <a:gd name="T32" fmla="*/ 170 w 276"/>
                  <a:gd name="T33" fmla="*/ 81 h 285"/>
                  <a:gd name="T34" fmla="*/ 164 w 276"/>
                  <a:gd name="T35" fmla="*/ 101 h 285"/>
                  <a:gd name="T36" fmla="*/ 164 w 276"/>
                  <a:gd name="T37" fmla="*/ 101 h 285"/>
                  <a:gd name="T38" fmla="*/ 39 w 276"/>
                  <a:gd name="T39" fmla="*/ 47 h 285"/>
                  <a:gd name="T40" fmla="*/ 39 w 276"/>
                  <a:gd name="T41" fmla="*/ 47 h 285"/>
                  <a:gd name="T42" fmla="*/ 60 w 276"/>
                  <a:gd name="T43" fmla="*/ 177 h 285"/>
                  <a:gd name="T44" fmla="*/ 60 w 276"/>
                  <a:gd name="T45" fmla="*/ 177 h 285"/>
                  <a:gd name="T46" fmla="*/ 74 w 276"/>
                  <a:gd name="T47" fmla="*/ 172 h 285"/>
                  <a:gd name="T48" fmla="*/ 74 w 276"/>
                  <a:gd name="T49" fmla="*/ 172 h 285"/>
                  <a:gd name="T50" fmla="*/ 113 w 276"/>
                  <a:gd name="T51" fmla="*/ 189 h 285"/>
                  <a:gd name="T52" fmla="*/ 113 w 276"/>
                  <a:gd name="T53" fmla="*/ 189 h 285"/>
                  <a:gd name="T54" fmla="*/ 135 w 276"/>
                  <a:gd name="T55" fmla="*/ 171 h 285"/>
                  <a:gd name="T56" fmla="*/ 135 w 276"/>
                  <a:gd name="T57" fmla="*/ 171 h 285"/>
                  <a:gd name="T58" fmla="*/ 93 w 276"/>
                  <a:gd name="T59" fmla="*/ 154 h 285"/>
                  <a:gd name="T60" fmla="*/ 93 w 276"/>
                  <a:gd name="T61" fmla="*/ 154 h 285"/>
                  <a:gd name="T62" fmla="*/ 101 w 276"/>
                  <a:gd name="T63" fmla="*/ 137 h 285"/>
                  <a:gd name="T64" fmla="*/ 101 w 276"/>
                  <a:gd name="T65" fmla="*/ 137 h 285"/>
                  <a:gd name="T66" fmla="*/ 152 w 276"/>
                  <a:gd name="T67" fmla="*/ 159 h 285"/>
                  <a:gd name="T68" fmla="*/ 152 w 276"/>
                  <a:gd name="T69" fmla="*/ 159 h 285"/>
                  <a:gd name="T70" fmla="*/ 159 w 276"/>
                  <a:gd name="T71" fmla="*/ 154 h 285"/>
                  <a:gd name="T72" fmla="*/ 159 w 276"/>
                  <a:gd name="T73" fmla="*/ 154 h 285"/>
                  <a:gd name="T74" fmla="*/ 131 w 276"/>
                  <a:gd name="T75" fmla="*/ 130 h 285"/>
                  <a:gd name="T76" fmla="*/ 131 w 276"/>
                  <a:gd name="T77" fmla="*/ 130 h 285"/>
                  <a:gd name="T78" fmla="*/ 143 w 276"/>
                  <a:gd name="T79" fmla="*/ 115 h 285"/>
                  <a:gd name="T80" fmla="*/ 143 w 276"/>
                  <a:gd name="T81" fmla="*/ 115 h 285"/>
                  <a:gd name="T82" fmla="*/ 173 w 276"/>
                  <a:gd name="T83" fmla="*/ 142 h 285"/>
                  <a:gd name="T84" fmla="*/ 173 w 276"/>
                  <a:gd name="T85" fmla="*/ 142 h 285"/>
                  <a:gd name="T86" fmla="*/ 239 w 276"/>
                  <a:gd name="T87" fmla="*/ 98 h 285"/>
                  <a:gd name="T88" fmla="*/ 239 w 276"/>
                  <a:gd name="T89" fmla="*/ 98 h 285"/>
                  <a:gd name="T90" fmla="*/ 258 w 276"/>
                  <a:gd name="T91" fmla="*/ 126 h 285"/>
                  <a:gd name="T92" fmla="*/ 258 w 276"/>
                  <a:gd name="T93" fmla="*/ 126 h 285"/>
                  <a:gd name="T94" fmla="*/ 159 w 276"/>
                  <a:gd name="T95" fmla="*/ 201 h 285"/>
                  <a:gd name="T96" fmla="*/ 159 w 276"/>
                  <a:gd name="T97" fmla="*/ 201 h 285"/>
                  <a:gd name="T98" fmla="*/ 60 w 276"/>
                  <a:gd name="T99" fmla="*/ 277 h 285"/>
                  <a:gd name="T100" fmla="*/ 60 w 276"/>
                  <a:gd name="T101" fmla="*/ 277 h 285"/>
                  <a:gd name="T102" fmla="*/ 38 w 276"/>
                  <a:gd name="T103" fmla="*/ 267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6" h="285">
                    <a:moveTo>
                      <a:pt x="61" y="188"/>
                    </a:moveTo>
                    <a:lnTo>
                      <a:pt x="61" y="188"/>
                    </a:lnTo>
                    <a:cubicBezTo>
                      <a:pt x="63" y="202"/>
                      <a:pt x="64" y="218"/>
                      <a:pt x="65" y="232"/>
                    </a:cubicBezTo>
                    <a:lnTo>
                      <a:pt x="65" y="232"/>
                    </a:lnTo>
                    <a:cubicBezTo>
                      <a:pt x="74" y="223"/>
                      <a:pt x="85" y="214"/>
                      <a:pt x="95" y="205"/>
                    </a:cubicBezTo>
                    <a:lnTo>
                      <a:pt x="95" y="205"/>
                    </a:lnTo>
                    <a:cubicBezTo>
                      <a:pt x="85" y="202"/>
                      <a:pt x="74" y="198"/>
                      <a:pt x="65" y="192"/>
                    </a:cubicBezTo>
                    <a:lnTo>
                      <a:pt x="65" y="192"/>
                    </a:lnTo>
                    <a:cubicBezTo>
                      <a:pt x="64" y="190"/>
                      <a:pt x="63" y="189"/>
                      <a:pt x="61" y="188"/>
                    </a:cubicBezTo>
                    <a:close/>
                    <a:moveTo>
                      <a:pt x="38" y="267"/>
                    </a:moveTo>
                    <a:lnTo>
                      <a:pt x="38" y="267"/>
                    </a:lnTo>
                    <a:cubicBezTo>
                      <a:pt x="34" y="184"/>
                      <a:pt x="28" y="102"/>
                      <a:pt x="3" y="22"/>
                    </a:cubicBezTo>
                    <a:lnTo>
                      <a:pt x="3" y="22"/>
                    </a:lnTo>
                    <a:cubicBezTo>
                      <a:pt x="0" y="10"/>
                      <a:pt x="13" y="0"/>
                      <a:pt x="24" y="8"/>
                    </a:cubicBezTo>
                    <a:lnTo>
                      <a:pt x="24" y="8"/>
                    </a:lnTo>
                    <a:cubicBezTo>
                      <a:pt x="68" y="41"/>
                      <a:pt x="118" y="64"/>
                      <a:pt x="170" y="81"/>
                    </a:cubicBezTo>
                    <a:lnTo>
                      <a:pt x="170" y="81"/>
                    </a:lnTo>
                    <a:cubicBezTo>
                      <a:pt x="182" y="84"/>
                      <a:pt x="174" y="105"/>
                      <a:pt x="164" y="101"/>
                    </a:cubicBezTo>
                    <a:lnTo>
                      <a:pt x="164" y="101"/>
                    </a:lnTo>
                    <a:cubicBezTo>
                      <a:pt x="119" y="88"/>
                      <a:pt x="78" y="71"/>
                      <a:pt x="39" y="47"/>
                    </a:cubicBezTo>
                    <a:lnTo>
                      <a:pt x="39" y="47"/>
                    </a:lnTo>
                    <a:cubicBezTo>
                      <a:pt x="49" y="91"/>
                      <a:pt x="56" y="134"/>
                      <a:pt x="60" y="177"/>
                    </a:cubicBezTo>
                    <a:lnTo>
                      <a:pt x="60" y="177"/>
                    </a:lnTo>
                    <a:cubicBezTo>
                      <a:pt x="63" y="171"/>
                      <a:pt x="68" y="167"/>
                      <a:pt x="74" y="172"/>
                    </a:cubicBezTo>
                    <a:lnTo>
                      <a:pt x="74" y="172"/>
                    </a:lnTo>
                    <a:cubicBezTo>
                      <a:pt x="86" y="179"/>
                      <a:pt x="99" y="185"/>
                      <a:pt x="113" y="189"/>
                    </a:cubicBezTo>
                    <a:lnTo>
                      <a:pt x="113" y="189"/>
                    </a:lnTo>
                    <a:cubicBezTo>
                      <a:pt x="120" y="184"/>
                      <a:pt x="128" y="177"/>
                      <a:pt x="135" y="171"/>
                    </a:cubicBezTo>
                    <a:lnTo>
                      <a:pt x="135" y="171"/>
                    </a:lnTo>
                    <a:cubicBezTo>
                      <a:pt x="122" y="165"/>
                      <a:pt x="107" y="160"/>
                      <a:pt x="93" y="154"/>
                    </a:cubicBezTo>
                    <a:lnTo>
                      <a:pt x="93" y="154"/>
                    </a:lnTo>
                    <a:cubicBezTo>
                      <a:pt x="81" y="150"/>
                      <a:pt x="89" y="133"/>
                      <a:pt x="101" y="137"/>
                    </a:cubicBezTo>
                    <a:lnTo>
                      <a:pt x="101" y="137"/>
                    </a:lnTo>
                    <a:cubicBezTo>
                      <a:pt x="119" y="142"/>
                      <a:pt x="135" y="150"/>
                      <a:pt x="152" y="159"/>
                    </a:cubicBezTo>
                    <a:lnTo>
                      <a:pt x="152" y="159"/>
                    </a:lnTo>
                    <a:cubicBezTo>
                      <a:pt x="155" y="156"/>
                      <a:pt x="156" y="155"/>
                      <a:pt x="159" y="154"/>
                    </a:cubicBezTo>
                    <a:lnTo>
                      <a:pt x="159" y="154"/>
                    </a:lnTo>
                    <a:cubicBezTo>
                      <a:pt x="148" y="147"/>
                      <a:pt x="139" y="139"/>
                      <a:pt x="131" y="130"/>
                    </a:cubicBezTo>
                    <a:lnTo>
                      <a:pt x="131" y="130"/>
                    </a:lnTo>
                    <a:cubicBezTo>
                      <a:pt x="122" y="122"/>
                      <a:pt x="134" y="108"/>
                      <a:pt x="143" y="115"/>
                    </a:cubicBezTo>
                    <a:lnTo>
                      <a:pt x="143" y="115"/>
                    </a:lnTo>
                    <a:cubicBezTo>
                      <a:pt x="152" y="126"/>
                      <a:pt x="162" y="134"/>
                      <a:pt x="173" y="142"/>
                    </a:cubicBezTo>
                    <a:lnTo>
                      <a:pt x="173" y="142"/>
                    </a:lnTo>
                    <a:cubicBezTo>
                      <a:pt x="195" y="126"/>
                      <a:pt x="216" y="112"/>
                      <a:pt x="239" y="98"/>
                    </a:cubicBezTo>
                    <a:lnTo>
                      <a:pt x="239" y="98"/>
                    </a:lnTo>
                    <a:cubicBezTo>
                      <a:pt x="257" y="88"/>
                      <a:pt x="275" y="113"/>
                      <a:pt x="258" y="126"/>
                    </a:cubicBezTo>
                    <a:lnTo>
                      <a:pt x="258" y="126"/>
                    </a:lnTo>
                    <a:cubicBezTo>
                      <a:pt x="226" y="152"/>
                      <a:pt x="191" y="176"/>
                      <a:pt x="159" y="201"/>
                    </a:cubicBezTo>
                    <a:lnTo>
                      <a:pt x="159" y="201"/>
                    </a:lnTo>
                    <a:cubicBezTo>
                      <a:pt x="126" y="226"/>
                      <a:pt x="94" y="252"/>
                      <a:pt x="60" y="277"/>
                    </a:cubicBezTo>
                    <a:lnTo>
                      <a:pt x="60" y="277"/>
                    </a:lnTo>
                    <a:cubicBezTo>
                      <a:pt x="52" y="284"/>
                      <a:pt x="38" y="277"/>
                      <a:pt x="38" y="267"/>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21" name="Freeform 361">
                <a:extLst>
                  <a:ext uri="{FF2B5EF4-FFF2-40B4-BE49-F238E27FC236}">
                    <a16:creationId xmlns:a16="http://schemas.microsoft.com/office/drawing/2014/main" id="{CCE8DC62-396E-7D46-A62A-665BBC9756E1}"/>
                  </a:ext>
                </a:extLst>
              </p:cNvPr>
              <p:cNvSpPr>
                <a:spLocks noChangeArrowheads="1"/>
              </p:cNvSpPr>
              <p:nvPr/>
            </p:nvSpPr>
            <p:spPr bwMode="auto">
              <a:xfrm rot="5400000">
                <a:off x="130806" y="1949035"/>
                <a:ext cx="126989" cy="136515"/>
              </a:xfrm>
              <a:custGeom>
                <a:avLst/>
                <a:gdLst>
                  <a:gd name="T0" fmla="*/ 169 w 270"/>
                  <a:gd name="T1" fmla="*/ 209 h 290"/>
                  <a:gd name="T2" fmla="*/ 169 w 270"/>
                  <a:gd name="T3" fmla="*/ 209 h 290"/>
                  <a:gd name="T4" fmla="*/ 203 w 270"/>
                  <a:gd name="T5" fmla="*/ 239 h 290"/>
                  <a:gd name="T6" fmla="*/ 203 w 270"/>
                  <a:gd name="T7" fmla="*/ 239 h 290"/>
                  <a:gd name="T8" fmla="*/ 205 w 270"/>
                  <a:gd name="T9" fmla="*/ 197 h 290"/>
                  <a:gd name="T10" fmla="*/ 205 w 270"/>
                  <a:gd name="T11" fmla="*/ 197 h 290"/>
                  <a:gd name="T12" fmla="*/ 174 w 270"/>
                  <a:gd name="T13" fmla="*/ 209 h 290"/>
                  <a:gd name="T14" fmla="*/ 174 w 270"/>
                  <a:gd name="T15" fmla="*/ 209 h 290"/>
                  <a:gd name="T16" fmla="*/ 169 w 270"/>
                  <a:gd name="T17" fmla="*/ 209 h 290"/>
                  <a:gd name="T18" fmla="*/ 205 w 270"/>
                  <a:gd name="T19" fmla="*/ 281 h 290"/>
                  <a:gd name="T20" fmla="*/ 205 w 270"/>
                  <a:gd name="T21" fmla="*/ 281 h 290"/>
                  <a:gd name="T22" fmla="*/ 12 w 270"/>
                  <a:gd name="T23" fmla="*/ 131 h 290"/>
                  <a:gd name="T24" fmla="*/ 12 w 270"/>
                  <a:gd name="T25" fmla="*/ 131 h 290"/>
                  <a:gd name="T26" fmla="*/ 16 w 270"/>
                  <a:gd name="T27" fmla="*/ 106 h 290"/>
                  <a:gd name="T28" fmla="*/ 16 w 270"/>
                  <a:gd name="T29" fmla="*/ 106 h 290"/>
                  <a:gd name="T30" fmla="*/ 171 w 270"/>
                  <a:gd name="T31" fmla="*/ 56 h 290"/>
                  <a:gd name="T32" fmla="*/ 171 w 270"/>
                  <a:gd name="T33" fmla="*/ 56 h 290"/>
                  <a:gd name="T34" fmla="*/ 182 w 270"/>
                  <a:gd name="T35" fmla="*/ 75 h 290"/>
                  <a:gd name="T36" fmla="*/ 182 w 270"/>
                  <a:gd name="T37" fmla="*/ 75 h 290"/>
                  <a:gd name="T38" fmla="*/ 54 w 270"/>
                  <a:gd name="T39" fmla="*/ 125 h 290"/>
                  <a:gd name="T40" fmla="*/ 54 w 270"/>
                  <a:gd name="T41" fmla="*/ 125 h 290"/>
                  <a:gd name="T42" fmla="*/ 159 w 270"/>
                  <a:gd name="T43" fmla="*/ 202 h 290"/>
                  <a:gd name="T44" fmla="*/ 159 w 270"/>
                  <a:gd name="T45" fmla="*/ 202 h 290"/>
                  <a:gd name="T46" fmla="*/ 166 w 270"/>
                  <a:gd name="T47" fmla="*/ 188 h 290"/>
                  <a:gd name="T48" fmla="*/ 166 w 270"/>
                  <a:gd name="T49" fmla="*/ 188 h 290"/>
                  <a:gd name="T50" fmla="*/ 207 w 270"/>
                  <a:gd name="T51" fmla="*/ 173 h 290"/>
                  <a:gd name="T52" fmla="*/ 207 w 270"/>
                  <a:gd name="T53" fmla="*/ 173 h 290"/>
                  <a:gd name="T54" fmla="*/ 209 w 270"/>
                  <a:gd name="T55" fmla="*/ 144 h 290"/>
                  <a:gd name="T56" fmla="*/ 209 w 270"/>
                  <a:gd name="T57" fmla="*/ 144 h 290"/>
                  <a:gd name="T58" fmla="*/ 167 w 270"/>
                  <a:gd name="T59" fmla="*/ 163 h 290"/>
                  <a:gd name="T60" fmla="*/ 167 w 270"/>
                  <a:gd name="T61" fmla="*/ 163 h 290"/>
                  <a:gd name="T62" fmla="*/ 161 w 270"/>
                  <a:gd name="T63" fmla="*/ 144 h 290"/>
                  <a:gd name="T64" fmla="*/ 161 w 270"/>
                  <a:gd name="T65" fmla="*/ 144 h 290"/>
                  <a:gd name="T66" fmla="*/ 213 w 270"/>
                  <a:gd name="T67" fmla="*/ 125 h 290"/>
                  <a:gd name="T68" fmla="*/ 213 w 270"/>
                  <a:gd name="T69" fmla="*/ 125 h 290"/>
                  <a:gd name="T70" fmla="*/ 213 w 270"/>
                  <a:gd name="T71" fmla="*/ 116 h 290"/>
                  <a:gd name="T72" fmla="*/ 213 w 270"/>
                  <a:gd name="T73" fmla="*/ 116 h 290"/>
                  <a:gd name="T74" fmla="*/ 178 w 270"/>
                  <a:gd name="T75" fmla="*/ 118 h 290"/>
                  <a:gd name="T76" fmla="*/ 178 w 270"/>
                  <a:gd name="T77" fmla="*/ 118 h 290"/>
                  <a:gd name="T78" fmla="*/ 177 w 270"/>
                  <a:gd name="T79" fmla="*/ 100 h 290"/>
                  <a:gd name="T80" fmla="*/ 177 w 270"/>
                  <a:gd name="T81" fmla="*/ 100 h 290"/>
                  <a:gd name="T82" fmla="*/ 217 w 270"/>
                  <a:gd name="T83" fmla="*/ 97 h 290"/>
                  <a:gd name="T84" fmla="*/ 217 w 270"/>
                  <a:gd name="T85" fmla="*/ 97 h 290"/>
                  <a:gd name="T86" fmla="*/ 232 w 270"/>
                  <a:gd name="T87" fmla="*/ 21 h 290"/>
                  <a:gd name="T88" fmla="*/ 232 w 270"/>
                  <a:gd name="T89" fmla="*/ 21 h 290"/>
                  <a:gd name="T90" fmla="*/ 266 w 270"/>
                  <a:gd name="T91" fmla="*/ 26 h 290"/>
                  <a:gd name="T92" fmla="*/ 266 w 270"/>
                  <a:gd name="T93" fmla="*/ 26 h 290"/>
                  <a:gd name="T94" fmla="*/ 248 w 270"/>
                  <a:gd name="T95" fmla="*/ 150 h 290"/>
                  <a:gd name="T96" fmla="*/ 248 w 270"/>
                  <a:gd name="T97" fmla="*/ 150 h 290"/>
                  <a:gd name="T98" fmla="*/ 230 w 270"/>
                  <a:gd name="T99" fmla="*/ 273 h 290"/>
                  <a:gd name="T100" fmla="*/ 230 w 270"/>
                  <a:gd name="T101" fmla="*/ 273 h 290"/>
                  <a:gd name="T102" fmla="*/ 205 w 270"/>
                  <a:gd name="T103" fmla="*/ 281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0" h="290">
                    <a:moveTo>
                      <a:pt x="169" y="209"/>
                    </a:moveTo>
                    <a:lnTo>
                      <a:pt x="169" y="209"/>
                    </a:lnTo>
                    <a:cubicBezTo>
                      <a:pt x="179" y="219"/>
                      <a:pt x="191" y="229"/>
                      <a:pt x="203" y="239"/>
                    </a:cubicBezTo>
                    <a:lnTo>
                      <a:pt x="203" y="239"/>
                    </a:lnTo>
                    <a:cubicBezTo>
                      <a:pt x="203" y="225"/>
                      <a:pt x="204" y="211"/>
                      <a:pt x="205" y="197"/>
                    </a:cubicBezTo>
                    <a:lnTo>
                      <a:pt x="205" y="197"/>
                    </a:lnTo>
                    <a:cubicBezTo>
                      <a:pt x="195" y="202"/>
                      <a:pt x="186" y="206"/>
                      <a:pt x="174" y="209"/>
                    </a:cubicBezTo>
                    <a:lnTo>
                      <a:pt x="174" y="209"/>
                    </a:lnTo>
                    <a:cubicBezTo>
                      <a:pt x="173" y="209"/>
                      <a:pt x="170" y="209"/>
                      <a:pt x="169" y="209"/>
                    </a:cubicBezTo>
                    <a:close/>
                    <a:moveTo>
                      <a:pt x="205" y="281"/>
                    </a:moveTo>
                    <a:lnTo>
                      <a:pt x="205" y="281"/>
                    </a:lnTo>
                    <a:cubicBezTo>
                      <a:pt x="146" y="225"/>
                      <a:pt x="85" y="171"/>
                      <a:pt x="12" y="131"/>
                    </a:cubicBezTo>
                    <a:lnTo>
                      <a:pt x="12" y="131"/>
                    </a:lnTo>
                    <a:cubicBezTo>
                      <a:pt x="0" y="126"/>
                      <a:pt x="2" y="108"/>
                      <a:pt x="16" y="106"/>
                    </a:cubicBezTo>
                    <a:lnTo>
                      <a:pt x="16" y="106"/>
                    </a:lnTo>
                    <a:cubicBezTo>
                      <a:pt x="70" y="98"/>
                      <a:pt x="123" y="81"/>
                      <a:pt x="171" y="56"/>
                    </a:cubicBezTo>
                    <a:lnTo>
                      <a:pt x="171" y="56"/>
                    </a:lnTo>
                    <a:cubicBezTo>
                      <a:pt x="182" y="51"/>
                      <a:pt x="192" y="70"/>
                      <a:pt x="182" y="75"/>
                    </a:cubicBezTo>
                    <a:lnTo>
                      <a:pt x="182" y="75"/>
                    </a:lnTo>
                    <a:cubicBezTo>
                      <a:pt x="140" y="97"/>
                      <a:pt x="98" y="113"/>
                      <a:pt x="54" y="125"/>
                    </a:cubicBezTo>
                    <a:lnTo>
                      <a:pt x="54" y="125"/>
                    </a:lnTo>
                    <a:cubicBezTo>
                      <a:pt x="92" y="146"/>
                      <a:pt x="127" y="173"/>
                      <a:pt x="159" y="202"/>
                    </a:cubicBezTo>
                    <a:lnTo>
                      <a:pt x="159" y="202"/>
                    </a:lnTo>
                    <a:cubicBezTo>
                      <a:pt x="158" y="196"/>
                      <a:pt x="159" y="189"/>
                      <a:pt x="166" y="188"/>
                    </a:cubicBezTo>
                    <a:lnTo>
                      <a:pt x="166" y="188"/>
                    </a:lnTo>
                    <a:cubicBezTo>
                      <a:pt x="180" y="185"/>
                      <a:pt x="194" y="180"/>
                      <a:pt x="207" y="173"/>
                    </a:cubicBezTo>
                    <a:lnTo>
                      <a:pt x="207" y="173"/>
                    </a:lnTo>
                    <a:cubicBezTo>
                      <a:pt x="208" y="164"/>
                      <a:pt x="209" y="154"/>
                      <a:pt x="209" y="144"/>
                    </a:cubicBezTo>
                    <a:lnTo>
                      <a:pt x="209" y="144"/>
                    </a:lnTo>
                    <a:cubicBezTo>
                      <a:pt x="196" y="151"/>
                      <a:pt x="182" y="156"/>
                      <a:pt x="167" y="163"/>
                    </a:cubicBezTo>
                    <a:lnTo>
                      <a:pt x="167" y="163"/>
                    </a:lnTo>
                    <a:cubicBezTo>
                      <a:pt x="156" y="167"/>
                      <a:pt x="150" y="150"/>
                      <a:pt x="161" y="144"/>
                    </a:cubicBezTo>
                    <a:lnTo>
                      <a:pt x="161" y="144"/>
                    </a:lnTo>
                    <a:cubicBezTo>
                      <a:pt x="178" y="135"/>
                      <a:pt x="195" y="130"/>
                      <a:pt x="213" y="125"/>
                    </a:cubicBezTo>
                    <a:lnTo>
                      <a:pt x="213" y="125"/>
                    </a:lnTo>
                    <a:cubicBezTo>
                      <a:pt x="213" y="121"/>
                      <a:pt x="213" y="118"/>
                      <a:pt x="213" y="116"/>
                    </a:cubicBezTo>
                    <a:lnTo>
                      <a:pt x="213" y="116"/>
                    </a:lnTo>
                    <a:cubicBezTo>
                      <a:pt x="203" y="118"/>
                      <a:pt x="190" y="118"/>
                      <a:pt x="178" y="118"/>
                    </a:cubicBezTo>
                    <a:lnTo>
                      <a:pt x="178" y="118"/>
                    </a:lnTo>
                    <a:cubicBezTo>
                      <a:pt x="165" y="118"/>
                      <a:pt x="163" y="100"/>
                      <a:pt x="177" y="100"/>
                    </a:cubicBezTo>
                    <a:lnTo>
                      <a:pt x="177" y="100"/>
                    </a:lnTo>
                    <a:cubicBezTo>
                      <a:pt x="190" y="100"/>
                      <a:pt x="203" y="100"/>
                      <a:pt x="217" y="97"/>
                    </a:cubicBezTo>
                    <a:lnTo>
                      <a:pt x="217" y="97"/>
                    </a:lnTo>
                    <a:cubicBezTo>
                      <a:pt x="221" y="72"/>
                      <a:pt x="226" y="46"/>
                      <a:pt x="232" y="21"/>
                    </a:cubicBezTo>
                    <a:lnTo>
                      <a:pt x="232" y="21"/>
                    </a:lnTo>
                    <a:cubicBezTo>
                      <a:pt x="238" y="0"/>
                      <a:pt x="269" y="5"/>
                      <a:pt x="266" y="26"/>
                    </a:cubicBezTo>
                    <a:lnTo>
                      <a:pt x="266" y="26"/>
                    </a:lnTo>
                    <a:cubicBezTo>
                      <a:pt x="262" y="68"/>
                      <a:pt x="253" y="109"/>
                      <a:pt x="248" y="150"/>
                    </a:cubicBezTo>
                    <a:lnTo>
                      <a:pt x="248" y="150"/>
                    </a:lnTo>
                    <a:cubicBezTo>
                      <a:pt x="241" y="192"/>
                      <a:pt x="236" y="232"/>
                      <a:pt x="230" y="273"/>
                    </a:cubicBezTo>
                    <a:lnTo>
                      <a:pt x="230" y="273"/>
                    </a:lnTo>
                    <a:cubicBezTo>
                      <a:pt x="229" y="284"/>
                      <a:pt x="215" y="289"/>
                      <a:pt x="205" y="281"/>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22" name="Freeform 362">
                <a:extLst>
                  <a:ext uri="{FF2B5EF4-FFF2-40B4-BE49-F238E27FC236}">
                    <a16:creationId xmlns:a16="http://schemas.microsoft.com/office/drawing/2014/main" id="{E1D437DB-77EB-8842-BA93-C034A294AF0C}"/>
                  </a:ext>
                </a:extLst>
              </p:cNvPr>
              <p:cNvSpPr>
                <a:spLocks noChangeArrowheads="1"/>
              </p:cNvSpPr>
              <p:nvPr/>
            </p:nvSpPr>
            <p:spPr bwMode="auto">
              <a:xfrm rot="5400000">
                <a:off x="130012" y="1741885"/>
                <a:ext cx="128576" cy="136515"/>
              </a:xfrm>
              <a:custGeom>
                <a:avLst/>
                <a:gdLst>
                  <a:gd name="T0" fmla="*/ 175 w 272"/>
                  <a:gd name="T1" fmla="*/ 194 h 291"/>
                  <a:gd name="T2" fmla="*/ 175 w 272"/>
                  <a:gd name="T3" fmla="*/ 194 h 291"/>
                  <a:gd name="T4" fmla="*/ 218 w 272"/>
                  <a:gd name="T5" fmla="*/ 182 h 291"/>
                  <a:gd name="T6" fmla="*/ 218 w 272"/>
                  <a:gd name="T7" fmla="*/ 182 h 291"/>
                  <a:gd name="T8" fmla="*/ 185 w 272"/>
                  <a:gd name="T9" fmla="*/ 157 h 291"/>
                  <a:gd name="T10" fmla="*/ 185 w 272"/>
                  <a:gd name="T11" fmla="*/ 157 h 291"/>
                  <a:gd name="T12" fmla="*/ 177 w 272"/>
                  <a:gd name="T13" fmla="*/ 190 h 291"/>
                  <a:gd name="T14" fmla="*/ 177 w 272"/>
                  <a:gd name="T15" fmla="*/ 190 h 291"/>
                  <a:gd name="T16" fmla="*/ 175 w 272"/>
                  <a:gd name="T17" fmla="*/ 194 h 291"/>
                  <a:gd name="T18" fmla="*/ 257 w 272"/>
                  <a:gd name="T19" fmla="*/ 202 h 291"/>
                  <a:gd name="T20" fmla="*/ 257 w 272"/>
                  <a:gd name="T21" fmla="*/ 202 h 291"/>
                  <a:gd name="T22" fmla="*/ 25 w 272"/>
                  <a:gd name="T23" fmla="*/ 285 h 291"/>
                  <a:gd name="T24" fmla="*/ 25 w 272"/>
                  <a:gd name="T25" fmla="*/ 285 h 291"/>
                  <a:gd name="T26" fmla="*/ 6 w 272"/>
                  <a:gd name="T27" fmla="*/ 266 h 291"/>
                  <a:gd name="T28" fmla="*/ 6 w 272"/>
                  <a:gd name="T29" fmla="*/ 266 h 291"/>
                  <a:gd name="T30" fmla="*/ 49 w 272"/>
                  <a:gd name="T31" fmla="*/ 109 h 291"/>
                  <a:gd name="T32" fmla="*/ 49 w 272"/>
                  <a:gd name="T33" fmla="*/ 109 h 291"/>
                  <a:gd name="T34" fmla="*/ 71 w 272"/>
                  <a:gd name="T35" fmla="*/ 111 h 291"/>
                  <a:gd name="T36" fmla="*/ 71 w 272"/>
                  <a:gd name="T37" fmla="*/ 111 h 291"/>
                  <a:gd name="T38" fmla="*/ 42 w 272"/>
                  <a:gd name="T39" fmla="*/ 244 h 291"/>
                  <a:gd name="T40" fmla="*/ 42 w 272"/>
                  <a:gd name="T41" fmla="*/ 244 h 291"/>
                  <a:gd name="T42" fmla="*/ 164 w 272"/>
                  <a:gd name="T43" fmla="*/ 198 h 291"/>
                  <a:gd name="T44" fmla="*/ 164 w 272"/>
                  <a:gd name="T45" fmla="*/ 198 h 291"/>
                  <a:gd name="T46" fmla="*/ 156 w 272"/>
                  <a:gd name="T47" fmla="*/ 185 h 291"/>
                  <a:gd name="T48" fmla="*/ 156 w 272"/>
                  <a:gd name="T49" fmla="*/ 185 h 291"/>
                  <a:gd name="T50" fmla="*/ 165 w 272"/>
                  <a:gd name="T51" fmla="*/ 143 h 291"/>
                  <a:gd name="T52" fmla="*/ 165 w 272"/>
                  <a:gd name="T53" fmla="*/ 143 h 291"/>
                  <a:gd name="T54" fmla="*/ 144 w 272"/>
                  <a:gd name="T55" fmla="*/ 124 h 291"/>
                  <a:gd name="T56" fmla="*/ 144 w 272"/>
                  <a:gd name="T57" fmla="*/ 124 h 291"/>
                  <a:gd name="T58" fmla="*/ 135 w 272"/>
                  <a:gd name="T59" fmla="*/ 170 h 291"/>
                  <a:gd name="T60" fmla="*/ 135 w 272"/>
                  <a:gd name="T61" fmla="*/ 170 h 291"/>
                  <a:gd name="T62" fmla="*/ 116 w 272"/>
                  <a:gd name="T63" fmla="*/ 165 h 291"/>
                  <a:gd name="T64" fmla="*/ 116 w 272"/>
                  <a:gd name="T65" fmla="*/ 165 h 291"/>
                  <a:gd name="T66" fmla="*/ 127 w 272"/>
                  <a:gd name="T67" fmla="*/ 111 h 291"/>
                  <a:gd name="T68" fmla="*/ 127 w 272"/>
                  <a:gd name="T69" fmla="*/ 111 h 291"/>
                  <a:gd name="T70" fmla="*/ 121 w 272"/>
                  <a:gd name="T71" fmla="*/ 106 h 291"/>
                  <a:gd name="T72" fmla="*/ 121 w 272"/>
                  <a:gd name="T73" fmla="*/ 106 h 291"/>
                  <a:gd name="T74" fmla="*/ 105 w 272"/>
                  <a:gd name="T75" fmla="*/ 139 h 291"/>
                  <a:gd name="T76" fmla="*/ 105 w 272"/>
                  <a:gd name="T77" fmla="*/ 139 h 291"/>
                  <a:gd name="T78" fmla="*/ 88 w 272"/>
                  <a:gd name="T79" fmla="*/ 128 h 291"/>
                  <a:gd name="T80" fmla="*/ 88 w 272"/>
                  <a:gd name="T81" fmla="*/ 128 h 291"/>
                  <a:gd name="T82" fmla="*/ 108 w 272"/>
                  <a:gd name="T83" fmla="*/ 93 h 291"/>
                  <a:gd name="T84" fmla="*/ 108 w 272"/>
                  <a:gd name="T85" fmla="*/ 93 h 291"/>
                  <a:gd name="T86" fmla="*/ 52 w 272"/>
                  <a:gd name="T87" fmla="*/ 39 h 291"/>
                  <a:gd name="T88" fmla="*/ 52 w 272"/>
                  <a:gd name="T89" fmla="*/ 39 h 291"/>
                  <a:gd name="T90" fmla="*/ 75 w 272"/>
                  <a:gd name="T91" fmla="*/ 14 h 291"/>
                  <a:gd name="T92" fmla="*/ 75 w 272"/>
                  <a:gd name="T93" fmla="*/ 14 h 291"/>
                  <a:gd name="T94" fmla="*/ 168 w 272"/>
                  <a:gd name="T95" fmla="*/ 96 h 291"/>
                  <a:gd name="T96" fmla="*/ 168 w 272"/>
                  <a:gd name="T97" fmla="*/ 96 h 291"/>
                  <a:gd name="T98" fmla="*/ 263 w 272"/>
                  <a:gd name="T99" fmla="*/ 177 h 291"/>
                  <a:gd name="T100" fmla="*/ 263 w 272"/>
                  <a:gd name="T101" fmla="*/ 177 h 291"/>
                  <a:gd name="T102" fmla="*/ 257 w 272"/>
                  <a:gd name="T103" fmla="*/ 202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2" h="291">
                    <a:moveTo>
                      <a:pt x="175" y="194"/>
                    </a:moveTo>
                    <a:lnTo>
                      <a:pt x="175" y="194"/>
                    </a:lnTo>
                    <a:cubicBezTo>
                      <a:pt x="189" y="190"/>
                      <a:pt x="204" y="186"/>
                      <a:pt x="218" y="182"/>
                    </a:cubicBezTo>
                    <a:lnTo>
                      <a:pt x="218" y="182"/>
                    </a:lnTo>
                    <a:cubicBezTo>
                      <a:pt x="208" y="173"/>
                      <a:pt x="197" y="166"/>
                      <a:pt x="185" y="157"/>
                    </a:cubicBezTo>
                    <a:lnTo>
                      <a:pt x="185" y="157"/>
                    </a:lnTo>
                    <a:cubicBezTo>
                      <a:pt x="184" y="168"/>
                      <a:pt x="181" y="180"/>
                      <a:pt x="177" y="190"/>
                    </a:cubicBezTo>
                    <a:lnTo>
                      <a:pt x="177" y="190"/>
                    </a:lnTo>
                    <a:cubicBezTo>
                      <a:pt x="177" y="191"/>
                      <a:pt x="176" y="193"/>
                      <a:pt x="175" y="194"/>
                    </a:cubicBezTo>
                    <a:close/>
                    <a:moveTo>
                      <a:pt x="257" y="202"/>
                    </a:moveTo>
                    <a:lnTo>
                      <a:pt x="257" y="202"/>
                    </a:lnTo>
                    <a:cubicBezTo>
                      <a:pt x="176" y="223"/>
                      <a:pt x="98" y="244"/>
                      <a:pt x="25" y="285"/>
                    </a:cubicBezTo>
                    <a:lnTo>
                      <a:pt x="25" y="285"/>
                    </a:lnTo>
                    <a:cubicBezTo>
                      <a:pt x="13" y="290"/>
                      <a:pt x="0" y="278"/>
                      <a:pt x="6" y="266"/>
                    </a:cubicBezTo>
                    <a:lnTo>
                      <a:pt x="6" y="266"/>
                    </a:lnTo>
                    <a:cubicBezTo>
                      <a:pt x="30" y="216"/>
                      <a:pt x="43" y="164"/>
                      <a:pt x="49" y="109"/>
                    </a:cubicBezTo>
                    <a:lnTo>
                      <a:pt x="49" y="109"/>
                    </a:lnTo>
                    <a:cubicBezTo>
                      <a:pt x="51" y="97"/>
                      <a:pt x="71" y="99"/>
                      <a:pt x="71" y="111"/>
                    </a:cubicBezTo>
                    <a:lnTo>
                      <a:pt x="71" y="111"/>
                    </a:lnTo>
                    <a:cubicBezTo>
                      <a:pt x="66" y="157"/>
                      <a:pt x="56" y="201"/>
                      <a:pt x="42" y="244"/>
                    </a:cubicBezTo>
                    <a:lnTo>
                      <a:pt x="42" y="244"/>
                    </a:lnTo>
                    <a:cubicBezTo>
                      <a:pt x="81" y="224"/>
                      <a:pt x="122" y="210"/>
                      <a:pt x="164" y="198"/>
                    </a:cubicBezTo>
                    <a:lnTo>
                      <a:pt x="164" y="198"/>
                    </a:lnTo>
                    <a:cubicBezTo>
                      <a:pt x="159" y="197"/>
                      <a:pt x="154" y="193"/>
                      <a:pt x="156" y="185"/>
                    </a:cubicBezTo>
                    <a:lnTo>
                      <a:pt x="156" y="185"/>
                    </a:lnTo>
                    <a:cubicBezTo>
                      <a:pt x="162" y="172"/>
                      <a:pt x="164" y="157"/>
                      <a:pt x="165" y="143"/>
                    </a:cubicBezTo>
                    <a:lnTo>
                      <a:pt x="165" y="143"/>
                    </a:lnTo>
                    <a:cubicBezTo>
                      <a:pt x="159" y="136"/>
                      <a:pt x="151" y="131"/>
                      <a:pt x="144" y="124"/>
                    </a:cubicBezTo>
                    <a:lnTo>
                      <a:pt x="144" y="124"/>
                    </a:lnTo>
                    <a:cubicBezTo>
                      <a:pt x="141" y="140"/>
                      <a:pt x="138" y="155"/>
                      <a:pt x="135" y="170"/>
                    </a:cubicBezTo>
                    <a:lnTo>
                      <a:pt x="135" y="170"/>
                    </a:lnTo>
                    <a:cubicBezTo>
                      <a:pt x="133" y="184"/>
                      <a:pt x="116" y="177"/>
                      <a:pt x="116" y="165"/>
                    </a:cubicBezTo>
                    <a:lnTo>
                      <a:pt x="116" y="165"/>
                    </a:lnTo>
                    <a:cubicBezTo>
                      <a:pt x="118" y="147"/>
                      <a:pt x="123" y="128"/>
                      <a:pt x="127" y="111"/>
                    </a:cubicBezTo>
                    <a:lnTo>
                      <a:pt x="127" y="111"/>
                    </a:lnTo>
                    <a:cubicBezTo>
                      <a:pt x="126" y="109"/>
                      <a:pt x="123" y="107"/>
                      <a:pt x="121" y="106"/>
                    </a:cubicBezTo>
                    <a:lnTo>
                      <a:pt x="121" y="106"/>
                    </a:lnTo>
                    <a:cubicBezTo>
                      <a:pt x="117" y="117"/>
                      <a:pt x="110" y="127"/>
                      <a:pt x="105" y="139"/>
                    </a:cubicBezTo>
                    <a:lnTo>
                      <a:pt x="105" y="139"/>
                    </a:lnTo>
                    <a:cubicBezTo>
                      <a:pt x="97" y="148"/>
                      <a:pt x="80" y="139"/>
                      <a:pt x="88" y="128"/>
                    </a:cubicBezTo>
                    <a:lnTo>
                      <a:pt x="88" y="128"/>
                    </a:lnTo>
                    <a:cubicBezTo>
                      <a:pt x="95" y="118"/>
                      <a:pt x="102" y="106"/>
                      <a:pt x="108" y="93"/>
                    </a:cubicBezTo>
                    <a:lnTo>
                      <a:pt x="108" y="93"/>
                    </a:lnTo>
                    <a:cubicBezTo>
                      <a:pt x="88" y="76"/>
                      <a:pt x="70" y="57"/>
                      <a:pt x="52" y="39"/>
                    </a:cubicBezTo>
                    <a:lnTo>
                      <a:pt x="52" y="39"/>
                    </a:lnTo>
                    <a:cubicBezTo>
                      <a:pt x="38" y="22"/>
                      <a:pt x="58" y="0"/>
                      <a:pt x="75" y="14"/>
                    </a:cubicBezTo>
                    <a:lnTo>
                      <a:pt x="75" y="14"/>
                    </a:lnTo>
                    <a:cubicBezTo>
                      <a:pt x="108" y="40"/>
                      <a:pt x="137" y="69"/>
                      <a:pt x="168" y="96"/>
                    </a:cubicBezTo>
                    <a:lnTo>
                      <a:pt x="168" y="96"/>
                    </a:lnTo>
                    <a:cubicBezTo>
                      <a:pt x="200" y="123"/>
                      <a:pt x="231" y="149"/>
                      <a:pt x="263" y="177"/>
                    </a:cubicBezTo>
                    <a:lnTo>
                      <a:pt x="263" y="177"/>
                    </a:lnTo>
                    <a:cubicBezTo>
                      <a:pt x="271" y="185"/>
                      <a:pt x="268" y="199"/>
                      <a:pt x="257" y="202"/>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23" name="Freeform 363">
                <a:extLst>
                  <a:ext uri="{FF2B5EF4-FFF2-40B4-BE49-F238E27FC236}">
                    <a16:creationId xmlns:a16="http://schemas.microsoft.com/office/drawing/2014/main" id="{8878660E-E9E9-6D43-8153-BDEA6A1A3490}"/>
                  </a:ext>
                </a:extLst>
              </p:cNvPr>
              <p:cNvSpPr>
                <a:spLocks noChangeArrowheads="1"/>
              </p:cNvSpPr>
              <p:nvPr/>
            </p:nvSpPr>
            <p:spPr bwMode="auto">
              <a:xfrm rot="5400000">
                <a:off x="129218" y="3526877"/>
                <a:ext cx="136513" cy="123816"/>
              </a:xfrm>
              <a:custGeom>
                <a:avLst/>
                <a:gdLst>
                  <a:gd name="T0" fmla="*/ 192 w 286"/>
                  <a:gd name="T1" fmla="*/ 221 h 266"/>
                  <a:gd name="T2" fmla="*/ 192 w 286"/>
                  <a:gd name="T3" fmla="*/ 221 h 266"/>
                  <a:gd name="T4" fmla="*/ 237 w 286"/>
                  <a:gd name="T5" fmla="*/ 223 h 266"/>
                  <a:gd name="T6" fmla="*/ 237 w 286"/>
                  <a:gd name="T7" fmla="*/ 223 h 266"/>
                  <a:gd name="T8" fmla="*/ 212 w 286"/>
                  <a:gd name="T9" fmla="*/ 188 h 266"/>
                  <a:gd name="T10" fmla="*/ 212 w 286"/>
                  <a:gd name="T11" fmla="*/ 188 h 266"/>
                  <a:gd name="T12" fmla="*/ 196 w 286"/>
                  <a:gd name="T13" fmla="*/ 217 h 266"/>
                  <a:gd name="T14" fmla="*/ 196 w 286"/>
                  <a:gd name="T15" fmla="*/ 217 h 266"/>
                  <a:gd name="T16" fmla="*/ 192 w 286"/>
                  <a:gd name="T17" fmla="*/ 221 h 266"/>
                  <a:gd name="T18" fmla="*/ 268 w 286"/>
                  <a:gd name="T19" fmla="*/ 253 h 266"/>
                  <a:gd name="T20" fmla="*/ 268 w 286"/>
                  <a:gd name="T21" fmla="*/ 253 h 266"/>
                  <a:gd name="T22" fmla="*/ 21 w 286"/>
                  <a:gd name="T23" fmla="*/ 262 h 266"/>
                  <a:gd name="T24" fmla="*/ 21 w 286"/>
                  <a:gd name="T25" fmla="*/ 262 h 266"/>
                  <a:gd name="T26" fmla="*/ 9 w 286"/>
                  <a:gd name="T27" fmla="*/ 240 h 266"/>
                  <a:gd name="T28" fmla="*/ 9 w 286"/>
                  <a:gd name="T29" fmla="*/ 240 h 266"/>
                  <a:gd name="T30" fmla="*/ 96 w 286"/>
                  <a:gd name="T31" fmla="*/ 102 h 266"/>
                  <a:gd name="T32" fmla="*/ 96 w 286"/>
                  <a:gd name="T33" fmla="*/ 102 h 266"/>
                  <a:gd name="T34" fmla="*/ 116 w 286"/>
                  <a:gd name="T35" fmla="*/ 111 h 266"/>
                  <a:gd name="T36" fmla="*/ 116 w 286"/>
                  <a:gd name="T37" fmla="*/ 111 h 266"/>
                  <a:gd name="T38" fmla="*/ 50 w 286"/>
                  <a:gd name="T39" fmla="*/ 229 h 266"/>
                  <a:gd name="T40" fmla="*/ 50 w 286"/>
                  <a:gd name="T41" fmla="*/ 229 h 266"/>
                  <a:gd name="T42" fmla="*/ 180 w 286"/>
                  <a:gd name="T43" fmla="*/ 221 h 266"/>
                  <a:gd name="T44" fmla="*/ 180 w 286"/>
                  <a:gd name="T45" fmla="*/ 221 h 266"/>
                  <a:gd name="T46" fmla="*/ 177 w 286"/>
                  <a:gd name="T47" fmla="*/ 205 h 266"/>
                  <a:gd name="T48" fmla="*/ 177 w 286"/>
                  <a:gd name="T49" fmla="*/ 205 h 266"/>
                  <a:gd name="T50" fmla="*/ 198 w 286"/>
                  <a:gd name="T51" fmla="*/ 169 h 266"/>
                  <a:gd name="T52" fmla="*/ 198 w 286"/>
                  <a:gd name="T53" fmla="*/ 169 h 266"/>
                  <a:gd name="T54" fmla="*/ 181 w 286"/>
                  <a:gd name="T55" fmla="*/ 145 h 266"/>
                  <a:gd name="T56" fmla="*/ 181 w 286"/>
                  <a:gd name="T57" fmla="*/ 145 h 266"/>
                  <a:gd name="T58" fmla="*/ 162 w 286"/>
                  <a:gd name="T59" fmla="*/ 186 h 266"/>
                  <a:gd name="T60" fmla="*/ 162 w 286"/>
                  <a:gd name="T61" fmla="*/ 186 h 266"/>
                  <a:gd name="T62" fmla="*/ 145 w 286"/>
                  <a:gd name="T63" fmla="*/ 177 h 266"/>
                  <a:gd name="T64" fmla="*/ 145 w 286"/>
                  <a:gd name="T65" fmla="*/ 177 h 266"/>
                  <a:gd name="T66" fmla="*/ 171 w 286"/>
                  <a:gd name="T67" fmla="*/ 127 h 266"/>
                  <a:gd name="T68" fmla="*/ 171 w 286"/>
                  <a:gd name="T69" fmla="*/ 127 h 266"/>
                  <a:gd name="T70" fmla="*/ 167 w 286"/>
                  <a:gd name="T71" fmla="*/ 120 h 266"/>
                  <a:gd name="T72" fmla="*/ 167 w 286"/>
                  <a:gd name="T73" fmla="*/ 120 h 266"/>
                  <a:gd name="T74" fmla="*/ 141 w 286"/>
                  <a:gd name="T75" fmla="*/ 146 h 266"/>
                  <a:gd name="T76" fmla="*/ 141 w 286"/>
                  <a:gd name="T77" fmla="*/ 146 h 266"/>
                  <a:gd name="T78" fmla="*/ 127 w 286"/>
                  <a:gd name="T79" fmla="*/ 133 h 266"/>
                  <a:gd name="T80" fmla="*/ 127 w 286"/>
                  <a:gd name="T81" fmla="*/ 133 h 266"/>
                  <a:gd name="T82" fmla="*/ 158 w 286"/>
                  <a:gd name="T83" fmla="*/ 104 h 266"/>
                  <a:gd name="T84" fmla="*/ 158 w 286"/>
                  <a:gd name="T85" fmla="*/ 104 h 266"/>
                  <a:gd name="T86" fmla="*/ 120 w 286"/>
                  <a:gd name="T87" fmla="*/ 36 h 266"/>
                  <a:gd name="T88" fmla="*/ 120 w 286"/>
                  <a:gd name="T89" fmla="*/ 36 h 266"/>
                  <a:gd name="T90" fmla="*/ 150 w 286"/>
                  <a:gd name="T91" fmla="*/ 19 h 266"/>
                  <a:gd name="T92" fmla="*/ 150 w 286"/>
                  <a:gd name="T93" fmla="*/ 19 h 266"/>
                  <a:gd name="T94" fmla="*/ 214 w 286"/>
                  <a:gd name="T95" fmla="*/ 125 h 266"/>
                  <a:gd name="T96" fmla="*/ 214 w 286"/>
                  <a:gd name="T97" fmla="*/ 125 h 266"/>
                  <a:gd name="T98" fmla="*/ 280 w 286"/>
                  <a:gd name="T99" fmla="*/ 230 h 266"/>
                  <a:gd name="T100" fmla="*/ 280 w 286"/>
                  <a:gd name="T101" fmla="*/ 230 h 266"/>
                  <a:gd name="T102" fmla="*/ 268 w 286"/>
                  <a:gd name="T103" fmla="*/ 253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6" h="266">
                    <a:moveTo>
                      <a:pt x="192" y="221"/>
                    </a:moveTo>
                    <a:lnTo>
                      <a:pt x="192" y="221"/>
                    </a:lnTo>
                    <a:cubicBezTo>
                      <a:pt x="206" y="221"/>
                      <a:pt x="221" y="221"/>
                      <a:pt x="237" y="223"/>
                    </a:cubicBezTo>
                    <a:lnTo>
                      <a:pt x="237" y="223"/>
                    </a:lnTo>
                    <a:cubicBezTo>
                      <a:pt x="229" y="212"/>
                      <a:pt x="219" y="200"/>
                      <a:pt x="212" y="188"/>
                    </a:cubicBezTo>
                    <a:lnTo>
                      <a:pt x="212" y="188"/>
                    </a:lnTo>
                    <a:cubicBezTo>
                      <a:pt x="208" y="199"/>
                      <a:pt x="202" y="208"/>
                      <a:pt x="196" y="217"/>
                    </a:cubicBezTo>
                    <a:lnTo>
                      <a:pt x="196" y="217"/>
                    </a:lnTo>
                    <a:cubicBezTo>
                      <a:pt x="194" y="219"/>
                      <a:pt x="193" y="220"/>
                      <a:pt x="192" y="221"/>
                    </a:cubicBezTo>
                    <a:close/>
                    <a:moveTo>
                      <a:pt x="268" y="253"/>
                    </a:moveTo>
                    <a:lnTo>
                      <a:pt x="268" y="253"/>
                    </a:lnTo>
                    <a:cubicBezTo>
                      <a:pt x="184" y="248"/>
                      <a:pt x="102" y="245"/>
                      <a:pt x="21" y="262"/>
                    </a:cubicBezTo>
                    <a:lnTo>
                      <a:pt x="21" y="262"/>
                    </a:lnTo>
                    <a:cubicBezTo>
                      <a:pt x="8" y="265"/>
                      <a:pt x="0" y="250"/>
                      <a:pt x="9" y="240"/>
                    </a:cubicBezTo>
                    <a:lnTo>
                      <a:pt x="9" y="240"/>
                    </a:lnTo>
                    <a:cubicBezTo>
                      <a:pt x="46" y="199"/>
                      <a:pt x="74" y="152"/>
                      <a:pt x="96" y="102"/>
                    </a:cubicBezTo>
                    <a:lnTo>
                      <a:pt x="96" y="102"/>
                    </a:lnTo>
                    <a:cubicBezTo>
                      <a:pt x="101" y="91"/>
                      <a:pt x="120" y="99"/>
                      <a:pt x="116" y="111"/>
                    </a:cubicBezTo>
                    <a:lnTo>
                      <a:pt x="116" y="111"/>
                    </a:lnTo>
                    <a:cubicBezTo>
                      <a:pt x="99" y="153"/>
                      <a:pt x="76" y="192"/>
                      <a:pt x="50" y="229"/>
                    </a:cubicBezTo>
                    <a:lnTo>
                      <a:pt x="50" y="229"/>
                    </a:lnTo>
                    <a:cubicBezTo>
                      <a:pt x="92" y="223"/>
                      <a:pt x="137" y="221"/>
                      <a:pt x="180" y="221"/>
                    </a:cubicBezTo>
                    <a:lnTo>
                      <a:pt x="180" y="221"/>
                    </a:lnTo>
                    <a:cubicBezTo>
                      <a:pt x="175" y="219"/>
                      <a:pt x="172" y="212"/>
                      <a:pt x="177" y="205"/>
                    </a:cubicBezTo>
                    <a:lnTo>
                      <a:pt x="177" y="205"/>
                    </a:lnTo>
                    <a:cubicBezTo>
                      <a:pt x="185" y="195"/>
                      <a:pt x="193" y="182"/>
                      <a:pt x="198" y="169"/>
                    </a:cubicBezTo>
                    <a:lnTo>
                      <a:pt x="198" y="169"/>
                    </a:lnTo>
                    <a:cubicBezTo>
                      <a:pt x="193" y="161"/>
                      <a:pt x="188" y="153"/>
                      <a:pt x="181" y="145"/>
                    </a:cubicBezTo>
                    <a:lnTo>
                      <a:pt x="181" y="145"/>
                    </a:lnTo>
                    <a:cubicBezTo>
                      <a:pt x="175" y="158"/>
                      <a:pt x="168" y="173"/>
                      <a:pt x="162" y="186"/>
                    </a:cubicBezTo>
                    <a:lnTo>
                      <a:pt x="162" y="186"/>
                    </a:lnTo>
                    <a:cubicBezTo>
                      <a:pt x="155" y="198"/>
                      <a:pt x="139" y="187"/>
                      <a:pt x="145" y="177"/>
                    </a:cubicBezTo>
                    <a:lnTo>
                      <a:pt x="145" y="177"/>
                    </a:lnTo>
                    <a:cubicBezTo>
                      <a:pt x="151" y="159"/>
                      <a:pt x="162" y="142"/>
                      <a:pt x="171" y="127"/>
                    </a:cubicBezTo>
                    <a:lnTo>
                      <a:pt x="171" y="127"/>
                    </a:lnTo>
                    <a:cubicBezTo>
                      <a:pt x="170" y="125"/>
                      <a:pt x="168" y="123"/>
                      <a:pt x="167" y="120"/>
                    </a:cubicBezTo>
                    <a:lnTo>
                      <a:pt x="167" y="120"/>
                    </a:lnTo>
                    <a:cubicBezTo>
                      <a:pt x="159" y="129"/>
                      <a:pt x="150" y="138"/>
                      <a:pt x="141" y="146"/>
                    </a:cubicBezTo>
                    <a:lnTo>
                      <a:pt x="141" y="146"/>
                    </a:lnTo>
                    <a:cubicBezTo>
                      <a:pt x="131" y="153"/>
                      <a:pt x="118" y="140"/>
                      <a:pt x="127" y="133"/>
                    </a:cubicBezTo>
                    <a:lnTo>
                      <a:pt x="127" y="133"/>
                    </a:lnTo>
                    <a:cubicBezTo>
                      <a:pt x="138" y="124"/>
                      <a:pt x="148" y="115"/>
                      <a:pt x="158" y="104"/>
                    </a:cubicBezTo>
                    <a:lnTo>
                      <a:pt x="158" y="104"/>
                    </a:lnTo>
                    <a:cubicBezTo>
                      <a:pt x="143" y="82"/>
                      <a:pt x="131" y="60"/>
                      <a:pt x="120" y="36"/>
                    </a:cubicBezTo>
                    <a:lnTo>
                      <a:pt x="120" y="36"/>
                    </a:lnTo>
                    <a:cubicBezTo>
                      <a:pt x="112" y="16"/>
                      <a:pt x="138" y="0"/>
                      <a:pt x="150" y="19"/>
                    </a:cubicBezTo>
                    <a:lnTo>
                      <a:pt x="150" y="19"/>
                    </a:lnTo>
                    <a:cubicBezTo>
                      <a:pt x="172" y="53"/>
                      <a:pt x="192" y="90"/>
                      <a:pt x="214" y="125"/>
                    </a:cubicBezTo>
                    <a:lnTo>
                      <a:pt x="214" y="125"/>
                    </a:lnTo>
                    <a:cubicBezTo>
                      <a:pt x="237" y="161"/>
                      <a:pt x="259" y="195"/>
                      <a:pt x="280" y="230"/>
                    </a:cubicBezTo>
                    <a:lnTo>
                      <a:pt x="280" y="230"/>
                    </a:lnTo>
                    <a:cubicBezTo>
                      <a:pt x="285" y="240"/>
                      <a:pt x="279" y="253"/>
                      <a:pt x="268" y="253"/>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24" name="Freeform 364">
                <a:extLst>
                  <a:ext uri="{FF2B5EF4-FFF2-40B4-BE49-F238E27FC236}">
                    <a16:creationId xmlns:a16="http://schemas.microsoft.com/office/drawing/2014/main" id="{3E6621B7-C605-7E40-AE83-120BFC16C614}"/>
                  </a:ext>
                </a:extLst>
              </p:cNvPr>
              <p:cNvSpPr>
                <a:spLocks noChangeArrowheads="1"/>
              </p:cNvSpPr>
              <p:nvPr/>
            </p:nvSpPr>
            <p:spPr bwMode="auto">
              <a:xfrm rot="5400000">
                <a:off x="122869" y="4206268"/>
                <a:ext cx="120640" cy="136515"/>
              </a:xfrm>
              <a:custGeom>
                <a:avLst/>
                <a:gdLst>
                  <a:gd name="T0" fmla="*/ 79 w 255"/>
                  <a:gd name="T1" fmla="*/ 76 h 291"/>
                  <a:gd name="T2" fmla="*/ 79 w 255"/>
                  <a:gd name="T3" fmla="*/ 76 h 291"/>
                  <a:gd name="T4" fmla="*/ 42 w 255"/>
                  <a:gd name="T5" fmla="*/ 50 h 291"/>
                  <a:gd name="T6" fmla="*/ 42 w 255"/>
                  <a:gd name="T7" fmla="*/ 50 h 291"/>
                  <a:gd name="T8" fmla="*/ 43 w 255"/>
                  <a:gd name="T9" fmla="*/ 92 h 291"/>
                  <a:gd name="T10" fmla="*/ 43 w 255"/>
                  <a:gd name="T11" fmla="*/ 92 h 291"/>
                  <a:gd name="T12" fmla="*/ 72 w 255"/>
                  <a:gd name="T13" fmla="*/ 77 h 291"/>
                  <a:gd name="T14" fmla="*/ 72 w 255"/>
                  <a:gd name="T15" fmla="*/ 77 h 291"/>
                  <a:gd name="T16" fmla="*/ 79 w 255"/>
                  <a:gd name="T17" fmla="*/ 76 h 291"/>
                  <a:gd name="T18" fmla="*/ 33 w 255"/>
                  <a:gd name="T19" fmla="*/ 8 h 291"/>
                  <a:gd name="T20" fmla="*/ 33 w 255"/>
                  <a:gd name="T21" fmla="*/ 8 h 291"/>
                  <a:gd name="T22" fmla="*/ 242 w 255"/>
                  <a:gd name="T23" fmla="*/ 138 h 291"/>
                  <a:gd name="T24" fmla="*/ 242 w 255"/>
                  <a:gd name="T25" fmla="*/ 138 h 291"/>
                  <a:gd name="T26" fmla="*/ 241 w 255"/>
                  <a:gd name="T27" fmla="*/ 163 h 291"/>
                  <a:gd name="T28" fmla="*/ 241 w 255"/>
                  <a:gd name="T29" fmla="*/ 163 h 291"/>
                  <a:gd name="T30" fmla="*/ 91 w 255"/>
                  <a:gd name="T31" fmla="*/ 229 h 291"/>
                  <a:gd name="T32" fmla="*/ 91 w 255"/>
                  <a:gd name="T33" fmla="*/ 229 h 291"/>
                  <a:gd name="T34" fmla="*/ 79 w 255"/>
                  <a:gd name="T35" fmla="*/ 210 h 291"/>
                  <a:gd name="T36" fmla="*/ 79 w 255"/>
                  <a:gd name="T37" fmla="*/ 210 h 291"/>
                  <a:gd name="T38" fmla="*/ 200 w 255"/>
                  <a:gd name="T39" fmla="*/ 148 h 291"/>
                  <a:gd name="T40" fmla="*/ 200 w 255"/>
                  <a:gd name="T41" fmla="*/ 148 h 291"/>
                  <a:gd name="T42" fmla="*/ 87 w 255"/>
                  <a:gd name="T43" fmla="*/ 83 h 291"/>
                  <a:gd name="T44" fmla="*/ 87 w 255"/>
                  <a:gd name="T45" fmla="*/ 83 h 291"/>
                  <a:gd name="T46" fmla="*/ 83 w 255"/>
                  <a:gd name="T47" fmla="*/ 97 h 291"/>
                  <a:gd name="T48" fmla="*/ 83 w 255"/>
                  <a:gd name="T49" fmla="*/ 97 h 291"/>
                  <a:gd name="T50" fmla="*/ 43 w 255"/>
                  <a:gd name="T51" fmla="*/ 114 h 291"/>
                  <a:gd name="T52" fmla="*/ 43 w 255"/>
                  <a:gd name="T53" fmla="*/ 114 h 291"/>
                  <a:gd name="T54" fmla="*/ 43 w 255"/>
                  <a:gd name="T55" fmla="*/ 144 h 291"/>
                  <a:gd name="T56" fmla="*/ 43 w 255"/>
                  <a:gd name="T57" fmla="*/ 144 h 291"/>
                  <a:gd name="T58" fmla="*/ 84 w 255"/>
                  <a:gd name="T59" fmla="*/ 122 h 291"/>
                  <a:gd name="T60" fmla="*/ 84 w 255"/>
                  <a:gd name="T61" fmla="*/ 122 h 291"/>
                  <a:gd name="T62" fmla="*/ 93 w 255"/>
                  <a:gd name="T63" fmla="*/ 141 h 291"/>
                  <a:gd name="T64" fmla="*/ 93 w 255"/>
                  <a:gd name="T65" fmla="*/ 141 h 291"/>
                  <a:gd name="T66" fmla="*/ 42 w 255"/>
                  <a:gd name="T67" fmla="*/ 164 h 291"/>
                  <a:gd name="T68" fmla="*/ 42 w 255"/>
                  <a:gd name="T69" fmla="*/ 164 h 291"/>
                  <a:gd name="T70" fmla="*/ 42 w 255"/>
                  <a:gd name="T71" fmla="*/ 173 h 291"/>
                  <a:gd name="T72" fmla="*/ 42 w 255"/>
                  <a:gd name="T73" fmla="*/ 173 h 291"/>
                  <a:gd name="T74" fmla="*/ 79 w 255"/>
                  <a:gd name="T75" fmla="*/ 167 h 291"/>
                  <a:gd name="T76" fmla="*/ 79 w 255"/>
                  <a:gd name="T77" fmla="*/ 167 h 291"/>
                  <a:gd name="T78" fmla="*/ 82 w 255"/>
                  <a:gd name="T79" fmla="*/ 185 h 291"/>
                  <a:gd name="T80" fmla="*/ 82 w 255"/>
                  <a:gd name="T81" fmla="*/ 185 h 291"/>
                  <a:gd name="T82" fmla="*/ 41 w 255"/>
                  <a:gd name="T83" fmla="*/ 192 h 291"/>
                  <a:gd name="T84" fmla="*/ 41 w 255"/>
                  <a:gd name="T85" fmla="*/ 192 h 291"/>
                  <a:gd name="T86" fmla="*/ 33 w 255"/>
                  <a:gd name="T87" fmla="*/ 269 h 291"/>
                  <a:gd name="T88" fmla="*/ 33 w 255"/>
                  <a:gd name="T89" fmla="*/ 269 h 291"/>
                  <a:gd name="T90" fmla="*/ 0 w 255"/>
                  <a:gd name="T91" fmla="*/ 267 h 291"/>
                  <a:gd name="T92" fmla="*/ 0 w 255"/>
                  <a:gd name="T93" fmla="*/ 267 h 291"/>
                  <a:gd name="T94" fmla="*/ 5 w 255"/>
                  <a:gd name="T95" fmla="*/ 143 h 291"/>
                  <a:gd name="T96" fmla="*/ 5 w 255"/>
                  <a:gd name="T97" fmla="*/ 143 h 291"/>
                  <a:gd name="T98" fmla="*/ 11 w 255"/>
                  <a:gd name="T99" fmla="*/ 18 h 291"/>
                  <a:gd name="T100" fmla="*/ 11 w 255"/>
                  <a:gd name="T101" fmla="*/ 18 h 291"/>
                  <a:gd name="T102" fmla="*/ 33 w 255"/>
                  <a:gd name="T103" fmla="*/ 8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5" h="291">
                    <a:moveTo>
                      <a:pt x="79" y="76"/>
                    </a:moveTo>
                    <a:lnTo>
                      <a:pt x="79" y="76"/>
                    </a:lnTo>
                    <a:cubicBezTo>
                      <a:pt x="66" y="67"/>
                      <a:pt x="54" y="58"/>
                      <a:pt x="42" y="50"/>
                    </a:cubicBezTo>
                    <a:lnTo>
                      <a:pt x="42" y="50"/>
                    </a:lnTo>
                    <a:cubicBezTo>
                      <a:pt x="42" y="64"/>
                      <a:pt x="42" y="77"/>
                      <a:pt x="43" y="92"/>
                    </a:cubicBezTo>
                    <a:lnTo>
                      <a:pt x="43" y="92"/>
                    </a:lnTo>
                    <a:cubicBezTo>
                      <a:pt x="53" y="85"/>
                      <a:pt x="62" y="80"/>
                      <a:pt x="72" y="77"/>
                    </a:cubicBezTo>
                    <a:lnTo>
                      <a:pt x="72" y="77"/>
                    </a:lnTo>
                    <a:cubicBezTo>
                      <a:pt x="75" y="76"/>
                      <a:pt x="76" y="76"/>
                      <a:pt x="79" y="76"/>
                    </a:cubicBezTo>
                    <a:close/>
                    <a:moveTo>
                      <a:pt x="33" y="8"/>
                    </a:moveTo>
                    <a:lnTo>
                      <a:pt x="33" y="8"/>
                    </a:lnTo>
                    <a:cubicBezTo>
                      <a:pt x="99" y="58"/>
                      <a:pt x="164" y="105"/>
                      <a:pt x="242" y="138"/>
                    </a:cubicBezTo>
                    <a:lnTo>
                      <a:pt x="242" y="138"/>
                    </a:lnTo>
                    <a:cubicBezTo>
                      <a:pt x="254" y="143"/>
                      <a:pt x="254" y="160"/>
                      <a:pt x="241" y="163"/>
                    </a:cubicBezTo>
                    <a:lnTo>
                      <a:pt x="241" y="163"/>
                    </a:lnTo>
                    <a:cubicBezTo>
                      <a:pt x="187" y="176"/>
                      <a:pt x="137" y="198"/>
                      <a:pt x="91" y="229"/>
                    </a:cubicBezTo>
                    <a:lnTo>
                      <a:pt x="91" y="229"/>
                    </a:lnTo>
                    <a:cubicBezTo>
                      <a:pt x="80" y="234"/>
                      <a:pt x="68" y="217"/>
                      <a:pt x="79" y="210"/>
                    </a:cubicBezTo>
                    <a:lnTo>
                      <a:pt x="79" y="210"/>
                    </a:lnTo>
                    <a:cubicBezTo>
                      <a:pt x="117" y="185"/>
                      <a:pt x="158" y="164"/>
                      <a:pt x="200" y="148"/>
                    </a:cubicBezTo>
                    <a:lnTo>
                      <a:pt x="200" y="148"/>
                    </a:lnTo>
                    <a:cubicBezTo>
                      <a:pt x="160" y="131"/>
                      <a:pt x="124" y="108"/>
                      <a:pt x="87" y="83"/>
                    </a:cubicBezTo>
                    <a:lnTo>
                      <a:pt x="87" y="83"/>
                    </a:lnTo>
                    <a:cubicBezTo>
                      <a:pt x="91" y="88"/>
                      <a:pt x="89" y="95"/>
                      <a:pt x="83" y="97"/>
                    </a:cubicBezTo>
                    <a:lnTo>
                      <a:pt x="83" y="97"/>
                    </a:lnTo>
                    <a:cubicBezTo>
                      <a:pt x="68" y="101"/>
                      <a:pt x="55" y="106"/>
                      <a:pt x="43" y="114"/>
                    </a:cubicBezTo>
                    <a:lnTo>
                      <a:pt x="43" y="114"/>
                    </a:lnTo>
                    <a:cubicBezTo>
                      <a:pt x="43" y="125"/>
                      <a:pt x="43" y="134"/>
                      <a:pt x="43" y="144"/>
                    </a:cubicBezTo>
                    <a:lnTo>
                      <a:pt x="43" y="144"/>
                    </a:lnTo>
                    <a:cubicBezTo>
                      <a:pt x="58" y="137"/>
                      <a:pt x="70" y="130"/>
                      <a:pt x="84" y="122"/>
                    </a:cubicBezTo>
                    <a:lnTo>
                      <a:pt x="84" y="122"/>
                    </a:lnTo>
                    <a:cubicBezTo>
                      <a:pt x="95" y="117"/>
                      <a:pt x="103" y="133"/>
                      <a:pt x="93" y="141"/>
                    </a:cubicBezTo>
                    <a:lnTo>
                      <a:pt x="93" y="141"/>
                    </a:lnTo>
                    <a:cubicBezTo>
                      <a:pt x="76" y="150"/>
                      <a:pt x="59" y="158"/>
                      <a:pt x="42" y="164"/>
                    </a:cubicBezTo>
                    <a:lnTo>
                      <a:pt x="42" y="164"/>
                    </a:lnTo>
                    <a:cubicBezTo>
                      <a:pt x="42" y="168"/>
                      <a:pt x="42" y="171"/>
                      <a:pt x="42" y="173"/>
                    </a:cubicBezTo>
                    <a:lnTo>
                      <a:pt x="42" y="173"/>
                    </a:lnTo>
                    <a:cubicBezTo>
                      <a:pt x="54" y="171"/>
                      <a:pt x="66" y="168"/>
                      <a:pt x="79" y="167"/>
                    </a:cubicBezTo>
                    <a:lnTo>
                      <a:pt x="79" y="167"/>
                    </a:lnTo>
                    <a:cubicBezTo>
                      <a:pt x="91" y="165"/>
                      <a:pt x="93" y="184"/>
                      <a:pt x="82" y="185"/>
                    </a:cubicBezTo>
                    <a:lnTo>
                      <a:pt x="82" y="185"/>
                    </a:lnTo>
                    <a:cubicBezTo>
                      <a:pt x="68" y="185"/>
                      <a:pt x="54" y="188"/>
                      <a:pt x="41" y="192"/>
                    </a:cubicBezTo>
                    <a:lnTo>
                      <a:pt x="41" y="192"/>
                    </a:lnTo>
                    <a:cubicBezTo>
                      <a:pt x="39" y="218"/>
                      <a:pt x="37" y="243"/>
                      <a:pt x="33" y="269"/>
                    </a:cubicBezTo>
                    <a:lnTo>
                      <a:pt x="33" y="269"/>
                    </a:lnTo>
                    <a:cubicBezTo>
                      <a:pt x="29" y="290"/>
                      <a:pt x="0" y="289"/>
                      <a:pt x="0" y="267"/>
                    </a:cubicBezTo>
                    <a:lnTo>
                      <a:pt x="0" y="267"/>
                    </a:lnTo>
                    <a:cubicBezTo>
                      <a:pt x="0" y="226"/>
                      <a:pt x="4" y="184"/>
                      <a:pt x="5" y="143"/>
                    </a:cubicBezTo>
                    <a:lnTo>
                      <a:pt x="5" y="143"/>
                    </a:lnTo>
                    <a:cubicBezTo>
                      <a:pt x="8" y="101"/>
                      <a:pt x="9" y="60"/>
                      <a:pt x="11" y="18"/>
                    </a:cubicBezTo>
                    <a:lnTo>
                      <a:pt x="11" y="18"/>
                    </a:lnTo>
                    <a:cubicBezTo>
                      <a:pt x="11" y="8"/>
                      <a:pt x="24" y="0"/>
                      <a:pt x="33" y="8"/>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25" name="Freeform 365">
                <a:extLst>
                  <a:ext uri="{FF2B5EF4-FFF2-40B4-BE49-F238E27FC236}">
                    <a16:creationId xmlns:a16="http://schemas.microsoft.com/office/drawing/2014/main" id="{B03D220E-687F-4B46-96C6-7C431D4A735E}"/>
                  </a:ext>
                </a:extLst>
              </p:cNvPr>
              <p:cNvSpPr>
                <a:spLocks noChangeArrowheads="1"/>
              </p:cNvSpPr>
              <p:nvPr/>
            </p:nvSpPr>
            <p:spPr bwMode="auto">
              <a:xfrm rot="5400000">
                <a:off x="117313" y="3983244"/>
                <a:ext cx="134927" cy="126991"/>
              </a:xfrm>
              <a:custGeom>
                <a:avLst/>
                <a:gdLst>
                  <a:gd name="T0" fmla="*/ 95 w 287"/>
                  <a:gd name="T1" fmla="*/ 47 h 267"/>
                  <a:gd name="T2" fmla="*/ 95 w 287"/>
                  <a:gd name="T3" fmla="*/ 47 h 267"/>
                  <a:gd name="T4" fmla="*/ 49 w 287"/>
                  <a:gd name="T5" fmla="*/ 46 h 267"/>
                  <a:gd name="T6" fmla="*/ 49 w 287"/>
                  <a:gd name="T7" fmla="*/ 46 h 267"/>
                  <a:gd name="T8" fmla="*/ 74 w 287"/>
                  <a:gd name="T9" fmla="*/ 80 h 267"/>
                  <a:gd name="T10" fmla="*/ 74 w 287"/>
                  <a:gd name="T11" fmla="*/ 80 h 267"/>
                  <a:gd name="T12" fmla="*/ 90 w 287"/>
                  <a:gd name="T13" fmla="*/ 50 h 267"/>
                  <a:gd name="T14" fmla="*/ 90 w 287"/>
                  <a:gd name="T15" fmla="*/ 50 h 267"/>
                  <a:gd name="T16" fmla="*/ 95 w 287"/>
                  <a:gd name="T17" fmla="*/ 47 h 267"/>
                  <a:gd name="T18" fmla="*/ 17 w 287"/>
                  <a:gd name="T19" fmla="*/ 17 h 267"/>
                  <a:gd name="T20" fmla="*/ 17 w 287"/>
                  <a:gd name="T21" fmla="*/ 17 h 267"/>
                  <a:gd name="T22" fmla="*/ 263 w 287"/>
                  <a:gd name="T23" fmla="*/ 4 h 267"/>
                  <a:gd name="T24" fmla="*/ 263 w 287"/>
                  <a:gd name="T25" fmla="*/ 4 h 267"/>
                  <a:gd name="T26" fmla="*/ 278 w 287"/>
                  <a:gd name="T27" fmla="*/ 26 h 267"/>
                  <a:gd name="T28" fmla="*/ 278 w 287"/>
                  <a:gd name="T29" fmla="*/ 26 h 267"/>
                  <a:gd name="T30" fmla="*/ 192 w 287"/>
                  <a:gd name="T31" fmla="*/ 164 h 267"/>
                  <a:gd name="T32" fmla="*/ 192 w 287"/>
                  <a:gd name="T33" fmla="*/ 164 h 267"/>
                  <a:gd name="T34" fmla="*/ 173 w 287"/>
                  <a:gd name="T35" fmla="*/ 156 h 267"/>
                  <a:gd name="T36" fmla="*/ 173 w 287"/>
                  <a:gd name="T37" fmla="*/ 156 h 267"/>
                  <a:gd name="T38" fmla="*/ 236 w 287"/>
                  <a:gd name="T39" fmla="*/ 37 h 267"/>
                  <a:gd name="T40" fmla="*/ 236 w 287"/>
                  <a:gd name="T41" fmla="*/ 37 h 267"/>
                  <a:gd name="T42" fmla="*/ 105 w 287"/>
                  <a:gd name="T43" fmla="*/ 47 h 267"/>
                  <a:gd name="T44" fmla="*/ 105 w 287"/>
                  <a:gd name="T45" fmla="*/ 47 h 267"/>
                  <a:gd name="T46" fmla="*/ 109 w 287"/>
                  <a:gd name="T47" fmla="*/ 62 h 267"/>
                  <a:gd name="T48" fmla="*/ 109 w 287"/>
                  <a:gd name="T49" fmla="*/ 62 h 267"/>
                  <a:gd name="T50" fmla="*/ 88 w 287"/>
                  <a:gd name="T51" fmla="*/ 98 h 267"/>
                  <a:gd name="T52" fmla="*/ 88 w 287"/>
                  <a:gd name="T53" fmla="*/ 98 h 267"/>
                  <a:gd name="T54" fmla="*/ 105 w 287"/>
                  <a:gd name="T55" fmla="*/ 123 h 267"/>
                  <a:gd name="T56" fmla="*/ 105 w 287"/>
                  <a:gd name="T57" fmla="*/ 123 h 267"/>
                  <a:gd name="T58" fmla="*/ 127 w 287"/>
                  <a:gd name="T59" fmla="*/ 81 h 267"/>
                  <a:gd name="T60" fmla="*/ 127 w 287"/>
                  <a:gd name="T61" fmla="*/ 81 h 267"/>
                  <a:gd name="T62" fmla="*/ 142 w 287"/>
                  <a:gd name="T63" fmla="*/ 92 h 267"/>
                  <a:gd name="T64" fmla="*/ 142 w 287"/>
                  <a:gd name="T65" fmla="*/ 92 h 267"/>
                  <a:gd name="T66" fmla="*/ 116 w 287"/>
                  <a:gd name="T67" fmla="*/ 139 h 267"/>
                  <a:gd name="T68" fmla="*/ 116 w 287"/>
                  <a:gd name="T69" fmla="*/ 139 h 267"/>
                  <a:gd name="T70" fmla="*/ 121 w 287"/>
                  <a:gd name="T71" fmla="*/ 147 h 267"/>
                  <a:gd name="T72" fmla="*/ 121 w 287"/>
                  <a:gd name="T73" fmla="*/ 147 h 267"/>
                  <a:gd name="T74" fmla="*/ 148 w 287"/>
                  <a:gd name="T75" fmla="*/ 121 h 267"/>
                  <a:gd name="T76" fmla="*/ 148 w 287"/>
                  <a:gd name="T77" fmla="*/ 121 h 267"/>
                  <a:gd name="T78" fmla="*/ 159 w 287"/>
                  <a:gd name="T79" fmla="*/ 134 h 267"/>
                  <a:gd name="T80" fmla="*/ 159 w 287"/>
                  <a:gd name="T81" fmla="*/ 134 h 267"/>
                  <a:gd name="T82" fmla="*/ 130 w 287"/>
                  <a:gd name="T83" fmla="*/ 163 h 267"/>
                  <a:gd name="T84" fmla="*/ 130 w 287"/>
                  <a:gd name="T85" fmla="*/ 163 h 267"/>
                  <a:gd name="T86" fmla="*/ 169 w 287"/>
                  <a:gd name="T87" fmla="*/ 231 h 267"/>
                  <a:gd name="T88" fmla="*/ 169 w 287"/>
                  <a:gd name="T89" fmla="*/ 231 h 267"/>
                  <a:gd name="T90" fmla="*/ 140 w 287"/>
                  <a:gd name="T91" fmla="*/ 248 h 267"/>
                  <a:gd name="T92" fmla="*/ 140 w 287"/>
                  <a:gd name="T93" fmla="*/ 248 h 267"/>
                  <a:gd name="T94" fmla="*/ 74 w 287"/>
                  <a:gd name="T95" fmla="*/ 143 h 267"/>
                  <a:gd name="T96" fmla="*/ 74 w 287"/>
                  <a:gd name="T97" fmla="*/ 143 h 267"/>
                  <a:gd name="T98" fmla="*/ 6 w 287"/>
                  <a:gd name="T99" fmla="*/ 39 h 267"/>
                  <a:gd name="T100" fmla="*/ 6 w 287"/>
                  <a:gd name="T101" fmla="*/ 39 h 267"/>
                  <a:gd name="T102" fmla="*/ 17 w 287"/>
                  <a:gd name="T103" fmla="*/ 17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7" h="267">
                    <a:moveTo>
                      <a:pt x="95" y="47"/>
                    </a:moveTo>
                    <a:lnTo>
                      <a:pt x="95" y="47"/>
                    </a:lnTo>
                    <a:cubicBezTo>
                      <a:pt x="79" y="47"/>
                      <a:pt x="65" y="47"/>
                      <a:pt x="49" y="46"/>
                    </a:cubicBezTo>
                    <a:lnTo>
                      <a:pt x="49" y="46"/>
                    </a:lnTo>
                    <a:cubicBezTo>
                      <a:pt x="58" y="58"/>
                      <a:pt x="66" y="68"/>
                      <a:pt x="74" y="80"/>
                    </a:cubicBezTo>
                    <a:lnTo>
                      <a:pt x="74" y="80"/>
                    </a:lnTo>
                    <a:cubicBezTo>
                      <a:pt x="79" y="69"/>
                      <a:pt x="83" y="59"/>
                      <a:pt x="90" y="50"/>
                    </a:cubicBezTo>
                    <a:lnTo>
                      <a:pt x="90" y="50"/>
                    </a:lnTo>
                    <a:cubicBezTo>
                      <a:pt x="92" y="48"/>
                      <a:pt x="94" y="48"/>
                      <a:pt x="95" y="47"/>
                    </a:cubicBezTo>
                    <a:close/>
                    <a:moveTo>
                      <a:pt x="17" y="17"/>
                    </a:moveTo>
                    <a:lnTo>
                      <a:pt x="17" y="17"/>
                    </a:lnTo>
                    <a:cubicBezTo>
                      <a:pt x="102" y="19"/>
                      <a:pt x="182" y="21"/>
                      <a:pt x="263" y="4"/>
                    </a:cubicBezTo>
                    <a:lnTo>
                      <a:pt x="263" y="4"/>
                    </a:lnTo>
                    <a:cubicBezTo>
                      <a:pt x="276" y="0"/>
                      <a:pt x="286" y="14"/>
                      <a:pt x="278" y="26"/>
                    </a:cubicBezTo>
                    <a:lnTo>
                      <a:pt x="278" y="26"/>
                    </a:lnTo>
                    <a:cubicBezTo>
                      <a:pt x="241" y="67"/>
                      <a:pt x="212" y="113"/>
                      <a:pt x="192" y="164"/>
                    </a:cubicBezTo>
                    <a:lnTo>
                      <a:pt x="192" y="164"/>
                    </a:lnTo>
                    <a:cubicBezTo>
                      <a:pt x="187" y="176"/>
                      <a:pt x="167" y="168"/>
                      <a:pt x="173" y="156"/>
                    </a:cubicBezTo>
                    <a:lnTo>
                      <a:pt x="173" y="156"/>
                    </a:lnTo>
                    <a:cubicBezTo>
                      <a:pt x="188" y="113"/>
                      <a:pt x="211" y="73"/>
                      <a:pt x="236" y="37"/>
                    </a:cubicBezTo>
                    <a:lnTo>
                      <a:pt x="236" y="37"/>
                    </a:lnTo>
                    <a:cubicBezTo>
                      <a:pt x="194" y="44"/>
                      <a:pt x="149" y="46"/>
                      <a:pt x="105" y="47"/>
                    </a:cubicBezTo>
                    <a:lnTo>
                      <a:pt x="105" y="47"/>
                    </a:lnTo>
                    <a:cubicBezTo>
                      <a:pt x="112" y="50"/>
                      <a:pt x="115" y="55"/>
                      <a:pt x="109" y="62"/>
                    </a:cubicBezTo>
                    <a:lnTo>
                      <a:pt x="109" y="62"/>
                    </a:lnTo>
                    <a:cubicBezTo>
                      <a:pt x="102" y="72"/>
                      <a:pt x="94" y="85"/>
                      <a:pt x="88" y="98"/>
                    </a:cubicBezTo>
                    <a:lnTo>
                      <a:pt x="88" y="98"/>
                    </a:lnTo>
                    <a:cubicBezTo>
                      <a:pt x="95" y="106"/>
                      <a:pt x="100" y="114"/>
                      <a:pt x="105" y="123"/>
                    </a:cubicBezTo>
                    <a:lnTo>
                      <a:pt x="105" y="123"/>
                    </a:lnTo>
                    <a:cubicBezTo>
                      <a:pt x="112" y="109"/>
                      <a:pt x="119" y="94"/>
                      <a:pt x="127" y="81"/>
                    </a:cubicBezTo>
                    <a:lnTo>
                      <a:pt x="127" y="81"/>
                    </a:lnTo>
                    <a:cubicBezTo>
                      <a:pt x="132" y="69"/>
                      <a:pt x="148" y="80"/>
                      <a:pt x="142" y="92"/>
                    </a:cubicBezTo>
                    <a:lnTo>
                      <a:pt x="142" y="92"/>
                    </a:lnTo>
                    <a:cubicBezTo>
                      <a:pt x="136" y="108"/>
                      <a:pt x="127" y="125"/>
                      <a:pt x="116" y="139"/>
                    </a:cubicBezTo>
                    <a:lnTo>
                      <a:pt x="116" y="139"/>
                    </a:lnTo>
                    <a:cubicBezTo>
                      <a:pt x="119" y="142"/>
                      <a:pt x="120" y="146"/>
                      <a:pt x="121" y="147"/>
                    </a:cubicBezTo>
                    <a:lnTo>
                      <a:pt x="121" y="147"/>
                    </a:lnTo>
                    <a:cubicBezTo>
                      <a:pt x="129" y="138"/>
                      <a:pt x="138" y="129"/>
                      <a:pt x="148" y="121"/>
                    </a:cubicBezTo>
                    <a:lnTo>
                      <a:pt x="148" y="121"/>
                    </a:lnTo>
                    <a:cubicBezTo>
                      <a:pt x="155" y="113"/>
                      <a:pt x="169" y="126"/>
                      <a:pt x="159" y="134"/>
                    </a:cubicBezTo>
                    <a:lnTo>
                      <a:pt x="159" y="134"/>
                    </a:lnTo>
                    <a:cubicBezTo>
                      <a:pt x="149" y="143"/>
                      <a:pt x="140" y="152"/>
                      <a:pt x="130" y="163"/>
                    </a:cubicBezTo>
                    <a:lnTo>
                      <a:pt x="130" y="163"/>
                    </a:lnTo>
                    <a:cubicBezTo>
                      <a:pt x="145" y="185"/>
                      <a:pt x="158" y="207"/>
                      <a:pt x="169" y="231"/>
                    </a:cubicBezTo>
                    <a:lnTo>
                      <a:pt x="169" y="231"/>
                    </a:lnTo>
                    <a:cubicBezTo>
                      <a:pt x="179" y="251"/>
                      <a:pt x="153" y="266"/>
                      <a:pt x="140" y="248"/>
                    </a:cubicBezTo>
                    <a:lnTo>
                      <a:pt x="140" y="248"/>
                    </a:lnTo>
                    <a:cubicBezTo>
                      <a:pt x="116" y="215"/>
                      <a:pt x="96" y="178"/>
                      <a:pt x="74" y="143"/>
                    </a:cubicBezTo>
                    <a:lnTo>
                      <a:pt x="74" y="143"/>
                    </a:lnTo>
                    <a:cubicBezTo>
                      <a:pt x="52" y="108"/>
                      <a:pt x="28" y="73"/>
                      <a:pt x="6" y="39"/>
                    </a:cubicBezTo>
                    <a:lnTo>
                      <a:pt x="6" y="39"/>
                    </a:lnTo>
                    <a:cubicBezTo>
                      <a:pt x="0" y="30"/>
                      <a:pt x="7" y="17"/>
                      <a:pt x="17" y="17"/>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26" name="Freeform 366">
                <a:extLst>
                  <a:ext uri="{FF2B5EF4-FFF2-40B4-BE49-F238E27FC236}">
                    <a16:creationId xmlns:a16="http://schemas.microsoft.com/office/drawing/2014/main" id="{39D01195-16F9-A147-B6B0-27E24425D542}"/>
                  </a:ext>
                </a:extLst>
              </p:cNvPr>
              <p:cNvSpPr>
                <a:spLocks noChangeArrowheads="1"/>
              </p:cNvSpPr>
              <p:nvPr/>
            </p:nvSpPr>
            <p:spPr bwMode="auto">
              <a:xfrm rot="5400000">
                <a:off x="122868" y="3752283"/>
                <a:ext cx="131752" cy="134927"/>
              </a:xfrm>
              <a:custGeom>
                <a:avLst/>
                <a:gdLst>
                  <a:gd name="T0" fmla="*/ 62 w 277"/>
                  <a:gd name="T1" fmla="*/ 188 h 285"/>
                  <a:gd name="T2" fmla="*/ 62 w 277"/>
                  <a:gd name="T3" fmla="*/ 188 h 285"/>
                  <a:gd name="T4" fmla="*/ 66 w 277"/>
                  <a:gd name="T5" fmla="*/ 233 h 285"/>
                  <a:gd name="T6" fmla="*/ 66 w 277"/>
                  <a:gd name="T7" fmla="*/ 233 h 285"/>
                  <a:gd name="T8" fmla="*/ 97 w 277"/>
                  <a:gd name="T9" fmla="*/ 205 h 285"/>
                  <a:gd name="T10" fmla="*/ 97 w 277"/>
                  <a:gd name="T11" fmla="*/ 205 h 285"/>
                  <a:gd name="T12" fmla="*/ 66 w 277"/>
                  <a:gd name="T13" fmla="*/ 192 h 285"/>
                  <a:gd name="T14" fmla="*/ 66 w 277"/>
                  <a:gd name="T15" fmla="*/ 192 h 285"/>
                  <a:gd name="T16" fmla="*/ 62 w 277"/>
                  <a:gd name="T17" fmla="*/ 188 h 285"/>
                  <a:gd name="T18" fmla="*/ 38 w 277"/>
                  <a:gd name="T19" fmla="*/ 267 h 285"/>
                  <a:gd name="T20" fmla="*/ 38 w 277"/>
                  <a:gd name="T21" fmla="*/ 267 h 285"/>
                  <a:gd name="T22" fmla="*/ 4 w 277"/>
                  <a:gd name="T23" fmla="*/ 24 h 285"/>
                  <a:gd name="T24" fmla="*/ 4 w 277"/>
                  <a:gd name="T25" fmla="*/ 24 h 285"/>
                  <a:gd name="T26" fmla="*/ 25 w 277"/>
                  <a:gd name="T27" fmla="*/ 8 h 285"/>
                  <a:gd name="T28" fmla="*/ 25 w 277"/>
                  <a:gd name="T29" fmla="*/ 8 h 285"/>
                  <a:gd name="T30" fmla="*/ 171 w 277"/>
                  <a:gd name="T31" fmla="*/ 82 h 285"/>
                  <a:gd name="T32" fmla="*/ 171 w 277"/>
                  <a:gd name="T33" fmla="*/ 82 h 285"/>
                  <a:gd name="T34" fmla="*/ 164 w 277"/>
                  <a:gd name="T35" fmla="*/ 101 h 285"/>
                  <a:gd name="T36" fmla="*/ 164 w 277"/>
                  <a:gd name="T37" fmla="*/ 101 h 285"/>
                  <a:gd name="T38" fmla="*/ 39 w 277"/>
                  <a:gd name="T39" fmla="*/ 47 h 285"/>
                  <a:gd name="T40" fmla="*/ 39 w 277"/>
                  <a:gd name="T41" fmla="*/ 47 h 285"/>
                  <a:gd name="T42" fmla="*/ 62 w 277"/>
                  <a:gd name="T43" fmla="*/ 177 h 285"/>
                  <a:gd name="T44" fmla="*/ 62 w 277"/>
                  <a:gd name="T45" fmla="*/ 177 h 285"/>
                  <a:gd name="T46" fmla="*/ 75 w 277"/>
                  <a:gd name="T47" fmla="*/ 172 h 285"/>
                  <a:gd name="T48" fmla="*/ 75 w 277"/>
                  <a:gd name="T49" fmla="*/ 172 h 285"/>
                  <a:gd name="T50" fmla="*/ 114 w 277"/>
                  <a:gd name="T51" fmla="*/ 189 h 285"/>
                  <a:gd name="T52" fmla="*/ 114 w 277"/>
                  <a:gd name="T53" fmla="*/ 189 h 285"/>
                  <a:gd name="T54" fmla="*/ 137 w 277"/>
                  <a:gd name="T55" fmla="*/ 171 h 285"/>
                  <a:gd name="T56" fmla="*/ 137 w 277"/>
                  <a:gd name="T57" fmla="*/ 171 h 285"/>
                  <a:gd name="T58" fmla="*/ 93 w 277"/>
                  <a:gd name="T59" fmla="*/ 154 h 285"/>
                  <a:gd name="T60" fmla="*/ 93 w 277"/>
                  <a:gd name="T61" fmla="*/ 154 h 285"/>
                  <a:gd name="T62" fmla="*/ 103 w 277"/>
                  <a:gd name="T63" fmla="*/ 137 h 285"/>
                  <a:gd name="T64" fmla="*/ 103 w 277"/>
                  <a:gd name="T65" fmla="*/ 137 h 285"/>
                  <a:gd name="T66" fmla="*/ 154 w 277"/>
                  <a:gd name="T67" fmla="*/ 159 h 285"/>
                  <a:gd name="T68" fmla="*/ 154 w 277"/>
                  <a:gd name="T69" fmla="*/ 159 h 285"/>
                  <a:gd name="T70" fmla="*/ 160 w 277"/>
                  <a:gd name="T71" fmla="*/ 154 h 285"/>
                  <a:gd name="T72" fmla="*/ 160 w 277"/>
                  <a:gd name="T73" fmla="*/ 154 h 285"/>
                  <a:gd name="T74" fmla="*/ 131 w 277"/>
                  <a:gd name="T75" fmla="*/ 130 h 285"/>
                  <a:gd name="T76" fmla="*/ 131 w 277"/>
                  <a:gd name="T77" fmla="*/ 130 h 285"/>
                  <a:gd name="T78" fmla="*/ 143 w 277"/>
                  <a:gd name="T79" fmla="*/ 116 h 285"/>
                  <a:gd name="T80" fmla="*/ 143 w 277"/>
                  <a:gd name="T81" fmla="*/ 116 h 285"/>
                  <a:gd name="T82" fmla="*/ 175 w 277"/>
                  <a:gd name="T83" fmla="*/ 142 h 285"/>
                  <a:gd name="T84" fmla="*/ 175 w 277"/>
                  <a:gd name="T85" fmla="*/ 142 h 285"/>
                  <a:gd name="T86" fmla="*/ 239 w 277"/>
                  <a:gd name="T87" fmla="*/ 99 h 285"/>
                  <a:gd name="T88" fmla="*/ 239 w 277"/>
                  <a:gd name="T89" fmla="*/ 99 h 285"/>
                  <a:gd name="T90" fmla="*/ 259 w 277"/>
                  <a:gd name="T91" fmla="*/ 126 h 285"/>
                  <a:gd name="T92" fmla="*/ 259 w 277"/>
                  <a:gd name="T93" fmla="*/ 126 h 285"/>
                  <a:gd name="T94" fmla="*/ 160 w 277"/>
                  <a:gd name="T95" fmla="*/ 201 h 285"/>
                  <a:gd name="T96" fmla="*/ 160 w 277"/>
                  <a:gd name="T97" fmla="*/ 201 h 285"/>
                  <a:gd name="T98" fmla="*/ 62 w 277"/>
                  <a:gd name="T99" fmla="*/ 277 h 285"/>
                  <a:gd name="T100" fmla="*/ 62 w 277"/>
                  <a:gd name="T101" fmla="*/ 277 h 285"/>
                  <a:gd name="T102" fmla="*/ 38 w 277"/>
                  <a:gd name="T103" fmla="*/ 267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7" h="285">
                    <a:moveTo>
                      <a:pt x="62" y="188"/>
                    </a:moveTo>
                    <a:lnTo>
                      <a:pt x="62" y="188"/>
                    </a:lnTo>
                    <a:cubicBezTo>
                      <a:pt x="63" y="202"/>
                      <a:pt x="64" y="218"/>
                      <a:pt x="66" y="233"/>
                    </a:cubicBezTo>
                    <a:lnTo>
                      <a:pt x="66" y="233"/>
                    </a:lnTo>
                    <a:cubicBezTo>
                      <a:pt x="76" y="223"/>
                      <a:pt x="87" y="214"/>
                      <a:pt x="97" y="205"/>
                    </a:cubicBezTo>
                    <a:lnTo>
                      <a:pt x="97" y="205"/>
                    </a:lnTo>
                    <a:cubicBezTo>
                      <a:pt x="87" y="202"/>
                      <a:pt x="76" y="198"/>
                      <a:pt x="66" y="192"/>
                    </a:cubicBezTo>
                    <a:lnTo>
                      <a:pt x="66" y="192"/>
                    </a:lnTo>
                    <a:cubicBezTo>
                      <a:pt x="64" y="191"/>
                      <a:pt x="63" y="189"/>
                      <a:pt x="62" y="188"/>
                    </a:cubicBezTo>
                    <a:close/>
                    <a:moveTo>
                      <a:pt x="38" y="267"/>
                    </a:moveTo>
                    <a:lnTo>
                      <a:pt x="38" y="267"/>
                    </a:lnTo>
                    <a:cubicBezTo>
                      <a:pt x="34" y="184"/>
                      <a:pt x="29" y="104"/>
                      <a:pt x="4" y="24"/>
                    </a:cubicBezTo>
                    <a:lnTo>
                      <a:pt x="4" y="24"/>
                    </a:lnTo>
                    <a:cubicBezTo>
                      <a:pt x="0" y="11"/>
                      <a:pt x="15" y="0"/>
                      <a:pt x="25" y="8"/>
                    </a:cubicBezTo>
                    <a:lnTo>
                      <a:pt x="25" y="8"/>
                    </a:lnTo>
                    <a:cubicBezTo>
                      <a:pt x="70" y="41"/>
                      <a:pt x="118" y="64"/>
                      <a:pt x="171" y="82"/>
                    </a:cubicBezTo>
                    <a:lnTo>
                      <a:pt x="171" y="82"/>
                    </a:lnTo>
                    <a:cubicBezTo>
                      <a:pt x="183" y="85"/>
                      <a:pt x="176" y="105"/>
                      <a:pt x="164" y="101"/>
                    </a:cubicBezTo>
                    <a:lnTo>
                      <a:pt x="164" y="101"/>
                    </a:lnTo>
                    <a:cubicBezTo>
                      <a:pt x="121" y="88"/>
                      <a:pt x="79" y="71"/>
                      <a:pt x="39" y="47"/>
                    </a:cubicBezTo>
                    <a:lnTo>
                      <a:pt x="39" y="47"/>
                    </a:lnTo>
                    <a:cubicBezTo>
                      <a:pt x="51" y="91"/>
                      <a:pt x="58" y="133"/>
                      <a:pt x="62" y="177"/>
                    </a:cubicBezTo>
                    <a:lnTo>
                      <a:pt x="62" y="177"/>
                    </a:lnTo>
                    <a:cubicBezTo>
                      <a:pt x="63" y="171"/>
                      <a:pt x="70" y="167"/>
                      <a:pt x="75" y="172"/>
                    </a:cubicBezTo>
                    <a:lnTo>
                      <a:pt x="75" y="172"/>
                    </a:lnTo>
                    <a:cubicBezTo>
                      <a:pt x="88" y="179"/>
                      <a:pt x="101" y="185"/>
                      <a:pt x="114" y="189"/>
                    </a:cubicBezTo>
                    <a:lnTo>
                      <a:pt x="114" y="189"/>
                    </a:lnTo>
                    <a:cubicBezTo>
                      <a:pt x="122" y="184"/>
                      <a:pt x="129" y="177"/>
                      <a:pt x="137" y="171"/>
                    </a:cubicBezTo>
                    <a:lnTo>
                      <a:pt x="137" y="171"/>
                    </a:lnTo>
                    <a:cubicBezTo>
                      <a:pt x="122" y="166"/>
                      <a:pt x="109" y="159"/>
                      <a:pt x="93" y="154"/>
                    </a:cubicBezTo>
                    <a:lnTo>
                      <a:pt x="93" y="154"/>
                    </a:lnTo>
                    <a:cubicBezTo>
                      <a:pt x="83" y="150"/>
                      <a:pt x="91" y="133"/>
                      <a:pt x="103" y="137"/>
                    </a:cubicBezTo>
                    <a:lnTo>
                      <a:pt x="103" y="137"/>
                    </a:lnTo>
                    <a:cubicBezTo>
                      <a:pt x="120" y="142"/>
                      <a:pt x="137" y="150"/>
                      <a:pt x="154" y="159"/>
                    </a:cubicBezTo>
                    <a:lnTo>
                      <a:pt x="154" y="159"/>
                    </a:lnTo>
                    <a:cubicBezTo>
                      <a:pt x="155" y="156"/>
                      <a:pt x="158" y="155"/>
                      <a:pt x="160" y="154"/>
                    </a:cubicBezTo>
                    <a:lnTo>
                      <a:pt x="160" y="154"/>
                    </a:lnTo>
                    <a:cubicBezTo>
                      <a:pt x="150" y="146"/>
                      <a:pt x="141" y="139"/>
                      <a:pt x="131" y="130"/>
                    </a:cubicBezTo>
                    <a:lnTo>
                      <a:pt x="131" y="130"/>
                    </a:lnTo>
                    <a:cubicBezTo>
                      <a:pt x="124" y="122"/>
                      <a:pt x="135" y="106"/>
                      <a:pt x="143" y="116"/>
                    </a:cubicBezTo>
                    <a:lnTo>
                      <a:pt x="143" y="116"/>
                    </a:lnTo>
                    <a:cubicBezTo>
                      <a:pt x="154" y="126"/>
                      <a:pt x="163" y="134"/>
                      <a:pt x="175" y="142"/>
                    </a:cubicBezTo>
                    <a:lnTo>
                      <a:pt x="175" y="142"/>
                    </a:lnTo>
                    <a:cubicBezTo>
                      <a:pt x="196" y="126"/>
                      <a:pt x="217" y="112"/>
                      <a:pt x="239" y="99"/>
                    </a:cubicBezTo>
                    <a:lnTo>
                      <a:pt x="239" y="99"/>
                    </a:lnTo>
                    <a:cubicBezTo>
                      <a:pt x="259" y="88"/>
                      <a:pt x="276" y="113"/>
                      <a:pt x="259" y="126"/>
                    </a:cubicBezTo>
                    <a:lnTo>
                      <a:pt x="259" y="126"/>
                    </a:lnTo>
                    <a:cubicBezTo>
                      <a:pt x="227" y="152"/>
                      <a:pt x="193" y="176"/>
                      <a:pt x="160" y="201"/>
                    </a:cubicBezTo>
                    <a:lnTo>
                      <a:pt x="160" y="201"/>
                    </a:lnTo>
                    <a:cubicBezTo>
                      <a:pt x="128" y="226"/>
                      <a:pt x="95" y="252"/>
                      <a:pt x="62" y="277"/>
                    </a:cubicBezTo>
                    <a:lnTo>
                      <a:pt x="62" y="277"/>
                    </a:lnTo>
                    <a:cubicBezTo>
                      <a:pt x="53" y="284"/>
                      <a:pt x="39" y="277"/>
                      <a:pt x="38" y="267"/>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27" name="Freeform 367">
                <a:extLst>
                  <a:ext uri="{FF2B5EF4-FFF2-40B4-BE49-F238E27FC236}">
                    <a16:creationId xmlns:a16="http://schemas.microsoft.com/office/drawing/2014/main" id="{7CD5464B-B89F-5141-9E11-8EA3227B0E8A}"/>
                  </a:ext>
                </a:extLst>
              </p:cNvPr>
              <p:cNvSpPr>
                <a:spLocks noChangeArrowheads="1"/>
              </p:cNvSpPr>
              <p:nvPr/>
            </p:nvSpPr>
            <p:spPr bwMode="auto">
              <a:xfrm rot="5400000">
                <a:off x="126044" y="3291946"/>
                <a:ext cx="126989" cy="136515"/>
              </a:xfrm>
              <a:custGeom>
                <a:avLst/>
                <a:gdLst>
                  <a:gd name="T0" fmla="*/ 167 w 268"/>
                  <a:gd name="T1" fmla="*/ 208 h 289"/>
                  <a:gd name="T2" fmla="*/ 167 w 268"/>
                  <a:gd name="T3" fmla="*/ 208 h 289"/>
                  <a:gd name="T4" fmla="*/ 201 w 268"/>
                  <a:gd name="T5" fmla="*/ 238 h 289"/>
                  <a:gd name="T6" fmla="*/ 201 w 268"/>
                  <a:gd name="T7" fmla="*/ 238 h 289"/>
                  <a:gd name="T8" fmla="*/ 204 w 268"/>
                  <a:gd name="T9" fmla="*/ 196 h 289"/>
                  <a:gd name="T10" fmla="*/ 204 w 268"/>
                  <a:gd name="T11" fmla="*/ 196 h 289"/>
                  <a:gd name="T12" fmla="*/ 174 w 268"/>
                  <a:gd name="T13" fmla="*/ 208 h 289"/>
                  <a:gd name="T14" fmla="*/ 174 w 268"/>
                  <a:gd name="T15" fmla="*/ 208 h 289"/>
                  <a:gd name="T16" fmla="*/ 167 w 268"/>
                  <a:gd name="T17" fmla="*/ 208 h 289"/>
                  <a:gd name="T18" fmla="*/ 205 w 268"/>
                  <a:gd name="T19" fmla="*/ 280 h 289"/>
                  <a:gd name="T20" fmla="*/ 205 w 268"/>
                  <a:gd name="T21" fmla="*/ 280 h 289"/>
                  <a:gd name="T22" fmla="*/ 11 w 268"/>
                  <a:gd name="T23" fmla="*/ 131 h 289"/>
                  <a:gd name="T24" fmla="*/ 11 w 268"/>
                  <a:gd name="T25" fmla="*/ 131 h 289"/>
                  <a:gd name="T26" fmla="*/ 15 w 268"/>
                  <a:gd name="T27" fmla="*/ 106 h 289"/>
                  <a:gd name="T28" fmla="*/ 15 w 268"/>
                  <a:gd name="T29" fmla="*/ 106 h 289"/>
                  <a:gd name="T30" fmla="*/ 171 w 268"/>
                  <a:gd name="T31" fmla="*/ 56 h 289"/>
                  <a:gd name="T32" fmla="*/ 171 w 268"/>
                  <a:gd name="T33" fmla="*/ 56 h 289"/>
                  <a:gd name="T34" fmla="*/ 180 w 268"/>
                  <a:gd name="T35" fmla="*/ 75 h 289"/>
                  <a:gd name="T36" fmla="*/ 180 w 268"/>
                  <a:gd name="T37" fmla="*/ 75 h 289"/>
                  <a:gd name="T38" fmla="*/ 54 w 268"/>
                  <a:gd name="T39" fmla="*/ 123 h 289"/>
                  <a:gd name="T40" fmla="*/ 54 w 268"/>
                  <a:gd name="T41" fmla="*/ 123 h 289"/>
                  <a:gd name="T42" fmla="*/ 159 w 268"/>
                  <a:gd name="T43" fmla="*/ 201 h 289"/>
                  <a:gd name="T44" fmla="*/ 159 w 268"/>
                  <a:gd name="T45" fmla="*/ 201 h 289"/>
                  <a:gd name="T46" fmla="*/ 166 w 268"/>
                  <a:gd name="T47" fmla="*/ 187 h 289"/>
                  <a:gd name="T48" fmla="*/ 166 w 268"/>
                  <a:gd name="T49" fmla="*/ 187 h 289"/>
                  <a:gd name="T50" fmla="*/ 207 w 268"/>
                  <a:gd name="T51" fmla="*/ 173 h 289"/>
                  <a:gd name="T52" fmla="*/ 207 w 268"/>
                  <a:gd name="T53" fmla="*/ 173 h 289"/>
                  <a:gd name="T54" fmla="*/ 209 w 268"/>
                  <a:gd name="T55" fmla="*/ 144 h 289"/>
                  <a:gd name="T56" fmla="*/ 209 w 268"/>
                  <a:gd name="T57" fmla="*/ 144 h 289"/>
                  <a:gd name="T58" fmla="*/ 166 w 268"/>
                  <a:gd name="T59" fmla="*/ 162 h 289"/>
                  <a:gd name="T60" fmla="*/ 166 w 268"/>
                  <a:gd name="T61" fmla="*/ 162 h 289"/>
                  <a:gd name="T62" fmla="*/ 161 w 268"/>
                  <a:gd name="T63" fmla="*/ 144 h 289"/>
                  <a:gd name="T64" fmla="*/ 161 w 268"/>
                  <a:gd name="T65" fmla="*/ 144 h 289"/>
                  <a:gd name="T66" fmla="*/ 212 w 268"/>
                  <a:gd name="T67" fmla="*/ 123 h 289"/>
                  <a:gd name="T68" fmla="*/ 212 w 268"/>
                  <a:gd name="T69" fmla="*/ 123 h 289"/>
                  <a:gd name="T70" fmla="*/ 213 w 268"/>
                  <a:gd name="T71" fmla="*/ 115 h 289"/>
                  <a:gd name="T72" fmla="*/ 213 w 268"/>
                  <a:gd name="T73" fmla="*/ 115 h 289"/>
                  <a:gd name="T74" fmla="*/ 176 w 268"/>
                  <a:gd name="T75" fmla="*/ 117 h 289"/>
                  <a:gd name="T76" fmla="*/ 176 w 268"/>
                  <a:gd name="T77" fmla="*/ 117 h 289"/>
                  <a:gd name="T78" fmla="*/ 175 w 268"/>
                  <a:gd name="T79" fmla="*/ 99 h 289"/>
                  <a:gd name="T80" fmla="*/ 175 w 268"/>
                  <a:gd name="T81" fmla="*/ 99 h 289"/>
                  <a:gd name="T82" fmla="*/ 216 w 268"/>
                  <a:gd name="T83" fmla="*/ 96 h 289"/>
                  <a:gd name="T84" fmla="*/ 216 w 268"/>
                  <a:gd name="T85" fmla="*/ 96 h 289"/>
                  <a:gd name="T86" fmla="*/ 232 w 268"/>
                  <a:gd name="T87" fmla="*/ 20 h 289"/>
                  <a:gd name="T88" fmla="*/ 232 w 268"/>
                  <a:gd name="T89" fmla="*/ 20 h 289"/>
                  <a:gd name="T90" fmla="*/ 266 w 268"/>
                  <a:gd name="T91" fmla="*/ 27 h 289"/>
                  <a:gd name="T92" fmla="*/ 266 w 268"/>
                  <a:gd name="T93" fmla="*/ 27 h 289"/>
                  <a:gd name="T94" fmla="*/ 246 w 268"/>
                  <a:gd name="T95" fmla="*/ 149 h 289"/>
                  <a:gd name="T96" fmla="*/ 246 w 268"/>
                  <a:gd name="T97" fmla="*/ 149 h 289"/>
                  <a:gd name="T98" fmla="*/ 230 w 268"/>
                  <a:gd name="T99" fmla="*/ 272 h 289"/>
                  <a:gd name="T100" fmla="*/ 230 w 268"/>
                  <a:gd name="T101" fmla="*/ 272 h 289"/>
                  <a:gd name="T102" fmla="*/ 205 w 268"/>
                  <a:gd name="T103" fmla="*/ 280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68" h="289">
                    <a:moveTo>
                      <a:pt x="167" y="208"/>
                    </a:moveTo>
                    <a:lnTo>
                      <a:pt x="167" y="208"/>
                    </a:lnTo>
                    <a:cubicBezTo>
                      <a:pt x="179" y="219"/>
                      <a:pt x="191" y="228"/>
                      <a:pt x="201" y="238"/>
                    </a:cubicBezTo>
                    <a:lnTo>
                      <a:pt x="201" y="238"/>
                    </a:lnTo>
                    <a:cubicBezTo>
                      <a:pt x="203" y="225"/>
                      <a:pt x="204" y="211"/>
                      <a:pt x="204" y="196"/>
                    </a:cubicBezTo>
                    <a:lnTo>
                      <a:pt x="204" y="196"/>
                    </a:lnTo>
                    <a:cubicBezTo>
                      <a:pt x="195" y="201"/>
                      <a:pt x="184" y="205"/>
                      <a:pt x="174" y="208"/>
                    </a:cubicBezTo>
                    <a:lnTo>
                      <a:pt x="174" y="208"/>
                    </a:lnTo>
                    <a:cubicBezTo>
                      <a:pt x="171" y="208"/>
                      <a:pt x="170" y="208"/>
                      <a:pt x="167" y="208"/>
                    </a:cubicBezTo>
                    <a:close/>
                    <a:moveTo>
                      <a:pt x="205" y="280"/>
                    </a:moveTo>
                    <a:lnTo>
                      <a:pt x="205" y="280"/>
                    </a:lnTo>
                    <a:cubicBezTo>
                      <a:pt x="145" y="225"/>
                      <a:pt x="84" y="170"/>
                      <a:pt x="11" y="131"/>
                    </a:cubicBezTo>
                    <a:lnTo>
                      <a:pt x="11" y="131"/>
                    </a:lnTo>
                    <a:cubicBezTo>
                      <a:pt x="0" y="125"/>
                      <a:pt x="2" y="107"/>
                      <a:pt x="15" y="106"/>
                    </a:cubicBezTo>
                    <a:lnTo>
                      <a:pt x="15" y="106"/>
                    </a:lnTo>
                    <a:cubicBezTo>
                      <a:pt x="70" y="98"/>
                      <a:pt x="121" y="81"/>
                      <a:pt x="171" y="56"/>
                    </a:cubicBezTo>
                    <a:lnTo>
                      <a:pt x="171" y="56"/>
                    </a:lnTo>
                    <a:cubicBezTo>
                      <a:pt x="182" y="50"/>
                      <a:pt x="191" y="69"/>
                      <a:pt x="180" y="75"/>
                    </a:cubicBezTo>
                    <a:lnTo>
                      <a:pt x="180" y="75"/>
                    </a:lnTo>
                    <a:cubicBezTo>
                      <a:pt x="140" y="96"/>
                      <a:pt x="98" y="112"/>
                      <a:pt x="54" y="123"/>
                    </a:cubicBezTo>
                    <a:lnTo>
                      <a:pt x="54" y="123"/>
                    </a:lnTo>
                    <a:cubicBezTo>
                      <a:pt x="91" y="146"/>
                      <a:pt x="126" y="173"/>
                      <a:pt x="159" y="201"/>
                    </a:cubicBezTo>
                    <a:lnTo>
                      <a:pt x="159" y="201"/>
                    </a:lnTo>
                    <a:cubicBezTo>
                      <a:pt x="157" y="195"/>
                      <a:pt x="158" y="188"/>
                      <a:pt x="166" y="187"/>
                    </a:cubicBezTo>
                    <a:lnTo>
                      <a:pt x="166" y="187"/>
                    </a:lnTo>
                    <a:cubicBezTo>
                      <a:pt x="179" y="184"/>
                      <a:pt x="193" y="179"/>
                      <a:pt x="207" y="173"/>
                    </a:cubicBezTo>
                    <a:lnTo>
                      <a:pt x="207" y="173"/>
                    </a:lnTo>
                    <a:cubicBezTo>
                      <a:pt x="207" y="163"/>
                      <a:pt x="208" y="154"/>
                      <a:pt x="209" y="144"/>
                    </a:cubicBezTo>
                    <a:lnTo>
                      <a:pt x="209" y="144"/>
                    </a:lnTo>
                    <a:cubicBezTo>
                      <a:pt x="195" y="149"/>
                      <a:pt x="180" y="155"/>
                      <a:pt x="166" y="162"/>
                    </a:cubicBezTo>
                    <a:lnTo>
                      <a:pt x="166" y="162"/>
                    </a:lnTo>
                    <a:cubicBezTo>
                      <a:pt x="154" y="166"/>
                      <a:pt x="149" y="149"/>
                      <a:pt x="161" y="144"/>
                    </a:cubicBezTo>
                    <a:lnTo>
                      <a:pt x="161" y="144"/>
                    </a:lnTo>
                    <a:cubicBezTo>
                      <a:pt x="176" y="134"/>
                      <a:pt x="193" y="129"/>
                      <a:pt x="212" y="123"/>
                    </a:cubicBezTo>
                    <a:lnTo>
                      <a:pt x="212" y="123"/>
                    </a:lnTo>
                    <a:cubicBezTo>
                      <a:pt x="213" y="120"/>
                      <a:pt x="213" y="117"/>
                      <a:pt x="213" y="115"/>
                    </a:cubicBezTo>
                    <a:lnTo>
                      <a:pt x="213" y="115"/>
                    </a:lnTo>
                    <a:cubicBezTo>
                      <a:pt x="201" y="117"/>
                      <a:pt x="188" y="117"/>
                      <a:pt x="176" y="117"/>
                    </a:cubicBezTo>
                    <a:lnTo>
                      <a:pt x="176" y="117"/>
                    </a:lnTo>
                    <a:cubicBezTo>
                      <a:pt x="165" y="117"/>
                      <a:pt x="163" y="99"/>
                      <a:pt x="175" y="99"/>
                    </a:cubicBezTo>
                    <a:lnTo>
                      <a:pt x="175" y="99"/>
                    </a:lnTo>
                    <a:cubicBezTo>
                      <a:pt x="188" y="99"/>
                      <a:pt x="203" y="99"/>
                      <a:pt x="216" y="96"/>
                    </a:cubicBezTo>
                    <a:lnTo>
                      <a:pt x="216" y="96"/>
                    </a:lnTo>
                    <a:cubicBezTo>
                      <a:pt x="220" y="71"/>
                      <a:pt x="225" y="45"/>
                      <a:pt x="232" y="20"/>
                    </a:cubicBezTo>
                    <a:lnTo>
                      <a:pt x="232" y="20"/>
                    </a:lnTo>
                    <a:cubicBezTo>
                      <a:pt x="237" y="0"/>
                      <a:pt x="267" y="4"/>
                      <a:pt x="266" y="27"/>
                    </a:cubicBezTo>
                    <a:lnTo>
                      <a:pt x="266" y="27"/>
                    </a:lnTo>
                    <a:cubicBezTo>
                      <a:pt x="260" y="67"/>
                      <a:pt x="253" y="108"/>
                      <a:pt x="246" y="149"/>
                    </a:cubicBezTo>
                    <a:lnTo>
                      <a:pt x="246" y="149"/>
                    </a:lnTo>
                    <a:cubicBezTo>
                      <a:pt x="241" y="191"/>
                      <a:pt x="236" y="232"/>
                      <a:pt x="230" y="272"/>
                    </a:cubicBezTo>
                    <a:lnTo>
                      <a:pt x="230" y="272"/>
                    </a:lnTo>
                    <a:cubicBezTo>
                      <a:pt x="228" y="283"/>
                      <a:pt x="213" y="288"/>
                      <a:pt x="205" y="280"/>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28" name="Freeform 368">
                <a:extLst>
                  <a:ext uri="{FF2B5EF4-FFF2-40B4-BE49-F238E27FC236}">
                    <a16:creationId xmlns:a16="http://schemas.microsoft.com/office/drawing/2014/main" id="{D983AD90-6843-884C-ABB7-A857379D41EF}"/>
                  </a:ext>
                </a:extLst>
              </p:cNvPr>
              <p:cNvSpPr>
                <a:spLocks noChangeArrowheads="1"/>
              </p:cNvSpPr>
              <p:nvPr/>
            </p:nvSpPr>
            <p:spPr bwMode="auto">
              <a:xfrm rot="5400000">
                <a:off x="126044" y="3085588"/>
                <a:ext cx="126989" cy="136515"/>
              </a:xfrm>
              <a:custGeom>
                <a:avLst/>
                <a:gdLst>
                  <a:gd name="T0" fmla="*/ 175 w 271"/>
                  <a:gd name="T1" fmla="*/ 194 h 291"/>
                  <a:gd name="T2" fmla="*/ 175 w 271"/>
                  <a:gd name="T3" fmla="*/ 194 h 291"/>
                  <a:gd name="T4" fmla="*/ 218 w 271"/>
                  <a:gd name="T5" fmla="*/ 182 h 291"/>
                  <a:gd name="T6" fmla="*/ 218 w 271"/>
                  <a:gd name="T7" fmla="*/ 182 h 291"/>
                  <a:gd name="T8" fmla="*/ 185 w 271"/>
                  <a:gd name="T9" fmla="*/ 157 h 291"/>
                  <a:gd name="T10" fmla="*/ 185 w 271"/>
                  <a:gd name="T11" fmla="*/ 157 h 291"/>
                  <a:gd name="T12" fmla="*/ 177 w 271"/>
                  <a:gd name="T13" fmla="*/ 190 h 291"/>
                  <a:gd name="T14" fmla="*/ 177 w 271"/>
                  <a:gd name="T15" fmla="*/ 190 h 291"/>
                  <a:gd name="T16" fmla="*/ 175 w 271"/>
                  <a:gd name="T17" fmla="*/ 194 h 291"/>
                  <a:gd name="T18" fmla="*/ 256 w 271"/>
                  <a:gd name="T19" fmla="*/ 202 h 291"/>
                  <a:gd name="T20" fmla="*/ 256 w 271"/>
                  <a:gd name="T21" fmla="*/ 202 h 291"/>
                  <a:gd name="T22" fmla="*/ 25 w 271"/>
                  <a:gd name="T23" fmla="*/ 284 h 291"/>
                  <a:gd name="T24" fmla="*/ 25 w 271"/>
                  <a:gd name="T25" fmla="*/ 284 h 291"/>
                  <a:gd name="T26" fmla="*/ 5 w 271"/>
                  <a:gd name="T27" fmla="*/ 267 h 291"/>
                  <a:gd name="T28" fmla="*/ 5 w 271"/>
                  <a:gd name="T29" fmla="*/ 267 h 291"/>
                  <a:gd name="T30" fmla="*/ 47 w 271"/>
                  <a:gd name="T31" fmla="*/ 109 h 291"/>
                  <a:gd name="T32" fmla="*/ 47 w 271"/>
                  <a:gd name="T33" fmla="*/ 109 h 291"/>
                  <a:gd name="T34" fmla="*/ 69 w 271"/>
                  <a:gd name="T35" fmla="*/ 111 h 291"/>
                  <a:gd name="T36" fmla="*/ 69 w 271"/>
                  <a:gd name="T37" fmla="*/ 111 h 291"/>
                  <a:gd name="T38" fmla="*/ 42 w 271"/>
                  <a:gd name="T39" fmla="*/ 244 h 291"/>
                  <a:gd name="T40" fmla="*/ 42 w 271"/>
                  <a:gd name="T41" fmla="*/ 244 h 291"/>
                  <a:gd name="T42" fmla="*/ 164 w 271"/>
                  <a:gd name="T43" fmla="*/ 198 h 291"/>
                  <a:gd name="T44" fmla="*/ 164 w 271"/>
                  <a:gd name="T45" fmla="*/ 198 h 291"/>
                  <a:gd name="T46" fmla="*/ 156 w 271"/>
                  <a:gd name="T47" fmla="*/ 185 h 291"/>
                  <a:gd name="T48" fmla="*/ 156 w 271"/>
                  <a:gd name="T49" fmla="*/ 185 h 291"/>
                  <a:gd name="T50" fmla="*/ 165 w 271"/>
                  <a:gd name="T51" fmla="*/ 143 h 291"/>
                  <a:gd name="T52" fmla="*/ 165 w 271"/>
                  <a:gd name="T53" fmla="*/ 143 h 291"/>
                  <a:gd name="T54" fmla="*/ 143 w 271"/>
                  <a:gd name="T55" fmla="*/ 125 h 291"/>
                  <a:gd name="T56" fmla="*/ 143 w 271"/>
                  <a:gd name="T57" fmla="*/ 125 h 291"/>
                  <a:gd name="T58" fmla="*/ 135 w 271"/>
                  <a:gd name="T59" fmla="*/ 171 h 291"/>
                  <a:gd name="T60" fmla="*/ 135 w 271"/>
                  <a:gd name="T61" fmla="*/ 171 h 291"/>
                  <a:gd name="T62" fmla="*/ 115 w 271"/>
                  <a:gd name="T63" fmla="*/ 165 h 291"/>
                  <a:gd name="T64" fmla="*/ 115 w 271"/>
                  <a:gd name="T65" fmla="*/ 165 h 291"/>
                  <a:gd name="T66" fmla="*/ 127 w 271"/>
                  <a:gd name="T67" fmla="*/ 111 h 291"/>
                  <a:gd name="T68" fmla="*/ 127 w 271"/>
                  <a:gd name="T69" fmla="*/ 111 h 291"/>
                  <a:gd name="T70" fmla="*/ 121 w 271"/>
                  <a:gd name="T71" fmla="*/ 106 h 291"/>
                  <a:gd name="T72" fmla="*/ 121 w 271"/>
                  <a:gd name="T73" fmla="*/ 106 h 291"/>
                  <a:gd name="T74" fmla="*/ 104 w 271"/>
                  <a:gd name="T75" fmla="*/ 138 h 291"/>
                  <a:gd name="T76" fmla="*/ 104 w 271"/>
                  <a:gd name="T77" fmla="*/ 138 h 291"/>
                  <a:gd name="T78" fmla="*/ 86 w 271"/>
                  <a:gd name="T79" fmla="*/ 130 h 291"/>
                  <a:gd name="T80" fmla="*/ 86 w 271"/>
                  <a:gd name="T81" fmla="*/ 130 h 291"/>
                  <a:gd name="T82" fmla="*/ 108 w 271"/>
                  <a:gd name="T83" fmla="*/ 93 h 291"/>
                  <a:gd name="T84" fmla="*/ 108 w 271"/>
                  <a:gd name="T85" fmla="*/ 93 h 291"/>
                  <a:gd name="T86" fmla="*/ 52 w 271"/>
                  <a:gd name="T87" fmla="*/ 39 h 291"/>
                  <a:gd name="T88" fmla="*/ 52 w 271"/>
                  <a:gd name="T89" fmla="*/ 39 h 291"/>
                  <a:gd name="T90" fmla="*/ 73 w 271"/>
                  <a:gd name="T91" fmla="*/ 14 h 291"/>
                  <a:gd name="T92" fmla="*/ 73 w 271"/>
                  <a:gd name="T93" fmla="*/ 14 h 291"/>
                  <a:gd name="T94" fmla="*/ 167 w 271"/>
                  <a:gd name="T95" fmla="*/ 97 h 291"/>
                  <a:gd name="T96" fmla="*/ 167 w 271"/>
                  <a:gd name="T97" fmla="*/ 97 h 291"/>
                  <a:gd name="T98" fmla="*/ 261 w 271"/>
                  <a:gd name="T99" fmla="*/ 177 h 291"/>
                  <a:gd name="T100" fmla="*/ 261 w 271"/>
                  <a:gd name="T101" fmla="*/ 177 h 291"/>
                  <a:gd name="T102" fmla="*/ 256 w 271"/>
                  <a:gd name="T103" fmla="*/ 202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1" h="291">
                    <a:moveTo>
                      <a:pt x="175" y="194"/>
                    </a:moveTo>
                    <a:lnTo>
                      <a:pt x="175" y="194"/>
                    </a:lnTo>
                    <a:cubicBezTo>
                      <a:pt x="189" y="190"/>
                      <a:pt x="203" y="186"/>
                      <a:pt x="218" y="182"/>
                    </a:cubicBezTo>
                    <a:lnTo>
                      <a:pt x="218" y="182"/>
                    </a:lnTo>
                    <a:cubicBezTo>
                      <a:pt x="206" y="175"/>
                      <a:pt x="196" y="167"/>
                      <a:pt x="185" y="157"/>
                    </a:cubicBezTo>
                    <a:lnTo>
                      <a:pt x="185" y="157"/>
                    </a:lnTo>
                    <a:cubicBezTo>
                      <a:pt x="184" y="168"/>
                      <a:pt x="181" y="180"/>
                      <a:pt x="177" y="190"/>
                    </a:cubicBezTo>
                    <a:lnTo>
                      <a:pt x="177" y="190"/>
                    </a:lnTo>
                    <a:cubicBezTo>
                      <a:pt x="177" y="192"/>
                      <a:pt x="175" y="193"/>
                      <a:pt x="175" y="194"/>
                    </a:cubicBezTo>
                    <a:close/>
                    <a:moveTo>
                      <a:pt x="256" y="202"/>
                    </a:moveTo>
                    <a:lnTo>
                      <a:pt x="256" y="202"/>
                    </a:lnTo>
                    <a:cubicBezTo>
                      <a:pt x="176" y="223"/>
                      <a:pt x="98" y="244"/>
                      <a:pt x="25" y="284"/>
                    </a:cubicBezTo>
                    <a:lnTo>
                      <a:pt x="25" y="284"/>
                    </a:lnTo>
                    <a:cubicBezTo>
                      <a:pt x="13" y="290"/>
                      <a:pt x="0" y="278"/>
                      <a:pt x="5" y="267"/>
                    </a:cubicBezTo>
                    <a:lnTo>
                      <a:pt x="5" y="267"/>
                    </a:lnTo>
                    <a:cubicBezTo>
                      <a:pt x="29" y="217"/>
                      <a:pt x="42" y="164"/>
                      <a:pt x="47" y="109"/>
                    </a:cubicBezTo>
                    <a:lnTo>
                      <a:pt x="47" y="109"/>
                    </a:lnTo>
                    <a:cubicBezTo>
                      <a:pt x="50" y="97"/>
                      <a:pt x="71" y="98"/>
                      <a:pt x="69" y="111"/>
                    </a:cubicBezTo>
                    <a:lnTo>
                      <a:pt x="69" y="111"/>
                    </a:lnTo>
                    <a:cubicBezTo>
                      <a:pt x="65" y="157"/>
                      <a:pt x="55" y="202"/>
                      <a:pt x="42" y="244"/>
                    </a:cubicBezTo>
                    <a:lnTo>
                      <a:pt x="42" y="244"/>
                    </a:lnTo>
                    <a:cubicBezTo>
                      <a:pt x="80" y="224"/>
                      <a:pt x="122" y="210"/>
                      <a:pt x="164" y="198"/>
                    </a:cubicBezTo>
                    <a:lnTo>
                      <a:pt x="164" y="198"/>
                    </a:lnTo>
                    <a:cubicBezTo>
                      <a:pt x="159" y="197"/>
                      <a:pt x="152" y="193"/>
                      <a:pt x="156" y="185"/>
                    </a:cubicBezTo>
                    <a:lnTo>
                      <a:pt x="156" y="185"/>
                    </a:lnTo>
                    <a:cubicBezTo>
                      <a:pt x="160" y="172"/>
                      <a:pt x="164" y="157"/>
                      <a:pt x="165" y="143"/>
                    </a:cubicBezTo>
                    <a:lnTo>
                      <a:pt x="165" y="143"/>
                    </a:lnTo>
                    <a:cubicBezTo>
                      <a:pt x="159" y="136"/>
                      <a:pt x="151" y="131"/>
                      <a:pt x="143" y="125"/>
                    </a:cubicBezTo>
                    <a:lnTo>
                      <a:pt x="143" y="125"/>
                    </a:lnTo>
                    <a:cubicBezTo>
                      <a:pt x="139" y="140"/>
                      <a:pt x="138" y="156"/>
                      <a:pt x="135" y="171"/>
                    </a:cubicBezTo>
                    <a:lnTo>
                      <a:pt x="135" y="171"/>
                    </a:lnTo>
                    <a:cubicBezTo>
                      <a:pt x="132" y="184"/>
                      <a:pt x="114" y="177"/>
                      <a:pt x="115" y="165"/>
                    </a:cubicBezTo>
                    <a:lnTo>
                      <a:pt x="115" y="165"/>
                    </a:lnTo>
                    <a:cubicBezTo>
                      <a:pt x="118" y="148"/>
                      <a:pt x="122" y="130"/>
                      <a:pt x="127" y="111"/>
                    </a:cubicBezTo>
                    <a:lnTo>
                      <a:pt x="127" y="111"/>
                    </a:lnTo>
                    <a:cubicBezTo>
                      <a:pt x="125" y="110"/>
                      <a:pt x="122" y="108"/>
                      <a:pt x="121" y="106"/>
                    </a:cubicBezTo>
                    <a:lnTo>
                      <a:pt x="121" y="106"/>
                    </a:lnTo>
                    <a:cubicBezTo>
                      <a:pt x="115" y="117"/>
                      <a:pt x="110" y="127"/>
                      <a:pt x="104" y="138"/>
                    </a:cubicBezTo>
                    <a:lnTo>
                      <a:pt x="104" y="138"/>
                    </a:lnTo>
                    <a:cubicBezTo>
                      <a:pt x="97" y="148"/>
                      <a:pt x="80" y="139"/>
                      <a:pt x="86" y="130"/>
                    </a:cubicBezTo>
                    <a:lnTo>
                      <a:pt x="86" y="130"/>
                    </a:lnTo>
                    <a:cubicBezTo>
                      <a:pt x="94" y="118"/>
                      <a:pt x="102" y="106"/>
                      <a:pt x="108" y="93"/>
                    </a:cubicBezTo>
                    <a:lnTo>
                      <a:pt x="108" y="93"/>
                    </a:lnTo>
                    <a:cubicBezTo>
                      <a:pt x="86" y="76"/>
                      <a:pt x="68" y="58"/>
                      <a:pt x="52" y="39"/>
                    </a:cubicBezTo>
                    <a:lnTo>
                      <a:pt x="52" y="39"/>
                    </a:lnTo>
                    <a:cubicBezTo>
                      <a:pt x="37" y="22"/>
                      <a:pt x="58" y="0"/>
                      <a:pt x="73" y="14"/>
                    </a:cubicBezTo>
                    <a:lnTo>
                      <a:pt x="73" y="14"/>
                    </a:lnTo>
                    <a:cubicBezTo>
                      <a:pt x="106" y="41"/>
                      <a:pt x="136" y="69"/>
                      <a:pt x="167" y="97"/>
                    </a:cubicBezTo>
                    <a:lnTo>
                      <a:pt x="167" y="97"/>
                    </a:lnTo>
                    <a:cubicBezTo>
                      <a:pt x="199" y="123"/>
                      <a:pt x="231" y="150"/>
                      <a:pt x="261" y="177"/>
                    </a:cubicBezTo>
                    <a:lnTo>
                      <a:pt x="261" y="177"/>
                    </a:lnTo>
                    <a:cubicBezTo>
                      <a:pt x="270" y="185"/>
                      <a:pt x="266" y="200"/>
                      <a:pt x="256" y="202"/>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29" name="Freeform 369">
                <a:extLst>
                  <a:ext uri="{FF2B5EF4-FFF2-40B4-BE49-F238E27FC236}">
                    <a16:creationId xmlns:a16="http://schemas.microsoft.com/office/drawing/2014/main" id="{5A7033C7-EBA6-D748-B070-70A8987F0530}"/>
                  </a:ext>
                </a:extLst>
              </p:cNvPr>
              <p:cNvSpPr>
                <a:spLocks noChangeArrowheads="1"/>
              </p:cNvSpPr>
              <p:nvPr/>
            </p:nvSpPr>
            <p:spPr bwMode="auto">
              <a:xfrm rot="5400000">
                <a:off x="132392" y="4868201"/>
                <a:ext cx="134926" cy="125403"/>
              </a:xfrm>
              <a:custGeom>
                <a:avLst/>
                <a:gdLst>
                  <a:gd name="T0" fmla="*/ 191 w 287"/>
                  <a:gd name="T1" fmla="*/ 221 h 265"/>
                  <a:gd name="T2" fmla="*/ 191 w 287"/>
                  <a:gd name="T3" fmla="*/ 221 h 265"/>
                  <a:gd name="T4" fmla="*/ 236 w 287"/>
                  <a:gd name="T5" fmla="*/ 222 h 265"/>
                  <a:gd name="T6" fmla="*/ 236 w 287"/>
                  <a:gd name="T7" fmla="*/ 222 h 265"/>
                  <a:gd name="T8" fmla="*/ 212 w 287"/>
                  <a:gd name="T9" fmla="*/ 188 h 265"/>
                  <a:gd name="T10" fmla="*/ 212 w 287"/>
                  <a:gd name="T11" fmla="*/ 188 h 265"/>
                  <a:gd name="T12" fmla="*/ 195 w 287"/>
                  <a:gd name="T13" fmla="*/ 217 h 265"/>
                  <a:gd name="T14" fmla="*/ 195 w 287"/>
                  <a:gd name="T15" fmla="*/ 217 h 265"/>
                  <a:gd name="T16" fmla="*/ 191 w 287"/>
                  <a:gd name="T17" fmla="*/ 221 h 265"/>
                  <a:gd name="T18" fmla="*/ 268 w 287"/>
                  <a:gd name="T19" fmla="*/ 253 h 265"/>
                  <a:gd name="T20" fmla="*/ 268 w 287"/>
                  <a:gd name="T21" fmla="*/ 253 h 265"/>
                  <a:gd name="T22" fmla="*/ 22 w 287"/>
                  <a:gd name="T23" fmla="*/ 262 h 265"/>
                  <a:gd name="T24" fmla="*/ 22 w 287"/>
                  <a:gd name="T25" fmla="*/ 262 h 265"/>
                  <a:gd name="T26" fmla="*/ 9 w 287"/>
                  <a:gd name="T27" fmla="*/ 239 h 265"/>
                  <a:gd name="T28" fmla="*/ 9 w 287"/>
                  <a:gd name="T29" fmla="*/ 239 h 265"/>
                  <a:gd name="T30" fmla="*/ 97 w 287"/>
                  <a:gd name="T31" fmla="*/ 103 h 265"/>
                  <a:gd name="T32" fmla="*/ 97 w 287"/>
                  <a:gd name="T33" fmla="*/ 103 h 265"/>
                  <a:gd name="T34" fmla="*/ 116 w 287"/>
                  <a:gd name="T35" fmla="*/ 111 h 265"/>
                  <a:gd name="T36" fmla="*/ 116 w 287"/>
                  <a:gd name="T37" fmla="*/ 111 h 265"/>
                  <a:gd name="T38" fmla="*/ 49 w 287"/>
                  <a:gd name="T39" fmla="*/ 229 h 265"/>
                  <a:gd name="T40" fmla="*/ 49 w 287"/>
                  <a:gd name="T41" fmla="*/ 229 h 265"/>
                  <a:gd name="T42" fmla="*/ 181 w 287"/>
                  <a:gd name="T43" fmla="*/ 221 h 265"/>
                  <a:gd name="T44" fmla="*/ 181 w 287"/>
                  <a:gd name="T45" fmla="*/ 221 h 265"/>
                  <a:gd name="T46" fmla="*/ 177 w 287"/>
                  <a:gd name="T47" fmla="*/ 205 h 265"/>
                  <a:gd name="T48" fmla="*/ 177 w 287"/>
                  <a:gd name="T49" fmla="*/ 205 h 265"/>
                  <a:gd name="T50" fmla="*/ 199 w 287"/>
                  <a:gd name="T51" fmla="*/ 170 h 265"/>
                  <a:gd name="T52" fmla="*/ 199 w 287"/>
                  <a:gd name="T53" fmla="*/ 170 h 265"/>
                  <a:gd name="T54" fmla="*/ 182 w 287"/>
                  <a:gd name="T55" fmla="*/ 145 h 265"/>
                  <a:gd name="T56" fmla="*/ 182 w 287"/>
                  <a:gd name="T57" fmla="*/ 145 h 265"/>
                  <a:gd name="T58" fmla="*/ 161 w 287"/>
                  <a:gd name="T59" fmla="*/ 185 h 265"/>
                  <a:gd name="T60" fmla="*/ 161 w 287"/>
                  <a:gd name="T61" fmla="*/ 185 h 265"/>
                  <a:gd name="T62" fmla="*/ 144 w 287"/>
                  <a:gd name="T63" fmla="*/ 176 h 265"/>
                  <a:gd name="T64" fmla="*/ 144 w 287"/>
                  <a:gd name="T65" fmla="*/ 176 h 265"/>
                  <a:gd name="T66" fmla="*/ 170 w 287"/>
                  <a:gd name="T67" fmla="*/ 128 h 265"/>
                  <a:gd name="T68" fmla="*/ 170 w 287"/>
                  <a:gd name="T69" fmla="*/ 128 h 265"/>
                  <a:gd name="T70" fmla="*/ 166 w 287"/>
                  <a:gd name="T71" fmla="*/ 120 h 265"/>
                  <a:gd name="T72" fmla="*/ 166 w 287"/>
                  <a:gd name="T73" fmla="*/ 120 h 265"/>
                  <a:gd name="T74" fmla="*/ 141 w 287"/>
                  <a:gd name="T75" fmla="*/ 146 h 265"/>
                  <a:gd name="T76" fmla="*/ 141 w 287"/>
                  <a:gd name="T77" fmla="*/ 146 h 265"/>
                  <a:gd name="T78" fmla="*/ 128 w 287"/>
                  <a:gd name="T79" fmla="*/ 132 h 265"/>
                  <a:gd name="T80" fmla="*/ 128 w 287"/>
                  <a:gd name="T81" fmla="*/ 132 h 265"/>
                  <a:gd name="T82" fmla="*/ 157 w 287"/>
                  <a:gd name="T83" fmla="*/ 104 h 265"/>
                  <a:gd name="T84" fmla="*/ 157 w 287"/>
                  <a:gd name="T85" fmla="*/ 104 h 265"/>
                  <a:gd name="T86" fmla="*/ 120 w 287"/>
                  <a:gd name="T87" fmla="*/ 36 h 265"/>
                  <a:gd name="T88" fmla="*/ 120 w 287"/>
                  <a:gd name="T89" fmla="*/ 36 h 265"/>
                  <a:gd name="T90" fmla="*/ 149 w 287"/>
                  <a:gd name="T91" fmla="*/ 19 h 265"/>
                  <a:gd name="T92" fmla="*/ 149 w 287"/>
                  <a:gd name="T93" fmla="*/ 19 h 265"/>
                  <a:gd name="T94" fmla="*/ 214 w 287"/>
                  <a:gd name="T95" fmla="*/ 125 h 265"/>
                  <a:gd name="T96" fmla="*/ 214 w 287"/>
                  <a:gd name="T97" fmla="*/ 125 h 265"/>
                  <a:gd name="T98" fmla="*/ 281 w 287"/>
                  <a:gd name="T99" fmla="*/ 230 h 265"/>
                  <a:gd name="T100" fmla="*/ 281 w 287"/>
                  <a:gd name="T101" fmla="*/ 230 h 265"/>
                  <a:gd name="T102" fmla="*/ 268 w 287"/>
                  <a:gd name="T103" fmla="*/ 253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7" h="265">
                    <a:moveTo>
                      <a:pt x="191" y="221"/>
                    </a:moveTo>
                    <a:lnTo>
                      <a:pt x="191" y="221"/>
                    </a:lnTo>
                    <a:cubicBezTo>
                      <a:pt x="207" y="221"/>
                      <a:pt x="222" y="221"/>
                      <a:pt x="236" y="222"/>
                    </a:cubicBezTo>
                    <a:lnTo>
                      <a:pt x="236" y="222"/>
                    </a:lnTo>
                    <a:cubicBezTo>
                      <a:pt x="229" y="210"/>
                      <a:pt x="220" y="200"/>
                      <a:pt x="212" y="188"/>
                    </a:cubicBezTo>
                    <a:lnTo>
                      <a:pt x="212" y="188"/>
                    </a:lnTo>
                    <a:cubicBezTo>
                      <a:pt x="208" y="199"/>
                      <a:pt x="203" y="208"/>
                      <a:pt x="195" y="217"/>
                    </a:cubicBezTo>
                    <a:lnTo>
                      <a:pt x="195" y="217"/>
                    </a:lnTo>
                    <a:cubicBezTo>
                      <a:pt x="194" y="218"/>
                      <a:pt x="194" y="221"/>
                      <a:pt x="191" y="221"/>
                    </a:cubicBezTo>
                    <a:close/>
                    <a:moveTo>
                      <a:pt x="268" y="253"/>
                    </a:moveTo>
                    <a:lnTo>
                      <a:pt x="268" y="253"/>
                    </a:lnTo>
                    <a:cubicBezTo>
                      <a:pt x="185" y="249"/>
                      <a:pt x="103" y="245"/>
                      <a:pt x="22" y="262"/>
                    </a:cubicBezTo>
                    <a:lnTo>
                      <a:pt x="22" y="262"/>
                    </a:lnTo>
                    <a:cubicBezTo>
                      <a:pt x="9" y="264"/>
                      <a:pt x="0" y="250"/>
                      <a:pt x="9" y="239"/>
                    </a:cubicBezTo>
                    <a:lnTo>
                      <a:pt x="9" y="239"/>
                    </a:lnTo>
                    <a:cubicBezTo>
                      <a:pt x="47" y="200"/>
                      <a:pt x="74" y="153"/>
                      <a:pt x="97" y="103"/>
                    </a:cubicBezTo>
                    <a:lnTo>
                      <a:pt x="97" y="103"/>
                    </a:lnTo>
                    <a:cubicBezTo>
                      <a:pt x="101" y="91"/>
                      <a:pt x="120" y="99"/>
                      <a:pt x="116" y="111"/>
                    </a:cubicBezTo>
                    <a:lnTo>
                      <a:pt x="116" y="111"/>
                    </a:lnTo>
                    <a:cubicBezTo>
                      <a:pt x="98" y="153"/>
                      <a:pt x="76" y="192"/>
                      <a:pt x="49" y="229"/>
                    </a:cubicBezTo>
                    <a:lnTo>
                      <a:pt x="49" y="229"/>
                    </a:lnTo>
                    <a:cubicBezTo>
                      <a:pt x="93" y="222"/>
                      <a:pt x="137" y="221"/>
                      <a:pt x="181" y="221"/>
                    </a:cubicBezTo>
                    <a:lnTo>
                      <a:pt x="181" y="221"/>
                    </a:lnTo>
                    <a:cubicBezTo>
                      <a:pt x="174" y="218"/>
                      <a:pt x="172" y="212"/>
                      <a:pt x="177" y="205"/>
                    </a:cubicBezTo>
                    <a:lnTo>
                      <a:pt x="177" y="205"/>
                    </a:lnTo>
                    <a:cubicBezTo>
                      <a:pt x="185" y="195"/>
                      <a:pt x="193" y="183"/>
                      <a:pt x="199" y="170"/>
                    </a:cubicBezTo>
                    <a:lnTo>
                      <a:pt x="199" y="170"/>
                    </a:lnTo>
                    <a:cubicBezTo>
                      <a:pt x="194" y="161"/>
                      <a:pt x="187" y="153"/>
                      <a:pt x="182" y="145"/>
                    </a:cubicBezTo>
                    <a:lnTo>
                      <a:pt x="182" y="145"/>
                    </a:lnTo>
                    <a:cubicBezTo>
                      <a:pt x="174" y="158"/>
                      <a:pt x="168" y="172"/>
                      <a:pt x="161" y="185"/>
                    </a:cubicBezTo>
                    <a:lnTo>
                      <a:pt x="161" y="185"/>
                    </a:lnTo>
                    <a:cubicBezTo>
                      <a:pt x="155" y="197"/>
                      <a:pt x="140" y="187"/>
                      <a:pt x="144" y="176"/>
                    </a:cubicBezTo>
                    <a:lnTo>
                      <a:pt x="144" y="176"/>
                    </a:lnTo>
                    <a:cubicBezTo>
                      <a:pt x="152" y="159"/>
                      <a:pt x="161" y="143"/>
                      <a:pt x="170" y="128"/>
                    </a:cubicBezTo>
                    <a:lnTo>
                      <a:pt x="170" y="128"/>
                    </a:lnTo>
                    <a:cubicBezTo>
                      <a:pt x="169" y="125"/>
                      <a:pt x="168" y="122"/>
                      <a:pt x="166" y="120"/>
                    </a:cubicBezTo>
                    <a:lnTo>
                      <a:pt x="166" y="120"/>
                    </a:lnTo>
                    <a:cubicBezTo>
                      <a:pt x="159" y="129"/>
                      <a:pt x="151" y="138"/>
                      <a:pt x="141" y="146"/>
                    </a:cubicBezTo>
                    <a:lnTo>
                      <a:pt x="141" y="146"/>
                    </a:lnTo>
                    <a:cubicBezTo>
                      <a:pt x="132" y="154"/>
                      <a:pt x="118" y="140"/>
                      <a:pt x="128" y="132"/>
                    </a:cubicBezTo>
                    <a:lnTo>
                      <a:pt x="128" y="132"/>
                    </a:lnTo>
                    <a:cubicBezTo>
                      <a:pt x="139" y="124"/>
                      <a:pt x="148" y="115"/>
                      <a:pt x="157" y="104"/>
                    </a:cubicBezTo>
                    <a:lnTo>
                      <a:pt x="157" y="104"/>
                    </a:lnTo>
                    <a:cubicBezTo>
                      <a:pt x="144" y="82"/>
                      <a:pt x="132" y="59"/>
                      <a:pt x="120" y="36"/>
                    </a:cubicBezTo>
                    <a:lnTo>
                      <a:pt x="120" y="36"/>
                    </a:lnTo>
                    <a:cubicBezTo>
                      <a:pt x="111" y="16"/>
                      <a:pt x="137" y="0"/>
                      <a:pt x="149" y="19"/>
                    </a:cubicBezTo>
                    <a:lnTo>
                      <a:pt x="149" y="19"/>
                    </a:lnTo>
                    <a:cubicBezTo>
                      <a:pt x="173" y="53"/>
                      <a:pt x="193" y="90"/>
                      <a:pt x="214" y="125"/>
                    </a:cubicBezTo>
                    <a:lnTo>
                      <a:pt x="214" y="125"/>
                    </a:lnTo>
                    <a:cubicBezTo>
                      <a:pt x="236" y="161"/>
                      <a:pt x="258" y="195"/>
                      <a:pt x="281" y="230"/>
                    </a:cubicBezTo>
                    <a:lnTo>
                      <a:pt x="281" y="230"/>
                    </a:lnTo>
                    <a:cubicBezTo>
                      <a:pt x="286" y="239"/>
                      <a:pt x="278" y="253"/>
                      <a:pt x="268" y="253"/>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30" name="Freeform 370">
                <a:extLst>
                  <a:ext uri="{FF2B5EF4-FFF2-40B4-BE49-F238E27FC236}">
                    <a16:creationId xmlns:a16="http://schemas.microsoft.com/office/drawing/2014/main" id="{1069B1F9-5EED-F446-86C8-F528B4A373A8}"/>
                  </a:ext>
                </a:extLst>
              </p:cNvPr>
              <p:cNvSpPr>
                <a:spLocks noChangeArrowheads="1"/>
              </p:cNvSpPr>
              <p:nvPr/>
            </p:nvSpPr>
            <p:spPr bwMode="auto">
              <a:xfrm rot="5400000">
                <a:off x="127631" y="5549179"/>
                <a:ext cx="120640" cy="136515"/>
              </a:xfrm>
              <a:custGeom>
                <a:avLst/>
                <a:gdLst>
                  <a:gd name="T0" fmla="*/ 78 w 256"/>
                  <a:gd name="T1" fmla="*/ 76 h 291"/>
                  <a:gd name="T2" fmla="*/ 78 w 256"/>
                  <a:gd name="T3" fmla="*/ 76 h 291"/>
                  <a:gd name="T4" fmla="*/ 42 w 256"/>
                  <a:gd name="T5" fmla="*/ 50 h 291"/>
                  <a:gd name="T6" fmla="*/ 42 w 256"/>
                  <a:gd name="T7" fmla="*/ 50 h 291"/>
                  <a:gd name="T8" fmla="*/ 43 w 256"/>
                  <a:gd name="T9" fmla="*/ 90 h 291"/>
                  <a:gd name="T10" fmla="*/ 43 w 256"/>
                  <a:gd name="T11" fmla="*/ 90 h 291"/>
                  <a:gd name="T12" fmla="*/ 73 w 256"/>
                  <a:gd name="T13" fmla="*/ 76 h 291"/>
                  <a:gd name="T14" fmla="*/ 73 w 256"/>
                  <a:gd name="T15" fmla="*/ 76 h 291"/>
                  <a:gd name="T16" fmla="*/ 78 w 256"/>
                  <a:gd name="T17" fmla="*/ 76 h 291"/>
                  <a:gd name="T18" fmla="*/ 34 w 256"/>
                  <a:gd name="T19" fmla="*/ 8 h 291"/>
                  <a:gd name="T20" fmla="*/ 34 w 256"/>
                  <a:gd name="T21" fmla="*/ 8 h 291"/>
                  <a:gd name="T22" fmla="*/ 243 w 256"/>
                  <a:gd name="T23" fmla="*/ 138 h 291"/>
                  <a:gd name="T24" fmla="*/ 243 w 256"/>
                  <a:gd name="T25" fmla="*/ 138 h 291"/>
                  <a:gd name="T26" fmla="*/ 240 w 256"/>
                  <a:gd name="T27" fmla="*/ 163 h 291"/>
                  <a:gd name="T28" fmla="*/ 240 w 256"/>
                  <a:gd name="T29" fmla="*/ 163 h 291"/>
                  <a:gd name="T30" fmla="*/ 90 w 256"/>
                  <a:gd name="T31" fmla="*/ 228 h 291"/>
                  <a:gd name="T32" fmla="*/ 90 w 256"/>
                  <a:gd name="T33" fmla="*/ 228 h 291"/>
                  <a:gd name="T34" fmla="*/ 78 w 256"/>
                  <a:gd name="T35" fmla="*/ 210 h 291"/>
                  <a:gd name="T36" fmla="*/ 78 w 256"/>
                  <a:gd name="T37" fmla="*/ 210 h 291"/>
                  <a:gd name="T38" fmla="*/ 201 w 256"/>
                  <a:gd name="T39" fmla="*/ 149 h 291"/>
                  <a:gd name="T40" fmla="*/ 201 w 256"/>
                  <a:gd name="T41" fmla="*/ 149 h 291"/>
                  <a:gd name="T42" fmla="*/ 88 w 256"/>
                  <a:gd name="T43" fmla="*/ 82 h 291"/>
                  <a:gd name="T44" fmla="*/ 88 w 256"/>
                  <a:gd name="T45" fmla="*/ 82 h 291"/>
                  <a:gd name="T46" fmla="*/ 82 w 256"/>
                  <a:gd name="T47" fmla="*/ 97 h 291"/>
                  <a:gd name="T48" fmla="*/ 82 w 256"/>
                  <a:gd name="T49" fmla="*/ 97 h 291"/>
                  <a:gd name="T50" fmla="*/ 43 w 256"/>
                  <a:gd name="T51" fmla="*/ 115 h 291"/>
                  <a:gd name="T52" fmla="*/ 43 w 256"/>
                  <a:gd name="T53" fmla="*/ 115 h 291"/>
                  <a:gd name="T54" fmla="*/ 43 w 256"/>
                  <a:gd name="T55" fmla="*/ 143 h 291"/>
                  <a:gd name="T56" fmla="*/ 43 w 256"/>
                  <a:gd name="T57" fmla="*/ 143 h 291"/>
                  <a:gd name="T58" fmla="*/ 84 w 256"/>
                  <a:gd name="T59" fmla="*/ 122 h 291"/>
                  <a:gd name="T60" fmla="*/ 84 w 256"/>
                  <a:gd name="T61" fmla="*/ 122 h 291"/>
                  <a:gd name="T62" fmla="*/ 93 w 256"/>
                  <a:gd name="T63" fmla="*/ 140 h 291"/>
                  <a:gd name="T64" fmla="*/ 93 w 256"/>
                  <a:gd name="T65" fmla="*/ 140 h 291"/>
                  <a:gd name="T66" fmla="*/ 43 w 256"/>
                  <a:gd name="T67" fmla="*/ 164 h 291"/>
                  <a:gd name="T68" fmla="*/ 43 w 256"/>
                  <a:gd name="T69" fmla="*/ 164 h 291"/>
                  <a:gd name="T70" fmla="*/ 43 w 256"/>
                  <a:gd name="T71" fmla="*/ 173 h 291"/>
                  <a:gd name="T72" fmla="*/ 43 w 256"/>
                  <a:gd name="T73" fmla="*/ 173 h 291"/>
                  <a:gd name="T74" fmla="*/ 78 w 256"/>
                  <a:gd name="T75" fmla="*/ 167 h 291"/>
                  <a:gd name="T76" fmla="*/ 78 w 256"/>
                  <a:gd name="T77" fmla="*/ 167 h 291"/>
                  <a:gd name="T78" fmla="*/ 82 w 256"/>
                  <a:gd name="T79" fmla="*/ 185 h 291"/>
                  <a:gd name="T80" fmla="*/ 82 w 256"/>
                  <a:gd name="T81" fmla="*/ 185 h 291"/>
                  <a:gd name="T82" fmla="*/ 42 w 256"/>
                  <a:gd name="T83" fmla="*/ 192 h 291"/>
                  <a:gd name="T84" fmla="*/ 42 w 256"/>
                  <a:gd name="T85" fmla="*/ 192 h 291"/>
                  <a:gd name="T86" fmla="*/ 34 w 256"/>
                  <a:gd name="T87" fmla="*/ 269 h 291"/>
                  <a:gd name="T88" fmla="*/ 34 w 256"/>
                  <a:gd name="T89" fmla="*/ 269 h 291"/>
                  <a:gd name="T90" fmla="*/ 0 w 256"/>
                  <a:gd name="T91" fmla="*/ 266 h 291"/>
                  <a:gd name="T92" fmla="*/ 0 w 256"/>
                  <a:gd name="T93" fmla="*/ 266 h 291"/>
                  <a:gd name="T94" fmla="*/ 6 w 256"/>
                  <a:gd name="T95" fmla="*/ 142 h 291"/>
                  <a:gd name="T96" fmla="*/ 6 w 256"/>
                  <a:gd name="T97" fmla="*/ 142 h 291"/>
                  <a:gd name="T98" fmla="*/ 11 w 256"/>
                  <a:gd name="T99" fmla="*/ 18 h 291"/>
                  <a:gd name="T100" fmla="*/ 11 w 256"/>
                  <a:gd name="T101" fmla="*/ 18 h 291"/>
                  <a:gd name="T102" fmla="*/ 34 w 256"/>
                  <a:gd name="T103" fmla="*/ 8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6" h="291">
                    <a:moveTo>
                      <a:pt x="78" y="76"/>
                    </a:moveTo>
                    <a:lnTo>
                      <a:pt x="78" y="76"/>
                    </a:lnTo>
                    <a:cubicBezTo>
                      <a:pt x="67" y="67"/>
                      <a:pt x="55" y="59"/>
                      <a:pt x="42" y="50"/>
                    </a:cubicBezTo>
                    <a:lnTo>
                      <a:pt x="42" y="50"/>
                    </a:lnTo>
                    <a:cubicBezTo>
                      <a:pt x="43" y="63"/>
                      <a:pt x="43" y="77"/>
                      <a:pt x="43" y="90"/>
                    </a:cubicBezTo>
                    <a:lnTo>
                      <a:pt x="43" y="90"/>
                    </a:lnTo>
                    <a:cubicBezTo>
                      <a:pt x="52" y="85"/>
                      <a:pt x="63" y="80"/>
                      <a:pt x="73" y="76"/>
                    </a:cubicBezTo>
                    <a:lnTo>
                      <a:pt x="73" y="76"/>
                    </a:lnTo>
                    <a:cubicBezTo>
                      <a:pt x="74" y="76"/>
                      <a:pt x="77" y="76"/>
                      <a:pt x="78" y="76"/>
                    </a:cubicBezTo>
                    <a:close/>
                    <a:moveTo>
                      <a:pt x="34" y="8"/>
                    </a:moveTo>
                    <a:lnTo>
                      <a:pt x="34" y="8"/>
                    </a:lnTo>
                    <a:cubicBezTo>
                      <a:pt x="99" y="57"/>
                      <a:pt x="165" y="105"/>
                      <a:pt x="243" y="138"/>
                    </a:cubicBezTo>
                    <a:lnTo>
                      <a:pt x="243" y="138"/>
                    </a:lnTo>
                    <a:cubicBezTo>
                      <a:pt x="255" y="142"/>
                      <a:pt x="253" y="160"/>
                      <a:pt x="240" y="163"/>
                    </a:cubicBezTo>
                    <a:lnTo>
                      <a:pt x="240" y="163"/>
                    </a:lnTo>
                    <a:cubicBezTo>
                      <a:pt x="188" y="176"/>
                      <a:pt x="136" y="198"/>
                      <a:pt x="90" y="228"/>
                    </a:cubicBezTo>
                    <a:lnTo>
                      <a:pt x="90" y="228"/>
                    </a:lnTo>
                    <a:cubicBezTo>
                      <a:pt x="81" y="235"/>
                      <a:pt x="69" y="216"/>
                      <a:pt x="78" y="210"/>
                    </a:cubicBezTo>
                    <a:lnTo>
                      <a:pt x="78" y="210"/>
                    </a:lnTo>
                    <a:cubicBezTo>
                      <a:pt x="118" y="185"/>
                      <a:pt x="157" y="164"/>
                      <a:pt x="201" y="149"/>
                    </a:cubicBezTo>
                    <a:lnTo>
                      <a:pt x="201" y="149"/>
                    </a:lnTo>
                    <a:cubicBezTo>
                      <a:pt x="161" y="130"/>
                      <a:pt x="123" y="107"/>
                      <a:pt x="88" y="82"/>
                    </a:cubicBezTo>
                    <a:lnTo>
                      <a:pt x="88" y="82"/>
                    </a:lnTo>
                    <a:cubicBezTo>
                      <a:pt x="90" y="88"/>
                      <a:pt x="90" y="94"/>
                      <a:pt x="82" y="97"/>
                    </a:cubicBezTo>
                    <a:lnTo>
                      <a:pt x="82" y="97"/>
                    </a:lnTo>
                    <a:cubicBezTo>
                      <a:pt x="69" y="101"/>
                      <a:pt x="56" y="107"/>
                      <a:pt x="43" y="115"/>
                    </a:cubicBezTo>
                    <a:lnTo>
                      <a:pt x="43" y="115"/>
                    </a:lnTo>
                    <a:cubicBezTo>
                      <a:pt x="44" y="125"/>
                      <a:pt x="43" y="135"/>
                      <a:pt x="43" y="143"/>
                    </a:cubicBezTo>
                    <a:lnTo>
                      <a:pt x="43" y="143"/>
                    </a:lnTo>
                    <a:cubicBezTo>
                      <a:pt x="57" y="136"/>
                      <a:pt x="71" y="130"/>
                      <a:pt x="84" y="122"/>
                    </a:cubicBezTo>
                    <a:lnTo>
                      <a:pt x="84" y="122"/>
                    </a:lnTo>
                    <a:cubicBezTo>
                      <a:pt x="96" y="115"/>
                      <a:pt x="103" y="132"/>
                      <a:pt x="93" y="140"/>
                    </a:cubicBezTo>
                    <a:lnTo>
                      <a:pt x="93" y="140"/>
                    </a:lnTo>
                    <a:cubicBezTo>
                      <a:pt x="77" y="149"/>
                      <a:pt x="60" y="157"/>
                      <a:pt x="43" y="164"/>
                    </a:cubicBezTo>
                    <a:lnTo>
                      <a:pt x="43" y="164"/>
                    </a:lnTo>
                    <a:cubicBezTo>
                      <a:pt x="43" y="168"/>
                      <a:pt x="43" y="170"/>
                      <a:pt x="43" y="173"/>
                    </a:cubicBezTo>
                    <a:lnTo>
                      <a:pt x="43" y="173"/>
                    </a:lnTo>
                    <a:cubicBezTo>
                      <a:pt x="55" y="169"/>
                      <a:pt x="67" y="168"/>
                      <a:pt x="78" y="167"/>
                    </a:cubicBezTo>
                    <a:lnTo>
                      <a:pt x="78" y="167"/>
                    </a:lnTo>
                    <a:cubicBezTo>
                      <a:pt x="90" y="165"/>
                      <a:pt x="94" y="184"/>
                      <a:pt x="82" y="185"/>
                    </a:cubicBezTo>
                    <a:lnTo>
                      <a:pt x="82" y="185"/>
                    </a:lnTo>
                    <a:cubicBezTo>
                      <a:pt x="68" y="186"/>
                      <a:pt x="55" y="189"/>
                      <a:pt x="42" y="192"/>
                    </a:cubicBezTo>
                    <a:lnTo>
                      <a:pt x="42" y="192"/>
                    </a:lnTo>
                    <a:cubicBezTo>
                      <a:pt x="40" y="218"/>
                      <a:pt x="38" y="244"/>
                      <a:pt x="34" y="269"/>
                    </a:cubicBezTo>
                    <a:lnTo>
                      <a:pt x="34" y="269"/>
                    </a:lnTo>
                    <a:cubicBezTo>
                      <a:pt x="30" y="290"/>
                      <a:pt x="0" y="289"/>
                      <a:pt x="0" y="266"/>
                    </a:cubicBezTo>
                    <a:lnTo>
                      <a:pt x="0" y="266"/>
                    </a:lnTo>
                    <a:cubicBezTo>
                      <a:pt x="1" y="226"/>
                      <a:pt x="4" y="184"/>
                      <a:pt x="6" y="142"/>
                    </a:cubicBezTo>
                    <a:lnTo>
                      <a:pt x="6" y="142"/>
                    </a:lnTo>
                    <a:cubicBezTo>
                      <a:pt x="7" y="101"/>
                      <a:pt x="9" y="59"/>
                      <a:pt x="11" y="18"/>
                    </a:cubicBezTo>
                    <a:lnTo>
                      <a:pt x="11" y="18"/>
                    </a:lnTo>
                    <a:cubicBezTo>
                      <a:pt x="11" y="8"/>
                      <a:pt x="25" y="0"/>
                      <a:pt x="34" y="8"/>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31" name="Freeform 371">
                <a:extLst>
                  <a:ext uri="{FF2B5EF4-FFF2-40B4-BE49-F238E27FC236}">
                    <a16:creationId xmlns:a16="http://schemas.microsoft.com/office/drawing/2014/main" id="{CE359EFF-3B3B-DA43-BAFF-083C20A68078}"/>
                  </a:ext>
                </a:extLst>
              </p:cNvPr>
              <p:cNvSpPr>
                <a:spLocks noChangeArrowheads="1"/>
              </p:cNvSpPr>
              <p:nvPr/>
            </p:nvSpPr>
            <p:spPr bwMode="auto">
              <a:xfrm rot="5400000">
                <a:off x="120487" y="5327742"/>
                <a:ext cx="134927" cy="123816"/>
              </a:xfrm>
              <a:custGeom>
                <a:avLst/>
                <a:gdLst>
                  <a:gd name="T0" fmla="*/ 95 w 287"/>
                  <a:gd name="T1" fmla="*/ 46 h 266"/>
                  <a:gd name="T2" fmla="*/ 95 w 287"/>
                  <a:gd name="T3" fmla="*/ 46 h 266"/>
                  <a:gd name="T4" fmla="*/ 50 w 287"/>
                  <a:gd name="T5" fmla="*/ 44 h 266"/>
                  <a:gd name="T6" fmla="*/ 50 w 287"/>
                  <a:gd name="T7" fmla="*/ 44 h 266"/>
                  <a:gd name="T8" fmla="*/ 75 w 287"/>
                  <a:gd name="T9" fmla="*/ 79 h 266"/>
                  <a:gd name="T10" fmla="*/ 75 w 287"/>
                  <a:gd name="T11" fmla="*/ 79 h 266"/>
                  <a:gd name="T12" fmla="*/ 91 w 287"/>
                  <a:gd name="T13" fmla="*/ 50 h 266"/>
                  <a:gd name="T14" fmla="*/ 91 w 287"/>
                  <a:gd name="T15" fmla="*/ 50 h 266"/>
                  <a:gd name="T16" fmla="*/ 95 w 287"/>
                  <a:gd name="T17" fmla="*/ 46 h 266"/>
                  <a:gd name="T18" fmla="*/ 18 w 287"/>
                  <a:gd name="T19" fmla="*/ 14 h 266"/>
                  <a:gd name="T20" fmla="*/ 18 w 287"/>
                  <a:gd name="T21" fmla="*/ 14 h 266"/>
                  <a:gd name="T22" fmla="*/ 264 w 287"/>
                  <a:gd name="T23" fmla="*/ 1 h 266"/>
                  <a:gd name="T24" fmla="*/ 264 w 287"/>
                  <a:gd name="T25" fmla="*/ 1 h 266"/>
                  <a:gd name="T26" fmla="*/ 277 w 287"/>
                  <a:gd name="T27" fmla="*/ 23 h 266"/>
                  <a:gd name="T28" fmla="*/ 277 w 287"/>
                  <a:gd name="T29" fmla="*/ 23 h 266"/>
                  <a:gd name="T30" fmla="*/ 193 w 287"/>
                  <a:gd name="T31" fmla="*/ 163 h 266"/>
                  <a:gd name="T32" fmla="*/ 193 w 287"/>
                  <a:gd name="T33" fmla="*/ 163 h 266"/>
                  <a:gd name="T34" fmla="*/ 172 w 287"/>
                  <a:gd name="T35" fmla="*/ 155 h 266"/>
                  <a:gd name="T36" fmla="*/ 172 w 287"/>
                  <a:gd name="T37" fmla="*/ 155 h 266"/>
                  <a:gd name="T38" fmla="*/ 236 w 287"/>
                  <a:gd name="T39" fmla="*/ 35 h 266"/>
                  <a:gd name="T40" fmla="*/ 236 w 287"/>
                  <a:gd name="T41" fmla="*/ 35 h 266"/>
                  <a:gd name="T42" fmla="*/ 105 w 287"/>
                  <a:gd name="T43" fmla="*/ 46 h 266"/>
                  <a:gd name="T44" fmla="*/ 105 w 287"/>
                  <a:gd name="T45" fmla="*/ 46 h 266"/>
                  <a:gd name="T46" fmla="*/ 110 w 287"/>
                  <a:gd name="T47" fmla="*/ 60 h 266"/>
                  <a:gd name="T48" fmla="*/ 110 w 287"/>
                  <a:gd name="T49" fmla="*/ 60 h 266"/>
                  <a:gd name="T50" fmla="*/ 89 w 287"/>
                  <a:gd name="T51" fmla="*/ 97 h 266"/>
                  <a:gd name="T52" fmla="*/ 89 w 287"/>
                  <a:gd name="T53" fmla="*/ 97 h 266"/>
                  <a:gd name="T54" fmla="*/ 105 w 287"/>
                  <a:gd name="T55" fmla="*/ 122 h 266"/>
                  <a:gd name="T56" fmla="*/ 105 w 287"/>
                  <a:gd name="T57" fmla="*/ 122 h 266"/>
                  <a:gd name="T58" fmla="*/ 126 w 287"/>
                  <a:gd name="T59" fmla="*/ 80 h 266"/>
                  <a:gd name="T60" fmla="*/ 126 w 287"/>
                  <a:gd name="T61" fmla="*/ 80 h 266"/>
                  <a:gd name="T62" fmla="*/ 143 w 287"/>
                  <a:gd name="T63" fmla="*/ 89 h 266"/>
                  <a:gd name="T64" fmla="*/ 143 w 287"/>
                  <a:gd name="T65" fmla="*/ 89 h 266"/>
                  <a:gd name="T66" fmla="*/ 117 w 287"/>
                  <a:gd name="T67" fmla="*/ 139 h 266"/>
                  <a:gd name="T68" fmla="*/ 117 w 287"/>
                  <a:gd name="T69" fmla="*/ 139 h 266"/>
                  <a:gd name="T70" fmla="*/ 121 w 287"/>
                  <a:gd name="T71" fmla="*/ 146 h 266"/>
                  <a:gd name="T72" fmla="*/ 121 w 287"/>
                  <a:gd name="T73" fmla="*/ 146 h 266"/>
                  <a:gd name="T74" fmla="*/ 147 w 287"/>
                  <a:gd name="T75" fmla="*/ 119 h 266"/>
                  <a:gd name="T76" fmla="*/ 147 w 287"/>
                  <a:gd name="T77" fmla="*/ 119 h 266"/>
                  <a:gd name="T78" fmla="*/ 160 w 287"/>
                  <a:gd name="T79" fmla="*/ 133 h 266"/>
                  <a:gd name="T80" fmla="*/ 160 w 287"/>
                  <a:gd name="T81" fmla="*/ 133 h 266"/>
                  <a:gd name="T82" fmla="*/ 131 w 287"/>
                  <a:gd name="T83" fmla="*/ 161 h 266"/>
                  <a:gd name="T84" fmla="*/ 131 w 287"/>
                  <a:gd name="T85" fmla="*/ 161 h 266"/>
                  <a:gd name="T86" fmla="*/ 169 w 287"/>
                  <a:gd name="T87" fmla="*/ 230 h 266"/>
                  <a:gd name="T88" fmla="*/ 169 w 287"/>
                  <a:gd name="T89" fmla="*/ 230 h 266"/>
                  <a:gd name="T90" fmla="*/ 140 w 287"/>
                  <a:gd name="T91" fmla="*/ 247 h 266"/>
                  <a:gd name="T92" fmla="*/ 140 w 287"/>
                  <a:gd name="T93" fmla="*/ 247 h 266"/>
                  <a:gd name="T94" fmla="*/ 73 w 287"/>
                  <a:gd name="T95" fmla="*/ 142 h 266"/>
                  <a:gd name="T96" fmla="*/ 73 w 287"/>
                  <a:gd name="T97" fmla="*/ 142 h 266"/>
                  <a:gd name="T98" fmla="*/ 6 w 287"/>
                  <a:gd name="T99" fmla="*/ 37 h 266"/>
                  <a:gd name="T100" fmla="*/ 6 w 287"/>
                  <a:gd name="T101" fmla="*/ 37 h 266"/>
                  <a:gd name="T102" fmla="*/ 18 w 287"/>
                  <a:gd name="T103" fmla="*/ 14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7" h="266">
                    <a:moveTo>
                      <a:pt x="95" y="46"/>
                    </a:moveTo>
                    <a:lnTo>
                      <a:pt x="95" y="46"/>
                    </a:lnTo>
                    <a:cubicBezTo>
                      <a:pt x="80" y="46"/>
                      <a:pt x="64" y="46"/>
                      <a:pt x="50" y="44"/>
                    </a:cubicBezTo>
                    <a:lnTo>
                      <a:pt x="50" y="44"/>
                    </a:lnTo>
                    <a:cubicBezTo>
                      <a:pt x="58" y="56"/>
                      <a:pt x="67" y="67"/>
                      <a:pt x="75" y="79"/>
                    </a:cubicBezTo>
                    <a:lnTo>
                      <a:pt x="75" y="79"/>
                    </a:lnTo>
                    <a:cubicBezTo>
                      <a:pt x="79" y="68"/>
                      <a:pt x="84" y="59"/>
                      <a:pt x="91" y="50"/>
                    </a:cubicBezTo>
                    <a:lnTo>
                      <a:pt x="91" y="50"/>
                    </a:lnTo>
                    <a:cubicBezTo>
                      <a:pt x="92" y="48"/>
                      <a:pt x="93" y="46"/>
                      <a:pt x="95" y="46"/>
                    </a:cubicBezTo>
                    <a:close/>
                    <a:moveTo>
                      <a:pt x="18" y="14"/>
                    </a:moveTo>
                    <a:lnTo>
                      <a:pt x="18" y="14"/>
                    </a:lnTo>
                    <a:cubicBezTo>
                      <a:pt x="101" y="18"/>
                      <a:pt x="183" y="21"/>
                      <a:pt x="264" y="1"/>
                    </a:cubicBezTo>
                    <a:lnTo>
                      <a:pt x="264" y="1"/>
                    </a:lnTo>
                    <a:cubicBezTo>
                      <a:pt x="277" y="0"/>
                      <a:pt x="286" y="14"/>
                      <a:pt x="277" y="23"/>
                    </a:cubicBezTo>
                    <a:lnTo>
                      <a:pt x="277" y="23"/>
                    </a:lnTo>
                    <a:cubicBezTo>
                      <a:pt x="240" y="66"/>
                      <a:pt x="213" y="113"/>
                      <a:pt x="193" y="163"/>
                    </a:cubicBezTo>
                    <a:lnTo>
                      <a:pt x="193" y="163"/>
                    </a:lnTo>
                    <a:cubicBezTo>
                      <a:pt x="188" y="175"/>
                      <a:pt x="168" y="167"/>
                      <a:pt x="172" y="155"/>
                    </a:cubicBezTo>
                    <a:lnTo>
                      <a:pt x="172" y="155"/>
                    </a:lnTo>
                    <a:cubicBezTo>
                      <a:pt x="189" y="112"/>
                      <a:pt x="210" y="72"/>
                      <a:pt x="236" y="35"/>
                    </a:cubicBezTo>
                    <a:lnTo>
                      <a:pt x="236" y="35"/>
                    </a:lnTo>
                    <a:cubicBezTo>
                      <a:pt x="194" y="43"/>
                      <a:pt x="150" y="46"/>
                      <a:pt x="105" y="46"/>
                    </a:cubicBezTo>
                    <a:lnTo>
                      <a:pt x="105" y="46"/>
                    </a:lnTo>
                    <a:cubicBezTo>
                      <a:pt x="112" y="48"/>
                      <a:pt x="116" y="54"/>
                      <a:pt x="110" y="60"/>
                    </a:cubicBezTo>
                    <a:lnTo>
                      <a:pt x="110" y="60"/>
                    </a:lnTo>
                    <a:cubicBezTo>
                      <a:pt x="102" y="72"/>
                      <a:pt x="95" y="84"/>
                      <a:pt x="89" y="97"/>
                    </a:cubicBezTo>
                    <a:lnTo>
                      <a:pt x="89" y="97"/>
                    </a:lnTo>
                    <a:cubicBezTo>
                      <a:pt x="95" y="105"/>
                      <a:pt x="100" y="114"/>
                      <a:pt x="105" y="122"/>
                    </a:cubicBezTo>
                    <a:lnTo>
                      <a:pt x="105" y="122"/>
                    </a:lnTo>
                    <a:cubicBezTo>
                      <a:pt x="113" y="109"/>
                      <a:pt x="118" y="94"/>
                      <a:pt x="126" y="80"/>
                    </a:cubicBezTo>
                    <a:lnTo>
                      <a:pt x="126" y="80"/>
                    </a:lnTo>
                    <a:cubicBezTo>
                      <a:pt x="131" y="69"/>
                      <a:pt x="148" y="77"/>
                      <a:pt x="143" y="89"/>
                    </a:cubicBezTo>
                    <a:lnTo>
                      <a:pt x="143" y="89"/>
                    </a:lnTo>
                    <a:cubicBezTo>
                      <a:pt x="137" y="106"/>
                      <a:pt x="127" y="123"/>
                      <a:pt x="117" y="139"/>
                    </a:cubicBezTo>
                    <a:lnTo>
                      <a:pt x="117" y="139"/>
                    </a:lnTo>
                    <a:cubicBezTo>
                      <a:pt x="118" y="142"/>
                      <a:pt x="119" y="143"/>
                      <a:pt x="121" y="146"/>
                    </a:cubicBezTo>
                    <a:lnTo>
                      <a:pt x="121" y="146"/>
                    </a:lnTo>
                    <a:cubicBezTo>
                      <a:pt x="129" y="136"/>
                      <a:pt x="138" y="127"/>
                      <a:pt x="147" y="119"/>
                    </a:cubicBezTo>
                    <a:lnTo>
                      <a:pt x="147" y="119"/>
                    </a:lnTo>
                    <a:cubicBezTo>
                      <a:pt x="156" y="112"/>
                      <a:pt x="169" y="125"/>
                      <a:pt x="160" y="133"/>
                    </a:cubicBezTo>
                    <a:lnTo>
                      <a:pt x="160" y="133"/>
                    </a:lnTo>
                    <a:cubicBezTo>
                      <a:pt x="150" y="142"/>
                      <a:pt x="140" y="151"/>
                      <a:pt x="131" y="161"/>
                    </a:cubicBezTo>
                    <a:lnTo>
                      <a:pt x="131" y="161"/>
                    </a:lnTo>
                    <a:cubicBezTo>
                      <a:pt x="144" y="184"/>
                      <a:pt x="158" y="207"/>
                      <a:pt x="169" y="230"/>
                    </a:cubicBezTo>
                    <a:lnTo>
                      <a:pt x="169" y="230"/>
                    </a:lnTo>
                    <a:cubicBezTo>
                      <a:pt x="179" y="249"/>
                      <a:pt x="152" y="265"/>
                      <a:pt x="140" y="247"/>
                    </a:cubicBezTo>
                    <a:lnTo>
                      <a:pt x="140" y="247"/>
                    </a:lnTo>
                    <a:cubicBezTo>
                      <a:pt x="117" y="213"/>
                      <a:pt x="96" y="177"/>
                      <a:pt x="73" y="142"/>
                    </a:cubicBezTo>
                    <a:lnTo>
                      <a:pt x="73" y="142"/>
                    </a:lnTo>
                    <a:cubicBezTo>
                      <a:pt x="51" y="106"/>
                      <a:pt x="29" y="72"/>
                      <a:pt x="6" y="37"/>
                    </a:cubicBezTo>
                    <a:lnTo>
                      <a:pt x="6" y="37"/>
                    </a:lnTo>
                    <a:cubicBezTo>
                      <a:pt x="0" y="29"/>
                      <a:pt x="8" y="14"/>
                      <a:pt x="18" y="14"/>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32" name="Freeform 372">
                <a:extLst>
                  <a:ext uri="{FF2B5EF4-FFF2-40B4-BE49-F238E27FC236}">
                    <a16:creationId xmlns:a16="http://schemas.microsoft.com/office/drawing/2014/main" id="{6C03D3F3-4E1F-CF48-B476-09C3C828C0A5}"/>
                  </a:ext>
                </a:extLst>
              </p:cNvPr>
              <p:cNvSpPr>
                <a:spLocks noChangeArrowheads="1"/>
              </p:cNvSpPr>
              <p:nvPr/>
            </p:nvSpPr>
            <p:spPr bwMode="auto">
              <a:xfrm rot="5400000">
                <a:off x="124455" y="5095194"/>
                <a:ext cx="131752" cy="134928"/>
              </a:xfrm>
              <a:custGeom>
                <a:avLst/>
                <a:gdLst>
                  <a:gd name="T0" fmla="*/ 62 w 277"/>
                  <a:gd name="T1" fmla="*/ 188 h 285"/>
                  <a:gd name="T2" fmla="*/ 62 w 277"/>
                  <a:gd name="T3" fmla="*/ 188 h 285"/>
                  <a:gd name="T4" fmla="*/ 64 w 277"/>
                  <a:gd name="T5" fmla="*/ 234 h 285"/>
                  <a:gd name="T6" fmla="*/ 64 w 277"/>
                  <a:gd name="T7" fmla="*/ 234 h 285"/>
                  <a:gd name="T8" fmla="*/ 96 w 277"/>
                  <a:gd name="T9" fmla="*/ 206 h 285"/>
                  <a:gd name="T10" fmla="*/ 96 w 277"/>
                  <a:gd name="T11" fmla="*/ 206 h 285"/>
                  <a:gd name="T12" fmla="*/ 66 w 277"/>
                  <a:gd name="T13" fmla="*/ 192 h 285"/>
                  <a:gd name="T14" fmla="*/ 66 w 277"/>
                  <a:gd name="T15" fmla="*/ 192 h 285"/>
                  <a:gd name="T16" fmla="*/ 62 w 277"/>
                  <a:gd name="T17" fmla="*/ 188 h 285"/>
                  <a:gd name="T18" fmla="*/ 38 w 277"/>
                  <a:gd name="T19" fmla="*/ 267 h 285"/>
                  <a:gd name="T20" fmla="*/ 38 w 277"/>
                  <a:gd name="T21" fmla="*/ 267 h 285"/>
                  <a:gd name="T22" fmla="*/ 4 w 277"/>
                  <a:gd name="T23" fmla="*/ 23 h 285"/>
                  <a:gd name="T24" fmla="*/ 4 w 277"/>
                  <a:gd name="T25" fmla="*/ 23 h 285"/>
                  <a:gd name="T26" fmla="*/ 25 w 277"/>
                  <a:gd name="T27" fmla="*/ 8 h 285"/>
                  <a:gd name="T28" fmla="*/ 25 w 277"/>
                  <a:gd name="T29" fmla="*/ 8 h 285"/>
                  <a:gd name="T30" fmla="*/ 171 w 277"/>
                  <a:gd name="T31" fmla="*/ 81 h 285"/>
                  <a:gd name="T32" fmla="*/ 171 w 277"/>
                  <a:gd name="T33" fmla="*/ 81 h 285"/>
                  <a:gd name="T34" fmla="*/ 164 w 277"/>
                  <a:gd name="T35" fmla="*/ 101 h 285"/>
                  <a:gd name="T36" fmla="*/ 164 w 277"/>
                  <a:gd name="T37" fmla="*/ 101 h 285"/>
                  <a:gd name="T38" fmla="*/ 38 w 277"/>
                  <a:gd name="T39" fmla="*/ 48 h 285"/>
                  <a:gd name="T40" fmla="*/ 38 w 277"/>
                  <a:gd name="T41" fmla="*/ 48 h 285"/>
                  <a:gd name="T42" fmla="*/ 60 w 277"/>
                  <a:gd name="T43" fmla="*/ 177 h 285"/>
                  <a:gd name="T44" fmla="*/ 60 w 277"/>
                  <a:gd name="T45" fmla="*/ 177 h 285"/>
                  <a:gd name="T46" fmla="*/ 75 w 277"/>
                  <a:gd name="T47" fmla="*/ 172 h 285"/>
                  <a:gd name="T48" fmla="*/ 75 w 277"/>
                  <a:gd name="T49" fmla="*/ 172 h 285"/>
                  <a:gd name="T50" fmla="*/ 114 w 277"/>
                  <a:gd name="T51" fmla="*/ 190 h 285"/>
                  <a:gd name="T52" fmla="*/ 114 w 277"/>
                  <a:gd name="T53" fmla="*/ 190 h 285"/>
                  <a:gd name="T54" fmla="*/ 137 w 277"/>
                  <a:gd name="T55" fmla="*/ 172 h 285"/>
                  <a:gd name="T56" fmla="*/ 137 w 277"/>
                  <a:gd name="T57" fmla="*/ 172 h 285"/>
                  <a:gd name="T58" fmla="*/ 93 w 277"/>
                  <a:gd name="T59" fmla="*/ 154 h 285"/>
                  <a:gd name="T60" fmla="*/ 93 w 277"/>
                  <a:gd name="T61" fmla="*/ 154 h 285"/>
                  <a:gd name="T62" fmla="*/ 101 w 277"/>
                  <a:gd name="T63" fmla="*/ 136 h 285"/>
                  <a:gd name="T64" fmla="*/ 101 w 277"/>
                  <a:gd name="T65" fmla="*/ 136 h 285"/>
                  <a:gd name="T66" fmla="*/ 152 w 277"/>
                  <a:gd name="T67" fmla="*/ 159 h 285"/>
                  <a:gd name="T68" fmla="*/ 152 w 277"/>
                  <a:gd name="T69" fmla="*/ 159 h 285"/>
                  <a:gd name="T70" fmla="*/ 159 w 277"/>
                  <a:gd name="T71" fmla="*/ 154 h 285"/>
                  <a:gd name="T72" fmla="*/ 159 w 277"/>
                  <a:gd name="T73" fmla="*/ 154 h 285"/>
                  <a:gd name="T74" fmla="*/ 131 w 277"/>
                  <a:gd name="T75" fmla="*/ 130 h 285"/>
                  <a:gd name="T76" fmla="*/ 131 w 277"/>
                  <a:gd name="T77" fmla="*/ 130 h 285"/>
                  <a:gd name="T78" fmla="*/ 143 w 277"/>
                  <a:gd name="T79" fmla="*/ 115 h 285"/>
                  <a:gd name="T80" fmla="*/ 143 w 277"/>
                  <a:gd name="T81" fmla="*/ 115 h 285"/>
                  <a:gd name="T82" fmla="*/ 173 w 277"/>
                  <a:gd name="T83" fmla="*/ 143 h 285"/>
                  <a:gd name="T84" fmla="*/ 173 w 277"/>
                  <a:gd name="T85" fmla="*/ 143 h 285"/>
                  <a:gd name="T86" fmla="*/ 239 w 277"/>
                  <a:gd name="T87" fmla="*/ 98 h 285"/>
                  <a:gd name="T88" fmla="*/ 239 w 277"/>
                  <a:gd name="T89" fmla="*/ 98 h 285"/>
                  <a:gd name="T90" fmla="*/ 259 w 277"/>
                  <a:gd name="T91" fmla="*/ 126 h 285"/>
                  <a:gd name="T92" fmla="*/ 259 w 277"/>
                  <a:gd name="T93" fmla="*/ 126 h 285"/>
                  <a:gd name="T94" fmla="*/ 159 w 277"/>
                  <a:gd name="T95" fmla="*/ 201 h 285"/>
                  <a:gd name="T96" fmla="*/ 159 w 277"/>
                  <a:gd name="T97" fmla="*/ 201 h 285"/>
                  <a:gd name="T98" fmla="*/ 62 w 277"/>
                  <a:gd name="T99" fmla="*/ 277 h 285"/>
                  <a:gd name="T100" fmla="*/ 62 w 277"/>
                  <a:gd name="T101" fmla="*/ 277 h 285"/>
                  <a:gd name="T102" fmla="*/ 38 w 277"/>
                  <a:gd name="T103" fmla="*/ 267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7" h="285">
                    <a:moveTo>
                      <a:pt x="62" y="188"/>
                    </a:moveTo>
                    <a:lnTo>
                      <a:pt x="62" y="188"/>
                    </a:lnTo>
                    <a:cubicBezTo>
                      <a:pt x="63" y="203"/>
                      <a:pt x="64" y="218"/>
                      <a:pt x="64" y="234"/>
                    </a:cubicBezTo>
                    <a:lnTo>
                      <a:pt x="64" y="234"/>
                    </a:lnTo>
                    <a:cubicBezTo>
                      <a:pt x="75" y="224"/>
                      <a:pt x="85" y="214"/>
                      <a:pt x="96" y="206"/>
                    </a:cubicBezTo>
                    <a:lnTo>
                      <a:pt x="96" y="206"/>
                    </a:lnTo>
                    <a:cubicBezTo>
                      <a:pt x="85" y="202"/>
                      <a:pt x="75" y="198"/>
                      <a:pt x="66" y="192"/>
                    </a:cubicBezTo>
                    <a:lnTo>
                      <a:pt x="66" y="192"/>
                    </a:lnTo>
                    <a:cubicBezTo>
                      <a:pt x="63" y="190"/>
                      <a:pt x="63" y="189"/>
                      <a:pt x="62" y="188"/>
                    </a:cubicBezTo>
                    <a:close/>
                    <a:moveTo>
                      <a:pt x="38" y="267"/>
                    </a:moveTo>
                    <a:lnTo>
                      <a:pt x="38" y="267"/>
                    </a:lnTo>
                    <a:cubicBezTo>
                      <a:pt x="34" y="184"/>
                      <a:pt x="29" y="104"/>
                      <a:pt x="4" y="23"/>
                    </a:cubicBezTo>
                    <a:lnTo>
                      <a:pt x="4" y="23"/>
                    </a:lnTo>
                    <a:cubicBezTo>
                      <a:pt x="0" y="10"/>
                      <a:pt x="13" y="0"/>
                      <a:pt x="25" y="8"/>
                    </a:cubicBezTo>
                    <a:lnTo>
                      <a:pt x="25" y="8"/>
                    </a:lnTo>
                    <a:cubicBezTo>
                      <a:pt x="70" y="42"/>
                      <a:pt x="118" y="64"/>
                      <a:pt x="171" y="81"/>
                    </a:cubicBezTo>
                    <a:lnTo>
                      <a:pt x="171" y="81"/>
                    </a:lnTo>
                    <a:cubicBezTo>
                      <a:pt x="183" y="85"/>
                      <a:pt x="176" y="105"/>
                      <a:pt x="164" y="101"/>
                    </a:cubicBezTo>
                    <a:lnTo>
                      <a:pt x="164" y="101"/>
                    </a:lnTo>
                    <a:cubicBezTo>
                      <a:pt x="119" y="89"/>
                      <a:pt x="79" y="71"/>
                      <a:pt x="38" y="48"/>
                    </a:cubicBezTo>
                    <a:lnTo>
                      <a:pt x="38" y="48"/>
                    </a:lnTo>
                    <a:cubicBezTo>
                      <a:pt x="50" y="90"/>
                      <a:pt x="56" y="133"/>
                      <a:pt x="60" y="177"/>
                    </a:cubicBezTo>
                    <a:lnTo>
                      <a:pt x="60" y="177"/>
                    </a:lnTo>
                    <a:cubicBezTo>
                      <a:pt x="63" y="172"/>
                      <a:pt x="68" y="168"/>
                      <a:pt x="75" y="172"/>
                    </a:cubicBezTo>
                    <a:lnTo>
                      <a:pt x="75" y="172"/>
                    </a:lnTo>
                    <a:cubicBezTo>
                      <a:pt x="88" y="180"/>
                      <a:pt x="100" y="185"/>
                      <a:pt x="114" y="190"/>
                    </a:cubicBezTo>
                    <a:lnTo>
                      <a:pt x="114" y="190"/>
                    </a:lnTo>
                    <a:cubicBezTo>
                      <a:pt x="121" y="184"/>
                      <a:pt x="129" y="177"/>
                      <a:pt x="137" y="172"/>
                    </a:cubicBezTo>
                    <a:lnTo>
                      <a:pt x="137" y="172"/>
                    </a:lnTo>
                    <a:cubicBezTo>
                      <a:pt x="122" y="165"/>
                      <a:pt x="108" y="160"/>
                      <a:pt x="93" y="154"/>
                    </a:cubicBezTo>
                    <a:lnTo>
                      <a:pt x="93" y="154"/>
                    </a:lnTo>
                    <a:cubicBezTo>
                      <a:pt x="81" y="150"/>
                      <a:pt x="89" y="133"/>
                      <a:pt x="101" y="136"/>
                    </a:cubicBezTo>
                    <a:lnTo>
                      <a:pt x="101" y="136"/>
                    </a:lnTo>
                    <a:cubicBezTo>
                      <a:pt x="119" y="142"/>
                      <a:pt x="137" y="150"/>
                      <a:pt x="152" y="159"/>
                    </a:cubicBezTo>
                    <a:lnTo>
                      <a:pt x="152" y="159"/>
                    </a:lnTo>
                    <a:cubicBezTo>
                      <a:pt x="155" y="157"/>
                      <a:pt x="156" y="155"/>
                      <a:pt x="159" y="154"/>
                    </a:cubicBezTo>
                    <a:lnTo>
                      <a:pt x="159" y="154"/>
                    </a:lnTo>
                    <a:cubicBezTo>
                      <a:pt x="150" y="146"/>
                      <a:pt x="141" y="138"/>
                      <a:pt x="131" y="130"/>
                    </a:cubicBezTo>
                    <a:lnTo>
                      <a:pt x="131" y="130"/>
                    </a:lnTo>
                    <a:cubicBezTo>
                      <a:pt x="122" y="122"/>
                      <a:pt x="134" y="106"/>
                      <a:pt x="143" y="115"/>
                    </a:cubicBezTo>
                    <a:lnTo>
                      <a:pt x="143" y="115"/>
                    </a:lnTo>
                    <a:cubicBezTo>
                      <a:pt x="152" y="125"/>
                      <a:pt x="163" y="135"/>
                      <a:pt x="173" y="143"/>
                    </a:cubicBezTo>
                    <a:lnTo>
                      <a:pt x="173" y="143"/>
                    </a:lnTo>
                    <a:cubicBezTo>
                      <a:pt x="196" y="127"/>
                      <a:pt x="217" y="111"/>
                      <a:pt x="239" y="98"/>
                    </a:cubicBezTo>
                    <a:lnTo>
                      <a:pt x="239" y="98"/>
                    </a:lnTo>
                    <a:cubicBezTo>
                      <a:pt x="257" y="88"/>
                      <a:pt x="276" y="111"/>
                      <a:pt x="259" y="126"/>
                    </a:cubicBezTo>
                    <a:lnTo>
                      <a:pt x="259" y="126"/>
                    </a:lnTo>
                    <a:cubicBezTo>
                      <a:pt x="226" y="152"/>
                      <a:pt x="192" y="176"/>
                      <a:pt x="159" y="201"/>
                    </a:cubicBezTo>
                    <a:lnTo>
                      <a:pt x="159" y="201"/>
                    </a:lnTo>
                    <a:cubicBezTo>
                      <a:pt x="126" y="227"/>
                      <a:pt x="93" y="252"/>
                      <a:pt x="62" y="277"/>
                    </a:cubicBezTo>
                    <a:lnTo>
                      <a:pt x="62" y="277"/>
                    </a:lnTo>
                    <a:cubicBezTo>
                      <a:pt x="52" y="284"/>
                      <a:pt x="38" y="278"/>
                      <a:pt x="38" y="267"/>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33" name="Freeform 373">
                <a:extLst>
                  <a:ext uri="{FF2B5EF4-FFF2-40B4-BE49-F238E27FC236}">
                    <a16:creationId xmlns:a16="http://schemas.microsoft.com/office/drawing/2014/main" id="{9F37321F-C6ED-8143-BBBC-E3534DFCA984}"/>
                  </a:ext>
                </a:extLst>
              </p:cNvPr>
              <p:cNvSpPr>
                <a:spLocks noChangeArrowheads="1"/>
              </p:cNvSpPr>
              <p:nvPr/>
            </p:nvSpPr>
            <p:spPr bwMode="auto">
              <a:xfrm rot="5400000">
                <a:off x="127631" y="4634857"/>
                <a:ext cx="126989" cy="136515"/>
              </a:xfrm>
              <a:custGeom>
                <a:avLst/>
                <a:gdLst>
                  <a:gd name="T0" fmla="*/ 168 w 269"/>
                  <a:gd name="T1" fmla="*/ 208 h 290"/>
                  <a:gd name="T2" fmla="*/ 168 w 269"/>
                  <a:gd name="T3" fmla="*/ 208 h 290"/>
                  <a:gd name="T4" fmla="*/ 202 w 269"/>
                  <a:gd name="T5" fmla="*/ 238 h 290"/>
                  <a:gd name="T6" fmla="*/ 202 w 269"/>
                  <a:gd name="T7" fmla="*/ 238 h 290"/>
                  <a:gd name="T8" fmla="*/ 205 w 269"/>
                  <a:gd name="T9" fmla="*/ 196 h 290"/>
                  <a:gd name="T10" fmla="*/ 205 w 269"/>
                  <a:gd name="T11" fmla="*/ 196 h 290"/>
                  <a:gd name="T12" fmla="*/ 173 w 269"/>
                  <a:gd name="T13" fmla="*/ 208 h 290"/>
                  <a:gd name="T14" fmla="*/ 173 w 269"/>
                  <a:gd name="T15" fmla="*/ 208 h 290"/>
                  <a:gd name="T16" fmla="*/ 168 w 269"/>
                  <a:gd name="T17" fmla="*/ 208 h 290"/>
                  <a:gd name="T18" fmla="*/ 206 w 269"/>
                  <a:gd name="T19" fmla="*/ 281 h 290"/>
                  <a:gd name="T20" fmla="*/ 206 w 269"/>
                  <a:gd name="T21" fmla="*/ 281 h 290"/>
                  <a:gd name="T22" fmla="*/ 10 w 269"/>
                  <a:gd name="T23" fmla="*/ 130 h 290"/>
                  <a:gd name="T24" fmla="*/ 10 w 269"/>
                  <a:gd name="T25" fmla="*/ 130 h 290"/>
                  <a:gd name="T26" fmla="*/ 16 w 269"/>
                  <a:gd name="T27" fmla="*/ 105 h 290"/>
                  <a:gd name="T28" fmla="*/ 16 w 269"/>
                  <a:gd name="T29" fmla="*/ 105 h 290"/>
                  <a:gd name="T30" fmla="*/ 171 w 269"/>
                  <a:gd name="T31" fmla="*/ 55 h 290"/>
                  <a:gd name="T32" fmla="*/ 171 w 269"/>
                  <a:gd name="T33" fmla="*/ 55 h 290"/>
                  <a:gd name="T34" fmla="*/ 181 w 269"/>
                  <a:gd name="T35" fmla="*/ 74 h 290"/>
                  <a:gd name="T36" fmla="*/ 181 w 269"/>
                  <a:gd name="T37" fmla="*/ 74 h 290"/>
                  <a:gd name="T38" fmla="*/ 54 w 269"/>
                  <a:gd name="T39" fmla="*/ 124 h 290"/>
                  <a:gd name="T40" fmla="*/ 54 w 269"/>
                  <a:gd name="T41" fmla="*/ 124 h 290"/>
                  <a:gd name="T42" fmla="*/ 159 w 269"/>
                  <a:gd name="T43" fmla="*/ 201 h 290"/>
                  <a:gd name="T44" fmla="*/ 159 w 269"/>
                  <a:gd name="T45" fmla="*/ 201 h 290"/>
                  <a:gd name="T46" fmla="*/ 165 w 269"/>
                  <a:gd name="T47" fmla="*/ 187 h 290"/>
                  <a:gd name="T48" fmla="*/ 165 w 269"/>
                  <a:gd name="T49" fmla="*/ 187 h 290"/>
                  <a:gd name="T50" fmla="*/ 206 w 269"/>
                  <a:gd name="T51" fmla="*/ 174 h 290"/>
                  <a:gd name="T52" fmla="*/ 206 w 269"/>
                  <a:gd name="T53" fmla="*/ 174 h 290"/>
                  <a:gd name="T54" fmla="*/ 209 w 269"/>
                  <a:gd name="T55" fmla="*/ 143 h 290"/>
                  <a:gd name="T56" fmla="*/ 209 w 269"/>
                  <a:gd name="T57" fmla="*/ 143 h 290"/>
                  <a:gd name="T58" fmla="*/ 167 w 269"/>
                  <a:gd name="T59" fmla="*/ 162 h 290"/>
                  <a:gd name="T60" fmla="*/ 167 w 269"/>
                  <a:gd name="T61" fmla="*/ 162 h 290"/>
                  <a:gd name="T62" fmla="*/ 160 w 269"/>
                  <a:gd name="T63" fmla="*/ 143 h 290"/>
                  <a:gd name="T64" fmla="*/ 160 w 269"/>
                  <a:gd name="T65" fmla="*/ 143 h 290"/>
                  <a:gd name="T66" fmla="*/ 213 w 269"/>
                  <a:gd name="T67" fmla="*/ 122 h 290"/>
                  <a:gd name="T68" fmla="*/ 213 w 269"/>
                  <a:gd name="T69" fmla="*/ 122 h 290"/>
                  <a:gd name="T70" fmla="*/ 213 w 269"/>
                  <a:gd name="T71" fmla="*/ 114 h 290"/>
                  <a:gd name="T72" fmla="*/ 213 w 269"/>
                  <a:gd name="T73" fmla="*/ 114 h 290"/>
                  <a:gd name="T74" fmla="*/ 177 w 269"/>
                  <a:gd name="T75" fmla="*/ 117 h 290"/>
                  <a:gd name="T76" fmla="*/ 177 w 269"/>
                  <a:gd name="T77" fmla="*/ 117 h 290"/>
                  <a:gd name="T78" fmla="*/ 176 w 269"/>
                  <a:gd name="T79" fmla="*/ 99 h 290"/>
                  <a:gd name="T80" fmla="*/ 176 w 269"/>
                  <a:gd name="T81" fmla="*/ 99 h 290"/>
                  <a:gd name="T82" fmla="*/ 217 w 269"/>
                  <a:gd name="T83" fmla="*/ 96 h 290"/>
                  <a:gd name="T84" fmla="*/ 217 w 269"/>
                  <a:gd name="T85" fmla="*/ 96 h 290"/>
                  <a:gd name="T86" fmla="*/ 232 w 269"/>
                  <a:gd name="T87" fmla="*/ 20 h 290"/>
                  <a:gd name="T88" fmla="*/ 232 w 269"/>
                  <a:gd name="T89" fmla="*/ 20 h 290"/>
                  <a:gd name="T90" fmla="*/ 265 w 269"/>
                  <a:gd name="T91" fmla="*/ 25 h 290"/>
                  <a:gd name="T92" fmla="*/ 265 w 269"/>
                  <a:gd name="T93" fmla="*/ 25 h 290"/>
                  <a:gd name="T94" fmla="*/ 247 w 269"/>
                  <a:gd name="T95" fmla="*/ 149 h 290"/>
                  <a:gd name="T96" fmla="*/ 247 w 269"/>
                  <a:gd name="T97" fmla="*/ 149 h 290"/>
                  <a:gd name="T98" fmla="*/ 230 w 269"/>
                  <a:gd name="T99" fmla="*/ 272 h 290"/>
                  <a:gd name="T100" fmla="*/ 230 w 269"/>
                  <a:gd name="T101" fmla="*/ 272 h 290"/>
                  <a:gd name="T102" fmla="*/ 206 w 269"/>
                  <a:gd name="T103" fmla="*/ 281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69" h="290">
                    <a:moveTo>
                      <a:pt x="168" y="208"/>
                    </a:moveTo>
                    <a:lnTo>
                      <a:pt x="168" y="208"/>
                    </a:lnTo>
                    <a:cubicBezTo>
                      <a:pt x="180" y="218"/>
                      <a:pt x="192" y="227"/>
                      <a:pt x="202" y="238"/>
                    </a:cubicBezTo>
                    <a:lnTo>
                      <a:pt x="202" y="238"/>
                    </a:lnTo>
                    <a:cubicBezTo>
                      <a:pt x="202" y="224"/>
                      <a:pt x="204" y="210"/>
                      <a:pt x="205" y="196"/>
                    </a:cubicBezTo>
                    <a:lnTo>
                      <a:pt x="205" y="196"/>
                    </a:lnTo>
                    <a:cubicBezTo>
                      <a:pt x="194" y="201"/>
                      <a:pt x="185" y="205"/>
                      <a:pt x="173" y="208"/>
                    </a:cubicBezTo>
                    <a:lnTo>
                      <a:pt x="173" y="208"/>
                    </a:lnTo>
                    <a:cubicBezTo>
                      <a:pt x="172" y="209"/>
                      <a:pt x="169" y="209"/>
                      <a:pt x="168" y="208"/>
                    </a:cubicBezTo>
                    <a:close/>
                    <a:moveTo>
                      <a:pt x="206" y="281"/>
                    </a:moveTo>
                    <a:lnTo>
                      <a:pt x="206" y="281"/>
                    </a:lnTo>
                    <a:cubicBezTo>
                      <a:pt x="146" y="224"/>
                      <a:pt x="84" y="170"/>
                      <a:pt x="10" y="130"/>
                    </a:cubicBezTo>
                    <a:lnTo>
                      <a:pt x="10" y="130"/>
                    </a:lnTo>
                    <a:cubicBezTo>
                      <a:pt x="0" y="125"/>
                      <a:pt x="2" y="108"/>
                      <a:pt x="16" y="105"/>
                    </a:cubicBezTo>
                    <a:lnTo>
                      <a:pt x="16" y="105"/>
                    </a:lnTo>
                    <a:cubicBezTo>
                      <a:pt x="69" y="99"/>
                      <a:pt x="122" y="80"/>
                      <a:pt x="171" y="55"/>
                    </a:cubicBezTo>
                    <a:lnTo>
                      <a:pt x="171" y="55"/>
                    </a:lnTo>
                    <a:cubicBezTo>
                      <a:pt x="181" y="50"/>
                      <a:pt x="192" y="68"/>
                      <a:pt x="181" y="74"/>
                    </a:cubicBezTo>
                    <a:lnTo>
                      <a:pt x="181" y="74"/>
                    </a:lnTo>
                    <a:cubicBezTo>
                      <a:pt x="140" y="96"/>
                      <a:pt x="97" y="112"/>
                      <a:pt x="54" y="124"/>
                    </a:cubicBezTo>
                    <a:lnTo>
                      <a:pt x="54" y="124"/>
                    </a:lnTo>
                    <a:cubicBezTo>
                      <a:pt x="92" y="146"/>
                      <a:pt x="126" y="172"/>
                      <a:pt x="159" y="201"/>
                    </a:cubicBezTo>
                    <a:lnTo>
                      <a:pt x="159" y="201"/>
                    </a:lnTo>
                    <a:cubicBezTo>
                      <a:pt x="156" y="196"/>
                      <a:pt x="159" y="188"/>
                      <a:pt x="165" y="187"/>
                    </a:cubicBezTo>
                    <a:lnTo>
                      <a:pt x="165" y="187"/>
                    </a:lnTo>
                    <a:cubicBezTo>
                      <a:pt x="180" y="184"/>
                      <a:pt x="193" y="179"/>
                      <a:pt x="206" y="174"/>
                    </a:cubicBezTo>
                    <a:lnTo>
                      <a:pt x="206" y="174"/>
                    </a:lnTo>
                    <a:cubicBezTo>
                      <a:pt x="207" y="163"/>
                      <a:pt x="209" y="154"/>
                      <a:pt x="209" y="143"/>
                    </a:cubicBezTo>
                    <a:lnTo>
                      <a:pt x="209" y="143"/>
                    </a:lnTo>
                    <a:cubicBezTo>
                      <a:pt x="194" y="149"/>
                      <a:pt x="181" y="155"/>
                      <a:pt x="167" y="162"/>
                    </a:cubicBezTo>
                    <a:lnTo>
                      <a:pt x="167" y="162"/>
                    </a:lnTo>
                    <a:cubicBezTo>
                      <a:pt x="155" y="167"/>
                      <a:pt x="150" y="149"/>
                      <a:pt x="160" y="143"/>
                    </a:cubicBezTo>
                    <a:lnTo>
                      <a:pt x="160" y="143"/>
                    </a:lnTo>
                    <a:cubicBezTo>
                      <a:pt x="176" y="134"/>
                      <a:pt x="194" y="128"/>
                      <a:pt x="213" y="122"/>
                    </a:cubicBezTo>
                    <a:lnTo>
                      <a:pt x="213" y="122"/>
                    </a:lnTo>
                    <a:cubicBezTo>
                      <a:pt x="213" y="121"/>
                      <a:pt x="213" y="117"/>
                      <a:pt x="213" y="114"/>
                    </a:cubicBezTo>
                    <a:lnTo>
                      <a:pt x="213" y="114"/>
                    </a:lnTo>
                    <a:cubicBezTo>
                      <a:pt x="201" y="117"/>
                      <a:pt x="189" y="117"/>
                      <a:pt x="177" y="117"/>
                    </a:cubicBezTo>
                    <a:lnTo>
                      <a:pt x="177" y="117"/>
                    </a:lnTo>
                    <a:cubicBezTo>
                      <a:pt x="165" y="117"/>
                      <a:pt x="163" y="99"/>
                      <a:pt x="176" y="99"/>
                    </a:cubicBezTo>
                    <a:lnTo>
                      <a:pt x="176" y="99"/>
                    </a:lnTo>
                    <a:cubicBezTo>
                      <a:pt x="189" y="100"/>
                      <a:pt x="202" y="99"/>
                      <a:pt x="217" y="96"/>
                    </a:cubicBezTo>
                    <a:lnTo>
                      <a:pt x="217" y="96"/>
                    </a:lnTo>
                    <a:cubicBezTo>
                      <a:pt x="221" y="70"/>
                      <a:pt x="226" y="45"/>
                      <a:pt x="232" y="20"/>
                    </a:cubicBezTo>
                    <a:lnTo>
                      <a:pt x="232" y="20"/>
                    </a:lnTo>
                    <a:cubicBezTo>
                      <a:pt x="238" y="0"/>
                      <a:pt x="268" y="4"/>
                      <a:pt x="265" y="25"/>
                    </a:cubicBezTo>
                    <a:lnTo>
                      <a:pt x="265" y="25"/>
                    </a:lnTo>
                    <a:cubicBezTo>
                      <a:pt x="261" y="67"/>
                      <a:pt x="252" y="108"/>
                      <a:pt x="247" y="149"/>
                    </a:cubicBezTo>
                    <a:lnTo>
                      <a:pt x="247" y="149"/>
                    </a:lnTo>
                    <a:cubicBezTo>
                      <a:pt x="240" y="191"/>
                      <a:pt x="235" y="231"/>
                      <a:pt x="230" y="272"/>
                    </a:cubicBezTo>
                    <a:lnTo>
                      <a:pt x="230" y="272"/>
                    </a:lnTo>
                    <a:cubicBezTo>
                      <a:pt x="228" y="283"/>
                      <a:pt x="214" y="289"/>
                      <a:pt x="206" y="281"/>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34" name="Freeform 374">
                <a:extLst>
                  <a:ext uri="{FF2B5EF4-FFF2-40B4-BE49-F238E27FC236}">
                    <a16:creationId xmlns:a16="http://schemas.microsoft.com/office/drawing/2014/main" id="{6BA07675-D774-7543-8C3F-81A99C032F8E}"/>
                  </a:ext>
                </a:extLst>
              </p:cNvPr>
              <p:cNvSpPr>
                <a:spLocks noChangeArrowheads="1"/>
              </p:cNvSpPr>
              <p:nvPr/>
            </p:nvSpPr>
            <p:spPr bwMode="auto">
              <a:xfrm rot="5400000">
                <a:off x="126043" y="4426913"/>
                <a:ext cx="130164" cy="136515"/>
              </a:xfrm>
              <a:custGeom>
                <a:avLst/>
                <a:gdLst>
                  <a:gd name="T0" fmla="*/ 175 w 272"/>
                  <a:gd name="T1" fmla="*/ 194 h 291"/>
                  <a:gd name="T2" fmla="*/ 175 w 272"/>
                  <a:gd name="T3" fmla="*/ 194 h 291"/>
                  <a:gd name="T4" fmla="*/ 220 w 272"/>
                  <a:gd name="T5" fmla="*/ 182 h 291"/>
                  <a:gd name="T6" fmla="*/ 220 w 272"/>
                  <a:gd name="T7" fmla="*/ 182 h 291"/>
                  <a:gd name="T8" fmla="*/ 186 w 272"/>
                  <a:gd name="T9" fmla="*/ 157 h 291"/>
                  <a:gd name="T10" fmla="*/ 186 w 272"/>
                  <a:gd name="T11" fmla="*/ 157 h 291"/>
                  <a:gd name="T12" fmla="*/ 178 w 272"/>
                  <a:gd name="T13" fmla="*/ 190 h 291"/>
                  <a:gd name="T14" fmla="*/ 178 w 272"/>
                  <a:gd name="T15" fmla="*/ 190 h 291"/>
                  <a:gd name="T16" fmla="*/ 175 w 272"/>
                  <a:gd name="T17" fmla="*/ 194 h 291"/>
                  <a:gd name="T18" fmla="*/ 258 w 272"/>
                  <a:gd name="T19" fmla="*/ 202 h 291"/>
                  <a:gd name="T20" fmla="*/ 258 w 272"/>
                  <a:gd name="T21" fmla="*/ 202 h 291"/>
                  <a:gd name="T22" fmla="*/ 25 w 272"/>
                  <a:gd name="T23" fmla="*/ 283 h 291"/>
                  <a:gd name="T24" fmla="*/ 25 w 272"/>
                  <a:gd name="T25" fmla="*/ 283 h 291"/>
                  <a:gd name="T26" fmla="*/ 7 w 272"/>
                  <a:gd name="T27" fmla="*/ 268 h 291"/>
                  <a:gd name="T28" fmla="*/ 7 w 272"/>
                  <a:gd name="T29" fmla="*/ 268 h 291"/>
                  <a:gd name="T30" fmla="*/ 49 w 272"/>
                  <a:gd name="T31" fmla="*/ 110 h 291"/>
                  <a:gd name="T32" fmla="*/ 49 w 272"/>
                  <a:gd name="T33" fmla="*/ 110 h 291"/>
                  <a:gd name="T34" fmla="*/ 70 w 272"/>
                  <a:gd name="T35" fmla="*/ 111 h 291"/>
                  <a:gd name="T36" fmla="*/ 70 w 272"/>
                  <a:gd name="T37" fmla="*/ 111 h 291"/>
                  <a:gd name="T38" fmla="*/ 42 w 272"/>
                  <a:gd name="T39" fmla="*/ 245 h 291"/>
                  <a:gd name="T40" fmla="*/ 42 w 272"/>
                  <a:gd name="T41" fmla="*/ 245 h 291"/>
                  <a:gd name="T42" fmla="*/ 165 w 272"/>
                  <a:gd name="T43" fmla="*/ 198 h 291"/>
                  <a:gd name="T44" fmla="*/ 165 w 272"/>
                  <a:gd name="T45" fmla="*/ 198 h 291"/>
                  <a:gd name="T46" fmla="*/ 157 w 272"/>
                  <a:gd name="T47" fmla="*/ 185 h 291"/>
                  <a:gd name="T48" fmla="*/ 157 w 272"/>
                  <a:gd name="T49" fmla="*/ 185 h 291"/>
                  <a:gd name="T50" fmla="*/ 167 w 272"/>
                  <a:gd name="T51" fmla="*/ 143 h 291"/>
                  <a:gd name="T52" fmla="*/ 167 w 272"/>
                  <a:gd name="T53" fmla="*/ 143 h 291"/>
                  <a:gd name="T54" fmla="*/ 145 w 272"/>
                  <a:gd name="T55" fmla="*/ 124 h 291"/>
                  <a:gd name="T56" fmla="*/ 145 w 272"/>
                  <a:gd name="T57" fmla="*/ 124 h 291"/>
                  <a:gd name="T58" fmla="*/ 136 w 272"/>
                  <a:gd name="T59" fmla="*/ 170 h 291"/>
                  <a:gd name="T60" fmla="*/ 136 w 272"/>
                  <a:gd name="T61" fmla="*/ 170 h 291"/>
                  <a:gd name="T62" fmla="*/ 116 w 272"/>
                  <a:gd name="T63" fmla="*/ 166 h 291"/>
                  <a:gd name="T64" fmla="*/ 116 w 272"/>
                  <a:gd name="T65" fmla="*/ 166 h 291"/>
                  <a:gd name="T66" fmla="*/ 128 w 272"/>
                  <a:gd name="T67" fmla="*/ 111 h 291"/>
                  <a:gd name="T68" fmla="*/ 128 w 272"/>
                  <a:gd name="T69" fmla="*/ 111 h 291"/>
                  <a:gd name="T70" fmla="*/ 122 w 272"/>
                  <a:gd name="T71" fmla="*/ 106 h 291"/>
                  <a:gd name="T72" fmla="*/ 122 w 272"/>
                  <a:gd name="T73" fmla="*/ 106 h 291"/>
                  <a:gd name="T74" fmla="*/ 105 w 272"/>
                  <a:gd name="T75" fmla="*/ 138 h 291"/>
                  <a:gd name="T76" fmla="*/ 105 w 272"/>
                  <a:gd name="T77" fmla="*/ 138 h 291"/>
                  <a:gd name="T78" fmla="*/ 88 w 272"/>
                  <a:gd name="T79" fmla="*/ 130 h 291"/>
                  <a:gd name="T80" fmla="*/ 88 w 272"/>
                  <a:gd name="T81" fmla="*/ 130 h 291"/>
                  <a:gd name="T82" fmla="*/ 108 w 272"/>
                  <a:gd name="T83" fmla="*/ 93 h 291"/>
                  <a:gd name="T84" fmla="*/ 108 w 272"/>
                  <a:gd name="T85" fmla="*/ 93 h 291"/>
                  <a:gd name="T86" fmla="*/ 53 w 272"/>
                  <a:gd name="T87" fmla="*/ 39 h 291"/>
                  <a:gd name="T88" fmla="*/ 53 w 272"/>
                  <a:gd name="T89" fmla="*/ 39 h 291"/>
                  <a:gd name="T90" fmla="*/ 75 w 272"/>
                  <a:gd name="T91" fmla="*/ 14 h 291"/>
                  <a:gd name="T92" fmla="*/ 75 w 272"/>
                  <a:gd name="T93" fmla="*/ 14 h 291"/>
                  <a:gd name="T94" fmla="*/ 168 w 272"/>
                  <a:gd name="T95" fmla="*/ 97 h 291"/>
                  <a:gd name="T96" fmla="*/ 168 w 272"/>
                  <a:gd name="T97" fmla="*/ 97 h 291"/>
                  <a:gd name="T98" fmla="*/ 263 w 272"/>
                  <a:gd name="T99" fmla="*/ 177 h 291"/>
                  <a:gd name="T100" fmla="*/ 263 w 272"/>
                  <a:gd name="T101" fmla="*/ 177 h 291"/>
                  <a:gd name="T102" fmla="*/ 258 w 272"/>
                  <a:gd name="T103" fmla="*/ 202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2" h="291">
                    <a:moveTo>
                      <a:pt x="175" y="194"/>
                    </a:moveTo>
                    <a:lnTo>
                      <a:pt x="175" y="194"/>
                    </a:lnTo>
                    <a:cubicBezTo>
                      <a:pt x="190" y="190"/>
                      <a:pt x="204" y="186"/>
                      <a:pt x="220" y="182"/>
                    </a:cubicBezTo>
                    <a:lnTo>
                      <a:pt x="220" y="182"/>
                    </a:lnTo>
                    <a:cubicBezTo>
                      <a:pt x="208" y="174"/>
                      <a:pt x="196" y="166"/>
                      <a:pt x="186" y="157"/>
                    </a:cubicBezTo>
                    <a:lnTo>
                      <a:pt x="186" y="157"/>
                    </a:lnTo>
                    <a:cubicBezTo>
                      <a:pt x="184" y="168"/>
                      <a:pt x="182" y="180"/>
                      <a:pt x="178" y="190"/>
                    </a:cubicBezTo>
                    <a:lnTo>
                      <a:pt x="178" y="190"/>
                    </a:lnTo>
                    <a:cubicBezTo>
                      <a:pt x="178" y="193"/>
                      <a:pt x="176" y="193"/>
                      <a:pt x="175" y="194"/>
                    </a:cubicBezTo>
                    <a:close/>
                    <a:moveTo>
                      <a:pt x="258" y="202"/>
                    </a:moveTo>
                    <a:lnTo>
                      <a:pt x="258" y="202"/>
                    </a:lnTo>
                    <a:cubicBezTo>
                      <a:pt x="176" y="222"/>
                      <a:pt x="99" y="244"/>
                      <a:pt x="25" y="283"/>
                    </a:cubicBezTo>
                    <a:lnTo>
                      <a:pt x="25" y="283"/>
                    </a:lnTo>
                    <a:cubicBezTo>
                      <a:pt x="13" y="290"/>
                      <a:pt x="0" y="279"/>
                      <a:pt x="7" y="268"/>
                    </a:cubicBezTo>
                    <a:lnTo>
                      <a:pt x="7" y="268"/>
                    </a:lnTo>
                    <a:cubicBezTo>
                      <a:pt x="31" y="216"/>
                      <a:pt x="44" y="164"/>
                      <a:pt x="49" y="110"/>
                    </a:cubicBezTo>
                    <a:lnTo>
                      <a:pt x="49" y="110"/>
                    </a:lnTo>
                    <a:cubicBezTo>
                      <a:pt x="50" y="97"/>
                      <a:pt x="71" y="99"/>
                      <a:pt x="70" y="111"/>
                    </a:cubicBezTo>
                    <a:lnTo>
                      <a:pt x="70" y="111"/>
                    </a:lnTo>
                    <a:cubicBezTo>
                      <a:pt x="66" y="157"/>
                      <a:pt x="57" y="202"/>
                      <a:pt x="42" y="245"/>
                    </a:cubicBezTo>
                    <a:lnTo>
                      <a:pt x="42" y="245"/>
                    </a:lnTo>
                    <a:cubicBezTo>
                      <a:pt x="82" y="224"/>
                      <a:pt x="122" y="210"/>
                      <a:pt x="165" y="198"/>
                    </a:cubicBezTo>
                    <a:lnTo>
                      <a:pt x="165" y="198"/>
                    </a:lnTo>
                    <a:cubicBezTo>
                      <a:pt x="159" y="197"/>
                      <a:pt x="154" y="193"/>
                      <a:pt x="157" y="185"/>
                    </a:cubicBezTo>
                    <a:lnTo>
                      <a:pt x="157" y="185"/>
                    </a:lnTo>
                    <a:cubicBezTo>
                      <a:pt x="162" y="172"/>
                      <a:pt x="165" y="157"/>
                      <a:pt x="167" y="143"/>
                    </a:cubicBezTo>
                    <a:lnTo>
                      <a:pt x="167" y="143"/>
                    </a:lnTo>
                    <a:cubicBezTo>
                      <a:pt x="159" y="136"/>
                      <a:pt x="151" y="131"/>
                      <a:pt x="145" y="124"/>
                    </a:cubicBezTo>
                    <a:lnTo>
                      <a:pt x="145" y="124"/>
                    </a:lnTo>
                    <a:cubicBezTo>
                      <a:pt x="141" y="140"/>
                      <a:pt x="138" y="155"/>
                      <a:pt x="136" y="170"/>
                    </a:cubicBezTo>
                    <a:lnTo>
                      <a:pt x="136" y="170"/>
                    </a:lnTo>
                    <a:cubicBezTo>
                      <a:pt x="133" y="182"/>
                      <a:pt x="116" y="178"/>
                      <a:pt x="116" y="166"/>
                    </a:cubicBezTo>
                    <a:lnTo>
                      <a:pt x="116" y="166"/>
                    </a:lnTo>
                    <a:cubicBezTo>
                      <a:pt x="119" y="148"/>
                      <a:pt x="124" y="128"/>
                      <a:pt x="128" y="111"/>
                    </a:cubicBezTo>
                    <a:lnTo>
                      <a:pt x="128" y="111"/>
                    </a:lnTo>
                    <a:cubicBezTo>
                      <a:pt x="126" y="110"/>
                      <a:pt x="124" y="107"/>
                      <a:pt x="122" y="106"/>
                    </a:cubicBezTo>
                    <a:lnTo>
                      <a:pt x="122" y="106"/>
                    </a:lnTo>
                    <a:cubicBezTo>
                      <a:pt x="117" y="116"/>
                      <a:pt x="111" y="127"/>
                      <a:pt x="105" y="138"/>
                    </a:cubicBezTo>
                    <a:lnTo>
                      <a:pt x="105" y="138"/>
                    </a:lnTo>
                    <a:cubicBezTo>
                      <a:pt x="98" y="148"/>
                      <a:pt x="80" y="139"/>
                      <a:pt x="88" y="130"/>
                    </a:cubicBezTo>
                    <a:lnTo>
                      <a:pt x="88" y="130"/>
                    </a:lnTo>
                    <a:cubicBezTo>
                      <a:pt x="96" y="118"/>
                      <a:pt x="103" y="106"/>
                      <a:pt x="108" y="93"/>
                    </a:cubicBezTo>
                    <a:lnTo>
                      <a:pt x="108" y="93"/>
                    </a:lnTo>
                    <a:cubicBezTo>
                      <a:pt x="88" y="76"/>
                      <a:pt x="70" y="57"/>
                      <a:pt x="53" y="39"/>
                    </a:cubicBezTo>
                    <a:lnTo>
                      <a:pt x="53" y="39"/>
                    </a:lnTo>
                    <a:cubicBezTo>
                      <a:pt x="37" y="23"/>
                      <a:pt x="58" y="0"/>
                      <a:pt x="75" y="14"/>
                    </a:cubicBezTo>
                    <a:lnTo>
                      <a:pt x="75" y="14"/>
                    </a:lnTo>
                    <a:cubicBezTo>
                      <a:pt x="108" y="40"/>
                      <a:pt x="137" y="69"/>
                      <a:pt x="168" y="97"/>
                    </a:cubicBezTo>
                    <a:lnTo>
                      <a:pt x="168" y="97"/>
                    </a:lnTo>
                    <a:cubicBezTo>
                      <a:pt x="200" y="123"/>
                      <a:pt x="232" y="149"/>
                      <a:pt x="263" y="177"/>
                    </a:cubicBezTo>
                    <a:lnTo>
                      <a:pt x="263" y="177"/>
                    </a:lnTo>
                    <a:cubicBezTo>
                      <a:pt x="271" y="185"/>
                      <a:pt x="268" y="199"/>
                      <a:pt x="258" y="202"/>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35" name="Freeform 375">
                <a:extLst>
                  <a:ext uri="{FF2B5EF4-FFF2-40B4-BE49-F238E27FC236}">
                    <a16:creationId xmlns:a16="http://schemas.microsoft.com/office/drawing/2014/main" id="{2E620851-E59C-1647-BA0E-9D5A169CAB6D}"/>
                  </a:ext>
                </a:extLst>
              </p:cNvPr>
              <p:cNvSpPr>
                <a:spLocks noChangeArrowheads="1"/>
              </p:cNvSpPr>
              <p:nvPr/>
            </p:nvSpPr>
            <p:spPr bwMode="auto">
              <a:xfrm rot="5400000">
                <a:off x="126043" y="6211112"/>
                <a:ext cx="134926" cy="125403"/>
              </a:xfrm>
              <a:custGeom>
                <a:avLst/>
                <a:gdLst>
                  <a:gd name="T0" fmla="*/ 193 w 287"/>
                  <a:gd name="T1" fmla="*/ 221 h 265"/>
                  <a:gd name="T2" fmla="*/ 193 w 287"/>
                  <a:gd name="T3" fmla="*/ 221 h 265"/>
                  <a:gd name="T4" fmla="*/ 238 w 287"/>
                  <a:gd name="T5" fmla="*/ 222 h 265"/>
                  <a:gd name="T6" fmla="*/ 238 w 287"/>
                  <a:gd name="T7" fmla="*/ 222 h 265"/>
                  <a:gd name="T8" fmla="*/ 213 w 287"/>
                  <a:gd name="T9" fmla="*/ 188 h 265"/>
                  <a:gd name="T10" fmla="*/ 213 w 287"/>
                  <a:gd name="T11" fmla="*/ 188 h 265"/>
                  <a:gd name="T12" fmla="*/ 196 w 287"/>
                  <a:gd name="T13" fmla="*/ 218 h 265"/>
                  <a:gd name="T14" fmla="*/ 196 w 287"/>
                  <a:gd name="T15" fmla="*/ 218 h 265"/>
                  <a:gd name="T16" fmla="*/ 193 w 287"/>
                  <a:gd name="T17" fmla="*/ 221 h 265"/>
                  <a:gd name="T18" fmla="*/ 268 w 287"/>
                  <a:gd name="T19" fmla="*/ 252 h 265"/>
                  <a:gd name="T20" fmla="*/ 268 w 287"/>
                  <a:gd name="T21" fmla="*/ 252 h 265"/>
                  <a:gd name="T22" fmla="*/ 22 w 287"/>
                  <a:gd name="T23" fmla="*/ 263 h 265"/>
                  <a:gd name="T24" fmla="*/ 22 w 287"/>
                  <a:gd name="T25" fmla="*/ 263 h 265"/>
                  <a:gd name="T26" fmla="*/ 9 w 287"/>
                  <a:gd name="T27" fmla="*/ 239 h 265"/>
                  <a:gd name="T28" fmla="*/ 9 w 287"/>
                  <a:gd name="T29" fmla="*/ 239 h 265"/>
                  <a:gd name="T30" fmla="*/ 97 w 287"/>
                  <a:gd name="T31" fmla="*/ 101 h 265"/>
                  <a:gd name="T32" fmla="*/ 97 w 287"/>
                  <a:gd name="T33" fmla="*/ 101 h 265"/>
                  <a:gd name="T34" fmla="*/ 117 w 287"/>
                  <a:gd name="T35" fmla="*/ 110 h 265"/>
                  <a:gd name="T36" fmla="*/ 117 w 287"/>
                  <a:gd name="T37" fmla="*/ 110 h 265"/>
                  <a:gd name="T38" fmla="*/ 50 w 287"/>
                  <a:gd name="T39" fmla="*/ 229 h 265"/>
                  <a:gd name="T40" fmla="*/ 50 w 287"/>
                  <a:gd name="T41" fmla="*/ 229 h 265"/>
                  <a:gd name="T42" fmla="*/ 181 w 287"/>
                  <a:gd name="T43" fmla="*/ 221 h 265"/>
                  <a:gd name="T44" fmla="*/ 181 w 287"/>
                  <a:gd name="T45" fmla="*/ 221 h 265"/>
                  <a:gd name="T46" fmla="*/ 177 w 287"/>
                  <a:gd name="T47" fmla="*/ 206 h 265"/>
                  <a:gd name="T48" fmla="*/ 177 w 287"/>
                  <a:gd name="T49" fmla="*/ 206 h 265"/>
                  <a:gd name="T50" fmla="*/ 200 w 287"/>
                  <a:gd name="T51" fmla="*/ 170 h 265"/>
                  <a:gd name="T52" fmla="*/ 200 w 287"/>
                  <a:gd name="T53" fmla="*/ 170 h 265"/>
                  <a:gd name="T54" fmla="*/ 183 w 287"/>
                  <a:gd name="T55" fmla="*/ 145 h 265"/>
                  <a:gd name="T56" fmla="*/ 183 w 287"/>
                  <a:gd name="T57" fmla="*/ 145 h 265"/>
                  <a:gd name="T58" fmla="*/ 162 w 287"/>
                  <a:gd name="T59" fmla="*/ 185 h 265"/>
                  <a:gd name="T60" fmla="*/ 162 w 287"/>
                  <a:gd name="T61" fmla="*/ 185 h 265"/>
                  <a:gd name="T62" fmla="*/ 145 w 287"/>
                  <a:gd name="T63" fmla="*/ 176 h 265"/>
                  <a:gd name="T64" fmla="*/ 145 w 287"/>
                  <a:gd name="T65" fmla="*/ 176 h 265"/>
                  <a:gd name="T66" fmla="*/ 172 w 287"/>
                  <a:gd name="T67" fmla="*/ 128 h 265"/>
                  <a:gd name="T68" fmla="*/ 172 w 287"/>
                  <a:gd name="T69" fmla="*/ 128 h 265"/>
                  <a:gd name="T70" fmla="*/ 167 w 287"/>
                  <a:gd name="T71" fmla="*/ 120 h 265"/>
                  <a:gd name="T72" fmla="*/ 167 w 287"/>
                  <a:gd name="T73" fmla="*/ 120 h 265"/>
                  <a:gd name="T74" fmla="*/ 142 w 287"/>
                  <a:gd name="T75" fmla="*/ 146 h 265"/>
                  <a:gd name="T76" fmla="*/ 142 w 287"/>
                  <a:gd name="T77" fmla="*/ 146 h 265"/>
                  <a:gd name="T78" fmla="*/ 129 w 287"/>
                  <a:gd name="T79" fmla="*/ 133 h 265"/>
                  <a:gd name="T80" fmla="*/ 129 w 287"/>
                  <a:gd name="T81" fmla="*/ 133 h 265"/>
                  <a:gd name="T82" fmla="*/ 158 w 287"/>
                  <a:gd name="T83" fmla="*/ 105 h 265"/>
                  <a:gd name="T84" fmla="*/ 158 w 287"/>
                  <a:gd name="T85" fmla="*/ 105 h 265"/>
                  <a:gd name="T86" fmla="*/ 121 w 287"/>
                  <a:gd name="T87" fmla="*/ 37 h 265"/>
                  <a:gd name="T88" fmla="*/ 121 w 287"/>
                  <a:gd name="T89" fmla="*/ 37 h 265"/>
                  <a:gd name="T90" fmla="*/ 150 w 287"/>
                  <a:gd name="T91" fmla="*/ 18 h 265"/>
                  <a:gd name="T92" fmla="*/ 150 w 287"/>
                  <a:gd name="T93" fmla="*/ 18 h 265"/>
                  <a:gd name="T94" fmla="*/ 216 w 287"/>
                  <a:gd name="T95" fmla="*/ 125 h 265"/>
                  <a:gd name="T96" fmla="*/ 216 w 287"/>
                  <a:gd name="T97" fmla="*/ 125 h 265"/>
                  <a:gd name="T98" fmla="*/ 281 w 287"/>
                  <a:gd name="T99" fmla="*/ 231 h 265"/>
                  <a:gd name="T100" fmla="*/ 281 w 287"/>
                  <a:gd name="T101" fmla="*/ 231 h 265"/>
                  <a:gd name="T102" fmla="*/ 268 w 287"/>
                  <a:gd name="T103" fmla="*/ 252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7" h="265">
                    <a:moveTo>
                      <a:pt x="193" y="221"/>
                    </a:moveTo>
                    <a:lnTo>
                      <a:pt x="193" y="221"/>
                    </a:lnTo>
                    <a:cubicBezTo>
                      <a:pt x="208" y="222"/>
                      <a:pt x="222" y="222"/>
                      <a:pt x="238" y="222"/>
                    </a:cubicBezTo>
                    <a:lnTo>
                      <a:pt x="238" y="222"/>
                    </a:lnTo>
                    <a:cubicBezTo>
                      <a:pt x="230" y="212"/>
                      <a:pt x="221" y="200"/>
                      <a:pt x="213" y="188"/>
                    </a:cubicBezTo>
                    <a:lnTo>
                      <a:pt x="213" y="188"/>
                    </a:lnTo>
                    <a:cubicBezTo>
                      <a:pt x="209" y="198"/>
                      <a:pt x="204" y="209"/>
                      <a:pt x="196" y="218"/>
                    </a:cubicBezTo>
                    <a:lnTo>
                      <a:pt x="196" y="218"/>
                    </a:lnTo>
                    <a:cubicBezTo>
                      <a:pt x="194" y="219"/>
                      <a:pt x="194" y="219"/>
                      <a:pt x="193" y="221"/>
                    </a:cubicBezTo>
                    <a:close/>
                    <a:moveTo>
                      <a:pt x="268" y="252"/>
                    </a:moveTo>
                    <a:lnTo>
                      <a:pt x="268" y="252"/>
                    </a:lnTo>
                    <a:cubicBezTo>
                      <a:pt x="185" y="247"/>
                      <a:pt x="105" y="246"/>
                      <a:pt x="22" y="263"/>
                    </a:cubicBezTo>
                    <a:lnTo>
                      <a:pt x="22" y="263"/>
                    </a:lnTo>
                    <a:cubicBezTo>
                      <a:pt x="9" y="264"/>
                      <a:pt x="0" y="250"/>
                      <a:pt x="9" y="239"/>
                    </a:cubicBezTo>
                    <a:lnTo>
                      <a:pt x="9" y="239"/>
                    </a:lnTo>
                    <a:cubicBezTo>
                      <a:pt x="47" y="198"/>
                      <a:pt x="75" y="152"/>
                      <a:pt x="97" y="101"/>
                    </a:cubicBezTo>
                    <a:lnTo>
                      <a:pt x="97" y="101"/>
                    </a:lnTo>
                    <a:cubicBezTo>
                      <a:pt x="102" y="91"/>
                      <a:pt x="121" y="100"/>
                      <a:pt x="117" y="110"/>
                    </a:cubicBezTo>
                    <a:lnTo>
                      <a:pt x="117" y="110"/>
                    </a:lnTo>
                    <a:cubicBezTo>
                      <a:pt x="100" y="152"/>
                      <a:pt x="76" y="192"/>
                      <a:pt x="50" y="229"/>
                    </a:cubicBezTo>
                    <a:lnTo>
                      <a:pt x="50" y="229"/>
                    </a:lnTo>
                    <a:cubicBezTo>
                      <a:pt x="93" y="222"/>
                      <a:pt x="138" y="221"/>
                      <a:pt x="181" y="221"/>
                    </a:cubicBezTo>
                    <a:lnTo>
                      <a:pt x="181" y="221"/>
                    </a:lnTo>
                    <a:cubicBezTo>
                      <a:pt x="176" y="218"/>
                      <a:pt x="172" y="212"/>
                      <a:pt x="177" y="206"/>
                    </a:cubicBezTo>
                    <a:lnTo>
                      <a:pt x="177" y="206"/>
                    </a:lnTo>
                    <a:cubicBezTo>
                      <a:pt x="185" y="196"/>
                      <a:pt x="193" y="183"/>
                      <a:pt x="200" y="170"/>
                    </a:cubicBezTo>
                    <a:lnTo>
                      <a:pt x="200" y="170"/>
                    </a:lnTo>
                    <a:cubicBezTo>
                      <a:pt x="194" y="162"/>
                      <a:pt x="189" y="154"/>
                      <a:pt x="183" y="145"/>
                    </a:cubicBezTo>
                    <a:lnTo>
                      <a:pt x="183" y="145"/>
                    </a:lnTo>
                    <a:cubicBezTo>
                      <a:pt x="176" y="159"/>
                      <a:pt x="168" y="172"/>
                      <a:pt x="162" y="185"/>
                    </a:cubicBezTo>
                    <a:lnTo>
                      <a:pt x="162" y="185"/>
                    </a:lnTo>
                    <a:cubicBezTo>
                      <a:pt x="155" y="197"/>
                      <a:pt x="141" y="188"/>
                      <a:pt x="145" y="176"/>
                    </a:cubicBezTo>
                    <a:lnTo>
                      <a:pt x="145" y="176"/>
                    </a:lnTo>
                    <a:cubicBezTo>
                      <a:pt x="152" y="159"/>
                      <a:pt x="162" y="143"/>
                      <a:pt x="172" y="128"/>
                    </a:cubicBezTo>
                    <a:lnTo>
                      <a:pt x="172" y="128"/>
                    </a:lnTo>
                    <a:cubicBezTo>
                      <a:pt x="171" y="125"/>
                      <a:pt x="168" y="122"/>
                      <a:pt x="167" y="120"/>
                    </a:cubicBezTo>
                    <a:lnTo>
                      <a:pt x="167" y="120"/>
                    </a:lnTo>
                    <a:cubicBezTo>
                      <a:pt x="159" y="130"/>
                      <a:pt x="151" y="138"/>
                      <a:pt x="142" y="146"/>
                    </a:cubicBezTo>
                    <a:lnTo>
                      <a:pt x="142" y="146"/>
                    </a:lnTo>
                    <a:cubicBezTo>
                      <a:pt x="133" y="154"/>
                      <a:pt x="118" y="141"/>
                      <a:pt x="129" y="133"/>
                    </a:cubicBezTo>
                    <a:lnTo>
                      <a:pt x="129" y="133"/>
                    </a:lnTo>
                    <a:cubicBezTo>
                      <a:pt x="139" y="125"/>
                      <a:pt x="148" y="114"/>
                      <a:pt x="158" y="105"/>
                    </a:cubicBezTo>
                    <a:lnTo>
                      <a:pt x="158" y="105"/>
                    </a:lnTo>
                    <a:cubicBezTo>
                      <a:pt x="145" y="82"/>
                      <a:pt x="133" y="59"/>
                      <a:pt x="121" y="37"/>
                    </a:cubicBezTo>
                    <a:lnTo>
                      <a:pt x="121" y="37"/>
                    </a:lnTo>
                    <a:cubicBezTo>
                      <a:pt x="113" y="16"/>
                      <a:pt x="139" y="0"/>
                      <a:pt x="150" y="18"/>
                    </a:cubicBezTo>
                    <a:lnTo>
                      <a:pt x="150" y="18"/>
                    </a:lnTo>
                    <a:cubicBezTo>
                      <a:pt x="173" y="53"/>
                      <a:pt x="193" y="91"/>
                      <a:pt x="216" y="125"/>
                    </a:cubicBezTo>
                    <a:lnTo>
                      <a:pt x="216" y="125"/>
                    </a:lnTo>
                    <a:cubicBezTo>
                      <a:pt x="237" y="160"/>
                      <a:pt x="259" y="196"/>
                      <a:pt x="281" y="231"/>
                    </a:cubicBezTo>
                    <a:lnTo>
                      <a:pt x="281" y="231"/>
                    </a:lnTo>
                    <a:cubicBezTo>
                      <a:pt x="286" y="239"/>
                      <a:pt x="280" y="252"/>
                      <a:pt x="268" y="252"/>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36" name="Freeform 378">
                <a:extLst>
                  <a:ext uri="{FF2B5EF4-FFF2-40B4-BE49-F238E27FC236}">
                    <a16:creationId xmlns:a16="http://schemas.microsoft.com/office/drawing/2014/main" id="{75052334-F610-754E-B56D-23D597E5918B}"/>
                  </a:ext>
                </a:extLst>
              </p:cNvPr>
              <p:cNvSpPr>
                <a:spLocks noChangeArrowheads="1"/>
              </p:cNvSpPr>
              <p:nvPr/>
            </p:nvSpPr>
            <p:spPr bwMode="auto">
              <a:xfrm rot="5400000">
                <a:off x="119694" y="6441278"/>
                <a:ext cx="131751" cy="131753"/>
              </a:xfrm>
              <a:custGeom>
                <a:avLst/>
                <a:gdLst>
                  <a:gd name="T0" fmla="*/ 62 w 277"/>
                  <a:gd name="T1" fmla="*/ 188 h 283"/>
                  <a:gd name="T2" fmla="*/ 62 w 277"/>
                  <a:gd name="T3" fmla="*/ 188 h 283"/>
                  <a:gd name="T4" fmla="*/ 66 w 277"/>
                  <a:gd name="T5" fmla="*/ 233 h 283"/>
                  <a:gd name="T6" fmla="*/ 66 w 277"/>
                  <a:gd name="T7" fmla="*/ 233 h 283"/>
                  <a:gd name="T8" fmla="*/ 96 w 277"/>
                  <a:gd name="T9" fmla="*/ 204 h 283"/>
                  <a:gd name="T10" fmla="*/ 96 w 277"/>
                  <a:gd name="T11" fmla="*/ 204 h 283"/>
                  <a:gd name="T12" fmla="*/ 66 w 277"/>
                  <a:gd name="T13" fmla="*/ 190 h 283"/>
                  <a:gd name="T14" fmla="*/ 66 w 277"/>
                  <a:gd name="T15" fmla="*/ 190 h 283"/>
                  <a:gd name="T16" fmla="*/ 62 w 277"/>
                  <a:gd name="T17" fmla="*/ 188 h 283"/>
                  <a:gd name="T18" fmla="*/ 38 w 277"/>
                  <a:gd name="T19" fmla="*/ 265 h 283"/>
                  <a:gd name="T20" fmla="*/ 38 w 277"/>
                  <a:gd name="T21" fmla="*/ 265 h 283"/>
                  <a:gd name="T22" fmla="*/ 4 w 277"/>
                  <a:gd name="T23" fmla="*/ 22 h 283"/>
                  <a:gd name="T24" fmla="*/ 4 w 277"/>
                  <a:gd name="T25" fmla="*/ 22 h 283"/>
                  <a:gd name="T26" fmla="*/ 25 w 277"/>
                  <a:gd name="T27" fmla="*/ 8 h 283"/>
                  <a:gd name="T28" fmla="*/ 25 w 277"/>
                  <a:gd name="T29" fmla="*/ 8 h 283"/>
                  <a:gd name="T30" fmla="*/ 171 w 277"/>
                  <a:gd name="T31" fmla="*/ 80 h 283"/>
                  <a:gd name="T32" fmla="*/ 171 w 277"/>
                  <a:gd name="T33" fmla="*/ 80 h 283"/>
                  <a:gd name="T34" fmla="*/ 165 w 277"/>
                  <a:gd name="T35" fmla="*/ 101 h 283"/>
                  <a:gd name="T36" fmla="*/ 165 w 277"/>
                  <a:gd name="T37" fmla="*/ 101 h 283"/>
                  <a:gd name="T38" fmla="*/ 40 w 277"/>
                  <a:gd name="T39" fmla="*/ 47 h 283"/>
                  <a:gd name="T40" fmla="*/ 40 w 277"/>
                  <a:gd name="T41" fmla="*/ 47 h 283"/>
                  <a:gd name="T42" fmla="*/ 61 w 277"/>
                  <a:gd name="T43" fmla="*/ 176 h 283"/>
                  <a:gd name="T44" fmla="*/ 61 w 277"/>
                  <a:gd name="T45" fmla="*/ 176 h 283"/>
                  <a:gd name="T46" fmla="*/ 75 w 277"/>
                  <a:gd name="T47" fmla="*/ 171 h 283"/>
                  <a:gd name="T48" fmla="*/ 75 w 277"/>
                  <a:gd name="T49" fmla="*/ 171 h 283"/>
                  <a:gd name="T50" fmla="*/ 115 w 277"/>
                  <a:gd name="T51" fmla="*/ 189 h 283"/>
                  <a:gd name="T52" fmla="*/ 115 w 277"/>
                  <a:gd name="T53" fmla="*/ 189 h 283"/>
                  <a:gd name="T54" fmla="*/ 137 w 277"/>
                  <a:gd name="T55" fmla="*/ 171 h 283"/>
                  <a:gd name="T56" fmla="*/ 137 w 277"/>
                  <a:gd name="T57" fmla="*/ 171 h 283"/>
                  <a:gd name="T58" fmla="*/ 94 w 277"/>
                  <a:gd name="T59" fmla="*/ 154 h 283"/>
                  <a:gd name="T60" fmla="*/ 94 w 277"/>
                  <a:gd name="T61" fmla="*/ 154 h 283"/>
                  <a:gd name="T62" fmla="*/ 102 w 277"/>
                  <a:gd name="T63" fmla="*/ 135 h 283"/>
                  <a:gd name="T64" fmla="*/ 102 w 277"/>
                  <a:gd name="T65" fmla="*/ 135 h 283"/>
                  <a:gd name="T66" fmla="*/ 153 w 277"/>
                  <a:gd name="T67" fmla="*/ 158 h 283"/>
                  <a:gd name="T68" fmla="*/ 153 w 277"/>
                  <a:gd name="T69" fmla="*/ 158 h 283"/>
                  <a:gd name="T70" fmla="*/ 159 w 277"/>
                  <a:gd name="T71" fmla="*/ 152 h 283"/>
                  <a:gd name="T72" fmla="*/ 159 w 277"/>
                  <a:gd name="T73" fmla="*/ 152 h 283"/>
                  <a:gd name="T74" fmla="*/ 132 w 277"/>
                  <a:gd name="T75" fmla="*/ 130 h 283"/>
                  <a:gd name="T76" fmla="*/ 132 w 277"/>
                  <a:gd name="T77" fmla="*/ 130 h 283"/>
                  <a:gd name="T78" fmla="*/ 144 w 277"/>
                  <a:gd name="T79" fmla="*/ 114 h 283"/>
                  <a:gd name="T80" fmla="*/ 144 w 277"/>
                  <a:gd name="T81" fmla="*/ 114 h 283"/>
                  <a:gd name="T82" fmla="*/ 175 w 277"/>
                  <a:gd name="T83" fmla="*/ 142 h 283"/>
                  <a:gd name="T84" fmla="*/ 175 w 277"/>
                  <a:gd name="T85" fmla="*/ 142 h 283"/>
                  <a:gd name="T86" fmla="*/ 240 w 277"/>
                  <a:gd name="T87" fmla="*/ 97 h 283"/>
                  <a:gd name="T88" fmla="*/ 240 w 277"/>
                  <a:gd name="T89" fmla="*/ 97 h 283"/>
                  <a:gd name="T90" fmla="*/ 259 w 277"/>
                  <a:gd name="T91" fmla="*/ 125 h 283"/>
                  <a:gd name="T92" fmla="*/ 259 w 277"/>
                  <a:gd name="T93" fmla="*/ 125 h 283"/>
                  <a:gd name="T94" fmla="*/ 159 w 277"/>
                  <a:gd name="T95" fmla="*/ 201 h 283"/>
                  <a:gd name="T96" fmla="*/ 159 w 277"/>
                  <a:gd name="T97" fmla="*/ 201 h 283"/>
                  <a:gd name="T98" fmla="*/ 62 w 277"/>
                  <a:gd name="T99" fmla="*/ 277 h 283"/>
                  <a:gd name="T100" fmla="*/ 62 w 277"/>
                  <a:gd name="T101" fmla="*/ 277 h 283"/>
                  <a:gd name="T102" fmla="*/ 38 w 277"/>
                  <a:gd name="T103" fmla="*/ 265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7" h="283">
                    <a:moveTo>
                      <a:pt x="62" y="188"/>
                    </a:moveTo>
                    <a:lnTo>
                      <a:pt x="62" y="188"/>
                    </a:lnTo>
                    <a:cubicBezTo>
                      <a:pt x="63" y="202"/>
                      <a:pt x="65" y="217"/>
                      <a:pt x="66" y="233"/>
                    </a:cubicBezTo>
                    <a:lnTo>
                      <a:pt x="66" y="233"/>
                    </a:lnTo>
                    <a:cubicBezTo>
                      <a:pt x="75" y="223"/>
                      <a:pt x="87" y="214"/>
                      <a:pt x="96" y="204"/>
                    </a:cubicBezTo>
                    <a:lnTo>
                      <a:pt x="96" y="204"/>
                    </a:lnTo>
                    <a:cubicBezTo>
                      <a:pt x="87" y="201"/>
                      <a:pt x="75" y="197"/>
                      <a:pt x="66" y="190"/>
                    </a:cubicBezTo>
                    <a:lnTo>
                      <a:pt x="66" y="190"/>
                    </a:lnTo>
                    <a:cubicBezTo>
                      <a:pt x="65" y="190"/>
                      <a:pt x="63" y="189"/>
                      <a:pt x="62" y="188"/>
                    </a:cubicBezTo>
                    <a:close/>
                    <a:moveTo>
                      <a:pt x="38" y="265"/>
                    </a:moveTo>
                    <a:lnTo>
                      <a:pt x="38" y="265"/>
                    </a:lnTo>
                    <a:cubicBezTo>
                      <a:pt x="35" y="183"/>
                      <a:pt x="29" y="102"/>
                      <a:pt x="4" y="22"/>
                    </a:cubicBezTo>
                    <a:lnTo>
                      <a:pt x="4" y="22"/>
                    </a:lnTo>
                    <a:cubicBezTo>
                      <a:pt x="0" y="9"/>
                      <a:pt x="14" y="0"/>
                      <a:pt x="25" y="8"/>
                    </a:cubicBezTo>
                    <a:lnTo>
                      <a:pt x="25" y="8"/>
                    </a:lnTo>
                    <a:cubicBezTo>
                      <a:pt x="70" y="39"/>
                      <a:pt x="119" y="64"/>
                      <a:pt x="171" y="80"/>
                    </a:cubicBezTo>
                    <a:lnTo>
                      <a:pt x="171" y="80"/>
                    </a:lnTo>
                    <a:cubicBezTo>
                      <a:pt x="183" y="84"/>
                      <a:pt x="176" y="105"/>
                      <a:pt x="165" y="101"/>
                    </a:cubicBezTo>
                    <a:lnTo>
                      <a:pt x="165" y="101"/>
                    </a:lnTo>
                    <a:cubicBezTo>
                      <a:pt x="120" y="88"/>
                      <a:pt x="79" y="70"/>
                      <a:pt x="40" y="47"/>
                    </a:cubicBezTo>
                    <a:lnTo>
                      <a:pt x="40" y="47"/>
                    </a:lnTo>
                    <a:cubicBezTo>
                      <a:pt x="50" y="89"/>
                      <a:pt x="57" y="133"/>
                      <a:pt x="61" y="176"/>
                    </a:cubicBezTo>
                    <a:lnTo>
                      <a:pt x="61" y="176"/>
                    </a:lnTo>
                    <a:cubicBezTo>
                      <a:pt x="63" y="171"/>
                      <a:pt x="69" y="167"/>
                      <a:pt x="75" y="171"/>
                    </a:cubicBezTo>
                    <a:lnTo>
                      <a:pt x="75" y="171"/>
                    </a:lnTo>
                    <a:cubicBezTo>
                      <a:pt x="88" y="177"/>
                      <a:pt x="102" y="185"/>
                      <a:pt x="115" y="189"/>
                    </a:cubicBezTo>
                    <a:lnTo>
                      <a:pt x="115" y="189"/>
                    </a:lnTo>
                    <a:cubicBezTo>
                      <a:pt x="123" y="183"/>
                      <a:pt x="129" y="176"/>
                      <a:pt x="137" y="171"/>
                    </a:cubicBezTo>
                    <a:lnTo>
                      <a:pt x="137" y="171"/>
                    </a:lnTo>
                    <a:cubicBezTo>
                      <a:pt x="123" y="164"/>
                      <a:pt x="108" y="159"/>
                      <a:pt x="94" y="154"/>
                    </a:cubicBezTo>
                    <a:lnTo>
                      <a:pt x="94" y="154"/>
                    </a:lnTo>
                    <a:cubicBezTo>
                      <a:pt x="82" y="148"/>
                      <a:pt x="90" y="131"/>
                      <a:pt x="102" y="135"/>
                    </a:cubicBezTo>
                    <a:lnTo>
                      <a:pt x="102" y="135"/>
                    </a:lnTo>
                    <a:cubicBezTo>
                      <a:pt x="120" y="141"/>
                      <a:pt x="137" y="150"/>
                      <a:pt x="153" y="158"/>
                    </a:cubicBezTo>
                    <a:lnTo>
                      <a:pt x="153" y="158"/>
                    </a:lnTo>
                    <a:cubicBezTo>
                      <a:pt x="155" y="155"/>
                      <a:pt x="158" y="154"/>
                      <a:pt x="159" y="152"/>
                    </a:cubicBezTo>
                    <a:lnTo>
                      <a:pt x="159" y="152"/>
                    </a:lnTo>
                    <a:cubicBezTo>
                      <a:pt x="150" y="146"/>
                      <a:pt x="141" y="138"/>
                      <a:pt x="132" y="130"/>
                    </a:cubicBezTo>
                    <a:lnTo>
                      <a:pt x="132" y="130"/>
                    </a:lnTo>
                    <a:cubicBezTo>
                      <a:pt x="123" y="121"/>
                      <a:pt x="136" y="106"/>
                      <a:pt x="144" y="114"/>
                    </a:cubicBezTo>
                    <a:lnTo>
                      <a:pt x="144" y="114"/>
                    </a:lnTo>
                    <a:cubicBezTo>
                      <a:pt x="153" y="125"/>
                      <a:pt x="163" y="133"/>
                      <a:pt x="175" y="142"/>
                    </a:cubicBezTo>
                    <a:lnTo>
                      <a:pt x="175" y="142"/>
                    </a:lnTo>
                    <a:cubicBezTo>
                      <a:pt x="196" y="125"/>
                      <a:pt x="217" y="112"/>
                      <a:pt x="240" y="97"/>
                    </a:cubicBezTo>
                    <a:lnTo>
                      <a:pt x="240" y="97"/>
                    </a:lnTo>
                    <a:cubicBezTo>
                      <a:pt x="258" y="87"/>
                      <a:pt x="276" y="112"/>
                      <a:pt x="259" y="125"/>
                    </a:cubicBezTo>
                    <a:lnTo>
                      <a:pt x="259" y="125"/>
                    </a:lnTo>
                    <a:cubicBezTo>
                      <a:pt x="228" y="151"/>
                      <a:pt x="194" y="175"/>
                      <a:pt x="159" y="201"/>
                    </a:cubicBezTo>
                    <a:lnTo>
                      <a:pt x="159" y="201"/>
                    </a:lnTo>
                    <a:cubicBezTo>
                      <a:pt x="127" y="225"/>
                      <a:pt x="95" y="251"/>
                      <a:pt x="62" y="277"/>
                    </a:cubicBezTo>
                    <a:lnTo>
                      <a:pt x="62" y="277"/>
                    </a:lnTo>
                    <a:cubicBezTo>
                      <a:pt x="53" y="282"/>
                      <a:pt x="38" y="277"/>
                      <a:pt x="38" y="265"/>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37" name="Freeform 379">
                <a:extLst>
                  <a:ext uri="{FF2B5EF4-FFF2-40B4-BE49-F238E27FC236}">
                    <a16:creationId xmlns:a16="http://schemas.microsoft.com/office/drawing/2014/main" id="{A8D9F7D1-FA78-EE41-8BC9-A9F13F764EC7}"/>
                  </a:ext>
                </a:extLst>
              </p:cNvPr>
              <p:cNvSpPr>
                <a:spLocks noChangeArrowheads="1"/>
              </p:cNvSpPr>
              <p:nvPr/>
            </p:nvSpPr>
            <p:spPr bwMode="auto">
              <a:xfrm rot="5400000">
                <a:off x="121281" y="5977768"/>
                <a:ext cx="126989" cy="136515"/>
              </a:xfrm>
              <a:custGeom>
                <a:avLst/>
                <a:gdLst>
                  <a:gd name="T0" fmla="*/ 169 w 269"/>
                  <a:gd name="T1" fmla="*/ 208 h 289"/>
                  <a:gd name="T2" fmla="*/ 169 w 269"/>
                  <a:gd name="T3" fmla="*/ 208 h 289"/>
                  <a:gd name="T4" fmla="*/ 203 w 269"/>
                  <a:gd name="T5" fmla="*/ 238 h 289"/>
                  <a:gd name="T6" fmla="*/ 203 w 269"/>
                  <a:gd name="T7" fmla="*/ 238 h 289"/>
                  <a:gd name="T8" fmla="*/ 205 w 269"/>
                  <a:gd name="T9" fmla="*/ 197 h 289"/>
                  <a:gd name="T10" fmla="*/ 205 w 269"/>
                  <a:gd name="T11" fmla="*/ 197 h 289"/>
                  <a:gd name="T12" fmla="*/ 174 w 269"/>
                  <a:gd name="T13" fmla="*/ 208 h 289"/>
                  <a:gd name="T14" fmla="*/ 174 w 269"/>
                  <a:gd name="T15" fmla="*/ 208 h 289"/>
                  <a:gd name="T16" fmla="*/ 169 w 269"/>
                  <a:gd name="T17" fmla="*/ 208 h 289"/>
                  <a:gd name="T18" fmla="*/ 207 w 269"/>
                  <a:gd name="T19" fmla="*/ 281 h 289"/>
                  <a:gd name="T20" fmla="*/ 207 w 269"/>
                  <a:gd name="T21" fmla="*/ 281 h 289"/>
                  <a:gd name="T22" fmla="*/ 12 w 269"/>
                  <a:gd name="T23" fmla="*/ 131 h 289"/>
                  <a:gd name="T24" fmla="*/ 12 w 269"/>
                  <a:gd name="T25" fmla="*/ 131 h 289"/>
                  <a:gd name="T26" fmla="*/ 16 w 269"/>
                  <a:gd name="T27" fmla="*/ 105 h 289"/>
                  <a:gd name="T28" fmla="*/ 16 w 269"/>
                  <a:gd name="T29" fmla="*/ 105 h 289"/>
                  <a:gd name="T30" fmla="*/ 171 w 269"/>
                  <a:gd name="T31" fmla="*/ 56 h 289"/>
                  <a:gd name="T32" fmla="*/ 171 w 269"/>
                  <a:gd name="T33" fmla="*/ 56 h 289"/>
                  <a:gd name="T34" fmla="*/ 182 w 269"/>
                  <a:gd name="T35" fmla="*/ 75 h 289"/>
                  <a:gd name="T36" fmla="*/ 182 w 269"/>
                  <a:gd name="T37" fmla="*/ 75 h 289"/>
                  <a:gd name="T38" fmla="*/ 54 w 269"/>
                  <a:gd name="T39" fmla="*/ 124 h 289"/>
                  <a:gd name="T40" fmla="*/ 54 w 269"/>
                  <a:gd name="T41" fmla="*/ 124 h 289"/>
                  <a:gd name="T42" fmla="*/ 161 w 269"/>
                  <a:gd name="T43" fmla="*/ 201 h 289"/>
                  <a:gd name="T44" fmla="*/ 161 w 269"/>
                  <a:gd name="T45" fmla="*/ 201 h 289"/>
                  <a:gd name="T46" fmla="*/ 166 w 269"/>
                  <a:gd name="T47" fmla="*/ 188 h 289"/>
                  <a:gd name="T48" fmla="*/ 166 w 269"/>
                  <a:gd name="T49" fmla="*/ 188 h 289"/>
                  <a:gd name="T50" fmla="*/ 207 w 269"/>
                  <a:gd name="T51" fmla="*/ 172 h 289"/>
                  <a:gd name="T52" fmla="*/ 207 w 269"/>
                  <a:gd name="T53" fmla="*/ 172 h 289"/>
                  <a:gd name="T54" fmla="*/ 211 w 269"/>
                  <a:gd name="T55" fmla="*/ 145 h 289"/>
                  <a:gd name="T56" fmla="*/ 211 w 269"/>
                  <a:gd name="T57" fmla="*/ 145 h 289"/>
                  <a:gd name="T58" fmla="*/ 167 w 269"/>
                  <a:gd name="T59" fmla="*/ 162 h 289"/>
                  <a:gd name="T60" fmla="*/ 167 w 269"/>
                  <a:gd name="T61" fmla="*/ 162 h 289"/>
                  <a:gd name="T62" fmla="*/ 161 w 269"/>
                  <a:gd name="T63" fmla="*/ 143 h 289"/>
                  <a:gd name="T64" fmla="*/ 161 w 269"/>
                  <a:gd name="T65" fmla="*/ 143 h 289"/>
                  <a:gd name="T66" fmla="*/ 213 w 269"/>
                  <a:gd name="T67" fmla="*/ 124 h 289"/>
                  <a:gd name="T68" fmla="*/ 213 w 269"/>
                  <a:gd name="T69" fmla="*/ 124 h 289"/>
                  <a:gd name="T70" fmla="*/ 215 w 269"/>
                  <a:gd name="T71" fmla="*/ 114 h 289"/>
                  <a:gd name="T72" fmla="*/ 215 w 269"/>
                  <a:gd name="T73" fmla="*/ 114 h 289"/>
                  <a:gd name="T74" fmla="*/ 178 w 269"/>
                  <a:gd name="T75" fmla="*/ 118 h 289"/>
                  <a:gd name="T76" fmla="*/ 178 w 269"/>
                  <a:gd name="T77" fmla="*/ 118 h 289"/>
                  <a:gd name="T78" fmla="*/ 176 w 269"/>
                  <a:gd name="T79" fmla="*/ 100 h 289"/>
                  <a:gd name="T80" fmla="*/ 176 w 269"/>
                  <a:gd name="T81" fmla="*/ 100 h 289"/>
                  <a:gd name="T82" fmla="*/ 217 w 269"/>
                  <a:gd name="T83" fmla="*/ 97 h 289"/>
                  <a:gd name="T84" fmla="*/ 217 w 269"/>
                  <a:gd name="T85" fmla="*/ 97 h 289"/>
                  <a:gd name="T86" fmla="*/ 233 w 269"/>
                  <a:gd name="T87" fmla="*/ 21 h 289"/>
                  <a:gd name="T88" fmla="*/ 233 w 269"/>
                  <a:gd name="T89" fmla="*/ 21 h 289"/>
                  <a:gd name="T90" fmla="*/ 266 w 269"/>
                  <a:gd name="T91" fmla="*/ 26 h 289"/>
                  <a:gd name="T92" fmla="*/ 266 w 269"/>
                  <a:gd name="T93" fmla="*/ 26 h 289"/>
                  <a:gd name="T94" fmla="*/ 247 w 269"/>
                  <a:gd name="T95" fmla="*/ 150 h 289"/>
                  <a:gd name="T96" fmla="*/ 247 w 269"/>
                  <a:gd name="T97" fmla="*/ 150 h 289"/>
                  <a:gd name="T98" fmla="*/ 230 w 269"/>
                  <a:gd name="T99" fmla="*/ 272 h 289"/>
                  <a:gd name="T100" fmla="*/ 230 w 269"/>
                  <a:gd name="T101" fmla="*/ 272 h 289"/>
                  <a:gd name="T102" fmla="*/ 207 w 269"/>
                  <a:gd name="T103" fmla="*/ 281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69" h="289">
                    <a:moveTo>
                      <a:pt x="169" y="208"/>
                    </a:moveTo>
                    <a:lnTo>
                      <a:pt x="169" y="208"/>
                    </a:lnTo>
                    <a:cubicBezTo>
                      <a:pt x="180" y="218"/>
                      <a:pt x="192" y="229"/>
                      <a:pt x="203" y="238"/>
                    </a:cubicBezTo>
                    <a:lnTo>
                      <a:pt x="203" y="238"/>
                    </a:lnTo>
                    <a:cubicBezTo>
                      <a:pt x="204" y="225"/>
                      <a:pt x="204" y="210"/>
                      <a:pt x="205" y="197"/>
                    </a:cubicBezTo>
                    <a:lnTo>
                      <a:pt x="205" y="197"/>
                    </a:lnTo>
                    <a:cubicBezTo>
                      <a:pt x="195" y="202"/>
                      <a:pt x="186" y="206"/>
                      <a:pt x="174" y="208"/>
                    </a:cubicBezTo>
                    <a:lnTo>
                      <a:pt x="174" y="208"/>
                    </a:lnTo>
                    <a:cubicBezTo>
                      <a:pt x="172" y="208"/>
                      <a:pt x="170" y="208"/>
                      <a:pt x="169" y="208"/>
                    </a:cubicBezTo>
                    <a:close/>
                    <a:moveTo>
                      <a:pt x="207" y="281"/>
                    </a:moveTo>
                    <a:lnTo>
                      <a:pt x="207" y="281"/>
                    </a:lnTo>
                    <a:cubicBezTo>
                      <a:pt x="146" y="225"/>
                      <a:pt x="86" y="171"/>
                      <a:pt x="12" y="131"/>
                    </a:cubicBezTo>
                    <a:lnTo>
                      <a:pt x="12" y="131"/>
                    </a:lnTo>
                    <a:cubicBezTo>
                      <a:pt x="0" y="125"/>
                      <a:pt x="3" y="108"/>
                      <a:pt x="16" y="105"/>
                    </a:cubicBezTo>
                    <a:lnTo>
                      <a:pt x="16" y="105"/>
                    </a:lnTo>
                    <a:cubicBezTo>
                      <a:pt x="71" y="97"/>
                      <a:pt x="123" y="80"/>
                      <a:pt x="171" y="56"/>
                    </a:cubicBezTo>
                    <a:lnTo>
                      <a:pt x="171" y="56"/>
                    </a:lnTo>
                    <a:cubicBezTo>
                      <a:pt x="182" y="51"/>
                      <a:pt x="192" y="70"/>
                      <a:pt x="182" y="75"/>
                    </a:cubicBezTo>
                    <a:lnTo>
                      <a:pt x="182" y="75"/>
                    </a:lnTo>
                    <a:cubicBezTo>
                      <a:pt x="141" y="96"/>
                      <a:pt x="99" y="113"/>
                      <a:pt x="54" y="124"/>
                    </a:cubicBezTo>
                    <a:lnTo>
                      <a:pt x="54" y="124"/>
                    </a:lnTo>
                    <a:cubicBezTo>
                      <a:pt x="92" y="146"/>
                      <a:pt x="126" y="172"/>
                      <a:pt x="161" y="201"/>
                    </a:cubicBezTo>
                    <a:lnTo>
                      <a:pt x="161" y="201"/>
                    </a:lnTo>
                    <a:cubicBezTo>
                      <a:pt x="158" y="196"/>
                      <a:pt x="159" y="189"/>
                      <a:pt x="166" y="188"/>
                    </a:cubicBezTo>
                    <a:lnTo>
                      <a:pt x="166" y="188"/>
                    </a:lnTo>
                    <a:cubicBezTo>
                      <a:pt x="180" y="184"/>
                      <a:pt x="193" y="180"/>
                      <a:pt x="207" y="172"/>
                    </a:cubicBezTo>
                    <a:lnTo>
                      <a:pt x="207" y="172"/>
                    </a:lnTo>
                    <a:cubicBezTo>
                      <a:pt x="208" y="163"/>
                      <a:pt x="209" y="154"/>
                      <a:pt x="211" y="145"/>
                    </a:cubicBezTo>
                    <a:lnTo>
                      <a:pt x="211" y="145"/>
                    </a:lnTo>
                    <a:cubicBezTo>
                      <a:pt x="196" y="150"/>
                      <a:pt x="182" y="155"/>
                      <a:pt x="167" y="162"/>
                    </a:cubicBezTo>
                    <a:lnTo>
                      <a:pt x="167" y="162"/>
                    </a:lnTo>
                    <a:cubicBezTo>
                      <a:pt x="155" y="167"/>
                      <a:pt x="150" y="148"/>
                      <a:pt x="161" y="143"/>
                    </a:cubicBezTo>
                    <a:lnTo>
                      <a:pt x="161" y="143"/>
                    </a:lnTo>
                    <a:cubicBezTo>
                      <a:pt x="178" y="135"/>
                      <a:pt x="195" y="129"/>
                      <a:pt x="213" y="124"/>
                    </a:cubicBezTo>
                    <a:lnTo>
                      <a:pt x="213" y="124"/>
                    </a:lnTo>
                    <a:cubicBezTo>
                      <a:pt x="213" y="121"/>
                      <a:pt x="215" y="118"/>
                      <a:pt x="215" y="114"/>
                    </a:cubicBezTo>
                    <a:lnTo>
                      <a:pt x="215" y="114"/>
                    </a:lnTo>
                    <a:cubicBezTo>
                      <a:pt x="201" y="117"/>
                      <a:pt x="191" y="118"/>
                      <a:pt x="178" y="118"/>
                    </a:cubicBezTo>
                    <a:lnTo>
                      <a:pt x="178" y="118"/>
                    </a:lnTo>
                    <a:cubicBezTo>
                      <a:pt x="166" y="118"/>
                      <a:pt x="165" y="100"/>
                      <a:pt x="176" y="100"/>
                    </a:cubicBezTo>
                    <a:lnTo>
                      <a:pt x="176" y="100"/>
                    </a:lnTo>
                    <a:cubicBezTo>
                      <a:pt x="190" y="100"/>
                      <a:pt x="204" y="99"/>
                      <a:pt x="217" y="97"/>
                    </a:cubicBezTo>
                    <a:lnTo>
                      <a:pt x="217" y="97"/>
                    </a:lnTo>
                    <a:cubicBezTo>
                      <a:pt x="221" y="71"/>
                      <a:pt x="226" y="46"/>
                      <a:pt x="233" y="21"/>
                    </a:cubicBezTo>
                    <a:lnTo>
                      <a:pt x="233" y="21"/>
                    </a:lnTo>
                    <a:cubicBezTo>
                      <a:pt x="238" y="0"/>
                      <a:pt x="268" y="4"/>
                      <a:pt x="266" y="26"/>
                    </a:cubicBezTo>
                    <a:lnTo>
                      <a:pt x="266" y="26"/>
                    </a:lnTo>
                    <a:cubicBezTo>
                      <a:pt x="262" y="67"/>
                      <a:pt x="254" y="108"/>
                      <a:pt x="247" y="150"/>
                    </a:cubicBezTo>
                    <a:lnTo>
                      <a:pt x="247" y="150"/>
                    </a:lnTo>
                    <a:cubicBezTo>
                      <a:pt x="241" y="191"/>
                      <a:pt x="237" y="231"/>
                      <a:pt x="230" y="272"/>
                    </a:cubicBezTo>
                    <a:lnTo>
                      <a:pt x="230" y="272"/>
                    </a:lnTo>
                    <a:cubicBezTo>
                      <a:pt x="229" y="282"/>
                      <a:pt x="215" y="288"/>
                      <a:pt x="207" y="281"/>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38" name="Freeform 380">
                <a:extLst>
                  <a:ext uri="{FF2B5EF4-FFF2-40B4-BE49-F238E27FC236}">
                    <a16:creationId xmlns:a16="http://schemas.microsoft.com/office/drawing/2014/main" id="{CCC98266-6AD8-5944-B990-84D826630492}"/>
                  </a:ext>
                </a:extLst>
              </p:cNvPr>
              <p:cNvSpPr>
                <a:spLocks noChangeArrowheads="1"/>
              </p:cNvSpPr>
              <p:nvPr/>
            </p:nvSpPr>
            <p:spPr bwMode="auto">
              <a:xfrm rot="5400000">
                <a:off x="124456" y="5771410"/>
                <a:ext cx="126989" cy="136515"/>
              </a:xfrm>
              <a:custGeom>
                <a:avLst/>
                <a:gdLst>
                  <a:gd name="T0" fmla="*/ 174 w 270"/>
                  <a:gd name="T1" fmla="*/ 194 h 290"/>
                  <a:gd name="T2" fmla="*/ 174 w 270"/>
                  <a:gd name="T3" fmla="*/ 194 h 290"/>
                  <a:gd name="T4" fmla="*/ 218 w 270"/>
                  <a:gd name="T5" fmla="*/ 181 h 290"/>
                  <a:gd name="T6" fmla="*/ 218 w 270"/>
                  <a:gd name="T7" fmla="*/ 181 h 290"/>
                  <a:gd name="T8" fmla="*/ 184 w 270"/>
                  <a:gd name="T9" fmla="*/ 156 h 290"/>
                  <a:gd name="T10" fmla="*/ 184 w 270"/>
                  <a:gd name="T11" fmla="*/ 156 h 290"/>
                  <a:gd name="T12" fmla="*/ 177 w 270"/>
                  <a:gd name="T13" fmla="*/ 189 h 290"/>
                  <a:gd name="T14" fmla="*/ 177 w 270"/>
                  <a:gd name="T15" fmla="*/ 189 h 290"/>
                  <a:gd name="T16" fmla="*/ 174 w 270"/>
                  <a:gd name="T17" fmla="*/ 194 h 290"/>
                  <a:gd name="T18" fmla="*/ 256 w 270"/>
                  <a:gd name="T19" fmla="*/ 202 h 290"/>
                  <a:gd name="T20" fmla="*/ 256 w 270"/>
                  <a:gd name="T21" fmla="*/ 202 h 290"/>
                  <a:gd name="T22" fmla="*/ 24 w 270"/>
                  <a:gd name="T23" fmla="*/ 283 h 290"/>
                  <a:gd name="T24" fmla="*/ 24 w 270"/>
                  <a:gd name="T25" fmla="*/ 283 h 290"/>
                  <a:gd name="T26" fmla="*/ 5 w 270"/>
                  <a:gd name="T27" fmla="*/ 265 h 290"/>
                  <a:gd name="T28" fmla="*/ 5 w 270"/>
                  <a:gd name="T29" fmla="*/ 265 h 290"/>
                  <a:gd name="T30" fmla="*/ 47 w 270"/>
                  <a:gd name="T31" fmla="*/ 109 h 290"/>
                  <a:gd name="T32" fmla="*/ 47 w 270"/>
                  <a:gd name="T33" fmla="*/ 109 h 290"/>
                  <a:gd name="T34" fmla="*/ 68 w 270"/>
                  <a:gd name="T35" fmla="*/ 110 h 290"/>
                  <a:gd name="T36" fmla="*/ 68 w 270"/>
                  <a:gd name="T37" fmla="*/ 110 h 290"/>
                  <a:gd name="T38" fmla="*/ 41 w 270"/>
                  <a:gd name="T39" fmla="*/ 244 h 290"/>
                  <a:gd name="T40" fmla="*/ 41 w 270"/>
                  <a:gd name="T41" fmla="*/ 244 h 290"/>
                  <a:gd name="T42" fmla="*/ 164 w 270"/>
                  <a:gd name="T43" fmla="*/ 197 h 290"/>
                  <a:gd name="T44" fmla="*/ 164 w 270"/>
                  <a:gd name="T45" fmla="*/ 197 h 290"/>
                  <a:gd name="T46" fmla="*/ 155 w 270"/>
                  <a:gd name="T47" fmla="*/ 184 h 290"/>
                  <a:gd name="T48" fmla="*/ 155 w 270"/>
                  <a:gd name="T49" fmla="*/ 184 h 290"/>
                  <a:gd name="T50" fmla="*/ 166 w 270"/>
                  <a:gd name="T51" fmla="*/ 142 h 290"/>
                  <a:gd name="T52" fmla="*/ 166 w 270"/>
                  <a:gd name="T53" fmla="*/ 142 h 290"/>
                  <a:gd name="T54" fmla="*/ 143 w 270"/>
                  <a:gd name="T55" fmla="*/ 123 h 290"/>
                  <a:gd name="T56" fmla="*/ 143 w 270"/>
                  <a:gd name="T57" fmla="*/ 123 h 290"/>
                  <a:gd name="T58" fmla="*/ 134 w 270"/>
                  <a:gd name="T59" fmla="*/ 169 h 290"/>
                  <a:gd name="T60" fmla="*/ 134 w 270"/>
                  <a:gd name="T61" fmla="*/ 169 h 290"/>
                  <a:gd name="T62" fmla="*/ 116 w 270"/>
                  <a:gd name="T63" fmla="*/ 165 h 290"/>
                  <a:gd name="T64" fmla="*/ 116 w 270"/>
                  <a:gd name="T65" fmla="*/ 165 h 290"/>
                  <a:gd name="T66" fmla="*/ 126 w 270"/>
                  <a:gd name="T67" fmla="*/ 110 h 290"/>
                  <a:gd name="T68" fmla="*/ 126 w 270"/>
                  <a:gd name="T69" fmla="*/ 110 h 290"/>
                  <a:gd name="T70" fmla="*/ 121 w 270"/>
                  <a:gd name="T71" fmla="*/ 105 h 290"/>
                  <a:gd name="T72" fmla="*/ 121 w 270"/>
                  <a:gd name="T73" fmla="*/ 105 h 290"/>
                  <a:gd name="T74" fmla="*/ 104 w 270"/>
                  <a:gd name="T75" fmla="*/ 138 h 290"/>
                  <a:gd name="T76" fmla="*/ 104 w 270"/>
                  <a:gd name="T77" fmla="*/ 138 h 290"/>
                  <a:gd name="T78" fmla="*/ 87 w 270"/>
                  <a:gd name="T79" fmla="*/ 128 h 290"/>
                  <a:gd name="T80" fmla="*/ 87 w 270"/>
                  <a:gd name="T81" fmla="*/ 128 h 290"/>
                  <a:gd name="T82" fmla="*/ 107 w 270"/>
                  <a:gd name="T83" fmla="*/ 93 h 290"/>
                  <a:gd name="T84" fmla="*/ 107 w 270"/>
                  <a:gd name="T85" fmla="*/ 93 h 290"/>
                  <a:gd name="T86" fmla="*/ 51 w 270"/>
                  <a:gd name="T87" fmla="*/ 38 h 290"/>
                  <a:gd name="T88" fmla="*/ 51 w 270"/>
                  <a:gd name="T89" fmla="*/ 38 h 290"/>
                  <a:gd name="T90" fmla="*/ 74 w 270"/>
                  <a:gd name="T91" fmla="*/ 13 h 290"/>
                  <a:gd name="T92" fmla="*/ 74 w 270"/>
                  <a:gd name="T93" fmla="*/ 13 h 290"/>
                  <a:gd name="T94" fmla="*/ 167 w 270"/>
                  <a:gd name="T95" fmla="*/ 96 h 290"/>
                  <a:gd name="T96" fmla="*/ 167 w 270"/>
                  <a:gd name="T97" fmla="*/ 96 h 290"/>
                  <a:gd name="T98" fmla="*/ 262 w 270"/>
                  <a:gd name="T99" fmla="*/ 177 h 290"/>
                  <a:gd name="T100" fmla="*/ 262 w 270"/>
                  <a:gd name="T101" fmla="*/ 177 h 290"/>
                  <a:gd name="T102" fmla="*/ 256 w 270"/>
                  <a:gd name="T103" fmla="*/ 202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0" h="290">
                    <a:moveTo>
                      <a:pt x="174" y="194"/>
                    </a:moveTo>
                    <a:lnTo>
                      <a:pt x="174" y="194"/>
                    </a:lnTo>
                    <a:cubicBezTo>
                      <a:pt x="188" y="189"/>
                      <a:pt x="204" y="185"/>
                      <a:pt x="218" y="181"/>
                    </a:cubicBezTo>
                    <a:lnTo>
                      <a:pt x="218" y="181"/>
                    </a:lnTo>
                    <a:cubicBezTo>
                      <a:pt x="206" y="173"/>
                      <a:pt x="196" y="165"/>
                      <a:pt x="184" y="156"/>
                    </a:cubicBezTo>
                    <a:lnTo>
                      <a:pt x="184" y="156"/>
                    </a:lnTo>
                    <a:cubicBezTo>
                      <a:pt x="183" y="168"/>
                      <a:pt x="180" y="178"/>
                      <a:pt x="177" y="189"/>
                    </a:cubicBezTo>
                    <a:lnTo>
                      <a:pt x="177" y="189"/>
                    </a:lnTo>
                    <a:cubicBezTo>
                      <a:pt x="176" y="190"/>
                      <a:pt x="175" y="193"/>
                      <a:pt x="174" y="194"/>
                    </a:cubicBezTo>
                    <a:close/>
                    <a:moveTo>
                      <a:pt x="256" y="202"/>
                    </a:moveTo>
                    <a:lnTo>
                      <a:pt x="256" y="202"/>
                    </a:lnTo>
                    <a:cubicBezTo>
                      <a:pt x="175" y="222"/>
                      <a:pt x="97" y="243"/>
                      <a:pt x="24" y="283"/>
                    </a:cubicBezTo>
                    <a:lnTo>
                      <a:pt x="24" y="283"/>
                    </a:lnTo>
                    <a:cubicBezTo>
                      <a:pt x="13" y="289"/>
                      <a:pt x="0" y="278"/>
                      <a:pt x="5" y="265"/>
                    </a:cubicBezTo>
                    <a:lnTo>
                      <a:pt x="5" y="265"/>
                    </a:lnTo>
                    <a:cubicBezTo>
                      <a:pt x="29" y="216"/>
                      <a:pt x="42" y="163"/>
                      <a:pt x="47" y="109"/>
                    </a:cubicBezTo>
                    <a:lnTo>
                      <a:pt x="47" y="109"/>
                    </a:lnTo>
                    <a:cubicBezTo>
                      <a:pt x="50" y="97"/>
                      <a:pt x="71" y="98"/>
                      <a:pt x="68" y="110"/>
                    </a:cubicBezTo>
                    <a:lnTo>
                      <a:pt x="68" y="110"/>
                    </a:lnTo>
                    <a:cubicBezTo>
                      <a:pt x="66" y="156"/>
                      <a:pt x="55" y="201"/>
                      <a:pt x="41" y="244"/>
                    </a:cubicBezTo>
                    <a:lnTo>
                      <a:pt x="41" y="244"/>
                    </a:lnTo>
                    <a:cubicBezTo>
                      <a:pt x="80" y="223"/>
                      <a:pt x="121" y="209"/>
                      <a:pt x="164" y="197"/>
                    </a:cubicBezTo>
                    <a:lnTo>
                      <a:pt x="164" y="197"/>
                    </a:lnTo>
                    <a:cubicBezTo>
                      <a:pt x="158" y="195"/>
                      <a:pt x="152" y="192"/>
                      <a:pt x="155" y="184"/>
                    </a:cubicBezTo>
                    <a:lnTo>
                      <a:pt x="155" y="184"/>
                    </a:lnTo>
                    <a:cubicBezTo>
                      <a:pt x="160" y="170"/>
                      <a:pt x="164" y="156"/>
                      <a:pt x="166" y="142"/>
                    </a:cubicBezTo>
                    <a:lnTo>
                      <a:pt x="166" y="142"/>
                    </a:lnTo>
                    <a:cubicBezTo>
                      <a:pt x="159" y="136"/>
                      <a:pt x="151" y="130"/>
                      <a:pt x="143" y="123"/>
                    </a:cubicBezTo>
                    <a:lnTo>
                      <a:pt x="143" y="123"/>
                    </a:lnTo>
                    <a:cubicBezTo>
                      <a:pt x="139" y="139"/>
                      <a:pt x="138" y="155"/>
                      <a:pt x="134" y="169"/>
                    </a:cubicBezTo>
                    <a:lnTo>
                      <a:pt x="134" y="169"/>
                    </a:lnTo>
                    <a:cubicBezTo>
                      <a:pt x="133" y="182"/>
                      <a:pt x="114" y="177"/>
                      <a:pt x="116" y="165"/>
                    </a:cubicBezTo>
                    <a:lnTo>
                      <a:pt x="116" y="165"/>
                    </a:lnTo>
                    <a:cubicBezTo>
                      <a:pt x="117" y="147"/>
                      <a:pt x="122" y="128"/>
                      <a:pt x="126" y="110"/>
                    </a:cubicBezTo>
                    <a:lnTo>
                      <a:pt x="126" y="110"/>
                    </a:lnTo>
                    <a:cubicBezTo>
                      <a:pt x="125" y="109"/>
                      <a:pt x="124" y="106"/>
                      <a:pt x="121" y="105"/>
                    </a:cubicBezTo>
                    <a:lnTo>
                      <a:pt x="121" y="105"/>
                    </a:lnTo>
                    <a:cubicBezTo>
                      <a:pt x="116" y="115"/>
                      <a:pt x="110" y="127"/>
                      <a:pt x="104" y="138"/>
                    </a:cubicBezTo>
                    <a:lnTo>
                      <a:pt x="104" y="138"/>
                    </a:lnTo>
                    <a:cubicBezTo>
                      <a:pt x="97" y="148"/>
                      <a:pt x="80" y="138"/>
                      <a:pt x="87" y="128"/>
                    </a:cubicBezTo>
                    <a:lnTo>
                      <a:pt x="87" y="128"/>
                    </a:lnTo>
                    <a:cubicBezTo>
                      <a:pt x="95" y="117"/>
                      <a:pt x="101" y="105"/>
                      <a:pt x="107" y="93"/>
                    </a:cubicBezTo>
                    <a:lnTo>
                      <a:pt x="107" y="93"/>
                    </a:lnTo>
                    <a:cubicBezTo>
                      <a:pt x="87" y="75"/>
                      <a:pt x="68" y="56"/>
                      <a:pt x="51" y="38"/>
                    </a:cubicBezTo>
                    <a:lnTo>
                      <a:pt x="51" y="38"/>
                    </a:lnTo>
                    <a:cubicBezTo>
                      <a:pt x="37" y="22"/>
                      <a:pt x="58" y="0"/>
                      <a:pt x="74" y="13"/>
                    </a:cubicBezTo>
                    <a:lnTo>
                      <a:pt x="74" y="13"/>
                    </a:lnTo>
                    <a:cubicBezTo>
                      <a:pt x="107" y="39"/>
                      <a:pt x="137" y="68"/>
                      <a:pt x="167" y="96"/>
                    </a:cubicBezTo>
                    <a:lnTo>
                      <a:pt x="167" y="96"/>
                    </a:lnTo>
                    <a:cubicBezTo>
                      <a:pt x="198" y="123"/>
                      <a:pt x="230" y="149"/>
                      <a:pt x="262" y="177"/>
                    </a:cubicBezTo>
                    <a:lnTo>
                      <a:pt x="262" y="177"/>
                    </a:lnTo>
                    <a:cubicBezTo>
                      <a:pt x="269" y="184"/>
                      <a:pt x="267" y="198"/>
                      <a:pt x="256" y="202"/>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grpSp>
      </p:grpSp>
      <p:sp>
        <p:nvSpPr>
          <p:cNvPr id="2" name="TextBox 1"/>
          <p:cNvSpPr txBox="1"/>
          <p:nvPr/>
        </p:nvSpPr>
        <p:spPr>
          <a:xfrm>
            <a:off x="4241403" y="1541793"/>
            <a:ext cx="7101682" cy="1938992"/>
          </a:xfrm>
          <a:prstGeom prst="rect">
            <a:avLst/>
          </a:prstGeom>
          <a:noFill/>
        </p:spPr>
        <p:txBody>
          <a:bodyPr wrap="square" rtlCol="0">
            <a:spAutoFit/>
          </a:bodyPr>
          <a:lstStyle/>
          <a:p>
            <a:pPr marL="285750" indent="-285750">
              <a:buFont typeface="Arial" panose="020B0604020202020204" pitchFamily="34" charset="0"/>
              <a:buChar char="•"/>
            </a:pPr>
            <a:r>
              <a:rPr lang="id-ID" sz="2000" dirty="0">
                <a:solidFill>
                  <a:schemeClr val="accent5">
                    <a:lumMod val="50000"/>
                  </a:schemeClr>
                </a:solidFill>
                <a:latin typeface="Arial" panose="020B0604020202020204" pitchFamily="34" charset="0"/>
                <a:cs typeface="Arial" panose="020B0604020202020204" pitchFamily="34" charset="0"/>
              </a:rPr>
              <a:t>Usia anak, latar, dan alasan penilaian berpengaruh.</a:t>
            </a:r>
          </a:p>
          <a:p>
            <a:pPr marL="285750" indent="-285750">
              <a:buFont typeface="Arial" panose="020B0604020202020204" pitchFamily="34" charset="0"/>
              <a:buChar char="•"/>
            </a:pPr>
            <a:r>
              <a:rPr lang="id-ID" sz="2000" dirty="0">
                <a:solidFill>
                  <a:schemeClr val="accent5">
                    <a:lumMod val="50000"/>
                  </a:schemeClr>
                </a:solidFill>
                <a:latin typeface="Arial" panose="020B0604020202020204" pitchFamily="34" charset="0"/>
                <a:cs typeface="Arial" panose="020B0604020202020204" pitchFamily="34" charset="0"/>
              </a:rPr>
              <a:t>Sesi observasi dapat berlangsung 10 hingga 30 menit / lebih lama</a:t>
            </a:r>
          </a:p>
          <a:p>
            <a:pPr marL="285750" indent="-285750">
              <a:buFont typeface="Arial" panose="020B0604020202020204" pitchFamily="34" charset="0"/>
              <a:buChar char="•"/>
            </a:pPr>
            <a:r>
              <a:rPr lang="id-ID" sz="2000" dirty="0">
                <a:solidFill>
                  <a:schemeClr val="accent5">
                    <a:lumMod val="50000"/>
                  </a:schemeClr>
                </a:solidFill>
                <a:latin typeface="Arial" panose="020B0604020202020204" pitchFamily="34" charset="0"/>
                <a:cs typeface="Arial" panose="020B0604020202020204" pitchFamily="34" charset="0"/>
              </a:rPr>
              <a:t>Cobalah untuk mengamati anak lebih dari sekali pada waktu yang berbeda.</a:t>
            </a:r>
          </a:p>
          <a:p>
            <a:pPr marL="285750" indent="-285750">
              <a:buFont typeface="Arial" panose="020B0604020202020204" pitchFamily="34" charset="0"/>
              <a:buChar char="•"/>
            </a:pPr>
            <a:endParaRPr lang="id-ID" sz="2000" dirty="0">
              <a:solidFill>
                <a:schemeClr val="accent5">
                  <a:lumMod val="50000"/>
                </a:schemeClr>
              </a:solidFill>
              <a:latin typeface="Arial" panose="020B0604020202020204" pitchFamily="34" charset="0"/>
              <a:cs typeface="Arial" panose="020B0604020202020204" pitchFamily="34" charset="0"/>
            </a:endParaRPr>
          </a:p>
        </p:txBody>
      </p:sp>
      <p:sp>
        <p:nvSpPr>
          <p:cNvPr id="3" name="TextBox 2"/>
          <p:cNvSpPr txBox="1"/>
          <p:nvPr/>
        </p:nvSpPr>
        <p:spPr>
          <a:xfrm>
            <a:off x="583149" y="3175092"/>
            <a:ext cx="5132387" cy="523220"/>
          </a:xfrm>
          <a:prstGeom prst="rect">
            <a:avLst/>
          </a:prstGeom>
          <a:noFill/>
        </p:spPr>
        <p:txBody>
          <a:bodyPr wrap="square" rtlCol="0">
            <a:spAutoFit/>
          </a:bodyPr>
          <a:lstStyle/>
          <a:p>
            <a:r>
              <a:rPr lang="id-ID" sz="2800" dirty="0">
                <a:solidFill>
                  <a:schemeClr val="accent5">
                    <a:lumMod val="50000"/>
                  </a:schemeClr>
                </a:solidFill>
                <a:latin typeface="Berlin Sans FB" panose="020E0602020502020306" pitchFamily="34" charset="0"/>
              </a:rPr>
              <a:t>Jenis Catatan Interval</a:t>
            </a:r>
          </a:p>
        </p:txBody>
      </p:sp>
      <p:sp>
        <p:nvSpPr>
          <p:cNvPr id="178" name="TextBox 177"/>
          <p:cNvSpPr txBox="1"/>
          <p:nvPr/>
        </p:nvSpPr>
        <p:spPr>
          <a:xfrm>
            <a:off x="549276" y="3725937"/>
            <a:ext cx="7411099" cy="400110"/>
          </a:xfrm>
          <a:prstGeom prst="rect">
            <a:avLst/>
          </a:prstGeom>
          <a:noFill/>
        </p:spPr>
        <p:txBody>
          <a:bodyPr wrap="square" rtlCol="0">
            <a:spAutoFit/>
          </a:bodyPr>
          <a:lstStyle/>
          <a:p>
            <a:r>
              <a:rPr lang="id-ID" sz="2000" dirty="0">
                <a:solidFill>
                  <a:schemeClr val="accent5">
                    <a:lumMod val="50000"/>
                  </a:schemeClr>
                </a:solidFill>
                <a:latin typeface="Arial" panose="020B0604020202020204" pitchFamily="34" charset="0"/>
                <a:cs typeface="Arial" panose="020B0604020202020204" pitchFamily="34" charset="0"/>
              </a:rPr>
              <a:t>Catatan interval memberi informasi terbaik yang Anda butuhkan</a:t>
            </a:r>
          </a:p>
        </p:txBody>
      </p:sp>
      <p:sp>
        <p:nvSpPr>
          <p:cNvPr id="179" name="TextBox 178"/>
          <p:cNvSpPr txBox="1"/>
          <p:nvPr/>
        </p:nvSpPr>
        <p:spPr>
          <a:xfrm>
            <a:off x="2881357" y="4143308"/>
            <a:ext cx="5716588" cy="523220"/>
          </a:xfrm>
          <a:prstGeom prst="rect">
            <a:avLst/>
          </a:prstGeom>
          <a:noFill/>
        </p:spPr>
        <p:txBody>
          <a:bodyPr wrap="square" rtlCol="0">
            <a:spAutoFit/>
          </a:bodyPr>
          <a:lstStyle/>
          <a:p>
            <a:r>
              <a:rPr lang="id-ID" sz="2800" dirty="0">
                <a:solidFill>
                  <a:schemeClr val="accent5">
                    <a:lumMod val="50000"/>
                  </a:schemeClr>
                </a:solidFill>
                <a:latin typeface="Berlin Sans FB" panose="020E0602020502020306" pitchFamily="34" charset="0"/>
              </a:rPr>
              <a:t>Panjang Pengamatan Interval</a:t>
            </a:r>
          </a:p>
        </p:txBody>
      </p:sp>
      <p:sp>
        <p:nvSpPr>
          <p:cNvPr id="180" name="TextBox 179"/>
          <p:cNvSpPr txBox="1"/>
          <p:nvPr/>
        </p:nvSpPr>
        <p:spPr>
          <a:xfrm>
            <a:off x="631401" y="4669100"/>
            <a:ext cx="11008149" cy="1938992"/>
          </a:xfrm>
          <a:prstGeom prst="rect">
            <a:avLst/>
          </a:prstGeom>
          <a:noFill/>
        </p:spPr>
        <p:txBody>
          <a:bodyPr wrap="square" rtlCol="0">
            <a:spAutoFit/>
          </a:bodyPr>
          <a:lstStyle/>
          <a:p>
            <a:pPr marL="285750" indent="-285750">
              <a:buFont typeface="Arial" panose="020B0604020202020204" pitchFamily="34" charset="0"/>
              <a:buChar char="•"/>
            </a:pPr>
            <a:r>
              <a:rPr lang="id-ID" sz="2000" dirty="0">
                <a:solidFill>
                  <a:schemeClr val="accent5">
                    <a:lumMod val="50000"/>
                  </a:schemeClr>
                </a:solidFill>
                <a:latin typeface="Arial" panose="020B0604020202020204" pitchFamily="34" charset="0"/>
                <a:cs typeface="Arial" panose="020B0604020202020204" pitchFamily="34" charset="0"/>
              </a:rPr>
              <a:t>Tergantung perilaku target</a:t>
            </a:r>
          </a:p>
          <a:p>
            <a:pPr marL="285750" indent="-285750">
              <a:buFont typeface="Arial" panose="020B0604020202020204" pitchFamily="34" charset="0"/>
              <a:buChar char="•"/>
            </a:pPr>
            <a:r>
              <a:rPr lang="id-ID" sz="2000" dirty="0">
                <a:solidFill>
                  <a:schemeClr val="accent5">
                    <a:lumMod val="50000"/>
                  </a:schemeClr>
                </a:solidFill>
                <a:latin typeface="Arial" panose="020B0604020202020204" pitchFamily="34" charset="0"/>
                <a:cs typeface="Arial" panose="020B0604020202020204" pitchFamily="34" charset="0"/>
              </a:rPr>
              <a:t>Sesuaikan panjang interval dengan permulaan dan penghentian perilaku dalam pengamatan</a:t>
            </a:r>
          </a:p>
          <a:p>
            <a:pPr marL="285750" indent="-285750">
              <a:buFont typeface="Arial" panose="020B0604020202020204" pitchFamily="34" charset="0"/>
              <a:buChar char="•"/>
            </a:pPr>
            <a:r>
              <a:rPr lang="id-ID" sz="2000" dirty="0">
                <a:solidFill>
                  <a:schemeClr val="accent5">
                    <a:lumMod val="50000"/>
                  </a:schemeClr>
                </a:solidFill>
                <a:latin typeface="Arial" panose="020B0604020202020204" pitchFamily="34" charset="0"/>
                <a:cs typeface="Arial" panose="020B0604020202020204" pitchFamily="34" charset="0"/>
              </a:rPr>
              <a:t>Interval pendek lebih &gt; perilaku yang berlangsung singkat (suara brisik yang berlebihan, mendorong teman lain,dll)</a:t>
            </a:r>
          </a:p>
          <a:p>
            <a:pPr marL="285750" indent="-285750">
              <a:buFont typeface="Arial" panose="020B0604020202020204" pitchFamily="34" charset="0"/>
              <a:buChar char="•"/>
            </a:pPr>
            <a:r>
              <a:rPr lang="id-ID" sz="2000" dirty="0">
                <a:solidFill>
                  <a:schemeClr val="accent5">
                    <a:lumMod val="50000"/>
                  </a:schemeClr>
                </a:solidFill>
                <a:latin typeface="Arial" panose="020B0604020202020204" pitchFamily="34" charset="0"/>
                <a:cs typeface="Arial" panose="020B0604020202020204" pitchFamily="34" charset="0"/>
              </a:rPr>
              <a:t>Interval panjang &gt; perilaku yang berlangsung lama ( tidur di kelas, berdebat berlebihan)</a:t>
            </a:r>
          </a:p>
          <a:p>
            <a:pPr marL="285750" indent="-285750">
              <a:buFont typeface="Arial" panose="020B0604020202020204" pitchFamily="34" charset="0"/>
              <a:buChar char="•"/>
            </a:pPr>
            <a:endParaRPr lang="id-ID" sz="2000" dirty="0">
              <a:solidFill>
                <a:schemeClr val="accent5">
                  <a:lumMod val="50000"/>
                </a:schemeClr>
              </a:solidFill>
              <a:latin typeface="Arial" panose="020B0604020202020204" pitchFamily="34" charset="0"/>
              <a:cs typeface="Arial" panose="020B0604020202020204" pitchFamily="34" charset="0"/>
            </a:endParaRPr>
          </a:p>
        </p:txBody>
      </p:sp>
      <p:pic>
        <p:nvPicPr>
          <p:cNvPr id="181" name="Picture 180"/>
          <p:cNvPicPr>
            <a:picLocks noChangeAspect="1"/>
          </p:cNvPicPr>
          <p:nvPr/>
        </p:nvPicPr>
        <p:blipFill rotWithShape="1">
          <a:blip r:embed="rId3">
            <a:extLst>
              <a:ext uri="{28A0092B-C50C-407E-A947-70E740481C1C}">
                <a14:useLocalDpi xmlns:a14="http://schemas.microsoft.com/office/drawing/2010/main" val="0"/>
              </a:ext>
            </a:extLst>
          </a:blip>
          <a:srcRect l="38216" r="10392"/>
          <a:stretch/>
        </p:blipFill>
        <p:spPr>
          <a:xfrm>
            <a:off x="1145661" y="821592"/>
            <a:ext cx="2511380" cy="1879477"/>
          </a:xfrm>
          <a:prstGeom prst="rect">
            <a:avLst/>
          </a:prstGeom>
        </p:spPr>
      </p:pic>
    </p:spTree>
    <p:extLst>
      <p:ext uri="{BB962C8B-B14F-4D97-AF65-F5344CB8AC3E}">
        <p14:creationId xmlns:p14="http://schemas.microsoft.com/office/powerpoint/2010/main" val="1133064431"/>
      </p:ext>
    </p:extLst>
  </p:cSld>
  <p:clrMapOvr>
    <a:masterClrMapping/>
  </p:clrMapOvr>
  <p:transition spd="med"/>
  <p:timing>
    <p:tnLst>
      <p:par>
        <p:cTn id="1" dur="indefinite" restart="never" nodeType="tmRoot">
          <p:childTnLst>
            <p:seq concurrent="1" nextAc="seek">
              <p:cTn id="2" dur="indefinite" nodeType="mainSeq"/>
              <p:prevCondLst>
                <p:cond evt="onPrev" delay="0">
                  <p:tgtEl>
                    <p:sldTgt/>
                  </p:tgtEl>
                </p:cond>
              </p:prevCondLst>
              <p:nextCondLst>
                <p:cond evt="onNext" delay="0">
                  <p:tgtEl>
                    <p:sldTgt/>
                  </p:tgtEl>
                </p:cond>
              </p:nextCondLst>
            </p:seq>
          </p:childTnLst>
        </p:cTn>
      </p:par>
    </p:tnLst>
  </p:timing>
</p:sld>
</file>

<file path=ppt/slides/slide5.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DF4187DE-BD99-0E43-9466-F43A832C9663}"/>
              </a:ext>
            </a:extLst>
          </p:cNvPr>
          <p:cNvGrpSpPr/>
          <p:nvPr/>
        </p:nvGrpSpPr>
        <p:grpSpPr>
          <a:xfrm>
            <a:off x="0" y="48512"/>
            <a:ext cx="12188825" cy="6809488"/>
            <a:chOff x="12470" y="44891"/>
            <a:chExt cx="12188825" cy="6809488"/>
          </a:xfrm>
        </p:grpSpPr>
        <p:sp>
          <p:nvSpPr>
            <p:cNvPr id="3" name="Freeform 33">
              <a:extLst>
                <a:ext uri="{FF2B5EF4-FFF2-40B4-BE49-F238E27FC236}">
                  <a16:creationId xmlns:a16="http://schemas.microsoft.com/office/drawing/2014/main" id="{484B4BCC-AFAA-C04B-A520-38B09A5A2D90}"/>
                </a:ext>
              </a:extLst>
            </p:cNvPr>
            <p:cNvSpPr>
              <a:spLocks noChangeArrowheads="1"/>
            </p:cNvSpPr>
            <p:nvPr/>
          </p:nvSpPr>
          <p:spPr bwMode="auto">
            <a:xfrm>
              <a:off x="225167" y="76637"/>
              <a:ext cx="180952" cy="174602"/>
            </a:xfrm>
            <a:custGeom>
              <a:avLst/>
              <a:gdLst>
                <a:gd name="T0" fmla="*/ 354 w 379"/>
                <a:gd name="T1" fmla="*/ 272 h 365"/>
                <a:gd name="T2" fmla="*/ 354 w 379"/>
                <a:gd name="T3" fmla="*/ 272 h 365"/>
                <a:gd name="T4" fmla="*/ 232 w 379"/>
                <a:gd name="T5" fmla="*/ 199 h 365"/>
                <a:gd name="T6" fmla="*/ 232 w 379"/>
                <a:gd name="T7" fmla="*/ 199 h 365"/>
                <a:gd name="T8" fmla="*/ 307 w 379"/>
                <a:gd name="T9" fmla="*/ 42 h 365"/>
                <a:gd name="T10" fmla="*/ 307 w 379"/>
                <a:gd name="T11" fmla="*/ 42 h 365"/>
                <a:gd name="T12" fmla="*/ 266 w 379"/>
                <a:gd name="T13" fmla="*/ 23 h 365"/>
                <a:gd name="T14" fmla="*/ 266 w 379"/>
                <a:gd name="T15" fmla="*/ 23 h 365"/>
                <a:gd name="T16" fmla="*/ 184 w 379"/>
                <a:gd name="T17" fmla="*/ 160 h 365"/>
                <a:gd name="T18" fmla="*/ 184 w 379"/>
                <a:gd name="T19" fmla="*/ 160 h 365"/>
                <a:gd name="T20" fmla="*/ 76 w 379"/>
                <a:gd name="T21" fmla="*/ 33 h 365"/>
                <a:gd name="T22" fmla="*/ 76 w 379"/>
                <a:gd name="T23" fmla="*/ 33 h 365"/>
                <a:gd name="T24" fmla="*/ 26 w 379"/>
                <a:gd name="T25" fmla="*/ 68 h 365"/>
                <a:gd name="T26" fmla="*/ 26 w 379"/>
                <a:gd name="T27" fmla="*/ 68 h 365"/>
                <a:gd name="T28" fmla="*/ 139 w 379"/>
                <a:gd name="T29" fmla="*/ 209 h 365"/>
                <a:gd name="T30" fmla="*/ 139 w 379"/>
                <a:gd name="T31" fmla="*/ 209 h 365"/>
                <a:gd name="T32" fmla="*/ 27 w 379"/>
                <a:gd name="T33" fmla="*/ 301 h 365"/>
                <a:gd name="T34" fmla="*/ 27 w 379"/>
                <a:gd name="T35" fmla="*/ 301 h 365"/>
                <a:gd name="T36" fmla="*/ 63 w 379"/>
                <a:gd name="T37" fmla="*/ 351 h 365"/>
                <a:gd name="T38" fmla="*/ 63 w 379"/>
                <a:gd name="T39" fmla="*/ 351 h 365"/>
                <a:gd name="T40" fmla="*/ 194 w 379"/>
                <a:gd name="T41" fmla="*/ 248 h 365"/>
                <a:gd name="T42" fmla="*/ 194 w 379"/>
                <a:gd name="T43" fmla="*/ 248 h 365"/>
                <a:gd name="T44" fmla="*/ 335 w 379"/>
                <a:gd name="T45" fmla="*/ 312 h 365"/>
                <a:gd name="T46" fmla="*/ 335 w 379"/>
                <a:gd name="T47" fmla="*/ 312 h 365"/>
                <a:gd name="T48" fmla="*/ 354 w 379"/>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5">
                  <a:moveTo>
                    <a:pt x="354" y="272"/>
                  </a:moveTo>
                  <a:lnTo>
                    <a:pt x="354" y="272"/>
                  </a:lnTo>
                  <a:cubicBezTo>
                    <a:pt x="311" y="248"/>
                    <a:pt x="270" y="227"/>
                    <a:pt x="232" y="199"/>
                  </a:cubicBezTo>
                  <a:lnTo>
                    <a:pt x="232" y="199"/>
                  </a:lnTo>
                  <a:cubicBezTo>
                    <a:pt x="268" y="149"/>
                    <a:pt x="295" y="93"/>
                    <a:pt x="307" y="42"/>
                  </a:cubicBezTo>
                  <a:lnTo>
                    <a:pt x="307" y="42"/>
                  </a:lnTo>
                  <a:cubicBezTo>
                    <a:pt x="314" y="18"/>
                    <a:pt x="279" y="0"/>
                    <a:pt x="266" y="23"/>
                  </a:cubicBezTo>
                  <a:lnTo>
                    <a:pt x="266" y="23"/>
                  </a:lnTo>
                  <a:cubicBezTo>
                    <a:pt x="240" y="71"/>
                    <a:pt x="216" y="118"/>
                    <a:pt x="184" y="160"/>
                  </a:cubicBezTo>
                  <a:lnTo>
                    <a:pt x="184" y="160"/>
                  </a:lnTo>
                  <a:cubicBezTo>
                    <a:pt x="143" y="121"/>
                    <a:pt x="113" y="76"/>
                    <a:pt x="76" y="33"/>
                  </a:cubicBezTo>
                  <a:lnTo>
                    <a:pt x="76" y="33"/>
                  </a:lnTo>
                  <a:cubicBezTo>
                    <a:pt x="52" y="5"/>
                    <a:pt x="13" y="38"/>
                    <a:pt x="26" y="68"/>
                  </a:cubicBezTo>
                  <a:lnTo>
                    <a:pt x="26" y="68"/>
                  </a:lnTo>
                  <a:cubicBezTo>
                    <a:pt x="50" y="119"/>
                    <a:pt x="90" y="168"/>
                    <a:pt x="139" y="209"/>
                  </a:cubicBezTo>
                  <a:lnTo>
                    <a:pt x="139" y="209"/>
                  </a:lnTo>
                  <a:cubicBezTo>
                    <a:pt x="105" y="241"/>
                    <a:pt x="65" y="269"/>
                    <a:pt x="27" y="301"/>
                  </a:cubicBezTo>
                  <a:lnTo>
                    <a:pt x="27" y="301"/>
                  </a:lnTo>
                  <a:cubicBezTo>
                    <a:pt x="0" y="324"/>
                    <a:pt x="32" y="364"/>
                    <a:pt x="63" y="351"/>
                  </a:cubicBezTo>
                  <a:lnTo>
                    <a:pt x="63" y="351"/>
                  </a:lnTo>
                  <a:cubicBezTo>
                    <a:pt x="110" y="329"/>
                    <a:pt x="155" y="293"/>
                    <a:pt x="194" y="248"/>
                  </a:cubicBezTo>
                  <a:lnTo>
                    <a:pt x="194" y="248"/>
                  </a:lnTo>
                  <a:cubicBezTo>
                    <a:pt x="240" y="278"/>
                    <a:pt x="289" y="301"/>
                    <a:pt x="335" y="312"/>
                  </a:cubicBezTo>
                  <a:lnTo>
                    <a:pt x="335" y="312"/>
                  </a:lnTo>
                  <a:cubicBezTo>
                    <a:pt x="358" y="319"/>
                    <a:pt x="378" y="285"/>
                    <a:pt x="354" y="272"/>
                  </a:cubicBezTo>
                </a:path>
              </a:pathLst>
            </a:custGeom>
            <a:solidFill>
              <a:schemeClr val="accent3">
                <a:lumMod val="75000"/>
              </a:schemeClr>
            </a:solidFill>
            <a:ln>
              <a:noFill/>
            </a:ln>
            <a:effectLst/>
          </p:spPr>
          <p:txBody>
            <a:bodyPr wrap="none" anchor="ctr"/>
            <a:lstStyle/>
            <a:p>
              <a:pPr>
                <a:defRPr/>
              </a:pPr>
              <a:endParaRPr lang="es-ES_tradnl"/>
            </a:p>
          </p:txBody>
        </p:sp>
        <p:sp>
          <p:nvSpPr>
            <p:cNvPr id="4" name="Freeform 34">
              <a:extLst>
                <a:ext uri="{FF2B5EF4-FFF2-40B4-BE49-F238E27FC236}">
                  <a16:creationId xmlns:a16="http://schemas.microsoft.com/office/drawing/2014/main" id="{E4ECC3E7-8BB9-E244-8EEA-02D5E09FC423}"/>
                </a:ext>
              </a:extLst>
            </p:cNvPr>
            <p:cNvSpPr>
              <a:spLocks noChangeArrowheads="1"/>
            </p:cNvSpPr>
            <p:nvPr/>
          </p:nvSpPr>
          <p:spPr bwMode="auto">
            <a:xfrm>
              <a:off x="417229" y="76637"/>
              <a:ext cx="180952" cy="174602"/>
            </a:xfrm>
            <a:custGeom>
              <a:avLst/>
              <a:gdLst>
                <a:gd name="T0" fmla="*/ 353 w 378"/>
                <a:gd name="T1" fmla="*/ 272 h 365"/>
                <a:gd name="T2" fmla="*/ 353 w 378"/>
                <a:gd name="T3" fmla="*/ 272 h 365"/>
                <a:gd name="T4" fmla="*/ 231 w 378"/>
                <a:gd name="T5" fmla="*/ 199 h 365"/>
                <a:gd name="T6" fmla="*/ 231 w 378"/>
                <a:gd name="T7" fmla="*/ 199 h 365"/>
                <a:gd name="T8" fmla="*/ 307 w 378"/>
                <a:gd name="T9" fmla="*/ 42 h 365"/>
                <a:gd name="T10" fmla="*/ 307 w 378"/>
                <a:gd name="T11" fmla="*/ 42 h 365"/>
                <a:gd name="T12" fmla="*/ 265 w 378"/>
                <a:gd name="T13" fmla="*/ 23 h 365"/>
                <a:gd name="T14" fmla="*/ 265 w 378"/>
                <a:gd name="T15" fmla="*/ 23 h 365"/>
                <a:gd name="T16" fmla="*/ 182 w 378"/>
                <a:gd name="T17" fmla="*/ 160 h 365"/>
                <a:gd name="T18" fmla="*/ 182 w 378"/>
                <a:gd name="T19" fmla="*/ 160 h 365"/>
                <a:gd name="T20" fmla="*/ 75 w 378"/>
                <a:gd name="T21" fmla="*/ 33 h 365"/>
                <a:gd name="T22" fmla="*/ 75 w 378"/>
                <a:gd name="T23" fmla="*/ 33 h 365"/>
                <a:gd name="T24" fmla="*/ 26 w 378"/>
                <a:gd name="T25" fmla="*/ 68 h 365"/>
                <a:gd name="T26" fmla="*/ 26 w 378"/>
                <a:gd name="T27" fmla="*/ 68 h 365"/>
                <a:gd name="T28" fmla="*/ 138 w 378"/>
                <a:gd name="T29" fmla="*/ 209 h 365"/>
                <a:gd name="T30" fmla="*/ 138 w 378"/>
                <a:gd name="T31" fmla="*/ 209 h 365"/>
                <a:gd name="T32" fmla="*/ 27 w 378"/>
                <a:gd name="T33" fmla="*/ 301 h 365"/>
                <a:gd name="T34" fmla="*/ 27 w 378"/>
                <a:gd name="T35" fmla="*/ 301 h 365"/>
                <a:gd name="T36" fmla="*/ 63 w 378"/>
                <a:gd name="T37" fmla="*/ 351 h 365"/>
                <a:gd name="T38" fmla="*/ 63 w 378"/>
                <a:gd name="T39" fmla="*/ 351 h 365"/>
                <a:gd name="T40" fmla="*/ 192 w 378"/>
                <a:gd name="T41" fmla="*/ 248 h 365"/>
                <a:gd name="T42" fmla="*/ 192 w 378"/>
                <a:gd name="T43" fmla="*/ 248 h 365"/>
                <a:gd name="T44" fmla="*/ 334 w 378"/>
                <a:gd name="T45" fmla="*/ 312 h 365"/>
                <a:gd name="T46" fmla="*/ 334 w 378"/>
                <a:gd name="T47" fmla="*/ 312 h 365"/>
                <a:gd name="T48" fmla="*/ 353 w 378"/>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5">
                  <a:moveTo>
                    <a:pt x="353" y="272"/>
                  </a:moveTo>
                  <a:lnTo>
                    <a:pt x="353" y="272"/>
                  </a:lnTo>
                  <a:cubicBezTo>
                    <a:pt x="311" y="248"/>
                    <a:pt x="269" y="227"/>
                    <a:pt x="231" y="199"/>
                  </a:cubicBezTo>
                  <a:lnTo>
                    <a:pt x="231" y="199"/>
                  </a:lnTo>
                  <a:cubicBezTo>
                    <a:pt x="266" y="149"/>
                    <a:pt x="294" y="93"/>
                    <a:pt x="307" y="42"/>
                  </a:cubicBezTo>
                  <a:lnTo>
                    <a:pt x="307" y="42"/>
                  </a:lnTo>
                  <a:cubicBezTo>
                    <a:pt x="311" y="18"/>
                    <a:pt x="278" y="0"/>
                    <a:pt x="265" y="23"/>
                  </a:cubicBezTo>
                  <a:lnTo>
                    <a:pt x="265" y="23"/>
                  </a:lnTo>
                  <a:cubicBezTo>
                    <a:pt x="239" y="71"/>
                    <a:pt x="215" y="118"/>
                    <a:pt x="182" y="160"/>
                  </a:cubicBezTo>
                  <a:lnTo>
                    <a:pt x="182" y="160"/>
                  </a:lnTo>
                  <a:cubicBezTo>
                    <a:pt x="142" y="121"/>
                    <a:pt x="111" y="76"/>
                    <a:pt x="75" y="33"/>
                  </a:cubicBezTo>
                  <a:lnTo>
                    <a:pt x="75" y="33"/>
                  </a:lnTo>
                  <a:cubicBezTo>
                    <a:pt x="52" y="5"/>
                    <a:pt x="12" y="38"/>
                    <a:pt x="26" y="68"/>
                  </a:cubicBezTo>
                  <a:lnTo>
                    <a:pt x="26" y="68"/>
                  </a:lnTo>
                  <a:cubicBezTo>
                    <a:pt x="48" y="119"/>
                    <a:pt x="89" y="168"/>
                    <a:pt x="138" y="209"/>
                  </a:cubicBezTo>
                  <a:lnTo>
                    <a:pt x="138" y="209"/>
                  </a:lnTo>
                  <a:cubicBezTo>
                    <a:pt x="104" y="241"/>
                    <a:pt x="63" y="269"/>
                    <a:pt x="27" y="301"/>
                  </a:cubicBezTo>
                  <a:lnTo>
                    <a:pt x="27" y="301"/>
                  </a:lnTo>
                  <a:cubicBezTo>
                    <a:pt x="0" y="324"/>
                    <a:pt x="31" y="364"/>
                    <a:pt x="63" y="351"/>
                  </a:cubicBezTo>
                  <a:lnTo>
                    <a:pt x="63" y="351"/>
                  </a:lnTo>
                  <a:cubicBezTo>
                    <a:pt x="109" y="329"/>
                    <a:pt x="153" y="293"/>
                    <a:pt x="192" y="248"/>
                  </a:cubicBezTo>
                  <a:lnTo>
                    <a:pt x="192" y="248"/>
                  </a:lnTo>
                  <a:cubicBezTo>
                    <a:pt x="239" y="278"/>
                    <a:pt x="288" y="301"/>
                    <a:pt x="334" y="312"/>
                  </a:cubicBezTo>
                  <a:lnTo>
                    <a:pt x="334" y="312"/>
                  </a:lnTo>
                  <a:cubicBezTo>
                    <a:pt x="357" y="319"/>
                    <a:pt x="377" y="285"/>
                    <a:pt x="353" y="272"/>
                  </a:cubicBezTo>
                </a:path>
              </a:pathLst>
            </a:custGeom>
            <a:solidFill>
              <a:schemeClr val="accent3">
                <a:lumMod val="25000"/>
              </a:schemeClr>
            </a:solidFill>
            <a:ln>
              <a:noFill/>
            </a:ln>
            <a:effectLst/>
          </p:spPr>
          <p:txBody>
            <a:bodyPr wrap="none" anchor="ctr"/>
            <a:lstStyle/>
            <a:p>
              <a:pPr>
                <a:defRPr/>
              </a:pPr>
              <a:endParaRPr lang="es-ES_tradnl"/>
            </a:p>
          </p:txBody>
        </p:sp>
        <p:sp>
          <p:nvSpPr>
            <p:cNvPr id="5" name="Freeform 35">
              <a:extLst>
                <a:ext uri="{FF2B5EF4-FFF2-40B4-BE49-F238E27FC236}">
                  <a16:creationId xmlns:a16="http://schemas.microsoft.com/office/drawing/2014/main" id="{F69E5AEA-9FB5-B342-968D-00B54B3784E3}"/>
                </a:ext>
              </a:extLst>
            </p:cNvPr>
            <p:cNvSpPr>
              <a:spLocks noChangeArrowheads="1"/>
            </p:cNvSpPr>
            <p:nvPr/>
          </p:nvSpPr>
          <p:spPr bwMode="auto">
            <a:xfrm>
              <a:off x="36279" y="76637"/>
              <a:ext cx="180952" cy="174602"/>
            </a:xfrm>
            <a:custGeom>
              <a:avLst/>
              <a:gdLst>
                <a:gd name="T0" fmla="*/ 353 w 378"/>
                <a:gd name="T1" fmla="*/ 272 h 365"/>
                <a:gd name="T2" fmla="*/ 353 w 378"/>
                <a:gd name="T3" fmla="*/ 272 h 365"/>
                <a:gd name="T4" fmla="*/ 232 w 378"/>
                <a:gd name="T5" fmla="*/ 199 h 365"/>
                <a:gd name="T6" fmla="*/ 232 w 378"/>
                <a:gd name="T7" fmla="*/ 199 h 365"/>
                <a:gd name="T8" fmla="*/ 307 w 378"/>
                <a:gd name="T9" fmla="*/ 42 h 365"/>
                <a:gd name="T10" fmla="*/ 307 w 378"/>
                <a:gd name="T11" fmla="*/ 42 h 365"/>
                <a:gd name="T12" fmla="*/ 267 w 378"/>
                <a:gd name="T13" fmla="*/ 23 h 365"/>
                <a:gd name="T14" fmla="*/ 267 w 378"/>
                <a:gd name="T15" fmla="*/ 23 h 365"/>
                <a:gd name="T16" fmla="*/ 184 w 378"/>
                <a:gd name="T17" fmla="*/ 160 h 365"/>
                <a:gd name="T18" fmla="*/ 184 w 378"/>
                <a:gd name="T19" fmla="*/ 160 h 365"/>
                <a:gd name="T20" fmla="*/ 77 w 378"/>
                <a:gd name="T21" fmla="*/ 33 h 365"/>
                <a:gd name="T22" fmla="*/ 77 w 378"/>
                <a:gd name="T23" fmla="*/ 33 h 365"/>
                <a:gd name="T24" fmla="*/ 26 w 378"/>
                <a:gd name="T25" fmla="*/ 68 h 365"/>
                <a:gd name="T26" fmla="*/ 26 w 378"/>
                <a:gd name="T27" fmla="*/ 68 h 365"/>
                <a:gd name="T28" fmla="*/ 139 w 378"/>
                <a:gd name="T29" fmla="*/ 209 h 365"/>
                <a:gd name="T30" fmla="*/ 139 w 378"/>
                <a:gd name="T31" fmla="*/ 209 h 365"/>
                <a:gd name="T32" fmla="*/ 27 w 378"/>
                <a:gd name="T33" fmla="*/ 301 h 365"/>
                <a:gd name="T34" fmla="*/ 27 w 378"/>
                <a:gd name="T35" fmla="*/ 301 h 365"/>
                <a:gd name="T36" fmla="*/ 64 w 378"/>
                <a:gd name="T37" fmla="*/ 351 h 365"/>
                <a:gd name="T38" fmla="*/ 64 w 378"/>
                <a:gd name="T39" fmla="*/ 351 h 365"/>
                <a:gd name="T40" fmla="*/ 194 w 378"/>
                <a:gd name="T41" fmla="*/ 248 h 365"/>
                <a:gd name="T42" fmla="*/ 194 w 378"/>
                <a:gd name="T43" fmla="*/ 248 h 365"/>
                <a:gd name="T44" fmla="*/ 335 w 378"/>
                <a:gd name="T45" fmla="*/ 312 h 365"/>
                <a:gd name="T46" fmla="*/ 335 w 378"/>
                <a:gd name="T47" fmla="*/ 312 h 365"/>
                <a:gd name="T48" fmla="*/ 353 w 378"/>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5">
                  <a:moveTo>
                    <a:pt x="353" y="272"/>
                  </a:moveTo>
                  <a:lnTo>
                    <a:pt x="353" y="272"/>
                  </a:lnTo>
                  <a:cubicBezTo>
                    <a:pt x="312" y="248"/>
                    <a:pt x="270" y="227"/>
                    <a:pt x="232" y="199"/>
                  </a:cubicBezTo>
                  <a:lnTo>
                    <a:pt x="232" y="199"/>
                  </a:lnTo>
                  <a:cubicBezTo>
                    <a:pt x="268" y="149"/>
                    <a:pt x="294" y="93"/>
                    <a:pt x="307" y="42"/>
                  </a:cubicBezTo>
                  <a:lnTo>
                    <a:pt x="307" y="42"/>
                  </a:lnTo>
                  <a:cubicBezTo>
                    <a:pt x="314" y="18"/>
                    <a:pt x="280" y="0"/>
                    <a:pt x="267" y="23"/>
                  </a:cubicBezTo>
                  <a:lnTo>
                    <a:pt x="267" y="23"/>
                  </a:lnTo>
                  <a:cubicBezTo>
                    <a:pt x="240" y="71"/>
                    <a:pt x="217" y="118"/>
                    <a:pt x="184" y="160"/>
                  </a:cubicBezTo>
                  <a:lnTo>
                    <a:pt x="184" y="160"/>
                  </a:lnTo>
                  <a:cubicBezTo>
                    <a:pt x="143" y="121"/>
                    <a:pt x="113" y="76"/>
                    <a:pt x="77" y="33"/>
                  </a:cubicBezTo>
                  <a:lnTo>
                    <a:pt x="77" y="33"/>
                  </a:lnTo>
                  <a:cubicBezTo>
                    <a:pt x="52" y="5"/>
                    <a:pt x="13" y="38"/>
                    <a:pt x="26" y="68"/>
                  </a:cubicBezTo>
                  <a:lnTo>
                    <a:pt x="26" y="68"/>
                  </a:lnTo>
                  <a:cubicBezTo>
                    <a:pt x="50" y="119"/>
                    <a:pt x="90" y="168"/>
                    <a:pt x="139" y="209"/>
                  </a:cubicBezTo>
                  <a:lnTo>
                    <a:pt x="139" y="209"/>
                  </a:lnTo>
                  <a:cubicBezTo>
                    <a:pt x="105" y="241"/>
                    <a:pt x="65" y="269"/>
                    <a:pt x="27" y="301"/>
                  </a:cubicBezTo>
                  <a:lnTo>
                    <a:pt x="27" y="301"/>
                  </a:lnTo>
                  <a:cubicBezTo>
                    <a:pt x="0" y="324"/>
                    <a:pt x="33" y="364"/>
                    <a:pt x="64" y="351"/>
                  </a:cubicBezTo>
                  <a:lnTo>
                    <a:pt x="64" y="351"/>
                  </a:lnTo>
                  <a:cubicBezTo>
                    <a:pt x="110" y="329"/>
                    <a:pt x="155" y="293"/>
                    <a:pt x="194" y="248"/>
                  </a:cubicBezTo>
                  <a:lnTo>
                    <a:pt x="194" y="248"/>
                  </a:lnTo>
                  <a:cubicBezTo>
                    <a:pt x="239" y="278"/>
                    <a:pt x="289" y="301"/>
                    <a:pt x="335" y="312"/>
                  </a:cubicBezTo>
                  <a:lnTo>
                    <a:pt x="335" y="312"/>
                  </a:lnTo>
                  <a:cubicBezTo>
                    <a:pt x="358" y="319"/>
                    <a:pt x="377" y="285"/>
                    <a:pt x="353" y="272"/>
                  </a:cubicBezTo>
                </a:path>
              </a:pathLst>
            </a:custGeom>
            <a:solidFill>
              <a:schemeClr val="accent3">
                <a:lumMod val="50000"/>
              </a:schemeClr>
            </a:solidFill>
            <a:ln>
              <a:noFill/>
            </a:ln>
            <a:effectLst/>
          </p:spPr>
          <p:txBody>
            <a:bodyPr wrap="none" anchor="ctr"/>
            <a:lstStyle/>
            <a:p>
              <a:pPr>
                <a:defRPr/>
              </a:pPr>
              <a:endParaRPr lang="es-ES_tradnl"/>
            </a:p>
          </p:txBody>
        </p:sp>
        <p:sp>
          <p:nvSpPr>
            <p:cNvPr id="6" name="Freeform 36">
              <a:extLst>
                <a:ext uri="{FF2B5EF4-FFF2-40B4-BE49-F238E27FC236}">
                  <a16:creationId xmlns:a16="http://schemas.microsoft.com/office/drawing/2014/main" id="{3649D88D-A580-EA42-BD8C-E649F9DE3489}"/>
                </a:ext>
              </a:extLst>
            </p:cNvPr>
            <p:cNvSpPr>
              <a:spLocks noChangeArrowheads="1"/>
            </p:cNvSpPr>
            <p:nvPr/>
          </p:nvSpPr>
          <p:spPr bwMode="auto">
            <a:xfrm>
              <a:off x="606118" y="76637"/>
              <a:ext cx="180952" cy="174602"/>
            </a:xfrm>
            <a:custGeom>
              <a:avLst/>
              <a:gdLst>
                <a:gd name="T0" fmla="*/ 352 w 378"/>
                <a:gd name="T1" fmla="*/ 272 h 365"/>
                <a:gd name="T2" fmla="*/ 352 w 378"/>
                <a:gd name="T3" fmla="*/ 272 h 365"/>
                <a:gd name="T4" fmla="*/ 231 w 378"/>
                <a:gd name="T5" fmla="*/ 199 h 365"/>
                <a:gd name="T6" fmla="*/ 231 w 378"/>
                <a:gd name="T7" fmla="*/ 199 h 365"/>
                <a:gd name="T8" fmla="*/ 306 w 378"/>
                <a:gd name="T9" fmla="*/ 42 h 365"/>
                <a:gd name="T10" fmla="*/ 306 w 378"/>
                <a:gd name="T11" fmla="*/ 42 h 365"/>
                <a:gd name="T12" fmla="*/ 265 w 378"/>
                <a:gd name="T13" fmla="*/ 23 h 365"/>
                <a:gd name="T14" fmla="*/ 265 w 378"/>
                <a:gd name="T15" fmla="*/ 23 h 365"/>
                <a:gd name="T16" fmla="*/ 182 w 378"/>
                <a:gd name="T17" fmla="*/ 160 h 365"/>
                <a:gd name="T18" fmla="*/ 182 w 378"/>
                <a:gd name="T19" fmla="*/ 160 h 365"/>
                <a:gd name="T20" fmla="*/ 76 w 378"/>
                <a:gd name="T21" fmla="*/ 33 h 365"/>
                <a:gd name="T22" fmla="*/ 76 w 378"/>
                <a:gd name="T23" fmla="*/ 33 h 365"/>
                <a:gd name="T24" fmla="*/ 26 w 378"/>
                <a:gd name="T25" fmla="*/ 68 h 365"/>
                <a:gd name="T26" fmla="*/ 26 w 378"/>
                <a:gd name="T27" fmla="*/ 68 h 365"/>
                <a:gd name="T28" fmla="*/ 138 w 378"/>
                <a:gd name="T29" fmla="*/ 209 h 365"/>
                <a:gd name="T30" fmla="*/ 138 w 378"/>
                <a:gd name="T31" fmla="*/ 209 h 365"/>
                <a:gd name="T32" fmla="*/ 27 w 378"/>
                <a:gd name="T33" fmla="*/ 301 h 365"/>
                <a:gd name="T34" fmla="*/ 27 w 378"/>
                <a:gd name="T35" fmla="*/ 301 h 365"/>
                <a:gd name="T36" fmla="*/ 63 w 378"/>
                <a:gd name="T37" fmla="*/ 351 h 365"/>
                <a:gd name="T38" fmla="*/ 63 w 378"/>
                <a:gd name="T39" fmla="*/ 351 h 365"/>
                <a:gd name="T40" fmla="*/ 193 w 378"/>
                <a:gd name="T41" fmla="*/ 248 h 365"/>
                <a:gd name="T42" fmla="*/ 193 w 378"/>
                <a:gd name="T43" fmla="*/ 248 h 365"/>
                <a:gd name="T44" fmla="*/ 333 w 378"/>
                <a:gd name="T45" fmla="*/ 312 h 365"/>
                <a:gd name="T46" fmla="*/ 333 w 378"/>
                <a:gd name="T47" fmla="*/ 312 h 365"/>
                <a:gd name="T48" fmla="*/ 352 w 378"/>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5">
                  <a:moveTo>
                    <a:pt x="352" y="272"/>
                  </a:moveTo>
                  <a:lnTo>
                    <a:pt x="352" y="272"/>
                  </a:lnTo>
                  <a:cubicBezTo>
                    <a:pt x="311" y="248"/>
                    <a:pt x="270" y="227"/>
                    <a:pt x="231" y="199"/>
                  </a:cubicBezTo>
                  <a:lnTo>
                    <a:pt x="231" y="199"/>
                  </a:lnTo>
                  <a:cubicBezTo>
                    <a:pt x="266" y="149"/>
                    <a:pt x="294" y="93"/>
                    <a:pt x="306" y="42"/>
                  </a:cubicBezTo>
                  <a:lnTo>
                    <a:pt x="306" y="42"/>
                  </a:lnTo>
                  <a:cubicBezTo>
                    <a:pt x="312" y="18"/>
                    <a:pt x="278" y="0"/>
                    <a:pt x="265" y="23"/>
                  </a:cubicBezTo>
                  <a:lnTo>
                    <a:pt x="265" y="23"/>
                  </a:lnTo>
                  <a:cubicBezTo>
                    <a:pt x="239" y="71"/>
                    <a:pt x="215" y="118"/>
                    <a:pt x="182" y="160"/>
                  </a:cubicBezTo>
                  <a:lnTo>
                    <a:pt x="182" y="160"/>
                  </a:lnTo>
                  <a:cubicBezTo>
                    <a:pt x="141" y="121"/>
                    <a:pt x="111" y="76"/>
                    <a:pt x="76" y="33"/>
                  </a:cubicBezTo>
                  <a:lnTo>
                    <a:pt x="76" y="33"/>
                  </a:lnTo>
                  <a:cubicBezTo>
                    <a:pt x="52" y="5"/>
                    <a:pt x="11" y="38"/>
                    <a:pt x="26" y="68"/>
                  </a:cubicBezTo>
                  <a:lnTo>
                    <a:pt x="26" y="68"/>
                  </a:lnTo>
                  <a:cubicBezTo>
                    <a:pt x="48" y="119"/>
                    <a:pt x="89" y="168"/>
                    <a:pt x="138" y="209"/>
                  </a:cubicBezTo>
                  <a:lnTo>
                    <a:pt x="138" y="209"/>
                  </a:lnTo>
                  <a:cubicBezTo>
                    <a:pt x="103" y="241"/>
                    <a:pt x="64" y="269"/>
                    <a:pt x="27" y="301"/>
                  </a:cubicBezTo>
                  <a:lnTo>
                    <a:pt x="27" y="301"/>
                  </a:lnTo>
                  <a:cubicBezTo>
                    <a:pt x="0" y="324"/>
                    <a:pt x="31" y="364"/>
                    <a:pt x="63" y="351"/>
                  </a:cubicBezTo>
                  <a:lnTo>
                    <a:pt x="63" y="351"/>
                  </a:lnTo>
                  <a:cubicBezTo>
                    <a:pt x="109" y="329"/>
                    <a:pt x="153" y="293"/>
                    <a:pt x="193" y="248"/>
                  </a:cubicBezTo>
                  <a:lnTo>
                    <a:pt x="193" y="248"/>
                  </a:lnTo>
                  <a:cubicBezTo>
                    <a:pt x="239" y="278"/>
                    <a:pt x="287" y="301"/>
                    <a:pt x="333" y="312"/>
                  </a:cubicBezTo>
                  <a:lnTo>
                    <a:pt x="333" y="312"/>
                  </a:lnTo>
                  <a:cubicBezTo>
                    <a:pt x="357" y="319"/>
                    <a:pt x="377" y="285"/>
                    <a:pt x="352" y="272"/>
                  </a:cubicBezTo>
                </a:path>
              </a:pathLst>
            </a:custGeom>
            <a:solidFill>
              <a:schemeClr val="accent3">
                <a:lumMod val="50000"/>
              </a:schemeClr>
            </a:solidFill>
            <a:ln>
              <a:noFill/>
            </a:ln>
            <a:effectLst/>
          </p:spPr>
          <p:txBody>
            <a:bodyPr wrap="none" anchor="ctr"/>
            <a:lstStyle/>
            <a:p>
              <a:pPr>
                <a:defRPr/>
              </a:pPr>
              <a:endParaRPr lang="es-ES_tradnl"/>
            </a:p>
          </p:txBody>
        </p:sp>
        <p:sp>
          <p:nvSpPr>
            <p:cNvPr id="7" name="Freeform 37">
              <a:extLst>
                <a:ext uri="{FF2B5EF4-FFF2-40B4-BE49-F238E27FC236}">
                  <a16:creationId xmlns:a16="http://schemas.microsoft.com/office/drawing/2014/main" id="{59F786EA-10FE-8446-9694-A6DA3A70F552}"/>
                </a:ext>
              </a:extLst>
            </p:cNvPr>
            <p:cNvSpPr>
              <a:spLocks noChangeArrowheads="1"/>
            </p:cNvSpPr>
            <p:nvPr/>
          </p:nvSpPr>
          <p:spPr bwMode="auto">
            <a:xfrm>
              <a:off x="999766" y="70287"/>
              <a:ext cx="180952" cy="174602"/>
            </a:xfrm>
            <a:custGeom>
              <a:avLst/>
              <a:gdLst>
                <a:gd name="T0" fmla="*/ 353 w 378"/>
                <a:gd name="T1" fmla="*/ 274 h 367"/>
                <a:gd name="T2" fmla="*/ 353 w 378"/>
                <a:gd name="T3" fmla="*/ 274 h 367"/>
                <a:gd name="T4" fmla="*/ 231 w 378"/>
                <a:gd name="T5" fmla="*/ 202 h 367"/>
                <a:gd name="T6" fmla="*/ 231 w 378"/>
                <a:gd name="T7" fmla="*/ 202 h 367"/>
                <a:gd name="T8" fmla="*/ 307 w 378"/>
                <a:gd name="T9" fmla="*/ 43 h 367"/>
                <a:gd name="T10" fmla="*/ 307 w 378"/>
                <a:gd name="T11" fmla="*/ 43 h 367"/>
                <a:gd name="T12" fmla="*/ 267 w 378"/>
                <a:gd name="T13" fmla="*/ 24 h 367"/>
                <a:gd name="T14" fmla="*/ 267 w 378"/>
                <a:gd name="T15" fmla="*/ 24 h 367"/>
                <a:gd name="T16" fmla="*/ 182 w 378"/>
                <a:gd name="T17" fmla="*/ 161 h 367"/>
                <a:gd name="T18" fmla="*/ 182 w 378"/>
                <a:gd name="T19" fmla="*/ 161 h 367"/>
                <a:gd name="T20" fmla="*/ 76 w 378"/>
                <a:gd name="T21" fmla="*/ 35 h 367"/>
                <a:gd name="T22" fmla="*/ 76 w 378"/>
                <a:gd name="T23" fmla="*/ 35 h 367"/>
                <a:gd name="T24" fmla="*/ 26 w 378"/>
                <a:gd name="T25" fmla="*/ 70 h 367"/>
                <a:gd name="T26" fmla="*/ 26 w 378"/>
                <a:gd name="T27" fmla="*/ 70 h 367"/>
                <a:gd name="T28" fmla="*/ 139 w 378"/>
                <a:gd name="T29" fmla="*/ 209 h 367"/>
                <a:gd name="T30" fmla="*/ 139 w 378"/>
                <a:gd name="T31" fmla="*/ 209 h 367"/>
                <a:gd name="T32" fmla="*/ 27 w 378"/>
                <a:gd name="T33" fmla="*/ 301 h 367"/>
                <a:gd name="T34" fmla="*/ 27 w 378"/>
                <a:gd name="T35" fmla="*/ 301 h 367"/>
                <a:gd name="T36" fmla="*/ 63 w 378"/>
                <a:gd name="T37" fmla="*/ 351 h 367"/>
                <a:gd name="T38" fmla="*/ 63 w 378"/>
                <a:gd name="T39" fmla="*/ 351 h 367"/>
                <a:gd name="T40" fmla="*/ 193 w 378"/>
                <a:gd name="T41" fmla="*/ 250 h 367"/>
                <a:gd name="T42" fmla="*/ 193 w 378"/>
                <a:gd name="T43" fmla="*/ 250 h 367"/>
                <a:gd name="T44" fmla="*/ 334 w 378"/>
                <a:gd name="T45" fmla="*/ 315 h 367"/>
                <a:gd name="T46" fmla="*/ 334 w 378"/>
                <a:gd name="T47" fmla="*/ 315 h 367"/>
                <a:gd name="T48" fmla="*/ 353 w 378"/>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4"/>
                  </a:moveTo>
                  <a:lnTo>
                    <a:pt x="353" y="274"/>
                  </a:lnTo>
                  <a:cubicBezTo>
                    <a:pt x="311" y="250"/>
                    <a:pt x="270" y="228"/>
                    <a:pt x="231" y="202"/>
                  </a:cubicBezTo>
                  <a:lnTo>
                    <a:pt x="231" y="202"/>
                  </a:lnTo>
                  <a:cubicBezTo>
                    <a:pt x="267" y="150"/>
                    <a:pt x="294" y="95"/>
                    <a:pt x="307" y="43"/>
                  </a:cubicBezTo>
                  <a:lnTo>
                    <a:pt x="307" y="43"/>
                  </a:lnTo>
                  <a:cubicBezTo>
                    <a:pt x="313" y="20"/>
                    <a:pt x="280" y="0"/>
                    <a:pt x="267" y="24"/>
                  </a:cubicBezTo>
                  <a:lnTo>
                    <a:pt x="267" y="24"/>
                  </a:lnTo>
                  <a:cubicBezTo>
                    <a:pt x="240" y="71"/>
                    <a:pt x="217" y="117"/>
                    <a:pt x="182" y="161"/>
                  </a:cubicBezTo>
                  <a:lnTo>
                    <a:pt x="182" y="161"/>
                  </a:lnTo>
                  <a:cubicBezTo>
                    <a:pt x="143" y="123"/>
                    <a:pt x="113" y="77"/>
                    <a:pt x="76" y="35"/>
                  </a:cubicBezTo>
                  <a:lnTo>
                    <a:pt x="76" y="35"/>
                  </a:lnTo>
                  <a:cubicBezTo>
                    <a:pt x="52" y="7"/>
                    <a:pt x="12" y="39"/>
                    <a:pt x="26" y="70"/>
                  </a:cubicBezTo>
                  <a:lnTo>
                    <a:pt x="26" y="70"/>
                  </a:lnTo>
                  <a:cubicBezTo>
                    <a:pt x="50" y="120"/>
                    <a:pt x="90" y="169"/>
                    <a:pt x="139" y="209"/>
                  </a:cubicBezTo>
                  <a:lnTo>
                    <a:pt x="139" y="209"/>
                  </a:lnTo>
                  <a:cubicBezTo>
                    <a:pt x="104" y="244"/>
                    <a:pt x="64" y="270"/>
                    <a:pt x="27" y="301"/>
                  </a:cubicBezTo>
                  <a:lnTo>
                    <a:pt x="27" y="301"/>
                  </a:lnTo>
                  <a:cubicBezTo>
                    <a:pt x="0" y="326"/>
                    <a:pt x="33" y="366"/>
                    <a:pt x="63" y="351"/>
                  </a:cubicBezTo>
                  <a:lnTo>
                    <a:pt x="63" y="351"/>
                  </a:lnTo>
                  <a:cubicBezTo>
                    <a:pt x="109" y="330"/>
                    <a:pt x="154" y="293"/>
                    <a:pt x="193" y="250"/>
                  </a:cubicBezTo>
                  <a:lnTo>
                    <a:pt x="193" y="250"/>
                  </a:lnTo>
                  <a:cubicBezTo>
                    <a:pt x="239" y="280"/>
                    <a:pt x="289" y="303"/>
                    <a:pt x="334" y="315"/>
                  </a:cubicBezTo>
                  <a:lnTo>
                    <a:pt x="334" y="315"/>
                  </a:lnTo>
                  <a:cubicBezTo>
                    <a:pt x="359" y="320"/>
                    <a:pt x="377" y="287"/>
                    <a:pt x="353" y="274"/>
                  </a:cubicBezTo>
                </a:path>
              </a:pathLst>
            </a:custGeom>
            <a:solidFill>
              <a:schemeClr val="accent3">
                <a:lumMod val="25000"/>
              </a:schemeClr>
            </a:solidFill>
            <a:ln>
              <a:noFill/>
            </a:ln>
            <a:effectLst/>
          </p:spPr>
          <p:txBody>
            <a:bodyPr wrap="none" anchor="ctr"/>
            <a:lstStyle/>
            <a:p>
              <a:pPr>
                <a:defRPr/>
              </a:pPr>
              <a:endParaRPr lang="es-ES_tradnl"/>
            </a:p>
          </p:txBody>
        </p:sp>
        <p:sp>
          <p:nvSpPr>
            <p:cNvPr id="8" name="Freeform 38">
              <a:extLst>
                <a:ext uri="{FF2B5EF4-FFF2-40B4-BE49-F238E27FC236}">
                  <a16:creationId xmlns:a16="http://schemas.microsoft.com/office/drawing/2014/main" id="{5BDCB9DC-5233-9042-B973-BE800C97AA03}"/>
                </a:ext>
              </a:extLst>
            </p:cNvPr>
            <p:cNvSpPr>
              <a:spLocks noChangeArrowheads="1"/>
            </p:cNvSpPr>
            <p:nvPr/>
          </p:nvSpPr>
          <p:spPr bwMode="auto">
            <a:xfrm>
              <a:off x="1188654" y="70287"/>
              <a:ext cx="180952" cy="174602"/>
            </a:xfrm>
            <a:custGeom>
              <a:avLst/>
              <a:gdLst>
                <a:gd name="T0" fmla="*/ 353 w 378"/>
                <a:gd name="T1" fmla="*/ 274 h 367"/>
                <a:gd name="T2" fmla="*/ 353 w 378"/>
                <a:gd name="T3" fmla="*/ 274 h 367"/>
                <a:gd name="T4" fmla="*/ 232 w 378"/>
                <a:gd name="T5" fmla="*/ 202 h 367"/>
                <a:gd name="T6" fmla="*/ 232 w 378"/>
                <a:gd name="T7" fmla="*/ 202 h 367"/>
                <a:gd name="T8" fmla="*/ 307 w 378"/>
                <a:gd name="T9" fmla="*/ 43 h 367"/>
                <a:gd name="T10" fmla="*/ 307 w 378"/>
                <a:gd name="T11" fmla="*/ 43 h 367"/>
                <a:gd name="T12" fmla="*/ 265 w 378"/>
                <a:gd name="T13" fmla="*/ 24 h 367"/>
                <a:gd name="T14" fmla="*/ 265 w 378"/>
                <a:gd name="T15" fmla="*/ 24 h 367"/>
                <a:gd name="T16" fmla="*/ 184 w 378"/>
                <a:gd name="T17" fmla="*/ 161 h 367"/>
                <a:gd name="T18" fmla="*/ 184 w 378"/>
                <a:gd name="T19" fmla="*/ 161 h 367"/>
                <a:gd name="T20" fmla="*/ 76 w 378"/>
                <a:gd name="T21" fmla="*/ 35 h 367"/>
                <a:gd name="T22" fmla="*/ 76 w 378"/>
                <a:gd name="T23" fmla="*/ 35 h 367"/>
                <a:gd name="T24" fmla="*/ 26 w 378"/>
                <a:gd name="T25" fmla="*/ 70 h 367"/>
                <a:gd name="T26" fmla="*/ 26 w 378"/>
                <a:gd name="T27" fmla="*/ 70 h 367"/>
                <a:gd name="T28" fmla="*/ 139 w 378"/>
                <a:gd name="T29" fmla="*/ 209 h 367"/>
                <a:gd name="T30" fmla="*/ 139 w 378"/>
                <a:gd name="T31" fmla="*/ 209 h 367"/>
                <a:gd name="T32" fmla="*/ 27 w 378"/>
                <a:gd name="T33" fmla="*/ 301 h 367"/>
                <a:gd name="T34" fmla="*/ 27 w 378"/>
                <a:gd name="T35" fmla="*/ 301 h 367"/>
                <a:gd name="T36" fmla="*/ 63 w 378"/>
                <a:gd name="T37" fmla="*/ 351 h 367"/>
                <a:gd name="T38" fmla="*/ 63 w 378"/>
                <a:gd name="T39" fmla="*/ 351 h 367"/>
                <a:gd name="T40" fmla="*/ 193 w 378"/>
                <a:gd name="T41" fmla="*/ 250 h 367"/>
                <a:gd name="T42" fmla="*/ 193 w 378"/>
                <a:gd name="T43" fmla="*/ 250 h 367"/>
                <a:gd name="T44" fmla="*/ 333 w 378"/>
                <a:gd name="T45" fmla="*/ 315 h 367"/>
                <a:gd name="T46" fmla="*/ 333 w 378"/>
                <a:gd name="T47" fmla="*/ 315 h 367"/>
                <a:gd name="T48" fmla="*/ 353 w 378"/>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4"/>
                  </a:moveTo>
                  <a:lnTo>
                    <a:pt x="353" y="274"/>
                  </a:lnTo>
                  <a:cubicBezTo>
                    <a:pt x="311" y="250"/>
                    <a:pt x="270" y="228"/>
                    <a:pt x="232" y="202"/>
                  </a:cubicBezTo>
                  <a:lnTo>
                    <a:pt x="232" y="202"/>
                  </a:lnTo>
                  <a:cubicBezTo>
                    <a:pt x="268" y="150"/>
                    <a:pt x="294" y="95"/>
                    <a:pt x="307" y="43"/>
                  </a:cubicBezTo>
                  <a:lnTo>
                    <a:pt x="307" y="43"/>
                  </a:lnTo>
                  <a:cubicBezTo>
                    <a:pt x="312" y="20"/>
                    <a:pt x="279" y="0"/>
                    <a:pt x="265" y="24"/>
                  </a:cubicBezTo>
                  <a:lnTo>
                    <a:pt x="265" y="24"/>
                  </a:lnTo>
                  <a:cubicBezTo>
                    <a:pt x="240" y="71"/>
                    <a:pt x="215" y="117"/>
                    <a:pt x="184" y="161"/>
                  </a:cubicBezTo>
                  <a:lnTo>
                    <a:pt x="184" y="161"/>
                  </a:lnTo>
                  <a:cubicBezTo>
                    <a:pt x="142" y="123"/>
                    <a:pt x="113" y="77"/>
                    <a:pt x="76" y="35"/>
                  </a:cubicBezTo>
                  <a:lnTo>
                    <a:pt x="76" y="35"/>
                  </a:lnTo>
                  <a:cubicBezTo>
                    <a:pt x="52" y="7"/>
                    <a:pt x="11" y="39"/>
                    <a:pt x="26" y="70"/>
                  </a:cubicBezTo>
                  <a:lnTo>
                    <a:pt x="26" y="70"/>
                  </a:lnTo>
                  <a:cubicBezTo>
                    <a:pt x="48" y="120"/>
                    <a:pt x="89" y="169"/>
                    <a:pt x="139" y="209"/>
                  </a:cubicBezTo>
                  <a:lnTo>
                    <a:pt x="139" y="209"/>
                  </a:lnTo>
                  <a:cubicBezTo>
                    <a:pt x="103" y="244"/>
                    <a:pt x="64" y="270"/>
                    <a:pt x="27" y="301"/>
                  </a:cubicBezTo>
                  <a:lnTo>
                    <a:pt x="27" y="301"/>
                  </a:lnTo>
                  <a:cubicBezTo>
                    <a:pt x="0" y="326"/>
                    <a:pt x="32" y="366"/>
                    <a:pt x="63" y="351"/>
                  </a:cubicBezTo>
                  <a:lnTo>
                    <a:pt x="63" y="351"/>
                  </a:lnTo>
                  <a:cubicBezTo>
                    <a:pt x="109" y="330"/>
                    <a:pt x="155" y="293"/>
                    <a:pt x="193" y="250"/>
                  </a:cubicBezTo>
                  <a:lnTo>
                    <a:pt x="193" y="250"/>
                  </a:lnTo>
                  <a:cubicBezTo>
                    <a:pt x="239" y="280"/>
                    <a:pt x="287" y="303"/>
                    <a:pt x="333" y="315"/>
                  </a:cubicBezTo>
                  <a:lnTo>
                    <a:pt x="333" y="315"/>
                  </a:lnTo>
                  <a:cubicBezTo>
                    <a:pt x="357" y="320"/>
                    <a:pt x="377" y="287"/>
                    <a:pt x="353" y="274"/>
                  </a:cubicBezTo>
                </a:path>
              </a:pathLst>
            </a:custGeom>
            <a:solidFill>
              <a:schemeClr val="accent3">
                <a:lumMod val="50000"/>
              </a:schemeClr>
            </a:solidFill>
            <a:ln>
              <a:noFill/>
            </a:ln>
            <a:effectLst/>
          </p:spPr>
          <p:txBody>
            <a:bodyPr wrap="none" anchor="ctr"/>
            <a:lstStyle/>
            <a:p>
              <a:pPr>
                <a:defRPr/>
              </a:pPr>
              <a:endParaRPr lang="es-ES_tradnl"/>
            </a:p>
          </p:txBody>
        </p:sp>
        <p:sp>
          <p:nvSpPr>
            <p:cNvPr id="9" name="Freeform 39">
              <a:extLst>
                <a:ext uri="{FF2B5EF4-FFF2-40B4-BE49-F238E27FC236}">
                  <a16:creationId xmlns:a16="http://schemas.microsoft.com/office/drawing/2014/main" id="{38B06184-34A7-FF40-9B3F-670FBD469DEB}"/>
                </a:ext>
              </a:extLst>
            </p:cNvPr>
            <p:cNvSpPr>
              <a:spLocks noChangeArrowheads="1"/>
            </p:cNvSpPr>
            <p:nvPr/>
          </p:nvSpPr>
          <p:spPr bwMode="auto">
            <a:xfrm>
              <a:off x="809291" y="70287"/>
              <a:ext cx="180952" cy="174602"/>
            </a:xfrm>
            <a:custGeom>
              <a:avLst/>
              <a:gdLst>
                <a:gd name="T0" fmla="*/ 353 w 378"/>
                <a:gd name="T1" fmla="*/ 274 h 367"/>
                <a:gd name="T2" fmla="*/ 353 w 378"/>
                <a:gd name="T3" fmla="*/ 274 h 367"/>
                <a:gd name="T4" fmla="*/ 231 w 378"/>
                <a:gd name="T5" fmla="*/ 202 h 367"/>
                <a:gd name="T6" fmla="*/ 231 w 378"/>
                <a:gd name="T7" fmla="*/ 202 h 367"/>
                <a:gd name="T8" fmla="*/ 307 w 378"/>
                <a:gd name="T9" fmla="*/ 43 h 367"/>
                <a:gd name="T10" fmla="*/ 307 w 378"/>
                <a:gd name="T11" fmla="*/ 43 h 367"/>
                <a:gd name="T12" fmla="*/ 267 w 378"/>
                <a:gd name="T13" fmla="*/ 24 h 367"/>
                <a:gd name="T14" fmla="*/ 267 w 378"/>
                <a:gd name="T15" fmla="*/ 24 h 367"/>
                <a:gd name="T16" fmla="*/ 183 w 378"/>
                <a:gd name="T17" fmla="*/ 161 h 367"/>
                <a:gd name="T18" fmla="*/ 183 w 378"/>
                <a:gd name="T19" fmla="*/ 161 h 367"/>
                <a:gd name="T20" fmla="*/ 76 w 378"/>
                <a:gd name="T21" fmla="*/ 35 h 367"/>
                <a:gd name="T22" fmla="*/ 76 w 378"/>
                <a:gd name="T23" fmla="*/ 35 h 367"/>
                <a:gd name="T24" fmla="*/ 26 w 378"/>
                <a:gd name="T25" fmla="*/ 70 h 367"/>
                <a:gd name="T26" fmla="*/ 26 w 378"/>
                <a:gd name="T27" fmla="*/ 70 h 367"/>
                <a:gd name="T28" fmla="*/ 139 w 378"/>
                <a:gd name="T29" fmla="*/ 209 h 367"/>
                <a:gd name="T30" fmla="*/ 139 w 378"/>
                <a:gd name="T31" fmla="*/ 209 h 367"/>
                <a:gd name="T32" fmla="*/ 28 w 378"/>
                <a:gd name="T33" fmla="*/ 301 h 367"/>
                <a:gd name="T34" fmla="*/ 28 w 378"/>
                <a:gd name="T35" fmla="*/ 301 h 367"/>
                <a:gd name="T36" fmla="*/ 63 w 378"/>
                <a:gd name="T37" fmla="*/ 351 h 367"/>
                <a:gd name="T38" fmla="*/ 63 w 378"/>
                <a:gd name="T39" fmla="*/ 351 h 367"/>
                <a:gd name="T40" fmla="*/ 193 w 378"/>
                <a:gd name="T41" fmla="*/ 250 h 367"/>
                <a:gd name="T42" fmla="*/ 193 w 378"/>
                <a:gd name="T43" fmla="*/ 250 h 367"/>
                <a:gd name="T44" fmla="*/ 334 w 378"/>
                <a:gd name="T45" fmla="*/ 315 h 367"/>
                <a:gd name="T46" fmla="*/ 334 w 378"/>
                <a:gd name="T47" fmla="*/ 315 h 367"/>
                <a:gd name="T48" fmla="*/ 353 w 378"/>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4"/>
                  </a:moveTo>
                  <a:lnTo>
                    <a:pt x="353" y="274"/>
                  </a:lnTo>
                  <a:cubicBezTo>
                    <a:pt x="311" y="250"/>
                    <a:pt x="271" y="228"/>
                    <a:pt x="231" y="202"/>
                  </a:cubicBezTo>
                  <a:lnTo>
                    <a:pt x="231" y="202"/>
                  </a:lnTo>
                  <a:cubicBezTo>
                    <a:pt x="267" y="150"/>
                    <a:pt x="294" y="95"/>
                    <a:pt x="307" y="43"/>
                  </a:cubicBezTo>
                  <a:lnTo>
                    <a:pt x="307" y="43"/>
                  </a:lnTo>
                  <a:cubicBezTo>
                    <a:pt x="313" y="20"/>
                    <a:pt x="280" y="0"/>
                    <a:pt x="267" y="24"/>
                  </a:cubicBezTo>
                  <a:lnTo>
                    <a:pt x="267" y="24"/>
                  </a:lnTo>
                  <a:cubicBezTo>
                    <a:pt x="239" y="71"/>
                    <a:pt x="215" y="117"/>
                    <a:pt x="183" y="161"/>
                  </a:cubicBezTo>
                  <a:lnTo>
                    <a:pt x="183" y="161"/>
                  </a:lnTo>
                  <a:cubicBezTo>
                    <a:pt x="142" y="123"/>
                    <a:pt x="113" y="77"/>
                    <a:pt x="76" y="35"/>
                  </a:cubicBezTo>
                  <a:lnTo>
                    <a:pt x="76" y="35"/>
                  </a:lnTo>
                  <a:cubicBezTo>
                    <a:pt x="53" y="7"/>
                    <a:pt x="12" y="39"/>
                    <a:pt x="26" y="70"/>
                  </a:cubicBezTo>
                  <a:lnTo>
                    <a:pt x="26" y="70"/>
                  </a:lnTo>
                  <a:cubicBezTo>
                    <a:pt x="49" y="120"/>
                    <a:pt x="89" y="169"/>
                    <a:pt x="139" y="209"/>
                  </a:cubicBezTo>
                  <a:lnTo>
                    <a:pt x="139" y="209"/>
                  </a:lnTo>
                  <a:cubicBezTo>
                    <a:pt x="104" y="244"/>
                    <a:pt x="64" y="270"/>
                    <a:pt x="28" y="301"/>
                  </a:cubicBezTo>
                  <a:lnTo>
                    <a:pt x="28" y="301"/>
                  </a:lnTo>
                  <a:cubicBezTo>
                    <a:pt x="0" y="326"/>
                    <a:pt x="31" y="366"/>
                    <a:pt x="63" y="351"/>
                  </a:cubicBezTo>
                  <a:lnTo>
                    <a:pt x="63" y="351"/>
                  </a:lnTo>
                  <a:cubicBezTo>
                    <a:pt x="109" y="330"/>
                    <a:pt x="155" y="293"/>
                    <a:pt x="193" y="250"/>
                  </a:cubicBezTo>
                  <a:lnTo>
                    <a:pt x="193" y="250"/>
                  </a:lnTo>
                  <a:cubicBezTo>
                    <a:pt x="239" y="280"/>
                    <a:pt x="288" y="303"/>
                    <a:pt x="334" y="315"/>
                  </a:cubicBezTo>
                  <a:lnTo>
                    <a:pt x="334" y="315"/>
                  </a:lnTo>
                  <a:cubicBezTo>
                    <a:pt x="357" y="320"/>
                    <a:pt x="377" y="287"/>
                    <a:pt x="353" y="274"/>
                  </a:cubicBezTo>
                </a:path>
              </a:pathLst>
            </a:custGeom>
            <a:solidFill>
              <a:schemeClr val="accent3">
                <a:lumMod val="75000"/>
              </a:schemeClr>
            </a:solidFill>
            <a:ln>
              <a:noFill/>
            </a:ln>
            <a:effectLst/>
          </p:spPr>
          <p:txBody>
            <a:bodyPr wrap="none" anchor="ctr"/>
            <a:lstStyle/>
            <a:p>
              <a:pPr>
                <a:defRPr/>
              </a:pPr>
              <a:endParaRPr lang="es-ES_tradnl"/>
            </a:p>
          </p:txBody>
        </p:sp>
        <p:sp>
          <p:nvSpPr>
            <p:cNvPr id="10" name="Freeform 40">
              <a:extLst>
                <a:ext uri="{FF2B5EF4-FFF2-40B4-BE49-F238E27FC236}">
                  <a16:creationId xmlns:a16="http://schemas.microsoft.com/office/drawing/2014/main" id="{5EC7C1C9-0C3D-8F4D-80EA-815BA8F83AAE}"/>
                </a:ext>
              </a:extLst>
            </p:cNvPr>
            <p:cNvSpPr>
              <a:spLocks noChangeArrowheads="1"/>
            </p:cNvSpPr>
            <p:nvPr/>
          </p:nvSpPr>
          <p:spPr bwMode="auto">
            <a:xfrm>
              <a:off x="1375955" y="70287"/>
              <a:ext cx="180952" cy="174602"/>
            </a:xfrm>
            <a:custGeom>
              <a:avLst/>
              <a:gdLst>
                <a:gd name="T0" fmla="*/ 354 w 380"/>
                <a:gd name="T1" fmla="*/ 274 h 367"/>
                <a:gd name="T2" fmla="*/ 354 w 380"/>
                <a:gd name="T3" fmla="*/ 274 h 367"/>
                <a:gd name="T4" fmla="*/ 233 w 380"/>
                <a:gd name="T5" fmla="*/ 202 h 367"/>
                <a:gd name="T6" fmla="*/ 233 w 380"/>
                <a:gd name="T7" fmla="*/ 202 h 367"/>
                <a:gd name="T8" fmla="*/ 308 w 380"/>
                <a:gd name="T9" fmla="*/ 43 h 367"/>
                <a:gd name="T10" fmla="*/ 308 w 380"/>
                <a:gd name="T11" fmla="*/ 43 h 367"/>
                <a:gd name="T12" fmla="*/ 267 w 380"/>
                <a:gd name="T13" fmla="*/ 24 h 367"/>
                <a:gd name="T14" fmla="*/ 267 w 380"/>
                <a:gd name="T15" fmla="*/ 24 h 367"/>
                <a:gd name="T16" fmla="*/ 183 w 380"/>
                <a:gd name="T17" fmla="*/ 161 h 367"/>
                <a:gd name="T18" fmla="*/ 183 w 380"/>
                <a:gd name="T19" fmla="*/ 161 h 367"/>
                <a:gd name="T20" fmla="*/ 77 w 380"/>
                <a:gd name="T21" fmla="*/ 35 h 367"/>
                <a:gd name="T22" fmla="*/ 77 w 380"/>
                <a:gd name="T23" fmla="*/ 35 h 367"/>
                <a:gd name="T24" fmla="*/ 27 w 380"/>
                <a:gd name="T25" fmla="*/ 70 h 367"/>
                <a:gd name="T26" fmla="*/ 27 w 380"/>
                <a:gd name="T27" fmla="*/ 70 h 367"/>
                <a:gd name="T28" fmla="*/ 140 w 380"/>
                <a:gd name="T29" fmla="*/ 209 h 367"/>
                <a:gd name="T30" fmla="*/ 140 w 380"/>
                <a:gd name="T31" fmla="*/ 209 h 367"/>
                <a:gd name="T32" fmla="*/ 28 w 380"/>
                <a:gd name="T33" fmla="*/ 301 h 367"/>
                <a:gd name="T34" fmla="*/ 28 w 380"/>
                <a:gd name="T35" fmla="*/ 301 h 367"/>
                <a:gd name="T36" fmla="*/ 64 w 380"/>
                <a:gd name="T37" fmla="*/ 351 h 367"/>
                <a:gd name="T38" fmla="*/ 64 w 380"/>
                <a:gd name="T39" fmla="*/ 351 h 367"/>
                <a:gd name="T40" fmla="*/ 194 w 380"/>
                <a:gd name="T41" fmla="*/ 250 h 367"/>
                <a:gd name="T42" fmla="*/ 194 w 380"/>
                <a:gd name="T43" fmla="*/ 250 h 367"/>
                <a:gd name="T44" fmla="*/ 336 w 380"/>
                <a:gd name="T45" fmla="*/ 315 h 367"/>
                <a:gd name="T46" fmla="*/ 336 w 380"/>
                <a:gd name="T47" fmla="*/ 315 h 367"/>
                <a:gd name="T48" fmla="*/ 354 w 380"/>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7">
                  <a:moveTo>
                    <a:pt x="354" y="274"/>
                  </a:moveTo>
                  <a:lnTo>
                    <a:pt x="354" y="274"/>
                  </a:lnTo>
                  <a:cubicBezTo>
                    <a:pt x="312" y="250"/>
                    <a:pt x="271" y="228"/>
                    <a:pt x="233" y="202"/>
                  </a:cubicBezTo>
                  <a:lnTo>
                    <a:pt x="233" y="202"/>
                  </a:lnTo>
                  <a:cubicBezTo>
                    <a:pt x="269" y="150"/>
                    <a:pt x="295" y="95"/>
                    <a:pt x="308" y="43"/>
                  </a:cubicBezTo>
                  <a:lnTo>
                    <a:pt x="308" y="43"/>
                  </a:lnTo>
                  <a:cubicBezTo>
                    <a:pt x="313" y="20"/>
                    <a:pt x="280" y="0"/>
                    <a:pt x="267" y="24"/>
                  </a:cubicBezTo>
                  <a:lnTo>
                    <a:pt x="267" y="24"/>
                  </a:lnTo>
                  <a:cubicBezTo>
                    <a:pt x="240" y="71"/>
                    <a:pt x="216" y="117"/>
                    <a:pt x="183" y="161"/>
                  </a:cubicBezTo>
                  <a:lnTo>
                    <a:pt x="183" y="161"/>
                  </a:lnTo>
                  <a:cubicBezTo>
                    <a:pt x="142" y="123"/>
                    <a:pt x="113" y="77"/>
                    <a:pt x="77" y="35"/>
                  </a:cubicBezTo>
                  <a:lnTo>
                    <a:pt x="77" y="35"/>
                  </a:lnTo>
                  <a:cubicBezTo>
                    <a:pt x="53" y="7"/>
                    <a:pt x="12" y="39"/>
                    <a:pt x="27" y="70"/>
                  </a:cubicBezTo>
                  <a:lnTo>
                    <a:pt x="27" y="70"/>
                  </a:lnTo>
                  <a:cubicBezTo>
                    <a:pt x="49" y="120"/>
                    <a:pt x="91" y="169"/>
                    <a:pt x="140" y="209"/>
                  </a:cubicBezTo>
                  <a:lnTo>
                    <a:pt x="140" y="209"/>
                  </a:lnTo>
                  <a:cubicBezTo>
                    <a:pt x="104" y="244"/>
                    <a:pt x="65" y="270"/>
                    <a:pt x="28" y="301"/>
                  </a:cubicBezTo>
                  <a:lnTo>
                    <a:pt x="28" y="301"/>
                  </a:lnTo>
                  <a:cubicBezTo>
                    <a:pt x="0" y="326"/>
                    <a:pt x="33" y="366"/>
                    <a:pt x="64" y="351"/>
                  </a:cubicBezTo>
                  <a:lnTo>
                    <a:pt x="64" y="351"/>
                  </a:lnTo>
                  <a:cubicBezTo>
                    <a:pt x="111" y="330"/>
                    <a:pt x="155" y="293"/>
                    <a:pt x="194" y="250"/>
                  </a:cubicBezTo>
                  <a:lnTo>
                    <a:pt x="194" y="250"/>
                  </a:lnTo>
                  <a:cubicBezTo>
                    <a:pt x="240" y="280"/>
                    <a:pt x="288" y="303"/>
                    <a:pt x="336" y="315"/>
                  </a:cubicBezTo>
                  <a:lnTo>
                    <a:pt x="336" y="315"/>
                  </a:lnTo>
                  <a:cubicBezTo>
                    <a:pt x="359" y="320"/>
                    <a:pt x="379" y="287"/>
                    <a:pt x="354" y="274"/>
                  </a:cubicBezTo>
                </a:path>
              </a:pathLst>
            </a:custGeom>
            <a:solidFill>
              <a:schemeClr val="accent3">
                <a:lumMod val="75000"/>
              </a:schemeClr>
            </a:solidFill>
            <a:ln>
              <a:noFill/>
            </a:ln>
            <a:effectLst/>
          </p:spPr>
          <p:txBody>
            <a:bodyPr wrap="none" anchor="ctr"/>
            <a:lstStyle/>
            <a:p>
              <a:pPr>
                <a:defRPr/>
              </a:pPr>
              <a:endParaRPr lang="es-ES_tradnl"/>
            </a:p>
          </p:txBody>
        </p:sp>
        <p:sp>
          <p:nvSpPr>
            <p:cNvPr id="11" name="Freeform 41">
              <a:extLst>
                <a:ext uri="{FF2B5EF4-FFF2-40B4-BE49-F238E27FC236}">
                  <a16:creationId xmlns:a16="http://schemas.microsoft.com/office/drawing/2014/main" id="{96770F8C-6345-734D-9084-94E2B9F6F53A}"/>
                </a:ext>
              </a:extLst>
            </p:cNvPr>
            <p:cNvSpPr>
              <a:spLocks noChangeArrowheads="1"/>
            </p:cNvSpPr>
            <p:nvPr/>
          </p:nvSpPr>
          <p:spPr bwMode="auto">
            <a:xfrm>
              <a:off x="1739445" y="70287"/>
              <a:ext cx="180952" cy="174602"/>
            </a:xfrm>
            <a:custGeom>
              <a:avLst/>
              <a:gdLst>
                <a:gd name="T0" fmla="*/ 353 w 378"/>
                <a:gd name="T1" fmla="*/ 272 h 366"/>
                <a:gd name="T2" fmla="*/ 353 w 378"/>
                <a:gd name="T3" fmla="*/ 272 h 366"/>
                <a:gd name="T4" fmla="*/ 231 w 378"/>
                <a:gd name="T5" fmla="*/ 199 h 366"/>
                <a:gd name="T6" fmla="*/ 231 w 378"/>
                <a:gd name="T7" fmla="*/ 199 h 366"/>
                <a:gd name="T8" fmla="*/ 307 w 378"/>
                <a:gd name="T9" fmla="*/ 42 h 366"/>
                <a:gd name="T10" fmla="*/ 307 w 378"/>
                <a:gd name="T11" fmla="*/ 42 h 366"/>
                <a:gd name="T12" fmla="*/ 266 w 378"/>
                <a:gd name="T13" fmla="*/ 23 h 366"/>
                <a:gd name="T14" fmla="*/ 266 w 378"/>
                <a:gd name="T15" fmla="*/ 23 h 366"/>
                <a:gd name="T16" fmla="*/ 182 w 378"/>
                <a:gd name="T17" fmla="*/ 160 h 366"/>
                <a:gd name="T18" fmla="*/ 182 w 378"/>
                <a:gd name="T19" fmla="*/ 160 h 366"/>
                <a:gd name="T20" fmla="*/ 74 w 378"/>
                <a:gd name="T21" fmla="*/ 32 h 366"/>
                <a:gd name="T22" fmla="*/ 74 w 378"/>
                <a:gd name="T23" fmla="*/ 32 h 366"/>
                <a:gd name="T24" fmla="*/ 25 w 378"/>
                <a:gd name="T25" fmla="*/ 68 h 366"/>
                <a:gd name="T26" fmla="*/ 25 w 378"/>
                <a:gd name="T27" fmla="*/ 68 h 366"/>
                <a:gd name="T28" fmla="*/ 139 w 378"/>
                <a:gd name="T29" fmla="*/ 208 h 366"/>
                <a:gd name="T30" fmla="*/ 139 w 378"/>
                <a:gd name="T31" fmla="*/ 208 h 366"/>
                <a:gd name="T32" fmla="*/ 27 w 378"/>
                <a:gd name="T33" fmla="*/ 300 h 366"/>
                <a:gd name="T34" fmla="*/ 27 w 378"/>
                <a:gd name="T35" fmla="*/ 300 h 366"/>
                <a:gd name="T36" fmla="*/ 61 w 378"/>
                <a:gd name="T37" fmla="*/ 350 h 366"/>
                <a:gd name="T38" fmla="*/ 61 w 378"/>
                <a:gd name="T39" fmla="*/ 350 h 366"/>
                <a:gd name="T40" fmla="*/ 193 w 378"/>
                <a:gd name="T41" fmla="*/ 248 h 366"/>
                <a:gd name="T42" fmla="*/ 193 w 378"/>
                <a:gd name="T43" fmla="*/ 248 h 366"/>
                <a:gd name="T44" fmla="*/ 333 w 378"/>
                <a:gd name="T45" fmla="*/ 312 h 366"/>
                <a:gd name="T46" fmla="*/ 333 w 378"/>
                <a:gd name="T47" fmla="*/ 312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48"/>
                    <a:pt x="270" y="227"/>
                    <a:pt x="231" y="199"/>
                  </a:cubicBezTo>
                  <a:lnTo>
                    <a:pt x="231" y="199"/>
                  </a:lnTo>
                  <a:cubicBezTo>
                    <a:pt x="266" y="149"/>
                    <a:pt x="294" y="94"/>
                    <a:pt x="307" y="42"/>
                  </a:cubicBezTo>
                  <a:lnTo>
                    <a:pt x="307" y="42"/>
                  </a:lnTo>
                  <a:cubicBezTo>
                    <a:pt x="312" y="18"/>
                    <a:pt x="279" y="0"/>
                    <a:pt x="266" y="23"/>
                  </a:cubicBezTo>
                  <a:lnTo>
                    <a:pt x="266" y="23"/>
                  </a:lnTo>
                  <a:cubicBezTo>
                    <a:pt x="239" y="70"/>
                    <a:pt x="215" y="118"/>
                    <a:pt x="182" y="160"/>
                  </a:cubicBezTo>
                  <a:lnTo>
                    <a:pt x="182" y="160"/>
                  </a:lnTo>
                  <a:cubicBezTo>
                    <a:pt x="141" y="120"/>
                    <a:pt x="113" y="76"/>
                    <a:pt x="74" y="32"/>
                  </a:cubicBezTo>
                  <a:lnTo>
                    <a:pt x="74" y="32"/>
                  </a:lnTo>
                  <a:cubicBezTo>
                    <a:pt x="51" y="5"/>
                    <a:pt x="11" y="38"/>
                    <a:pt x="25" y="68"/>
                  </a:cubicBezTo>
                  <a:lnTo>
                    <a:pt x="25" y="68"/>
                  </a:lnTo>
                  <a:cubicBezTo>
                    <a:pt x="48" y="119"/>
                    <a:pt x="89" y="168"/>
                    <a:pt x="139" y="208"/>
                  </a:cubicBezTo>
                  <a:lnTo>
                    <a:pt x="139" y="208"/>
                  </a:lnTo>
                  <a:cubicBezTo>
                    <a:pt x="103" y="241"/>
                    <a:pt x="64" y="269"/>
                    <a:pt x="27" y="300"/>
                  </a:cubicBezTo>
                  <a:lnTo>
                    <a:pt x="27" y="300"/>
                  </a:lnTo>
                  <a:cubicBezTo>
                    <a:pt x="0" y="324"/>
                    <a:pt x="31" y="365"/>
                    <a:pt x="61" y="350"/>
                  </a:cubicBezTo>
                  <a:lnTo>
                    <a:pt x="61" y="350"/>
                  </a:lnTo>
                  <a:cubicBezTo>
                    <a:pt x="110" y="329"/>
                    <a:pt x="153" y="293"/>
                    <a:pt x="193" y="248"/>
                  </a:cubicBezTo>
                  <a:lnTo>
                    <a:pt x="193" y="248"/>
                  </a:lnTo>
                  <a:cubicBezTo>
                    <a:pt x="239" y="278"/>
                    <a:pt x="287" y="300"/>
                    <a:pt x="333" y="312"/>
                  </a:cubicBezTo>
                  <a:lnTo>
                    <a:pt x="333" y="312"/>
                  </a:lnTo>
                  <a:cubicBezTo>
                    <a:pt x="357" y="319"/>
                    <a:pt x="377" y="285"/>
                    <a:pt x="353" y="272"/>
                  </a:cubicBezTo>
                </a:path>
              </a:pathLst>
            </a:custGeom>
            <a:solidFill>
              <a:schemeClr val="accent3">
                <a:lumMod val="50000"/>
              </a:schemeClr>
            </a:solidFill>
            <a:ln>
              <a:noFill/>
            </a:ln>
            <a:effectLst/>
          </p:spPr>
          <p:txBody>
            <a:bodyPr wrap="none" anchor="ctr"/>
            <a:lstStyle/>
            <a:p>
              <a:pPr>
                <a:defRPr/>
              </a:pPr>
              <a:endParaRPr lang="es-ES_tradnl"/>
            </a:p>
          </p:txBody>
        </p:sp>
        <p:sp>
          <p:nvSpPr>
            <p:cNvPr id="12" name="Freeform 42">
              <a:extLst>
                <a:ext uri="{FF2B5EF4-FFF2-40B4-BE49-F238E27FC236}">
                  <a16:creationId xmlns:a16="http://schemas.microsoft.com/office/drawing/2014/main" id="{64108A85-0E4E-AA46-B4AF-6874DDED2A8C}"/>
                </a:ext>
              </a:extLst>
            </p:cNvPr>
            <p:cNvSpPr>
              <a:spLocks noChangeArrowheads="1"/>
            </p:cNvSpPr>
            <p:nvPr/>
          </p:nvSpPr>
          <p:spPr bwMode="auto">
            <a:xfrm>
              <a:off x="1928332" y="70287"/>
              <a:ext cx="180952" cy="174602"/>
            </a:xfrm>
            <a:custGeom>
              <a:avLst/>
              <a:gdLst>
                <a:gd name="T0" fmla="*/ 354 w 379"/>
                <a:gd name="T1" fmla="*/ 272 h 366"/>
                <a:gd name="T2" fmla="*/ 354 w 379"/>
                <a:gd name="T3" fmla="*/ 272 h 366"/>
                <a:gd name="T4" fmla="*/ 232 w 379"/>
                <a:gd name="T5" fmla="*/ 199 h 366"/>
                <a:gd name="T6" fmla="*/ 232 w 379"/>
                <a:gd name="T7" fmla="*/ 199 h 366"/>
                <a:gd name="T8" fmla="*/ 308 w 379"/>
                <a:gd name="T9" fmla="*/ 42 h 366"/>
                <a:gd name="T10" fmla="*/ 308 w 379"/>
                <a:gd name="T11" fmla="*/ 42 h 366"/>
                <a:gd name="T12" fmla="*/ 266 w 379"/>
                <a:gd name="T13" fmla="*/ 23 h 366"/>
                <a:gd name="T14" fmla="*/ 266 w 379"/>
                <a:gd name="T15" fmla="*/ 23 h 366"/>
                <a:gd name="T16" fmla="*/ 183 w 379"/>
                <a:gd name="T17" fmla="*/ 160 h 366"/>
                <a:gd name="T18" fmla="*/ 183 w 379"/>
                <a:gd name="T19" fmla="*/ 160 h 366"/>
                <a:gd name="T20" fmla="*/ 77 w 379"/>
                <a:gd name="T21" fmla="*/ 32 h 366"/>
                <a:gd name="T22" fmla="*/ 77 w 379"/>
                <a:gd name="T23" fmla="*/ 32 h 366"/>
                <a:gd name="T24" fmla="*/ 27 w 379"/>
                <a:gd name="T25" fmla="*/ 68 h 366"/>
                <a:gd name="T26" fmla="*/ 27 w 379"/>
                <a:gd name="T27" fmla="*/ 68 h 366"/>
                <a:gd name="T28" fmla="*/ 140 w 379"/>
                <a:gd name="T29" fmla="*/ 208 h 366"/>
                <a:gd name="T30" fmla="*/ 140 w 379"/>
                <a:gd name="T31" fmla="*/ 208 h 366"/>
                <a:gd name="T32" fmla="*/ 28 w 379"/>
                <a:gd name="T33" fmla="*/ 300 h 366"/>
                <a:gd name="T34" fmla="*/ 28 w 379"/>
                <a:gd name="T35" fmla="*/ 300 h 366"/>
                <a:gd name="T36" fmla="*/ 63 w 379"/>
                <a:gd name="T37" fmla="*/ 350 h 366"/>
                <a:gd name="T38" fmla="*/ 63 w 379"/>
                <a:gd name="T39" fmla="*/ 350 h 366"/>
                <a:gd name="T40" fmla="*/ 194 w 379"/>
                <a:gd name="T41" fmla="*/ 248 h 366"/>
                <a:gd name="T42" fmla="*/ 194 w 379"/>
                <a:gd name="T43" fmla="*/ 248 h 366"/>
                <a:gd name="T44" fmla="*/ 334 w 379"/>
                <a:gd name="T45" fmla="*/ 312 h 366"/>
                <a:gd name="T46" fmla="*/ 334 w 379"/>
                <a:gd name="T47" fmla="*/ 312 h 366"/>
                <a:gd name="T48" fmla="*/ 354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2"/>
                  </a:moveTo>
                  <a:lnTo>
                    <a:pt x="354" y="272"/>
                  </a:lnTo>
                  <a:cubicBezTo>
                    <a:pt x="312" y="248"/>
                    <a:pt x="271" y="227"/>
                    <a:pt x="232" y="199"/>
                  </a:cubicBezTo>
                  <a:lnTo>
                    <a:pt x="232" y="199"/>
                  </a:lnTo>
                  <a:cubicBezTo>
                    <a:pt x="267" y="149"/>
                    <a:pt x="295" y="94"/>
                    <a:pt x="308" y="42"/>
                  </a:cubicBezTo>
                  <a:lnTo>
                    <a:pt x="308" y="42"/>
                  </a:lnTo>
                  <a:cubicBezTo>
                    <a:pt x="313" y="18"/>
                    <a:pt x="279" y="0"/>
                    <a:pt x="266" y="23"/>
                  </a:cubicBezTo>
                  <a:lnTo>
                    <a:pt x="266" y="23"/>
                  </a:lnTo>
                  <a:cubicBezTo>
                    <a:pt x="241" y="70"/>
                    <a:pt x="216" y="118"/>
                    <a:pt x="183" y="160"/>
                  </a:cubicBezTo>
                  <a:lnTo>
                    <a:pt x="183" y="160"/>
                  </a:lnTo>
                  <a:cubicBezTo>
                    <a:pt x="142" y="120"/>
                    <a:pt x="113" y="76"/>
                    <a:pt x="77" y="32"/>
                  </a:cubicBezTo>
                  <a:lnTo>
                    <a:pt x="77" y="32"/>
                  </a:lnTo>
                  <a:cubicBezTo>
                    <a:pt x="53" y="5"/>
                    <a:pt x="12" y="38"/>
                    <a:pt x="27" y="68"/>
                  </a:cubicBezTo>
                  <a:lnTo>
                    <a:pt x="27" y="68"/>
                  </a:lnTo>
                  <a:cubicBezTo>
                    <a:pt x="49" y="119"/>
                    <a:pt x="91" y="168"/>
                    <a:pt x="140" y="208"/>
                  </a:cubicBezTo>
                  <a:lnTo>
                    <a:pt x="140" y="208"/>
                  </a:lnTo>
                  <a:cubicBezTo>
                    <a:pt x="104" y="241"/>
                    <a:pt x="65" y="269"/>
                    <a:pt x="28" y="300"/>
                  </a:cubicBezTo>
                  <a:lnTo>
                    <a:pt x="28" y="300"/>
                  </a:lnTo>
                  <a:cubicBezTo>
                    <a:pt x="0" y="324"/>
                    <a:pt x="33" y="365"/>
                    <a:pt x="63" y="350"/>
                  </a:cubicBezTo>
                  <a:lnTo>
                    <a:pt x="63" y="350"/>
                  </a:lnTo>
                  <a:cubicBezTo>
                    <a:pt x="109" y="329"/>
                    <a:pt x="154" y="293"/>
                    <a:pt x="194" y="248"/>
                  </a:cubicBezTo>
                  <a:lnTo>
                    <a:pt x="194" y="248"/>
                  </a:lnTo>
                  <a:cubicBezTo>
                    <a:pt x="240" y="278"/>
                    <a:pt x="288" y="300"/>
                    <a:pt x="334" y="312"/>
                  </a:cubicBezTo>
                  <a:lnTo>
                    <a:pt x="334" y="312"/>
                  </a:lnTo>
                  <a:cubicBezTo>
                    <a:pt x="358" y="319"/>
                    <a:pt x="378" y="285"/>
                    <a:pt x="354" y="272"/>
                  </a:cubicBezTo>
                </a:path>
              </a:pathLst>
            </a:custGeom>
            <a:solidFill>
              <a:schemeClr val="accent3">
                <a:lumMod val="75000"/>
              </a:schemeClr>
            </a:solidFill>
            <a:ln>
              <a:noFill/>
            </a:ln>
            <a:effectLst/>
          </p:spPr>
          <p:txBody>
            <a:bodyPr wrap="none" anchor="ctr"/>
            <a:lstStyle/>
            <a:p>
              <a:pPr>
                <a:defRPr/>
              </a:pPr>
              <a:endParaRPr lang="es-ES_tradnl"/>
            </a:p>
          </p:txBody>
        </p:sp>
        <p:sp>
          <p:nvSpPr>
            <p:cNvPr id="13" name="Freeform 43">
              <a:extLst>
                <a:ext uri="{FF2B5EF4-FFF2-40B4-BE49-F238E27FC236}">
                  <a16:creationId xmlns:a16="http://schemas.microsoft.com/office/drawing/2014/main" id="{EA40ADB1-864F-9141-AEE3-3B55926A1C42}"/>
                </a:ext>
              </a:extLst>
            </p:cNvPr>
            <p:cNvSpPr>
              <a:spLocks noChangeArrowheads="1"/>
            </p:cNvSpPr>
            <p:nvPr/>
          </p:nvSpPr>
          <p:spPr bwMode="auto">
            <a:xfrm>
              <a:off x="1550556" y="70287"/>
              <a:ext cx="180952" cy="174602"/>
            </a:xfrm>
            <a:custGeom>
              <a:avLst/>
              <a:gdLst>
                <a:gd name="T0" fmla="*/ 352 w 378"/>
                <a:gd name="T1" fmla="*/ 272 h 366"/>
                <a:gd name="T2" fmla="*/ 352 w 378"/>
                <a:gd name="T3" fmla="*/ 272 h 366"/>
                <a:gd name="T4" fmla="*/ 231 w 378"/>
                <a:gd name="T5" fmla="*/ 199 h 366"/>
                <a:gd name="T6" fmla="*/ 231 w 378"/>
                <a:gd name="T7" fmla="*/ 199 h 366"/>
                <a:gd name="T8" fmla="*/ 306 w 378"/>
                <a:gd name="T9" fmla="*/ 42 h 366"/>
                <a:gd name="T10" fmla="*/ 306 w 378"/>
                <a:gd name="T11" fmla="*/ 42 h 366"/>
                <a:gd name="T12" fmla="*/ 265 w 378"/>
                <a:gd name="T13" fmla="*/ 23 h 366"/>
                <a:gd name="T14" fmla="*/ 265 w 378"/>
                <a:gd name="T15" fmla="*/ 23 h 366"/>
                <a:gd name="T16" fmla="*/ 182 w 378"/>
                <a:gd name="T17" fmla="*/ 160 h 366"/>
                <a:gd name="T18" fmla="*/ 182 w 378"/>
                <a:gd name="T19" fmla="*/ 160 h 366"/>
                <a:gd name="T20" fmla="*/ 76 w 378"/>
                <a:gd name="T21" fmla="*/ 32 h 366"/>
                <a:gd name="T22" fmla="*/ 76 w 378"/>
                <a:gd name="T23" fmla="*/ 32 h 366"/>
                <a:gd name="T24" fmla="*/ 26 w 378"/>
                <a:gd name="T25" fmla="*/ 68 h 366"/>
                <a:gd name="T26" fmla="*/ 26 w 378"/>
                <a:gd name="T27" fmla="*/ 68 h 366"/>
                <a:gd name="T28" fmla="*/ 139 w 378"/>
                <a:gd name="T29" fmla="*/ 208 h 366"/>
                <a:gd name="T30" fmla="*/ 139 w 378"/>
                <a:gd name="T31" fmla="*/ 208 h 366"/>
                <a:gd name="T32" fmla="*/ 27 w 378"/>
                <a:gd name="T33" fmla="*/ 300 h 366"/>
                <a:gd name="T34" fmla="*/ 27 w 378"/>
                <a:gd name="T35" fmla="*/ 300 h 366"/>
                <a:gd name="T36" fmla="*/ 63 w 378"/>
                <a:gd name="T37" fmla="*/ 350 h 366"/>
                <a:gd name="T38" fmla="*/ 63 w 378"/>
                <a:gd name="T39" fmla="*/ 350 h 366"/>
                <a:gd name="T40" fmla="*/ 193 w 378"/>
                <a:gd name="T41" fmla="*/ 248 h 366"/>
                <a:gd name="T42" fmla="*/ 193 w 378"/>
                <a:gd name="T43" fmla="*/ 248 h 366"/>
                <a:gd name="T44" fmla="*/ 334 w 378"/>
                <a:gd name="T45" fmla="*/ 312 h 366"/>
                <a:gd name="T46" fmla="*/ 334 w 378"/>
                <a:gd name="T47" fmla="*/ 312 h 366"/>
                <a:gd name="T48" fmla="*/ 352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2" y="272"/>
                  </a:moveTo>
                  <a:lnTo>
                    <a:pt x="352" y="272"/>
                  </a:lnTo>
                  <a:cubicBezTo>
                    <a:pt x="311" y="248"/>
                    <a:pt x="270" y="227"/>
                    <a:pt x="231" y="199"/>
                  </a:cubicBezTo>
                  <a:lnTo>
                    <a:pt x="231" y="199"/>
                  </a:lnTo>
                  <a:cubicBezTo>
                    <a:pt x="266" y="149"/>
                    <a:pt x="294" y="94"/>
                    <a:pt x="306" y="42"/>
                  </a:cubicBezTo>
                  <a:lnTo>
                    <a:pt x="306" y="42"/>
                  </a:lnTo>
                  <a:cubicBezTo>
                    <a:pt x="312" y="18"/>
                    <a:pt x="278" y="0"/>
                    <a:pt x="265" y="23"/>
                  </a:cubicBezTo>
                  <a:lnTo>
                    <a:pt x="265" y="23"/>
                  </a:lnTo>
                  <a:cubicBezTo>
                    <a:pt x="239" y="70"/>
                    <a:pt x="215" y="118"/>
                    <a:pt x="182" y="160"/>
                  </a:cubicBezTo>
                  <a:lnTo>
                    <a:pt x="182" y="160"/>
                  </a:lnTo>
                  <a:cubicBezTo>
                    <a:pt x="142" y="120"/>
                    <a:pt x="111" y="76"/>
                    <a:pt x="76" y="32"/>
                  </a:cubicBezTo>
                  <a:lnTo>
                    <a:pt x="76" y="32"/>
                  </a:lnTo>
                  <a:cubicBezTo>
                    <a:pt x="52" y="5"/>
                    <a:pt x="12" y="38"/>
                    <a:pt x="26" y="68"/>
                  </a:cubicBezTo>
                  <a:lnTo>
                    <a:pt x="26" y="68"/>
                  </a:lnTo>
                  <a:cubicBezTo>
                    <a:pt x="48" y="119"/>
                    <a:pt x="89" y="168"/>
                    <a:pt x="139" y="208"/>
                  </a:cubicBezTo>
                  <a:lnTo>
                    <a:pt x="139" y="208"/>
                  </a:lnTo>
                  <a:cubicBezTo>
                    <a:pt x="104" y="241"/>
                    <a:pt x="64" y="269"/>
                    <a:pt x="27" y="300"/>
                  </a:cubicBezTo>
                  <a:lnTo>
                    <a:pt x="27" y="300"/>
                  </a:lnTo>
                  <a:cubicBezTo>
                    <a:pt x="0" y="324"/>
                    <a:pt x="31" y="365"/>
                    <a:pt x="63" y="350"/>
                  </a:cubicBezTo>
                  <a:lnTo>
                    <a:pt x="63" y="350"/>
                  </a:lnTo>
                  <a:cubicBezTo>
                    <a:pt x="109" y="329"/>
                    <a:pt x="155" y="293"/>
                    <a:pt x="193" y="248"/>
                  </a:cubicBezTo>
                  <a:lnTo>
                    <a:pt x="193" y="248"/>
                  </a:lnTo>
                  <a:cubicBezTo>
                    <a:pt x="239" y="278"/>
                    <a:pt x="288" y="300"/>
                    <a:pt x="334" y="312"/>
                  </a:cubicBezTo>
                  <a:lnTo>
                    <a:pt x="334" y="312"/>
                  </a:lnTo>
                  <a:cubicBezTo>
                    <a:pt x="357" y="319"/>
                    <a:pt x="377" y="285"/>
                    <a:pt x="352" y="272"/>
                  </a:cubicBezTo>
                </a:path>
              </a:pathLst>
            </a:custGeom>
            <a:solidFill>
              <a:schemeClr val="accent3">
                <a:lumMod val="25000"/>
              </a:schemeClr>
            </a:solidFill>
            <a:ln>
              <a:noFill/>
            </a:ln>
            <a:effectLst/>
          </p:spPr>
          <p:txBody>
            <a:bodyPr wrap="none" anchor="ctr"/>
            <a:lstStyle/>
            <a:p>
              <a:pPr>
                <a:defRPr/>
              </a:pPr>
              <a:endParaRPr lang="es-ES_tradnl"/>
            </a:p>
          </p:txBody>
        </p:sp>
        <p:sp>
          <p:nvSpPr>
            <p:cNvPr id="14" name="Freeform 44">
              <a:extLst>
                <a:ext uri="{FF2B5EF4-FFF2-40B4-BE49-F238E27FC236}">
                  <a16:creationId xmlns:a16="http://schemas.microsoft.com/office/drawing/2014/main" id="{23A7DC26-EFF0-6346-96C4-CB55E31AAB07}"/>
                </a:ext>
              </a:extLst>
            </p:cNvPr>
            <p:cNvSpPr>
              <a:spLocks noChangeArrowheads="1"/>
            </p:cNvSpPr>
            <p:nvPr/>
          </p:nvSpPr>
          <p:spPr bwMode="auto">
            <a:xfrm>
              <a:off x="2117221" y="70287"/>
              <a:ext cx="180952" cy="174602"/>
            </a:xfrm>
            <a:custGeom>
              <a:avLst/>
              <a:gdLst>
                <a:gd name="T0" fmla="*/ 354 w 378"/>
                <a:gd name="T1" fmla="*/ 272 h 366"/>
                <a:gd name="T2" fmla="*/ 354 w 378"/>
                <a:gd name="T3" fmla="*/ 272 h 366"/>
                <a:gd name="T4" fmla="*/ 233 w 378"/>
                <a:gd name="T5" fmla="*/ 199 h 366"/>
                <a:gd name="T6" fmla="*/ 233 w 378"/>
                <a:gd name="T7" fmla="*/ 199 h 366"/>
                <a:gd name="T8" fmla="*/ 306 w 378"/>
                <a:gd name="T9" fmla="*/ 42 h 366"/>
                <a:gd name="T10" fmla="*/ 306 w 378"/>
                <a:gd name="T11" fmla="*/ 42 h 366"/>
                <a:gd name="T12" fmla="*/ 266 w 378"/>
                <a:gd name="T13" fmla="*/ 23 h 366"/>
                <a:gd name="T14" fmla="*/ 266 w 378"/>
                <a:gd name="T15" fmla="*/ 23 h 366"/>
                <a:gd name="T16" fmla="*/ 184 w 378"/>
                <a:gd name="T17" fmla="*/ 160 h 366"/>
                <a:gd name="T18" fmla="*/ 184 w 378"/>
                <a:gd name="T19" fmla="*/ 160 h 366"/>
                <a:gd name="T20" fmla="*/ 76 w 378"/>
                <a:gd name="T21" fmla="*/ 32 h 366"/>
                <a:gd name="T22" fmla="*/ 76 w 378"/>
                <a:gd name="T23" fmla="*/ 32 h 366"/>
                <a:gd name="T24" fmla="*/ 27 w 378"/>
                <a:gd name="T25" fmla="*/ 68 h 366"/>
                <a:gd name="T26" fmla="*/ 27 w 378"/>
                <a:gd name="T27" fmla="*/ 68 h 366"/>
                <a:gd name="T28" fmla="*/ 140 w 378"/>
                <a:gd name="T29" fmla="*/ 208 h 366"/>
                <a:gd name="T30" fmla="*/ 140 w 378"/>
                <a:gd name="T31" fmla="*/ 208 h 366"/>
                <a:gd name="T32" fmla="*/ 28 w 378"/>
                <a:gd name="T33" fmla="*/ 300 h 366"/>
                <a:gd name="T34" fmla="*/ 28 w 378"/>
                <a:gd name="T35" fmla="*/ 300 h 366"/>
                <a:gd name="T36" fmla="*/ 63 w 378"/>
                <a:gd name="T37" fmla="*/ 350 h 366"/>
                <a:gd name="T38" fmla="*/ 63 w 378"/>
                <a:gd name="T39" fmla="*/ 350 h 366"/>
                <a:gd name="T40" fmla="*/ 193 w 378"/>
                <a:gd name="T41" fmla="*/ 248 h 366"/>
                <a:gd name="T42" fmla="*/ 193 w 378"/>
                <a:gd name="T43" fmla="*/ 248 h 366"/>
                <a:gd name="T44" fmla="*/ 334 w 378"/>
                <a:gd name="T45" fmla="*/ 312 h 366"/>
                <a:gd name="T46" fmla="*/ 334 w 378"/>
                <a:gd name="T47" fmla="*/ 312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48"/>
                    <a:pt x="271" y="227"/>
                    <a:pt x="233" y="199"/>
                  </a:cubicBezTo>
                  <a:lnTo>
                    <a:pt x="233" y="199"/>
                  </a:lnTo>
                  <a:cubicBezTo>
                    <a:pt x="268" y="149"/>
                    <a:pt x="295" y="94"/>
                    <a:pt x="306" y="42"/>
                  </a:cubicBezTo>
                  <a:lnTo>
                    <a:pt x="306" y="42"/>
                  </a:lnTo>
                  <a:cubicBezTo>
                    <a:pt x="313" y="18"/>
                    <a:pt x="279" y="0"/>
                    <a:pt x="266" y="23"/>
                  </a:cubicBezTo>
                  <a:lnTo>
                    <a:pt x="266" y="23"/>
                  </a:lnTo>
                  <a:cubicBezTo>
                    <a:pt x="239" y="70"/>
                    <a:pt x="216" y="118"/>
                    <a:pt x="184" y="160"/>
                  </a:cubicBezTo>
                  <a:lnTo>
                    <a:pt x="184" y="160"/>
                  </a:lnTo>
                  <a:cubicBezTo>
                    <a:pt x="142" y="120"/>
                    <a:pt x="113" y="76"/>
                    <a:pt x="76" y="32"/>
                  </a:cubicBezTo>
                  <a:lnTo>
                    <a:pt x="76" y="32"/>
                  </a:lnTo>
                  <a:cubicBezTo>
                    <a:pt x="53" y="5"/>
                    <a:pt x="12" y="38"/>
                    <a:pt x="27" y="68"/>
                  </a:cubicBezTo>
                  <a:lnTo>
                    <a:pt x="27" y="68"/>
                  </a:lnTo>
                  <a:cubicBezTo>
                    <a:pt x="49" y="119"/>
                    <a:pt x="90" y="168"/>
                    <a:pt x="140" y="208"/>
                  </a:cubicBezTo>
                  <a:lnTo>
                    <a:pt x="140" y="208"/>
                  </a:lnTo>
                  <a:cubicBezTo>
                    <a:pt x="104" y="241"/>
                    <a:pt x="65" y="269"/>
                    <a:pt x="28" y="300"/>
                  </a:cubicBezTo>
                  <a:lnTo>
                    <a:pt x="28" y="300"/>
                  </a:lnTo>
                  <a:cubicBezTo>
                    <a:pt x="0" y="324"/>
                    <a:pt x="33" y="365"/>
                    <a:pt x="63" y="350"/>
                  </a:cubicBezTo>
                  <a:lnTo>
                    <a:pt x="63" y="350"/>
                  </a:lnTo>
                  <a:cubicBezTo>
                    <a:pt x="109" y="329"/>
                    <a:pt x="155" y="293"/>
                    <a:pt x="193" y="248"/>
                  </a:cubicBezTo>
                  <a:lnTo>
                    <a:pt x="193" y="248"/>
                  </a:lnTo>
                  <a:cubicBezTo>
                    <a:pt x="239" y="278"/>
                    <a:pt x="288" y="300"/>
                    <a:pt x="334" y="312"/>
                  </a:cubicBezTo>
                  <a:lnTo>
                    <a:pt x="334" y="312"/>
                  </a:lnTo>
                  <a:cubicBezTo>
                    <a:pt x="358" y="319"/>
                    <a:pt x="377"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15" name="Freeform 45">
              <a:extLst>
                <a:ext uri="{FF2B5EF4-FFF2-40B4-BE49-F238E27FC236}">
                  <a16:creationId xmlns:a16="http://schemas.microsoft.com/office/drawing/2014/main" id="{90E7252D-F6BE-7C4B-B59B-324915571827}"/>
                </a:ext>
              </a:extLst>
            </p:cNvPr>
            <p:cNvSpPr>
              <a:spLocks noChangeArrowheads="1"/>
            </p:cNvSpPr>
            <p:nvPr/>
          </p:nvSpPr>
          <p:spPr bwMode="auto">
            <a:xfrm>
              <a:off x="2510870" y="65526"/>
              <a:ext cx="180952" cy="174602"/>
            </a:xfrm>
            <a:custGeom>
              <a:avLst/>
              <a:gdLst>
                <a:gd name="T0" fmla="*/ 354 w 380"/>
                <a:gd name="T1" fmla="*/ 274 h 367"/>
                <a:gd name="T2" fmla="*/ 354 w 380"/>
                <a:gd name="T3" fmla="*/ 274 h 367"/>
                <a:gd name="T4" fmla="*/ 233 w 380"/>
                <a:gd name="T5" fmla="*/ 201 h 367"/>
                <a:gd name="T6" fmla="*/ 233 w 380"/>
                <a:gd name="T7" fmla="*/ 201 h 367"/>
                <a:gd name="T8" fmla="*/ 308 w 380"/>
                <a:gd name="T9" fmla="*/ 44 h 367"/>
                <a:gd name="T10" fmla="*/ 308 w 380"/>
                <a:gd name="T11" fmla="*/ 44 h 367"/>
                <a:gd name="T12" fmla="*/ 267 w 380"/>
                <a:gd name="T13" fmla="*/ 24 h 367"/>
                <a:gd name="T14" fmla="*/ 267 w 380"/>
                <a:gd name="T15" fmla="*/ 24 h 367"/>
                <a:gd name="T16" fmla="*/ 183 w 380"/>
                <a:gd name="T17" fmla="*/ 161 h 367"/>
                <a:gd name="T18" fmla="*/ 183 w 380"/>
                <a:gd name="T19" fmla="*/ 161 h 367"/>
                <a:gd name="T20" fmla="*/ 77 w 380"/>
                <a:gd name="T21" fmla="*/ 34 h 367"/>
                <a:gd name="T22" fmla="*/ 77 w 380"/>
                <a:gd name="T23" fmla="*/ 34 h 367"/>
                <a:gd name="T24" fmla="*/ 27 w 380"/>
                <a:gd name="T25" fmla="*/ 70 h 367"/>
                <a:gd name="T26" fmla="*/ 27 w 380"/>
                <a:gd name="T27" fmla="*/ 70 h 367"/>
                <a:gd name="T28" fmla="*/ 140 w 380"/>
                <a:gd name="T29" fmla="*/ 209 h 367"/>
                <a:gd name="T30" fmla="*/ 140 w 380"/>
                <a:gd name="T31" fmla="*/ 209 h 367"/>
                <a:gd name="T32" fmla="*/ 28 w 380"/>
                <a:gd name="T33" fmla="*/ 301 h 367"/>
                <a:gd name="T34" fmla="*/ 28 w 380"/>
                <a:gd name="T35" fmla="*/ 301 h 367"/>
                <a:gd name="T36" fmla="*/ 64 w 380"/>
                <a:gd name="T37" fmla="*/ 351 h 367"/>
                <a:gd name="T38" fmla="*/ 64 w 380"/>
                <a:gd name="T39" fmla="*/ 351 h 367"/>
                <a:gd name="T40" fmla="*/ 195 w 380"/>
                <a:gd name="T41" fmla="*/ 250 h 367"/>
                <a:gd name="T42" fmla="*/ 195 w 380"/>
                <a:gd name="T43" fmla="*/ 250 h 367"/>
                <a:gd name="T44" fmla="*/ 334 w 380"/>
                <a:gd name="T45" fmla="*/ 314 h 367"/>
                <a:gd name="T46" fmla="*/ 334 w 380"/>
                <a:gd name="T47" fmla="*/ 314 h 367"/>
                <a:gd name="T48" fmla="*/ 354 w 380"/>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7">
                  <a:moveTo>
                    <a:pt x="354" y="274"/>
                  </a:moveTo>
                  <a:lnTo>
                    <a:pt x="354" y="274"/>
                  </a:lnTo>
                  <a:cubicBezTo>
                    <a:pt x="313" y="250"/>
                    <a:pt x="271" y="228"/>
                    <a:pt x="233" y="201"/>
                  </a:cubicBezTo>
                  <a:lnTo>
                    <a:pt x="233" y="201"/>
                  </a:lnTo>
                  <a:cubicBezTo>
                    <a:pt x="269" y="150"/>
                    <a:pt x="295" y="95"/>
                    <a:pt x="308" y="44"/>
                  </a:cubicBezTo>
                  <a:lnTo>
                    <a:pt x="308" y="44"/>
                  </a:lnTo>
                  <a:cubicBezTo>
                    <a:pt x="314" y="20"/>
                    <a:pt x="280" y="0"/>
                    <a:pt x="267" y="24"/>
                  </a:cubicBezTo>
                  <a:lnTo>
                    <a:pt x="267" y="24"/>
                  </a:lnTo>
                  <a:cubicBezTo>
                    <a:pt x="241" y="71"/>
                    <a:pt x="217" y="119"/>
                    <a:pt x="183" y="161"/>
                  </a:cubicBezTo>
                  <a:lnTo>
                    <a:pt x="183" y="161"/>
                  </a:lnTo>
                  <a:cubicBezTo>
                    <a:pt x="144" y="123"/>
                    <a:pt x="113" y="77"/>
                    <a:pt x="77" y="34"/>
                  </a:cubicBezTo>
                  <a:lnTo>
                    <a:pt x="77" y="34"/>
                  </a:lnTo>
                  <a:cubicBezTo>
                    <a:pt x="53" y="7"/>
                    <a:pt x="12" y="38"/>
                    <a:pt x="27" y="70"/>
                  </a:cubicBezTo>
                  <a:lnTo>
                    <a:pt x="27" y="70"/>
                  </a:lnTo>
                  <a:cubicBezTo>
                    <a:pt x="50" y="120"/>
                    <a:pt x="91" y="169"/>
                    <a:pt x="140" y="209"/>
                  </a:cubicBezTo>
                  <a:lnTo>
                    <a:pt x="140" y="209"/>
                  </a:lnTo>
                  <a:cubicBezTo>
                    <a:pt x="104" y="243"/>
                    <a:pt x="65" y="270"/>
                    <a:pt x="28" y="301"/>
                  </a:cubicBezTo>
                  <a:lnTo>
                    <a:pt x="28" y="301"/>
                  </a:lnTo>
                  <a:cubicBezTo>
                    <a:pt x="0" y="326"/>
                    <a:pt x="33" y="366"/>
                    <a:pt x="64" y="351"/>
                  </a:cubicBezTo>
                  <a:lnTo>
                    <a:pt x="64" y="351"/>
                  </a:lnTo>
                  <a:cubicBezTo>
                    <a:pt x="111" y="331"/>
                    <a:pt x="155" y="293"/>
                    <a:pt x="195" y="250"/>
                  </a:cubicBezTo>
                  <a:lnTo>
                    <a:pt x="195" y="250"/>
                  </a:lnTo>
                  <a:cubicBezTo>
                    <a:pt x="240" y="280"/>
                    <a:pt x="290" y="303"/>
                    <a:pt x="334" y="314"/>
                  </a:cubicBezTo>
                  <a:lnTo>
                    <a:pt x="334" y="314"/>
                  </a:lnTo>
                  <a:cubicBezTo>
                    <a:pt x="359" y="320"/>
                    <a:pt x="379" y="287"/>
                    <a:pt x="354" y="274"/>
                  </a:cubicBezTo>
                </a:path>
              </a:pathLst>
            </a:custGeom>
            <a:solidFill>
              <a:schemeClr val="accent3">
                <a:lumMod val="75000"/>
              </a:schemeClr>
            </a:solidFill>
            <a:ln>
              <a:noFill/>
            </a:ln>
            <a:effectLst/>
          </p:spPr>
          <p:txBody>
            <a:bodyPr wrap="none" anchor="ctr"/>
            <a:lstStyle/>
            <a:p>
              <a:pPr>
                <a:defRPr/>
              </a:pPr>
              <a:endParaRPr lang="es-ES_tradnl"/>
            </a:p>
          </p:txBody>
        </p:sp>
        <p:sp>
          <p:nvSpPr>
            <p:cNvPr id="16" name="Freeform 46">
              <a:extLst>
                <a:ext uri="{FF2B5EF4-FFF2-40B4-BE49-F238E27FC236}">
                  <a16:creationId xmlns:a16="http://schemas.microsoft.com/office/drawing/2014/main" id="{7D01FE55-85E0-BD4A-B2CC-351E89780628}"/>
                </a:ext>
              </a:extLst>
            </p:cNvPr>
            <p:cNvSpPr>
              <a:spLocks noChangeArrowheads="1"/>
            </p:cNvSpPr>
            <p:nvPr/>
          </p:nvSpPr>
          <p:spPr bwMode="auto">
            <a:xfrm>
              <a:off x="2699757" y="65526"/>
              <a:ext cx="180952" cy="174602"/>
            </a:xfrm>
            <a:custGeom>
              <a:avLst/>
              <a:gdLst>
                <a:gd name="T0" fmla="*/ 355 w 380"/>
                <a:gd name="T1" fmla="*/ 274 h 367"/>
                <a:gd name="T2" fmla="*/ 355 w 380"/>
                <a:gd name="T3" fmla="*/ 274 h 367"/>
                <a:gd name="T4" fmla="*/ 233 w 380"/>
                <a:gd name="T5" fmla="*/ 201 h 367"/>
                <a:gd name="T6" fmla="*/ 233 w 380"/>
                <a:gd name="T7" fmla="*/ 201 h 367"/>
                <a:gd name="T8" fmla="*/ 308 w 380"/>
                <a:gd name="T9" fmla="*/ 44 h 367"/>
                <a:gd name="T10" fmla="*/ 308 w 380"/>
                <a:gd name="T11" fmla="*/ 44 h 367"/>
                <a:gd name="T12" fmla="*/ 267 w 380"/>
                <a:gd name="T13" fmla="*/ 24 h 367"/>
                <a:gd name="T14" fmla="*/ 267 w 380"/>
                <a:gd name="T15" fmla="*/ 24 h 367"/>
                <a:gd name="T16" fmla="*/ 184 w 380"/>
                <a:gd name="T17" fmla="*/ 161 h 367"/>
                <a:gd name="T18" fmla="*/ 184 w 380"/>
                <a:gd name="T19" fmla="*/ 161 h 367"/>
                <a:gd name="T20" fmla="*/ 76 w 380"/>
                <a:gd name="T21" fmla="*/ 34 h 367"/>
                <a:gd name="T22" fmla="*/ 76 w 380"/>
                <a:gd name="T23" fmla="*/ 34 h 367"/>
                <a:gd name="T24" fmla="*/ 27 w 380"/>
                <a:gd name="T25" fmla="*/ 70 h 367"/>
                <a:gd name="T26" fmla="*/ 27 w 380"/>
                <a:gd name="T27" fmla="*/ 70 h 367"/>
                <a:gd name="T28" fmla="*/ 140 w 380"/>
                <a:gd name="T29" fmla="*/ 209 h 367"/>
                <a:gd name="T30" fmla="*/ 140 w 380"/>
                <a:gd name="T31" fmla="*/ 209 h 367"/>
                <a:gd name="T32" fmla="*/ 28 w 380"/>
                <a:gd name="T33" fmla="*/ 301 h 367"/>
                <a:gd name="T34" fmla="*/ 28 w 380"/>
                <a:gd name="T35" fmla="*/ 301 h 367"/>
                <a:gd name="T36" fmla="*/ 63 w 380"/>
                <a:gd name="T37" fmla="*/ 351 h 367"/>
                <a:gd name="T38" fmla="*/ 63 w 380"/>
                <a:gd name="T39" fmla="*/ 351 h 367"/>
                <a:gd name="T40" fmla="*/ 195 w 380"/>
                <a:gd name="T41" fmla="*/ 250 h 367"/>
                <a:gd name="T42" fmla="*/ 195 w 380"/>
                <a:gd name="T43" fmla="*/ 250 h 367"/>
                <a:gd name="T44" fmla="*/ 335 w 380"/>
                <a:gd name="T45" fmla="*/ 314 h 367"/>
                <a:gd name="T46" fmla="*/ 335 w 380"/>
                <a:gd name="T47" fmla="*/ 314 h 367"/>
                <a:gd name="T48" fmla="*/ 355 w 380"/>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7">
                  <a:moveTo>
                    <a:pt x="355" y="274"/>
                  </a:moveTo>
                  <a:lnTo>
                    <a:pt x="355" y="274"/>
                  </a:lnTo>
                  <a:cubicBezTo>
                    <a:pt x="312" y="250"/>
                    <a:pt x="271" y="228"/>
                    <a:pt x="233" y="201"/>
                  </a:cubicBezTo>
                  <a:lnTo>
                    <a:pt x="233" y="201"/>
                  </a:lnTo>
                  <a:cubicBezTo>
                    <a:pt x="268" y="150"/>
                    <a:pt x="295" y="95"/>
                    <a:pt x="308" y="44"/>
                  </a:cubicBezTo>
                  <a:lnTo>
                    <a:pt x="308" y="44"/>
                  </a:lnTo>
                  <a:cubicBezTo>
                    <a:pt x="314" y="20"/>
                    <a:pt x="280" y="0"/>
                    <a:pt x="267" y="24"/>
                  </a:cubicBezTo>
                  <a:lnTo>
                    <a:pt x="267" y="24"/>
                  </a:lnTo>
                  <a:cubicBezTo>
                    <a:pt x="241" y="71"/>
                    <a:pt x="216" y="119"/>
                    <a:pt x="184" y="161"/>
                  </a:cubicBezTo>
                  <a:lnTo>
                    <a:pt x="184" y="161"/>
                  </a:lnTo>
                  <a:cubicBezTo>
                    <a:pt x="144" y="123"/>
                    <a:pt x="113" y="77"/>
                    <a:pt x="76" y="34"/>
                  </a:cubicBezTo>
                  <a:lnTo>
                    <a:pt x="76" y="34"/>
                  </a:lnTo>
                  <a:cubicBezTo>
                    <a:pt x="53" y="7"/>
                    <a:pt x="12" y="38"/>
                    <a:pt x="27" y="70"/>
                  </a:cubicBezTo>
                  <a:lnTo>
                    <a:pt x="27" y="70"/>
                  </a:lnTo>
                  <a:cubicBezTo>
                    <a:pt x="50" y="120"/>
                    <a:pt x="91" y="169"/>
                    <a:pt x="140" y="209"/>
                  </a:cubicBezTo>
                  <a:lnTo>
                    <a:pt x="140" y="209"/>
                  </a:lnTo>
                  <a:cubicBezTo>
                    <a:pt x="104" y="243"/>
                    <a:pt x="65" y="270"/>
                    <a:pt x="28" y="301"/>
                  </a:cubicBezTo>
                  <a:lnTo>
                    <a:pt x="28" y="301"/>
                  </a:lnTo>
                  <a:cubicBezTo>
                    <a:pt x="0" y="326"/>
                    <a:pt x="33" y="366"/>
                    <a:pt x="63" y="351"/>
                  </a:cubicBezTo>
                  <a:lnTo>
                    <a:pt x="63" y="351"/>
                  </a:lnTo>
                  <a:cubicBezTo>
                    <a:pt x="109" y="331"/>
                    <a:pt x="155" y="293"/>
                    <a:pt x="195" y="250"/>
                  </a:cubicBezTo>
                  <a:lnTo>
                    <a:pt x="195" y="250"/>
                  </a:lnTo>
                  <a:cubicBezTo>
                    <a:pt x="239" y="280"/>
                    <a:pt x="289" y="303"/>
                    <a:pt x="335" y="314"/>
                  </a:cubicBezTo>
                  <a:lnTo>
                    <a:pt x="335" y="314"/>
                  </a:lnTo>
                  <a:cubicBezTo>
                    <a:pt x="359" y="320"/>
                    <a:pt x="379" y="287"/>
                    <a:pt x="355" y="274"/>
                  </a:cubicBezTo>
                </a:path>
              </a:pathLst>
            </a:custGeom>
            <a:solidFill>
              <a:schemeClr val="accent3">
                <a:lumMod val="25000"/>
              </a:schemeClr>
            </a:solidFill>
            <a:ln>
              <a:noFill/>
            </a:ln>
            <a:effectLst/>
          </p:spPr>
          <p:txBody>
            <a:bodyPr wrap="none" anchor="ctr"/>
            <a:lstStyle/>
            <a:p>
              <a:pPr>
                <a:defRPr/>
              </a:pPr>
              <a:endParaRPr lang="es-ES_tradnl"/>
            </a:p>
          </p:txBody>
        </p:sp>
        <p:sp>
          <p:nvSpPr>
            <p:cNvPr id="17" name="Freeform 47">
              <a:extLst>
                <a:ext uri="{FF2B5EF4-FFF2-40B4-BE49-F238E27FC236}">
                  <a16:creationId xmlns:a16="http://schemas.microsoft.com/office/drawing/2014/main" id="{A9BC6E8B-5566-5D4D-871A-DFF18B70C86B}"/>
                </a:ext>
              </a:extLst>
            </p:cNvPr>
            <p:cNvSpPr>
              <a:spLocks noChangeArrowheads="1"/>
            </p:cNvSpPr>
            <p:nvPr/>
          </p:nvSpPr>
          <p:spPr bwMode="auto">
            <a:xfrm>
              <a:off x="2323569" y="65526"/>
              <a:ext cx="180952" cy="174602"/>
            </a:xfrm>
            <a:custGeom>
              <a:avLst/>
              <a:gdLst>
                <a:gd name="T0" fmla="*/ 353 w 379"/>
                <a:gd name="T1" fmla="*/ 274 h 367"/>
                <a:gd name="T2" fmla="*/ 353 w 379"/>
                <a:gd name="T3" fmla="*/ 274 h 367"/>
                <a:gd name="T4" fmla="*/ 232 w 379"/>
                <a:gd name="T5" fmla="*/ 201 h 367"/>
                <a:gd name="T6" fmla="*/ 232 w 379"/>
                <a:gd name="T7" fmla="*/ 201 h 367"/>
                <a:gd name="T8" fmla="*/ 307 w 379"/>
                <a:gd name="T9" fmla="*/ 44 h 367"/>
                <a:gd name="T10" fmla="*/ 307 w 379"/>
                <a:gd name="T11" fmla="*/ 44 h 367"/>
                <a:gd name="T12" fmla="*/ 266 w 379"/>
                <a:gd name="T13" fmla="*/ 24 h 367"/>
                <a:gd name="T14" fmla="*/ 266 w 379"/>
                <a:gd name="T15" fmla="*/ 24 h 367"/>
                <a:gd name="T16" fmla="*/ 182 w 379"/>
                <a:gd name="T17" fmla="*/ 161 h 367"/>
                <a:gd name="T18" fmla="*/ 182 w 379"/>
                <a:gd name="T19" fmla="*/ 161 h 367"/>
                <a:gd name="T20" fmla="*/ 76 w 379"/>
                <a:gd name="T21" fmla="*/ 34 h 367"/>
                <a:gd name="T22" fmla="*/ 76 w 379"/>
                <a:gd name="T23" fmla="*/ 34 h 367"/>
                <a:gd name="T24" fmla="*/ 26 w 379"/>
                <a:gd name="T25" fmla="*/ 70 h 367"/>
                <a:gd name="T26" fmla="*/ 26 w 379"/>
                <a:gd name="T27" fmla="*/ 70 h 367"/>
                <a:gd name="T28" fmla="*/ 139 w 379"/>
                <a:gd name="T29" fmla="*/ 209 h 367"/>
                <a:gd name="T30" fmla="*/ 139 w 379"/>
                <a:gd name="T31" fmla="*/ 209 h 367"/>
                <a:gd name="T32" fmla="*/ 27 w 379"/>
                <a:gd name="T33" fmla="*/ 301 h 367"/>
                <a:gd name="T34" fmla="*/ 27 w 379"/>
                <a:gd name="T35" fmla="*/ 301 h 367"/>
                <a:gd name="T36" fmla="*/ 63 w 379"/>
                <a:gd name="T37" fmla="*/ 351 h 367"/>
                <a:gd name="T38" fmla="*/ 63 w 379"/>
                <a:gd name="T39" fmla="*/ 351 h 367"/>
                <a:gd name="T40" fmla="*/ 193 w 379"/>
                <a:gd name="T41" fmla="*/ 250 h 367"/>
                <a:gd name="T42" fmla="*/ 193 w 379"/>
                <a:gd name="T43" fmla="*/ 250 h 367"/>
                <a:gd name="T44" fmla="*/ 335 w 379"/>
                <a:gd name="T45" fmla="*/ 314 h 367"/>
                <a:gd name="T46" fmla="*/ 335 w 379"/>
                <a:gd name="T47" fmla="*/ 314 h 367"/>
                <a:gd name="T48" fmla="*/ 353 w 379"/>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7">
                  <a:moveTo>
                    <a:pt x="353" y="274"/>
                  </a:moveTo>
                  <a:lnTo>
                    <a:pt x="353" y="274"/>
                  </a:lnTo>
                  <a:cubicBezTo>
                    <a:pt x="311" y="250"/>
                    <a:pt x="270" y="228"/>
                    <a:pt x="232" y="201"/>
                  </a:cubicBezTo>
                  <a:lnTo>
                    <a:pt x="232" y="201"/>
                  </a:lnTo>
                  <a:cubicBezTo>
                    <a:pt x="268" y="150"/>
                    <a:pt x="294" y="95"/>
                    <a:pt x="307" y="44"/>
                  </a:cubicBezTo>
                  <a:lnTo>
                    <a:pt x="307" y="44"/>
                  </a:lnTo>
                  <a:cubicBezTo>
                    <a:pt x="312" y="20"/>
                    <a:pt x="279" y="0"/>
                    <a:pt x="266" y="24"/>
                  </a:cubicBezTo>
                  <a:lnTo>
                    <a:pt x="266" y="24"/>
                  </a:lnTo>
                  <a:cubicBezTo>
                    <a:pt x="240" y="71"/>
                    <a:pt x="215" y="119"/>
                    <a:pt x="182" y="161"/>
                  </a:cubicBezTo>
                  <a:lnTo>
                    <a:pt x="182" y="161"/>
                  </a:lnTo>
                  <a:cubicBezTo>
                    <a:pt x="142" y="123"/>
                    <a:pt x="113" y="77"/>
                    <a:pt x="76" y="34"/>
                  </a:cubicBezTo>
                  <a:lnTo>
                    <a:pt x="76" y="34"/>
                  </a:lnTo>
                  <a:cubicBezTo>
                    <a:pt x="52" y="7"/>
                    <a:pt x="11" y="38"/>
                    <a:pt x="26" y="70"/>
                  </a:cubicBezTo>
                  <a:lnTo>
                    <a:pt x="26" y="70"/>
                  </a:lnTo>
                  <a:cubicBezTo>
                    <a:pt x="48" y="120"/>
                    <a:pt x="90" y="169"/>
                    <a:pt x="139" y="209"/>
                  </a:cubicBezTo>
                  <a:lnTo>
                    <a:pt x="139" y="209"/>
                  </a:lnTo>
                  <a:cubicBezTo>
                    <a:pt x="103" y="243"/>
                    <a:pt x="64" y="270"/>
                    <a:pt x="27" y="301"/>
                  </a:cubicBezTo>
                  <a:lnTo>
                    <a:pt x="27" y="301"/>
                  </a:lnTo>
                  <a:cubicBezTo>
                    <a:pt x="0" y="326"/>
                    <a:pt x="31" y="366"/>
                    <a:pt x="63" y="351"/>
                  </a:cubicBezTo>
                  <a:lnTo>
                    <a:pt x="63" y="351"/>
                  </a:lnTo>
                  <a:cubicBezTo>
                    <a:pt x="110" y="331"/>
                    <a:pt x="155" y="293"/>
                    <a:pt x="193" y="250"/>
                  </a:cubicBezTo>
                  <a:lnTo>
                    <a:pt x="193" y="250"/>
                  </a:lnTo>
                  <a:cubicBezTo>
                    <a:pt x="239" y="280"/>
                    <a:pt x="287" y="303"/>
                    <a:pt x="335" y="314"/>
                  </a:cubicBezTo>
                  <a:lnTo>
                    <a:pt x="335" y="314"/>
                  </a:lnTo>
                  <a:cubicBezTo>
                    <a:pt x="358" y="320"/>
                    <a:pt x="378" y="287"/>
                    <a:pt x="353" y="274"/>
                  </a:cubicBezTo>
                </a:path>
              </a:pathLst>
            </a:custGeom>
            <a:solidFill>
              <a:schemeClr val="accent3">
                <a:lumMod val="50000"/>
              </a:schemeClr>
            </a:solidFill>
            <a:ln>
              <a:noFill/>
            </a:ln>
            <a:effectLst/>
          </p:spPr>
          <p:txBody>
            <a:bodyPr wrap="none" anchor="ctr"/>
            <a:lstStyle/>
            <a:p>
              <a:pPr>
                <a:defRPr/>
              </a:pPr>
              <a:endParaRPr lang="es-ES_tradnl"/>
            </a:p>
          </p:txBody>
        </p:sp>
        <p:sp>
          <p:nvSpPr>
            <p:cNvPr id="18" name="Freeform 48">
              <a:extLst>
                <a:ext uri="{FF2B5EF4-FFF2-40B4-BE49-F238E27FC236}">
                  <a16:creationId xmlns:a16="http://schemas.microsoft.com/office/drawing/2014/main" id="{E410C8C8-79DB-1C46-A483-4F152C70CAC6}"/>
                </a:ext>
              </a:extLst>
            </p:cNvPr>
            <p:cNvSpPr>
              <a:spLocks noChangeArrowheads="1"/>
            </p:cNvSpPr>
            <p:nvPr/>
          </p:nvSpPr>
          <p:spPr bwMode="auto">
            <a:xfrm>
              <a:off x="2891820" y="65526"/>
              <a:ext cx="180952" cy="174602"/>
            </a:xfrm>
            <a:custGeom>
              <a:avLst/>
              <a:gdLst>
                <a:gd name="T0" fmla="*/ 354 w 379"/>
                <a:gd name="T1" fmla="*/ 274 h 367"/>
                <a:gd name="T2" fmla="*/ 354 w 379"/>
                <a:gd name="T3" fmla="*/ 274 h 367"/>
                <a:gd name="T4" fmla="*/ 232 w 379"/>
                <a:gd name="T5" fmla="*/ 201 h 367"/>
                <a:gd name="T6" fmla="*/ 232 w 379"/>
                <a:gd name="T7" fmla="*/ 201 h 367"/>
                <a:gd name="T8" fmla="*/ 307 w 379"/>
                <a:gd name="T9" fmla="*/ 44 h 367"/>
                <a:gd name="T10" fmla="*/ 307 w 379"/>
                <a:gd name="T11" fmla="*/ 44 h 367"/>
                <a:gd name="T12" fmla="*/ 266 w 379"/>
                <a:gd name="T13" fmla="*/ 24 h 367"/>
                <a:gd name="T14" fmla="*/ 266 w 379"/>
                <a:gd name="T15" fmla="*/ 24 h 367"/>
                <a:gd name="T16" fmla="*/ 183 w 379"/>
                <a:gd name="T17" fmla="*/ 161 h 367"/>
                <a:gd name="T18" fmla="*/ 183 w 379"/>
                <a:gd name="T19" fmla="*/ 161 h 367"/>
                <a:gd name="T20" fmla="*/ 75 w 379"/>
                <a:gd name="T21" fmla="*/ 34 h 367"/>
                <a:gd name="T22" fmla="*/ 75 w 379"/>
                <a:gd name="T23" fmla="*/ 34 h 367"/>
                <a:gd name="T24" fmla="*/ 25 w 379"/>
                <a:gd name="T25" fmla="*/ 70 h 367"/>
                <a:gd name="T26" fmla="*/ 25 w 379"/>
                <a:gd name="T27" fmla="*/ 70 h 367"/>
                <a:gd name="T28" fmla="*/ 138 w 379"/>
                <a:gd name="T29" fmla="*/ 209 h 367"/>
                <a:gd name="T30" fmla="*/ 138 w 379"/>
                <a:gd name="T31" fmla="*/ 209 h 367"/>
                <a:gd name="T32" fmla="*/ 27 w 379"/>
                <a:gd name="T33" fmla="*/ 301 h 367"/>
                <a:gd name="T34" fmla="*/ 27 w 379"/>
                <a:gd name="T35" fmla="*/ 301 h 367"/>
                <a:gd name="T36" fmla="*/ 62 w 379"/>
                <a:gd name="T37" fmla="*/ 351 h 367"/>
                <a:gd name="T38" fmla="*/ 62 w 379"/>
                <a:gd name="T39" fmla="*/ 351 h 367"/>
                <a:gd name="T40" fmla="*/ 192 w 379"/>
                <a:gd name="T41" fmla="*/ 250 h 367"/>
                <a:gd name="T42" fmla="*/ 192 w 379"/>
                <a:gd name="T43" fmla="*/ 250 h 367"/>
                <a:gd name="T44" fmla="*/ 334 w 379"/>
                <a:gd name="T45" fmla="*/ 314 h 367"/>
                <a:gd name="T46" fmla="*/ 334 w 379"/>
                <a:gd name="T47" fmla="*/ 314 h 367"/>
                <a:gd name="T48" fmla="*/ 354 w 379"/>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7">
                  <a:moveTo>
                    <a:pt x="354" y="274"/>
                  </a:moveTo>
                  <a:lnTo>
                    <a:pt x="354" y="274"/>
                  </a:lnTo>
                  <a:cubicBezTo>
                    <a:pt x="312" y="250"/>
                    <a:pt x="270" y="228"/>
                    <a:pt x="232" y="201"/>
                  </a:cubicBezTo>
                  <a:lnTo>
                    <a:pt x="232" y="201"/>
                  </a:lnTo>
                  <a:cubicBezTo>
                    <a:pt x="267" y="150"/>
                    <a:pt x="293" y="95"/>
                    <a:pt x="307" y="44"/>
                  </a:cubicBezTo>
                  <a:lnTo>
                    <a:pt x="307" y="44"/>
                  </a:lnTo>
                  <a:cubicBezTo>
                    <a:pt x="312" y="20"/>
                    <a:pt x="279" y="0"/>
                    <a:pt x="266" y="24"/>
                  </a:cubicBezTo>
                  <a:lnTo>
                    <a:pt x="266" y="24"/>
                  </a:lnTo>
                  <a:cubicBezTo>
                    <a:pt x="240" y="71"/>
                    <a:pt x="215" y="119"/>
                    <a:pt x="183" y="161"/>
                  </a:cubicBezTo>
                  <a:lnTo>
                    <a:pt x="183" y="161"/>
                  </a:lnTo>
                  <a:cubicBezTo>
                    <a:pt x="142" y="123"/>
                    <a:pt x="112" y="77"/>
                    <a:pt x="75" y="34"/>
                  </a:cubicBezTo>
                  <a:lnTo>
                    <a:pt x="75" y="34"/>
                  </a:lnTo>
                  <a:cubicBezTo>
                    <a:pt x="53" y="7"/>
                    <a:pt x="11" y="38"/>
                    <a:pt x="25" y="70"/>
                  </a:cubicBezTo>
                  <a:lnTo>
                    <a:pt x="25" y="70"/>
                  </a:lnTo>
                  <a:cubicBezTo>
                    <a:pt x="49" y="120"/>
                    <a:pt x="90" y="169"/>
                    <a:pt x="138" y="209"/>
                  </a:cubicBezTo>
                  <a:lnTo>
                    <a:pt x="138" y="209"/>
                  </a:lnTo>
                  <a:cubicBezTo>
                    <a:pt x="103" y="243"/>
                    <a:pt x="63" y="270"/>
                    <a:pt x="27" y="301"/>
                  </a:cubicBezTo>
                  <a:lnTo>
                    <a:pt x="27" y="301"/>
                  </a:lnTo>
                  <a:cubicBezTo>
                    <a:pt x="0" y="326"/>
                    <a:pt x="32" y="366"/>
                    <a:pt x="62" y="351"/>
                  </a:cubicBezTo>
                  <a:lnTo>
                    <a:pt x="62" y="351"/>
                  </a:lnTo>
                  <a:cubicBezTo>
                    <a:pt x="109" y="331"/>
                    <a:pt x="154" y="293"/>
                    <a:pt x="192" y="250"/>
                  </a:cubicBezTo>
                  <a:lnTo>
                    <a:pt x="192" y="250"/>
                  </a:lnTo>
                  <a:cubicBezTo>
                    <a:pt x="240" y="280"/>
                    <a:pt x="288" y="303"/>
                    <a:pt x="334" y="314"/>
                  </a:cubicBezTo>
                  <a:lnTo>
                    <a:pt x="334" y="314"/>
                  </a:lnTo>
                  <a:cubicBezTo>
                    <a:pt x="358" y="320"/>
                    <a:pt x="378" y="287"/>
                    <a:pt x="354" y="274"/>
                  </a:cubicBezTo>
                </a:path>
              </a:pathLst>
            </a:custGeom>
            <a:solidFill>
              <a:schemeClr val="accent3">
                <a:lumMod val="50000"/>
              </a:schemeClr>
            </a:solidFill>
            <a:ln>
              <a:noFill/>
            </a:ln>
            <a:effectLst/>
          </p:spPr>
          <p:txBody>
            <a:bodyPr wrap="none" anchor="ctr"/>
            <a:lstStyle/>
            <a:p>
              <a:pPr>
                <a:defRPr/>
              </a:pPr>
              <a:endParaRPr lang="es-ES_tradnl"/>
            </a:p>
          </p:txBody>
        </p:sp>
        <p:sp>
          <p:nvSpPr>
            <p:cNvPr id="19" name="Freeform 49">
              <a:extLst>
                <a:ext uri="{FF2B5EF4-FFF2-40B4-BE49-F238E27FC236}">
                  <a16:creationId xmlns:a16="http://schemas.microsoft.com/office/drawing/2014/main" id="{DA81AF70-A487-F34A-8F90-B6563FB241D9}"/>
                </a:ext>
              </a:extLst>
            </p:cNvPr>
            <p:cNvSpPr>
              <a:spLocks noChangeArrowheads="1"/>
            </p:cNvSpPr>
            <p:nvPr/>
          </p:nvSpPr>
          <p:spPr bwMode="auto">
            <a:xfrm>
              <a:off x="3269595" y="70287"/>
              <a:ext cx="180952" cy="174602"/>
            </a:xfrm>
            <a:custGeom>
              <a:avLst/>
              <a:gdLst>
                <a:gd name="T0" fmla="*/ 355 w 379"/>
                <a:gd name="T1" fmla="*/ 273 h 366"/>
                <a:gd name="T2" fmla="*/ 355 w 379"/>
                <a:gd name="T3" fmla="*/ 273 h 366"/>
                <a:gd name="T4" fmla="*/ 232 w 379"/>
                <a:gd name="T5" fmla="*/ 201 h 366"/>
                <a:gd name="T6" fmla="*/ 232 w 379"/>
                <a:gd name="T7" fmla="*/ 201 h 366"/>
                <a:gd name="T8" fmla="*/ 307 w 379"/>
                <a:gd name="T9" fmla="*/ 43 h 366"/>
                <a:gd name="T10" fmla="*/ 307 w 379"/>
                <a:gd name="T11" fmla="*/ 43 h 366"/>
                <a:gd name="T12" fmla="*/ 267 w 379"/>
                <a:gd name="T13" fmla="*/ 25 h 366"/>
                <a:gd name="T14" fmla="*/ 267 w 379"/>
                <a:gd name="T15" fmla="*/ 25 h 366"/>
                <a:gd name="T16" fmla="*/ 184 w 379"/>
                <a:gd name="T17" fmla="*/ 161 h 366"/>
                <a:gd name="T18" fmla="*/ 184 w 379"/>
                <a:gd name="T19" fmla="*/ 161 h 366"/>
                <a:gd name="T20" fmla="*/ 76 w 379"/>
                <a:gd name="T21" fmla="*/ 34 h 366"/>
                <a:gd name="T22" fmla="*/ 76 w 379"/>
                <a:gd name="T23" fmla="*/ 34 h 366"/>
                <a:gd name="T24" fmla="*/ 26 w 379"/>
                <a:gd name="T25" fmla="*/ 69 h 366"/>
                <a:gd name="T26" fmla="*/ 26 w 379"/>
                <a:gd name="T27" fmla="*/ 69 h 366"/>
                <a:gd name="T28" fmla="*/ 140 w 379"/>
                <a:gd name="T29" fmla="*/ 210 h 366"/>
                <a:gd name="T30" fmla="*/ 140 w 379"/>
                <a:gd name="T31" fmla="*/ 210 h 366"/>
                <a:gd name="T32" fmla="*/ 29 w 379"/>
                <a:gd name="T33" fmla="*/ 302 h 366"/>
                <a:gd name="T34" fmla="*/ 29 w 379"/>
                <a:gd name="T35" fmla="*/ 302 h 366"/>
                <a:gd name="T36" fmla="*/ 63 w 379"/>
                <a:gd name="T37" fmla="*/ 352 h 366"/>
                <a:gd name="T38" fmla="*/ 63 w 379"/>
                <a:gd name="T39" fmla="*/ 352 h 366"/>
                <a:gd name="T40" fmla="*/ 194 w 379"/>
                <a:gd name="T41" fmla="*/ 250 h 366"/>
                <a:gd name="T42" fmla="*/ 194 w 379"/>
                <a:gd name="T43" fmla="*/ 250 h 366"/>
                <a:gd name="T44" fmla="*/ 335 w 379"/>
                <a:gd name="T45" fmla="*/ 314 h 366"/>
                <a:gd name="T46" fmla="*/ 335 w 379"/>
                <a:gd name="T47" fmla="*/ 314 h 366"/>
                <a:gd name="T48" fmla="*/ 355 w 379"/>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5" y="273"/>
                  </a:moveTo>
                  <a:lnTo>
                    <a:pt x="355" y="273"/>
                  </a:lnTo>
                  <a:cubicBezTo>
                    <a:pt x="313" y="250"/>
                    <a:pt x="270" y="228"/>
                    <a:pt x="232" y="201"/>
                  </a:cubicBezTo>
                  <a:lnTo>
                    <a:pt x="232" y="201"/>
                  </a:lnTo>
                  <a:cubicBezTo>
                    <a:pt x="268" y="150"/>
                    <a:pt x="295" y="94"/>
                    <a:pt x="307" y="43"/>
                  </a:cubicBezTo>
                  <a:lnTo>
                    <a:pt x="307" y="43"/>
                  </a:lnTo>
                  <a:cubicBezTo>
                    <a:pt x="314" y="20"/>
                    <a:pt x="281" y="0"/>
                    <a:pt x="267" y="25"/>
                  </a:cubicBezTo>
                  <a:lnTo>
                    <a:pt x="267" y="25"/>
                  </a:lnTo>
                  <a:cubicBezTo>
                    <a:pt x="240" y="71"/>
                    <a:pt x="217" y="118"/>
                    <a:pt x="184" y="161"/>
                  </a:cubicBezTo>
                  <a:lnTo>
                    <a:pt x="184" y="161"/>
                  </a:lnTo>
                  <a:cubicBezTo>
                    <a:pt x="143" y="122"/>
                    <a:pt x="113" y="77"/>
                    <a:pt x="76" y="34"/>
                  </a:cubicBezTo>
                  <a:lnTo>
                    <a:pt x="76" y="34"/>
                  </a:lnTo>
                  <a:cubicBezTo>
                    <a:pt x="52" y="6"/>
                    <a:pt x="13" y="39"/>
                    <a:pt x="26" y="69"/>
                  </a:cubicBezTo>
                  <a:lnTo>
                    <a:pt x="26" y="69"/>
                  </a:lnTo>
                  <a:cubicBezTo>
                    <a:pt x="50" y="119"/>
                    <a:pt x="90" y="169"/>
                    <a:pt x="140" y="210"/>
                  </a:cubicBezTo>
                  <a:lnTo>
                    <a:pt x="140" y="210"/>
                  </a:lnTo>
                  <a:cubicBezTo>
                    <a:pt x="105" y="243"/>
                    <a:pt x="65" y="269"/>
                    <a:pt x="29" y="302"/>
                  </a:cubicBezTo>
                  <a:lnTo>
                    <a:pt x="29" y="302"/>
                  </a:lnTo>
                  <a:cubicBezTo>
                    <a:pt x="0" y="326"/>
                    <a:pt x="33" y="365"/>
                    <a:pt x="63" y="352"/>
                  </a:cubicBezTo>
                  <a:lnTo>
                    <a:pt x="63" y="352"/>
                  </a:lnTo>
                  <a:cubicBezTo>
                    <a:pt x="110" y="331"/>
                    <a:pt x="155" y="294"/>
                    <a:pt x="194" y="250"/>
                  </a:cubicBezTo>
                  <a:lnTo>
                    <a:pt x="194" y="250"/>
                  </a:lnTo>
                  <a:cubicBezTo>
                    <a:pt x="240" y="280"/>
                    <a:pt x="289" y="302"/>
                    <a:pt x="335" y="314"/>
                  </a:cubicBezTo>
                  <a:lnTo>
                    <a:pt x="335" y="314"/>
                  </a:lnTo>
                  <a:cubicBezTo>
                    <a:pt x="359" y="320"/>
                    <a:pt x="378" y="286"/>
                    <a:pt x="355" y="273"/>
                  </a:cubicBezTo>
                </a:path>
              </a:pathLst>
            </a:custGeom>
            <a:solidFill>
              <a:schemeClr val="accent3">
                <a:lumMod val="25000"/>
              </a:schemeClr>
            </a:solidFill>
            <a:ln>
              <a:noFill/>
            </a:ln>
            <a:effectLst/>
          </p:spPr>
          <p:txBody>
            <a:bodyPr wrap="none" anchor="ctr"/>
            <a:lstStyle/>
            <a:p>
              <a:pPr>
                <a:defRPr/>
              </a:pPr>
              <a:endParaRPr lang="es-ES_tradnl"/>
            </a:p>
          </p:txBody>
        </p:sp>
        <p:sp>
          <p:nvSpPr>
            <p:cNvPr id="20" name="Freeform 50">
              <a:extLst>
                <a:ext uri="{FF2B5EF4-FFF2-40B4-BE49-F238E27FC236}">
                  <a16:creationId xmlns:a16="http://schemas.microsoft.com/office/drawing/2014/main" id="{CCF79755-48C9-8543-8066-FC6B45E850E7}"/>
                </a:ext>
              </a:extLst>
            </p:cNvPr>
            <p:cNvSpPr>
              <a:spLocks noChangeArrowheads="1"/>
            </p:cNvSpPr>
            <p:nvPr/>
          </p:nvSpPr>
          <p:spPr bwMode="auto">
            <a:xfrm>
              <a:off x="3458483" y="70287"/>
              <a:ext cx="180952" cy="174602"/>
            </a:xfrm>
            <a:custGeom>
              <a:avLst/>
              <a:gdLst>
                <a:gd name="T0" fmla="*/ 353 w 378"/>
                <a:gd name="T1" fmla="*/ 273 h 366"/>
                <a:gd name="T2" fmla="*/ 353 w 378"/>
                <a:gd name="T3" fmla="*/ 273 h 366"/>
                <a:gd name="T4" fmla="*/ 231 w 378"/>
                <a:gd name="T5" fmla="*/ 201 h 366"/>
                <a:gd name="T6" fmla="*/ 231 w 378"/>
                <a:gd name="T7" fmla="*/ 201 h 366"/>
                <a:gd name="T8" fmla="*/ 307 w 378"/>
                <a:gd name="T9" fmla="*/ 43 h 366"/>
                <a:gd name="T10" fmla="*/ 307 w 378"/>
                <a:gd name="T11" fmla="*/ 43 h 366"/>
                <a:gd name="T12" fmla="*/ 265 w 378"/>
                <a:gd name="T13" fmla="*/ 25 h 366"/>
                <a:gd name="T14" fmla="*/ 265 w 378"/>
                <a:gd name="T15" fmla="*/ 25 h 366"/>
                <a:gd name="T16" fmla="*/ 183 w 378"/>
                <a:gd name="T17" fmla="*/ 161 h 366"/>
                <a:gd name="T18" fmla="*/ 183 w 378"/>
                <a:gd name="T19" fmla="*/ 161 h 366"/>
                <a:gd name="T20" fmla="*/ 75 w 378"/>
                <a:gd name="T21" fmla="*/ 34 h 366"/>
                <a:gd name="T22" fmla="*/ 75 w 378"/>
                <a:gd name="T23" fmla="*/ 34 h 366"/>
                <a:gd name="T24" fmla="*/ 26 w 378"/>
                <a:gd name="T25" fmla="*/ 69 h 366"/>
                <a:gd name="T26" fmla="*/ 26 w 378"/>
                <a:gd name="T27" fmla="*/ 69 h 366"/>
                <a:gd name="T28" fmla="*/ 139 w 378"/>
                <a:gd name="T29" fmla="*/ 210 h 366"/>
                <a:gd name="T30" fmla="*/ 139 w 378"/>
                <a:gd name="T31" fmla="*/ 210 h 366"/>
                <a:gd name="T32" fmla="*/ 28 w 378"/>
                <a:gd name="T33" fmla="*/ 302 h 366"/>
                <a:gd name="T34" fmla="*/ 28 w 378"/>
                <a:gd name="T35" fmla="*/ 302 h 366"/>
                <a:gd name="T36" fmla="*/ 62 w 378"/>
                <a:gd name="T37" fmla="*/ 352 h 366"/>
                <a:gd name="T38" fmla="*/ 62 w 378"/>
                <a:gd name="T39" fmla="*/ 352 h 366"/>
                <a:gd name="T40" fmla="*/ 193 w 378"/>
                <a:gd name="T41" fmla="*/ 250 h 366"/>
                <a:gd name="T42" fmla="*/ 193 w 378"/>
                <a:gd name="T43" fmla="*/ 250 h 366"/>
                <a:gd name="T44" fmla="*/ 334 w 378"/>
                <a:gd name="T45" fmla="*/ 314 h 366"/>
                <a:gd name="T46" fmla="*/ 334 w 378"/>
                <a:gd name="T47" fmla="*/ 314 h 366"/>
                <a:gd name="T48" fmla="*/ 353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3"/>
                  </a:moveTo>
                  <a:lnTo>
                    <a:pt x="353" y="273"/>
                  </a:lnTo>
                  <a:cubicBezTo>
                    <a:pt x="311" y="250"/>
                    <a:pt x="269" y="228"/>
                    <a:pt x="231" y="201"/>
                  </a:cubicBezTo>
                  <a:lnTo>
                    <a:pt x="231" y="201"/>
                  </a:lnTo>
                  <a:cubicBezTo>
                    <a:pt x="267" y="150"/>
                    <a:pt x="294" y="94"/>
                    <a:pt x="307" y="43"/>
                  </a:cubicBezTo>
                  <a:lnTo>
                    <a:pt x="307" y="43"/>
                  </a:lnTo>
                  <a:cubicBezTo>
                    <a:pt x="313" y="20"/>
                    <a:pt x="278" y="0"/>
                    <a:pt x="265" y="25"/>
                  </a:cubicBezTo>
                  <a:lnTo>
                    <a:pt x="265" y="25"/>
                  </a:lnTo>
                  <a:cubicBezTo>
                    <a:pt x="240" y="71"/>
                    <a:pt x="215" y="118"/>
                    <a:pt x="183" y="161"/>
                  </a:cubicBezTo>
                  <a:lnTo>
                    <a:pt x="183" y="161"/>
                  </a:lnTo>
                  <a:cubicBezTo>
                    <a:pt x="142" y="122"/>
                    <a:pt x="113" y="77"/>
                    <a:pt x="75" y="34"/>
                  </a:cubicBezTo>
                  <a:lnTo>
                    <a:pt x="75" y="34"/>
                  </a:lnTo>
                  <a:cubicBezTo>
                    <a:pt x="52" y="6"/>
                    <a:pt x="12" y="39"/>
                    <a:pt x="26" y="69"/>
                  </a:cubicBezTo>
                  <a:lnTo>
                    <a:pt x="26" y="69"/>
                  </a:lnTo>
                  <a:cubicBezTo>
                    <a:pt x="49" y="119"/>
                    <a:pt x="89" y="169"/>
                    <a:pt x="139" y="210"/>
                  </a:cubicBezTo>
                  <a:lnTo>
                    <a:pt x="139" y="210"/>
                  </a:lnTo>
                  <a:cubicBezTo>
                    <a:pt x="104" y="243"/>
                    <a:pt x="63" y="269"/>
                    <a:pt x="28" y="302"/>
                  </a:cubicBezTo>
                  <a:lnTo>
                    <a:pt x="28" y="302"/>
                  </a:lnTo>
                  <a:cubicBezTo>
                    <a:pt x="0" y="326"/>
                    <a:pt x="31" y="365"/>
                    <a:pt x="62" y="352"/>
                  </a:cubicBezTo>
                  <a:lnTo>
                    <a:pt x="62" y="352"/>
                  </a:lnTo>
                  <a:cubicBezTo>
                    <a:pt x="109" y="331"/>
                    <a:pt x="154" y="294"/>
                    <a:pt x="193" y="250"/>
                  </a:cubicBezTo>
                  <a:lnTo>
                    <a:pt x="193" y="250"/>
                  </a:lnTo>
                  <a:cubicBezTo>
                    <a:pt x="239" y="280"/>
                    <a:pt x="288" y="302"/>
                    <a:pt x="334" y="314"/>
                  </a:cubicBezTo>
                  <a:lnTo>
                    <a:pt x="334" y="314"/>
                  </a:lnTo>
                  <a:cubicBezTo>
                    <a:pt x="357" y="320"/>
                    <a:pt x="377" y="286"/>
                    <a:pt x="353" y="273"/>
                  </a:cubicBezTo>
                </a:path>
              </a:pathLst>
            </a:custGeom>
            <a:solidFill>
              <a:schemeClr val="accent3">
                <a:lumMod val="50000"/>
              </a:schemeClr>
            </a:solidFill>
            <a:ln>
              <a:noFill/>
            </a:ln>
            <a:effectLst/>
          </p:spPr>
          <p:txBody>
            <a:bodyPr wrap="none" anchor="ctr"/>
            <a:lstStyle/>
            <a:p>
              <a:pPr>
                <a:defRPr/>
              </a:pPr>
              <a:endParaRPr lang="es-ES_tradnl"/>
            </a:p>
          </p:txBody>
        </p:sp>
        <p:sp>
          <p:nvSpPr>
            <p:cNvPr id="21" name="Freeform 51">
              <a:extLst>
                <a:ext uri="{FF2B5EF4-FFF2-40B4-BE49-F238E27FC236}">
                  <a16:creationId xmlns:a16="http://schemas.microsoft.com/office/drawing/2014/main" id="{54A34B86-A5D9-3349-8131-5AD2DFC9655A}"/>
                </a:ext>
              </a:extLst>
            </p:cNvPr>
            <p:cNvSpPr>
              <a:spLocks noChangeArrowheads="1"/>
            </p:cNvSpPr>
            <p:nvPr/>
          </p:nvSpPr>
          <p:spPr bwMode="auto">
            <a:xfrm>
              <a:off x="3080708" y="70287"/>
              <a:ext cx="180952" cy="174602"/>
            </a:xfrm>
            <a:custGeom>
              <a:avLst/>
              <a:gdLst>
                <a:gd name="T0" fmla="*/ 352 w 378"/>
                <a:gd name="T1" fmla="*/ 273 h 366"/>
                <a:gd name="T2" fmla="*/ 352 w 378"/>
                <a:gd name="T3" fmla="*/ 273 h 366"/>
                <a:gd name="T4" fmla="*/ 232 w 378"/>
                <a:gd name="T5" fmla="*/ 201 h 366"/>
                <a:gd name="T6" fmla="*/ 232 w 378"/>
                <a:gd name="T7" fmla="*/ 201 h 366"/>
                <a:gd name="T8" fmla="*/ 306 w 378"/>
                <a:gd name="T9" fmla="*/ 43 h 366"/>
                <a:gd name="T10" fmla="*/ 306 w 378"/>
                <a:gd name="T11" fmla="*/ 43 h 366"/>
                <a:gd name="T12" fmla="*/ 266 w 378"/>
                <a:gd name="T13" fmla="*/ 25 h 366"/>
                <a:gd name="T14" fmla="*/ 266 w 378"/>
                <a:gd name="T15" fmla="*/ 25 h 366"/>
                <a:gd name="T16" fmla="*/ 183 w 378"/>
                <a:gd name="T17" fmla="*/ 161 h 366"/>
                <a:gd name="T18" fmla="*/ 183 w 378"/>
                <a:gd name="T19" fmla="*/ 161 h 366"/>
                <a:gd name="T20" fmla="*/ 76 w 378"/>
                <a:gd name="T21" fmla="*/ 34 h 366"/>
                <a:gd name="T22" fmla="*/ 76 w 378"/>
                <a:gd name="T23" fmla="*/ 34 h 366"/>
                <a:gd name="T24" fmla="*/ 25 w 378"/>
                <a:gd name="T25" fmla="*/ 69 h 366"/>
                <a:gd name="T26" fmla="*/ 25 w 378"/>
                <a:gd name="T27" fmla="*/ 69 h 366"/>
                <a:gd name="T28" fmla="*/ 138 w 378"/>
                <a:gd name="T29" fmla="*/ 210 h 366"/>
                <a:gd name="T30" fmla="*/ 138 w 378"/>
                <a:gd name="T31" fmla="*/ 210 h 366"/>
                <a:gd name="T32" fmla="*/ 28 w 378"/>
                <a:gd name="T33" fmla="*/ 302 h 366"/>
                <a:gd name="T34" fmla="*/ 28 w 378"/>
                <a:gd name="T35" fmla="*/ 302 h 366"/>
                <a:gd name="T36" fmla="*/ 63 w 378"/>
                <a:gd name="T37" fmla="*/ 352 h 366"/>
                <a:gd name="T38" fmla="*/ 63 w 378"/>
                <a:gd name="T39" fmla="*/ 352 h 366"/>
                <a:gd name="T40" fmla="*/ 193 w 378"/>
                <a:gd name="T41" fmla="*/ 250 h 366"/>
                <a:gd name="T42" fmla="*/ 193 w 378"/>
                <a:gd name="T43" fmla="*/ 250 h 366"/>
                <a:gd name="T44" fmla="*/ 334 w 378"/>
                <a:gd name="T45" fmla="*/ 314 h 366"/>
                <a:gd name="T46" fmla="*/ 334 w 378"/>
                <a:gd name="T47" fmla="*/ 314 h 366"/>
                <a:gd name="T48" fmla="*/ 352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2" y="273"/>
                  </a:moveTo>
                  <a:lnTo>
                    <a:pt x="352" y="273"/>
                  </a:lnTo>
                  <a:cubicBezTo>
                    <a:pt x="312" y="250"/>
                    <a:pt x="270" y="228"/>
                    <a:pt x="232" y="201"/>
                  </a:cubicBezTo>
                  <a:lnTo>
                    <a:pt x="232" y="201"/>
                  </a:lnTo>
                  <a:cubicBezTo>
                    <a:pt x="267" y="150"/>
                    <a:pt x="293" y="94"/>
                    <a:pt x="306" y="43"/>
                  </a:cubicBezTo>
                  <a:lnTo>
                    <a:pt x="306" y="43"/>
                  </a:lnTo>
                  <a:cubicBezTo>
                    <a:pt x="313" y="20"/>
                    <a:pt x="279" y="0"/>
                    <a:pt x="266" y="25"/>
                  </a:cubicBezTo>
                  <a:lnTo>
                    <a:pt x="266" y="25"/>
                  </a:lnTo>
                  <a:cubicBezTo>
                    <a:pt x="239" y="71"/>
                    <a:pt x="216" y="118"/>
                    <a:pt x="183" y="161"/>
                  </a:cubicBezTo>
                  <a:lnTo>
                    <a:pt x="183" y="161"/>
                  </a:lnTo>
                  <a:cubicBezTo>
                    <a:pt x="142" y="122"/>
                    <a:pt x="112" y="77"/>
                    <a:pt x="76" y="34"/>
                  </a:cubicBezTo>
                  <a:lnTo>
                    <a:pt x="76" y="34"/>
                  </a:lnTo>
                  <a:cubicBezTo>
                    <a:pt x="52" y="6"/>
                    <a:pt x="12" y="39"/>
                    <a:pt x="25" y="69"/>
                  </a:cubicBezTo>
                  <a:lnTo>
                    <a:pt x="25" y="69"/>
                  </a:lnTo>
                  <a:cubicBezTo>
                    <a:pt x="49" y="119"/>
                    <a:pt x="90" y="169"/>
                    <a:pt x="138" y="210"/>
                  </a:cubicBezTo>
                  <a:lnTo>
                    <a:pt x="138" y="210"/>
                  </a:lnTo>
                  <a:cubicBezTo>
                    <a:pt x="104" y="243"/>
                    <a:pt x="65" y="269"/>
                    <a:pt x="28" y="302"/>
                  </a:cubicBezTo>
                  <a:lnTo>
                    <a:pt x="28" y="302"/>
                  </a:lnTo>
                  <a:cubicBezTo>
                    <a:pt x="0" y="326"/>
                    <a:pt x="32" y="365"/>
                    <a:pt x="63" y="352"/>
                  </a:cubicBezTo>
                  <a:lnTo>
                    <a:pt x="63" y="352"/>
                  </a:lnTo>
                  <a:cubicBezTo>
                    <a:pt x="109" y="331"/>
                    <a:pt x="154" y="294"/>
                    <a:pt x="193" y="250"/>
                  </a:cubicBezTo>
                  <a:lnTo>
                    <a:pt x="193" y="250"/>
                  </a:lnTo>
                  <a:cubicBezTo>
                    <a:pt x="239" y="280"/>
                    <a:pt x="288" y="302"/>
                    <a:pt x="334" y="314"/>
                  </a:cubicBezTo>
                  <a:lnTo>
                    <a:pt x="334" y="314"/>
                  </a:lnTo>
                  <a:cubicBezTo>
                    <a:pt x="358" y="320"/>
                    <a:pt x="377" y="286"/>
                    <a:pt x="352" y="273"/>
                  </a:cubicBezTo>
                </a:path>
              </a:pathLst>
            </a:custGeom>
            <a:solidFill>
              <a:schemeClr val="accent3">
                <a:lumMod val="75000"/>
              </a:schemeClr>
            </a:solidFill>
            <a:ln>
              <a:noFill/>
            </a:ln>
            <a:effectLst/>
          </p:spPr>
          <p:txBody>
            <a:bodyPr wrap="none" anchor="ctr"/>
            <a:lstStyle/>
            <a:p>
              <a:pPr>
                <a:defRPr/>
              </a:pPr>
              <a:endParaRPr lang="es-ES_tradnl"/>
            </a:p>
          </p:txBody>
        </p:sp>
        <p:sp>
          <p:nvSpPr>
            <p:cNvPr id="22" name="Freeform 52">
              <a:extLst>
                <a:ext uri="{FF2B5EF4-FFF2-40B4-BE49-F238E27FC236}">
                  <a16:creationId xmlns:a16="http://schemas.microsoft.com/office/drawing/2014/main" id="{BCC887B3-051B-804F-8DFF-B9E8E9B57A71}"/>
                </a:ext>
              </a:extLst>
            </p:cNvPr>
            <p:cNvSpPr>
              <a:spLocks noChangeArrowheads="1"/>
            </p:cNvSpPr>
            <p:nvPr/>
          </p:nvSpPr>
          <p:spPr bwMode="auto">
            <a:xfrm>
              <a:off x="3648959" y="70287"/>
              <a:ext cx="180952" cy="174602"/>
            </a:xfrm>
            <a:custGeom>
              <a:avLst/>
              <a:gdLst>
                <a:gd name="T0" fmla="*/ 353 w 378"/>
                <a:gd name="T1" fmla="*/ 273 h 366"/>
                <a:gd name="T2" fmla="*/ 353 w 378"/>
                <a:gd name="T3" fmla="*/ 273 h 366"/>
                <a:gd name="T4" fmla="*/ 232 w 378"/>
                <a:gd name="T5" fmla="*/ 201 h 366"/>
                <a:gd name="T6" fmla="*/ 232 w 378"/>
                <a:gd name="T7" fmla="*/ 201 h 366"/>
                <a:gd name="T8" fmla="*/ 306 w 378"/>
                <a:gd name="T9" fmla="*/ 43 h 366"/>
                <a:gd name="T10" fmla="*/ 306 w 378"/>
                <a:gd name="T11" fmla="*/ 43 h 366"/>
                <a:gd name="T12" fmla="*/ 265 w 378"/>
                <a:gd name="T13" fmla="*/ 25 h 366"/>
                <a:gd name="T14" fmla="*/ 265 w 378"/>
                <a:gd name="T15" fmla="*/ 25 h 366"/>
                <a:gd name="T16" fmla="*/ 182 w 378"/>
                <a:gd name="T17" fmla="*/ 161 h 366"/>
                <a:gd name="T18" fmla="*/ 182 w 378"/>
                <a:gd name="T19" fmla="*/ 161 h 366"/>
                <a:gd name="T20" fmla="*/ 76 w 378"/>
                <a:gd name="T21" fmla="*/ 34 h 366"/>
                <a:gd name="T22" fmla="*/ 76 w 378"/>
                <a:gd name="T23" fmla="*/ 34 h 366"/>
                <a:gd name="T24" fmla="*/ 26 w 378"/>
                <a:gd name="T25" fmla="*/ 69 h 366"/>
                <a:gd name="T26" fmla="*/ 26 w 378"/>
                <a:gd name="T27" fmla="*/ 69 h 366"/>
                <a:gd name="T28" fmla="*/ 138 w 378"/>
                <a:gd name="T29" fmla="*/ 210 h 366"/>
                <a:gd name="T30" fmla="*/ 138 w 378"/>
                <a:gd name="T31" fmla="*/ 210 h 366"/>
                <a:gd name="T32" fmla="*/ 27 w 378"/>
                <a:gd name="T33" fmla="*/ 302 h 366"/>
                <a:gd name="T34" fmla="*/ 27 w 378"/>
                <a:gd name="T35" fmla="*/ 302 h 366"/>
                <a:gd name="T36" fmla="*/ 63 w 378"/>
                <a:gd name="T37" fmla="*/ 352 h 366"/>
                <a:gd name="T38" fmla="*/ 63 w 378"/>
                <a:gd name="T39" fmla="*/ 352 h 366"/>
                <a:gd name="T40" fmla="*/ 193 w 378"/>
                <a:gd name="T41" fmla="*/ 250 h 366"/>
                <a:gd name="T42" fmla="*/ 193 w 378"/>
                <a:gd name="T43" fmla="*/ 250 h 366"/>
                <a:gd name="T44" fmla="*/ 334 w 378"/>
                <a:gd name="T45" fmla="*/ 314 h 366"/>
                <a:gd name="T46" fmla="*/ 334 w 378"/>
                <a:gd name="T47" fmla="*/ 314 h 366"/>
                <a:gd name="T48" fmla="*/ 353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3"/>
                  </a:moveTo>
                  <a:lnTo>
                    <a:pt x="353" y="273"/>
                  </a:lnTo>
                  <a:cubicBezTo>
                    <a:pt x="311" y="250"/>
                    <a:pt x="270" y="228"/>
                    <a:pt x="232" y="201"/>
                  </a:cubicBezTo>
                  <a:lnTo>
                    <a:pt x="232" y="201"/>
                  </a:lnTo>
                  <a:cubicBezTo>
                    <a:pt x="267" y="150"/>
                    <a:pt x="293" y="94"/>
                    <a:pt x="306" y="43"/>
                  </a:cubicBezTo>
                  <a:lnTo>
                    <a:pt x="306" y="43"/>
                  </a:lnTo>
                  <a:cubicBezTo>
                    <a:pt x="312" y="20"/>
                    <a:pt x="278" y="0"/>
                    <a:pt x="265" y="25"/>
                  </a:cubicBezTo>
                  <a:lnTo>
                    <a:pt x="265" y="25"/>
                  </a:lnTo>
                  <a:cubicBezTo>
                    <a:pt x="239" y="71"/>
                    <a:pt x="215" y="118"/>
                    <a:pt x="182" y="161"/>
                  </a:cubicBezTo>
                  <a:lnTo>
                    <a:pt x="182" y="161"/>
                  </a:lnTo>
                  <a:cubicBezTo>
                    <a:pt x="142" y="122"/>
                    <a:pt x="111" y="77"/>
                    <a:pt x="76" y="34"/>
                  </a:cubicBezTo>
                  <a:lnTo>
                    <a:pt x="76" y="34"/>
                  </a:lnTo>
                  <a:cubicBezTo>
                    <a:pt x="51" y="6"/>
                    <a:pt x="12" y="39"/>
                    <a:pt x="26" y="69"/>
                  </a:cubicBezTo>
                  <a:lnTo>
                    <a:pt x="26" y="69"/>
                  </a:lnTo>
                  <a:cubicBezTo>
                    <a:pt x="48" y="119"/>
                    <a:pt x="89" y="169"/>
                    <a:pt x="138" y="210"/>
                  </a:cubicBezTo>
                  <a:lnTo>
                    <a:pt x="138" y="210"/>
                  </a:lnTo>
                  <a:cubicBezTo>
                    <a:pt x="104" y="243"/>
                    <a:pt x="64" y="269"/>
                    <a:pt x="27" y="302"/>
                  </a:cubicBezTo>
                  <a:lnTo>
                    <a:pt x="27" y="302"/>
                  </a:lnTo>
                  <a:cubicBezTo>
                    <a:pt x="0" y="326"/>
                    <a:pt x="31" y="365"/>
                    <a:pt x="63" y="352"/>
                  </a:cubicBezTo>
                  <a:lnTo>
                    <a:pt x="63" y="352"/>
                  </a:lnTo>
                  <a:cubicBezTo>
                    <a:pt x="109" y="331"/>
                    <a:pt x="153" y="294"/>
                    <a:pt x="193" y="250"/>
                  </a:cubicBezTo>
                  <a:lnTo>
                    <a:pt x="193" y="250"/>
                  </a:lnTo>
                  <a:cubicBezTo>
                    <a:pt x="239" y="280"/>
                    <a:pt x="288" y="302"/>
                    <a:pt x="334" y="314"/>
                  </a:cubicBezTo>
                  <a:lnTo>
                    <a:pt x="334" y="314"/>
                  </a:lnTo>
                  <a:cubicBezTo>
                    <a:pt x="357" y="320"/>
                    <a:pt x="377" y="286"/>
                    <a:pt x="353" y="273"/>
                  </a:cubicBezTo>
                </a:path>
              </a:pathLst>
            </a:custGeom>
            <a:solidFill>
              <a:schemeClr val="accent3">
                <a:lumMod val="75000"/>
              </a:schemeClr>
            </a:solidFill>
            <a:ln>
              <a:noFill/>
            </a:ln>
            <a:effectLst/>
          </p:spPr>
          <p:txBody>
            <a:bodyPr wrap="none" anchor="ctr"/>
            <a:lstStyle/>
            <a:p>
              <a:pPr>
                <a:defRPr/>
              </a:pPr>
              <a:endParaRPr lang="es-ES_tradnl"/>
            </a:p>
          </p:txBody>
        </p:sp>
        <p:sp>
          <p:nvSpPr>
            <p:cNvPr id="23" name="Freeform 53">
              <a:extLst>
                <a:ext uri="{FF2B5EF4-FFF2-40B4-BE49-F238E27FC236}">
                  <a16:creationId xmlns:a16="http://schemas.microsoft.com/office/drawing/2014/main" id="{66C006B2-7828-F841-A12A-3B777B273947}"/>
                </a:ext>
              </a:extLst>
            </p:cNvPr>
            <p:cNvSpPr>
              <a:spLocks noChangeArrowheads="1"/>
            </p:cNvSpPr>
            <p:nvPr/>
          </p:nvSpPr>
          <p:spPr bwMode="auto">
            <a:xfrm>
              <a:off x="4041021" y="65526"/>
              <a:ext cx="180952" cy="174602"/>
            </a:xfrm>
            <a:custGeom>
              <a:avLst/>
              <a:gdLst>
                <a:gd name="T0" fmla="*/ 353 w 378"/>
                <a:gd name="T1" fmla="*/ 272 h 366"/>
                <a:gd name="T2" fmla="*/ 353 w 378"/>
                <a:gd name="T3" fmla="*/ 272 h 366"/>
                <a:gd name="T4" fmla="*/ 231 w 378"/>
                <a:gd name="T5" fmla="*/ 201 h 366"/>
                <a:gd name="T6" fmla="*/ 231 w 378"/>
                <a:gd name="T7" fmla="*/ 201 h 366"/>
                <a:gd name="T8" fmla="*/ 307 w 378"/>
                <a:gd name="T9" fmla="*/ 42 h 366"/>
                <a:gd name="T10" fmla="*/ 307 w 378"/>
                <a:gd name="T11" fmla="*/ 42 h 366"/>
                <a:gd name="T12" fmla="*/ 267 w 378"/>
                <a:gd name="T13" fmla="*/ 22 h 366"/>
                <a:gd name="T14" fmla="*/ 267 w 378"/>
                <a:gd name="T15" fmla="*/ 22 h 366"/>
                <a:gd name="T16" fmla="*/ 183 w 378"/>
                <a:gd name="T17" fmla="*/ 160 h 366"/>
                <a:gd name="T18" fmla="*/ 183 w 378"/>
                <a:gd name="T19" fmla="*/ 160 h 366"/>
                <a:gd name="T20" fmla="*/ 76 w 378"/>
                <a:gd name="T21" fmla="*/ 34 h 366"/>
                <a:gd name="T22" fmla="*/ 76 w 378"/>
                <a:gd name="T23" fmla="*/ 34 h 366"/>
                <a:gd name="T24" fmla="*/ 26 w 378"/>
                <a:gd name="T25" fmla="*/ 70 h 366"/>
                <a:gd name="T26" fmla="*/ 26 w 378"/>
                <a:gd name="T27" fmla="*/ 70 h 366"/>
                <a:gd name="T28" fmla="*/ 139 w 378"/>
                <a:gd name="T29" fmla="*/ 209 h 366"/>
                <a:gd name="T30" fmla="*/ 139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50 h 366"/>
                <a:gd name="T42" fmla="*/ 193 w 378"/>
                <a:gd name="T43" fmla="*/ 250 h 366"/>
                <a:gd name="T44" fmla="*/ 334 w 378"/>
                <a:gd name="T45" fmla="*/ 313 h 366"/>
                <a:gd name="T46" fmla="*/ 334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50"/>
                    <a:pt x="271" y="227"/>
                    <a:pt x="231" y="201"/>
                  </a:cubicBezTo>
                  <a:lnTo>
                    <a:pt x="231" y="201"/>
                  </a:lnTo>
                  <a:cubicBezTo>
                    <a:pt x="267" y="150"/>
                    <a:pt x="294" y="95"/>
                    <a:pt x="307" y="42"/>
                  </a:cubicBezTo>
                  <a:lnTo>
                    <a:pt x="307" y="42"/>
                  </a:lnTo>
                  <a:cubicBezTo>
                    <a:pt x="314" y="20"/>
                    <a:pt x="280" y="0"/>
                    <a:pt x="267" y="22"/>
                  </a:cubicBezTo>
                  <a:lnTo>
                    <a:pt x="267" y="22"/>
                  </a:lnTo>
                  <a:cubicBezTo>
                    <a:pt x="240" y="71"/>
                    <a:pt x="217" y="117"/>
                    <a:pt x="183" y="160"/>
                  </a:cubicBezTo>
                  <a:lnTo>
                    <a:pt x="183" y="160"/>
                  </a:lnTo>
                  <a:cubicBezTo>
                    <a:pt x="143" y="122"/>
                    <a:pt x="113" y="76"/>
                    <a:pt x="76" y="34"/>
                  </a:cubicBezTo>
                  <a:lnTo>
                    <a:pt x="76" y="34"/>
                  </a:lnTo>
                  <a:cubicBezTo>
                    <a:pt x="53" y="7"/>
                    <a:pt x="12" y="38"/>
                    <a:pt x="26" y="70"/>
                  </a:cubicBezTo>
                  <a:lnTo>
                    <a:pt x="26" y="70"/>
                  </a:lnTo>
                  <a:cubicBezTo>
                    <a:pt x="50" y="120"/>
                    <a:pt x="91" y="168"/>
                    <a:pt x="139" y="209"/>
                  </a:cubicBezTo>
                  <a:lnTo>
                    <a:pt x="139" y="209"/>
                  </a:lnTo>
                  <a:cubicBezTo>
                    <a:pt x="104" y="242"/>
                    <a:pt x="64" y="269"/>
                    <a:pt x="28" y="301"/>
                  </a:cubicBezTo>
                  <a:lnTo>
                    <a:pt x="28" y="301"/>
                  </a:lnTo>
                  <a:cubicBezTo>
                    <a:pt x="0" y="325"/>
                    <a:pt x="33" y="365"/>
                    <a:pt x="63" y="351"/>
                  </a:cubicBezTo>
                  <a:lnTo>
                    <a:pt x="63" y="351"/>
                  </a:lnTo>
                  <a:cubicBezTo>
                    <a:pt x="110" y="330"/>
                    <a:pt x="155" y="293"/>
                    <a:pt x="193" y="250"/>
                  </a:cubicBezTo>
                  <a:lnTo>
                    <a:pt x="193" y="250"/>
                  </a:lnTo>
                  <a:cubicBezTo>
                    <a:pt x="239" y="279"/>
                    <a:pt x="289" y="302"/>
                    <a:pt x="334" y="313"/>
                  </a:cubicBezTo>
                  <a:lnTo>
                    <a:pt x="334" y="313"/>
                  </a:lnTo>
                  <a:cubicBezTo>
                    <a:pt x="359" y="318"/>
                    <a:pt x="377" y="285"/>
                    <a:pt x="353" y="272"/>
                  </a:cubicBezTo>
                </a:path>
              </a:pathLst>
            </a:custGeom>
            <a:solidFill>
              <a:schemeClr val="accent3">
                <a:lumMod val="50000"/>
              </a:schemeClr>
            </a:solidFill>
            <a:ln>
              <a:noFill/>
            </a:ln>
            <a:effectLst/>
          </p:spPr>
          <p:txBody>
            <a:bodyPr wrap="none" anchor="ctr"/>
            <a:lstStyle/>
            <a:p>
              <a:pPr>
                <a:defRPr/>
              </a:pPr>
              <a:endParaRPr lang="es-ES_tradnl"/>
            </a:p>
          </p:txBody>
        </p:sp>
        <p:sp>
          <p:nvSpPr>
            <p:cNvPr id="24" name="Freeform 54">
              <a:extLst>
                <a:ext uri="{FF2B5EF4-FFF2-40B4-BE49-F238E27FC236}">
                  <a16:creationId xmlns:a16="http://schemas.microsoft.com/office/drawing/2014/main" id="{1D613065-774A-B94C-904E-BE987171FF8A}"/>
                </a:ext>
              </a:extLst>
            </p:cNvPr>
            <p:cNvSpPr>
              <a:spLocks noChangeArrowheads="1"/>
            </p:cNvSpPr>
            <p:nvPr/>
          </p:nvSpPr>
          <p:spPr bwMode="auto">
            <a:xfrm>
              <a:off x="4231495" y="65526"/>
              <a:ext cx="179364" cy="174602"/>
            </a:xfrm>
            <a:custGeom>
              <a:avLst/>
              <a:gdLst>
                <a:gd name="T0" fmla="*/ 353 w 378"/>
                <a:gd name="T1" fmla="*/ 272 h 366"/>
                <a:gd name="T2" fmla="*/ 353 w 378"/>
                <a:gd name="T3" fmla="*/ 272 h 366"/>
                <a:gd name="T4" fmla="*/ 232 w 378"/>
                <a:gd name="T5" fmla="*/ 201 h 366"/>
                <a:gd name="T6" fmla="*/ 232 w 378"/>
                <a:gd name="T7" fmla="*/ 201 h 366"/>
                <a:gd name="T8" fmla="*/ 307 w 378"/>
                <a:gd name="T9" fmla="*/ 42 h 366"/>
                <a:gd name="T10" fmla="*/ 307 w 378"/>
                <a:gd name="T11" fmla="*/ 42 h 366"/>
                <a:gd name="T12" fmla="*/ 265 w 378"/>
                <a:gd name="T13" fmla="*/ 22 h 366"/>
                <a:gd name="T14" fmla="*/ 265 w 378"/>
                <a:gd name="T15" fmla="*/ 22 h 366"/>
                <a:gd name="T16" fmla="*/ 184 w 378"/>
                <a:gd name="T17" fmla="*/ 160 h 366"/>
                <a:gd name="T18" fmla="*/ 184 w 378"/>
                <a:gd name="T19" fmla="*/ 160 h 366"/>
                <a:gd name="T20" fmla="*/ 76 w 378"/>
                <a:gd name="T21" fmla="*/ 34 h 366"/>
                <a:gd name="T22" fmla="*/ 76 w 378"/>
                <a:gd name="T23" fmla="*/ 34 h 366"/>
                <a:gd name="T24" fmla="*/ 26 w 378"/>
                <a:gd name="T25" fmla="*/ 70 h 366"/>
                <a:gd name="T26" fmla="*/ 26 w 378"/>
                <a:gd name="T27" fmla="*/ 70 h 366"/>
                <a:gd name="T28" fmla="*/ 139 w 378"/>
                <a:gd name="T29" fmla="*/ 209 h 366"/>
                <a:gd name="T30" fmla="*/ 139 w 378"/>
                <a:gd name="T31" fmla="*/ 209 h 366"/>
                <a:gd name="T32" fmla="*/ 27 w 378"/>
                <a:gd name="T33" fmla="*/ 301 h 366"/>
                <a:gd name="T34" fmla="*/ 27 w 378"/>
                <a:gd name="T35" fmla="*/ 301 h 366"/>
                <a:gd name="T36" fmla="*/ 63 w 378"/>
                <a:gd name="T37" fmla="*/ 351 h 366"/>
                <a:gd name="T38" fmla="*/ 63 w 378"/>
                <a:gd name="T39" fmla="*/ 351 h 366"/>
                <a:gd name="T40" fmla="*/ 193 w 378"/>
                <a:gd name="T41" fmla="*/ 250 h 366"/>
                <a:gd name="T42" fmla="*/ 193 w 378"/>
                <a:gd name="T43" fmla="*/ 250 h 366"/>
                <a:gd name="T44" fmla="*/ 334 w 378"/>
                <a:gd name="T45" fmla="*/ 313 h 366"/>
                <a:gd name="T46" fmla="*/ 334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50"/>
                    <a:pt x="270" y="227"/>
                    <a:pt x="232" y="201"/>
                  </a:cubicBezTo>
                  <a:lnTo>
                    <a:pt x="232" y="201"/>
                  </a:lnTo>
                  <a:cubicBezTo>
                    <a:pt x="268" y="150"/>
                    <a:pt x="294" y="95"/>
                    <a:pt x="307" y="42"/>
                  </a:cubicBezTo>
                  <a:lnTo>
                    <a:pt x="307" y="42"/>
                  </a:lnTo>
                  <a:cubicBezTo>
                    <a:pt x="314" y="20"/>
                    <a:pt x="280" y="0"/>
                    <a:pt x="265" y="22"/>
                  </a:cubicBezTo>
                  <a:lnTo>
                    <a:pt x="265" y="22"/>
                  </a:lnTo>
                  <a:cubicBezTo>
                    <a:pt x="240" y="71"/>
                    <a:pt x="215" y="117"/>
                    <a:pt x="184" y="160"/>
                  </a:cubicBezTo>
                  <a:lnTo>
                    <a:pt x="184" y="160"/>
                  </a:lnTo>
                  <a:cubicBezTo>
                    <a:pt x="143" y="122"/>
                    <a:pt x="113" y="76"/>
                    <a:pt x="76" y="34"/>
                  </a:cubicBezTo>
                  <a:lnTo>
                    <a:pt x="76" y="34"/>
                  </a:lnTo>
                  <a:cubicBezTo>
                    <a:pt x="52" y="7"/>
                    <a:pt x="12" y="38"/>
                    <a:pt x="26" y="70"/>
                  </a:cubicBezTo>
                  <a:lnTo>
                    <a:pt x="26" y="70"/>
                  </a:lnTo>
                  <a:cubicBezTo>
                    <a:pt x="50" y="120"/>
                    <a:pt x="90" y="168"/>
                    <a:pt x="139" y="209"/>
                  </a:cubicBezTo>
                  <a:lnTo>
                    <a:pt x="139" y="209"/>
                  </a:lnTo>
                  <a:cubicBezTo>
                    <a:pt x="104" y="242"/>
                    <a:pt x="64" y="269"/>
                    <a:pt x="27" y="301"/>
                  </a:cubicBezTo>
                  <a:lnTo>
                    <a:pt x="27" y="301"/>
                  </a:lnTo>
                  <a:cubicBezTo>
                    <a:pt x="0" y="325"/>
                    <a:pt x="33" y="365"/>
                    <a:pt x="63" y="351"/>
                  </a:cubicBezTo>
                  <a:lnTo>
                    <a:pt x="63" y="351"/>
                  </a:lnTo>
                  <a:cubicBezTo>
                    <a:pt x="109" y="330"/>
                    <a:pt x="155" y="293"/>
                    <a:pt x="193" y="250"/>
                  </a:cubicBezTo>
                  <a:lnTo>
                    <a:pt x="193" y="250"/>
                  </a:lnTo>
                  <a:cubicBezTo>
                    <a:pt x="239" y="279"/>
                    <a:pt x="289" y="302"/>
                    <a:pt x="334" y="313"/>
                  </a:cubicBezTo>
                  <a:lnTo>
                    <a:pt x="334" y="313"/>
                  </a:lnTo>
                  <a:cubicBezTo>
                    <a:pt x="357" y="318"/>
                    <a:pt x="377"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25" name="Freeform 55">
              <a:extLst>
                <a:ext uri="{FF2B5EF4-FFF2-40B4-BE49-F238E27FC236}">
                  <a16:creationId xmlns:a16="http://schemas.microsoft.com/office/drawing/2014/main" id="{69E61D1B-C479-1F44-8A33-1B079170D80E}"/>
                </a:ext>
              </a:extLst>
            </p:cNvPr>
            <p:cNvSpPr>
              <a:spLocks noChangeArrowheads="1"/>
            </p:cNvSpPr>
            <p:nvPr/>
          </p:nvSpPr>
          <p:spPr bwMode="auto">
            <a:xfrm>
              <a:off x="3852132" y="65526"/>
              <a:ext cx="180952" cy="174602"/>
            </a:xfrm>
            <a:custGeom>
              <a:avLst/>
              <a:gdLst>
                <a:gd name="T0" fmla="*/ 354 w 378"/>
                <a:gd name="T1" fmla="*/ 272 h 366"/>
                <a:gd name="T2" fmla="*/ 354 w 378"/>
                <a:gd name="T3" fmla="*/ 272 h 366"/>
                <a:gd name="T4" fmla="*/ 231 w 378"/>
                <a:gd name="T5" fmla="*/ 201 h 366"/>
                <a:gd name="T6" fmla="*/ 231 w 378"/>
                <a:gd name="T7" fmla="*/ 201 h 366"/>
                <a:gd name="T8" fmla="*/ 308 w 378"/>
                <a:gd name="T9" fmla="*/ 42 h 366"/>
                <a:gd name="T10" fmla="*/ 308 w 378"/>
                <a:gd name="T11" fmla="*/ 42 h 366"/>
                <a:gd name="T12" fmla="*/ 267 w 378"/>
                <a:gd name="T13" fmla="*/ 22 h 366"/>
                <a:gd name="T14" fmla="*/ 267 w 378"/>
                <a:gd name="T15" fmla="*/ 22 h 366"/>
                <a:gd name="T16" fmla="*/ 183 w 378"/>
                <a:gd name="T17" fmla="*/ 160 h 366"/>
                <a:gd name="T18" fmla="*/ 183 w 378"/>
                <a:gd name="T19" fmla="*/ 160 h 366"/>
                <a:gd name="T20" fmla="*/ 76 w 378"/>
                <a:gd name="T21" fmla="*/ 34 h 366"/>
                <a:gd name="T22" fmla="*/ 76 w 378"/>
                <a:gd name="T23" fmla="*/ 34 h 366"/>
                <a:gd name="T24" fmla="*/ 26 w 378"/>
                <a:gd name="T25" fmla="*/ 70 h 366"/>
                <a:gd name="T26" fmla="*/ 26 w 378"/>
                <a:gd name="T27" fmla="*/ 70 h 366"/>
                <a:gd name="T28" fmla="*/ 139 w 378"/>
                <a:gd name="T29" fmla="*/ 209 h 366"/>
                <a:gd name="T30" fmla="*/ 139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50 h 366"/>
                <a:gd name="T42" fmla="*/ 193 w 378"/>
                <a:gd name="T43" fmla="*/ 250 h 366"/>
                <a:gd name="T44" fmla="*/ 335 w 378"/>
                <a:gd name="T45" fmla="*/ 313 h 366"/>
                <a:gd name="T46" fmla="*/ 335 w 378"/>
                <a:gd name="T47" fmla="*/ 313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50"/>
                    <a:pt x="271" y="227"/>
                    <a:pt x="231" y="201"/>
                  </a:cubicBezTo>
                  <a:lnTo>
                    <a:pt x="231" y="201"/>
                  </a:lnTo>
                  <a:cubicBezTo>
                    <a:pt x="268" y="150"/>
                    <a:pt x="294" y="95"/>
                    <a:pt x="308" y="42"/>
                  </a:cubicBezTo>
                  <a:lnTo>
                    <a:pt x="308" y="42"/>
                  </a:lnTo>
                  <a:cubicBezTo>
                    <a:pt x="313" y="20"/>
                    <a:pt x="280" y="0"/>
                    <a:pt x="267" y="22"/>
                  </a:cubicBezTo>
                  <a:lnTo>
                    <a:pt x="267" y="22"/>
                  </a:lnTo>
                  <a:cubicBezTo>
                    <a:pt x="239" y="71"/>
                    <a:pt x="216" y="117"/>
                    <a:pt x="183" y="160"/>
                  </a:cubicBezTo>
                  <a:lnTo>
                    <a:pt x="183" y="160"/>
                  </a:lnTo>
                  <a:cubicBezTo>
                    <a:pt x="142" y="122"/>
                    <a:pt x="113" y="76"/>
                    <a:pt x="76" y="34"/>
                  </a:cubicBezTo>
                  <a:lnTo>
                    <a:pt x="76" y="34"/>
                  </a:lnTo>
                  <a:cubicBezTo>
                    <a:pt x="53" y="7"/>
                    <a:pt x="12" y="38"/>
                    <a:pt x="26" y="70"/>
                  </a:cubicBezTo>
                  <a:lnTo>
                    <a:pt x="26" y="70"/>
                  </a:lnTo>
                  <a:cubicBezTo>
                    <a:pt x="49" y="120"/>
                    <a:pt x="89" y="168"/>
                    <a:pt x="139" y="209"/>
                  </a:cubicBezTo>
                  <a:lnTo>
                    <a:pt x="139" y="209"/>
                  </a:lnTo>
                  <a:cubicBezTo>
                    <a:pt x="104" y="242"/>
                    <a:pt x="65" y="269"/>
                    <a:pt x="28" y="301"/>
                  </a:cubicBezTo>
                  <a:lnTo>
                    <a:pt x="28" y="301"/>
                  </a:lnTo>
                  <a:cubicBezTo>
                    <a:pt x="0" y="325"/>
                    <a:pt x="32" y="365"/>
                    <a:pt x="63" y="351"/>
                  </a:cubicBezTo>
                  <a:lnTo>
                    <a:pt x="63" y="351"/>
                  </a:lnTo>
                  <a:cubicBezTo>
                    <a:pt x="111" y="330"/>
                    <a:pt x="155" y="293"/>
                    <a:pt x="193" y="250"/>
                  </a:cubicBezTo>
                  <a:lnTo>
                    <a:pt x="193" y="250"/>
                  </a:lnTo>
                  <a:cubicBezTo>
                    <a:pt x="239" y="279"/>
                    <a:pt x="288" y="302"/>
                    <a:pt x="335" y="313"/>
                  </a:cubicBezTo>
                  <a:lnTo>
                    <a:pt x="335" y="313"/>
                  </a:lnTo>
                  <a:cubicBezTo>
                    <a:pt x="358" y="318"/>
                    <a:pt x="377"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26" name="Freeform 56">
              <a:extLst>
                <a:ext uri="{FF2B5EF4-FFF2-40B4-BE49-F238E27FC236}">
                  <a16:creationId xmlns:a16="http://schemas.microsoft.com/office/drawing/2014/main" id="{59326C9F-AE07-7843-804D-A9442C60F141}"/>
                </a:ext>
              </a:extLst>
            </p:cNvPr>
            <p:cNvSpPr>
              <a:spLocks noChangeArrowheads="1"/>
            </p:cNvSpPr>
            <p:nvPr/>
          </p:nvSpPr>
          <p:spPr bwMode="auto">
            <a:xfrm>
              <a:off x="4420383" y="65526"/>
              <a:ext cx="180952" cy="174602"/>
            </a:xfrm>
            <a:custGeom>
              <a:avLst/>
              <a:gdLst>
                <a:gd name="T0" fmla="*/ 354 w 379"/>
                <a:gd name="T1" fmla="*/ 272 h 366"/>
                <a:gd name="T2" fmla="*/ 354 w 379"/>
                <a:gd name="T3" fmla="*/ 272 h 366"/>
                <a:gd name="T4" fmla="*/ 232 w 379"/>
                <a:gd name="T5" fmla="*/ 201 h 366"/>
                <a:gd name="T6" fmla="*/ 232 w 379"/>
                <a:gd name="T7" fmla="*/ 201 h 366"/>
                <a:gd name="T8" fmla="*/ 307 w 379"/>
                <a:gd name="T9" fmla="*/ 42 h 366"/>
                <a:gd name="T10" fmla="*/ 307 w 379"/>
                <a:gd name="T11" fmla="*/ 42 h 366"/>
                <a:gd name="T12" fmla="*/ 266 w 379"/>
                <a:gd name="T13" fmla="*/ 22 h 366"/>
                <a:gd name="T14" fmla="*/ 266 w 379"/>
                <a:gd name="T15" fmla="*/ 22 h 366"/>
                <a:gd name="T16" fmla="*/ 184 w 379"/>
                <a:gd name="T17" fmla="*/ 160 h 366"/>
                <a:gd name="T18" fmla="*/ 184 w 379"/>
                <a:gd name="T19" fmla="*/ 160 h 366"/>
                <a:gd name="T20" fmla="*/ 76 w 379"/>
                <a:gd name="T21" fmla="*/ 34 h 366"/>
                <a:gd name="T22" fmla="*/ 76 w 379"/>
                <a:gd name="T23" fmla="*/ 34 h 366"/>
                <a:gd name="T24" fmla="*/ 26 w 379"/>
                <a:gd name="T25" fmla="*/ 70 h 366"/>
                <a:gd name="T26" fmla="*/ 26 w 379"/>
                <a:gd name="T27" fmla="*/ 70 h 366"/>
                <a:gd name="T28" fmla="*/ 139 w 379"/>
                <a:gd name="T29" fmla="*/ 209 h 366"/>
                <a:gd name="T30" fmla="*/ 139 w 379"/>
                <a:gd name="T31" fmla="*/ 209 h 366"/>
                <a:gd name="T32" fmla="*/ 27 w 379"/>
                <a:gd name="T33" fmla="*/ 301 h 366"/>
                <a:gd name="T34" fmla="*/ 27 w 379"/>
                <a:gd name="T35" fmla="*/ 301 h 366"/>
                <a:gd name="T36" fmla="*/ 63 w 379"/>
                <a:gd name="T37" fmla="*/ 351 h 366"/>
                <a:gd name="T38" fmla="*/ 63 w 379"/>
                <a:gd name="T39" fmla="*/ 351 h 366"/>
                <a:gd name="T40" fmla="*/ 193 w 379"/>
                <a:gd name="T41" fmla="*/ 250 h 366"/>
                <a:gd name="T42" fmla="*/ 193 w 379"/>
                <a:gd name="T43" fmla="*/ 250 h 366"/>
                <a:gd name="T44" fmla="*/ 335 w 379"/>
                <a:gd name="T45" fmla="*/ 313 h 366"/>
                <a:gd name="T46" fmla="*/ 335 w 379"/>
                <a:gd name="T47" fmla="*/ 313 h 366"/>
                <a:gd name="T48" fmla="*/ 354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2"/>
                  </a:moveTo>
                  <a:lnTo>
                    <a:pt x="354" y="272"/>
                  </a:lnTo>
                  <a:cubicBezTo>
                    <a:pt x="311" y="250"/>
                    <a:pt x="270" y="227"/>
                    <a:pt x="232" y="201"/>
                  </a:cubicBezTo>
                  <a:lnTo>
                    <a:pt x="232" y="201"/>
                  </a:lnTo>
                  <a:cubicBezTo>
                    <a:pt x="268" y="150"/>
                    <a:pt x="294" y="95"/>
                    <a:pt x="307" y="42"/>
                  </a:cubicBezTo>
                  <a:lnTo>
                    <a:pt x="307" y="42"/>
                  </a:lnTo>
                  <a:cubicBezTo>
                    <a:pt x="312" y="20"/>
                    <a:pt x="280" y="0"/>
                    <a:pt x="266" y="22"/>
                  </a:cubicBezTo>
                  <a:lnTo>
                    <a:pt x="266" y="22"/>
                  </a:lnTo>
                  <a:cubicBezTo>
                    <a:pt x="239" y="71"/>
                    <a:pt x="215" y="117"/>
                    <a:pt x="184" y="160"/>
                  </a:cubicBezTo>
                  <a:lnTo>
                    <a:pt x="184" y="160"/>
                  </a:lnTo>
                  <a:cubicBezTo>
                    <a:pt x="143" y="122"/>
                    <a:pt x="113" y="76"/>
                    <a:pt x="76" y="34"/>
                  </a:cubicBezTo>
                  <a:lnTo>
                    <a:pt x="76" y="34"/>
                  </a:lnTo>
                  <a:cubicBezTo>
                    <a:pt x="52" y="7"/>
                    <a:pt x="11" y="38"/>
                    <a:pt x="26" y="70"/>
                  </a:cubicBezTo>
                  <a:lnTo>
                    <a:pt x="26" y="70"/>
                  </a:lnTo>
                  <a:cubicBezTo>
                    <a:pt x="50" y="120"/>
                    <a:pt x="90" y="168"/>
                    <a:pt x="139" y="209"/>
                  </a:cubicBezTo>
                  <a:lnTo>
                    <a:pt x="139" y="209"/>
                  </a:lnTo>
                  <a:cubicBezTo>
                    <a:pt x="103" y="242"/>
                    <a:pt x="64" y="269"/>
                    <a:pt x="27" y="301"/>
                  </a:cubicBezTo>
                  <a:lnTo>
                    <a:pt x="27" y="301"/>
                  </a:lnTo>
                  <a:cubicBezTo>
                    <a:pt x="0" y="325"/>
                    <a:pt x="32" y="365"/>
                    <a:pt x="63" y="351"/>
                  </a:cubicBezTo>
                  <a:lnTo>
                    <a:pt x="63" y="351"/>
                  </a:lnTo>
                  <a:cubicBezTo>
                    <a:pt x="110" y="330"/>
                    <a:pt x="155" y="293"/>
                    <a:pt x="193" y="250"/>
                  </a:cubicBezTo>
                  <a:lnTo>
                    <a:pt x="193" y="250"/>
                  </a:lnTo>
                  <a:cubicBezTo>
                    <a:pt x="239" y="279"/>
                    <a:pt x="289" y="302"/>
                    <a:pt x="335" y="313"/>
                  </a:cubicBezTo>
                  <a:lnTo>
                    <a:pt x="335" y="313"/>
                  </a:lnTo>
                  <a:cubicBezTo>
                    <a:pt x="358" y="318"/>
                    <a:pt x="378"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27" name="Freeform 57">
              <a:extLst>
                <a:ext uri="{FF2B5EF4-FFF2-40B4-BE49-F238E27FC236}">
                  <a16:creationId xmlns:a16="http://schemas.microsoft.com/office/drawing/2014/main" id="{621E4B5E-4952-844B-89E3-EB9C26D2DF36}"/>
                </a:ext>
              </a:extLst>
            </p:cNvPr>
            <p:cNvSpPr>
              <a:spLocks noChangeArrowheads="1"/>
            </p:cNvSpPr>
            <p:nvPr/>
          </p:nvSpPr>
          <p:spPr bwMode="auto">
            <a:xfrm>
              <a:off x="4783874" y="63939"/>
              <a:ext cx="180952" cy="174602"/>
            </a:xfrm>
            <a:custGeom>
              <a:avLst/>
              <a:gdLst>
                <a:gd name="T0" fmla="*/ 353 w 378"/>
                <a:gd name="T1" fmla="*/ 273 h 367"/>
                <a:gd name="T2" fmla="*/ 353 w 378"/>
                <a:gd name="T3" fmla="*/ 273 h 367"/>
                <a:gd name="T4" fmla="*/ 231 w 378"/>
                <a:gd name="T5" fmla="*/ 201 h 367"/>
                <a:gd name="T6" fmla="*/ 231 w 378"/>
                <a:gd name="T7" fmla="*/ 201 h 367"/>
                <a:gd name="T8" fmla="*/ 307 w 378"/>
                <a:gd name="T9" fmla="*/ 43 h 367"/>
                <a:gd name="T10" fmla="*/ 307 w 378"/>
                <a:gd name="T11" fmla="*/ 43 h 367"/>
                <a:gd name="T12" fmla="*/ 267 w 378"/>
                <a:gd name="T13" fmla="*/ 25 h 367"/>
                <a:gd name="T14" fmla="*/ 267 w 378"/>
                <a:gd name="T15" fmla="*/ 25 h 367"/>
                <a:gd name="T16" fmla="*/ 182 w 378"/>
                <a:gd name="T17" fmla="*/ 161 h 367"/>
                <a:gd name="T18" fmla="*/ 182 w 378"/>
                <a:gd name="T19" fmla="*/ 161 h 367"/>
                <a:gd name="T20" fmla="*/ 76 w 378"/>
                <a:gd name="T21" fmla="*/ 34 h 367"/>
                <a:gd name="T22" fmla="*/ 76 w 378"/>
                <a:gd name="T23" fmla="*/ 34 h 367"/>
                <a:gd name="T24" fmla="*/ 25 w 378"/>
                <a:gd name="T25" fmla="*/ 69 h 367"/>
                <a:gd name="T26" fmla="*/ 25 w 378"/>
                <a:gd name="T27" fmla="*/ 69 h 367"/>
                <a:gd name="T28" fmla="*/ 139 w 378"/>
                <a:gd name="T29" fmla="*/ 210 h 367"/>
                <a:gd name="T30" fmla="*/ 139 w 378"/>
                <a:gd name="T31" fmla="*/ 210 h 367"/>
                <a:gd name="T32" fmla="*/ 27 w 378"/>
                <a:gd name="T33" fmla="*/ 302 h 367"/>
                <a:gd name="T34" fmla="*/ 27 w 378"/>
                <a:gd name="T35" fmla="*/ 302 h 367"/>
                <a:gd name="T36" fmla="*/ 63 w 378"/>
                <a:gd name="T37" fmla="*/ 352 h 367"/>
                <a:gd name="T38" fmla="*/ 63 w 378"/>
                <a:gd name="T39" fmla="*/ 352 h 367"/>
                <a:gd name="T40" fmla="*/ 193 w 378"/>
                <a:gd name="T41" fmla="*/ 249 h 367"/>
                <a:gd name="T42" fmla="*/ 193 w 378"/>
                <a:gd name="T43" fmla="*/ 249 h 367"/>
                <a:gd name="T44" fmla="*/ 334 w 378"/>
                <a:gd name="T45" fmla="*/ 314 h 367"/>
                <a:gd name="T46" fmla="*/ 334 w 378"/>
                <a:gd name="T47" fmla="*/ 314 h 367"/>
                <a:gd name="T48" fmla="*/ 353 w 378"/>
                <a:gd name="T49" fmla="*/ 273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3"/>
                  </a:moveTo>
                  <a:lnTo>
                    <a:pt x="353" y="273"/>
                  </a:lnTo>
                  <a:cubicBezTo>
                    <a:pt x="311" y="249"/>
                    <a:pt x="270" y="228"/>
                    <a:pt x="231" y="201"/>
                  </a:cubicBezTo>
                  <a:lnTo>
                    <a:pt x="231" y="201"/>
                  </a:lnTo>
                  <a:cubicBezTo>
                    <a:pt x="267" y="151"/>
                    <a:pt x="294" y="96"/>
                    <a:pt x="307" y="43"/>
                  </a:cubicBezTo>
                  <a:lnTo>
                    <a:pt x="307" y="43"/>
                  </a:lnTo>
                  <a:cubicBezTo>
                    <a:pt x="312" y="19"/>
                    <a:pt x="280" y="0"/>
                    <a:pt x="267" y="25"/>
                  </a:cubicBezTo>
                  <a:lnTo>
                    <a:pt x="267" y="25"/>
                  </a:lnTo>
                  <a:cubicBezTo>
                    <a:pt x="239" y="72"/>
                    <a:pt x="215" y="118"/>
                    <a:pt x="182" y="161"/>
                  </a:cubicBezTo>
                  <a:lnTo>
                    <a:pt x="182" y="161"/>
                  </a:lnTo>
                  <a:cubicBezTo>
                    <a:pt x="142" y="122"/>
                    <a:pt x="113" y="77"/>
                    <a:pt x="76" y="34"/>
                  </a:cubicBezTo>
                  <a:lnTo>
                    <a:pt x="76" y="34"/>
                  </a:lnTo>
                  <a:cubicBezTo>
                    <a:pt x="51" y="6"/>
                    <a:pt x="12" y="39"/>
                    <a:pt x="25" y="69"/>
                  </a:cubicBezTo>
                  <a:lnTo>
                    <a:pt x="25" y="69"/>
                  </a:lnTo>
                  <a:cubicBezTo>
                    <a:pt x="48" y="119"/>
                    <a:pt x="89" y="169"/>
                    <a:pt x="139" y="210"/>
                  </a:cubicBezTo>
                  <a:lnTo>
                    <a:pt x="139" y="210"/>
                  </a:lnTo>
                  <a:cubicBezTo>
                    <a:pt x="104" y="243"/>
                    <a:pt x="64" y="269"/>
                    <a:pt x="27" y="302"/>
                  </a:cubicBezTo>
                  <a:lnTo>
                    <a:pt x="27" y="302"/>
                  </a:lnTo>
                  <a:cubicBezTo>
                    <a:pt x="0" y="326"/>
                    <a:pt x="31" y="366"/>
                    <a:pt x="63" y="352"/>
                  </a:cubicBezTo>
                  <a:lnTo>
                    <a:pt x="63" y="352"/>
                  </a:lnTo>
                  <a:cubicBezTo>
                    <a:pt x="110" y="331"/>
                    <a:pt x="155" y="294"/>
                    <a:pt x="193" y="249"/>
                  </a:cubicBezTo>
                  <a:lnTo>
                    <a:pt x="193" y="249"/>
                  </a:lnTo>
                  <a:cubicBezTo>
                    <a:pt x="239" y="280"/>
                    <a:pt x="288" y="302"/>
                    <a:pt x="334" y="314"/>
                  </a:cubicBezTo>
                  <a:lnTo>
                    <a:pt x="334" y="314"/>
                  </a:lnTo>
                  <a:cubicBezTo>
                    <a:pt x="357" y="320"/>
                    <a:pt x="377" y="286"/>
                    <a:pt x="353" y="273"/>
                  </a:cubicBezTo>
                </a:path>
              </a:pathLst>
            </a:custGeom>
            <a:solidFill>
              <a:schemeClr val="accent3">
                <a:lumMod val="75000"/>
              </a:schemeClr>
            </a:solidFill>
            <a:ln>
              <a:noFill/>
            </a:ln>
            <a:effectLst/>
          </p:spPr>
          <p:txBody>
            <a:bodyPr wrap="none" anchor="ctr"/>
            <a:lstStyle/>
            <a:p>
              <a:pPr>
                <a:defRPr/>
              </a:pPr>
              <a:endParaRPr lang="es-ES_tradnl"/>
            </a:p>
          </p:txBody>
        </p:sp>
        <p:sp>
          <p:nvSpPr>
            <p:cNvPr id="28" name="Freeform 58">
              <a:extLst>
                <a:ext uri="{FF2B5EF4-FFF2-40B4-BE49-F238E27FC236}">
                  <a16:creationId xmlns:a16="http://schemas.microsoft.com/office/drawing/2014/main" id="{DF33011B-5D68-0547-8EAC-9BE80EF6D226}"/>
                </a:ext>
              </a:extLst>
            </p:cNvPr>
            <p:cNvSpPr>
              <a:spLocks noChangeArrowheads="1"/>
            </p:cNvSpPr>
            <p:nvPr/>
          </p:nvSpPr>
          <p:spPr bwMode="auto">
            <a:xfrm>
              <a:off x="4972761" y="63939"/>
              <a:ext cx="180952" cy="174602"/>
            </a:xfrm>
            <a:custGeom>
              <a:avLst/>
              <a:gdLst>
                <a:gd name="T0" fmla="*/ 353 w 378"/>
                <a:gd name="T1" fmla="*/ 273 h 367"/>
                <a:gd name="T2" fmla="*/ 353 w 378"/>
                <a:gd name="T3" fmla="*/ 273 h 367"/>
                <a:gd name="T4" fmla="*/ 231 w 378"/>
                <a:gd name="T5" fmla="*/ 201 h 367"/>
                <a:gd name="T6" fmla="*/ 231 w 378"/>
                <a:gd name="T7" fmla="*/ 201 h 367"/>
                <a:gd name="T8" fmla="*/ 307 w 378"/>
                <a:gd name="T9" fmla="*/ 43 h 367"/>
                <a:gd name="T10" fmla="*/ 307 w 378"/>
                <a:gd name="T11" fmla="*/ 43 h 367"/>
                <a:gd name="T12" fmla="*/ 265 w 378"/>
                <a:gd name="T13" fmla="*/ 25 h 367"/>
                <a:gd name="T14" fmla="*/ 265 w 378"/>
                <a:gd name="T15" fmla="*/ 25 h 367"/>
                <a:gd name="T16" fmla="*/ 182 w 378"/>
                <a:gd name="T17" fmla="*/ 161 h 367"/>
                <a:gd name="T18" fmla="*/ 182 w 378"/>
                <a:gd name="T19" fmla="*/ 161 h 367"/>
                <a:gd name="T20" fmla="*/ 76 w 378"/>
                <a:gd name="T21" fmla="*/ 34 h 367"/>
                <a:gd name="T22" fmla="*/ 76 w 378"/>
                <a:gd name="T23" fmla="*/ 34 h 367"/>
                <a:gd name="T24" fmla="*/ 26 w 378"/>
                <a:gd name="T25" fmla="*/ 69 h 367"/>
                <a:gd name="T26" fmla="*/ 26 w 378"/>
                <a:gd name="T27" fmla="*/ 69 h 367"/>
                <a:gd name="T28" fmla="*/ 139 w 378"/>
                <a:gd name="T29" fmla="*/ 210 h 367"/>
                <a:gd name="T30" fmla="*/ 139 w 378"/>
                <a:gd name="T31" fmla="*/ 210 h 367"/>
                <a:gd name="T32" fmla="*/ 27 w 378"/>
                <a:gd name="T33" fmla="*/ 302 h 367"/>
                <a:gd name="T34" fmla="*/ 27 w 378"/>
                <a:gd name="T35" fmla="*/ 302 h 367"/>
                <a:gd name="T36" fmla="*/ 63 w 378"/>
                <a:gd name="T37" fmla="*/ 352 h 367"/>
                <a:gd name="T38" fmla="*/ 63 w 378"/>
                <a:gd name="T39" fmla="*/ 352 h 367"/>
                <a:gd name="T40" fmla="*/ 193 w 378"/>
                <a:gd name="T41" fmla="*/ 249 h 367"/>
                <a:gd name="T42" fmla="*/ 193 w 378"/>
                <a:gd name="T43" fmla="*/ 249 h 367"/>
                <a:gd name="T44" fmla="*/ 333 w 378"/>
                <a:gd name="T45" fmla="*/ 314 h 367"/>
                <a:gd name="T46" fmla="*/ 333 w 378"/>
                <a:gd name="T47" fmla="*/ 314 h 367"/>
                <a:gd name="T48" fmla="*/ 353 w 378"/>
                <a:gd name="T49" fmla="*/ 273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3"/>
                  </a:moveTo>
                  <a:lnTo>
                    <a:pt x="353" y="273"/>
                  </a:lnTo>
                  <a:cubicBezTo>
                    <a:pt x="311" y="249"/>
                    <a:pt x="270" y="228"/>
                    <a:pt x="231" y="201"/>
                  </a:cubicBezTo>
                  <a:lnTo>
                    <a:pt x="231" y="201"/>
                  </a:lnTo>
                  <a:cubicBezTo>
                    <a:pt x="266" y="151"/>
                    <a:pt x="294" y="96"/>
                    <a:pt x="307" y="43"/>
                  </a:cubicBezTo>
                  <a:lnTo>
                    <a:pt x="307" y="43"/>
                  </a:lnTo>
                  <a:cubicBezTo>
                    <a:pt x="314" y="19"/>
                    <a:pt x="278" y="0"/>
                    <a:pt x="265" y="25"/>
                  </a:cubicBezTo>
                  <a:lnTo>
                    <a:pt x="265" y="25"/>
                  </a:lnTo>
                  <a:cubicBezTo>
                    <a:pt x="240" y="72"/>
                    <a:pt x="215" y="118"/>
                    <a:pt x="182" y="161"/>
                  </a:cubicBezTo>
                  <a:lnTo>
                    <a:pt x="182" y="161"/>
                  </a:lnTo>
                  <a:cubicBezTo>
                    <a:pt x="143" y="122"/>
                    <a:pt x="113" y="77"/>
                    <a:pt x="76" y="34"/>
                  </a:cubicBezTo>
                  <a:lnTo>
                    <a:pt x="76" y="34"/>
                  </a:lnTo>
                  <a:cubicBezTo>
                    <a:pt x="52" y="6"/>
                    <a:pt x="11" y="39"/>
                    <a:pt x="26" y="69"/>
                  </a:cubicBezTo>
                  <a:lnTo>
                    <a:pt x="26" y="69"/>
                  </a:lnTo>
                  <a:cubicBezTo>
                    <a:pt x="50" y="119"/>
                    <a:pt x="90" y="169"/>
                    <a:pt x="139" y="210"/>
                  </a:cubicBezTo>
                  <a:lnTo>
                    <a:pt x="139" y="210"/>
                  </a:lnTo>
                  <a:cubicBezTo>
                    <a:pt x="103" y="243"/>
                    <a:pt x="64" y="269"/>
                    <a:pt x="27" y="302"/>
                  </a:cubicBezTo>
                  <a:lnTo>
                    <a:pt x="27" y="302"/>
                  </a:lnTo>
                  <a:cubicBezTo>
                    <a:pt x="0" y="326"/>
                    <a:pt x="32" y="366"/>
                    <a:pt x="63" y="352"/>
                  </a:cubicBezTo>
                  <a:lnTo>
                    <a:pt x="63" y="352"/>
                  </a:lnTo>
                  <a:cubicBezTo>
                    <a:pt x="109" y="331"/>
                    <a:pt x="155" y="294"/>
                    <a:pt x="193" y="249"/>
                  </a:cubicBezTo>
                  <a:lnTo>
                    <a:pt x="193" y="249"/>
                  </a:lnTo>
                  <a:cubicBezTo>
                    <a:pt x="239" y="280"/>
                    <a:pt x="289" y="302"/>
                    <a:pt x="333" y="314"/>
                  </a:cubicBezTo>
                  <a:lnTo>
                    <a:pt x="333" y="314"/>
                  </a:lnTo>
                  <a:cubicBezTo>
                    <a:pt x="357" y="320"/>
                    <a:pt x="377" y="286"/>
                    <a:pt x="353" y="273"/>
                  </a:cubicBezTo>
                </a:path>
              </a:pathLst>
            </a:custGeom>
            <a:solidFill>
              <a:schemeClr val="accent3">
                <a:lumMod val="25000"/>
              </a:schemeClr>
            </a:solidFill>
            <a:ln>
              <a:noFill/>
            </a:ln>
            <a:effectLst/>
          </p:spPr>
          <p:txBody>
            <a:bodyPr wrap="none" anchor="ctr"/>
            <a:lstStyle/>
            <a:p>
              <a:pPr>
                <a:defRPr/>
              </a:pPr>
              <a:endParaRPr lang="es-ES_tradnl"/>
            </a:p>
          </p:txBody>
        </p:sp>
        <p:sp>
          <p:nvSpPr>
            <p:cNvPr id="29" name="Freeform 59">
              <a:extLst>
                <a:ext uri="{FF2B5EF4-FFF2-40B4-BE49-F238E27FC236}">
                  <a16:creationId xmlns:a16="http://schemas.microsoft.com/office/drawing/2014/main" id="{70BA16B3-BB89-1049-ACDE-8416CE4F308C}"/>
                </a:ext>
              </a:extLst>
            </p:cNvPr>
            <p:cNvSpPr>
              <a:spLocks noChangeArrowheads="1"/>
            </p:cNvSpPr>
            <p:nvPr/>
          </p:nvSpPr>
          <p:spPr bwMode="auto">
            <a:xfrm>
              <a:off x="4594985" y="63939"/>
              <a:ext cx="180952" cy="174602"/>
            </a:xfrm>
            <a:custGeom>
              <a:avLst/>
              <a:gdLst>
                <a:gd name="T0" fmla="*/ 353 w 378"/>
                <a:gd name="T1" fmla="*/ 273 h 367"/>
                <a:gd name="T2" fmla="*/ 353 w 378"/>
                <a:gd name="T3" fmla="*/ 273 h 367"/>
                <a:gd name="T4" fmla="*/ 231 w 378"/>
                <a:gd name="T5" fmla="*/ 201 h 367"/>
                <a:gd name="T6" fmla="*/ 231 w 378"/>
                <a:gd name="T7" fmla="*/ 201 h 367"/>
                <a:gd name="T8" fmla="*/ 306 w 378"/>
                <a:gd name="T9" fmla="*/ 43 h 367"/>
                <a:gd name="T10" fmla="*/ 306 w 378"/>
                <a:gd name="T11" fmla="*/ 43 h 367"/>
                <a:gd name="T12" fmla="*/ 265 w 378"/>
                <a:gd name="T13" fmla="*/ 25 h 367"/>
                <a:gd name="T14" fmla="*/ 265 w 378"/>
                <a:gd name="T15" fmla="*/ 25 h 367"/>
                <a:gd name="T16" fmla="*/ 183 w 378"/>
                <a:gd name="T17" fmla="*/ 161 h 367"/>
                <a:gd name="T18" fmla="*/ 183 w 378"/>
                <a:gd name="T19" fmla="*/ 161 h 367"/>
                <a:gd name="T20" fmla="*/ 76 w 378"/>
                <a:gd name="T21" fmla="*/ 34 h 367"/>
                <a:gd name="T22" fmla="*/ 76 w 378"/>
                <a:gd name="T23" fmla="*/ 34 h 367"/>
                <a:gd name="T24" fmla="*/ 26 w 378"/>
                <a:gd name="T25" fmla="*/ 69 h 367"/>
                <a:gd name="T26" fmla="*/ 26 w 378"/>
                <a:gd name="T27" fmla="*/ 69 h 367"/>
                <a:gd name="T28" fmla="*/ 139 w 378"/>
                <a:gd name="T29" fmla="*/ 210 h 367"/>
                <a:gd name="T30" fmla="*/ 139 w 378"/>
                <a:gd name="T31" fmla="*/ 210 h 367"/>
                <a:gd name="T32" fmla="*/ 28 w 378"/>
                <a:gd name="T33" fmla="*/ 302 h 367"/>
                <a:gd name="T34" fmla="*/ 28 w 378"/>
                <a:gd name="T35" fmla="*/ 302 h 367"/>
                <a:gd name="T36" fmla="*/ 63 w 378"/>
                <a:gd name="T37" fmla="*/ 352 h 367"/>
                <a:gd name="T38" fmla="*/ 63 w 378"/>
                <a:gd name="T39" fmla="*/ 352 h 367"/>
                <a:gd name="T40" fmla="*/ 193 w 378"/>
                <a:gd name="T41" fmla="*/ 249 h 367"/>
                <a:gd name="T42" fmla="*/ 193 w 378"/>
                <a:gd name="T43" fmla="*/ 249 h 367"/>
                <a:gd name="T44" fmla="*/ 334 w 378"/>
                <a:gd name="T45" fmla="*/ 314 h 367"/>
                <a:gd name="T46" fmla="*/ 334 w 378"/>
                <a:gd name="T47" fmla="*/ 314 h 367"/>
                <a:gd name="T48" fmla="*/ 353 w 378"/>
                <a:gd name="T49" fmla="*/ 273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3"/>
                  </a:moveTo>
                  <a:lnTo>
                    <a:pt x="353" y="273"/>
                  </a:lnTo>
                  <a:cubicBezTo>
                    <a:pt x="311" y="249"/>
                    <a:pt x="271" y="228"/>
                    <a:pt x="231" y="201"/>
                  </a:cubicBezTo>
                  <a:lnTo>
                    <a:pt x="231" y="201"/>
                  </a:lnTo>
                  <a:cubicBezTo>
                    <a:pt x="268" y="151"/>
                    <a:pt x="294" y="96"/>
                    <a:pt x="306" y="43"/>
                  </a:cubicBezTo>
                  <a:lnTo>
                    <a:pt x="306" y="43"/>
                  </a:lnTo>
                  <a:cubicBezTo>
                    <a:pt x="313" y="19"/>
                    <a:pt x="278" y="0"/>
                    <a:pt x="265" y="25"/>
                  </a:cubicBezTo>
                  <a:lnTo>
                    <a:pt x="265" y="25"/>
                  </a:lnTo>
                  <a:cubicBezTo>
                    <a:pt x="239" y="72"/>
                    <a:pt x="215" y="118"/>
                    <a:pt x="183" y="161"/>
                  </a:cubicBezTo>
                  <a:lnTo>
                    <a:pt x="183" y="161"/>
                  </a:lnTo>
                  <a:cubicBezTo>
                    <a:pt x="142" y="122"/>
                    <a:pt x="112" y="77"/>
                    <a:pt x="76" y="34"/>
                  </a:cubicBezTo>
                  <a:lnTo>
                    <a:pt x="76" y="34"/>
                  </a:lnTo>
                  <a:cubicBezTo>
                    <a:pt x="52" y="6"/>
                    <a:pt x="12" y="39"/>
                    <a:pt x="26" y="69"/>
                  </a:cubicBezTo>
                  <a:lnTo>
                    <a:pt x="26" y="69"/>
                  </a:lnTo>
                  <a:cubicBezTo>
                    <a:pt x="49" y="119"/>
                    <a:pt x="89" y="169"/>
                    <a:pt x="139" y="210"/>
                  </a:cubicBezTo>
                  <a:lnTo>
                    <a:pt x="139" y="210"/>
                  </a:lnTo>
                  <a:cubicBezTo>
                    <a:pt x="104" y="243"/>
                    <a:pt x="64" y="269"/>
                    <a:pt x="28" y="302"/>
                  </a:cubicBezTo>
                  <a:lnTo>
                    <a:pt x="28" y="302"/>
                  </a:lnTo>
                  <a:cubicBezTo>
                    <a:pt x="0" y="326"/>
                    <a:pt x="31" y="366"/>
                    <a:pt x="63" y="352"/>
                  </a:cubicBezTo>
                  <a:lnTo>
                    <a:pt x="63" y="352"/>
                  </a:lnTo>
                  <a:cubicBezTo>
                    <a:pt x="109" y="331"/>
                    <a:pt x="154" y="294"/>
                    <a:pt x="193" y="249"/>
                  </a:cubicBezTo>
                  <a:lnTo>
                    <a:pt x="193" y="249"/>
                  </a:lnTo>
                  <a:cubicBezTo>
                    <a:pt x="239" y="280"/>
                    <a:pt x="288" y="302"/>
                    <a:pt x="334" y="314"/>
                  </a:cubicBezTo>
                  <a:lnTo>
                    <a:pt x="334" y="314"/>
                  </a:lnTo>
                  <a:cubicBezTo>
                    <a:pt x="357" y="320"/>
                    <a:pt x="377" y="286"/>
                    <a:pt x="353" y="273"/>
                  </a:cubicBezTo>
                </a:path>
              </a:pathLst>
            </a:custGeom>
            <a:solidFill>
              <a:schemeClr val="accent3">
                <a:lumMod val="50000"/>
              </a:schemeClr>
            </a:solidFill>
            <a:ln>
              <a:noFill/>
            </a:ln>
            <a:effectLst/>
          </p:spPr>
          <p:txBody>
            <a:bodyPr wrap="none" anchor="ctr"/>
            <a:lstStyle/>
            <a:p>
              <a:pPr>
                <a:defRPr/>
              </a:pPr>
              <a:endParaRPr lang="es-ES_tradnl"/>
            </a:p>
          </p:txBody>
        </p:sp>
        <p:sp>
          <p:nvSpPr>
            <p:cNvPr id="30" name="Freeform 60">
              <a:extLst>
                <a:ext uri="{FF2B5EF4-FFF2-40B4-BE49-F238E27FC236}">
                  <a16:creationId xmlns:a16="http://schemas.microsoft.com/office/drawing/2014/main" id="{84EE39AD-9648-134F-8E13-A228DDE9DC3A}"/>
                </a:ext>
              </a:extLst>
            </p:cNvPr>
            <p:cNvSpPr>
              <a:spLocks noChangeArrowheads="1"/>
            </p:cNvSpPr>
            <p:nvPr/>
          </p:nvSpPr>
          <p:spPr bwMode="auto">
            <a:xfrm>
              <a:off x="5161650" y="63939"/>
              <a:ext cx="180952" cy="174602"/>
            </a:xfrm>
            <a:custGeom>
              <a:avLst/>
              <a:gdLst>
                <a:gd name="T0" fmla="*/ 354 w 379"/>
                <a:gd name="T1" fmla="*/ 273 h 367"/>
                <a:gd name="T2" fmla="*/ 354 w 379"/>
                <a:gd name="T3" fmla="*/ 273 h 367"/>
                <a:gd name="T4" fmla="*/ 233 w 379"/>
                <a:gd name="T5" fmla="*/ 201 h 367"/>
                <a:gd name="T6" fmla="*/ 233 w 379"/>
                <a:gd name="T7" fmla="*/ 201 h 367"/>
                <a:gd name="T8" fmla="*/ 308 w 379"/>
                <a:gd name="T9" fmla="*/ 43 h 367"/>
                <a:gd name="T10" fmla="*/ 308 w 379"/>
                <a:gd name="T11" fmla="*/ 43 h 367"/>
                <a:gd name="T12" fmla="*/ 266 w 379"/>
                <a:gd name="T13" fmla="*/ 25 h 367"/>
                <a:gd name="T14" fmla="*/ 266 w 379"/>
                <a:gd name="T15" fmla="*/ 25 h 367"/>
                <a:gd name="T16" fmla="*/ 184 w 379"/>
                <a:gd name="T17" fmla="*/ 161 h 367"/>
                <a:gd name="T18" fmla="*/ 184 w 379"/>
                <a:gd name="T19" fmla="*/ 161 h 367"/>
                <a:gd name="T20" fmla="*/ 77 w 379"/>
                <a:gd name="T21" fmla="*/ 34 h 367"/>
                <a:gd name="T22" fmla="*/ 77 w 379"/>
                <a:gd name="T23" fmla="*/ 34 h 367"/>
                <a:gd name="T24" fmla="*/ 27 w 379"/>
                <a:gd name="T25" fmla="*/ 69 h 367"/>
                <a:gd name="T26" fmla="*/ 27 w 379"/>
                <a:gd name="T27" fmla="*/ 69 h 367"/>
                <a:gd name="T28" fmla="*/ 140 w 379"/>
                <a:gd name="T29" fmla="*/ 210 h 367"/>
                <a:gd name="T30" fmla="*/ 140 w 379"/>
                <a:gd name="T31" fmla="*/ 210 h 367"/>
                <a:gd name="T32" fmla="*/ 28 w 379"/>
                <a:gd name="T33" fmla="*/ 302 h 367"/>
                <a:gd name="T34" fmla="*/ 28 w 379"/>
                <a:gd name="T35" fmla="*/ 302 h 367"/>
                <a:gd name="T36" fmla="*/ 63 w 379"/>
                <a:gd name="T37" fmla="*/ 352 h 367"/>
                <a:gd name="T38" fmla="*/ 63 w 379"/>
                <a:gd name="T39" fmla="*/ 352 h 367"/>
                <a:gd name="T40" fmla="*/ 194 w 379"/>
                <a:gd name="T41" fmla="*/ 249 h 367"/>
                <a:gd name="T42" fmla="*/ 194 w 379"/>
                <a:gd name="T43" fmla="*/ 249 h 367"/>
                <a:gd name="T44" fmla="*/ 334 w 379"/>
                <a:gd name="T45" fmla="*/ 314 h 367"/>
                <a:gd name="T46" fmla="*/ 334 w 379"/>
                <a:gd name="T47" fmla="*/ 314 h 367"/>
                <a:gd name="T48" fmla="*/ 354 w 379"/>
                <a:gd name="T49" fmla="*/ 273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7">
                  <a:moveTo>
                    <a:pt x="354" y="273"/>
                  </a:moveTo>
                  <a:lnTo>
                    <a:pt x="354" y="273"/>
                  </a:lnTo>
                  <a:cubicBezTo>
                    <a:pt x="312" y="249"/>
                    <a:pt x="271" y="228"/>
                    <a:pt x="233" y="201"/>
                  </a:cubicBezTo>
                  <a:lnTo>
                    <a:pt x="233" y="201"/>
                  </a:lnTo>
                  <a:cubicBezTo>
                    <a:pt x="268" y="151"/>
                    <a:pt x="295" y="96"/>
                    <a:pt x="308" y="43"/>
                  </a:cubicBezTo>
                  <a:lnTo>
                    <a:pt x="308" y="43"/>
                  </a:lnTo>
                  <a:cubicBezTo>
                    <a:pt x="313" y="19"/>
                    <a:pt x="279" y="0"/>
                    <a:pt x="266" y="25"/>
                  </a:cubicBezTo>
                  <a:lnTo>
                    <a:pt x="266" y="25"/>
                  </a:lnTo>
                  <a:cubicBezTo>
                    <a:pt x="240" y="72"/>
                    <a:pt x="216" y="118"/>
                    <a:pt x="184" y="161"/>
                  </a:cubicBezTo>
                  <a:lnTo>
                    <a:pt x="184" y="161"/>
                  </a:lnTo>
                  <a:cubicBezTo>
                    <a:pt x="144" y="122"/>
                    <a:pt x="113" y="77"/>
                    <a:pt x="77" y="34"/>
                  </a:cubicBezTo>
                  <a:lnTo>
                    <a:pt x="77" y="34"/>
                  </a:lnTo>
                  <a:cubicBezTo>
                    <a:pt x="53" y="6"/>
                    <a:pt x="12" y="39"/>
                    <a:pt x="27" y="69"/>
                  </a:cubicBezTo>
                  <a:lnTo>
                    <a:pt x="27" y="69"/>
                  </a:lnTo>
                  <a:cubicBezTo>
                    <a:pt x="50" y="119"/>
                    <a:pt x="91" y="169"/>
                    <a:pt x="140" y="210"/>
                  </a:cubicBezTo>
                  <a:lnTo>
                    <a:pt x="140" y="210"/>
                  </a:lnTo>
                  <a:cubicBezTo>
                    <a:pt x="104" y="243"/>
                    <a:pt x="65" y="269"/>
                    <a:pt x="28" y="302"/>
                  </a:cubicBezTo>
                  <a:lnTo>
                    <a:pt x="28" y="302"/>
                  </a:lnTo>
                  <a:cubicBezTo>
                    <a:pt x="0" y="326"/>
                    <a:pt x="33" y="366"/>
                    <a:pt x="63" y="352"/>
                  </a:cubicBezTo>
                  <a:lnTo>
                    <a:pt x="63" y="352"/>
                  </a:lnTo>
                  <a:cubicBezTo>
                    <a:pt x="109" y="331"/>
                    <a:pt x="155" y="294"/>
                    <a:pt x="194" y="249"/>
                  </a:cubicBezTo>
                  <a:lnTo>
                    <a:pt x="194" y="249"/>
                  </a:lnTo>
                  <a:cubicBezTo>
                    <a:pt x="240" y="280"/>
                    <a:pt x="290" y="302"/>
                    <a:pt x="334" y="314"/>
                  </a:cubicBezTo>
                  <a:lnTo>
                    <a:pt x="334" y="314"/>
                  </a:lnTo>
                  <a:cubicBezTo>
                    <a:pt x="358" y="320"/>
                    <a:pt x="378" y="286"/>
                    <a:pt x="354" y="273"/>
                  </a:cubicBezTo>
                </a:path>
              </a:pathLst>
            </a:custGeom>
            <a:solidFill>
              <a:schemeClr val="accent3">
                <a:lumMod val="50000"/>
              </a:schemeClr>
            </a:solidFill>
            <a:ln>
              <a:noFill/>
            </a:ln>
            <a:effectLst/>
          </p:spPr>
          <p:txBody>
            <a:bodyPr wrap="none" anchor="ctr"/>
            <a:lstStyle/>
            <a:p>
              <a:pPr>
                <a:defRPr/>
              </a:pPr>
              <a:endParaRPr lang="es-ES_tradnl"/>
            </a:p>
          </p:txBody>
        </p:sp>
        <p:sp>
          <p:nvSpPr>
            <p:cNvPr id="31" name="Freeform 61">
              <a:extLst>
                <a:ext uri="{FF2B5EF4-FFF2-40B4-BE49-F238E27FC236}">
                  <a16:creationId xmlns:a16="http://schemas.microsoft.com/office/drawing/2014/main" id="{EA5208A6-D323-0748-8954-8CD4BAB9CC48}"/>
                </a:ext>
              </a:extLst>
            </p:cNvPr>
            <p:cNvSpPr>
              <a:spLocks noChangeArrowheads="1"/>
            </p:cNvSpPr>
            <p:nvPr/>
          </p:nvSpPr>
          <p:spPr bwMode="auto">
            <a:xfrm>
              <a:off x="5555298" y="59177"/>
              <a:ext cx="180952" cy="174602"/>
            </a:xfrm>
            <a:custGeom>
              <a:avLst/>
              <a:gdLst>
                <a:gd name="T0" fmla="*/ 353 w 379"/>
                <a:gd name="T1" fmla="*/ 272 h 366"/>
                <a:gd name="T2" fmla="*/ 353 w 379"/>
                <a:gd name="T3" fmla="*/ 272 h 366"/>
                <a:gd name="T4" fmla="*/ 232 w 379"/>
                <a:gd name="T5" fmla="*/ 201 h 366"/>
                <a:gd name="T6" fmla="*/ 232 w 379"/>
                <a:gd name="T7" fmla="*/ 201 h 366"/>
                <a:gd name="T8" fmla="*/ 307 w 379"/>
                <a:gd name="T9" fmla="*/ 43 h 366"/>
                <a:gd name="T10" fmla="*/ 307 w 379"/>
                <a:gd name="T11" fmla="*/ 43 h 366"/>
                <a:gd name="T12" fmla="*/ 266 w 379"/>
                <a:gd name="T13" fmla="*/ 23 h 366"/>
                <a:gd name="T14" fmla="*/ 266 w 379"/>
                <a:gd name="T15" fmla="*/ 23 h 366"/>
                <a:gd name="T16" fmla="*/ 184 w 379"/>
                <a:gd name="T17" fmla="*/ 160 h 366"/>
                <a:gd name="T18" fmla="*/ 184 w 379"/>
                <a:gd name="T19" fmla="*/ 160 h 366"/>
                <a:gd name="T20" fmla="*/ 76 w 379"/>
                <a:gd name="T21" fmla="*/ 34 h 366"/>
                <a:gd name="T22" fmla="*/ 76 w 379"/>
                <a:gd name="T23" fmla="*/ 34 h 366"/>
                <a:gd name="T24" fmla="*/ 26 w 379"/>
                <a:gd name="T25" fmla="*/ 69 h 366"/>
                <a:gd name="T26" fmla="*/ 26 w 379"/>
                <a:gd name="T27" fmla="*/ 69 h 366"/>
                <a:gd name="T28" fmla="*/ 139 w 379"/>
                <a:gd name="T29" fmla="*/ 209 h 366"/>
                <a:gd name="T30" fmla="*/ 139 w 379"/>
                <a:gd name="T31" fmla="*/ 209 h 366"/>
                <a:gd name="T32" fmla="*/ 27 w 379"/>
                <a:gd name="T33" fmla="*/ 301 h 366"/>
                <a:gd name="T34" fmla="*/ 27 w 379"/>
                <a:gd name="T35" fmla="*/ 301 h 366"/>
                <a:gd name="T36" fmla="*/ 64 w 379"/>
                <a:gd name="T37" fmla="*/ 351 h 366"/>
                <a:gd name="T38" fmla="*/ 64 w 379"/>
                <a:gd name="T39" fmla="*/ 351 h 366"/>
                <a:gd name="T40" fmla="*/ 194 w 379"/>
                <a:gd name="T41" fmla="*/ 249 h 366"/>
                <a:gd name="T42" fmla="*/ 194 w 379"/>
                <a:gd name="T43" fmla="*/ 249 h 366"/>
                <a:gd name="T44" fmla="*/ 333 w 379"/>
                <a:gd name="T45" fmla="*/ 313 h 366"/>
                <a:gd name="T46" fmla="*/ 333 w 379"/>
                <a:gd name="T47" fmla="*/ 313 h 366"/>
                <a:gd name="T48" fmla="*/ 353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3" y="272"/>
                  </a:moveTo>
                  <a:lnTo>
                    <a:pt x="353" y="272"/>
                  </a:lnTo>
                  <a:cubicBezTo>
                    <a:pt x="312" y="249"/>
                    <a:pt x="270" y="227"/>
                    <a:pt x="232" y="201"/>
                  </a:cubicBezTo>
                  <a:lnTo>
                    <a:pt x="232" y="201"/>
                  </a:lnTo>
                  <a:cubicBezTo>
                    <a:pt x="268" y="150"/>
                    <a:pt x="294" y="94"/>
                    <a:pt x="307" y="43"/>
                  </a:cubicBezTo>
                  <a:lnTo>
                    <a:pt x="307" y="43"/>
                  </a:lnTo>
                  <a:cubicBezTo>
                    <a:pt x="314" y="20"/>
                    <a:pt x="280" y="0"/>
                    <a:pt x="266" y="23"/>
                  </a:cubicBezTo>
                  <a:lnTo>
                    <a:pt x="266" y="23"/>
                  </a:lnTo>
                  <a:cubicBezTo>
                    <a:pt x="240" y="71"/>
                    <a:pt x="216" y="118"/>
                    <a:pt x="184" y="160"/>
                  </a:cubicBezTo>
                  <a:lnTo>
                    <a:pt x="184" y="160"/>
                  </a:lnTo>
                  <a:cubicBezTo>
                    <a:pt x="143" y="122"/>
                    <a:pt x="113" y="76"/>
                    <a:pt x="76" y="34"/>
                  </a:cubicBezTo>
                  <a:lnTo>
                    <a:pt x="76" y="34"/>
                  </a:lnTo>
                  <a:cubicBezTo>
                    <a:pt x="52" y="6"/>
                    <a:pt x="11" y="38"/>
                    <a:pt x="26" y="69"/>
                  </a:cubicBezTo>
                  <a:lnTo>
                    <a:pt x="26" y="69"/>
                  </a:lnTo>
                  <a:cubicBezTo>
                    <a:pt x="50" y="119"/>
                    <a:pt x="90" y="168"/>
                    <a:pt x="139" y="209"/>
                  </a:cubicBezTo>
                  <a:lnTo>
                    <a:pt x="139" y="209"/>
                  </a:lnTo>
                  <a:cubicBezTo>
                    <a:pt x="105" y="242"/>
                    <a:pt x="65" y="269"/>
                    <a:pt x="27" y="301"/>
                  </a:cubicBezTo>
                  <a:lnTo>
                    <a:pt x="27" y="301"/>
                  </a:lnTo>
                  <a:cubicBezTo>
                    <a:pt x="0" y="324"/>
                    <a:pt x="32" y="365"/>
                    <a:pt x="64" y="351"/>
                  </a:cubicBezTo>
                  <a:lnTo>
                    <a:pt x="64" y="351"/>
                  </a:lnTo>
                  <a:cubicBezTo>
                    <a:pt x="110" y="330"/>
                    <a:pt x="155" y="293"/>
                    <a:pt x="194" y="249"/>
                  </a:cubicBezTo>
                  <a:lnTo>
                    <a:pt x="194" y="249"/>
                  </a:lnTo>
                  <a:cubicBezTo>
                    <a:pt x="239" y="280"/>
                    <a:pt x="289" y="302"/>
                    <a:pt x="333" y="313"/>
                  </a:cubicBezTo>
                  <a:lnTo>
                    <a:pt x="333" y="313"/>
                  </a:lnTo>
                  <a:cubicBezTo>
                    <a:pt x="358" y="319"/>
                    <a:pt x="378" y="285"/>
                    <a:pt x="353" y="272"/>
                  </a:cubicBezTo>
                </a:path>
              </a:pathLst>
            </a:custGeom>
            <a:solidFill>
              <a:schemeClr val="accent3">
                <a:lumMod val="25000"/>
              </a:schemeClr>
            </a:solidFill>
            <a:ln>
              <a:noFill/>
            </a:ln>
            <a:effectLst/>
          </p:spPr>
          <p:txBody>
            <a:bodyPr wrap="none" anchor="ctr"/>
            <a:lstStyle/>
            <a:p>
              <a:pPr>
                <a:defRPr/>
              </a:pPr>
              <a:endParaRPr lang="es-ES_tradnl"/>
            </a:p>
          </p:txBody>
        </p:sp>
        <p:sp>
          <p:nvSpPr>
            <p:cNvPr id="32" name="Freeform 62">
              <a:extLst>
                <a:ext uri="{FF2B5EF4-FFF2-40B4-BE49-F238E27FC236}">
                  <a16:creationId xmlns:a16="http://schemas.microsoft.com/office/drawing/2014/main" id="{4C408593-113B-DF4A-974D-E49B47F72DF2}"/>
                </a:ext>
              </a:extLst>
            </p:cNvPr>
            <p:cNvSpPr>
              <a:spLocks noChangeArrowheads="1"/>
            </p:cNvSpPr>
            <p:nvPr/>
          </p:nvSpPr>
          <p:spPr bwMode="auto">
            <a:xfrm>
              <a:off x="5744186" y="59177"/>
              <a:ext cx="180952" cy="174602"/>
            </a:xfrm>
            <a:custGeom>
              <a:avLst/>
              <a:gdLst>
                <a:gd name="T0" fmla="*/ 355 w 380"/>
                <a:gd name="T1" fmla="*/ 272 h 366"/>
                <a:gd name="T2" fmla="*/ 355 w 380"/>
                <a:gd name="T3" fmla="*/ 272 h 366"/>
                <a:gd name="T4" fmla="*/ 233 w 380"/>
                <a:gd name="T5" fmla="*/ 201 h 366"/>
                <a:gd name="T6" fmla="*/ 233 w 380"/>
                <a:gd name="T7" fmla="*/ 201 h 366"/>
                <a:gd name="T8" fmla="*/ 308 w 380"/>
                <a:gd name="T9" fmla="*/ 43 h 366"/>
                <a:gd name="T10" fmla="*/ 308 w 380"/>
                <a:gd name="T11" fmla="*/ 43 h 366"/>
                <a:gd name="T12" fmla="*/ 267 w 380"/>
                <a:gd name="T13" fmla="*/ 23 h 366"/>
                <a:gd name="T14" fmla="*/ 267 w 380"/>
                <a:gd name="T15" fmla="*/ 23 h 366"/>
                <a:gd name="T16" fmla="*/ 184 w 380"/>
                <a:gd name="T17" fmla="*/ 160 h 366"/>
                <a:gd name="T18" fmla="*/ 184 w 380"/>
                <a:gd name="T19" fmla="*/ 160 h 366"/>
                <a:gd name="T20" fmla="*/ 77 w 380"/>
                <a:gd name="T21" fmla="*/ 34 h 366"/>
                <a:gd name="T22" fmla="*/ 77 w 380"/>
                <a:gd name="T23" fmla="*/ 34 h 366"/>
                <a:gd name="T24" fmla="*/ 27 w 380"/>
                <a:gd name="T25" fmla="*/ 69 h 366"/>
                <a:gd name="T26" fmla="*/ 27 w 380"/>
                <a:gd name="T27" fmla="*/ 69 h 366"/>
                <a:gd name="T28" fmla="*/ 140 w 380"/>
                <a:gd name="T29" fmla="*/ 209 h 366"/>
                <a:gd name="T30" fmla="*/ 140 w 380"/>
                <a:gd name="T31" fmla="*/ 209 h 366"/>
                <a:gd name="T32" fmla="*/ 28 w 380"/>
                <a:gd name="T33" fmla="*/ 301 h 366"/>
                <a:gd name="T34" fmla="*/ 28 w 380"/>
                <a:gd name="T35" fmla="*/ 301 h 366"/>
                <a:gd name="T36" fmla="*/ 64 w 380"/>
                <a:gd name="T37" fmla="*/ 351 h 366"/>
                <a:gd name="T38" fmla="*/ 64 w 380"/>
                <a:gd name="T39" fmla="*/ 351 h 366"/>
                <a:gd name="T40" fmla="*/ 195 w 380"/>
                <a:gd name="T41" fmla="*/ 249 h 366"/>
                <a:gd name="T42" fmla="*/ 195 w 380"/>
                <a:gd name="T43" fmla="*/ 249 h 366"/>
                <a:gd name="T44" fmla="*/ 336 w 380"/>
                <a:gd name="T45" fmla="*/ 313 h 366"/>
                <a:gd name="T46" fmla="*/ 336 w 380"/>
                <a:gd name="T47" fmla="*/ 313 h 366"/>
                <a:gd name="T48" fmla="*/ 355 w 380"/>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6">
                  <a:moveTo>
                    <a:pt x="355" y="272"/>
                  </a:moveTo>
                  <a:lnTo>
                    <a:pt x="355" y="272"/>
                  </a:lnTo>
                  <a:cubicBezTo>
                    <a:pt x="312" y="249"/>
                    <a:pt x="271" y="227"/>
                    <a:pt x="233" y="201"/>
                  </a:cubicBezTo>
                  <a:lnTo>
                    <a:pt x="233" y="201"/>
                  </a:lnTo>
                  <a:cubicBezTo>
                    <a:pt x="269" y="150"/>
                    <a:pt x="295" y="94"/>
                    <a:pt x="308" y="43"/>
                  </a:cubicBezTo>
                  <a:lnTo>
                    <a:pt x="308" y="43"/>
                  </a:lnTo>
                  <a:cubicBezTo>
                    <a:pt x="315" y="20"/>
                    <a:pt x="280" y="0"/>
                    <a:pt x="267" y="23"/>
                  </a:cubicBezTo>
                  <a:lnTo>
                    <a:pt x="267" y="23"/>
                  </a:lnTo>
                  <a:cubicBezTo>
                    <a:pt x="241" y="71"/>
                    <a:pt x="217" y="118"/>
                    <a:pt x="184" y="160"/>
                  </a:cubicBezTo>
                  <a:lnTo>
                    <a:pt x="184" y="160"/>
                  </a:lnTo>
                  <a:cubicBezTo>
                    <a:pt x="144" y="122"/>
                    <a:pt x="113" y="76"/>
                    <a:pt x="77" y="34"/>
                  </a:cubicBezTo>
                  <a:lnTo>
                    <a:pt x="77" y="34"/>
                  </a:lnTo>
                  <a:cubicBezTo>
                    <a:pt x="53" y="6"/>
                    <a:pt x="14" y="38"/>
                    <a:pt x="27" y="69"/>
                  </a:cubicBezTo>
                  <a:lnTo>
                    <a:pt x="27" y="69"/>
                  </a:lnTo>
                  <a:cubicBezTo>
                    <a:pt x="50" y="119"/>
                    <a:pt x="91" y="168"/>
                    <a:pt x="140" y="209"/>
                  </a:cubicBezTo>
                  <a:lnTo>
                    <a:pt x="140" y="209"/>
                  </a:lnTo>
                  <a:cubicBezTo>
                    <a:pt x="106" y="242"/>
                    <a:pt x="66" y="269"/>
                    <a:pt x="28" y="301"/>
                  </a:cubicBezTo>
                  <a:lnTo>
                    <a:pt x="28" y="301"/>
                  </a:lnTo>
                  <a:cubicBezTo>
                    <a:pt x="0" y="324"/>
                    <a:pt x="33" y="365"/>
                    <a:pt x="64" y="351"/>
                  </a:cubicBezTo>
                  <a:lnTo>
                    <a:pt x="64" y="351"/>
                  </a:lnTo>
                  <a:cubicBezTo>
                    <a:pt x="110" y="330"/>
                    <a:pt x="156" y="293"/>
                    <a:pt x="195" y="249"/>
                  </a:cubicBezTo>
                  <a:lnTo>
                    <a:pt x="195" y="249"/>
                  </a:lnTo>
                  <a:cubicBezTo>
                    <a:pt x="240" y="280"/>
                    <a:pt x="290" y="302"/>
                    <a:pt x="336" y="313"/>
                  </a:cubicBezTo>
                  <a:lnTo>
                    <a:pt x="336" y="313"/>
                  </a:lnTo>
                  <a:cubicBezTo>
                    <a:pt x="359" y="319"/>
                    <a:pt x="379" y="285"/>
                    <a:pt x="355" y="272"/>
                  </a:cubicBezTo>
                </a:path>
              </a:pathLst>
            </a:custGeom>
            <a:solidFill>
              <a:schemeClr val="accent3">
                <a:lumMod val="50000"/>
              </a:schemeClr>
            </a:solidFill>
            <a:ln>
              <a:noFill/>
            </a:ln>
            <a:effectLst/>
          </p:spPr>
          <p:txBody>
            <a:bodyPr wrap="none" anchor="ctr"/>
            <a:lstStyle/>
            <a:p>
              <a:pPr>
                <a:defRPr/>
              </a:pPr>
              <a:endParaRPr lang="es-ES_tradnl"/>
            </a:p>
          </p:txBody>
        </p:sp>
        <p:sp>
          <p:nvSpPr>
            <p:cNvPr id="33" name="Freeform 63">
              <a:extLst>
                <a:ext uri="{FF2B5EF4-FFF2-40B4-BE49-F238E27FC236}">
                  <a16:creationId xmlns:a16="http://schemas.microsoft.com/office/drawing/2014/main" id="{F12873C7-2A22-C04B-96DF-25FCC38F460A}"/>
                </a:ext>
              </a:extLst>
            </p:cNvPr>
            <p:cNvSpPr>
              <a:spLocks noChangeArrowheads="1"/>
            </p:cNvSpPr>
            <p:nvPr/>
          </p:nvSpPr>
          <p:spPr bwMode="auto">
            <a:xfrm>
              <a:off x="5366410" y="59177"/>
              <a:ext cx="180952" cy="174602"/>
            </a:xfrm>
            <a:custGeom>
              <a:avLst/>
              <a:gdLst>
                <a:gd name="T0" fmla="*/ 353 w 379"/>
                <a:gd name="T1" fmla="*/ 272 h 366"/>
                <a:gd name="T2" fmla="*/ 353 w 379"/>
                <a:gd name="T3" fmla="*/ 272 h 366"/>
                <a:gd name="T4" fmla="*/ 232 w 379"/>
                <a:gd name="T5" fmla="*/ 201 h 366"/>
                <a:gd name="T6" fmla="*/ 232 w 379"/>
                <a:gd name="T7" fmla="*/ 201 h 366"/>
                <a:gd name="T8" fmla="*/ 307 w 379"/>
                <a:gd name="T9" fmla="*/ 43 h 366"/>
                <a:gd name="T10" fmla="*/ 307 w 379"/>
                <a:gd name="T11" fmla="*/ 43 h 366"/>
                <a:gd name="T12" fmla="*/ 267 w 379"/>
                <a:gd name="T13" fmla="*/ 23 h 366"/>
                <a:gd name="T14" fmla="*/ 267 w 379"/>
                <a:gd name="T15" fmla="*/ 23 h 366"/>
                <a:gd name="T16" fmla="*/ 184 w 379"/>
                <a:gd name="T17" fmla="*/ 160 h 366"/>
                <a:gd name="T18" fmla="*/ 184 w 379"/>
                <a:gd name="T19" fmla="*/ 160 h 366"/>
                <a:gd name="T20" fmla="*/ 76 w 379"/>
                <a:gd name="T21" fmla="*/ 34 h 366"/>
                <a:gd name="T22" fmla="*/ 76 w 379"/>
                <a:gd name="T23" fmla="*/ 34 h 366"/>
                <a:gd name="T24" fmla="*/ 26 w 379"/>
                <a:gd name="T25" fmla="*/ 69 h 366"/>
                <a:gd name="T26" fmla="*/ 26 w 379"/>
                <a:gd name="T27" fmla="*/ 69 h 366"/>
                <a:gd name="T28" fmla="*/ 139 w 379"/>
                <a:gd name="T29" fmla="*/ 209 h 366"/>
                <a:gd name="T30" fmla="*/ 139 w 379"/>
                <a:gd name="T31" fmla="*/ 209 h 366"/>
                <a:gd name="T32" fmla="*/ 27 w 379"/>
                <a:gd name="T33" fmla="*/ 301 h 366"/>
                <a:gd name="T34" fmla="*/ 27 w 379"/>
                <a:gd name="T35" fmla="*/ 301 h 366"/>
                <a:gd name="T36" fmla="*/ 63 w 379"/>
                <a:gd name="T37" fmla="*/ 351 h 366"/>
                <a:gd name="T38" fmla="*/ 63 w 379"/>
                <a:gd name="T39" fmla="*/ 351 h 366"/>
                <a:gd name="T40" fmla="*/ 193 w 379"/>
                <a:gd name="T41" fmla="*/ 249 h 366"/>
                <a:gd name="T42" fmla="*/ 193 w 379"/>
                <a:gd name="T43" fmla="*/ 249 h 366"/>
                <a:gd name="T44" fmla="*/ 335 w 379"/>
                <a:gd name="T45" fmla="*/ 313 h 366"/>
                <a:gd name="T46" fmla="*/ 335 w 379"/>
                <a:gd name="T47" fmla="*/ 313 h 366"/>
                <a:gd name="T48" fmla="*/ 353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3" y="272"/>
                  </a:moveTo>
                  <a:lnTo>
                    <a:pt x="353" y="272"/>
                  </a:lnTo>
                  <a:cubicBezTo>
                    <a:pt x="311" y="249"/>
                    <a:pt x="270" y="227"/>
                    <a:pt x="232" y="201"/>
                  </a:cubicBezTo>
                  <a:lnTo>
                    <a:pt x="232" y="201"/>
                  </a:lnTo>
                  <a:cubicBezTo>
                    <a:pt x="268" y="150"/>
                    <a:pt x="294" y="94"/>
                    <a:pt x="307" y="43"/>
                  </a:cubicBezTo>
                  <a:lnTo>
                    <a:pt x="307" y="43"/>
                  </a:lnTo>
                  <a:cubicBezTo>
                    <a:pt x="313" y="20"/>
                    <a:pt x="280" y="0"/>
                    <a:pt x="267" y="23"/>
                  </a:cubicBezTo>
                  <a:lnTo>
                    <a:pt x="267" y="23"/>
                  </a:lnTo>
                  <a:cubicBezTo>
                    <a:pt x="240" y="71"/>
                    <a:pt x="215" y="118"/>
                    <a:pt x="184" y="160"/>
                  </a:cubicBezTo>
                  <a:lnTo>
                    <a:pt x="184" y="160"/>
                  </a:lnTo>
                  <a:cubicBezTo>
                    <a:pt x="142" y="122"/>
                    <a:pt x="113" y="76"/>
                    <a:pt x="76" y="34"/>
                  </a:cubicBezTo>
                  <a:lnTo>
                    <a:pt x="76" y="34"/>
                  </a:lnTo>
                  <a:cubicBezTo>
                    <a:pt x="52" y="6"/>
                    <a:pt x="12" y="38"/>
                    <a:pt x="26" y="69"/>
                  </a:cubicBezTo>
                  <a:lnTo>
                    <a:pt x="26" y="69"/>
                  </a:lnTo>
                  <a:cubicBezTo>
                    <a:pt x="48" y="119"/>
                    <a:pt x="90" y="168"/>
                    <a:pt x="139" y="209"/>
                  </a:cubicBezTo>
                  <a:lnTo>
                    <a:pt x="139" y="209"/>
                  </a:lnTo>
                  <a:cubicBezTo>
                    <a:pt x="104" y="242"/>
                    <a:pt x="64" y="269"/>
                    <a:pt x="27" y="301"/>
                  </a:cubicBezTo>
                  <a:lnTo>
                    <a:pt x="27" y="301"/>
                  </a:lnTo>
                  <a:cubicBezTo>
                    <a:pt x="0" y="324"/>
                    <a:pt x="33" y="365"/>
                    <a:pt x="63" y="351"/>
                  </a:cubicBezTo>
                  <a:lnTo>
                    <a:pt x="63" y="351"/>
                  </a:lnTo>
                  <a:cubicBezTo>
                    <a:pt x="110" y="330"/>
                    <a:pt x="155" y="293"/>
                    <a:pt x="193" y="249"/>
                  </a:cubicBezTo>
                  <a:lnTo>
                    <a:pt x="193" y="249"/>
                  </a:lnTo>
                  <a:cubicBezTo>
                    <a:pt x="239" y="280"/>
                    <a:pt x="289" y="302"/>
                    <a:pt x="335" y="313"/>
                  </a:cubicBezTo>
                  <a:lnTo>
                    <a:pt x="335" y="313"/>
                  </a:lnTo>
                  <a:cubicBezTo>
                    <a:pt x="359" y="319"/>
                    <a:pt x="378"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34" name="Freeform 64">
              <a:extLst>
                <a:ext uri="{FF2B5EF4-FFF2-40B4-BE49-F238E27FC236}">
                  <a16:creationId xmlns:a16="http://schemas.microsoft.com/office/drawing/2014/main" id="{6D3212C4-FCE1-A44C-9F7B-E0CF978E75DC}"/>
                </a:ext>
              </a:extLst>
            </p:cNvPr>
            <p:cNvSpPr>
              <a:spLocks noChangeArrowheads="1"/>
            </p:cNvSpPr>
            <p:nvPr/>
          </p:nvSpPr>
          <p:spPr bwMode="auto">
            <a:xfrm>
              <a:off x="5933074" y="59177"/>
              <a:ext cx="180952" cy="174602"/>
            </a:xfrm>
            <a:custGeom>
              <a:avLst/>
              <a:gdLst>
                <a:gd name="T0" fmla="*/ 353 w 378"/>
                <a:gd name="T1" fmla="*/ 272 h 366"/>
                <a:gd name="T2" fmla="*/ 353 w 378"/>
                <a:gd name="T3" fmla="*/ 272 h 366"/>
                <a:gd name="T4" fmla="*/ 231 w 378"/>
                <a:gd name="T5" fmla="*/ 201 h 366"/>
                <a:gd name="T6" fmla="*/ 231 w 378"/>
                <a:gd name="T7" fmla="*/ 201 h 366"/>
                <a:gd name="T8" fmla="*/ 306 w 378"/>
                <a:gd name="T9" fmla="*/ 43 h 366"/>
                <a:gd name="T10" fmla="*/ 306 w 378"/>
                <a:gd name="T11" fmla="*/ 43 h 366"/>
                <a:gd name="T12" fmla="*/ 265 w 378"/>
                <a:gd name="T13" fmla="*/ 23 h 366"/>
                <a:gd name="T14" fmla="*/ 265 w 378"/>
                <a:gd name="T15" fmla="*/ 23 h 366"/>
                <a:gd name="T16" fmla="*/ 182 w 378"/>
                <a:gd name="T17" fmla="*/ 160 h 366"/>
                <a:gd name="T18" fmla="*/ 182 w 378"/>
                <a:gd name="T19" fmla="*/ 160 h 366"/>
                <a:gd name="T20" fmla="*/ 75 w 378"/>
                <a:gd name="T21" fmla="*/ 34 h 366"/>
                <a:gd name="T22" fmla="*/ 75 w 378"/>
                <a:gd name="T23" fmla="*/ 34 h 366"/>
                <a:gd name="T24" fmla="*/ 25 w 378"/>
                <a:gd name="T25" fmla="*/ 69 h 366"/>
                <a:gd name="T26" fmla="*/ 25 w 378"/>
                <a:gd name="T27" fmla="*/ 69 h 366"/>
                <a:gd name="T28" fmla="*/ 138 w 378"/>
                <a:gd name="T29" fmla="*/ 209 h 366"/>
                <a:gd name="T30" fmla="*/ 138 w 378"/>
                <a:gd name="T31" fmla="*/ 209 h 366"/>
                <a:gd name="T32" fmla="*/ 26 w 378"/>
                <a:gd name="T33" fmla="*/ 301 h 366"/>
                <a:gd name="T34" fmla="*/ 26 w 378"/>
                <a:gd name="T35" fmla="*/ 301 h 366"/>
                <a:gd name="T36" fmla="*/ 61 w 378"/>
                <a:gd name="T37" fmla="*/ 351 h 366"/>
                <a:gd name="T38" fmla="*/ 61 w 378"/>
                <a:gd name="T39" fmla="*/ 351 h 366"/>
                <a:gd name="T40" fmla="*/ 191 w 378"/>
                <a:gd name="T41" fmla="*/ 249 h 366"/>
                <a:gd name="T42" fmla="*/ 191 w 378"/>
                <a:gd name="T43" fmla="*/ 249 h 366"/>
                <a:gd name="T44" fmla="*/ 333 w 378"/>
                <a:gd name="T45" fmla="*/ 313 h 366"/>
                <a:gd name="T46" fmla="*/ 333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49"/>
                    <a:pt x="269" y="227"/>
                    <a:pt x="231" y="201"/>
                  </a:cubicBezTo>
                  <a:lnTo>
                    <a:pt x="231" y="201"/>
                  </a:lnTo>
                  <a:cubicBezTo>
                    <a:pt x="266" y="150"/>
                    <a:pt x="293" y="94"/>
                    <a:pt x="306" y="43"/>
                  </a:cubicBezTo>
                  <a:lnTo>
                    <a:pt x="306" y="43"/>
                  </a:lnTo>
                  <a:cubicBezTo>
                    <a:pt x="311" y="20"/>
                    <a:pt x="278" y="0"/>
                    <a:pt x="265" y="23"/>
                  </a:cubicBezTo>
                  <a:lnTo>
                    <a:pt x="265" y="23"/>
                  </a:lnTo>
                  <a:cubicBezTo>
                    <a:pt x="239" y="71"/>
                    <a:pt x="214" y="118"/>
                    <a:pt x="182" y="160"/>
                  </a:cubicBezTo>
                  <a:lnTo>
                    <a:pt x="182" y="160"/>
                  </a:lnTo>
                  <a:cubicBezTo>
                    <a:pt x="142" y="122"/>
                    <a:pt x="111" y="76"/>
                    <a:pt x="75" y="34"/>
                  </a:cubicBezTo>
                  <a:lnTo>
                    <a:pt x="75" y="34"/>
                  </a:lnTo>
                  <a:cubicBezTo>
                    <a:pt x="52" y="6"/>
                    <a:pt x="11" y="38"/>
                    <a:pt x="25" y="69"/>
                  </a:cubicBezTo>
                  <a:lnTo>
                    <a:pt x="25" y="69"/>
                  </a:lnTo>
                  <a:cubicBezTo>
                    <a:pt x="48" y="119"/>
                    <a:pt x="89" y="168"/>
                    <a:pt x="138" y="209"/>
                  </a:cubicBezTo>
                  <a:lnTo>
                    <a:pt x="138" y="209"/>
                  </a:lnTo>
                  <a:cubicBezTo>
                    <a:pt x="102" y="242"/>
                    <a:pt x="63" y="269"/>
                    <a:pt x="26" y="301"/>
                  </a:cubicBezTo>
                  <a:lnTo>
                    <a:pt x="26" y="301"/>
                  </a:lnTo>
                  <a:cubicBezTo>
                    <a:pt x="0" y="324"/>
                    <a:pt x="31" y="365"/>
                    <a:pt x="61" y="351"/>
                  </a:cubicBezTo>
                  <a:lnTo>
                    <a:pt x="61" y="351"/>
                  </a:lnTo>
                  <a:cubicBezTo>
                    <a:pt x="109" y="330"/>
                    <a:pt x="153" y="293"/>
                    <a:pt x="191" y="249"/>
                  </a:cubicBezTo>
                  <a:lnTo>
                    <a:pt x="191" y="249"/>
                  </a:lnTo>
                  <a:cubicBezTo>
                    <a:pt x="239" y="280"/>
                    <a:pt x="287" y="302"/>
                    <a:pt x="333" y="313"/>
                  </a:cubicBezTo>
                  <a:lnTo>
                    <a:pt x="333" y="313"/>
                  </a:lnTo>
                  <a:cubicBezTo>
                    <a:pt x="357" y="319"/>
                    <a:pt x="377"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35" name="Freeform 65">
              <a:extLst>
                <a:ext uri="{FF2B5EF4-FFF2-40B4-BE49-F238E27FC236}">
                  <a16:creationId xmlns:a16="http://schemas.microsoft.com/office/drawing/2014/main" id="{F320584B-40CA-6C43-BF95-4CA3C6951436}"/>
                </a:ext>
              </a:extLst>
            </p:cNvPr>
            <p:cNvSpPr>
              <a:spLocks noChangeArrowheads="1"/>
            </p:cNvSpPr>
            <p:nvPr/>
          </p:nvSpPr>
          <p:spPr bwMode="auto">
            <a:xfrm>
              <a:off x="6312436" y="59177"/>
              <a:ext cx="180952" cy="174602"/>
            </a:xfrm>
            <a:custGeom>
              <a:avLst/>
              <a:gdLst>
                <a:gd name="T0" fmla="*/ 352 w 378"/>
                <a:gd name="T1" fmla="*/ 272 h 366"/>
                <a:gd name="T2" fmla="*/ 352 w 378"/>
                <a:gd name="T3" fmla="*/ 272 h 366"/>
                <a:gd name="T4" fmla="*/ 231 w 378"/>
                <a:gd name="T5" fmla="*/ 201 h 366"/>
                <a:gd name="T6" fmla="*/ 231 w 378"/>
                <a:gd name="T7" fmla="*/ 201 h 366"/>
                <a:gd name="T8" fmla="*/ 306 w 378"/>
                <a:gd name="T9" fmla="*/ 43 h 366"/>
                <a:gd name="T10" fmla="*/ 306 w 378"/>
                <a:gd name="T11" fmla="*/ 43 h 366"/>
                <a:gd name="T12" fmla="*/ 265 w 378"/>
                <a:gd name="T13" fmla="*/ 23 h 366"/>
                <a:gd name="T14" fmla="*/ 265 w 378"/>
                <a:gd name="T15" fmla="*/ 23 h 366"/>
                <a:gd name="T16" fmla="*/ 182 w 378"/>
                <a:gd name="T17" fmla="*/ 160 h 366"/>
                <a:gd name="T18" fmla="*/ 182 w 378"/>
                <a:gd name="T19" fmla="*/ 160 h 366"/>
                <a:gd name="T20" fmla="*/ 76 w 378"/>
                <a:gd name="T21" fmla="*/ 34 h 366"/>
                <a:gd name="T22" fmla="*/ 76 w 378"/>
                <a:gd name="T23" fmla="*/ 34 h 366"/>
                <a:gd name="T24" fmla="*/ 26 w 378"/>
                <a:gd name="T25" fmla="*/ 69 h 366"/>
                <a:gd name="T26" fmla="*/ 26 w 378"/>
                <a:gd name="T27" fmla="*/ 69 h 366"/>
                <a:gd name="T28" fmla="*/ 138 w 378"/>
                <a:gd name="T29" fmla="*/ 209 h 366"/>
                <a:gd name="T30" fmla="*/ 138 w 378"/>
                <a:gd name="T31" fmla="*/ 209 h 366"/>
                <a:gd name="T32" fmla="*/ 27 w 378"/>
                <a:gd name="T33" fmla="*/ 301 h 366"/>
                <a:gd name="T34" fmla="*/ 27 w 378"/>
                <a:gd name="T35" fmla="*/ 301 h 366"/>
                <a:gd name="T36" fmla="*/ 63 w 378"/>
                <a:gd name="T37" fmla="*/ 351 h 366"/>
                <a:gd name="T38" fmla="*/ 63 w 378"/>
                <a:gd name="T39" fmla="*/ 351 h 366"/>
                <a:gd name="T40" fmla="*/ 193 w 378"/>
                <a:gd name="T41" fmla="*/ 249 h 366"/>
                <a:gd name="T42" fmla="*/ 193 w 378"/>
                <a:gd name="T43" fmla="*/ 249 h 366"/>
                <a:gd name="T44" fmla="*/ 333 w 378"/>
                <a:gd name="T45" fmla="*/ 313 h 366"/>
                <a:gd name="T46" fmla="*/ 333 w 378"/>
                <a:gd name="T47" fmla="*/ 313 h 366"/>
                <a:gd name="T48" fmla="*/ 352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2" y="272"/>
                  </a:moveTo>
                  <a:lnTo>
                    <a:pt x="352" y="272"/>
                  </a:lnTo>
                  <a:cubicBezTo>
                    <a:pt x="311" y="249"/>
                    <a:pt x="269" y="227"/>
                    <a:pt x="231" y="201"/>
                  </a:cubicBezTo>
                  <a:lnTo>
                    <a:pt x="231" y="201"/>
                  </a:lnTo>
                  <a:cubicBezTo>
                    <a:pt x="268" y="150"/>
                    <a:pt x="293" y="94"/>
                    <a:pt x="306" y="43"/>
                  </a:cubicBezTo>
                  <a:lnTo>
                    <a:pt x="306" y="43"/>
                  </a:lnTo>
                  <a:cubicBezTo>
                    <a:pt x="312" y="20"/>
                    <a:pt x="278" y="0"/>
                    <a:pt x="265" y="23"/>
                  </a:cubicBezTo>
                  <a:lnTo>
                    <a:pt x="265" y="23"/>
                  </a:lnTo>
                  <a:cubicBezTo>
                    <a:pt x="239" y="71"/>
                    <a:pt x="215" y="118"/>
                    <a:pt x="182" y="160"/>
                  </a:cubicBezTo>
                  <a:lnTo>
                    <a:pt x="182" y="160"/>
                  </a:lnTo>
                  <a:cubicBezTo>
                    <a:pt x="141" y="122"/>
                    <a:pt x="111" y="76"/>
                    <a:pt x="76" y="34"/>
                  </a:cubicBezTo>
                  <a:lnTo>
                    <a:pt x="76" y="34"/>
                  </a:lnTo>
                  <a:cubicBezTo>
                    <a:pt x="52" y="6"/>
                    <a:pt x="10" y="38"/>
                    <a:pt x="26" y="69"/>
                  </a:cubicBezTo>
                  <a:lnTo>
                    <a:pt x="26" y="69"/>
                  </a:lnTo>
                  <a:cubicBezTo>
                    <a:pt x="48" y="119"/>
                    <a:pt x="89" y="168"/>
                    <a:pt x="138" y="209"/>
                  </a:cubicBezTo>
                  <a:lnTo>
                    <a:pt x="138" y="209"/>
                  </a:lnTo>
                  <a:cubicBezTo>
                    <a:pt x="103" y="242"/>
                    <a:pt x="64" y="269"/>
                    <a:pt x="27" y="301"/>
                  </a:cubicBezTo>
                  <a:lnTo>
                    <a:pt x="27" y="301"/>
                  </a:lnTo>
                  <a:cubicBezTo>
                    <a:pt x="0" y="324"/>
                    <a:pt x="31" y="365"/>
                    <a:pt x="63" y="351"/>
                  </a:cubicBezTo>
                  <a:lnTo>
                    <a:pt x="63" y="351"/>
                  </a:lnTo>
                  <a:cubicBezTo>
                    <a:pt x="109" y="330"/>
                    <a:pt x="153" y="293"/>
                    <a:pt x="193" y="249"/>
                  </a:cubicBezTo>
                  <a:lnTo>
                    <a:pt x="193" y="249"/>
                  </a:lnTo>
                  <a:cubicBezTo>
                    <a:pt x="239" y="280"/>
                    <a:pt x="287" y="302"/>
                    <a:pt x="333" y="313"/>
                  </a:cubicBezTo>
                  <a:lnTo>
                    <a:pt x="333" y="313"/>
                  </a:lnTo>
                  <a:cubicBezTo>
                    <a:pt x="357" y="319"/>
                    <a:pt x="377" y="285"/>
                    <a:pt x="352" y="272"/>
                  </a:cubicBezTo>
                </a:path>
              </a:pathLst>
            </a:custGeom>
            <a:solidFill>
              <a:schemeClr val="accent3">
                <a:lumMod val="50000"/>
              </a:schemeClr>
            </a:solidFill>
            <a:ln>
              <a:noFill/>
            </a:ln>
            <a:effectLst/>
          </p:spPr>
          <p:txBody>
            <a:bodyPr wrap="none" anchor="ctr"/>
            <a:lstStyle/>
            <a:p>
              <a:pPr>
                <a:defRPr/>
              </a:pPr>
              <a:endParaRPr lang="es-ES_tradnl"/>
            </a:p>
          </p:txBody>
        </p:sp>
        <p:sp>
          <p:nvSpPr>
            <p:cNvPr id="36" name="Freeform 66">
              <a:extLst>
                <a:ext uri="{FF2B5EF4-FFF2-40B4-BE49-F238E27FC236}">
                  <a16:creationId xmlns:a16="http://schemas.microsoft.com/office/drawing/2014/main" id="{3759FB39-F3CF-744F-8E83-E1AB30ED1EB2}"/>
                </a:ext>
              </a:extLst>
            </p:cNvPr>
            <p:cNvSpPr>
              <a:spLocks noChangeArrowheads="1"/>
            </p:cNvSpPr>
            <p:nvPr/>
          </p:nvSpPr>
          <p:spPr bwMode="auto">
            <a:xfrm>
              <a:off x="6501325" y="59177"/>
              <a:ext cx="180952" cy="174602"/>
            </a:xfrm>
            <a:custGeom>
              <a:avLst/>
              <a:gdLst>
                <a:gd name="T0" fmla="*/ 354 w 380"/>
                <a:gd name="T1" fmla="*/ 272 h 366"/>
                <a:gd name="T2" fmla="*/ 354 w 380"/>
                <a:gd name="T3" fmla="*/ 272 h 366"/>
                <a:gd name="T4" fmla="*/ 233 w 380"/>
                <a:gd name="T5" fmla="*/ 201 h 366"/>
                <a:gd name="T6" fmla="*/ 233 w 380"/>
                <a:gd name="T7" fmla="*/ 201 h 366"/>
                <a:gd name="T8" fmla="*/ 308 w 380"/>
                <a:gd name="T9" fmla="*/ 43 h 366"/>
                <a:gd name="T10" fmla="*/ 308 w 380"/>
                <a:gd name="T11" fmla="*/ 43 h 366"/>
                <a:gd name="T12" fmla="*/ 267 w 380"/>
                <a:gd name="T13" fmla="*/ 23 h 366"/>
                <a:gd name="T14" fmla="*/ 267 w 380"/>
                <a:gd name="T15" fmla="*/ 23 h 366"/>
                <a:gd name="T16" fmla="*/ 184 w 380"/>
                <a:gd name="T17" fmla="*/ 160 h 366"/>
                <a:gd name="T18" fmla="*/ 184 w 380"/>
                <a:gd name="T19" fmla="*/ 160 h 366"/>
                <a:gd name="T20" fmla="*/ 78 w 380"/>
                <a:gd name="T21" fmla="*/ 34 h 366"/>
                <a:gd name="T22" fmla="*/ 78 w 380"/>
                <a:gd name="T23" fmla="*/ 34 h 366"/>
                <a:gd name="T24" fmla="*/ 26 w 380"/>
                <a:gd name="T25" fmla="*/ 69 h 366"/>
                <a:gd name="T26" fmla="*/ 26 w 380"/>
                <a:gd name="T27" fmla="*/ 69 h 366"/>
                <a:gd name="T28" fmla="*/ 141 w 380"/>
                <a:gd name="T29" fmla="*/ 209 h 366"/>
                <a:gd name="T30" fmla="*/ 141 w 380"/>
                <a:gd name="T31" fmla="*/ 209 h 366"/>
                <a:gd name="T32" fmla="*/ 29 w 380"/>
                <a:gd name="T33" fmla="*/ 301 h 366"/>
                <a:gd name="T34" fmla="*/ 29 w 380"/>
                <a:gd name="T35" fmla="*/ 301 h 366"/>
                <a:gd name="T36" fmla="*/ 64 w 380"/>
                <a:gd name="T37" fmla="*/ 351 h 366"/>
                <a:gd name="T38" fmla="*/ 64 w 380"/>
                <a:gd name="T39" fmla="*/ 351 h 366"/>
                <a:gd name="T40" fmla="*/ 195 w 380"/>
                <a:gd name="T41" fmla="*/ 249 h 366"/>
                <a:gd name="T42" fmla="*/ 195 w 380"/>
                <a:gd name="T43" fmla="*/ 249 h 366"/>
                <a:gd name="T44" fmla="*/ 335 w 380"/>
                <a:gd name="T45" fmla="*/ 313 h 366"/>
                <a:gd name="T46" fmla="*/ 335 w 380"/>
                <a:gd name="T47" fmla="*/ 313 h 366"/>
                <a:gd name="T48" fmla="*/ 354 w 380"/>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6">
                  <a:moveTo>
                    <a:pt x="354" y="272"/>
                  </a:moveTo>
                  <a:lnTo>
                    <a:pt x="354" y="272"/>
                  </a:lnTo>
                  <a:cubicBezTo>
                    <a:pt x="313" y="249"/>
                    <a:pt x="272" y="227"/>
                    <a:pt x="233" y="201"/>
                  </a:cubicBezTo>
                  <a:lnTo>
                    <a:pt x="233" y="201"/>
                  </a:lnTo>
                  <a:cubicBezTo>
                    <a:pt x="268" y="150"/>
                    <a:pt x="296" y="94"/>
                    <a:pt x="308" y="43"/>
                  </a:cubicBezTo>
                  <a:lnTo>
                    <a:pt x="308" y="43"/>
                  </a:lnTo>
                  <a:cubicBezTo>
                    <a:pt x="314" y="20"/>
                    <a:pt x="281" y="0"/>
                    <a:pt x="267" y="23"/>
                  </a:cubicBezTo>
                  <a:lnTo>
                    <a:pt x="267" y="23"/>
                  </a:lnTo>
                  <a:cubicBezTo>
                    <a:pt x="241" y="71"/>
                    <a:pt x="217" y="118"/>
                    <a:pt x="184" y="160"/>
                  </a:cubicBezTo>
                  <a:lnTo>
                    <a:pt x="184" y="160"/>
                  </a:lnTo>
                  <a:cubicBezTo>
                    <a:pt x="143" y="122"/>
                    <a:pt x="113" y="76"/>
                    <a:pt x="78" y="34"/>
                  </a:cubicBezTo>
                  <a:lnTo>
                    <a:pt x="78" y="34"/>
                  </a:lnTo>
                  <a:cubicBezTo>
                    <a:pt x="53" y="6"/>
                    <a:pt x="13" y="38"/>
                    <a:pt x="26" y="69"/>
                  </a:cubicBezTo>
                  <a:lnTo>
                    <a:pt x="26" y="69"/>
                  </a:lnTo>
                  <a:cubicBezTo>
                    <a:pt x="50" y="119"/>
                    <a:pt x="91" y="168"/>
                    <a:pt x="141" y="209"/>
                  </a:cubicBezTo>
                  <a:lnTo>
                    <a:pt x="141" y="209"/>
                  </a:lnTo>
                  <a:cubicBezTo>
                    <a:pt x="105" y="242"/>
                    <a:pt x="66" y="269"/>
                    <a:pt x="29" y="301"/>
                  </a:cubicBezTo>
                  <a:lnTo>
                    <a:pt x="29" y="301"/>
                  </a:lnTo>
                  <a:cubicBezTo>
                    <a:pt x="0" y="324"/>
                    <a:pt x="33" y="365"/>
                    <a:pt x="64" y="351"/>
                  </a:cubicBezTo>
                  <a:lnTo>
                    <a:pt x="64" y="351"/>
                  </a:lnTo>
                  <a:cubicBezTo>
                    <a:pt x="110" y="330"/>
                    <a:pt x="155" y="293"/>
                    <a:pt x="195" y="249"/>
                  </a:cubicBezTo>
                  <a:lnTo>
                    <a:pt x="195" y="249"/>
                  </a:lnTo>
                  <a:cubicBezTo>
                    <a:pt x="239" y="280"/>
                    <a:pt x="289" y="302"/>
                    <a:pt x="335" y="313"/>
                  </a:cubicBezTo>
                  <a:lnTo>
                    <a:pt x="335" y="313"/>
                  </a:lnTo>
                  <a:cubicBezTo>
                    <a:pt x="359" y="319"/>
                    <a:pt x="379" y="285"/>
                    <a:pt x="354" y="272"/>
                  </a:cubicBezTo>
                </a:path>
              </a:pathLst>
            </a:custGeom>
            <a:solidFill>
              <a:schemeClr val="accent3">
                <a:lumMod val="75000"/>
              </a:schemeClr>
            </a:solidFill>
            <a:ln>
              <a:noFill/>
            </a:ln>
            <a:effectLst/>
          </p:spPr>
          <p:txBody>
            <a:bodyPr wrap="none" anchor="ctr"/>
            <a:lstStyle/>
            <a:p>
              <a:pPr>
                <a:defRPr/>
              </a:pPr>
              <a:endParaRPr lang="es-ES_tradnl"/>
            </a:p>
          </p:txBody>
        </p:sp>
        <p:sp>
          <p:nvSpPr>
            <p:cNvPr id="37" name="Freeform 67">
              <a:extLst>
                <a:ext uri="{FF2B5EF4-FFF2-40B4-BE49-F238E27FC236}">
                  <a16:creationId xmlns:a16="http://schemas.microsoft.com/office/drawing/2014/main" id="{17785876-ED04-714B-9EC0-630EE6EFC2CD}"/>
                </a:ext>
              </a:extLst>
            </p:cNvPr>
            <p:cNvSpPr>
              <a:spLocks noChangeArrowheads="1"/>
            </p:cNvSpPr>
            <p:nvPr/>
          </p:nvSpPr>
          <p:spPr bwMode="auto">
            <a:xfrm>
              <a:off x="6123550" y="59177"/>
              <a:ext cx="180952" cy="174602"/>
            </a:xfrm>
            <a:custGeom>
              <a:avLst/>
              <a:gdLst>
                <a:gd name="T0" fmla="*/ 353 w 378"/>
                <a:gd name="T1" fmla="*/ 272 h 366"/>
                <a:gd name="T2" fmla="*/ 353 w 378"/>
                <a:gd name="T3" fmla="*/ 272 h 366"/>
                <a:gd name="T4" fmla="*/ 231 w 378"/>
                <a:gd name="T5" fmla="*/ 201 h 366"/>
                <a:gd name="T6" fmla="*/ 231 w 378"/>
                <a:gd name="T7" fmla="*/ 201 h 366"/>
                <a:gd name="T8" fmla="*/ 307 w 378"/>
                <a:gd name="T9" fmla="*/ 43 h 366"/>
                <a:gd name="T10" fmla="*/ 307 w 378"/>
                <a:gd name="T11" fmla="*/ 43 h 366"/>
                <a:gd name="T12" fmla="*/ 265 w 378"/>
                <a:gd name="T13" fmla="*/ 23 h 366"/>
                <a:gd name="T14" fmla="*/ 265 w 378"/>
                <a:gd name="T15" fmla="*/ 23 h 366"/>
                <a:gd name="T16" fmla="*/ 182 w 378"/>
                <a:gd name="T17" fmla="*/ 160 h 366"/>
                <a:gd name="T18" fmla="*/ 182 w 378"/>
                <a:gd name="T19" fmla="*/ 160 h 366"/>
                <a:gd name="T20" fmla="*/ 75 w 378"/>
                <a:gd name="T21" fmla="*/ 34 h 366"/>
                <a:gd name="T22" fmla="*/ 75 w 378"/>
                <a:gd name="T23" fmla="*/ 34 h 366"/>
                <a:gd name="T24" fmla="*/ 25 w 378"/>
                <a:gd name="T25" fmla="*/ 69 h 366"/>
                <a:gd name="T26" fmla="*/ 25 w 378"/>
                <a:gd name="T27" fmla="*/ 69 h 366"/>
                <a:gd name="T28" fmla="*/ 138 w 378"/>
                <a:gd name="T29" fmla="*/ 209 h 366"/>
                <a:gd name="T30" fmla="*/ 138 w 378"/>
                <a:gd name="T31" fmla="*/ 209 h 366"/>
                <a:gd name="T32" fmla="*/ 26 w 378"/>
                <a:gd name="T33" fmla="*/ 301 h 366"/>
                <a:gd name="T34" fmla="*/ 26 w 378"/>
                <a:gd name="T35" fmla="*/ 301 h 366"/>
                <a:gd name="T36" fmla="*/ 62 w 378"/>
                <a:gd name="T37" fmla="*/ 351 h 366"/>
                <a:gd name="T38" fmla="*/ 62 w 378"/>
                <a:gd name="T39" fmla="*/ 351 h 366"/>
                <a:gd name="T40" fmla="*/ 192 w 378"/>
                <a:gd name="T41" fmla="*/ 249 h 366"/>
                <a:gd name="T42" fmla="*/ 192 w 378"/>
                <a:gd name="T43" fmla="*/ 249 h 366"/>
                <a:gd name="T44" fmla="*/ 334 w 378"/>
                <a:gd name="T45" fmla="*/ 313 h 366"/>
                <a:gd name="T46" fmla="*/ 334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0" y="249"/>
                    <a:pt x="269" y="227"/>
                    <a:pt x="231" y="201"/>
                  </a:cubicBezTo>
                  <a:lnTo>
                    <a:pt x="231" y="201"/>
                  </a:lnTo>
                  <a:cubicBezTo>
                    <a:pt x="266" y="150"/>
                    <a:pt x="294" y="94"/>
                    <a:pt x="307" y="43"/>
                  </a:cubicBezTo>
                  <a:lnTo>
                    <a:pt x="307" y="43"/>
                  </a:lnTo>
                  <a:cubicBezTo>
                    <a:pt x="311" y="20"/>
                    <a:pt x="278" y="0"/>
                    <a:pt x="265" y="23"/>
                  </a:cubicBezTo>
                  <a:lnTo>
                    <a:pt x="265" y="23"/>
                  </a:lnTo>
                  <a:cubicBezTo>
                    <a:pt x="239" y="71"/>
                    <a:pt x="215" y="118"/>
                    <a:pt x="182" y="160"/>
                  </a:cubicBezTo>
                  <a:lnTo>
                    <a:pt x="182" y="160"/>
                  </a:lnTo>
                  <a:cubicBezTo>
                    <a:pt x="142" y="122"/>
                    <a:pt x="111" y="76"/>
                    <a:pt x="75" y="34"/>
                  </a:cubicBezTo>
                  <a:lnTo>
                    <a:pt x="75" y="34"/>
                  </a:lnTo>
                  <a:cubicBezTo>
                    <a:pt x="52" y="6"/>
                    <a:pt x="12" y="38"/>
                    <a:pt x="25" y="69"/>
                  </a:cubicBezTo>
                  <a:lnTo>
                    <a:pt x="25" y="69"/>
                  </a:lnTo>
                  <a:cubicBezTo>
                    <a:pt x="48" y="119"/>
                    <a:pt x="89" y="168"/>
                    <a:pt x="138" y="209"/>
                  </a:cubicBezTo>
                  <a:lnTo>
                    <a:pt x="138" y="209"/>
                  </a:lnTo>
                  <a:cubicBezTo>
                    <a:pt x="102" y="242"/>
                    <a:pt x="64" y="269"/>
                    <a:pt x="26" y="301"/>
                  </a:cubicBezTo>
                  <a:lnTo>
                    <a:pt x="26" y="301"/>
                  </a:lnTo>
                  <a:cubicBezTo>
                    <a:pt x="0" y="324"/>
                    <a:pt x="31" y="365"/>
                    <a:pt x="62" y="351"/>
                  </a:cubicBezTo>
                  <a:lnTo>
                    <a:pt x="62" y="351"/>
                  </a:lnTo>
                  <a:cubicBezTo>
                    <a:pt x="109" y="330"/>
                    <a:pt x="153" y="293"/>
                    <a:pt x="192" y="249"/>
                  </a:cubicBezTo>
                  <a:lnTo>
                    <a:pt x="192" y="249"/>
                  </a:lnTo>
                  <a:cubicBezTo>
                    <a:pt x="239" y="280"/>
                    <a:pt x="288" y="302"/>
                    <a:pt x="334" y="313"/>
                  </a:cubicBezTo>
                  <a:lnTo>
                    <a:pt x="334" y="313"/>
                  </a:lnTo>
                  <a:cubicBezTo>
                    <a:pt x="357" y="319"/>
                    <a:pt x="377" y="285"/>
                    <a:pt x="353" y="272"/>
                  </a:cubicBezTo>
                </a:path>
              </a:pathLst>
            </a:custGeom>
            <a:solidFill>
              <a:schemeClr val="accent3">
                <a:lumMod val="25000"/>
              </a:schemeClr>
            </a:solidFill>
            <a:ln>
              <a:noFill/>
            </a:ln>
            <a:effectLst/>
          </p:spPr>
          <p:txBody>
            <a:bodyPr wrap="none" anchor="ctr"/>
            <a:lstStyle/>
            <a:p>
              <a:pPr>
                <a:defRPr/>
              </a:pPr>
              <a:endParaRPr lang="es-ES_tradnl"/>
            </a:p>
          </p:txBody>
        </p:sp>
        <p:sp>
          <p:nvSpPr>
            <p:cNvPr id="38" name="Freeform 68">
              <a:extLst>
                <a:ext uri="{FF2B5EF4-FFF2-40B4-BE49-F238E27FC236}">
                  <a16:creationId xmlns:a16="http://schemas.microsoft.com/office/drawing/2014/main" id="{D7F6F3E3-E697-7F41-886D-A0884C504AE3}"/>
                </a:ext>
              </a:extLst>
            </p:cNvPr>
            <p:cNvSpPr>
              <a:spLocks noChangeArrowheads="1"/>
            </p:cNvSpPr>
            <p:nvPr/>
          </p:nvSpPr>
          <p:spPr bwMode="auto">
            <a:xfrm>
              <a:off x="6690212" y="59177"/>
              <a:ext cx="180952" cy="174602"/>
            </a:xfrm>
            <a:custGeom>
              <a:avLst/>
              <a:gdLst>
                <a:gd name="T0" fmla="*/ 354 w 378"/>
                <a:gd name="T1" fmla="*/ 272 h 366"/>
                <a:gd name="T2" fmla="*/ 354 w 378"/>
                <a:gd name="T3" fmla="*/ 272 h 366"/>
                <a:gd name="T4" fmla="*/ 232 w 378"/>
                <a:gd name="T5" fmla="*/ 201 h 366"/>
                <a:gd name="T6" fmla="*/ 232 w 378"/>
                <a:gd name="T7" fmla="*/ 201 h 366"/>
                <a:gd name="T8" fmla="*/ 308 w 378"/>
                <a:gd name="T9" fmla="*/ 43 h 366"/>
                <a:gd name="T10" fmla="*/ 308 w 378"/>
                <a:gd name="T11" fmla="*/ 43 h 366"/>
                <a:gd name="T12" fmla="*/ 266 w 378"/>
                <a:gd name="T13" fmla="*/ 23 h 366"/>
                <a:gd name="T14" fmla="*/ 266 w 378"/>
                <a:gd name="T15" fmla="*/ 23 h 366"/>
                <a:gd name="T16" fmla="*/ 183 w 378"/>
                <a:gd name="T17" fmla="*/ 160 h 366"/>
                <a:gd name="T18" fmla="*/ 183 w 378"/>
                <a:gd name="T19" fmla="*/ 160 h 366"/>
                <a:gd name="T20" fmla="*/ 75 w 378"/>
                <a:gd name="T21" fmla="*/ 34 h 366"/>
                <a:gd name="T22" fmla="*/ 75 w 378"/>
                <a:gd name="T23" fmla="*/ 34 h 366"/>
                <a:gd name="T24" fmla="*/ 25 w 378"/>
                <a:gd name="T25" fmla="*/ 69 h 366"/>
                <a:gd name="T26" fmla="*/ 25 w 378"/>
                <a:gd name="T27" fmla="*/ 69 h 366"/>
                <a:gd name="T28" fmla="*/ 140 w 378"/>
                <a:gd name="T29" fmla="*/ 209 h 366"/>
                <a:gd name="T30" fmla="*/ 140 w 378"/>
                <a:gd name="T31" fmla="*/ 209 h 366"/>
                <a:gd name="T32" fmla="*/ 27 w 378"/>
                <a:gd name="T33" fmla="*/ 301 h 366"/>
                <a:gd name="T34" fmla="*/ 27 w 378"/>
                <a:gd name="T35" fmla="*/ 301 h 366"/>
                <a:gd name="T36" fmla="*/ 62 w 378"/>
                <a:gd name="T37" fmla="*/ 351 h 366"/>
                <a:gd name="T38" fmla="*/ 62 w 378"/>
                <a:gd name="T39" fmla="*/ 351 h 366"/>
                <a:gd name="T40" fmla="*/ 193 w 378"/>
                <a:gd name="T41" fmla="*/ 249 h 366"/>
                <a:gd name="T42" fmla="*/ 193 w 378"/>
                <a:gd name="T43" fmla="*/ 249 h 366"/>
                <a:gd name="T44" fmla="*/ 334 w 378"/>
                <a:gd name="T45" fmla="*/ 313 h 366"/>
                <a:gd name="T46" fmla="*/ 334 w 378"/>
                <a:gd name="T47" fmla="*/ 313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49"/>
                    <a:pt x="271" y="227"/>
                    <a:pt x="232" y="201"/>
                  </a:cubicBezTo>
                  <a:lnTo>
                    <a:pt x="232" y="201"/>
                  </a:lnTo>
                  <a:cubicBezTo>
                    <a:pt x="267" y="150"/>
                    <a:pt x="295" y="94"/>
                    <a:pt x="308" y="43"/>
                  </a:cubicBezTo>
                  <a:lnTo>
                    <a:pt x="308" y="43"/>
                  </a:lnTo>
                  <a:cubicBezTo>
                    <a:pt x="313" y="20"/>
                    <a:pt x="279" y="0"/>
                    <a:pt x="266" y="23"/>
                  </a:cubicBezTo>
                  <a:lnTo>
                    <a:pt x="266" y="23"/>
                  </a:lnTo>
                  <a:cubicBezTo>
                    <a:pt x="239" y="71"/>
                    <a:pt x="216" y="118"/>
                    <a:pt x="183" y="160"/>
                  </a:cubicBezTo>
                  <a:lnTo>
                    <a:pt x="183" y="160"/>
                  </a:lnTo>
                  <a:cubicBezTo>
                    <a:pt x="142" y="122"/>
                    <a:pt x="113" y="76"/>
                    <a:pt x="75" y="34"/>
                  </a:cubicBezTo>
                  <a:lnTo>
                    <a:pt x="75" y="34"/>
                  </a:lnTo>
                  <a:cubicBezTo>
                    <a:pt x="53" y="6"/>
                    <a:pt x="12" y="38"/>
                    <a:pt x="25" y="69"/>
                  </a:cubicBezTo>
                  <a:lnTo>
                    <a:pt x="25" y="69"/>
                  </a:lnTo>
                  <a:cubicBezTo>
                    <a:pt x="49" y="119"/>
                    <a:pt x="91" y="168"/>
                    <a:pt x="140" y="209"/>
                  </a:cubicBezTo>
                  <a:lnTo>
                    <a:pt x="140" y="209"/>
                  </a:lnTo>
                  <a:cubicBezTo>
                    <a:pt x="104" y="242"/>
                    <a:pt x="65" y="269"/>
                    <a:pt x="27" y="301"/>
                  </a:cubicBezTo>
                  <a:lnTo>
                    <a:pt x="27" y="301"/>
                  </a:lnTo>
                  <a:cubicBezTo>
                    <a:pt x="0" y="324"/>
                    <a:pt x="32" y="365"/>
                    <a:pt x="62" y="351"/>
                  </a:cubicBezTo>
                  <a:lnTo>
                    <a:pt x="62" y="351"/>
                  </a:lnTo>
                  <a:cubicBezTo>
                    <a:pt x="109" y="330"/>
                    <a:pt x="154" y="293"/>
                    <a:pt x="193" y="249"/>
                  </a:cubicBezTo>
                  <a:lnTo>
                    <a:pt x="193" y="249"/>
                  </a:lnTo>
                  <a:cubicBezTo>
                    <a:pt x="239" y="280"/>
                    <a:pt x="288" y="302"/>
                    <a:pt x="334" y="313"/>
                  </a:cubicBezTo>
                  <a:lnTo>
                    <a:pt x="334" y="313"/>
                  </a:lnTo>
                  <a:cubicBezTo>
                    <a:pt x="358" y="319"/>
                    <a:pt x="377"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39" name="Freeform 69">
              <a:extLst>
                <a:ext uri="{FF2B5EF4-FFF2-40B4-BE49-F238E27FC236}">
                  <a16:creationId xmlns:a16="http://schemas.microsoft.com/office/drawing/2014/main" id="{1D1108C9-03B9-B647-93AA-C64FAD0ADDB1}"/>
                </a:ext>
              </a:extLst>
            </p:cNvPr>
            <p:cNvSpPr>
              <a:spLocks noChangeArrowheads="1"/>
            </p:cNvSpPr>
            <p:nvPr/>
          </p:nvSpPr>
          <p:spPr bwMode="auto">
            <a:xfrm>
              <a:off x="7083862" y="56003"/>
              <a:ext cx="180952" cy="174602"/>
            </a:xfrm>
            <a:custGeom>
              <a:avLst/>
              <a:gdLst>
                <a:gd name="T0" fmla="*/ 354 w 380"/>
                <a:gd name="T1" fmla="*/ 273 h 366"/>
                <a:gd name="T2" fmla="*/ 354 w 380"/>
                <a:gd name="T3" fmla="*/ 273 h 366"/>
                <a:gd name="T4" fmla="*/ 233 w 380"/>
                <a:gd name="T5" fmla="*/ 201 h 366"/>
                <a:gd name="T6" fmla="*/ 233 w 380"/>
                <a:gd name="T7" fmla="*/ 201 h 366"/>
                <a:gd name="T8" fmla="*/ 307 w 380"/>
                <a:gd name="T9" fmla="*/ 43 h 366"/>
                <a:gd name="T10" fmla="*/ 307 w 380"/>
                <a:gd name="T11" fmla="*/ 43 h 366"/>
                <a:gd name="T12" fmla="*/ 267 w 380"/>
                <a:gd name="T13" fmla="*/ 23 h 366"/>
                <a:gd name="T14" fmla="*/ 267 w 380"/>
                <a:gd name="T15" fmla="*/ 23 h 366"/>
                <a:gd name="T16" fmla="*/ 183 w 380"/>
                <a:gd name="T17" fmla="*/ 161 h 366"/>
                <a:gd name="T18" fmla="*/ 183 w 380"/>
                <a:gd name="T19" fmla="*/ 161 h 366"/>
                <a:gd name="T20" fmla="*/ 77 w 380"/>
                <a:gd name="T21" fmla="*/ 34 h 366"/>
                <a:gd name="T22" fmla="*/ 77 w 380"/>
                <a:gd name="T23" fmla="*/ 34 h 366"/>
                <a:gd name="T24" fmla="*/ 27 w 380"/>
                <a:gd name="T25" fmla="*/ 69 h 366"/>
                <a:gd name="T26" fmla="*/ 27 w 380"/>
                <a:gd name="T27" fmla="*/ 69 h 366"/>
                <a:gd name="T28" fmla="*/ 140 w 380"/>
                <a:gd name="T29" fmla="*/ 210 h 366"/>
                <a:gd name="T30" fmla="*/ 140 w 380"/>
                <a:gd name="T31" fmla="*/ 210 h 366"/>
                <a:gd name="T32" fmla="*/ 28 w 380"/>
                <a:gd name="T33" fmla="*/ 301 h 366"/>
                <a:gd name="T34" fmla="*/ 28 w 380"/>
                <a:gd name="T35" fmla="*/ 301 h 366"/>
                <a:gd name="T36" fmla="*/ 64 w 380"/>
                <a:gd name="T37" fmla="*/ 352 h 366"/>
                <a:gd name="T38" fmla="*/ 64 w 380"/>
                <a:gd name="T39" fmla="*/ 352 h 366"/>
                <a:gd name="T40" fmla="*/ 194 w 380"/>
                <a:gd name="T41" fmla="*/ 249 h 366"/>
                <a:gd name="T42" fmla="*/ 194 w 380"/>
                <a:gd name="T43" fmla="*/ 249 h 366"/>
                <a:gd name="T44" fmla="*/ 336 w 380"/>
                <a:gd name="T45" fmla="*/ 314 h 366"/>
                <a:gd name="T46" fmla="*/ 336 w 380"/>
                <a:gd name="T47" fmla="*/ 314 h 366"/>
                <a:gd name="T48" fmla="*/ 354 w 380"/>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6">
                  <a:moveTo>
                    <a:pt x="354" y="273"/>
                  </a:moveTo>
                  <a:lnTo>
                    <a:pt x="354" y="273"/>
                  </a:lnTo>
                  <a:cubicBezTo>
                    <a:pt x="312" y="249"/>
                    <a:pt x="271" y="228"/>
                    <a:pt x="233" y="201"/>
                  </a:cubicBezTo>
                  <a:lnTo>
                    <a:pt x="233" y="201"/>
                  </a:lnTo>
                  <a:cubicBezTo>
                    <a:pt x="269" y="149"/>
                    <a:pt x="295" y="94"/>
                    <a:pt x="307" y="43"/>
                  </a:cubicBezTo>
                  <a:lnTo>
                    <a:pt x="307" y="43"/>
                  </a:lnTo>
                  <a:cubicBezTo>
                    <a:pt x="313" y="19"/>
                    <a:pt x="280" y="0"/>
                    <a:pt x="267" y="23"/>
                  </a:cubicBezTo>
                  <a:lnTo>
                    <a:pt x="267" y="23"/>
                  </a:lnTo>
                  <a:cubicBezTo>
                    <a:pt x="240" y="71"/>
                    <a:pt x="216" y="118"/>
                    <a:pt x="183" y="161"/>
                  </a:cubicBezTo>
                  <a:lnTo>
                    <a:pt x="183" y="161"/>
                  </a:lnTo>
                  <a:cubicBezTo>
                    <a:pt x="142" y="122"/>
                    <a:pt x="113" y="76"/>
                    <a:pt x="77" y="34"/>
                  </a:cubicBezTo>
                  <a:lnTo>
                    <a:pt x="77" y="34"/>
                  </a:lnTo>
                  <a:cubicBezTo>
                    <a:pt x="53" y="6"/>
                    <a:pt x="12" y="38"/>
                    <a:pt x="27" y="69"/>
                  </a:cubicBezTo>
                  <a:lnTo>
                    <a:pt x="27" y="69"/>
                  </a:lnTo>
                  <a:cubicBezTo>
                    <a:pt x="49" y="121"/>
                    <a:pt x="90" y="168"/>
                    <a:pt x="140" y="210"/>
                  </a:cubicBezTo>
                  <a:lnTo>
                    <a:pt x="140" y="210"/>
                  </a:lnTo>
                  <a:cubicBezTo>
                    <a:pt x="104" y="243"/>
                    <a:pt x="65" y="269"/>
                    <a:pt x="28" y="301"/>
                  </a:cubicBezTo>
                  <a:lnTo>
                    <a:pt x="28" y="301"/>
                  </a:lnTo>
                  <a:cubicBezTo>
                    <a:pt x="0" y="325"/>
                    <a:pt x="33" y="365"/>
                    <a:pt x="64" y="352"/>
                  </a:cubicBezTo>
                  <a:lnTo>
                    <a:pt x="64" y="352"/>
                  </a:lnTo>
                  <a:cubicBezTo>
                    <a:pt x="111" y="329"/>
                    <a:pt x="156" y="294"/>
                    <a:pt x="194" y="249"/>
                  </a:cubicBezTo>
                  <a:lnTo>
                    <a:pt x="194" y="249"/>
                  </a:lnTo>
                  <a:cubicBezTo>
                    <a:pt x="240" y="280"/>
                    <a:pt x="288" y="302"/>
                    <a:pt x="336" y="314"/>
                  </a:cubicBezTo>
                  <a:lnTo>
                    <a:pt x="336" y="314"/>
                  </a:lnTo>
                  <a:cubicBezTo>
                    <a:pt x="358" y="319"/>
                    <a:pt x="379" y="286"/>
                    <a:pt x="354" y="273"/>
                  </a:cubicBezTo>
                </a:path>
              </a:pathLst>
            </a:custGeom>
            <a:solidFill>
              <a:schemeClr val="accent3">
                <a:lumMod val="75000"/>
              </a:schemeClr>
            </a:solidFill>
            <a:ln>
              <a:noFill/>
            </a:ln>
            <a:effectLst/>
          </p:spPr>
          <p:txBody>
            <a:bodyPr wrap="none" anchor="ctr"/>
            <a:lstStyle/>
            <a:p>
              <a:pPr>
                <a:defRPr/>
              </a:pPr>
              <a:endParaRPr lang="es-ES_tradnl"/>
            </a:p>
          </p:txBody>
        </p:sp>
        <p:sp>
          <p:nvSpPr>
            <p:cNvPr id="40" name="Freeform 70">
              <a:extLst>
                <a:ext uri="{FF2B5EF4-FFF2-40B4-BE49-F238E27FC236}">
                  <a16:creationId xmlns:a16="http://schemas.microsoft.com/office/drawing/2014/main" id="{0A309B80-557F-5C4A-9A51-182731EB4CB6}"/>
                </a:ext>
              </a:extLst>
            </p:cNvPr>
            <p:cNvSpPr>
              <a:spLocks noChangeArrowheads="1"/>
            </p:cNvSpPr>
            <p:nvPr/>
          </p:nvSpPr>
          <p:spPr bwMode="auto">
            <a:xfrm>
              <a:off x="7272749" y="56003"/>
              <a:ext cx="180952" cy="174602"/>
            </a:xfrm>
            <a:custGeom>
              <a:avLst/>
              <a:gdLst>
                <a:gd name="T0" fmla="*/ 354 w 378"/>
                <a:gd name="T1" fmla="*/ 273 h 366"/>
                <a:gd name="T2" fmla="*/ 354 w 378"/>
                <a:gd name="T3" fmla="*/ 273 h 366"/>
                <a:gd name="T4" fmla="*/ 233 w 378"/>
                <a:gd name="T5" fmla="*/ 201 h 366"/>
                <a:gd name="T6" fmla="*/ 233 w 378"/>
                <a:gd name="T7" fmla="*/ 201 h 366"/>
                <a:gd name="T8" fmla="*/ 308 w 378"/>
                <a:gd name="T9" fmla="*/ 43 h 366"/>
                <a:gd name="T10" fmla="*/ 308 w 378"/>
                <a:gd name="T11" fmla="*/ 43 h 366"/>
                <a:gd name="T12" fmla="*/ 267 w 378"/>
                <a:gd name="T13" fmla="*/ 23 h 366"/>
                <a:gd name="T14" fmla="*/ 267 w 378"/>
                <a:gd name="T15" fmla="*/ 23 h 366"/>
                <a:gd name="T16" fmla="*/ 183 w 378"/>
                <a:gd name="T17" fmla="*/ 161 h 366"/>
                <a:gd name="T18" fmla="*/ 183 w 378"/>
                <a:gd name="T19" fmla="*/ 161 h 366"/>
                <a:gd name="T20" fmla="*/ 77 w 378"/>
                <a:gd name="T21" fmla="*/ 34 h 366"/>
                <a:gd name="T22" fmla="*/ 77 w 378"/>
                <a:gd name="T23" fmla="*/ 34 h 366"/>
                <a:gd name="T24" fmla="*/ 27 w 378"/>
                <a:gd name="T25" fmla="*/ 69 h 366"/>
                <a:gd name="T26" fmla="*/ 27 w 378"/>
                <a:gd name="T27" fmla="*/ 69 h 366"/>
                <a:gd name="T28" fmla="*/ 140 w 378"/>
                <a:gd name="T29" fmla="*/ 210 h 366"/>
                <a:gd name="T30" fmla="*/ 140 w 378"/>
                <a:gd name="T31" fmla="*/ 210 h 366"/>
                <a:gd name="T32" fmla="*/ 28 w 378"/>
                <a:gd name="T33" fmla="*/ 301 h 366"/>
                <a:gd name="T34" fmla="*/ 28 w 378"/>
                <a:gd name="T35" fmla="*/ 301 h 366"/>
                <a:gd name="T36" fmla="*/ 63 w 378"/>
                <a:gd name="T37" fmla="*/ 352 h 366"/>
                <a:gd name="T38" fmla="*/ 63 w 378"/>
                <a:gd name="T39" fmla="*/ 352 h 366"/>
                <a:gd name="T40" fmla="*/ 193 w 378"/>
                <a:gd name="T41" fmla="*/ 249 h 366"/>
                <a:gd name="T42" fmla="*/ 193 w 378"/>
                <a:gd name="T43" fmla="*/ 249 h 366"/>
                <a:gd name="T44" fmla="*/ 334 w 378"/>
                <a:gd name="T45" fmla="*/ 314 h 366"/>
                <a:gd name="T46" fmla="*/ 334 w 378"/>
                <a:gd name="T47" fmla="*/ 314 h 366"/>
                <a:gd name="T48" fmla="*/ 354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3"/>
                  </a:moveTo>
                  <a:lnTo>
                    <a:pt x="354" y="273"/>
                  </a:lnTo>
                  <a:cubicBezTo>
                    <a:pt x="313" y="249"/>
                    <a:pt x="271" y="228"/>
                    <a:pt x="233" y="201"/>
                  </a:cubicBezTo>
                  <a:lnTo>
                    <a:pt x="233" y="201"/>
                  </a:lnTo>
                  <a:cubicBezTo>
                    <a:pt x="267" y="149"/>
                    <a:pt x="295" y="94"/>
                    <a:pt x="308" y="43"/>
                  </a:cubicBezTo>
                  <a:lnTo>
                    <a:pt x="308" y="43"/>
                  </a:lnTo>
                  <a:cubicBezTo>
                    <a:pt x="313" y="19"/>
                    <a:pt x="280" y="0"/>
                    <a:pt x="267" y="23"/>
                  </a:cubicBezTo>
                  <a:lnTo>
                    <a:pt x="267" y="23"/>
                  </a:lnTo>
                  <a:cubicBezTo>
                    <a:pt x="241" y="71"/>
                    <a:pt x="217" y="118"/>
                    <a:pt x="183" y="161"/>
                  </a:cubicBezTo>
                  <a:lnTo>
                    <a:pt x="183" y="161"/>
                  </a:lnTo>
                  <a:cubicBezTo>
                    <a:pt x="144" y="122"/>
                    <a:pt x="113" y="76"/>
                    <a:pt x="77" y="34"/>
                  </a:cubicBezTo>
                  <a:lnTo>
                    <a:pt x="77" y="34"/>
                  </a:lnTo>
                  <a:cubicBezTo>
                    <a:pt x="53" y="6"/>
                    <a:pt x="12" y="38"/>
                    <a:pt x="27" y="69"/>
                  </a:cubicBezTo>
                  <a:lnTo>
                    <a:pt x="27" y="69"/>
                  </a:lnTo>
                  <a:cubicBezTo>
                    <a:pt x="49" y="121"/>
                    <a:pt x="91" y="168"/>
                    <a:pt x="140" y="210"/>
                  </a:cubicBezTo>
                  <a:lnTo>
                    <a:pt x="140" y="210"/>
                  </a:lnTo>
                  <a:cubicBezTo>
                    <a:pt x="104" y="243"/>
                    <a:pt x="66" y="269"/>
                    <a:pt x="28" y="301"/>
                  </a:cubicBezTo>
                  <a:lnTo>
                    <a:pt x="28" y="301"/>
                  </a:lnTo>
                  <a:cubicBezTo>
                    <a:pt x="0" y="325"/>
                    <a:pt x="32" y="365"/>
                    <a:pt x="63" y="352"/>
                  </a:cubicBezTo>
                  <a:lnTo>
                    <a:pt x="63" y="352"/>
                  </a:lnTo>
                  <a:cubicBezTo>
                    <a:pt x="111" y="329"/>
                    <a:pt x="155" y="294"/>
                    <a:pt x="193" y="249"/>
                  </a:cubicBezTo>
                  <a:lnTo>
                    <a:pt x="193" y="249"/>
                  </a:lnTo>
                  <a:cubicBezTo>
                    <a:pt x="239" y="280"/>
                    <a:pt x="289" y="302"/>
                    <a:pt x="334" y="314"/>
                  </a:cubicBezTo>
                  <a:lnTo>
                    <a:pt x="334" y="314"/>
                  </a:lnTo>
                  <a:cubicBezTo>
                    <a:pt x="359" y="319"/>
                    <a:pt x="377" y="286"/>
                    <a:pt x="354" y="273"/>
                  </a:cubicBezTo>
                </a:path>
              </a:pathLst>
            </a:custGeom>
            <a:solidFill>
              <a:schemeClr val="accent3">
                <a:lumMod val="25000"/>
              </a:schemeClr>
            </a:solidFill>
            <a:ln>
              <a:noFill/>
            </a:ln>
            <a:effectLst/>
          </p:spPr>
          <p:txBody>
            <a:bodyPr wrap="none" anchor="ctr"/>
            <a:lstStyle/>
            <a:p>
              <a:pPr>
                <a:defRPr/>
              </a:pPr>
              <a:endParaRPr lang="es-ES_tradnl"/>
            </a:p>
          </p:txBody>
        </p:sp>
        <p:sp>
          <p:nvSpPr>
            <p:cNvPr id="41" name="Freeform 71">
              <a:extLst>
                <a:ext uri="{FF2B5EF4-FFF2-40B4-BE49-F238E27FC236}">
                  <a16:creationId xmlns:a16="http://schemas.microsoft.com/office/drawing/2014/main" id="{46086FBB-AD61-9E4A-9EA1-5AAAC0C484A4}"/>
                </a:ext>
              </a:extLst>
            </p:cNvPr>
            <p:cNvSpPr>
              <a:spLocks noChangeArrowheads="1"/>
            </p:cNvSpPr>
            <p:nvPr/>
          </p:nvSpPr>
          <p:spPr bwMode="auto">
            <a:xfrm>
              <a:off x="6896560" y="56003"/>
              <a:ext cx="180952" cy="174602"/>
            </a:xfrm>
            <a:custGeom>
              <a:avLst/>
              <a:gdLst>
                <a:gd name="T0" fmla="*/ 353 w 378"/>
                <a:gd name="T1" fmla="*/ 273 h 366"/>
                <a:gd name="T2" fmla="*/ 353 w 378"/>
                <a:gd name="T3" fmla="*/ 273 h 366"/>
                <a:gd name="T4" fmla="*/ 232 w 378"/>
                <a:gd name="T5" fmla="*/ 201 h 366"/>
                <a:gd name="T6" fmla="*/ 232 w 378"/>
                <a:gd name="T7" fmla="*/ 201 h 366"/>
                <a:gd name="T8" fmla="*/ 307 w 378"/>
                <a:gd name="T9" fmla="*/ 43 h 366"/>
                <a:gd name="T10" fmla="*/ 307 w 378"/>
                <a:gd name="T11" fmla="*/ 43 h 366"/>
                <a:gd name="T12" fmla="*/ 266 w 378"/>
                <a:gd name="T13" fmla="*/ 23 h 366"/>
                <a:gd name="T14" fmla="*/ 266 w 378"/>
                <a:gd name="T15" fmla="*/ 23 h 366"/>
                <a:gd name="T16" fmla="*/ 182 w 378"/>
                <a:gd name="T17" fmla="*/ 161 h 366"/>
                <a:gd name="T18" fmla="*/ 182 w 378"/>
                <a:gd name="T19" fmla="*/ 161 h 366"/>
                <a:gd name="T20" fmla="*/ 76 w 378"/>
                <a:gd name="T21" fmla="*/ 34 h 366"/>
                <a:gd name="T22" fmla="*/ 76 w 378"/>
                <a:gd name="T23" fmla="*/ 34 h 366"/>
                <a:gd name="T24" fmla="*/ 26 w 378"/>
                <a:gd name="T25" fmla="*/ 69 h 366"/>
                <a:gd name="T26" fmla="*/ 26 w 378"/>
                <a:gd name="T27" fmla="*/ 69 h 366"/>
                <a:gd name="T28" fmla="*/ 139 w 378"/>
                <a:gd name="T29" fmla="*/ 210 h 366"/>
                <a:gd name="T30" fmla="*/ 139 w 378"/>
                <a:gd name="T31" fmla="*/ 210 h 366"/>
                <a:gd name="T32" fmla="*/ 27 w 378"/>
                <a:gd name="T33" fmla="*/ 301 h 366"/>
                <a:gd name="T34" fmla="*/ 27 w 378"/>
                <a:gd name="T35" fmla="*/ 301 h 366"/>
                <a:gd name="T36" fmla="*/ 63 w 378"/>
                <a:gd name="T37" fmla="*/ 352 h 366"/>
                <a:gd name="T38" fmla="*/ 63 w 378"/>
                <a:gd name="T39" fmla="*/ 352 h 366"/>
                <a:gd name="T40" fmla="*/ 193 w 378"/>
                <a:gd name="T41" fmla="*/ 249 h 366"/>
                <a:gd name="T42" fmla="*/ 193 w 378"/>
                <a:gd name="T43" fmla="*/ 249 h 366"/>
                <a:gd name="T44" fmla="*/ 333 w 378"/>
                <a:gd name="T45" fmla="*/ 314 h 366"/>
                <a:gd name="T46" fmla="*/ 333 w 378"/>
                <a:gd name="T47" fmla="*/ 314 h 366"/>
                <a:gd name="T48" fmla="*/ 353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3"/>
                  </a:moveTo>
                  <a:lnTo>
                    <a:pt x="353" y="273"/>
                  </a:lnTo>
                  <a:cubicBezTo>
                    <a:pt x="311" y="249"/>
                    <a:pt x="270" y="228"/>
                    <a:pt x="232" y="201"/>
                  </a:cubicBezTo>
                  <a:lnTo>
                    <a:pt x="232" y="201"/>
                  </a:lnTo>
                  <a:cubicBezTo>
                    <a:pt x="268" y="149"/>
                    <a:pt x="294" y="94"/>
                    <a:pt x="307" y="43"/>
                  </a:cubicBezTo>
                  <a:lnTo>
                    <a:pt x="307" y="43"/>
                  </a:lnTo>
                  <a:cubicBezTo>
                    <a:pt x="312" y="19"/>
                    <a:pt x="280" y="0"/>
                    <a:pt x="266" y="23"/>
                  </a:cubicBezTo>
                  <a:lnTo>
                    <a:pt x="266" y="23"/>
                  </a:lnTo>
                  <a:cubicBezTo>
                    <a:pt x="240" y="71"/>
                    <a:pt x="215" y="118"/>
                    <a:pt x="182" y="161"/>
                  </a:cubicBezTo>
                  <a:lnTo>
                    <a:pt x="182" y="161"/>
                  </a:lnTo>
                  <a:cubicBezTo>
                    <a:pt x="142" y="122"/>
                    <a:pt x="113" y="76"/>
                    <a:pt x="76" y="34"/>
                  </a:cubicBezTo>
                  <a:lnTo>
                    <a:pt x="76" y="34"/>
                  </a:lnTo>
                  <a:cubicBezTo>
                    <a:pt x="52" y="6"/>
                    <a:pt x="11" y="38"/>
                    <a:pt x="26" y="69"/>
                  </a:cubicBezTo>
                  <a:lnTo>
                    <a:pt x="26" y="69"/>
                  </a:lnTo>
                  <a:cubicBezTo>
                    <a:pt x="48" y="121"/>
                    <a:pt x="89" y="168"/>
                    <a:pt x="139" y="210"/>
                  </a:cubicBezTo>
                  <a:lnTo>
                    <a:pt x="139" y="210"/>
                  </a:lnTo>
                  <a:cubicBezTo>
                    <a:pt x="103" y="243"/>
                    <a:pt x="64" y="269"/>
                    <a:pt x="27" y="301"/>
                  </a:cubicBezTo>
                  <a:lnTo>
                    <a:pt x="27" y="301"/>
                  </a:lnTo>
                  <a:cubicBezTo>
                    <a:pt x="0" y="325"/>
                    <a:pt x="32" y="365"/>
                    <a:pt x="63" y="352"/>
                  </a:cubicBezTo>
                  <a:lnTo>
                    <a:pt x="63" y="352"/>
                  </a:lnTo>
                  <a:cubicBezTo>
                    <a:pt x="109" y="329"/>
                    <a:pt x="153" y="294"/>
                    <a:pt x="193" y="249"/>
                  </a:cubicBezTo>
                  <a:lnTo>
                    <a:pt x="193" y="249"/>
                  </a:lnTo>
                  <a:cubicBezTo>
                    <a:pt x="239" y="280"/>
                    <a:pt x="287" y="302"/>
                    <a:pt x="333" y="314"/>
                  </a:cubicBezTo>
                  <a:lnTo>
                    <a:pt x="333" y="314"/>
                  </a:lnTo>
                  <a:cubicBezTo>
                    <a:pt x="357" y="319"/>
                    <a:pt x="377" y="286"/>
                    <a:pt x="353" y="273"/>
                  </a:cubicBezTo>
                </a:path>
              </a:pathLst>
            </a:custGeom>
            <a:solidFill>
              <a:schemeClr val="accent3">
                <a:lumMod val="50000"/>
              </a:schemeClr>
            </a:solidFill>
            <a:ln>
              <a:noFill/>
            </a:ln>
            <a:effectLst/>
          </p:spPr>
          <p:txBody>
            <a:bodyPr wrap="none" anchor="ctr"/>
            <a:lstStyle/>
            <a:p>
              <a:pPr>
                <a:defRPr/>
              </a:pPr>
              <a:endParaRPr lang="es-ES_tradnl"/>
            </a:p>
          </p:txBody>
        </p:sp>
        <p:sp>
          <p:nvSpPr>
            <p:cNvPr id="42" name="Freeform 72">
              <a:extLst>
                <a:ext uri="{FF2B5EF4-FFF2-40B4-BE49-F238E27FC236}">
                  <a16:creationId xmlns:a16="http://schemas.microsoft.com/office/drawing/2014/main" id="{8952AF02-0A9A-DD4F-B26E-61500F51B6CB}"/>
                </a:ext>
              </a:extLst>
            </p:cNvPr>
            <p:cNvSpPr>
              <a:spLocks noChangeArrowheads="1"/>
            </p:cNvSpPr>
            <p:nvPr/>
          </p:nvSpPr>
          <p:spPr bwMode="auto">
            <a:xfrm>
              <a:off x="7461637" y="56003"/>
              <a:ext cx="180952" cy="174602"/>
            </a:xfrm>
            <a:custGeom>
              <a:avLst/>
              <a:gdLst>
                <a:gd name="T0" fmla="*/ 354 w 378"/>
                <a:gd name="T1" fmla="*/ 273 h 366"/>
                <a:gd name="T2" fmla="*/ 354 w 378"/>
                <a:gd name="T3" fmla="*/ 273 h 366"/>
                <a:gd name="T4" fmla="*/ 233 w 378"/>
                <a:gd name="T5" fmla="*/ 201 h 366"/>
                <a:gd name="T6" fmla="*/ 233 w 378"/>
                <a:gd name="T7" fmla="*/ 201 h 366"/>
                <a:gd name="T8" fmla="*/ 308 w 378"/>
                <a:gd name="T9" fmla="*/ 43 h 366"/>
                <a:gd name="T10" fmla="*/ 308 w 378"/>
                <a:gd name="T11" fmla="*/ 43 h 366"/>
                <a:gd name="T12" fmla="*/ 267 w 378"/>
                <a:gd name="T13" fmla="*/ 23 h 366"/>
                <a:gd name="T14" fmla="*/ 267 w 378"/>
                <a:gd name="T15" fmla="*/ 23 h 366"/>
                <a:gd name="T16" fmla="*/ 183 w 378"/>
                <a:gd name="T17" fmla="*/ 161 h 366"/>
                <a:gd name="T18" fmla="*/ 183 w 378"/>
                <a:gd name="T19" fmla="*/ 161 h 366"/>
                <a:gd name="T20" fmla="*/ 76 w 378"/>
                <a:gd name="T21" fmla="*/ 34 h 366"/>
                <a:gd name="T22" fmla="*/ 76 w 378"/>
                <a:gd name="T23" fmla="*/ 34 h 366"/>
                <a:gd name="T24" fmla="*/ 26 w 378"/>
                <a:gd name="T25" fmla="*/ 69 h 366"/>
                <a:gd name="T26" fmla="*/ 26 w 378"/>
                <a:gd name="T27" fmla="*/ 69 h 366"/>
                <a:gd name="T28" fmla="*/ 139 w 378"/>
                <a:gd name="T29" fmla="*/ 210 h 366"/>
                <a:gd name="T30" fmla="*/ 139 w 378"/>
                <a:gd name="T31" fmla="*/ 210 h 366"/>
                <a:gd name="T32" fmla="*/ 28 w 378"/>
                <a:gd name="T33" fmla="*/ 301 h 366"/>
                <a:gd name="T34" fmla="*/ 28 w 378"/>
                <a:gd name="T35" fmla="*/ 301 h 366"/>
                <a:gd name="T36" fmla="*/ 63 w 378"/>
                <a:gd name="T37" fmla="*/ 352 h 366"/>
                <a:gd name="T38" fmla="*/ 63 w 378"/>
                <a:gd name="T39" fmla="*/ 352 h 366"/>
                <a:gd name="T40" fmla="*/ 195 w 378"/>
                <a:gd name="T41" fmla="*/ 249 h 366"/>
                <a:gd name="T42" fmla="*/ 195 w 378"/>
                <a:gd name="T43" fmla="*/ 249 h 366"/>
                <a:gd name="T44" fmla="*/ 334 w 378"/>
                <a:gd name="T45" fmla="*/ 314 h 366"/>
                <a:gd name="T46" fmla="*/ 334 w 378"/>
                <a:gd name="T47" fmla="*/ 314 h 366"/>
                <a:gd name="T48" fmla="*/ 354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3"/>
                  </a:moveTo>
                  <a:lnTo>
                    <a:pt x="354" y="273"/>
                  </a:lnTo>
                  <a:cubicBezTo>
                    <a:pt x="312" y="249"/>
                    <a:pt x="271" y="228"/>
                    <a:pt x="233" y="201"/>
                  </a:cubicBezTo>
                  <a:lnTo>
                    <a:pt x="233" y="201"/>
                  </a:lnTo>
                  <a:cubicBezTo>
                    <a:pt x="268" y="149"/>
                    <a:pt x="294" y="94"/>
                    <a:pt x="308" y="43"/>
                  </a:cubicBezTo>
                  <a:lnTo>
                    <a:pt x="308" y="43"/>
                  </a:lnTo>
                  <a:cubicBezTo>
                    <a:pt x="314" y="19"/>
                    <a:pt x="280" y="0"/>
                    <a:pt x="267" y="23"/>
                  </a:cubicBezTo>
                  <a:lnTo>
                    <a:pt x="267" y="23"/>
                  </a:lnTo>
                  <a:cubicBezTo>
                    <a:pt x="241" y="71"/>
                    <a:pt x="216" y="118"/>
                    <a:pt x="183" y="161"/>
                  </a:cubicBezTo>
                  <a:lnTo>
                    <a:pt x="183" y="161"/>
                  </a:lnTo>
                  <a:cubicBezTo>
                    <a:pt x="143" y="122"/>
                    <a:pt x="113" y="76"/>
                    <a:pt x="76" y="34"/>
                  </a:cubicBezTo>
                  <a:lnTo>
                    <a:pt x="76" y="34"/>
                  </a:lnTo>
                  <a:cubicBezTo>
                    <a:pt x="53" y="6"/>
                    <a:pt x="13" y="38"/>
                    <a:pt x="26" y="69"/>
                  </a:cubicBezTo>
                  <a:lnTo>
                    <a:pt x="26" y="69"/>
                  </a:lnTo>
                  <a:cubicBezTo>
                    <a:pt x="50" y="121"/>
                    <a:pt x="91" y="168"/>
                    <a:pt x="139" y="210"/>
                  </a:cubicBezTo>
                  <a:lnTo>
                    <a:pt x="139" y="210"/>
                  </a:lnTo>
                  <a:cubicBezTo>
                    <a:pt x="104" y="243"/>
                    <a:pt x="65" y="269"/>
                    <a:pt x="28" y="301"/>
                  </a:cubicBezTo>
                  <a:lnTo>
                    <a:pt x="28" y="301"/>
                  </a:lnTo>
                  <a:cubicBezTo>
                    <a:pt x="0" y="325"/>
                    <a:pt x="33" y="365"/>
                    <a:pt x="63" y="352"/>
                  </a:cubicBezTo>
                  <a:lnTo>
                    <a:pt x="63" y="352"/>
                  </a:lnTo>
                  <a:cubicBezTo>
                    <a:pt x="109" y="329"/>
                    <a:pt x="155" y="294"/>
                    <a:pt x="195" y="249"/>
                  </a:cubicBezTo>
                  <a:lnTo>
                    <a:pt x="195" y="249"/>
                  </a:lnTo>
                  <a:cubicBezTo>
                    <a:pt x="239" y="280"/>
                    <a:pt x="289" y="302"/>
                    <a:pt x="334" y="314"/>
                  </a:cubicBezTo>
                  <a:lnTo>
                    <a:pt x="334" y="314"/>
                  </a:lnTo>
                  <a:cubicBezTo>
                    <a:pt x="359" y="319"/>
                    <a:pt x="377" y="286"/>
                    <a:pt x="354" y="273"/>
                  </a:cubicBezTo>
                </a:path>
              </a:pathLst>
            </a:custGeom>
            <a:solidFill>
              <a:schemeClr val="accent3">
                <a:lumMod val="50000"/>
              </a:schemeClr>
            </a:solidFill>
            <a:ln>
              <a:noFill/>
            </a:ln>
            <a:effectLst/>
          </p:spPr>
          <p:txBody>
            <a:bodyPr wrap="none" anchor="ctr"/>
            <a:lstStyle/>
            <a:p>
              <a:pPr>
                <a:defRPr/>
              </a:pPr>
              <a:endParaRPr lang="es-ES_tradnl"/>
            </a:p>
          </p:txBody>
        </p:sp>
        <p:sp>
          <p:nvSpPr>
            <p:cNvPr id="43" name="Freeform 73">
              <a:extLst>
                <a:ext uri="{FF2B5EF4-FFF2-40B4-BE49-F238E27FC236}">
                  <a16:creationId xmlns:a16="http://schemas.microsoft.com/office/drawing/2014/main" id="{4FA299CB-282F-534D-B0A1-8D60BB82BF14}"/>
                </a:ext>
              </a:extLst>
            </p:cNvPr>
            <p:cNvSpPr>
              <a:spLocks noChangeArrowheads="1"/>
            </p:cNvSpPr>
            <p:nvPr/>
          </p:nvSpPr>
          <p:spPr bwMode="auto">
            <a:xfrm>
              <a:off x="7826715" y="52828"/>
              <a:ext cx="179365" cy="174602"/>
            </a:xfrm>
            <a:custGeom>
              <a:avLst/>
              <a:gdLst>
                <a:gd name="T0" fmla="*/ 354 w 378"/>
                <a:gd name="T1" fmla="*/ 272 h 366"/>
                <a:gd name="T2" fmla="*/ 354 w 378"/>
                <a:gd name="T3" fmla="*/ 272 h 366"/>
                <a:gd name="T4" fmla="*/ 233 w 378"/>
                <a:gd name="T5" fmla="*/ 201 h 366"/>
                <a:gd name="T6" fmla="*/ 233 w 378"/>
                <a:gd name="T7" fmla="*/ 201 h 366"/>
                <a:gd name="T8" fmla="*/ 306 w 378"/>
                <a:gd name="T9" fmla="*/ 43 h 366"/>
                <a:gd name="T10" fmla="*/ 306 w 378"/>
                <a:gd name="T11" fmla="*/ 43 h 366"/>
                <a:gd name="T12" fmla="*/ 266 w 378"/>
                <a:gd name="T13" fmla="*/ 23 h 366"/>
                <a:gd name="T14" fmla="*/ 266 w 378"/>
                <a:gd name="T15" fmla="*/ 23 h 366"/>
                <a:gd name="T16" fmla="*/ 183 w 378"/>
                <a:gd name="T17" fmla="*/ 160 h 366"/>
                <a:gd name="T18" fmla="*/ 183 w 378"/>
                <a:gd name="T19" fmla="*/ 160 h 366"/>
                <a:gd name="T20" fmla="*/ 76 w 378"/>
                <a:gd name="T21" fmla="*/ 34 h 366"/>
                <a:gd name="T22" fmla="*/ 76 w 378"/>
                <a:gd name="T23" fmla="*/ 34 h 366"/>
                <a:gd name="T24" fmla="*/ 27 w 378"/>
                <a:gd name="T25" fmla="*/ 69 h 366"/>
                <a:gd name="T26" fmla="*/ 27 w 378"/>
                <a:gd name="T27" fmla="*/ 69 h 366"/>
                <a:gd name="T28" fmla="*/ 140 w 378"/>
                <a:gd name="T29" fmla="*/ 209 h 366"/>
                <a:gd name="T30" fmla="*/ 140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49 h 366"/>
                <a:gd name="T42" fmla="*/ 193 w 378"/>
                <a:gd name="T43" fmla="*/ 249 h 366"/>
                <a:gd name="T44" fmla="*/ 334 w 378"/>
                <a:gd name="T45" fmla="*/ 312 h 366"/>
                <a:gd name="T46" fmla="*/ 334 w 378"/>
                <a:gd name="T47" fmla="*/ 312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49"/>
                    <a:pt x="270" y="227"/>
                    <a:pt x="233" y="201"/>
                  </a:cubicBezTo>
                  <a:lnTo>
                    <a:pt x="233" y="201"/>
                  </a:lnTo>
                  <a:cubicBezTo>
                    <a:pt x="268" y="151"/>
                    <a:pt x="295" y="94"/>
                    <a:pt x="306" y="43"/>
                  </a:cubicBezTo>
                  <a:lnTo>
                    <a:pt x="306" y="43"/>
                  </a:lnTo>
                  <a:cubicBezTo>
                    <a:pt x="313" y="19"/>
                    <a:pt x="279" y="0"/>
                    <a:pt x="266" y="23"/>
                  </a:cubicBezTo>
                  <a:lnTo>
                    <a:pt x="266" y="23"/>
                  </a:lnTo>
                  <a:cubicBezTo>
                    <a:pt x="239" y="71"/>
                    <a:pt x="216" y="118"/>
                    <a:pt x="183" y="160"/>
                  </a:cubicBezTo>
                  <a:lnTo>
                    <a:pt x="183" y="160"/>
                  </a:lnTo>
                  <a:cubicBezTo>
                    <a:pt x="142" y="122"/>
                    <a:pt x="113" y="76"/>
                    <a:pt x="76" y="34"/>
                  </a:cubicBezTo>
                  <a:lnTo>
                    <a:pt x="76" y="34"/>
                  </a:lnTo>
                  <a:cubicBezTo>
                    <a:pt x="53" y="6"/>
                    <a:pt x="12" y="38"/>
                    <a:pt x="27" y="69"/>
                  </a:cubicBezTo>
                  <a:lnTo>
                    <a:pt x="27" y="69"/>
                  </a:lnTo>
                  <a:cubicBezTo>
                    <a:pt x="49" y="119"/>
                    <a:pt x="90" y="168"/>
                    <a:pt x="140" y="209"/>
                  </a:cubicBezTo>
                  <a:lnTo>
                    <a:pt x="140" y="209"/>
                  </a:lnTo>
                  <a:cubicBezTo>
                    <a:pt x="104" y="241"/>
                    <a:pt x="65" y="269"/>
                    <a:pt x="28" y="301"/>
                  </a:cubicBezTo>
                  <a:lnTo>
                    <a:pt x="28" y="301"/>
                  </a:lnTo>
                  <a:cubicBezTo>
                    <a:pt x="0" y="324"/>
                    <a:pt x="33" y="365"/>
                    <a:pt x="63" y="351"/>
                  </a:cubicBezTo>
                  <a:lnTo>
                    <a:pt x="63" y="351"/>
                  </a:lnTo>
                  <a:cubicBezTo>
                    <a:pt x="109" y="329"/>
                    <a:pt x="154" y="293"/>
                    <a:pt x="193" y="249"/>
                  </a:cubicBezTo>
                  <a:lnTo>
                    <a:pt x="193" y="249"/>
                  </a:lnTo>
                  <a:cubicBezTo>
                    <a:pt x="239" y="280"/>
                    <a:pt x="288" y="302"/>
                    <a:pt x="334" y="312"/>
                  </a:cubicBezTo>
                  <a:lnTo>
                    <a:pt x="334" y="312"/>
                  </a:lnTo>
                  <a:cubicBezTo>
                    <a:pt x="358" y="319"/>
                    <a:pt x="377"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44" name="Freeform 74">
              <a:extLst>
                <a:ext uri="{FF2B5EF4-FFF2-40B4-BE49-F238E27FC236}">
                  <a16:creationId xmlns:a16="http://schemas.microsoft.com/office/drawing/2014/main" id="{EFA4287E-5CB4-0949-AE40-F7CAD6FF04BC}"/>
                </a:ext>
              </a:extLst>
            </p:cNvPr>
            <p:cNvSpPr>
              <a:spLocks noChangeArrowheads="1"/>
            </p:cNvSpPr>
            <p:nvPr/>
          </p:nvSpPr>
          <p:spPr bwMode="auto">
            <a:xfrm>
              <a:off x="8015603" y="52828"/>
              <a:ext cx="180952" cy="174602"/>
            </a:xfrm>
            <a:custGeom>
              <a:avLst/>
              <a:gdLst>
                <a:gd name="T0" fmla="*/ 354 w 378"/>
                <a:gd name="T1" fmla="*/ 272 h 366"/>
                <a:gd name="T2" fmla="*/ 354 w 378"/>
                <a:gd name="T3" fmla="*/ 272 h 366"/>
                <a:gd name="T4" fmla="*/ 233 w 378"/>
                <a:gd name="T5" fmla="*/ 201 h 366"/>
                <a:gd name="T6" fmla="*/ 233 w 378"/>
                <a:gd name="T7" fmla="*/ 201 h 366"/>
                <a:gd name="T8" fmla="*/ 306 w 378"/>
                <a:gd name="T9" fmla="*/ 43 h 366"/>
                <a:gd name="T10" fmla="*/ 306 w 378"/>
                <a:gd name="T11" fmla="*/ 43 h 366"/>
                <a:gd name="T12" fmla="*/ 266 w 378"/>
                <a:gd name="T13" fmla="*/ 23 h 366"/>
                <a:gd name="T14" fmla="*/ 266 w 378"/>
                <a:gd name="T15" fmla="*/ 23 h 366"/>
                <a:gd name="T16" fmla="*/ 183 w 378"/>
                <a:gd name="T17" fmla="*/ 160 h 366"/>
                <a:gd name="T18" fmla="*/ 183 w 378"/>
                <a:gd name="T19" fmla="*/ 160 h 366"/>
                <a:gd name="T20" fmla="*/ 76 w 378"/>
                <a:gd name="T21" fmla="*/ 34 h 366"/>
                <a:gd name="T22" fmla="*/ 76 w 378"/>
                <a:gd name="T23" fmla="*/ 34 h 366"/>
                <a:gd name="T24" fmla="*/ 26 w 378"/>
                <a:gd name="T25" fmla="*/ 69 h 366"/>
                <a:gd name="T26" fmla="*/ 26 w 378"/>
                <a:gd name="T27" fmla="*/ 69 h 366"/>
                <a:gd name="T28" fmla="*/ 139 w 378"/>
                <a:gd name="T29" fmla="*/ 209 h 366"/>
                <a:gd name="T30" fmla="*/ 139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49 h 366"/>
                <a:gd name="T42" fmla="*/ 193 w 378"/>
                <a:gd name="T43" fmla="*/ 249 h 366"/>
                <a:gd name="T44" fmla="*/ 334 w 378"/>
                <a:gd name="T45" fmla="*/ 312 h 366"/>
                <a:gd name="T46" fmla="*/ 334 w 378"/>
                <a:gd name="T47" fmla="*/ 312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49"/>
                    <a:pt x="271" y="227"/>
                    <a:pt x="233" y="201"/>
                  </a:cubicBezTo>
                  <a:lnTo>
                    <a:pt x="233" y="201"/>
                  </a:lnTo>
                  <a:cubicBezTo>
                    <a:pt x="267" y="151"/>
                    <a:pt x="294" y="94"/>
                    <a:pt x="306" y="43"/>
                  </a:cubicBezTo>
                  <a:lnTo>
                    <a:pt x="306" y="43"/>
                  </a:lnTo>
                  <a:cubicBezTo>
                    <a:pt x="313" y="19"/>
                    <a:pt x="280" y="0"/>
                    <a:pt x="266" y="23"/>
                  </a:cubicBezTo>
                  <a:lnTo>
                    <a:pt x="266" y="23"/>
                  </a:lnTo>
                  <a:cubicBezTo>
                    <a:pt x="239" y="71"/>
                    <a:pt x="216" y="118"/>
                    <a:pt x="183" y="160"/>
                  </a:cubicBezTo>
                  <a:lnTo>
                    <a:pt x="183" y="160"/>
                  </a:lnTo>
                  <a:cubicBezTo>
                    <a:pt x="142" y="122"/>
                    <a:pt x="112" y="76"/>
                    <a:pt x="76" y="34"/>
                  </a:cubicBezTo>
                  <a:lnTo>
                    <a:pt x="76" y="34"/>
                  </a:lnTo>
                  <a:cubicBezTo>
                    <a:pt x="53" y="6"/>
                    <a:pt x="12" y="38"/>
                    <a:pt x="26" y="69"/>
                  </a:cubicBezTo>
                  <a:lnTo>
                    <a:pt x="26" y="69"/>
                  </a:lnTo>
                  <a:cubicBezTo>
                    <a:pt x="49" y="119"/>
                    <a:pt x="89" y="168"/>
                    <a:pt x="139" y="209"/>
                  </a:cubicBezTo>
                  <a:lnTo>
                    <a:pt x="139" y="209"/>
                  </a:lnTo>
                  <a:cubicBezTo>
                    <a:pt x="104" y="241"/>
                    <a:pt x="64" y="269"/>
                    <a:pt x="28" y="301"/>
                  </a:cubicBezTo>
                  <a:lnTo>
                    <a:pt x="28" y="301"/>
                  </a:lnTo>
                  <a:cubicBezTo>
                    <a:pt x="0" y="324"/>
                    <a:pt x="32" y="365"/>
                    <a:pt x="63" y="351"/>
                  </a:cubicBezTo>
                  <a:lnTo>
                    <a:pt x="63" y="351"/>
                  </a:lnTo>
                  <a:cubicBezTo>
                    <a:pt x="110" y="329"/>
                    <a:pt x="155" y="293"/>
                    <a:pt x="193" y="249"/>
                  </a:cubicBezTo>
                  <a:lnTo>
                    <a:pt x="193" y="249"/>
                  </a:lnTo>
                  <a:cubicBezTo>
                    <a:pt x="239" y="280"/>
                    <a:pt x="288" y="302"/>
                    <a:pt x="334" y="312"/>
                  </a:cubicBezTo>
                  <a:lnTo>
                    <a:pt x="334" y="312"/>
                  </a:lnTo>
                  <a:cubicBezTo>
                    <a:pt x="357" y="319"/>
                    <a:pt x="377" y="285"/>
                    <a:pt x="354" y="272"/>
                  </a:cubicBezTo>
                </a:path>
              </a:pathLst>
            </a:custGeom>
            <a:solidFill>
              <a:schemeClr val="accent3">
                <a:lumMod val="50000"/>
              </a:schemeClr>
            </a:solidFill>
            <a:ln>
              <a:noFill/>
            </a:ln>
            <a:effectLst/>
          </p:spPr>
          <p:txBody>
            <a:bodyPr wrap="none" anchor="ctr"/>
            <a:lstStyle/>
            <a:p>
              <a:pPr>
                <a:defRPr/>
              </a:pPr>
              <a:endParaRPr lang="es-ES_tradnl"/>
            </a:p>
          </p:txBody>
        </p:sp>
        <p:sp>
          <p:nvSpPr>
            <p:cNvPr id="45" name="Freeform 75">
              <a:extLst>
                <a:ext uri="{FF2B5EF4-FFF2-40B4-BE49-F238E27FC236}">
                  <a16:creationId xmlns:a16="http://schemas.microsoft.com/office/drawing/2014/main" id="{4B259A1C-5F3D-BB40-A59C-6A533BE91BD4}"/>
                </a:ext>
              </a:extLst>
            </p:cNvPr>
            <p:cNvSpPr>
              <a:spLocks noChangeArrowheads="1"/>
            </p:cNvSpPr>
            <p:nvPr/>
          </p:nvSpPr>
          <p:spPr bwMode="auto">
            <a:xfrm>
              <a:off x="7636239" y="52828"/>
              <a:ext cx="180952" cy="174602"/>
            </a:xfrm>
            <a:custGeom>
              <a:avLst/>
              <a:gdLst>
                <a:gd name="T0" fmla="*/ 354 w 379"/>
                <a:gd name="T1" fmla="*/ 272 h 366"/>
                <a:gd name="T2" fmla="*/ 354 w 379"/>
                <a:gd name="T3" fmla="*/ 272 h 366"/>
                <a:gd name="T4" fmla="*/ 232 w 379"/>
                <a:gd name="T5" fmla="*/ 201 h 366"/>
                <a:gd name="T6" fmla="*/ 232 w 379"/>
                <a:gd name="T7" fmla="*/ 201 h 366"/>
                <a:gd name="T8" fmla="*/ 308 w 379"/>
                <a:gd name="T9" fmla="*/ 43 h 366"/>
                <a:gd name="T10" fmla="*/ 308 w 379"/>
                <a:gd name="T11" fmla="*/ 43 h 366"/>
                <a:gd name="T12" fmla="*/ 267 w 379"/>
                <a:gd name="T13" fmla="*/ 23 h 366"/>
                <a:gd name="T14" fmla="*/ 267 w 379"/>
                <a:gd name="T15" fmla="*/ 23 h 366"/>
                <a:gd name="T16" fmla="*/ 183 w 379"/>
                <a:gd name="T17" fmla="*/ 160 h 366"/>
                <a:gd name="T18" fmla="*/ 183 w 379"/>
                <a:gd name="T19" fmla="*/ 160 h 366"/>
                <a:gd name="T20" fmla="*/ 75 w 379"/>
                <a:gd name="T21" fmla="*/ 34 h 366"/>
                <a:gd name="T22" fmla="*/ 75 w 379"/>
                <a:gd name="T23" fmla="*/ 34 h 366"/>
                <a:gd name="T24" fmla="*/ 25 w 379"/>
                <a:gd name="T25" fmla="*/ 69 h 366"/>
                <a:gd name="T26" fmla="*/ 25 w 379"/>
                <a:gd name="T27" fmla="*/ 69 h 366"/>
                <a:gd name="T28" fmla="*/ 140 w 379"/>
                <a:gd name="T29" fmla="*/ 209 h 366"/>
                <a:gd name="T30" fmla="*/ 140 w 379"/>
                <a:gd name="T31" fmla="*/ 209 h 366"/>
                <a:gd name="T32" fmla="*/ 27 w 379"/>
                <a:gd name="T33" fmla="*/ 301 h 366"/>
                <a:gd name="T34" fmla="*/ 27 w 379"/>
                <a:gd name="T35" fmla="*/ 301 h 366"/>
                <a:gd name="T36" fmla="*/ 62 w 379"/>
                <a:gd name="T37" fmla="*/ 351 h 366"/>
                <a:gd name="T38" fmla="*/ 62 w 379"/>
                <a:gd name="T39" fmla="*/ 351 h 366"/>
                <a:gd name="T40" fmla="*/ 194 w 379"/>
                <a:gd name="T41" fmla="*/ 249 h 366"/>
                <a:gd name="T42" fmla="*/ 194 w 379"/>
                <a:gd name="T43" fmla="*/ 249 h 366"/>
                <a:gd name="T44" fmla="*/ 334 w 379"/>
                <a:gd name="T45" fmla="*/ 312 h 366"/>
                <a:gd name="T46" fmla="*/ 334 w 379"/>
                <a:gd name="T47" fmla="*/ 312 h 366"/>
                <a:gd name="T48" fmla="*/ 354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2"/>
                  </a:moveTo>
                  <a:lnTo>
                    <a:pt x="354" y="272"/>
                  </a:lnTo>
                  <a:cubicBezTo>
                    <a:pt x="312" y="249"/>
                    <a:pt x="271" y="227"/>
                    <a:pt x="232" y="201"/>
                  </a:cubicBezTo>
                  <a:lnTo>
                    <a:pt x="232" y="201"/>
                  </a:lnTo>
                  <a:cubicBezTo>
                    <a:pt x="267" y="151"/>
                    <a:pt x="295" y="94"/>
                    <a:pt x="308" y="43"/>
                  </a:cubicBezTo>
                  <a:lnTo>
                    <a:pt x="308" y="43"/>
                  </a:lnTo>
                  <a:cubicBezTo>
                    <a:pt x="313" y="19"/>
                    <a:pt x="280" y="0"/>
                    <a:pt x="267" y="23"/>
                  </a:cubicBezTo>
                  <a:lnTo>
                    <a:pt x="267" y="23"/>
                  </a:lnTo>
                  <a:cubicBezTo>
                    <a:pt x="241" y="71"/>
                    <a:pt x="216" y="118"/>
                    <a:pt x="183" y="160"/>
                  </a:cubicBezTo>
                  <a:lnTo>
                    <a:pt x="183" y="160"/>
                  </a:lnTo>
                  <a:cubicBezTo>
                    <a:pt x="142" y="122"/>
                    <a:pt x="113" y="76"/>
                    <a:pt x="75" y="34"/>
                  </a:cubicBezTo>
                  <a:lnTo>
                    <a:pt x="75" y="34"/>
                  </a:lnTo>
                  <a:cubicBezTo>
                    <a:pt x="53" y="6"/>
                    <a:pt x="12" y="38"/>
                    <a:pt x="25" y="69"/>
                  </a:cubicBezTo>
                  <a:lnTo>
                    <a:pt x="25" y="69"/>
                  </a:lnTo>
                  <a:cubicBezTo>
                    <a:pt x="49" y="119"/>
                    <a:pt x="90" y="168"/>
                    <a:pt x="140" y="209"/>
                  </a:cubicBezTo>
                  <a:lnTo>
                    <a:pt x="140" y="209"/>
                  </a:lnTo>
                  <a:cubicBezTo>
                    <a:pt x="103" y="241"/>
                    <a:pt x="65" y="269"/>
                    <a:pt x="27" y="301"/>
                  </a:cubicBezTo>
                  <a:lnTo>
                    <a:pt x="27" y="301"/>
                  </a:lnTo>
                  <a:cubicBezTo>
                    <a:pt x="0" y="324"/>
                    <a:pt x="32" y="365"/>
                    <a:pt x="62" y="351"/>
                  </a:cubicBezTo>
                  <a:lnTo>
                    <a:pt x="62" y="351"/>
                  </a:lnTo>
                  <a:cubicBezTo>
                    <a:pt x="109" y="329"/>
                    <a:pt x="154" y="293"/>
                    <a:pt x="194" y="249"/>
                  </a:cubicBezTo>
                  <a:lnTo>
                    <a:pt x="194" y="249"/>
                  </a:lnTo>
                  <a:cubicBezTo>
                    <a:pt x="240" y="280"/>
                    <a:pt x="288" y="302"/>
                    <a:pt x="334" y="312"/>
                  </a:cubicBezTo>
                  <a:lnTo>
                    <a:pt x="334" y="312"/>
                  </a:lnTo>
                  <a:cubicBezTo>
                    <a:pt x="358" y="319"/>
                    <a:pt x="378" y="285"/>
                    <a:pt x="354" y="272"/>
                  </a:cubicBezTo>
                </a:path>
              </a:pathLst>
            </a:custGeom>
            <a:solidFill>
              <a:schemeClr val="accent3">
                <a:lumMod val="75000"/>
              </a:schemeClr>
            </a:solidFill>
            <a:ln>
              <a:noFill/>
            </a:ln>
            <a:effectLst/>
          </p:spPr>
          <p:txBody>
            <a:bodyPr wrap="none" anchor="ctr"/>
            <a:lstStyle/>
            <a:p>
              <a:pPr>
                <a:defRPr/>
              </a:pPr>
              <a:endParaRPr lang="es-ES_tradnl"/>
            </a:p>
          </p:txBody>
        </p:sp>
        <p:sp>
          <p:nvSpPr>
            <p:cNvPr id="46" name="Freeform 76">
              <a:extLst>
                <a:ext uri="{FF2B5EF4-FFF2-40B4-BE49-F238E27FC236}">
                  <a16:creationId xmlns:a16="http://schemas.microsoft.com/office/drawing/2014/main" id="{3A7F1582-6CC3-A54C-85EF-AC8D91A5E0BB}"/>
                </a:ext>
              </a:extLst>
            </p:cNvPr>
            <p:cNvSpPr>
              <a:spLocks noChangeArrowheads="1"/>
            </p:cNvSpPr>
            <p:nvPr/>
          </p:nvSpPr>
          <p:spPr bwMode="auto">
            <a:xfrm>
              <a:off x="8204491" y="52828"/>
              <a:ext cx="180952" cy="174602"/>
            </a:xfrm>
            <a:custGeom>
              <a:avLst/>
              <a:gdLst>
                <a:gd name="T0" fmla="*/ 353 w 378"/>
                <a:gd name="T1" fmla="*/ 272 h 366"/>
                <a:gd name="T2" fmla="*/ 353 w 378"/>
                <a:gd name="T3" fmla="*/ 272 h 366"/>
                <a:gd name="T4" fmla="*/ 231 w 378"/>
                <a:gd name="T5" fmla="*/ 201 h 366"/>
                <a:gd name="T6" fmla="*/ 231 w 378"/>
                <a:gd name="T7" fmla="*/ 201 h 366"/>
                <a:gd name="T8" fmla="*/ 307 w 378"/>
                <a:gd name="T9" fmla="*/ 43 h 366"/>
                <a:gd name="T10" fmla="*/ 307 w 378"/>
                <a:gd name="T11" fmla="*/ 43 h 366"/>
                <a:gd name="T12" fmla="*/ 267 w 378"/>
                <a:gd name="T13" fmla="*/ 23 h 366"/>
                <a:gd name="T14" fmla="*/ 267 w 378"/>
                <a:gd name="T15" fmla="*/ 23 h 366"/>
                <a:gd name="T16" fmla="*/ 183 w 378"/>
                <a:gd name="T17" fmla="*/ 160 h 366"/>
                <a:gd name="T18" fmla="*/ 183 w 378"/>
                <a:gd name="T19" fmla="*/ 160 h 366"/>
                <a:gd name="T20" fmla="*/ 76 w 378"/>
                <a:gd name="T21" fmla="*/ 34 h 366"/>
                <a:gd name="T22" fmla="*/ 76 w 378"/>
                <a:gd name="T23" fmla="*/ 34 h 366"/>
                <a:gd name="T24" fmla="*/ 26 w 378"/>
                <a:gd name="T25" fmla="*/ 69 h 366"/>
                <a:gd name="T26" fmla="*/ 26 w 378"/>
                <a:gd name="T27" fmla="*/ 69 h 366"/>
                <a:gd name="T28" fmla="*/ 139 w 378"/>
                <a:gd name="T29" fmla="*/ 209 h 366"/>
                <a:gd name="T30" fmla="*/ 139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49 h 366"/>
                <a:gd name="T42" fmla="*/ 193 w 378"/>
                <a:gd name="T43" fmla="*/ 249 h 366"/>
                <a:gd name="T44" fmla="*/ 334 w 378"/>
                <a:gd name="T45" fmla="*/ 312 h 366"/>
                <a:gd name="T46" fmla="*/ 334 w 378"/>
                <a:gd name="T47" fmla="*/ 312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49"/>
                    <a:pt x="271" y="227"/>
                    <a:pt x="231" y="201"/>
                  </a:cubicBezTo>
                  <a:lnTo>
                    <a:pt x="231" y="201"/>
                  </a:lnTo>
                  <a:cubicBezTo>
                    <a:pt x="267" y="151"/>
                    <a:pt x="294" y="94"/>
                    <a:pt x="307" y="43"/>
                  </a:cubicBezTo>
                  <a:lnTo>
                    <a:pt x="307" y="43"/>
                  </a:lnTo>
                  <a:cubicBezTo>
                    <a:pt x="313" y="19"/>
                    <a:pt x="280" y="0"/>
                    <a:pt x="267" y="23"/>
                  </a:cubicBezTo>
                  <a:lnTo>
                    <a:pt x="267" y="23"/>
                  </a:lnTo>
                  <a:cubicBezTo>
                    <a:pt x="240" y="71"/>
                    <a:pt x="215" y="118"/>
                    <a:pt x="183" y="160"/>
                  </a:cubicBezTo>
                  <a:lnTo>
                    <a:pt x="183" y="160"/>
                  </a:lnTo>
                  <a:cubicBezTo>
                    <a:pt x="143" y="122"/>
                    <a:pt x="113" y="76"/>
                    <a:pt x="76" y="34"/>
                  </a:cubicBezTo>
                  <a:lnTo>
                    <a:pt x="76" y="34"/>
                  </a:lnTo>
                  <a:cubicBezTo>
                    <a:pt x="52" y="6"/>
                    <a:pt x="12" y="38"/>
                    <a:pt x="26" y="69"/>
                  </a:cubicBezTo>
                  <a:lnTo>
                    <a:pt x="26" y="69"/>
                  </a:lnTo>
                  <a:cubicBezTo>
                    <a:pt x="49" y="119"/>
                    <a:pt x="91" y="168"/>
                    <a:pt x="139" y="209"/>
                  </a:cubicBezTo>
                  <a:lnTo>
                    <a:pt x="139" y="209"/>
                  </a:lnTo>
                  <a:cubicBezTo>
                    <a:pt x="105" y="241"/>
                    <a:pt x="64" y="269"/>
                    <a:pt x="28" y="301"/>
                  </a:cubicBezTo>
                  <a:lnTo>
                    <a:pt x="28" y="301"/>
                  </a:lnTo>
                  <a:cubicBezTo>
                    <a:pt x="0" y="324"/>
                    <a:pt x="31" y="365"/>
                    <a:pt x="63" y="351"/>
                  </a:cubicBezTo>
                  <a:lnTo>
                    <a:pt x="63" y="351"/>
                  </a:lnTo>
                  <a:cubicBezTo>
                    <a:pt x="109" y="329"/>
                    <a:pt x="155" y="293"/>
                    <a:pt x="193" y="249"/>
                  </a:cubicBezTo>
                  <a:lnTo>
                    <a:pt x="193" y="249"/>
                  </a:lnTo>
                  <a:cubicBezTo>
                    <a:pt x="239" y="280"/>
                    <a:pt x="289" y="302"/>
                    <a:pt x="334" y="312"/>
                  </a:cubicBezTo>
                  <a:lnTo>
                    <a:pt x="334" y="312"/>
                  </a:lnTo>
                  <a:cubicBezTo>
                    <a:pt x="359" y="319"/>
                    <a:pt x="377"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47" name="Freeform 77">
              <a:extLst>
                <a:ext uri="{FF2B5EF4-FFF2-40B4-BE49-F238E27FC236}">
                  <a16:creationId xmlns:a16="http://schemas.microsoft.com/office/drawing/2014/main" id="{C9303541-EFA6-0B40-AF76-E7677F120F21}"/>
                </a:ext>
              </a:extLst>
            </p:cNvPr>
            <p:cNvSpPr>
              <a:spLocks noChangeArrowheads="1"/>
            </p:cNvSpPr>
            <p:nvPr/>
          </p:nvSpPr>
          <p:spPr bwMode="auto">
            <a:xfrm>
              <a:off x="8599727" y="51240"/>
              <a:ext cx="180952" cy="174602"/>
            </a:xfrm>
            <a:custGeom>
              <a:avLst/>
              <a:gdLst>
                <a:gd name="T0" fmla="*/ 354 w 379"/>
                <a:gd name="T1" fmla="*/ 272 h 365"/>
                <a:gd name="T2" fmla="*/ 354 w 379"/>
                <a:gd name="T3" fmla="*/ 272 h 365"/>
                <a:gd name="T4" fmla="*/ 232 w 379"/>
                <a:gd name="T5" fmla="*/ 200 h 365"/>
                <a:gd name="T6" fmla="*/ 232 w 379"/>
                <a:gd name="T7" fmla="*/ 200 h 365"/>
                <a:gd name="T8" fmla="*/ 307 w 379"/>
                <a:gd name="T9" fmla="*/ 42 h 365"/>
                <a:gd name="T10" fmla="*/ 307 w 379"/>
                <a:gd name="T11" fmla="*/ 42 h 365"/>
                <a:gd name="T12" fmla="*/ 266 w 379"/>
                <a:gd name="T13" fmla="*/ 23 h 365"/>
                <a:gd name="T14" fmla="*/ 266 w 379"/>
                <a:gd name="T15" fmla="*/ 23 h 365"/>
                <a:gd name="T16" fmla="*/ 183 w 379"/>
                <a:gd name="T17" fmla="*/ 160 h 365"/>
                <a:gd name="T18" fmla="*/ 183 w 379"/>
                <a:gd name="T19" fmla="*/ 160 h 365"/>
                <a:gd name="T20" fmla="*/ 75 w 379"/>
                <a:gd name="T21" fmla="*/ 33 h 365"/>
                <a:gd name="T22" fmla="*/ 75 w 379"/>
                <a:gd name="T23" fmla="*/ 33 h 365"/>
                <a:gd name="T24" fmla="*/ 25 w 379"/>
                <a:gd name="T25" fmla="*/ 68 h 365"/>
                <a:gd name="T26" fmla="*/ 25 w 379"/>
                <a:gd name="T27" fmla="*/ 68 h 365"/>
                <a:gd name="T28" fmla="*/ 138 w 379"/>
                <a:gd name="T29" fmla="*/ 209 h 365"/>
                <a:gd name="T30" fmla="*/ 138 w 379"/>
                <a:gd name="T31" fmla="*/ 209 h 365"/>
                <a:gd name="T32" fmla="*/ 27 w 379"/>
                <a:gd name="T33" fmla="*/ 301 h 365"/>
                <a:gd name="T34" fmla="*/ 27 w 379"/>
                <a:gd name="T35" fmla="*/ 301 h 365"/>
                <a:gd name="T36" fmla="*/ 62 w 379"/>
                <a:gd name="T37" fmla="*/ 351 h 365"/>
                <a:gd name="T38" fmla="*/ 62 w 379"/>
                <a:gd name="T39" fmla="*/ 351 h 365"/>
                <a:gd name="T40" fmla="*/ 192 w 379"/>
                <a:gd name="T41" fmla="*/ 248 h 365"/>
                <a:gd name="T42" fmla="*/ 192 w 379"/>
                <a:gd name="T43" fmla="*/ 248 h 365"/>
                <a:gd name="T44" fmla="*/ 334 w 379"/>
                <a:gd name="T45" fmla="*/ 313 h 365"/>
                <a:gd name="T46" fmla="*/ 334 w 379"/>
                <a:gd name="T47" fmla="*/ 313 h 365"/>
                <a:gd name="T48" fmla="*/ 354 w 379"/>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5">
                  <a:moveTo>
                    <a:pt x="354" y="272"/>
                  </a:moveTo>
                  <a:lnTo>
                    <a:pt x="354" y="272"/>
                  </a:lnTo>
                  <a:cubicBezTo>
                    <a:pt x="311" y="248"/>
                    <a:pt x="270" y="227"/>
                    <a:pt x="232" y="200"/>
                  </a:cubicBezTo>
                  <a:lnTo>
                    <a:pt x="232" y="200"/>
                  </a:lnTo>
                  <a:cubicBezTo>
                    <a:pt x="267" y="148"/>
                    <a:pt x="293" y="93"/>
                    <a:pt x="307" y="42"/>
                  </a:cubicBezTo>
                  <a:lnTo>
                    <a:pt x="307" y="42"/>
                  </a:lnTo>
                  <a:cubicBezTo>
                    <a:pt x="312" y="18"/>
                    <a:pt x="279" y="0"/>
                    <a:pt x="266" y="23"/>
                  </a:cubicBezTo>
                  <a:lnTo>
                    <a:pt x="266" y="23"/>
                  </a:lnTo>
                  <a:cubicBezTo>
                    <a:pt x="240" y="69"/>
                    <a:pt x="215" y="117"/>
                    <a:pt x="183" y="160"/>
                  </a:cubicBezTo>
                  <a:lnTo>
                    <a:pt x="183" y="160"/>
                  </a:lnTo>
                  <a:cubicBezTo>
                    <a:pt x="142" y="121"/>
                    <a:pt x="112" y="76"/>
                    <a:pt x="75" y="33"/>
                  </a:cubicBezTo>
                  <a:lnTo>
                    <a:pt x="75" y="33"/>
                  </a:lnTo>
                  <a:cubicBezTo>
                    <a:pt x="52" y="5"/>
                    <a:pt x="11" y="38"/>
                    <a:pt x="25" y="68"/>
                  </a:cubicBezTo>
                  <a:lnTo>
                    <a:pt x="25" y="68"/>
                  </a:lnTo>
                  <a:cubicBezTo>
                    <a:pt x="49" y="119"/>
                    <a:pt x="90" y="168"/>
                    <a:pt x="138" y="209"/>
                  </a:cubicBezTo>
                  <a:lnTo>
                    <a:pt x="138" y="209"/>
                  </a:lnTo>
                  <a:cubicBezTo>
                    <a:pt x="103" y="242"/>
                    <a:pt x="64" y="268"/>
                    <a:pt x="27" y="301"/>
                  </a:cubicBezTo>
                  <a:lnTo>
                    <a:pt x="27" y="301"/>
                  </a:lnTo>
                  <a:cubicBezTo>
                    <a:pt x="0" y="324"/>
                    <a:pt x="32" y="364"/>
                    <a:pt x="62" y="351"/>
                  </a:cubicBezTo>
                  <a:lnTo>
                    <a:pt x="62" y="351"/>
                  </a:lnTo>
                  <a:cubicBezTo>
                    <a:pt x="109" y="328"/>
                    <a:pt x="154" y="293"/>
                    <a:pt x="192" y="248"/>
                  </a:cubicBezTo>
                  <a:lnTo>
                    <a:pt x="192" y="248"/>
                  </a:lnTo>
                  <a:cubicBezTo>
                    <a:pt x="240" y="278"/>
                    <a:pt x="288" y="301"/>
                    <a:pt x="334" y="313"/>
                  </a:cubicBezTo>
                  <a:lnTo>
                    <a:pt x="334" y="313"/>
                  </a:lnTo>
                  <a:cubicBezTo>
                    <a:pt x="358" y="319"/>
                    <a:pt x="378" y="285"/>
                    <a:pt x="354" y="272"/>
                  </a:cubicBezTo>
                </a:path>
              </a:pathLst>
            </a:custGeom>
            <a:solidFill>
              <a:schemeClr val="accent3">
                <a:lumMod val="50000"/>
              </a:schemeClr>
            </a:solidFill>
            <a:ln>
              <a:noFill/>
            </a:ln>
            <a:effectLst/>
          </p:spPr>
          <p:txBody>
            <a:bodyPr wrap="none" anchor="ctr"/>
            <a:lstStyle/>
            <a:p>
              <a:pPr>
                <a:defRPr/>
              </a:pPr>
              <a:endParaRPr lang="es-ES_tradnl"/>
            </a:p>
          </p:txBody>
        </p:sp>
        <p:sp>
          <p:nvSpPr>
            <p:cNvPr id="48" name="Freeform 78">
              <a:extLst>
                <a:ext uri="{FF2B5EF4-FFF2-40B4-BE49-F238E27FC236}">
                  <a16:creationId xmlns:a16="http://schemas.microsoft.com/office/drawing/2014/main" id="{F9EB5BA1-3137-3D4D-943C-62DDE4FE3510}"/>
                </a:ext>
              </a:extLst>
            </p:cNvPr>
            <p:cNvSpPr>
              <a:spLocks noChangeArrowheads="1"/>
            </p:cNvSpPr>
            <p:nvPr/>
          </p:nvSpPr>
          <p:spPr bwMode="auto">
            <a:xfrm>
              <a:off x="8787028" y="51240"/>
              <a:ext cx="180952" cy="174602"/>
            </a:xfrm>
            <a:custGeom>
              <a:avLst/>
              <a:gdLst>
                <a:gd name="T0" fmla="*/ 353 w 379"/>
                <a:gd name="T1" fmla="*/ 272 h 365"/>
                <a:gd name="T2" fmla="*/ 353 w 379"/>
                <a:gd name="T3" fmla="*/ 272 h 365"/>
                <a:gd name="T4" fmla="*/ 233 w 379"/>
                <a:gd name="T5" fmla="*/ 200 h 365"/>
                <a:gd name="T6" fmla="*/ 233 w 379"/>
                <a:gd name="T7" fmla="*/ 200 h 365"/>
                <a:gd name="T8" fmla="*/ 307 w 379"/>
                <a:gd name="T9" fmla="*/ 42 h 365"/>
                <a:gd name="T10" fmla="*/ 307 w 379"/>
                <a:gd name="T11" fmla="*/ 42 h 365"/>
                <a:gd name="T12" fmla="*/ 267 w 379"/>
                <a:gd name="T13" fmla="*/ 23 h 365"/>
                <a:gd name="T14" fmla="*/ 267 w 379"/>
                <a:gd name="T15" fmla="*/ 23 h 365"/>
                <a:gd name="T16" fmla="*/ 184 w 379"/>
                <a:gd name="T17" fmla="*/ 160 h 365"/>
                <a:gd name="T18" fmla="*/ 184 w 379"/>
                <a:gd name="T19" fmla="*/ 160 h 365"/>
                <a:gd name="T20" fmla="*/ 77 w 379"/>
                <a:gd name="T21" fmla="*/ 33 h 365"/>
                <a:gd name="T22" fmla="*/ 77 w 379"/>
                <a:gd name="T23" fmla="*/ 33 h 365"/>
                <a:gd name="T24" fmla="*/ 26 w 379"/>
                <a:gd name="T25" fmla="*/ 68 h 365"/>
                <a:gd name="T26" fmla="*/ 26 w 379"/>
                <a:gd name="T27" fmla="*/ 68 h 365"/>
                <a:gd name="T28" fmla="*/ 139 w 379"/>
                <a:gd name="T29" fmla="*/ 209 h 365"/>
                <a:gd name="T30" fmla="*/ 139 w 379"/>
                <a:gd name="T31" fmla="*/ 209 h 365"/>
                <a:gd name="T32" fmla="*/ 29 w 379"/>
                <a:gd name="T33" fmla="*/ 301 h 365"/>
                <a:gd name="T34" fmla="*/ 29 w 379"/>
                <a:gd name="T35" fmla="*/ 301 h 365"/>
                <a:gd name="T36" fmla="*/ 64 w 379"/>
                <a:gd name="T37" fmla="*/ 351 h 365"/>
                <a:gd name="T38" fmla="*/ 64 w 379"/>
                <a:gd name="T39" fmla="*/ 351 h 365"/>
                <a:gd name="T40" fmla="*/ 194 w 379"/>
                <a:gd name="T41" fmla="*/ 248 h 365"/>
                <a:gd name="T42" fmla="*/ 194 w 379"/>
                <a:gd name="T43" fmla="*/ 248 h 365"/>
                <a:gd name="T44" fmla="*/ 335 w 379"/>
                <a:gd name="T45" fmla="*/ 313 h 365"/>
                <a:gd name="T46" fmla="*/ 335 w 379"/>
                <a:gd name="T47" fmla="*/ 313 h 365"/>
                <a:gd name="T48" fmla="*/ 353 w 379"/>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5">
                  <a:moveTo>
                    <a:pt x="353" y="272"/>
                  </a:moveTo>
                  <a:lnTo>
                    <a:pt x="353" y="272"/>
                  </a:lnTo>
                  <a:cubicBezTo>
                    <a:pt x="313" y="248"/>
                    <a:pt x="271" y="227"/>
                    <a:pt x="233" y="200"/>
                  </a:cubicBezTo>
                  <a:lnTo>
                    <a:pt x="233" y="200"/>
                  </a:lnTo>
                  <a:cubicBezTo>
                    <a:pt x="268" y="148"/>
                    <a:pt x="294" y="93"/>
                    <a:pt x="307" y="42"/>
                  </a:cubicBezTo>
                  <a:lnTo>
                    <a:pt x="307" y="42"/>
                  </a:lnTo>
                  <a:cubicBezTo>
                    <a:pt x="314" y="18"/>
                    <a:pt x="280" y="0"/>
                    <a:pt x="267" y="23"/>
                  </a:cubicBezTo>
                  <a:lnTo>
                    <a:pt x="267" y="23"/>
                  </a:lnTo>
                  <a:cubicBezTo>
                    <a:pt x="240" y="69"/>
                    <a:pt x="217" y="117"/>
                    <a:pt x="184" y="160"/>
                  </a:cubicBezTo>
                  <a:lnTo>
                    <a:pt x="184" y="160"/>
                  </a:lnTo>
                  <a:cubicBezTo>
                    <a:pt x="143" y="121"/>
                    <a:pt x="113" y="76"/>
                    <a:pt x="77" y="33"/>
                  </a:cubicBezTo>
                  <a:lnTo>
                    <a:pt x="77" y="33"/>
                  </a:lnTo>
                  <a:cubicBezTo>
                    <a:pt x="53" y="5"/>
                    <a:pt x="12" y="38"/>
                    <a:pt x="26" y="68"/>
                  </a:cubicBezTo>
                  <a:lnTo>
                    <a:pt x="26" y="68"/>
                  </a:lnTo>
                  <a:cubicBezTo>
                    <a:pt x="50" y="119"/>
                    <a:pt x="91" y="168"/>
                    <a:pt x="139" y="209"/>
                  </a:cubicBezTo>
                  <a:lnTo>
                    <a:pt x="139" y="209"/>
                  </a:lnTo>
                  <a:cubicBezTo>
                    <a:pt x="105" y="242"/>
                    <a:pt x="66" y="268"/>
                    <a:pt x="29" y="301"/>
                  </a:cubicBezTo>
                  <a:lnTo>
                    <a:pt x="29" y="301"/>
                  </a:lnTo>
                  <a:cubicBezTo>
                    <a:pt x="0" y="324"/>
                    <a:pt x="33" y="364"/>
                    <a:pt x="64" y="351"/>
                  </a:cubicBezTo>
                  <a:lnTo>
                    <a:pt x="64" y="351"/>
                  </a:lnTo>
                  <a:cubicBezTo>
                    <a:pt x="110" y="328"/>
                    <a:pt x="155" y="293"/>
                    <a:pt x="194" y="248"/>
                  </a:cubicBezTo>
                  <a:lnTo>
                    <a:pt x="194" y="248"/>
                  </a:lnTo>
                  <a:cubicBezTo>
                    <a:pt x="240" y="278"/>
                    <a:pt x="289" y="301"/>
                    <a:pt x="335" y="313"/>
                  </a:cubicBezTo>
                  <a:lnTo>
                    <a:pt x="335" y="313"/>
                  </a:lnTo>
                  <a:cubicBezTo>
                    <a:pt x="359" y="319"/>
                    <a:pt x="378"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49" name="Freeform 79">
              <a:extLst>
                <a:ext uri="{FF2B5EF4-FFF2-40B4-BE49-F238E27FC236}">
                  <a16:creationId xmlns:a16="http://schemas.microsoft.com/office/drawing/2014/main" id="{B7B2744C-0F42-7E45-8BB9-45817BF1A793}"/>
                </a:ext>
              </a:extLst>
            </p:cNvPr>
            <p:cNvSpPr>
              <a:spLocks noChangeArrowheads="1"/>
            </p:cNvSpPr>
            <p:nvPr/>
          </p:nvSpPr>
          <p:spPr bwMode="auto">
            <a:xfrm>
              <a:off x="8407663" y="51240"/>
              <a:ext cx="180952" cy="174602"/>
            </a:xfrm>
            <a:custGeom>
              <a:avLst/>
              <a:gdLst>
                <a:gd name="T0" fmla="*/ 354 w 378"/>
                <a:gd name="T1" fmla="*/ 272 h 365"/>
                <a:gd name="T2" fmla="*/ 354 w 378"/>
                <a:gd name="T3" fmla="*/ 272 h 365"/>
                <a:gd name="T4" fmla="*/ 233 w 378"/>
                <a:gd name="T5" fmla="*/ 200 h 365"/>
                <a:gd name="T6" fmla="*/ 233 w 378"/>
                <a:gd name="T7" fmla="*/ 200 h 365"/>
                <a:gd name="T8" fmla="*/ 308 w 378"/>
                <a:gd name="T9" fmla="*/ 42 h 365"/>
                <a:gd name="T10" fmla="*/ 308 w 378"/>
                <a:gd name="T11" fmla="*/ 42 h 365"/>
                <a:gd name="T12" fmla="*/ 267 w 378"/>
                <a:gd name="T13" fmla="*/ 23 h 365"/>
                <a:gd name="T14" fmla="*/ 267 w 378"/>
                <a:gd name="T15" fmla="*/ 23 h 365"/>
                <a:gd name="T16" fmla="*/ 183 w 378"/>
                <a:gd name="T17" fmla="*/ 160 h 365"/>
                <a:gd name="T18" fmla="*/ 183 w 378"/>
                <a:gd name="T19" fmla="*/ 160 h 365"/>
                <a:gd name="T20" fmla="*/ 77 w 378"/>
                <a:gd name="T21" fmla="*/ 33 h 365"/>
                <a:gd name="T22" fmla="*/ 77 w 378"/>
                <a:gd name="T23" fmla="*/ 33 h 365"/>
                <a:gd name="T24" fmla="*/ 27 w 378"/>
                <a:gd name="T25" fmla="*/ 68 h 365"/>
                <a:gd name="T26" fmla="*/ 27 w 378"/>
                <a:gd name="T27" fmla="*/ 68 h 365"/>
                <a:gd name="T28" fmla="*/ 141 w 378"/>
                <a:gd name="T29" fmla="*/ 209 h 365"/>
                <a:gd name="T30" fmla="*/ 141 w 378"/>
                <a:gd name="T31" fmla="*/ 209 h 365"/>
                <a:gd name="T32" fmla="*/ 28 w 378"/>
                <a:gd name="T33" fmla="*/ 301 h 365"/>
                <a:gd name="T34" fmla="*/ 28 w 378"/>
                <a:gd name="T35" fmla="*/ 301 h 365"/>
                <a:gd name="T36" fmla="*/ 63 w 378"/>
                <a:gd name="T37" fmla="*/ 351 h 365"/>
                <a:gd name="T38" fmla="*/ 63 w 378"/>
                <a:gd name="T39" fmla="*/ 351 h 365"/>
                <a:gd name="T40" fmla="*/ 195 w 378"/>
                <a:gd name="T41" fmla="*/ 248 h 365"/>
                <a:gd name="T42" fmla="*/ 195 w 378"/>
                <a:gd name="T43" fmla="*/ 248 h 365"/>
                <a:gd name="T44" fmla="*/ 334 w 378"/>
                <a:gd name="T45" fmla="*/ 313 h 365"/>
                <a:gd name="T46" fmla="*/ 334 w 378"/>
                <a:gd name="T47" fmla="*/ 313 h 365"/>
                <a:gd name="T48" fmla="*/ 354 w 378"/>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5">
                  <a:moveTo>
                    <a:pt x="354" y="272"/>
                  </a:moveTo>
                  <a:lnTo>
                    <a:pt x="354" y="272"/>
                  </a:lnTo>
                  <a:cubicBezTo>
                    <a:pt x="312" y="248"/>
                    <a:pt x="271" y="227"/>
                    <a:pt x="233" y="200"/>
                  </a:cubicBezTo>
                  <a:lnTo>
                    <a:pt x="233" y="200"/>
                  </a:lnTo>
                  <a:cubicBezTo>
                    <a:pt x="268" y="148"/>
                    <a:pt x="295" y="93"/>
                    <a:pt x="308" y="42"/>
                  </a:cubicBezTo>
                  <a:lnTo>
                    <a:pt x="308" y="42"/>
                  </a:lnTo>
                  <a:cubicBezTo>
                    <a:pt x="314" y="18"/>
                    <a:pt x="280" y="0"/>
                    <a:pt x="267" y="23"/>
                  </a:cubicBezTo>
                  <a:lnTo>
                    <a:pt x="267" y="23"/>
                  </a:lnTo>
                  <a:cubicBezTo>
                    <a:pt x="241" y="69"/>
                    <a:pt x="217" y="117"/>
                    <a:pt x="183" y="160"/>
                  </a:cubicBezTo>
                  <a:lnTo>
                    <a:pt x="183" y="160"/>
                  </a:lnTo>
                  <a:cubicBezTo>
                    <a:pt x="144" y="121"/>
                    <a:pt x="113" y="76"/>
                    <a:pt x="77" y="33"/>
                  </a:cubicBezTo>
                  <a:lnTo>
                    <a:pt x="77" y="33"/>
                  </a:lnTo>
                  <a:cubicBezTo>
                    <a:pt x="53" y="5"/>
                    <a:pt x="12" y="38"/>
                    <a:pt x="27" y="68"/>
                  </a:cubicBezTo>
                  <a:lnTo>
                    <a:pt x="27" y="68"/>
                  </a:lnTo>
                  <a:cubicBezTo>
                    <a:pt x="50" y="119"/>
                    <a:pt x="91" y="168"/>
                    <a:pt x="141" y="209"/>
                  </a:cubicBezTo>
                  <a:lnTo>
                    <a:pt x="141" y="209"/>
                  </a:lnTo>
                  <a:cubicBezTo>
                    <a:pt x="104" y="242"/>
                    <a:pt x="65" y="268"/>
                    <a:pt x="28" y="301"/>
                  </a:cubicBezTo>
                  <a:lnTo>
                    <a:pt x="28" y="301"/>
                  </a:lnTo>
                  <a:cubicBezTo>
                    <a:pt x="0" y="324"/>
                    <a:pt x="33" y="364"/>
                    <a:pt x="63" y="351"/>
                  </a:cubicBezTo>
                  <a:lnTo>
                    <a:pt x="63" y="351"/>
                  </a:lnTo>
                  <a:cubicBezTo>
                    <a:pt x="109" y="328"/>
                    <a:pt x="155" y="293"/>
                    <a:pt x="195" y="248"/>
                  </a:cubicBezTo>
                  <a:lnTo>
                    <a:pt x="195" y="248"/>
                  </a:lnTo>
                  <a:cubicBezTo>
                    <a:pt x="239" y="278"/>
                    <a:pt x="289" y="301"/>
                    <a:pt x="334" y="313"/>
                  </a:cubicBezTo>
                  <a:lnTo>
                    <a:pt x="334" y="313"/>
                  </a:lnTo>
                  <a:cubicBezTo>
                    <a:pt x="359" y="319"/>
                    <a:pt x="377"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50" name="Freeform 80">
              <a:extLst>
                <a:ext uri="{FF2B5EF4-FFF2-40B4-BE49-F238E27FC236}">
                  <a16:creationId xmlns:a16="http://schemas.microsoft.com/office/drawing/2014/main" id="{8F13BD50-93FE-D843-B98A-74B11345CCB0}"/>
                </a:ext>
              </a:extLst>
            </p:cNvPr>
            <p:cNvSpPr>
              <a:spLocks noChangeArrowheads="1"/>
            </p:cNvSpPr>
            <p:nvPr/>
          </p:nvSpPr>
          <p:spPr bwMode="auto">
            <a:xfrm>
              <a:off x="8975915" y="51240"/>
              <a:ext cx="180952" cy="174602"/>
            </a:xfrm>
            <a:custGeom>
              <a:avLst/>
              <a:gdLst>
                <a:gd name="T0" fmla="*/ 353 w 378"/>
                <a:gd name="T1" fmla="*/ 272 h 365"/>
                <a:gd name="T2" fmla="*/ 353 w 378"/>
                <a:gd name="T3" fmla="*/ 272 h 365"/>
                <a:gd name="T4" fmla="*/ 232 w 378"/>
                <a:gd name="T5" fmla="*/ 200 h 365"/>
                <a:gd name="T6" fmla="*/ 232 w 378"/>
                <a:gd name="T7" fmla="*/ 200 h 365"/>
                <a:gd name="T8" fmla="*/ 307 w 378"/>
                <a:gd name="T9" fmla="*/ 42 h 365"/>
                <a:gd name="T10" fmla="*/ 307 w 378"/>
                <a:gd name="T11" fmla="*/ 42 h 365"/>
                <a:gd name="T12" fmla="*/ 267 w 378"/>
                <a:gd name="T13" fmla="*/ 23 h 365"/>
                <a:gd name="T14" fmla="*/ 267 w 378"/>
                <a:gd name="T15" fmla="*/ 23 h 365"/>
                <a:gd name="T16" fmla="*/ 184 w 378"/>
                <a:gd name="T17" fmla="*/ 160 h 365"/>
                <a:gd name="T18" fmla="*/ 184 w 378"/>
                <a:gd name="T19" fmla="*/ 160 h 365"/>
                <a:gd name="T20" fmla="*/ 76 w 378"/>
                <a:gd name="T21" fmla="*/ 33 h 365"/>
                <a:gd name="T22" fmla="*/ 76 w 378"/>
                <a:gd name="T23" fmla="*/ 33 h 365"/>
                <a:gd name="T24" fmla="*/ 26 w 378"/>
                <a:gd name="T25" fmla="*/ 68 h 365"/>
                <a:gd name="T26" fmla="*/ 26 w 378"/>
                <a:gd name="T27" fmla="*/ 68 h 365"/>
                <a:gd name="T28" fmla="*/ 140 w 378"/>
                <a:gd name="T29" fmla="*/ 209 h 365"/>
                <a:gd name="T30" fmla="*/ 140 w 378"/>
                <a:gd name="T31" fmla="*/ 209 h 365"/>
                <a:gd name="T32" fmla="*/ 29 w 378"/>
                <a:gd name="T33" fmla="*/ 301 h 365"/>
                <a:gd name="T34" fmla="*/ 29 w 378"/>
                <a:gd name="T35" fmla="*/ 301 h 365"/>
                <a:gd name="T36" fmla="*/ 63 w 378"/>
                <a:gd name="T37" fmla="*/ 351 h 365"/>
                <a:gd name="T38" fmla="*/ 63 w 378"/>
                <a:gd name="T39" fmla="*/ 351 h 365"/>
                <a:gd name="T40" fmla="*/ 194 w 378"/>
                <a:gd name="T41" fmla="*/ 248 h 365"/>
                <a:gd name="T42" fmla="*/ 194 w 378"/>
                <a:gd name="T43" fmla="*/ 248 h 365"/>
                <a:gd name="T44" fmla="*/ 335 w 378"/>
                <a:gd name="T45" fmla="*/ 313 h 365"/>
                <a:gd name="T46" fmla="*/ 335 w 378"/>
                <a:gd name="T47" fmla="*/ 313 h 365"/>
                <a:gd name="T48" fmla="*/ 353 w 378"/>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5">
                  <a:moveTo>
                    <a:pt x="353" y="272"/>
                  </a:moveTo>
                  <a:lnTo>
                    <a:pt x="353" y="272"/>
                  </a:lnTo>
                  <a:cubicBezTo>
                    <a:pt x="313" y="248"/>
                    <a:pt x="270" y="227"/>
                    <a:pt x="232" y="200"/>
                  </a:cubicBezTo>
                  <a:lnTo>
                    <a:pt x="232" y="200"/>
                  </a:lnTo>
                  <a:cubicBezTo>
                    <a:pt x="268" y="148"/>
                    <a:pt x="295" y="93"/>
                    <a:pt x="307" y="42"/>
                  </a:cubicBezTo>
                  <a:lnTo>
                    <a:pt x="307" y="42"/>
                  </a:lnTo>
                  <a:cubicBezTo>
                    <a:pt x="314" y="18"/>
                    <a:pt x="281" y="0"/>
                    <a:pt x="267" y="23"/>
                  </a:cubicBezTo>
                  <a:lnTo>
                    <a:pt x="267" y="23"/>
                  </a:lnTo>
                  <a:cubicBezTo>
                    <a:pt x="240" y="69"/>
                    <a:pt x="217" y="117"/>
                    <a:pt x="184" y="160"/>
                  </a:cubicBezTo>
                  <a:lnTo>
                    <a:pt x="184" y="160"/>
                  </a:lnTo>
                  <a:cubicBezTo>
                    <a:pt x="143" y="121"/>
                    <a:pt x="113" y="76"/>
                    <a:pt x="76" y="33"/>
                  </a:cubicBezTo>
                  <a:lnTo>
                    <a:pt x="76" y="33"/>
                  </a:lnTo>
                  <a:cubicBezTo>
                    <a:pt x="52" y="5"/>
                    <a:pt x="13" y="38"/>
                    <a:pt x="26" y="68"/>
                  </a:cubicBezTo>
                  <a:lnTo>
                    <a:pt x="26" y="68"/>
                  </a:lnTo>
                  <a:cubicBezTo>
                    <a:pt x="50" y="119"/>
                    <a:pt x="90" y="168"/>
                    <a:pt x="140" y="209"/>
                  </a:cubicBezTo>
                  <a:lnTo>
                    <a:pt x="140" y="209"/>
                  </a:lnTo>
                  <a:cubicBezTo>
                    <a:pt x="105" y="242"/>
                    <a:pt x="65" y="268"/>
                    <a:pt x="29" y="301"/>
                  </a:cubicBezTo>
                  <a:lnTo>
                    <a:pt x="29" y="301"/>
                  </a:lnTo>
                  <a:cubicBezTo>
                    <a:pt x="0" y="324"/>
                    <a:pt x="33" y="364"/>
                    <a:pt x="63" y="351"/>
                  </a:cubicBezTo>
                  <a:lnTo>
                    <a:pt x="63" y="351"/>
                  </a:lnTo>
                  <a:cubicBezTo>
                    <a:pt x="110" y="328"/>
                    <a:pt x="155" y="293"/>
                    <a:pt x="194" y="248"/>
                  </a:cubicBezTo>
                  <a:lnTo>
                    <a:pt x="194" y="248"/>
                  </a:lnTo>
                  <a:cubicBezTo>
                    <a:pt x="240" y="278"/>
                    <a:pt x="289" y="301"/>
                    <a:pt x="335" y="313"/>
                  </a:cubicBezTo>
                  <a:lnTo>
                    <a:pt x="335" y="313"/>
                  </a:lnTo>
                  <a:cubicBezTo>
                    <a:pt x="359" y="319"/>
                    <a:pt x="377" y="285"/>
                    <a:pt x="353" y="272"/>
                  </a:cubicBezTo>
                </a:path>
              </a:pathLst>
            </a:custGeom>
            <a:solidFill>
              <a:schemeClr val="accent3">
                <a:lumMod val="25000"/>
              </a:schemeClr>
            </a:solidFill>
            <a:ln>
              <a:noFill/>
            </a:ln>
            <a:effectLst/>
          </p:spPr>
          <p:txBody>
            <a:bodyPr wrap="none" anchor="ctr"/>
            <a:lstStyle/>
            <a:p>
              <a:pPr>
                <a:defRPr/>
              </a:pPr>
              <a:endParaRPr lang="es-ES_tradnl"/>
            </a:p>
          </p:txBody>
        </p:sp>
        <p:sp>
          <p:nvSpPr>
            <p:cNvPr id="51" name="Freeform 81">
              <a:extLst>
                <a:ext uri="{FF2B5EF4-FFF2-40B4-BE49-F238E27FC236}">
                  <a16:creationId xmlns:a16="http://schemas.microsoft.com/office/drawing/2014/main" id="{5B1D6100-5EB5-1F4D-AD17-490C8A7A83F3}"/>
                </a:ext>
              </a:extLst>
            </p:cNvPr>
            <p:cNvSpPr>
              <a:spLocks noChangeArrowheads="1"/>
            </p:cNvSpPr>
            <p:nvPr/>
          </p:nvSpPr>
          <p:spPr bwMode="auto">
            <a:xfrm>
              <a:off x="9356865" y="56003"/>
              <a:ext cx="180952" cy="174602"/>
            </a:xfrm>
            <a:custGeom>
              <a:avLst/>
              <a:gdLst>
                <a:gd name="T0" fmla="*/ 353 w 378"/>
                <a:gd name="T1" fmla="*/ 272 h 367"/>
                <a:gd name="T2" fmla="*/ 353 w 378"/>
                <a:gd name="T3" fmla="*/ 272 h 367"/>
                <a:gd name="T4" fmla="*/ 232 w 378"/>
                <a:gd name="T5" fmla="*/ 201 h 367"/>
                <a:gd name="T6" fmla="*/ 232 w 378"/>
                <a:gd name="T7" fmla="*/ 201 h 367"/>
                <a:gd name="T8" fmla="*/ 306 w 378"/>
                <a:gd name="T9" fmla="*/ 44 h 367"/>
                <a:gd name="T10" fmla="*/ 306 w 378"/>
                <a:gd name="T11" fmla="*/ 44 h 367"/>
                <a:gd name="T12" fmla="*/ 265 w 378"/>
                <a:gd name="T13" fmla="*/ 24 h 367"/>
                <a:gd name="T14" fmla="*/ 265 w 378"/>
                <a:gd name="T15" fmla="*/ 24 h 367"/>
                <a:gd name="T16" fmla="*/ 182 w 378"/>
                <a:gd name="T17" fmla="*/ 161 h 367"/>
                <a:gd name="T18" fmla="*/ 182 w 378"/>
                <a:gd name="T19" fmla="*/ 161 h 367"/>
                <a:gd name="T20" fmla="*/ 76 w 378"/>
                <a:gd name="T21" fmla="*/ 33 h 367"/>
                <a:gd name="T22" fmla="*/ 76 w 378"/>
                <a:gd name="T23" fmla="*/ 33 h 367"/>
                <a:gd name="T24" fmla="*/ 26 w 378"/>
                <a:gd name="T25" fmla="*/ 70 h 367"/>
                <a:gd name="T26" fmla="*/ 26 w 378"/>
                <a:gd name="T27" fmla="*/ 70 h 367"/>
                <a:gd name="T28" fmla="*/ 138 w 378"/>
                <a:gd name="T29" fmla="*/ 209 h 367"/>
                <a:gd name="T30" fmla="*/ 138 w 378"/>
                <a:gd name="T31" fmla="*/ 209 h 367"/>
                <a:gd name="T32" fmla="*/ 27 w 378"/>
                <a:gd name="T33" fmla="*/ 301 h 367"/>
                <a:gd name="T34" fmla="*/ 27 w 378"/>
                <a:gd name="T35" fmla="*/ 301 h 367"/>
                <a:gd name="T36" fmla="*/ 63 w 378"/>
                <a:gd name="T37" fmla="*/ 351 h 367"/>
                <a:gd name="T38" fmla="*/ 63 w 378"/>
                <a:gd name="T39" fmla="*/ 351 h 367"/>
                <a:gd name="T40" fmla="*/ 193 w 378"/>
                <a:gd name="T41" fmla="*/ 249 h 367"/>
                <a:gd name="T42" fmla="*/ 193 w 378"/>
                <a:gd name="T43" fmla="*/ 249 h 367"/>
                <a:gd name="T44" fmla="*/ 334 w 378"/>
                <a:gd name="T45" fmla="*/ 313 h 367"/>
                <a:gd name="T46" fmla="*/ 334 w 378"/>
                <a:gd name="T47" fmla="*/ 313 h 367"/>
                <a:gd name="T48" fmla="*/ 353 w 378"/>
                <a:gd name="T49" fmla="*/ 272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2"/>
                  </a:moveTo>
                  <a:lnTo>
                    <a:pt x="353" y="272"/>
                  </a:lnTo>
                  <a:cubicBezTo>
                    <a:pt x="311" y="249"/>
                    <a:pt x="269" y="228"/>
                    <a:pt x="232" y="201"/>
                  </a:cubicBezTo>
                  <a:lnTo>
                    <a:pt x="232" y="201"/>
                  </a:lnTo>
                  <a:cubicBezTo>
                    <a:pt x="268" y="150"/>
                    <a:pt x="293" y="95"/>
                    <a:pt x="306" y="44"/>
                  </a:cubicBezTo>
                  <a:lnTo>
                    <a:pt x="306" y="44"/>
                  </a:lnTo>
                  <a:cubicBezTo>
                    <a:pt x="313" y="19"/>
                    <a:pt x="278" y="0"/>
                    <a:pt x="265" y="24"/>
                  </a:cubicBezTo>
                  <a:lnTo>
                    <a:pt x="265" y="24"/>
                  </a:lnTo>
                  <a:cubicBezTo>
                    <a:pt x="239" y="71"/>
                    <a:pt x="215" y="119"/>
                    <a:pt x="182" y="161"/>
                  </a:cubicBezTo>
                  <a:lnTo>
                    <a:pt x="182" y="161"/>
                  </a:lnTo>
                  <a:cubicBezTo>
                    <a:pt x="142" y="123"/>
                    <a:pt x="111" y="77"/>
                    <a:pt x="76" y="33"/>
                  </a:cubicBezTo>
                  <a:lnTo>
                    <a:pt x="76" y="33"/>
                  </a:lnTo>
                  <a:cubicBezTo>
                    <a:pt x="52" y="6"/>
                    <a:pt x="10" y="38"/>
                    <a:pt x="26" y="70"/>
                  </a:cubicBezTo>
                  <a:lnTo>
                    <a:pt x="26" y="70"/>
                  </a:lnTo>
                  <a:cubicBezTo>
                    <a:pt x="48" y="120"/>
                    <a:pt x="89" y="168"/>
                    <a:pt x="138" y="209"/>
                  </a:cubicBezTo>
                  <a:lnTo>
                    <a:pt x="138" y="209"/>
                  </a:lnTo>
                  <a:cubicBezTo>
                    <a:pt x="104" y="242"/>
                    <a:pt x="64" y="270"/>
                    <a:pt x="27" y="301"/>
                  </a:cubicBezTo>
                  <a:lnTo>
                    <a:pt x="27" y="301"/>
                  </a:lnTo>
                  <a:cubicBezTo>
                    <a:pt x="0" y="325"/>
                    <a:pt x="31" y="366"/>
                    <a:pt x="63" y="351"/>
                  </a:cubicBezTo>
                  <a:lnTo>
                    <a:pt x="63" y="351"/>
                  </a:lnTo>
                  <a:cubicBezTo>
                    <a:pt x="109" y="329"/>
                    <a:pt x="154" y="293"/>
                    <a:pt x="193" y="249"/>
                  </a:cubicBezTo>
                  <a:lnTo>
                    <a:pt x="193" y="249"/>
                  </a:lnTo>
                  <a:cubicBezTo>
                    <a:pt x="239" y="279"/>
                    <a:pt x="288" y="301"/>
                    <a:pt x="334" y="313"/>
                  </a:cubicBezTo>
                  <a:lnTo>
                    <a:pt x="334" y="313"/>
                  </a:lnTo>
                  <a:cubicBezTo>
                    <a:pt x="357" y="320"/>
                    <a:pt x="377"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52" name="Freeform 82">
              <a:extLst>
                <a:ext uri="{FF2B5EF4-FFF2-40B4-BE49-F238E27FC236}">
                  <a16:creationId xmlns:a16="http://schemas.microsoft.com/office/drawing/2014/main" id="{4D3EFE65-AEDB-2B42-A95C-97FD0E05313E}"/>
                </a:ext>
              </a:extLst>
            </p:cNvPr>
            <p:cNvSpPr>
              <a:spLocks noChangeArrowheads="1"/>
            </p:cNvSpPr>
            <p:nvPr/>
          </p:nvSpPr>
          <p:spPr bwMode="auto">
            <a:xfrm>
              <a:off x="9544166" y="56003"/>
              <a:ext cx="180952" cy="174602"/>
            </a:xfrm>
            <a:custGeom>
              <a:avLst/>
              <a:gdLst>
                <a:gd name="T0" fmla="*/ 355 w 380"/>
                <a:gd name="T1" fmla="*/ 272 h 367"/>
                <a:gd name="T2" fmla="*/ 355 w 380"/>
                <a:gd name="T3" fmla="*/ 272 h 367"/>
                <a:gd name="T4" fmla="*/ 233 w 380"/>
                <a:gd name="T5" fmla="*/ 201 h 367"/>
                <a:gd name="T6" fmla="*/ 233 w 380"/>
                <a:gd name="T7" fmla="*/ 201 h 367"/>
                <a:gd name="T8" fmla="*/ 308 w 380"/>
                <a:gd name="T9" fmla="*/ 44 h 367"/>
                <a:gd name="T10" fmla="*/ 308 w 380"/>
                <a:gd name="T11" fmla="*/ 44 h 367"/>
                <a:gd name="T12" fmla="*/ 267 w 380"/>
                <a:gd name="T13" fmla="*/ 24 h 367"/>
                <a:gd name="T14" fmla="*/ 267 w 380"/>
                <a:gd name="T15" fmla="*/ 24 h 367"/>
                <a:gd name="T16" fmla="*/ 184 w 380"/>
                <a:gd name="T17" fmla="*/ 161 h 367"/>
                <a:gd name="T18" fmla="*/ 184 w 380"/>
                <a:gd name="T19" fmla="*/ 161 h 367"/>
                <a:gd name="T20" fmla="*/ 78 w 380"/>
                <a:gd name="T21" fmla="*/ 33 h 367"/>
                <a:gd name="T22" fmla="*/ 78 w 380"/>
                <a:gd name="T23" fmla="*/ 33 h 367"/>
                <a:gd name="T24" fmla="*/ 27 w 380"/>
                <a:gd name="T25" fmla="*/ 70 h 367"/>
                <a:gd name="T26" fmla="*/ 27 w 380"/>
                <a:gd name="T27" fmla="*/ 70 h 367"/>
                <a:gd name="T28" fmla="*/ 141 w 380"/>
                <a:gd name="T29" fmla="*/ 209 h 367"/>
                <a:gd name="T30" fmla="*/ 141 w 380"/>
                <a:gd name="T31" fmla="*/ 209 h 367"/>
                <a:gd name="T32" fmla="*/ 29 w 380"/>
                <a:gd name="T33" fmla="*/ 301 h 367"/>
                <a:gd name="T34" fmla="*/ 29 w 380"/>
                <a:gd name="T35" fmla="*/ 301 h 367"/>
                <a:gd name="T36" fmla="*/ 65 w 380"/>
                <a:gd name="T37" fmla="*/ 351 h 367"/>
                <a:gd name="T38" fmla="*/ 65 w 380"/>
                <a:gd name="T39" fmla="*/ 351 h 367"/>
                <a:gd name="T40" fmla="*/ 195 w 380"/>
                <a:gd name="T41" fmla="*/ 249 h 367"/>
                <a:gd name="T42" fmla="*/ 195 w 380"/>
                <a:gd name="T43" fmla="*/ 249 h 367"/>
                <a:gd name="T44" fmla="*/ 335 w 380"/>
                <a:gd name="T45" fmla="*/ 313 h 367"/>
                <a:gd name="T46" fmla="*/ 335 w 380"/>
                <a:gd name="T47" fmla="*/ 313 h 367"/>
                <a:gd name="T48" fmla="*/ 355 w 380"/>
                <a:gd name="T49" fmla="*/ 272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7">
                  <a:moveTo>
                    <a:pt x="355" y="272"/>
                  </a:moveTo>
                  <a:lnTo>
                    <a:pt x="355" y="272"/>
                  </a:lnTo>
                  <a:cubicBezTo>
                    <a:pt x="313" y="249"/>
                    <a:pt x="272" y="228"/>
                    <a:pt x="233" y="201"/>
                  </a:cubicBezTo>
                  <a:lnTo>
                    <a:pt x="233" y="201"/>
                  </a:lnTo>
                  <a:cubicBezTo>
                    <a:pt x="268" y="150"/>
                    <a:pt x="296" y="95"/>
                    <a:pt x="308" y="44"/>
                  </a:cubicBezTo>
                  <a:lnTo>
                    <a:pt x="308" y="44"/>
                  </a:lnTo>
                  <a:cubicBezTo>
                    <a:pt x="314" y="19"/>
                    <a:pt x="281" y="0"/>
                    <a:pt x="267" y="24"/>
                  </a:cubicBezTo>
                  <a:lnTo>
                    <a:pt x="267" y="24"/>
                  </a:lnTo>
                  <a:cubicBezTo>
                    <a:pt x="241" y="71"/>
                    <a:pt x="217" y="119"/>
                    <a:pt x="184" y="161"/>
                  </a:cubicBezTo>
                  <a:lnTo>
                    <a:pt x="184" y="161"/>
                  </a:lnTo>
                  <a:cubicBezTo>
                    <a:pt x="144" y="123"/>
                    <a:pt x="113" y="77"/>
                    <a:pt x="78" y="33"/>
                  </a:cubicBezTo>
                  <a:lnTo>
                    <a:pt x="78" y="33"/>
                  </a:lnTo>
                  <a:cubicBezTo>
                    <a:pt x="53" y="6"/>
                    <a:pt x="13" y="38"/>
                    <a:pt x="27" y="70"/>
                  </a:cubicBezTo>
                  <a:lnTo>
                    <a:pt x="27" y="70"/>
                  </a:lnTo>
                  <a:cubicBezTo>
                    <a:pt x="50" y="120"/>
                    <a:pt x="91" y="168"/>
                    <a:pt x="141" y="209"/>
                  </a:cubicBezTo>
                  <a:lnTo>
                    <a:pt x="141" y="209"/>
                  </a:lnTo>
                  <a:cubicBezTo>
                    <a:pt x="105" y="242"/>
                    <a:pt x="66" y="270"/>
                    <a:pt x="29" y="301"/>
                  </a:cubicBezTo>
                  <a:lnTo>
                    <a:pt x="29" y="301"/>
                  </a:lnTo>
                  <a:cubicBezTo>
                    <a:pt x="0" y="325"/>
                    <a:pt x="33" y="366"/>
                    <a:pt x="65" y="351"/>
                  </a:cubicBezTo>
                  <a:lnTo>
                    <a:pt x="65" y="351"/>
                  </a:lnTo>
                  <a:cubicBezTo>
                    <a:pt x="111" y="329"/>
                    <a:pt x="157" y="293"/>
                    <a:pt x="195" y="249"/>
                  </a:cubicBezTo>
                  <a:lnTo>
                    <a:pt x="195" y="249"/>
                  </a:lnTo>
                  <a:cubicBezTo>
                    <a:pt x="239" y="279"/>
                    <a:pt x="289" y="301"/>
                    <a:pt x="335" y="313"/>
                  </a:cubicBezTo>
                  <a:lnTo>
                    <a:pt x="335" y="313"/>
                  </a:lnTo>
                  <a:cubicBezTo>
                    <a:pt x="359" y="320"/>
                    <a:pt x="379" y="285"/>
                    <a:pt x="355" y="272"/>
                  </a:cubicBezTo>
                </a:path>
              </a:pathLst>
            </a:custGeom>
            <a:solidFill>
              <a:schemeClr val="accent3">
                <a:lumMod val="25000"/>
              </a:schemeClr>
            </a:solidFill>
            <a:ln>
              <a:noFill/>
            </a:ln>
            <a:effectLst/>
          </p:spPr>
          <p:txBody>
            <a:bodyPr wrap="none" anchor="ctr"/>
            <a:lstStyle/>
            <a:p>
              <a:pPr>
                <a:defRPr/>
              </a:pPr>
              <a:endParaRPr lang="es-ES_tradnl"/>
            </a:p>
          </p:txBody>
        </p:sp>
        <p:sp>
          <p:nvSpPr>
            <p:cNvPr id="53" name="Freeform 83">
              <a:extLst>
                <a:ext uri="{FF2B5EF4-FFF2-40B4-BE49-F238E27FC236}">
                  <a16:creationId xmlns:a16="http://schemas.microsoft.com/office/drawing/2014/main" id="{CFEBB2D4-CF79-8C42-A063-C9F203BCFE47}"/>
                </a:ext>
              </a:extLst>
            </p:cNvPr>
            <p:cNvSpPr>
              <a:spLocks noChangeArrowheads="1"/>
            </p:cNvSpPr>
            <p:nvPr/>
          </p:nvSpPr>
          <p:spPr bwMode="auto">
            <a:xfrm>
              <a:off x="9167978" y="56003"/>
              <a:ext cx="180952" cy="174602"/>
            </a:xfrm>
            <a:custGeom>
              <a:avLst/>
              <a:gdLst>
                <a:gd name="T0" fmla="*/ 353 w 378"/>
                <a:gd name="T1" fmla="*/ 272 h 367"/>
                <a:gd name="T2" fmla="*/ 353 w 378"/>
                <a:gd name="T3" fmla="*/ 272 h 367"/>
                <a:gd name="T4" fmla="*/ 231 w 378"/>
                <a:gd name="T5" fmla="*/ 201 h 367"/>
                <a:gd name="T6" fmla="*/ 231 w 378"/>
                <a:gd name="T7" fmla="*/ 201 h 367"/>
                <a:gd name="T8" fmla="*/ 307 w 378"/>
                <a:gd name="T9" fmla="*/ 44 h 367"/>
                <a:gd name="T10" fmla="*/ 307 w 378"/>
                <a:gd name="T11" fmla="*/ 44 h 367"/>
                <a:gd name="T12" fmla="*/ 265 w 378"/>
                <a:gd name="T13" fmla="*/ 24 h 367"/>
                <a:gd name="T14" fmla="*/ 265 w 378"/>
                <a:gd name="T15" fmla="*/ 24 h 367"/>
                <a:gd name="T16" fmla="*/ 183 w 378"/>
                <a:gd name="T17" fmla="*/ 161 h 367"/>
                <a:gd name="T18" fmla="*/ 183 w 378"/>
                <a:gd name="T19" fmla="*/ 161 h 367"/>
                <a:gd name="T20" fmla="*/ 75 w 378"/>
                <a:gd name="T21" fmla="*/ 33 h 367"/>
                <a:gd name="T22" fmla="*/ 75 w 378"/>
                <a:gd name="T23" fmla="*/ 33 h 367"/>
                <a:gd name="T24" fmla="*/ 25 w 378"/>
                <a:gd name="T25" fmla="*/ 70 h 367"/>
                <a:gd name="T26" fmla="*/ 25 w 378"/>
                <a:gd name="T27" fmla="*/ 70 h 367"/>
                <a:gd name="T28" fmla="*/ 138 w 378"/>
                <a:gd name="T29" fmla="*/ 209 h 367"/>
                <a:gd name="T30" fmla="*/ 138 w 378"/>
                <a:gd name="T31" fmla="*/ 209 h 367"/>
                <a:gd name="T32" fmla="*/ 26 w 378"/>
                <a:gd name="T33" fmla="*/ 301 h 367"/>
                <a:gd name="T34" fmla="*/ 26 w 378"/>
                <a:gd name="T35" fmla="*/ 301 h 367"/>
                <a:gd name="T36" fmla="*/ 62 w 378"/>
                <a:gd name="T37" fmla="*/ 351 h 367"/>
                <a:gd name="T38" fmla="*/ 62 w 378"/>
                <a:gd name="T39" fmla="*/ 351 h 367"/>
                <a:gd name="T40" fmla="*/ 193 w 378"/>
                <a:gd name="T41" fmla="*/ 249 h 367"/>
                <a:gd name="T42" fmla="*/ 193 w 378"/>
                <a:gd name="T43" fmla="*/ 249 h 367"/>
                <a:gd name="T44" fmla="*/ 334 w 378"/>
                <a:gd name="T45" fmla="*/ 313 h 367"/>
                <a:gd name="T46" fmla="*/ 334 w 378"/>
                <a:gd name="T47" fmla="*/ 313 h 367"/>
                <a:gd name="T48" fmla="*/ 353 w 378"/>
                <a:gd name="T49" fmla="*/ 272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2"/>
                  </a:moveTo>
                  <a:lnTo>
                    <a:pt x="353" y="272"/>
                  </a:lnTo>
                  <a:cubicBezTo>
                    <a:pt x="310" y="249"/>
                    <a:pt x="269" y="228"/>
                    <a:pt x="231" y="201"/>
                  </a:cubicBezTo>
                  <a:lnTo>
                    <a:pt x="231" y="201"/>
                  </a:lnTo>
                  <a:cubicBezTo>
                    <a:pt x="267" y="150"/>
                    <a:pt x="294" y="95"/>
                    <a:pt x="307" y="44"/>
                  </a:cubicBezTo>
                  <a:lnTo>
                    <a:pt x="307" y="44"/>
                  </a:lnTo>
                  <a:cubicBezTo>
                    <a:pt x="313" y="19"/>
                    <a:pt x="279" y="0"/>
                    <a:pt x="265" y="24"/>
                  </a:cubicBezTo>
                  <a:lnTo>
                    <a:pt x="265" y="24"/>
                  </a:lnTo>
                  <a:cubicBezTo>
                    <a:pt x="239" y="71"/>
                    <a:pt x="215" y="119"/>
                    <a:pt x="183" y="161"/>
                  </a:cubicBezTo>
                  <a:lnTo>
                    <a:pt x="183" y="161"/>
                  </a:lnTo>
                  <a:cubicBezTo>
                    <a:pt x="142" y="123"/>
                    <a:pt x="112" y="77"/>
                    <a:pt x="75" y="33"/>
                  </a:cubicBezTo>
                  <a:lnTo>
                    <a:pt x="75" y="33"/>
                  </a:lnTo>
                  <a:cubicBezTo>
                    <a:pt x="52" y="6"/>
                    <a:pt x="12" y="38"/>
                    <a:pt x="25" y="70"/>
                  </a:cubicBezTo>
                  <a:lnTo>
                    <a:pt x="25" y="70"/>
                  </a:lnTo>
                  <a:cubicBezTo>
                    <a:pt x="49" y="120"/>
                    <a:pt x="89" y="168"/>
                    <a:pt x="138" y="209"/>
                  </a:cubicBezTo>
                  <a:lnTo>
                    <a:pt x="138" y="209"/>
                  </a:lnTo>
                  <a:cubicBezTo>
                    <a:pt x="102" y="242"/>
                    <a:pt x="63" y="270"/>
                    <a:pt x="26" y="301"/>
                  </a:cubicBezTo>
                  <a:lnTo>
                    <a:pt x="26" y="301"/>
                  </a:lnTo>
                  <a:cubicBezTo>
                    <a:pt x="0" y="325"/>
                    <a:pt x="31" y="366"/>
                    <a:pt x="62" y="351"/>
                  </a:cubicBezTo>
                  <a:lnTo>
                    <a:pt x="62" y="351"/>
                  </a:lnTo>
                  <a:cubicBezTo>
                    <a:pt x="109" y="329"/>
                    <a:pt x="154" y="293"/>
                    <a:pt x="193" y="249"/>
                  </a:cubicBezTo>
                  <a:lnTo>
                    <a:pt x="193" y="249"/>
                  </a:lnTo>
                  <a:cubicBezTo>
                    <a:pt x="239" y="279"/>
                    <a:pt x="288" y="301"/>
                    <a:pt x="334" y="313"/>
                  </a:cubicBezTo>
                  <a:lnTo>
                    <a:pt x="334" y="313"/>
                  </a:lnTo>
                  <a:cubicBezTo>
                    <a:pt x="357" y="320"/>
                    <a:pt x="377" y="285"/>
                    <a:pt x="353" y="272"/>
                  </a:cubicBezTo>
                </a:path>
              </a:pathLst>
            </a:custGeom>
            <a:solidFill>
              <a:schemeClr val="accent3">
                <a:lumMod val="50000"/>
              </a:schemeClr>
            </a:solidFill>
            <a:ln>
              <a:noFill/>
            </a:ln>
            <a:effectLst/>
          </p:spPr>
          <p:txBody>
            <a:bodyPr wrap="none" anchor="ctr"/>
            <a:lstStyle/>
            <a:p>
              <a:pPr>
                <a:defRPr/>
              </a:pPr>
              <a:endParaRPr lang="es-ES_tradnl"/>
            </a:p>
          </p:txBody>
        </p:sp>
        <p:sp>
          <p:nvSpPr>
            <p:cNvPr id="54" name="Freeform 84">
              <a:extLst>
                <a:ext uri="{FF2B5EF4-FFF2-40B4-BE49-F238E27FC236}">
                  <a16:creationId xmlns:a16="http://schemas.microsoft.com/office/drawing/2014/main" id="{519CCDF0-3F46-294C-A160-3463FEF4F1B0}"/>
                </a:ext>
              </a:extLst>
            </p:cNvPr>
            <p:cNvSpPr>
              <a:spLocks noChangeArrowheads="1"/>
            </p:cNvSpPr>
            <p:nvPr/>
          </p:nvSpPr>
          <p:spPr bwMode="auto">
            <a:xfrm>
              <a:off x="9734641" y="56003"/>
              <a:ext cx="180952" cy="174602"/>
            </a:xfrm>
            <a:custGeom>
              <a:avLst/>
              <a:gdLst>
                <a:gd name="T0" fmla="*/ 354 w 379"/>
                <a:gd name="T1" fmla="*/ 272 h 367"/>
                <a:gd name="T2" fmla="*/ 354 w 379"/>
                <a:gd name="T3" fmla="*/ 272 h 367"/>
                <a:gd name="T4" fmla="*/ 232 w 379"/>
                <a:gd name="T5" fmla="*/ 201 h 367"/>
                <a:gd name="T6" fmla="*/ 232 w 379"/>
                <a:gd name="T7" fmla="*/ 201 h 367"/>
                <a:gd name="T8" fmla="*/ 308 w 379"/>
                <a:gd name="T9" fmla="*/ 44 h 367"/>
                <a:gd name="T10" fmla="*/ 308 w 379"/>
                <a:gd name="T11" fmla="*/ 44 h 367"/>
                <a:gd name="T12" fmla="*/ 267 w 379"/>
                <a:gd name="T13" fmla="*/ 24 h 367"/>
                <a:gd name="T14" fmla="*/ 267 w 379"/>
                <a:gd name="T15" fmla="*/ 24 h 367"/>
                <a:gd name="T16" fmla="*/ 183 w 379"/>
                <a:gd name="T17" fmla="*/ 161 h 367"/>
                <a:gd name="T18" fmla="*/ 183 w 379"/>
                <a:gd name="T19" fmla="*/ 161 h 367"/>
                <a:gd name="T20" fmla="*/ 77 w 379"/>
                <a:gd name="T21" fmla="*/ 33 h 367"/>
                <a:gd name="T22" fmla="*/ 77 w 379"/>
                <a:gd name="T23" fmla="*/ 33 h 367"/>
                <a:gd name="T24" fmla="*/ 25 w 379"/>
                <a:gd name="T25" fmla="*/ 70 h 367"/>
                <a:gd name="T26" fmla="*/ 25 w 379"/>
                <a:gd name="T27" fmla="*/ 70 h 367"/>
                <a:gd name="T28" fmla="*/ 140 w 379"/>
                <a:gd name="T29" fmla="*/ 209 h 367"/>
                <a:gd name="T30" fmla="*/ 140 w 379"/>
                <a:gd name="T31" fmla="*/ 209 h 367"/>
                <a:gd name="T32" fmla="*/ 27 w 379"/>
                <a:gd name="T33" fmla="*/ 301 h 367"/>
                <a:gd name="T34" fmla="*/ 27 w 379"/>
                <a:gd name="T35" fmla="*/ 301 h 367"/>
                <a:gd name="T36" fmla="*/ 64 w 379"/>
                <a:gd name="T37" fmla="*/ 351 h 367"/>
                <a:gd name="T38" fmla="*/ 64 w 379"/>
                <a:gd name="T39" fmla="*/ 351 h 367"/>
                <a:gd name="T40" fmla="*/ 194 w 379"/>
                <a:gd name="T41" fmla="*/ 249 h 367"/>
                <a:gd name="T42" fmla="*/ 194 w 379"/>
                <a:gd name="T43" fmla="*/ 249 h 367"/>
                <a:gd name="T44" fmla="*/ 334 w 379"/>
                <a:gd name="T45" fmla="*/ 313 h 367"/>
                <a:gd name="T46" fmla="*/ 334 w 379"/>
                <a:gd name="T47" fmla="*/ 313 h 367"/>
                <a:gd name="T48" fmla="*/ 354 w 379"/>
                <a:gd name="T49" fmla="*/ 272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7">
                  <a:moveTo>
                    <a:pt x="354" y="272"/>
                  </a:moveTo>
                  <a:lnTo>
                    <a:pt x="354" y="272"/>
                  </a:lnTo>
                  <a:cubicBezTo>
                    <a:pt x="312" y="249"/>
                    <a:pt x="271" y="228"/>
                    <a:pt x="232" y="201"/>
                  </a:cubicBezTo>
                  <a:lnTo>
                    <a:pt x="232" y="201"/>
                  </a:lnTo>
                  <a:cubicBezTo>
                    <a:pt x="267" y="150"/>
                    <a:pt x="295" y="95"/>
                    <a:pt x="308" y="44"/>
                  </a:cubicBezTo>
                  <a:lnTo>
                    <a:pt x="308" y="44"/>
                  </a:lnTo>
                  <a:cubicBezTo>
                    <a:pt x="313" y="19"/>
                    <a:pt x="280" y="0"/>
                    <a:pt x="267" y="24"/>
                  </a:cubicBezTo>
                  <a:lnTo>
                    <a:pt x="267" y="24"/>
                  </a:lnTo>
                  <a:cubicBezTo>
                    <a:pt x="240" y="71"/>
                    <a:pt x="216" y="119"/>
                    <a:pt x="183" y="161"/>
                  </a:cubicBezTo>
                  <a:lnTo>
                    <a:pt x="183" y="161"/>
                  </a:lnTo>
                  <a:cubicBezTo>
                    <a:pt x="142" y="123"/>
                    <a:pt x="113" y="77"/>
                    <a:pt x="77" y="33"/>
                  </a:cubicBezTo>
                  <a:lnTo>
                    <a:pt x="77" y="33"/>
                  </a:lnTo>
                  <a:cubicBezTo>
                    <a:pt x="53" y="6"/>
                    <a:pt x="12" y="38"/>
                    <a:pt x="25" y="70"/>
                  </a:cubicBezTo>
                  <a:lnTo>
                    <a:pt x="25" y="70"/>
                  </a:lnTo>
                  <a:cubicBezTo>
                    <a:pt x="49" y="120"/>
                    <a:pt x="91" y="168"/>
                    <a:pt x="140" y="209"/>
                  </a:cubicBezTo>
                  <a:lnTo>
                    <a:pt x="140" y="209"/>
                  </a:lnTo>
                  <a:cubicBezTo>
                    <a:pt x="104" y="242"/>
                    <a:pt x="65" y="270"/>
                    <a:pt x="27" y="301"/>
                  </a:cubicBezTo>
                  <a:lnTo>
                    <a:pt x="27" y="301"/>
                  </a:lnTo>
                  <a:cubicBezTo>
                    <a:pt x="0" y="325"/>
                    <a:pt x="32" y="366"/>
                    <a:pt x="64" y="351"/>
                  </a:cubicBezTo>
                  <a:lnTo>
                    <a:pt x="64" y="351"/>
                  </a:lnTo>
                  <a:cubicBezTo>
                    <a:pt x="109" y="329"/>
                    <a:pt x="155" y="293"/>
                    <a:pt x="194" y="249"/>
                  </a:cubicBezTo>
                  <a:lnTo>
                    <a:pt x="194" y="249"/>
                  </a:lnTo>
                  <a:cubicBezTo>
                    <a:pt x="240" y="279"/>
                    <a:pt x="288" y="301"/>
                    <a:pt x="334" y="313"/>
                  </a:cubicBezTo>
                  <a:lnTo>
                    <a:pt x="334" y="313"/>
                  </a:lnTo>
                  <a:cubicBezTo>
                    <a:pt x="359" y="320"/>
                    <a:pt x="378" y="285"/>
                    <a:pt x="354" y="272"/>
                  </a:cubicBezTo>
                </a:path>
              </a:pathLst>
            </a:custGeom>
            <a:solidFill>
              <a:schemeClr val="accent3">
                <a:lumMod val="50000"/>
              </a:schemeClr>
            </a:solidFill>
            <a:ln>
              <a:noFill/>
            </a:ln>
            <a:effectLst/>
          </p:spPr>
          <p:txBody>
            <a:bodyPr wrap="none" anchor="ctr"/>
            <a:lstStyle/>
            <a:p>
              <a:pPr>
                <a:defRPr/>
              </a:pPr>
              <a:endParaRPr lang="es-ES_tradnl"/>
            </a:p>
          </p:txBody>
        </p:sp>
        <p:sp>
          <p:nvSpPr>
            <p:cNvPr id="55" name="Freeform 85">
              <a:extLst>
                <a:ext uri="{FF2B5EF4-FFF2-40B4-BE49-F238E27FC236}">
                  <a16:creationId xmlns:a16="http://schemas.microsoft.com/office/drawing/2014/main" id="{35CFE591-1F88-274A-B88F-B3341AB9CBCA}"/>
                </a:ext>
              </a:extLst>
            </p:cNvPr>
            <p:cNvSpPr>
              <a:spLocks noChangeArrowheads="1"/>
            </p:cNvSpPr>
            <p:nvPr/>
          </p:nvSpPr>
          <p:spPr bwMode="auto">
            <a:xfrm>
              <a:off x="10128290" y="51240"/>
              <a:ext cx="180952" cy="174602"/>
            </a:xfrm>
            <a:custGeom>
              <a:avLst/>
              <a:gdLst>
                <a:gd name="T0" fmla="*/ 354 w 379"/>
                <a:gd name="T1" fmla="*/ 273 h 366"/>
                <a:gd name="T2" fmla="*/ 354 w 379"/>
                <a:gd name="T3" fmla="*/ 273 h 366"/>
                <a:gd name="T4" fmla="*/ 232 w 379"/>
                <a:gd name="T5" fmla="*/ 201 h 366"/>
                <a:gd name="T6" fmla="*/ 232 w 379"/>
                <a:gd name="T7" fmla="*/ 201 h 366"/>
                <a:gd name="T8" fmla="*/ 306 w 379"/>
                <a:gd name="T9" fmla="*/ 42 h 366"/>
                <a:gd name="T10" fmla="*/ 306 w 379"/>
                <a:gd name="T11" fmla="*/ 42 h 366"/>
                <a:gd name="T12" fmla="*/ 266 w 379"/>
                <a:gd name="T13" fmla="*/ 24 h 366"/>
                <a:gd name="T14" fmla="*/ 266 w 379"/>
                <a:gd name="T15" fmla="*/ 24 h 366"/>
                <a:gd name="T16" fmla="*/ 184 w 379"/>
                <a:gd name="T17" fmla="*/ 160 h 366"/>
                <a:gd name="T18" fmla="*/ 184 w 379"/>
                <a:gd name="T19" fmla="*/ 160 h 366"/>
                <a:gd name="T20" fmla="*/ 76 w 379"/>
                <a:gd name="T21" fmla="*/ 34 h 366"/>
                <a:gd name="T22" fmla="*/ 76 w 379"/>
                <a:gd name="T23" fmla="*/ 34 h 366"/>
                <a:gd name="T24" fmla="*/ 26 w 379"/>
                <a:gd name="T25" fmla="*/ 68 h 366"/>
                <a:gd name="T26" fmla="*/ 26 w 379"/>
                <a:gd name="T27" fmla="*/ 68 h 366"/>
                <a:gd name="T28" fmla="*/ 139 w 379"/>
                <a:gd name="T29" fmla="*/ 210 h 366"/>
                <a:gd name="T30" fmla="*/ 139 w 379"/>
                <a:gd name="T31" fmla="*/ 210 h 366"/>
                <a:gd name="T32" fmla="*/ 27 w 379"/>
                <a:gd name="T33" fmla="*/ 301 h 366"/>
                <a:gd name="T34" fmla="*/ 27 w 379"/>
                <a:gd name="T35" fmla="*/ 301 h 366"/>
                <a:gd name="T36" fmla="*/ 63 w 379"/>
                <a:gd name="T37" fmla="*/ 351 h 366"/>
                <a:gd name="T38" fmla="*/ 63 w 379"/>
                <a:gd name="T39" fmla="*/ 351 h 366"/>
                <a:gd name="T40" fmla="*/ 193 w 379"/>
                <a:gd name="T41" fmla="*/ 250 h 366"/>
                <a:gd name="T42" fmla="*/ 193 w 379"/>
                <a:gd name="T43" fmla="*/ 250 h 366"/>
                <a:gd name="T44" fmla="*/ 335 w 379"/>
                <a:gd name="T45" fmla="*/ 314 h 366"/>
                <a:gd name="T46" fmla="*/ 335 w 379"/>
                <a:gd name="T47" fmla="*/ 314 h 366"/>
                <a:gd name="T48" fmla="*/ 354 w 379"/>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3"/>
                  </a:moveTo>
                  <a:lnTo>
                    <a:pt x="354" y="273"/>
                  </a:lnTo>
                  <a:cubicBezTo>
                    <a:pt x="311" y="250"/>
                    <a:pt x="270" y="227"/>
                    <a:pt x="232" y="201"/>
                  </a:cubicBezTo>
                  <a:lnTo>
                    <a:pt x="232" y="201"/>
                  </a:lnTo>
                  <a:cubicBezTo>
                    <a:pt x="268" y="150"/>
                    <a:pt x="294" y="95"/>
                    <a:pt x="306" y="42"/>
                  </a:cubicBezTo>
                  <a:lnTo>
                    <a:pt x="306" y="42"/>
                  </a:lnTo>
                  <a:cubicBezTo>
                    <a:pt x="312" y="20"/>
                    <a:pt x="280" y="0"/>
                    <a:pt x="266" y="24"/>
                  </a:cubicBezTo>
                  <a:lnTo>
                    <a:pt x="266" y="24"/>
                  </a:lnTo>
                  <a:cubicBezTo>
                    <a:pt x="239" y="71"/>
                    <a:pt x="215" y="118"/>
                    <a:pt x="184" y="160"/>
                  </a:cubicBezTo>
                  <a:lnTo>
                    <a:pt x="184" y="160"/>
                  </a:lnTo>
                  <a:cubicBezTo>
                    <a:pt x="143" y="122"/>
                    <a:pt x="113" y="76"/>
                    <a:pt x="76" y="34"/>
                  </a:cubicBezTo>
                  <a:lnTo>
                    <a:pt x="76" y="34"/>
                  </a:lnTo>
                  <a:cubicBezTo>
                    <a:pt x="52" y="7"/>
                    <a:pt x="11" y="38"/>
                    <a:pt x="26" y="68"/>
                  </a:cubicBezTo>
                  <a:lnTo>
                    <a:pt x="26" y="68"/>
                  </a:lnTo>
                  <a:cubicBezTo>
                    <a:pt x="50" y="120"/>
                    <a:pt x="90" y="168"/>
                    <a:pt x="139" y="210"/>
                  </a:cubicBezTo>
                  <a:lnTo>
                    <a:pt x="139" y="210"/>
                  </a:lnTo>
                  <a:cubicBezTo>
                    <a:pt x="103" y="243"/>
                    <a:pt x="64" y="269"/>
                    <a:pt x="27" y="301"/>
                  </a:cubicBezTo>
                  <a:lnTo>
                    <a:pt x="27" y="301"/>
                  </a:lnTo>
                  <a:cubicBezTo>
                    <a:pt x="0" y="325"/>
                    <a:pt x="32" y="365"/>
                    <a:pt x="63" y="351"/>
                  </a:cubicBezTo>
                  <a:lnTo>
                    <a:pt x="63" y="351"/>
                  </a:lnTo>
                  <a:cubicBezTo>
                    <a:pt x="110" y="330"/>
                    <a:pt x="155" y="293"/>
                    <a:pt x="193" y="250"/>
                  </a:cubicBezTo>
                  <a:lnTo>
                    <a:pt x="193" y="250"/>
                  </a:lnTo>
                  <a:cubicBezTo>
                    <a:pt x="239" y="280"/>
                    <a:pt x="289" y="302"/>
                    <a:pt x="335" y="314"/>
                  </a:cubicBezTo>
                  <a:lnTo>
                    <a:pt x="335" y="314"/>
                  </a:lnTo>
                  <a:cubicBezTo>
                    <a:pt x="357" y="319"/>
                    <a:pt x="378" y="287"/>
                    <a:pt x="354" y="273"/>
                  </a:cubicBezTo>
                </a:path>
              </a:pathLst>
            </a:custGeom>
            <a:solidFill>
              <a:schemeClr val="accent3">
                <a:lumMod val="25000"/>
              </a:schemeClr>
            </a:solidFill>
            <a:ln>
              <a:noFill/>
            </a:ln>
            <a:effectLst/>
          </p:spPr>
          <p:txBody>
            <a:bodyPr wrap="none" anchor="ctr"/>
            <a:lstStyle/>
            <a:p>
              <a:pPr>
                <a:defRPr/>
              </a:pPr>
              <a:endParaRPr lang="es-ES_tradnl"/>
            </a:p>
          </p:txBody>
        </p:sp>
        <p:sp>
          <p:nvSpPr>
            <p:cNvPr id="56" name="Freeform 86">
              <a:extLst>
                <a:ext uri="{FF2B5EF4-FFF2-40B4-BE49-F238E27FC236}">
                  <a16:creationId xmlns:a16="http://schemas.microsoft.com/office/drawing/2014/main" id="{9B8139E0-66AF-1C44-9DA6-0242F63A82C6}"/>
                </a:ext>
              </a:extLst>
            </p:cNvPr>
            <p:cNvSpPr>
              <a:spLocks noChangeArrowheads="1"/>
            </p:cNvSpPr>
            <p:nvPr/>
          </p:nvSpPr>
          <p:spPr bwMode="auto">
            <a:xfrm>
              <a:off x="10317178" y="51240"/>
              <a:ext cx="180952" cy="174602"/>
            </a:xfrm>
            <a:custGeom>
              <a:avLst/>
              <a:gdLst>
                <a:gd name="T0" fmla="*/ 354 w 379"/>
                <a:gd name="T1" fmla="*/ 273 h 366"/>
                <a:gd name="T2" fmla="*/ 354 w 379"/>
                <a:gd name="T3" fmla="*/ 273 h 366"/>
                <a:gd name="T4" fmla="*/ 232 w 379"/>
                <a:gd name="T5" fmla="*/ 201 h 366"/>
                <a:gd name="T6" fmla="*/ 232 w 379"/>
                <a:gd name="T7" fmla="*/ 201 h 366"/>
                <a:gd name="T8" fmla="*/ 308 w 379"/>
                <a:gd name="T9" fmla="*/ 42 h 366"/>
                <a:gd name="T10" fmla="*/ 308 w 379"/>
                <a:gd name="T11" fmla="*/ 42 h 366"/>
                <a:gd name="T12" fmla="*/ 267 w 379"/>
                <a:gd name="T13" fmla="*/ 24 h 366"/>
                <a:gd name="T14" fmla="*/ 267 w 379"/>
                <a:gd name="T15" fmla="*/ 24 h 366"/>
                <a:gd name="T16" fmla="*/ 184 w 379"/>
                <a:gd name="T17" fmla="*/ 160 h 366"/>
                <a:gd name="T18" fmla="*/ 184 w 379"/>
                <a:gd name="T19" fmla="*/ 160 h 366"/>
                <a:gd name="T20" fmla="*/ 77 w 379"/>
                <a:gd name="T21" fmla="*/ 34 h 366"/>
                <a:gd name="T22" fmla="*/ 77 w 379"/>
                <a:gd name="T23" fmla="*/ 34 h 366"/>
                <a:gd name="T24" fmla="*/ 27 w 379"/>
                <a:gd name="T25" fmla="*/ 68 h 366"/>
                <a:gd name="T26" fmla="*/ 27 w 379"/>
                <a:gd name="T27" fmla="*/ 68 h 366"/>
                <a:gd name="T28" fmla="*/ 140 w 379"/>
                <a:gd name="T29" fmla="*/ 210 h 366"/>
                <a:gd name="T30" fmla="*/ 140 w 379"/>
                <a:gd name="T31" fmla="*/ 210 h 366"/>
                <a:gd name="T32" fmla="*/ 28 w 379"/>
                <a:gd name="T33" fmla="*/ 301 h 366"/>
                <a:gd name="T34" fmla="*/ 28 w 379"/>
                <a:gd name="T35" fmla="*/ 301 h 366"/>
                <a:gd name="T36" fmla="*/ 65 w 379"/>
                <a:gd name="T37" fmla="*/ 351 h 366"/>
                <a:gd name="T38" fmla="*/ 65 w 379"/>
                <a:gd name="T39" fmla="*/ 351 h 366"/>
                <a:gd name="T40" fmla="*/ 194 w 379"/>
                <a:gd name="T41" fmla="*/ 250 h 366"/>
                <a:gd name="T42" fmla="*/ 194 w 379"/>
                <a:gd name="T43" fmla="*/ 250 h 366"/>
                <a:gd name="T44" fmla="*/ 336 w 379"/>
                <a:gd name="T45" fmla="*/ 314 h 366"/>
                <a:gd name="T46" fmla="*/ 336 w 379"/>
                <a:gd name="T47" fmla="*/ 314 h 366"/>
                <a:gd name="T48" fmla="*/ 354 w 379"/>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3"/>
                  </a:moveTo>
                  <a:lnTo>
                    <a:pt x="354" y="273"/>
                  </a:lnTo>
                  <a:cubicBezTo>
                    <a:pt x="313" y="250"/>
                    <a:pt x="271" y="227"/>
                    <a:pt x="232" y="201"/>
                  </a:cubicBezTo>
                  <a:lnTo>
                    <a:pt x="232" y="201"/>
                  </a:lnTo>
                  <a:cubicBezTo>
                    <a:pt x="267" y="150"/>
                    <a:pt x="295" y="95"/>
                    <a:pt x="308" y="42"/>
                  </a:cubicBezTo>
                  <a:lnTo>
                    <a:pt x="308" y="42"/>
                  </a:lnTo>
                  <a:cubicBezTo>
                    <a:pt x="313" y="20"/>
                    <a:pt x="280" y="0"/>
                    <a:pt x="267" y="24"/>
                  </a:cubicBezTo>
                  <a:lnTo>
                    <a:pt x="267" y="24"/>
                  </a:lnTo>
                  <a:cubicBezTo>
                    <a:pt x="241" y="71"/>
                    <a:pt x="217" y="118"/>
                    <a:pt x="184" y="160"/>
                  </a:cubicBezTo>
                  <a:lnTo>
                    <a:pt x="184" y="160"/>
                  </a:lnTo>
                  <a:cubicBezTo>
                    <a:pt x="144" y="122"/>
                    <a:pt x="113" y="76"/>
                    <a:pt x="77" y="34"/>
                  </a:cubicBezTo>
                  <a:lnTo>
                    <a:pt x="77" y="34"/>
                  </a:lnTo>
                  <a:cubicBezTo>
                    <a:pt x="53" y="7"/>
                    <a:pt x="12" y="38"/>
                    <a:pt x="27" y="68"/>
                  </a:cubicBezTo>
                  <a:lnTo>
                    <a:pt x="27" y="68"/>
                  </a:lnTo>
                  <a:cubicBezTo>
                    <a:pt x="49" y="120"/>
                    <a:pt x="91" y="168"/>
                    <a:pt x="140" y="210"/>
                  </a:cubicBezTo>
                  <a:lnTo>
                    <a:pt x="140" y="210"/>
                  </a:lnTo>
                  <a:cubicBezTo>
                    <a:pt x="106" y="243"/>
                    <a:pt x="66" y="269"/>
                    <a:pt x="28" y="301"/>
                  </a:cubicBezTo>
                  <a:lnTo>
                    <a:pt x="28" y="301"/>
                  </a:lnTo>
                  <a:cubicBezTo>
                    <a:pt x="0" y="325"/>
                    <a:pt x="33" y="365"/>
                    <a:pt x="65" y="351"/>
                  </a:cubicBezTo>
                  <a:lnTo>
                    <a:pt x="65" y="351"/>
                  </a:lnTo>
                  <a:cubicBezTo>
                    <a:pt x="111" y="330"/>
                    <a:pt x="156" y="293"/>
                    <a:pt x="194" y="250"/>
                  </a:cubicBezTo>
                  <a:lnTo>
                    <a:pt x="194" y="250"/>
                  </a:lnTo>
                  <a:cubicBezTo>
                    <a:pt x="240" y="280"/>
                    <a:pt x="290" y="302"/>
                    <a:pt x="336" y="314"/>
                  </a:cubicBezTo>
                  <a:lnTo>
                    <a:pt x="336" y="314"/>
                  </a:lnTo>
                  <a:cubicBezTo>
                    <a:pt x="359" y="319"/>
                    <a:pt x="378" y="287"/>
                    <a:pt x="354" y="273"/>
                  </a:cubicBezTo>
                </a:path>
              </a:pathLst>
            </a:custGeom>
            <a:solidFill>
              <a:schemeClr val="accent3">
                <a:lumMod val="50000"/>
              </a:schemeClr>
            </a:solidFill>
            <a:ln>
              <a:noFill/>
            </a:ln>
            <a:effectLst/>
          </p:spPr>
          <p:txBody>
            <a:bodyPr wrap="none" anchor="ctr"/>
            <a:lstStyle/>
            <a:p>
              <a:pPr>
                <a:defRPr/>
              </a:pPr>
              <a:endParaRPr lang="es-ES_tradnl"/>
            </a:p>
          </p:txBody>
        </p:sp>
        <p:sp>
          <p:nvSpPr>
            <p:cNvPr id="57" name="Freeform 87">
              <a:extLst>
                <a:ext uri="{FF2B5EF4-FFF2-40B4-BE49-F238E27FC236}">
                  <a16:creationId xmlns:a16="http://schemas.microsoft.com/office/drawing/2014/main" id="{82C25C22-9069-3E4A-A52F-1246EE20A69C}"/>
                </a:ext>
              </a:extLst>
            </p:cNvPr>
            <p:cNvSpPr>
              <a:spLocks noChangeArrowheads="1"/>
            </p:cNvSpPr>
            <p:nvPr/>
          </p:nvSpPr>
          <p:spPr bwMode="auto">
            <a:xfrm>
              <a:off x="9939402" y="51240"/>
              <a:ext cx="180952" cy="174602"/>
            </a:xfrm>
            <a:custGeom>
              <a:avLst/>
              <a:gdLst>
                <a:gd name="T0" fmla="*/ 353 w 378"/>
                <a:gd name="T1" fmla="*/ 273 h 366"/>
                <a:gd name="T2" fmla="*/ 353 w 378"/>
                <a:gd name="T3" fmla="*/ 273 h 366"/>
                <a:gd name="T4" fmla="*/ 232 w 378"/>
                <a:gd name="T5" fmla="*/ 201 h 366"/>
                <a:gd name="T6" fmla="*/ 232 w 378"/>
                <a:gd name="T7" fmla="*/ 201 h 366"/>
                <a:gd name="T8" fmla="*/ 307 w 378"/>
                <a:gd name="T9" fmla="*/ 42 h 366"/>
                <a:gd name="T10" fmla="*/ 307 w 378"/>
                <a:gd name="T11" fmla="*/ 42 h 366"/>
                <a:gd name="T12" fmla="*/ 267 w 378"/>
                <a:gd name="T13" fmla="*/ 24 h 366"/>
                <a:gd name="T14" fmla="*/ 267 w 378"/>
                <a:gd name="T15" fmla="*/ 24 h 366"/>
                <a:gd name="T16" fmla="*/ 182 w 378"/>
                <a:gd name="T17" fmla="*/ 160 h 366"/>
                <a:gd name="T18" fmla="*/ 182 w 378"/>
                <a:gd name="T19" fmla="*/ 160 h 366"/>
                <a:gd name="T20" fmla="*/ 76 w 378"/>
                <a:gd name="T21" fmla="*/ 34 h 366"/>
                <a:gd name="T22" fmla="*/ 76 w 378"/>
                <a:gd name="T23" fmla="*/ 34 h 366"/>
                <a:gd name="T24" fmla="*/ 26 w 378"/>
                <a:gd name="T25" fmla="*/ 68 h 366"/>
                <a:gd name="T26" fmla="*/ 26 w 378"/>
                <a:gd name="T27" fmla="*/ 68 h 366"/>
                <a:gd name="T28" fmla="*/ 139 w 378"/>
                <a:gd name="T29" fmla="*/ 210 h 366"/>
                <a:gd name="T30" fmla="*/ 139 w 378"/>
                <a:gd name="T31" fmla="*/ 210 h 366"/>
                <a:gd name="T32" fmla="*/ 27 w 378"/>
                <a:gd name="T33" fmla="*/ 301 h 366"/>
                <a:gd name="T34" fmla="*/ 27 w 378"/>
                <a:gd name="T35" fmla="*/ 301 h 366"/>
                <a:gd name="T36" fmla="*/ 63 w 378"/>
                <a:gd name="T37" fmla="*/ 351 h 366"/>
                <a:gd name="T38" fmla="*/ 63 w 378"/>
                <a:gd name="T39" fmla="*/ 351 h 366"/>
                <a:gd name="T40" fmla="*/ 193 w 378"/>
                <a:gd name="T41" fmla="*/ 250 h 366"/>
                <a:gd name="T42" fmla="*/ 193 w 378"/>
                <a:gd name="T43" fmla="*/ 250 h 366"/>
                <a:gd name="T44" fmla="*/ 334 w 378"/>
                <a:gd name="T45" fmla="*/ 314 h 366"/>
                <a:gd name="T46" fmla="*/ 334 w 378"/>
                <a:gd name="T47" fmla="*/ 314 h 366"/>
                <a:gd name="T48" fmla="*/ 353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3"/>
                  </a:moveTo>
                  <a:lnTo>
                    <a:pt x="353" y="273"/>
                  </a:lnTo>
                  <a:cubicBezTo>
                    <a:pt x="311" y="250"/>
                    <a:pt x="270" y="227"/>
                    <a:pt x="232" y="201"/>
                  </a:cubicBezTo>
                  <a:lnTo>
                    <a:pt x="232" y="201"/>
                  </a:lnTo>
                  <a:cubicBezTo>
                    <a:pt x="268" y="150"/>
                    <a:pt x="294" y="95"/>
                    <a:pt x="307" y="42"/>
                  </a:cubicBezTo>
                  <a:lnTo>
                    <a:pt x="307" y="42"/>
                  </a:lnTo>
                  <a:cubicBezTo>
                    <a:pt x="313" y="20"/>
                    <a:pt x="278" y="0"/>
                    <a:pt x="267" y="24"/>
                  </a:cubicBezTo>
                  <a:lnTo>
                    <a:pt x="267" y="24"/>
                  </a:lnTo>
                  <a:cubicBezTo>
                    <a:pt x="240" y="71"/>
                    <a:pt x="215" y="118"/>
                    <a:pt x="182" y="160"/>
                  </a:cubicBezTo>
                  <a:lnTo>
                    <a:pt x="182" y="160"/>
                  </a:lnTo>
                  <a:cubicBezTo>
                    <a:pt x="143" y="122"/>
                    <a:pt x="113" y="76"/>
                    <a:pt x="76" y="34"/>
                  </a:cubicBezTo>
                  <a:lnTo>
                    <a:pt x="76" y="34"/>
                  </a:lnTo>
                  <a:cubicBezTo>
                    <a:pt x="52" y="7"/>
                    <a:pt x="12" y="38"/>
                    <a:pt x="26" y="68"/>
                  </a:cubicBezTo>
                  <a:lnTo>
                    <a:pt x="26" y="68"/>
                  </a:lnTo>
                  <a:cubicBezTo>
                    <a:pt x="50" y="120"/>
                    <a:pt x="90" y="168"/>
                    <a:pt x="139" y="210"/>
                  </a:cubicBezTo>
                  <a:lnTo>
                    <a:pt x="139" y="210"/>
                  </a:lnTo>
                  <a:cubicBezTo>
                    <a:pt x="104" y="243"/>
                    <a:pt x="64" y="269"/>
                    <a:pt x="27" y="301"/>
                  </a:cubicBezTo>
                  <a:lnTo>
                    <a:pt x="27" y="301"/>
                  </a:lnTo>
                  <a:cubicBezTo>
                    <a:pt x="0" y="325"/>
                    <a:pt x="33" y="365"/>
                    <a:pt x="63" y="351"/>
                  </a:cubicBezTo>
                  <a:lnTo>
                    <a:pt x="63" y="351"/>
                  </a:lnTo>
                  <a:cubicBezTo>
                    <a:pt x="109" y="330"/>
                    <a:pt x="154" y="293"/>
                    <a:pt x="193" y="250"/>
                  </a:cubicBezTo>
                  <a:lnTo>
                    <a:pt x="193" y="250"/>
                  </a:lnTo>
                  <a:cubicBezTo>
                    <a:pt x="239" y="280"/>
                    <a:pt x="289" y="302"/>
                    <a:pt x="334" y="314"/>
                  </a:cubicBezTo>
                  <a:lnTo>
                    <a:pt x="334" y="314"/>
                  </a:lnTo>
                  <a:cubicBezTo>
                    <a:pt x="357" y="319"/>
                    <a:pt x="377" y="287"/>
                    <a:pt x="353" y="273"/>
                  </a:cubicBezTo>
                </a:path>
              </a:pathLst>
            </a:custGeom>
            <a:solidFill>
              <a:schemeClr val="accent3">
                <a:lumMod val="75000"/>
              </a:schemeClr>
            </a:solidFill>
            <a:ln>
              <a:noFill/>
            </a:ln>
            <a:effectLst/>
          </p:spPr>
          <p:txBody>
            <a:bodyPr wrap="none" anchor="ctr"/>
            <a:lstStyle/>
            <a:p>
              <a:pPr>
                <a:defRPr/>
              </a:pPr>
              <a:endParaRPr lang="es-ES_tradnl"/>
            </a:p>
          </p:txBody>
        </p:sp>
        <p:sp>
          <p:nvSpPr>
            <p:cNvPr id="58" name="Freeform 88">
              <a:extLst>
                <a:ext uri="{FF2B5EF4-FFF2-40B4-BE49-F238E27FC236}">
                  <a16:creationId xmlns:a16="http://schemas.microsoft.com/office/drawing/2014/main" id="{9DD6BFA1-00B2-9040-BC0A-DFCA0E4D6DCA}"/>
                </a:ext>
              </a:extLst>
            </p:cNvPr>
            <p:cNvSpPr>
              <a:spLocks noChangeArrowheads="1"/>
            </p:cNvSpPr>
            <p:nvPr/>
          </p:nvSpPr>
          <p:spPr bwMode="auto">
            <a:xfrm>
              <a:off x="10506066" y="51240"/>
              <a:ext cx="180952" cy="174602"/>
            </a:xfrm>
            <a:custGeom>
              <a:avLst/>
              <a:gdLst>
                <a:gd name="T0" fmla="*/ 354 w 378"/>
                <a:gd name="T1" fmla="*/ 273 h 366"/>
                <a:gd name="T2" fmla="*/ 354 w 378"/>
                <a:gd name="T3" fmla="*/ 273 h 366"/>
                <a:gd name="T4" fmla="*/ 233 w 378"/>
                <a:gd name="T5" fmla="*/ 201 h 366"/>
                <a:gd name="T6" fmla="*/ 233 w 378"/>
                <a:gd name="T7" fmla="*/ 201 h 366"/>
                <a:gd name="T8" fmla="*/ 308 w 378"/>
                <a:gd name="T9" fmla="*/ 42 h 366"/>
                <a:gd name="T10" fmla="*/ 308 w 378"/>
                <a:gd name="T11" fmla="*/ 42 h 366"/>
                <a:gd name="T12" fmla="*/ 267 w 378"/>
                <a:gd name="T13" fmla="*/ 24 h 366"/>
                <a:gd name="T14" fmla="*/ 267 w 378"/>
                <a:gd name="T15" fmla="*/ 24 h 366"/>
                <a:gd name="T16" fmla="*/ 183 w 378"/>
                <a:gd name="T17" fmla="*/ 160 h 366"/>
                <a:gd name="T18" fmla="*/ 183 w 378"/>
                <a:gd name="T19" fmla="*/ 160 h 366"/>
                <a:gd name="T20" fmla="*/ 77 w 378"/>
                <a:gd name="T21" fmla="*/ 34 h 366"/>
                <a:gd name="T22" fmla="*/ 77 w 378"/>
                <a:gd name="T23" fmla="*/ 34 h 366"/>
                <a:gd name="T24" fmla="*/ 27 w 378"/>
                <a:gd name="T25" fmla="*/ 68 h 366"/>
                <a:gd name="T26" fmla="*/ 27 w 378"/>
                <a:gd name="T27" fmla="*/ 68 h 366"/>
                <a:gd name="T28" fmla="*/ 140 w 378"/>
                <a:gd name="T29" fmla="*/ 210 h 366"/>
                <a:gd name="T30" fmla="*/ 140 w 378"/>
                <a:gd name="T31" fmla="*/ 210 h 366"/>
                <a:gd name="T32" fmla="*/ 28 w 378"/>
                <a:gd name="T33" fmla="*/ 301 h 366"/>
                <a:gd name="T34" fmla="*/ 28 w 378"/>
                <a:gd name="T35" fmla="*/ 301 h 366"/>
                <a:gd name="T36" fmla="*/ 63 w 378"/>
                <a:gd name="T37" fmla="*/ 351 h 366"/>
                <a:gd name="T38" fmla="*/ 63 w 378"/>
                <a:gd name="T39" fmla="*/ 351 h 366"/>
                <a:gd name="T40" fmla="*/ 195 w 378"/>
                <a:gd name="T41" fmla="*/ 250 h 366"/>
                <a:gd name="T42" fmla="*/ 195 w 378"/>
                <a:gd name="T43" fmla="*/ 250 h 366"/>
                <a:gd name="T44" fmla="*/ 335 w 378"/>
                <a:gd name="T45" fmla="*/ 314 h 366"/>
                <a:gd name="T46" fmla="*/ 335 w 378"/>
                <a:gd name="T47" fmla="*/ 314 h 366"/>
                <a:gd name="T48" fmla="*/ 354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3"/>
                  </a:moveTo>
                  <a:lnTo>
                    <a:pt x="354" y="273"/>
                  </a:lnTo>
                  <a:cubicBezTo>
                    <a:pt x="312" y="250"/>
                    <a:pt x="271" y="227"/>
                    <a:pt x="233" y="201"/>
                  </a:cubicBezTo>
                  <a:lnTo>
                    <a:pt x="233" y="201"/>
                  </a:lnTo>
                  <a:cubicBezTo>
                    <a:pt x="268" y="150"/>
                    <a:pt x="296" y="95"/>
                    <a:pt x="308" y="42"/>
                  </a:cubicBezTo>
                  <a:lnTo>
                    <a:pt x="308" y="42"/>
                  </a:lnTo>
                  <a:cubicBezTo>
                    <a:pt x="314" y="20"/>
                    <a:pt x="280" y="0"/>
                    <a:pt x="267" y="24"/>
                  </a:cubicBezTo>
                  <a:lnTo>
                    <a:pt x="267" y="24"/>
                  </a:lnTo>
                  <a:cubicBezTo>
                    <a:pt x="241" y="71"/>
                    <a:pt x="217" y="118"/>
                    <a:pt x="183" y="160"/>
                  </a:cubicBezTo>
                  <a:lnTo>
                    <a:pt x="183" y="160"/>
                  </a:lnTo>
                  <a:cubicBezTo>
                    <a:pt x="144" y="122"/>
                    <a:pt x="113" y="76"/>
                    <a:pt x="77" y="34"/>
                  </a:cubicBezTo>
                  <a:lnTo>
                    <a:pt x="77" y="34"/>
                  </a:lnTo>
                  <a:cubicBezTo>
                    <a:pt x="53" y="7"/>
                    <a:pt x="13" y="38"/>
                    <a:pt x="27" y="68"/>
                  </a:cubicBezTo>
                  <a:lnTo>
                    <a:pt x="27" y="68"/>
                  </a:lnTo>
                  <a:cubicBezTo>
                    <a:pt x="50" y="120"/>
                    <a:pt x="91" y="168"/>
                    <a:pt x="140" y="210"/>
                  </a:cubicBezTo>
                  <a:lnTo>
                    <a:pt x="140" y="210"/>
                  </a:lnTo>
                  <a:cubicBezTo>
                    <a:pt x="105" y="243"/>
                    <a:pt x="66" y="269"/>
                    <a:pt x="28" y="301"/>
                  </a:cubicBezTo>
                  <a:lnTo>
                    <a:pt x="28" y="301"/>
                  </a:lnTo>
                  <a:cubicBezTo>
                    <a:pt x="0" y="325"/>
                    <a:pt x="33" y="365"/>
                    <a:pt x="63" y="351"/>
                  </a:cubicBezTo>
                  <a:lnTo>
                    <a:pt x="63" y="351"/>
                  </a:lnTo>
                  <a:cubicBezTo>
                    <a:pt x="111" y="330"/>
                    <a:pt x="155" y="293"/>
                    <a:pt x="195" y="250"/>
                  </a:cubicBezTo>
                  <a:lnTo>
                    <a:pt x="195" y="250"/>
                  </a:lnTo>
                  <a:cubicBezTo>
                    <a:pt x="239" y="280"/>
                    <a:pt x="289" y="302"/>
                    <a:pt x="335" y="314"/>
                  </a:cubicBezTo>
                  <a:lnTo>
                    <a:pt x="335" y="314"/>
                  </a:lnTo>
                  <a:cubicBezTo>
                    <a:pt x="359" y="319"/>
                    <a:pt x="377" y="287"/>
                    <a:pt x="354" y="273"/>
                  </a:cubicBezTo>
                </a:path>
              </a:pathLst>
            </a:custGeom>
            <a:solidFill>
              <a:schemeClr val="accent3">
                <a:lumMod val="75000"/>
              </a:schemeClr>
            </a:solidFill>
            <a:ln>
              <a:noFill/>
            </a:ln>
            <a:effectLst/>
          </p:spPr>
          <p:txBody>
            <a:bodyPr wrap="none" anchor="ctr"/>
            <a:lstStyle/>
            <a:p>
              <a:pPr>
                <a:defRPr/>
              </a:pPr>
              <a:endParaRPr lang="es-ES_tradnl"/>
            </a:p>
          </p:txBody>
        </p:sp>
        <p:sp>
          <p:nvSpPr>
            <p:cNvPr id="59" name="Freeform 89">
              <a:extLst>
                <a:ext uri="{FF2B5EF4-FFF2-40B4-BE49-F238E27FC236}">
                  <a16:creationId xmlns:a16="http://schemas.microsoft.com/office/drawing/2014/main" id="{EEF0B267-C208-004B-8DFF-C698B4253423}"/>
                </a:ext>
              </a:extLst>
            </p:cNvPr>
            <p:cNvSpPr>
              <a:spLocks noChangeArrowheads="1"/>
            </p:cNvSpPr>
            <p:nvPr/>
          </p:nvSpPr>
          <p:spPr bwMode="auto">
            <a:xfrm>
              <a:off x="10867968" y="49653"/>
              <a:ext cx="180952" cy="174602"/>
            </a:xfrm>
            <a:custGeom>
              <a:avLst/>
              <a:gdLst>
                <a:gd name="T0" fmla="*/ 354 w 379"/>
                <a:gd name="T1" fmla="*/ 272 h 366"/>
                <a:gd name="T2" fmla="*/ 354 w 379"/>
                <a:gd name="T3" fmla="*/ 272 h 366"/>
                <a:gd name="T4" fmla="*/ 233 w 379"/>
                <a:gd name="T5" fmla="*/ 201 h 366"/>
                <a:gd name="T6" fmla="*/ 233 w 379"/>
                <a:gd name="T7" fmla="*/ 201 h 366"/>
                <a:gd name="T8" fmla="*/ 308 w 379"/>
                <a:gd name="T9" fmla="*/ 44 h 366"/>
                <a:gd name="T10" fmla="*/ 308 w 379"/>
                <a:gd name="T11" fmla="*/ 44 h 366"/>
                <a:gd name="T12" fmla="*/ 266 w 379"/>
                <a:gd name="T13" fmla="*/ 24 h 366"/>
                <a:gd name="T14" fmla="*/ 266 w 379"/>
                <a:gd name="T15" fmla="*/ 24 h 366"/>
                <a:gd name="T16" fmla="*/ 183 w 379"/>
                <a:gd name="T17" fmla="*/ 160 h 366"/>
                <a:gd name="T18" fmla="*/ 183 w 379"/>
                <a:gd name="T19" fmla="*/ 160 h 366"/>
                <a:gd name="T20" fmla="*/ 77 w 379"/>
                <a:gd name="T21" fmla="*/ 33 h 366"/>
                <a:gd name="T22" fmla="*/ 77 w 379"/>
                <a:gd name="T23" fmla="*/ 33 h 366"/>
                <a:gd name="T24" fmla="*/ 27 w 379"/>
                <a:gd name="T25" fmla="*/ 70 h 366"/>
                <a:gd name="T26" fmla="*/ 27 w 379"/>
                <a:gd name="T27" fmla="*/ 70 h 366"/>
                <a:gd name="T28" fmla="*/ 140 w 379"/>
                <a:gd name="T29" fmla="*/ 209 h 366"/>
                <a:gd name="T30" fmla="*/ 140 w 379"/>
                <a:gd name="T31" fmla="*/ 209 h 366"/>
                <a:gd name="T32" fmla="*/ 28 w 379"/>
                <a:gd name="T33" fmla="*/ 301 h 366"/>
                <a:gd name="T34" fmla="*/ 28 w 379"/>
                <a:gd name="T35" fmla="*/ 301 h 366"/>
                <a:gd name="T36" fmla="*/ 64 w 379"/>
                <a:gd name="T37" fmla="*/ 351 h 366"/>
                <a:gd name="T38" fmla="*/ 64 w 379"/>
                <a:gd name="T39" fmla="*/ 351 h 366"/>
                <a:gd name="T40" fmla="*/ 194 w 379"/>
                <a:gd name="T41" fmla="*/ 249 h 366"/>
                <a:gd name="T42" fmla="*/ 194 w 379"/>
                <a:gd name="T43" fmla="*/ 249 h 366"/>
                <a:gd name="T44" fmla="*/ 334 w 379"/>
                <a:gd name="T45" fmla="*/ 313 h 366"/>
                <a:gd name="T46" fmla="*/ 334 w 379"/>
                <a:gd name="T47" fmla="*/ 313 h 366"/>
                <a:gd name="T48" fmla="*/ 354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2"/>
                  </a:moveTo>
                  <a:lnTo>
                    <a:pt x="354" y="272"/>
                  </a:lnTo>
                  <a:cubicBezTo>
                    <a:pt x="312" y="249"/>
                    <a:pt x="270" y="227"/>
                    <a:pt x="233" y="201"/>
                  </a:cubicBezTo>
                  <a:lnTo>
                    <a:pt x="233" y="201"/>
                  </a:lnTo>
                  <a:cubicBezTo>
                    <a:pt x="268" y="150"/>
                    <a:pt x="295" y="95"/>
                    <a:pt x="308" y="44"/>
                  </a:cubicBezTo>
                  <a:lnTo>
                    <a:pt x="308" y="44"/>
                  </a:lnTo>
                  <a:cubicBezTo>
                    <a:pt x="313" y="19"/>
                    <a:pt x="279" y="0"/>
                    <a:pt x="266" y="24"/>
                  </a:cubicBezTo>
                  <a:lnTo>
                    <a:pt x="266" y="24"/>
                  </a:lnTo>
                  <a:cubicBezTo>
                    <a:pt x="240" y="71"/>
                    <a:pt x="216" y="118"/>
                    <a:pt x="183" y="160"/>
                  </a:cubicBezTo>
                  <a:lnTo>
                    <a:pt x="183" y="160"/>
                  </a:lnTo>
                  <a:cubicBezTo>
                    <a:pt x="144" y="122"/>
                    <a:pt x="113" y="76"/>
                    <a:pt x="77" y="33"/>
                  </a:cubicBezTo>
                  <a:lnTo>
                    <a:pt x="77" y="33"/>
                  </a:lnTo>
                  <a:cubicBezTo>
                    <a:pt x="53" y="5"/>
                    <a:pt x="12" y="38"/>
                    <a:pt x="27" y="70"/>
                  </a:cubicBezTo>
                  <a:lnTo>
                    <a:pt x="27" y="70"/>
                  </a:lnTo>
                  <a:cubicBezTo>
                    <a:pt x="50" y="120"/>
                    <a:pt x="91" y="168"/>
                    <a:pt x="140" y="209"/>
                  </a:cubicBezTo>
                  <a:lnTo>
                    <a:pt x="140" y="209"/>
                  </a:lnTo>
                  <a:cubicBezTo>
                    <a:pt x="104" y="242"/>
                    <a:pt x="65" y="270"/>
                    <a:pt x="28" y="301"/>
                  </a:cubicBezTo>
                  <a:lnTo>
                    <a:pt x="28" y="301"/>
                  </a:lnTo>
                  <a:cubicBezTo>
                    <a:pt x="0" y="325"/>
                    <a:pt x="33" y="365"/>
                    <a:pt x="64" y="351"/>
                  </a:cubicBezTo>
                  <a:lnTo>
                    <a:pt x="64" y="351"/>
                  </a:lnTo>
                  <a:cubicBezTo>
                    <a:pt x="109" y="330"/>
                    <a:pt x="154" y="293"/>
                    <a:pt x="194" y="249"/>
                  </a:cubicBezTo>
                  <a:lnTo>
                    <a:pt x="194" y="249"/>
                  </a:lnTo>
                  <a:cubicBezTo>
                    <a:pt x="240" y="279"/>
                    <a:pt x="290" y="301"/>
                    <a:pt x="334" y="313"/>
                  </a:cubicBezTo>
                  <a:lnTo>
                    <a:pt x="334" y="313"/>
                  </a:lnTo>
                  <a:cubicBezTo>
                    <a:pt x="358" y="319"/>
                    <a:pt x="378" y="285"/>
                    <a:pt x="354" y="272"/>
                  </a:cubicBezTo>
                </a:path>
              </a:pathLst>
            </a:custGeom>
            <a:solidFill>
              <a:schemeClr val="accent3">
                <a:lumMod val="50000"/>
              </a:schemeClr>
            </a:solidFill>
            <a:ln>
              <a:noFill/>
            </a:ln>
            <a:effectLst/>
          </p:spPr>
          <p:txBody>
            <a:bodyPr wrap="none" anchor="ctr"/>
            <a:lstStyle/>
            <a:p>
              <a:pPr>
                <a:defRPr/>
              </a:pPr>
              <a:endParaRPr lang="es-ES_tradnl"/>
            </a:p>
          </p:txBody>
        </p:sp>
        <p:sp>
          <p:nvSpPr>
            <p:cNvPr id="60" name="Freeform 90">
              <a:extLst>
                <a:ext uri="{FF2B5EF4-FFF2-40B4-BE49-F238E27FC236}">
                  <a16:creationId xmlns:a16="http://schemas.microsoft.com/office/drawing/2014/main" id="{FFD3C458-2D50-274E-A05B-8B36C1331A99}"/>
                </a:ext>
              </a:extLst>
            </p:cNvPr>
            <p:cNvSpPr>
              <a:spLocks noChangeArrowheads="1"/>
            </p:cNvSpPr>
            <p:nvPr/>
          </p:nvSpPr>
          <p:spPr bwMode="auto">
            <a:xfrm>
              <a:off x="11060031" y="49653"/>
              <a:ext cx="180952" cy="174602"/>
            </a:xfrm>
            <a:custGeom>
              <a:avLst/>
              <a:gdLst>
                <a:gd name="T0" fmla="*/ 354 w 378"/>
                <a:gd name="T1" fmla="*/ 272 h 366"/>
                <a:gd name="T2" fmla="*/ 354 w 378"/>
                <a:gd name="T3" fmla="*/ 272 h 366"/>
                <a:gd name="T4" fmla="*/ 232 w 378"/>
                <a:gd name="T5" fmla="*/ 201 h 366"/>
                <a:gd name="T6" fmla="*/ 232 w 378"/>
                <a:gd name="T7" fmla="*/ 201 h 366"/>
                <a:gd name="T8" fmla="*/ 306 w 378"/>
                <a:gd name="T9" fmla="*/ 44 h 366"/>
                <a:gd name="T10" fmla="*/ 306 w 378"/>
                <a:gd name="T11" fmla="*/ 44 h 366"/>
                <a:gd name="T12" fmla="*/ 266 w 378"/>
                <a:gd name="T13" fmla="*/ 24 h 366"/>
                <a:gd name="T14" fmla="*/ 266 w 378"/>
                <a:gd name="T15" fmla="*/ 24 h 366"/>
                <a:gd name="T16" fmla="*/ 184 w 378"/>
                <a:gd name="T17" fmla="*/ 160 h 366"/>
                <a:gd name="T18" fmla="*/ 184 w 378"/>
                <a:gd name="T19" fmla="*/ 160 h 366"/>
                <a:gd name="T20" fmla="*/ 76 w 378"/>
                <a:gd name="T21" fmla="*/ 33 h 366"/>
                <a:gd name="T22" fmla="*/ 76 w 378"/>
                <a:gd name="T23" fmla="*/ 33 h 366"/>
                <a:gd name="T24" fmla="*/ 27 w 378"/>
                <a:gd name="T25" fmla="*/ 70 h 366"/>
                <a:gd name="T26" fmla="*/ 27 w 378"/>
                <a:gd name="T27" fmla="*/ 70 h 366"/>
                <a:gd name="T28" fmla="*/ 140 w 378"/>
                <a:gd name="T29" fmla="*/ 209 h 366"/>
                <a:gd name="T30" fmla="*/ 140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49 h 366"/>
                <a:gd name="T42" fmla="*/ 193 w 378"/>
                <a:gd name="T43" fmla="*/ 249 h 366"/>
                <a:gd name="T44" fmla="*/ 335 w 378"/>
                <a:gd name="T45" fmla="*/ 313 h 366"/>
                <a:gd name="T46" fmla="*/ 335 w 378"/>
                <a:gd name="T47" fmla="*/ 313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49"/>
                    <a:pt x="271" y="227"/>
                    <a:pt x="232" y="201"/>
                  </a:cubicBezTo>
                  <a:lnTo>
                    <a:pt x="232" y="201"/>
                  </a:lnTo>
                  <a:cubicBezTo>
                    <a:pt x="268" y="150"/>
                    <a:pt x="295" y="95"/>
                    <a:pt x="306" y="44"/>
                  </a:cubicBezTo>
                  <a:lnTo>
                    <a:pt x="306" y="44"/>
                  </a:lnTo>
                  <a:cubicBezTo>
                    <a:pt x="313" y="19"/>
                    <a:pt x="280" y="0"/>
                    <a:pt x="266" y="24"/>
                  </a:cubicBezTo>
                  <a:lnTo>
                    <a:pt x="266" y="24"/>
                  </a:lnTo>
                  <a:cubicBezTo>
                    <a:pt x="239" y="71"/>
                    <a:pt x="216" y="118"/>
                    <a:pt x="184" y="160"/>
                  </a:cubicBezTo>
                  <a:lnTo>
                    <a:pt x="184" y="160"/>
                  </a:lnTo>
                  <a:cubicBezTo>
                    <a:pt x="143" y="122"/>
                    <a:pt x="112" y="76"/>
                    <a:pt x="76" y="33"/>
                  </a:cubicBezTo>
                  <a:lnTo>
                    <a:pt x="76" y="33"/>
                  </a:lnTo>
                  <a:cubicBezTo>
                    <a:pt x="53" y="5"/>
                    <a:pt x="12" y="38"/>
                    <a:pt x="27" y="70"/>
                  </a:cubicBezTo>
                  <a:lnTo>
                    <a:pt x="27" y="70"/>
                  </a:lnTo>
                  <a:cubicBezTo>
                    <a:pt x="49" y="120"/>
                    <a:pt x="91" y="168"/>
                    <a:pt x="140" y="209"/>
                  </a:cubicBezTo>
                  <a:lnTo>
                    <a:pt x="140" y="209"/>
                  </a:lnTo>
                  <a:cubicBezTo>
                    <a:pt x="104" y="242"/>
                    <a:pt x="65" y="270"/>
                    <a:pt x="28" y="301"/>
                  </a:cubicBezTo>
                  <a:lnTo>
                    <a:pt x="28" y="301"/>
                  </a:lnTo>
                  <a:cubicBezTo>
                    <a:pt x="0" y="325"/>
                    <a:pt x="32" y="365"/>
                    <a:pt x="63" y="351"/>
                  </a:cubicBezTo>
                  <a:lnTo>
                    <a:pt x="63" y="351"/>
                  </a:lnTo>
                  <a:cubicBezTo>
                    <a:pt x="111" y="330"/>
                    <a:pt x="155" y="293"/>
                    <a:pt x="193" y="249"/>
                  </a:cubicBezTo>
                  <a:lnTo>
                    <a:pt x="193" y="249"/>
                  </a:lnTo>
                  <a:cubicBezTo>
                    <a:pt x="239" y="279"/>
                    <a:pt x="289" y="301"/>
                    <a:pt x="335" y="313"/>
                  </a:cubicBezTo>
                  <a:lnTo>
                    <a:pt x="335" y="313"/>
                  </a:lnTo>
                  <a:cubicBezTo>
                    <a:pt x="358" y="319"/>
                    <a:pt x="377" y="285"/>
                    <a:pt x="354" y="272"/>
                  </a:cubicBezTo>
                </a:path>
              </a:pathLst>
            </a:custGeom>
            <a:solidFill>
              <a:schemeClr val="accent3">
                <a:lumMod val="75000"/>
              </a:schemeClr>
            </a:solidFill>
            <a:ln>
              <a:noFill/>
            </a:ln>
            <a:effectLst/>
          </p:spPr>
          <p:txBody>
            <a:bodyPr wrap="none" anchor="ctr"/>
            <a:lstStyle/>
            <a:p>
              <a:pPr>
                <a:defRPr/>
              </a:pPr>
              <a:endParaRPr lang="es-ES_tradnl"/>
            </a:p>
          </p:txBody>
        </p:sp>
        <p:sp>
          <p:nvSpPr>
            <p:cNvPr id="61" name="Freeform 91">
              <a:extLst>
                <a:ext uri="{FF2B5EF4-FFF2-40B4-BE49-F238E27FC236}">
                  <a16:creationId xmlns:a16="http://schemas.microsoft.com/office/drawing/2014/main" id="{A2526F7B-FD33-9547-92D4-0086156387EC}"/>
                </a:ext>
              </a:extLst>
            </p:cNvPr>
            <p:cNvSpPr>
              <a:spLocks noChangeArrowheads="1"/>
            </p:cNvSpPr>
            <p:nvPr/>
          </p:nvSpPr>
          <p:spPr bwMode="auto">
            <a:xfrm>
              <a:off x="10680668" y="49653"/>
              <a:ext cx="180952" cy="174602"/>
            </a:xfrm>
            <a:custGeom>
              <a:avLst/>
              <a:gdLst>
                <a:gd name="T0" fmla="*/ 353 w 378"/>
                <a:gd name="T1" fmla="*/ 272 h 366"/>
                <a:gd name="T2" fmla="*/ 353 w 378"/>
                <a:gd name="T3" fmla="*/ 272 h 366"/>
                <a:gd name="T4" fmla="*/ 231 w 378"/>
                <a:gd name="T5" fmla="*/ 201 h 366"/>
                <a:gd name="T6" fmla="*/ 231 w 378"/>
                <a:gd name="T7" fmla="*/ 201 h 366"/>
                <a:gd name="T8" fmla="*/ 307 w 378"/>
                <a:gd name="T9" fmla="*/ 44 h 366"/>
                <a:gd name="T10" fmla="*/ 307 w 378"/>
                <a:gd name="T11" fmla="*/ 44 h 366"/>
                <a:gd name="T12" fmla="*/ 266 w 378"/>
                <a:gd name="T13" fmla="*/ 24 h 366"/>
                <a:gd name="T14" fmla="*/ 266 w 378"/>
                <a:gd name="T15" fmla="*/ 24 h 366"/>
                <a:gd name="T16" fmla="*/ 182 w 378"/>
                <a:gd name="T17" fmla="*/ 160 h 366"/>
                <a:gd name="T18" fmla="*/ 182 w 378"/>
                <a:gd name="T19" fmla="*/ 160 h 366"/>
                <a:gd name="T20" fmla="*/ 76 w 378"/>
                <a:gd name="T21" fmla="*/ 33 h 366"/>
                <a:gd name="T22" fmla="*/ 76 w 378"/>
                <a:gd name="T23" fmla="*/ 33 h 366"/>
                <a:gd name="T24" fmla="*/ 25 w 378"/>
                <a:gd name="T25" fmla="*/ 70 h 366"/>
                <a:gd name="T26" fmla="*/ 25 w 378"/>
                <a:gd name="T27" fmla="*/ 70 h 366"/>
                <a:gd name="T28" fmla="*/ 139 w 378"/>
                <a:gd name="T29" fmla="*/ 209 h 366"/>
                <a:gd name="T30" fmla="*/ 139 w 378"/>
                <a:gd name="T31" fmla="*/ 209 h 366"/>
                <a:gd name="T32" fmla="*/ 26 w 378"/>
                <a:gd name="T33" fmla="*/ 301 h 366"/>
                <a:gd name="T34" fmla="*/ 26 w 378"/>
                <a:gd name="T35" fmla="*/ 301 h 366"/>
                <a:gd name="T36" fmla="*/ 63 w 378"/>
                <a:gd name="T37" fmla="*/ 351 h 366"/>
                <a:gd name="T38" fmla="*/ 63 w 378"/>
                <a:gd name="T39" fmla="*/ 351 h 366"/>
                <a:gd name="T40" fmla="*/ 193 w 378"/>
                <a:gd name="T41" fmla="*/ 249 h 366"/>
                <a:gd name="T42" fmla="*/ 193 w 378"/>
                <a:gd name="T43" fmla="*/ 249 h 366"/>
                <a:gd name="T44" fmla="*/ 333 w 378"/>
                <a:gd name="T45" fmla="*/ 313 h 366"/>
                <a:gd name="T46" fmla="*/ 333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49"/>
                    <a:pt x="270" y="227"/>
                    <a:pt x="231" y="201"/>
                  </a:cubicBezTo>
                  <a:lnTo>
                    <a:pt x="231" y="201"/>
                  </a:lnTo>
                  <a:cubicBezTo>
                    <a:pt x="266" y="150"/>
                    <a:pt x="294" y="95"/>
                    <a:pt x="307" y="44"/>
                  </a:cubicBezTo>
                  <a:lnTo>
                    <a:pt x="307" y="44"/>
                  </a:lnTo>
                  <a:cubicBezTo>
                    <a:pt x="312" y="19"/>
                    <a:pt x="278" y="0"/>
                    <a:pt x="266" y="24"/>
                  </a:cubicBezTo>
                  <a:lnTo>
                    <a:pt x="266" y="24"/>
                  </a:lnTo>
                  <a:cubicBezTo>
                    <a:pt x="240" y="71"/>
                    <a:pt x="215" y="118"/>
                    <a:pt x="182" y="160"/>
                  </a:cubicBezTo>
                  <a:lnTo>
                    <a:pt x="182" y="160"/>
                  </a:lnTo>
                  <a:cubicBezTo>
                    <a:pt x="143" y="122"/>
                    <a:pt x="113" y="76"/>
                    <a:pt x="76" y="33"/>
                  </a:cubicBezTo>
                  <a:lnTo>
                    <a:pt x="76" y="33"/>
                  </a:lnTo>
                  <a:cubicBezTo>
                    <a:pt x="52" y="5"/>
                    <a:pt x="11" y="38"/>
                    <a:pt x="25" y="70"/>
                  </a:cubicBezTo>
                  <a:lnTo>
                    <a:pt x="25" y="70"/>
                  </a:lnTo>
                  <a:cubicBezTo>
                    <a:pt x="48" y="120"/>
                    <a:pt x="90" y="168"/>
                    <a:pt x="139" y="209"/>
                  </a:cubicBezTo>
                  <a:lnTo>
                    <a:pt x="139" y="209"/>
                  </a:lnTo>
                  <a:cubicBezTo>
                    <a:pt x="103" y="242"/>
                    <a:pt x="64" y="270"/>
                    <a:pt x="26" y="301"/>
                  </a:cubicBezTo>
                  <a:lnTo>
                    <a:pt x="26" y="301"/>
                  </a:lnTo>
                  <a:cubicBezTo>
                    <a:pt x="0" y="325"/>
                    <a:pt x="31" y="365"/>
                    <a:pt x="63" y="351"/>
                  </a:cubicBezTo>
                  <a:lnTo>
                    <a:pt x="63" y="351"/>
                  </a:lnTo>
                  <a:cubicBezTo>
                    <a:pt x="109" y="330"/>
                    <a:pt x="155" y="293"/>
                    <a:pt x="193" y="249"/>
                  </a:cubicBezTo>
                  <a:lnTo>
                    <a:pt x="193" y="249"/>
                  </a:lnTo>
                  <a:cubicBezTo>
                    <a:pt x="239" y="279"/>
                    <a:pt x="287" y="301"/>
                    <a:pt x="333" y="313"/>
                  </a:cubicBezTo>
                  <a:lnTo>
                    <a:pt x="333" y="313"/>
                  </a:lnTo>
                  <a:cubicBezTo>
                    <a:pt x="357" y="319"/>
                    <a:pt x="377" y="285"/>
                    <a:pt x="353" y="272"/>
                  </a:cubicBezTo>
                </a:path>
              </a:pathLst>
            </a:custGeom>
            <a:solidFill>
              <a:schemeClr val="accent3">
                <a:lumMod val="25000"/>
              </a:schemeClr>
            </a:solidFill>
            <a:ln>
              <a:noFill/>
            </a:ln>
            <a:effectLst/>
          </p:spPr>
          <p:txBody>
            <a:bodyPr wrap="none" anchor="ctr"/>
            <a:lstStyle/>
            <a:p>
              <a:pPr>
                <a:defRPr/>
              </a:pPr>
              <a:endParaRPr lang="es-ES_tradnl"/>
            </a:p>
          </p:txBody>
        </p:sp>
        <p:sp>
          <p:nvSpPr>
            <p:cNvPr id="62" name="Freeform 92">
              <a:extLst>
                <a:ext uri="{FF2B5EF4-FFF2-40B4-BE49-F238E27FC236}">
                  <a16:creationId xmlns:a16="http://schemas.microsoft.com/office/drawing/2014/main" id="{406044BB-F517-F345-9FD2-372148C313B2}"/>
                </a:ext>
              </a:extLst>
            </p:cNvPr>
            <p:cNvSpPr>
              <a:spLocks noChangeArrowheads="1"/>
            </p:cNvSpPr>
            <p:nvPr/>
          </p:nvSpPr>
          <p:spPr bwMode="auto">
            <a:xfrm>
              <a:off x="11248919" y="49653"/>
              <a:ext cx="180952" cy="174602"/>
            </a:xfrm>
            <a:custGeom>
              <a:avLst/>
              <a:gdLst>
                <a:gd name="T0" fmla="*/ 354 w 378"/>
                <a:gd name="T1" fmla="*/ 272 h 366"/>
                <a:gd name="T2" fmla="*/ 354 w 378"/>
                <a:gd name="T3" fmla="*/ 272 h 366"/>
                <a:gd name="T4" fmla="*/ 231 w 378"/>
                <a:gd name="T5" fmla="*/ 201 h 366"/>
                <a:gd name="T6" fmla="*/ 231 w 378"/>
                <a:gd name="T7" fmla="*/ 201 h 366"/>
                <a:gd name="T8" fmla="*/ 308 w 378"/>
                <a:gd name="T9" fmla="*/ 44 h 366"/>
                <a:gd name="T10" fmla="*/ 308 w 378"/>
                <a:gd name="T11" fmla="*/ 44 h 366"/>
                <a:gd name="T12" fmla="*/ 267 w 378"/>
                <a:gd name="T13" fmla="*/ 24 h 366"/>
                <a:gd name="T14" fmla="*/ 267 w 378"/>
                <a:gd name="T15" fmla="*/ 24 h 366"/>
                <a:gd name="T16" fmla="*/ 183 w 378"/>
                <a:gd name="T17" fmla="*/ 160 h 366"/>
                <a:gd name="T18" fmla="*/ 183 w 378"/>
                <a:gd name="T19" fmla="*/ 160 h 366"/>
                <a:gd name="T20" fmla="*/ 76 w 378"/>
                <a:gd name="T21" fmla="*/ 33 h 366"/>
                <a:gd name="T22" fmla="*/ 76 w 378"/>
                <a:gd name="T23" fmla="*/ 33 h 366"/>
                <a:gd name="T24" fmla="*/ 26 w 378"/>
                <a:gd name="T25" fmla="*/ 70 h 366"/>
                <a:gd name="T26" fmla="*/ 26 w 378"/>
                <a:gd name="T27" fmla="*/ 70 h 366"/>
                <a:gd name="T28" fmla="*/ 139 w 378"/>
                <a:gd name="T29" fmla="*/ 209 h 366"/>
                <a:gd name="T30" fmla="*/ 139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49 h 366"/>
                <a:gd name="T42" fmla="*/ 193 w 378"/>
                <a:gd name="T43" fmla="*/ 249 h 366"/>
                <a:gd name="T44" fmla="*/ 335 w 378"/>
                <a:gd name="T45" fmla="*/ 313 h 366"/>
                <a:gd name="T46" fmla="*/ 335 w 378"/>
                <a:gd name="T47" fmla="*/ 313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49"/>
                    <a:pt x="271" y="227"/>
                    <a:pt x="231" y="201"/>
                  </a:cubicBezTo>
                  <a:lnTo>
                    <a:pt x="231" y="201"/>
                  </a:lnTo>
                  <a:cubicBezTo>
                    <a:pt x="267" y="150"/>
                    <a:pt x="294" y="95"/>
                    <a:pt x="308" y="44"/>
                  </a:cubicBezTo>
                  <a:lnTo>
                    <a:pt x="308" y="44"/>
                  </a:lnTo>
                  <a:cubicBezTo>
                    <a:pt x="313" y="19"/>
                    <a:pt x="280" y="0"/>
                    <a:pt x="267" y="24"/>
                  </a:cubicBezTo>
                  <a:lnTo>
                    <a:pt x="267" y="24"/>
                  </a:lnTo>
                  <a:cubicBezTo>
                    <a:pt x="241" y="71"/>
                    <a:pt x="216" y="118"/>
                    <a:pt x="183" y="160"/>
                  </a:cubicBezTo>
                  <a:lnTo>
                    <a:pt x="183" y="160"/>
                  </a:lnTo>
                  <a:cubicBezTo>
                    <a:pt x="143" y="122"/>
                    <a:pt x="113" y="76"/>
                    <a:pt x="76" y="33"/>
                  </a:cubicBezTo>
                  <a:lnTo>
                    <a:pt x="76" y="33"/>
                  </a:lnTo>
                  <a:cubicBezTo>
                    <a:pt x="53" y="5"/>
                    <a:pt x="12" y="38"/>
                    <a:pt x="26" y="70"/>
                  </a:cubicBezTo>
                  <a:lnTo>
                    <a:pt x="26" y="70"/>
                  </a:lnTo>
                  <a:cubicBezTo>
                    <a:pt x="49" y="120"/>
                    <a:pt x="91" y="168"/>
                    <a:pt x="139" y="209"/>
                  </a:cubicBezTo>
                  <a:lnTo>
                    <a:pt x="139" y="209"/>
                  </a:lnTo>
                  <a:cubicBezTo>
                    <a:pt x="105" y="242"/>
                    <a:pt x="64" y="270"/>
                    <a:pt x="28" y="301"/>
                  </a:cubicBezTo>
                  <a:lnTo>
                    <a:pt x="28" y="301"/>
                  </a:lnTo>
                  <a:cubicBezTo>
                    <a:pt x="0" y="325"/>
                    <a:pt x="32" y="365"/>
                    <a:pt x="63" y="351"/>
                  </a:cubicBezTo>
                  <a:lnTo>
                    <a:pt x="63" y="351"/>
                  </a:lnTo>
                  <a:cubicBezTo>
                    <a:pt x="110" y="330"/>
                    <a:pt x="155" y="293"/>
                    <a:pt x="193" y="249"/>
                  </a:cubicBezTo>
                  <a:lnTo>
                    <a:pt x="193" y="249"/>
                  </a:lnTo>
                  <a:cubicBezTo>
                    <a:pt x="239" y="279"/>
                    <a:pt x="289" y="301"/>
                    <a:pt x="335" y="313"/>
                  </a:cubicBezTo>
                  <a:lnTo>
                    <a:pt x="335" y="313"/>
                  </a:lnTo>
                  <a:cubicBezTo>
                    <a:pt x="359" y="319"/>
                    <a:pt x="377"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63" name="Freeform 93">
              <a:extLst>
                <a:ext uri="{FF2B5EF4-FFF2-40B4-BE49-F238E27FC236}">
                  <a16:creationId xmlns:a16="http://schemas.microsoft.com/office/drawing/2014/main" id="{2EA75639-25C9-8F4D-841A-713BE2F8A62F}"/>
                </a:ext>
              </a:extLst>
            </p:cNvPr>
            <p:cNvSpPr>
              <a:spLocks noChangeArrowheads="1"/>
            </p:cNvSpPr>
            <p:nvPr/>
          </p:nvSpPr>
          <p:spPr bwMode="auto">
            <a:xfrm>
              <a:off x="11642568" y="44891"/>
              <a:ext cx="180952" cy="174602"/>
            </a:xfrm>
            <a:custGeom>
              <a:avLst/>
              <a:gdLst>
                <a:gd name="T0" fmla="*/ 353 w 378"/>
                <a:gd name="T1" fmla="*/ 273 h 366"/>
                <a:gd name="T2" fmla="*/ 353 w 378"/>
                <a:gd name="T3" fmla="*/ 273 h 366"/>
                <a:gd name="T4" fmla="*/ 231 w 378"/>
                <a:gd name="T5" fmla="*/ 201 h 366"/>
                <a:gd name="T6" fmla="*/ 231 w 378"/>
                <a:gd name="T7" fmla="*/ 201 h 366"/>
                <a:gd name="T8" fmla="*/ 306 w 378"/>
                <a:gd name="T9" fmla="*/ 43 h 366"/>
                <a:gd name="T10" fmla="*/ 306 w 378"/>
                <a:gd name="T11" fmla="*/ 43 h 366"/>
                <a:gd name="T12" fmla="*/ 265 w 378"/>
                <a:gd name="T13" fmla="*/ 25 h 366"/>
                <a:gd name="T14" fmla="*/ 265 w 378"/>
                <a:gd name="T15" fmla="*/ 25 h 366"/>
                <a:gd name="T16" fmla="*/ 182 w 378"/>
                <a:gd name="T17" fmla="*/ 160 h 366"/>
                <a:gd name="T18" fmla="*/ 182 w 378"/>
                <a:gd name="T19" fmla="*/ 160 h 366"/>
                <a:gd name="T20" fmla="*/ 75 w 378"/>
                <a:gd name="T21" fmla="*/ 34 h 366"/>
                <a:gd name="T22" fmla="*/ 75 w 378"/>
                <a:gd name="T23" fmla="*/ 34 h 366"/>
                <a:gd name="T24" fmla="*/ 25 w 378"/>
                <a:gd name="T25" fmla="*/ 70 h 366"/>
                <a:gd name="T26" fmla="*/ 25 w 378"/>
                <a:gd name="T27" fmla="*/ 70 h 366"/>
                <a:gd name="T28" fmla="*/ 138 w 378"/>
                <a:gd name="T29" fmla="*/ 210 h 366"/>
                <a:gd name="T30" fmla="*/ 138 w 378"/>
                <a:gd name="T31" fmla="*/ 210 h 366"/>
                <a:gd name="T32" fmla="*/ 26 w 378"/>
                <a:gd name="T33" fmla="*/ 301 h 366"/>
                <a:gd name="T34" fmla="*/ 26 w 378"/>
                <a:gd name="T35" fmla="*/ 301 h 366"/>
                <a:gd name="T36" fmla="*/ 61 w 378"/>
                <a:gd name="T37" fmla="*/ 351 h 366"/>
                <a:gd name="T38" fmla="*/ 61 w 378"/>
                <a:gd name="T39" fmla="*/ 351 h 366"/>
                <a:gd name="T40" fmla="*/ 191 w 378"/>
                <a:gd name="T41" fmla="*/ 250 h 366"/>
                <a:gd name="T42" fmla="*/ 191 w 378"/>
                <a:gd name="T43" fmla="*/ 250 h 366"/>
                <a:gd name="T44" fmla="*/ 333 w 378"/>
                <a:gd name="T45" fmla="*/ 314 h 366"/>
                <a:gd name="T46" fmla="*/ 333 w 378"/>
                <a:gd name="T47" fmla="*/ 314 h 366"/>
                <a:gd name="T48" fmla="*/ 353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3"/>
                  </a:moveTo>
                  <a:lnTo>
                    <a:pt x="353" y="273"/>
                  </a:lnTo>
                  <a:cubicBezTo>
                    <a:pt x="310" y="250"/>
                    <a:pt x="269" y="227"/>
                    <a:pt x="231" y="201"/>
                  </a:cubicBezTo>
                  <a:lnTo>
                    <a:pt x="231" y="201"/>
                  </a:lnTo>
                  <a:cubicBezTo>
                    <a:pt x="266" y="150"/>
                    <a:pt x="293" y="95"/>
                    <a:pt x="306" y="43"/>
                  </a:cubicBezTo>
                  <a:lnTo>
                    <a:pt x="306" y="43"/>
                  </a:lnTo>
                  <a:cubicBezTo>
                    <a:pt x="311" y="20"/>
                    <a:pt x="278" y="0"/>
                    <a:pt x="265" y="25"/>
                  </a:cubicBezTo>
                  <a:lnTo>
                    <a:pt x="265" y="25"/>
                  </a:lnTo>
                  <a:cubicBezTo>
                    <a:pt x="239" y="71"/>
                    <a:pt x="214" y="118"/>
                    <a:pt x="182" y="160"/>
                  </a:cubicBezTo>
                  <a:lnTo>
                    <a:pt x="182" y="160"/>
                  </a:lnTo>
                  <a:cubicBezTo>
                    <a:pt x="142" y="122"/>
                    <a:pt x="111" y="77"/>
                    <a:pt x="75" y="34"/>
                  </a:cubicBezTo>
                  <a:lnTo>
                    <a:pt x="75" y="34"/>
                  </a:lnTo>
                  <a:cubicBezTo>
                    <a:pt x="52" y="7"/>
                    <a:pt x="11" y="39"/>
                    <a:pt x="25" y="70"/>
                  </a:cubicBezTo>
                  <a:lnTo>
                    <a:pt x="25" y="70"/>
                  </a:lnTo>
                  <a:cubicBezTo>
                    <a:pt x="48" y="120"/>
                    <a:pt x="89" y="168"/>
                    <a:pt x="138" y="210"/>
                  </a:cubicBezTo>
                  <a:lnTo>
                    <a:pt x="138" y="210"/>
                  </a:lnTo>
                  <a:cubicBezTo>
                    <a:pt x="102" y="243"/>
                    <a:pt x="64" y="269"/>
                    <a:pt x="26" y="301"/>
                  </a:cubicBezTo>
                  <a:lnTo>
                    <a:pt x="26" y="301"/>
                  </a:lnTo>
                  <a:cubicBezTo>
                    <a:pt x="0" y="325"/>
                    <a:pt x="31" y="365"/>
                    <a:pt x="61" y="351"/>
                  </a:cubicBezTo>
                  <a:lnTo>
                    <a:pt x="61" y="351"/>
                  </a:lnTo>
                  <a:cubicBezTo>
                    <a:pt x="109" y="330"/>
                    <a:pt x="153" y="293"/>
                    <a:pt x="191" y="250"/>
                  </a:cubicBezTo>
                  <a:lnTo>
                    <a:pt x="191" y="250"/>
                  </a:lnTo>
                  <a:cubicBezTo>
                    <a:pt x="239" y="280"/>
                    <a:pt x="287" y="302"/>
                    <a:pt x="333" y="314"/>
                  </a:cubicBezTo>
                  <a:lnTo>
                    <a:pt x="333" y="314"/>
                  </a:lnTo>
                  <a:cubicBezTo>
                    <a:pt x="357" y="319"/>
                    <a:pt x="377" y="286"/>
                    <a:pt x="353" y="273"/>
                  </a:cubicBezTo>
                </a:path>
              </a:pathLst>
            </a:custGeom>
            <a:solidFill>
              <a:schemeClr val="accent3">
                <a:lumMod val="75000"/>
              </a:schemeClr>
            </a:solidFill>
            <a:ln>
              <a:noFill/>
            </a:ln>
            <a:effectLst/>
          </p:spPr>
          <p:txBody>
            <a:bodyPr wrap="none" anchor="ctr"/>
            <a:lstStyle/>
            <a:p>
              <a:pPr>
                <a:defRPr/>
              </a:pPr>
              <a:endParaRPr lang="es-ES_tradnl"/>
            </a:p>
          </p:txBody>
        </p:sp>
        <p:sp>
          <p:nvSpPr>
            <p:cNvPr id="64" name="Freeform 94">
              <a:extLst>
                <a:ext uri="{FF2B5EF4-FFF2-40B4-BE49-F238E27FC236}">
                  <a16:creationId xmlns:a16="http://schemas.microsoft.com/office/drawing/2014/main" id="{FB050BDD-34CA-7248-B387-4C94CD72397D}"/>
                </a:ext>
              </a:extLst>
            </p:cNvPr>
            <p:cNvSpPr>
              <a:spLocks noChangeArrowheads="1"/>
            </p:cNvSpPr>
            <p:nvPr/>
          </p:nvSpPr>
          <p:spPr bwMode="auto">
            <a:xfrm>
              <a:off x="11831457" y="44891"/>
              <a:ext cx="180952" cy="174602"/>
            </a:xfrm>
            <a:custGeom>
              <a:avLst/>
              <a:gdLst>
                <a:gd name="T0" fmla="*/ 353 w 379"/>
                <a:gd name="T1" fmla="*/ 273 h 366"/>
                <a:gd name="T2" fmla="*/ 353 w 379"/>
                <a:gd name="T3" fmla="*/ 273 h 366"/>
                <a:gd name="T4" fmla="*/ 232 w 379"/>
                <a:gd name="T5" fmla="*/ 201 h 366"/>
                <a:gd name="T6" fmla="*/ 232 w 379"/>
                <a:gd name="T7" fmla="*/ 201 h 366"/>
                <a:gd name="T8" fmla="*/ 307 w 379"/>
                <a:gd name="T9" fmla="*/ 43 h 366"/>
                <a:gd name="T10" fmla="*/ 307 w 379"/>
                <a:gd name="T11" fmla="*/ 43 h 366"/>
                <a:gd name="T12" fmla="*/ 266 w 379"/>
                <a:gd name="T13" fmla="*/ 25 h 366"/>
                <a:gd name="T14" fmla="*/ 266 w 379"/>
                <a:gd name="T15" fmla="*/ 25 h 366"/>
                <a:gd name="T16" fmla="*/ 183 w 379"/>
                <a:gd name="T17" fmla="*/ 160 h 366"/>
                <a:gd name="T18" fmla="*/ 183 w 379"/>
                <a:gd name="T19" fmla="*/ 160 h 366"/>
                <a:gd name="T20" fmla="*/ 77 w 379"/>
                <a:gd name="T21" fmla="*/ 34 h 366"/>
                <a:gd name="T22" fmla="*/ 77 w 379"/>
                <a:gd name="T23" fmla="*/ 34 h 366"/>
                <a:gd name="T24" fmla="*/ 27 w 379"/>
                <a:gd name="T25" fmla="*/ 70 h 366"/>
                <a:gd name="T26" fmla="*/ 27 w 379"/>
                <a:gd name="T27" fmla="*/ 70 h 366"/>
                <a:gd name="T28" fmla="*/ 138 w 379"/>
                <a:gd name="T29" fmla="*/ 210 h 366"/>
                <a:gd name="T30" fmla="*/ 138 w 379"/>
                <a:gd name="T31" fmla="*/ 210 h 366"/>
                <a:gd name="T32" fmla="*/ 28 w 379"/>
                <a:gd name="T33" fmla="*/ 301 h 366"/>
                <a:gd name="T34" fmla="*/ 28 w 379"/>
                <a:gd name="T35" fmla="*/ 301 h 366"/>
                <a:gd name="T36" fmla="*/ 64 w 379"/>
                <a:gd name="T37" fmla="*/ 351 h 366"/>
                <a:gd name="T38" fmla="*/ 64 w 379"/>
                <a:gd name="T39" fmla="*/ 351 h 366"/>
                <a:gd name="T40" fmla="*/ 194 w 379"/>
                <a:gd name="T41" fmla="*/ 250 h 366"/>
                <a:gd name="T42" fmla="*/ 194 w 379"/>
                <a:gd name="T43" fmla="*/ 250 h 366"/>
                <a:gd name="T44" fmla="*/ 334 w 379"/>
                <a:gd name="T45" fmla="*/ 314 h 366"/>
                <a:gd name="T46" fmla="*/ 334 w 379"/>
                <a:gd name="T47" fmla="*/ 314 h 366"/>
                <a:gd name="T48" fmla="*/ 353 w 379"/>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3" y="273"/>
                  </a:moveTo>
                  <a:lnTo>
                    <a:pt x="353" y="273"/>
                  </a:lnTo>
                  <a:cubicBezTo>
                    <a:pt x="312" y="250"/>
                    <a:pt x="270" y="227"/>
                    <a:pt x="232" y="201"/>
                  </a:cubicBezTo>
                  <a:lnTo>
                    <a:pt x="232" y="201"/>
                  </a:lnTo>
                  <a:cubicBezTo>
                    <a:pt x="267" y="150"/>
                    <a:pt x="293" y="95"/>
                    <a:pt x="307" y="43"/>
                  </a:cubicBezTo>
                  <a:lnTo>
                    <a:pt x="307" y="43"/>
                  </a:lnTo>
                  <a:cubicBezTo>
                    <a:pt x="313" y="20"/>
                    <a:pt x="279" y="0"/>
                    <a:pt x="266" y="25"/>
                  </a:cubicBezTo>
                  <a:lnTo>
                    <a:pt x="266" y="25"/>
                  </a:lnTo>
                  <a:cubicBezTo>
                    <a:pt x="240" y="71"/>
                    <a:pt x="216" y="118"/>
                    <a:pt x="183" y="160"/>
                  </a:cubicBezTo>
                  <a:lnTo>
                    <a:pt x="183" y="160"/>
                  </a:lnTo>
                  <a:cubicBezTo>
                    <a:pt x="142" y="122"/>
                    <a:pt x="112" y="77"/>
                    <a:pt x="77" y="34"/>
                  </a:cubicBezTo>
                  <a:lnTo>
                    <a:pt x="77" y="34"/>
                  </a:lnTo>
                  <a:cubicBezTo>
                    <a:pt x="53" y="7"/>
                    <a:pt x="11" y="39"/>
                    <a:pt x="27" y="70"/>
                  </a:cubicBezTo>
                  <a:lnTo>
                    <a:pt x="27" y="70"/>
                  </a:lnTo>
                  <a:cubicBezTo>
                    <a:pt x="49" y="120"/>
                    <a:pt x="90" y="168"/>
                    <a:pt x="138" y="210"/>
                  </a:cubicBezTo>
                  <a:lnTo>
                    <a:pt x="138" y="210"/>
                  </a:lnTo>
                  <a:cubicBezTo>
                    <a:pt x="104" y="243"/>
                    <a:pt x="65" y="269"/>
                    <a:pt x="28" y="301"/>
                  </a:cubicBezTo>
                  <a:lnTo>
                    <a:pt x="28" y="301"/>
                  </a:lnTo>
                  <a:cubicBezTo>
                    <a:pt x="0" y="325"/>
                    <a:pt x="32" y="365"/>
                    <a:pt x="64" y="351"/>
                  </a:cubicBezTo>
                  <a:lnTo>
                    <a:pt x="64" y="351"/>
                  </a:lnTo>
                  <a:cubicBezTo>
                    <a:pt x="110" y="330"/>
                    <a:pt x="154" y="293"/>
                    <a:pt x="194" y="250"/>
                  </a:cubicBezTo>
                  <a:lnTo>
                    <a:pt x="194" y="250"/>
                  </a:lnTo>
                  <a:cubicBezTo>
                    <a:pt x="240" y="280"/>
                    <a:pt x="288" y="302"/>
                    <a:pt x="334" y="314"/>
                  </a:cubicBezTo>
                  <a:lnTo>
                    <a:pt x="334" y="314"/>
                  </a:lnTo>
                  <a:cubicBezTo>
                    <a:pt x="358" y="319"/>
                    <a:pt x="378" y="286"/>
                    <a:pt x="353" y="273"/>
                  </a:cubicBezTo>
                </a:path>
              </a:pathLst>
            </a:custGeom>
            <a:solidFill>
              <a:schemeClr val="accent3">
                <a:lumMod val="25000"/>
              </a:schemeClr>
            </a:solidFill>
            <a:ln>
              <a:noFill/>
            </a:ln>
            <a:effectLst/>
          </p:spPr>
          <p:txBody>
            <a:bodyPr wrap="none" anchor="ctr"/>
            <a:lstStyle/>
            <a:p>
              <a:pPr>
                <a:defRPr/>
              </a:pPr>
              <a:endParaRPr lang="es-ES_tradnl"/>
            </a:p>
          </p:txBody>
        </p:sp>
        <p:sp>
          <p:nvSpPr>
            <p:cNvPr id="65" name="Freeform 95">
              <a:extLst>
                <a:ext uri="{FF2B5EF4-FFF2-40B4-BE49-F238E27FC236}">
                  <a16:creationId xmlns:a16="http://schemas.microsoft.com/office/drawing/2014/main" id="{6CFA60A4-416F-9640-BDD0-83257A763818}"/>
                </a:ext>
              </a:extLst>
            </p:cNvPr>
            <p:cNvSpPr>
              <a:spLocks noChangeArrowheads="1"/>
            </p:cNvSpPr>
            <p:nvPr/>
          </p:nvSpPr>
          <p:spPr bwMode="auto">
            <a:xfrm>
              <a:off x="11452092" y="44891"/>
              <a:ext cx="180952" cy="174602"/>
            </a:xfrm>
            <a:custGeom>
              <a:avLst/>
              <a:gdLst>
                <a:gd name="T0" fmla="*/ 354 w 379"/>
                <a:gd name="T1" fmla="*/ 273 h 366"/>
                <a:gd name="T2" fmla="*/ 354 w 379"/>
                <a:gd name="T3" fmla="*/ 273 h 366"/>
                <a:gd name="T4" fmla="*/ 233 w 379"/>
                <a:gd name="T5" fmla="*/ 201 h 366"/>
                <a:gd name="T6" fmla="*/ 233 w 379"/>
                <a:gd name="T7" fmla="*/ 201 h 366"/>
                <a:gd name="T8" fmla="*/ 308 w 379"/>
                <a:gd name="T9" fmla="*/ 43 h 366"/>
                <a:gd name="T10" fmla="*/ 308 w 379"/>
                <a:gd name="T11" fmla="*/ 43 h 366"/>
                <a:gd name="T12" fmla="*/ 267 w 379"/>
                <a:gd name="T13" fmla="*/ 25 h 366"/>
                <a:gd name="T14" fmla="*/ 267 w 379"/>
                <a:gd name="T15" fmla="*/ 25 h 366"/>
                <a:gd name="T16" fmla="*/ 183 w 379"/>
                <a:gd name="T17" fmla="*/ 160 h 366"/>
                <a:gd name="T18" fmla="*/ 183 w 379"/>
                <a:gd name="T19" fmla="*/ 160 h 366"/>
                <a:gd name="T20" fmla="*/ 77 w 379"/>
                <a:gd name="T21" fmla="*/ 34 h 366"/>
                <a:gd name="T22" fmla="*/ 77 w 379"/>
                <a:gd name="T23" fmla="*/ 34 h 366"/>
                <a:gd name="T24" fmla="*/ 27 w 379"/>
                <a:gd name="T25" fmla="*/ 70 h 366"/>
                <a:gd name="T26" fmla="*/ 27 w 379"/>
                <a:gd name="T27" fmla="*/ 70 h 366"/>
                <a:gd name="T28" fmla="*/ 141 w 379"/>
                <a:gd name="T29" fmla="*/ 210 h 366"/>
                <a:gd name="T30" fmla="*/ 141 w 379"/>
                <a:gd name="T31" fmla="*/ 210 h 366"/>
                <a:gd name="T32" fmla="*/ 28 w 379"/>
                <a:gd name="T33" fmla="*/ 301 h 366"/>
                <a:gd name="T34" fmla="*/ 28 w 379"/>
                <a:gd name="T35" fmla="*/ 301 h 366"/>
                <a:gd name="T36" fmla="*/ 64 w 379"/>
                <a:gd name="T37" fmla="*/ 351 h 366"/>
                <a:gd name="T38" fmla="*/ 64 w 379"/>
                <a:gd name="T39" fmla="*/ 351 h 366"/>
                <a:gd name="T40" fmla="*/ 195 w 379"/>
                <a:gd name="T41" fmla="*/ 250 h 366"/>
                <a:gd name="T42" fmla="*/ 195 w 379"/>
                <a:gd name="T43" fmla="*/ 250 h 366"/>
                <a:gd name="T44" fmla="*/ 334 w 379"/>
                <a:gd name="T45" fmla="*/ 314 h 366"/>
                <a:gd name="T46" fmla="*/ 334 w 379"/>
                <a:gd name="T47" fmla="*/ 314 h 366"/>
                <a:gd name="T48" fmla="*/ 354 w 379"/>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3"/>
                  </a:moveTo>
                  <a:lnTo>
                    <a:pt x="354" y="273"/>
                  </a:lnTo>
                  <a:cubicBezTo>
                    <a:pt x="312" y="250"/>
                    <a:pt x="271" y="227"/>
                    <a:pt x="233" y="201"/>
                  </a:cubicBezTo>
                  <a:lnTo>
                    <a:pt x="233" y="201"/>
                  </a:lnTo>
                  <a:cubicBezTo>
                    <a:pt x="269" y="150"/>
                    <a:pt x="295" y="95"/>
                    <a:pt x="308" y="43"/>
                  </a:cubicBezTo>
                  <a:lnTo>
                    <a:pt x="308" y="43"/>
                  </a:lnTo>
                  <a:cubicBezTo>
                    <a:pt x="315" y="20"/>
                    <a:pt x="280" y="0"/>
                    <a:pt x="267" y="25"/>
                  </a:cubicBezTo>
                  <a:lnTo>
                    <a:pt x="267" y="25"/>
                  </a:lnTo>
                  <a:cubicBezTo>
                    <a:pt x="241" y="71"/>
                    <a:pt x="217" y="118"/>
                    <a:pt x="183" y="160"/>
                  </a:cubicBezTo>
                  <a:lnTo>
                    <a:pt x="183" y="160"/>
                  </a:lnTo>
                  <a:cubicBezTo>
                    <a:pt x="144" y="122"/>
                    <a:pt x="113" y="77"/>
                    <a:pt x="77" y="34"/>
                  </a:cubicBezTo>
                  <a:lnTo>
                    <a:pt x="77" y="34"/>
                  </a:lnTo>
                  <a:cubicBezTo>
                    <a:pt x="53" y="7"/>
                    <a:pt x="14" y="39"/>
                    <a:pt x="27" y="70"/>
                  </a:cubicBezTo>
                  <a:lnTo>
                    <a:pt x="27" y="70"/>
                  </a:lnTo>
                  <a:cubicBezTo>
                    <a:pt x="50" y="120"/>
                    <a:pt x="91" y="168"/>
                    <a:pt x="141" y="210"/>
                  </a:cubicBezTo>
                  <a:lnTo>
                    <a:pt x="141" y="210"/>
                  </a:lnTo>
                  <a:cubicBezTo>
                    <a:pt x="106" y="243"/>
                    <a:pt x="66" y="269"/>
                    <a:pt x="28" y="301"/>
                  </a:cubicBezTo>
                  <a:lnTo>
                    <a:pt x="28" y="301"/>
                  </a:lnTo>
                  <a:cubicBezTo>
                    <a:pt x="0" y="325"/>
                    <a:pt x="33" y="365"/>
                    <a:pt x="64" y="351"/>
                  </a:cubicBezTo>
                  <a:lnTo>
                    <a:pt x="64" y="351"/>
                  </a:lnTo>
                  <a:cubicBezTo>
                    <a:pt x="110" y="330"/>
                    <a:pt x="156" y="293"/>
                    <a:pt x="195" y="250"/>
                  </a:cubicBezTo>
                  <a:lnTo>
                    <a:pt x="195" y="250"/>
                  </a:lnTo>
                  <a:cubicBezTo>
                    <a:pt x="240" y="280"/>
                    <a:pt x="290" y="302"/>
                    <a:pt x="334" y="314"/>
                  </a:cubicBezTo>
                  <a:lnTo>
                    <a:pt x="334" y="314"/>
                  </a:lnTo>
                  <a:cubicBezTo>
                    <a:pt x="359" y="319"/>
                    <a:pt x="378" y="286"/>
                    <a:pt x="354" y="273"/>
                  </a:cubicBezTo>
                </a:path>
              </a:pathLst>
            </a:custGeom>
            <a:solidFill>
              <a:schemeClr val="accent3">
                <a:lumMod val="50000"/>
              </a:schemeClr>
            </a:solidFill>
            <a:ln>
              <a:noFill/>
            </a:ln>
            <a:effectLst/>
          </p:spPr>
          <p:txBody>
            <a:bodyPr wrap="none" anchor="ctr"/>
            <a:lstStyle/>
            <a:p>
              <a:pPr>
                <a:defRPr/>
              </a:pPr>
              <a:endParaRPr lang="es-ES_tradnl"/>
            </a:p>
          </p:txBody>
        </p:sp>
        <p:sp>
          <p:nvSpPr>
            <p:cNvPr id="66" name="Freeform 96">
              <a:extLst>
                <a:ext uri="{FF2B5EF4-FFF2-40B4-BE49-F238E27FC236}">
                  <a16:creationId xmlns:a16="http://schemas.microsoft.com/office/drawing/2014/main" id="{05EB7C1B-4507-3549-8F6C-8FF8D1577197}"/>
                </a:ext>
              </a:extLst>
            </p:cNvPr>
            <p:cNvSpPr>
              <a:spLocks noChangeArrowheads="1"/>
            </p:cNvSpPr>
            <p:nvPr/>
          </p:nvSpPr>
          <p:spPr bwMode="auto">
            <a:xfrm>
              <a:off x="12020343" y="44891"/>
              <a:ext cx="180952" cy="174602"/>
            </a:xfrm>
            <a:custGeom>
              <a:avLst/>
              <a:gdLst>
                <a:gd name="T0" fmla="*/ 353 w 379"/>
                <a:gd name="T1" fmla="*/ 273 h 366"/>
                <a:gd name="T2" fmla="*/ 353 w 379"/>
                <a:gd name="T3" fmla="*/ 273 h 366"/>
                <a:gd name="T4" fmla="*/ 233 w 379"/>
                <a:gd name="T5" fmla="*/ 201 h 366"/>
                <a:gd name="T6" fmla="*/ 233 w 379"/>
                <a:gd name="T7" fmla="*/ 201 h 366"/>
                <a:gd name="T8" fmla="*/ 307 w 379"/>
                <a:gd name="T9" fmla="*/ 43 h 366"/>
                <a:gd name="T10" fmla="*/ 307 w 379"/>
                <a:gd name="T11" fmla="*/ 43 h 366"/>
                <a:gd name="T12" fmla="*/ 267 w 379"/>
                <a:gd name="T13" fmla="*/ 25 h 366"/>
                <a:gd name="T14" fmla="*/ 267 w 379"/>
                <a:gd name="T15" fmla="*/ 25 h 366"/>
                <a:gd name="T16" fmla="*/ 184 w 379"/>
                <a:gd name="T17" fmla="*/ 160 h 366"/>
                <a:gd name="T18" fmla="*/ 184 w 379"/>
                <a:gd name="T19" fmla="*/ 160 h 366"/>
                <a:gd name="T20" fmla="*/ 76 w 379"/>
                <a:gd name="T21" fmla="*/ 34 h 366"/>
                <a:gd name="T22" fmla="*/ 76 w 379"/>
                <a:gd name="T23" fmla="*/ 34 h 366"/>
                <a:gd name="T24" fmla="*/ 26 w 379"/>
                <a:gd name="T25" fmla="*/ 70 h 366"/>
                <a:gd name="T26" fmla="*/ 26 w 379"/>
                <a:gd name="T27" fmla="*/ 70 h 366"/>
                <a:gd name="T28" fmla="*/ 141 w 379"/>
                <a:gd name="T29" fmla="*/ 210 h 366"/>
                <a:gd name="T30" fmla="*/ 141 w 379"/>
                <a:gd name="T31" fmla="*/ 210 h 366"/>
                <a:gd name="T32" fmla="*/ 29 w 379"/>
                <a:gd name="T33" fmla="*/ 301 h 366"/>
                <a:gd name="T34" fmla="*/ 29 w 379"/>
                <a:gd name="T35" fmla="*/ 301 h 366"/>
                <a:gd name="T36" fmla="*/ 63 w 379"/>
                <a:gd name="T37" fmla="*/ 351 h 366"/>
                <a:gd name="T38" fmla="*/ 63 w 379"/>
                <a:gd name="T39" fmla="*/ 351 h 366"/>
                <a:gd name="T40" fmla="*/ 194 w 379"/>
                <a:gd name="T41" fmla="*/ 250 h 366"/>
                <a:gd name="T42" fmla="*/ 194 w 379"/>
                <a:gd name="T43" fmla="*/ 250 h 366"/>
                <a:gd name="T44" fmla="*/ 335 w 379"/>
                <a:gd name="T45" fmla="*/ 314 h 366"/>
                <a:gd name="T46" fmla="*/ 335 w 379"/>
                <a:gd name="T47" fmla="*/ 314 h 366"/>
                <a:gd name="T48" fmla="*/ 353 w 379"/>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3" y="273"/>
                  </a:moveTo>
                  <a:lnTo>
                    <a:pt x="353" y="273"/>
                  </a:lnTo>
                  <a:cubicBezTo>
                    <a:pt x="313" y="250"/>
                    <a:pt x="272" y="227"/>
                    <a:pt x="233" y="201"/>
                  </a:cubicBezTo>
                  <a:lnTo>
                    <a:pt x="233" y="201"/>
                  </a:lnTo>
                  <a:cubicBezTo>
                    <a:pt x="268" y="150"/>
                    <a:pt x="296" y="95"/>
                    <a:pt x="307" y="43"/>
                  </a:cubicBezTo>
                  <a:lnTo>
                    <a:pt x="307" y="43"/>
                  </a:lnTo>
                  <a:cubicBezTo>
                    <a:pt x="314" y="20"/>
                    <a:pt x="281" y="0"/>
                    <a:pt x="267" y="25"/>
                  </a:cubicBezTo>
                  <a:lnTo>
                    <a:pt x="267" y="25"/>
                  </a:lnTo>
                  <a:cubicBezTo>
                    <a:pt x="240" y="71"/>
                    <a:pt x="217" y="118"/>
                    <a:pt x="184" y="160"/>
                  </a:cubicBezTo>
                  <a:lnTo>
                    <a:pt x="184" y="160"/>
                  </a:lnTo>
                  <a:cubicBezTo>
                    <a:pt x="143" y="122"/>
                    <a:pt x="113" y="77"/>
                    <a:pt x="76" y="34"/>
                  </a:cubicBezTo>
                  <a:lnTo>
                    <a:pt x="76" y="34"/>
                  </a:lnTo>
                  <a:cubicBezTo>
                    <a:pt x="53" y="7"/>
                    <a:pt x="13" y="39"/>
                    <a:pt x="26" y="70"/>
                  </a:cubicBezTo>
                  <a:lnTo>
                    <a:pt x="26" y="70"/>
                  </a:lnTo>
                  <a:cubicBezTo>
                    <a:pt x="50" y="120"/>
                    <a:pt x="91" y="168"/>
                    <a:pt x="141" y="210"/>
                  </a:cubicBezTo>
                  <a:lnTo>
                    <a:pt x="141" y="210"/>
                  </a:lnTo>
                  <a:cubicBezTo>
                    <a:pt x="105" y="243"/>
                    <a:pt x="66" y="269"/>
                    <a:pt x="29" y="301"/>
                  </a:cubicBezTo>
                  <a:lnTo>
                    <a:pt x="29" y="301"/>
                  </a:lnTo>
                  <a:cubicBezTo>
                    <a:pt x="0" y="325"/>
                    <a:pt x="33" y="365"/>
                    <a:pt x="63" y="351"/>
                  </a:cubicBezTo>
                  <a:lnTo>
                    <a:pt x="63" y="351"/>
                  </a:lnTo>
                  <a:cubicBezTo>
                    <a:pt x="110" y="330"/>
                    <a:pt x="155" y="293"/>
                    <a:pt x="194" y="250"/>
                  </a:cubicBezTo>
                  <a:lnTo>
                    <a:pt x="194" y="250"/>
                  </a:lnTo>
                  <a:cubicBezTo>
                    <a:pt x="239" y="280"/>
                    <a:pt x="289" y="302"/>
                    <a:pt x="335" y="314"/>
                  </a:cubicBezTo>
                  <a:lnTo>
                    <a:pt x="335" y="314"/>
                  </a:lnTo>
                  <a:cubicBezTo>
                    <a:pt x="359" y="319"/>
                    <a:pt x="378" y="286"/>
                    <a:pt x="353" y="273"/>
                  </a:cubicBezTo>
                </a:path>
              </a:pathLst>
            </a:custGeom>
            <a:solidFill>
              <a:schemeClr val="accent3">
                <a:lumMod val="50000"/>
              </a:schemeClr>
            </a:solidFill>
            <a:ln>
              <a:noFill/>
            </a:ln>
            <a:effectLst/>
          </p:spPr>
          <p:txBody>
            <a:bodyPr wrap="none" anchor="ctr"/>
            <a:lstStyle/>
            <a:p>
              <a:pPr>
                <a:defRPr/>
              </a:pPr>
              <a:endParaRPr lang="es-ES_tradnl"/>
            </a:p>
          </p:txBody>
        </p:sp>
        <p:sp>
          <p:nvSpPr>
            <p:cNvPr id="67" name="Freeform 33">
              <a:extLst>
                <a:ext uri="{FF2B5EF4-FFF2-40B4-BE49-F238E27FC236}">
                  <a16:creationId xmlns:a16="http://schemas.microsoft.com/office/drawing/2014/main" id="{2411C2A0-0FA9-9047-8249-BBCF52775218}"/>
                </a:ext>
              </a:extLst>
            </p:cNvPr>
            <p:cNvSpPr>
              <a:spLocks noChangeArrowheads="1"/>
            </p:cNvSpPr>
            <p:nvPr/>
          </p:nvSpPr>
          <p:spPr bwMode="auto">
            <a:xfrm>
              <a:off x="201358" y="6679777"/>
              <a:ext cx="180952" cy="174602"/>
            </a:xfrm>
            <a:custGeom>
              <a:avLst/>
              <a:gdLst>
                <a:gd name="T0" fmla="*/ 354 w 379"/>
                <a:gd name="T1" fmla="*/ 272 h 365"/>
                <a:gd name="T2" fmla="*/ 354 w 379"/>
                <a:gd name="T3" fmla="*/ 272 h 365"/>
                <a:gd name="T4" fmla="*/ 232 w 379"/>
                <a:gd name="T5" fmla="*/ 199 h 365"/>
                <a:gd name="T6" fmla="*/ 232 w 379"/>
                <a:gd name="T7" fmla="*/ 199 h 365"/>
                <a:gd name="T8" fmla="*/ 307 w 379"/>
                <a:gd name="T9" fmla="*/ 42 h 365"/>
                <a:gd name="T10" fmla="*/ 307 w 379"/>
                <a:gd name="T11" fmla="*/ 42 h 365"/>
                <a:gd name="T12" fmla="*/ 266 w 379"/>
                <a:gd name="T13" fmla="*/ 23 h 365"/>
                <a:gd name="T14" fmla="*/ 266 w 379"/>
                <a:gd name="T15" fmla="*/ 23 h 365"/>
                <a:gd name="T16" fmla="*/ 184 w 379"/>
                <a:gd name="T17" fmla="*/ 160 h 365"/>
                <a:gd name="T18" fmla="*/ 184 w 379"/>
                <a:gd name="T19" fmla="*/ 160 h 365"/>
                <a:gd name="T20" fmla="*/ 76 w 379"/>
                <a:gd name="T21" fmla="*/ 33 h 365"/>
                <a:gd name="T22" fmla="*/ 76 w 379"/>
                <a:gd name="T23" fmla="*/ 33 h 365"/>
                <a:gd name="T24" fmla="*/ 26 w 379"/>
                <a:gd name="T25" fmla="*/ 68 h 365"/>
                <a:gd name="T26" fmla="*/ 26 w 379"/>
                <a:gd name="T27" fmla="*/ 68 h 365"/>
                <a:gd name="T28" fmla="*/ 139 w 379"/>
                <a:gd name="T29" fmla="*/ 209 h 365"/>
                <a:gd name="T30" fmla="*/ 139 w 379"/>
                <a:gd name="T31" fmla="*/ 209 h 365"/>
                <a:gd name="T32" fmla="*/ 27 w 379"/>
                <a:gd name="T33" fmla="*/ 301 h 365"/>
                <a:gd name="T34" fmla="*/ 27 w 379"/>
                <a:gd name="T35" fmla="*/ 301 h 365"/>
                <a:gd name="T36" fmla="*/ 63 w 379"/>
                <a:gd name="T37" fmla="*/ 351 h 365"/>
                <a:gd name="T38" fmla="*/ 63 w 379"/>
                <a:gd name="T39" fmla="*/ 351 h 365"/>
                <a:gd name="T40" fmla="*/ 194 w 379"/>
                <a:gd name="T41" fmla="*/ 248 h 365"/>
                <a:gd name="T42" fmla="*/ 194 w 379"/>
                <a:gd name="T43" fmla="*/ 248 h 365"/>
                <a:gd name="T44" fmla="*/ 335 w 379"/>
                <a:gd name="T45" fmla="*/ 312 h 365"/>
                <a:gd name="T46" fmla="*/ 335 w 379"/>
                <a:gd name="T47" fmla="*/ 312 h 365"/>
                <a:gd name="T48" fmla="*/ 354 w 379"/>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5">
                  <a:moveTo>
                    <a:pt x="354" y="272"/>
                  </a:moveTo>
                  <a:lnTo>
                    <a:pt x="354" y="272"/>
                  </a:lnTo>
                  <a:cubicBezTo>
                    <a:pt x="311" y="248"/>
                    <a:pt x="270" y="227"/>
                    <a:pt x="232" y="199"/>
                  </a:cubicBezTo>
                  <a:lnTo>
                    <a:pt x="232" y="199"/>
                  </a:lnTo>
                  <a:cubicBezTo>
                    <a:pt x="268" y="149"/>
                    <a:pt x="295" y="93"/>
                    <a:pt x="307" y="42"/>
                  </a:cubicBezTo>
                  <a:lnTo>
                    <a:pt x="307" y="42"/>
                  </a:lnTo>
                  <a:cubicBezTo>
                    <a:pt x="314" y="18"/>
                    <a:pt x="279" y="0"/>
                    <a:pt x="266" y="23"/>
                  </a:cubicBezTo>
                  <a:lnTo>
                    <a:pt x="266" y="23"/>
                  </a:lnTo>
                  <a:cubicBezTo>
                    <a:pt x="240" y="71"/>
                    <a:pt x="216" y="118"/>
                    <a:pt x="184" y="160"/>
                  </a:cubicBezTo>
                  <a:lnTo>
                    <a:pt x="184" y="160"/>
                  </a:lnTo>
                  <a:cubicBezTo>
                    <a:pt x="143" y="121"/>
                    <a:pt x="113" y="76"/>
                    <a:pt x="76" y="33"/>
                  </a:cubicBezTo>
                  <a:lnTo>
                    <a:pt x="76" y="33"/>
                  </a:lnTo>
                  <a:cubicBezTo>
                    <a:pt x="52" y="5"/>
                    <a:pt x="13" y="38"/>
                    <a:pt x="26" y="68"/>
                  </a:cubicBezTo>
                  <a:lnTo>
                    <a:pt x="26" y="68"/>
                  </a:lnTo>
                  <a:cubicBezTo>
                    <a:pt x="50" y="119"/>
                    <a:pt x="90" y="168"/>
                    <a:pt x="139" y="209"/>
                  </a:cubicBezTo>
                  <a:lnTo>
                    <a:pt x="139" y="209"/>
                  </a:lnTo>
                  <a:cubicBezTo>
                    <a:pt x="105" y="241"/>
                    <a:pt x="65" y="269"/>
                    <a:pt x="27" y="301"/>
                  </a:cubicBezTo>
                  <a:lnTo>
                    <a:pt x="27" y="301"/>
                  </a:lnTo>
                  <a:cubicBezTo>
                    <a:pt x="0" y="324"/>
                    <a:pt x="32" y="364"/>
                    <a:pt x="63" y="351"/>
                  </a:cubicBezTo>
                  <a:lnTo>
                    <a:pt x="63" y="351"/>
                  </a:lnTo>
                  <a:cubicBezTo>
                    <a:pt x="110" y="329"/>
                    <a:pt x="155" y="293"/>
                    <a:pt x="194" y="248"/>
                  </a:cubicBezTo>
                  <a:lnTo>
                    <a:pt x="194" y="248"/>
                  </a:lnTo>
                  <a:cubicBezTo>
                    <a:pt x="240" y="278"/>
                    <a:pt x="289" y="301"/>
                    <a:pt x="335" y="312"/>
                  </a:cubicBezTo>
                  <a:lnTo>
                    <a:pt x="335" y="312"/>
                  </a:lnTo>
                  <a:cubicBezTo>
                    <a:pt x="358" y="319"/>
                    <a:pt x="378" y="285"/>
                    <a:pt x="354" y="272"/>
                  </a:cubicBezTo>
                </a:path>
              </a:pathLst>
            </a:custGeom>
            <a:solidFill>
              <a:schemeClr val="accent3">
                <a:lumMod val="75000"/>
              </a:schemeClr>
            </a:solidFill>
            <a:ln>
              <a:noFill/>
            </a:ln>
            <a:effectLst/>
          </p:spPr>
          <p:txBody>
            <a:bodyPr wrap="none" anchor="ctr"/>
            <a:lstStyle/>
            <a:p>
              <a:pPr>
                <a:defRPr/>
              </a:pPr>
              <a:endParaRPr lang="es-ES_tradnl"/>
            </a:p>
          </p:txBody>
        </p:sp>
        <p:sp>
          <p:nvSpPr>
            <p:cNvPr id="68" name="Freeform 34">
              <a:extLst>
                <a:ext uri="{FF2B5EF4-FFF2-40B4-BE49-F238E27FC236}">
                  <a16:creationId xmlns:a16="http://schemas.microsoft.com/office/drawing/2014/main" id="{D1FC90FB-840C-0640-BA82-8B089DFA9FFD}"/>
                </a:ext>
              </a:extLst>
            </p:cNvPr>
            <p:cNvSpPr>
              <a:spLocks noChangeArrowheads="1"/>
            </p:cNvSpPr>
            <p:nvPr/>
          </p:nvSpPr>
          <p:spPr bwMode="auto">
            <a:xfrm>
              <a:off x="393420" y="6679777"/>
              <a:ext cx="180952" cy="174602"/>
            </a:xfrm>
            <a:custGeom>
              <a:avLst/>
              <a:gdLst>
                <a:gd name="T0" fmla="*/ 353 w 378"/>
                <a:gd name="T1" fmla="*/ 272 h 365"/>
                <a:gd name="T2" fmla="*/ 353 w 378"/>
                <a:gd name="T3" fmla="*/ 272 h 365"/>
                <a:gd name="T4" fmla="*/ 231 w 378"/>
                <a:gd name="T5" fmla="*/ 199 h 365"/>
                <a:gd name="T6" fmla="*/ 231 w 378"/>
                <a:gd name="T7" fmla="*/ 199 h 365"/>
                <a:gd name="T8" fmla="*/ 307 w 378"/>
                <a:gd name="T9" fmla="*/ 42 h 365"/>
                <a:gd name="T10" fmla="*/ 307 w 378"/>
                <a:gd name="T11" fmla="*/ 42 h 365"/>
                <a:gd name="T12" fmla="*/ 265 w 378"/>
                <a:gd name="T13" fmla="*/ 23 h 365"/>
                <a:gd name="T14" fmla="*/ 265 w 378"/>
                <a:gd name="T15" fmla="*/ 23 h 365"/>
                <a:gd name="T16" fmla="*/ 182 w 378"/>
                <a:gd name="T17" fmla="*/ 160 h 365"/>
                <a:gd name="T18" fmla="*/ 182 w 378"/>
                <a:gd name="T19" fmla="*/ 160 h 365"/>
                <a:gd name="T20" fmla="*/ 75 w 378"/>
                <a:gd name="T21" fmla="*/ 33 h 365"/>
                <a:gd name="T22" fmla="*/ 75 w 378"/>
                <a:gd name="T23" fmla="*/ 33 h 365"/>
                <a:gd name="T24" fmla="*/ 26 w 378"/>
                <a:gd name="T25" fmla="*/ 68 h 365"/>
                <a:gd name="T26" fmla="*/ 26 w 378"/>
                <a:gd name="T27" fmla="*/ 68 h 365"/>
                <a:gd name="T28" fmla="*/ 138 w 378"/>
                <a:gd name="T29" fmla="*/ 209 h 365"/>
                <a:gd name="T30" fmla="*/ 138 w 378"/>
                <a:gd name="T31" fmla="*/ 209 h 365"/>
                <a:gd name="T32" fmla="*/ 27 w 378"/>
                <a:gd name="T33" fmla="*/ 301 h 365"/>
                <a:gd name="T34" fmla="*/ 27 w 378"/>
                <a:gd name="T35" fmla="*/ 301 h 365"/>
                <a:gd name="T36" fmla="*/ 63 w 378"/>
                <a:gd name="T37" fmla="*/ 351 h 365"/>
                <a:gd name="T38" fmla="*/ 63 w 378"/>
                <a:gd name="T39" fmla="*/ 351 h 365"/>
                <a:gd name="T40" fmla="*/ 192 w 378"/>
                <a:gd name="T41" fmla="*/ 248 h 365"/>
                <a:gd name="T42" fmla="*/ 192 w 378"/>
                <a:gd name="T43" fmla="*/ 248 h 365"/>
                <a:gd name="T44" fmla="*/ 334 w 378"/>
                <a:gd name="T45" fmla="*/ 312 h 365"/>
                <a:gd name="T46" fmla="*/ 334 w 378"/>
                <a:gd name="T47" fmla="*/ 312 h 365"/>
                <a:gd name="T48" fmla="*/ 353 w 378"/>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5">
                  <a:moveTo>
                    <a:pt x="353" y="272"/>
                  </a:moveTo>
                  <a:lnTo>
                    <a:pt x="353" y="272"/>
                  </a:lnTo>
                  <a:cubicBezTo>
                    <a:pt x="311" y="248"/>
                    <a:pt x="269" y="227"/>
                    <a:pt x="231" y="199"/>
                  </a:cubicBezTo>
                  <a:lnTo>
                    <a:pt x="231" y="199"/>
                  </a:lnTo>
                  <a:cubicBezTo>
                    <a:pt x="266" y="149"/>
                    <a:pt x="294" y="93"/>
                    <a:pt x="307" y="42"/>
                  </a:cubicBezTo>
                  <a:lnTo>
                    <a:pt x="307" y="42"/>
                  </a:lnTo>
                  <a:cubicBezTo>
                    <a:pt x="311" y="18"/>
                    <a:pt x="278" y="0"/>
                    <a:pt x="265" y="23"/>
                  </a:cubicBezTo>
                  <a:lnTo>
                    <a:pt x="265" y="23"/>
                  </a:lnTo>
                  <a:cubicBezTo>
                    <a:pt x="239" y="71"/>
                    <a:pt x="215" y="118"/>
                    <a:pt x="182" y="160"/>
                  </a:cubicBezTo>
                  <a:lnTo>
                    <a:pt x="182" y="160"/>
                  </a:lnTo>
                  <a:cubicBezTo>
                    <a:pt x="142" y="121"/>
                    <a:pt x="111" y="76"/>
                    <a:pt x="75" y="33"/>
                  </a:cubicBezTo>
                  <a:lnTo>
                    <a:pt x="75" y="33"/>
                  </a:lnTo>
                  <a:cubicBezTo>
                    <a:pt x="52" y="5"/>
                    <a:pt x="12" y="38"/>
                    <a:pt x="26" y="68"/>
                  </a:cubicBezTo>
                  <a:lnTo>
                    <a:pt x="26" y="68"/>
                  </a:lnTo>
                  <a:cubicBezTo>
                    <a:pt x="48" y="119"/>
                    <a:pt x="89" y="168"/>
                    <a:pt x="138" y="209"/>
                  </a:cubicBezTo>
                  <a:lnTo>
                    <a:pt x="138" y="209"/>
                  </a:lnTo>
                  <a:cubicBezTo>
                    <a:pt x="104" y="241"/>
                    <a:pt x="63" y="269"/>
                    <a:pt x="27" y="301"/>
                  </a:cubicBezTo>
                  <a:lnTo>
                    <a:pt x="27" y="301"/>
                  </a:lnTo>
                  <a:cubicBezTo>
                    <a:pt x="0" y="324"/>
                    <a:pt x="31" y="364"/>
                    <a:pt x="63" y="351"/>
                  </a:cubicBezTo>
                  <a:lnTo>
                    <a:pt x="63" y="351"/>
                  </a:lnTo>
                  <a:cubicBezTo>
                    <a:pt x="109" y="329"/>
                    <a:pt x="153" y="293"/>
                    <a:pt x="192" y="248"/>
                  </a:cubicBezTo>
                  <a:lnTo>
                    <a:pt x="192" y="248"/>
                  </a:lnTo>
                  <a:cubicBezTo>
                    <a:pt x="239" y="278"/>
                    <a:pt x="288" y="301"/>
                    <a:pt x="334" y="312"/>
                  </a:cubicBezTo>
                  <a:lnTo>
                    <a:pt x="334" y="312"/>
                  </a:lnTo>
                  <a:cubicBezTo>
                    <a:pt x="357" y="319"/>
                    <a:pt x="377" y="285"/>
                    <a:pt x="353" y="272"/>
                  </a:cubicBezTo>
                </a:path>
              </a:pathLst>
            </a:custGeom>
            <a:solidFill>
              <a:schemeClr val="accent3">
                <a:lumMod val="25000"/>
              </a:schemeClr>
            </a:solidFill>
            <a:ln>
              <a:noFill/>
            </a:ln>
            <a:effectLst/>
          </p:spPr>
          <p:txBody>
            <a:bodyPr wrap="none" anchor="ctr"/>
            <a:lstStyle/>
            <a:p>
              <a:pPr>
                <a:defRPr/>
              </a:pPr>
              <a:endParaRPr lang="es-ES_tradnl"/>
            </a:p>
          </p:txBody>
        </p:sp>
        <p:sp>
          <p:nvSpPr>
            <p:cNvPr id="69" name="Freeform 35">
              <a:extLst>
                <a:ext uri="{FF2B5EF4-FFF2-40B4-BE49-F238E27FC236}">
                  <a16:creationId xmlns:a16="http://schemas.microsoft.com/office/drawing/2014/main" id="{4F429993-9DB0-BF44-853C-FE10F460DCA0}"/>
                </a:ext>
              </a:extLst>
            </p:cNvPr>
            <p:cNvSpPr>
              <a:spLocks noChangeArrowheads="1"/>
            </p:cNvSpPr>
            <p:nvPr/>
          </p:nvSpPr>
          <p:spPr bwMode="auto">
            <a:xfrm>
              <a:off x="12470" y="6679777"/>
              <a:ext cx="180952" cy="174602"/>
            </a:xfrm>
            <a:custGeom>
              <a:avLst/>
              <a:gdLst>
                <a:gd name="T0" fmla="*/ 353 w 378"/>
                <a:gd name="T1" fmla="*/ 272 h 365"/>
                <a:gd name="T2" fmla="*/ 353 w 378"/>
                <a:gd name="T3" fmla="*/ 272 h 365"/>
                <a:gd name="T4" fmla="*/ 232 w 378"/>
                <a:gd name="T5" fmla="*/ 199 h 365"/>
                <a:gd name="T6" fmla="*/ 232 w 378"/>
                <a:gd name="T7" fmla="*/ 199 h 365"/>
                <a:gd name="T8" fmla="*/ 307 w 378"/>
                <a:gd name="T9" fmla="*/ 42 h 365"/>
                <a:gd name="T10" fmla="*/ 307 w 378"/>
                <a:gd name="T11" fmla="*/ 42 h 365"/>
                <a:gd name="T12" fmla="*/ 267 w 378"/>
                <a:gd name="T13" fmla="*/ 23 h 365"/>
                <a:gd name="T14" fmla="*/ 267 w 378"/>
                <a:gd name="T15" fmla="*/ 23 h 365"/>
                <a:gd name="T16" fmla="*/ 184 w 378"/>
                <a:gd name="T17" fmla="*/ 160 h 365"/>
                <a:gd name="T18" fmla="*/ 184 w 378"/>
                <a:gd name="T19" fmla="*/ 160 h 365"/>
                <a:gd name="T20" fmla="*/ 77 w 378"/>
                <a:gd name="T21" fmla="*/ 33 h 365"/>
                <a:gd name="T22" fmla="*/ 77 w 378"/>
                <a:gd name="T23" fmla="*/ 33 h 365"/>
                <a:gd name="T24" fmla="*/ 26 w 378"/>
                <a:gd name="T25" fmla="*/ 68 h 365"/>
                <a:gd name="T26" fmla="*/ 26 w 378"/>
                <a:gd name="T27" fmla="*/ 68 h 365"/>
                <a:gd name="T28" fmla="*/ 139 w 378"/>
                <a:gd name="T29" fmla="*/ 209 h 365"/>
                <a:gd name="T30" fmla="*/ 139 w 378"/>
                <a:gd name="T31" fmla="*/ 209 h 365"/>
                <a:gd name="T32" fmla="*/ 27 w 378"/>
                <a:gd name="T33" fmla="*/ 301 h 365"/>
                <a:gd name="T34" fmla="*/ 27 w 378"/>
                <a:gd name="T35" fmla="*/ 301 h 365"/>
                <a:gd name="T36" fmla="*/ 64 w 378"/>
                <a:gd name="T37" fmla="*/ 351 h 365"/>
                <a:gd name="T38" fmla="*/ 64 w 378"/>
                <a:gd name="T39" fmla="*/ 351 h 365"/>
                <a:gd name="T40" fmla="*/ 194 w 378"/>
                <a:gd name="T41" fmla="*/ 248 h 365"/>
                <a:gd name="T42" fmla="*/ 194 w 378"/>
                <a:gd name="T43" fmla="*/ 248 h 365"/>
                <a:gd name="T44" fmla="*/ 335 w 378"/>
                <a:gd name="T45" fmla="*/ 312 h 365"/>
                <a:gd name="T46" fmla="*/ 335 w 378"/>
                <a:gd name="T47" fmla="*/ 312 h 365"/>
                <a:gd name="T48" fmla="*/ 353 w 378"/>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5">
                  <a:moveTo>
                    <a:pt x="353" y="272"/>
                  </a:moveTo>
                  <a:lnTo>
                    <a:pt x="353" y="272"/>
                  </a:lnTo>
                  <a:cubicBezTo>
                    <a:pt x="312" y="248"/>
                    <a:pt x="270" y="227"/>
                    <a:pt x="232" y="199"/>
                  </a:cubicBezTo>
                  <a:lnTo>
                    <a:pt x="232" y="199"/>
                  </a:lnTo>
                  <a:cubicBezTo>
                    <a:pt x="268" y="149"/>
                    <a:pt x="294" y="93"/>
                    <a:pt x="307" y="42"/>
                  </a:cubicBezTo>
                  <a:lnTo>
                    <a:pt x="307" y="42"/>
                  </a:lnTo>
                  <a:cubicBezTo>
                    <a:pt x="314" y="18"/>
                    <a:pt x="280" y="0"/>
                    <a:pt x="267" y="23"/>
                  </a:cubicBezTo>
                  <a:lnTo>
                    <a:pt x="267" y="23"/>
                  </a:lnTo>
                  <a:cubicBezTo>
                    <a:pt x="240" y="71"/>
                    <a:pt x="217" y="118"/>
                    <a:pt x="184" y="160"/>
                  </a:cubicBezTo>
                  <a:lnTo>
                    <a:pt x="184" y="160"/>
                  </a:lnTo>
                  <a:cubicBezTo>
                    <a:pt x="143" y="121"/>
                    <a:pt x="113" y="76"/>
                    <a:pt x="77" y="33"/>
                  </a:cubicBezTo>
                  <a:lnTo>
                    <a:pt x="77" y="33"/>
                  </a:lnTo>
                  <a:cubicBezTo>
                    <a:pt x="52" y="5"/>
                    <a:pt x="13" y="38"/>
                    <a:pt x="26" y="68"/>
                  </a:cubicBezTo>
                  <a:lnTo>
                    <a:pt x="26" y="68"/>
                  </a:lnTo>
                  <a:cubicBezTo>
                    <a:pt x="50" y="119"/>
                    <a:pt x="90" y="168"/>
                    <a:pt x="139" y="209"/>
                  </a:cubicBezTo>
                  <a:lnTo>
                    <a:pt x="139" y="209"/>
                  </a:lnTo>
                  <a:cubicBezTo>
                    <a:pt x="105" y="241"/>
                    <a:pt x="65" y="269"/>
                    <a:pt x="27" y="301"/>
                  </a:cubicBezTo>
                  <a:lnTo>
                    <a:pt x="27" y="301"/>
                  </a:lnTo>
                  <a:cubicBezTo>
                    <a:pt x="0" y="324"/>
                    <a:pt x="33" y="364"/>
                    <a:pt x="64" y="351"/>
                  </a:cubicBezTo>
                  <a:lnTo>
                    <a:pt x="64" y="351"/>
                  </a:lnTo>
                  <a:cubicBezTo>
                    <a:pt x="110" y="329"/>
                    <a:pt x="155" y="293"/>
                    <a:pt x="194" y="248"/>
                  </a:cubicBezTo>
                  <a:lnTo>
                    <a:pt x="194" y="248"/>
                  </a:lnTo>
                  <a:cubicBezTo>
                    <a:pt x="239" y="278"/>
                    <a:pt x="289" y="301"/>
                    <a:pt x="335" y="312"/>
                  </a:cubicBezTo>
                  <a:lnTo>
                    <a:pt x="335" y="312"/>
                  </a:lnTo>
                  <a:cubicBezTo>
                    <a:pt x="358" y="319"/>
                    <a:pt x="377" y="285"/>
                    <a:pt x="353" y="272"/>
                  </a:cubicBezTo>
                </a:path>
              </a:pathLst>
            </a:custGeom>
            <a:solidFill>
              <a:schemeClr val="accent3">
                <a:lumMod val="50000"/>
              </a:schemeClr>
            </a:solidFill>
            <a:ln>
              <a:noFill/>
            </a:ln>
            <a:effectLst/>
          </p:spPr>
          <p:txBody>
            <a:bodyPr wrap="none" anchor="ctr"/>
            <a:lstStyle/>
            <a:p>
              <a:pPr>
                <a:defRPr/>
              </a:pPr>
              <a:endParaRPr lang="es-ES_tradnl"/>
            </a:p>
          </p:txBody>
        </p:sp>
        <p:sp>
          <p:nvSpPr>
            <p:cNvPr id="70" name="Freeform 36">
              <a:extLst>
                <a:ext uri="{FF2B5EF4-FFF2-40B4-BE49-F238E27FC236}">
                  <a16:creationId xmlns:a16="http://schemas.microsoft.com/office/drawing/2014/main" id="{5090CC0E-3477-194F-9C09-FD9AC117A611}"/>
                </a:ext>
              </a:extLst>
            </p:cNvPr>
            <p:cNvSpPr>
              <a:spLocks noChangeArrowheads="1"/>
            </p:cNvSpPr>
            <p:nvPr/>
          </p:nvSpPr>
          <p:spPr bwMode="auto">
            <a:xfrm>
              <a:off x="582308" y="6679777"/>
              <a:ext cx="180952" cy="174602"/>
            </a:xfrm>
            <a:custGeom>
              <a:avLst/>
              <a:gdLst>
                <a:gd name="T0" fmla="*/ 352 w 378"/>
                <a:gd name="T1" fmla="*/ 272 h 365"/>
                <a:gd name="T2" fmla="*/ 352 w 378"/>
                <a:gd name="T3" fmla="*/ 272 h 365"/>
                <a:gd name="T4" fmla="*/ 231 w 378"/>
                <a:gd name="T5" fmla="*/ 199 h 365"/>
                <a:gd name="T6" fmla="*/ 231 w 378"/>
                <a:gd name="T7" fmla="*/ 199 h 365"/>
                <a:gd name="T8" fmla="*/ 306 w 378"/>
                <a:gd name="T9" fmla="*/ 42 h 365"/>
                <a:gd name="T10" fmla="*/ 306 w 378"/>
                <a:gd name="T11" fmla="*/ 42 h 365"/>
                <a:gd name="T12" fmla="*/ 265 w 378"/>
                <a:gd name="T13" fmla="*/ 23 h 365"/>
                <a:gd name="T14" fmla="*/ 265 w 378"/>
                <a:gd name="T15" fmla="*/ 23 h 365"/>
                <a:gd name="T16" fmla="*/ 182 w 378"/>
                <a:gd name="T17" fmla="*/ 160 h 365"/>
                <a:gd name="T18" fmla="*/ 182 w 378"/>
                <a:gd name="T19" fmla="*/ 160 h 365"/>
                <a:gd name="T20" fmla="*/ 76 w 378"/>
                <a:gd name="T21" fmla="*/ 33 h 365"/>
                <a:gd name="T22" fmla="*/ 76 w 378"/>
                <a:gd name="T23" fmla="*/ 33 h 365"/>
                <a:gd name="T24" fmla="*/ 26 w 378"/>
                <a:gd name="T25" fmla="*/ 68 h 365"/>
                <a:gd name="T26" fmla="*/ 26 w 378"/>
                <a:gd name="T27" fmla="*/ 68 h 365"/>
                <a:gd name="T28" fmla="*/ 138 w 378"/>
                <a:gd name="T29" fmla="*/ 209 h 365"/>
                <a:gd name="T30" fmla="*/ 138 w 378"/>
                <a:gd name="T31" fmla="*/ 209 h 365"/>
                <a:gd name="T32" fmla="*/ 27 w 378"/>
                <a:gd name="T33" fmla="*/ 301 h 365"/>
                <a:gd name="T34" fmla="*/ 27 w 378"/>
                <a:gd name="T35" fmla="*/ 301 h 365"/>
                <a:gd name="T36" fmla="*/ 63 w 378"/>
                <a:gd name="T37" fmla="*/ 351 h 365"/>
                <a:gd name="T38" fmla="*/ 63 w 378"/>
                <a:gd name="T39" fmla="*/ 351 h 365"/>
                <a:gd name="T40" fmla="*/ 193 w 378"/>
                <a:gd name="T41" fmla="*/ 248 h 365"/>
                <a:gd name="T42" fmla="*/ 193 w 378"/>
                <a:gd name="T43" fmla="*/ 248 h 365"/>
                <a:gd name="T44" fmla="*/ 333 w 378"/>
                <a:gd name="T45" fmla="*/ 312 h 365"/>
                <a:gd name="T46" fmla="*/ 333 w 378"/>
                <a:gd name="T47" fmla="*/ 312 h 365"/>
                <a:gd name="T48" fmla="*/ 352 w 378"/>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5">
                  <a:moveTo>
                    <a:pt x="352" y="272"/>
                  </a:moveTo>
                  <a:lnTo>
                    <a:pt x="352" y="272"/>
                  </a:lnTo>
                  <a:cubicBezTo>
                    <a:pt x="311" y="248"/>
                    <a:pt x="270" y="227"/>
                    <a:pt x="231" y="199"/>
                  </a:cubicBezTo>
                  <a:lnTo>
                    <a:pt x="231" y="199"/>
                  </a:lnTo>
                  <a:cubicBezTo>
                    <a:pt x="266" y="149"/>
                    <a:pt x="294" y="93"/>
                    <a:pt x="306" y="42"/>
                  </a:cubicBezTo>
                  <a:lnTo>
                    <a:pt x="306" y="42"/>
                  </a:lnTo>
                  <a:cubicBezTo>
                    <a:pt x="312" y="18"/>
                    <a:pt x="278" y="0"/>
                    <a:pt x="265" y="23"/>
                  </a:cubicBezTo>
                  <a:lnTo>
                    <a:pt x="265" y="23"/>
                  </a:lnTo>
                  <a:cubicBezTo>
                    <a:pt x="239" y="71"/>
                    <a:pt x="215" y="118"/>
                    <a:pt x="182" y="160"/>
                  </a:cubicBezTo>
                  <a:lnTo>
                    <a:pt x="182" y="160"/>
                  </a:lnTo>
                  <a:cubicBezTo>
                    <a:pt x="141" y="121"/>
                    <a:pt x="111" y="76"/>
                    <a:pt x="76" y="33"/>
                  </a:cubicBezTo>
                  <a:lnTo>
                    <a:pt x="76" y="33"/>
                  </a:lnTo>
                  <a:cubicBezTo>
                    <a:pt x="52" y="5"/>
                    <a:pt x="11" y="38"/>
                    <a:pt x="26" y="68"/>
                  </a:cubicBezTo>
                  <a:lnTo>
                    <a:pt x="26" y="68"/>
                  </a:lnTo>
                  <a:cubicBezTo>
                    <a:pt x="48" y="119"/>
                    <a:pt x="89" y="168"/>
                    <a:pt x="138" y="209"/>
                  </a:cubicBezTo>
                  <a:lnTo>
                    <a:pt x="138" y="209"/>
                  </a:lnTo>
                  <a:cubicBezTo>
                    <a:pt x="103" y="241"/>
                    <a:pt x="64" y="269"/>
                    <a:pt x="27" y="301"/>
                  </a:cubicBezTo>
                  <a:lnTo>
                    <a:pt x="27" y="301"/>
                  </a:lnTo>
                  <a:cubicBezTo>
                    <a:pt x="0" y="324"/>
                    <a:pt x="31" y="364"/>
                    <a:pt x="63" y="351"/>
                  </a:cubicBezTo>
                  <a:lnTo>
                    <a:pt x="63" y="351"/>
                  </a:lnTo>
                  <a:cubicBezTo>
                    <a:pt x="109" y="329"/>
                    <a:pt x="153" y="293"/>
                    <a:pt x="193" y="248"/>
                  </a:cubicBezTo>
                  <a:lnTo>
                    <a:pt x="193" y="248"/>
                  </a:lnTo>
                  <a:cubicBezTo>
                    <a:pt x="239" y="278"/>
                    <a:pt x="287" y="301"/>
                    <a:pt x="333" y="312"/>
                  </a:cubicBezTo>
                  <a:lnTo>
                    <a:pt x="333" y="312"/>
                  </a:lnTo>
                  <a:cubicBezTo>
                    <a:pt x="357" y="319"/>
                    <a:pt x="377" y="285"/>
                    <a:pt x="352" y="272"/>
                  </a:cubicBezTo>
                </a:path>
              </a:pathLst>
            </a:custGeom>
            <a:solidFill>
              <a:schemeClr val="accent3">
                <a:lumMod val="50000"/>
              </a:schemeClr>
            </a:solidFill>
            <a:ln>
              <a:noFill/>
            </a:ln>
            <a:effectLst/>
          </p:spPr>
          <p:txBody>
            <a:bodyPr wrap="none" anchor="ctr"/>
            <a:lstStyle/>
            <a:p>
              <a:pPr>
                <a:defRPr/>
              </a:pPr>
              <a:endParaRPr lang="es-ES_tradnl"/>
            </a:p>
          </p:txBody>
        </p:sp>
        <p:sp>
          <p:nvSpPr>
            <p:cNvPr id="71" name="Freeform 37">
              <a:extLst>
                <a:ext uri="{FF2B5EF4-FFF2-40B4-BE49-F238E27FC236}">
                  <a16:creationId xmlns:a16="http://schemas.microsoft.com/office/drawing/2014/main" id="{2D07FD63-FE94-B049-9C55-D771976ADE2F}"/>
                </a:ext>
              </a:extLst>
            </p:cNvPr>
            <p:cNvSpPr>
              <a:spLocks noChangeArrowheads="1"/>
            </p:cNvSpPr>
            <p:nvPr/>
          </p:nvSpPr>
          <p:spPr bwMode="auto">
            <a:xfrm>
              <a:off x="975956" y="6673428"/>
              <a:ext cx="180952" cy="174602"/>
            </a:xfrm>
            <a:custGeom>
              <a:avLst/>
              <a:gdLst>
                <a:gd name="T0" fmla="*/ 353 w 378"/>
                <a:gd name="T1" fmla="*/ 274 h 367"/>
                <a:gd name="T2" fmla="*/ 353 w 378"/>
                <a:gd name="T3" fmla="*/ 274 h 367"/>
                <a:gd name="T4" fmla="*/ 231 w 378"/>
                <a:gd name="T5" fmla="*/ 202 h 367"/>
                <a:gd name="T6" fmla="*/ 231 w 378"/>
                <a:gd name="T7" fmla="*/ 202 h 367"/>
                <a:gd name="T8" fmla="*/ 307 w 378"/>
                <a:gd name="T9" fmla="*/ 43 h 367"/>
                <a:gd name="T10" fmla="*/ 307 w 378"/>
                <a:gd name="T11" fmla="*/ 43 h 367"/>
                <a:gd name="T12" fmla="*/ 267 w 378"/>
                <a:gd name="T13" fmla="*/ 24 h 367"/>
                <a:gd name="T14" fmla="*/ 267 w 378"/>
                <a:gd name="T15" fmla="*/ 24 h 367"/>
                <a:gd name="T16" fmla="*/ 182 w 378"/>
                <a:gd name="T17" fmla="*/ 161 h 367"/>
                <a:gd name="T18" fmla="*/ 182 w 378"/>
                <a:gd name="T19" fmla="*/ 161 h 367"/>
                <a:gd name="T20" fmla="*/ 76 w 378"/>
                <a:gd name="T21" fmla="*/ 35 h 367"/>
                <a:gd name="T22" fmla="*/ 76 w 378"/>
                <a:gd name="T23" fmla="*/ 35 h 367"/>
                <a:gd name="T24" fmla="*/ 26 w 378"/>
                <a:gd name="T25" fmla="*/ 70 h 367"/>
                <a:gd name="T26" fmla="*/ 26 w 378"/>
                <a:gd name="T27" fmla="*/ 70 h 367"/>
                <a:gd name="T28" fmla="*/ 139 w 378"/>
                <a:gd name="T29" fmla="*/ 209 h 367"/>
                <a:gd name="T30" fmla="*/ 139 w 378"/>
                <a:gd name="T31" fmla="*/ 209 h 367"/>
                <a:gd name="T32" fmla="*/ 27 w 378"/>
                <a:gd name="T33" fmla="*/ 301 h 367"/>
                <a:gd name="T34" fmla="*/ 27 w 378"/>
                <a:gd name="T35" fmla="*/ 301 h 367"/>
                <a:gd name="T36" fmla="*/ 63 w 378"/>
                <a:gd name="T37" fmla="*/ 351 h 367"/>
                <a:gd name="T38" fmla="*/ 63 w 378"/>
                <a:gd name="T39" fmla="*/ 351 h 367"/>
                <a:gd name="T40" fmla="*/ 193 w 378"/>
                <a:gd name="T41" fmla="*/ 250 h 367"/>
                <a:gd name="T42" fmla="*/ 193 w 378"/>
                <a:gd name="T43" fmla="*/ 250 h 367"/>
                <a:gd name="T44" fmla="*/ 334 w 378"/>
                <a:gd name="T45" fmla="*/ 315 h 367"/>
                <a:gd name="T46" fmla="*/ 334 w 378"/>
                <a:gd name="T47" fmla="*/ 315 h 367"/>
                <a:gd name="T48" fmla="*/ 353 w 378"/>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4"/>
                  </a:moveTo>
                  <a:lnTo>
                    <a:pt x="353" y="274"/>
                  </a:lnTo>
                  <a:cubicBezTo>
                    <a:pt x="311" y="250"/>
                    <a:pt x="270" y="228"/>
                    <a:pt x="231" y="202"/>
                  </a:cubicBezTo>
                  <a:lnTo>
                    <a:pt x="231" y="202"/>
                  </a:lnTo>
                  <a:cubicBezTo>
                    <a:pt x="267" y="150"/>
                    <a:pt x="294" y="95"/>
                    <a:pt x="307" y="43"/>
                  </a:cubicBezTo>
                  <a:lnTo>
                    <a:pt x="307" y="43"/>
                  </a:lnTo>
                  <a:cubicBezTo>
                    <a:pt x="313" y="20"/>
                    <a:pt x="280" y="0"/>
                    <a:pt x="267" y="24"/>
                  </a:cubicBezTo>
                  <a:lnTo>
                    <a:pt x="267" y="24"/>
                  </a:lnTo>
                  <a:cubicBezTo>
                    <a:pt x="240" y="71"/>
                    <a:pt x="217" y="117"/>
                    <a:pt x="182" y="161"/>
                  </a:cubicBezTo>
                  <a:lnTo>
                    <a:pt x="182" y="161"/>
                  </a:lnTo>
                  <a:cubicBezTo>
                    <a:pt x="143" y="123"/>
                    <a:pt x="113" y="77"/>
                    <a:pt x="76" y="35"/>
                  </a:cubicBezTo>
                  <a:lnTo>
                    <a:pt x="76" y="35"/>
                  </a:lnTo>
                  <a:cubicBezTo>
                    <a:pt x="52" y="7"/>
                    <a:pt x="12" y="39"/>
                    <a:pt x="26" y="70"/>
                  </a:cubicBezTo>
                  <a:lnTo>
                    <a:pt x="26" y="70"/>
                  </a:lnTo>
                  <a:cubicBezTo>
                    <a:pt x="50" y="120"/>
                    <a:pt x="90" y="169"/>
                    <a:pt x="139" y="209"/>
                  </a:cubicBezTo>
                  <a:lnTo>
                    <a:pt x="139" y="209"/>
                  </a:lnTo>
                  <a:cubicBezTo>
                    <a:pt x="104" y="244"/>
                    <a:pt x="64" y="270"/>
                    <a:pt x="27" y="301"/>
                  </a:cubicBezTo>
                  <a:lnTo>
                    <a:pt x="27" y="301"/>
                  </a:lnTo>
                  <a:cubicBezTo>
                    <a:pt x="0" y="326"/>
                    <a:pt x="33" y="366"/>
                    <a:pt x="63" y="351"/>
                  </a:cubicBezTo>
                  <a:lnTo>
                    <a:pt x="63" y="351"/>
                  </a:lnTo>
                  <a:cubicBezTo>
                    <a:pt x="109" y="330"/>
                    <a:pt x="154" y="293"/>
                    <a:pt x="193" y="250"/>
                  </a:cubicBezTo>
                  <a:lnTo>
                    <a:pt x="193" y="250"/>
                  </a:lnTo>
                  <a:cubicBezTo>
                    <a:pt x="239" y="280"/>
                    <a:pt x="289" y="303"/>
                    <a:pt x="334" y="315"/>
                  </a:cubicBezTo>
                  <a:lnTo>
                    <a:pt x="334" y="315"/>
                  </a:lnTo>
                  <a:cubicBezTo>
                    <a:pt x="359" y="320"/>
                    <a:pt x="377" y="287"/>
                    <a:pt x="353" y="274"/>
                  </a:cubicBezTo>
                </a:path>
              </a:pathLst>
            </a:custGeom>
            <a:solidFill>
              <a:schemeClr val="accent3">
                <a:lumMod val="25000"/>
              </a:schemeClr>
            </a:solidFill>
            <a:ln>
              <a:noFill/>
            </a:ln>
            <a:effectLst/>
          </p:spPr>
          <p:txBody>
            <a:bodyPr wrap="none" anchor="ctr"/>
            <a:lstStyle/>
            <a:p>
              <a:pPr>
                <a:defRPr/>
              </a:pPr>
              <a:endParaRPr lang="es-ES_tradnl"/>
            </a:p>
          </p:txBody>
        </p:sp>
        <p:sp>
          <p:nvSpPr>
            <p:cNvPr id="72" name="Freeform 38">
              <a:extLst>
                <a:ext uri="{FF2B5EF4-FFF2-40B4-BE49-F238E27FC236}">
                  <a16:creationId xmlns:a16="http://schemas.microsoft.com/office/drawing/2014/main" id="{495A93A2-AF0D-6F4B-AA52-8732E1E0B591}"/>
                </a:ext>
              </a:extLst>
            </p:cNvPr>
            <p:cNvSpPr>
              <a:spLocks noChangeArrowheads="1"/>
            </p:cNvSpPr>
            <p:nvPr/>
          </p:nvSpPr>
          <p:spPr bwMode="auto">
            <a:xfrm>
              <a:off x="1164845" y="6673428"/>
              <a:ext cx="180952" cy="174602"/>
            </a:xfrm>
            <a:custGeom>
              <a:avLst/>
              <a:gdLst>
                <a:gd name="T0" fmla="*/ 353 w 378"/>
                <a:gd name="T1" fmla="*/ 274 h 367"/>
                <a:gd name="T2" fmla="*/ 353 w 378"/>
                <a:gd name="T3" fmla="*/ 274 h 367"/>
                <a:gd name="T4" fmla="*/ 232 w 378"/>
                <a:gd name="T5" fmla="*/ 202 h 367"/>
                <a:gd name="T6" fmla="*/ 232 w 378"/>
                <a:gd name="T7" fmla="*/ 202 h 367"/>
                <a:gd name="T8" fmla="*/ 307 w 378"/>
                <a:gd name="T9" fmla="*/ 43 h 367"/>
                <a:gd name="T10" fmla="*/ 307 w 378"/>
                <a:gd name="T11" fmla="*/ 43 h 367"/>
                <a:gd name="T12" fmla="*/ 265 w 378"/>
                <a:gd name="T13" fmla="*/ 24 h 367"/>
                <a:gd name="T14" fmla="*/ 265 w 378"/>
                <a:gd name="T15" fmla="*/ 24 h 367"/>
                <a:gd name="T16" fmla="*/ 184 w 378"/>
                <a:gd name="T17" fmla="*/ 161 h 367"/>
                <a:gd name="T18" fmla="*/ 184 w 378"/>
                <a:gd name="T19" fmla="*/ 161 h 367"/>
                <a:gd name="T20" fmla="*/ 76 w 378"/>
                <a:gd name="T21" fmla="*/ 35 h 367"/>
                <a:gd name="T22" fmla="*/ 76 w 378"/>
                <a:gd name="T23" fmla="*/ 35 h 367"/>
                <a:gd name="T24" fmla="*/ 26 w 378"/>
                <a:gd name="T25" fmla="*/ 70 h 367"/>
                <a:gd name="T26" fmla="*/ 26 w 378"/>
                <a:gd name="T27" fmla="*/ 70 h 367"/>
                <a:gd name="T28" fmla="*/ 139 w 378"/>
                <a:gd name="T29" fmla="*/ 209 h 367"/>
                <a:gd name="T30" fmla="*/ 139 w 378"/>
                <a:gd name="T31" fmla="*/ 209 h 367"/>
                <a:gd name="T32" fmla="*/ 27 w 378"/>
                <a:gd name="T33" fmla="*/ 301 h 367"/>
                <a:gd name="T34" fmla="*/ 27 w 378"/>
                <a:gd name="T35" fmla="*/ 301 h 367"/>
                <a:gd name="T36" fmla="*/ 63 w 378"/>
                <a:gd name="T37" fmla="*/ 351 h 367"/>
                <a:gd name="T38" fmla="*/ 63 w 378"/>
                <a:gd name="T39" fmla="*/ 351 h 367"/>
                <a:gd name="T40" fmla="*/ 193 w 378"/>
                <a:gd name="T41" fmla="*/ 250 h 367"/>
                <a:gd name="T42" fmla="*/ 193 w 378"/>
                <a:gd name="T43" fmla="*/ 250 h 367"/>
                <a:gd name="T44" fmla="*/ 333 w 378"/>
                <a:gd name="T45" fmla="*/ 315 h 367"/>
                <a:gd name="T46" fmla="*/ 333 w 378"/>
                <a:gd name="T47" fmla="*/ 315 h 367"/>
                <a:gd name="T48" fmla="*/ 353 w 378"/>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4"/>
                  </a:moveTo>
                  <a:lnTo>
                    <a:pt x="353" y="274"/>
                  </a:lnTo>
                  <a:cubicBezTo>
                    <a:pt x="311" y="250"/>
                    <a:pt x="270" y="228"/>
                    <a:pt x="232" y="202"/>
                  </a:cubicBezTo>
                  <a:lnTo>
                    <a:pt x="232" y="202"/>
                  </a:lnTo>
                  <a:cubicBezTo>
                    <a:pt x="268" y="150"/>
                    <a:pt x="294" y="95"/>
                    <a:pt x="307" y="43"/>
                  </a:cubicBezTo>
                  <a:lnTo>
                    <a:pt x="307" y="43"/>
                  </a:lnTo>
                  <a:cubicBezTo>
                    <a:pt x="312" y="20"/>
                    <a:pt x="279" y="0"/>
                    <a:pt x="265" y="24"/>
                  </a:cubicBezTo>
                  <a:lnTo>
                    <a:pt x="265" y="24"/>
                  </a:lnTo>
                  <a:cubicBezTo>
                    <a:pt x="240" y="71"/>
                    <a:pt x="215" y="117"/>
                    <a:pt x="184" y="161"/>
                  </a:cubicBezTo>
                  <a:lnTo>
                    <a:pt x="184" y="161"/>
                  </a:lnTo>
                  <a:cubicBezTo>
                    <a:pt x="142" y="123"/>
                    <a:pt x="113" y="77"/>
                    <a:pt x="76" y="35"/>
                  </a:cubicBezTo>
                  <a:lnTo>
                    <a:pt x="76" y="35"/>
                  </a:lnTo>
                  <a:cubicBezTo>
                    <a:pt x="52" y="7"/>
                    <a:pt x="11" y="39"/>
                    <a:pt x="26" y="70"/>
                  </a:cubicBezTo>
                  <a:lnTo>
                    <a:pt x="26" y="70"/>
                  </a:lnTo>
                  <a:cubicBezTo>
                    <a:pt x="48" y="120"/>
                    <a:pt x="89" y="169"/>
                    <a:pt x="139" y="209"/>
                  </a:cubicBezTo>
                  <a:lnTo>
                    <a:pt x="139" y="209"/>
                  </a:lnTo>
                  <a:cubicBezTo>
                    <a:pt x="103" y="244"/>
                    <a:pt x="64" y="270"/>
                    <a:pt x="27" y="301"/>
                  </a:cubicBezTo>
                  <a:lnTo>
                    <a:pt x="27" y="301"/>
                  </a:lnTo>
                  <a:cubicBezTo>
                    <a:pt x="0" y="326"/>
                    <a:pt x="32" y="366"/>
                    <a:pt x="63" y="351"/>
                  </a:cubicBezTo>
                  <a:lnTo>
                    <a:pt x="63" y="351"/>
                  </a:lnTo>
                  <a:cubicBezTo>
                    <a:pt x="109" y="330"/>
                    <a:pt x="155" y="293"/>
                    <a:pt x="193" y="250"/>
                  </a:cubicBezTo>
                  <a:lnTo>
                    <a:pt x="193" y="250"/>
                  </a:lnTo>
                  <a:cubicBezTo>
                    <a:pt x="239" y="280"/>
                    <a:pt x="287" y="303"/>
                    <a:pt x="333" y="315"/>
                  </a:cubicBezTo>
                  <a:lnTo>
                    <a:pt x="333" y="315"/>
                  </a:lnTo>
                  <a:cubicBezTo>
                    <a:pt x="357" y="320"/>
                    <a:pt x="377" y="287"/>
                    <a:pt x="353" y="274"/>
                  </a:cubicBezTo>
                </a:path>
              </a:pathLst>
            </a:custGeom>
            <a:solidFill>
              <a:schemeClr val="accent3">
                <a:lumMod val="50000"/>
              </a:schemeClr>
            </a:solidFill>
            <a:ln>
              <a:noFill/>
            </a:ln>
            <a:effectLst/>
          </p:spPr>
          <p:txBody>
            <a:bodyPr wrap="none" anchor="ctr"/>
            <a:lstStyle/>
            <a:p>
              <a:pPr>
                <a:defRPr/>
              </a:pPr>
              <a:endParaRPr lang="es-ES_tradnl"/>
            </a:p>
          </p:txBody>
        </p:sp>
        <p:sp>
          <p:nvSpPr>
            <p:cNvPr id="73" name="Freeform 39">
              <a:extLst>
                <a:ext uri="{FF2B5EF4-FFF2-40B4-BE49-F238E27FC236}">
                  <a16:creationId xmlns:a16="http://schemas.microsoft.com/office/drawing/2014/main" id="{BEC3291B-5413-A94B-B84A-D648CA3B0CA1}"/>
                </a:ext>
              </a:extLst>
            </p:cNvPr>
            <p:cNvSpPr>
              <a:spLocks noChangeArrowheads="1"/>
            </p:cNvSpPr>
            <p:nvPr/>
          </p:nvSpPr>
          <p:spPr bwMode="auto">
            <a:xfrm>
              <a:off x="785482" y="6673428"/>
              <a:ext cx="180952" cy="174602"/>
            </a:xfrm>
            <a:custGeom>
              <a:avLst/>
              <a:gdLst>
                <a:gd name="T0" fmla="*/ 353 w 378"/>
                <a:gd name="T1" fmla="*/ 274 h 367"/>
                <a:gd name="T2" fmla="*/ 353 w 378"/>
                <a:gd name="T3" fmla="*/ 274 h 367"/>
                <a:gd name="T4" fmla="*/ 231 w 378"/>
                <a:gd name="T5" fmla="*/ 202 h 367"/>
                <a:gd name="T6" fmla="*/ 231 w 378"/>
                <a:gd name="T7" fmla="*/ 202 h 367"/>
                <a:gd name="T8" fmla="*/ 307 w 378"/>
                <a:gd name="T9" fmla="*/ 43 h 367"/>
                <a:gd name="T10" fmla="*/ 307 w 378"/>
                <a:gd name="T11" fmla="*/ 43 h 367"/>
                <a:gd name="T12" fmla="*/ 267 w 378"/>
                <a:gd name="T13" fmla="*/ 24 h 367"/>
                <a:gd name="T14" fmla="*/ 267 w 378"/>
                <a:gd name="T15" fmla="*/ 24 h 367"/>
                <a:gd name="T16" fmla="*/ 183 w 378"/>
                <a:gd name="T17" fmla="*/ 161 h 367"/>
                <a:gd name="T18" fmla="*/ 183 w 378"/>
                <a:gd name="T19" fmla="*/ 161 h 367"/>
                <a:gd name="T20" fmla="*/ 76 w 378"/>
                <a:gd name="T21" fmla="*/ 35 h 367"/>
                <a:gd name="T22" fmla="*/ 76 w 378"/>
                <a:gd name="T23" fmla="*/ 35 h 367"/>
                <a:gd name="T24" fmla="*/ 26 w 378"/>
                <a:gd name="T25" fmla="*/ 70 h 367"/>
                <a:gd name="T26" fmla="*/ 26 w 378"/>
                <a:gd name="T27" fmla="*/ 70 h 367"/>
                <a:gd name="T28" fmla="*/ 139 w 378"/>
                <a:gd name="T29" fmla="*/ 209 h 367"/>
                <a:gd name="T30" fmla="*/ 139 w 378"/>
                <a:gd name="T31" fmla="*/ 209 h 367"/>
                <a:gd name="T32" fmla="*/ 28 w 378"/>
                <a:gd name="T33" fmla="*/ 301 h 367"/>
                <a:gd name="T34" fmla="*/ 28 w 378"/>
                <a:gd name="T35" fmla="*/ 301 h 367"/>
                <a:gd name="T36" fmla="*/ 63 w 378"/>
                <a:gd name="T37" fmla="*/ 351 h 367"/>
                <a:gd name="T38" fmla="*/ 63 w 378"/>
                <a:gd name="T39" fmla="*/ 351 h 367"/>
                <a:gd name="T40" fmla="*/ 193 w 378"/>
                <a:gd name="T41" fmla="*/ 250 h 367"/>
                <a:gd name="T42" fmla="*/ 193 w 378"/>
                <a:gd name="T43" fmla="*/ 250 h 367"/>
                <a:gd name="T44" fmla="*/ 334 w 378"/>
                <a:gd name="T45" fmla="*/ 315 h 367"/>
                <a:gd name="T46" fmla="*/ 334 w 378"/>
                <a:gd name="T47" fmla="*/ 315 h 367"/>
                <a:gd name="T48" fmla="*/ 353 w 378"/>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4"/>
                  </a:moveTo>
                  <a:lnTo>
                    <a:pt x="353" y="274"/>
                  </a:lnTo>
                  <a:cubicBezTo>
                    <a:pt x="311" y="250"/>
                    <a:pt x="271" y="228"/>
                    <a:pt x="231" y="202"/>
                  </a:cubicBezTo>
                  <a:lnTo>
                    <a:pt x="231" y="202"/>
                  </a:lnTo>
                  <a:cubicBezTo>
                    <a:pt x="267" y="150"/>
                    <a:pt x="294" y="95"/>
                    <a:pt x="307" y="43"/>
                  </a:cubicBezTo>
                  <a:lnTo>
                    <a:pt x="307" y="43"/>
                  </a:lnTo>
                  <a:cubicBezTo>
                    <a:pt x="313" y="20"/>
                    <a:pt x="280" y="0"/>
                    <a:pt x="267" y="24"/>
                  </a:cubicBezTo>
                  <a:lnTo>
                    <a:pt x="267" y="24"/>
                  </a:lnTo>
                  <a:cubicBezTo>
                    <a:pt x="239" y="71"/>
                    <a:pt x="215" y="117"/>
                    <a:pt x="183" y="161"/>
                  </a:cubicBezTo>
                  <a:lnTo>
                    <a:pt x="183" y="161"/>
                  </a:lnTo>
                  <a:cubicBezTo>
                    <a:pt x="142" y="123"/>
                    <a:pt x="113" y="77"/>
                    <a:pt x="76" y="35"/>
                  </a:cubicBezTo>
                  <a:lnTo>
                    <a:pt x="76" y="35"/>
                  </a:lnTo>
                  <a:cubicBezTo>
                    <a:pt x="53" y="7"/>
                    <a:pt x="12" y="39"/>
                    <a:pt x="26" y="70"/>
                  </a:cubicBezTo>
                  <a:lnTo>
                    <a:pt x="26" y="70"/>
                  </a:lnTo>
                  <a:cubicBezTo>
                    <a:pt x="49" y="120"/>
                    <a:pt x="89" y="169"/>
                    <a:pt x="139" y="209"/>
                  </a:cubicBezTo>
                  <a:lnTo>
                    <a:pt x="139" y="209"/>
                  </a:lnTo>
                  <a:cubicBezTo>
                    <a:pt x="104" y="244"/>
                    <a:pt x="64" y="270"/>
                    <a:pt x="28" y="301"/>
                  </a:cubicBezTo>
                  <a:lnTo>
                    <a:pt x="28" y="301"/>
                  </a:lnTo>
                  <a:cubicBezTo>
                    <a:pt x="0" y="326"/>
                    <a:pt x="31" y="366"/>
                    <a:pt x="63" y="351"/>
                  </a:cubicBezTo>
                  <a:lnTo>
                    <a:pt x="63" y="351"/>
                  </a:lnTo>
                  <a:cubicBezTo>
                    <a:pt x="109" y="330"/>
                    <a:pt x="155" y="293"/>
                    <a:pt x="193" y="250"/>
                  </a:cubicBezTo>
                  <a:lnTo>
                    <a:pt x="193" y="250"/>
                  </a:lnTo>
                  <a:cubicBezTo>
                    <a:pt x="239" y="280"/>
                    <a:pt x="288" y="303"/>
                    <a:pt x="334" y="315"/>
                  </a:cubicBezTo>
                  <a:lnTo>
                    <a:pt x="334" y="315"/>
                  </a:lnTo>
                  <a:cubicBezTo>
                    <a:pt x="357" y="320"/>
                    <a:pt x="377" y="287"/>
                    <a:pt x="353" y="274"/>
                  </a:cubicBezTo>
                </a:path>
              </a:pathLst>
            </a:custGeom>
            <a:solidFill>
              <a:schemeClr val="accent3">
                <a:lumMod val="75000"/>
              </a:schemeClr>
            </a:solidFill>
            <a:ln>
              <a:noFill/>
            </a:ln>
            <a:effectLst/>
          </p:spPr>
          <p:txBody>
            <a:bodyPr wrap="none" anchor="ctr"/>
            <a:lstStyle/>
            <a:p>
              <a:pPr>
                <a:defRPr/>
              </a:pPr>
              <a:endParaRPr lang="es-ES_tradnl"/>
            </a:p>
          </p:txBody>
        </p:sp>
        <p:sp>
          <p:nvSpPr>
            <p:cNvPr id="74" name="Freeform 40">
              <a:extLst>
                <a:ext uri="{FF2B5EF4-FFF2-40B4-BE49-F238E27FC236}">
                  <a16:creationId xmlns:a16="http://schemas.microsoft.com/office/drawing/2014/main" id="{DB27161D-CEA2-8541-82D2-C08B747653E6}"/>
                </a:ext>
              </a:extLst>
            </p:cNvPr>
            <p:cNvSpPr>
              <a:spLocks noChangeArrowheads="1"/>
            </p:cNvSpPr>
            <p:nvPr/>
          </p:nvSpPr>
          <p:spPr bwMode="auto">
            <a:xfrm>
              <a:off x="1352146" y="6673428"/>
              <a:ext cx="180952" cy="174602"/>
            </a:xfrm>
            <a:custGeom>
              <a:avLst/>
              <a:gdLst>
                <a:gd name="T0" fmla="*/ 354 w 380"/>
                <a:gd name="T1" fmla="*/ 274 h 367"/>
                <a:gd name="T2" fmla="*/ 354 w 380"/>
                <a:gd name="T3" fmla="*/ 274 h 367"/>
                <a:gd name="T4" fmla="*/ 233 w 380"/>
                <a:gd name="T5" fmla="*/ 202 h 367"/>
                <a:gd name="T6" fmla="*/ 233 w 380"/>
                <a:gd name="T7" fmla="*/ 202 h 367"/>
                <a:gd name="T8" fmla="*/ 308 w 380"/>
                <a:gd name="T9" fmla="*/ 43 h 367"/>
                <a:gd name="T10" fmla="*/ 308 w 380"/>
                <a:gd name="T11" fmla="*/ 43 h 367"/>
                <a:gd name="T12" fmla="*/ 267 w 380"/>
                <a:gd name="T13" fmla="*/ 24 h 367"/>
                <a:gd name="T14" fmla="*/ 267 w 380"/>
                <a:gd name="T15" fmla="*/ 24 h 367"/>
                <a:gd name="T16" fmla="*/ 183 w 380"/>
                <a:gd name="T17" fmla="*/ 161 h 367"/>
                <a:gd name="T18" fmla="*/ 183 w 380"/>
                <a:gd name="T19" fmla="*/ 161 h 367"/>
                <a:gd name="T20" fmla="*/ 77 w 380"/>
                <a:gd name="T21" fmla="*/ 35 h 367"/>
                <a:gd name="T22" fmla="*/ 77 w 380"/>
                <a:gd name="T23" fmla="*/ 35 h 367"/>
                <a:gd name="T24" fmla="*/ 27 w 380"/>
                <a:gd name="T25" fmla="*/ 70 h 367"/>
                <a:gd name="T26" fmla="*/ 27 w 380"/>
                <a:gd name="T27" fmla="*/ 70 h 367"/>
                <a:gd name="T28" fmla="*/ 140 w 380"/>
                <a:gd name="T29" fmla="*/ 209 h 367"/>
                <a:gd name="T30" fmla="*/ 140 w 380"/>
                <a:gd name="T31" fmla="*/ 209 h 367"/>
                <a:gd name="T32" fmla="*/ 28 w 380"/>
                <a:gd name="T33" fmla="*/ 301 h 367"/>
                <a:gd name="T34" fmla="*/ 28 w 380"/>
                <a:gd name="T35" fmla="*/ 301 h 367"/>
                <a:gd name="T36" fmla="*/ 64 w 380"/>
                <a:gd name="T37" fmla="*/ 351 h 367"/>
                <a:gd name="T38" fmla="*/ 64 w 380"/>
                <a:gd name="T39" fmla="*/ 351 h 367"/>
                <a:gd name="T40" fmla="*/ 194 w 380"/>
                <a:gd name="T41" fmla="*/ 250 h 367"/>
                <a:gd name="T42" fmla="*/ 194 w 380"/>
                <a:gd name="T43" fmla="*/ 250 h 367"/>
                <a:gd name="T44" fmla="*/ 336 w 380"/>
                <a:gd name="T45" fmla="*/ 315 h 367"/>
                <a:gd name="T46" fmla="*/ 336 w 380"/>
                <a:gd name="T47" fmla="*/ 315 h 367"/>
                <a:gd name="T48" fmla="*/ 354 w 380"/>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7">
                  <a:moveTo>
                    <a:pt x="354" y="274"/>
                  </a:moveTo>
                  <a:lnTo>
                    <a:pt x="354" y="274"/>
                  </a:lnTo>
                  <a:cubicBezTo>
                    <a:pt x="312" y="250"/>
                    <a:pt x="271" y="228"/>
                    <a:pt x="233" y="202"/>
                  </a:cubicBezTo>
                  <a:lnTo>
                    <a:pt x="233" y="202"/>
                  </a:lnTo>
                  <a:cubicBezTo>
                    <a:pt x="269" y="150"/>
                    <a:pt x="295" y="95"/>
                    <a:pt x="308" y="43"/>
                  </a:cubicBezTo>
                  <a:lnTo>
                    <a:pt x="308" y="43"/>
                  </a:lnTo>
                  <a:cubicBezTo>
                    <a:pt x="313" y="20"/>
                    <a:pt x="280" y="0"/>
                    <a:pt x="267" y="24"/>
                  </a:cubicBezTo>
                  <a:lnTo>
                    <a:pt x="267" y="24"/>
                  </a:lnTo>
                  <a:cubicBezTo>
                    <a:pt x="240" y="71"/>
                    <a:pt x="216" y="117"/>
                    <a:pt x="183" y="161"/>
                  </a:cubicBezTo>
                  <a:lnTo>
                    <a:pt x="183" y="161"/>
                  </a:lnTo>
                  <a:cubicBezTo>
                    <a:pt x="142" y="123"/>
                    <a:pt x="113" y="77"/>
                    <a:pt x="77" y="35"/>
                  </a:cubicBezTo>
                  <a:lnTo>
                    <a:pt x="77" y="35"/>
                  </a:lnTo>
                  <a:cubicBezTo>
                    <a:pt x="53" y="7"/>
                    <a:pt x="12" y="39"/>
                    <a:pt x="27" y="70"/>
                  </a:cubicBezTo>
                  <a:lnTo>
                    <a:pt x="27" y="70"/>
                  </a:lnTo>
                  <a:cubicBezTo>
                    <a:pt x="49" y="120"/>
                    <a:pt x="91" y="169"/>
                    <a:pt x="140" y="209"/>
                  </a:cubicBezTo>
                  <a:lnTo>
                    <a:pt x="140" y="209"/>
                  </a:lnTo>
                  <a:cubicBezTo>
                    <a:pt x="104" y="244"/>
                    <a:pt x="65" y="270"/>
                    <a:pt x="28" y="301"/>
                  </a:cubicBezTo>
                  <a:lnTo>
                    <a:pt x="28" y="301"/>
                  </a:lnTo>
                  <a:cubicBezTo>
                    <a:pt x="0" y="326"/>
                    <a:pt x="33" y="366"/>
                    <a:pt x="64" y="351"/>
                  </a:cubicBezTo>
                  <a:lnTo>
                    <a:pt x="64" y="351"/>
                  </a:lnTo>
                  <a:cubicBezTo>
                    <a:pt x="111" y="330"/>
                    <a:pt x="155" y="293"/>
                    <a:pt x="194" y="250"/>
                  </a:cubicBezTo>
                  <a:lnTo>
                    <a:pt x="194" y="250"/>
                  </a:lnTo>
                  <a:cubicBezTo>
                    <a:pt x="240" y="280"/>
                    <a:pt x="288" y="303"/>
                    <a:pt x="336" y="315"/>
                  </a:cubicBezTo>
                  <a:lnTo>
                    <a:pt x="336" y="315"/>
                  </a:lnTo>
                  <a:cubicBezTo>
                    <a:pt x="359" y="320"/>
                    <a:pt x="379" y="287"/>
                    <a:pt x="354" y="274"/>
                  </a:cubicBezTo>
                </a:path>
              </a:pathLst>
            </a:custGeom>
            <a:solidFill>
              <a:schemeClr val="accent3">
                <a:lumMod val="75000"/>
              </a:schemeClr>
            </a:solidFill>
            <a:ln>
              <a:noFill/>
            </a:ln>
            <a:effectLst/>
          </p:spPr>
          <p:txBody>
            <a:bodyPr wrap="none" anchor="ctr"/>
            <a:lstStyle/>
            <a:p>
              <a:pPr>
                <a:defRPr/>
              </a:pPr>
              <a:endParaRPr lang="es-ES_tradnl"/>
            </a:p>
          </p:txBody>
        </p:sp>
        <p:sp>
          <p:nvSpPr>
            <p:cNvPr id="75" name="Freeform 41">
              <a:extLst>
                <a:ext uri="{FF2B5EF4-FFF2-40B4-BE49-F238E27FC236}">
                  <a16:creationId xmlns:a16="http://schemas.microsoft.com/office/drawing/2014/main" id="{EC15C78F-E51E-194F-98AC-8B61D18F5CF6}"/>
                </a:ext>
              </a:extLst>
            </p:cNvPr>
            <p:cNvSpPr>
              <a:spLocks noChangeArrowheads="1"/>
            </p:cNvSpPr>
            <p:nvPr/>
          </p:nvSpPr>
          <p:spPr bwMode="auto">
            <a:xfrm>
              <a:off x="1715635" y="6673428"/>
              <a:ext cx="180952" cy="174602"/>
            </a:xfrm>
            <a:custGeom>
              <a:avLst/>
              <a:gdLst>
                <a:gd name="T0" fmla="*/ 353 w 378"/>
                <a:gd name="T1" fmla="*/ 272 h 366"/>
                <a:gd name="T2" fmla="*/ 353 w 378"/>
                <a:gd name="T3" fmla="*/ 272 h 366"/>
                <a:gd name="T4" fmla="*/ 231 w 378"/>
                <a:gd name="T5" fmla="*/ 199 h 366"/>
                <a:gd name="T6" fmla="*/ 231 w 378"/>
                <a:gd name="T7" fmla="*/ 199 h 366"/>
                <a:gd name="T8" fmla="*/ 307 w 378"/>
                <a:gd name="T9" fmla="*/ 42 h 366"/>
                <a:gd name="T10" fmla="*/ 307 w 378"/>
                <a:gd name="T11" fmla="*/ 42 h 366"/>
                <a:gd name="T12" fmla="*/ 266 w 378"/>
                <a:gd name="T13" fmla="*/ 23 h 366"/>
                <a:gd name="T14" fmla="*/ 266 w 378"/>
                <a:gd name="T15" fmla="*/ 23 h 366"/>
                <a:gd name="T16" fmla="*/ 182 w 378"/>
                <a:gd name="T17" fmla="*/ 160 h 366"/>
                <a:gd name="T18" fmla="*/ 182 w 378"/>
                <a:gd name="T19" fmla="*/ 160 h 366"/>
                <a:gd name="T20" fmla="*/ 74 w 378"/>
                <a:gd name="T21" fmla="*/ 32 h 366"/>
                <a:gd name="T22" fmla="*/ 74 w 378"/>
                <a:gd name="T23" fmla="*/ 32 h 366"/>
                <a:gd name="T24" fmla="*/ 25 w 378"/>
                <a:gd name="T25" fmla="*/ 68 h 366"/>
                <a:gd name="T26" fmla="*/ 25 w 378"/>
                <a:gd name="T27" fmla="*/ 68 h 366"/>
                <a:gd name="T28" fmla="*/ 139 w 378"/>
                <a:gd name="T29" fmla="*/ 208 h 366"/>
                <a:gd name="T30" fmla="*/ 139 w 378"/>
                <a:gd name="T31" fmla="*/ 208 h 366"/>
                <a:gd name="T32" fmla="*/ 27 w 378"/>
                <a:gd name="T33" fmla="*/ 300 h 366"/>
                <a:gd name="T34" fmla="*/ 27 w 378"/>
                <a:gd name="T35" fmla="*/ 300 h 366"/>
                <a:gd name="T36" fmla="*/ 61 w 378"/>
                <a:gd name="T37" fmla="*/ 350 h 366"/>
                <a:gd name="T38" fmla="*/ 61 w 378"/>
                <a:gd name="T39" fmla="*/ 350 h 366"/>
                <a:gd name="T40" fmla="*/ 193 w 378"/>
                <a:gd name="T41" fmla="*/ 248 h 366"/>
                <a:gd name="T42" fmla="*/ 193 w 378"/>
                <a:gd name="T43" fmla="*/ 248 h 366"/>
                <a:gd name="T44" fmla="*/ 333 w 378"/>
                <a:gd name="T45" fmla="*/ 312 h 366"/>
                <a:gd name="T46" fmla="*/ 333 w 378"/>
                <a:gd name="T47" fmla="*/ 312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48"/>
                    <a:pt x="270" y="227"/>
                    <a:pt x="231" y="199"/>
                  </a:cubicBezTo>
                  <a:lnTo>
                    <a:pt x="231" y="199"/>
                  </a:lnTo>
                  <a:cubicBezTo>
                    <a:pt x="266" y="149"/>
                    <a:pt x="294" y="94"/>
                    <a:pt x="307" y="42"/>
                  </a:cubicBezTo>
                  <a:lnTo>
                    <a:pt x="307" y="42"/>
                  </a:lnTo>
                  <a:cubicBezTo>
                    <a:pt x="312" y="18"/>
                    <a:pt x="279" y="0"/>
                    <a:pt x="266" y="23"/>
                  </a:cubicBezTo>
                  <a:lnTo>
                    <a:pt x="266" y="23"/>
                  </a:lnTo>
                  <a:cubicBezTo>
                    <a:pt x="239" y="70"/>
                    <a:pt x="215" y="118"/>
                    <a:pt x="182" y="160"/>
                  </a:cubicBezTo>
                  <a:lnTo>
                    <a:pt x="182" y="160"/>
                  </a:lnTo>
                  <a:cubicBezTo>
                    <a:pt x="141" y="120"/>
                    <a:pt x="113" y="76"/>
                    <a:pt x="74" y="32"/>
                  </a:cubicBezTo>
                  <a:lnTo>
                    <a:pt x="74" y="32"/>
                  </a:lnTo>
                  <a:cubicBezTo>
                    <a:pt x="51" y="5"/>
                    <a:pt x="11" y="38"/>
                    <a:pt x="25" y="68"/>
                  </a:cubicBezTo>
                  <a:lnTo>
                    <a:pt x="25" y="68"/>
                  </a:lnTo>
                  <a:cubicBezTo>
                    <a:pt x="48" y="119"/>
                    <a:pt x="89" y="168"/>
                    <a:pt x="139" y="208"/>
                  </a:cubicBezTo>
                  <a:lnTo>
                    <a:pt x="139" y="208"/>
                  </a:lnTo>
                  <a:cubicBezTo>
                    <a:pt x="103" y="241"/>
                    <a:pt x="64" y="269"/>
                    <a:pt x="27" y="300"/>
                  </a:cubicBezTo>
                  <a:lnTo>
                    <a:pt x="27" y="300"/>
                  </a:lnTo>
                  <a:cubicBezTo>
                    <a:pt x="0" y="324"/>
                    <a:pt x="31" y="365"/>
                    <a:pt x="61" y="350"/>
                  </a:cubicBezTo>
                  <a:lnTo>
                    <a:pt x="61" y="350"/>
                  </a:lnTo>
                  <a:cubicBezTo>
                    <a:pt x="110" y="329"/>
                    <a:pt x="153" y="293"/>
                    <a:pt x="193" y="248"/>
                  </a:cubicBezTo>
                  <a:lnTo>
                    <a:pt x="193" y="248"/>
                  </a:lnTo>
                  <a:cubicBezTo>
                    <a:pt x="239" y="278"/>
                    <a:pt x="287" y="300"/>
                    <a:pt x="333" y="312"/>
                  </a:cubicBezTo>
                  <a:lnTo>
                    <a:pt x="333" y="312"/>
                  </a:lnTo>
                  <a:cubicBezTo>
                    <a:pt x="357" y="319"/>
                    <a:pt x="377" y="285"/>
                    <a:pt x="353" y="272"/>
                  </a:cubicBezTo>
                </a:path>
              </a:pathLst>
            </a:custGeom>
            <a:solidFill>
              <a:schemeClr val="accent3">
                <a:lumMod val="50000"/>
              </a:schemeClr>
            </a:solidFill>
            <a:ln>
              <a:noFill/>
            </a:ln>
            <a:effectLst/>
          </p:spPr>
          <p:txBody>
            <a:bodyPr wrap="none" anchor="ctr"/>
            <a:lstStyle/>
            <a:p>
              <a:pPr>
                <a:defRPr/>
              </a:pPr>
              <a:endParaRPr lang="es-ES_tradnl"/>
            </a:p>
          </p:txBody>
        </p:sp>
        <p:sp>
          <p:nvSpPr>
            <p:cNvPr id="76" name="Freeform 42">
              <a:extLst>
                <a:ext uri="{FF2B5EF4-FFF2-40B4-BE49-F238E27FC236}">
                  <a16:creationId xmlns:a16="http://schemas.microsoft.com/office/drawing/2014/main" id="{792B511E-DE09-1342-BFC2-AFF82DD60469}"/>
                </a:ext>
              </a:extLst>
            </p:cNvPr>
            <p:cNvSpPr>
              <a:spLocks noChangeArrowheads="1"/>
            </p:cNvSpPr>
            <p:nvPr/>
          </p:nvSpPr>
          <p:spPr bwMode="auto">
            <a:xfrm>
              <a:off x="1904523" y="6673428"/>
              <a:ext cx="180952" cy="174602"/>
            </a:xfrm>
            <a:custGeom>
              <a:avLst/>
              <a:gdLst>
                <a:gd name="T0" fmla="*/ 354 w 379"/>
                <a:gd name="T1" fmla="*/ 272 h 366"/>
                <a:gd name="T2" fmla="*/ 354 w 379"/>
                <a:gd name="T3" fmla="*/ 272 h 366"/>
                <a:gd name="T4" fmla="*/ 232 w 379"/>
                <a:gd name="T5" fmla="*/ 199 h 366"/>
                <a:gd name="T6" fmla="*/ 232 w 379"/>
                <a:gd name="T7" fmla="*/ 199 h 366"/>
                <a:gd name="T8" fmla="*/ 308 w 379"/>
                <a:gd name="T9" fmla="*/ 42 h 366"/>
                <a:gd name="T10" fmla="*/ 308 w 379"/>
                <a:gd name="T11" fmla="*/ 42 h 366"/>
                <a:gd name="T12" fmla="*/ 266 w 379"/>
                <a:gd name="T13" fmla="*/ 23 h 366"/>
                <a:gd name="T14" fmla="*/ 266 w 379"/>
                <a:gd name="T15" fmla="*/ 23 h 366"/>
                <a:gd name="T16" fmla="*/ 183 w 379"/>
                <a:gd name="T17" fmla="*/ 160 h 366"/>
                <a:gd name="T18" fmla="*/ 183 w 379"/>
                <a:gd name="T19" fmla="*/ 160 h 366"/>
                <a:gd name="T20" fmla="*/ 77 w 379"/>
                <a:gd name="T21" fmla="*/ 32 h 366"/>
                <a:gd name="T22" fmla="*/ 77 w 379"/>
                <a:gd name="T23" fmla="*/ 32 h 366"/>
                <a:gd name="T24" fmla="*/ 27 w 379"/>
                <a:gd name="T25" fmla="*/ 68 h 366"/>
                <a:gd name="T26" fmla="*/ 27 w 379"/>
                <a:gd name="T27" fmla="*/ 68 h 366"/>
                <a:gd name="T28" fmla="*/ 140 w 379"/>
                <a:gd name="T29" fmla="*/ 208 h 366"/>
                <a:gd name="T30" fmla="*/ 140 w 379"/>
                <a:gd name="T31" fmla="*/ 208 h 366"/>
                <a:gd name="T32" fmla="*/ 28 w 379"/>
                <a:gd name="T33" fmla="*/ 300 h 366"/>
                <a:gd name="T34" fmla="*/ 28 w 379"/>
                <a:gd name="T35" fmla="*/ 300 h 366"/>
                <a:gd name="T36" fmla="*/ 63 w 379"/>
                <a:gd name="T37" fmla="*/ 350 h 366"/>
                <a:gd name="T38" fmla="*/ 63 w 379"/>
                <a:gd name="T39" fmla="*/ 350 h 366"/>
                <a:gd name="T40" fmla="*/ 194 w 379"/>
                <a:gd name="T41" fmla="*/ 248 h 366"/>
                <a:gd name="T42" fmla="*/ 194 w 379"/>
                <a:gd name="T43" fmla="*/ 248 h 366"/>
                <a:gd name="T44" fmla="*/ 334 w 379"/>
                <a:gd name="T45" fmla="*/ 312 h 366"/>
                <a:gd name="T46" fmla="*/ 334 w 379"/>
                <a:gd name="T47" fmla="*/ 312 h 366"/>
                <a:gd name="T48" fmla="*/ 354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2"/>
                  </a:moveTo>
                  <a:lnTo>
                    <a:pt x="354" y="272"/>
                  </a:lnTo>
                  <a:cubicBezTo>
                    <a:pt x="312" y="248"/>
                    <a:pt x="271" y="227"/>
                    <a:pt x="232" y="199"/>
                  </a:cubicBezTo>
                  <a:lnTo>
                    <a:pt x="232" y="199"/>
                  </a:lnTo>
                  <a:cubicBezTo>
                    <a:pt x="267" y="149"/>
                    <a:pt x="295" y="94"/>
                    <a:pt x="308" y="42"/>
                  </a:cubicBezTo>
                  <a:lnTo>
                    <a:pt x="308" y="42"/>
                  </a:lnTo>
                  <a:cubicBezTo>
                    <a:pt x="313" y="18"/>
                    <a:pt x="279" y="0"/>
                    <a:pt x="266" y="23"/>
                  </a:cubicBezTo>
                  <a:lnTo>
                    <a:pt x="266" y="23"/>
                  </a:lnTo>
                  <a:cubicBezTo>
                    <a:pt x="241" y="70"/>
                    <a:pt x="216" y="118"/>
                    <a:pt x="183" y="160"/>
                  </a:cubicBezTo>
                  <a:lnTo>
                    <a:pt x="183" y="160"/>
                  </a:lnTo>
                  <a:cubicBezTo>
                    <a:pt x="142" y="120"/>
                    <a:pt x="113" y="76"/>
                    <a:pt x="77" y="32"/>
                  </a:cubicBezTo>
                  <a:lnTo>
                    <a:pt x="77" y="32"/>
                  </a:lnTo>
                  <a:cubicBezTo>
                    <a:pt x="53" y="5"/>
                    <a:pt x="12" y="38"/>
                    <a:pt x="27" y="68"/>
                  </a:cubicBezTo>
                  <a:lnTo>
                    <a:pt x="27" y="68"/>
                  </a:lnTo>
                  <a:cubicBezTo>
                    <a:pt x="49" y="119"/>
                    <a:pt x="91" y="168"/>
                    <a:pt x="140" y="208"/>
                  </a:cubicBezTo>
                  <a:lnTo>
                    <a:pt x="140" y="208"/>
                  </a:lnTo>
                  <a:cubicBezTo>
                    <a:pt x="104" y="241"/>
                    <a:pt x="65" y="269"/>
                    <a:pt x="28" y="300"/>
                  </a:cubicBezTo>
                  <a:lnTo>
                    <a:pt x="28" y="300"/>
                  </a:lnTo>
                  <a:cubicBezTo>
                    <a:pt x="0" y="324"/>
                    <a:pt x="33" y="365"/>
                    <a:pt x="63" y="350"/>
                  </a:cubicBezTo>
                  <a:lnTo>
                    <a:pt x="63" y="350"/>
                  </a:lnTo>
                  <a:cubicBezTo>
                    <a:pt x="109" y="329"/>
                    <a:pt x="154" y="293"/>
                    <a:pt x="194" y="248"/>
                  </a:cubicBezTo>
                  <a:lnTo>
                    <a:pt x="194" y="248"/>
                  </a:lnTo>
                  <a:cubicBezTo>
                    <a:pt x="240" y="278"/>
                    <a:pt x="288" y="300"/>
                    <a:pt x="334" y="312"/>
                  </a:cubicBezTo>
                  <a:lnTo>
                    <a:pt x="334" y="312"/>
                  </a:lnTo>
                  <a:cubicBezTo>
                    <a:pt x="358" y="319"/>
                    <a:pt x="378" y="285"/>
                    <a:pt x="354" y="272"/>
                  </a:cubicBezTo>
                </a:path>
              </a:pathLst>
            </a:custGeom>
            <a:solidFill>
              <a:schemeClr val="accent3">
                <a:lumMod val="75000"/>
              </a:schemeClr>
            </a:solidFill>
            <a:ln>
              <a:noFill/>
            </a:ln>
            <a:effectLst/>
          </p:spPr>
          <p:txBody>
            <a:bodyPr wrap="none" anchor="ctr"/>
            <a:lstStyle/>
            <a:p>
              <a:pPr>
                <a:defRPr/>
              </a:pPr>
              <a:endParaRPr lang="es-ES_tradnl"/>
            </a:p>
          </p:txBody>
        </p:sp>
        <p:sp>
          <p:nvSpPr>
            <p:cNvPr id="77" name="Freeform 43">
              <a:extLst>
                <a:ext uri="{FF2B5EF4-FFF2-40B4-BE49-F238E27FC236}">
                  <a16:creationId xmlns:a16="http://schemas.microsoft.com/office/drawing/2014/main" id="{5D2940E5-AA31-9543-8D6C-2114F61D7C22}"/>
                </a:ext>
              </a:extLst>
            </p:cNvPr>
            <p:cNvSpPr>
              <a:spLocks noChangeArrowheads="1"/>
            </p:cNvSpPr>
            <p:nvPr/>
          </p:nvSpPr>
          <p:spPr bwMode="auto">
            <a:xfrm>
              <a:off x="1526747" y="6673428"/>
              <a:ext cx="180952" cy="174602"/>
            </a:xfrm>
            <a:custGeom>
              <a:avLst/>
              <a:gdLst>
                <a:gd name="T0" fmla="*/ 352 w 378"/>
                <a:gd name="T1" fmla="*/ 272 h 366"/>
                <a:gd name="T2" fmla="*/ 352 w 378"/>
                <a:gd name="T3" fmla="*/ 272 h 366"/>
                <a:gd name="T4" fmla="*/ 231 w 378"/>
                <a:gd name="T5" fmla="*/ 199 h 366"/>
                <a:gd name="T6" fmla="*/ 231 w 378"/>
                <a:gd name="T7" fmla="*/ 199 h 366"/>
                <a:gd name="T8" fmla="*/ 306 w 378"/>
                <a:gd name="T9" fmla="*/ 42 h 366"/>
                <a:gd name="T10" fmla="*/ 306 w 378"/>
                <a:gd name="T11" fmla="*/ 42 h 366"/>
                <a:gd name="T12" fmla="*/ 265 w 378"/>
                <a:gd name="T13" fmla="*/ 23 h 366"/>
                <a:gd name="T14" fmla="*/ 265 w 378"/>
                <a:gd name="T15" fmla="*/ 23 h 366"/>
                <a:gd name="T16" fmla="*/ 182 w 378"/>
                <a:gd name="T17" fmla="*/ 160 h 366"/>
                <a:gd name="T18" fmla="*/ 182 w 378"/>
                <a:gd name="T19" fmla="*/ 160 h 366"/>
                <a:gd name="T20" fmla="*/ 76 w 378"/>
                <a:gd name="T21" fmla="*/ 32 h 366"/>
                <a:gd name="T22" fmla="*/ 76 w 378"/>
                <a:gd name="T23" fmla="*/ 32 h 366"/>
                <a:gd name="T24" fmla="*/ 26 w 378"/>
                <a:gd name="T25" fmla="*/ 68 h 366"/>
                <a:gd name="T26" fmla="*/ 26 w 378"/>
                <a:gd name="T27" fmla="*/ 68 h 366"/>
                <a:gd name="T28" fmla="*/ 139 w 378"/>
                <a:gd name="T29" fmla="*/ 208 h 366"/>
                <a:gd name="T30" fmla="*/ 139 w 378"/>
                <a:gd name="T31" fmla="*/ 208 h 366"/>
                <a:gd name="T32" fmla="*/ 27 w 378"/>
                <a:gd name="T33" fmla="*/ 300 h 366"/>
                <a:gd name="T34" fmla="*/ 27 w 378"/>
                <a:gd name="T35" fmla="*/ 300 h 366"/>
                <a:gd name="T36" fmla="*/ 63 w 378"/>
                <a:gd name="T37" fmla="*/ 350 h 366"/>
                <a:gd name="T38" fmla="*/ 63 w 378"/>
                <a:gd name="T39" fmla="*/ 350 h 366"/>
                <a:gd name="T40" fmla="*/ 193 w 378"/>
                <a:gd name="T41" fmla="*/ 248 h 366"/>
                <a:gd name="T42" fmla="*/ 193 w 378"/>
                <a:gd name="T43" fmla="*/ 248 h 366"/>
                <a:gd name="T44" fmla="*/ 334 w 378"/>
                <a:gd name="T45" fmla="*/ 312 h 366"/>
                <a:gd name="T46" fmla="*/ 334 w 378"/>
                <a:gd name="T47" fmla="*/ 312 h 366"/>
                <a:gd name="T48" fmla="*/ 352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2" y="272"/>
                  </a:moveTo>
                  <a:lnTo>
                    <a:pt x="352" y="272"/>
                  </a:lnTo>
                  <a:cubicBezTo>
                    <a:pt x="311" y="248"/>
                    <a:pt x="270" y="227"/>
                    <a:pt x="231" y="199"/>
                  </a:cubicBezTo>
                  <a:lnTo>
                    <a:pt x="231" y="199"/>
                  </a:lnTo>
                  <a:cubicBezTo>
                    <a:pt x="266" y="149"/>
                    <a:pt x="294" y="94"/>
                    <a:pt x="306" y="42"/>
                  </a:cubicBezTo>
                  <a:lnTo>
                    <a:pt x="306" y="42"/>
                  </a:lnTo>
                  <a:cubicBezTo>
                    <a:pt x="312" y="18"/>
                    <a:pt x="278" y="0"/>
                    <a:pt x="265" y="23"/>
                  </a:cubicBezTo>
                  <a:lnTo>
                    <a:pt x="265" y="23"/>
                  </a:lnTo>
                  <a:cubicBezTo>
                    <a:pt x="239" y="70"/>
                    <a:pt x="215" y="118"/>
                    <a:pt x="182" y="160"/>
                  </a:cubicBezTo>
                  <a:lnTo>
                    <a:pt x="182" y="160"/>
                  </a:lnTo>
                  <a:cubicBezTo>
                    <a:pt x="142" y="120"/>
                    <a:pt x="111" y="76"/>
                    <a:pt x="76" y="32"/>
                  </a:cubicBezTo>
                  <a:lnTo>
                    <a:pt x="76" y="32"/>
                  </a:lnTo>
                  <a:cubicBezTo>
                    <a:pt x="52" y="5"/>
                    <a:pt x="12" y="38"/>
                    <a:pt x="26" y="68"/>
                  </a:cubicBezTo>
                  <a:lnTo>
                    <a:pt x="26" y="68"/>
                  </a:lnTo>
                  <a:cubicBezTo>
                    <a:pt x="48" y="119"/>
                    <a:pt x="89" y="168"/>
                    <a:pt x="139" y="208"/>
                  </a:cubicBezTo>
                  <a:lnTo>
                    <a:pt x="139" y="208"/>
                  </a:lnTo>
                  <a:cubicBezTo>
                    <a:pt x="104" y="241"/>
                    <a:pt x="64" y="269"/>
                    <a:pt x="27" y="300"/>
                  </a:cubicBezTo>
                  <a:lnTo>
                    <a:pt x="27" y="300"/>
                  </a:lnTo>
                  <a:cubicBezTo>
                    <a:pt x="0" y="324"/>
                    <a:pt x="31" y="365"/>
                    <a:pt x="63" y="350"/>
                  </a:cubicBezTo>
                  <a:lnTo>
                    <a:pt x="63" y="350"/>
                  </a:lnTo>
                  <a:cubicBezTo>
                    <a:pt x="109" y="329"/>
                    <a:pt x="155" y="293"/>
                    <a:pt x="193" y="248"/>
                  </a:cubicBezTo>
                  <a:lnTo>
                    <a:pt x="193" y="248"/>
                  </a:lnTo>
                  <a:cubicBezTo>
                    <a:pt x="239" y="278"/>
                    <a:pt x="288" y="300"/>
                    <a:pt x="334" y="312"/>
                  </a:cubicBezTo>
                  <a:lnTo>
                    <a:pt x="334" y="312"/>
                  </a:lnTo>
                  <a:cubicBezTo>
                    <a:pt x="357" y="319"/>
                    <a:pt x="377" y="285"/>
                    <a:pt x="352" y="272"/>
                  </a:cubicBezTo>
                </a:path>
              </a:pathLst>
            </a:custGeom>
            <a:solidFill>
              <a:schemeClr val="accent3">
                <a:lumMod val="25000"/>
              </a:schemeClr>
            </a:solidFill>
            <a:ln>
              <a:noFill/>
            </a:ln>
            <a:effectLst/>
          </p:spPr>
          <p:txBody>
            <a:bodyPr wrap="none" anchor="ctr"/>
            <a:lstStyle/>
            <a:p>
              <a:pPr>
                <a:defRPr/>
              </a:pPr>
              <a:endParaRPr lang="es-ES_tradnl"/>
            </a:p>
          </p:txBody>
        </p:sp>
        <p:sp>
          <p:nvSpPr>
            <p:cNvPr id="78" name="Freeform 44">
              <a:extLst>
                <a:ext uri="{FF2B5EF4-FFF2-40B4-BE49-F238E27FC236}">
                  <a16:creationId xmlns:a16="http://schemas.microsoft.com/office/drawing/2014/main" id="{AF5E13E8-02FB-2A4F-8A37-1A1F555D6087}"/>
                </a:ext>
              </a:extLst>
            </p:cNvPr>
            <p:cNvSpPr>
              <a:spLocks noChangeArrowheads="1"/>
            </p:cNvSpPr>
            <p:nvPr/>
          </p:nvSpPr>
          <p:spPr bwMode="auto">
            <a:xfrm>
              <a:off x="2093411" y="6673428"/>
              <a:ext cx="180952" cy="174602"/>
            </a:xfrm>
            <a:custGeom>
              <a:avLst/>
              <a:gdLst>
                <a:gd name="T0" fmla="*/ 354 w 378"/>
                <a:gd name="T1" fmla="*/ 272 h 366"/>
                <a:gd name="T2" fmla="*/ 354 w 378"/>
                <a:gd name="T3" fmla="*/ 272 h 366"/>
                <a:gd name="T4" fmla="*/ 233 w 378"/>
                <a:gd name="T5" fmla="*/ 199 h 366"/>
                <a:gd name="T6" fmla="*/ 233 w 378"/>
                <a:gd name="T7" fmla="*/ 199 h 366"/>
                <a:gd name="T8" fmla="*/ 306 w 378"/>
                <a:gd name="T9" fmla="*/ 42 h 366"/>
                <a:gd name="T10" fmla="*/ 306 w 378"/>
                <a:gd name="T11" fmla="*/ 42 h 366"/>
                <a:gd name="T12" fmla="*/ 266 w 378"/>
                <a:gd name="T13" fmla="*/ 23 h 366"/>
                <a:gd name="T14" fmla="*/ 266 w 378"/>
                <a:gd name="T15" fmla="*/ 23 h 366"/>
                <a:gd name="T16" fmla="*/ 184 w 378"/>
                <a:gd name="T17" fmla="*/ 160 h 366"/>
                <a:gd name="T18" fmla="*/ 184 w 378"/>
                <a:gd name="T19" fmla="*/ 160 h 366"/>
                <a:gd name="T20" fmla="*/ 76 w 378"/>
                <a:gd name="T21" fmla="*/ 32 h 366"/>
                <a:gd name="T22" fmla="*/ 76 w 378"/>
                <a:gd name="T23" fmla="*/ 32 h 366"/>
                <a:gd name="T24" fmla="*/ 27 w 378"/>
                <a:gd name="T25" fmla="*/ 68 h 366"/>
                <a:gd name="T26" fmla="*/ 27 w 378"/>
                <a:gd name="T27" fmla="*/ 68 h 366"/>
                <a:gd name="T28" fmla="*/ 140 w 378"/>
                <a:gd name="T29" fmla="*/ 208 h 366"/>
                <a:gd name="T30" fmla="*/ 140 w 378"/>
                <a:gd name="T31" fmla="*/ 208 h 366"/>
                <a:gd name="T32" fmla="*/ 28 w 378"/>
                <a:gd name="T33" fmla="*/ 300 h 366"/>
                <a:gd name="T34" fmla="*/ 28 w 378"/>
                <a:gd name="T35" fmla="*/ 300 h 366"/>
                <a:gd name="T36" fmla="*/ 63 w 378"/>
                <a:gd name="T37" fmla="*/ 350 h 366"/>
                <a:gd name="T38" fmla="*/ 63 w 378"/>
                <a:gd name="T39" fmla="*/ 350 h 366"/>
                <a:gd name="T40" fmla="*/ 193 w 378"/>
                <a:gd name="T41" fmla="*/ 248 h 366"/>
                <a:gd name="T42" fmla="*/ 193 w 378"/>
                <a:gd name="T43" fmla="*/ 248 h 366"/>
                <a:gd name="T44" fmla="*/ 334 w 378"/>
                <a:gd name="T45" fmla="*/ 312 h 366"/>
                <a:gd name="T46" fmla="*/ 334 w 378"/>
                <a:gd name="T47" fmla="*/ 312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48"/>
                    <a:pt x="271" y="227"/>
                    <a:pt x="233" y="199"/>
                  </a:cubicBezTo>
                  <a:lnTo>
                    <a:pt x="233" y="199"/>
                  </a:lnTo>
                  <a:cubicBezTo>
                    <a:pt x="268" y="149"/>
                    <a:pt x="295" y="94"/>
                    <a:pt x="306" y="42"/>
                  </a:cubicBezTo>
                  <a:lnTo>
                    <a:pt x="306" y="42"/>
                  </a:lnTo>
                  <a:cubicBezTo>
                    <a:pt x="313" y="18"/>
                    <a:pt x="279" y="0"/>
                    <a:pt x="266" y="23"/>
                  </a:cubicBezTo>
                  <a:lnTo>
                    <a:pt x="266" y="23"/>
                  </a:lnTo>
                  <a:cubicBezTo>
                    <a:pt x="239" y="70"/>
                    <a:pt x="216" y="118"/>
                    <a:pt x="184" y="160"/>
                  </a:cubicBezTo>
                  <a:lnTo>
                    <a:pt x="184" y="160"/>
                  </a:lnTo>
                  <a:cubicBezTo>
                    <a:pt x="142" y="120"/>
                    <a:pt x="113" y="76"/>
                    <a:pt x="76" y="32"/>
                  </a:cubicBezTo>
                  <a:lnTo>
                    <a:pt x="76" y="32"/>
                  </a:lnTo>
                  <a:cubicBezTo>
                    <a:pt x="53" y="5"/>
                    <a:pt x="12" y="38"/>
                    <a:pt x="27" y="68"/>
                  </a:cubicBezTo>
                  <a:lnTo>
                    <a:pt x="27" y="68"/>
                  </a:lnTo>
                  <a:cubicBezTo>
                    <a:pt x="49" y="119"/>
                    <a:pt x="90" y="168"/>
                    <a:pt x="140" y="208"/>
                  </a:cubicBezTo>
                  <a:lnTo>
                    <a:pt x="140" y="208"/>
                  </a:lnTo>
                  <a:cubicBezTo>
                    <a:pt x="104" y="241"/>
                    <a:pt x="65" y="269"/>
                    <a:pt x="28" y="300"/>
                  </a:cubicBezTo>
                  <a:lnTo>
                    <a:pt x="28" y="300"/>
                  </a:lnTo>
                  <a:cubicBezTo>
                    <a:pt x="0" y="324"/>
                    <a:pt x="33" y="365"/>
                    <a:pt x="63" y="350"/>
                  </a:cubicBezTo>
                  <a:lnTo>
                    <a:pt x="63" y="350"/>
                  </a:lnTo>
                  <a:cubicBezTo>
                    <a:pt x="109" y="329"/>
                    <a:pt x="155" y="293"/>
                    <a:pt x="193" y="248"/>
                  </a:cubicBezTo>
                  <a:lnTo>
                    <a:pt x="193" y="248"/>
                  </a:lnTo>
                  <a:cubicBezTo>
                    <a:pt x="239" y="278"/>
                    <a:pt x="288" y="300"/>
                    <a:pt x="334" y="312"/>
                  </a:cubicBezTo>
                  <a:lnTo>
                    <a:pt x="334" y="312"/>
                  </a:lnTo>
                  <a:cubicBezTo>
                    <a:pt x="358" y="319"/>
                    <a:pt x="377"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79" name="Freeform 45">
              <a:extLst>
                <a:ext uri="{FF2B5EF4-FFF2-40B4-BE49-F238E27FC236}">
                  <a16:creationId xmlns:a16="http://schemas.microsoft.com/office/drawing/2014/main" id="{71AA663E-5C4C-9040-B7D3-A1B13A57AF04}"/>
                </a:ext>
              </a:extLst>
            </p:cNvPr>
            <p:cNvSpPr>
              <a:spLocks noChangeArrowheads="1"/>
            </p:cNvSpPr>
            <p:nvPr/>
          </p:nvSpPr>
          <p:spPr bwMode="auto">
            <a:xfrm>
              <a:off x="2487060" y="6668667"/>
              <a:ext cx="180952" cy="174602"/>
            </a:xfrm>
            <a:custGeom>
              <a:avLst/>
              <a:gdLst>
                <a:gd name="T0" fmla="*/ 354 w 380"/>
                <a:gd name="T1" fmla="*/ 274 h 367"/>
                <a:gd name="T2" fmla="*/ 354 w 380"/>
                <a:gd name="T3" fmla="*/ 274 h 367"/>
                <a:gd name="T4" fmla="*/ 233 w 380"/>
                <a:gd name="T5" fmla="*/ 201 h 367"/>
                <a:gd name="T6" fmla="*/ 233 w 380"/>
                <a:gd name="T7" fmla="*/ 201 h 367"/>
                <a:gd name="T8" fmla="*/ 308 w 380"/>
                <a:gd name="T9" fmla="*/ 44 h 367"/>
                <a:gd name="T10" fmla="*/ 308 w 380"/>
                <a:gd name="T11" fmla="*/ 44 h 367"/>
                <a:gd name="T12" fmla="*/ 267 w 380"/>
                <a:gd name="T13" fmla="*/ 24 h 367"/>
                <a:gd name="T14" fmla="*/ 267 w 380"/>
                <a:gd name="T15" fmla="*/ 24 h 367"/>
                <a:gd name="T16" fmla="*/ 183 w 380"/>
                <a:gd name="T17" fmla="*/ 161 h 367"/>
                <a:gd name="T18" fmla="*/ 183 w 380"/>
                <a:gd name="T19" fmla="*/ 161 h 367"/>
                <a:gd name="T20" fmla="*/ 77 w 380"/>
                <a:gd name="T21" fmla="*/ 34 h 367"/>
                <a:gd name="T22" fmla="*/ 77 w 380"/>
                <a:gd name="T23" fmla="*/ 34 h 367"/>
                <a:gd name="T24" fmla="*/ 27 w 380"/>
                <a:gd name="T25" fmla="*/ 70 h 367"/>
                <a:gd name="T26" fmla="*/ 27 w 380"/>
                <a:gd name="T27" fmla="*/ 70 h 367"/>
                <a:gd name="T28" fmla="*/ 140 w 380"/>
                <a:gd name="T29" fmla="*/ 209 h 367"/>
                <a:gd name="T30" fmla="*/ 140 w 380"/>
                <a:gd name="T31" fmla="*/ 209 h 367"/>
                <a:gd name="T32" fmla="*/ 28 w 380"/>
                <a:gd name="T33" fmla="*/ 301 h 367"/>
                <a:gd name="T34" fmla="*/ 28 w 380"/>
                <a:gd name="T35" fmla="*/ 301 h 367"/>
                <a:gd name="T36" fmla="*/ 64 w 380"/>
                <a:gd name="T37" fmla="*/ 351 h 367"/>
                <a:gd name="T38" fmla="*/ 64 w 380"/>
                <a:gd name="T39" fmla="*/ 351 h 367"/>
                <a:gd name="T40" fmla="*/ 195 w 380"/>
                <a:gd name="T41" fmla="*/ 250 h 367"/>
                <a:gd name="T42" fmla="*/ 195 w 380"/>
                <a:gd name="T43" fmla="*/ 250 h 367"/>
                <a:gd name="T44" fmla="*/ 334 w 380"/>
                <a:gd name="T45" fmla="*/ 314 h 367"/>
                <a:gd name="T46" fmla="*/ 334 w 380"/>
                <a:gd name="T47" fmla="*/ 314 h 367"/>
                <a:gd name="T48" fmla="*/ 354 w 380"/>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7">
                  <a:moveTo>
                    <a:pt x="354" y="274"/>
                  </a:moveTo>
                  <a:lnTo>
                    <a:pt x="354" y="274"/>
                  </a:lnTo>
                  <a:cubicBezTo>
                    <a:pt x="313" y="250"/>
                    <a:pt x="271" y="228"/>
                    <a:pt x="233" y="201"/>
                  </a:cubicBezTo>
                  <a:lnTo>
                    <a:pt x="233" y="201"/>
                  </a:lnTo>
                  <a:cubicBezTo>
                    <a:pt x="269" y="150"/>
                    <a:pt x="295" y="95"/>
                    <a:pt x="308" y="44"/>
                  </a:cubicBezTo>
                  <a:lnTo>
                    <a:pt x="308" y="44"/>
                  </a:lnTo>
                  <a:cubicBezTo>
                    <a:pt x="314" y="20"/>
                    <a:pt x="280" y="0"/>
                    <a:pt x="267" y="24"/>
                  </a:cubicBezTo>
                  <a:lnTo>
                    <a:pt x="267" y="24"/>
                  </a:lnTo>
                  <a:cubicBezTo>
                    <a:pt x="241" y="71"/>
                    <a:pt x="217" y="119"/>
                    <a:pt x="183" y="161"/>
                  </a:cubicBezTo>
                  <a:lnTo>
                    <a:pt x="183" y="161"/>
                  </a:lnTo>
                  <a:cubicBezTo>
                    <a:pt x="144" y="123"/>
                    <a:pt x="113" y="77"/>
                    <a:pt x="77" y="34"/>
                  </a:cubicBezTo>
                  <a:lnTo>
                    <a:pt x="77" y="34"/>
                  </a:lnTo>
                  <a:cubicBezTo>
                    <a:pt x="53" y="7"/>
                    <a:pt x="12" y="38"/>
                    <a:pt x="27" y="70"/>
                  </a:cubicBezTo>
                  <a:lnTo>
                    <a:pt x="27" y="70"/>
                  </a:lnTo>
                  <a:cubicBezTo>
                    <a:pt x="50" y="120"/>
                    <a:pt x="91" y="169"/>
                    <a:pt x="140" y="209"/>
                  </a:cubicBezTo>
                  <a:lnTo>
                    <a:pt x="140" y="209"/>
                  </a:lnTo>
                  <a:cubicBezTo>
                    <a:pt x="104" y="243"/>
                    <a:pt x="65" y="270"/>
                    <a:pt x="28" y="301"/>
                  </a:cubicBezTo>
                  <a:lnTo>
                    <a:pt x="28" y="301"/>
                  </a:lnTo>
                  <a:cubicBezTo>
                    <a:pt x="0" y="326"/>
                    <a:pt x="33" y="366"/>
                    <a:pt x="64" y="351"/>
                  </a:cubicBezTo>
                  <a:lnTo>
                    <a:pt x="64" y="351"/>
                  </a:lnTo>
                  <a:cubicBezTo>
                    <a:pt x="111" y="331"/>
                    <a:pt x="155" y="293"/>
                    <a:pt x="195" y="250"/>
                  </a:cubicBezTo>
                  <a:lnTo>
                    <a:pt x="195" y="250"/>
                  </a:lnTo>
                  <a:cubicBezTo>
                    <a:pt x="240" y="280"/>
                    <a:pt x="290" y="303"/>
                    <a:pt x="334" y="314"/>
                  </a:cubicBezTo>
                  <a:lnTo>
                    <a:pt x="334" y="314"/>
                  </a:lnTo>
                  <a:cubicBezTo>
                    <a:pt x="359" y="320"/>
                    <a:pt x="379" y="287"/>
                    <a:pt x="354" y="274"/>
                  </a:cubicBezTo>
                </a:path>
              </a:pathLst>
            </a:custGeom>
            <a:solidFill>
              <a:schemeClr val="accent3">
                <a:lumMod val="75000"/>
              </a:schemeClr>
            </a:solidFill>
            <a:ln>
              <a:noFill/>
            </a:ln>
            <a:effectLst/>
          </p:spPr>
          <p:txBody>
            <a:bodyPr wrap="none" anchor="ctr"/>
            <a:lstStyle/>
            <a:p>
              <a:pPr>
                <a:defRPr/>
              </a:pPr>
              <a:endParaRPr lang="es-ES_tradnl"/>
            </a:p>
          </p:txBody>
        </p:sp>
        <p:sp>
          <p:nvSpPr>
            <p:cNvPr id="80" name="Freeform 46">
              <a:extLst>
                <a:ext uri="{FF2B5EF4-FFF2-40B4-BE49-F238E27FC236}">
                  <a16:creationId xmlns:a16="http://schemas.microsoft.com/office/drawing/2014/main" id="{0E234D29-2476-FD43-A74F-9DDA606F9FED}"/>
                </a:ext>
              </a:extLst>
            </p:cNvPr>
            <p:cNvSpPr>
              <a:spLocks noChangeArrowheads="1"/>
            </p:cNvSpPr>
            <p:nvPr/>
          </p:nvSpPr>
          <p:spPr bwMode="auto">
            <a:xfrm>
              <a:off x="2675948" y="6668667"/>
              <a:ext cx="180952" cy="174602"/>
            </a:xfrm>
            <a:custGeom>
              <a:avLst/>
              <a:gdLst>
                <a:gd name="T0" fmla="*/ 355 w 380"/>
                <a:gd name="T1" fmla="*/ 274 h 367"/>
                <a:gd name="T2" fmla="*/ 355 w 380"/>
                <a:gd name="T3" fmla="*/ 274 h 367"/>
                <a:gd name="T4" fmla="*/ 233 w 380"/>
                <a:gd name="T5" fmla="*/ 201 h 367"/>
                <a:gd name="T6" fmla="*/ 233 w 380"/>
                <a:gd name="T7" fmla="*/ 201 h 367"/>
                <a:gd name="T8" fmla="*/ 308 w 380"/>
                <a:gd name="T9" fmla="*/ 44 h 367"/>
                <a:gd name="T10" fmla="*/ 308 w 380"/>
                <a:gd name="T11" fmla="*/ 44 h 367"/>
                <a:gd name="T12" fmla="*/ 267 w 380"/>
                <a:gd name="T13" fmla="*/ 24 h 367"/>
                <a:gd name="T14" fmla="*/ 267 w 380"/>
                <a:gd name="T15" fmla="*/ 24 h 367"/>
                <a:gd name="T16" fmla="*/ 184 w 380"/>
                <a:gd name="T17" fmla="*/ 161 h 367"/>
                <a:gd name="T18" fmla="*/ 184 w 380"/>
                <a:gd name="T19" fmla="*/ 161 h 367"/>
                <a:gd name="T20" fmla="*/ 76 w 380"/>
                <a:gd name="T21" fmla="*/ 34 h 367"/>
                <a:gd name="T22" fmla="*/ 76 w 380"/>
                <a:gd name="T23" fmla="*/ 34 h 367"/>
                <a:gd name="T24" fmla="*/ 27 w 380"/>
                <a:gd name="T25" fmla="*/ 70 h 367"/>
                <a:gd name="T26" fmla="*/ 27 w 380"/>
                <a:gd name="T27" fmla="*/ 70 h 367"/>
                <a:gd name="T28" fmla="*/ 140 w 380"/>
                <a:gd name="T29" fmla="*/ 209 h 367"/>
                <a:gd name="T30" fmla="*/ 140 w 380"/>
                <a:gd name="T31" fmla="*/ 209 h 367"/>
                <a:gd name="T32" fmla="*/ 28 w 380"/>
                <a:gd name="T33" fmla="*/ 301 h 367"/>
                <a:gd name="T34" fmla="*/ 28 w 380"/>
                <a:gd name="T35" fmla="*/ 301 h 367"/>
                <a:gd name="T36" fmla="*/ 63 w 380"/>
                <a:gd name="T37" fmla="*/ 351 h 367"/>
                <a:gd name="T38" fmla="*/ 63 w 380"/>
                <a:gd name="T39" fmla="*/ 351 h 367"/>
                <a:gd name="T40" fmla="*/ 195 w 380"/>
                <a:gd name="T41" fmla="*/ 250 h 367"/>
                <a:gd name="T42" fmla="*/ 195 w 380"/>
                <a:gd name="T43" fmla="*/ 250 h 367"/>
                <a:gd name="T44" fmla="*/ 335 w 380"/>
                <a:gd name="T45" fmla="*/ 314 h 367"/>
                <a:gd name="T46" fmla="*/ 335 w 380"/>
                <a:gd name="T47" fmla="*/ 314 h 367"/>
                <a:gd name="T48" fmla="*/ 355 w 380"/>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7">
                  <a:moveTo>
                    <a:pt x="355" y="274"/>
                  </a:moveTo>
                  <a:lnTo>
                    <a:pt x="355" y="274"/>
                  </a:lnTo>
                  <a:cubicBezTo>
                    <a:pt x="312" y="250"/>
                    <a:pt x="271" y="228"/>
                    <a:pt x="233" y="201"/>
                  </a:cubicBezTo>
                  <a:lnTo>
                    <a:pt x="233" y="201"/>
                  </a:lnTo>
                  <a:cubicBezTo>
                    <a:pt x="268" y="150"/>
                    <a:pt x="295" y="95"/>
                    <a:pt x="308" y="44"/>
                  </a:cubicBezTo>
                  <a:lnTo>
                    <a:pt x="308" y="44"/>
                  </a:lnTo>
                  <a:cubicBezTo>
                    <a:pt x="314" y="20"/>
                    <a:pt x="280" y="0"/>
                    <a:pt x="267" y="24"/>
                  </a:cubicBezTo>
                  <a:lnTo>
                    <a:pt x="267" y="24"/>
                  </a:lnTo>
                  <a:cubicBezTo>
                    <a:pt x="241" y="71"/>
                    <a:pt x="216" y="119"/>
                    <a:pt x="184" y="161"/>
                  </a:cubicBezTo>
                  <a:lnTo>
                    <a:pt x="184" y="161"/>
                  </a:lnTo>
                  <a:cubicBezTo>
                    <a:pt x="144" y="123"/>
                    <a:pt x="113" y="77"/>
                    <a:pt x="76" y="34"/>
                  </a:cubicBezTo>
                  <a:lnTo>
                    <a:pt x="76" y="34"/>
                  </a:lnTo>
                  <a:cubicBezTo>
                    <a:pt x="53" y="7"/>
                    <a:pt x="12" y="38"/>
                    <a:pt x="27" y="70"/>
                  </a:cubicBezTo>
                  <a:lnTo>
                    <a:pt x="27" y="70"/>
                  </a:lnTo>
                  <a:cubicBezTo>
                    <a:pt x="50" y="120"/>
                    <a:pt x="91" y="169"/>
                    <a:pt x="140" y="209"/>
                  </a:cubicBezTo>
                  <a:lnTo>
                    <a:pt x="140" y="209"/>
                  </a:lnTo>
                  <a:cubicBezTo>
                    <a:pt x="104" y="243"/>
                    <a:pt x="65" y="270"/>
                    <a:pt x="28" y="301"/>
                  </a:cubicBezTo>
                  <a:lnTo>
                    <a:pt x="28" y="301"/>
                  </a:lnTo>
                  <a:cubicBezTo>
                    <a:pt x="0" y="326"/>
                    <a:pt x="33" y="366"/>
                    <a:pt x="63" y="351"/>
                  </a:cubicBezTo>
                  <a:lnTo>
                    <a:pt x="63" y="351"/>
                  </a:lnTo>
                  <a:cubicBezTo>
                    <a:pt x="109" y="331"/>
                    <a:pt x="155" y="293"/>
                    <a:pt x="195" y="250"/>
                  </a:cubicBezTo>
                  <a:lnTo>
                    <a:pt x="195" y="250"/>
                  </a:lnTo>
                  <a:cubicBezTo>
                    <a:pt x="239" y="280"/>
                    <a:pt x="289" y="303"/>
                    <a:pt x="335" y="314"/>
                  </a:cubicBezTo>
                  <a:lnTo>
                    <a:pt x="335" y="314"/>
                  </a:lnTo>
                  <a:cubicBezTo>
                    <a:pt x="359" y="320"/>
                    <a:pt x="379" y="287"/>
                    <a:pt x="355" y="274"/>
                  </a:cubicBezTo>
                </a:path>
              </a:pathLst>
            </a:custGeom>
            <a:solidFill>
              <a:schemeClr val="accent3">
                <a:lumMod val="25000"/>
              </a:schemeClr>
            </a:solidFill>
            <a:ln>
              <a:noFill/>
            </a:ln>
            <a:effectLst/>
          </p:spPr>
          <p:txBody>
            <a:bodyPr wrap="none" anchor="ctr"/>
            <a:lstStyle/>
            <a:p>
              <a:pPr>
                <a:defRPr/>
              </a:pPr>
              <a:endParaRPr lang="es-ES_tradnl"/>
            </a:p>
          </p:txBody>
        </p:sp>
        <p:sp>
          <p:nvSpPr>
            <p:cNvPr id="81" name="Freeform 47">
              <a:extLst>
                <a:ext uri="{FF2B5EF4-FFF2-40B4-BE49-F238E27FC236}">
                  <a16:creationId xmlns:a16="http://schemas.microsoft.com/office/drawing/2014/main" id="{3EEB733E-2E74-1244-99DA-26A48C61E0A7}"/>
                </a:ext>
              </a:extLst>
            </p:cNvPr>
            <p:cNvSpPr>
              <a:spLocks noChangeArrowheads="1"/>
            </p:cNvSpPr>
            <p:nvPr/>
          </p:nvSpPr>
          <p:spPr bwMode="auto">
            <a:xfrm>
              <a:off x="2299759" y="6668667"/>
              <a:ext cx="180952" cy="174602"/>
            </a:xfrm>
            <a:custGeom>
              <a:avLst/>
              <a:gdLst>
                <a:gd name="T0" fmla="*/ 353 w 379"/>
                <a:gd name="T1" fmla="*/ 274 h 367"/>
                <a:gd name="T2" fmla="*/ 353 w 379"/>
                <a:gd name="T3" fmla="*/ 274 h 367"/>
                <a:gd name="T4" fmla="*/ 232 w 379"/>
                <a:gd name="T5" fmla="*/ 201 h 367"/>
                <a:gd name="T6" fmla="*/ 232 w 379"/>
                <a:gd name="T7" fmla="*/ 201 h 367"/>
                <a:gd name="T8" fmla="*/ 307 w 379"/>
                <a:gd name="T9" fmla="*/ 44 h 367"/>
                <a:gd name="T10" fmla="*/ 307 w 379"/>
                <a:gd name="T11" fmla="*/ 44 h 367"/>
                <a:gd name="T12" fmla="*/ 266 w 379"/>
                <a:gd name="T13" fmla="*/ 24 h 367"/>
                <a:gd name="T14" fmla="*/ 266 w 379"/>
                <a:gd name="T15" fmla="*/ 24 h 367"/>
                <a:gd name="T16" fmla="*/ 182 w 379"/>
                <a:gd name="T17" fmla="*/ 161 h 367"/>
                <a:gd name="T18" fmla="*/ 182 w 379"/>
                <a:gd name="T19" fmla="*/ 161 h 367"/>
                <a:gd name="T20" fmla="*/ 76 w 379"/>
                <a:gd name="T21" fmla="*/ 34 h 367"/>
                <a:gd name="T22" fmla="*/ 76 w 379"/>
                <a:gd name="T23" fmla="*/ 34 h 367"/>
                <a:gd name="T24" fmla="*/ 26 w 379"/>
                <a:gd name="T25" fmla="*/ 70 h 367"/>
                <a:gd name="T26" fmla="*/ 26 w 379"/>
                <a:gd name="T27" fmla="*/ 70 h 367"/>
                <a:gd name="T28" fmla="*/ 139 w 379"/>
                <a:gd name="T29" fmla="*/ 209 h 367"/>
                <a:gd name="T30" fmla="*/ 139 w 379"/>
                <a:gd name="T31" fmla="*/ 209 h 367"/>
                <a:gd name="T32" fmla="*/ 27 w 379"/>
                <a:gd name="T33" fmla="*/ 301 h 367"/>
                <a:gd name="T34" fmla="*/ 27 w 379"/>
                <a:gd name="T35" fmla="*/ 301 h 367"/>
                <a:gd name="T36" fmla="*/ 63 w 379"/>
                <a:gd name="T37" fmla="*/ 351 h 367"/>
                <a:gd name="T38" fmla="*/ 63 w 379"/>
                <a:gd name="T39" fmla="*/ 351 h 367"/>
                <a:gd name="T40" fmla="*/ 193 w 379"/>
                <a:gd name="T41" fmla="*/ 250 h 367"/>
                <a:gd name="T42" fmla="*/ 193 w 379"/>
                <a:gd name="T43" fmla="*/ 250 h 367"/>
                <a:gd name="T44" fmla="*/ 335 w 379"/>
                <a:gd name="T45" fmla="*/ 314 h 367"/>
                <a:gd name="T46" fmla="*/ 335 w 379"/>
                <a:gd name="T47" fmla="*/ 314 h 367"/>
                <a:gd name="T48" fmla="*/ 353 w 379"/>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7">
                  <a:moveTo>
                    <a:pt x="353" y="274"/>
                  </a:moveTo>
                  <a:lnTo>
                    <a:pt x="353" y="274"/>
                  </a:lnTo>
                  <a:cubicBezTo>
                    <a:pt x="311" y="250"/>
                    <a:pt x="270" y="228"/>
                    <a:pt x="232" y="201"/>
                  </a:cubicBezTo>
                  <a:lnTo>
                    <a:pt x="232" y="201"/>
                  </a:lnTo>
                  <a:cubicBezTo>
                    <a:pt x="268" y="150"/>
                    <a:pt x="294" y="95"/>
                    <a:pt x="307" y="44"/>
                  </a:cubicBezTo>
                  <a:lnTo>
                    <a:pt x="307" y="44"/>
                  </a:lnTo>
                  <a:cubicBezTo>
                    <a:pt x="312" y="20"/>
                    <a:pt x="279" y="0"/>
                    <a:pt x="266" y="24"/>
                  </a:cubicBezTo>
                  <a:lnTo>
                    <a:pt x="266" y="24"/>
                  </a:lnTo>
                  <a:cubicBezTo>
                    <a:pt x="240" y="71"/>
                    <a:pt x="215" y="119"/>
                    <a:pt x="182" y="161"/>
                  </a:cubicBezTo>
                  <a:lnTo>
                    <a:pt x="182" y="161"/>
                  </a:lnTo>
                  <a:cubicBezTo>
                    <a:pt x="142" y="123"/>
                    <a:pt x="113" y="77"/>
                    <a:pt x="76" y="34"/>
                  </a:cubicBezTo>
                  <a:lnTo>
                    <a:pt x="76" y="34"/>
                  </a:lnTo>
                  <a:cubicBezTo>
                    <a:pt x="52" y="7"/>
                    <a:pt x="11" y="38"/>
                    <a:pt x="26" y="70"/>
                  </a:cubicBezTo>
                  <a:lnTo>
                    <a:pt x="26" y="70"/>
                  </a:lnTo>
                  <a:cubicBezTo>
                    <a:pt x="48" y="120"/>
                    <a:pt x="90" y="169"/>
                    <a:pt x="139" y="209"/>
                  </a:cubicBezTo>
                  <a:lnTo>
                    <a:pt x="139" y="209"/>
                  </a:lnTo>
                  <a:cubicBezTo>
                    <a:pt x="103" y="243"/>
                    <a:pt x="64" y="270"/>
                    <a:pt x="27" y="301"/>
                  </a:cubicBezTo>
                  <a:lnTo>
                    <a:pt x="27" y="301"/>
                  </a:lnTo>
                  <a:cubicBezTo>
                    <a:pt x="0" y="326"/>
                    <a:pt x="31" y="366"/>
                    <a:pt x="63" y="351"/>
                  </a:cubicBezTo>
                  <a:lnTo>
                    <a:pt x="63" y="351"/>
                  </a:lnTo>
                  <a:cubicBezTo>
                    <a:pt x="110" y="331"/>
                    <a:pt x="155" y="293"/>
                    <a:pt x="193" y="250"/>
                  </a:cubicBezTo>
                  <a:lnTo>
                    <a:pt x="193" y="250"/>
                  </a:lnTo>
                  <a:cubicBezTo>
                    <a:pt x="239" y="280"/>
                    <a:pt x="287" y="303"/>
                    <a:pt x="335" y="314"/>
                  </a:cubicBezTo>
                  <a:lnTo>
                    <a:pt x="335" y="314"/>
                  </a:lnTo>
                  <a:cubicBezTo>
                    <a:pt x="358" y="320"/>
                    <a:pt x="378" y="287"/>
                    <a:pt x="353" y="274"/>
                  </a:cubicBezTo>
                </a:path>
              </a:pathLst>
            </a:custGeom>
            <a:solidFill>
              <a:schemeClr val="accent3">
                <a:lumMod val="50000"/>
              </a:schemeClr>
            </a:solidFill>
            <a:ln>
              <a:noFill/>
            </a:ln>
            <a:effectLst/>
          </p:spPr>
          <p:txBody>
            <a:bodyPr wrap="none" anchor="ctr"/>
            <a:lstStyle/>
            <a:p>
              <a:pPr>
                <a:defRPr/>
              </a:pPr>
              <a:endParaRPr lang="es-ES_tradnl"/>
            </a:p>
          </p:txBody>
        </p:sp>
        <p:sp>
          <p:nvSpPr>
            <p:cNvPr id="82" name="Freeform 48">
              <a:extLst>
                <a:ext uri="{FF2B5EF4-FFF2-40B4-BE49-F238E27FC236}">
                  <a16:creationId xmlns:a16="http://schemas.microsoft.com/office/drawing/2014/main" id="{6F9DAA17-BD00-A44C-B107-2284BCC373A1}"/>
                </a:ext>
              </a:extLst>
            </p:cNvPr>
            <p:cNvSpPr>
              <a:spLocks noChangeArrowheads="1"/>
            </p:cNvSpPr>
            <p:nvPr/>
          </p:nvSpPr>
          <p:spPr bwMode="auto">
            <a:xfrm>
              <a:off x="2868011" y="6668667"/>
              <a:ext cx="180952" cy="174602"/>
            </a:xfrm>
            <a:custGeom>
              <a:avLst/>
              <a:gdLst>
                <a:gd name="T0" fmla="*/ 354 w 379"/>
                <a:gd name="T1" fmla="*/ 274 h 367"/>
                <a:gd name="T2" fmla="*/ 354 w 379"/>
                <a:gd name="T3" fmla="*/ 274 h 367"/>
                <a:gd name="T4" fmla="*/ 232 w 379"/>
                <a:gd name="T5" fmla="*/ 201 h 367"/>
                <a:gd name="T6" fmla="*/ 232 w 379"/>
                <a:gd name="T7" fmla="*/ 201 h 367"/>
                <a:gd name="T8" fmla="*/ 307 w 379"/>
                <a:gd name="T9" fmla="*/ 44 h 367"/>
                <a:gd name="T10" fmla="*/ 307 w 379"/>
                <a:gd name="T11" fmla="*/ 44 h 367"/>
                <a:gd name="T12" fmla="*/ 266 w 379"/>
                <a:gd name="T13" fmla="*/ 24 h 367"/>
                <a:gd name="T14" fmla="*/ 266 w 379"/>
                <a:gd name="T15" fmla="*/ 24 h 367"/>
                <a:gd name="T16" fmla="*/ 183 w 379"/>
                <a:gd name="T17" fmla="*/ 161 h 367"/>
                <a:gd name="T18" fmla="*/ 183 w 379"/>
                <a:gd name="T19" fmla="*/ 161 h 367"/>
                <a:gd name="T20" fmla="*/ 75 w 379"/>
                <a:gd name="T21" fmla="*/ 34 h 367"/>
                <a:gd name="T22" fmla="*/ 75 w 379"/>
                <a:gd name="T23" fmla="*/ 34 h 367"/>
                <a:gd name="T24" fmla="*/ 25 w 379"/>
                <a:gd name="T25" fmla="*/ 70 h 367"/>
                <a:gd name="T26" fmla="*/ 25 w 379"/>
                <a:gd name="T27" fmla="*/ 70 h 367"/>
                <a:gd name="T28" fmla="*/ 138 w 379"/>
                <a:gd name="T29" fmla="*/ 209 h 367"/>
                <a:gd name="T30" fmla="*/ 138 w 379"/>
                <a:gd name="T31" fmla="*/ 209 h 367"/>
                <a:gd name="T32" fmla="*/ 27 w 379"/>
                <a:gd name="T33" fmla="*/ 301 h 367"/>
                <a:gd name="T34" fmla="*/ 27 w 379"/>
                <a:gd name="T35" fmla="*/ 301 h 367"/>
                <a:gd name="T36" fmla="*/ 62 w 379"/>
                <a:gd name="T37" fmla="*/ 351 h 367"/>
                <a:gd name="T38" fmla="*/ 62 w 379"/>
                <a:gd name="T39" fmla="*/ 351 h 367"/>
                <a:gd name="T40" fmla="*/ 192 w 379"/>
                <a:gd name="T41" fmla="*/ 250 h 367"/>
                <a:gd name="T42" fmla="*/ 192 w 379"/>
                <a:gd name="T43" fmla="*/ 250 h 367"/>
                <a:gd name="T44" fmla="*/ 334 w 379"/>
                <a:gd name="T45" fmla="*/ 314 h 367"/>
                <a:gd name="T46" fmla="*/ 334 w 379"/>
                <a:gd name="T47" fmla="*/ 314 h 367"/>
                <a:gd name="T48" fmla="*/ 354 w 379"/>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7">
                  <a:moveTo>
                    <a:pt x="354" y="274"/>
                  </a:moveTo>
                  <a:lnTo>
                    <a:pt x="354" y="274"/>
                  </a:lnTo>
                  <a:cubicBezTo>
                    <a:pt x="312" y="250"/>
                    <a:pt x="270" y="228"/>
                    <a:pt x="232" y="201"/>
                  </a:cubicBezTo>
                  <a:lnTo>
                    <a:pt x="232" y="201"/>
                  </a:lnTo>
                  <a:cubicBezTo>
                    <a:pt x="267" y="150"/>
                    <a:pt x="293" y="95"/>
                    <a:pt x="307" y="44"/>
                  </a:cubicBezTo>
                  <a:lnTo>
                    <a:pt x="307" y="44"/>
                  </a:lnTo>
                  <a:cubicBezTo>
                    <a:pt x="312" y="20"/>
                    <a:pt x="279" y="0"/>
                    <a:pt x="266" y="24"/>
                  </a:cubicBezTo>
                  <a:lnTo>
                    <a:pt x="266" y="24"/>
                  </a:lnTo>
                  <a:cubicBezTo>
                    <a:pt x="240" y="71"/>
                    <a:pt x="215" y="119"/>
                    <a:pt x="183" y="161"/>
                  </a:cubicBezTo>
                  <a:lnTo>
                    <a:pt x="183" y="161"/>
                  </a:lnTo>
                  <a:cubicBezTo>
                    <a:pt x="142" y="123"/>
                    <a:pt x="112" y="77"/>
                    <a:pt x="75" y="34"/>
                  </a:cubicBezTo>
                  <a:lnTo>
                    <a:pt x="75" y="34"/>
                  </a:lnTo>
                  <a:cubicBezTo>
                    <a:pt x="53" y="7"/>
                    <a:pt x="11" y="38"/>
                    <a:pt x="25" y="70"/>
                  </a:cubicBezTo>
                  <a:lnTo>
                    <a:pt x="25" y="70"/>
                  </a:lnTo>
                  <a:cubicBezTo>
                    <a:pt x="49" y="120"/>
                    <a:pt x="90" y="169"/>
                    <a:pt x="138" y="209"/>
                  </a:cubicBezTo>
                  <a:lnTo>
                    <a:pt x="138" y="209"/>
                  </a:lnTo>
                  <a:cubicBezTo>
                    <a:pt x="103" y="243"/>
                    <a:pt x="63" y="270"/>
                    <a:pt x="27" y="301"/>
                  </a:cubicBezTo>
                  <a:lnTo>
                    <a:pt x="27" y="301"/>
                  </a:lnTo>
                  <a:cubicBezTo>
                    <a:pt x="0" y="326"/>
                    <a:pt x="32" y="366"/>
                    <a:pt x="62" y="351"/>
                  </a:cubicBezTo>
                  <a:lnTo>
                    <a:pt x="62" y="351"/>
                  </a:lnTo>
                  <a:cubicBezTo>
                    <a:pt x="109" y="331"/>
                    <a:pt x="154" y="293"/>
                    <a:pt x="192" y="250"/>
                  </a:cubicBezTo>
                  <a:lnTo>
                    <a:pt x="192" y="250"/>
                  </a:lnTo>
                  <a:cubicBezTo>
                    <a:pt x="240" y="280"/>
                    <a:pt x="288" y="303"/>
                    <a:pt x="334" y="314"/>
                  </a:cubicBezTo>
                  <a:lnTo>
                    <a:pt x="334" y="314"/>
                  </a:lnTo>
                  <a:cubicBezTo>
                    <a:pt x="358" y="320"/>
                    <a:pt x="378" y="287"/>
                    <a:pt x="354" y="274"/>
                  </a:cubicBezTo>
                </a:path>
              </a:pathLst>
            </a:custGeom>
            <a:solidFill>
              <a:schemeClr val="accent3">
                <a:lumMod val="50000"/>
              </a:schemeClr>
            </a:solidFill>
            <a:ln>
              <a:noFill/>
            </a:ln>
            <a:effectLst/>
          </p:spPr>
          <p:txBody>
            <a:bodyPr wrap="none" anchor="ctr"/>
            <a:lstStyle/>
            <a:p>
              <a:pPr>
                <a:defRPr/>
              </a:pPr>
              <a:endParaRPr lang="es-ES_tradnl"/>
            </a:p>
          </p:txBody>
        </p:sp>
        <p:sp>
          <p:nvSpPr>
            <p:cNvPr id="83" name="Freeform 49">
              <a:extLst>
                <a:ext uri="{FF2B5EF4-FFF2-40B4-BE49-F238E27FC236}">
                  <a16:creationId xmlns:a16="http://schemas.microsoft.com/office/drawing/2014/main" id="{33A3E383-5633-CC47-A9F5-FBCD492FE390}"/>
                </a:ext>
              </a:extLst>
            </p:cNvPr>
            <p:cNvSpPr>
              <a:spLocks noChangeArrowheads="1"/>
            </p:cNvSpPr>
            <p:nvPr/>
          </p:nvSpPr>
          <p:spPr bwMode="auto">
            <a:xfrm>
              <a:off x="3245786" y="6673428"/>
              <a:ext cx="180952" cy="174602"/>
            </a:xfrm>
            <a:custGeom>
              <a:avLst/>
              <a:gdLst>
                <a:gd name="T0" fmla="*/ 355 w 379"/>
                <a:gd name="T1" fmla="*/ 273 h 366"/>
                <a:gd name="T2" fmla="*/ 355 w 379"/>
                <a:gd name="T3" fmla="*/ 273 h 366"/>
                <a:gd name="T4" fmla="*/ 232 w 379"/>
                <a:gd name="T5" fmla="*/ 201 h 366"/>
                <a:gd name="T6" fmla="*/ 232 w 379"/>
                <a:gd name="T7" fmla="*/ 201 h 366"/>
                <a:gd name="T8" fmla="*/ 307 w 379"/>
                <a:gd name="T9" fmla="*/ 43 h 366"/>
                <a:gd name="T10" fmla="*/ 307 w 379"/>
                <a:gd name="T11" fmla="*/ 43 h 366"/>
                <a:gd name="T12" fmla="*/ 267 w 379"/>
                <a:gd name="T13" fmla="*/ 25 h 366"/>
                <a:gd name="T14" fmla="*/ 267 w 379"/>
                <a:gd name="T15" fmla="*/ 25 h 366"/>
                <a:gd name="T16" fmla="*/ 184 w 379"/>
                <a:gd name="T17" fmla="*/ 161 h 366"/>
                <a:gd name="T18" fmla="*/ 184 w 379"/>
                <a:gd name="T19" fmla="*/ 161 h 366"/>
                <a:gd name="T20" fmla="*/ 76 w 379"/>
                <a:gd name="T21" fmla="*/ 34 h 366"/>
                <a:gd name="T22" fmla="*/ 76 w 379"/>
                <a:gd name="T23" fmla="*/ 34 h 366"/>
                <a:gd name="T24" fmla="*/ 26 w 379"/>
                <a:gd name="T25" fmla="*/ 69 h 366"/>
                <a:gd name="T26" fmla="*/ 26 w 379"/>
                <a:gd name="T27" fmla="*/ 69 h 366"/>
                <a:gd name="T28" fmla="*/ 140 w 379"/>
                <a:gd name="T29" fmla="*/ 210 h 366"/>
                <a:gd name="T30" fmla="*/ 140 w 379"/>
                <a:gd name="T31" fmla="*/ 210 h 366"/>
                <a:gd name="T32" fmla="*/ 29 w 379"/>
                <a:gd name="T33" fmla="*/ 302 h 366"/>
                <a:gd name="T34" fmla="*/ 29 w 379"/>
                <a:gd name="T35" fmla="*/ 302 h 366"/>
                <a:gd name="T36" fmla="*/ 63 w 379"/>
                <a:gd name="T37" fmla="*/ 352 h 366"/>
                <a:gd name="T38" fmla="*/ 63 w 379"/>
                <a:gd name="T39" fmla="*/ 352 h 366"/>
                <a:gd name="T40" fmla="*/ 194 w 379"/>
                <a:gd name="T41" fmla="*/ 250 h 366"/>
                <a:gd name="T42" fmla="*/ 194 w 379"/>
                <a:gd name="T43" fmla="*/ 250 h 366"/>
                <a:gd name="T44" fmla="*/ 335 w 379"/>
                <a:gd name="T45" fmla="*/ 314 h 366"/>
                <a:gd name="T46" fmla="*/ 335 w 379"/>
                <a:gd name="T47" fmla="*/ 314 h 366"/>
                <a:gd name="T48" fmla="*/ 355 w 379"/>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5" y="273"/>
                  </a:moveTo>
                  <a:lnTo>
                    <a:pt x="355" y="273"/>
                  </a:lnTo>
                  <a:cubicBezTo>
                    <a:pt x="313" y="250"/>
                    <a:pt x="270" y="228"/>
                    <a:pt x="232" y="201"/>
                  </a:cubicBezTo>
                  <a:lnTo>
                    <a:pt x="232" y="201"/>
                  </a:lnTo>
                  <a:cubicBezTo>
                    <a:pt x="268" y="150"/>
                    <a:pt x="295" y="94"/>
                    <a:pt x="307" y="43"/>
                  </a:cubicBezTo>
                  <a:lnTo>
                    <a:pt x="307" y="43"/>
                  </a:lnTo>
                  <a:cubicBezTo>
                    <a:pt x="314" y="20"/>
                    <a:pt x="281" y="0"/>
                    <a:pt x="267" y="25"/>
                  </a:cubicBezTo>
                  <a:lnTo>
                    <a:pt x="267" y="25"/>
                  </a:lnTo>
                  <a:cubicBezTo>
                    <a:pt x="240" y="71"/>
                    <a:pt x="217" y="118"/>
                    <a:pt x="184" y="161"/>
                  </a:cubicBezTo>
                  <a:lnTo>
                    <a:pt x="184" y="161"/>
                  </a:lnTo>
                  <a:cubicBezTo>
                    <a:pt x="143" y="122"/>
                    <a:pt x="113" y="77"/>
                    <a:pt x="76" y="34"/>
                  </a:cubicBezTo>
                  <a:lnTo>
                    <a:pt x="76" y="34"/>
                  </a:lnTo>
                  <a:cubicBezTo>
                    <a:pt x="52" y="6"/>
                    <a:pt x="13" y="39"/>
                    <a:pt x="26" y="69"/>
                  </a:cubicBezTo>
                  <a:lnTo>
                    <a:pt x="26" y="69"/>
                  </a:lnTo>
                  <a:cubicBezTo>
                    <a:pt x="50" y="119"/>
                    <a:pt x="90" y="169"/>
                    <a:pt x="140" y="210"/>
                  </a:cubicBezTo>
                  <a:lnTo>
                    <a:pt x="140" y="210"/>
                  </a:lnTo>
                  <a:cubicBezTo>
                    <a:pt x="105" y="243"/>
                    <a:pt x="65" y="269"/>
                    <a:pt x="29" y="302"/>
                  </a:cubicBezTo>
                  <a:lnTo>
                    <a:pt x="29" y="302"/>
                  </a:lnTo>
                  <a:cubicBezTo>
                    <a:pt x="0" y="326"/>
                    <a:pt x="33" y="365"/>
                    <a:pt x="63" y="352"/>
                  </a:cubicBezTo>
                  <a:lnTo>
                    <a:pt x="63" y="352"/>
                  </a:lnTo>
                  <a:cubicBezTo>
                    <a:pt x="110" y="331"/>
                    <a:pt x="155" y="294"/>
                    <a:pt x="194" y="250"/>
                  </a:cubicBezTo>
                  <a:lnTo>
                    <a:pt x="194" y="250"/>
                  </a:lnTo>
                  <a:cubicBezTo>
                    <a:pt x="240" y="280"/>
                    <a:pt x="289" y="302"/>
                    <a:pt x="335" y="314"/>
                  </a:cubicBezTo>
                  <a:lnTo>
                    <a:pt x="335" y="314"/>
                  </a:lnTo>
                  <a:cubicBezTo>
                    <a:pt x="359" y="320"/>
                    <a:pt x="378" y="286"/>
                    <a:pt x="355" y="273"/>
                  </a:cubicBezTo>
                </a:path>
              </a:pathLst>
            </a:custGeom>
            <a:solidFill>
              <a:schemeClr val="accent3">
                <a:lumMod val="25000"/>
              </a:schemeClr>
            </a:solidFill>
            <a:ln>
              <a:noFill/>
            </a:ln>
            <a:effectLst/>
          </p:spPr>
          <p:txBody>
            <a:bodyPr wrap="none" anchor="ctr"/>
            <a:lstStyle/>
            <a:p>
              <a:pPr>
                <a:defRPr/>
              </a:pPr>
              <a:endParaRPr lang="es-ES_tradnl"/>
            </a:p>
          </p:txBody>
        </p:sp>
        <p:sp>
          <p:nvSpPr>
            <p:cNvPr id="84" name="Freeform 50">
              <a:extLst>
                <a:ext uri="{FF2B5EF4-FFF2-40B4-BE49-F238E27FC236}">
                  <a16:creationId xmlns:a16="http://schemas.microsoft.com/office/drawing/2014/main" id="{5004D22B-C5DB-3F47-A079-57A8E794E0B6}"/>
                </a:ext>
              </a:extLst>
            </p:cNvPr>
            <p:cNvSpPr>
              <a:spLocks noChangeArrowheads="1"/>
            </p:cNvSpPr>
            <p:nvPr/>
          </p:nvSpPr>
          <p:spPr bwMode="auto">
            <a:xfrm>
              <a:off x="3434674" y="6673428"/>
              <a:ext cx="180952" cy="174602"/>
            </a:xfrm>
            <a:custGeom>
              <a:avLst/>
              <a:gdLst>
                <a:gd name="T0" fmla="*/ 353 w 378"/>
                <a:gd name="T1" fmla="*/ 273 h 366"/>
                <a:gd name="T2" fmla="*/ 353 w 378"/>
                <a:gd name="T3" fmla="*/ 273 h 366"/>
                <a:gd name="T4" fmla="*/ 231 w 378"/>
                <a:gd name="T5" fmla="*/ 201 h 366"/>
                <a:gd name="T6" fmla="*/ 231 w 378"/>
                <a:gd name="T7" fmla="*/ 201 h 366"/>
                <a:gd name="T8" fmla="*/ 307 w 378"/>
                <a:gd name="T9" fmla="*/ 43 h 366"/>
                <a:gd name="T10" fmla="*/ 307 w 378"/>
                <a:gd name="T11" fmla="*/ 43 h 366"/>
                <a:gd name="T12" fmla="*/ 265 w 378"/>
                <a:gd name="T13" fmla="*/ 25 h 366"/>
                <a:gd name="T14" fmla="*/ 265 w 378"/>
                <a:gd name="T15" fmla="*/ 25 h 366"/>
                <a:gd name="T16" fmla="*/ 183 w 378"/>
                <a:gd name="T17" fmla="*/ 161 h 366"/>
                <a:gd name="T18" fmla="*/ 183 w 378"/>
                <a:gd name="T19" fmla="*/ 161 h 366"/>
                <a:gd name="T20" fmla="*/ 75 w 378"/>
                <a:gd name="T21" fmla="*/ 34 h 366"/>
                <a:gd name="T22" fmla="*/ 75 w 378"/>
                <a:gd name="T23" fmla="*/ 34 h 366"/>
                <a:gd name="T24" fmla="*/ 26 w 378"/>
                <a:gd name="T25" fmla="*/ 69 h 366"/>
                <a:gd name="T26" fmla="*/ 26 w 378"/>
                <a:gd name="T27" fmla="*/ 69 h 366"/>
                <a:gd name="T28" fmla="*/ 139 w 378"/>
                <a:gd name="T29" fmla="*/ 210 h 366"/>
                <a:gd name="T30" fmla="*/ 139 w 378"/>
                <a:gd name="T31" fmla="*/ 210 h 366"/>
                <a:gd name="T32" fmla="*/ 28 w 378"/>
                <a:gd name="T33" fmla="*/ 302 h 366"/>
                <a:gd name="T34" fmla="*/ 28 w 378"/>
                <a:gd name="T35" fmla="*/ 302 h 366"/>
                <a:gd name="T36" fmla="*/ 62 w 378"/>
                <a:gd name="T37" fmla="*/ 352 h 366"/>
                <a:gd name="T38" fmla="*/ 62 w 378"/>
                <a:gd name="T39" fmla="*/ 352 h 366"/>
                <a:gd name="T40" fmla="*/ 193 w 378"/>
                <a:gd name="T41" fmla="*/ 250 h 366"/>
                <a:gd name="T42" fmla="*/ 193 w 378"/>
                <a:gd name="T43" fmla="*/ 250 h 366"/>
                <a:gd name="T44" fmla="*/ 334 w 378"/>
                <a:gd name="T45" fmla="*/ 314 h 366"/>
                <a:gd name="T46" fmla="*/ 334 w 378"/>
                <a:gd name="T47" fmla="*/ 314 h 366"/>
                <a:gd name="T48" fmla="*/ 353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3"/>
                  </a:moveTo>
                  <a:lnTo>
                    <a:pt x="353" y="273"/>
                  </a:lnTo>
                  <a:cubicBezTo>
                    <a:pt x="311" y="250"/>
                    <a:pt x="269" y="228"/>
                    <a:pt x="231" y="201"/>
                  </a:cubicBezTo>
                  <a:lnTo>
                    <a:pt x="231" y="201"/>
                  </a:lnTo>
                  <a:cubicBezTo>
                    <a:pt x="267" y="150"/>
                    <a:pt x="294" y="94"/>
                    <a:pt x="307" y="43"/>
                  </a:cubicBezTo>
                  <a:lnTo>
                    <a:pt x="307" y="43"/>
                  </a:lnTo>
                  <a:cubicBezTo>
                    <a:pt x="313" y="20"/>
                    <a:pt x="278" y="0"/>
                    <a:pt x="265" y="25"/>
                  </a:cubicBezTo>
                  <a:lnTo>
                    <a:pt x="265" y="25"/>
                  </a:lnTo>
                  <a:cubicBezTo>
                    <a:pt x="240" y="71"/>
                    <a:pt x="215" y="118"/>
                    <a:pt x="183" y="161"/>
                  </a:cubicBezTo>
                  <a:lnTo>
                    <a:pt x="183" y="161"/>
                  </a:lnTo>
                  <a:cubicBezTo>
                    <a:pt x="142" y="122"/>
                    <a:pt x="113" y="77"/>
                    <a:pt x="75" y="34"/>
                  </a:cubicBezTo>
                  <a:lnTo>
                    <a:pt x="75" y="34"/>
                  </a:lnTo>
                  <a:cubicBezTo>
                    <a:pt x="52" y="6"/>
                    <a:pt x="12" y="39"/>
                    <a:pt x="26" y="69"/>
                  </a:cubicBezTo>
                  <a:lnTo>
                    <a:pt x="26" y="69"/>
                  </a:lnTo>
                  <a:cubicBezTo>
                    <a:pt x="49" y="119"/>
                    <a:pt x="89" y="169"/>
                    <a:pt x="139" y="210"/>
                  </a:cubicBezTo>
                  <a:lnTo>
                    <a:pt x="139" y="210"/>
                  </a:lnTo>
                  <a:cubicBezTo>
                    <a:pt x="104" y="243"/>
                    <a:pt x="63" y="269"/>
                    <a:pt x="28" y="302"/>
                  </a:cubicBezTo>
                  <a:lnTo>
                    <a:pt x="28" y="302"/>
                  </a:lnTo>
                  <a:cubicBezTo>
                    <a:pt x="0" y="326"/>
                    <a:pt x="31" y="365"/>
                    <a:pt x="62" y="352"/>
                  </a:cubicBezTo>
                  <a:lnTo>
                    <a:pt x="62" y="352"/>
                  </a:lnTo>
                  <a:cubicBezTo>
                    <a:pt x="109" y="331"/>
                    <a:pt x="154" y="294"/>
                    <a:pt x="193" y="250"/>
                  </a:cubicBezTo>
                  <a:lnTo>
                    <a:pt x="193" y="250"/>
                  </a:lnTo>
                  <a:cubicBezTo>
                    <a:pt x="239" y="280"/>
                    <a:pt x="288" y="302"/>
                    <a:pt x="334" y="314"/>
                  </a:cubicBezTo>
                  <a:lnTo>
                    <a:pt x="334" y="314"/>
                  </a:lnTo>
                  <a:cubicBezTo>
                    <a:pt x="357" y="320"/>
                    <a:pt x="377" y="286"/>
                    <a:pt x="353" y="273"/>
                  </a:cubicBezTo>
                </a:path>
              </a:pathLst>
            </a:custGeom>
            <a:solidFill>
              <a:schemeClr val="accent3">
                <a:lumMod val="50000"/>
              </a:schemeClr>
            </a:solidFill>
            <a:ln>
              <a:noFill/>
            </a:ln>
            <a:effectLst/>
          </p:spPr>
          <p:txBody>
            <a:bodyPr wrap="none" anchor="ctr"/>
            <a:lstStyle/>
            <a:p>
              <a:pPr>
                <a:defRPr/>
              </a:pPr>
              <a:endParaRPr lang="es-ES_tradnl"/>
            </a:p>
          </p:txBody>
        </p:sp>
        <p:sp>
          <p:nvSpPr>
            <p:cNvPr id="85" name="Freeform 51">
              <a:extLst>
                <a:ext uri="{FF2B5EF4-FFF2-40B4-BE49-F238E27FC236}">
                  <a16:creationId xmlns:a16="http://schemas.microsoft.com/office/drawing/2014/main" id="{D79D4FF8-33A9-1E43-BAD5-8990F4BF36BD}"/>
                </a:ext>
              </a:extLst>
            </p:cNvPr>
            <p:cNvSpPr>
              <a:spLocks noChangeArrowheads="1"/>
            </p:cNvSpPr>
            <p:nvPr/>
          </p:nvSpPr>
          <p:spPr bwMode="auto">
            <a:xfrm>
              <a:off x="3056899" y="6673428"/>
              <a:ext cx="180952" cy="174602"/>
            </a:xfrm>
            <a:custGeom>
              <a:avLst/>
              <a:gdLst>
                <a:gd name="T0" fmla="*/ 352 w 378"/>
                <a:gd name="T1" fmla="*/ 273 h 366"/>
                <a:gd name="T2" fmla="*/ 352 w 378"/>
                <a:gd name="T3" fmla="*/ 273 h 366"/>
                <a:gd name="T4" fmla="*/ 232 w 378"/>
                <a:gd name="T5" fmla="*/ 201 h 366"/>
                <a:gd name="T6" fmla="*/ 232 w 378"/>
                <a:gd name="T7" fmla="*/ 201 h 366"/>
                <a:gd name="T8" fmla="*/ 306 w 378"/>
                <a:gd name="T9" fmla="*/ 43 h 366"/>
                <a:gd name="T10" fmla="*/ 306 w 378"/>
                <a:gd name="T11" fmla="*/ 43 h 366"/>
                <a:gd name="T12" fmla="*/ 266 w 378"/>
                <a:gd name="T13" fmla="*/ 25 h 366"/>
                <a:gd name="T14" fmla="*/ 266 w 378"/>
                <a:gd name="T15" fmla="*/ 25 h 366"/>
                <a:gd name="T16" fmla="*/ 183 w 378"/>
                <a:gd name="T17" fmla="*/ 161 h 366"/>
                <a:gd name="T18" fmla="*/ 183 w 378"/>
                <a:gd name="T19" fmla="*/ 161 h 366"/>
                <a:gd name="T20" fmla="*/ 76 w 378"/>
                <a:gd name="T21" fmla="*/ 34 h 366"/>
                <a:gd name="T22" fmla="*/ 76 w 378"/>
                <a:gd name="T23" fmla="*/ 34 h 366"/>
                <a:gd name="T24" fmla="*/ 25 w 378"/>
                <a:gd name="T25" fmla="*/ 69 h 366"/>
                <a:gd name="T26" fmla="*/ 25 w 378"/>
                <a:gd name="T27" fmla="*/ 69 h 366"/>
                <a:gd name="T28" fmla="*/ 138 w 378"/>
                <a:gd name="T29" fmla="*/ 210 h 366"/>
                <a:gd name="T30" fmla="*/ 138 w 378"/>
                <a:gd name="T31" fmla="*/ 210 h 366"/>
                <a:gd name="T32" fmla="*/ 28 w 378"/>
                <a:gd name="T33" fmla="*/ 302 h 366"/>
                <a:gd name="T34" fmla="*/ 28 w 378"/>
                <a:gd name="T35" fmla="*/ 302 h 366"/>
                <a:gd name="T36" fmla="*/ 63 w 378"/>
                <a:gd name="T37" fmla="*/ 352 h 366"/>
                <a:gd name="T38" fmla="*/ 63 w 378"/>
                <a:gd name="T39" fmla="*/ 352 h 366"/>
                <a:gd name="T40" fmla="*/ 193 w 378"/>
                <a:gd name="T41" fmla="*/ 250 h 366"/>
                <a:gd name="T42" fmla="*/ 193 w 378"/>
                <a:gd name="T43" fmla="*/ 250 h 366"/>
                <a:gd name="T44" fmla="*/ 334 w 378"/>
                <a:gd name="T45" fmla="*/ 314 h 366"/>
                <a:gd name="T46" fmla="*/ 334 w 378"/>
                <a:gd name="T47" fmla="*/ 314 h 366"/>
                <a:gd name="T48" fmla="*/ 352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2" y="273"/>
                  </a:moveTo>
                  <a:lnTo>
                    <a:pt x="352" y="273"/>
                  </a:lnTo>
                  <a:cubicBezTo>
                    <a:pt x="312" y="250"/>
                    <a:pt x="270" y="228"/>
                    <a:pt x="232" y="201"/>
                  </a:cubicBezTo>
                  <a:lnTo>
                    <a:pt x="232" y="201"/>
                  </a:lnTo>
                  <a:cubicBezTo>
                    <a:pt x="267" y="150"/>
                    <a:pt x="293" y="94"/>
                    <a:pt x="306" y="43"/>
                  </a:cubicBezTo>
                  <a:lnTo>
                    <a:pt x="306" y="43"/>
                  </a:lnTo>
                  <a:cubicBezTo>
                    <a:pt x="313" y="20"/>
                    <a:pt x="279" y="0"/>
                    <a:pt x="266" y="25"/>
                  </a:cubicBezTo>
                  <a:lnTo>
                    <a:pt x="266" y="25"/>
                  </a:lnTo>
                  <a:cubicBezTo>
                    <a:pt x="239" y="71"/>
                    <a:pt x="216" y="118"/>
                    <a:pt x="183" y="161"/>
                  </a:cubicBezTo>
                  <a:lnTo>
                    <a:pt x="183" y="161"/>
                  </a:lnTo>
                  <a:cubicBezTo>
                    <a:pt x="142" y="122"/>
                    <a:pt x="112" y="77"/>
                    <a:pt x="76" y="34"/>
                  </a:cubicBezTo>
                  <a:lnTo>
                    <a:pt x="76" y="34"/>
                  </a:lnTo>
                  <a:cubicBezTo>
                    <a:pt x="52" y="6"/>
                    <a:pt x="12" y="39"/>
                    <a:pt x="25" y="69"/>
                  </a:cubicBezTo>
                  <a:lnTo>
                    <a:pt x="25" y="69"/>
                  </a:lnTo>
                  <a:cubicBezTo>
                    <a:pt x="49" y="119"/>
                    <a:pt x="90" y="169"/>
                    <a:pt x="138" y="210"/>
                  </a:cubicBezTo>
                  <a:lnTo>
                    <a:pt x="138" y="210"/>
                  </a:lnTo>
                  <a:cubicBezTo>
                    <a:pt x="104" y="243"/>
                    <a:pt x="65" y="269"/>
                    <a:pt x="28" y="302"/>
                  </a:cubicBezTo>
                  <a:lnTo>
                    <a:pt x="28" y="302"/>
                  </a:lnTo>
                  <a:cubicBezTo>
                    <a:pt x="0" y="326"/>
                    <a:pt x="32" y="365"/>
                    <a:pt x="63" y="352"/>
                  </a:cubicBezTo>
                  <a:lnTo>
                    <a:pt x="63" y="352"/>
                  </a:lnTo>
                  <a:cubicBezTo>
                    <a:pt x="109" y="331"/>
                    <a:pt x="154" y="294"/>
                    <a:pt x="193" y="250"/>
                  </a:cubicBezTo>
                  <a:lnTo>
                    <a:pt x="193" y="250"/>
                  </a:lnTo>
                  <a:cubicBezTo>
                    <a:pt x="239" y="280"/>
                    <a:pt x="288" y="302"/>
                    <a:pt x="334" y="314"/>
                  </a:cubicBezTo>
                  <a:lnTo>
                    <a:pt x="334" y="314"/>
                  </a:lnTo>
                  <a:cubicBezTo>
                    <a:pt x="358" y="320"/>
                    <a:pt x="377" y="286"/>
                    <a:pt x="352" y="273"/>
                  </a:cubicBezTo>
                </a:path>
              </a:pathLst>
            </a:custGeom>
            <a:solidFill>
              <a:schemeClr val="accent3">
                <a:lumMod val="75000"/>
              </a:schemeClr>
            </a:solidFill>
            <a:ln>
              <a:noFill/>
            </a:ln>
            <a:effectLst/>
          </p:spPr>
          <p:txBody>
            <a:bodyPr wrap="none" anchor="ctr"/>
            <a:lstStyle/>
            <a:p>
              <a:pPr>
                <a:defRPr/>
              </a:pPr>
              <a:endParaRPr lang="es-ES_tradnl"/>
            </a:p>
          </p:txBody>
        </p:sp>
        <p:sp>
          <p:nvSpPr>
            <p:cNvPr id="86" name="Freeform 52">
              <a:extLst>
                <a:ext uri="{FF2B5EF4-FFF2-40B4-BE49-F238E27FC236}">
                  <a16:creationId xmlns:a16="http://schemas.microsoft.com/office/drawing/2014/main" id="{6D5DCD42-6402-8A4F-8FC4-DA4CB72913D9}"/>
                </a:ext>
              </a:extLst>
            </p:cNvPr>
            <p:cNvSpPr>
              <a:spLocks noChangeArrowheads="1"/>
            </p:cNvSpPr>
            <p:nvPr/>
          </p:nvSpPr>
          <p:spPr bwMode="auto">
            <a:xfrm>
              <a:off x="3625150" y="6673428"/>
              <a:ext cx="180952" cy="174602"/>
            </a:xfrm>
            <a:custGeom>
              <a:avLst/>
              <a:gdLst>
                <a:gd name="T0" fmla="*/ 353 w 378"/>
                <a:gd name="T1" fmla="*/ 273 h 366"/>
                <a:gd name="T2" fmla="*/ 353 w 378"/>
                <a:gd name="T3" fmla="*/ 273 h 366"/>
                <a:gd name="T4" fmla="*/ 232 w 378"/>
                <a:gd name="T5" fmla="*/ 201 h 366"/>
                <a:gd name="T6" fmla="*/ 232 w 378"/>
                <a:gd name="T7" fmla="*/ 201 h 366"/>
                <a:gd name="T8" fmla="*/ 306 w 378"/>
                <a:gd name="T9" fmla="*/ 43 h 366"/>
                <a:gd name="T10" fmla="*/ 306 w 378"/>
                <a:gd name="T11" fmla="*/ 43 h 366"/>
                <a:gd name="T12" fmla="*/ 265 w 378"/>
                <a:gd name="T13" fmla="*/ 25 h 366"/>
                <a:gd name="T14" fmla="*/ 265 w 378"/>
                <a:gd name="T15" fmla="*/ 25 h 366"/>
                <a:gd name="T16" fmla="*/ 182 w 378"/>
                <a:gd name="T17" fmla="*/ 161 h 366"/>
                <a:gd name="T18" fmla="*/ 182 w 378"/>
                <a:gd name="T19" fmla="*/ 161 h 366"/>
                <a:gd name="T20" fmla="*/ 76 w 378"/>
                <a:gd name="T21" fmla="*/ 34 h 366"/>
                <a:gd name="T22" fmla="*/ 76 w 378"/>
                <a:gd name="T23" fmla="*/ 34 h 366"/>
                <a:gd name="T24" fmla="*/ 26 w 378"/>
                <a:gd name="T25" fmla="*/ 69 h 366"/>
                <a:gd name="T26" fmla="*/ 26 w 378"/>
                <a:gd name="T27" fmla="*/ 69 h 366"/>
                <a:gd name="T28" fmla="*/ 138 w 378"/>
                <a:gd name="T29" fmla="*/ 210 h 366"/>
                <a:gd name="T30" fmla="*/ 138 w 378"/>
                <a:gd name="T31" fmla="*/ 210 h 366"/>
                <a:gd name="T32" fmla="*/ 27 w 378"/>
                <a:gd name="T33" fmla="*/ 302 h 366"/>
                <a:gd name="T34" fmla="*/ 27 w 378"/>
                <a:gd name="T35" fmla="*/ 302 h 366"/>
                <a:gd name="T36" fmla="*/ 63 w 378"/>
                <a:gd name="T37" fmla="*/ 352 h 366"/>
                <a:gd name="T38" fmla="*/ 63 w 378"/>
                <a:gd name="T39" fmla="*/ 352 h 366"/>
                <a:gd name="T40" fmla="*/ 193 w 378"/>
                <a:gd name="T41" fmla="*/ 250 h 366"/>
                <a:gd name="T42" fmla="*/ 193 w 378"/>
                <a:gd name="T43" fmla="*/ 250 h 366"/>
                <a:gd name="T44" fmla="*/ 334 w 378"/>
                <a:gd name="T45" fmla="*/ 314 h 366"/>
                <a:gd name="T46" fmla="*/ 334 w 378"/>
                <a:gd name="T47" fmla="*/ 314 h 366"/>
                <a:gd name="T48" fmla="*/ 353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3"/>
                  </a:moveTo>
                  <a:lnTo>
                    <a:pt x="353" y="273"/>
                  </a:lnTo>
                  <a:cubicBezTo>
                    <a:pt x="311" y="250"/>
                    <a:pt x="270" y="228"/>
                    <a:pt x="232" y="201"/>
                  </a:cubicBezTo>
                  <a:lnTo>
                    <a:pt x="232" y="201"/>
                  </a:lnTo>
                  <a:cubicBezTo>
                    <a:pt x="267" y="150"/>
                    <a:pt x="293" y="94"/>
                    <a:pt x="306" y="43"/>
                  </a:cubicBezTo>
                  <a:lnTo>
                    <a:pt x="306" y="43"/>
                  </a:lnTo>
                  <a:cubicBezTo>
                    <a:pt x="312" y="20"/>
                    <a:pt x="278" y="0"/>
                    <a:pt x="265" y="25"/>
                  </a:cubicBezTo>
                  <a:lnTo>
                    <a:pt x="265" y="25"/>
                  </a:lnTo>
                  <a:cubicBezTo>
                    <a:pt x="239" y="71"/>
                    <a:pt x="215" y="118"/>
                    <a:pt x="182" y="161"/>
                  </a:cubicBezTo>
                  <a:lnTo>
                    <a:pt x="182" y="161"/>
                  </a:lnTo>
                  <a:cubicBezTo>
                    <a:pt x="142" y="122"/>
                    <a:pt x="111" y="77"/>
                    <a:pt x="76" y="34"/>
                  </a:cubicBezTo>
                  <a:lnTo>
                    <a:pt x="76" y="34"/>
                  </a:lnTo>
                  <a:cubicBezTo>
                    <a:pt x="51" y="6"/>
                    <a:pt x="12" y="39"/>
                    <a:pt x="26" y="69"/>
                  </a:cubicBezTo>
                  <a:lnTo>
                    <a:pt x="26" y="69"/>
                  </a:lnTo>
                  <a:cubicBezTo>
                    <a:pt x="48" y="119"/>
                    <a:pt x="89" y="169"/>
                    <a:pt x="138" y="210"/>
                  </a:cubicBezTo>
                  <a:lnTo>
                    <a:pt x="138" y="210"/>
                  </a:lnTo>
                  <a:cubicBezTo>
                    <a:pt x="104" y="243"/>
                    <a:pt x="64" y="269"/>
                    <a:pt x="27" y="302"/>
                  </a:cubicBezTo>
                  <a:lnTo>
                    <a:pt x="27" y="302"/>
                  </a:lnTo>
                  <a:cubicBezTo>
                    <a:pt x="0" y="326"/>
                    <a:pt x="31" y="365"/>
                    <a:pt x="63" y="352"/>
                  </a:cubicBezTo>
                  <a:lnTo>
                    <a:pt x="63" y="352"/>
                  </a:lnTo>
                  <a:cubicBezTo>
                    <a:pt x="109" y="331"/>
                    <a:pt x="153" y="294"/>
                    <a:pt x="193" y="250"/>
                  </a:cubicBezTo>
                  <a:lnTo>
                    <a:pt x="193" y="250"/>
                  </a:lnTo>
                  <a:cubicBezTo>
                    <a:pt x="239" y="280"/>
                    <a:pt x="288" y="302"/>
                    <a:pt x="334" y="314"/>
                  </a:cubicBezTo>
                  <a:lnTo>
                    <a:pt x="334" y="314"/>
                  </a:lnTo>
                  <a:cubicBezTo>
                    <a:pt x="357" y="320"/>
                    <a:pt x="377" y="286"/>
                    <a:pt x="353" y="273"/>
                  </a:cubicBezTo>
                </a:path>
              </a:pathLst>
            </a:custGeom>
            <a:solidFill>
              <a:schemeClr val="accent3">
                <a:lumMod val="75000"/>
              </a:schemeClr>
            </a:solidFill>
            <a:ln>
              <a:noFill/>
            </a:ln>
            <a:effectLst/>
          </p:spPr>
          <p:txBody>
            <a:bodyPr wrap="none" anchor="ctr"/>
            <a:lstStyle/>
            <a:p>
              <a:pPr>
                <a:defRPr/>
              </a:pPr>
              <a:endParaRPr lang="es-ES_tradnl"/>
            </a:p>
          </p:txBody>
        </p:sp>
        <p:sp>
          <p:nvSpPr>
            <p:cNvPr id="87" name="Freeform 53">
              <a:extLst>
                <a:ext uri="{FF2B5EF4-FFF2-40B4-BE49-F238E27FC236}">
                  <a16:creationId xmlns:a16="http://schemas.microsoft.com/office/drawing/2014/main" id="{F35F7A3A-F658-CF4E-B517-C02E0E62CD45}"/>
                </a:ext>
              </a:extLst>
            </p:cNvPr>
            <p:cNvSpPr>
              <a:spLocks noChangeArrowheads="1"/>
            </p:cNvSpPr>
            <p:nvPr/>
          </p:nvSpPr>
          <p:spPr bwMode="auto">
            <a:xfrm>
              <a:off x="4017211" y="6668667"/>
              <a:ext cx="180952" cy="174602"/>
            </a:xfrm>
            <a:custGeom>
              <a:avLst/>
              <a:gdLst>
                <a:gd name="T0" fmla="*/ 353 w 378"/>
                <a:gd name="T1" fmla="*/ 272 h 366"/>
                <a:gd name="T2" fmla="*/ 353 w 378"/>
                <a:gd name="T3" fmla="*/ 272 h 366"/>
                <a:gd name="T4" fmla="*/ 231 w 378"/>
                <a:gd name="T5" fmla="*/ 201 h 366"/>
                <a:gd name="T6" fmla="*/ 231 w 378"/>
                <a:gd name="T7" fmla="*/ 201 h 366"/>
                <a:gd name="T8" fmla="*/ 307 w 378"/>
                <a:gd name="T9" fmla="*/ 42 h 366"/>
                <a:gd name="T10" fmla="*/ 307 w 378"/>
                <a:gd name="T11" fmla="*/ 42 h 366"/>
                <a:gd name="T12" fmla="*/ 267 w 378"/>
                <a:gd name="T13" fmla="*/ 22 h 366"/>
                <a:gd name="T14" fmla="*/ 267 w 378"/>
                <a:gd name="T15" fmla="*/ 22 h 366"/>
                <a:gd name="T16" fmla="*/ 183 w 378"/>
                <a:gd name="T17" fmla="*/ 160 h 366"/>
                <a:gd name="T18" fmla="*/ 183 w 378"/>
                <a:gd name="T19" fmla="*/ 160 h 366"/>
                <a:gd name="T20" fmla="*/ 76 w 378"/>
                <a:gd name="T21" fmla="*/ 34 h 366"/>
                <a:gd name="T22" fmla="*/ 76 w 378"/>
                <a:gd name="T23" fmla="*/ 34 h 366"/>
                <a:gd name="T24" fmla="*/ 26 w 378"/>
                <a:gd name="T25" fmla="*/ 70 h 366"/>
                <a:gd name="T26" fmla="*/ 26 w 378"/>
                <a:gd name="T27" fmla="*/ 70 h 366"/>
                <a:gd name="T28" fmla="*/ 139 w 378"/>
                <a:gd name="T29" fmla="*/ 209 h 366"/>
                <a:gd name="T30" fmla="*/ 139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50 h 366"/>
                <a:gd name="T42" fmla="*/ 193 w 378"/>
                <a:gd name="T43" fmla="*/ 250 h 366"/>
                <a:gd name="T44" fmla="*/ 334 w 378"/>
                <a:gd name="T45" fmla="*/ 313 h 366"/>
                <a:gd name="T46" fmla="*/ 334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50"/>
                    <a:pt x="271" y="227"/>
                    <a:pt x="231" y="201"/>
                  </a:cubicBezTo>
                  <a:lnTo>
                    <a:pt x="231" y="201"/>
                  </a:lnTo>
                  <a:cubicBezTo>
                    <a:pt x="267" y="150"/>
                    <a:pt x="294" y="95"/>
                    <a:pt x="307" y="42"/>
                  </a:cubicBezTo>
                  <a:lnTo>
                    <a:pt x="307" y="42"/>
                  </a:lnTo>
                  <a:cubicBezTo>
                    <a:pt x="314" y="20"/>
                    <a:pt x="280" y="0"/>
                    <a:pt x="267" y="22"/>
                  </a:cubicBezTo>
                  <a:lnTo>
                    <a:pt x="267" y="22"/>
                  </a:lnTo>
                  <a:cubicBezTo>
                    <a:pt x="240" y="71"/>
                    <a:pt x="217" y="117"/>
                    <a:pt x="183" y="160"/>
                  </a:cubicBezTo>
                  <a:lnTo>
                    <a:pt x="183" y="160"/>
                  </a:lnTo>
                  <a:cubicBezTo>
                    <a:pt x="143" y="122"/>
                    <a:pt x="113" y="76"/>
                    <a:pt x="76" y="34"/>
                  </a:cubicBezTo>
                  <a:lnTo>
                    <a:pt x="76" y="34"/>
                  </a:lnTo>
                  <a:cubicBezTo>
                    <a:pt x="53" y="7"/>
                    <a:pt x="12" y="38"/>
                    <a:pt x="26" y="70"/>
                  </a:cubicBezTo>
                  <a:lnTo>
                    <a:pt x="26" y="70"/>
                  </a:lnTo>
                  <a:cubicBezTo>
                    <a:pt x="50" y="120"/>
                    <a:pt x="91" y="168"/>
                    <a:pt x="139" y="209"/>
                  </a:cubicBezTo>
                  <a:lnTo>
                    <a:pt x="139" y="209"/>
                  </a:lnTo>
                  <a:cubicBezTo>
                    <a:pt x="104" y="242"/>
                    <a:pt x="64" y="269"/>
                    <a:pt x="28" y="301"/>
                  </a:cubicBezTo>
                  <a:lnTo>
                    <a:pt x="28" y="301"/>
                  </a:lnTo>
                  <a:cubicBezTo>
                    <a:pt x="0" y="325"/>
                    <a:pt x="33" y="365"/>
                    <a:pt x="63" y="351"/>
                  </a:cubicBezTo>
                  <a:lnTo>
                    <a:pt x="63" y="351"/>
                  </a:lnTo>
                  <a:cubicBezTo>
                    <a:pt x="110" y="330"/>
                    <a:pt x="155" y="293"/>
                    <a:pt x="193" y="250"/>
                  </a:cubicBezTo>
                  <a:lnTo>
                    <a:pt x="193" y="250"/>
                  </a:lnTo>
                  <a:cubicBezTo>
                    <a:pt x="239" y="279"/>
                    <a:pt x="289" y="302"/>
                    <a:pt x="334" y="313"/>
                  </a:cubicBezTo>
                  <a:lnTo>
                    <a:pt x="334" y="313"/>
                  </a:lnTo>
                  <a:cubicBezTo>
                    <a:pt x="359" y="318"/>
                    <a:pt x="377" y="285"/>
                    <a:pt x="353" y="272"/>
                  </a:cubicBezTo>
                </a:path>
              </a:pathLst>
            </a:custGeom>
            <a:solidFill>
              <a:schemeClr val="accent3">
                <a:lumMod val="50000"/>
              </a:schemeClr>
            </a:solidFill>
            <a:ln>
              <a:noFill/>
            </a:ln>
            <a:effectLst/>
          </p:spPr>
          <p:txBody>
            <a:bodyPr wrap="none" anchor="ctr"/>
            <a:lstStyle/>
            <a:p>
              <a:pPr>
                <a:defRPr/>
              </a:pPr>
              <a:endParaRPr lang="es-ES_tradnl"/>
            </a:p>
          </p:txBody>
        </p:sp>
        <p:sp>
          <p:nvSpPr>
            <p:cNvPr id="88" name="Freeform 54">
              <a:extLst>
                <a:ext uri="{FF2B5EF4-FFF2-40B4-BE49-F238E27FC236}">
                  <a16:creationId xmlns:a16="http://schemas.microsoft.com/office/drawing/2014/main" id="{ADD3E5D6-24BF-D64B-BF17-944337E18B19}"/>
                </a:ext>
              </a:extLst>
            </p:cNvPr>
            <p:cNvSpPr>
              <a:spLocks noChangeArrowheads="1"/>
            </p:cNvSpPr>
            <p:nvPr/>
          </p:nvSpPr>
          <p:spPr bwMode="auto">
            <a:xfrm>
              <a:off x="4207686" y="6668667"/>
              <a:ext cx="179365" cy="174602"/>
            </a:xfrm>
            <a:custGeom>
              <a:avLst/>
              <a:gdLst>
                <a:gd name="T0" fmla="*/ 353 w 378"/>
                <a:gd name="T1" fmla="*/ 272 h 366"/>
                <a:gd name="T2" fmla="*/ 353 w 378"/>
                <a:gd name="T3" fmla="*/ 272 h 366"/>
                <a:gd name="T4" fmla="*/ 232 w 378"/>
                <a:gd name="T5" fmla="*/ 201 h 366"/>
                <a:gd name="T6" fmla="*/ 232 w 378"/>
                <a:gd name="T7" fmla="*/ 201 h 366"/>
                <a:gd name="T8" fmla="*/ 307 w 378"/>
                <a:gd name="T9" fmla="*/ 42 h 366"/>
                <a:gd name="T10" fmla="*/ 307 w 378"/>
                <a:gd name="T11" fmla="*/ 42 h 366"/>
                <a:gd name="T12" fmla="*/ 265 w 378"/>
                <a:gd name="T13" fmla="*/ 22 h 366"/>
                <a:gd name="T14" fmla="*/ 265 w 378"/>
                <a:gd name="T15" fmla="*/ 22 h 366"/>
                <a:gd name="T16" fmla="*/ 184 w 378"/>
                <a:gd name="T17" fmla="*/ 160 h 366"/>
                <a:gd name="T18" fmla="*/ 184 w 378"/>
                <a:gd name="T19" fmla="*/ 160 h 366"/>
                <a:gd name="T20" fmla="*/ 76 w 378"/>
                <a:gd name="T21" fmla="*/ 34 h 366"/>
                <a:gd name="T22" fmla="*/ 76 w 378"/>
                <a:gd name="T23" fmla="*/ 34 h 366"/>
                <a:gd name="T24" fmla="*/ 26 w 378"/>
                <a:gd name="T25" fmla="*/ 70 h 366"/>
                <a:gd name="T26" fmla="*/ 26 w 378"/>
                <a:gd name="T27" fmla="*/ 70 h 366"/>
                <a:gd name="T28" fmla="*/ 139 w 378"/>
                <a:gd name="T29" fmla="*/ 209 h 366"/>
                <a:gd name="T30" fmla="*/ 139 w 378"/>
                <a:gd name="T31" fmla="*/ 209 h 366"/>
                <a:gd name="T32" fmla="*/ 27 w 378"/>
                <a:gd name="T33" fmla="*/ 301 h 366"/>
                <a:gd name="T34" fmla="*/ 27 w 378"/>
                <a:gd name="T35" fmla="*/ 301 h 366"/>
                <a:gd name="T36" fmla="*/ 63 w 378"/>
                <a:gd name="T37" fmla="*/ 351 h 366"/>
                <a:gd name="T38" fmla="*/ 63 w 378"/>
                <a:gd name="T39" fmla="*/ 351 h 366"/>
                <a:gd name="T40" fmla="*/ 193 w 378"/>
                <a:gd name="T41" fmla="*/ 250 h 366"/>
                <a:gd name="T42" fmla="*/ 193 w 378"/>
                <a:gd name="T43" fmla="*/ 250 h 366"/>
                <a:gd name="T44" fmla="*/ 334 w 378"/>
                <a:gd name="T45" fmla="*/ 313 h 366"/>
                <a:gd name="T46" fmla="*/ 334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50"/>
                    <a:pt x="270" y="227"/>
                    <a:pt x="232" y="201"/>
                  </a:cubicBezTo>
                  <a:lnTo>
                    <a:pt x="232" y="201"/>
                  </a:lnTo>
                  <a:cubicBezTo>
                    <a:pt x="268" y="150"/>
                    <a:pt x="294" y="95"/>
                    <a:pt x="307" y="42"/>
                  </a:cubicBezTo>
                  <a:lnTo>
                    <a:pt x="307" y="42"/>
                  </a:lnTo>
                  <a:cubicBezTo>
                    <a:pt x="314" y="20"/>
                    <a:pt x="280" y="0"/>
                    <a:pt x="265" y="22"/>
                  </a:cubicBezTo>
                  <a:lnTo>
                    <a:pt x="265" y="22"/>
                  </a:lnTo>
                  <a:cubicBezTo>
                    <a:pt x="240" y="71"/>
                    <a:pt x="215" y="117"/>
                    <a:pt x="184" y="160"/>
                  </a:cubicBezTo>
                  <a:lnTo>
                    <a:pt x="184" y="160"/>
                  </a:lnTo>
                  <a:cubicBezTo>
                    <a:pt x="143" y="122"/>
                    <a:pt x="113" y="76"/>
                    <a:pt x="76" y="34"/>
                  </a:cubicBezTo>
                  <a:lnTo>
                    <a:pt x="76" y="34"/>
                  </a:lnTo>
                  <a:cubicBezTo>
                    <a:pt x="52" y="7"/>
                    <a:pt x="12" y="38"/>
                    <a:pt x="26" y="70"/>
                  </a:cubicBezTo>
                  <a:lnTo>
                    <a:pt x="26" y="70"/>
                  </a:lnTo>
                  <a:cubicBezTo>
                    <a:pt x="50" y="120"/>
                    <a:pt x="90" y="168"/>
                    <a:pt x="139" y="209"/>
                  </a:cubicBezTo>
                  <a:lnTo>
                    <a:pt x="139" y="209"/>
                  </a:lnTo>
                  <a:cubicBezTo>
                    <a:pt x="104" y="242"/>
                    <a:pt x="64" y="269"/>
                    <a:pt x="27" y="301"/>
                  </a:cubicBezTo>
                  <a:lnTo>
                    <a:pt x="27" y="301"/>
                  </a:lnTo>
                  <a:cubicBezTo>
                    <a:pt x="0" y="325"/>
                    <a:pt x="33" y="365"/>
                    <a:pt x="63" y="351"/>
                  </a:cubicBezTo>
                  <a:lnTo>
                    <a:pt x="63" y="351"/>
                  </a:lnTo>
                  <a:cubicBezTo>
                    <a:pt x="109" y="330"/>
                    <a:pt x="155" y="293"/>
                    <a:pt x="193" y="250"/>
                  </a:cubicBezTo>
                  <a:lnTo>
                    <a:pt x="193" y="250"/>
                  </a:lnTo>
                  <a:cubicBezTo>
                    <a:pt x="239" y="279"/>
                    <a:pt x="289" y="302"/>
                    <a:pt x="334" y="313"/>
                  </a:cubicBezTo>
                  <a:lnTo>
                    <a:pt x="334" y="313"/>
                  </a:lnTo>
                  <a:cubicBezTo>
                    <a:pt x="357" y="318"/>
                    <a:pt x="377"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89" name="Freeform 55">
              <a:extLst>
                <a:ext uri="{FF2B5EF4-FFF2-40B4-BE49-F238E27FC236}">
                  <a16:creationId xmlns:a16="http://schemas.microsoft.com/office/drawing/2014/main" id="{7DAA8951-F16A-D740-AD9A-339B877AB9F3}"/>
                </a:ext>
              </a:extLst>
            </p:cNvPr>
            <p:cNvSpPr>
              <a:spLocks noChangeArrowheads="1"/>
            </p:cNvSpPr>
            <p:nvPr/>
          </p:nvSpPr>
          <p:spPr bwMode="auto">
            <a:xfrm>
              <a:off x="3828323" y="6668667"/>
              <a:ext cx="180952" cy="174602"/>
            </a:xfrm>
            <a:custGeom>
              <a:avLst/>
              <a:gdLst>
                <a:gd name="T0" fmla="*/ 354 w 378"/>
                <a:gd name="T1" fmla="*/ 272 h 366"/>
                <a:gd name="T2" fmla="*/ 354 w 378"/>
                <a:gd name="T3" fmla="*/ 272 h 366"/>
                <a:gd name="T4" fmla="*/ 231 w 378"/>
                <a:gd name="T5" fmla="*/ 201 h 366"/>
                <a:gd name="T6" fmla="*/ 231 w 378"/>
                <a:gd name="T7" fmla="*/ 201 h 366"/>
                <a:gd name="T8" fmla="*/ 308 w 378"/>
                <a:gd name="T9" fmla="*/ 42 h 366"/>
                <a:gd name="T10" fmla="*/ 308 w 378"/>
                <a:gd name="T11" fmla="*/ 42 h 366"/>
                <a:gd name="T12" fmla="*/ 267 w 378"/>
                <a:gd name="T13" fmla="*/ 22 h 366"/>
                <a:gd name="T14" fmla="*/ 267 w 378"/>
                <a:gd name="T15" fmla="*/ 22 h 366"/>
                <a:gd name="T16" fmla="*/ 183 w 378"/>
                <a:gd name="T17" fmla="*/ 160 h 366"/>
                <a:gd name="T18" fmla="*/ 183 w 378"/>
                <a:gd name="T19" fmla="*/ 160 h 366"/>
                <a:gd name="T20" fmla="*/ 76 w 378"/>
                <a:gd name="T21" fmla="*/ 34 h 366"/>
                <a:gd name="T22" fmla="*/ 76 w 378"/>
                <a:gd name="T23" fmla="*/ 34 h 366"/>
                <a:gd name="T24" fmla="*/ 26 w 378"/>
                <a:gd name="T25" fmla="*/ 70 h 366"/>
                <a:gd name="T26" fmla="*/ 26 w 378"/>
                <a:gd name="T27" fmla="*/ 70 h 366"/>
                <a:gd name="T28" fmla="*/ 139 w 378"/>
                <a:gd name="T29" fmla="*/ 209 h 366"/>
                <a:gd name="T30" fmla="*/ 139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50 h 366"/>
                <a:gd name="T42" fmla="*/ 193 w 378"/>
                <a:gd name="T43" fmla="*/ 250 h 366"/>
                <a:gd name="T44" fmla="*/ 335 w 378"/>
                <a:gd name="T45" fmla="*/ 313 h 366"/>
                <a:gd name="T46" fmla="*/ 335 w 378"/>
                <a:gd name="T47" fmla="*/ 313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50"/>
                    <a:pt x="271" y="227"/>
                    <a:pt x="231" y="201"/>
                  </a:cubicBezTo>
                  <a:lnTo>
                    <a:pt x="231" y="201"/>
                  </a:lnTo>
                  <a:cubicBezTo>
                    <a:pt x="268" y="150"/>
                    <a:pt x="294" y="95"/>
                    <a:pt x="308" y="42"/>
                  </a:cubicBezTo>
                  <a:lnTo>
                    <a:pt x="308" y="42"/>
                  </a:lnTo>
                  <a:cubicBezTo>
                    <a:pt x="313" y="20"/>
                    <a:pt x="280" y="0"/>
                    <a:pt x="267" y="22"/>
                  </a:cubicBezTo>
                  <a:lnTo>
                    <a:pt x="267" y="22"/>
                  </a:lnTo>
                  <a:cubicBezTo>
                    <a:pt x="239" y="71"/>
                    <a:pt x="216" y="117"/>
                    <a:pt x="183" y="160"/>
                  </a:cubicBezTo>
                  <a:lnTo>
                    <a:pt x="183" y="160"/>
                  </a:lnTo>
                  <a:cubicBezTo>
                    <a:pt x="142" y="122"/>
                    <a:pt x="113" y="76"/>
                    <a:pt x="76" y="34"/>
                  </a:cubicBezTo>
                  <a:lnTo>
                    <a:pt x="76" y="34"/>
                  </a:lnTo>
                  <a:cubicBezTo>
                    <a:pt x="53" y="7"/>
                    <a:pt x="12" y="38"/>
                    <a:pt x="26" y="70"/>
                  </a:cubicBezTo>
                  <a:lnTo>
                    <a:pt x="26" y="70"/>
                  </a:lnTo>
                  <a:cubicBezTo>
                    <a:pt x="49" y="120"/>
                    <a:pt x="89" y="168"/>
                    <a:pt x="139" y="209"/>
                  </a:cubicBezTo>
                  <a:lnTo>
                    <a:pt x="139" y="209"/>
                  </a:lnTo>
                  <a:cubicBezTo>
                    <a:pt x="104" y="242"/>
                    <a:pt x="65" y="269"/>
                    <a:pt x="28" y="301"/>
                  </a:cubicBezTo>
                  <a:lnTo>
                    <a:pt x="28" y="301"/>
                  </a:lnTo>
                  <a:cubicBezTo>
                    <a:pt x="0" y="325"/>
                    <a:pt x="32" y="365"/>
                    <a:pt x="63" y="351"/>
                  </a:cubicBezTo>
                  <a:lnTo>
                    <a:pt x="63" y="351"/>
                  </a:lnTo>
                  <a:cubicBezTo>
                    <a:pt x="111" y="330"/>
                    <a:pt x="155" y="293"/>
                    <a:pt x="193" y="250"/>
                  </a:cubicBezTo>
                  <a:lnTo>
                    <a:pt x="193" y="250"/>
                  </a:lnTo>
                  <a:cubicBezTo>
                    <a:pt x="239" y="279"/>
                    <a:pt x="288" y="302"/>
                    <a:pt x="335" y="313"/>
                  </a:cubicBezTo>
                  <a:lnTo>
                    <a:pt x="335" y="313"/>
                  </a:lnTo>
                  <a:cubicBezTo>
                    <a:pt x="358" y="318"/>
                    <a:pt x="377"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90" name="Freeform 56">
              <a:extLst>
                <a:ext uri="{FF2B5EF4-FFF2-40B4-BE49-F238E27FC236}">
                  <a16:creationId xmlns:a16="http://schemas.microsoft.com/office/drawing/2014/main" id="{F4F0E5AB-F738-8244-8F2A-CF6B3D487B59}"/>
                </a:ext>
              </a:extLst>
            </p:cNvPr>
            <p:cNvSpPr>
              <a:spLocks noChangeArrowheads="1"/>
            </p:cNvSpPr>
            <p:nvPr/>
          </p:nvSpPr>
          <p:spPr bwMode="auto">
            <a:xfrm>
              <a:off x="4396574" y="6668667"/>
              <a:ext cx="180952" cy="174602"/>
            </a:xfrm>
            <a:custGeom>
              <a:avLst/>
              <a:gdLst>
                <a:gd name="T0" fmla="*/ 354 w 379"/>
                <a:gd name="T1" fmla="*/ 272 h 366"/>
                <a:gd name="T2" fmla="*/ 354 w 379"/>
                <a:gd name="T3" fmla="*/ 272 h 366"/>
                <a:gd name="T4" fmla="*/ 232 w 379"/>
                <a:gd name="T5" fmla="*/ 201 h 366"/>
                <a:gd name="T6" fmla="*/ 232 w 379"/>
                <a:gd name="T7" fmla="*/ 201 h 366"/>
                <a:gd name="T8" fmla="*/ 307 w 379"/>
                <a:gd name="T9" fmla="*/ 42 h 366"/>
                <a:gd name="T10" fmla="*/ 307 w 379"/>
                <a:gd name="T11" fmla="*/ 42 h 366"/>
                <a:gd name="T12" fmla="*/ 266 w 379"/>
                <a:gd name="T13" fmla="*/ 22 h 366"/>
                <a:gd name="T14" fmla="*/ 266 w 379"/>
                <a:gd name="T15" fmla="*/ 22 h 366"/>
                <a:gd name="T16" fmla="*/ 184 w 379"/>
                <a:gd name="T17" fmla="*/ 160 h 366"/>
                <a:gd name="T18" fmla="*/ 184 w 379"/>
                <a:gd name="T19" fmla="*/ 160 h 366"/>
                <a:gd name="T20" fmla="*/ 76 w 379"/>
                <a:gd name="T21" fmla="*/ 34 h 366"/>
                <a:gd name="T22" fmla="*/ 76 w 379"/>
                <a:gd name="T23" fmla="*/ 34 h 366"/>
                <a:gd name="T24" fmla="*/ 26 w 379"/>
                <a:gd name="T25" fmla="*/ 70 h 366"/>
                <a:gd name="T26" fmla="*/ 26 w 379"/>
                <a:gd name="T27" fmla="*/ 70 h 366"/>
                <a:gd name="T28" fmla="*/ 139 w 379"/>
                <a:gd name="T29" fmla="*/ 209 h 366"/>
                <a:gd name="T30" fmla="*/ 139 w 379"/>
                <a:gd name="T31" fmla="*/ 209 h 366"/>
                <a:gd name="T32" fmla="*/ 27 w 379"/>
                <a:gd name="T33" fmla="*/ 301 h 366"/>
                <a:gd name="T34" fmla="*/ 27 w 379"/>
                <a:gd name="T35" fmla="*/ 301 h 366"/>
                <a:gd name="T36" fmla="*/ 63 w 379"/>
                <a:gd name="T37" fmla="*/ 351 h 366"/>
                <a:gd name="T38" fmla="*/ 63 w 379"/>
                <a:gd name="T39" fmla="*/ 351 h 366"/>
                <a:gd name="T40" fmla="*/ 193 w 379"/>
                <a:gd name="T41" fmla="*/ 250 h 366"/>
                <a:gd name="T42" fmla="*/ 193 w 379"/>
                <a:gd name="T43" fmla="*/ 250 h 366"/>
                <a:gd name="T44" fmla="*/ 335 w 379"/>
                <a:gd name="T45" fmla="*/ 313 h 366"/>
                <a:gd name="T46" fmla="*/ 335 w 379"/>
                <a:gd name="T47" fmla="*/ 313 h 366"/>
                <a:gd name="T48" fmla="*/ 354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2"/>
                  </a:moveTo>
                  <a:lnTo>
                    <a:pt x="354" y="272"/>
                  </a:lnTo>
                  <a:cubicBezTo>
                    <a:pt x="311" y="250"/>
                    <a:pt x="270" y="227"/>
                    <a:pt x="232" y="201"/>
                  </a:cubicBezTo>
                  <a:lnTo>
                    <a:pt x="232" y="201"/>
                  </a:lnTo>
                  <a:cubicBezTo>
                    <a:pt x="268" y="150"/>
                    <a:pt x="294" y="95"/>
                    <a:pt x="307" y="42"/>
                  </a:cubicBezTo>
                  <a:lnTo>
                    <a:pt x="307" y="42"/>
                  </a:lnTo>
                  <a:cubicBezTo>
                    <a:pt x="312" y="20"/>
                    <a:pt x="280" y="0"/>
                    <a:pt x="266" y="22"/>
                  </a:cubicBezTo>
                  <a:lnTo>
                    <a:pt x="266" y="22"/>
                  </a:lnTo>
                  <a:cubicBezTo>
                    <a:pt x="239" y="71"/>
                    <a:pt x="215" y="117"/>
                    <a:pt x="184" y="160"/>
                  </a:cubicBezTo>
                  <a:lnTo>
                    <a:pt x="184" y="160"/>
                  </a:lnTo>
                  <a:cubicBezTo>
                    <a:pt x="143" y="122"/>
                    <a:pt x="113" y="76"/>
                    <a:pt x="76" y="34"/>
                  </a:cubicBezTo>
                  <a:lnTo>
                    <a:pt x="76" y="34"/>
                  </a:lnTo>
                  <a:cubicBezTo>
                    <a:pt x="52" y="7"/>
                    <a:pt x="11" y="38"/>
                    <a:pt x="26" y="70"/>
                  </a:cubicBezTo>
                  <a:lnTo>
                    <a:pt x="26" y="70"/>
                  </a:lnTo>
                  <a:cubicBezTo>
                    <a:pt x="50" y="120"/>
                    <a:pt x="90" y="168"/>
                    <a:pt x="139" y="209"/>
                  </a:cubicBezTo>
                  <a:lnTo>
                    <a:pt x="139" y="209"/>
                  </a:lnTo>
                  <a:cubicBezTo>
                    <a:pt x="103" y="242"/>
                    <a:pt x="64" y="269"/>
                    <a:pt x="27" y="301"/>
                  </a:cubicBezTo>
                  <a:lnTo>
                    <a:pt x="27" y="301"/>
                  </a:lnTo>
                  <a:cubicBezTo>
                    <a:pt x="0" y="325"/>
                    <a:pt x="32" y="365"/>
                    <a:pt x="63" y="351"/>
                  </a:cubicBezTo>
                  <a:lnTo>
                    <a:pt x="63" y="351"/>
                  </a:lnTo>
                  <a:cubicBezTo>
                    <a:pt x="110" y="330"/>
                    <a:pt x="155" y="293"/>
                    <a:pt x="193" y="250"/>
                  </a:cubicBezTo>
                  <a:lnTo>
                    <a:pt x="193" y="250"/>
                  </a:lnTo>
                  <a:cubicBezTo>
                    <a:pt x="239" y="279"/>
                    <a:pt x="289" y="302"/>
                    <a:pt x="335" y="313"/>
                  </a:cubicBezTo>
                  <a:lnTo>
                    <a:pt x="335" y="313"/>
                  </a:lnTo>
                  <a:cubicBezTo>
                    <a:pt x="358" y="318"/>
                    <a:pt x="378"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91" name="Freeform 57">
              <a:extLst>
                <a:ext uri="{FF2B5EF4-FFF2-40B4-BE49-F238E27FC236}">
                  <a16:creationId xmlns:a16="http://schemas.microsoft.com/office/drawing/2014/main" id="{2651F7AA-9F0E-3D4B-B6E8-9ACE2BB28D61}"/>
                </a:ext>
              </a:extLst>
            </p:cNvPr>
            <p:cNvSpPr>
              <a:spLocks noChangeArrowheads="1"/>
            </p:cNvSpPr>
            <p:nvPr/>
          </p:nvSpPr>
          <p:spPr bwMode="auto">
            <a:xfrm>
              <a:off x="4760064" y="6667079"/>
              <a:ext cx="180952" cy="174602"/>
            </a:xfrm>
            <a:custGeom>
              <a:avLst/>
              <a:gdLst>
                <a:gd name="T0" fmla="*/ 353 w 378"/>
                <a:gd name="T1" fmla="*/ 273 h 367"/>
                <a:gd name="T2" fmla="*/ 353 w 378"/>
                <a:gd name="T3" fmla="*/ 273 h 367"/>
                <a:gd name="T4" fmla="*/ 231 w 378"/>
                <a:gd name="T5" fmla="*/ 201 h 367"/>
                <a:gd name="T6" fmla="*/ 231 w 378"/>
                <a:gd name="T7" fmla="*/ 201 h 367"/>
                <a:gd name="T8" fmla="*/ 307 w 378"/>
                <a:gd name="T9" fmla="*/ 43 h 367"/>
                <a:gd name="T10" fmla="*/ 307 w 378"/>
                <a:gd name="T11" fmla="*/ 43 h 367"/>
                <a:gd name="T12" fmla="*/ 267 w 378"/>
                <a:gd name="T13" fmla="*/ 25 h 367"/>
                <a:gd name="T14" fmla="*/ 267 w 378"/>
                <a:gd name="T15" fmla="*/ 25 h 367"/>
                <a:gd name="T16" fmla="*/ 182 w 378"/>
                <a:gd name="T17" fmla="*/ 161 h 367"/>
                <a:gd name="T18" fmla="*/ 182 w 378"/>
                <a:gd name="T19" fmla="*/ 161 h 367"/>
                <a:gd name="T20" fmla="*/ 76 w 378"/>
                <a:gd name="T21" fmla="*/ 34 h 367"/>
                <a:gd name="T22" fmla="*/ 76 w 378"/>
                <a:gd name="T23" fmla="*/ 34 h 367"/>
                <a:gd name="T24" fmla="*/ 25 w 378"/>
                <a:gd name="T25" fmla="*/ 69 h 367"/>
                <a:gd name="T26" fmla="*/ 25 w 378"/>
                <a:gd name="T27" fmla="*/ 69 h 367"/>
                <a:gd name="T28" fmla="*/ 139 w 378"/>
                <a:gd name="T29" fmla="*/ 210 h 367"/>
                <a:gd name="T30" fmla="*/ 139 w 378"/>
                <a:gd name="T31" fmla="*/ 210 h 367"/>
                <a:gd name="T32" fmla="*/ 27 w 378"/>
                <a:gd name="T33" fmla="*/ 302 h 367"/>
                <a:gd name="T34" fmla="*/ 27 w 378"/>
                <a:gd name="T35" fmla="*/ 302 h 367"/>
                <a:gd name="T36" fmla="*/ 63 w 378"/>
                <a:gd name="T37" fmla="*/ 352 h 367"/>
                <a:gd name="T38" fmla="*/ 63 w 378"/>
                <a:gd name="T39" fmla="*/ 352 h 367"/>
                <a:gd name="T40" fmla="*/ 193 w 378"/>
                <a:gd name="T41" fmla="*/ 249 h 367"/>
                <a:gd name="T42" fmla="*/ 193 w 378"/>
                <a:gd name="T43" fmla="*/ 249 h 367"/>
                <a:gd name="T44" fmla="*/ 334 w 378"/>
                <a:gd name="T45" fmla="*/ 314 h 367"/>
                <a:gd name="T46" fmla="*/ 334 w 378"/>
                <a:gd name="T47" fmla="*/ 314 h 367"/>
                <a:gd name="T48" fmla="*/ 353 w 378"/>
                <a:gd name="T49" fmla="*/ 273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3"/>
                  </a:moveTo>
                  <a:lnTo>
                    <a:pt x="353" y="273"/>
                  </a:lnTo>
                  <a:cubicBezTo>
                    <a:pt x="311" y="249"/>
                    <a:pt x="270" y="228"/>
                    <a:pt x="231" y="201"/>
                  </a:cubicBezTo>
                  <a:lnTo>
                    <a:pt x="231" y="201"/>
                  </a:lnTo>
                  <a:cubicBezTo>
                    <a:pt x="267" y="151"/>
                    <a:pt x="294" y="96"/>
                    <a:pt x="307" y="43"/>
                  </a:cubicBezTo>
                  <a:lnTo>
                    <a:pt x="307" y="43"/>
                  </a:lnTo>
                  <a:cubicBezTo>
                    <a:pt x="312" y="19"/>
                    <a:pt x="280" y="0"/>
                    <a:pt x="267" y="25"/>
                  </a:cubicBezTo>
                  <a:lnTo>
                    <a:pt x="267" y="25"/>
                  </a:lnTo>
                  <a:cubicBezTo>
                    <a:pt x="239" y="72"/>
                    <a:pt x="215" y="118"/>
                    <a:pt x="182" y="161"/>
                  </a:cubicBezTo>
                  <a:lnTo>
                    <a:pt x="182" y="161"/>
                  </a:lnTo>
                  <a:cubicBezTo>
                    <a:pt x="142" y="122"/>
                    <a:pt x="113" y="77"/>
                    <a:pt x="76" y="34"/>
                  </a:cubicBezTo>
                  <a:lnTo>
                    <a:pt x="76" y="34"/>
                  </a:lnTo>
                  <a:cubicBezTo>
                    <a:pt x="51" y="6"/>
                    <a:pt x="12" y="39"/>
                    <a:pt x="25" y="69"/>
                  </a:cubicBezTo>
                  <a:lnTo>
                    <a:pt x="25" y="69"/>
                  </a:lnTo>
                  <a:cubicBezTo>
                    <a:pt x="48" y="119"/>
                    <a:pt x="89" y="169"/>
                    <a:pt x="139" y="210"/>
                  </a:cubicBezTo>
                  <a:lnTo>
                    <a:pt x="139" y="210"/>
                  </a:lnTo>
                  <a:cubicBezTo>
                    <a:pt x="104" y="243"/>
                    <a:pt x="64" y="269"/>
                    <a:pt x="27" y="302"/>
                  </a:cubicBezTo>
                  <a:lnTo>
                    <a:pt x="27" y="302"/>
                  </a:lnTo>
                  <a:cubicBezTo>
                    <a:pt x="0" y="326"/>
                    <a:pt x="31" y="366"/>
                    <a:pt x="63" y="352"/>
                  </a:cubicBezTo>
                  <a:lnTo>
                    <a:pt x="63" y="352"/>
                  </a:lnTo>
                  <a:cubicBezTo>
                    <a:pt x="110" y="331"/>
                    <a:pt x="155" y="294"/>
                    <a:pt x="193" y="249"/>
                  </a:cubicBezTo>
                  <a:lnTo>
                    <a:pt x="193" y="249"/>
                  </a:lnTo>
                  <a:cubicBezTo>
                    <a:pt x="239" y="280"/>
                    <a:pt x="288" y="302"/>
                    <a:pt x="334" y="314"/>
                  </a:cubicBezTo>
                  <a:lnTo>
                    <a:pt x="334" y="314"/>
                  </a:lnTo>
                  <a:cubicBezTo>
                    <a:pt x="357" y="320"/>
                    <a:pt x="377" y="286"/>
                    <a:pt x="353" y="273"/>
                  </a:cubicBezTo>
                </a:path>
              </a:pathLst>
            </a:custGeom>
            <a:solidFill>
              <a:schemeClr val="accent3">
                <a:lumMod val="75000"/>
              </a:schemeClr>
            </a:solidFill>
            <a:ln>
              <a:noFill/>
            </a:ln>
            <a:effectLst/>
          </p:spPr>
          <p:txBody>
            <a:bodyPr wrap="none" anchor="ctr"/>
            <a:lstStyle/>
            <a:p>
              <a:pPr>
                <a:defRPr/>
              </a:pPr>
              <a:endParaRPr lang="es-ES_tradnl"/>
            </a:p>
          </p:txBody>
        </p:sp>
        <p:sp>
          <p:nvSpPr>
            <p:cNvPr id="92" name="Freeform 58">
              <a:extLst>
                <a:ext uri="{FF2B5EF4-FFF2-40B4-BE49-F238E27FC236}">
                  <a16:creationId xmlns:a16="http://schemas.microsoft.com/office/drawing/2014/main" id="{B13823C8-D453-4A45-A654-8F63043185D8}"/>
                </a:ext>
              </a:extLst>
            </p:cNvPr>
            <p:cNvSpPr>
              <a:spLocks noChangeArrowheads="1"/>
            </p:cNvSpPr>
            <p:nvPr/>
          </p:nvSpPr>
          <p:spPr bwMode="auto">
            <a:xfrm>
              <a:off x="4948952" y="6667079"/>
              <a:ext cx="180952" cy="174602"/>
            </a:xfrm>
            <a:custGeom>
              <a:avLst/>
              <a:gdLst>
                <a:gd name="T0" fmla="*/ 353 w 378"/>
                <a:gd name="T1" fmla="*/ 273 h 367"/>
                <a:gd name="T2" fmla="*/ 353 w 378"/>
                <a:gd name="T3" fmla="*/ 273 h 367"/>
                <a:gd name="T4" fmla="*/ 231 w 378"/>
                <a:gd name="T5" fmla="*/ 201 h 367"/>
                <a:gd name="T6" fmla="*/ 231 w 378"/>
                <a:gd name="T7" fmla="*/ 201 h 367"/>
                <a:gd name="T8" fmla="*/ 307 w 378"/>
                <a:gd name="T9" fmla="*/ 43 h 367"/>
                <a:gd name="T10" fmla="*/ 307 w 378"/>
                <a:gd name="T11" fmla="*/ 43 h 367"/>
                <a:gd name="T12" fmla="*/ 265 w 378"/>
                <a:gd name="T13" fmla="*/ 25 h 367"/>
                <a:gd name="T14" fmla="*/ 265 w 378"/>
                <a:gd name="T15" fmla="*/ 25 h 367"/>
                <a:gd name="T16" fmla="*/ 182 w 378"/>
                <a:gd name="T17" fmla="*/ 161 h 367"/>
                <a:gd name="T18" fmla="*/ 182 w 378"/>
                <a:gd name="T19" fmla="*/ 161 h 367"/>
                <a:gd name="T20" fmla="*/ 76 w 378"/>
                <a:gd name="T21" fmla="*/ 34 h 367"/>
                <a:gd name="T22" fmla="*/ 76 w 378"/>
                <a:gd name="T23" fmla="*/ 34 h 367"/>
                <a:gd name="T24" fmla="*/ 26 w 378"/>
                <a:gd name="T25" fmla="*/ 69 h 367"/>
                <a:gd name="T26" fmla="*/ 26 w 378"/>
                <a:gd name="T27" fmla="*/ 69 h 367"/>
                <a:gd name="T28" fmla="*/ 139 w 378"/>
                <a:gd name="T29" fmla="*/ 210 h 367"/>
                <a:gd name="T30" fmla="*/ 139 w 378"/>
                <a:gd name="T31" fmla="*/ 210 h 367"/>
                <a:gd name="T32" fmla="*/ 27 w 378"/>
                <a:gd name="T33" fmla="*/ 302 h 367"/>
                <a:gd name="T34" fmla="*/ 27 w 378"/>
                <a:gd name="T35" fmla="*/ 302 h 367"/>
                <a:gd name="T36" fmla="*/ 63 w 378"/>
                <a:gd name="T37" fmla="*/ 352 h 367"/>
                <a:gd name="T38" fmla="*/ 63 w 378"/>
                <a:gd name="T39" fmla="*/ 352 h 367"/>
                <a:gd name="T40" fmla="*/ 193 w 378"/>
                <a:gd name="T41" fmla="*/ 249 h 367"/>
                <a:gd name="T42" fmla="*/ 193 w 378"/>
                <a:gd name="T43" fmla="*/ 249 h 367"/>
                <a:gd name="T44" fmla="*/ 333 w 378"/>
                <a:gd name="T45" fmla="*/ 314 h 367"/>
                <a:gd name="T46" fmla="*/ 333 w 378"/>
                <a:gd name="T47" fmla="*/ 314 h 367"/>
                <a:gd name="T48" fmla="*/ 353 w 378"/>
                <a:gd name="T49" fmla="*/ 273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3"/>
                  </a:moveTo>
                  <a:lnTo>
                    <a:pt x="353" y="273"/>
                  </a:lnTo>
                  <a:cubicBezTo>
                    <a:pt x="311" y="249"/>
                    <a:pt x="270" y="228"/>
                    <a:pt x="231" y="201"/>
                  </a:cubicBezTo>
                  <a:lnTo>
                    <a:pt x="231" y="201"/>
                  </a:lnTo>
                  <a:cubicBezTo>
                    <a:pt x="266" y="151"/>
                    <a:pt x="294" y="96"/>
                    <a:pt x="307" y="43"/>
                  </a:cubicBezTo>
                  <a:lnTo>
                    <a:pt x="307" y="43"/>
                  </a:lnTo>
                  <a:cubicBezTo>
                    <a:pt x="314" y="19"/>
                    <a:pt x="278" y="0"/>
                    <a:pt x="265" y="25"/>
                  </a:cubicBezTo>
                  <a:lnTo>
                    <a:pt x="265" y="25"/>
                  </a:lnTo>
                  <a:cubicBezTo>
                    <a:pt x="240" y="72"/>
                    <a:pt x="215" y="118"/>
                    <a:pt x="182" y="161"/>
                  </a:cubicBezTo>
                  <a:lnTo>
                    <a:pt x="182" y="161"/>
                  </a:lnTo>
                  <a:cubicBezTo>
                    <a:pt x="143" y="122"/>
                    <a:pt x="113" y="77"/>
                    <a:pt x="76" y="34"/>
                  </a:cubicBezTo>
                  <a:lnTo>
                    <a:pt x="76" y="34"/>
                  </a:lnTo>
                  <a:cubicBezTo>
                    <a:pt x="52" y="6"/>
                    <a:pt x="11" y="39"/>
                    <a:pt x="26" y="69"/>
                  </a:cubicBezTo>
                  <a:lnTo>
                    <a:pt x="26" y="69"/>
                  </a:lnTo>
                  <a:cubicBezTo>
                    <a:pt x="50" y="119"/>
                    <a:pt x="90" y="169"/>
                    <a:pt x="139" y="210"/>
                  </a:cubicBezTo>
                  <a:lnTo>
                    <a:pt x="139" y="210"/>
                  </a:lnTo>
                  <a:cubicBezTo>
                    <a:pt x="103" y="243"/>
                    <a:pt x="64" y="269"/>
                    <a:pt x="27" y="302"/>
                  </a:cubicBezTo>
                  <a:lnTo>
                    <a:pt x="27" y="302"/>
                  </a:lnTo>
                  <a:cubicBezTo>
                    <a:pt x="0" y="326"/>
                    <a:pt x="32" y="366"/>
                    <a:pt x="63" y="352"/>
                  </a:cubicBezTo>
                  <a:lnTo>
                    <a:pt x="63" y="352"/>
                  </a:lnTo>
                  <a:cubicBezTo>
                    <a:pt x="109" y="331"/>
                    <a:pt x="155" y="294"/>
                    <a:pt x="193" y="249"/>
                  </a:cubicBezTo>
                  <a:lnTo>
                    <a:pt x="193" y="249"/>
                  </a:lnTo>
                  <a:cubicBezTo>
                    <a:pt x="239" y="280"/>
                    <a:pt x="289" y="302"/>
                    <a:pt x="333" y="314"/>
                  </a:cubicBezTo>
                  <a:lnTo>
                    <a:pt x="333" y="314"/>
                  </a:lnTo>
                  <a:cubicBezTo>
                    <a:pt x="357" y="320"/>
                    <a:pt x="377" y="286"/>
                    <a:pt x="353" y="273"/>
                  </a:cubicBezTo>
                </a:path>
              </a:pathLst>
            </a:custGeom>
            <a:solidFill>
              <a:schemeClr val="accent3">
                <a:lumMod val="25000"/>
              </a:schemeClr>
            </a:solidFill>
            <a:ln>
              <a:noFill/>
            </a:ln>
            <a:effectLst/>
          </p:spPr>
          <p:txBody>
            <a:bodyPr wrap="none" anchor="ctr"/>
            <a:lstStyle/>
            <a:p>
              <a:pPr>
                <a:defRPr/>
              </a:pPr>
              <a:endParaRPr lang="es-ES_tradnl"/>
            </a:p>
          </p:txBody>
        </p:sp>
        <p:sp>
          <p:nvSpPr>
            <p:cNvPr id="93" name="Freeform 59">
              <a:extLst>
                <a:ext uri="{FF2B5EF4-FFF2-40B4-BE49-F238E27FC236}">
                  <a16:creationId xmlns:a16="http://schemas.microsoft.com/office/drawing/2014/main" id="{7E38F146-4F3C-9F43-B41C-6D8083700840}"/>
                </a:ext>
              </a:extLst>
            </p:cNvPr>
            <p:cNvSpPr>
              <a:spLocks noChangeArrowheads="1"/>
            </p:cNvSpPr>
            <p:nvPr/>
          </p:nvSpPr>
          <p:spPr bwMode="auto">
            <a:xfrm>
              <a:off x="4571176" y="6667079"/>
              <a:ext cx="180952" cy="174602"/>
            </a:xfrm>
            <a:custGeom>
              <a:avLst/>
              <a:gdLst>
                <a:gd name="T0" fmla="*/ 353 w 378"/>
                <a:gd name="T1" fmla="*/ 273 h 367"/>
                <a:gd name="T2" fmla="*/ 353 w 378"/>
                <a:gd name="T3" fmla="*/ 273 h 367"/>
                <a:gd name="T4" fmla="*/ 231 w 378"/>
                <a:gd name="T5" fmla="*/ 201 h 367"/>
                <a:gd name="T6" fmla="*/ 231 w 378"/>
                <a:gd name="T7" fmla="*/ 201 h 367"/>
                <a:gd name="T8" fmla="*/ 306 w 378"/>
                <a:gd name="T9" fmla="*/ 43 h 367"/>
                <a:gd name="T10" fmla="*/ 306 w 378"/>
                <a:gd name="T11" fmla="*/ 43 h 367"/>
                <a:gd name="T12" fmla="*/ 265 w 378"/>
                <a:gd name="T13" fmla="*/ 25 h 367"/>
                <a:gd name="T14" fmla="*/ 265 w 378"/>
                <a:gd name="T15" fmla="*/ 25 h 367"/>
                <a:gd name="T16" fmla="*/ 183 w 378"/>
                <a:gd name="T17" fmla="*/ 161 h 367"/>
                <a:gd name="T18" fmla="*/ 183 w 378"/>
                <a:gd name="T19" fmla="*/ 161 h 367"/>
                <a:gd name="T20" fmla="*/ 76 w 378"/>
                <a:gd name="T21" fmla="*/ 34 h 367"/>
                <a:gd name="T22" fmla="*/ 76 w 378"/>
                <a:gd name="T23" fmla="*/ 34 h 367"/>
                <a:gd name="T24" fmla="*/ 26 w 378"/>
                <a:gd name="T25" fmla="*/ 69 h 367"/>
                <a:gd name="T26" fmla="*/ 26 w 378"/>
                <a:gd name="T27" fmla="*/ 69 h 367"/>
                <a:gd name="T28" fmla="*/ 139 w 378"/>
                <a:gd name="T29" fmla="*/ 210 h 367"/>
                <a:gd name="T30" fmla="*/ 139 w 378"/>
                <a:gd name="T31" fmla="*/ 210 h 367"/>
                <a:gd name="T32" fmla="*/ 28 w 378"/>
                <a:gd name="T33" fmla="*/ 302 h 367"/>
                <a:gd name="T34" fmla="*/ 28 w 378"/>
                <a:gd name="T35" fmla="*/ 302 h 367"/>
                <a:gd name="T36" fmla="*/ 63 w 378"/>
                <a:gd name="T37" fmla="*/ 352 h 367"/>
                <a:gd name="T38" fmla="*/ 63 w 378"/>
                <a:gd name="T39" fmla="*/ 352 h 367"/>
                <a:gd name="T40" fmla="*/ 193 w 378"/>
                <a:gd name="T41" fmla="*/ 249 h 367"/>
                <a:gd name="T42" fmla="*/ 193 w 378"/>
                <a:gd name="T43" fmla="*/ 249 h 367"/>
                <a:gd name="T44" fmla="*/ 334 w 378"/>
                <a:gd name="T45" fmla="*/ 314 h 367"/>
                <a:gd name="T46" fmla="*/ 334 w 378"/>
                <a:gd name="T47" fmla="*/ 314 h 367"/>
                <a:gd name="T48" fmla="*/ 353 w 378"/>
                <a:gd name="T49" fmla="*/ 273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3"/>
                  </a:moveTo>
                  <a:lnTo>
                    <a:pt x="353" y="273"/>
                  </a:lnTo>
                  <a:cubicBezTo>
                    <a:pt x="311" y="249"/>
                    <a:pt x="271" y="228"/>
                    <a:pt x="231" y="201"/>
                  </a:cubicBezTo>
                  <a:lnTo>
                    <a:pt x="231" y="201"/>
                  </a:lnTo>
                  <a:cubicBezTo>
                    <a:pt x="268" y="151"/>
                    <a:pt x="294" y="96"/>
                    <a:pt x="306" y="43"/>
                  </a:cubicBezTo>
                  <a:lnTo>
                    <a:pt x="306" y="43"/>
                  </a:lnTo>
                  <a:cubicBezTo>
                    <a:pt x="313" y="19"/>
                    <a:pt x="278" y="0"/>
                    <a:pt x="265" y="25"/>
                  </a:cubicBezTo>
                  <a:lnTo>
                    <a:pt x="265" y="25"/>
                  </a:lnTo>
                  <a:cubicBezTo>
                    <a:pt x="239" y="72"/>
                    <a:pt x="215" y="118"/>
                    <a:pt x="183" y="161"/>
                  </a:cubicBezTo>
                  <a:lnTo>
                    <a:pt x="183" y="161"/>
                  </a:lnTo>
                  <a:cubicBezTo>
                    <a:pt x="142" y="122"/>
                    <a:pt x="112" y="77"/>
                    <a:pt x="76" y="34"/>
                  </a:cubicBezTo>
                  <a:lnTo>
                    <a:pt x="76" y="34"/>
                  </a:lnTo>
                  <a:cubicBezTo>
                    <a:pt x="52" y="6"/>
                    <a:pt x="12" y="39"/>
                    <a:pt x="26" y="69"/>
                  </a:cubicBezTo>
                  <a:lnTo>
                    <a:pt x="26" y="69"/>
                  </a:lnTo>
                  <a:cubicBezTo>
                    <a:pt x="49" y="119"/>
                    <a:pt x="89" y="169"/>
                    <a:pt x="139" y="210"/>
                  </a:cubicBezTo>
                  <a:lnTo>
                    <a:pt x="139" y="210"/>
                  </a:lnTo>
                  <a:cubicBezTo>
                    <a:pt x="104" y="243"/>
                    <a:pt x="64" y="269"/>
                    <a:pt x="28" y="302"/>
                  </a:cubicBezTo>
                  <a:lnTo>
                    <a:pt x="28" y="302"/>
                  </a:lnTo>
                  <a:cubicBezTo>
                    <a:pt x="0" y="326"/>
                    <a:pt x="31" y="366"/>
                    <a:pt x="63" y="352"/>
                  </a:cubicBezTo>
                  <a:lnTo>
                    <a:pt x="63" y="352"/>
                  </a:lnTo>
                  <a:cubicBezTo>
                    <a:pt x="109" y="331"/>
                    <a:pt x="154" y="294"/>
                    <a:pt x="193" y="249"/>
                  </a:cubicBezTo>
                  <a:lnTo>
                    <a:pt x="193" y="249"/>
                  </a:lnTo>
                  <a:cubicBezTo>
                    <a:pt x="239" y="280"/>
                    <a:pt x="288" y="302"/>
                    <a:pt x="334" y="314"/>
                  </a:cubicBezTo>
                  <a:lnTo>
                    <a:pt x="334" y="314"/>
                  </a:lnTo>
                  <a:cubicBezTo>
                    <a:pt x="357" y="320"/>
                    <a:pt x="377" y="286"/>
                    <a:pt x="353" y="273"/>
                  </a:cubicBezTo>
                </a:path>
              </a:pathLst>
            </a:custGeom>
            <a:solidFill>
              <a:schemeClr val="accent3">
                <a:lumMod val="50000"/>
              </a:schemeClr>
            </a:solidFill>
            <a:ln>
              <a:noFill/>
            </a:ln>
            <a:effectLst/>
          </p:spPr>
          <p:txBody>
            <a:bodyPr wrap="none" anchor="ctr"/>
            <a:lstStyle/>
            <a:p>
              <a:pPr>
                <a:defRPr/>
              </a:pPr>
              <a:endParaRPr lang="es-ES_tradnl"/>
            </a:p>
          </p:txBody>
        </p:sp>
        <p:sp>
          <p:nvSpPr>
            <p:cNvPr id="94" name="Freeform 60">
              <a:extLst>
                <a:ext uri="{FF2B5EF4-FFF2-40B4-BE49-F238E27FC236}">
                  <a16:creationId xmlns:a16="http://schemas.microsoft.com/office/drawing/2014/main" id="{989B25D1-4968-A141-B57F-5F9D4386FA67}"/>
                </a:ext>
              </a:extLst>
            </p:cNvPr>
            <p:cNvSpPr>
              <a:spLocks noChangeArrowheads="1"/>
            </p:cNvSpPr>
            <p:nvPr/>
          </p:nvSpPr>
          <p:spPr bwMode="auto">
            <a:xfrm>
              <a:off x="5137840" y="6667079"/>
              <a:ext cx="180952" cy="174602"/>
            </a:xfrm>
            <a:custGeom>
              <a:avLst/>
              <a:gdLst>
                <a:gd name="T0" fmla="*/ 354 w 379"/>
                <a:gd name="T1" fmla="*/ 273 h 367"/>
                <a:gd name="T2" fmla="*/ 354 w 379"/>
                <a:gd name="T3" fmla="*/ 273 h 367"/>
                <a:gd name="T4" fmla="*/ 233 w 379"/>
                <a:gd name="T5" fmla="*/ 201 h 367"/>
                <a:gd name="T6" fmla="*/ 233 w 379"/>
                <a:gd name="T7" fmla="*/ 201 h 367"/>
                <a:gd name="T8" fmla="*/ 308 w 379"/>
                <a:gd name="T9" fmla="*/ 43 h 367"/>
                <a:gd name="T10" fmla="*/ 308 w 379"/>
                <a:gd name="T11" fmla="*/ 43 h 367"/>
                <a:gd name="T12" fmla="*/ 266 w 379"/>
                <a:gd name="T13" fmla="*/ 25 h 367"/>
                <a:gd name="T14" fmla="*/ 266 w 379"/>
                <a:gd name="T15" fmla="*/ 25 h 367"/>
                <a:gd name="T16" fmla="*/ 184 w 379"/>
                <a:gd name="T17" fmla="*/ 161 h 367"/>
                <a:gd name="T18" fmla="*/ 184 w 379"/>
                <a:gd name="T19" fmla="*/ 161 h 367"/>
                <a:gd name="T20" fmla="*/ 77 w 379"/>
                <a:gd name="T21" fmla="*/ 34 h 367"/>
                <a:gd name="T22" fmla="*/ 77 w 379"/>
                <a:gd name="T23" fmla="*/ 34 h 367"/>
                <a:gd name="T24" fmla="*/ 27 w 379"/>
                <a:gd name="T25" fmla="*/ 69 h 367"/>
                <a:gd name="T26" fmla="*/ 27 w 379"/>
                <a:gd name="T27" fmla="*/ 69 h 367"/>
                <a:gd name="T28" fmla="*/ 140 w 379"/>
                <a:gd name="T29" fmla="*/ 210 h 367"/>
                <a:gd name="T30" fmla="*/ 140 w 379"/>
                <a:gd name="T31" fmla="*/ 210 h 367"/>
                <a:gd name="T32" fmla="*/ 28 w 379"/>
                <a:gd name="T33" fmla="*/ 302 h 367"/>
                <a:gd name="T34" fmla="*/ 28 w 379"/>
                <a:gd name="T35" fmla="*/ 302 h 367"/>
                <a:gd name="T36" fmla="*/ 63 w 379"/>
                <a:gd name="T37" fmla="*/ 352 h 367"/>
                <a:gd name="T38" fmla="*/ 63 w 379"/>
                <a:gd name="T39" fmla="*/ 352 h 367"/>
                <a:gd name="T40" fmla="*/ 194 w 379"/>
                <a:gd name="T41" fmla="*/ 249 h 367"/>
                <a:gd name="T42" fmla="*/ 194 w 379"/>
                <a:gd name="T43" fmla="*/ 249 h 367"/>
                <a:gd name="T44" fmla="*/ 334 w 379"/>
                <a:gd name="T45" fmla="*/ 314 h 367"/>
                <a:gd name="T46" fmla="*/ 334 w 379"/>
                <a:gd name="T47" fmla="*/ 314 h 367"/>
                <a:gd name="T48" fmla="*/ 354 w 379"/>
                <a:gd name="T49" fmla="*/ 273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7">
                  <a:moveTo>
                    <a:pt x="354" y="273"/>
                  </a:moveTo>
                  <a:lnTo>
                    <a:pt x="354" y="273"/>
                  </a:lnTo>
                  <a:cubicBezTo>
                    <a:pt x="312" y="249"/>
                    <a:pt x="271" y="228"/>
                    <a:pt x="233" y="201"/>
                  </a:cubicBezTo>
                  <a:lnTo>
                    <a:pt x="233" y="201"/>
                  </a:lnTo>
                  <a:cubicBezTo>
                    <a:pt x="268" y="151"/>
                    <a:pt x="295" y="96"/>
                    <a:pt x="308" y="43"/>
                  </a:cubicBezTo>
                  <a:lnTo>
                    <a:pt x="308" y="43"/>
                  </a:lnTo>
                  <a:cubicBezTo>
                    <a:pt x="313" y="19"/>
                    <a:pt x="279" y="0"/>
                    <a:pt x="266" y="25"/>
                  </a:cubicBezTo>
                  <a:lnTo>
                    <a:pt x="266" y="25"/>
                  </a:lnTo>
                  <a:cubicBezTo>
                    <a:pt x="240" y="72"/>
                    <a:pt x="216" y="118"/>
                    <a:pt x="184" y="161"/>
                  </a:cubicBezTo>
                  <a:lnTo>
                    <a:pt x="184" y="161"/>
                  </a:lnTo>
                  <a:cubicBezTo>
                    <a:pt x="144" y="122"/>
                    <a:pt x="113" y="77"/>
                    <a:pt x="77" y="34"/>
                  </a:cubicBezTo>
                  <a:lnTo>
                    <a:pt x="77" y="34"/>
                  </a:lnTo>
                  <a:cubicBezTo>
                    <a:pt x="53" y="6"/>
                    <a:pt x="12" y="39"/>
                    <a:pt x="27" y="69"/>
                  </a:cubicBezTo>
                  <a:lnTo>
                    <a:pt x="27" y="69"/>
                  </a:lnTo>
                  <a:cubicBezTo>
                    <a:pt x="50" y="119"/>
                    <a:pt x="91" y="169"/>
                    <a:pt x="140" y="210"/>
                  </a:cubicBezTo>
                  <a:lnTo>
                    <a:pt x="140" y="210"/>
                  </a:lnTo>
                  <a:cubicBezTo>
                    <a:pt x="104" y="243"/>
                    <a:pt x="65" y="269"/>
                    <a:pt x="28" y="302"/>
                  </a:cubicBezTo>
                  <a:lnTo>
                    <a:pt x="28" y="302"/>
                  </a:lnTo>
                  <a:cubicBezTo>
                    <a:pt x="0" y="326"/>
                    <a:pt x="33" y="366"/>
                    <a:pt x="63" y="352"/>
                  </a:cubicBezTo>
                  <a:lnTo>
                    <a:pt x="63" y="352"/>
                  </a:lnTo>
                  <a:cubicBezTo>
                    <a:pt x="109" y="331"/>
                    <a:pt x="155" y="294"/>
                    <a:pt x="194" y="249"/>
                  </a:cubicBezTo>
                  <a:lnTo>
                    <a:pt x="194" y="249"/>
                  </a:lnTo>
                  <a:cubicBezTo>
                    <a:pt x="240" y="280"/>
                    <a:pt x="290" y="302"/>
                    <a:pt x="334" y="314"/>
                  </a:cubicBezTo>
                  <a:lnTo>
                    <a:pt x="334" y="314"/>
                  </a:lnTo>
                  <a:cubicBezTo>
                    <a:pt x="358" y="320"/>
                    <a:pt x="378" y="286"/>
                    <a:pt x="354" y="273"/>
                  </a:cubicBezTo>
                </a:path>
              </a:pathLst>
            </a:custGeom>
            <a:solidFill>
              <a:schemeClr val="accent3">
                <a:lumMod val="50000"/>
              </a:schemeClr>
            </a:solidFill>
            <a:ln>
              <a:noFill/>
            </a:ln>
            <a:effectLst/>
          </p:spPr>
          <p:txBody>
            <a:bodyPr wrap="none" anchor="ctr"/>
            <a:lstStyle/>
            <a:p>
              <a:pPr>
                <a:defRPr/>
              </a:pPr>
              <a:endParaRPr lang="es-ES_tradnl"/>
            </a:p>
          </p:txBody>
        </p:sp>
        <p:sp>
          <p:nvSpPr>
            <p:cNvPr id="95" name="Freeform 61">
              <a:extLst>
                <a:ext uri="{FF2B5EF4-FFF2-40B4-BE49-F238E27FC236}">
                  <a16:creationId xmlns:a16="http://schemas.microsoft.com/office/drawing/2014/main" id="{2D7B5F51-52E9-3149-9F82-B0C3B383B610}"/>
                </a:ext>
              </a:extLst>
            </p:cNvPr>
            <p:cNvSpPr>
              <a:spLocks noChangeArrowheads="1"/>
            </p:cNvSpPr>
            <p:nvPr/>
          </p:nvSpPr>
          <p:spPr bwMode="auto">
            <a:xfrm>
              <a:off x="5531488" y="6662317"/>
              <a:ext cx="180952" cy="174602"/>
            </a:xfrm>
            <a:custGeom>
              <a:avLst/>
              <a:gdLst>
                <a:gd name="T0" fmla="*/ 353 w 379"/>
                <a:gd name="T1" fmla="*/ 272 h 366"/>
                <a:gd name="T2" fmla="*/ 353 w 379"/>
                <a:gd name="T3" fmla="*/ 272 h 366"/>
                <a:gd name="T4" fmla="*/ 232 w 379"/>
                <a:gd name="T5" fmla="*/ 201 h 366"/>
                <a:gd name="T6" fmla="*/ 232 w 379"/>
                <a:gd name="T7" fmla="*/ 201 h 366"/>
                <a:gd name="T8" fmla="*/ 307 w 379"/>
                <a:gd name="T9" fmla="*/ 43 h 366"/>
                <a:gd name="T10" fmla="*/ 307 w 379"/>
                <a:gd name="T11" fmla="*/ 43 h 366"/>
                <a:gd name="T12" fmla="*/ 266 w 379"/>
                <a:gd name="T13" fmla="*/ 23 h 366"/>
                <a:gd name="T14" fmla="*/ 266 w 379"/>
                <a:gd name="T15" fmla="*/ 23 h 366"/>
                <a:gd name="T16" fmla="*/ 184 w 379"/>
                <a:gd name="T17" fmla="*/ 160 h 366"/>
                <a:gd name="T18" fmla="*/ 184 w 379"/>
                <a:gd name="T19" fmla="*/ 160 h 366"/>
                <a:gd name="T20" fmla="*/ 76 w 379"/>
                <a:gd name="T21" fmla="*/ 34 h 366"/>
                <a:gd name="T22" fmla="*/ 76 w 379"/>
                <a:gd name="T23" fmla="*/ 34 h 366"/>
                <a:gd name="T24" fmla="*/ 26 w 379"/>
                <a:gd name="T25" fmla="*/ 69 h 366"/>
                <a:gd name="T26" fmla="*/ 26 w 379"/>
                <a:gd name="T27" fmla="*/ 69 h 366"/>
                <a:gd name="T28" fmla="*/ 139 w 379"/>
                <a:gd name="T29" fmla="*/ 209 h 366"/>
                <a:gd name="T30" fmla="*/ 139 w 379"/>
                <a:gd name="T31" fmla="*/ 209 h 366"/>
                <a:gd name="T32" fmla="*/ 27 w 379"/>
                <a:gd name="T33" fmla="*/ 301 h 366"/>
                <a:gd name="T34" fmla="*/ 27 w 379"/>
                <a:gd name="T35" fmla="*/ 301 h 366"/>
                <a:gd name="T36" fmla="*/ 64 w 379"/>
                <a:gd name="T37" fmla="*/ 351 h 366"/>
                <a:gd name="T38" fmla="*/ 64 w 379"/>
                <a:gd name="T39" fmla="*/ 351 h 366"/>
                <a:gd name="T40" fmla="*/ 194 w 379"/>
                <a:gd name="T41" fmla="*/ 249 h 366"/>
                <a:gd name="T42" fmla="*/ 194 w 379"/>
                <a:gd name="T43" fmla="*/ 249 h 366"/>
                <a:gd name="T44" fmla="*/ 333 w 379"/>
                <a:gd name="T45" fmla="*/ 313 h 366"/>
                <a:gd name="T46" fmla="*/ 333 w 379"/>
                <a:gd name="T47" fmla="*/ 313 h 366"/>
                <a:gd name="T48" fmla="*/ 353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3" y="272"/>
                  </a:moveTo>
                  <a:lnTo>
                    <a:pt x="353" y="272"/>
                  </a:lnTo>
                  <a:cubicBezTo>
                    <a:pt x="312" y="249"/>
                    <a:pt x="270" y="227"/>
                    <a:pt x="232" y="201"/>
                  </a:cubicBezTo>
                  <a:lnTo>
                    <a:pt x="232" y="201"/>
                  </a:lnTo>
                  <a:cubicBezTo>
                    <a:pt x="268" y="150"/>
                    <a:pt x="294" y="94"/>
                    <a:pt x="307" y="43"/>
                  </a:cubicBezTo>
                  <a:lnTo>
                    <a:pt x="307" y="43"/>
                  </a:lnTo>
                  <a:cubicBezTo>
                    <a:pt x="314" y="20"/>
                    <a:pt x="280" y="0"/>
                    <a:pt x="266" y="23"/>
                  </a:cubicBezTo>
                  <a:lnTo>
                    <a:pt x="266" y="23"/>
                  </a:lnTo>
                  <a:cubicBezTo>
                    <a:pt x="240" y="71"/>
                    <a:pt x="216" y="118"/>
                    <a:pt x="184" y="160"/>
                  </a:cubicBezTo>
                  <a:lnTo>
                    <a:pt x="184" y="160"/>
                  </a:lnTo>
                  <a:cubicBezTo>
                    <a:pt x="143" y="122"/>
                    <a:pt x="113" y="76"/>
                    <a:pt x="76" y="34"/>
                  </a:cubicBezTo>
                  <a:lnTo>
                    <a:pt x="76" y="34"/>
                  </a:lnTo>
                  <a:cubicBezTo>
                    <a:pt x="52" y="6"/>
                    <a:pt x="11" y="38"/>
                    <a:pt x="26" y="69"/>
                  </a:cubicBezTo>
                  <a:lnTo>
                    <a:pt x="26" y="69"/>
                  </a:lnTo>
                  <a:cubicBezTo>
                    <a:pt x="50" y="119"/>
                    <a:pt x="90" y="168"/>
                    <a:pt x="139" y="209"/>
                  </a:cubicBezTo>
                  <a:lnTo>
                    <a:pt x="139" y="209"/>
                  </a:lnTo>
                  <a:cubicBezTo>
                    <a:pt x="105" y="242"/>
                    <a:pt x="65" y="269"/>
                    <a:pt x="27" y="301"/>
                  </a:cubicBezTo>
                  <a:lnTo>
                    <a:pt x="27" y="301"/>
                  </a:lnTo>
                  <a:cubicBezTo>
                    <a:pt x="0" y="324"/>
                    <a:pt x="32" y="365"/>
                    <a:pt x="64" y="351"/>
                  </a:cubicBezTo>
                  <a:lnTo>
                    <a:pt x="64" y="351"/>
                  </a:lnTo>
                  <a:cubicBezTo>
                    <a:pt x="110" y="330"/>
                    <a:pt x="155" y="293"/>
                    <a:pt x="194" y="249"/>
                  </a:cubicBezTo>
                  <a:lnTo>
                    <a:pt x="194" y="249"/>
                  </a:lnTo>
                  <a:cubicBezTo>
                    <a:pt x="239" y="280"/>
                    <a:pt x="289" y="302"/>
                    <a:pt x="333" y="313"/>
                  </a:cubicBezTo>
                  <a:lnTo>
                    <a:pt x="333" y="313"/>
                  </a:lnTo>
                  <a:cubicBezTo>
                    <a:pt x="358" y="319"/>
                    <a:pt x="378" y="285"/>
                    <a:pt x="353" y="272"/>
                  </a:cubicBezTo>
                </a:path>
              </a:pathLst>
            </a:custGeom>
            <a:solidFill>
              <a:schemeClr val="accent3">
                <a:lumMod val="25000"/>
              </a:schemeClr>
            </a:solidFill>
            <a:ln>
              <a:noFill/>
            </a:ln>
            <a:effectLst/>
          </p:spPr>
          <p:txBody>
            <a:bodyPr wrap="none" anchor="ctr"/>
            <a:lstStyle/>
            <a:p>
              <a:pPr>
                <a:defRPr/>
              </a:pPr>
              <a:endParaRPr lang="es-ES_tradnl"/>
            </a:p>
          </p:txBody>
        </p:sp>
        <p:sp>
          <p:nvSpPr>
            <p:cNvPr id="96" name="Freeform 62">
              <a:extLst>
                <a:ext uri="{FF2B5EF4-FFF2-40B4-BE49-F238E27FC236}">
                  <a16:creationId xmlns:a16="http://schemas.microsoft.com/office/drawing/2014/main" id="{1F165B8B-AD0B-AB46-B958-9FF17CA6C7C5}"/>
                </a:ext>
              </a:extLst>
            </p:cNvPr>
            <p:cNvSpPr>
              <a:spLocks noChangeArrowheads="1"/>
            </p:cNvSpPr>
            <p:nvPr/>
          </p:nvSpPr>
          <p:spPr bwMode="auto">
            <a:xfrm>
              <a:off x="5720377" y="6662317"/>
              <a:ext cx="180952" cy="174602"/>
            </a:xfrm>
            <a:custGeom>
              <a:avLst/>
              <a:gdLst>
                <a:gd name="T0" fmla="*/ 355 w 380"/>
                <a:gd name="T1" fmla="*/ 272 h 366"/>
                <a:gd name="T2" fmla="*/ 355 w 380"/>
                <a:gd name="T3" fmla="*/ 272 h 366"/>
                <a:gd name="T4" fmla="*/ 233 w 380"/>
                <a:gd name="T5" fmla="*/ 201 h 366"/>
                <a:gd name="T6" fmla="*/ 233 w 380"/>
                <a:gd name="T7" fmla="*/ 201 h 366"/>
                <a:gd name="T8" fmla="*/ 308 w 380"/>
                <a:gd name="T9" fmla="*/ 43 h 366"/>
                <a:gd name="T10" fmla="*/ 308 w 380"/>
                <a:gd name="T11" fmla="*/ 43 h 366"/>
                <a:gd name="T12" fmla="*/ 267 w 380"/>
                <a:gd name="T13" fmla="*/ 23 h 366"/>
                <a:gd name="T14" fmla="*/ 267 w 380"/>
                <a:gd name="T15" fmla="*/ 23 h 366"/>
                <a:gd name="T16" fmla="*/ 184 w 380"/>
                <a:gd name="T17" fmla="*/ 160 h 366"/>
                <a:gd name="T18" fmla="*/ 184 w 380"/>
                <a:gd name="T19" fmla="*/ 160 h 366"/>
                <a:gd name="T20" fmla="*/ 77 w 380"/>
                <a:gd name="T21" fmla="*/ 34 h 366"/>
                <a:gd name="T22" fmla="*/ 77 w 380"/>
                <a:gd name="T23" fmla="*/ 34 h 366"/>
                <a:gd name="T24" fmla="*/ 27 w 380"/>
                <a:gd name="T25" fmla="*/ 69 h 366"/>
                <a:gd name="T26" fmla="*/ 27 w 380"/>
                <a:gd name="T27" fmla="*/ 69 h 366"/>
                <a:gd name="T28" fmla="*/ 140 w 380"/>
                <a:gd name="T29" fmla="*/ 209 h 366"/>
                <a:gd name="T30" fmla="*/ 140 w 380"/>
                <a:gd name="T31" fmla="*/ 209 h 366"/>
                <a:gd name="T32" fmla="*/ 28 w 380"/>
                <a:gd name="T33" fmla="*/ 301 h 366"/>
                <a:gd name="T34" fmla="*/ 28 w 380"/>
                <a:gd name="T35" fmla="*/ 301 h 366"/>
                <a:gd name="T36" fmla="*/ 64 w 380"/>
                <a:gd name="T37" fmla="*/ 351 h 366"/>
                <a:gd name="T38" fmla="*/ 64 w 380"/>
                <a:gd name="T39" fmla="*/ 351 h 366"/>
                <a:gd name="T40" fmla="*/ 195 w 380"/>
                <a:gd name="T41" fmla="*/ 249 h 366"/>
                <a:gd name="T42" fmla="*/ 195 w 380"/>
                <a:gd name="T43" fmla="*/ 249 h 366"/>
                <a:gd name="T44" fmla="*/ 336 w 380"/>
                <a:gd name="T45" fmla="*/ 313 h 366"/>
                <a:gd name="T46" fmla="*/ 336 w 380"/>
                <a:gd name="T47" fmla="*/ 313 h 366"/>
                <a:gd name="T48" fmla="*/ 355 w 380"/>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6">
                  <a:moveTo>
                    <a:pt x="355" y="272"/>
                  </a:moveTo>
                  <a:lnTo>
                    <a:pt x="355" y="272"/>
                  </a:lnTo>
                  <a:cubicBezTo>
                    <a:pt x="312" y="249"/>
                    <a:pt x="271" y="227"/>
                    <a:pt x="233" y="201"/>
                  </a:cubicBezTo>
                  <a:lnTo>
                    <a:pt x="233" y="201"/>
                  </a:lnTo>
                  <a:cubicBezTo>
                    <a:pt x="269" y="150"/>
                    <a:pt x="295" y="94"/>
                    <a:pt x="308" y="43"/>
                  </a:cubicBezTo>
                  <a:lnTo>
                    <a:pt x="308" y="43"/>
                  </a:lnTo>
                  <a:cubicBezTo>
                    <a:pt x="315" y="20"/>
                    <a:pt x="280" y="0"/>
                    <a:pt x="267" y="23"/>
                  </a:cubicBezTo>
                  <a:lnTo>
                    <a:pt x="267" y="23"/>
                  </a:lnTo>
                  <a:cubicBezTo>
                    <a:pt x="241" y="71"/>
                    <a:pt x="217" y="118"/>
                    <a:pt x="184" y="160"/>
                  </a:cubicBezTo>
                  <a:lnTo>
                    <a:pt x="184" y="160"/>
                  </a:lnTo>
                  <a:cubicBezTo>
                    <a:pt x="144" y="122"/>
                    <a:pt x="113" y="76"/>
                    <a:pt x="77" y="34"/>
                  </a:cubicBezTo>
                  <a:lnTo>
                    <a:pt x="77" y="34"/>
                  </a:lnTo>
                  <a:cubicBezTo>
                    <a:pt x="53" y="6"/>
                    <a:pt x="14" y="38"/>
                    <a:pt x="27" y="69"/>
                  </a:cubicBezTo>
                  <a:lnTo>
                    <a:pt x="27" y="69"/>
                  </a:lnTo>
                  <a:cubicBezTo>
                    <a:pt x="50" y="119"/>
                    <a:pt x="91" y="168"/>
                    <a:pt x="140" y="209"/>
                  </a:cubicBezTo>
                  <a:lnTo>
                    <a:pt x="140" y="209"/>
                  </a:lnTo>
                  <a:cubicBezTo>
                    <a:pt x="106" y="242"/>
                    <a:pt x="66" y="269"/>
                    <a:pt x="28" y="301"/>
                  </a:cubicBezTo>
                  <a:lnTo>
                    <a:pt x="28" y="301"/>
                  </a:lnTo>
                  <a:cubicBezTo>
                    <a:pt x="0" y="324"/>
                    <a:pt x="33" y="365"/>
                    <a:pt x="64" y="351"/>
                  </a:cubicBezTo>
                  <a:lnTo>
                    <a:pt x="64" y="351"/>
                  </a:lnTo>
                  <a:cubicBezTo>
                    <a:pt x="110" y="330"/>
                    <a:pt x="156" y="293"/>
                    <a:pt x="195" y="249"/>
                  </a:cubicBezTo>
                  <a:lnTo>
                    <a:pt x="195" y="249"/>
                  </a:lnTo>
                  <a:cubicBezTo>
                    <a:pt x="240" y="280"/>
                    <a:pt x="290" y="302"/>
                    <a:pt x="336" y="313"/>
                  </a:cubicBezTo>
                  <a:lnTo>
                    <a:pt x="336" y="313"/>
                  </a:lnTo>
                  <a:cubicBezTo>
                    <a:pt x="359" y="319"/>
                    <a:pt x="379" y="285"/>
                    <a:pt x="355" y="272"/>
                  </a:cubicBezTo>
                </a:path>
              </a:pathLst>
            </a:custGeom>
            <a:solidFill>
              <a:schemeClr val="accent3">
                <a:lumMod val="50000"/>
              </a:schemeClr>
            </a:solidFill>
            <a:ln>
              <a:noFill/>
            </a:ln>
            <a:effectLst/>
          </p:spPr>
          <p:txBody>
            <a:bodyPr wrap="none" anchor="ctr"/>
            <a:lstStyle/>
            <a:p>
              <a:pPr>
                <a:defRPr/>
              </a:pPr>
              <a:endParaRPr lang="es-ES_tradnl"/>
            </a:p>
          </p:txBody>
        </p:sp>
        <p:sp>
          <p:nvSpPr>
            <p:cNvPr id="97" name="Freeform 63">
              <a:extLst>
                <a:ext uri="{FF2B5EF4-FFF2-40B4-BE49-F238E27FC236}">
                  <a16:creationId xmlns:a16="http://schemas.microsoft.com/office/drawing/2014/main" id="{65E7DB30-9E6A-6546-BC95-9EF4BF460D41}"/>
                </a:ext>
              </a:extLst>
            </p:cNvPr>
            <p:cNvSpPr>
              <a:spLocks noChangeArrowheads="1"/>
            </p:cNvSpPr>
            <p:nvPr/>
          </p:nvSpPr>
          <p:spPr bwMode="auto">
            <a:xfrm>
              <a:off x="5342601" y="6662317"/>
              <a:ext cx="180952" cy="174602"/>
            </a:xfrm>
            <a:custGeom>
              <a:avLst/>
              <a:gdLst>
                <a:gd name="T0" fmla="*/ 353 w 379"/>
                <a:gd name="T1" fmla="*/ 272 h 366"/>
                <a:gd name="T2" fmla="*/ 353 w 379"/>
                <a:gd name="T3" fmla="*/ 272 h 366"/>
                <a:gd name="T4" fmla="*/ 232 w 379"/>
                <a:gd name="T5" fmla="*/ 201 h 366"/>
                <a:gd name="T6" fmla="*/ 232 w 379"/>
                <a:gd name="T7" fmla="*/ 201 h 366"/>
                <a:gd name="T8" fmla="*/ 307 w 379"/>
                <a:gd name="T9" fmla="*/ 43 h 366"/>
                <a:gd name="T10" fmla="*/ 307 w 379"/>
                <a:gd name="T11" fmla="*/ 43 h 366"/>
                <a:gd name="T12" fmla="*/ 267 w 379"/>
                <a:gd name="T13" fmla="*/ 23 h 366"/>
                <a:gd name="T14" fmla="*/ 267 w 379"/>
                <a:gd name="T15" fmla="*/ 23 h 366"/>
                <a:gd name="T16" fmla="*/ 184 w 379"/>
                <a:gd name="T17" fmla="*/ 160 h 366"/>
                <a:gd name="T18" fmla="*/ 184 w 379"/>
                <a:gd name="T19" fmla="*/ 160 h 366"/>
                <a:gd name="T20" fmla="*/ 76 w 379"/>
                <a:gd name="T21" fmla="*/ 34 h 366"/>
                <a:gd name="T22" fmla="*/ 76 w 379"/>
                <a:gd name="T23" fmla="*/ 34 h 366"/>
                <a:gd name="T24" fmla="*/ 26 w 379"/>
                <a:gd name="T25" fmla="*/ 69 h 366"/>
                <a:gd name="T26" fmla="*/ 26 w 379"/>
                <a:gd name="T27" fmla="*/ 69 h 366"/>
                <a:gd name="T28" fmla="*/ 139 w 379"/>
                <a:gd name="T29" fmla="*/ 209 h 366"/>
                <a:gd name="T30" fmla="*/ 139 w 379"/>
                <a:gd name="T31" fmla="*/ 209 h 366"/>
                <a:gd name="T32" fmla="*/ 27 w 379"/>
                <a:gd name="T33" fmla="*/ 301 h 366"/>
                <a:gd name="T34" fmla="*/ 27 w 379"/>
                <a:gd name="T35" fmla="*/ 301 h 366"/>
                <a:gd name="T36" fmla="*/ 63 w 379"/>
                <a:gd name="T37" fmla="*/ 351 h 366"/>
                <a:gd name="T38" fmla="*/ 63 w 379"/>
                <a:gd name="T39" fmla="*/ 351 h 366"/>
                <a:gd name="T40" fmla="*/ 193 w 379"/>
                <a:gd name="T41" fmla="*/ 249 h 366"/>
                <a:gd name="T42" fmla="*/ 193 w 379"/>
                <a:gd name="T43" fmla="*/ 249 h 366"/>
                <a:gd name="T44" fmla="*/ 335 w 379"/>
                <a:gd name="T45" fmla="*/ 313 h 366"/>
                <a:gd name="T46" fmla="*/ 335 w 379"/>
                <a:gd name="T47" fmla="*/ 313 h 366"/>
                <a:gd name="T48" fmla="*/ 353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3" y="272"/>
                  </a:moveTo>
                  <a:lnTo>
                    <a:pt x="353" y="272"/>
                  </a:lnTo>
                  <a:cubicBezTo>
                    <a:pt x="311" y="249"/>
                    <a:pt x="270" y="227"/>
                    <a:pt x="232" y="201"/>
                  </a:cubicBezTo>
                  <a:lnTo>
                    <a:pt x="232" y="201"/>
                  </a:lnTo>
                  <a:cubicBezTo>
                    <a:pt x="268" y="150"/>
                    <a:pt x="294" y="94"/>
                    <a:pt x="307" y="43"/>
                  </a:cubicBezTo>
                  <a:lnTo>
                    <a:pt x="307" y="43"/>
                  </a:lnTo>
                  <a:cubicBezTo>
                    <a:pt x="313" y="20"/>
                    <a:pt x="280" y="0"/>
                    <a:pt x="267" y="23"/>
                  </a:cubicBezTo>
                  <a:lnTo>
                    <a:pt x="267" y="23"/>
                  </a:lnTo>
                  <a:cubicBezTo>
                    <a:pt x="240" y="71"/>
                    <a:pt x="215" y="118"/>
                    <a:pt x="184" y="160"/>
                  </a:cubicBezTo>
                  <a:lnTo>
                    <a:pt x="184" y="160"/>
                  </a:lnTo>
                  <a:cubicBezTo>
                    <a:pt x="142" y="122"/>
                    <a:pt x="113" y="76"/>
                    <a:pt x="76" y="34"/>
                  </a:cubicBezTo>
                  <a:lnTo>
                    <a:pt x="76" y="34"/>
                  </a:lnTo>
                  <a:cubicBezTo>
                    <a:pt x="52" y="6"/>
                    <a:pt x="12" y="38"/>
                    <a:pt x="26" y="69"/>
                  </a:cubicBezTo>
                  <a:lnTo>
                    <a:pt x="26" y="69"/>
                  </a:lnTo>
                  <a:cubicBezTo>
                    <a:pt x="48" y="119"/>
                    <a:pt x="90" y="168"/>
                    <a:pt x="139" y="209"/>
                  </a:cubicBezTo>
                  <a:lnTo>
                    <a:pt x="139" y="209"/>
                  </a:lnTo>
                  <a:cubicBezTo>
                    <a:pt x="104" y="242"/>
                    <a:pt x="64" y="269"/>
                    <a:pt x="27" y="301"/>
                  </a:cubicBezTo>
                  <a:lnTo>
                    <a:pt x="27" y="301"/>
                  </a:lnTo>
                  <a:cubicBezTo>
                    <a:pt x="0" y="324"/>
                    <a:pt x="33" y="365"/>
                    <a:pt x="63" y="351"/>
                  </a:cubicBezTo>
                  <a:lnTo>
                    <a:pt x="63" y="351"/>
                  </a:lnTo>
                  <a:cubicBezTo>
                    <a:pt x="110" y="330"/>
                    <a:pt x="155" y="293"/>
                    <a:pt x="193" y="249"/>
                  </a:cubicBezTo>
                  <a:lnTo>
                    <a:pt x="193" y="249"/>
                  </a:lnTo>
                  <a:cubicBezTo>
                    <a:pt x="239" y="280"/>
                    <a:pt x="289" y="302"/>
                    <a:pt x="335" y="313"/>
                  </a:cubicBezTo>
                  <a:lnTo>
                    <a:pt x="335" y="313"/>
                  </a:lnTo>
                  <a:cubicBezTo>
                    <a:pt x="359" y="319"/>
                    <a:pt x="378"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98" name="Freeform 64">
              <a:extLst>
                <a:ext uri="{FF2B5EF4-FFF2-40B4-BE49-F238E27FC236}">
                  <a16:creationId xmlns:a16="http://schemas.microsoft.com/office/drawing/2014/main" id="{75302415-7AA5-2441-B3C3-B19FF96557AA}"/>
                </a:ext>
              </a:extLst>
            </p:cNvPr>
            <p:cNvSpPr>
              <a:spLocks noChangeArrowheads="1"/>
            </p:cNvSpPr>
            <p:nvPr/>
          </p:nvSpPr>
          <p:spPr bwMode="auto">
            <a:xfrm>
              <a:off x="5909264" y="6662317"/>
              <a:ext cx="180952" cy="174602"/>
            </a:xfrm>
            <a:custGeom>
              <a:avLst/>
              <a:gdLst>
                <a:gd name="T0" fmla="*/ 353 w 378"/>
                <a:gd name="T1" fmla="*/ 272 h 366"/>
                <a:gd name="T2" fmla="*/ 353 w 378"/>
                <a:gd name="T3" fmla="*/ 272 h 366"/>
                <a:gd name="T4" fmla="*/ 231 w 378"/>
                <a:gd name="T5" fmla="*/ 201 h 366"/>
                <a:gd name="T6" fmla="*/ 231 w 378"/>
                <a:gd name="T7" fmla="*/ 201 h 366"/>
                <a:gd name="T8" fmla="*/ 306 w 378"/>
                <a:gd name="T9" fmla="*/ 43 h 366"/>
                <a:gd name="T10" fmla="*/ 306 w 378"/>
                <a:gd name="T11" fmla="*/ 43 h 366"/>
                <a:gd name="T12" fmla="*/ 265 w 378"/>
                <a:gd name="T13" fmla="*/ 23 h 366"/>
                <a:gd name="T14" fmla="*/ 265 w 378"/>
                <a:gd name="T15" fmla="*/ 23 h 366"/>
                <a:gd name="T16" fmla="*/ 182 w 378"/>
                <a:gd name="T17" fmla="*/ 160 h 366"/>
                <a:gd name="T18" fmla="*/ 182 w 378"/>
                <a:gd name="T19" fmla="*/ 160 h 366"/>
                <a:gd name="T20" fmla="*/ 75 w 378"/>
                <a:gd name="T21" fmla="*/ 34 h 366"/>
                <a:gd name="T22" fmla="*/ 75 w 378"/>
                <a:gd name="T23" fmla="*/ 34 h 366"/>
                <a:gd name="T24" fmla="*/ 25 w 378"/>
                <a:gd name="T25" fmla="*/ 69 h 366"/>
                <a:gd name="T26" fmla="*/ 25 w 378"/>
                <a:gd name="T27" fmla="*/ 69 h 366"/>
                <a:gd name="T28" fmla="*/ 138 w 378"/>
                <a:gd name="T29" fmla="*/ 209 h 366"/>
                <a:gd name="T30" fmla="*/ 138 w 378"/>
                <a:gd name="T31" fmla="*/ 209 h 366"/>
                <a:gd name="T32" fmla="*/ 26 w 378"/>
                <a:gd name="T33" fmla="*/ 301 h 366"/>
                <a:gd name="T34" fmla="*/ 26 w 378"/>
                <a:gd name="T35" fmla="*/ 301 h 366"/>
                <a:gd name="T36" fmla="*/ 61 w 378"/>
                <a:gd name="T37" fmla="*/ 351 h 366"/>
                <a:gd name="T38" fmla="*/ 61 w 378"/>
                <a:gd name="T39" fmla="*/ 351 h 366"/>
                <a:gd name="T40" fmla="*/ 191 w 378"/>
                <a:gd name="T41" fmla="*/ 249 h 366"/>
                <a:gd name="T42" fmla="*/ 191 w 378"/>
                <a:gd name="T43" fmla="*/ 249 h 366"/>
                <a:gd name="T44" fmla="*/ 333 w 378"/>
                <a:gd name="T45" fmla="*/ 313 h 366"/>
                <a:gd name="T46" fmla="*/ 333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49"/>
                    <a:pt x="269" y="227"/>
                    <a:pt x="231" y="201"/>
                  </a:cubicBezTo>
                  <a:lnTo>
                    <a:pt x="231" y="201"/>
                  </a:lnTo>
                  <a:cubicBezTo>
                    <a:pt x="266" y="150"/>
                    <a:pt x="293" y="94"/>
                    <a:pt x="306" y="43"/>
                  </a:cubicBezTo>
                  <a:lnTo>
                    <a:pt x="306" y="43"/>
                  </a:lnTo>
                  <a:cubicBezTo>
                    <a:pt x="311" y="20"/>
                    <a:pt x="278" y="0"/>
                    <a:pt x="265" y="23"/>
                  </a:cubicBezTo>
                  <a:lnTo>
                    <a:pt x="265" y="23"/>
                  </a:lnTo>
                  <a:cubicBezTo>
                    <a:pt x="239" y="71"/>
                    <a:pt x="214" y="118"/>
                    <a:pt x="182" y="160"/>
                  </a:cubicBezTo>
                  <a:lnTo>
                    <a:pt x="182" y="160"/>
                  </a:lnTo>
                  <a:cubicBezTo>
                    <a:pt x="142" y="122"/>
                    <a:pt x="111" y="76"/>
                    <a:pt x="75" y="34"/>
                  </a:cubicBezTo>
                  <a:lnTo>
                    <a:pt x="75" y="34"/>
                  </a:lnTo>
                  <a:cubicBezTo>
                    <a:pt x="52" y="6"/>
                    <a:pt x="11" y="38"/>
                    <a:pt x="25" y="69"/>
                  </a:cubicBezTo>
                  <a:lnTo>
                    <a:pt x="25" y="69"/>
                  </a:lnTo>
                  <a:cubicBezTo>
                    <a:pt x="48" y="119"/>
                    <a:pt x="89" y="168"/>
                    <a:pt x="138" y="209"/>
                  </a:cubicBezTo>
                  <a:lnTo>
                    <a:pt x="138" y="209"/>
                  </a:lnTo>
                  <a:cubicBezTo>
                    <a:pt x="102" y="242"/>
                    <a:pt x="63" y="269"/>
                    <a:pt x="26" y="301"/>
                  </a:cubicBezTo>
                  <a:lnTo>
                    <a:pt x="26" y="301"/>
                  </a:lnTo>
                  <a:cubicBezTo>
                    <a:pt x="0" y="324"/>
                    <a:pt x="31" y="365"/>
                    <a:pt x="61" y="351"/>
                  </a:cubicBezTo>
                  <a:lnTo>
                    <a:pt x="61" y="351"/>
                  </a:lnTo>
                  <a:cubicBezTo>
                    <a:pt x="109" y="330"/>
                    <a:pt x="153" y="293"/>
                    <a:pt x="191" y="249"/>
                  </a:cubicBezTo>
                  <a:lnTo>
                    <a:pt x="191" y="249"/>
                  </a:lnTo>
                  <a:cubicBezTo>
                    <a:pt x="239" y="280"/>
                    <a:pt x="287" y="302"/>
                    <a:pt x="333" y="313"/>
                  </a:cubicBezTo>
                  <a:lnTo>
                    <a:pt x="333" y="313"/>
                  </a:lnTo>
                  <a:cubicBezTo>
                    <a:pt x="357" y="319"/>
                    <a:pt x="377"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99" name="Freeform 65">
              <a:extLst>
                <a:ext uri="{FF2B5EF4-FFF2-40B4-BE49-F238E27FC236}">
                  <a16:creationId xmlns:a16="http://schemas.microsoft.com/office/drawing/2014/main" id="{B9ECCAD3-7CD5-D74D-9230-5874E376F22D}"/>
                </a:ext>
              </a:extLst>
            </p:cNvPr>
            <p:cNvSpPr>
              <a:spLocks noChangeArrowheads="1"/>
            </p:cNvSpPr>
            <p:nvPr/>
          </p:nvSpPr>
          <p:spPr bwMode="auto">
            <a:xfrm>
              <a:off x="6288627" y="6662317"/>
              <a:ext cx="180952" cy="174602"/>
            </a:xfrm>
            <a:custGeom>
              <a:avLst/>
              <a:gdLst>
                <a:gd name="T0" fmla="*/ 352 w 378"/>
                <a:gd name="T1" fmla="*/ 272 h 366"/>
                <a:gd name="T2" fmla="*/ 352 w 378"/>
                <a:gd name="T3" fmla="*/ 272 h 366"/>
                <a:gd name="T4" fmla="*/ 231 w 378"/>
                <a:gd name="T5" fmla="*/ 201 h 366"/>
                <a:gd name="T6" fmla="*/ 231 w 378"/>
                <a:gd name="T7" fmla="*/ 201 h 366"/>
                <a:gd name="T8" fmla="*/ 306 w 378"/>
                <a:gd name="T9" fmla="*/ 43 h 366"/>
                <a:gd name="T10" fmla="*/ 306 w 378"/>
                <a:gd name="T11" fmla="*/ 43 h 366"/>
                <a:gd name="T12" fmla="*/ 265 w 378"/>
                <a:gd name="T13" fmla="*/ 23 h 366"/>
                <a:gd name="T14" fmla="*/ 265 w 378"/>
                <a:gd name="T15" fmla="*/ 23 h 366"/>
                <a:gd name="T16" fmla="*/ 182 w 378"/>
                <a:gd name="T17" fmla="*/ 160 h 366"/>
                <a:gd name="T18" fmla="*/ 182 w 378"/>
                <a:gd name="T19" fmla="*/ 160 h 366"/>
                <a:gd name="T20" fmla="*/ 76 w 378"/>
                <a:gd name="T21" fmla="*/ 34 h 366"/>
                <a:gd name="T22" fmla="*/ 76 w 378"/>
                <a:gd name="T23" fmla="*/ 34 h 366"/>
                <a:gd name="T24" fmla="*/ 26 w 378"/>
                <a:gd name="T25" fmla="*/ 69 h 366"/>
                <a:gd name="T26" fmla="*/ 26 w 378"/>
                <a:gd name="T27" fmla="*/ 69 h 366"/>
                <a:gd name="T28" fmla="*/ 138 w 378"/>
                <a:gd name="T29" fmla="*/ 209 h 366"/>
                <a:gd name="T30" fmla="*/ 138 w 378"/>
                <a:gd name="T31" fmla="*/ 209 h 366"/>
                <a:gd name="T32" fmla="*/ 27 w 378"/>
                <a:gd name="T33" fmla="*/ 301 h 366"/>
                <a:gd name="T34" fmla="*/ 27 w 378"/>
                <a:gd name="T35" fmla="*/ 301 h 366"/>
                <a:gd name="T36" fmla="*/ 63 w 378"/>
                <a:gd name="T37" fmla="*/ 351 h 366"/>
                <a:gd name="T38" fmla="*/ 63 w 378"/>
                <a:gd name="T39" fmla="*/ 351 h 366"/>
                <a:gd name="T40" fmla="*/ 193 w 378"/>
                <a:gd name="T41" fmla="*/ 249 h 366"/>
                <a:gd name="T42" fmla="*/ 193 w 378"/>
                <a:gd name="T43" fmla="*/ 249 h 366"/>
                <a:gd name="T44" fmla="*/ 333 w 378"/>
                <a:gd name="T45" fmla="*/ 313 h 366"/>
                <a:gd name="T46" fmla="*/ 333 w 378"/>
                <a:gd name="T47" fmla="*/ 313 h 366"/>
                <a:gd name="T48" fmla="*/ 352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2" y="272"/>
                  </a:moveTo>
                  <a:lnTo>
                    <a:pt x="352" y="272"/>
                  </a:lnTo>
                  <a:cubicBezTo>
                    <a:pt x="311" y="249"/>
                    <a:pt x="269" y="227"/>
                    <a:pt x="231" y="201"/>
                  </a:cubicBezTo>
                  <a:lnTo>
                    <a:pt x="231" y="201"/>
                  </a:lnTo>
                  <a:cubicBezTo>
                    <a:pt x="268" y="150"/>
                    <a:pt x="293" y="94"/>
                    <a:pt x="306" y="43"/>
                  </a:cubicBezTo>
                  <a:lnTo>
                    <a:pt x="306" y="43"/>
                  </a:lnTo>
                  <a:cubicBezTo>
                    <a:pt x="312" y="20"/>
                    <a:pt x="278" y="0"/>
                    <a:pt x="265" y="23"/>
                  </a:cubicBezTo>
                  <a:lnTo>
                    <a:pt x="265" y="23"/>
                  </a:lnTo>
                  <a:cubicBezTo>
                    <a:pt x="239" y="71"/>
                    <a:pt x="215" y="118"/>
                    <a:pt x="182" y="160"/>
                  </a:cubicBezTo>
                  <a:lnTo>
                    <a:pt x="182" y="160"/>
                  </a:lnTo>
                  <a:cubicBezTo>
                    <a:pt x="141" y="122"/>
                    <a:pt x="111" y="76"/>
                    <a:pt x="76" y="34"/>
                  </a:cubicBezTo>
                  <a:lnTo>
                    <a:pt x="76" y="34"/>
                  </a:lnTo>
                  <a:cubicBezTo>
                    <a:pt x="52" y="6"/>
                    <a:pt x="10" y="38"/>
                    <a:pt x="26" y="69"/>
                  </a:cubicBezTo>
                  <a:lnTo>
                    <a:pt x="26" y="69"/>
                  </a:lnTo>
                  <a:cubicBezTo>
                    <a:pt x="48" y="119"/>
                    <a:pt x="89" y="168"/>
                    <a:pt x="138" y="209"/>
                  </a:cubicBezTo>
                  <a:lnTo>
                    <a:pt x="138" y="209"/>
                  </a:lnTo>
                  <a:cubicBezTo>
                    <a:pt x="103" y="242"/>
                    <a:pt x="64" y="269"/>
                    <a:pt x="27" y="301"/>
                  </a:cubicBezTo>
                  <a:lnTo>
                    <a:pt x="27" y="301"/>
                  </a:lnTo>
                  <a:cubicBezTo>
                    <a:pt x="0" y="324"/>
                    <a:pt x="31" y="365"/>
                    <a:pt x="63" y="351"/>
                  </a:cubicBezTo>
                  <a:lnTo>
                    <a:pt x="63" y="351"/>
                  </a:lnTo>
                  <a:cubicBezTo>
                    <a:pt x="109" y="330"/>
                    <a:pt x="153" y="293"/>
                    <a:pt x="193" y="249"/>
                  </a:cubicBezTo>
                  <a:lnTo>
                    <a:pt x="193" y="249"/>
                  </a:lnTo>
                  <a:cubicBezTo>
                    <a:pt x="239" y="280"/>
                    <a:pt x="287" y="302"/>
                    <a:pt x="333" y="313"/>
                  </a:cubicBezTo>
                  <a:lnTo>
                    <a:pt x="333" y="313"/>
                  </a:lnTo>
                  <a:cubicBezTo>
                    <a:pt x="357" y="319"/>
                    <a:pt x="377" y="285"/>
                    <a:pt x="352" y="272"/>
                  </a:cubicBezTo>
                </a:path>
              </a:pathLst>
            </a:custGeom>
            <a:solidFill>
              <a:schemeClr val="accent3">
                <a:lumMod val="50000"/>
              </a:schemeClr>
            </a:solidFill>
            <a:ln>
              <a:noFill/>
            </a:ln>
            <a:effectLst/>
          </p:spPr>
          <p:txBody>
            <a:bodyPr wrap="none" anchor="ctr"/>
            <a:lstStyle/>
            <a:p>
              <a:pPr>
                <a:defRPr/>
              </a:pPr>
              <a:endParaRPr lang="es-ES_tradnl"/>
            </a:p>
          </p:txBody>
        </p:sp>
        <p:sp>
          <p:nvSpPr>
            <p:cNvPr id="100" name="Freeform 66">
              <a:extLst>
                <a:ext uri="{FF2B5EF4-FFF2-40B4-BE49-F238E27FC236}">
                  <a16:creationId xmlns:a16="http://schemas.microsoft.com/office/drawing/2014/main" id="{D21E469D-DFC1-DB46-8E71-291B6C0FB937}"/>
                </a:ext>
              </a:extLst>
            </p:cNvPr>
            <p:cNvSpPr>
              <a:spLocks noChangeArrowheads="1"/>
            </p:cNvSpPr>
            <p:nvPr/>
          </p:nvSpPr>
          <p:spPr bwMode="auto">
            <a:xfrm>
              <a:off x="6477515" y="6662317"/>
              <a:ext cx="180952" cy="174602"/>
            </a:xfrm>
            <a:custGeom>
              <a:avLst/>
              <a:gdLst>
                <a:gd name="T0" fmla="*/ 354 w 380"/>
                <a:gd name="T1" fmla="*/ 272 h 366"/>
                <a:gd name="T2" fmla="*/ 354 w 380"/>
                <a:gd name="T3" fmla="*/ 272 h 366"/>
                <a:gd name="T4" fmla="*/ 233 w 380"/>
                <a:gd name="T5" fmla="*/ 201 h 366"/>
                <a:gd name="T6" fmla="*/ 233 w 380"/>
                <a:gd name="T7" fmla="*/ 201 h 366"/>
                <a:gd name="T8" fmla="*/ 308 w 380"/>
                <a:gd name="T9" fmla="*/ 43 h 366"/>
                <a:gd name="T10" fmla="*/ 308 w 380"/>
                <a:gd name="T11" fmla="*/ 43 h 366"/>
                <a:gd name="T12" fmla="*/ 267 w 380"/>
                <a:gd name="T13" fmla="*/ 23 h 366"/>
                <a:gd name="T14" fmla="*/ 267 w 380"/>
                <a:gd name="T15" fmla="*/ 23 h 366"/>
                <a:gd name="T16" fmla="*/ 184 w 380"/>
                <a:gd name="T17" fmla="*/ 160 h 366"/>
                <a:gd name="T18" fmla="*/ 184 w 380"/>
                <a:gd name="T19" fmla="*/ 160 h 366"/>
                <a:gd name="T20" fmla="*/ 78 w 380"/>
                <a:gd name="T21" fmla="*/ 34 h 366"/>
                <a:gd name="T22" fmla="*/ 78 w 380"/>
                <a:gd name="T23" fmla="*/ 34 h 366"/>
                <a:gd name="T24" fmla="*/ 26 w 380"/>
                <a:gd name="T25" fmla="*/ 69 h 366"/>
                <a:gd name="T26" fmla="*/ 26 w 380"/>
                <a:gd name="T27" fmla="*/ 69 h 366"/>
                <a:gd name="T28" fmla="*/ 141 w 380"/>
                <a:gd name="T29" fmla="*/ 209 h 366"/>
                <a:gd name="T30" fmla="*/ 141 w 380"/>
                <a:gd name="T31" fmla="*/ 209 h 366"/>
                <a:gd name="T32" fmla="*/ 29 w 380"/>
                <a:gd name="T33" fmla="*/ 301 h 366"/>
                <a:gd name="T34" fmla="*/ 29 w 380"/>
                <a:gd name="T35" fmla="*/ 301 h 366"/>
                <a:gd name="T36" fmla="*/ 64 w 380"/>
                <a:gd name="T37" fmla="*/ 351 h 366"/>
                <a:gd name="T38" fmla="*/ 64 w 380"/>
                <a:gd name="T39" fmla="*/ 351 h 366"/>
                <a:gd name="T40" fmla="*/ 195 w 380"/>
                <a:gd name="T41" fmla="*/ 249 h 366"/>
                <a:gd name="T42" fmla="*/ 195 w 380"/>
                <a:gd name="T43" fmla="*/ 249 h 366"/>
                <a:gd name="T44" fmla="*/ 335 w 380"/>
                <a:gd name="T45" fmla="*/ 313 h 366"/>
                <a:gd name="T46" fmla="*/ 335 w 380"/>
                <a:gd name="T47" fmla="*/ 313 h 366"/>
                <a:gd name="T48" fmla="*/ 354 w 380"/>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6">
                  <a:moveTo>
                    <a:pt x="354" y="272"/>
                  </a:moveTo>
                  <a:lnTo>
                    <a:pt x="354" y="272"/>
                  </a:lnTo>
                  <a:cubicBezTo>
                    <a:pt x="313" y="249"/>
                    <a:pt x="272" y="227"/>
                    <a:pt x="233" y="201"/>
                  </a:cubicBezTo>
                  <a:lnTo>
                    <a:pt x="233" y="201"/>
                  </a:lnTo>
                  <a:cubicBezTo>
                    <a:pt x="268" y="150"/>
                    <a:pt x="296" y="94"/>
                    <a:pt x="308" y="43"/>
                  </a:cubicBezTo>
                  <a:lnTo>
                    <a:pt x="308" y="43"/>
                  </a:lnTo>
                  <a:cubicBezTo>
                    <a:pt x="314" y="20"/>
                    <a:pt x="281" y="0"/>
                    <a:pt x="267" y="23"/>
                  </a:cubicBezTo>
                  <a:lnTo>
                    <a:pt x="267" y="23"/>
                  </a:lnTo>
                  <a:cubicBezTo>
                    <a:pt x="241" y="71"/>
                    <a:pt x="217" y="118"/>
                    <a:pt x="184" y="160"/>
                  </a:cubicBezTo>
                  <a:lnTo>
                    <a:pt x="184" y="160"/>
                  </a:lnTo>
                  <a:cubicBezTo>
                    <a:pt x="143" y="122"/>
                    <a:pt x="113" y="76"/>
                    <a:pt x="78" y="34"/>
                  </a:cubicBezTo>
                  <a:lnTo>
                    <a:pt x="78" y="34"/>
                  </a:lnTo>
                  <a:cubicBezTo>
                    <a:pt x="53" y="6"/>
                    <a:pt x="13" y="38"/>
                    <a:pt x="26" y="69"/>
                  </a:cubicBezTo>
                  <a:lnTo>
                    <a:pt x="26" y="69"/>
                  </a:lnTo>
                  <a:cubicBezTo>
                    <a:pt x="50" y="119"/>
                    <a:pt x="91" y="168"/>
                    <a:pt x="141" y="209"/>
                  </a:cubicBezTo>
                  <a:lnTo>
                    <a:pt x="141" y="209"/>
                  </a:lnTo>
                  <a:cubicBezTo>
                    <a:pt x="105" y="242"/>
                    <a:pt x="66" y="269"/>
                    <a:pt x="29" y="301"/>
                  </a:cubicBezTo>
                  <a:lnTo>
                    <a:pt x="29" y="301"/>
                  </a:lnTo>
                  <a:cubicBezTo>
                    <a:pt x="0" y="324"/>
                    <a:pt x="33" y="365"/>
                    <a:pt x="64" y="351"/>
                  </a:cubicBezTo>
                  <a:lnTo>
                    <a:pt x="64" y="351"/>
                  </a:lnTo>
                  <a:cubicBezTo>
                    <a:pt x="110" y="330"/>
                    <a:pt x="155" y="293"/>
                    <a:pt x="195" y="249"/>
                  </a:cubicBezTo>
                  <a:lnTo>
                    <a:pt x="195" y="249"/>
                  </a:lnTo>
                  <a:cubicBezTo>
                    <a:pt x="239" y="280"/>
                    <a:pt x="289" y="302"/>
                    <a:pt x="335" y="313"/>
                  </a:cubicBezTo>
                  <a:lnTo>
                    <a:pt x="335" y="313"/>
                  </a:lnTo>
                  <a:cubicBezTo>
                    <a:pt x="359" y="319"/>
                    <a:pt x="379" y="285"/>
                    <a:pt x="354" y="272"/>
                  </a:cubicBezTo>
                </a:path>
              </a:pathLst>
            </a:custGeom>
            <a:solidFill>
              <a:schemeClr val="accent3">
                <a:lumMod val="75000"/>
              </a:schemeClr>
            </a:solidFill>
            <a:ln>
              <a:noFill/>
            </a:ln>
            <a:effectLst/>
          </p:spPr>
          <p:txBody>
            <a:bodyPr wrap="none" anchor="ctr"/>
            <a:lstStyle/>
            <a:p>
              <a:pPr>
                <a:defRPr/>
              </a:pPr>
              <a:endParaRPr lang="es-ES_tradnl"/>
            </a:p>
          </p:txBody>
        </p:sp>
        <p:sp>
          <p:nvSpPr>
            <p:cNvPr id="101" name="Freeform 67">
              <a:extLst>
                <a:ext uri="{FF2B5EF4-FFF2-40B4-BE49-F238E27FC236}">
                  <a16:creationId xmlns:a16="http://schemas.microsoft.com/office/drawing/2014/main" id="{FFB92F0C-131A-EE44-9473-58D71AC401F4}"/>
                </a:ext>
              </a:extLst>
            </p:cNvPr>
            <p:cNvSpPr>
              <a:spLocks noChangeArrowheads="1"/>
            </p:cNvSpPr>
            <p:nvPr/>
          </p:nvSpPr>
          <p:spPr bwMode="auto">
            <a:xfrm>
              <a:off x="6099739" y="6662317"/>
              <a:ext cx="180952" cy="174602"/>
            </a:xfrm>
            <a:custGeom>
              <a:avLst/>
              <a:gdLst>
                <a:gd name="T0" fmla="*/ 353 w 378"/>
                <a:gd name="T1" fmla="*/ 272 h 366"/>
                <a:gd name="T2" fmla="*/ 353 w 378"/>
                <a:gd name="T3" fmla="*/ 272 h 366"/>
                <a:gd name="T4" fmla="*/ 231 w 378"/>
                <a:gd name="T5" fmla="*/ 201 h 366"/>
                <a:gd name="T6" fmla="*/ 231 w 378"/>
                <a:gd name="T7" fmla="*/ 201 h 366"/>
                <a:gd name="T8" fmla="*/ 307 w 378"/>
                <a:gd name="T9" fmla="*/ 43 h 366"/>
                <a:gd name="T10" fmla="*/ 307 w 378"/>
                <a:gd name="T11" fmla="*/ 43 h 366"/>
                <a:gd name="T12" fmla="*/ 265 w 378"/>
                <a:gd name="T13" fmla="*/ 23 h 366"/>
                <a:gd name="T14" fmla="*/ 265 w 378"/>
                <a:gd name="T15" fmla="*/ 23 h 366"/>
                <a:gd name="T16" fmla="*/ 182 w 378"/>
                <a:gd name="T17" fmla="*/ 160 h 366"/>
                <a:gd name="T18" fmla="*/ 182 w 378"/>
                <a:gd name="T19" fmla="*/ 160 h 366"/>
                <a:gd name="T20" fmla="*/ 75 w 378"/>
                <a:gd name="T21" fmla="*/ 34 h 366"/>
                <a:gd name="T22" fmla="*/ 75 w 378"/>
                <a:gd name="T23" fmla="*/ 34 h 366"/>
                <a:gd name="T24" fmla="*/ 25 w 378"/>
                <a:gd name="T25" fmla="*/ 69 h 366"/>
                <a:gd name="T26" fmla="*/ 25 w 378"/>
                <a:gd name="T27" fmla="*/ 69 h 366"/>
                <a:gd name="T28" fmla="*/ 138 w 378"/>
                <a:gd name="T29" fmla="*/ 209 h 366"/>
                <a:gd name="T30" fmla="*/ 138 w 378"/>
                <a:gd name="T31" fmla="*/ 209 h 366"/>
                <a:gd name="T32" fmla="*/ 26 w 378"/>
                <a:gd name="T33" fmla="*/ 301 h 366"/>
                <a:gd name="T34" fmla="*/ 26 w 378"/>
                <a:gd name="T35" fmla="*/ 301 h 366"/>
                <a:gd name="T36" fmla="*/ 62 w 378"/>
                <a:gd name="T37" fmla="*/ 351 h 366"/>
                <a:gd name="T38" fmla="*/ 62 w 378"/>
                <a:gd name="T39" fmla="*/ 351 h 366"/>
                <a:gd name="T40" fmla="*/ 192 w 378"/>
                <a:gd name="T41" fmla="*/ 249 h 366"/>
                <a:gd name="T42" fmla="*/ 192 w 378"/>
                <a:gd name="T43" fmla="*/ 249 h 366"/>
                <a:gd name="T44" fmla="*/ 334 w 378"/>
                <a:gd name="T45" fmla="*/ 313 h 366"/>
                <a:gd name="T46" fmla="*/ 334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0" y="249"/>
                    <a:pt x="269" y="227"/>
                    <a:pt x="231" y="201"/>
                  </a:cubicBezTo>
                  <a:lnTo>
                    <a:pt x="231" y="201"/>
                  </a:lnTo>
                  <a:cubicBezTo>
                    <a:pt x="266" y="150"/>
                    <a:pt x="294" y="94"/>
                    <a:pt x="307" y="43"/>
                  </a:cubicBezTo>
                  <a:lnTo>
                    <a:pt x="307" y="43"/>
                  </a:lnTo>
                  <a:cubicBezTo>
                    <a:pt x="311" y="20"/>
                    <a:pt x="278" y="0"/>
                    <a:pt x="265" y="23"/>
                  </a:cubicBezTo>
                  <a:lnTo>
                    <a:pt x="265" y="23"/>
                  </a:lnTo>
                  <a:cubicBezTo>
                    <a:pt x="239" y="71"/>
                    <a:pt x="215" y="118"/>
                    <a:pt x="182" y="160"/>
                  </a:cubicBezTo>
                  <a:lnTo>
                    <a:pt x="182" y="160"/>
                  </a:lnTo>
                  <a:cubicBezTo>
                    <a:pt x="142" y="122"/>
                    <a:pt x="111" y="76"/>
                    <a:pt x="75" y="34"/>
                  </a:cubicBezTo>
                  <a:lnTo>
                    <a:pt x="75" y="34"/>
                  </a:lnTo>
                  <a:cubicBezTo>
                    <a:pt x="52" y="6"/>
                    <a:pt x="12" y="38"/>
                    <a:pt x="25" y="69"/>
                  </a:cubicBezTo>
                  <a:lnTo>
                    <a:pt x="25" y="69"/>
                  </a:lnTo>
                  <a:cubicBezTo>
                    <a:pt x="48" y="119"/>
                    <a:pt x="89" y="168"/>
                    <a:pt x="138" y="209"/>
                  </a:cubicBezTo>
                  <a:lnTo>
                    <a:pt x="138" y="209"/>
                  </a:lnTo>
                  <a:cubicBezTo>
                    <a:pt x="102" y="242"/>
                    <a:pt x="64" y="269"/>
                    <a:pt x="26" y="301"/>
                  </a:cubicBezTo>
                  <a:lnTo>
                    <a:pt x="26" y="301"/>
                  </a:lnTo>
                  <a:cubicBezTo>
                    <a:pt x="0" y="324"/>
                    <a:pt x="31" y="365"/>
                    <a:pt x="62" y="351"/>
                  </a:cubicBezTo>
                  <a:lnTo>
                    <a:pt x="62" y="351"/>
                  </a:lnTo>
                  <a:cubicBezTo>
                    <a:pt x="109" y="330"/>
                    <a:pt x="153" y="293"/>
                    <a:pt x="192" y="249"/>
                  </a:cubicBezTo>
                  <a:lnTo>
                    <a:pt x="192" y="249"/>
                  </a:lnTo>
                  <a:cubicBezTo>
                    <a:pt x="239" y="280"/>
                    <a:pt x="288" y="302"/>
                    <a:pt x="334" y="313"/>
                  </a:cubicBezTo>
                  <a:lnTo>
                    <a:pt x="334" y="313"/>
                  </a:lnTo>
                  <a:cubicBezTo>
                    <a:pt x="357" y="319"/>
                    <a:pt x="377" y="285"/>
                    <a:pt x="353" y="272"/>
                  </a:cubicBezTo>
                </a:path>
              </a:pathLst>
            </a:custGeom>
            <a:solidFill>
              <a:schemeClr val="accent3">
                <a:lumMod val="25000"/>
              </a:schemeClr>
            </a:solidFill>
            <a:ln>
              <a:noFill/>
            </a:ln>
            <a:effectLst/>
          </p:spPr>
          <p:txBody>
            <a:bodyPr wrap="none" anchor="ctr"/>
            <a:lstStyle/>
            <a:p>
              <a:pPr>
                <a:defRPr/>
              </a:pPr>
              <a:endParaRPr lang="es-ES_tradnl"/>
            </a:p>
          </p:txBody>
        </p:sp>
        <p:sp>
          <p:nvSpPr>
            <p:cNvPr id="102" name="Freeform 68">
              <a:extLst>
                <a:ext uri="{FF2B5EF4-FFF2-40B4-BE49-F238E27FC236}">
                  <a16:creationId xmlns:a16="http://schemas.microsoft.com/office/drawing/2014/main" id="{8E8FB4A0-9A2C-924B-9847-C4D119C6498C}"/>
                </a:ext>
              </a:extLst>
            </p:cNvPr>
            <p:cNvSpPr>
              <a:spLocks noChangeArrowheads="1"/>
            </p:cNvSpPr>
            <p:nvPr/>
          </p:nvSpPr>
          <p:spPr bwMode="auto">
            <a:xfrm>
              <a:off x="6666403" y="6662317"/>
              <a:ext cx="180952" cy="174602"/>
            </a:xfrm>
            <a:custGeom>
              <a:avLst/>
              <a:gdLst>
                <a:gd name="T0" fmla="*/ 354 w 378"/>
                <a:gd name="T1" fmla="*/ 272 h 366"/>
                <a:gd name="T2" fmla="*/ 354 w 378"/>
                <a:gd name="T3" fmla="*/ 272 h 366"/>
                <a:gd name="T4" fmla="*/ 232 w 378"/>
                <a:gd name="T5" fmla="*/ 201 h 366"/>
                <a:gd name="T6" fmla="*/ 232 w 378"/>
                <a:gd name="T7" fmla="*/ 201 h 366"/>
                <a:gd name="T8" fmla="*/ 308 w 378"/>
                <a:gd name="T9" fmla="*/ 43 h 366"/>
                <a:gd name="T10" fmla="*/ 308 w 378"/>
                <a:gd name="T11" fmla="*/ 43 h 366"/>
                <a:gd name="T12" fmla="*/ 266 w 378"/>
                <a:gd name="T13" fmla="*/ 23 h 366"/>
                <a:gd name="T14" fmla="*/ 266 w 378"/>
                <a:gd name="T15" fmla="*/ 23 h 366"/>
                <a:gd name="T16" fmla="*/ 183 w 378"/>
                <a:gd name="T17" fmla="*/ 160 h 366"/>
                <a:gd name="T18" fmla="*/ 183 w 378"/>
                <a:gd name="T19" fmla="*/ 160 h 366"/>
                <a:gd name="T20" fmla="*/ 75 w 378"/>
                <a:gd name="T21" fmla="*/ 34 h 366"/>
                <a:gd name="T22" fmla="*/ 75 w 378"/>
                <a:gd name="T23" fmla="*/ 34 h 366"/>
                <a:gd name="T24" fmla="*/ 25 w 378"/>
                <a:gd name="T25" fmla="*/ 69 h 366"/>
                <a:gd name="T26" fmla="*/ 25 w 378"/>
                <a:gd name="T27" fmla="*/ 69 h 366"/>
                <a:gd name="T28" fmla="*/ 140 w 378"/>
                <a:gd name="T29" fmla="*/ 209 h 366"/>
                <a:gd name="T30" fmla="*/ 140 w 378"/>
                <a:gd name="T31" fmla="*/ 209 h 366"/>
                <a:gd name="T32" fmla="*/ 27 w 378"/>
                <a:gd name="T33" fmla="*/ 301 h 366"/>
                <a:gd name="T34" fmla="*/ 27 w 378"/>
                <a:gd name="T35" fmla="*/ 301 h 366"/>
                <a:gd name="T36" fmla="*/ 62 w 378"/>
                <a:gd name="T37" fmla="*/ 351 h 366"/>
                <a:gd name="T38" fmla="*/ 62 w 378"/>
                <a:gd name="T39" fmla="*/ 351 h 366"/>
                <a:gd name="T40" fmla="*/ 193 w 378"/>
                <a:gd name="T41" fmla="*/ 249 h 366"/>
                <a:gd name="T42" fmla="*/ 193 w 378"/>
                <a:gd name="T43" fmla="*/ 249 h 366"/>
                <a:gd name="T44" fmla="*/ 334 w 378"/>
                <a:gd name="T45" fmla="*/ 313 h 366"/>
                <a:gd name="T46" fmla="*/ 334 w 378"/>
                <a:gd name="T47" fmla="*/ 313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49"/>
                    <a:pt x="271" y="227"/>
                    <a:pt x="232" y="201"/>
                  </a:cubicBezTo>
                  <a:lnTo>
                    <a:pt x="232" y="201"/>
                  </a:lnTo>
                  <a:cubicBezTo>
                    <a:pt x="267" y="150"/>
                    <a:pt x="295" y="94"/>
                    <a:pt x="308" y="43"/>
                  </a:cubicBezTo>
                  <a:lnTo>
                    <a:pt x="308" y="43"/>
                  </a:lnTo>
                  <a:cubicBezTo>
                    <a:pt x="313" y="20"/>
                    <a:pt x="279" y="0"/>
                    <a:pt x="266" y="23"/>
                  </a:cubicBezTo>
                  <a:lnTo>
                    <a:pt x="266" y="23"/>
                  </a:lnTo>
                  <a:cubicBezTo>
                    <a:pt x="239" y="71"/>
                    <a:pt x="216" y="118"/>
                    <a:pt x="183" y="160"/>
                  </a:cubicBezTo>
                  <a:lnTo>
                    <a:pt x="183" y="160"/>
                  </a:lnTo>
                  <a:cubicBezTo>
                    <a:pt x="142" y="122"/>
                    <a:pt x="113" y="76"/>
                    <a:pt x="75" y="34"/>
                  </a:cubicBezTo>
                  <a:lnTo>
                    <a:pt x="75" y="34"/>
                  </a:lnTo>
                  <a:cubicBezTo>
                    <a:pt x="53" y="6"/>
                    <a:pt x="12" y="38"/>
                    <a:pt x="25" y="69"/>
                  </a:cubicBezTo>
                  <a:lnTo>
                    <a:pt x="25" y="69"/>
                  </a:lnTo>
                  <a:cubicBezTo>
                    <a:pt x="49" y="119"/>
                    <a:pt x="91" y="168"/>
                    <a:pt x="140" y="209"/>
                  </a:cubicBezTo>
                  <a:lnTo>
                    <a:pt x="140" y="209"/>
                  </a:lnTo>
                  <a:cubicBezTo>
                    <a:pt x="104" y="242"/>
                    <a:pt x="65" y="269"/>
                    <a:pt x="27" y="301"/>
                  </a:cubicBezTo>
                  <a:lnTo>
                    <a:pt x="27" y="301"/>
                  </a:lnTo>
                  <a:cubicBezTo>
                    <a:pt x="0" y="324"/>
                    <a:pt x="32" y="365"/>
                    <a:pt x="62" y="351"/>
                  </a:cubicBezTo>
                  <a:lnTo>
                    <a:pt x="62" y="351"/>
                  </a:lnTo>
                  <a:cubicBezTo>
                    <a:pt x="109" y="330"/>
                    <a:pt x="154" y="293"/>
                    <a:pt x="193" y="249"/>
                  </a:cubicBezTo>
                  <a:lnTo>
                    <a:pt x="193" y="249"/>
                  </a:lnTo>
                  <a:cubicBezTo>
                    <a:pt x="239" y="280"/>
                    <a:pt x="288" y="302"/>
                    <a:pt x="334" y="313"/>
                  </a:cubicBezTo>
                  <a:lnTo>
                    <a:pt x="334" y="313"/>
                  </a:lnTo>
                  <a:cubicBezTo>
                    <a:pt x="358" y="319"/>
                    <a:pt x="377"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103" name="Freeform 69">
              <a:extLst>
                <a:ext uri="{FF2B5EF4-FFF2-40B4-BE49-F238E27FC236}">
                  <a16:creationId xmlns:a16="http://schemas.microsoft.com/office/drawing/2014/main" id="{D68762C3-88A0-E049-8BE1-513B68D444BC}"/>
                </a:ext>
              </a:extLst>
            </p:cNvPr>
            <p:cNvSpPr>
              <a:spLocks noChangeArrowheads="1"/>
            </p:cNvSpPr>
            <p:nvPr/>
          </p:nvSpPr>
          <p:spPr bwMode="auto">
            <a:xfrm>
              <a:off x="7060053" y="6659142"/>
              <a:ext cx="180952" cy="174602"/>
            </a:xfrm>
            <a:custGeom>
              <a:avLst/>
              <a:gdLst>
                <a:gd name="T0" fmla="*/ 354 w 380"/>
                <a:gd name="T1" fmla="*/ 273 h 366"/>
                <a:gd name="T2" fmla="*/ 354 w 380"/>
                <a:gd name="T3" fmla="*/ 273 h 366"/>
                <a:gd name="T4" fmla="*/ 233 w 380"/>
                <a:gd name="T5" fmla="*/ 201 h 366"/>
                <a:gd name="T6" fmla="*/ 233 w 380"/>
                <a:gd name="T7" fmla="*/ 201 h 366"/>
                <a:gd name="T8" fmla="*/ 307 w 380"/>
                <a:gd name="T9" fmla="*/ 43 h 366"/>
                <a:gd name="T10" fmla="*/ 307 w 380"/>
                <a:gd name="T11" fmla="*/ 43 h 366"/>
                <a:gd name="T12" fmla="*/ 267 w 380"/>
                <a:gd name="T13" fmla="*/ 23 h 366"/>
                <a:gd name="T14" fmla="*/ 267 w 380"/>
                <a:gd name="T15" fmla="*/ 23 h 366"/>
                <a:gd name="T16" fmla="*/ 183 w 380"/>
                <a:gd name="T17" fmla="*/ 161 h 366"/>
                <a:gd name="T18" fmla="*/ 183 w 380"/>
                <a:gd name="T19" fmla="*/ 161 h 366"/>
                <a:gd name="T20" fmla="*/ 77 w 380"/>
                <a:gd name="T21" fmla="*/ 34 h 366"/>
                <a:gd name="T22" fmla="*/ 77 w 380"/>
                <a:gd name="T23" fmla="*/ 34 h 366"/>
                <a:gd name="T24" fmla="*/ 27 w 380"/>
                <a:gd name="T25" fmla="*/ 69 h 366"/>
                <a:gd name="T26" fmla="*/ 27 w 380"/>
                <a:gd name="T27" fmla="*/ 69 h 366"/>
                <a:gd name="T28" fmla="*/ 140 w 380"/>
                <a:gd name="T29" fmla="*/ 210 h 366"/>
                <a:gd name="T30" fmla="*/ 140 w 380"/>
                <a:gd name="T31" fmla="*/ 210 h 366"/>
                <a:gd name="T32" fmla="*/ 28 w 380"/>
                <a:gd name="T33" fmla="*/ 301 h 366"/>
                <a:gd name="T34" fmla="*/ 28 w 380"/>
                <a:gd name="T35" fmla="*/ 301 h 366"/>
                <a:gd name="T36" fmla="*/ 64 w 380"/>
                <a:gd name="T37" fmla="*/ 352 h 366"/>
                <a:gd name="T38" fmla="*/ 64 w 380"/>
                <a:gd name="T39" fmla="*/ 352 h 366"/>
                <a:gd name="T40" fmla="*/ 194 w 380"/>
                <a:gd name="T41" fmla="*/ 249 h 366"/>
                <a:gd name="T42" fmla="*/ 194 w 380"/>
                <a:gd name="T43" fmla="*/ 249 h 366"/>
                <a:gd name="T44" fmla="*/ 336 w 380"/>
                <a:gd name="T45" fmla="*/ 314 h 366"/>
                <a:gd name="T46" fmla="*/ 336 w 380"/>
                <a:gd name="T47" fmla="*/ 314 h 366"/>
                <a:gd name="T48" fmla="*/ 354 w 380"/>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6">
                  <a:moveTo>
                    <a:pt x="354" y="273"/>
                  </a:moveTo>
                  <a:lnTo>
                    <a:pt x="354" y="273"/>
                  </a:lnTo>
                  <a:cubicBezTo>
                    <a:pt x="312" y="249"/>
                    <a:pt x="271" y="228"/>
                    <a:pt x="233" y="201"/>
                  </a:cubicBezTo>
                  <a:lnTo>
                    <a:pt x="233" y="201"/>
                  </a:lnTo>
                  <a:cubicBezTo>
                    <a:pt x="269" y="149"/>
                    <a:pt x="295" y="94"/>
                    <a:pt x="307" y="43"/>
                  </a:cubicBezTo>
                  <a:lnTo>
                    <a:pt x="307" y="43"/>
                  </a:lnTo>
                  <a:cubicBezTo>
                    <a:pt x="313" y="19"/>
                    <a:pt x="280" y="0"/>
                    <a:pt x="267" y="23"/>
                  </a:cubicBezTo>
                  <a:lnTo>
                    <a:pt x="267" y="23"/>
                  </a:lnTo>
                  <a:cubicBezTo>
                    <a:pt x="240" y="71"/>
                    <a:pt x="216" y="118"/>
                    <a:pt x="183" y="161"/>
                  </a:cubicBezTo>
                  <a:lnTo>
                    <a:pt x="183" y="161"/>
                  </a:lnTo>
                  <a:cubicBezTo>
                    <a:pt x="142" y="122"/>
                    <a:pt x="113" y="76"/>
                    <a:pt x="77" y="34"/>
                  </a:cubicBezTo>
                  <a:lnTo>
                    <a:pt x="77" y="34"/>
                  </a:lnTo>
                  <a:cubicBezTo>
                    <a:pt x="53" y="6"/>
                    <a:pt x="12" y="38"/>
                    <a:pt x="27" y="69"/>
                  </a:cubicBezTo>
                  <a:lnTo>
                    <a:pt x="27" y="69"/>
                  </a:lnTo>
                  <a:cubicBezTo>
                    <a:pt x="49" y="121"/>
                    <a:pt x="90" y="168"/>
                    <a:pt x="140" y="210"/>
                  </a:cubicBezTo>
                  <a:lnTo>
                    <a:pt x="140" y="210"/>
                  </a:lnTo>
                  <a:cubicBezTo>
                    <a:pt x="104" y="243"/>
                    <a:pt x="65" y="269"/>
                    <a:pt x="28" y="301"/>
                  </a:cubicBezTo>
                  <a:lnTo>
                    <a:pt x="28" y="301"/>
                  </a:lnTo>
                  <a:cubicBezTo>
                    <a:pt x="0" y="325"/>
                    <a:pt x="33" y="365"/>
                    <a:pt x="64" y="352"/>
                  </a:cubicBezTo>
                  <a:lnTo>
                    <a:pt x="64" y="352"/>
                  </a:lnTo>
                  <a:cubicBezTo>
                    <a:pt x="111" y="329"/>
                    <a:pt x="156" y="294"/>
                    <a:pt x="194" y="249"/>
                  </a:cubicBezTo>
                  <a:lnTo>
                    <a:pt x="194" y="249"/>
                  </a:lnTo>
                  <a:cubicBezTo>
                    <a:pt x="240" y="280"/>
                    <a:pt x="288" y="302"/>
                    <a:pt x="336" y="314"/>
                  </a:cubicBezTo>
                  <a:lnTo>
                    <a:pt x="336" y="314"/>
                  </a:lnTo>
                  <a:cubicBezTo>
                    <a:pt x="358" y="319"/>
                    <a:pt x="379" y="286"/>
                    <a:pt x="354" y="273"/>
                  </a:cubicBezTo>
                </a:path>
              </a:pathLst>
            </a:custGeom>
            <a:solidFill>
              <a:schemeClr val="accent3">
                <a:lumMod val="75000"/>
              </a:schemeClr>
            </a:solidFill>
            <a:ln>
              <a:noFill/>
            </a:ln>
            <a:effectLst/>
          </p:spPr>
          <p:txBody>
            <a:bodyPr wrap="none" anchor="ctr"/>
            <a:lstStyle/>
            <a:p>
              <a:pPr>
                <a:defRPr/>
              </a:pPr>
              <a:endParaRPr lang="es-ES_tradnl"/>
            </a:p>
          </p:txBody>
        </p:sp>
        <p:sp>
          <p:nvSpPr>
            <p:cNvPr id="104" name="Freeform 70">
              <a:extLst>
                <a:ext uri="{FF2B5EF4-FFF2-40B4-BE49-F238E27FC236}">
                  <a16:creationId xmlns:a16="http://schemas.microsoft.com/office/drawing/2014/main" id="{095D8B25-FEFE-C84A-926C-5DAB010026F7}"/>
                </a:ext>
              </a:extLst>
            </p:cNvPr>
            <p:cNvSpPr>
              <a:spLocks noChangeArrowheads="1"/>
            </p:cNvSpPr>
            <p:nvPr/>
          </p:nvSpPr>
          <p:spPr bwMode="auto">
            <a:xfrm>
              <a:off x="7248939" y="6659142"/>
              <a:ext cx="180952" cy="174602"/>
            </a:xfrm>
            <a:custGeom>
              <a:avLst/>
              <a:gdLst>
                <a:gd name="T0" fmla="*/ 354 w 378"/>
                <a:gd name="T1" fmla="*/ 273 h 366"/>
                <a:gd name="T2" fmla="*/ 354 w 378"/>
                <a:gd name="T3" fmla="*/ 273 h 366"/>
                <a:gd name="T4" fmla="*/ 233 w 378"/>
                <a:gd name="T5" fmla="*/ 201 h 366"/>
                <a:gd name="T6" fmla="*/ 233 w 378"/>
                <a:gd name="T7" fmla="*/ 201 h 366"/>
                <a:gd name="T8" fmla="*/ 308 w 378"/>
                <a:gd name="T9" fmla="*/ 43 h 366"/>
                <a:gd name="T10" fmla="*/ 308 w 378"/>
                <a:gd name="T11" fmla="*/ 43 h 366"/>
                <a:gd name="T12" fmla="*/ 267 w 378"/>
                <a:gd name="T13" fmla="*/ 23 h 366"/>
                <a:gd name="T14" fmla="*/ 267 w 378"/>
                <a:gd name="T15" fmla="*/ 23 h 366"/>
                <a:gd name="T16" fmla="*/ 183 w 378"/>
                <a:gd name="T17" fmla="*/ 161 h 366"/>
                <a:gd name="T18" fmla="*/ 183 w 378"/>
                <a:gd name="T19" fmla="*/ 161 h 366"/>
                <a:gd name="T20" fmla="*/ 77 w 378"/>
                <a:gd name="T21" fmla="*/ 34 h 366"/>
                <a:gd name="T22" fmla="*/ 77 w 378"/>
                <a:gd name="T23" fmla="*/ 34 h 366"/>
                <a:gd name="T24" fmla="*/ 27 w 378"/>
                <a:gd name="T25" fmla="*/ 69 h 366"/>
                <a:gd name="T26" fmla="*/ 27 w 378"/>
                <a:gd name="T27" fmla="*/ 69 h 366"/>
                <a:gd name="T28" fmla="*/ 140 w 378"/>
                <a:gd name="T29" fmla="*/ 210 h 366"/>
                <a:gd name="T30" fmla="*/ 140 w 378"/>
                <a:gd name="T31" fmla="*/ 210 h 366"/>
                <a:gd name="T32" fmla="*/ 28 w 378"/>
                <a:gd name="T33" fmla="*/ 301 h 366"/>
                <a:gd name="T34" fmla="*/ 28 w 378"/>
                <a:gd name="T35" fmla="*/ 301 h 366"/>
                <a:gd name="T36" fmla="*/ 63 w 378"/>
                <a:gd name="T37" fmla="*/ 352 h 366"/>
                <a:gd name="T38" fmla="*/ 63 w 378"/>
                <a:gd name="T39" fmla="*/ 352 h 366"/>
                <a:gd name="T40" fmla="*/ 193 w 378"/>
                <a:gd name="T41" fmla="*/ 249 h 366"/>
                <a:gd name="T42" fmla="*/ 193 w 378"/>
                <a:gd name="T43" fmla="*/ 249 h 366"/>
                <a:gd name="T44" fmla="*/ 334 w 378"/>
                <a:gd name="T45" fmla="*/ 314 h 366"/>
                <a:gd name="T46" fmla="*/ 334 w 378"/>
                <a:gd name="T47" fmla="*/ 314 h 366"/>
                <a:gd name="T48" fmla="*/ 354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3"/>
                  </a:moveTo>
                  <a:lnTo>
                    <a:pt x="354" y="273"/>
                  </a:lnTo>
                  <a:cubicBezTo>
                    <a:pt x="313" y="249"/>
                    <a:pt x="271" y="228"/>
                    <a:pt x="233" y="201"/>
                  </a:cubicBezTo>
                  <a:lnTo>
                    <a:pt x="233" y="201"/>
                  </a:lnTo>
                  <a:cubicBezTo>
                    <a:pt x="267" y="149"/>
                    <a:pt x="295" y="94"/>
                    <a:pt x="308" y="43"/>
                  </a:cubicBezTo>
                  <a:lnTo>
                    <a:pt x="308" y="43"/>
                  </a:lnTo>
                  <a:cubicBezTo>
                    <a:pt x="313" y="19"/>
                    <a:pt x="280" y="0"/>
                    <a:pt x="267" y="23"/>
                  </a:cubicBezTo>
                  <a:lnTo>
                    <a:pt x="267" y="23"/>
                  </a:lnTo>
                  <a:cubicBezTo>
                    <a:pt x="241" y="71"/>
                    <a:pt x="217" y="118"/>
                    <a:pt x="183" y="161"/>
                  </a:cubicBezTo>
                  <a:lnTo>
                    <a:pt x="183" y="161"/>
                  </a:lnTo>
                  <a:cubicBezTo>
                    <a:pt x="144" y="122"/>
                    <a:pt x="113" y="76"/>
                    <a:pt x="77" y="34"/>
                  </a:cubicBezTo>
                  <a:lnTo>
                    <a:pt x="77" y="34"/>
                  </a:lnTo>
                  <a:cubicBezTo>
                    <a:pt x="53" y="6"/>
                    <a:pt x="12" y="38"/>
                    <a:pt x="27" y="69"/>
                  </a:cubicBezTo>
                  <a:lnTo>
                    <a:pt x="27" y="69"/>
                  </a:lnTo>
                  <a:cubicBezTo>
                    <a:pt x="49" y="121"/>
                    <a:pt x="91" y="168"/>
                    <a:pt x="140" y="210"/>
                  </a:cubicBezTo>
                  <a:lnTo>
                    <a:pt x="140" y="210"/>
                  </a:lnTo>
                  <a:cubicBezTo>
                    <a:pt x="104" y="243"/>
                    <a:pt x="66" y="269"/>
                    <a:pt x="28" y="301"/>
                  </a:cubicBezTo>
                  <a:lnTo>
                    <a:pt x="28" y="301"/>
                  </a:lnTo>
                  <a:cubicBezTo>
                    <a:pt x="0" y="325"/>
                    <a:pt x="32" y="365"/>
                    <a:pt x="63" y="352"/>
                  </a:cubicBezTo>
                  <a:lnTo>
                    <a:pt x="63" y="352"/>
                  </a:lnTo>
                  <a:cubicBezTo>
                    <a:pt x="111" y="329"/>
                    <a:pt x="155" y="294"/>
                    <a:pt x="193" y="249"/>
                  </a:cubicBezTo>
                  <a:lnTo>
                    <a:pt x="193" y="249"/>
                  </a:lnTo>
                  <a:cubicBezTo>
                    <a:pt x="239" y="280"/>
                    <a:pt x="289" y="302"/>
                    <a:pt x="334" y="314"/>
                  </a:cubicBezTo>
                  <a:lnTo>
                    <a:pt x="334" y="314"/>
                  </a:lnTo>
                  <a:cubicBezTo>
                    <a:pt x="359" y="319"/>
                    <a:pt x="377" y="286"/>
                    <a:pt x="354" y="273"/>
                  </a:cubicBezTo>
                </a:path>
              </a:pathLst>
            </a:custGeom>
            <a:solidFill>
              <a:schemeClr val="accent3">
                <a:lumMod val="25000"/>
              </a:schemeClr>
            </a:solidFill>
            <a:ln>
              <a:noFill/>
            </a:ln>
            <a:effectLst/>
          </p:spPr>
          <p:txBody>
            <a:bodyPr wrap="none" anchor="ctr"/>
            <a:lstStyle/>
            <a:p>
              <a:pPr>
                <a:defRPr/>
              </a:pPr>
              <a:endParaRPr lang="es-ES_tradnl"/>
            </a:p>
          </p:txBody>
        </p:sp>
        <p:sp>
          <p:nvSpPr>
            <p:cNvPr id="105" name="Freeform 71">
              <a:extLst>
                <a:ext uri="{FF2B5EF4-FFF2-40B4-BE49-F238E27FC236}">
                  <a16:creationId xmlns:a16="http://schemas.microsoft.com/office/drawing/2014/main" id="{1200ABE3-DAC1-8847-AD22-26B8CE3EE4CE}"/>
                </a:ext>
              </a:extLst>
            </p:cNvPr>
            <p:cNvSpPr>
              <a:spLocks noChangeArrowheads="1"/>
            </p:cNvSpPr>
            <p:nvPr/>
          </p:nvSpPr>
          <p:spPr bwMode="auto">
            <a:xfrm>
              <a:off x="6872751" y="6659142"/>
              <a:ext cx="180952" cy="174602"/>
            </a:xfrm>
            <a:custGeom>
              <a:avLst/>
              <a:gdLst>
                <a:gd name="T0" fmla="*/ 353 w 378"/>
                <a:gd name="T1" fmla="*/ 273 h 366"/>
                <a:gd name="T2" fmla="*/ 353 w 378"/>
                <a:gd name="T3" fmla="*/ 273 h 366"/>
                <a:gd name="T4" fmla="*/ 232 w 378"/>
                <a:gd name="T5" fmla="*/ 201 h 366"/>
                <a:gd name="T6" fmla="*/ 232 w 378"/>
                <a:gd name="T7" fmla="*/ 201 h 366"/>
                <a:gd name="T8" fmla="*/ 307 w 378"/>
                <a:gd name="T9" fmla="*/ 43 h 366"/>
                <a:gd name="T10" fmla="*/ 307 w 378"/>
                <a:gd name="T11" fmla="*/ 43 h 366"/>
                <a:gd name="T12" fmla="*/ 266 w 378"/>
                <a:gd name="T13" fmla="*/ 23 h 366"/>
                <a:gd name="T14" fmla="*/ 266 w 378"/>
                <a:gd name="T15" fmla="*/ 23 h 366"/>
                <a:gd name="T16" fmla="*/ 182 w 378"/>
                <a:gd name="T17" fmla="*/ 161 h 366"/>
                <a:gd name="T18" fmla="*/ 182 w 378"/>
                <a:gd name="T19" fmla="*/ 161 h 366"/>
                <a:gd name="T20" fmla="*/ 76 w 378"/>
                <a:gd name="T21" fmla="*/ 34 h 366"/>
                <a:gd name="T22" fmla="*/ 76 w 378"/>
                <a:gd name="T23" fmla="*/ 34 h 366"/>
                <a:gd name="T24" fmla="*/ 26 w 378"/>
                <a:gd name="T25" fmla="*/ 69 h 366"/>
                <a:gd name="T26" fmla="*/ 26 w 378"/>
                <a:gd name="T27" fmla="*/ 69 h 366"/>
                <a:gd name="T28" fmla="*/ 139 w 378"/>
                <a:gd name="T29" fmla="*/ 210 h 366"/>
                <a:gd name="T30" fmla="*/ 139 w 378"/>
                <a:gd name="T31" fmla="*/ 210 h 366"/>
                <a:gd name="T32" fmla="*/ 27 w 378"/>
                <a:gd name="T33" fmla="*/ 301 h 366"/>
                <a:gd name="T34" fmla="*/ 27 w 378"/>
                <a:gd name="T35" fmla="*/ 301 h 366"/>
                <a:gd name="T36" fmla="*/ 63 w 378"/>
                <a:gd name="T37" fmla="*/ 352 h 366"/>
                <a:gd name="T38" fmla="*/ 63 w 378"/>
                <a:gd name="T39" fmla="*/ 352 h 366"/>
                <a:gd name="T40" fmla="*/ 193 w 378"/>
                <a:gd name="T41" fmla="*/ 249 h 366"/>
                <a:gd name="T42" fmla="*/ 193 w 378"/>
                <a:gd name="T43" fmla="*/ 249 h 366"/>
                <a:gd name="T44" fmla="*/ 333 w 378"/>
                <a:gd name="T45" fmla="*/ 314 h 366"/>
                <a:gd name="T46" fmla="*/ 333 w 378"/>
                <a:gd name="T47" fmla="*/ 314 h 366"/>
                <a:gd name="T48" fmla="*/ 353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3"/>
                  </a:moveTo>
                  <a:lnTo>
                    <a:pt x="353" y="273"/>
                  </a:lnTo>
                  <a:cubicBezTo>
                    <a:pt x="311" y="249"/>
                    <a:pt x="270" y="228"/>
                    <a:pt x="232" y="201"/>
                  </a:cubicBezTo>
                  <a:lnTo>
                    <a:pt x="232" y="201"/>
                  </a:lnTo>
                  <a:cubicBezTo>
                    <a:pt x="268" y="149"/>
                    <a:pt x="294" y="94"/>
                    <a:pt x="307" y="43"/>
                  </a:cubicBezTo>
                  <a:lnTo>
                    <a:pt x="307" y="43"/>
                  </a:lnTo>
                  <a:cubicBezTo>
                    <a:pt x="312" y="19"/>
                    <a:pt x="280" y="0"/>
                    <a:pt x="266" y="23"/>
                  </a:cubicBezTo>
                  <a:lnTo>
                    <a:pt x="266" y="23"/>
                  </a:lnTo>
                  <a:cubicBezTo>
                    <a:pt x="240" y="71"/>
                    <a:pt x="215" y="118"/>
                    <a:pt x="182" y="161"/>
                  </a:cubicBezTo>
                  <a:lnTo>
                    <a:pt x="182" y="161"/>
                  </a:lnTo>
                  <a:cubicBezTo>
                    <a:pt x="142" y="122"/>
                    <a:pt x="113" y="76"/>
                    <a:pt x="76" y="34"/>
                  </a:cubicBezTo>
                  <a:lnTo>
                    <a:pt x="76" y="34"/>
                  </a:lnTo>
                  <a:cubicBezTo>
                    <a:pt x="52" y="6"/>
                    <a:pt x="11" y="38"/>
                    <a:pt x="26" y="69"/>
                  </a:cubicBezTo>
                  <a:lnTo>
                    <a:pt x="26" y="69"/>
                  </a:lnTo>
                  <a:cubicBezTo>
                    <a:pt x="48" y="121"/>
                    <a:pt x="89" y="168"/>
                    <a:pt x="139" y="210"/>
                  </a:cubicBezTo>
                  <a:lnTo>
                    <a:pt x="139" y="210"/>
                  </a:lnTo>
                  <a:cubicBezTo>
                    <a:pt x="103" y="243"/>
                    <a:pt x="64" y="269"/>
                    <a:pt x="27" y="301"/>
                  </a:cubicBezTo>
                  <a:lnTo>
                    <a:pt x="27" y="301"/>
                  </a:lnTo>
                  <a:cubicBezTo>
                    <a:pt x="0" y="325"/>
                    <a:pt x="32" y="365"/>
                    <a:pt x="63" y="352"/>
                  </a:cubicBezTo>
                  <a:lnTo>
                    <a:pt x="63" y="352"/>
                  </a:lnTo>
                  <a:cubicBezTo>
                    <a:pt x="109" y="329"/>
                    <a:pt x="153" y="294"/>
                    <a:pt x="193" y="249"/>
                  </a:cubicBezTo>
                  <a:lnTo>
                    <a:pt x="193" y="249"/>
                  </a:lnTo>
                  <a:cubicBezTo>
                    <a:pt x="239" y="280"/>
                    <a:pt x="287" y="302"/>
                    <a:pt x="333" y="314"/>
                  </a:cubicBezTo>
                  <a:lnTo>
                    <a:pt x="333" y="314"/>
                  </a:lnTo>
                  <a:cubicBezTo>
                    <a:pt x="357" y="319"/>
                    <a:pt x="377" y="286"/>
                    <a:pt x="353" y="273"/>
                  </a:cubicBezTo>
                </a:path>
              </a:pathLst>
            </a:custGeom>
            <a:solidFill>
              <a:schemeClr val="accent3">
                <a:lumMod val="50000"/>
              </a:schemeClr>
            </a:solidFill>
            <a:ln>
              <a:noFill/>
            </a:ln>
            <a:effectLst/>
          </p:spPr>
          <p:txBody>
            <a:bodyPr wrap="none" anchor="ctr"/>
            <a:lstStyle/>
            <a:p>
              <a:pPr>
                <a:defRPr/>
              </a:pPr>
              <a:endParaRPr lang="es-ES_tradnl"/>
            </a:p>
          </p:txBody>
        </p:sp>
        <p:sp>
          <p:nvSpPr>
            <p:cNvPr id="106" name="Freeform 72">
              <a:extLst>
                <a:ext uri="{FF2B5EF4-FFF2-40B4-BE49-F238E27FC236}">
                  <a16:creationId xmlns:a16="http://schemas.microsoft.com/office/drawing/2014/main" id="{7FFE6731-AB44-6047-9C3B-051C96249515}"/>
                </a:ext>
              </a:extLst>
            </p:cNvPr>
            <p:cNvSpPr>
              <a:spLocks noChangeArrowheads="1"/>
            </p:cNvSpPr>
            <p:nvPr/>
          </p:nvSpPr>
          <p:spPr bwMode="auto">
            <a:xfrm>
              <a:off x="7437828" y="6659142"/>
              <a:ext cx="180952" cy="174602"/>
            </a:xfrm>
            <a:custGeom>
              <a:avLst/>
              <a:gdLst>
                <a:gd name="T0" fmla="*/ 354 w 378"/>
                <a:gd name="T1" fmla="*/ 273 h 366"/>
                <a:gd name="T2" fmla="*/ 354 w 378"/>
                <a:gd name="T3" fmla="*/ 273 h 366"/>
                <a:gd name="T4" fmla="*/ 233 w 378"/>
                <a:gd name="T5" fmla="*/ 201 h 366"/>
                <a:gd name="T6" fmla="*/ 233 w 378"/>
                <a:gd name="T7" fmla="*/ 201 h 366"/>
                <a:gd name="T8" fmla="*/ 308 w 378"/>
                <a:gd name="T9" fmla="*/ 43 h 366"/>
                <a:gd name="T10" fmla="*/ 308 w 378"/>
                <a:gd name="T11" fmla="*/ 43 h 366"/>
                <a:gd name="T12" fmla="*/ 267 w 378"/>
                <a:gd name="T13" fmla="*/ 23 h 366"/>
                <a:gd name="T14" fmla="*/ 267 w 378"/>
                <a:gd name="T15" fmla="*/ 23 h 366"/>
                <a:gd name="T16" fmla="*/ 183 w 378"/>
                <a:gd name="T17" fmla="*/ 161 h 366"/>
                <a:gd name="T18" fmla="*/ 183 w 378"/>
                <a:gd name="T19" fmla="*/ 161 h 366"/>
                <a:gd name="T20" fmla="*/ 76 w 378"/>
                <a:gd name="T21" fmla="*/ 34 h 366"/>
                <a:gd name="T22" fmla="*/ 76 w 378"/>
                <a:gd name="T23" fmla="*/ 34 h 366"/>
                <a:gd name="T24" fmla="*/ 26 w 378"/>
                <a:gd name="T25" fmla="*/ 69 h 366"/>
                <a:gd name="T26" fmla="*/ 26 w 378"/>
                <a:gd name="T27" fmla="*/ 69 h 366"/>
                <a:gd name="T28" fmla="*/ 139 w 378"/>
                <a:gd name="T29" fmla="*/ 210 h 366"/>
                <a:gd name="T30" fmla="*/ 139 w 378"/>
                <a:gd name="T31" fmla="*/ 210 h 366"/>
                <a:gd name="T32" fmla="*/ 28 w 378"/>
                <a:gd name="T33" fmla="*/ 301 h 366"/>
                <a:gd name="T34" fmla="*/ 28 w 378"/>
                <a:gd name="T35" fmla="*/ 301 h 366"/>
                <a:gd name="T36" fmla="*/ 63 w 378"/>
                <a:gd name="T37" fmla="*/ 352 h 366"/>
                <a:gd name="T38" fmla="*/ 63 w 378"/>
                <a:gd name="T39" fmla="*/ 352 h 366"/>
                <a:gd name="T40" fmla="*/ 195 w 378"/>
                <a:gd name="T41" fmla="*/ 249 h 366"/>
                <a:gd name="T42" fmla="*/ 195 w 378"/>
                <a:gd name="T43" fmla="*/ 249 h 366"/>
                <a:gd name="T44" fmla="*/ 334 w 378"/>
                <a:gd name="T45" fmla="*/ 314 h 366"/>
                <a:gd name="T46" fmla="*/ 334 w 378"/>
                <a:gd name="T47" fmla="*/ 314 h 366"/>
                <a:gd name="T48" fmla="*/ 354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3"/>
                  </a:moveTo>
                  <a:lnTo>
                    <a:pt x="354" y="273"/>
                  </a:lnTo>
                  <a:cubicBezTo>
                    <a:pt x="312" y="249"/>
                    <a:pt x="271" y="228"/>
                    <a:pt x="233" y="201"/>
                  </a:cubicBezTo>
                  <a:lnTo>
                    <a:pt x="233" y="201"/>
                  </a:lnTo>
                  <a:cubicBezTo>
                    <a:pt x="268" y="149"/>
                    <a:pt x="294" y="94"/>
                    <a:pt x="308" y="43"/>
                  </a:cubicBezTo>
                  <a:lnTo>
                    <a:pt x="308" y="43"/>
                  </a:lnTo>
                  <a:cubicBezTo>
                    <a:pt x="314" y="19"/>
                    <a:pt x="280" y="0"/>
                    <a:pt x="267" y="23"/>
                  </a:cubicBezTo>
                  <a:lnTo>
                    <a:pt x="267" y="23"/>
                  </a:lnTo>
                  <a:cubicBezTo>
                    <a:pt x="241" y="71"/>
                    <a:pt x="216" y="118"/>
                    <a:pt x="183" y="161"/>
                  </a:cubicBezTo>
                  <a:lnTo>
                    <a:pt x="183" y="161"/>
                  </a:lnTo>
                  <a:cubicBezTo>
                    <a:pt x="143" y="122"/>
                    <a:pt x="113" y="76"/>
                    <a:pt x="76" y="34"/>
                  </a:cubicBezTo>
                  <a:lnTo>
                    <a:pt x="76" y="34"/>
                  </a:lnTo>
                  <a:cubicBezTo>
                    <a:pt x="53" y="6"/>
                    <a:pt x="13" y="38"/>
                    <a:pt x="26" y="69"/>
                  </a:cubicBezTo>
                  <a:lnTo>
                    <a:pt x="26" y="69"/>
                  </a:lnTo>
                  <a:cubicBezTo>
                    <a:pt x="50" y="121"/>
                    <a:pt x="91" y="168"/>
                    <a:pt x="139" y="210"/>
                  </a:cubicBezTo>
                  <a:lnTo>
                    <a:pt x="139" y="210"/>
                  </a:lnTo>
                  <a:cubicBezTo>
                    <a:pt x="104" y="243"/>
                    <a:pt x="65" y="269"/>
                    <a:pt x="28" y="301"/>
                  </a:cubicBezTo>
                  <a:lnTo>
                    <a:pt x="28" y="301"/>
                  </a:lnTo>
                  <a:cubicBezTo>
                    <a:pt x="0" y="325"/>
                    <a:pt x="33" y="365"/>
                    <a:pt x="63" y="352"/>
                  </a:cubicBezTo>
                  <a:lnTo>
                    <a:pt x="63" y="352"/>
                  </a:lnTo>
                  <a:cubicBezTo>
                    <a:pt x="109" y="329"/>
                    <a:pt x="155" y="294"/>
                    <a:pt x="195" y="249"/>
                  </a:cubicBezTo>
                  <a:lnTo>
                    <a:pt x="195" y="249"/>
                  </a:lnTo>
                  <a:cubicBezTo>
                    <a:pt x="239" y="280"/>
                    <a:pt x="289" y="302"/>
                    <a:pt x="334" y="314"/>
                  </a:cubicBezTo>
                  <a:lnTo>
                    <a:pt x="334" y="314"/>
                  </a:lnTo>
                  <a:cubicBezTo>
                    <a:pt x="359" y="319"/>
                    <a:pt x="377" y="286"/>
                    <a:pt x="354" y="273"/>
                  </a:cubicBezTo>
                </a:path>
              </a:pathLst>
            </a:custGeom>
            <a:solidFill>
              <a:schemeClr val="accent3">
                <a:lumMod val="50000"/>
              </a:schemeClr>
            </a:solidFill>
            <a:ln>
              <a:noFill/>
            </a:ln>
            <a:effectLst/>
          </p:spPr>
          <p:txBody>
            <a:bodyPr wrap="none" anchor="ctr"/>
            <a:lstStyle/>
            <a:p>
              <a:pPr>
                <a:defRPr/>
              </a:pPr>
              <a:endParaRPr lang="es-ES_tradnl"/>
            </a:p>
          </p:txBody>
        </p:sp>
        <p:sp>
          <p:nvSpPr>
            <p:cNvPr id="107" name="Freeform 73">
              <a:extLst>
                <a:ext uri="{FF2B5EF4-FFF2-40B4-BE49-F238E27FC236}">
                  <a16:creationId xmlns:a16="http://schemas.microsoft.com/office/drawing/2014/main" id="{F3DFEFB8-98C9-0F42-86F6-7FF2B238D0BD}"/>
                </a:ext>
              </a:extLst>
            </p:cNvPr>
            <p:cNvSpPr>
              <a:spLocks noChangeArrowheads="1"/>
            </p:cNvSpPr>
            <p:nvPr/>
          </p:nvSpPr>
          <p:spPr bwMode="auto">
            <a:xfrm>
              <a:off x="7802906" y="6655968"/>
              <a:ext cx="179364" cy="174602"/>
            </a:xfrm>
            <a:custGeom>
              <a:avLst/>
              <a:gdLst>
                <a:gd name="T0" fmla="*/ 354 w 378"/>
                <a:gd name="T1" fmla="*/ 272 h 366"/>
                <a:gd name="T2" fmla="*/ 354 w 378"/>
                <a:gd name="T3" fmla="*/ 272 h 366"/>
                <a:gd name="T4" fmla="*/ 233 w 378"/>
                <a:gd name="T5" fmla="*/ 201 h 366"/>
                <a:gd name="T6" fmla="*/ 233 w 378"/>
                <a:gd name="T7" fmla="*/ 201 h 366"/>
                <a:gd name="T8" fmla="*/ 306 w 378"/>
                <a:gd name="T9" fmla="*/ 43 h 366"/>
                <a:gd name="T10" fmla="*/ 306 w 378"/>
                <a:gd name="T11" fmla="*/ 43 h 366"/>
                <a:gd name="T12" fmla="*/ 266 w 378"/>
                <a:gd name="T13" fmla="*/ 23 h 366"/>
                <a:gd name="T14" fmla="*/ 266 w 378"/>
                <a:gd name="T15" fmla="*/ 23 h 366"/>
                <a:gd name="T16" fmla="*/ 183 w 378"/>
                <a:gd name="T17" fmla="*/ 160 h 366"/>
                <a:gd name="T18" fmla="*/ 183 w 378"/>
                <a:gd name="T19" fmla="*/ 160 h 366"/>
                <a:gd name="T20" fmla="*/ 76 w 378"/>
                <a:gd name="T21" fmla="*/ 34 h 366"/>
                <a:gd name="T22" fmla="*/ 76 w 378"/>
                <a:gd name="T23" fmla="*/ 34 h 366"/>
                <a:gd name="T24" fmla="*/ 27 w 378"/>
                <a:gd name="T25" fmla="*/ 69 h 366"/>
                <a:gd name="T26" fmla="*/ 27 w 378"/>
                <a:gd name="T27" fmla="*/ 69 h 366"/>
                <a:gd name="T28" fmla="*/ 140 w 378"/>
                <a:gd name="T29" fmla="*/ 209 h 366"/>
                <a:gd name="T30" fmla="*/ 140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49 h 366"/>
                <a:gd name="T42" fmla="*/ 193 w 378"/>
                <a:gd name="T43" fmla="*/ 249 h 366"/>
                <a:gd name="T44" fmla="*/ 334 w 378"/>
                <a:gd name="T45" fmla="*/ 312 h 366"/>
                <a:gd name="T46" fmla="*/ 334 w 378"/>
                <a:gd name="T47" fmla="*/ 312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49"/>
                    <a:pt x="270" y="227"/>
                    <a:pt x="233" y="201"/>
                  </a:cubicBezTo>
                  <a:lnTo>
                    <a:pt x="233" y="201"/>
                  </a:lnTo>
                  <a:cubicBezTo>
                    <a:pt x="268" y="151"/>
                    <a:pt x="295" y="94"/>
                    <a:pt x="306" y="43"/>
                  </a:cubicBezTo>
                  <a:lnTo>
                    <a:pt x="306" y="43"/>
                  </a:lnTo>
                  <a:cubicBezTo>
                    <a:pt x="313" y="19"/>
                    <a:pt x="279" y="0"/>
                    <a:pt x="266" y="23"/>
                  </a:cubicBezTo>
                  <a:lnTo>
                    <a:pt x="266" y="23"/>
                  </a:lnTo>
                  <a:cubicBezTo>
                    <a:pt x="239" y="71"/>
                    <a:pt x="216" y="118"/>
                    <a:pt x="183" y="160"/>
                  </a:cubicBezTo>
                  <a:lnTo>
                    <a:pt x="183" y="160"/>
                  </a:lnTo>
                  <a:cubicBezTo>
                    <a:pt x="142" y="122"/>
                    <a:pt x="113" y="76"/>
                    <a:pt x="76" y="34"/>
                  </a:cubicBezTo>
                  <a:lnTo>
                    <a:pt x="76" y="34"/>
                  </a:lnTo>
                  <a:cubicBezTo>
                    <a:pt x="53" y="6"/>
                    <a:pt x="12" y="38"/>
                    <a:pt x="27" y="69"/>
                  </a:cubicBezTo>
                  <a:lnTo>
                    <a:pt x="27" y="69"/>
                  </a:lnTo>
                  <a:cubicBezTo>
                    <a:pt x="49" y="119"/>
                    <a:pt x="90" y="168"/>
                    <a:pt x="140" y="209"/>
                  </a:cubicBezTo>
                  <a:lnTo>
                    <a:pt x="140" y="209"/>
                  </a:lnTo>
                  <a:cubicBezTo>
                    <a:pt x="104" y="241"/>
                    <a:pt x="65" y="269"/>
                    <a:pt x="28" y="301"/>
                  </a:cubicBezTo>
                  <a:lnTo>
                    <a:pt x="28" y="301"/>
                  </a:lnTo>
                  <a:cubicBezTo>
                    <a:pt x="0" y="324"/>
                    <a:pt x="33" y="365"/>
                    <a:pt x="63" y="351"/>
                  </a:cubicBezTo>
                  <a:lnTo>
                    <a:pt x="63" y="351"/>
                  </a:lnTo>
                  <a:cubicBezTo>
                    <a:pt x="109" y="329"/>
                    <a:pt x="154" y="293"/>
                    <a:pt x="193" y="249"/>
                  </a:cubicBezTo>
                  <a:lnTo>
                    <a:pt x="193" y="249"/>
                  </a:lnTo>
                  <a:cubicBezTo>
                    <a:pt x="239" y="280"/>
                    <a:pt x="288" y="302"/>
                    <a:pt x="334" y="312"/>
                  </a:cubicBezTo>
                  <a:lnTo>
                    <a:pt x="334" y="312"/>
                  </a:lnTo>
                  <a:cubicBezTo>
                    <a:pt x="358" y="319"/>
                    <a:pt x="377"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108" name="Freeform 74">
              <a:extLst>
                <a:ext uri="{FF2B5EF4-FFF2-40B4-BE49-F238E27FC236}">
                  <a16:creationId xmlns:a16="http://schemas.microsoft.com/office/drawing/2014/main" id="{17B6BEC8-20D3-1C4B-9FDB-2A0F79393542}"/>
                </a:ext>
              </a:extLst>
            </p:cNvPr>
            <p:cNvSpPr>
              <a:spLocks noChangeArrowheads="1"/>
            </p:cNvSpPr>
            <p:nvPr/>
          </p:nvSpPr>
          <p:spPr bwMode="auto">
            <a:xfrm>
              <a:off x="7991793" y="6655968"/>
              <a:ext cx="180952" cy="174602"/>
            </a:xfrm>
            <a:custGeom>
              <a:avLst/>
              <a:gdLst>
                <a:gd name="T0" fmla="*/ 354 w 378"/>
                <a:gd name="T1" fmla="*/ 272 h 366"/>
                <a:gd name="T2" fmla="*/ 354 w 378"/>
                <a:gd name="T3" fmla="*/ 272 h 366"/>
                <a:gd name="T4" fmla="*/ 233 w 378"/>
                <a:gd name="T5" fmla="*/ 201 h 366"/>
                <a:gd name="T6" fmla="*/ 233 w 378"/>
                <a:gd name="T7" fmla="*/ 201 h 366"/>
                <a:gd name="T8" fmla="*/ 306 w 378"/>
                <a:gd name="T9" fmla="*/ 43 h 366"/>
                <a:gd name="T10" fmla="*/ 306 w 378"/>
                <a:gd name="T11" fmla="*/ 43 h 366"/>
                <a:gd name="T12" fmla="*/ 266 w 378"/>
                <a:gd name="T13" fmla="*/ 23 h 366"/>
                <a:gd name="T14" fmla="*/ 266 w 378"/>
                <a:gd name="T15" fmla="*/ 23 h 366"/>
                <a:gd name="T16" fmla="*/ 183 w 378"/>
                <a:gd name="T17" fmla="*/ 160 h 366"/>
                <a:gd name="T18" fmla="*/ 183 w 378"/>
                <a:gd name="T19" fmla="*/ 160 h 366"/>
                <a:gd name="T20" fmla="*/ 76 w 378"/>
                <a:gd name="T21" fmla="*/ 34 h 366"/>
                <a:gd name="T22" fmla="*/ 76 w 378"/>
                <a:gd name="T23" fmla="*/ 34 h 366"/>
                <a:gd name="T24" fmla="*/ 26 w 378"/>
                <a:gd name="T25" fmla="*/ 69 h 366"/>
                <a:gd name="T26" fmla="*/ 26 w 378"/>
                <a:gd name="T27" fmla="*/ 69 h 366"/>
                <a:gd name="T28" fmla="*/ 139 w 378"/>
                <a:gd name="T29" fmla="*/ 209 h 366"/>
                <a:gd name="T30" fmla="*/ 139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49 h 366"/>
                <a:gd name="T42" fmla="*/ 193 w 378"/>
                <a:gd name="T43" fmla="*/ 249 h 366"/>
                <a:gd name="T44" fmla="*/ 334 w 378"/>
                <a:gd name="T45" fmla="*/ 312 h 366"/>
                <a:gd name="T46" fmla="*/ 334 w 378"/>
                <a:gd name="T47" fmla="*/ 312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49"/>
                    <a:pt x="271" y="227"/>
                    <a:pt x="233" y="201"/>
                  </a:cubicBezTo>
                  <a:lnTo>
                    <a:pt x="233" y="201"/>
                  </a:lnTo>
                  <a:cubicBezTo>
                    <a:pt x="267" y="151"/>
                    <a:pt x="294" y="94"/>
                    <a:pt x="306" y="43"/>
                  </a:cubicBezTo>
                  <a:lnTo>
                    <a:pt x="306" y="43"/>
                  </a:lnTo>
                  <a:cubicBezTo>
                    <a:pt x="313" y="19"/>
                    <a:pt x="280" y="0"/>
                    <a:pt x="266" y="23"/>
                  </a:cubicBezTo>
                  <a:lnTo>
                    <a:pt x="266" y="23"/>
                  </a:lnTo>
                  <a:cubicBezTo>
                    <a:pt x="239" y="71"/>
                    <a:pt x="216" y="118"/>
                    <a:pt x="183" y="160"/>
                  </a:cubicBezTo>
                  <a:lnTo>
                    <a:pt x="183" y="160"/>
                  </a:lnTo>
                  <a:cubicBezTo>
                    <a:pt x="142" y="122"/>
                    <a:pt x="112" y="76"/>
                    <a:pt x="76" y="34"/>
                  </a:cubicBezTo>
                  <a:lnTo>
                    <a:pt x="76" y="34"/>
                  </a:lnTo>
                  <a:cubicBezTo>
                    <a:pt x="53" y="6"/>
                    <a:pt x="12" y="38"/>
                    <a:pt x="26" y="69"/>
                  </a:cubicBezTo>
                  <a:lnTo>
                    <a:pt x="26" y="69"/>
                  </a:lnTo>
                  <a:cubicBezTo>
                    <a:pt x="49" y="119"/>
                    <a:pt x="89" y="168"/>
                    <a:pt x="139" y="209"/>
                  </a:cubicBezTo>
                  <a:lnTo>
                    <a:pt x="139" y="209"/>
                  </a:lnTo>
                  <a:cubicBezTo>
                    <a:pt x="104" y="241"/>
                    <a:pt x="64" y="269"/>
                    <a:pt x="28" y="301"/>
                  </a:cubicBezTo>
                  <a:lnTo>
                    <a:pt x="28" y="301"/>
                  </a:lnTo>
                  <a:cubicBezTo>
                    <a:pt x="0" y="324"/>
                    <a:pt x="32" y="365"/>
                    <a:pt x="63" y="351"/>
                  </a:cubicBezTo>
                  <a:lnTo>
                    <a:pt x="63" y="351"/>
                  </a:lnTo>
                  <a:cubicBezTo>
                    <a:pt x="110" y="329"/>
                    <a:pt x="155" y="293"/>
                    <a:pt x="193" y="249"/>
                  </a:cubicBezTo>
                  <a:lnTo>
                    <a:pt x="193" y="249"/>
                  </a:lnTo>
                  <a:cubicBezTo>
                    <a:pt x="239" y="280"/>
                    <a:pt x="288" y="302"/>
                    <a:pt x="334" y="312"/>
                  </a:cubicBezTo>
                  <a:lnTo>
                    <a:pt x="334" y="312"/>
                  </a:lnTo>
                  <a:cubicBezTo>
                    <a:pt x="357" y="319"/>
                    <a:pt x="377" y="285"/>
                    <a:pt x="354" y="272"/>
                  </a:cubicBezTo>
                </a:path>
              </a:pathLst>
            </a:custGeom>
            <a:solidFill>
              <a:schemeClr val="accent3">
                <a:lumMod val="50000"/>
              </a:schemeClr>
            </a:solidFill>
            <a:ln>
              <a:noFill/>
            </a:ln>
            <a:effectLst/>
          </p:spPr>
          <p:txBody>
            <a:bodyPr wrap="none" anchor="ctr"/>
            <a:lstStyle/>
            <a:p>
              <a:pPr>
                <a:defRPr/>
              </a:pPr>
              <a:endParaRPr lang="es-ES_tradnl"/>
            </a:p>
          </p:txBody>
        </p:sp>
        <p:sp>
          <p:nvSpPr>
            <p:cNvPr id="109" name="Freeform 75">
              <a:extLst>
                <a:ext uri="{FF2B5EF4-FFF2-40B4-BE49-F238E27FC236}">
                  <a16:creationId xmlns:a16="http://schemas.microsoft.com/office/drawing/2014/main" id="{7E4FC993-D8B7-454B-9793-863A54AE911E}"/>
                </a:ext>
              </a:extLst>
            </p:cNvPr>
            <p:cNvSpPr>
              <a:spLocks noChangeArrowheads="1"/>
            </p:cNvSpPr>
            <p:nvPr/>
          </p:nvSpPr>
          <p:spPr bwMode="auto">
            <a:xfrm>
              <a:off x="7612430" y="6655968"/>
              <a:ext cx="180952" cy="174602"/>
            </a:xfrm>
            <a:custGeom>
              <a:avLst/>
              <a:gdLst>
                <a:gd name="T0" fmla="*/ 354 w 379"/>
                <a:gd name="T1" fmla="*/ 272 h 366"/>
                <a:gd name="T2" fmla="*/ 354 w 379"/>
                <a:gd name="T3" fmla="*/ 272 h 366"/>
                <a:gd name="T4" fmla="*/ 232 w 379"/>
                <a:gd name="T5" fmla="*/ 201 h 366"/>
                <a:gd name="T6" fmla="*/ 232 w 379"/>
                <a:gd name="T7" fmla="*/ 201 h 366"/>
                <a:gd name="T8" fmla="*/ 308 w 379"/>
                <a:gd name="T9" fmla="*/ 43 h 366"/>
                <a:gd name="T10" fmla="*/ 308 w 379"/>
                <a:gd name="T11" fmla="*/ 43 h 366"/>
                <a:gd name="T12" fmla="*/ 267 w 379"/>
                <a:gd name="T13" fmla="*/ 23 h 366"/>
                <a:gd name="T14" fmla="*/ 267 w 379"/>
                <a:gd name="T15" fmla="*/ 23 h 366"/>
                <a:gd name="T16" fmla="*/ 183 w 379"/>
                <a:gd name="T17" fmla="*/ 160 h 366"/>
                <a:gd name="T18" fmla="*/ 183 w 379"/>
                <a:gd name="T19" fmla="*/ 160 h 366"/>
                <a:gd name="T20" fmla="*/ 75 w 379"/>
                <a:gd name="T21" fmla="*/ 34 h 366"/>
                <a:gd name="T22" fmla="*/ 75 w 379"/>
                <a:gd name="T23" fmla="*/ 34 h 366"/>
                <a:gd name="T24" fmla="*/ 25 w 379"/>
                <a:gd name="T25" fmla="*/ 69 h 366"/>
                <a:gd name="T26" fmla="*/ 25 w 379"/>
                <a:gd name="T27" fmla="*/ 69 h 366"/>
                <a:gd name="T28" fmla="*/ 140 w 379"/>
                <a:gd name="T29" fmla="*/ 209 h 366"/>
                <a:gd name="T30" fmla="*/ 140 w 379"/>
                <a:gd name="T31" fmla="*/ 209 h 366"/>
                <a:gd name="T32" fmla="*/ 27 w 379"/>
                <a:gd name="T33" fmla="*/ 301 h 366"/>
                <a:gd name="T34" fmla="*/ 27 w 379"/>
                <a:gd name="T35" fmla="*/ 301 h 366"/>
                <a:gd name="T36" fmla="*/ 62 w 379"/>
                <a:gd name="T37" fmla="*/ 351 h 366"/>
                <a:gd name="T38" fmla="*/ 62 w 379"/>
                <a:gd name="T39" fmla="*/ 351 h 366"/>
                <a:gd name="T40" fmla="*/ 194 w 379"/>
                <a:gd name="T41" fmla="*/ 249 h 366"/>
                <a:gd name="T42" fmla="*/ 194 w 379"/>
                <a:gd name="T43" fmla="*/ 249 h 366"/>
                <a:gd name="T44" fmla="*/ 334 w 379"/>
                <a:gd name="T45" fmla="*/ 312 h 366"/>
                <a:gd name="T46" fmla="*/ 334 w 379"/>
                <a:gd name="T47" fmla="*/ 312 h 366"/>
                <a:gd name="T48" fmla="*/ 354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2"/>
                  </a:moveTo>
                  <a:lnTo>
                    <a:pt x="354" y="272"/>
                  </a:lnTo>
                  <a:cubicBezTo>
                    <a:pt x="312" y="249"/>
                    <a:pt x="271" y="227"/>
                    <a:pt x="232" y="201"/>
                  </a:cubicBezTo>
                  <a:lnTo>
                    <a:pt x="232" y="201"/>
                  </a:lnTo>
                  <a:cubicBezTo>
                    <a:pt x="267" y="151"/>
                    <a:pt x="295" y="94"/>
                    <a:pt x="308" y="43"/>
                  </a:cubicBezTo>
                  <a:lnTo>
                    <a:pt x="308" y="43"/>
                  </a:lnTo>
                  <a:cubicBezTo>
                    <a:pt x="313" y="19"/>
                    <a:pt x="280" y="0"/>
                    <a:pt x="267" y="23"/>
                  </a:cubicBezTo>
                  <a:lnTo>
                    <a:pt x="267" y="23"/>
                  </a:lnTo>
                  <a:cubicBezTo>
                    <a:pt x="241" y="71"/>
                    <a:pt x="216" y="118"/>
                    <a:pt x="183" y="160"/>
                  </a:cubicBezTo>
                  <a:lnTo>
                    <a:pt x="183" y="160"/>
                  </a:lnTo>
                  <a:cubicBezTo>
                    <a:pt x="142" y="122"/>
                    <a:pt x="113" y="76"/>
                    <a:pt x="75" y="34"/>
                  </a:cubicBezTo>
                  <a:lnTo>
                    <a:pt x="75" y="34"/>
                  </a:lnTo>
                  <a:cubicBezTo>
                    <a:pt x="53" y="6"/>
                    <a:pt x="12" y="38"/>
                    <a:pt x="25" y="69"/>
                  </a:cubicBezTo>
                  <a:lnTo>
                    <a:pt x="25" y="69"/>
                  </a:lnTo>
                  <a:cubicBezTo>
                    <a:pt x="49" y="119"/>
                    <a:pt x="90" y="168"/>
                    <a:pt x="140" y="209"/>
                  </a:cubicBezTo>
                  <a:lnTo>
                    <a:pt x="140" y="209"/>
                  </a:lnTo>
                  <a:cubicBezTo>
                    <a:pt x="103" y="241"/>
                    <a:pt x="65" y="269"/>
                    <a:pt x="27" y="301"/>
                  </a:cubicBezTo>
                  <a:lnTo>
                    <a:pt x="27" y="301"/>
                  </a:lnTo>
                  <a:cubicBezTo>
                    <a:pt x="0" y="324"/>
                    <a:pt x="32" y="365"/>
                    <a:pt x="62" y="351"/>
                  </a:cubicBezTo>
                  <a:lnTo>
                    <a:pt x="62" y="351"/>
                  </a:lnTo>
                  <a:cubicBezTo>
                    <a:pt x="109" y="329"/>
                    <a:pt x="154" y="293"/>
                    <a:pt x="194" y="249"/>
                  </a:cubicBezTo>
                  <a:lnTo>
                    <a:pt x="194" y="249"/>
                  </a:lnTo>
                  <a:cubicBezTo>
                    <a:pt x="240" y="280"/>
                    <a:pt x="288" y="302"/>
                    <a:pt x="334" y="312"/>
                  </a:cubicBezTo>
                  <a:lnTo>
                    <a:pt x="334" y="312"/>
                  </a:lnTo>
                  <a:cubicBezTo>
                    <a:pt x="358" y="319"/>
                    <a:pt x="378" y="285"/>
                    <a:pt x="354" y="272"/>
                  </a:cubicBezTo>
                </a:path>
              </a:pathLst>
            </a:custGeom>
            <a:solidFill>
              <a:schemeClr val="accent3">
                <a:lumMod val="75000"/>
              </a:schemeClr>
            </a:solidFill>
            <a:ln>
              <a:noFill/>
            </a:ln>
            <a:effectLst/>
          </p:spPr>
          <p:txBody>
            <a:bodyPr wrap="none" anchor="ctr"/>
            <a:lstStyle/>
            <a:p>
              <a:pPr>
                <a:defRPr/>
              </a:pPr>
              <a:endParaRPr lang="es-ES_tradnl"/>
            </a:p>
          </p:txBody>
        </p:sp>
        <p:sp>
          <p:nvSpPr>
            <p:cNvPr id="110" name="Freeform 76">
              <a:extLst>
                <a:ext uri="{FF2B5EF4-FFF2-40B4-BE49-F238E27FC236}">
                  <a16:creationId xmlns:a16="http://schemas.microsoft.com/office/drawing/2014/main" id="{2B77B2B1-2260-2942-AE91-7B2F26B46FF9}"/>
                </a:ext>
              </a:extLst>
            </p:cNvPr>
            <p:cNvSpPr>
              <a:spLocks noChangeArrowheads="1"/>
            </p:cNvSpPr>
            <p:nvPr/>
          </p:nvSpPr>
          <p:spPr bwMode="auto">
            <a:xfrm>
              <a:off x="8180682" y="6655968"/>
              <a:ext cx="180952" cy="174602"/>
            </a:xfrm>
            <a:custGeom>
              <a:avLst/>
              <a:gdLst>
                <a:gd name="T0" fmla="*/ 353 w 378"/>
                <a:gd name="T1" fmla="*/ 272 h 366"/>
                <a:gd name="T2" fmla="*/ 353 w 378"/>
                <a:gd name="T3" fmla="*/ 272 h 366"/>
                <a:gd name="T4" fmla="*/ 231 w 378"/>
                <a:gd name="T5" fmla="*/ 201 h 366"/>
                <a:gd name="T6" fmla="*/ 231 w 378"/>
                <a:gd name="T7" fmla="*/ 201 h 366"/>
                <a:gd name="T8" fmla="*/ 307 w 378"/>
                <a:gd name="T9" fmla="*/ 43 h 366"/>
                <a:gd name="T10" fmla="*/ 307 w 378"/>
                <a:gd name="T11" fmla="*/ 43 h 366"/>
                <a:gd name="T12" fmla="*/ 267 w 378"/>
                <a:gd name="T13" fmla="*/ 23 h 366"/>
                <a:gd name="T14" fmla="*/ 267 w 378"/>
                <a:gd name="T15" fmla="*/ 23 h 366"/>
                <a:gd name="T16" fmla="*/ 183 w 378"/>
                <a:gd name="T17" fmla="*/ 160 h 366"/>
                <a:gd name="T18" fmla="*/ 183 w 378"/>
                <a:gd name="T19" fmla="*/ 160 h 366"/>
                <a:gd name="T20" fmla="*/ 76 w 378"/>
                <a:gd name="T21" fmla="*/ 34 h 366"/>
                <a:gd name="T22" fmla="*/ 76 w 378"/>
                <a:gd name="T23" fmla="*/ 34 h 366"/>
                <a:gd name="T24" fmla="*/ 26 w 378"/>
                <a:gd name="T25" fmla="*/ 69 h 366"/>
                <a:gd name="T26" fmla="*/ 26 w 378"/>
                <a:gd name="T27" fmla="*/ 69 h 366"/>
                <a:gd name="T28" fmla="*/ 139 w 378"/>
                <a:gd name="T29" fmla="*/ 209 h 366"/>
                <a:gd name="T30" fmla="*/ 139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49 h 366"/>
                <a:gd name="T42" fmla="*/ 193 w 378"/>
                <a:gd name="T43" fmla="*/ 249 h 366"/>
                <a:gd name="T44" fmla="*/ 334 w 378"/>
                <a:gd name="T45" fmla="*/ 312 h 366"/>
                <a:gd name="T46" fmla="*/ 334 w 378"/>
                <a:gd name="T47" fmla="*/ 312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49"/>
                    <a:pt x="271" y="227"/>
                    <a:pt x="231" y="201"/>
                  </a:cubicBezTo>
                  <a:lnTo>
                    <a:pt x="231" y="201"/>
                  </a:lnTo>
                  <a:cubicBezTo>
                    <a:pt x="267" y="151"/>
                    <a:pt x="294" y="94"/>
                    <a:pt x="307" y="43"/>
                  </a:cubicBezTo>
                  <a:lnTo>
                    <a:pt x="307" y="43"/>
                  </a:lnTo>
                  <a:cubicBezTo>
                    <a:pt x="313" y="19"/>
                    <a:pt x="280" y="0"/>
                    <a:pt x="267" y="23"/>
                  </a:cubicBezTo>
                  <a:lnTo>
                    <a:pt x="267" y="23"/>
                  </a:lnTo>
                  <a:cubicBezTo>
                    <a:pt x="240" y="71"/>
                    <a:pt x="215" y="118"/>
                    <a:pt x="183" y="160"/>
                  </a:cubicBezTo>
                  <a:lnTo>
                    <a:pt x="183" y="160"/>
                  </a:lnTo>
                  <a:cubicBezTo>
                    <a:pt x="143" y="122"/>
                    <a:pt x="113" y="76"/>
                    <a:pt x="76" y="34"/>
                  </a:cubicBezTo>
                  <a:lnTo>
                    <a:pt x="76" y="34"/>
                  </a:lnTo>
                  <a:cubicBezTo>
                    <a:pt x="52" y="6"/>
                    <a:pt x="12" y="38"/>
                    <a:pt x="26" y="69"/>
                  </a:cubicBezTo>
                  <a:lnTo>
                    <a:pt x="26" y="69"/>
                  </a:lnTo>
                  <a:cubicBezTo>
                    <a:pt x="49" y="119"/>
                    <a:pt x="91" y="168"/>
                    <a:pt x="139" y="209"/>
                  </a:cubicBezTo>
                  <a:lnTo>
                    <a:pt x="139" y="209"/>
                  </a:lnTo>
                  <a:cubicBezTo>
                    <a:pt x="105" y="241"/>
                    <a:pt x="64" y="269"/>
                    <a:pt x="28" y="301"/>
                  </a:cubicBezTo>
                  <a:lnTo>
                    <a:pt x="28" y="301"/>
                  </a:lnTo>
                  <a:cubicBezTo>
                    <a:pt x="0" y="324"/>
                    <a:pt x="31" y="365"/>
                    <a:pt x="63" y="351"/>
                  </a:cubicBezTo>
                  <a:lnTo>
                    <a:pt x="63" y="351"/>
                  </a:lnTo>
                  <a:cubicBezTo>
                    <a:pt x="109" y="329"/>
                    <a:pt x="155" y="293"/>
                    <a:pt x="193" y="249"/>
                  </a:cubicBezTo>
                  <a:lnTo>
                    <a:pt x="193" y="249"/>
                  </a:lnTo>
                  <a:cubicBezTo>
                    <a:pt x="239" y="280"/>
                    <a:pt x="289" y="302"/>
                    <a:pt x="334" y="312"/>
                  </a:cubicBezTo>
                  <a:lnTo>
                    <a:pt x="334" y="312"/>
                  </a:lnTo>
                  <a:cubicBezTo>
                    <a:pt x="359" y="319"/>
                    <a:pt x="377"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111" name="Freeform 77">
              <a:extLst>
                <a:ext uri="{FF2B5EF4-FFF2-40B4-BE49-F238E27FC236}">
                  <a16:creationId xmlns:a16="http://schemas.microsoft.com/office/drawing/2014/main" id="{CA1BA66B-2F7F-254B-A141-F0F7C2D2EDBD}"/>
                </a:ext>
              </a:extLst>
            </p:cNvPr>
            <p:cNvSpPr>
              <a:spLocks noChangeArrowheads="1"/>
            </p:cNvSpPr>
            <p:nvPr/>
          </p:nvSpPr>
          <p:spPr bwMode="auto">
            <a:xfrm>
              <a:off x="8575917" y="6654380"/>
              <a:ext cx="180952" cy="174602"/>
            </a:xfrm>
            <a:custGeom>
              <a:avLst/>
              <a:gdLst>
                <a:gd name="T0" fmla="*/ 354 w 379"/>
                <a:gd name="T1" fmla="*/ 272 h 365"/>
                <a:gd name="T2" fmla="*/ 354 w 379"/>
                <a:gd name="T3" fmla="*/ 272 h 365"/>
                <a:gd name="T4" fmla="*/ 232 w 379"/>
                <a:gd name="T5" fmla="*/ 200 h 365"/>
                <a:gd name="T6" fmla="*/ 232 w 379"/>
                <a:gd name="T7" fmla="*/ 200 h 365"/>
                <a:gd name="T8" fmla="*/ 307 w 379"/>
                <a:gd name="T9" fmla="*/ 42 h 365"/>
                <a:gd name="T10" fmla="*/ 307 w 379"/>
                <a:gd name="T11" fmla="*/ 42 h 365"/>
                <a:gd name="T12" fmla="*/ 266 w 379"/>
                <a:gd name="T13" fmla="*/ 23 h 365"/>
                <a:gd name="T14" fmla="*/ 266 w 379"/>
                <a:gd name="T15" fmla="*/ 23 h 365"/>
                <a:gd name="T16" fmla="*/ 183 w 379"/>
                <a:gd name="T17" fmla="*/ 160 h 365"/>
                <a:gd name="T18" fmla="*/ 183 w 379"/>
                <a:gd name="T19" fmla="*/ 160 h 365"/>
                <a:gd name="T20" fmla="*/ 75 w 379"/>
                <a:gd name="T21" fmla="*/ 33 h 365"/>
                <a:gd name="T22" fmla="*/ 75 w 379"/>
                <a:gd name="T23" fmla="*/ 33 h 365"/>
                <a:gd name="T24" fmla="*/ 25 w 379"/>
                <a:gd name="T25" fmla="*/ 68 h 365"/>
                <a:gd name="T26" fmla="*/ 25 w 379"/>
                <a:gd name="T27" fmla="*/ 68 h 365"/>
                <a:gd name="T28" fmla="*/ 138 w 379"/>
                <a:gd name="T29" fmla="*/ 209 h 365"/>
                <a:gd name="T30" fmla="*/ 138 w 379"/>
                <a:gd name="T31" fmla="*/ 209 h 365"/>
                <a:gd name="T32" fmla="*/ 27 w 379"/>
                <a:gd name="T33" fmla="*/ 301 h 365"/>
                <a:gd name="T34" fmla="*/ 27 w 379"/>
                <a:gd name="T35" fmla="*/ 301 h 365"/>
                <a:gd name="T36" fmla="*/ 62 w 379"/>
                <a:gd name="T37" fmla="*/ 351 h 365"/>
                <a:gd name="T38" fmla="*/ 62 w 379"/>
                <a:gd name="T39" fmla="*/ 351 h 365"/>
                <a:gd name="T40" fmla="*/ 192 w 379"/>
                <a:gd name="T41" fmla="*/ 248 h 365"/>
                <a:gd name="T42" fmla="*/ 192 w 379"/>
                <a:gd name="T43" fmla="*/ 248 h 365"/>
                <a:gd name="T44" fmla="*/ 334 w 379"/>
                <a:gd name="T45" fmla="*/ 313 h 365"/>
                <a:gd name="T46" fmla="*/ 334 w 379"/>
                <a:gd name="T47" fmla="*/ 313 h 365"/>
                <a:gd name="T48" fmla="*/ 354 w 379"/>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5">
                  <a:moveTo>
                    <a:pt x="354" y="272"/>
                  </a:moveTo>
                  <a:lnTo>
                    <a:pt x="354" y="272"/>
                  </a:lnTo>
                  <a:cubicBezTo>
                    <a:pt x="311" y="248"/>
                    <a:pt x="270" y="227"/>
                    <a:pt x="232" y="200"/>
                  </a:cubicBezTo>
                  <a:lnTo>
                    <a:pt x="232" y="200"/>
                  </a:lnTo>
                  <a:cubicBezTo>
                    <a:pt x="267" y="148"/>
                    <a:pt x="293" y="93"/>
                    <a:pt x="307" y="42"/>
                  </a:cubicBezTo>
                  <a:lnTo>
                    <a:pt x="307" y="42"/>
                  </a:lnTo>
                  <a:cubicBezTo>
                    <a:pt x="312" y="18"/>
                    <a:pt x="279" y="0"/>
                    <a:pt x="266" y="23"/>
                  </a:cubicBezTo>
                  <a:lnTo>
                    <a:pt x="266" y="23"/>
                  </a:lnTo>
                  <a:cubicBezTo>
                    <a:pt x="240" y="69"/>
                    <a:pt x="215" y="117"/>
                    <a:pt x="183" y="160"/>
                  </a:cubicBezTo>
                  <a:lnTo>
                    <a:pt x="183" y="160"/>
                  </a:lnTo>
                  <a:cubicBezTo>
                    <a:pt x="142" y="121"/>
                    <a:pt x="112" y="76"/>
                    <a:pt x="75" y="33"/>
                  </a:cubicBezTo>
                  <a:lnTo>
                    <a:pt x="75" y="33"/>
                  </a:lnTo>
                  <a:cubicBezTo>
                    <a:pt x="52" y="5"/>
                    <a:pt x="11" y="38"/>
                    <a:pt x="25" y="68"/>
                  </a:cubicBezTo>
                  <a:lnTo>
                    <a:pt x="25" y="68"/>
                  </a:lnTo>
                  <a:cubicBezTo>
                    <a:pt x="49" y="119"/>
                    <a:pt x="90" y="168"/>
                    <a:pt x="138" y="209"/>
                  </a:cubicBezTo>
                  <a:lnTo>
                    <a:pt x="138" y="209"/>
                  </a:lnTo>
                  <a:cubicBezTo>
                    <a:pt x="103" y="242"/>
                    <a:pt x="64" y="268"/>
                    <a:pt x="27" y="301"/>
                  </a:cubicBezTo>
                  <a:lnTo>
                    <a:pt x="27" y="301"/>
                  </a:lnTo>
                  <a:cubicBezTo>
                    <a:pt x="0" y="324"/>
                    <a:pt x="32" y="364"/>
                    <a:pt x="62" y="351"/>
                  </a:cubicBezTo>
                  <a:lnTo>
                    <a:pt x="62" y="351"/>
                  </a:lnTo>
                  <a:cubicBezTo>
                    <a:pt x="109" y="328"/>
                    <a:pt x="154" y="293"/>
                    <a:pt x="192" y="248"/>
                  </a:cubicBezTo>
                  <a:lnTo>
                    <a:pt x="192" y="248"/>
                  </a:lnTo>
                  <a:cubicBezTo>
                    <a:pt x="240" y="278"/>
                    <a:pt x="288" y="301"/>
                    <a:pt x="334" y="313"/>
                  </a:cubicBezTo>
                  <a:lnTo>
                    <a:pt x="334" y="313"/>
                  </a:lnTo>
                  <a:cubicBezTo>
                    <a:pt x="358" y="319"/>
                    <a:pt x="378" y="285"/>
                    <a:pt x="354" y="272"/>
                  </a:cubicBezTo>
                </a:path>
              </a:pathLst>
            </a:custGeom>
            <a:solidFill>
              <a:schemeClr val="accent3">
                <a:lumMod val="50000"/>
              </a:schemeClr>
            </a:solidFill>
            <a:ln>
              <a:noFill/>
            </a:ln>
            <a:effectLst/>
          </p:spPr>
          <p:txBody>
            <a:bodyPr wrap="none" anchor="ctr"/>
            <a:lstStyle/>
            <a:p>
              <a:pPr>
                <a:defRPr/>
              </a:pPr>
              <a:endParaRPr lang="es-ES_tradnl"/>
            </a:p>
          </p:txBody>
        </p:sp>
        <p:sp>
          <p:nvSpPr>
            <p:cNvPr id="112" name="Freeform 78">
              <a:extLst>
                <a:ext uri="{FF2B5EF4-FFF2-40B4-BE49-F238E27FC236}">
                  <a16:creationId xmlns:a16="http://schemas.microsoft.com/office/drawing/2014/main" id="{0A7A60A4-624D-CE4E-BF2E-3E24435F0CAA}"/>
                </a:ext>
              </a:extLst>
            </p:cNvPr>
            <p:cNvSpPr>
              <a:spLocks noChangeArrowheads="1"/>
            </p:cNvSpPr>
            <p:nvPr/>
          </p:nvSpPr>
          <p:spPr bwMode="auto">
            <a:xfrm>
              <a:off x="8763218" y="6654380"/>
              <a:ext cx="180952" cy="174602"/>
            </a:xfrm>
            <a:custGeom>
              <a:avLst/>
              <a:gdLst>
                <a:gd name="T0" fmla="*/ 353 w 379"/>
                <a:gd name="T1" fmla="*/ 272 h 365"/>
                <a:gd name="T2" fmla="*/ 353 w 379"/>
                <a:gd name="T3" fmla="*/ 272 h 365"/>
                <a:gd name="T4" fmla="*/ 233 w 379"/>
                <a:gd name="T5" fmla="*/ 200 h 365"/>
                <a:gd name="T6" fmla="*/ 233 w 379"/>
                <a:gd name="T7" fmla="*/ 200 h 365"/>
                <a:gd name="T8" fmla="*/ 307 w 379"/>
                <a:gd name="T9" fmla="*/ 42 h 365"/>
                <a:gd name="T10" fmla="*/ 307 w 379"/>
                <a:gd name="T11" fmla="*/ 42 h 365"/>
                <a:gd name="T12" fmla="*/ 267 w 379"/>
                <a:gd name="T13" fmla="*/ 23 h 365"/>
                <a:gd name="T14" fmla="*/ 267 w 379"/>
                <a:gd name="T15" fmla="*/ 23 h 365"/>
                <a:gd name="T16" fmla="*/ 184 w 379"/>
                <a:gd name="T17" fmla="*/ 160 h 365"/>
                <a:gd name="T18" fmla="*/ 184 w 379"/>
                <a:gd name="T19" fmla="*/ 160 h 365"/>
                <a:gd name="T20" fmla="*/ 77 w 379"/>
                <a:gd name="T21" fmla="*/ 33 h 365"/>
                <a:gd name="T22" fmla="*/ 77 w 379"/>
                <a:gd name="T23" fmla="*/ 33 h 365"/>
                <a:gd name="T24" fmla="*/ 26 w 379"/>
                <a:gd name="T25" fmla="*/ 68 h 365"/>
                <a:gd name="T26" fmla="*/ 26 w 379"/>
                <a:gd name="T27" fmla="*/ 68 h 365"/>
                <a:gd name="T28" fmla="*/ 139 w 379"/>
                <a:gd name="T29" fmla="*/ 209 h 365"/>
                <a:gd name="T30" fmla="*/ 139 w 379"/>
                <a:gd name="T31" fmla="*/ 209 h 365"/>
                <a:gd name="T32" fmla="*/ 29 w 379"/>
                <a:gd name="T33" fmla="*/ 301 h 365"/>
                <a:gd name="T34" fmla="*/ 29 w 379"/>
                <a:gd name="T35" fmla="*/ 301 h 365"/>
                <a:gd name="T36" fmla="*/ 64 w 379"/>
                <a:gd name="T37" fmla="*/ 351 h 365"/>
                <a:gd name="T38" fmla="*/ 64 w 379"/>
                <a:gd name="T39" fmla="*/ 351 h 365"/>
                <a:gd name="T40" fmla="*/ 194 w 379"/>
                <a:gd name="T41" fmla="*/ 248 h 365"/>
                <a:gd name="T42" fmla="*/ 194 w 379"/>
                <a:gd name="T43" fmla="*/ 248 h 365"/>
                <a:gd name="T44" fmla="*/ 335 w 379"/>
                <a:gd name="T45" fmla="*/ 313 h 365"/>
                <a:gd name="T46" fmla="*/ 335 w 379"/>
                <a:gd name="T47" fmla="*/ 313 h 365"/>
                <a:gd name="T48" fmla="*/ 353 w 379"/>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5">
                  <a:moveTo>
                    <a:pt x="353" y="272"/>
                  </a:moveTo>
                  <a:lnTo>
                    <a:pt x="353" y="272"/>
                  </a:lnTo>
                  <a:cubicBezTo>
                    <a:pt x="313" y="248"/>
                    <a:pt x="271" y="227"/>
                    <a:pt x="233" y="200"/>
                  </a:cubicBezTo>
                  <a:lnTo>
                    <a:pt x="233" y="200"/>
                  </a:lnTo>
                  <a:cubicBezTo>
                    <a:pt x="268" y="148"/>
                    <a:pt x="294" y="93"/>
                    <a:pt x="307" y="42"/>
                  </a:cubicBezTo>
                  <a:lnTo>
                    <a:pt x="307" y="42"/>
                  </a:lnTo>
                  <a:cubicBezTo>
                    <a:pt x="314" y="18"/>
                    <a:pt x="280" y="0"/>
                    <a:pt x="267" y="23"/>
                  </a:cubicBezTo>
                  <a:lnTo>
                    <a:pt x="267" y="23"/>
                  </a:lnTo>
                  <a:cubicBezTo>
                    <a:pt x="240" y="69"/>
                    <a:pt x="217" y="117"/>
                    <a:pt x="184" y="160"/>
                  </a:cubicBezTo>
                  <a:lnTo>
                    <a:pt x="184" y="160"/>
                  </a:lnTo>
                  <a:cubicBezTo>
                    <a:pt x="143" y="121"/>
                    <a:pt x="113" y="76"/>
                    <a:pt x="77" y="33"/>
                  </a:cubicBezTo>
                  <a:lnTo>
                    <a:pt x="77" y="33"/>
                  </a:lnTo>
                  <a:cubicBezTo>
                    <a:pt x="53" y="5"/>
                    <a:pt x="12" y="38"/>
                    <a:pt x="26" y="68"/>
                  </a:cubicBezTo>
                  <a:lnTo>
                    <a:pt x="26" y="68"/>
                  </a:lnTo>
                  <a:cubicBezTo>
                    <a:pt x="50" y="119"/>
                    <a:pt x="91" y="168"/>
                    <a:pt x="139" y="209"/>
                  </a:cubicBezTo>
                  <a:lnTo>
                    <a:pt x="139" y="209"/>
                  </a:lnTo>
                  <a:cubicBezTo>
                    <a:pt x="105" y="242"/>
                    <a:pt x="66" y="268"/>
                    <a:pt x="29" y="301"/>
                  </a:cubicBezTo>
                  <a:lnTo>
                    <a:pt x="29" y="301"/>
                  </a:lnTo>
                  <a:cubicBezTo>
                    <a:pt x="0" y="324"/>
                    <a:pt x="33" y="364"/>
                    <a:pt x="64" y="351"/>
                  </a:cubicBezTo>
                  <a:lnTo>
                    <a:pt x="64" y="351"/>
                  </a:lnTo>
                  <a:cubicBezTo>
                    <a:pt x="110" y="328"/>
                    <a:pt x="155" y="293"/>
                    <a:pt x="194" y="248"/>
                  </a:cubicBezTo>
                  <a:lnTo>
                    <a:pt x="194" y="248"/>
                  </a:lnTo>
                  <a:cubicBezTo>
                    <a:pt x="240" y="278"/>
                    <a:pt x="289" y="301"/>
                    <a:pt x="335" y="313"/>
                  </a:cubicBezTo>
                  <a:lnTo>
                    <a:pt x="335" y="313"/>
                  </a:lnTo>
                  <a:cubicBezTo>
                    <a:pt x="359" y="319"/>
                    <a:pt x="378"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113" name="Freeform 79">
              <a:extLst>
                <a:ext uri="{FF2B5EF4-FFF2-40B4-BE49-F238E27FC236}">
                  <a16:creationId xmlns:a16="http://schemas.microsoft.com/office/drawing/2014/main" id="{47DA16DA-D094-8F4F-9C0F-4EC3013B4DA7}"/>
                </a:ext>
              </a:extLst>
            </p:cNvPr>
            <p:cNvSpPr>
              <a:spLocks noChangeArrowheads="1"/>
            </p:cNvSpPr>
            <p:nvPr/>
          </p:nvSpPr>
          <p:spPr bwMode="auto">
            <a:xfrm>
              <a:off x="8383856" y="6654380"/>
              <a:ext cx="180952" cy="174602"/>
            </a:xfrm>
            <a:custGeom>
              <a:avLst/>
              <a:gdLst>
                <a:gd name="T0" fmla="*/ 354 w 378"/>
                <a:gd name="T1" fmla="*/ 272 h 365"/>
                <a:gd name="T2" fmla="*/ 354 w 378"/>
                <a:gd name="T3" fmla="*/ 272 h 365"/>
                <a:gd name="T4" fmla="*/ 233 w 378"/>
                <a:gd name="T5" fmla="*/ 200 h 365"/>
                <a:gd name="T6" fmla="*/ 233 w 378"/>
                <a:gd name="T7" fmla="*/ 200 h 365"/>
                <a:gd name="T8" fmla="*/ 308 w 378"/>
                <a:gd name="T9" fmla="*/ 42 h 365"/>
                <a:gd name="T10" fmla="*/ 308 w 378"/>
                <a:gd name="T11" fmla="*/ 42 h 365"/>
                <a:gd name="T12" fmla="*/ 267 w 378"/>
                <a:gd name="T13" fmla="*/ 23 h 365"/>
                <a:gd name="T14" fmla="*/ 267 w 378"/>
                <a:gd name="T15" fmla="*/ 23 h 365"/>
                <a:gd name="T16" fmla="*/ 183 w 378"/>
                <a:gd name="T17" fmla="*/ 160 h 365"/>
                <a:gd name="T18" fmla="*/ 183 w 378"/>
                <a:gd name="T19" fmla="*/ 160 h 365"/>
                <a:gd name="T20" fmla="*/ 77 w 378"/>
                <a:gd name="T21" fmla="*/ 33 h 365"/>
                <a:gd name="T22" fmla="*/ 77 w 378"/>
                <a:gd name="T23" fmla="*/ 33 h 365"/>
                <a:gd name="T24" fmla="*/ 27 w 378"/>
                <a:gd name="T25" fmla="*/ 68 h 365"/>
                <a:gd name="T26" fmla="*/ 27 w 378"/>
                <a:gd name="T27" fmla="*/ 68 h 365"/>
                <a:gd name="T28" fmla="*/ 141 w 378"/>
                <a:gd name="T29" fmla="*/ 209 h 365"/>
                <a:gd name="T30" fmla="*/ 141 w 378"/>
                <a:gd name="T31" fmla="*/ 209 h 365"/>
                <a:gd name="T32" fmla="*/ 28 w 378"/>
                <a:gd name="T33" fmla="*/ 301 h 365"/>
                <a:gd name="T34" fmla="*/ 28 w 378"/>
                <a:gd name="T35" fmla="*/ 301 h 365"/>
                <a:gd name="T36" fmla="*/ 63 w 378"/>
                <a:gd name="T37" fmla="*/ 351 h 365"/>
                <a:gd name="T38" fmla="*/ 63 w 378"/>
                <a:gd name="T39" fmla="*/ 351 h 365"/>
                <a:gd name="T40" fmla="*/ 195 w 378"/>
                <a:gd name="T41" fmla="*/ 248 h 365"/>
                <a:gd name="T42" fmla="*/ 195 w 378"/>
                <a:gd name="T43" fmla="*/ 248 h 365"/>
                <a:gd name="T44" fmla="*/ 334 w 378"/>
                <a:gd name="T45" fmla="*/ 313 h 365"/>
                <a:gd name="T46" fmla="*/ 334 w 378"/>
                <a:gd name="T47" fmla="*/ 313 h 365"/>
                <a:gd name="T48" fmla="*/ 354 w 378"/>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5">
                  <a:moveTo>
                    <a:pt x="354" y="272"/>
                  </a:moveTo>
                  <a:lnTo>
                    <a:pt x="354" y="272"/>
                  </a:lnTo>
                  <a:cubicBezTo>
                    <a:pt x="312" y="248"/>
                    <a:pt x="271" y="227"/>
                    <a:pt x="233" y="200"/>
                  </a:cubicBezTo>
                  <a:lnTo>
                    <a:pt x="233" y="200"/>
                  </a:lnTo>
                  <a:cubicBezTo>
                    <a:pt x="268" y="148"/>
                    <a:pt x="295" y="93"/>
                    <a:pt x="308" y="42"/>
                  </a:cubicBezTo>
                  <a:lnTo>
                    <a:pt x="308" y="42"/>
                  </a:lnTo>
                  <a:cubicBezTo>
                    <a:pt x="314" y="18"/>
                    <a:pt x="280" y="0"/>
                    <a:pt x="267" y="23"/>
                  </a:cubicBezTo>
                  <a:lnTo>
                    <a:pt x="267" y="23"/>
                  </a:lnTo>
                  <a:cubicBezTo>
                    <a:pt x="241" y="69"/>
                    <a:pt x="217" y="117"/>
                    <a:pt x="183" y="160"/>
                  </a:cubicBezTo>
                  <a:lnTo>
                    <a:pt x="183" y="160"/>
                  </a:lnTo>
                  <a:cubicBezTo>
                    <a:pt x="144" y="121"/>
                    <a:pt x="113" y="76"/>
                    <a:pt x="77" y="33"/>
                  </a:cubicBezTo>
                  <a:lnTo>
                    <a:pt x="77" y="33"/>
                  </a:lnTo>
                  <a:cubicBezTo>
                    <a:pt x="53" y="5"/>
                    <a:pt x="12" y="38"/>
                    <a:pt x="27" y="68"/>
                  </a:cubicBezTo>
                  <a:lnTo>
                    <a:pt x="27" y="68"/>
                  </a:lnTo>
                  <a:cubicBezTo>
                    <a:pt x="50" y="119"/>
                    <a:pt x="91" y="168"/>
                    <a:pt x="141" y="209"/>
                  </a:cubicBezTo>
                  <a:lnTo>
                    <a:pt x="141" y="209"/>
                  </a:lnTo>
                  <a:cubicBezTo>
                    <a:pt x="104" y="242"/>
                    <a:pt x="65" y="268"/>
                    <a:pt x="28" y="301"/>
                  </a:cubicBezTo>
                  <a:lnTo>
                    <a:pt x="28" y="301"/>
                  </a:lnTo>
                  <a:cubicBezTo>
                    <a:pt x="0" y="324"/>
                    <a:pt x="33" y="364"/>
                    <a:pt x="63" y="351"/>
                  </a:cubicBezTo>
                  <a:lnTo>
                    <a:pt x="63" y="351"/>
                  </a:lnTo>
                  <a:cubicBezTo>
                    <a:pt x="109" y="328"/>
                    <a:pt x="155" y="293"/>
                    <a:pt x="195" y="248"/>
                  </a:cubicBezTo>
                  <a:lnTo>
                    <a:pt x="195" y="248"/>
                  </a:lnTo>
                  <a:cubicBezTo>
                    <a:pt x="239" y="278"/>
                    <a:pt x="289" y="301"/>
                    <a:pt x="334" y="313"/>
                  </a:cubicBezTo>
                  <a:lnTo>
                    <a:pt x="334" y="313"/>
                  </a:lnTo>
                  <a:cubicBezTo>
                    <a:pt x="359" y="319"/>
                    <a:pt x="377"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114" name="Freeform 80">
              <a:extLst>
                <a:ext uri="{FF2B5EF4-FFF2-40B4-BE49-F238E27FC236}">
                  <a16:creationId xmlns:a16="http://schemas.microsoft.com/office/drawing/2014/main" id="{5BEDDA3F-17E9-6541-B058-B6109C826553}"/>
                </a:ext>
              </a:extLst>
            </p:cNvPr>
            <p:cNvSpPr>
              <a:spLocks noChangeArrowheads="1"/>
            </p:cNvSpPr>
            <p:nvPr/>
          </p:nvSpPr>
          <p:spPr bwMode="auto">
            <a:xfrm>
              <a:off x="8952106" y="6654380"/>
              <a:ext cx="180952" cy="174602"/>
            </a:xfrm>
            <a:custGeom>
              <a:avLst/>
              <a:gdLst>
                <a:gd name="T0" fmla="*/ 353 w 378"/>
                <a:gd name="T1" fmla="*/ 272 h 365"/>
                <a:gd name="T2" fmla="*/ 353 w 378"/>
                <a:gd name="T3" fmla="*/ 272 h 365"/>
                <a:gd name="T4" fmla="*/ 232 w 378"/>
                <a:gd name="T5" fmla="*/ 200 h 365"/>
                <a:gd name="T6" fmla="*/ 232 w 378"/>
                <a:gd name="T7" fmla="*/ 200 h 365"/>
                <a:gd name="T8" fmla="*/ 307 w 378"/>
                <a:gd name="T9" fmla="*/ 42 h 365"/>
                <a:gd name="T10" fmla="*/ 307 w 378"/>
                <a:gd name="T11" fmla="*/ 42 h 365"/>
                <a:gd name="T12" fmla="*/ 267 w 378"/>
                <a:gd name="T13" fmla="*/ 23 h 365"/>
                <a:gd name="T14" fmla="*/ 267 w 378"/>
                <a:gd name="T15" fmla="*/ 23 h 365"/>
                <a:gd name="T16" fmla="*/ 184 w 378"/>
                <a:gd name="T17" fmla="*/ 160 h 365"/>
                <a:gd name="T18" fmla="*/ 184 w 378"/>
                <a:gd name="T19" fmla="*/ 160 h 365"/>
                <a:gd name="T20" fmla="*/ 76 w 378"/>
                <a:gd name="T21" fmla="*/ 33 h 365"/>
                <a:gd name="T22" fmla="*/ 76 w 378"/>
                <a:gd name="T23" fmla="*/ 33 h 365"/>
                <a:gd name="T24" fmla="*/ 26 w 378"/>
                <a:gd name="T25" fmla="*/ 68 h 365"/>
                <a:gd name="T26" fmla="*/ 26 w 378"/>
                <a:gd name="T27" fmla="*/ 68 h 365"/>
                <a:gd name="T28" fmla="*/ 140 w 378"/>
                <a:gd name="T29" fmla="*/ 209 h 365"/>
                <a:gd name="T30" fmla="*/ 140 w 378"/>
                <a:gd name="T31" fmla="*/ 209 h 365"/>
                <a:gd name="T32" fmla="*/ 29 w 378"/>
                <a:gd name="T33" fmla="*/ 301 h 365"/>
                <a:gd name="T34" fmla="*/ 29 w 378"/>
                <a:gd name="T35" fmla="*/ 301 h 365"/>
                <a:gd name="T36" fmla="*/ 63 w 378"/>
                <a:gd name="T37" fmla="*/ 351 h 365"/>
                <a:gd name="T38" fmla="*/ 63 w 378"/>
                <a:gd name="T39" fmla="*/ 351 h 365"/>
                <a:gd name="T40" fmla="*/ 194 w 378"/>
                <a:gd name="T41" fmla="*/ 248 h 365"/>
                <a:gd name="T42" fmla="*/ 194 w 378"/>
                <a:gd name="T43" fmla="*/ 248 h 365"/>
                <a:gd name="T44" fmla="*/ 335 w 378"/>
                <a:gd name="T45" fmla="*/ 313 h 365"/>
                <a:gd name="T46" fmla="*/ 335 w 378"/>
                <a:gd name="T47" fmla="*/ 313 h 365"/>
                <a:gd name="T48" fmla="*/ 353 w 378"/>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5">
                  <a:moveTo>
                    <a:pt x="353" y="272"/>
                  </a:moveTo>
                  <a:lnTo>
                    <a:pt x="353" y="272"/>
                  </a:lnTo>
                  <a:cubicBezTo>
                    <a:pt x="313" y="248"/>
                    <a:pt x="270" y="227"/>
                    <a:pt x="232" y="200"/>
                  </a:cubicBezTo>
                  <a:lnTo>
                    <a:pt x="232" y="200"/>
                  </a:lnTo>
                  <a:cubicBezTo>
                    <a:pt x="268" y="148"/>
                    <a:pt x="295" y="93"/>
                    <a:pt x="307" y="42"/>
                  </a:cubicBezTo>
                  <a:lnTo>
                    <a:pt x="307" y="42"/>
                  </a:lnTo>
                  <a:cubicBezTo>
                    <a:pt x="314" y="18"/>
                    <a:pt x="281" y="0"/>
                    <a:pt x="267" y="23"/>
                  </a:cubicBezTo>
                  <a:lnTo>
                    <a:pt x="267" y="23"/>
                  </a:lnTo>
                  <a:cubicBezTo>
                    <a:pt x="240" y="69"/>
                    <a:pt x="217" y="117"/>
                    <a:pt x="184" y="160"/>
                  </a:cubicBezTo>
                  <a:lnTo>
                    <a:pt x="184" y="160"/>
                  </a:lnTo>
                  <a:cubicBezTo>
                    <a:pt x="143" y="121"/>
                    <a:pt x="113" y="76"/>
                    <a:pt x="76" y="33"/>
                  </a:cubicBezTo>
                  <a:lnTo>
                    <a:pt x="76" y="33"/>
                  </a:lnTo>
                  <a:cubicBezTo>
                    <a:pt x="52" y="5"/>
                    <a:pt x="13" y="38"/>
                    <a:pt x="26" y="68"/>
                  </a:cubicBezTo>
                  <a:lnTo>
                    <a:pt x="26" y="68"/>
                  </a:lnTo>
                  <a:cubicBezTo>
                    <a:pt x="50" y="119"/>
                    <a:pt x="90" y="168"/>
                    <a:pt x="140" y="209"/>
                  </a:cubicBezTo>
                  <a:lnTo>
                    <a:pt x="140" y="209"/>
                  </a:lnTo>
                  <a:cubicBezTo>
                    <a:pt x="105" y="242"/>
                    <a:pt x="65" y="268"/>
                    <a:pt x="29" y="301"/>
                  </a:cubicBezTo>
                  <a:lnTo>
                    <a:pt x="29" y="301"/>
                  </a:lnTo>
                  <a:cubicBezTo>
                    <a:pt x="0" y="324"/>
                    <a:pt x="33" y="364"/>
                    <a:pt x="63" y="351"/>
                  </a:cubicBezTo>
                  <a:lnTo>
                    <a:pt x="63" y="351"/>
                  </a:lnTo>
                  <a:cubicBezTo>
                    <a:pt x="110" y="328"/>
                    <a:pt x="155" y="293"/>
                    <a:pt x="194" y="248"/>
                  </a:cubicBezTo>
                  <a:lnTo>
                    <a:pt x="194" y="248"/>
                  </a:lnTo>
                  <a:cubicBezTo>
                    <a:pt x="240" y="278"/>
                    <a:pt x="289" y="301"/>
                    <a:pt x="335" y="313"/>
                  </a:cubicBezTo>
                  <a:lnTo>
                    <a:pt x="335" y="313"/>
                  </a:lnTo>
                  <a:cubicBezTo>
                    <a:pt x="359" y="319"/>
                    <a:pt x="377" y="285"/>
                    <a:pt x="353" y="272"/>
                  </a:cubicBezTo>
                </a:path>
              </a:pathLst>
            </a:custGeom>
            <a:solidFill>
              <a:schemeClr val="accent3">
                <a:lumMod val="25000"/>
              </a:schemeClr>
            </a:solidFill>
            <a:ln>
              <a:noFill/>
            </a:ln>
            <a:effectLst/>
          </p:spPr>
          <p:txBody>
            <a:bodyPr wrap="none" anchor="ctr"/>
            <a:lstStyle/>
            <a:p>
              <a:pPr>
                <a:defRPr/>
              </a:pPr>
              <a:endParaRPr lang="es-ES_tradnl"/>
            </a:p>
          </p:txBody>
        </p:sp>
        <p:sp>
          <p:nvSpPr>
            <p:cNvPr id="115" name="Freeform 81">
              <a:extLst>
                <a:ext uri="{FF2B5EF4-FFF2-40B4-BE49-F238E27FC236}">
                  <a16:creationId xmlns:a16="http://schemas.microsoft.com/office/drawing/2014/main" id="{52C14A1F-2712-6F4B-87E0-3F92D4AB0E7B}"/>
                </a:ext>
              </a:extLst>
            </p:cNvPr>
            <p:cNvSpPr>
              <a:spLocks noChangeArrowheads="1"/>
            </p:cNvSpPr>
            <p:nvPr/>
          </p:nvSpPr>
          <p:spPr bwMode="auto">
            <a:xfrm>
              <a:off x="9333056" y="6659142"/>
              <a:ext cx="180952" cy="174602"/>
            </a:xfrm>
            <a:custGeom>
              <a:avLst/>
              <a:gdLst>
                <a:gd name="T0" fmla="*/ 353 w 378"/>
                <a:gd name="T1" fmla="*/ 272 h 367"/>
                <a:gd name="T2" fmla="*/ 353 w 378"/>
                <a:gd name="T3" fmla="*/ 272 h 367"/>
                <a:gd name="T4" fmla="*/ 232 w 378"/>
                <a:gd name="T5" fmla="*/ 201 h 367"/>
                <a:gd name="T6" fmla="*/ 232 w 378"/>
                <a:gd name="T7" fmla="*/ 201 h 367"/>
                <a:gd name="T8" fmla="*/ 306 w 378"/>
                <a:gd name="T9" fmla="*/ 44 h 367"/>
                <a:gd name="T10" fmla="*/ 306 w 378"/>
                <a:gd name="T11" fmla="*/ 44 h 367"/>
                <a:gd name="T12" fmla="*/ 265 w 378"/>
                <a:gd name="T13" fmla="*/ 24 h 367"/>
                <a:gd name="T14" fmla="*/ 265 w 378"/>
                <a:gd name="T15" fmla="*/ 24 h 367"/>
                <a:gd name="T16" fmla="*/ 182 w 378"/>
                <a:gd name="T17" fmla="*/ 161 h 367"/>
                <a:gd name="T18" fmla="*/ 182 w 378"/>
                <a:gd name="T19" fmla="*/ 161 h 367"/>
                <a:gd name="T20" fmla="*/ 76 w 378"/>
                <a:gd name="T21" fmla="*/ 33 h 367"/>
                <a:gd name="T22" fmla="*/ 76 w 378"/>
                <a:gd name="T23" fmla="*/ 33 h 367"/>
                <a:gd name="T24" fmla="*/ 26 w 378"/>
                <a:gd name="T25" fmla="*/ 70 h 367"/>
                <a:gd name="T26" fmla="*/ 26 w 378"/>
                <a:gd name="T27" fmla="*/ 70 h 367"/>
                <a:gd name="T28" fmla="*/ 138 w 378"/>
                <a:gd name="T29" fmla="*/ 209 h 367"/>
                <a:gd name="T30" fmla="*/ 138 w 378"/>
                <a:gd name="T31" fmla="*/ 209 h 367"/>
                <a:gd name="T32" fmla="*/ 27 w 378"/>
                <a:gd name="T33" fmla="*/ 301 h 367"/>
                <a:gd name="T34" fmla="*/ 27 w 378"/>
                <a:gd name="T35" fmla="*/ 301 h 367"/>
                <a:gd name="T36" fmla="*/ 63 w 378"/>
                <a:gd name="T37" fmla="*/ 351 h 367"/>
                <a:gd name="T38" fmla="*/ 63 w 378"/>
                <a:gd name="T39" fmla="*/ 351 h 367"/>
                <a:gd name="T40" fmla="*/ 193 w 378"/>
                <a:gd name="T41" fmla="*/ 249 h 367"/>
                <a:gd name="T42" fmla="*/ 193 w 378"/>
                <a:gd name="T43" fmla="*/ 249 h 367"/>
                <a:gd name="T44" fmla="*/ 334 w 378"/>
                <a:gd name="T45" fmla="*/ 313 h 367"/>
                <a:gd name="T46" fmla="*/ 334 w 378"/>
                <a:gd name="T47" fmla="*/ 313 h 367"/>
                <a:gd name="T48" fmla="*/ 353 w 378"/>
                <a:gd name="T49" fmla="*/ 272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2"/>
                  </a:moveTo>
                  <a:lnTo>
                    <a:pt x="353" y="272"/>
                  </a:lnTo>
                  <a:cubicBezTo>
                    <a:pt x="311" y="249"/>
                    <a:pt x="269" y="228"/>
                    <a:pt x="232" y="201"/>
                  </a:cubicBezTo>
                  <a:lnTo>
                    <a:pt x="232" y="201"/>
                  </a:lnTo>
                  <a:cubicBezTo>
                    <a:pt x="268" y="150"/>
                    <a:pt x="293" y="95"/>
                    <a:pt x="306" y="44"/>
                  </a:cubicBezTo>
                  <a:lnTo>
                    <a:pt x="306" y="44"/>
                  </a:lnTo>
                  <a:cubicBezTo>
                    <a:pt x="313" y="19"/>
                    <a:pt x="278" y="0"/>
                    <a:pt x="265" y="24"/>
                  </a:cubicBezTo>
                  <a:lnTo>
                    <a:pt x="265" y="24"/>
                  </a:lnTo>
                  <a:cubicBezTo>
                    <a:pt x="239" y="71"/>
                    <a:pt x="215" y="119"/>
                    <a:pt x="182" y="161"/>
                  </a:cubicBezTo>
                  <a:lnTo>
                    <a:pt x="182" y="161"/>
                  </a:lnTo>
                  <a:cubicBezTo>
                    <a:pt x="142" y="123"/>
                    <a:pt x="111" y="77"/>
                    <a:pt x="76" y="33"/>
                  </a:cubicBezTo>
                  <a:lnTo>
                    <a:pt x="76" y="33"/>
                  </a:lnTo>
                  <a:cubicBezTo>
                    <a:pt x="52" y="6"/>
                    <a:pt x="10" y="38"/>
                    <a:pt x="26" y="70"/>
                  </a:cubicBezTo>
                  <a:lnTo>
                    <a:pt x="26" y="70"/>
                  </a:lnTo>
                  <a:cubicBezTo>
                    <a:pt x="48" y="120"/>
                    <a:pt x="89" y="168"/>
                    <a:pt x="138" y="209"/>
                  </a:cubicBezTo>
                  <a:lnTo>
                    <a:pt x="138" y="209"/>
                  </a:lnTo>
                  <a:cubicBezTo>
                    <a:pt x="104" y="242"/>
                    <a:pt x="64" y="270"/>
                    <a:pt x="27" y="301"/>
                  </a:cubicBezTo>
                  <a:lnTo>
                    <a:pt x="27" y="301"/>
                  </a:lnTo>
                  <a:cubicBezTo>
                    <a:pt x="0" y="325"/>
                    <a:pt x="31" y="366"/>
                    <a:pt x="63" y="351"/>
                  </a:cubicBezTo>
                  <a:lnTo>
                    <a:pt x="63" y="351"/>
                  </a:lnTo>
                  <a:cubicBezTo>
                    <a:pt x="109" y="329"/>
                    <a:pt x="154" y="293"/>
                    <a:pt x="193" y="249"/>
                  </a:cubicBezTo>
                  <a:lnTo>
                    <a:pt x="193" y="249"/>
                  </a:lnTo>
                  <a:cubicBezTo>
                    <a:pt x="239" y="279"/>
                    <a:pt x="288" y="301"/>
                    <a:pt x="334" y="313"/>
                  </a:cubicBezTo>
                  <a:lnTo>
                    <a:pt x="334" y="313"/>
                  </a:lnTo>
                  <a:cubicBezTo>
                    <a:pt x="357" y="320"/>
                    <a:pt x="377"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116" name="Freeform 82">
              <a:extLst>
                <a:ext uri="{FF2B5EF4-FFF2-40B4-BE49-F238E27FC236}">
                  <a16:creationId xmlns:a16="http://schemas.microsoft.com/office/drawing/2014/main" id="{471E27F8-E426-A848-BD1D-8D344AF60143}"/>
                </a:ext>
              </a:extLst>
            </p:cNvPr>
            <p:cNvSpPr>
              <a:spLocks noChangeArrowheads="1"/>
            </p:cNvSpPr>
            <p:nvPr/>
          </p:nvSpPr>
          <p:spPr bwMode="auto">
            <a:xfrm>
              <a:off x="9520357" y="6659142"/>
              <a:ext cx="180952" cy="174602"/>
            </a:xfrm>
            <a:custGeom>
              <a:avLst/>
              <a:gdLst>
                <a:gd name="T0" fmla="*/ 355 w 380"/>
                <a:gd name="T1" fmla="*/ 272 h 367"/>
                <a:gd name="T2" fmla="*/ 355 w 380"/>
                <a:gd name="T3" fmla="*/ 272 h 367"/>
                <a:gd name="T4" fmla="*/ 233 w 380"/>
                <a:gd name="T5" fmla="*/ 201 h 367"/>
                <a:gd name="T6" fmla="*/ 233 w 380"/>
                <a:gd name="T7" fmla="*/ 201 h 367"/>
                <a:gd name="T8" fmla="*/ 308 w 380"/>
                <a:gd name="T9" fmla="*/ 44 h 367"/>
                <a:gd name="T10" fmla="*/ 308 w 380"/>
                <a:gd name="T11" fmla="*/ 44 h 367"/>
                <a:gd name="T12" fmla="*/ 267 w 380"/>
                <a:gd name="T13" fmla="*/ 24 h 367"/>
                <a:gd name="T14" fmla="*/ 267 w 380"/>
                <a:gd name="T15" fmla="*/ 24 h 367"/>
                <a:gd name="T16" fmla="*/ 184 w 380"/>
                <a:gd name="T17" fmla="*/ 161 h 367"/>
                <a:gd name="T18" fmla="*/ 184 w 380"/>
                <a:gd name="T19" fmla="*/ 161 h 367"/>
                <a:gd name="T20" fmla="*/ 78 w 380"/>
                <a:gd name="T21" fmla="*/ 33 h 367"/>
                <a:gd name="T22" fmla="*/ 78 w 380"/>
                <a:gd name="T23" fmla="*/ 33 h 367"/>
                <a:gd name="T24" fmla="*/ 27 w 380"/>
                <a:gd name="T25" fmla="*/ 70 h 367"/>
                <a:gd name="T26" fmla="*/ 27 w 380"/>
                <a:gd name="T27" fmla="*/ 70 h 367"/>
                <a:gd name="T28" fmla="*/ 141 w 380"/>
                <a:gd name="T29" fmla="*/ 209 h 367"/>
                <a:gd name="T30" fmla="*/ 141 w 380"/>
                <a:gd name="T31" fmla="*/ 209 h 367"/>
                <a:gd name="T32" fmla="*/ 29 w 380"/>
                <a:gd name="T33" fmla="*/ 301 h 367"/>
                <a:gd name="T34" fmla="*/ 29 w 380"/>
                <a:gd name="T35" fmla="*/ 301 h 367"/>
                <a:gd name="T36" fmla="*/ 65 w 380"/>
                <a:gd name="T37" fmla="*/ 351 h 367"/>
                <a:gd name="T38" fmla="*/ 65 w 380"/>
                <a:gd name="T39" fmla="*/ 351 h 367"/>
                <a:gd name="T40" fmla="*/ 195 w 380"/>
                <a:gd name="T41" fmla="*/ 249 h 367"/>
                <a:gd name="T42" fmla="*/ 195 w 380"/>
                <a:gd name="T43" fmla="*/ 249 h 367"/>
                <a:gd name="T44" fmla="*/ 335 w 380"/>
                <a:gd name="T45" fmla="*/ 313 h 367"/>
                <a:gd name="T46" fmla="*/ 335 w 380"/>
                <a:gd name="T47" fmla="*/ 313 h 367"/>
                <a:gd name="T48" fmla="*/ 355 w 380"/>
                <a:gd name="T49" fmla="*/ 272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7">
                  <a:moveTo>
                    <a:pt x="355" y="272"/>
                  </a:moveTo>
                  <a:lnTo>
                    <a:pt x="355" y="272"/>
                  </a:lnTo>
                  <a:cubicBezTo>
                    <a:pt x="313" y="249"/>
                    <a:pt x="272" y="228"/>
                    <a:pt x="233" y="201"/>
                  </a:cubicBezTo>
                  <a:lnTo>
                    <a:pt x="233" y="201"/>
                  </a:lnTo>
                  <a:cubicBezTo>
                    <a:pt x="268" y="150"/>
                    <a:pt x="296" y="95"/>
                    <a:pt x="308" y="44"/>
                  </a:cubicBezTo>
                  <a:lnTo>
                    <a:pt x="308" y="44"/>
                  </a:lnTo>
                  <a:cubicBezTo>
                    <a:pt x="314" y="19"/>
                    <a:pt x="281" y="0"/>
                    <a:pt x="267" y="24"/>
                  </a:cubicBezTo>
                  <a:lnTo>
                    <a:pt x="267" y="24"/>
                  </a:lnTo>
                  <a:cubicBezTo>
                    <a:pt x="241" y="71"/>
                    <a:pt x="217" y="119"/>
                    <a:pt x="184" y="161"/>
                  </a:cubicBezTo>
                  <a:lnTo>
                    <a:pt x="184" y="161"/>
                  </a:lnTo>
                  <a:cubicBezTo>
                    <a:pt x="144" y="123"/>
                    <a:pt x="113" y="77"/>
                    <a:pt x="78" y="33"/>
                  </a:cubicBezTo>
                  <a:lnTo>
                    <a:pt x="78" y="33"/>
                  </a:lnTo>
                  <a:cubicBezTo>
                    <a:pt x="53" y="6"/>
                    <a:pt x="13" y="38"/>
                    <a:pt x="27" y="70"/>
                  </a:cubicBezTo>
                  <a:lnTo>
                    <a:pt x="27" y="70"/>
                  </a:lnTo>
                  <a:cubicBezTo>
                    <a:pt x="50" y="120"/>
                    <a:pt x="91" y="168"/>
                    <a:pt x="141" y="209"/>
                  </a:cubicBezTo>
                  <a:lnTo>
                    <a:pt x="141" y="209"/>
                  </a:lnTo>
                  <a:cubicBezTo>
                    <a:pt x="105" y="242"/>
                    <a:pt x="66" y="270"/>
                    <a:pt x="29" y="301"/>
                  </a:cubicBezTo>
                  <a:lnTo>
                    <a:pt x="29" y="301"/>
                  </a:lnTo>
                  <a:cubicBezTo>
                    <a:pt x="0" y="325"/>
                    <a:pt x="33" y="366"/>
                    <a:pt x="65" y="351"/>
                  </a:cubicBezTo>
                  <a:lnTo>
                    <a:pt x="65" y="351"/>
                  </a:lnTo>
                  <a:cubicBezTo>
                    <a:pt x="111" y="329"/>
                    <a:pt x="157" y="293"/>
                    <a:pt x="195" y="249"/>
                  </a:cubicBezTo>
                  <a:lnTo>
                    <a:pt x="195" y="249"/>
                  </a:lnTo>
                  <a:cubicBezTo>
                    <a:pt x="239" y="279"/>
                    <a:pt x="289" y="301"/>
                    <a:pt x="335" y="313"/>
                  </a:cubicBezTo>
                  <a:lnTo>
                    <a:pt x="335" y="313"/>
                  </a:lnTo>
                  <a:cubicBezTo>
                    <a:pt x="359" y="320"/>
                    <a:pt x="379" y="285"/>
                    <a:pt x="355" y="272"/>
                  </a:cubicBezTo>
                </a:path>
              </a:pathLst>
            </a:custGeom>
            <a:solidFill>
              <a:schemeClr val="accent3">
                <a:lumMod val="25000"/>
              </a:schemeClr>
            </a:solidFill>
            <a:ln>
              <a:noFill/>
            </a:ln>
            <a:effectLst/>
          </p:spPr>
          <p:txBody>
            <a:bodyPr wrap="none" anchor="ctr"/>
            <a:lstStyle/>
            <a:p>
              <a:pPr>
                <a:defRPr/>
              </a:pPr>
              <a:endParaRPr lang="es-ES_tradnl"/>
            </a:p>
          </p:txBody>
        </p:sp>
        <p:sp>
          <p:nvSpPr>
            <p:cNvPr id="117" name="Freeform 83">
              <a:extLst>
                <a:ext uri="{FF2B5EF4-FFF2-40B4-BE49-F238E27FC236}">
                  <a16:creationId xmlns:a16="http://schemas.microsoft.com/office/drawing/2014/main" id="{B62D84E9-CB33-6340-B929-6E72EBA15134}"/>
                </a:ext>
              </a:extLst>
            </p:cNvPr>
            <p:cNvSpPr>
              <a:spLocks noChangeArrowheads="1"/>
            </p:cNvSpPr>
            <p:nvPr/>
          </p:nvSpPr>
          <p:spPr bwMode="auto">
            <a:xfrm>
              <a:off x="9144168" y="6659142"/>
              <a:ext cx="180952" cy="174602"/>
            </a:xfrm>
            <a:custGeom>
              <a:avLst/>
              <a:gdLst>
                <a:gd name="T0" fmla="*/ 353 w 378"/>
                <a:gd name="T1" fmla="*/ 272 h 367"/>
                <a:gd name="T2" fmla="*/ 353 w 378"/>
                <a:gd name="T3" fmla="*/ 272 h 367"/>
                <a:gd name="T4" fmla="*/ 231 w 378"/>
                <a:gd name="T5" fmla="*/ 201 h 367"/>
                <a:gd name="T6" fmla="*/ 231 w 378"/>
                <a:gd name="T7" fmla="*/ 201 h 367"/>
                <a:gd name="T8" fmla="*/ 307 w 378"/>
                <a:gd name="T9" fmla="*/ 44 h 367"/>
                <a:gd name="T10" fmla="*/ 307 w 378"/>
                <a:gd name="T11" fmla="*/ 44 h 367"/>
                <a:gd name="T12" fmla="*/ 265 w 378"/>
                <a:gd name="T13" fmla="*/ 24 h 367"/>
                <a:gd name="T14" fmla="*/ 265 w 378"/>
                <a:gd name="T15" fmla="*/ 24 h 367"/>
                <a:gd name="T16" fmla="*/ 183 w 378"/>
                <a:gd name="T17" fmla="*/ 161 h 367"/>
                <a:gd name="T18" fmla="*/ 183 w 378"/>
                <a:gd name="T19" fmla="*/ 161 h 367"/>
                <a:gd name="T20" fmla="*/ 75 w 378"/>
                <a:gd name="T21" fmla="*/ 33 h 367"/>
                <a:gd name="T22" fmla="*/ 75 w 378"/>
                <a:gd name="T23" fmla="*/ 33 h 367"/>
                <a:gd name="T24" fmla="*/ 25 w 378"/>
                <a:gd name="T25" fmla="*/ 70 h 367"/>
                <a:gd name="T26" fmla="*/ 25 w 378"/>
                <a:gd name="T27" fmla="*/ 70 h 367"/>
                <a:gd name="T28" fmla="*/ 138 w 378"/>
                <a:gd name="T29" fmla="*/ 209 h 367"/>
                <a:gd name="T30" fmla="*/ 138 w 378"/>
                <a:gd name="T31" fmla="*/ 209 h 367"/>
                <a:gd name="T32" fmla="*/ 26 w 378"/>
                <a:gd name="T33" fmla="*/ 301 h 367"/>
                <a:gd name="T34" fmla="*/ 26 w 378"/>
                <a:gd name="T35" fmla="*/ 301 h 367"/>
                <a:gd name="T36" fmla="*/ 62 w 378"/>
                <a:gd name="T37" fmla="*/ 351 h 367"/>
                <a:gd name="T38" fmla="*/ 62 w 378"/>
                <a:gd name="T39" fmla="*/ 351 h 367"/>
                <a:gd name="T40" fmla="*/ 193 w 378"/>
                <a:gd name="T41" fmla="*/ 249 h 367"/>
                <a:gd name="T42" fmla="*/ 193 w 378"/>
                <a:gd name="T43" fmla="*/ 249 h 367"/>
                <a:gd name="T44" fmla="*/ 334 w 378"/>
                <a:gd name="T45" fmla="*/ 313 h 367"/>
                <a:gd name="T46" fmla="*/ 334 w 378"/>
                <a:gd name="T47" fmla="*/ 313 h 367"/>
                <a:gd name="T48" fmla="*/ 353 w 378"/>
                <a:gd name="T49" fmla="*/ 272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2"/>
                  </a:moveTo>
                  <a:lnTo>
                    <a:pt x="353" y="272"/>
                  </a:lnTo>
                  <a:cubicBezTo>
                    <a:pt x="310" y="249"/>
                    <a:pt x="269" y="228"/>
                    <a:pt x="231" y="201"/>
                  </a:cubicBezTo>
                  <a:lnTo>
                    <a:pt x="231" y="201"/>
                  </a:lnTo>
                  <a:cubicBezTo>
                    <a:pt x="267" y="150"/>
                    <a:pt x="294" y="95"/>
                    <a:pt x="307" y="44"/>
                  </a:cubicBezTo>
                  <a:lnTo>
                    <a:pt x="307" y="44"/>
                  </a:lnTo>
                  <a:cubicBezTo>
                    <a:pt x="313" y="19"/>
                    <a:pt x="279" y="0"/>
                    <a:pt x="265" y="24"/>
                  </a:cubicBezTo>
                  <a:lnTo>
                    <a:pt x="265" y="24"/>
                  </a:lnTo>
                  <a:cubicBezTo>
                    <a:pt x="239" y="71"/>
                    <a:pt x="215" y="119"/>
                    <a:pt x="183" y="161"/>
                  </a:cubicBezTo>
                  <a:lnTo>
                    <a:pt x="183" y="161"/>
                  </a:lnTo>
                  <a:cubicBezTo>
                    <a:pt x="142" y="123"/>
                    <a:pt x="112" y="77"/>
                    <a:pt x="75" y="33"/>
                  </a:cubicBezTo>
                  <a:lnTo>
                    <a:pt x="75" y="33"/>
                  </a:lnTo>
                  <a:cubicBezTo>
                    <a:pt x="52" y="6"/>
                    <a:pt x="12" y="38"/>
                    <a:pt x="25" y="70"/>
                  </a:cubicBezTo>
                  <a:lnTo>
                    <a:pt x="25" y="70"/>
                  </a:lnTo>
                  <a:cubicBezTo>
                    <a:pt x="49" y="120"/>
                    <a:pt x="89" y="168"/>
                    <a:pt x="138" y="209"/>
                  </a:cubicBezTo>
                  <a:lnTo>
                    <a:pt x="138" y="209"/>
                  </a:lnTo>
                  <a:cubicBezTo>
                    <a:pt x="102" y="242"/>
                    <a:pt x="63" y="270"/>
                    <a:pt x="26" y="301"/>
                  </a:cubicBezTo>
                  <a:lnTo>
                    <a:pt x="26" y="301"/>
                  </a:lnTo>
                  <a:cubicBezTo>
                    <a:pt x="0" y="325"/>
                    <a:pt x="31" y="366"/>
                    <a:pt x="62" y="351"/>
                  </a:cubicBezTo>
                  <a:lnTo>
                    <a:pt x="62" y="351"/>
                  </a:lnTo>
                  <a:cubicBezTo>
                    <a:pt x="109" y="329"/>
                    <a:pt x="154" y="293"/>
                    <a:pt x="193" y="249"/>
                  </a:cubicBezTo>
                  <a:lnTo>
                    <a:pt x="193" y="249"/>
                  </a:lnTo>
                  <a:cubicBezTo>
                    <a:pt x="239" y="279"/>
                    <a:pt x="288" y="301"/>
                    <a:pt x="334" y="313"/>
                  </a:cubicBezTo>
                  <a:lnTo>
                    <a:pt x="334" y="313"/>
                  </a:lnTo>
                  <a:cubicBezTo>
                    <a:pt x="357" y="320"/>
                    <a:pt x="377" y="285"/>
                    <a:pt x="353" y="272"/>
                  </a:cubicBezTo>
                </a:path>
              </a:pathLst>
            </a:custGeom>
            <a:solidFill>
              <a:schemeClr val="accent3">
                <a:lumMod val="50000"/>
              </a:schemeClr>
            </a:solidFill>
            <a:ln>
              <a:noFill/>
            </a:ln>
            <a:effectLst/>
          </p:spPr>
          <p:txBody>
            <a:bodyPr wrap="none" anchor="ctr"/>
            <a:lstStyle/>
            <a:p>
              <a:pPr>
                <a:defRPr/>
              </a:pPr>
              <a:endParaRPr lang="es-ES_tradnl"/>
            </a:p>
          </p:txBody>
        </p:sp>
        <p:sp>
          <p:nvSpPr>
            <p:cNvPr id="118" name="Freeform 84">
              <a:extLst>
                <a:ext uri="{FF2B5EF4-FFF2-40B4-BE49-F238E27FC236}">
                  <a16:creationId xmlns:a16="http://schemas.microsoft.com/office/drawing/2014/main" id="{E02FC554-284C-AE40-97CF-E55BC9A69165}"/>
                </a:ext>
              </a:extLst>
            </p:cNvPr>
            <p:cNvSpPr>
              <a:spLocks noChangeArrowheads="1"/>
            </p:cNvSpPr>
            <p:nvPr/>
          </p:nvSpPr>
          <p:spPr bwMode="auto">
            <a:xfrm>
              <a:off x="9710832" y="6659142"/>
              <a:ext cx="180952" cy="174602"/>
            </a:xfrm>
            <a:custGeom>
              <a:avLst/>
              <a:gdLst>
                <a:gd name="T0" fmla="*/ 354 w 379"/>
                <a:gd name="T1" fmla="*/ 272 h 367"/>
                <a:gd name="T2" fmla="*/ 354 w 379"/>
                <a:gd name="T3" fmla="*/ 272 h 367"/>
                <a:gd name="T4" fmla="*/ 232 w 379"/>
                <a:gd name="T5" fmla="*/ 201 h 367"/>
                <a:gd name="T6" fmla="*/ 232 w 379"/>
                <a:gd name="T7" fmla="*/ 201 h 367"/>
                <a:gd name="T8" fmla="*/ 308 w 379"/>
                <a:gd name="T9" fmla="*/ 44 h 367"/>
                <a:gd name="T10" fmla="*/ 308 w 379"/>
                <a:gd name="T11" fmla="*/ 44 h 367"/>
                <a:gd name="T12" fmla="*/ 267 w 379"/>
                <a:gd name="T13" fmla="*/ 24 h 367"/>
                <a:gd name="T14" fmla="*/ 267 w 379"/>
                <a:gd name="T15" fmla="*/ 24 h 367"/>
                <a:gd name="T16" fmla="*/ 183 w 379"/>
                <a:gd name="T17" fmla="*/ 161 h 367"/>
                <a:gd name="T18" fmla="*/ 183 w 379"/>
                <a:gd name="T19" fmla="*/ 161 h 367"/>
                <a:gd name="T20" fmla="*/ 77 w 379"/>
                <a:gd name="T21" fmla="*/ 33 h 367"/>
                <a:gd name="T22" fmla="*/ 77 w 379"/>
                <a:gd name="T23" fmla="*/ 33 h 367"/>
                <a:gd name="T24" fmla="*/ 25 w 379"/>
                <a:gd name="T25" fmla="*/ 70 h 367"/>
                <a:gd name="T26" fmla="*/ 25 w 379"/>
                <a:gd name="T27" fmla="*/ 70 h 367"/>
                <a:gd name="T28" fmla="*/ 140 w 379"/>
                <a:gd name="T29" fmla="*/ 209 h 367"/>
                <a:gd name="T30" fmla="*/ 140 w 379"/>
                <a:gd name="T31" fmla="*/ 209 h 367"/>
                <a:gd name="T32" fmla="*/ 27 w 379"/>
                <a:gd name="T33" fmla="*/ 301 h 367"/>
                <a:gd name="T34" fmla="*/ 27 w 379"/>
                <a:gd name="T35" fmla="*/ 301 h 367"/>
                <a:gd name="T36" fmla="*/ 64 w 379"/>
                <a:gd name="T37" fmla="*/ 351 h 367"/>
                <a:gd name="T38" fmla="*/ 64 w 379"/>
                <a:gd name="T39" fmla="*/ 351 h 367"/>
                <a:gd name="T40" fmla="*/ 194 w 379"/>
                <a:gd name="T41" fmla="*/ 249 h 367"/>
                <a:gd name="T42" fmla="*/ 194 w 379"/>
                <a:gd name="T43" fmla="*/ 249 h 367"/>
                <a:gd name="T44" fmla="*/ 334 w 379"/>
                <a:gd name="T45" fmla="*/ 313 h 367"/>
                <a:gd name="T46" fmla="*/ 334 w 379"/>
                <a:gd name="T47" fmla="*/ 313 h 367"/>
                <a:gd name="T48" fmla="*/ 354 w 379"/>
                <a:gd name="T49" fmla="*/ 272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7">
                  <a:moveTo>
                    <a:pt x="354" y="272"/>
                  </a:moveTo>
                  <a:lnTo>
                    <a:pt x="354" y="272"/>
                  </a:lnTo>
                  <a:cubicBezTo>
                    <a:pt x="312" y="249"/>
                    <a:pt x="271" y="228"/>
                    <a:pt x="232" y="201"/>
                  </a:cubicBezTo>
                  <a:lnTo>
                    <a:pt x="232" y="201"/>
                  </a:lnTo>
                  <a:cubicBezTo>
                    <a:pt x="267" y="150"/>
                    <a:pt x="295" y="95"/>
                    <a:pt x="308" y="44"/>
                  </a:cubicBezTo>
                  <a:lnTo>
                    <a:pt x="308" y="44"/>
                  </a:lnTo>
                  <a:cubicBezTo>
                    <a:pt x="313" y="19"/>
                    <a:pt x="280" y="0"/>
                    <a:pt x="267" y="24"/>
                  </a:cubicBezTo>
                  <a:lnTo>
                    <a:pt x="267" y="24"/>
                  </a:lnTo>
                  <a:cubicBezTo>
                    <a:pt x="240" y="71"/>
                    <a:pt x="216" y="119"/>
                    <a:pt x="183" y="161"/>
                  </a:cubicBezTo>
                  <a:lnTo>
                    <a:pt x="183" y="161"/>
                  </a:lnTo>
                  <a:cubicBezTo>
                    <a:pt x="142" y="123"/>
                    <a:pt x="113" y="77"/>
                    <a:pt x="77" y="33"/>
                  </a:cubicBezTo>
                  <a:lnTo>
                    <a:pt x="77" y="33"/>
                  </a:lnTo>
                  <a:cubicBezTo>
                    <a:pt x="53" y="6"/>
                    <a:pt x="12" y="38"/>
                    <a:pt x="25" y="70"/>
                  </a:cubicBezTo>
                  <a:lnTo>
                    <a:pt x="25" y="70"/>
                  </a:lnTo>
                  <a:cubicBezTo>
                    <a:pt x="49" y="120"/>
                    <a:pt x="91" y="168"/>
                    <a:pt x="140" y="209"/>
                  </a:cubicBezTo>
                  <a:lnTo>
                    <a:pt x="140" y="209"/>
                  </a:lnTo>
                  <a:cubicBezTo>
                    <a:pt x="104" y="242"/>
                    <a:pt x="65" y="270"/>
                    <a:pt x="27" y="301"/>
                  </a:cubicBezTo>
                  <a:lnTo>
                    <a:pt x="27" y="301"/>
                  </a:lnTo>
                  <a:cubicBezTo>
                    <a:pt x="0" y="325"/>
                    <a:pt x="32" y="366"/>
                    <a:pt x="64" y="351"/>
                  </a:cubicBezTo>
                  <a:lnTo>
                    <a:pt x="64" y="351"/>
                  </a:lnTo>
                  <a:cubicBezTo>
                    <a:pt x="109" y="329"/>
                    <a:pt x="155" y="293"/>
                    <a:pt x="194" y="249"/>
                  </a:cubicBezTo>
                  <a:lnTo>
                    <a:pt x="194" y="249"/>
                  </a:lnTo>
                  <a:cubicBezTo>
                    <a:pt x="240" y="279"/>
                    <a:pt x="288" y="301"/>
                    <a:pt x="334" y="313"/>
                  </a:cubicBezTo>
                  <a:lnTo>
                    <a:pt x="334" y="313"/>
                  </a:lnTo>
                  <a:cubicBezTo>
                    <a:pt x="359" y="320"/>
                    <a:pt x="378" y="285"/>
                    <a:pt x="354" y="272"/>
                  </a:cubicBezTo>
                </a:path>
              </a:pathLst>
            </a:custGeom>
            <a:solidFill>
              <a:schemeClr val="accent3">
                <a:lumMod val="50000"/>
              </a:schemeClr>
            </a:solidFill>
            <a:ln>
              <a:noFill/>
            </a:ln>
            <a:effectLst/>
          </p:spPr>
          <p:txBody>
            <a:bodyPr wrap="none" anchor="ctr"/>
            <a:lstStyle/>
            <a:p>
              <a:pPr>
                <a:defRPr/>
              </a:pPr>
              <a:endParaRPr lang="es-ES_tradnl"/>
            </a:p>
          </p:txBody>
        </p:sp>
        <p:sp>
          <p:nvSpPr>
            <p:cNvPr id="119" name="Freeform 85">
              <a:extLst>
                <a:ext uri="{FF2B5EF4-FFF2-40B4-BE49-F238E27FC236}">
                  <a16:creationId xmlns:a16="http://schemas.microsoft.com/office/drawing/2014/main" id="{6262E2A3-D4E4-5541-BC81-2FC6C65353CE}"/>
                </a:ext>
              </a:extLst>
            </p:cNvPr>
            <p:cNvSpPr>
              <a:spLocks noChangeArrowheads="1"/>
            </p:cNvSpPr>
            <p:nvPr/>
          </p:nvSpPr>
          <p:spPr bwMode="auto">
            <a:xfrm>
              <a:off x="10104481" y="6654380"/>
              <a:ext cx="180952" cy="174602"/>
            </a:xfrm>
            <a:custGeom>
              <a:avLst/>
              <a:gdLst>
                <a:gd name="T0" fmla="*/ 354 w 379"/>
                <a:gd name="T1" fmla="*/ 273 h 366"/>
                <a:gd name="T2" fmla="*/ 354 w 379"/>
                <a:gd name="T3" fmla="*/ 273 h 366"/>
                <a:gd name="T4" fmla="*/ 232 w 379"/>
                <a:gd name="T5" fmla="*/ 201 h 366"/>
                <a:gd name="T6" fmla="*/ 232 w 379"/>
                <a:gd name="T7" fmla="*/ 201 h 366"/>
                <a:gd name="T8" fmla="*/ 306 w 379"/>
                <a:gd name="T9" fmla="*/ 42 h 366"/>
                <a:gd name="T10" fmla="*/ 306 w 379"/>
                <a:gd name="T11" fmla="*/ 42 h 366"/>
                <a:gd name="T12" fmla="*/ 266 w 379"/>
                <a:gd name="T13" fmla="*/ 24 h 366"/>
                <a:gd name="T14" fmla="*/ 266 w 379"/>
                <a:gd name="T15" fmla="*/ 24 h 366"/>
                <a:gd name="T16" fmla="*/ 184 w 379"/>
                <a:gd name="T17" fmla="*/ 160 h 366"/>
                <a:gd name="T18" fmla="*/ 184 w 379"/>
                <a:gd name="T19" fmla="*/ 160 h 366"/>
                <a:gd name="T20" fmla="*/ 76 w 379"/>
                <a:gd name="T21" fmla="*/ 34 h 366"/>
                <a:gd name="T22" fmla="*/ 76 w 379"/>
                <a:gd name="T23" fmla="*/ 34 h 366"/>
                <a:gd name="T24" fmla="*/ 26 w 379"/>
                <a:gd name="T25" fmla="*/ 68 h 366"/>
                <a:gd name="T26" fmla="*/ 26 w 379"/>
                <a:gd name="T27" fmla="*/ 68 h 366"/>
                <a:gd name="T28" fmla="*/ 139 w 379"/>
                <a:gd name="T29" fmla="*/ 210 h 366"/>
                <a:gd name="T30" fmla="*/ 139 w 379"/>
                <a:gd name="T31" fmla="*/ 210 h 366"/>
                <a:gd name="T32" fmla="*/ 27 w 379"/>
                <a:gd name="T33" fmla="*/ 301 h 366"/>
                <a:gd name="T34" fmla="*/ 27 w 379"/>
                <a:gd name="T35" fmla="*/ 301 h 366"/>
                <a:gd name="T36" fmla="*/ 63 w 379"/>
                <a:gd name="T37" fmla="*/ 351 h 366"/>
                <a:gd name="T38" fmla="*/ 63 w 379"/>
                <a:gd name="T39" fmla="*/ 351 h 366"/>
                <a:gd name="T40" fmla="*/ 193 w 379"/>
                <a:gd name="T41" fmla="*/ 250 h 366"/>
                <a:gd name="T42" fmla="*/ 193 w 379"/>
                <a:gd name="T43" fmla="*/ 250 h 366"/>
                <a:gd name="T44" fmla="*/ 335 w 379"/>
                <a:gd name="T45" fmla="*/ 314 h 366"/>
                <a:gd name="T46" fmla="*/ 335 w 379"/>
                <a:gd name="T47" fmla="*/ 314 h 366"/>
                <a:gd name="T48" fmla="*/ 354 w 379"/>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3"/>
                  </a:moveTo>
                  <a:lnTo>
                    <a:pt x="354" y="273"/>
                  </a:lnTo>
                  <a:cubicBezTo>
                    <a:pt x="311" y="250"/>
                    <a:pt x="270" y="227"/>
                    <a:pt x="232" y="201"/>
                  </a:cubicBezTo>
                  <a:lnTo>
                    <a:pt x="232" y="201"/>
                  </a:lnTo>
                  <a:cubicBezTo>
                    <a:pt x="268" y="150"/>
                    <a:pt x="294" y="95"/>
                    <a:pt x="306" y="42"/>
                  </a:cubicBezTo>
                  <a:lnTo>
                    <a:pt x="306" y="42"/>
                  </a:lnTo>
                  <a:cubicBezTo>
                    <a:pt x="312" y="20"/>
                    <a:pt x="280" y="0"/>
                    <a:pt x="266" y="24"/>
                  </a:cubicBezTo>
                  <a:lnTo>
                    <a:pt x="266" y="24"/>
                  </a:lnTo>
                  <a:cubicBezTo>
                    <a:pt x="239" y="71"/>
                    <a:pt x="215" y="118"/>
                    <a:pt x="184" y="160"/>
                  </a:cubicBezTo>
                  <a:lnTo>
                    <a:pt x="184" y="160"/>
                  </a:lnTo>
                  <a:cubicBezTo>
                    <a:pt x="143" y="122"/>
                    <a:pt x="113" y="76"/>
                    <a:pt x="76" y="34"/>
                  </a:cubicBezTo>
                  <a:lnTo>
                    <a:pt x="76" y="34"/>
                  </a:lnTo>
                  <a:cubicBezTo>
                    <a:pt x="52" y="7"/>
                    <a:pt x="11" y="38"/>
                    <a:pt x="26" y="68"/>
                  </a:cubicBezTo>
                  <a:lnTo>
                    <a:pt x="26" y="68"/>
                  </a:lnTo>
                  <a:cubicBezTo>
                    <a:pt x="50" y="120"/>
                    <a:pt x="90" y="168"/>
                    <a:pt x="139" y="210"/>
                  </a:cubicBezTo>
                  <a:lnTo>
                    <a:pt x="139" y="210"/>
                  </a:lnTo>
                  <a:cubicBezTo>
                    <a:pt x="103" y="243"/>
                    <a:pt x="64" y="269"/>
                    <a:pt x="27" y="301"/>
                  </a:cubicBezTo>
                  <a:lnTo>
                    <a:pt x="27" y="301"/>
                  </a:lnTo>
                  <a:cubicBezTo>
                    <a:pt x="0" y="325"/>
                    <a:pt x="32" y="365"/>
                    <a:pt x="63" y="351"/>
                  </a:cubicBezTo>
                  <a:lnTo>
                    <a:pt x="63" y="351"/>
                  </a:lnTo>
                  <a:cubicBezTo>
                    <a:pt x="110" y="330"/>
                    <a:pt x="155" y="293"/>
                    <a:pt x="193" y="250"/>
                  </a:cubicBezTo>
                  <a:lnTo>
                    <a:pt x="193" y="250"/>
                  </a:lnTo>
                  <a:cubicBezTo>
                    <a:pt x="239" y="280"/>
                    <a:pt x="289" y="302"/>
                    <a:pt x="335" y="314"/>
                  </a:cubicBezTo>
                  <a:lnTo>
                    <a:pt x="335" y="314"/>
                  </a:lnTo>
                  <a:cubicBezTo>
                    <a:pt x="357" y="319"/>
                    <a:pt x="378" y="287"/>
                    <a:pt x="354" y="273"/>
                  </a:cubicBezTo>
                </a:path>
              </a:pathLst>
            </a:custGeom>
            <a:solidFill>
              <a:schemeClr val="accent3">
                <a:lumMod val="25000"/>
              </a:schemeClr>
            </a:solidFill>
            <a:ln>
              <a:noFill/>
            </a:ln>
            <a:effectLst/>
          </p:spPr>
          <p:txBody>
            <a:bodyPr wrap="none" anchor="ctr"/>
            <a:lstStyle/>
            <a:p>
              <a:pPr>
                <a:defRPr/>
              </a:pPr>
              <a:endParaRPr lang="es-ES_tradnl"/>
            </a:p>
          </p:txBody>
        </p:sp>
        <p:sp>
          <p:nvSpPr>
            <p:cNvPr id="120" name="Freeform 86">
              <a:extLst>
                <a:ext uri="{FF2B5EF4-FFF2-40B4-BE49-F238E27FC236}">
                  <a16:creationId xmlns:a16="http://schemas.microsoft.com/office/drawing/2014/main" id="{4A464ADA-04E7-E342-8DD7-995E25BA0693}"/>
                </a:ext>
              </a:extLst>
            </p:cNvPr>
            <p:cNvSpPr>
              <a:spLocks noChangeArrowheads="1"/>
            </p:cNvSpPr>
            <p:nvPr/>
          </p:nvSpPr>
          <p:spPr bwMode="auto">
            <a:xfrm>
              <a:off x="10293368" y="6654380"/>
              <a:ext cx="180952" cy="174602"/>
            </a:xfrm>
            <a:custGeom>
              <a:avLst/>
              <a:gdLst>
                <a:gd name="T0" fmla="*/ 354 w 379"/>
                <a:gd name="T1" fmla="*/ 273 h 366"/>
                <a:gd name="T2" fmla="*/ 354 w 379"/>
                <a:gd name="T3" fmla="*/ 273 h 366"/>
                <a:gd name="T4" fmla="*/ 232 w 379"/>
                <a:gd name="T5" fmla="*/ 201 h 366"/>
                <a:gd name="T6" fmla="*/ 232 w 379"/>
                <a:gd name="T7" fmla="*/ 201 h 366"/>
                <a:gd name="T8" fmla="*/ 308 w 379"/>
                <a:gd name="T9" fmla="*/ 42 h 366"/>
                <a:gd name="T10" fmla="*/ 308 w 379"/>
                <a:gd name="T11" fmla="*/ 42 h 366"/>
                <a:gd name="T12" fmla="*/ 267 w 379"/>
                <a:gd name="T13" fmla="*/ 24 h 366"/>
                <a:gd name="T14" fmla="*/ 267 w 379"/>
                <a:gd name="T15" fmla="*/ 24 h 366"/>
                <a:gd name="T16" fmla="*/ 184 w 379"/>
                <a:gd name="T17" fmla="*/ 160 h 366"/>
                <a:gd name="T18" fmla="*/ 184 w 379"/>
                <a:gd name="T19" fmla="*/ 160 h 366"/>
                <a:gd name="T20" fmla="*/ 77 w 379"/>
                <a:gd name="T21" fmla="*/ 34 h 366"/>
                <a:gd name="T22" fmla="*/ 77 w 379"/>
                <a:gd name="T23" fmla="*/ 34 h 366"/>
                <a:gd name="T24" fmla="*/ 27 w 379"/>
                <a:gd name="T25" fmla="*/ 68 h 366"/>
                <a:gd name="T26" fmla="*/ 27 w 379"/>
                <a:gd name="T27" fmla="*/ 68 h 366"/>
                <a:gd name="T28" fmla="*/ 140 w 379"/>
                <a:gd name="T29" fmla="*/ 210 h 366"/>
                <a:gd name="T30" fmla="*/ 140 w 379"/>
                <a:gd name="T31" fmla="*/ 210 h 366"/>
                <a:gd name="T32" fmla="*/ 28 w 379"/>
                <a:gd name="T33" fmla="*/ 301 h 366"/>
                <a:gd name="T34" fmla="*/ 28 w 379"/>
                <a:gd name="T35" fmla="*/ 301 h 366"/>
                <a:gd name="T36" fmla="*/ 65 w 379"/>
                <a:gd name="T37" fmla="*/ 351 h 366"/>
                <a:gd name="T38" fmla="*/ 65 w 379"/>
                <a:gd name="T39" fmla="*/ 351 h 366"/>
                <a:gd name="T40" fmla="*/ 194 w 379"/>
                <a:gd name="T41" fmla="*/ 250 h 366"/>
                <a:gd name="T42" fmla="*/ 194 w 379"/>
                <a:gd name="T43" fmla="*/ 250 h 366"/>
                <a:gd name="T44" fmla="*/ 336 w 379"/>
                <a:gd name="T45" fmla="*/ 314 h 366"/>
                <a:gd name="T46" fmla="*/ 336 w 379"/>
                <a:gd name="T47" fmla="*/ 314 h 366"/>
                <a:gd name="T48" fmla="*/ 354 w 379"/>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3"/>
                  </a:moveTo>
                  <a:lnTo>
                    <a:pt x="354" y="273"/>
                  </a:lnTo>
                  <a:cubicBezTo>
                    <a:pt x="313" y="250"/>
                    <a:pt x="271" y="227"/>
                    <a:pt x="232" y="201"/>
                  </a:cubicBezTo>
                  <a:lnTo>
                    <a:pt x="232" y="201"/>
                  </a:lnTo>
                  <a:cubicBezTo>
                    <a:pt x="267" y="150"/>
                    <a:pt x="295" y="95"/>
                    <a:pt x="308" y="42"/>
                  </a:cubicBezTo>
                  <a:lnTo>
                    <a:pt x="308" y="42"/>
                  </a:lnTo>
                  <a:cubicBezTo>
                    <a:pt x="313" y="20"/>
                    <a:pt x="280" y="0"/>
                    <a:pt x="267" y="24"/>
                  </a:cubicBezTo>
                  <a:lnTo>
                    <a:pt x="267" y="24"/>
                  </a:lnTo>
                  <a:cubicBezTo>
                    <a:pt x="241" y="71"/>
                    <a:pt x="217" y="118"/>
                    <a:pt x="184" y="160"/>
                  </a:cubicBezTo>
                  <a:lnTo>
                    <a:pt x="184" y="160"/>
                  </a:lnTo>
                  <a:cubicBezTo>
                    <a:pt x="144" y="122"/>
                    <a:pt x="113" y="76"/>
                    <a:pt x="77" y="34"/>
                  </a:cubicBezTo>
                  <a:lnTo>
                    <a:pt x="77" y="34"/>
                  </a:lnTo>
                  <a:cubicBezTo>
                    <a:pt x="53" y="7"/>
                    <a:pt x="12" y="38"/>
                    <a:pt x="27" y="68"/>
                  </a:cubicBezTo>
                  <a:lnTo>
                    <a:pt x="27" y="68"/>
                  </a:lnTo>
                  <a:cubicBezTo>
                    <a:pt x="49" y="120"/>
                    <a:pt x="91" y="168"/>
                    <a:pt x="140" y="210"/>
                  </a:cubicBezTo>
                  <a:lnTo>
                    <a:pt x="140" y="210"/>
                  </a:lnTo>
                  <a:cubicBezTo>
                    <a:pt x="106" y="243"/>
                    <a:pt x="66" y="269"/>
                    <a:pt x="28" y="301"/>
                  </a:cubicBezTo>
                  <a:lnTo>
                    <a:pt x="28" y="301"/>
                  </a:lnTo>
                  <a:cubicBezTo>
                    <a:pt x="0" y="325"/>
                    <a:pt x="33" y="365"/>
                    <a:pt x="65" y="351"/>
                  </a:cubicBezTo>
                  <a:lnTo>
                    <a:pt x="65" y="351"/>
                  </a:lnTo>
                  <a:cubicBezTo>
                    <a:pt x="111" y="330"/>
                    <a:pt x="156" y="293"/>
                    <a:pt x="194" y="250"/>
                  </a:cubicBezTo>
                  <a:lnTo>
                    <a:pt x="194" y="250"/>
                  </a:lnTo>
                  <a:cubicBezTo>
                    <a:pt x="240" y="280"/>
                    <a:pt x="290" y="302"/>
                    <a:pt x="336" y="314"/>
                  </a:cubicBezTo>
                  <a:lnTo>
                    <a:pt x="336" y="314"/>
                  </a:lnTo>
                  <a:cubicBezTo>
                    <a:pt x="359" y="319"/>
                    <a:pt x="378" y="287"/>
                    <a:pt x="354" y="273"/>
                  </a:cubicBezTo>
                </a:path>
              </a:pathLst>
            </a:custGeom>
            <a:solidFill>
              <a:schemeClr val="accent3">
                <a:lumMod val="50000"/>
              </a:schemeClr>
            </a:solidFill>
            <a:ln>
              <a:noFill/>
            </a:ln>
            <a:effectLst/>
          </p:spPr>
          <p:txBody>
            <a:bodyPr wrap="none" anchor="ctr"/>
            <a:lstStyle/>
            <a:p>
              <a:pPr>
                <a:defRPr/>
              </a:pPr>
              <a:endParaRPr lang="es-ES_tradnl"/>
            </a:p>
          </p:txBody>
        </p:sp>
        <p:sp>
          <p:nvSpPr>
            <p:cNvPr id="121" name="Freeform 87">
              <a:extLst>
                <a:ext uri="{FF2B5EF4-FFF2-40B4-BE49-F238E27FC236}">
                  <a16:creationId xmlns:a16="http://schemas.microsoft.com/office/drawing/2014/main" id="{01F06F84-CEA1-5842-AD6D-D9F83E2C5F19}"/>
                </a:ext>
              </a:extLst>
            </p:cNvPr>
            <p:cNvSpPr>
              <a:spLocks noChangeArrowheads="1"/>
            </p:cNvSpPr>
            <p:nvPr/>
          </p:nvSpPr>
          <p:spPr bwMode="auto">
            <a:xfrm>
              <a:off x="9915592" y="6654380"/>
              <a:ext cx="180952" cy="174602"/>
            </a:xfrm>
            <a:custGeom>
              <a:avLst/>
              <a:gdLst>
                <a:gd name="T0" fmla="*/ 353 w 378"/>
                <a:gd name="T1" fmla="*/ 273 h 366"/>
                <a:gd name="T2" fmla="*/ 353 w 378"/>
                <a:gd name="T3" fmla="*/ 273 h 366"/>
                <a:gd name="T4" fmla="*/ 232 w 378"/>
                <a:gd name="T5" fmla="*/ 201 h 366"/>
                <a:gd name="T6" fmla="*/ 232 w 378"/>
                <a:gd name="T7" fmla="*/ 201 h 366"/>
                <a:gd name="T8" fmla="*/ 307 w 378"/>
                <a:gd name="T9" fmla="*/ 42 h 366"/>
                <a:gd name="T10" fmla="*/ 307 w 378"/>
                <a:gd name="T11" fmla="*/ 42 h 366"/>
                <a:gd name="T12" fmla="*/ 267 w 378"/>
                <a:gd name="T13" fmla="*/ 24 h 366"/>
                <a:gd name="T14" fmla="*/ 267 w 378"/>
                <a:gd name="T15" fmla="*/ 24 h 366"/>
                <a:gd name="T16" fmla="*/ 182 w 378"/>
                <a:gd name="T17" fmla="*/ 160 h 366"/>
                <a:gd name="T18" fmla="*/ 182 w 378"/>
                <a:gd name="T19" fmla="*/ 160 h 366"/>
                <a:gd name="T20" fmla="*/ 76 w 378"/>
                <a:gd name="T21" fmla="*/ 34 h 366"/>
                <a:gd name="T22" fmla="*/ 76 w 378"/>
                <a:gd name="T23" fmla="*/ 34 h 366"/>
                <a:gd name="T24" fmla="*/ 26 w 378"/>
                <a:gd name="T25" fmla="*/ 68 h 366"/>
                <a:gd name="T26" fmla="*/ 26 w 378"/>
                <a:gd name="T27" fmla="*/ 68 h 366"/>
                <a:gd name="T28" fmla="*/ 139 w 378"/>
                <a:gd name="T29" fmla="*/ 210 h 366"/>
                <a:gd name="T30" fmla="*/ 139 w 378"/>
                <a:gd name="T31" fmla="*/ 210 h 366"/>
                <a:gd name="T32" fmla="*/ 27 w 378"/>
                <a:gd name="T33" fmla="*/ 301 h 366"/>
                <a:gd name="T34" fmla="*/ 27 w 378"/>
                <a:gd name="T35" fmla="*/ 301 h 366"/>
                <a:gd name="T36" fmla="*/ 63 w 378"/>
                <a:gd name="T37" fmla="*/ 351 h 366"/>
                <a:gd name="T38" fmla="*/ 63 w 378"/>
                <a:gd name="T39" fmla="*/ 351 h 366"/>
                <a:gd name="T40" fmla="*/ 193 w 378"/>
                <a:gd name="T41" fmla="*/ 250 h 366"/>
                <a:gd name="T42" fmla="*/ 193 w 378"/>
                <a:gd name="T43" fmla="*/ 250 h 366"/>
                <a:gd name="T44" fmla="*/ 334 w 378"/>
                <a:gd name="T45" fmla="*/ 314 h 366"/>
                <a:gd name="T46" fmla="*/ 334 w 378"/>
                <a:gd name="T47" fmla="*/ 314 h 366"/>
                <a:gd name="T48" fmla="*/ 353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3"/>
                  </a:moveTo>
                  <a:lnTo>
                    <a:pt x="353" y="273"/>
                  </a:lnTo>
                  <a:cubicBezTo>
                    <a:pt x="311" y="250"/>
                    <a:pt x="270" y="227"/>
                    <a:pt x="232" y="201"/>
                  </a:cubicBezTo>
                  <a:lnTo>
                    <a:pt x="232" y="201"/>
                  </a:lnTo>
                  <a:cubicBezTo>
                    <a:pt x="268" y="150"/>
                    <a:pt x="294" y="95"/>
                    <a:pt x="307" y="42"/>
                  </a:cubicBezTo>
                  <a:lnTo>
                    <a:pt x="307" y="42"/>
                  </a:lnTo>
                  <a:cubicBezTo>
                    <a:pt x="313" y="20"/>
                    <a:pt x="278" y="0"/>
                    <a:pt x="267" y="24"/>
                  </a:cubicBezTo>
                  <a:lnTo>
                    <a:pt x="267" y="24"/>
                  </a:lnTo>
                  <a:cubicBezTo>
                    <a:pt x="240" y="71"/>
                    <a:pt x="215" y="118"/>
                    <a:pt x="182" y="160"/>
                  </a:cubicBezTo>
                  <a:lnTo>
                    <a:pt x="182" y="160"/>
                  </a:lnTo>
                  <a:cubicBezTo>
                    <a:pt x="143" y="122"/>
                    <a:pt x="113" y="76"/>
                    <a:pt x="76" y="34"/>
                  </a:cubicBezTo>
                  <a:lnTo>
                    <a:pt x="76" y="34"/>
                  </a:lnTo>
                  <a:cubicBezTo>
                    <a:pt x="52" y="7"/>
                    <a:pt x="12" y="38"/>
                    <a:pt x="26" y="68"/>
                  </a:cubicBezTo>
                  <a:lnTo>
                    <a:pt x="26" y="68"/>
                  </a:lnTo>
                  <a:cubicBezTo>
                    <a:pt x="50" y="120"/>
                    <a:pt x="90" y="168"/>
                    <a:pt x="139" y="210"/>
                  </a:cubicBezTo>
                  <a:lnTo>
                    <a:pt x="139" y="210"/>
                  </a:lnTo>
                  <a:cubicBezTo>
                    <a:pt x="104" y="243"/>
                    <a:pt x="64" y="269"/>
                    <a:pt x="27" y="301"/>
                  </a:cubicBezTo>
                  <a:lnTo>
                    <a:pt x="27" y="301"/>
                  </a:lnTo>
                  <a:cubicBezTo>
                    <a:pt x="0" y="325"/>
                    <a:pt x="33" y="365"/>
                    <a:pt x="63" y="351"/>
                  </a:cubicBezTo>
                  <a:lnTo>
                    <a:pt x="63" y="351"/>
                  </a:lnTo>
                  <a:cubicBezTo>
                    <a:pt x="109" y="330"/>
                    <a:pt x="154" y="293"/>
                    <a:pt x="193" y="250"/>
                  </a:cubicBezTo>
                  <a:lnTo>
                    <a:pt x="193" y="250"/>
                  </a:lnTo>
                  <a:cubicBezTo>
                    <a:pt x="239" y="280"/>
                    <a:pt x="289" y="302"/>
                    <a:pt x="334" y="314"/>
                  </a:cubicBezTo>
                  <a:lnTo>
                    <a:pt x="334" y="314"/>
                  </a:lnTo>
                  <a:cubicBezTo>
                    <a:pt x="357" y="319"/>
                    <a:pt x="377" y="287"/>
                    <a:pt x="353" y="273"/>
                  </a:cubicBezTo>
                </a:path>
              </a:pathLst>
            </a:custGeom>
            <a:solidFill>
              <a:schemeClr val="accent3">
                <a:lumMod val="75000"/>
              </a:schemeClr>
            </a:solidFill>
            <a:ln>
              <a:noFill/>
            </a:ln>
            <a:effectLst/>
          </p:spPr>
          <p:txBody>
            <a:bodyPr wrap="none" anchor="ctr"/>
            <a:lstStyle/>
            <a:p>
              <a:pPr>
                <a:defRPr/>
              </a:pPr>
              <a:endParaRPr lang="es-ES_tradnl"/>
            </a:p>
          </p:txBody>
        </p:sp>
        <p:sp>
          <p:nvSpPr>
            <p:cNvPr id="122" name="Freeform 88">
              <a:extLst>
                <a:ext uri="{FF2B5EF4-FFF2-40B4-BE49-F238E27FC236}">
                  <a16:creationId xmlns:a16="http://schemas.microsoft.com/office/drawing/2014/main" id="{ED1A8749-9D0C-8446-9AD2-1394CAB23C46}"/>
                </a:ext>
              </a:extLst>
            </p:cNvPr>
            <p:cNvSpPr>
              <a:spLocks noChangeArrowheads="1"/>
            </p:cNvSpPr>
            <p:nvPr/>
          </p:nvSpPr>
          <p:spPr bwMode="auto">
            <a:xfrm>
              <a:off x="10482257" y="6654380"/>
              <a:ext cx="180952" cy="174602"/>
            </a:xfrm>
            <a:custGeom>
              <a:avLst/>
              <a:gdLst>
                <a:gd name="T0" fmla="*/ 354 w 378"/>
                <a:gd name="T1" fmla="*/ 273 h 366"/>
                <a:gd name="T2" fmla="*/ 354 w 378"/>
                <a:gd name="T3" fmla="*/ 273 h 366"/>
                <a:gd name="T4" fmla="*/ 233 w 378"/>
                <a:gd name="T5" fmla="*/ 201 h 366"/>
                <a:gd name="T6" fmla="*/ 233 w 378"/>
                <a:gd name="T7" fmla="*/ 201 h 366"/>
                <a:gd name="T8" fmla="*/ 308 w 378"/>
                <a:gd name="T9" fmla="*/ 42 h 366"/>
                <a:gd name="T10" fmla="*/ 308 w 378"/>
                <a:gd name="T11" fmla="*/ 42 h 366"/>
                <a:gd name="T12" fmla="*/ 267 w 378"/>
                <a:gd name="T13" fmla="*/ 24 h 366"/>
                <a:gd name="T14" fmla="*/ 267 w 378"/>
                <a:gd name="T15" fmla="*/ 24 h 366"/>
                <a:gd name="T16" fmla="*/ 183 w 378"/>
                <a:gd name="T17" fmla="*/ 160 h 366"/>
                <a:gd name="T18" fmla="*/ 183 w 378"/>
                <a:gd name="T19" fmla="*/ 160 h 366"/>
                <a:gd name="T20" fmla="*/ 77 w 378"/>
                <a:gd name="T21" fmla="*/ 34 h 366"/>
                <a:gd name="T22" fmla="*/ 77 w 378"/>
                <a:gd name="T23" fmla="*/ 34 h 366"/>
                <a:gd name="T24" fmla="*/ 27 w 378"/>
                <a:gd name="T25" fmla="*/ 68 h 366"/>
                <a:gd name="T26" fmla="*/ 27 w 378"/>
                <a:gd name="T27" fmla="*/ 68 h 366"/>
                <a:gd name="T28" fmla="*/ 140 w 378"/>
                <a:gd name="T29" fmla="*/ 210 h 366"/>
                <a:gd name="T30" fmla="*/ 140 w 378"/>
                <a:gd name="T31" fmla="*/ 210 h 366"/>
                <a:gd name="T32" fmla="*/ 28 w 378"/>
                <a:gd name="T33" fmla="*/ 301 h 366"/>
                <a:gd name="T34" fmla="*/ 28 w 378"/>
                <a:gd name="T35" fmla="*/ 301 h 366"/>
                <a:gd name="T36" fmla="*/ 63 w 378"/>
                <a:gd name="T37" fmla="*/ 351 h 366"/>
                <a:gd name="T38" fmla="*/ 63 w 378"/>
                <a:gd name="T39" fmla="*/ 351 h 366"/>
                <a:gd name="T40" fmla="*/ 195 w 378"/>
                <a:gd name="T41" fmla="*/ 250 h 366"/>
                <a:gd name="T42" fmla="*/ 195 w 378"/>
                <a:gd name="T43" fmla="*/ 250 h 366"/>
                <a:gd name="T44" fmla="*/ 335 w 378"/>
                <a:gd name="T45" fmla="*/ 314 h 366"/>
                <a:gd name="T46" fmla="*/ 335 w 378"/>
                <a:gd name="T47" fmla="*/ 314 h 366"/>
                <a:gd name="T48" fmla="*/ 354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3"/>
                  </a:moveTo>
                  <a:lnTo>
                    <a:pt x="354" y="273"/>
                  </a:lnTo>
                  <a:cubicBezTo>
                    <a:pt x="312" y="250"/>
                    <a:pt x="271" y="227"/>
                    <a:pt x="233" y="201"/>
                  </a:cubicBezTo>
                  <a:lnTo>
                    <a:pt x="233" y="201"/>
                  </a:lnTo>
                  <a:cubicBezTo>
                    <a:pt x="268" y="150"/>
                    <a:pt x="296" y="95"/>
                    <a:pt x="308" y="42"/>
                  </a:cubicBezTo>
                  <a:lnTo>
                    <a:pt x="308" y="42"/>
                  </a:lnTo>
                  <a:cubicBezTo>
                    <a:pt x="314" y="20"/>
                    <a:pt x="280" y="0"/>
                    <a:pt x="267" y="24"/>
                  </a:cubicBezTo>
                  <a:lnTo>
                    <a:pt x="267" y="24"/>
                  </a:lnTo>
                  <a:cubicBezTo>
                    <a:pt x="241" y="71"/>
                    <a:pt x="217" y="118"/>
                    <a:pt x="183" y="160"/>
                  </a:cubicBezTo>
                  <a:lnTo>
                    <a:pt x="183" y="160"/>
                  </a:lnTo>
                  <a:cubicBezTo>
                    <a:pt x="144" y="122"/>
                    <a:pt x="113" y="76"/>
                    <a:pt x="77" y="34"/>
                  </a:cubicBezTo>
                  <a:lnTo>
                    <a:pt x="77" y="34"/>
                  </a:lnTo>
                  <a:cubicBezTo>
                    <a:pt x="53" y="7"/>
                    <a:pt x="13" y="38"/>
                    <a:pt x="27" y="68"/>
                  </a:cubicBezTo>
                  <a:lnTo>
                    <a:pt x="27" y="68"/>
                  </a:lnTo>
                  <a:cubicBezTo>
                    <a:pt x="50" y="120"/>
                    <a:pt x="91" y="168"/>
                    <a:pt x="140" y="210"/>
                  </a:cubicBezTo>
                  <a:lnTo>
                    <a:pt x="140" y="210"/>
                  </a:lnTo>
                  <a:cubicBezTo>
                    <a:pt x="105" y="243"/>
                    <a:pt x="66" y="269"/>
                    <a:pt x="28" y="301"/>
                  </a:cubicBezTo>
                  <a:lnTo>
                    <a:pt x="28" y="301"/>
                  </a:lnTo>
                  <a:cubicBezTo>
                    <a:pt x="0" y="325"/>
                    <a:pt x="33" y="365"/>
                    <a:pt x="63" y="351"/>
                  </a:cubicBezTo>
                  <a:lnTo>
                    <a:pt x="63" y="351"/>
                  </a:lnTo>
                  <a:cubicBezTo>
                    <a:pt x="111" y="330"/>
                    <a:pt x="155" y="293"/>
                    <a:pt x="195" y="250"/>
                  </a:cubicBezTo>
                  <a:lnTo>
                    <a:pt x="195" y="250"/>
                  </a:lnTo>
                  <a:cubicBezTo>
                    <a:pt x="239" y="280"/>
                    <a:pt x="289" y="302"/>
                    <a:pt x="335" y="314"/>
                  </a:cubicBezTo>
                  <a:lnTo>
                    <a:pt x="335" y="314"/>
                  </a:lnTo>
                  <a:cubicBezTo>
                    <a:pt x="359" y="319"/>
                    <a:pt x="377" y="287"/>
                    <a:pt x="354" y="273"/>
                  </a:cubicBezTo>
                </a:path>
              </a:pathLst>
            </a:custGeom>
            <a:solidFill>
              <a:schemeClr val="accent3">
                <a:lumMod val="75000"/>
              </a:schemeClr>
            </a:solidFill>
            <a:ln>
              <a:noFill/>
            </a:ln>
            <a:effectLst/>
          </p:spPr>
          <p:txBody>
            <a:bodyPr wrap="none" anchor="ctr"/>
            <a:lstStyle/>
            <a:p>
              <a:pPr>
                <a:defRPr/>
              </a:pPr>
              <a:endParaRPr lang="es-ES_tradnl"/>
            </a:p>
          </p:txBody>
        </p:sp>
        <p:sp>
          <p:nvSpPr>
            <p:cNvPr id="123" name="Freeform 89">
              <a:extLst>
                <a:ext uri="{FF2B5EF4-FFF2-40B4-BE49-F238E27FC236}">
                  <a16:creationId xmlns:a16="http://schemas.microsoft.com/office/drawing/2014/main" id="{81F28244-427F-E142-82A8-D568A5DF2CD0}"/>
                </a:ext>
              </a:extLst>
            </p:cNvPr>
            <p:cNvSpPr>
              <a:spLocks noChangeArrowheads="1"/>
            </p:cNvSpPr>
            <p:nvPr/>
          </p:nvSpPr>
          <p:spPr bwMode="auto">
            <a:xfrm>
              <a:off x="10844160" y="6652793"/>
              <a:ext cx="180952" cy="174602"/>
            </a:xfrm>
            <a:custGeom>
              <a:avLst/>
              <a:gdLst>
                <a:gd name="T0" fmla="*/ 354 w 379"/>
                <a:gd name="T1" fmla="*/ 272 h 366"/>
                <a:gd name="T2" fmla="*/ 354 w 379"/>
                <a:gd name="T3" fmla="*/ 272 h 366"/>
                <a:gd name="T4" fmla="*/ 233 w 379"/>
                <a:gd name="T5" fmla="*/ 201 h 366"/>
                <a:gd name="T6" fmla="*/ 233 w 379"/>
                <a:gd name="T7" fmla="*/ 201 h 366"/>
                <a:gd name="T8" fmla="*/ 308 w 379"/>
                <a:gd name="T9" fmla="*/ 44 h 366"/>
                <a:gd name="T10" fmla="*/ 308 w 379"/>
                <a:gd name="T11" fmla="*/ 44 h 366"/>
                <a:gd name="T12" fmla="*/ 266 w 379"/>
                <a:gd name="T13" fmla="*/ 24 h 366"/>
                <a:gd name="T14" fmla="*/ 266 w 379"/>
                <a:gd name="T15" fmla="*/ 24 h 366"/>
                <a:gd name="T16" fmla="*/ 183 w 379"/>
                <a:gd name="T17" fmla="*/ 160 h 366"/>
                <a:gd name="T18" fmla="*/ 183 w 379"/>
                <a:gd name="T19" fmla="*/ 160 h 366"/>
                <a:gd name="T20" fmla="*/ 77 w 379"/>
                <a:gd name="T21" fmla="*/ 33 h 366"/>
                <a:gd name="T22" fmla="*/ 77 w 379"/>
                <a:gd name="T23" fmla="*/ 33 h 366"/>
                <a:gd name="T24" fmla="*/ 27 w 379"/>
                <a:gd name="T25" fmla="*/ 70 h 366"/>
                <a:gd name="T26" fmla="*/ 27 w 379"/>
                <a:gd name="T27" fmla="*/ 70 h 366"/>
                <a:gd name="T28" fmla="*/ 140 w 379"/>
                <a:gd name="T29" fmla="*/ 209 h 366"/>
                <a:gd name="T30" fmla="*/ 140 w 379"/>
                <a:gd name="T31" fmla="*/ 209 h 366"/>
                <a:gd name="T32" fmla="*/ 28 w 379"/>
                <a:gd name="T33" fmla="*/ 301 h 366"/>
                <a:gd name="T34" fmla="*/ 28 w 379"/>
                <a:gd name="T35" fmla="*/ 301 h 366"/>
                <a:gd name="T36" fmla="*/ 64 w 379"/>
                <a:gd name="T37" fmla="*/ 351 h 366"/>
                <a:gd name="T38" fmla="*/ 64 w 379"/>
                <a:gd name="T39" fmla="*/ 351 h 366"/>
                <a:gd name="T40" fmla="*/ 194 w 379"/>
                <a:gd name="T41" fmla="*/ 249 h 366"/>
                <a:gd name="T42" fmla="*/ 194 w 379"/>
                <a:gd name="T43" fmla="*/ 249 h 366"/>
                <a:gd name="T44" fmla="*/ 334 w 379"/>
                <a:gd name="T45" fmla="*/ 313 h 366"/>
                <a:gd name="T46" fmla="*/ 334 w 379"/>
                <a:gd name="T47" fmla="*/ 313 h 366"/>
                <a:gd name="T48" fmla="*/ 354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2"/>
                  </a:moveTo>
                  <a:lnTo>
                    <a:pt x="354" y="272"/>
                  </a:lnTo>
                  <a:cubicBezTo>
                    <a:pt x="312" y="249"/>
                    <a:pt x="270" y="227"/>
                    <a:pt x="233" y="201"/>
                  </a:cubicBezTo>
                  <a:lnTo>
                    <a:pt x="233" y="201"/>
                  </a:lnTo>
                  <a:cubicBezTo>
                    <a:pt x="268" y="150"/>
                    <a:pt x="295" y="95"/>
                    <a:pt x="308" y="44"/>
                  </a:cubicBezTo>
                  <a:lnTo>
                    <a:pt x="308" y="44"/>
                  </a:lnTo>
                  <a:cubicBezTo>
                    <a:pt x="313" y="19"/>
                    <a:pt x="279" y="0"/>
                    <a:pt x="266" y="24"/>
                  </a:cubicBezTo>
                  <a:lnTo>
                    <a:pt x="266" y="24"/>
                  </a:lnTo>
                  <a:cubicBezTo>
                    <a:pt x="240" y="71"/>
                    <a:pt x="216" y="118"/>
                    <a:pt x="183" y="160"/>
                  </a:cubicBezTo>
                  <a:lnTo>
                    <a:pt x="183" y="160"/>
                  </a:lnTo>
                  <a:cubicBezTo>
                    <a:pt x="144" y="122"/>
                    <a:pt x="113" y="76"/>
                    <a:pt x="77" y="33"/>
                  </a:cubicBezTo>
                  <a:lnTo>
                    <a:pt x="77" y="33"/>
                  </a:lnTo>
                  <a:cubicBezTo>
                    <a:pt x="53" y="5"/>
                    <a:pt x="12" y="38"/>
                    <a:pt x="27" y="70"/>
                  </a:cubicBezTo>
                  <a:lnTo>
                    <a:pt x="27" y="70"/>
                  </a:lnTo>
                  <a:cubicBezTo>
                    <a:pt x="50" y="120"/>
                    <a:pt x="91" y="168"/>
                    <a:pt x="140" y="209"/>
                  </a:cubicBezTo>
                  <a:lnTo>
                    <a:pt x="140" y="209"/>
                  </a:lnTo>
                  <a:cubicBezTo>
                    <a:pt x="104" y="242"/>
                    <a:pt x="65" y="270"/>
                    <a:pt x="28" y="301"/>
                  </a:cubicBezTo>
                  <a:lnTo>
                    <a:pt x="28" y="301"/>
                  </a:lnTo>
                  <a:cubicBezTo>
                    <a:pt x="0" y="325"/>
                    <a:pt x="33" y="365"/>
                    <a:pt x="64" y="351"/>
                  </a:cubicBezTo>
                  <a:lnTo>
                    <a:pt x="64" y="351"/>
                  </a:lnTo>
                  <a:cubicBezTo>
                    <a:pt x="109" y="330"/>
                    <a:pt x="154" y="293"/>
                    <a:pt x="194" y="249"/>
                  </a:cubicBezTo>
                  <a:lnTo>
                    <a:pt x="194" y="249"/>
                  </a:lnTo>
                  <a:cubicBezTo>
                    <a:pt x="240" y="279"/>
                    <a:pt x="290" y="301"/>
                    <a:pt x="334" y="313"/>
                  </a:cubicBezTo>
                  <a:lnTo>
                    <a:pt x="334" y="313"/>
                  </a:lnTo>
                  <a:cubicBezTo>
                    <a:pt x="358" y="319"/>
                    <a:pt x="378" y="285"/>
                    <a:pt x="354" y="272"/>
                  </a:cubicBezTo>
                </a:path>
              </a:pathLst>
            </a:custGeom>
            <a:solidFill>
              <a:schemeClr val="accent3">
                <a:lumMod val="50000"/>
              </a:schemeClr>
            </a:solidFill>
            <a:ln>
              <a:noFill/>
            </a:ln>
            <a:effectLst/>
          </p:spPr>
          <p:txBody>
            <a:bodyPr wrap="none" anchor="ctr"/>
            <a:lstStyle/>
            <a:p>
              <a:pPr>
                <a:defRPr/>
              </a:pPr>
              <a:endParaRPr lang="es-ES_tradnl"/>
            </a:p>
          </p:txBody>
        </p:sp>
        <p:sp>
          <p:nvSpPr>
            <p:cNvPr id="124" name="Freeform 90">
              <a:extLst>
                <a:ext uri="{FF2B5EF4-FFF2-40B4-BE49-F238E27FC236}">
                  <a16:creationId xmlns:a16="http://schemas.microsoft.com/office/drawing/2014/main" id="{3838D4AE-5786-7149-9A0D-39BDFC2068A3}"/>
                </a:ext>
              </a:extLst>
            </p:cNvPr>
            <p:cNvSpPr>
              <a:spLocks noChangeArrowheads="1"/>
            </p:cNvSpPr>
            <p:nvPr/>
          </p:nvSpPr>
          <p:spPr bwMode="auto">
            <a:xfrm>
              <a:off x="11036221" y="6652793"/>
              <a:ext cx="180952" cy="174602"/>
            </a:xfrm>
            <a:custGeom>
              <a:avLst/>
              <a:gdLst>
                <a:gd name="T0" fmla="*/ 354 w 378"/>
                <a:gd name="T1" fmla="*/ 272 h 366"/>
                <a:gd name="T2" fmla="*/ 354 w 378"/>
                <a:gd name="T3" fmla="*/ 272 h 366"/>
                <a:gd name="T4" fmla="*/ 232 w 378"/>
                <a:gd name="T5" fmla="*/ 201 h 366"/>
                <a:gd name="T6" fmla="*/ 232 w 378"/>
                <a:gd name="T7" fmla="*/ 201 h 366"/>
                <a:gd name="T8" fmla="*/ 306 w 378"/>
                <a:gd name="T9" fmla="*/ 44 h 366"/>
                <a:gd name="T10" fmla="*/ 306 w 378"/>
                <a:gd name="T11" fmla="*/ 44 h 366"/>
                <a:gd name="T12" fmla="*/ 266 w 378"/>
                <a:gd name="T13" fmla="*/ 24 h 366"/>
                <a:gd name="T14" fmla="*/ 266 w 378"/>
                <a:gd name="T15" fmla="*/ 24 h 366"/>
                <a:gd name="T16" fmla="*/ 184 w 378"/>
                <a:gd name="T17" fmla="*/ 160 h 366"/>
                <a:gd name="T18" fmla="*/ 184 w 378"/>
                <a:gd name="T19" fmla="*/ 160 h 366"/>
                <a:gd name="T20" fmla="*/ 76 w 378"/>
                <a:gd name="T21" fmla="*/ 33 h 366"/>
                <a:gd name="T22" fmla="*/ 76 w 378"/>
                <a:gd name="T23" fmla="*/ 33 h 366"/>
                <a:gd name="T24" fmla="*/ 27 w 378"/>
                <a:gd name="T25" fmla="*/ 70 h 366"/>
                <a:gd name="T26" fmla="*/ 27 w 378"/>
                <a:gd name="T27" fmla="*/ 70 h 366"/>
                <a:gd name="T28" fmla="*/ 140 w 378"/>
                <a:gd name="T29" fmla="*/ 209 h 366"/>
                <a:gd name="T30" fmla="*/ 140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49 h 366"/>
                <a:gd name="T42" fmla="*/ 193 w 378"/>
                <a:gd name="T43" fmla="*/ 249 h 366"/>
                <a:gd name="T44" fmla="*/ 335 w 378"/>
                <a:gd name="T45" fmla="*/ 313 h 366"/>
                <a:gd name="T46" fmla="*/ 335 w 378"/>
                <a:gd name="T47" fmla="*/ 313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49"/>
                    <a:pt x="271" y="227"/>
                    <a:pt x="232" y="201"/>
                  </a:cubicBezTo>
                  <a:lnTo>
                    <a:pt x="232" y="201"/>
                  </a:lnTo>
                  <a:cubicBezTo>
                    <a:pt x="268" y="150"/>
                    <a:pt x="295" y="95"/>
                    <a:pt x="306" y="44"/>
                  </a:cubicBezTo>
                  <a:lnTo>
                    <a:pt x="306" y="44"/>
                  </a:lnTo>
                  <a:cubicBezTo>
                    <a:pt x="313" y="19"/>
                    <a:pt x="280" y="0"/>
                    <a:pt x="266" y="24"/>
                  </a:cubicBezTo>
                  <a:lnTo>
                    <a:pt x="266" y="24"/>
                  </a:lnTo>
                  <a:cubicBezTo>
                    <a:pt x="239" y="71"/>
                    <a:pt x="216" y="118"/>
                    <a:pt x="184" y="160"/>
                  </a:cubicBezTo>
                  <a:lnTo>
                    <a:pt x="184" y="160"/>
                  </a:lnTo>
                  <a:cubicBezTo>
                    <a:pt x="143" y="122"/>
                    <a:pt x="112" y="76"/>
                    <a:pt x="76" y="33"/>
                  </a:cubicBezTo>
                  <a:lnTo>
                    <a:pt x="76" y="33"/>
                  </a:lnTo>
                  <a:cubicBezTo>
                    <a:pt x="53" y="5"/>
                    <a:pt x="12" y="38"/>
                    <a:pt x="27" y="70"/>
                  </a:cubicBezTo>
                  <a:lnTo>
                    <a:pt x="27" y="70"/>
                  </a:lnTo>
                  <a:cubicBezTo>
                    <a:pt x="49" y="120"/>
                    <a:pt x="91" y="168"/>
                    <a:pt x="140" y="209"/>
                  </a:cubicBezTo>
                  <a:lnTo>
                    <a:pt x="140" y="209"/>
                  </a:lnTo>
                  <a:cubicBezTo>
                    <a:pt x="104" y="242"/>
                    <a:pt x="65" y="270"/>
                    <a:pt x="28" y="301"/>
                  </a:cubicBezTo>
                  <a:lnTo>
                    <a:pt x="28" y="301"/>
                  </a:lnTo>
                  <a:cubicBezTo>
                    <a:pt x="0" y="325"/>
                    <a:pt x="32" y="365"/>
                    <a:pt x="63" y="351"/>
                  </a:cubicBezTo>
                  <a:lnTo>
                    <a:pt x="63" y="351"/>
                  </a:lnTo>
                  <a:cubicBezTo>
                    <a:pt x="111" y="330"/>
                    <a:pt x="155" y="293"/>
                    <a:pt x="193" y="249"/>
                  </a:cubicBezTo>
                  <a:lnTo>
                    <a:pt x="193" y="249"/>
                  </a:lnTo>
                  <a:cubicBezTo>
                    <a:pt x="239" y="279"/>
                    <a:pt x="289" y="301"/>
                    <a:pt x="335" y="313"/>
                  </a:cubicBezTo>
                  <a:lnTo>
                    <a:pt x="335" y="313"/>
                  </a:lnTo>
                  <a:cubicBezTo>
                    <a:pt x="358" y="319"/>
                    <a:pt x="377" y="285"/>
                    <a:pt x="354" y="272"/>
                  </a:cubicBezTo>
                </a:path>
              </a:pathLst>
            </a:custGeom>
            <a:solidFill>
              <a:schemeClr val="accent3">
                <a:lumMod val="75000"/>
              </a:schemeClr>
            </a:solidFill>
            <a:ln>
              <a:noFill/>
            </a:ln>
            <a:effectLst/>
          </p:spPr>
          <p:txBody>
            <a:bodyPr wrap="none" anchor="ctr"/>
            <a:lstStyle/>
            <a:p>
              <a:pPr>
                <a:defRPr/>
              </a:pPr>
              <a:endParaRPr lang="es-ES_tradnl"/>
            </a:p>
          </p:txBody>
        </p:sp>
        <p:sp>
          <p:nvSpPr>
            <p:cNvPr id="125" name="Freeform 91">
              <a:extLst>
                <a:ext uri="{FF2B5EF4-FFF2-40B4-BE49-F238E27FC236}">
                  <a16:creationId xmlns:a16="http://schemas.microsoft.com/office/drawing/2014/main" id="{A1CD56C8-0BBB-014E-A899-7246F81E2177}"/>
                </a:ext>
              </a:extLst>
            </p:cNvPr>
            <p:cNvSpPr>
              <a:spLocks noChangeArrowheads="1"/>
            </p:cNvSpPr>
            <p:nvPr/>
          </p:nvSpPr>
          <p:spPr bwMode="auto">
            <a:xfrm>
              <a:off x="10656859" y="6652793"/>
              <a:ext cx="180952" cy="174602"/>
            </a:xfrm>
            <a:custGeom>
              <a:avLst/>
              <a:gdLst>
                <a:gd name="T0" fmla="*/ 353 w 378"/>
                <a:gd name="T1" fmla="*/ 272 h 366"/>
                <a:gd name="T2" fmla="*/ 353 w 378"/>
                <a:gd name="T3" fmla="*/ 272 h 366"/>
                <a:gd name="T4" fmla="*/ 231 w 378"/>
                <a:gd name="T5" fmla="*/ 201 h 366"/>
                <a:gd name="T6" fmla="*/ 231 w 378"/>
                <a:gd name="T7" fmla="*/ 201 h 366"/>
                <a:gd name="T8" fmla="*/ 307 w 378"/>
                <a:gd name="T9" fmla="*/ 44 h 366"/>
                <a:gd name="T10" fmla="*/ 307 w 378"/>
                <a:gd name="T11" fmla="*/ 44 h 366"/>
                <a:gd name="T12" fmla="*/ 266 w 378"/>
                <a:gd name="T13" fmla="*/ 24 h 366"/>
                <a:gd name="T14" fmla="*/ 266 w 378"/>
                <a:gd name="T15" fmla="*/ 24 h 366"/>
                <a:gd name="T16" fmla="*/ 182 w 378"/>
                <a:gd name="T17" fmla="*/ 160 h 366"/>
                <a:gd name="T18" fmla="*/ 182 w 378"/>
                <a:gd name="T19" fmla="*/ 160 h 366"/>
                <a:gd name="T20" fmla="*/ 76 w 378"/>
                <a:gd name="T21" fmla="*/ 33 h 366"/>
                <a:gd name="T22" fmla="*/ 76 w 378"/>
                <a:gd name="T23" fmla="*/ 33 h 366"/>
                <a:gd name="T24" fmla="*/ 25 w 378"/>
                <a:gd name="T25" fmla="*/ 70 h 366"/>
                <a:gd name="T26" fmla="*/ 25 w 378"/>
                <a:gd name="T27" fmla="*/ 70 h 366"/>
                <a:gd name="T28" fmla="*/ 139 w 378"/>
                <a:gd name="T29" fmla="*/ 209 h 366"/>
                <a:gd name="T30" fmla="*/ 139 w 378"/>
                <a:gd name="T31" fmla="*/ 209 h 366"/>
                <a:gd name="T32" fmla="*/ 26 w 378"/>
                <a:gd name="T33" fmla="*/ 301 h 366"/>
                <a:gd name="T34" fmla="*/ 26 w 378"/>
                <a:gd name="T35" fmla="*/ 301 h 366"/>
                <a:gd name="T36" fmla="*/ 63 w 378"/>
                <a:gd name="T37" fmla="*/ 351 h 366"/>
                <a:gd name="T38" fmla="*/ 63 w 378"/>
                <a:gd name="T39" fmla="*/ 351 h 366"/>
                <a:gd name="T40" fmla="*/ 193 w 378"/>
                <a:gd name="T41" fmla="*/ 249 h 366"/>
                <a:gd name="T42" fmla="*/ 193 w 378"/>
                <a:gd name="T43" fmla="*/ 249 h 366"/>
                <a:gd name="T44" fmla="*/ 333 w 378"/>
                <a:gd name="T45" fmla="*/ 313 h 366"/>
                <a:gd name="T46" fmla="*/ 333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49"/>
                    <a:pt x="270" y="227"/>
                    <a:pt x="231" y="201"/>
                  </a:cubicBezTo>
                  <a:lnTo>
                    <a:pt x="231" y="201"/>
                  </a:lnTo>
                  <a:cubicBezTo>
                    <a:pt x="266" y="150"/>
                    <a:pt x="294" y="95"/>
                    <a:pt x="307" y="44"/>
                  </a:cubicBezTo>
                  <a:lnTo>
                    <a:pt x="307" y="44"/>
                  </a:lnTo>
                  <a:cubicBezTo>
                    <a:pt x="312" y="19"/>
                    <a:pt x="278" y="0"/>
                    <a:pt x="266" y="24"/>
                  </a:cubicBezTo>
                  <a:lnTo>
                    <a:pt x="266" y="24"/>
                  </a:lnTo>
                  <a:cubicBezTo>
                    <a:pt x="240" y="71"/>
                    <a:pt x="215" y="118"/>
                    <a:pt x="182" y="160"/>
                  </a:cubicBezTo>
                  <a:lnTo>
                    <a:pt x="182" y="160"/>
                  </a:lnTo>
                  <a:cubicBezTo>
                    <a:pt x="143" y="122"/>
                    <a:pt x="113" y="76"/>
                    <a:pt x="76" y="33"/>
                  </a:cubicBezTo>
                  <a:lnTo>
                    <a:pt x="76" y="33"/>
                  </a:lnTo>
                  <a:cubicBezTo>
                    <a:pt x="52" y="5"/>
                    <a:pt x="11" y="38"/>
                    <a:pt x="25" y="70"/>
                  </a:cubicBezTo>
                  <a:lnTo>
                    <a:pt x="25" y="70"/>
                  </a:lnTo>
                  <a:cubicBezTo>
                    <a:pt x="48" y="120"/>
                    <a:pt x="90" y="168"/>
                    <a:pt x="139" y="209"/>
                  </a:cubicBezTo>
                  <a:lnTo>
                    <a:pt x="139" y="209"/>
                  </a:lnTo>
                  <a:cubicBezTo>
                    <a:pt x="103" y="242"/>
                    <a:pt x="64" y="270"/>
                    <a:pt x="26" y="301"/>
                  </a:cubicBezTo>
                  <a:lnTo>
                    <a:pt x="26" y="301"/>
                  </a:lnTo>
                  <a:cubicBezTo>
                    <a:pt x="0" y="325"/>
                    <a:pt x="31" y="365"/>
                    <a:pt x="63" y="351"/>
                  </a:cubicBezTo>
                  <a:lnTo>
                    <a:pt x="63" y="351"/>
                  </a:lnTo>
                  <a:cubicBezTo>
                    <a:pt x="109" y="330"/>
                    <a:pt x="155" y="293"/>
                    <a:pt x="193" y="249"/>
                  </a:cubicBezTo>
                  <a:lnTo>
                    <a:pt x="193" y="249"/>
                  </a:lnTo>
                  <a:cubicBezTo>
                    <a:pt x="239" y="279"/>
                    <a:pt x="287" y="301"/>
                    <a:pt x="333" y="313"/>
                  </a:cubicBezTo>
                  <a:lnTo>
                    <a:pt x="333" y="313"/>
                  </a:lnTo>
                  <a:cubicBezTo>
                    <a:pt x="357" y="319"/>
                    <a:pt x="377" y="285"/>
                    <a:pt x="353" y="272"/>
                  </a:cubicBezTo>
                </a:path>
              </a:pathLst>
            </a:custGeom>
            <a:solidFill>
              <a:schemeClr val="accent3">
                <a:lumMod val="25000"/>
              </a:schemeClr>
            </a:solidFill>
            <a:ln>
              <a:noFill/>
            </a:ln>
            <a:effectLst/>
          </p:spPr>
          <p:txBody>
            <a:bodyPr wrap="none" anchor="ctr"/>
            <a:lstStyle/>
            <a:p>
              <a:pPr>
                <a:defRPr/>
              </a:pPr>
              <a:endParaRPr lang="es-ES_tradnl"/>
            </a:p>
          </p:txBody>
        </p:sp>
        <p:sp>
          <p:nvSpPr>
            <p:cNvPr id="126" name="Freeform 92">
              <a:extLst>
                <a:ext uri="{FF2B5EF4-FFF2-40B4-BE49-F238E27FC236}">
                  <a16:creationId xmlns:a16="http://schemas.microsoft.com/office/drawing/2014/main" id="{6AE6CB5A-56B9-6847-B354-E589AE0247A0}"/>
                </a:ext>
              </a:extLst>
            </p:cNvPr>
            <p:cNvSpPr>
              <a:spLocks noChangeArrowheads="1"/>
            </p:cNvSpPr>
            <p:nvPr/>
          </p:nvSpPr>
          <p:spPr bwMode="auto">
            <a:xfrm>
              <a:off x="11225110" y="6652793"/>
              <a:ext cx="180952" cy="174602"/>
            </a:xfrm>
            <a:custGeom>
              <a:avLst/>
              <a:gdLst>
                <a:gd name="T0" fmla="*/ 354 w 378"/>
                <a:gd name="T1" fmla="*/ 272 h 366"/>
                <a:gd name="T2" fmla="*/ 354 w 378"/>
                <a:gd name="T3" fmla="*/ 272 h 366"/>
                <a:gd name="T4" fmla="*/ 231 w 378"/>
                <a:gd name="T5" fmla="*/ 201 h 366"/>
                <a:gd name="T6" fmla="*/ 231 w 378"/>
                <a:gd name="T7" fmla="*/ 201 h 366"/>
                <a:gd name="T8" fmla="*/ 308 w 378"/>
                <a:gd name="T9" fmla="*/ 44 h 366"/>
                <a:gd name="T10" fmla="*/ 308 w 378"/>
                <a:gd name="T11" fmla="*/ 44 h 366"/>
                <a:gd name="T12" fmla="*/ 267 w 378"/>
                <a:gd name="T13" fmla="*/ 24 h 366"/>
                <a:gd name="T14" fmla="*/ 267 w 378"/>
                <a:gd name="T15" fmla="*/ 24 h 366"/>
                <a:gd name="T16" fmla="*/ 183 w 378"/>
                <a:gd name="T17" fmla="*/ 160 h 366"/>
                <a:gd name="T18" fmla="*/ 183 w 378"/>
                <a:gd name="T19" fmla="*/ 160 h 366"/>
                <a:gd name="T20" fmla="*/ 76 w 378"/>
                <a:gd name="T21" fmla="*/ 33 h 366"/>
                <a:gd name="T22" fmla="*/ 76 w 378"/>
                <a:gd name="T23" fmla="*/ 33 h 366"/>
                <a:gd name="T24" fmla="*/ 26 w 378"/>
                <a:gd name="T25" fmla="*/ 70 h 366"/>
                <a:gd name="T26" fmla="*/ 26 w 378"/>
                <a:gd name="T27" fmla="*/ 70 h 366"/>
                <a:gd name="T28" fmla="*/ 139 w 378"/>
                <a:gd name="T29" fmla="*/ 209 h 366"/>
                <a:gd name="T30" fmla="*/ 139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49 h 366"/>
                <a:gd name="T42" fmla="*/ 193 w 378"/>
                <a:gd name="T43" fmla="*/ 249 h 366"/>
                <a:gd name="T44" fmla="*/ 335 w 378"/>
                <a:gd name="T45" fmla="*/ 313 h 366"/>
                <a:gd name="T46" fmla="*/ 335 w 378"/>
                <a:gd name="T47" fmla="*/ 313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49"/>
                    <a:pt x="271" y="227"/>
                    <a:pt x="231" y="201"/>
                  </a:cubicBezTo>
                  <a:lnTo>
                    <a:pt x="231" y="201"/>
                  </a:lnTo>
                  <a:cubicBezTo>
                    <a:pt x="267" y="150"/>
                    <a:pt x="294" y="95"/>
                    <a:pt x="308" y="44"/>
                  </a:cubicBezTo>
                  <a:lnTo>
                    <a:pt x="308" y="44"/>
                  </a:lnTo>
                  <a:cubicBezTo>
                    <a:pt x="313" y="19"/>
                    <a:pt x="280" y="0"/>
                    <a:pt x="267" y="24"/>
                  </a:cubicBezTo>
                  <a:lnTo>
                    <a:pt x="267" y="24"/>
                  </a:lnTo>
                  <a:cubicBezTo>
                    <a:pt x="241" y="71"/>
                    <a:pt x="216" y="118"/>
                    <a:pt x="183" y="160"/>
                  </a:cubicBezTo>
                  <a:lnTo>
                    <a:pt x="183" y="160"/>
                  </a:lnTo>
                  <a:cubicBezTo>
                    <a:pt x="143" y="122"/>
                    <a:pt x="113" y="76"/>
                    <a:pt x="76" y="33"/>
                  </a:cubicBezTo>
                  <a:lnTo>
                    <a:pt x="76" y="33"/>
                  </a:lnTo>
                  <a:cubicBezTo>
                    <a:pt x="53" y="5"/>
                    <a:pt x="12" y="38"/>
                    <a:pt x="26" y="70"/>
                  </a:cubicBezTo>
                  <a:lnTo>
                    <a:pt x="26" y="70"/>
                  </a:lnTo>
                  <a:cubicBezTo>
                    <a:pt x="49" y="120"/>
                    <a:pt x="91" y="168"/>
                    <a:pt x="139" y="209"/>
                  </a:cubicBezTo>
                  <a:lnTo>
                    <a:pt x="139" y="209"/>
                  </a:lnTo>
                  <a:cubicBezTo>
                    <a:pt x="105" y="242"/>
                    <a:pt x="64" y="270"/>
                    <a:pt x="28" y="301"/>
                  </a:cubicBezTo>
                  <a:lnTo>
                    <a:pt x="28" y="301"/>
                  </a:lnTo>
                  <a:cubicBezTo>
                    <a:pt x="0" y="325"/>
                    <a:pt x="32" y="365"/>
                    <a:pt x="63" y="351"/>
                  </a:cubicBezTo>
                  <a:lnTo>
                    <a:pt x="63" y="351"/>
                  </a:lnTo>
                  <a:cubicBezTo>
                    <a:pt x="110" y="330"/>
                    <a:pt x="155" y="293"/>
                    <a:pt x="193" y="249"/>
                  </a:cubicBezTo>
                  <a:lnTo>
                    <a:pt x="193" y="249"/>
                  </a:lnTo>
                  <a:cubicBezTo>
                    <a:pt x="239" y="279"/>
                    <a:pt x="289" y="301"/>
                    <a:pt x="335" y="313"/>
                  </a:cubicBezTo>
                  <a:lnTo>
                    <a:pt x="335" y="313"/>
                  </a:lnTo>
                  <a:cubicBezTo>
                    <a:pt x="359" y="319"/>
                    <a:pt x="377"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127" name="Freeform 93">
              <a:extLst>
                <a:ext uri="{FF2B5EF4-FFF2-40B4-BE49-F238E27FC236}">
                  <a16:creationId xmlns:a16="http://schemas.microsoft.com/office/drawing/2014/main" id="{3036EF75-4653-C842-90C4-98C34E40110A}"/>
                </a:ext>
              </a:extLst>
            </p:cNvPr>
            <p:cNvSpPr>
              <a:spLocks noChangeArrowheads="1"/>
            </p:cNvSpPr>
            <p:nvPr/>
          </p:nvSpPr>
          <p:spPr bwMode="auto">
            <a:xfrm>
              <a:off x="11618759" y="6648031"/>
              <a:ext cx="180952" cy="174602"/>
            </a:xfrm>
            <a:custGeom>
              <a:avLst/>
              <a:gdLst>
                <a:gd name="T0" fmla="*/ 353 w 378"/>
                <a:gd name="T1" fmla="*/ 273 h 366"/>
                <a:gd name="T2" fmla="*/ 353 w 378"/>
                <a:gd name="T3" fmla="*/ 273 h 366"/>
                <a:gd name="T4" fmla="*/ 231 w 378"/>
                <a:gd name="T5" fmla="*/ 201 h 366"/>
                <a:gd name="T6" fmla="*/ 231 w 378"/>
                <a:gd name="T7" fmla="*/ 201 h 366"/>
                <a:gd name="T8" fmla="*/ 306 w 378"/>
                <a:gd name="T9" fmla="*/ 43 h 366"/>
                <a:gd name="T10" fmla="*/ 306 w 378"/>
                <a:gd name="T11" fmla="*/ 43 h 366"/>
                <a:gd name="T12" fmla="*/ 265 w 378"/>
                <a:gd name="T13" fmla="*/ 25 h 366"/>
                <a:gd name="T14" fmla="*/ 265 w 378"/>
                <a:gd name="T15" fmla="*/ 25 h 366"/>
                <a:gd name="T16" fmla="*/ 182 w 378"/>
                <a:gd name="T17" fmla="*/ 160 h 366"/>
                <a:gd name="T18" fmla="*/ 182 w 378"/>
                <a:gd name="T19" fmla="*/ 160 h 366"/>
                <a:gd name="T20" fmla="*/ 75 w 378"/>
                <a:gd name="T21" fmla="*/ 34 h 366"/>
                <a:gd name="T22" fmla="*/ 75 w 378"/>
                <a:gd name="T23" fmla="*/ 34 h 366"/>
                <a:gd name="T24" fmla="*/ 25 w 378"/>
                <a:gd name="T25" fmla="*/ 70 h 366"/>
                <a:gd name="T26" fmla="*/ 25 w 378"/>
                <a:gd name="T27" fmla="*/ 70 h 366"/>
                <a:gd name="T28" fmla="*/ 138 w 378"/>
                <a:gd name="T29" fmla="*/ 210 h 366"/>
                <a:gd name="T30" fmla="*/ 138 w 378"/>
                <a:gd name="T31" fmla="*/ 210 h 366"/>
                <a:gd name="T32" fmla="*/ 26 w 378"/>
                <a:gd name="T33" fmla="*/ 301 h 366"/>
                <a:gd name="T34" fmla="*/ 26 w 378"/>
                <a:gd name="T35" fmla="*/ 301 h 366"/>
                <a:gd name="T36" fmla="*/ 61 w 378"/>
                <a:gd name="T37" fmla="*/ 351 h 366"/>
                <a:gd name="T38" fmla="*/ 61 w 378"/>
                <a:gd name="T39" fmla="*/ 351 h 366"/>
                <a:gd name="T40" fmla="*/ 191 w 378"/>
                <a:gd name="T41" fmla="*/ 250 h 366"/>
                <a:gd name="T42" fmla="*/ 191 w 378"/>
                <a:gd name="T43" fmla="*/ 250 h 366"/>
                <a:gd name="T44" fmla="*/ 333 w 378"/>
                <a:gd name="T45" fmla="*/ 314 h 366"/>
                <a:gd name="T46" fmla="*/ 333 w 378"/>
                <a:gd name="T47" fmla="*/ 314 h 366"/>
                <a:gd name="T48" fmla="*/ 353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3"/>
                  </a:moveTo>
                  <a:lnTo>
                    <a:pt x="353" y="273"/>
                  </a:lnTo>
                  <a:cubicBezTo>
                    <a:pt x="310" y="250"/>
                    <a:pt x="269" y="227"/>
                    <a:pt x="231" y="201"/>
                  </a:cubicBezTo>
                  <a:lnTo>
                    <a:pt x="231" y="201"/>
                  </a:lnTo>
                  <a:cubicBezTo>
                    <a:pt x="266" y="150"/>
                    <a:pt x="293" y="95"/>
                    <a:pt x="306" y="43"/>
                  </a:cubicBezTo>
                  <a:lnTo>
                    <a:pt x="306" y="43"/>
                  </a:lnTo>
                  <a:cubicBezTo>
                    <a:pt x="311" y="20"/>
                    <a:pt x="278" y="0"/>
                    <a:pt x="265" y="25"/>
                  </a:cubicBezTo>
                  <a:lnTo>
                    <a:pt x="265" y="25"/>
                  </a:lnTo>
                  <a:cubicBezTo>
                    <a:pt x="239" y="71"/>
                    <a:pt x="214" y="118"/>
                    <a:pt x="182" y="160"/>
                  </a:cubicBezTo>
                  <a:lnTo>
                    <a:pt x="182" y="160"/>
                  </a:lnTo>
                  <a:cubicBezTo>
                    <a:pt x="142" y="122"/>
                    <a:pt x="111" y="77"/>
                    <a:pt x="75" y="34"/>
                  </a:cubicBezTo>
                  <a:lnTo>
                    <a:pt x="75" y="34"/>
                  </a:lnTo>
                  <a:cubicBezTo>
                    <a:pt x="52" y="7"/>
                    <a:pt x="11" y="39"/>
                    <a:pt x="25" y="70"/>
                  </a:cubicBezTo>
                  <a:lnTo>
                    <a:pt x="25" y="70"/>
                  </a:lnTo>
                  <a:cubicBezTo>
                    <a:pt x="48" y="120"/>
                    <a:pt x="89" y="168"/>
                    <a:pt x="138" y="210"/>
                  </a:cubicBezTo>
                  <a:lnTo>
                    <a:pt x="138" y="210"/>
                  </a:lnTo>
                  <a:cubicBezTo>
                    <a:pt x="102" y="243"/>
                    <a:pt x="64" y="269"/>
                    <a:pt x="26" y="301"/>
                  </a:cubicBezTo>
                  <a:lnTo>
                    <a:pt x="26" y="301"/>
                  </a:lnTo>
                  <a:cubicBezTo>
                    <a:pt x="0" y="325"/>
                    <a:pt x="31" y="365"/>
                    <a:pt x="61" y="351"/>
                  </a:cubicBezTo>
                  <a:lnTo>
                    <a:pt x="61" y="351"/>
                  </a:lnTo>
                  <a:cubicBezTo>
                    <a:pt x="109" y="330"/>
                    <a:pt x="153" y="293"/>
                    <a:pt x="191" y="250"/>
                  </a:cubicBezTo>
                  <a:lnTo>
                    <a:pt x="191" y="250"/>
                  </a:lnTo>
                  <a:cubicBezTo>
                    <a:pt x="239" y="280"/>
                    <a:pt x="287" y="302"/>
                    <a:pt x="333" y="314"/>
                  </a:cubicBezTo>
                  <a:lnTo>
                    <a:pt x="333" y="314"/>
                  </a:lnTo>
                  <a:cubicBezTo>
                    <a:pt x="357" y="319"/>
                    <a:pt x="377" y="286"/>
                    <a:pt x="353" y="273"/>
                  </a:cubicBezTo>
                </a:path>
              </a:pathLst>
            </a:custGeom>
            <a:solidFill>
              <a:schemeClr val="accent3">
                <a:lumMod val="75000"/>
              </a:schemeClr>
            </a:solidFill>
            <a:ln>
              <a:noFill/>
            </a:ln>
            <a:effectLst/>
          </p:spPr>
          <p:txBody>
            <a:bodyPr wrap="none" anchor="ctr"/>
            <a:lstStyle/>
            <a:p>
              <a:pPr>
                <a:defRPr/>
              </a:pPr>
              <a:endParaRPr lang="es-ES_tradnl"/>
            </a:p>
          </p:txBody>
        </p:sp>
        <p:sp>
          <p:nvSpPr>
            <p:cNvPr id="128" name="Freeform 94">
              <a:extLst>
                <a:ext uri="{FF2B5EF4-FFF2-40B4-BE49-F238E27FC236}">
                  <a16:creationId xmlns:a16="http://schemas.microsoft.com/office/drawing/2014/main" id="{4C43596B-DF8A-FF40-820E-56C52838C9D8}"/>
                </a:ext>
              </a:extLst>
            </p:cNvPr>
            <p:cNvSpPr>
              <a:spLocks noChangeArrowheads="1"/>
            </p:cNvSpPr>
            <p:nvPr/>
          </p:nvSpPr>
          <p:spPr bwMode="auto">
            <a:xfrm>
              <a:off x="11807647" y="6648031"/>
              <a:ext cx="180952" cy="174602"/>
            </a:xfrm>
            <a:custGeom>
              <a:avLst/>
              <a:gdLst>
                <a:gd name="T0" fmla="*/ 353 w 379"/>
                <a:gd name="T1" fmla="*/ 273 h 366"/>
                <a:gd name="T2" fmla="*/ 353 w 379"/>
                <a:gd name="T3" fmla="*/ 273 h 366"/>
                <a:gd name="T4" fmla="*/ 232 w 379"/>
                <a:gd name="T5" fmla="*/ 201 h 366"/>
                <a:gd name="T6" fmla="*/ 232 w 379"/>
                <a:gd name="T7" fmla="*/ 201 h 366"/>
                <a:gd name="T8" fmla="*/ 307 w 379"/>
                <a:gd name="T9" fmla="*/ 43 h 366"/>
                <a:gd name="T10" fmla="*/ 307 w 379"/>
                <a:gd name="T11" fmla="*/ 43 h 366"/>
                <a:gd name="T12" fmla="*/ 266 w 379"/>
                <a:gd name="T13" fmla="*/ 25 h 366"/>
                <a:gd name="T14" fmla="*/ 266 w 379"/>
                <a:gd name="T15" fmla="*/ 25 h 366"/>
                <a:gd name="T16" fmla="*/ 183 w 379"/>
                <a:gd name="T17" fmla="*/ 160 h 366"/>
                <a:gd name="T18" fmla="*/ 183 w 379"/>
                <a:gd name="T19" fmla="*/ 160 h 366"/>
                <a:gd name="T20" fmla="*/ 77 w 379"/>
                <a:gd name="T21" fmla="*/ 34 h 366"/>
                <a:gd name="T22" fmla="*/ 77 w 379"/>
                <a:gd name="T23" fmla="*/ 34 h 366"/>
                <a:gd name="T24" fmla="*/ 27 w 379"/>
                <a:gd name="T25" fmla="*/ 70 h 366"/>
                <a:gd name="T26" fmla="*/ 27 w 379"/>
                <a:gd name="T27" fmla="*/ 70 h 366"/>
                <a:gd name="T28" fmla="*/ 138 w 379"/>
                <a:gd name="T29" fmla="*/ 210 h 366"/>
                <a:gd name="T30" fmla="*/ 138 w 379"/>
                <a:gd name="T31" fmla="*/ 210 h 366"/>
                <a:gd name="T32" fmla="*/ 28 w 379"/>
                <a:gd name="T33" fmla="*/ 301 h 366"/>
                <a:gd name="T34" fmla="*/ 28 w 379"/>
                <a:gd name="T35" fmla="*/ 301 h 366"/>
                <a:gd name="T36" fmla="*/ 64 w 379"/>
                <a:gd name="T37" fmla="*/ 351 h 366"/>
                <a:gd name="T38" fmla="*/ 64 w 379"/>
                <a:gd name="T39" fmla="*/ 351 h 366"/>
                <a:gd name="T40" fmla="*/ 194 w 379"/>
                <a:gd name="T41" fmla="*/ 250 h 366"/>
                <a:gd name="T42" fmla="*/ 194 w 379"/>
                <a:gd name="T43" fmla="*/ 250 h 366"/>
                <a:gd name="T44" fmla="*/ 334 w 379"/>
                <a:gd name="T45" fmla="*/ 314 h 366"/>
                <a:gd name="T46" fmla="*/ 334 w 379"/>
                <a:gd name="T47" fmla="*/ 314 h 366"/>
                <a:gd name="T48" fmla="*/ 353 w 379"/>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3" y="273"/>
                  </a:moveTo>
                  <a:lnTo>
                    <a:pt x="353" y="273"/>
                  </a:lnTo>
                  <a:cubicBezTo>
                    <a:pt x="312" y="250"/>
                    <a:pt x="270" y="227"/>
                    <a:pt x="232" y="201"/>
                  </a:cubicBezTo>
                  <a:lnTo>
                    <a:pt x="232" y="201"/>
                  </a:lnTo>
                  <a:cubicBezTo>
                    <a:pt x="267" y="150"/>
                    <a:pt x="293" y="95"/>
                    <a:pt x="307" y="43"/>
                  </a:cubicBezTo>
                  <a:lnTo>
                    <a:pt x="307" y="43"/>
                  </a:lnTo>
                  <a:cubicBezTo>
                    <a:pt x="313" y="20"/>
                    <a:pt x="279" y="0"/>
                    <a:pt x="266" y="25"/>
                  </a:cubicBezTo>
                  <a:lnTo>
                    <a:pt x="266" y="25"/>
                  </a:lnTo>
                  <a:cubicBezTo>
                    <a:pt x="240" y="71"/>
                    <a:pt x="216" y="118"/>
                    <a:pt x="183" y="160"/>
                  </a:cubicBezTo>
                  <a:lnTo>
                    <a:pt x="183" y="160"/>
                  </a:lnTo>
                  <a:cubicBezTo>
                    <a:pt x="142" y="122"/>
                    <a:pt x="112" y="77"/>
                    <a:pt x="77" y="34"/>
                  </a:cubicBezTo>
                  <a:lnTo>
                    <a:pt x="77" y="34"/>
                  </a:lnTo>
                  <a:cubicBezTo>
                    <a:pt x="53" y="7"/>
                    <a:pt x="11" y="39"/>
                    <a:pt x="27" y="70"/>
                  </a:cubicBezTo>
                  <a:lnTo>
                    <a:pt x="27" y="70"/>
                  </a:lnTo>
                  <a:cubicBezTo>
                    <a:pt x="49" y="120"/>
                    <a:pt x="90" y="168"/>
                    <a:pt x="138" y="210"/>
                  </a:cubicBezTo>
                  <a:lnTo>
                    <a:pt x="138" y="210"/>
                  </a:lnTo>
                  <a:cubicBezTo>
                    <a:pt x="104" y="243"/>
                    <a:pt x="65" y="269"/>
                    <a:pt x="28" y="301"/>
                  </a:cubicBezTo>
                  <a:lnTo>
                    <a:pt x="28" y="301"/>
                  </a:lnTo>
                  <a:cubicBezTo>
                    <a:pt x="0" y="325"/>
                    <a:pt x="32" y="365"/>
                    <a:pt x="64" y="351"/>
                  </a:cubicBezTo>
                  <a:lnTo>
                    <a:pt x="64" y="351"/>
                  </a:lnTo>
                  <a:cubicBezTo>
                    <a:pt x="110" y="330"/>
                    <a:pt x="154" y="293"/>
                    <a:pt x="194" y="250"/>
                  </a:cubicBezTo>
                  <a:lnTo>
                    <a:pt x="194" y="250"/>
                  </a:lnTo>
                  <a:cubicBezTo>
                    <a:pt x="240" y="280"/>
                    <a:pt x="288" y="302"/>
                    <a:pt x="334" y="314"/>
                  </a:cubicBezTo>
                  <a:lnTo>
                    <a:pt x="334" y="314"/>
                  </a:lnTo>
                  <a:cubicBezTo>
                    <a:pt x="358" y="319"/>
                    <a:pt x="378" y="286"/>
                    <a:pt x="353" y="273"/>
                  </a:cubicBezTo>
                </a:path>
              </a:pathLst>
            </a:custGeom>
            <a:solidFill>
              <a:schemeClr val="accent3">
                <a:lumMod val="25000"/>
              </a:schemeClr>
            </a:solidFill>
            <a:ln>
              <a:noFill/>
            </a:ln>
            <a:effectLst/>
          </p:spPr>
          <p:txBody>
            <a:bodyPr wrap="none" anchor="ctr"/>
            <a:lstStyle/>
            <a:p>
              <a:pPr>
                <a:defRPr/>
              </a:pPr>
              <a:endParaRPr lang="es-ES_tradnl"/>
            </a:p>
          </p:txBody>
        </p:sp>
        <p:sp>
          <p:nvSpPr>
            <p:cNvPr id="129" name="Freeform 95">
              <a:extLst>
                <a:ext uri="{FF2B5EF4-FFF2-40B4-BE49-F238E27FC236}">
                  <a16:creationId xmlns:a16="http://schemas.microsoft.com/office/drawing/2014/main" id="{3B7511D9-3C7F-8E40-ADD9-D3B8F185CA86}"/>
                </a:ext>
              </a:extLst>
            </p:cNvPr>
            <p:cNvSpPr>
              <a:spLocks noChangeArrowheads="1"/>
            </p:cNvSpPr>
            <p:nvPr/>
          </p:nvSpPr>
          <p:spPr bwMode="auto">
            <a:xfrm>
              <a:off x="11428284" y="6648031"/>
              <a:ext cx="180952" cy="174602"/>
            </a:xfrm>
            <a:custGeom>
              <a:avLst/>
              <a:gdLst>
                <a:gd name="T0" fmla="*/ 354 w 379"/>
                <a:gd name="T1" fmla="*/ 273 h 366"/>
                <a:gd name="T2" fmla="*/ 354 w 379"/>
                <a:gd name="T3" fmla="*/ 273 h 366"/>
                <a:gd name="T4" fmla="*/ 233 w 379"/>
                <a:gd name="T5" fmla="*/ 201 h 366"/>
                <a:gd name="T6" fmla="*/ 233 w 379"/>
                <a:gd name="T7" fmla="*/ 201 h 366"/>
                <a:gd name="T8" fmla="*/ 308 w 379"/>
                <a:gd name="T9" fmla="*/ 43 h 366"/>
                <a:gd name="T10" fmla="*/ 308 w 379"/>
                <a:gd name="T11" fmla="*/ 43 h 366"/>
                <a:gd name="T12" fmla="*/ 267 w 379"/>
                <a:gd name="T13" fmla="*/ 25 h 366"/>
                <a:gd name="T14" fmla="*/ 267 w 379"/>
                <a:gd name="T15" fmla="*/ 25 h 366"/>
                <a:gd name="T16" fmla="*/ 183 w 379"/>
                <a:gd name="T17" fmla="*/ 160 h 366"/>
                <a:gd name="T18" fmla="*/ 183 w 379"/>
                <a:gd name="T19" fmla="*/ 160 h 366"/>
                <a:gd name="T20" fmla="*/ 77 w 379"/>
                <a:gd name="T21" fmla="*/ 34 h 366"/>
                <a:gd name="T22" fmla="*/ 77 w 379"/>
                <a:gd name="T23" fmla="*/ 34 h 366"/>
                <a:gd name="T24" fmla="*/ 27 w 379"/>
                <a:gd name="T25" fmla="*/ 70 h 366"/>
                <a:gd name="T26" fmla="*/ 27 w 379"/>
                <a:gd name="T27" fmla="*/ 70 h 366"/>
                <a:gd name="T28" fmla="*/ 141 w 379"/>
                <a:gd name="T29" fmla="*/ 210 h 366"/>
                <a:gd name="T30" fmla="*/ 141 w 379"/>
                <a:gd name="T31" fmla="*/ 210 h 366"/>
                <a:gd name="T32" fmla="*/ 28 w 379"/>
                <a:gd name="T33" fmla="*/ 301 h 366"/>
                <a:gd name="T34" fmla="*/ 28 w 379"/>
                <a:gd name="T35" fmla="*/ 301 h 366"/>
                <a:gd name="T36" fmla="*/ 64 w 379"/>
                <a:gd name="T37" fmla="*/ 351 h 366"/>
                <a:gd name="T38" fmla="*/ 64 w 379"/>
                <a:gd name="T39" fmla="*/ 351 h 366"/>
                <a:gd name="T40" fmla="*/ 195 w 379"/>
                <a:gd name="T41" fmla="*/ 250 h 366"/>
                <a:gd name="T42" fmla="*/ 195 w 379"/>
                <a:gd name="T43" fmla="*/ 250 h 366"/>
                <a:gd name="T44" fmla="*/ 334 w 379"/>
                <a:gd name="T45" fmla="*/ 314 h 366"/>
                <a:gd name="T46" fmla="*/ 334 w 379"/>
                <a:gd name="T47" fmla="*/ 314 h 366"/>
                <a:gd name="T48" fmla="*/ 354 w 379"/>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3"/>
                  </a:moveTo>
                  <a:lnTo>
                    <a:pt x="354" y="273"/>
                  </a:lnTo>
                  <a:cubicBezTo>
                    <a:pt x="312" y="250"/>
                    <a:pt x="271" y="227"/>
                    <a:pt x="233" y="201"/>
                  </a:cubicBezTo>
                  <a:lnTo>
                    <a:pt x="233" y="201"/>
                  </a:lnTo>
                  <a:cubicBezTo>
                    <a:pt x="269" y="150"/>
                    <a:pt x="295" y="95"/>
                    <a:pt x="308" y="43"/>
                  </a:cubicBezTo>
                  <a:lnTo>
                    <a:pt x="308" y="43"/>
                  </a:lnTo>
                  <a:cubicBezTo>
                    <a:pt x="315" y="20"/>
                    <a:pt x="280" y="0"/>
                    <a:pt x="267" y="25"/>
                  </a:cubicBezTo>
                  <a:lnTo>
                    <a:pt x="267" y="25"/>
                  </a:lnTo>
                  <a:cubicBezTo>
                    <a:pt x="241" y="71"/>
                    <a:pt x="217" y="118"/>
                    <a:pt x="183" y="160"/>
                  </a:cubicBezTo>
                  <a:lnTo>
                    <a:pt x="183" y="160"/>
                  </a:lnTo>
                  <a:cubicBezTo>
                    <a:pt x="144" y="122"/>
                    <a:pt x="113" y="77"/>
                    <a:pt x="77" y="34"/>
                  </a:cubicBezTo>
                  <a:lnTo>
                    <a:pt x="77" y="34"/>
                  </a:lnTo>
                  <a:cubicBezTo>
                    <a:pt x="53" y="7"/>
                    <a:pt x="14" y="39"/>
                    <a:pt x="27" y="70"/>
                  </a:cubicBezTo>
                  <a:lnTo>
                    <a:pt x="27" y="70"/>
                  </a:lnTo>
                  <a:cubicBezTo>
                    <a:pt x="50" y="120"/>
                    <a:pt x="91" y="168"/>
                    <a:pt x="141" y="210"/>
                  </a:cubicBezTo>
                  <a:lnTo>
                    <a:pt x="141" y="210"/>
                  </a:lnTo>
                  <a:cubicBezTo>
                    <a:pt x="106" y="243"/>
                    <a:pt x="66" y="269"/>
                    <a:pt x="28" y="301"/>
                  </a:cubicBezTo>
                  <a:lnTo>
                    <a:pt x="28" y="301"/>
                  </a:lnTo>
                  <a:cubicBezTo>
                    <a:pt x="0" y="325"/>
                    <a:pt x="33" y="365"/>
                    <a:pt x="64" y="351"/>
                  </a:cubicBezTo>
                  <a:lnTo>
                    <a:pt x="64" y="351"/>
                  </a:lnTo>
                  <a:cubicBezTo>
                    <a:pt x="110" y="330"/>
                    <a:pt x="156" y="293"/>
                    <a:pt x="195" y="250"/>
                  </a:cubicBezTo>
                  <a:lnTo>
                    <a:pt x="195" y="250"/>
                  </a:lnTo>
                  <a:cubicBezTo>
                    <a:pt x="240" y="280"/>
                    <a:pt x="290" y="302"/>
                    <a:pt x="334" y="314"/>
                  </a:cubicBezTo>
                  <a:lnTo>
                    <a:pt x="334" y="314"/>
                  </a:lnTo>
                  <a:cubicBezTo>
                    <a:pt x="359" y="319"/>
                    <a:pt x="378" y="286"/>
                    <a:pt x="354" y="273"/>
                  </a:cubicBezTo>
                </a:path>
              </a:pathLst>
            </a:custGeom>
            <a:solidFill>
              <a:schemeClr val="accent3">
                <a:lumMod val="50000"/>
              </a:schemeClr>
            </a:solidFill>
            <a:ln>
              <a:noFill/>
            </a:ln>
            <a:effectLst/>
          </p:spPr>
          <p:txBody>
            <a:bodyPr wrap="none" anchor="ctr"/>
            <a:lstStyle/>
            <a:p>
              <a:pPr>
                <a:defRPr/>
              </a:pPr>
              <a:endParaRPr lang="es-ES_tradnl"/>
            </a:p>
          </p:txBody>
        </p:sp>
        <p:sp>
          <p:nvSpPr>
            <p:cNvPr id="130" name="Freeform 96">
              <a:extLst>
                <a:ext uri="{FF2B5EF4-FFF2-40B4-BE49-F238E27FC236}">
                  <a16:creationId xmlns:a16="http://schemas.microsoft.com/office/drawing/2014/main" id="{57F6E9A6-983B-7946-AFBC-42E9DA259153}"/>
                </a:ext>
              </a:extLst>
            </p:cNvPr>
            <p:cNvSpPr>
              <a:spLocks noChangeArrowheads="1"/>
            </p:cNvSpPr>
            <p:nvPr/>
          </p:nvSpPr>
          <p:spPr bwMode="auto">
            <a:xfrm>
              <a:off x="11996534" y="6648031"/>
              <a:ext cx="180952" cy="174602"/>
            </a:xfrm>
            <a:custGeom>
              <a:avLst/>
              <a:gdLst>
                <a:gd name="T0" fmla="*/ 353 w 379"/>
                <a:gd name="T1" fmla="*/ 273 h 366"/>
                <a:gd name="T2" fmla="*/ 353 w 379"/>
                <a:gd name="T3" fmla="*/ 273 h 366"/>
                <a:gd name="T4" fmla="*/ 233 w 379"/>
                <a:gd name="T5" fmla="*/ 201 h 366"/>
                <a:gd name="T6" fmla="*/ 233 w 379"/>
                <a:gd name="T7" fmla="*/ 201 h 366"/>
                <a:gd name="T8" fmla="*/ 307 w 379"/>
                <a:gd name="T9" fmla="*/ 43 h 366"/>
                <a:gd name="T10" fmla="*/ 307 w 379"/>
                <a:gd name="T11" fmla="*/ 43 h 366"/>
                <a:gd name="T12" fmla="*/ 267 w 379"/>
                <a:gd name="T13" fmla="*/ 25 h 366"/>
                <a:gd name="T14" fmla="*/ 267 w 379"/>
                <a:gd name="T15" fmla="*/ 25 h 366"/>
                <a:gd name="T16" fmla="*/ 184 w 379"/>
                <a:gd name="T17" fmla="*/ 160 h 366"/>
                <a:gd name="T18" fmla="*/ 184 w 379"/>
                <a:gd name="T19" fmla="*/ 160 h 366"/>
                <a:gd name="T20" fmla="*/ 76 w 379"/>
                <a:gd name="T21" fmla="*/ 34 h 366"/>
                <a:gd name="T22" fmla="*/ 76 w 379"/>
                <a:gd name="T23" fmla="*/ 34 h 366"/>
                <a:gd name="T24" fmla="*/ 26 w 379"/>
                <a:gd name="T25" fmla="*/ 70 h 366"/>
                <a:gd name="T26" fmla="*/ 26 w 379"/>
                <a:gd name="T27" fmla="*/ 70 h 366"/>
                <a:gd name="T28" fmla="*/ 141 w 379"/>
                <a:gd name="T29" fmla="*/ 210 h 366"/>
                <a:gd name="T30" fmla="*/ 141 w 379"/>
                <a:gd name="T31" fmla="*/ 210 h 366"/>
                <a:gd name="T32" fmla="*/ 29 w 379"/>
                <a:gd name="T33" fmla="*/ 301 h 366"/>
                <a:gd name="T34" fmla="*/ 29 w 379"/>
                <a:gd name="T35" fmla="*/ 301 h 366"/>
                <a:gd name="T36" fmla="*/ 63 w 379"/>
                <a:gd name="T37" fmla="*/ 351 h 366"/>
                <a:gd name="T38" fmla="*/ 63 w 379"/>
                <a:gd name="T39" fmla="*/ 351 h 366"/>
                <a:gd name="T40" fmla="*/ 194 w 379"/>
                <a:gd name="T41" fmla="*/ 250 h 366"/>
                <a:gd name="T42" fmla="*/ 194 w 379"/>
                <a:gd name="T43" fmla="*/ 250 h 366"/>
                <a:gd name="T44" fmla="*/ 335 w 379"/>
                <a:gd name="T45" fmla="*/ 314 h 366"/>
                <a:gd name="T46" fmla="*/ 335 w 379"/>
                <a:gd name="T47" fmla="*/ 314 h 366"/>
                <a:gd name="T48" fmla="*/ 353 w 379"/>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3" y="273"/>
                  </a:moveTo>
                  <a:lnTo>
                    <a:pt x="353" y="273"/>
                  </a:lnTo>
                  <a:cubicBezTo>
                    <a:pt x="313" y="250"/>
                    <a:pt x="272" y="227"/>
                    <a:pt x="233" y="201"/>
                  </a:cubicBezTo>
                  <a:lnTo>
                    <a:pt x="233" y="201"/>
                  </a:lnTo>
                  <a:cubicBezTo>
                    <a:pt x="268" y="150"/>
                    <a:pt x="296" y="95"/>
                    <a:pt x="307" y="43"/>
                  </a:cubicBezTo>
                  <a:lnTo>
                    <a:pt x="307" y="43"/>
                  </a:lnTo>
                  <a:cubicBezTo>
                    <a:pt x="314" y="20"/>
                    <a:pt x="281" y="0"/>
                    <a:pt x="267" y="25"/>
                  </a:cubicBezTo>
                  <a:lnTo>
                    <a:pt x="267" y="25"/>
                  </a:lnTo>
                  <a:cubicBezTo>
                    <a:pt x="240" y="71"/>
                    <a:pt x="217" y="118"/>
                    <a:pt x="184" y="160"/>
                  </a:cubicBezTo>
                  <a:lnTo>
                    <a:pt x="184" y="160"/>
                  </a:lnTo>
                  <a:cubicBezTo>
                    <a:pt x="143" y="122"/>
                    <a:pt x="113" y="77"/>
                    <a:pt x="76" y="34"/>
                  </a:cubicBezTo>
                  <a:lnTo>
                    <a:pt x="76" y="34"/>
                  </a:lnTo>
                  <a:cubicBezTo>
                    <a:pt x="53" y="7"/>
                    <a:pt x="13" y="39"/>
                    <a:pt x="26" y="70"/>
                  </a:cubicBezTo>
                  <a:lnTo>
                    <a:pt x="26" y="70"/>
                  </a:lnTo>
                  <a:cubicBezTo>
                    <a:pt x="50" y="120"/>
                    <a:pt x="91" y="168"/>
                    <a:pt x="141" y="210"/>
                  </a:cubicBezTo>
                  <a:lnTo>
                    <a:pt x="141" y="210"/>
                  </a:lnTo>
                  <a:cubicBezTo>
                    <a:pt x="105" y="243"/>
                    <a:pt x="66" y="269"/>
                    <a:pt x="29" y="301"/>
                  </a:cubicBezTo>
                  <a:lnTo>
                    <a:pt x="29" y="301"/>
                  </a:lnTo>
                  <a:cubicBezTo>
                    <a:pt x="0" y="325"/>
                    <a:pt x="33" y="365"/>
                    <a:pt x="63" y="351"/>
                  </a:cubicBezTo>
                  <a:lnTo>
                    <a:pt x="63" y="351"/>
                  </a:lnTo>
                  <a:cubicBezTo>
                    <a:pt x="110" y="330"/>
                    <a:pt x="155" y="293"/>
                    <a:pt x="194" y="250"/>
                  </a:cubicBezTo>
                  <a:lnTo>
                    <a:pt x="194" y="250"/>
                  </a:lnTo>
                  <a:cubicBezTo>
                    <a:pt x="239" y="280"/>
                    <a:pt x="289" y="302"/>
                    <a:pt x="335" y="314"/>
                  </a:cubicBezTo>
                  <a:lnTo>
                    <a:pt x="335" y="314"/>
                  </a:lnTo>
                  <a:cubicBezTo>
                    <a:pt x="359" y="319"/>
                    <a:pt x="378" y="286"/>
                    <a:pt x="353" y="273"/>
                  </a:cubicBezTo>
                </a:path>
              </a:pathLst>
            </a:custGeom>
            <a:solidFill>
              <a:schemeClr val="accent3">
                <a:lumMod val="50000"/>
              </a:schemeClr>
            </a:solidFill>
            <a:ln>
              <a:noFill/>
            </a:ln>
            <a:effectLst/>
          </p:spPr>
          <p:txBody>
            <a:bodyPr wrap="none" anchor="ctr"/>
            <a:lstStyle/>
            <a:p>
              <a:pPr>
                <a:defRPr/>
              </a:pPr>
              <a:endParaRPr lang="es-ES_tradnl"/>
            </a:p>
          </p:txBody>
        </p:sp>
        <p:sp>
          <p:nvSpPr>
            <p:cNvPr id="131" name="Freeform 33">
              <a:extLst>
                <a:ext uri="{FF2B5EF4-FFF2-40B4-BE49-F238E27FC236}">
                  <a16:creationId xmlns:a16="http://schemas.microsoft.com/office/drawing/2014/main" id="{4CB2AC26-7E51-3144-AB95-1DD8A9A81448}"/>
                </a:ext>
              </a:extLst>
            </p:cNvPr>
            <p:cNvSpPr>
              <a:spLocks noChangeArrowheads="1"/>
            </p:cNvSpPr>
            <p:nvPr/>
          </p:nvSpPr>
          <p:spPr bwMode="auto">
            <a:xfrm rot="16200000">
              <a:off x="48185" y="6302795"/>
              <a:ext cx="180951" cy="173016"/>
            </a:xfrm>
            <a:custGeom>
              <a:avLst/>
              <a:gdLst>
                <a:gd name="T0" fmla="*/ 354 w 379"/>
                <a:gd name="T1" fmla="*/ 272 h 365"/>
                <a:gd name="T2" fmla="*/ 354 w 379"/>
                <a:gd name="T3" fmla="*/ 272 h 365"/>
                <a:gd name="T4" fmla="*/ 232 w 379"/>
                <a:gd name="T5" fmla="*/ 199 h 365"/>
                <a:gd name="T6" fmla="*/ 232 w 379"/>
                <a:gd name="T7" fmla="*/ 199 h 365"/>
                <a:gd name="T8" fmla="*/ 307 w 379"/>
                <a:gd name="T9" fmla="*/ 42 h 365"/>
                <a:gd name="T10" fmla="*/ 307 w 379"/>
                <a:gd name="T11" fmla="*/ 42 h 365"/>
                <a:gd name="T12" fmla="*/ 266 w 379"/>
                <a:gd name="T13" fmla="*/ 23 h 365"/>
                <a:gd name="T14" fmla="*/ 266 w 379"/>
                <a:gd name="T15" fmla="*/ 23 h 365"/>
                <a:gd name="T16" fmla="*/ 184 w 379"/>
                <a:gd name="T17" fmla="*/ 160 h 365"/>
                <a:gd name="T18" fmla="*/ 184 w 379"/>
                <a:gd name="T19" fmla="*/ 160 h 365"/>
                <a:gd name="T20" fmla="*/ 76 w 379"/>
                <a:gd name="T21" fmla="*/ 33 h 365"/>
                <a:gd name="T22" fmla="*/ 76 w 379"/>
                <a:gd name="T23" fmla="*/ 33 h 365"/>
                <a:gd name="T24" fmla="*/ 26 w 379"/>
                <a:gd name="T25" fmla="*/ 68 h 365"/>
                <a:gd name="T26" fmla="*/ 26 w 379"/>
                <a:gd name="T27" fmla="*/ 68 h 365"/>
                <a:gd name="T28" fmla="*/ 139 w 379"/>
                <a:gd name="T29" fmla="*/ 209 h 365"/>
                <a:gd name="T30" fmla="*/ 139 w 379"/>
                <a:gd name="T31" fmla="*/ 209 h 365"/>
                <a:gd name="T32" fmla="*/ 27 w 379"/>
                <a:gd name="T33" fmla="*/ 301 h 365"/>
                <a:gd name="T34" fmla="*/ 27 w 379"/>
                <a:gd name="T35" fmla="*/ 301 h 365"/>
                <a:gd name="T36" fmla="*/ 63 w 379"/>
                <a:gd name="T37" fmla="*/ 351 h 365"/>
                <a:gd name="T38" fmla="*/ 63 w 379"/>
                <a:gd name="T39" fmla="*/ 351 h 365"/>
                <a:gd name="T40" fmla="*/ 194 w 379"/>
                <a:gd name="T41" fmla="*/ 248 h 365"/>
                <a:gd name="T42" fmla="*/ 194 w 379"/>
                <a:gd name="T43" fmla="*/ 248 h 365"/>
                <a:gd name="T44" fmla="*/ 335 w 379"/>
                <a:gd name="T45" fmla="*/ 312 h 365"/>
                <a:gd name="T46" fmla="*/ 335 w 379"/>
                <a:gd name="T47" fmla="*/ 312 h 365"/>
                <a:gd name="T48" fmla="*/ 354 w 379"/>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5">
                  <a:moveTo>
                    <a:pt x="354" y="272"/>
                  </a:moveTo>
                  <a:lnTo>
                    <a:pt x="354" y="272"/>
                  </a:lnTo>
                  <a:cubicBezTo>
                    <a:pt x="311" y="248"/>
                    <a:pt x="270" y="227"/>
                    <a:pt x="232" y="199"/>
                  </a:cubicBezTo>
                  <a:lnTo>
                    <a:pt x="232" y="199"/>
                  </a:lnTo>
                  <a:cubicBezTo>
                    <a:pt x="268" y="149"/>
                    <a:pt x="295" y="93"/>
                    <a:pt x="307" y="42"/>
                  </a:cubicBezTo>
                  <a:lnTo>
                    <a:pt x="307" y="42"/>
                  </a:lnTo>
                  <a:cubicBezTo>
                    <a:pt x="314" y="18"/>
                    <a:pt x="279" y="0"/>
                    <a:pt x="266" y="23"/>
                  </a:cubicBezTo>
                  <a:lnTo>
                    <a:pt x="266" y="23"/>
                  </a:lnTo>
                  <a:cubicBezTo>
                    <a:pt x="240" y="71"/>
                    <a:pt x="216" y="118"/>
                    <a:pt x="184" y="160"/>
                  </a:cubicBezTo>
                  <a:lnTo>
                    <a:pt x="184" y="160"/>
                  </a:lnTo>
                  <a:cubicBezTo>
                    <a:pt x="143" y="121"/>
                    <a:pt x="113" y="76"/>
                    <a:pt x="76" y="33"/>
                  </a:cubicBezTo>
                  <a:lnTo>
                    <a:pt x="76" y="33"/>
                  </a:lnTo>
                  <a:cubicBezTo>
                    <a:pt x="52" y="5"/>
                    <a:pt x="13" y="38"/>
                    <a:pt x="26" y="68"/>
                  </a:cubicBezTo>
                  <a:lnTo>
                    <a:pt x="26" y="68"/>
                  </a:lnTo>
                  <a:cubicBezTo>
                    <a:pt x="50" y="119"/>
                    <a:pt x="90" y="168"/>
                    <a:pt x="139" y="209"/>
                  </a:cubicBezTo>
                  <a:lnTo>
                    <a:pt x="139" y="209"/>
                  </a:lnTo>
                  <a:cubicBezTo>
                    <a:pt x="105" y="241"/>
                    <a:pt x="65" y="269"/>
                    <a:pt x="27" y="301"/>
                  </a:cubicBezTo>
                  <a:lnTo>
                    <a:pt x="27" y="301"/>
                  </a:lnTo>
                  <a:cubicBezTo>
                    <a:pt x="0" y="324"/>
                    <a:pt x="32" y="364"/>
                    <a:pt x="63" y="351"/>
                  </a:cubicBezTo>
                  <a:lnTo>
                    <a:pt x="63" y="351"/>
                  </a:lnTo>
                  <a:cubicBezTo>
                    <a:pt x="110" y="329"/>
                    <a:pt x="155" y="293"/>
                    <a:pt x="194" y="248"/>
                  </a:cubicBezTo>
                  <a:lnTo>
                    <a:pt x="194" y="248"/>
                  </a:lnTo>
                  <a:cubicBezTo>
                    <a:pt x="240" y="278"/>
                    <a:pt x="289" y="301"/>
                    <a:pt x="335" y="312"/>
                  </a:cubicBezTo>
                  <a:lnTo>
                    <a:pt x="335" y="312"/>
                  </a:lnTo>
                  <a:cubicBezTo>
                    <a:pt x="358" y="319"/>
                    <a:pt x="378" y="285"/>
                    <a:pt x="354" y="272"/>
                  </a:cubicBezTo>
                </a:path>
              </a:pathLst>
            </a:custGeom>
            <a:solidFill>
              <a:schemeClr val="accent3">
                <a:lumMod val="75000"/>
              </a:schemeClr>
            </a:solidFill>
            <a:ln>
              <a:noFill/>
            </a:ln>
            <a:effectLst/>
          </p:spPr>
          <p:txBody>
            <a:bodyPr wrap="none" anchor="ctr"/>
            <a:lstStyle/>
            <a:p>
              <a:pPr>
                <a:defRPr/>
              </a:pPr>
              <a:endParaRPr lang="es-ES_tradnl"/>
            </a:p>
          </p:txBody>
        </p:sp>
        <p:sp>
          <p:nvSpPr>
            <p:cNvPr id="132" name="Freeform 34">
              <a:extLst>
                <a:ext uri="{FF2B5EF4-FFF2-40B4-BE49-F238E27FC236}">
                  <a16:creationId xmlns:a16="http://schemas.microsoft.com/office/drawing/2014/main" id="{39EA22BA-074F-B846-BA9D-333312601227}"/>
                </a:ext>
              </a:extLst>
            </p:cNvPr>
            <p:cNvSpPr>
              <a:spLocks noChangeArrowheads="1"/>
            </p:cNvSpPr>
            <p:nvPr/>
          </p:nvSpPr>
          <p:spPr bwMode="auto">
            <a:xfrm rot="16200000">
              <a:off x="48185" y="6110733"/>
              <a:ext cx="180951" cy="173016"/>
            </a:xfrm>
            <a:custGeom>
              <a:avLst/>
              <a:gdLst>
                <a:gd name="T0" fmla="*/ 353 w 378"/>
                <a:gd name="T1" fmla="*/ 272 h 365"/>
                <a:gd name="T2" fmla="*/ 353 w 378"/>
                <a:gd name="T3" fmla="*/ 272 h 365"/>
                <a:gd name="T4" fmla="*/ 231 w 378"/>
                <a:gd name="T5" fmla="*/ 199 h 365"/>
                <a:gd name="T6" fmla="*/ 231 w 378"/>
                <a:gd name="T7" fmla="*/ 199 h 365"/>
                <a:gd name="T8" fmla="*/ 307 w 378"/>
                <a:gd name="T9" fmla="*/ 42 h 365"/>
                <a:gd name="T10" fmla="*/ 307 w 378"/>
                <a:gd name="T11" fmla="*/ 42 h 365"/>
                <a:gd name="T12" fmla="*/ 265 w 378"/>
                <a:gd name="T13" fmla="*/ 23 h 365"/>
                <a:gd name="T14" fmla="*/ 265 w 378"/>
                <a:gd name="T15" fmla="*/ 23 h 365"/>
                <a:gd name="T16" fmla="*/ 182 w 378"/>
                <a:gd name="T17" fmla="*/ 160 h 365"/>
                <a:gd name="T18" fmla="*/ 182 w 378"/>
                <a:gd name="T19" fmla="*/ 160 h 365"/>
                <a:gd name="T20" fmla="*/ 75 w 378"/>
                <a:gd name="T21" fmla="*/ 33 h 365"/>
                <a:gd name="T22" fmla="*/ 75 w 378"/>
                <a:gd name="T23" fmla="*/ 33 h 365"/>
                <a:gd name="T24" fmla="*/ 26 w 378"/>
                <a:gd name="T25" fmla="*/ 68 h 365"/>
                <a:gd name="T26" fmla="*/ 26 w 378"/>
                <a:gd name="T27" fmla="*/ 68 h 365"/>
                <a:gd name="T28" fmla="*/ 138 w 378"/>
                <a:gd name="T29" fmla="*/ 209 h 365"/>
                <a:gd name="T30" fmla="*/ 138 w 378"/>
                <a:gd name="T31" fmla="*/ 209 h 365"/>
                <a:gd name="T32" fmla="*/ 27 w 378"/>
                <a:gd name="T33" fmla="*/ 301 h 365"/>
                <a:gd name="T34" fmla="*/ 27 w 378"/>
                <a:gd name="T35" fmla="*/ 301 h 365"/>
                <a:gd name="T36" fmla="*/ 63 w 378"/>
                <a:gd name="T37" fmla="*/ 351 h 365"/>
                <a:gd name="T38" fmla="*/ 63 w 378"/>
                <a:gd name="T39" fmla="*/ 351 h 365"/>
                <a:gd name="T40" fmla="*/ 192 w 378"/>
                <a:gd name="T41" fmla="*/ 248 h 365"/>
                <a:gd name="T42" fmla="*/ 192 w 378"/>
                <a:gd name="T43" fmla="*/ 248 h 365"/>
                <a:gd name="T44" fmla="*/ 334 w 378"/>
                <a:gd name="T45" fmla="*/ 312 h 365"/>
                <a:gd name="T46" fmla="*/ 334 w 378"/>
                <a:gd name="T47" fmla="*/ 312 h 365"/>
                <a:gd name="T48" fmla="*/ 353 w 378"/>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5">
                  <a:moveTo>
                    <a:pt x="353" y="272"/>
                  </a:moveTo>
                  <a:lnTo>
                    <a:pt x="353" y="272"/>
                  </a:lnTo>
                  <a:cubicBezTo>
                    <a:pt x="311" y="248"/>
                    <a:pt x="269" y="227"/>
                    <a:pt x="231" y="199"/>
                  </a:cubicBezTo>
                  <a:lnTo>
                    <a:pt x="231" y="199"/>
                  </a:lnTo>
                  <a:cubicBezTo>
                    <a:pt x="266" y="149"/>
                    <a:pt x="294" y="93"/>
                    <a:pt x="307" y="42"/>
                  </a:cubicBezTo>
                  <a:lnTo>
                    <a:pt x="307" y="42"/>
                  </a:lnTo>
                  <a:cubicBezTo>
                    <a:pt x="311" y="18"/>
                    <a:pt x="278" y="0"/>
                    <a:pt x="265" y="23"/>
                  </a:cubicBezTo>
                  <a:lnTo>
                    <a:pt x="265" y="23"/>
                  </a:lnTo>
                  <a:cubicBezTo>
                    <a:pt x="239" y="71"/>
                    <a:pt x="215" y="118"/>
                    <a:pt x="182" y="160"/>
                  </a:cubicBezTo>
                  <a:lnTo>
                    <a:pt x="182" y="160"/>
                  </a:lnTo>
                  <a:cubicBezTo>
                    <a:pt x="142" y="121"/>
                    <a:pt x="111" y="76"/>
                    <a:pt x="75" y="33"/>
                  </a:cubicBezTo>
                  <a:lnTo>
                    <a:pt x="75" y="33"/>
                  </a:lnTo>
                  <a:cubicBezTo>
                    <a:pt x="52" y="5"/>
                    <a:pt x="12" y="38"/>
                    <a:pt x="26" y="68"/>
                  </a:cubicBezTo>
                  <a:lnTo>
                    <a:pt x="26" y="68"/>
                  </a:lnTo>
                  <a:cubicBezTo>
                    <a:pt x="48" y="119"/>
                    <a:pt x="89" y="168"/>
                    <a:pt x="138" y="209"/>
                  </a:cubicBezTo>
                  <a:lnTo>
                    <a:pt x="138" y="209"/>
                  </a:lnTo>
                  <a:cubicBezTo>
                    <a:pt x="104" y="241"/>
                    <a:pt x="63" y="269"/>
                    <a:pt x="27" y="301"/>
                  </a:cubicBezTo>
                  <a:lnTo>
                    <a:pt x="27" y="301"/>
                  </a:lnTo>
                  <a:cubicBezTo>
                    <a:pt x="0" y="324"/>
                    <a:pt x="31" y="364"/>
                    <a:pt x="63" y="351"/>
                  </a:cubicBezTo>
                  <a:lnTo>
                    <a:pt x="63" y="351"/>
                  </a:lnTo>
                  <a:cubicBezTo>
                    <a:pt x="109" y="329"/>
                    <a:pt x="153" y="293"/>
                    <a:pt x="192" y="248"/>
                  </a:cubicBezTo>
                  <a:lnTo>
                    <a:pt x="192" y="248"/>
                  </a:lnTo>
                  <a:cubicBezTo>
                    <a:pt x="239" y="278"/>
                    <a:pt x="288" y="301"/>
                    <a:pt x="334" y="312"/>
                  </a:cubicBezTo>
                  <a:lnTo>
                    <a:pt x="334" y="312"/>
                  </a:lnTo>
                  <a:cubicBezTo>
                    <a:pt x="357" y="319"/>
                    <a:pt x="377" y="285"/>
                    <a:pt x="353" y="272"/>
                  </a:cubicBezTo>
                </a:path>
              </a:pathLst>
            </a:custGeom>
            <a:solidFill>
              <a:schemeClr val="accent3">
                <a:lumMod val="25000"/>
              </a:schemeClr>
            </a:solidFill>
            <a:ln>
              <a:noFill/>
            </a:ln>
            <a:effectLst/>
          </p:spPr>
          <p:txBody>
            <a:bodyPr wrap="none" anchor="ctr"/>
            <a:lstStyle/>
            <a:p>
              <a:pPr>
                <a:defRPr/>
              </a:pPr>
              <a:endParaRPr lang="es-ES_tradnl"/>
            </a:p>
          </p:txBody>
        </p:sp>
        <p:sp>
          <p:nvSpPr>
            <p:cNvPr id="133" name="Freeform 35">
              <a:extLst>
                <a:ext uri="{FF2B5EF4-FFF2-40B4-BE49-F238E27FC236}">
                  <a16:creationId xmlns:a16="http://schemas.microsoft.com/office/drawing/2014/main" id="{27863EC9-D8FA-E24D-9EC7-2602B9532F69}"/>
                </a:ext>
              </a:extLst>
            </p:cNvPr>
            <p:cNvSpPr>
              <a:spLocks noChangeArrowheads="1"/>
            </p:cNvSpPr>
            <p:nvPr/>
          </p:nvSpPr>
          <p:spPr bwMode="auto">
            <a:xfrm rot="16200000">
              <a:off x="48185" y="6491684"/>
              <a:ext cx="180951" cy="173016"/>
            </a:xfrm>
            <a:custGeom>
              <a:avLst/>
              <a:gdLst>
                <a:gd name="T0" fmla="*/ 353 w 378"/>
                <a:gd name="T1" fmla="*/ 272 h 365"/>
                <a:gd name="T2" fmla="*/ 353 w 378"/>
                <a:gd name="T3" fmla="*/ 272 h 365"/>
                <a:gd name="T4" fmla="*/ 232 w 378"/>
                <a:gd name="T5" fmla="*/ 199 h 365"/>
                <a:gd name="T6" fmla="*/ 232 w 378"/>
                <a:gd name="T7" fmla="*/ 199 h 365"/>
                <a:gd name="T8" fmla="*/ 307 w 378"/>
                <a:gd name="T9" fmla="*/ 42 h 365"/>
                <a:gd name="T10" fmla="*/ 307 w 378"/>
                <a:gd name="T11" fmla="*/ 42 h 365"/>
                <a:gd name="T12" fmla="*/ 267 w 378"/>
                <a:gd name="T13" fmla="*/ 23 h 365"/>
                <a:gd name="T14" fmla="*/ 267 w 378"/>
                <a:gd name="T15" fmla="*/ 23 h 365"/>
                <a:gd name="T16" fmla="*/ 184 w 378"/>
                <a:gd name="T17" fmla="*/ 160 h 365"/>
                <a:gd name="T18" fmla="*/ 184 w 378"/>
                <a:gd name="T19" fmla="*/ 160 h 365"/>
                <a:gd name="T20" fmla="*/ 77 w 378"/>
                <a:gd name="T21" fmla="*/ 33 h 365"/>
                <a:gd name="T22" fmla="*/ 77 w 378"/>
                <a:gd name="T23" fmla="*/ 33 h 365"/>
                <a:gd name="T24" fmla="*/ 26 w 378"/>
                <a:gd name="T25" fmla="*/ 68 h 365"/>
                <a:gd name="T26" fmla="*/ 26 w 378"/>
                <a:gd name="T27" fmla="*/ 68 h 365"/>
                <a:gd name="T28" fmla="*/ 139 w 378"/>
                <a:gd name="T29" fmla="*/ 209 h 365"/>
                <a:gd name="T30" fmla="*/ 139 w 378"/>
                <a:gd name="T31" fmla="*/ 209 h 365"/>
                <a:gd name="T32" fmla="*/ 27 w 378"/>
                <a:gd name="T33" fmla="*/ 301 h 365"/>
                <a:gd name="T34" fmla="*/ 27 w 378"/>
                <a:gd name="T35" fmla="*/ 301 h 365"/>
                <a:gd name="T36" fmla="*/ 64 w 378"/>
                <a:gd name="T37" fmla="*/ 351 h 365"/>
                <a:gd name="T38" fmla="*/ 64 w 378"/>
                <a:gd name="T39" fmla="*/ 351 h 365"/>
                <a:gd name="T40" fmla="*/ 194 w 378"/>
                <a:gd name="T41" fmla="*/ 248 h 365"/>
                <a:gd name="T42" fmla="*/ 194 w 378"/>
                <a:gd name="T43" fmla="*/ 248 h 365"/>
                <a:gd name="T44" fmla="*/ 335 w 378"/>
                <a:gd name="T45" fmla="*/ 312 h 365"/>
                <a:gd name="T46" fmla="*/ 335 w 378"/>
                <a:gd name="T47" fmla="*/ 312 h 365"/>
                <a:gd name="T48" fmla="*/ 353 w 378"/>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5">
                  <a:moveTo>
                    <a:pt x="353" y="272"/>
                  </a:moveTo>
                  <a:lnTo>
                    <a:pt x="353" y="272"/>
                  </a:lnTo>
                  <a:cubicBezTo>
                    <a:pt x="312" y="248"/>
                    <a:pt x="270" y="227"/>
                    <a:pt x="232" y="199"/>
                  </a:cubicBezTo>
                  <a:lnTo>
                    <a:pt x="232" y="199"/>
                  </a:lnTo>
                  <a:cubicBezTo>
                    <a:pt x="268" y="149"/>
                    <a:pt x="294" y="93"/>
                    <a:pt x="307" y="42"/>
                  </a:cubicBezTo>
                  <a:lnTo>
                    <a:pt x="307" y="42"/>
                  </a:lnTo>
                  <a:cubicBezTo>
                    <a:pt x="314" y="18"/>
                    <a:pt x="280" y="0"/>
                    <a:pt x="267" y="23"/>
                  </a:cubicBezTo>
                  <a:lnTo>
                    <a:pt x="267" y="23"/>
                  </a:lnTo>
                  <a:cubicBezTo>
                    <a:pt x="240" y="71"/>
                    <a:pt x="217" y="118"/>
                    <a:pt x="184" y="160"/>
                  </a:cubicBezTo>
                  <a:lnTo>
                    <a:pt x="184" y="160"/>
                  </a:lnTo>
                  <a:cubicBezTo>
                    <a:pt x="143" y="121"/>
                    <a:pt x="113" y="76"/>
                    <a:pt x="77" y="33"/>
                  </a:cubicBezTo>
                  <a:lnTo>
                    <a:pt x="77" y="33"/>
                  </a:lnTo>
                  <a:cubicBezTo>
                    <a:pt x="52" y="5"/>
                    <a:pt x="13" y="38"/>
                    <a:pt x="26" y="68"/>
                  </a:cubicBezTo>
                  <a:lnTo>
                    <a:pt x="26" y="68"/>
                  </a:lnTo>
                  <a:cubicBezTo>
                    <a:pt x="50" y="119"/>
                    <a:pt x="90" y="168"/>
                    <a:pt x="139" y="209"/>
                  </a:cubicBezTo>
                  <a:lnTo>
                    <a:pt x="139" y="209"/>
                  </a:lnTo>
                  <a:cubicBezTo>
                    <a:pt x="105" y="241"/>
                    <a:pt x="65" y="269"/>
                    <a:pt x="27" y="301"/>
                  </a:cubicBezTo>
                  <a:lnTo>
                    <a:pt x="27" y="301"/>
                  </a:lnTo>
                  <a:cubicBezTo>
                    <a:pt x="0" y="324"/>
                    <a:pt x="33" y="364"/>
                    <a:pt x="64" y="351"/>
                  </a:cubicBezTo>
                  <a:lnTo>
                    <a:pt x="64" y="351"/>
                  </a:lnTo>
                  <a:cubicBezTo>
                    <a:pt x="110" y="329"/>
                    <a:pt x="155" y="293"/>
                    <a:pt x="194" y="248"/>
                  </a:cubicBezTo>
                  <a:lnTo>
                    <a:pt x="194" y="248"/>
                  </a:lnTo>
                  <a:cubicBezTo>
                    <a:pt x="239" y="278"/>
                    <a:pt x="289" y="301"/>
                    <a:pt x="335" y="312"/>
                  </a:cubicBezTo>
                  <a:lnTo>
                    <a:pt x="335" y="312"/>
                  </a:lnTo>
                  <a:cubicBezTo>
                    <a:pt x="358" y="319"/>
                    <a:pt x="377" y="285"/>
                    <a:pt x="353" y="272"/>
                  </a:cubicBezTo>
                </a:path>
              </a:pathLst>
            </a:custGeom>
            <a:solidFill>
              <a:schemeClr val="accent3">
                <a:lumMod val="50000"/>
              </a:schemeClr>
            </a:solidFill>
            <a:ln>
              <a:noFill/>
            </a:ln>
            <a:effectLst/>
          </p:spPr>
          <p:txBody>
            <a:bodyPr wrap="none" anchor="ctr"/>
            <a:lstStyle/>
            <a:p>
              <a:pPr>
                <a:defRPr/>
              </a:pPr>
              <a:endParaRPr lang="es-ES_tradnl"/>
            </a:p>
          </p:txBody>
        </p:sp>
        <p:sp>
          <p:nvSpPr>
            <p:cNvPr id="134" name="Freeform 36">
              <a:extLst>
                <a:ext uri="{FF2B5EF4-FFF2-40B4-BE49-F238E27FC236}">
                  <a16:creationId xmlns:a16="http://schemas.microsoft.com/office/drawing/2014/main" id="{BF3D2737-7391-9A4B-9AF5-CBC89E551A97}"/>
                </a:ext>
              </a:extLst>
            </p:cNvPr>
            <p:cNvSpPr>
              <a:spLocks noChangeArrowheads="1"/>
            </p:cNvSpPr>
            <p:nvPr/>
          </p:nvSpPr>
          <p:spPr bwMode="auto">
            <a:xfrm rot="16200000">
              <a:off x="48185" y="5921844"/>
              <a:ext cx="180951" cy="173016"/>
            </a:xfrm>
            <a:custGeom>
              <a:avLst/>
              <a:gdLst>
                <a:gd name="T0" fmla="*/ 352 w 378"/>
                <a:gd name="T1" fmla="*/ 272 h 365"/>
                <a:gd name="T2" fmla="*/ 352 w 378"/>
                <a:gd name="T3" fmla="*/ 272 h 365"/>
                <a:gd name="T4" fmla="*/ 231 w 378"/>
                <a:gd name="T5" fmla="*/ 199 h 365"/>
                <a:gd name="T6" fmla="*/ 231 w 378"/>
                <a:gd name="T7" fmla="*/ 199 h 365"/>
                <a:gd name="T8" fmla="*/ 306 w 378"/>
                <a:gd name="T9" fmla="*/ 42 h 365"/>
                <a:gd name="T10" fmla="*/ 306 w 378"/>
                <a:gd name="T11" fmla="*/ 42 h 365"/>
                <a:gd name="T12" fmla="*/ 265 w 378"/>
                <a:gd name="T13" fmla="*/ 23 h 365"/>
                <a:gd name="T14" fmla="*/ 265 w 378"/>
                <a:gd name="T15" fmla="*/ 23 h 365"/>
                <a:gd name="T16" fmla="*/ 182 w 378"/>
                <a:gd name="T17" fmla="*/ 160 h 365"/>
                <a:gd name="T18" fmla="*/ 182 w 378"/>
                <a:gd name="T19" fmla="*/ 160 h 365"/>
                <a:gd name="T20" fmla="*/ 76 w 378"/>
                <a:gd name="T21" fmla="*/ 33 h 365"/>
                <a:gd name="T22" fmla="*/ 76 w 378"/>
                <a:gd name="T23" fmla="*/ 33 h 365"/>
                <a:gd name="T24" fmla="*/ 26 w 378"/>
                <a:gd name="T25" fmla="*/ 68 h 365"/>
                <a:gd name="T26" fmla="*/ 26 w 378"/>
                <a:gd name="T27" fmla="*/ 68 h 365"/>
                <a:gd name="T28" fmla="*/ 138 w 378"/>
                <a:gd name="T29" fmla="*/ 209 h 365"/>
                <a:gd name="T30" fmla="*/ 138 w 378"/>
                <a:gd name="T31" fmla="*/ 209 h 365"/>
                <a:gd name="T32" fmla="*/ 27 w 378"/>
                <a:gd name="T33" fmla="*/ 301 h 365"/>
                <a:gd name="T34" fmla="*/ 27 w 378"/>
                <a:gd name="T35" fmla="*/ 301 h 365"/>
                <a:gd name="T36" fmla="*/ 63 w 378"/>
                <a:gd name="T37" fmla="*/ 351 h 365"/>
                <a:gd name="T38" fmla="*/ 63 w 378"/>
                <a:gd name="T39" fmla="*/ 351 h 365"/>
                <a:gd name="T40" fmla="*/ 193 w 378"/>
                <a:gd name="T41" fmla="*/ 248 h 365"/>
                <a:gd name="T42" fmla="*/ 193 w 378"/>
                <a:gd name="T43" fmla="*/ 248 h 365"/>
                <a:gd name="T44" fmla="*/ 333 w 378"/>
                <a:gd name="T45" fmla="*/ 312 h 365"/>
                <a:gd name="T46" fmla="*/ 333 w 378"/>
                <a:gd name="T47" fmla="*/ 312 h 365"/>
                <a:gd name="T48" fmla="*/ 352 w 378"/>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5">
                  <a:moveTo>
                    <a:pt x="352" y="272"/>
                  </a:moveTo>
                  <a:lnTo>
                    <a:pt x="352" y="272"/>
                  </a:lnTo>
                  <a:cubicBezTo>
                    <a:pt x="311" y="248"/>
                    <a:pt x="270" y="227"/>
                    <a:pt x="231" y="199"/>
                  </a:cubicBezTo>
                  <a:lnTo>
                    <a:pt x="231" y="199"/>
                  </a:lnTo>
                  <a:cubicBezTo>
                    <a:pt x="266" y="149"/>
                    <a:pt x="294" y="93"/>
                    <a:pt x="306" y="42"/>
                  </a:cubicBezTo>
                  <a:lnTo>
                    <a:pt x="306" y="42"/>
                  </a:lnTo>
                  <a:cubicBezTo>
                    <a:pt x="312" y="18"/>
                    <a:pt x="278" y="0"/>
                    <a:pt x="265" y="23"/>
                  </a:cubicBezTo>
                  <a:lnTo>
                    <a:pt x="265" y="23"/>
                  </a:lnTo>
                  <a:cubicBezTo>
                    <a:pt x="239" y="71"/>
                    <a:pt x="215" y="118"/>
                    <a:pt x="182" y="160"/>
                  </a:cubicBezTo>
                  <a:lnTo>
                    <a:pt x="182" y="160"/>
                  </a:lnTo>
                  <a:cubicBezTo>
                    <a:pt x="141" y="121"/>
                    <a:pt x="111" y="76"/>
                    <a:pt x="76" y="33"/>
                  </a:cubicBezTo>
                  <a:lnTo>
                    <a:pt x="76" y="33"/>
                  </a:lnTo>
                  <a:cubicBezTo>
                    <a:pt x="52" y="5"/>
                    <a:pt x="11" y="38"/>
                    <a:pt x="26" y="68"/>
                  </a:cubicBezTo>
                  <a:lnTo>
                    <a:pt x="26" y="68"/>
                  </a:lnTo>
                  <a:cubicBezTo>
                    <a:pt x="48" y="119"/>
                    <a:pt x="89" y="168"/>
                    <a:pt x="138" y="209"/>
                  </a:cubicBezTo>
                  <a:lnTo>
                    <a:pt x="138" y="209"/>
                  </a:lnTo>
                  <a:cubicBezTo>
                    <a:pt x="103" y="241"/>
                    <a:pt x="64" y="269"/>
                    <a:pt x="27" y="301"/>
                  </a:cubicBezTo>
                  <a:lnTo>
                    <a:pt x="27" y="301"/>
                  </a:lnTo>
                  <a:cubicBezTo>
                    <a:pt x="0" y="324"/>
                    <a:pt x="31" y="364"/>
                    <a:pt x="63" y="351"/>
                  </a:cubicBezTo>
                  <a:lnTo>
                    <a:pt x="63" y="351"/>
                  </a:lnTo>
                  <a:cubicBezTo>
                    <a:pt x="109" y="329"/>
                    <a:pt x="153" y="293"/>
                    <a:pt x="193" y="248"/>
                  </a:cubicBezTo>
                  <a:lnTo>
                    <a:pt x="193" y="248"/>
                  </a:lnTo>
                  <a:cubicBezTo>
                    <a:pt x="239" y="278"/>
                    <a:pt x="287" y="301"/>
                    <a:pt x="333" y="312"/>
                  </a:cubicBezTo>
                  <a:lnTo>
                    <a:pt x="333" y="312"/>
                  </a:lnTo>
                  <a:cubicBezTo>
                    <a:pt x="357" y="319"/>
                    <a:pt x="377" y="285"/>
                    <a:pt x="352" y="272"/>
                  </a:cubicBezTo>
                </a:path>
              </a:pathLst>
            </a:custGeom>
            <a:solidFill>
              <a:schemeClr val="accent3">
                <a:lumMod val="50000"/>
              </a:schemeClr>
            </a:solidFill>
            <a:ln>
              <a:noFill/>
            </a:ln>
            <a:effectLst/>
          </p:spPr>
          <p:txBody>
            <a:bodyPr wrap="none" anchor="ctr"/>
            <a:lstStyle/>
            <a:p>
              <a:pPr>
                <a:defRPr/>
              </a:pPr>
              <a:endParaRPr lang="es-ES_tradnl"/>
            </a:p>
          </p:txBody>
        </p:sp>
        <p:sp>
          <p:nvSpPr>
            <p:cNvPr id="135" name="Freeform 37">
              <a:extLst>
                <a:ext uri="{FF2B5EF4-FFF2-40B4-BE49-F238E27FC236}">
                  <a16:creationId xmlns:a16="http://schemas.microsoft.com/office/drawing/2014/main" id="{0BE53D37-CF12-1544-9EBB-8DDC083B4FA2}"/>
                </a:ext>
              </a:extLst>
            </p:cNvPr>
            <p:cNvSpPr>
              <a:spLocks noChangeArrowheads="1"/>
            </p:cNvSpPr>
            <p:nvPr/>
          </p:nvSpPr>
          <p:spPr bwMode="auto">
            <a:xfrm rot="16200000">
              <a:off x="41835" y="5528196"/>
              <a:ext cx="180951" cy="173016"/>
            </a:xfrm>
            <a:custGeom>
              <a:avLst/>
              <a:gdLst>
                <a:gd name="T0" fmla="*/ 353 w 378"/>
                <a:gd name="T1" fmla="*/ 274 h 367"/>
                <a:gd name="T2" fmla="*/ 353 w 378"/>
                <a:gd name="T3" fmla="*/ 274 h 367"/>
                <a:gd name="T4" fmla="*/ 231 w 378"/>
                <a:gd name="T5" fmla="*/ 202 h 367"/>
                <a:gd name="T6" fmla="*/ 231 w 378"/>
                <a:gd name="T7" fmla="*/ 202 h 367"/>
                <a:gd name="T8" fmla="*/ 307 w 378"/>
                <a:gd name="T9" fmla="*/ 43 h 367"/>
                <a:gd name="T10" fmla="*/ 307 w 378"/>
                <a:gd name="T11" fmla="*/ 43 h 367"/>
                <a:gd name="T12" fmla="*/ 267 w 378"/>
                <a:gd name="T13" fmla="*/ 24 h 367"/>
                <a:gd name="T14" fmla="*/ 267 w 378"/>
                <a:gd name="T15" fmla="*/ 24 h 367"/>
                <a:gd name="T16" fmla="*/ 182 w 378"/>
                <a:gd name="T17" fmla="*/ 161 h 367"/>
                <a:gd name="T18" fmla="*/ 182 w 378"/>
                <a:gd name="T19" fmla="*/ 161 h 367"/>
                <a:gd name="T20" fmla="*/ 76 w 378"/>
                <a:gd name="T21" fmla="*/ 35 h 367"/>
                <a:gd name="T22" fmla="*/ 76 w 378"/>
                <a:gd name="T23" fmla="*/ 35 h 367"/>
                <a:gd name="T24" fmla="*/ 26 w 378"/>
                <a:gd name="T25" fmla="*/ 70 h 367"/>
                <a:gd name="T26" fmla="*/ 26 w 378"/>
                <a:gd name="T27" fmla="*/ 70 h 367"/>
                <a:gd name="T28" fmla="*/ 139 w 378"/>
                <a:gd name="T29" fmla="*/ 209 h 367"/>
                <a:gd name="T30" fmla="*/ 139 w 378"/>
                <a:gd name="T31" fmla="*/ 209 h 367"/>
                <a:gd name="T32" fmla="*/ 27 w 378"/>
                <a:gd name="T33" fmla="*/ 301 h 367"/>
                <a:gd name="T34" fmla="*/ 27 w 378"/>
                <a:gd name="T35" fmla="*/ 301 h 367"/>
                <a:gd name="T36" fmla="*/ 63 w 378"/>
                <a:gd name="T37" fmla="*/ 351 h 367"/>
                <a:gd name="T38" fmla="*/ 63 w 378"/>
                <a:gd name="T39" fmla="*/ 351 h 367"/>
                <a:gd name="T40" fmla="*/ 193 w 378"/>
                <a:gd name="T41" fmla="*/ 250 h 367"/>
                <a:gd name="T42" fmla="*/ 193 w 378"/>
                <a:gd name="T43" fmla="*/ 250 h 367"/>
                <a:gd name="T44" fmla="*/ 334 w 378"/>
                <a:gd name="T45" fmla="*/ 315 h 367"/>
                <a:gd name="T46" fmla="*/ 334 w 378"/>
                <a:gd name="T47" fmla="*/ 315 h 367"/>
                <a:gd name="T48" fmla="*/ 353 w 378"/>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4"/>
                  </a:moveTo>
                  <a:lnTo>
                    <a:pt x="353" y="274"/>
                  </a:lnTo>
                  <a:cubicBezTo>
                    <a:pt x="311" y="250"/>
                    <a:pt x="270" y="228"/>
                    <a:pt x="231" y="202"/>
                  </a:cubicBezTo>
                  <a:lnTo>
                    <a:pt x="231" y="202"/>
                  </a:lnTo>
                  <a:cubicBezTo>
                    <a:pt x="267" y="150"/>
                    <a:pt x="294" y="95"/>
                    <a:pt x="307" y="43"/>
                  </a:cubicBezTo>
                  <a:lnTo>
                    <a:pt x="307" y="43"/>
                  </a:lnTo>
                  <a:cubicBezTo>
                    <a:pt x="313" y="20"/>
                    <a:pt x="280" y="0"/>
                    <a:pt x="267" y="24"/>
                  </a:cubicBezTo>
                  <a:lnTo>
                    <a:pt x="267" y="24"/>
                  </a:lnTo>
                  <a:cubicBezTo>
                    <a:pt x="240" y="71"/>
                    <a:pt x="217" y="117"/>
                    <a:pt x="182" y="161"/>
                  </a:cubicBezTo>
                  <a:lnTo>
                    <a:pt x="182" y="161"/>
                  </a:lnTo>
                  <a:cubicBezTo>
                    <a:pt x="143" y="123"/>
                    <a:pt x="113" y="77"/>
                    <a:pt x="76" y="35"/>
                  </a:cubicBezTo>
                  <a:lnTo>
                    <a:pt x="76" y="35"/>
                  </a:lnTo>
                  <a:cubicBezTo>
                    <a:pt x="52" y="7"/>
                    <a:pt x="12" y="39"/>
                    <a:pt x="26" y="70"/>
                  </a:cubicBezTo>
                  <a:lnTo>
                    <a:pt x="26" y="70"/>
                  </a:lnTo>
                  <a:cubicBezTo>
                    <a:pt x="50" y="120"/>
                    <a:pt x="90" y="169"/>
                    <a:pt x="139" y="209"/>
                  </a:cubicBezTo>
                  <a:lnTo>
                    <a:pt x="139" y="209"/>
                  </a:lnTo>
                  <a:cubicBezTo>
                    <a:pt x="104" y="244"/>
                    <a:pt x="64" y="270"/>
                    <a:pt x="27" y="301"/>
                  </a:cubicBezTo>
                  <a:lnTo>
                    <a:pt x="27" y="301"/>
                  </a:lnTo>
                  <a:cubicBezTo>
                    <a:pt x="0" y="326"/>
                    <a:pt x="33" y="366"/>
                    <a:pt x="63" y="351"/>
                  </a:cubicBezTo>
                  <a:lnTo>
                    <a:pt x="63" y="351"/>
                  </a:lnTo>
                  <a:cubicBezTo>
                    <a:pt x="109" y="330"/>
                    <a:pt x="154" y="293"/>
                    <a:pt x="193" y="250"/>
                  </a:cubicBezTo>
                  <a:lnTo>
                    <a:pt x="193" y="250"/>
                  </a:lnTo>
                  <a:cubicBezTo>
                    <a:pt x="239" y="280"/>
                    <a:pt x="289" y="303"/>
                    <a:pt x="334" y="315"/>
                  </a:cubicBezTo>
                  <a:lnTo>
                    <a:pt x="334" y="315"/>
                  </a:lnTo>
                  <a:cubicBezTo>
                    <a:pt x="359" y="320"/>
                    <a:pt x="377" y="287"/>
                    <a:pt x="353" y="274"/>
                  </a:cubicBezTo>
                </a:path>
              </a:pathLst>
            </a:custGeom>
            <a:solidFill>
              <a:schemeClr val="accent3">
                <a:lumMod val="25000"/>
              </a:schemeClr>
            </a:solidFill>
            <a:ln>
              <a:noFill/>
            </a:ln>
            <a:effectLst/>
          </p:spPr>
          <p:txBody>
            <a:bodyPr wrap="none" anchor="ctr"/>
            <a:lstStyle/>
            <a:p>
              <a:pPr>
                <a:defRPr/>
              </a:pPr>
              <a:endParaRPr lang="es-ES_tradnl"/>
            </a:p>
          </p:txBody>
        </p:sp>
        <p:sp>
          <p:nvSpPr>
            <p:cNvPr id="136" name="Freeform 38">
              <a:extLst>
                <a:ext uri="{FF2B5EF4-FFF2-40B4-BE49-F238E27FC236}">
                  <a16:creationId xmlns:a16="http://schemas.microsoft.com/office/drawing/2014/main" id="{540265DC-248E-CE41-A395-20676AACA350}"/>
                </a:ext>
              </a:extLst>
            </p:cNvPr>
            <p:cNvSpPr>
              <a:spLocks noChangeArrowheads="1"/>
            </p:cNvSpPr>
            <p:nvPr/>
          </p:nvSpPr>
          <p:spPr bwMode="auto">
            <a:xfrm rot="16200000">
              <a:off x="41835" y="5339308"/>
              <a:ext cx="180951" cy="173016"/>
            </a:xfrm>
            <a:custGeom>
              <a:avLst/>
              <a:gdLst>
                <a:gd name="T0" fmla="*/ 353 w 378"/>
                <a:gd name="T1" fmla="*/ 274 h 367"/>
                <a:gd name="T2" fmla="*/ 353 w 378"/>
                <a:gd name="T3" fmla="*/ 274 h 367"/>
                <a:gd name="T4" fmla="*/ 232 w 378"/>
                <a:gd name="T5" fmla="*/ 202 h 367"/>
                <a:gd name="T6" fmla="*/ 232 w 378"/>
                <a:gd name="T7" fmla="*/ 202 h 367"/>
                <a:gd name="T8" fmla="*/ 307 w 378"/>
                <a:gd name="T9" fmla="*/ 43 h 367"/>
                <a:gd name="T10" fmla="*/ 307 w 378"/>
                <a:gd name="T11" fmla="*/ 43 h 367"/>
                <a:gd name="T12" fmla="*/ 265 w 378"/>
                <a:gd name="T13" fmla="*/ 24 h 367"/>
                <a:gd name="T14" fmla="*/ 265 w 378"/>
                <a:gd name="T15" fmla="*/ 24 h 367"/>
                <a:gd name="T16" fmla="*/ 184 w 378"/>
                <a:gd name="T17" fmla="*/ 161 h 367"/>
                <a:gd name="T18" fmla="*/ 184 w 378"/>
                <a:gd name="T19" fmla="*/ 161 h 367"/>
                <a:gd name="T20" fmla="*/ 76 w 378"/>
                <a:gd name="T21" fmla="*/ 35 h 367"/>
                <a:gd name="T22" fmla="*/ 76 w 378"/>
                <a:gd name="T23" fmla="*/ 35 h 367"/>
                <a:gd name="T24" fmla="*/ 26 w 378"/>
                <a:gd name="T25" fmla="*/ 70 h 367"/>
                <a:gd name="T26" fmla="*/ 26 w 378"/>
                <a:gd name="T27" fmla="*/ 70 h 367"/>
                <a:gd name="T28" fmla="*/ 139 w 378"/>
                <a:gd name="T29" fmla="*/ 209 h 367"/>
                <a:gd name="T30" fmla="*/ 139 w 378"/>
                <a:gd name="T31" fmla="*/ 209 h 367"/>
                <a:gd name="T32" fmla="*/ 27 w 378"/>
                <a:gd name="T33" fmla="*/ 301 h 367"/>
                <a:gd name="T34" fmla="*/ 27 w 378"/>
                <a:gd name="T35" fmla="*/ 301 h 367"/>
                <a:gd name="T36" fmla="*/ 63 w 378"/>
                <a:gd name="T37" fmla="*/ 351 h 367"/>
                <a:gd name="T38" fmla="*/ 63 w 378"/>
                <a:gd name="T39" fmla="*/ 351 h 367"/>
                <a:gd name="T40" fmla="*/ 193 w 378"/>
                <a:gd name="T41" fmla="*/ 250 h 367"/>
                <a:gd name="T42" fmla="*/ 193 w 378"/>
                <a:gd name="T43" fmla="*/ 250 h 367"/>
                <a:gd name="T44" fmla="*/ 333 w 378"/>
                <a:gd name="T45" fmla="*/ 315 h 367"/>
                <a:gd name="T46" fmla="*/ 333 w 378"/>
                <a:gd name="T47" fmla="*/ 315 h 367"/>
                <a:gd name="T48" fmla="*/ 353 w 378"/>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4"/>
                  </a:moveTo>
                  <a:lnTo>
                    <a:pt x="353" y="274"/>
                  </a:lnTo>
                  <a:cubicBezTo>
                    <a:pt x="311" y="250"/>
                    <a:pt x="270" y="228"/>
                    <a:pt x="232" y="202"/>
                  </a:cubicBezTo>
                  <a:lnTo>
                    <a:pt x="232" y="202"/>
                  </a:lnTo>
                  <a:cubicBezTo>
                    <a:pt x="268" y="150"/>
                    <a:pt x="294" y="95"/>
                    <a:pt x="307" y="43"/>
                  </a:cubicBezTo>
                  <a:lnTo>
                    <a:pt x="307" y="43"/>
                  </a:lnTo>
                  <a:cubicBezTo>
                    <a:pt x="312" y="20"/>
                    <a:pt x="279" y="0"/>
                    <a:pt x="265" y="24"/>
                  </a:cubicBezTo>
                  <a:lnTo>
                    <a:pt x="265" y="24"/>
                  </a:lnTo>
                  <a:cubicBezTo>
                    <a:pt x="240" y="71"/>
                    <a:pt x="215" y="117"/>
                    <a:pt x="184" y="161"/>
                  </a:cubicBezTo>
                  <a:lnTo>
                    <a:pt x="184" y="161"/>
                  </a:lnTo>
                  <a:cubicBezTo>
                    <a:pt x="142" y="123"/>
                    <a:pt x="113" y="77"/>
                    <a:pt x="76" y="35"/>
                  </a:cubicBezTo>
                  <a:lnTo>
                    <a:pt x="76" y="35"/>
                  </a:lnTo>
                  <a:cubicBezTo>
                    <a:pt x="52" y="7"/>
                    <a:pt x="11" y="39"/>
                    <a:pt x="26" y="70"/>
                  </a:cubicBezTo>
                  <a:lnTo>
                    <a:pt x="26" y="70"/>
                  </a:lnTo>
                  <a:cubicBezTo>
                    <a:pt x="48" y="120"/>
                    <a:pt x="89" y="169"/>
                    <a:pt x="139" y="209"/>
                  </a:cubicBezTo>
                  <a:lnTo>
                    <a:pt x="139" y="209"/>
                  </a:lnTo>
                  <a:cubicBezTo>
                    <a:pt x="103" y="244"/>
                    <a:pt x="64" y="270"/>
                    <a:pt x="27" y="301"/>
                  </a:cubicBezTo>
                  <a:lnTo>
                    <a:pt x="27" y="301"/>
                  </a:lnTo>
                  <a:cubicBezTo>
                    <a:pt x="0" y="326"/>
                    <a:pt x="32" y="366"/>
                    <a:pt x="63" y="351"/>
                  </a:cubicBezTo>
                  <a:lnTo>
                    <a:pt x="63" y="351"/>
                  </a:lnTo>
                  <a:cubicBezTo>
                    <a:pt x="109" y="330"/>
                    <a:pt x="155" y="293"/>
                    <a:pt x="193" y="250"/>
                  </a:cubicBezTo>
                  <a:lnTo>
                    <a:pt x="193" y="250"/>
                  </a:lnTo>
                  <a:cubicBezTo>
                    <a:pt x="239" y="280"/>
                    <a:pt x="287" y="303"/>
                    <a:pt x="333" y="315"/>
                  </a:cubicBezTo>
                  <a:lnTo>
                    <a:pt x="333" y="315"/>
                  </a:lnTo>
                  <a:cubicBezTo>
                    <a:pt x="357" y="320"/>
                    <a:pt x="377" y="287"/>
                    <a:pt x="353" y="274"/>
                  </a:cubicBezTo>
                </a:path>
              </a:pathLst>
            </a:custGeom>
            <a:solidFill>
              <a:schemeClr val="accent3">
                <a:lumMod val="50000"/>
              </a:schemeClr>
            </a:solidFill>
            <a:ln>
              <a:noFill/>
            </a:ln>
            <a:effectLst/>
          </p:spPr>
          <p:txBody>
            <a:bodyPr wrap="none" anchor="ctr"/>
            <a:lstStyle/>
            <a:p>
              <a:pPr>
                <a:defRPr/>
              </a:pPr>
              <a:endParaRPr lang="es-ES_tradnl"/>
            </a:p>
          </p:txBody>
        </p:sp>
        <p:sp>
          <p:nvSpPr>
            <p:cNvPr id="137" name="Freeform 39">
              <a:extLst>
                <a:ext uri="{FF2B5EF4-FFF2-40B4-BE49-F238E27FC236}">
                  <a16:creationId xmlns:a16="http://schemas.microsoft.com/office/drawing/2014/main" id="{1210F685-24B2-6C49-B57A-12565FF1E320}"/>
                </a:ext>
              </a:extLst>
            </p:cNvPr>
            <p:cNvSpPr>
              <a:spLocks noChangeArrowheads="1"/>
            </p:cNvSpPr>
            <p:nvPr/>
          </p:nvSpPr>
          <p:spPr bwMode="auto">
            <a:xfrm rot="16200000">
              <a:off x="41835" y="5718671"/>
              <a:ext cx="180951" cy="173016"/>
            </a:xfrm>
            <a:custGeom>
              <a:avLst/>
              <a:gdLst>
                <a:gd name="T0" fmla="*/ 353 w 378"/>
                <a:gd name="T1" fmla="*/ 274 h 367"/>
                <a:gd name="T2" fmla="*/ 353 w 378"/>
                <a:gd name="T3" fmla="*/ 274 h 367"/>
                <a:gd name="T4" fmla="*/ 231 w 378"/>
                <a:gd name="T5" fmla="*/ 202 h 367"/>
                <a:gd name="T6" fmla="*/ 231 w 378"/>
                <a:gd name="T7" fmla="*/ 202 h 367"/>
                <a:gd name="T8" fmla="*/ 307 w 378"/>
                <a:gd name="T9" fmla="*/ 43 h 367"/>
                <a:gd name="T10" fmla="*/ 307 w 378"/>
                <a:gd name="T11" fmla="*/ 43 h 367"/>
                <a:gd name="T12" fmla="*/ 267 w 378"/>
                <a:gd name="T13" fmla="*/ 24 h 367"/>
                <a:gd name="T14" fmla="*/ 267 w 378"/>
                <a:gd name="T15" fmla="*/ 24 h 367"/>
                <a:gd name="T16" fmla="*/ 183 w 378"/>
                <a:gd name="T17" fmla="*/ 161 h 367"/>
                <a:gd name="T18" fmla="*/ 183 w 378"/>
                <a:gd name="T19" fmla="*/ 161 h 367"/>
                <a:gd name="T20" fmla="*/ 76 w 378"/>
                <a:gd name="T21" fmla="*/ 35 h 367"/>
                <a:gd name="T22" fmla="*/ 76 w 378"/>
                <a:gd name="T23" fmla="*/ 35 h 367"/>
                <a:gd name="T24" fmla="*/ 26 w 378"/>
                <a:gd name="T25" fmla="*/ 70 h 367"/>
                <a:gd name="T26" fmla="*/ 26 w 378"/>
                <a:gd name="T27" fmla="*/ 70 h 367"/>
                <a:gd name="T28" fmla="*/ 139 w 378"/>
                <a:gd name="T29" fmla="*/ 209 h 367"/>
                <a:gd name="T30" fmla="*/ 139 w 378"/>
                <a:gd name="T31" fmla="*/ 209 h 367"/>
                <a:gd name="T32" fmla="*/ 28 w 378"/>
                <a:gd name="T33" fmla="*/ 301 h 367"/>
                <a:gd name="T34" fmla="*/ 28 w 378"/>
                <a:gd name="T35" fmla="*/ 301 h 367"/>
                <a:gd name="T36" fmla="*/ 63 w 378"/>
                <a:gd name="T37" fmla="*/ 351 h 367"/>
                <a:gd name="T38" fmla="*/ 63 w 378"/>
                <a:gd name="T39" fmla="*/ 351 h 367"/>
                <a:gd name="T40" fmla="*/ 193 w 378"/>
                <a:gd name="T41" fmla="*/ 250 h 367"/>
                <a:gd name="T42" fmla="*/ 193 w 378"/>
                <a:gd name="T43" fmla="*/ 250 h 367"/>
                <a:gd name="T44" fmla="*/ 334 w 378"/>
                <a:gd name="T45" fmla="*/ 315 h 367"/>
                <a:gd name="T46" fmla="*/ 334 w 378"/>
                <a:gd name="T47" fmla="*/ 315 h 367"/>
                <a:gd name="T48" fmla="*/ 353 w 378"/>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4"/>
                  </a:moveTo>
                  <a:lnTo>
                    <a:pt x="353" y="274"/>
                  </a:lnTo>
                  <a:cubicBezTo>
                    <a:pt x="311" y="250"/>
                    <a:pt x="271" y="228"/>
                    <a:pt x="231" y="202"/>
                  </a:cubicBezTo>
                  <a:lnTo>
                    <a:pt x="231" y="202"/>
                  </a:lnTo>
                  <a:cubicBezTo>
                    <a:pt x="267" y="150"/>
                    <a:pt x="294" y="95"/>
                    <a:pt x="307" y="43"/>
                  </a:cubicBezTo>
                  <a:lnTo>
                    <a:pt x="307" y="43"/>
                  </a:lnTo>
                  <a:cubicBezTo>
                    <a:pt x="313" y="20"/>
                    <a:pt x="280" y="0"/>
                    <a:pt x="267" y="24"/>
                  </a:cubicBezTo>
                  <a:lnTo>
                    <a:pt x="267" y="24"/>
                  </a:lnTo>
                  <a:cubicBezTo>
                    <a:pt x="239" y="71"/>
                    <a:pt x="215" y="117"/>
                    <a:pt x="183" y="161"/>
                  </a:cubicBezTo>
                  <a:lnTo>
                    <a:pt x="183" y="161"/>
                  </a:lnTo>
                  <a:cubicBezTo>
                    <a:pt x="142" y="123"/>
                    <a:pt x="113" y="77"/>
                    <a:pt x="76" y="35"/>
                  </a:cubicBezTo>
                  <a:lnTo>
                    <a:pt x="76" y="35"/>
                  </a:lnTo>
                  <a:cubicBezTo>
                    <a:pt x="53" y="7"/>
                    <a:pt x="12" y="39"/>
                    <a:pt x="26" y="70"/>
                  </a:cubicBezTo>
                  <a:lnTo>
                    <a:pt x="26" y="70"/>
                  </a:lnTo>
                  <a:cubicBezTo>
                    <a:pt x="49" y="120"/>
                    <a:pt x="89" y="169"/>
                    <a:pt x="139" y="209"/>
                  </a:cubicBezTo>
                  <a:lnTo>
                    <a:pt x="139" y="209"/>
                  </a:lnTo>
                  <a:cubicBezTo>
                    <a:pt x="104" y="244"/>
                    <a:pt x="64" y="270"/>
                    <a:pt x="28" y="301"/>
                  </a:cubicBezTo>
                  <a:lnTo>
                    <a:pt x="28" y="301"/>
                  </a:lnTo>
                  <a:cubicBezTo>
                    <a:pt x="0" y="326"/>
                    <a:pt x="31" y="366"/>
                    <a:pt x="63" y="351"/>
                  </a:cubicBezTo>
                  <a:lnTo>
                    <a:pt x="63" y="351"/>
                  </a:lnTo>
                  <a:cubicBezTo>
                    <a:pt x="109" y="330"/>
                    <a:pt x="155" y="293"/>
                    <a:pt x="193" y="250"/>
                  </a:cubicBezTo>
                  <a:lnTo>
                    <a:pt x="193" y="250"/>
                  </a:lnTo>
                  <a:cubicBezTo>
                    <a:pt x="239" y="280"/>
                    <a:pt x="288" y="303"/>
                    <a:pt x="334" y="315"/>
                  </a:cubicBezTo>
                  <a:lnTo>
                    <a:pt x="334" y="315"/>
                  </a:lnTo>
                  <a:cubicBezTo>
                    <a:pt x="357" y="320"/>
                    <a:pt x="377" y="287"/>
                    <a:pt x="353" y="274"/>
                  </a:cubicBezTo>
                </a:path>
              </a:pathLst>
            </a:custGeom>
            <a:solidFill>
              <a:schemeClr val="accent3">
                <a:lumMod val="75000"/>
              </a:schemeClr>
            </a:solidFill>
            <a:ln>
              <a:noFill/>
            </a:ln>
            <a:effectLst/>
          </p:spPr>
          <p:txBody>
            <a:bodyPr wrap="none" anchor="ctr"/>
            <a:lstStyle/>
            <a:p>
              <a:pPr>
                <a:defRPr/>
              </a:pPr>
              <a:endParaRPr lang="es-ES_tradnl"/>
            </a:p>
          </p:txBody>
        </p:sp>
        <p:sp>
          <p:nvSpPr>
            <p:cNvPr id="138" name="Freeform 40">
              <a:extLst>
                <a:ext uri="{FF2B5EF4-FFF2-40B4-BE49-F238E27FC236}">
                  <a16:creationId xmlns:a16="http://schemas.microsoft.com/office/drawing/2014/main" id="{79EC2287-8F9E-144E-9D1A-8591586C84F6}"/>
                </a:ext>
              </a:extLst>
            </p:cNvPr>
            <p:cNvSpPr>
              <a:spLocks noChangeArrowheads="1"/>
            </p:cNvSpPr>
            <p:nvPr/>
          </p:nvSpPr>
          <p:spPr bwMode="auto">
            <a:xfrm rot="16200000">
              <a:off x="41835" y="5152008"/>
              <a:ext cx="180951" cy="173016"/>
            </a:xfrm>
            <a:custGeom>
              <a:avLst/>
              <a:gdLst>
                <a:gd name="T0" fmla="*/ 354 w 380"/>
                <a:gd name="T1" fmla="*/ 274 h 367"/>
                <a:gd name="T2" fmla="*/ 354 w 380"/>
                <a:gd name="T3" fmla="*/ 274 h 367"/>
                <a:gd name="T4" fmla="*/ 233 w 380"/>
                <a:gd name="T5" fmla="*/ 202 h 367"/>
                <a:gd name="T6" fmla="*/ 233 w 380"/>
                <a:gd name="T7" fmla="*/ 202 h 367"/>
                <a:gd name="T8" fmla="*/ 308 w 380"/>
                <a:gd name="T9" fmla="*/ 43 h 367"/>
                <a:gd name="T10" fmla="*/ 308 w 380"/>
                <a:gd name="T11" fmla="*/ 43 h 367"/>
                <a:gd name="T12" fmla="*/ 267 w 380"/>
                <a:gd name="T13" fmla="*/ 24 h 367"/>
                <a:gd name="T14" fmla="*/ 267 w 380"/>
                <a:gd name="T15" fmla="*/ 24 h 367"/>
                <a:gd name="T16" fmla="*/ 183 w 380"/>
                <a:gd name="T17" fmla="*/ 161 h 367"/>
                <a:gd name="T18" fmla="*/ 183 w 380"/>
                <a:gd name="T19" fmla="*/ 161 h 367"/>
                <a:gd name="T20" fmla="*/ 77 w 380"/>
                <a:gd name="T21" fmla="*/ 35 h 367"/>
                <a:gd name="T22" fmla="*/ 77 w 380"/>
                <a:gd name="T23" fmla="*/ 35 h 367"/>
                <a:gd name="T24" fmla="*/ 27 w 380"/>
                <a:gd name="T25" fmla="*/ 70 h 367"/>
                <a:gd name="T26" fmla="*/ 27 w 380"/>
                <a:gd name="T27" fmla="*/ 70 h 367"/>
                <a:gd name="T28" fmla="*/ 140 w 380"/>
                <a:gd name="T29" fmla="*/ 209 h 367"/>
                <a:gd name="T30" fmla="*/ 140 w 380"/>
                <a:gd name="T31" fmla="*/ 209 h 367"/>
                <a:gd name="T32" fmla="*/ 28 w 380"/>
                <a:gd name="T33" fmla="*/ 301 h 367"/>
                <a:gd name="T34" fmla="*/ 28 w 380"/>
                <a:gd name="T35" fmla="*/ 301 h 367"/>
                <a:gd name="T36" fmla="*/ 64 w 380"/>
                <a:gd name="T37" fmla="*/ 351 h 367"/>
                <a:gd name="T38" fmla="*/ 64 w 380"/>
                <a:gd name="T39" fmla="*/ 351 h 367"/>
                <a:gd name="T40" fmla="*/ 194 w 380"/>
                <a:gd name="T41" fmla="*/ 250 h 367"/>
                <a:gd name="T42" fmla="*/ 194 w 380"/>
                <a:gd name="T43" fmla="*/ 250 h 367"/>
                <a:gd name="T44" fmla="*/ 336 w 380"/>
                <a:gd name="T45" fmla="*/ 315 h 367"/>
                <a:gd name="T46" fmla="*/ 336 w 380"/>
                <a:gd name="T47" fmla="*/ 315 h 367"/>
                <a:gd name="T48" fmla="*/ 354 w 380"/>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7">
                  <a:moveTo>
                    <a:pt x="354" y="274"/>
                  </a:moveTo>
                  <a:lnTo>
                    <a:pt x="354" y="274"/>
                  </a:lnTo>
                  <a:cubicBezTo>
                    <a:pt x="312" y="250"/>
                    <a:pt x="271" y="228"/>
                    <a:pt x="233" y="202"/>
                  </a:cubicBezTo>
                  <a:lnTo>
                    <a:pt x="233" y="202"/>
                  </a:lnTo>
                  <a:cubicBezTo>
                    <a:pt x="269" y="150"/>
                    <a:pt x="295" y="95"/>
                    <a:pt x="308" y="43"/>
                  </a:cubicBezTo>
                  <a:lnTo>
                    <a:pt x="308" y="43"/>
                  </a:lnTo>
                  <a:cubicBezTo>
                    <a:pt x="313" y="20"/>
                    <a:pt x="280" y="0"/>
                    <a:pt x="267" y="24"/>
                  </a:cubicBezTo>
                  <a:lnTo>
                    <a:pt x="267" y="24"/>
                  </a:lnTo>
                  <a:cubicBezTo>
                    <a:pt x="240" y="71"/>
                    <a:pt x="216" y="117"/>
                    <a:pt x="183" y="161"/>
                  </a:cubicBezTo>
                  <a:lnTo>
                    <a:pt x="183" y="161"/>
                  </a:lnTo>
                  <a:cubicBezTo>
                    <a:pt x="142" y="123"/>
                    <a:pt x="113" y="77"/>
                    <a:pt x="77" y="35"/>
                  </a:cubicBezTo>
                  <a:lnTo>
                    <a:pt x="77" y="35"/>
                  </a:lnTo>
                  <a:cubicBezTo>
                    <a:pt x="53" y="7"/>
                    <a:pt x="12" y="39"/>
                    <a:pt x="27" y="70"/>
                  </a:cubicBezTo>
                  <a:lnTo>
                    <a:pt x="27" y="70"/>
                  </a:lnTo>
                  <a:cubicBezTo>
                    <a:pt x="49" y="120"/>
                    <a:pt x="91" y="169"/>
                    <a:pt x="140" y="209"/>
                  </a:cubicBezTo>
                  <a:lnTo>
                    <a:pt x="140" y="209"/>
                  </a:lnTo>
                  <a:cubicBezTo>
                    <a:pt x="104" y="244"/>
                    <a:pt x="65" y="270"/>
                    <a:pt x="28" y="301"/>
                  </a:cubicBezTo>
                  <a:lnTo>
                    <a:pt x="28" y="301"/>
                  </a:lnTo>
                  <a:cubicBezTo>
                    <a:pt x="0" y="326"/>
                    <a:pt x="33" y="366"/>
                    <a:pt x="64" y="351"/>
                  </a:cubicBezTo>
                  <a:lnTo>
                    <a:pt x="64" y="351"/>
                  </a:lnTo>
                  <a:cubicBezTo>
                    <a:pt x="111" y="330"/>
                    <a:pt x="155" y="293"/>
                    <a:pt x="194" y="250"/>
                  </a:cubicBezTo>
                  <a:lnTo>
                    <a:pt x="194" y="250"/>
                  </a:lnTo>
                  <a:cubicBezTo>
                    <a:pt x="240" y="280"/>
                    <a:pt x="288" y="303"/>
                    <a:pt x="336" y="315"/>
                  </a:cubicBezTo>
                  <a:lnTo>
                    <a:pt x="336" y="315"/>
                  </a:lnTo>
                  <a:cubicBezTo>
                    <a:pt x="359" y="320"/>
                    <a:pt x="379" y="287"/>
                    <a:pt x="354" y="274"/>
                  </a:cubicBezTo>
                </a:path>
              </a:pathLst>
            </a:custGeom>
            <a:solidFill>
              <a:schemeClr val="accent3">
                <a:lumMod val="75000"/>
              </a:schemeClr>
            </a:solidFill>
            <a:ln>
              <a:noFill/>
            </a:ln>
            <a:effectLst/>
          </p:spPr>
          <p:txBody>
            <a:bodyPr wrap="none" anchor="ctr"/>
            <a:lstStyle/>
            <a:p>
              <a:pPr>
                <a:defRPr/>
              </a:pPr>
              <a:endParaRPr lang="es-ES_tradnl"/>
            </a:p>
          </p:txBody>
        </p:sp>
        <p:sp>
          <p:nvSpPr>
            <p:cNvPr id="139" name="Freeform 41">
              <a:extLst>
                <a:ext uri="{FF2B5EF4-FFF2-40B4-BE49-F238E27FC236}">
                  <a16:creationId xmlns:a16="http://schemas.microsoft.com/office/drawing/2014/main" id="{120C4923-084F-6441-B2A0-F86672F76725}"/>
                </a:ext>
              </a:extLst>
            </p:cNvPr>
            <p:cNvSpPr>
              <a:spLocks noChangeArrowheads="1"/>
            </p:cNvSpPr>
            <p:nvPr/>
          </p:nvSpPr>
          <p:spPr bwMode="auto">
            <a:xfrm rot="16200000">
              <a:off x="41835" y="4788517"/>
              <a:ext cx="180951" cy="173016"/>
            </a:xfrm>
            <a:custGeom>
              <a:avLst/>
              <a:gdLst>
                <a:gd name="T0" fmla="*/ 353 w 378"/>
                <a:gd name="T1" fmla="*/ 272 h 366"/>
                <a:gd name="T2" fmla="*/ 353 w 378"/>
                <a:gd name="T3" fmla="*/ 272 h 366"/>
                <a:gd name="T4" fmla="*/ 231 w 378"/>
                <a:gd name="T5" fmla="*/ 199 h 366"/>
                <a:gd name="T6" fmla="*/ 231 w 378"/>
                <a:gd name="T7" fmla="*/ 199 h 366"/>
                <a:gd name="T8" fmla="*/ 307 w 378"/>
                <a:gd name="T9" fmla="*/ 42 h 366"/>
                <a:gd name="T10" fmla="*/ 307 w 378"/>
                <a:gd name="T11" fmla="*/ 42 h 366"/>
                <a:gd name="T12" fmla="*/ 266 w 378"/>
                <a:gd name="T13" fmla="*/ 23 h 366"/>
                <a:gd name="T14" fmla="*/ 266 w 378"/>
                <a:gd name="T15" fmla="*/ 23 h 366"/>
                <a:gd name="T16" fmla="*/ 182 w 378"/>
                <a:gd name="T17" fmla="*/ 160 h 366"/>
                <a:gd name="T18" fmla="*/ 182 w 378"/>
                <a:gd name="T19" fmla="*/ 160 h 366"/>
                <a:gd name="T20" fmla="*/ 74 w 378"/>
                <a:gd name="T21" fmla="*/ 32 h 366"/>
                <a:gd name="T22" fmla="*/ 74 w 378"/>
                <a:gd name="T23" fmla="*/ 32 h 366"/>
                <a:gd name="T24" fmla="*/ 25 w 378"/>
                <a:gd name="T25" fmla="*/ 68 h 366"/>
                <a:gd name="T26" fmla="*/ 25 w 378"/>
                <a:gd name="T27" fmla="*/ 68 h 366"/>
                <a:gd name="T28" fmla="*/ 139 w 378"/>
                <a:gd name="T29" fmla="*/ 208 h 366"/>
                <a:gd name="T30" fmla="*/ 139 w 378"/>
                <a:gd name="T31" fmla="*/ 208 h 366"/>
                <a:gd name="T32" fmla="*/ 27 w 378"/>
                <a:gd name="T33" fmla="*/ 300 h 366"/>
                <a:gd name="T34" fmla="*/ 27 w 378"/>
                <a:gd name="T35" fmla="*/ 300 h 366"/>
                <a:gd name="T36" fmla="*/ 61 w 378"/>
                <a:gd name="T37" fmla="*/ 350 h 366"/>
                <a:gd name="T38" fmla="*/ 61 w 378"/>
                <a:gd name="T39" fmla="*/ 350 h 366"/>
                <a:gd name="T40" fmla="*/ 193 w 378"/>
                <a:gd name="T41" fmla="*/ 248 h 366"/>
                <a:gd name="T42" fmla="*/ 193 w 378"/>
                <a:gd name="T43" fmla="*/ 248 h 366"/>
                <a:gd name="T44" fmla="*/ 333 w 378"/>
                <a:gd name="T45" fmla="*/ 312 h 366"/>
                <a:gd name="T46" fmla="*/ 333 w 378"/>
                <a:gd name="T47" fmla="*/ 312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48"/>
                    <a:pt x="270" y="227"/>
                    <a:pt x="231" y="199"/>
                  </a:cubicBezTo>
                  <a:lnTo>
                    <a:pt x="231" y="199"/>
                  </a:lnTo>
                  <a:cubicBezTo>
                    <a:pt x="266" y="149"/>
                    <a:pt x="294" y="94"/>
                    <a:pt x="307" y="42"/>
                  </a:cubicBezTo>
                  <a:lnTo>
                    <a:pt x="307" y="42"/>
                  </a:lnTo>
                  <a:cubicBezTo>
                    <a:pt x="312" y="18"/>
                    <a:pt x="279" y="0"/>
                    <a:pt x="266" y="23"/>
                  </a:cubicBezTo>
                  <a:lnTo>
                    <a:pt x="266" y="23"/>
                  </a:lnTo>
                  <a:cubicBezTo>
                    <a:pt x="239" y="70"/>
                    <a:pt x="215" y="118"/>
                    <a:pt x="182" y="160"/>
                  </a:cubicBezTo>
                  <a:lnTo>
                    <a:pt x="182" y="160"/>
                  </a:lnTo>
                  <a:cubicBezTo>
                    <a:pt x="141" y="120"/>
                    <a:pt x="113" y="76"/>
                    <a:pt x="74" y="32"/>
                  </a:cubicBezTo>
                  <a:lnTo>
                    <a:pt x="74" y="32"/>
                  </a:lnTo>
                  <a:cubicBezTo>
                    <a:pt x="51" y="5"/>
                    <a:pt x="11" y="38"/>
                    <a:pt x="25" y="68"/>
                  </a:cubicBezTo>
                  <a:lnTo>
                    <a:pt x="25" y="68"/>
                  </a:lnTo>
                  <a:cubicBezTo>
                    <a:pt x="48" y="119"/>
                    <a:pt x="89" y="168"/>
                    <a:pt x="139" y="208"/>
                  </a:cubicBezTo>
                  <a:lnTo>
                    <a:pt x="139" y="208"/>
                  </a:lnTo>
                  <a:cubicBezTo>
                    <a:pt x="103" y="241"/>
                    <a:pt x="64" y="269"/>
                    <a:pt x="27" y="300"/>
                  </a:cubicBezTo>
                  <a:lnTo>
                    <a:pt x="27" y="300"/>
                  </a:lnTo>
                  <a:cubicBezTo>
                    <a:pt x="0" y="324"/>
                    <a:pt x="31" y="365"/>
                    <a:pt x="61" y="350"/>
                  </a:cubicBezTo>
                  <a:lnTo>
                    <a:pt x="61" y="350"/>
                  </a:lnTo>
                  <a:cubicBezTo>
                    <a:pt x="110" y="329"/>
                    <a:pt x="153" y="293"/>
                    <a:pt x="193" y="248"/>
                  </a:cubicBezTo>
                  <a:lnTo>
                    <a:pt x="193" y="248"/>
                  </a:lnTo>
                  <a:cubicBezTo>
                    <a:pt x="239" y="278"/>
                    <a:pt x="287" y="300"/>
                    <a:pt x="333" y="312"/>
                  </a:cubicBezTo>
                  <a:lnTo>
                    <a:pt x="333" y="312"/>
                  </a:lnTo>
                  <a:cubicBezTo>
                    <a:pt x="357" y="319"/>
                    <a:pt x="377" y="285"/>
                    <a:pt x="353" y="272"/>
                  </a:cubicBezTo>
                </a:path>
              </a:pathLst>
            </a:custGeom>
            <a:solidFill>
              <a:schemeClr val="accent3">
                <a:lumMod val="50000"/>
              </a:schemeClr>
            </a:solidFill>
            <a:ln>
              <a:noFill/>
            </a:ln>
            <a:effectLst/>
          </p:spPr>
          <p:txBody>
            <a:bodyPr wrap="none" anchor="ctr"/>
            <a:lstStyle/>
            <a:p>
              <a:pPr>
                <a:defRPr/>
              </a:pPr>
              <a:endParaRPr lang="es-ES_tradnl"/>
            </a:p>
          </p:txBody>
        </p:sp>
        <p:sp>
          <p:nvSpPr>
            <p:cNvPr id="140" name="Freeform 42">
              <a:extLst>
                <a:ext uri="{FF2B5EF4-FFF2-40B4-BE49-F238E27FC236}">
                  <a16:creationId xmlns:a16="http://schemas.microsoft.com/office/drawing/2014/main" id="{F8F858E7-CECB-F84F-B67A-6A90212A297D}"/>
                </a:ext>
              </a:extLst>
            </p:cNvPr>
            <p:cNvSpPr>
              <a:spLocks noChangeArrowheads="1"/>
            </p:cNvSpPr>
            <p:nvPr/>
          </p:nvSpPr>
          <p:spPr bwMode="auto">
            <a:xfrm rot="16200000">
              <a:off x="41835" y="4599630"/>
              <a:ext cx="180951" cy="173016"/>
            </a:xfrm>
            <a:custGeom>
              <a:avLst/>
              <a:gdLst>
                <a:gd name="T0" fmla="*/ 354 w 379"/>
                <a:gd name="T1" fmla="*/ 272 h 366"/>
                <a:gd name="T2" fmla="*/ 354 w 379"/>
                <a:gd name="T3" fmla="*/ 272 h 366"/>
                <a:gd name="T4" fmla="*/ 232 w 379"/>
                <a:gd name="T5" fmla="*/ 199 h 366"/>
                <a:gd name="T6" fmla="*/ 232 w 379"/>
                <a:gd name="T7" fmla="*/ 199 h 366"/>
                <a:gd name="T8" fmla="*/ 308 w 379"/>
                <a:gd name="T9" fmla="*/ 42 h 366"/>
                <a:gd name="T10" fmla="*/ 308 w 379"/>
                <a:gd name="T11" fmla="*/ 42 h 366"/>
                <a:gd name="T12" fmla="*/ 266 w 379"/>
                <a:gd name="T13" fmla="*/ 23 h 366"/>
                <a:gd name="T14" fmla="*/ 266 w 379"/>
                <a:gd name="T15" fmla="*/ 23 h 366"/>
                <a:gd name="T16" fmla="*/ 183 w 379"/>
                <a:gd name="T17" fmla="*/ 160 h 366"/>
                <a:gd name="T18" fmla="*/ 183 w 379"/>
                <a:gd name="T19" fmla="*/ 160 h 366"/>
                <a:gd name="T20" fmla="*/ 77 w 379"/>
                <a:gd name="T21" fmla="*/ 32 h 366"/>
                <a:gd name="T22" fmla="*/ 77 w 379"/>
                <a:gd name="T23" fmla="*/ 32 h 366"/>
                <a:gd name="T24" fmla="*/ 27 w 379"/>
                <a:gd name="T25" fmla="*/ 68 h 366"/>
                <a:gd name="T26" fmla="*/ 27 w 379"/>
                <a:gd name="T27" fmla="*/ 68 h 366"/>
                <a:gd name="T28" fmla="*/ 140 w 379"/>
                <a:gd name="T29" fmla="*/ 208 h 366"/>
                <a:gd name="T30" fmla="*/ 140 w 379"/>
                <a:gd name="T31" fmla="*/ 208 h 366"/>
                <a:gd name="T32" fmla="*/ 28 w 379"/>
                <a:gd name="T33" fmla="*/ 300 h 366"/>
                <a:gd name="T34" fmla="*/ 28 w 379"/>
                <a:gd name="T35" fmla="*/ 300 h 366"/>
                <a:gd name="T36" fmla="*/ 63 w 379"/>
                <a:gd name="T37" fmla="*/ 350 h 366"/>
                <a:gd name="T38" fmla="*/ 63 w 379"/>
                <a:gd name="T39" fmla="*/ 350 h 366"/>
                <a:gd name="T40" fmla="*/ 194 w 379"/>
                <a:gd name="T41" fmla="*/ 248 h 366"/>
                <a:gd name="T42" fmla="*/ 194 w 379"/>
                <a:gd name="T43" fmla="*/ 248 h 366"/>
                <a:gd name="T44" fmla="*/ 334 w 379"/>
                <a:gd name="T45" fmla="*/ 312 h 366"/>
                <a:gd name="T46" fmla="*/ 334 w 379"/>
                <a:gd name="T47" fmla="*/ 312 h 366"/>
                <a:gd name="T48" fmla="*/ 354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2"/>
                  </a:moveTo>
                  <a:lnTo>
                    <a:pt x="354" y="272"/>
                  </a:lnTo>
                  <a:cubicBezTo>
                    <a:pt x="312" y="248"/>
                    <a:pt x="271" y="227"/>
                    <a:pt x="232" y="199"/>
                  </a:cubicBezTo>
                  <a:lnTo>
                    <a:pt x="232" y="199"/>
                  </a:lnTo>
                  <a:cubicBezTo>
                    <a:pt x="267" y="149"/>
                    <a:pt x="295" y="94"/>
                    <a:pt x="308" y="42"/>
                  </a:cubicBezTo>
                  <a:lnTo>
                    <a:pt x="308" y="42"/>
                  </a:lnTo>
                  <a:cubicBezTo>
                    <a:pt x="313" y="18"/>
                    <a:pt x="279" y="0"/>
                    <a:pt x="266" y="23"/>
                  </a:cubicBezTo>
                  <a:lnTo>
                    <a:pt x="266" y="23"/>
                  </a:lnTo>
                  <a:cubicBezTo>
                    <a:pt x="241" y="70"/>
                    <a:pt x="216" y="118"/>
                    <a:pt x="183" y="160"/>
                  </a:cubicBezTo>
                  <a:lnTo>
                    <a:pt x="183" y="160"/>
                  </a:lnTo>
                  <a:cubicBezTo>
                    <a:pt x="142" y="120"/>
                    <a:pt x="113" y="76"/>
                    <a:pt x="77" y="32"/>
                  </a:cubicBezTo>
                  <a:lnTo>
                    <a:pt x="77" y="32"/>
                  </a:lnTo>
                  <a:cubicBezTo>
                    <a:pt x="53" y="5"/>
                    <a:pt x="12" y="38"/>
                    <a:pt x="27" y="68"/>
                  </a:cubicBezTo>
                  <a:lnTo>
                    <a:pt x="27" y="68"/>
                  </a:lnTo>
                  <a:cubicBezTo>
                    <a:pt x="49" y="119"/>
                    <a:pt x="91" y="168"/>
                    <a:pt x="140" y="208"/>
                  </a:cubicBezTo>
                  <a:lnTo>
                    <a:pt x="140" y="208"/>
                  </a:lnTo>
                  <a:cubicBezTo>
                    <a:pt x="104" y="241"/>
                    <a:pt x="65" y="269"/>
                    <a:pt x="28" y="300"/>
                  </a:cubicBezTo>
                  <a:lnTo>
                    <a:pt x="28" y="300"/>
                  </a:lnTo>
                  <a:cubicBezTo>
                    <a:pt x="0" y="324"/>
                    <a:pt x="33" y="365"/>
                    <a:pt x="63" y="350"/>
                  </a:cubicBezTo>
                  <a:lnTo>
                    <a:pt x="63" y="350"/>
                  </a:lnTo>
                  <a:cubicBezTo>
                    <a:pt x="109" y="329"/>
                    <a:pt x="154" y="293"/>
                    <a:pt x="194" y="248"/>
                  </a:cubicBezTo>
                  <a:lnTo>
                    <a:pt x="194" y="248"/>
                  </a:lnTo>
                  <a:cubicBezTo>
                    <a:pt x="240" y="278"/>
                    <a:pt x="288" y="300"/>
                    <a:pt x="334" y="312"/>
                  </a:cubicBezTo>
                  <a:lnTo>
                    <a:pt x="334" y="312"/>
                  </a:lnTo>
                  <a:cubicBezTo>
                    <a:pt x="358" y="319"/>
                    <a:pt x="378" y="285"/>
                    <a:pt x="354" y="272"/>
                  </a:cubicBezTo>
                </a:path>
              </a:pathLst>
            </a:custGeom>
            <a:solidFill>
              <a:schemeClr val="accent3">
                <a:lumMod val="75000"/>
              </a:schemeClr>
            </a:solidFill>
            <a:ln>
              <a:noFill/>
            </a:ln>
            <a:effectLst/>
          </p:spPr>
          <p:txBody>
            <a:bodyPr wrap="none" anchor="ctr"/>
            <a:lstStyle/>
            <a:p>
              <a:pPr>
                <a:defRPr/>
              </a:pPr>
              <a:endParaRPr lang="es-ES_tradnl"/>
            </a:p>
          </p:txBody>
        </p:sp>
        <p:sp>
          <p:nvSpPr>
            <p:cNvPr id="141" name="Freeform 43">
              <a:extLst>
                <a:ext uri="{FF2B5EF4-FFF2-40B4-BE49-F238E27FC236}">
                  <a16:creationId xmlns:a16="http://schemas.microsoft.com/office/drawing/2014/main" id="{8AD5DA50-F52B-2E4E-8650-F92F43C5BA82}"/>
                </a:ext>
              </a:extLst>
            </p:cNvPr>
            <p:cNvSpPr>
              <a:spLocks noChangeArrowheads="1"/>
            </p:cNvSpPr>
            <p:nvPr/>
          </p:nvSpPr>
          <p:spPr bwMode="auto">
            <a:xfrm rot="16200000">
              <a:off x="41835" y="4977405"/>
              <a:ext cx="180951" cy="173016"/>
            </a:xfrm>
            <a:custGeom>
              <a:avLst/>
              <a:gdLst>
                <a:gd name="T0" fmla="*/ 352 w 378"/>
                <a:gd name="T1" fmla="*/ 272 h 366"/>
                <a:gd name="T2" fmla="*/ 352 w 378"/>
                <a:gd name="T3" fmla="*/ 272 h 366"/>
                <a:gd name="T4" fmla="*/ 231 w 378"/>
                <a:gd name="T5" fmla="*/ 199 h 366"/>
                <a:gd name="T6" fmla="*/ 231 w 378"/>
                <a:gd name="T7" fmla="*/ 199 h 366"/>
                <a:gd name="T8" fmla="*/ 306 w 378"/>
                <a:gd name="T9" fmla="*/ 42 h 366"/>
                <a:gd name="T10" fmla="*/ 306 w 378"/>
                <a:gd name="T11" fmla="*/ 42 h 366"/>
                <a:gd name="T12" fmla="*/ 265 w 378"/>
                <a:gd name="T13" fmla="*/ 23 h 366"/>
                <a:gd name="T14" fmla="*/ 265 w 378"/>
                <a:gd name="T15" fmla="*/ 23 h 366"/>
                <a:gd name="T16" fmla="*/ 182 w 378"/>
                <a:gd name="T17" fmla="*/ 160 h 366"/>
                <a:gd name="T18" fmla="*/ 182 w 378"/>
                <a:gd name="T19" fmla="*/ 160 h 366"/>
                <a:gd name="T20" fmla="*/ 76 w 378"/>
                <a:gd name="T21" fmla="*/ 32 h 366"/>
                <a:gd name="T22" fmla="*/ 76 w 378"/>
                <a:gd name="T23" fmla="*/ 32 h 366"/>
                <a:gd name="T24" fmla="*/ 26 w 378"/>
                <a:gd name="T25" fmla="*/ 68 h 366"/>
                <a:gd name="T26" fmla="*/ 26 w 378"/>
                <a:gd name="T27" fmla="*/ 68 h 366"/>
                <a:gd name="T28" fmla="*/ 139 w 378"/>
                <a:gd name="T29" fmla="*/ 208 h 366"/>
                <a:gd name="T30" fmla="*/ 139 w 378"/>
                <a:gd name="T31" fmla="*/ 208 h 366"/>
                <a:gd name="T32" fmla="*/ 27 w 378"/>
                <a:gd name="T33" fmla="*/ 300 h 366"/>
                <a:gd name="T34" fmla="*/ 27 w 378"/>
                <a:gd name="T35" fmla="*/ 300 h 366"/>
                <a:gd name="T36" fmla="*/ 63 w 378"/>
                <a:gd name="T37" fmla="*/ 350 h 366"/>
                <a:gd name="T38" fmla="*/ 63 w 378"/>
                <a:gd name="T39" fmla="*/ 350 h 366"/>
                <a:gd name="T40" fmla="*/ 193 w 378"/>
                <a:gd name="T41" fmla="*/ 248 h 366"/>
                <a:gd name="T42" fmla="*/ 193 w 378"/>
                <a:gd name="T43" fmla="*/ 248 h 366"/>
                <a:gd name="T44" fmla="*/ 334 w 378"/>
                <a:gd name="T45" fmla="*/ 312 h 366"/>
                <a:gd name="T46" fmla="*/ 334 w 378"/>
                <a:gd name="T47" fmla="*/ 312 h 366"/>
                <a:gd name="T48" fmla="*/ 352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2" y="272"/>
                  </a:moveTo>
                  <a:lnTo>
                    <a:pt x="352" y="272"/>
                  </a:lnTo>
                  <a:cubicBezTo>
                    <a:pt x="311" y="248"/>
                    <a:pt x="270" y="227"/>
                    <a:pt x="231" y="199"/>
                  </a:cubicBezTo>
                  <a:lnTo>
                    <a:pt x="231" y="199"/>
                  </a:lnTo>
                  <a:cubicBezTo>
                    <a:pt x="266" y="149"/>
                    <a:pt x="294" y="94"/>
                    <a:pt x="306" y="42"/>
                  </a:cubicBezTo>
                  <a:lnTo>
                    <a:pt x="306" y="42"/>
                  </a:lnTo>
                  <a:cubicBezTo>
                    <a:pt x="312" y="18"/>
                    <a:pt x="278" y="0"/>
                    <a:pt x="265" y="23"/>
                  </a:cubicBezTo>
                  <a:lnTo>
                    <a:pt x="265" y="23"/>
                  </a:lnTo>
                  <a:cubicBezTo>
                    <a:pt x="239" y="70"/>
                    <a:pt x="215" y="118"/>
                    <a:pt x="182" y="160"/>
                  </a:cubicBezTo>
                  <a:lnTo>
                    <a:pt x="182" y="160"/>
                  </a:lnTo>
                  <a:cubicBezTo>
                    <a:pt x="142" y="120"/>
                    <a:pt x="111" y="76"/>
                    <a:pt x="76" y="32"/>
                  </a:cubicBezTo>
                  <a:lnTo>
                    <a:pt x="76" y="32"/>
                  </a:lnTo>
                  <a:cubicBezTo>
                    <a:pt x="52" y="5"/>
                    <a:pt x="12" y="38"/>
                    <a:pt x="26" y="68"/>
                  </a:cubicBezTo>
                  <a:lnTo>
                    <a:pt x="26" y="68"/>
                  </a:lnTo>
                  <a:cubicBezTo>
                    <a:pt x="48" y="119"/>
                    <a:pt x="89" y="168"/>
                    <a:pt x="139" y="208"/>
                  </a:cubicBezTo>
                  <a:lnTo>
                    <a:pt x="139" y="208"/>
                  </a:lnTo>
                  <a:cubicBezTo>
                    <a:pt x="104" y="241"/>
                    <a:pt x="64" y="269"/>
                    <a:pt x="27" y="300"/>
                  </a:cubicBezTo>
                  <a:lnTo>
                    <a:pt x="27" y="300"/>
                  </a:lnTo>
                  <a:cubicBezTo>
                    <a:pt x="0" y="324"/>
                    <a:pt x="31" y="365"/>
                    <a:pt x="63" y="350"/>
                  </a:cubicBezTo>
                  <a:lnTo>
                    <a:pt x="63" y="350"/>
                  </a:lnTo>
                  <a:cubicBezTo>
                    <a:pt x="109" y="329"/>
                    <a:pt x="155" y="293"/>
                    <a:pt x="193" y="248"/>
                  </a:cubicBezTo>
                  <a:lnTo>
                    <a:pt x="193" y="248"/>
                  </a:lnTo>
                  <a:cubicBezTo>
                    <a:pt x="239" y="278"/>
                    <a:pt x="288" y="300"/>
                    <a:pt x="334" y="312"/>
                  </a:cubicBezTo>
                  <a:lnTo>
                    <a:pt x="334" y="312"/>
                  </a:lnTo>
                  <a:cubicBezTo>
                    <a:pt x="357" y="319"/>
                    <a:pt x="377" y="285"/>
                    <a:pt x="352" y="272"/>
                  </a:cubicBezTo>
                </a:path>
              </a:pathLst>
            </a:custGeom>
            <a:solidFill>
              <a:schemeClr val="accent3">
                <a:lumMod val="25000"/>
              </a:schemeClr>
            </a:solidFill>
            <a:ln>
              <a:noFill/>
            </a:ln>
            <a:effectLst/>
          </p:spPr>
          <p:txBody>
            <a:bodyPr wrap="none" anchor="ctr"/>
            <a:lstStyle/>
            <a:p>
              <a:pPr>
                <a:defRPr/>
              </a:pPr>
              <a:endParaRPr lang="es-ES_tradnl"/>
            </a:p>
          </p:txBody>
        </p:sp>
        <p:sp>
          <p:nvSpPr>
            <p:cNvPr id="142" name="Freeform 44">
              <a:extLst>
                <a:ext uri="{FF2B5EF4-FFF2-40B4-BE49-F238E27FC236}">
                  <a16:creationId xmlns:a16="http://schemas.microsoft.com/office/drawing/2014/main" id="{F3DCE0A6-1F1E-7248-AA79-149C20B801B9}"/>
                </a:ext>
              </a:extLst>
            </p:cNvPr>
            <p:cNvSpPr>
              <a:spLocks noChangeArrowheads="1"/>
            </p:cNvSpPr>
            <p:nvPr/>
          </p:nvSpPr>
          <p:spPr bwMode="auto">
            <a:xfrm rot="16200000">
              <a:off x="41835" y="4410741"/>
              <a:ext cx="180951" cy="173016"/>
            </a:xfrm>
            <a:custGeom>
              <a:avLst/>
              <a:gdLst>
                <a:gd name="T0" fmla="*/ 354 w 378"/>
                <a:gd name="T1" fmla="*/ 272 h 366"/>
                <a:gd name="T2" fmla="*/ 354 w 378"/>
                <a:gd name="T3" fmla="*/ 272 h 366"/>
                <a:gd name="T4" fmla="*/ 233 w 378"/>
                <a:gd name="T5" fmla="*/ 199 h 366"/>
                <a:gd name="T6" fmla="*/ 233 w 378"/>
                <a:gd name="T7" fmla="*/ 199 h 366"/>
                <a:gd name="T8" fmla="*/ 306 w 378"/>
                <a:gd name="T9" fmla="*/ 42 h 366"/>
                <a:gd name="T10" fmla="*/ 306 w 378"/>
                <a:gd name="T11" fmla="*/ 42 h 366"/>
                <a:gd name="T12" fmla="*/ 266 w 378"/>
                <a:gd name="T13" fmla="*/ 23 h 366"/>
                <a:gd name="T14" fmla="*/ 266 w 378"/>
                <a:gd name="T15" fmla="*/ 23 h 366"/>
                <a:gd name="T16" fmla="*/ 184 w 378"/>
                <a:gd name="T17" fmla="*/ 160 h 366"/>
                <a:gd name="T18" fmla="*/ 184 w 378"/>
                <a:gd name="T19" fmla="*/ 160 h 366"/>
                <a:gd name="T20" fmla="*/ 76 w 378"/>
                <a:gd name="T21" fmla="*/ 32 h 366"/>
                <a:gd name="T22" fmla="*/ 76 w 378"/>
                <a:gd name="T23" fmla="*/ 32 h 366"/>
                <a:gd name="T24" fmla="*/ 27 w 378"/>
                <a:gd name="T25" fmla="*/ 68 h 366"/>
                <a:gd name="T26" fmla="*/ 27 w 378"/>
                <a:gd name="T27" fmla="*/ 68 h 366"/>
                <a:gd name="T28" fmla="*/ 140 w 378"/>
                <a:gd name="T29" fmla="*/ 208 h 366"/>
                <a:gd name="T30" fmla="*/ 140 w 378"/>
                <a:gd name="T31" fmla="*/ 208 h 366"/>
                <a:gd name="T32" fmla="*/ 28 w 378"/>
                <a:gd name="T33" fmla="*/ 300 h 366"/>
                <a:gd name="T34" fmla="*/ 28 w 378"/>
                <a:gd name="T35" fmla="*/ 300 h 366"/>
                <a:gd name="T36" fmla="*/ 63 w 378"/>
                <a:gd name="T37" fmla="*/ 350 h 366"/>
                <a:gd name="T38" fmla="*/ 63 w 378"/>
                <a:gd name="T39" fmla="*/ 350 h 366"/>
                <a:gd name="T40" fmla="*/ 193 w 378"/>
                <a:gd name="T41" fmla="*/ 248 h 366"/>
                <a:gd name="T42" fmla="*/ 193 w 378"/>
                <a:gd name="T43" fmla="*/ 248 h 366"/>
                <a:gd name="T44" fmla="*/ 334 w 378"/>
                <a:gd name="T45" fmla="*/ 312 h 366"/>
                <a:gd name="T46" fmla="*/ 334 w 378"/>
                <a:gd name="T47" fmla="*/ 312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48"/>
                    <a:pt x="271" y="227"/>
                    <a:pt x="233" y="199"/>
                  </a:cubicBezTo>
                  <a:lnTo>
                    <a:pt x="233" y="199"/>
                  </a:lnTo>
                  <a:cubicBezTo>
                    <a:pt x="268" y="149"/>
                    <a:pt x="295" y="94"/>
                    <a:pt x="306" y="42"/>
                  </a:cubicBezTo>
                  <a:lnTo>
                    <a:pt x="306" y="42"/>
                  </a:lnTo>
                  <a:cubicBezTo>
                    <a:pt x="313" y="18"/>
                    <a:pt x="279" y="0"/>
                    <a:pt x="266" y="23"/>
                  </a:cubicBezTo>
                  <a:lnTo>
                    <a:pt x="266" y="23"/>
                  </a:lnTo>
                  <a:cubicBezTo>
                    <a:pt x="239" y="70"/>
                    <a:pt x="216" y="118"/>
                    <a:pt x="184" y="160"/>
                  </a:cubicBezTo>
                  <a:lnTo>
                    <a:pt x="184" y="160"/>
                  </a:lnTo>
                  <a:cubicBezTo>
                    <a:pt x="142" y="120"/>
                    <a:pt x="113" y="76"/>
                    <a:pt x="76" y="32"/>
                  </a:cubicBezTo>
                  <a:lnTo>
                    <a:pt x="76" y="32"/>
                  </a:lnTo>
                  <a:cubicBezTo>
                    <a:pt x="53" y="5"/>
                    <a:pt x="12" y="38"/>
                    <a:pt x="27" y="68"/>
                  </a:cubicBezTo>
                  <a:lnTo>
                    <a:pt x="27" y="68"/>
                  </a:lnTo>
                  <a:cubicBezTo>
                    <a:pt x="49" y="119"/>
                    <a:pt x="90" y="168"/>
                    <a:pt x="140" y="208"/>
                  </a:cubicBezTo>
                  <a:lnTo>
                    <a:pt x="140" y="208"/>
                  </a:lnTo>
                  <a:cubicBezTo>
                    <a:pt x="104" y="241"/>
                    <a:pt x="65" y="269"/>
                    <a:pt x="28" y="300"/>
                  </a:cubicBezTo>
                  <a:lnTo>
                    <a:pt x="28" y="300"/>
                  </a:lnTo>
                  <a:cubicBezTo>
                    <a:pt x="0" y="324"/>
                    <a:pt x="33" y="365"/>
                    <a:pt x="63" y="350"/>
                  </a:cubicBezTo>
                  <a:lnTo>
                    <a:pt x="63" y="350"/>
                  </a:lnTo>
                  <a:cubicBezTo>
                    <a:pt x="109" y="329"/>
                    <a:pt x="155" y="293"/>
                    <a:pt x="193" y="248"/>
                  </a:cubicBezTo>
                  <a:lnTo>
                    <a:pt x="193" y="248"/>
                  </a:lnTo>
                  <a:cubicBezTo>
                    <a:pt x="239" y="278"/>
                    <a:pt x="288" y="300"/>
                    <a:pt x="334" y="312"/>
                  </a:cubicBezTo>
                  <a:lnTo>
                    <a:pt x="334" y="312"/>
                  </a:lnTo>
                  <a:cubicBezTo>
                    <a:pt x="358" y="319"/>
                    <a:pt x="377"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143" name="Freeform 45">
              <a:extLst>
                <a:ext uri="{FF2B5EF4-FFF2-40B4-BE49-F238E27FC236}">
                  <a16:creationId xmlns:a16="http://schemas.microsoft.com/office/drawing/2014/main" id="{9AC579CF-D4AE-174B-BB6F-A873D40FD697}"/>
                </a:ext>
              </a:extLst>
            </p:cNvPr>
            <p:cNvSpPr>
              <a:spLocks noChangeArrowheads="1"/>
            </p:cNvSpPr>
            <p:nvPr/>
          </p:nvSpPr>
          <p:spPr bwMode="auto">
            <a:xfrm rot="16200000">
              <a:off x="37073" y="4017092"/>
              <a:ext cx="180951" cy="173015"/>
            </a:xfrm>
            <a:custGeom>
              <a:avLst/>
              <a:gdLst>
                <a:gd name="T0" fmla="*/ 354 w 380"/>
                <a:gd name="T1" fmla="*/ 274 h 367"/>
                <a:gd name="T2" fmla="*/ 354 w 380"/>
                <a:gd name="T3" fmla="*/ 274 h 367"/>
                <a:gd name="T4" fmla="*/ 233 w 380"/>
                <a:gd name="T5" fmla="*/ 201 h 367"/>
                <a:gd name="T6" fmla="*/ 233 w 380"/>
                <a:gd name="T7" fmla="*/ 201 h 367"/>
                <a:gd name="T8" fmla="*/ 308 w 380"/>
                <a:gd name="T9" fmla="*/ 44 h 367"/>
                <a:gd name="T10" fmla="*/ 308 w 380"/>
                <a:gd name="T11" fmla="*/ 44 h 367"/>
                <a:gd name="T12" fmla="*/ 267 w 380"/>
                <a:gd name="T13" fmla="*/ 24 h 367"/>
                <a:gd name="T14" fmla="*/ 267 w 380"/>
                <a:gd name="T15" fmla="*/ 24 h 367"/>
                <a:gd name="T16" fmla="*/ 183 w 380"/>
                <a:gd name="T17" fmla="*/ 161 h 367"/>
                <a:gd name="T18" fmla="*/ 183 w 380"/>
                <a:gd name="T19" fmla="*/ 161 h 367"/>
                <a:gd name="T20" fmla="*/ 77 w 380"/>
                <a:gd name="T21" fmla="*/ 34 h 367"/>
                <a:gd name="T22" fmla="*/ 77 w 380"/>
                <a:gd name="T23" fmla="*/ 34 h 367"/>
                <a:gd name="T24" fmla="*/ 27 w 380"/>
                <a:gd name="T25" fmla="*/ 70 h 367"/>
                <a:gd name="T26" fmla="*/ 27 w 380"/>
                <a:gd name="T27" fmla="*/ 70 h 367"/>
                <a:gd name="T28" fmla="*/ 140 w 380"/>
                <a:gd name="T29" fmla="*/ 209 h 367"/>
                <a:gd name="T30" fmla="*/ 140 w 380"/>
                <a:gd name="T31" fmla="*/ 209 h 367"/>
                <a:gd name="T32" fmla="*/ 28 w 380"/>
                <a:gd name="T33" fmla="*/ 301 h 367"/>
                <a:gd name="T34" fmla="*/ 28 w 380"/>
                <a:gd name="T35" fmla="*/ 301 h 367"/>
                <a:gd name="T36" fmla="*/ 64 w 380"/>
                <a:gd name="T37" fmla="*/ 351 h 367"/>
                <a:gd name="T38" fmla="*/ 64 w 380"/>
                <a:gd name="T39" fmla="*/ 351 h 367"/>
                <a:gd name="T40" fmla="*/ 195 w 380"/>
                <a:gd name="T41" fmla="*/ 250 h 367"/>
                <a:gd name="T42" fmla="*/ 195 w 380"/>
                <a:gd name="T43" fmla="*/ 250 h 367"/>
                <a:gd name="T44" fmla="*/ 334 w 380"/>
                <a:gd name="T45" fmla="*/ 314 h 367"/>
                <a:gd name="T46" fmla="*/ 334 w 380"/>
                <a:gd name="T47" fmla="*/ 314 h 367"/>
                <a:gd name="T48" fmla="*/ 354 w 380"/>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7">
                  <a:moveTo>
                    <a:pt x="354" y="274"/>
                  </a:moveTo>
                  <a:lnTo>
                    <a:pt x="354" y="274"/>
                  </a:lnTo>
                  <a:cubicBezTo>
                    <a:pt x="313" y="250"/>
                    <a:pt x="271" y="228"/>
                    <a:pt x="233" y="201"/>
                  </a:cubicBezTo>
                  <a:lnTo>
                    <a:pt x="233" y="201"/>
                  </a:lnTo>
                  <a:cubicBezTo>
                    <a:pt x="269" y="150"/>
                    <a:pt x="295" y="95"/>
                    <a:pt x="308" y="44"/>
                  </a:cubicBezTo>
                  <a:lnTo>
                    <a:pt x="308" y="44"/>
                  </a:lnTo>
                  <a:cubicBezTo>
                    <a:pt x="314" y="20"/>
                    <a:pt x="280" y="0"/>
                    <a:pt x="267" y="24"/>
                  </a:cubicBezTo>
                  <a:lnTo>
                    <a:pt x="267" y="24"/>
                  </a:lnTo>
                  <a:cubicBezTo>
                    <a:pt x="241" y="71"/>
                    <a:pt x="217" y="119"/>
                    <a:pt x="183" y="161"/>
                  </a:cubicBezTo>
                  <a:lnTo>
                    <a:pt x="183" y="161"/>
                  </a:lnTo>
                  <a:cubicBezTo>
                    <a:pt x="144" y="123"/>
                    <a:pt x="113" y="77"/>
                    <a:pt x="77" y="34"/>
                  </a:cubicBezTo>
                  <a:lnTo>
                    <a:pt x="77" y="34"/>
                  </a:lnTo>
                  <a:cubicBezTo>
                    <a:pt x="53" y="7"/>
                    <a:pt x="12" y="38"/>
                    <a:pt x="27" y="70"/>
                  </a:cubicBezTo>
                  <a:lnTo>
                    <a:pt x="27" y="70"/>
                  </a:lnTo>
                  <a:cubicBezTo>
                    <a:pt x="50" y="120"/>
                    <a:pt x="91" y="169"/>
                    <a:pt x="140" y="209"/>
                  </a:cubicBezTo>
                  <a:lnTo>
                    <a:pt x="140" y="209"/>
                  </a:lnTo>
                  <a:cubicBezTo>
                    <a:pt x="104" y="243"/>
                    <a:pt x="65" y="270"/>
                    <a:pt x="28" y="301"/>
                  </a:cubicBezTo>
                  <a:lnTo>
                    <a:pt x="28" y="301"/>
                  </a:lnTo>
                  <a:cubicBezTo>
                    <a:pt x="0" y="326"/>
                    <a:pt x="33" y="366"/>
                    <a:pt x="64" y="351"/>
                  </a:cubicBezTo>
                  <a:lnTo>
                    <a:pt x="64" y="351"/>
                  </a:lnTo>
                  <a:cubicBezTo>
                    <a:pt x="111" y="331"/>
                    <a:pt x="155" y="293"/>
                    <a:pt x="195" y="250"/>
                  </a:cubicBezTo>
                  <a:lnTo>
                    <a:pt x="195" y="250"/>
                  </a:lnTo>
                  <a:cubicBezTo>
                    <a:pt x="240" y="280"/>
                    <a:pt x="290" y="303"/>
                    <a:pt x="334" y="314"/>
                  </a:cubicBezTo>
                  <a:lnTo>
                    <a:pt x="334" y="314"/>
                  </a:lnTo>
                  <a:cubicBezTo>
                    <a:pt x="359" y="320"/>
                    <a:pt x="379" y="287"/>
                    <a:pt x="354" y="274"/>
                  </a:cubicBezTo>
                </a:path>
              </a:pathLst>
            </a:custGeom>
            <a:solidFill>
              <a:schemeClr val="accent3">
                <a:lumMod val="75000"/>
              </a:schemeClr>
            </a:solidFill>
            <a:ln>
              <a:noFill/>
            </a:ln>
            <a:effectLst/>
          </p:spPr>
          <p:txBody>
            <a:bodyPr wrap="none" anchor="ctr"/>
            <a:lstStyle/>
            <a:p>
              <a:pPr>
                <a:defRPr/>
              </a:pPr>
              <a:endParaRPr lang="es-ES_tradnl"/>
            </a:p>
          </p:txBody>
        </p:sp>
        <p:sp>
          <p:nvSpPr>
            <p:cNvPr id="144" name="Freeform 46">
              <a:extLst>
                <a:ext uri="{FF2B5EF4-FFF2-40B4-BE49-F238E27FC236}">
                  <a16:creationId xmlns:a16="http://schemas.microsoft.com/office/drawing/2014/main" id="{DD9F5DB0-5338-5F48-9107-9ABE43B1A47C}"/>
                </a:ext>
              </a:extLst>
            </p:cNvPr>
            <p:cNvSpPr>
              <a:spLocks noChangeArrowheads="1"/>
            </p:cNvSpPr>
            <p:nvPr/>
          </p:nvSpPr>
          <p:spPr bwMode="auto">
            <a:xfrm rot="16200000">
              <a:off x="37073" y="3828205"/>
              <a:ext cx="180951" cy="173015"/>
            </a:xfrm>
            <a:custGeom>
              <a:avLst/>
              <a:gdLst>
                <a:gd name="T0" fmla="*/ 355 w 380"/>
                <a:gd name="T1" fmla="*/ 274 h 367"/>
                <a:gd name="T2" fmla="*/ 355 w 380"/>
                <a:gd name="T3" fmla="*/ 274 h 367"/>
                <a:gd name="T4" fmla="*/ 233 w 380"/>
                <a:gd name="T5" fmla="*/ 201 h 367"/>
                <a:gd name="T6" fmla="*/ 233 w 380"/>
                <a:gd name="T7" fmla="*/ 201 h 367"/>
                <a:gd name="T8" fmla="*/ 308 w 380"/>
                <a:gd name="T9" fmla="*/ 44 h 367"/>
                <a:gd name="T10" fmla="*/ 308 w 380"/>
                <a:gd name="T11" fmla="*/ 44 h 367"/>
                <a:gd name="T12" fmla="*/ 267 w 380"/>
                <a:gd name="T13" fmla="*/ 24 h 367"/>
                <a:gd name="T14" fmla="*/ 267 w 380"/>
                <a:gd name="T15" fmla="*/ 24 h 367"/>
                <a:gd name="T16" fmla="*/ 184 w 380"/>
                <a:gd name="T17" fmla="*/ 161 h 367"/>
                <a:gd name="T18" fmla="*/ 184 w 380"/>
                <a:gd name="T19" fmla="*/ 161 h 367"/>
                <a:gd name="T20" fmla="*/ 76 w 380"/>
                <a:gd name="T21" fmla="*/ 34 h 367"/>
                <a:gd name="T22" fmla="*/ 76 w 380"/>
                <a:gd name="T23" fmla="*/ 34 h 367"/>
                <a:gd name="T24" fmla="*/ 27 w 380"/>
                <a:gd name="T25" fmla="*/ 70 h 367"/>
                <a:gd name="T26" fmla="*/ 27 w 380"/>
                <a:gd name="T27" fmla="*/ 70 h 367"/>
                <a:gd name="T28" fmla="*/ 140 w 380"/>
                <a:gd name="T29" fmla="*/ 209 h 367"/>
                <a:gd name="T30" fmla="*/ 140 w 380"/>
                <a:gd name="T31" fmla="*/ 209 h 367"/>
                <a:gd name="T32" fmla="*/ 28 w 380"/>
                <a:gd name="T33" fmla="*/ 301 h 367"/>
                <a:gd name="T34" fmla="*/ 28 w 380"/>
                <a:gd name="T35" fmla="*/ 301 h 367"/>
                <a:gd name="T36" fmla="*/ 63 w 380"/>
                <a:gd name="T37" fmla="*/ 351 h 367"/>
                <a:gd name="T38" fmla="*/ 63 w 380"/>
                <a:gd name="T39" fmla="*/ 351 h 367"/>
                <a:gd name="T40" fmla="*/ 195 w 380"/>
                <a:gd name="T41" fmla="*/ 250 h 367"/>
                <a:gd name="T42" fmla="*/ 195 w 380"/>
                <a:gd name="T43" fmla="*/ 250 h 367"/>
                <a:gd name="T44" fmla="*/ 335 w 380"/>
                <a:gd name="T45" fmla="*/ 314 h 367"/>
                <a:gd name="T46" fmla="*/ 335 w 380"/>
                <a:gd name="T47" fmla="*/ 314 h 367"/>
                <a:gd name="T48" fmla="*/ 355 w 380"/>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7">
                  <a:moveTo>
                    <a:pt x="355" y="274"/>
                  </a:moveTo>
                  <a:lnTo>
                    <a:pt x="355" y="274"/>
                  </a:lnTo>
                  <a:cubicBezTo>
                    <a:pt x="312" y="250"/>
                    <a:pt x="271" y="228"/>
                    <a:pt x="233" y="201"/>
                  </a:cubicBezTo>
                  <a:lnTo>
                    <a:pt x="233" y="201"/>
                  </a:lnTo>
                  <a:cubicBezTo>
                    <a:pt x="268" y="150"/>
                    <a:pt x="295" y="95"/>
                    <a:pt x="308" y="44"/>
                  </a:cubicBezTo>
                  <a:lnTo>
                    <a:pt x="308" y="44"/>
                  </a:lnTo>
                  <a:cubicBezTo>
                    <a:pt x="314" y="20"/>
                    <a:pt x="280" y="0"/>
                    <a:pt x="267" y="24"/>
                  </a:cubicBezTo>
                  <a:lnTo>
                    <a:pt x="267" y="24"/>
                  </a:lnTo>
                  <a:cubicBezTo>
                    <a:pt x="241" y="71"/>
                    <a:pt x="216" y="119"/>
                    <a:pt x="184" y="161"/>
                  </a:cubicBezTo>
                  <a:lnTo>
                    <a:pt x="184" y="161"/>
                  </a:lnTo>
                  <a:cubicBezTo>
                    <a:pt x="144" y="123"/>
                    <a:pt x="113" y="77"/>
                    <a:pt x="76" y="34"/>
                  </a:cubicBezTo>
                  <a:lnTo>
                    <a:pt x="76" y="34"/>
                  </a:lnTo>
                  <a:cubicBezTo>
                    <a:pt x="53" y="7"/>
                    <a:pt x="12" y="38"/>
                    <a:pt x="27" y="70"/>
                  </a:cubicBezTo>
                  <a:lnTo>
                    <a:pt x="27" y="70"/>
                  </a:lnTo>
                  <a:cubicBezTo>
                    <a:pt x="50" y="120"/>
                    <a:pt x="91" y="169"/>
                    <a:pt x="140" y="209"/>
                  </a:cubicBezTo>
                  <a:lnTo>
                    <a:pt x="140" y="209"/>
                  </a:lnTo>
                  <a:cubicBezTo>
                    <a:pt x="104" y="243"/>
                    <a:pt x="65" y="270"/>
                    <a:pt x="28" y="301"/>
                  </a:cubicBezTo>
                  <a:lnTo>
                    <a:pt x="28" y="301"/>
                  </a:lnTo>
                  <a:cubicBezTo>
                    <a:pt x="0" y="326"/>
                    <a:pt x="33" y="366"/>
                    <a:pt x="63" y="351"/>
                  </a:cubicBezTo>
                  <a:lnTo>
                    <a:pt x="63" y="351"/>
                  </a:lnTo>
                  <a:cubicBezTo>
                    <a:pt x="109" y="331"/>
                    <a:pt x="155" y="293"/>
                    <a:pt x="195" y="250"/>
                  </a:cubicBezTo>
                  <a:lnTo>
                    <a:pt x="195" y="250"/>
                  </a:lnTo>
                  <a:cubicBezTo>
                    <a:pt x="239" y="280"/>
                    <a:pt x="289" y="303"/>
                    <a:pt x="335" y="314"/>
                  </a:cubicBezTo>
                  <a:lnTo>
                    <a:pt x="335" y="314"/>
                  </a:lnTo>
                  <a:cubicBezTo>
                    <a:pt x="359" y="320"/>
                    <a:pt x="379" y="287"/>
                    <a:pt x="355" y="274"/>
                  </a:cubicBezTo>
                </a:path>
              </a:pathLst>
            </a:custGeom>
            <a:solidFill>
              <a:schemeClr val="accent3">
                <a:lumMod val="25000"/>
              </a:schemeClr>
            </a:solidFill>
            <a:ln>
              <a:noFill/>
            </a:ln>
            <a:effectLst/>
          </p:spPr>
          <p:txBody>
            <a:bodyPr wrap="none" anchor="ctr"/>
            <a:lstStyle/>
            <a:p>
              <a:pPr>
                <a:defRPr/>
              </a:pPr>
              <a:endParaRPr lang="es-ES_tradnl"/>
            </a:p>
          </p:txBody>
        </p:sp>
        <p:sp>
          <p:nvSpPr>
            <p:cNvPr id="145" name="Freeform 47">
              <a:extLst>
                <a:ext uri="{FF2B5EF4-FFF2-40B4-BE49-F238E27FC236}">
                  <a16:creationId xmlns:a16="http://schemas.microsoft.com/office/drawing/2014/main" id="{69B82725-4B25-074B-8F5F-32A090C549DB}"/>
                </a:ext>
              </a:extLst>
            </p:cNvPr>
            <p:cNvSpPr>
              <a:spLocks noChangeArrowheads="1"/>
            </p:cNvSpPr>
            <p:nvPr/>
          </p:nvSpPr>
          <p:spPr bwMode="auto">
            <a:xfrm rot="16200000">
              <a:off x="37073" y="4204393"/>
              <a:ext cx="180951" cy="173015"/>
            </a:xfrm>
            <a:custGeom>
              <a:avLst/>
              <a:gdLst>
                <a:gd name="T0" fmla="*/ 353 w 379"/>
                <a:gd name="T1" fmla="*/ 274 h 367"/>
                <a:gd name="T2" fmla="*/ 353 w 379"/>
                <a:gd name="T3" fmla="*/ 274 h 367"/>
                <a:gd name="T4" fmla="*/ 232 w 379"/>
                <a:gd name="T5" fmla="*/ 201 h 367"/>
                <a:gd name="T6" fmla="*/ 232 w 379"/>
                <a:gd name="T7" fmla="*/ 201 h 367"/>
                <a:gd name="T8" fmla="*/ 307 w 379"/>
                <a:gd name="T9" fmla="*/ 44 h 367"/>
                <a:gd name="T10" fmla="*/ 307 w 379"/>
                <a:gd name="T11" fmla="*/ 44 h 367"/>
                <a:gd name="T12" fmla="*/ 266 w 379"/>
                <a:gd name="T13" fmla="*/ 24 h 367"/>
                <a:gd name="T14" fmla="*/ 266 w 379"/>
                <a:gd name="T15" fmla="*/ 24 h 367"/>
                <a:gd name="T16" fmla="*/ 182 w 379"/>
                <a:gd name="T17" fmla="*/ 161 h 367"/>
                <a:gd name="T18" fmla="*/ 182 w 379"/>
                <a:gd name="T19" fmla="*/ 161 h 367"/>
                <a:gd name="T20" fmla="*/ 76 w 379"/>
                <a:gd name="T21" fmla="*/ 34 h 367"/>
                <a:gd name="T22" fmla="*/ 76 w 379"/>
                <a:gd name="T23" fmla="*/ 34 h 367"/>
                <a:gd name="T24" fmla="*/ 26 w 379"/>
                <a:gd name="T25" fmla="*/ 70 h 367"/>
                <a:gd name="T26" fmla="*/ 26 w 379"/>
                <a:gd name="T27" fmla="*/ 70 h 367"/>
                <a:gd name="T28" fmla="*/ 139 w 379"/>
                <a:gd name="T29" fmla="*/ 209 h 367"/>
                <a:gd name="T30" fmla="*/ 139 w 379"/>
                <a:gd name="T31" fmla="*/ 209 h 367"/>
                <a:gd name="T32" fmla="*/ 27 w 379"/>
                <a:gd name="T33" fmla="*/ 301 h 367"/>
                <a:gd name="T34" fmla="*/ 27 w 379"/>
                <a:gd name="T35" fmla="*/ 301 h 367"/>
                <a:gd name="T36" fmla="*/ 63 w 379"/>
                <a:gd name="T37" fmla="*/ 351 h 367"/>
                <a:gd name="T38" fmla="*/ 63 w 379"/>
                <a:gd name="T39" fmla="*/ 351 h 367"/>
                <a:gd name="T40" fmla="*/ 193 w 379"/>
                <a:gd name="T41" fmla="*/ 250 h 367"/>
                <a:gd name="T42" fmla="*/ 193 w 379"/>
                <a:gd name="T43" fmla="*/ 250 h 367"/>
                <a:gd name="T44" fmla="*/ 335 w 379"/>
                <a:gd name="T45" fmla="*/ 314 h 367"/>
                <a:gd name="T46" fmla="*/ 335 w 379"/>
                <a:gd name="T47" fmla="*/ 314 h 367"/>
                <a:gd name="T48" fmla="*/ 353 w 379"/>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7">
                  <a:moveTo>
                    <a:pt x="353" y="274"/>
                  </a:moveTo>
                  <a:lnTo>
                    <a:pt x="353" y="274"/>
                  </a:lnTo>
                  <a:cubicBezTo>
                    <a:pt x="311" y="250"/>
                    <a:pt x="270" y="228"/>
                    <a:pt x="232" y="201"/>
                  </a:cubicBezTo>
                  <a:lnTo>
                    <a:pt x="232" y="201"/>
                  </a:lnTo>
                  <a:cubicBezTo>
                    <a:pt x="268" y="150"/>
                    <a:pt x="294" y="95"/>
                    <a:pt x="307" y="44"/>
                  </a:cubicBezTo>
                  <a:lnTo>
                    <a:pt x="307" y="44"/>
                  </a:lnTo>
                  <a:cubicBezTo>
                    <a:pt x="312" y="20"/>
                    <a:pt x="279" y="0"/>
                    <a:pt x="266" y="24"/>
                  </a:cubicBezTo>
                  <a:lnTo>
                    <a:pt x="266" y="24"/>
                  </a:lnTo>
                  <a:cubicBezTo>
                    <a:pt x="240" y="71"/>
                    <a:pt x="215" y="119"/>
                    <a:pt x="182" y="161"/>
                  </a:cubicBezTo>
                  <a:lnTo>
                    <a:pt x="182" y="161"/>
                  </a:lnTo>
                  <a:cubicBezTo>
                    <a:pt x="142" y="123"/>
                    <a:pt x="113" y="77"/>
                    <a:pt x="76" y="34"/>
                  </a:cubicBezTo>
                  <a:lnTo>
                    <a:pt x="76" y="34"/>
                  </a:lnTo>
                  <a:cubicBezTo>
                    <a:pt x="52" y="7"/>
                    <a:pt x="11" y="38"/>
                    <a:pt x="26" y="70"/>
                  </a:cubicBezTo>
                  <a:lnTo>
                    <a:pt x="26" y="70"/>
                  </a:lnTo>
                  <a:cubicBezTo>
                    <a:pt x="48" y="120"/>
                    <a:pt x="90" y="169"/>
                    <a:pt x="139" y="209"/>
                  </a:cubicBezTo>
                  <a:lnTo>
                    <a:pt x="139" y="209"/>
                  </a:lnTo>
                  <a:cubicBezTo>
                    <a:pt x="103" y="243"/>
                    <a:pt x="64" y="270"/>
                    <a:pt x="27" y="301"/>
                  </a:cubicBezTo>
                  <a:lnTo>
                    <a:pt x="27" y="301"/>
                  </a:lnTo>
                  <a:cubicBezTo>
                    <a:pt x="0" y="326"/>
                    <a:pt x="31" y="366"/>
                    <a:pt x="63" y="351"/>
                  </a:cubicBezTo>
                  <a:lnTo>
                    <a:pt x="63" y="351"/>
                  </a:lnTo>
                  <a:cubicBezTo>
                    <a:pt x="110" y="331"/>
                    <a:pt x="155" y="293"/>
                    <a:pt x="193" y="250"/>
                  </a:cubicBezTo>
                  <a:lnTo>
                    <a:pt x="193" y="250"/>
                  </a:lnTo>
                  <a:cubicBezTo>
                    <a:pt x="239" y="280"/>
                    <a:pt x="287" y="303"/>
                    <a:pt x="335" y="314"/>
                  </a:cubicBezTo>
                  <a:lnTo>
                    <a:pt x="335" y="314"/>
                  </a:lnTo>
                  <a:cubicBezTo>
                    <a:pt x="358" y="320"/>
                    <a:pt x="378" y="287"/>
                    <a:pt x="353" y="274"/>
                  </a:cubicBezTo>
                </a:path>
              </a:pathLst>
            </a:custGeom>
            <a:solidFill>
              <a:schemeClr val="accent3">
                <a:lumMod val="50000"/>
              </a:schemeClr>
            </a:solidFill>
            <a:ln>
              <a:noFill/>
            </a:ln>
            <a:effectLst/>
          </p:spPr>
          <p:txBody>
            <a:bodyPr wrap="none" anchor="ctr"/>
            <a:lstStyle/>
            <a:p>
              <a:pPr>
                <a:defRPr/>
              </a:pPr>
              <a:endParaRPr lang="es-ES_tradnl"/>
            </a:p>
          </p:txBody>
        </p:sp>
        <p:sp>
          <p:nvSpPr>
            <p:cNvPr id="146" name="Freeform 48">
              <a:extLst>
                <a:ext uri="{FF2B5EF4-FFF2-40B4-BE49-F238E27FC236}">
                  <a16:creationId xmlns:a16="http://schemas.microsoft.com/office/drawing/2014/main" id="{54DE6541-0006-7B4A-A65F-4E2E6732496E}"/>
                </a:ext>
              </a:extLst>
            </p:cNvPr>
            <p:cNvSpPr>
              <a:spLocks noChangeArrowheads="1"/>
            </p:cNvSpPr>
            <p:nvPr/>
          </p:nvSpPr>
          <p:spPr bwMode="auto">
            <a:xfrm rot="16200000">
              <a:off x="37073" y="3636142"/>
              <a:ext cx="180951" cy="173015"/>
            </a:xfrm>
            <a:custGeom>
              <a:avLst/>
              <a:gdLst>
                <a:gd name="T0" fmla="*/ 354 w 379"/>
                <a:gd name="T1" fmla="*/ 274 h 367"/>
                <a:gd name="T2" fmla="*/ 354 w 379"/>
                <a:gd name="T3" fmla="*/ 274 h 367"/>
                <a:gd name="T4" fmla="*/ 232 w 379"/>
                <a:gd name="T5" fmla="*/ 201 h 367"/>
                <a:gd name="T6" fmla="*/ 232 w 379"/>
                <a:gd name="T7" fmla="*/ 201 h 367"/>
                <a:gd name="T8" fmla="*/ 307 w 379"/>
                <a:gd name="T9" fmla="*/ 44 h 367"/>
                <a:gd name="T10" fmla="*/ 307 w 379"/>
                <a:gd name="T11" fmla="*/ 44 h 367"/>
                <a:gd name="T12" fmla="*/ 266 w 379"/>
                <a:gd name="T13" fmla="*/ 24 h 367"/>
                <a:gd name="T14" fmla="*/ 266 w 379"/>
                <a:gd name="T15" fmla="*/ 24 h 367"/>
                <a:gd name="T16" fmla="*/ 183 w 379"/>
                <a:gd name="T17" fmla="*/ 161 h 367"/>
                <a:gd name="T18" fmla="*/ 183 w 379"/>
                <a:gd name="T19" fmla="*/ 161 h 367"/>
                <a:gd name="T20" fmla="*/ 75 w 379"/>
                <a:gd name="T21" fmla="*/ 34 h 367"/>
                <a:gd name="T22" fmla="*/ 75 w 379"/>
                <a:gd name="T23" fmla="*/ 34 h 367"/>
                <a:gd name="T24" fmla="*/ 25 w 379"/>
                <a:gd name="T25" fmla="*/ 70 h 367"/>
                <a:gd name="T26" fmla="*/ 25 w 379"/>
                <a:gd name="T27" fmla="*/ 70 h 367"/>
                <a:gd name="T28" fmla="*/ 138 w 379"/>
                <a:gd name="T29" fmla="*/ 209 h 367"/>
                <a:gd name="T30" fmla="*/ 138 w 379"/>
                <a:gd name="T31" fmla="*/ 209 h 367"/>
                <a:gd name="T32" fmla="*/ 27 w 379"/>
                <a:gd name="T33" fmla="*/ 301 h 367"/>
                <a:gd name="T34" fmla="*/ 27 w 379"/>
                <a:gd name="T35" fmla="*/ 301 h 367"/>
                <a:gd name="T36" fmla="*/ 62 w 379"/>
                <a:gd name="T37" fmla="*/ 351 h 367"/>
                <a:gd name="T38" fmla="*/ 62 w 379"/>
                <a:gd name="T39" fmla="*/ 351 h 367"/>
                <a:gd name="T40" fmla="*/ 192 w 379"/>
                <a:gd name="T41" fmla="*/ 250 h 367"/>
                <a:gd name="T42" fmla="*/ 192 w 379"/>
                <a:gd name="T43" fmla="*/ 250 h 367"/>
                <a:gd name="T44" fmla="*/ 334 w 379"/>
                <a:gd name="T45" fmla="*/ 314 h 367"/>
                <a:gd name="T46" fmla="*/ 334 w 379"/>
                <a:gd name="T47" fmla="*/ 314 h 367"/>
                <a:gd name="T48" fmla="*/ 354 w 379"/>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7">
                  <a:moveTo>
                    <a:pt x="354" y="274"/>
                  </a:moveTo>
                  <a:lnTo>
                    <a:pt x="354" y="274"/>
                  </a:lnTo>
                  <a:cubicBezTo>
                    <a:pt x="312" y="250"/>
                    <a:pt x="270" y="228"/>
                    <a:pt x="232" y="201"/>
                  </a:cubicBezTo>
                  <a:lnTo>
                    <a:pt x="232" y="201"/>
                  </a:lnTo>
                  <a:cubicBezTo>
                    <a:pt x="267" y="150"/>
                    <a:pt x="293" y="95"/>
                    <a:pt x="307" y="44"/>
                  </a:cubicBezTo>
                  <a:lnTo>
                    <a:pt x="307" y="44"/>
                  </a:lnTo>
                  <a:cubicBezTo>
                    <a:pt x="312" y="20"/>
                    <a:pt x="279" y="0"/>
                    <a:pt x="266" y="24"/>
                  </a:cubicBezTo>
                  <a:lnTo>
                    <a:pt x="266" y="24"/>
                  </a:lnTo>
                  <a:cubicBezTo>
                    <a:pt x="240" y="71"/>
                    <a:pt x="215" y="119"/>
                    <a:pt x="183" y="161"/>
                  </a:cubicBezTo>
                  <a:lnTo>
                    <a:pt x="183" y="161"/>
                  </a:lnTo>
                  <a:cubicBezTo>
                    <a:pt x="142" y="123"/>
                    <a:pt x="112" y="77"/>
                    <a:pt x="75" y="34"/>
                  </a:cubicBezTo>
                  <a:lnTo>
                    <a:pt x="75" y="34"/>
                  </a:lnTo>
                  <a:cubicBezTo>
                    <a:pt x="53" y="7"/>
                    <a:pt x="11" y="38"/>
                    <a:pt x="25" y="70"/>
                  </a:cubicBezTo>
                  <a:lnTo>
                    <a:pt x="25" y="70"/>
                  </a:lnTo>
                  <a:cubicBezTo>
                    <a:pt x="49" y="120"/>
                    <a:pt x="90" y="169"/>
                    <a:pt x="138" y="209"/>
                  </a:cubicBezTo>
                  <a:lnTo>
                    <a:pt x="138" y="209"/>
                  </a:lnTo>
                  <a:cubicBezTo>
                    <a:pt x="103" y="243"/>
                    <a:pt x="63" y="270"/>
                    <a:pt x="27" y="301"/>
                  </a:cubicBezTo>
                  <a:lnTo>
                    <a:pt x="27" y="301"/>
                  </a:lnTo>
                  <a:cubicBezTo>
                    <a:pt x="0" y="326"/>
                    <a:pt x="32" y="366"/>
                    <a:pt x="62" y="351"/>
                  </a:cubicBezTo>
                  <a:lnTo>
                    <a:pt x="62" y="351"/>
                  </a:lnTo>
                  <a:cubicBezTo>
                    <a:pt x="109" y="331"/>
                    <a:pt x="154" y="293"/>
                    <a:pt x="192" y="250"/>
                  </a:cubicBezTo>
                  <a:lnTo>
                    <a:pt x="192" y="250"/>
                  </a:lnTo>
                  <a:cubicBezTo>
                    <a:pt x="240" y="280"/>
                    <a:pt x="288" y="303"/>
                    <a:pt x="334" y="314"/>
                  </a:cubicBezTo>
                  <a:lnTo>
                    <a:pt x="334" y="314"/>
                  </a:lnTo>
                  <a:cubicBezTo>
                    <a:pt x="358" y="320"/>
                    <a:pt x="378" y="287"/>
                    <a:pt x="354" y="274"/>
                  </a:cubicBezTo>
                </a:path>
              </a:pathLst>
            </a:custGeom>
            <a:solidFill>
              <a:schemeClr val="accent3">
                <a:lumMod val="50000"/>
              </a:schemeClr>
            </a:solidFill>
            <a:ln>
              <a:noFill/>
            </a:ln>
            <a:effectLst/>
          </p:spPr>
          <p:txBody>
            <a:bodyPr wrap="none" anchor="ctr"/>
            <a:lstStyle/>
            <a:p>
              <a:pPr>
                <a:defRPr/>
              </a:pPr>
              <a:endParaRPr lang="es-ES_tradnl"/>
            </a:p>
          </p:txBody>
        </p:sp>
        <p:sp>
          <p:nvSpPr>
            <p:cNvPr id="147" name="Freeform 49">
              <a:extLst>
                <a:ext uri="{FF2B5EF4-FFF2-40B4-BE49-F238E27FC236}">
                  <a16:creationId xmlns:a16="http://schemas.microsoft.com/office/drawing/2014/main" id="{5872710A-3B18-3A45-BBBB-B8BBB9C645C0}"/>
                </a:ext>
              </a:extLst>
            </p:cNvPr>
            <p:cNvSpPr>
              <a:spLocks noChangeArrowheads="1"/>
            </p:cNvSpPr>
            <p:nvPr/>
          </p:nvSpPr>
          <p:spPr bwMode="auto">
            <a:xfrm rot="16200000">
              <a:off x="41835" y="3258366"/>
              <a:ext cx="180951" cy="173016"/>
            </a:xfrm>
            <a:custGeom>
              <a:avLst/>
              <a:gdLst>
                <a:gd name="T0" fmla="*/ 355 w 379"/>
                <a:gd name="T1" fmla="*/ 273 h 366"/>
                <a:gd name="T2" fmla="*/ 355 w 379"/>
                <a:gd name="T3" fmla="*/ 273 h 366"/>
                <a:gd name="T4" fmla="*/ 232 w 379"/>
                <a:gd name="T5" fmla="*/ 201 h 366"/>
                <a:gd name="T6" fmla="*/ 232 w 379"/>
                <a:gd name="T7" fmla="*/ 201 h 366"/>
                <a:gd name="T8" fmla="*/ 307 w 379"/>
                <a:gd name="T9" fmla="*/ 43 h 366"/>
                <a:gd name="T10" fmla="*/ 307 w 379"/>
                <a:gd name="T11" fmla="*/ 43 h 366"/>
                <a:gd name="T12" fmla="*/ 267 w 379"/>
                <a:gd name="T13" fmla="*/ 25 h 366"/>
                <a:gd name="T14" fmla="*/ 267 w 379"/>
                <a:gd name="T15" fmla="*/ 25 h 366"/>
                <a:gd name="T16" fmla="*/ 184 w 379"/>
                <a:gd name="T17" fmla="*/ 161 h 366"/>
                <a:gd name="T18" fmla="*/ 184 w 379"/>
                <a:gd name="T19" fmla="*/ 161 h 366"/>
                <a:gd name="T20" fmla="*/ 76 w 379"/>
                <a:gd name="T21" fmla="*/ 34 h 366"/>
                <a:gd name="T22" fmla="*/ 76 w 379"/>
                <a:gd name="T23" fmla="*/ 34 h 366"/>
                <a:gd name="T24" fmla="*/ 26 w 379"/>
                <a:gd name="T25" fmla="*/ 69 h 366"/>
                <a:gd name="T26" fmla="*/ 26 w 379"/>
                <a:gd name="T27" fmla="*/ 69 h 366"/>
                <a:gd name="T28" fmla="*/ 140 w 379"/>
                <a:gd name="T29" fmla="*/ 210 h 366"/>
                <a:gd name="T30" fmla="*/ 140 w 379"/>
                <a:gd name="T31" fmla="*/ 210 h 366"/>
                <a:gd name="T32" fmla="*/ 29 w 379"/>
                <a:gd name="T33" fmla="*/ 302 h 366"/>
                <a:gd name="T34" fmla="*/ 29 w 379"/>
                <a:gd name="T35" fmla="*/ 302 h 366"/>
                <a:gd name="T36" fmla="*/ 63 w 379"/>
                <a:gd name="T37" fmla="*/ 352 h 366"/>
                <a:gd name="T38" fmla="*/ 63 w 379"/>
                <a:gd name="T39" fmla="*/ 352 h 366"/>
                <a:gd name="T40" fmla="*/ 194 w 379"/>
                <a:gd name="T41" fmla="*/ 250 h 366"/>
                <a:gd name="T42" fmla="*/ 194 w 379"/>
                <a:gd name="T43" fmla="*/ 250 h 366"/>
                <a:gd name="T44" fmla="*/ 335 w 379"/>
                <a:gd name="T45" fmla="*/ 314 h 366"/>
                <a:gd name="T46" fmla="*/ 335 w 379"/>
                <a:gd name="T47" fmla="*/ 314 h 366"/>
                <a:gd name="T48" fmla="*/ 355 w 379"/>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5" y="273"/>
                  </a:moveTo>
                  <a:lnTo>
                    <a:pt x="355" y="273"/>
                  </a:lnTo>
                  <a:cubicBezTo>
                    <a:pt x="313" y="250"/>
                    <a:pt x="270" y="228"/>
                    <a:pt x="232" y="201"/>
                  </a:cubicBezTo>
                  <a:lnTo>
                    <a:pt x="232" y="201"/>
                  </a:lnTo>
                  <a:cubicBezTo>
                    <a:pt x="268" y="150"/>
                    <a:pt x="295" y="94"/>
                    <a:pt x="307" y="43"/>
                  </a:cubicBezTo>
                  <a:lnTo>
                    <a:pt x="307" y="43"/>
                  </a:lnTo>
                  <a:cubicBezTo>
                    <a:pt x="314" y="20"/>
                    <a:pt x="281" y="0"/>
                    <a:pt x="267" y="25"/>
                  </a:cubicBezTo>
                  <a:lnTo>
                    <a:pt x="267" y="25"/>
                  </a:lnTo>
                  <a:cubicBezTo>
                    <a:pt x="240" y="71"/>
                    <a:pt x="217" y="118"/>
                    <a:pt x="184" y="161"/>
                  </a:cubicBezTo>
                  <a:lnTo>
                    <a:pt x="184" y="161"/>
                  </a:lnTo>
                  <a:cubicBezTo>
                    <a:pt x="143" y="122"/>
                    <a:pt x="113" y="77"/>
                    <a:pt x="76" y="34"/>
                  </a:cubicBezTo>
                  <a:lnTo>
                    <a:pt x="76" y="34"/>
                  </a:lnTo>
                  <a:cubicBezTo>
                    <a:pt x="52" y="6"/>
                    <a:pt x="13" y="39"/>
                    <a:pt x="26" y="69"/>
                  </a:cubicBezTo>
                  <a:lnTo>
                    <a:pt x="26" y="69"/>
                  </a:lnTo>
                  <a:cubicBezTo>
                    <a:pt x="50" y="119"/>
                    <a:pt x="90" y="169"/>
                    <a:pt x="140" y="210"/>
                  </a:cubicBezTo>
                  <a:lnTo>
                    <a:pt x="140" y="210"/>
                  </a:lnTo>
                  <a:cubicBezTo>
                    <a:pt x="105" y="243"/>
                    <a:pt x="65" y="269"/>
                    <a:pt x="29" y="302"/>
                  </a:cubicBezTo>
                  <a:lnTo>
                    <a:pt x="29" y="302"/>
                  </a:lnTo>
                  <a:cubicBezTo>
                    <a:pt x="0" y="326"/>
                    <a:pt x="33" y="365"/>
                    <a:pt x="63" y="352"/>
                  </a:cubicBezTo>
                  <a:lnTo>
                    <a:pt x="63" y="352"/>
                  </a:lnTo>
                  <a:cubicBezTo>
                    <a:pt x="110" y="331"/>
                    <a:pt x="155" y="294"/>
                    <a:pt x="194" y="250"/>
                  </a:cubicBezTo>
                  <a:lnTo>
                    <a:pt x="194" y="250"/>
                  </a:lnTo>
                  <a:cubicBezTo>
                    <a:pt x="240" y="280"/>
                    <a:pt x="289" y="302"/>
                    <a:pt x="335" y="314"/>
                  </a:cubicBezTo>
                  <a:lnTo>
                    <a:pt x="335" y="314"/>
                  </a:lnTo>
                  <a:cubicBezTo>
                    <a:pt x="359" y="320"/>
                    <a:pt x="378" y="286"/>
                    <a:pt x="355" y="273"/>
                  </a:cubicBezTo>
                </a:path>
              </a:pathLst>
            </a:custGeom>
            <a:solidFill>
              <a:schemeClr val="accent3">
                <a:lumMod val="25000"/>
              </a:schemeClr>
            </a:solidFill>
            <a:ln>
              <a:noFill/>
            </a:ln>
            <a:effectLst/>
          </p:spPr>
          <p:txBody>
            <a:bodyPr wrap="none" anchor="ctr"/>
            <a:lstStyle/>
            <a:p>
              <a:pPr>
                <a:defRPr/>
              </a:pPr>
              <a:endParaRPr lang="es-ES_tradnl"/>
            </a:p>
          </p:txBody>
        </p:sp>
        <p:sp>
          <p:nvSpPr>
            <p:cNvPr id="148" name="Freeform 50">
              <a:extLst>
                <a:ext uri="{FF2B5EF4-FFF2-40B4-BE49-F238E27FC236}">
                  <a16:creationId xmlns:a16="http://schemas.microsoft.com/office/drawing/2014/main" id="{E7076E52-2674-F54C-A675-BA7B4D06D989}"/>
                </a:ext>
              </a:extLst>
            </p:cNvPr>
            <p:cNvSpPr>
              <a:spLocks noChangeArrowheads="1"/>
            </p:cNvSpPr>
            <p:nvPr/>
          </p:nvSpPr>
          <p:spPr bwMode="auto">
            <a:xfrm rot="16200000">
              <a:off x="42629" y="3067097"/>
              <a:ext cx="179365" cy="173016"/>
            </a:xfrm>
            <a:custGeom>
              <a:avLst/>
              <a:gdLst>
                <a:gd name="T0" fmla="*/ 353 w 378"/>
                <a:gd name="T1" fmla="*/ 273 h 366"/>
                <a:gd name="T2" fmla="*/ 353 w 378"/>
                <a:gd name="T3" fmla="*/ 273 h 366"/>
                <a:gd name="T4" fmla="*/ 231 w 378"/>
                <a:gd name="T5" fmla="*/ 201 h 366"/>
                <a:gd name="T6" fmla="*/ 231 w 378"/>
                <a:gd name="T7" fmla="*/ 201 h 366"/>
                <a:gd name="T8" fmla="*/ 307 w 378"/>
                <a:gd name="T9" fmla="*/ 43 h 366"/>
                <a:gd name="T10" fmla="*/ 307 w 378"/>
                <a:gd name="T11" fmla="*/ 43 h 366"/>
                <a:gd name="T12" fmla="*/ 265 w 378"/>
                <a:gd name="T13" fmla="*/ 25 h 366"/>
                <a:gd name="T14" fmla="*/ 265 w 378"/>
                <a:gd name="T15" fmla="*/ 25 h 366"/>
                <a:gd name="T16" fmla="*/ 183 w 378"/>
                <a:gd name="T17" fmla="*/ 161 h 366"/>
                <a:gd name="T18" fmla="*/ 183 w 378"/>
                <a:gd name="T19" fmla="*/ 161 h 366"/>
                <a:gd name="T20" fmla="*/ 75 w 378"/>
                <a:gd name="T21" fmla="*/ 34 h 366"/>
                <a:gd name="T22" fmla="*/ 75 w 378"/>
                <a:gd name="T23" fmla="*/ 34 h 366"/>
                <a:gd name="T24" fmla="*/ 26 w 378"/>
                <a:gd name="T25" fmla="*/ 69 h 366"/>
                <a:gd name="T26" fmla="*/ 26 w 378"/>
                <a:gd name="T27" fmla="*/ 69 h 366"/>
                <a:gd name="T28" fmla="*/ 139 w 378"/>
                <a:gd name="T29" fmla="*/ 210 h 366"/>
                <a:gd name="T30" fmla="*/ 139 w 378"/>
                <a:gd name="T31" fmla="*/ 210 h 366"/>
                <a:gd name="T32" fmla="*/ 28 w 378"/>
                <a:gd name="T33" fmla="*/ 302 h 366"/>
                <a:gd name="T34" fmla="*/ 28 w 378"/>
                <a:gd name="T35" fmla="*/ 302 h 366"/>
                <a:gd name="T36" fmla="*/ 62 w 378"/>
                <a:gd name="T37" fmla="*/ 352 h 366"/>
                <a:gd name="T38" fmla="*/ 62 w 378"/>
                <a:gd name="T39" fmla="*/ 352 h 366"/>
                <a:gd name="T40" fmla="*/ 193 w 378"/>
                <a:gd name="T41" fmla="*/ 250 h 366"/>
                <a:gd name="T42" fmla="*/ 193 w 378"/>
                <a:gd name="T43" fmla="*/ 250 h 366"/>
                <a:gd name="T44" fmla="*/ 334 w 378"/>
                <a:gd name="T45" fmla="*/ 314 h 366"/>
                <a:gd name="T46" fmla="*/ 334 w 378"/>
                <a:gd name="T47" fmla="*/ 314 h 366"/>
                <a:gd name="T48" fmla="*/ 353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3"/>
                  </a:moveTo>
                  <a:lnTo>
                    <a:pt x="353" y="273"/>
                  </a:lnTo>
                  <a:cubicBezTo>
                    <a:pt x="311" y="250"/>
                    <a:pt x="269" y="228"/>
                    <a:pt x="231" y="201"/>
                  </a:cubicBezTo>
                  <a:lnTo>
                    <a:pt x="231" y="201"/>
                  </a:lnTo>
                  <a:cubicBezTo>
                    <a:pt x="267" y="150"/>
                    <a:pt x="294" y="94"/>
                    <a:pt x="307" y="43"/>
                  </a:cubicBezTo>
                  <a:lnTo>
                    <a:pt x="307" y="43"/>
                  </a:lnTo>
                  <a:cubicBezTo>
                    <a:pt x="313" y="20"/>
                    <a:pt x="278" y="0"/>
                    <a:pt x="265" y="25"/>
                  </a:cubicBezTo>
                  <a:lnTo>
                    <a:pt x="265" y="25"/>
                  </a:lnTo>
                  <a:cubicBezTo>
                    <a:pt x="240" y="71"/>
                    <a:pt x="215" y="118"/>
                    <a:pt x="183" y="161"/>
                  </a:cubicBezTo>
                  <a:lnTo>
                    <a:pt x="183" y="161"/>
                  </a:lnTo>
                  <a:cubicBezTo>
                    <a:pt x="142" y="122"/>
                    <a:pt x="113" y="77"/>
                    <a:pt x="75" y="34"/>
                  </a:cubicBezTo>
                  <a:lnTo>
                    <a:pt x="75" y="34"/>
                  </a:lnTo>
                  <a:cubicBezTo>
                    <a:pt x="52" y="6"/>
                    <a:pt x="12" y="39"/>
                    <a:pt x="26" y="69"/>
                  </a:cubicBezTo>
                  <a:lnTo>
                    <a:pt x="26" y="69"/>
                  </a:lnTo>
                  <a:cubicBezTo>
                    <a:pt x="49" y="119"/>
                    <a:pt x="89" y="169"/>
                    <a:pt x="139" y="210"/>
                  </a:cubicBezTo>
                  <a:lnTo>
                    <a:pt x="139" y="210"/>
                  </a:lnTo>
                  <a:cubicBezTo>
                    <a:pt x="104" y="243"/>
                    <a:pt x="63" y="269"/>
                    <a:pt x="28" y="302"/>
                  </a:cubicBezTo>
                  <a:lnTo>
                    <a:pt x="28" y="302"/>
                  </a:lnTo>
                  <a:cubicBezTo>
                    <a:pt x="0" y="326"/>
                    <a:pt x="31" y="365"/>
                    <a:pt x="62" y="352"/>
                  </a:cubicBezTo>
                  <a:lnTo>
                    <a:pt x="62" y="352"/>
                  </a:lnTo>
                  <a:cubicBezTo>
                    <a:pt x="109" y="331"/>
                    <a:pt x="154" y="294"/>
                    <a:pt x="193" y="250"/>
                  </a:cubicBezTo>
                  <a:lnTo>
                    <a:pt x="193" y="250"/>
                  </a:lnTo>
                  <a:cubicBezTo>
                    <a:pt x="239" y="280"/>
                    <a:pt x="288" y="302"/>
                    <a:pt x="334" y="314"/>
                  </a:cubicBezTo>
                  <a:lnTo>
                    <a:pt x="334" y="314"/>
                  </a:lnTo>
                  <a:cubicBezTo>
                    <a:pt x="357" y="320"/>
                    <a:pt x="377" y="286"/>
                    <a:pt x="353" y="273"/>
                  </a:cubicBezTo>
                </a:path>
              </a:pathLst>
            </a:custGeom>
            <a:solidFill>
              <a:schemeClr val="accent3">
                <a:lumMod val="50000"/>
              </a:schemeClr>
            </a:solidFill>
            <a:ln>
              <a:noFill/>
            </a:ln>
            <a:effectLst/>
          </p:spPr>
          <p:txBody>
            <a:bodyPr wrap="none" anchor="ctr"/>
            <a:lstStyle/>
            <a:p>
              <a:pPr>
                <a:defRPr/>
              </a:pPr>
              <a:endParaRPr lang="es-ES_tradnl"/>
            </a:p>
          </p:txBody>
        </p:sp>
        <p:sp>
          <p:nvSpPr>
            <p:cNvPr id="149" name="Freeform 51">
              <a:extLst>
                <a:ext uri="{FF2B5EF4-FFF2-40B4-BE49-F238E27FC236}">
                  <a16:creationId xmlns:a16="http://schemas.microsoft.com/office/drawing/2014/main" id="{73B87B26-84A9-9245-8559-D568AA29E630}"/>
                </a:ext>
              </a:extLst>
            </p:cNvPr>
            <p:cNvSpPr>
              <a:spLocks noChangeArrowheads="1"/>
            </p:cNvSpPr>
            <p:nvPr/>
          </p:nvSpPr>
          <p:spPr bwMode="auto">
            <a:xfrm rot="16200000">
              <a:off x="41835" y="3447254"/>
              <a:ext cx="180951" cy="173016"/>
            </a:xfrm>
            <a:custGeom>
              <a:avLst/>
              <a:gdLst>
                <a:gd name="T0" fmla="*/ 352 w 378"/>
                <a:gd name="T1" fmla="*/ 273 h 366"/>
                <a:gd name="T2" fmla="*/ 352 w 378"/>
                <a:gd name="T3" fmla="*/ 273 h 366"/>
                <a:gd name="T4" fmla="*/ 232 w 378"/>
                <a:gd name="T5" fmla="*/ 201 h 366"/>
                <a:gd name="T6" fmla="*/ 232 w 378"/>
                <a:gd name="T7" fmla="*/ 201 h 366"/>
                <a:gd name="T8" fmla="*/ 306 w 378"/>
                <a:gd name="T9" fmla="*/ 43 h 366"/>
                <a:gd name="T10" fmla="*/ 306 w 378"/>
                <a:gd name="T11" fmla="*/ 43 h 366"/>
                <a:gd name="T12" fmla="*/ 266 w 378"/>
                <a:gd name="T13" fmla="*/ 25 h 366"/>
                <a:gd name="T14" fmla="*/ 266 w 378"/>
                <a:gd name="T15" fmla="*/ 25 h 366"/>
                <a:gd name="T16" fmla="*/ 183 w 378"/>
                <a:gd name="T17" fmla="*/ 161 h 366"/>
                <a:gd name="T18" fmla="*/ 183 w 378"/>
                <a:gd name="T19" fmla="*/ 161 h 366"/>
                <a:gd name="T20" fmla="*/ 76 w 378"/>
                <a:gd name="T21" fmla="*/ 34 h 366"/>
                <a:gd name="T22" fmla="*/ 76 w 378"/>
                <a:gd name="T23" fmla="*/ 34 h 366"/>
                <a:gd name="T24" fmla="*/ 25 w 378"/>
                <a:gd name="T25" fmla="*/ 69 h 366"/>
                <a:gd name="T26" fmla="*/ 25 w 378"/>
                <a:gd name="T27" fmla="*/ 69 h 366"/>
                <a:gd name="T28" fmla="*/ 138 w 378"/>
                <a:gd name="T29" fmla="*/ 210 h 366"/>
                <a:gd name="T30" fmla="*/ 138 w 378"/>
                <a:gd name="T31" fmla="*/ 210 h 366"/>
                <a:gd name="T32" fmla="*/ 28 w 378"/>
                <a:gd name="T33" fmla="*/ 302 h 366"/>
                <a:gd name="T34" fmla="*/ 28 w 378"/>
                <a:gd name="T35" fmla="*/ 302 h 366"/>
                <a:gd name="T36" fmla="*/ 63 w 378"/>
                <a:gd name="T37" fmla="*/ 352 h 366"/>
                <a:gd name="T38" fmla="*/ 63 w 378"/>
                <a:gd name="T39" fmla="*/ 352 h 366"/>
                <a:gd name="T40" fmla="*/ 193 w 378"/>
                <a:gd name="T41" fmla="*/ 250 h 366"/>
                <a:gd name="T42" fmla="*/ 193 w 378"/>
                <a:gd name="T43" fmla="*/ 250 h 366"/>
                <a:gd name="T44" fmla="*/ 334 w 378"/>
                <a:gd name="T45" fmla="*/ 314 h 366"/>
                <a:gd name="T46" fmla="*/ 334 w 378"/>
                <a:gd name="T47" fmla="*/ 314 h 366"/>
                <a:gd name="T48" fmla="*/ 352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2" y="273"/>
                  </a:moveTo>
                  <a:lnTo>
                    <a:pt x="352" y="273"/>
                  </a:lnTo>
                  <a:cubicBezTo>
                    <a:pt x="312" y="250"/>
                    <a:pt x="270" y="228"/>
                    <a:pt x="232" y="201"/>
                  </a:cubicBezTo>
                  <a:lnTo>
                    <a:pt x="232" y="201"/>
                  </a:lnTo>
                  <a:cubicBezTo>
                    <a:pt x="267" y="150"/>
                    <a:pt x="293" y="94"/>
                    <a:pt x="306" y="43"/>
                  </a:cubicBezTo>
                  <a:lnTo>
                    <a:pt x="306" y="43"/>
                  </a:lnTo>
                  <a:cubicBezTo>
                    <a:pt x="313" y="20"/>
                    <a:pt x="279" y="0"/>
                    <a:pt x="266" y="25"/>
                  </a:cubicBezTo>
                  <a:lnTo>
                    <a:pt x="266" y="25"/>
                  </a:lnTo>
                  <a:cubicBezTo>
                    <a:pt x="239" y="71"/>
                    <a:pt x="216" y="118"/>
                    <a:pt x="183" y="161"/>
                  </a:cubicBezTo>
                  <a:lnTo>
                    <a:pt x="183" y="161"/>
                  </a:lnTo>
                  <a:cubicBezTo>
                    <a:pt x="142" y="122"/>
                    <a:pt x="112" y="77"/>
                    <a:pt x="76" y="34"/>
                  </a:cubicBezTo>
                  <a:lnTo>
                    <a:pt x="76" y="34"/>
                  </a:lnTo>
                  <a:cubicBezTo>
                    <a:pt x="52" y="6"/>
                    <a:pt x="12" y="39"/>
                    <a:pt x="25" y="69"/>
                  </a:cubicBezTo>
                  <a:lnTo>
                    <a:pt x="25" y="69"/>
                  </a:lnTo>
                  <a:cubicBezTo>
                    <a:pt x="49" y="119"/>
                    <a:pt x="90" y="169"/>
                    <a:pt x="138" y="210"/>
                  </a:cubicBezTo>
                  <a:lnTo>
                    <a:pt x="138" y="210"/>
                  </a:lnTo>
                  <a:cubicBezTo>
                    <a:pt x="104" y="243"/>
                    <a:pt x="65" y="269"/>
                    <a:pt x="28" y="302"/>
                  </a:cubicBezTo>
                  <a:lnTo>
                    <a:pt x="28" y="302"/>
                  </a:lnTo>
                  <a:cubicBezTo>
                    <a:pt x="0" y="326"/>
                    <a:pt x="32" y="365"/>
                    <a:pt x="63" y="352"/>
                  </a:cubicBezTo>
                  <a:lnTo>
                    <a:pt x="63" y="352"/>
                  </a:lnTo>
                  <a:cubicBezTo>
                    <a:pt x="109" y="331"/>
                    <a:pt x="154" y="294"/>
                    <a:pt x="193" y="250"/>
                  </a:cubicBezTo>
                  <a:lnTo>
                    <a:pt x="193" y="250"/>
                  </a:lnTo>
                  <a:cubicBezTo>
                    <a:pt x="239" y="280"/>
                    <a:pt x="288" y="302"/>
                    <a:pt x="334" y="314"/>
                  </a:cubicBezTo>
                  <a:lnTo>
                    <a:pt x="334" y="314"/>
                  </a:lnTo>
                  <a:cubicBezTo>
                    <a:pt x="358" y="320"/>
                    <a:pt x="377" y="286"/>
                    <a:pt x="352" y="273"/>
                  </a:cubicBezTo>
                </a:path>
              </a:pathLst>
            </a:custGeom>
            <a:solidFill>
              <a:schemeClr val="accent3">
                <a:lumMod val="75000"/>
              </a:schemeClr>
            </a:solidFill>
            <a:ln>
              <a:noFill/>
            </a:ln>
            <a:effectLst/>
          </p:spPr>
          <p:txBody>
            <a:bodyPr wrap="none" anchor="ctr"/>
            <a:lstStyle/>
            <a:p>
              <a:pPr>
                <a:defRPr/>
              </a:pPr>
              <a:endParaRPr lang="es-ES_tradnl"/>
            </a:p>
          </p:txBody>
        </p:sp>
        <p:sp>
          <p:nvSpPr>
            <p:cNvPr id="150" name="Freeform 52">
              <a:extLst>
                <a:ext uri="{FF2B5EF4-FFF2-40B4-BE49-F238E27FC236}">
                  <a16:creationId xmlns:a16="http://schemas.microsoft.com/office/drawing/2014/main" id="{EA775BCC-524C-6C4E-B62B-F7208DDDF016}"/>
                </a:ext>
              </a:extLst>
            </p:cNvPr>
            <p:cNvSpPr>
              <a:spLocks noChangeArrowheads="1"/>
            </p:cNvSpPr>
            <p:nvPr/>
          </p:nvSpPr>
          <p:spPr bwMode="auto">
            <a:xfrm rot="16200000">
              <a:off x="41835" y="2879003"/>
              <a:ext cx="180951" cy="173016"/>
            </a:xfrm>
            <a:custGeom>
              <a:avLst/>
              <a:gdLst>
                <a:gd name="T0" fmla="*/ 353 w 378"/>
                <a:gd name="T1" fmla="*/ 273 h 366"/>
                <a:gd name="T2" fmla="*/ 353 w 378"/>
                <a:gd name="T3" fmla="*/ 273 h 366"/>
                <a:gd name="T4" fmla="*/ 232 w 378"/>
                <a:gd name="T5" fmla="*/ 201 h 366"/>
                <a:gd name="T6" fmla="*/ 232 w 378"/>
                <a:gd name="T7" fmla="*/ 201 h 366"/>
                <a:gd name="T8" fmla="*/ 306 w 378"/>
                <a:gd name="T9" fmla="*/ 43 h 366"/>
                <a:gd name="T10" fmla="*/ 306 w 378"/>
                <a:gd name="T11" fmla="*/ 43 h 366"/>
                <a:gd name="T12" fmla="*/ 265 w 378"/>
                <a:gd name="T13" fmla="*/ 25 h 366"/>
                <a:gd name="T14" fmla="*/ 265 w 378"/>
                <a:gd name="T15" fmla="*/ 25 h 366"/>
                <a:gd name="T16" fmla="*/ 182 w 378"/>
                <a:gd name="T17" fmla="*/ 161 h 366"/>
                <a:gd name="T18" fmla="*/ 182 w 378"/>
                <a:gd name="T19" fmla="*/ 161 h 366"/>
                <a:gd name="T20" fmla="*/ 76 w 378"/>
                <a:gd name="T21" fmla="*/ 34 h 366"/>
                <a:gd name="T22" fmla="*/ 76 w 378"/>
                <a:gd name="T23" fmla="*/ 34 h 366"/>
                <a:gd name="T24" fmla="*/ 26 w 378"/>
                <a:gd name="T25" fmla="*/ 69 h 366"/>
                <a:gd name="T26" fmla="*/ 26 w 378"/>
                <a:gd name="T27" fmla="*/ 69 h 366"/>
                <a:gd name="T28" fmla="*/ 138 w 378"/>
                <a:gd name="T29" fmla="*/ 210 h 366"/>
                <a:gd name="T30" fmla="*/ 138 w 378"/>
                <a:gd name="T31" fmla="*/ 210 h 366"/>
                <a:gd name="T32" fmla="*/ 27 w 378"/>
                <a:gd name="T33" fmla="*/ 302 h 366"/>
                <a:gd name="T34" fmla="*/ 27 w 378"/>
                <a:gd name="T35" fmla="*/ 302 h 366"/>
                <a:gd name="T36" fmla="*/ 63 w 378"/>
                <a:gd name="T37" fmla="*/ 352 h 366"/>
                <a:gd name="T38" fmla="*/ 63 w 378"/>
                <a:gd name="T39" fmla="*/ 352 h 366"/>
                <a:gd name="T40" fmla="*/ 193 w 378"/>
                <a:gd name="T41" fmla="*/ 250 h 366"/>
                <a:gd name="T42" fmla="*/ 193 w 378"/>
                <a:gd name="T43" fmla="*/ 250 h 366"/>
                <a:gd name="T44" fmla="*/ 334 w 378"/>
                <a:gd name="T45" fmla="*/ 314 h 366"/>
                <a:gd name="T46" fmla="*/ 334 w 378"/>
                <a:gd name="T47" fmla="*/ 314 h 366"/>
                <a:gd name="T48" fmla="*/ 353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3"/>
                  </a:moveTo>
                  <a:lnTo>
                    <a:pt x="353" y="273"/>
                  </a:lnTo>
                  <a:cubicBezTo>
                    <a:pt x="311" y="250"/>
                    <a:pt x="270" y="228"/>
                    <a:pt x="232" y="201"/>
                  </a:cubicBezTo>
                  <a:lnTo>
                    <a:pt x="232" y="201"/>
                  </a:lnTo>
                  <a:cubicBezTo>
                    <a:pt x="267" y="150"/>
                    <a:pt x="293" y="94"/>
                    <a:pt x="306" y="43"/>
                  </a:cubicBezTo>
                  <a:lnTo>
                    <a:pt x="306" y="43"/>
                  </a:lnTo>
                  <a:cubicBezTo>
                    <a:pt x="312" y="20"/>
                    <a:pt x="278" y="0"/>
                    <a:pt x="265" y="25"/>
                  </a:cubicBezTo>
                  <a:lnTo>
                    <a:pt x="265" y="25"/>
                  </a:lnTo>
                  <a:cubicBezTo>
                    <a:pt x="239" y="71"/>
                    <a:pt x="215" y="118"/>
                    <a:pt x="182" y="161"/>
                  </a:cubicBezTo>
                  <a:lnTo>
                    <a:pt x="182" y="161"/>
                  </a:lnTo>
                  <a:cubicBezTo>
                    <a:pt x="142" y="122"/>
                    <a:pt x="111" y="77"/>
                    <a:pt x="76" y="34"/>
                  </a:cubicBezTo>
                  <a:lnTo>
                    <a:pt x="76" y="34"/>
                  </a:lnTo>
                  <a:cubicBezTo>
                    <a:pt x="51" y="6"/>
                    <a:pt x="12" y="39"/>
                    <a:pt x="26" y="69"/>
                  </a:cubicBezTo>
                  <a:lnTo>
                    <a:pt x="26" y="69"/>
                  </a:lnTo>
                  <a:cubicBezTo>
                    <a:pt x="48" y="119"/>
                    <a:pt x="89" y="169"/>
                    <a:pt x="138" y="210"/>
                  </a:cubicBezTo>
                  <a:lnTo>
                    <a:pt x="138" y="210"/>
                  </a:lnTo>
                  <a:cubicBezTo>
                    <a:pt x="104" y="243"/>
                    <a:pt x="64" y="269"/>
                    <a:pt x="27" y="302"/>
                  </a:cubicBezTo>
                  <a:lnTo>
                    <a:pt x="27" y="302"/>
                  </a:lnTo>
                  <a:cubicBezTo>
                    <a:pt x="0" y="326"/>
                    <a:pt x="31" y="365"/>
                    <a:pt x="63" y="352"/>
                  </a:cubicBezTo>
                  <a:lnTo>
                    <a:pt x="63" y="352"/>
                  </a:lnTo>
                  <a:cubicBezTo>
                    <a:pt x="109" y="331"/>
                    <a:pt x="153" y="294"/>
                    <a:pt x="193" y="250"/>
                  </a:cubicBezTo>
                  <a:lnTo>
                    <a:pt x="193" y="250"/>
                  </a:lnTo>
                  <a:cubicBezTo>
                    <a:pt x="239" y="280"/>
                    <a:pt x="288" y="302"/>
                    <a:pt x="334" y="314"/>
                  </a:cubicBezTo>
                  <a:lnTo>
                    <a:pt x="334" y="314"/>
                  </a:lnTo>
                  <a:cubicBezTo>
                    <a:pt x="357" y="320"/>
                    <a:pt x="377" y="286"/>
                    <a:pt x="353" y="273"/>
                  </a:cubicBezTo>
                </a:path>
              </a:pathLst>
            </a:custGeom>
            <a:solidFill>
              <a:schemeClr val="accent3">
                <a:lumMod val="75000"/>
              </a:schemeClr>
            </a:solidFill>
            <a:ln>
              <a:noFill/>
            </a:ln>
            <a:effectLst/>
          </p:spPr>
          <p:txBody>
            <a:bodyPr wrap="none" anchor="ctr"/>
            <a:lstStyle/>
            <a:p>
              <a:pPr>
                <a:defRPr/>
              </a:pPr>
              <a:endParaRPr lang="es-ES_tradnl"/>
            </a:p>
          </p:txBody>
        </p:sp>
        <p:sp>
          <p:nvSpPr>
            <p:cNvPr id="151" name="Freeform 53">
              <a:extLst>
                <a:ext uri="{FF2B5EF4-FFF2-40B4-BE49-F238E27FC236}">
                  <a16:creationId xmlns:a16="http://schemas.microsoft.com/office/drawing/2014/main" id="{247D27C2-13E2-8547-84B5-7A9555E0CE17}"/>
                </a:ext>
              </a:extLst>
            </p:cNvPr>
            <p:cNvSpPr>
              <a:spLocks noChangeArrowheads="1"/>
            </p:cNvSpPr>
            <p:nvPr/>
          </p:nvSpPr>
          <p:spPr bwMode="auto">
            <a:xfrm rot="16200000">
              <a:off x="37073" y="2486942"/>
              <a:ext cx="180951" cy="173015"/>
            </a:xfrm>
            <a:custGeom>
              <a:avLst/>
              <a:gdLst>
                <a:gd name="T0" fmla="*/ 353 w 378"/>
                <a:gd name="T1" fmla="*/ 272 h 366"/>
                <a:gd name="T2" fmla="*/ 353 w 378"/>
                <a:gd name="T3" fmla="*/ 272 h 366"/>
                <a:gd name="T4" fmla="*/ 231 w 378"/>
                <a:gd name="T5" fmla="*/ 201 h 366"/>
                <a:gd name="T6" fmla="*/ 231 w 378"/>
                <a:gd name="T7" fmla="*/ 201 h 366"/>
                <a:gd name="T8" fmla="*/ 307 w 378"/>
                <a:gd name="T9" fmla="*/ 42 h 366"/>
                <a:gd name="T10" fmla="*/ 307 w 378"/>
                <a:gd name="T11" fmla="*/ 42 h 366"/>
                <a:gd name="T12" fmla="*/ 267 w 378"/>
                <a:gd name="T13" fmla="*/ 22 h 366"/>
                <a:gd name="T14" fmla="*/ 267 w 378"/>
                <a:gd name="T15" fmla="*/ 22 h 366"/>
                <a:gd name="T16" fmla="*/ 183 w 378"/>
                <a:gd name="T17" fmla="*/ 160 h 366"/>
                <a:gd name="T18" fmla="*/ 183 w 378"/>
                <a:gd name="T19" fmla="*/ 160 h 366"/>
                <a:gd name="T20" fmla="*/ 76 w 378"/>
                <a:gd name="T21" fmla="*/ 34 h 366"/>
                <a:gd name="T22" fmla="*/ 76 w 378"/>
                <a:gd name="T23" fmla="*/ 34 h 366"/>
                <a:gd name="T24" fmla="*/ 26 w 378"/>
                <a:gd name="T25" fmla="*/ 70 h 366"/>
                <a:gd name="T26" fmla="*/ 26 w 378"/>
                <a:gd name="T27" fmla="*/ 70 h 366"/>
                <a:gd name="T28" fmla="*/ 139 w 378"/>
                <a:gd name="T29" fmla="*/ 209 h 366"/>
                <a:gd name="T30" fmla="*/ 139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50 h 366"/>
                <a:gd name="T42" fmla="*/ 193 w 378"/>
                <a:gd name="T43" fmla="*/ 250 h 366"/>
                <a:gd name="T44" fmla="*/ 334 w 378"/>
                <a:gd name="T45" fmla="*/ 313 h 366"/>
                <a:gd name="T46" fmla="*/ 334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50"/>
                    <a:pt x="271" y="227"/>
                    <a:pt x="231" y="201"/>
                  </a:cubicBezTo>
                  <a:lnTo>
                    <a:pt x="231" y="201"/>
                  </a:lnTo>
                  <a:cubicBezTo>
                    <a:pt x="267" y="150"/>
                    <a:pt x="294" y="95"/>
                    <a:pt x="307" y="42"/>
                  </a:cubicBezTo>
                  <a:lnTo>
                    <a:pt x="307" y="42"/>
                  </a:lnTo>
                  <a:cubicBezTo>
                    <a:pt x="314" y="20"/>
                    <a:pt x="280" y="0"/>
                    <a:pt x="267" y="22"/>
                  </a:cubicBezTo>
                  <a:lnTo>
                    <a:pt x="267" y="22"/>
                  </a:lnTo>
                  <a:cubicBezTo>
                    <a:pt x="240" y="71"/>
                    <a:pt x="217" y="117"/>
                    <a:pt x="183" y="160"/>
                  </a:cubicBezTo>
                  <a:lnTo>
                    <a:pt x="183" y="160"/>
                  </a:lnTo>
                  <a:cubicBezTo>
                    <a:pt x="143" y="122"/>
                    <a:pt x="113" y="76"/>
                    <a:pt x="76" y="34"/>
                  </a:cubicBezTo>
                  <a:lnTo>
                    <a:pt x="76" y="34"/>
                  </a:lnTo>
                  <a:cubicBezTo>
                    <a:pt x="53" y="7"/>
                    <a:pt x="12" y="38"/>
                    <a:pt x="26" y="70"/>
                  </a:cubicBezTo>
                  <a:lnTo>
                    <a:pt x="26" y="70"/>
                  </a:lnTo>
                  <a:cubicBezTo>
                    <a:pt x="50" y="120"/>
                    <a:pt x="91" y="168"/>
                    <a:pt x="139" y="209"/>
                  </a:cubicBezTo>
                  <a:lnTo>
                    <a:pt x="139" y="209"/>
                  </a:lnTo>
                  <a:cubicBezTo>
                    <a:pt x="104" y="242"/>
                    <a:pt x="64" y="269"/>
                    <a:pt x="28" y="301"/>
                  </a:cubicBezTo>
                  <a:lnTo>
                    <a:pt x="28" y="301"/>
                  </a:lnTo>
                  <a:cubicBezTo>
                    <a:pt x="0" y="325"/>
                    <a:pt x="33" y="365"/>
                    <a:pt x="63" y="351"/>
                  </a:cubicBezTo>
                  <a:lnTo>
                    <a:pt x="63" y="351"/>
                  </a:lnTo>
                  <a:cubicBezTo>
                    <a:pt x="110" y="330"/>
                    <a:pt x="155" y="293"/>
                    <a:pt x="193" y="250"/>
                  </a:cubicBezTo>
                  <a:lnTo>
                    <a:pt x="193" y="250"/>
                  </a:lnTo>
                  <a:cubicBezTo>
                    <a:pt x="239" y="279"/>
                    <a:pt x="289" y="302"/>
                    <a:pt x="334" y="313"/>
                  </a:cubicBezTo>
                  <a:lnTo>
                    <a:pt x="334" y="313"/>
                  </a:lnTo>
                  <a:cubicBezTo>
                    <a:pt x="359" y="318"/>
                    <a:pt x="377" y="285"/>
                    <a:pt x="353" y="272"/>
                  </a:cubicBezTo>
                </a:path>
              </a:pathLst>
            </a:custGeom>
            <a:solidFill>
              <a:schemeClr val="accent3">
                <a:lumMod val="50000"/>
              </a:schemeClr>
            </a:solidFill>
            <a:ln>
              <a:noFill/>
            </a:ln>
            <a:effectLst/>
          </p:spPr>
          <p:txBody>
            <a:bodyPr wrap="none" anchor="ctr"/>
            <a:lstStyle/>
            <a:p>
              <a:pPr>
                <a:defRPr/>
              </a:pPr>
              <a:endParaRPr lang="es-ES_tradnl"/>
            </a:p>
          </p:txBody>
        </p:sp>
        <p:sp>
          <p:nvSpPr>
            <p:cNvPr id="152" name="Freeform 54">
              <a:extLst>
                <a:ext uri="{FF2B5EF4-FFF2-40B4-BE49-F238E27FC236}">
                  <a16:creationId xmlns:a16="http://schemas.microsoft.com/office/drawing/2014/main" id="{23E63FF4-2558-F54E-B37A-619949889DF7}"/>
                </a:ext>
              </a:extLst>
            </p:cNvPr>
            <p:cNvSpPr>
              <a:spLocks noChangeArrowheads="1"/>
            </p:cNvSpPr>
            <p:nvPr/>
          </p:nvSpPr>
          <p:spPr bwMode="auto">
            <a:xfrm rot="16200000">
              <a:off x="37073" y="2296467"/>
              <a:ext cx="180951" cy="173015"/>
            </a:xfrm>
            <a:custGeom>
              <a:avLst/>
              <a:gdLst>
                <a:gd name="T0" fmla="*/ 353 w 378"/>
                <a:gd name="T1" fmla="*/ 272 h 366"/>
                <a:gd name="T2" fmla="*/ 353 w 378"/>
                <a:gd name="T3" fmla="*/ 272 h 366"/>
                <a:gd name="T4" fmla="*/ 232 w 378"/>
                <a:gd name="T5" fmla="*/ 201 h 366"/>
                <a:gd name="T6" fmla="*/ 232 w 378"/>
                <a:gd name="T7" fmla="*/ 201 h 366"/>
                <a:gd name="T8" fmla="*/ 307 w 378"/>
                <a:gd name="T9" fmla="*/ 42 h 366"/>
                <a:gd name="T10" fmla="*/ 307 w 378"/>
                <a:gd name="T11" fmla="*/ 42 h 366"/>
                <a:gd name="T12" fmla="*/ 265 w 378"/>
                <a:gd name="T13" fmla="*/ 22 h 366"/>
                <a:gd name="T14" fmla="*/ 265 w 378"/>
                <a:gd name="T15" fmla="*/ 22 h 366"/>
                <a:gd name="T16" fmla="*/ 184 w 378"/>
                <a:gd name="T17" fmla="*/ 160 h 366"/>
                <a:gd name="T18" fmla="*/ 184 w 378"/>
                <a:gd name="T19" fmla="*/ 160 h 366"/>
                <a:gd name="T20" fmla="*/ 76 w 378"/>
                <a:gd name="T21" fmla="*/ 34 h 366"/>
                <a:gd name="T22" fmla="*/ 76 w 378"/>
                <a:gd name="T23" fmla="*/ 34 h 366"/>
                <a:gd name="T24" fmla="*/ 26 w 378"/>
                <a:gd name="T25" fmla="*/ 70 h 366"/>
                <a:gd name="T26" fmla="*/ 26 w 378"/>
                <a:gd name="T27" fmla="*/ 70 h 366"/>
                <a:gd name="T28" fmla="*/ 139 w 378"/>
                <a:gd name="T29" fmla="*/ 209 h 366"/>
                <a:gd name="T30" fmla="*/ 139 w 378"/>
                <a:gd name="T31" fmla="*/ 209 h 366"/>
                <a:gd name="T32" fmla="*/ 27 w 378"/>
                <a:gd name="T33" fmla="*/ 301 h 366"/>
                <a:gd name="T34" fmla="*/ 27 w 378"/>
                <a:gd name="T35" fmla="*/ 301 h 366"/>
                <a:gd name="T36" fmla="*/ 63 w 378"/>
                <a:gd name="T37" fmla="*/ 351 h 366"/>
                <a:gd name="T38" fmla="*/ 63 w 378"/>
                <a:gd name="T39" fmla="*/ 351 h 366"/>
                <a:gd name="T40" fmla="*/ 193 w 378"/>
                <a:gd name="T41" fmla="*/ 250 h 366"/>
                <a:gd name="T42" fmla="*/ 193 w 378"/>
                <a:gd name="T43" fmla="*/ 250 h 366"/>
                <a:gd name="T44" fmla="*/ 334 w 378"/>
                <a:gd name="T45" fmla="*/ 313 h 366"/>
                <a:gd name="T46" fmla="*/ 334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50"/>
                    <a:pt x="270" y="227"/>
                    <a:pt x="232" y="201"/>
                  </a:cubicBezTo>
                  <a:lnTo>
                    <a:pt x="232" y="201"/>
                  </a:lnTo>
                  <a:cubicBezTo>
                    <a:pt x="268" y="150"/>
                    <a:pt x="294" y="95"/>
                    <a:pt x="307" y="42"/>
                  </a:cubicBezTo>
                  <a:lnTo>
                    <a:pt x="307" y="42"/>
                  </a:lnTo>
                  <a:cubicBezTo>
                    <a:pt x="314" y="20"/>
                    <a:pt x="280" y="0"/>
                    <a:pt x="265" y="22"/>
                  </a:cubicBezTo>
                  <a:lnTo>
                    <a:pt x="265" y="22"/>
                  </a:lnTo>
                  <a:cubicBezTo>
                    <a:pt x="240" y="71"/>
                    <a:pt x="215" y="117"/>
                    <a:pt x="184" y="160"/>
                  </a:cubicBezTo>
                  <a:lnTo>
                    <a:pt x="184" y="160"/>
                  </a:lnTo>
                  <a:cubicBezTo>
                    <a:pt x="143" y="122"/>
                    <a:pt x="113" y="76"/>
                    <a:pt x="76" y="34"/>
                  </a:cubicBezTo>
                  <a:lnTo>
                    <a:pt x="76" y="34"/>
                  </a:lnTo>
                  <a:cubicBezTo>
                    <a:pt x="52" y="7"/>
                    <a:pt x="12" y="38"/>
                    <a:pt x="26" y="70"/>
                  </a:cubicBezTo>
                  <a:lnTo>
                    <a:pt x="26" y="70"/>
                  </a:lnTo>
                  <a:cubicBezTo>
                    <a:pt x="50" y="120"/>
                    <a:pt x="90" y="168"/>
                    <a:pt x="139" y="209"/>
                  </a:cubicBezTo>
                  <a:lnTo>
                    <a:pt x="139" y="209"/>
                  </a:lnTo>
                  <a:cubicBezTo>
                    <a:pt x="104" y="242"/>
                    <a:pt x="64" y="269"/>
                    <a:pt x="27" y="301"/>
                  </a:cubicBezTo>
                  <a:lnTo>
                    <a:pt x="27" y="301"/>
                  </a:lnTo>
                  <a:cubicBezTo>
                    <a:pt x="0" y="325"/>
                    <a:pt x="33" y="365"/>
                    <a:pt x="63" y="351"/>
                  </a:cubicBezTo>
                  <a:lnTo>
                    <a:pt x="63" y="351"/>
                  </a:lnTo>
                  <a:cubicBezTo>
                    <a:pt x="109" y="330"/>
                    <a:pt x="155" y="293"/>
                    <a:pt x="193" y="250"/>
                  </a:cubicBezTo>
                  <a:lnTo>
                    <a:pt x="193" y="250"/>
                  </a:lnTo>
                  <a:cubicBezTo>
                    <a:pt x="239" y="279"/>
                    <a:pt x="289" y="302"/>
                    <a:pt x="334" y="313"/>
                  </a:cubicBezTo>
                  <a:lnTo>
                    <a:pt x="334" y="313"/>
                  </a:lnTo>
                  <a:cubicBezTo>
                    <a:pt x="357" y="318"/>
                    <a:pt x="377"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153" name="Freeform 55">
              <a:extLst>
                <a:ext uri="{FF2B5EF4-FFF2-40B4-BE49-F238E27FC236}">
                  <a16:creationId xmlns:a16="http://schemas.microsoft.com/office/drawing/2014/main" id="{A48B2E92-E575-7442-8760-FA813B046E7A}"/>
                </a:ext>
              </a:extLst>
            </p:cNvPr>
            <p:cNvSpPr>
              <a:spLocks noChangeArrowheads="1"/>
            </p:cNvSpPr>
            <p:nvPr/>
          </p:nvSpPr>
          <p:spPr bwMode="auto">
            <a:xfrm rot="16200000">
              <a:off x="37073" y="2675830"/>
              <a:ext cx="180951" cy="173015"/>
            </a:xfrm>
            <a:custGeom>
              <a:avLst/>
              <a:gdLst>
                <a:gd name="T0" fmla="*/ 354 w 378"/>
                <a:gd name="T1" fmla="*/ 272 h 366"/>
                <a:gd name="T2" fmla="*/ 354 w 378"/>
                <a:gd name="T3" fmla="*/ 272 h 366"/>
                <a:gd name="T4" fmla="*/ 231 w 378"/>
                <a:gd name="T5" fmla="*/ 201 h 366"/>
                <a:gd name="T6" fmla="*/ 231 w 378"/>
                <a:gd name="T7" fmla="*/ 201 h 366"/>
                <a:gd name="T8" fmla="*/ 308 w 378"/>
                <a:gd name="T9" fmla="*/ 42 h 366"/>
                <a:gd name="T10" fmla="*/ 308 w 378"/>
                <a:gd name="T11" fmla="*/ 42 h 366"/>
                <a:gd name="T12" fmla="*/ 267 w 378"/>
                <a:gd name="T13" fmla="*/ 22 h 366"/>
                <a:gd name="T14" fmla="*/ 267 w 378"/>
                <a:gd name="T15" fmla="*/ 22 h 366"/>
                <a:gd name="T16" fmla="*/ 183 w 378"/>
                <a:gd name="T17" fmla="*/ 160 h 366"/>
                <a:gd name="T18" fmla="*/ 183 w 378"/>
                <a:gd name="T19" fmla="*/ 160 h 366"/>
                <a:gd name="T20" fmla="*/ 76 w 378"/>
                <a:gd name="T21" fmla="*/ 34 h 366"/>
                <a:gd name="T22" fmla="*/ 76 w 378"/>
                <a:gd name="T23" fmla="*/ 34 h 366"/>
                <a:gd name="T24" fmla="*/ 26 w 378"/>
                <a:gd name="T25" fmla="*/ 70 h 366"/>
                <a:gd name="T26" fmla="*/ 26 w 378"/>
                <a:gd name="T27" fmla="*/ 70 h 366"/>
                <a:gd name="T28" fmla="*/ 139 w 378"/>
                <a:gd name="T29" fmla="*/ 209 h 366"/>
                <a:gd name="T30" fmla="*/ 139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50 h 366"/>
                <a:gd name="T42" fmla="*/ 193 w 378"/>
                <a:gd name="T43" fmla="*/ 250 h 366"/>
                <a:gd name="T44" fmla="*/ 335 w 378"/>
                <a:gd name="T45" fmla="*/ 313 h 366"/>
                <a:gd name="T46" fmla="*/ 335 w 378"/>
                <a:gd name="T47" fmla="*/ 313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50"/>
                    <a:pt x="271" y="227"/>
                    <a:pt x="231" y="201"/>
                  </a:cubicBezTo>
                  <a:lnTo>
                    <a:pt x="231" y="201"/>
                  </a:lnTo>
                  <a:cubicBezTo>
                    <a:pt x="268" y="150"/>
                    <a:pt x="294" y="95"/>
                    <a:pt x="308" y="42"/>
                  </a:cubicBezTo>
                  <a:lnTo>
                    <a:pt x="308" y="42"/>
                  </a:lnTo>
                  <a:cubicBezTo>
                    <a:pt x="313" y="20"/>
                    <a:pt x="280" y="0"/>
                    <a:pt x="267" y="22"/>
                  </a:cubicBezTo>
                  <a:lnTo>
                    <a:pt x="267" y="22"/>
                  </a:lnTo>
                  <a:cubicBezTo>
                    <a:pt x="239" y="71"/>
                    <a:pt x="216" y="117"/>
                    <a:pt x="183" y="160"/>
                  </a:cubicBezTo>
                  <a:lnTo>
                    <a:pt x="183" y="160"/>
                  </a:lnTo>
                  <a:cubicBezTo>
                    <a:pt x="142" y="122"/>
                    <a:pt x="113" y="76"/>
                    <a:pt x="76" y="34"/>
                  </a:cubicBezTo>
                  <a:lnTo>
                    <a:pt x="76" y="34"/>
                  </a:lnTo>
                  <a:cubicBezTo>
                    <a:pt x="53" y="7"/>
                    <a:pt x="12" y="38"/>
                    <a:pt x="26" y="70"/>
                  </a:cubicBezTo>
                  <a:lnTo>
                    <a:pt x="26" y="70"/>
                  </a:lnTo>
                  <a:cubicBezTo>
                    <a:pt x="49" y="120"/>
                    <a:pt x="89" y="168"/>
                    <a:pt x="139" y="209"/>
                  </a:cubicBezTo>
                  <a:lnTo>
                    <a:pt x="139" y="209"/>
                  </a:lnTo>
                  <a:cubicBezTo>
                    <a:pt x="104" y="242"/>
                    <a:pt x="65" y="269"/>
                    <a:pt x="28" y="301"/>
                  </a:cubicBezTo>
                  <a:lnTo>
                    <a:pt x="28" y="301"/>
                  </a:lnTo>
                  <a:cubicBezTo>
                    <a:pt x="0" y="325"/>
                    <a:pt x="32" y="365"/>
                    <a:pt x="63" y="351"/>
                  </a:cubicBezTo>
                  <a:lnTo>
                    <a:pt x="63" y="351"/>
                  </a:lnTo>
                  <a:cubicBezTo>
                    <a:pt x="111" y="330"/>
                    <a:pt x="155" y="293"/>
                    <a:pt x="193" y="250"/>
                  </a:cubicBezTo>
                  <a:lnTo>
                    <a:pt x="193" y="250"/>
                  </a:lnTo>
                  <a:cubicBezTo>
                    <a:pt x="239" y="279"/>
                    <a:pt x="288" y="302"/>
                    <a:pt x="335" y="313"/>
                  </a:cubicBezTo>
                  <a:lnTo>
                    <a:pt x="335" y="313"/>
                  </a:lnTo>
                  <a:cubicBezTo>
                    <a:pt x="358" y="318"/>
                    <a:pt x="377"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154" name="Freeform 56">
              <a:extLst>
                <a:ext uri="{FF2B5EF4-FFF2-40B4-BE49-F238E27FC236}">
                  <a16:creationId xmlns:a16="http://schemas.microsoft.com/office/drawing/2014/main" id="{A7A2CDCE-06F6-5749-88C8-9153D0D93DED}"/>
                </a:ext>
              </a:extLst>
            </p:cNvPr>
            <p:cNvSpPr>
              <a:spLocks noChangeArrowheads="1"/>
            </p:cNvSpPr>
            <p:nvPr/>
          </p:nvSpPr>
          <p:spPr bwMode="auto">
            <a:xfrm rot="16200000">
              <a:off x="37073" y="2107579"/>
              <a:ext cx="180951" cy="173015"/>
            </a:xfrm>
            <a:custGeom>
              <a:avLst/>
              <a:gdLst>
                <a:gd name="T0" fmla="*/ 354 w 379"/>
                <a:gd name="T1" fmla="*/ 272 h 366"/>
                <a:gd name="T2" fmla="*/ 354 w 379"/>
                <a:gd name="T3" fmla="*/ 272 h 366"/>
                <a:gd name="T4" fmla="*/ 232 w 379"/>
                <a:gd name="T5" fmla="*/ 201 h 366"/>
                <a:gd name="T6" fmla="*/ 232 w 379"/>
                <a:gd name="T7" fmla="*/ 201 h 366"/>
                <a:gd name="T8" fmla="*/ 307 w 379"/>
                <a:gd name="T9" fmla="*/ 42 h 366"/>
                <a:gd name="T10" fmla="*/ 307 w 379"/>
                <a:gd name="T11" fmla="*/ 42 h 366"/>
                <a:gd name="T12" fmla="*/ 266 w 379"/>
                <a:gd name="T13" fmla="*/ 22 h 366"/>
                <a:gd name="T14" fmla="*/ 266 w 379"/>
                <a:gd name="T15" fmla="*/ 22 h 366"/>
                <a:gd name="T16" fmla="*/ 184 w 379"/>
                <a:gd name="T17" fmla="*/ 160 h 366"/>
                <a:gd name="T18" fmla="*/ 184 w 379"/>
                <a:gd name="T19" fmla="*/ 160 h 366"/>
                <a:gd name="T20" fmla="*/ 76 w 379"/>
                <a:gd name="T21" fmla="*/ 34 h 366"/>
                <a:gd name="T22" fmla="*/ 76 w 379"/>
                <a:gd name="T23" fmla="*/ 34 h 366"/>
                <a:gd name="T24" fmla="*/ 26 w 379"/>
                <a:gd name="T25" fmla="*/ 70 h 366"/>
                <a:gd name="T26" fmla="*/ 26 w 379"/>
                <a:gd name="T27" fmla="*/ 70 h 366"/>
                <a:gd name="T28" fmla="*/ 139 w 379"/>
                <a:gd name="T29" fmla="*/ 209 h 366"/>
                <a:gd name="T30" fmla="*/ 139 w 379"/>
                <a:gd name="T31" fmla="*/ 209 h 366"/>
                <a:gd name="T32" fmla="*/ 27 w 379"/>
                <a:gd name="T33" fmla="*/ 301 h 366"/>
                <a:gd name="T34" fmla="*/ 27 w 379"/>
                <a:gd name="T35" fmla="*/ 301 h 366"/>
                <a:gd name="T36" fmla="*/ 63 w 379"/>
                <a:gd name="T37" fmla="*/ 351 h 366"/>
                <a:gd name="T38" fmla="*/ 63 w 379"/>
                <a:gd name="T39" fmla="*/ 351 h 366"/>
                <a:gd name="T40" fmla="*/ 193 w 379"/>
                <a:gd name="T41" fmla="*/ 250 h 366"/>
                <a:gd name="T42" fmla="*/ 193 w 379"/>
                <a:gd name="T43" fmla="*/ 250 h 366"/>
                <a:gd name="T44" fmla="*/ 335 w 379"/>
                <a:gd name="T45" fmla="*/ 313 h 366"/>
                <a:gd name="T46" fmla="*/ 335 w 379"/>
                <a:gd name="T47" fmla="*/ 313 h 366"/>
                <a:gd name="T48" fmla="*/ 354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2"/>
                  </a:moveTo>
                  <a:lnTo>
                    <a:pt x="354" y="272"/>
                  </a:lnTo>
                  <a:cubicBezTo>
                    <a:pt x="311" y="250"/>
                    <a:pt x="270" y="227"/>
                    <a:pt x="232" y="201"/>
                  </a:cubicBezTo>
                  <a:lnTo>
                    <a:pt x="232" y="201"/>
                  </a:lnTo>
                  <a:cubicBezTo>
                    <a:pt x="268" y="150"/>
                    <a:pt x="294" y="95"/>
                    <a:pt x="307" y="42"/>
                  </a:cubicBezTo>
                  <a:lnTo>
                    <a:pt x="307" y="42"/>
                  </a:lnTo>
                  <a:cubicBezTo>
                    <a:pt x="312" y="20"/>
                    <a:pt x="280" y="0"/>
                    <a:pt x="266" y="22"/>
                  </a:cubicBezTo>
                  <a:lnTo>
                    <a:pt x="266" y="22"/>
                  </a:lnTo>
                  <a:cubicBezTo>
                    <a:pt x="239" y="71"/>
                    <a:pt x="215" y="117"/>
                    <a:pt x="184" y="160"/>
                  </a:cubicBezTo>
                  <a:lnTo>
                    <a:pt x="184" y="160"/>
                  </a:lnTo>
                  <a:cubicBezTo>
                    <a:pt x="143" y="122"/>
                    <a:pt x="113" y="76"/>
                    <a:pt x="76" y="34"/>
                  </a:cubicBezTo>
                  <a:lnTo>
                    <a:pt x="76" y="34"/>
                  </a:lnTo>
                  <a:cubicBezTo>
                    <a:pt x="52" y="7"/>
                    <a:pt x="11" y="38"/>
                    <a:pt x="26" y="70"/>
                  </a:cubicBezTo>
                  <a:lnTo>
                    <a:pt x="26" y="70"/>
                  </a:lnTo>
                  <a:cubicBezTo>
                    <a:pt x="50" y="120"/>
                    <a:pt x="90" y="168"/>
                    <a:pt x="139" y="209"/>
                  </a:cubicBezTo>
                  <a:lnTo>
                    <a:pt x="139" y="209"/>
                  </a:lnTo>
                  <a:cubicBezTo>
                    <a:pt x="103" y="242"/>
                    <a:pt x="64" y="269"/>
                    <a:pt x="27" y="301"/>
                  </a:cubicBezTo>
                  <a:lnTo>
                    <a:pt x="27" y="301"/>
                  </a:lnTo>
                  <a:cubicBezTo>
                    <a:pt x="0" y="325"/>
                    <a:pt x="32" y="365"/>
                    <a:pt x="63" y="351"/>
                  </a:cubicBezTo>
                  <a:lnTo>
                    <a:pt x="63" y="351"/>
                  </a:lnTo>
                  <a:cubicBezTo>
                    <a:pt x="110" y="330"/>
                    <a:pt x="155" y="293"/>
                    <a:pt x="193" y="250"/>
                  </a:cubicBezTo>
                  <a:lnTo>
                    <a:pt x="193" y="250"/>
                  </a:lnTo>
                  <a:cubicBezTo>
                    <a:pt x="239" y="279"/>
                    <a:pt x="289" y="302"/>
                    <a:pt x="335" y="313"/>
                  </a:cubicBezTo>
                  <a:lnTo>
                    <a:pt x="335" y="313"/>
                  </a:lnTo>
                  <a:cubicBezTo>
                    <a:pt x="358" y="318"/>
                    <a:pt x="378"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155" name="Freeform 57">
              <a:extLst>
                <a:ext uri="{FF2B5EF4-FFF2-40B4-BE49-F238E27FC236}">
                  <a16:creationId xmlns:a16="http://schemas.microsoft.com/office/drawing/2014/main" id="{6DD0BA69-969F-DE44-8483-DE37D21A59D4}"/>
                </a:ext>
              </a:extLst>
            </p:cNvPr>
            <p:cNvSpPr>
              <a:spLocks noChangeArrowheads="1"/>
            </p:cNvSpPr>
            <p:nvPr/>
          </p:nvSpPr>
          <p:spPr bwMode="auto">
            <a:xfrm rot="16200000">
              <a:off x="35486" y="1744088"/>
              <a:ext cx="180951" cy="173016"/>
            </a:xfrm>
            <a:custGeom>
              <a:avLst/>
              <a:gdLst>
                <a:gd name="T0" fmla="*/ 353 w 378"/>
                <a:gd name="T1" fmla="*/ 273 h 367"/>
                <a:gd name="T2" fmla="*/ 353 w 378"/>
                <a:gd name="T3" fmla="*/ 273 h 367"/>
                <a:gd name="T4" fmla="*/ 231 w 378"/>
                <a:gd name="T5" fmla="*/ 201 h 367"/>
                <a:gd name="T6" fmla="*/ 231 w 378"/>
                <a:gd name="T7" fmla="*/ 201 h 367"/>
                <a:gd name="T8" fmla="*/ 307 w 378"/>
                <a:gd name="T9" fmla="*/ 43 h 367"/>
                <a:gd name="T10" fmla="*/ 307 w 378"/>
                <a:gd name="T11" fmla="*/ 43 h 367"/>
                <a:gd name="T12" fmla="*/ 267 w 378"/>
                <a:gd name="T13" fmla="*/ 25 h 367"/>
                <a:gd name="T14" fmla="*/ 267 w 378"/>
                <a:gd name="T15" fmla="*/ 25 h 367"/>
                <a:gd name="T16" fmla="*/ 182 w 378"/>
                <a:gd name="T17" fmla="*/ 161 h 367"/>
                <a:gd name="T18" fmla="*/ 182 w 378"/>
                <a:gd name="T19" fmla="*/ 161 h 367"/>
                <a:gd name="T20" fmla="*/ 76 w 378"/>
                <a:gd name="T21" fmla="*/ 34 h 367"/>
                <a:gd name="T22" fmla="*/ 76 w 378"/>
                <a:gd name="T23" fmla="*/ 34 h 367"/>
                <a:gd name="T24" fmla="*/ 25 w 378"/>
                <a:gd name="T25" fmla="*/ 69 h 367"/>
                <a:gd name="T26" fmla="*/ 25 w 378"/>
                <a:gd name="T27" fmla="*/ 69 h 367"/>
                <a:gd name="T28" fmla="*/ 139 w 378"/>
                <a:gd name="T29" fmla="*/ 210 h 367"/>
                <a:gd name="T30" fmla="*/ 139 w 378"/>
                <a:gd name="T31" fmla="*/ 210 h 367"/>
                <a:gd name="T32" fmla="*/ 27 w 378"/>
                <a:gd name="T33" fmla="*/ 302 h 367"/>
                <a:gd name="T34" fmla="*/ 27 w 378"/>
                <a:gd name="T35" fmla="*/ 302 h 367"/>
                <a:gd name="T36" fmla="*/ 63 w 378"/>
                <a:gd name="T37" fmla="*/ 352 h 367"/>
                <a:gd name="T38" fmla="*/ 63 w 378"/>
                <a:gd name="T39" fmla="*/ 352 h 367"/>
                <a:gd name="T40" fmla="*/ 193 w 378"/>
                <a:gd name="T41" fmla="*/ 249 h 367"/>
                <a:gd name="T42" fmla="*/ 193 w 378"/>
                <a:gd name="T43" fmla="*/ 249 h 367"/>
                <a:gd name="T44" fmla="*/ 334 w 378"/>
                <a:gd name="T45" fmla="*/ 314 h 367"/>
                <a:gd name="T46" fmla="*/ 334 w 378"/>
                <a:gd name="T47" fmla="*/ 314 h 367"/>
                <a:gd name="T48" fmla="*/ 353 w 378"/>
                <a:gd name="T49" fmla="*/ 273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3"/>
                  </a:moveTo>
                  <a:lnTo>
                    <a:pt x="353" y="273"/>
                  </a:lnTo>
                  <a:cubicBezTo>
                    <a:pt x="311" y="249"/>
                    <a:pt x="270" y="228"/>
                    <a:pt x="231" y="201"/>
                  </a:cubicBezTo>
                  <a:lnTo>
                    <a:pt x="231" y="201"/>
                  </a:lnTo>
                  <a:cubicBezTo>
                    <a:pt x="267" y="151"/>
                    <a:pt x="294" y="96"/>
                    <a:pt x="307" y="43"/>
                  </a:cubicBezTo>
                  <a:lnTo>
                    <a:pt x="307" y="43"/>
                  </a:lnTo>
                  <a:cubicBezTo>
                    <a:pt x="312" y="19"/>
                    <a:pt x="280" y="0"/>
                    <a:pt x="267" y="25"/>
                  </a:cubicBezTo>
                  <a:lnTo>
                    <a:pt x="267" y="25"/>
                  </a:lnTo>
                  <a:cubicBezTo>
                    <a:pt x="239" y="72"/>
                    <a:pt x="215" y="118"/>
                    <a:pt x="182" y="161"/>
                  </a:cubicBezTo>
                  <a:lnTo>
                    <a:pt x="182" y="161"/>
                  </a:lnTo>
                  <a:cubicBezTo>
                    <a:pt x="142" y="122"/>
                    <a:pt x="113" y="77"/>
                    <a:pt x="76" y="34"/>
                  </a:cubicBezTo>
                  <a:lnTo>
                    <a:pt x="76" y="34"/>
                  </a:lnTo>
                  <a:cubicBezTo>
                    <a:pt x="51" y="6"/>
                    <a:pt x="12" y="39"/>
                    <a:pt x="25" y="69"/>
                  </a:cubicBezTo>
                  <a:lnTo>
                    <a:pt x="25" y="69"/>
                  </a:lnTo>
                  <a:cubicBezTo>
                    <a:pt x="48" y="119"/>
                    <a:pt x="89" y="169"/>
                    <a:pt x="139" y="210"/>
                  </a:cubicBezTo>
                  <a:lnTo>
                    <a:pt x="139" y="210"/>
                  </a:lnTo>
                  <a:cubicBezTo>
                    <a:pt x="104" y="243"/>
                    <a:pt x="64" y="269"/>
                    <a:pt x="27" y="302"/>
                  </a:cubicBezTo>
                  <a:lnTo>
                    <a:pt x="27" y="302"/>
                  </a:lnTo>
                  <a:cubicBezTo>
                    <a:pt x="0" y="326"/>
                    <a:pt x="31" y="366"/>
                    <a:pt x="63" y="352"/>
                  </a:cubicBezTo>
                  <a:lnTo>
                    <a:pt x="63" y="352"/>
                  </a:lnTo>
                  <a:cubicBezTo>
                    <a:pt x="110" y="331"/>
                    <a:pt x="155" y="294"/>
                    <a:pt x="193" y="249"/>
                  </a:cubicBezTo>
                  <a:lnTo>
                    <a:pt x="193" y="249"/>
                  </a:lnTo>
                  <a:cubicBezTo>
                    <a:pt x="239" y="280"/>
                    <a:pt x="288" y="302"/>
                    <a:pt x="334" y="314"/>
                  </a:cubicBezTo>
                  <a:lnTo>
                    <a:pt x="334" y="314"/>
                  </a:lnTo>
                  <a:cubicBezTo>
                    <a:pt x="357" y="320"/>
                    <a:pt x="377" y="286"/>
                    <a:pt x="353" y="273"/>
                  </a:cubicBezTo>
                </a:path>
              </a:pathLst>
            </a:custGeom>
            <a:solidFill>
              <a:schemeClr val="accent3">
                <a:lumMod val="75000"/>
              </a:schemeClr>
            </a:solidFill>
            <a:ln>
              <a:noFill/>
            </a:ln>
            <a:effectLst/>
          </p:spPr>
          <p:txBody>
            <a:bodyPr wrap="none" anchor="ctr"/>
            <a:lstStyle/>
            <a:p>
              <a:pPr>
                <a:defRPr/>
              </a:pPr>
              <a:endParaRPr lang="es-ES_tradnl"/>
            </a:p>
          </p:txBody>
        </p:sp>
        <p:sp>
          <p:nvSpPr>
            <p:cNvPr id="156" name="Freeform 58">
              <a:extLst>
                <a:ext uri="{FF2B5EF4-FFF2-40B4-BE49-F238E27FC236}">
                  <a16:creationId xmlns:a16="http://schemas.microsoft.com/office/drawing/2014/main" id="{3AA44363-8459-424F-8B74-EF1F8DC71A0D}"/>
                </a:ext>
              </a:extLst>
            </p:cNvPr>
            <p:cNvSpPr>
              <a:spLocks noChangeArrowheads="1"/>
            </p:cNvSpPr>
            <p:nvPr/>
          </p:nvSpPr>
          <p:spPr bwMode="auto">
            <a:xfrm rot="16200000">
              <a:off x="35486" y="1555201"/>
              <a:ext cx="180951" cy="173016"/>
            </a:xfrm>
            <a:custGeom>
              <a:avLst/>
              <a:gdLst>
                <a:gd name="T0" fmla="*/ 353 w 378"/>
                <a:gd name="T1" fmla="*/ 273 h 367"/>
                <a:gd name="T2" fmla="*/ 353 w 378"/>
                <a:gd name="T3" fmla="*/ 273 h 367"/>
                <a:gd name="T4" fmla="*/ 231 w 378"/>
                <a:gd name="T5" fmla="*/ 201 h 367"/>
                <a:gd name="T6" fmla="*/ 231 w 378"/>
                <a:gd name="T7" fmla="*/ 201 h 367"/>
                <a:gd name="T8" fmla="*/ 307 w 378"/>
                <a:gd name="T9" fmla="*/ 43 h 367"/>
                <a:gd name="T10" fmla="*/ 307 w 378"/>
                <a:gd name="T11" fmla="*/ 43 h 367"/>
                <a:gd name="T12" fmla="*/ 265 w 378"/>
                <a:gd name="T13" fmla="*/ 25 h 367"/>
                <a:gd name="T14" fmla="*/ 265 w 378"/>
                <a:gd name="T15" fmla="*/ 25 h 367"/>
                <a:gd name="T16" fmla="*/ 182 w 378"/>
                <a:gd name="T17" fmla="*/ 161 h 367"/>
                <a:gd name="T18" fmla="*/ 182 w 378"/>
                <a:gd name="T19" fmla="*/ 161 h 367"/>
                <a:gd name="T20" fmla="*/ 76 w 378"/>
                <a:gd name="T21" fmla="*/ 34 h 367"/>
                <a:gd name="T22" fmla="*/ 76 w 378"/>
                <a:gd name="T23" fmla="*/ 34 h 367"/>
                <a:gd name="T24" fmla="*/ 26 w 378"/>
                <a:gd name="T25" fmla="*/ 69 h 367"/>
                <a:gd name="T26" fmla="*/ 26 w 378"/>
                <a:gd name="T27" fmla="*/ 69 h 367"/>
                <a:gd name="T28" fmla="*/ 139 w 378"/>
                <a:gd name="T29" fmla="*/ 210 h 367"/>
                <a:gd name="T30" fmla="*/ 139 w 378"/>
                <a:gd name="T31" fmla="*/ 210 h 367"/>
                <a:gd name="T32" fmla="*/ 27 w 378"/>
                <a:gd name="T33" fmla="*/ 302 h 367"/>
                <a:gd name="T34" fmla="*/ 27 w 378"/>
                <a:gd name="T35" fmla="*/ 302 h 367"/>
                <a:gd name="T36" fmla="*/ 63 w 378"/>
                <a:gd name="T37" fmla="*/ 352 h 367"/>
                <a:gd name="T38" fmla="*/ 63 w 378"/>
                <a:gd name="T39" fmla="*/ 352 h 367"/>
                <a:gd name="T40" fmla="*/ 193 w 378"/>
                <a:gd name="T41" fmla="*/ 249 h 367"/>
                <a:gd name="T42" fmla="*/ 193 w 378"/>
                <a:gd name="T43" fmla="*/ 249 h 367"/>
                <a:gd name="T44" fmla="*/ 333 w 378"/>
                <a:gd name="T45" fmla="*/ 314 h 367"/>
                <a:gd name="T46" fmla="*/ 333 w 378"/>
                <a:gd name="T47" fmla="*/ 314 h 367"/>
                <a:gd name="T48" fmla="*/ 353 w 378"/>
                <a:gd name="T49" fmla="*/ 273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3"/>
                  </a:moveTo>
                  <a:lnTo>
                    <a:pt x="353" y="273"/>
                  </a:lnTo>
                  <a:cubicBezTo>
                    <a:pt x="311" y="249"/>
                    <a:pt x="270" y="228"/>
                    <a:pt x="231" y="201"/>
                  </a:cubicBezTo>
                  <a:lnTo>
                    <a:pt x="231" y="201"/>
                  </a:lnTo>
                  <a:cubicBezTo>
                    <a:pt x="266" y="151"/>
                    <a:pt x="294" y="96"/>
                    <a:pt x="307" y="43"/>
                  </a:cubicBezTo>
                  <a:lnTo>
                    <a:pt x="307" y="43"/>
                  </a:lnTo>
                  <a:cubicBezTo>
                    <a:pt x="314" y="19"/>
                    <a:pt x="278" y="0"/>
                    <a:pt x="265" y="25"/>
                  </a:cubicBezTo>
                  <a:lnTo>
                    <a:pt x="265" y="25"/>
                  </a:lnTo>
                  <a:cubicBezTo>
                    <a:pt x="240" y="72"/>
                    <a:pt x="215" y="118"/>
                    <a:pt x="182" y="161"/>
                  </a:cubicBezTo>
                  <a:lnTo>
                    <a:pt x="182" y="161"/>
                  </a:lnTo>
                  <a:cubicBezTo>
                    <a:pt x="143" y="122"/>
                    <a:pt x="113" y="77"/>
                    <a:pt x="76" y="34"/>
                  </a:cubicBezTo>
                  <a:lnTo>
                    <a:pt x="76" y="34"/>
                  </a:lnTo>
                  <a:cubicBezTo>
                    <a:pt x="52" y="6"/>
                    <a:pt x="11" y="39"/>
                    <a:pt x="26" y="69"/>
                  </a:cubicBezTo>
                  <a:lnTo>
                    <a:pt x="26" y="69"/>
                  </a:lnTo>
                  <a:cubicBezTo>
                    <a:pt x="50" y="119"/>
                    <a:pt x="90" y="169"/>
                    <a:pt x="139" y="210"/>
                  </a:cubicBezTo>
                  <a:lnTo>
                    <a:pt x="139" y="210"/>
                  </a:lnTo>
                  <a:cubicBezTo>
                    <a:pt x="103" y="243"/>
                    <a:pt x="64" y="269"/>
                    <a:pt x="27" y="302"/>
                  </a:cubicBezTo>
                  <a:lnTo>
                    <a:pt x="27" y="302"/>
                  </a:lnTo>
                  <a:cubicBezTo>
                    <a:pt x="0" y="326"/>
                    <a:pt x="32" y="366"/>
                    <a:pt x="63" y="352"/>
                  </a:cubicBezTo>
                  <a:lnTo>
                    <a:pt x="63" y="352"/>
                  </a:lnTo>
                  <a:cubicBezTo>
                    <a:pt x="109" y="331"/>
                    <a:pt x="155" y="294"/>
                    <a:pt x="193" y="249"/>
                  </a:cubicBezTo>
                  <a:lnTo>
                    <a:pt x="193" y="249"/>
                  </a:lnTo>
                  <a:cubicBezTo>
                    <a:pt x="239" y="280"/>
                    <a:pt x="289" y="302"/>
                    <a:pt x="333" y="314"/>
                  </a:cubicBezTo>
                  <a:lnTo>
                    <a:pt x="333" y="314"/>
                  </a:lnTo>
                  <a:cubicBezTo>
                    <a:pt x="357" y="320"/>
                    <a:pt x="377" y="286"/>
                    <a:pt x="353" y="273"/>
                  </a:cubicBezTo>
                </a:path>
              </a:pathLst>
            </a:custGeom>
            <a:solidFill>
              <a:schemeClr val="accent3">
                <a:lumMod val="25000"/>
              </a:schemeClr>
            </a:solidFill>
            <a:ln>
              <a:noFill/>
            </a:ln>
            <a:effectLst/>
          </p:spPr>
          <p:txBody>
            <a:bodyPr wrap="none" anchor="ctr"/>
            <a:lstStyle/>
            <a:p>
              <a:pPr>
                <a:defRPr/>
              </a:pPr>
              <a:endParaRPr lang="es-ES_tradnl"/>
            </a:p>
          </p:txBody>
        </p:sp>
        <p:sp>
          <p:nvSpPr>
            <p:cNvPr id="157" name="Freeform 59">
              <a:extLst>
                <a:ext uri="{FF2B5EF4-FFF2-40B4-BE49-F238E27FC236}">
                  <a16:creationId xmlns:a16="http://schemas.microsoft.com/office/drawing/2014/main" id="{E2DFE3B3-C843-A447-9FC9-3AD43E8C394B}"/>
                </a:ext>
              </a:extLst>
            </p:cNvPr>
            <p:cNvSpPr>
              <a:spLocks noChangeArrowheads="1"/>
            </p:cNvSpPr>
            <p:nvPr/>
          </p:nvSpPr>
          <p:spPr bwMode="auto">
            <a:xfrm rot="16200000">
              <a:off x="35486" y="1932977"/>
              <a:ext cx="180951" cy="173016"/>
            </a:xfrm>
            <a:custGeom>
              <a:avLst/>
              <a:gdLst>
                <a:gd name="T0" fmla="*/ 353 w 378"/>
                <a:gd name="T1" fmla="*/ 273 h 367"/>
                <a:gd name="T2" fmla="*/ 353 w 378"/>
                <a:gd name="T3" fmla="*/ 273 h 367"/>
                <a:gd name="T4" fmla="*/ 231 w 378"/>
                <a:gd name="T5" fmla="*/ 201 h 367"/>
                <a:gd name="T6" fmla="*/ 231 w 378"/>
                <a:gd name="T7" fmla="*/ 201 h 367"/>
                <a:gd name="T8" fmla="*/ 306 w 378"/>
                <a:gd name="T9" fmla="*/ 43 h 367"/>
                <a:gd name="T10" fmla="*/ 306 w 378"/>
                <a:gd name="T11" fmla="*/ 43 h 367"/>
                <a:gd name="T12" fmla="*/ 265 w 378"/>
                <a:gd name="T13" fmla="*/ 25 h 367"/>
                <a:gd name="T14" fmla="*/ 265 w 378"/>
                <a:gd name="T15" fmla="*/ 25 h 367"/>
                <a:gd name="T16" fmla="*/ 183 w 378"/>
                <a:gd name="T17" fmla="*/ 161 h 367"/>
                <a:gd name="T18" fmla="*/ 183 w 378"/>
                <a:gd name="T19" fmla="*/ 161 h 367"/>
                <a:gd name="T20" fmla="*/ 76 w 378"/>
                <a:gd name="T21" fmla="*/ 34 h 367"/>
                <a:gd name="T22" fmla="*/ 76 w 378"/>
                <a:gd name="T23" fmla="*/ 34 h 367"/>
                <a:gd name="T24" fmla="*/ 26 w 378"/>
                <a:gd name="T25" fmla="*/ 69 h 367"/>
                <a:gd name="T26" fmla="*/ 26 w 378"/>
                <a:gd name="T27" fmla="*/ 69 h 367"/>
                <a:gd name="T28" fmla="*/ 139 w 378"/>
                <a:gd name="T29" fmla="*/ 210 h 367"/>
                <a:gd name="T30" fmla="*/ 139 w 378"/>
                <a:gd name="T31" fmla="*/ 210 h 367"/>
                <a:gd name="T32" fmla="*/ 28 w 378"/>
                <a:gd name="T33" fmla="*/ 302 h 367"/>
                <a:gd name="T34" fmla="*/ 28 w 378"/>
                <a:gd name="T35" fmla="*/ 302 h 367"/>
                <a:gd name="T36" fmla="*/ 63 w 378"/>
                <a:gd name="T37" fmla="*/ 352 h 367"/>
                <a:gd name="T38" fmla="*/ 63 w 378"/>
                <a:gd name="T39" fmla="*/ 352 h 367"/>
                <a:gd name="T40" fmla="*/ 193 w 378"/>
                <a:gd name="T41" fmla="*/ 249 h 367"/>
                <a:gd name="T42" fmla="*/ 193 w 378"/>
                <a:gd name="T43" fmla="*/ 249 h 367"/>
                <a:gd name="T44" fmla="*/ 334 w 378"/>
                <a:gd name="T45" fmla="*/ 314 h 367"/>
                <a:gd name="T46" fmla="*/ 334 w 378"/>
                <a:gd name="T47" fmla="*/ 314 h 367"/>
                <a:gd name="T48" fmla="*/ 353 w 378"/>
                <a:gd name="T49" fmla="*/ 273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3"/>
                  </a:moveTo>
                  <a:lnTo>
                    <a:pt x="353" y="273"/>
                  </a:lnTo>
                  <a:cubicBezTo>
                    <a:pt x="311" y="249"/>
                    <a:pt x="271" y="228"/>
                    <a:pt x="231" y="201"/>
                  </a:cubicBezTo>
                  <a:lnTo>
                    <a:pt x="231" y="201"/>
                  </a:lnTo>
                  <a:cubicBezTo>
                    <a:pt x="268" y="151"/>
                    <a:pt x="294" y="96"/>
                    <a:pt x="306" y="43"/>
                  </a:cubicBezTo>
                  <a:lnTo>
                    <a:pt x="306" y="43"/>
                  </a:lnTo>
                  <a:cubicBezTo>
                    <a:pt x="313" y="19"/>
                    <a:pt x="278" y="0"/>
                    <a:pt x="265" y="25"/>
                  </a:cubicBezTo>
                  <a:lnTo>
                    <a:pt x="265" y="25"/>
                  </a:lnTo>
                  <a:cubicBezTo>
                    <a:pt x="239" y="72"/>
                    <a:pt x="215" y="118"/>
                    <a:pt x="183" y="161"/>
                  </a:cubicBezTo>
                  <a:lnTo>
                    <a:pt x="183" y="161"/>
                  </a:lnTo>
                  <a:cubicBezTo>
                    <a:pt x="142" y="122"/>
                    <a:pt x="112" y="77"/>
                    <a:pt x="76" y="34"/>
                  </a:cubicBezTo>
                  <a:lnTo>
                    <a:pt x="76" y="34"/>
                  </a:lnTo>
                  <a:cubicBezTo>
                    <a:pt x="52" y="6"/>
                    <a:pt x="12" y="39"/>
                    <a:pt x="26" y="69"/>
                  </a:cubicBezTo>
                  <a:lnTo>
                    <a:pt x="26" y="69"/>
                  </a:lnTo>
                  <a:cubicBezTo>
                    <a:pt x="49" y="119"/>
                    <a:pt x="89" y="169"/>
                    <a:pt x="139" y="210"/>
                  </a:cubicBezTo>
                  <a:lnTo>
                    <a:pt x="139" y="210"/>
                  </a:lnTo>
                  <a:cubicBezTo>
                    <a:pt x="104" y="243"/>
                    <a:pt x="64" y="269"/>
                    <a:pt x="28" y="302"/>
                  </a:cubicBezTo>
                  <a:lnTo>
                    <a:pt x="28" y="302"/>
                  </a:lnTo>
                  <a:cubicBezTo>
                    <a:pt x="0" y="326"/>
                    <a:pt x="31" y="366"/>
                    <a:pt x="63" y="352"/>
                  </a:cubicBezTo>
                  <a:lnTo>
                    <a:pt x="63" y="352"/>
                  </a:lnTo>
                  <a:cubicBezTo>
                    <a:pt x="109" y="331"/>
                    <a:pt x="154" y="294"/>
                    <a:pt x="193" y="249"/>
                  </a:cubicBezTo>
                  <a:lnTo>
                    <a:pt x="193" y="249"/>
                  </a:lnTo>
                  <a:cubicBezTo>
                    <a:pt x="239" y="280"/>
                    <a:pt x="288" y="302"/>
                    <a:pt x="334" y="314"/>
                  </a:cubicBezTo>
                  <a:lnTo>
                    <a:pt x="334" y="314"/>
                  </a:lnTo>
                  <a:cubicBezTo>
                    <a:pt x="357" y="320"/>
                    <a:pt x="377" y="286"/>
                    <a:pt x="353" y="273"/>
                  </a:cubicBezTo>
                </a:path>
              </a:pathLst>
            </a:custGeom>
            <a:solidFill>
              <a:schemeClr val="accent3">
                <a:lumMod val="50000"/>
              </a:schemeClr>
            </a:solidFill>
            <a:ln>
              <a:noFill/>
            </a:ln>
            <a:effectLst/>
          </p:spPr>
          <p:txBody>
            <a:bodyPr wrap="none" anchor="ctr"/>
            <a:lstStyle/>
            <a:p>
              <a:pPr>
                <a:defRPr/>
              </a:pPr>
              <a:endParaRPr lang="es-ES_tradnl"/>
            </a:p>
          </p:txBody>
        </p:sp>
        <p:sp>
          <p:nvSpPr>
            <p:cNvPr id="158" name="Freeform 60">
              <a:extLst>
                <a:ext uri="{FF2B5EF4-FFF2-40B4-BE49-F238E27FC236}">
                  <a16:creationId xmlns:a16="http://schemas.microsoft.com/office/drawing/2014/main" id="{2E36BA5C-6BDD-504C-B54D-4407FB36AF6C}"/>
                </a:ext>
              </a:extLst>
            </p:cNvPr>
            <p:cNvSpPr>
              <a:spLocks noChangeArrowheads="1"/>
            </p:cNvSpPr>
            <p:nvPr/>
          </p:nvSpPr>
          <p:spPr bwMode="auto">
            <a:xfrm rot="16200000">
              <a:off x="35486" y="1366313"/>
              <a:ext cx="180951" cy="173016"/>
            </a:xfrm>
            <a:custGeom>
              <a:avLst/>
              <a:gdLst>
                <a:gd name="T0" fmla="*/ 354 w 379"/>
                <a:gd name="T1" fmla="*/ 273 h 367"/>
                <a:gd name="T2" fmla="*/ 354 w 379"/>
                <a:gd name="T3" fmla="*/ 273 h 367"/>
                <a:gd name="T4" fmla="*/ 233 w 379"/>
                <a:gd name="T5" fmla="*/ 201 h 367"/>
                <a:gd name="T6" fmla="*/ 233 w 379"/>
                <a:gd name="T7" fmla="*/ 201 h 367"/>
                <a:gd name="T8" fmla="*/ 308 w 379"/>
                <a:gd name="T9" fmla="*/ 43 h 367"/>
                <a:gd name="T10" fmla="*/ 308 w 379"/>
                <a:gd name="T11" fmla="*/ 43 h 367"/>
                <a:gd name="T12" fmla="*/ 266 w 379"/>
                <a:gd name="T13" fmla="*/ 25 h 367"/>
                <a:gd name="T14" fmla="*/ 266 w 379"/>
                <a:gd name="T15" fmla="*/ 25 h 367"/>
                <a:gd name="T16" fmla="*/ 184 w 379"/>
                <a:gd name="T17" fmla="*/ 161 h 367"/>
                <a:gd name="T18" fmla="*/ 184 w 379"/>
                <a:gd name="T19" fmla="*/ 161 h 367"/>
                <a:gd name="T20" fmla="*/ 77 w 379"/>
                <a:gd name="T21" fmla="*/ 34 h 367"/>
                <a:gd name="T22" fmla="*/ 77 w 379"/>
                <a:gd name="T23" fmla="*/ 34 h 367"/>
                <a:gd name="T24" fmla="*/ 27 w 379"/>
                <a:gd name="T25" fmla="*/ 69 h 367"/>
                <a:gd name="T26" fmla="*/ 27 w 379"/>
                <a:gd name="T27" fmla="*/ 69 h 367"/>
                <a:gd name="T28" fmla="*/ 140 w 379"/>
                <a:gd name="T29" fmla="*/ 210 h 367"/>
                <a:gd name="T30" fmla="*/ 140 w 379"/>
                <a:gd name="T31" fmla="*/ 210 h 367"/>
                <a:gd name="T32" fmla="*/ 28 w 379"/>
                <a:gd name="T33" fmla="*/ 302 h 367"/>
                <a:gd name="T34" fmla="*/ 28 w 379"/>
                <a:gd name="T35" fmla="*/ 302 h 367"/>
                <a:gd name="T36" fmla="*/ 63 w 379"/>
                <a:gd name="T37" fmla="*/ 352 h 367"/>
                <a:gd name="T38" fmla="*/ 63 w 379"/>
                <a:gd name="T39" fmla="*/ 352 h 367"/>
                <a:gd name="T40" fmla="*/ 194 w 379"/>
                <a:gd name="T41" fmla="*/ 249 h 367"/>
                <a:gd name="T42" fmla="*/ 194 w 379"/>
                <a:gd name="T43" fmla="*/ 249 h 367"/>
                <a:gd name="T44" fmla="*/ 334 w 379"/>
                <a:gd name="T45" fmla="*/ 314 h 367"/>
                <a:gd name="T46" fmla="*/ 334 w 379"/>
                <a:gd name="T47" fmla="*/ 314 h 367"/>
                <a:gd name="T48" fmla="*/ 354 w 379"/>
                <a:gd name="T49" fmla="*/ 273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7">
                  <a:moveTo>
                    <a:pt x="354" y="273"/>
                  </a:moveTo>
                  <a:lnTo>
                    <a:pt x="354" y="273"/>
                  </a:lnTo>
                  <a:cubicBezTo>
                    <a:pt x="312" y="249"/>
                    <a:pt x="271" y="228"/>
                    <a:pt x="233" y="201"/>
                  </a:cubicBezTo>
                  <a:lnTo>
                    <a:pt x="233" y="201"/>
                  </a:lnTo>
                  <a:cubicBezTo>
                    <a:pt x="268" y="151"/>
                    <a:pt x="295" y="96"/>
                    <a:pt x="308" y="43"/>
                  </a:cubicBezTo>
                  <a:lnTo>
                    <a:pt x="308" y="43"/>
                  </a:lnTo>
                  <a:cubicBezTo>
                    <a:pt x="313" y="19"/>
                    <a:pt x="279" y="0"/>
                    <a:pt x="266" y="25"/>
                  </a:cubicBezTo>
                  <a:lnTo>
                    <a:pt x="266" y="25"/>
                  </a:lnTo>
                  <a:cubicBezTo>
                    <a:pt x="240" y="72"/>
                    <a:pt x="216" y="118"/>
                    <a:pt x="184" y="161"/>
                  </a:cubicBezTo>
                  <a:lnTo>
                    <a:pt x="184" y="161"/>
                  </a:lnTo>
                  <a:cubicBezTo>
                    <a:pt x="144" y="122"/>
                    <a:pt x="113" y="77"/>
                    <a:pt x="77" y="34"/>
                  </a:cubicBezTo>
                  <a:lnTo>
                    <a:pt x="77" y="34"/>
                  </a:lnTo>
                  <a:cubicBezTo>
                    <a:pt x="53" y="6"/>
                    <a:pt x="12" y="39"/>
                    <a:pt x="27" y="69"/>
                  </a:cubicBezTo>
                  <a:lnTo>
                    <a:pt x="27" y="69"/>
                  </a:lnTo>
                  <a:cubicBezTo>
                    <a:pt x="50" y="119"/>
                    <a:pt x="91" y="169"/>
                    <a:pt x="140" y="210"/>
                  </a:cubicBezTo>
                  <a:lnTo>
                    <a:pt x="140" y="210"/>
                  </a:lnTo>
                  <a:cubicBezTo>
                    <a:pt x="104" y="243"/>
                    <a:pt x="65" y="269"/>
                    <a:pt x="28" y="302"/>
                  </a:cubicBezTo>
                  <a:lnTo>
                    <a:pt x="28" y="302"/>
                  </a:lnTo>
                  <a:cubicBezTo>
                    <a:pt x="0" y="326"/>
                    <a:pt x="33" y="366"/>
                    <a:pt x="63" y="352"/>
                  </a:cubicBezTo>
                  <a:lnTo>
                    <a:pt x="63" y="352"/>
                  </a:lnTo>
                  <a:cubicBezTo>
                    <a:pt x="109" y="331"/>
                    <a:pt x="155" y="294"/>
                    <a:pt x="194" y="249"/>
                  </a:cubicBezTo>
                  <a:lnTo>
                    <a:pt x="194" y="249"/>
                  </a:lnTo>
                  <a:cubicBezTo>
                    <a:pt x="240" y="280"/>
                    <a:pt x="290" y="302"/>
                    <a:pt x="334" y="314"/>
                  </a:cubicBezTo>
                  <a:lnTo>
                    <a:pt x="334" y="314"/>
                  </a:lnTo>
                  <a:cubicBezTo>
                    <a:pt x="358" y="320"/>
                    <a:pt x="378" y="286"/>
                    <a:pt x="354" y="273"/>
                  </a:cubicBezTo>
                </a:path>
              </a:pathLst>
            </a:custGeom>
            <a:solidFill>
              <a:schemeClr val="accent3">
                <a:lumMod val="50000"/>
              </a:schemeClr>
            </a:solidFill>
            <a:ln>
              <a:noFill/>
            </a:ln>
            <a:effectLst/>
          </p:spPr>
          <p:txBody>
            <a:bodyPr wrap="none" anchor="ctr"/>
            <a:lstStyle/>
            <a:p>
              <a:pPr>
                <a:defRPr/>
              </a:pPr>
              <a:endParaRPr lang="es-ES_tradnl"/>
            </a:p>
          </p:txBody>
        </p:sp>
        <p:sp>
          <p:nvSpPr>
            <p:cNvPr id="159" name="Freeform 61">
              <a:extLst>
                <a:ext uri="{FF2B5EF4-FFF2-40B4-BE49-F238E27FC236}">
                  <a16:creationId xmlns:a16="http://schemas.microsoft.com/office/drawing/2014/main" id="{585202AA-D92B-B64A-8E9C-49E948A92886}"/>
                </a:ext>
              </a:extLst>
            </p:cNvPr>
            <p:cNvSpPr>
              <a:spLocks noChangeArrowheads="1"/>
            </p:cNvSpPr>
            <p:nvPr/>
          </p:nvSpPr>
          <p:spPr bwMode="auto">
            <a:xfrm rot="16200000">
              <a:off x="30725" y="972664"/>
              <a:ext cx="180951" cy="173015"/>
            </a:xfrm>
            <a:custGeom>
              <a:avLst/>
              <a:gdLst>
                <a:gd name="T0" fmla="*/ 353 w 379"/>
                <a:gd name="T1" fmla="*/ 272 h 366"/>
                <a:gd name="T2" fmla="*/ 353 w 379"/>
                <a:gd name="T3" fmla="*/ 272 h 366"/>
                <a:gd name="T4" fmla="*/ 232 w 379"/>
                <a:gd name="T5" fmla="*/ 201 h 366"/>
                <a:gd name="T6" fmla="*/ 232 w 379"/>
                <a:gd name="T7" fmla="*/ 201 h 366"/>
                <a:gd name="T8" fmla="*/ 307 w 379"/>
                <a:gd name="T9" fmla="*/ 43 h 366"/>
                <a:gd name="T10" fmla="*/ 307 w 379"/>
                <a:gd name="T11" fmla="*/ 43 h 366"/>
                <a:gd name="T12" fmla="*/ 266 w 379"/>
                <a:gd name="T13" fmla="*/ 23 h 366"/>
                <a:gd name="T14" fmla="*/ 266 w 379"/>
                <a:gd name="T15" fmla="*/ 23 h 366"/>
                <a:gd name="T16" fmla="*/ 184 w 379"/>
                <a:gd name="T17" fmla="*/ 160 h 366"/>
                <a:gd name="T18" fmla="*/ 184 w 379"/>
                <a:gd name="T19" fmla="*/ 160 h 366"/>
                <a:gd name="T20" fmla="*/ 76 w 379"/>
                <a:gd name="T21" fmla="*/ 34 h 366"/>
                <a:gd name="T22" fmla="*/ 76 w 379"/>
                <a:gd name="T23" fmla="*/ 34 h 366"/>
                <a:gd name="T24" fmla="*/ 26 w 379"/>
                <a:gd name="T25" fmla="*/ 69 h 366"/>
                <a:gd name="T26" fmla="*/ 26 w 379"/>
                <a:gd name="T27" fmla="*/ 69 h 366"/>
                <a:gd name="T28" fmla="*/ 139 w 379"/>
                <a:gd name="T29" fmla="*/ 209 h 366"/>
                <a:gd name="T30" fmla="*/ 139 w 379"/>
                <a:gd name="T31" fmla="*/ 209 h 366"/>
                <a:gd name="T32" fmla="*/ 27 w 379"/>
                <a:gd name="T33" fmla="*/ 301 h 366"/>
                <a:gd name="T34" fmla="*/ 27 w 379"/>
                <a:gd name="T35" fmla="*/ 301 h 366"/>
                <a:gd name="T36" fmla="*/ 64 w 379"/>
                <a:gd name="T37" fmla="*/ 351 h 366"/>
                <a:gd name="T38" fmla="*/ 64 w 379"/>
                <a:gd name="T39" fmla="*/ 351 h 366"/>
                <a:gd name="T40" fmla="*/ 194 w 379"/>
                <a:gd name="T41" fmla="*/ 249 h 366"/>
                <a:gd name="T42" fmla="*/ 194 w 379"/>
                <a:gd name="T43" fmla="*/ 249 h 366"/>
                <a:gd name="T44" fmla="*/ 333 w 379"/>
                <a:gd name="T45" fmla="*/ 313 h 366"/>
                <a:gd name="T46" fmla="*/ 333 w 379"/>
                <a:gd name="T47" fmla="*/ 313 h 366"/>
                <a:gd name="T48" fmla="*/ 353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3" y="272"/>
                  </a:moveTo>
                  <a:lnTo>
                    <a:pt x="353" y="272"/>
                  </a:lnTo>
                  <a:cubicBezTo>
                    <a:pt x="312" y="249"/>
                    <a:pt x="270" y="227"/>
                    <a:pt x="232" y="201"/>
                  </a:cubicBezTo>
                  <a:lnTo>
                    <a:pt x="232" y="201"/>
                  </a:lnTo>
                  <a:cubicBezTo>
                    <a:pt x="268" y="150"/>
                    <a:pt x="294" y="94"/>
                    <a:pt x="307" y="43"/>
                  </a:cubicBezTo>
                  <a:lnTo>
                    <a:pt x="307" y="43"/>
                  </a:lnTo>
                  <a:cubicBezTo>
                    <a:pt x="314" y="20"/>
                    <a:pt x="280" y="0"/>
                    <a:pt x="266" y="23"/>
                  </a:cubicBezTo>
                  <a:lnTo>
                    <a:pt x="266" y="23"/>
                  </a:lnTo>
                  <a:cubicBezTo>
                    <a:pt x="240" y="71"/>
                    <a:pt x="216" y="118"/>
                    <a:pt x="184" y="160"/>
                  </a:cubicBezTo>
                  <a:lnTo>
                    <a:pt x="184" y="160"/>
                  </a:lnTo>
                  <a:cubicBezTo>
                    <a:pt x="143" y="122"/>
                    <a:pt x="113" y="76"/>
                    <a:pt x="76" y="34"/>
                  </a:cubicBezTo>
                  <a:lnTo>
                    <a:pt x="76" y="34"/>
                  </a:lnTo>
                  <a:cubicBezTo>
                    <a:pt x="52" y="6"/>
                    <a:pt x="11" y="38"/>
                    <a:pt x="26" y="69"/>
                  </a:cubicBezTo>
                  <a:lnTo>
                    <a:pt x="26" y="69"/>
                  </a:lnTo>
                  <a:cubicBezTo>
                    <a:pt x="50" y="119"/>
                    <a:pt x="90" y="168"/>
                    <a:pt x="139" y="209"/>
                  </a:cubicBezTo>
                  <a:lnTo>
                    <a:pt x="139" y="209"/>
                  </a:lnTo>
                  <a:cubicBezTo>
                    <a:pt x="105" y="242"/>
                    <a:pt x="65" y="269"/>
                    <a:pt x="27" y="301"/>
                  </a:cubicBezTo>
                  <a:lnTo>
                    <a:pt x="27" y="301"/>
                  </a:lnTo>
                  <a:cubicBezTo>
                    <a:pt x="0" y="324"/>
                    <a:pt x="32" y="365"/>
                    <a:pt x="64" y="351"/>
                  </a:cubicBezTo>
                  <a:lnTo>
                    <a:pt x="64" y="351"/>
                  </a:lnTo>
                  <a:cubicBezTo>
                    <a:pt x="110" y="330"/>
                    <a:pt x="155" y="293"/>
                    <a:pt x="194" y="249"/>
                  </a:cubicBezTo>
                  <a:lnTo>
                    <a:pt x="194" y="249"/>
                  </a:lnTo>
                  <a:cubicBezTo>
                    <a:pt x="239" y="280"/>
                    <a:pt x="289" y="302"/>
                    <a:pt x="333" y="313"/>
                  </a:cubicBezTo>
                  <a:lnTo>
                    <a:pt x="333" y="313"/>
                  </a:lnTo>
                  <a:cubicBezTo>
                    <a:pt x="358" y="319"/>
                    <a:pt x="378" y="285"/>
                    <a:pt x="353" y="272"/>
                  </a:cubicBezTo>
                </a:path>
              </a:pathLst>
            </a:custGeom>
            <a:solidFill>
              <a:schemeClr val="accent3">
                <a:lumMod val="25000"/>
              </a:schemeClr>
            </a:solidFill>
            <a:ln>
              <a:noFill/>
            </a:ln>
            <a:effectLst/>
          </p:spPr>
          <p:txBody>
            <a:bodyPr wrap="none" anchor="ctr"/>
            <a:lstStyle/>
            <a:p>
              <a:pPr>
                <a:defRPr/>
              </a:pPr>
              <a:endParaRPr lang="es-ES_tradnl"/>
            </a:p>
          </p:txBody>
        </p:sp>
        <p:sp>
          <p:nvSpPr>
            <p:cNvPr id="160" name="Freeform 62">
              <a:extLst>
                <a:ext uri="{FF2B5EF4-FFF2-40B4-BE49-F238E27FC236}">
                  <a16:creationId xmlns:a16="http://schemas.microsoft.com/office/drawing/2014/main" id="{B384F90F-62EE-8349-A4F9-33ABE7A1151F}"/>
                </a:ext>
              </a:extLst>
            </p:cNvPr>
            <p:cNvSpPr>
              <a:spLocks noChangeArrowheads="1"/>
            </p:cNvSpPr>
            <p:nvPr/>
          </p:nvSpPr>
          <p:spPr bwMode="auto">
            <a:xfrm rot="16200000">
              <a:off x="30725" y="783776"/>
              <a:ext cx="180951" cy="173015"/>
            </a:xfrm>
            <a:custGeom>
              <a:avLst/>
              <a:gdLst>
                <a:gd name="T0" fmla="*/ 355 w 380"/>
                <a:gd name="T1" fmla="*/ 272 h 366"/>
                <a:gd name="T2" fmla="*/ 355 w 380"/>
                <a:gd name="T3" fmla="*/ 272 h 366"/>
                <a:gd name="T4" fmla="*/ 233 w 380"/>
                <a:gd name="T5" fmla="*/ 201 h 366"/>
                <a:gd name="T6" fmla="*/ 233 w 380"/>
                <a:gd name="T7" fmla="*/ 201 h 366"/>
                <a:gd name="T8" fmla="*/ 308 w 380"/>
                <a:gd name="T9" fmla="*/ 43 h 366"/>
                <a:gd name="T10" fmla="*/ 308 w 380"/>
                <a:gd name="T11" fmla="*/ 43 h 366"/>
                <a:gd name="T12" fmla="*/ 267 w 380"/>
                <a:gd name="T13" fmla="*/ 23 h 366"/>
                <a:gd name="T14" fmla="*/ 267 w 380"/>
                <a:gd name="T15" fmla="*/ 23 h 366"/>
                <a:gd name="T16" fmla="*/ 184 w 380"/>
                <a:gd name="T17" fmla="*/ 160 h 366"/>
                <a:gd name="T18" fmla="*/ 184 w 380"/>
                <a:gd name="T19" fmla="*/ 160 h 366"/>
                <a:gd name="T20" fmla="*/ 77 w 380"/>
                <a:gd name="T21" fmla="*/ 34 h 366"/>
                <a:gd name="T22" fmla="*/ 77 w 380"/>
                <a:gd name="T23" fmla="*/ 34 h 366"/>
                <a:gd name="T24" fmla="*/ 27 w 380"/>
                <a:gd name="T25" fmla="*/ 69 h 366"/>
                <a:gd name="T26" fmla="*/ 27 w 380"/>
                <a:gd name="T27" fmla="*/ 69 h 366"/>
                <a:gd name="T28" fmla="*/ 140 w 380"/>
                <a:gd name="T29" fmla="*/ 209 h 366"/>
                <a:gd name="T30" fmla="*/ 140 w 380"/>
                <a:gd name="T31" fmla="*/ 209 h 366"/>
                <a:gd name="T32" fmla="*/ 28 w 380"/>
                <a:gd name="T33" fmla="*/ 301 h 366"/>
                <a:gd name="T34" fmla="*/ 28 w 380"/>
                <a:gd name="T35" fmla="*/ 301 h 366"/>
                <a:gd name="T36" fmla="*/ 64 w 380"/>
                <a:gd name="T37" fmla="*/ 351 h 366"/>
                <a:gd name="T38" fmla="*/ 64 w 380"/>
                <a:gd name="T39" fmla="*/ 351 h 366"/>
                <a:gd name="T40" fmla="*/ 195 w 380"/>
                <a:gd name="T41" fmla="*/ 249 h 366"/>
                <a:gd name="T42" fmla="*/ 195 w 380"/>
                <a:gd name="T43" fmla="*/ 249 h 366"/>
                <a:gd name="T44" fmla="*/ 336 w 380"/>
                <a:gd name="T45" fmla="*/ 313 h 366"/>
                <a:gd name="T46" fmla="*/ 336 w 380"/>
                <a:gd name="T47" fmla="*/ 313 h 366"/>
                <a:gd name="T48" fmla="*/ 355 w 380"/>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6">
                  <a:moveTo>
                    <a:pt x="355" y="272"/>
                  </a:moveTo>
                  <a:lnTo>
                    <a:pt x="355" y="272"/>
                  </a:lnTo>
                  <a:cubicBezTo>
                    <a:pt x="312" y="249"/>
                    <a:pt x="271" y="227"/>
                    <a:pt x="233" y="201"/>
                  </a:cubicBezTo>
                  <a:lnTo>
                    <a:pt x="233" y="201"/>
                  </a:lnTo>
                  <a:cubicBezTo>
                    <a:pt x="269" y="150"/>
                    <a:pt x="295" y="94"/>
                    <a:pt x="308" y="43"/>
                  </a:cubicBezTo>
                  <a:lnTo>
                    <a:pt x="308" y="43"/>
                  </a:lnTo>
                  <a:cubicBezTo>
                    <a:pt x="315" y="20"/>
                    <a:pt x="280" y="0"/>
                    <a:pt x="267" y="23"/>
                  </a:cubicBezTo>
                  <a:lnTo>
                    <a:pt x="267" y="23"/>
                  </a:lnTo>
                  <a:cubicBezTo>
                    <a:pt x="241" y="71"/>
                    <a:pt x="217" y="118"/>
                    <a:pt x="184" y="160"/>
                  </a:cubicBezTo>
                  <a:lnTo>
                    <a:pt x="184" y="160"/>
                  </a:lnTo>
                  <a:cubicBezTo>
                    <a:pt x="144" y="122"/>
                    <a:pt x="113" y="76"/>
                    <a:pt x="77" y="34"/>
                  </a:cubicBezTo>
                  <a:lnTo>
                    <a:pt x="77" y="34"/>
                  </a:lnTo>
                  <a:cubicBezTo>
                    <a:pt x="53" y="6"/>
                    <a:pt x="14" y="38"/>
                    <a:pt x="27" y="69"/>
                  </a:cubicBezTo>
                  <a:lnTo>
                    <a:pt x="27" y="69"/>
                  </a:lnTo>
                  <a:cubicBezTo>
                    <a:pt x="50" y="119"/>
                    <a:pt x="91" y="168"/>
                    <a:pt x="140" y="209"/>
                  </a:cubicBezTo>
                  <a:lnTo>
                    <a:pt x="140" y="209"/>
                  </a:lnTo>
                  <a:cubicBezTo>
                    <a:pt x="106" y="242"/>
                    <a:pt x="66" y="269"/>
                    <a:pt x="28" y="301"/>
                  </a:cubicBezTo>
                  <a:lnTo>
                    <a:pt x="28" y="301"/>
                  </a:lnTo>
                  <a:cubicBezTo>
                    <a:pt x="0" y="324"/>
                    <a:pt x="33" y="365"/>
                    <a:pt x="64" y="351"/>
                  </a:cubicBezTo>
                  <a:lnTo>
                    <a:pt x="64" y="351"/>
                  </a:lnTo>
                  <a:cubicBezTo>
                    <a:pt x="110" y="330"/>
                    <a:pt x="156" y="293"/>
                    <a:pt x="195" y="249"/>
                  </a:cubicBezTo>
                  <a:lnTo>
                    <a:pt x="195" y="249"/>
                  </a:lnTo>
                  <a:cubicBezTo>
                    <a:pt x="240" y="280"/>
                    <a:pt x="290" y="302"/>
                    <a:pt x="336" y="313"/>
                  </a:cubicBezTo>
                  <a:lnTo>
                    <a:pt x="336" y="313"/>
                  </a:lnTo>
                  <a:cubicBezTo>
                    <a:pt x="359" y="319"/>
                    <a:pt x="379" y="285"/>
                    <a:pt x="355" y="272"/>
                  </a:cubicBezTo>
                </a:path>
              </a:pathLst>
            </a:custGeom>
            <a:solidFill>
              <a:schemeClr val="accent3">
                <a:lumMod val="50000"/>
              </a:schemeClr>
            </a:solidFill>
            <a:ln>
              <a:noFill/>
            </a:ln>
            <a:effectLst/>
          </p:spPr>
          <p:txBody>
            <a:bodyPr wrap="none" anchor="ctr"/>
            <a:lstStyle/>
            <a:p>
              <a:pPr>
                <a:defRPr/>
              </a:pPr>
              <a:endParaRPr lang="es-ES_tradnl"/>
            </a:p>
          </p:txBody>
        </p:sp>
        <p:sp>
          <p:nvSpPr>
            <p:cNvPr id="161" name="Freeform 63">
              <a:extLst>
                <a:ext uri="{FF2B5EF4-FFF2-40B4-BE49-F238E27FC236}">
                  <a16:creationId xmlns:a16="http://schemas.microsoft.com/office/drawing/2014/main" id="{DE2B485A-E304-8E4B-BBAE-DBA613546F33}"/>
                </a:ext>
              </a:extLst>
            </p:cNvPr>
            <p:cNvSpPr>
              <a:spLocks noChangeArrowheads="1"/>
            </p:cNvSpPr>
            <p:nvPr/>
          </p:nvSpPr>
          <p:spPr bwMode="auto">
            <a:xfrm rot="16200000">
              <a:off x="30725" y="1161553"/>
              <a:ext cx="180951" cy="173015"/>
            </a:xfrm>
            <a:custGeom>
              <a:avLst/>
              <a:gdLst>
                <a:gd name="T0" fmla="*/ 353 w 379"/>
                <a:gd name="T1" fmla="*/ 272 h 366"/>
                <a:gd name="T2" fmla="*/ 353 w 379"/>
                <a:gd name="T3" fmla="*/ 272 h 366"/>
                <a:gd name="T4" fmla="*/ 232 w 379"/>
                <a:gd name="T5" fmla="*/ 201 h 366"/>
                <a:gd name="T6" fmla="*/ 232 w 379"/>
                <a:gd name="T7" fmla="*/ 201 h 366"/>
                <a:gd name="T8" fmla="*/ 307 w 379"/>
                <a:gd name="T9" fmla="*/ 43 h 366"/>
                <a:gd name="T10" fmla="*/ 307 w 379"/>
                <a:gd name="T11" fmla="*/ 43 h 366"/>
                <a:gd name="T12" fmla="*/ 267 w 379"/>
                <a:gd name="T13" fmla="*/ 23 h 366"/>
                <a:gd name="T14" fmla="*/ 267 w 379"/>
                <a:gd name="T15" fmla="*/ 23 h 366"/>
                <a:gd name="T16" fmla="*/ 184 w 379"/>
                <a:gd name="T17" fmla="*/ 160 h 366"/>
                <a:gd name="T18" fmla="*/ 184 w 379"/>
                <a:gd name="T19" fmla="*/ 160 h 366"/>
                <a:gd name="T20" fmla="*/ 76 w 379"/>
                <a:gd name="T21" fmla="*/ 34 h 366"/>
                <a:gd name="T22" fmla="*/ 76 w 379"/>
                <a:gd name="T23" fmla="*/ 34 h 366"/>
                <a:gd name="T24" fmla="*/ 26 w 379"/>
                <a:gd name="T25" fmla="*/ 69 h 366"/>
                <a:gd name="T26" fmla="*/ 26 w 379"/>
                <a:gd name="T27" fmla="*/ 69 h 366"/>
                <a:gd name="T28" fmla="*/ 139 w 379"/>
                <a:gd name="T29" fmla="*/ 209 h 366"/>
                <a:gd name="T30" fmla="*/ 139 w 379"/>
                <a:gd name="T31" fmla="*/ 209 h 366"/>
                <a:gd name="T32" fmla="*/ 27 w 379"/>
                <a:gd name="T33" fmla="*/ 301 h 366"/>
                <a:gd name="T34" fmla="*/ 27 w 379"/>
                <a:gd name="T35" fmla="*/ 301 h 366"/>
                <a:gd name="T36" fmla="*/ 63 w 379"/>
                <a:gd name="T37" fmla="*/ 351 h 366"/>
                <a:gd name="T38" fmla="*/ 63 w 379"/>
                <a:gd name="T39" fmla="*/ 351 h 366"/>
                <a:gd name="T40" fmla="*/ 193 w 379"/>
                <a:gd name="T41" fmla="*/ 249 h 366"/>
                <a:gd name="T42" fmla="*/ 193 w 379"/>
                <a:gd name="T43" fmla="*/ 249 h 366"/>
                <a:gd name="T44" fmla="*/ 335 w 379"/>
                <a:gd name="T45" fmla="*/ 313 h 366"/>
                <a:gd name="T46" fmla="*/ 335 w 379"/>
                <a:gd name="T47" fmla="*/ 313 h 366"/>
                <a:gd name="T48" fmla="*/ 353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3" y="272"/>
                  </a:moveTo>
                  <a:lnTo>
                    <a:pt x="353" y="272"/>
                  </a:lnTo>
                  <a:cubicBezTo>
                    <a:pt x="311" y="249"/>
                    <a:pt x="270" y="227"/>
                    <a:pt x="232" y="201"/>
                  </a:cubicBezTo>
                  <a:lnTo>
                    <a:pt x="232" y="201"/>
                  </a:lnTo>
                  <a:cubicBezTo>
                    <a:pt x="268" y="150"/>
                    <a:pt x="294" y="94"/>
                    <a:pt x="307" y="43"/>
                  </a:cubicBezTo>
                  <a:lnTo>
                    <a:pt x="307" y="43"/>
                  </a:lnTo>
                  <a:cubicBezTo>
                    <a:pt x="313" y="20"/>
                    <a:pt x="280" y="0"/>
                    <a:pt x="267" y="23"/>
                  </a:cubicBezTo>
                  <a:lnTo>
                    <a:pt x="267" y="23"/>
                  </a:lnTo>
                  <a:cubicBezTo>
                    <a:pt x="240" y="71"/>
                    <a:pt x="215" y="118"/>
                    <a:pt x="184" y="160"/>
                  </a:cubicBezTo>
                  <a:lnTo>
                    <a:pt x="184" y="160"/>
                  </a:lnTo>
                  <a:cubicBezTo>
                    <a:pt x="142" y="122"/>
                    <a:pt x="113" y="76"/>
                    <a:pt x="76" y="34"/>
                  </a:cubicBezTo>
                  <a:lnTo>
                    <a:pt x="76" y="34"/>
                  </a:lnTo>
                  <a:cubicBezTo>
                    <a:pt x="52" y="6"/>
                    <a:pt x="12" y="38"/>
                    <a:pt x="26" y="69"/>
                  </a:cubicBezTo>
                  <a:lnTo>
                    <a:pt x="26" y="69"/>
                  </a:lnTo>
                  <a:cubicBezTo>
                    <a:pt x="48" y="119"/>
                    <a:pt x="90" y="168"/>
                    <a:pt x="139" y="209"/>
                  </a:cubicBezTo>
                  <a:lnTo>
                    <a:pt x="139" y="209"/>
                  </a:lnTo>
                  <a:cubicBezTo>
                    <a:pt x="104" y="242"/>
                    <a:pt x="64" y="269"/>
                    <a:pt x="27" y="301"/>
                  </a:cubicBezTo>
                  <a:lnTo>
                    <a:pt x="27" y="301"/>
                  </a:lnTo>
                  <a:cubicBezTo>
                    <a:pt x="0" y="324"/>
                    <a:pt x="33" y="365"/>
                    <a:pt x="63" y="351"/>
                  </a:cubicBezTo>
                  <a:lnTo>
                    <a:pt x="63" y="351"/>
                  </a:lnTo>
                  <a:cubicBezTo>
                    <a:pt x="110" y="330"/>
                    <a:pt x="155" y="293"/>
                    <a:pt x="193" y="249"/>
                  </a:cubicBezTo>
                  <a:lnTo>
                    <a:pt x="193" y="249"/>
                  </a:lnTo>
                  <a:cubicBezTo>
                    <a:pt x="239" y="280"/>
                    <a:pt x="289" y="302"/>
                    <a:pt x="335" y="313"/>
                  </a:cubicBezTo>
                  <a:lnTo>
                    <a:pt x="335" y="313"/>
                  </a:lnTo>
                  <a:cubicBezTo>
                    <a:pt x="359" y="319"/>
                    <a:pt x="378"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162" name="Freeform 64">
              <a:extLst>
                <a:ext uri="{FF2B5EF4-FFF2-40B4-BE49-F238E27FC236}">
                  <a16:creationId xmlns:a16="http://schemas.microsoft.com/office/drawing/2014/main" id="{B50A1E8E-B6F0-4049-9BB3-EA72F89538F9}"/>
                </a:ext>
              </a:extLst>
            </p:cNvPr>
            <p:cNvSpPr>
              <a:spLocks noChangeArrowheads="1"/>
            </p:cNvSpPr>
            <p:nvPr/>
          </p:nvSpPr>
          <p:spPr bwMode="auto">
            <a:xfrm rot="16200000">
              <a:off x="30725" y="593302"/>
              <a:ext cx="180951" cy="173015"/>
            </a:xfrm>
            <a:custGeom>
              <a:avLst/>
              <a:gdLst>
                <a:gd name="T0" fmla="*/ 353 w 378"/>
                <a:gd name="T1" fmla="*/ 272 h 366"/>
                <a:gd name="T2" fmla="*/ 353 w 378"/>
                <a:gd name="T3" fmla="*/ 272 h 366"/>
                <a:gd name="T4" fmla="*/ 231 w 378"/>
                <a:gd name="T5" fmla="*/ 201 h 366"/>
                <a:gd name="T6" fmla="*/ 231 w 378"/>
                <a:gd name="T7" fmla="*/ 201 h 366"/>
                <a:gd name="T8" fmla="*/ 306 w 378"/>
                <a:gd name="T9" fmla="*/ 43 h 366"/>
                <a:gd name="T10" fmla="*/ 306 w 378"/>
                <a:gd name="T11" fmla="*/ 43 h 366"/>
                <a:gd name="T12" fmla="*/ 265 w 378"/>
                <a:gd name="T13" fmla="*/ 23 h 366"/>
                <a:gd name="T14" fmla="*/ 265 w 378"/>
                <a:gd name="T15" fmla="*/ 23 h 366"/>
                <a:gd name="T16" fmla="*/ 182 w 378"/>
                <a:gd name="T17" fmla="*/ 160 h 366"/>
                <a:gd name="T18" fmla="*/ 182 w 378"/>
                <a:gd name="T19" fmla="*/ 160 h 366"/>
                <a:gd name="T20" fmla="*/ 75 w 378"/>
                <a:gd name="T21" fmla="*/ 34 h 366"/>
                <a:gd name="T22" fmla="*/ 75 w 378"/>
                <a:gd name="T23" fmla="*/ 34 h 366"/>
                <a:gd name="T24" fmla="*/ 25 w 378"/>
                <a:gd name="T25" fmla="*/ 69 h 366"/>
                <a:gd name="T26" fmla="*/ 25 w 378"/>
                <a:gd name="T27" fmla="*/ 69 h 366"/>
                <a:gd name="T28" fmla="*/ 138 w 378"/>
                <a:gd name="T29" fmla="*/ 209 h 366"/>
                <a:gd name="T30" fmla="*/ 138 w 378"/>
                <a:gd name="T31" fmla="*/ 209 h 366"/>
                <a:gd name="T32" fmla="*/ 26 w 378"/>
                <a:gd name="T33" fmla="*/ 301 h 366"/>
                <a:gd name="T34" fmla="*/ 26 w 378"/>
                <a:gd name="T35" fmla="*/ 301 h 366"/>
                <a:gd name="T36" fmla="*/ 61 w 378"/>
                <a:gd name="T37" fmla="*/ 351 h 366"/>
                <a:gd name="T38" fmla="*/ 61 w 378"/>
                <a:gd name="T39" fmla="*/ 351 h 366"/>
                <a:gd name="T40" fmla="*/ 191 w 378"/>
                <a:gd name="T41" fmla="*/ 249 h 366"/>
                <a:gd name="T42" fmla="*/ 191 w 378"/>
                <a:gd name="T43" fmla="*/ 249 h 366"/>
                <a:gd name="T44" fmla="*/ 333 w 378"/>
                <a:gd name="T45" fmla="*/ 313 h 366"/>
                <a:gd name="T46" fmla="*/ 333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49"/>
                    <a:pt x="269" y="227"/>
                    <a:pt x="231" y="201"/>
                  </a:cubicBezTo>
                  <a:lnTo>
                    <a:pt x="231" y="201"/>
                  </a:lnTo>
                  <a:cubicBezTo>
                    <a:pt x="266" y="150"/>
                    <a:pt x="293" y="94"/>
                    <a:pt x="306" y="43"/>
                  </a:cubicBezTo>
                  <a:lnTo>
                    <a:pt x="306" y="43"/>
                  </a:lnTo>
                  <a:cubicBezTo>
                    <a:pt x="311" y="20"/>
                    <a:pt x="278" y="0"/>
                    <a:pt x="265" y="23"/>
                  </a:cubicBezTo>
                  <a:lnTo>
                    <a:pt x="265" y="23"/>
                  </a:lnTo>
                  <a:cubicBezTo>
                    <a:pt x="239" y="71"/>
                    <a:pt x="214" y="118"/>
                    <a:pt x="182" y="160"/>
                  </a:cubicBezTo>
                  <a:lnTo>
                    <a:pt x="182" y="160"/>
                  </a:lnTo>
                  <a:cubicBezTo>
                    <a:pt x="142" y="122"/>
                    <a:pt x="111" y="76"/>
                    <a:pt x="75" y="34"/>
                  </a:cubicBezTo>
                  <a:lnTo>
                    <a:pt x="75" y="34"/>
                  </a:lnTo>
                  <a:cubicBezTo>
                    <a:pt x="52" y="6"/>
                    <a:pt x="11" y="38"/>
                    <a:pt x="25" y="69"/>
                  </a:cubicBezTo>
                  <a:lnTo>
                    <a:pt x="25" y="69"/>
                  </a:lnTo>
                  <a:cubicBezTo>
                    <a:pt x="48" y="119"/>
                    <a:pt x="89" y="168"/>
                    <a:pt x="138" y="209"/>
                  </a:cubicBezTo>
                  <a:lnTo>
                    <a:pt x="138" y="209"/>
                  </a:lnTo>
                  <a:cubicBezTo>
                    <a:pt x="102" y="242"/>
                    <a:pt x="63" y="269"/>
                    <a:pt x="26" y="301"/>
                  </a:cubicBezTo>
                  <a:lnTo>
                    <a:pt x="26" y="301"/>
                  </a:lnTo>
                  <a:cubicBezTo>
                    <a:pt x="0" y="324"/>
                    <a:pt x="31" y="365"/>
                    <a:pt x="61" y="351"/>
                  </a:cubicBezTo>
                  <a:lnTo>
                    <a:pt x="61" y="351"/>
                  </a:lnTo>
                  <a:cubicBezTo>
                    <a:pt x="109" y="330"/>
                    <a:pt x="153" y="293"/>
                    <a:pt x="191" y="249"/>
                  </a:cubicBezTo>
                  <a:lnTo>
                    <a:pt x="191" y="249"/>
                  </a:lnTo>
                  <a:cubicBezTo>
                    <a:pt x="239" y="280"/>
                    <a:pt x="287" y="302"/>
                    <a:pt x="333" y="313"/>
                  </a:cubicBezTo>
                  <a:lnTo>
                    <a:pt x="333" y="313"/>
                  </a:lnTo>
                  <a:cubicBezTo>
                    <a:pt x="357" y="319"/>
                    <a:pt x="377"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163" name="Freeform 65">
              <a:extLst>
                <a:ext uri="{FF2B5EF4-FFF2-40B4-BE49-F238E27FC236}">
                  <a16:creationId xmlns:a16="http://schemas.microsoft.com/office/drawing/2014/main" id="{7EA32475-3A0D-614F-8673-86565735BBCA}"/>
                </a:ext>
              </a:extLst>
            </p:cNvPr>
            <p:cNvSpPr>
              <a:spLocks noChangeArrowheads="1"/>
            </p:cNvSpPr>
            <p:nvPr/>
          </p:nvSpPr>
          <p:spPr bwMode="auto">
            <a:xfrm rot="16200000">
              <a:off x="30725" y="215525"/>
              <a:ext cx="180951" cy="173015"/>
            </a:xfrm>
            <a:custGeom>
              <a:avLst/>
              <a:gdLst>
                <a:gd name="T0" fmla="*/ 352 w 378"/>
                <a:gd name="T1" fmla="*/ 272 h 366"/>
                <a:gd name="T2" fmla="*/ 352 w 378"/>
                <a:gd name="T3" fmla="*/ 272 h 366"/>
                <a:gd name="T4" fmla="*/ 231 w 378"/>
                <a:gd name="T5" fmla="*/ 201 h 366"/>
                <a:gd name="T6" fmla="*/ 231 w 378"/>
                <a:gd name="T7" fmla="*/ 201 h 366"/>
                <a:gd name="T8" fmla="*/ 306 w 378"/>
                <a:gd name="T9" fmla="*/ 43 h 366"/>
                <a:gd name="T10" fmla="*/ 306 w 378"/>
                <a:gd name="T11" fmla="*/ 43 h 366"/>
                <a:gd name="T12" fmla="*/ 265 w 378"/>
                <a:gd name="T13" fmla="*/ 23 h 366"/>
                <a:gd name="T14" fmla="*/ 265 w 378"/>
                <a:gd name="T15" fmla="*/ 23 h 366"/>
                <a:gd name="T16" fmla="*/ 182 w 378"/>
                <a:gd name="T17" fmla="*/ 160 h 366"/>
                <a:gd name="T18" fmla="*/ 182 w 378"/>
                <a:gd name="T19" fmla="*/ 160 h 366"/>
                <a:gd name="T20" fmla="*/ 76 w 378"/>
                <a:gd name="T21" fmla="*/ 34 h 366"/>
                <a:gd name="T22" fmla="*/ 76 w 378"/>
                <a:gd name="T23" fmla="*/ 34 h 366"/>
                <a:gd name="T24" fmla="*/ 26 w 378"/>
                <a:gd name="T25" fmla="*/ 69 h 366"/>
                <a:gd name="T26" fmla="*/ 26 w 378"/>
                <a:gd name="T27" fmla="*/ 69 h 366"/>
                <a:gd name="T28" fmla="*/ 138 w 378"/>
                <a:gd name="T29" fmla="*/ 209 h 366"/>
                <a:gd name="T30" fmla="*/ 138 w 378"/>
                <a:gd name="T31" fmla="*/ 209 h 366"/>
                <a:gd name="T32" fmla="*/ 27 w 378"/>
                <a:gd name="T33" fmla="*/ 301 h 366"/>
                <a:gd name="T34" fmla="*/ 27 w 378"/>
                <a:gd name="T35" fmla="*/ 301 h 366"/>
                <a:gd name="T36" fmla="*/ 63 w 378"/>
                <a:gd name="T37" fmla="*/ 351 h 366"/>
                <a:gd name="T38" fmla="*/ 63 w 378"/>
                <a:gd name="T39" fmla="*/ 351 h 366"/>
                <a:gd name="T40" fmla="*/ 193 w 378"/>
                <a:gd name="T41" fmla="*/ 249 h 366"/>
                <a:gd name="T42" fmla="*/ 193 w 378"/>
                <a:gd name="T43" fmla="*/ 249 h 366"/>
                <a:gd name="T44" fmla="*/ 333 w 378"/>
                <a:gd name="T45" fmla="*/ 313 h 366"/>
                <a:gd name="T46" fmla="*/ 333 w 378"/>
                <a:gd name="T47" fmla="*/ 313 h 366"/>
                <a:gd name="T48" fmla="*/ 352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2" y="272"/>
                  </a:moveTo>
                  <a:lnTo>
                    <a:pt x="352" y="272"/>
                  </a:lnTo>
                  <a:cubicBezTo>
                    <a:pt x="311" y="249"/>
                    <a:pt x="269" y="227"/>
                    <a:pt x="231" y="201"/>
                  </a:cubicBezTo>
                  <a:lnTo>
                    <a:pt x="231" y="201"/>
                  </a:lnTo>
                  <a:cubicBezTo>
                    <a:pt x="268" y="150"/>
                    <a:pt x="293" y="94"/>
                    <a:pt x="306" y="43"/>
                  </a:cubicBezTo>
                  <a:lnTo>
                    <a:pt x="306" y="43"/>
                  </a:lnTo>
                  <a:cubicBezTo>
                    <a:pt x="312" y="20"/>
                    <a:pt x="278" y="0"/>
                    <a:pt x="265" y="23"/>
                  </a:cubicBezTo>
                  <a:lnTo>
                    <a:pt x="265" y="23"/>
                  </a:lnTo>
                  <a:cubicBezTo>
                    <a:pt x="239" y="71"/>
                    <a:pt x="215" y="118"/>
                    <a:pt x="182" y="160"/>
                  </a:cubicBezTo>
                  <a:lnTo>
                    <a:pt x="182" y="160"/>
                  </a:lnTo>
                  <a:cubicBezTo>
                    <a:pt x="141" y="122"/>
                    <a:pt x="111" y="76"/>
                    <a:pt x="76" y="34"/>
                  </a:cubicBezTo>
                  <a:lnTo>
                    <a:pt x="76" y="34"/>
                  </a:lnTo>
                  <a:cubicBezTo>
                    <a:pt x="52" y="6"/>
                    <a:pt x="10" y="38"/>
                    <a:pt x="26" y="69"/>
                  </a:cubicBezTo>
                  <a:lnTo>
                    <a:pt x="26" y="69"/>
                  </a:lnTo>
                  <a:cubicBezTo>
                    <a:pt x="48" y="119"/>
                    <a:pt x="89" y="168"/>
                    <a:pt x="138" y="209"/>
                  </a:cubicBezTo>
                  <a:lnTo>
                    <a:pt x="138" y="209"/>
                  </a:lnTo>
                  <a:cubicBezTo>
                    <a:pt x="103" y="242"/>
                    <a:pt x="64" y="269"/>
                    <a:pt x="27" y="301"/>
                  </a:cubicBezTo>
                  <a:lnTo>
                    <a:pt x="27" y="301"/>
                  </a:lnTo>
                  <a:cubicBezTo>
                    <a:pt x="0" y="324"/>
                    <a:pt x="31" y="365"/>
                    <a:pt x="63" y="351"/>
                  </a:cubicBezTo>
                  <a:lnTo>
                    <a:pt x="63" y="351"/>
                  </a:lnTo>
                  <a:cubicBezTo>
                    <a:pt x="109" y="330"/>
                    <a:pt x="153" y="293"/>
                    <a:pt x="193" y="249"/>
                  </a:cubicBezTo>
                  <a:lnTo>
                    <a:pt x="193" y="249"/>
                  </a:lnTo>
                  <a:cubicBezTo>
                    <a:pt x="239" y="280"/>
                    <a:pt x="287" y="302"/>
                    <a:pt x="333" y="313"/>
                  </a:cubicBezTo>
                  <a:lnTo>
                    <a:pt x="333" y="313"/>
                  </a:lnTo>
                  <a:cubicBezTo>
                    <a:pt x="357" y="319"/>
                    <a:pt x="377" y="285"/>
                    <a:pt x="352" y="272"/>
                  </a:cubicBezTo>
                </a:path>
              </a:pathLst>
            </a:custGeom>
            <a:solidFill>
              <a:schemeClr val="accent3">
                <a:lumMod val="50000"/>
              </a:schemeClr>
            </a:solidFill>
            <a:ln>
              <a:noFill/>
            </a:ln>
            <a:effectLst/>
          </p:spPr>
          <p:txBody>
            <a:bodyPr wrap="none" anchor="ctr"/>
            <a:lstStyle/>
            <a:p>
              <a:pPr>
                <a:defRPr/>
              </a:pPr>
              <a:endParaRPr lang="es-ES_tradnl"/>
            </a:p>
          </p:txBody>
        </p:sp>
        <p:sp>
          <p:nvSpPr>
            <p:cNvPr id="164" name="Freeform 67">
              <a:extLst>
                <a:ext uri="{FF2B5EF4-FFF2-40B4-BE49-F238E27FC236}">
                  <a16:creationId xmlns:a16="http://schemas.microsoft.com/office/drawing/2014/main" id="{6A673B8F-189F-E644-A6DE-16399BF4A08E}"/>
                </a:ext>
              </a:extLst>
            </p:cNvPr>
            <p:cNvSpPr>
              <a:spLocks noChangeArrowheads="1"/>
            </p:cNvSpPr>
            <p:nvPr/>
          </p:nvSpPr>
          <p:spPr bwMode="auto">
            <a:xfrm rot="16200000">
              <a:off x="30725" y="404413"/>
              <a:ext cx="180951" cy="173015"/>
            </a:xfrm>
            <a:custGeom>
              <a:avLst/>
              <a:gdLst>
                <a:gd name="T0" fmla="*/ 353 w 378"/>
                <a:gd name="T1" fmla="*/ 272 h 366"/>
                <a:gd name="T2" fmla="*/ 353 w 378"/>
                <a:gd name="T3" fmla="*/ 272 h 366"/>
                <a:gd name="T4" fmla="*/ 231 w 378"/>
                <a:gd name="T5" fmla="*/ 201 h 366"/>
                <a:gd name="T6" fmla="*/ 231 w 378"/>
                <a:gd name="T7" fmla="*/ 201 h 366"/>
                <a:gd name="T8" fmla="*/ 307 w 378"/>
                <a:gd name="T9" fmla="*/ 43 h 366"/>
                <a:gd name="T10" fmla="*/ 307 w 378"/>
                <a:gd name="T11" fmla="*/ 43 h 366"/>
                <a:gd name="T12" fmla="*/ 265 w 378"/>
                <a:gd name="T13" fmla="*/ 23 h 366"/>
                <a:gd name="T14" fmla="*/ 265 w 378"/>
                <a:gd name="T15" fmla="*/ 23 h 366"/>
                <a:gd name="T16" fmla="*/ 182 w 378"/>
                <a:gd name="T17" fmla="*/ 160 h 366"/>
                <a:gd name="T18" fmla="*/ 182 w 378"/>
                <a:gd name="T19" fmla="*/ 160 h 366"/>
                <a:gd name="T20" fmla="*/ 75 w 378"/>
                <a:gd name="T21" fmla="*/ 34 h 366"/>
                <a:gd name="T22" fmla="*/ 75 w 378"/>
                <a:gd name="T23" fmla="*/ 34 h 366"/>
                <a:gd name="T24" fmla="*/ 25 w 378"/>
                <a:gd name="T25" fmla="*/ 69 h 366"/>
                <a:gd name="T26" fmla="*/ 25 w 378"/>
                <a:gd name="T27" fmla="*/ 69 h 366"/>
                <a:gd name="T28" fmla="*/ 138 w 378"/>
                <a:gd name="T29" fmla="*/ 209 h 366"/>
                <a:gd name="T30" fmla="*/ 138 w 378"/>
                <a:gd name="T31" fmla="*/ 209 h 366"/>
                <a:gd name="T32" fmla="*/ 26 w 378"/>
                <a:gd name="T33" fmla="*/ 301 h 366"/>
                <a:gd name="T34" fmla="*/ 26 w 378"/>
                <a:gd name="T35" fmla="*/ 301 h 366"/>
                <a:gd name="T36" fmla="*/ 62 w 378"/>
                <a:gd name="T37" fmla="*/ 351 h 366"/>
                <a:gd name="T38" fmla="*/ 62 w 378"/>
                <a:gd name="T39" fmla="*/ 351 h 366"/>
                <a:gd name="T40" fmla="*/ 192 w 378"/>
                <a:gd name="T41" fmla="*/ 249 h 366"/>
                <a:gd name="T42" fmla="*/ 192 w 378"/>
                <a:gd name="T43" fmla="*/ 249 h 366"/>
                <a:gd name="T44" fmla="*/ 334 w 378"/>
                <a:gd name="T45" fmla="*/ 313 h 366"/>
                <a:gd name="T46" fmla="*/ 334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0" y="249"/>
                    <a:pt x="269" y="227"/>
                    <a:pt x="231" y="201"/>
                  </a:cubicBezTo>
                  <a:lnTo>
                    <a:pt x="231" y="201"/>
                  </a:lnTo>
                  <a:cubicBezTo>
                    <a:pt x="266" y="150"/>
                    <a:pt x="294" y="94"/>
                    <a:pt x="307" y="43"/>
                  </a:cubicBezTo>
                  <a:lnTo>
                    <a:pt x="307" y="43"/>
                  </a:lnTo>
                  <a:cubicBezTo>
                    <a:pt x="311" y="20"/>
                    <a:pt x="278" y="0"/>
                    <a:pt x="265" y="23"/>
                  </a:cubicBezTo>
                  <a:lnTo>
                    <a:pt x="265" y="23"/>
                  </a:lnTo>
                  <a:cubicBezTo>
                    <a:pt x="239" y="71"/>
                    <a:pt x="215" y="118"/>
                    <a:pt x="182" y="160"/>
                  </a:cubicBezTo>
                  <a:lnTo>
                    <a:pt x="182" y="160"/>
                  </a:lnTo>
                  <a:cubicBezTo>
                    <a:pt x="142" y="122"/>
                    <a:pt x="111" y="76"/>
                    <a:pt x="75" y="34"/>
                  </a:cubicBezTo>
                  <a:lnTo>
                    <a:pt x="75" y="34"/>
                  </a:lnTo>
                  <a:cubicBezTo>
                    <a:pt x="52" y="6"/>
                    <a:pt x="12" y="38"/>
                    <a:pt x="25" y="69"/>
                  </a:cubicBezTo>
                  <a:lnTo>
                    <a:pt x="25" y="69"/>
                  </a:lnTo>
                  <a:cubicBezTo>
                    <a:pt x="48" y="119"/>
                    <a:pt x="89" y="168"/>
                    <a:pt x="138" y="209"/>
                  </a:cubicBezTo>
                  <a:lnTo>
                    <a:pt x="138" y="209"/>
                  </a:lnTo>
                  <a:cubicBezTo>
                    <a:pt x="102" y="242"/>
                    <a:pt x="64" y="269"/>
                    <a:pt x="26" y="301"/>
                  </a:cubicBezTo>
                  <a:lnTo>
                    <a:pt x="26" y="301"/>
                  </a:lnTo>
                  <a:cubicBezTo>
                    <a:pt x="0" y="324"/>
                    <a:pt x="31" y="365"/>
                    <a:pt x="62" y="351"/>
                  </a:cubicBezTo>
                  <a:lnTo>
                    <a:pt x="62" y="351"/>
                  </a:lnTo>
                  <a:cubicBezTo>
                    <a:pt x="109" y="330"/>
                    <a:pt x="153" y="293"/>
                    <a:pt x="192" y="249"/>
                  </a:cubicBezTo>
                  <a:lnTo>
                    <a:pt x="192" y="249"/>
                  </a:lnTo>
                  <a:cubicBezTo>
                    <a:pt x="239" y="280"/>
                    <a:pt x="288" y="302"/>
                    <a:pt x="334" y="313"/>
                  </a:cubicBezTo>
                  <a:lnTo>
                    <a:pt x="334" y="313"/>
                  </a:lnTo>
                  <a:cubicBezTo>
                    <a:pt x="357" y="319"/>
                    <a:pt x="377" y="285"/>
                    <a:pt x="353" y="272"/>
                  </a:cubicBezTo>
                </a:path>
              </a:pathLst>
            </a:custGeom>
            <a:solidFill>
              <a:schemeClr val="accent3">
                <a:lumMod val="25000"/>
              </a:schemeClr>
            </a:solidFill>
            <a:ln>
              <a:noFill/>
            </a:ln>
            <a:effectLst/>
          </p:spPr>
          <p:txBody>
            <a:bodyPr wrap="none" anchor="ctr"/>
            <a:lstStyle/>
            <a:p>
              <a:pPr>
                <a:defRPr/>
              </a:pPr>
              <a:endParaRPr lang="es-ES_tradnl"/>
            </a:p>
          </p:txBody>
        </p:sp>
        <p:sp>
          <p:nvSpPr>
            <p:cNvPr id="165" name="Freeform 33">
              <a:extLst>
                <a:ext uri="{FF2B5EF4-FFF2-40B4-BE49-F238E27FC236}">
                  <a16:creationId xmlns:a16="http://schemas.microsoft.com/office/drawing/2014/main" id="{A99ADD20-7C48-B247-B9C9-6194DB148473}"/>
                </a:ext>
              </a:extLst>
            </p:cNvPr>
            <p:cNvSpPr>
              <a:spLocks noChangeArrowheads="1"/>
            </p:cNvSpPr>
            <p:nvPr/>
          </p:nvSpPr>
          <p:spPr bwMode="auto">
            <a:xfrm rot="16200000">
              <a:off x="11998915" y="6280572"/>
              <a:ext cx="180951" cy="173015"/>
            </a:xfrm>
            <a:custGeom>
              <a:avLst/>
              <a:gdLst>
                <a:gd name="T0" fmla="*/ 354 w 379"/>
                <a:gd name="T1" fmla="*/ 272 h 365"/>
                <a:gd name="T2" fmla="*/ 354 w 379"/>
                <a:gd name="T3" fmla="*/ 272 h 365"/>
                <a:gd name="T4" fmla="*/ 232 w 379"/>
                <a:gd name="T5" fmla="*/ 199 h 365"/>
                <a:gd name="T6" fmla="*/ 232 w 379"/>
                <a:gd name="T7" fmla="*/ 199 h 365"/>
                <a:gd name="T8" fmla="*/ 307 w 379"/>
                <a:gd name="T9" fmla="*/ 42 h 365"/>
                <a:gd name="T10" fmla="*/ 307 w 379"/>
                <a:gd name="T11" fmla="*/ 42 h 365"/>
                <a:gd name="T12" fmla="*/ 266 w 379"/>
                <a:gd name="T13" fmla="*/ 23 h 365"/>
                <a:gd name="T14" fmla="*/ 266 w 379"/>
                <a:gd name="T15" fmla="*/ 23 h 365"/>
                <a:gd name="T16" fmla="*/ 184 w 379"/>
                <a:gd name="T17" fmla="*/ 160 h 365"/>
                <a:gd name="T18" fmla="*/ 184 w 379"/>
                <a:gd name="T19" fmla="*/ 160 h 365"/>
                <a:gd name="T20" fmla="*/ 76 w 379"/>
                <a:gd name="T21" fmla="*/ 33 h 365"/>
                <a:gd name="T22" fmla="*/ 76 w 379"/>
                <a:gd name="T23" fmla="*/ 33 h 365"/>
                <a:gd name="T24" fmla="*/ 26 w 379"/>
                <a:gd name="T25" fmla="*/ 68 h 365"/>
                <a:gd name="T26" fmla="*/ 26 w 379"/>
                <a:gd name="T27" fmla="*/ 68 h 365"/>
                <a:gd name="T28" fmla="*/ 139 w 379"/>
                <a:gd name="T29" fmla="*/ 209 h 365"/>
                <a:gd name="T30" fmla="*/ 139 w 379"/>
                <a:gd name="T31" fmla="*/ 209 h 365"/>
                <a:gd name="T32" fmla="*/ 27 w 379"/>
                <a:gd name="T33" fmla="*/ 301 h 365"/>
                <a:gd name="T34" fmla="*/ 27 w 379"/>
                <a:gd name="T35" fmla="*/ 301 h 365"/>
                <a:gd name="T36" fmla="*/ 63 w 379"/>
                <a:gd name="T37" fmla="*/ 351 h 365"/>
                <a:gd name="T38" fmla="*/ 63 w 379"/>
                <a:gd name="T39" fmla="*/ 351 h 365"/>
                <a:gd name="T40" fmla="*/ 194 w 379"/>
                <a:gd name="T41" fmla="*/ 248 h 365"/>
                <a:gd name="T42" fmla="*/ 194 w 379"/>
                <a:gd name="T43" fmla="*/ 248 h 365"/>
                <a:gd name="T44" fmla="*/ 335 w 379"/>
                <a:gd name="T45" fmla="*/ 312 h 365"/>
                <a:gd name="T46" fmla="*/ 335 w 379"/>
                <a:gd name="T47" fmla="*/ 312 h 365"/>
                <a:gd name="T48" fmla="*/ 354 w 379"/>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5">
                  <a:moveTo>
                    <a:pt x="354" y="272"/>
                  </a:moveTo>
                  <a:lnTo>
                    <a:pt x="354" y="272"/>
                  </a:lnTo>
                  <a:cubicBezTo>
                    <a:pt x="311" y="248"/>
                    <a:pt x="270" y="227"/>
                    <a:pt x="232" y="199"/>
                  </a:cubicBezTo>
                  <a:lnTo>
                    <a:pt x="232" y="199"/>
                  </a:lnTo>
                  <a:cubicBezTo>
                    <a:pt x="268" y="149"/>
                    <a:pt x="295" y="93"/>
                    <a:pt x="307" y="42"/>
                  </a:cubicBezTo>
                  <a:lnTo>
                    <a:pt x="307" y="42"/>
                  </a:lnTo>
                  <a:cubicBezTo>
                    <a:pt x="314" y="18"/>
                    <a:pt x="279" y="0"/>
                    <a:pt x="266" y="23"/>
                  </a:cubicBezTo>
                  <a:lnTo>
                    <a:pt x="266" y="23"/>
                  </a:lnTo>
                  <a:cubicBezTo>
                    <a:pt x="240" y="71"/>
                    <a:pt x="216" y="118"/>
                    <a:pt x="184" y="160"/>
                  </a:cubicBezTo>
                  <a:lnTo>
                    <a:pt x="184" y="160"/>
                  </a:lnTo>
                  <a:cubicBezTo>
                    <a:pt x="143" y="121"/>
                    <a:pt x="113" y="76"/>
                    <a:pt x="76" y="33"/>
                  </a:cubicBezTo>
                  <a:lnTo>
                    <a:pt x="76" y="33"/>
                  </a:lnTo>
                  <a:cubicBezTo>
                    <a:pt x="52" y="5"/>
                    <a:pt x="13" y="38"/>
                    <a:pt x="26" y="68"/>
                  </a:cubicBezTo>
                  <a:lnTo>
                    <a:pt x="26" y="68"/>
                  </a:lnTo>
                  <a:cubicBezTo>
                    <a:pt x="50" y="119"/>
                    <a:pt x="90" y="168"/>
                    <a:pt x="139" y="209"/>
                  </a:cubicBezTo>
                  <a:lnTo>
                    <a:pt x="139" y="209"/>
                  </a:lnTo>
                  <a:cubicBezTo>
                    <a:pt x="105" y="241"/>
                    <a:pt x="65" y="269"/>
                    <a:pt x="27" y="301"/>
                  </a:cubicBezTo>
                  <a:lnTo>
                    <a:pt x="27" y="301"/>
                  </a:lnTo>
                  <a:cubicBezTo>
                    <a:pt x="0" y="324"/>
                    <a:pt x="32" y="364"/>
                    <a:pt x="63" y="351"/>
                  </a:cubicBezTo>
                  <a:lnTo>
                    <a:pt x="63" y="351"/>
                  </a:lnTo>
                  <a:cubicBezTo>
                    <a:pt x="110" y="329"/>
                    <a:pt x="155" y="293"/>
                    <a:pt x="194" y="248"/>
                  </a:cubicBezTo>
                  <a:lnTo>
                    <a:pt x="194" y="248"/>
                  </a:lnTo>
                  <a:cubicBezTo>
                    <a:pt x="240" y="278"/>
                    <a:pt x="289" y="301"/>
                    <a:pt x="335" y="312"/>
                  </a:cubicBezTo>
                  <a:lnTo>
                    <a:pt x="335" y="312"/>
                  </a:lnTo>
                  <a:cubicBezTo>
                    <a:pt x="358" y="319"/>
                    <a:pt x="378" y="285"/>
                    <a:pt x="354" y="272"/>
                  </a:cubicBezTo>
                </a:path>
              </a:pathLst>
            </a:custGeom>
            <a:solidFill>
              <a:schemeClr val="accent3">
                <a:lumMod val="75000"/>
              </a:schemeClr>
            </a:solidFill>
            <a:ln>
              <a:noFill/>
            </a:ln>
            <a:effectLst/>
          </p:spPr>
          <p:txBody>
            <a:bodyPr wrap="none" anchor="ctr"/>
            <a:lstStyle/>
            <a:p>
              <a:pPr>
                <a:defRPr/>
              </a:pPr>
              <a:endParaRPr lang="es-ES_tradnl"/>
            </a:p>
          </p:txBody>
        </p:sp>
        <p:sp>
          <p:nvSpPr>
            <p:cNvPr id="166" name="Freeform 34">
              <a:extLst>
                <a:ext uri="{FF2B5EF4-FFF2-40B4-BE49-F238E27FC236}">
                  <a16:creationId xmlns:a16="http://schemas.microsoft.com/office/drawing/2014/main" id="{760F02CD-C538-DB46-AE06-AB02D7E64C6E}"/>
                </a:ext>
              </a:extLst>
            </p:cNvPr>
            <p:cNvSpPr>
              <a:spLocks noChangeArrowheads="1"/>
            </p:cNvSpPr>
            <p:nvPr/>
          </p:nvSpPr>
          <p:spPr bwMode="auto">
            <a:xfrm rot="16200000">
              <a:off x="11998915" y="6088510"/>
              <a:ext cx="180951" cy="173015"/>
            </a:xfrm>
            <a:custGeom>
              <a:avLst/>
              <a:gdLst>
                <a:gd name="T0" fmla="*/ 353 w 378"/>
                <a:gd name="T1" fmla="*/ 272 h 365"/>
                <a:gd name="T2" fmla="*/ 353 w 378"/>
                <a:gd name="T3" fmla="*/ 272 h 365"/>
                <a:gd name="T4" fmla="*/ 231 w 378"/>
                <a:gd name="T5" fmla="*/ 199 h 365"/>
                <a:gd name="T6" fmla="*/ 231 w 378"/>
                <a:gd name="T7" fmla="*/ 199 h 365"/>
                <a:gd name="T8" fmla="*/ 307 w 378"/>
                <a:gd name="T9" fmla="*/ 42 h 365"/>
                <a:gd name="T10" fmla="*/ 307 w 378"/>
                <a:gd name="T11" fmla="*/ 42 h 365"/>
                <a:gd name="T12" fmla="*/ 265 w 378"/>
                <a:gd name="T13" fmla="*/ 23 h 365"/>
                <a:gd name="T14" fmla="*/ 265 w 378"/>
                <a:gd name="T15" fmla="*/ 23 h 365"/>
                <a:gd name="T16" fmla="*/ 182 w 378"/>
                <a:gd name="T17" fmla="*/ 160 h 365"/>
                <a:gd name="T18" fmla="*/ 182 w 378"/>
                <a:gd name="T19" fmla="*/ 160 h 365"/>
                <a:gd name="T20" fmla="*/ 75 w 378"/>
                <a:gd name="T21" fmla="*/ 33 h 365"/>
                <a:gd name="T22" fmla="*/ 75 w 378"/>
                <a:gd name="T23" fmla="*/ 33 h 365"/>
                <a:gd name="T24" fmla="*/ 26 w 378"/>
                <a:gd name="T25" fmla="*/ 68 h 365"/>
                <a:gd name="T26" fmla="*/ 26 w 378"/>
                <a:gd name="T27" fmla="*/ 68 h 365"/>
                <a:gd name="T28" fmla="*/ 138 w 378"/>
                <a:gd name="T29" fmla="*/ 209 h 365"/>
                <a:gd name="T30" fmla="*/ 138 w 378"/>
                <a:gd name="T31" fmla="*/ 209 h 365"/>
                <a:gd name="T32" fmla="*/ 27 w 378"/>
                <a:gd name="T33" fmla="*/ 301 h 365"/>
                <a:gd name="T34" fmla="*/ 27 w 378"/>
                <a:gd name="T35" fmla="*/ 301 h 365"/>
                <a:gd name="T36" fmla="*/ 63 w 378"/>
                <a:gd name="T37" fmla="*/ 351 h 365"/>
                <a:gd name="T38" fmla="*/ 63 w 378"/>
                <a:gd name="T39" fmla="*/ 351 h 365"/>
                <a:gd name="T40" fmla="*/ 192 w 378"/>
                <a:gd name="T41" fmla="*/ 248 h 365"/>
                <a:gd name="T42" fmla="*/ 192 w 378"/>
                <a:gd name="T43" fmla="*/ 248 h 365"/>
                <a:gd name="T44" fmla="*/ 334 w 378"/>
                <a:gd name="T45" fmla="*/ 312 h 365"/>
                <a:gd name="T46" fmla="*/ 334 w 378"/>
                <a:gd name="T47" fmla="*/ 312 h 365"/>
                <a:gd name="T48" fmla="*/ 353 w 378"/>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5">
                  <a:moveTo>
                    <a:pt x="353" y="272"/>
                  </a:moveTo>
                  <a:lnTo>
                    <a:pt x="353" y="272"/>
                  </a:lnTo>
                  <a:cubicBezTo>
                    <a:pt x="311" y="248"/>
                    <a:pt x="269" y="227"/>
                    <a:pt x="231" y="199"/>
                  </a:cubicBezTo>
                  <a:lnTo>
                    <a:pt x="231" y="199"/>
                  </a:lnTo>
                  <a:cubicBezTo>
                    <a:pt x="266" y="149"/>
                    <a:pt x="294" y="93"/>
                    <a:pt x="307" y="42"/>
                  </a:cubicBezTo>
                  <a:lnTo>
                    <a:pt x="307" y="42"/>
                  </a:lnTo>
                  <a:cubicBezTo>
                    <a:pt x="311" y="18"/>
                    <a:pt x="278" y="0"/>
                    <a:pt x="265" y="23"/>
                  </a:cubicBezTo>
                  <a:lnTo>
                    <a:pt x="265" y="23"/>
                  </a:lnTo>
                  <a:cubicBezTo>
                    <a:pt x="239" y="71"/>
                    <a:pt x="215" y="118"/>
                    <a:pt x="182" y="160"/>
                  </a:cubicBezTo>
                  <a:lnTo>
                    <a:pt x="182" y="160"/>
                  </a:lnTo>
                  <a:cubicBezTo>
                    <a:pt x="142" y="121"/>
                    <a:pt x="111" y="76"/>
                    <a:pt x="75" y="33"/>
                  </a:cubicBezTo>
                  <a:lnTo>
                    <a:pt x="75" y="33"/>
                  </a:lnTo>
                  <a:cubicBezTo>
                    <a:pt x="52" y="5"/>
                    <a:pt x="12" y="38"/>
                    <a:pt x="26" y="68"/>
                  </a:cubicBezTo>
                  <a:lnTo>
                    <a:pt x="26" y="68"/>
                  </a:lnTo>
                  <a:cubicBezTo>
                    <a:pt x="48" y="119"/>
                    <a:pt x="89" y="168"/>
                    <a:pt x="138" y="209"/>
                  </a:cubicBezTo>
                  <a:lnTo>
                    <a:pt x="138" y="209"/>
                  </a:lnTo>
                  <a:cubicBezTo>
                    <a:pt x="104" y="241"/>
                    <a:pt x="63" y="269"/>
                    <a:pt x="27" y="301"/>
                  </a:cubicBezTo>
                  <a:lnTo>
                    <a:pt x="27" y="301"/>
                  </a:lnTo>
                  <a:cubicBezTo>
                    <a:pt x="0" y="324"/>
                    <a:pt x="31" y="364"/>
                    <a:pt x="63" y="351"/>
                  </a:cubicBezTo>
                  <a:lnTo>
                    <a:pt x="63" y="351"/>
                  </a:lnTo>
                  <a:cubicBezTo>
                    <a:pt x="109" y="329"/>
                    <a:pt x="153" y="293"/>
                    <a:pt x="192" y="248"/>
                  </a:cubicBezTo>
                  <a:lnTo>
                    <a:pt x="192" y="248"/>
                  </a:lnTo>
                  <a:cubicBezTo>
                    <a:pt x="239" y="278"/>
                    <a:pt x="288" y="301"/>
                    <a:pt x="334" y="312"/>
                  </a:cubicBezTo>
                  <a:lnTo>
                    <a:pt x="334" y="312"/>
                  </a:lnTo>
                  <a:cubicBezTo>
                    <a:pt x="357" y="319"/>
                    <a:pt x="377" y="285"/>
                    <a:pt x="353" y="272"/>
                  </a:cubicBezTo>
                </a:path>
              </a:pathLst>
            </a:custGeom>
            <a:solidFill>
              <a:schemeClr val="accent3">
                <a:lumMod val="25000"/>
              </a:schemeClr>
            </a:solidFill>
            <a:ln>
              <a:noFill/>
            </a:ln>
            <a:effectLst/>
          </p:spPr>
          <p:txBody>
            <a:bodyPr wrap="none" anchor="ctr"/>
            <a:lstStyle/>
            <a:p>
              <a:pPr>
                <a:defRPr/>
              </a:pPr>
              <a:endParaRPr lang="es-ES_tradnl"/>
            </a:p>
          </p:txBody>
        </p:sp>
        <p:sp>
          <p:nvSpPr>
            <p:cNvPr id="167" name="Freeform 35">
              <a:extLst>
                <a:ext uri="{FF2B5EF4-FFF2-40B4-BE49-F238E27FC236}">
                  <a16:creationId xmlns:a16="http://schemas.microsoft.com/office/drawing/2014/main" id="{699EFC8E-45D2-9340-85C2-72DA3C1E7C02}"/>
                </a:ext>
              </a:extLst>
            </p:cNvPr>
            <p:cNvSpPr>
              <a:spLocks noChangeArrowheads="1"/>
            </p:cNvSpPr>
            <p:nvPr/>
          </p:nvSpPr>
          <p:spPr bwMode="auto">
            <a:xfrm rot="16200000">
              <a:off x="11998915" y="6469461"/>
              <a:ext cx="180951" cy="173015"/>
            </a:xfrm>
            <a:custGeom>
              <a:avLst/>
              <a:gdLst>
                <a:gd name="T0" fmla="*/ 353 w 378"/>
                <a:gd name="T1" fmla="*/ 272 h 365"/>
                <a:gd name="T2" fmla="*/ 353 w 378"/>
                <a:gd name="T3" fmla="*/ 272 h 365"/>
                <a:gd name="T4" fmla="*/ 232 w 378"/>
                <a:gd name="T5" fmla="*/ 199 h 365"/>
                <a:gd name="T6" fmla="*/ 232 w 378"/>
                <a:gd name="T7" fmla="*/ 199 h 365"/>
                <a:gd name="T8" fmla="*/ 307 w 378"/>
                <a:gd name="T9" fmla="*/ 42 h 365"/>
                <a:gd name="T10" fmla="*/ 307 w 378"/>
                <a:gd name="T11" fmla="*/ 42 h 365"/>
                <a:gd name="T12" fmla="*/ 267 w 378"/>
                <a:gd name="T13" fmla="*/ 23 h 365"/>
                <a:gd name="T14" fmla="*/ 267 w 378"/>
                <a:gd name="T15" fmla="*/ 23 h 365"/>
                <a:gd name="T16" fmla="*/ 184 w 378"/>
                <a:gd name="T17" fmla="*/ 160 h 365"/>
                <a:gd name="T18" fmla="*/ 184 w 378"/>
                <a:gd name="T19" fmla="*/ 160 h 365"/>
                <a:gd name="T20" fmla="*/ 77 w 378"/>
                <a:gd name="T21" fmla="*/ 33 h 365"/>
                <a:gd name="T22" fmla="*/ 77 w 378"/>
                <a:gd name="T23" fmla="*/ 33 h 365"/>
                <a:gd name="T24" fmla="*/ 26 w 378"/>
                <a:gd name="T25" fmla="*/ 68 h 365"/>
                <a:gd name="T26" fmla="*/ 26 w 378"/>
                <a:gd name="T27" fmla="*/ 68 h 365"/>
                <a:gd name="T28" fmla="*/ 139 w 378"/>
                <a:gd name="T29" fmla="*/ 209 h 365"/>
                <a:gd name="T30" fmla="*/ 139 w 378"/>
                <a:gd name="T31" fmla="*/ 209 h 365"/>
                <a:gd name="T32" fmla="*/ 27 w 378"/>
                <a:gd name="T33" fmla="*/ 301 h 365"/>
                <a:gd name="T34" fmla="*/ 27 w 378"/>
                <a:gd name="T35" fmla="*/ 301 h 365"/>
                <a:gd name="T36" fmla="*/ 64 w 378"/>
                <a:gd name="T37" fmla="*/ 351 h 365"/>
                <a:gd name="T38" fmla="*/ 64 w 378"/>
                <a:gd name="T39" fmla="*/ 351 h 365"/>
                <a:gd name="T40" fmla="*/ 194 w 378"/>
                <a:gd name="T41" fmla="*/ 248 h 365"/>
                <a:gd name="T42" fmla="*/ 194 w 378"/>
                <a:gd name="T43" fmla="*/ 248 h 365"/>
                <a:gd name="T44" fmla="*/ 335 w 378"/>
                <a:gd name="T45" fmla="*/ 312 h 365"/>
                <a:gd name="T46" fmla="*/ 335 w 378"/>
                <a:gd name="T47" fmla="*/ 312 h 365"/>
                <a:gd name="T48" fmla="*/ 353 w 378"/>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5">
                  <a:moveTo>
                    <a:pt x="353" y="272"/>
                  </a:moveTo>
                  <a:lnTo>
                    <a:pt x="353" y="272"/>
                  </a:lnTo>
                  <a:cubicBezTo>
                    <a:pt x="312" y="248"/>
                    <a:pt x="270" y="227"/>
                    <a:pt x="232" y="199"/>
                  </a:cubicBezTo>
                  <a:lnTo>
                    <a:pt x="232" y="199"/>
                  </a:lnTo>
                  <a:cubicBezTo>
                    <a:pt x="268" y="149"/>
                    <a:pt x="294" y="93"/>
                    <a:pt x="307" y="42"/>
                  </a:cubicBezTo>
                  <a:lnTo>
                    <a:pt x="307" y="42"/>
                  </a:lnTo>
                  <a:cubicBezTo>
                    <a:pt x="314" y="18"/>
                    <a:pt x="280" y="0"/>
                    <a:pt x="267" y="23"/>
                  </a:cubicBezTo>
                  <a:lnTo>
                    <a:pt x="267" y="23"/>
                  </a:lnTo>
                  <a:cubicBezTo>
                    <a:pt x="240" y="71"/>
                    <a:pt x="217" y="118"/>
                    <a:pt x="184" y="160"/>
                  </a:cubicBezTo>
                  <a:lnTo>
                    <a:pt x="184" y="160"/>
                  </a:lnTo>
                  <a:cubicBezTo>
                    <a:pt x="143" y="121"/>
                    <a:pt x="113" y="76"/>
                    <a:pt x="77" y="33"/>
                  </a:cubicBezTo>
                  <a:lnTo>
                    <a:pt x="77" y="33"/>
                  </a:lnTo>
                  <a:cubicBezTo>
                    <a:pt x="52" y="5"/>
                    <a:pt x="13" y="38"/>
                    <a:pt x="26" y="68"/>
                  </a:cubicBezTo>
                  <a:lnTo>
                    <a:pt x="26" y="68"/>
                  </a:lnTo>
                  <a:cubicBezTo>
                    <a:pt x="50" y="119"/>
                    <a:pt x="90" y="168"/>
                    <a:pt x="139" y="209"/>
                  </a:cubicBezTo>
                  <a:lnTo>
                    <a:pt x="139" y="209"/>
                  </a:lnTo>
                  <a:cubicBezTo>
                    <a:pt x="105" y="241"/>
                    <a:pt x="65" y="269"/>
                    <a:pt x="27" y="301"/>
                  </a:cubicBezTo>
                  <a:lnTo>
                    <a:pt x="27" y="301"/>
                  </a:lnTo>
                  <a:cubicBezTo>
                    <a:pt x="0" y="324"/>
                    <a:pt x="33" y="364"/>
                    <a:pt x="64" y="351"/>
                  </a:cubicBezTo>
                  <a:lnTo>
                    <a:pt x="64" y="351"/>
                  </a:lnTo>
                  <a:cubicBezTo>
                    <a:pt x="110" y="329"/>
                    <a:pt x="155" y="293"/>
                    <a:pt x="194" y="248"/>
                  </a:cubicBezTo>
                  <a:lnTo>
                    <a:pt x="194" y="248"/>
                  </a:lnTo>
                  <a:cubicBezTo>
                    <a:pt x="239" y="278"/>
                    <a:pt x="289" y="301"/>
                    <a:pt x="335" y="312"/>
                  </a:cubicBezTo>
                  <a:lnTo>
                    <a:pt x="335" y="312"/>
                  </a:lnTo>
                  <a:cubicBezTo>
                    <a:pt x="358" y="319"/>
                    <a:pt x="377" y="285"/>
                    <a:pt x="353" y="272"/>
                  </a:cubicBezTo>
                </a:path>
              </a:pathLst>
            </a:custGeom>
            <a:solidFill>
              <a:schemeClr val="accent3">
                <a:lumMod val="50000"/>
              </a:schemeClr>
            </a:solidFill>
            <a:ln>
              <a:noFill/>
            </a:ln>
            <a:effectLst/>
          </p:spPr>
          <p:txBody>
            <a:bodyPr wrap="none" anchor="ctr"/>
            <a:lstStyle/>
            <a:p>
              <a:pPr>
                <a:defRPr/>
              </a:pPr>
              <a:endParaRPr lang="es-ES_tradnl"/>
            </a:p>
          </p:txBody>
        </p:sp>
        <p:sp>
          <p:nvSpPr>
            <p:cNvPr id="168" name="Freeform 36">
              <a:extLst>
                <a:ext uri="{FF2B5EF4-FFF2-40B4-BE49-F238E27FC236}">
                  <a16:creationId xmlns:a16="http://schemas.microsoft.com/office/drawing/2014/main" id="{1052AB22-D21F-AE4D-AE02-E1F9D4C59C67}"/>
                </a:ext>
              </a:extLst>
            </p:cNvPr>
            <p:cNvSpPr>
              <a:spLocks noChangeArrowheads="1"/>
            </p:cNvSpPr>
            <p:nvPr/>
          </p:nvSpPr>
          <p:spPr bwMode="auto">
            <a:xfrm rot="16200000">
              <a:off x="11998915" y="5899622"/>
              <a:ext cx="180951" cy="173015"/>
            </a:xfrm>
            <a:custGeom>
              <a:avLst/>
              <a:gdLst>
                <a:gd name="T0" fmla="*/ 352 w 378"/>
                <a:gd name="T1" fmla="*/ 272 h 365"/>
                <a:gd name="T2" fmla="*/ 352 w 378"/>
                <a:gd name="T3" fmla="*/ 272 h 365"/>
                <a:gd name="T4" fmla="*/ 231 w 378"/>
                <a:gd name="T5" fmla="*/ 199 h 365"/>
                <a:gd name="T6" fmla="*/ 231 w 378"/>
                <a:gd name="T7" fmla="*/ 199 h 365"/>
                <a:gd name="T8" fmla="*/ 306 w 378"/>
                <a:gd name="T9" fmla="*/ 42 h 365"/>
                <a:gd name="T10" fmla="*/ 306 w 378"/>
                <a:gd name="T11" fmla="*/ 42 h 365"/>
                <a:gd name="T12" fmla="*/ 265 w 378"/>
                <a:gd name="T13" fmla="*/ 23 h 365"/>
                <a:gd name="T14" fmla="*/ 265 w 378"/>
                <a:gd name="T15" fmla="*/ 23 h 365"/>
                <a:gd name="T16" fmla="*/ 182 w 378"/>
                <a:gd name="T17" fmla="*/ 160 h 365"/>
                <a:gd name="T18" fmla="*/ 182 w 378"/>
                <a:gd name="T19" fmla="*/ 160 h 365"/>
                <a:gd name="T20" fmla="*/ 76 w 378"/>
                <a:gd name="T21" fmla="*/ 33 h 365"/>
                <a:gd name="T22" fmla="*/ 76 w 378"/>
                <a:gd name="T23" fmla="*/ 33 h 365"/>
                <a:gd name="T24" fmla="*/ 26 w 378"/>
                <a:gd name="T25" fmla="*/ 68 h 365"/>
                <a:gd name="T26" fmla="*/ 26 w 378"/>
                <a:gd name="T27" fmla="*/ 68 h 365"/>
                <a:gd name="T28" fmla="*/ 138 w 378"/>
                <a:gd name="T29" fmla="*/ 209 h 365"/>
                <a:gd name="T30" fmla="*/ 138 w 378"/>
                <a:gd name="T31" fmla="*/ 209 h 365"/>
                <a:gd name="T32" fmla="*/ 27 w 378"/>
                <a:gd name="T33" fmla="*/ 301 h 365"/>
                <a:gd name="T34" fmla="*/ 27 w 378"/>
                <a:gd name="T35" fmla="*/ 301 h 365"/>
                <a:gd name="T36" fmla="*/ 63 w 378"/>
                <a:gd name="T37" fmla="*/ 351 h 365"/>
                <a:gd name="T38" fmla="*/ 63 w 378"/>
                <a:gd name="T39" fmla="*/ 351 h 365"/>
                <a:gd name="T40" fmla="*/ 193 w 378"/>
                <a:gd name="T41" fmla="*/ 248 h 365"/>
                <a:gd name="T42" fmla="*/ 193 w 378"/>
                <a:gd name="T43" fmla="*/ 248 h 365"/>
                <a:gd name="T44" fmla="*/ 333 w 378"/>
                <a:gd name="T45" fmla="*/ 312 h 365"/>
                <a:gd name="T46" fmla="*/ 333 w 378"/>
                <a:gd name="T47" fmla="*/ 312 h 365"/>
                <a:gd name="T48" fmla="*/ 352 w 378"/>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5">
                  <a:moveTo>
                    <a:pt x="352" y="272"/>
                  </a:moveTo>
                  <a:lnTo>
                    <a:pt x="352" y="272"/>
                  </a:lnTo>
                  <a:cubicBezTo>
                    <a:pt x="311" y="248"/>
                    <a:pt x="270" y="227"/>
                    <a:pt x="231" y="199"/>
                  </a:cubicBezTo>
                  <a:lnTo>
                    <a:pt x="231" y="199"/>
                  </a:lnTo>
                  <a:cubicBezTo>
                    <a:pt x="266" y="149"/>
                    <a:pt x="294" y="93"/>
                    <a:pt x="306" y="42"/>
                  </a:cubicBezTo>
                  <a:lnTo>
                    <a:pt x="306" y="42"/>
                  </a:lnTo>
                  <a:cubicBezTo>
                    <a:pt x="312" y="18"/>
                    <a:pt x="278" y="0"/>
                    <a:pt x="265" y="23"/>
                  </a:cubicBezTo>
                  <a:lnTo>
                    <a:pt x="265" y="23"/>
                  </a:lnTo>
                  <a:cubicBezTo>
                    <a:pt x="239" y="71"/>
                    <a:pt x="215" y="118"/>
                    <a:pt x="182" y="160"/>
                  </a:cubicBezTo>
                  <a:lnTo>
                    <a:pt x="182" y="160"/>
                  </a:lnTo>
                  <a:cubicBezTo>
                    <a:pt x="141" y="121"/>
                    <a:pt x="111" y="76"/>
                    <a:pt x="76" y="33"/>
                  </a:cubicBezTo>
                  <a:lnTo>
                    <a:pt x="76" y="33"/>
                  </a:lnTo>
                  <a:cubicBezTo>
                    <a:pt x="52" y="5"/>
                    <a:pt x="11" y="38"/>
                    <a:pt x="26" y="68"/>
                  </a:cubicBezTo>
                  <a:lnTo>
                    <a:pt x="26" y="68"/>
                  </a:lnTo>
                  <a:cubicBezTo>
                    <a:pt x="48" y="119"/>
                    <a:pt x="89" y="168"/>
                    <a:pt x="138" y="209"/>
                  </a:cubicBezTo>
                  <a:lnTo>
                    <a:pt x="138" y="209"/>
                  </a:lnTo>
                  <a:cubicBezTo>
                    <a:pt x="103" y="241"/>
                    <a:pt x="64" y="269"/>
                    <a:pt x="27" y="301"/>
                  </a:cubicBezTo>
                  <a:lnTo>
                    <a:pt x="27" y="301"/>
                  </a:lnTo>
                  <a:cubicBezTo>
                    <a:pt x="0" y="324"/>
                    <a:pt x="31" y="364"/>
                    <a:pt x="63" y="351"/>
                  </a:cubicBezTo>
                  <a:lnTo>
                    <a:pt x="63" y="351"/>
                  </a:lnTo>
                  <a:cubicBezTo>
                    <a:pt x="109" y="329"/>
                    <a:pt x="153" y="293"/>
                    <a:pt x="193" y="248"/>
                  </a:cubicBezTo>
                  <a:lnTo>
                    <a:pt x="193" y="248"/>
                  </a:lnTo>
                  <a:cubicBezTo>
                    <a:pt x="239" y="278"/>
                    <a:pt x="287" y="301"/>
                    <a:pt x="333" y="312"/>
                  </a:cubicBezTo>
                  <a:lnTo>
                    <a:pt x="333" y="312"/>
                  </a:lnTo>
                  <a:cubicBezTo>
                    <a:pt x="357" y="319"/>
                    <a:pt x="377" y="285"/>
                    <a:pt x="352" y="272"/>
                  </a:cubicBezTo>
                </a:path>
              </a:pathLst>
            </a:custGeom>
            <a:solidFill>
              <a:schemeClr val="accent3">
                <a:lumMod val="50000"/>
              </a:schemeClr>
            </a:solidFill>
            <a:ln>
              <a:noFill/>
            </a:ln>
            <a:effectLst/>
          </p:spPr>
          <p:txBody>
            <a:bodyPr wrap="none" anchor="ctr"/>
            <a:lstStyle/>
            <a:p>
              <a:pPr>
                <a:defRPr/>
              </a:pPr>
              <a:endParaRPr lang="es-ES_tradnl"/>
            </a:p>
          </p:txBody>
        </p:sp>
        <p:sp>
          <p:nvSpPr>
            <p:cNvPr id="169" name="Freeform 37">
              <a:extLst>
                <a:ext uri="{FF2B5EF4-FFF2-40B4-BE49-F238E27FC236}">
                  <a16:creationId xmlns:a16="http://schemas.microsoft.com/office/drawing/2014/main" id="{F00D4E4C-C2F1-8941-AC2B-7C148BFA59CF}"/>
                </a:ext>
              </a:extLst>
            </p:cNvPr>
            <p:cNvSpPr>
              <a:spLocks noChangeArrowheads="1"/>
            </p:cNvSpPr>
            <p:nvPr/>
          </p:nvSpPr>
          <p:spPr bwMode="auto">
            <a:xfrm rot="16200000">
              <a:off x="11992566" y="5505973"/>
              <a:ext cx="180951" cy="173015"/>
            </a:xfrm>
            <a:custGeom>
              <a:avLst/>
              <a:gdLst>
                <a:gd name="T0" fmla="*/ 353 w 378"/>
                <a:gd name="T1" fmla="*/ 274 h 367"/>
                <a:gd name="T2" fmla="*/ 353 w 378"/>
                <a:gd name="T3" fmla="*/ 274 h 367"/>
                <a:gd name="T4" fmla="*/ 231 w 378"/>
                <a:gd name="T5" fmla="*/ 202 h 367"/>
                <a:gd name="T6" fmla="*/ 231 w 378"/>
                <a:gd name="T7" fmla="*/ 202 h 367"/>
                <a:gd name="T8" fmla="*/ 307 w 378"/>
                <a:gd name="T9" fmla="*/ 43 h 367"/>
                <a:gd name="T10" fmla="*/ 307 w 378"/>
                <a:gd name="T11" fmla="*/ 43 h 367"/>
                <a:gd name="T12" fmla="*/ 267 w 378"/>
                <a:gd name="T13" fmla="*/ 24 h 367"/>
                <a:gd name="T14" fmla="*/ 267 w 378"/>
                <a:gd name="T15" fmla="*/ 24 h 367"/>
                <a:gd name="T16" fmla="*/ 182 w 378"/>
                <a:gd name="T17" fmla="*/ 161 h 367"/>
                <a:gd name="T18" fmla="*/ 182 w 378"/>
                <a:gd name="T19" fmla="*/ 161 h 367"/>
                <a:gd name="T20" fmla="*/ 76 w 378"/>
                <a:gd name="T21" fmla="*/ 35 h 367"/>
                <a:gd name="T22" fmla="*/ 76 w 378"/>
                <a:gd name="T23" fmla="*/ 35 h 367"/>
                <a:gd name="T24" fmla="*/ 26 w 378"/>
                <a:gd name="T25" fmla="*/ 70 h 367"/>
                <a:gd name="T26" fmla="*/ 26 w 378"/>
                <a:gd name="T27" fmla="*/ 70 h 367"/>
                <a:gd name="T28" fmla="*/ 139 w 378"/>
                <a:gd name="T29" fmla="*/ 209 h 367"/>
                <a:gd name="T30" fmla="*/ 139 w 378"/>
                <a:gd name="T31" fmla="*/ 209 h 367"/>
                <a:gd name="T32" fmla="*/ 27 w 378"/>
                <a:gd name="T33" fmla="*/ 301 h 367"/>
                <a:gd name="T34" fmla="*/ 27 w 378"/>
                <a:gd name="T35" fmla="*/ 301 h 367"/>
                <a:gd name="T36" fmla="*/ 63 w 378"/>
                <a:gd name="T37" fmla="*/ 351 h 367"/>
                <a:gd name="T38" fmla="*/ 63 w 378"/>
                <a:gd name="T39" fmla="*/ 351 h 367"/>
                <a:gd name="T40" fmla="*/ 193 w 378"/>
                <a:gd name="T41" fmla="*/ 250 h 367"/>
                <a:gd name="T42" fmla="*/ 193 w 378"/>
                <a:gd name="T43" fmla="*/ 250 h 367"/>
                <a:gd name="T44" fmla="*/ 334 w 378"/>
                <a:gd name="T45" fmla="*/ 315 h 367"/>
                <a:gd name="T46" fmla="*/ 334 w 378"/>
                <a:gd name="T47" fmla="*/ 315 h 367"/>
                <a:gd name="T48" fmla="*/ 353 w 378"/>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4"/>
                  </a:moveTo>
                  <a:lnTo>
                    <a:pt x="353" y="274"/>
                  </a:lnTo>
                  <a:cubicBezTo>
                    <a:pt x="311" y="250"/>
                    <a:pt x="270" y="228"/>
                    <a:pt x="231" y="202"/>
                  </a:cubicBezTo>
                  <a:lnTo>
                    <a:pt x="231" y="202"/>
                  </a:lnTo>
                  <a:cubicBezTo>
                    <a:pt x="267" y="150"/>
                    <a:pt x="294" y="95"/>
                    <a:pt x="307" y="43"/>
                  </a:cubicBezTo>
                  <a:lnTo>
                    <a:pt x="307" y="43"/>
                  </a:lnTo>
                  <a:cubicBezTo>
                    <a:pt x="313" y="20"/>
                    <a:pt x="280" y="0"/>
                    <a:pt x="267" y="24"/>
                  </a:cubicBezTo>
                  <a:lnTo>
                    <a:pt x="267" y="24"/>
                  </a:lnTo>
                  <a:cubicBezTo>
                    <a:pt x="240" y="71"/>
                    <a:pt x="217" y="117"/>
                    <a:pt x="182" y="161"/>
                  </a:cubicBezTo>
                  <a:lnTo>
                    <a:pt x="182" y="161"/>
                  </a:lnTo>
                  <a:cubicBezTo>
                    <a:pt x="143" y="123"/>
                    <a:pt x="113" y="77"/>
                    <a:pt x="76" y="35"/>
                  </a:cubicBezTo>
                  <a:lnTo>
                    <a:pt x="76" y="35"/>
                  </a:lnTo>
                  <a:cubicBezTo>
                    <a:pt x="52" y="7"/>
                    <a:pt x="12" y="39"/>
                    <a:pt x="26" y="70"/>
                  </a:cubicBezTo>
                  <a:lnTo>
                    <a:pt x="26" y="70"/>
                  </a:lnTo>
                  <a:cubicBezTo>
                    <a:pt x="50" y="120"/>
                    <a:pt x="90" y="169"/>
                    <a:pt x="139" y="209"/>
                  </a:cubicBezTo>
                  <a:lnTo>
                    <a:pt x="139" y="209"/>
                  </a:lnTo>
                  <a:cubicBezTo>
                    <a:pt x="104" y="244"/>
                    <a:pt x="64" y="270"/>
                    <a:pt x="27" y="301"/>
                  </a:cubicBezTo>
                  <a:lnTo>
                    <a:pt x="27" y="301"/>
                  </a:lnTo>
                  <a:cubicBezTo>
                    <a:pt x="0" y="326"/>
                    <a:pt x="33" y="366"/>
                    <a:pt x="63" y="351"/>
                  </a:cubicBezTo>
                  <a:lnTo>
                    <a:pt x="63" y="351"/>
                  </a:lnTo>
                  <a:cubicBezTo>
                    <a:pt x="109" y="330"/>
                    <a:pt x="154" y="293"/>
                    <a:pt x="193" y="250"/>
                  </a:cubicBezTo>
                  <a:lnTo>
                    <a:pt x="193" y="250"/>
                  </a:lnTo>
                  <a:cubicBezTo>
                    <a:pt x="239" y="280"/>
                    <a:pt x="289" y="303"/>
                    <a:pt x="334" y="315"/>
                  </a:cubicBezTo>
                  <a:lnTo>
                    <a:pt x="334" y="315"/>
                  </a:lnTo>
                  <a:cubicBezTo>
                    <a:pt x="359" y="320"/>
                    <a:pt x="377" y="287"/>
                    <a:pt x="353" y="274"/>
                  </a:cubicBezTo>
                </a:path>
              </a:pathLst>
            </a:custGeom>
            <a:solidFill>
              <a:schemeClr val="accent3">
                <a:lumMod val="25000"/>
              </a:schemeClr>
            </a:solidFill>
            <a:ln>
              <a:noFill/>
            </a:ln>
            <a:effectLst/>
          </p:spPr>
          <p:txBody>
            <a:bodyPr wrap="none" anchor="ctr"/>
            <a:lstStyle/>
            <a:p>
              <a:pPr>
                <a:defRPr/>
              </a:pPr>
              <a:endParaRPr lang="es-ES_tradnl"/>
            </a:p>
          </p:txBody>
        </p:sp>
        <p:sp>
          <p:nvSpPr>
            <p:cNvPr id="170" name="Freeform 38">
              <a:extLst>
                <a:ext uri="{FF2B5EF4-FFF2-40B4-BE49-F238E27FC236}">
                  <a16:creationId xmlns:a16="http://schemas.microsoft.com/office/drawing/2014/main" id="{39268F2F-22B2-F448-A8CF-640FA32A3FEE}"/>
                </a:ext>
              </a:extLst>
            </p:cNvPr>
            <p:cNvSpPr>
              <a:spLocks noChangeArrowheads="1"/>
            </p:cNvSpPr>
            <p:nvPr/>
          </p:nvSpPr>
          <p:spPr bwMode="auto">
            <a:xfrm rot="16200000">
              <a:off x="11992566" y="5317086"/>
              <a:ext cx="180951" cy="173015"/>
            </a:xfrm>
            <a:custGeom>
              <a:avLst/>
              <a:gdLst>
                <a:gd name="T0" fmla="*/ 353 w 378"/>
                <a:gd name="T1" fmla="*/ 274 h 367"/>
                <a:gd name="T2" fmla="*/ 353 w 378"/>
                <a:gd name="T3" fmla="*/ 274 h 367"/>
                <a:gd name="T4" fmla="*/ 232 w 378"/>
                <a:gd name="T5" fmla="*/ 202 h 367"/>
                <a:gd name="T6" fmla="*/ 232 w 378"/>
                <a:gd name="T7" fmla="*/ 202 h 367"/>
                <a:gd name="T8" fmla="*/ 307 w 378"/>
                <a:gd name="T9" fmla="*/ 43 h 367"/>
                <a:gd name="T10" fmla="*/ 307 w 378"/>
                <a:gd name="T11" fmla="*/ 43 h 367"/>
                <a:gd name="T12" fmla="*/ 265 w 378"/>
                <a:gd name="T13" fmla="*/ 24 h 367"/>
                <a:gd name="T14" fmla="*/ 265 w 378"/>
                <a:gd name="T15" fmla="*/ 24 h 367"/>
                <a:gd name="T16" fmla="*/ 184 w 378"/>
                <a:gd name="T17" fmla="*/ 161 h 367"/>
                <a:gd name="T18" fmla="*/ 184 w 378"/>
                <a:gd name="T19" fmla="*/ 161 h 367"/>
                <a:gd name="T20" fmla="*/ 76 w 378"/>
                <a:gd name="T21" fmla="*/ 35 h 367"/>
                <a:gd name="T22" fmla="*/ 76 w 378"/>
                <a:gd name="T23" fmla="*/ 35 h 367"/>
                <a:gd name="T24" fmla="*/ 26 w 378"/>
                <a:gd name="T25" fmla="*/ 70 h 367"/>
                <a:gd name="T26" fmla="*/ 26 w 378"/>
                <a:gd name="T27" fmla="*/ 70 h 367"/>
                <a:gd name="T28" fmla="*/ 139 w 378"/>
                <a:gd name="T29" fmla="*/ 209 h 367"/>
                <a:gd name="T30" fmla="*/ 139 w 378"/>
                <a:gd name="T31" fmla="*/ 209 h 367"/>
                <a:gd name="T32" fmla="*/ 27 w 378"/>
                <a:gd name="T33" fmla="*/ 301 h 367"/>
                <a:gd name="T34" fmla="*/ 27 w 378"/>
                <a:gd name="T35" fmla="*/ 301 h 367"/>
                <a:gd name="T36" fmla="*/ 63 w 378"/>
                <a:gd name="T37" fmla="*/ 351 h 367"/>
                <a:gd name="T38" fmla="*/ 63 w 378"/>
                <a:gd name="T39" fmla="*/ 351 h 367"/>
                <a:gd name="T40" fmla="*/ 193 w 378"/>
                <a:gd name="T41" fmla="*/ 250 h 367"/>
                <a:gd name="T42" fmla="*/ 193 w 378"/>
                <a:gd name="T43" fmla="*/ 250 h 367"/>
                <a:gd name="T44" fmla="*/ 333 w 378"/>
                <a:gd name="T45" fmla="*/ 315 h 367"/>
                <a:gd name="T46" fmla="*/ 333 w 378"/>
                <a:gd name="T47" fmla="*/ 315 h 367"/>
                <a:gd name="T48" fmla="*/ 353 w 378"/>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4"/>
                  </a:moveTo>
                  <a:lnTo>
                    <a:pt x="353" y="274"/>
                  </a:lnTo>
                  <a:cubicBezTo>
                    <a:pt x="311" y="250"/>
                    <a:pt x="270" y="228"/>
                    <a:pt x="232" y="202"/>
                  </a:cubicBezTo>
                  <a:lnTo>
                    <a:pt x="232" y="202"/>
                  </a:lnTo>
                  <a:cubicBezTo>
                    <a:pt x="268" y="150"/>
                    <a:pt x="294" y="95"/>
                    <a:pt x="307" y="43"/>
                  </a:cubicBezTo>
                  <a:lnTo>
                    <a:pt x="307" y="43"/>
                  </a:lnTo>
                  <a:cubicBezTo>
                    <a:pt x="312" y="20"/>
                    <a:pt x="279" y="0"/>
                    <a:pt x="265" y="24"/>
                  </a:cubicBezTo>
                  <a:lnTo>
                    <a:pt x="265" y="24"/>
                  </a:lnTo>
                  <a:cubicBezTo>
                    <a:pt x="240" y="71"/>
                    <a:pt x="215" y="117"/>
                    <a:pt x="184" y="161"/>
                  </a:cubicBezTo>
                  <a:lnTo>
                    <a:pt x="184" y="161"/>
                  </a:lnTo>
                  <a:cubicBezTo>
                    <a:pt x="142" y="123"/>
                    <a:pt x="113" y="77"/>
                    <a:pt x="76" y="35"/>
                  </a:cubicBezTo>
                  <a:lnTo>
                    <a:pt x="76" y="35"/>
                  </a:lnTo>
                  <a:cubicBezTo>
                    <a:pt x="52" y="7"/>
                    <a:pt x="11" y="39"/>
                    <a:pt x="26" y="70"/>
                  </a:cubicBezTo>
                  <a:lnTo>
                    <a:pt x="26" y="70"/>
                  </a:lnTo>
                  <a:cubicBezTo>
                    <a:pt x="48" y="120"/>
                    <a:pt x="89" y="169"/>
                    <a:pt x="139" y="209"/>
                  </a:cubicBezTo>
                  <a:lnTo>
                    <a:pt x="139" y="209"/>
                  </a:lnTo>
                  <a:cubicBezTo>
                    <a:pt x="103" y="244"/>
                    <a:pt x="64" y="270"/>
                    <a:pt x="27" y="301"/>
                  </a:cubicBezTo>
                  <a:lnTo>
                    <a:pt x="27" y="301"/>
                  </a:lnTo>
                  <a:cubicBezTo>
                    <a:pt x="0" y="326"/>
                    <a:pt x="32" y="366"/>
                    <a:pt x="63" y="351"/>
                  </a:cubicBezTo>
                  <a:lnTo>
                    <a:pt x="63" y="351"/>
                  </a:lnTo>
                  <a:cubicBezTo>
                    <a:pt x="109" y="330"/>
                    <a:pt x="155" y="293"/>
                    <a:pt x="193" y="250"/>
                  </a:cubicBezTo>
                  <a:lnTo>
                    <a:pt x="193" y="250"/>
                  </a:lnTo>
                  <a:cubicBezTo>
                    <a:pt x="239" y="280"/>
                    <a:pt x="287" y="303"/>
                    <a:pt x="333" y="315"/>
                  </a:cubicBezTo>
                  <a:lnTo>
                    <a:pt x="333" y="315"/>
                  </a:lnTo>
                  <a:cubicBezTo>
                    <a:pt x="357" y="320"/>
                    <a:pt x="377" y="287"/>
                    <a:pt x="353" y="274"/>
                  </a:cubicBezTo>
                </a:path>
              </a:pathLst>
            </a:custGeom>
            <a:solidFill>
              <a:schemeClr val="accent3">
                <a:lumMod val="50000"/>
              </a:schemeClr>
            </a:solidFill>
            <a:ln>
              <a:noFill/>
            </a:ln>
            <a:effectLst/>
          </p:spPr>
          <p:txBody>
            <a:bodyPr wrap="none" anchor="ctr"/>
            <a:lstStyle/>
            <a:p>
              <a:pPr>
                <a:defRPr/>
              </a:pPr>
              <a:endParaRPr lang="es-ES_tradnl"/>
            </a:p>
          </p:txBody>
        </p:sp>
        <p:sp>
          <p:nvSpPr>
            <p:cNvPr id="171" name="Freeform 39">
              <a:extLst>
                <a:ext uri="{FF2B5EF4-FFF2-40B4-BE49-F238E27FC236}">
                  <a16:creationId xmlns:a16="http://schemas.microsoft.com/office/drawing/2014/main" id="{FD3CD4DB-DA93-6F4C-AF78-F2ADC69D45D0}"/>
                </a:ext>
              </a:extLst>
            </p:cNvPr>
            <p:cNvSpPr>
              <a:spLocks noChangeArrowheads="1"/>
            </p:cNvSpPr>
            <p:nvPr/>
          </p:nvSpPr>
          <p:spPr bwMode="auto">
            <a:xfrm rot="16200000">
              <a:off x="11992566" y="5696448"/>
              <a:ext cx="180951" cy="173015"/>
            </a:xfrm>
            <a:custGeom>
              <a:avLst/>
              <a:gdLst>
                <a:gd name="T0" fmla="*/ 353 w 378"/>
                <a:gd name="T1" fmla="*/ 274 h 367"/>
                <a:gd name="T2" fmla="*/ 353 w 378"/>
                <a:gd name="T3" fmla="*/ 274 h 367"/>
                <a:gd name="T4" fmla="*/ 231 w 378"/>
                <a:gd name="T5" fmla="*/ 202 h 367"/>
                <a:gd name="T6" fmla="*/ 231 w 378"/>
                <a:gd name="T7" fmla="*/ 202 h 367"/>
                <a:gd name="T8" fmla="*/ 307 w 378"/>
                <a:gd name="T9" fmla="*/ 43 h 367"/>
                <a:gd name="T10" fmla="*/ 307 w 378"/>
                <a:gd name="T11" fmla="*/ 43 h 367"/>
                <a:gd name="T12" fmla="*/ 267 w 378"/>
                <a:gd name="T13" fmla="*/ 24 h 367"/>
                <a:gd name="T14" fmla="*/ 267 w 378"/>
                <a:gd name="T15" fmla="*/ 24 h 367"/>
                <a:gd name="T16" fmla="*/ 183 w 378"/>
                <a:gd name="T17" fmla="*/ 161 h 367"/>
                <a:gd name="T18" fmla="*/ 183 w 378"/>
                <a:gd name="T19" fmla="*/ 161 h 367"/>
                <a:gd name="T20" fmla="*/ 76 w 378"/>
                <a:gd name="T21" fmla="*/ 35 h 367"/>
                <a:gd name="T22" fmla="*/ 76 w 378"/>
                <a:gd name="T23" fmla="*/ 35 h 367"/>
                <a:gd name="T24" fmla="*/ 26 w 378"/>
                <a:gd name="T25" fmla="*/ 70 h 367"/>
                <a:gd name="T26" fmla="*/ 26 w 378"/>
                <a:gd name="T27" fmla="*/ 70 h 367"/>
                <a:gd name="T28" fmla="*/ 139 w 378"/>
                <a:gd name="T29" fmla="*/ 209 h 367"/>
                <a:gd name="T30" fmla="*/ 139 w 378"/>
                <a:gd name="T31" fmla="*/ 209 h 367"/>
                <a:gd name="T32" fmla="*/ 28 w 378"/>
                <a:gd name="T33" fmla="*/ 301 h 367"/>
                <a:gd name="T34" fmla="*/ 28 w 378"/>
                <a:gd name="T35" fmla="*/ 301 h 367"/>
                <a:gd name="T36" fmla="*/ 63 w 378"/>
                <a:gd name="T37" fmla="*/ 351 h 367"/>
                <a:gd name="T38" fmla="*/ 63 w 378"/>
                <a:gd name="T39" fmla="*/ 351 h 367"/>
                <a:gd name="T40" fmla="*/ 193 w 378"/>
                <a:gd name="T41" fmla="*/ 250 h 367"/>
                <a:gd name="T42" fmla="*/ 193 w 378"/>
                <a:gd name="T43" fmla="*/ 250 h 367"/>
                <a:gd name="T44" fmla="*/ 334 w 378"/>
                <a:gd name="T45" fmla="*/ 315 h 367"/>
                <a:gd name="T46" fmla="*/ 334 w 378"/>
                <a:gd name="T47" fmla="*/ 315 h 367"/>
                <a:gd name="T48" fmla="*/ 353 w 378"/>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4"/>
                  </a:moveTo>
                  <a:lnTo>
                    <a:pt x="353" y="274"/>
                  </a:lnTo>
                  <a:cubicBezTo>
                    <a:pt x="311" y="250"/>
                    <a:pt x="271" y="228"/>
                    <a:pt x="231" y="202"/>
                  </a:cubicBezTo>
                  <a:lnTo>
                    <a:pt x="231" y="202"/>
                  </a:lnTo>
                  <a:cubicBezTo>
                    <a:pt x="267" y="150"/>
                    <a:pt x="294" y="95"/>
                    <a:pt x="307" y="43"/>
                  </a:cubicBezTo>
                  <a:lnTo>
                    <a:pt x="307" y="43"/>
                  </a:lnTo>
                  <a:cubicBezTo>
                    <a:pt x="313" y="20"/>
                    <a:pt x="280" y="0"/>
                    <a:pt x="267" y="24"/>
                  </a:cubicBezTo>
                  <a:lnTo>
                    <a:pt x="267" y="24"/>
                  </a:lnTo>
                  <a:cubicBezTo>
                    <a:pt x="239" y="71"/>
                    <a:pt x="215" y="117"/>
                    <a:pt x="183" y="161"/>
                  </a:cubicBezTo>
                  <a:lnTo>
                    <a:pt x="183" y="161"/>
                  </a:lnTo>
                  <a:cubicBezTo>
                    <a:pt x="142" y="123"/>
                    <a:pt x="113" y="77"/>
                    <a:pt x="76" y="35"/>
                  </a:cubicBezTo>
                  <a:lnTo>
                    <a:pt x="76" y="35"/>
                  </a:lnTo>
                  <a:cubicBezTo>
                    <a:pt x="53" y="7"/>
                    <a:pt x="12" y="39"/>
                    <a:pt x="26" y="70"/>
                  </a:cubicBezTo>
                  <a:lnTo>
                    <a:pt x="26" y="70"/>
                  </a:lnTo>
                  <a:cubicBezTo>
                    <a:pt x="49" y="120"/>
                    <a:pt x="89" y="169"/>
                    <a:pt x="139" y="209"/>
                  </a:cubicBezTo>
                  <a:lnTo>
                    <a:pt x="139" y="209"/>
                  </a:lnTo>
                  <a:cubicBezTo>
                    <a:pt x="104" y="244"/>
                    <a:pt x="64" y="270"/>
                    <a:pt x="28" y="301"/>
                  </a:cubicBezTo>
                  <a:lnTo>
                    <a:pt x="28" y="301"/>
                  </a:lnTo>
                  <a:cubicBezTo>
                    <a:pt x="0" y="326"/>
                    <a:pt x="31" y="366"/>
                    <a:pt x="63" y="351"/>
                  </a:cubicBezTo>
                  <a:lnTo>
                    <a:pt x="63" y="351"/>
                  </a:lnTo>
                  <a:cubicBezTo>
                    <a:pt x="109" y="330"/>
                    <a:pt x="155" y="293"/>
                    <a:pt x="193" y="250"/>
                  </a:cubicBezTo>
                  <a:lnTo>
                    <a:pt x="193" y="250"/>
                  </a:lnTo>
                  <a:cubicBezTo>
                    <a:pt x="239" y="280"/>
                    <a:pt x="288" y="303"/>
                    <a:pt x="334" y="315"/>
                  </a:cubicBezTo>
                  <a:lnTo>
                    <a:pt x="334" y="315"/>
                  </a:lnTo>
                  <a:cubicBezTo>
                    <a:pt x="357" y="320"/>
                    <a:pt x="377" y="287"/>
                    <a:pt x="353" y="274"/>
                  </a:cubicBezTo>
                </a:path>
              </a:pathLst>
            </a:custGeom>
            <a:solidFill>
              <a:schemeClr val="accent3">
                <a:lumMod val="75000"/>
              </a:schemeClr>
            </a:solidFill>
            <a:ln>
              <a:noFill/>
            </a:ln>
            <a:effectLst/>
          </p:spPr>
          <p:txBody>
            <a:bodyPr wrap="none" anchor="ctr"/>
            <a:lstStyle/>
            <a:p>
              <a:pPr>
                <a:defRPr/>
              </a:pPr>
              <a:endParaRPr lang="es-ES_tradnl"/>
            </a:p>
          </p:txBody>
        </p:sp>
        <p:sp>
          <p:nvSpPr>
            <p:cNvPr id="172" name="Freeform 40">
              <a:extLst>
                <a:ext uri="{FF2B5EF4-FFF2-40B4-BE49-F238E27FC236}">
                  <a16:creationId xmlns:a16="http://schemas.microsoft.com/office/drawing/2014/main" id="{A450BC6D-9B7A-B942-8E23-EAF7C9D9F193}"/>
                </a:ext>
              </a:extLst>
            </p:cNvPr>
            <p:cNvSpPr>
              <a:spLocks noChangeArrowheads="1"/>
            </p:cNvSpPr>
            <p:nvPr/>
          </p:nvSpPr>
          <p:spPr bwMode="auto">
            <a:xfrm rot="16200000">
              <a:off x="11992566" y="5129785"/>
              <a:ext cx="180951" cy="173015"/>
            </a:xfrm>
            <a:custGeom>
              <a:avLst/>
              <a:gdLst>
                <a:gd name="T0" fmla="*/ 354 w 380"/>
                <a:gd name="T1" fmla="*/ 274 h 367"/>
                <a:gd name="T2" fmla="*/ 354 w 380"/>
                <a:gd name="T3" fmla="*/ 274 h 367"/>
                <a:gd name="T4" fmla="*/ 233 w 380"/>
                <a:gd name="T5" fmla="*/ 202 h 367"/>
                <a:gd name="T6" fmla="*/ 233 w 380"/>
                <a:gd name="T7" fmla="*/ 202 h 367"/>
                <a:gd name="T8" fmla="*/ 308 w 380"/>
                <a:gd name="T9" fmla="*/ 43 h 367"/>
                <a:gd name="T10" fmla="*/ 308 w 380"/>
                <a:gd name="T11" fmla="*/ 43 h 367"/>
                <a:gd name="T12" fmla="*/ 267 w 380"/>
                <a:gd name="T13" fmla="*/ 24 h 367"/>
                <a:gd name="T14" fmla="*/ 267 w 380"/>
                <a:gd name="T15" fmla="*/ 24 h 367"/>
                <a:gd name="T16" fmla="*/ 183 w 380"/>
                <a:gd name="T17" fmla="*/ 161 h 367"/>
                <a:gd name="T18" fmla="*/ 183 w 380"/>
                <a:gd name="T19" fmla="*/ 161 h 367"/>
                <a:gd name="T20" fmla="*/ 77 w 380"/>
                <a:gd name="T21" fmla="*/ 35 h 367"/>
                <a:gd name="T22" fmla="*/ 77 w 380"/>
                <a:gd name="T23" fmla="*/ 35 h 367"/>
                <a:gd name="T24" fmla="*/ 27 w 380"/>
                <a:gd name="T25" fmla="*/ 70 h 367"/>
                <a:gd name="T26" fmla="*/ 27 w 380"/>
                <a:gd name="T27" fmla="*/ 70 h 367"/>
                <a:gd name="T28" fmla="*/ 140 w 380"/>
                <a:gd name="T29" fmla="*/ 209 h 367"/>
                <a:gd name="T30" fmla="*/ 140 w 380"/>
                <a:gd name="T31" fmla="*/ 209 h 367"/>
                <a:gd name="T32" fmla="*/ 28 w 380"/>
                <a:gd name="T33" fmla="*/ 301 h 367"/>
                <a:gd name="T34" fmla="*/ 28 w 380"/>
                <a:gd name="T35" fmla="*/ 301 h 367"/>
                <a:gd name="T36" fmla="*/ 64 w 380"/>
                <a:gd name="T37" fmla="*/ 351 h 367"/>
                <a:gd name="T38" fmla="*/ 64 w 380"/>
                <a:gd name="T39" fmla="*/ 351 h 367"/>
                <a:gd name="T40" fmla="*/ 194 w 380"/>
                <a:gd name="T41" fmla="*/ 250 h 367"/>
                <a:gd name="T42" fmla="*/ 194 w 380"/>
                <a:gd name="T43" fmla="*/ 250 h 367"/>
                <a:gd name="T44" fmla="*/ 336 w 380"/>
                <a:gd name="T45" fmla="*/ 315 h 367"/>
                <a:gd name="T46" fmla="*/ 336 w 380"/>
                <a:gd name="T47" fmla="*/ 315 h 367"/>
                <a:gd name="T48" fmla="*/ 354 w 380"/>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7">
                  <a:moveTo>
                    <a:pt x="354" y="274"/>
                  </a:moveTo>
                  <a:lnTo>
                    <a:pt x="354" y="274"/>
                  </a:lnTo>
                  <a:cubicBezTo>
                    <a:pt x="312" y="250"/>
                    <a:pt x="271" y="228"/>
                    <a:pt x="233" y="202"/>
                  </a:cubicBezTo>
                  <a:lnTo>
                    <a:pt x="233" y="202"/>
                  </a:lnTo>
                  <a:cubicBezTo>
                    <a:pt x="269" y="150"/>
                    <a:pt x="295" y="95"/>
                    <a:pt x="308" y="43"/>
                  </a:cubicBezTo>
                  <a:lnTo>
                    <a:pt x="308" y="43"/>
                  </a:lnTo>
                  <a:cubicBezTo>
                    <a:pt x="313" y="20"/>
                    <a:pt x="280" y="0"/>
                    <a:pt x="267" y="24"/>
                  </a:cubicBezTo>
                  <a:lnTo>
                    <a:pt x="267" y="24"/>
                  </a:lnTo>
                  <a:cubicBezTo>
                    <a:pt x="240" y="71"/>
                    <a:pt x="216" y="117"/>
                    <a:pt x="183" y="161"/>
                  </a:cubicBezTo>
                  <a:lnTo>
                    <a:pt x="183" y="161"/>
                  </a:lnTo>
                  <a:cubicBezTo>
                    <a:pt x="142" y="123"/>
                    <a:pt x="113" y="77"/>
                    <a:pt x="77" y="35"/>
                  </a:cubicBezTo>
                  <a:lnTo>
                    <a:pt x="77" y="35"/>
                  </a:lnTo>
                  <a:cubicBezTo>
                    <a:pt x="53" y="7"/>
                    <a:pt x="12" y="39"/>
                    <a:pt x="27" y="70"/>
                  </a:cubicBezTo>
                  <a:lnTo>
                    <a:pt x="27" y="70"/>
                  </a:lnTo>
                  <a:cubicBezTo>
                    <a:pt x="49" y="120"/>
                    <a:pt x="91" y="169"/>
                    <a:pt x="140" y="209"/>
                  </a:cubicBezTo>
                  <a:lnTo>
                    <a:pt x="140" y="209"/>
                  </a:lnTo>
                  <a:cubicBezTo>
                    <a:pt x="104" y="244"/>
                    <a:pt x="65" y="270"/>
                    <a:pt x="28" y="301"/>
                  </a:cubicBezTo>
                  <a:lnTo>
                    <a:pt x="28" y="301"/>
                  </a:lnTo>
                  <a:cubicBezTo>
                    <a:pt x="0" y="326"/>
                    <a:pt x="33" y="366"/>
                    <a:pt x="64" y="351"/>
                  </a:cubicBezTo>
                  <a:lnTo>
                    <a:pt x="64" y="351"/>
                  </a:lnTo>
                  <a:cubicBezTo>
                    <a:pt x="111" y="330"/>
                    <a:pt x="155" y="293"/>
                    <a:pt x="194" y="250"/>
                  </a:cubicBezTo>
                  <a:lnTo>
                    <a:pt x="194" y="250"/>
                  </a:lnTo>
                  <a:cubicBezTo>
                    <a:pt x="240" y="280"/>
                    <a:pt x="288" y="303"/>
                    <a:pt x="336" y="315"/>
                  </a:cubicBezTo>
                  <a:lnTo>
                    <a:pt x="336" y="315"/>
                  </a:lnTo>
                  <a:cubicBezTo>
                    <a:pt x="359" y="320"/>
                    <a:pt x="379" y="287"/>
                    <a:pt x="354" y="274"/>
                  </a:cubicBezTo>
                </a:path>
              </a:pathLst>
            </a:custGeom>
            <a:solidFill>
              <a:schemeClr val="accent3">
                <a:lumMod val="75000"/>
              </a:schemeClr>
            </a:solidFill>
            <a:ln>
              <a:noFill/>
            </a:ln>
            <a:effectLst/>
          </p:spPr>
          <p:txBody>
            <a:bodyPr wrap="none" anchor="ctr"/>
            <a:lstStyle/>
            <a:p>
              <a:pPr>
                <a:defRPr/>
              </a:pPr>
              <a:endParaRPr lang="es-ES_tradnl"/>
            </a:p>
          </p:txBody>
        </p:sp>
        <p:sp>
          <p:nvSpPr>
            <p:cNvPr id="173" name="Freeform 41">
              <a:extLst>
                <a:ext uri="{FF2B5EF4-FFF2-40B4-BE49-F238E27FC236}">
                  <a16:creationId xmlns:a16="http://schemas.microsoft.com/office/drawing/2014/main" id="{A3D15FFD-DC36-6D46-A599-E6886F71C988}"/>
                </a:ext>
              </a:extLst>
            </p:cNvPr>
            <p:cNvSpPr>
              <a:spLocks noChangeArrowheads="1"/>
            </p:cNvSpPr>
            <p:nvPr/>
          </p:nvSpPr>
          <p:spPr bwMode="auto">
            <a:xfrm rot="16200000">
              <a:off x="11992566" y="4766295"/>
              <a:ext cx="180951" cy="173015"/>
            </a:xfrm>
            <a:custGeom>
              <a:avLst/>
              <a:gdLst>
                <a:gd name="T0" fmla="*/ 353 w 378"/>
                <a:gd name="T1" fmla="*/ 272 h 366"/>
                <a:gd name="T2" fmla="*/ 353 w 378"/>
                <a:gd name="T3" fmla="*/ 272 h 366"/>
                <a:gd name="T4" fmla="*/ 231 w 378"/>
                <a:gd name="T5" fmla="*/ 199 h 366"/>
                <a:gd name="T6" fmla="*/ 231 w 378"/>
                <a:gd name="T7" fmla="*/ 199 h 366"/>
                <a:gd name="T8" fmla="*/ 307 w 378"/>
                <a:gd name="T9" fmla="*/ 42 h 366"/>
                <a:gd name="T10" fmla="*/ 307 w 378"/>
                <a:gd name="T11" fmla="*/ 42 h 366"/>
                <a:gd name="T12" fmla="*/ 266 w 378"/>
                <a:gd name="T13" fmla="*/ 23 h 366"/>
                <a:gd name="T14" fmla="*/ 266 w 378"/>
                <a:gd name="T15" fmla="*/ 23 h 366"/>
                <a:gd name="T16" fmla="*/ 182 w 378"/>
                <a:gd name="T17" fmla="*/ 160 h 366"/>
                <a:gd name="T18" fmla="*/ 182 w 378"/>
                <a:gd name="T19" fmla="*/ 160 h 366"/>
                <a:gd name="T20" fmla="*/ 74 w 378"/>
                <a:gd name="T21" fmla="*/ 32 h 366"/>
                <a:gd name="T22" fmla="*/ 74 w 378"/>
                <a:gd name="T23" fmla="*/ 32 h 366"/>
                <a:gd name="T24" fmla="*/ 25 w 378"/>
                <a:gd name="T25" fmla="*/ 68 h 366"/>
                <a:gd name="T26" fmla="*/ 25 w 378"/>
                <a:gd name="T27" fmla="*/ 68 h 366"/>
                <a:gd name="T28" fmla="*/ 139 w 378"/>
                <a:gd name="T29" fmla="*/ 208 h 366"/>
                <a:gd name="T30" fmla="*/ 139 w 378"/>
                <a:gd name="T31" fmla="*/ 208 h 366"/>
                <a:gd name="T32" fmla="*/ 27 w 378"/>
                <a:gd name="T33" fmla="*/ 300 h 366"/>
                <a:gd name="T34" fmla="*/ 27 w 378"/>
                <a:gd name="T35" fmla="*/ 300 h 366"/>
                <a:gd name="T36" fmla="*/ 61 w 378"/>
                <a:gd name="T37" fmla="*/ 350 h 366"/>
                <a:gd name="T38" fmla="*/ 61 w 378"/>
                <a:gd name="T39" fmla="*/ 350 h 366"/>
                <a:gd name="T40" fmla="*/ 193 w 378"/>
                <a:gd name="T41" fmla="*/ 248 h 366"/>
                <a:gd name="T42" fmla="*/ 193 w 378"/>
                <a:gd name="T43" fmla="*/ 248 h 366"/>
                <a:gd name="T44" fmla="*/ 333 w 378"/>
                <a:gd name="T45" fmla="*/ 312 h 366"/>
                <a:gd name="T46" fmla="*/ 333 w 378"/>
                <a:gd name="T47" fmla="*/ 312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48"/>
                    <a:pt x="270" y="227"/>
                    <a:pt x="231" y="199"/>
                  </a:cubicBezTo>
                  <a:lnTo>
                    <a:pt x="231" y="199"/>
                  </a:lnTo>
                  <a:cubicBezTo>
                    <a:pt x="266" y="149"/>
                    <a:pt x="294" y="94"/>
                    <a:pt x="307" y="42"/>
                  </a:cubicBezTo>
                  <a:lnTo>
                    <a:pt x="307" y="42"/>
                  </a:lnTo>
                  <a:cubicBezTo>
                    <a:pt x="312" y="18"/>
                    <a:pt x="279" y="0"/>
                    <a:pt x="266" y="23"/>
                  </a:cubicBezTo>
                  <a:lnTo>
                    <a:pt x="266" y="23"/>
                  </a:lnTo>
                  <a:cubicBezTo>
                    <a:pt x="239" y="70"/>
                    <a:pt x="215" y="118"/>
                    <a:pt x="182" y="160"/>
                  </a:cubicBezTo>
                  <a:lnTo>
                    <a:pt x="182" y="160"/>
                  </a:lnTo>
                  <a:cubicBezTo>
                    <a:pt x="141" y="120"/>
                    <a:pt x="113" y="76"/>
                    <a:pt x="74" y="32"/>
                  </a:cubicBezTo>
                  <a:lnTo>
                    <a:pt x="74" y="32"/>
                  </a:lnTo>
                  <a:cubicBezTo>
                    <a:pt x="51" y="5"/>
                    <a:pt x="11" y="38"/>
                    <a:pt x="25" y="68"/>
                  </a:cubicBezTo>
                  <a:lnTo>
                    <a:pt x="25" y="68"/>
                  </a:lnTo>
                  <a:cubicBezTo>
                    <a:pt x="48" y="119"/>
                    <a:pt x="89" y="168"/>
                    <a:pt x="139" y="208"/>
                  </a:cubicBezTo>
                  <a:lnTo>
                    <a:pt x="139" y="208"/>
                  </a:lnTo>
                  <a:cubicBezTo>
                    <a:pt x="103" y="241"/>
                    <a:pt x="64" y="269"/>
                    <a:pt x="27" y="300"/>
                  </a:cubicBezTo>
                  <a:lnTo>
                    <a:pt x="27" y="300"/>
                  </a:lnTo>
                  <a:cubicBezTo>
                    <a:pt x="0" y="324"/>
                    <a:pt x="31" y="365"/>
                    <a:pt x="61" y="350"/>
                  </a:cubicBezTo>
                  <a:lnTo>
                    <a:pt x="61" y="350"/>
                  </a:lnTo>
                  <a:cubicBezTo>
                    <a:pt x="110" y="329"/>
                    <a:pt x="153" y="293"/>
                    <a:pt x="193" y="248"/>
                  </a:cubicBezTo>
                  <a:lnTo>
                    <a:pt x="193" y="248"/>
                  </a:lnTo>
                  <a:cubicBezTo>
                    <a:pt x="239" y="278"/>
                    <a:pt x="287" y="300"/>
                    <a:pt x="333" y="312"/>
                  </a:cubicBezTo>
                  <a:lnTo>
                    <a:pt x="333" y="312"/>
                  </a:lnTo>
                  <a:cubicBezTo>
                    <a:pt x="357" y="319"/>
                    <a:pt x="377" y="285"/>
                    <a:pt x="353" y="272"/>
                  </a:cubicBezTo>
                </a:path>
              </a:pathLst>
            </a:custGeom>
            <a:solidFill>
              <a:schemeClr val="accent3">
                <a:lumMod val="50000"/>
              </a:schemeClr>
            </a:solidFill>
            <a:ln>
              <a:noFill/>
            </a:ln>
            <a:effectLst/>
          </p:spPr>
          <p:txBody>
            <a:bodyPr wrap="none" anchor="ctr"/>
            <a:lstStyle/>
            <a:p>
              <a:pPr>
                <a:defRPr/>
              </a:pPr>
              <a:endParaRPr lang="es-ES_tradnl"/>
            </a:p>
          </p:txBody>
        </p:sp>
        <p:sp>
          <p:nvSpPr>
            <p:cNvPr id="174" name="Freeform 42">
              <a:extLst>
                <a:ext uri="{FF2B5EF4-FFF2-40B4-BE49-F238E27FC236}">
                  <a16:creationId xmlns:a16="http://schemas.microsoft.com/office/drawing/2014/main" id="{91814112-1FBD-9C4D-A1D4-3A7922EBAFA1}"/>
                </a:ext>
              </a:extLst>
            </p:cNvPr>
            <p:cNvSpPr>
              <a:spLocks noChangeArrowheads="1"/>
            </p:cNvSpPr>
            <p:nvPr/>
          </p:nvSpPr>
          <p:spPr bwMode="auto">
            <a:xfrm rot="16200000">
              <a:off x="11992566" y="4577407"/>
              <a:ext cx="180951" cy="173015"/>
            </a:xfrm>
            <a:custGeom>
              <a:avLst/>
              <a:gdLst>
                <a:gd name="T0" fmla="*/ 354 w 379"/>
                <a:gd name="T1" fmla="*/ 272 h 366"/>
                <a:gd name="T2" fmla="*/ 354 w 379"/>
                <a:gd name="T3" fmla="*/ 272 h 366"/>
                <a:gd name="T4" fmla="*/ 232 w 379"/>
                <a:gd name="T5" fmla="*/ 199 h 366"/>
                <a:gd name="T6" fmla="*/ 232 w 379"/>
                <a:gd name="T7" fmla="*/ 199 h 366"/>
                <a:gd name="T8" fmla="*/ 308 w 379"/>
                <a:gd name="T9" fmla="*/ 42 h 366"/>
                <a:gd name="T10" fmla="*/ 308 w 379"/>
                <a:gd name="T11" fmla="*/ 42 h 366"/>
                <a:gd name="T12" fmla="*/ 266 w 379"/>
                <a:gd name="T13" fmla="*/ 23 h 366"/>
                <a:gd name="T14" fmla="*/ 266 w 379"/>
                <a:gd name="T15" fmla="*/ 23 h 366"/>
                <a:gd name="T16" fmla="*/ 183 w 379"/>
                <a:gd name="T17" fmla="*/ 160 h 366"/>
                <a:gd name="T18" fmla="*/ 183 w 379"/>
                <a:gd name="T19" fmla="*/ 160 h 366"/>
                <a:gd name="T20" fmla="*/ 77 w 379"/>
                <a:gd name="T21" fmla="*/ 32 h 366"/>
                <a:gd name="T22" fmla="*/ 77 w 379"/>
                <a:gd name="T23" fmla="*/ 32 h 366"/>
                <a:gd name="T24" fmla="*/ 27 w 379"/>
                <a:gd name="T25" fmla="*/ 68 h 366"/>
                <a:gd name="T26" fmla="*/ 27 w 379"/>
                <a:gd name="T27" fmla="*/ 68 h 366"/>
                <a:gd name="T28" fmla="*/ 140 w 379"/>
                <a:gd name="T29" fmla="*/ 208 h 366"/>
                <a:gd name="T30" fmla="*/ 140 w 379"/>
                <a:gd name="T31" fmla="*/ 208 h 366"/>
                <a:gd name="T32" fmla="*/ 28 w 379"/>
                <a:gd name="T33" fmla="*/ 300 h 366"/>
                <a:gd name="T34" fmla="*/ 28 w 379"/>
                <a:gd name="T35" fmla="*/ 300 h 366"/>
                <a:gd name="T36" fmla="*/ 63 w 379"/>
                <a:gd name="T37" fmla="*/ 350 h 366"/>
                <a:gd name="T38" fmla="*/ 63 w 379"/>
                <a:gd name="T39" fmla="*/ 350 h 366"/>
                <a:gd name="T40" fmla="*/ 194 w 379"/>
                <a:gd name="T41" fmla="*/ 248 h 366"/>
                <a:gd name="T42" fmla="*/ 194 w 379"/>
                <a:gd name="T43" fmla="*/ 248 h 366"/>
                <a:gd name="T44" fmla="*/ 334 w 379"/>
                <a:gd name="T45" fmla="*/ 312 h 366"/>
                <a:gd name="T46" fmla="*/ 334 w 379"/>
                <a:gd name="T47" fmla="*/ 312 h 366"/>
                <a:gd name="T48" fmla="*/ 354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2"/>
                  </a:moveTo>
                  <a:lnTo>
                    <a:pt x="354" y="272"/>
                  </a:lnTo>
                  <a:cubicBezTo>
                    <a:pt x="312" y="248"/>
                    <a:pt x="271" y="227"/>
                    <a:pt x="232" y="199"/>
                  </a:cubicBezTo>
                  <a:lnTo>
                    <a:pt x="232" y="199"/>
                  </a:lnTo>
                  <a:cubicBezTo>
                    <a:pt x="267" y="149"/>
                    <a:pt x="295" y="94"/>
                    <a:pt x="308" y="42"/>
                  </a:cubicBezTo>
                  <a:lnTo>
                    <a:pt x="308" y="42"/>
                  </a:lnTo>
                  <a:cubicBezTo>
                    <a:pt x="313" y="18"/>
                    <a:pt x="279" y="0"/>
                    <a:pt x="266" y="23"/>
                  </a:cubicBezTo>
                  <a:lnTo>
                    <a:pt x="266" y="23"/>
                  </a:lnTo>
                  <a:cubicBezTo>
                    <a:pt x="241" y="70"/>
                    <a:pt x="216" y="118"/>
                    <a:pt x="183" y="160"/>
                  </a:cubicBezTo>
                  <a:lnTo>
                    <a:pt x="183" y="160"/>
                  </a:lnTo>
                  <a:cubicBezTo>
                    <a:pt x="142" y="120"/>
                    <a:pt x="113" y="76"/>
                    <a:pt x="77" y="32"/>
                  </a:cubicBezTo>
                  <a:lnTo>
                    <a:pt x="77" y="32"/>
                  </a:lnTo>
                  <a:cubicBezTo>
                    <a:pt x="53" y="5"/>
                    <a:pt x="12" y="38"/>
                    <a:pt x="27" y="68"/>
                  </a:cubicBezTo>
                  <a:lnTo>
                    <a:pt x="27" y="68"/>
                  </a:lnTo>
                  <a:cubicBezTo>
                    <a:pt x="49" y="119"/>
                    <a:pt x="91" y="168"/>
                    <a:pt x="140" y="208"/>
                  </a:cubicBezTo>
                  <a:lnTo>
                    <a:pt x="140" y="208"/>
                  </a:lnTo>
                  <a:cubicBezTo>
                    <a:pt x="104" y="241"/>
                    <a:pt x="65" y="269"/>
                    <a:pt x="28" y="300"/>
                  </a:cubicBezTo>
                  <a:lnTo>
                    <a:pt x="28" y="300"/>
                  </a:lnTo>
                  <a:cubicBezTo>
                    <a:pt x="0" y="324"/>
                    <a:pt x="33" y="365"/>
                    <a:pt x="63" y="350"/>
                  </a:cubicBezTo>
                  <a:lnTo>
                    <a:pt x="63" y="350"/>
                  </a:lnTo>
                  <a:cubicBezTo>
                    <a:pt x="109" y="329"/>
                    <a:pt x="154" y="293"/>
                    <a:pt x="194" y="248"/>
                  </a:cubicBezTo>
                  <a:lnTo>
                    <a:pt x="194" y="248"/>
                  </a:lnTo>
                  <a:cubicBezTo>
                    <a:pt x="240" y="278"/>
                    <a:pt x="288" y="300"/>
                    <a:pt x="334" y="312"/>
                  </a:cubicBezTo>
                  <a:lnTo>
                    <a:pt x="334" y="312"/>
                  </a:lnTo>
                  <a:cubicBezTo>
                    <a:pt x="358" y="319"/>
                    <a:pt x="378" y="285"/>
                    <a:pt x="354" y="272"/>
                  </a:cubicBezTo>
                </a:path>
              </a:pathLst>
            </a:custGeom>
            <a:solidFill>
              <a:schemeClr val="accent3">
                <a:lumMod val="75000"/>
              </a:schemeClr>
            </a:solidFill>
            <a:ln>
              <a:noFill/>
            </a:ln>
            <a:effectLst/>
          </p:spPr>
          <p:txBody>
            <a:bodyPr wrap="none" anchor="ctr"/>
            <a:lstStyle/>
            <a:p>
              <a:pPr>
                <a:defRPr/>
              </a:pPr>
              <a:endParaRPr lang="es-ES_tradnl"/>
            </a:p>
          </p:txBody>
        </p:sp>
        <p:sp>
          <p:nvSpPr>
            <p:cNvPr id="175" name="Freeform 43">
              <a:extLst>
                <a:ext uri="{FF2B5EF4-FFF2-40B4-BE49-F238E27FC236}">
                  <a16:creationId xmlns:a16="http://schemas.microsoft.com/office/drawing/2014/main" id="{1CD390BB-21CD-9047-8530-A94E70B51939}"/>
                </a:ext>
              </a:extLst>
            </p:cNvPr>
            <p:cNvSpPr>
              <a:spLocks noChangeArrowheads="1"/>
            </p:cNvSpPr>
            <p:nvPr/>
          </p:nvSpPr>
          <p:spPr bwMode="auto">
            <a:xfrm rot="16200000">
              <a:off x="11992566" y="4955183"/>
              <a:ext cx="180951" cy="173015"/>
            </a:xfrm>
            <a:custGeom>
              <a:avLst/>
              <a:gdLst>
                <a:gd name="T0" fmla="*/ 352 w 378"/>
                <a:gd name="T1" fmla="*/ 272 h 366"/>
                <a:gd name="T2" fmla="*/ 352 w 378"/>
                <a:gd name="T3" fmla="*/ 272 h 366"/>
                <a:gd name="T4" fmla="*/ 231 w 378"/>
                <a:gd name="T5" fmla="*/ 199 h 366"/>
                <a:gd name="T6" fmla="*/ 231 w 378"/>
                <a:gd name="T7" fmla="*/ 199 h 366"/>
                <a:gd name="T8" fmla="*/ 306 w 378"/>
                <a:gd name="T9" fmla="*/ 42 h 366"/>
                <a:gd name="T10" fmla="*/ 306 w 378"/>
                <a:gd name="T11" fmla="*/ 42 h 366"/>
                <a:gd name="T12" fmla="*/ 265 w 378"/>
                <a:gd name="T13" fmla="*/ 23 h 366"/>
                <a:gd name="T14" fmla="*/ 265 w 378"/>
                <a:gd name="T15" fmla="*/ 23 h 366"/>
                <a:gd name="T16" fmla="*/ 182 w 378"/>
                <a:gd name="T17" fmla="*/ 160 h 366"/>
                <a:gd name="T18" fmla="*/ 182 w 378"/>
                <a:gd name="T19" fmla="*/ 160 h 366"/>
                <a:gd name="T20" fmla="*/ 76 w 378"/>
                <a:gd name="T21" fmla="*/ 32 h 366"/>
                <a:gd name="T22" fmla="*/ 76 w 378"/>
                <a:gd name="T23" fmla="*/ 32 h 366"/>
                <a:gd name="T24" fmla="*/ 26 w 378"/>
                <a:gd name="T25" fmla="*/ 68 h 366"/>
                <a:gd name="T26" fmla="*/ 26 w 378"/>
                <a:gd name="T27" fmla="*/ 68 h 366"/>
                <a:gd name="T28" fmla="*/ 139 w 378"/>
                <a:gd name="T29" fmla="*/ 208 h 366"/>
                <a:gd name="T30" fmla="*/ 139 w 378"/>
                <a:gd name="T31" fmla="*/ 208 h 366"/>
                <a:gd name="T32" fmla="*/ 27 w 378"/>
                <a:gd name="T33" fmla="*/ 300 h 366"/>
                <a:gd name="T34" fmla="*/ 27 w 378"/>
                <a:gd name="T35" fmla="*/ 300 h 366"/>
                <a:gd name="T36" fmla="*/ 63 w 378"/>
                <a:gd name="T37" fmla="*/ 350 h 366"/>
                <a:gd name="T38" fmla="*/ 63 w 378"/>
                <a:gd name="T39" fmla="*/ 350 h 366"/>
                <a:gd name="T40" fmla="*/ 193 w 378"/>
                <a:gd name="T41" fmla="*/ 248 h 366"/>
                <a:gd name="T42" fmla="*/ 193 w 378"/>
                <a:gd name="T43" fmla="*/ 248 h 366"/>
                <a:gd name="T44" fmla="*/ 334 w 378"/>
                <a:gd name="T45" fmla="*/ 312 h 366"/>
                <a:gd name="T46" fmla="*/ 334 w 378"/>
                <a:gd name="T47" fmla="*/ 312 h 366"/>
                <a:gd name="T48" fmla="*/ 352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2" y="272"/>
                  </a:moveTo>
                  <a:lnTo>
                    <a:pt x="352" y="272"/>
                  </a:lnTo>
                  <a:cubicBezTo>
                    <a:pt x="311" y="248"/>
                    <a:pt x="270" y="227"/>
                    <a:pt x="231" y="199"/>
                  </a:cubicBezTo>
                  <a:lnTo>
                    <a:pt x="231" y="199"/>
                  </a:lnTo>
                  <a:cubicBezTo>
                    <a:pt x="266" y="149"/>
                    <a:pt x="294" y="94"/>
                    <a:pt x="306" y="42"/>
                  </a:cubicBezTo>
                  <a:lnTo>
                    <a:pt x="306" y="42"/>
                  </a:lnTo>
                  <a:cubicBezTo>
                    <a:pt x="312" y="18"/>
                    <a:pt x="278" y="0"/>
                    <a:pt x="265" y="23"/>
                  </a:cubicBezTo>
                  <a:lnTo>
                    <a:pt x="265" y="23"/>
                  </a:lnTo>
                  <a:cubicBezTo>
                    <a:pt x="239" y="70"/>
                    <a:pt x="215" y="118"/>
                    <a:pt x="182" y="160"/>
                  </a:cubicBezTo>
                  <a:lnTo>
                    <a:pt x="182" y="160"/>
                  </a:lnTo>
                  <a:cubicBezTo>
                    <a:pt x="142" y="120"/>
                    <a:pt x="111" y="76"/>
                    <a:pt x="76" y="32"/>
                  </a:cubicBezTo>
                  <a:lnTo>
                    <a:pt x="76" y="32"/>
                  </a:lnTo>
                  <a:cubicBezTo>
                    <a:pt x="52" y="5"/>
                    <a:pt x="12" y="38"/>
                    <a:pt x="26" y="68"/>
                  </a:cubicBezTo>
                  <a:lnTo>
                    <a:pt x="26" y="68"/>
                  </a:lnTo>
                  <a:cubicBezTo>
                    <a:pt x="48" y="119"/>
                    <a:pt x="89" y="168"/>
                    <a:pt x="139" y="208"/>
                  </a:cubicBezTo>
                  <a:lnTo>
                    <a:pt x="139" y="208"/>
                  </a:lnTo>
                  <a:cubicBezTo>
                    <a:pt x="104" y="241"/>
                    <a:pt x="64" y="269"/>
                    <a:pt x="27" y="300"/>
                  </a:cubicBezTo>
                  <a:lnTo>
                    <a:pt x="27" y="300"/>
                  </a:lnTo>
                  <a:cubicBezTo>
                    <a:pt x="0" y="324"/>
                    <a:pt x="31" y="365"/>
                    <a:pt x="63" y="350"/>
                  </a:cubicBezTo>
                  <a:lnTo>
                    <a:pt x="63" y="350"/>
                  </a:lnTo>
                  <a:cubicBezTo>
                    <a:pt x="109" y="329"/>
                    <a:pt x="155" y="293"/>
                    <a:pt x="193" y="248"/>
                  </a:cubicBezTo>
                  <a:lnTo>
                    <a:pt x="193" y="248"/>
                  </a:lnTo>
                  <a:cubicBezTo>
                    <a:pt x="239" y="278"/>
                    <a:pt x="288" y="300"/>
                    <a:pt x="334" y="312"/>
                  </a:cubicBezTo>
                  <a:lnTo>
                    <a:pt x="334" y="312"/>
                  </a:lnTo>
                  <a:cubicBezTo>
                    <a:pt x="357" y="319"/>
                    <a:pt x="377" y="285"/>
                    <a:pt x="352" y="272"/>
                  </a:cubicBezTo>
                </a:path>
              </a:pathLst>
            </a:custGeom>
            <a:solidFill>
              <a:schemeClr val="accent3">
                <a:lumMod val="25000"/>
              </a:schemeClr>
            </a:solidFill>
            <a:ln>
              <a:noFill/>
            </a:ln>
            <a:effectLst/>
          </p:spPr>
          <p:txBody>
            <a:bodyPr wrap="none" anchor="ctr"/>
            <a:lstStyle/>
            <a:p>
              <a:pPr>
                <a:defRPr/>
              </a:pPr>
              <a:endParaRPr lang="es-ES_tradnl"/>
            </a:p>
          </p:txBody>
        </p:sp>
        <p:sp>
          <p:nvSpPr>
            <p:cNvPr id="176" name="Freeform 44">
              <a:extLst>
                <a:ext uri="{FF2B5EF4-FFF2-40B4-BE49-F238E27FC236}">
                  <a16:creationId xmlns:a16="http://schemas.microsoft.com/office/drawing/2014/main" id="{444FB569-E11B-0D4D-BFAE-3E6AC0BC885C}"/>
                </a:ext>
              </a:extLst>
            </p:cNvPr>
            <p:cNvSpPr>
              <a:spLocks noChangeArrowheads="1"/>
            </p:cNvSpPr>
            <p:nvPr/>
          </p:nvSpPr>
          <p:spPr bwMode="auto">
            <a:xfrm rot="16200000">
              <a:off x="11992566" y="4388519"/>
              <a:ext cx="180951" cy="173015"/>
            </a:xfrm>
            <a:custGeom>
              <a:avLst/>
              <a:gdLst>
                <a:gd name="T0" fmla="*/ 354 w 378"/>
                <a:gd name="T1" fmla="*/ 272 h 366"/>
                <a:gd name="T2" fmla="*/ 354 w 378"/>
                <a:gd name="T3" fmla="*/ 272 h 366"/>
                <a:gd name="T4" fmla="*/ 233 w 378"/>
                <a:gd name="T5" fmla="*/ 199 h 366"/>
                <a:gd name="T6" fmla="*/ 233 w 378"/>
                <a:gd name="T7" fmla="*/ 199 h 366"/>
                <a:gd name="T8" fmla="*/ 306 w 378"/>
                <a:gd name="T9" fmla="*/ 42 h 366"/>
                <a:gd name="T10" fmla="*/ 306 w 378"/>
                <a:gd name="T11" fmla="*/ 42 h 366"/>
                <a:gd name="T12" fmla="*/ 266 w 378"/>
                <a:gd name="T13" fmla="*/ 23 h 366"/>
                <a:gd name="T14" fmla="*/ 266 w 378"/>
                <a:gd name="T15" fmla="*/ 23 h 366"/>
                <a:gd name="T16" fmla="*/ 184 w 378"/>
                <a:gd name="T17" fmla="*/ 160 h 366"/>
                <a:gd name="T18" fmla="*/ 184 w 378"/>
                <a:gd name="T19" fmla="*/ 160 h 366"/>
                <a:gd name="T20" fmla="*/ 76 w 378"/>
                <a:gd name="T21" fmla="*/ 32 h 366"/>
                <a:gd name="T22" fmla="*/ 76 w 378"/>
                <a:gd name="T23" fmla="*/ 32 h 366"/>
                <a:gd name="T24" fmla="*/ 27 w 378"/>
                <a:gd name="T25" fmla="*/ 68 h 366"/>
                <a:gd name="T26" fmla="*/ 27 w 378"/>
                <a:gd name="T27" fmla="*/ 68 h 366"/>
                <a:gd name="T28" fmla="*/ 140 w 378"/>
                <a:gd name="T29" fmla="*/ 208 h 366"/>
                <a:gd name="T30" fmla="*/ 140 w 378"/>
                <a:gd name="T31" fmla="*/ 208 h 366"/>
                <a:gd name="T32" fmla="*/ 28 w 378"/>
                <a:gd name="T33" fmla="*/ 300 h 366"/>
                <a:gd name="T34" fmla="*/ 28 w 378"/>
                <a:gd name="T35" fmla="*/ 300 h 366"/>
                <a:gd name="T36" fmla="*/ 63 w 378"/>
                <a:gd name="T37" fmla="*/ 350 h 366"/>
                <a:gd name="T38" fmla="*/ 63 w 378"/>
                <a:gd name="T39" fmla="*/ 350 h 366"/>
                <a:gd name="T40" fmla="*/ 193 w 378"/>
                <a:gd name="T41" fmla="*/ 248 h 366"/>
                <a:gd name="T42" fmla="*/ 193 w 378"/>
                <a:gd name="T43" fmla="*/ 248 h 366"/>
                <a:gd name="T44" fmla="*/ 334 w 378"/>
                <a:gd name="T45" fmla="*/ 312 h 366"/>
                <a:gd name="T46" fmla="*/ 334 w 378"/>
                <a:gd name="T47" fmla="*/ 312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48"/>
                    <a:pt x="271" y="227"/>
                    <a:pt x="233" y="199"/>
                  </a:cubicBezTo>
                  <a:lnTo>
                    <a:pt x="233" y="199"/>
                  </a:lnTo>
                  <a:cubicBezTo>
                    <a:pt x="268" y="149"/>
                    <a:pt x="295" y="94"/>
                    <a:pt x="306" y="42"/>
                  </a:cubicBezTo>
                  <a:lnTo>
                    <a:pt x="306" y="42"/>
                  </a:lnTo>
                  <a:cubicBezTo>
                    <a:pt x="313" y="18"/>
                    <a:pt x="279" y="0"/>
                    <a:pt x="266" y="23"/>
                  </a:cubicBezTo>
                  <a:lnTo>
                    <a:pt x="266" y="23"/>
                  </a:lnTo>
                  <a:cubicBezTo>
                    <a:pt x="239" y="70"/>
                    <a:pt x="216" y="118"/>
                    <a:pt x="184" y="160"/>
                  </a:cubicBezTo>
                  <a:lnTo>
                    <a:pt x="184" y="160"/>
                  </a:lnTo>
                  <a:cubicBezTo>
                    <a:pt x="142" y="120"/>
                    <a:pt x="113" y="76"/>
                    <a:pt x="76" y="32"/>
                  </a:cubicBezTo>
                  <a:lnTo>
                    <a:pt x="76" y="32"/>
                  </a:lnTo>
                  <a:cubicBezTo>
                    <a:pt x="53" y="5"/>
                    <a:pt x="12" y="38"/>
                    <a:pt x="27" y="68"/>
                  </a:cubicBezTo>
                  <a:lnTo>
                    <a:pt x="27" y="68"/>
                  </a:lnTo>
                  <a:cubicBezTo>
                    <a:pt x="49" y="119"/>
                    <a:pt x="90" y="168"/>
                    <a:pt x="140" y="208"/>
                  </a:cubicBezTo>
                  <a:lnTo>
                    <a:pt x="140" y="208"/>
                  </a:lnTo>
                  <a:cubicBezTo>
                    <a:pt x="104" y="241"/>
                    <a:pt x="65" y="269"/>
                    <a:pt x="28" y="300"/>
                  </a:cubicBezTo>
                  <a:lnTo>
                    <a:pt x="28" y="300"/>
                  </a:lnTo>
                  <a:cubicBezTo>
                    <a:pt x="0" y="324"/>
                    <a:pt x="33" y="365"/>
                    <a:pt x="63" y="350"/>
                  </a:cubicBezTo>
                  <a:lnTo>
                    <a:pt x="63" y="350"/>
                  </a:lnTo>
                  <a:cubicBezTo>
                    <a:pt x="109" y="329"/>
                    <a:pt x="155" y="293"/>
                    <a:pt x="193" y="248"/>
                  </a:cubicBezTo>
                  <a:lnTo>
                    <a:pt x="193" y="248"/>
                  </a:lnTo>
                  <a:cubicBezTo>
                    <a:pt x="239" y="278"/>
                    <a:pt x="288" y="300"/>
                    <a:pt x="334" y="312"/>
                  </a:cubicBezTo>
                  <a:lnTo>
                    <a:pt x="334" y="312"/>
                  </a:lnTo>
                  <a:cubicBezTo>
                    <a:pt x="358" y="319"/>
                    <a:pt x="377"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177" name="Freeform 45">
              <a:extLst>
                <a:ext uri="{FF2B5EF4-FFF2-40B4-BE49-F238E27FC236}">
                  <a16:creationId xmlns:a16="http://schemas.microsoft.com/office/drawing/2014/main" id="{86B0013C-E503-6648-9838-1C8F5B3DEA53}"/>
                </a:ext>
              </a:extLst>
            </p:cNvPr>
            <p:cNvSpPr>
              <a:spLocks noChangeArrowheads="1"/>
            </p:cNvSpPr>
            <p:nvPr/>
          </p:nvSpPr>
          <p:spPr bwMode="auto">
            <a:xfrm rot="16200000">
              <a:off x="11987804" y="3994871"/>
              <a:ext cx="180951" cy="173016"/>
            </a:xfrm>
            <a:custGeom>
              <a:avLst/>
              <a:gdLst>
                <a:gd name="T0" fmla="*/ 354 w 380"/>
                <a:gd name="T1" fmla="*/ 274 h 367"/>
                <a:gd name="T2" fmla="*/ 354 w 380"/>
                <a:gd name="T3" fmla="*/ 274 h 367"/>
                <a:gd name="T4" fmla="*/ 233 w 380"/>
                <a:gd name="T5" fmla="*/ 201 h 367"/>
                <a:gd name="T6" fmla="*/ 233 w 380"/>
                <a:gd name="T7" fmla="*/ 201 h 367"/>
                <a:gd name="T8" fmla="*/ 308 w 380"/>
                <a:gd name="T9" fmla="*/ 44 h 367"/>
                <a:gd name="T10" fmla="*/ 308 w 380"/>
                <a:gd name="T11" fmla="*/ 44 h 367"/>
                <a:gd name="T12" fmla="*/ 267 w 380"/>
                <a:gd name="T13" fmla="*/ 24 h 367"/>
                <a:gd name="T14" fmla="*/ 267 w 380"/>
                <a:gd name="T15" fmla="*/ 24 h 367"/>
                <a:gd name="T16" fmla="*/ 183 w 380"/>
                <a:gd name="T17" fmla="*/ 161 h 367"/>
                <a:gd name="T18" fmla="*/ 183 w 380"/>
                <a:gd name="T19" fmla="*/ 161 h 367"/>
                <a:gd name="T20" fmla="*/ 77 w 380"/>
                <a:gd name="T21" fmla="*/ 34 h 367"/>
                <a:gd name="T22" fmla="*/ 77 w 380"/>
                <a:gd name="T23" fmla="*/ 34 h 367"/>
                <a:gd name="T24" fmla="*/ 27 w 380"/>
                <a:gd name="T25" fmla="*/ 70 h 367"/>
                <a:gd name="T26" fmla="*/ 27 w 380"/>
                <a:gd name="T27" fmla="*/ 70 h 367"/>
                <a:gd name="T28" fmla="*/ 140 w 380"/>
                <a:gd name="T29" fmla="*/ 209 h 367"/>
                <a:gd name="T30" fmla="*/ 140 w 380"/>
                <a:gd name="T31" fmla="*/ 209 h 367"/>
                <a:gd name="T32" fmla="*/ 28 w 380"/>
                <a:gd name="T33" fmla="*/ 301 h 367"/>
                <a:gd name="T34" fmla="*/ 28 w 380"/>
                <a:gd name="T35" fmla="*/ 301 h 367"/>
                <a:gd name="T36" fmla="*/ 64 w 380"/>
                <a:gd name="T37" fmla="*/ 351 h 367"/>
                <a:gd name="T38" fmla="*/ 64 w 380"/>
                <a:gd name="T39" fmla="*/ 351 h 367"/>
                <a:gd name="T40" fmla="*/ 195 w 380"/>
                <a:gd name="T41" fmla="*/ 250 h 367"/>
                <a:gd name="T42" fmla="*/ 195 w 380"/>
                <a:gd name="T43" fmla="*/ 250 h 367"/>
                <a:gd name="T44" fmla="*/ 334 w 380"/>
                <a:gd name="T45" fmla="*/ 314 h 367"/>
                <a:gd name="T46" fmla="*/ 334 w 380"/>
                <a:gd name="T47" fmla="*/ 314 h 367"/>
                <a:gd name="T48" fmla="*/ 354 w 380"/>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7">
                  <a:moveTo>
                    <a:pt x="354" y="274"/>
                  </a:moveTo>
                  <a:lnTo>
                    <a:pt x="354" y="274"/>
                  </a:lnTo>
                  <a:cubicBezTo>
                    <a:pt x="313" y="250"/>
                    <a:pt x="271" y="228"/>
                    <a:pt x="233" y="201"/>
                  </a:cubicBezTo>
                  <a:lnTo>
                    <a:pt x="233" y="201"/>
                  </a:lnTo>
                  <a:cubicBezTo>
                    <a:pt x="269" y="150"/>
                    <a:pt x="295" y="95"/>
                    <a:pt x="308" y="44"/>
                  </a:cubicBezTo>
                  <a:lnTo>
                    <a:pt x="308" y="44"/>
                  </a:lnTo>
                  <a:cubicBezTo>
                    <a:pt x="314" y="20"/>
                    <a:pt x="280" y="0"/>
                    <a:pt x="267" y="24"/>
                  </a:cubicBezTo>
                  <a:lnTo>
                    <a:pt x="267" y="24"/>
                  </a:lnTo>
                  <a:cubicBezTo>
                    <a:pt x="241" y="71"/>
                    <a:pt x="217" y="119"/>
                    <a:pt x="183" y="161"/>
                  </a:cubicBezTo>
                  <a:lnTo>
                    <a:pt x="183" y="161"/>
                  </a:lnTo>
                  <a:cubicBezTo>
                    <a:pt x="144" y="123"/>
                    <a:pt x="113" y="77"/>
                    <a:pt x="77" y="34"/>
                  </a:cubicBezTo>
                  <a:lnTo>
                    <a:pt x="77" y="34"/>
                  </a:lnTo>
                  <a:cubicBezTo>
                    <a:pt x="53" y="7"/>
                    <a:pt x="12" y="38"/>
                    <a:pt x="27" y="70"/>
                  </a:cubicBezTo>
                  <a:lnTo>
                    <a:pt x="27" y="70"/>
                  </a:lnTo>
                  <a:cubicBezTo>
                    <a:pt x="50" y="120"/>
                    <a:pt x="91" y="169"/>
                    <a:pt x="140" y="209"/>
                  </a:cubicBezTo>
                  <a:lnTo>
                    <a:pt x="140" y="209"/>
                  </a:lnTo>
                  <a:cubicBezTo>
                    <a:pt x="104" y="243"/>
                    <a:pt x="65" y="270"/>
                    <a:pt x="28" y="301"/>
                  </a:cubicBezTo>
                  <a:lnTo>
                    <a:pt x="28" y="301"/>
                  </a:lnTo>
                  <a:cubicBezTo>
                    <a:pt x="0" y="326"/>
                    <a:pt x="33" y="366"/>
                    <a:pt x="64" y="351"/>
                  </a:cubicBezTo>
                  <a:lnTo>
                    <a:pt x="64" y="351"/>
                  </a:lnTo>
                  <a:cubicBezTo>
                    <a:pt x="111" y="331"/>
                    <a:pt x="155" y="293"/>
                    <a:pt x="195" y="250"/>
                  </a:cubicBezTo>
                  <a:lnTo>
                    <a:pt x="195" y="250"/>
                  </a:lnTo>
                  <a:cubicBezTo>
                    <a:pt x="240" y="280"/>
                    <a:pt x="290" y="303"/>
                    <a:pt x="334" y="314"/>
                  </a:cubicBezTo>
                  <a:lnTo>
                    <a:pt x="334" y="314"/>
                  </a:lnTo>
                  <a:cubicBezTo>
                    <a:pt x="359" y="320"/>
                    <a:pt x="379" y="287"/>
                    <a:pt x="354" y="274"/>
                  </a:cubicBezTo>
                </a:path>
              </a:pathLst>
            </a:custGeom>
            <a:solidFill>
              <a:schemeClr val="accent3">
                <a:lumMod val="75000"/>
              </a:schemeClr>
            </a:solidFill>
            <a:ln>
              <a:noFill/>
            </a:ln>
            <a:effectLst/>
          </p:spPr>
          <p:txBody>
            <a:bodyPr wrap="none" anchor="ctr"/>
            <a:lstStyle/>
            <a:p>
              <a:pPr>
                <a:defRPr/>
              </a:pPr>
              <a:endParaRPr lang="es-ES_tradnl"/>
            </a:p>
          </p:txBody>
        </p:sp>
        <p:sp>
          <p:nvSpPr>
            <p:cNvPr id="178" name="Freeform 46">
              <a:extLst>
                <a:ext uri="{FF2B5EF4-FFF2-40B4-BE49-F238E27FC236}">
                  <a16:creationId xmlns:a16="http://schemas.microsoft.com/office/drawing/2014/main" id="{6FDDCA1C-7499-C145-B436-FA5FD8FB4CC7}"/>
                </a:ext>
              </a:extLst>
            </p:cNvPr>
            <p:cNvSpPr>
              <a:spLocks noChangeArrowheads="1"/>
            </p:cNvSpPr>
            <p:nvPr/>
          </p:nvSpPr>
          <p:spPr bwMode="auto">
            <a:xfrm rot="16200000">
              <a:off x="11987804" y="3805983"/>
              <a:ext cx="180951" cy="173016"/>
            </a:xfrm>
            <a:custGeom>
              <a:avLst/>
              <a:gdLst>
                <a:gd name="T0" fmla="*/ 355 w 380"/>
                <a:gd name="T1" fmla="*/ 274 h 367"/>
                <a:gd name="T2" fmla="*/ 355 w 380"/>
                <a:gd name="T3" fmla="*/ 274 h 367"/>
                <a:gd name="T4" fmla="*/ 233 w 380"/>
                <a:gd name="T5" fmla="*/ 201 h 367"/>
                <a:gd name="T6" fmla="*/ 233 w 380"/>
                <a:gd name="T7" fmla="*/ 201 h 367"/>
                <a:gd name="T8" fmla="*/ 308 w 380"/>
                <a:gd name="T9" fmla="*/ 44 h 367"/>
                <a:gd name="T10" fmla="*/ 308 w 380"/>
                <a:gd name="T11" fmla="*/ 44 h 367"/>
                <a:gd name="T12" fmla="*/ 267 w 380"/>
                <a:gd name="T13" fmla="*/ 24 h 367"/>
                <a:gd name="T14" fmla="*/ 267 w 380"/>
                <a:gd name="T15" fmla="*/ 24 h 367"/>
                <a:gd name="T16" fmla="*/ 184 w 380"/>
                <a:gd name="T17" fmla="*/ 161 h 367"/>
                <a:gd name="T18" fmla="*/ 184 w 380"/>
                <a:gd name="T19" fmla="*/ 161 h 367"/>
                <a:gd name="T20" fmla="*/ 76 w 380"/>
                <a:gd name="T21" fmla="*/ 34 h 367"/>
                <a:gd name="T22" fmla="*/ 76 w 380"/>
                <a:gd name="T23" fmla="*/ 34 h 367"/>
                <a:gd name="T24" fmla="*/ 27 w 380"/>
                <a:gd name="T25" fmla="*/ 70 h 367"/>
                <a:gd name="T26" fmla="*/ 27 w 380"/>
                <a:gd name="T27" fmla="*/ 70 h 367"/>
                <a:gd name="T28" fmla="*/ 140 w 380"/>
                <a:gd name="T29" fmla="*/ 209 h 367"/>
                <a:gd name="T30" fmla="*/ 140 w 380"/>
                <a:gd name="T31" fmla="*/ 209 h 367"/>
                <a:gd name="T32" fmla="*/ 28 w 380"/>
                <a:gd name="T33" fmla="*/ 301 h 367"/>
                <a:gd name="T34" fmla="*/ 28 w 380"/>
                <a:gd name="T35" fmla="*/ 301 h 367"/>
                <a:gd name="T36" fmla="*/ 63 w 380"/>
                <a:gd name="T37" fmla="*/ 351 h 367"/>
                <a:gd name="T38" fmla="*/ 63 w 380"/>
                <a:gd name="T39" fmla="*/ 351 h 367"/>
                <a:gd name="T40" fmla="*/ 195 w 380"/>
                <a:gd name="T41" fmla="*/ 250 h 367"/>
                <a:gd name="T42" fmla="*/ 195 w 380"/>
                <a:gd name="T43" fmla="*/ 250 h 367"/>
                <a:gd name="T44" fmla="*/ 335 w 380"/>
                <a:gd name="T45" fmla="*/ 314 h 367"/>
                <a:gd name="T46" fmla="*/ 335 w 380"/>
                <a:gd name="T47" fmla="*/ 314 h 367"/>
                <a:gd name="T48" fmla="*/ 355 w 380"/>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7">
                  <a:moveTo>
                    <a:pt x="355" y="274"/>
                  </a:moveTo>
                  <a:lnTo>
                    <a:pt x="355" y="274"/>
                  </a:lnTo>
                  <a:cubicBezTo>
                    <a:pt x="312" y="250"/>
                    <a:pt x="271" y="228"/>
                    <a:pt x="233" y="201"/>
                  </a:cubicBezTo>
                  <a:lnTo>
                    <a:pt x="233" y="201"/>
                  </a:lnTo>
                  <a:cubicBezTo>
                    <a:pt x="268" y="150"/>
                    <a:pt x="295" y="95"/>
                    <a:pt x="308" y="44"/>
                  </a:cubicBezTo>
                  <a:lnTo>
                    <a:pt x="308" y="44"/>
                  </a:lnTo>
                  <a:cubicBezTo>
                    <a:pt x="314" y="20"/>
                    <a:pt x="280" y="0"/>
                    <a:pt x="267" y="24"/>
                  </a:cubicBezTo>
                  <a:lnTo>
                    <a:pt x="267" y="24"/>
                  </a:lnTo>
                  <a:cubicBezTo>
                    <a:pt x="241" y="71"/>
                    <a:pt x="216" y="119"/>
                    <a:pt x="184" y="161"/>
                  </a:cubicBezTo>
                  <a:lnTo>
                    <a:pt x="184" y="161"/>
                  </a:lnTo>
                  <a:cubicBezTo>
                    <a:pt x="144" y="123"/>
                    <a:pt x="113" y="77"/>
                    <a:pt x="76" y="34"/>
                  </a:cubicBezTo>
                  <a:lnTo>
                    <a:pt x="76" y="34"/>
                  </a:lnTo>
                  <a:cubicBezTo>
                    <a:pt x="53" y="7"/>
                    <a:pt x="12" y="38"/>
                    <a:pt x="27" y="70"/>
                  </a:cubicBezTo>
                  <a:lnTo>
                    <a:pt x="27" y="70"/>
                  </a:lnTo>
                  <a:cubicBezTo>
                    <a:pt x="50" y="120"/>
                    <a:pt x="91" y="169"/>
                    <a:pt x="140" y="209"/>
                  </a:cubicBezTo>
                  <a:lnTo>
                    <a:pt x="140" y="209"/>
                  </a:lnTo>
                  <a:cubicBezTo>
                    <a:pt x="104" y="243"/>
                    <a:pt x="65" y="270"/>
                    <a:pt x="28" y="301"/>
                  </a:cubicBezTo>
                  <a:lnTo>
                    <a:pt x="28" y="301"/>
                  </a:lnTo>
                  <a:cubicBezTo>
                    <a:pt x="0" y="326"/>
                    <a:pt x="33" y="366"/>
                    <a:pt x="63" y="351"/>
                  </a:cubicBezTo>
                  <a:lnTo>
                    <a:pt x="63" y="351"/>
                  </a:lnTo>
                  <a:cubicBezTo>
                    <a:pt x="109" y="331"/>
                    <a:pt x="155" y="293"/>
                    <a:pt x="195" y="250"/>
                  </a:cubicBezTo>
                  <a:lnTo>
                    <a:pt x="195" y="250"/>
                  </a:lnTo>
                  <a:cubicBezTo>
                    <a:pt x="239" y="280"/>
                    <a:pt x="289" y="303"/>
                    <a:pt x="335" y="314"/>
                  </a:cubicBezTo>
                  <a:lnTo>
                    <a:pt x="335" y="314"/>
                  </a:lnTo>
                  <a:cubicBezTo>
                    <a:pt x="359" y="320"/>
                    <a:pt x="379" y="287"/>
                    <a:pt x="355" y="274"/>
                  </a:cubicBezTo>
                </a:path>
              </a:pathLst>
            </a:custGeom>
            <a:solidFill>
              <a:schemeClr val="accent3">
                <a:lumMod val="25000"/>
              </a:schemeClr>
            </a:solidFill>
            <a:ln>
              <a:noFill/>
            </a:ln>
            <a:effectLst/>
          </p:spPr>
          <p:txBody>
            <a:bodyPr wrap="none" anchor="ctr"/>
            <a:lstStyle/>
            <a:p>
              <a:pPr>
                <a:defRPr/>
              </a:pPr>
              <a:endParaRPr lang="es-ES_tradnl"/>
            </a:p>
          </p:txBody>
        </p:sp>
        <p:sp>
          <p:nvSpPr>
            <p:cNvPr id="179" name="Freeform 47">
              <a:extLst>
                <a:ext uri="{FF2B5EF4-FFF2-40B4-BE49-F238E27FC236}">
                  <a16:creationId xmlns:a16="http://schemas.microsoft.com/office/drawing/2014/main" id="{183E5633-86B6-6142-9416-997C08786616}"/>
                </a:ext>
              </a:extLst>
            </p:cNvPr>
            <p:cNvSpPr>
              <a:spLocks noChangeArrowheads="1"/>
            </p:cNvSpPr>
            <p:nvPr/>
          </p:nvSpPr>
          <p:spPr bwMode="auto">
            <a:xfrm rot="16200000">
              <a:off x="11987804" y="4182171"/>
              <a:ext cx="180951" cy="173016"/>
            </a:xfrm>
            <a:custGeom>
              <a:avLst/>
              <a:gdLst>
                <a:gd name="T0" fmla="*/ 353 w 379"/>
                <a:gd name="T1" fmla="*/ 274 h 367"/>
                <a:gd name="T2" fmla="*/ 353 w 379"/>
                <a:gd name="T3" fmla="*/ 274 h 367"/>
                <a:gd name="T4" fmla="*/ 232 w 379"/>
                <a:gd name="T5" fmla="*/ 201 h 367"/>
                <a:gd name="T6" fmla="*/ 232 w 379"/>
                <a:gd name="T7" fmla="*/ 201 h 367"/>
                <a:gd name="T8" fmla="*/ 307 w 379"/>
                <a:gd name="T9" fmla="*/ 44 h 367"/>
                <a:gd name="T10" fmla="*/ 307 w 379"/>
                <a:gd name="T11" fmla="*/ 44 h 367"/>
                <a:gd name="T12" fmla="*/ 266 w 379"/>
                <a:gd name="T13" fmla="*/ 24 h 367"/>
                <a:gd name="T14" fmla="*/ 266 w 379"/>
                <a:gd name="T15" fmla="*/ 24 h 367"/>
                <a:gd name="T16" fmla="*/ 182 w 379"/>
                <a:gd name="T17" fmla="*/ 161 h 367"/>
                <a:gd name="T18" fmla="*/ 182 w 379"/>
                <a:gd name="T19" fmla="*/ 161 h 367"/>
                <a:gd name="T20" fmla="*/ 76 w 379"/>
                <a:gd name="T21" fmla="*/ 34 h 367"/>
                <a:gd name="T22" fmla="*/ 76 w 379"/>
                <a:gd name="T23" fmla="*/ 34 h 367"/>
                <a:gd name="T24" fmla="*/ 26 w 379"/>
                <a:gd name="T25" fmla="*/ 70 h 367"/>
                <a:gd name="T26" fmla="*/ 26 w 379"/>
                <a:gd name="T27" fmla="*/ 70 h 367"/>
                <a:gd name="T28" fmla="*/ 139 w 379"/>
                <a:gd name="T29" fmla="*/ 209 h 367"/>
                <a:gd name="T30" fmla="*/ 139 w 379"/>
                <a:gd name="T31" fmla="*/ 209 h 367"/>
                <a:gd name="T32" fmla="*/ 27 w 379"/>
                <a:gd name="T33" fmla="*/ 301 h 367"/>
                <a:gd name="T34" fmla="*/ 27 w 379"/>
                <a:gd name="T35" fmla="*/ 301 h 367"/>
                <a:gd name="T36" fmla="*/ 63 w 379"/>
                <a:gd name="T37" fmla="*/ 351 h 367"/>
                <a:gd name="T38" fmla="*/ 63 w 379"/>
                <a:gd name="T39" fmla="*/ 351 h 367"/>
                <a:gd name="T40" fmla="*/ 193 w 379"/>
                <a:gd name="T41" fmla="*/ 250 h 367"/>
                <a:gd name="T42" fmla="*/ 193 w 379"/>
                <a:gd name="T43" fmla="*/ 250 h 367"/>
                <a:gd name="T44" fmla="*/ 335 w 379"/>
                <a:gd name="T45" fmla="*/ 314 h 367"/>
                <a:gd name="T46" fmla="*/ 335 w 379"/>
                <a:gd name="T47" fmla="*/ 314 h 367"/>
                <a:gd name="T48" fmla="*/ 353 w 379"/>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7">
                  <a:moveTo>
                    <a:pt x="353" y="274"/>
                  </a:moveTo>
                  <a:lnTo>
                    <a:pt x="353" y="274"/>
                  </a:lnTo>
                  <a:cubicBezTo>
                    <a:pt x="311" y="250"/>
                    <a:pt x="270" y="228"/>
                    <a:pt x="232" y="201"/>
                  </a:cubicBezTo>
                  <a:lnTo>
                    <a:pt x="232" y="201"/>
                  </a:lnTo>
                  <a:cubicBezTo>
                    <a:pt x="268" y="150"/>
                    <a:pt x="294" y="95"/>
                    <a:pt x="307" y="44"/>
                  </a:cubicBezTo>
                  <a:lnTo>
                    <a:pt x="307" y="44"/>
                  </a:lnTo>
                  <a:cubicBezTo>
                    <a:pt x="312" y="20"/>
                    <a:pt x="279" y="0"/>
                    <a:pt x="266" y="24"/>
                  </a:cubicBezTo>
                  <a:lnTo>
                    <a:pt x="266" y="24"/>
                  </a:lnTo>
                  <a:cubicBezTo>
                    <a:pt x="240" y="71"/>
                    <a:pt x="215" y="119"/>
                    <a:pt x="182" y="161"/>
                  </a:cubicBezTo>
                  <a:lnTo>
                    <a:pt x="182" y="161"/>
                  </a:lnTo>
                  <a:cubicBezTo>
                    <a:pt x="142" y="123"/>
                    <a:pt x="113" y="77"/>
                    <a:pt x="76" y="34"/>
                  </a:cubicBezTo>
                  <a:lnTo>
                    <a:pt x="76" y="34"/>
                  </a:lnTo>
                  <a:cubicBezTo>
                    <a:pt x="52" y="7"/>
                    <a:pt x="11" y="38"/>
                    <a:pt x="26" y="70"/>
                  </a:cubicBezTo>
                  <a:lnTo>
                    <a:pt x="26" y="70"/>
                  </a:lnTo>
                  <a:cubicBezTo>
                    <a:pt x="48" y="120"/>
                    <a:pt x="90" y="169"/>
                    <a:pt x="139" y="209"/>
                  </a:cubicBezTo>
                  <a:lnTo>
                    <a:pt x="139" y="209"/>
                  </a:lnTo>
                  <a:cubicBezTo>
                    <a:pt x="103" y="243"/>
                    <a:pt x="64" y="270"/>
                    <a:pt x="27" y="301"/>
                  </a:cubicBezTo>
                  <a:lnTo>
                    <a:pt x="27" y="301"/>
                  </a:lnTo>
                  <a:cubicBezTo>
                    <a:pt x="0" y="326"/>
                    <a:pt x="31" y="366"/>
                    <a:pt x="63" y="351"/>
                  </a:cubicBezTo>
                  <a:lnTo>
                    <a:pt x="63" y="351"/>
                  </a:lnTo>
                  <a:cubicBezTo>
                    <a:pt x="110" y="331"/>
                    <a:pt x="155" y="293"/>
                    <a:pt x="193" y="250"/>
                  </a:cubicBezTo>
                  <a:lnTo>
                    <a:pt x="193" y="250"/>
                  </a:lnTo>
                  <a:cubicBezTo>
                    <a:pt x="239" y="280"/>
                    <a:pt x="287" y="303"/>
                    <a:pt x="335" y="314"/>
                  </a:cubicBezTo>
                  <a:lnTo>
                    <a:pt x="335" y="314"/>
                  </a:lnTo>
                  <a:cubicBezTo>
                    <a:pt x="358" y="320"/>
                    <a:pt x="378" y="287"/>
                    <a:pt x="353" y="274"/>
                  </a:cubicBezTo>
                </a:path>
              </a:pathLst>
            </a:custGeom>
            <a:solidFill>
              <a:schemeClr val="accent3">
                <a:lumMod val="50000"/>
              </a:schemeClr>
            </a:solidFill>
            <a:ln>
              <a:noFill/>
            </a:ln>
            <a:effectLst/>
          </p:spPr>
          <p:txBody>
            <a:bodyPr wrap="none" anchor="ctr"/>
            <a:lstStyle/>
            <a:p>
              <a:pPr>
                <a:defRPr/>
              </a:pPr>
              <a:endParaRPr lang="es-ES_tradnl"/>
            </a:p>
          </p:txBody>
        </p:sp>
        <p:sp>
          <p:nvSpPr>
            <p:cNvPr id="180" name="Freeform 48">
              <a:extLst>
                <a:ext uri="{FF2B5EF4-FFF2-40B4-BE49-F238E27FC236}">
                  <a16:creationId xmlns:a16="http://schemas.microsoft.com/office/drawing/2014/main" id="{D60BEC4A-3287-4449-96ED-578456F53699}"/>
                </a:ext>
              </a:extLst>
            </p:cNvPr>
            <p:cNvSpPr>
              <a:spLocks noChangeArrowheads="1"/>
            </p:cNvSpPr>
            <p:nvPr/>
          </p:nvSpPr>
          <p:spPr bwMode="auto">
            <a:xfrm rot="16200000">
              <a:off x="11987804" y="3613920"/>
              <a:ext cx="180951" cy="173016"/>
            </a:xfrm>
            <a:custGeom>
              <a:avLst/>
              <a:gdLst>
                <a:gd name="T0" fmla="*/ 354 w 379"/>
                <a:gd name="T1" fmla="*/ 274 h 367"/>
                <a:gd name="T2" fmla="*/ 354 w 379"/>
                <a:gd name="T3" fmla="*/ 274 h 367"/>
                <a:gd name="T4" fmla="*/ 232 w 379"/>
                <a:gd name="T5" fmla="*/ 201 h 367"/>
                <a:gd name="T6" fmla="*/ 232 w 379"/>
                <a:gd name="T7" fmla="*/ 201 h 367"/>
                <a:gd name="T8" fmla="*/ 307 w 379"/>
                <a:gd name="T9" fmla="*/ 44 h 367"/>
                <a:gd name="T10" fmla="*/ 307 w 379"/>
                <a:gd name="T11" fmla="*/ 44 h 367"/>
                <a:gd name="T12" fmla="*/ 266 w 379"/>
                <a:gd name="T13" fmla="*/ 24 h 367"/>
                <a:gd name="T14" fmla="*/ 266 w 379"/>
                <a:gd name="T15" fmla="*/ 24 h 367"/>
                <a:gd name="T16" fmla="*/ 183 w 379"/>
                <a:gd name="T17" fmla="*/ 161 h 367"/>
                <a:gd name="T18" fmla="*/ 183 w 379"/>
                <a:gd name="T19" fmla="*/ 161 h 367"/>
                <a:gd name="T20" fmla="*/ 75 w 379"/>
                <a:gd name="T21" fmla="*/ 34 h 367"/>
                <a:gd name="T22" fmla="*/ 75 w 379"/>
                <a:gd name="T23" fmla="*/ 34 h 367"/>
                <a:gd name="T24" fmla="*/ 25 w 379"/>
                <a:gd name="T25" fmla="*/ 70 h 367"/>
                <a:gd name="T26" fmla="*/ 25 w 379"/>
                <a:gd name="T27" fmla="*/ 70 h 367"/>
                <a:gd name="T28" fmla="*/ 138 w 379"/>
                <a:gd name="T29" fmla="*/ 209 h 367"/>
                <a:gd name="T30" fmla="*/ 138 w 379"/>
                <a:gd name="T31" fmla="*/ 209 h 367"/>
                <a:gd name="T32" fmla="*/ 27 w 379"/>
                <a:gd name="T33" fmla="*/ 301 h 367"/>
                <a:gd name="T34" fmla="*/ 27 w 379"/>
                <a:gd name="T35" fmla="*/ 301 h 367"/>
                <a:gd name="T36" fmla="*/ 62 w 379"/>
                <a:gd name="T37" fmla="*/ 351 h 367"/>
                <a:gd name="T38" fmla="*/ 62 w 379"/>
                <a:gd name="T39" fmla="*/ 351 h 367"/>
                <a:gd name="T40" fmla="*/ 192 w 379"/>
                <a:gd name="T41" fmla="*/ 250 h 367"/>
                <a:gd name="T42" fmla="*/ 192 w 379"/>
                <a:gd name="T43" fmla="*/ 250 h 367"/>
                <a:gd name="T44" fmla="*/ 334 w 379"/>
                <a:gd name="T45" fmla="*/ 314 h 367"/>
                <a:gd name="T46" fmla="*/ 334 w 379"/>
                <a:gd name="T47" fmla="*/ 314 h 367"/>
                <a:gd name="T48" fmla="*/ 354 w 379"/>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7">
                  <a:moveTo>
                    <a:pt x="354" y="274"/>
                  </a:moveTo>
                  <a:lnTo>
                    <a:pt x="354" y="274"/>
                  </a:lnTo>
                  <a:cubicBezTo>
                    <a:pt x="312" y="250"/>
                    <a:pt x="270" y="228"/>
                    <a:pt x="232" y="201"/>
                  </a:cubicBezTo>
                  <a:lnTo>
                    <a:pt x="232" y="201"/>
                  </a:lnTo>
                  <a:cubicBezTo>
                    <a:pt x="267" y="150"/>
                    <a:pt x="293" y="95"/>
                    <a:pt x="307" y="44"/>
                  </a:cubicBezTo>
                  <a:lnTo>
                    <a:pt x="307" y="44"/>
                  </a:lnTo>
                  <a:cubicBezTo>
                    <a:pt x="312" y="20"/>
                    <a:pt x="279" y="0"/>
                    <a:pt x="266" y="24"/>
                  </a:cubicBezTo>
                  <a:lnTo>
                    <a:pt x="266" y="24"/>
                  </a:lnTo>
                  <a:cubicBezTo>
                    <a:pt x="240" y="71"/>
                    <a:pt x="215" y="119"/>
                    <a:pt x="183" y="161"/>
                  </a:cubicBezTo>
                  <a:lnTo>
                    <a:pt x="183" y="161"/>
                  </a:lnTo>
                  <a:cubicBezTo>
                    <a:pt x="142" y="123"/>
                    <a:pt x="112" y="77"/>
                    <a:pt x="75" y="34"/>
                  </a:cubicBezTo>
                  <a:lnTo>
                    <a:pt x="75" y="34"/>
                  </a:lnTo>
                  <a:cubicBezTo>
                    <a:pt x="53" y="7"/>
                    <a:pt x="11" y="38"/>
                    <a:pt x="25" y="70"/>
                  </a:cubicBezTo>
                  <a:lnTo>
                    <a:pt x="25" y="70"/>
                  </a:lnTo>
                  <a:cubicBezTo>
                    <a:pt x="49" y="120"/>
                    <a:pt x="90" y="169"/>
                    <a:pt x="138" y="209"/>
                  </a:cubicBezTo>
                  <a:lnTo>
                    <a:pt x="138" y="209"/>
                  </a:lnTo>
                  <a:cubicBezTo>
                    <a:pt x="103" y="243"/>
                    <a:pt x="63" y="270"/>
                    <a:pt x="27" y="301"/>
                  </a:cubicBezTo>
                  <a:lnTo>
                    <a:pt x="27" y="301"/>
                  </a:lnTo>
                  <a:cubicBezTo>
                    <a:pt x="0" y="326"/>
                    <a:pt x="32" y="366"/>
                    <a:pt x="62" y="351"/>
                  </a:cubicBezTo>
                  <a:lnTo>
                    <a:pt x="62" y="351"/>
                  </a:lnTo>
                  <a:cubicBezTo>
                    <a:pt x="109" y="331"/>
                    <a:pt x="154" y="293"/>
                    <a:pt x="192" y="250"/>
                  </a:cubicBezTo>
                  <a:lnTo>
                    <a:pt x="192" y="250"/>
                  </a:lnTo>
                  <a:cubicBezTo>
                    <a:pt x="240" y="280"/>
                    <a:pt x="288" y="303"/>
                    <a:pt x="334" y="314"/>
                  </a:cubicBezTo>
                  <a:lnTo>
                    <a:pt x="334" y="314"/>
                  </a:lnTo>
                  <a:cubicBezTo>
                    <a:pt x="358" y="320"/>
                    <a:pt x="378" y="287"/>
                    <a:pt x="354" y="274"/>
                  </a:cubicBezTo>
                </a:path>
              </a:pathLst>
            </a:custGeom>
            <a:solidFill>
              <a:schemeClr val="accent3">
                <a:lumMod val="50000"/>
              </a:schemeClr>
            </a:solidFill>
            <a:ln>
              <a:noFill/>
            </a:ln>
            <a:effectLst/>
          </p:spPr>
          <p:txBody>
            <a:bodyPr wrap="none" anchor="ctr"/>
            <a:lstStyle/>
            <a:p>
              <a:pPr>
                <a:defRPr/>
              </a:pPr>
              <a:endParaRPr lang="es-ES_tradnl"/>
            </a:p>
          </p:txBody>
        </p:sp>
        <p:sp>
          <p:nvSpPr>
            <p:cNvPr id="181" name="Freeform 49">
              <a:extLst>
                <a:ext uri="{FF2B5EF4-FFF2-40B4-BE49-F238E27FC236}">
                  <a16:creationId xmlns:a16="http://schemas.microsoft.com/office/drawing/2014/main" id="{65A47480-5204-A84C-99E3-71EDF7972D2B}"/>
                </a:ext>
              </a:extLst>
            </p:cNvPr>
            <p:cNvSpPr>
              <a:spLocks noChangeArrowheads="1"/>
            </p:cNvSpPr>
            <p:nvPr/>
          </p:nvSpPr>
          <p:spPr bwMode="auto">
            <a:xfrm rot="16200000">
              <a:off x="11992566" y="3236144"/>
              <a:ext cx="180951" cy="173015"/>
            </a:xfrm>
            <a:custGeom>
              <a:avLst/>
              <a:gdLst>
                <a:gd name="T0" fmla="*/ 355 w 379"/>
                <a:gd name="T1" fmla="*/ 273 h 366"/>
                <a:gd name="T2" fmla="*/ 355 w 379"/>
                <a:gd name="T3" fmla="*/ 273 h 366"/>
                <a:gd name="T4" fmla="*/ 232 w 379"/>
                <a:gd name="T5" fmla="*/ 201 h 366"/>
                <a:gd name="T6" fmla="*/ 232 w 379"/>
                <a:gd name="T7" fmla="*/ 201 h 366"/>
                <a:gd name="T8" fmla="*/ 307 w 379"/>
                <a:gd name="T9" fmla="*/ 43 h 366"/>
                <a:gd name="T10" fmla="*/ 307 w 379"/>
                <a:gd name="T11" fmla="*/ 43 h 366"/>
                <a:gd name="T12" fmla="*/ 267 w 379"/>
                <a:gd name="T13" fmla="*/ 25 h 366"/>
                <a:gd name="T14" fmla="*/ 267 w 379"/>
                <a:gd name="T15" fmla="*/ 25 h 366"/>
                <a:gd name="T16" fmla="*/ 184 w 379"/>
                <a:gd name="T17" fmla="*/ 161 h 366"/>
                <a:gd name="T18" fmla="*/ 184 w 379"/>
                <a:gd name="T19" fmla="*/ 161 h 366"/>
                <a:gd name="T20" fmla="*/ 76 w 379"/>
                <a:gd name="T21" fmla="*/ 34 h 366"/>
                <a:gd name="T22" fmla="*/ 76 w 379"/>
                <a:gd name="T23" fmla="*/ 34 h 366"/>
                <a:gd name="T24" fmla="*/ 26 w 379"/>
                <a:gd name="T25" fmla="*/ 69 h 366"/>
                <a:gd name="T26" fmla="*/ 26 w 379"/>
                <a:gd name="T27" fmla="*/ 69 h 366"/>
                <a:gd name="T28" fmla="*/ 140 w 379"/>
                <a:gd name="T29" fmla="*/ 210 h 366"/>
                <a:gd name="T30" fmla="*/ 140 w 379"/>
                <a:gd name="T31" fmla="*/ 210 h 366"/>
                <a:gd name="T32" fmla="*/ 29 w 379"/>
                <a:gd name="T33" fmla="*/ 302 h 366"/>
                <a:gd name="T34" fmla="*/ 29 w 379"/>
                <a:gd name="T35" fmla="*/ 302 h 366"/>
                <a:gd name="T36" fmla="*/ 63 w 379"/>
                <a:gd name="T37" fmla="*/ 352 h 366"/>
                <a:gd name="T38" fmla="*/ 63 w 379"/>
                <a:gd name="T39" fmla="*/ 352 h 366"/>
                <a:gd name="T40" fmla="*/ 194 w 379"/>
                <a:gd name="T41" fmla="*/ 250 h 366"/>
                <a:gd name="T42" fmla="*/ 194 w 379"/>
                <a:gd name="T43" fmla="*/ 250 h 366"/>
                <a:gd name="T44" fmla="*/ 335 w 379"/>
                <a:gd name="T45" fmla="*/ 314 h 366"/>
                <a:gd name="T46" fmla="*/ 335 w 379"/>
                <a:gd name="T47" fmla="*/ 314 h 366"/>
                <a:gd name="T48" fmla="*/ 355 w 379"/>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5" y="273"/>
                  </a:moveTo>
                  <a:lnTo>
                    <a:pt x="355" y="273"/>
                  </a:lnTo>
                  <a:cubicBezTo>
                    <a:pt x="313" y="250"/>
                    <a:pt x="270" y="228"/>
                    <a:pt x="232" y="201"/>
                  </a:cubicBezTo>
                  <a:lnTo>
                    <a:pt x="232" y="201"/>
                  </a:lnTo>
                  <a:cubicBezTo>
                    <a:pt x="268" y="150"/>
                    <a:pt x="295" y="94"/>
                    <a:pt x="307" y="43"/>
                  </a:cubicBezTo>
                  <a:lnTo>
                    <a:pt x="307" y="43"/>
                  </a:lnTo>
                  <a:cubicBezTo>
                    <a:pt x="314" y="20"/>
                    <a:pt x="281" y="0"/>
                    <a:pt x="267" y="25"/>
                  </a:cubicBezTo>
                  <a:lnTo>
                    <a:pt x="267" y="25"/>
                  </a:lnTo>
                  <a:cubicBezTo>
                    <a:pt x="240" y="71"/>
                    <a:pt x="217" y="118"/>
                    <a:pt x="184" y="161"/>
                  </a:cubicBezTo>
                  <a:lnTo>
                    <a:pt x="184" y="161"/>
                  </a:lnTo>
                  <a:cubicBezTo>
                    <a:pt x="143" y="122"/>
                    <a:pt x="113" y="77"/>
                    <a:pt x="76" y="34"/>
                  </a:cubicBezTo>
                  <a:lnTo>
                    <a:pt x="76" y="34"/>
                  </a:lnTo>
                  <a:cubicBezTo>
                    <a:pt x="52" y="6"/>
                    <a:pt x="13" y="39"/>
                    <a:pt x="26" y="69"/>
                  </a:cubicBezTo>
                  <a:lnTo>
                    <a:pt x="26" y="69"/>
                  </a:lnTo>
                  <a:cubicBezTo>
                    <a:pt x="50" y="119"/>
                    <a:pt x="90" y="169"/>
                    <a:pt x="140" y="210"/>
                  </a:cubicBezTo>
                  <a:lnTo>
                    <a:pt x="140" y="210"/>
                  </a:lnTo>
                  <a:cubicBezTo>
                    <a:pt x="105" y="243"/>
                    <a:pt x="65" y="269"/>
                    <a:pt x="29" y="302"/>
                  </a:cubicBezTo>
                  <a:lnTo>
                    <a:pt x="29" y="302"/>
                  </a:lnTo>
                  <a:cubicBezTo>
                    <a:pt x="0" y="326"/>
                    <a:pt x="33" y="365"/>
                    <a:pt x="63" y="352"/>
                  </a:cubicBezTo>
                  <a:lnTo>
                    <a:pt x="63" y="352"/>
                  </a:lnTo>
                  <a:cubicBezTo>
                    <a:pt x="110" y="331"/>
                    <a:pt x="155" y="294"/>
                    <a:pt x="194" y="250"/>
                  </a:cubicBezTo>
                  <a:lnTo>
                    <a:pt x="194" y="250"/>
                  </a:lnTo>
                  <a:cubicBezTo>
                    <a:pt x="240" y="280"/>
                    <a:pt x="289" y="302"/>
                    <a:pt x="335" y="314"/>
                  </a:cubicBezTo>
                  <a:lnTo>
                    <a:pt x="335" y="314"/>
                  </a:lnTo>
                  <a:cubicBezTo>
                    <a:pt x="359" y="320"/>
                    <a:pt x="378" y="286"/>
                    <a:pt x="355" y="273"/>
                  </a:cubicBezTo>
                </a:path>
              </a:pathLst>
            </a:custGeom>
            <a:solidFill>
              <a:schemeClr val="accent3">
                <a:lumMod val="25000"/>
              </a:schemeClr>
            </a:solidFill>
            <a:ln>
              <a:noFill/>
            </a:ln>
            <a:effectLst/>
          </p:spPr>
          <p:txBody>
            <a:bodyPr wrap="none" anchor="ctr"/>
            <a:lstStyle/>
            <a:p>
              <a:pPr>
                <a:defRPr/>
              </a:pPr>
              <a:endParaRPr lang="es-ES_tradnl"/>
            </a:p>
          </p:txBody>
        </p:sp>
        <p:sp>
          <p:nvSpPr>
            <p:cNvPr id="182" name="Freeform 50">
              <a:extLst>
                <a:ext uri="{FF2B5EF4-FFF2-40B4-BE49-F238E27FC236}">
                  <a16:creationId xmlns:a16="http://schemas.microsoft.com/office/drawing/2014/main" id="{45B49129-8608-DB4E-B069-1C68104F21A5}"/>
                </a:ext>
              </a:extLst>
            </p:cNvPr>
            <p:cNvSpPr>
              <a:spLocks noChangeArrowheads="1"/>
            </p:cNvSpPr>
            <p:nvPr/>
          </p:nvSpPr>
          <p:spPr bwMode="auto">
            <a:xfrm rot="16200000">
              <a:off x="11993360" y="3044875"/>
              <a:ext cx="179365" cy="173015"/>
            </a:xfrm>
            <a:custGeom>
              <a:avLst/>
              <a:gdLst>
                <a:gd name="T0" fmla="*/ 353 w 378"/>
                <a:gd name="T1" fmla="*/ 273 h 366"/>
                <a:gd name="T2" fmla="*/ 353 w 378"/>
                <a:gd name="T3" fmla="*/ 273 h 366"/>
                <a:gd name="T4" fmla="*/ 231 w 378"/>
                <a:gd name="T5" fmla="*/ 201 h 366"/>
                <a:gd name="T6" fmla="*/ 231 w 378"/>
                <a:gd name="T7" fmla="*/ 201 h 366"/>
                <a:gd name="T8" fmla="*/ 307 w 378"/>
                <a:gd name="T9" fmla="*/ 43 h 366"/>
                <a:gd name="T10" fmla="*/ 307 w 378"/>
                <a:gd name="T11" fmla="*/ 43 h 366"/>
                <a:gd name="T12" fmla="*/ 265 w 378"/>
                <a:gd name="T13" fmla="*/ 25 h 366"/>
                <a:gd name="T14" fmla="*/ 265 w 378"/>
                <a:gd name="T15" fmla="*/ 25 h 366"/>
                <a:gd name="T16" fmla="*/ 183 w 378"/>
                <a:gd name="T17" fmla="*/ 161 h 366"/>
                <a:gd name="T18" fmla="*/ 183 w 378"/>
                <a:gd name="T19" fmla="*/ 161 h 366"/>
                <a:gd name="T20" fmla="*/ 75 w 378"/>
                <a:gd name="T21" fmla="*/ 34 h 366"/>
                <a:gd name="T22" fmla="*/ 75 w 378"/>
                <a:gd name="T23" fmla="*/ 34 h 366"/>
                <a:gd name="T24" fmla="*/ 26 w 378"/>
                <a:gd name="T25" fmla="*/ 69 h 366"/>
                <a:gd name="T26" fmla="*/ 26 w 378"/>
                <a:gd name="T27" fmla="*/ 69 h 366"/>
                <a:gd name="T28" fmla="*/ 139 w 378"/>
                <a:gd name="T29" fmla="*/ 210 h 366"/>
                <a:gd name="T30" fmla="*/ 139 w 378"/>
                <a:gd name="T31" fmla="*/ 210 h 366"/>
                <a:gd name="T32" fmla="*/ 28 w 378"/>
                <a:gd name="T33" fmla="*/ 302 h 366"/>
                <a:gd name="T34" fmla="*/ 28 w 378"/>
                <a:gd name="T35" fmla="*/ 302 h 366"/>
                <a:gd name="T36" fmla="*/ 62 w 378"/>
                <a:gd name="T37" fmla="*/ 352 h 366"/>
                <a:gd name="T38" fmla="*/ 62 w 378"/>
                <a:gd name="T39" fmla="*/ 352 h 366"/>
                <a:gd name="T40" fmla="*/ 193 w 378"/>
                <a:gd name="T41" fmla="*/ 250 h 366"/>
                <a:gd name="T42" fmla="*/ 193 w 378"/>
                <a:gd name="T43" fmla="*/ 250 h 366"/>
                <a:gd name="T44" fmla="*/ 334 w 378"/>
                <a:gd name="T45" fmla="*/ 314 h 366"/>
                <a:gd name="T46" fmla="*/ 334 w 378"/>
                <a:gd name="T47" fmla="*/ 314 h 366"/>
                <a:gd name="T48" fmla="*/ 353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3"/>
                  </a:moveTo>
                  <a:lnTo>
                    <a:pt x="353" y="273"/>
                  </a:lnTo>
                  <a:cubicBezTo>
                    <a:pt x="311" y="250"/>
                    <a:pt x="269" y="228"/>
                    <a:pt x="231" y="201"/>
                  </a:cubicBezTo>
                  <a:lnTo>
                    <a:pt x="231" y="201"/>
                  </a:lnTo>
                  <a:cubicBezTo>
                    <a:pt x="267" y="150"/>
                    <a:pt x="294" y="94"/>
                    <a:pt x="307" y="43"/>
                  </a:cubicBezTo>
                  <a:lnTo>
                    <a:pt x="307" y="43"/>
                  </a:lnTo>
                  <a:cubicBezTo>
                    <a:pt x="313" y="20"/>
                    <a:pt x="278" y="0"/>
                    <a:pt x="265" y="25"/>
                  </a:cubicBezTo>
                  <a:lnTo>
                    <a:pt x="265" y="25"/>
                  </a:lnTo>
                  <a:cubicBezTo>
                    <a:pt x="240" y="71"/>
                    <a:pt x="215" y="118"/>
                    <a:pt x="183" y="161"/>
                  </a:cubicBezTo>
                  <a:lnTo>
                    <a:pt x="183" y="161"/>
                  </a:lnTo>
                  <a:cubicBezTo>
                    <a:pt x="142" y="122"/>
                    <a:pt x="113" y="77"/>
                    <a:pt x="75" y="34"/>
                  </a:cubicBezTo>
                  <a:lnTo>
                    <a:pt x="75" y="34"/>
                  </a:lnTo>
                  <a:cubicBezTo>
                    <a:pt x="52" y="6"/>
                    <a:pt x="12" y="39"/>
                    <a:pt x="26" y="69"/>
                  </a:cubicBezTo>
                  <a:lnTo>
                    <a:pt x="26" y="69"/>
                  </a:lnTo>
                  <a:cubicBezTo>
                    <a:pt x="49" y="119"/>
                    <a:pt x="89" y="169"/>
                    <a:pt x="139" y="210"/>
                  </a:cubicBezTo>
                  <a:lnTo>
                    <a:pt x="139" y="210"/>
                  </a:lnTo>
                  <a:cubicBezTo>
                    <a:pt x="104" y="243"/>
                    <a:pt x="63" y="269"/>
                    <a:pt x="28" y="302"/>
                  </a:cubicBezTo>
                  <a:lnTo>
                    <a:pt x="28" y="302"/>
                  </a:lnTo>
                  <a:cubicBezTo>
                    <a:pt x="0" y="326"/>
                    <a:pt x="31" y="365"/>
                    <a:pt x="62" y="352"/>
                  </a:cubicBezTo>
                  <a:lnTo>
                    <a:pt x="62" y="352"/>
                  </a:lnTo>
                  <a:cubicBezTo>
                    <a:pt x="109" y="331"/>
                    <a:pt x="154" y="294"/>
                    <a:pt x="193" y="250"/>
                  </a:cubicBezTo>
                  <a:lnTo>
                    <a:pt x="193" y="250"/>
                  </a:lnTo>
                  <a:cubicBezTo>
                    <a:pt x="239" y="280"/>
                    <a:pt x="288" y="302"/>
                    <a:pt x="334" y="314"/>
                  </a:cubicBezTo>
                  <a:lnTo>
                    <a:pt x="334" y="314"/>
                  </a:lnTo>
                  <a:cubicBezTo>
                    <a:pt x="357" y="320"/>
                    <a:pt x="377" y="286"/>
                    <a:pt x="353" y="273"/>
                  </a:cubicBezTo>
                </a:path>
              </a:pathLst>
            </a:custGeom>
            <a:solidFill>
              <a:schemeClr val="accent3">
                <a:lumMod val="50000"/>
              </a:schemeClr>
            </a:solidFill>
            <a:ln>
              <a:noFill/>
            </a:ln>
            <a:effectLst/>
          </p:spPr>
          <p:txBody>
            <a:bodyPr wrap="none" anchor="ctr"/>
            <a:lstStyle/>
            <a:p>
              <a:pPr>
                <a:defRPr/>
              </a:pPr>
              <a:endParaRPr lang="es-ES_tradnl"/>
            </a:p>
          </p:txBody>
        </p:sp>
        <p:sp>
          <p:nvSpPr>
            <p:cNvPr id="183" name="Freeform 51">
              <a:extLst>
                <a:ext uri="{FF2B5EF4-FFF2-40B4-BE49-F238E27FC236}">
                  <a16:creationId xmlns:a16="http://schemas.microsoft.com/office/drawing/2014/main" id="{97B26D03-4040-E442-A994-F29B964E1A01}"/>
                </a:ext>
              </a:extLst>
            </p:cNvPr>
            <p:cNvSpPr>
              <a:spLocks noChangeArrowheads="1"/>
            </p:cNvSpPr>
            <p:nvPr/>
          </p:nvSpPr>
          <p:spPr bwMode="auto">
            <a:xfrm rot="16200000">
              <a:off x="11992566" y="3425033"/>
              <a:ext cx="180951" cy="173015"/>
            </a:xfrm>
            <a:custGeom>
              <a:avLst/>
              <a:gdLst>
                <a:gd name="T0" fmla="*/ 352 w 378"/>
                <a:gd name="T1" fmla="*/ 273 h 366"/>
                <a:gd name="T2" fmla="*/ 352 w 378"/>
                <a:gd name="T3" fmla="*/ 273 h 366"/>
                <a:gd name="T4" fmla="*/ 232 w 378"/>
                <a:gd name="T5" fmla="*/ 201 h 366"/>
                <a:gd name="T6" fmla="*/ 232 w 378"/>
                <a:gd name="T7" fmla="*/ 201 h 366"/>
                <a:gd name="T8" fmla="*/ 306 w 378"/>
                <a:gd name="T9" fmla="*/ 43 h 366"/>
                <a:gd name="T10" fmla="*/ 306 w 378"/>
                <a:gd name="T11" fmla="*/ 43 h 366"/>
                <a:gd name="T12" fmla="*/ 266 w 378"/>
                <a:gd name="T13" fmla="*/ 25 h 366"/>
                <a:gd name="T14" fmla="*/ 266 w 378"/>
                <a:gd name="T15" fmla="*/ 25 h 366"/>
                <a:gd name="T16" fmla="*/ 183 w 378"/>
                <a:gd name="T17" fmla="*/ 161 h 366"/>
                <a:gd name="T18" fmla="*/ 183 w 378"/>
                <a:gd name="T19" fmla="*/ 161 h 366"/>
                <a:gd name="T20" fmla="*/ 76 w 378"/>
                <a:gd name="T21" fmla="*/ 34 h 366"/>
                <a:gd name="T22" fmla="*/ 76 w 378"/>
                <a:gd name="T23" fmla="*/ 34 h 366"/>
                <a:gd name="T24" fmla="*/ 25 w 378"/>
                <a:gd name="T25" fmla="*/ 69 h 366"/>
                <a:gd name="T26" fmla="*/ 25 w 378"/>
                <a:gd name="T27" fmla="*/ 69 h 366"/>
                <a:gd name="T28" fmla="*/ 138 w 378"/>
                <a:gd name="T29" fmla="*/ 210 h 366"/>
                <a:gd name="T30" fmla="*/ 138 w 378"/>
                <a:gd name="T31" fmla="*/ 210 h 366"/>
                <a:gd name="T32" fmla="*/ 28 w 378"/>
                <a:gd name="T33" fmla="*/ 302 h 366"/>
                <a:gd name="T34" fmla="*/ 28 w 378"/>
                <a:gd name="T35" fmla="*/ 302 h 366"/>
                <a:gd name="T36" fmla="*/ 63 w 378"/>
                <a:gd name="T37" fmla="*/ 352 h 366"/>
                <a:gd name="T38" fmla="*/ 63 w 378"/>
                <a:gd name="T39" fmla="*/ 352 h 366"/>
                <a:gd name="T40" fmla="*/ 193 w 378"/>
                <a:gd name="T41" fmla="*/ 250 h 366"/>
                <a:gd name="T42" fmla="*/ 193 w 378"/>
                <a:gd name="T43" fmla="*/ 250 h 366"/>
                <a:gd name="T44" fmla="*/ 334 w 378"/>
                <a:gd name="T45" fmla="*/ 314 h 366"/>
                <a:gd name="T46" fmla="*/ 334 w 378"/>
                <a:gd name="T47" fmla="*/ 314 h 366"/>
                <a:gd name="T48" fmla="*/ 352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2" y="273"/>
                  </a:moveTo>
                  <a:lnTo>
                    <a:pt x="352" y="273"/>
                  </a:lnTo>
                  <a:cubicBezTo>
                    <a:pt x="312" y="250"/>
                    <a:pt x="270" y="228"/>
                    <a:pt x="232" y="201"/>
                  </a:cubicBezTo>
                  <a:lnTo>
                    <a:pt x="232" y="201"/>
                  </a:lnTo>
                  <a:cubicBezTo>
                    <a:pt x="267" y="150"/>
                    <a:pt x="293" y="94"/>
                    <a:pt x="306" y="43"/>
                  </a:cubicBezTo>
                  <a:lnTo>
                    <a:pt x="306" y="43"/>
                  </a:lnTo>
                  <a:cubicBezTo>
                    <a:pt x="313" y="20"/>
                    <a:pt x="279" y="0"/>
                    <a:pt x="266" y="25"/>
                  </a:cubicBezTo>
                  <a:lnTo>
                    <a:pt x="266" y="25"/>
                  </a:lnTo>
                  <a:cubicBezTo>
                    <a:pt x="239" y="71"/>
                    <a:pt x="216" y="118"/>
                    <a:pt x="183" y="161"/>
                  </a:cubicBezTo>
                  <a:lnTo>
                    <a:pt x="183" y="161"/>
                  </a:lnTo>
                  <a:cubicBezTo>
                    <a:pt x="142" y="122"/>
                    <a:pt x="112" y="77"/>
                    <a:pt x="76" y="34"/>
                  </a:cubicBezTo>
                  <a:lnTo>
                    <a:pt x="76" y="34"/>
                  </a:lnTo>
                  <a:cubicBezTo>
                    <a:pt x="52" y="6"/>
                    <a:pt x="12" y="39"/>
                    <a:pt x="25" y="69"/>
                  </a:cubicBezTo>
                  <a:lnTo>
                    <a:pt x="25" y="69"/>
                  </a:lnTo>
                  <a:cubicBezTo>
                    <a:pt x="49" y="119"/>
                    <a:pt x="90" y="169"/>
                    <a:pt x="138" y="210"/>
                  </a:cubicBezTo>
                  <a:lnTo>
                    <a:pt x="138" y="210"/>
                  </a:lnTo>
                  <a:cubicBezTo>
                    <a:pt x="104" y="243"/>
                    <a:pt x="65" y="269"/>
                    <a:pt x="28" y="302"/>
                  </a:cubicBezTo>
                  <a:lnTo>
                    <a:pt x="28" y="302"/>
                  </a:lnTo>
                  <a:cubicBezTo>
                    <a:pt x="0" y="326"/>
                    <a:pt x="32" y="365"/>
                    <a:pt x="63" y="352"/>
                  </a:cubicBezTo>
                  <a:lnTo>
                    <a:pt x="63" y="352"/>
                  </a:lnTo>
                  <a:cubicBezTo>
                    <a:pt x="109" y="331"/>
                    <a:pt x="154" y="294"/>
                    <a:pt x="193" y="250"/>
                  </a:cubicBezTo>
                  <a:lnTo>
                    <a:pt x="193" y="250"/>
                  </a:lnTo>
                  <a:cubicBezTo>
                    <a:pt x="239" y="280"/>
                    <a:pt x="288" y="302"/>
                    <a:pt x="334" y="314"/>
                  </a:cubicBezTo>
                  <a:lnTo>
                    <a:pt x="334" y="314"/>
                  </a:lnTo>
                  <a:cubicBezTo>
                    <a:pt x="358" y="320"/>
                    <a:pt x="377" y="286"/>
                    <a:pt x="352" y="273"/>
                  </a:cubicBezTo>
                </a:path>
              </a:pathLst>
            </a:custGeom>
            <a:solidFill>
              <a:schemeClr val="accent3">
                <a:lumMod val="75000"/>
              </a:schemeClr>
            </a:solidFill>
            <a:ln>
              <a:noFill/>
            </a:ln>
            <a:effectLst/>
          </p:spPr>
          <p:txBody>
            <a:bodyPr wrap="none" anchor="ctr"/>
            <a:lstStyle/>
            <a:p>
              <a:pPr>
                <a:defRPr/>
              </a:pPr>
              <a:endParaRPr lang="es-ES_tradnl"/>
            </a:p>
          </p:txBody>
        </p:sp>
        <p:sp>
          <p:nvSpPr>
            <p:cNvPr id="184" name="Freeform 52">
              <a:extLst>
                <a:ext uri="{FF2B5EF4-FFF2-40B4-BE49-F238E27FC236}">
                  <a16:creationId xmlns:a16="http://schemas.microsoft.com/office/drawing/2014/main" id="{757D63E1-E6BD-854E-8663-1E2368D18B4C}"/>
                </a:ext>
              </a:extLst>
            </p:cNvPr>
            <p:cNvSpPr>
              <a:spLocks noChangeArrowheads="1"/>
            </p:cNvSpPr>
            <p:nvPr/>
          </p:nvSpPr>
          <p:spPr bwMode="auto">
            <a:xfrm rot="16200000">
              <a:off x="11992566" y="2856782"/>
              <a:ext cx="180951" cy="173015"/>
            </a:xfrm>
            <a:custGeom>
              <a:avLst/>
              <a:gdLst>
                <a:gd name="T0" fmla="*/ 353 w 378"/>
                <a:gd name="T1" fmla="*/ 273 h 366"/>
                <a:gd name="T2" fmla="*/ 353 w 378"/>
                <a:gd name="T3" fmla="*/ 273 h 366"/>
                <a:gd name="T4" fmla="*/ 232 w 378"/>
                <a:gd name="T5" fmla="*/ 201 h 366"/>
                <a:gd name="T6" fmla="*/ 232 w 378"/>
                <a:gd name="T7" fmla="*/ 201 h 366"/>
                <a:gd name="T8" fmla="*/ 306 w 378"/>
                <a:gd name="T9" fmla="*/ 43 h 366"/>
                <a:gd name="T10" fmla="*/ 306 w 378"/>
                <a:gd name="T11" fmla="*/ 43 h 366"/>
                <a:gd name="T12" fmla="*/ 265 w 378"/>
                <a:gd name="T13" fmla="*/ 25 h 366"/>
                <a:gd name="T14" fmla="*/ 265 w 378"/>
                <a:gd name="T15" fmla="*/ 25 h 366"/>
                <a:gd name="T16" fmla="*/ 182 w 378"/>
                <a:gd name="T17" fmla="*/ 161 h 366"/>
                <a:gd name="T18" fmla="*/ 182 w 378"/>
                <a:gd name="T19" fmla="*/ 161 h 366"/>
                <a:gd name="T20" fmla="*/ 76 w 378"/>
                <a:gd name="T21" fmla="*/ 34 h 366"/>
                <a:gd name="T22" fmla="*/ 76 w 378"/>
                <a:gd name="T23" fmla="*/ 34 h 366"/>
                <a:gd name="T24" fmla="*/ 26 w 378"/>
                <a:gd name="T25" fmla="*/ 69 h 366"/>
                <a:gd name="T26" fmla="*/ 26 w 378"/>
                <a:gd name="T27" fmla="*/ 69 h 366"/>
                <a:gd name="T28" fmla="*/ 138 w 378"/>
                <a:gd name="T29" fmla="*/ 210 h 366"/>
                <a:gd name="T30" fmla="*/ 138 w 378"/>
                <a:gd name="T31" fmla="*/ 210 h 366"/>
                <a:gd name="T32" fmla="*/ 27 w 378"/>
                <a:gd name="T33" fmla="*/ 302 h 366"/>
                <a:gd name="T34" fmla="*/ 27 w 378"/>
                <a:gd name="T35" fmla="*/ 302 h 366"/>
                <a:gd name="T36" fmla="*/ 63 w 378"/>
                <a:gd name="T37" fmla="*/ 352 h 366"/>
                <a:gd name="T38" fmla="*/ 63 w 378"/>
                <a:gd name="T39" fmla="*/ 352 h 366"/>
                <a:gd name="T40" fmla="*/ 193 w 378"/>
                <a:gd name="T41" fmla="*/ 250 h 366"/>
                <a:gd name="T42" fmla="*/ 193 w 378"/>
                <a:gd name="T43" fmla="*/ 250 h 366"/>
                <a:gd name="T44" fmla="*/ 334 w 378"/>
                <a:gd name="T45" fmla="*/ 314 h 366"/>
                <a:gd name="T46" fmla="*/ 334 w 378"/>
                <a:gd name="T47" fmla="*/ 314 h 366"/>
                <a:gd name="T48" fmla="*/ 353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3"/>
                  </a:moveTo>
                  <a:lnTo>
                    <a:pt x="353" y="273"/>
                  </a:lnTo>
                  <a:cubicBezTo>
                    <a:pt x="311" y="250"/>
                    <a:pt x="270" y="228"/>
                    <a:pt x="232" y="201"/>
                  </a:cubicBezTo>
                  <a:lnTo>
                    <a:pt x="232" y="201"/>
                  </a:lnTo>
                  <a:cubicBezTo>
                    <a:pt x="267" y="150"/>
                    <a:pt x="293" y="94"/>
                    <a:pt x="306" y="43"/>
                  </a:cubicBezTo>
                  <a:lnTo>
                    <a:pt x="306" y="43"/>
                  </a:lnTo>
                  <a:cubicBezTo>
                    <a:pt x="312" y="20"/>
                    <a:pt x="278" y="0"/>
                    <a:pt x="265" y="25"/>
                  </a:cubicBezTo>
                  <a:lnTo>
                    <a:pt x="265" y="25"/>
                  </a:lnTo>
                  <a:cubicBezTo>
                    <a:pt x="239" y="71"/>
                    <a:pt x="215" y="118"/>
                    <a:pt x="182" y="161"/>
                  </a:cubicBezTo>
                  <a:lnTo>
                    <a:pt x="182" y="161"/>
                  </a:lnTo>
                  <a:cubicBezTo>
                    <a:pt x="142" y="122"/>
                    <a:pt x="111" y="77"/>
                    <a:pt x="76" y="34"/>
                  </a:cubicBezTo>
                  <a:lnTo>
                    <a:pt x="76" y="34"/>
                  </a:lnTo>
                  <a:cubicBezTo>
                    <a:pt x="51" y="6"/>
                    <a:pt x="12" y="39"/>
                    <a:pt x="26" y="69"/>
                  </a:cubicBezTo>
                  <a:lnTo>
                    <a:pt x="26" y="69"/>
                  </a:lnTo>
                  <a:cubicBezTo>
                    <a:pt x="48" y="119"/>
                    <a:pt x="89" y="169"/>
                    <a:pt x="138" y="210"/>
                  </a:cubicBezTo>
                  <a:lnTo>
                    <a:pt x="138" y="210"/>
                  </a:lnTo>
                  <a:cubicBezTo>
                    <a:pt x="104" y="243"/>
                    <a:pt x="64" y="269"/>
                    <a:pt x="27" y="302"/>
                  </a:cubicBezTo>
                  <a:lnTo>
                    <a:pt x="27" y="302"/>
                  </a:lnTo>
                  <a:cubicBezTo>
                    <a:pt x="0" y="326"/>
                    <a:pt x="31" y="365"/>
                    <a:pt x="63" y="352"/>
                  </a:cubicBezTo>
                  <a:lnTo>
                    <a:pt x="63" y="352"/>
                  </a:lnTo>
                  <a:cubicBezTo>
                    <a:pt x="109" y="331"/>
                    <a:pt x="153" y="294"/>
                    <a:pt x="193" y="250"/>
                  </a:cubicBezTo>
                  <a:lnTo>
                    <a:pt x="193" y="250"/>
                  </a:lnTo>
                  <a:cubicBezTo>
                    <a:pt x="239" y="280"/>
                    <a:pt x="288" y="302"/>
                    <a:pt x="334" y="314"/>
                  </a:cubicBezTo>
                  <a:lnTo>
                    <a:pt x="334" y="314"/>
                  </a:lnTo>
                  <a:cubicBezTo>
                    <a:pt x="357" y="320"/>
                    <a:pt x="377" y="286"/>
                    <a:pt x="353" y="273"/>
                  </a:cubicBezTo>
                </a:path>
              </a:pathLst>
            </a:custGeom>
            <a:solidFill>
              <a:schemeClr val="accent3">
                <a:lumMod val="75000"/>
              </a:schemeClr>
            </a:solidFill>
            <a:ln>
              <a:noFill/>
            </a:ln>
            <a:effectLst/>
          </p:spPr>
          <p:txBody>
            <a:bodyPr wrap="none" anchor="ctr"/>
            <a:lstStyle/>
            <a:p>
              <a:pPr>
                <a:defRPr/>
              </a:pPr>
              <a:endParaRPr lang="es-ES_tradnl"/>
            </a:p>
          </p:txBody>
        </p:sp>
        <p:sp>
          <p:nvSpPr>
            <p:cNvPr id="185" name="Freeform 53">
              <a:extLst>
                <a:ext uri="{FF2B5EF4-FFF2-40B4-BE49-F238E27FC236}">
                  <a16:creationId xmlns:a16="http://schemas.microsoft.com/office/drawing/2014/main" id="{05EE3866-BB23-7343-A35C-D7A83E07D48D}"/>
                </a:ext>
              </a:extLst>
            </p:cNvPr>
            <p:cNvSpPr>
              <a:spLocks noChangeArrowheads="1"/>
            </p:cNvSpPr>
            <p:nvPr/>
          </p:nvSpPr>
          <p:spPr bwMode="auto">
            <a:xfrm rot="16200000">
              <a:off x="11987804" y="2464720"/>
              <a:ext cx="180951" cy="173016"/>
            </a:xfrm>
            <a:custGeom>
              <a:avLst/>
              <a:gdLst>
                <a:gd name="T0" fmla="*/ 353 w 378"/>
                <a:gd name="T1" fmla="*/ 272 h 366"/>
                <a:gd name="T2" fmla="*/ 353 w 378"/>
                <a:gd name="T3" fmla="*/ 272 h 366"/>
                <a:gd name="T4" fmla="*/ 231 w 378"/>
                <a:gd name="T5" fmla="*/ 201 h 366"/>
                <a:gd name="T6" fmla="*/ 231 w 378"/>
                <a:gd name="T7" fmla="*/ 201 h 366"/>
                <a:gd name="T8" fmla="*/ 307 w 378"/>
                <a:gd name="T9" fmla="*/ 42 h 366"/>
                <a:gd name="T10" fmla="*/ 307 w 378"/>
                <a:gd name="T11" fmla="*/ 42 h 366"/>
                <a:gd name="T12" fmla="*/ 267 w 378"/>
                <a:gd name="T13" fmla="*/ 22 h 366"/>
                <a:gd name="T14" fmla="*/ 267 w 378"/>
                <a:gd name="T15" fmla="*/ 22 h 366"/>
                <a:gd name="T16" fmla="*/ 183 w 378"/>
                <a:gd name="T17" fmla="*/ 160 h 366"/>
                <a:gd name="T18" fmla="*/ 183 w 378"/>
                <a:gd name="T19" fmla="*/ 160 h 366"/>
                <a:gd name="T20" fmla="*/ 76 w 378"/>
                <a:gd name="T21" fmla="*/ 34 h 366"/>
                <a:gd name="T22" fmla="*/ 76 w 378"/>
                <a:gd name="T23" fmla="*/ 34 h 366"/>
                <a:gd name="T24" fmla="*/ 26 w 378"/>
                <a:gd name="T25" fmla="*/ 70 h 366"/>
                <a:gd name="T26" fmla="*/ 26 w 378"/>
                <a:gd name="T27" fmla="*/ 70 h 366"/>
                <a:gd name="T28" fmla="*/ 139 w 378"/>
                <a:gd name="T29" fmla="*/ 209 h 366"/>
                <a:gd name="T30" fmla="*/ 139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50 h 366"/>
                <a:gd name="T42" fmla="*/ 193 w 378"/>
                <a:gd name="T43" fmla="*/ 250 h 366"/>
                <a:gd name="T44" fmla="*/ 334 w 378"/>
                <a:gd name="T45" fmla="*/ 313 h 366"/>
                <a:gd name="T46" fmla="*/ 334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50"/>
                    <a:pt x="271" y="227"/>
                    <a:pt x="231" y="201"/>
                  </a:cubicBezTo>
                  <a:lnTo>
                    <a:pt x="231" y="201"/>
                  </a:lnTo>
                  <a:cubicBezTo>
                    <a:pt x="267" y="150"/>
                    <a:pt x="294" y="95"/>
                    <a:pt x="307" y="42"/>
                  </a:cubicBezTo>
                  <a:lnTo>
                    <a:pt x="307" y="42"/>
                  </a:lnTo>
                  <a:cubicBezTo>
                    <a:pt x="314" y="20"/>
                    <a:pt x="280" y="0"/>
                    <a:pt x="267" y="22"/>
                  </a:cubicBezTo>
                  <a:lnTo>
                    <a:pt x="267" y="22"/>
                  </a:lnTo>
                  <a:cubicBezTo>
                    <a:pt x="240" y="71"/>
                    <a:pt x="217" y="117"/>
                    <a:pt x="183" y="160"/>
                  </a:cubicBezTo>
                  <a:lnTo>
                    <a:pt x="183" y="160"/>
                  </a:lnTo>
                  <a:cubicBezTo>
                    <a:pt x="143" y="122"/>
                    <a:pt x="113" y="76"/>
                    <a:pt x="76" y="34"/>
                  </a:cubicBezTo>
                  <a:lnTo>
                    <a:pt x="76" y="34"/>
                  </a:lnTo>
                  <a:cubicBezTo>
                    <a:pt x="53" y="7"/>
                    <a:pt x="12" y="38"/>
                    <a:pt x="26" y="70"/>
                  </a:cubicBezTo>
                  <a:lnTo>
                    <a:pt x="26" y="70"/>
                  </a:lnTo>
                  <a:cubicBezTo>
                    <a:pt x="50" y="120"/>
                    <a:pt x="91" y="168"/>
                    <a:pt x="139" y="209"/>
                  </a:cubicBezTo>
                  <a:lnTo>
                    <a:pt x="139" y="209"/>
                  </a:lnTo>
                  <a:cubicBezTo>
                    <a:pt x="104" y="242"/>
                    <a:pt x="64" y="269"/>
                    <a:pt x="28" y="301"/>
                  </a:cubicBezTo>
                  <a:lnTo>
                    <a:pt x="28" y="301"/>
                  </a:lnTo>
                  <a:cubicBezTo>
                    <a:pt x="0" y="325"/>
                    <a:pt x="33" y="365"/>
                    <a:pt x="63" y="351"/>
                  </a:cubicBezTo>
                  <a:lnTo>
                    <a:pt x="63" y="351"/>
                  </a:lnTo>
                  <a:cubicBezTo>
                    <a:pt x="110" y="330"/>
                    <a:pt x="155" y="293"/>
                    <a:pt x="193" y="250"/>
                  </a:cubicBezTo>
                  <a:lnTo>
                    <a:pt x="193" y="250"/>
                  </a:lnTo>
                  <a:cubicBezTo>
                    <a:pt x="239" y="279"/>
                    <a:pt x="289" y="302"/>
                    <a:pt x="334" y="313"/>
                  </a:cubicBezTo>
                  <a:lnTo>
                    <a:pt x="334" y="313"/>
                  </a:lnTo>
                  <a:cubicBezTo>
                    <a:pt x="359" y="318"/>
                    <a:pt x="377" y="285"/>
                    <a:pt x="353" y="272"/>
                  </a:cubicBezTo>
                </a:path>
              </a:pathLst>
            </a:custGeom>
            <a:solidFill>
              <a:schemeClr val="accent3">
                <a:lumMod val="50000"/>
              </a:schemeClr>
            </a:solidFill>
            <a:ln>
              <a:noFill/>
            </a:ln>
            <a:effectLst/>
          </p:spPr>
          <p:txBody>
            <a:bodyPr wrap="none" anchor="ctr"/>
            <a:lstStyle/>
            <a:p>
              <a:pPr>
                <a:defRPr/>
              </a:pPr>
              <a:endParaRPr lang="es-ES_tradnl"/>
            </a:p>
          </p:txBody>
        </p:sp>
        <p:sp>
          <p:nvSpPr>
            <p:cNvPr id="186" name="Freeform 54">
              <a:extLst>
                <a:ext uri="{FF2B5EF4-FFF2-40B4-BE49-F238E27FC236}">
                  <a16:creationId xmlns:a16="http://schemas.microsoft.com/office/drawing/2014/main" id="{5237D1C7-D296-8C42-B0D5-8A34E70BF13D}"/>
                </a:ext>
              </a:extLst>
            </p:cNvPr>
            <p:cNvSpPr>
              <a:spLocks noChangeArrowheads="1"/>
            </p:cNvSpPr>
            <p:nvPr/>
          </p:nvSpPr>
          <p:spPr bwMode="auto">
            <a:xfrm rot="16200000">
              <a:off x="11987804" y="2274244"/>
              <a:ext cx="180951" cy="173016"/>
            </a:xfrm>
            <a:custGeom>
              <a:avLst/>
              <a:gdLst>
                <a:gd name="T0" fmla="*/ 353 w 378"/>
                <a:gd name="T1" fmla="*/ 272 h 366"/>
                <a:gd name="T2" fmla="*/ 353 w 378"/>
                <a:gd name="T3" fmla="*/ 272 h 366"/>
                <a:gd name="T4" fmla="*/ 232 w 378"/>
                <a:gd name="T5" fmla="*/ 201 h 366"/>
                <a:gd name="T6" fmla="*/ 232 w 378"/>
                <a:gd name="T7" fmla="*/ 201 h 366"/>
                <a:gd name="T8" fmla="*/ 307 w 378"/>
                <a:gd name="T9" fmla="*/ 42 h 366"/>
                <a:gd name="T10" fmla="*/ 307 w 378"/>
                <a:gd name="T11" fmla="*/ 42 h 366"/>
                <a:gd name="T12" fmla="*/ 265 w 378"/>
                <a:gd name="T13" fmla="*/ 22 h 366"/>
                <a:gd name="T14" fmla="*/ 265 w 378"/>
                <a:gd name="T15" fmla="*/ 22 h 366"/>
                <a:gd name="T16" fmla="*/ 184 w 378"/>
                <a:gd name="T17" fmla="*/ 160 h 366"/>
                <a:gd name="T18" fmla="*/ 184 w 378"/>
                <a:gd name="T19" fmla="*/ 160 h 366"/>
                <a:gd name="T20" fmla="*/ 76 w 378"/>
                <a:gd name="T21" fmla="*/ 34 h 366"/>
                <a:gd name="T22" fmla="*/ 76 w 378"/>
                <a:gd name="T23" fmla="*/ 34 h 366"/>
                <a:gd name="T24" fmla="*/ 26 w 378"/>
                <a:gd name="T25" fmla="*/ 70 h 366"/>
                <a:gd name="T26" fmla="*/ 26 w 378"/>
                <a:gd name="T27" fmla="*/ 70 h 366"/>
                <a:gd name="T28" fmla="*/ 139 w 378"/>
                <a:gd name="T29" fmla="*/ 209 h 366"/>
                <a:gd name="T30" fmla="*/ 139 w 378"/>
                <a:gd name="T31" fmla="*/ 209 h 366"/>
                <a:gd name="T32" fmla="*/ 27 w 378"/>
                <a:gd name="T33" fmla="*/ 301 h 366"/>
                <a:gd name="T34" fmla="*/ 27 w 378"/>
                <a:gd name="T35" fmla="*/ 301 h 366"/>
                <a:gd name="T36" fmla="*/ 63 w 378"/>
                <a:gd name="T37" fmla="*/ 351 h 366"/>
                <a:gd name="T38" fmla="*/ 63 w 378"/>
                <a:gd name="T39" fmla="*/ 351 h 366"/>
                <a:gd name="T40" fmla="*/ 193 w 378"/>
                <a:gd name="T41" fmla="*/ 250 h 366"/>
                <a:gd name="T42" fmla="*/ 193 w 378"/>
                <a:gd name="T43" fmla="*/ 250 h 366"/>
                <a:gd name="T44" fmla="*/ 334 w 378"/>
                <a:gd name="T45" fmla="*/ 313 h 366"/>
                <a:gd name="T46" fmla="*/ 334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50"/>
                    <a:pt x="270" y="227"/>
                    <a:pt x="232" y="201"/>
                  </a:cubicBezTo>
                  <a:lnTo>
                    <a:pt x="232" y="201"/>
                  </a:lnTo>
                  <a:cubicBezTo>
                    <a:pt x="268" y="150"/>
                    <a:pt x="294" y="95"/>
                    <a:pt x="307" y="42"/>
                  </a:cubicBezTo>
                  <a:lnTo>
                    <a:pt x="307" y="42"/>
                  </a:lnTo>
                  <a:cubicBezTo>
                    <a:pt x="314" y="20"/>
                    <a:pt x="280" y="0"/>
                    <a:pt x="265" y="22"/>
                  </a:cubicBezTo>
                  <a:lnTo>
                    <a:pt x="265" y="22"/>
                  </a:lnTo>
                  <a:cubicBezTo>
                    <a:pt x="240" y="71"/>
                    <a:pt x="215" y="117"/>
                    <a:pt x="184" y="160"/>
                  </a:cubicBezTo>
                  <a:lnTo>
                    <a:pt x="184" y="160"/>
                  </a:lnTo>
                  <a:cubicBezTo>
                    <a:pt x="143" y="122"/>
                    <a:pt x="113" y="76"/>
                    <a:pt x="76" y="34"/>
                  </a:cubicBezTo>
                  <a:lnTo>
                    <a:pt x="76" y="34"/>
                  </a:lnTo>
                  <a:cubicBezTo>
                    <a:pt x="52" y="7"/>
                    <a:pt x="12" y="38"/>
                    <a:pt x="26" y="70"/>
                  </a:cubicBezTo>
                  <a:lnTo>
                    <a:pt x="26" y="70"/>
                  </a:lnTo>
                  <a:cubicBezTo>
                    <a:pt x="50" y="120"/>
                    <a:pt x="90" y="168"/>
                    <a:pt x="139" y="209"/>
                  </a:cubicBezTo>
                  <a:lnTo>
                    <a:pt x="139" y="209"/>
                  </a:lnTo>
                  <a:cubicBezTo>
                    <a:pt x="104" y="242"/>
                    <a:pt x="64" y="269"/>
                    <a:pt x="27" y="301"/>
                  </a:cubicBezTo>
                  <a:lnTo>
                    <a:pt x="27" y="301"/>
                  </a:lnTo>
                  <a:cubicBezTo>
                    <a:pt x="0" y="325"/>
                    <a:pt x="33" y="365"/>
                    <a:pt x="63" y="351"/>
                  </a:cubicBezTo>
                  <a:lnTo>
                    <a:pt x="63" y="351"/>
                  </a:lnTo>
                  <a:cubicBezTo>
                    <a:pt x="109" y="330"/>
                    <a:pt x="155" y="293"/>
                    <a:pt x="193" y="250"/>
                  </a:cubicBezTo>
                  <a:lnTo>
                    <a:pt x="193" y="250"/>
                  </a:lnTo>
                  <a:cubicBezTo>
                    <a:pt x="239" y="279"/>
                    <a:pt x="289" y="302"/>
                    <a:pt x="334" y="313"/>
                  </a:cubicBezTo>
                  <a:lnTo>
                    <a:pt x="334" y="313"/>
                  </a:lnTo>
                  <a:cubicBezTo>
                    <a:pt x="357" y="318"/>
                    <a:pt x="377"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187" name="Freeform 55">
              <a:extLst>
                <a:ext uri="{FF2B5EF4-FFF2-40B4-BE49-F238E27FC236}">
                  <a16:creationId xmlns:a16="http://schemas.microsoft.com/office/drawing/2014/main" id="{5977D827-3641-2B42-ADDF-E2553D46DCF7}"/>
                </a:ext>
              </a:extLst>
            </p:cNvPr>
            <p:cNvSpPr>
              <a:spLocks noChangeArrowheads="1"/>
            </p:cNvSpPr>
            <p:nvPr/>
          </p:nvSpPr>
          <p:spPr bwMode="auto">
            <a:xfrm rot="16200000">
              <a:off x="11987804" y="2653608"/>
              <a:ext cx="180951" cy="173016"/>
            </a:xfrm>
            <a:custGeom>
              <a:avLst/>
              <a:gdLst>
                <a:gd name="T0" fmla="*/ 354 w 378"/>
                <a:gd name="T1" fmla="*/ 272 h 366"/>
                <a:gd name="T2" fmla="*/ 354 w 378"/>
                <a:gd name="T3" fmla="*/ 272 h 366"/>
                <a:gd name="T4" fmla="*/ 231 w 378"/>
                <a:gd name="T5" fmla="*/ 201 h 366"/>
                <a:gd name="T6" fmla="*/ 231 w 378"/>
                <a:gd name="T7" fmla="*/ 201 h 366"/>
                <a:gd name="T8" fmla="*/ 308 w 378"/>
                <a:gd name="T9" fmla="*/ 42 h 366"/>
                <a:gd name="T10" fmla="*/ 308 w 378"/>
                <a:gd name="T11" fmla="*/ 42 h 366"/>
                <a:gd name="T12" fmla="*/ 267 w 378"/>
                <a:gd name="T13" fmla="*/ 22 h 366"/>
                <a:gd name="T14" fmla="*/ 267 w 378"/>
                <a:gd name="T15" fmla="*/ 22 h 366"/>
                <a:gd name="T16" fmla="*/ 183 w 378"/>
                <a:gd name="T17" fmla="*/ 160 h 366"/>
                <a:gd name="T18" fmla="*/ 183 w 378"/>
                <a:gd name="T19" fmla="*/ 160 h 366"/>
                <a:gd name="T20" fmla="*/ 76 w 378"/>
                <a:gd name="T21" fmla="*/ 34 h 366"/>
                <a:gd name="T22" fmla="*/ 76 w 378"/>
                <a:gd name="T23" fmla="*/ 34 h 366"/>
                <a:gd name="T24" fmla="*/ 26 w 378"/>
                <a:gd name="T25" fmla="*/ 70 h 366"/>
                <a:gd name="T26" fmla="*/ 26 w 378"/>
                <a:gd name="T27" fmla="*/ 70 h 366"/>
                <a:gd name="T28" fmla="*/ 139 w 378"/>
                <a:gd name="T29" fmla="*/ 209 h 366"/>
                <a:gd name="T30" fmla="*/ 139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50 h 366"/>
                <a:gd name="T42" fmla="*/ 193 w 378"/>
                <a:gd name="T43" fmla="*/ 250 h 366"/>
                <a:gd name="T44" fmla="*/ 335 w 378"/>
                <a:gd name="T45" fmla="*/ 313 h 366"/>
                <a:gd name="T46" fmla="*/ 335 w 378"/>
                <a:gd name="T47" fmla="*/ 313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50"/>
                    <a:pt x="271" y="227"/>
                    <a:pt x="231" y="201"/>
                  </a:cubicBezTo>
                  <a:lnTo>
                    <a:pt x="231" y="201"/>
                  </a:lnTo>
                  <a:cubicBezTo>
                    <a:pt x="268" y="150"/>
                    <a:pt x="294" y="95"/>
                    <a:pt x="308" y="42"/>
                  </a:cubicBezTo>
                  <a:lnTo>
                    <a:pt x="308" y="42"/>
                  </a:lnTo>
                  <a:cubicBezTo>
                    <a:pt x="313" y="20"/>
                    <a:pt x="280" y="0"/>
                    <a:pt x="267" y="22"/>
                  </a:cubicBezTo>
                  <a:lnTo>
                    <a:pt x="267" y="22"/>
                  </a:lnTo>
                  <a:cubicBezTo>
                    <a:pt x="239" y="71"/>
                    <a:pt x="216" y="117"/>
                    <a:pt x="183" y="160"/>
                  </a:cubicBezTo>
                  <a:lnTo>
                    <a:pt x="183" y="160"/>
                  </a:lnTo>
                  <a:cubicBezTo>
                    <a:pt x="142" y="122"/>
                    <a:pt x="113" y="76"/>
                    <a:pt x="76" y="34"/>
                  </a:cubicBezTo>
                  <a:lnTo>
                    <a:pt x="76" y="34"/>
                  </a:lnTo>
                  <a:cubicBezTo>
                    <a:pt x="53" y="7"/>
                    <a:pt x="12" y="38"/>
                    <a:pt x="26" y="70"/>
                  </a:cubicBezTo>
                  <a:lnTo>
                    <a:pt x="26" y="70"/>
                  </a:lnTo>
                  <a:cubicBezTo>
                    <a:pt x="49" y="120"/>
                    <a:pt x="89" y="168"/>
                    <a:pt x="139" y="209"/>
                  </a:cubicBezTo>
                  <a:lnTo>
                    <a:pt x="139" y="209"/>
                  </a:lnTo>
                  <a:cubicBezTo>
                    <a:pt x="104" y="242"/>
                    <a:pt x="65" y="269"/>
                    <a:pt x="28" y="301"/>
                  </a:cubicBezTo>
                  <a:lnTo>
                    <a:pt x="28" y="301"/>
                  </a:lnTo>
                  <a:cubicBezTo>
                    <a:pt x="0" y="325"/>
                    <a:pt x="32" y="365"/>
                    <a:pt x="63" y="351"/>
                  </a:cubicBezTo>
                  <a:lnTo>
                    <a:pt x="63" y="351"/>
                  </a:lnTo>
                  <a:cubicBezTo>
                    <a:pt x="111" y="330"/>
                    <a:pt x="155" y="293"/>
                    <a:pt x="193" y="250"/>
                  </a:cubicBezTo>
                  <a:lnTo>
                    <a:pt x="193" y="250"/>
                  </a:lnTo>
                  <a:cubicBezTo>
                    <a:pt x="239" y="279"/>
                    <a:pt x="288" y="302"/>
                    <a:pt x="335" y="313"/>
                  </a:cubicBezTo>
                  <a:lnTo>
                    <a:pt x="335" y="313"/>
                  </a:lnTo>
                  <a:cubicBezTo>
                    <a:pt x="358" y="318"/>
                    <a:pt x="377"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188" name="Freeform 56">
              <a:extLst>
                <a:ext uri="{FF2B5EF4-FFF2-40B4-BE49-F238E27FC236}">
                  <a16:creationId xmlns:a16="http://schemas.microsoft.com/office/drawing/2014/main" id="{FA42DD67-C741-524E-8FCB-D29583A0E4E5}"/>
                </a:ext>
              </a:extLst>
            </p:cNvPr>
            <p:cNvSpPr>
              <a:spLocks noChangeArrowheads="1"/>
            </p:cNvSpPr>
            <p:nvPr/>
          </p:nvSpPr>
          <p:spPr bwMode="auto">
            <a:xfrm rot="16200000">
              <a:off x="11987804" y="2085357"/>
              <a:ext cx="180951" cy="173016"/>
            </a:xfrm>
            <a:custGeom>
              <a:avLst/>
              <a:gdLst>
                <a:gd name="T0" fmla="*/ 354 w 379"/>
                <a:gd name="T1" fmla="*/ 272 h 366"/>
                <a:gd name="T2" fmla="*/ 354 w 379"/>
                <a:gd name="T3" fmla="*/ 272 h 366"/>
                <a:gd name="T4" fmla="*/ 232 w 379"/>
                <a:gd name="T5" fmla="*/ 201 h 366"/>
                <a:gd name="T6" fmla="*/ 232 w 379"/>
                <a:gd name="T7" fmla="*/ 201 h 366"/>
                <a:gd name="T8" fmla="*/ 307 w 379"/>
                <a:gd name="T9" fmla="*/ 42 h 366"/>
                <a:gd name="T10" fmla="*/ 307 w 379"/>
                <a:gd name="T11" fmla="*/ 42 h 366"/>
                <a:gd name="T12" fmla="*/ 266 w 379"/>
                <a:gd name="T13" fmla="*/ 22 h 366"/>
                <a:gd name="T14" fmla="*/ 266 w 379"/>
                <a:gd name="T15" fmla="*/ 22 h 366"/>
                <a:gd name="T16" fmla="*/ 184 w 379"/>
                <a:gd name="T17" fmla="*/ 160 h 366"/>
                <a:gd name="T18" fmla="*/ 184 w 379"/>
                <a:gd name="T19" fmla="*/ 160 h 366"/>
                <a:gd name="T20" fmla="*/ 76 w 379"/>
                <a:gd name="T21" fmla="*/ 34 h 366"/>
                <a:gd name="T22" fmla="*/ 76 w 379"/>
                <a:gd name="T23" fmla="*/ 34 h 366"/>
                <a:gd name="T24" fmla="*/ 26 w 379"/>
                <a:gd name="T25" fmla="*/ 70 h 366"/>
                <a:gd name="T26" fmla="*/ 26 w 379"/>
                <a:gd name="T27" fmla="*/ 70 h 366"/>
                <a:gd name="T28" fmla="*/ 139 w 379"/>
                <a:gd name="T29" fmla="*/ 209 h 366"/>
                <a:gd name="T30" fmla="*/ 139 w 379"/>
                <a:gd name="T31" fmla="*/ 209 h 366"/>
                <a:gd name="T32" fmla="*/ 27 w 379"/>
                <a:gd name="T33" fmla="*/ 301 h 366"/>
                <a:gd name="T34" fmla="*/ 27 w 379"/>
                <a:gd name="T35" fmla="*/ 301 h 366"/>
                <a:gd name="T36" fmla="*/ 63 w 379"/>
                <a:gd name="T37" fmla="*/ 351 h 366"/>
                <a:gd name="T38" fmla="*/ 63 w 379"/>
                <a:gd name="T39" fmla="*/ 351 h 366"/>
                <a:gd name="T40" fmla="*/ 193 w 379"/>
                <a:gd name="T41" fmla="*/ 250 h 366"/>
                <a:gd name="T42" fmla="*/ 193 w 379"/>
                <a:gd name="T43" fmla="*/ 250 h 366"/>
                <a:gd name="T44" fmla="*/ 335 w 379"/>
                <a:gd name="T45" fmla="*/ 313 h 366"/>
                <a:gd name="T46" fmla="*/ 335 w 379"/>
                <a:gd name="T47" fmla="*/ 313 h 366"/>
                <a:gd name="T48" fmla="*/ 354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2"/>
                  </a:moveTo>
                  <a:lnTo>
                    <a:pt x="354" y="272"/>
                  </a:lnTo>
                  <a:cubicBezTo>
                    <a:pt x="311" y="250"/>
                    <a:pt x="270" y="227"/>
                    <a:pt x="232" y="201"/>
                  </a:cubicBezTo>
                  <a:lnTo>
                    <a:pt x="232" y="201"/>
                  </a:lnTo>
                  <a:cubicBezTo>
                    <a:pt x="268" y="150"/>
                    <a:pt x="294" y="95"/>
                    <a:pt x="307" y="42"/>
                  </a:cubicBezTo>
                  <a:lnTo>
                    <a:pt x="307" y="42"/>
                  </a:lnTo>
                  <a:cubicBezTo>
                    <a:pt x="312" y="20"/>
                    <a:pt x="280" y="0"/>
                    <a:pt x="266" y="22"/>
                  </a:cubicBezTo>
                  <a:lnTo>
                    <a:pt x="266" y="22"/>
                  </a:lnTo>
                  <a:cubicBezTo>
                    <a:pt x="239" y="71"/>
                    <a:pt x="215" y="117"/>
                    <a:pt x="184" y="160"/>
                  </a:cubicBezTo>
                  <a:lnTo>
                    <a:pt x="184" y="160"/>
                  </a:lnTo>
                  <a:cubicBezTo>
                    <a:pt x="143" y="122"/>
                    <a:pt x="113" y="76"/>
                    <a:pt x="76" y="34"/>
                  </a:cubicBezTo>
                  <a:lnTo>
                    <a:pt x="76" y="34"/>
                  </a:lnTo>
                  <a:cubicBezTo>
                    <a:pt x="52" y="7"/>
                    <a:pt x="11" y="38"/>
                    <a:pt x="26" y="70"/>
                  </a:cubicBezTo>
                  <a:lnTo>
                    <a:pt x="26" y="70"/>
                  </a:lnTo>
                  <a:cubicBezTo>
                    <a:pt x="50" y="120"/>
                    <a:pt x="90" y="168"/>
                    <a:pt x="139" y="209"/>
                  </a:cubicBezTo>
                  <a:lnTo>
                    <a:pt x="139" y="209"/>
                  </a:lnTo>
                  <a:cubicBezTo>
                    <a:pt x="103" y="242"/>
                    <a:pt x="64" y="269"/>
                    <a:pt x="27" y="301"/>
                  </a:cubicBezTo>
                  <a:lnTo>
                    <a:pt x="27" y="301"/>
                  </a:lnTo>
                  <a:cubicBezTo>
                    <a:pt x="0" y="325"/>
                    <a:pt x="32" y="365"/>
                    <a:pt x="63" y="351"/>
                  </a:cubicBezTo>
                  <a:lnTo>
                    <a:pt x="63" y="351"/>
                  </a:lnTo>
                  <a:cubicBezTo>
                    <a:pt x="110" y="330"/>
                    <a:pt x="155" y="293"/>
                    <a:pt x="193" y="250"/>
                  </a:cubicBezTo>
                  <a:lnTo>
                    <a:pt x="193" y="250"/>
                  </a:lnTo>
                  <a:cubicBezTo>
                    <a:pt x="239" y="279"/>
                    <a:pt x="289" y="302"/>
                    <a:pt x="335" y="313"/>
                  </a:cubicBezTo>
                  <a:lnTo>
                    <a:pt x="335" y="313"/>
                  </a:lnTo>
                  <a:cubicBezTo>
                    <a:pt x="358" y="318"/>
                    <a:pt x="378"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189" name="Freeform 57">
              <a:extLst>
                <a:ext uri="{FF2B5EF4-FFF2-40B4-BE49-F238E27FC236}">
                  <a16:creationId xmlns:a16="http://schemas.microsoft.com/office/drawing/2014/main" id="{DE06B783-7B22-D249-A1CC-D956AF42C2BF}"/>
                </a:ext>
              </a:extLst>
            </p:cNvPr>
            <p:cNvSpPr>
              <a:spLocks noChangeArrowheads="1"/>
            </p:cNvSpPr>
            <p:nvPr/>
          </p:nvSpPr>
          <p:spPr bwMode="auto">
            <a:xfrm rot="16200000">
              <a:off x="11986217" y="1721867"/>
              <a:ext cx="180951" cy="173015"/>
            </a:xfrm>
            <a:custGeom>
              <a:avLst/>
              <a:gdLst>
                <a:gd name="T0" fmla="*/ 353 w 378"/>
                <a:gd name="T1" fmla="*/ 273 h 367"/>
                <a:gd name="T2" fmla="*/ 353 w 378"/>
                <a:gd name="T3" fmla="*/ 273 h 367"/>
                <a:gd name="T4" fmla="*/ 231 w 378"/>
                <a:gd name="T5" fmla="*/ 201 h 367"/>
                <a:gd name="T6" fmla="*/ 231 w 378"/>
                <a:gd name="T7" fmla="*/ 201 h 367"/>
                <a:gd name="T8" fmla="*/ 307 w 378"/>
                <a:gd name="T9" fmla="*/ 43 h 367"/>
                <a:gd name="T10" fmla="*/ 307 w 378"/>
                <a:gd name="T11" fmla="*/ 43 h 367"/>
                <a:gd name="T12" fmla="*/ 267 w 378"/>
                <a:gd name="T13" fmla="*/ 25 h 367"/>
                <a:gd name="T14" fmla="*/ 267 w 378"/>
                <a:gd name="T15" fmla="*/ 25 h 367"/>
                <a:gd name="T16" fmla="*/ 182 w 378"/>
                <a:gd name="T17" fmla="*/ 161 h 367"/>
                <a:gd name="T18" fmla="*/ 182 w 378"/>
                <a:gd name="T19" fmla="*/ 161 h 367"/>
                <a:gd name="T20" fmla="*/ 76 w 378"/>
                <a:gd name="T21" fmla="*/ 34 h 367"/>
                <a:gd name="T22" fmla="*/ 76 w 378"/>
                <a:gd name="T23" fmla="*/ 34 h 367"/>
                <a:gd name="T24" fmla="*/ 25 w 378"/>
                <a:gd name="T25" fmla="*/ 69 h 367"/>
                <a:gd name="T26" fmla="*/ 25 w 378"/>
                <a:gd name="T27" fmla="*/ 69 h 367"/>
                <a:gd name="T28" fmla="*/ 139 w 378"/>
                <a:gd name="T29" fmla="*/ 210 h 367"/>
                <a:gd name="T30" fmla="*/ 139 w 378"/>
                <a:gd name="T31" fmla="*/ 210 h 367"/>
                <a:gd name="T32" fmla="*/ 27 w 378"/>
                <a:gd name="T33" fmla="*/ 302 h 367"/>
                <a:gd name="T34" fmla="*/ 27 w 378"/>
                <a:gd name="T35" fmla="*/ 302 h 367"/>
                <a:gd name="T36" fmla="*/ 63 w 378"/>
                <a:gd name="T37" fmla="*/ 352 h 367"/>
                <a:gd name="T38" fmla="*/ 63 w 378"/>
                <a:gd name="T39" fmla="*/ 352 h 367"/>
                <a:gd name="T40" fmla="*/ 193 w 378"/>
                <a:gd name="T41" fmla="*/ 249 h 367"/>
                <a:gd name="T42" fmla="*/ 193 w 378"/>
                <a:gd name="T43" fmla="*/ 249 h 367"/>
                <a:gd name="T44" fmla="*/ 334 w 378"/>
                <a:gd name="T45" fmla="*/ 314 h 367"/>
                <a:gd name="T46" fmla="*/ 334 w 378"/>
                <a:gd name="T47" fmla="*/ 314 h 367"/>
                <a:gd name="T48" fmla="*/ 353 w 378"/>
                <a:gd name="T49" fmla="*/ 273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3"/>
                  </a:moveTo>
                  <a:lnTo>
                    <a:pt x="353" y="273"/>
                  </a:lnTo>
                  <a:cubicBezTo>
                    <a:pt x="311" y="249"/>
                    <a:pt x="270" y="228"/>
                    <a:pt x="231" y="201"/>
                  </a:cubicBezTo>
                  <a:lnTo>
                    <a:pt x="231" y="201"/>
                  </a:lnTo>
                  <a:cubicBezTo>
                    <a:pt x="267" y="151"/>
                    <a:pt x="294" y="96"/>
                    <a:pt x="307" y="43"/>
                  </a:cubicBezTo>
                  <a:lnTo>
                    <a:pt x="307" y="43"/>
                  </a:lnTo>
                  <a:cubicBezTo>
                    <a:pt x="312" y="19"/>
                    <a:pt x="280" y="0"/>
                    <a:pt x="267" y="25"/>
                  </a:cubicBezTo>
                  <a:lnTo>
                    <a:pt x="267" y="25"/>
                  </a:lnTo>
                  <a:cubicBezTo>
                    <a:pt x="239" y="72"/>
                    <a:pt x="215" y="118"/>
                    <a:pt x="182" y="161"/>
                  </a:cubicBezTo>
                  <a:lnTo>
                    <a:pt x="182" y="161"/>
                  </a:lnTo>
                  <a:cubicBezTo>
                    <a:pt x="142" y="122"/>
                    <a:pt x="113" y="77"/>
                    <a:pt x="76" y="34"/>
                  </a:cubicBezTo>
                  <a:lnTo>
                    <a:pt x="76" y="34"/>
                  </a:lnTo>
                  <a:cubicBezTo>
                    <a:pt x="51" y="6"/>
                    <a:pt x="12" y="39"/>
                    <a:pt x="25" y="69"/>
                  </a:cubicBezTo>
                  <a:lnTo>
                    <a:pt x="25" y="69"/>
                  </a:lnTo>
                  <a:cubicBezTo>
                    <a:pt x="48" y="119"/>
                    <a:pt x="89" y="169"/>
                    <a:pt x="139" y="210"/>
                  </a:cubicBezTo>
                  <a:lnTo>
                    <a:pt x="139" y="210"/>
                  </a:lnTo>
                  <a:cubicBezTo>
                    <a:pt x="104" y="243"/>
                    <a:pt x="64" y="269"/>
                    <a:pt x="27" y="302"/>
                  </a:cubicBezTo>
                  <a:lnTo>
                    <a:pt x="27" y="302"/>
                  </a:lnTo>
                  <a:cubicBezTo>
                    <a:pt x="0" y="326"/>
                    <a:pt x="31" y="366"/>
                    <a:pt x="63" y="352"/>
                  </a:cubicBezTo>
                  <a:lnTo>
                    <a:pt x="63" y="352"/>
                  </a:lnTo>
                  <a:cubicBezTo>
                    <a:pt x="110" y="331"/>
                    <a:pt x="155" y="294"/>
                    <a:pt x="193" y="249"/>
                  </a:cubicBezTo>
                  <a:lnTo>
                    <a:pt x="193" y="249"/>
                  </a:lnTo>
                  <a:cubicBezTo>
                    <a:pt x="239" y="280"/>
                    <a:pt x="288" y="302"/>
                    <a:pt x="334" y="314"/>
                  </a:cubicBezTo>
                  <a:lnTo>
                    <a:pt x="334" y="314"/>
                  </a:lnTo>
                  <a:cubicBezTo>
                    <a:pt x="357" y="320"/>
                    <a:pt x="377" y="286"/>
                    <a:pt x="353" y="273"/>
                  </a:cubicBezTo>
                </a:path>
              </a:pathLst>
            </a:custGeom>
            <a:solidFill>
              <a:schemeClr val="accent3">
                <a:lumMod val="75000"/>
              </a:schemeClr>
            </a:solidFill>
            <a:ln>
              <a:noFill/>
            </a:ln>
            <a:effectLst/>
          </p:spPr>
          <p:txBody>
            <a:bodyPr wrap="none" anchor="ctr"/>
            <a:lstStyle/>
            <a:p>
              <a:pPr>
                <a:defRPr/>
              </a:pPr>
              <a:endParaRPr lang="es-ES_tradnl"/>
            </a:p>
          </p:txBody>
        </p:sp>
        <p:sp>
          <p:nvSpPr>
            <p:cNvPr id="190" name="Freeform 58">
              <a:extLst>
                <a:ext uri="{FF2B5EF4-FFF2-40B4-BE49-F238E27FC236}">
                  <a16:creationId xmlns:a16="http://schemas.microsoft.com/office/drawing/2014/main" id="{1274F16B-0A88-A241-8186-07DE96CF3D8B}"/>
                </a:ext>
              </a:extLst>
            </p:cNvPr>
            <p:cNvSpPr>
              <a:spLocks noChangeArrowheads="1"/>
            </p:cNvSpPr>
            <p:nvPr/>
          </p:nvSpPr>
          <p:spPr bwMode="auto">
            <a:xfrm rot="16200000">
              <a:off x="11986217" y="1532979"/>
              <a:ext cx="180951" cy="173015"/>
            </a:xfrm>
            <a:custGeom>
              <a:avLst/>
              <a:gdLst>
                <a:gd name="T0" fmla="*/ 353 w 378"/>
                <a:gd name="T1" fmla="*/ 273 h 367"/>
                <a:gd name="T2" fmla="*/ 353 w 378"/>
                <a:gd name="T3" fmla="*/ 273 h 367"/>
                <a:gd name="T4" fmla="*/ 231 w 378"/>
                <a:gd name="T5" fmla="*/ 201 h 367"/>
                <a:gd name="T6" fmla="*/ 231 w 378"/>
                <a:gd name="T7" fmla="*/ 201 h 367"/>
                <a:gd name="T8" fmla="*/ 307 w 378"/>
                <a:gd name="T9" fmla="*/ 43 h 367"/>
                <a:gd name="T10" fmla="*/ 307 w 378"/>
                <a:gd name="T11" fmla="*/ 43 h 367"/>
                <a:gd name="T12" fmla="*/ 265 w 378"/>
                <a:gd name="T13" fmla="*/ 25 h 367"/>
                <a:gd name="T14" fmla="*/ 265 w 378"/>
                <a:gd name="T15" fmla="*/ 25 h 367"/>
                <a:gd name="T16" fmla="*/ 182 w 378"/>
                <a:gd name="T17" fmla="*/ 161 h 367"/>
                <a:gd name="T18" fmla="*/ 182 w 378"/>
                <a:gd name="T19" fmla="*/ 161 h 367"/>
                <a:gd name="T20" fmla="*/ 76 w 378"/>
                <a:gd name="T21" fmla="*/ 34 h 367"/>
                <a:gd name="T22" fmla="*/ 76 w 378"/>
                <a:gd name="T23" fmla="*/ 34 h 367"/>
                <a:gd name="T24" fmla="*/ 26 w 378"/>
                <a:gd name="T25" fmla="*/ 69 h 367"/>
                <a:gd name="T26" fmla="*/ 26 w 378"/>
                <a:gd name="T27" fmla="*/ 69 h 367"/>
                <a:gd name="T28" fmla="*/ 139 w 378"/>
                <a:gd name="T29" fmla="*/ 210 h 367"/>
                <a:gd name="T30" fmla="*/ 139 w 378"/>
                <a:gd name="T31" fmla="*/ 210 h 367"/>
                <a:gd name="T32" fmla="*/ 27 w 378"/>
                <a:gd name="T33" fmla="*/ 302 h 367"/>
                <a:gd name="T34" fmla="*/ 27 w 378"/>
                <a:gd name="T35" fmla="*/ 302 h 367"/>
                <a:gd name="T36" fmla="*/ 63 w 378"/>
                <a:gd name="T37" fmla="*/ 352 h 367"/>
                <a:gd name="T38" fmla="*/ 63 w 378"/>
                <a:gd name="T39" fmla="*/ 352 h 367"/>
                <a:gd name="T40" fmla="*/ 193 w 378"/>
                <a:gd name="T41" fmla="*/ 249 h 367"/>
                <a:gd name="T42" fmla="*/ 193 w 378"/>
                <a:gd name="T43" fmla="*/ 249 h 367"/>
                <a:gd name="T44" fmla="*/ 333 w 378"/>
                <a:gd name="T45" fmla="*/ 314 h 367"/>
                <a:gd name="T46" fmla="*/ 333 w 378"/>
                <a:gd name="T47" fmla="*/ 314 h 367"/>
                <a:gd name="T48" fmla="*/ 353 w 378"/>
                <a:gd name="T49" fmla="*/ 273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3"/>
                  </a:moveTo>
                  <a:lnTo>
                    <a:pt x="353" y="273"/>
                  </a:lnTo>
                  <a:cubicBezTo>
                    <a:pt x="311" y="249"/>
                    <a:pt x="270" y="228"/>
                    <a:pt x="231" y="201"/>
                  </a:cubicBezTo>
                  <a:lnTo>
                    <a:pt x="231" y="201"/>
                  </a:lnTo>
                  <a:cubicBezTo>
                    <a:pt x="266" y="151"/>
                    <a:pt x="294" y="96"/>
                    <a:pt x="307" y="43"/>
                  </a:cubicBezTo>
                  <a:lnTo>
                    <a:pt x="307" y="43"/>
                  </a:lnTo>
                  <a:cubicBezTo>
                    <a:pt x="314" y="19"/>
                    <a:pt x="278" y="0"/>
                    <a:pt x="265" y="25"/>
                  </a:cubicBezTo>
                  <a:lnTo>
                    <a:pt x="265" y="25"/>
                  </a:lnTo>
                  <a:cubicBezTo>
                    <a:pt x="240" y="72"/>
                    <a:pt x="215" y="118"/>
                    <a:pt x="182" y="161"/>
                  </a:cubicBezTo>
                  <a:lnTo>
                    <a:pt x="182" y="161"/>
                  </a:lnTo>
                  <a:cubicBezTo>
                    <a:pt x="143" y="122"/>
                    <a:pt x="113" y="77"/>
                    <a:pt x="76" y="34"/>
                  </a:cubicBezTo>
                  <a:lnTo>
                    <a:pt x="76" y="34"/>
                  </a:lnTo>
                  <a:cubicBezTo>
                    <a:pt x="52" y="6"/>
                    <a:pt x="11" y="39"/>
                    <a:pt x="26" y="69"/>
                  </a:cubicBezTo>
                  <a:lnTo>
                    <a:pt x="26" y="69"/>
                  </a:lnTo>
                  <a:cubicBezTo>
                    <a:pt x="50" y="119"/>
                    <a:pt x="90" y="169"/>
                    <a:pt x="139" y="210"/>
                  </a:cubicBezTo>
                  <a:lnTo>
                    <a:pt x="139" y="210"/>
                  </a:lnTo>
                  <a:cubicBezTo>
                    <a:pt x="103" y="243"/>
                    <a:pt x="64" y="269"/>
                    <a:pt x="27" y="302"/>
                  </a:cubicBezTo>
                  <a:lnTo>
                    <a:pt x="27" y="302"/>
                  </a:lnTo>
                  <a:cubicBezTo>
                    <a:pt x="0" y="326"/>
                    <a:pt x="32" y="366"/>
                    <a:pt x="63" y="352"/>
                  </a:cubicBezTo>
                  <a:lnTo>
                    <a:pt x="63" y="352"/>
                  </a:lnTo>
                  <a:cubicBezTo>
                    <a:pt x="109" y="331"/>
                    <a:pt x="155" y="294"/>
                    <a:pt x="193" y="249"/>
                  </a:cubicBezTo>
                  <a:lnTo>
                    <a:pt x="193" y="249"/>
                  </a:lnTo>
                  <a:cubicBezTo>
                    <a:pt x="239" y="280"/>
                    <a:pt x="289" y="302"/>
                    <a:pt x="333" y="314"/>
                  </a:cubicBezTo>
                  <a:lnTo>
                    <a:pt x="333" y="314"/>
                  </a:lnTo>
                  <a:cubicBezTo>
                    <a:pt x="357" y="320"/>
                    <a:pt x="377" y="286"/>
                    <a:pt x="353" y="273"/>
                  </a:cubicBezTo>
                </a:path>
              </a:pathLst>
            </a:custGeom>
            <a:solidFill>
              <a:schemeClr val="accent3">
                <a:lumMod val="25000"/>
              </a:schemeClr>
            </a:solidFill>
            <a:ln>
              <a:noFill/>
            </a:ln>
            <a:effectLst/>
          </p:spPr>
          <p:txBody>
            <a:bodyPr wrap="none" anchor="ctr"/>
            <a:lstStyle/>
            <a:p>
              <a:pPr>
                <a:defRPr/>
              </a:pPr>
              <a:endParaRPr lang="es-ES_tradnl"/>
            </a:p>
          </p:txBody>
        </p:sp>
        <p:sp>
          <p:nvSpPr>
            <p:cNvPr id="191" name="Freeform 59">
              <a:extLst>
                <a:ext uri="{FF2B5EF4-FFF2-40B4-BE49-F238E27FC236}">
                  <a16:creationId xmlns:a16="http://schemas.microsoft.com/office/drawing/2014/main" id="{632A09A4-9CD4-3445-83BD-F7AF866C1BE2}"/>
                </a:ext>
              </a:extLst>
            </p:cNvPr>
            <p:cNvSpPr>
              <a:spLocks noChangeArrowheads="1"/>
            </p:cNvSpPr>
            <p:nvPr/>
          </p:nvSpPr>
          <p:spPr bwMode="auto">
            <a:xfrm rot="16200000">
              <a:off x="11986217" y="1910754"/>
              <a:ext cx="180951" cy="173015"/>
            </a:xfrm>
            <a:custGeom>
              <a:avLst/>
              <a:gdLst>
                <a:gd name="T0" fmla="*/ 353 w 378"/>
                <a:gd name="T1" fmla="*/ 273 h 367"/>
                <a:gd name="T2" fmla="*/ 353 w 378"/>
                <a:gd name="T3" fmla="*/ 273 h 367"/>
                <a:gd name="T4" fmla="*/ 231 w 378"/>
                <a:gd name="T5" fmla="*/ 201 h 367"/>
                <a:gd name="T6" fmla="*/ 231 w 378"/>
                <a:gd name="T7" fmla="*/ 201 h 367"/>
                <a:gd name="T8" fmla="*/ 306 w 378"/>
                <a:gd name="T9" fmla="*/ 43 h 367"/>
                <a:gd name="T10" fmla="*/ 306 w 378"/>
                <a:gd name="T11" fmla="*/ 43 h 367"/>
                <a:gd name="T12" fmla="*/ 265 w 378"/>
                <a:gd name="T13" fmla="*/ 25 h 367"/>
                <a:gd name="T14" fmla="*/ 265 w 378"/>
                <a:gd name="T15" fmla="*/ 25 h 367"/>
                <a:gd name="T16" fmla="*/ 183 w 378"/>
                <a:gd name="T17" fmla="*/ 161 h 367"/>
                <a:gd name="T18" fmla="*/ 183 w 378"/>
                <a:gd name="T19" fmla="*/ 161 h 367"/>
                <a:gd name="T20" fmla="*/ 76 w 378"/>
                <a:gd name="T21" fmla="*/ 34 h 367"/>
                <a:gd name="T22" fmla="*/ 76 w 378"/>
                <a:gd name="T23" fmla="*/ 34 h 367"/>
                <a:gd name="T24" fmla="*/ 26 w 378"/>
                <a:gd name="T25" fmla="*/ 69 h 367"/>
                <a:gd name="T26" fmla="*/ 26 w 378"/>
                <a:gd name="T27" fmla="*/ 69 h 367"/>
                <a:gd name="T28" fmla="*/ 139 w 378"/>
                <a:gd name="T29" fmla="*/ 210 h 367"/>
                <a:gd name="T30" fmla="*/ 139 w 378"/>
                <a:gd name="T31" fmla="*/ 210 h 367"/>
                <a:gd name="T32" fmla="*/ 28 w 378"/>
                <a:gd name="T33" fmla="*/ 302 h 367"/>
                <a:gd name="T34" fmla="*/ 28 w 378"/>
                <a:gd name="T35" fmla="*/ 302 h 367"/>
                <a:gd name="T36" fmla="*/ 63 w 378"/>
                <a:gd name="T37" fmla="*/ 352 h 367"/>
                <a:gd name="T38" fmla="*/ 63 w 378"/>
                <a:gd name="T39" fmla="*/ 352 h 367"/>
                <a:gd name="T40" fmla="*/ 193 w 378"/>
                <a:gd name="T41" fmla="*/ 249 h 367"/>
                <a:gd name="T42" fmla="*/ 193 w 378"/>
                <a:gd name="T43" fmla="*/ 249 h 367"/>
                <a:gd name="T44" fmla="*/ 334 w 378"/>
                <a:gd name="T45" fmla="*/ 314 h 367"/>
                <a:gd name="T46" fmla="*/ 334 w 378"/>
                <a:gd name="T47" fmla="*/ 314 h 367"/>
                <a:gd name="T48" fmla="*/ 353 w 378"/>
                <a:gd name="T49" fmla="*/ 273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3"/>
                  </a:moveTo>
                  <a:lnTo>
                    <a:pt x="353" y="273"/>
                  </a:lnTo>
                  <a:cubicBezTo>
                    <a:pt x="311" y="249"/>
                    <a:pt x="271" y="228"/>
                    <a:pt x="231" y="201"/>
                  </a:cubicBezTo>
                  <a:lnTo>
                    <a:pt x="231" y="201"/>
                  </a:lnTo>
                  <a:cubicBezTo>
                    <a:pt x="268" y="151"/>
                    <a:pt x="294" y="96"/>
                    <a:pt x="306" y="43"/>
                  </a:cubicBezTo>
                  <a:lnTo>
                    <a:pt x="306" y="43"/>
                  </a:lnTo>
                  <a:cubicBezTo>
                    <a:pt x="313" y="19"/>
                    <a:pt x="278" y="0"/>
                    <a:pt x="265" y="25"/>
                  </a:cubicBezTo>
                  <a:lnTo>
                    <a:pt x="265" y="25"/>
                  </a:lnTo>
                  <a:cubicBezTo>
                    <a:pt x="239" y="72"/>
                    <a:pt x="215" y="118"/>
                    <a:pt x="183" y="161"/>
                  </a:cubicBezTo>
                  <a:lnTo>
                    <a:pt x="183" y="161"/>
                  </a:lnTo>
                  <a:cubicBezTo>
                    <a:pt x="142" y="122"/>
                    <a:pt x="112" y="77"/>
                    <a:pt x="76" y="34"/>
                  </a:cubicBezTo>
                  <a:lnTo>
                    <a:pt x="76" y="34"/>
                  </a:lnTo>
                  <a:cubicBezTo>
                    <a:pt x="52" y="6"/>
                    <a:pt x="12" y="39"/>
                    <a:pt x="26" y="69"/>
                  </a:cubicBezTo>
                  <a:lnTo>
                    <a:pt x="26" y="69"/>
                  </a:lnTo>
                  <a:cubicBezTo>
                    <a:pt x="49" y="119"/>
                    <a:pt x="89" y="169"/>
                    <a:pt x="139" y="210"/>
                  </a:cubicBezTo>
                  <a:lnTo>
                    <a:pt x="139" y="210"/>
                  </a:lnTo>
                  <a:cubicBezTo>
                    <a:pt x="104" y="243"/>
                    <a:pt x="64" y="269"/>
                    <a:pt x="28" y="302"/>
                  </a:cubicBezTo>
                  <a:lnTo>
                    <a:pt x="28" y="302"/>
                  </a:lnTo>
                  <a:cubicBezTo>
                    <a:pt x="0" y="326"/>
                    <a:pt x="31" y="366"/>
                    <a:pt x="63" y="352"/>
                  </a:cubicBezTo>
                  <a:lnTo>
                    <a:pt x="63" y="352"/>
                  </a:lnTo>
                  <a:cubicBezTo>
                    <a:pt x="109" y="331"/>
                    <a:pt x="154" y="294"/>
                    <a:pt x="193" y="249"/>
                  </a:cubicBezTo>
                  <a:lnTo>
                    <a:pt x="193" y="249"/>
                  </a:lnTo>
                  <a:cubicBezTo>
                    <a:pt x="239" y="280"/>
                    <a:pt x="288" y="302"/>
                    <a:pt x="334" y="314"/>
                  </a:cubicBezTo>
                  <a:lnTo>
                    <a:pt x="334" y="314"/>
                  </a:lnTo>
                  <a:cubicBezTo>
                    <a:pt x="357" y="320"/>
                    <a:pt x="377" y="286"/>
                    <a:pt x="353" y="273"/>
                  </a:cubicBezTo>
                </a:path>
              </a:pathLst>
            </a:custGeom>
            <a:solidFill>
              <a:schemeClr val="accent3">
                <a:lumMod val="50000"/>
              </a:schemeClr>
            </a:solidFill>
            <a:ln>
              <a:noFill/>
            </a:ln>
            <a:effectLst/>
          </p:spPr>
          <p:txBody>
            <a:bodyPr wrap="none" anchor="ctr"/>
            <a:lstStyle/>
            <a:p>
              <a:pPr>
                <a:defRPr/>
              </a:pPr>
              <a:endParaRPr lang="es-ES_tradnl"/>
            </a:p>
          </p:txBody>
        </p:sp>
        <p:sp>
          <p:nvSpPr>
            <p:cNvPr id="192" name="Freeform 60">
              <a:extLst>
                <a:ext uri="{FF2B5EF4-FFF2-40B4-BE49-F238E27FC236}">
                  <a16:creationId xmlns:a16="http://schemas.microsoft.com/office/drawing/2014/main" id="{5D35D81B-3C46-C94D-8E27-2695601F2AC5}"/>
                </a:ext>
              </a:extLst>
            </p:cNvPr>
            <p:cNvSpPr>
              <a:spLocks noChangeArrowheads="1"/>
            </p:cNvSpPr>
            <p:nvPr/>
          </p:nvSpPr>
          <p:spPr bwMode="auto">
            <a:xfrm rot="16200000">
              <a:off x="11986217" y="1344090"/>
              <a:ext cx="180951" cy="173015"/>
            </a:xfrm>
            <a:custGeom>
              <a:avLst/>
              <a:gdLst>
                <a:gd name="T0" fmla="*/ 354 w 379"/>
                <a:gd name="T1" fmla="*/ 273 h 367"/>
                <a:gd name="T2" fmla="*/ 354 w 379"/>
                <a:gd name="T3" fmla="*/ 273 h 367"/>
                <a:gd name="T4" fmla="*/ 233 w 379"/>
                <a:gd name="T5" fmla="*/ 201 h 367"/>
                <a:gd name="T6" fmla="*/ 233 w 379"/>
                <a:gd name="T7" fmla="*/ 201 h 367"/>
                <a:gd name="T8" fmla="*/ 308 w 379"/>
                <a:gd name="T9" fmla="*/ 43 h 367"/>
                <a:gd name="T10" fmla="*/ 308 w 379"/>
                <a:gd name="T11" fmla="*/ 43 h 367"/>
                <a:gd name="T12" fmla="*/ 266 w 379"/>
                <a:gd name="T13" fmla="*/ 25 h 367"/>
                <a:gd name="T14" fmla="*/ 266 w 379"/>
                <a:gd name="T15" fmla="*/ 25 h 367"/>
                <a:gd name="T16" fmla="*/ 184 w 379"/>
                <a:gd name="T17" fmla="*/ 161 h 367"/>
                <a:gd name="T18" fmla="*/ 184 w 379"/>
                <a:gd name="T19" fmla="*/ 161 h 367"/>
                <a:gd name="T20" fmla="*/ 77 w 379"/>
                <a:gd name="T21" fmla="*/ 34 h 367"/>
                <a:gd name="T22" fmla="*/ 77 w 379"/>
                <a:gd name="T23" fmla="*/ 34 h 367"/>
                <a:gd name="T24" fmla="*/ 27 w 379"/>
                <a:gd name="T25" fmla="*/ 69 h 367"/>
                <a:gd name="T26" fmla="*/ 27 w 379"/>
                <a:gd name="T27" fmla="*/ 69 h 367"/>
                <a:gd name="T28" fmla="*/ 140 w 379"/>
                <a:gd name="T29" fmla="*/ 210 h 367"/>
                <a:gd name="T30" fmla="*/ 140 w 379"/>
                <a:gd name="T31" fmla="*/ 210 h 367"/>
                <a:gd name="T32" fmla="*/ 28 w 379"/>
                <a:gd name="T33" fmla="*/ 302 h 367"/>
                <a:gd name="T34" fmla="*/ 28 w 379"/>
                <a:gd name="T35" fmla="*/ 302 h 367"/>
                <a:gd name="T36" fmla="*/ 63 w 379"/>
                <a:gd name="T37" fmla="*/ 352 h 367"/>
                <a:gd name="T38" fmla="*/ 63 w 379"/>
                <a:gd name="T39" fmla="*/ 352 h 367"/>
                <a:gd name="T40" fmla="*/ 194 w 379"/>
                <a:gd name="T41" fmla="*/ 249 h 367"/>
                <a:gd name="T42" fmla="*/ 194 w 379"/>
                <a:gd name="T43" fmla="*/ 249 h 367"/>
                <a:gd name="T44" fmla="*/ 334 w 379"/>
                <a:gd name="T45" fmla="*/ 314 h 367"/>
                <a:gd name="T46" fmla="*/ 334 w 379"/>
                <a:gd name="T47" fmla="*/ 314 h 367"/>
                <a:gd name="T48" fmla="*/ 354 w 379"/>
                <a:gd name="T49" fmla="*/ 273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7">
                  <a:moveTo>
                    <a:pt x="354" y="273"/>
                  </a:moveTo>
                  <a:lnTo>
                    <a:pt x="354" y="273"/>
                  </a:lnTo>
                  <a:cubicBezTo>
                    <a:pt x="312" y="249"/>
                    <a:pt x="271" y="228"/>
                    <a:pt x="233" y="201"/>
                  </a:cubicBezTo>
                  <a:lnTo>
                    <a:pt x="233" y="201"/>
                  </a:lnTo>
                  <a:cubicBezTo>
                    <a:pt x="268" y="151"/>
                    <a:pt x="295" y="96"/>
                    <a:pt x="308" y="43"/>
                  </a:cubicBezTo>
                  <a:lnTo>
                    <a:pt x="308" y="43"/>
                  </a:lnTo>
                  <a:cubicBezTo>
                    <a:pt x="313" y="19"/>
                    <a:pt x="279" y="0"/>
                    <a:pt x="266" y="25"/>
                  </a:cubicBezTo>
                  <a:lnTo>
                    <a:pt x="266" y="25"/>
                  </a:lnTo>
                  <a:cubicBezTo>
                    <a:pt x="240" y="72"/>
                    <a:pt x="216" y="118"/>
                    <a:pt x="184" y="161"/>
                  </a:cubicBezTo>
                  <a:lnTo>
                    <a:pt x="184" y="161"/>
                  </a:lnTo>
                  <a:cubicBezTo>
                    <a:pt x="144" y="122"/>
                    <a:pt x="113" y="77"/>
                    <a:pt x="77" y="34"/>
                  </a:cubicBezTo>
                  <a:lnTo>
                    <a:pt x="77" y="34"/>
                  </a:lnTo>
                  <a:cubicBezTo>
                    <a:pt x="53" y="6"/>
                    <a:pt x="12" y="39"/>
                    <a:pt x="27" y="69"/>
                  </a:cubicBezTo>
                  <a:lnTo>
                    <a:pt x="27" y="69"/>
                  </a:lnTo>
                  <a:cubicBezTo>
                    <a:pt x="50" y="119"/>
                    <a:pt x="91" y="169"/>
                    <a:pt x="140" y="210"/>
                  </a:cubicBezTo>
                  <a:lnTo>
                    <a:pt x="140" y="210"/>
                  </a:lnTo>
                  <a:cubicBezTo>
                    <a:pt x="104" y="243"/>
                    <a:pt x="65" y="269"/>
                    <a:pt x="28" y="302"/>
                  </a:cubicBezTo>
                  <a:lnTo>
                    <a:pt x="28" y="302"/>
                  </a:lnTo>
                  <a:cubicBezTo>
                    <a:pt x="0" y="326"/>
                    <a:pt x="33" y="366"/>
                    <a:pt x="63" y="352"/>
                  </a:cubicBezTo>
                  <a:lnTo>
                    <a:pt x="63" y="352"/>
                  </a:lnTo>
                  <a:cubicBezTo>
                    <a:pt x="109" y="331"/>
                    <a:pt x="155" y="294"/>
                    <a:pt x="194" y="249"/>
                  </a:cubicBezTo>
                  <a:lnTo>
                    <a:pt x="194" y="249"/>
                  </a:lnTo>
                  <a:cubicBezTo>
                    <a:pt x="240" y="280"/>
                    <a:pt x="290" y="302"/>
                    <a:pt x="334" y="314"/>
                  </a:cubicBezTo>
                  <a:lnTo>
                    <a:pt x="334" y="314"/>
                  </a:lnTo>
                  <a:cubicBezTo>
                    <a:pt x="358" y="320"/>
                    <a:pt x="378" y="286"/>
                    <a:pt x="354" y="273"/>
                  </a:cubicBezTo>
                </a:path>
              </a:pathLst>
            </a:custGeom>
            <a:solidFill>
              <a:schemeClr val="accent3">
                <a:lumMod val="50000"/>
              </a:schemeClr>
            </a:solidFill>
            <a:ln>
              <a:noFill/>
            </a:ln>
            <a:effectLst/>
          </p:spPr>
          <p:txBody>
            <a:bodyPr wrap="none" anchor="ctr"/>
            <a:lstStyle/>
            <a:p>
              <a:pPr>
                <a:defRPr/>
              </a:pPr>
              <a:endParaRPr lang="es-ES_tradnl"/>
            </a:p>
          </p:txBody>
        </p:sp>
        <p:sp>
          <p:nvSpPr>
            <p:cNvPr id="193" name="Freeform 61">
              <a:extLst>
                <a:ext uri="{FF2B5EF4-FFF2-40B4-BE49-F238E27FC236}">
                  <a16:creationId xmlns:a16="http://schemas.microsoft.com/office/drawing/2014/main" id="{660E9ACB-E2A6-A247-AD09-BC7C33CE5829}"/>
                </a:ext>
              </a:extLst>
            </p:cNvPr>
            <p:cNvSpPr>
              <a:spLocks noChangeArrowheads="1"/>
            </p:cNvSpPr>
            <p:nvPr/>
          </p:nvSpPr>
          <p:spPr bwMode="auto">
            <a:xfrm rot="16200000">
              <a:off x="11981455" y="950441"/>
              <a:ext cx="180951" cy="173016"/>
            </a:xfrm>
            <a:custGeom>
              <a:avLst/>
              <a:gdLst>
                <a:gd name="T0" fmla="*/ 353 w 379"/>
                <a:gd name="T1" fmla="*/ 272 h 366"/>
                <a:gd name="T2" fmla="*/ 353 w 379"/>
                <a:gd name="T3" fmla="*/ 272 h 366"/>
                <a:gd name="T4" fmla="*/ 232 w 379"/>
                <a:gd name="T5" fmla="*/ 201 h 366"/>
                <a:gd name="T6" fmla="*/ 232 w 379"/>
                <a:gd name="T7" fmla="*/ 201 h 366"/>
                <a:gd name="T8" fmla="*/ 307 w 379"/>
                <a:gd name="T9" fmla="*/ 43 h 366"/>
                <a:gd name="T10" fmla="*/ 307 w 379"/>
                <a:gd name="T11" fmla="*/ 43 h 366"/>
                <a:gd name="T12" fmla="*/ 266 w 379"/>
                <a:gd name="T13" fmla="*/ 23 h 366"/>
                <a:gd name="T14" fmla="*/ 266 w 379"/>
                <a:gd name="T15" fmla="*/ 23 h 366"/>
                <a:gd name="T16" fmla="*/ 184 w 379"/>
                <a:gd name="T17" fmla="*/ 160 h 366"/>
                <a:gd name="T18" fmla="*/ 184 w 379"/>
                <a:gd name="T19" fmla="*/ 160 h 366"/>
                <a:gd name="T20" fmla="*/ 76 w 379"/>
                <a:gd name="T21" fmla="*/ 34 h 366"/>
                <a:gd name="T22" fmla="*/ 76 w 379"/>
                <a:gd name="T23" fmla="*/ 34 h 366"/>
                <a:gd name="T24" fmla="*/ 26 w 379"/>
                <a:gd name="T25" fmla="*/ 69 h 366"/>
                <a:gd name="T26" fmla="*/ 26 w 379"/>
                <a:gd name="T27" fmla="*/ 69 h 366"/>
                <a:gd name="T28" fmla="*/ 139 w 379"/>
                <a:gd name="T29" fmla="*/ 209 h 366"/>
                <a:gd name="T30" fmla="*/ 139 w 379"/>
                <a:gd name="T31" fmla="*/ 209 h 366"/>
                <a:gd name="T32" fmla="*/ 27 w 379"/>
                <a:gd name="T33" fmla="*/ 301 h 366"/>
                <a:gd name="T34" fmla="*/ 27 w 379"/>
                <a:gd name="T35" fmla="*/ 301 h 366"/>
                <a:gd name="T36" fmla="*/ 64 w 379"/>
                <a:gd name="T37" fmla="*/ 351 h 366"/>
                <a:gd name="T38" fmla="*/ 64 w 379"/>
                <a:gd name="T39" fmla="*/ 351 h 366"/>
                <a:gd name="T40" fmla="*/ 194 w 379"/>
                <a:gd name="T41" fmla="*/ 249 h 366"/>
                <a:gd name="T42" fmla="*/ 194 w 379"/>
                <a:gd name="T43" fmla="*/ 249 h 366"/>
                <a:gd name="T44" fmla="*/ 333 w 379"/>
                <a:gd name="T45" fmla="*/ 313 h 366"/>
                <a:gd name="T46" fmla="*/ 333 w 379"/>
                <a:gd name="T47" fmla="*/ 313 h 366"/>
                <a:gd name="T48" fmla="*/ 353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3" y="272"/>
                  </a:moveTo>
                  <a:lnTo>
                    <a:pt x="353" y="272"/>
                  </a:lnTo>
                  <a:cubicBezTo>
                    <a:pt x="312" y="249"/>
                    <a:pt x="270" y="227"/>
                    <a:pt x="232" y="201"/>
                  </a:cubicBezTo>
                  <a:lnTo>
                    <a:pt x="232" y="201"/>
                  </a:lnTo>
                  <a:cubicBezTo>
                    <a:pt x="268" y="150"/>
                    <a:pt x="294" y="94"/>
                    <a:pt x="307" y="43"/>
                  </a:cubicBezTo>
                  <a:lnTo>
                    <a:pt x="307" y="43"/>
                  </a:lnTo>
                  <a:cubicBezTo>
                    <a:pt x="314" y="20"/>
                    <a:pt x="280" y="0"/>
                    <a:pt x="266" y="23"/>
                  </a:cubicBezTo>
                  <a:lnTo>
                    <a:pt x="266" y="23"/>
                  </a:lnTo>
                  <a:cubicBezTo>
                    <a:pt x="240" y="71"/>
                    <a:pt x="216" y="118"/>
                    <a:pt x="184" y="160"/>
                  </a:cubicBezTo>
                  <a:lnTo>
                    <a:pt x="184" y="160"/>
                  </a:lnTo>
                  <a:cubicBezTo>
                    <a:pt x="143" y="122"/>
                    <a:pt x="113" y="76"/>
                    <a:pt x="76" y="34"/>
                  </a:cubicBezTo>
                  <a:lnTo>
                    <a:pt x="76" y="34"/>
                  </a:lnTo>
                  <a:cubicBezTo>
                    <a:pt x="52" y="6"/>
                    <a:pt x="11" y="38"/>
                    <a:pt x="26" y="69"/>
                  </a:cubicBezTo>
                  <a:lnTo>
                    <a:pt x="26" y="69"/>
                  </a:lnTo>
                  <a:cubicBezTo>
                    <a:pt x="50" y="119"/>
                    <a:pt x="90" y="168"/>
                    <a:pt x="139" y="209"/>
                  </a:cubicBezTo>
                  <a:lnTo>
                    <a:pt x="139" y="209"/>
                  </a:lnTo>
                  <a:cubicBezTo>
                    <a:pt x="105" y="242"/>
                    <a:pt x="65" y="269"/>
                    <a:pt x="27" y="301"/>
                  </a:cubicBezTo>
                  <a:lnTo>
                    <a:pt x="27" y="301"/>
                  </a:lnTo>
                  <a:cubicBezTo>
                    <a:pt x="0" y="324"/>
                    <a:pt x="32" y="365"/>
                    <a:pt x="64" y="351"/>
                  </a:cubicBezTo>
                  <a:lnTo>
                    <a:pt x="64" y="351"/>
                  </a:lnTo>
                  <a:cubicBezTo>
                    <a:pt x="110" y="330"/>
                    <a:pt x="155" y="293"/>
                    <a:pt x="194" y="249"/>
                  </a:cubicBezTo>
                  <a:lnTo>
                    <a:pt x="194" y="249"/>
                  </a:lnTo>
                  <a:cubicBezTo>
                    <a:pt x="239" y="280"/>
                    <a:pt x="289" y="302"/>
                    <a:pt x="333" y="313"/>
                  </a:cubicBezTo>
                  <a:lnTo>
                    <a:pt x="333" y="313"/>
                  </a:lnTo>
                  <a:cubicBezTo>
                    <a:pt x="358" y="319"/>
                    <a:pt x="378" y="285"/>
                    <a:pt x="353" y="272"/>
                  </a:cubicBezTo>
                </a:path>
              </a:pathLst>
            </a:custGeom>
            <a:solidFill>
              <a:schemeClr val="accent3">
                <a:lumMod val="25000"/>
              </a:schemeClr>
            </a:solidFill>
            <a:ln>
              <a:noFill/>
            </a:ln>
            <a:effectLst/>
          </p:spPr>
          <p:txBody>
            <a:bodyPr wrap="none" anchor="ctr"/>
            <a:lstStyle/>
            <a:p>
              <a:pPr>
                <a:defRPr/>
              </a:pPr>
              <a:endParaRPr lang="es-ES_tradnl"/>
            </a:p>
          </p:txBody>
        </p:sp>
        <p:sp>
          <p:nvSpPr>
            <p:cNvPr id="194" name="Freeform 62">
              <a:extLst>
                <a:ext uri="{FF2B5EF4-FFF2-40B4-BE49-F238E27FC236}">
                  <a16:creationId xmlns:a16="http://schemas.microsoft.com/office/drawing/2014/main" id="{83D745A5-5405-074D-BC33-ADB9D8E31109}"/>
                </a:ext>
              </a:extLst>
            </p:cNvPr>
            <p:cNvSpPr>
              <a:spLocks noChangeArrowheads="1"/>
            </p:cNvSpPr>
            <p:nvPr/>
          </p:nvSpPr>
          <p:spPr bwMode="auto">
            <a:xfrm rot="16200000">
              <a:off x="11981455" y="761555"/>
              <a:ext cx="180951" cy="173016"/>
            </a:xfrm>
            <a:custGeom>
              <a:avLst/>
              <a:gdLst>
                <a:gd name="T0" fmla="*/ 355 w 380"/>
                <a:gd name="T1" fmla="*/ 272 h 366"/>
                <a:gd name="T2" fmla="*/ 355 w 380"/>
                <a:gd name="T3" fmla="*/ 272 h 366"/>
                <a:gd name="T4" fmla="*/ 233 w 380"/>
                <a:gd name="T5" fmla="*/ 201 h 366"/>
                <a:gd name="T6" fmla="*/ 233 w 380"/>
                <a:gd name="T7" fmla="*/ 201 h 366"/>
                <a:gd name="T8" fmla="*/ 308 w 380"/>
                <a:gd name="T9" fmla="*/ 43 h 366"/>
                <a:gd name="T10" fmla="*/ 308 w 380"/>
                <a:gd name="T11" fmla="*/ 43 h 366"/>
                <a:gd name="T12" fmla="*/ 267 w 380"/>
                <a:gd name="T13" fmla="*/ 23 h 366"/>
                <a:gd name="T14" fmla="*/ 267 w 380"/>
                <a:gd name="T15" fmla="*/ 23 h 366"/>
                <a:gd name="T16" fmla="*/ 184 w 380"/>
                <a:gd name="T17" fmla="*/ 160 h 366"/>
                <a:gd name="T18" fmla="*/ 184 w 380"/>
                <a:gd name="T19" fmla="*/ 160 h 366"/>
                <a:gd name="T20" fmla="*/ 77 w 380"/>
                <a:gd name="T21" fmla="*/ 34 h 366"/>
                <a:gd name="T22" fmla="*/ 77 w 380"/>
                <a:gd name="T23" fmla="*/ 34 h 366"/>
                <a:gd name="T24" fmla="*/ 27 w 380"/>
                <a:gd name="T25" fmla="*/ 69 h 366"/>
                <a:gd name="T26" fmla="*/ 27 w 380"/>
                <a:gd name="T27" fmla="*/ 69 h 366"/>
                <a:gd name="T28" fmla="*/ 140 w 380"/>
                <a:gd name="T29" fmla="*/ 209 h 366"/>
                <a:gd name="T30" fmla="*/ 140 w 380"/>
                <a:gd name="T31" fmla="*/ 209 h 366"/>
                <a:gd name="T32" fmla="*/ 28 w 380"/>
                <a:gd name="T33" fmla="*/ 301 h 366"/>
                <a:gd name="T34" fmla="*/ 28 w 380"/>
                <a:gd name="T35" fmla="*/ 301 h 366"/>
                <a:gd name="T36" fmla="*/ 64 w 380"/>
                <a:gd name="T37" fmla="*/ 351 h 366"/>
                <a:gd name="T38" fmla="*/ 64 w 380"/>
                <a:gd name="T39" fmla="*/ 351 h 366"/>
                <a:gd name="T40" fmla="*/ 195 w 380"/>
                <a:gd name="T41" fmla="*/ 249 h 366"/>
                <a:gd name="T42" fmla="*/ 195 w 380"/>
                <a:gd name="T43" fmla="*/ 249 h 366"/>
                <a:gd name="T44" fmla="*/ 336 w 380"/>
                <a:gd name="T45" fmla="*/ 313 h 366"/>
                <a:gd name="T46" fmla="*/ 336 w 380"/>
                <a:gd name="T47" fmla="*/ 313 h 366"/>
                <a:gd name="T48" fmla="*/ 355 w 380"/>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6">
                  <a:moveTo>
                    <a:pt x="355" y="272"/>
                  </a:moveTo>
                  <a:lnTo>
                    <a:pt x="355" y="272"/>
                  </a:lnTo>
                  <a:cubicBezTo>
                    <a:pt x="312" y="249"/>
                    <a:pt x="271" y="227"/>
                    <a:pt x="233" y="201"/>
                  </a:cubicBezTo>
                  <a:lnTo>
                    <a:pt x="233" y="201"/>
                  </a:lnTo>
                  <a:cubicBezTo>
                    <a:pt x="269" y="150"/>
                    <a:pt x="295" y="94"/>
                    <a:pt x="308" y="43"/>
                  </a:cubicBezTo>
                  <a:lnTo>
                    <a:pt x="308" y="43"/>
                  </a:lnTo>
                  <a:cubicBezTo>
                    <a:pt x="315" y="20"/>
                    <a:pt x="280" y="0"/>
                    <a:pt x="267" y="23"/>
                  </a:cubicBezTo>
                  <a:lnTo>
                    <a:pt x="267" y="23"/>
                  </a:lnTo>
                  <a:cubicBezTo>
                    <a:pt x="241" y="71"/>
                    <a:pt x="217" y="118"/>
                    <a:pt x="184" y="160"/>
                  </a:cubicBezTo>
                  <a:lnTo>
                    <a:pt x="184" y="160"/>
                  </a:lnTo>
                  <a:cubicBezTo>
                    <a:pt x="144" y="122"/>
                    <a:pt x="113" y="76"/>
                    <a:pt x="77" y="34"/>
                  </a:cubicBezTo>
                  <a:lnTo>
                    <a:pt x="77" y="34"/>
                  </a:lnTo>
                  <a:cubicBezTo>
                    <a:pt x="53" y="6"/>
                    <a:pt x="14" y="38"/>
                    <a:pt x="27" y="69"/>
                  </a:cubicBezTo>
                  <a:lnTo>
                    <a:pt x="27" y="69"/>
                  </a:lnTo>
                  <a:cubicBezTo>
                    <a:pt x="50" y="119"/>
                    <a:pt x="91" y="168"/>
                    <a:pt x="140" y="209"/>
                  </a:cubicBezTo>
                  <a:lnTo>
                    <a:pt x="140" y="209"/>
                  </a:lnTo>
                  <a:cubicBezTo>
                    <a:pt x="106" y="242"/>
                    <a:pt x="66" y="269"/>
                    <a:pt x="28" y="301"/>
                  </a:cubicBezTo>
                  <a:lnTo>
                    <a:pt x="28" y="301"/>
                  </a:lnTo>
                  <a:cubicBezTo>
                    <a:pt x="0" y="324"/>
                    <a:pt x="33" y="365"/>
                    <a:pt x="64" y="351"/>
                  </a:cubicBezTo>
                  <a:lnTo>
                    <a:pt x="64" y="351"/>
                  </a:lnTo>
                  <a:cubicBezTo>
                    <a:pt x="110" y="330"/>
                    <a:pt x="156" y="293"/>
                    <a:pt x="195" y="249"/>
                  </a:cubicBezTo>
                  <a:lnTo>
                    <a:pt x="195" y="249"/>
                  </a:lnTo>
                  <a:cubicBezTo>
                    <a:pt x="240" y="280"/>
                    <a:pt x="290" y="302"/>
                    <a:pt x="336" y="313"/>
                  </a:cubicBezTo>
                  <a:lnTo>
                    <a:pt x="336" y="313"/>
                  </a:lnTo>
                  <a:cubicBezTo>
                    <a:pt x="359" y="319"/>
                    <a:pt x="379" y="285"/>
                    <a:pt x="355" y="272"/>
                  </a:cubicBezTo>
                </a:path>
              </a:pathLst>
            </a:custGeom>
            <a:solidFill>
              <a:schemeClr val="accent3">
                <a:lumMod val="50000"/>
              </a:schemeClr>
            </a:solidFill>
            <a:ln>
              <a:noFill/>
            </a:ln>
            <a:effectLst/>
          </p:spPr>
          <p:txBody>
            <a:bodyPr wrap="none" anchor="ctr"/>
            <a:lstStyle/>
            <a:p>
              <a:pPr>
                <a:defRPr/>
              </a:pPr>
              <a:endParaRPr lang="es-ES_tradnl"/>
            </a:p>
          </p:txBody>
        </p:sp>
        <p:sp>
          <p:nvSpPr>
            <p:cNvPr id="195" name="Freeform 63">
              <a:extLst>
                <a:ext uri="{FF2B5EF4-FFF2-40B4-BE49-F238E27FC236}">
                  <a16:creationId xmlns:a16="http://schemas.microsoft.com/office/drawing/2014/main" id="{BECAAFA3-6DEA-CE4F-9A15-11BB502C26E2}"/>
                </a:ext>
              </a:extLst>
            </p:cNvPr>
            <p:cNvSpPr>
              <a:spLocks noChangeArrowheads="1"/>
            </p:cNvSpPr>
            <p:nvPr/>
          </p:nvSpPr>
          <p:spPr bwMode="auto">
            <a:xfrm rot="16200000">
              <a:off x="11981455" y="1139330"/>
              <a:ext cx="180951" cy="173016"/>
            </a:xfrm>
            <a:custGeom>
              <a:avLst/>
              <a:gdLst>
                <a:gd name="T0" fmla="*/ 353 w 379"/>
                <a:gd name="T1" fmla="*/ 272 h 366"/>
                <a:gd name="T2" fmla="*/ 353 w 379"/>
                <a:gd name="T3" fmla="*/ 272 h 366"/>
                <a:gd name="T4" fmla="*/ 232 w 379"/>
                <a:gd name="T5" fmla="*/ 201 h 366"/>
                <a:gd name="T6" fmla="*/ 232 w 379"/>
                <a:gd name="T7" fmla="*/ 201 h 366"/>
                <a:gd name="T8" fmla="*/ 307 w 379"/>
                <a:gd name="T9" fmla="*/ 43 h 366"/>
                <a:gd name="T10" fmla="*/ 307 w 379"/>
                <a:gd name="T11" fmla="*/ 43 h 366"/>
                <a:gd name="T12" fmla="*/ 267 w 379"/>
                <a:gd name="T13" fmla="*/ 23 h 366"/>
                <a:gd name="T14" fmla="*/ 267 w 379"/>
                <a:gd name="T15" fmla="*/ 23 h 366"/>
                <a:gd name="T16" fmla="*/ 184 w 379"/>
                <a:gd name="T17" fmla="*/ 160 h 366"/>
                <a:gd name="T18" fmla="*/ 184 w 379"/>
                <a:gd name="T19" fmla="*/ 160 h 366"/>
                <a:gd name="T20" fmla="*/ 76 w 379"/>
                <a:gd name="T21" fmla="*/ 34 h 366"/>
                <a:gd name="T22" fmla="*/ 76 w 379"/>
                <a:gd name="T23" fmla="*/ 34 h 366"/>
                <a:gd name="T24" fmla="*/ 26 w 379"/>
                <a:gd name="T25" fmla="*/ 69 h 366"/>
                <a:gd name="T26" fmla="*/ 26 w 379"/>
                <a:gd name="T27" fmla="*/ 69 h 366"/>
                <a:gd name="T28" fmla="*/ 139 w 379"/>
                <a:gd name="T29" fmla="*/ 209 h 366"/>
                <a:gd name="T30" fmla="*/ 139 w 379"/>
                <a:gd name="T31" fmla="*/ 209 h 366"/>
                <a:gd name="T32" fmla="*/ 27 w 379"/>
                <a:gd name="T33" fmla="*/ 301 h 366"/>
                <a:gd name="T34" fmla="*/ 27 w 379"/>
                <a:gd name="T35" fmla="*/ 301 h 366"/>
                <a:gd name="T36" fmla="*/ 63 w 379"/>
                <a:gd name="T37" fmla="*/ 351 h 366"/>
                <a:gd name="T38" fmla="*/ 63 w 379"/>
                <a:gd name="T39" fmla="*/ 351 h 366"/>
                <a:gd name="T40" fmla="*/ 193 w 379"/>
                <a:gd name="T41" fmla="*/ 249 h 366"/>
                <a:gd name="T42" fmla="*/ 193 w 379"/>
                <a:gd name="T43" fmla="*/ 249 h 366"/>
                <a:gd name="T44" fmla="*/ 335 w 379"/>
                <a:gd name="T45" fmla="*/ 313 h 366"/>
                <a:gd name="T46" fmla="*/ 335 w 379"/>
                <a:gd name="T47" fmla="*/ 313 h 366"/>
                <a:gd name="T48" fmla="*/ 353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3" y="272"/>
                  </a:moveTo>
                  <a:lnTo>
                    <a:pt x="353" y="272"/>
                  </a:lnTo>
                  <a:cubicBezTo>
                    <a:pt x="311" y="249"/>
                    <a:pt x="270" y="227"/>
                    <a:pt x="232" y="201"/>
                  </a:cubicBezTo>
                  <a:lnTo>
                    <a:pt x="232" y="201"/>
                  </a:lnTo>
                  <a:cubicBezTo>
                    <a:pt x="268" y="150"/>
                    <a:pt x="294" y="94"/>
                    <a:pt x="307" y="43"/>
                  </a:cubicBezTo>
                  <a:lnTo>
                    <a:pt x="307" y="43"/>
                  </a:lnTo>
                  <a:cubicBezTo>
                    <a:pt x="313" y="20"/>
                    <a:pt x="280" y="0"/>
                    <a:pt x="267" y="23"/>
                  </a:cubicBezTo>
                  <a:lnTo>
                    <a:pt x="267" y="23"/>
                  </a:lnTo>
                  <a:cubicBezTo>
                    <a:pt x="240" y="71"/>
                    <a:pt x="215" y="118"/>
                    <a:pt x="184" y="160"/>
                  </a:cubicBezTo>
                  <a:lnTo>
                    <a:pt x="184" y="160"/>
                  </a:lnTo>
                  <a:cubicBezTo>
                    <a:pt x="142" y="122"/>
                    <a:pt x="113" y="76"/>
                    <a:pt x="76" y="34"/>
                  </a:cubicBezTo>
                  <a:lnTo>
                    <a:pt x="76" y="34"/>
                  </a:lnTo>
                  <a:cubicBezTo>
                    <a:pt x="52" y="6"/>
                    <a:pt x="12" y="38"/>
                    <a:pt x="26" y="69"/>
                  </a:cubicBezTo>
                  <a:lnTo>
                    <a:pt x="26" y="69"/>
                  </a:lnTo>
                  <a:cubicBezTo>
                    <a:pt x="48" y="119"/>
                    <a:pt x="90" y="168"/>
                    <a:pt x="139" y="209"/>
                  </a:cubicBezTo>
                  <a:lnTo>
                    <a:pt x="139" y="209"/>
                  </a:lnTo>
                  <a:cubicBezTo>
                    <a:pt x="104" y="242"/>
                    <a:pt x="64" y="269"/>
                    <a:pt x="27" y="301"/>
                  </a:cubicBezTo>
                  <a:lnTo>
                    <a:pt x="27" y="301"/>
                  </a:lnTo>
                  <a:cubicBezTo>
                    <a:pt x="0" y="324"/>
                    <a:pt x="33" y="365"/>
                    <a:pt x="63" y="351"/>
                  </a:cubicBezTo>
                  <a:lnTo>
                    <a:pt x="63" y="351"/>
                  </a:lnTo>
                  <a:cubicBezTo>
                    <a:pt x="110" y="330"/>
                    <a:pt x="155" y="293"/>
                    <a:pt x="193" y="249"/>
                  </a:cubicBezTo>
                  <a:lnTo>
                    <a:pt x="193" y="249"/>
                  </a:lnTo>
                  <a:cubicBezTo>
                    <a:pt x="239" y="280"/>
                    <a:pt x="289" y="302"/>
                    <a:pt x="335" y="313"/>
                  </a:cubicBezTo>
                  <a:lnTo>
                    <a:pt x="335" y="313"/>
                  </a:lnTo>
                  <a:cubicBezTo>
                    <a:pt x="359" y="319"/>
                    <a:pt x="378"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196" name="Freeform 64">
              <a:extLst>
                <a:ext uri="{FF2B5EF4-FFF2-40B4-BE49-F238E27FC236}">
                  <a16:creationId xmlns:a16="http://schemas.microsoft.com/office/drawing/2014/main" id="{00C8CC8D-F592-6848-882C-04C4F4BF86E1}"/>
                </a:ext>
              </a:extLst>
            </p:cNvPr>
            <p:cNvSpPr>
              <a:spLocks noChangeArrowheads="1"/>
            </p:cNvSpPr>
            <p:nvPr/>
          </p:nvSpPr>
          <p:spPr bwMode="auto">
            <a:xfrm rot="16200000">
              <a:off x="11981455" y="571079"/>
              <a:ext cx="180951" cy="173016"/>
            </a:xfrm>
            <a:custGeom>
              <a:avLst/>
              <a:gdLst>
                <a:gd name="T0" fmla="*/ 353 w 378"/>
                <a:gd name="T1" fmla="*/ 272 h 366"/>
                <a:gd name="T2" fmla="*/ 353 w 378"/>
                <a:gd name="T3" fmla="*/ 272 h 366"/>
                <a:gd name="T4" fmla="*/ 231 w 378"/>
                <a:gd name="T5" fmla="*/ 201 h 366"/>
                <a:gd name="T6" fmla="*/ 231 w 378"/>
                <a:gd name="T7" fmla="*/ 201 h 366"/>
                <a:gd name="T8" fmla="*/ 306 w 378"/>
                <a:gd name="T9" fmla="*/ 43 h 366"/>
                <a:gd name="T10" fmla="*/ 306 w 378"/>
                <a:gd name="T11" fmla="*/ 43 h 366"/>
                <a:gd name="T12" fmla="*/ 265 w 378"/>
                <a:gd name="T13" fmla="*/ 23 h 366"/>
                <a:gd name="T14" fmla="*/ 265 w 378"/>
                <a:gd name="T15" fmla="*/ 23 h 366"/>
                <a:gd name="T16" fmla="*/ 182 w 378"/>
                <a:gd name="T17" fmla="*/ 160 h 366"/>
                <a:gd name="T18" fmla="*/ 182 w 378"/>
                <a:gd name="T19" fmla="*/ 160 h 366"/>
                <a:gd name="T20" fmla="*/ 75 w 378"/>
                <a:gd name="T21" fmla="*/ 34 h 366"/>
                <a:gd name="T22" fmla="*/ 75 w 378"/>
                <a:gd name="T23" fmla="*/ 34 h 366"/>
                <a:gd name="T24" fmla="*/ 25 w 378"/>
                <a:gd name="T25" fmla="*/ 69 h 366"/>
                <a:gd name="T26" fmla="*/ 25 w 378"/>
                <a:gd name="T27" fmla="*/ 69 h 366"/>
                <a:gd name="T28" fmla="*/ 138 w 378"/>
                <a:gd name="T29" fmla="*/ 209 h 366"/>
                <a:gd name="T30" fmla="*/ 138 w 378"/>
                <a:gd name="T31" fmla="*/ 209 h 366"/>
                <a:gd name="T32" fmla="*/ 26 w 378"/>
                <a:gd name="T33" fmla="*/ 301 h 366"/>
                <a:gd name="T34" fmla="*/ 26 w 378"/>
                <a:gd name="T35" fmla="*/ 301 h 366"/>
                <a:gd name="T36" fmla="*/ 61 w 378"/>
                <a:gd name="T37" fmla="*/ 351 h 366"/>
                <a:gd name="T38" fmla="*/ 61 w 378"/>
                <a:gd name="T39" fmla="*/ 351 h 366"/>
                <a:gd name="T40" fmla="*/ 191 w 378"/>
                <a:gd name="T41" fmla="*/ 249 h 366"/>
                <a:gd name="T42" fmla="*/ 191 w 378"/>
                <a:gd name="T43" fmla="*/ 249 h 366"/>
                <a:gd name="T44" fmla="*/ 333 w 378"/>
                <a:gd name="T45" fmla="*/ 313 h 366"/>
                <a:gd name="T46" fmla="*/ 333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49"/>
                    <a:pt x="269" y="227"/>
                    <a:pt x="231" y="201"/>
                  </a:cubicBezTo>
                  <a:lnTo>
                    <a:pt x="231" y="201"/>
                  </a:lnTo>
                  <a:cubicBezTo>
                    <a:pt x="266" y="150"/>
                    <a:pt x="293" y="94"/>
                    <a:pt x="306" y="43"/>
                  </a:cubicBezTo>
                  <a:lnTo>
                    <a:pt x="306" y="43"/>
                  </a:lnTo>
                  <a:cubicBezTo>
                    <a:pt x="311" y="20"/>
                    <a:pt x="278" y="0"/>
                    <a:pt x="265" y="23"/>
                  </a:cubicBezTo>
                  <a:lnTo>
                    <a:pt x="265" y="23"/>
                  </a:lnTo>
                  <a:cubicBezTo>
                    <a:pt x="239" y="71"/>
                    <a:pt x="214" y="118"/>
                    <a:pt x="182" y="160"/>
                  </a:cubicBezTo>
                  <a:lnTo>
                    <a:pt x="182" y="160"/>
                  </a:lnTo>
                  <a:cubicBezTo>
                    <a:pt x="142" y="122"/>
                    <a:pt x="111" y="76"/>
                    <a:pt x="75" y="34"/>
                  </a:cubicBezTo>
                  <a:lnTo>
                    <a:pt x="75" y="34"/>
                  </a:lnTo>
                  <a:cubicBezTo>
                    <a:pt x="52" y="6"/>
                    <a:pt x="11" y="38"/>
                    <a:pt x="25" y="69"/>
                  </a:cubicBezTo>
                  <a:lnTo>
                    <a:pt x="25" y="69"/>
                  </a:lnTo>
                  <a:cubicBezTo>
                    <a:pt x="48" y="119"/>
                    <a:pt x="89" y="168"/>
                    <a:pt x="138" y="209"/>
                  </a:cubicBezTo>
                  <a:lnTo>
                    <a:pt x="138" y="209"/>
                  </a:lnTo>
                  <a:cubicBezTo>
                    <a:pt x="102" y="242"/>
                    <a:pt x="63" y="269"/>
                    <a:pt x="26" y="301"/>
                  </a:cubicBezTo>
                  <a:lnTo>
                    <a:pt x="26" y="301"/>
                  </a:lnTo>
                  <a:cubicBezTo>
                    <a:pt x="0" y="324"/>
                    <a:pt x="31" y="365"/>
                    <a:pt x="61" y="351"/>
                  </a:cubicBezTo>
                  <a:lnTo>
                    <a:pt x="61" y="351"/>
                  </a:lnTo>
                  <a:cubicBezTo>
                    <a:pt x="109" y="330"/>
                    <a:pt x="153" y="293"/>
                    <a:pt x="191" y="249"/>
                  </a:cubicBezTo>
                  <a:lnTo>
                    <a:pt x="191" y="249"/>
                  </a:lnTo>
                  <a:cubicBezTo>
                    <a:pt x="239" y="280"/>
                    <a:pt x="287" y="302"/>
                    <a:pt x="333" y="313"/>
                  </a:cubicBezTo>
                  <a:lnTo>
                    <a:pt x="333" y="313"/>
                  </a:lnTo>
                  <a:cubicBezTo>
                    <a:pt x="357" y="319"/>
                    <a:pt x="377"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197" name="Freeform 65">
              <a:extLst>
                <a:ext uri="{FF2B5EF4-FFF2-40B4-BE49-F238E27FC236}">
                  <a16:creationId xmlns:a16="http://schemas.microsoft.com/office/drawing/2014/main" id="{C73D65CF-B7B3-964F-A97B-47E45D76D93C}"/>
                </a:ext>
              </a:extLst>
            </p:cNvPr>
            <p:cNvSpPr>
              <a:spLocks noChangeArrowheads="1"/>
            </p:cNvSpPr>
            <p:nvPr/>
          </p:nvSpPr>
          <p:spPr bwMode="auto">
            <a:xfrm rot="16200000">
              <a:off x="11981455" y="193304"/>
              <a:ext cx="180951" cy="173016"/>
            </a:xfrm>
            <a:custGeom>
              <a:avLst/>
              <a:gdLst>
                <a:gd name="T0" fmla="*/ 352 w 378"/>
                <a:gd name="T1" fmla="*/ 272 h 366"/>
                <a:gd name="T2" fmla="*/ 352 w 378"/>
                <a:gd name="T3" fmla="*/ 272 h 366"/>
                <a:gd name="T4" fmla="*/ 231 w 378"/>
                <a:gd name="T5" fmla="*/ 201 h 366"/>
                <a:gd name="T6" fmla="*/ 231 w 378"/>
                <a:gd name="T7" fmla="*/ 201 h 366"/>
                <a:gd name="T8" fmla="*/ 306 w 378"/>
                <a:gd name="T9" fmla="*/ 43 h 366"/>
                <a:gd name="T10" fmla="*/ 306 w 378"/>
                <a:gd name="T11" fmla="*/ 43 h 366"/>
                <a:gd name="T12" fmla="*/ 265 w 378"/>
                <a:gd name="T13" fmla="*/ 23 h 366"/>
                <a:gd name="T14" fmla="*/ 265 w 378"/>
                <a:gd name="T15" fmla="*/ 23 h 366"/>
                <a:gd name="T16" fmla="*/ 182 w 378"/>
                <a:gd name="T17" fmla="*/ 160 h 366"/>
                <a:gd name="T18" fmla="*/ 182 w 378"/>
                <a:gd name="T19" fmla="*/ 160 h 366"/>
                <a:gd name="T20" fmla="*/ 76 w 378"/>
                <a:gd name="T21" fmla="*/ 34 h 366"/>
                <a:gd name="T22" fmla="*/ 76 w 378"/>
                <a:gd name="T23" fmla="*/ 34 h 366"/>
                <a:gd name="T24" fmla="*/ 26 w 378"/>
                <a:gd name="T25" fmla="*/ 69 h 366"/>
                <a:gd name="T26" fmla="*/ 26 w 378"/>
                <a:gd name="T27" fmla="*/ 69 h 366"/>
                <a:gd name="T28" fmla="*/ 138 w 378"/>
                <a:gd name="T29" fmla="*/ 209 h 366"/>
                <a:gd name="T30" fmla="*/ 138 w 378"/>
                <a:gd name="T31" fmla="*/ 209 h 366"/>
                <a:gd name="T32" fmla="*/ 27 w 378"/>
                <a:gd name="T33" fmla="*/ 301 h 366"/>
                <a:gd name="T34" fmla="*/ 27 w 378"/>
                <a:gd name="T35" fmla="*/ 301 h 366"/>
                <a:gd name="T36" fmla="*/ 63 w 378"/>
                <a:gd name="T37" fmla="*/ 351 h 366"/>
                <a:gd name="T38" fmla="*/ 63 w 378"/>
                <a:gd name="T39" fmla="*/ 351 h 366"/>
                <a:gd name="T40" fmla="*/ 193 w 378"/>
                <a:gd name="T41" fmla="*/ 249 h 366"/>
                <a:gd name="T42" fmla="*/ 193 w 378"/>
                <a:gd name="T43" fmla="*/ 249 h 366"/>
                <a:gd name="T44" fmla="*/ 333 w 378"/>
                <a:gd name="T45" fmla="*/ 313 h 366"/>
                <a:gd name="T46" fmla="*/ 333 w 378"/>
                <a:gd name="T47" fmla="*/ 313 h 366"/>
                <a:gd name="T48" fmla="*/ 352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2" y="272"/>
                  </a:moveTo>
                  <a:lnTo>
                    <a:pt x="352" y="272"/>
                  </a:lnTo>
                  <a:cubicBezTo>
                    <a:pt x="311" y="249"/>
                    <a:pt x="269" y="227"/>
                    <a:pt x="231" y="201"/>
                  </a:cubicBezTo>
                  <a:lnTo>
                    <a:pt x="231" y="201"/>
                  </a:lnTo>
                  <a:cubicBezTo>
                    <a:pt x="268" y="150"/>
                    <a:pt x="293" y="94"/>
                    <a:pt x="306" y="43"/>
                  </a:cubicBezTo>
                  <a:lnTo>
                    <a:pt x="306" y="43"/>
                  </a:lnTo>
                  <a:cubicBezTo>
                    <a:pt x="312" y="20"/>
                    <a:pt x="278" y="0"/>
                    <a:pt x="265" y="23"/>
                  </a:cubicBezTo>
                  <a:lnTo>
                    <a:pt x="265" y="23"/>
                  </a:lnTo>
                  <a:cubicBezTo>
                    <a:pt x="239" y="71"/>
                    <a:pt x="215" y="118"/>
                    <a:pt x="182" y="160"/>
                  </a:cubicBezTo>
                  <a:lnTo>
                    <a:pt x="182" y="160"/>
                  </a:lnTo>
                  <a:cubicBezTo>
                    <a:pt x="141" y="122"/>
                    <a:pt x="111" y="76"/>
                    <a:pt x="76" y="34"/>
                  </a:cubicBezTo>
                  <a:lnTo>
                    <a:pt x="76" y="34"/>
                  </a:lnTo>
                  <a:cubicBezTo>
                    <a:pt x="52" y="6"/>
                    <a:pt x="10" y="38"/>
                    <a:pt x="26" y="69"/>
                  </a:cubicBezTo>
                  <a:lnTo>
                    <a:pt x="26" y="69"/>
                  </a:lnTo>
                  <a:cubicBezTo>
                    <a:pt x="48" y="119"/>
                    <a:pt x="89" y="168"/>
                    <a:pt x="138" y="209"/>
                  </a:cubicBezTo>
                  <a:lnTo>
                    <a:pt x="138" y="209"/>
                  </a:lnTo>
                  <a:cubicBezTo>
                    <a:pt x="103" y="242"/>
                    <a:pt x="64" y="269"/>
                    <a:pt x="27" y="301"/>
                  </a:cubicBezTo>
                  <a:lnTo>
                    <a:pt x="27" y="301"/>
                  </a:lnTo>
                  <a:cubicBezTo>
                    <a:pt x="0" y="324"/>
                    <a:pt x="31" y="365"/>
                    <a:pt x="63" y="351"/>
                  </a:cubicBezTo>
                  <a:lnTo>
                    <a:pt x="63" y="351"/>
                  </a:lnTo>
                  <a:cubicBezTo>
                    <a:pt x="109" y="330"/>
                    <a:pt x="153" y="293"/>
                    <a:pt x="193" y="249"/>
                  </a:cubicBezTo>
                  <a:lnTo>
                    <a:pt x="193" y="249"/>
                  </a:lnTo>
                  <a:cubicBezTo>
                    <a:pt x="239" y="280"/>
                    <a:pt x="287" y="302"/>
                    <a:pt x="333" y="313"/>
                  </a:cubicBezTo>
                  <a:lnTo>
                    <a:pt x="333" y="313"/>
                  </a:lnTo>
                  <a:cubicBezTo>
                    <a:pt x="357" y="319"/>
                    <a:pt x="377" y="285"/>
                    <a:pt x="352" y="272"/>
                  </a:cubicBezTo>
                </a:path>
              </a:pathLst>
            </a:custGeom>
            <a:solidFill>
              <a:schemeClr val="accent3">
                <a:lumMod val="50000"/>
              </a:schemeClr>
            </a:solidFill>
            <a:ln>
              <a:noFill/>
            </a:ln>
            <a:effectLst/>
          </p:spPr>
          <p:txBody>
            <a:bodyPr wrap="none" anchor="ctr"/>
            <a:lstStyle/>
            <a:p>
              <a:pPr>
                <a:defRPr/>
              </a:pPr>
              <a:endParaRPr lang="es-ES_tradnl"/>
            </a:p>
          </p:txBody>
        </p:sp>
        <p:sp>
          <p:nvSpPr>
            <p:cNvPr id="198" name="Freeform 67">
              <a:extLst>
                <a:ext uri="{FF2B5EF4-FFF2-40B4-BE49-F238E27FC236}">
                  <a16:creationId xmlns:a16="http://schemas.microsoft.com/office/drawing/2014/main" id="{BB1BCCE4-22BF-EF47-9C06-18980362117E}"/>
                </a:ext>
              </a:extLst>
            </p:cNvPr>
            <p:cNvSpPr>
              <a:spLocks noChangeArrowheads="1"/>
            </p:cNvSpPr>
            <p:nvPr/>
          </p:nvSpPr>
          <p:spPr bwMode="auto">
            <a:xfrm rot="16200000">
              <a:off x="11981455" y="382190"/>
              <a:ext cx="180951" cy="173016"/>
            </a:xfrm>
            <a:custGeom>
              <a:avLst/>
              <a:gdLst>
                <a:gd name="T0" fmla="*/ 353 w 378"/>
                <a:gd name="T1" fmla="*/ 272 h 366"/>
                <a:gd name="T2" fmla="*/ 353 w 378"/>
                <a:gd name="T3" fmla="*/ 272 h 366"/>
                <a:gd name="T4" fmla="*/ 231 w 378"/>
                <a:gd name="T5" fmla="*/ 201 h 366"/>
                <a:gd name="T6" fmla="*/ 231 w 378"/>
                <a:gd name="T7" fmla="*/ 201 h 366"/>
                <a:gd name="T8" fmla="*/ 307 w 378"/>
                <a:gd name="T9" fmla="*/ 43 h 366"/>
                <a:gd name="T10" fmla="*/ 307 w 378"/>
                <a:gd name="T11" fmla="*/ 43 h 366"/>
                <a:gd name="T12" fmla="*/ 265 w 378"/>
                <a:gd name="T13" fmla="*/ 23 h 366"/>
                <a:gd name="T14" fmla="*/ 265 w 378"/>
                <a:gd name="T15" fmla="*/ 23 h 366"/>
                <a:gd name="T16" fmla="*/ 182 w 378"/>
                <a:gd name="T17" fmla="*/ 160 h 366"/>
                <a:gd name="T18" fmla="*/ 182 w 378"/>
                <a:gd name="T19" fmla="*/ 160 h 366"/>
                <a:gd name="T20" fmla="*/ 75 w 378"/>
                <a:gd name="T21" fmla="*/ 34 h 366"/>
                <a:gd name="T22" fmla="*/ 75 w 378"/>
                <a:gd name="T23" fmla="*/ 34 h 366"/>
                <a:gd name="T24" fmla="*/ 25 w 378"/>
                <a:gd name="T25" fmla="*/ 69 h 366"/>
                <a:gd name="T26" fmla="*/ 25 w 378"/>
                <a:gd name="T27" fmla="*/ 69 h 366"/>
                <a:gd name="T28" fmla="*/ 138 w 378"/>
                <a:gd name="T29" fmla="*/ 209 h 366"/>
                <a:gd name="T30" fmla="*/ 138 w 378"/>
                <a:gd name="T31" fmla="*/ 209 h 366"/>
                <a:gd name="T32" fmla="*/ 26 w 378"/>
                <a:gd name="T33" fmla="*/ 301 h 366"/>
                <a:gd name="T34" fmla="*/ 26 w 378"/>
                <a:gd name="T35" fmla="*/ 301 h 366"/>
                <a:gd name="T36" fmla="*/ 62 w 378"/>
                <a:gd name="T37" fmla="*/ 351 h 366"/>
                <a:gd name="T38" fmla="*/ 62 w 378"/>
                <a:gd name="T39" fmla="*/ 351 h 366"/>
                <a:gd name="T40" fmla="*/ 192 w 378"/>
                <a:gd name="T41" fmla="*/ 249 h 366"/>
                <a:gd name="T42" fmla="*/ 192 w 378"/>
                <a:gd name="T43" fmla="*/ 249 h 366"/>
                <a:gd name="T44" fmla="*/ 334 w 378"/>
                <a:gd name="T45" fmla="*/ 313 h 366"/>
                <a:gd name="T46" fmla="*/ 334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0" y="249"/>
                    <a:pt x="269" y="227"/>
                    <a:pt x="231" y="201"/>
                  </a:cubicBezTo>
                  <a:lnTo>
                    <a:pt x="231" y="201"/>
                  </a:lnTo>
                  <a:cubicBezTo>
                    <a:pt x="266" y="150"/>
                    <a:pt x="294" y="94"/>
                    <a:pt x="307" y="43"/>
                  </a:cubicBezTo>
                  <a:lnTo>
                    <a:pt x="307" y="43"/>
                  </a:lnTo>
                  <a:cubicBezTo>
                    <a:pt x="311" y="20"/>
                    <a:pt x="278" y="0"/>
                    <a:pt x="265" y="23"/>
                  </a:cubicBezTo>
                  <a:lnTo>
                    <a:pt x="265" y="23"/>
                  </a:lnTo>
                  <a:cubicBezTo>
                    <a:pt x="239" y="71"/>
                    <a:pt x="215" y="118"/>
                    <a:pt x="182" y="160"/>
                  </a:cubicBezTo>
                  <a:lnTo>
                    <a:pt x="182" y="160"/>
                  </a:lnTo>
                  <a:cubicBezTo>
                    <a:pt x="142" y="122"/>
                    <a:pt x="111" y="76"/>
                    <a:pt x="75" y="34"/>
                  </a:cubicBezTo>
                  <a:lnTo>
                    <a:pt x="75" y="34"/>
                  </a:lnTo>
                  <a:cubicBezTo>
                    <a:pt x="52" y="6"/>
                    <a:pt x="12" y="38"/>
                    <a:pt x="25" y="69"/>
                  </a:cubicBezTo>
                  <a:lnTo>
                    <a:pt x="25" y="69"/>
                  </a:lnTo>
                  <a:cubicBezTo>
                    <a:pt x="48" y="119"/>
                    <a:pt x="89" y="168"/>
                    <a:pt x="138" y="209"/>
                  </a:cubicBezTo>
                  <a:lnTo>
                    <a:pt x="138" y="209"/>
                  </a:lnTo>
                  <a:cubicBezTo>
                    <a:pt x="102" y="242"/>
                    <a:pt x="64" y="269"/>
                    <a:pt x="26" y="301"/>
                  </a:cubicBezTo>
                  <a:lnTo>
                    <a:pt x="26" y="301"/>
                  </a:lnTo>
                  <a:cubicBezTo>
                    <a:pt x="0" y="324"/>
                    <a:pt x="31" y="365"/>
                    <a:pt x="62" y="351"/>
                  </a:cubicBezTo>
                  <a:lnTo>
                    <a:pt x="62" y="351"/>
                  </a:lnTo>
                  <a:cubicBezTo>
                    <a:pt x="109" y="330"/>
                    <a:pt x="153" y="293"/>
                    <a:pt x="192" y="249"/>
                  </a:cubicBezTo>
                  <a:lnTo>
                    <a:pt x="192" y="249"/>
                  </a:lnTo>
                  <a:cubicBezTo>
                    <a:pt x="239" y="280"/>
                    <a:pt x="288" y="302"/>
                    <a:pt x="334" y="313"/>
                  </a:cubicBezTo>
                  <a:lnTo>
                    <a:pt x="334" y="313"/>
                  </a:lnTo>
                  <a:cubicBezTo>
                    <a:pt x="357" y="319"/>
                    <a:pt x="377" y="285"/>
                    <a:pt x="353" y="272"/>
                  </a:cubicBezTo>
                </a:path>
              </a:pathLst>
            </a:custGeom>
            <a:solidFill>
              <a:schemeClr val="accent3">
                <a:lumMod val="25000"/>
              </a:schemeClr>
            </a:solidFill>
            <a:ln>
              <a:noFill/>
            </a:ln>
            <a:effectLst/>
          </p:spPr>
          <p:txBody>
            <a:bodyPr wrap="none" anchor="ctr"/>
            <a:lstStyle/>
            <a:p>
              <a:pPr>
                <a:defRPr/>
              </a:pPr>
              <a:endParaRPr lang="es-ES_tradnl"/>
            </a:p>
          </p:txBody>
        </p:sp>
      </p:grpSp>
      <p:sp>
        <p:nvSpPr>
          <p:cNvPr id="199" name="TextBox 198"/>
          <p:cNvSpPr txBox="1"/>
          <p:nvPr/>
        </p:nvSpPr>
        <p:spPr>
          <a:xfrm>
            <a:off x="527997" y="637986"/>
            <a:ext cx="4587278" cy="523220"/>
          </a:xfrm>
          <a:prstGeom prst="rect">
            <a:avLst/>
          </a:prstGeom>
          <a:noFill/>
        </p:spPr>
        <p:txBody>
          <a:bodyPr wrap="square" rtlCol="0">
            <a:spAutoFit/>
          </a:bodyPr>
          <a:lstStyle/>
          <a:p>
            <a:r>
              <a:rPr lang="id-ID" sz="2800" dirty="0">
                <a:solidFill>
                  <a:schemeClr val="accent3">
                    <a:lumMod val="25000"/>
                  </a:schemeClr>
                </a:solidFill>
                <a:latin typeface="Berlin Sans FB" panose="020E0602020502020306" pitchFamily="34" charset="0"/>
              </a:rPr>
              <a:t>Panjang Pencatatan Interval</a:t>
            </a:r>
          </a:p>
        </p:txBody>
      </p:sp>
      <p:sp>
        <p:nvSpPr>
          <p:cNvPr id="200" name="TextBox 199"/>
          <p:cNvSpPr txBox="1"/>
          <p:nvPr/>
        </p:nvSpPr>
        <p:spPr>
          <a:xfrm>
            <a:off x="569838" y="1328605"/>
            <a:ext cx="7060281" cy="3477875"/>
          </a:xfrm>
          <a:prstGeom prst="rect">
            <a:avLst/>
          </a:prstGeom>
          <a:noFill/>
        </p:spPr>
        <p:txBody>
          <a:bodyPr wrap="square" rtlCol="0">
            <a:spAutoFit/>
          </a:bodyPr>
          <a:lstStyle/>
          <a:p>
            <a:pPr marL="285750" indent="-285750">
              <a:buFont typeface="Arial" panose="020B0604020202020204" pitchFamily="34" charset="0"/>
              <a:buChar char="•"/>
            </a:pPr>
            <a:r>
              <a:rPr lang="id-ID" sz="2000" dirty="0">
                <a:solidFill>
                  <a:schemeClr val="accent3">
                    <a:lumMod val="25000"/>
                  </a:schemeClr>
                </a:solidFill>
                <a:latin typeface="Arial" panose="020B0604020202020204" pitchFamily="34" charset="0"/>
                <a:cs typeface="Arial" panose="020B0604020202020204" pitchFamily="34" charset="0"/>
              </a:rPr>
              <a:t>Perlu memiliki sesuatu untuk memberi tahu ketika interval akan dimulai / berakhir</a:t>
            </a:r>
          </a:p>
          <a:p>
            <a:pPr marL="285750" indent="-285750">
              <a:buFont typeface="Arial" panose="020B0604020202020204" pitchFamily="34" charset="0"/>
              <a:buChar char="•"/>
            </a:pPr>
            <a:r>
              <a:rPr lang="id-ID" sz="2000" dirty="0">
                <a:solidFill>
                  <a:schemeClr val="accent3">
                    <a:lumMod val="25000"/>
                  </a:schemeClr>
                </a:solidFill>
                <a:latin typeface="Arial" panose="020B0604020202020204" pitchFamily="34" charset="0"/>
                <a:cs typeface="Arial" panose="020B0604020202020204" pitchFamily="34" charset="0"/>
              </a:rPr>
              <a:t>Alat perekam audio</a:t>
            </a:r>
          </a:p>
          <a:p>
            <a:pPr marL="285750" indent="-285750">
              <a:buFont typeface="Arial" panose="020B0604020202020204" pitchFamily="34" charset="0"/>
              <a:buChar char="•"/>
            </a:pPr>
            <a:r>
              <a:rPr lang="id-ID" sz="2000" dirty="0">
                <a:solidFill>
                  <a:schemeClr val="accent3">
                    <a:lumMod val="25000"/>
                  </a:schemeClr>
                </a:solidFill>
                <a:latin typeface="Arial" panose="020B0604020202020204" pitchFamily="34" charset="0"/>
                <a:cs typeface="Arial" panose="020B0604020202020204" pitchFamily="34" charset="0"/>
              </a:rPr>
              <a:t>Untuk interval pengamatan 10 detik dan interval pencatatan 5 detik :</a:t>
            </a:r>
          </a:p>
          <a:p>
            <a:r>
              <a:rPr lang="id-ID" sz="2000" dirty="0">
                <a:solidFill>
                  <a:schemeClr val="accent3">
                    <a:lumMod val="25000"/>
                  </a:schemeClr>
                </a:solidFill>
                <a:latin typeface="Arial" panose="020B0604020202020204" pitchFamily="34" charset="0"/>
                <a:cs typeface="Arial" panose="020B0604020202020204" pitchFamily="34" charset="0"/>
              </a:rPr>
              <a:t>	Pertama (0 detik)</a:t>
            </a:r>
          </a:p>
          <a:p>
            <a:r>
              <a:rPr lang="id-ID" sz="2000" dirty="0">
                <a:solidFill>
                  <a:schemeClr val="accent3">
                    <a:lumMod val="25000"/>
                  </a:schemeClr>
                </a:solidFill>
                <a:latin typeface="Arial" panose="020B0604020202020204" pitchFamily="34" charset="0"/>
                <a:cs typeface="Arial" panose="020B0604020202020204" pitchFamily="34" charset="0"/>
              </a:rPr>
              <a:t>	catat (10 detik)</a:t>
            </a:r>
          </a:p>
          <a:p>
            <a:r>
              <a:rPr lang="id-ID" sz="2000" dirty="0">
                <a:solidFill>
                  <a:schemeClr val="accent3">
                    <a:lumMod val="25000"/>
                  </a:schemeClr>
                </a:solidFill>
                <a:latin typeface="Arial" panose="020B0604020202020204" pitchFamily="34" charset="0"/>
                <a:cs typeface="Arial" panose="020B0604020202020204" pitchFamily="34" charset="0"/>
              </a:rPr>
              <a:t>	kedua (15 detik)</a:t>
            </a:r>
          </a:p>
          <a:p>
            <a:r>
              <a:rPr lang="id-ID" sz="2000" dirty="0">
                <a:solidFill>
                  <a:schemeClr val="accent3">
                    <a:lumMod val="25000"/>
                  </a:schemeClr>
                </a:solidFill>
                <a:latin typeface="Arial" panose="020B0604020202020204" pitchFamily="34" charset="0"/>
                <a:cs typeface="Arial" panose="020B0604020202020204" pitchFamily="34" charset="0"/>
              </a:rPr>
              <a:t>	catat (25 detik)</a:t>
            </a:r>
          </a:p>
          <a:p>
            <a:r>
              <a:rPr lang="id-ID" sz="2000" dirty="0">
                <a:solidFill>
                  <a:schemeClr val="accent3">
                    <a:lumMod val="25000"/>
                  </a:schemeClr>
                </a:solidFill>
                <a:latin typeface="Arial" panose="020B0604020202020204" pitchFamily="34" charset="0"/>
                <a:cs typeface="Arial" panose="020B0604020202020204" pitchFamily="34" charset="0"/>
              </a:rPr>
              <a:t>	ketiga (30 detik)</a:t>
            </a:r>
          </a:p>
          <a:p>
            <a:r>
              <a:rPr lang="id-ID" sz="2000" dirty="0">
                <a:solidFill>
                  <a:schemeClr val="accent3">
                    <a:lumMod val="25000"/>
                  </a:schemeClr>
                </a:solidFill>
                <a:latin typeface="Arial" panose="020B0604020202020204" pitchFamily="34" charset="0"/>
                <a:cs typeface="Arial" panose="020B0604020202020204" pitchFamily="34" charset="0"/>
              </a:rPr>
              <a:t>	catat (40 detik) ,dsb</a:t>
            </a:r>
          </a:p>
        </p:txBody>
      </p:sp>
      <p:sp>
        <p:nvSpPr>
          <p:cNvPr id="201" name="TextBox 200"/>
          <p:cNvSpPr txBox="1"/>
          <p:nvPr/>
        </p:nvSpPr>
        <p:spPr>
          <a:xfrm>
            <a:off x="7000488" y="4515988"/>
            <a:ext cx="3372998" cy="523220"/>
          </a:xfrm>
          <a:prstGeom prst="rect">
            <a:avLst/>
          </a:prstGeom>
          <a:noFill/>
        </p:spPr>
        <p:txBody>
          <a:bodyPr wrap="square" rtlCol="0">
            <a:spAutoFit/>
          </a:bodyPr>
          <a:lstStyle/>
          <a:p>
            <a:r>
              <a:rPr lang="id-ID" sz="2800" dirty="0">
                <a:solidFill>
                  <a:schemeClr val="accent3">
                    <a:lumMod val="25000"/>
                  </a:schemeClr>
                </a:solidFill>
                <a:latin typeface="Berlin Sans FB" panose="020E0602020502020306" pitchFamily="34" charset="0"/>
              </a:rPr>
              <a:t>Perilaku Target</a:t>
            </a:r>
          </a:p>
        </p:txBody>
      </p:sp>
      <p:sp>
        <p:nvSpPr>
          <p:cNvPr id="202" name="TextBox 201"/>
          <p:cNvSpPr txBox="1"/>
          <p:nvPr/>
        </p:nvSpPr>
        <p:spPr>
          <a:xfrm>
            <a:off x="5306322" y="5129437"/>
            <a:ext cx="6290444" cy="1015663"/>
          </a:xfrm>
          <a:prstGeom prst="rect">
            <a:avLst/>
          </a:prstGeom>
          <a:noFill/>
        </p:spPr>
        <p:txBody>
          <a:bodyPr wrap="square" rtlCol="0">
            <a:spAutoFit/>
          </a:bodyPr>
          <a:lstStyle/>
          <a:p>
            <a:pPr algn="just"/>
            <a:r>
              <a:rPr lang="id-ID" sz="2000" dirty="0">
                <a:solidFill>
                  <a:schemeClr val="accent3">
                    <a:lumMod val="25000"/>
                  </a:schemeClr>
                </a:solidFill>
                <a:latin typeface="Arial" panose="020B0604020202020204" pitchFamily="34" charset="0"/>
                <a:cs typeface="Arial" panose="020B0604020202020204" pitchFamily="34" charset="0"/>
              </a:rPr>
              <a:t>Menentukan perilaku target berdasarkan catatan deskripsi sebelumnya, observasi wawancara, pertanyaan rujukan, atau tes perilaku anak</a:t>
            </a:r>
          </a:p>
        </p:txBody>
      </p:sp>
      <p:pic>
        <p:nvPicPr>
          <p:cNvPr id="203" name="Picture 202"/>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005166" y="1424350"/>
            <a:ext cx="3020620" cy="2584459"/>
          </a:xfrm>
          <a:prstGeom prst="rect">
            <a:avLst/>
          </a:prstGeom>
        </p:spPr>
      </p:pic>
    </p:spTree>
    <p:extLst>
      <p:ext uri="{BB962C8B-B14F-4D97-AF65-F5344CB8AC3E}">
        <p14:creationId xmlns:p14="http://schemas.microsoft.com/office/powerpoint/2010/main" val="35039593"/>
      </p:ext>
    </p:extLst>
  </p:cSld>
  <p:clrMapOvr>
    <a:masterClrMapping/>
  </p:clrMapOvr>
  <p:transition advClick="0"/>
</p:sld>
</file>

<file path=ppt/slides/slide6.xml><?xml version="1.0" encoding="utf-8"?>
<p:sld xmlns:a="http://schemas.openxmlformats.org/drawingml/2006/main" xmlns:r="http://schemas.openxmlformats.org/officeDocument/2006/relationships" xmlns:p="http://schemas.openxmlformats.org/presentationml/2006/main">
  <p:cSld>
    <p:bg>
      <p:bgPr>
        <a:solidFill>
          <a:schemeClr val="bg2">
            <a:lumMod val="95000"/>
          </a:schemeClr>
        </a:solidFill>
        <a:effectLst/>
      </p:bgPr>
    </p:bg>
    <p:spTree>
      <p:nvGrpSpPr>
        <p:cNvPr id="1" name=""/>
        <p:cNvGrpSpPr/>
        <p:nvPr/>
      </p:nvGrpSpPr>
      <p:grpSpPr>
        <a:xfrm>
          <a:off x="0" y="0"/>
          <a:ext cx="0" cy="0"/>
          <a:chOff x="0" y="0"/>
          <a:chExt cx="0" cy="0"/>
        </a:xfrm>
      </p:grpSpPr>
      <p:grpSp>
        <p:nvGrpSpPr>
          <p:cNvPr id="4" name="Group 119">
            <a:extLst>
              <a:ext uri="{FF2B5EF4-FFF2-40B4-BE49-F238E27FC236}">
                <a16:creationId xmlns:a16="http://schemas.microsoft.com/office/drawing/2014/main" id="{F7B8679B-D1FD-D543-B574-49E763ED95D6}"/>
              </a:ext>
            </a:extLst>
          </p:cNvPr>
          <p:cNvGrpSpPr>
            <a:grpSpLocks/>
          </p:cNvGrpSpPr>
          <p:nvPr/>
        </p:nvGrpSpPr>
        <p:grpSpPr bwMode="auto">
          <a:xfrm>
            <a:off x="31750" y="44450"/>
            <a:ext cx="12133263" cy="6773863"/>
            <a:chOff x="31588" y="44624"/>
            <a:chExt cx="12134080" cy="6773350"/>
          </a:xfrm>
        </p:grpSpPr>
        <p:grpSp>
          <p:nvGrpSpPr>
            <p:cNvPr id="5" name="Group 1">
              <a:extLst>
                <a:ext uri="{FF2B5EF4-FFF2-40B4-BE49-F238E27FC236}">
                  <a16:creationId xmlns:a16="http://schemas.microsoft.com/office/drawing/2014/main" id="{FBE6E52F-6827-3441-BE8A-3CF63A4ACDB8}"/>
                </a:ext>
              </a:extLst>
            </p:cNvPr>
            <p:cNvGrpSpPr>
              <a:grpSpLocks noChangeAspect="1"/>
            </p:cNvGrpSpPr>
            <p:nvPr/>
          </p:nvGrpSpPr>
          <p:grpSpPr bwMode="auto">
            <a:xfrm>
              <a:off x="33668" y="44624"/>
              <a:ext cx="12132000" cy="148614"/>
              <a:chOff x="495425" y="1620126"/>
              <a:chExt cx="11129769" cy="136337"/>
            </a:xfrm>
          </p:grpSpPr>
          <p:sp>
            <p:nvSpPr>
              <p:cNvPr id="76" name="Freeform 1">
                <a:extLst>
                  <a:ext uri="{FF2B5EF4-FFF2-40B4-BE49-F238E27FC236}">
                    <a16:creationId xmlns:a16="http://schemas.microsoft.com/office/drawing/2014/main" id="{3FD5707F-6DD8-9D46-83E7-EA8D38D20D4A}"/>
                  </a:ext>
                </a:extLst>
              </p:cNvPr>
              <p:cNvSpPr>
                <a:spLocks noChangeArrowheads="1"/>
              </p:cNvSpPr>
              <p:nvPr/>
            </p:nvSpPr>
            <p:spPr bwMode="auto">
              <a:xfrm>
                <a:off x="6022216" y="1620126"/>
                <a:ext cx="452958" cy="136887"/>
              </a:xfrm>
              <a:custGeom>
                <a:avLst/>
                <a:gdLst>
                  <a:gd name="T0" fmla="*/ 1009 w 1041"/>
                  <a:gd name="T1" fmla="*/ 5 h 311"/>
                  <a:gd name="T2" fmla="*/ 1009 w 1041"/>
                  <a:gd name="T3" fmla="*/ 5 h 311"/>
                  <a:gd name="T4" fmla="*/ 522 w 1041"/>
                  <a:gd name="T5" fmla="*/ 144 h 311"/>
                  <a:gd name="T6" fmla="*/ 522 w 1041"/>
                  <a:gd name="T7" fmla="*/ 144 h 311"/>
                  <a:gd name="T8" fmla="*/ 29 w 1041"/>
                  <a:gd name="T9" fmla="*/ 257 h 311"/>
                  <a:gd name="T10" fmla="*/ 29 w 1041"/>
                  <a:gd name="T11" fmla="*/ 257 h 311"/>
                  <a:gd name="T12" fmla="*/ 34 w 1041"/>
                  <a:gd name="T13" fmla="*/ 305 h 311"/>
                  <a:gd name="T14" fmla="*/ 34 w 1041"/>
                  <a:gd name="T15" fmla="*/ 305 h 311"/>
                  <a:gd name="T16" fmla="*/ 527 w 1041"/>
                  <a:gd name="T17" fmla="*/ 193 h 311"/>
                  <a:gd name="T18" fmla="*/ 527 w 1041"/>
                  <a:gd name="T19" fmla="*/ 193 h 311"/>
                  <a:gd name="T20" fmla="*/ 1021 w 1041"/>
                  <a:gd name="T21" fmla="*/ 34 h 311"/>
                  <a:gd name="T22" fmla="*/ 1021 w 1041"/>
                  <a:gd name="T23" fmla="*/ 34 h 311"/>
                  <a:gd name="T24" fmla="*/ 1009 w 1041"/>
                  <a:gd name="T25" fmla="*/ 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1" h="311">
                    <a:moveTo>
                      <a:pt x="1009" y="5"/>
                    </a:moveTo>
                    <a:lnTo>
                      <a:pt x="1009" y="5"/>
                    </a:lnTo>
                    <a:cubicBezTo>
                      <a:pt x="847" y="48"/>
                      <a:pt x="686" y="102"/>
                      <a:pt x="522" y="144"/>
                    </a:cubicBezTo>
                    <a:lnTo>
                      <a:pt x="522" y="144"/>
                    </a:lnTo>
                    <a:cubicBezTo>
                      <a:pt x="359" y="186"/>
                      <a:pt x="192" y="219"/>
                      <a:pt x="29" y="257"/>
                    </a:cubicBezTo>
                    <a:lnTo>
                      <a:pt x="29" y="257"/>
                    </a:lnTo>
                    <a:cubicBezTo>
                      <a:pt x="0" y="265"/>
                      <a:pt x="3" y="310"/>
                      <a:pt x="34" y="305"/>
                    </a:cubicBezTo>
                    <a:lnTo>
                      <a:pt x="34" y="305"/>
                    </a:lnTo>
                    <a:cubicBezTo>
                      <a:pt x="200" y="280"/>
                      <a:pt x="364" y="238"/>
                      <a:pt x="527" y="193"/>
                    </a:cubicBezTo>
                    <a:lnTo>
                      <a:pt x="527" y="193"/>
                    </a:lnTo>
                    <a:cubicBezTo>
                      <a:pt x="691" y="147"/>
                      <a:pt x="862" y="101"/>
                      <a:pt x="1021" y="34"/>
                    </a:cubicBezTo>
                    <a:lnTo>
                      <a:pt x="1021" y="34"/>
                    </a:lnTo>
                    <a:cubicBezTo>
                      <a:pt x="1040" y="26"/>
                      <a:pt x="1028" y="0"/>
                      <a:pt x="1009" y="5"/>
                    </a:cubicBezTo>
                  </a:path>
                </a:pathLst>
              </a:custGeom>
              <a:solidFill>
                <a:schemeClr val="accent2">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77" name="Freeform 2">
                <a:extLst>
                  <a:ext uri="{FF2B5EF4-FFF2-40B4-BE49-F238E27FC236}">
                    <a16:creationId xmlns:a16="http://schemas.microsoft.com/office/drawing/2014/main" id="{77A9296B-10E4-174E-8526-8C40F111A747}"/>
                  </a:ext>
                </a:extLst>
              </p:cNvPr>
              <p:cNvSpPr>
                <a:spLocks noChangeArrowheads="1"/>
              </p:cNvSpPr>
              <p:nvPr/>
            </p:nvSpPr>
            <p:spPr bwMode="auto">
              <a:xfrm>
                <a:off x="6351374" y="1620126"/>
                <a:ext cx="454414" cy="136887"/>
              </a:xfrm>
              <a:custGeom>
                <a:avLst/>
                <a:gdLst>
                  <a:gd name="T0" fmla="*/ 1011 w 1041"/>
                  <a:gd name="T1" fmla="*/ 5 h 311"/>
                  <a:gd name="T2" fmla="*/ 1011 w 1041"/>
                  <a:gd name="T3" fmla="*/ 5 h 311"/>
                  <a:gd name="T4" fmla="*/ 522 w 1041"/>
                  <a:gd name="T5" fmla="*/ 144 h 311"/>
                  <a:gd name="T6" fmla="*/ 522 w 1041"/>
                  <a:gd name="T7" fmla="*/ 144 h 311"/>
                  <a:gd name="T8" fmla="*/ 29 w 1041"/>
                  <a:gd name="T9" fmla="*/ 257 h 311"/>
                  <a:gd name="T10" fmla="*/ 29 w 1041"/>
                  <a:gd name="T11" fmla="*/ 257 h 311"/>
                  <a:gd name="T12" fmla="*/ 34 w 1041"/>
                  <a:gd name="T13" fmla="*/ 305 h 311"/>
                  <a:gd name="T14" fmla="*/ 34 w 1041"/>
                  <a:gd name="T15" fmla="*/ 305 h 311"/>
                  <a:gd name="T16" fmla="*/ 527 w 1041"/>
                  <a:gd name="T17" fmla="*/ 193 h 311"/>
                  <a:gd name="T18" fmla="*/ 527 w 1041"/>
                  <a:gd name="T19" fmla="*/ 193 h 311"/>
                  <a:gd name="T20" fmla="*/ 1021 w 1041"/>
                  <a:gd name="T21" fmla="*/ 34 h 311"/>
                  <a:gd name="T22" fmla="*/ 1021 w 1041"/>
                  <a:gd name="T23" fmla="*/ 34 h 311"/>
                  <a:gd name="T24" fmla="*/ 1011 w 1041"/>
                  <a:gd name="T25" fmla="*/ 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1" h="311">
                    <a:moveTo>
                      <a:pt x="1011" y="5"/>
                    </a:moveTo>
                    <a:lnTo>
                      <a:pt x="1011" y="5"/>
                    </a:lnTo>
                    <a:cubicBezTo>
                      <a:pt x="846" y="48"/>
                      <a:pt x="686" y="102"/>
                      <a:pt x="522" y="144"/>
                    </a:cubicBezTo>
                    <a:lnTo>
                      <a:pt x="522" y="144"/>
                    </a:lnTo>
                    <a:cubicBezTo>
                      <a:pt x="359" y="186"/>
                      <a:pt x="193" y="219"/>
                      <a:pt x="29" y="257"/>
                    </a:cubicBezTo>
                    <a:lnTo>
                      <a:pt x="29" y="257"/>
                    </a:lnTo>
                    <a:cubicBezTo>
                      <a:pt x="0" y="265"/>
                      <a:pt x="4" y="310"/>
                      <a:pt x="34" y="305"/>
                    </a:cubicBezTo>
                    <a:lnTo>
                      <a:pt x="34" y="305"/>
                    </a:lnTo>
                    <a:cubicBezTo>
                      <a:pt x="201" y="280"/>
                      <a:pt x="364" y="238"/>
                      <a:pt x="527" y="193"/>
                    </a:cubicBezTo>
                    <a:lnTo>
                      <a:pt x="527" y="193"/>
                    </a:lnTo>
                    <a:cubicBezTo>
                      <a:pt x="693" y="147"/>
                      <a:pt x="862" y="101"/>
                      <a:pt x="1021" y="34"/>
                    </a:cubicBezTo>
                    <a:lnTo>
                      <a:pt x="1021" y="34"/>
                    </a:lnTo>
                    <a:cubicBezTo>
                      <a:pt x="1040" y="26"/>
                      <a:pt x="1029" y="0"/>
                      <a:pt x="1011" y="5"/>
                    </a:cubicBezTo>
                  </a:path>
                </a:pathLst>
              </a:custGeom>
              <a:solidFill>
                <a:schemeClr val="accent2">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78" name="Freeform 3">
                <a:extLst>
                  <a:ext uri="{FF2B5EF4-FFF2-40B4-BE49-F238E27FC236}">
                    <a16:creationId xmlns:a16="http://schemas.microsoft.com/office/drawing/2014/main" id="{A282B15E-9229-F748-A590-01762920F5D2}"/>
                  </a:ext>
                </a:extLst>
              </p:cNvPr>
              <p:cNvSpPr>
                <a:spLocks/>
              </p:cNvSpPr>
              <p:nvPr/>
            </p:nvSpPr>
            <p:spPr bwMode="auto">
              <a:xfrm>
                <a:off x="6728557" y="1620126"/>
                <a:ext cx="453179" cy="136337"/>
              </a:xfrm>
              <a:custGeom>
                <a:avLst/>
                <a:gdLst>
                  <a:gd name="T0" fmla="*/ 439684 w 1041"/>
                  <a:gd name="T1" fmla="*/ 2192 h 311"/>
                  <a:gd name="T2" fmla="*/ 439684 w 1041"/>
                  <a:gd name="T3" fmla="*/ 2192 h 311"/>
                  <a:gd name="T4" fmla="*/ 227242 w 1041"/>
                  <a:gd name="T5" fmla="*/ 63127 h 311"/>
                  <a:gd name="T6" fmla="*/ 227242 w 1041"/>
                  <a:gd name="T7" fmla="*/ 63127 h 311"/>
                  <a:gd name="T8" fmla="*/ 12625 w 1041"/>
                  <a:gd name="T9" fmla="*/ 112664 h 311"/>
                  <a:gd name="T10" fmla="*/ 12625 w 1041"/>
                  <a:gd name="T11" fmla="*/ 112664 h 311"/>
                  <a:gd name="T12" fmla="*/ 15237 w 1041"/>
                  <a:gd name="T13" fmla="*/ 133707 h 311"/>
                  <a:gd name="T14" fmla="*/ 15237 w 1041"/>
                  <a:gd name="T15" fmla="*/ 133707 h 311"/>
                  <a:gd name="T16" fmla="*/ 228984 w 1041"/>
                  <a:gd name="T17" fmla="*/ 84608 h 311"/>
                  <a:gd name="T18" fmla="*/ 228984 w 1041"/>
                  <a:gd name="T19" fmla="*/ 84608 h 311"/>
                  <a:gd name="T20" fmla="*/ 444472 w 1041"/>
                  <a:gd name="T21" fmla="*/ 14905 h 311"/>
                  <a:gd name="T22" fmla="*/ 444472 w 1041"/>
                  <a:gd name="T23" fmla="*/ 14905 h 311"/>
                  <a:gd name="T24" fmla="*/ 439684 w 1041"/>
                  <a:gd name="T25" fmla="*/ 2192 h 3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41" h="311">
                    <a:moveTo>
                      <a:pt x="1010" y="5"/>
                    </a:moveTo>
                    <a:lnTo>
                      <a:pt x="1010" y="5"/>
                    </a:lnTo>
                    <a:cubicBezTo>
                      <a:pt x="847" y="48"/>
                      <a:pt x="686" y="102"/>
                      <a:pt x="522" y="144"/>
                    </a:cubicBezTo>
                    <a:cubicBezTo>
                      <a:pt x="359" y="186"/>
                      <a:pt x="194" y="219"/>
                      <a:pt x="29" y="257"/>
                    </a:cubicBezTo>
                    <a:cubicBezTo>
                      <a:pt x="0" y="265"/>
                      <a:pt x="4" y="310"/>
                      <a:pt x="35" y="305"/>
                    </a:cubicBezTo>
                    <a:cubicBezTo>
                      <a:pt x="201" y="280"/>
                      <a:pt x="366" y="238"/>
                      <a:pt x="526" y="193"/>
                    </a:cubicBezTo>
                    <a:cubicBezTo>
                      <a:pt x="693" y="147"/>
                      <a:pt x="864" y="101"/>
                      <a:pt x="1021" y="34"/>
                    </a:cubicBezTo>
                    <a:cubicBezTo>
                      <a:pt x="1040" y="26"/>
                      <a:pt x="1028" y="0"/>
                      <a:pt x="1010" y="5"/>
                    </a:cubicBezTo>
                  </a:path>
                </a:pathLst>
              </a:custGeom>
              <a:solidFill>
                <a:schemeClr val="accent2">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79" name="Freeform 4">
                <a:extLst>
                  <a:ext uri="{FF2B5EF4-FFF2-40B4-BE49-F238E27FC236}">
                    <a16:creationId xmlns:a16="http://schemas.microsoft.com/office/drawing/2014/main" id="{1BE442EE-A6C2-9E41-995A-3C9171AFCD3D}"/>
                  </a:ext>
                </a:extLst>
              </p:cNvPr>
              <p:cNvSpPr>
                <a:spLocks noChangeArrowheads="1"/>
              </p:cNvSpPr>
              <p:nvPr/>
            </p:nvSpPr>
            <p:spPr bwMode="auto">
              <a:xfrm>
                <a:off x="7059211" y="1620126"/>
                <a:ext cx="452958" cy="136887"/>
              </a:xfrm>
              <a:custGeom>
                <a:avLst/>
                <a:gdLst>
                  <a:gd name="T0" fmla="*/ 1011 w 1041"/>
                  <a:gd name="T1" fmla="*/ 5 h 311"/>
                  <a:gd name="T2" fmla="*/ 1011 w 1041"/>
                  <a:gd name="T3" fmla="*/ 5 h 311"/>
                  <a:gd name="T4" fmla="*/ 523 w 1041"/>
                  <a:gd name="T5" fmla="*/ 144 h 311"/>
                  <a:gd name="T6" fmla="*/ 523 w 1041"/>
                  <a:gd name="T7" fmla="*/ 144 h 311"/>
                  <a:gd name="T8" fmla="*/ 29 w 1041"/>
                  <a:gd name="T9" fmla="*/ 257 h 311"/>
                  <a:gd name="T10" fmla="*/ 29 w 1041"/>
                  <a:gd name="T11" fmla="*/ 257 h 311"/>
                  <a:gd name="T12" fmla="*/ 34 w 1041"/>
                  <a:gd name="T13" fmla="*/ 305 h 311"/>
                  <a:gd name="T14" fmla="*/ 34 w 1041"/>
                  <a:gd name="T15" fmla="*/ 305 h 311"/>
                  <a:gd name="T16" fmla="*/ 527 w 1041"/>
                  <a:gd name="T17" fmla="*/ 193 h 311"/>
                  <a:gd name="T18" fmla="*/ 527 w 1041"/>
                  <a:gd name="T19" fmla="*/ 193 h 311"/>
                  <a:gd name="T20" fmla="*/ 1021 w 1041"/>
                  <a:gd name="T21" fmla="*/ 34 h 311"/>
                  <a:gd name="T22" fmla="*/ 1021 w 1041"/>
                  <a:gd name="T23" fmla="*/ 34 h 311"/>
                  <a:gd name="T24" fmla="*/ 1011 w 1041"/>
                  <a:gd name="T25" fmla="*/ 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1" h="311">
                    <a:moveTo>
                      <a:pt x="1011" y="5"/>
                    </a:moveTo>
                    <a:lnTo>
                      <a:pt x="1011" y="5"/>
                    </a:lnTo>
                    <a:cubicBezTo>
                      <a:pt x="847" y="48"/>
                      <a:pt x="686" y="102"/>
                      <a:pt x="523" y="144"/>
                    </a:cubicBezTo>
                    <a:lnTo>
                      <a:pt x="523" y="144"/>
                    </a:lnTo>
                    <a:cubicBezTo>
                      <a:pt x="359" y="186"/>
                      <a:pt x="193" y="219"/>
                      <a:pt x="29" y="257"/>
                    </a:cubicBezTo>
                    <a:lnTo>
                      <a:pt x="29" y="257"/>
                    </a:lnTo>
                    <a:cubicBezTo>
                      <a:pt x="0" y="265"/>
                      <a:pt x="4" y="310"/>
                      <a:pt x="34" y="305"/>
                    </a:cubicBezTo>
                    <a:lnTo>
                      <a:pt x="34" y="305"/>
                    </a:lnTo>
                    <a:cubicBezTo>
                      <a:pt x="201" y="280"/>
                      <a:pt x="366" y="238"/>
                      <a:pt x="527" y="193"/>
                    </a:cubicBezTo>
                    <a:lnTo>
                      <a:pt x="527" y="193"/>
                    </a:lnTo>
                    <a:cubicBezTo>
                      <a:pt x="693" y="147"/>
                      <a:pt x="864" y="101"/>
                      <a:pt x="1021" y="34"/>
                    </a:cubicBezTo>
                    <a:lnTo>
                      <a:pt x="1021" y="34"/>
                    </a:lnTo>
                    <a:cubicBezTo>
                      <a:pt x="1040" y="26"/>
                      <a:pt x="1028" y="0"/>
                      <a:pt x="1011" y="5"/>
                    </a:cubicBezTo>
                  </a:path>
                </a:pathLst>
              </a:custGeom>
              <a:solidFill>
                <a:schemeClr val="accent2">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80" name="Freeform 5">
                <a:extLst>
                  <a:ext uri="{FF2B5EF4-FFF2-40B4-BE49-F238E27FC236}">
                    <a16:creationId xmlns:a16="http://schemas.microsoft.com/office/drawing/2014/main" id="{63FFC0E7-0D0A-B645-95B9-5568378B1031}"/>
                  </a:ext>
                </a:extLst>
              </p:cNvPr>
              <p:cNvSpPr>
                <a:spLocks noChangeArrowheads="1"/>
              </p:cNvSpPr>
              <p:nvPr/>
            </p:nvSpPr>
            <p:spPr bwMode="auto">
              <a:xfrm>
                <a:off x="7369436" y="1620126"/>
                <a:ext cx="452957" cy="136887"/>
              </a:xfrm>
              <a:custGeom>
                <a:avLst/>
                <a:gdLst>
                  <a:gd name="T0" fmla="*/ 1011 w 1041"/>
                  <a:gd name="T1" fmla="*/ 5 h 311"/>
                  <a:gd name="T2" fmla="*/ 1011 w 1041"/>
                  <a:gd name="T3" fmla="*/ 5 h 311"/>
                  <a:gd name="T4" fmla="*/ 523 w 1041"/>
                  <a:gd name="T5" fmla="*/ 144 h 311"/>
                  <a:gd name="T6" fmla="*/ 523 w 1041"/>
                  <a:gd name="T7" fmla="*/ 144 h 311"/>
                  <a:gd name="T8" fmla="*/ 29 w 1041"/>
                  <a:gd name="T9" fmla="*/ 257 h 311"/>
                  <a:gd name="T10" fmla="*/ 29 w 1041"/>
                  <a:gd name="T11" fmla="*/ 257 h 311"/>
                  <a:gd name="T12" fmla="*/ 35 w 1041"/>
                  <a:gd name="T13" fmla="*/ 305 h 311"/>
                  <a:gd name="T14" fmla="*/ 35 w 1041"/>
                  <a:gd name="T15" fmla="*/ 305 h 311"/>
                  <a:gd name="T16" fmla="*/ 527 w 1041"/>
                  <a:gd name="T17" fmla="*/ 193 h 311"/>
                  <a:gd name="T18" fmla="*/ 527 w 1041"/>
                  <a:gd name="T19" fmla="*/ 193 h 311"/>
                  <a:gd name="T20" fmla="*/ 1021 w 1041"/>
                  <a:gd name="T21" fmla="*/ 34 h 311"/>
                  <a:gd name="T22" fmla="*/ 1021 w 1041"/>
                  <a:gd name="T23" fmla="*/ 34 h 311"/>
                  <a:gd name="T24" fmla="*/ 1011 w 1041"/>
                  <a:gd name="T25" fmla="*/ 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1" h="311">
                    <a:moveTo>
                      <a:pt x="1011" y="5"/>
                    </a:moveTo>
                    <a:lnTo>
                      <a:pt x="1011" y="5"/>
                    </a:lnTo>
                    <a:cubicBezTo>
                      <a:pt x="847" y="48"/>
                      <a:pt x="686" y="102"/>
                      <a:pt x="523" y="144"/>
                    </a:cubicBezTo>
                    <a:lnTo>
                      <a:pt x="523" y="144"/>
                    </a:lnTo>
                    <a:cubicBezTo>
                      <a:pt x="359" y="186"/>
                      <a:pt x="194" y="219"/>
                      <a:pt x="29" y="257"/>
                    </a:cubicBezTo>
                    <a:lnTo>
                      <a:pt x="29" y="257"/>
                    </a:lnTo>
                    <a:cubicBezTo>
                      <a:pt x="0" y="265"/>
                      <a:pt x="4" y="310"/>
                      <a:pt x="35" y="305"/>
                    </a:cubicBezTo>
                    <a:lnTo>
                      <a:pt x="35" y="305"/>
                    </a:lnTo>
                    <a:cubicBezTo>
                      <a:pt x="201" y="280"/>
                      <a:pt x="366" y="238"/>
                      <a:pt x="527" y="193"/>
                    </a:cubicBezTo>
                    <a:lnTo>
                      <a:pt x="527" y="193"/>
                    </a:lnTo>
                    <a:cubicBezTo>
                      <a:pt x="693" y="147"/>
                      <a:pt x="864" y="101"/>
                      <a:pt x="1021" y="34"/>
                    </a:cubicBezTo>
                    <a:lnTo>
                      <a:pt x="1021" y="34"/>
                    </a:lnTo>
                    <a:cubicBezTo>
                      <a:pt x="1040" y="26"/>
                      <a:pt x="1028" y="0"/>
                      <a:pt x="1011" y="5"/>
                    </a:cubicBezTo>
                  </a:path>
                </a:pathLst>
              </a:custGeom>
              <a:solidFill>
                <a:schemeClr val="accent2">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81" name="Freeform 6">
                <a:extLst>
                  <a:ext uri="{FF2B5EF4-FFF2-40B4-BE49-F238E27FC236}">
                    <a16:creationId xmlns:a16="http://schemas.microsoft.com/office/drawing/2014/main" id="{71606D30-B6F2-8F42-9C49-210B12B3613A}"/>
                  </a:ext>
                </a:extLst>
              </p:cNvPr>
              <p:cNvSpPr>
                <a:spLocks/>
              </p:cNvSpPr>
              <p:nvPr/>
            </p:nvSpPr>
            <p:spPr bwMode="auto">
              <a:xfrm>
                <a:off x="7700203" y="1620126"/>
                <a:ext cx="453179" cy="136337"/>
              </a:xfrm>
              <a:custGeom>
                <a:avLst/>
                <a:gdLst>
                  <a:gd name="T0" fmla="*/ 440119 w 1041"/>
                  <a:gd name="T1" fmla="*/ 2192 h 311"/>
                  <a:gd name="T2" fmla="*/ 440119 w 1041"/>
                  <a:gd name="T3" fmla="*/ 2192 h 311"/>
                  <a:gd name="T4" fmla="*/ 227678 w 1041"/>
                  <a:gd name="T5" fmla="*/ 63127 h 311"/>
                  <a:gd name="T6" fmla="*/ 227678 w 1041"/>
                  <a:gd name="T7" fmla="*/ 63127 h 311"/>
                  <a:gd name="T8" fmla="*/ 13495 w 1041"/>
                  <a:gd name="T9" fmla="*/ 112664 h 311"/>
                  <a:gd name="T10" fmla="*/ 13495 w 1041"/>
                  <a:gd name="T11" fmla="*/ 112664 h 311"/>
                  <a:gd name="T12" fmla="*/ 15672 w 1041"/>
                  <a:gd name="T13" fmla="*/ 133707 h 311"/>
                  <a:gd name="T14" fmla="*/ 15672 w 1041"/>
                  <a:gd name="T15" fmla="*/ 133707 h 311"/>
                  <a:gd name="T16" fmla="*/ 229419 w 1041"/>
                  <a:gd name="T17" fmla="*/ 84608 h 311"/>
                  <a:gd name="T18" fmla="*/ 229419 w 1041"/>
                  <a:gd name="T19" fmla="*/ 84608 h 311"/>
                  <a:gd name="T20" fmla="*/ 444472 w 1041"/>
                  <a:gd name="T21" fmla="*/ 14905 h 311"/>
                  <a:gd name="T22" fmla="*/ 444472 w 1041"/>
                  <a:gd name="T23" fmla="*/ 14905 h 311"/>
                  <a:gd name="T24" fmla="*/ 440119 w 1041"/>
                  <a:gd name="T25" fmla="*/ 2192 h 3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41" h="311">
                    <a:moveTo>
                      <a:pt x="1011" y="5"/>
                    </a:moveTo>
                    <a:lnTo>
                      <a:pt x="1011" y="5"/>
                    </a:lnTo>
                    <a:cubicBezTo>
                      <a:pt x="847" y="48"/>
                      <a:pt x="686" y="102"/>
                      <a:pt x="523" y="144"/>
                    </a:cubicBezTo>
                    <a:cubicBezTo>
                      <a:pt x="359" y="186"/>
                      <a:pt x="195" y="219"/>
                      <a:pt x="31" y="257"/>
                    </a:cubicBezTo>
                    <a:cubicBezTo>
                      <a:pt x="0" y="265"/>
                      <a:pt x="4" y="310"/>
                      <a:pt x="36" y="305"/>
                    </a:cubicBezTo>
                    <a:cubicBezTo>
                      <a:pt x="201" y="280"/>
                      <a:pt x="366" y="238"/>
                      <a:pt x="527" y="193"/>
                    </a:cubicBezTo>
                    <a:cubicBezTo>
                      <a:pt x="694" y="147"/>
                      <a:pt x="864" y="101"/>
                      <a:pt x="1021" y="34"/>
                    </a:cubicBezTo>
                    <a:cubicBezTo>
                      <a:pt x="1040" y="26"/>
                      <a:pt x="1029" y="0"/>
                      <a:pt x="1011" y="5"/>
                    </a:cubicBezTo>
                  </a:path>
                </a:pathLst>
              </a:custGeom>
              <a:solidFill>
                <a:schemeClr val="accent2">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82" name="Freeform 7">
                <a:extLst>
                  <a:ext uri="{FF2B5EF4-FFF2-40B4-BE49-F238E27FC236}">
                    <a16:creationId xmlns:a16="http://schemas.microsoft.com/office/drawing/2014/main" id="{2A39616A-E61B-5148-B8CA-AB6B2D66A1F6}"/>
                  </a:ext>
                </a:extLst>
              </p:cNvPr>
              <p:cNvSpPr>
                <a:spLocks noChangeArrowheads="1"/>
              </p:cNvSpPr>
              <p:nvPr/>
            </p:nvSpPr>
            <p:spPr bwMode="auto">
              <a:xfrm>
                <a:off x="8078728" y="1620126"/>
                <a:ext cx="452958" cy="136887"/>
              </a:xfrm>
              <a:custGeom>
                <a:avLst/>
                <a:gdLst>
                  <a:gd name="T0" fmla="*/ 1010 w 1040"/>
                  <a:gd name="T1" fmla="*/ 5 h 311"/>
                  <a:gd name="T2" fmla="*/ 1010 w 1040"/>
                  <a:gd name="T3" fmla="*/ 5 h 311"/>
                  <a:gd name="T4" fmla="*/ 523 w 1040"/>
                  <a:gd name="T5" fmla="*/ 144 h 311"/>
                  <a:gd name="T6" fmla="*/ 523 w 1040"/>
                  <a:gd name="T7" fmla="*/ 144 h 311"/>
                  <a:gd name="T8" fmla="*/ 28 w 1040"/>
                  <a:gd name="T9" fmla="*/ 257 h 311"/>
                  <a:gd name="T10" fmla="*/ 28 w 1040"/>
                  <a:gd name="T11" fmla="*/ 257 h 311"/>
                  <a:gd name="T12" fmla="*/ 35 w 1040"/>
                  <a:gd name="T13" fmla="*/ 305 h 311"/>
                  <a:gd name="T14" fmla="*/ 35 w 1040"/>
                  <a:gd name="T15" fmla="*/ 305 h 311"/>
                  <a:gd name="T16" fmla="*/ 526 w 1040"/>
                  <a:gd name="T17" fmla="*/ 193 h 311"/>
                  <a:gd name="T18" fmla="*/ 526 w 1040"/>
                  <a:gd name="T19" fmla="*/ 193 h 311"/>
                  <a:gd name="T20" fmla="*/ 1021 w 1040"/>
                  <a:gd name="T21" fmla="*/ 34 h 311"/>
                  <a:gd name="T22" fmla="*/ 1021 w 1040"/>
                  <a:gd name="T23" fmla="*/ 34 h 311"/>
                  <a:gd name="T24" fmla="*/ 1010 w 1040"/>
                  <a:gd name="T25" fmla="*/ 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0" h="311">
                    <a:moveTo>
                      <a:pt x="1010" y="5"/>
                    </a:moveTo>
                    <a:lnTo>
                      <a:pt x="1010" y="5"/>
                    </a:lnTo>
                    <a:cubicBezTo>
                      <a:pt x="846" y="48"/>
                      <a:pt x="685" y="102"/>
                      <a:pt x="523" y="144"/>
                    </a:cubicBezTo>
                    <a:lnTo>
                      <a:pt x="523" y="144"/>
                    </a:lnTo>
                    <a:cubicBezTo>
                      <a:pt x="360" y="186"/>
                      <a:pt x="193" y="219"/>
                      <a:pt x="28" y="257"/>
                    </a:cubicBezTo>
                    <a:lnTo>
                      <a:pt x="28" y="257"/>
                    </a:lnTo>
                    <a:cubicBezTo>
                      <a:pt x="0" y="265"/>
                      <a:pt x="4" y="310"/>
                      <a:pt x="35" y="305"/>
                    </a:cubicBezTo>
                    <a:lnTo>
                      <a:pt x="35" y="305"/>
                    </a:lnTo>
                    <a:cubicBezTo>
                      <a:pt x="201" y="280"/>
                      <a:pt x="365" y="238"/>
                      <a:pt x="526" y="193"/>
                    </a:cubicBezTo>
                    <a:lnTo>
                      <a:pt x="526" y="193"/>
                    </a:lnTo>
                    <a:cubicBezTo>
                      <a:pt x="692" y="147"/>
                      <a:pt x="862" y="101"/>
                      <a:pt x="1021" y="34"/>
                    </a:cubicBezTo>
                    <a:lnTo>
                      <a:pt x="1021" y="34"/>
                    </a:lnTo>
                    <a:cubicBezTo>
                      <a:pt x="1039" y="26"/>
                      <a:pt x="1028" y="0"/>
                      <a:pt x="1010" y="5"/>
                    </a:cubicBezTo>
                  </a:path>
                </a:pathLst>
              </a:custGeom>
              <a:solidFill>
                <a:schemeClr val="accent2">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83" name="Freeform 8">
                <a:extLst>
                  <a:ext uri="{FF2B5EF4-FFF2-40B4-BE49-F238E27FC236}">
                    <a16:creationId xmlns:a16="http://schemas.microsoft.com/office/drawing/2014/main" id="{F36D26E7-6A2C-5241-8401-4AE4F6B264E7}"/>
                  </a:ext>
                </a:extLst>
              </p:cNvPr>
              <p:cNvSpPr>
                <a:spLocks noChangeArrowheads="1"/>
              </p:cNvSpPr>
              <p:nvPr/>
            </p:nvSpPr>
            <p:spPr bwMode="auto">
              <a:xfrm>
                <a:off x="8409344" y="1620126"/>
                <a:ext cx="452957" cy="136887"/>
              </a:xfrm>
              <a:custGeom>
                <a:avLst/>
                <a:gdLst>
                  <a:gd name="T0" fmla="*/ 1009 w 1040"/>
                  <a:gd name="T1" fmla="*/ 5 h 311"/>
                  <a:gd name="T2" fmla="*/ 1009 w 1040"/>
                  <a:gd name="T3" fmla="*/ 5 h 311"/>
                  <a:gd name="T4" fmla="*/ 521 w 1040"/>
                  <a:gd name="T5" fmla="*/ 144 h 311"/>
                  <a:gd name="T6" fmla="*/ 521 w 1040"/>
                  <a:gd name="T7" fmla="*/ 144 h 311"/>
                  <a:gd name="T8" fmla="*/ 29 w 1040"/>
                  <a:gd name="T9" fmla="*/ 257 h 311"/>
                  <a:gd name="T10" fmla="*/ 29 w 1040"/>
                  <a:gd name="T11" fmla="*/ 257 h 311"/>
                  <a:gd name="T12" fmla="*/ 34 w 1040"/>
                  <a:gd name="T13" fmla="*/ 305 h 311"/>
                  <a:gd name="T14" fmla="*/ 34 w 1040"/>
                  <a:gd name="T15" fmla="*/ 305 h 311"/>
                  <a:gd name="T16" fmla="*/ 525 w 1040"/>
                  <a:gd name="T17" fmla="*/ 193 h 311"/>
                  <a:gd name="T18" fmla="*/ 525 w 1040"/>
                  <a:gd name="T19" fmla="*/ 193 h 311"/>
                  <a:gd name="T20" fmla="*/ 1019 w 1040"/>
                  <a:gd name="T21" fmla="*/ 34 h 311"/>
                  <a:gd name="T22" fmla="*/ 1019 w 1040"/>
                  <a:gd name="T23" fmla="*/ 34 h 311"/>
                  <a:gd name="T24" fmla="*/ 1009 w 1040"/>
                  <a:gd name="T25" fmla="*/ 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0" h="311">
                    <a:moveTo>
                      <a:pt x="1009" y="5"/>
                    </a:moveTo>
                    <a:lnTo>
                      <a:pt x="1009" y="5"/>
                    </a:lnTo>
                    <a:cubicBezTo>
                      <a:pt x="846" y="48"/>
                      <a:pt x="684" y="102"/>
                      <a:pt x="521" y="144"/>
                    </a:cubicBezTo>
                    <a:lnTo>
                      <a:pt x="521" y="144"/>
                    </a:lnTo>
                    <a:cubicBezTo>
                      <a:pt x="358" y="186"/>
                      <a:pt x="192" y="219"/>
                      <a:pt x="29" y="257"/>
                    </a:cubicBezTo>
                    <a:lnTo>
                      <a:pt x="29" y="257"/>
                    </a:lnTo>
                    <a:cubicBezTo>
                      <a:pt x="0" y="265"/>
                      <a:pt x="2" y="310"/>
                      <a:pt x="34" y="305"/>
                    </a:cubicBezTo>
                    <a:lnTo>
                      <a:pt x="34" y="305"/>
                    </a:lnTo>
                    <a:cubicBezTo>
                      <a:pt x="199" y="280"/>
                      <a:pt x="364" y="238"/>
                      <a:pt x="525" y="193"/>
                    </a:cubicBezTo>
                    <a:lnTo>
                      <a:pt x="525" y="193"/>
                    </a:lnTo>
                    <a:cubicBezTo>
                      <a:pt x="691" y="147"/>
                      <a:pt x="862" y="101"/>
                      <a:pt x="1019" y="34"/>
                    </a:cubicBezTo>
                    <a:lnTo>
                      <a:pt x="1019" y="34"/>
                    </a:lnTo>
                    <a:cubicBezTo>
                      <a:pt x="1039" y="26"/>
                      <a:pt x="1027" y="0"/>
                      <a:pt x="1009" y="5"/>
                    </a:cubicBezTo>
                  </a:path>
                </a:pathLst>
              </a:custGeom>
              <a:solidFill>
                <a:schemeClr val="accent2">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84" name="Freeform 9">
                <a:extLst>
                  <a:ext uri="{FF2B5EF4-FFF2-40B4-BE49-F238E27FC236}">
                    <a16:creationId xmlns:a16="http://schemas.microsoft.com/office/drawing/2014/main" id="{2E8D26CE-39FF-694B-A9BA-F827D10C7CD3}"/>
                  </a:ext>
                </a:extLst>
              </p:cNvPr>
              <p:cNvSpPr>
                <a:spLocks/>
              </p:cNvSpPr>
              <p:nvPr/>
            </p:nvSpPr>
            <p:spPr bwMode="auto">
              <a:xfrm>
                <a:off x="8785145" y="1620126"/>
                <a:ext cx="453179" cy="136337"/>
              </a:xfrm>
              <a:custGeom>
                <a:avLst/>
                <a:gdLst>
                  <a:gd name="T0" fmla="*/ 440107 w 1040"/>
                  <a:gd name="T1" fmla="*/ 2192 h 311"/>
                  <a:gd name="T2" fmla="*/ 440107 w 1040"/>
                  <a:gd name="T3" fmla="*/ 2192 h 311"/>
                  <a:gd name="T4" fmla="*/ 227897 w 1040"/>
                  <a:gd name="T5" fmla="*/ 63127 h 311"/>
                  <a:gd name="T6" fmla="*/ 227897 w 1040"/>
                  <a:gd name="T7" fmla="*/ 63127 h 311"/>
                  <a:gd name="T8" fmla="*/ 12637 w 1040"/>
                  <a:gd name="T9" fmla="*/ 112664 h 311"/>
                  <a:gd name="T10" fmla="*/ 12637 w 1040"/>
                  <a:gd name="T11" fmla="*/ 112664 h 311"/>
                  <a:gd name="T12" fmla="*/ 14815 w 1040"/>
                  <a:gd name="T13" fmla="*/ 133707 h 311"/>
                  <a:gd name="T14" fmla="*/ 14815 w 1040"/>
                  <a:gd name="T15" fmla="*/ 133707 h 311"/>
                  <a:gd name="T16" fmla="*/ 229640 w 1040"/>
                  <a:gd name="T17" fmla="*/ 84608 h 311"/>
                  <a:gd name="T18" fmla="*/ 229640 w 1040"/>
                  <a:gd name="T19" fmla="*/ 84608 h 311"/>
                  <a:gd name="T20" fmla="*/ 444900 w 1040"/>
                  <a:gd name="T21" fmla="*/ 14905 h 311"/>
                  <a:gd name="T22" fmla="*/ 444900 w 1040"/>
                  <a:gd name="T23" fmla="*/ 14905 h 311"/>
                  <a:gd name="T24" fmla="*/ 440107 w 1040"/>
                  <a:gd name="T25" fmla="*/ 2192 h 3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40" h="311">
                    <a:moveTo>
                      <a:pt x="1010" y="5"/>
                    </a:moveTo>
                    <a:lnTo>
                      <a:pt x="1010" y="5"/>
                    </a:lnTo>
                    <a:cubicBezTo>
                      <a:pt x="846" y="48"/>
                      <a:pt x="686" y="102"/>
                      <a:pt x="523" y="144"/>
                    </a:cubicBezTo>
                    <a:cubicBezTo>
                      <a:pt x="358" y="186"/>
                      <a:pt x="193" y="219"/>
                      <a:pt x="29" y="257"/>
                    </a:cubicBezTo>
                    <a:cubicBezTo>
                      <a:pt x="0" y="265"/>
                      <a:pt x="4" y="310"/>
                      <a:pt x="34" y="305"/>
                    </a:cubicBezTo>
                    <a:cubicBezTo>
                      <a:pt x="201" y="280"/>
                      <a:pt x="365" y="238"/>
                      <a:pt x="527" y="193"/>
                    </a:cubicBezTo>
                    <a:cubicBezTo>
                      <a:pt x="692" y="147"/>
                      <a:pt x="863" y="101"/>
                      <a:pt x="1021" y="34"/>
                    </a:cubicBezTo>
                    <a:cubicBezTo>
                      <a:pt x="1039" y="26"/>
                      <a:pt x="1029" y="0"/>
                      <a:pt x="1010" y="5"/>
                    </a:cubicBezTo>
                  </a:path>
                </a:pathLst>
              </a:custGeom>
              <a:solidFill>
                <a:schemeClr val="accent2">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85" name="Freeform 10">
                <a:extLst>
                  <a:ext uri="{FF2B5EF4-FFF2-40B4-BE49-F238E27FC236}">
                    <a16:creationId xmlns:a16="http://schemas.microsoft.com/office/drawing/2014/main" id="{CF61DBE6-ECBB-4944-BA6B-3568FA79AFA5}"/>
                  </a:ext>
                </a:extLst>
              </p:cNvPr>
              <p:cNvSpPr>
                <a:spLocks noChangeArrowheads="1"/>
              </p:cNvSpPr>
              <p:nvPr/>
            </p:nvSpPr>
            <p:spPr bwMode="auto">
              <a:xfrm>
                <a:off x="9115724" y="1620126"/>
                <a:ext cx="452958" cy="136887"/>
              </a:xfrm>
              <a:custGeom>
                <a:avLst/>
                <a:gdLst>
                  <a:gd name="T0" fmla="*/ 1009 w 1039"/>
                  <a:gd name="T1" fmla="*/ 5 h 311"/>
                  <a:gd name="T2" fmla="*/ 1009 w 1039"/>
                  <a:gd name="T3" fmla="*/ 5 h 311"/>
                  <a:gd name="T4" fmla="*/ 522 w 1039"/>
                  <a:gd name="T5" fmla="*/ 144 h 311"/>
                  <a:gd name="T6" fmla="*/ 522 w 1039"/>
                  <a:gd name="T7" fmla="*/ 144 h 311"/>
                  <a:gd name="T8" fmla="*/ 29 w 1039"/>
                  <a:gd name="T9" fmla="*/ 257 h 311"/>
                  <a:gd name="T10" fmla="*/ 29 w 1039"/>
                  <a:gd name="T11" fmla="*/ 257 h 311"/>
                  <a:gd name="T12" fmla="*/ 34 w 1039"/>
                  <a:gd name="T13" fmla="*/ 305 h 311"/>
                  <a:gd name="T14" fmla="*/ 34 w 1039"/>
                  <a:gd name="T15" fmla="*/ 305 h 311"/>
                  <a:gd name="T16" fmla="*/ 525 w 1039"/>
                  <a:gd name="T17" fmla="*/ 193 h 311"/>
                  <a:gd name="T18" fmla="*/ 525 w 1039"/>
                  <a:gd name="T19" fmla="*/ 193 h 311"/>
                  <a:gd name="T20" fmla="*/ 1021 w 1039"/>
                  <a:gd name="T21" fmla="*/ 34 h 311"/>
                  <a:gd name="T22" fmla="*/ 1021 w 1039"/>
                  <a:gd name="T23" fmla="*/ 34 h 311"/>
                  <a:gd name="T24" fmla="*/ 1009 w 1039"/>
                  <a:gd name="T25" fmla="*/ 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9" h="311">
                    <a:moveTo>
                      <a:pt x="1009" y="5"/>
                    </a:moveTo>
                    <a:lnTo>
                      <a:pt x="1009" y="5"/>
                    </a:lnTo>
                    <a:cubicBezTo>
                      <a:pt x="845" y="48"/>
                      <a:pt x="686" y="102"/>
                      <a:pt x="522" y="144"/>
                    </a:cubicBezTo>
                    <a:lnTo>
                      <a:pt x="522" y="144"/>
                    </a:lnTo>
                    <a:cubicBezTo>
                      <a:pt x="359" y="186"/>
                      <a:pt x="192" y="219"/>
                      <a:pt x="29" y="257"/>
                    </a:cubicBezTo>
                    <a:lnTo>
                      <a:pt x="29" y="257"/>
                    </a:lnTo>
                    <a:cubicBezTo>
                      <a:pt x="0" y="265"/>
                      <a:pt x="3" y="310"/>
                      <a:pt x="34" y="305"/>
                    </a:cubicBezTo>
                    <a:lnTo>
                      <a:pt x="34" y="305"/>
                    </a:lnTo>
                    <a:cubicBezTo>
                      <a:pt x="201" y="280"/>
                      <a:pt x="364" y="238"/>
                      <a:pt x="525" y="193"/>
                    </a:cubicBezTo>
                    <a:lnTo>
                      <a:pt x="525" y="193"/>
                    </a:lnTo>
                    <a:cubicBezTo>
                      <a:pt x="692" y="147"/>
                      <a:pt x="862" y="101"/>
                      <a:pt x="1021" y="34"/>
                    </a:cubicBezTo>
                    <a:lnTo>
                      <a:pt x="1021" y="34"/>
                    </a:lnTo>
                    <a:cubicBezTo>
                      <a:pt x="1038" y="26"/>
                      <a:pt x="1027" y="0"/>
                      <a:pt x="1009" y="5"/>
                    </a:cubicBezTo>
                  </a:path>
                </a:pathLst>
              </a:custGeom>
              <a:solidFill>
                <a:schemeClr val="accent2">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86" name="Freeform 11">
                <a:extLst>
                  <a:ext uri="{FF2B5EF4-FFF2-40B4-BE49-F238E27FC236}">
                    <a16:creationId xmlns:a16="http://schemas.microsoft.com/office/drawing/2014/main" id="{6610C61D-2EF8-F746-B858-4812ABB96A86}"/>
                  </a:ext>
                </a:extLst>
              </p:cNvPr>
              <p:cNvSpPr>
                <a:spLocks noChangeArrowheads="1"/>
              </p:cNvSpPr>
              <p:nvPr/>
            </p:nvSpPr>
            <p:spPr bwMode="auto">
              <a:xfrm>
                <a:off x="9491489" y="1620126"/>
                <a:ext cx="452958" cy="136887"/>
              </a:xfrm>
              <a:custGeom>
                <a:avLst/>
                <a:gdLst>
                  <a:gd name="T0" fmla="*/ 1010 w 1040"/>
                  <a:gd name="T1" fmla="*/ 5 h 311"/>
                  <a:gd name="T2" fmla="*/ 1010 w 1040"/>
                  <a:gd name="T3" fmla="*/ 5 h 311"/>
                  <a:gd name="T4" fmla="*/ 523 w 1040"/>
                  <a:gd name="T5" fmla="*/ 144 h 311"/>
                  <a:gd name="T6" fmla="*/ 523 w 1040"/>
                  <a:gd name="T7" fmla="*/ 144 h 311"/>
                  <a:gd name="T8" fmla="*/ 30 w 1040"/>
                  <a:gd name="T9" fmla="*/ 257 h 311"/>
                  <a:gd name="T10" fmla="*/ 30 w 1040"/>
                  <a:gd name="T11" fmla="*/ 257 h 311"/>
                  <a:gd name="T12" fmla="*/ 35 w 1040"/>
                  <a:gd name="T13" fmla="*/ 305 h 311"/>
                  <a:gd name="T14" fmla="*/ 35 w 1040"/>
                  <a:gd name="T15" fmla="*/ 305 h 311"/>
                  <a:gd name="T16" fmla="*/ 527 w 1040"/>
                  <a:gd name="T17" fmla="*/ 193 h 311"/>
                  <a:gd name="T18" fmla="*/ 527 w 1040"/>
                  <a:gd name="T19" fmla="*/ 193 h 311"/>
                  <a:gd name="T20" fmla="*/ 1021 w 1040"/>
                  <a:gd name="T21" fmla="*/ 34 h 311"/>
                  <a:gd name="T22" fmla="*/ 1021 w 1040"/>
                  <a:gd name="T23" fmla="*/ 34 h 311"/>
                  <a:gd name="T24" fmla="*/ 1010 w 1040"/>
                  <a:gd name="T25" fmla="*/ 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0" h="311">
                    <a:moveTo>
                      <a:pt x="1010" y="5"/>
                    </a:moveTo>
                    <a:lnTo>
                      <a:pt x="1010" y="5"/>
                    </a:lnTo>
                    <a:cubicBezTo>
                      <a:pt x="847" y="48"/>
                      <a:pt x="686" y="102"/>
                      <a:pt x="523" y="144"/>
                    </a:cubicBezTo>
                    <a:lnTo>
                      <a:pt x="523" y="144"/>
                    </a:lnTo>
                    <a:cubicBezTo>
                      <a:pt x="359" y="186"/>
                      <a:pt x="193" y="219"/>
                      <a:pt x="30" y="257"/>
                    </a:cubicBezTo>
                    <a:lnTo>
                      <a:pt x="30" y="257"/>
                    </a:lnTo>
                    <a:cubicBezTo>
                      <a:pt x="0" y="265"/>
                      <a:pt x="4" y="310"/>
                      <a:pt x="35" y="305"/>
                    </a:cubicBezTo>
                    <a:lnTo>
                      <a:pt x="35" y="305"/>
                    </a:lnTo>
                    <a:cubicBezTo>
                      <a:pt x="201" y="280"/>
                      <a:pt x="365" y="238"/>
                      <a:pt x="527" y="193"/>
                    </a:cubicBezTo>
                    <a:lnTo>
                      <a:pt x="527" y="193"/>
                    </a:lnTo>
                    <a:cubicBezTo>
                      <a:pt x="692" y="147"/>
                      <a:pt x="863" y="101"/>
                      <a:pt x="1021" y="34"/>
                    </a:cubicBezTo>
                    <a:lnTo>
                      <a:pt x="1021" y="34"/>
                    </a:lnTo>
                    <a:cubicBezTo>
                      <a:pt x="1039" y="26"/>
                      <a:pt x="1029" y="0"/>
                      <a:pt x="1010" y="5"/>
                    </a:cubicBezTo>
                  </a:path>
                </a:pathLst>
              </a:custGeom>
              <a:solidFill>
                <a:schemeClr val="accent2">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87" name="Freeform 12">
                <a:extLst>
                  <a:ext uri="{FF2B5EF4-FFF2-40B4-BE49-F238E27FC236}">
                    <a16:creationId xmlns:a16="http://schemas.microsoft.com/office/drawing/2014/main" id="{C95DF6F6-7067-3943-9D7D-2234C56A5D39}"/>
                  </a:ext>
                </a:extLst>
              </p:cNvPr>
              <p:cNvSpPr>
                <a:spLocks/>
              </p:cNvSpPr>
              <p:nvPr/>
            </p:nvSpPr>
            <p:spPr bwMode="auto">
              <a:xfrm>
                <a:off x="9822080" y="1620126"/>
                <a:ext cx="453179" cy="136337"/>
              </a:xfrm>
              <a:custGeom>
                <a:avLst/>
                <a:gdLst>
                  <a:gd name="T0" fmla="*/ 439671 w 1040"/>
                  <a:gd name="T1" fmla="*/ 2192 h 311"/>
                  <a:gd name="T2" fmla="*/ 439671 w 1040"/>
                  <a:gd name="T3" fmla="*/ 2192 h 311"/>
                  <a:gd name="T4" fmla="*/ 227461 w 1040"/>
                  <a:gd name="T5" fmla="*/ 63127 h 311"/>
                  <a:gd name="T6" fmla="*/ 227461 w 1040"/>
                  <a:gd name="T7" fmla="*/ 63127 h 311"/>
                  <a:gd name="T8" fmla="*/ 12637 w 1040"/>
                  <a:gd name="T9" fmla="*/ 112664 h 311"/>
                  <a:gd name="T10" fmla="*/ 12637 w 1040"/>
                  <a:gd name="T11" fmla="*/ 112664 h 311"/>
                  <a:gd name="T12" fmla="*/ 14815 w 1040"/>
                  <a:gd name="T13" fmla="*/ 133707 h 311"/>
                  <a:gd name="T14" fmla="*/ 14815 w 1040"/>
                  <a:gd name="T15" fmla="*/ 133707 h 311"/>
                  <a:gd name="T16" fmla="*/ 229640 w 1040"/>
                  <a:gd name="T17" fmla="*/ 84608 h 311"/>
                  <a:gd name="T18" fmla="*/ 229640 w 1040"/>
                  <a:gd name="T19" fmla="*/ 84608 h 311"/>
                  <a:gd name="T20" fmla="*/ 444900 w 1040"/>
                  <a:gd name="T21" fmla="*/ 14905 h 311"/>
                  <a:gd name="T22" fmla="*/ 444900 w 1040"/>
                  <a:gd name="T23" fmla="*/ 14905 h 311"/>
                  <a:gd name="T24" fmla="*/ 439671 w 1040"/>
                  <a:gd name="T25" fmla="*/ 2192 h 3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40" h="311">
                    <a:moveTo>
                      <a:pt x="1009" y="5"/>
                    </a:moveTo>
                    <a:lnTo>
                      <a:pt x="1009" y="5"/>
                    </a:lnTo>
                    <a:cubicBezTo>
                      <a:pt x="846" y="48"/>
                      <a:pt x="686" y="102"/>
                      <a:pt x="522" y="144"/>
                    </a:cubicBezTo>
                    <a:cubicBezTo>
                      <a:pt x="359" y="186"/>
                      <a:pt x="193" y="219"/>
                      <a:pt x="29" y="257"/>
                    </a:cubicBezTo>
                    <a:cubicBezTo>
                      <a:pt x="0" y="265"/>
                      <a:pt x="3" y="310"/>
                      <a:pt x="34" y="305"/>
                    </a:cubicBezTo>
                    <a:cubicBezTo>
                      <a:pt x="200" y="280"/>
                      <a:pt x="364" y="238"/>
                      <a:pt x="527" y="193"/>
                    </a:cubicBezTo>
                    <a:cubicBezTo>
                      <a:pt x="692" y="147"/>
                      <a:pt x="862" y="101"/>
                      <a:pt x="1021" y="34"/>
                    </a:cubicBezTo>
                    <a:cubicBezTo>
                      <a:pt x="1039" y="26"/>
                      <a:pt x="1028" y="0"/>
                      <a:pt x="1009" y="5"/>
                    </a:cubicBezTo>
                  </a:path>
                </a:pathLst>
              </a:custGeom>
              <a:solidFill>
                <a:schemeClr val="accent2">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88" name="Freeform 13">
                <a:extLst>
                  <a:ext uri="{FF2B5EF4-FFF2-40B4-BE49-F238E27FC236}">
                    <a16:creationId xmlns:a16="http://schemas.microsoft.com/office/drawing/2014/main" id="{CFD54D8B-F16D-2C41-9FE4-79CE11711490}"/>
                  </a:ext>
                </a:extLst>
              </p:cNvPr>
              <p:cNvSpPr>
                <a:spLocks noChangeArrowheads="1"/>
              </p:cNvSpPr>
              <p:nvPr/>
            </p:nvSpPr>
            <p:spPr bwMode="auto">
              <a:xfrm>
                <a:off x="10135241" y="1620126"/>
                <a:ext cx="452958" cy="136887"/>
              </a:xfrm>
              <a:custGeom>
                <a:avLst/>
                <a:gdLst>
                  <a:gd name="T0" fmla="*/ 1009 w 1041"/>
                  <a:gd name="T1" fmla="*/ 5 h 311"/>
                  <a:gd name="T2" fmla="*/ 1009 w 1041"/>
                  <a:gd name="T3" fmla="*/ 5 h 311"/>
                  <a:gd name="T4" fmla="*/ 522 w 1041"/>
                  <a:gd name="T5" fmla="*/ 144 h 311"/>
                  <a:gd name="T6" fmla="*/ 522 w 1041"/>
                  <a:gd name="T7" fmla="*/ 144 h 311"/>
                  <a:gd name="T8" fmla="*/ 29 w 1041"/>
                  <a:gd name="T9" fmla="*/ 257 h 311"/>
                  <a:gd name="T10" fmla="*/ 29 w 1041"/>
                  <a:gd name="T11" fmla="*/ 257 h 311"/>
                  <a:gd name="T12" fmla="*/ 34 w 1041"/>
                  <a:gd name="T13" fmla="*/ 305 h 311"/>
                  <a:gd name="T14" fmla="*/ 34 w 1041"/>
                  <a:gd name="T15" fmla="*/ 305 h 311"/>
                  <a:gd name="T16" fmla="*/ 527 w 1041"/>
                  <a:gd name="T17" fmla="*/ 193 h 311"/>
                  <a:gd name="T18" fmla="*/ 527 w 1041"/>
                  <a:gd name="T19" fmla="*/ 193 h 311"/>
                  <a:gd name="T20" fmla="*/ 1020 w 1041"/>
                  <a:gd name="T21" fmla="*/ 34 h 311"/>
                  <a:gd name="T22" fmla="*/ 1020 w 1041"/>
                  <a:gd name="T23" fmla="*/ 34 h 311"/>
                  <a:gd name="T24" fmla="*/ 1009 w 1041"/>
                  <a:gd name="T25" fmla="*/ 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1" h="311">
                    <a:moveTo>
                      <a:pt x="1009" y="5"/>
                    </a:moveTo>
                    <a:lnTo>
                      <a:pt x="1009" y="5"/>
                    </a:lnTo>
                    <a:cubicBezTo>
                      <a:pt x="846" y="48"/>
                      <a:pt x="686" y="102"/>
                      <a:pt x="522" y="144"/>
                    </a:cubicBezTo>
                    <a:lnTo>
                      <a:pt x="522" y="144"/>
                    </a:lnTo>
                    <a:cubicBezTo>
                      <a:pt x="359" y="186"/>
                      <a:pt x="193" y="219"/>
                      <a:pt x="29" y="257"/>
                    </a:cubicBezTo>
                    <a:lnTo>
                      <a:pt x="29" y="257"/>
                    </a:lnTo>
                    <a:cubicBezTo>
                      <a:pt x="0" y="265"/>
                      <a:pt x="3" y="310"/>
                      <a:pt x="34" y="305"/>
                    </a:cubicBezTo>
                    <a:lnTo>
                      <a:pt x="34" y="305"/>
                    </a:lnTo>
                    <a:cubicBezTo>
                      <a:pt x="200" y="280"/>
                      <a:pt x="364" y="238"/>
                      <a:pt x="527" y="193"/>
                    </a:cubicBezTo>
                    <a:lnTo>
                      <a:pt x="527" y="193"/>
                    </a:lnTo>
                    <a:cubicBezTo>
                      <a:pt x="693" y="147"/>
                      <a:pt x="862" y="101"/>
                      <a:pt x="1020" y="34"/>
                    </a:cubicBezTo>
                    <a:lnTo>
                      <a:pt x="1020" y="34"/>
                    </a:lnTo>
                    <a:cubicBezTo>
                      <a:pt x="1040" y="26"/>
                      <a:pt x="1028" y="0"/>
                      <a:pt x="1009" y="5"/>
                    </a:cubicBezTo>
                  </a:path>
                </a:pathLst>
              </a:custGeom>
              <a:solidFill>
                <a:schemeClr val="accent2">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89" name="Freeform 14">
                <a:extLst>
                  <a:ext uri="{FF2B5EF4-FFF2-40B4-BE49-F238E27FC236}">
                    <a16:creationId xmlns:a16="http://schemas.microsoft.com/office/drawing/2014/main" id="{EBC4DC92-B073-C54E-B741-0386815CBCF1}"/>
                  </a:ext>
                </a:extLst>
              </p:cNvPr>
              <p:cNvSpPr>
                <a:spLocks noChangeArrowheads="1"/>
              </p:cNvSpPr>
              <p:nvPr/>
            </p:nvSpPr>
            <p:spPr bwMode="auto">
              <a:xfrm>
                <a:off x="10462944" y="1620126"/>
                <a:ext cx="452957" cy="136887"/>
              </a:xfrm>
              <a:custGeom>
                <a:avLst/>
                <a:gdLst>
                  <a:gd name="T0" fmla="*/ 1009 w 1040"/>
                  <a:gd name="T1" fmla="*/ 5 h 311"/>
                  <a:gd name="T2" fmla="*/ 1009 w 1040"/>
                  <a:gd name="T3" fmla="*/ 5 h 311"/>
                  <a:gd name="T4" fmla="*/ 522 w 1040"/>
                  <a:gd name="T5" fmla="*/ 144 h 311"/>
                  <a:gd name="T6" fmla="*/ 522 w 1040"/>
                  <a:gd name="T7" fmla="*/ 144 h 311"/>
                  <a:gd name="T8" fmla="*/ 29 w 1040"/>
                  <a:gd name="T9" fmla="*/ 257 h 311"/>
                  <a:gd name="T10" fmla="*/ 29 w 1040"/>
                  <a:gd name="T11" fmla="*/ 257 h 311"/>
                  <a:gd name="T12" fmla="*/ 35 w 1040"/>
                  <a:gd name="T13" fmla="*/ 305 h 311"/>
                  <a:gd name="T14" fmla="*/ 35 w 1040"/>
                  <a:gd name="T15" fmla="*/ 305 h 311"/>
                  <a:gd name="T16" fmla="*/ 527 w 1040"/>
                  <a:gd name="T17" fmla="*/ 193 h 311"/>
                  <a:gd name="T18" fmla="*/ 527 w 1040"/>
                  <a:gd name="T19" fmla="*/ 193 h 311"/>
                  <a:gd name="T20" fmla="*/ 1021 w 1040"/>
                  <a:gd name="T21" fmla="*/ 34 h 311"/>
                  <a:gd name="T22" fmla="*/ 1021 w 1040"/>
                  <a:gd name="T23" fmla="*/ 34 h 311"/>
                  <a:gd name="T24" fmla="*/ 1009 w 1040"/>
                  <a:gd name="T25" fmla="*/ 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0" h="311">
                    <a:moveTo>
                      <a:pt x="1009" y="5"/>
                    </a:moveTo>
                    <a:lnTo>
                      <a:pt x="1009" y="5"/>
                    </a:lnTo>
                    <a:cubicBezTo>
                      <a:pt x="846" y="48"/>
                      <a:pt x="686" y="102"/>
                      <a:pt x="522" y="144"/>
                    </a:cubicBezTo>
                    <a:lnTo>
                      <a:pt x="522" y="144"/>
                    </a:lnTo>
                    <a:cubicBezTo>
                      <a:pt x="359" y="186"/>
                      <a:pt x="193" y="219"/>
                      <a:pt x="29" y="257"/>
                    </a:cubicBezTo>
                    <a:lnTo>
                      <a:pt x="29" y="257"/>
                    </a:lnTo>
                    <a:cubicBezTo>
                      <a:pt x="0" y="265"/>
                      <a:pt x="4" y="310"/>
                      <a:pt x="35" y="305"/>
                    </a:cubicBezTo>
                    <a:lnTo>
                      <a:pt x="35" y="305"/>
                    </a:lnTo>
                    <a:cubicBezTo>
                      <a:pt x="201" y="280"/>
                      <a:pt x="364" y="238"/>
                      <a:pt x="527" y="193"/>
                    </a:cubicBezTo>
                    <a:lnTo>
                      <a:pt x="527" y="193"/>
                    </a:lnTo>
                    <a:cubicBezTo>
                      <a:pt x="693" y="147"/>
                      <a:pt x="862" y="101"/>
                      <a:pt x="1021" y="34"/>
                    </a:cubicBezTo>
                    <a:lnTo>
                      <a:pt x="1021" y="34"/>
                    </a:lnTo>
                    <a:cubicBezTo>
                      <a:pt x="1039" y="26"/>
                      <a:pt x="1029" y="0"/>
                      <a:pt x="1009" y="5"/>
                    </a:cubicBezTo>
                  </a:path>
                </a:pathLst>
              </a:custGeom>
              <a:solidFill>
                <a:schemeClr val="accent2">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90" name="Freeform 15">
                <a:extLst>
                  <a:ext uri="{FF2B5EF4-FFF2-40B4-BE49-F238E27FC236}">
                    <a16:creationId xmlns:a16="http://schemas.microsoft.com/office/drawing/2014/main" id="{773CE13F-6256-964E-AF50-4F165D25DF45}"/>
                  </a:ext>
                </a:extLst>
              </p:cNvPr>
              <p:cNvSpPr>
                <a:spLocks/>
              </p:cNvSpPr>
              <p:nvPr/>
            </p:nvSpPr>
            <p:spPr bwMode="auto">
              <a:xfrm>
                <a:off x="10841732" y="1620126"/>
                <a:ext cx="453179" cy="136337"/>
              </a:xfrm>
              <a:custGeom>
                <a:avLst/>
                <a:gdLst>
                  <a:gd name="T0" fmla="*/ 439248 w 1041"/>
                  <a:gd name="T1" fmla="*/ 2192 h 311"/>
                  <a:gd name="T2" fmla="*/ 439248 w 1041"/>
                  <a:gd name="T3" fmla="*/ 2192 h 311"/>
                  <a:gd name="T4" fmla="*/ 227242 w 1041"/>
                  <a:gd name="T5" fmla="*/ 63127 h 311"/>
                  <a:gd name="T6" fmla="*/ 227242 w 1041"/>
                  <a:gd name="T7" fmla="*/ 63127 h 311"/>
                  <a:gd name="T8" fmla="*/ 12625 w 1041"/>
                  <a:gd name="T9" fmla="*/ 112664 h 311"/>
                  <a:gd name="T10" fmla="*/ 12625 w 1041"/>
                  <a:gd name="T11" fmla="*/ 112664 h 311"/>
                  <a:gd name="T12" fmla="*/ 14801 w 1041"/>
                  <a:gd name="T13" fmla="*/ 133707 h 311"/>
                  <a:gd name="T14" fmla="*/ 14801 w 1041"/>
                  <a:gd name="T15" fmla="*/ 133707 h 311"/>
                  <a:gd name="T16" fmla="*/ 229419 w 1041"/>
                  <a:gd name="T17" fmla="*/ 84608 h 311"/>
                  <a:gd name="T18" fmla="*/ 229419 w 1041"/>
                  <a:gd name="T19" fmla="*/ 84608 h 311"/>
                  <a:gd name="T20" fmla="*/ 444472 w 1041"/>
                  <a:gd name="T21" fmla="*/ 14905 h 311"/>
                  <a:gd name="T22" fmla="*/ 444472 w 1041"/>
                  <a:gd name="T23" fmla="*/ 14905 h 311"/>
                  <a:gd name="T24" fmla="*/ 439248 w 1041"/>
                  <a:gd name="T25" fmla="*/ 2192 h 3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41" h="311">
                    <a:moveTo>
                      <a:pt x="1009" y="5"/>
                    </a:moveTo>
                    <a:lnTo>
                      <a:pt x="1009" y="5"/>
                    </a:lnTo>
                    <a:cubicBezTo>
                      <a:pt x="846" y="48"/>
                      <a:pt x="686" y="102"/>
                      <a:pt x="522" y="144"/>
                    </a:cubicBezTo>
                    <a:cubicBezTo>
                      <a:pt x="359" y="186"/>
                      <a:pt x="193" y="219"/>
                      <a:pt x="29" y="257"/>
                    </a:cubicBezTo>
                    <a:cubicBezTo>
                      <a:pt x="0" y="265"/>
                      <a:pt x="4" y="310"/>
                      <a:pt x="34" y="305"/>
                    </a:cubicBezTo>
                    <a:cubicBezTo>
                      <a:pt x="201" y="280"/>
                      <a:pt x="364" y="238"/>
                      <a:pt x="527" y="193"/>
                    </a:cubicBezTo>
                    <a:cubicBezTo>
                      <a:pt x="693" y="147"/>
                      <a:pt x="864" y="101"/>
                      <a:pt x="1021" y="34"/>
                    </a:cubicBezTo>
                    <a:cubicBezTo>
                      <a:pt x="1040" y="26"/>
                      <a:pt x="1028" y="0"/>
                      <a:pt x="1009" y="5"/>
                    </a:cubicBezTo>
                  </a:path>
                </a:pathLst>
              </a:custGeom>
              <a:solidFill>
                <a:schemeClr val="accent2">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91" name="Freeform 16">
                <a:extLst>
                  <a:ext uri="{FF2B5EF4-FFF2-40B4-BE49-F238E27FC236}">
                    <a16:creationId xmlns:a16="http://schemas.microsoft.com/office/drawing/2014/main" id="{7477B36C-BAF8-5F4F-A1E0-E86D4942B411}"/>
                  </a:ext>
                </a:extLst>
              </p:cNvPr>
              <p:cNvSpPr>
                <a:spLocks noChangeArrowheads="1"/>
              </p:cNvSpPr>
              <p:nvPr/>
            </p:nvSpPr>
            <p:spPr bwMode="auto">
              <a:xfrm>
                <a:off x="11172236" y="1620126"/>
                <a:ext cx="452958" cy="136887"/>
              </a:xfrm>
              <a:custGeom>
                <a:avLst/>
                <a:gdLst>
                  <a:gd name="T0" fmla="*/ 1011 w 1041"/>
                  <a:gd name="T1" fmla="*/ 5 h 311"/>
                  <a:gd name="T2" fmla="*/ 1011 w 1041"/>
                  <a:gd name="T3" fmla="*/ 5 h 311"/>
                  <a:gd name="T4" fmla="*/ 523 w 1041"/>
                  <a:gd name="T5" fmla="*/ 144 h 311"/>
                  <a:gd name="T6" fmla="*/ 523 w 1041"/>
                  <a:gd name="T7" fmla="*/ 144 h 311"/>
                  <a:gd name="T8" fmla="*/ 29 w 1041"/>
                  <a:gd name="T9" fmla="*/ 257 h 311"/>
                  <a:gd name="T10" fmla="*/ 29 w 1041"/>
                  <a:gd name="T11" fmla="*/ 257 h 311"/>
                  <a:gd name="T12" fmla="*/ 34 w 1041"/>
                  <a:gd name="T13" fmla="*/ 305 h 311"/>
                  <a:gd name="T14" fmla="*/ 34 w 1041"/>
                  <a:gd name="T15" fmla="*/ 305 h 311"/>
                  <a:gd name="T16" fmla="*/ 527 w 1041"/>
                  <a:gd name="T17" fmla="*/ 193 h 311"/>
                  <a:gd name="T18" fmla="*/ 527 w 1041"/>
                  <a:gd name="T19" fmla="*/ 193 h 311"/>
                  <a:gd name="T20" fmla="*/ 1021 w 1041"/>
                  <a:gd name="T21" fmla="*/ 34 h 311"/>
                  <a:gd name="T22" fmla="*/ 1021 w 1041"/>
                  <a:gd name="T23" fmla="*/ 34 h 311"/>
                  <a:gd name="T24" fmla="*/ 1011 w 1041"/>
                  <a:gd name="T25" fmla="*/ 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1" h="311">
                    <a:moveTo>
                      <a:pt x="1011" y="5"/>
                    </a:moveTo>
                    <a:lnTo>
                      <a:pt x="1011" y="5"/>
                    </a:lnTo>
                    <a:cubicBezTo>
                      <a:pt x="846" y="48"/>
                      <a:pt x="686" y="102"/>
                      <a:pt x="523" y="144"/>
                    </a:cubicBezTo>
                    <a:lnTo>
                      <a:pt x="523" y="144"/>
                    </a:lnTo>
                    <a:cubicBezTo>
                      <a:pt x="359" y="186"/>
                      <a:pt x="193" y="219"/>
                      <a:pt x="29" y="257"/>
                    </a:cubicBezTo>
                    <a:lnTo>
                      <a:pt x="29" y="257"/>
                    </a:lnTo>
                    <a:cubicBezTo>
                      <a:pt x="0" y="265"/>
                      <a:pt x="4" y="310"/>
                      <a:pt x="34" y="305"/>
                    </a:cubicBezTo>
                    <a:lnTo>
                      <a:pt x="34" y="305"/>
                    </a:lnTo>
                    <a:cubicBezTo>
                      <a:pt x="201" y="280"/>
                      <a:pt x="365" y="238"/>
                      <a:pt x="527" y="193"/>
                    </a:cubicBezTo>
                    <a:lnTo>
                      <a:pt x="527" y="193"/>
                    </a:lnTo>
                    <a:cubicBezTo>
                      <a:pt x="693" y="147"/>
                      <a:pt x="863" y="101"/>
                      <a:pt x="1021" y="34"/>
                    </a:cubicBezTo>
                    <a:lnTo>
                      <a:pt x="1021" y="34"/>
                    </a:lnTo>
                    <a:cubicBezTo>
                      <a:pt x="1040" y="26"/>
                      <a:pt x="1028" y="0"/>
                      <a:pt x="1011" y="5"/>
                    </a:cubicBezTo>
                  </a:path>
                </a:pathLst>
              </a:custGeom>
              <a:solidFill>
                <a:schemeClr val="accent2">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92" name="Freeform 17">
                <a:extLst>
                  <a:ext uri="{FF2B5EF4-FFF2-40B4-BE49-F238E27FC236}">
                    <a16:creationId xmlns:a16="http://schemas.microsoft.com/office/drawing/2014/main" id="{5E32F4AE-E22C-5645-A0F9-FC045EB3A876}"/>
                  </a:ext>
                </a:extLst>
              </p:cNvPr>
              <p:cNvSpPr>
                <a:spLocks/>
              </p:cNvSpPr>
              <p:nvPr/>
            </p:nvSpPr>
            <p:spPr bwMode="auto">
              <a:xfrm>
                <a:off x="495425" y="1620126"/>
                <a:ext cx="453179" cy="136337"/>
              </a:xfrm>
              <a:custGeom>
                <a:avLst/>
                <a:gdLst>
                  <a:gd name="T0" fmla="*/ 440094 w 1039"/>
                  <a:gd name="T1" fmla="*/ 2192 h 311"/>
                  <a:gd name="T2" fmla="*/ 440094 w 1039"/>
                  <a:gd name="T3" fmla="*/ 2192 h 311"/>
                  <a:gd name="T4" fmla="*/ 227680 w 1039"/>
                  <a:gd name="T5" fmla="*/ 63127 h 311"/>
                  <a:gd name="T6" fmla="*/ 227680 w 1039"/>
                  <a:gd name="T7" fmla="*/ 63127 h 311"/>
                  <a:gd name="T8" fmla="*/ 12213 w 1039"/>
                  <a:gd name="T9" fmla="*/ 112664 h 311"/>
                  <a:gd name="T10" fmla="*/ 12213 w 1039"/>
                  <a:gd name="T11" fmla="*/ 112664 h 311"/>
                  <a:gd name="T12" fmla="*/ 14830 w 1039"/>
                  <a:gd name="T13" fmla="*/ 133707 h 311"/>
                  <a:gd name="T14" fmla="*/ 14830 w 1039"/>
                  <a:gd name="T15" fmla="*/ 133707 h 311"/>
                  <a:gd name="T16" fmla="*/ 229425 w 1039"/>
                  <a:gd name="T17" fmla="*/ 84608 h 311"/>
                  <a:gd name="T18" fmla="*/ 229425 w 1039"/>
                  <a:gd name="T19" fmla="*/ 84608 h 311"/>
                  <a:gd name="T20" fmla="*/ 444892 w 1039"/>
                  <a:gd name="T21" fmla="*/ 14905 h 311"/>
                  <a:gd name="T22" fmla="*/ 444892 w 1039"/>
                  <a:gd name="T23" fmla="*/ 14905 h 311"/>
                  <a:gd name="T24" fmla="*/ 440094 w 1039"/>
                  <a:gd name="T25" fmla="*/ 2192 h 3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39" h="311">
                    <a:moveTo>
                      <a:pt x="1009" y="5"/>
                    </a:moveTo>
                    <a:lnTo>
                      <a:pt x="1009" y="5"/>
                    </a:lnTo>
                    <a:cubicBezTo>
                      <a:pt x="845" y="48"/>
                      <a:pt x="686" y="102"/>
                      <a:pt x="522" y="144"/>
                    </a:cubicBezTo>
                    <a:cubicBezTo>
                      <a:pt x="359" y="186"/>
                      <a:pt x="192" y="219"/>
                      <a:pt x="28" y="257"/>
                    </a:cubicBezTo>
                    <a:cubicBezTo>
                      <a:pt x="0" y="265"/>
                      <a:pt x="3" y="310"/>
                      <a:pt x="34" y="305"/>
                    </a:cubicBezTo>
                    <a:cubicBezTo>
                      <a:pt x="200" y="280"/>
                      <a:pt x="364" y="238"/>
                      <a:pt x="526" y="193"/>
                    </a:cubicBezTo>
                    <a:cubicBezTo>
                      <a:pt x="691" y="147"/>
                      <a:pt x="862" y="101"/>
                      <a:pt x="1020" y="34"/>
                    </a:cubicBezTo>
                    <a:cubicBezTo>
                      <a:pt x="1038" y="26"/>
                      <a:pt x="1028" y="0"/>
                      <a:pt x="1009" y="5"/>
                    </a:cubicBezTo>
                  </a:path>
                </a:pathLst>
              </a:custGeom>
              <a:solidFill>
                <a:schemeClr val="accent2">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93" name="Freeform 18">
                <a:extLst>
                  <a:ext uri="{FF2B5EF4-FFF2-40B4-BE49-F238E27FC236}">
                    <a16:creationId xmlns:a16="http://schemas.microsoft.com/office/drawing/2014/main" id="{351432DF-5BB9-104A-AF64-14B30B134A9D}"/>
                  </a:ext>
                </a:extLst>
              </p:cNvPr>
              <p:cNvSpPr>
                <a:spLocks noChangeArrowheads="1"/>
              </p:cNvSpPr>
              <p:nvPr/>
            </p:nvSpPr>
            <p:spPr bwMode="auto">
              <a:xfrm>
                <a:off x="825588" y="1620126"/>
                <a:ext cx="452958" cy="136887"/>
              </a:xfrm>
              <a:custGeom>
                <a:avLst/>
                <a:gdLst>
                  <a:gd name="T0" fmla="*/ 1009 w 1040"/>
                  <a:gd name="T1" fmla="*/ 5 h 311"/>
                  <a:gd name="T2" fmla="*/ 1009 w 1040"/>
                  <a:gd name="T3" fmla="*/ 5 h 311"/>
                  <a:gd name="T4" fmla="*/ 522 w 1040"/>
                  <a:gd name="T5" fmla="*/ 144 h 311"/>
                  <a:gd name="T6" fmla="*/ 522 w 1040"/>
                  <a:gd name="T7" fmla="*/ 144 h 311"/>
                  <a:gd name="T8" fmla="*/ 29 w 1040"/>
                  <a:gd name="T9" fmla="*/ 257 h 311"/>
                  <a:gd name="T10" fmla="*/ 29 w 1040"/>
                  <a:gd name="T11" fmla="*/ 257 h 311"/>
                  <a:gd name="T12" fmla="*/ 34 w 1040"/>
                  <a:gd name="T13" fmla="*/ 305 h 311"/>
                  <a:gd name="T14" fmla="*/ 34 w 1040"/>
                  <a:gd name="T15" fmla="*/ 305 h 311"/>
                  <a:gd name="T16" fmla="*/ 527 w 1040"/>
                  <a:gd name="T17" fmla="*/ 193 h 311"/>
                  <a:gd name="T18" fmla="*/ 527 w 1040"/>
                  <a:gd name="T19" fmla="*/ 193 h 311"/>
                  <a:gd name="T20" fmla="*/ 1021 w 1040"/>
                  <a:gd name="T21" fmla="*/ 34 h 311"/>
                  <a:gd name="T22" fmla="*/ 1021 w 1040"/>
                  <a:gd name="T23" fmla="*/ 34 h 311"/>
                  <a:gd name="T24" fmla="*/ 1009 w 1040"/>
                  <a:gd name="T25" fmla="*/ 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0" h="311">
                    <a:moveTo>
                      <a:pt x="1009" y="5"/>
                    </a:moveTo>
                    <a:lnTo>
                      <a:pt x="1009" y="5"/>
                    </a:lnTo>
                    <a:cubicBezTo>
                      <a:pt x="846" y="48"/>
                      <a:pt x="686" y="102"/>
                      <a:pt x="522" y="144"/>
                    </a:cubicBezTo>
                    <a:lnTo>
                      <a:pt x="522" y="144"/>
                    </a:lnTo>
                    <a:cubicBezTo>
                      <a:pt x="359" y="186"/>
                      <a:pt x="193" y="219"/>
                      <a:pt x="29" y="257"/>
                    </a:cubicBezTo>
                    <a:lnTo>
                      <a:pt x="29" y="257"/>
                    </a:lnTo>
                    <a:cubicBezTo>
                      <a:pt x="0" y="265"/>
                      <a:pt x="4" y="310"/>
                      <a:pt x="34" y="305"/>
                    </a:cubicBezTo>
                    <a:lnTo>
                      <a:pt x="34" y="305"/>
                    </a:lnTo>
                    <a:cubicBezTo>
                      <a:pt x="200" y="280"/>
                      <a:pt x="365" y="238"/>
                      <a:pt x="527" y="193"/>
                    </a:cubicBezTo>
                    <a:lnTo>
                      <a:pt x="527" y="193"/>
                    </a:lnTo>
                    <a:cubicBezTo>
                      <a:pt x="693" y="147"/>
                      <a:pt x="862" y="101"/>
                      <a:pt x="1021" y="34"/>
                    </a:cubicBezTo>
                    <a:lnTo>
                      <a:pt x="1021" y="34"/>
                    </a:lnTo>
                    <a:cubicBezTo>
                      <a:pt x="1039" y="26"/>
                      <a:pt x="1028" y="0"/>
                      <a:pt x="1009" y="5"/>
                    </a:cubicBezTo>
                  </a:path>
                </a:pathLst>
              </a:custGeom>
              <a:solidFill>
                <a:schemeClr val="accent2">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94" name="Freeform 19">
                <a:extLst>
                  <a:ext uri="{FF2B5EF4-FFF2-40B4-BE49-F238E27FC236}">
                    <a16:creationId xmlns:a16="http://schemas.microsoft.com/office/drawing/2014/main" id="{44712A32-0AB5-3D4F-A0BB-1FEF6A907012}"/>
                  </a:ext>
                </a:extLst>
              </p:cNvPr>
              <p:cNvSpPr>
                <a:spLocks noChangeArrowheads="1"/>
              </p:cNvSpPr>
              <p:nvPr/>
            </p:nvSpPr>
            <p:spPr bwMode="auto">
              <a:xfrm>
                <a:off x="1201353" y="1620126"/>
                <a:ext cx="452958" cy="136887"/>
              </a:xfrm>
              <a:custGeom>
                <a:avLst/>
                <a:gdLst>
                  <a:gd name="T0" fmla="*/ 1010 w 1042"/>
                  <a:gd name="T1" fmla="*/ 5 h 311"/>
                  <a:gd name="T2" fmla="*/ 1010 w 1042"/>
                  <a:gd name="T3" fmla="*/ 5 h 311"/>
                  <a:gd name="T4" fmla="*/ 523 w 1042"/>
                  <a:gd name="T5" fmla="*/ 144 h 311"/>
                  <a:gd name="T6" fmla="*/ 523 w 1042"/>
                  <a:gd name="T7" fmla="*/ 144 h 311"/>
                  <a:gd name="T8" fmla="*/ 30 w 1042"/>
                  <a:gd name="T9" fmla="*/ 257 h 311"/>
                  <a:gd name="T10" fmla="*/ 30 w 1042"/>
                  <a:gd name="T11" fmla="*/ 257 h 311"/>
                  <a:gd name="T12" fmla="*/ 35 w 1042"/>
                  <a:gd name="T13" fmla="*/ 305 h 311"/>
                  <a:gd name="T14" fmla="*/ 35 w 1042"/>
                  <a:gd name="T15" fmla="*/ 305 h 311"/>
                  <a:gd name="T16" fmla="*/ 527 w 1042"/>
                  <a:gd name="T17" fmla="*/ 193 h 311"/>
                  <a:gd name="T18" fmla="*/ 527 w 1042"/>
                  <a:gd name="T19" fmla="*/ 193 h 311"/>
                  <a:gd name="T20" fmla="*/ 1021 w 1042"/>
                  <a:gd name="T21" fmla="*/ 34 h 311"/>
                  <a:gd name="T22" fmla="*/ 1021 w 1042"/>
                  <a:gd name="T23" fmla="*/ 34 h 311"/>
                  <a:gd name="T24" fmla="*/ 1010 w 1042"/>
                  <a:gd name="T25" fmla="*/ 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2" h="311">
                    <a:moveTo>
                      <a:pt x="1010" y="5"/>
                    </a:moveTo>
                    <a:lnTo>
                      <a:pt x="1010" y="5"/>
                    </a:lnTo>
                    <a:cubicBezTo>
                      <a:pt x="846" y="48"/>
                      <a:pt x="687" y="102"/>
                      <a:pt x="523" y="144"/>
                    </a:cubicBezTo>
                    <a:lnTo>
                      <a:pt x="523" y="144"/>
                    </a:lnTo>
                    <a:cubicBezTo>
                      <a:pt x="359" y="186"/>
                      <a:pt x="194" y="219"/>
                      <a:pt x="30" y="257"/>
                    </a:cubicBezTo>
                    <a:lnTo>
                      <a:pt x="30" y="257"/>
                    </a:lnTo>
                    <a:cubicBezTo>
                      <a:pt x="0" y="265"/>
                      <a:pt x="4" y="310"/>
                      <a:pt x="35" y="305"/>
                    </a:cubicBezTo>
                    <a:lnTo>
                      <a:pt x="35" y="305"/>
                    </a:lnTo>
                    <a:cubicBezTo>
                      <a:pt x="202" y="280"/>
                      <a:pt x="365" y="238"/>
                      <a:pt x="527" y="193"/>
                    </a:cubicBezTo>
                    <a:lnTo>
                      <a:pt x="527" y="193"/>
                    </a:lnTo>
                    <a:cubicBezTo>
                      <a:pt x="694" y="147"/>
                      <a:pt x="863" y="101"/>
                      <a:pt x="1021" y="34"/>
                    </a:cubicBezTo>
                    <a:lnTo>
                      <a:pt x="1021" y="34"/>
                    </a:lnTo>
                    <a:cubicBezTo>
                      <a:pt x="1041" y="26"/>
                      <a:pt x="1029" y="0"/>
                      <a:pt x="1010" y="5"/>
                    </a:cubicBezTo>
                  </a:path>
                </a:pathLst>
              </a:custGeom>
              <a:solidFill>
                <a:schemeClr val="accent2">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95" name="Freeform 20">
                <a:extLst>
                  <a:ext uri="{FF2B5EF4-FFF2-40B4-BE49-F238E27FC236}">
                    <a16:creationId xmlns:a16="http://schemas.microsoft.com/office/drawing/2014/main" id="{4C621714-5BB2-8144-A329-A32EC677C618}"/>
                  </a:ext>
                </a:extLst>
              </p:cNvPr>
              <p:cNvSpPr>
                <a:spLocks/>
              </p:cNvSpPr>
              <p:nvPr/>
            </p:nvSpPr>
            <p:spPr bwMode="auto">
              <a:xfrm>
                <a:off x="1532360" y="1620126"/>
                <a:ext cx="453179" cy="136337"/>
              </a:xfrm>
              <a:custGeom>
                <a:avLst/>
                <a:gdLst>
                  <a:gd name="T0" fmla="*/ 439248 w 1041"/>
                  <a:gd name="T1" fmla="*/ 2192 h 311"/>
                  <a:gd name="T2" fmla="*/ 439248 w 1041"/>
                  <a:gd name="T3" fmla="*/ 2192 h 311"/>
                  <a:gd name="T4" fmla="*/ 227678 w 1041"/>
                  <a:gd name="T5" fmla="*/ 63127 h 311"/>
                  <a:gd name="T6" fmla="*/ 227678 w 1041"/>
                  <a:gd name="T7" fmla="*/ 63127 h 311"/>
                  <a:gd name="T8" fmla="*/ 12625 w 1041"/>
                  <a:gd name="T9" fmla="*/ 112664 h 311"/>
                  <a:gd name="T10" fmla="*/ 12625 w 1041"/>
                  <a:gd name="T11" fmla="*/ 112664 h 311"/>
                  <a:gd name="T12" fmla="*/ 14801 w 1041"/>
                  <a:gd name="T13" fmla="*/ 133707 h 311"/>
                  <a:gd name="T14" fmla="*/ 14801 w 1041"/>
                  <a:gd name="T15" fmla="*/ 133707 h 311"/>
                  <a:gd name="T16" fmla="*/ 229419 w 1041"/>
                  <a:gd name="T17" fmla="*/ 84608 h 311"/>
                  <a:gd name="T18" fmla="*/ 229419 w 1041"/>
                  <a:gd name="T19" fmla="*/ 84608 h 311"/>
                  <a:gd name="T20" fmla="*/ 444472 w 1041"/>
                  <a:gd name="T21" fmla="*/ 14905 h 311"/>
                  <a:gd name="T22" fmla="*/ 444472 w 1041"/>
                  <a:gd name="T23" fmla="*/ 14905 h 311"/>
                  <a:gd name="T24" fmla="*/ 439248 w 1041"/>
                  <a:gd name="T25" fmla="*/ 2192 h 3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41" h="311">
                    <a:moveTo>
                      <a:pt x="1009" y="5"/>
                    </a:moveTo>
                    <a:lnTo>
                      <a:pt x="1009" y="5"/>
                    </a:lnTo>
                    <a:cubicBezTo>
                      <a:pt x="846" y="48"/>
                      <a:pt x="686" y="102"/>
                      <a:pt x="523" y="144"/>
                    </a:cubicBezTo>
                    <a:cubicBezTo>
                      <a:pt x="359" y="186"/>
                      <a:pt x="193" y="219"/>
                      <a:pt x="29" y="257"/>
                    </a:cubicBezTo>
                    <a:cubicBezTo>
                      <a:pt x="0" y="265"/>
                      <a:pt x="3" y="310"/>
                      <a:pt x="34" y="305"/>
                    </a:cubicBezTo>
                    <a:cubicBezTo>
                      <a:pt x="201" y="280"/>
                      <a:pt x="366" y="238"/>
                      <a:pt x="527" y="193"/>
                    </a:cubicBezTo>
                    <a:cubicBezTo>
                      <a:pt x="693" y="147"/>
                      <a:pt x="862" y="101"/>
                      <a:pt x="1021" y="34"/>
                    </a:cubicBezTo>
                    <a:cubicBezTo>
                      <a:pt x="1040" y="26"/>
                      <a:pt x="1028" y="0"/>
                      <a:pt x="1009" y="5"/>
                    </a:cubicBezTo>
                  </a:path>
                </a:pathLst>
              </a:custGeom>
              <a:solidFill>
                <a:schemeClr val="accent2">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96" name="Freeform 21">
                <a:extLst>
                  <a:ext uri="{FF2B5EF4-FFF2-40B4-BE49-F238E27FC236}">
                    <a16:creationId xmlns:a16="http://schemas.microsoft.com/office/drawing/2014/main" id="{B28E9F3A-7A02-9641-99F1-37CDB3C18405}"/>
                  </a:ext>
                </a:extLst>
              </p:cNvPr>
              <p:cNvSpPr>
                <a:spLocks noChangeArrowheads="1"/>
              </p:cNvSpPr>
              <p:nvPr/>
            </p:nvSpPr>
            <p:spPr bwMode="auto">
              <a:xfrm>
                <a:off x="1843650" y="1620126"/>
                <a:ext cx="452957" cy="136887"/>
              </a:xfrm>
              <a:custGeom>
                <a:avLst/>
                <a:gdLst>
                  <a:gd name="T0" fmla="*/ 1010 w 1041"/>
                  <a:gd name="T1" fmla="*/ 5 h 311"/>
                  <a:gd name="T2" fmla="*/ 1010 w 1041"/>
                  <a:gd name="T3" fmla="*/ 5 h 311"/>
                  <a:gd name="T4" fmla="*/ 522 w 1041"/>
                  <a:gd name="T5" fmla="*/ 144 h 311"/>
                  <a:gd name="T6" fmla="*/ 522 w 1041"/>
                  <a:gd name="T7" fmla="*/ 144 h 311"/>
                  <a:gd name="T8" fmla="*/ 29 w 1041"/>
                  <a:gd name="T9" fmla="*/ 257 h 311"/>
                  <a:gd name="T10" fmla="*/ 29 w 1041"/>
                  <a:gd name="T11" fmla="*/ 257 h 311"/>
                  <a:gd name="T12" fmla="*/ 35 w 1041"/>
                  <a:gd name="T13" fmla="*/ 305 h 311"/>
                  <a:gd name="T14" fmla="*/ 35 w 1041"/>
                  <a:gd name="T15" fmla="*/ 305 h 311"/>
                  <a:gd name="T16" fmla="*/ 527 w 1041"/>
                  <a:gd name="T17" fmla="*/ 193 h 311"/>
                  <a:gd name="T18" fmla="*/ 527 w 1041"/>
                  <a:gd name="T19" fmla="*/ 193 h 311"/>
                  <a:gd name="T20" fmla="*/ 1021 w 1041"/>
                  <a:gd name="T21" fmla="*/ 34 h 311"/>
                  <a:gd name="T22" fmla="*/ 1021 w 1041"/>
                  <a:gd name="T23" fmla="*/ 34 h 311"/>
                  <a:gd name="T24" fmla="*/ 1010 w 1041"/>
                  <a:gd name="T25" fmla="*/ 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1" h="311">
                    <a:moveTo>
                      <a:pt x="1010" y="5"/>
                    </a:moveTo>
                    <a:lnTo>
                      <a:pt x="1010" y="5"/>
                    </a:lnTo>
                    <a:cubicBezTo>
                      <a:pt x="847" y="48"/>
                      <a:pt x="686" y="102"/>
                      <a:pt x="522" y="144"/>
                    </a:cubicBezTo>
                    <a:lnTo>
                      <a:pt x="522" y="144"/>
                    </a:lnTo>
                    <a:cubicBezTo>
                      <a:pt x="358" y="186"/>
                      <a:pt x="194" y="219"/>
                      <a:pt x="29" y="257"/>
                    </a:cubicBezTo>
                    <a:lnTo>
                      <a:pt x="29" y="257"/>
                    </a:lnTo>
                    <a:cubicBezTo>
                      <a:pt x="0" y="265"/>
                      <a:pt x="3" y="310"/>
                      <a:pt x="35" y="305"/>
                    </a:cubicBezTo>
                    <a:lnTo>
                      <a:pt x="35" y="305"/>
                    </a:lnTo>
                    <a:cubicBezTo>
                      <a:pt x="201" y="280"/>
                      <a:pt x="366" y="238"/>
                      <a:pt x="527" y="193"/>
                    </a:cubicBezTo>
                    <a:lnTo>
                      <a:pt x="527" y="193"/>
                    </a:lnTo>
                    <a:cubicBezTo>
                      <a:pt x="693" y="147"/>
                      <a:pt x="862" y="101"/>
                      <a:pt x="1021" y="34"/>
                    </a:cubicBezTo>
                    <a:lnTo>
                      <a:pt x="1021" y="34"/>
                    </a:lnTo>
                    <a:cubicBezTo>
                      <a:pt x="1040" y="26"/>
                      <a:pt x="1028" y="0"/>
                      <a:pt x="1010" y="5"/>
                    </a:cubicBezTo>
                  </a:path>
                </a:pathLst>
              </a:custGeom>
              <a:solidFill>
                <a:schemeClr val="accent2">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97" name="Freeform 22">
                <a:extLst>
                  <a:ext uri="{FF2B5EF4-FFF2-40B4-BE49-F238E27FC236}">
                    <a16:creationId xmlns:a16="http://schemas.microsoft.com/office/drawing/2014/main" id="{BC43E509-8C5C-7447-98B2-85933D5E0F29}"/>
                  </a:ext>
                </a:extLst>
              </p:cNvPr>
              <p:cNvSpPr>
                <a:spLocks noChangeArrowheads="1"/>
              </p:cNvSpPr>
              <p:nvPr/>
            </p:nvSpPr>
            <p:spPr bwMode="auto">
              <a:xfrm>
                <a:off x="2172808" y="1620126"/>
                <a:ext cx="454414" cy="136887"/>
              </a:xfrm>
              <a:custGeom>
                <a:avLst/>
                <a:gdLst>
                  <a:gd name="T0" fmla="*/ 1009 w 1041"/>
                  <a:gd name="T1" fmla="*/ 5 h 311"/>
                  <a:gd name="T2" fmla="*/ 1009 w 1041"/>
                  <a:gd name="T3" fmla="*/ 5 h 311"/>
                  <a:gd name="T4" fmla="*/ 523 w 1041"/>
                  <a:gd name="T5" fmla="*/ 144 h 311"/>
                  <a:gd name="T6" fmla="*/ 523 w 1041"/>
                  <a:gd name="T7" fmla="*/ 144 h 311"/>
                  <a:gd name="T8" fmla="*/ 29 w 1041"/>
                  <a:gd name="T9" fmla="*/ 257 h 311"/>
                  <a:gd name="T10" fmla="*/ 29 w 1041"/>
                  <a:gd name="T11" fmla="*/ 257 h 311"/>
                  <a:gd name="T12" fmla="*/ 36 w 1041"/>
                  <a:gd name="T13" fmla="*/ 305 h 311"/>
                  <a:gd name="T14" fmla="*/ 36 w 1041"/>
                  <a:gd name="T15" fmla="*/ 305 h 311"/>
                  <a:gd name="T16" fmla="*/ 527 w 1041"/>
                  <a:gd name="T17" fmla="*/ 193 h 311"/>
                  <a:gd name="T18" fmla="*/ 527 w 1041"/>
                  <a:gd name="T19" fmla="*/ 193 h 311"/>
                  <a:gd name="T20" fmla="*/ 1021 w 1041"/>
                  <a:gd name="T21" fmla="*/ 34 h 311"/>
                  <a:gd name="T22" fmla="*/ 1021 w 1041"/>
                  <a:gd name="T23" fmla="*/ 34 h 311"/>
                  <a:gd name="T24" fmla="*/ 1009 w 1041"/>
                  <a:gd name="T25" fmla="*/ 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1" h="311">
                    <a:moveTo>
                      <a:pt x="1009" y="5"/>
                    </a:moveTo>
                    <a:lnTo>
                      <a:pt x="1009" y="5"/>
                    </a:lnTo>
                    <a:cubicBezTo>
                      <a:pt x="848" y="48"/>
                      <a:pt x="686" y="102"/>
                      <a:pt x="523" y="144"/>
                    </a:cubicBezTo>
                    <a:lnTo>
                      <a:pt x="523" y="144"/>
                    </a:lnTo>
                    <a:cubicBezTo>
                      <a:pt x="359" y="186"/>
                      <a:pt x="193" y="219"/>
                      <a:pt x="29" y="257"/>
                    </a:cubicBezTo>
                    <a:lnTo>
                      <a:pt x="29" y="257"/>
                    </a:lnTo>
                    <a:cubicBezTo>
                      <a:pt x="0" y="265"/>
                      <a:pt x="4" y="310"/>
                      <a:pt x="36" y="305"/>
                    </a:cubicBezTo>
                    <a:lnTo>
                      <a:pt x="36" y="305"/>
                    </a:lnTo>
                    <a:cubicBezTo>
                      <a:pt x="201" y="280"/>
                      <a:pt x="366" y="238"/>
                      <a:pt x="527" y="193"/>
                    </a:cubicBezTo>
                    <a:lnTo>
                      <a:pt x="527" y="193"/>
                    </a:lnTo>
                    <a:cubicBezTo>
                      <a:pt x="693" y="147"/>
                      <a:pt x="864" y="101"/>
                      <a:pt x="1021" y="34"/>
                    </a:cubicBezTo>
                    <a:lnTo>
                      <a:pt x="1021" y="34"/>
                    </a:lnTo>
                    <a:cubicBezTo>
                      <a:pt x="1040" y="26"/>
                      <a:pt x="1029" y="0"/>
                      <a:pt x="1009" y="5"/>
                    </a:cubicBezTo>
                  </a:path>
                </a:pathLst>
              </a:custGeom>
              <a:solidFill>
                <a:schemeClr val="accent2">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98" name="Freeform 23">
                <a:extLst>
                  <a:ext uri="{FF2B5EF4-FFF2-40B4-BE49-F238E27FC236}">
                    <a16:creationId xmlns:a16="http://schemas.microsoft.com/office/drawing/2014/main" id="{556F5E70-6671-8441-A771-2D2AA1E64A9E}"/>
                  </a:ext>
                </a:extLst>
              </p:cNvPr>
              <p:cNvSpPr>
                <a:spLocks/>
              </p:cNvSpPr>
              <p:nvPr/>
            </p:nvSpPr>
            <p:spPr bwMode="auto">
              <a:xfrm>
                <a:off x="2550093" y="1620126"/>
                <a:ext cx="453179" cy="136337"/>
              </a:xfrm>
              <a:custGeom>
                <a:avLst/>
                <a:gdLst>
                  <a:gd name="T0" fmla="*/ 440119 w 1041"/>
                  <a:gd name="T1" fmla="*/ 2192 h 311"/>
                  <a:gd name="T2" fmla="*/ 440119 w 1041"/>
                  <a:gd name="T3" fmla="*/ 2192 h 311"/>
                  <a:gd name="T4" fmla="*/ 227242 w 1041"/>
                  <a:gd name="T5" fmla="*/ 63127 h 311"/>
                  <a:gd name="T6" fmla="*/ 227242 w 1041"/>
                  <a:gd name="T7" fmla="*/ 63127 h 311"/>
                  <a:gd name="T8" fmla="*/ 12625 w 1041"/>
                  <a:gd name="T9" fmla="*/ 112664 h 311"/>
                  <a:gd name="T10" fmla="*/ 12625 w 1041"/>
                  <a:gd name="T11" fmla="*/ 112664 h 311"/>
                  <a:gd name="T12" fmla="*/ 15237 w 1041"/>
                  <a:gd name="T13" fmla="*/ 133707 h 311"/>
                  <a:gd name="T14" fmla="*/ 15237 w 1041"/>
                  <a:gd name="T15" fmla="*/ 133707 h 311"/>
                  <a:gd name="T16" fmla="*/ 229419 w 1041"/>
                  <a:gd name="T17" fmla="*/ 84608 h 311"/>
                  <a:gd name="T18" fmla="*/ 229419 w 1041"/>
                  <a:gd name="T19" fmla="*/ 84608 h 311"/>
                  <a:gd name="T20" fmla="*/ 444472 w 1041"/>
                  <a:gd name="T21" fmla="*/ 14905 h 311"/>
                  <a:gd name="T22" fmla="*/ 444472 w 1041"/>
                  <a:gd name="T23" fmla="*/ 14905 h 311"/>
                  <a:gd name="T24" fmla="*/ 440119 w 1041"/>
                  <a:gd name="T25" fmla="*/ 2192 h 3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41" h="311">
                    <a:moveTo>
                      <a:pt x="1011" y="5"/>
                    </a:moveTo>
                    <a:lnTo>
                      <a:pt x="1011" y="5"/>
                    </a:lnTo>
                    <a:cubicBezTo>
                      <a:pt x="847" y="48"/>
                      <a:pt x="686" y="102"/>
                      <a:pt x="522" y="144"/>
                    </a:cubicBezTo>
                    <a:cubicBezTo>
                      <a:pt x="359" y="186"/>
                      <a:pt x="194" y="219"/>
                      <a:pt x="29" y="257"/>
                    </a:cubicBezTo>
                    <a:cubicBezTo>
                      <a:pt x="0" y="265"/>
                      <a:pt x="4" y="310"/>
                      <a:pt x="35" y="305"/>
                    </a:cubicBezTo>
                    <a:cubicBezTo>
                      <a:pt x="200" y="280"/>
                      <a:pt x="366" y="238"/>
                      <a:pt x="527" y="193"/>
                    </a:cubicBezTo>
                    <a:cubicBezTo>
                      <a:pt x="693" y="147"/>
                      <a:pt x="862" y="101"/>
                      <a:pt x="1021" y="34"/>
                    </a:cubicBezTo>
                    <a:cubicBezTo>
                      <a:pt x="1040" y="26"/>
                      <a:pt x="1028" y="0"/>
                      <a:pt x="1011" y="5"/>
                    </a:cubicBezTo>
                  </a:path>
                </a:pathLst>
              </a:custGeom>
              <a:solidFill>
                <a:schemeClr val="accent2">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99" name="Freeform 24">
                <a:extLst>
                  <a:ext uri="{FF2B5EF4-FFF2-40B4-BE49-F238E27FC236}">
                    <a16:creationId xmlns:a16="http://schemas.microsoft.com/office/drawing/2014/main" id="{ABC819F7-D356-1446-9BBA-038BE50F2D09}"/>
                  </a:ext>
                </a:extLst>
              </p:cNvPr>
              <p:cNvSpPr>
                <a:spLocks noChangeArrowheads="1"/>
              </p:cNvSpPr>
              <p:nvPr/>
            </p:nvSpPr>
            <p:spPr bwMode="auto">
              <a:xfrm>
                <a:off x="2880645" y="1620126"/>
                <a:ext cx="452957" cy="136887"/>
              </a:xfrm>
              <a:custGeom>
                <a:avLst/>
                <a:gdLst>
                  <a:gd name="T0" fmla="*/ 1011 w 1041"/>
                  <a:gd name="T1" fmla="*/ 5 h 311"/>
                  <a:gd name="T2" fmla="*/ 1011 w 1041"/>
                  <a:gd name="T3" fmla="*/ 5 h 311"/>
                  <a:gd name="T4" fmla="*/ 523 w 1041"/>
                  <a:gd name="T5" fmla="*/ 144 h 311"/>
                  <a:gd name="T6" fmla="*/ 523 w 1041"/>
                  <a:gd name="T7" fmla="*/ 144 h 311"/>
                  <a:gd name="T8" fmla="*/ 29 w 1041"/>
                  <a:gd name="T9" fmla="*/ 257 h 311"/>
                  <a:gd name="T10" fmla="*/ 29 w 1041"/>
                  <a:gd name="T11" fmla="*/ 257 h 311"/>
                  <a:gd name="T12" fmla="*/ 36 w 1041"/>
                  <a:gd name="T13" fmla="*/ 305 h 311"/>
                  <a:gd name="T14" fmla="*/ 36 w 1041"/>
                  <a:gd name="T15" fmla="*/ 305 h 311"/>
                  <a:gd name="T16" fmla="*/ 527 w 1041"/>
                  <a:gd name="T17" fmla="*/ 193 h 311"/>
                  <a:gd name="T18" fmla="*/ 527 w 1041"/>
                  <a:gd name="T19" fmla="*/ 193 h 311"/>
                  <a:gd name="T20" fmla="*/ 1021 w 1041"/>
                  <a:gd name="T21" fmla="*/ 34 h 311"/>
                  <a:gd name="T22" fmla="*/ 1021 w 1041"/>
                  <a:gd name="T23" fmla="*/ 34 h 311"/>
                  <a:gd name="T24" fmla="*/ 1011 w 1041"/>
                  <a:gd name="T25" fmla="*/ 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1" h="311">
                    <a:moveTo>
                      <a:pt x="1011" y="5"/>
                    </a:moveTo>
                    <a:lnTo>
                      <a:pt x="1011" y="5"/>
                    </a:lnTo>
                    <a:cubicBezTo>
                      <a:pt x="847" y="48"/>
                      <a:pt x="688" y="102"/>
                      <a:pt x="523" y="144"/>
                    </a:cubicBezTo>
                    <a:lnTo>
                      <a:pt x="523" y="144"/>
                    </a:lnTo>
                    <a:cubicBezTo>
                      <a:pt x="359" y="186"/>
                      <a:pt x="194" y="219"/>
                      <a:pt x="29" y="257"/>
                    </a:cubicBezTo>
                    <a:lnTo>
                      <a:pt x="29" y="257"/>
                    </a:lnTo>
                    <a:cubicBezTo>
                      <a:pt x="0" y="265"/>
                      <a:pt x="4" y="310"/>
                      <a:pt x="36" y="305"/>
                    </a:cubicBezTo>
                    <a:lnTo>
                      <a:pt x="36" y="305"/>
                    </a:lnTo>
                    <a:cubicBezTo>
                      <a:pt x="201" y="280"/>
                      <a:pt x="366" y="238"/>
                      <a:pt x="527" y="193"/>
                    </a:cubicBezTo>
                    <a:lnTo>
                      <a:pt x="527" y="193"/>
                    </a:lnTo>
                    <a:cubicBezTo>
                      <a:pt x="693" y="147"/>
                      <a:pt x="862" y="101"/>
                      <a:pt x="1021" y="34"/>
                    </a:cubicBezTo>
                    <a:lnTo>
                      <a:pt x="1021" y="34"/>
                    </a:lnTo>
                    <a:cubicBezTo>
                      <a:pt x="1040" y="26"/>
                      <a:pt x="1029" y="0"/>
                      <a:pt x="1011" y="5"/>
                    </a:cubicBezTo>
                  </a:path>
                </a:pathLst>
              </a:custGeom>
              <a:solidFill>
                <a:schemeClr val="accent2">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00" name="Freeform 25">
                <a:extLst>
                  <a:ext uri="{FF2B5EF4-FFF2-40B4-BE49-F238E27FC236}">
                    <a16:creationId xmlns:a16="http://schemas.microsoft.com/office/drawing/2014/main" id="{B69F6B40-5D3C-A640-A598-564996E226DF}"/>
                  </a:ext>
                </a:extLst>
              </p:cNvPr>
              <p:cNvSpPr>
                <a:spLocks noChangeArrowheads="1"/>
              </p:cNvSpPr>
              <p:nvPr/>
            </p:nvSpPr>
            <p:spPr bwMode="auto">
              <a:xfrm>
                <a:off x="3257866" y="1620126"/>
                <a:ext cx="452958" cy="136887"/>
              </a:xfrm>
              <a:custGeom>
                <a:avLst/>
                <a:gdLst>
                  <a:gd name="T0" fmla="*/ 1010 w 1040"/>
                  <a:gd name="T1" fmla="*/ 5 h 311"/>
                  <a:gd name="T2" fmla="*/ 1010 w 1040"/>
                  <a:gd name="T3" fmla="*/ 5 h 311"/>
                  <a:gd name="T4" fmla="*/ 523 w 1040"/>
                  <a:gd name="T5" fmla="*/ 144 h 311"/>
                  <a:gd name="T6" fmla="*/ 523 w 1040"/>
                  <a:gd name="T7" fmla="*/ 144 h 311"/>
                  <a:gd name="T8" fmla="*/ 29 w 1040"/>
                  <a:gd name="T9" fmla="*/ 257 h 311"/>
                  <a:gd name="T10" fmla="*/ 29 w 1040"/>
                  <a:gd name="T11" fmla="*/ 257 h 311"/>
                  <a:gd name="T12" fmla="*/ 34 w 1040"/>
                  <a:gd name="T13" fmla="*/ 305 h 311"/>
                  <a:gd name="T14" fmla="*/ 34 w 1040"/>
                  <a:gd name="T15" fmla="*/ 305 h 311"/>
                  <a:gd name="T16" fmla="*/ 527 w 1040"/>
                  <a:gd name="T17" fmla="*/ 193 h 311"/>
                  <a:gd name="T18" fmla="*/ 527 w 1040"/>
                  <a:gd name="T19" fmla="*/ 193 h 311"/>
                  <a:gd name="T20" fmla="*/ 1021 w 1040"/>
                  <a:gd name="T21" fmla="*/ 34 h 311"/>
                  <a:gd name="T22" fmla="*/ 1021 w 1040"/>
                  <a:gd name="T23" fmla="*/ 34 h 311"/>
                  <a:gd name="T24" fmla="*/ 1010 w 1040"/>
                  <a:gd name="T25" fmla="*/ 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0" h="311">
                    <a:moveTo>
                      <a:pt x="1010" y="5"/>
                    </a:moveTo>
                    <a:lnTo>
                      <a:pt x="1010" y="5"/>
                    </a:lnTo>
                    <a:cubicBezTo>
                      <a:pt x="846" y="48"/>
                      <a:pt x="686" y="102"/>
                      <a:pt x="523" y="144"/>
                    </a:cubicBezTo>
                    <a:lnTo>
                      <a:pt x="523" y="144"/>
                    </a:lnTo>
                    <a:cubicBezTo>
                      <a:pt x="358" y="186"/>
                      <a:pt x="193" y="219"/>
                      <a:pt x="29" y="257"/>
                    </a:cubicBezTo>
                    <a:lnTo>
                      <a:pt x="29" y="257"/>
                    </a:lnTo>
                    <a:cubicBezTo>
                      <a:pt x="0" y="265"/>
                      <a:pt x="4" y="310"/>
                      <a:pt x="34" y="305"/>
                    </a:cubicBezTo>
                    <a:lnTo>
                      <a:pt x="34" y="305"/>
                    </a:lnTo>
                    <a:cubicBezTo>
                      <a:pt x="201" y="280"/>
                      <a:pt x="365" y="238"/>
                      <a:pt x="527" y="193"/>
                    </a:cubicBezTo>
                    <a:lnTo>
                      <a:pt x="527" y="193"/>
                    </a:lnTo>
                    <a:cubicBezTo>
                      <a:pt x="692" y="147"/>
                      <a:pt x="863" y="101"/>
                      <a:pt x="1021" y="34"/>
                    </a:cubicBezTo>
                    <a:lnTo>
                      <a:pt x="1021" y="34"/>
                    </a:lnTo>
                    <a:cubicBezTo>
                      <a:pt x="1039" y="26"/>
                      <a:pt x="1027" y="0"/>
                      <a:pt x="1010" y="5"/>
                    </a:cubicBezTo>
                  </a:path>
                </a:pathLst>
              </a:custGeom>
              <a:solidFill>
                <a:schemeClr val="accent2">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01" name="Freeform 26">
                <a:extLst>
                  <a:ext uri="{FF2B5EF4-FFF2-40B4-BE49-F238E27FC236}">
                    <a16:creationId xmlns:a16="http://schemas.microsoft.com/office/drawing/2014/main" id="{5BDE84DC-854A-604A-9CDC-BF29BFA292C5}"/>
                  </a:ext>
                </a:extLst>
              </p:cNvPr>
              <p:cNvSpPr>
                <a:spLocks/>
              </p:cNvSpPr>
              <p:nvPr/>
            </p:nvSpPr>
            <p:spPr bwMode="auto">
              <a:xfrm>
                <a:off x="3587028" y="1620126"/>
                <a:ext cx="453179" cy="136337"/>
              </a:xfrm>
              <a:custGeom>
                <a:avLst/>
                <a:gdLst>
                  <a:gd name="T0" fmla="*/ 440119 w 1041"/>
                  <a:gd name="T1" fmla="*/ 2192 h 311"/>
                  <a:gd name="T2" fmla="*/ 440119 w 1041"/>
                  <a:gd name="T3" fmla="*/ 2192 h 311"/>
                  <a:gd name="T4" fmla="*/ 227678 w 1041"/>
                  <a:gd name="T5" fmla="*/ 63127 h 311"/>
                  <a:gd name="T6" fmla="*/ 227678 w 1041"/>
                  <a:gd name="T7" fmla="*/ 63127 h 311"/>
                  <a:gd name="T8" fmla="*/ 13495 w 1041"/>
                  <a:gd name="T9" fmla="*/ 112664 h 311"/>
                  <a:gd name="T10" fmla="*/ 13495 w 1041"/>
                  <a:gd name="T11" fmla="*/ 112664 h 311"/>
                  <a:gd name="T12" fmla="*/ 15672 w 1041"/>
                  <a:gd name="T13" fmla="*/ 133707 h 311"/>
                  <a:gd name="T14" fmla="*/ 15672 w 1041"/>
                  <a:gd name="T15" fmla="*/ 133707 h 311"/>
                  <a:gd name="T16" fmla="*/ 229419 w 1041"/>
                  <a:gd name="T17" fmla="*/ 84608 h 311"/>
                  <a:gd name="T18" fmla="*/ 229419 w 1041"/>
                  <a:gd name="T19" fmla="*/ 84608 h 311"/>
                  <a:gd name="T20" fmla="*/ 444472 w 1041"/>
                  <a:gd name="T21" fmla="*/ 14905 h 311"/>
                  <a:gd name="T22" fmla="*/ 444472 w 1041"/>
                  <a:gd name="T23" fmla="*/ 14905 h 311"/>
                  <a:gd name="T24" fmla="*/ 440119 w 1041"/>
                  <a:gd name="T25" fmla="*/ 2192 h 3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41" h="311">
                    <a:moveTo>
                      <a:pt x="1011" y="5"/>
                    </a:moveTo>
                    <a:lnTo>
                      <a:pt x="1011" y="5"/>
                    </a:lnTo>
                    <a:cubicBezTo>
                      <a:pt x="847" y="48"/>
                      <a:pt x="686" y="102"/>
                      <a:pt x="523" y="144"/>
                    </a:cubicBezTo>
                    <a:cubicBezTo>
                      <a:pt x="359" y="186"/>
                      <a:pt x="194" y="219"/>
                      <a:pt x="31" y="257"/>
                    </a:cubicBezTo>
                    <a:cubicBezTo>
                      <a:pt x="0" y="265"/>
                      <a:pt x="4" y="310"/>
                      <a:pt x="36" y="305"/>
                    </a:cubicBezTo>
                    <a:cubicBezTo>
                      <a:pt x="202" y="280"/>
                      <a:pt x="366" y="238"/>
                      <a:pt x="527" y="193"/>
                    </a:cubicBezTo>
                    <a:cubicBezTo>
                      <a:pt x="693" y="147"/>
                      <a:pt x="864" y="101"/>
                      <a:pt x="1021" y="34"/>
                    </a:cubicBezTo>
                    <a:cubicBezTo>
                      <a:pt x="1040" y="26"/>
                      <a:pt x="1029" y="0"/>
                      <a:pt x="1011" y="5"/>
                    </a:cubicBezTo>
                  </a:path>
                </a:pathLst>
              </a:custGeom>
              <a:solidFill>
                <a:schemeClr val="accent2">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02" name="Freeform 27">
                <a:extLst>
                  <a:ext uri="{FF2B5EF4-FFF2-40B4-BE49-F238E27FC236}">
                    <a16:creationId xmlns:a16="http://schemas.microsoft.com/office/drawing/2014/main" id="{DA8FDACB-0241-074D-B3C7-1FF098DC5DEF}"/>
                  </a:ext>
                </a:extLst>
              </p:cNvPr>
              <p:cNvSpPr>
                <a:spLocks noChangeArrowheads="1"/>
              </p:cNvSpPr>
              <p:nvPr/>
            </p:nvSpPr>
            <p:spPr bwMode="auto">
              <a:xfrm>
                <a:off x="3965703" y="1620126"/>
                <a:ext cx="452958" cy="136887"/>
              </a:xfrm>
              <a:custGeom>
                <a:avLst/>
                <a:gdLst>
                  <a:gd name="T0" fmla="*/ 1010 w 1040"/>
                  <a:gd name="T1" fmla="*/ 5 h 311"/>
                  <a:gd name="T2" fmla="*/ 1010 w 1040"/>
                  <a:gd name="T3" fmla="*/ 5 h 311"/>
                  <a:gd name="T4" fmla="*/ 523 w 1040"/>
                  <a:gd name="T5" fmla="*/ 144 h 311"/>
                  <a:gd name="T6" fmla="*/ 523 w 1040"/>
                  <a:gd name="T7" fmla="*/ 144 h 311"/>
                  <a:gd name="T8" fmla="*/ 29 w 1040"/>
                  <a:gd name="T9" fmla="*/ 257 h 311"/>
                  <a:gd name="T10" fmla="*/ 29 w 1040"/>
                  <a:gd name="T11" fmla="*/ 257 h 311"/>
                  <a:gd name="T12" fmla="*/ 35 w 1040"/>
                  <a:gd name="T13" fmla="*/ 305 h 311"/>
                  <a:gd name="T14" fmla="*/ 35 w 1040"/>
                  <a:gd name="T15" fmla="*/ 305 h 311"/>
                  <a:gd name="T16" fmla="*/ 527 w 1040"/>
                  <a:gd name="T17" fmla="*/ 193 h 311"/>
                  <a:gd name="T18" fmla="*/ 527 w 1040"/>
                  <a:gd name="T19" fmla="*/ 193 h 311"/>
                  <a:gd name="T20" fmla="*/ 1021 w 1040"/>
                  <a:gd name="T21" fmla="*/ 34 h 311"/>
                  <a:gd name="T22" fmla="*/ 1021 w 1040"/>
                  <a:gd name="T23" fmla="*/ 34 h 311"/>
                  <a:gd name="T24" fmla="*/ 1010 w 1040"/>
                  <a:gd name="T25" fmla="*/ 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0" h="311">
                    <a:moveTo>
                      <a:pt x="1010" y="5"/>
                    </a:moveTo>
                    <a:lnTo>
                      <a:pt x="1010" y="5"/>
                    </a:lnTo>
                    <a:cubicBezTo>
                      <a:pt x="846" y="48"/>
                      <a:pt x="686" y="102"/>
                      <a:pt x="523" y="144"/>
                    </a:cubicBezTo>
                    <a:lnTo>
                      <a:pt x="523" y="144"/>
                    </a:lnTo>
                    <a:cubicBezTo>
                      <a:pt x="360" y="186"/>
                      <a:pt x="193" y="219"/>
                      <a:pt x="29" y="257"/>
                    </a:cubicBezTo>
                    <a:lnTo>
                      <a:pt x="29" y="257"/>
                    </a:lnTo>
                    <a:cubicBezTo>
                      <a:pt x="0" y="265"/>
                      <a:pt x="4" y="310"/>
                      <a:pt x="35" y="305"/>
                    </a:cubicBezTo>
                    <a:lnTo>
                      <a:pt x="35" y="305"/>
                    </a:lnTo>
                    <a:cubicBezTo>
                      <a:pt x="201" y="280"/>
                      <a:pt x="365" y="238"/>
                      <a:pt x="527" y="193"/>
                    </a:cubicBezTo>
                    <a:lnTo>
                      <a:pt x="527" y="193"/>
                    </a:lnTo>
                    <a:cubicBezTo>
                      <a:pt x="692" y="147"/>
                      <a:pt x="862" y="101"/>
                      <a:pt x="1021" y="34"/>
                    </a:cubicBezTo>
                    <a:lnTo>
                      <a:pt x="1021" y="34"/>
                    </a:lnTo>
                    <a:cubicBezTo>
                      <a:pt x="1039" y="26"/>
                      <a:pt x="1029" y="0"/>
                      <a:pt x="1010" y="5"/>
                    </a:cubicBezTo>
                  </a:path>
                </a:pathLst>
              </a:custGeom>
              <a:solidFill>
                <a:schemeClr val="accent2">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03" name="Freeform 28">
                <a:extLst>
                  <a:ext uri="{FF2B5EF4-FFF2-40B4-BE49-F238E27FC236}">
                    <a16:creationId xmlns:a16="http://schemas.microsoft.com/office/drawing/2014/main" id="{1A968D2B-1E0F-124D-B9F7-4A76DF6356EA}"/>
                  </a:ext>
                </a:extLst>
              </p:cNvPr>
              <p:cNvSpPr>
                <a:spLocks noChangeArrowheads="1"/>
              </p:cNvSpPr>
              <p:nvPr/>
            </p:nvSpPr>
            <p:spPr bwMode="auto">
              <a:xfrm>
                <a:off x="4294861" y="1620126"/>
                <a:ext cx="452958" cy="136887"/>
              </a:xfrm>
              <a:custGeom>
                <a:avLst/>
                <a:gdLst>
                  <a:gd name="T0" fmla="*/ 1009 w 1040"/>
                  <a:gd name="T1" fmla="*/ 5 h 311"/>
                  <a:gd name="T2" fmla="*/ 1009 w 1040"/>
                  <a:gd name="T3" fmla="*/ 5 h 311"/>
                  <a:gd name="T4" fmla="*/ 522 w 1040"/>
                  <a:gd name="T5" fmla="*/ 144 h 311"/>
                  <a:gd name="T6" fmla="*/ 522 w 1040"/>
                  <a:gd name="T7" fmla="*/ 144 h 311"/>
                  <a:gd name="T8" fmla="*/ 28 w 1040"/>
                  <a:gd name="T9" fmla="*/ 257 h 311"/>
                  <a:gd name="T10" fmla="*/ 28 w 1040"/>
                  <a:gd name="T11" fmla="*/ 257 h 311"/>
                  <a:gd name="T12" fmla="*/ 34 w 1040"/>
                  <a:gd name="T13" fmla="*/ 305 h 311"/>
                  <a:gd name="T14" fmla="*/ 34 w 1040"/>
                  <a:gd name="T15" fmla="*/ 305 h 311"/>
                  <a:gd name="T16" fmla="*/ 526 w 1040"/>
                  <a:gd name="T17" fmla="*/ 193 h 311"/>
                  <a:gd name="T18" fmla="*/ 526 w 1040"/>
                  <a:gd name="T19" fmla="*/ 193 h 311"/>
                  <a:gd name="T20" fmla="*/ 1020 w 1040"/>
                  <a:gd name="T21" fmla="*/ 34 h 311"/>
                  <a:gd name="T22" fmla="*/ 1020 w 1040"/>
                  <a:gd name="T23" fmla="*/ 34 h 311"/>
                  <a:gd name="T24" fmla="*/ 1009 w 1040"/>
                  <a:gd name="T25" fmla="*/ 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0" h="311">
                    <a:moveTo>
                      <a:pt x="1009" y="5"/>
                    </a:moveTo>
                    <a:lnTo>
                      <a:pt x="1009" y="5"/>
                    </a:lnTo>
                    <a:cubicBezTo>
                      <a:pt x="846" y="48"/>
                      <a:pt x="686" y="102"/>
                      <a:pt x="522" y="144"/>
                    </a:cubicBezTo>
                    <a:lnTo>
                      <a:pt x="522" y="144"/>
                    </a:lnTo>
                    <a:cubicBezTo>
                      <a:pt x="359" y="186"/>
                      <a:pt x="192" y="219"/>
                      <a:pt x="28" y="257"/>
                    </a:cubicBezTo>
                    <a:lnTo>
                      <a:pt x="28" y="257"/>
                    </a:lnTo>
                    <a:cubicBezTo>
                      <a:pt x="0" y="265"/>
                      <a:pt x="3" y="310"/>
                      <a:pt x="34" y="305"/>
                    </a:cubicBezTo>
                    <a:lnTo>
                      <a:pt x="34" y="305"/>
                    </a:lnTo>
                    <a:cubicBezTo>
                      <a:pt x="200" y="280"/>
                      <a:pt x="364" y="238"/>
                      <a:pt x="526" y="193"/>
                    </a:cubicBezTo>
                    <a:lnTo>
                      <a:pt x="526" y="193"/>
                    </a:lnTo>
                    <a:cubicBezTo>
                      <a:pt x="691" y="147"/>
                      <a:pt x="862" y="101"/>
                      <a:pt x="1020" y="34"/>
                    </a:cubicBezTo>
                    <a:lnTo>
                      <a:pt x="1020" y="34"/>
                    </a:lnTo>
                    <a:cubicBezTo>
                      <a:pt x="1039" y="26"/>
                      <a:pt x="1027" y="0"/>
                      <a:pt x="1009" y="5"/>
                    </a:cubicBezTo>
                  </a:path>
                </a:pathLst>
              </a:custGeom>
              <a:solidFill>
                <a:schemeClr val="accent2">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04" name="Freeform 29">
                <a:extLst>
                  <a:ext uri="{FF2B5EF4-FFF2-40B4-BE49-F238E27FC236}">
                    <a16:creationId xmlns:a16="http://schemas.microsoft.com/office/drawing/2014/main" id="{54A7B824-923E-7E4F-A1CB-CB255D58B331}"/>
                  </a:ext>
                </a:extLst>
              </p:cNvPr>
              <p:cNvSpPr>
                <a:spLocks/>
              </p:cNvSpPr>
              <p:nvPr/>
            </p:nvSpPr>
            <p:spPr bwMode="auto">
              <a:xfrm>
                <a:off x="4606681" y="1620126"/>
                <a:ext cx="453179" cy="136337"/>
              </a:xfrm>
              <a:custGeom>
                <a:avLst/>
                <a:gdLst>
                  <a:gd name="T0" fmla="*/ 439671 w 1040"/>
                  <a:gd name="T1" fmla="*/ 2192 h 311"/>
                  <a:gd name="T2" fmla="*/ 439671 w 1040"/>
                  <a:gd name="T3" fmla="*/ 2192 h 311"/>
                  <a:gd name="T4" fmla="*/ 227461 w 1040"/>
                  <a:gd name="T5" fmla="*/ 63127 h 311"/>
                  <a:gd name="T6" fmla="*/ 227461 w 1040"/>
                  <a:gd name="T7" fmla="*/ 63127 h 311"/>
                  <a:gd name="T8" fmla="*/ 12201 w 1040"/>
                  <a:gd name="T9" fmla="*/ 112664 h 311"/>
                  <a:gd name="T10" fmla="*/ 12201 w 1040"/>
                  <a:gd name="T11" fmla="*/ 112664 h 311"/>
                  <a:gd name="T12" fmla="*/ 14815 w 1040"/>
                  <a:gd name="T13" fmla="*/ 133707 h 311"/>
                  <a:gd name="T14" fmla="*/ 14815 w 1040"/>
                  <a:gd name="T15" fmla="*/ 133707 h 311"/>
                  <a:gd name="T16" fmla="*/ 229204 w 1040"/>
                  <a:gd name="T17" fmla="*/ 84608 h 311"/>
                  <a:gd name="T18" fmla="*/ 229204 w 1040"/>
                  <a:gd name="T19" fmla="*/ 84608 h 311"/>
                  <a:gd name="T20" fmla="*/ 444464 w 1040"/>
                  <a:gd name="T21" fmla="*/ 14905 h 311"/>
                  <a:gd name="T22" fmla="*/ 444464 w 1040"/>
                  <a:gd name="T23" fmla="*/ 14905 h 311"/>
                  <a:gd name="T24" fmla="*/ 439671 w 1040"/>
                  <a:gd name="T25" fmla="*/ 2192 h 3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40" h="311">
                    <a:moveTo>
                      <a:pt x="1009" y="5"/>
                    </a:moveTo>
                    <a:lnTo>
                      <a:pt x="1009" y="5"/>
                    </a:lnTo>
                    <a:cubicBezTo>
                      <a:pt x="846" y="48"/>
                      <a:pt x="686" y="102"/>
                      <a:pt x="522" y="144"/>
                    </a:cubicBezTo>
                    <a:cubicBezTo>
                      <a:pt x="359" y="186"/>
                      <a:pt x="192" y="219"/>
                      <a:pt x="28" y="257"/>
                    </a:cubicBezTo>
                    <a:cubicBezTo>
                      <a:pt x="0" y="265"/>
                      <a:pt x="4" y="310"/>
                      <a:pt x="34" y="305"/>
                    </a:cubicBezTo>
                    <a:cubicBezTo>
                      <a:pt x="200" y="280"/>
                      <a:pt x="364" y="238"/>
                      <a:pt x="526" y="193"/>
                    </a:cubicBezTo>
                    <a:cubicBezTo>
                      <a:pt x="691" y="147"/>
                      <a:pt x="862" y="101"/>
                      <a:pt x="1020" y="34"/>
                    </a:cubicBezTo>
                    <a:cubicBezTo>
                      <a:pt x="1039" y="26"/>
                      <a:pt x="1028" y="0"/>
                      <a:pt x="1009" y="5"/>
                    </a:cubicBezTo>
                  </a:path>
                </a:pathLst>
              </a:custGeom>
              <a:solidFill>
                <a:schemeClr val="accent2">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05" name="Freeform 30">
                <a:extLst>
                  <a:ext uri="{FF2B5EF4-FFF2-40B4-BE49-F238E27FC236}">
                    <a16:creationId xmlns:a16="http://schemas.microsoft.com/office/drawing/2014/main" id="{AD1E2255-E741-0B49-A001-77D04D7FE219}"/>
                  </a:ext>
                </a:extLst>
              </p:cNvPr>
              <p:cNvSpPr>
                <a:spLocks noChangeArrowheads="1"/>
              </p:cNvSpPr>
              <p:nvPr/>
            </p:nvSpPr>
            <p:spPr bwMode="auto">
              <a:xfrm>
                <a:off x="4937158" y="1620126"/>
                <a:ext cx="452957" cy="136887"/>
              </a:xfrm>
              <a:custGeom>
                <a:avLst/>
                <a:gdLst>
                  <a:gd name="T0" fmla="*/ 1009 w 1040"/>
                  <a:gd name="T1" fmla="*/ 5 h 311"/>
                  <a:gd name="T2" fmla="*/ 1009 w 1040"/>
                  <a:gd name="T3" fmla="*/ 5 h 311"/>
                  <a:gd name="T4" fmla="*/ 522 w 1040"/>
                  <a:gd name="T5" fmla="*/ 144 h 311"/>
                  <a:gd name="T6" fmla="*/ 522 w 1040"/>
                  <a:gd name="T7" fmla="*/ 144 h 311"/>
                  <a:gd name="T8" fmla="*/ 29 w 1040"/>
                  <a:gd name="T9" fmla="*/ 257 h 311"/>
                  <a:gd name="T10" fmla="*/ 29 w 1040"/>
                  <a:gd name="T11" fmla="*/ 257 h 311"/>
                  <a:gd name="T12" fmla="*/ 34 w 1040"/>
                  <a:gd name="T13" fmla="*/ 305 h 311"/>
                  <a:gd name="T14" fmla="*/ 34 w 1040"/>
                  <a:gd name="T15" fmla="*/ 305 h 311"/>
                  <a:gd name="T16" fmla="*/ 527 w 1040"/>
                  <a:gd name="T17" fmla="*/ 193 h 311"/>
                  <a:gd name="T18" fmla="*/ 527 w 1040"/>
                  <a:gd name="T19" fmla="*/ 193 h 311"/>
                  <a:gd name="T20" fmla="*/ 1021 w 1040"/>
                  <a:gd name="T21" fmla="*/ 34 h 311"/>
                  <a:gd name="T22" fmla="*/ 1021 w 1040"/>
                  <a:gd name="T23" fmla="*/ 34 h 311"/>
                  <a:gd name="T24" fmla="*/ 1009 w 1040"/>
                  <a:gd name="T25" fmla="*/ 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0" h="311">
                    <a:moveTo>
                      <a:pt x="1009" y="5"/>
                    </a:moveTo>
                    <a:lnTo>
                      <a:pt x="1009" y="5"/>
                    </a:lnTo>
                    <a:cubicBezTo>
                      <a:pt x="846" y="48"/>
                      <a:pt x="686" y="102"/>
                      <a:pt x="522" y="144"/>
                    </a:cubicBezTo>
                    <a:lnTo>
                      <a:pt x="522" y="144"/>
                    </a:lnTo>
                    <a:cubicBezTo>
                      <a:pt x="359" y="186"/>
                      <a:pt x="193" y="219"/>
                      <a:pt x="29" y="257"/>
                    </a:cubicBezTo>
                    <a:lnTo>
                      <a:pt x="29" y="257"/>
                    </a:lnTo>
                    <a:cubicBezTo>
                      <a:pt x="0" y="265"/>
                      <a:pt x="4" y="310"/>
                      <a:pt x="34" y="305"/>
                    </a:cubicBezTo>
                    <a:lnTo>
                      <a:pt x="34" y="305"/>
                    </a:lnTo>
                    <a:cubicBezTo>
                      <a:pt x="200" y="280"/>
                      <a:pt x="365" y="238"/>
                      <a:pt x="527" y="193"/>
                    </a:cubicBezTo>
                    <a:lnTo>
                      <a:pt x="527" y="193"/>
                    </a:lnTo>
                    <a:cubicBezTo>
                      <a:pt x="691" y="147"/>
                      <a:pt x="862" y="101"/>
                      <a:pt x="1021" y="34"/>
                    </a:cubicBezTo>
                    <a:lnTo>
                      <a:pt x="1021" y="34"/>
                    </a:lnTo>
                    <a:cubicBezTo>
                      <a:pt x="1039" y="26"/>
                      <a:pt x="1027" y="0"/>
                      <a:pt x="1009" y="5"/>
                    </a:cubicBezTo>
                  </a:path>
                </a:pathLst>
              </a:custGeom>
              <a:solidFill>
                <a:schemeClr val="accent2">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06" name="Freeform 31">
                <a:extLst>
                  <a:ext uri="{FF2B5EF4-FFF2-40B4-BE49-F238E27FC236}">
                    <a16:creationId xmlns:a16="http://schemas.microsoft.com/office/drawing/2014/main" id="{87922968-ECE6-AA45-893C-E9E6175E34A6}"/>
                  </a:ext>
                </a:extLst>
              </p:cNvPr>
              <p:cNvSpPr>
                <a:spLocks noChangeArrowheads="1"/>
              </p:cNvSpPr>
              <p:nvPr/>
            </p:nvSpPr>
            <p:spPr bwMode="auto">
              <a:xfrm>
                <a:off x="5314379" y="1620126"/>
                <a:ext cx="454414" cy="136887"/>
              </a:xfrm>
              <a:custGeom>
                <a:avLst/>
                <a:gdLst>
                  <a:gd name="T0" fmla="*/ 1009 w 1039"/>
                  <a:gd name="T1" fmla="*/ 5 h 311"/>
                  <a:gd name="T2" fmla="*/ 1009 w 1039"/>
                  <a:gd name="T3" fmla="*/ 5 h 311"/>
                  <a:gd name="T4" fmla="*/ 522 w 1039"/>
                  <a:gd name="T5" fmla="*/ 144 h 311"/>
                  <a:gd name="T6" fmla="*/ 522 w 1039"/>
                  <a:gd name="T7" fmla="*/ 144 h 311"/>
                  <a:gd name="T8" fmla="*/ 29 w 1039"/>
                  <a:gd name="T9" fmla="*/ 257 h 311"/>
                  <a:gd name="T10" fmla="*/ 29 w 1039"/>
                  <a:gd name="T11" fmla="*/ 257 h 311"/>
                  <a:gd name="T12" fmla="*/ 34 w 1039"/>
                  <a:gd name="T13" fmla="*/ 305 h 311"/>
                  <a:gd name="T14" fmla="*/ 34 w 1039"/>
                  <a:gd name="T15" fmla="*/ 305 h 311"/>
                  <a:gd name="T16" fmla="*/ 526 w 1039"/>
                  <a:gd name="T17" fmla="*/ 193 h 311"/>
                  <a:gd name="T18" fmla="*/ 526 w 1039"/>
                  <a:gd name="T19" fmla="*/ 193 h 311"/>
                  <a:gd name="T20" fmla="*/ 1021 w 1039"/>
                  <a:gd name="T21" fmla="*/ 34 h 311"/>
                  <a:gd name="T22" fmla="*/ 1021 w 1039"/>
                  <a:gd name="T23" fmla="*/ 34 h 311"/>
                  <a:gd name="T24" fmla="*/ 1009 w 1039"/>
                  <a:gd name="T25" fmla="*/ 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9" h="311">
                    <a:moveTo>
                      <a:pt x="1009" y="5"/>
                    </a:moveTo>
                    <a:lnTo>
                      <a:pt x="1009" y="5"/>
                    </a:lnTo>
                    <a:cubicBezTo>
                      <a:pt x="845" y="48"/>
                      <a:pt x="686" y="102"/>
                      <a:pt x="522" y="144"/>
                    </a:cubicBezTo>
                    <a:lnTo>
                      <a:pt x="522" y="144"/>
                    </a:lnTo>
                    <a:cubicBezTo>
                      <a:pt x="358" y="186"/>
                      <a:pt x="193" y="219"/>
                      <a:pt x="29" y="257"/>
                    </a:cubicBezTo>
                    <a:lnTo>
                      <a:pt x="29" y="257"/>
                    </a:lnTo>
                    <a:cubicBezTo>
                      <a:pt x="0" y="265"/>
                      <a:pt x="3" y="310"/>
                      <a:pt x="34" y="305"/>
                    </a:cubicBezTo>
                    <a:lnTo>
                      <a:pt x="34" y="305"/>
                    </a:lnTo>
                    <a:cubicBezTo>
                      <a:pt x="201" y="280"/>
                      <a:pt x="365" y="238"/>
                      <a:pt x="526" y="193"/>
                    </a:cubicBezTo>
                    <a:lnTo>
                      <a:pt x="526" y="193"/>
                    </a:lnTo>
                    <a:cubicBezTo>
                      <a:pt x="693" y="147"/>
                      <a:pt x="862" y="101"/>
                      <a:pt x="1021" y="34"/>
                    </a:cubicBezTo>
                    <a:lnTo>
                      <a:pt x="1021" y="34"/>
                    </a:lnTo>
                    <a:cubicBezTo>
                      <a:pt x="1038" y="26"/>
                      <a:pt x="1028" y="0"/>
                      <a:pt x="1009" y="5"/>
                    </a:cubicBezTo>
                  </a:path>
                </a:pathLst>
              </a:custGeom>
              <a:solidFill>
                <a:schemeClr val="accent2">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07" name="Freeform 32">
                <a:extLst>
                  <a:ext uri="{FF2B5EF4-FFF2-40B4-BE49-F238E27FC236}">
                    <a16:creationId xmlns:a16="http://schemas.microsoft.com/office/drawing/2014/main" id="{D62F0E1B-C9A5-5A49-B84F-624E686DD93A}"/>
                  </a:ext>
                </a:extLst>
              </p:cNvPr>
              <p:cNvSpPr>
                <a:spLocks/>
              </p:cNvSpPr>
              <p:nvPr/>
            </p:nvSpPr>
            <p:spPr bwMode="auto">
              <a:xfrm>
                <a:off x="5643616" y="1620126"/>
                <a:ext cx="453179" cy="136337"/>
              </a:xfrm>
              <a:custGeom>
                <a:avLst/>
                <a:gdLst>
                  <a:gd name="T0" fmla="*/ 439671 w 1040"/>
                  <a:gd name="T1" fmla="*/ 2192 h 311"/>
                  <a:gd name="T2" fmla="*/ 439671 w 1040"/>
                  <a:gd name="T3" fmla="*/ 2192 h 311"/>
                  <a:gd name="T4" fmla="*/ 227897 w 1040"/>
                  <a:gd name="T5" fmla="*/ 63127 h 311"/>
                  <a:gd name="T6" fmla="*/ 227897 w 1040"/>
                  <a:gd name="T7" fmla="*/ 63127 h 311"/>
                  <a:gd name="T8" fmla="*/ 12637 w 1040"/>
                  <a:gd name="T9" fmla="*/ 112664 h 311"/>
                  <a:gd name="T10" fmla="*/ 12637 w 1040"/>
                  <a:gd name="T11" fmla="*/ 112664 h 311"/>
                  <a:gd name="T12" fmla="*/ 14815 w 1040"/>
                  <a:gd name="T13" fmla="*/ 133707 h 311"/>
                  <a:gd name="T14" fmla="*/ 14815 w 1040"/>
                  <a:gd name="T15" fmla="*/ 133707 h 311"/>
                  <a:gd name="T16" fmla="*/ 229204 w 1040"/>
                  <a:gd name="T17" fmla="*/ 84608 h 311"/>
                  <a:gd name="T18" fmla="*/ 229204 w 1040"/>
                  <a:gd name="T19" fmla="*/ 84608 h 311"/>
                  <a:gd name="T20" fmla="*/ 444900 w 1040"/>
                  <a:gd name="T21" fmla="*/ 14905 h 311"/>
                  <a:gd name="T22" fmla="*/ 444900 w 1040"/>
                  <a:gd name="T23" fmla="*/ 14905 h 311"/>
                  <a:gd name="T24" fmla="*/ 439671 w 1040"/>
                  <a:gd name="T25" fmla="*/ 2192 h 3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40" h="311">
                    <a:moveTo>
                      <a:pt x="1009" y="5"/>
                    </a:moveTo>
                    <a:lnTo>
                      <a:pt x="1009" y="5"/>
                    </a:lnTo>
                    <a:cubicBezTo>
                      <a:pt x="846" y="48"/>
                      <a:pt x="686" y="102"/>
                      <a:pt x="523" y="144"/>
                    </a:cubicBezTo>
                    <a:cubicBezTo>
                      <a:pt x="359" y="186"/>
                      <a:pt x="193" y="219"/>
                      <a:pt x="29" y="257"/>
                    </a:cubicBezTo>
                    <a:cubicBezTo>
                      <a:pt x="0" y="265"/>
                      <a:pt x="3" y="310"/>
                      <a:pt x="34" y="305"/>
                    </a:cubicBezTo>
                    <a:cubicBezTo>
                      <a:pt x="201" y="280"/>
                      <a:pt x="365" y="238"/>
                      <a:pt x="526" y="193"/>
                    </a:cubicBezTo>
                    <a:cubicBezTo>
                      <a:pt x="693" y="147"/>
                      <a:pt x="863" y="101"/>
                      <a:pt x="1021" y="34"/>
                    </a:cubicBezTo>
                    <a:cubicBezTo>
                      <a:pt x="1039" y="26"/>
                      <a:pt x="1028" y="0"/>
                      <a:pt x="1009" y="5"/>
                    </a:cubicBezTo>
                  </a:path>
                </a:pathLst>
              </a:custGeom>
              <a:solidFill>
                <a:schemeClr val="accent2">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grpSp>
        <p:grpSp>
          <p:nvGrpSpPr>
            <p:cNvPr id="6" name="Group 34">
              <a:extLst>
                <a:ext uri="{FF2B5EF4-FFF2-40B4-BE49-F238E27FC236}">
                  <a16:creationId xmlns:a16="http://schemas.microsoft.com/office/drawing/2014/main" id="{523C105B-6A9B-F146-9565-4D536597664A}"/>
                </a:ext>
              </a:extLst>
            </p:cNvPr>
            <p:cNvGrpSpPr>
              <a:grpSpLocks noChangeAspect="1"/>
            </p:cNvGrpSpPr>
            <p:nvPr/>
          </p:nvGrpSpPr>
          <p:grpSpPr bwMode="auto">
            <a:xfrm>
              <a:off x="31588" y="6669360"/>
              <a:ext cx="12132000" cy="148614"/>
              <a:chOff x="495425" y="1620126"/>
              <a:chExt cx="11129769" cy="136337"/>
            </a:xfrm>
          </p:grpSpPr>
          <p:sp>
            <p:nvSpPr>
              <p:cNvPr id="44" name="Freeform 1">
                <a:extLst>
                  <a:ext uri="{FF2B5EF4-FFF2-40B4-BE49-F238E27FC236}">
                    <a16:creationId xmlns:a16="http://schemas.microsoft.com/office/drawing/2014/main" id="{AF53DD0A-E3F5-354F-99DE-3F36B4BF5FD7}"/>
                  </a:ext>
                </a:extLst>
              </p:cNvPr>
              <p:cNvSpPr>
                <a:spLocks noChangeArrowheads="1"/>
              </p:cNvSpPr>
              <p:nvPr/>
            </p:nvSpPr>
            <p:spPr bwMode="auto">
              <a:xfrm>
                <a:off x="6022668" y="1619576"/>
                <a:ext cx="452957" cy="136887"/>
              </a:xfrm>
              <a:custGeom>
                <a:avLst/>
                <a:gdLst>
                  <a:gd name="T0" fmla="*/ 1009 w 1041"/>
                  <a:gd name="T1" fmla="*/ 5 h 311"/>
                  <a:gd name="T2" fmla="*/ 1009 w 1041"/>
                  <a:gd name="T3" fmla="*/ 5 h 311"/>
                  <a:gd name="T4" fmla="*/ 522 w 1041"/>
                  <a:gd name="T5" fmla="*/ 144 h 311"/>
                  <a:gd name="T6" fmla="*/ 522 w 1041"/>
                  <a:gd name="T7" fmla="*/ 144 h 311"/>
                  <a:gd name="T8" fmla="*/ 29 w 1041"/>
                  <a:gd name="T9" fmla="*/ 257 h 311"/>
                  <a:gd name="T10" fmla="*/ 29 w 1041"/>
                  <a:gd name="T11" fmla="*/ 257 h 311"/>
                  <a:gd name="T12" fmla="*/ 34 w 1041"/>
                  <a:gd name="T13" fmla="*/ 305 h 311"/>
                  <a:gd name="T14" fmla="*/ 34 w 1041"/>
                  <a:gd name="T15" fmla="*/ 305 h 311"/>
                  <a:gd name="T16" fmla="*/ 527 w 1041"/>
                  <a:gd name="T17" fmla="*/ 193 h 311"/>
                  <a:gd name="T18" fmla="*/ 527 w 1041"/>
                  <a:gd name="T19" fmla="*/ 193 h 311"/>
                  <a:gd name="T20" fmla="*/ 1021 w 1041"/>
                  <a:gd name="T21" fmla="*/ 34 h 311"/>
                  <a:gd name="T22" fmla="*/ 1021 w 1041"/>
                  <a:gd name="T23" fmla="*/ 34 h 311"/>
                  <a:gd name="T24" fmla="*/ 1009 w 1041"/>
                  <a:gd name="T25" fmla="*/ 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1" h="311">
                    <a:moveTo>
                      <a:pt x="1009" y="5"/>
                    </a:moveTo>
                    <a:lnTo>
                      <a:pt x="1009" y="5"/>
                    </a:lnTo>
                    <a:cubicBezTo>
                      <a:pt x="847" y="48"/>
                      <a:pt x="686" y="102"/>
                      <a:pt x="522" y="144"/>
                    </a:cubicBezTo>
                    <a:lnTo>
                      <a:pt x="522" y="144"/>
                    </a:lnTo>
                    <a:cubicBezTo>
                      <a:pt x="359" y="186"/>
                      <a:pt x="192" y="219"/>
                      <a:pt x="29" y="257"/>
                    </a:cubicBezTo>
                    <a:lnTo>
                      <a:pt x="29" y="257"/>
                    </a:lnTo>
                    <a:cubicBezTo>
                      <a:pt x="0" y="265"/>
                      <a:pt x="3" y="310"/>
                      <a:pt x="34" y="305"/>
                    </a:cubicBezTo>
                    <a:lnTo>
                      <a:pt x="34" y="305"/>
                    </a:lnTo>
                    <a:cubicBezTo>
                      <a:pt x="200" y="280"/>
                      <a:pt x="364" y="238"/>
                      <a:pt x="527" y="193"/>
                    </a:cubicBezTo>
                    <a:lnTo>
                      <a:pt x="527" y="193"/>
                    </a:lnTo>
                    <a:cubicBezTo>
                      <a:pt x="691" y="147"/>
                      <a:pt x="862" y="101"/>
                      <a:pt x="1021" y="34"/>
                    </a:cubicBezTo>
                    <a:lnTo>
                      <a:pt x="1021" y="34"/>
                    </a:lnTo>
                    <a:cubicBezTo>
                      <a:pt x="1040" y="26"/>
                      <a:pt x="1028" y="0"/>
                      <a:pt x="1009" y="5"/>
                    </a:cubicBezTo>
                  </a:path>
                </a:pathLst>
              </a:custGeom>
              <a:solidFill>
                <a:schemeClr val="accent2">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45" name="Freeform 2">
                <a:extLst>
                  <a:ext uri="{FF2B5EF4-FFF2-40B4-BE49-F238E27FC236}">
                    <a16:creationId xmlns:a16="http://schemas.microsoft.com/office/drawing/2014/main" id="{4F4ED6A4-5F91-8B4E-856C-ED8BF46470E6}"/>
                  </a:ext>
                </a:extLst>
              </p:cNvPr>
              <p:cNvSpPr>
                <a:spLocks noChangeArrowheads="1"/>
              </p:cNvSpPr>
              <p:nvPr/>
            </p:nvSpPr>
            <p:spPr bwMode="auto">
              <a:xfrm>
                <a:off x="6351826" y="1619576"/>
                <a:ext cx="454414" cy="136887"/>
              </a:xfrm>
              <a:custGeom>
                <a:avLst/>
                <a:gdLst>
                  <a:gd name="T0" fmla="*/ 1011 w 1041"/>
                  <a:gd name="T1" fmla="*/ 5 h 311"/>
                  <a:gd name="T2" fmla="*/ 1011 w 1041"/>
                  <a:gd name="T3" fmla="*/ 5 h 311"/>
                  <a:gd name="T4" fmla="*/ 522 w 1041"/>
                  <a:gd name="T5" fmla="*/ 144 h 311"/>
                  <a:gd name="T6" fmla="*/ 522 w 1041"/>
                  <a:gd name="T7" fmla="*/ 144 h 311"/>
                  <a:gd name="T8" fmla="*/ 29 w 1041"/>
                  <a:gd name="T9" fmla="*/ 257 h 311"/>
                  <a:gd name="T10" fmla="*/ 29 w 1041"/>
                  <a:gd name="T11" fmla="*/ 257 h 311"/>
                  <a:gd name="T12" fmla="*/ 34 w 1041"/>
                  <a:gd name="T13" fmla="*/ 305 h 311"/>
                  <a:gd name="T14" fmla="*/ 34 w 1041"/>
                  <a:gd name="T15" fmla="*/ 305 h 311"/>
                  <a:gd name="T16" fmla="*/ 527 w 1041"/>
                  <a:gd name="T17" fmla="*/ 193 h 311"/>
                  <a:gd name="T18" fmla="*/ 527 w 1041"/>
                  <a:gd name="T19" fmla="*/ 193 h 311"/>
                  <a:gd name="T20" fmla="*/ 1021 w 1041"/>
                  <a:gd name="T21" fmla="*/ 34 h 311"/>
                  <a:gd name="T22" fmla="*/ 1021 w 1041"/>
                  <a:gd name="T23" fmla="*/ 34 h 311"/>
                  <a:gd name="T24" fmla="*/ 1011 w 1041"/>
                  <a:gd name="T25" fmla="*/ 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1" h="311">
                    <a:moveTo>
                      <a:pt x="1011" y="5"/>
                    </a:moveTo>
                    <a:lnTo>
                      <a:pt x="1011" y="5"/>
                    </a:lnTo>
                    <a:cubicBezTo>
                      <a:pt x="846" y="48"/>
                      <a:pt x="686" y="102"/>
                      <a:pt x="522" y="144"/>
                    </a:cubicBezTo>
                    <a:lnTo>
                      <a:pt x="522" y="144"/>
                    </a:lnTo>
                    <a:cubicBezTo>
                      <a:pt x="359" y="186"/>
                      <a:pt x="193" y="219"/>
                      <a:pt x="29" y="257"/>
                    </a:cubicBezTo>
                    <a:lnTo>
                      <a:pt x="29" y="257"/>
                    </a:lnTo>
                    <a:cubicBezTo>
                      <a:pt x="0" y="265"/>
                      <a:pt x="4" y="310"/>
                      <a:pt x="34" y="305"/>
                    </a:cubicBezTo>
                    <a:lnTo>
                      <a:pt x="34" y="305"/>
                    </a:lnTo>
                    <a:cubicBezTo>
                      <a:pt x="201" y="280"/>
                      <a:pt x="364" y="238"/>
                      <a:pt x="527" y="193"/>
                    </a:cubicBezTo>
                    <a:lnTo>
                      <a:pt x="527" y="193"/>
                    </a:lnTo>
                    <a:cubicBezTo>
                      <a:pt x="693" y="147"/>
                      <a:pt x="862" y="101"/>
                      <a:pt x="1021" y="34"/>
                    </a:cubicBezTo>
                    <a:lnTo>
                      <a:pt x="1021" y="34"/>
                    </a:lnTo>
                    <a:cubicBezTo>
                      <a:pt x="1040" y="26"/>
                      <a:pt x="1029" y="0"/>
                      <a:pt x="1011" y="5"/>
                    </a:cubicBezTo>
                  </a:path>
                </a:pathLst>
              </a:custGeom>
              <a:solidFill>
                <a:schemeClr val="accent2">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46" name="Freeform 3">
                <a:extLst>
                  <a:ext uri="{FF2B5EF4-FFF2-40B4-BE49-F238E27FC236}">
                    <a16:creationId xmlns:a16="http://schemas.microsoft.com/office/drawing/2014/main" id="{9F69C906-137E-A540-85B7-83038579CD39}"/>
                  </a:ext>
                </a:extLst>
              </p:cNvPr>
              <p:cNvSpPr>
                <a:spLocks/>
              </p:cNvSpPr>
              <p:nvPr/>
            </p:nvSpPr>
            <p:spPr bwMode="auto">
              <a:xfrm>
                <a:off x="6728557" y="1620126"/>
                <a:ext cx="453179" cy="136337"/>
              </a:xfrm>
              <a:custGeom>
                <a:avLst/>
                <a:gdLst>
                  <a:gd name="T0" fmla="*/ 439684 w 1041"/>
                  <a:gd name="T1" fmla="*/ 2192 h 311"/>
                  <a:gd name="T2" fmla="*/ 439684 w 1041"/>
                  <a:gd name="T3" fmla="*/ 2192 h 311"/>
                  <a:gd name="T4" fmla="*/ 227242 w 1041"/>
                  <a:gd name="T5" fmla="*/ 63127 h 311"/>
                  <a:gd name="T6" fmla="*/ 227242 w 1041"/>
                  <a:gd name="T7" fmla="*/ 63127 h 311"/>
                  <a:gd name="T8" fmla="*/ 12625 w 1041"/>
                  <a:gd name="T9" fmla="*/ 112664 h 311"/>
                  <a:gd name="T10" fmla="*/ 12625 w 1041"/>
                  <a:gd name="T11" fmla="*/ 112664 h 311"/>
                  <a:gd name="T12" fmla="*/ 15237 w 1041"/>
                  <a:gd name="T13" fmla="*/ 133707 h 311"/>
                  <a:gd name="T14" fmla="*/ 15237 w 1041"/>
                  <a:gd name="T15" fmla="*/ 133707 h 311"/>
                  <a:gd name="T16" fmla="*/ 228984 w 1041"/>
                  <a:gd name="T17" fmla="*/ 84608 h 311"/>
                  <a:gd name="T18" fmla="*/ 228984 w 1041"/>
                  <a:gd name="T19" fmla="*/ 84608 h 311"/>
                  <a:gd name="T20" fmla="*/ 444472 w 1041"/>
                  <a:gd name="T21" fmla="*/ 14905 h 311"/>
                  <a:gd name="T22" fmla="*/ 444472 w 1041"/>
                  <a:gd name="T23" fmla="*/ 14905 h 311"/>
                  <a:gd name="T24" fmla="*/ 439684 w 1041"/>
                  <a:gd name="T25" fmla="*/ 2192 h 3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41" h="311">
                    <a:moveTo>
                      <a:pt x="1010" y="5"/>
                    </a:moveTo>
                    <a:lnTo>
                      <a:pt x="1010" y="5"/>
                    </a:lnTo>
                    <a:cubicBezTo>
                      <a:pt x="847" y="48"/>
                      <a:pt x="686" y="102"/>
                      <a:pt x="522" y="144"/>
                    </a:cubicBezTo>
                    <a:cubicBezTo>
                      <a:pt x="359" y="186"/>
                      <a:pt x="194" y="219"/>
                      <a:pt x="29" y="257"/>
                    </a:cubicBezTo>
                    <a:cubicBezTo>
                      <a:pt x="0" y="265"/>
                      <a:pt x="4" y="310"/>
                      <a:pt x="35" y="305"/>
                    </a:cubicBezTo>
                    <a:cubicBezTo>
                      <a:pt x="201" y="280"/>
                      <a:pt x="366" y="238"/>
                      <a:pt x="526" y="193"/>
                    </a:cubicBezTo>
                    <a:cubicBezTo>
                      <a:pt x="693" y="147"/>
                      <a:pt x="864" y="101"/>
                      <a:pt x="1021" y="34"/>
                    </a:cubicBezTo>
                    <a:cubicBezTo>
                      <a:pt x="1040" y="26"/>
                      <a:pt x="1028" y="0"/>
                      <a:pt x="1010" y="5"/>
                    </a:cubicBezTo>
                  </a:path>
                </a:pathLst>
              </a:custGeom>
              <a:solidFill>
                <a:schemeClr val="accent2">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47" name="Freeform 4">
                <a:extLst>
                  <a:ext uri="{FF2B5EF4-FFF2-40B4-BE49-F238E27FC236}">
                    <a16:creationId xmlns:a16="http://schemas.microsoft.com/office/drawing/2014/main" id="{A8B652F9-6F9A-084B-8086-DFE47DC7E344}"/>
                  </a:ext>
                </a:extLst>
              </p:cNvPr>
              <p:cNvSpPr>
                <a:spLocks noChangeArrowheads="1"/>
              </p:cNvSpPr>
              <p:nvPr/>
            </p:nvSpPr>
            <p:spPr bwMode="auto">
              <a:xfrm>
                <a:off x="7059663" y="1619576"/>
                <a:ext cx="452957" cy="136887"/>
              </a:xfrm>
              <a:custGeom>
                <a:avLst/>
                <a:gdLst>
                  <a:gd name="T0" fmla="*/ 1011 w 1041"/>
                  <a:gd name="T1" fmla="*/ 5 h 311"/>
                  <a:gd name="T2" fmla="*/ 1011 w 1041"/>
                  <a:gd name="T3" fmla="*/ 5 h 311"/>
                  <a:gd name="T4" fmla="*/ 523 w 1041"/>
                  <a:gd name="T5" fmla="*/ 144 h 311"/>
                  <a:gd name="T6" fmla="*/ 523 w 1041"/>
                  <a:gd name="T7" fmla="*/ 144 h 311"/>
                  <a:gd name="T8" fmla="*/ 29 w 1041"/>
                  <a:gd name="T9" fmla="*/ 257 h 311"/>
                  <a:gd name="T10" fmla="*/ 29 w 1041"/>
                  <a:gd name="T11" fmla="*/ 257 h 311"/>
                  <a:gd name="T12" fmla="*/ 34 w 1041"/>
                  <a:gd name="T13" fmla="*/ 305 h 311"/>
                  <a:gd name="T14" fmla="*/ 34 w 1041"/>
                  <a:gd name="T15" fmla="*/ 305 h 311"/>
                  <a:gd name="T16" fmla="*/ 527 w 1041"/>
                  <a:gd name="T17" fmla="*/ 193 h 311"/>
                  <a:gd name="T18" fmla="*/ 527 w 1041"/>
                  <a:gd name="T19" fmla="*/ 193 h 311"/>
                  <a:gd name="T20" fmla="*/ 1021 w 1041"/>
                  <a:gd name="T21" fmla="*/ 34 h 311"/>
                  <a:gd name="T22" fmla="*/ 1021 w 1041"/>
                  <a:gd name="T23" fmla="*/ 34 h 311"/>
                  <a:gd name="T24" fmla="*/ 1011 w 1041"/>
                  <a:gd name="T25" fmla="*/ 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1" h="311">
                    <a:moveTo>
                      <a:pt x="1011" y="5"/>
                    </a:moveTo>
                    <a:lnTo>
                      <a:pt x="1011" y="5"/>
                    </a:lnTo>
                    <a:cubicBezTo>
                      <a:pt x="847" y="48"/>
                      <a:pt x="686" y="102"/>
                      <a:pt x="523" y="144"/>
                    </a:cubicBezTo>
                    <a:lnTo>
                      <a:pt x="523" y="144"/>
                    </a:lnTo>
                    <a:cubicBezTo>
                      <a:pt x="359" y="186"/>
                      <a:pt x="193" y="219"/>
                      <a:pt x="29" y="257"/>
                    </a:cubicBezTo>
                    <a:lnTo>
                      <a:pt x="29" y="257"/>
                    </a:lnTo>
                    <a:cubicBezTo>
                      <a:pt x="0" y="265"/>
                      <a:pt x="4" y="310"/>
                      <a:pt x="34" y="305"/>
                    </a:cubicBezTo>
                    <a:lnTo>
                      <a:pt x="34" y="305"/>
                    </a:lnTo>
                    <a:cubicBezTo>
                      <a:pt x="201" y="280"/>
                      <a:pt x="366" y="238"/>
                      <a:pt x="527" y="193"/>
                    </a:cubicBezTo>
                    <a:lnTo>
                      <a:pt x="527" y="193"/>
                    </a:lnTo>
                    <a:cubicBezTo>
                      <a:pt x="693" y="147"/>
                      <a:pt x="864" y="101"/>
                      <a:pt x="1021" y="34"/>
                    </a:cubicBezTo>
                    <a:lnTo>
                      <a:pt x="1021" y="34"/>
                    </a:lnTo>
                    <a:cubicBezTo>
                      <a:pt x="1040" y="26"/>
                      <a:pt x="1028" y="0"/>
                      <a:pt x="1011" y="5"/>
                    </a:cubicBezTo>
                  </a:path>
                </a:pathLst>
              </a:custGeom>
              <a:solidFill>
                <a:schemeClr val="accent2">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48" name="Freeform 5">
                <a:extLst>
                  <a:ext uri="{FF2B5EF4-FFF2-40B4-BE49-F238E27FC236}">
                    <a16:creationId xmlns:a16="http://schemas.microsoft.com/office/drawing/2014/main" id="{9001501E-4BF3-4C4C-8560-F58ABE50AEFA}"/>
                  </a:ext>
                </a:extLst>
              </p:cNvPr>
              <p:cNvSpPr>
                <a:spLocks noChangeArrowheads="1"/>
              </p:cNvSpPr>
              <p:nvPr/>
            </p:nvSpPr>
            <p:spPr bwMode="auto">
              <a:xfrm>
                <a:off x="7369887" y="1619576"/>
                <a:ext cx="452958" cy="136887"/>
              </a:xfrm>
              <a:custGeom>
                <a:avLst/>
                <a:gdLst>
                  <a:gd name="T0" fmla="*/ 1011 w 1041"/>
                  <a:gd name="T1" fmla="*/ 5 h 311"/>
                  <a:gd name="T2" fmla="*/ 1011 w 1041"/>
                  <a:gd name="T3" fmla="*/ 5 h 311"/>
                  <a:gd name="T4" fmla="*/ 523 w 1041"/>
                  <a:gd name="T5" fmla="*/ 144 h 311"/>
                  <a:gd name="T6" fmla="*/ 523 w 1041"/>
                  <a:gd name="T7" fmla="*/ 144 h 311"/>
                  <a:gd name="T8" fmla="*/ 29 w 1041"/>
                  <a:gd name="T9" fmla="*/ 257 h 311"/>
                  <a:gd name="T10" fmla="*/ 29 w 1041"/>
                  <a:gd name="T11" fmla="*/ 257 h 311"/>
                  <a:gd name="T12" fmla="*/ 35 w 1041"/>
                  <a:gd name="T13" fmla="*/ 305 h 311"/>
                  <a:gd name="T14" fmla="*/ 35 w 1041"/>
                  <a:gd name="T15" fmla="*/ 305 h 311"/>
                  <a:gd name="T16" fmla="*/ 527 w 1041"/>
                  <a:gd name="T17" fmla="*/ 193 h 311"/>
                  <a:gd name="T18" fmla="*/ 527 w 1041"/>
                  <a:gd name="T19" fmla="*/ 193 h 311"/>
                  <a:gd name="T20" fmla="*/ 1021 w 1041"/>
                  <a:gd name="T21" fmla="*/ 34 h 311"/>
                  <a:gd name="T22" fmla="*/ 1021 w 1041"/>
                  <a:gd name="T23" fmla="*/ 34 h 311"/>
                  <a:gd name="T24" fmla="*/ 1011 w 1041"/>
                  <a:gd name="T25" fmla="*/ 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1" h="311">
                    <a:moveTo>
                      <a:pt x="1011" y="5"/>
                    </a:moveTo>
                    <a:lnTo>
                      <a:pt x="1011" y="5"/>
                    </a:lnTo>
                    <a:cubicBezTo>
                      <a:pt x="847" y="48"/>
                      <a:pt x="686" y="102"/>
                      <a:pt x="523" y="144"/>
                    </a:cubicBezTo>
                    <a:lnTo>
                      <a:pt x="523" y="144"/>
                    </a:lnTo>
                    <a:cubicBezTo>
                      <a:pt x="359" y="186"/>
                      <a:pt x="194" y="219"/>
                      <a:pt x="29" y="257"/>
                    </a:cubicBezTo>
                    <a:lnTo>
                      <a:pt x="29" y="257"/>
                    </a:lnTo>
                    <a:cubicBezTo>
                      <a:pt x="0" y="265"/>
                      <a:pt x="4" y="310"/>
                      <a:pt x="35" y="305"/>
                    </a:cubicBezTo>
                    <a:lnTo>
                      <a:pt x="35" y="305"/>
                    </a:lnTo>
                    <a:cubicBezTo>
                      <a:pt x="201" y="280"/>
                      <a:pt x="366" y="238"/>
                      <a:pt x="527" y="193"/>
                    </a:cubicBezTo>
                    <a:lnTo>
                      <a:pt x="527" y="193"/>
                    </a:lnTo>
                    <a:cubicBezTo>
                      <a:pt x="693" y="147"/>
                      <a:pt x="864" y="101"/>
                      <a:pt x="1021" y="34"/>
                    </a:cubicBezTo>
                    <a:lnTo>
                      <a:pt x="1021" y="34"/>
                    </a:lnTo>
                    <a:cubicBezTo>
                      <a:pt x="1040" y="26"/>
                      <a:pt x="1028" y="0"/>
                      <a:pt x="1011" y="5"/>
                    </a:cubicBezTo>
                  </a:path>
                </a:pathLst>
              </a:custGeom>
              <a:solidFill>
                <a:schemeClr val="accent2">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49" name="Freeform 6">
                <a:extLst>
                  <a:ext uri="{FF2B5EF4-FFF2-40B4-BE49-F238E27FC236}">
                    <a16:creationId xmlns:a16="http://schemas.microsoft.com/office/drawing/2014/main" id="{92BEB862-B140-9246-AA8F-78410894A06D}"/>
                  </a:ext>
                </a:extLst>
              </p:cNvPr>
              <p:cNvSpPr>
                <a:spLocks/>
              </p:cNvSpPr>
              <p:nvPr/>
            </p:nvSpPr>
            <p:spPr bwMode="auto">
              <a:xfrm>
                <a:off x="7700203" y="1620126"/>
                <a:ext cx="453179" cy="136337"/>
              </a:xfrm>
              <a:custGeom>
                <a:avLst/>
                <a:gdLst>
                  <a:gd name="T0" fmla="*/ 440119 w 1041"/>
                  <a:gd name="T1" fmla="*/ 2192 h 311"/>
                  <a:gd name="T2" fmla="*/ 440119 w 1041"/>
                  <a:gd name="T3" fmla="*/ 2192 h 311"/>
                  <a:gd name="T4" fmla="*/ 227678 w 1041"/>
                  <a:gd name="T5" fmla="*/ 63127 h 311"/>
                  <a:gd name="T6" fmla="*/ 227678 w 1041"/>
                  <a:gd name="T7" fmla="*/ 63127 h 311"/>
                  <a:gd name="T8" fmla="*/ 13495 w 1041"/>
                  <a:gd name="T9" fmla="*/ 112664 h 311"/>
                  <a:gd name="T10" fmla="*/ 13495 w 1041"/>
                  <a:gd name="T11" fmla="*/ 112664 h 311"/>
                  <a:gd name="T12" fmla="*/ 15672 w 1041"/>
                  <a:gd name="T13" fmla="*/ 133707 h 311"/>
                  <a:gd name="T14" fmla="*/ 15672 w 1041"/>
                  <a:gd name="T15" fmla="*/ 133707 h 311"/>
                  <a:gd name="T16" fmla="*/ 229419 w 1041"/>
                  <a:gd name="T17" fmla="*/ 84608 h 311"/>
                  <a:gd name="T18" fmla="*/ 229419 w 1041"/>
                  <a:gd name="T19" fmla="*/ 84608 h 311"/>
                  <a:gd name="T20" fmla="*/ 444472 w 1041"/>
                  <a:gd name="T21" fmla="*/ 14905 h 311"/>
                  <a:gd name="T22" fmla="*/ 444472 w 1041"/>
                  <a:gd name="T23" fmla="*/ 14905 h 311"/>
                  <a:gd name="T24" fmla="*/ 440119 w 1041"/>
                  <a:gd name="T25" fmla="*/ 2192 h 3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41" h="311">
                    <a:moveTo>
                      <a:pt x="1011" y="5"/>
                    </a:moveTo>
                    <a:lnTo>
                      <a:pt x="1011" y="5"/>
                    </a:lnTo>
                    <a:cubicBezTo>
                      <a:pt x="847" y="48"/>
                      <a:pt x="686" y="102"/>
                      <a:pt x="523" y="144"/>
                    </a:cubicBezTo>
                    <a:cubicBezTo>
                      <a:pt x="359" y="186"/>
                      <a:pt x="195" y="219"/>
                      <a:pt x="31" y="257"/>
                    </a:cubicBezTo>
                    <a:cubicBezTo>
                      <a:pt x="0" y="265"/>
                      <a:pt x="4" y="310"/>
                      <a:pt x="36" y="305"/>
                    </a:cubicBezTo>
                    <a:cubicBezTo>
                      <a:pt x="201" y="280"/>
                      <a:pt x="366" y="238"/>
                      <a:pt x="527" y="193"/>
                    </a:cubicBezTo>
                    <a:cubicBezTo>
                      <a:pt x="694" y="147"/>
                      <a:pt x="864" y="101"/>
                      <a:pt x="1021" y="34"/>
                    </a:cubicBezTo>
                    <a:cubicBezTo>
                      <a:pt x="1040" y="26"/>
                      <a:pt x="1029" y="0"/>
                      <a:pt x="1011" y="5"/>
                    </a:cubicBezTo>
                  </a:path>
                </a:pathLst>
              </a:custGeom>
              <a:solidFill>
                <a:schemeClr val="accent2">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50" name="Freeform 7">
                <a:extLst>
                  <a:ext uri="{FF2B5EF4-FFF2-40B4-BE49-F238E27FC236}">
                    <a16:creationId xmlns:a16="http://schemas.microsoft.com/office/drawing/2014/main" id="{EAA1C64E-9A32-3B47-9811-F2CD1D61F8B4}"/>
                  </a:ext>
                </a:extLst>
              </p:cNvPr>
              <p:cNvSpPr>
                <a:spLocks noChangeArrowheads="1"/>
              </p:cNvSpPr>
              <p:nvPr/>
            </p:nvSpPr>
            <p:spPr bwMode="auto">
              <a:xfrm>
                <a:off x="8079181" y="1619576"/>
                <a:ext cx="452957" cy="136887"/>
              </a:xfrm>
              <a:custGeom>
                <a:avLst/>
                <a:gdLst>
                  <a:gd name="T0" fmla="*/ 1010 w 1040"/>
                  <a:gd name="T1" fmla="*/ 5 h 311"/>
                  <a:gd name="T2" fmla="*/ 1010 w 1040"/>
                  <a:gd name="T3" fmla="*/ 5 h 311"/>
                  <a:gd name="T4" fmla="*/ 523 w 1040"/>
                  <a:gd name="T5" fmla="*/ 144 h 311"/>
                  <a:gd name="T6" fmla="*/ 523 w 1040"/>
                  <a:gd name="T7" fmla="*/ 144 h 311"/>
                  <a:gd name="T8" fmla="*/ 28 w 1040"/>
                  <a:gd name="T9" fmla="*/ 257 h 311"/>
                  <a:gd name="T10" fmla="*/ 28 w 1040"/>
                  <a:gd name="T11" fmla="*/ 257 h 311"/>
                  <a:gd name="T12" fmla="*/ 35 w 1040"/>
                  <a:gd name="T13" fmla="*/ 305 h 311"/>
                  <a:gd name="T14" fmla="*/ 35 w 1040"/>
                  <a:gd name="T15" fmla="*/ 305 h 311"/>
                  <a:gd name="T16" fmla="*/ 526 w 1040"/>
                  <a:gd name="T17" fmla="*/ 193 h 311"/>
                  <a:gd name="T18" fmla="*/ 526 w 1040"/>
                  <a:gd name="T19" fmla="*/ 193 h 311"/>
                  <a:gd name="T20" fmla="*/ 1021 w 1040"/>
                  <a:gd name="T21" fmla="*/ 34 h 311"/>
                  <a:gd name="T22" fmla="*/ 1021 w 1040"/>
                  <a:gd name="T23" fmla="*/ 34 h 311"/>
                  <a:gd name="T24" fmla="*/ 1010 w 1040"/>
                  <a:gd name="T25" fmla="*/ 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0" h="311">
                    <a:moveTo>
                      <a:pt x="1010" y="5"/>
                    </a:moveTo>
                    <a:lnTo>
                      <a:pt x="1010" y="5"/>
                    </a:lnTo>
                    <a:cubicBezTo>
                      <a:pt x="846" y="48"/>
                      <a:pt x="685" y="102"/>
                      <a:pt x="523" y="144"/>
                    </a:cubicBezTo>
                    <a:lnTo>
                      <a:pt x="523" y="144"/>
                    </a:lnTo>
                    <a:cubicBezTo>
                      <a:pt x="360" y="186"/>
                      <a:pt x="193" y="219"/>
                      <a:pt x="28" y="257"/>
                    </a:cubicBezTo>
                    <a:lnTo>
                      <a:pt x="28" y="257"/>
                    </a:lnTo>
                    <a:cubicBezTo>
                      <a:pt x="0" y="265"/>
                      <a:pt x="4" y="310"/>
                      <a:pt x="35" y="305"/>
                    </a:cubicBezTo>
                    <a:lnTo>
                      <a:pt x="35" y="305"/>
                    </a:lnTo>
                    <a:cubicBezTo>
                      <a:pt x="201" y="280"/>
                      <a:pt x="365" y="238"/>
                      <a:pt x="526" y="193"/>
                    </a:cubicBezTo>
                    <a:lnTo>
                      <a:pt x="526" y="193"/>
                    </a:lnTo>
                    <a:cubicBezTo>
                      <a:pt x="692" y="147"/>
                      <a:pt x="862" y="101"/>
                      <a:pt x="1021" y="34"/>
                    </a:cubicBezTo>
                    <a:lnTo>
                      <a:pt x="1021" y="34"/>
                    </a:lnTo>
                    <a:cubicBezTo>
                      <a:pt x="1039" y="26"/>
                      <a:pt x="1028" y="0"/>
                      <a:pt x="1010" y="5"/>
                    </a:cubicBezTo>
                  </a:path>
                </a:pathLst>
              </a:custGeom>
              <a:solidFill>
                <a:schemeClr val="accent2">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51" name="Freeform 8">
                <a:extLst>
                  <a:ext uri="{FF2B5EF4-FFF2-40B4-BE49-F238E27FC236}">
                    <a16:creationId xmlns:a16="http://schemas.microsoft.com/office/drawing/2014/main" id="{8A4EA434-0C91-B941-B8D8-8810952A03F4}"/>
                  </a:ext>
                </a:extLst>
              </p:cNvPr>
              <p:cNvSpPr>
                <a:spLocks noChangeArrowheads="1"/>
              </p:cNvSpPr>
              <p:nvPr/>
            </p:nvSpPr>
            <p:spPr bwMode="auto">
              <a:xfrm>
                <a:off x="8409795" y="1619576"/>
                <a:ext cx="452958" cy="136887"/>
              </a:xfrm>
              <a:custGeom>
                <a:avLst/>
                <a:gdLst>
                  <a:gd name="T0" fmla="*/ 1009 w 1040"/>
                  <a:gd name="T1" fmla="*/ 5 h 311"/>
                  <a:gd name="T2" fmla="*/ 1009 w 1040"/>
                  <a:gd name="T3" fmla="*/ 5 h 311"/>
                  <a:gd name="T4" fmla="*/ 521 w 1040"/>
                  <a:gd name="T5" fmla="*/ 144 h 311"/>
                  <a:gd name="T6" fmla="*/ 521 w 1040"/>
                  <a:gd name="T7" fmla="*/ 144 h 311"/>
                  <a:gd name="T8" fmla="*/ 29 w 1040"/>
                  <a:gd name="T9" fmla="*/ 257 h 311"/>
                  <a:gd name="T10" fmla="*/ 29 w 1040"/>
                  <a:gd name="T11" fmla="*/ 257 h 311"/>
                  <a:gd name="T12" fmla="*/ 34 w 1040"/>
                  <a:gd name="T13" fmla="*/ 305 h 311"/>
                  <a:gd name="T14" fmla="*/ 34 w 1040"/>
                  <a:gd name="T15" fmla="*/ 305 h 311"/>
                  <a:gd name="T16" fmla="*/ 525 w 1040"/>
                  <a:gd name="T17" fmla="*/ 193 h 311"/>
                  <a:gd name="T18" fmla="*/ 525 w 1040"/>
                  <a:gd name="T19" fmla="*/ 193 h 311"/>
                  <a:gd name="T20" fmla="*/ 1019 w 1040"/>
                  <a:gd name="T21" fmla="*/ 34 h 311"/>
                  <a:gd name="T22" fmla="*/ 1019 w 1040"/>
                  <a:gd name="T23" fmla="*/ 34 h 311"/>
                  <a:gd name="T24" fmla="*/ 1009 w 1040"/>
                  <a:gd name="T25" fmla="*/ 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0" h="311">
                    <a:moveTo>
                      <a:pt x="1009" y="5"/>
                    </a:moveTo>
                    <a:lnTo>
                      <a:pt x="1009" y="5"/>
                    </a:lnTo>
                    <a:cubicBezTo>
                      <a:pt x="846" y="48"/>
                      <a:pt x="684" y="102"/>
                      <a:pt x="521" y="144"/>
                    </a:cubicBezTo>
                    <a:lnTo>
                      <a:pt x="521" y="144"/>
                    </a:lnTo>
                    <a:cubicBezTo>
                      <a:pt x="358" y="186"/>
                      <a:pt x="192" y="219"/>
                      <a:pt x="29" y="257"/>
                    </a:cubicBezTo>
                    <a:lnTo>
                      <a:pt x="29" y="257"/>
                    </a:lnTo>
                    <a:cubicBezTo>
                      <a:pt x="0" y="265"/>
                      <a:pt x="2" y="310"/>
                      <a:pt x="34" y="305"/>
                    </a:cubicBezTo>
                    <a:lnTo>
                      <a:pt x="34" y="305"/>
                    </a:lnTo>
                    <a:cubicBezTo>
                      <a:pt x="199" y="280"/>
                      <a:pt x="364" y="238"/>
                      <a:pt x="525" y="193"/>
                    </a:cubicBezTo>
                    <a:lnTo>
                      <a:pt x="525" y="193"/>
                    </a:lnTo>
                    <a:cubicBezTo>
                      <a:pt x="691" y="147"/>
                      <a:pt x="862" y="101"/>
                      <a:pt x="1019" y="34"/>
                    </a:cubicBezTo>
                    <a:lnTo>
                      <a:pt x="1019" y="34"/>
                    </a:lnTo>
                    <a:cubicBezTo>
                      <a:pt x="1039" y="26"/>
                      <a:pt x="1027" y="0"/>
                      <a:pt x="1009" y="5"/>
                    </a:cubicBezTo>
                  </a:path>
                </a:pathLst>
              </a:custGeom>
              <a:solidFill>
                <a:schemeClr val="accent2">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52" name="Freeform 9">
                <a:extLst>
                  <a:ext uri="{FF2B5EF4-FFF2-40B4-BE49-F238E27FC236}">
                    <a16:creationId xmlns:a16="http://schemas.microsoft.com/office/drawing/2014/main" id="{5BFD030F-D1EC-0244-BDCF-1DACB6305EA3}"/>
                  </a:ext>
                </a:extLst>
              </p:cNvPr>
              <p:cNvSpPr>
                <a:spLocks/>
              </p:cNvSpPr>
              <p:nvPr/>
            </p:nvSpPr>
            <p:spPr bwMode="auto">
              <a:xfrm>
                <a:off x="8785145" y="1620126"/>
                <a:ext cx="453179" cy="136337"/>
              </a:xfrm>
              <a:custGeom>
                <a:avLst/>
                <a:gdLst>
                  <a:gd name="T0" fmla="*/ 440107 w 1040"/>
                  <a:gd name="T1" fmla="*/ 2192 h 311"/>
                  <a:gd name="T2" fmla="*/ 440107 w 1040"/>
                  <a:gd name="T3" fmla="*/ 2192 h 311"/>
                  <a:gd name="T4" fmla="*/ 227897 w 1040"/>
                  <a:gd name="T5" fmla="*/ 63127 h 311"/>
                  <a:gd name="T6" fmla="*/ 227897 w 1040"/>
                  <a:gd name="T7" fmla="*/ 63127 h 311"/>
                  <a:gd name="T8" fmla="*/ 12637 w 1040"/>
                  <a:gd name="T9" fmla="*/ 112664 h 311"/>
                  <a:gd name="T10" fmla="*/ 12637 w 1040"/>
                  <a:gd name="T11" fmla="*/ 112664 h 311"/>
                  <a:gd name="T12" fmla="*/ 14815 w 1040"/>
                  <a:gd name="T13" fmla="*/ 133707 h 311"/>
                  <a:gd name="T14" fmla="*/ 14815 w 1040"/>
                  <a:gd name="T15" fmla="*/ 133707 h 311"/>
                  <a:gd name="T16" fmla="*/ 229640 w 1040"/>
                  <a:gd name="T17" fmla="*/ 84608 h 311"/>
                  <a:gd name="T18" fmla="*/ 229640 w 1040"/>
                  <a:gd name="T19" fmla="*/ 84608 h 311"/>
                  <a:gd name="T20" fmla="*/ 444900 w 1040"/>
                  <a:gd name="T21" fmla="*/ 14905 h 311"/>
                  <a:gd name="T22" fmla="*/ 444900 w 1040"/>
                  <a:gd name="T23" fmla="*/ 14905 h 311"/>
                  <a:gd name="T24" fmla="*/ 440107 w 1040"/>
                  <a:gd name="T25" fmla="*/ 2192 h 3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40" h="311">
                    <a:moveTo>
                      <a:pt x="1010" y="5"/>
                    </a:moveTo>
                    <a:lnTo>
                      <a:pt x="1010" y="5"/>
                    </a:lnTo>
                    <a:cubicBezTo>
                      <a:pt x="846" y="48"/>
                      <a:pt x="686" y="102"/>
                      <a:pt x="523" y="144"/>
                    </a:cubicBezTo>
                    <a:cubicBezTo>
                      <a:pt x="358" y="186"/>
                      <a:pt x="193" y="219"/>
                      <a:pt x="29" y="257"/>
                    </a:cubicBezTo>
                    <a:cubicBezTo>
                      <a:pt x="0" y="265"/>
                      <a:pt x="4" y="310"/>
                      <a:pt x="34" y="305"/>
                    </a:cubicBezTo>
                    <a:cubicBezTo>
                      <a:pt x="201" y="280"/>
                      <a:pt x="365" y="238"/>
                      <a:pt x="527" y="193"/>
                    </a:cubicBezTo>
                    <a:cubicBezTo>
                      <a:pt x="692" y="147"/>
                      <a:pt x="863" y="101"/>
                      <a:pt x="1021" y="34"/>
                    </a:cubicBezTo>
                    <a:cubicBezTo>
                      <a:pt x="1039" y="26"/>
                      <a:pt x="1029" y="0"/>
                      <a:pt x="1010" y="5"/>
                    </a:cubicBezTo>
                  </a:path>
                </a:pathLst>
              </a:custGeom>
              <a:solidFill>
                <a:schemeClr val="accent2">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53" name="Freeform 10">
                <a:extLst>
                  <a:ext uri="{FF2B5EF4-FFF2-40B4-BE49-F238E27FC236}">
                    <a16:creationId xmlns:a16="http://schemas.microsoft.com/office/drawing/2014/main" id="{3B7AFE37-5066-3F43-B215-126931440B18}"/>
                  </a:ext>
                </a:extLst>
              </p:cNvPr>
              <p:cNvSpPr>
                <a:spLocks noChangeArrowheads="1"/>
              </p:cNvSpPr>
              <p:nvPr/>
            </p:nvSpPr>
            <p:spPr bwMode="auto">
              <a:xfrm>
                <a:off x="9116176" y="1619576"/>
                <a:ext cx="452957" cy="136887"/>
              </a:xfrm>
              <a:custGeom>
                <a:avLst/>
                <a:gdLst>
                  <a:gd name="T0" fmla="*/ 1009 w 1039"/>
                  <a:gd name="T1" fmla="*/ 5 h 311"/>
                  <a:gd name="T2" fmla="*/ 1009 w 1039"/>
                  <a:gd name="T3" fmla="*/ 5 h 311"/>
                  <a:gd name="T4" fmla="*/ 522 w 1039"/>
                  <a:gd name="T5" fmla="*/ 144 h 311"/>
                  <a:gd name="T6" fmla="*/ 522 w 1039"/>
                  <a:gd name="T7" fmla="*/ 144 h 311"/>
                  <a:gd name="T8" fmla="*/ 29 w 1039"/>
                  <a:gd name="T9" fmla="*/ 257 h 311"/>
                  <a:gd name="T10" fmla="*/ 29 w 1039"/>
                  <a:gd name="T11" fmla="*/ 257 h 311"/>
                  <a:gd name="T12" fmla="*/ 34 w 1039"/>
                  <a:gd name="T13" fmla="*/ 305 h 311"/>
                  <a:gd name="T14" fmla="*/ 34 w 1039"/>
                  <a:gd name="T15" fmla="*/ 305 h 311"/>
                  <a:gd name="T16" fmla="*/ 525 w 1039"/>
                  <a:gd name="T17" fmla="*/ 193 h 311"/>
                  <a:gd name="T18" fmla="*/ 525 w 1039"/>
                  <a:gd name="T19" fmla="*/ 193 h 311"/>
                  <a:gd name="T20" fmla="*/ 1021 w 1039"/>
                  <a:gd name="T21" fmla="*/ 34 h 311"/>
                  <a:gd name="T22" fmla="*/ 1021 w 1039"/>
                  <a:gd name="T23" fmla="*/ 34 h 311"/>
                  <a:gd name="T24" fmla="*/ 1009 w 1039"/>
                  <a:gd name="T25" fmla="*/ 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9" h="311">
                    <a:moveTo>
                      <a:pt x="1009" y="5"/>
                    </a:moveTo>
                    <a:lnTo>
                      <a:pt x="1009" y="5"/>
                    </a:lnTo>
                    <a:cubicBezTo>
                      <a:pt x="845" y="48"/>
                      <a:pt x="686" y="102"/>
                      <a:pt x="522" y="144"/>
                    </a:cubicBezTo>
                    <a:lnTo>
                      <a:pt x="522" y="144"/>
                    </a:lnTo>
                    <a:cubicBezTo>
                      <a:pt x="359" y="186"/>
                      <a:pt x="192" y="219"/>
                      <a:pt x="29" y="257"/>
                    </a:cubicBezTo>
                    <a:lnTo>
                      <a:pt x="29" y="257"/>
                    </a:lnTo>
                    <a:cubicBezTo>
                      <a:pt x="0" y="265"/>
                      <a:pt x="3" y="310"/>
                      <a:pt x="34" y="305"/>
                    </a:cubicBezTo>
                    <a:lnTo>
                      <a:pt x="34" y="305"/>
                    </a:lnTo>
                    <a:cubicBezTo>
                      <a:pt x="201" y="280"/>
                      <a:pt x="364" y="238"/>
                      <a:pt x="525" y="193"/>
                    </a:cubicBezTo>
                    <a:lnTo>
                      <a:pt x="525" y="193"/>
                    </a:lnTo>
                    <a:cubicBezTo>
                      <a:pt x="692" y="147"/>
                      <a:pt x="862" y="101"/>
                      <a:pt x="1021" y="34"/>
                    </a:cubicBezTo>
                    <a:lnTo>
                      <a:pt x="1021" y="34"/>
                    </a:lnTo>
                    <a:cubicBezTo>
                      <a:pt x="1038" y="26"/>
                      <a:pt x="1027" y="0"/>
                      <a:pt x="1009" y="5"/>
                    </a:cubicBezTo>
                  </a:path>
                </a:pathLst>
              </a:custGeom>
              <a:solidFill>
                <a:schemeClr val="accent2">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54" name="Freeform 11">
                <a:extLst>
                  <a:ext uri="{FF2B5EF4-FFF2-40B4-BE49-F238E27FC236}">
                    <a16:creationId xmlns:a16="http://schemas.microsoft.com/office/drawing/2014/main" id="{ADFEB05B-869A-6B42-993C-18765A4ACCCB}"/>
                  </a:ext>
                </a:extLst>
              </p:cNvPr>
              <p:cNvSpPr>
                <a:spLocks noChangeArrowheads="1"/>
              </p:cNvSpPr>
              <p:nvPr/>
            </p:nvSpPr>
            <p:spPr bwMode="auto">
              <a:xfrm>
                <a:off x="9491941" y="1619576"/>
                <a:ext cx="452957" cy="136887"/>
              </a:xfrm>
              <a:custGeom>
                <a:avLst/>
                <a:gdLst>
                  <a:gd name="T0" fmla="*/ 1010 w 1040"/>
                  <a:gd name="T1" fmla="*/ 5 h 311"/>
                  <a:gd name="T2" fmla="*/ 1010 w 1040"/>
                  <a:gd name="T3" fmla="*/ 5 h 311"/>
                  <a:gd name="T4" fmla="*/ 523 w 1040"/>
                  <a:gd name="T5" fmla="*/ 144 h 311"/>
                  <a:gd name="T6" fmla="*/ 523 w 1040"/>
                  <a:gd name="T7" fmla="*/ 144 h 311"/>
                  <a:gd name="T8" fmla="*/ 30 w 1040"/>
                  <a:gd name="T9" fmla="*/ 257 h 311"/>
                  <a:gd name="T10" fmla="*/ 30 w 1040"/>
                  <a:gd name="T11" fmla="*/ 257 h 311"/>
                  <a:gd name="T12" fmla="*/ 35 w 1040"/>
                  <a:gd name="T13" fmla="*/ 305 h 311"/>
                  <a:gd name="T14" fmla="*/ 35 w 1040"/>
                  <a:gd name="T15" fmla="*/ 305 h 311"/>
                  <a:gd name="T16" fmla="*/ 527 w 1040"/>
                  <a:gd name="T17" fmla="*/ 193 h 311"/>
                  <a:gd name="T18" fmla="*/ 527 w 1040"/>
                  <a:gd name="T19" fmla="*/ 193 h 311"/>
                  <a:gd name="T20" fmla="*/ 1021 w 1040"/>
                  <a:gd name="T21" fmla="*/ 34 h 311"/>
                  <a:gd name="T22" fmla="*/ 1021 w 1040"/>
                  <a:gd name="T23" fmla="*/ 34 h 311"/>
                  <a:gd name="T24" fmla="*/ 1010 w 1040"/>
                  <a:gd name="T25" fmla="*/ 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0" h="311">
                    <a:moveTo>
                      <a:pt x="1010" y="5"/>
                    </a:moveTo>
                    <a:lnTo>
                      <a:pt x="1010" y="5"/>
                    </a:lnTo>
                    <a:cubicBezTo>
                      <a:pt x="847" y="48"/>
                      <a:pt x="686" y="102"/>
                      <a:pt x="523" y="144"/>
                    </a:cubicBezTo>
                    <a:lnTo>
                      <a:pt x="523" y="144"/>
                    </a:lnTo>
                    <a:cubicBezTo>
                      <a:pt x="359" y="186"/>
                      <a:pt x="193" y="219"/>
                      <a:pt x="30" y="257"/>
                    </a:cubicBezTo>
                    <a:lnTo>
                      <a:pt x="30" y="257"/>
                    </a:lnTo>
                    <a:cubicBezTo>
                      <a:pt x="0" y="265"/>
                      <a:pt x="4" y="310"/>
                      <a:pt x="35" y="305"/>
                    </a:cubicBezTo>
                    <a:lnTo>
                      <a:pt x="35" y="305"/>
                    </a:lnTo>
                    <a:cubicBezTo>
                      <a:pt x="201" y="280"/>
                      <a:pt x="365" y="238"/>
                      <a:pt x="527" y="193"/>
                    </a:cubicBezTo>
                    <a:lnTo>
                      <a:pt x="527" y="193"/>
                    </a:lnTo>
                    <a:cubicBezTo>
                      <a:pt x="692" y="147"/>
                      <a:pt x="863" y="101"/>
                      <a:pt x="1021" y="34"/>
                    </a:cubicBezTo>
                    <a:lnTo>
                      <a:pt x="1021" y="34"/>
                    </a:lnTo>
                    <a:cubicBezTo>
                      <a:pt x="1039" y="26"/>
                      <a:pt x="1029" y="0"/>
                      <a:pt x="1010" y="5"/>
                    </a:cubicBezTo>
                  </a:path>
                </a:pathLst>
              </a:custGeom>
              <a:solidFill>
                <a:schemeClr val="accent2">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55" name="Freeform 12">
                <a:extLst>
                  <a:ext uri="{FF2B5EF4-FFF2-40B4-BE49-F238E27FC236}">
                    <a16:creationId xmlns:a16="http://schemas.microsoft.com/office/drawing/2014/main" id="{90D3EC9B-D134-4B45-B8D1-D4A52DCFD802}"/>
                  </a:ext>
                </a:extLst>
              </p:cNvPr>
              <p:cNvSpPr>
                <a:spLocks/>
              </p:cNvSpPr>
              <p:nvPr/>
            </p:nvSpPr>
            <p:spPr bwMode="auto">
              <a:xfrm>
                <a:off x="9822080" y="1620126"/>
                <a:ext cx="453179" cy="136337"/>
              </a:xfrm>
              <a:custGeom>
                <a:avLst/>
                <a:gdLst>
                  <a:gd name="T0" fmla="*/ 439671 w 1040"/>
                  <a:gd name="T1" fmla="*/ 2192 h 311"/>
                  <a:gd name="T2" fmla="*/ 439671 w 1040"/>
                  <a:gd name="T3" fmla="*/ 2192 h 311"/>
                  <a:gd name="T4" fmla="*/ 227461 w 1040"/>
                  <a:gd name="T5" fmla="*/ 63127 h 311"/>
                  <a:gd name="T6" fmla="*/ 227461 w 1040"/>
                  <a:gd name="T7" fmla="*/ 63127 h 311"/>
                  <a:gd name="T8" fmla="*/ 12637 w 1040"/>
                  <a:gd name="T9" fmla="*/ 112664 h 311"/>
                  <a:gd name="T10" fmla="*/ 12637 w 1040"/>
                  <a:gd name="T11" fmla="*/ 112664 h 311"/>
                  <a:gd name="T12" fmla="*/ 14815 w 1040"/>
                  <a:gd name="T13" fmla="*/ 133707 h 311"/>
                  <a:gd name="T14" fmla="*/ 14815 w 1040"/>
                  <a:gd name="T15" fmla="*/ 133707 h 311"/>
                  <a:gd name="T16" fmla="*/ 229640 w 1040"/>
                  <a:gd name="T17" fmla="*/ 84608 h 311"/>
                  <a:gd name="T18" fmla="*/ 229640 w 1040"/>
                  <a:gd name="T19" fmla="*/ 84608 h 311"/>
                  <a:gd name="T20" fmla="*/ 444900 w 1040"/>
                  <a:gd name="T21" fmla="*/ 14905 h 311"/>
                  <a:gd name="T22" fmla="*/ 444900 w 1040"/>
                  <a:gd name="T23" fmla="*/ 14905 h 311"/>
                  <a:gd name="T24" fmla="*/ 439671 w 1040"/>
                  <a:gd name="T25" fmla="*/ 2192 h 3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40" h="311">
                    <a:moveTo>
                      <a:pt x="1009" y="5"/>
                    </a:moveTo>
                    <a:lnTo>
                      <a:pt x="1009" y="5"/>
                    </a:lnTo>
                    <a:cubicBezTo>
                      <a:pt x="846" y="48"/>
                      <a:pt x="686" y="102"/>
                      <a:pt x="522" y="144"/>
                    </a:cubicBezTo>
                    <a:cubicBezTo>
                      <a:pt x="359" y="186"/>
                      <a:pt x="193" y="219"/>
                      <a:pt x="29" y="257"/>
                    </a:cubicBezTo>
                    <a:cubicBezTo>
                      <a:pt x="0" y="265"/>
                      <a:pt x="3" y="310"/>
                      <a:pt x="34" y="305"/>
                    </a:cubicBezTo>
                    <a:cubicBezTo>
                      <a:pt x="200" y="280"/>
                      <a:pt x="364" y="238"/>
                      <a:pt x="527" y="193"/>
                    </a:cubicBezTo>
                    <a:cubicBezTo>
                      <a:pt x="692" y="147"/>
                      <a:pt x="862" y="101"/>
                      <a:pt x="1021" y="34"/>
                    </a:cubicBezTo>
                    <a:cubicBezTo>
                      <a:pt x="1039" y="26"/>
                      <a:pt x="1028" y="0"/>
                      <a:pt x="1009" y="5"/>
                    </a:cubicBezTo>
                  </a:path>
                </a:pathLst>
              </a:custGeom>
              <a:solidFill>
                <a:schemeClr val="accent2">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56" name="Freeform 13">
                <a:extLst>
                  <a:ext uri="{FF2B5EF4-FFF2-40B4-BE49-F238E27FC236}">
                    <a16:creationId xmlns:a16="http://schemas.microsoft.com/office/drawing/2014/main" id="{E8B3002B-AEBF-814C-A9BF-4B46F6719914}"/>
                  </a:ext>
                </a:extLst>
              </p:cNvPr>
              <p:cNvSpPr>
                <a:spLocks noChangeArrowheads="1"/>
              </p:cNvSpPr>
              <p:nvPr/>
            </p:nvSpPr>
            <p:spPr bwMode="auto">
              <a:xfrm>
                <a:off x="10135694" y="1619576"/>
                <a:ext cx="452957" cy="136887"/>
              </a:xfrm>
              <a:custGeom>
                <a:avLst/>
                <a:gdLst>
                  <a:gd name="T0" fmla="*/ 1009 w 1041"/>
                  <a:gd name="T1" fmla="*/ 5 h 311"/>
                  <a:gd name="T2" fmla="*/ 1009 w 1041"/>
                  <a:gd name="T3" fmla="*/ 5 h 311"/>
                  <a:gd name="T4" fmla="*/ 522 w 1041"/>
                  <a:gd name="T5" fmla="*/ 144 h 311"/>
                  <a:gd name="T6" fmla="*/ 522 w 1041"/>
                  <a:gd name="T7" fmla="*/ 144 h 311"/>
                  <a:gd name="T8" fmla="*/ 29 w 1041"/>
                  <a:gd name="T9" fmla="*/ 257 h 311"/>
                  <a:gd name="T10" fmla="*/ 29 w 1041"/>
                  <a:gd name="T11" fmla="*/ 257 h 311"/>
                  <a:gd name="T12" fmla="*/ 34 w 1041"/>
                  <a:gd name="T13" fmla="*/ 305 h 311"/>
                  <a:gd name="T14" fmla="*/ 34 w 1041"/>
                  <a:gd name="T15" fmla="*/ 305 h 311"/>
                  <a:gd name="T16" fmla="*/ 527 w 1041"/>
                  <a:gd name="T17" fmla="*/ 193 h 311"/>
                  <a:gd name="T18" fmla="*/ 527 w 1041"/>
                  <a:gd name="T19" fmla="*/ 193 h 311"/>
                  <a:gd name="T20" fmla="*/ 1020 w 1041"/>
                  <a:gd name="T21" fmla="*/ 34 h 311"/>
                  <a:gd name="T22" fmla="*/ 1020 w 1041"/>
                  <a:gd name="T23" fmla="*/ 34 h 311"/>
                  <a:gd name="T24" fmla="*/ 1009 w 1041"/>
                  <a:gd name="T25" fmla="*/ 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1" h="311">
                    <a:moveTo>
                      <a:pt x="1009" y="5"/>
                    </a:moveTo>
                    <a:lnTo>
                      <a:pt x="1009" y="5"/>
                    </a:lnTo>
                    <a:cubicBezTo>
                      <a:pt x="846" y="48"/>
                      <a:pt x="686" y="102"/>
                      <a:pt x="522" y="144"/>
                    </a:cubicBezTo>
                    <a:lnTo>
                      <a:pt x="522" y="144"/>
                    </a:lnTo>
                    <a:cubicBezTo>
                      <a:pt x="359" y="186"/>
                      <a:pt x="193" y="219"/>
                      <a:pt x="29" y="257"/>
                    </a:cubicBezTo>
                    <a:lnTo>
                      <a:pt x="29" y="257"/>
                    </a:lnTo>
                    <a:cubicBezTo>
                      <a:pt x="0" y="265"/>
                      <a:pt x="3" y="310"/>
                      <a:pt x="34" y="305"/>
                    </a:cubicBezTo>
                    <a:lnTo>
                      <a:pt x="34" y="305"/>
                    </a:lnTo>
                    <a:cubicBezTo>
                      <a:pt x="200" y="280"/>
                      <a:pt x="364" y="238"/>
                      <a:pt x="527" y="193"/>
                    </a:cubicBezTo>
                    <a:lnTo>
                      <a:pt x="527" y="193"/>
                    </a:lnTo>
                    <a:cubicBezTo>
                      <a:pt x="693" y="147"/>
                      <a:pt x="862" y="101"/>
                      <a:pt x="1020" y="34"/>
                    </a:cubicBezTo>
                    <a:lnTo>
                      <a:pt x="1020" y="34"/>
                    </a:lnTo>
                    <a:cubicBezTo>
                      <a:pt x="1040" y="26"/>
                      <a:pt x="1028" y="0"/>
                      <a:pt x="1009" y="5"/>
                    </a:cubicBezTo>
                  </a:path>
                </a:pathLst>
              </a:custGeom>
              <a:solidFill>
                <a:schemeClr val="accent2">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57" name="Freeform 14">
                <a:extLst>
                  <a:ext uri="{FF2B5EF4-FFF2-40B4-BE49-F238E27FC236}">
                    <a16:creationId xmlns:a16="http://schemas.microsoft.com/office/drawing/2014/main" id="{083D377A-BA6A-6642-BC00-B0214505B106}"/>
                  </a:ext>
                </a:extLst>
              </p:cNvPr>
              <p:cNvSpPr>
                <a:spLocks noChangeArrowheads="1"/>
              </p:cNvSpPr>
              <p:nvPr/>
            </p:nvSpPr>
            <p:spPr bwMode="auto">
              <a:xfrm>
                <a:off x="10463395" y="1619576"/>
                <a:ext cx="452958" cy="136887"/>
              </a:xfrm>
              <a:custGeom>
                <a:avLst/>
                <a:gdLst>
                  <a:gd name="T0" fmla="*/ 1009 w 1040"/>
                  <a:gd name="T1" fmla="*/ 5 h 311"/>
                  <a:gd name="T2" fmla="*/ 1009 w 1040"/>
                  <a:gd name="T3" fmla="*/ 5 h 311"/>
                  <a:gd name="T4" fmla="*/ 522 w 1040"/>
                  <a:gd name="T5" fmla="*/ 144 h 311"/>
                  <a:gd name="T6" fmla="*/ 522 w 1040"/>
                  <a:gd name="T7" fmla="*/ 144 h 311"/>
                  <a:gd name="T8" fmla="*/ 29 w 1040"/>
                  <a:gd name="T9" fmla="*/ 257 h 311"/>
                  <a:gd name="T10" fmla="*/ 29 w 1040"/>
                  <a:gd name="T11" fmla="*/ 257 h 311"/>
                  <a:gd name="T12" fmla="*/ 35 w 1040"/>
                  <a:gd name="T13" fmla="*/ 305 h 311"/>
                  <a:gd name="T14" fmla="*/ 35 w 1040"/>
                  <a:gd name="T15" fmla="*/ 305 h 311"/>
                  <a:gd name="T16" fmla="*/ 527 w 1040"/>
                  <a:gd name="T17" fmla="*/ 193 h 311"/>
                  <a:gd name="T18" fmla="*/ 527 w 1040"/>
                  <a:gd name="T19" fmla="*/ 193 h 311"/>
                  <a:gd name="T20" fmla="*/ 1021 w 1040"/>
                  <a:gd name="T21" fmla="*/ 34 h 311"/>
                  <a:gd name="T22" fmla="*/ 1021 w 1040"/>
                  <a:gd name="T23" fmla="*/ 34 h 311"/>
                  <a:gd name="T24" fmla="*/ 1009 w 1040"/>
                  <a:gd name="T25" fmla="*/ 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0" h="311">
                    <a:moveTo>
                      <a:pt x="1009" y="5"/>
                    </a:moveTo>
                    <a:lnTo>
                      <a:pt x="1009" y="5"/>
                    </a:lnTo>
                    <a:cubicBezTo>
                      <a:pt x="846" y="48"/>
                      <a:pt x="686" y="102"/>
                      <a:pt x="522" y="144"/>
                    </a:cubicBezTo>
                    <a:lnTo>
                      <a:pt x="522" y="144"/>
                    </a:lnTo>
                    <a:cubicBezTo>
                      <a:pt x="359" y="186"/>
                      <a:pt x="193" y="219"/>
                      <a:pt x="29" y="257"/>
                    </a:cubicBezTo>
                    <a:lnTo>
                      <a:pt x="29" y="257"/>
                    </a:lnTo>
                    <a:cubicBezTo>
                      <a:pt x="0" y="265"/>
                      <a:pt x="4" y="310"/>
                      <a:pt x="35" y="305"/>
                    </a:cubicBezTo>
                    <a:lnTo>
                      <a:pt x="35" y="305"/>
                    </a:lnTo>
                    <a:cubicBezTo>
                      <a:pt x="201" y="280"/>
                      <a:pt x="364" y="238"/>
                      <a:pt x="527" y="193"/>
                    </a:cubicBezTo>
                    <a:lnTo>
                      <a:pt x="527" y="193"/>
                    </a:lnTo>
                    <a:cubicBezTo>
                      <a:pt x="693" y="147"/>
                      <a:pt x="862" y="101"/>
                      <a:pt x="1021" y="34"/>
                    </a:cubicBezTo>
                    <a:lnTo>
                      <a:pt x="1021" y="34"/>
                    </a:lnTo>
                    <a:cubicBezTo>
                      <a:pt x="1039" y="26"/>
                      <a:pt x="1029" y="0"/>
                      <a:pt x="1009" y="5"/>
                    </a:cubicBezTo>
                  </a:path>
                </a:pathLst>
              </a:custGeom>
              <a:solidFill>
                <a:schemeClr val="accent2">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58" name="Freeform 15">
                <a:extLst>
                  <a:ext uri="{FF2B5EF4-FFF2-40B4-BE49-F238E27FC236}">
                    <a16:creationId xmlns:a16="http://schemas.microsoft.com/office/drawing/2014/main" id="{17170D4C-5A83-6B4A-9556-815713B1B362}"/>
                  </a:ext>
                </a:extLst>
              </p:cNvPr>
              <p:cNvSpPr>
                <a:spLocks/>
              </p:cNvSpPr>
              <p:nvPr/>
            </p:nvSpPr>
            <p:spPr bwMode="auto">
              <a:xfrm>
                <a:off x="10841732" y="1620126"/>
                <a:ext cx="453179" cy="136337"/>
              </a:xfrm>
              <a:custGeom>
                <a:avLst/>
                <a:gdLst>
                  <a:gd name="T0" fmla="*/ 439248 w 1041"/>
                  <a:gd name="T1" fmla="*/ 2192 h 311"/>
                  <a:gd name="T2" fmla="*/ 439248 w 1041"/>
                  <a:gd name="T3" fmla="*/ 2192 h 311"/>
                  <a:gd name="T4" fmla="*/ 227242 w 1041"/>
                  <a:gd name="T5" fmla="*/ 63127 h 311"/>
                  <a:gd name="T6" fmla="*/ 227242 w 1041"/>
                  <a:gd name="T7" fmla="*/ 63127 h 311"/>
                  <a:gd name="T8" fmla="*/ 12625 w 1041"/>
                  <a:gd name="T9" fmla="*/ 112664 h 311"/>
                  <a:gd name="T10" fmla="*/ 12625 w 1041"/>
                  <a:gd name="T11" fmla="*/ 112664 h 311"/>
                  <a:gd name="T12" fmla="*/ 14801 w 1041"/>
                  <a:gd name="T13" fmla="*/ 133707 h 311"/>
                  <a:gd name="T14" fmla="*/ 14801 w 1041"/>
                  <a:gd name="T15" fmla="*/ 133707 h 311"/>
                  <a:gd name="T16" fmla="*/ 229419 w 1041"/>
                  <a:gd name="T17" fmla="*/ 84608 h 311"/>
                  <a:gd name="T18" fmla="*/ 229419 w 1041"/>
                  <a:gd name="T19" fmla="*/ 84608 h 311"/>
                  <a:gd name="T20" fmla="*/ 444472 w 1041"/>
                  <a:gd name="T21" fmla="*/ 14905 h 311"/>
                  <a:gd name="T22" fmla="*/ 444472 w 1041"/>
                  <a:gd name="T23" fmla="*/ 14905 h 311"/>
                  <a:gd name="T24" fmla="*/ 439248 w 1041"/>
                  <a:gd name="T25" fmla="*/ 2192 h 3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41" h="311">
                    <a:moveTo>
                      <a:pt x="1009" y="5"/>
                    </a:moveTo>
                    <a:lnTo>
                      <a:pt x="1009" y="5"/>
                    </a:lnTo>
                    <a:cubicBezTo>
                      <a:pt x="846" y="48"/>
                      <a:pt x="686" y="102"/>
                      <a:pt x="522" y="144"/>
                    </a:cubicBezTo>
                    <a:cubicBezTo>
                      <a:pt x="359" y="186"/>
                      <a:pt x="193" y="219"/>
                      <a:pt x="29" y="257"/>
                    </a:cubicBezTo>
                    <a:cubicBezTo>
                      <a:pt x="0" y="265"/>
                      <a:pt x="4" y="310"/>
                      <a:pt x="34" y="305"/>
                    </a:cubicBezTo>
                    <a:cubicBezTo>
                      <a:pt x="201" y="280"/>
                      <a:pt x="364" y="238"/>
                      <a:pt x="527" y="193"/>
                    </a:cubicBezTo>
                    <a:cubicBezTo>
                      <a:pt x="693" y="147"/>
                      <a:pt x="864" y="101"/>
                      <a:pt x="1021" y="34"/>
                    </a:cubicBezTo>
                    <a:cubicBezTo>
                      <a:pt x="1040" y="26"/>
                      <a:pt x="1028" y="0"/>
                      <a:pt x="1009" y="5"/>
                    </a:cubicBezTo>
                  </a:path>
                </a:pathLst>
              </a:custGeom>
              <a:solidFill>
                <a:schemeClr val="accent2">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59" name="Freeform 16">
                <a:extLst>
                  <a:ext uri="{FF2B5EF4-FFF2-40B4-BE49-F238E27FC236}">
                    <a16:creationId xmlns:a16="http://schemas.microsoft.com/office/drawing/2014/main" id="{46FF9E5D-0E82-784F-926A-5013EA2B11D3}"/>
                  </a:ext>
                </a:extLst>
              </p:cNvPr>
              <p:cNvSpPr>
                <a:spLocks noChangeArrowheads="1"/>
              </p:cNvSpPr>
              <p:nvPr/>
            </p:nvSpPr>
            <p:spPr bwMode="auto">
              <a:xfrm>
                <a:off x="11172689" y="1619576"/>
                <a:ext cx="452957" cy="136887"/>
              </a:xfrm>
              <a:custGeom>
                <a:avLst/>
                <a:gdLst>
                  <a:gd name="T0" fmla="*/ 1011 w 1041"/>
                  <a:gd name="T1" fmla="*/ 5 h 311"/>
                  <a:gd name="T2" fmla="*/ 1011 w 1041"/>
                  <a:gd name="T3" fmla="*/ 5 h 311"/>
                  <a:gd name="T4" fmla="*/ 523 w 1041"/>
                  <a:gd name="T5" fmla="*/ 144 h 311"/>
                  <a:gd name="T6" fmla="*/ 523 w 1041"/>
                  <a:gd name="T7" fmla="*/ 144 h 311"/>
                  <a:gd name="T8" fmla="*/ 29 w 1041"/>
                  <a:gd name="T9" fmla="*/ 257 h 311"/>
                  <a:gd name="T10" fmla="*/ 29 w 1041"/>
                  <a:gd name="T11" fmla="*/ 257 h 311"/>
                  <a:gd name="T12" fmla="*/ 34 w 1041"/>
                  <a:gd name="T13" fmla="*/ 305 h 311"/>
                  <a:gd name="T14" fmla="*/ 34 w 1041"/>
                  <a:gd name="T15" fmla="*/ 305 h 311"/>
                  <a:gd name="T16" fmla="*/ 527 w 1041"/>
                  <a:gd name="T17" fmla="*/ 193 h 311"/>
                  <a:gd name="T18" fmla="*/ 527 w 1041"/>
                  <a:gd name="T19" fmla="*/ 193 h 311"/>
                  <a:gd name="T20" fmla="*/ 1021 w 1041"/>
                  <a:gd name="T21" fmla="*/ 34 h 311"/>
                  <a:gd name="T22" fmla="*/ 1021 w 1041"/>
                  <a:gd name="T23" fmla="*/ 34 h 311"/>
                  <a:gd name="T24" fmla="*/ 1011 w 1041"/>
                  <a:gd name="T25" fmla="*/ 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1" h="311">
                    <a:moveTo>
                      <a:pt x="1011" y="5"/>
                    </a:moveTo>
                    <a:lnTo>
                      <a:pt x="1011" y="5"/>
                    </a:lnTo>
                    <a:cubicBezTo>
                      <a:pt x="846" y="48"/>
                      <a:pt x="686" y="102"/>
                      <a:pt x="523" y="144"/>
                    </a:cubicBezTo>
                    <a:lnTo>
                      <a:pt x="523" y="144"/>
                    </a:lnTo>
                    <a:cubicBezTo>
                      <a:pt x="359" y="186"/>
                      <a:pt x="193" y="219"/>
                      <a:pt x="29" y="257"/>
                    </a:cubicBezTo>
                    <a:lnTo>
                      <a:pt x="29" y="257"/>
                    </a:lnTo>
                    <a:cubicBezTo>
                      <a:pt x="0" y="265"/>
                      <a:pt x="4" y="310"/>
                      <a:pt x="34" y="305"/>
                    </a:cubicBezTo>
                    <a:lnTo>
                      <a:pt x="34" y="305"/>
                    </a:lnTo>
                    <a:cubicBezTo>
                      <a:pt x="201" y="280"/>
                      <a:pt x="365" y="238"/>
                      <a:pt x="527" y="193"/>
                    </a:cubicBezTo>
                    <a:lnTo>
                      <a:pt x="527" y="193"/>
                    </a:lnTo>
                    <a:cubicBezTo>
                      <a:pt x="693" y="147"/>
                      <a:pt x="863" y="101"/>
                      <a:pt x="1021" y="34"/>
                    </a:cubicBezTo>
                    <a:lnTo>
                      <a:pt x="1021" y="34"/>
                    </a:lnTo>
                    <a:cubicBezTo>
                      <a:pt x="1040" y="26"/>
                      <a:pt x="1028" y="0"/>
                      <a:pt x="1011" y="5"/>
                    </a:cubicBezTo>
                  </a:path>
                </a:pathLst>
              </a:custGeom>
              <a:solidFill>
                <a:schemeClr val="accent2">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60" name="Freeform 17">
                <a:extLst>
                  <a:ext uri="{FF2B5EF4-FFF2-40B4-BE49-F238E27FC236}">
                    <a16:creationId xmlns:a16="http://schemas.microsoft.com/office/drawing/2014/main" id="{55672791-A990-4942-A64A-F9EAD35AAC97}"/>
                  </a:ext>
                </a:extLst>
              </p:cNvPr>
              <p:cNvSpPr>
                <a:spLocks/>
              </p:cNvSpPr>
              <p:nvPr/>
            </p:nvSpPr>
            <p:spPr bwMode="auto">
              <a:xfrm>
                <a:off x="495425" y="1620126"/>
                <a:ext cx="453179" cy="136337"/>
              </a:xfrm>
              <a:custGeom>
                <a:avLst/>
                <a:gdLst>
                  <a:gd name="T0" fmla="*/ 440094 w 1039"/>
                  <a:gd name="T1" fmla="*/ 2192 h 311"/>
                  <a:gd name="T2" fmla="*/ 440094 w 1039"/>
                  <a:gd name="T3" fmla="*/ 2192 h 311"/>
                  <a:gd name="T4" fmla="*/ 227680 w 1039"/>
                  <a:gd name="T5" fmla="*/ 63127 h 311"/>
                  <a:gd name="T6" fmla="*/ 227680 w 1039"/>
                  <a:gd name="T7" fmla="*/ 63127 h 311"/>
                  <a:gd name="T8" fmla="*/ 12213 w 1039"/>
                  <a:gd name="T9" fmla="*/ 112664 h 311"/>
                  <a:gd name="T10" fmla="*/ 12213 w 1039"/>
                  <a:gd name="T11" fmla="*/ 112664 h 311"/>
                  <a:gd name="T12" fmla="*/ 14830 w 1039"/>
                  <a:gd name="T13" fmla="*/ 133707 h 311"/>
                  <a:gd name="T14" fmla="*/ 14830 w 1039"/>
                  <a:gd name="T15" fmla="*/ 133707 h 311"/>
                  <a:gd name="T16" fmla="*/ 229425 w 1039"/>
                  <a:gd name="T17" fmla="*/ 84608 h 311"/>
                  <a:gd name="T18" fmla="*/ 229425 w 1039"/>
                  <a:gd name="T19" fmla="*/ 84608 h 311"/>
                  <a:gd name="T20" fmla="*/ 444892 w 1039"/>
                  <a:gd name="T21" fmla="*/ 14905 h 311"/>
                  <a:gd name="T22" fmla="*/ 444892 w 1039"/>
                  <a:gd name="T23" fmla="*/ 14905 h 311"/>
                  <a:gd name="T24" fmla="*/ 440094 w 1039"/>
                  <a:gd name="T25" fmla="*/ 2192 h 3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39" h="311">
                    <a:moveTo>
                      <a:pt x="1009" y="5"/>
                    </a:moveTo>
                    <a:lnTo>
                      <a:pt x="1009" y="5"/>
                    </a:lnTo>
                    <a:cubicBezTo>
                      <a:pt x="845" y="48"/>
                      <a:pt x="686" y="102"/>
                      <a:pt x="522" y="144"/>
                    </a:cubicBezTo>
                    <a:cubicBezTo>
                      <a:pt x="359" y="186"/>
                      <a:pt x="192" y="219"/>
                      <a:pt x="28" y="257"/>
                    </a:cubicBezTo>
                    <a:cubicBezTo>
                      <a:pt x="0" y="265"/>
                      <a:pt x="3" y="310"/>
                      <a:pt x="34" y="305"/>
                    </a:cubicBezTo>
                    <a:cubicBezTo>
                      <a:pt x="200" y="280"/>
                      <a:pt x="364" y="238"/>
                      <a:pt x="526" y="193"/>
                    </a:cubicBezTo>
                    <a:cubicBezTo>
                      <a:pt x="691" y="147"/>
                      <a:pt x="862" y="101"/>
                      <a:pt x="1020" y="34"/>
                    </a:cubicBezTo>
                    <a:cubicBezTo>
                      <a:pt x="1038" y="26"/>
                      <a:pt x="1028" y="0"/>
                      <a:pt x="1009" y="5"/>
                    </a:cubicBezTo>
                  </a:path>
                </a:pathLst>
              </a:custGeom>
              <a:solidFill>
                <a:schemeClr val="accent2">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61" name="Freeform 18">
                <a:extLst>
                  <a:ext uri="{FF2B5EF4-FFF2-40B4-BE49-F238E27FC236}">
                    <a16:creationId xmlns:a16="http://schemas.microsoft.com/office/drawing/2014/main" id="{BF00C109-58A5-EF43-9EF6-F3EAEBA406D6}"/>
                  </a:ext>
                </a:extLst>
              </p:cNvPr>
              <p:cNvSpPr>
                <a:spLocks noChangeArrowheads="1"/>
              </p:cNvSpPr>
              <p:nvPr/>
            </p:nvSpPr>
            <p:spPr bwMode="auto">
              <a:xfrm>
                <a:off x="826040" y="1619576"/>
                <a:ext cx="452957" cy="136887"/>
              </a:xfrm>
              <a:custGeom>
                <a:avLst/>
                <a:gdLst>
                  <a:gd name="T0" fmla="*/ 1009 w 1040"/>
                  <a:gd name="T1" fmla="*/ 5 h 311"/>
                  <a:gd name="T2" fmla="*/ 1009 w 1040"/>
                  <a:gd name="T3" fmla="*/ 5 h 311"/>
                  <a:gd name="T4" fmla="*/ 522 w 1040"/>
                  <a:gd name="T5" fmla="*/ 144 h 311"/>
                  <a:gd name="T6" fmla="*/ 522 w 1040"/>
                  <a:gd name="T7" fmla="*/ 144 h 311"/>
                  <a:gd name="T8" fmla="*/ 29 w 1040"/>
                  <a:gd name="T9" fmla="*/ 257 h 311"/>
                  <a:gd name="T10" fmla="*/ 29 w 1040"/>
                  <a:gd name="T11" fmla="*/ 257 h 311"/>
                  <a:gd name="T12" fmla="*/ 34 w 1040"/>
                  <a:gd name="T13" fmla="*/ 305 h 311"/>
                  <a:gd name="T14" fmla="*/ 34 w 1040"/>
                  <a:gd name="T15" fmla="*/ 305 h 311"/>
                  <a:gd name="T16" fmla="*/ 527 w 1040"/>
                  <a:gd name="T17" fmla="*/ 193 h 311"/>
                  <a:gd name="T18" fmla="*/ 527 w 1040"/>
                  <a:gd name="T19" fmla="*/ 193 h 311"/>
                  <a:gd name="T20" fmla="*/ 1021 w 1040"/>
                  <a:gd name="T21" fmla="*/ 34 h 311"/>
                  <a:gd name="T22" fmla="*/ 1021 w 1040"/>
                  <a:gd name="T23" fmla="*/ 34 h 311"/>
                  <a:gd name="T24" fmla="*/ 1009 w 1040"/>
                  <a:gd name="T25" fmla="*/ 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0" h="311">
                    <a:moveTo>
                      <a:pt x="1009" y="5"/>
                    </a:moveTo>
                    <a:lnTo>
                      <a:pt x="1009" y="5"/>
                    </a:lnTo>
                    <a:cubicBezTo>
                      <a:pt x="846" y="48"/>
                      <a:pt x="686" y="102"/>
                      <a:pt x="522" y="144"/>
                    </a:cubicBezTo>
                    <a:lnTo>
                      <a:pt x="522" y="144"/>
                    </a:lnTo>
                    <a:cubicBezTo>
                      <a:pt x="359" y="186"/>
                      <a:pt x="193" y="219"/>
                      <a:pt x="29" y="257"/>
                    </a:cubicBezTo>
                    <a:lnTo>
                      <a:pt x="29" y="257"/>
                    </a:lnTo>
                    <a:cubicBezTo>
                      <a:pt x="0" y="265"/>
                      <a:pt x="4" y="310"/>
                      <a:pt x="34" y="305"/>
                    </a:cubicBezTo>
                    <a:lnTo>
                      <a:pt x="34" y="305"/>
                    </a:lnTo>
                    <a:cubicBezTo>
                      <a:pt x="200" y="280"/>
                      <a:pt x="365" y="238"/>
                      <a:pt x="527" y="193"/>
                    </a:cubicBezTo>
                    <a:lnTo>
                      <a:pt x="527" y="193"/>
                    </a:lnTo>
                    <a:cubicBezTo>
                      <a:pt x="693" y="147"/>
                      <a:pt x="862" y="101"/>
                      <a:pt x="1021" y="34"/>
                    </a:cubicBezTo>
                    <a:lnTo>
                      <a:pt x="1021" y="34"/>
                    </a:lnTo>
                    <a:cubicBezTo>
                      <a:pt x="1039" y="26"/>
                      <a:pt x="1028" y="0"/>
                      <a:pt x="1009" y="5"/>
                    </a:cubicBezTo>
                  </a:path>
                </a:pathLst>
              </a:custGeom>
              <a:solidFill>
                <a:schemeClr val="accent2">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62" name="Freeform 19">
                <a:extLst>
                  <a:ext uri="{FF2B5EF4-FFF2-40B4-BE49-F238E27FC236}">
                    <a16:creationId xmlns:a16="http://schemas.microsoft.com/office/drawing/2014/main" id="{62442BBA-981A-DD4B-A690-E237CAAEFB2F}"/>
                  </a:ext>
                </a:extLst>
              </p:cNvPr>
              <p:cNvSpPr>
                <a:spLocks noChangeArrowheads="1"/>
              </p:cNvSpPr>
              <p:nvPr/>
            </p:nvSpPr>
            <p:spPr bwMode="auto">
              <a:xfrm>
                <a:off x="1201806" y="1619576"/>
                <a:ext cx="452957" cy="136887"/>
              </a:xfrm>
              <a:custGeom>
                <a:avLst/>
                <a:gdLst>
                  <a:gd name="T0" fmla="*/ 1010 w 1042"/>
                  <a:gd name="T1" fmla="*/ 5 h 311"/>
                  <a:gd name="T2" fmla="*/ 1010 w 1042"/>
                  <a:gd name="T3" fmla="*/ 5 h 311"/>
                  <a:gd name="T4" fmla="*/ 523 w 1042"/>
                  <a:gd name="T5" fmla="*/ 144 h 311"/>
                  <a:gd name="T6" fmla="*/ 523 w 1042"/>
                  <a:gd name="T7" fmla="*/ 144 h 311"/>
                  <a:gd name="T8" fmla="*/ 30 w 1042"/>
                  <a:gd name="T9" fmla="*/ 257 h 311"/>
                  <a:gd name="T10" fmla="*/ 30 w 1042"/>
                  <a:gd name="T11" fmla="*/ 257 h 311"/>
                  <a:gd name="T12" fmla="*/ 35 w 1042"/>
                  <a:gd name="T13" fmla="*/ 305 h 311"/>
                  <a:gd name="T14" fmla="*/ 35 w 1042"/>
                  <a:gd name="T15" fmla="*/ 305 h 311"/>
                  <a:gd name="T16" fmla="*/ 527 w 1042"/>
                  <a:gd name="T17" fmla="*/ 193 h 311"/>
                  <a:gd name="T18" fmla="*/ 527 w 1042"/>
                  <a:gd name="T19" fmla="*/ 193 h 311"/>
                  <a:gd name="T20" fmla="*/ 1021 w 1042"/>
                  <a:gd name="T21" fmla="*/ 34 h 311"/>
                  <a:gd name="T22" fmla="*/ 1021 w 1042"/>
                  <a:gd name="T23" fmla="*/ 34 h 311"/>
                  <a:gd name="T24" fmla="*/ 1010 w 1042"/>
                  <a:gd name="T25" fmla="*/ 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2" h="311">
                    <a:moveTo>
                      <a:pt x="1010" y="5"/>
                    </a:moveTo>
                    <a:lnTo>
                      <a:pt x="1010" y="5"/>
                    </a:lnTo>
                    <a:cubicBezTo>
                      <a:pt x="846" y="48"/>
                      <a:pt x="687" y="102"/>
                      <a:pt x="523" y="144"/>
                    </a:cubicBezTo>
                    <a:lnTo>
                      <a:pt x="523" y="144"/>
                    </a:lnTo>
                    <a:cubicBezTo>
                      <a:pt x="359" y="186"/>
                      <a:pt x="194" y="219"/>
                      <a:pt x="30" y="257"/>
                    </a:cubicBezTo>
                    <a:lnTo>
                      <a:pt x="30" y="257"/>
                    </a:lnTo>
                    <a:cubicBezTo>
                      <a:pt x="0" y="265"/>
                      <a:pt x="4" y="310"/>
                      <a:pt x="35" y="305"/>
                    </a:cubicBezTo>
                    <a:lnTo>
                      <a:pt x="35" y="305"/>
                    </a:lnTo>
                    <a:cubicBezTo>
                      <a:pt x="202" y="280"/>
                      <a:pt x="365" y="238"/>
                      <a:pt x="527" y="193"/>
                    </a:cubicBezTo>
                    <a:lnTo>
                      <a:pt x="527" y="193"/>
                    </a:lnTo>
                    <a:cubicBezTo>
                      <a:pt x="694" y="147"/>
                      <a:pt x="863" y="101"/>
                      <a:pt x="1021" y="34"/>
                    </a:cubicBezTo>
                    <a:lnTo>
                      <a:pt x="1021" y="34"/>
                    </a:lnTo>
                    <a:cubicBezTo>
                      <a:pt x="1041" y="26"/>
                      <a:pt x="1029" y="0"/>
                      <a:pt x="1010" y="5"/>
                    </a:cubicBezTo>
                  </a:path>
                </a:pathLst>
              </a:custGeom>
              <a:solidFill>
                <a:schemeClr val="accent2">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63" name="Freeform 20">
                <a:extLst>
                  <a:ext uri="{FF2B5EF4-FFF2-40B4-BE49-F238E27FC236}">
                    <a16:creationId xmlns:a16="http://schemas.microsoft.com/office/drawing/2014/main" id="{ABDAEC29-71BA-C341-A594-6162D4FDBFEC}"/>
                  </a:ext>
                </a:extLst>
              </p:cNvPr>
              <p:cNvSpPr>
                <a:spLocks/>
              </p:cNvSpPr>
              <p:nvPr/>
            </p:nvSpPr>
            <p:spPr bwMode="auto">
              <a:xfrm>
                <a:off x="1532360" y="1620126"/>
                <a:ext cx="453179" cy="136337"/>
              </a:xfrm>
              <a:custGeom>
                <a:avLst/>
                <a:gdLst>
                  <a:gd name="T0" fmla="*/ 439248 w 1041"/>
                  <a:gd name="T1" fmla="*/ 2192 h 311"/>
                  <a:gd name="T2" fmla="*/ 439248 w 1041"/>
                  <a:gd name="T3" fmla="*/ 2192 h 311"/>
                  <a:gd name="T4" fmla="*/ 227678 w 1041"/>
                  <a:gd name="T5" fmla="*/ 63127 h 311"/>
                  <a:gd name="T6" fmla="*/ 227678 w 1041"/>
                  <a:gd name="T7" fmla="*/ 63127 h 311"/>
                  <a:gd name="T8" fmla="*/ 12625 w 1041"/>
                  <a:gd name="T9" fmla="*/ 112664 h 311"/>
                  <a:gd name="T10" fmla="*/ 12625 w 1041"/>
                  <a:gd name="T11" fmla="*/ 112664 h 311"/>
                  <a:gd name="T12" fmla="*/ 14801 w 1041"/>
                  <a:gd name="T13" fmla="*/ 133707 h 311"/>
                  <a:gd name="T14" fmla="*/ 14801 w 1041"/>
                  <a:gd name="T15" fmla="*/ 133707 h 311"/>
                  <a:gd name="T16" fmla="*/ 229419 w 1041"/>
                  <a:gd name="T17" fmla="*/ 84608 h 311"/>
                  <a:gd name="T18" fmla="*/ 229419 w 1041"/>
                  <a:gd name="T19" fmla="*/ 84608 h 311"/>
                  <a:gd name="T20" fmla="*/ 444472 w 1041"/>
                  <a:gd name="T21" fmla="*/ 14905 h 311"/>
                  <a:gd name="T22" fmla="*/ 444472 w 1041"/>
                  <a:gd name="T23" fmla="*/ 14905 h 311"/>
                  <a:gd name="T24" fmla="*/ 439248 w 1041"/>
                  <a:gd name="T25" fmla="*/ 2192 h 3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41" h="311">
                    <a:moveTo>
                      <a:pt x="1009" y="5"/>
                    </a:moveTo>
                    <a:lnTo>
                      <a:pt x="1009" y="5"/>
                    </a:lnTo>
                    <a:cubicBezTo>
                      <a:pt x="846" y="48"/>
                      <a:pt x="686" y="102"/>
                      <a:pt x="523" y="144"/>
                    </a:cubicBezTo>
                    <a:cubicBezTo>
                      <a:pt x="359" y="186"/>
                      <a:pt x="193" y="219"/>
                      <a:pt x="29" y="257"/>
                    </a:cubicBezTo>
                    <a:cubicBezTo>
                      <a:pt x="0" y="265"/>
                      <a:pt x="3" y="310"/>
                      <a:pt x="34" y="305"/>
                    </a:cubicBezTo>
                    <a:cubicBezTo>
                      <a:pt x="201" y="280"/>
                      <a:pt x="366" y="238"/>
                      <a:pt x="527" y="193"/>
                    </a:cubicBezTo>
                    <a:cubicBezTo>
                      <a:pt x="693" y="147"/>
                      <a:pt x="862" y="101"/>
                      <a:pt x="1021" y="34"/>
                    </a:cubicBezTo>
                    <a:cubicBezTo>
                      <a:pt x="1040" y="26"/>
                      <a:pt x="1028" y="0"/>
                      <a:pt x="1009" y="5"/>
                    </a:cubicBezTo>
                  </a:path>
                </a:pathLst>
              </a:custGeom>
              <a:solidFill>
                <a:schemeClr val="accent2">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64" name="Freeform 21">
                <a:extLst>
                  <a:ext uri="{FF2B5EF4-FFF2-40B4-BE49-F238E27FC236}">
                    <a16:creationId xmlns:a16="http://schemas.microsoft.com/office/drawing/2014/main" id="{872DD25C-F32B-9F42-8815-83227794DF8E}"/>
                  </a:ext>
                </a:extLst>
              </p:cNvPr>
              <p:cNvSpPr>
                <a:spLocks noChangeArrowheads="1"/>
              </p:cNvSpPr>
              <p:nvPr/>
            </p:nvSpPr>
            <p:spPr bwMode="auto">
              <a:xfrm>
                <a:off x="1844101" y="1619576"/>
                <a:ext cx="452958" cy="136887"/>
              </a:xfrm>
              <a:custGeom>
                <a:avLst/>
                <a:gdLst>
                  <a:gd name="T0" fmla="*/ 1010 w 1041"/>
                  <a:gd name="T1" fmla="*/ 5 h 311"/>
                  <a:gd name="T2" fmla="*/ 1010 w 1041"/>
                  <a:gd name="T3" fmla="*/ 5 h 311"/>
                  <a:gd name="T4" fmla="*/ 522 w 1041"/>
                  <a:gd name="T5" fmla="*/ 144 h 311"/>
                  <a:gd name="T6" fmla="*/ 522 w 1041"/>
                  <a:gd name="T7" fmla="*/ 144 h 311"/>
                  <a:gd name="T8" fmla="*/ 29 w 1041"/>
                  <a:gd name="T9" fmla="*/ 257 h 311"/>
                  <a:gd name="T10" fmla="*/ 29 w 1041"/>
                  <a:gd name="T11" fmla="*/ 257 h 311"/>
                  <a:gd name="T12" fmla="*/ 35 w 1041"/>
                  <a:gd name="T13" fmla="*/ 305 h 311"/>
                  <a:gd name="T14" fmla="*/ 35 w 1041"/>
                  <a:gd name="T15" fmla="*/ 305 h 311"/>
                  <a:gd name="T16" fmla="*/ 527 w 1041"/>
                  <a:gd name="T17" fmla="*/ 193 h 311"/>
                  <a:gd name="T18" fmla="*/ 527 w 1041"/>
                  <a:gd name="T19" fmla="*/ 193 h 311"/>
                  <a:gd name="T20" fmla="*/ 1021 w 1041"/>
                  <a:gd name="T21" fmla="*/ 34 h 311"/>
                  <a:gd name="T22" fmla="*/ 1021 w 1041"/>
                  <a:gd name="T23" fmla="*/ 34 h 311"/>
                  <a:gd name="T24" fmla="*/ 1010 w 1041"/>
                  <a:gd name="T25" fmla="*/ 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1" h="311">
                    <a:moveTo>
                      <a:pt x="1010" y="5"/>
                    </a:moveTo>
                    <a:lnTo>
                      <a:pt x="1010" y="5"/>
                    </a:lnTo>
                    <a:cubicBezTo>
                      <a:pt x="847" y="48"/>
                      <a:pt x="686" y="102"/>
                      <a:pt x="522" y="144"/>
                    </a:cubicBezTo>
                    <a:lnTo>
                      <a:pt x="522" y="144"/>
                    </a:lnTo>
                    <a:cubicBezTo>
                      <a:pt x="358" y="186"/>
                      <a:pt x="194" y="219"/>
                      <a:pt x="29" y="257"/>
                    </a:cubicBezTo>
                    <a:lnTo>
                      <a:pt x="29" y="257"/>
                    </a:lnTo>
                    <a:cubicBezTo>
                      <a:pt x="0" y="265"/>
                      <a:pt x="3" y="310"/>
                      <a:pt x="35" y="305"/>
                    </a:cubicBezTo>
                    <a:lnTo>
                      <a:pt x="35" y="305"/>
                    </a:lnTo>
                    <a:cubicBezTo>
                      <a:pt x="201" y="280"/>
                      <a:pt x="366" y="238"/>
                      <a:pt x="527" y="193"/>
                    </a:cubicBezTo>
                    <a:lnTo>
                      <a:pt x="527" y="193"/>
                    </a:lnTo>
                    <a:cubicBezTo>
                      <a:pt x="693" y="147"/>
                      <a:pt x="862" y="101"/>
                      <a:pt x="1021" y="34"/>
                    </a:cubicBezTo>
                    <a:lnTo>
                      <a:pt x="1021" y="34"/>
                    </a:lnTo>
                    <a:cubicBezTo>
                      <a:pt x="1040" y="26"/>
                      <a:pt x="1028" y="0"/>
                      <a:pt x="1010" y="5"/>
                    </a:cubicBezTo>
                  </a:path>
                </a:pathLst>
              </a:custGeom>
              <a:solidFill>
                <a:schemeClr val="accent2">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65" name="Freeform 22">
                <a:extLst>
                  <a:ext uri="{FF2B5EF4-FFF2-40B4-BE49-F238E27FC236}">
                    <a16:creationId xmlns:a16="http://schemas.microsoft.com/office/drawing/2014/main" id="{9E893D34-73A6-734A-B2B7-40DCAB8A96FC}"/>
                  </a:ext>
                </a:extLst>
              </p:cNvPr>
              <p:cNvSpPr>
                <a:spLocks noChangeArrowheads="1"/>
              </p:cNvSpPr>
              <p:nvPr/>
            </p:nvSpPr>
            <p:spPr bwMode="auto">
              <a:xfrm>
                <a:off x="2173260" y="1619576"/>
                <a:ext cx="454414" cy="136887"/>
              </a:xfrm>
              <a:custGeom>
                <a:avLst/>
                <a:gdLst>
                  <a:gd name="T0" fmla="*/ 1009 w 1041"/>
                  <a:gd name="T1" fmla="*/ 5 h 311"/>
                  <a:gd name="T2" fmla="*/ 1009 w 1041"/>
                  <a:gd name="T3" fmla="*/ 5 h 311"/>
                  <a:gd name="T4" fmla="*/ 523 w 1041"/>
                  <a:gd name="T5" fmla="*/ 144 h 311"/>
                  <a:gd name="T6" fmla="*/ 523 w 1041"/>
                  <a:gd name="T7" fmla="*/ 144 h 311"/>
                  <a:gd name="T8" fmla="*/ 29 w 1041"/>
                  <a:gd name="T9" fmla="*/ 257 h 311"/>
                  <a:gd name="T10" fmla="*/ 29 w 1041"/>
                  <a:gd name="T11" fmla="*/ 257 h 311"/>
                  <a:gd name="T12" fmla="*/ 36 w 1041"/>
                  <a:gd name="T13" fmla="*/ 305 h 311"/>
                  <a:gd name="T14" fmla="*/ 36 w 1041"/>
                  <a:gd name="T15" fmla="*/ 305 h 311"/>
                  <a:gd name="T16" fmla="*/ 527 w 1041"/>
                  <a:gd name="T17" fmla="*/ 193 h 311"/>
                  <a:gd name="T18" fmla="*/ 527 w 1041"/>
                  <a:gd name="T19" fmla="*/ 193 h 311"/>
                  <a:gd name="T20" fmla="*/ 1021 w 1041"/>
                  <a:gd name="T21" fmla="*/ 34 h 311"/>
                  <a:gd name="T22" fmla="*/ 1021 w 1041"/>
                  <a:gd name="T23" fmla="*/ 34 h 311"/>
                  <a:gd name="T24" fmla="*/ 1009 w 1041"/>
                  <a:gd name="T25" fmla="*/ 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1" h="311">
                    <a:moveTo>
                      <a:pt x="1009" y="5"/>
                    </a:moveTo>
                    <a:lnTo>
                      <a:pt x="1009" y="5"/>
                    </a:lnTo>
                    <a:cubicBezTo>
                      <a:pt x="848" y="48"/>
                      <a:pt x="686" y="102"/>
                      <a:pt x="523" y="144"/>
                    </a:cubicBezTo>
                    <a:lnTo>
                      <a:pt x="523" y="144"/>
                    </a:lnTo>
                    <a:cubicBezTo>
                      <a:pt x="359" y="186"/>
                      <a:pt x="193" y="219"/>
                      <a:pt x="29" y="257"/>
                    </a:cubicBezTo>
                    <a:lnTo>
                      <a:pt x="29" y="257"/>
                    </a:lnTo>
                    <a:cubicBezTo>
                      <a:pt x="0" y="265"/>
                      <a:pt x="4" y="310"/>
                      <a:pt x="36" y="305"/>
                    </a:cubicBezTo>
                    <a:lnTo>
                      <a:pt x="36" y="305"/>
                    </a:lnTo>
                    <a:cubicBezTo>
                      <a:pt x="201" y="280"/>
                      <a:pt x="366" y="238"/>
                      <a:pt x="527" y="193"/>
                    </a:cubicBezTo>
                    <a:lnTo>
                      <a:pt x="527" y="193"/>
                    </a:lnTo>
                    <a:cubicBezTo>
                      <a:pt x="693" y="147"/>
                      <a:pt x="864" y="101"/>
                      <a:pt x="1021" y="34"/>
                    </a:cubicBezTo>
                    <a:lnTo>
                      <a:pt x="1021" y="34"/>
                    </a:lnTo>
                    <a:cubicBezTo>
                      <a:pt x="1040" y="26"/>
                      <a:pt x="1029" y="0"/>
                      <a:pt x="1009" y="5"/>
                    </a:cubicBezTo>
                  </a:path>
                </a:pathLst>
              </a:custGeom>
              <a:solidFill>
                <a:schemeClr val="accent2">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66" name="Freeform 23">
                <a:extLst>
                  <a:ext uri="{FF2B5EF4-FFF2-40B4-BE49-F238E27FC236}">
                    <a16:creationId xmlns:a16="http://schemas.microsoft.com/office/drawing/2014/main" id="{BF9AB959-27DA-7749-9EC4-6AB0DAFA9AA7}"/>
                  </a:ext>
                </a:extLst>
              </p:cNvPr>
              <p:cNvSpPr>
                <a:spLocks/>
              </p:cNvSpPr>
              <p:nvPr/>
            </p:nvSpPr>
            <p:spPr bwMode="auto">
              <a:xfrm>
                <a:off x="2550093" y="1620126"/>
                <a:ext cx="453179" cy="136337"/>
              </a:xfrm>
              <a:custGeom>
                <a:avLst/>
                <a:gdLst>
                  <a:gd name="T0" fmla="*/ 440119 w 1041"/>
                  <a:gd name="T1" fmla="*/ 2192 h 311"/>
                  <a:gd name="T2" fmla="*/ 440119 w 1041"/>
                  <a:gd name="T3" fmla="*/ 2192 h 311"/>
                  <a:gd name="T4" fmla="*/ 227242 w 1041"/>
                  <a:gd name="T5" fmla="*/ 63127 h 311"/>
                  <a:gd name="T6" fmla="*/ 227242 w 1041"/>
                  <a:gd name="T7" fmla="*/ 63127 h 311"/>
                  <a:gd name="T8" fmla="*/ 12625 w 1041"/>
                  <a:gd name="T9" fmla="*/ 112664 h 311"/>
                  <a:gd name="T10" fmla="*/ 12625 w 1041"/>
                  <a:gd name="T11" fmla="*/ 112664 h 311"/>
                  <a:gd name="T12" fmla="*/ 15237 w 1041"/>
                  <a:gd name="T13" fmla="*/ 133707 h 311"/>
                  <a:gd name="T14" fmla="*/ 15237 w 1041"/>
                  <a:gd name="T15" fmla="*/ 133707 h 311"/>
                  <a:gd name="T16" fmla="*/ 229419 w 1041"/>
                  <a:gd name="T17" fmla="*/ 84608 h 311"/>
                  <a:gd name="T18" fmla="*/ 229419 w 1041"/>
                  <a:gd name="T19" fmla="*/ 84608 h 311"/>
                  <a:gd name="T20" fmla="*/ 444472 w 1041"/>
                  <a:gd name="T21" fmla="*/ 14905 h 311"/>
                  <a:gd name="T22" fmla="*/ 444472 w 1041"/>
                  <a:gd name="T23" fmla="*/ 14905 h 311"/>
                  <a:gd name="T24" fmla="*/ 440119 w 1041"/>
                  <a:gd name="T25" fmla="*/ 2192 h 3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41" h="311">
                    <a:moveTo>
                      <a:pt x="1011" y="5"/>
                    </a:moveTo>
                    <a:lnTo>
                      <a:pt x="1011" y="5"/>
                    </a:lnTo>
                    <a:cubicBezTo>
                      <a:pt x="847" y="48"/>
                      <a:pt x="686" y="102"/>
                      <a:pt x="522" y="144"/>
                    </a:cubicBezTo>
                    <a:cubicBezTo>
                      <a:pt x="359" y="186"/>
                      <a:pt x="194" y="219"/>
                      <a:pt x="29" y="257"/>
                    </a:cubicBezTo>
                    <a:cubicBezTo>
                      <a:pt x="0" y="265"/>
                      <a:pt x="4" y="310"/>
                      <a:pt x="35" y="305"/>
                    </a:cubicBezTo>
                    <a:cubicBezTo>
                      <a:pt x="200" y="280"/>
                      <a:pt x="366" y="238"/>
                      <a:pt x="527" y="193"/>
                    </a:cubicBezTo>
                    <a:cubicBezTo>
                      <a:pt x="693" y="147"/>
                      <a:pt x="862" y="101"/>
                      <a:pt x="1021" y="34"/>
                    </a:cubicBezTo>
                    <a:cubicBezTo>
                      <a:pt x="1040" y="26"/>
                      <a:pt x="1028" y="0"/>
                      <a:pt x="1011" y="5"/>
                    </a:cubicBezTo>
                  </a:path>
                </a:pathLst>
              </a:custGeom>
              <a:solidFill>
                <a:schemeClr val="accent2">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67" name="Freeform 24">
                <a:extLst>
                  <a:ext uri="{FF2B5EF4-FFF2-40B4-BE49-F238E27FC236}">
                    <a16:creationId xmlns:a16="http://schemas.microsoft.com/office/drawing/2014/main" id="{BFE00236-3F49-B54D-B68C-24CF02DFFE9E}"/>
                  </a:ext>
                </a:extLst>
              </p:cNvPr>
              <p:cNvSpPr>
                <a:spLocks noChangeArrowheads="1"/>
              </p:cNvSpPr>
              <p:nvPr/>
            </p:nvSpPr>
            <p:spPr bwMode="auto">
              <a:xfrm>
                <a:off x="2881096" y="1619576"/>
                <a:ext cx="452958" cy="136887"/>
              </a:xfrm>
              <a:custGeom>
                <a:avLst/>
                <a:gdLst>
                  <a:gd name="T0" fmla="*/ 1011 w 1041"/>
                  <a:gd name="T1" fmla="*/ 5 h 311"/>
                  <a:gd name="T2" fmla="*/ 1011 w 1041"/>
                  <a:gd name="T3" fmla="*/ 5 h 311"/>
                  <a:gd name="T4" fmla="*/ 523 w 1041"/>
                  <a:gd name="T5" fmla="*/ 144 h 311"/>
                  <a:gd name="T6" fmla="*/ 523 w 1041"/>
                  <a:gd name="T7" fmla="*/ 144 h 311"/>
                  <a:gd name="T8" fmla="*/ 29 w 1041"/>
                  <a:gd name="T9" fmla="*/ 257 h 311"/>
                  <a:gd name="T10" fmla="*/ 29 w 1041"/>
                  <a:gd name="T11" fmla="*/ 257 h 311"/>
                  <a:gd name="T12" fmla="*/ 36 w 1041"/>
                  <a:gd name="T13" fmla="*/ 305 h 311"/>
                  <a:gd name="T14" fmla="*/ 36 w 1041"/>
                  <a:gd name="T15" fmla="*/ 305 h 311"/>
                  <a:gd name="T16" fmla="*/ 527 w 1041"/>
                  <a:gd name="T17" fmla="*/ 193 h 311"/>
                  <a:gd name="T18" fmla="*/ 527 w 1041"/>
                  <a:gd name="T19" fmla="*/ 193 h 311"/>
                  <a:gd name="T20" fmla="*/ 1021 w 1041"/>
                  <a:gd name="T21" fmla="*/ 34 h 311"/>
                  <a:gd name="T22" fmla="*/ 1021 w 1041"/>
                  <a:gd name="T23" fmla="*/ 34 h 311"/>
                  <a:gd name="T24" fmla="*/ 1011 w 1041"/>
                  <a:gd name="T25" fmla="*/ 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1" h="311">
                    <a:moveTo>
                      <a:pt x="1011" y="5"/>
                    </a:moveTo>
                    <a:lnTo>
                      <a:pt x="1011" y="5"/>
                    </a:lnTo>
                    <a:cubicBezTo>
                      <a:pt x="847" y="48"/>
                      <a:pt x="688" y="102"/>
                      <a:pt x="523" y="144"/>
                    </a:cubicBezTo>
                    <a:lnTo>
                      <a:pt x="523" y="144"/>
                    </a:lnTo>
                    <a:cubicBezTo>
                      <a:pt x="359" y="186"/>
                      <a:pt x="194" y="219"/>
                      <a:pt x="29" y="257"/>
                    </a:cubicBezTo>
                    <a:lnTo>
                      <a:pt x="29" y="257"/>
                    </a:lnTo>
                    <a:cubicBezTo>
                      <a:pt x="0" y="265"/>
                      <a:pt x="4" y="310"/>
                      <a:pt x="36" y="305"/>
                    </a:cubicBezTo>
                    <a:lnTo>
                      <a:pt x="36" y="305"/>
                    </a:lnTo>
                    <a:cubicBezTo>
                      <a:pt x="201" y="280"/>
                      <a:pt x="366" y="238"/>
                      <a:pt x="527" y="193"/>
                    </a:cubicBezTo>
                    <a:lnTo>
                      <a:pt x="527" y="193"/>
                    </a:lnTo>
                    <a:cubicBezTo>
                      <a:pt x="693" y="147"/>
                      <a:pt x="862" y="101"/>
                      <a:pt x="1021" y="34"/>
                    </a:cubicBezTo>
                    <a:lnTo>
                      <a:pt x="1021" y="34"/>
                    </a:lnTo>
                    <a:cubicBezTo>
                      <a:pt x="1040" y="26"/>
                      <a:pt x="1029" y="0"/>
                      <a:pt x="1011" y="5"/>
                    </a:cubicBezTo>
                  </a:path>
                </a:pathLst>
              </a:custGeom>
              <a:solidFill>
                <a:schemeClr val="accent2">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68" name="Freeform 25">
                <a:extLst>
                  <a:ext uri="{FF2B5EF4-FFF2-40B4-BE49-F238E27FC236}">
                    <a16:creationId xmlns:a16="http://schemas.microsoft.com/office/drawing/2014/main" id="{A11DB92C-6F9E-714D-96BE-14A9B875876B}"/>
                  </a:ext>
                </a:extLst>
              </p:cNvPr>
              <p:cNvSpPr>
                <a:spLocks noChangeArrowheads="1"/>
              </p:cNvSpPr>
              <p:nvPr/>
            </p:nvSpPr>
            <p:spPr bwMode="auto">
              <a:xfrm>
                <a:off x="3258318" y="1619576"/>
                <a:ext cx="452957" cy="136887"/>
              </a:xfrm>
              <a:custGeom>
                <a:avLst/>
                <a:gdLst>
                  <a:gd name="T0" fmla="*/ 1010 w 1040"/>
                  <a:gd name="T1" fmla="*/ 5 h 311"/>
                  <a:gd name="T2" fmla="*/ 1010 w 1040"/>
                  <a:gd name="T3" fmla="*/ 5 h 311"/>
                  <a:gd name="T4" fmla="*/ 523 w 1040"/>
                  <a:gd name="T5" fmla="*/ 144 h 311"/>
                  <a:gd name="T6" fmla="*/ 523 w 1040"/>
                  <a:gd name="T7" fmla="*/ 144 h 311"/>
                  <a:gd name="T8" fmla="*/ 29 w 1040"/>
                  <a:gd name="T9" fmla="*/ 257 h 311"/>
                  <a:gd name="T10" fmla="*/ 29 w 1040"/>
                  <a:gd name="T11" fmla="*/ 257 h 311"/>
                  <a:gd name="T12" fmla="*/ 34 w 1040"/>
                  <a:gd name="T13" fmla="*/ 305 h 311"/>
                  <a:gd name="T14" fmla="*/ 34 w 1040"/>
                  <a:gd name="T15" fmla="*/ 305 h 311"/>
                  <a:gd name="T16" fmla="*/ 527 w 1040"/>
                  <a:gd name="T17" fmla="*/ 193 h 311"/>
                  <a:gd name="T18" fmla="*/ 527 w 1040"/>
                  <a:gd name="T19" fmla="*/ 193 h 311"/>
                  <a:gd name="T20" fmla="*/ 1021 w 1040"/>
                  <a:gd name="T21" fmla="*/ 34 h 311"/>
                  <a:gd name="T22" fmla="*/ 1021 w 1040"/>
                  <a:gd name="T23" fmla="*/ 34 h 311"/>
                  <a:gd name="T24" fmla="*/ 1010 w 1040"/>
                  <a:gd name="T25" fmla="*/ 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0" h="311">
                    <a:moveTo>
                      <a:pt x="1010" y="5"/>
                    </a:moveTo>
                    <a:lnTo>
                      <a:pt x="1010" y="5"/>
                    </a:lnTo>
                    <a:cubicBezTo>
                      <a:pt x="846" y="48"/>
                      <a:pt x="686" y="102"/>
                      <a:pt x="523" y="144"/>
                    </a:cubicBezTo>
                    <a:lnTo>
                      <a:pt x="523" y="144"/>
                    </a:lnTo>
                    <a:cubicBezTo>
                      <a:pt x="358" y="186"/>
                      <a:pt x="193" y="219"/>
                      <a:pt x="29" y="257"/>
                    </a:cubicBezTo>
                    <a:lnTo>
                      <a:pt x="29" y="257"/>
                    </a:lnTo>
                    <a:cubicBezTo>
                      <a:pt x="0" y="265"/>
                      <a:pt x="4" y="310"/>
                      <a:pt x="34" y="305"/>
                    </a:cubicBezTo>
                    <a:lnTo>
                      <a:pt x="34" y="305"/>
                    </a:lnTo>
                    <a:cubicBezTo>
                      <a:pt x="201" y="280"/>
                      <a:pt x="365" y="238"/>
                      <a:pt x="527" y="193"/>
                    </a:cubicBezTo>
                    <a:lnTo>
                      <a:pt x="527" y="193"/>
                    </a:lnTo>
                    <a:cubicBezTo>
                      <a:pt x="692" y="147"/>
                      <a:pt x="863" y="101"/>
                      <a:pt x="1021" y="34"/>
                    </a:cubicBezTo>
                    <a:lnTo>
                      <a:pt x="1021" y="34"/>
                    </a:lnTo>
                    <a:cubicBezTo>
                      <a:pt x="1039" y="26"/>
                      <a:pt x="1027" y="0"/>
                      <a:pt x="1010" y="5"/>
                    </a:cubicBezTo>
                  </a:path>
                </a:pathLst>
              </a:custGeom>
              <a:solidFill>
                <a:schemeClr val="accent2">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69" name="Freeform 26">
                <a:extLst>
                  <a:ext uri="{FF2B5EF4-FFF2-40B4-BE49-F238E27FC236}">
                    <a16:creationId xmlns:a16="http://schemas.microsoft.com/office/drawing/2014/main" id="{CD70991A-CA6C-8441-8A1D-CB4985D192DD}"/>
                  </a:ext>
                </a:extLst>
              </p:cNvPr>
              <p:cNvSpPr>
                <a:spLocks/>
              </p:cNvSpPr>
              <p:nvPr/>
            </p:nvSpPr>
            <p:spPr bwMode="auto">
              <a:xfrm>
                <a:off x="3587028" y="1620126"/>
                <a:ext cx="453179" cy="136337"/>
              </a:xfrm>
              <a:custGeom>
                <a:avLst/>
                <a:gdLst>
                  <a:gd name="T0" fmla="*/ 440119 w 1041"/>
                  <a:gd name="T1" fmla="*/ 2192 h 311"/>
                  <a:gd name="T2" fmla="*/ 440119 w 1041"/>
                  <a:gd name="T3" fmla="*/ 2192 h 311"/>
                  <a:gd name="T4" fmla="*/ 227678 w 1041"/>
                  <a:gd name="T5" fmla="*/ 63127 h 311"/>
                  <a:gd name="T6" fmla="*/ 227678 w 1041"/>
                  <a:gd name="T7" fmla="*/ 63127 h 311"/>
                  <a:gd name="T8" fmla="*/ 13495 w 1041"/>
                  <a:gd name="T9" fmla="*/ 112664 h 311"/>
                  <a:gd name="T10" fmla="*/ 13495 w 1041"/>
                  <a:gd name="T11" fmla="*/ 112664 h 311"/>
                  <a:gd name="T12" fmla="*/ 15672 w 1041"/>
                  <a:gd name="T13" fmla="*/ 133707 h 311"/>
                  <a:gd name="T14" fmla="*/ 15672 w 1041"/>
                  <a:gd name="T15" fmla="*/ 133707 h 311"/>
                  <a:gd name="T16" fmla="*/ 229419 w 1041"/>
                  <a:gd name="T17" fmla="*/ 84608 h 311"/>
                  <a:gd name="T18" fmla="*/ 229419 w 1041"/>
                  <a:gd name="T19" fmla="*/ 84608 h 311"/>
                  <a:gd name="T20" fmla="*/ 444472 w 1041"/>
                  <a:gd name="T21" fmla="*/ 14905 h 311"/>
                  <a:gd name="T22" fmla="*/ 444472 w 1041"/>
                  <a:gd name="T23" fmla="*/ 14905 h 311"/>
                  <a:gd name="T24" fmla="*/ 440119 w 1041"/>
                  <a:gd name="T25" fmla="*/ 2192 h 3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41" h="311">
                    <a:moveTo>
                      <a:pt x="1011" y="5"/>
                    </a:moveTo>
                    <a:lnTo>
                      <a:pt x="1011" y="5"/>
                    </a:lnTo>
                    <a:cubicBezTo>
                      <a:pt x="847" y="48"/>
                      <a:pt x="686" y="102"/>
                      <a:pt x="523" y="144"/>
                    </a:cubicBezTo>
                    <a:cubicBezTo>
                      <a:pt x="359" y="186"/>
                      <a:pt x="194" y="219"/>
                      <a:pt x="31" y="257"/>
                    </a:cubicBezTo>
                    <a:cubicBezTo>
                      <a:pt x="0" y="265"/>
                      <a:pt x="4" y="310"/>
                      <a:pt x="36" y="305"/>
                    </a:cubicBezTo>
                    <a:cubicBezTo>
                      <a:pt x="202" y="280"/>
                      <a:pt x="366" y="238"/>
                      <a:pt x="527" y="193"/>
                    </a:cubicBezTo>
                    <a:cubicBezTo>
                      <a:pt x="693" y="147"/>
                      <a:pt x="864" y="101"/>
                      <a:pt x="1021" y="34"/>
                    </a:cubicBezTo>
                    <a:cubicBezTo>
                      <a:pt x="1040" y="26"/>
                      <a:pt x="1029" y="0"/>
                      <a:pt x="1011" y="5"/>
                    </a:cubicBezTo>
                  </a:path>
                </a:pathLst>
              </a:custGeom>
              <a:solidFill>
                <a:schemeClr val="accent2">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70" name="Freeform 27">
                <a:extLst>
                  <a:ext uri="{FF2B5EF4-FFF2-40B4-BE49-F238E27FC236}">
                    <a16:creationId xmlns:a16="http://schemas.microsoft.com/office/drawing/2014/main" id="{F33C1355-188A-AB47-A865-530BDC8A60CF}"/>
                  </a:ext>
                </a:extLst>
              </p:cNvPr>
              <p:cNvSpPr>
                <a:spLocks noChangeArrowheads="1"/>
              </p:cNvSpPr>
              <p:nvPr/>
            </p:nvSpPr>
            <p:spPr bwMode="auto">
              <a:xfrm>
                <a:off x="3966155" y="1619576"/>
                <a:ext cx="452957" cy="136887"/>
              </a:xfrm>
              <a:custGeom>
                <a:avLst/>
                <a:gdLst>
                  <a:gd name="T0" fmla="*/ 1010 w 1040"/>
                  <a:gd name="T1" fmla="*/ 5 h 311"/>
                  <a:gd name="T2" fmla="*/ 1010 w 1040"/>
                  <a:gd name="T3" fmla="*/ 5 h 311"/>
                  <a:gd name="T4" fmla="*/ 523 w 1040"/>
                  <a:gd name="T5" fmla="*/ 144 h 311"/>
                  <a:gd name="T6" fmla="*/ 523 w 1040"/>
                  <a:gd name="T7" fmla="*/ 144 h 311"/>
                  <a:gd name="T8" fmla="*/ 29 w 1040"/>
                  <a:gd name="T9" fmla="*/ 257 h 311"/>
                  <a:gd name="T10" fmla="*/ 29 w 1040"/>
                  <a:gd name="T11" fmla="*/ 257 h 311"/>
                  <a:gd name="T12" fmla="*/ 35 w 1040"/>
                  <a:gd name="T13" fmla="*/ 305 h 311"/>
                  <a:gd name="T14" fmla="*/ 35 w 1040"/>
                  <a:gd name="T15" fmla="*/ 305 h 311"/>
                  <a:gd name="T16" fmla="*/ 527 w 1040"/>
                  <a:gd name="T17" fmla="*/ 193 h 311"/>
                  <a:gd name="T18" fmla="*/ 527 w 1040"/>
                  <a:gd name="T19" fmla="*/ 193 h 311"/>
                  <a:gd name="T20" fmla="*/ 1021 w 1040"/>
                  <a:gd name="T21" fmla="*/ 34 h 311"/>
                  <a:gd name="T22" fmla="*/ 1021 w 1040"/>
                  <a:gd name="T23" fmla="*/ 34 h 311"/>
                  <a:gd name="T24" fmla="*/ 1010 w 1040"/>
                  <a:gd name="T25" fmla="*/ 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0" h="311">
                    <a:moveTo>
                      <a:pt x="1010" y="5"/>
                    </a:moveTo>
                    <a:lnTo>
                      <a:pt x="1010" y="5"/>
                    </a:lnTo>
                    <a:cubicBezTo>
                      <a:pt x="846" y="48"/>
                      <a:pt x="686" y="102"/>
                      <a:pt x="523" y="144"/>
                    </a:cubicBezTo>
                    <a:lnTo>
                      <a:pt x="523" y="144"/>
                    </a:lnTo>
                    <a:cubicBezTo>
                      <a:pt x="360" y="186"/>
                      <a:pt x="193" y="219"/>
                      <a:pt x="29" y="257"/>
                    </a:cubicBezTo>
                    <a:lnTo>
                      <a:pt x="29" y="257"/>
                    </a:lnTo>
                    <a:cubicBezTo>
                      <a:pt x="0" y="265"/>
                      <a:pt x="4" y="310"/>
                      <a:pt x="35" y="305"/>
                    </a:cubicBezTo>
                    <a:lnTo>
                      <a:pt x="35" y="305"/>
                    </a:lnTo>
                    <a:cubicBezTo>
                      <a:pt x="201" y="280"/>
                      <a:pt x="365" y="238"/>
                      <a:pt x="527" y="193"/>
                    </a:cubicBezTo>
                    <a:lnTo>
                      <a:pt x="527" y="193"/>
                    </a:lnTo>
                    <a:cubicBezTo>
                      <a:pt x="692" y="147"/>
                      <a:pt x="862" y="101"/>
                      <a:pt x="1021" y="34"/>
                    </a:cubicBezTo>
                    <a:lnTo>
                      <a:pt x="1021" y="34"/>
                    </a:lnTo>
                    <a:cubicBezTo>
                      <a:pt x="1039" y="26"/>
                      <a:pt x="1029" y="0"/>
                      <a:pt x="1010" y="5"/>
                    </a:cubicBezTo>
                  </a:path>
                </a:pathLst>
              </a:custGeom>
              <a:solidFill>
                <a:schemeClr val="accent2">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71" name="Freeform 28">
                <a:extLst>
                  <a:ext uri="{FF2B5EF4-FFF2-40B4-BE49-F238E27FC236}">
                    <a16:creationId xmlns:a16="http://schemas.microsoft.com/office/drawing/2014/main" id="{C80C63F4-CFA7-D447-AC89-5F746B1AE966}"/>
                  </a:ext>
                </a:extLst>
              </p:cNvPr>
              <p:cNvSpPr>
                <a:spLocks noChangeArrowheads="1"/>
              </p:cNvSpPr>
              <p:nvPr/>
            </p:nvSpPr>
            <p:spPr bwMode="auto">
              <a:xfrm>
                <a:off x="4295314" y="1619576"/>
                <a:ext cx="452957" cy="136887"/>
              </a:xfrm>
              <a:custGeom>
                <a:avLst/>
                <a:gdLst>
                  <a:gd name="T0" fmla="*/ 1009 w 1040"/>
                  <a:gd name="T1" fmla="*/ 5 h 311"/>
                  <a:gd name="T2" fmla="*/ 1009 w 1040"/>
                  <a:gd name="T3" fmla="*/ 5 h 311"/>
                  <a:gd name="T4" fmla="*/ 522 w 1040"/>
                  <a:gd name="T5" fmla="*/ 144 h 311"/>
                  <a:gd name="T6" fmla="*/ 522 w 1040"/>
                  <a:gd name="T7" fmla="*/ 144 h 311"/>
                  <a:gd name="T8" fmla="*/ 28 w 1040"/>
                  <a:gd name="T9" fmla="*/ 257 h 311"/>
                  <a:gd name="T10" fmla="*/ 28 w 1040"/>
                  <a:gd name="T11" fmla="*/ 257 h 311"/>
                  <a:gd name="T12" fmla="*/ 34 w 1040"/>
                  <a:gd name="T13" fmla="*/ 305 h 311"/>
                  <a:gd name="T14" fmla="*/ 34 w 1040"/>
                  <a:gd name="T15" fmla="*/ 305 h 311"/>
                  <a:gd name="T16" fmla="*/ 526 w 1040"/>
                  <a:gd name="T17" fmla="*/ 193 h 311"/>
                  <a:gd name="T18" fmla="*/ 526 w 1040"/>
                  <a:gd name="T19" fmla="*/ 193 h 311"/>
                  <a:gd name="T20" fmla="*/ 1020 w 1040"/>
                  <a:gd name="T21" fmla="*/ 34 h 311"/>
                  <a:gd name="T22" fmla="*/ 1020 w 1040"/>
                  <a:gd name="T23" fmla="*/ 34 h 311"/>
                  <a:gd name="T24" fmla="*/ 1009 w 1040"/>
                  <a:gd name="T25" fmla="*/ 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0" h="311">
                    <a:moveTo>
                      <a:pt x="1009" y="5"/>
                    </a:moveTo>
                    <a:lnTo>
                      <a:pt x="1009" y="5"/>
                    </a:lnTo>
                    <a:cubicBezTo>
                      <a:pt x="846" y="48"/>
                      <a:pt x="686" y="102"/>
                      <a:pt x="522" y="144"/>
                    </a:cubicBezTo>
                    <a:lnTo>
                      <a:pt x="522" y="144"/>
                    </a:lnTo>
                    <a:cubicBezTo>
                      <a:pt x="359" y="186"/>
                      <a:pt x="192" y="219"/>
                      <a:pt x="28" y="257"/>
                    </a:cubicBezTo>
                    <a:lnTo>
                      <a:pt x="28" y="257"/>
                    </a:lnTo>
                    <a:cubicBezTo>
                      <a:pt x="0" y="265"/>
                      <a:pt x="3" y="310"/>
                      <a:pt x="34" y="305"/>
                    </a:cubicBezTo>
                    <a:lnTo>
                      <a:pt x="34" y="305"/>
                    </a:lnTo>
                    <a:cubicBezTo>
                      <a:pt x="200" y="280"/>
                      <a:pt x="364" y="238"/>
                      <a:pt x="526" y="193"/>
                    </a:cubicBezTo>
                    <a:lnTo>
                      <a:pt x="526" y="193"/>
                    </a:lnTo>
                    <a:cubicBezTo>
                      <a:pt x="691" y="147"/>
                      <a:pt x="862" y="101"/>
                      <a:pt x="1020" y="34"/>
                    </a:cubicBezTo>
                    <a:lnTo>
                      <a:pt x="1020" y="34"/>
                    </a:lnTo>
                    <a:cubicBezTo>
                      <a:pt x="1039" y="26"/>
                      <a:pt x="1027" y="0"/>
                      <a:pt x="1009" y="5"/>
                    </a:cubicBezTo>
                  </a:path>
                </a:pathLst>
              </a:custGeom>
              <a:solidFill>
                <a:schemeClr val="accent2">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72" name="Freeform 29">
                <a:extLst>
                  <a:ext uri="{FF2B5EF4-FFF2-40B4-BE49-F238E27FC236}">
                    <a16:creationId xmlns:a16="http://schemas.microsoft.com/office/drawing/2014/main" id="{6A97C504-C6A1-C54D-948F-D8137A724E31}"/>
                  </a:ext>
                </a:extLst>
              </p:cNvPr>
              <p:cNvSpPr>
                <a:spLocks/>
              </p:cNvSpPr>
              <p:nvPr/>
            </p:nvSpPr>
            <p:spPr bwMode="auto">
              <a:xfrm>
                <a:off x="4606681" y="1620126"/>
                <a:ext cx="453179" cy="136337"/>
              </a:xfrm>
              <a:custGeom>
                <a:avLst/>
                <a:gdLst>
                  <a:gd name="T0" fmla="*/ 439671 w 1040"/>
                  <a:gd name="T1" fmla="*/ 2192 h 311"/>
                  <a:gd name="T2" fmla="*/ 439671 w 1040"/>
                  <a:gd name="T3" fmla="*/ 2192 h 311"/>
                  <a:gd name="T4" fmla="*/ 227461 w 1040"/>
                  <a:gd name="T5" fmla="*/ 63127 h 311"/>
                  <a:gd name="T6" fmla="*/ 227461 w 1040"/>
                  <a:gd name="T7" fmla="*/ 63127 h 311"/>
                  <a:gd name="T8" fmla="*/ 12201 w 1040"/>
                  <a:gd name="T9" fmla="*/ 112664 h 311"/>
                  <a:gd name="T10" fmla="*/ 12201 w 1040"/>
                  <a:gd name="T11" fmla="*/ 112664 h 311"/>
                  <a:gd name="T12" fmla="*/ 14815 w 1040"/>
                  <a:gd name="T13" fmla="*/ 133707 h 311"/>
                  <a:gd name="T14" fmla="*/ 14815 w 1040"/>
                  <a:gd name="T15" fmla="*/ 133707 h 311"/>
                  <a:gd name="T16" fmla="*/ 229204 w 1040"/>
                  <a:gd name="T17" fmla="*/ 84608 h 311"/>
                  <a:gd name="T18" fmla="*/ 229204 w 1040"/>
                  <a:gd name="T19" fmla="*/ 84608 h 311"/>
                  <a:gd name="T20" fmla="*/ 444464 w 1040"/>
                  <a:gd name="T21" fmla="*/ 14905 h 311"/>
                  <a:gd name="T22" fmla="*/ 444464 w 1040"/>
                  <a:gd name="T23" fmla="*/ 14905 h 311"/>
                  <a:gd name="T24" fmla="*/ 439671 w 1040"/>
                  <a:gd name="T25" fmla="*/ 2192 h 3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40" h="311">
                    <a:moveTo>
                      <a:pt x="1009" y="5"/>
                    </a:moveTo>
                    <a:lnTo>
                      <a:pt x="1009" y="5"/>
                    </a:lnTo>
                    <a:cubicBezTo>
                      <a:pt x="846" y="48"/>
                      <a:pt x="686" y="102"/>
                      <a:pt x="522" y="144"/>
                    </a:cubicBezTo>
                    <a:cubicBezTo>
                      <a:pt x="359" y="186"/>
                      <a:pt x="192" y="219"/>
                      <a:pt x="28" y="257"/>
                    </a:cubicBezTo>
                    <a:cubicBezTo>
                      <a:pt x="0" y="265"/>
                      <a:pt x="4" y="310"/>
                      <a:pt x="34" y="305"/>
                    </a:cubicBezTo>
                    <a:cubicBezTo>
                      <a:pt x="200" y="280"/>
                      <a:pt x="364" y="238"/>
                      <a:pt x="526" y="193"/>
                    </a:cubicBezTo>
                    <a:cubicBezTo>
                      <a:pt x="691" y="147"/>
                      <a:pt x="862" y="101"/>
                      <a:pt x="1020" y="34"/>
                    </a:cubicBezTo>
                    <a:cubicBezTo>
                      <a:pt x="1039" y="26"/>
                      <a:pt x="1028" y="0"/>
                      <a:pt x="1009" y="5"/>
                    </a:cubicBezTo>
                  </a:path>
                </a:pathLst>
              </a:custGeom>
              <a:solidFill>
                <a:schemeClr val="accent2">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73" name="Freeform 30">
                <a:extLst>
                  <a:ext uri="{FF2B5EF4-FFF2-40B4-BE49-F238E27FC236}">
                    <a16:creationId xmlns:a16="http://schemas.microsoft.com/office/drawing/2014/main" id="{E6E69963-F29A-9C45-929C-EBCC179E0630}"/>
                  </a:ext>
                </a:extLst>
              </p:cNvPr>
              <p:cNvSpPr>
                <a:spLocks noChangeArrowheads="1"/>
              </p:cNvSpPr>
              <p:nvPr/>
            </p:nvSpPr>
            <p:spPr bwMode="auto">
              <a:xfrm>
                <a:off x="4937609" y="1619576"/>
                <a:ext cx="452958" cy="136887"/>
              </a:xfrm>
              <a:custGeom>
                <a:avLst/>
                <a:gdLst>
                  <a:gd name="T0" fmla="*/ 1009 w 1040"/>
                  <a:gd name="T1" fmla="*/ 5 h 311"/>
                  <a:gd name="T2" fmla="*/ 1009 w 1040"/>
                  <a:gd name="T3" fmla="*/ 5 h 311"/>
                  <a:gd name="T4" fmla="*/ 522 w 1040"/>
                  <a:gd name="T5" fmla="*/ 144 h 311"/>
                  <a:gd name="T6" fmla="*/ 522 w 1040"/>
                  <a:gd name="T7" fmla="*/ 144 h 311"/>
                  <a:gd name="T8" fmla="*/ 29 w 1040"/>
                  <a:gd name="T9" fmla="*/ 257 h 311"/>
                  <a:gd name="T10" fmla="*/ 29 w 1040"/>
                  <a:gd name="T11" fmla="*/ 257 h 311"/>
                  <a:gd name="T12" fmla="*/ 34 w 1040"/>
                  <a:gd name="T13" fmla="*/ 305 h 311"/>
                  <a:gd name="T14" fmla="*/ 34 w 1040"/>
                  <a:gd name="T15" fmla="*/ 305 h 311"/>
                  <a:gd name="T16" fmla="*/ 527 w 1040"/>
                  <a:gd name="T17" fmla="*/ 193 h 311"/>
                  <a:gd name="T18" fmla="*/ 527 w 1040"/>
                  <a:gd name="T19" fmla="*/ 193 h 311"/>
                  <a:gd name="T20" fmla="*/ 1021 w 1040"/>
                  <a:gd name="T21" fmla="*/ 34 h 311"/>
                  <a:gd name="T22" fmla="*/ 1021 w 1040"/>
                  <a:gd name="T23" fmla="*/ 34 h 311"/>
                  <a:gd name="T24" fmla="*/ 1009 w 1040"/>
                  <a:gd name="T25" fmla="*/ 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0" h="311">
                    <a:moveTo>
                      <a:pt x="1009" y="5"/>
                    </a:moveTo>
                    <a:lnTo>
                      <a:pt x="1009" y="5"/>
                    </a:lnTo>
                    <a:cubicBezTo>
                      <a:pt x="846" y="48"/>
                      <a:pt x="686" y="102"/>
                      <a:pt x="522" y="144"/>
                    </a:cubicBezTo>
                    <a:lnTo>
                      <a:pt x="522" y="144"/>
                    </a:lnTo>
                    <a:cubicBezTo>
                      <a:pt x="359" y="186"/>
                      <a:pt x="193" y="219"/>
                      <a:pt x="29" y="257"/>
                    </a:cubicBezTo>
                    <a:lnTo>
                      <a:pt x="29" y="257"/>
                    </a:lnTo>
                    <a:cubicBezTo>
                      <a:pt x="0" y="265"/>
                      <a:pt x="4" y="310"/>
                      <a:pt x="34" y="305"/>
                    </a:cubicBezTo>
                    <a:lnTo>
                      <a:pt x="34" y="305"/>
                    </a:lnTo>
                    <a:cubicBezTo>
                      <a:pt x="200" y="280"/>
                      <a:pt x="365" y="238"/>
                      <a:pt x="527" y="193"/>
                    </a:cubicBezTo>
                    <a:lnTo>
                      <a:pt x="527" y="193"/>
                    </a:lnTo>
                    <a:cubicBezTo>
                      <a:pt x="691" y="147"/>
                      <a:pt x="862" y="101"/>
                      <a:pt x="1021" y="34"/>
                    </a:cubicBezTo>
                    <a:lnTo>
                      <a:pt x="1021" y="34"/>
                    </a:lnTo>
                    <a:cubicBezTo>
                      <a:pt x="1039" y="26"/>
                      <a:pt x="1027" y="0"/>
                      <a:pt x="1009" y="5"/>
                    </a:cubicBezTo>
                  </a:path>
                </a:pathLst>
              </a:custGeom>
              <a:solidFill>
                <a:schemeClr val="accent2">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74" name="Freeform 31">
                <a:extLst>
                  <a:ext uri="{FF2B5EF4-FFF2-40B4-BE49-F238E27FC236}">
                    <a16:creationId xmlns:a16="http://schemas.microsoft.com/office/drawing/2014/main" id="{E80A0F32-43B2-AB4E-8B5D-3A3E83A72D9D}"/>
                  </a:ext>
                </a:extLst>
              </p:cNvPr>
              <p:cNvSpPr>
                <a:spLocks noChangeArrowheads="1"/>
              </p:cNvSpPr>
              <p:nvPr/>
            </p:nvSpPr>
            <p:spPr bwMode="auto">
              <a:xfrm>
                <a:off x="5314831" y="1619576"/>
                <a:ext cx="454414" cy="136887"/>
              </a:xfrm>
              <a:custGeom>
                <a:avLst/>
                <a:gdLst>
                  <a:gd name="T0" fmla="*/ 1009 w 1039"/>
                  <a:gd name="T1" fmla="*/ 5 h 311"/>
                  <a:gd name="T2" fmla="*/ 1009 w 1039"/>
                  <a:gd name="T3" fmla="*/ 5 h 311"/>
                  <a:gd name="T4" fmla="*/ 522 w 1039"/>
                  <a:gd name="T5" fmla="*/ 144 h 311"/>
                  <a:gd name="T6" fmla="*/ 522 w 1039"/>
                  <a:gd name="T7" fmla="*/ 144 h 311"/>
                  <a:gd name="T8" fmla="*/ 29 w 1039"/>
                  <a:gd name="T9" fmla="*/ 257 h 311"/>
                  <a:gd name="T10" fmla="*/ 29 w 1039"/>
                  <a:gd name="T11" fmla="*/ 257 h 311"/>
                  <a:gd name="T12" fmla="*/ 34 w 1039"/>
                  <a:gd name="T13" fmla="*/ 305 h 311"/>
                  <a:gd name="T14" fmla="*/ 34 w 1039"/>
                  <a:gd name="T15" fmla="*/ 305 h 311"/>
                  <a:gd name="T16" fmla="*/ 526 w 1039"/>
                  <a:gd name="T17" fmla="*/ 193 h 311"/>
                  <a:gd name="T18" fmla="*/ 526 w 1039"/>
                  <a:gd name="T19" fmla="*/ 193 h 311"/>
                  <a:gd name="T20" fmla="*/ 1021 w 1039"/>
                  <a:gd name="T21" fmla="*/ 34 h 311"/>
                  <a:gd name="T22" fmla="*/ 1021 w 1039"/>
                  <a:gd name="T23" fmla="*/ 34 h 311"/>
                  <a:gd name="T24" fmla="*/ 1009 w 1039"/>
                  <a:gd name="T25" fmla="*/ 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9" h="311">
                    <a:moveTo>
                      <a:pt x="1009" y="5"/>
                    </a:moveTo>
                    <a:lnTo>
                      <a:pt x="1009" y="5"/>
                    </a:lnTo>
                    <a:cubicBezTo>
                      <a:pt x="845" y="48"/>
                      <a:pt x="686" y="102"/>
                      <a:pt x="522" y="144"/>
                    </a:cubicBezTo>
                    <a:lnTo>
                      <a:pt x="522" y="144"/>
                    </a:lnTo>
                    <a:cubicBezTo>
                      <a:pt x="358" y="186"/>
                      <a:pt x="193" y="219"/>
                      <a:pt x="29" y="257"/>
                    </a:cubicBezTo>
                    <a:lnTo>
                      <a:pt x="29" y="257"/>
                    </a:lnTo>
                    <a:cubicBezTo>
                      <a:pt x="0" y="265"/>
                      <a:pt x="3" y="310"/>
                      <a:pt x="34" y="305"/>
                    </a:cubicBezTo>
                    <a:lnTo>
                      <a:pt x="34" y="305"/>
                    </a:lnTo>
                    <a:cubicBezTo>
                      <a:pt x="201" y="280"/>
                      <a:pt x="365" y="238"/>
                      <a:pt x="526" y="193"/>
                    </a:cubicBezTo>
                    <a:lnTo>
                      <a:pt x="526" y="193"/>
                    </a:lnTo>
                    <a:cubicBezTo>
                      <a:pt x="693" y="147"/>
                      <a:pt x="862" y="101"/>
                      <a:pt x="1021" y="34"/>
                    </a:cubicBezTo>
                    <a:lnTo>
                      <a:pt x="1021" y="34"/>
                    </a:lnTo>
                    <a:cubicBezTo>
                      <a:pt x="1038" y="26"/>
                      <a:pt x="1028" y="0"/>
                      <a:pt x="1009" y="5"/>
                    </a:cubicBezTo>
                  </a:path>
                </a:pathLst>
              </a:custGeom>
              <a:solidFill>
                <a:schemeClr val="accent2">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75" name="Freeform 32">
                <a:extLst>
                  <a:ext uri="{FF2B5EF4-FFF2-40B4-BE49-F238E27FC236}">
                    <a16:creationId xmlns:a16="http://schemas.microsoft.com/office/drawing/2014/main" id="{4BF24512-0BF2-5C4B-84B7-D1F5E4B9D66F}"/>
                  </a:ext>
                </a:extLst>
              </p:cNvPr>
              <p:cNvSpPr>
                <a:spLocks/>
              </p:cNvSpPr>
              <p:nvPr/>
            </p:nvSpPr>
            <p:spPr bwMode="auto">
              <a:xfrm>
                <a:off x="5643616" y="1620126"/>
                <a:ext cx="453179" cy="136337"/>
              </a:xfrm>
              <a:custGeom>
                <a:avLst/>
                <a:gdLst>
                  <a:gd name="T0" fmla="*/ 439671 w 1040"/>
                  <a:gd name="T1" fmla="*/ 2192 h 311"/>
                  <a:gd name="T2" fmla="*/ 439671 w 1040"/>
                  <a:gd name="T3" fmla="*/ 2192 h 311"/>
                  <a:gd name="T4" fmla="*/ 227897 w 1040"/>
                  <a:gd name="T5" fmla="*/ 63127 h 311"/>
                  <a:gd name="T6" fmla="*/ 227897 w 1040"/>
                  <a:gd name="T7" fmla="*/ 63127 h 311"/>
                  <a:gd name="T8" fmla="*/ 12637 w 1040"/>
                  <a:gd name="T9" fmla="*/ 112664 h 311"/>
                  <a:gd name="T10" fmla="*/ 12637 w 1040"/>
                  <a:gd name="T11" fmla="*/ 112664 h 311"/>
                  <a:gd name="T12" fmla="*/ 14815 w 1040"/>
                  <a:gd name="T13" fmla="*/ 133707 h 311"/>
                  <a:gd name="T14" fmla="*/ 14815 w 1040"/>
                  <a:gd name="T15" fmla="*/ 133707 h 311"/>
                  <a:gd name="T16" fmla="*/ 229204 w 1040"/>
                  <a:gd name="T17" fmla="*/ 84608 h 311"/>
                  <a:gd name="T18" fmla="*/ 229204 w 1040"/>
                  <a:gd name="T19" fmla="*/ 84608 h 311"/>
                  <a:gd name="T20" fmla="*/ 444900 w 1040"/>
                  <a:gd name="T21" fmla="*/ 14905 h 311"/>
                  <a:gd name="T22" fmla="*/ 444900 w 1040"/>
                  <a:gd name="T23" fmla="*/ 14905 h 311"/>
                  <a:gd name="T24" fmla="*/ 439671 w 1040"/>
                  <a:gd name="T25" fmla="*/ 2192 h 3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40" h="311">
                    <a:moveTo>
                      <a:pt x="1009" y="5"/>
                    </a:moveTo>
                    <a:lnTo>
                      <a:pt x="1009" y="5"/>
                    </a:lnTo>
                    <a:cubicBezTo>
                      <a:pt x="846" y="48"/>
                      <a:pt x="686" y="102"/>
                      <a:pt x="523" y="144"/>
                    </a:cubicBezTo>
                    <a:cubicBezTo>
                      <a:pt x="359" y="186"/>
                      <a:pt x="193" y="219"/>
                      <a:pt x="29" y="257"/>
                    </a:cubicBezTo>
                    <a:cubicBezTo>
                      <a:pt x="0" y="265"/>
                      <a:pt x="3" y="310"/>
                      <a:pt x="34" y="305"/>
                    </a:cubicBezTo>
                    <a:cubicBezTo>
                      <a:pt x="201" y="280"/>
                      <a:pt x="365" y="238"/>
                      <a:pt x="526" y="193"/>
                    </a:cubicBezTo>
                    <a:cubicBezTo>
                      <a:pt x="693" y="147"/>
                      <a:pt x="863" y="101"/>
                      <a:pt x="1021" y="34"/>
                    </a:cubicBezTo>
                    <a:cubicBezTo>
                      <a:pt x="1039" y="26"/>
                      <a:pt x="1028" y="0"/>
                      <a:pt x="1009" y="5"/>
                    </a:cubicBezTo>
                  </a:path>
                </a:pathLst>
              </a:custGeom>
              <a:solidFill>
                <a:schemeClr val="accent2">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grpSp>
        <p:grpSp>
          <p:nvGrpSpPr>
            <p:cNvPr id="7" name="Group 100">
              <a:extLst>
                <a:ext uri="{FF2B5EF4-FFF2-40B4-BE49-F238E27FC236}">
                  <a16:creationId xmlns:a16="http://schemas.microsoft.com/office/drawing/2014/main" id="{308A7548-5906-844A-8C8A-AC7445BC50C0}"/>
                </a:ext>
              </a:extLst>
            </p:cNvPr>
            <p:cNvGrpSpPr>
              <a:grpSpLocks/>
            </p:cNvGrpSpPr>
            <p:nvPr/>
          </p:nvGrpSpPr>
          <p:grpSpPr bwMode="auto">
            <a:xfrm rot="-5400000">
              <a:off x="-3141232" y="3373395"/>
              <a:ext cx="6518125" cy="148614"/>
              <a:chOff x="61588" y="3717032"/>
              <a:chExt cx="6518125" cy="148614"/>
            </a:xfrm>
          </p:grpSpPr>
          <p:sp>
            <p:nvSpPr>
              <p:cNvPr id="26" name="Freeform 1">
                <a:extLst>
                  <a:ext uri="{FF2B5EF4-FFF2-40B4-BE49-F238E27FC236}">
                    <a16:creationId xmlns:a16="http://schemas.microsoft.com/office/drawing/2014/main" id="{840DA46A-2757-3C4D-8326-3DB2B8FBA34F}"/>
                  </a:ext>
                </a:extLst>
              </p:cNvPr>
              <p:cNvSpPr>
                <a:spLocks noChangeArrowheads="1"/>
              </p:cNvSpPr>
              <p:nvPr/>
            </p:nvSpPr>
            <p:spPr bwMode="auto">
              <a:xfrm>
                <a:off x="6087188" y="3717797"/>
                <a:ext cx="493676" cy="147648"/>
              </a:xfrm>
              <a:custGeom>
                <a:avLst/>
                <a:gdLst>
                  <a:gd name="T0" fmla="*/ 1009 w 1041"/>
                  <a:gd name="T1" fmla="*/ 5 h 311"/>
                  <a:gd name="T2" fmla="*/ 1009 w 1041"/>
                  <a:gd name="T3" fmla="*/ 5 h 311"/>
                  <a:gd name="T4" fmla="*/ 522 w 1041"/>
                  <a:gd name="T5" fmla="*/ 144 h 311"/>
                  <a:gd name="T6" fmla="*/ 522 w 1041"/>
                  <a:gd name="T7" fmla="*/ 144 h 311"/>
                  <a:gd name="T8" fmla="*/ 29 w 1041"/>
                  <a:gd name="T9" fmla="*/ 257 h 311"/>
                  <a:gd name="T10" fmla="*/ 29 w 1041"/>
                  <a:gd name="T11" fmla="*/ 257 h 311"/>
                  <a:gd name="T12" fmla="*/ 34 w 1041"/>
                  <a:gd name="T13" fmla="*/ 305 h 311"/>
                  <a:gd name="T14" fmla="*/ 34 w 1041"/>
                  <a:gd name="T15" fmla="*/ 305 h 311"/>
                  <a:gd name="T16" fmla="*/ 527 w 1041"/>
                  <a:gd name="T17" fmla="*/ 193 h 311"/>
                  <a:gd name="T18" fmla="*/ 527 w 1041"/>
                  <a:gd name="T19" fmla="*/ 193 h 311"/>
                  <a:gd name="T20" fmla="*/ 1021 w 1041"/>
                  <a:gd name="T21" fmla="*/ 34 h 311"/>
                  <a:gd name="T22" fmla="*/ 1021 w 1041"/>
                  <a:gd name="T23" fmla="*/ 34 h 311"/>
                  <a:gd name="T24" fmla="*/ 1009 w 1041"/>
                  <a:gd name="T25" fmla="*/ 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1" h="311">
                    <a:moveTo>
                      <a:pt x="1009" y="5"/>
                    </a:moveTo>
                    <a:lnTo>
                      <a:pt x="1009" y="5"/>
                    </a:lnTo>
                    <a:cubicBezTo>
                      <a:pt x="847" y="48"/>
                      <a:pt x="686" y="102"/>
                      <a:pt x="522" y="144"/>
                    </a:cubicBezTo>
                    <a:lnTo>
                      <a:pt x="522" y="144"/>
                    </a:lnTo>
                    <a:cubicBezTo>
                      <a:pt x="359" y="186"/>
                      <a:pt x="192" y="219"/>
                      <a:pt x="29" y="257"/>
                    </a:cubicBezTo>
                    <a:lnTo>
                      <a:pt x="29" y="257"/>
                    </a:lnTo>
                    <a:cubicBezTo>
                      <a:pt x="0" y="265"/>
                      <a:pt x="3" y="310"/>
                      <a:pt x="34" y="305"/>
                    </a:cubicBezTo>
                    <a:lnTo>
                      <a:pt x="34" y="305"/>
                    </a:lnTo>
                    <a:cubicBezTo>
                      <a:pt x="200" y="280"/>
                      <a:pt x="364" y="238"/>
                      <a:pt x="527" y="193"/>
                    </a:cubicBezTo>
                    <a:lnTo>
                      <a:pt x="527" y="193"/>
                    </a:lnTo>
                    <a:cubicBezTo>
                      <a:pt x="691" y="147"/>
                      <a:pt x="862" y="101"/>
                      <a:pt x="1021" y="34"/>
                    </a:cubicBezTo>
                    <a:lnTo>
                      <a:pt x="1021" y="34"/>
                    </a:lnTo>
                    <a:cubicBezTo>
                      <a:pt x="1040" y="26"/>
                      <a:pt x="1028" y="0"/>
                      <a:pt x="1009" y="5"/>
                    </a:cubicBezTo>
                  </a:path>
                </a:pathLst>
              </a:custGeom>
              <a:solidFill>
                <a:schemeClr val="accent2">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27" name="Freeform 17">
                <a:extLst>
                  <a:ext uri="{FF2B5EF4-FFF2-40B4-BE49-F238E27FC236}">
                    <a16:creationId xmlns:a16="http://schemas.microsoft.com/office/drawing/2014/main" id="{AD7FFC64-108C-ED4A-B444-16DC61FE1ED8}"/>
                  </a:ext>
                </a:extLst>
              </p:cNvPr>
              <p:cNvSpPr>
                <a:spLocks/>
              </p:cNvSpPr>
              <p:nvPr/>
            </p:nvSpPr>
            <p:spPr bwMode="auto">
              <a:xfrm>
                <a:off x="61588" y="3717032"/>
                <a:ext cx="493988" cy="148614"/>
              </a:xfrm>
              <a:custGeom>
                <a:avLst/>
                <a:gdLst>
                  <a:gd name="T0" fmla="*/ 479725 w 1039"/>
                  <a:gd name="T1" fmla="*/ 2389 h 311"/>
                  <a:gd name="T2" fmla="*/ 479725 w 1039"/>
                  <a:gd name="T3" fmla="*/ 2389 h 311"/>
                  <a:gd name="T4" fmla="*/ 248183 w 1039"/>
                  <a:gd name="T5" fmla="*/ 68812 h 311"/>
                  <a:gd name="T6" fmla="*/ 248183 w 1039"/>
                  <a:gd name="T7" fmla="*/ 68812 h 311"/>
                  <a:gd name="T8" fmla="*/ 13312 w 1039"/>
                  <a:gd name="T9" fmla="*/ 122810 h 311"/>
                  <a:gd name="T10" fmla="*/ 13312 w 1039"/>
                  <a:gd name="T11" fmla="*/ 122810 h 311"/>
                  <a:gd name="T12" fmla="*/ 16165 w 1039"/>
                  <a:gd name="T13" fmla="*/ 145747 h 311"/>
                  <a:gd name="T14" fmla="*/ 16165 w 1039"/>
                  <a:gd name="T15" fmla="*/ 145747 h 311"/>
                  <a:gd name="T16" fmla="*/ 250084 w 1039"/>
                  <a:gd name="T17" fmla="*/ 92227 h 311"/>
                  <a:gd name="T18" fmla="*/ 250084 w 1039"/>
                  <a:gd name="T19" fmla="*/ 92227 h 311"/>
                  <a:gd name="T20" fmla="*/ 484955 w 1039"/>
                  <a:gd name="T21" fmla="*/ 16247 h 311"/>
                  <a:gd name="T22" fmla="*/ 484955 w 1039"/>
                  <a:gd name="T23" fmla="*/ 16247 h 311"/>
                  <a:gd name="T24" fmla="*/ 479725 w 1039"/>
                  <a:gd name="T25" fmla="*/ 2389 h 3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39" h="311">
                    <a:moveTo>
                      <a:pt x="1009" y="5"/>
                    </a:moveTo>
                    <a:lnTo>
                      <a:pt x="1009" y="5"/>
                    </a:lnTo>
                    <a:cubicBezTo>
                      <a:pt x="845" y="48"/>
                      <a:pt x="686" y="102"/>
                      <a:pt x="522" y="144"/>
                    </a:cubicBezTo>
                    <a:cubicBezTo>
                      <a:pt x="359" y="186"/>
                      <a:pt x="192" y="219"/>
                      <a:pt x="28" y="257"/>
                    </a:cubicBezTo>
                    <a:cubicBezTo>
                      <a:pt x="0" y="265"/>
                      <a:pt x="3" y="310"/>
                      <a:pt x="34" y="305"/>
                    </a:cubicBezTo>
                    <a:cubicBezTo>
                      <a:pt x="200" y="280"/>
                      <a:pt x="364" y="238"/>
                      <a:pt x="526" y="193"/>
                    </a:cubicBezTo>
                    <a:cubicBezTo>
                      <a:pt x="691" y="147"/>
                      <a:pt x="862" y="101"/>
                      <a:pt x="1020" y="34"/>
                    </a:cubicBezTo>
                    <a:cubicBezTo>
                      <a:pt x="1038" y="26"/>
                      <a:pt x="1028" y="0"/>
                      <a:pt x="1009" y="5"/>
                    </a:cubicBezTo>
                  </a:path>
                </a:pathLst>
              </a:custGeom>
              <a:solidFill>
                <a:schemeClr val="accent2">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28" name="Freeform 18">
                <a:extLst>
                  <a:ext uri="{FF2B5EF4-FFF2-40B4-BE49-F238E27FC236}">
                    <a16:creationId xmlns:a16="http://schemas.microsoft.com/office/drawing/2014/main" id="{7E0FC3EC-CB49-874B-A16C-E1602F1D5B34}"/>
                  </a:ext>
                </a:extLst>
              </p:cNvPr>
              <p:cNvSpPr>
                <a:spLocks noChangeArrowheads="1"/>
              </p:cNvSpPr>
              <p:nvPr/>
            </p:nvSpPr>
            <p:spPr bwMode="auto">
              <a:xfrm>
                <a:off x="423418" y="3717797"/>
                <a:ext cx="493676" cy="147648"/>
              </a:xfrm>
              <a:custGeom>
                <a:avLst/>
                <a:gdLst>
                  <a:gd name="T0" fmla="*/ 1009 w 1040"/>
                  <a:gd name="T1" fmla="*/ 5 h 311"/>
                  <a:gd name="T2" fmla="*/ 1009 w 1040"/>
                  <a:gd name="T3" fmla="*/ 5 h 311"/>
                  <a:gd name="T4" fmla="*/ 522 w 1040"/>
                  <a:gd name="T5" fmla="*/ 144 h 311"/>
                  <a:gd name="T6" fmla="*/ 522 w 1040"/>
                  <a:gd name="T7" fmla="*/ 144 h 311"/>
                  <a:gd name="T8" fmla="*/ 29 w 1040"/>
                  <a:gd name="T9" fmla="*/ 257 h 311"/>
                  <a:gd name="T10" fmla="*/ 29 w 1040"/>
                  <a:gd name="T11" fmla="*/ 257 h 311"/>
                  <a:gd name="T12" fmla="*/ 34 w 1040"/>
                  <a:gd name="T13" fmla="*/ 305 h 311"/>
                  <a:gd name="T14" fmla="*/ 34 w 1040"/>
                  <a:gd name="T15" fmla="*/ 305 h 311"/>
                  <a:gd name="T16" fmla="*/ 527 w 1040"/>
                  <a:gd name="T17" fmla="*/ 193 h 311"/>
                  <a:gd name="T18" fmla="*/ 527 w 1040"/>
                  <a:gd name="T19" fmla="*/ 193 h 311"/>
                  <a:gd name="T20" fmla="*/ 1021 w 1040"/>
                  <a:gd name="T21" fmla="*/ 34 h 311"/>
                  <a:gd name="T22" fmla="*/ 1021 w 1040"/>
                  <a:gd name="T23" fmla="*/ 34 h 311"/>
                  <a:gd name="T24" fmla="*/ 1009 w 1040"/>
                  <a:gd name="T25" fmla="*/ 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0" h="311">
                    <a:moveTo>
                      <a:pt x="1009" y="5"/>
                    </a:moveTo>
                    <a:lnTo>
                      <a:pt x="1009" y="5"/>
                    </a:lnTo>
                    <a:cubicBezTo>
                      <a:pt x="846" y="48"/>
                      <a:pt x="686" y="102"/>
                      <a:pt x="522" y="144"/>
                    </a:cubicBezTo>
                    <a:lnTo>
                      <a:pt x="522" y="144"/>
                    </a:lnTo>
                    <a:cubicBezTo>
                      <a:pt x="359" y="186"/>
                      <a:pt x="193" y="219"/>
                      <a:pt x="29" y="257"/>
                    </a:cubicBezTo>
                    <a:lnTo>
                      <a:pt x="29" y="257"/>
                    </a:lnTo>
                    <a:cubicBezTo>
                      <a:pt x="0" y="265"/>
                      <a:pt x="4" y="310"/>
                      <a:pt x="34" y="305"/>
                    </a:cubicBezTo>
                    <a:lnTo>
                      <a:pt x="34" y="305"/>
                    </a:lnTo>
                    <a:cubicBezTo>
                      <a:pt x="200" y="280"/>
                      <a:pt x="365" y="238"/>
                      <a:pt x="527" y="193"/>
                    </a:cubicBezTo>
                    <a:lnTo>
                      <a:pt x="527" y="193"/>
                    </a:lnTo>
                    <a:cubicBezTo>
                      <a:pt x="693" y="147"/>
                      <a:pt x="862" y="101"/>
                      <a:pt x="1021" y="34"/>
                    </a:cubicBezTo>
                    <a:lnTo>
                      <a:pt x="1021" y="34"/>
                    </a:lnTo>
                    <a:cubicBezTo>
                      <a:pt x="1039" y="26"/>
                      <a:pt x="1028" y="0"/>
                      <a:pt x="1009" y="5"/>
                    </a:cubicBezTo>
                  </a:path>
                </a:pathLst>
              </a:custGeom>
              <a:solidFill>
                <a:schemeClr val="accent2">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29" name="Freeform 19">
                <a:extLst>
                  <a:ext uri="{FF2B5EF4-FFF2-40B4-BE49-F238E27FC236}">
                    <a16:creationId xmlns:a16="http://schemas.microsoft.com/office/drawing/2014/main" id="{8DD4CA7E-0D73-F54E-9E87-0825E81EE46A}"/>
                  </a:ext>
                </a:extLst>
              </p:cNvPr>
              <p:cNvSpPr>
                <a:spLocks noChangeArrowheads="1"/>
              </p:cNvSpPr>
              <p:nvPr/>
            </p:nvSpPr>
            <p:spPr bwMode="auto">
              <a:xfrm>
                <a:off x="832962" y="3717797"/>
                <a:ext cx="493676" cy="147648"/>
              </a:xfrm>
              <a:custGeom>
                <a:avLst/>
                <a:gdLst>
                  <a:gd name="T0" fmla="*/ 1010 w 1042"/>
                  <a:gd name="T1" fmla="*/ 5 h 311"/>
                  <a:gd name="T2" fmla="*/ 1010 w 1042"/>
                  <a:gd name="T3" fmla="*/ 5 h 311"/>
                  <a:gd name="T4" fmla="*/ 523 w 1042"/>
                  <a:gd name="T5" fmla="*/ 144 h 311"/>
                  <a:gd name="T6" fmla="*/ 523 w 1042"/>
                  <a:gd name="T7" fmla="*/ 144 h 311"/>
                  <a:gd name="T8" fmla="*/ 30 w 1042"/>
                  <a:gd name="T9" fmla="*/ 257 h 311"/>
                  <a:gd name="T10" fmla="*/ 30 w 1042"/>
                  <a:gd name="T11" fmla="*/ 257 h 311"/>
                  <a:gd name="T12" fmla="*/ 35 w 1042"/>
                  <a:gd name="T13" fmla="*/ 305 h 311"/>
                  <a:gd name="T14" fmla="*/ 35 w 1042"/>
                  <a:gd name="T15" fmla="*/ 305 h 311"/>
                  <a:gd name="T16" fmla="*/ 527 w 1042"/>
                  <a:gd name="T17" fmla="*/ 193 h 311"/>
                  <a:gd name="T18" fmla="*/ 527 w 1042"/>
                  <a:gd name="T19" fmla="*/ 193 h 311"/>
                  <a:gd name="T20" fmla="*/ 1021 w 1042"/>
                  <a:gd name="T21" fmla="*/ 34 h 311"/>
                  <a:gd name="T22" fmla="*/ 1021 w 1042"/>
                  <a:gd name="T23" fmla="*/ 34 h 311"/>
                  <a:gd name="T24" fmla="*/ 1010 w 1042"/>
                  <a:gd name="T25" fmla="*/ 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2" h="311">
                    <a:moveTo>
                      <a:pt x="1010" y="5"/>
                    </a:moveTo>
                    <a:lnTo>
                      <a:pt x="1010" y="5"/>
                    </a:lnTo>
                    <a:cubicBezTo>
                      <a:pt x="846" y="48"/>
                      <a:pt x="687" y="102"/>
                      <a:pt x="523" y="144"/>
                    </a:cubicBezTo>
                    <a:lnTo>
                      <a:pt x="523" y="144"/>
                    </a:lnTo>
                    <a:cubicBezTo>
                      <a:pt x="359" y="186"/>
                      <a:pt x="194" y="219"/>
                      <a:pt x="30" y="257"/>
                    </a:cubicBezTo>
                    <a:lnTo>
                      <a:pt x="30" y="257"/>
                    </a:lnTo>
                    <a:cubicBezTo>
                      <a:pt x="0" y="265"/>
                      <a:pt x="4" y="310"/>
                      <a:pt x="35" y="305"/>
                    </a:cubicBezTo>
                    <a:lnTo>
                      <a:pt x="35" y="305"/>
                    </a:lnTo>
                    <a:cubicBezTo>
                      <a:pt x="202" y="280"/>
                      <a:pt x="365" y="238"/>
                      <a:pt x="527" y="193"/>
                    </a:cubicBezTo>
                    <a:lnTo>
                      <a:pt x="527" y="193"/>
                    </a:lnTo>
                    <a:cubicBezTo>
                      <a:pt x="694" y="147"/>
                      <a:pt x="863" y="101"/>
                      <a:pt x="1021" y="34"/>
                    </a:cubicBezTo>
                    <a:lnTo>
                      <a:pt x="1021" y="34"/>
                    </a:lnTo>
                    <a:cubicBezTo>
                      <a:pt x="1041" y="26"/>
                      <a:pt x="1029" y="0"/>
                      <a:pt x="1010" y="5"/>
                    </a:cubicBezTo>
                  </a:path>
                </a:pathLst>
              </a:custGeom>
              <a:solidFill>
                <a:schemeClr val="accent2">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30" name="Freeform 20">
                <a:extLst>
                  <a:ext uri="{FF2B5EF4-FFF2-40B4-BE49-F238E27FC236}">
                    <a16:creationId xmlns:a16="http://schemas.microsoft.com/office/drawing/2014/main" id="{7C69B18C-E94E-A543-A724-038AC433A079}"/>
                  </a:ext>
                </a:extLst>
              </p:cNvPr>
              <p:cNvSpPr>
                <a:spLocks/>
              </p:cNvSpPr>
              <p:nvPr/>
            </p:nvSpPr>
            <p:spPr bwMode="auto">
              <a:xfrm>
                <a:off x="1191899" y="3717032"/>
                <a:ext cx="493988" cy="148614"/>
              </a:xfrm>
              <a:custGeom>
                <a:avLst/>
                <a:gdLst>
                  <a:gd name="T0" fmla="*/ 478803 w 1041"/>
                  <a:gd name="T1" fmla="*/ 2389 h 311"/>
                  <a:gd name="T2" fmla="*/ 478803 w 1041"/>
                  <a:gd name="T3" fmla="*/ 2389 h 311"/>
                  <a:gd name="T4" fmla="*/ 248180 w 1041"/>
                  <a:gd name="T5" fmla="*/ 68812 h 311"/>
                  <a:gd name="T6" fmla="*/ 248180 w 1041"/>
                  <a:gd name="T7" fmla="*/ 68812 h 311"/>
                  <a:gd name="T8" fmla="*/ 13761 w 1041"/>
                  <a:gd name="T9" fmla="*/ 122810 h 311"/>
                  <a:gd name="T10" fmla="*/ 13761 w 1041"/>
                  <a:gd name="T11" fmla="*/ 122810 h 311"/>
                  <a:gd name="T12" fmla="*/ 16134 w 1041"/>
                  <a:gd name="T13" fmla="*/ 145747 h 311"/>
                  <a:gd name="T14" fmla="*/ 16134 w 1041"/>
                  <a:gd name="T15" fmla="*/ 145747 h 311"/>
                  <a:gd name="T16" fmla="*/ 250078 w 1041"/>
                  <a:gd name="T17" fmla="*/ 92227 h 311"/>
                  <a:gd name="T18" fmla="*/ 250078 w 1041"/>
                  <a:gd name="T19" fmla="*/ 92227 h 311"/>
                  <a:gd name="T20" fmla="*/ 484497 w 1041"/>
                  <a:gd name="T21" fmla="*/ 16247 h 311"/>
                  <a:gd name="T22" fmla="*/ 484497 w 1041"/>
                  <a:gd name="T23" fmla="*/ 16247 h 311"/>
                  <a:gd name="T24" fmla="*/ 478803 w 1041"/>
                  <a:gd name="T25" fmla="*/ 2389 h 3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41" h="311">
                    <a:moveTo>
                      <a:pt x="1009" y="5"/>
                    </a:moveTo>
                    <a:lnTo>
                      <a:pt x="1009" y="5"/>
                    </a:lnTo>
                    <a:cubicBezTo>
                      <a:pt x="846" y="48"/>
                      <a:pt x="686" y="102"/>
                      <a:pt x="523" y="144"/>
                    </a:cubicBezTo>
                    <a:cubicBezTo>
                      <a:pt x="359" y="186"/>
                      <a:pt x="193" y="219"/>
                      <a:pt x="29" y="257"/>
                    </a:cubicBezTo>
                    <a:cubicBezTo>
                      <a:pt x="0" y="265"/>
                      <a:pt x="3" y="310"/>
                      <a:pt x="34" y="305"/>
                    </a:cubicBezTo>
                    <a:cubicBezTo>
                      <a:pt x="201" y="280"/>
                      <a:pt x="366" y="238"/>
                      <a:pt x="527" y="193"/>
                    </a:cubicBezTo>
                    <a:cubicBezTo>
                      <a:pt x="693" y="147"/>
                      <a:pt x="862" y="101"/>
                      <a:pt x="1021" y="34"/>
                    </a:cubicBezTo>
                    <a:cubicBezTo>
                      <a:pt x="1040" y="26"/>
                      <a:pt x="1028" y="0"/>
                      <a:pt x="1009" y="5"/>
                    </a:cubicBezTo>
                  </a:path>
                </a:pathLst>
              </a:custGeom>
              <a:solidFill>
                <a:schemeClr val="accent2">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31" name="Freeform 21">
                <a:extLst>
                  <a:ext uri="{FF2B5EF4-FFF2-40B4-BE49-F238E27FC236}">
                    <a16:creationId xmlns:a16="http://schemas.microsoft.com/office/drawing/2014/main" id="{B3F18F1C-4C0A-0F44-9FF3-6B4F65F979A6}"/>
                  </a:ext>
                </a:extLst>
              </p:cNvPr>
              <p:cNvSpPr>
                <a:spLocks noChangeArrowheads="1"/>
              </p:cNvSpPr>
              <p:nvPr/>
            </p:nvSpPr>
            <p:spPr bwMode="auto">
              <a:xfrm>
                <a:off x="1532997" y="3717798"/>
                <a:ext cx="493675" cy="147648"/>
              </a:xfrm>
              <a:custGeom>
                <a:avLst/>
                <a:gdLst>
                  <a:gd name="T0" fmla="*/ 1010 w 1041"/>
                  <a:gd name="T1" fmla="*/ 5 h 311"/>
                  <a:gd name="T2" fmla="*/ 1010 w 1041"/>
                  <a:gd name="T3" fmla="*/ 5 h 311"/>
                  <a:gd name="T4" fmla="*/ 522 w 1041"/>
                  <a:gd name="T5" fmla="*/ 144 h 311"/>
                  <a:gd name="T6" fmla="*/ 522 w 1041"/>
                  <a:gd name="T7" fmla="*/ 144 h 311"/>
                  <a:gd name="T8" fmla="*/ 29 w 1041"/>
                  <a:gd name="T9" fmla="*/ 257 h 311"/>
                  <a:gd name="T10" fmla="*/ 29 w 1041"/>
                  <a:gd name="T11" fmla="*/ 257 h 311"/>
                  <a:gd name="T12" fmla="*/ 35 w 1041"/>
                  <a:gd name="T13" fmla="*/ 305 h 311"/>
                  <a:gd name="T14" fmla="*/ 35 w 1041"/>
                  <a:gd name="T15" fmla="*/ 305 h 311"/>
                  <a:gd name="T16" fmla="*/ 527 w 1041"/>
                  <a:gd name="T17" fmla="*/ 193 h 311"/>
                  <a:gd name="T18" fmla="*/ 527 w 1041"/>
                  <a:gd name="T19" fmla="*/ 193 h 311"/>
                  <a:gd name="T20" fmla="*/ 1021 w 1041"/>
                  <a:gd name="T21" fmla="*/ 34 h 311"/>
                  <a:gd name="T22" fmla="*/ 1021 w 1041"/>
                  <a:gd name="T23" fmla="*/ 34 h 311"/>
                  <a:gd name="T24" fmla="*/ 1010 w 1041"/>
                  <a:gd name="T25" fmla="*/ 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1" h="311">
                    <a:moveTo>
                      <a:pt x="1010" y="5"/>
                    </a:moveTo>
                    <a:lnTo>
                      <a:pt x="1010" y="5"/>
                    </a:lnTo>
                    <a:cubicBezTo>
                      <a:pt x="847" y="48"/>
                      <a:pt x="686" y="102"/>
                      <a:pt x="522" y="144"/>
                    </a:cubicBezTo>
                    <a:lnTo>
                      <a:pt x="522" y="144"/>
                    </a:lnTo>
                    <a:cubicBezTo>
                      <a:pt x="358" y="186"/>
                      <a:pt x="194" y="219"/>
                      <a:pt x="29" y="257"/>
                    </a:cubicBezTo>
                    <a:lnTo>
                      <a:pt x="29" y="257"/>
                    </a:lnTo>
                    <a:cubicBezTo>
                      <a:pt x="0" y="265"/>
                      <a:pt x="3" y="310"/>
                      <a:pt x="35" y="305"/>
                    </a:cubicBezTo>
                    <a:lnTo>
                      <a:pt x="35" y="305"/>
                    </a:lnTo>
                    <a:cubicBezTo>
                      <a:pt x="201" y="280"/>
                      <a:pt x="366" y="238"/>
                      <a:pt x="527" y="193"/>
                    </a:cubicBezTo>
                    <a:lnTo>
                      <a:pt x="527" y="193"/>
                    </a:lnTo>
                    <a:cubicBezTo>
                      <a:pt x="693" y="147"/>
                      <a:pt x="862" y="101"/>
                      <a:pt x="1021" y="34"/>
                    </a:cubicBezTo>
                    <a:lnTo>
                      <a:pt x="1021" y="34"/>
                    </a:lnTo>
                    <a:cubicBezTo>
                      <a:pt x="1040" y="26"/>
                      <a:pt x="1028" y="0"/>
                      <a:pt x="1010" y="5"/>
                    </a:cubicBezTo>
                  </a:path>
                </a:pathLst>
              </a:custGeom>
              <a:solidFill>
                <a:schemeClr val="accent2">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32" name="Freeform 22">
                <a:extLst>
                  <a:ext uri="{FF2B5EF4-FFF2-40B4-BE49-F238E27FC236}">
                    <a16:creationId xmlns:a16="http://schemas.microsoft.com/office/drawing/2014/main" id="{A7E3C98F-AD65-C44D-BC58-47D7721EB7E7}"/>
                  </a:ext>
                </a:extLst>
              </p:cNvPr>
              <p:cNvSpPr>
                <a:spLocks noChangeArrowheads="1"/>
              </p:cNvSpPr>
              <p:nvPr/>
            </p:nvSpPr>
            <p:spPr bwMode="auto">
              <a:xfrm>
                <a:off x="1890157" y="3717798"/>
                <a:ext cx="495262" cy="147648"/>
              </a:xfrm>
              <a:custGeom>
                <a:avLst/>
                <a:gdLst>
                  <a:gd name="T0" fmla="*/ 1009 w 1041"/>
                  <a:gd name="T1" fmla="*/ 5 h 311"/>
                  <a:gd name="T2" fmla="*/ 1009 w 1041"/>
                  <a:gd name="T3" fmla="*/ 5 h 311"/>
                  <a:gd name="T4" fmla="*/ 523 w 1041"/>
                  <a:gd name="T5" fmla="*/ 144 h 311"/>
                  <a:gd name="T6" fmla="*/ 523 w 1041"/>
                  <a:gd name="T7" fmla="*/ 144 h 311"/>
                  <a:gd name="T8" fmla="*/ 29 w 1041"/>
                  <a:gd name="T9" fmla="*/ 257 h 311"/>
                  <a:gd name="T10" fmla="*/ 29 w 1041"/>
                  <a:gd name="T11" fmla="*/ 257 h 311"/>
                  <a:gd name="T12" fmla="*/ 36 w 1041"/>
                  <a:gd name="T13" fmla="*/ 305 h 311"/>
                  <a:gd name="T14" fmla="*/ 36 w 1041"/>
                  <a:gd name="T15" fmla="*/ 305 h 311"/>
                  <a:gd name="T16" fmla="*/ 527 w 1041"/>
                  <a:gd name="T17" fmla="*/ 193 h 311"/>
                  <a:gd name="T18" fmla="*/ 527 w 1041"/>
                  <a:gd name="T19" fmla="*/ 193 h 311"/>
                  <a:gd name="T20" fmla="*/ 1021 w 1041"/>
                  <a:gd name="T21" fmla="*/ 34 h 311"/>
                  <a:gd name="T22" fmla="*/ 1021 w 1041"/>
                  <a:gd name="T23" fmla="*/ 34 h 311"/>
                  <a:gd name="T24" fmla="*/ 1009 w 1041"/>
                  <a:gd name="T25" fmla="*/ 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1" h="311">
                    <a:moveTo>
                      <a:pt x="1009" y="5"/>
                    </a:moveTo>
                    <a:lnTo>
                      <a:pt x="1009" y="5"/>
                    </a:lnTo>
                    <a:cubicBezTo>
                      <a:pt x="848" y="48"/>
                      <a:pt x="686" y="102"/>
                      <a:pt x="523" y="144"/>
                    </a:cubicBezTo>
                    <a:lnTo>
                      <a:pt x="523" y="144"/>
                    </a:lnTo>
                    <a:cubicBezTo>
                      <a:pt x="359" y="186"/>
                      <a:pt x="193" y="219"/>
                      <a:pt x="29" y="257"/>
                    </a:cubicBezTo>
                    <a:lnTo>
                      <a:pt x="29" y="257"/>
                    </a:lnTo>
                    <a:cubicBezTo>
                      <a:pt x="0" y="265"/>
                      <a:pt x="4" y="310"/>
                      <a:pt x="36" y="305"/>
                    </a:cubicBezTo>
                    <a:lnTo>
                      <a:pt x="36" y="305"/>
                    </a:lnTo>
                    <a:cubicBezTo>
                      <a:pt x="201" y="280"/>
                      <a:pt x="366" y="238"/>
                      <a:pt x="527" y="193"/>
                    </a:cubicBezTo>
                    <a:lnTo>
                      <a:pt x="527" y="193"/>
                    </a:lnTo>
                    <a:cubicBezTo>
                      <a:pt x="693" y="147"/>
                      <a:pt x="864" y="101"/>
                      <a:pt x="1021" y="34"/>
                    </a:cubicBezTo>
                    <a:lnTo>
                      <a:pt x="1021" y="34"/>
                    </a:lnTo>
                    <a:cubicBezTo>
                      <a:pt x="1040" y="26"/>
                      <a:pt x="1029" y="0"/>
                      <a:pt x="1009" y="5"/>
                    </a:cubicBezTo>
                  </a:path>
                </a:pathLst>
              </a:custGeom>
              <a:solidFill>
                <a:schemeClr val="accent2">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33" name="Freeform 23">
                <a:extLst>
                  <a:ext uri="{FF2B5EF4-FFF2-40B4-BE49-F238E27FC236}">
                    <a16:creationId xmlns:a16="http://schemas.microsoft.com/office/drawing/2014/main" id="{95F8D5D5-4FEA-8848-8FC0-92393DBD3CD9}"/>
                  </a:ext>
                </a:extLst>
              </p:cNvPr>
              <p:cNvSpPr>
                <a:spLocks/>
              </p:cNvSpPr>
              <p:nvPr/>
            </p:nvSpPr>
            <p:spPr bwMode="auto">
              <a:xfrm>
                <a:off x="2301278" y="3717032"/>
                <a:ext cx="493988" cy="148614"/>
              </a:xfrm>
              <a:custGeom>
                <a:avLst/>
                <a:gdLst>
                  <a:gd name="T0" fmla="*/ 479752 w 1041"/>
                  <a:gd name="T1" fmla="*/ 2389 h 311"/>
                  <a:gd name="T2" fmla="*/ 479752 w 1041"/>
                  <a:gd name="T3" fmla="*/ 2389 h 311"/>
                  <a:gd name="T4" fmla="*/ 247706 w 1041"/>
                  <a:gd name="T5" fmla="*/ 68812 h 311"/>
                  <a:gd name="T6" fmla="*/ 247706 w 1041"/>
                  <a:gd name="T7" fmla="*/ 68812 h 311"/>
                  <a:gd name="T8" fmla="*/ 13761 w 1041"/>
                  <a:gd name="T9" fmla="*/ 122810 h 311"/>
                  <a:gd name="T10" fmla="*/ 13761 w 1041"/>
                  <a:gd name="T11" fmla="*/ 122810 h 311"/>
                  <a:gd name="T12" fmla="*/ 16609 w 1041"/>
                  <a:gd name="T13" fmla="*/ 145747 h 311"/>
                  <a:gd name="T14" fmla="*/ 16609 w 1041"/>
                  <a:gd name="T15" fmla="*/ 145747 h 311"/>
                  <a:gd name="T16" fmla="*/ 250078 w 1041"/>
                  <a:gd name="T17" fmla="*/ 92227 h 311"/>
                  <a:gd name="T18" fmla="*/ 250078 w 1041"/>
                  <a:gd name="T19" fmla="*/ 92227 h 311"/>
                  <a:gd name="T20" fmla="*/ 484497 w 1041"/>
                  <a:gd name="T21" fmla="*/ 16247 h 311"/>
                  <a:gd name="T22" fmla="*/ 484497 w 1041"/>
                  <a:gd name="T23" fmla="*/ 16247 h 311"/>
                  <a:gd name="T24" fmla="*/ 479752 w 1041"/>
                  <a:gd name="T25" fmla="*/ 2389 h 3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41" h="311">
                    <a:moveTo>
                      <a:pt x="1011" y="5"/>
                    </a:moveTo>
                    <a:lnTo>
                      <a:pt x="1011" y="5"/>
                    </a:lnTo>
                    <a:cubicBezTo>
                      <a:pt x="847" y="48"/>
                      <a:pt x="686" y="102"/>
                      <a:pt x="522" y="144"/>
                    </a:cubicBezTo>
                    <a:cubicBezTo>
                      <a:pt x="359" y="186"/>
                      <a:pt x="194" y="219"/>
                      <a:pt x="29" y="257"/>
                    </a:cubicBezTo>
                    <a:cubicBezTo>
                      <a:pt x="0" y="265"/>
                      <a:pt x="4" y="310"/>
                      <a:pt x="35" y="305"/>
                    </a:cubicBezTo>
                    <a:cubicBezTo>
                      <a:pt x="200" y="280"/>
                      <a:pt x="366" y="238"/>
                      <a:pt x="527" y="193"/>
                    </a:cubicBezTo>
                    <a:cubicBezTo>
                      <a:pt x="693" y="147"/>
                      <a:pt x="862" y="101"/>
                      <a:pt x="1021" y="34"/>
                    </a:cubicBezTo>
                    <a:cubicBezTo>
                      <a:pt x="1040" y="26"/>
                      <a:pt x="1028" y="0"/>
                      <a:pt x="1011" y="5"/>
                    </a:cubicBezTo>
                  </a:path>
                </a:pathLst>
              </a:custGeom>
              <a:solidFill>
                <a:schemeClr val="accent2">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34" name="Freeform 24">
                <a:extLst>
                  <a:ext uri="{FF2B5EF4-FFF2-40B4-BE49-F238E27FC236}">
                    <a16:creationId xmlns:a16="http://schemas.microsoft.com/office/drawing/2014/main" id="{342F812C-337C-BD4A-AB6F-46D9E0C2699C}"/>
                  </a:ext>
                </a:extLst>
              </p:cNvPr>
              <p:cNvSpPr>
                <a:spLocks noChangeArrowheads="1"/>
              </p:cNvSpPr>
              <p:nvPr/>
            </p:nvSpPr>
            <p:spPr bwMode="auto">
              <a:xfrm>
                <a:off x="2663211" y="3717798"/>
                <a:ext cx="493675" cy="147648"/>
              </a:xfrm>
              <a:custGeom>
                <a:avLst/>
                <a:gdLst>
                  <a:gd name="T0" fmla="*/ 1011 w 1041"/>
                  <a:gd name="T1" fmla="*/ 5 h 311"/>
                  <a:gd name="T2" fmla="*/ 1011 w 1041"/>
                  <a:gd name="T3" fmla="*/ 5 h 311"/>
                  <a:gd name="T4" fmla="*/ 523 w 1041"/>
                  <a:gd name="T5" fmla="*/ 144 h 311"/>
                  <a:gd name="T6" fmla="*/ 523 w 1041"/>
                  <a:gd name="T7" fmla="*/ 144 h 311"/>
                  <a:gd name="T8" fmla="*/ 29 w 1041"/>
                  <a:gd name="T9" fmla="*/ 257 h 311"/>
                  <a:gd name="T10" fmla="*/ 29 w 1041"/>
                  <a:gd name="T11" fmla="*/ 257 h 311"/>
                  <a:gd name="T12" fmla="*/ 36 w 1041"/>
                  <a:gd name="T13" fmla="*/ 305 h 311"/>
                  <a:gd name="T14" fmla="*/ 36 w 1041"/>
                  <a:gd name="T15" fmla="*/ 305 h 311"/>
                  <a:gd name="T16" fmla="*/ 527 w 1041"/>
                  <a:gd name="T17" fmla="*/ 193 h 311"/>
                  <a:gd name="T18" fmla="*/ 527 w 1041"/>
                  <a:gd name="T19" fmla="*/ 193 h 311"/>
                  <a:gd name="T20" fmla="*/ 1021 w 1041"/>
                  <a:gd name="T21" fmla="*/ 34 h 311"/>
                  <a:gd name="T22" fmla="*/ 1021 w 1041"/>
                  <a:gd name="T23" fmla="*/ 34 h 311"/>
                  <a:gd name="T24" fmla="*/ 1011 w 1041"/>
                  <a:gd name="T25" fmla="*/ 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1" h="311">
                    <a:moveTo>
                      <a:pt x="1011" y="5"/>
                    </a:moveTo>
                    <a:lnTo>
                      <a:pt x="1011" y="5"/>
                    </a:lnTo>
                    <a:cubicBezTo>
                      <a:pt x="847" y="48"/>
                      <a:pt x="688" y="102"/>
                      <a:pt x="523" y="144"/>
                    </a:cubicBezTo>
                    <a:lnTo>
                      <a:pt x="523" y="144"/>
                    </a:lnTo>
                    <a:cubicBezTo>
                      <a:pt x="359" y="186"/>
                      <a:pt x="194" y="219"/>
                      <a:pt x="29" y="257"/>
                    </a:cubicBezTo>
                    <a:lnTo>
                      <a:pt x="29" y="257"/>
                    </a:lnTo>
                    <a:cubicBezTo>
                      <a:pt x="0" y="265"/>
                      <a:pt x="4" y="310"/>
                      <a:pt x="36" y="305"/>
                    </a:cubicBezTo>
                    <a:lnTo>
                      <a:pt x="36" y="305"/>
                    </a:lnTo>
                    <a:cubicBezTo>
                      <a:pt x="201" y="280"/>
                      <a:pt x="366" y="238"/>
                      <a:pt x="527" y="193"/>
                    </a:cubicBezTo>
                    <a:lnTo>
                      <a:pt x="527" y="193"/>
                    </a:lnTo>
                    <a:cubicBezTo>
                      <a:pt x="693" y="147"/>
                      <a:pt x="862" y="101"/>
                      <a:pt x="1021" y="34"/>
                    </a:cubicBezTo>
                    <a:lnTo>
                      <a:pt x="1021" y="34"/>
                    </a:lnTo>
                    <a:cubicBezTo>
                      <a:pt x="1040" y="26"/>
                      <a:pt x="1029" y="0"/>
                      <a:pt x="1011" y="5"/>
                    </a:cubicBezTo>
                  </a:path>
                </a:pathLst>
              </a:custGeom>
              <a:solidFill>
                <a:schemeClr val="accent2">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35" name="Freeform 25">
                <a:extLst>
                  <a:ext uri="{FF2B5EF4-FFF2-40B4-BE49-F238E27FC236}">
                    <a16:creationId xmlns:a16="http://schemas.microsoft.com/office/drawing/2014/main" id="{FA3B6299-01BC-174A-A0F6-EFF61CF9DA9E}"/>
                  </a:ext>
                </a:extLst>
              </p:cNvPr>
              <p:cNvSpPr>
                <a:spLocks noChangeArrowheads="1"/>
              </p:cNvSpPr>
              <p:nvPr/>
            </p:nvSpPr>
            <p:spPr bwMode="auto">
              <a:xfrm>
                <a:off x="3072755" y="3717798"/>
                <a:ext cx="495262" cy="147648"/>
              </a:xfrm>
              <a:custGeom>
                <a:avLst/>
                <a:gdLst>
                  <a:gd name="T0" fmla="*/ 1010 w 1040"/>
                  <a:gd name="T1" fmla="*/ 5 h 311"/>
                  <a:gd name="T2" fmla="*/ 1010 w 1040"/>
                  <a:gd name="T3" fmla="*/ 5 h 311"/>
                  <a:gd name="T4" fmla="*/ 523 w 1040"/>
                  <a:gd name="T5" fmla="*/ 144 h 311"/>
                  <a:gd name="T6" fmla="*/ 523 w 1040"/>
                  <a:gd name="T7" fmla="*/ 144 h 311"/>
                  <a:gd name="T8" fmla="*/ 29 w 1040"/>
                  <a:gd name="T9" fmla="*/ 257 h 311"/>
                  <a:gd name="T10" fmla="*/ 29 w 1040"/>
                  <a:gd name="T11" fmla="*/ 257 h 311"/>
                  <a:gd name="T12" fmla="*/ 34 w 1040"/>
                  <a:gd name="T13" fmla="*/ 305 h 311"/>
                  <a:gd name="T14" fmla="*/ 34 w 1040"/>
                  <a:gd name="T15" fmla="*/ 305 h 311"/>
                  <a:gd name="T16" fmla="*/ 527 w 1040"/>
                  <a:gd name="T17" fmla="*/ 193 h 311"/>
                  <a:gd name="T18" fmla="*/ 527 w 1040"/>
                  <a:gd name="T19" fmla="*/ 193 h 311"/>
                  <a:gd name="T20" fmla="*/ 1021 w 1040"/>
                  <a:gd name="T21" fmla="*/ 34 h 311"/>
                  <a:gd name="T22" fmla="*/ 1021 w 1040"/>
                  <a:gd name="T23" fmla="*/ 34 h 311"/>
                  <a:gd name="T24" fmla="*/ 1010 w 1040"/>
                  <a:gd name="T25" fmla="*/ 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0" h="311">
                    <a:moveTo>
                      <a:pt x="1010" y="5"/>
                    </a:moveTo>
                    <a:lnTo>
                      <a:pt x="1010" y="5"/>
                    </a:lnTo>
                    <a:cubicBezTo>
                      <a:pt x="846" y="48"/>
                      <a:pt x="686" y="102"/>
                      <a:pt x="523" y="144"/>
                    </a:cubicBezTo>
                    <a:lnTo>
                      <a:pt x="523" y="144"/>
                    </a:lnTo>
                    <a:cubicBezTo>
                      <a:pt x="358" y="186"/>
                      <a:pt x="193" y="219"/>
                      <a:pt x="29" y="257"/>
                    </a:cubicBezTo>
                    <a:lnTo>
                      <a:pt x="29" y="257"/>
                    </a:lnTo>
                    <a:cubicBezTo>
                      <a:pt x="0" y="265"/>
                      <a:pt x="4" y="310"/>
                      <a:pt x="34" y="305"/>
                    </a:cubicBezTo>
                    <a:lnTo>
                      <a:pt x="34" y="305"/>
                    </a:lnTo>
                    <a:cubicBezTo>
                      <a:pt x="201" y="280"/>
                      <a:pt x="365" y="238"/>
                      <a:pt x="527" y="193"/>
                    </a:cubicBezTo>
                    <a:lnTo>
                      <a:pt x="527" y="193"/>
                    </a:lnTo>
                    <a:cubicBezTo>
                      <a:pt x="692" y="147"/>
                      <a:pt x="863" y="101"/>
                      <a:pt x="1021" y="34"/>
                    </a:cubicBezTo>
                    <a:lnTo>
                      <a:pt x="1021" y="34"/>
                    </a:lnTo>
                    <a:cubicBezTo>
                      <a:pt x="1039" y="26"/>
                      <a:pt x="1027" y="0"/>
                      <a:pt x="1010" y="5"/>
                    </a:cubicBezTo>
                  </a:path>
                </a:pathLst>
              </a:custGeom>
              <a:solidFill>
                <a:schemeClr val="accent2">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37" name="Freeform 26">
                <a:extLst>
                  <a:ext uri="{FF2B5EF4-FFF2-40B4-BE49-F238E27FC236}">
                    <a16:creationId xmlns:a16="http://schemas.microsoft.com/office/drawing/2014/main" id="{A6C35536-7E19-D44D-9C36-7932E65D94C8}"/>
                  </a:ext>
                </a:extLst>
              </p:cNvPr>
              <p:cNvSpPr>
                <a:spLocks/>
              </p:cNvSpPr>
              <p:nvPr/>
            </p:nvSpPr>
            <p:spPr bwMode="auto">
              <a:xfrm>
                <a:off x="3431589" y="3717032"/>
                <a:ext cx="493988" cy="148614"/>
              </a:xfrm>
              <a:custGeom>
                <a:avLst/>
                <a:gdLst>
                  <a:gd name="T0" fmla="*/ 479752 w 1041"/>
                  <a:gd name="T1" fmla="*/ 2389 h 311"/>
                  <a:gd name="T2" fmla="*/ 479752 w 1041"/>
                  <a:gd name="T3" fmla="*/ 2389 h 311"/>
                  <a:gd name="T4" fmla="*/ 248180 w 1041"/>
                  <a:gd name="T5" fmla="*/ 68812 h 311"/>
                  <a:gd name="T6" fmla="*/ 248180 w 1041"/>
                  <a:gd name="T7" fmla="*/ 68812 h 311"/>
                  <a:gd name="T8" fmla="*/ 14710 w 1041"/>
                  <a:gd name="T9" fmla="*/ 122810 h 311"/>
                  <a:gd name="T10" fmla="*/ 14710 w 1041"/>
                  <a:gd name="T11" fmla="*/ 122810 h 311"/>
                  <a:gd name="T12" fmla="*/ 17083 w 1041"/>
                  <a:gd name="T13" fmla="*/ 145747 h 311"/>
                  <a:gd name="T14" fmla="*/ 17083 w 1041"/>
                  <a:gd name="T15" fmla="*/ 145747 h 311"/>
                  <a:gd name="T16" fmla="*/ 250078 w 1041"/>
                  <a:gd name="T17" fmla="*/ 92227 h 311"/>
                  <a:gd name="T18" fmla="*/ 250078 w 1041"/>
                  <a:gd name="T19" fmla="*/ 92227 h 311"/>
                  <a:gd name="T20" fmla="*/ 484497 w 1041"/>
                  <a:gd name="T21" fmla="*/ 16247 h 311"/>
                  <a:gd name="T22" fmla="*/ 484497 w 1041"/>
                  <a:gd name="T23" fmla="*/ 16247 h 311"/>
                  <a:gd name="T24" fmla="*/ 479752 w 1041"/>
                  <a:gd name="T25" fmla="*/ 2389 h 3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41" h="311">
                    <a:moveTo>
                      <a:pt x="1011" y="5"/>
                    </a:moveTo>
                    <a:lnTo>
                      <a:pt x="1011" y="5"/>
                    </a:lnTo>
                    <a:cubicBezTo>
                      <a:pt x="847" y="48"/>
                      <a:pt x="686" y="102"/>
                      <a:pt x="523" y="144"/>
                    </a:cubicBezTo>
                    <a:cubicBezTo>
                      <a:pt x="359" y="186"/>
                      <a:pt x="194" y="219"/>
                      <a:pt x="31" y="257"/>
                    </a:cubicBezTo>
                    <a:cubicBezTo>
                      <a:pt x="0" y="265"/>
                      <a:pt x="4" y="310"/>
                      <a:pt x="36" y="305"/>
                    </a:cubicBezTo>
                    <a:cubicBezTo>
                      <a:pt x="202" y="280"/>
                      <a:pt x="366" y="238"/>
                      <a:pt x="527" y="193"/>
                    </a:cubicBezTo>
                    <a:cubicBezTo>
                      <a:pt x="693" y="147"/>
                      <a:pt x="864" y="101"/>
                      <a:pt x="1021" y="34"/>
                    </a:cubicBezTo>
                    <a:cubicBezTo>
                      <a:pt x="1040" y="26"/>
                      <a:pt x="1029" y="0"/>
                      <a:pt x="1011" y="5"/>
                    </a:cubicBezTo>
                  </a:path>
                </a:pathLst>
              </a:custGeom>
              <a:solidFill>
                <a:schemeClr val="accent2">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38" name="Freeform 27">
                <a:extLst>
                  <a:ext uri="{FF2B5EF4-FFF2-40B4-BE49-F238E27FC236}">
                    <a16:creationId xmlns:a16="http://schemas.microsoft.com/office/drawing/2014/main" id="{55ACF868-796E-AA49-A387-FF6E4AFD25F4}"/>
                  </a:ext>
                </a:extLst>
              </p:cNvPr>
              <p:cNvSpPr>
                <a:spLocks noChangeArrowheads="1"/>
              </p:cNvSpPr>
              <p:nvPr/>
            </p:nvSpPr>
            <p:spPr bwMode="auto">
              <a:xfrm>
                <a:off x="3845808" y="3717797"/>
                <a:ext cx="493676" cy="147648"/>
              </a:xfrm>
              <a:custGeom>
                <a:avLst/>
                <a:gdLst>
                  <a:gd name="T0" fmla="*/ 1010 w 1040"/>
                  <a:gd name="T1" fmla="*/ 5 h 311"/>
                  <a:gd name="T2" fmla="*/ 1010 w 1040"/>
                  <a:gd name="T3" fmla="*/ 5 h 311"/>
                  <a:gd name="T4" fmla="*/ 523 w 1040"/>
                  <a:gd name="T5" fmla="*/ 144 h 311"/>
                  <a:gd name="T6" fmla="*/ 523 w 1040"/>
                  <a:gd name="T7" fmla="*/ 144 h 311"/>
                  <a:gd name="T8" fmla="*/ 29 w 1040"/>
                  <a:gd name="T9" fmla="*/ 257 h 311"/>
                  <a:gd name="T10" fmla="*/ 29 w 1040"/>
                  <a:gd name="T11" fmla="*/ 257 h 311"/>
                  <a:gd name="T12" fmla="*/ 35 w 1040"/>
                  <a:gd name="T13" fmla="*/ 305 h 311"/>
                  <a:gd name="T14" fmla="*/ 35 w 1040"/>
                  <a:gd name="T15" fmla="*/ 305 h 311"/>
                  <a:gd name="T16" fmla="*/ 527 w 1040"/>
                  <a:gd name="T17" fmla="*/ 193 h 311"/>
                  <a:gd name="T18" fmla="*/ 527 w 1040"/>
                  <a:gd name="T19" fmla="*/ 193 h 311"/>
                  <a:gd name="T20" fmla="*/ 1021 w 1040"/>
                  <a:gd name="T21" fmla="*/ 34 h 311"/>
                  <a:gd name="T22" fmla="*/ 1021 w 1040"/>
                  <a:gd name="T23" fmla="*/ 34 h 311"/>
                  <a:gd name="T24" fmla="*/ 1010 w 1040"/>
                  <a:gd name="T25" fmla="*/ 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0" h="311">
                    <a:moveTo>
                      <a:pt x="1010" y="5"/>
                    </a:moveTo>
                    <a:lnTo>
                      <a:pt x="1010" y="5"/>
                    </a:lnTo>
                    <a:cubicBezTo>
                      <a:pt x="846" y="48"/>
                      <a:pt x="686" y="102"/>
                      <a:pt x="523" y="144"/>
                    </a:cubicBezTo>
                    <a:lnTo>
                      <a:pt x="523" y="144"/>
                    </a:lnTo>
                    <a:cubicBezTo>
                      <a:pt x="360" y="186"/>
                      <a:pt x="193" y="219"/>
                      <a:pt x="29" y="257"/>
                    </a:cubicBezTo>
                    <a:lnTo>
                      <a:pt x="29" y="257"/>
                    </a:lnTo>
                    <a:cubicBezTo>
                      <a:pt x="0" y="265"/>
                      <a:pt x="4" y="310"/>
                      <a:pt x="35" y="305"/>
                    </a:cubicBezTo>
                    <a:lnTo>
                      <a:pt x="35" y="305"/>
                    </a:lnTo>
                    <a:cubicBezTo>
                      <a:pt x="201" y="280"/>
                      <a:pt x="365" y="238"/>
                      <a:pt x="527" y="193"/>
                    </a:cubicBezTo>
                    <a:lnTo>
                      <a:pt x="527" y="193"/>
                    </a:lnTo>
                    <a:cubicBezTo>
                      <a:pt x="692" y="147"/>
                      <a:pt x="862" y="101"/>
                      <a:pt x="1021" y="34"/>
                    </a:cubicBezTo>
                    <a:lnTo>
                      <a:pt x="1021" y="34"/>
                    </a:lnTo>
                    <a:cubicBezTo>
                      <a:pt x="1039" y="26"/>
                      <a:pt x="1029" y="0"/>
                      <a:pt x="1010" y="5"/>
                    </a:cubicBezTo>
                  </a:path>
                </a:pathLst>
              </a:custGeom>
              <a:solidFill>
                <a:schemeClr val="accent2">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39" name="Freeform 28">
                <a:extLst>
                  <a:ext uri="{FF2B5EF4-FFF2-40B4-BE49-F238E27FC236}">
                    <a16:creationId xmlns:a16="http://schemas.microsoft.com/office/drawing/2014/main" id="{3A259339-0EF1-3D45-B247-292DF404467B}"/>
                  </a:ext>
                </a:extLst>
              </p:cNvPr>
              <p:cNvSpPr>
                <a:spLocks noChangeArrowheads="1"/>
              </p:cNvSpPr>
              <p:nvPr/>
            </p:nvSpPr>
            <p:spPr bwMode="auto">
              <a:xfrm>
                <a:off x="4202970" y="3717798"/>
                <a:ext cx="495262" cy="147648"/>
              </a:xfrm>
              <a:custGeom>
                <a:avLst/>
                <a:gdLst>
                  <a:gd name="T0" fmla="*/ 1009 w 1040"/>
                  <a:gd name="T1" fmla="*/ 5 h 311"/>
                  <a:gd name="T2" fmla="*/ 1009 w 1040"/>
                  <a:gd name="T3" fmla="*/ 5 h 311"/>
                  <a:gd name="T4" fmla="*/ 522 w 1040"/>
                  <a:gd name="T5" fmla="*/ 144 h 311"/>
                  <a:gd name="T6" fmla="*/ 522 w 1040"/>
                  <a:gd name="T7" fmla="*/ 144 h 311"/>
                  <a:gd name="T8" fmla="*/ 28 w 1040"/>
                  <a:gd name="T9" fmla="*/ 257 h 311"/>
                  <a:gd name="T10" fmla="*/ 28 w 1040"/>
                  <a:gd name="T11" fmla="*/ 257 h 311"/>
                  <a:gd name="T12" fmla="*/ 34 w 1040"/>
                  <a:gd name="T13" fmla="*/ 305 h 311"/>
                  <a:gd name="T14" fmla="*/ 34 w 1040"/>
                  <a:gd name="T15" fmla="*/ 305 h 311"/>
                  <a:gd name="T16" fmla="*/ 526 w 1040"/>
                  <a:gd name="T17" fmla="*/ 193 h 311"/>
                  <a:gd name="T18" fmla="*/ 526 w 1040"/>
                  <a:gd name="T19" fmla="*/ 193 h 311"/>
                  <a:gd name="T20" fmla="*/ 1020 w 1040"/>
                  <a:gd name="T21" fmla="*/ 34 h 311"/>
                  <a:gd name="T22" fmla="*/ 1020 w 1040"/>
                  <a:gd name="T23" fmla="*/ 34 h 311"/>
                  <a:gd name="T24" fmla="*/ 1009 w 1040"/>
                  <a:gd name="T25" fmla="*/ 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0" h="311">
                    <a:moveTo>
                      <a:pt x="1009" y="5"/>
                    </a:moveTo>
                    <a:lnTo>
                      <a:pt x="1009" y="5"/>
                    </a:lnTo>
                    <a:cubicBezTo>
                      <a:pt x="846" y="48"/>
                      <a:pt x="686" y="102"/>
                      <a:pt x="522" y="144"/>
                    </a:cubicBezTo>
                    <a:lnTo>
                      <a:pt x="522" y="144"/>
                    </a:lnTo>
                    <a:cubicBezTo>
                      <a:pt x="359" y="186"/>
                      <a:pt x="192" y="219"/>
                      <a:pt x="28" y="257"/>
                    </a:cubicBezTo>
                    <a:lnTo>
                      <a:pt x="28" y="257"/>
                    </a:lnTo>
                    <a:cubicBezTo>
                      <a:pt x="0" y="265"/>
                      <a:pt x="3" y="310"/>
                      <a:pt x="34" y="305"/>
                    </a:cubicBezTo>
                    <a:lnTo>
                      <a:pt x="34" y="305"/>
                    </a:lnTo>
                    <a:cubicBezTo>
                      <a:pt x="200" y="280"/>
                      <a:pt x="364" y="238"/>
                      <a:pt x="526" y="193"/>
                    </a:cubicBezTo>
                    <a:lnTo>
                      <a:pt x="526" y="193"/>
                    </a:lnTo>
                    <a:cubicBezTo>
                      <a:pt x="691" y="147"/>
                      <a:pt x="862" y="101"/>
                      <a:pt x="1020" y="34"/>
                    </a:cubicBezTo>
                    <a:lnTo>
                      <a:pt x="1020" y="34"/>
                    </a:lnTo>
                    <a:cubicBezTo>
                      <a:pt x="1039" y="26"/>
                      <a:pt x="1027" y="0"/>
                      <a:pt x="1009" y="5"/>
                    </a:cubicBezTo>
                  </a:path>
                </a:pathLst>
              </a:custGeom>
              <a:solidFill>
                <a:schemeClr val="accent2">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40" name="Freeform 29">
                <a:extLst>
                  <a:ext uri="{FF2B5EF4-FFF2-40B4-BE49-F238E27FC236}">
                    <a16:creationId xmlns:a16="http://schemas.microsoft.com/office/drawing/2014/main" id="{020D7377-C1D9-4141-AA08-C061315078A9}"/>
                  </a:ext>
                </a:extLst>
              </p:cNvPr>
              <p:cNvSpPr>
                <a:spLocks/>
              </p:cNvSpPr>
              <p:nvPr/>
            </p:nvSpPr>
            <p:spPr bwMode="auto">
              <a:xfrm>
                <a:off x="4543061" y="3717032"/>
                <a:ext cx="493988" cy="148614"/>
              </a:xfrm>
              <a:custGeom>
                <a:avLst/>
                <a:gdLst>
                  <a:gd name="T0" fmla="*/ 479263 w 1040"/>
                  <a:gd name="T1" fmla="*/ 2389 h 311"/>
                  <a:gd name="T2" fmla="*/ 479263 w 1040"/>
                  <a:gd name="T3" fmla="*/ 2389 h 311"/>
                  <a:gd name="T4" fmla="*/ 247944 w 1040"/>
                  <a:gd name="T5" fmla="*/ 68812 h 311"/>
                  <a:gd name="T6" fmla="*/ 247944 w 1040"/>
                  <a:gd name="T7" fmla="*/ 68812 h 311"/>
                  <a:gd name="T8" fmla="*/ 13300 w 1040"/>
                  <a:gd name="T9" fmla="*/ 122810 h 311"/>
                  <a:gd name="T10" fmla="*/ 13300 w 1040"/>
                  <a:gd name="T11" fmla="*/ 122810 h 311"/>
                  <a:gd name="T12" fmla="*/ 16150 w 1040"/>
                  <a:gd name="T13" fmla="*/ 145747 h 311"/>
                  <a:gd name="T14" fmla="*/ 16150 w 1040"/>
                  <a:gd name="T15" fmla="*/ 145747 h 311"/>
                  <a:gd name="T16" fmla="*/ 249844 w 1040"/>
                  <a:gd name="T17" fmla="*/ 92227 h 311"/>
                  <a:gd name="T18" fmla="*/ 249844 w 1040"/>
                  <a:gd name="T19" fmla="*/ 92227 h 311"/>
                  <a:gd name="T20" fmla="*/ 484488 w 1040"/>
                  <a:gd name="T21" fmla="*/ 16247 h 311"/>
                  <a:gd name="T22" fmla="*/ 484488 w 1040"/>
                  <a:gd name="T23" fmla="*/ 16247 h 311"/>
                  <a:gd name="T24" fmla="*/ 479263 w 1040"/>
                  <a:gd name="T25" fmla="*/ 2389 h 3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40" h="311">
                    <a:moveTo>
                      <a:pt x="1009" y="5"/>
                    </a:moveTo>
                    <a:lnTo>
                      <a:pt x="1009" y="5"/>
                    </a:lnTo>
                    <a:cubicBezTo>
                      <a:pt x="846" y="48"/>
                      <a:pt x="686" y="102"/>
                      <a:pt x="522" y="144"/>
                    </a:cubicBezTo>
                    <a:cubicBezTo>
                      <a:pt x="359" y="186"/>
                      <a:pt x="192" y="219"/>
                      <a:pt x="28" y="257"/>
                    </a:cubicBezTo>
                    <a:cubicBezTo>
                      <a:pt x="0" y="265"/>
                      <a:pt x="4" y="310"/>
                      <a:pt x="34" y="305"/>
                    </a:cubicBezTo>
                    <a:cubicBezTo>
                      <a:pt x="200" y="280"/>
                      <a:pt x="364" y="238"/>
                      <a:pt x="526" y="193"/>
                    </a:cubicBezTo>
                    <a:cubicBezTo>
                      <a:pt x="691" y="147"/>
                      <a:pt x="862" y="101"/>
                      <a:pt x="1020" y="34"/>
                    </a:cubicBezTo>
                    <a:cubicBezTo>
                      <a:pt x="1039" y="26"/>
                      <a:pt x="1028" y="0"/>
                      <a:pt x="1009" y="5"/>
                    </a:cubicBezTo>
                  </a:path>
                </a:pathLst>
              </a:custGeom>
              <a:solidFill>
                <a:schemeClr val="accent2">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41" name="Freeform 30">
                <a:extLst>
                  <a:ext uri="{FF2B5EF4-FFF2-40B4-BE49-F238E27FC236}">
                    <a16:creationId xmlns:a16="http://schemas.microsoft.com/office/drawing/2014/main" id="{B35770F8-5761-B742-88EF-7DA4F0746097}"/>
                  </a:ext>
                </a:extLst>
              </p:cNvPr>
              <p:cNvSpPr>
                <a:spLocks noChangeArrowheads="1"/>
              </p:cNvSpPr>
              <p:nvPr/>
            </p:nvSpPr>
            <p:spPr bwMode="auto">
              <a:xfrm>
                <a:off x="4904591" y="3717798"/>
                <a:ext cx="493675" cy="147648"/>
              </a:xfrm>
              <a:custGeom>
                <a:avLst/>
                <a:gdLst>
                  <a:gd name="T0" fmla="*/ 1009 w 1040"/>
                  <a:gd name="T1" fmla="*/ 5 h 311"/>
                  <a:gd name="T2" fmla="*/ 1009 w 1040"/>
                  <a:gd name="T3" fmla="*/ 5 h 311"/>
                  <a:gd name="T4" fmla="*/ 522 w 1040"/>
                  <a:gd name="T5" fmla="*/ 144 h 311"/>
                  <a:gd name="T6" fmla="*/ 522 w 1040"/>
                  <a:gd name="T7" fmla="*/ 144 h 311"/>
                  <a:gd name="T8" fmla="*/ 29 w 1040"/>
                  <a:gd name="T9" fmla="*/ 257 h 311"/>
                  <a:gd name="T10" fmla="*/ 29 w 1040"/>
                  <a:gd name="T11" fmla="*/ 257 h 311"/>
                  <a:gd name="T12" fmla="*/ 34 w 1040"/>
                  <a:gd name="T13" fmla="*/ 305 h 311"/>
                  <a:gd name="T14" fmla="*/ 34 w 1040"/>
                  <a:gd name="T15" fmla="*/ 305 h 311"/>
                  <a:gd name="T16" fmla="*/ 527 w 1040"/>
                  <a:gd name="T17" fmla="*/ 193 h 311"/>
                  <a:gd name="T18" fmla="*/ 527 w 1040"/>
                  <a:gd name="T19" fmla="*/ 193 h 311"/>
                  <a:gd name="T20" fmla="*/ 1021 w 1040"/>
                  <a:gd name="T21" fmla="*/ 34 h 311"/>
                  <a:gd name="T22" fmla="*/ 1021 w 1040"/>
                  <a:gd name="T23" fmla="*/ 34 h 311"/>
                  <a:gd name="T24" fmla="*/ 1009 w 1040"/>
                  <a:gd name="T25" fmla="*/ 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0" h="311">
                    <a:moveTo>
                      <a:pt x="1009" y="5"/>
                    </a:moveTo>
                    <a:lnTo>
                      <a:pt x="1009" y="5"/>
                    </a:lnTo>
                    <a:cubicBezTo>
                      <a:pt x="846" y="48"/>
                      <a:pt x="686" y="102"/>
                      <a:pt x="522" y="144"/>
                    </a:cubicBezTo>
                    <a:lnTo>
                      <a:pt x="522" y="144"/>
                    </a:lnTo>
                    <a:cubicBezTo>
                      <a:pt x="359" y="186"/>
                      <a:pt x="193" y="219"/>
                      <a:pt x="29" y="257"/>
                    </a:cubicBezTo>
                    <a:lnTo>
                      <a:pt x="29" y="257"/>
                    </a:lnTo>
                    <a:cubicBezTo>
                      <a:pt x="0" y="265"/>
                      <a:pt x="4" y="310"/>
                      <a:pt x="34" y="305"/>
                    </a:cubicBezTo>
                    <a:lnTo>
                      <a:pt x="34" y="305"/>
                    </a:lnTo>
                    <a:cubicBezTo>
                      <a:pt x="200" y="280"/>
                      <a:pt x="365" y="238"/>
                      <a:pt x="527" y="193"/>
                    </a:cubicBezTo>
                    <a:lnTo>
                      <a:pt x="527" y="193"/>
                    </a:lnTo>
                    <a:cubicBezTo>
                      <a:pt x="691" y="147"/>
                      <a:pt x="862" y="101"/>
                      <a:pt x="1021" y="34"/>
                    </a:cubicBezTo>
                    <a:lnTo>
                      <a:pt x="1021" y="34"/>
                    </a:lnTo>
                    <a:cubicBezTo>
                      <a:pt x="1039" y="26"/>
                      <a:pt x="1027" y="0"/>
                      <a:pt x="1009" y="5"/>
                    </a:cubicBezTo>
                  </a:path>
                </a:pathLst>
              </a:custGeom>
              <a:solidFill>
                <a:schemeClr val="accent2">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42" name="Freeform 31">
                <a:extLst>
                  <a:ext uri="{FF2B5EF4-FFF2-40B4-BE49-F238E27FC236}">
                    <a16:creationId xmlns:a16="http://schemas.microsoft.com/office/drawing/2014/main" id="{43C40CC6-D1DF-234E-B4CA-D2591E4158DF}"/>
                  </a:ext>
                </a:extLst>
              </p:cNvPr>
              <p:cNvSpPr>
                <a:spLocks noChangeArrowheads="1"/>
              </p:cNvSpPr>
              <p:nvPr/>
            </p:nvSpPr>
            <p:spPr bwMode="auto">
              <a:xfrm>
                <a:off x="5317310" y="3717798"/>
                <a:ext cx="493675" cy="147648"/>
              </a:xfrm>
              <a:custGeom>
                <a:avLst/>
                <a:gdLst>
                  <a:gd name="T0" fmla="*/ 1009 w 1039"/>
                  <a:gd name="T1" fmla="*/ 5 h 311"/>
                  <a:gd name="T2" fmla="*/ 1009 w 1039"/>
                  <a:gd name="T3" fmla="*/ 5 h 311"/>
                  <a:gd name="T4" fmla="*/ 522 w 1039"/>
                  <a:gd name="T5" fmla="*/ 144 h 311"/>
                  <a:gd name="T6" fmla="*/ 522 w 1039"/>
                  <a:gd name="T7" fmla="*/ 144 h 311"/>
                  <a:gd name="T8" fmla="*/ 29 w 1039"/>
                  <a:gd name="T9" fmla="*/ 257 h 311"/>
                  <a:gd name="T10" fmla="*/ 29 w 1039"/>
                  <a:gd name="T11" fmla="*/ 257 h 311"/>
                  <a:gd name="T12" fmla="*/ 34 w 1039"/>
                  <a:gd name="T13" fmla="*/ 305 h 311"/>
                  <a:gd name="T14" fmla="*/ 34 w 1039"/>
                  <a:gd name="T15" fmla="*/ 305 h 311"/>
                  <a:gd name="T16" fmla="*/ 526 w 1039"/>
                  <a:gd name="T17" fmla="*/ 193 h 311"/>
                  <a:gd name="T18" fmla="*/ 526 w 1039"/>
                  <a:gd name="T19" fmla="*/ 193 h 311"/>
                  <a:gd name="T20" fmla="*/ 1021 w 1039"/>
                  <a:gd name="T21" fmla="*/ 34 h 311"/>
                  <a:gd name="T22" fmla="*/ 1021 w 1039"/>
                  <a:gd name="T23" fmla="*/ 34 h 311"/>
                  <a:gd name="T24" fmla="*/ 1009 w 1039"/>
                  <a:gd name="T25" fmla="*/ 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9" h="311">
                    <a:moveTo>
                      <a:pt x="1009" y="5"/>
                    </a:moveTo>
                    <a:lnTo>
                      <a:pt x="1009" y="5"/>
                    </a:lnTo>
                    <a:cubicBezTo>
                      <a:pt x="845" y="48"/>
                      <a:pt x="686" y="102"/>
                      <a:pt x="522" y="144"/>
                    </a:cubicBezTo>
                    <a:lnTo>
                      <a:pt x="522" y="144"/>
                    </a:lnTo>
                    <a:cubicBezTo>
                      <a:pt x="358" y="186"/>
                      <a:pt x="193" y="219"/>
                      <a:pt x="29" y="257"/>
                    </a:cubicBezTo>
                    <a:lnTo>
                      <a:pt x="29" y="257"/>
                    </a:lnTo>
                    <a:cubicBezTo>
                      <a:pt x="0" y="265"/>
                      <a:pt x="3" y="310"/>
                      <a:pt x="34" y="305"/>
                    </a:cubicBezTo>
                    <a:lnTo>
                      <a:pt x="34" y="305"/>
                    </a:lnTo>
                    <a:cubicBezTo>
                      <a:pt x="201" y="280"/>
                      <a:pt x="365" y="238"/>
                      <a:pt x="526" y="193"/>
                    </a:cubicBezTo>
                    <a:lnTo>
                      <a:pt x="526" y="193"/>
                    </a:lnTo>
                    <a:cubicBezTo>
                      <a:pt x="693" y="147"/>
                      <a:pt x="862" y="101"/>
                      <a:pt x="1021" y="34"/>
                    </a:cubicBezTo>
                    <a:lnTo>
                      <a:pt x="1021" y="34"/>
                    </a:lnTo>
                    <a:cubicBezTo>
                      <a:pt x="1038" y="26"/>
                      <a:pt x="1028" y="0"/>
                      <a:pt x="1009" y="5"/>
                    </a:cubicBezTo>
                  </a:path>
                </a:pathLst>
              </a:custGeom>
              <a:solidFill>
                <a:schemeClr val="accent2">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43" name="Freeform 32">
                <a:extLst>
                  <a:ext uri="{FF2B5EF4-FFF2-40B4-BE49-F238E27FC236}">
                    <a16:creationId xmlns:a16="http://schemas.microsoft.com/office/drawing/2014/main" id="{918197C5-E1A0-7245-8DBD-9960D9DA3E85}"/>
                  </a:ext>
                </a:extLst>
              </p:cNvPr>
              <p:cNvSpPr>
                <a:spLocks/>
              </p:cNvSpPr>
              <p:nvPr/>
            </p:nvSpPr>
            <p:spPr bwMode="auto">
              <a:xfrm>
                <a:off x="5673371" y="3717032"/>
                <a:ext cx="493988" cy="148614"/>
              </a:xfrm>
              <a:custGeom>
                <a:avLst/>
                <a:gdLst>
                  <a:gd name="T0" fmla="*/ 479263 w 1040"/>
                  <a:gd name="T1" fmla="*/ 2389 h 311"/>
                  <a:gd name="T2" fmla="*/ 479263 w 1040"/>
                  <a:gd name="T3" fmla="*/ 2389 h 311"/>
                  <a:gd name="T4" fmla="*/ 248419 w 1040"/>
                  <a:gd name="T5" fmla="*/ 68812 h 311"/>
                  <a:gd name="T6" fmla="*/ 248419 w 1040"/>
                  <a:gd name="T7" fmla="*/ 68812 h 311"/>
                  <a:gd name="T8" fmla="*/ 13775 w 1040"/>
                  <a:gd name="T9" fmla="*/ 122810 h 311"/>
                  <a:gd name="T10" fmla="*/ 13775 w 1040"/>
                  <a:gd name="T11" fmla="*/ 122810 h 311"/>
                  <a:gd name="T12" fmla="*/ 16150 w 1040"/>
                  <a:gd name="T13" fmla="*/ 145747 h 311"/>
                  <a:gd name="T14" fmla="*/ 16150 w 1040"/>
                  <a:gd name="T15" fmla="*/ 145747 h 311"/>
                  <a:gd name="T16" fmla="*/ 249844 w 1040"/>
                  <a:gd name="T17" fmla="*/ 92227 h 311"/>
                  <a:gd name="T18" fmla="*/ 249844 w 1040"/>
                  <a:gd name="T19" fmla="*/ 92227 h 311"/>
                  <a:gd name="T20" fmla="*/ 484963 w 1040"/>
                  <a:gd name="T21" fmla="*/ 16247 h 311"/>
                  <a:gd name="T22" fmla="*/ 484963 w 1040"/>
                  <a:gd name="T23" fmla="*/ 16247 h 311"/>
                  <a:gd name="T24" fmla="*/ 479263 w 1040"/>
                  <a:gd name="T25" fmla="*/ 2389 h 3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40" h="311">
                    <a:moveTo>
                      <a:pt x="1009" y="5"/>
                    </a:moveTo>
                    <a:lnTo>
                      <a:pt x="1009" y="5"/>
                    </a:lnTo>
                    <a:cubicBezTo>
                      <a:pt x="846" y="48"/>
                      <a:pt x="686" y="102"/>
                      <a:pt x="523" y="144"/>
                    </a:cubicBezTo>
                    <a:cubicBezTo>
                      <a:pt x="359" y="186"/>
                      <a:pt x="193" y="219"/>
                      <a:pt x="29" y="257"/>
                    </a:cubicBezTo>
                    <a:cubicBezTo>
                      <a:pt x="0" y="265"/>
                      <a:pt x="3" y="310"/>
                      <a:pt x="34" y="305"/>
                    </a:cubicBezTo>
                    <a:cubicBezTo>
                      <a:pt x="201" y="280"/>
                      <a:pt x="365" y="238"/>
                      <a:pt x="526" y="193"/>
                    </a:cubicBezTo>
                    <a:cubicBezTo>
                      <a:pt x="693" y="147"/>
                      <a:pt x="863" y="101"/>
                      <a:pt x="1021" y="34"/>
                    </a:cubicBezTo>
                    <a:cubicBezTo>
                      <a:pt x="1039" y="26"/>
                      <a:pt x="1028" y="0"/>
                      <a:pt x="1009" y="5"/>
                    </a:cubicBezTo>
                  </a:path>
                </a:pathLst>
              </a:custGeom>
              <a:solidFill>
                <a:schemeClr val="accent2">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grpSp>
        <p:grpSp>
          <p:nvGrpSpPr>
            <p:cNvPr id="8" name="Group 101">
              <a:extLst>
                <a:ext uri="{FF2B5EF4-FFF2-40B4-BE49-F238E27FC236}">
                  <a16:creationId xmlns:a16="http://schemas.microsoft.com/office/drawing/2014/main" id="{91A24F2D-59F4-544F-86D4-3E6EFFB93B18}"/>
                </a:ext>
              </a:extLst>
            </p:cNvPr>
            <p:cNvGrpSpPr>
              <a:grpSpLocks/>
            </p:cNvGrpSpPr>
            <p:nvPr/>
          </p:nvGrpSpPr>
          <p:grpSpPr bwMode="auto">
            <a:xfrm rot="-5400000">
              <a:off x="8832265" y="3301388"/>
              <a:ext cx="6518125" cy="148614"/>
              <a:chOff x="61588" y="3717032"/>
              <a:chExt cx="6518125" cy="148614"/>
            </a:xfrm>
          </p:grpSpPr>
          <p:sp>
            <p:nvSpPr>
              <p:cNvPr id="9" name="Freeform 1">
                <a:extLst>
                  <a:ext uri="{FF2B5EF4-FFF2-40B4-BE49-F238E27FC236}">
                    <a16:creationId xmlns:a16="http://schemas.microsoft.com/office/drawing/2014/main" id="{ADF76299-12DE-D945-9D07-5DCA46F9E4FE}"/>
                  </a:ext>
                </a:extLst>
              </p:cNvPr>
              <p:cNvSpPr>
                <a:spLocks noChangeArrowheads="1"/>
              </p:cNvSpPr>
              <p:nvPr/>
            </p:nvSpPr>
            <p:spPr bwMode="auto">
              <a:xfrm>
                <a:off x="6086614" y="3716445"/>
                <a:ext cx="493675" cy="149235"/>
              </a:xfrm>
              <a:custGeom>
                <a:avLst/>
                <a:gdLst>
                  <a:gd name="T0" fmla="*/ 1009 w 1041"/>
                  <a:gd name="T1" fmla="*/ 5 h 311"/>
                  <a:gd name="T2" fmla="*/ 1009 w 1041"/>
                  <a:gd name="T3" fmla="*/ 5 h 311"/>
                  <a:gd name="T4" fmla="*/ 522 w 1041"/>
                  <a:gd name="T5" fmla="*/ 144 h 311"/>
                  <a:gd name="T6" fmla="*/ 522 w 1041"/>
                  <a:gd name="T7" fmla="*/ 144 h 311"/>
                  <a:gd name="T8" fmla="*/ 29 w 1041"/>
                  <a:gd name="T9" fmla="*/ 257 h 311"/>
                  <a:gd name="T10" fmla="*/ 29 w 1041"/>
                  <a:gd name="T11" fmla="*/ 257 h 311"/>
                  <a:gd name="T12" fmla="*/ 34 w 1041"/>
                  <a:gd name="T13" fmla="*/ 305 h 311"/>
                  <a:gd name="T14" fmla="*/ 34 w 1041"/>
                  <a:gd name="T15" fmla="*/ 305 h 311"/>
                  <a:gd name="T16" fmla="*/ 527 w 1041"/>
                  <a:gd name="T17" fmla="*/ 193 h 311"/>
                  <a:gd name="T18" fmla="*/ 527 w 1041"/>
                  <a:gd name="T19" fmla="*/ 193 h 311"/>
                  <a:gd name="T20" fmla="*/ 1021 w 1041"/>
                  <a:gd name="T21" fmla="*/ 34 h 311"/>
                  <a:gd name="T22" fmla="*/ 1021 w 1041"/>
                  <a:gd name="T23" fmla="*/ 34 h 311"/>
                  <a:gd name="T24" fmla="*/ 1009 w 1041"/>
                  <a:gd name="T25" fmla="*/ 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1" h="311">
                    <a:moveTo>
                      <a:pt x="1009" y="5"/>
                    </a:moveTo>
                    <a:lnTo>
                      <a:pt x="1009" y="5"/>
                    </a:lnTo>
                    <a:cubicBezTo>
                      <a:pt x="847" y="48"/>
                      <a:pt x="686" y="102"/>
                      <a:pt x="522" y="144"/>
                    </a:cubicBezTo>
                    <a:lnTo>
                      <a:pt x="522" y="144"/>
                    </a:lnTo>
                    <a:cubicBezTo>
                      <a:pt x="359" y="186"/>
                      <a:pt x="192" y="219"/>
                      <a:pt x="29" y="257"/>
                    </a:cubicBezTo>
                    <a:lnTo>
                      <a:pt x="29" y="257"/>
                    </a:lnTo>
                    <a:cubicBezTo>
                      <a:pt x="0" y="265"/>
                      <a:pt x="3" y="310"/>
                      <a:pt x="34" y="305"/>
                    </a:cubicBezTo>
                    <a:lnTo>
                      <a:pt x="34" y="305"/>
                    </a:lnTo>
                    <a:cubicBezTo>
                      <a:pt x="200" y="280"/>
                      <a:pt x="364" y="238"/>
                      <a:pt x="527" y="193"/>
                    </a:cubicBezTo>
                    <a:lnTo>
                      <a:pt x="527" y="193"/>
                    </a:lnTo>
                    <a:cubicBezTo>
                      <a:pt x="691" y="147"/>
                      <a:pt x="862" y="101"/>
                      <a:pt x="1021" y="34"/>
                    </a:cubicBezTo>
                    <a:lnTo>
                      <a:pt x="1021" y="34"/>
                    </a:lnTo>
                    <a:cubicBezTo>
                      <a:pt x="1040" y="26"/>
                      <a:pt x="1028" y="0"/>
                      <a:pt x="1009" y="5"/>
                    </a:cubicBezTo>
                  </a:path>
                </a:pathLst>
              </a:custGeom>
              <a:solidFill>
                <a:schemeClr val="accent2">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0" name="Freeform 17">
                <a:extLst>
                  <a:ext uri="{FF2B5EF4-FFF2-40B4-BE49-F238E27FC236}">
                    <a16:creationId xmlns:a16="http://schemas.microsoft.com/office/drawing/2014/main" id="{301D35D1-EB14-604D-9655-687D091477EC}"/>
                  </a:ext>
                </a:extLst>
              </p:cNvPr>
              <p:cNvSpPr>
                <a:spLocks/>
              </p:cNvSpPr>
              <p:nvPr/>
            </p:nvSpPr>
            <p:spPr bwMode="auto">
              <a:xfrm>
                <a:off x="61588" y="3717032"/>
                <a:ext cx="493988" cy="148614"/>
              </a:xfrm>
              <a:custGeom>
                <a:avLst/>
                <a:gdLst>
                  <a:gd name="T0" fmla="*/ 479725 w 1039"/>
                  <a:gd name="T1" fmla="*/ 2389 h 311"/>
                  <a:gd name="T2" fmla="*/ 479725 w 1039"/>
                  <a:gd name="T3" fmla="*/ 2389 h 311"/>
                  <a:gd name="T4" fmla="*/ 248183 w 1039"/>
                  <a:gd name="T5" fmla="*/ 68812 h 311"/>
                  <a:gd name="T6" fmla="*/ 248183 w 1039"/>
                  <a:gd name="T7" fmla="*/ 68812 h 311"/>
                  <a:gd name="T8" fmla="*/ 13312 w 1039"/>
                  <a:gd name="T9" fmla="*/ 122810 h 311"/>
                  <a:gd name="T10" fmla="*/ 13312 w 1039"/>
                  <a:gd name="T11" fmla="*/ 122810 h 311"/>
                  <a:gd name="T12" fmla="*/ 16165 w 1039"/>
                  <a:gd name="T13" fmla="*/ 145747 h 311"/>
                  <a:gd name="T14" fmla="*/ 16165 w 1039"/>
                  <a:gd name="T15" fmla="*/ 145747 h 311"/>
                  <a:gd name="T16" fmla="*/ 250084 w 1039"/>
                  <a:gd name="T17" fmla="*/ 92227 h 311"/>
                  <a:gd name="T18" fmla="*/ 250084 w 1039"/>
                  <a:gd name="T19" fmla="*/ 92227 h 311"/>
                  <a:gd name="T20" fmla="*/ 484955 w 1039"/>
                  <a:gd name="T21" fmla="*/ 16247 h 311"/>
                  <a:gd name="T22" fmla="*/ 484955 w 1039"/>
                  <a:gd name="T23" fmla="*/ 16247 h 311"/>
                  <a:gd name="T24" fmla="*/ 479725 w 1039"/>
                  <a:gd name="T25" fmla="*/ 2389 h 3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39" h="311">
                    <a:moveTo>
                      <a:pt x="1009" y="5"/>
                    </a:moveTo>
                    <a:lnTo>
                      <a:pt x="1009" y="5"/>
                    </a:lnTo>
                    <a:cubicBezTo>
                      <a:pt x="845" y="48"/>
                      <a:pt x="686" y="102"/>
                      <a:pt x="522" y="144"/>
                    </a:cubicBezTo>
                    <a:cubicBezTo>
                      <a:pt x="359" y="186"/>
                      <a:pt x="192" y="219"/>
                      <a:pt x="28" y="257"/>
                    </a:cubicBezTo>
                    <a:cubicBezTo>
                      <a:pt x="0" y="265"/>
                      <a:pt x="3" y="310"/>
                      <a:pt x="34" y="305"/>
                    </a:cubicBezTo>
                    <a:cubicBezTo>
                      <a:pt x="200" y="280"/>
                      <a:pt x="364" y="238"/>
                      <a:pt x="526" y="193"/>
                    </a:cubicBezTo>
                    <a:cubicBezTo>
                      <a:pt x="691" y="147"/>
                      <a:pt x="862" y="101"/>
                      <a:pt x="1020" y="34"/>
                    </a:cubicBezTo>
                    <a:cubicBezTo>
                      <a:pt x="1038" y="26"/>
                      <a:pt x="1028" y="0"/>
                      <a:pt x="1009" y="5"/>
                    </a:cubicBezTo>
                  </a:path>
                </a:pathLst>
              </a:custGeom>
              <a:solidFill>
                <a:schemeClr val="accent2">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1" name="Freeform 18">
                <a:extLst>
                  <a:ext uri="{FF2B5EF4-FFF2-40B4-BE49-F238E27FC236}">
                    <a16:creationId xmlns:a16="http://schemas.microsoft.com/office/drawing/2014/main" id="{F50E6EFA-67F1-A249-897B-26ED060F0713}"/>
                  </a:ext>
                </a:extLst>
              </p:cNvPr>
              <p:cNvSpPr>
                <a:spLocks noChangeArrowheads="1"/>
              </p:cNvSpPr>
              <p:nvPr/>
            </p:nvSpPr>
            <p:spPr bwMode="auto">
              <a:xfrm>
                <a:off x="421255" y="3716444"/>
                <a:ext cx="493676" cy="149235"/>
              </a:xfrm>
              <a:custGeom>
                <a:avLst/>
                <a:gdLst>
                  <a:gd name="T0" fmla="*/ 1009 w 1040"/>
                  <a:gd name="T1" fmla="*/ 5 h 311"/>
                  <a:gd name="T2" fmla="*/ 1009 w 1040"/>
                  <a:gd name="T3" fmla="*/ 5 h 311"/>
                  <a:gd name="T4" fmla="*/ 522 w 1040"/>
                  <a:gd name="T5" fmla="*/ 144 h 311"/>
                  <a:gd name="T6" fmla="*/ 522 w 1040"/>
                  <a:gd name="T7" fmla="*/ 144 h 311"/>
                  <a:gd name="T8" fmla="*/ 29 w 1040"/>
                  <a:gd name="T9" fmla="*/ 257 h 311"/>
                  <a:gd name="T10" fmla="*/ 29 w 1040"/>
                  <a:gd name="T11" fmla="*/ 257 h 311"/>
                  <a:gd name="T12" fmla="*/ 34 w 1040"/>
                  <a:gd name="T13" fmla="*/ 305 h 311"/>
                  <a:gd name="T14" fmla="*/ 34 w 1040"/>
                  <a:gd name="T15" fmla="*/ 305 h 311"/>
                  <a:gd name="T16" fmla="*/ 527 w 1040"/>
                  <a:gd name="T17" fmla="*/ 193 h 311"/>
                  <a:gd name="T18" fmla="*/ 527 w 1040"/>
                  <a:gd name="T19" fmla="*/ 193 h 311"/>
                  <a:gd name="T20" fmla="*/ 1021 w 1040"/>
                  <a:gd name="T21" fmla="*/ 34 h 311"/>
                  <a:gd name="T22" fmla="*/ 1021 w 1040"/>
                  <a:gd name="T23" fmla="*/ 34 h 311"/>
                  <a:gd name="T24" fmla="*/ 1009 w 1040"/>
                  <a:gd name="T25" fmla="*/ 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0" h="311">
                    <a:moveTo>
                      <a:pt x="1009" y="5"/>
                    </a:moveTo>
                    <a:lnTo>
                      <a:pt x="1009" y="5"/>
                    </a:lnTo>
                    <a:cubicBezTo>
                      <a:pt x="846" y="48"/>
                      <a:pt x="686" y="102"/>
                      <a:pt x="522" y="144"/>
                    </a:cubicBezTo>
                    <a:lnTo>
                      <a:pt x="522" y="144"/>
                    </a:lnTo>
                    <a:cubicBezTo>
                      <a:pt x="359" y="186"/>
                      <a:pt x="193" y="219"/>
                      <a:pt x="29" y="257"/>
                    </a:cubicBezTo>
                    <a:lnTo>
                      <a:pt x="29" y="257"/>
                    </a:lnTo>
                    <a:cubicBezTo>
                      <a:pt x="0" y="265"/>
                      <a:pt x="4" y="310"/>
                      <a:pt x="34" y="305"/>
                    </a:cubicBezTo>
                    <a:lnTo>
                      <a:pt x="34" y="305"/>
                    </a:lnTo>
                    <a:cubicBezTo>
                      <a:pt x="200" y="280"/>
                      <a:pt x="365" y="238"/>
                      <a:pt x="527" y="193"/>
                    </a:cubicBezTo>
                    <a:lnTo>
                      <a:pt x="527" y="193"/>
                    </a:lnTo>
                    <a:cubicBezTo>
                      <a:pt x="693" y="147"/>
                      <a:pt x="862" y="101"/>
                      <a:pt x="1021" y="34"/>
                    </a:cubicBezTo>
                    <a:lnTo>
                      <a:pt x="1021" y="34"/>
                    </a:lnTo>
                    <a:cubicBezTo>
                      <a:pt x="1039" y="26"/>
                      <a:pt x="1028" y="0"/>
                      <a:pt x="1009" y="5"/>
                    </a:cubicBezTo>
                  </a:path>
                </a:pathLst>
              </a:custGeom>
              <a:solidFill>
                <a:schemeClr val="accent2">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2" name="Freeform 19">
                <a:extLst>
                  <a:ext uri="{FF2B5EF4-FFF2-40B4-BE49-F238E27FC236}">
                    <a16:creationId xmlns:a16="http://schemas.microsoft.com/office/drawing/2014/main" id="{257AE766-F549-B34C-9530-F641B11A732A}"/>
                  </a:ext>
                </a:extLst>
              </p:cNvPr>
              <p:cNvSpPr>
                <a:spLocks noChangeArrowheads="1"/>
              </p:cNvSpPr>
              <p:nvPr/>
            </p:nvSpPr>
            <p:spPr bwMode="auto">
              <a:xfrm>
                <a:off x="829213" y="3716445"/>
                <a:ext cx="495262" cy="149235"/>
              </a:xfrm>
              <a:custGeom>
                <a:avLst/>
                <a:gdLst>
                  <a:gd name="T0" fmla="*/ 1010 w 1042"/>
                  <a:gd name="T1" fmla="*/ 5 h 311"/>
                  <a:gd name="T2" fmla="*/ 1010 w 1042"/>
                  <a:gd name="T3" fmla="*/ 5 h 311"/>
                  <a:gd name="T4" fmla="*/ 523 w 1042"/>
                  <a:gd name="T5" fmla="*/ 144 h 311"/>
                  <a:gd name="T6" fmla="*/ 523 w 1042"/>
                  <a:gd name="T7" fmla="*/ 144 h 311"/>
                  <a:gd name="T8" fmla="*/ 30 w 1042"/>
                  <a:gd name="T9" fmla="*/ 257 h 311"/>
                  <a:gd name="T10" fmla="*/ 30 w 1042"/>
                  <a:gd name="T11" fmla="*/ 257 h 311"/>
                  <a:gd name="T12" fmla="*/ 35 w 1042"/>
                  <a:gd name="T13" fmla="*/ 305 h 311"/>
                  <a:gd name="T14" fmla="*/ 35 w 1042"/>
                  <a:gd name="T15" fmla="*/ 305 h 311"/>
                  <a:gd name="T16" fmla="*/ 527 w 1042"/>
                  <a:gd name="T17" fmla="*/ 193 h 311"/>
                  <a:gd name="T18" fmla="*/ 527 w 1042"/>
                  <a:gd name="T19" fmla="*/ 193 h 311"/>
                  <a:gd name="T20" fmla="*/ 1021 w 1042"/>
                  <a:gd name="T21" fmla="*/ 34 h 311"/>
                  <a:gd name="T22" fmla="*/ 1021 w 1042"/>
                  <a:gd name="T23" fmla="*/ 34 h 311"/>
                  <a:gd name="T24" fmla="*/ 1010 w 1042"/>
                  <a:gd name="T25" fmla="*/ 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2" h="311">
                    <a:moveTo>
                      <a:pt x="1010" y="5"/>
                    </a:moveTo>
                    <a:lnTo>
                      <a:pt x="1010" y="5"/>
                    </a:lnTo>
                    <a:cubicBezTo>
                      <a:pt x="846" y="48"/>
                      <a:pt x="687" y="102"/>
                      <a:pt x="523" y="144"/>
                    </a:cubicBezTo>
                    <a:lnTo>
                      <a:pt x="523" y="144"/>
                    </a:lnTo>
                    <a:cubicBezTo>
                      <a:pt x="359" y="186"/>
                      <a:pt x="194" y="219"/>
                      <a:pt x="30" y="257"/>
                    </a:cubicBezTo>
                    <a:lnTo>
                      <a:pt x="30" y="257"/>
                    </a:lnTo>
                    <a:cubicBezTo>
                      <a:pt x="0" y="265"/>
                      <a:pt x="4" y="310"/>
                      <a:pt x="35" y="305"/>
                    </a:cubicBezTo>
                    <a:lnTo>
                      <a:pt x="35" y="305"/>
                    </a:lnTo>
                    <a:cubicBezTo>
                      <a:pt x="202" y="280"/>
                      <a:pt x="365" y="238"/>
                      <a:pt x="527" y="193"/>
                    </a:cubicBezTo>
                    <a:lnTo>
                      <a:pt x="527" y="193"/>
                    </a:lnTo>
                    <a:cubicBezTo>
                      <a:pt x="694" y="147"/>
                      <a:pt x="863" y="101"/>
                      <a:pt x="1021" y="34"/>
                    </a:cubicBezTo>
                    <a:lnTo>
                      <a:pt x="1021" y="34"/>
                    </a:lnTo>
                    <a:cubicBezTo>
                      <a:pt x="1041" y="26"/>
                      <a:pt x="1029" y="0"/>
                      <a:pt x="1010" y="5"/>
                    </a:cubicBezTo>
                  </a:path>
                </a:pathLst>
              </a:custGeom>
              <a:solidFill>
                <a:schemeClr val="accent2">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3" name="Freeform 20">
                <a:extLst>
                  <a:ext uri="{FF2B5EF4-FFF2-40B4-BE49-F238E27FC236}">
                    <a16:creationId xmlns:a16="http://schemas.microsoft.com/office/drawing/2014/main" id="{13CC29C4-417E-9A44-A6DA-D39072C0B230}"/>
                  </a:ext>
                </a:extLst>
              </p:cNvPr>
              <p:cNvSpPr>
                <a:spLocks/>
              </p:cNvSpPr>
              <p:nvPr/>
            </p:nvSpPr>
            <p:spPr bwMode="auto">
              <a:xfrm>
                <a:off x="1191899" y="3717032"/>
                <a:ext cx="493988" cy="148614"/>
              </a:xfrm>
              <a:custGeom>
                <a:avLst/>
                <a:gdLst>
                  <a:gd name="T0" fmla="*/ 478803 w 1041"/>
                  <a:gd name="T1" fmla="*/ 2389 h 311"/>
                  <a:gd name="T2" fmla="*/ 478803 w 1041"/>
                  <a:gd name="T3" fmla="*/ 2389 h 311"/>
                  <a:gd name="T4" fmla="*/ 248180 w 1041"/>
                  <a:gd name="T5" fmla="*/ 68812 h 311"/>
                  <a:gd name="T6" fmla="*/ 248180 w 1041"/>
                  <a:gd name="T7" fmla="*/ 68812 h 311"/>
                  <a:gd name="T8" fmla="*/ 13761 w 1041"/>
                  <a:gd name="T9" fmla="*/ 122810 h 311"/>
                  <a:gd name="T10" fmla="*/ 13761 w 1041"/>
                  <a:gd name="T11" fmla="*/ 122810 h 311"/>
                  <a:gd name="T12" fmla="*/ 16134 w 1041"/>
                  <a:gd name="T13" fmla="*/ 145747 h 311"/>
                  <a:gd name="T14" fmla="*/ 16134 w 1041"/>
                  <a:gd name="T15" fmla="*/ 145747 h 311"/>
                  <a:gd name="T16" fmla="*/ 250078 w 1041"/>
                  <a:gd name="T17" fmla="*/ 92227 h 311"/>
                  <a:gd name="T18" fmla="*/ 250078 w 1041"/>
                  <a:gd name="T19" fmla="*/ 92227 h 311"/>
                  <a:gd name="T20" fmla="*/ 484497 w 1041"/>
                  <a:gd name="T21" fmla="*/ 16247 h 311"/>
                  <a:gd name="T22" fmla="*/ 484497 w 1041"/>
                  <a:gd name="T23" fmla="*/ 16247 h 311"/>
                  <a:gd name="T24" fmla="*/ 478803 w 1041"/>
                  <a:gd name="T25" fmla="*/ 2389 h 3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41" h="311">
                    <a:moveTo>
                      <a:pt x="1009" y="5"/>
                    </a:moveTo>
                    <a:lnTo>
                      <a:pt x="1009" y="5"/>
                    </a:lnTo>
                    <a:cubicBezTo>
                      <a:pt x="846" y="48"/>
                      <a:pt x="686" y="102"/>
                      <a:pt x="523" y="144"/>
                    </a:cubicBezTo>
                    <a:cubicBezTo>
                      <a:pt x="359" y="186"/>
                      <a:pt x="193" y="219"/>
                      <a:pt x="29" y="257"/>
                    </a:cubicBezTo>
                    <a:cubicBezTo>
                      <a:pt x="0" y="265"/>
                      <a:pt x="3" y="310"/>
                      <a:pt x="34" y="305"/>
                    </a:cubicBezTo>
                    <a:cubicBezTo>
                      <a:pt x="201" y="280"/>
                      <a:pt x="366" y="238"/>
                      <a:pt x="527" y="193"/>
                    </a:cubicBezTo>
                    <a:cubicBezTo>
                      <a:pt x="693" y="147"/>
                      <a:pt x="862" y="101"/>
                      <a:pt x="1021" y="34"/>
                    </a:cubicBezTo>
                    <a:cubicBezTo>
                      <a:pt x="1040" y="26"/>
                      <a:pt x="1028" y="0"/>
                      <a:pt x="1009" y="5"/>
                    </a:cubicBezTo>
                  </a:path>
                </a:pathLst>
              </a:custGeom>
              <a:solidFill>
                <a:schemeClr val="accent2">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4" name="Freeform 21">
                <a:extLst>
                  <a:ext uri="{FF2B5EF4-FFF2-40B4-BE49-F238E27FC236}">
                    <a16:creationId xmlns:a16="http://schemas.microsoft.com/office/drawing/2014/main" id="{2D805395-BA70-C145-BE9C-F3670035264C}"/>
                  </a:ext>
                </a:extLst>
              </p:cNvPr>
              <p:cNvSpPr>
                <a:spLocks noChangeArrowheads="1"/>
              </p:cNvSpPr>
              <p:nvPr/>
            </p:nvSpPr>
            <p:spPr bwMode="auto">
              <a:xfrm>
                <a:off x="1530835" y="3716445"/>
                <a:ext cx="493675" cy="149235"/>
              </a:xfrm>
              <a:custGeom>
                <a:avLst/>
                <a:gdLst>
                  <a:gd name="T0" fmla="*/ 1010 w 1041"/>
                  <a:gd name="T1" fmla="*/ 5 h 311"/>
                  <a:gd name="T2" fmla="*/ 1010 w 1041"/>
                  <a:gd name="T3" fmla="*/ 5 h 311"/>
                  <a:gd name="T4" fmla="*/ 522 w 1041"/>
                  <a:gd name="T5" fmla="*/ 144 h 311"/>
                  <a:gd name="T6" fmla="*/ 522 w 1041"/>
                  <a:gd name="T7" fmla="*/ 144 h 311"/>
                  <a:gd name="T8" fmla="*/ 29 w 1041"/>
                  <a:gd name="T9" fmla="*/ 257 h 311"/>
                  <a:gd name="T10" fmla="*/ 29 w 1041"/>
                  <a:gd name="T11" fmla="*/ 257 h 311"/>
                  <a:gd name="T12" fmla="*/ 35 w 1041"/>
                  <a:gd name="T13" fmla="*/ 305 h 311"/>
                  <a:gd name="T14" fmla="*/ 35 w 1041"/>
                  <a:gd name="T15" fmla="*/ 305 h 311"/>
                  <a:gd name="T16" fmla="*/ 527 w 1041"/>
                  <a:gd name="T17" fmla="*/ 193 h 311"/>
                  <a:gd name="T18" fmla="*/ 527 w 1041"/>
                  <a:gd name="T19" fmla="*/ 193 h 311"/>
                  <a:gd name="T20" fmla="*/ 1021 w 1041"/>
                  <a:gd name="T21" fmla="*/ 34 h 311"/>
                  <a:gd name="T22" fmla="*/ 1021 w 1041"/>
                  <a:gd name="T23" fmla="*/ 34 h 311"/>
                  <a:gd name="T24" fmla="*/ 1010 w 1041"/>
                  <a:gd name="T25" fmla="*/ 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1" h="311">
                    <a:moveTo>
                      <a:pt x="1010" y="5"/>
                    </a:moveTo>
                    <a:lnTo>
                      <a:pt x="1010" y="5"/>
                    </a:lnTo>
                    <a:cubicBezTo>
                      <a:pt x="847" y="48"/>
                      <a:pt x="686" y="102"/>
                      <a:pt x="522" y="144"/>
                    </a:cubicBezTo>
                    <a:lnTo>
                      <a:pt x="522" y="144"/>
                    </a:lnTo>
                    <a:cubicBezTo>
                      <a:pt x="358" y="186"/>
                      <a:pt x="194" y="219"/>
                      <a:pt x="29" y="257"/>
                    </a:cubicBezTo>
                    <a:lnTo>
                      <a:pt x="29" y="257"/>
                    </a:lnTo>
                    <a:cubicBezTo>
                      <a:pt x="0" y="265"/>
                      <a:pt x="3" y="310"/>
                      <a:pt x="35" y="305"/>
                    </a:cubicBezTo>
                    <a:lnTo>
                      <a:pt x="35" y="305"/>
                    </a:lnTo>
                    <a:cubicBezTo>
                      <a:pt x="201" y="280"/>
                      <a:pt x="366" y="238"/>
                      <a:pt x="527" y="193"/>
                    </a:cubicBezTo>
                    <a:lnTo>
                      <a:pt x="527" y="193"/>
                    </a:lnTo>
                    <a:cubicBezTo>
                      <a:pt x="693" y="147"/>
                      <a:pt x="862" y="101"/>
                      <a:pt x="1021" y="34"/>
                    </a:cubicBezTo>
                    <a:lnTo>
                      <a:pt x="1021" y="34"/>
                    </a:lnTo>
                    <a:cubicBezTo>
                      <a:pt x="1040" y="26"/>
                      <a:pt x="1028" y="0"/>
                      <a:pt x="1010" y="5"/>
                    </a:cubicBezTo>
                  </a:path>
                </a:pathLst>
              </a:custGeom>
              <a:solidFill>
                <a:schemeClr val="accent2">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5" name="Freeform 22">
                <a:extLst>
                  <a:ext uri="{FF2B5EF4-FFF2-40B4-BE49-F238E27FC236}">
                    <a16:creationId xmlns:a16="http://schemas.microsoft.com/office/drawing/2014/main" id="{4D281310-3033-0942-ADB7-377F985E63EE}"/>
                  </a:ext>
                </a:extLst>
              </p:cNvPr>
              <p:cNvSpPr>
                <a:spLocks noChangeArrowheads="1"/>
              </p:cNvSpPr>
              <p:nvPr/>
            </p:nvSpPr>
            <p:spPr bwMode="auto">
              <a:xfrm>
                <a:off x="1891169" y="3716444"/>
                <a:ext cx="493676" cy="149235"/>
              </a:xfrm>
              <a:custGeom>
                <a:avLst/>
                <a:gdLst>
                  <a:gd name="T0" fmla="*/ 1009 w 1041"/>
                  <a:gd name="T1" fmla="*/ 5 h 311"/>
                  <a:gd name="T2" fmla="*/ 1009 w 1041"/>
                  <a:gd name="T3" fmla="*/ 5 h 311"/>
                  <a:gd name="T4" fmla="*/ 523 w 1041"/>
                  <a:gd name="T5" fmla="*/ 144 h 311"/>
                  <a:gd name="T6" fmla="*/ 523 w 1041"/>
                  <a:gd name="T7" fmla="*/ 144 h 311"/>
                  <a:gd name="T8" fmla="*/ 29 w 1041"/>
                  <a:gd name="T9" fmla="*/ 257 h 311"/>
                  <a:gd name="T10" fmla="*/ 29 w 1041"/>
                  <a:gd name="T11" fmla="*/ 257 h 311"/>
                  <a:gd name="T12" fmla="*/ 36 w 1041"/>
                  <a:gd name="T13" fmla="*/ 305 h 311"/>
                  <a:gd name="T14" fmla="*/ 36 w 1041"/>
                  <a:gd name="T15" fmla="*/ 305 h 311"/>
                  <a:gd name="T16" fmla="*/ 527 w 1041"/>
                  <a:gd name="T17" fmla="*/ 193 h 311"/>
                  <a:gd name="T18" fmla="*/ 527 w 1041"/>
                  <a:gd name="T19" fmla="*/ 193 h 311"/>
                  <a:gd name="T20" fmla="*/ 1021 w 1041"/>
                  <a:gd name="T21" fmla="*/ 34 h 311"/>
                  <a:gd name="T22" fmla="*/ 1021 w 1041"/>
                  <a:gd name="T23" fmla="*/ 34 h 311"/>
                  <a:gd name="T24" fmla="*/ 1009 w 1041"/>
                  <a:gd name="T25" fmla="*/ 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1" h="311">
                    <a:moveTo>
                      <a:pt x="1009" y="5"/>
                    </a:moveTo>
                    <a:lnTo>
                      <a:pt x="1009" y="5"/>
                    </a:lnTo>
                    <a:cubicBezTo>
                      <a:pt x="848" y="48"/>
                      <a:pt x="686" y="102"/>
                      <a:pt x="523" y="144"/>
                    </a:cubicBezTo>
                    <a:lnTo>
                      <a:pt x="523" y="144"/>
                    </a:lnTo>
                    <a:cubicBezTo>
                      <a:pt x="359" y="186"/>
                      <a:pt x="193" y="219"/>
                      <a:pt x="29" y="257"/>
                    </a:cubicBezTo>
                    <a:lnTo>
                      <a:pt x="29" y="257"/>
                    </a:lnTo>
                    <a:cubicBezTo>
                      <a:pt x="0" y="265"/>
                      <a:pt x="4" y="310"/>
                      <a:pt x="36" y="305"/>
                    </a:cubicBezTo>
                    <a:lnTo>
                      <a:pt x="36" y="305"/>
                    </a:lnTo>
                    <a:cubicBezTo>
                      <a:pt x="201" y="280"/>
                      <a:pt x="366" y="238"/>
                      <a:pt x="527" y="193"/>
                    </a:cubicBezTo>
                    <a:lnTo>
                      <a:pt x="527" y="193"/>
                    </a:lnTo>
                    <a:cubicBezTo>
                      <a:pt x="693" y="147"/>
                      <a:pt x="864" y="101"/>
                      <a:pt x="1021" y="34"/>
                    </a:cubicBezTo>
                    <a:lnTo>
                      <a:pt x="1021" y="34"/>
                    </a:lnTo>
                    <a:cubicBezTo>
                      <a:pt x="1040" y="26"/>
                      <a:pt x="1029" y="0"/>
                      <a:pt x="1009" y="5"/>
                    </a:cubicBezTo>
                  </a:path>
                </a:pathLst>
              </a:custGeom>
              <a:solidFill>
                <a:schemeClr val="accent2">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6" name="Freeform 23">
                <a:extLst>
                  <a:ext uri="{FF2B5EF4-FFF2-40B4-BE49-F238E27FC236}">
                    <a16:creationId xmlns:a16="http://schemas.microsoft.com/office/drawing/2014/main" id="{B0333503-29D9-3B40-8A18-89DB38AD00EA}"/>
                  </a:ext>
                </a:extLst>
              </p:cNvPr>
              <p:cNvSpPr>
                <a:spLocks/>
              </p:cNvSpPr>
              <p:nvPr/>
            </p:nvSpPr>
            <p:spPr bwMode="auto">
              <a:xfrm>
                <a:off x="2301278" y="3717032"/>
                <a:ext cx="493988" cy="148614"/>
              </a:xfrm>
              <a:custGeom>
                <a:avLst/>
                <a:gdLst>
                  <a:gd name="T0" fmla="*/ 479752 w 1041"/>
                  <a:gd name="T1" fmla="*/ 2389 h 311"/>
                  <a:gd name="T2" fmla="*/ 479752 w 1041"/>
                  <a:gd name="T3" fmla="*/ 2389 h 311"/>
                  <a:gd name="T4" fmla="*/ 247706 w 1041"/>
                  <a:gd name="T5" fmla="*/ 68812 h 311"/>
                  <a:gd name="T6" fmla="*/ 247706 w 1041"/>
                  <a:gd name="T7" fmla="*/ 68812 h 311"/>
                  <a:gd name="T8" fmla="*/ 13761 w 1041"/>
                  <a:gd name="T9" fmla="*/ 122810 h 311"/>
                  <a:gd name="T10" fmla="*/ 13761 w 1041"/>
                  <a:gd name="T11" fmla="*/ 122810 h 311"/>
                  <a:gd name="T12" fmla="*/ 16609 w 1041"/>
                  <a:gd name="T13" fmla="*/ 145747 h 311"/>
                  <a:gd name="T14" fmla="*/ 16609 w 1041"/>
                  <a:gd name="T15" fmla="*/ 145747 h 311"/>
                  <a:gd name="T16" fmla="*/ 250078 w 1041"/>
                  <a:gd name="T17" fmla="*/ 92227 h 311"/>
                  <a:gd name="T18" fmla="*/ 250078 w 1041"/>
                  <a:gd name="T19" fmla="*/ 92227 h 311"/>
                  <a:gd name="T20" fmla="*/ 484497 w 1041"/>
                  <a:gd name="T21" fmla="*/ 16247 h 311"/>
                  <a:gd name="T22" fmla="*/ 484497 w 1041"/>
                  <a:gd name="T23" fmla="*/ 16247 h 311"/>
                  <a:gd name="T24" fmla="*/ 479752 w 1041"/>
                  <a:gd name="T25" fmla="*/ 2389 h 3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41" h="311">
                    <a:moveTo>
                      <a:pt x="1011" y="5"/>
                    </a:moveTo>
                    <a:lnTo>
                      <a:pt x="1011" y="5"/>
                    </a:lnTo>
                    <a:cubicBezTo>
                      <a:pt x="847" y="48"/>
                      <a:pt x="686" y="102"/>
                      <a:pt x="522" y="144"/>
                    </a:cubicBezTo>
                    <a:cubicBezTo>
                      <a:pt x="359" y="186"/>
                      <a:pt x="194" y="219"/>
                      <a:pt x="29" y="257"/>
                    </a:cubicBezTo>
                    <a:cubicBezTo>
                      <a:pt x="0" y="265"/>
                      <a:pt x="4" y="310"/>
                      <a:pt x="35" y="305"/>
                    </a:cubicBezTo>
                    <a:cubicBezTo>
                      <a:pt x="200" y="280"/>
                      <a:pt x="366" y="238"/>
                      <a:pt x="527" y="193"/>
                    </a:cubicBezTo>
                    <a:cubicBezTo>
                      <a:pt x="693" y="147"/>
                      <a:pt x="862" y="101"/>
                      <a:pt x="1021" y="34"/>
                    </a:cubicBezTo>
                    <a:cubicBezTo>
                      <a:pt x="1040" y="26"/>
                      <a:pt x="1028" y="0"/>
                      <a:pt x="1011" y="5"/>
                    </a:cubicBezTo>
                  </a:path>
                </a:pathLst>
              </a:custGeom>
              <a:solidFill>
                <a:schemeClr val="accent2">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7" name="Freeform 24">
                <a:extLst>
                  <a:ext uri="{FF2B5EF4-FFF2-40B4-BE49-F238E27FC236}">
                    <a16:creationId xmlns:a16="http://schemas.microsoft.com/office/drawing/2014/main" id="{496795A3-2813-EC4C-B2D1-59066F3D1813}"/>
                  </a:ext>
                </a:extLst>
              </p:cNvPr>
              <p:cNvSpPr>
                <a:spLocks noChangeArrowheads="1"/>
              </p:cNvSpPr>
              <p:nvPr/>
            </p:nvSpPr>
            <p:spPr bwMode="auto">
              <a:xfrm>
                <a:off x="2661049" y="3716445"/>
                <a:ext cx="493675" cy="149235"/>
              </a:xfrm>
              <a:custGeom>
                <a:avLst/>
                <a:gdLst>
                  <a:gd name="T0" fmla="*/ 1011 w 1041"/>
                  <a:gd name="T1" fmla="*/ 5 h 311"/>
                  <a:gd name="T2" fmla="*/ 1011 w 1041"/>
                  <a:gd name="T3" fmla="*/ 5 h 311"/>
                  <a:gd name="T4" fmla="*/ 523 w 1041"/>
                  <a:gd name="T5" fmla="*/ 144 h 311"/>
                  <a:gd name="T6" fmla="*/ 523 w 1041"/>
                  <a:gd name="T7" fmla="*/ 144 h 311"/>
                  <a:gd name="T8" fmla="*/ 29 w 1041"/>
                  <a:gd name="T9" fmla="*/ 257 h 311"/>
                  <a:gd name="T10" fmla="*/ 29 w 1041"/>
                  <a:gd name="T11" fmla="*/ 257 h 311"/>
                  <a:gd name="T12" fmla="*/ 36 w 1041"/>
                  <a:gd name="T13" fmla="*/ 305 h 311"/>
                  <a:gd name="T14" fmla="*/ 36 w 1041"/>
                  <a:gd name="T15" fmla="*/ 305 h 311"/>
                  <a:gd name="T16" fmla="*/ 527 w 1041"/>
                  <a:gd name="T17" fmla="*/ 193 h 311"/>
                  <a:gd name="T18" fmla="*/ 527 w 1041"/>
                  <a:gd name="T19" fmla="*/ 193 h 311"/>
                  <a:gd name="T20" fmla="*/ 1021 w 1041"/>
                  <a:gd name="T21" fmla="*/ 34 h 311"/>
                  <a:gd name="T22" fmla="*/ 1021 w 1041"/>
                  <a:gd name="T23" fmla="*/ 34 h 311"/>
                  <a:gd name="T24" fmla="*/ 1011 w 1041"/>
                  <a:gd name="T25" fmla="*/ 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1" h="311">
                    <a:moveTo>
                      <a:pt x="1011" y="5"/>
                    </a:moveTo>
                    <a:lnTo>
                      <a:pt x="1011" y="5"/>
                    </a:lnTo>
                    <a:cubicBezTo>
                      <a:pt x="847" y="48"/>
                      <a:pt x="688" y="102"/>
                      <a:pt x="523" y="144"/>
                    </a:cubicBezTo>
                    <a:lnTo>
                      <a:pt x="523" y="144"/>
                    </a:lnTo>
                    <a:cubicBezTo>
                      <a:pt x="359" y="186"/>
                      <a:pt x="194" y="219"/>
                      <a:pt x="29" y="257"/>
                    </a:cubicBezTo>
                    <a:lnTo>
                      <a:pt x="29" y="257"/>
                    </a:lnTo>
                    <a:cubicBezTo>
                      <a:pt x="0" y="265"/>
                      <a:pt x="4" y="310"/>
                      <a:pt x="36" y="305"/>
                    </a:cubicBezTo>
                    <a:lnTo>
                      <a:pt x="36" y="305"/>
                    </a:lnTo>
                    <a:cubicBezTo>
                      <a:pt x="201" y="280"/>
                      <a:pt x="366" y="238"/>
                      <a:pt x="527" y="193"/>
                    </a:cubicBezTo>
                    <a:lnTo>
                      <a:pt x="527" y="193"/>
                    </a:lnTo>
                    <a:cubicBezTo>
                      <a:pt x="693" y="147"/>
                      <a:pt x="862" y="101"/>
                      <a:pt x="1021" y="34"/>
                    </a:cubicBezTo>
                    <a:lnTo>
                      <a:pt x="1021" y="34"/>
                    </a:lnTo>
                    <a:cubicBezTo>
                      <a:pt x="1040" y="26"/>
                      <a:pt x="1029" y="0"/>
                      <a:pt x="1011" y="5"/>
                    </a:cubicBezTo>
                  </a:path>
                </a:pathLst>
              </a:custGeom>
              <a:solidFill>
                <a:schemeClr val="accent2">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8" name="Freeform 25">
                <a:extLst>
                  <a:ext uri="{FF2B5EF4-FFF2-40B4-BE49-F238E27FC236}">
                    <a16:creationId xmlns:a16="http://schemas.microsoft.com/office/drawing/2014/main" id="{B1B252E0-4BC3-1341-BBD5-3FF62DEBDCE4}"/>
                  </a:ext>
                </a:extLst>
              </p:cNvPr>
              <p:cNvSpPr>
                <a:spLocks noChangeArrowheads="1"/>
              </p:cNvSpPr>
              <p:nvPr/>
            </p:nvSpPr>
            <p:spPr bwMode="auto">
              <a:xfrm>
                <a:off x="3073768" y="3716445"/>
                <a:ext cx="493675" cy="149235"/>
              </a:xfrm>
              <a:custGeom>
                <a:avLst/>
                <a:gdLst>
                  <a:gd name="T0" fmla="*/ 1010 w 1040"/>
                  <a:gd name="T1" fmla="*/ 5 h 311"/>
                  <a:gd name="T2" fmla="*/ 1010 w 1040"/>
                  <a:gd name="T3" fmla="*/ 5 h 311"/>
                  <a:gd name="T4" fmla="*/ 523 w 1040"/>
                  <a:gd name="T5" fmla="*/ 144 h 311"/>
                  <a:gd name="T6" fmla="*/ 523 w 1040"/>
                  <a:gd name="T7" fmla="*/ 144 h 311"/>
                  <a:gd name="T8" fmla="*/ 29 w 1040"/>
                  <a:gd name="T9" fmla="*/ 257 h 311"/>
                  <a:gd name="T10" fmla="*/ 29 w 1040"/>
                  <a:gd name="T11" fmla="*/ 257 h 311"/>
                  <a:gd name="T12" fmla="*/ 34 w 1040"/>
                  <a:gd name="T13" fmla="*/ 305 h 311"/>
                  <a:gd name="T14" fmla="*/ 34 w 1040"/>
                  <a:gd name="T15" fmla="*/ 305 h 311"/>
                  <a:gd name="T16" fmla="*/ 527 w 1040"/>
                  <a:gd name="T17" fmla="*/ 193 h 311"/>
                  <a:gd name="T18" fmla="*/ 527 w 1040"/>
                  <a:gd name="T19" fmla="*/ 193 h 311"/>
                  <a:gd name="T20" fmla="*/ 1021 w 1040"/>
                  <a:gd name="T21" fmla="*/ 34 h 311"/>
                  <a:gd name="T22" fmla="*/ 1021 w 1040"/>
                  <a:gd name="T23" fmla="*/ 34 h 311"/>
                  <a:gd name="T24" fmla="*/ 1010 w 1040"/>
                  <a:gd name="T25" fmla="*/ 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0" h="311">
                    <a:moveTo>
                      <a:pt x="1010" y="5"/>
                    </a:moveTo>
                    <a:lnTo>
                      <a:pt x="1010" y="5"/>
                    </a:lnTo>
                    <a:cubicBezTo>
                      <a:pt x="846" y="48"/>
                      <a:pt x="686" y="102"/>
                      <a:pt x="523" y="144"/>
                    </a:cubicBezTo>
                    <a:lnTo>
                      <a:pt x="523" y="144"/>
                    </a:lnTo>
                    <a:cubicBezTo>
                      <a:pt x="358" y="186"/>
                      <a:pt x="193" y="219"/>
                      <a:pt x="29" y="257"/>
                    </a:cubicBezTo>
                    <a:lnTo>
                      <a:pt x="29" y="257"/>
                    </a:lnTo>
                    <a:cubicBezTo>
                      <a:pt x="0" y="265"/>
                      <a:pt x="4" y="310"/>
                      <a:pt x="34" y="305"/>
                    </a:cubicBezTo>
                    <a:lnTo>
                      <a:pt x="34" y="305"/>
                    </a:lnTo>
                    <a:cubicBezTo>
                      <a:pt x="201" y="280"/>
                      <a:pt x="365" y="238"/>
                      <a:pt x="527" y="193"/>
                    </a:cubicBezTo>
                    <a:lnTo>
                      <a:pt x="527" y="193"/>
                    </a:lnTo>
                    <a:cubicBezTo>
                      <a:pt x="692" y="147"/>
                      <a:pt x="863" y="101"/>
                      <a:pt x="1021" y="34"/>
                    </a:cubicBezTo>
                    <a:lnTo>
                      <a:pt x="1021" y="34"/>
                    </a:lnTo>
                    <a:cubicBezTo>
                      <a:pt x="1039" y="26"/>
                      <a:pt x="1027" y="0"/>
                      <a:pt x="1010" y="5"/>
                    </a:cubicBezTo>
                  </a:path>
                </a:pathLst>
              </a:custGeom>
              <a:solidFill>
                <a:schemeClr val="accent2">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9" name="Freeform 26">
                <a:extLst>
                  <a:ext uri="{FF2B5EF4-FFF2-40B4-BE49-F238E27FC236}">
                    <a16:creationId xmlns:a16="http://schemas.microsoft.com/office/drawing/2014/main" id="{9E5CCCF0-72C7-0F41-8DE5-4A57E9E2EA66}"/>
                  </a:ext>
                </a:extLst>
              </p:cNvPr>
              <p:cNvSpPr>
                <a:spLocks/>
              </p:cNvSpPr>
              <p:nvPr/>
            </p:nvSpPr>
            <p:spPr bwMode="auto">
              <a:xfrm>
                <a:off x="3431589" y="3717032"/>
                <a:ext cx="493988" cy="148614"/>
              </a:xfrm>
              <a:custGeom>
                <a:avLst/>
                <a:gdLst>
                  <a:gd name="T0" fmla="*/ 479752 w 1041"/>
                  <a:gd name="T1" fmla="*/ 2389 h 311"/>
                  <a:gd name="T2" fmla="*/ 479752 w 1041"/>
                  <a:gd name="T3" fmla="*/ 2389 h 311"/>
                  <a:gd name="T4" fmla="*/ 248180 w 1041"/>
                  <a:gd name="T5" fmla="*/ 68812 h 311"/>
                  <a:gd name="T6" fmla="*/ 248180 w 1041"/>
                  <a:gd name="T7" fmla="*/ 68812 h 311"/>
                  <a:gd name="T8" fmla="*/ 14710 w 1041"/>
                  <a:gd name="T9" fmla="*/ 122810 h 311"/>
                  <a:gd name="T10" fmla="*/ 14710 w 1041"/>
                  <a:gd name="T11" fmla="*/ 122810 h 311"/>
                  <a:gd name="T12" fmla="*/ 17083 w 1041"/>
                  <a:gd name="T13" fmla="*/ 145747 h 311"/>
                  <a:gd name="T14" fmla="*/ 17083 w 1041"/>
                  <a:gd name="T15" fmla="*/ 145747 h 311"/>
                  <a:gd name="T16" fmla="*/ 250078 w 1041"/>
                  <a:gd name="T17" fmla="*/ 92227 h 311"/>
                  <a:gd name="T18" fmla="*/ 250078 w 1041"/>
                  <a:gd name="T19" fmla="*/ 92227 h 311"/>
                  <a:gd name="T20" fmla="*/ 484497 w 1041"/>
                  <a:gd name="T21" fmla="*/ 16247 h 311"/>
                  <a:gd name="T22" fmla="*/ 484497 w 1041"/>
                  <a:gd name="T23" fmla="*/ 16247 h 311"/>
                  <a:gd name="T24" fmla="*/ 479752 w 1041"/>
                  <a:gd name="T25" fmla="*/ 2389 h 3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41" h="311">
                    <a:moveTo>
                      <a:pt x="1011" y="5"/>
                    </a:moveTo>
                    <a:lnTo>
                      <a:pt x="1011" y="5"/>
                    </a:lnTo>
                    <a:cubicBezTo>
                      <a:pt x="847" y="48"/>
                      <a:pt x="686" y="102"/>
                      <a:pt x="523" y="144"/>
                    </a:cubicBezTo>
                    <a:cubicBezTo>
                      <a:pt x="359" y="186"/>
                      <a:pt x="194" y="219"/>
                      <a:pt x="31" y="257"/>
                    </a:cubicBezTo>
                    <a:cubicBezTo>
                      <a:pt x="0" y="265"/>
                      <a:pt x="4" y="310"/>
                      <a:pt x="36" y="305"/>
                    </a:cubicBezTo>
                    <a:cubicBezTo>
                      <a:pt x="202" y="280"/>
                      <a:pt x="366" y="238"/>
                      <a:pt x="527" y="193"/>
                    </a:cubicBezTo>
                    <a:cubicBezTo>
                      <a:pt x="693" y="147"/>
                      <a:pt x="864" y="101"/>
                      <a:pt x="1021" y="34"/>
                    </a:cubicBezTo>
                    <a:cubicBezTo>
                      <a:pt x="1040" y="26"/>
                      <a:pt x="1029" y="0"/>
                      <a:pt x="1011" y="5"/>
                    </a:cubicBezTo>
                  </a:path>
                </a:pathLst>
              </a:custGeom>
              <a:solidFill>
                <a:schemeClr val="accent2">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20" name="Freeform 27">
                <a:extLst>
                  <a:ext uri="{FF2B5EF4-FFF2-40B4-BE49-F238E27FC236}">
                    <a16:creationId xmlns:a16="http://schemas.microsoft.com/office/drawing/2014/main" id="{EA1031B6-F4CA-F04F-8CF6-1DF73F7D7EBB}"/>
                  </a:ext>
                </a:extLst>
              </p:cNvPr>
              <p:cNvSpPr>
                <a:spLocks noChangeArrowheads="1"/>
              </p:cNvSpPr>
              <p:nvPr/>
            </p:nvSpPr>
            <p:spPr bwMode="auto">
              <a:xfrm>
                <a:off x="3843646" y="3716444"/>
                <a:ext cx="493676" cy="149235"/>
              </a:xfrm>
              <a:custGeom>
                <a:avLst/>
                <a:gdLst>
                  <a:gd name="T0" fmla="*/ 1010 w 1040"/>
                  <a:gd name="T1" fmla="*/ 5 h 311"/>
                  <a:gd name="T2" fmla="*/ 1010 w 1040"/>
                  <a:gd name="T3" fmla="*/ 5 h 311"/>
                  <a:gd name="T4" fmla="*/ 523 w 1040"/>
                  <a:gd name="T5" fmla="*/ 144 h 311"/>
                  <a:gd name="T6" fmla="*/ 523 w 1040"/>
                  <a:gd name="T7" fmla="*/ 144 h 311"/>
                  <a:gd name="T8" fmla="*/ 29 w 1040"/>
                  <a:gd name="T9" fmla="*/ 257 h 311"/>
                  <a:gd name="T10" fmla="*/ 29 w 1040"/>
                  <a:gd name="T11" fmla="*/ 257 h 311"/>
                  <a:gd name="T12" fmla="*/ 35 w 1040"/>
                  <a:gd name="T13" fmla="*/ 305 h 311"/>
                  <a:gd name="T14" fmla="*/ 35 w 1040"/>
                  <a:gd name="T15" fmla="*/ 305 h 311"/>
                  <a:gd name="T16" fmla="*/ 527 w 1040"/>
                  <a:gd name="T17" fmla="*/ 193 h 311"/>
                  <a:gd name="T18" fmla="*/ 527 w 1040"/>
                  <a:gd name="T19" fmla="*/ 193 h 311"/>
                  <a:gd name="T20" fmla="*/ 1021 w 1040"/>
                  <a:gd name="T21" fmla="*/ 34 h 311"/>
                  <a:gd name="T22" fmla="*/ 1021 w 1040"/>
                  <a:gd name="T23" fmla="*/ 34 h 311"/>
                  <a:gd name="T24" fmla="*/ 1010 w 1040"/>
                  <a:gd name="T25" fmla="*/ 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0" h="311">
                    <a:moveTo>
                      <a:pt x="1010" y="5"/>
                    </a:moveTo>
                    <a:lnTo>
                      <a:pt x="1010" y="5"/>
                    </a:lnTo>
                    <a:cubicBezTo>
                      <a:pt x="846" y="48"/>
                      <a:pt x="686" y="102"/>
                      <a:pt x="523" y="144"/>
                    </a:cubicBezTo>
                    <a:lnTo>
                      <a:pt x="523" y="144"/>
                    </a:lnTo>
                    <a:cubicBezTo>
                      <a:pt x="360" y="186"/>
                      <a:pt x="193" y="219"/>
                      <a:pt x="29" y="257"/>
                    </a:cubicBezTo>
                    <a:lnTo>
                      <a:pt x="29" y="257"/>
                    </a:lnTo>
                    <a:cubicBezTo>
                      <a:pt x="0" y="265"/>
                      <a:pt x="4" y="310"/>
                      <a:pt x="35" y="305"/>
                    </a:cubicBezTo>
                    <a:lnTo>
                      <a:pt x="35" y="305"/>
                    </a:lnTo>
                    <a:cubicBezTo>
                      <a:pt x="201" y="280"/>
                      <a:pt x="365" y="238"/>
                      <a:pt x="527" y="193"/>
                    </a:cubicBezTo>
                    <a:lnTo>
                      <a:pt x="527" y="193"/>
                    </a:lnTo>
                    <a:cubicBezTo>
                      <a:pt x="692" y="147"/>
                      <a:pt x="862" y="101"/>
                      <a:pt x="1021" y="34"/>
                    </a:cubicBezTo>
                    <a:lnTo>
                      <a:pt x="1021" y="34"/>
                    </a:lnTo>
                    <a:cubicBezTo>
                      <a:pt x="1039" y="26"/>
                      <a:pt x="1029" y="0"/>
                      <a:pt x="1010" y="5"/>
                    </a:cubicBezTo>
                  </a:path>
                </a:pathLst>
              </a:custGeom>
              <a:solidFill>
                <a:schemeClr val="accent2">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21" name="Freeform 28">
                <a:extLst>
                  <a:ext uri="{FF2B5EF4-FFF2-40B4-BE49-F238E27FC236}">
                    <a16:creationId xmlns:a16="http://schemas.microsoft.com/office/drawing/2014/main" id="{8916F149-8041-934A-8FEB-42CC551CBF27}"/>
                  </a:ext>
                </a:extLst>
              </p:cNvPr>
              <p:cNvSpPr>
                <a:spLocks noChangeArrowheads="1"/>
              </p:cNvSpPr>
              <p:nvPr/>
            </p:nvSpPr>
            <p:spPr bwMode="auto">
              <a:xfrm>
                <a:off x="4203982" y="3716445"/>
                <a:ext cx="493675" cy="149235"/>
              </a:xfrm>
              <a:custGeom>
                <a:avLst/>
                <a:gdLst>
                  <a:gd name="T0" fmla="*/ 1009 w 1040"/>
                  <a:gd name="T1" fmla="*/ 5 h 311"/>
                  <a:gd name="T2" fmla="*/ 1009 w 1040"/>
                  <a:gd name="T3" fmla="*/ 5 h 311"/>
                  <a:gd name="T4" fmla="*/ 522 w 1040"/>
                  <a:gd name="T5" fmla="*/ 144 h 311"/>
                  <a:gd name="T6" fmla="*/ 522 w 1040"/>
                  <a:gd name="T7" fmla="*/ 144 h 311"/>
                  <a:gd name="T8" fmla="*/ 28 w 1040"/>
                  <a:gd name="T9" fmla="*/ 257 h 311"/>
                  <a:gd name="T10" fmla="*/ 28 w 1040"/>
                  <a:gd name="T11" fmla="*/ 257 h 311"/>
                  <a:gd name="T12" fmla="*/ 34 w 1040"/>
                  <a:gd name="T13" fmla="*/ 305 h 311"/>
                  <a:gd name="T14" fmla="*/ 34 w 1040"/>
                  <a:gd name="T15" fmla="*/ 305 h 311"/>
                  <a:gd name="T16" fmla="*/ 526 w 1040"/>
                  <a:gd name="T17" fmla="*/ 193 h 311"/>
                  <a:gd name="T18" fmla="*/ 526 w 1040"/>
                  <a:gd name="T19" fmla="*/ 193 h 311"/>
                  <a:gd name="T20" fmla="*/ 1020 w 1040"/>
                  <a:gd name="T21" fmla="*/ 34 h 311"/>
                  <a:gd name="T22" fmla="*/ 1020 w 1040"/>
                  <a:gd name="T23" fmla="*/ 34 h 311"/>
                  <a:gd name="T24" fmla="*/ 1009 w 1040"/>
                  <a:gd name="T25" fmla="*/ 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0" h="311">
                    <a:moveTo>
                      <a:pt x="1009" y="5"/>
                    </a:moveTo>
                    <a:lnTo>
                      <a:pt x="1009" y="5"/>
                    </a:lnTo>
                    <a:cubicBezTo>
                      <a:pt x="846" y="48"/>
                      <a:pt x="686" y="102"/>
                      <a:pt x="522" y="144"/>
                    </a:cubicBezTo>
                    <a:lnTo>
                      <a:pt x="522" y="144"/>
                    </a:lnTo>
                    <a:cubicBezTo>
                      <a:pt x="359" y="186"/>
                      <a:pt x="192" y="219"/>
                      <a:pt x="28" y="257"/>
                    </a:cubicBezTo>
                    <a:lnTo>
                      <a:pt x="28" y="257"/>
                    </a:lnTo>
                    <a:cubicBezTo>
                      <a:pt x="0" y="265"/>
                      <a:pt x="3" y="310"/>
                      <a:pt x="34" y="305"/>
                    </a:cubicBezTo>
                    <a:lnTo>
                      <a:pt x="34" y="305"/>
                    </a:lnTo>
                    <a:cubicBezTo>
                      <a:pt x="200" y="280"/>
                      <a:pt x="364" y="238"/>
                      <a:pt x="526" y="193"/>
                    </a:cubicBezTo>
                    <a:lnTo>
                      <a:pt x="526" y="193"/>
                    </a:lnTo>
                    <a:cubicBezTo>
                      <a:pt x="691" y="147"/>
                      <a:pt x="862" y="101"/>
                      <a:pt x="1020" y="34"/>
                    </a:cubicBezTo>
                    <a:lnTo>
                      <a:pt x="1020" y="34"/>
                    </a:lnTo>
                    <a:cubicBezTo>
                      <a:pt x="1039" y="26"/>
                      <a:pt x="1027" y="0"/>
                      <a:pt x="1009" y="5"/>
                    </a:cubicBezTo>
                  </a:path>
                </a:pathLst>
              </a:custGeom>
              <a:solidFill>
                <a:schemeClr val="accent2">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22" name="Freeform 29">
                <a:extLst>
                  <a:ext uri="{FF2B5EF4-FFF2-40B4-BE49-F238E27FC236}">
                    <a16:creationId xmlns:a16="http://schemas.microsoft.com/office/drawing/2014/main" id="{4812EECE-0493-FF4B-B434-293D909D4341}"/>
                  </a:ext>
                </a:extLst>
              </p:cNvPr>
              <p:cNvSpPr>
                <a:spLocks/>
              </p:cNvSpPr>
              <p:nvPr/>
            </p:nvSpPr>
            <p:spPr bwMode="auto">
              <a:xfrm>
                <a:off x="4543061" y="3717032"/>
                <a:ext cx="493988" cy="148614"/>
              </a:xfrm>
              <a:custGeom>
                <a:avLst/>
                <a:gdLst>
                  <a:gd name="T0" fmla="*/ 479263 w 1040"/>
                  <a:gd name="T1" fmla="*/ 2389 h 311"/>
                  <a:gd name="T2" fmla="*/ 479263 w 1040"/>
                  <a:gd name="T3" fmla="*/ 2389 h 311"/>
                  <a:gd name="T4" fmla="*/ 247944 w 1040"/>
                  <a:gd name="T5" fmla="*/ 68812 h 311"/>
                  <a:gd name="T6" fmla="*/ 247944 w 1040"/>
                  <a:gd name="T7" fmla="*/ 68812 h 311"/>
                  <a:gd name="T8" fmla="*/ 13300 w 1040"/>
                  <a:gd name="T9" fmla="*/ 122810 h 311"/>
                  <a:gd name="T10" fmla="*/ 13300 w 1040"/>
                  <a:gd name="T11" fmla="*/ 122810 h 311"/>
                  <a:gd name="T12" fmla="*/ 16150 w 1040"/>
                  <a:gd name="T13" fmla="*/ 145747 h 311"/>
                  <a:gd name="T14" fmla="*/ 16150 w 1040"/>
                  <a:gd name="T15" fmla="*/ 145747 h 311"/>
                  <a:gd name="T16" fmla="*/ 249844 w 1040"/>
                  <a:gd name="T17" fmla="*/ 92227 h 311"/>
                  <a:gd name="T18" fmla="*/ 249844 w 1040"/>
                  <a:gd name="T19" fmla="*/ 92227 h 311"/>
                  <a:gd name="T20" fmla="*/ 484488 w 1040"/>
                  <a:gd name="T21" fmla="*/ 16247 h 311"/>
                  <a:gd name="T22" fmla="*/ 484488 w 1040"/>
                  <a:gd name="T23" fmla="*/ 16247 h 311"/>
                  <a:gd name="T24" fmla="*/ 479263 w 1040"/>
                  <a:gd name="T25" fmla="*/ 2389 h 3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40" h="311">
                    <a:moveTo>
                      <a:pt x="1009" y="5"/>
                    </a:moveTo>
                    <a:lnTo>
                      <a:pt x="1009" y="5"/>
                    </a:lnTo>
                    <a:cubicBezTo>
                      <a:pt x="846" y="48"/>
                      <a:pt x="686" y="102"/>
                      <a:pt x="522" y="144"/>
                    </a:cubicBezTo>
                    <a:cubicBezTo>
                      <a:pt x="359" y="186"/>
                      <a:pt x="192" y="219"/>
                      <a:pt x="28" y="257"/>
                    </a:cubicBezTo>
                    <a:cubicBezTo>
                      <a:pt x="0" y="265"/>
                      <a:pt x="4" y="310"/>
                      <a:pt x="34" y="305"/>
                    </a:cubicBezTo>
                    <a:cubicBezTo>
                      <a:pt x="200" y="280"/>
                      <a:pt x="364" y="238"/>
                      <a:pt x="526" y="193"/>
                    </a:cubicBezTo>
                    <a:cubicBezTo>
                      <a:pt x="691" y="147"/>
                      <a:pt x="862" y="101"/>
                      <a:pt x="1020" y="34"/>
                    </a:cubicBezTo>
                    <a:cubicBezTo>
                      <a:pt x="1039" y="26"/>
                      <a:pt x="1028" y="0"/>
                      <a:pt x="1009" y="5"/>
                    </a:cubicBezTo>
                  </a:path>
                </a:pathLst>
              </a:custGeom>
              <a:solidFill>
                <a:schemeClr val="accent2">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23" name="Freeform 30">
                <a:extLst>
                  <a:ext uri="{FF2B5EF4-FFF2-40B4-BE49-F238E27FC236}">
                    <a16:creationId xmlns:a16="http://schemas.microsoft.com/office/drawing/2014/main" id="{FFC56C82-28C1-1144-97ED-2E85A46CCA45}"/>
                  </a:ext>
                </a:extLst>
              </p:cNvPr>
              <p:cNvSpPr>
                <a:spLocks noChangeArrowheads="1"/>
              </p:cNvSpPr>
              <p:nvPr/>
            </p:nvSpPr>
            <p:spPr bwMode="auto">
              <a:xfrm>
                <a:off x="4904015" y="3716444"/>
                <a:ext cx="493676" cy="149235"/>
              </a:xfrm>
              <a:custGeom>
                <a:avLst/>
                <a:gdLst>
                  <a:gd name="T0" fmla="*/ 1009 w 1040"/>
                  <a:gd name="T1" fmla="*/ 5 h 311"/>
                  <a:gd name="T2" fmla="*/ 1009 w 1040"/>
                  <a:gd name="T3" fmla="*/ 5 h 311"/>
                  <a:gd name="T4" fmla="*/ 522 w 1040"/>
                  <a:gd name="T5" fmla="*/ 144 h 311"/>
                  <a:gd name="T6" fmla="*/ 522 w 1040"/>
                  <a:gd name="T7" fmla="*/ 144 h 311"/>
                  <a:gd name="T8" fmla="*/ 29 w 1040"/>
                  <a:gd name="T9" fmla="*/ 257 h 311"/>
                  <a:gd name="T10" fmla="*/ 29 w 1040"/>
                  <a:gd name="T11" fmla="*/ 257 h 311"/>
                  <a:gd name="T12" fmla="*/ 34 w 1040"/>
                  <a:gd name="T13" fmla="*/ 305 h 311"/>
                  <a:gd name="T14" fmla="*/ 34 w 1040"/>
                  <a:gd name="T15" fmla="*/ 305 h 311"/>
                  <a:gd name="T16" fmla="*/ 527 w 1040"/>
                  <a:gd name="T17" fmla="*/ 193 h 311"/>
                  <a:gd name="T18" fmla="*/ 527 w 1040"/>
                  <a:gd name="T19" fmla="*/ 193 h 311"/>
                  <a:gd name="T20" fmla="*/ 1021 w 1040"/>
                  <a:gd name="T21" fmla="*/ 34 h 311"/>
                  <a:gd name="T22" fmla="*/ 1021 w 1040"/>
                  <a:gd name="T23" fmla="*/ 34 h 311"/>
                  <a:gd name="T24" fmla="*/ 1009 w 1040"/>
                  <a:gd name="T25" fmla="*/ 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0" h="311">
                    <a:moveTo>
                      <a:pt x="1009" y="5"/>
                    </a:moveTo>
                    <a:lnTo>
                      <a:pt x="1009" y="5"/>
                    </a:lnTo>
                    <a:cubicBezTo>
                      <a:pt x="846" y="48"/>
                      <a:pt x="686" y="102"/>
                      <a:pt x="522" y="144"/>
                    </a:cubicBezTo>
                    <a:lnTo>
                      <a:pt x="522" y="144"/>
                    </a:lnTo>
                    <a:cubicBezTo>
                      <a:pt x="359" y="186"/>
                      <a:pt x="193" y="219"/>
                      <a:pt x="29" y="257"/>
                    </a:cubicBezTo>
                    <a:lnTo>
                      <a:pt x="29" y="257"/>
                    </a:lnTo>
                    <a:cubicBezTo>
                      <a:pt x="0" y="265"/>
                      <a:pt x="4" y="310"/>
                      <a:pt x="34" y="305"/>
                    </a:cubicBezTo>
                    <a:lnTo>
                      <a:pt x="34" y="305"/>
                    </a:lnTo>
                    <a:cubicBezTo>
                      <a:pt x="200" y="280"/>
                      <a:pt x="365" y="238"/>
                      <a:pt x="527" y="193"/>
                    </a:cubicBezTo>
                    <a:lnTo>
                      <a:pt x="527" y="193"/>
                    </a:lnTo>
                    <a:cubicBezTo>
                      <a:pt x="691" y="147"/>
                      <a:pt x="862" y="101"/>
                      <a:pt x="1021" y="34"/>
                    </a:cubicBezTo>
                    <a:lnTo>
                      <a:pt x="1021" y="34"/>
                    </a:lnTo>
                    <a:cubicBezTo>
                      <a:pt x="1039" y="26"/>
                      <a:pt x="1027" y="0"/>
                      <a:pt x="1009" y="5"/>
                    </a:cubicBezTo>
                  </a:path>
                </a:pathLst>
              </a:custGeom>
              <a:solidFill>
                <a:schemeClr val="accent2">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24" name="Freeform 31">
                <a:extLst>
                  <a:ext uri="{FF2B5EF4-FFF2-40B4-BE49-F238E27FC236}">
                    <a16:creationId xmlns:a16="http://schemas.microsoft.com/office/drawing/2014/main" id="{3A33C4F2-8707-8F4F-AC99-62A245C669CA}"/>
                  </a:ext>
                </a:extLst>
              </p:cNvPr>
              <p:cNvSpPr>
                <a:spLocks noChangeArrowheads="1"/>
              </p:cNvSpPr>
              <p:nvPr/>
            </p:nvSpPr>
            <p:spPr bwMode="auto">
              <a:xfrm>
                <a:off x="5313560" y="3716445"/>
                <a:ext cx="495262" cy="149235"/>
              </a:xfrm>
              <a:custGeom>
                <a:avLst/>
                <a:gdLst>
                  <a:gd name="T0" fmla="*/ 1009 w 1039"/>
                  <a:gd name="T1" fmla="*/ 5 h 311"/>
                  <a:gd name="T2" fmla="*/ 1009 w 1039"/>
                  <a:gd name="T3" fmla="*/ 5 h 311"/>
                  <a:gd name="T4" fmla="*/ 522 w 1039"/>
                  <a:gd name="T5" fmla="*/ 144 h 311"/>
                  <a:gd name="T6" fmla="*/ 522 w 1039"/>
                  <a:gd name="T7" fmla="*/ 144 h 311"/>
                  <a:gd name="T8" fmla="*/ 29 w 1039"/>
                  <a:gd name="T9" fmla="*/ 257 h 311"/>
                  <a:gd name="T10" fmla="*/ 29 w 1039"/>
                  <a:gd name="T11" fmla="*/ 257 h 311"/>
                  <a:gd name="T12" fmla="*/ 34 w 1039"/>
                  <a:gd name="T13" fmla="*/ 305 h 311"/>
                  <a:gd name="T14" fmla="*/ 34 w 1039"/>
                  <a:gd name="T15" fmla="*/ 305 h 311"/>
                  <a:gd name="T16" fmla="*/ 526 w 1039"/>
                  <a:gd name="T17" fmla="*/ 193 h 311"/>
                  <a:gd name="T18" fmla="*/ 526 w 1039"/>
                  <a:gd name="T19" fmla="*/ 193 h 311"/>
                  <a:gd name="T20" fmla="*/ 1021 w 1039"/>
                  <a:gd name="T21" fmla="*/ 34 h 311"/>
                  <a:gd name="T22" fmla="*/ 1021 w 1039"/>
                  <a:gd name="T23" fmla="*/ 34 h 311"/>
                  <a:gd name="T24" fmla="*/ 1009 w 1039"/>
                  <a:gd name="T25" fmla="*/ 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9" h="311">
                    <a:moveTo>
                      <a:pt x="1009" y="5"/>
                    </a:moveTo>
                    <a:lnTo>
                      <a:pt x="1009" y="5"/>
                    </a:lnTo>
                    <a:cubicBezTo>
                      <a:pt x="845" y="48"/>
                      <a:pt x="686" y="102"/>
                      <a:pt x="522" y="144"/>
                    </a:cubicBezTo>
                    <a:lnTo>
                      <a:pt x="522" y="144"/>
                    </a:lnTo>
                    <a:cubicBezTo>
                      <a:pt x="358" y="186"/>
                      <a:pt x="193" y="219"/>
                      <a:pt x="29" y="257"/>
                    </a:cubicBezTo>
                    <a:lnTo>
                      <a:pt x="29" y="257"/>
                    </a:lnTo>
                    <a:cubicBezTo>
                      <a:pt x="0" y="265"/>
                      <a:pt x="3" y="310"/>
                      <a:pt x="34" y="305"/>
                    </a:cubicBezTo>
                    <a:lnTo>
                      <a:pt x="34" y="305"/>
                    </a:lnTo>
                    <a:cubicBezTo>
                      <a:pt x="201" y="280"/>
                      <a:pt x="365" y="238"/>
                      <a:pt x="526" y="193"/>
                    </a:cubicBezTo>
                    <a:lnTo>
                      <a:pt x="526" y="193"/>
                    </a:lnTo>
                    <a:cubicBezTo>
                      <a:pt x="693" y="147"/>
                      <a:pt x="862" y="101"/>
                      <a:pt x="1021" y="34"/>
                    </a:cubicBezTo>
                    <a:lnTo>
                      <a:pt x="1021" y="34"/>
                    </a:lnTo>
                    <a:cubicBezTo>
                      <a:pt x="1038" y="26"/>
                      <a:pt x="1028" y="0"/>
                      <a:pt x="1009" y="5"/>
                    </a:cubicBezTo>
                  </a:path>
                </a:pathLst>
              </a:custGeom>
              <a:solidFill>
                <a:schemeClr val="accent2">
                  <a:lumMod val="60000"/>
                  <a:lumOff val="4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25" name="Freeform 32">
                <a:extLst>
                  <a:ext uri="{FF2B5EF4-FFF2-40B4-BE49-F238E27FC236}">
                    <a16:creationId xmlns:a16="http://schemas.microsoft.com/office/drawing/2014/main" id="{F3FA22A8-A870-C145-93BB-3FEA40E512F2}"/>
                  </a:ext>
                </a:extLst>
              </p:cNvPr>
              <p:cNvSpPr>
                <a:spLocks/>
              </p:cNvSpPr>
              <p:nvPr/>
            </p:nvSpPr>
            <p:spPr bwMode="auto">
              <a:xfrm>
                <a:off x="5673371" y="3717032"/>
                <a:ext cx="493988" cy="148614"/>
              </a:xfrm>
              <a:custGeom>
                <a:avLst/>
                <a:gdLst>
                  <a:gd name="T0" fmla="*/ 479263 w 1040"/>
                  <a:gd name="T1" fmla="*/ 2389 h 311"/>
                  <a:gd name="T2" fmla="*/ 479263 w 1040"/>
                  <a:gd name="T3" fmla="*/ 2389 h 311"/>
                  <a:gd name="T4" fmla="*/ 248419 w 1040"/>
                  <a:gd name="T5" fmla="*/ 68812 h 311"/>
                  <a:gd name="T6" fmla="*/ 248419 w 1040"/>
                  <a:gd name="T7" fmla="*/ 68812 h 311"/>
                  <a:gd name="T8" fmla="*/ 13775 w 1040"/>
                  <a:gd name="T9" fmla="*/ 122810 h 311"/>
                  <a:gd name="T10" fmla="*/ 13775 w 1040"/>
                  <a:gd name="T11" fmla="*/ 122810 h 311"/>
                  <a:gd name="T12" fmla="*/ 16150 w 1040"/>
                  <a:gd name="T13" fmla="*/ 145747 h 311"/>
                  <a:gd name="T14" fmla="*/ 16150 w 1040"/>
                  <a:gd name="T15" fmla="*/ 145747 h 311"/>
                  <a:gd name="T16" fmla="*/ 249844 w 1040"/>
                  <a:gd name="T17" fmla="*/ 92227 h 311"/>
                  <a:gd name="T18" fmla="*/ 249844 w 1040"/>
                  <a:gd name="T19" fmla="*/ 92227 h 311"/>
                  <a:gd name="T20" fmla="*/ 484963 w 1040"/>
                  <a:gd name="T21" fmla="*/ 16247 h 311"/>
                  <a:gd name="T22" fmla="*/ 484963 w 1040"/>
                  <a:gd name="T23" fmla="*/ 16247 h 311"/>
                  <a:gd name="T24" fmla="*/ 479263 w 1040"/>
                  <a:gd name="T25" fmla="*/ 2389 h 3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40" h="311">
                    <a:moveTo>
                      <a:pt x="1009" y="5"/>
                    </a:moveTo>
                    <a:lnTo>
                      <a:pt x="1009" y="5"/>
                    </a:lnTo>
                    <a:cubicBezTo>
                      <a:pt x="846" y="48"/>
                      <a:pt x="686" y="102"/>
                      <a:pt x="523" y="144"/>
                    </a:cubicBezTo>
                    <a:cubicBezTo>
                      <a:pt x="359" y="186"/>
                      <a:pt x="193" y="219"/>
                      <a:pt x="29" y="257"/>
                    </a:cubicBezTo>
                    <a:cubicBezTo>
                      <a:pt x="0" y="265"/>
                      <a:pt x="3" y="310"/>
                      <a:pt x="34" y="305"/>
                    </a:cubicBezTo>
                    <a:cubicBezTo>
                      <a:pt x="201" y="280"/>
                      <a:pt x="365" y="238"/>
                      <a:pt x="526" y="193"/>
                    </a:cubicBezTo>
                    <a:cubicBezTo>
                      <a:pt x="693" y="147"/>
                      <a:pt x="863" y="101"/>
                      <a:pt x="1021" y="34"/>
                    </a:cubicBezTo>
                    <a:cubicBezTo>
                      <a:pt x="1039" y="26"/>
                      <a:pt x="1028" y="0"/>
                      <a:pt x="1009" y="5"/>
                    </a:cubicBezTo>
                  </a:path>
                </a:pathLst>
              </a:custGeom>
              <a:solidFill>
                <a:schemeClr val="accent2">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grpSp>
      </p:grpSp>
      <p:sp>
        <p:nvSpPr>
          <p:cNvPr id="3" name="TextBox 2"/>
          <p:cNvSpPr txBox="1"/>
          <p:nvPr/>
        </p:nvSpPr>
        <p:spPr>
          <a:xfrm>
            <a:off x="6683937" y="324654"/>
            <a:ext cx="4793128" cy="523220"/>
          </a:xfrm>
          <a:prstGeom prst="rect">
            <a:avLst/>
          </a:prstGeom>
          <a:noFill/>
        </p:spPr>
        <p:txBody>
          <a:bodyPr wrap="square" rtlCol="0">
            <a:spAutoFit/>
          </a:bodyPr>
          <a:lstStyle/>
          <a:p>
            <a:r>
              <a:rPr lang="id-ID" sz="2800" dirty="0">
                <a:solidFill>
                  <a:schemeClr val="accent2">
                    <a:lumMod val="25000"/>
                  </a:schemeClr>
                </a:solidFill>
                <a:latin typeface="Berlin Sans FB" panose="020E0602020502020306" pitchFamily="34" charset="0"/>
              </a:rPr>
              <a:t>Metode Pencatatan Data</a:t>
            </a:r>
          </a:p>
        </p:txBody>
      </p:sp>
      <p:sp>
        <p:nvSpPr>
          <p:cNvPr id="110" name="TextBox 109"/>
          <p:cNvSpPr txBox="1"/>
          <p:nvPr/>
        </p:nvSpPr>
        <p:spPr>
          <a:xfrm>
            <a:off x="600517" y="690565"/>
            <a:ext cx="11489882" cy="6771084"/>
          </a:xfrm>
          <a:prstGeom prst="rect">
            <a:avLst/>
          </a:prstGeom>
          <a:noFill/>
        </p:spPr>
        <p:txBody>
          <a:bodyPr wrap="square" rtlCol="0">
            <a:spAutoFit/>
          </a:bodyPr>
          <a:lstStyle/>
          <a:p>
            <a:pPr marL="285750" indent="-285750">
              <a:buFont typeface="Arial" panose="020B0604020202020204" pitchFamily="34" charset="0"/>
              <a:buChar char="•"/>
            </a:pPr>
            <a:r>
              <a:rPr lang="id-ID" sz="2000" dirty="0">
                <a:solidFill>
                  <a:schemeClr val="accent2">
                    <a:lumMod val="25000"/>
                  </a:schemeClr>
                </a:solidFill>
                <a:latin typeface="Arial" panose="020B0604020202020204" pitchFamily="34" charset="0"/>
                <a:cs typeface="Arial" panose="020B0604020202020204" pitchFamily="34" charset="0"/>
              </a:rPr>
              <a:t>Alat tulis / alat elektronik</a:t>
            </a:r>
          </a:p>
          <a:p>
            <a:pPr marL="285750" indent="-285750">
              <a:buFont typeface="Arial" panose="020B0604020202020204" pitchFamily="34" charset="0"/>
              <a:buChar char="•"/>
            </a:pPr>
            <a:r>
              <a:rPr lang="id-ID" sz="2000" dirty="0">
                <a:solidFill>
                  <a:schemeClr val="accent2">
                    <a:lumMod val="25000"/>
                  </a:schemeClr>
                </a:solidFill>
                <a:latin typeface="Arial" panose="020B0604020202020204" pitchFamily="34" charset="0"/>
                <a:cs typeface="Arial" panose="020B0604020202020204" pitchFamily="34" charset="0"/>
              </a:rPr>
              <a:t>Anda dapat mencatat skor perilaku selama atau setelah interval pengamatan</a:t>
            </a:r>
          </a:p>
          <a:p>
            <a:pPr marL="285750" indent="-285750">
              <a:buFont typeface="Arial" panose="020B0604020202020204" pitchFamily="34" charset="0"/>
              <a:buChar char="•"/>
            </a:pPr>
            <a:r>
              <a:rPr lang="id-ID" sz="2000" dirty="0">
                <a:solidFill>
                  <a:schemeClr val="accent2">
                    <a:lumMod val="25000"/>
                  </a:schemeClr>
                </a:solidFill>
                <a:latin typeface="Arial" panose="020B0604020202020204" pitchFamily="34" charset="0"/>
                <a:cs typeface="Arial" panose="020B0604020202020204" pitchFamily="34" charset="0"/>
              </a:rPr>
              <a:t>Jika mencatat selama interval pengamatan: tidak ada jeda antar interval</a:t>
            </a:r>
          </a:p>
          <a:p>
            <a:r>
              <a:rPr lang="id-ID" sz="2000" dirty="0">
                <a:solidFill>
                  <a:schemeClr val="accent2">
                    <a:lumMod val="25000"/>
                  </a:schemeClr>
                </a:solidFill>
                <a:latin typeface="Arial" panose="020B0604020202020204" pitchFamily="34" charset="0"/>
                <a:cs typeface="Arial" panose="020B0604020202020204" pitchFamily="34" charset="0"/>
              </a:rPr>
              <a:t>	interval pengamatan dan pencatatan (10 detik)</a:t>
            </a:r>
          </a:p>
          <a:p>
            <a:r>
              <a:rPr lang="id-ID" sz="2000" dirty="0">
                <a:solidFill>
                  <a:schemeClr val="accent2">
                    <a:lumMod val="25000"/>
                  </a:schemeClr>
                </a:solidFill>
                <a:latin typeface="Arial" panose="020B0604020202020204" pitchFamily="34" charset="0"/>
                <a:cs typeface="Arial" panose="020B0604020202020204" pitchFamily="34" charset="0"/>
              </a:rPr>
              <a:t>	interval pengamatan dan pencatatan (10 detik)</a:t>
            </a:r>
          </a:p>
          <a:p>
            <a:r>
              <a:rPr lang="id-ID" sz="2000" dirty="0">
                <a:solidFill>
                  <a:schemeClr val="accent2">
                    <a:lumMod val="25000"/>
                  </a:schemeClr>
                </a:solidFill>
                <a:latin typeface="Arial" panose="020B0604020202020204" pitchFamily="34" charset="0"/>
                <a:cs typeface="Arial" panose="020B0604020202020204" pitchFamily="34" charset="0"/>
              </a:rPr>
              <a:t>	interval pengamatan dan pencatatan (10 detik) &gt; berulang</a:t>
            </a:r>
          </a:p>
          <a:p>
            <a:pPr marL="285750" indent="-285750">
              <a:buFont typeface="Arial" panose="020B0604020202020204" pitchFamily="34" charset="0"/>
              <a:buChar char="•"/>
            </a:pPr>
            <a:r>
              <a:rPr lang="id-ID" sz="2000" dirty="0">
                <a:solidFill>
                  <a:schemeClr val="accent2">
                    <a:lumMod val="25000"/>
                  </a:schemeClr>
                </a:solidFill>
                <a:latin typeface="Arial" panose="020B0604020202020204" pitchFamily="34" charset="0"/>
                <a:cs typeface="Arial" panose="020B0604020202020204" pitchFamily="34" charset="0"/>
              </a:rPr>
              <a:t>Jika mencatat setelah interval pengamatan :</a:t>
            </a:r>
          </a:p>
          <a:p>
            <a:r>
              <a:rPr lang="id-ID" sz="2000" dirty="0">
                <a:solidFill>
                  <a:schemeClr val="accent2">
                    <a:lumMod val="25000"/>
                  </a:schemeClr>
                </a:solidFill>
                <a:latin typeface="Arial" panose="020B0604020202020204" pitchFamily="34" charset="0"/>
                <a:cs typeface="Arial" panose="020B0604020202020204" pitchFamily="34" charset="0"/>
              </a:rPr>
              <a:t>	interval pengmatan (10 detik)</a:t>
            </a:r>
          </a:p>
          <a:p>
            <a:r>
              <a:rPr lang="id-ID" sz="2000" dirty="0">
                <a:solidFill>
                  <a:schemeClr val="accent2">
                    <a:lumMod val="25000"/>
                  </a:schemeClr>
                </a:solidFill>
                <a:latin typeface="Arial" panose="020B0604020202020204" pitchFamily="34" charset="0"/>
                <a:cs typeface="Arial" panose="020B0604020202020204" pitchFamily="34" charset="0"/>
              </a:rPr>
              <a:t>	interval pencatatan (5 detik)</a:t>
            </a:r>
          </a:p>
          <a:p>
            <a:r>
              <a:rPr lang="id-ID" sz="2000" dirty="0">
                <a:solidFill>
                  <a:schemeClr val="accent2">
                    <a:lumMod val="25000"/>
                  </a:schemeClr>
                </a:solidFill>
                <a:latin typeface="Arial" panose="020B0604020202020204" pitchFamily="34" charset="0"/>
                <a:cs typeface="Arial" panose="020B0604020202020204" pitchFamily="34" charset="0"/>
              </a:rPr>
              <a:t>	interval pengmatan (10 detik)</a:t>
            </a:r>
          </a:p>
          <a:p>
            <a:r>
              <a:rPr lang="id-ID" sz="2000" dirty="0">
                <a:solidFill>
                  <a:schemeClr val="accent2">
                    <a:lumMod val="25000"/>
                  </a:schemeClr>
                </a:solidFill>
                <a:latin typeface="Arial" panose="020B0604020202020204" pitchFamily="34" charset="0"/>
                <a:cs typeface="Arial" panose="020B0604020202020204" pitchFamily="34" charset="0"/>
              </a:rPr>
              <a:t>	interval pencatatan (5 detik) &gt; berulang</a:t>
            </a:r>
          </a:p>
          <a:p>
            <a:pPr marL="285750" indent="-285750">
              <a:buFont typeface="Arial" panose="020B0604020202020204" pitchFamily="34" charset="0"/>
              <a:buChar char="•"/>
            </a:pPr>
            <a:r>
              <a:rPr lang="id-ID" sz="2000" dirty="0">
                <a:solidFill>
                  <a:schemeClr val="accent2">
                    <a:lumMod val="25000"/>
                  </a:schemeClr>
                </a:solidFill>
                <a:latin typeface="Arial" panose="020B0604020202020204" pitchFamily="34" charset="0"/>
                <a:cs typeface="Arial" panose="020B0604020202020204" pitchFamily="34" charset="0"/>
              </a:rPr>
              <a:t>Metode kedua : merekam beberapa perilaku selama interval, panjang interval harus tetap di semua pengamatan untuk memastikan keseragaman (prosedur berurutan)</a:t>
            </a:r>
          </a:p>
          <a:p>
            <a:r>
              <a:rPr lang="id-ID" sz="2000" dirty="0">
                <a:solidFill>
                  <a:schemeClr val="accent2">
                    <a:lumMod val="25000"/>
                  </a:schemeClr>
                </a:solidFill>
                <a:latin typeface="Arial" panose="020B0604020202020204" pitchFamily="34" charset="0"/>
                <a:cs typeface="Arial" panose="020B0604020202020204" pitchFamily="34" charset="0"/>
              </a:rPr>
              <a:t>	amati anak (1-10 detik)</a:t>
            </a:r>
          </a:p>
          <a:p>
            <a:r>
              <a:rPr lang="id-ID" sz="2000" dirty="0">
                <a:solidFill>
                  <a:schemeClr val="accent2">
                    <a:lumMod val="25000"/>
                  </a:schemeClr>
                </a:solidFill>
                <a:latin typeface="Arial" panose="020B0604020202020204" pitchFamily="34" charset="0"/>
                <a:cs typeface="Arial" panose="020B0604020202020204" pitchFamily="34" charset="0"/>
              </a:rPr>
              <a:t>	amati guru (11-20 detik)</a:t>
            </a:r>
          </a:p>
          <a:p>
            <a:r>
              <a:rPr lang="id-ID" sz="2000" dirty="0">
                <a:solidFill>
                  <a:schemeClr val="accent2">
                    <a:lumMod val="25000"/>
                  </a:schemeClr>
                </a:solidFill>
                <a:latin typeface="Arial" panose="020B0604020202020204" pitchFamily="34" charset="0"/>
                <a:cs typeface="Arial" panose="020B0604020202020204" pitchFamily="34" charset="0"/>
              </a:rPr>
              <a:t>	amati kelas (21-30 detik)</a:t>
            </a:r>
          </a:p>
          <a:p>
            <a:r>
              <a:rPr lang="id-ID" sz="2000" dirty="0">
                <a:solidFill>
                  <a:schemeClr val="accent2">
                    <a:lumMod val="25000"/>
                  </a:schemeClr>
                </a:solidFill>
                <a:latin typeface="Arial" panose="020B0604020202020204" pitchFamily="34" charset="0"/>
                <a:cs typeface="Arial" panose="020B0604020202020204" pitchFamily="34" charset="0"/>
              </a:rPr>
              <a:t>	amati anak (31-40 detik)</a:t>
            </a:r>
          </a:p>
          <a:p>
            <a:r>
              <a:rPr lang="id-ID" sz="2000" dirty="0">
                <a:solidFill>
                  <a:schemeClr val="accent2">
                    <a:lumMod val="25000"/>
                  </a:schemeClr>
                </a:solidFill>
                <a:latin typeface="Arial" panose="020B0604020202020204" pitchFamily="34" charset="0"/>
                <a:cs typeface="Arial" panose="020B0604020202020204" pitchFamily="34" charset="0"/>
              </a:rPr>
              <a:t>	amati guru (41-50 detik)</a:t>
            </a:r>
          </a:p>
          <a:p>
            <a:r>
              <a:rPr lang="id-ID" sz="2000" dirty="0">
                <a:solidFill>
                  <a:schemeClr val="accent2">
                    <a:lumMod val="25000"/>
                  </a:schemeClr>
                </a:solidFill>
                <a:latin typeface="Arial" panose="020B0604020202020204" pitchFamily="34" charset="0"/>
                <a:cs typeface="Arial" panose="020B0604020202020204" pitchFamily="34" charset="0"/>
              </a:rPr>
              <a:t>	amati kelas (51-60 detik) &gt; berulang</a:t>
            </a:r>
          </a:p>
          <a:p>
            <a:endParaRPr lang="id-ID" dirty="0">
              <a:solidFill>
                <a:schemeClr val="accent2">
                  <a:lumMod val="25000"/>
                </a:schemeClr>
              </a:solidFill>
            </a:endParaRPr>
          </a:p>
          <a:p>
            <a:r>
              <a:rPr lang="id-ID" dirty="0">
                <a:solidFill>
                  <a:schemeClr val="accent2">
                    <a:lumMod val="25000"/>
                  </a:schemeClr>
                </a:solidFill>
              </a:rPr>
              <a:t>	</a:t>
            </a:r>
          </a:p>
          <a:p>
            <a:r>
              <a:rPr lang="id-ID" dirty="0">
                <a:solidFill>
                  <a:schemeClr val="accent2">
                    <a:lumMod val="25000"/>
                  </a:schemeClr>
                </a:solidFill>
              </a:rPr>
              <a:t>		 </a:t>
            </a:r>
          </a:p>
        </p:txBody>
      </p:sp>
      <p:pic>
        <p:nvPicPr>
          <p:cNvPr id="111" name="Picture 110"/>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421716" y="1731257"/>
            <a:ext cx="2832044" cy="2121855"/>
          </a:xfrm>
          <a:prstGeom prst="rect">
            <a:avLst/>
          </a:prstGeom>
        </p:spPr>
      </p:pic>
    </p:spTree>
    <p:extLst>
      <p:ext uri="{BB962C8B-B14F-4D97-AF65-F5344CB8AC3E}">
        <p14:creationId xmlns:p14="http://schemas.microsoft.com/office/powerpoint/2010/main" val="1484631538"/>
      </p:ext>
    </p:extLst>
  </p:cSld>
  <p:clrMapOvr>
    <a:masterClrMapping/>
  </p:clrMapOvr>
  <p:transition spd="med"/>
  <p:timing>
    <p:tnLst>
      <p:par>
        <p:cTn id="1" dur="indefinite" restart="never" nodeType="tmRoot">
          <p:childTnLst>
            <p:seq concurrent="1" nextAc="seek">
              <p:cTn id="2" dur="indefinite" nodeType="mainSeq"/>
              <p:prevCondLst>
                <p:cond evt="onPrev" delay="0">
                  <p:tgtEl>
                    <p:sldTgt/>
                  </p:tgtEl>
                </p:cond>
              </p:prevCondLst>
              <p:nextCondLst>
                <p:cond evt="onNext" delay="0">
                  <p:tgtEl>
                    <p:sldTgt/>
                  </p:tgtEl>
                </p:cond>
              </p:nextCondLst>
            </p:seq>
          </p:childTnLst>
        </p:cTn>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 3"/>
          <p:cNvGraphicFramePr>
            <a:graphicFrameLocks noGrp="1"/>
          </p:cNvGraphicFramePr>
          <p:nvPr>
            <p:extLst>
              <p:ext uri="{D42A27DB-BD31-4B8C-83A1-F6EECF244321}">
                <p14:modId xmlns:p14="http://schemas.microsoft.com/office/powerpoint/2010/main" val="2134694851"/>
              </p:ext>
            </p:extLst>
          </p:nvPr>
        </p:nvGraphicFramePr>
        <p:xfrm>
          <a:off x="0" y="-5"/>
          <a:ext cx="12191996" cy="6858004"/>
        </p:xfrm>
        <a:graphic>
          <a:graphicData uri="http://schemas.openxmlformats.org/drawingml/2006/table">
            <a:tbl>
              <a:tblPr firstRow="1" firstCol="1" bandRow="1">
                <a:tableStyleId>{5C22544A-7EE6-4342-B048-85BDC9FD1C3A}</a:tableStyleId>
              </a:tblPr>
              <a:tblGrid>
                <a:gridCol w="641684">
                  <a:extLst>
                    <a:ext uri="{9D8B030D-6E8A-4147-A177-3AD203B41FA5}">
                      <a16:colId xmlns:a16="http://schemas.microsoft.com/office/drawing/2014/main" val="2741429785"/>
                    </a:ext>
                  </a:extLst>
                </a:gridCol>
                <a:gridCol w="641684">
                  <a:extLst>
                    <a:ext uri="{9D8B030D-6E8A-4147-A177-3AD203B41FA5}">
                      <a16:colId xmlns:a16="http://schemas.microsoft.com/office/drawing/2014/main" val="2513834243"/>
                    </a:ext>
                  </a:extLst>
                </a:gridCol>
                <a:gridCol w="641684">
                  <a:extLst>
                    <a:ext uri="{9D8B030D-6E8A-4147-A177-3AD203B41FA5}">
                      <a16:colId xmlns:a16="http://schemas.microsoft.com/office/drawing/2014/main" val="1567109226"/>
                    </a:ext>
                  </a:extLst>
                </a:gridCol>
                <a:gridCol w="641684">
                  <a:extLst>
                    <a:ext uri="{9D8B030D-6E8A-4147-A177-3AD203B41FA5}">
                      <a16:colId xmlns:a16="http://schemas.microsoft.com/office/drawing/2014/main" val="4028812344"/>
                    </a:ext>
                  </a:extLst>
                </a:gridCol>
                <a:gridCol w="641684">
                  <a:extLst>
                    <a:ext uri="{9D8B030D-6E8A-4147-A177-3AD203B41FA5}">
                      <a16:colId xmlns:a16="http://schemas.microsoft.com/office/drawing/2014/main" val="3692517874"/>
                    </a:ext>
                  </a:extLst>
                </a:gridCol>
                <a:gridCol w="641684">
                  <a:extLst>
                    <a:ext uri="{9D8B030D-6E8A-4147-A177-3AD203B41FA5}">
                      <a16:colId xmlns:a16="http://schemas.microsoft.com/office/drawing/2014/main" val="3299189741"/>
                    </a:ext>
                  </a:extLst>
                </a:gridCol>
                <a:gridCol w="641684">
                  <a:extLst>
                    <a:ext uri="{9D8B030D-6E8A-4147-A177-3AD203B41FA5}">
                      <a16:colId xmlns:a16="http://schemas.microsoft.com/office/drawing/2014/main" val="2972994850"/>
                    </a:ext>
                  </a:extLst>
                </a:gridCol>
                <a:gridCol w="641684">
                  <a:extLst>
                    <a:ext uri="{9D8B030D-6E8A-4147-A177-3AD203B41FA5}">
                      <a16:colId xmlns:a16="http://schemas.microsoft.com/office/drawing/2014/main" val="2792371959"/>
                    </a:ext>
                  </a:extLst>
                </a:gridCol>
                <a:gridCol w="641684">
                  <a:extLst>
                    <a:ext uri="{9D8B030D-6E8A-4147-A177-3AD203B41FA5}">
                      <a16:colId xmlns:a16="http://schemas.microsoft.com/office/drawing/2014/main" val="2313810570"/>
                    </a:ext>
                  </a:extLst>
                </a:gridCol>
                <a:gridCol w="641684">
                  <a:extLst>
                    <a:ext uri="{9D8B030D-6E8A-4147-A177-3AD203B41FA5}">
                      <a16:colId xmlns:a16="http://schemas.microsoft.com/office/drawing/2014/main" val="2196200447"/>
                    </a:ext>
                  </a:extLst>
                </a:gridCol>
                <a:gridCol w="641684">
                  <a:extLst>
                    <a:ext uri="{9D8B030D-6E8A-4147-A177-3AD203B41FA5}">
                      <a16:colId xmlns:a16="http://schemas.microsoft.com/office/drawing/2014/main" val="773965896"/>
                    </a:ext>
                  </a:extLst>
                </a:gridCol>
                <a:gridCol w="641684">
                  <a:extLst>
                    <a:ext uri="{9D8B030D-6E8A-4147-A177-3AD203B41FA5}">
                      <a16:colId xmlns:a16="http://schemas.microsoft.com/office/drawing/2014/main" val="418216553"/>
                    </a:ext>
                  </a:extLst>
                </a:gridCol>
                <a:gridCol w="641684">
                  <a:extLst>
                    <a:ext uri="{9D8B030D-6E8A-4147-A177-3AD203B41FA5}">
                      <a16:colId xmlns:a16="http://schemas.microsoft.com/office/drawing/2014/main" val="2281714640"/>
                    </a:ext>
                  </a:extLst>
                </a:gridCol>
                <a:gridCol w="641684">
                  <a:extLst>
                    <a:ext uri="{9D8B030D-6E8A-4147-A177-3AD203B41FA5}">
                      <a16:colId xmlns:a16="http://schemas.microsoft.com/office/drawing/2014/main" val="1027354505"/>
                    </a:ext>
                  </a:extLst>
                </a:gridCol>
                <a:gridCol w="641684">
                  <a:extLst>
                    <a:ext uri="{9D8B030D-6E8A-4147-A177-3AD203B41FA5}">
                      <a16:colId xmlns:a16="http://schemas.microsoft.com/office/drawing/2014/main" val="448436752"/>
                    </a:ext>
                  </a:extLst>
                </a:gridCol>
                <a:gridCol w="641684">
                  <a:extLst>
                    <a:ext uri="{9D8B030D-6E8A-4147-A177-3AD203B41FA5}">
                      <a16:colId xmlns:a16="http://schemas.microsoft.com/office/drawing/2014/main" val="3992959533"/>
                    </a:ext>
                  </a:extLst>
                </a:gridCol>
                <a:gridCol w="641684">
                  <a:extLst>
                    <a:ext uri="{9D8B030D-6E8A-4147-A177-3AD203B41FA5}">
                      <a16:colId xmlns:a16="http://schemas.microsoft.com/office/drawing/2014/main" val="2383919772"/>
                    </a:ext>
                  </a:extLst>
                </a:gridCol>
                <a:gridCol w="641684">
                  <a:extLst>
                    <a:ext uri="{9D8B030D-6E8A-4147-A177-3AD203B41FA5}">
                      <a16:colId xmlns:a16="http://schemas.microsoft.com/office/drawing/2014/main" val="1243839759"/>
                    </a:ext>
                  </a:extLst>
                </a:gridCol>
                <a:gridCol w="641684">
                  <a:extLst>
                    <a:ext uri="{9D8B030D-6E8A-4147-A177-3AD203B41FA5}">
                      <a16:colId xmlns:a16="http://schemas.microsoft.com/office/drawing/2014/main" val="3725572773"/>
                    </a:ext>
                  </a:extLst>
                </a:gridCol>
              </a:tblGrid>
              <a:tr h="189500">
                <a:tc>
                  <a:txBody>
                    <a:bodyPr/>
                    <a:lstStyle/>
                    <a:p>
                      <a:endParaRPr lang="id-ID" sz="1200" dirty="0"/>
                    </a:p>
                  </a:txBody>
                  <a:tcPr marL="43777" marR="43777" marT="0" marB="0" anchor="ctr"/>
                </a:tc>
                <a:tc>
                  <a:txBody>
                    <a:bodyPr/>
                    <a:lstStyle/>
                    <a:p>
                      <a:endParaRPr lang="id-ID" sz="1200"/>
                    </a:p>
                  </a:txBody>
                  <a:tcPr marL="43777" marR="43777" marT="0" marB="0" anchor="ctr"/>
                </a:tc>
                <a:tc>
                  <a:txBody>
                    <a:bodyPr/>
                    <a:lstStyle/>
                    <a:p>
                      <a:endParaRPr lang="id-ID" sz="1200"/>
                    </a:p>
                  </a:txBody>
                  <a:tcPr marL="43777" marR="43777" marT="0" marB="0" anchor="ctr"/>
                </a:tc>
                <a:tc gridSpan="4">
                  <a:txBody>
                    <a:bodyPr/>
                    <a:lstStyle/>
                    <a:p>
                      <a:pPr algn="ctr">
                        <a:lnSpc>
                          <a:spcPct val="107000"/>
                        </a:lnSpc>
                        <a:spcAft>
                          <a:spcPts val="0"/>
                        </a:spcAft>
                        <a:tabLst>
                          <a:tab pos="1524000" algn="l"/>
                        </a:tabLst>
                      </a:pPr>
                      <a:r>
                        <a:rPr lang="id-ID" sz="1200">
                          <a:effectLst/>
                        </a:rPr>
                        <a:t>1</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nchor="ctr"/>
                </a:tc>
                <a:tc hMerge="1">
                  <a:txBody>
                    <a:bodyPr/>
                    <a:lstStyle/>
                    <a:p>
                      <a:endParaRPr lang="id-ID"/>
                    </a:p>
                  </a:txBody>
                  <a:tcPr/>
                </a:tc>
                <a:tc hMerge="1">
                  <a:txBody>
                    <a:bodyPr/>
                    <a:lstStyle/>
                    <a:p>
                      <a:endParaRPr lang="id-ID"/>
                    </a:p>
                  </a:txBody>
                  <a:tcPr/>
                </a:tc>
                <a:tc hMerge="1">
                  <a:txBody>
                    <a:bodyPr/>
                    <a:lstStyle/>
                    <a:p>
                      <a:endParaRPr lang="id-ID"/>
                    </a:p>
                  </a:txBody>
                  <a:tcPr/>
                </a:tc>
                <a:tc gridSpan="4">
                  <a:txBody>
                    <a:bodyPr/>
                    <a:lstStyle/>
                    <a:p>
                      <a:pPr algn="ctr">
                        <a:lnSpc>
                          <a:spcPct val="107000"/>
                        </a:lnSpc>
                        <a:spcAft>
                          <a:spcPts val="0"/>
                        </a:spcAft>
                        <a:tabLst>
                          <a:tab pos="1524000" algn="l"/>
                        </a:tabLst>
                      </a:pPr>
                      <a:r>
                        <a:rPr lang="id-ID" sz="1200">
                          <a:effectLst/>
                        </a:rPr>
                        <a:t>2</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nchor="ctr"/>
                </a:tc>
                <a:tc hMerge="1">
                  <a:txBody>
                    <a:bodyPr/>
                    <a:lstStyle/>
                    <a:p>
                      <a:endParaRPr lang="id-ID"/>
                    </a:p>
                  </a:txBody>
                  <a:tcPr/>
                </a:tc>
                <a:tc hMerge="1">
                  <a:txBody>
                    <a:bodyPr/>
                    <a:lstStyle/>
                    <a:p>
                      <a:endParaRPr lang="id-ID"/>
                    </a:p>
                  </a:txBody>
                  <a:tcPr/>
                </a:tc>
                <a:tc hMerge="1">
                  <a:txBody>
                    <a:bodyPr/>
                    <a:lstStyle/>
                    <a:p>
                      <a:endParaRPr lang="id-ID"/>
                    </a:p>
                  </a:txBody>
                  <a:tcPr/>
                </a:tc>
                <a:tc gridSpan="4">
                  <a:txBody>
                    <a:bodyPr/>
                    <a:lstStyle/>
                    <a:p>
                      <a:pPr algn="ctr">
                        <a:lnSpc>
                          <a:spcPct val="107000"/>
                        </a:lnSpc>
                        <a:spcAft>
                          <a:spcPts val="0"/>
                        </a:spcAft>
                        <a:tabLst>
                          <a:tab pos="1524000" algn="l"/>
                        </a:tabLst>
                      </a:pPr>
                      <a:r>
                        <a:rPr lang="id-ID" sz="1200">
                          <a:effectLst/>
                        </a:rPr>
                        <a:t>3</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nchor="ctr"/>
                </a:tc>
                <a:tc hMerge="1">
                  <a:txBody>
                    <a:bodyPr/>
                    <a:lstStyle/>
                    <a:p>
                      <a:endParaRPr lang="id-ID"/>
                    </a:p>
                  </a:txBody>
                  <a:tcPr/>
                </a:tc>
                <a:tc hMerge="1">
                  <a:txBody>
                    <a:bodyPr/>
                    <a:lstStyle/>
                    <a:p>
                      <a:endParaRPr lang="id-ID"/>
                    </a:p>
                  </a:txBody>
                  <a:tcPr/>
                </a:tc>
                <a:tc hMerge="1">
                  <a:txBody>
                    <a:bodyPr/>
                    <a:lstStyle/>
                    <a:p>
                      <a:endParaRPr lang="id-ID"/>
                    </a:p>
                  </a:txBody>
                  <a:tcPr/>
                </a:tc>
                <a:tc gridSpan="4">
                  <a:txBody>
                    <a:bodyPr/>
                    <a:lstStyle/>
                    <a:p>
                      <a:pPr algn="ctr">
                        <a:lnSpc>
                          <a:spcPct val="107000"/>
                        </a:lnSpc>
                        <a:spcAft>
                          <a:spcPts val="0"/>
                        </a:spcAft>
                        <a:tabLst>
                          <a:tab pos="1524000" algn="l"/>
                        </a:tabLst>
                      </a:pPr>
                      <a:r>
                        <a:rPr lang="id-ID" sz="1200">
                          <a:effectLst/>
                        </a:rPr>
                        <a:t>4</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nchor="ctr"/>
                </a:tc>
                <a:tc hMerge="1">
                  <a:txBody>
                    <a:bodyPr/>
                    <a:lstStyle/>
                    <a:p>
                      <a:endParaRPr lang="id-ID"/>
                    </a:p>
                  </a:txBody>
                  <a:tcPr/>
                </a:tc>
                <a:tc hMerge="1">
                  <a:txBody>
                    <a:bodyPr/>
                    <a:lstStyle/>
                    <a:p>
                      <a:endParaRPr lang="id-ID"/>
                    </a:p>
                  </a:txBody>
                  <a:tcPr/>
                </a:tc>
                <a:tc hMerge="1">
                  <a:txBody>
                    <a:bodyPr/>
                    <a:lstStyle/>
                    <a:p>
                      <a:endParaRPr lang="id-ID"/>
                    </a:p>
                  </a:txBody>
                  <a:tcPr/>
                </a:tc>
                <a:extLst>
                  <a:ext uri="{0D108BD9-81ED-4DB2-BD59-A6C34878D82A}">
                    <a16:rowId xmlns:a16="http://schemas.microsoft.com/office/drawing/2014/main" val="1519578247"/>
                  </a:ext>
                </a:extLst>
              </a:tr>
              <a:tr h="276946">
                <a:tc rowSpan="2">
                  <a:txBody>
                    <a:bodyPr/>
                    <a:lstStyle/>
                    <a:p>
                      <a:pPr algn="ctr">
                        <a:lnSpc>
                          <a:spcPct val="107000"/>
                        </a:lnSpc>
                        <a:spcAft>
                          <a:spcPts val="0"/>
                        </a:spcAft>
                        <a:tabLst>
                          <a:tab pos="1524000" algn="l"/>
                        </a:tabLst>
                      </a:pPr>
                      <a:r>
                        <a:rPr lang="id-ID" sz="1200" dirty="0">
                          <a:effectLst/>
                        </a:rPr>
                        <a:t>Perilaku</a:t>
                      </a:r>
                      <a:endParaRPr lang="id-ID"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nchor="ctr"/>
                </a:tc>
                <a:tc rowSpan="2">
                  <a:txBody>
                    <a:bodyPr/>
                    <a:lstStyle/>
                    <a:p>
                      <a:pPr algn="ctr">
                        <a:lnSpc>
                          <a:spcPct val="107000"/>
                        </a:lnSpc>
                        <a:spcAft>
                          <a:spcPts val="0"/>
                        </a:spcAft>
                        <a:tabLst>
                          <a:tab pos="1524000" algn="l"/>
                        </a:tabLst>
                      </a:pPr>
                      <a:r>
                        <a:rPr lang="id-ID" sz="1200" dirty="0">
                          <a:effectLst/>
                        </a:rPr>
                        <a:t>Tot</a:t>
                      </a:r>
                      <a:endParaRPr lang="id-ID"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nchor="ctr"/>
                </a:tc>
                <a:tc rowSpan="3">
                  <a:txBody>
                    <a:bodyPr/>
                    <a:lstStyle/>
                    <a:p>
                      <a:pPr algn="ctr">
                        <a:lnSpc>
                          <a:spcPct val="107000"/>
                        </a:lnSpc>
                        <a:spcAft>
                          <a:spcPts val="0"/>
                        </a:spcAft>
                        <a:tabLst>
                          <a:tab pos="1524000" algn="l"/>
                        </a:tabLst>
                      </a:pPr>
                      <a:r>
                        <a:rPr lang="id-ID" sz="1200">
                          <a:effectLst/>
                        </a:rPr>
                        <a:t>R</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nchor="ctr"/>
                </a:tc>
                <a:tc gridSpan="4">
                  <a:txBody>
                    <a:bodyPr/>
                    <a:lstStyle/>
                    <a:p>
                      <a:endParaRPr lang="id-ID" sz="1200"/>
                    </a:p>
                  </a:txBody>
                  <a:tcPr marL="43777" marR="43777" marT="0" marB="0" anchor="ctr"/>
                </a:tc>
                <a:tc hMerge="1">
                  <a:txBody>
                    <a:bodyPr/>
                    <a:lstStyle/>
                    <a:p>
                      <a:endParaRPr lang="id-ID"/>
                    </a:p>
                  </a:txBody>
                  <a:tcPr/>
                </a:tc>
                <a:tc hMerge="1">
                  <a:txBody>
                    <a:bodyPr/>
                    <a:lstStyle/>
                    <a:p>
                      <a:endParaRPr lang="id-ID"/>
                    </a:p>
                  </a:txBody>
                  <a:tcPr/>
                </a:tc>
                <a:tc hMerge="1">
                  <a:txBody>
                    <a:bodyPr/>
                    <a:lstStyle/>
                    <a:p>
                      <a:endParaRPr lang="id-ID"/>
                    </a:p>
                  </a:txBody>
                  <a:tcPr/>
                </a:tc>
                <a:tc gridSpan="4">
                  <a:txBody>
                    <a:bodyPr/>
                    <a:lstStyle/>
                    <a:p>
                      <a:endParaRPr lang="id-ID" sz="1200"/>
                    </a:p>
                  </a:txBody>
                  <a:tcPr marL="43777" marR="43777" marT="0" marB="0" anchor="ctr"/>
                </a:tc>
                <a:tc hMerge="1">
                  <a:txBody>
                    <a:bodyPr/>
                    <a:lstStyle/>
                    <a:p>
                      <a:endParaRPr lang="id-ID"/>
                    </a:p>
                  </a:txBody>
                  <a:tcPr/>
                </a:tc>
                <a:tc hMerge="1">
                  <a:txBody>
                    <a:bodyPr/>
                    <a:lstStyle/>
                    <a:p>
                      <a:endParaRPr lang="id-ID"/>
                    </a:p>
                  </a:txBody>
                  <a:tcPr/>
                </a:tc>
                <a:tc hMerge="1">
                  <a:txBody>
                    <a:bodyPr/>
                    <a:lstStyle/>
                    <a:p>
                      <a:endParaRPr lang="id-ID"/>
                    </a:p>
                  </a:txBody>
                  <a:tcPr/>
                </a:tc>
                <a:tc gridSpan="3">
                  <a:txBody>
                    <a:bodyPr/>
                    <a:lstStyle/>
                    <a:p>
                      <a:endParaRPr lang="id-ID" sz="1200" dirty="0"/>
                    </a:p>
                  </a:txBody>
                  <a:tcPr marL="43777" marR="43777" marT="0" marB="0" anchor="ctr"/>
                </a:tc>
                <a:tc hMerge="1">
                  <a:txBody>
                    <a:bodyPr/>
                    <a:lstStyle/>
                    <a:p>
                      <a:endParaRPr lang="id-ID"/>
                    </a:p>
                  </a:txBody>
                  <a:tcPr/>
                </a:tc>
                <a:tc hMerge="1">
                  <a:txBody>
                    <a:bodyPr/>
                    <a:lstStyle/>
                    <a:p>
                      <a:endParaRPr lang="id-ID"/>
                    </a:p>
                  </a:txBody>
                  <a:tcPr/>
                </a:tc>
                <a:tc>
                  <a:txBody>
                    <a:bodyPr/>
                    <a:lstStyle/>
                    <a:p>
                      <a:pPr>
                        <a:lnSpc>
                          <a:spcPct val="107000"/>
                        </a:lnSpc>
                        <a:spcAft>
                          <a:spcPts val="0"/>
                        </a:spcAft>
                        <a:tabLst>
                          <a:tab pos="1524000" algn="l"/>
                        </a:tabLst>
                      </a:pPr>
                      <a:r>
                        <a:rPr lang="id-ID" sz="1200">
                          <a:effectLst/>
                        </a:rPr>
                        <a:t>60</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15</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30</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45</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60</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extLst>
                  <a:ext uri="{0D108BD9-81ED-4DB2-BD59-A6C34878D82A}">
                    <a16:rowId xmlns:a16="http://schemas.microsoft.com/office/drawing/2014/main" val="3872600936"/>
                  </a:ext>
                </a:extLst>
              </a:tr>
              <a:tr h="189500">
                <a:tc vMerge="1">
                  <a:txBody>
                    <a:bodyPr/>
                    <a:lstStyle/>
                    <a:p>
                      <a:endParaRPr lang="id-ID"/>
                    </a:p>
                  </a:txBody>
                  <a:tcPr/>
                </a:tc>
                <a:tc vMerge="1">
                  <a:txBody>
                    <a:bodyPr/>
                    <a:lstStyle/>
                    <a:p>
                      <a:endParaRPr lang="id-ID"/>
                    </a:p>
                  </a:txBody>
                  <a:tcPr/>
                </a:tc>
                <a:tc vMerge="1">
                  <a:txBody>
                    <a:bodyPr/>
                    <a:lstStyle/>
                    <a:p>
                      <a:endParaRPr lang="id-ID"/>
                    </a:p>
                  </a:txBody>
                  <a:tcPr/>
                </a:tc>
                <a:tc>
                  <a:txBody>
                    <a:bodyPr/>
                    <a:lstStyle/>
                    <a:p>
                      <a:pPr>
                        <a:lnSpc>
                          <a:spcPct val="107000"/>
                        </a:lnSpc>
                        <a:spcAft>
                          <a:spcPts val="0"/>
                        </a:spcAft>
                        <a:tabLst>
                          <a:tab pos="1524000" algn="l"/>
                        </a:tabLst>
                      </a:pPr>
                      <a:r>
                        <a:rPr lang="id-ID" sz="1200">
                          <a:effectLst/>
                        </a:rPr>
                        <a:t>15</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30</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45</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60</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15</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30</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45</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60</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15</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30</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45</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X</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X</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X</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extLst>
                  <a:ext uri="{0D108BD9-81ED-4DB2-BD59-A6C34878D82A}">
                    <a16:rowId xmlns:a16="http://schemas.microsoft.com/office/drawing/2014/main" val="2464046015"/>
                  </a:ext>
                </a:extLst>
              </a:tr>
              <a:tr h="189500">
                <a:tc rowSpan="6">
                  <a:txBody>
                    <a:bodyPr/>
                    <a:lstStyle/>
                    <a:p>
                      <a:pPr>
                        <a:lnSpc>
                          <a:spcPct val="107000"/>
                        </a:lnSpc>
                        <a:spcAft>
                          <a:spcPts val="0"/>
                        </a:spcAft>
                        <a:tabLst>
                          <a:tab pos="1524000" algn="l"/>
                        </a:tabLst>
                      </a:pPr>
                      <a:r>
                        <a:rPr lang="id-ID" sz="1200">
                          <a:effectLst/>
                        </a:rPr>
                        <a:t>Tidak bertugas secara verbal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dirty="0">
                          <a:effectLst/>
                        </a:rPr>
                        <a:t>8</a:t>
                      </a:r>
                      <a:endParaRPr lang="id-ID"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vMerge="1">
                  <a:txBody>
                    <a:bodyPr/>
                    <a:lstStyle/>
                    <a:p>
                      <a:endParaRPr lang="id-ID"/>
                    </a:p>
                  </a:txBody>
                  <a:tcPr/>
                </a:tc>
                <a:tc>
                  <a:txBody>
                    <a:bodyPr/>
                    <a:lstStyle/>
                    <a:p>
                      <a:pPr>
                        <a:lnSpc>
                          <a:spcPct val="107000"/>
                        </a:lnSpc>
                        <a:spcAft>
                          <a:spcPts val="0"/>
                        </a:spcAft>
                        <a:tabLst>
                          <a:tab pos="1524000" algn="l"/>
                        </a:tabLst>
                      </a:pPr>
                      <a:r>
                        <a:rPr lang="id-ID" sz="1200">
                          <a:effectLst/>
                        </a:rPr>
                        <a:t>X</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X</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X</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X</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X</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extLst>
                  <a:ext uri="{0D108BD9-81ED-4DB2-BD59-A6C34878D82A}">
                    <a16:rowId xmlns:a16="http://schemas.microsoft.com/office/drawing/2014/main" val="3040185419"/>
                  </a:ext>
                </a:extLst>
              </a:tr>
              <a:tr h="276946">
                <a:tc vMerge="1">
                  <a:txBody>
                    <a:bodyPr/>
                    <a:lstStyle/>
                    <a:p>
                      <a:endParaRPr lang="id-ID"/>
                    </a:p>
                  </a:txBody>
                  <a:tcPr/>
                </a:tc>
                <a:tc>
                  <a:txBody>
                    <a:bodyPr/>
                    <a:lstStyle/>
                    <a:p>
                      <a:pPr>
                        <a:lnSpc>
                          <a:spcPct val="107000"/>
                        </a:lnSpc>
                        <a:spcAft>
                          <a:spcPts val="0"/>
                        </a:spcAft>
                        <a:tabLst>
                          <a:tab pos="1524000" algn="l"/>
                        </a:tabLst>
                      </a:pPr>
                      <a:r>
                        <a:rPr lang="id-ID" sz="1200" dirty="0">
                          <a:effectLst/>
                        </a:rPr>
                        <a:t>2</a:t>
                      </a:r>
                      <a:endParaRPr lang="id-ID"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dirty="0">
                          <a:effectLst/>
                        </a:rPr>
                        <a:t>C</a:t>
                      </a:r>
                      <a:endParaRPr lang="id-ID"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dirty="0">
                          <a:effectLst/>
                        </a:rPr>
                        <a:t>X</a:t>
                      </a:r>
                      <a:endParaRPr lang="id-ID"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X</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Ao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An</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Ao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extLst>
                  <a:ext uri="{0D108BD9-81ED-4DB2-BD59-A6C34878D82A}">
                    <a16:rowId xmlns:a16="http://schemas.microsoft.com/office/drawing/2014/main" val="3394064314"/>
                  </a:ext>
                </a:extLst>
              </a:tr>
              <a:tr h="189500">
                <a:tc vMerge="1">
                  <a:txBody>
                    <a:bodyPr/>
                    <a:lstStyle/>
                    <a:p>
                      <a:endParaRPr lang="id-ID"/>
                    </a:p>
                  </a:txBody>
                  <a:tcPr/>
                </a:tc>
                <a:tc rowSpan="4">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dirty="0">
                          <a:effectLst/>
                        </a:rPr>
                        <a:t>T</a:t>
                      </a:r>
                      <a:endParaRPr lang="id-ID"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dirty="0">
                          <a:effectLst/>
                        </a:rPr>
                        <a:t>Ao</a:t>
                      </a:r>
                      <a:endParaRPr lang="id-ID"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dirty="0">
                          <a:effectLst/>
                        </a:rPr>
                        <a:t>Ao</a:t>
                      </a:r>
                      <a:endParaRPr lang="id-ID"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Ao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An</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Ao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Ao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extLst>
                  <a:ext uri="{0D108BD9-81ED-4DB2-BD59-A6C34878D82A}">
                    <a16:rowId xmlns:a16="http://schemas.microsoft.com/office/drawing/2014/main" val="890194307"/>
                  </a:ext>
                </a:extLst>
              </a:tr>
              <a:tr h="189500">
                <a:tc vMerge="1">
                  <a:txBody>
                    <a:bodyPr/>
                    <a:lstStyle/>
                    <a:p>
                      <a:endParaRPr lang="id-ID"/>
                    </a:p>
                  </a:txBody>
                  <a:tcPr/>
                </a:tc>
                <a:tc vMerge="1">
                  <a:txBody>
                    <a:bodyPr/>
                    <a:lstStyle/>
                    <a:p>
                      <a:endParaRPr lang="id-ID"/>
                    </a:p>
                  </a:txBody>
                  <a:tcPr/>
                </a:tc>
                <a:tc>
                  <a:txBody>
                    <a:bodyPr/>
                    <a:lstStyle/>
                    <a:p>
                      <a:pPr>
                        <a:lnSpc>
                          <a:spcPct val="107000"/>
                        </a:lnSpc>
                        <a:spcAft>
                          <a:spcPts val="0"/>
                        </a:spcAft>
                        <a:tabLst>
                          <a:tab pos="1524000" algn="l"/>
                        </a:tabLst>
                      </a:pPr>
                      <a:r>
                        <a:rPr lang="id-ID" sz="1200">
                          <a:effectLst/>
                        </a:rPr>
                        <a:t>P</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dirty="0">
                          <a:effectLst/>
                        </a:rPr>
                        <a:t> </a:t>
                      </a:r>
                      <a:endParaRPr lang="id-ID"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dirty="0">
                          <a:effectLst/>
                        </a:rPr>
                        <a:t> </a:t>
                      </a:r>
                      <a:endParaRPr lang="id-ID"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extLst>
                  <a:ext uri="{0D108BD9-81ED-4DB2-BD59-A6C34878D82A}">
                    <a16:rowId xmlns:a16="http://schemas.microsoft.com/office/drawing/2014/main" val="2275582624"/>
                  </a:ext>
                </a:extLst>
              </a:tr>
              <a:tr h="189500">
                <a:tc vMerge="1">
                  <a:txBody>
                    <a:bodyPr/>
                    <a:lstStyle/>
                    <a:p>
                      <a:endParaRPr lang="id-ID"/>
                    </a:p>
                  </a:txBody>
                  <a:tcPr/>
                </a:tc>
                <a:tc vMerge="1">
                  <a:txBody>
                    <a:bodyPr/>
                    <a:lstStyle/>
                    <a:p>
                      <a:endParaRPr lang="id-ID"/>
                    </a:p>
                  </a:txBody>
                  <a:tcPr/>
                </a:tc>
                <a:tc>
                  <a:txBody>
                    <a:bodyPr/>
                    <a:lstStyle/>
                    <a:p>
                      <a:pPr>
                        <a:lnSpc>
                          <a:spcPct val="107000"/>
                        </a:lnSpc>
                        <a:spcAft>
                          <a:spcPts val="0"/>
                        </a:spcAft>
                        <a:tabLst>
                          <a:tab pos="1524000" algn="l"/>
                        </a:tabLst>
                      </a:pPr>
                      <a:r>
                        <a:rPr lang="id-ID" sz="1200">
                          <a:effectLst/>
                        </a:rPr>
                        <a:t>G</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dirty="0">
                          <a:effectLst/>
                        </a:rPr>
                        <a:t> </a:t>
                      </a:r>
                      <a:endParaRPr lang="id-ID"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extLst>
                  <a:ext uri="{0D108BD9-81ED-4DB2-BD59-A6C34878D82A}">
                    <a16:rowId xmlns:a16="http://schemas.microsoft.com/office/drawing/2014/main" val="444289016"/>
                  </a:ext>
                </a:extLst>
              </a:tr>
              <a:tr h="189500">
                <a:tc vMerge="1">
                  <a:txBody>
                    <a:bodyPr/>
                    <a:lstStyle/>
                    <a:p>
                      <a:endParaRPr lang="id-ID"/>
                    </a:p>
                  </a:txBody>
                  <a:tcPr/>
                </a:tc>
                <a:tc vMerge="1">
                  <a:txBody>
                    <a:bodyPr/>
                    <a:lstStyle/>
                    <a:p>
                      <a:endParaRPr lang="id-ID"/>
                    </a:p>
                  </a:txBody>
                  <a:tcPr/>
                </a:tc>
                <a:tc>
                  <a:txBody>
                    <a:bodyPr/>
                    <a:lstStyle/>
                    <a:p>
                      <a:pPr>
                        <a:lnSpc>
                          <a:spcPct val="107000"/>
                        </a:lnSpc>
                        <a:spcAft>
                          <a:spcPts val="0"/>
                        </a:spcAft>
                        <a:tabLst>
                          <a:tab pos="1524000" algn="l"/>
                        </a:tabLst>
                      </a:pPr>
                      <a:r>
                        <a:rPr lang="id-ID" sz="1200">
                          <a:effectLst/>
                        </a:rPr>
                        <a:t>Sc</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dirty="0">
                          <a:effectLst/>
                        </a:rPr>
                        <a:t> </a:t>
                      </a:r>
                      <a:endParaRPr lang="id-ID"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extLst>
                  <a:ext uri="{0D108BD9-81ED-4DB2-BD59-A6C34878D82A}">
                    <a16:rowId xmlns:a16="http://schemas.microsoft.com/office/drawing/2014/main" val="227465463"/>
                  </a:ext>
                </a:extLst>
              </a:tr>
              <a:tr h="189500">
                <a:tc rowSpan="6">
                  <a:txBody>
                    <a:bodyPr/>
                    <a:lstStyle/>
                    <a:p>
                      <a:pPr>
                        <a:lnSpc>
                          <a:spcPct val="107000"/>
                        </a:lnSpc>
                        <a:spcAft>
                          <a:spcPts val="0"/>
                        </a:spcAft>
                        <a:tabLst>
                          <a:tab pos="1524000" algn="l"/>
                        </a:tabLst>
                      </a:pPr>
                      <a:r>
                        <a:rPr lang="id-ID" sz="1200">
                          <a:effectLst/>
                        </a:rPr>
                        <a:t>Tidak bertugas secara motorik</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4</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R</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X</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dirty="0">
                          <a:effectLst/>
                        </a:rPr>
                        <a:t>O</a:t>
                      </a:r>
                      <a:endParaRPr lang="id-ID"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X</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X</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X</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X</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extLst>
                  <a:ext uri="{0D108BD9-81ED-4DB2-BD59-A6C34878D82A}">
                    <a16:rowId xmlns:a16="http://schemas.microsoft.com/office/drawing/2014/main" val="2883826826"/>
                  </a:ext>
                </a:extLst>
              </a:tr>
              <a:tr h="276946">
                <a:tc vMerge="1">
                  <a:txBody>
                    <a:bodyPr/>
                    <a:lstStyle/>
                    <a:p>
                      <a:endParaRPr lang="id-ID"/>
                    </a:p>
                  </a:txBody>
                  <a:tcPr/>
                </a:tc>
                <a:tc>
                  <a:txBody>
                    <a:bodyPr/>
                    <a:lstStyle/>
                    <a:p>
                      <a:pPr>
                        <a:lnSpc>
                          <a:spcPct val="107000"/>
                        </a:lnSpc>
                        <a:spcAft>
                          <a:spcPts val="0"/>
                        </a:spcAft>
                        <a:tabLst>
                          <a:tab pos="1524000" algn="l"/>
                        </a:tabLst>
                      </a:pPr>
                      <a:r>
                        <a:rPr lang="id-ID" sz="1200">
                          <a:effectLst/>
                        </a:rPr>
                        <a:t>1</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C</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dirty="0">
                          <a:effectLst/>
                        </a:rPr>
                        <a:t>O</a:t>
                      </a:r>
                      <a:endParaRPr lang="id-ID"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dirty="0">
                          <a:effectLst/>
                        </a:rPr>
                        <a:t>O</a:t>
                      </a:r>
                      <a:endParaRPr lang="id-ID"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Ao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extLst>
                  <a:ext uri="{0D108BD9-81ED-4DB2-BD59-A6C34878D82A}">
                    <a16:rowId xmlns:a16="http://schemas.microsoft.com/office/drawing/2014/main" val="938684042"/>
                  </a:ext>
                </a:extLst>
              </a:tr>
              <a:tr h="189500">
                <a:tc vMerge="1">
                  <a:txBody>
                    <a:bodyPr/>
                    <a:lstStyle/>
                    <a:p>
                      <a:endParaRPr lang="id-ID"/>
                    </a:p>
                  </a:txBody>
                  <a:tcPr/>
                </a:tc>
                <a:tc rowSpan="4">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T</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Ao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dirty="0">
                          <a:effectLst/>
                        </a:rPr>
                        <a:t>Ao</a:t>
                      </a:r>
                      <a:endParaRPr lang="id-ID"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dirty="0">
                          <a:effectLst/>
                        </a:rPr>
                        <a:t> </a:t>
                      </a:r>
                      <a:endParaRPr lang="id-ID"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Ao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An</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extLst>
                  <a:ext uri="{0D108BD9-81ED-4DB2-BD59-A6C34878D82A}">
                    <a16:rowId xmlns:a16="http://schemas.microsoft.com/office/drawing/2014/main" val="3003405340"/>
                  </a:ext>
                </a:extLst>
              </a:tr>
              <a:tr h="189500">
                <a:tc vMerge="1">
                  <a:txBody>
                    <a:bodyPr/>
                    <a:lstStyle/>
                    <a:p>
                      <a:endParaRPr lang="id-ID"/>
                    </a:p>
                  </a:txBody>
                  <a:tcPr/>
                </a:tc>
                <a:tc vMerge="1">
                  <a:txBody>
                    <a:bodyPr/>
                    <a:lstStyle/>
                    <a:p>
                      <a:endParaRPr lang="id-ID"/>
                    </a:p>
                  </a:txBody>
                  <a:tcPr/>
                </a:tc>
                <a:tc>
                  <a:txBody>
                    <a:bodyPr/>
                    <a:lstStyle/>
                    <a:p>
                      <a:pPr>
                        <a:lnSpc>
                          <a:spcPct val="107000"/>
                        </a:lnSpc>
                        <a:spcAft>
                          <a:spcPts val="0"/>
                        </a:spcAft>
                        <a:tabLst>
                          <a:tab pos="1524000" algn="l"/>
                        </a:tabLst>
                      </a:pPr>
                      <a:r>
                        <a:rPr lang="id-ID" sz="1200">
                          <a:effectLst/>
                        </a:rPr>
                        <a:t>P</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dirty="0">
                          <a:effectLst/>
                        </a:rPr>
                        <a:t> </a:t>
                      </a:r>
                      <a:endParaRPr lang="id-ID"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extLst>
                  <a:ext uri="{0D108BD9-81ED-4DB2-BD59-A6C34878D82A}">
                    <a16:rowId xmlns:a16="http://schemas.microsoft.com/office/drawing/2014/main" val="3791350287"/>
                  </a:ext>
                </a:extLst>
              </a:tr>
              <a:tr h="189500">
                <a:tc vMerge="1">
                  <a:txBody>
                    <a:bodyPr/>
                    <a:lstStyle/>
                    <a:p>
                      <a:endParaRPr lang="id-ID"/>
                    </a:p>
                  </a:txBody>
                  <a:tcPr/>
                </a:tc>
                <a:tc vMerge="1">
                  <a:txBody>
                    <a:bodyPr/>
                    <a:lstStyle/>
                    <a:p>
                      <a:endParaRPr lang="id-ID"/>
                    </a:p>
                  </a:txBody>
                  <a:tcPr/>
                </a:tc>
                <a:tc>
                  <a:txBody>
                    <a:bodyPr/>
                    <a:lstStyle/>
                    <a:p>
                      <a:pPr>
                        <a:lnSpc>
                          <a:spcPct val="107000"/>
                        </a:lnSpc>
                        <a:spcAft>
                          <a:spcPts val="0"/>
                        </a:spcAft>
                        <a:tabLst>
                          <a:tab pos="1524000" algn="l"/>
                        </a:tabLst>
                      </a:pPr>
                      <a:r>
                        <a:rPr lang="id-ID" sz="1200">
                          <a:effectLst/>
                        </a:rPr>
                        <a:t>G</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extLst>
                  <a:ext uri="{0D108BD9-81ED-4DB2-BD59-A6C34878D82A}">
                    <a16:rowId xmlns:a16="http://schemas.microsoft.com/office/drawing/2014/main" val="57849473"/>
                  </a:ext>
                </a:extLst>
              </a:tr>
              <a:tr h="189500">
                <a:tc vMerge="1">
                  <a:txBody>
                    <a:bodyPr/>
                    <a:lstStyle/>
                    <a:p>
                      <a:endParaRPr lang="id-ID"/>
                    </a:p>
                  </a:txBody>
                  <a:tcPr/>
                </a:tc>
                <a:tc vMerge="1">
                  <a:txBody>
                    <a:bodyPr/>
                    <a:lstStyle/>
                    <a:p>
                      <a:endParaRPr lang="id-ID"/>
                    </a:p>
                  </a:txBody>
                  <a:tcPr/>
                </a:tc>
                <a:tc>
                  <a:txBody>
                    <a:bodyPr/>
                    <a:lstStyle/>
                    <a:p>
                      <a:pPr>
                        <a:lnSpc>
                          <a:spcPct val="107000"/>
                        </a:lnSpc>
                        <a:spcAft>
                          <a:spcPts val="0"/>
                        </a:spcAft>
                        <a:tabLst>
                          <a:tab pos="1524000" algn="l"/>
                        </a:tabLst>
                      </a:pPr>
                      <a:r>
                        <a:rPr lang="id-ID" sz="1200">
                          <a:effectLst/>
                        </a:rPr>
                        <a:t>Sc</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dirty="0">
                          <a:effectLst/>
                        </a:rPr>
                        <a:t> </a:t>
                      </a:r>
                      <a:endParaRPr lang="id-ID"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extLst>
                  <a:ext uri="{0D108BD9-81ED-4DB2-BD59-A6C34878D82A}">
                    <a16:rowId xmlns:a16="http://schemas.microsoft.com/office/drawing/2014/main" val="2728016283"/>
                  </a:ext>
                </a:extLst>
              </a:tr>
              <a:tr h="189500">
                <a:tc rowSpan="6">
                  <a:txBody>
                    <a:bodyPr/>
                    <a:lstStyle/>
                    <a:p>
                      <a:pPr>
                        <a:lnSpc>
                          <a:spcPct val="107000"/>
                        </a:lnSpc>
                        <a:spcAft>
                          <a:spcPts val="0"/>
                        </a:spcAft>
                        <a:tabLst>
                          <a:tab pos="1524000" algn="l"/>
                        </a:tabLst>
                      </a:pPr>
                      <a:r>
                        <a:rPr lang="id-ID" sz="1200">
                          <a:effectLst/>
                        </a:rPr>
                        <a:t>Tidak bertugas secara pasif</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1</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R</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dirty="0">
                          <a:effectLst/>
                        </a:rPr>
                        <a:t>O</a:t>
                      </a:r>
                      <a:endParaRPr lang="id-ID"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X</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extLst>
                  <a:ext uri="{0D108BD9-81ED-4DB2-BD59-A6C34878D82A}">
                    <a16:rowId xmlns:a16="http://schemas.microsoft.com/office/drawing/2014/main" val="430609068"/>
                  </a:ext>
                </a:extLst>
              </a:tr>
              <a:tr h="276946">
                <a:tc vMerge="1">
                  <a:txBody>
                    <a:bodyPr/>
                    <a:lstStyle/>
                    <a:p>
                      <a:endParaRPr lang="id-ID"/>
                    </a:p>
                  </a:txBody>
                  <a:tcPr/>
                </a:tc>
                <a:tc>
                  <a:txBody>
                    <a:bodyPr/>
                    <a:lstStyle/>
                    <a:p>
                      <a:pPr>
                        <a:lnSpc>
                          <a:spcPct val="107000"/>
                        </a:lnSpc>
                        <a:spcAft>
                          <a:spcPts val="0"/>
                        </a:spcAft>
                        <a:tabLst>
                          <a:tab pos="1524000" algn="l"/>
                        </a:tabLst>
                      </a:pPr>
                      <a:r>
                        <a:rPr lang="id-ID" sz="1200">
                          <a:effectLst/>
                        </a:rPr>
                        <a:t>1</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C</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dirty="0">
                          <a:effectLst/>
                        </a:rPr>
                        <a:t>O</a:t>
                      </a:r>
                      <a:endParaRPr lang="id-ID"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X</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extLst>
                  <a:ext uri="{0D108BD9-81ED-4DB2-BD59-A6C34878D82A}">
                    <a16:rowId xmlns:a16="http://schemas.microsoft.com/office/drawing/2014/main" val="2671650157"/>
                  </a:ext>
                </a:extLst>
              </a:tr>
              <a:tr h="189500">
                <a:tc vMerge="1">
                  <a:txBody>
                    <a:bodyPr/>
                    <a:lstStyle/>
                    <a:p>
                      <a:endParaRPr lang="id-ID"/>
                    </a:p>
                  </a:txBody>
                  <a:tcPr/>
                </a:tc>
                <a:tc rowSpan="4">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T</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dirty="0">
                          <a:effectLst/>
                        </a:rPr>
                        <a:t>Ao</a:t>
                      </a:r>
                      <a:endParaRPr lang="id-ID"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dirty="0">
                          <a:effectLst/>
                        </a:rPr>
                        <a:t>An</a:t>
                      </a:r>
                      <a:endParaRPr lang="id-ID"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dirty="0">
                          <a:effectLst/>
                        </a:rPr>
                        <a:t> </a:t>
                      </a:r>
                      <a:endParaRPr lang="id-ID"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extLst>
                  <a:ext uri="{0D108BD9-81ED-4DB2-BD59-A6C34878D82A}">
                    <a16:rowId xmlns:a16="http://schemas.microsoft.com/office/drawing/2014/main" val="1853399834"/>
                  </a:ext>
                </a:extLst>
              </a:tr>
              <a:tr h="189500">
                <a:tc vMerge="1">
                  <a:txBody>
                    <a:bodyPr/>
                    <a:lstStyle/>
                    <a:p>
                      <a:endParaRPr lang="id-ID"/>
                    </a:p>
                  </a:txBody>
                  <a:tcPr/>
                </a:tc>
                <a:tc vMerge="1">
                  <a:txBody>
                    <a:bodyPr/>
                    <a:lstStyle/>
                    <a:p>
                      <a:endParaRPr lang="id-ID"/>
                    </a:p>
                  </a:txBody>
                  <a:tcPr/>
                </a:tc>
                <a:tc>
                  <a:txBody>
                    <a:bodyPr/>
                    <a:lstStyle/>
                    <a:p>
                      <a:pPr>
                        <a:lnSpc>
                          <a:spcPct val="107000"/>
                        </a:lnSpc>
                        <a:spcAft>
                          <a:spcPts val="0"/>
                        </a:spcAft>
                        <a:tabLst>
                          <a:tab pos="1524000" algn="l"/>
                        </a:tabLst>
                      </a:pPr>
                      <a:r>
                        <a:rPr lang="id-ID" sz="1200">
                          <a:effectLst/>
                        </a:rPr>
                        <a:t>P</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dirty="0">
                          <a:effectLst/>
                        </a:rPr>
                        <a:t> </a:t>
                      </a:r>
                      <a:endParaRPr lang="id-ID"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dirty="0">
                          <a:effectLst/>
                        </a:rPr>
                        <a:t> </a:t>
                      </a:r>
                      <a:endParaRPr lang="id-ID"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extLst>
                  <a:ext uri="{0D108BD9-81ED-4DB2-BD59-A6C34878D82A}">
                    <a16:rowId xmlns:a16="http://schemas.microsoft.com/office/drawing/2014/main" val="2062966822"/>
                  </a:ext>
                </a:extLst>
              </a:tr>
              <a:tr h="189500">
                <a:tc vMerge="1">
                  <a:txBody>
                    <a:bodyPr/>
                    <a:lstStyle/>
                    <a:p>
                      <a:endParaRPr lang="id-ID"/>
                    </a:p>
                  </a:txBody>
                  <a:tcPr/>
                </a:tc>
                <a:tc vMerge="1">
                  <a:txBody>
                    <a:bodyPr/>
                    <a:lstStyle/>
                    <a:p>
                      <a:endParaRPr lang="id-ID"/>
                    </a:p>
                  </a:txBody>
                  <a:tcPr/>
                </a:tc>
                <a:tc>
                  <a:txBody>
                    <a:bodyPr/>
                    <a:lstStyle/>
                    <a:p>
                      <a:pPr>
                        <a:lnSpc>
                          <a:spcPct val="107000"/>
                        </a:lnSpc>
                        <a:spcAft>
                          <a:spcPts val="0"/>
                        </a:spcAft>
                        <a:tabLst>
                          <a:tab pos="1524000" algn="l"/>
                        </a:tabLst>
                      </a:pPr>
                      <a:r>
                        <a:rPr lang="id-ID" sz="1200">
                          <a:effectLst/>
                        </a:rPr>
                        <a:t>G</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dirty="0">
                          <a:effectLst/>
                        </a:rPr>
                        <a:t> </a:t>
                      </a:r>
                      <a:endParaRPr lang="id-ID"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extLst>
                  <a:ext uri="{0D108BD9-81ED-4DB2-BD59-A6C34878D82A}">
                    <a16:rowId xmlns:a16="http://schemas.microsoft.com/office/drawing/2014/main" val="3750750547"/>
                  </a:ext>
                </a:extLst>
              </a:tr>
              <a:tr h="189500">
                <a:tc vMerge="1">
                  <a:txBody>
                    <a:bodyPr/>
                    <a:lstStyle/>
                    <a:p>
                      <a:endParaRPr lang="id-ID"/>
                    </a:p>
                  </a:txBody>
                  <a:tcPr/>
                </a:tc>
                <a:tc vMerge="1">
                  <a:txBody>
                    <a:bodyPr/>
                    <a:lstStyle/>
                    <a:p>
                      <a:endParaRPr lang="id-ID"/>
                    </a:p>
                  </a:txBody>
                  <a:tcPr/>
                </a:tc>
                <a:tc>
                  <a:txBody>
                    <a:bodyPr/>
                    <a:lstStyle/>
                    <a:p>
                      <a:pPr>
                        <a:lnSpc>
                          <a:spcPct val="107000"/>
                        </a:lnSpc>
                        <a:spcAft>
                          <a:spcPts val="0"/>
                        </a:spcAft>
                        <a:tabLst>
                          <a:tab pos="1524000" algn="l"/>
                        </a:tabLst>
                      </a:pPr>
                      <a:r>
                        <a:rPr lang="id-ID" sz="1200">
                          <a:effectLst/>
                        </a:rPr>
                        <a:t>Sc</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dirty="0">
                          <a:effectLst/>
                        </a:rPr>
                        <a:t>O</a:t>
                      </a:r>
                      <a:endParaRPr lang="id-ID"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X</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extLst>
                  <a:ext uri="{0D108BD9-81ED-4DB2-BD59-A6C34878D82A}">
                    <a16:rowId xmlns:a16="http://schemas.microsoft.com/office/drawing/2014/main" val="1168519163"/>
                  </a:ext>
                </a:extLst>
              </a:tr>
              <a:tr h="189500">
                <a:tc rowSpan="6">
                  <a:txBody>
                    <a:bodyPr/>
                    <a:lstStyle/>
                    <a:p>
                      <a:pPr>
                        <a:lnSpc>
                          <a:spcPct val="107000"/>
                        </a:lnSpc>
                        <a:spcAft>
                          <a:spcPts val="0"/>
                        </a:spcAft>
                        <a:tabLst>
                          <a:tab pos="1524000" algn="l"/>
                        </a:tabLst>
                      </a:pPr>
                      <a:r>
                        <a:rPr lang="id-ID" sz="1200">
                          <a:effectLst/>
                        </a:rPr>
                        <a:t>Dalam tugas</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3</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R</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X</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X</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X</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X</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X</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extLst>
                  <a:ext uri="{0D108BD9-81ED-4DB2-BD59-A6C34878D82A}">
                    <a16:rowId xmlns:a16="http://schemas.microsoft.com/office/drawing/2014/main" val="407400289"/>
                  </a:ext>
                </a:extLst>
              </a:tr>
              <a:tr h="276946">
                <a:tc vMerge="1">
                  <a:txBody>
                    <a:bodyPr/>
                    <a:lstStyle/>
                    <a:p>
                      <a:endParaRPr lang="id-ID"/>
                    </a:p>
                  </a:txBody>
                  <a:tcPr/>
                </a:tc>
                <a:tc>
                  <a:txBody>
                    <a:bodyPr/>
                    <a:lstStyle/>
                    <a:p>
                      <a:pPr>
                        <a:lnSpc>
                          <a:spcPct val="107000"/>
                        </a:lnSpc>
                        <a:spcAft>
                          <a:spcPts val="0"/>
                        </a:spcAft>
                        <a:tabLst>
                          <a:tab pos="1524000" algn="l"/>
                        </a:tabLst>
                      </a:pPr>
                      <a:r>
                        <a:rPr lang="id-ID" sz="1200">
                          <a:effectLst/>
                        </a:rPr>
                        <a:t>11</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C</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X</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X</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X</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X</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X</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X</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X</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X</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dirty="0">
                          <a:effectLst/>
                        </a:rPr>
                        <a:t> </a:t>
                      </a:r>
                      <a:endParaRPr lang="id-ID"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Ao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An</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Ao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extLst>
                  <a:ext uri="{0D108BD9-81ED-4DB2-BD59-A6C34878D82A}">
                    <a16:rowId xmlns:a16="http://schemas.microsoft.com/office/drawing/2014/main" val="2393757392"/>
                  </a:ext>
                </a:extLst>
              </a:tr>
              <a:tr h="189500">
                <a:tc vMerge="1">
                  <a:txBody>
                    <a:bodyPr/>
                    <a:lstStyle/>
                    <a:p>
                      <a:endParaRPr lang="id-ID"/>
                    </a:p>
                  </a:txBody>
                  <a:tcPr/>
                </a:tc>
                <a:tc rowSpan="4">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T</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Ao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An</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An</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An</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Ao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Ao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Ao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An</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Ao</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dirty="0">
                          <a:effectLst/>
                        </a:rPr>
                        <a:t> </a:t>
                      </a:r>
                      <a:endParaRPr lang="id-ID"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extLst>
                  <a:ext uri="{0D108BD9-81ED-4DB2-BD59-A6C34878D82A}">
                    <a16:rowId xmlns:a16="http://schemas.microsoft.com/office/drawing/2014/main" val="2998215212"/>
                  </a:ext>
                </a:extLst>
              </a:tr>
              <a:tr h="189500">
                <a:tc vMerge="1">
                  <a:txBody>
                    <a:bodyPr/>
                    <a:lstStyle/>
                    <a:p>
                      <a:endParaRPr lang="id-ID"/>
                    </a:p>
                  </a:txBody>
                  <a:tcPr/>
                </a:tc>
                <a:tc vMerge="1">
                  <a:txBody>
                    <a:bodyPr/>
                    <a:lstStyle/>
                    <a:p>
                      <a:endParaRPr lang="id-ID"/>
                    </a:p>
                  </a:txBody>
                  <a:tcPr/>
                </a:tc>
                <a:tc>
                  <a:txBody>
                    <a:bodyPr/>
                    <a:lstStyle/>
                    <a:p>
                      <a:pPr>
                        <a:lnSpc>
                          <a:spcPct val="107000"/>
                        </a:lnSpc>
                        <a:spcAft>
                          <a:spcPts val="0"/>
                        </a:spcAft>
                        <a:tabLst>
                          <a:tab pos="1524000" algn="l"/>
                        </a:tabLst>
                      </a:pPr>
                      <a:r>
                        <a:rPr lang="id-ID" sz="1200">
                          <a:effectLst/>
                        </a:rPr>
                        <a:t>P</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dirty="0">
                          <a:effectLst/>
                        </a:rPr>
                        <a:t> </a:t>
                      </a:r>
                      <a:endParaRPr lang="id-ID"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extLst>
                  <a:ext uri="{0D108BD9-81ED-4DB2-BD59-A6C34878D82A}">
                    <a16:rowId xmlns:a16="http://schemas.microsoft.com/office/drawing/2014/main" val="3359599084"/>
                  </a:ext>
                </a:extLst>
              </a:tr>
              <a:tr h="189500">
                <a:tc vMerge="1">
                  <a:txBody>
                    <a:bodyPr/>
                    <a:lstStyle/>
                    <a:p>
                      <a:endParaRPr lang="id-ID"/>
                    </a:p>
                  </a:txBody>
                  <a:tcPr/>
                </a:tc>
                <a:tc vMerge="1">
                  <a:txBody>
                    <a:bodyPr/>
                    <a:lstStyle/>
                    <a:p>
                      <a:endParaRPr lang="id-ID"/>
                    </a:p>
                  </a:txBody>
                  <a:tcPr/>
                </a:tc>
                <a:tc>
                  <a:txBody>
                    <a:bodyPr/>
                    <a:lstStyle/>
                    <a:p>
                      <a:pPr>
                        <a:lnSpc>
                          <a:spcPct val="107000"/>
                        </a:lnSpc>
                        <a:spcAft>
                          <a:spcPts val="0"/>
                        </a:spcAft>
                        <a:tabLst>
                          <a:tab pos="1524000" algn="l"/>
                        </a:tabLst>
                      </a:pPr>
                      <a:r>
                        <a:rPr lang="id-ID" sz="1200">
                          <a:effectLst/>
                        </a:rPr>
                        <a:t>G</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extLst>
                  <a:ext uri="{0D108BD9-81ED-4DB2-BD59-A6C34878D82A}">
                    <a16:rowId xmlns:a16="http://schemas.microsoft.com/office/drawing/2014/main" val="209923473"/>
                  </a:ext>
                </a:extLst>
              </a:tr>
              <a:tr h="276946">
                <a:tc vMerge="1">
                  <a:txBody>
                    <a:bodyPr/>
                    <a:lstStyle/>
                    <a:p>
                      <a:endParaRPr lang="id-ID"/>
                    </a:p>
                  </a:txBody>
                  <a:tcPr/>
                </a:tc>
                <a:tc vMerge="1">
                  <a:txBody>
                    <a:bodyPr/>
                    <a:lstStyle/>
                    <a:p>
                      <a:endParaRPr lang="id-ID"/>
                    </a:p>
                  </a:txBody>
                  <a:tcPr/>
                </a:tc>
                <a:tc>
                  <a:txBody>
                    <a:bodyPr/>
                    <a:lstStyle/>
                    <a:p>
                      <a:pPr>
                        <a:lnSpc>
                          <a:spcPct val="107000"/>
                        </a:lnSpc>
                        <a:spcAft>
                          <a:spcPts val="0"/>
                        </a:spcAft>
                        <a:tabLst>
                          <a:tab pos="1524000" algn="l"/>
                        </a:tabLst>
                      </a:pPr>
                      <a:r>
                        <a:rPr lang="id-ID" sz="1200">
                          <a:effectLst/>
                        </a:rPr>
                        <a:t>Sc</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dirty="0">
                          <a:effectLst/>
                        </a:rPr>
                        <a:t> </a:t>
                      </a:r>
                      <a:endParaRPr lang="id-ID"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dirty="0">
                          <a:effectLst/>
                        </a:rPr>
                        <a:t> </a:t>
                      </a:r>
                      <a:endParaRPr lang="id-ID"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extLst>
                  <a:ext uri="{0D108BD9-81ED-4DB2-BD59-A6C34878D82A}">
                    <a16:rowId xmlns:a16="http://schemas.microsoft.com/office/drawing/2014/main" val="729498991"/>
                  </a:ext>
                </a:extLst>
              </a:tr>
              <a:tr h="509855">
                <a:tc>
                  <a:txBody>
                    <a:bodyPr/>
                    <a:lstStyle/>
                    <a:p>
                      <a:pPr>
                        <a:lnSpc>
                          <a:spcPct val="107000"/>
                        </a:lnSpc>
                        <a:spcAft>
                          <a:spcPts val="0"/>
                        </a:spcAft>
                        <a:tabLst>
                          <a:tab pos="1524000" algn="l"/>
                        </a:tabLst>
                      </a:pPr>
                      <a:r>
                        <a:rPr lang="id-ID" sz="1200" dirty="0">
                          <a:effectLst/>
                        </a:rPr>
                        <a:t>Keluar</a:t>
                      </a:r>
                      <a:r>
                        <a:rPr lang="id-ID" sz="1200" baseline="0" dirty="0">
                          <a:effectLst/>
                        </a:rPr>
                        <a:t> </a:t>
                      </a:r>
                      <a:r>
                        <a:rPr lang="id-ID" sz="1200" dirty="0">
                          <a:effectLst/>
                        </a:rPr>
                        <a:t>(durasi)</a:t>
                      </a:r>
                      <a:endParaRPr lang="id-ID"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53”</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R</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14”</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dirty="0">
                          <a:effectLst/>
                        </a:rPr>
                        <a:t>8”</a:t>
                      </a:r>
                      <a:endParaRPr lang="id-ID"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22”</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9”</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dirty="0">
                          <a:effectLst/>
                        </a:rPr>
                        <a:t> </a:t>
                      </a:r>
                      <a:endParaRPr lang="id-ID"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dirty="0">
                          <a:effectLst/>
                        </a:rPr>
                        <a:t> </a:t>
                      </a:r>
                      <a:endParaRPr lang="id-ID"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dirty="0">
                          <a:effectLst/>
                        </a:rPr>
                        <a:t> </a:t>
                      </a:r>
                      <a:endParaRPr lang="id-ID"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extLst>
                  <a:ext uri="{0D108BD9-81ED-4DB2-BD59-A6C34878D82A}">
                    <a16:rowId xmlns:a16="http://schemas.microsoft.com/office/drawing/2014/main" val="4269651698"/>
                  </a:ext>
                </a:extLst>
              </a:tr>
              <a:tr h="189500">
                <a:tc rowSpan="4">
                  <a:txBody>
                    <a:bodyPr/>
                    <a:lstStyle/>
                    <a:p>
                      <a:endParaRPr lang="id-ID" sz="1200"/>
                    </a:p>
                  </a:txBody>
                  <a:tcPr/>
                </a:tc>
                <a:tc rowSpan="4">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T</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A-</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A-</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An</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A-</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extLst>
                  <a:ext uri="{0D108BD9-81ED-4DB2-BD59-A6C34878D82A}">
                    <a16:rowId xmlns:a16="http://schemas.microsoft.com/office/drawing/2014/main" val="1871455814"/>
                  </a:ext>
                </a:extLst>
              </a:tr>
              <a:tr h="189500">
                <a:tc vMerge="1">
                  <a:txBody>
                    <a:bodyPr/>
                    <a:lstStyle/>
                    <a:p>
                      <a:endParaRPr lang="id-ID"/>
                    </a:p>
                  </a:txBody>
                  <a:tcPr/>
                </a:tc>
                <a:tc vMerge="1">
                  <a:txBody>
                    <a:bodyPr/>
                    <a:lstStyle/>
                    <a:p>
                      <a:endParaRPr lang="id-ID"/>
                    </a:p>
                  </a:txBody>
                  <a:tcPr/>
                </a:tc>
                <a:tc>
                  <a:txBody>
                    <a:bodyPr/>
                    <a:lstStyle/>
                    <a:p>
                      <a:pPr>
                        <a:lnSpc>
                          <a:spcPct val="107000"/>
                        </a:lnSpc>
                        <a:spcAft>
                          <a:spcPts val="0"/>
                        </a:spcAft>
                        <a:tabLst>
                          <a:tab pos="1524000" algn="l"/>
                        </a:tabLst>
                      </a:pPr>
                      <a:r>
                        <a:rPr lang="id-ID" sz="1200">
                          <a:effectLst/>
                        </a:rPr>
                        <a:t>P</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extLst>
                  <a:ext uri="{0D108BD9-81ED-4DB2-BD59-A6C34878D82A}">
                    <a16:rowId xmlns:a16="http://schemas.microsoft.com/office/drawing/2014/main" val="3938605998"/>
                  </a:ext>
                </a:extLst>
              </a:tr>
              <a:tr h="189500">
                <a:tc vMerge="1">
                  <a:txBody>
                    <a:bodyPr/>
                    <a:lstStyle/>
                    <a:p>
                      <a:endParaRPr lang="id-ID"/>
                    </a:p>
                  </a:txBody>
                  <a:tcPr/>
                </a:tc>
                <a:tc vMerge="1">
                  <a:txBody>
                    <a:bodyPr/>
                    <a:lstStyle/>
                    <a:p>
                      <a:endParaRPr lang="id-ID"/>
                    </a:p>
                  </a:txBody>
                  <a:tcPr/>
                </a:tc>
                <a:tc>
                  <a:txBody>
                    <a:bodyPr/>
                    <a:lstStyle/>
                    <a:p>
                      <a:pPr>
                        <a:lnSpc>
                          <a:spcPct val="107000"/>
                        </a:lnSpc>
                        <a:spcAft>
                          <a:spcPts val="0"/>
                        </a:spcAft>
                        <a:tabLst>
                          <a:tab pos="1524000" algn="l"/>
                        </a:tabLst>
                      </a:pPr>
                      <a:r>
                        <a:rPr lang="id-ID" sz="1200">
                          <a:effectLst/>
                        </a:rPr>
                        <a:t>G</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a:effectLst/>
                        </a:rPr>
                        <a:t> </a:t>
                      </a:r>
                      <a:endParaRPr lang="id-ID" sz="12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1200" dirty="0">
                          <a:effectLst/>
                        </a:rPr>
                        <a:t> </a:t>
                      </a:r>
                      <a:endParaRPr lang="id-ID"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extLst>
                  <a:ext uri="{0D108BD9-81ED-4DB2-BD59-A6C34878D82A}">
                    <a16:rowId xmlns:a16="http://schemas.microsoft.com/office/drawing/2014/main" val="4200680275"/>
                  </a:ext>
                </a:extLst>
              </a:tr>
              <a:tr h="138473">
                <a:tc vMerge="1">
                  <a:txBody>
                    <a:bodyPr/>
                    <a:lstStyle/>
                    <a:p>
                      <a:endParaRPr lang="id-ID"/>
                    </a:p>
                  </a:txBody>
                  <a:tcPr/>
                </a:tc>
                <a:tc vMerge="1">
                  <a:txBody>
                    <a:bodyPr/>
                    <a:lstStyle/>
                    <a:p>
                      <a:endParaRPr lang="id-ID"/>
                    </a:p>
                  </a:txBody>
                  <a:tcPr/>
                </a:tc>
                <a:tc>
                  <a:txBody>
                    <a:bodyPr/>
                    <a:lstStyle/>
                    <a:p>
                      <a:pPr>
                        <a:lnSpc>
                          <a:spcPct val="107000"/>
                        </a:lnSpc>
                        <a:spcAft>
                          <a:spcPts val="0"/>
                        </a:spcAft>
                        <a:tabLst>
                          <a:tab pos="1524000" algn="l"/>
                        </a:tabLst>
                      </a:pPr>
                      <a:r>
                        <a:rPr lang="id-ID" sz="700">
                          <a:effectLst/>
                        </a:rPr>
                        <a:t>Sc</a:t>
                      </a:r>
                      <a:endParaRPr lang="id-ID" sz="7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700">
                          <a:effectLst/>
                        </a:rPr>
                        <a:t> </a:t>
                      </a:r>
                      <a:endParaRPr lang="id-ID" sz="7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700">
                          <a:effectLst/>
                        </a:rPr>
                        <a:t> </a:t>
                      </a:r>
                      <a:endParaRPr lang="id-ID" sz="7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700">
                          <a:effectLst/>
                        </a:rPr>
                        <a:t> </a:t>
                      </a:r>
                      <a:endParaRPr lang="id-ID" sz="7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700">
                          <a:effectLst/>
                        </a:rPr>
                        <a:t> </a:t>
                      </a:r>
                      <a:endParaRPr lang="id-ID" sz="7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700">
                          <a:effectLst/>
                        </a:rPr>
                        <a:t> </a:t>
                      </a:r>
                      <a:endParaRPr lang="id-ID" sz="7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700">
                          <a:effectLst/>
                        </a:rPr>
                        <a:t> </a:t>
                      </a:r>
                      <a:endParaRPr lang="id-ID" sz="7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700" dirty="0">
                          <a:effectLst/>
                        </a:rPr>
                        <a:t> </a:t>
                      </a:r>
                      <a:endParaRPr lang="id-ID" sz="700" dirty="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700">
                          <a:effectLst/>
                        </a:rPr>
                        <a:t> </a:t>
                      </a:r>
                      <a:endParaRPr lang="id-ID" sz="7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700">
                          <a:effectLst/>
                        </a:rPr>
                        <a:t> </a:t>
                      </a:r>
                      <a:endParaRPr lang="id-ID" sz="7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700">
                          <a:effectLst/>
                        </a:rPr>
                        <a:t> </a:t>
                      </a:r>
                      <a:endParaRPr lang="id-ID" sz="7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700">
                          <a:effectLst/>
                        </a:rPr>
                        <a:t> </a:t>
                      </a:r>
                      <a:endParaRPr lang="id-ID" sz="7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700">
                          <a:effectLst/>
                        </a:rPr>
                        <a:t> </a:t>
                      </a:r>
                      <a:endParaRPr lang="id-ID" sz="7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700">
                          <a:effectLst/>
                        </a:rPr>
                        <a:t> </a:t>
                      </a:r>
                      <a:endParaRPr lang="id-ID" sz="7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700">
                          <a:effectLst/>
                        </a:rPr>
                        <a:t> </a:t>
                      </a:r>
                      <a:endParaRPr lang="id-ID" sz="7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700">
                          <a:effectLst/>
                        </a:rPr>
                        <a:t> </a:t>
                      </a:r>
                      <a:endParaRPr lang="id-ID" sz="70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tc>
                  <a:txBody>
                    <a:bodyPr/>
                    <a:lstStyle/>
                    <a:p>
                      <a:pPr>
                        <a:lnSpc>
                          <a:spcPct val="107000"/>
                        </a:lnSpc>
                        <a:spcAft>
                          <a:spcPts val="0"/>
                        </a:spcAft>
                        <a:tabLst>
                          <a:tab pos="1524000" algn="l"/>
                        </a:tabLst>
                      </a:pPr>
                      <a:r>
                        <a:rPr lang="id-ID" sz="700" dirty="0">
                          <a:effectLst/>
                        </a:rPr>
                        <a:t> </a:t>
                      </a:r>
                      <a:endParaRPr lang="id-ID" sz="700" dirty="0">
                        <a:effectLst/>
                        <a:latin typeface="Calibri" panose="020F0502020204030204" pitchFamily="34" charset="0"/>
                        <a:ea typeface="Calibri" panose="020F0502020204030204" pitchFamily="34" charset="0"/>
                        <a:cs typeface="Times New Roman" panose="02020603050405020304" pitchFamily="18" charset="0"/>
                      </a:endParaRPr>
                    </a:p>
                  </a:txBody>
                  <a:tcPr marL="43777" marR="43777" marT="0" marB="0"/>
                </a:tc>
                <a:extLst>
                  <a:ext uri="{0D108BD9-81ED-4DB2-BD59-A6C34878D82A}">
                    <a16:rowId xmlns:a16="http://schemas.microsoft.com/office/drawing/2014/main" val="1692095472"/>
                  </a:ext>
                </a:extLst>
              </a:tr>
            </a:tbl>
          </a:graphicData>
        </a:graphic>
      </p:graphicFrame>
      <p:sp>
        <p:nvSpPr>
          <p:cNvPr id="5" name="Rectangle 2"/>
          <p:cNvSpPr>
            <a:spLocks noChangeArrowheads="1"/>
          </p:cNvSpPr>
          <p:nvPr/>
        </p:nvSpPr>
        <p:spPr bwMode="auto">
          <a:xfrm>
            <a:off x="-381805" y="1761846"/>
            <a:ext cx="13293251"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lvl1pPr eaLnBrk="0" fontAlgn="base" hangingPunct="0">
              <a:spcBef>
                <a:spcPct val="0"/>
              </a:spcBef>
              <a:spcAft>
                <a:spcPct val="0"/>
              </a:spcAft>
              <a:tabLst>
                <a:tab pos="1524000" algn="l"/>
              </a:tabLst>
              <a:defRPr>
                <a:solidFill>
                  <a:schemeClr val="tx1"/>
                </a:solidFill>
                <a:latin typeface="Arial" panose="020B0604020202020204" pitchFamily="34" charset="0"/>
              </a:defRPr>
            </a:lvl1pPr>
            <a:lvl2pPr eaLnBrk="0" fontAlgn="base" hangingPunct="0">
              <a:spcBef>
                <a:spcPct val="0"/>
              </a:spcBef>
              <a:spcAft>
                <a:spcPct val="0"/>
              </a:spcAft>
              <a:tabLst>
                <a:tab pos="1524000" algn="l"/>
              </a:tabLst>
              <a:defRPr>
                <a:solidFill>
                  <a:schemeClr val="tx1"/>
                </a:solidFill>
                <a:latin typeface="Arial" panose="020B0604020202020204" pitchFamily="34" charset="0"/>
              </a:defRPr>
            </a:lvl2pPr>
            <a:lvl3pPr eaLnBrk="0" fontAlgn="base" hangingPunct="0">
              <a:spcBef>
                <a:spcPct val="0"/>
              </a:spcBef>
              <a:spcAft>
                <a:spcPct val="0"/>
              </a:spcAft>
              <a:tabLst>
                <a:tab pos="1524000" algn="l"/>
              </a:tabLst>
              <a:defRPr>
                <a:solidFill>
                  <a:schemeClr val="tx1"/>
                </a:solidFill>
                <a:latin typeface="Arial" panose="020B0604020202020204" pitchFamily="34" charset="0"/>
              </a:defRPr>
            </a:lvl3pPr>
            <a:lvl4pPr eaLnBrk="0" fontAlgn="base" hangingPunct="0">
              <a:spcBef>
                <a:spcPct val="0"/>
              </a:spcBef>
              <a:spcAft>
                <a:spcPct val="0"/>
              </a:spcAft>
              <a:tabLst>
                <a:tab pos="1524000" algn="l"/>
              </a:tabLst>
              <a:defRPr>
                <a:solidFill>
                  <a:schemeClr val="tx1"/>
                </a:solidFill>
                <a:latin typeface="Arial" panose="020B0604020202020204" pitchFamily="34" charset="0"/>
              </a:defRPr>
            </a:lvl4pPr>
            <a:lvl5pPr eaLnBrk="0" fontAlgn="base" hangingPunct="0">
              <a:spcBef>
                <a:spcPct val="0"/>
              </a:spcBef>
              <a:spcAft>
                <a:spcPct val="0"/>
              </a:spcAft>
              <a:tabLst>
                <a:tab pos="1524000" algn="l"/>
              </a:tabLst>
              <a:defRPr>
                <a:solidFill>
                  <a:schemeClr val="tx1"/>
                </a:solidFill>
                <a:latin typeface="Arial" panose="020B0604020202020204" pitchFamily="34" charset="0"/>
              </a:defRPr>
            </a:lvl5pPr>
            <a:lvl6pPr eaLnBrk="0" fontAlgn="base" hangingPunct="0">
              <a:spcBef>
                <a:spcPct val="0"/>
              </a:spcBef>
              <a:spcAft>
                <a:spcPct val="0"/>
              </a:spcAft>
              <a:tabLst>
                <a:tab pos="1524000" algn="l"/>
              </a:tabLst>
              <a:defRPr>
                <a:solidFill>
                  <a:schemeClr val="tx1"/>
                </a:solidFill>
                <a:latin typeface="Arial" panose="020B0604020202020204" pitchFamily="34" charset="0"/>
              </a:defRPr>
            </a:lvl6pPr>
            <a:lvl7pPr eaLnBrk="0" fontAlgn="base" hangingPunct="0">
              <a:spcBef>
                <a:spcPct val="0"/>
              </a:spcBef>
              <a:spcAft>
                <a:spcPct val="0"/>
              </a:spcAft>
              <a:tabLst>
                <a:tab pos="1524000" algn="l"/>
              </a:tabLst>
              <a:defRPr>
                <a:solidFill>
                  <a:schemeClr val="tx1"/>
                </a:solidFill>
                <a:latin typeface="Arial" panose="020B0604020202020204" pitchFamily="34" charset="0"/>
              </a:defRPr>
            </a:lvl7pPr>
            <a:lvl8pPr eaLnBrk="0" fontAlgn="base" hangingPunct="0">
              <a:spcBef>
                <a:spcPct val="0"/>
              </a:spcBef>
              <a:spcAft>
                <a:spcPct val="0"/>
              </a:spcAft>
              <a:tabLst>
                <a:tab pos="1524000" algn="l"/>
              </a:tabLst>
              <a:defRPr>
                <a:solidFill>
                  <a:schemeClr val="tx1"/>
                </a:solidFill>
                <a:latin typeface="Arial" panose="020B0604020202020204" pitchFamily="34" charset="0"/>
              </a:defRPr>
            </a:lvl8pPr>
            <a:lvl9pPr eaLnBrk="0" fontAlgn="base" hangingPunct="0">
              <a:spcBef>
                <a:spcPct val="0"/>
              </a:spcBef>
              <a:spcAft>
                <a:spcPct val="0"/>
              </a:spcAft>
              <a:tabLst>
                <a:tab pos="1524000" algn="l"/>
              </a:tabLs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tab pos="1524000" algn="l"/>
              </a:tabLst>
            </a:pPr>
            <a:r>
              <a:rPr kumimoji="0" lang="id-ID" altLang="id-ID" sz="1600" b="0" i="0" u="none" strike="noStrike" cap="none" normalizeH="0" baseline="0">
                <a:ln>
                  <a:noFill/>
                </a:ln>
                <a:solidFill>
                  <a:schemeClr val="tx1"/>
                </a:solidFill>
                <a:effectLst/>
                <a:latin typeface="Calibri" panose="020F0502020204030204" pitchFamily="34" charset="0"/>
                <a:ea typeface="Calibri" panose="020F0502020204030204" pitchFamily="34" charset="0"/>
                <a:cs typeface="Times New Roman" panose="02020603050405020304" pitchFamily="18" charset="0"/>
              </a:rPr>
              <a:t>	</a:t>
            </a:r>
            <a:endParaRPr kumimoji="0" lang="id-ID" altLang="id-ID" sz="1600" b="0" i="0" u="none" strike="noStrike" cap="none" normalizeH="0" baseline="0">
              <a:ln>
                <a:noFill/>
              </a:ln>
              <a:solidFill>
                <a:schemeClr val="tx1"/>
              </a:solidFill>
              <a:effectLst/>
            </a:endParaRPr>
          </a:p>
          <a:p>
            <a:pPr marL="0" marR="0" lvl="0" indent="0" algn="l" defTabSz="914400" rtl="0" eaLnBrk="0" fontAlgn="base" latinLnBrk="0" hangingPunct="0">
              <a:lnSpc>
                <a:spcPct val="100000"/>
              </a:lnSpc>
              <a:spcBef>
                <a:spcPct val="0"/>
              </a:spcBef>
              <a:spcAft>
                <a:spcPct val="0"/>
              </a:spcAft>
              <a:buClrTx/>
              <a:buSzTx/>
              <a:buFontTx/>
              <a:buNone/>
              <a:tabLst>
                <a:tab pos="1524000" algn="l"/>
              </a:tabLst>
            </a:pPr>
            <a:endParaRPr kumimoji="0" lang="id-ID" altLang="id-ID" sz="1600" b="0" i="0" u="none" strike="noStrike" cap="none" normalizeH="0" baseline="0">
              <a:ln>
                <a:noFill/>
              </a:ln>
              <a:solidFill>
                <a:schemeClr val="tx1"/>
              </a:solidFill>
              <a:effectLst/>
            </a:endParaRPr>
          </a:p>
        </p:txBody>
      </p:sp>
    </p:spTree>
    <p:extLst>
      <p:ext uri="{BB962C8B-B14F-4D97-AF65-F5344CB8AC3E}">
        <p14:creationId xmlns:p14="http://schemas.microsoft.com/office/powerpoint/2010/main" val="3446757280"/>
      </p:ext>
    </p:extLst>
  </p:cSld>
  <p:clrMapOvr>
    <a:masterClrMapping/>
  </p:clrMapOvr>
  <p:transition advClick="0"/>
</p:sld>
</file>

<file path=ppt/slides/slide8.xml><?xml version="1.0" encoding="utf-8"?>
<p:sld xmlns:a="http://schemas.openxmlformats.org/drawingml/2006/main" xmlns:r="http://schemas.openxmlformats.org/officeDocument/2006/relationships" xmlns:p="http://schemas.openxmlformats.org/presentationml/2006/main">
  <p:cSld>
    <p:bg>
      <p:bgPr>
        <a:solidFill>
          <a:schemeClr val="bg2">
            <a:lumMod val="95000"/>
          </a:schemeClr>
        </a:solidFill>
        <a:effectLst/>
      </p:bgPr>
    </p:bg>
    <p:spTree>
      <p:nvGrpSpPr>
        <p:cNvPr id="1" name=""/>
        <p:cNvGrpSpPr/>
        <p:nvPr/>
      </p:nvGrpSpPr>
      <p:grpSpPr>
        <a:xfrm>
          <a:off x="0" y="0"/>
          <a:ext cx="0" cy="0"/>
          <a:chOff x="0" y="0"/>
          <a:chExt cx="0" cy="0"/>
        </a:xfrm>
      </p:grpSpPr>
      <p:grpSp>
        <p:nvGrpSpPr>
          <p:cNvPr id="2" name="Group 198">
            <a:extLst>
              <a:ext uri="{FF2B5EF4-FFF2-40B4-BE49-F238E27FC236}">
                <a16:creationId xmlns:a16="http://schemas.microsoft.com/office/drawing/2014/main" id="{45449CDD-7372-3247-9999-1C41A54E37C5}"/>
              </a:ext>
            </a:extLst>
          </p:cNvPr>
          <p:cNvGrpSpPr>
            <a:grpSpLocks/>
          </p:cNvGrpSpPr>
          <p:nvPr/>
        </p:nvGrpSpPr>
        <p:grpSpPr bwMode="auto">
          <a:xfrm>
            <a:off x="42863" y="71437"/>
            <a:ext cx="12107862" cy="6765925"/>
            <a:chOff x="42425" y="52302"/>
            <a:chExt cx="12108737" cy="6766770"/>
          </a:xfrm>
        </p:grpSpPr>
        <p:grpSp>
          <p:nvGrpSpPr>
            <p:cNvPr id="3" name="Group 1">
              <a:extLst>
                <a:ext uri="{FF2B5EF4-FFF2-40B4-BE49-F238E27FC236}">
                  <a16:creationId xmlns:a16="http://schemas.microsoft.com/office/drawing/2014/main" id="{EEF1F176-744D-5C4C-8B3D-11954B898F01}"/>
                </a:ext>
              </a:extLst>
            </p:cNvPr>
            <p:cNvGrpSpPr>
              <a:grpSpLocks noChangeAspect="1"/>
            </p:cNvGrpSpPr>
            <p:nvPr/>
          </p:nvGrpSpPr>
          <p:grpSpPr bwMode="auto">
            <a:xfrm>
              <a:off x="48121" y="52302"/>
              <a:ext cx="12096000" cy="149712"/>
              <a:chOff x="551114" y="3119841"/>
              <a:chExt cx="11016473" cy="136338"/>
            </a:xfrm>
          </p:grpSpPr>
          <p:sp>
            <p:nvSpPr>
              <p:cNvPr id="117" name="Freeform 297">
                <a:extLst>
                  <a:ext uri="{FF2B5EF4-FFF2-40B4-BE49-F238E27FC236}">
                    <a16:creationId xmlns:a16="http://schemas.microsoft.com/office/drawing/2014/main" id="{3CBE512C-0D0C-AB4D-93FD-AAFD96E0B791}"/>
                  </a:ext>
                </a:extLst>
              </p:cNvPr>
              <p:cNvSpPr>
                <a:spLocks noChangeArrowheads="1"/>
              </p:cNvSpPr>
              <p:nvPr/>
            </p:nvSpPr>
            <p:spPr bwMode="auto">
              <a:xfrm>
                <a:off x="741125" y="3119841"/>
                <a:ext cx="151823" cy="135912"/>
              </a:xfrm>
              <a:custGeom>
                <a:avLst/>
                <a:gdLst>
                  <a:gd name="T0" fmla="*/ 204 w 347"/>
                  <a:gd name="T1" fmla="*/ 164 h 311"/>
                  <a:gd name="T2" fmla="*/ 204 w 347"/>
                  <a:gd name="T3" fmla="*/ 164 h 311"/>
                  <a:gd name="T4" fmla="*/ 211 w 347"/>
                  <a:gd name="T5" fmla="*/ 146 h 311"/>
                  <a:gd name="T6" fmla="*/ 211 w 347"/>
                  <a:gd name="T7" fmla="*/ 146 h 311"/>
                  <a:gd name="T8" fmla="*/ 234 w 347"/>
                  <a:gd name="T9" fmla="*/ 162 h 311"/>
                  <a:gd name="T10" fmla="*/ 234 w 347"/>
                  <a:gd name="T11" fmla="*/ 162 h 311"/>
                  <a:gd name="T12" fmla="*/ 205 w 347"/>
                  <a:gd name="T13" fmla="*/ 214 h 311"/>
                  <a:gd name="T14" fmla="*/ 205 w 347"/>
                  <a:gd name="T15" fmla="*/ 214 h 311"/>
                  <a:gd name="T16" fmla="*/ 142 w 347"/>
                  <a:gd name="T17" fmla="*/ 156 h 311"/>
                  <a:gd name="T18" fmla="*/ 142 w 347"/>
                  <a:gd name="T19" fmla="*/ 156 h 311"/>
                  <a:gd name="T20" fmla="*/ 281 w 347"/>
                  <a:gd name="T21" fmla="*/ 95 h 311"/>
                  <a:gd name="T22" fmla="*/ 281 w 347"/>
                  <a:gd name="T23" fmla="*/ 95 h 311"/>
                  <a:gd name="T24" fmla="*/ 306 w 347"/>
                  <a:gd name="T25" fmla="*/ 189 h 311"/>
                  <a:gd name="T26" fmla="*/ 306 w 347"/>
                  <a:gd name="T27" fmla="*/ 189 h 311"/>
                  <a:gd name="T28" fmla="*/ 239 w 347"/>
                  <a:gd name="T29" fmla="*/ 251 h 311"/>
                  <a:gd name="T30" fmla="*/ 239 w 347"/>
                  <a:gd name="T31" fmla="*/ 251 h 311"/>
                  <a:gd name="T32" fmla="*/ 76 w 347"/>
                  <a:gd name="T33" fmla="*/ 201 h 311"/>
                  <a:gd name="T34" fmla="*/ 76 w 347"/>
                  <a:gd name="T35" fmla="*/ 201 h 311"/>
                  <a:gd name="T36" fmla="*/ 162 w 347"/>
                  <a:gd name="T37" fmla="*/ 30 h 311"/>
                  <a:gd name="T38" fmla="*/ 162 w 347"/>
                  <a:gd name="T39" fmla="*/ 30 h 311"/>
                  <a:gd name="T40" fmla="*/ 148 w 347"/>
                  <a:gd name="T41" fmla="*/ 7 h 311"/>
                  <a:gd name="T42" fmla="*/ 148 w 347"/>
                  <a:gd name="T43" fmla="*/ 7 h 311"/>
                  <a:gd name="T44" fmla="*/ 60 w 347"/>
                  <a:gd name="T45" fmla="*/ 237 h 311"/>
                  <a:gd name="T46" fmla="*/ 60 w 347"/>
                  <a:gd name="T47" fmla="*/ 237 h 311"/>
                  <a:gd name="T48" fmla="*/ 307 w 347"/>
                  <a:gd name="T49" fmla="*/ 235 h 311"/>
                  <a:gd name="T50" fmla="*/ 307 w 347"/>
                  <a:gd name="T51" fmla="*/ 235 h 311"/>
                  <a:gd name="T52" fmla="*/ 321 w 347"/>
                  <a:gd name="T53" fmla="*/ 104 h 311"/>
                  <a:gd name="T54" fmla="*/ 321 w 347"/>
                  <a:gd name="T55" fmla="*/ 104 h 311"/>
                  <a:gd name="T56" fmla="*/ 204 w 347"/>
                  <a:gd name="T57" fmla="*/ 49 h 311"/>
                  <a:gd name="T58" fmla="*/ 204 w 347"/>
                  <a:gd name="T59" fmla="*/ 49 h 311"/>
                  <a:gd name="T60" fmla="*/ 113 w 347"/>
                  <a:gd name="T61" fmla="*/ 138 h 311"/>
                  <a:gd name="T62" fmla="*/ 113 w 347"/>
                  <a:gd name="T63" fmla="*/ 138 h 311"/>
                  <a:gd name="T64" fmla="*/ 179 w 347"/>
                  <a:gd name="T65" fmla="*/ 245 h 311"/>
                  <a:gd name="T66" fmla="*/ 179 w 347"/>
                  <a:gd name="T67" fmla="*/ 245 h 311"/>
                  <a:gd name="T68" fmla="*/ 247 w 347"/>
                  <a:gd name="T69" fmla="*/ 142 h 311"/>
                  <a:gd name="T70" fmla="*/ 247 w 347"/>
                  <a:gd name="T71" fmla="*/ 142 h 311"/>
                  <a:gd name="T72" fmla="*/ 196 w 347"/>
                  <a:gd name="T73" fmla="*/ 128 h 311"/>
                  <a:gd name="T74" fmla="*/ 196 w 347"/>
                  <a:gd name="T75" fmla="*/ 128 h 311"/>
                  <a:gd name="T76" fmla="*/ 190 w 347"/>
                  <a:gd name="T77" fmla="*/ 175 h 311"/>
                  <a:gd name="T78" fmla="*/ 190 w 347"/>
                  <a:gd name="T79" fmla="*/ 175 h 311"/>
                  <a:gd name="T80" fmla="*/ 204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4" y="164"/>
                    </a:moveTo>
                    <a:lnTo>
                      <a:pt x="204" y="164"/>
                    </a:lnTo>
                    <a:cubicBezTo>
                      <a:pt x="201" y="156"/>
                      <a:pt x="204" y="147"/>
                      <a:pt x="211" y="146"/>
                    </a:cubicBezTo>
                    <a:lnTo>
                      <a:pt x="211" y="146"/>
                    </a:lnTo>
                    <a:cubicBezTo>
                      <a:pt x="222" y="142"/>
                      <a:pt x="231" y="153"/>
                      <a:pt x="234" y="162"/>
                    </a:cubicBezTo>
                    <a:lnTo>
                      <a:pt x="234" y="162"/>
                    </a:lnTo>
                    <a:cubicBezTo>
                      <a:pt x="238" y="181"/>
                      <a:pt x="222" y="205"/>
                      <a:pt x="205" y="214"/>
                    </a:cubicBezTo>
                    <a:lnTo>
                      <a:pt x="205" y="214"/>
                    </a:lnTo>
                    <a:cubicBezTo>
                      <a:pt x="169" y="235"/>
                      <a:pt x="143" y="187"/>
                      <a:pt x="142" y="156"/>
                    </a:cubicBezTo>
                    <a:lnTo>
                      <a:pt x="142" y="156"/>
                    </a:lnTo>
                    <a:cubicBezTo>
                      <a:pt x="141" y="83"/>
                      <a:pt x="229" y="50"/>
                      <a:pt x="281" y="95"/>
                    </a:cubicBezTo>
                    <a:lnTo>
                      <a:pt x="281" y="95"/>
                    </a:lnTo>
                    <a:cubicBezTo>
                      <a:pt x="307" y="117"/>
                      <a:pt x="317" y="156"/>
                      <a:pt x="306" y="189"/>
                    </a:cubicBezTo>
                    <a:lnTo>
                      <a:pt x="306" y="189"/>
                    </a:lnTo>
                    <a:cubicBezTo>
                      <a:pt x="294" y="220"/>
                      <a:pt x="268" y="239"/>
                      <a:pt x="239" y="251"/>
                    </a:cubicBezTo>
                    <a:lnTo>
                      <a:pt x="239" y="251"/>
                    </a:lnTo>
                    <a:cubicBezTo>
                      <a:pt x="183" y="271"/>
                      <a:pt x="100" y="266"/>
                      <a:pt x="76" y="201"/>
                    </a:cubicBezTo>
                    <a:lnTo>
                      <a:pt x="76" y="201"/>
                    </a:lnTo>
                    <a:cubicBezTo>
                      <a:pt x="47" y="129"/>
                      <a:pt x="100" y="63"/>
                      <a:pt x="162" y="30"/>
                    </a:cubicBezTo>
                    <a:lnTo>
                      <a:pt x="162" y="30"/>
                    </a:lnTo>
                    <a:cubicBezTo>
                      <a:pt x="177" y="22"/>
                      <a:pt x="163" y="0"/>
                      <a:pt x="148" y="7"/>
                    </a:cubicBezTo>
                    <a:lnTo>
                      <a:pt x="148" y="7"/>
                    </a:lnTo>
                    <a:cubicBezTo>
                      <a:pt x="66" y="46"/>
                      <a:pt x="0" y="151"/>
                      <a:pt x="60" y="237"/>
                    </a:cubicBezTo>
                    <a:lnTo>
                      <a:pt x="60" y="237"/>
                    </a:lnTo>
                    <a:cubicBezTo>
                      <a:pt x="114" y="310"/>
                      <a:pt x="250" y="302"/>
                      <a:pt x="307" y="235"/>
                    </a:cubicBezTo>
                    <a:lnTo>
                      <a:pt x="307" y="235"/>
                    </a:lnTo>
                    <a:cubicBezTo>
                      <a:pt x="339" y="200"/>
                      <a:pt x="346" y="146"/>
                      <a:pt x="321" y="104"/>
                    </a:cubicBezTo>
                    <a:lnTo>
                      <a:pt x="321" y="104"/>
                    </a:lnTo>
                    <a:cubicBezTo>
                      <a:pt x="297" y="63"/>
                      <a:pt x="251" y="41"/>
                      <a:pt x="204" y="49"/>
                    </a:cubicBezTo>
                    <a:lnTo>
                      <a:pt x="204" y="49"/>
                    </a:lnTo>
                    <a:cubicBezTo>
                      <a:pt x="159" y="55"/>
                      <a:pt x="118" y="92"/>
                      <a:pt x="113" y="138"/>
                    </a:cubicBezTo>
                    <a:lnTo>
                      <a:pt x="113" y="138"/>
                    </a:lnTo>
                    <a:cubicBezTo>
                      <a:pt x="108" y="183"/>
                      <a:pt x="130" y="239"/>
                      <a:pt x="179" y="245"/>
                    </a:cubicBezTo>
                    <a:lnTo>
                      <a:pt x="179" y="245"/>
                    </a:lnTo>
                    <a:cubicBezTo>
                      <a:pt x="229" y="252"/>
                      <a:pt x="276" y="184"/>
                      <a:pt x="247" y="142"/>
                    </a:cubicBezTo>
                    <a:lnTo>
                      <a:pt x="247" y="142"/>
                    </a:lnTo>
                    <a:cubicBezTo>
                      <a:pt x="236" y="125"/>
                      <a:pt x="213" y="116"/>
                      <a:pt x="196" y="128"/>
                    </a:cubicBezTo>
                    <a:lnTo>
                      <a:pt x="196" y="128"/>
                    </a:lnTo>
                    <a:cubicBezTo>
                      <a:pt x="180" y="138"/>
                      <a:pt x="175" y="162"/>
                      <a:pt x="190" y="175"/>
                    </a:cubicBezTo>
                    <a:lnTo>
                      <a:pt x="190" y="175"/>
                    </a:lnTo>
                    <a:cubicBezTo>
                      <a:pt x="198" y="181"/>
                      <a:pt x="209" y="174"/>
                      <a:pt x="204"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118" name="Freeform 298">
                <a:extLst>
                  <a:ext uri="{FF2B5EF4-FFF2-40B4-BE49-F238E27FC236}">
                    <a16:creationId xmlns:a16="http://schemas.microsoft.com/office/drawing/2014/main" id="{044ECE79-3AC3-E54A-ACBA-C4E68BCDBA1A}"/>
                  </a:ext>
                </a:extLst>
              </p:cNvPr>
              <p:cNvSpPr>
                <a:spLocks/>
              </p:cNvSpPr>
              <p:nvPr/>
            </p:nvSpPr>
            <p:spPr bwMode="auto">
              <a:xfrm>
                <a:off x="962047" y="3119841"/>
                <a:ext cx="132497" cy="136338"/>
              </a:xfrm>
              <a:custGeom>
                <a:avLst/>
                <a:gdLst>
                  <a:gd name="T0" fmla="*/ 59321 w 306"/>
                  <a:gd name="T1" fmla="*/ 56371 h 312"/>
                  <a:gd name="T2" fmla="*/ 59321 w 306"/>
                  <a:gd name="T3" fmla="*/ 56371 h 312"/>
                  <a:gd name="T4" fmla="*/ 51094 w 306"/>
                  <a:gd name="T5" fmla="*/ 59429 h 312"/>
                  <a:gd name="T6" fmla="*/ 51094 w 306"/>
                  <a:gd name="T7" fmla="*/ 59429 h 312"/>
                  <a:gd name="T8" fmla="*/ 49362 w 306"/>
                  <a:gd name="T9" fmla="*/ 48068 h 312"/>
                  <a:gd name="T10" fmla="*/ 49362 w 306"/>
                  <a:gd name="T11" fmla="*/ 48068 h 312"/>
                  <a:gd name="T12" fmla="*/ 74475 w 306"/>
                  <a:gd name="T13" fmla="*/ 40639 h 312"/>
                  <a:gd name="T14" fmla="*/ 74475 w 306"/>
                  <a:gd name="T15" fmla="*/ 40639 h 312"/>
                  <a:gd name="T16" fmla="*/ 75774 w 306"/>
                  <a:gd name="T17" fmla="*/ 77783 h 312"/>
                  <a:gd name="T18" fmla="*/ 75774 w 306"/>
                  <a:gd name="T19" fmla="*/ 77783 h 312"/>
                  <a:gd name="T20" fmla="*/ 14289 w 306"/>
                  <a:gd name="T21" fmla="*/ 53749 h 312"/>
                  <a:gd name="T22" fmla="*/ 14289 w 306"/>
                  <a:gd name="T23" fmla="*/ 53749 h 312"/>
                  <a:gd name="T24" fmla="*/ 35939 w 306"/>
                  <a:gd name="T25" fmla="*/ 17916 h 312"/>
                  <a:gd name="T26" fmla="*/ 35939 w 306"/>
                  <a:gd name="T27" fmla="*/ 17916 h 312"/>
                  <a:gd name="T28" fmla="*/ 75341 w 306"/>
                  <a:gd name="T29" fmla="*/ 18790 h 312"/>
                  <a:gd name="T30" fmla="*/ 75341 w 306"/>
                  <a:gd name="T31" fmla="*/ 18790 h 312"/>
                  <a:gd name="T32" fmla="*/ 109981 w 306"/>
                  <a:gd name="T33" fmla="*/ 84774 h 312"/>
                  <a:gd name="T34" fmla="*/ 109981 w 306"/>
                  <a:gd name="T35" fmla="*/ 84774 h 312"/>
                  <a:gd name="T36" fmla="*/ 31176 w 306"/>
                  <a:gd name="T37" fmla="*/ 110556 h 312"/>
                  <a:gd name="T38" fmla="*/ 31176 w 306"/>
                  <a:gd name="T39" fmla="*/ 110556 h 312"/>
                  <a:gd name="T40" fmla="*/ 28578 w 306"/>
                  <a:gd name="T41" fmla="*/ 122355 h 312"/>
                  <a:gd name="T42" fmla="*/ 28578 w 306"/>
                  <a:gd name="T43" fmla="*/ 122355 h 312"/>
                  <a:gd name="T44" fmla="*/ 125136 w 306"/>
                  <a:gd name="T45" fmla="*/ 78657 h 312"/>
                  <a:gd name="T46" fmla="*/ 125136 w 306"/>
                  <a:gd name="T47" fmla="*/ 78657 h 312"/>
                  <a:gd name="T48" fmla="*/ 49362 w 306"/>
                  <a:gd name="T49" fmla="*/ 2622 h 312"/>
                  <a:gd name="T50" fmla="*/ 49362 w 306"/>
                  <a:gd name="T51" fmla="*/ 2622 h 312"/>
                  <a:gd name="T52" fmla="*/ 5196 w 306"/>
                  <a:gd name="T53" fmla="*/ 38891 h 312"/>
                  <a:gd name="T54" fmla="*/ 5196 w 306"/>
                  <a:gd name="T55" fmla="*/ 38891 h 312"/>
                  <a:gd name="T56" fmla="*/ 23382 w 306"/>
                  <a:gd name="T57" fmla="*/ 92203 h 312"/>
                  <a:gd name="T58" fmla="*/ 23382 w 306"/>
                  <a:gd name="T59" fmla="*/ 92203 h 312"/>
                  <a:gd name="T60" fmla="*/ 79671 w 306"/>
                  <a:gd name="T61" fmla="*/ 93077 h 312"/>
                  <a:gd name="T62" fmla="*/ 79671 w 306"/>
                  <a:gd name="T63" fmla="*/ 93077 h 312"/>
                  <a:gd name="T64" fmla="*/ 91795 w 306"/>
                  <a:gd name="T65" fmla="*/ 39328 h 312"/>
                  <a:gd name="T66" fmla="*/ 91795 w 306"/>
                  <a:gd name="T67" fmla="*/ 39328 h 312"/>
                  <a:gd name="T68" fmla="*/ 39403 w 306"/>
                  <a:gd name="T69" fmla="*/ 50253 h 312"/>
                  <a:gd name="T70" fmla="*/ 39403 w 306"/>
                  <a:gd name="T71" fmla="*/ 50253 h 312"/>
                  <a:gd name="T72" fmla="*/ 50661 w 306"/>
                  <a:gd name="T73" fmla="*/ 70354 h 312"/>
                  <a:gd name="T74" fmla="*/ 50661 w 306"/>
                  <a:gd name="T75" fmla="*/ 70354 h 312"/>
                  <a:gd name="T76" fmla="*/ 66681 w 306"/>
                  <a:gd name="T77" fmla="*/ 57244 h 312"/>
                  <a:gd name="T78" fmla="*/ 66681 w 306"/>
                  <a:gd name="T79" fmla="*/ 57244 h 312"/>
                  <a:gd name="T80" fmla="*/ 59321 w 306"/>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7" y="129"/>
                    </a:moveTo>
                    <a:lnTo>
                      <a:pt x="137" y="129"/>
                    </a:lnTo>
                    <a:cubicBezTo>
                      <a:pt x="134" y="136"/>
                      <a:pt x="125" y="140"/>
                      <a:pt x="118" y="136"/>
                    </a:cubicBezTo>
                    <a:cubicBezTo>
                      <a:pt x="108" y="133"/>
                      <a:pt x="109" y="118"/>
                      <a:pt x="114" y="110"/>
                    </a:cubicBezTo>
                    <a:cubicBezTo>
                      <a:pt x="125" y="93"/>
                      <a:pt x="154" y="88"/>
                      <a:pt x="172" y="93"/>
                    </a:cubicBezTo>
                    <a:cubicBezTo>
                      <a:pt x="212" y="104"/>
                      <a:pt x="196" y="157"/>
                      <a:pt x="175" y="178"/>
                    </a:cubicBezTo>
                    <a:cubicBezTo>
                      <a:pt x="125" y="231"/>
                      <a:pt x="40" y="193"/>
                      <a:pt x="33" y="123"/>
                    </a:cubicBezTo>
                    <a:cubicBezTo>
                      <a:pt x="30" y="89"/>
                      <a:pt x="51" y="55"/>
                      <a:pt x="83" y="41"/>
                    </a:cubicBezTo>
                    <a:cubicBezTo>
                      <a:pt x="112" y="26"/>
                      <a:pt x="146" y="30"/>
                      <a:pt x="174" y="43"/>
                    </a:cubicBezTo>
                    <a:cubicBezTo>
                      <a:pt x="227" y="69"/>
                      <a:pt x="283" y="131"/>
                      <a:pt x="254" y="194"/>
                    </a:cubicBezTo>
                    <a:cubicBezTo>
                      <a:pt x="224" y="265"/>
                      <a:pt x="139" y="276"/>
                      <a:pt x="72" y="253"/>
                    </a:cubicBezTo>
                    <a:cubicBezTo>
                      <a:pt x="57" y="248"/>
                      <a:pt x="50" y="273"/>
                      <a:pt x="66" y="280"/>
                    </a:cubicBezTo>
                    <a:cubicBezTo>
                      <a:pt x="151" y="311"/>
                      <a:pt x="272" y="284"/>
                      <a:pt x="289" y="180"/>
                    </a:cubicBezTo>
                    <a:cubicBezTo>
                      <a:pt x="305" y="89"/>
                      <a:pt x="202" y="0"/>
                      <a:pt x="114" y="6"/>
                    </a:cubicBezTo>
                    <a:cubicBezTo>
                      <a:pt x="67" y="9"/>
                      <a:pt x="25" y="43"/>
                      <a:pt x="12" y="89"/>
                    </a:cubicBezTo>
                    <a:cubicBezTo>
                      <a:pt x="0" y="135"/>
                      <a:pt x="17" y="184"/>
                      <a:pt x="54" y="211"/>
                    </a:cubicBezTo>
                    <a:cubicBezTo>
                      <a:pt x="92" y="239"/>
                      <a:pt x="146" y="240"/>
                      <a:pt x="184" y="213"/>
                    </a:cubicBezTo>
                    <a:cubicBezTo>
                      <a:pt x="218" y="185"/>
                      <a:pt x="241" y="129"/>
                      <a:pt x="212" y="90"/>
                    </a:cubicBezTo>
                    <a:cubicBezTo>
                      <a:pt x="183" y="50"/>
                      <a:pt x="101" y="65"/>
                      <a:pt x="91" y="115"/>
                    </a:cubicBezTo>
                    <a:cubicBezTo>
                      <a:pt x="87" y="135"/>
                      <a:pt x="97" y="157"/>
                      <a:pt x="117" y="161"/>
                    </a:cubicBezTo>
                    <a:cubicBezTo>
                      <a:pt x="135" y="164"/>
                      <a:pt x="156" y="151"/>
                      <a:pt x="154" y="131"/>
                    </a:cubicBezTo>
                    <a:cubicBezTo>
                      <a:pt x="154" y="122"/>
                      <a:pt x="141"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119" name="Freeform 299">
                <a:extLst>
                  <a:ext uri="{FF2B5EF4-FFF2-40B4-BE49-F238E27FC236}">
                    <a16:creationId xmlns:a16="http://schemas.microsoft.com/office/drawing/2014/main" id="{1DC79483-404E-6E45-8BDC-5BD11BFE3BF6}"/>
                  </a:ext>
                </a:extLst>
              </p:cNvPr>
              <p:cNvSpPr>
                <a:spLocks/>
              </p:cNvSpPr>
              <p:nvPr/>
            </p:nvSpPr>
            <p:spPr bwMode="auto">
              <a:xfrm>
                <a:off x="551114" y="3119841"/>
                <a:ext cx="132497" cy="136338"/>
              </a:xfrm>
              <a:custGeom>
                <a:avLst/>
                <a:gdLst>
                  <a:gd name="T0" fmla="*/ 59515 w 305"/>
                  <a:gd name="T1" fmla="*/ 56371 h 312"/>
                  <a:gd name="T2" fmla="*/ 59515 w 305"/>
                  <a:gd name="T3" fmla="*/ 56371 h 312"/>
                  <a:gd name="T4" fmla="*/ 51696 w 305"/>
                  <a:gd name="T5" fmla="*/ 59429 h 312"/>
                  <a:gd name="T6" fmla="*/ 51696 w 305"/>
                  <a:gd name="T7" fmla="*/ 59429 h 312"/>
                  <a:gd name="T8" fmla="*/ 49958 w 305"/>
                  <a:gd name="T9" fmla="*/ 48068 h 312"/>
                  <a:gd name="T10" fmla="*/ 49958 w 305"/>
                  <a:gd name="T11" fmla="*/ 48068 h 312"/>
                  <a:gd name="T12" fmla="*/ 74285 w 305"/>
                  <a:gd name="T13" fmla="*/ 40639 h 312"/>
                  <a:gd name="T14" fmla="*/ 74285 w 305"/>
                  <a:gd name="T15" fmla="*/ 40639 h 312"/>
                  <a:gd name="T16" fmla="*/ 76023 w 305"/>
                  <a:gd name="T17" fmla="*/ 77783 h 312"/>
                  <a:gd name="T18" fmla="*/ 76023 w 305"/>
                  <a:gd name="T19" fmla="*/ 77783 h 312"/>
                  <a:gd name="T20" fmla="*/ 14336 w 305"/>
                  <a:gd name="T21" fmla="*/ 53749 h 312"/>
                  <a:gd name="T22" fmla="*/ 14336 w 305"/>
                  <a:gd name="T23" fmla="*/ 53749 h 312"/>
                  <a:gd name="T24" fmla="*/ 36057 w 305"/>
                  <a:gd name="T25" fmla="*/ 17916 h 312"/>
                  <a:gd name="T26" fmla="*/ 36057 w 305"/>
                  <a:gd name="T27" fmla="*/ 17916 h 312"/>
                  <a:gd name="T28" fmla="*/ 74720 w 305"/>
                  <a:gd name="T29" fmla="*/ 18790 h 312"/>
                  <a:gd name="T30" fmla="*/ 74720 w 305"/>
                  <a:gd name="T31" fmla="*/ 18790 h 312"/>
                  <a:gd name="T32" fmla="*/ 110342 w 305"/>
                  <a:gd name="T33" fmla="*/ 84774 h 312"/>
                  <a:gd name="T34" fmla="*/ 110342 w 305"/>
                  <a:gd name="T35" fmla="*/ 84774 h 312"/>
                  <a:gd name="T36" fmla="*/ 31712 w 305"/>
                  <a:gd name="T37" fmla="*/ 110556 h 312"/>
                  <a:gd name="T38" fmla="*/ 31712 w 305"/>
                  <a:gd name="T39" fmla="*/ 110556 h 312"/>
                  <a:gd name="T40" fmla="*/ 28671 w 305"/>
                  <a:gd name="T41" fmla="*/ 122355 h 312"/>
                  <a:gd name="T42" fmla="*/ 28671 w 305"/>
                  <a:gd name="T43" fmla="*/ 122355 h 312"/>
                  <a:gd name="T44" fmla="*/ 125112 w 305"/>
                  <a:gd name="T45" fmla="*/ 78657 h 312"/>
                  <a:gd name="T46" fmla="*/ 125112 w 305"/>
                  <a:gd name="T47" fmla="*/ 78657 h 312"/>
                  <a:gd name="T48" fmla="*/ 49958 w 305"/>
                  <a:gd name="T49" fmla="*/ 2622 h 312"/>
                  <a:gd name="T50" fmla="*/ 49958 w 305"/>
                  <a:gd name="T51" fmla="*/ 2622 h 312"/>
                  <a:gd name="T52" fmla="*/ 5213 w 305"/>
                  <a:gd name="T53" fmla="*/ 38891 h 312"/>
                  <a:gd name="T54" fmla="*/ 5213 w 305"/>
                  <a:gd name="T55" fmla="*/ 38891 h 312"/>
                  <a:gd name="T56" fmla="*/ 23458 w 305"/>
                  <a:gd name="T57" fmla="*/ 92203 h 312"/>
                  <a:gd name="T58" fmla="*/ 23458 w 305"/>
                  <a:gd name="T59" fmla="*/ 92203 h 312"/>
                  <a:gd name="T60" fmla="*/ 79498 w 305"/>
                  <a:gd name="T61" fmla="*/ 93077 h 312"/>
                  <a:gd name="T62" fmla="*/ 79498 w 305"/>
                  <a:gd name="T63" fmla="*/ 93077 h 312"/>
                  <a:gd name="T64" fmla="*/ 92096 w 305"/>
                  <a:gd name="T65" fmla="*/ 39328 h 312"/>
                  <a:gd name="T66" fmla="*/ 92096 w 305"/>
                  <a:gd name="T67" fmla="*/ 39328 h 312"/>
                  <a:gd name="T68" fmla="*/ 39097 w 305"/>
                  <a:gd name="T69" fmla="*/ 50253 h 312"/>
                  <a:gd name="T70" fmla="*/ 39097 w 305"/>
                  <a:gd name="T71" fmla="*/ 50253 h 312"/>
                  <a:gd name="T72" fmla="*/ 50392 w 305"/>
                  <a:gd name="T73" fmla="*/ 70354 h 312"/>
                  <a:gd name="T74" fmla="*/ 50392 w 305"/>
                  <a:gd name="T75" fmla="*/ 70354 h 312"/>
                  <a:gd name="T76" fmla="*/ 66900 w 305"/>
                  <a:gd name="T77" fmla="*/ 57244 h 312"/>
                  <a:gd name="T78" fmla="*/ 66900 w 305"/>
                  <a:gd name="T79" fmla="*/ 57244 h 312"/>
                  <a:gd name="T80" fmla="*/ 59515 w 305"/>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5" h="312">
                    <a:moveTo>
                      <a:pt x="137" y="129"/>
                    </a:moveTo>
                    <a:lnTo>
                      <a:pt x="137" y="129"/>
                    </a:lnTo>
                    <a:cubicBezTo>
                      <a:pt x="134" y="136"/>
                      <a:pt x="125" y="140"/>
                      <a:pt x="119" y="136"/>
                    </a:cubicBezTo>
                    <a:cubicBezTo>
                      <a:pt x="108" y="133"/>
                      <a:pt x="109" y="118"/>
                      <a:pt x="115" y="110"/>
                    </a:cubicBezTo>
                    <a:cubicBezTo>
                      <a:pt x="124" y="93"/>
                      <a:pt x="154" y="88"/>
                      <a:pt x="171" y="93"/>
                    </a:cubicBezTo>
                    <a:cubicBezTo>
                      <a:pt x="212" y="104"/>
                      <a:pt x="195" y="157"/>
                      <a:pt x="175" y="178"/>
                    </a:cubicBezTo>
                    <a:cubicBezTo>
                      <a:pt x="125" y="231"/>
                      <a:pt x="38" y="193"/>
                      <a:pt x="33" y="123"/>
                    </a:cubicBezTo>
                    <a:cubicBezTo>
                      <a:pt x="31" y="89"/>
                      <a:pt x="52" y="55"/>
                      <a:pt x="83" y="41"/>
                    </a:cubicBezTo>
                    <a:cubicBezTo>
                      <a:pt x="112" y="26"/>
                      <a:pt x="145" y="30"/>
                      <a:pt x="172" y="43"/>
                    </a:cubicBezTo>
                    <a:cubicBezTo>
                      <a:pt x="226" y="69"/>
                      <a:pt x="281" y="131"/>
                      <a:pt x="254" y="194"/>
                    </a:cubicBezTo>
                    <a:cubicBezTo>
                      <a:pt x="222" y="265"/>
                      <a:pt x="140" y="276"/>
                      <a:pt x="73" y="253"/>
                    </a:cubicBezTo>
                    <a:cubicBezTo>
                      <a:pt x="55" y="248"/>
                      <a:pt x="49" y="273"/>
                      <a:pt x="66" y="280"/>
                    </a:cubicBezTo>
                    <a:cubicBezTo>
                      <a:pt x="151" y="311"/>
                      <a:pt x="272" y="284"/>
                      <a:pt x="288" y="180"/>
                    </a:cubicBezTo>
                    <a:cubicBezTo>
                      <a:pt x="304" y="89"/>
                      <a:pt x="201" y="0"/>
                      <a:pt x="115" y="6"/>
                    </a:cubicBezTo>
                    <a:cubicBezTo>
                      <a:pt x="66" y="9"/>
                      <a:pt x="24" y="43"/>
                      <a:pt x="12" y="89"/>
                    </a:cubicBezTo>
                    <a:cubicBezTo>
                      <a:pt x="0" y="135"/>
                      <a:pt x="16" y="184"/>
                      <a:pt x="54" y="211"/>
                    </a:cubicBezTo>
                    <a:cubicBezTo>
                      <a:pt x="92" y="239"/>
                      <a:pt x="146" y="240"/>
                      <a:pt x="183" y="213"/>
                    </a:cubicBezTo>
                    <a:cubicBezTo>
                      <a:pt x="218" y="185"/>
                      <a:pt x="242" y="129"/>
                      <a:pt x="212" y="90"/>
                    </a:cubicBezTo>
                    <a:cubicBezTo>
                      <a:pt x="182" y="50"/>
                      <a:pt x="100" y="65"/>
                      <a:pt x="90" y="115"/>
                    </a:cubicBezTo>
                    <a:cubicBezTo>
                      <a:pt x="87" y="135"/>
                      <a:pt x="96" y="157"/>
                      <a:pt x="116" y="161"/>
                    </a:cubicBezTo>
                    <a:cubicBezTo>
                      <a:pt x="136" y="164"/>
                      <a:pt x="155" y="151"/>
                      <a:pt x="154" y="131"/>
                    </a:cubicBezTo>
                    <a:cubicBezTo>
                      <a:pt x="153" y="122"/>
                      <a:pt x="140"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120" name="Freeform 300">
                <a:extLst>
                  <a:ext uri="{FF2B5EF4-FFF2-40B4-BE49-F238E27FC236}">
                    <a16:creationId xmlns:a16="http://schemas.microsoft.com/office/drawing/2014/main" id="{2A8AAAC2-1187-8E46-A89C-CD72F7031959}"/>
                  </a:ext>
                </a:extLst>
              </p:cNvPr>
              <p:cNvSpPr>
                <a:spLocks noChangeArrowheads="1"/>
              </p:cNvSpPr>
              <p:nvPr/>
            </p:nvSpPr>
            <p:spPr bwMode="auto">
              <a:xfrm>
                <a:off x="1150323" y="3119841"/>
                <a:ext cx="150376" cy="135912"/>
              </a:xfrm>
              <a:custGeom>
                <a:avLst/>
                <a:gdLst>
                  <a:gd name="T0" fmla="*/ 205 w 346"/>
                  <a:gd name="T1" fmla="*/ 164 h 311"/>
                  <a:gd name="T2" fmla="*/ 205 w 346"/>
                  <a:gd name="T3" fmla="*/ 164 h 311"/>
                  <a:gd name="T4" fmla="*/ 211 w 346"/>
                  <a:gd name="T5" fmla="*/ 146 h 311"/>
                  <a:gd name="T6" fmla="*/ 211 w 346"/>
                  <a:gd name="T7" fmla="*/ 146 h 311"/>
                  <a:gd name="T8" fmla="*/ 234 w 346"/>
                  <a:gd name="T9" fmla="*/ 162 h 311"/>
                  <a:gd name="T10" fmla="*/ 234 w 346"/>
                  <a:gd name="T11" fmla="*/ 162 h 311"/>
                  <a:gd name="T12" fmla="*/ 206 w 346"/>
                  <a:gd name="T13" fmla="*/ 214 h 311"/>
                  <a:gd name="T14" fmla="*/ 206 w 346"/>
                  <a:gd name="T15" fmla="*/ 214 h 311"/>
                  <a:gd name="T16" fmla="*/ 142 w 346"/>
                  <a:gd name="T17" fmla="*/ 156 h 311"/>
                  <a:gd name="T18" fmla="*/ 142 w 346"/>
                  <a:gd name="T19" fmla="*/ 156 h 311"/>
                  <a:gd name="T20" fmla="*/ 281 w 346"/>
                  <a:gd name="T21" fmla="*/ 95 h 311"/>
                  <a:gd name="T22" fmla="*/ 281 w 346"/>
                  <a:gd name="T23" fmla="*/ 95 h 311"/>
                  <a:gd name="T24" fmla="*/ 306 w 346"/>
                  <a:gd name="T25" fmla="*/ 189 h 311"/>
                  <a:gd name="T26" fmla="*/ 306 w 346"/>
                  <a:gd name="T27" fmla="*/ 189 h 311"/>
                  <a:gd name="T28" fmla="*/ 239 w 346"/>
                  <a:gd name="T29" fmla="*/ 251 h 311"/>
                  <a:gd name="T30" fmla="*/ 239 w 346"/>
                  <a:gd name="T31" fmla="*/ 251 h 311"/>
                  <a:gd name="T32" fmla="*/ 76 w 346"/>
                  <a:gd name="T33" fmla="*/ 201 h 311"/>
                  <a:gd name="T34" fmla="*/ 76 w 346"/>
                  <a:gd name="T35" fmla="*/ 201 h 311"/>
                  <a:gd name="T36" fmla="*/ 161 w 346"/>
                  <a:gd name="T37" fmla="*/ 30 h 311"/>
                  <a:gd name="T38" fmla="*/ 161 w 346"/>
                  <a:gd name="T39" fmla="*/ 30 h 311"/>
                  <a:gd name="T40" fmla="*/ 148 w 346"/>
                  <a:gd name="T41" fmla="*/ 7 h 311"/>
                  <a:gd name="T42" fmla="*/ 148 w 346"/>
                  <a:gd name="T43" fmla="*/ 7 h 311"/>
                  <a:gd name="T44" fmla="*/ 62 w 346"/>
                  <a:gd name="T45" fmla="*/ 237 h 311"/>
                  <a:gd name="T46" fmla="*/ 62 w 346"/>
                  <a:gd name="T47" fmla="*/ 237 h 311"/>
                  <a:gd name="T48" fmla="*/ 307 w 346"/>
                  <a:gd name="T49" fmla="*/ 235 h 311"/>
                  <a:gd name="T50" fmla="*/ 307 w 346"/>
                  <a:gd name="T51" fmla="*/ 235 h 311"/>
                  <a:gd name="T52" fmla="*/ 320 w 346"/>
                  <a:gd name="T53" fmla="*/ 104 h 311"/>
                  <a:gd name="T54" fmla="*/ 320 w 346"/>
                  <a:gd name="T55" fmla="*/ 104 h 311"/>
                  <a:gd name="T56" fmla="*/ 205 w 346"/>
                  <a:gd name="T57" fmla="*/ 49 h 311"/>
                  <a:gd name="T58" fmla="*/ 205 w 346"/>
                  <a:gd name="T59" fmla="*/ 49 h 311"/>
                  <a:gd name="T60" fmla="*/ 113 w 346"/>
                  <a:gd name="T61" fmla="*/ 138 h 311"/>
                  <a:gd name="T62" fmla="*/ 113 w 346"/>
                  <a:gd name="T63" fmla="*/ 138 h 311"/>
                  <a:gd name="T64" fmla="*/ 180 w 346"/>
                  <a:gd name="T65" fmla="*/ 245 h 311"/>
                  <a:gd name="T66" fmla="*/ 180 w 346"/>
                  <a:gd name="T67" fmla="*/ 245 h 311"/>
                  <a:gd name="T68" fmla="*/ 247 w 346"/>
                  <a:gd name="T69" fmla="*/ 142 h 311"/>
                  <a:gd name="T70" fmla="*/ 247 w 346"/>
                  <a:gd name="T71" fmla="*/ 142 h 311"/>
                  <a:gd name="T72" fmla="*/ 197 w 346"/>
                  <a:gd name="T73" fmla="*/ 128 h 311"/>
                  <a:gd name="T74" fmla="*/ 197 w 346"/>
                  <a:gd name="T75" fmla="*/ 128 h 311"/>
                  <a:gd name="T76" fmla="*/ 190 w 346"/>
                  <a:gd name="T77" fmla="*/ 175 h 311"/>
                  <a:gd name="T78" fmla="*/ 190 w 346"/>
                  <a:gd name="T79" fmla="*/ 175 h 311"/>
                  <a:gd name="T80" fmla="*/ 205 w 346"/>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6" h="311">
                    <a:moveTo>
                      <a:pt x="205" y="164"/>
                    </a:moveTo>
                    <a:lnTo>
                      <a:pt x="205" y="164"/>
                    </a:lnTo>
                    <a:cubicBezTo>
                      <a:pt x="201" y="156"/>
                      <a:pt x="203" y="147"/>
                      <a:pt x="211" y="146"/>
                    </a:cubicBezTo>
                    <a:lnTo>
                      <a:pt x="211" y="146"/>
                    </a:lnTo>
                    <a:cubicBezTo>
                      <a:pt x="223" y="142"/>
                      <a:pt x="232" y="153"/>
                      <a:pt x="234" y="162"/>
                    </a:cubicBezTo>
                    <a:lnTo>
                      <a:pt x="234" y="162"/>
                    </a:lnTo>
                    <a:cubicBezTo>
                      <a:pt x="239" y="181"/>
                      <a:pt x="222" y="205"/>
                      <a:pt x="206" y="214"/>
                    </a:cubicBezTo>
                    <a:lnTo>
                      <a:pt x="206" y="214"/>
                    </a:lnTo>
                    <a:cubicBezTo>
                      <a:pt x="169" y="235"/>
                      <a:pt x="143" y="187"/>
                      <a:pt x="142" y="156"/>
                    </a:cubicBezTo>
                    <a:lnTo>
                      <a:pt x="142" y="156"/>
                    </a:lnTo>
                    <a:cubicBezTo>
                      <a:pt x="140" y="83"/>
                      <a:pt x="228" y="50"/>
                      <a:pt x="281" y="95"/>
                    </a:cubicBezTo>
                    <a:lnTo>
                      <a:pt x="281" y="95"/>
                    </a:lnTo>
                    <a:cubicBezTo>
                      <a:pt x="309" y="117"/>
                      <a:pt x="318" y="156"/>
                      <a:pt x="306" y="189"/>
                    </a:cubicBezTo>
                    <a:lnTo>
                      <a:pt x="306" y="189"/>
                    </a:lnTo>
                    <a:cubicBezTo>
                      <a:pt x="295" y="220"/>
                      <a:pt x="268" y="239"/>
                      <a:pt x="239" y="251"/>
                    </a:cubicBezTo>
                    <a:lnTo>
                      <a:pt x="239" y="251"/>
                    </a:lnTo>
                    <a:cubicBezTo>
                      <a:pt x="184" y="271"/>
                      <a:pt x="101" y="266"/>
                      <a:pt x="76" y="201"/>
                    </a:cubicBezTo>
                    <a:lnTo>
                      <a:pt x="76" y="201"/>
                    </a:lnTo>
                    <a:cubicBezTo>
                      <a:pt x="47" y="129"/>
                      <a:pt x="100" y="63"/>
                      <a:pt x="161" y="30"/>
                    </a:cubicBezTo>
                    <a:lnTo>
                      <a:pt x="161" y="30"/>
                    </a:lnTo>
                    <a:cubicBezTo>
                      <a:pt x="177" y="22"/>
                      <a:pt x="164" y="0"/>
                      <a:pt x="148" y="7"/>
                    </a:cubicBezTo>
                    <a:lnTo>
                      <a:pt x="148" y="7"/>
                    </a:lnTo>
                    <a:cubicBezTo>
                      <a:pt x="65" y="46"/>
                      <a:pt x="0" y="151"/>
                      <a:pt x="62" y="237"/>
                    </a:cubicBezTo>
                    <a:lnTo>
                      <a:pt x="62" y="237"/>
                    </a:lnTo>
                    <a:cubicBezTo>
                      <a:pt x="114" y="310"/>
                      <a:pt x="251" y="302"/>
                      <a:pt x="307" y="235"/>
                    </a:cubicBezTo>
                    <a:lnTo>
                      <a:pt x="307" y="235"/>
                    </a:lnTo>
                    <a:cubicBezTo>
                      <a:pt x="339" y="200"/>
                      <a:pt x="345" y="146"/>
                      <a:pt x="320" y="104"/>
                    </a:cubicBezTo>
                    <a:lnTo>
                      <a:pt x="320" y="104"/>
                    </a:lnTo>
                    <a:cubicBezTo>
                      <a:pt x="298" y="63"/>
                      <a:pt x="251" y="41"/>
                      <a:pt x="205" y="49"/>
                    </a:cubicBezTo>
                    <a:lnTo>
                      <a:pt x="205" y="49"/>
                    </a:lnTo>
                    <a:cubicBezTo>
                      <a:pt x="159" y="55"/>
                      <a:pt x="119" y="92"/>
                      <a:pt x="113" y="138"/>
                    </a:cubicBezTo>
                    <a:lnTo>
                      <a:pt x="113" y="138"/>
                    </a:lnTo>
                    <a:cubicBezTo>
                      <a:pt x="108" y="183"/>
                      <a:pt x="131" y="239"/>
                      <a:pt x="180" y="245"/>
                    </a:cubicBezTo>
                    <a:lnTo>
                      <a:pt x="180" y="245"/>
                    </a:lnTo>
                    <a:cubicBezTo>
                      <a:pt x="228" y="252"/>
                      <a:pt x="274" y="184"/>
                      <a:pt x="247" y="142"/>
                    </a:cubicBezTo>
                    <a:lnTo>
                      <a:pt x="247" y="142"/>
                    </a:lnTo>
                    <a:cubicBezTo>
                      <a:pt x="235" y="125"/>
                      <a:pt x="214" y="116"/>
                      <a:pt x="197" y="128"/>
                    </a:cubicBezTo>
                    <a:lnTo>
                      <a:pt x="197" y="128"/>
                    </a:lnTo>
                    <a:cubicBezTo>
                      <a:pt x="180" y="138"/>
                      <a:pt x="176" y="162"/>
                      <a:pt x="190" y="175"/>
                    </a:cubicBezTo>
                    <a:lnTo>
                      <a:pt x="190" y="175"/>
                    </a:lnTo>
                    <a:cubicBezTo>
                      <a:pt x="198"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121" name="Freeform 301">
                <a:extLst>
                  <a:ext uri="{FF2B5EF4-FFF2-40B4-BE49-F238E27FC236}">
                    <a16:creationId xmlns:a16="http://schemas.microsoft.com/office/drawing/2014/main" id="{9E7DED5D-09C1-4D49-B816-6A4F0BE58365}"/>
                  </a:ext>
                </a:extLst>
              </p:cNvPr>
              <p:cNvSpPr>
                <a:spLocks noChangeArrowheads="1"/>
              </p:cNvSpPr>
              <p:nvPr/>
            </p:nvSpPr>
            <p:spPr bwMode="auto">
              <a:xfrm>
                <a:off x="1562411" y="3119841"/>
                <a:ext cx="148931" cy="135912"/>
              </a:xfrm>
              <a:custGeom>
                <a:avLst/>
                <a:gdLst>
                  <a:gd name="T0" fmla="*/ 205 w 346"/>
                  <a:gd name="T1" fmla="*/ 164 h 311"/>
                  <a:gd name="T2" fmla="*/ 205 w 346"/>
                  <a:gd name="T3" fmla="*/ 164 h 311"/>
                  <a:gd name="T4" fmla="*/ 212 w 346"/>
                  <a:gd name="T5" fmla="*/ 146 h 311"/>
                  <a:gd name="T6" fmla="*/ 212 w 346"/>
                  <a:gd name="T7" fmla="*/ 146 h 311"/>
                  <a:gd name="T8" fmla="*/ 233 w 346"/>
                  <a:gd name="T9" fmla="*/ 162 h 311"/>
                  <a:gd name="T10" fmla="*/ 233 w 346"/>
                  <a:gd name="T11" fmla="*/ 162 h 311"/>
                  <a:gd name="T12" fmla="*/ 206 w 346"/>
                  <a:gd name="T13" fmla="*/ 214 h 311"/>
                  <a:gd name="T14" fmla="*/ 206 w 346"/>
                  <a:gd name="T15" fmla="*/ 214 h 311"/>
                  <a:gd name="T16" fmla="*/ 143 w 346"/>
                  <a:gd name="T17" fmla="*/ 156 h 311"/>
                  <a:gd name="T18" fmla="*/ 143 w 346"/>
                  <a:gd name="T19" fmla="*/ 156 h 311"/>
                  <a:gd name="T20" fmla="*/ 282 w 346"/>
                  <a:gd name="T21" fmla="*/ 95 h 311"/>
                  <a:gd name="T22" fmla="*/ 282 w 346"/>
                  <a:gd name="T23" fmla="*/ 95 h 311"/>
                  <a:gd name="T24" fmla="*/ 307 w 346"/>
                  <a:gd name="T25" fmla="*/ 189 h 311"/>
                  <a:gd name="T26" fmla="*/ 307 w 346"/>
                  <a:gd name="T27" fmla="*/ 189 h 311"/>
                  <a:gd name="T28" fmla="*/ 239 w 346"/>
                  <a:gd name="T29" fmla="*/ 251 h 311"/>
                  <a:gd name="T30" fmla="*/ 239 w 346"/>
                  <a:gd name="T31" fmla="*/ 251 h 311"/>
                  <a:gd name="T32" fmla="*/ 76 w 346"/>
                  <a:gd name="T33" fmla="*/ 201 h 311"/>
                  <a:gd name="T34" fmla="*/ 76 w 346"/>
                  <a:gd name="T35" fmla="*/ 201 h 311"/>
                  <a:gd name="T36" fmla="*/ 163 w 346"/>
                  <a:gd name="T37" fmla="*/ 30 h 311"/>
                  <a:gd name="T38" fmla="*/ 163 w 346"/>
                  <a:gd name="T39" fmla="*/ 30 h 311"/>
                  <a:gd name="T40" fmla="*/ 149 w 346"/>
                  <a:gd name="T41" fmla="*/ 7 h 311"/>
                  <a:gd name="T42" fmla="*/ 149 w 346"/>
                  <a:gd name="T43" fmla="*/ 7 h 311"/>
                  <a:gd name="T44" fmla="*/ 61 w 346"/>
                  <a:gd name="T45" fmla="*/ 237 h 311"/>
                  <a:gd name="T46" fmla="*/ 61 w 346"/>
                  <a:gd name="T47" fmla="*/ 237 h 311"/>
                  <a:gd name="T48" fmla="*/ 308 w 346"/>
                  <a:gd name="T49" fmla="*/ 235 h 311"/>
                  <a:gd name="T50" fmla="*/ 308 w 346"/>
                  <a:gd name="T51" fmla="*/ 235 h 311"/>
                  <a:gd name="T52" fmla="*/ 322 w 346"/>
                  <a:gd name="T53" fmla="*/ 104 h 311"/>
                  <a:gd name="T54" fmla="*/ 322 w 346"/>
                  <a:gd name="T55" fmla="*/ 104 h 311"/>
                  <a:gd name="T56" fmla="*/ 206 w 346"/>
                  <a:gd name="T57" fmla="*/ 49 h 311"/>
                  <a:gd name="T58" fmla="*/ 206 w 346"/>
                  <a:gd name="T59" fmla="*/ 49 h 311"/>
                  <a:gd name="T60" fmla="*/ 114 w 346"/>
                  <a:gd name="T61" fmla="*/ 138 h 311"/>
                  <a:gd name="T62" fmla="*/ 114 w 346"/>
                  <a:gd name="T63" fmla="*/ 138 h 311"/>
                  <a:gd name="T64" fmla="*/ 180 w 346"/>
                  <a:gd name="T65" fmla="*/ 245 h 311"/>
                  <a:gd name="T66" fmla="*/ 180 w 346"/>
                  <a:gd name="T67" fmla="*/ 245 h 311"/>
                  <a:gd name="T68" fmla="*/ 247 w 346"/>
                  <a:gd name="T69" fmla="*/ 142 h 311"/>
                  <a:gd name="T70" fmla="*/ 247 w 346"/>
                  <a:gd name="T71" fmla="*/ 142 h 311"/>
                  <a:gd name="T72" fmla="*/ 195 w 346"/>
                  <a:gd name="T73" fmla="*/ 128 h 311"/>
                  <a:gd name="T74" fmla="*/ 195 w 346"/>
                  <a:gd name="T75" fmla="*/ 128 h 311"/>
                  <a:gd name="T76" fmla="*/ 191 w 346"/>
                  <a:gd name="T77" fmla="*/ 175 h 311"/>
                  <a:gd name="T78" fmla="*/ 191 w 346"/>
                  <a:gd name="T79" fmla="*/ 175 h 311"/>
                  <a:gd name="T80" fmla="*/ 205 w 346"/>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6" h="311">
                    <a:moveTo>
                      <a:pt x="205" y="164"/>
                    </a:moveTo>
                    <a:lnTo>
                      <a:pt x="205" y="164"/>
                    </a:lnTo>
                    <a:cubicBezTo>
                      <a:pt x="201" y="156"/>
                      <a:pt x="205" y="147"/>
                      <a:pt x="212" y="146"/>
                    </a:cubicBezTo>
                    <a:lnTo>
                      <a:pt x="212" y="146"/>
                    </a:lnTo>
                    <a:cubicBezTo>
                      <a:pt x="222" y="142"/>
                      <a:pt x="232" y="153"/>
                      <a:pt x="233" y="162"/>
                    </a:cubicBezTo>
                    <a:lnTo>
                      <a:pt x="233" y="162"/>
                    </a:lnTo>
                    <a:cubicBezTo>
                      <a:pt x="239" y="181"/>
                      <a:pt x="222" y="205"/>
                      <a:pt x="206" y="214"/>
                    </a:cubicBezTo>
                    <a:lnTo>
                      <a:pt x="206" y="214"/>
                    </a:lnTo>
                    <a:cubicBezTo>
                      <a:pt x="169" y="235"/>
                      <a:pt x="143" y="187"/>
                      <a:pt x="143" y="156"/>
                    </a:cubicBezTo>
                    <a:lnTo>
                      <a:pt x="143" y="156"/>
                    </a:lnTo>
                    <a:cubicBezTo>
                      <a:pt x="142" y="83"/>
                      <a:pt x="228" y="50"/>
                      <a:pt x="282" y="95"/>
                    </a:cubicBezTo>
                    <a:lnTo>
                      <a:pt x="282" y="95"/>
                    </a:lnTo>
                    <a:cubicBezTo>
                      <a:pt x="308" y="117"/>
                      <a:pt x="318" y="156"/>
                      <a:pt x="307" y="189"/>
                    </a:cubicBezTo>
                    <a:lnTo>
                      <a:pt x="307" y="189"/>
                    </a:lnTo>
                    <a:cubicBezTo>
                      <a:pt x="295" y="220"/>
                      <a:pt x="269" y="239"/>
                      <a:pt x="239" y="251"/>
                    </a:cubicBezTo>
                    <a:lnTo>
                      <a:pt x="239" y="251"/>
                    </a:lnTo>
                    <a:cubicBezTo>
                      <a:pt x="182" y="271"/>
                      <a:pt x="101" y="266"/>
                      <a:pt x="76" y="201"/>
                    </a:cubicBezTo>
                    <a:lnTo>
                      <a:pt x="76" y="201"/>
                    </a:lnTo>
                    <a:cubicBezTo>
                      <a:pt x="48" y="129"/>
                      <a:pt x="101" y="63"/>
                      <a:pt x="163" y="30"/>
                    </a:cubicBezTo>
                    <a:lnTo>
                      <a:pt x="163" y="30"/>
                    </a:lnTo>
                    <a:cubicBezTo>
                      <a:pt x="178" y="22"/>
                      <a:pt x="165" y="0"/>
                      <a:pt x="149" y="7"/>
                    </a:cubicBezTo>
                    <a:lnTo>
                      <a:pt x="149" y="7"/>
                    </a:lnTo>
                    <a:cubicBezTo>
                      <a:pt x="65" y="46"/>
                      <a:pt x="0" y="151"/>
                      <a:pt x="61" y="237"/>
                    </a:cubicBezTo>
                    <a:lnTo>
                      <a:pt x="61" y="237"/>
                    </a:lnTo>
                    <a:cubicBezTo>
                      <a:pt x="115" y="310"/>
                      <a:pt x="251" y="302"/>
                      <a:pt x="308" y="235"/>
                    </a:cubicBezTo>
                    <a:lnTo>
                      <a:pt x="308" y="235"/>
                    </a:lnTo>
                    <a:cubicBezTo>
                      <a:pt x="340" y="200"/>
                      <a:pt x="345" y="146"/>
                      <a:pt x="322" y="104"/>
                    </a:cubicBezTo>
                    <a:lnTo>
                      <a:pt x="322" y="104"/>
                    </a:lnTo>
                    <a:cubicBezTo>
                      <a:pt x="298" y="63"/>
                      <a:pt x="251" y="41"/>
                      <a:pt x="206" y="49"/>
                    </a:cubicBezTo>
                    <a:lnTo>
                      <a:pt x="206" y="49"/>
                    </a:lnTo>
                    <a:cubicBezTo>
                      <a:pt x="159" y="55"/>
                      <a:pt x="119" y="92"/>
                      <a:pt x="114" y="138"/>
                    </a:cubicBezTo>
                    <a:lnTo>
                      <a:pt x="114" y="138"/>
                    </a:lnTo>
                    <a:cubicBezTo>
                      <a:pt x="107" y="183"/>
                      <a:pt x="131" y="239"/>
                      <a:pt x="180" y="245"/>
                    </a:cubicBezTo>
                    <a:lnTo>
                      <a:pt x="180" y="245"/>
                    </a:lnTo>
                    <a:cubicBezTo>
                      <a:pt x="228" y="252"/>
                      <a:pt x="276" y="184"/>
                      <a:pt x="247" y="142"/>
                    </a:cubicBezTo>
                    <a:lnTo>
                      <a:pt x="247" y="142"/>
                    </a:lnTo>
                    <a:cubicBezTo>
                      <a:pt x="236" y="125"/>
                      <a:pt x="214" y="116"/>
                      <a:pt x="195" y="128"/>
                    </a:cubicBezTo>
                    <a:lnTo>
                      <a:pt x="195" y="128"/>
                    </a:lnTo>
                    <a:cubicBezTo>
                      <a:pt x="181" y="138"/>
                      <a:pt x="176" y="162"/>
                      <a:pt x="191" y="175"/>
                    </a:cubicBezTo>
                    <a:lnTo>
                      <a:pt x="191" y="175"/>
                    </a:lnTo>
                    <a:cubicBezTo>
                      <a:pt x="198"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122" name="Freeform 302">
                <a:extLst>
                  <a:ext uri="{FF2B5EF4-FFF2-40B4-BE49-F238E27FC236}">
                    <a16:creationId xmlns:a16="http://schemas.microsoft.com/office/drawing/2014/main" id="{DBB530BC-CCB7-C64E-B4A0-9642871EBB04}"/>
                  </a:ext>
                </a:extLst>
              </p:cNvPr>
              <p:cNvSpPr>
                <a:spLocks/>
              </p:cNvSpPr>
              <p:nvPr/>
            </p:nvSpPr>
            <p:spPr bwMode="auto">
              <a:xfrm>
                <a:off x="1781993" y="3119841"/>
                <a:ext cx="132498" cy="136338"/>
              </a:xfrm>
              <a:custGeom>
                <a:avLst/>
                <a:gdLst>
                  <a:gd name="T0" fmla="*/ 59515 w 305"/>
                  <a:gd name="T1" fmla="*/ 56371 h 312"/>
                  <a:gd name="T2" fmla="*/ 59515 w 305"/>
                  <a:gd name="T3" fmla="*/ 56371 h 312"/>
                  <a:gd name="T4" fmla="*/ 51262 w 305"/>
                  <a:gd name="T5" fmla="*/ 59429 h 312"/>
                  <a:gd name="T6" fmla="*/ 51262 w 305"/>
                  <a:gd name="T7" fmla="*/ 59429 h 312"/>
                  <a:gd name="T8" fmla="*/ 49524 w 305"/>
                  <a:gd name="T9" fmla="*/ 48068 h 312"/>
                  <a:gd name="T10" fmla="*/ 49524 w 305"/>
                  <a:gd name="T11" fmla="*/ 48068 h 312"/>
                  <a:gd name="T12" fmla="*/ 74286 w 305"/>
                  <a:gd name="T13" fmla="*/ 40639 h 312"/>
                  <a:gd name="T14" fmla="*/ 74286 w 305"/>
                  <a:gd name="T15" fmla="*/ 40639 h 312"/>
                  <a:gd name="T16" fmla="*/ 76023 w 305"/>
                  <a:gd name="T17" fmla="*/ 77783 h 312"/>
                  <a:gd name="T18" fmla="*/ 76023 w 305"/>
                  <a:gd name="T19" fmla="*/ 77783 h 312"/>
                  <a:gd name="T20" fmla="*/ 14336 w 305"/>
                  <a:gd name="T21" fmla="*/ 53749 h 312"/>
                  <a:gd name="T22" fmla="*/ 14336 w 305"/>
                  <a:gd name="T23" fmla="*/ 53749 h 312"/>
                  <a:gd name="T24" fmla="*/ 36057 w 305"/>
                  <a:gd name="T25" fmla="*/ 17916 h 312"/>
                  <a:gd name="T26" fmla="*/ 36057 w 305"/>
                  <a:gd name="T27" fmla="*/ 17916 h 312"/>
                  <a:gd name="T28" fmla="*/ 74720 w 305"/>
                  <a:gd name="T29" fmla="*/ 18790 h 312"/>
                  <a:gd name="T30" fmla="*/ 74720 w 305"/>
                  <a:gd name="T31" fmla="*/ 18790 h 312"/>
                  <a:gd name="T32" fmla="*/ 110343 w 305"/>
                  <a:gd name="T33" fmla="*/ 84774 h 312"/>
                  <a:gd name="T34" fmla="*/ 110343 w 305"/>
                  <a:gd name="T35" fmla="*/ 84774 h 312"/>
                  <a:gd name="T36" fmla="*/ 31278 w 305"/>
                  <a:gd name="T37" fmla="*/ 110556 h 312"/>
                  <a:gd name="T38" fmla="*/ 31278 w 305"/>
                  <a:gd name="T39" fmla="*/ 110556 h 312"/>
                  <a:gd name="T40" fmla="*/ 28672 w 305"/>
                  <a:gd name="T41" fmla="*/ 122355 h 312"/>
                  <a:gd name="T42" fmla="*/ 28672 w 305"/>
                  <a:gd name="T43" fmla="*/ 122355 h 312"/>
                  <a:gd name="T44" fmla="*/ 125547 w 305"/>
                  <a:gd name="T45" fmla="*/ 78657 h 312"/>
                  <a:gd name="T46" fmla="*/ 125547 w 305"/>
                  <a:gd name="T47" fmla="*/ 78657 h 312"/>
                  <a:gd name="T48" fmla="*/ 49524 w 305"/>
                  <a:gd name="T49" fmla="*/ 2622 h 312"/>
                  <a:gd name="T50" fmla="*/ 49524 w 305"/>
                  <a:gd name="T51" fmla="*/ 2622 h 312"/>
                  <a:gd name="T52" fmla="*/ 5213 w 305"/>
                  <a:gd name="T53" fmla="*/ 38891 h 312"/>
                  <a:gd name="T54" fmla="*/ 5213 w 305"/>
                  <a:gd name="T55" fmla="*/ 38891 h 312"/>
                  <a:gd name="T56" fmla="*/ 23459 w 305"/>
                  <a:gd name="T57" fmla="*/ 92203 h 312"/>
                  <a:gd name="T58" fmla="*/ 23459 w 305"/>
                  <a:gd name="T59" fmla="*/ 92203 h 312"/>
                  <a:gd name="T60" fmla="*/ 79933 w 305"/>
                  <a:gd name="T61" fmla="*/ 93077 h 312"/>
                  <a:gd name="T62" fmla="*/ 79933 w 305"/>
                  <a:gd name="T63" fmla="*/ 93077 h 312"/>
                  <a:gd name="T64" fmla="*/ 92097 w 305"/>
                  <a:gd name="T65" fmla="*/ 39328 h 312"/>
                  <a:gd name="T66" fmla="*/ 92097 w 305"/>
                  <a:gd name="T67" fmla="*/ 39328 h 312"/>
                  <a:gd name="T68" fmla="*/ 38663 w 305"/>
                  <a:gd name="T69" fmla="*/ 50253 h 312"/>
                  <a:gd name="T70" fmla="*/ 38663 w 305"/>
                  <a:gd name="T71" fmla="*/ 50253 h 312"/>
                  <a:gd name="T72" fmla="*/ 50827 w 305"/>
                  <a:gd name="T73" fmla="*/ 70354 h 312"/>
                  <a:gd name="T74" fmla="*/ 50827 w 305"/>
                  <a:gd name="T75" fmla="*/ 70354 h 312"/>
                  <a:gd name="T76" fmla="*/ 66901 w 305"/>
                  <a:gd name="T77" fmla="*/ 57244 h 312"/>
                  <a:gd name="T78" fmla="*/ 66901 w 305"/>
                  <a:gd name="T79" fmla="*/ 57244 h 312"/>
                  <a:gd name="T80" fmla="*/ 59515 w 305"/>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5" h="312">
                    <a:moveTo>
                      <a:pt x="137" y="129"/>
                    </a:moveTo>
                    <a:lnTo>
                      <a:pt x="137" y="129"/>
                    </a:lnTo>
                    <a:cubicBezTo>
                      <a:pt x="134" y="136"/>
                      <a:pt x="125" y="140"/>
                      <a:pt x="118" y="136"/>
                    </a:cubicBezTo>
                    <a:cubicBezTo>
                      <a:pt x="109" y="133"/>
                      <a:pt x="109" y="118"/>
                      <a:pt x="114" y="110"/>
                    </a:cubicBezTo>
                    <a:cubicBezTo>
                      <a:pt x="125" y="93"/>
                      <a:pt x="154" y="88"/>
                      <a:pt x="171" y="93"/>
                    </a:cubicBezTo>
                    <a:cubicBezTo>
                      <a:pt x="212" y="104"/>
                      <a:pt x="196" y="157"/>
                      <a:pt x="175" y="178"/>
                    </a:cubicBezTo>
                    <a:cubicBezTo>
                      <a:pt x="125" y="231"/>
                      <a:pt x="38" y="193"/>
                      <a:pt x="33" y="123"/>
                    </a:cubicBezTo>
                    <a:cubicBezTo>
                      <a:pt x="30" y="89"/>
                      <a:pt x="51" y="55"/>
                      <a:pt x="83" y="41"/>
                    </a:cubicBezTo>
                    <a:cubicBezTo>
                      <a:pt x="112" y="26"/>
                      <a:pt x="145" y="30"/>
                      <a:pt x="172" y="43"/>
                    </a:cubicBezTo>
                    <a:cubicBezTo>
                      <a:pt x="227" y="69"/>
                      <a:pt x="281" y="131"/>
                      <a:pt x="254" y="194"/>
                    </a:cubicBezTo>
                    <a:cubicBezTo>
                      <a:pt x="222" y="265"/>
                      <a:pt x="139" y="276"/>
                      <a:pt x="72" y="253"/>
                    </a:cubicBezTo>
                    <a:cubicBezTo>
                      <a:pt x="55" y="248"/>
                      <a:pt x="50" y="273"/>
                      <a:pt x="66" y="280"/>
                    </a:cubicBezTo>
                    <a:cubicBezTo>
                      <a:pt x="151" y="311"/>
                      <a:pt x="272" y="284"/>
                      <a:pt x="289" y="180"/>
                    </a:cubicBezTo>
                    <a:cubicBezTo>
                      <a:pt x="304" y="89"/>
                      <a:pt x="202" y="0"/>
                      <a:pt x="114" y="6"/>
                    </a:cubicBezTo>
                    <a:cubicBezTo>
                      <a:pt x="67" y="9"/>
                      <a:pt x="25" y="43"/>
                      <a:pt x="12" y="89"/>
                    </a:cubicBezTo>
                    <a:cubicBezTo>
                      <a:pt x="0" y="135"/>
                      <a:pt x="17" y="184"/>
                      <a:pt x="54" y="211"/>
                    </a:cubicBezTo>
                    <a:cubicBezTo>
                      <a:pt x="92" y="239"/>
                      <a:pt x="146" y="240"/>
                      <a:pt x="184" y="213"/>
                    </a:cubicBezTo>
                    <a:cubicBezTo>
                      <a:pt x="218" y="185"/>
                      <a:pt x="242" y="129"/>
                      <a:pt x="212" y="90"/>
                    </a:cubicBezTo>
                    <a:cubicBezTo>
                      <a:pt x="181" y="50"/>
                      <a:pt x="100" y="65"/>
                      <a:pt x="89" y="115"/>
                    </a:cubicBezTo>
                    <a:cubicBezTo>
                      <a:pt x="87" y="135"/>
                      <a:pt x="96" y="157"/>
                      <a:pt x="117" y="161"/>
                    </a:cubicBezTo>
                    <a:cubicBezTo>
                      <a:pt x="135" y="164"/>
                      <a:pt x="155" y="151"/>
                      <a:pt x="154" y="131"/>
                    </a:cubicBezTo>
                    <a:cubicBezTo>
                      <a:pt x="153" y="122"/>
                      <a:pt x="139"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123" name="Freeform 303">
                <a:extLst>
                  <a:ext uri="{FF2B5EF4-FFF2-40B4-BE49-F238E27FC236}">
                    <a16:creationId xmlns:a16="http://schemas.microsoft.com/office/drawing/2014/main" id="{4001C531-D773-0C47-AED4-4BECAA2AB429}"/>
                  </a:ext>
                </a:extLst>
              </p:cNvPr>
              <p:cNvSpPr>
                <a:spLocks/>
              </p:cNvSpPr>
              <p:nvPr/>
            </p:nvSpPr>
            <p:spPr bwMode="auto">
              <a:xfrm>
                <a:off x="1371059" y="3119841"/>
                <a:ext cx="132498" cy="136338"/>
              </a:xfrm>
              <a:custGeom>
                <a:avLst/>
                <a:gdLst>
                  <a:gd name="T0" fmla="*/ 59754 w 306"/>
                  <a:gd name="T1" fmla="*/ 56371 h 312"/>
                  <a:gd name="T2" fmla="*/ 59754 w 306"/>
                  <a:gd name="T3" fmla="*/ 56371 h 312"/>
                  <a:gd name="T4" fmla="*/ 51094 w 306"/>
                  <a:gd name="T5" fmla="*/ 59429 h 312"/>
                  <a:gd name="T6" fmla="*/ 51094 w 306"/>
                  <a:gd name="T7" fmla="*/ 59429 h 312"/>
                  <a:gd name="T8" fmla="*/ 49362 w 306"/>
                  <a:gd name="T9" fmla="*/ 48068 h 312"/>
                  <a:gd name="T10" fmla="*/ 49362 w 306"/>
                  <a:gd name="T11" fmla="*/ 48068 h 312"/>
                  <a:gd name="T12" fmla="*/ 74476 w 306"/>
                  <a:gd name="T13" fmla="*/ 40639 h 312"/>
                  <a:gd name="T14" fmla="*/ 74476 w 306"/>
                  <a:gd name="T15" fmla="*/ 40639 h 312"/>
                  <a:gd name="T16" fmla="*/ 76208 w 306"/>
                  <a:gd name="T17" fmla="*/ 77783 h 312"/>
                  <a:gd name="T18" fmla="*/ 76208 w 306"/>
                  <a:gd name="T19" fmla="*/ 77783 h 312"/>
                  <a:gd name="T20" fmla="*/ 14289 w 306"/>
                  <a:gd name="T21" fmla="*/ 53749 h 312"/>
                  <a:gd name="T22" fmla="*/ 14289 w 306"/>
                  <a:gd name="T23" fmla="*/ 53749 h 312"/>
                  <a:gd name="T24" fmla="*/ 36372 w 306"/>
                  <a:gd name="T25" fmla="*/ 17916 h 312"/>
                  <a:gd name="T26" fmla="*/ 36372 w 306"/>
                  <a:gd name="T27" fmla="*/ 17916 h 312"/>
                  <a:gd name="T28" fmla="*/ 74909 w 306"/>
                  <a:gd name="T29" fmla="*/ 18790 h 312"/>
                  <a:gd name="T30" fmla="*/ 74909 w 306"/>
                  <a:gd name="T31" fmla="*/ 18790 h 312"/>
                  <a:gd name="T32" fmla="*/ 110415 w 306"/>
                  <a:gd name="T33" fmla="*/ 84774 h 312"/>
                  <a:gd name="T34" fmla="*/ 110415 w 306"/>
                  <a:gd name="T35" fmla="*/ 84774 h 312"/>
                  <a:gd name="T36" fmla="*/ 31176 w 306"/>
                  <a:gd name="T37" fmla="*/ 110556 h 312"/>
                  <a:gd name="T38" fmla="*/ 31176 w 306"/>
                  <a:gd name="T39" fmla="*/ 110556 h 312"/>
                  <a:gd name="T40" fmla="*/ 28578 w 306"/>
                  <a:gd name="T41" fmla="*/ 122355 h 312"/>
                  <a:gd name="T42" fmla="*/ 28578 w 306"/>
                  <a:gd name="T43" fmla="*/ 122355 h 312"/>
                  <a:gd name="T44" fmla="*/ 125570 w 306"/>
                  <a:gd name="T45" fmla="*/ 78657 h 312"/>
                  <a:gd name="T46" fmla="*/ 125570 w 306"/>
                  <a:gd name="T47" fmla="*/ 78657 h 312"/>
                  <a:gd name="T48" fmla="*/ 50228 w 306"/>
                  <a:gd name="T49" fmla="*/ 2622 h 312"/>
                  <a:gd name="T50" fmla="*/ 50228 w 306"/>
                  <a:gd name="T51" fmla="*/ 2622 h 312"/>
                  <a:gd name="T52" fmla="*/ 5629 w 306"/>
                  <a:gd name="T53" fmla="*/ 38891 h 312"/>
                  <a:gd name="T54" fmla="*/ 5629 w 306"/>
                  <a:gd name="T55" fmla="*/ 38891 h 312"/>
                  <a:gd name="T56" fmla="*/ 23815 w 306"/>
                  <a:gd name="T57" fmla="*/ 92203 h 312"/>
                  <a:gd name="T58" fmla="*/ 23815 w 306"/>
                  <a:gd name="T59" fmla="*/ 92203 h 312"/>
                  <a:gd name="T60" fmla="*/ 79672 w 306"/>
                  <a:gd name="T61" fmla="*/ 93077 h 312"/>
                  <a:gd name="T62" fmla="*/ 79672 w 306"/>
                  <a:gd name="T63" fmla="*/ 93077 h 312"/>
                  <a:gd name="T64" fmla="*/ 92229 w 306"/>
                  <a:gd name="T65" fmla="*/ 39328 h 312"/>
                  <a:gd name="T66" fmla="*/ 92229 w 306"/>
                  <a:gd name="T67" fmla="*/ 39328 h 312"/>
                  <a:gd name="T68" fmla="*/ 39836 w 306"/>
                  <a:gd name="T69" fmla="*/ 50253 h 312"/>
                  <a:gd name="T70" fmla="*/ 39836 w 306"/>
                  <a:gd name="T71" fmla="*/ 50253 h 312"/>
                  <a:gd name="T72" fmla="*/ 51094 w 306"/>
                  <a:gd name="T73" fmla="*/ 70354 h 312"/>
                  <a:gd name="T74" fmla="*/ 51094 w 306"/>
                  <a:gd name="T75" fmla="*/ 70354 h 312"/>
                  <a:gd name="T76" fmla="*/ 67115 w 306"/>
                  <a:gd name="T77" fmla="*/ 57244 h 312"/>
                  <a:gd name="T78" fmla="*/ 67115 w 306"/>
                  <a:gd name="T79" fmla="*/ 57244 h 312"/>
                  <a:gd name="T80" fmla="*/ 59754 w 306"/>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8" y="129"/>
                    </a:moveTo>
                    <a:lnTo>
                      <a:pt x="138" y="129"/>
                    </a:lnTo>
                    <a:cubicBezTo>
                      <a:pt x="135" y="136"/>
                      <a:pt x="125" y="140"/>
                      <a:pt x="118" y="136"/>
                    </a:cubicBezTo>
                    <a:cubicBezTo>
                      <a:pt x="109" y="133"/>
                      <a:pt x="110" y="118"/>
                      <a:pt x="114" y="110"/>
                    </a:cubicBezTo>
                    <a:cubicBezTo>
                      <a:pt x="125" y="93"/>
                      <a:pt x="154" y="88"/>
                      <a:pt x="172" y="93"/>
                    </a:cubicBezTo>
                    <a:cubicBezTo>
                      <a:pt x="212" y="104"/>
                      <a:pt x="197" y="157"/>
                      <a:pt x="176" y="178"/>
                    </a:cubicBezTo>
                    <a:cubicBezTo>
                      <a:pt x="125" y="231"/>
                      <a:pt x="39" y="193"/>
                      <a:pt x="33" y="123"/>
                    </a:cubicBezTo>
                    <a:cubicBezTo>
                      <a:pt x="32" y="89"/>
                      <a:pt x="53" y="55"/>
                      <a:pt x="84" y="41"/>
                    </a:cubicBezTo>
                    <a:cubicBezTo>
                      <a:pt x="112" y="26"/>
                      <a:pt x="146" y="30"/>
                      <a:pt x="173" y="43"/>
                    </a:cubicBezTo>
                    <a:cubicBezTo>
                      <a:pt x="227" y="69"/>
                      <a:pt x="282" y="131"/>
                      <a:pt x="255" y="194"/>
                    </a:cubicBezTo>
                    <a:cubicBezTo>
                      <a:pt x="223" y="265"/>
                      <a:pt x="139" y="276"/>
                      <a:pt x="72" y="253"/>
                    </a:cubicBezTo>
                    <a:cubicBezTo>
                      <a:pt x="56" y="248"/>
                      <a:pt x="51" y="273"/>
                      <a:pt x="66" y="280"/>
                    </a:cubicBezTo>
                    <a:cubicBezTo>
                      <a:pt x="152" y="311"/>
                      <a:pt x="272" y="284"/>
                      <a:pt x="290" y="180"/>
                    </a:cubicBezTo>
                    <a:cubicBezTo>
                      <a:pt x="305" y="89"/>
                      <a:pt x="202" y="0"/>
                      <a:pt x="116" y="6"/>
                    </a:cubicBezTo>
                    <a:cubicBezTo>
                      <a:pt x="67" y="9"/>
                      <a:pt x="25" y="43"/>
                      <a:pt x="13" y="89"/>
                    </a:cubicBezTo>
                    <a:cubicBezTo>
                      <a:pt x="0" y="135"/>
                      <a:pt x="17" y="184"/>
                      <a:pt x="55" y="211"/>
                    </a:cubicBezTo>
                    <a:cubicBezTo>
                      <a:pt x="92" y="239"/>
                      <a:pt x="146" y="240"/>
                      <a:pt x="184" y="213"/>
                    </a:cubicBezTo>
                    <a:cubicBezTo>
                      <a:pt x="218" y="185"/>
                      <a:pt x="242" y="129"/>
                      <a:pt x="213" y="90"/>
                    </a:cubicBezTo>
                    <a:cubicBezTo>
                      <a:pt x="183" y="50"/>
                      <a:pt x="101" y="65"/>
                      <a:pt x="92" y="115"/>
                    </a:cubicBezTo>
                    <a:cubicBezTo>
                      <a:pt x="88" y="135"/>
                      <a:pt x="97" y="157"/>
                      <a:pt x="118" y="161"/>
                    </a:cubicBezTo>
                    <a:cubicBezTo>
                      <a:pt x="137" y="164"/>
                      <a:pt x="156" y="151"/>
                      <a:pt x="155" y="131"/>
                    </a:cubicBezTo>
                    <a:cubicBezTo>
                      <a:pt x="152" y="122"/>
                      <a:pt x="139" y="118"/>
                      <a:pt x="138"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124" name="Freeform 304">
                <a:extLst>
                  <a:ext uri="{FF2B5EF4-FFF2-40B4-BE49-F238E27FC236}">
                    <a16:creationId xmlns:a16="http://schemas.microsoft.com/office/drawing/2014/main" id="{AD1DF3BF-B288-B945-997F-FCE63D62CE66}"/>
                  </a:ext>
                </a:extLst>
              </p:cNvPr>
              <p:cNvSpPr>
                <a:spLocks noChangeArrowheads="1"/>
              </p:cNvSpPr>
              <p:nvPr/>
            </p:nvSpPr>
            <p:spPr bwMode="auto">
              <a:xfrm>
                <a:off x="1970162" y="3119841"/>
                <a:ext cx="150376" cy="135912"/>
              </a:xfrm>
              <a:custGeom>
                <a:avLst/>
                <a:gdLst>
                  <a:gd name="T0" fmla="*/ 205 w 345"/>
                  <a:gd name="T1" fmla="*/ 164 h 311"/>
                  <a:gd name="T2" fmla="*/ 205 w 345"/>
                  <a:gd name="T3" fmla="*/ 164 h 311"/>
                  <a:gd name="T4" fmla="*/ 211 w 345"/>
                  <a:gd name="T5" fmla="*/ 146 h 311"/>
                  <a:gd name="T6" fmla="*/ 211 w 345"/>
                  <a:gd name="T7" fmla="*/ 146 h 311"/>
                  <a:gd name="T8" fmla="*/ 234 w 345"/>
                  <a:gd name="T9" fmla="*/ 162 h 311"/>
                  <a:gd name="T10" fmla="*/ 234 w 345"/>
                  <a:gd name="T11" fmla="*/ 162 h 311"/>
                  <a:gd name="T12" fmla="*/ 206 w 345"/>
                  <a:gd name="T13" fmla="*/ 214 h 311"/>
                  <a:gd name="T14" fmla="*/ 206 w 345"/>
                  <a:gd name="T15" fmla="*/ 214 h 311"/>
                  <a:gd name="T16" fmla="*/ 143 w 345"/>
                  <a:gd name="T17" fmla="*/ 156 h 311"/>
                  <a:gd name="T18" fmla="*/ 143 w 345"/>
                  <a:gd name="T19" fmla="*/ 156 h 311"/>
                  <a:gd name="T20" fmla="*/ 281 w 345"/>
                  <a:gd name="T21" fmla="*/ 95 h 311"/>
                  <a:gd name="T22" fmla="*/ 281 w 345"/>
                  <a:gd name="T23" fmla="*/ 95 h 311"/>
                  <a:gd name="T24" fmla="*/ 305 w 345"/>
                  <a:gd name="T25" fmla="*/ 189 h 311"/>
                  <a:gd name="T26" fmla="*/ 305 w 345"/>
                  <a:gd name="T27" fmla="*/ 189 h 311"/>
                  <a:gd name="T28" fmla="*/ 239 w 345"/>
                  <a:gd name="T29" fmla="*/ 251 h 311"/>
                  <a:gd name="T30" fmla="*/ 239 w 345"/>
                  <a:gd name="T31" fmla="*/ 251 h 311"/>
                  <a:gd name="T32" fmla="*/ 75 w 345"/>
                  <a:gd name="T33" fmla="*/ 201 h 311"/>
                  <a:gd name="T34" fmla="*/ 75 w 345"/>
                  <a:gd name="T35" fmla="*/ 201 h 311"/>
                  <a:gd name="T36" fmla="*/ 161 w 345"/>
                  <a:gd name="T37" fmla="*/ 30 h 311"/>
                  <a:gd name="T38" fmla="*/ 161 w 345"/>
                  <a:gd name="T39" fmla="*/ 30 h 311"/>
                  <a:gd name="T40" fmla="*/ 148 w 345"/>
                  <a:gd name="T41" fmla="*/ 7 h 311"/>
                  <a:gd name="T42" fmla="*/ 148 w 345"/>
                  <a:gd name="T43" fmla="*/ 7 h 311"/>
                  <a:gd name="T44" fmla="*/ 60 w 345"/>
                  <a:gd name="T45" fmla="*/ 237 h 311"/>
                  <a:gd name="T46" fmla="*/ 60 w 345"/>
                  <a:gd name="T47" fmla="*/ 237 h 311"/>
                  <a:gd name="T48" fmla="*/ 307 w 345"/>
                  <a:gd name="T49" fmla="*/ 235 h 311"/>
                  <a:gd name="T50" fmla="*/ 307 w 345"/>
                  <a:gd name="T51" fmla="*/ 235 h 311"/>
                  <a:gd name="T52" fmla="*/ 320 w 345"/>
                  <a:gd name="T53" fmla="*/ 104 h 311"/>
                  <a:gd name="T54" fmla="*/ 320 w 345"/>
                  <a:gd name="T55" fmla="*/ 104 h 311"/>
                  <a:gd name="T56" fmla="*/ 205 w 345"/>
                  <a:gd name="T57" fmla="*/ 49 h 311"/>
                  <a:gd name="T58" fmla="*/ 205 w 345"/>
                  <a:gd name="T59" fmla="*/ 49 h 311"/>
                  <a:gd name="T60" fmla="*/ 113 w 345"/>
                  <a:gd name="T61" fmla="*/ 138 h 311"/>
                  <a:gd name="T62" fmla="*/ 113 w 345"/>
                  <a:gd name="T63" fmla="*/ 138 h 311"/>
                  <a:gd name="T64" fmla="*/ 178 w 345"/>
                  <a:gd name="T65" fmla="*/ 245 h 311"/>
                  <a:gd name="T66" fmla="*/ 178 w 345"/>
                  <a:gd name="T67" fmla="*/ 245 h 311"/>
                  <a:gd name="T68" fmla="*/ 247 w 345"/>
                  <a:gd name="T69" fmla="*/ 142 h 311"/>
                  <a:gd name="T70" fmla="*/ 247 w 345"/>
                  <a:gd name="T71" fmla="*/ 142 h 311"/>
                  <a:gd name="T72" fmla="*/ 196 w 345"/>
                  <a:gd name="T73" fmla="*/ 128 h 311"/>
                  <a:gd name="T74" fmla="*/ 196 w 345"/>
                  <a:gd name="T75" fmla="*/ 128 h 311"/>
                  <a:gd name="T76" fmla="*/ 192 w 345"/>
                  <a:gd name="T77" fmla="*/ 175 h 311"/>
                  <a:gd name="T78" fmla="*/ 192 w 345"/>
                  <a:gd name="T79" fmla="*/ 175 h 311"/>
                  <a:gd name="T80" fmla="*/ 205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5" y="164"/>
                    </a:moveTo>
                    <a:lnTo>
                      <a:pt x="205" y="164"/>
                    </a:lnTo>
                    <a:cubicBezTo>
                      <a:pt x="199" y="156"/>
                      <a:pt x="205" y="147"/>
                      <a:pt x="211" y="146"/>
                    </a:cubicBezTo>
                    <a:lnTo>
                      <a:pt x="211" y="146"/>
                    </a:lnTo>
                    <a:cubicBezTo>
                      <a:pt x="222" y="142"/>
                      <a:pt x="231" y="153"/>
                      <a:pt x="234" y="162"/>
                    </a:cubicBezTo>
                    <a:lnTo>
                      <a:pt x="234" y="162"/>
                    </a:lnTo>
                    <a:cubicBezTo>
                      <a:pt x="238" y="181"/>
                      <a:pt x="222" y="205"/>
                      <a:pt x="206" y="214"/>
                    </a:cubicBezTo>
                    <a:lnTo>
                      <a:pt x="206" y="214"/>
                    </a:lnTo>
                    <a:cubicBezTo>
                      <a:pt x="169" y="235"/>
                      <a:pt x="143" y="187"/>
                      <a:pt x="143" y="156"/>
                    </a:cubicBezTo>
                    <a:lnTo>
                      <a:pt x="143" y="156"/>
                    </a:lnTo>
                    <a:cubicBezTo>
                      <a:pt x="140" y="83"/>
                      <a:pt x="228" y="50"/>
                      <a:pt x="281" y="95"/>
                    </a:cubicBezTo>
                    <a:lnTo>
                      <a:pt x="281" y="95"/>
                    </a:lnTo>
                    <a:cubicBezTo>
                      <a:pt x="309" y="117"/>
                      <a:pt x="316" y="156"/>
                      <a:pt x="305" y="189"/>
                    </a:cubicBezTo>
                    <a:lnTo>
                      <a:pt x="305" y="189"/>
                    </a:lnTo>
                    <a:cubicBezTo>
                      <a:pt x="295" y="220"/>
                      <a:pt x="268" y="239"/>
                      <a:pt x="239" y="251"/>
                    </a:cubicBezTo>
                    <a:lnTo>
                      <a:pt x="239" y="251"/>
                    </a:lnTo>
                    <a:cubicBezTo>
                      <a:pt x="182" y="271"/>
                      <a:pt x="100" y="266"/>
                      <a:pt x="75" y="201"/>
                    </a:cubicBezTo>
                    <a:lnTo>
                      <a:pt x="75" y="201"/>
                    </a:lnTo>
                    <a:cubicBezTo>
                      <a:pt x="47" y="129"/>
                      <a:pt x="100" y="63"/>
                      <a:pt x="161" y="30"/>
                    </a:cubicBezTo>
                    <a:lnTo>
                      <a:pt x="161" y="30"/>
                    </a:lnTo>
                    <a:cubicBezTo>
                      <a:pt x="177" y="22"/>
                      <a:pt x="163" y="0"/>
                      <a:pt x="148" y="7"/>
                    </a:cubicBezTo>
                    <a:lnTo>
                      <a:pt x="148" y="7"/>
                    </a:lnTo>
                    <a:cubicBezTo>
                      <a:pt x="65" y="46"/>
                      <a:pt x="0" y="151"/>
                      <a:pt x="60" y="237"/>
                    </a:cubicBezTo>
                    <a:lnTo>
                      <a:pt x="60" y="237"/>
                    </a:lnTo>
                    <a:cubicBezTo>
                      <a:pt x="114" y="310"/>
                      <a:pt x="249" y="302"/>
                      <a:pt x="307" y="235"/>
                    </a:cubicBezTo>
                    <a:lnTo>
                      <a:pt x="307" y="235"/>
                    </a:lnTo>
                    <a:cubicBezTo>
                      <a:pt x="339" y="200"/>
                      <a:pt x="344" y="146"/>
                      <a:pt x="320" y="104"/>
                    </a:cubicBezTo>
                    <a:lnTo>
                      <a:pt x="320" y="104"/>
                    </a:lnTo>
                    <a:cubicBezTo>
                      <a:pt x="297" y="63"/>
                      <a:pt x="251" y="41"/>
                      <a:pt x="205" y="49"/>
                    </a:cubicBezTo>
                    <a:lnTo>
                      <a:pt x="205" y="49"/>
                    </a:lnTo>
                    <a:cubicBezTo>
                      <a:pt x="159" y="55"/>
                      <a:pt x="118" y="92"/>
                      <a:pt x="113" y="138"/>
                    </a:cubicBezTo>
                    <a:lnTo>
                      <a:pt x="113" y="138"/>
                    </a:lnTo>
                    <a:cubicBezTo>
                      <a:pt x="106" y="183"/>
                      <a:pt x="131" y="239"/>
                      <a:pt x="178" y="245"/>
                    </a:cubicBezTo>
                    <a:lnTo>
                      <a:pt x="178" y="245"/>
                    </a:lnTo>
                    <a:cubicBezTo>
                      <a:pt x="228" y="252"/>
                      <a:pt x="276" y="184"/>
                      <a:pt x="247" y="142"/>
                    </a:cubicBezTo>
                    <a:lnTo>
                      <a:pt x="247" y="142"/>
                    </a:lnTo>
                    <a:cubicBezTo>
                      <a:pt x="236" y="125"/>
                      <a:pt x="213" y="116"/>
                      <a:pt x="196" y="128"/>
                    </a:cubicBezTo>
                    <a:lnTo>
                      <a:pt x="196" y="128"/>
                    </a:lnTo>
                    <a:cubicBezTo>
                      <a:pt x="180" y="138"/>
                      <a:pt x="175" y="162"/>
                      <a:pt x="192" y="175"/>
                    </a:cubicBezTo>
                    <a:lnTo>
                      <a:pt x="192" y="175"/>
                    </a:lnTo>
                    <a:cubicBezTo>
                      <a:pt x="198"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125" name="Freeform 305">
                <a:extLst>
                  <a:ext uri="{FF2B5EF4-FFF2-40B4-BE49-F238E27FC236}">
                    <a16:creationId xmlns:a16="http://schemas.microsoft.com/office/drawing/2014/main" id="{4C15472C-8E03-F54E-95EB-6433C994E835}"/>
                  </a:ext>
                </a:extLst>
              </p:cNvPr>
              <p:cNvSpPr>
                <a:spLocks noChangeArrowheads="1"/>
              </p:cNvSpPr>
              <p:nvPr/>
            </p:nvSpPr>
            <p:spPr bwMode="auto">
              <a:xfrm>
                <a:off x="2382251" y="3119841"/>
                <a:ext cx="148930" cy="135912"/>
              </a:xfrm>
              <a:custGeom>
                <a:avLst/>
                <a:gdLst>
                  <a:gd name="T0" fmla="*/ 205 w 346"/>
                  <a:gd name="T1" fmla="*/ 164 h 311"/>
                  <a:gd name="T2" fmla="*/ 205 w 346"/>
                  <a:gd name="T3" fmla="*/ 164 h 311"/>
                  <a:gd name="T4" fmla="*/ 211 w 346"/>
                  <a:gd name="T5" fmla="*/ 146 h 311"/>
                  <a:gd name="T6" fmla="*/ 211 w 346"/>
                  <a:gd name="T7" fmla="*/ 146 h 311"/>
                  <a:gd name="T8" fmla="*/ 233 w 346"/>
                  <a:gd name="T9" fmla="*/ 162 h 311"/>
                  <a:gd name="T10" fmla="*/ 233 w 346"/>
                  <a:gd name="T11" fmla="*/ 162 h 311"/>
                  <a:gd name="T12" fmla="*/ 206 w 346"/>
                  <a:gd name="T13" fmla="*/ 214 h 311"/>
                  <a:gd name="T14" fmla="*/ 206 w 346"/>
                  <a:gd name="T15" fmla="*/ 214 h 311"/>
                  <a:gd name="T16" fmla="*/ 143 w 346"/>
                  <a:gd name="T17" fmla="*/ 156 h 311"/>
                  <a:gd name="T18" fmla="*/ 143 w 346"/>
                  <a:gd name="T19" fmla="*/ 156 h 311"/>
                  <a:gd name="T20" fmla="*/ 282 w 346"/>
                  <a:gd name="T21" fmla="*/ 95 h 311"/>
                  <a:gd name="T22" fmla="*/ 282 w 346"/>
                  <a:gd name="T23" fmla="*/ 95 h 311"/>
                  <a:gd name="T24" fmla="*/ 306 w 346"/>
                  <a:gd name="T25" fmla="*/ 189 h 311"/>
                  <a:gd name="T26" fmla="*/ 306 w 346"/>
                  <a:gd name="T27" fmla="*/ 189 h 311"/>
                  <a:gd name="T28" fmla="*/ 239 w 346"/>
                  <a:gd name="T29" fmla="*/ 251 h 311"/>
                  <a:gd name="T30" fmla="*/ 239 w 346"/>
                  <a:gd name="T31" fmla="*/ 251 h 311"/>
                  <a:gd name="T32" fmla="*/ 76 w 346"/>
                  <a:gd name="T33" fmla="*/ 201 h 311"/>
                  <a:gd name="T34" fmla="*/ 76 w 346"/>
                  <a:gd name="T35" fmla="*/ 201 h 311"/>
                  <a:gd name="T36" fmla="*/ 163 w 346"/>
                  <a:gd name="T37" fmla="*/ 30 h 311"/>
                  <a:gd name="T38" fmla="*/ 163 w 346"/>
                  <a:gd name="T39" fmla="*/ 30 h 311"/>
                  <a:gd name="T40" fmla="*/ 148 w 346"/>
                  <a:gd name="T41" fmla="*/ 7 h 311"/>
                  <a:gd name="T42" fmla="*/ 148 w 346"/>
                  <a:gd name="T43" fmla="*/ 7 h 311"/>
                  <a:gd name="T44" fmla="*/ 61 w 346"/>
                  <a:gd name="T45" fmla="*/ 237 h 311"/>
                  <a:gd name="T46" fmla="*/ 61 w 346"/>
                  <a:gd name="T47" fmla="*/ 237 h 311"/>
                  <a:gd name="T48" fmla="*/ 307 w 346"/>
                  <a:gd name="T49" fmla="*/ 235 h 311"/>
                  <a:gd name="T50" fmla="*/ 307 w 346"/>
                  <a:gd name="T51" fmla="*/ 235 h 311"/>
                  <a:gd name="T52" fmla="*/ 320 w 346"/>
                  <a:gd name="T53" fmla="*/ 104 h 311"/>
                  <a:gd name="T54" fmla="*/ 320 w 346"/>
                  <a:gd name="T55" fmla="*/ 104 h 311"/>
                  <a:gd name="T56" fmla="*/ 205 w 346"/>
                  <a:gd name="T57" fmla="*/ 49 h 311"/>
                  <a:gd name="T58" fmla="*/ 205 w 346"/>
                  <a:gd name="T59" fmla="*/ 49 h 311"/>
                  <a:gd name="T60" fmla="*/ 113 w 346"/>
                  <a:gd name="T61" fmla="*/ 138 h 311"/>
                  <a:gd name="T62" fmla="*/ 113 w 346"/>
                  <a:gd name="T63" fmla="*/ 138 h 311"/>
                  <a:gd name="T64" fmla="*/ 180 w 346"/>
                  <a:gd name="T65" fmla="*/ 245 h 311"/>
                  <a:gd name="T66" fmla="*/ 180 w 346"/>
                  <a:gd name="T67" fmla="*/ 245 h 311"/>
                  <a:gd name="T68" fmla="*/ 247 w 346"/>
                  <a:gd name="T69" fmla="*/ 142 h 311"/>
                  <a:gd name="T70" fmla="*/ 247 w 346"/>
                  <a:gd name="T71" fmla="*/ 142 h 311"/>
                  <a:gd name="T72" fmla="*/ 197 w 346"/>
                  <a:gd name="T73" fmla="*/ 128 h 311"/>
                  <a:gd name="T74" fmla="*/ 197 w 346"/>
                  <a:gd name="T75" fmla="*/ 128 h 311"/>
                  <a:gd name="T76" fmla="*/ 190 w 346"/>
                  <a:gd name="T77" fmla="*/ 175 h 311"/>
                  <a:gd name="T78" fmla="*/ 190 w 346"/>
                  <a:gd name="T79" fmla="*/ 175 h 311"/>
                  <a:gd name="T80" fmla="*/ 205 w 346"/>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6" h="311">
                    <a:moveTo>
                      <a:pt x="205" y="164"/>
                    </a:moveTo>
                    <a:lnTo>
                      <a:pt x="205" y="164"/>
                    </a:lnTo>
                    <a:cubicBezTo>
                      <a:pt x="201" y="156"/>
                      <a:pt x="205" y="147"/>
                      <a:pt x="211" y="146"/>
                    </a:cubicBezTo>
                    <a:lnTo>
                      <a:pt x="211" y="146"/>
                    </a:lnTo>
                    <a:cubicBezTo>
                      <a:pt x="223" y="142"/>
                      <a:pt x="232" y="153"/>
                      <a:pt x="233" y="162"/>
                    </a:cubicBezTo>
                    <a:lnTo>
                      <a:pt x="233" y="162"/>
                    </a:lnTo>
                    <a:cubicBezTo>
                      <a:pt x="239" y="181"/>
                      <a:pt x="222" y="205"/>
                      <a:pt x="206" y="214"/>
                    </a:cubicBezTo>
                    <a:lnTo>
                      <a:pt x="206" y="214"/>
                    </a:lnTo>
                    <a:cubicBezTo>
                      <a:pt x="170" y="235"/>
                      <a:pt x="143" y="187"/>
                      <a:pt x="143" y="156"/>
                    </a:cubicBezTo>
                    <a:lnTo>
                      <a:pt x="143" y="156"/>
                    </a:lnTo>
                    <a:cubicBezTo>
                      <a:pt x="140" y="83"/>
                      <a:pt x="228" y="50"/>
                      <a:pt x="282" y="95"/>
                    </a:cubicBezTo>
                    <a:lnTo>
                      <a:pt x="282" y="95"/>
                    </a:lnTo>
                    <a:cubicBezTo>
                      <a:pt x="308" y="117"/>
                      <a:pt x="318" y="156"/>
                      <a:pt x="306" y="189"/>
                    </a:cubicBezTo>
                    <a:lnTo>
                      <a:pt x="306" y="189"/>
                    </a:lnTo>
                    <a:cubicBezTo>
                      <a:pt x="295" y="220"/>
                      <a:pt x="268" y="239"/>
                      <a:pt x="239" y="251"/>
                    </a:cubicBezTo>
                    <a:lnTo>
                      <a:pt x="239" y="251"/>
                    </a:lnTo>
                    <a:cubicBezTo>
                      <a:pt x="184" y="271"/>
                      <a:pt x="101" y="266"/>
                      <a:pt x="76" y="201"/>
                    </a:cubicBezTo>
                    <a:lnTo>
                      <a:pt x="76" y="201"/>
                    </a:lnTo>
                    <a:cubicBezTo>
                      <a:pt x="47" y="129"/>
                      <a:pt x="99" y="63"/>
                      <a:pt x="163" y="30"/>
                    </a:cubicBezTo>
                    <a:lnTo>
                      <a:pt x="163" y="30"/>
                    </a:lnTo>
                    <a:cubicBezTo>
                      <a:pt x="177" y="22"/>
                      <a:pt x="164" y="0"/>
                      <a:pt x="148" y="7"/>
                    </a:cubicBezTo>
                    <a:lnTo>
                      <a:pt x="148" y="7"/>
                    </a:lnTo>
                    <a:cubicBezTo>
                      <a:pt x="65" y="46"/>
                      <a:pt x="0" y="151"/>
                      <a:pt x="61" y="237"/>
                    </a:cubicBezTo>
                    <a:lnTo>
                      <a:pt x="61" y="237"/>
                    </a:lnTo>
                    <a:cubicBezTo>
                      <a:pt x="114" y="310"/>
                      <a:pt x="251" y="302"/>
                      <a:pt x="307" y="235"/>
                    </a:cubicBezTo>
                    <a:lnTo>
                      <a:pt x="307" y="235"/>
                    </a:lnTo>
                    <a:cubicBezTo>
                      <a:pt x="339" y="200"/>
                      <a:pt x="345" y="146"/>
                      <a:pt x="320" y="104"/>
                    </a:cubicBezTo>
                    <a:lnTo>
                      <a:pt x="320" y="104"/>
                    </a:lnTo>
                    <a:cubicBezTo>
                      <a:pt x="297" y="63"/>
                      <a:pt x="251" y="41"/>
                      <a:pt x="205" y="49"/>
                    </a:cubicBezTo>
                    <a:lnTo>
                      <a:pt x="205" y="49"/>
                    </a:lnTo>
                    <a:cubicBezTo>
                      <a:pt x="159" y="55"/>
                      <a:pt x="119" y="92"/>
                      <a:pt x="113" y="138"/>
                    </a:cubicBezTo>
                    <a:lnTo>
                      <a:pt x="113" y="138"/>
                    </a:lnTo>
                    <a:cubicBezTo>
                      <a:pt x="107" y="183"/>
                      <a:pt x="131" y="239"/>
                      <a:pt x="180" y="245"/>
                    </a:cubicBezTo>
                    <a:lnTo>
                      <a:pt x="180" y="245"/>
                    </a:lnTo>
                    <a:cubicBezTo>
                      <a:pt x="228" y="252"/>
                      <a:pt x="276" y="184"/>
                      <a:pt x="247" y="142"/>
                    </a:cubicBezTo>
                    <a:lnTo>
                      <a:pt x="247" y="142"/>
                    </a:lnTo>
                    <a:cubicBezTo>
                      <a:pt x="236" y="125"/>
                      <a:pt x="214" y="116"/>
                      <a:pt x="197" y="128"/>
                    </a:cubicBezTo>
                    <a:lnTo>
                      <a:pt x="197" y="128"/>
                    </a:lnTo>
                    <a:cubicBezTo>
                      <a:pt x="181" y="138"/>
                      <a:pt x="176" y="162"/>
                      <a:pt x="190" y="175"/>
                    </a:cubicBezTo>
                    <a:lnTo>
                      <a:pt x="190" y="175"/>
                    </a:lnTo>
                    <a:cubicBezTo>
                      <a:pt x="198"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126" name="Freeform 306">
                <a:extLst>
                  <a:ext uri="{FF2B5EF4-FFF2-40B4-BE49-F238E27FC236}">
                    <a16:creationId xmlns:a16="http://schemas.microsoft.com/office/drawing/2014/main" id="{B739D301-9A82-4448-A907-6FBA24C56E12}"/>
                  </a:ext>
                </a:extLst>
              </p:cNvPr>
              <p:cNvSpPr>
                <a:spLocks/>
              </p:cNvSpPr>
              <p:nvPr/>
            </p:nvSpPr>
            <p:spPr bwMode="auto">
              <a:xfrm>
                <a:off x="2601941" y="3119841"/>
                <a:ext cx="132497" cy="136338"/>
              </a:xfrm>
              <a:custGeom>
                <a:avLst/>
                <a:gdLst>
                  <a:gd name="T0" fmla="*/ 59515 w 305"/>
                  <a:gd name="T1" fmla="*/ 56371 h 312"/>
                  <a:gd name="T2" fmla="*/ 59515 w 305"/>
                  <a:gd name="T3" fmla="*/ 56371 h 312"/>
                  <a:gd name="T4" fmla="*/ 51261 w 305"/>
                  <a:gd name="T5" fmla="*/ 59429 h 312"/>
                  <a:gd name="T6" fmla="*/ 51261 w 305"/>
                  <a:gd name="T7" fmla="*/ 59429 h 312"/>
                  <a:gd name="T8" fmla="*/ 49523 w 305"/>
                  <a:gd name="T9" fmla="*/ 48068 h 312"/>
                  <a:gd name="T10" fmla="*/ 49523 w 305"/>
                  <a:gd name="T11" fmla="*/ 48068 h 312"/>
                  <a:gd name="T12" fmla="*/ 74285 w 305"/>
                  <a:gd name="T13" fmla="*/ 40639 h 312"/>
                  <a:gd name="T14" fmla="*/ 74285 w 305"/>
                  <a:gd name="T15" fmla="*/ 40639 h 312"/>
                  <a:gd name="T16" fmla="*/ 76023 w 305"/>
                  <a:gd name="T17" fmla="*/ 77783 h 312"/>
                  <a:gd name="T18" fmla="*/ 76023 w 305"/>
                  <a:gd name="T19" fmla="*/ 77783 h 312"/>
                  <a:gd name="T20" fmla="*/ 14336 w 305"/>
                  <a:gd name="T21" fmla="*/ 53749 h 312"/>
                  <a:gd name="T22" fmla="*/ 14336 w 305"/>
                  <a:gd name="T23" fmla="*/ 53749 h 312"/>
                  <a:gd name="T24" fmla="*/ 36057 w 305"/>
                  <a:gd name="T25" fmla="*/ 17916 h 312"/>
                  <a:gd name="T26" fmla="*/ 36057 w 305"/>
                  <a:gd name="T27" fmla="*/ 17916 h 312"/>
                  <a:gd name="T28" fmla="*/ 74720 w 305"/>
                  <a:gd name="T29" fmla="*/ 18790 h 312"/>
                  <a:gd name="T30" fmla="*/ 74720 w 305"/>
                  <a:gd name="T31" fmla="*/ 18790 h 312"/>
                  <a:gd name="T32" fmla="*/ 110342 w 305"/>
                  <a:gd name="T33" fmla="*/ 84774 h 312"/>
                  <a:gd name="T34" fmla="*/ 110342 w 305"/>
                  <a:gd name="T35" fmla="*/ 84774 h 312"/>
                  <a:gd name="T36" fmla="*/ 31278 w 305"/>
                  <a:gd name="T37" fmla="*/ 110556 h 312"/>
                  <a:gd name="T38" fmla="*/ 31278 w 305"/>
                  <a:gd name="T39" fmla="*/ 110556 h 312"/>
                  <a:gd name="T40" fmla="*/ 28671 w 305"/>
                  <a:gd name="T41" fmla="*/ 122355 h 312"/>
                  <a:gd name="T42" fmla="*/ 28671 w 305"/>
                  <a:gd name="T43" fmla="*/ 122355 h 312"/>
                  <a:gd name="T44" fmla="*/ 125546 w 305"/>
                  <a:gd name="T45" fmla="*/ 78657 h 312"/>
                  <a:gd name="T46" fmla="*/ 125546 w 305"/>
                  <a:gd name="T47" fmla="*/ 78657 h 312"/>
                  <a:gd name="T48" fmla="*/ 49523 w 305"/>
                  <a:gd name="T49" fmla="*/ 2622 h 312"/>
                  <a:gd name="T50" fmla="*/ 49523 w 305"/>
                  <a:gd name="T51" fmla="*/ 2622 h 312"/>
                  <a:gd name="T52" fmla="*/ 5213 w 305"/>
                  <a:gd name="T53" fmla="*/ 38891 h 312"/>
                  <a:gd name="T54" fmla="*/ 5213 w 305"/>
                  <a:gd name="T55" fmla="*/ 38891 h 312"/>
                  <a:gd name="T56" fmla="*/ 23458 w 305"/>
                  <a:gd name="T57" fmla="*/ 92203 h 312"/>
                  <a:gd name="T58" fmla="*/ 23458 w 305"/>
                  <a:gd name="T59" fmla="*/ 92203 h 312"/>
                  <a:gd name="T60" fmla="*/ 79498 w 305"/>
                  <a:gd name="T61" fmla="*/ 93077 h 312"/>
                  <a:gd name="T62" fmla="*/ 79498 w 305"/>
                  <a:gd name="T63" fmla="*/ 93077 h 312"/>
                  <a:gd name="T64" fmla="*/ 92096 w 305"/>
                  <a:gd name="T65" fmla="*/ 39328 h 312"/>
                  <a:gd name="T66" fmla="*/ 92096 w 305"/>
                  <a:gd name="T67" fmla="*/ 39328 h 312"/>
                  <a:gd name="T68" fmla="*/ 39532 w 305"/>
                  <a:gd name="T69" fmla="*/ 50253 h 312"/>
                  <a:gd name="T70" fmla="*/ 39532 w 305"/>
                  <a:gd name="T71" fmla="*/ 50253 h 312"/>
                  <a:gd name="T72" fmla="*/ 50827 w 305"/>
                  <a:gd name="T73" fmla="*/ 70354 h 312"/>
                  <a:gd name="T74" fmla="*/ 50827 w 305"/>
                  <a:gd name="T75" fmla="*/ 70354 h 312"/>
                  <a:gd name="T76" fmla="*/ 66900 w 305"/>
                  <a:gd name="T77" fmla="*/ 57244 h 312"/>
                  <a:gd name="T78" fmla="*/ 66900 w 305"/>
                  <a:gd name="T79" fmla="*/ 57244 h 312"/>
                  <a:gd name="T80" fmla="*/ 59515 w 305"/>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5" h="312">
                    <a:moveTo>
                      <a:pt x="137" y="129"/>
                    </a:moveTo>
                    <a:lnTo>
                      <a:pt x="137" y="129"/>
                    </a:lnTo>
                    <a:cubicBezTo>
                      <a:pt x="134" y="136"/>
                      <a:pt x="125" y="140"/>
                      <a:pt x="118" y="136"/>
                    </a:cubicBezTo>
                    <a:cubicBezTo>
                      <a:pt x="108" y="133"/>
                      <a:pt x="109" y="118"/>
                      <a:pt x="114" y="110"/>
                    </a:cubicBezTo>
                    <a:cubicBezTo>
                      <a:pt x="124" y="93"/>
                      <a:pt x="154" y="88"/>
                      <a:pt x="171" y="93"/>
                    </a:cubicBezTo>
                    <a:cubicBezTo>
                      <a:pt x="210" y="104"/>
                      <a:pt x="196" y="157"/>
                      <a:pt x="175" y="178"/>
                    </a:cubicBezTo>
                    <a:cubicBezTo>
                      <a:pt x="125" y="231"/>
                      <a:pt x="38" y="193"/>
                      <a:pt x="33" y="123"/>
                    </a:cubicBezTo>
                    <a:cubicBezTo>
                      <a:pt x="30" y="89"/>
                      <a:pt x="51" y="55"/>
                      <a:pt x="83" y="41"/>
                    </a:cubicBezTo>
                    <a:cubicBezTo>
                      <a:pt x="110" y="26"/>
                      <a:pt x="145" y="30"/>
                      <a:pt x="172" y="43"/>
                    </a:cubicBezTo>
                    <a:cubicBezTo>
                      <a:pt x="226" y="69"/>
                      <a:pt x="281" y="131"/>
                      <a:pt x="254" y="194"/>
                    </a:cubicBezTo>
                    <a:cubicBezTo>
                      <a:pt x="222" y="265"/>
                      <a:pt x="139" y="276"/>
                      <a:pt x="72" y="253"/>
                    </a:cubicBezTo>
                    <a:cubicBezTo>
                      <a:pt x="55" y="248"/>
                      <a:pt x="50" y="273"/>
                      <a:pt x="66" y="280"/>
                    </a:cubicBezTo>
                    <a:cubicBezTo>
                      <a:pt x="151" y="311"/>
                      <a:pt x="272" y="284"/>
                      <a:pt x="289" y="180"/>
                    </a:cubicBezTo>
                    <a:cubicBezTo>
                      <a:pt x="304" y="89"/>
                      <a:pt x="201" y="0"/>
                      <a:pt x="114" y="6"/>
                    </a:cubicBezTo>
                    <a:cubicBezTo>
                      <a:pt x="66" y="9"/>
                      <a:pt x="24" y="43"/>
                      <a:pt x="12" y="89"/>
                    </a:cubicBezTo>
                    <a:cubicBezTo>
                      <a:pt x="0" y="135"/>
                      <a:pt x="16" y="184"/>
                      <a:pt x="54" y="211"/>
                    </a:cubicBezTo>
                    <a:cubicBezTo>
                      <a:pt x="92" y="239"/>
                      <a:pt x="146" y="240"/>
                      <a:pt x="183" y="213"/>
                    </a:cubicBezTo>
                    <a:cubicBezTo>
                      <a:pt x="218" y="185"/>
                      <a:pt x="241" y="129"/>
                      <a:pt x="212" y="90"/>
                    </a:cubicBezTo>
                    <a:cubicBezTo>
                      <a:pt x="181" y="50"/>
                      <a:pt x="100" y="65"/>
                      <a:pt x="91" y="115"/>
                    </a:cubicBezTo>
                    <a:cubicBezTo>
                      <a:pt x="87" y="135"/>
                      <a:pt x="96" y="157"/>
                      <a:pt x="117" y="161"/>
                    </a:cubicBezTo>
                    <a:cubicBezTo>
                      <a:pt x="135" y="164"/>
                      <a:pt x="156" y="151"/>
                      <a:pt x="154" y="131"/>
                    </a:cubicBezTo>
                    <a:cubicBezTo>
                      <a:pt x="153" y="122"/>
                      <a:pt x="139"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127" name="Freeform 307">
                <a:extLst>
                  <a:ext uri="{FF2B5EF4-FFF2-40B4-BE49-F238E27FC236}">
                    <a16:creationId xmlns:a16="http://schemas.microsoft.com/office/drawing/2014/main" id="{497DA695-3801-444E-8B35-FD8C23A2B646}"/>
                  </a:ext>
                </a:extLst>
              </p:cNvPr>
              <p:cNvSpPr>
                <a:spLocks/>
              </p:cNvSpPr>
              <p:nvPr/>
            </p:nvSpPr>
            <p:spPr bwMode="auto">
              <a:xfrm>
                <a:off x="2191007" y="3119841"/>
                <a:ext cx="132497" cy="136338"/>
              </a:xfrm>
              <a:custGeom>
                <a:avLst/>
                <a:gdLst>
                  <a:gd name="T0" fmla="*/ 59321 w 306"/>
                  <a:gd name="T1" fmla="*/ 56371 h 312"/>
                  <a:gd name="T2" fmla="*/ 59321 w 306"/>
                  <a:gd name="T3" fmla="*/ 56371 h 312"/>
                  <a:gd name="T4" fmla="*/ 51094 w 306"/>
                  <a:gd name="T5" fmla="*/ 59429 h 312"/>
                  <a:gd name="T6" fmla="*/ 51094 w 306"/>
                  <a:gd name="T7" fmla="*/ 59429 h 312"/>
                  <a:gd name="T8" fmla="*/ 49362 w 306"/>
                  <a:gd name="T9" fmla="*/ 48068 h 312"/>
                  <a:gd name="T10" fmla="*/ 49362 w 306"/>
                  <a:gd name="T11" fmla="*/ 48068 h 312"/>
                  <a:gd name="T12" fmla="*/ 74475 w 306"/>
                  <a:gd name="T13" fmla="*/ 40639 h 312"/>
                  <a:gd name="T14" fmla="*/ 74475 w 306"/>
                  <a:gd name="T15" fmla="*/ 40639 h 312"/>
                  <a:gd name="T16" fmla="*/ 76207 w 306"/>
                  <a:gd name="T17" fmla="*/ 77783 h 312"/>
                  <a:gd name="T18" fmla="*/ 76207 w 306"/>
                  <a:gd name="T19" fmla="*/ 77783 h 312"/>
                  <a:gd name="T20" fmla="*/ 14722 w 306"/>
                  <a:gd name="T21" fmla="*/ 53749 h 312"/>
                  <a:gd name="T22" fmla="*/ 14722 w 306"/>
                  <a:gd name="T23" fmla="*/ 53749 h 312"/>
                  <a:gd name="T24" fmla="*/ 35939 w 306"/>
                  <a:gd name="T25" fmla="*/ 17916 h 312"/>
                  <a:gd name="T26" fmla="*/ 35939 w 306"/>
                  <a:gd name="T27" fmla="*/ 17916 h 312"/>
                  <a:gd name="T28" fmla="*/ 74908 w 306"/>
                  <a:gd name="T29" fmla="*/ 18790 h 312"/>
                  <a:gd name="T30" fmla="*/ 74908 w 306"/>
                  <a:gd name="T31" fmla="*/ 18790 h 312"/>
                  <a:gd name="T32" fmla="*/ 110414 w 306"/>
                  <a:gd name="T33" fmla="*/ 84774 h 312"/>
                  <a:gd name="T34" fmla="*/ 110414 w 306"/>
                  <a:gd name="T35" fmla="*/ 84774 h 312"/>
                  <a:gd name="T36" fmla="*/ 32042 w 306"/>
                  <a:gd name="T37" fmla="*/ 110556 h 312"/>
                  <a:gd name="T38" fmla="*/ 32042 w 306"/>
                  <a:gd name="T39" fmla="*/ 110556 h 312"/>
                  <a:gd name="T40" fmla="*/ 28578 w 306"/>
                  <a:gd name="T41" fmla="*/ 122355 h 312"/>
                  <a:gd name="T42" fmla="*/ 28578 w 306"/>
                  <a:gd name="T43" fmla="*/ 122355 h 312"/>
                  <a:gd name="T44" fmla="*/ 125136 w 306"/>
                  <a:gd name="T45" fmla="*/ 78657 h 312"/>
                  <a:gd name="T46" fmla="*/ 125136 w 306"/>
                  <a:gd name="T47" fmla="*/ 78657 h 312"/>
                  <a:gd name="T48" fmla="*/ 49362 w 306"/>
                  <a:gd name="T49" fmla="*/ 2622 h 312"/>
                  <a:gd name="T50" fmla="*/ 49362 w 306"/>
                  <a:gd name="T51" fmla="*/ 2622 h 312"/>
                  <a:gd name="T52" fmla="*/ 5196 w 306"/>
                  <a:gd name="T53" fmla="*/ 38891 h 312"/>
                  <a:gd name="T54" fmla="*/ 5196 w 306"/>
                  <a:gd name="T55" fmla="*/ 38891 h 312"/>
                  <a:gd name="T56" fmla="*/ 23382 w 306"/>
                  <a:gd name="T57" fmla="*/ 92203 h 312"/>
                  <a:gd name="T58" fmla="*/ 23382 w 306"/>
                  <a:gd name="T59" fmla="*/ 92203 h 312"/>
                  <a:gd name="T60" fmla="*/ 79238 w 306"/>
                  <a:gd name="T61" fmla="*/ 93077 h 312"/>
                  <a:gd name="T62" fmla="*/ 79238 w 306"/>
                  <a:gd name="T63" fmla="*/ 93077 h 312"/>
                  <a:gd name="T64" fmla="*/ 91795 w 306"/>
                  <a:gd name="T65" fmla="*/ 39328 h 312"/>
                  <a:gd name="T66" fmla="*/ 91795 w 306"/>
                  <a:gd name="T67" fmla="*/ 39328 h 312"/>
                  <a:gd name="T68" fmla="*/ 39403 w 306"/>
                  <a:gd name="T69" fmla="*/ 50253 h 312"/>
                  <a:gd name="T70" fmla="*/ 39403 w 306"/>
                  <a:gd name="T71" fmla="*/ 50253 h 312"/>
                  <a:gd name="T72" fmla="*/ 50661 w 306"/>
                  <a:gd name="T73" fmla="*/ 70354 h 312"/>
                  <a:gd name="T74" fmla="*/ 50661 w 306"/>
                  <a:gd name="T75" fmla="*/ 70354 h 312"/>
                  <a:gd name="T76" fmla="*/ 66681 w 306"/>
                  <a:gd name="T77" fmla="*/ 57244 h 312"/>
                  <a:gd name="T78" fmla="*/ 66681 w 306"/>
                  <a:gd name="T79" fmla="*/ 57244 h 312"/>
                  <a:gd name="T80" fmla="*/ 59321 w 306"/>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7" y="129"/>
                    </a:moveTo>
                    <a:lnTo>
                      <a:pt x="137" y="129"/>
                    </a:lnTo>
                    <a:cubicBezTo>
                      <a:pt x="135" y="136"/>
                      <a:pt x="126" y="140"/>
                      <a:pt x="118" y="136"/>
                    </a:cubicBezTo>
                    <a:cubicBezTo>
                      <a:pt x="109" y="133"/>
                      <a:pt x="110" y="118"/>
                      <a:pt x="114" y="110"/>
                    </a:cubicBezTo>
                    <a:cubicBezTo>
                      <a:pt x="126" y="93"/>
                      <a:pt x="154" y="88"/>
                      <a:pt x="172" y="93"/>
                    </a:cubicBezTo>
                    <a:cubicBezTo>
                      <a:pt x="212" y="104"/>
                      <a:pt x="196" y="157"/>
                      <a:pt x="176" y="178"/>
                    </a:cubicBezTo>
                    <a:cubicBezTo>
                      <a:pt x="126" y="231"/>
                      <a:pt x="39" y="193"/>
                      <a:pt x="34" y="123"/>
                    </a:cubicBezTo>
                    <a:cubicBezTo>
                      <a:pt x="30" y="89"/>
                      <a:pt x="51" y="55"/>
                      <a:pt x="83" y="41"/>
                    </a:cubicBezTo>
                    <a:cubicBezTo>
                      <a:pt x="112" y="26"/>
                      <a:pt x="146" y="30"/>
                      <a:pt x="173" y="43"/>
                    </a:cubicBezTo>
                    <a:cubicBezTo>
                      <a:pt x="227" y="69"/>
                      <a:pt x="282" y="131"/>
                      <a:pt x="255" y="194"/>
                    </a:cubicBezTo>
                    <a:cubicBezTo>
                      <a:pt x="222" y="265"/>
                      <a:pt x="139" y="276"/>
                      <a:pt x="74" y="253"/>
                    </a:cubicBezTo>
                    <a:cubicBezTo>
                      <a:pt x="56" y="248"/>
                      <a:pt x="50" y="273"/>
                      <a:pt x="66" y="280"/>
                    </a:cubicBezTo>
                    <a:cubicBezTo>
                      <a:pt x="152" y="311"/>
                      <a:pt x="272" y="284"/>
                      <a:pt x="289" y="180"/>
                    </a:cubicBezTo>
                    <a:cubicBezTo>
                      <a:pt x="305" y="89"/>
                      <a:pt x="202" y="0"/>
                      <a:pt x="114" y="6"/>
                    </a:cubicBezTo>
                    <a:cubicBezTo>
                      <a:pt x="67" y="9"/>
                      <a:pt x="24" y="43"/>
                      <a:pt x="12" y="89"/>
                    </a:cubicBezTo>
                    <a:cubicBezTo>
                      <a:pt x="0" y="135"/>
                      <a:pt x="17" y="184"/>
                      <a:pt x="54" y="211"/>
                    </a:cubicBezTo>
                    <a:cubicBezTo>
                      <a:pt x="92" y="239"/>
                      <a:pt x="146" y="240"/>
                      <a:pt x="183" y="213"/>
                    </a:cubicBezTo>
                    <a:cubicBezTo>
                      <a:pt x="218" y="185"/>
                      <a:pt x="242" y="129"/>
                      <a:pt x="212" y="90"/>
                    </a:cubicBezTo>
                    <a:cubicBezTo>
                      <a:pt x="183" y="50"/>
                      <a:pt x="101" y="65"/>
                      <a:pt x="91" y="115"/>
                    </a:cubicBezTo>
                    <a:cubicBezTo>
                      <a:pt x="87" y="135"/>
                      <a:pt x="97" y="157"/>
                      <a:pt x="117" y="161"/>
                    </a:cubicBezTo>
                    <a:cubicBezTo>
                      <a:pt x="137" y="164"/>
                      <a:pt x="156" y="151"/>
                      <a:pt x="154" y="131"/>
                    </a:cubicBezTo>
                    <a:cubicBezTo>
                      <a:pt x="154" y="122"/>
                      <a:pt x="141"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128" name="Freeform 308">
                <a:extLst>
                  <a:ext uri="{FF2B5EF4-FFF2-40B4-BE49-F238E27FC236}">
                    <a16:creationId xmlns:a16="http://schemas.microsoft.com/office/drawing/2014/main" id="{BF107DEB-08B1-BA48-81D3-18F0C59D18A8}"/>
                  </a:ext>
                </a:extLst>
              </p:cNvPr>
              <p:cNvSpPr>
                <a:spLocks noChangeArrowheads="1"/>
              </p:cNvSpPr>
              <p:nvPr/>
            </p:nvSpPr>
            <p:spPr bwMode="auto">
              <a:xfrm>
                <a:off x="2791448" y="3119841"/>
                <a:ext cx="150376" cy="135912"/>
              </a:xfrm>
              <a:custGeom>
                <a:avLst/>
                <a:gdLst>
                  <a:gd name="T0" fmla="*/ 205 w 348"/>
                  <a:gd name="T1" fmla="*/ 164 h 311"/>
                  <a:gd name="T2" fmla="*/ 205 w 348"/>
                  <a:gd name="T3" fmla="*/ 164 h 311"/>
                  <a:gd name="T4" fmla="*/ 213 w 348"/>
                  <a:gd name="T5" fmla="*/ 146 h 311"/>
                  <a:gd name="T6" fmla="*/ 213 w 348"/>
                  <a:gd name="T7" fmla="*/ 146 h 311"/>
                  <a:gd name="T8" fmla="*/ 236 w 348"/>
                  <a:gd name="T9" fmla="*/ 162 h 311"/>
                  <a:gd name="T10" fmla="*/ 236 w 348"/>
                  <a:gd name="T11" fmla="*/ 162 h 311"/>
                  <a:gd name="T12" fmla="*/ 207 w 348"/>
                  <a:gd name="T13" fmla="*/ 214 h 311"/>
                  <a:gd name="T14" fmla="*/ 207 w 348"/>
                  <a:gd name="T15" fmla="*/ 214 h 311"/>
                  <a:gd name="T16" fmla="*/ 144 w 348"/>
                  <a:gd name="T17" fmla="*/ 156 h 311"/>
                  <a:gd name="T18" fmla="*/ 144 w 348"/>
                  <a:gd name="T19" fmla="*/ 156 h 311"/>
                  <a:gd name="T20" fmla="*/ 283 w 348"/>
                  <a:gd name="T21" fmla="*/ 95 h 311"/>
                  <a:gd name="T22" fmla="*/ 283 w 348"/>
                  <a:gd name="T23" fmla="*/ 95 h 311"/>
                  <a:gd name="T24" fmla="*/ 308 w 348"/>
                  <a:gd name="T25" fmla="*/ 189 h 311"/>
                  <a:gd name="T26" fmla="*/ 308 w 348"/>
                  <a:gd name="T27" fmla="*/ 189 h 311"/>
                  <a:gd name="T28" fmla="*/ 241 w 348"/>
                  <a:gd name="T29" fmla="*/ 251 h 311"/>
                  <a:gd name="T30" fmla="*/ 241 w 348"/>
                  <a:gd name="T31" fmla="*/ 251 h 311"/>
                  <a:gd name="T32" fmla="*/ 77 w 348"/>
                  <a:gd name="T33" fmla="*/ 201 h 311"/>
                  <a:gd name="T34" fmla="*/ 77 w 348"/>
                  <a:gd name="T35" fmla="*/ 201 h 311"/>
                  <a:gd name="T36" fmla="*/ 163 w 348"/>
                  <a:gd name="T37" fmla="*/ 30 h 311"/>
                  <a:gd name="T38" fmla="*/ 163 w 348"/>
                  <a:gd name="T39" fmla="*/ 30 h 311"/>
                  <a:gd name="T40" fmla="*/ 150 w 348"/>
                  <a:gd name="T41" fmla="*/ 7 h 311"/>
                  <a:gd name="T42" fmla="*/ 150 w 348"/>
                  <a:gd name="T43" fmla="*/ 7 h 311"/>
                  <a:gd name="T44" fmla="*/ 62 w 348"/>
                  <a:gd name="T45" fmla="*/ 237 h 311"/>
                  <a:gd name="T46" fmla="*/ 62 w 348"/>
                  <a:gd name="T47" fmla="*/ 237 h 311"/>
                  <a:gd name="T48" fmla="*/ 309 w 348"/>
                  <a:gd name="T49" fmla="*/ 235 h 311"/>
                  <a:gd name="T50" fmla="*/ 309 w 348"/>
                  <a:gd name="T51" fmla="*/ 235 h 311"/>
                  <a:gd name="T52" fmla="*/ 322 w 348"/>
                  <a:gd name="T53" fmla="*/ 104 h 311"/>
                  <a:gd name="T54" fmla="*/ 322 w 348"/>
                  <a:gd name="T55" fmla="*/ 104 h 311"/>
                  <a:gd name="T56" fmla="*/ 205 w 348"/>
                  <a:gd name="T57" fmla="*/ 49 h 311"/>
                  <a:gd name="T58" fmla="*/ 205 w 348"/>
                  <a:gd name="T59" fmla="*/ 49 h 311"/>
                  <a:gd name="T60" fmla="*/ 115 w 348"/>
                  <a:gd name="T61" fmla="*/ 138 h 311"/>
                  <a:gd name="T62" fmla="*/ 115 w 348"/>
                  <a:gd name="T63" fmla="*/ 138 h 311"/>
                  <a:gd name="T64" fmla="*/ 180 w 348"/>
                  <a:gd name="T65" fmla="*/ 245 h 311"/>
                  <a:gd name="T66" fmla="*/ 180 w 348"/>
                  <a:gd name="T67" fmla="*/ 245 h 311"/>
                  <a:gd name="T68" fmla="*/ 249 w 348"/>
                  <a:gd name="T69" fmla="*/ 142 h 311"/>
                  <a:gd name="T70" fmla="*/ 249 w 348"/>
                  <a:gd name="T71" fmla="*/ 142 h 311"/>
                  <a:gd name="T72" fmla="*/ 198 w 348"/>
                  <a:gd name="T73" fmla="*/ 128 h 311"/>
                  <a:gd name="T74" fmla="*/ 198 w 348"/>
                  <a:gd name="T75" fmla="*/ 128 h 311"/>
                  <a:gd name="T76" fmla="*/ 192 w 348"/>
                  <a:gd name="T77" fmla="*/ 175 h 311"/>
                  <a:gd name="T78" fmla="*/ 192 w 348"/>
                  <a:gd name="T79" fmla="*/ 175 h 311"/>
                  <a:gd name="T80" fmla="*/ 205 w 348"/>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8" h="311">
                    <a:moveTo>
                      <a:pt x="205" y="164"/>
                    </a:moveTo>
                    <a:lnTo>
                      <a:pt x="205" y="164"/>
                    </a:lnTo>
                    <a:cubicBezTo>
                      <a:pt x="203" y="156"/>
                      <a:pt x="205" y="147"/>
                      <a:pt x="213" y="146"/>
                    </a:cubicBezTo>
                    <a:lnTo>
                      <a:pt x="213" y="146"/>
                    </a:lnTo>
                    <a:cubicBezTo>
                      <a:pt x="224" y="142"/>
                      <a:pt x="233" y="153"/>
                      <a:pt x="236" y="162"/>
                    </a:cubicBezTo>
                    <a:lnTo>
                      <a:pt x="236" y="162"/>
                    </a:lnTo>
                    <a:cubicBezTo>
                      <a:pt x="241" y="181"/>
                      <a:pt x="222" y="205"/>
                      <a:pt x="207" y="214"/>
                    </a:cubicBezTo>
                    <a:lnTo>
                      <a:pt x="207" y="214"/>
                    </a:lnTo>
                    <a:cubicBezTo>
                      <a:pt x="171" y="235"/>
                      <a:pt x="145" y="187"/>
                      <a:pt x="144" y="156"/>
                    </a:cubicBezTo>
                    <a:lnTo>
                      <a:pt x="144" y="156"/>
                    </a:lnTo>
                    <a:cubicBezTo>
                      <a:pt x="142" y="83"/>
                      <a:pt x="230" y="50"/>
                      <a:pt x="283" y="95"/>
                    </a:cubicBezTo>
                    <a:lnTo>
                      <a:pt x="283" y="95"/>
                    </a:lnTo>
                    <a:cubicBezTo>
                      <a:pt x="309" y="117"/>
                      <a:pt x="318" y="156"/>
                      <a:pt x="308" y="189"/>
                    </a:cubicBezTo>
                    <a:lnTo>
                      <a:pt x="308" y="189"/>
                    </a:lnTo>
                    <a:cubicBezTo>
                      <a:pt x="296" y="220"/>
                      <a:pt x="270" y="239"/>
                      <a:pt x="241" y="251"/>
                    </a:cubicBezTo>
                    <a:lnTo>
                      <a:pt x="241" y="251"/>
                    </a:lnTo>
                    <a:cubicBezTo>
                      <a:pt x="184" y="271"/>
                      <a:pt x="102" y="266"/>
                      <a:pt x="77" y="201"/>
                    </a:cubicBezTo>
                    <a:lnTo>
                      <a:pt x="77" y="201"/>
                    </a:lnTo>
                    <a:cubicBezTo>
                      <a:pt x="49" y="129"/>
                      <a:pt x="102" y="63"/>
                      <a:pt x="163" y="30"/>
                    </a:cubicBezTo>
                    <a:lnTo>
                      <a:pt x="163" y="30"/>
                    </a:lnTo>
                    <a:cubicBezTo>
                      <a:pt x="178" y="22"/>
                      <a:pt x="165" y="0"/>
                      <a:pt x="150" y="7"/>
                    </a:cubicBezTo>
                    <a:lnTo>
                      <a:pt x="150" y="7"/>
                    </a:lnTo>
                    <a:cubicBezTo>
                      <a:pt x="67" y="46"/>
                      <a:pt x="0" y="151"/>
                      <a:pt x="62" y="237"/>
                    </a:cubicBezTo>
                    <a:lnTo>
                      <a:pt x="62" y="237"/>
                    </a:lnTo>
                    <a:cubicBezTo>
                      <a:pt x="116" y="310"/>
                      <a:pt x="251" y="302"/>
                      <a:pt x="309" y="235"/>
                    </a:cubicBezTo>
                    <a:lnTo>
                      <a:pt x="309" y="235"/>
                    </a:lnTo>
                    <a:cubicBezTo>
                      <a:pt x="341" y="200"/>
                      <a:pt x="347" y="146"/>
                      <a:pt x="322" y="104"/>
                    </a:cubicBezTo>
                    <a:lnTo>
                      <a:pt x="322" y="104"/>
                    </a:lnTo>
                    <a:cubicBezTo>
                      <a:pt x="299" y="63"/>
                      <a:pt x="253" y="41"/>
                      <a:pt x="205" y="49"/>
                    </a:cubicBezTo>
                    <a:lnTo>
                      <a:pt x="205" y="49"/>
                    </a:lnTo>
                    <a:cubicBezTo>
                      <a:pt x="161" y="55"/>
                      <a:pt x="121" y="92"/>
                      <a:pt x="115" y="138"/>
                    </a:cubicBezTo>
                    <a:lnTo>
                      <a:pt x="115" y="138"/>
                    </a:lnTo>
                    <a:cubicBezTo>
                      <a:pt x="109" y="183"/>
                      <a:pt x="132" y="239"/>
                      <a:pt x="180" y="245"/>
                    </a:cubicBezTo>
                    <a:lnTo>
                      <a:pt x="180" y="245"/>
                    </a:lnTo>
                    <a:cubicBezTo>
                      <a:pt x="230" y="252"/>
                      <a:pt x="276" y="184"/>
                      <a:pt x="249" y="142"/>
                    </a:cubicBezTo>
                    <a:lnTo>
                      <a:pt x="249" y="142"/>
                    </a:lnTo>
                    <a:cubicBezTo>
                      <a:pt x="238" y="125"/>
                      <a:pt x="215" y="116"/>
                      <a:pt x="198" y="128"/>
                    </a:cubicBezTo>
                    <a:lnTo>
                      <a:pt x="198" y="128"/>
                    </a:lnTo>
                    <a:cubicBezTo>
                      <a:pt x="182" y="138"/>
                      <a:pt x="176" y="162"/>
                      <a:pt x="192" y="175"/>
                    </a:cubicBezTo>
                    <a:lnTo>
                      <a:pt x="192" y="175"/>
                    </a:lnTo>
                    <a:cubicBezTo>
                      <a:pt x="200" y="181"/>
                      <a:pt x="211"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129" name="Freeform 309">
                <a:extLst>
                  <a:ext uri="{FF2B5EF4-FFF2-40B4-BE49-F238E27FC236}">
                    <a16:creationId xmlns:a16="http://schemas.microsoft.com/office/drawing/2014/main" id="{A3E455A2-F859-204C-BCA5-9B254C9CD623}"/>
                  </a:ext>
                </a:extLst>
              </p:cNvPr>
              <p:cNvSpPr>
                <a:spLocks noChangeArrowheads="1"/>
              </p:cNvSpPr>
              <p:nvPr/>
            </p:nvSpPr>
            <p:spPr bwMode="auto">
              <a:xfrm>
                <a:off x="3202091" y="3119841"/>
                <a:ext cx="148931" cy="135912"/>
              </a:xfrm>
              <a:custGeom>
                <a:avLst/>
                <a:gdLst>
                  <a:gd name="T0" fmla="*/ 205 w 345"/>
                  <a:gd name="T1" fmla="*/ 164 h 311"/>
                  <a:gd name="T2" fmla="*/ 205 w 345"/>
                  <a:gd name="T3" fmla="*/ 164 h 311"/>
                  <a:gd name="T4" fmla="*/ 211 w 345"/>
                  <a:gd name="T5" fmla="*/ 146 h 311"/>
                  <a:gd name="T6" fmla="*/ 211 w 345"/>
                  <a:gd name="T7" fmla="*/ 146 h 311"/>
                  <a:gd name="T8" fmla="*/ 233 w 345"/>
                  <a:gd name="T9" fmla="*/ 162 h 311"/>
                  <a:gd name="T10" fmla="*/ 233 w 345"/>
                  <a:gd name="T11" fmla="*/ 162 h 311"/>
                  <a:gd name="T12" fmla="*/ 206 w 345"/>
                  <a:gd name="T13" fmla="*/ 214 h 311"/>
                  <a:gd name="T14" fmla="*/ 206 w 345"/>
                  <a:gd name="T15" fmla="*/ 214 h 311"/>
                  <a:gd name="T16" fmla="*/ 141 w 345"/>
                  <a:gd name="T17" fmla="*/ 156 h 311"/>
                  <a:gd name="T18" fmla="*/ 141 w 345"/>
                  <a:gd name="T19" fmla="*/ 156 h 311"/>
                  <a:gd name="T20" fmla="*/ 281 w 345"/>
                  <a:gd name="T21" fmla="*/ 95 h 311"/>
                  <a:gd name="T22" fmla="*/ 281 w 345"/>
                  <a:gd name="T23" fmla="*/ 95 h 311"/>
                  <a:gd name="T24" fmla="*/ 306 w 345"/>
                  <a:gd name="T25" fmla="*/ 189 h 311"/>
                  <a:gd name="T26" fmla="*/ 306 w 345"/>
                  <a:gd name="T27" fmla="*/ 189 h 311"/>
                  <a:gd name="T28" fmla="*/ 239 w 345"/>
                  <a:gd name="T29" fmla="*/ 251 h 311"/>
                  <a:gd name="T30" fmla="*/ 239 w 345"/>
                  <a:gd name="T31" fmla="*/ 251 h 311"/>
                  <a:gd name="T32" fmla="*/ 74 w 345"/>
                  <a:gd name="T33" fmla="*/ 201 h 311"/>
                  <a:gd name="T34" fmla="*/ 74 w 345"/>
                  <a:gd name="T35" fmla="*/ 201 h 311"/>
                  <a:gd name="T36" fmla="*/ 161 w 345"/>
                  <a:gd name="T37" fmla="*/ 30 h 311"/>
                  <a:gd name="T38" fmla="*/ 161 w 345"/>
                  <a:gd name="T39" fmla="*/ 30 h 311"/>
                  <a:gd name="T40" fmla="*/ 148 w 345"/>
                  <a:gd name="T41" fmla="*/ 7 h 311"/>
                  <a:gd name="T42" fmla="*/ 148 w 345"/>
                  <a:gd name="T43" fmla="*/ 7 h 311"/>
                  <a:gd name="T44" fmla="*/ 61 w 345"/>
                  <a:gd name="T45" fmla="*/ 237 h 311"/>
                  <a:gd name="T46" fmla="*/ 61 w 345"/>
                  <a:gd name="T47" fmla="*/ 237 h 311"/>
                  <a:gd name="T48" fmla="*/ 307 w 345"/>
                  <a:gd name="T49" fmla="*/ 235 h 311"/>
                  <a:gd name="T50" fmla="*/ 307 w 345"/>
                  <a:gd name="T51" fmla="*/ 235 h 311"/>
                  <a:gd name="T52" fmla="*/ 320 w 345"/>
                  <a:gd name="T53" fmla="*/ 104 h 311"/>
                  <a:gd name="T54" fmla="*/ 320 w 345"/>
                  <a:gd name="T55" fmla="*/ 104 h 311"/>
                  <a:gd name="T56" fmla="*/ 205 w 345"/>
                  <a:gd name="T57" fmla="*/ 49 h 311"/>
                  <a:gd name="T58" fmla="*/ 205 w 345"/>
                  <a:gd name="T59" fmla="*/ 49 h 311"/>
                  <a:gd name="T60" fmla="*/ 113 w 345"/>
                  <a:gd name="T61" fmla="*/ 138 h 311"/>
                  <a:gd name="T62" fmla="*/ 113 w 345"/>
                  <a:gd name="T63" fmla="*/ 138 h 311"/>
                  <a:gd name="T64" fmla="*/ 180 w 345"/>
                  <a:gd name="T65" fmla="*/ 245 h 311"/>
                  <a:gd name="T66" fmla="*/ 180 w 345"/>
                  <a:gd name="T67" fmla="*/ 245 h 311"/>
                  <a:gd name="T68" fmla="*/ 247 w 345"/>
                  <a:gd name="T69" fmla="*/ 142 h 311"/>
                  <a:gd name="T70" fmla="*/ 247 w 345"/>
                  <a:gd name="T71" fmla="*/ 142 h 311"/>
                  <a:gd name="T72" fmla="*/ 195 w 345"/>
                  <a:gd name="T73" fmla="*/ 128 h 311"/>
                  <a:gd name="T74" fmla="*/ 195 w 345"/>
                  <a:gd name="T75" fmla="*/ 128 h 311"/>
                  <a:gd name="T76" fmla="*/ 191 w 345"/>
                  <a:gd name="T77" fmla="*/ 175 h 311"/>
                  <a:gd name="T78" fmla="*/ 191 w 345"/>
                  <a:gd name="T79" fmla="*/ 175 h 311"/>
                  <a:gd name="T80" fmla="*/ 205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5" y="164"/>
                    </a:moveTo>
                    <a:lnTo>
                      <a:pt x="205" y="164"/>
                    </a:lnTo>
                    <a:cubicBezTo>
                      <a:pt x="201" y="156"/>
                      <a:pt x="205" y="147"/>
                      <a:pt x="211" y="146"/>
                    </a:cubicBezTo>
                    <a:lnTo>
                      <a:pt x="211" y="146"/>
                    </a:lnTo>
                    <a:cubicBezTo>
                      <a:pt x="222" y="142"/>
                      <a:pt x="232" y="153"/>
                      <a:pt x="233" y="162"/>
                    </a:cubicBezTo>
                    <a:lnTo>
                      <a:pt x="233" y="162"/>
                    </a:lnTo>
                    <a:cubicBezTo>
                      <a:pt x="237" y="181"/>
                      <a:pt x="222" y="205"/>
                      <a:pt x="206" y="214"/>
                    </a:cubicBezTo>
                    <a:lnTo>
                      <a:pt x="206" y="214"/>
                    </a:lnTo>
                    <a:cubicBezTo>
                      <a:pt x="169" y="235"/>
                      <a:pt x="143" y="187"/>
                      <a:pt x="141" y="156"/>
                    </a:cubicBezTo>
                    <a:lnTo>
                      <a:pt x="141" y="156"/>
                    </a:lnTo>
                    <a:cubicBezTo>
                      <a:pt x="140" y="83"/>
                      <a:pt x="228" y="50"/>
                      <a:pt x="281" y="95"/>
                    </a:cubicBezTo>
                    <a:lnTo>
                      <a:pt x="281" y="95"/>
                    </a:lnTo>
                    <a:cubicBezTo>
                      <a:pt x="308" y="117"/>
                      <a:pt x="318" y="156"/>
                      <a:pt x="306" y="189"/>
                    </a:cubicBezTo>
                    <a:lnTo>
                      <a:pt x="306" y="189"/>
                    </a:lnTo>
                    <a:cubicBezTo>
                      <a:pt x="295" y="220"/>
                      <a:pt x="268" y="239"/>
                      <a:pt x="239" y="251"/>
                    </a:cubicBezTo>
                    <a:lnTo>
                      <a:pt x="239" y="251"/>
                    </a:lnTo>
                    <a:cubicBezTo>
                      <a:pt x="182" y="271"/>
                      <a:pt x="99" y="266"/>
                      <a:pt x="74" y="201"/>
                    </a:cubicBezTo>
                    <a:lnTo>
                      <a:pt x="74" y="201"/>
                    </a:lnTo>
                    <a:cubicBezTo>
                      <a:pt x="47" y="129"/>
                      <a:pt x="99" y="63"/>
                      <a:pt x="161" y="30"/>
                    </a:cubicBezTo>
                    <a:lnTo>
                      <a:pt x="161" y="30"/>
                    </a:lnTo>
                    <a:cubicBezTo>
                      <a:pt x="177" y="22"/>
                      <a:pt x="164" y="0"/>
                      <a:pt x="148" y="7"/>
                    </a:cubicBezTo>
                    <a:lnTo>
                      <a:pt x="148" y="7"/>
                    </a:lnTo>
                    <a:cubicBezTo>
                      <a:pt x="65" y="46"/>
                      <a:pt x="0" y="151"/>
                      <a:pt x="61" y="237"/>
                    </a:cubicBezTo>
                    <a:lnTo>
                      <a:pt x="61" y="237"/>
                    </a:lnTo>
                    <a:cubicBezTo>
                      <a:pt x="114" y="310"/>
                      <a:pt x="249" y="302"/>
                      <a:pt x="307" y="235"/>
                    </a:cubicBezTo>
                    <a:lnTo>
                      <a:pt x="307" y="235"/>
                    </a:lnTo>
                    <a:cubicBezTo>
                      <a:pt x="339" y="200"/>
                      <a:pt x="344" y="146"/>
                      <a:pt x="320" y="104"/>
                    </a:cubicBezTo>
                    <a:lnTo>
                      <a:pt x="320" y="104"/>
                    </a:lnTo>
                    <a:cubicBezTo>
                      <a:pt x="298" y="63"/>
                      <a:pt x="251" y="41"/>
                      <a:pt x="205" y="49"/>
                    </a:cubicBezTo>
                    <a:lnTo>
                      <a:pt x="205" y="49"/>
                    </a:lnTo>
                    <a:cubicBezTo>
                      <a:pt x="159" y="55"/>
                      <a:pt x="119" y="92"/>
                      <a:pt x="113" y="138"/>
                    </a:cubicBezTo>
                    <a:lnTo>
                      <a:pt x="113" y="138"/>
                    </a:lnTo>
                    <a:cubicBezTo>
                      <a:pt x="107" y="183"/>
                      <a:pt x="131" y="239"/>
                      <a:pt x="180" y="245"/>
                    </a:cubicBezTo>
                    <a:lnTo>
                      <a:pt x="180" y="245"/>
                    </a:lnTo>
                    <a:cubicBezTo>
                      <a:pt x="228" y="252"/>
                      <a:pt x="274" y="184"/>
                      <a:pt x="247" y="142"/>
                    </a:cubicBezTo>
                    <a:lnTo>
                      <a:pt x="247" y="142"/>
                    </a:lnTo>
                    <a:cubicBezTo>
                      <a:pt x="235" y="125"/>
                      <a:pt x="214" y="116"/>
                      <a:pt x="195" y="128"/>
                    </a:cubicBezTo>
                    <a:lnTo>
                      <a:pt x="195" y="128"/>
                    </a:lnTo>
                    <a:cubicBezTo>
                      <a:pt x="180" y="138"/>
                      <a:pt x="176" y="162"/>
                      <a:pt x="191" y="175"/>
                    </a:cubicBezTo>
                    <a:lnTo>
                      <a:pt x="191" y="175"/>
                    </a:lnTo>
                    <a:cubicBezTo>
                      <a:pt x="198" y="181"/>
                      <a:pt x="208"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130" name="Freeform 310">
                <a:extLst>
                  <a:ext uri="{FF2B5EF4-FFF2-40B4-BE49-F238E27FC236}">
                    <a16:creationId xmlns:a16="http://schemas.microsoft.com/office/drawing/2014/main" id="{EB2A29C0-2141-9741-A4F3-2869FC299583}"/>
                  </a:ext>
                </a:extLst>
              </p:cNvPr>
              <p:cNvSpPr>
                <a:spLocks/>
              </p:cNvSpPr>
              <p:nvPr/>
            </p:nvSpPr>
            <p:spPr bwMode="auto">
              <a:xfrm>
                <a:off x="3421886" y="3119841"/>
                <a:ext cx="132498" cy="136338"/>
              </a:xfrm>
              <a:custGeom>
                <a:avLst/>
                <a:gdLst>
                  <a:gd name="T0" fmla="*/ 58888 w 306"/>
                  <a:gd name="T1" fmla="*/ 56371 h 312"/>
                  <a:gd name="T2" fmla="*/ 58888 w 306"/>
                  <a:gd name="T3" fmla="*/ 56371 h 312"/>
                  <a:gd name="T4" fmla="*/ 51094 w 306"/>
                  <a:gd name="T5" fmla="*/ 59429 h 312"/>
                  <a:gd name="T6" fmla="*/ 51094 w 306"/>
                  <a:gd name="T7" fmla="*/ 59429 h 312"/>
                  <a:gd name="T8" fmla="*/ 49362 w 306"/>
                  <a:gd name="T9" fmla="*/ 48068 h 312"/>
                  <a:gd name="T10" fmla="*/ 49362 w 306"/>
                  <a:gd name="T11" fmla="*/ 48068 h 312"/>
                  <a:gd name="T12" fmla="*/ 74476 w 306"/>
                  <a:gd name="T13" fmla="*/ 40639 h 312"/>
                  <a:gd name="T14" fmla="*/ 74476 w 306"/>
                  <a:gd name="T15" fmla="*/ 40639 h 312"/>
                  <a:gd name="T16" fmla="*/ 76208 w 306"/>
                  <a:gd name="T17" fmla="*/ 77783 h 312"/>
                  <a:gd name="T18" fmla="*/ 76208 w 306"/>
                  <a:gd name="T19" fmla="*/ 77783 h 312"/>
                  <a:gd name="T20" fmla="*/ 14289 w 306"/>
                  <a:gd name="T21" fmla="*/ 53749 h 312"/>
                  <a:gd name="T22" fmla="*/ 14289 w 306"/>
                  <a:gd name="T23" fmla="*/ 53749 h 312"/>
                  <a:gd name="T24" fmla="*/ 36372 w 306"/>
                  <a:gd name="T25" fmla="*/ 17916 h 312"/>
                  <a:gd name="T26" fmla="*/ 36372 w 306"/>
                  <a:gd name="T27" fmla="*/ 17916 h 312"/>
                  <a:gd name="T28" fmla="*/ 74909 w 306"/>
                  <a:gd name="T29" fmla="*/ 18790 h 312"/>
                  <a:gd name="T30" fmla="*/ 74909 w 306"/>
                  <a:gd name="T31" fmla="*/ 18790 h 312"/>
                  <a:gd name="T32" fmla="*/ 110415 w 306"/>
                  <a:gd name="T33" fmla="*/ 84774 h 312"/>
                  <a:gd name="T34" fmla="*/ 110415 w 306"/>
                  <a:gd name="T35" fmla="*/ 84774 h 312"/>
                  <a:gd name="T36" fmla="*/ 31176 w 306"/>
                  <a:gd name="T37" fmla="*/ 110556 h 312"/>
                  <a:gd name="T38" fmla="*/ 31176 w 306"/>
                  <a:gd name="T39" fmla="*/ 110556 h 312"/>
                  <a:gd name="T40" fmla="*/ 28145 w 306"/>
                  <a:gd name="T41" fmla="*/ 122355 h 312"/>
                  <a:gd name="T42" fmla="*/ 28145 w 306"/>
                  <a:gd name="T43" fmla="*/ 122355 h 312"/>
                  <a:gd name="T44" fmla="*/ 125570 w 306"/>
                  <a:gd name="T45" fmla="*/ 78657 h 312"/>
                  <a:gd name="T46" fmla="*/ 125570 w 306"/>
                  <a:gd name="T47" fmla="*/ 78657 h 312"/>
                  <a:gd name="T48" fmla="*/ 49795 w 306"/>
                  <a:gd name="T49" fmla="*/ 2622 h 312"/>
                  <a:gd name="T50" fmla="*/ 49795 w 306"/>
                  <a:gd name="T51" fmla="*/ 2622 h 312"/>
                  <a:gd name="T52" fmla="*/ 5629 w 306"/>
                  <a:gd name="T53" fmla="*/ 38891 h 312"/>
                  <a:gd name="T54" fmla="*/ 5629 w 306"/>
                  <a:gd name="T55" fmla="*/ 38891 h 312"/>
                  <a:gd name="T56" fmla="*/ 23815 w 306"/>
                  <a:gd name="T57" fmla="*/ 92203 h 312"/>
                  <a:gd name="T58" fmla="*/ 23815 w 306"/>
                  <a:gd name="T59" fmla="*/ 92203 h 312"/>
                  <a:gd name="T60" fmla="*/ 79672 w 306"/>
                  <a:gd name="T61" fmla="*/ 93077 h 312"/>
                  <a:gd name="T62" fmla="*/ 79672 w 306"/>
                  <a:gd name="T63" fmla="*/ 93077 h 312"/>
                  <a:gd name="T64" fmla="*/ 92229 w 306"/>
                  <a:gd name="T65" fmla="*/ 39328 h 312"/>
                  <a:gd name="T66" fmla="*/ 92229 w 306"/>
                  <a:gd name="T67" fmla="*/ 39328 h 312"/>
                  <a:gd name="T68" fmla="*/ 38970 w 306"/>
                  <a:gd name="T69" fmla="*/ 50253 h 312"/>
                  <a:gd name="T70" fmla="*/ 38970 w 306"/>
                  <a:gd name="T71" fmla="*/ 50253 h 312"/>
                  <a:gd name="T72" fmla="*/ 51094 w 306"/>
                  <a:gd name="T73" fmla="*/ 70354 h 312"/>
                  <a:gd name="T74" fmla="*/ 51094 w 306"/>
                  <a:gd name="T75" fmla="*/ 70354 h 312"/>
                  <a:gd name="T76" fmla="*/ 67115 w 306"/>
                  <a:gd name="T77" fmla="*/ 57244 h 312"/>
                  <a:gd name="T78" fmla="*/ 67115 w 306"/>
                  <a:gd name="T79" fmla="*/ 57244 h 312"/>
                  <a:gd name="T80" fmla="*/ 58888 w 306"/>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6" y="129"/>
                    </a:moveTo>
                    <a:lnTo>
                      <a:pt x="136" y="129"/>
                    </a:lnTo>
                    <a:cubicBezTo>
                      <a:pt x="135" y="136"/>
                      <a:pt x="125" y="140"/>
                      <a:pt x="118" y="136"/>
                    </a:cubicBezTo>
                    <a:cubicBezTo>
                      <a:pt x="109" y="133"/>
                      <a:pt x="110" y="118"/>
                      <a:pt x="114" y="110"/>
                    </a:cubicBezTo>
                    <a:cubicBezTo>
                      <a:pt x="125" y="93"/>
                      <a:pt x="154" y="88"/>
                      <a:pt x="172" y="93"/>
                    </a:cubicBezTo>
                    <a:cubicBezTo>
                      <a:pt x="211" y="104"/>
                      <a:pt x="196" y="157"/>
                      <a:pt x="176" y="178"/>
                    </a:cubicBezTo>
                    <a:cubicBezTo>
                      <a:pt x="125" y="231"/>
                      <a:pt x="39" y="193"/>
                      <a:pt x="33" y="123"/>
                    </a:cubicBezTo>
                    <a:cubicBezTo>
                      <a:pt x="30" y="89"/>
                      <a:pt x="52" y="55"/>
                      <a:pt x="84" y="41"/>
                    </a:cubicBezTo>
                    <a:cubicBezTo>
                      <a:pt x="111" y="26"/>
                      <a:pt x="146" y="30"/>
                      <a:pt x="173" y="43"/>
                    </a:cubicBezTo>
                    <a:cubicBezTo>
                      <a:pt x="227" y="69"/>
                      <a:pt x="282" y="131"/>
                      <a:pt x="255" y="194"/>
                    </a:cubicBezTo>
                    <a:cubicBezTo>
                      <a:pt x="223" y="265"/>
                      <a:pt x="140" y="276"/>
                      <a:pt x="72" y="253"/>
                    </a:cubicBezTo>
                    <a:cubicBezTo>
                      <a:pt x="56" y="248"/>
                      <a:pt x="50" y="273"/>
                      <a:pt x="65" y="280"/>
                    </a:cubicBezTo>
                    <a:cubicBezTo>
                      <a:pt x="152" y="311"/>
                      <a:pt x="272" y="284"/>
                      <a:pt x="290" y="180"/>
                    </a:cubicBezTo>
                    <a:cubicBezTo>
                      <a:pt x="305" y="89"/>
                      <a:pt x="202" y="0"/>
                      <a:pt x="115" y="6"/>
                    </a:cubicBezTo>
                    <a:cubicBezTo>
                      <a:pt x="68" y="9"/>
                      <a:pt x="25" y="43"/>
                      <a:pt x="13" y="89"/>
                    </a:cubicBezTo>
                    <a:cubicBezTo>
                      <a:pt x="0" y="135"/>
                      <a:pt x="17" y="184"/>
                      <a:pt x="55" y="211"/>
                    </a:cubicBezTo>
                    <a:cubicBezTo>
                      <a:pt x="92" y="239"/>
                      <a:pt x="146" y="240"/>
                      <a:pt x="184" y="213"/>
                    </a:cubicBezTo>
                    <a:cubicBezTo>
                      <a:pt x="218" y="185"/>
                      <a:pt x="242" y="129"/>
                      <a:pt x="213" y="90"/>
                    </a:cubicBezTo>
                    <a:cubicBezTo>
                      <a:pt x="182" y="50"/>
                      <a:pt x="101" y="65"/>
                      <a:pt x="90" y="115"/>
                    </a:cubicBezTo>
                    <a:cubicBezTo>
                      <a:pt x="88" y="135"/>
                      <a:pt x="97" y="157"/>
                      <a:pt x="118" y="161"/>
                    </a:cubicBezTo>
                    <a:cubicBezTo>
                      <a:pt x="136" y="164"/>
                      <a:pt x="156" y="151"/>
                      <a:pt x="155" y="131"/>
                    </a:cubicBezTo>
                    <a:cubicBezTo>
                      <a:pt x="154" y="122"/>
                      <a:pt x="140"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131" name="Freeform 311">
                <a:extLst>
                  <a:ext uri="{FF2B5EF4-FFF2-40B4-BE49-F238E27FC236}">
                    <a16:creationId xmlns:a16="http://schemas.microsoft.com/office/drawing/2014/main" id="{0502C591-825E-5F48-B22A-3CEEB8129924}"/>
                  </a:ext>
                </a:extLst>
              </p:cNvPr>
              <p:cNvSpPr>
                <a:spLocks/>
              </p:cNvSpPr>
              <p:nvPr/>
            </p:nvSpPr>
            <p:spPr bwMode="auto">
              <a:xfrm>
                <a:off x="3010953" y="3119841"/>
                <a:ext cx="132498" cy="136338"/>
              </a:xfrm>
              <a:custGeom>
                <a:avLst/>
                <a:gdLst>
                  <a:gd name="T0" fmla="*/ 59321 w 306"/>
                  <a:gd name="T1" fmla="*/ 56371 h 312"/>
                  <a:gd name="T2" fmla="*/ 59321 w 306"/>
                  <a:gd name="T3" fmla="*/ 56371 h 312"/>
                  <a:gd name="T4" fmla="*/ 51094 w 306"/>
                  <a:gd name="T5" fmla="*/ 59429 h 312"/>
                  <a:gd name="T6" fmla="*/ 51094 w 306"/>
                  <a:gd name="T7" fmla="*/ 59429 h 312"/>
                  <a:gd name="T8" fmla="*/ 49362 w 306"/>
                  <a:gd name="T9" fmla="*/ 48068 h 312"/>
                  <a:gd name="T10" fmla="*/ 49362 w 306"/>
                  <a:gd name="T11" fmla="*/ 48068 h 312"/>
                  <a:gd name="T12" fmla="*/ 74476 w 306"/>
                  <a:gd name="T13" fmla="*/ 40639 h 312"/>
                  <a:gd name="T14" fmla="*/ 74476 w 306"/>
                  <a:gd name="T15" fmla="*/ 40639 h 312"/>
                  <a:gd name="T16" fmla="*/ 75775 w 306"/>
                  <a:gd name="T17" fmla="*/ 77783 h 312"/>
                  <a:gd name="T18" fmla="*/ 75775 w 306"/>
                  <a:gd name="T19" fmla="*/ 77783 h 312"/>
                  <a:gd name="T20" fmla="*/ 14289 w 306"/>
                  <a:gd name="T21" fmla="*/ 53749 h 312"/>
                  <a:gd name="T22" fmla="*/ 14289 w 306"/>
                  <a:gd name="T23" fmla="*/ 53749 h 312"/>
                  <a:gd name="T24" fmla="*/ 35939 w 306"/>
                  <a:gd name="T25" fmla="*/ 17916 h 312"/>
                  <a:gd name="T26" fmla="*/ 35939 w 306"/>
                  <a:gd name="T27" fmla="*/ 17916 h 312"/>
                  <a:gd name="T28" fmla="*/ 74909 w 306"/>
                  <a:gd name="T29" fmla="*/ 18790 h 312"/>
                  <a:gd name="T30" fmla="*/ 74909 w 306"/>
                  <a:gd name="T31" fmla="*/ 18790 h 312"/>
                  <a:gd name="T32" fmla="*/ 110415 w 306"/>
                  <a:gd name="T33" fmla="*/ 84774 h 312"/>
                  <a:gd name="T34" fmla="*/ 110415 w 306"/>
                  <a:gd name="T35" fmla="*/ 84774 h 312"/>
                  <a:gd name="T36" fmla="*/ 31176 w 306"/>
                  <a:gd name="T37" fmla="*/ 110556 h 312"/>
                  <a:gd name="T38" fmla="*/ 31176 w 306"/>
                  <a:gd name="T39" fmla="*/ 110556 h 312"/>
                  <a:gd name="T40" fmla="*/ 28578 w 306"/>
                  <a:gd name="T41" fmla="*/ 122355 h 312"/>
                  <a:gd name="T42" fmla="*/ 28578 w 306"/>
                  <a:gd name="T43" fmla="*/ 122355 h 312"/>
                  <a:gd name="T44" fmla="*/ 125137 w 306"/>
                  <a:gd name="T45" fmla="*/ 78657 h 312"/>
                  <a:gd name="T46" fmla="*/ 125137 w 306"/>
                  <a:gd name="T47" fmla="*/ 78657 h 312"/>
                  <a:gd name="T48" fmla="*/ 49362 w 306"/>
                  <a:gd name="T49" fmla="*/ 2622 h 312"/>
                  <a:gd name="T50" fmla="*/ 49362 w 306"/>
                  <a:gd name="T51" fmla="*/ 2622 h 312"/>
                  <a:gd name="T52" fmla="*/ 5196 w 306"/>
                  <a:gd name="T53" fmla="*/ 38891 h 312"/>
                  <a:gd name="T54" fmla="*/ 5196 w 306"/>
                  <a:gd name="T55" fmla="*/ 38891 h 312"/>
                  <a:gd name="T56" fmla="*/ 23382 w 306"/>
                  <a:gd name="T57" fmla="*/ 92203 h 312"/>
                  <a:gd name="T58" fmla="*/ 23382 w 306"/>
                  <a:gd name="T59" fmla="*/ 92203 h 312"/>
                  <a:gd name="T60" fmla="*/ 79672 w 306"/>
                  <a:gd name="T61" fmla="*/ 93077 h 312"/>
                  <a:gd name="T62" fmla="*/ 79672 w 306"/>
                  <a:gd name="T63" fmla="*/ 93077 h 312"/>
                  <a:gd name="T64" fmla="*/ 91363 w 306"/>
                  <a:gd name="T65" fmla="*/ 39328 h 312"/>
                  <a:gd name="T66" fmla="*/ 91363 w 306"/>
                  <a:gd name="T67" fmla="*/ 39328 h 312"/>
                  <a:gd name="T68" fmla="*/ 39403 w 306"/>
                  <a:gd name="T69" fmla="*/ 50253 h 312"/>
                  <a:gd name="T70" fmla="*/ 39403 w 306"/>
                  <a:gd name="T71" fmla="*/ 50253 h 312"/>
                  <a:gd name="T72" fmla="*/ 50661 w 306"/>
                  <a:gd name="T73" fmla="*/ 70354 h 312"/>
                  <a:gd name="T74" fmla="*/ 50661 w 306"/>
                  <a:gd name="T75" fmla="*/ 70354 h 312"/>
                  <a:gd name="T76" fmla="*/ 66682 w 306"/>
                  <a:gd name="T77" fmla="*/ 57244 h 312"/>
                  <a:gd name="T78" fmla="*/ 66682 w 306"/>
                  <a:gd name="T79" fmla="*/ 57244 h 312"/>
                  <a:gd name="T80" fmla="*/ 59321 w 306"/>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7" y="129"/>
                    </a:moveTo>
                    <a:lnTo>
                      <a:pt x="137" y="129"/>
                    </a:lnTo>
                    <a:cubicBezTo>
                      <a:pt x="135" y="136"/>
                      <a:pt x="125" y="140"/>
                      <a:pt x="118" y="136"/>
                    </a:cubicBezTo>
                    <a:cubicBezTo>
                      <a:pt x="109" y="133"/>
                      <a:pt x="109" y="118"/>
                      <a:pt x="114" y="110"/>
                    </a:cubicBezTo>
                    <a:cubicBezTo>
                      <a:pt x="125" y="93"/>
                      <a:pt x="154" y="88"/>
                      <a:pt x="172" y="93"/>
                    </a:cubicBezTo>
                    <a:cubicBezTo>
                      <a:pt x="211" y="104"/>
                      <a:pt x="196" y="157"/>
                      <a:pt x="175" y="178"/>
                    </a:cubicBezTo>
                    <a:cubicBezTo>
                      <a:pt x="125" y="231"/>
                      <a:pt x="39" y="193"/>
                      <a:pt x="33" y="123"/>
                    </a:cubicBezTo>
                    <a:cubicBezTo>
                      <a:pt x="30" y="89"/>
                      <a:pt x="51" y="55"/>
                      <a:pt x="83" y="41"/>
                    </a:cubicBezTo>
                    <a:cubicBezTo>
                      <a:pt x="112" y="26"/>
                      <a:pt x="144" y="30"/>
                      <a:pt x="173" y="43"/>
                    </a:cubicBezTo>
                    <a:cubicBezTo>
                      <a:pt x="226" y="69"/>
                      <a:pt x="281" y="131"/>
                      <a:pt x="255" y="194"/>
                    </a:cubicBezTo>
                    <a:cubicBezTo>
                      <a:pt x="223" y="265"/>
                      <a:pt x="139" y="276"/>
                      <a:pt x="72" y="253"/>
                    </a:cubicBezTo>
                    <a:cubicBezTo>
                      <a:pt x="56" y="248"/>
                      <a:pt x="50" y="273"/>
                      <a:pt x="66" y="280"/>
                    </a:cubicBezTo>
                    <a:cubicBezTo>
                      <a:pt x="151" y="311"/>
                      <a:pt x="272" y="284"/>
                      <a:pt x="289" y="180"/>
                    </a:cubicBezTo>
                    <a:cubicBezTo>
                      <a:pt x="305" y="89"/>
                      <a:pt x="202" y="0"/>
                      <a:pt x="114" y="6"/>
                    </a:cubicBezTo>
                    <a:cubicBezTo>
                      <a:pt x="67" y="9"/>
                      <a:pt x="25" y="43"/>
                      <a:pt x="12" y="89"/>
                    </a:cubicBezTo>
                    <a:cubicBezTo>
                      <a:pt x="0" y="135"/>
                      <a:pt x="17" y="184"/>
                      <a:pt x="54" y="211"/>
                    </a:cubicBezTo>
                    <a:cubicBezTo>
                      <a:pt x="92" y="239"/>
                      <a:pt x="146" y="240"/>
                      <a:pt x="184" y="213"/>
                    </a:cubicBezTo>
                    <a:cubicBezTo>
                      <a:pt x="218" y="185"/>
                      <a:pt x="242" y="129"/>
                      <a:pt x="211" y="90"/>
                    </a:cubicBezTo>
                    <a:cubicBezTo>
                      <a:pt x="181" y="50"/>
                      <a:pt x="101" y="65"/>
                      <a:pt x="91" y="115"/>
                    </a:cubicBezTo>
                    <a:cubicBezTo>
                      <a:pt x="87" y="135"/>
                      <a:pt x="96" y="157"/>
                      <a:pt x="117" y="161"/>
                    </a:cubicBezTo>
                    <a:cubicBezTo>
                      <a:pt x="135" y="164"/>
                      <a:pt x="156" y="151"/>
                      <a:pt x="154" y="131"/>
                    </a:cubicBezTo>
                    <a:cubicBezTo>
                      <a:pt x="154" y="122"/>
                      <a:pt x="139"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132" name="Freeform 312">
                <a:extLst>
                  <a:ext uri="{FF2B5EF4-FFF2-40B4-BE49-F238E27FC236}">
                    <a16:creationId xmlns:a16="http://schemas.microsoft.com/office/drawing/2014/main" id="{2DA8628F-F209-454C-BE3B-FBAE00E75750}"/>
                  </a:ext>
                </a:extLst>
              </p:cNvPr>
              <p:cNvSpPr>
                <a:spLocks noChangeArrowheads="1"/>
              </p:cNvSpPr>
              <p:nvPr/>
            </p:nvSpPr>
            <p:spPr bwMode="auto">
              <a:xfrm>
                <a:off x="3611288" y="3119841"/>
                <a:ext cx="150376" cy="135912"/>
              </a:xfrm>
              <a:custGeom>
                <a:avLst/>
                <a:gdLst>
                  <a:gd name="T0" fmla="*/ 205 w 347"/>
                  <a:gd name="T1" fmla="*/ 164 h 311"/>
                  <a:gd name="T2" fmla="*/ 205 w 347"/>
                  <a:gd name="T3" fmla="*/ 164 h 311"/>
                  <a:gd name="T4" fmla="*/ 213 w 347"/>
                  <a:gd name="T5" fmla="*/ 146 h 311"/>
                  <a:gd name="T6" fmla="*/ 213 w 347"/>
                  <a:gd name="T7" fmla="*/ 146 h 311"/>
                  <a:gd name="T8" fmla="*/ 234 w 347"/>
                  <a:gd name="T9" fmla="*/ 162 h 311"/>
                  <a:gd name="T10" fmla="*/ 234 w 347"/>
                  <a:gd name="T11" fmla="*/ 162 h 311"/>
                  <a:gd name="T12" fmla="*/ 207 w 347"/>
                  <a:gd name="T13" fmla="*/ 214 h 311"/>
                  <a:gd name="T14" fmla="*/ 207 w 347"/>
                  <a:gd name="T15" fmla="*/ 214 h 311"/>
                  <a:gd name="T16" fmla="*/ 144 w 347"/>
                  <a:gd name="T17" fmla="*/ 156 h 311"/>
                  <a:gd name="T18" fmla="*/ 144 w 347"/>
                  <a:gd name="T19" fmla="*/ 156 h 311"/>
                  <a:gd name="T20" fmla="*/ 283 w 347"/>
                  <a:gd name="T21" fmla="*/ 95 h 311"/>
                  <a:gd name="T22" fmla="*/ 283 w 347"/>
                  <a:gd name="T23" fmla="*/ 95 h 311"/>
                  <a:gd name="T24" fmla="*/ 307 w 347"/>
                  <a:gd name="T25" fmla="*/ 189 h 311"/>
                  <a:gd name="T26" fmla="*/ 307 w 347"/>
                  <a:gd name="T27" fmla="*/ 189 h 311"/>
                  <a:gd name="T28" fmla="*/ 240 w 347"/>
                  <a:gd name="T29" fmla="*/ 251 h 311"/>
                  <a:gd name="T30" fmla="*/ 240 w 347"/>
                  <a:gd name="T31" fmla="*/ 251 h 311"/>
                  <a:gd name="T32" fmla="*/ 77 w 347"/>
                  <a:gd name="T33" fmla="*/ 201 h 311"/>
                  <a:gd name="T34" fmla="*/ 77 w 347"/>
                  <a:gd name="T35" fmla="*/ 201 h 311"/>
                  <a:gd name="T36" fmla="*/ 163 w 347"/>
                  <a:gd name="T37" fmla="*/ 30 h 311"/>
                  <a:gd name="T38" fmla="*/ 163 w 347"/>
                  <a:gd name="T39" fmla="*/ 30 h 311"/>
                  <a:gd name="T40" fmla="*/ 150 w 347"/>
                  <a:gd name="T41" fmla="*/ 7 h 311"/>
                  <a:gd name="T42" fmla="*/ 150 w 347"/>
                  <a:gd name="T43" fmla="*/ 7 h 311"/>
                  <a:gd name="T44" fmla="*/ 62 w 347"/>
                  <a:gd name="T45" fmla="*/ 237 h 311"/>
                  <a:gd name="T46" fmla="*/ 62 w 347"/>
                  <a:gd name="T47" fmla="*/ 237 h 311"/>
                  <a:gd name="T48" fmla="*/ 309 w 347"/>
                  <a:gd name="T49" fmla="*/ 235 h 311"/>
                  <a:gd name="T50" fmla="*/ 309 w 347"/>
                  <a:gd name="T51" fmla="*/ 235 h 311"/>
                  <a:gd name="T52" fmla="*/ 322 w 347"/>
                  <a:gd name="T53" fmla="*/ 104 h 311"/>
                  <a:gd name="T54" fmla="*/ 322 w 347"/>
                  <a:gd name="T55" fmla="*/ 104 h 311"/>
                  <a:gd name="T56" fmla="*/ 207 w 347"/>
                  <a:gd name="T57" fmla="*/ 49 h 311"/>
                  <a:gd name="T58" fmla="*/ 207 w 347"/>
                  <a:gd name="T59" fmla="*/ 49 h 311"/>
                  <a:gd name="T60" fmla="*/ 115 w 347"/>
                  <a:gd name="T61" fmla="*/ 138 h 311"/>
                  <a:gd name="T62" fmla="*/ 115 w 347"/>
                  <a:gd name="T63" fmla="*/ 138 h 311"/>
                  <a:gd name="T64" fmla="*/ 180 w 347"/>
                  <a:gd name="T65" fmla="*/ 245 h 311"/>
                  <a:gd name="T66" fmla="*/ 180 w 347"/>
                  <a:gd name="T67" fmla="*/ 245 h 311"/>
                  <a:gd name="T68" fmla="*/ 247 w 347"/>
                  <a:gd name="T69" fmla="*/ 142 h 311"/>
                  <a:gd name="T70" fmla="*/ 247 w 347"/>
                  <a:gd name="T71" fmla="*/ 142 h 311"/>
                  <a:gd name="T72" fmla="*/ 198 w 347"/>
                  <a:gd name="T73" fmla="*/ 128 h 311"/>
                  <a:gd name="T74" fmla="*/ 198 w 347"/>
                  <a:gd name="T75" fmla="*/ 128 h 311"/>
                  <a:gd name="T76" fmla="*/ 192 w 347"/>
                  <a:gd name="T77" fmla="*/ 175 h 311"/>
                  <a:gd name="T78" fmla="*/ 192 w 347"/>
                  <a:gd name="T79" fmla="*/ 175 h 311"/>
                  <a:gd name="T80" fmla="*/ 205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5" y="164"/>
                    </a:moveTo>
                    <a:lnTo>
                      <a:pt x="205" y="164"/>
                    </a:lnTo>
                    <a:cubicBezTo>
                      <a:pt x="201" y="156"/>
                      <a:pt x="205" y="147"/>
                      <a:pt x="213" y="146"/>
                    </a:cubicBezTo>
                    <a:lnTo>
                      <a:pt x="213" y="146"/>
                    </a:lnTo>
                    <a:cubicBezTo>
                      <a:pt x="224" y="142"/>
                      <a:pt x="233" y="153"/>
                      <a:pt x="234" y="162"/>
                    </a:cubicBezTo>
                    <a:lnTo>
                      <a:pt x="234" y="162"/>
                    </a:lnTo>
                    <a:cubicBezTo>
                      <a:pt x="240" y="181"/>
                      <a:pt x="224" y="205"/>
                      <a:pt x="207" y="214"/>
                    </a:cubicBezTo>
                    <a:lnTo>
                      <a:pt x="207" y="214"/>
                    </a:lnTo>
                    <a:cubicBezTo>
                      <a:pt x="171" y="235"/>
                      <a:pt x="145" y="187"/>
                      <a:pt x="144" y="156"/>
                    </a:cubicBezTo>
                    <a:lnTo>
                      <a:pt x="144" y="156"/>
                    </a:lnTo>
                    <a:cubicBezTo>
                      <a:pt x="142" y="83"/>
                      <a:pt x="229" y="50"/>
                      <a:pt x="283" y="95"/>
                    </a:cubicBezTo>
                    <a:lnTo>
                      <a:pt x="283" y="95"/>
                    </a:lnTo>
                    <a:cubicBezTo>
                      <a:pt x="309" y="117"/>
                      <a:pt x="318" y="156"/>
                      <a:pt x="307" y="189"/>
                    </a:cubicBezTo>
                    <a:lnTo>
                      <a:pt x="307" y="189"/>
                    </a:lnTo>
                    <a:cubicBezTo>
                      <a:pt x="296" y="220"/>
                      <a:pt x="270" y="239"/>
                      <a:pt x="240" y="251"/>
                    </a:cubicBezTo>
                    <a:lnTo>
                      <a:pt x="240" y="251"/>
                    </a:lnTo>
                    <a:cubicBezTo>
                      <a:pt x="184" y="271"/>
                      <a:pt x="102" y="266"/>
                      <a:pt x="77" y="201"/>
                    </a:cubicBezTo>
                    <a:lnTo>
                      <a:pt x="77" y="201"/>
                    </a:lnTo>
                    <a:cubicBezTo>
                      <a:pt x="49" y="129"/>
                      <a:pt x="100" y="63"/>
                      <a:pt x="163" y="30"/>
                    </a:cubicBezTo>
                    <a:lnTo>
                      <a:pt x="163" y="30"/>
                    </a:lnTo>
                    <a:cubicBezTo>
                      <a:pt x="179" y="22"/>
                      <a:pt x="165" y="0"/>
                      <a:pt x="150" y="7"/>
                    </a:cubicBezTo>
                    <a:lnTo>
                      <a:pt x="150" y="7"/>
                    </a:lnTo>
                    <a:cubicBezTo>
                      <a:pt x="66" y="46"/>
                      <a:pt x="0" y="151"/>
                      <a:pt x="62" y="237"/>
                    </a:cubicBezTo>
                    <a:lnTo>
                      <a:pt x="62" y="237"/>
                    </a:lnTo>
                    <a:cubicBezTo>
                      <a:pt x="115" y="310"/>
                      <a:pt x="251" y="302"/>
                      <a:pt x="309" y="235"/>
                    </a:cubicBezTo>
                    <a:lnTo>
                      <a:pt x="309" y="235"/>
                    </a:lnTo>
                    <a:cubicBezTo>
                      <a:pt x="341" y="200"/>
                      <a:pt x="346" y="146"/>
                      <a:pt x="322" y="104"/>
                    </a:cubicBezTo>
                    <a:lnTo>
                      <a:pt x="322" y="104"/>
                    </a:lnTo>
                    <a:cubicBezTo>
                      <a:pt x="299" y="63"/>
                      <a:pt x="251" y="41"/>
                      <a:pt x="207" y="49"/>
                    </a:cubicBezTo>
                    <a:lnTo>
                      <a:pt x="207" y="49"/>
                    </a:lnTo>
                    <a:cubicBezTo>
                      <a:pt x="159" y="55"/>
                      <a:pt x="120" y="92"/>
                      <a:pt x="115" y="138"/>
                    </a:cubicBezTo>
                    <a:lnTo>
                      <a:pt x="115" y="138"/>
                    </a:lnTo>
                    <a:cubicBezTo>
                      <a:pt x="108" y="183"/>
                      <a:pt x="132" y="239"/>
                      <a:pt x="180" y="245"/>
                    </a:cubicBezTo>
                    <a:lnTo>
                      <a:pt x="180" y="245"/>
                    </a:lnTo>
                    <a:cubicBezTo>
                      <a:pt x="229" y="252"/>
                      <a:pt x="276" y="184"/>
                      <a:pt x="247" y="142"/>
                    </a:cubicBezTo>
                    <a:lnTo>
                      <a:pt x="247" y="142"/>
                    </a:lnTo>
                    <a:cubicBezTo>
                      <a:pt x="237" y="125"/>
                      <a:pt x="215" y="116"/>
                      <a:pt x="198" y="128"/>
                    </a:cubicBezTo>
                    <a:lnTo>
                      <a:pt x="198" y="128"/>
                    </a:lnTo>
                    <a:cubicBezTo>
                      <a:pt x="182" y="138"/>
                      <a:pt x="176" y="162"/>
                      <a:pt x="192" y="175"/>
                    </a:cubicBezTo>
                    <a:lnTo>
                      <a:pt x="192" y="175"/>
                    </a:lnTo>
                    <a:cubicBezTo>
                      <a:pt x="199" y="181"/>
                      <a:pt x="211"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133" name="Freeform 313">
                <a:extLst>
                  <a:ext uri="{FF2B5EF4-FFF2-40B4-BE49-F238E27FC236}">
                    <a16:creationId xmlns:a16="http://schemas.microsoft.com/office/drawing/2014/main" id="{B72E1672-5DF9-FA46-8F53-B53D1310B3E1}"/>
                  </a:ext>
                </a:extLst>
              </p:cNvPr>
              <p:cNvSpPr>
                <a:spLocks noChangeArrowheads="1"/>
              </p:cNvSpPr>
              <p:nvPr/>
            </p:nvSpPr>
            <p:spPr bwMode="auto">
              <a:xfrm>
                <a:off x="4021931" y="3119841"/>
                <a:ext cx="148930" cy="135912"/>
              </a:xfrm>
              <a:custGeom>
                <a:avLst/>
                <a:gdLst>
                  <a:gd name="T0" fmla="*/ 205 w 345"/>
                  <a:gd name="T1" fmla="*/ 164 h 311"/>
                  <a:gd name="T2" fmla="*/ 205 w 345"/>
                  <a:gd name="T3" fmla="*/ 164 h 311"/>
                  <a:gd name="T4" fmla="*/ 211 w 345"/>
                  <a:gd name="T5" fmla="*/ 146 h 311"/>
                  <a:gd name="T6" fmla="*/ 211 w 345"/>
                  <a:gd name="T7" fmla="*/ 146 h 311"/>
                  <a:gd name="T8" fmla="*/ 233 w 345"/>
                  <a:gd name="T9" fmla="*/ 162 h 311"/>
                  <a:gd name="T10" fmla="*/ 233 w 345"/>
                  <a:gd name="T11" fmla="*/ 162 h 311"/>
                  <a:gd name="T12" fmla="*/ 205 w 345"/>
                  <a:gd name="T13" fmla="*/ 214 h 311"/>
                  <a:gd name="T14" fmla="*/ 205 w 345"/>
                  <a:gd name="T15" fmla="*/ 214 h 311"/>
                  <a:gd name="T16" fmla="*/ 141 w 345"/>
                  <a:gd name="T17" fmla="*/ 156 h 311"/>
                  <a:gd name="T18" fmla="*/ 141 w 345"/>
                  <a:gd name="T19" fmla="*/ 156 h 311"/>
                  <a:gd name="T20" fmla="*/ 281 w 345"/>
                  <a:gd name="T21" fmla="*/ 95 h 311"/>
                  <a:gd name="T22" fmla="*/ 281 w 345"/>
                  <a:gd name="T23" fmla="*/ 95 h 311"/>
                  <a:gd name="T24" fmla="*/ 304 w 345"/>
                  <a:gd name="T25" fmla="*/ 189 h 311"/>
                  <a:gd name="T26" fmla="*/ 304 w 345"/>
                  <a:gd name="T27" fmla="*/ 189 h 311"/>
                  <a:gd name="T28" fmla="*/ 239 w 345"/>
                  <a:gd name="T29" fmla="*/ 251 h 311"/>
                  <a:gd name="T30" fmla="*/ 239 w 345"/>
                  <a:gd name="T31" fmla="*/ 251 h 311"/>
                  <a:gd name="T32" fmla="*/ 76 w 345"/>
                  <a:gd name="T33" fmla="*/ 201 h 311"/>
                  <a:gd name="T34" fmla="*/ 76 w 345"/>
                  <a:gd name="T35" fmla="*/ 201 h 311"/>
                  <a:gd name="T36" fmla="*/ 161 w 345"/>
                  <a:gd name="T37" fmla="*/ 30 h 311"/>
                  <a:gd name="T38" fmla="*/ 161 w 345"/>
                  <a:gd name="T39" fmla="*/ 30 h 311"/>
                  <a:gd name="T40" fmla="*/ 148 w 345"/>
                  <a:gd name="T41" fmla="*/ 7 h 311"/>
                  <a:gd name="T42" fmla="*/ 148 w 345"/>
                  <a:gd name="T43" fmla="*/ 7 h 311"/>
                  <a:gd name="T44" fmla="*/ 60 w 345"/>
                  <a:gd name="T45" fmla="*/ 237 h 311"/>
                  <a:gd name="T46" fmla="*/ 60 w 345"/>
                  <a:gd name="T47" fmla="*/ 237 h 311"/>
                  <a:gd name="T48" fmla="*/ 307 w 345"/>
                  <a:gd name="T49" fmla="*/ 235 h 311"/>
                  <a:gd name="T50" fmla="*/ 307 w 345"/>
                  <a:gd name="T51" fmla="*/ 235 h 311"/>
                  <a:gd name="T52" fmla="*/ 320 w 345"/>
                  <a:gd name="T53" fmla="*/ 104 h 311"/>
                  <a:gd name="T54" fmla="*/ 320 w 345"/>
                  <a:gd name="T55" fmla="*/ 104 h 311"/>
                  <a:gd name="T56" fmla="*/ 205 w 345"/>
                  <a:gd name="T57" fmla="*/ 49 h 311"/>
                  <a:gd name="T58" fmla="*/ 205 w 345"/>
                  <a:gd name="T59" fmla="*/ 49 h 311"/>
                  <a:gd name="T60" fmla="*/ 113 w 345"/>
                  <a:gd name="T61" fmla="*/ 138 h 311"/>
                  <a:gd name="T62" fmla="*/ 113 w 345"/>
                  <a:gd name="T63" fmla="*/ 138 h 311"/>
                  <a:gd name="T64" fmla="*/ 178 w 345"/>
                  <a:gd name="T65" fmla="*/ 245 h 311"/>
                  <a:gd name="T66" fmla="*/ 178 w 345"/>
                  <a:gd name="T67" fmla="*/ 245 h 311"/>
                  <a:gd name="T68" fmla="*/ 247 w 345"/>
                  <a:gd name="T69" fmla="*/ 142 h 311"/>
                  <a:gd name="T70" fmla="*/ 247 w 345"/>
                  <a:gd name="T71" fmla="*/ 142 h 311"/>
                  <a:gd name="T72" fmla="*/ 195 w 345"/>
                  <a:gd name="T73" fmla="*/ 128 h 311"/>
                  <a:gd name="T74" fmla="*/ 195 w 345"/>
                  <a:gd name="T75" fmla="*/ 128 h 311"/>
                  <a:gd name="T76" fmla="*/ 190 w 345"/>
                  <a:gd name="T77" fmla="*/ 175 h 311"/>
                  <a:gd name="T78" fmla="*/ 190 w 345"/>
                  <a:gd name="T79" fmla="*/ 175 h 311"/>
                  <a:gd name="T80" fmla="*/ 205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5" y="164"/>
                    </a:moveTo>
                    <a:lnTo>
                      <a:pt x="205" y="164"/>
                    </a:lnTo>
                    <a:cubicBezTo>
                      <a:pt x="201" y="156"/>
                      <a:pt x="205" y="147"/>
                      <a:pt x="211" y="146"/>
                    </a:cubicBezTo>
                    <a:lnTo>
                      <a:pt x="211" y="146"/>
                    </a:lnTo>
                    <a:cubicBezTo>
                      <a:pt x="222" y="142"/>
                      <a:pt x="231" y="153"/>
                      <a:pt x="233" y="162"/>
                    </a:cubicBezTo>
                    <a:lnTo>
                      <a:pt x="233" y="162"/>
                    </a:lnTo>
                    <a:cubicBezTo>
                      <a:pt x="237" y="181"/>
                      <a:pt x="222" y="205"/>
                      <a:pt x="205" y="214"/>
                    </a:cubicBezTo>
                    <a:lnTo>
                      <a:pt x="205" y="214"/>
                    </a:lnTo>
                    <a:cubicBezTo>
                      <a:pt x="169" y="235"/>
                      <a:pt x="143" y="187"/>
                      <a:pt x="141" y="156"/>
                    </a:cubicBezTo>
                    <a:lnTo>
                      <a:pt x="141" y="156"/>
                    </a:lnTo>
                    <a:cubicBezTo>
                      <a:pt x="140" y="83"/>
                      <a:pt x="228" y="50"/>
                      <a:pt x="281" y="95"/>
                    </a:cubicBezTo>
                    <a:lnTo>
                      <a:pt x="281" y="95"/>
                    </a:lnTo>
                    <a:cubicBezTo>
                      <a:pt x="308" y="117"/>
                      <a:pt x="316" y="156"/>
                      <a:pt x="304" y="189"/>
                    </a:cubicBezTo>
                    <a:lnTo>
                      <a:pt x="304" y="189"/>
                    </a:lnTo>
                    <a:cubicBezTo>
                      <a:pt x="295" y="220"/>
                      <a:pt x="268" y="239"/>
                      <a:pt x="239" y="251"/>
                    </a:cubicBezTo>
                    <a:lnTo>
                      <a:pt x="239" y="251"/>
                    </a:lnTo>
                    <a:cubicBezTo>
                      <a:pt x="182" y="271"/>
                      <a:pt x="99" y="266"/>
                      <a:pt x="76" y="201"/>
                    </a:cubicBezTo>
                    <a:lnTo>
                      <a:pt x="76" y="201"/>
                    </a:lnTo>
                    <a:cubicBezTo>
                      <a:pt x="47" y="129"/>
                      <a:pt x="99" y="63"/>
                      <a:pt x="161" y="30"/>
                    </a:cubicBezTo>
                    <a:lnTo>
                      <a:pt x="161" y="30"/>
                    </a:lnTo>
                    <a:cubicBezTo>
                      <a:pt x="177" y="22"/>
                      <a:pt x="162" y="0"/>
                      <a:pt x="148" y="7"/>
                    </a:cubicBezTo>
                    <a:lnTo>
                      <a:pt x="148" y="7"/>
                    </a:lnTo>
                    <a:cubicBezTo>
                      <a:pt x="65" y="46"/>
                      <a:pt x="0" y="151"/>
                      <a:pt x="60" y="237"/>
                    </a:cubicBezTo>
                    <a:lnTo>
                      <a:pt x="60" y="237"/>
                    </a:lnTo>
                    <a:cubicBezTo>
                      <a:pt x="114" y="310"/>
                      <a:pt x="249" y="302"/>
                      <a:pt x="307" y="235"/>
                    </a:cubicBezTo>
                    <a:lnTo>
                      <a:pt x="307" y="235"/>
                    </a:lnTo>
                    <a:cubicBezTo>
                      <a:pt x="339" y="200"/>
                      <a:pt x="344" y="146"/>
                      <a:pt x="320" y="104"/>
                    </a:cubicBezTo>
                    <a:lnTo>
                      <a:pt x="320" y="104"/>
                    </a:lnTo>
                    <a:cubicBezTo>
                      <a:pt x="297" y="63"/>
                      <a:pt x="251" y="41"/>
                      <a:pt x="205" y="49"/>
                    </a:cubicBezTo>
                    <a:lnTo>
                      <a:pt x="205" y="49"/>
                    </a:lnTo>
                    <a:cubicBezTo>
                      <a:pt x="159" y="55"/>
                      <a:pt x="118" y="92"/>
                      <a:pt x="113" y="138"/>
                    </a:cubicBezTo>
                    <a:lnTo>
                      <a:pt x="113" y="138"/>
                    </a:lnTo>
                    <a:cubicBezTo>
                      <a:pt x="106" y="183"/>
                      <a:pt x="130" y="239"/>
                      <a:pt x="178" y="245"/>
                    </a:cubicBezTo>
                    <a:lnTo>
                      <a:pt x="178" y="245"/>
                    </a:lnTo>
                    <a:cubicBezTo>
                      <a:pt x="228" y="252"/>
                      <a:pt x="275" y="184"/>
                      <a:pt x="247" y="142"/>
                    </a:cubicBezTo>
                    <a:lnTo>
                      <a:pt x="247" y="142"/>
                    </a:lnTo>
                    <a:cubicBezTo>
                      <a:pt x="236" y="125"/>
                      <a:pt x="212" y="116"/>
                      <a:pt x="195" y="128"/>
                    </a:cubicBezTo>
                    <a:lnTo>
                      <a:pt x="195" y="128"/>
                    </a:lnTo>
                    <a:cubicBezTo>
                      <a:pt x="180" y="138"/>
                      <a:pt x="174" y="162"/>
                      <a:pt x="190" y="175"/>
                    </a:cubicBezTo>
                    <a:lnTo>
                      <a:pt x="190" y="175"/>
                    </a:lnTo>
                    <a:cubicBezTo>
                      <a:pt x="198"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134" name="Freeform 314">
                <a:extLst>
                  <a:ext uri="{FF2B5EF4-FFF2-40B4-BE49-F238E27FC236}">
                    <a16:creationId xmlns:a16="http://schemas.microsoft.com/office/drawing/2014/main" id="{1B6F6913-377F-F448-9A90-39103B438660}"/>
                  </a:ext>
                </a:extLst>
              </p:cNvPr>
              <p:cNvSpPr>
                <a:spLocks/>
              </p:cNvSpPr>
              <p:nvPr/>
            </p:nvSpPr>
            <p:spPr bwMode="auto">
              <a:xfrm>
                <a:off x="4241834" y="3119841"/>
                <a:ext cx="132497" cy="136338"/>
              </a:xfrm>
              <a:custGeom>
                <a:avLst/>
                <a:gdLst>
                  <a:gd name="T0" fmla="*/ 58888 w 306"/>
                  <a:gd name="T1" fmla="*/ 56371 h 312"/>
                  <a:gd name="T2" fmla="*/ 58888 w 306"/>
                  <a:gd name="T3" fmla="*/ 56371 h 312"/>
                  <a:gd name="T4" fmla="*/ 51094 w 306"/>
                  <a:gd name="T5" fmla="*/ 59429 h 312"/>
                  <a:gd name="T6" fmla="*/ 51094 w 306"/>
                  <a:gd name="T7" fmla="*/ 59429 h 312"/>
                  <a:gd name="T8" fmla="*/ 49362 w 306"/>
                  <a:gd name="T9" fmla="*/ 48068 h 312"/>
                  <a:gd name="T10" fmla="*/ 49362 w 306"/>
                  <a:gd name="T11" fmla="*/ 48068 h 312"/>
                  <a:gd name="T12" fmla="*/ 74475 w 306"/>
                  <a:gd name="T13" fmla="*/ 40639 h 312"/>
                  <a:gd name="T14" fmla="*/ 74475 w 306"/>
                  <a:gd name="T15" fmla="*/ 40639 h 312"/>
                  <a:gd name="T16" fmla="*/ 76207 w 306"/>
                  <a:gd name="T17" fmla="*/ 77783 h 312"/>
                  <a:gd name="T18" fmla="*/ 76207 w 306"/>
                  <a:gd name="T19" fmla="*/ 77783 h 312"/>
                  <a:gd name="T20" fmla="*/ 14722 w 306"/>
                  <a:gd name="T21" fmla="*/ 53749 h 312"/>
                  <a:gd name="T22" fmla="*/ 14722 w 306"/>
                  <a:gd name="T23" fmla="*/ 53749 h 312"/>
                  <a:gd name="T24" fmla="*/ 35939 w 306"/>
                  <a:gd name="T25" fmla="*/ 17916 h 312"/>
                  <a:gd name="T26" fmla="*/ 35939 w 306"/>
                  <a:gd name="T27" fmla="*/ 17916 h 312"/>
                  <a:gd name="T28" fmla="*/ 74908 w 306"/>
                  <a:gd name="T29" fmla="*/ 18790 h 312"/>
                  <a:gd name="T30" fmla="*/ 74908 w 306"/>
                  <a:gd name="T31" fmla="*/ 18790 h 312"/>
                  <a:gd name="T32" fmla="*/ 109548 w 306"/>
                  <a:gd name="T33" fmla="*/ 84774 h 312"/>
                  <a:gd name="T34" fmla="*/ 109548 w 306"/>
                  <a:gd name="T35" fmla="*/ 84774 h 312"/>
                  <a:gd name="T36" fmla="*/ 31609 w 306"/>
                  <a:gd name="T37" fmla="*/ 110556 h 312"/>
                  <a:gd name="T38" fmla="*/ 31609 w 306"/>
                  <a:gd name="T39" fmla="*/ 110556 h 312"/>
                  <a:gd name="T40" fmla="*/ 28145 w 306"/>
                  <a:gd name="T41" fmla="*/ 122355 h 312"/>
                  <a:gd name="T42" fmla="*/ 28145 w 306"/>
                  <a:gd name="T43" fmla="*/ 122355 h 312"/>
                  <a:gd name="T44" fmla="*/ 125136 w 306"/>
                  <a:gd name="T45" fmla="*/ 78657 h 312"/>
                  <a:gd name="T46" fmla="*/ 125136 w 306"/>
                  <a:gd name="T47" fmla="*/ 78657 h 312"/>
                  <a:gd name="T48" fmla="*/ 49362 w 306"/>
                  <a:gd name="T49" fmla="*/ 2622 h 312"/>
                  <a:gd name="T50" fmla="*/ 49362 w 306"/>
                  <a:gd name="T51" fmla="*/ 2622 h 312"/>
                  <a:gd name="T52" fmla="*/ 5196 w 306"/>
                  <a:gd name="T53" fmla="*/ 38891 h 312"/>
                  <a:gd name="T54" fmla="*/ 5196 w 306"/>
                  <a:gd name="T55" fmla="*/ 38891 h 312"/>
                  <a:gd name="T56" fmla="*/ 23382 w 306"/>
                  <a:gd name="T57" fmla="*/ 92203 h 312"/>
                  <a:gd name="T58" fmla="*/ 23382 w 306"/>
                  <a:gd name="T59" fmla="*/ 92203 h 312"/>
                  <a:gd name="T60" fmla="*/ 79671 w 306"/>
                  <a:gd name="T61" fmla="*/ 93077 h 312"/>
                  <a:gd name="T62" fmla="*/ 79671 w 306"/>
                  <a:gd name="T63" fmla="*/ 93077 h 312"/>
                  <a:gd name="T64" fmla="*/ 91362 w 306"/>
                  <a:gd name="T65" fmla="*/ 39328 h 312"/>
                  <a:gd name="T66" fmla="*/ 91362 w 306"/>
                  <a:gd name="T67" fmla="*/ 39328 h 312"/>
                  <a:gd name="T68" fmla="*/ 38970 w 306"/>
                  <a:gd name="T69" fmla="*/ 50253 h 312"/>
                  <a:gd name="T70" fmla="*/ 38970 w 306"/>
                  <a:gd name="T71" fmla="*/ 50253 h 312"/>
                  <a:gd name="T72" fmla="*/ 50661 w 306"/>
                  <a:gd name="T73" fmla="*/ 70354 h 312"/>
                  <a:gd name="T74" fmla="*/ 50661 w 306"/>
                  <a:gd name="T75" fmla="*/ 70354 h 312"/>
                  <a:gd name="T76" fmla="*/ 66681 w 306"/>
                  <a:gd name="T77" fmla="*/ 57244 h 312"/>
                  <a:gd name="T78" fmla="*/ 66681 w 306"/>
                  <a:gd name="T79" fmla="*/ 57244 h 312"/>
                  <a:gd name="T80" fmla="*/ 58888 w 306"/>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6" y="129"/>
                    </a:moveTo>
                    <a:lnTo>
                      <a:pt x="136" y="129"/>
                    </a:lnTo>
                    <a:cubicBezTo>
                      <a:pt x="134" y="136"/>
                      <a:pt x="126" y="140"/>
                      <a:pt x="118" y="136"/>
                    </a:cubicBezTo>
                    <a:cubicBezTo>
                      <a:pt x="109" y="133"/>
                      <a:pt x="109" y="118"/>
                      <a:pt x="114" y="110"/>
                    </a:cubicBezTo>
                    <a:cubicBezTo>
                      <a:pt x="125" y="93"/>
                      <a:pt x="154" y="88"/>
                      <a:pt x="172" y="93"/>
                    </a:cubicBezTo>
                    <a:cubicBezTo>
                      <a:pt x="211" y="104"/>
                      <a:pt x="196" y="157"/>
                      <a:pt x="176" y="178"/>
                    </a:cubicBezTo>
                    <a:cubicBezTo>
                      <a:pt x="126" y="231"/>
                      <a:pt x="39" y="193"/>
                      <a:pt x="34" y="123"/>
                    </a:cubicBezTo>
                    <a:cubicBezTo>
                      <a:pt x="30" y="89"/>
                      <a:pt x="51" y="55"/>
                      <a:pt x="83" y="41"/>
                    </a:cubicBezTo>
                    <a:cubicBezTo>
                      <a:pt x="111" y="26"/>
                      <a:pt x="146" y="30"/>
                      <a:pt x="173" y="43"/>
                    </a:cubicBezTo>
                    <a:cubicBezTo>
                      <a:pt x="227" y="69"/>
                      <a:pt x="282" y="131"/>
                      <a:pt x="253" y="194"/>
                    </a:cubicBezTo>
                    <a:cubicBezTo>
                      <a:pt x="223" y="265"/>
                      <a:pt x="139" y="276"/>
                      <a:pt x="73" y="253"/>
                    </a:cubicBezTo>
                    <a:cubicBezTo>
                      <a:pt x="56" y="248"/>
                      <a:pt x="50" y="273"/>
                      <a:pt x="65" y="280"/>
                    </a:cubicBezTo>
                    <a:cubicBezTo>
                      <a:pt x="152" y="311"/>
                      <a:pt x="272" y="284"/>
                      <a:pt x="289" y="180"/>
                    </a:cubicBezTo>
                    <a:cubicBezTo>
                      <a:pt x="305" y="89"/>
                      <a:pt x="202" y="0"/>
                      <a:pt x="114" y="6"/>
                    </a:cubicBezTo>
                    <a:cubicBezTo>
                      <a:pt x="67" y="9"/>
                      <a:pt x="25" y="43"/>
                      <a:pt x="12" y="89"/>
                    </a:cubicBezTo>
                    <a:cubicBezTo>
                      <a:pt x="0" y="135"/>
                      <a:pt x="17" y="184"/>
                      <a:pt x="54" y="211"/>
                    </a:cubicBezTo>
                    <a:cubicBezTo>
                      <a:pt x="92" y="239"/>
                      <a:pt x="146" y="240"/>
                      <a:pt x="184" y="213"/>
                    </a:cubicBezTo>
                    <a:cubicBezTo>
                      <a:pt x="218" y="185"/>
                      <a:pt x="242" y="129"/>
                      <a:pt x="211" y="90"/>
                    </a:cubicBezTo>
                    <a:cubicBezTo>
                      <a:pt x="182" y="50"/>
                      <a:pt x="101" y="65"/>
                      <a:pt x="90" y="115"/>
                    </a:cubicBezTo>
                    <a:cubicBezTo>
                      <a:pt x="86" y="135"/>
                      <a:pt x="97" y="157"/>
                      <a:pt x="117" y="161"/>
                    </a:cubicBezTo>
                    <a:cubicBezTo>
                      <a:pt x="136" y="164"/>
                      <a:pt x="156" y="151"/>
                      <a:pt x="154" y="131"/>
                    </a:cubicBezTo>
                    <a:cubicBezTo>
                      <a:pt x="154" y="122"/>
                      <a:pt x="140"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135" name="Freeform 315">
                <a:extLst>
                  <a:ext uri="{FF2B5EF4-FFF2-40B4-BE49-F238E27FC236}">
                    <a16:creationId xmlns:a16="http://schemas.microsoft.com/office/drawing/2014/main" id="{4FF14FCF-8589-6C44-8717-003EBDCB8F04}"/>
                  </a:ext>
                </a:extLst>
              </p:cNvPr>
              <p:cNvSpPr>
                <a:spLocks/>
              </p:cNvSpPr>
              <p:nvPr/>
            </p:nvSpPr>
            <p:spPr bwMode="auto">
              <a:xfrm>
                <a:off x="3830901" y="3119841"/>
                <a:ext cx="132497" cy="136338"/>
              </a:xfrm>
              <a:custGeom>
                <a:avLst/>
                <a:gdLst>
                  <a:gd name="T0" fmla="*/ 59711 w 304"/>
                  <a:gd name="T1" fmla="*/ 56371 h 312"/>
                  <a:gd name="T2" fmla="*/ 59711 w 304"/>
                  <a:gd name="T3" fmla="*/ 56371 h 312"/>
                  <a:gd name="T4" fmla="*/ 51430 w 304"/>
                  <a:gd name="T5" fmla="*/ 59429 h 312"/>
                  <a:gd name="T6" fmla="*/ 51430 w 304"/>
                  <a:gd name="T7" fmla="*/ 59429 h 312"/>
                  <a:gd name="T8" fmla="*/ 49686 w 304"/>
                  <a:gd name="T9" fmla="*/ 48068 h 312"/>
                  <a:gd name="T10" fmla="*/ 49686 w 304"/>
                  <a:gd name="T11" fmla="*/ 48068 h 312"/>
                  <a:gd name="T12" fmla="*/ 74530 w 304"/>
                  <a:gd name="T13" fmla="*/ 40639 h 312"/>
                  <a:gd name="T14" fmla="*/ 74530 w 304"/>
                  <a:gd name="T15" fmla="*/ 40639 h 312"/>
                  <a:gd name="T16" fmla="*/ 76273 w 304"/>
                  <a:gd name="T17" fmla="*/ 77783 h 312"/>
                  <a:gd name="T18" fmla="*/ 76273 w 304"/>
                  <a:gd name="T19" fmla="*/ 77783 h 312"/>
                  <a:gd name="T20" fmla="*/ 14383 w 304"/>
                  <a:gd name="T21" fmla="*/ 53749 h 312"/>
                  <a:gd name="T22" fmla="*/ 14383 w 304"/>
                  <a:gd name="T23" fmla="*/ 53749 h 312"/>
                  <a:gd name="T24" fmla="*/ 36175 w 304"/>
                  <a:gd name="T25" fmla="*/ 17916 h 312"/>
                  <a:gd name="T26" fmla="*/ 36175 w 304"/>
                  <a:gd name="T27" fmla="*/ 17916 h 312"/>
                  <a:gd name="T28" fmla="*/ 74965 w 304"/>
                  <a:gd name="T29" fmla="*/ 18790 h 312"/>
                  <a:gd name="T30" fmla="*/ 74965 w 304"/>
                  <a:gd name="T31" fmla="*/ 18790 h 312"/>
                  <a:gd name="T32" fmla="*/ 110705 w 304"/>
                  <a:gd name="T33" fmla="*/ 84774 h 312"/>
                  <a:gd name="T34" fmla="*/ 110705 w 304"/>
                  <a:gd name="T35" fmla="*/ 84774 h 312"/>
                  <a:gd name="T36" fmla="*/ 31381 w 304"/>
                  <a:gd name="T37" fmla="*/ 110556 h 312"/>
                  <a:gd name="T38" fmla="*/ 31381 w 304"/>
                  <a:gd name="T39" fmla="*/ 110556 h 312"/>
                  <a:gd name="T40" fmla="*/ 28766 w 304"/>
                  <a:gd name="T41" fmla="*/ 122355 h 312"/>
                  <a:gd name="T42" fmla="*/ 28766 w 304"/>
                  <a:gd name="T43" fmla="*/ 122355 h 312"/>
                  <a:gd name="T44" fmla="*/ 125959 w 304"/>
                  <a:gd name="T45" fmla="*/ 78657 h 312"/>
                  <a:gd name="T46" fmla="*/ 125959 w 304"/>
                  <a:gd name="T47" fmla="*/ 78657 h 312"/>
                  <a:gd name="T48" fmla="*/ 49686 w 304"/>
                  <a:gd name="T49" fmla="*/ 2622 h 312"/>
                  <a:gd name="T50" fmla="*/ 49686 w 304"/>
                  <a:gd name="T51" fmla="*/ 2622 h 312"/>
                  <a:gd name="T52" fmla="*/ 5230 w 304"/>
                  <a:gd name="T53" fmla="*/ 38891 h 312"/>
                  <a:gd name="T54" fmla="*/ 5230 w 304"/>
                  <a:gd name="T55" fmla="*/ 38891 h 312"/>
                  <a:gd name="T56" fmla="*/ 23536 w 304"/>
                  <a:gd name="T57" fmla="*/ 92203 h 312"/>
                  <a:gd name="T58" fmla="*/ 23536 w 304"/>
                  <a:gd name="T59" fmla="*/ 92203 h 312"/>
                  <a:gd name="T60" fmla="*/ 79760 w 304"/>
                  <a:gd name="T61" fmla="*/ 93077 h 312"/>
                  <a:gd name="T62" fmla="*/ 79760 w 304"/>
                  <a:gd name="T63" fmla="*/ 93077 h 312"/>
                  <a:gd name="T64" fmla="*/ 91963 w 304"/>
                  <a:gd name="T65" fmla="*/ 39328 h 312"/>
                  <a:gd name="T66" fmla="*/ 91963 w 304"/>
                  <a:gd name="T67" fmla="*/ 39328 h 312"/>
                  <a:gd name="T68" fmla="*/ 38790 w 304"/>
                  <a:gd name="T69" fmla="*/ 50253 h 312"/>
                  <a:gd name="T70" fmla="*/ 38790 w 304"/>
                  <a:gd name="T71" fmla="*/ 50253 h 312"/>
                  <a:gd name="T72" fmla="*/ 50994 w 304"/>
                  <a:gd name="T73" fmla="*/ 70354 h 312"/>
                  <a:gd name="T74" fmla="*/ 50994 w 304"/>
                  <a:gd name="T75" fmla="*/ 70354 h 312"/>
                  <a:gd name="T76" fmla="*/ 67120 w 304"/>
                  <a:gd name="T77" fmla="*/ 57244 h 312"/>
                  <a:gd name="T78" fmla="*/ 67120 w 304"/>
                  <a:gd name="T79" fmla="*/ 57244 h 312"/>
                  <a:gd name="T80" fmla="*/ 59711 w 304"/>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7" y="129"/>
                    </a:moveTo>
                    <a:lnTo>
                      <a:pt x="137" y="129"/>
                    </a:lnTo>
                    <a:cubicBezTo>
                      <a:pt x="134" y="136"/>
                      <a:pt x="125" y="140"/>
                      <a:pt x="118" y="136"/>
                    </a:cubicBezTo>
                    <a:cubicBezTo>
                      <a:pt x="108" y="133"/>
                      <a:pt x="109" y="118"/>
                      <a:pt x="114" y="110"/>
                    </a:cubicBezTo>
                    <a:cubicBezTo>
                      <a:pt x="125" y="93"/>
                      <a:pt x="154" y="88"/>
                      <a:pt x="171" y="93"/>
                    </a:cubicBezTo>
                    <a:cubicBezTo>
                      <a:pt x="211" y="104"/>
                      <a:pt x="196" y="157"/>
                      <a:pt x="175" y="178"/>
                    </a:cubicBezTo>
                    <a:cubicBezTo>
                      <a:pt x="125" y="231"/>
                      <a:pt x="38" y="193"/>
                      <a:pt x="33" y="123"/>
                    </a:cubicBezTo>
                    <a:cubicBezTo>
                      <a:pt x="30" y="89"/>
                      <a:pt x="50" y="55"/>
                      <a:pt x="83" y="41"/>
                    </a:cubicBezTo>
                    <a:cubicBezTo>
                      <a:pt x="112" y="26"/>
                      <a:pt x="144" y="30"/>
                      <a:pt x="172" y="43"/>
                    </a:cubicBezTo>
                    <a:cubicBezTo>
                      <a:pt x="227" y="69"/>
                      <a:pt x="281" y="131"/>
                      <a:pt x="254" y="194"/>
                    </a:cubicBezTo>
                    <a:cubicBezTo>
                      <a:pt x="222" y="265"/>
                      <a:pt x="139" y="276"/>
                      <a:pt x="72" y="253"/>
                    </a:cubicBezTo>
                    <a:cubicBezTo>
                      <a:pt x="55" y="248"/>
                      <a:pt x="49" y="273"/>
                      <a:pt x="66" y="280"/>
                    </a:cubicBezTo>
                    <a:cubicBezTo>
                      <a:pt x="151" y="311"/>
                      <a:pt x="272" y="284"/>
                      <a:pt x="289" y="180"/>
                    </a:cubicBezTo>
                    <a:cubicBezTo>
                      <a:pt x="303" y="89"/>
                      <a:pt x="202" y="0"/>
                      <a:pt x="114" y="6"/>
                    </a:cubicBezTo>
                    <a:cubicBezTo>
                      <a:pt x="66" y="9"/>
                      <a:pt x="25" y="43"/>
                      <a:pt x="12" y="89"/>
                    </a:cubicBezTo>
                    <a:cubicBezTo>
                      <a:pt x="0" y="135"/>
                      <a:pt x="17" y="184"/>
                      <a:pt x="54" y="211"/>
                    </a:cubicBezTo>
                    <a:cubicBezTo>
                      <a:pt x="92" y="239"/>
                      <a:pt x="146" y="240"/>
                      <a:pt x="183" y="213"/>
                    </a:cubicBezTo>
                    <a:cubicBezTo>
                      <a:pt x="218" y="185"/>
                      <a:pt x="242" y="129"/>
                      <a:pt x="211" y="90"/>
                    </a:cubicBezTo>
                    <a:cubicBezTo>
                      <a:pt x="181" y="50"/>
                      <a:pt x="100" y="65"/>
                      <a:pt x="89" y="115"/>
                    </a:cubicBezTo>
                    <a:cubicBezTo>
                      <a:pt x="87" y="135"/>
                      <a:pt x="96" y="157"/>
                      <a:pt x="117" y="161"/>
                    </a:cubicBezTo>
                    <a:cubicBezTo>
                      <a:pt x="135" y="164"/>
                      <a:pt x="155" y="151"/>
                      <a:pt x="154" y="131"/>
                    </a:cubicBezTo>
                    <a:cubicBezTo>
                      <a:pt x="152" y="122"/>
                      <a:pt x="139"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136" name="Freeform 316">
                <a:extLst>
                  <a:ext uri="{FF2B5EF4-FFF2-40B4-BE49-F238E27FC236}">
                    <a16:creationId xmlns:a16="http://schemas.microsoft.com/office/drawing/2014/main" id="{15DEDC7B-A993-104C-A8B1-789DC0F6CB90}"/>
                  </a:ext>
                </a:extLst>
              </p:cNvPr>
              <p:cNvSpPr>
                <a:spLocks noChangeArrowheads="1"/>
              </p:cNvSpPr>
              <p:nvPr/>
            </p:nvSpPr>
            <p:spPr bwMode="auto">
              <a:xfrm>
                <a:off x="4431127" y="3119841"/>
                <a:ext cx="148931" cy="135912"/>
              </a:xfrm>
              <a:custGeom>
                <a:avLst/>
                <a:gdLst>
                  <a:gd name="T0" fmla="*/ 203 w 345"/>
                  <a:gd name="T1" fmla="*/ 164 h 311"/>
                  <a:gd name="T2" fmla="*/ 203 w 345"/>
                  <a:gd name="T3" fmla="*/ 164 h 311"/>
                  <a:gd name="T4" fmla="*/ 210 w 345"/>
                  <a:gd name="T5" fmla="*/ 146 h 311"/>
                  <a:gd name="T6" fmla="*/ 210 w 345"/>
                  <a:gd name="T7" fmla="*/ 146 h 311"/>
                  <a:gd name="T8" fmla="*/ 232 w 345"/>
                  <a:gd name="T9" fmla="*/ 162 h 311"/>
                  <a:gd name="T10" fmla="*/ 232 w 345"/>
                  <a:gd name="T11" fmla="*/ 162 h 311"/>
                  <a:gd name="T12" fmla="*/ 205 w 345"/>
                  <a:gd name="T13" fmla="*/ 214 h 311"/>
                  <a:gd name="T14" fmla="*/ 205 w 345"/>
                  <a:gd name="T15" fmla="*/ 214 h 311"/>
                  <a:gd name="T16" fmla="*/ 142 w 345"/>
                  <a:gd name="T17" fmla="*/ 156 h 311"/>
                  <a:gd name="T18" fmla="*/ 142 w 345"/>
                  <a:gd name="T19" fmla="*/ 156 h 311"/>
                  <a:gd name="T20" fmla="*/ 280 w 345"/>
                  <a:gd name="T21" fmla="*/ 95 h 311"/>
                  <a:gd name="T22" fmla="*/ 280 w 345"/>
                  <a:gd name="T23" fmla="*/ 95 h 311"/>
                  <a:gd name="T24" fmla="*/ 305 w 345"/>
                  <a:gd name="T25" fmla="*/ 189 h 311"/>
                  <a:gd name="T26" fmla="*/ 305 w 345"/>
                  <a:gd name="T27" fmla="*/ 189 h 311"/>
                  <a:gd name="T28" fmla="*/ 239 w 345"/>
                  <a:gd name="T29" fmla="*/ 251 h 311"/>
                  <a:gd name="T30" fmla="*/ 239 w 345"/>
                  <a:gd name="T31" fmla="*/ 251 h 311"/>
                  <a:gd name="T32" fmla="*/ 75 w 345"/>
                  <a:gd name="T33" fmla="*/ 201 h 311"/>
                  <a:gd name="T34" fmla="*/ 75 w 345"/>
                  <a:gd name="T35" fmla="*/ 201 h 311"/>
                  <a:gd name="T36" fmla="*/ 161 w 345"/>
                  <a:gd name="T37" fmla="*/ 30 h 311"/>
                  <a:gd name="T38" fmla="*/ 161 w 345"/>
                  <a:gd name="T39" fmla="*/ 30 h 311"/>
                  <a:gd name="T40" fmla="*/ 147 w 345"/>
                  <a:gd name="T41" fmla="*/ 7 h 311"/>
                  <a:gd name="T42" fmla="*/ 147 w 345"/>
                  <a:gd name="T43" fmla="*/ 7 h 311"/>
                  <a:gd name="T44" fmla="*/ 60 w 345"/>
                  <a:gd name="T45" fmla="*/ 237 h 311"/>
                  <a:gd name="T46" fmla="*/ 60 w 345"/>
                  <a:gd name="T47" fmla="*/ 237 h 311"/>
                  <a:gd name="T48" fmla="*/ 306 w 345"/>
                  <a:gd name="T49" fmla="*/ 235 h 311"/>
                  <a:gd name="T50" fmla="*/ 306 w 345"/>
                  <a:gd name="T51" fmla="*/ 235 h 311"/>
                  <a:gd name="T52" fmla="*/ 319 w 345"/>
                  <a:gd name="T53" fmla="*/ 104 h 311"/>
                  <a:gd name="T54" fmla="*/ 319 w 345"/>
                  <a:gd name="T55" fmla="*/ 104 h 311"/>
                  <a:gd name="T56" fmla="*/ 203 w 345"/>
                  <a:gd name="T57" fmla="*/ 49 h 311"/>
                  <a:gd name="T58" fmla="*/ 203 w 345"/>
                  <a:gd name="T59" fmla="*/ 49 h 311"/>
                  <a:gd name="T60" fmla="*/ 111 w 345"/>
                  <a:gd name="T61" fmla="*/ 138 h 311"/>
                  <a:gd name="T62" fmla="*/ 111 w 345"/>
                  <a:gd name="T63" fmla="*/ 138 h 311"/>
                  <a:gd name="T64" fmla="*/ 178 w 345"/>
                  <a:gd name="T65" fmla="*/ 245 h 311"/>
                  <a:gd name="T66" fmla="*/ 178 w 345"/>
                  <a:gd name="T67" fmla="*/ 245 h 311"/>
                  <a:gd name="T68" fmla="*/ 245 w 345"/>
                  <a:gd name="T69" fmla="*/ 142 h 311"/>
                  <a:gd name="T70" fmla="*/ 245 w 345"/>
                  <a:gd name="T71" fmla="*/ 142 h 311"/>
                  <a:gd name="T72" fmla="*/ 195 w 345"/>
                  <a:gd name="T73" fmla="*/ 128 h 311"/>
                  <a:gd name="T74" fmla="*/ 195 w 345"/>
                  <a:gd name="T75" fmla="*/ 128 h 311"/>
                  <a:gd name="T76" fmla="*/ 189 w 345"/>
                  <a:gd name="T77" fmla="*/ 175 h 311"/>
                  <a:gd name="T78" fmla="*/ 189 w 345"/>
                  <a:gd name="T79" fmla="*/ 175 h 311"/>
                  <a:gd name="T80" fmla="*/ 203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3" y="164"/>
                    </a:moveTo>
                    <a:lnTo>
                      <a:pt x="203" y="164"/>
                    </a:lnTo>
                    <a:cubicBezTo>
                      <a:pt x="199" y="156"/>
                      <a:pt x="203" y="147"/>
                      <a:pt x="210" y="146"/>
                    </a:cubicBezTo>
                    <a:lnTo>
                      <a:pt x="210" y="146"/>
                    </a:lnTo>
                    <a:cubicBezTo>
                      <a:pt x="222" y="142"/>
                      <a:pt x="231" y="153"/>
                      <a:pt x="232" y="162"/>
                    </a:cubicBezTo>
                    <a:lnTo>
                      <a:pt x="232" y="162"/>
                    </a:lnTo>
                    <a:cubicBezTo>
                      <a:pt x="238" y="181"/>
                      <a:pt x="220" y="205"/>
                      <a:pt x="205" y="214"/>
                    </a:cubicBezTo>
                    <a:lnTo>
                      <a:pt x="205" y="214"/>
                    </a:lnTo>
                    <a:cubicBezTo>
                      <a:pt x="169" y="235"/>
                      <a:pt x="142" y="187"/>
                      <a:pt x="142" y="156"/>
                    </a:cubicBezTo>
                    <a:lnTo>
                      <a:pt x="142" y="156"/>
                    </a:lnTo>
                    <a:cubicBezTo>
                      <a:pt x="139" y="83"/>
                      <a:pt x="227" y="50"/>
                      <a:pt x="280" y="95"/>
                    </a:cubicBezTo>
                    <a:lnTo>
                      <a:pt x="280" y="95"/>
                    </a:lnTo>
                    <a:cubicBezTo>
                      <a:pt x="307" y="117"/>
                      <a:pt x="316" y="156"/>
                      <a:pt x="305" y="189"/>
                    </a:cubicBezTo>
                    <a:lnTo>
                      <a:pt x="305" y="189"/>
                    </a:lnTo>
                    <a:cubicBezTo>
                      <a:pt x="294" y="220"/>
                      <a:pt x="266" y="239"/>
                      <a:pt x="239" y="251"/>
                    </a:cubicBezTo>
                    <a:lnTo>
                      <a:pt x="239" y="251"/>
                    </a:lnTo>
                    <a:cubicBezTo>
                      <a:pt x="182" y="271"/>
                      <a:pt x="100" y="266"/>
                      <a:pt x="75" y="201"/>
                    </a:cubicBezTo>
                    <a:lnTo>
                      <a:pt x="75" y="201"/>
                    </a:lnTo>
                    <a:cubicBezTo>
                      <a:pt x="46" y="129"/>
                      <a:pt x="98" y="63"/>
                      <a:pt x="161" y="30"/>
                    </a:cubicBezTo>
                    <a:lnTo>
                      <a:pt x="161" y="30"/>
                    </a:lnTo>
                    <a:cubicBezTo>
                      <a:pt x="176" y="22"/>
                      <a:pt x="163" y="0"/>
                      <a:pt x="147" y="7"/>
                    </a:cubicBezTo>
                    <a:lnTo>
                      <a:pt x="147" y="7"/>
                    </a:lnTo>
                    <a:cubicBezTo>
                      <a:pt x="64" y="46"/>
                      <a:pt x="0" y="151"/>
                      <a:pt x="60" y="237"/>
                    </a:cubicBezTo>
                    <a:lnTo>
                      <a:pt x="60" y="237"/>
                    </a:lnTo>
                    <a:cubicBezTo>
                      <a:pt x="113" y="310"/>
                      <a:pt x="249" y="302"/>
                      <a:pt x="306" y="235"/>
                    </a:cubicBezTo>
                    <a:lnTo>
                      <a:pt x="306" y="235"/>
                    </a:lnTo>
                    <a:cubicBezTo>
                      <a:pt x="337" y="200"/>
                      <a:pt x="344" y="146"/>
                      <a:pt x="319" y="104"/>
                    </a:cubicBezTo>
                    <a:lnTo>
                      <a:pt x="319" y="104"/>
                    </a:lnTo>
                    <a:cubicBezTo>
                      <a:pt x="295" y="63"/>
                      <a:pt x="249" y="41"/>
                      <a:pt x="203" y="49"/>
                    </a:cubicBezTo>
                    <a:lnTo>
                      <a:pt x="203" y="49"/>
                    </a:lnTo>
                    <a:cubicBezTo>
                      <a:pt x="159" y="55"/>
                      <a:pt x="118" y="92"/>
                      <a:pt x="111" y="138"/>
                    </a:cubicBezTo>
                    <a:lnTo>
                      <a:pt x="111" y="138"/>
                    </a:lnTo>
                    <a:cubicBezTo>
                      <a:pt x="106" y="183"/>
                      <a:pt x="130" y="239"/>
                      <a:pt x="178" y="245"/>
                    </a:cubicBezTo>
                    <a:lnTo>
                      <a:pt x="178" y="245"/>
                    </a:lnTo>
                    <a:cubicBezTo>
                      <a:pt x="227" y="252"/>
                      <a:pt x="274" y="184"/>
                      <a:pt x="245" y="142"/>
                    </a:cubicBezTo>
                    <a:lnTo>
                      <a:pt x="245" y="142"/>
                    </a:lnTo>
                    <a:cubicBezTo>
                      <a:pt x="235" y="125"/>
                      <a:pt x="213" y="116"/>
                      <a:pt x="195" y="128"/>
                    </a:cubicBezTo>
                    <a:lnTo>
                      <a:pt x="195" y="128"/>
                    </a:lnTo>
                    <a:cubicBezTo>
                      <a:pt x="178" y="138"/>
                      <a:pt x="174" y="162"/>
                      <a:pt x="189" y="175"/>
                    </a:cubicBezTo>
                    <a:lnTo>
                      <a:pt x="189" y="175"/>
                    </a:lnTo>
                    <a:cubicBezTo>
                      <a:pt x="197" y="181"/>
                      <a:pt x="209" y="174"/>
                      <a:pt x="203"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137" name="Freeform 317">
                <a:extLst>
                  <a:ext uri="{FF2B5EF4-FFF2-40B4-BE49-F238E27FC236}">
                    <a16:creationId xmlns:a16="http://schemas.microsoft.com/office/drawing/2014/main" id="{D82F73F6-2F4F-F748-9A70-14505ECBB811}"/>
                  </a:ext>
                </a:extLst>
              </p:cNvPr>
              <p:cNvSpPr>
                <a:spLocks noChangeArrowheads="1"/>
              </p:cNvSpPr>
              <p:nvPr/>
            </p:nvSpPr>
            <p:spPr bwMode="auto">
              <a:xfrm>
                <a:off x="4840325" y="3119841"/>
                <a:ext cx="150376" cy="135912"/>
              </a:xfrm>
              <a:custGeom>
                <a:avLst/>
                <a:gdLst>
                  <a:gd name="T0" fmla="*/ 207 w 348"/>
                  <a:gd name="T1" fmla="*/ 164 h 311"/>
                  <a:gd name="T2" fmla="*/ 207 w 348"/>
                  <a:gd name="T3" fmla="*/ 164 h 311"/>
                  <a:gd name="T4" fmla="*/ 213 w 348"/>
                  <a:gd name="T5" fmla="*/ 146 h 311"/>
                  <a:gd name="T6" fmla="*/ 213 w 348"/>
                  <a:gd name="T7" fmla="*/ 146 h 311"/>
                  <a:gd name="T8" fmla="*/ 235 w 348"/>
                  <a:gd name="T9" fmla="*/ 162 h 311"/>
                  <a:gd name="T10" fmla="*/ 235 w 348"/>
                  <a:gd name="T11" fmla="*/ 162 h 311"/>
                  <a:gd name="T12" fmla="*/ 207 w 348"/>
                  <a:gd name="T13" fmla="*/ 214 h 311"/>
                  <a:gd name="T14" fmla="*/ 207 w 348"/>
                  <a:gd name="T15" fmla="*/ 214 h 311"/>
                  <a:gd name="T16" fmla="*/ 143 w 348"/>
                  <a:gd name="T17" fmla="*/ 156 h 311"/>
                  <a:gd name="T18" fmla="*/ 143 w 348"/>
                  <a:gd name="T19" fmla="*/ 156 h 311"/>
                  <a:gd name="T20" fmla="*/ 283 w 348"/>
                  <a:gd name="T21" fmla="*/ 95 h 311"/>
                  <a:gd name="T22" fmla="*/ 283 w 348"/>
                  <a:gd name="T23" fmla="*/ 95 h 311"/>
                  <a:gd name="T24" fmla="*/ 308 w 348"/>
                  <a:gd name="T25" fmla="*/ 189 h 311"/>
                  <a:gd name="T26" fmla="*/ 308 w 348"/>
                  <a:gd name="T27" fmla="*/ 189 h 311"/>
                  <a:gd name="T28" fmla="*/ 239 w 348"/>
                  <a:gd name="T29" fmla="*/ 251 h 311"/>
                  <a:gd name="T30" fmla="*/ 239 w 348"/>
                  <a:gd name="T31" fmla="*/ 251 h 311"/>
                  <a:gd name="T32" fmla="*/ 76 w 348"/>
                  <a:gd name="T33" fmla="*/ 201 h 311"/>
                  <a:gd name="T34" fmla="*/ 76 w 348"/>
                  <a:gd name="T35" fmla="*/ 201 h 311"/>
                  <a:gd name="T36" fmla="*/ 163 w 348"/>
                  <a:gd name="T37" fmla="*/ 30 h 311"/>
                  <a:gd name="T38" fmla="*/ 163 w 348"/>
                  <a:gd name="T39" fmla="*/ 30 h 311"/>
                  <a:gd name="T40" fmla="*/ 150 w 348"/>
                  <a:gd name="T41" fmla="*/ 7 h 311"/>
                  <a:gd name="T42" fmla="*/ 150 w 348"/>
                  <a:gd name="T43" fmla="*/ 7 h 311"/>
                  <a:gd name="T44" fmla="*/ 62 w 348"/>
                  <a:gd name="T45" fmla="*/ 237 h 311"/>
                  <a:gd name="T46" fmla="*/ 62 w 348"/>
                  <a:gd name="T47" fmla="*/ 237 h 311"/>
                  <a:gd name="T48" fmla="*/ 309 w 348"/>
                  <a:gd name="T49" fmla="*/ 235 h 311"/>
                  <a:gd name="T50" fmla="*/ 309 w 348"/>
                  <a:gd name="T51" fmla="*/ 235 h 311"/>
                  <a:gd name="T52" fmla="*/ 322 w 348"/>
                  <a:gd name="T53" fmla="*/ 104 h 311"/>
                  <a:gd name="T54" fmla="*/ 322 w 348"/>
                  <a:gd name="T55" fmla="*/ 104 h 311"/>
                  <a:gd name="T56" fmla="*/ 207 w 348"/>
                  <a:gd name="T57" fmla="*/ 49 h 311"/>
                  <a:gd name="T58" fmla="*/ 207 w 348"/>
                  <a:gd name="T59" fmla="*/ 49 h 311"/>
                  <a:gd name="T60" fmla="*/ 115 w 348"/>
                  <a:gd name="T61" fmla="*/ 138 h 311"/>
                  <a:gd name="T62" fmla="*/ 115 w 348"/>
                  <a:gd name="T63" fmla="*/ 138 h 311"/>
                  <a:gd name="T64" fmla="*/ 180 w 348"/>
                  <a:gd name="T65" fmla="*/ 245 h 311"/>
                  <a:gd name="T66" fmla="*/ 180 w 348"/>
                  <a:gd name="T67" fmla="*/ 245 h 311"/>
                  <a:gd name="T68" fmla="*/ 249 w 348"/>
                  <a:gd name="T69" fmla="*/ 142 h 311"/>
                  <a:gd name="T70" fmla="*/ 249 w 348"/>
                  <a:gd name="T71" fmla="*/ 142 h 311"/>
                  <a:gd name="T72" fmla="*/ 197 w 348"/>
                  <a:gd name="T73" fmla="*/ 128 h 311"/>
                  <a:gd name="T74" fmla="*/ 197 w 348"/>
                  <a:gd name="T75" fmla="*/ 128 h 311"/>
                  <a:gd name="T76" fmla="*/ 192 w 348"/>
                  <a:gd name="T77" fmla="*/ 175 h 311"/>
                  <a:gd name="T78" fmla="*/ 192 w 348"/>
                  <a:gd name="T79" fmla="*/ 175 h 311"/>
                  <a:gd name="T80" fmla="*/ 207 w 348"/>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8" h="311">
                    <a:moveTo>
                      <a:pt x="207" y="164"/>
                    </a:moveTo>
                    <a:lnTo>
                      <a:pt x="207" y="164"/>
                    </a:lnTo>
                    <a:cubicBezTo>
                      <a:pt x="203" y="156"/>
                      <a:pt x="205" y="147"/>
                      <a:pt x="213" y="146"/>
                    </a:cubicBezTo>
                    <a:lnTo>
                      <a:pt x="213" y="146"/>
                    </a:lnTo>
                    <a:cubicBezTo>
                      <a:pt x="224" y="142"/>
                      <a:pt x="233" y="153"/>
                      <a:pt x="235" y="162"/>
                    </a:cubicBezTo>
                    <a:lnTo>
                      <a:pt x="235" y="162"/>
                    </a:lnTo>
                    <a:cubicBezTo>
                      <a:pt x="239" y="181"/>
                      <a:pt x="222" y="205"/>
                      <a:pt x="207" y="214"/>
                    </a:cubicBezTo>
                    <a:lnTo>
                      <a:pt x="207" y="214"/>
                    </a:lnTo>
                    <a:cubicBezTo>
                      <a:pt x="171" y="235"/>
                      <a:pt x="145" y="187"/>
                      <a:pt x="143" y="156"/>
                    </a:cubicBezTo>
                    <a:lnTo>
                      <a:pt x="143" y="156"/>
                    </a:lnTo>
                    <a:cubicBezTo>
                      <a:pt x="142" y="83"/>
                      <a:pt x="230" y="50"/>
                      <a:pt x="283" y="95"/>
                    </a:cubicBezTo>
                    <a:lnTo>
                      <a:pt x="283" y="95"/>
                    </a:lnTo>
                    <a:cubicBezTo>
                      <a:pt x="309" y="117"/>
                      <a:pt x="318" y="156"/>
                      <a:pt x="308" y="189"/>
                    </a:cubicBezTo>
                    <a:lnTo>
                      <a:pt x="308" y="189"/>
                    </a:lnTo>
                    <a:cubicBezTo>
                      <a:pt x="296" y="220"/>
                      <a:pt x="270" y="239"/>
                      <a:pt x="239" y="251"/>
                    </a:cubicBezTo>
                    <a:lnTo>
                      <a:pt x="239" y="251"/>
                    </a:lnTo>
                    <a:cubicBezTo>
                      <a:pt x="184" y="271"/>
                      <a:pt x="101" y="266"/>
                      <a:pt x="76" y="201"/>
                    </a:cubicBezTo>
                    <a:lnTo>
                      <a:pt x="76" y="201"/>
                    </a:lnTo>
                    <a:cubicBezTo>
                      <a:pt x="49" y="129"/>
                      <a:pt x="101" y="63"/>
                      <a:pt x="163" y="30"/>
                    </a:cubicBezTo>
                    <a:lnTo>
                      <a:pt x="163" y="30"/>
                    </a:lnTo>
                    <a:cubicBezTo>
                      <a:pt x="178" y="22"/>
                      <a:pt x="166" y="0"/>
                      <a:pt x="150" y="7"/>
                    </a:cubicBezTo>
                    <a:lnTo>
                      <a:pt x="150" y="7"/>
                    </a:lnTo>
                    <a:cubicBezTo>
                      <a:pt x="67" y="46"/>
                      <a:pt x="0" y="151"/>
                      <a:pt x="62" y="237"/>
                    </a:cubicBezTo>
                    <a:lnTo>
                      <a:pt x="62" y="237"/>
                    </a:lnTo>
                    <a:cubicBezTo>
                      <a:pt x="116" y="310"/>
                      <a:pt x="251" y="302"/>
                      <a:pt x="309" y="235"/>
                    </a:cubicBezTo>
                    <a:lnTo>
                      <a:pt x="309" y="235"/>
                    </a:lnTo>
                    <a:cubicBezTo>
                      <a:pt x="341" y="200"/>
                      <a:pt x="347" y="146"/>
                      <a:pt x="322" y="104"/>
                    </a:cubicBezTo>
                    <a:lnTo>
                      <a:pt x="322" y="104"/>
                    </a:lnTo>
                    <a:cubicBezTo>
                      <a:pt x="299" y="63"/>
                      <a:pt x="253" y="41"/>
                      <a:pt x="207" y="49"/>
                    </a:cubicBezTo>
                    <a:lnTo>
                      <a:pt x="207" y="49"/>
                    </a:lnTo>
                    <a:cubicBezTo>
                      <a:pt x="159" y="55"/>
                      <a:pt x="120" y="92"/>
                      <a:pt x="115" y="138"/>
                    </a:cubicBezTo>
                    <a:lnTo>
                      <a:pt x="115" y="138"/>
                    </a:lnTo>
                    <a:cubicBezTo>
                      <a:pt x="109" y="183"/>
                      <a:pt x="132" y="239"/>
                      <a:pt x="180" y="245"/>
                    </a:cubicBezTo>
                    <a:lnTo>
                      <a:pt x="180" y="245"/>
                    </a:lnTo>
                    <a:cubicBezTo>
                      <a:pt x="229" y="252"/>
                      <a:pt x="276" y="184"/>
                      <a:pt x="249" y="142"/>
                    </a:cubicBezTo>
                    <a:lnTo>
                      <a:pt x="249" y="142"/>
                    </a:lnTo>
                    <a:cubicBezTo>
                      <a:pt x="237" y="125"/>
                      <a:pt x="214" y="116"/>
                      <a:pt x="197" y="128"/>
                    </a:cubicBezTo>
                    <a:lnTo>
                      <a:pt x="197" y="128"/>
                    </a:lnTo>
                    <a:cubicBezTo>
                      <a:pt x="182" y="138"/>
                      <a:pt x="176" y="162"/>
                      <a:pt x="192" y="175"/>
                    </a:cubicBezTo>
                    <a:lnTo>
                      <a:pt x="192" y="175"/>
                    </a:lnTo>
                    <a:cubicBezTo>
                      <a:pt x="200" y="181"/>
                      <a:pt x="210" y="174"/>
                      <a:pt x="207"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138" name="Freeform 318">
                <a:extLst>
                  <a:ext uri="{FF2B5EF4-FFF2-40B4-BE49-F238E27FC236}">
                    <a16:creationId xmlns:a16="http://schemas.microsoft.com/office/drawing/2014/main" id="{11D334C5-7AF6-EA4F-ABD3-8B0741A95689}"/>
                  </a:ext>
                </a:extLst>
              </p:cNvPr>
              <p:cNvSpPr>
                <a:spLocks/>
              </p:cNvSpPr>
              <p:nvPr/>
            </p:nvSpPr>
            <p:spPr bwMode="auto">
              <a:xfrm>
                <a:off x="5061780" y="3119841"/>
                <a:ext cx="132498" cy="136338"/>
              </a:xfrm>
              <a:custGeom>
                <a:avLst/>
                <a:gdLst>
                  <a:gd name="T0" fmla="*/ 59275 w 304"/>
                  <a:gd name="T1" fmla="*/ 56371 h 312"/>
                  <a:gd name="T2" fmla="*/ 59275 w 304"/>
                  <a:gd name="T3" fmla="*/ 56371 h 312"/>
                  <a:gd name="T4" fmla="*/ 51430 w 304"/>
                  <a:gd name="T5" fmla="*/ 59429 h 312"/>
                  <a:gd name="T6" fmla="*/ 51430 w 304"/>
                  <a:gd name="T7" fmla="*/ 59429 h 312"/>
                  <a:gd name="T8" fmla="*/ 49687 w 304"/>
                  <a:gd name="T9" fmla="*/ 48068 h 312"/>
                  <a:gd name="T10" fmla="*/ 49687 w 304"/>
                  <a:gd name="T11" fmla="*/ 48068 h 312"/>
                  <a:gd name="T12" fmla="*/ 74530 w 304"/>
                  <a:gd name="T13" fmla="*/ 40639 h 312"/>
                  <a:gd name="T14" fmla="*/ 74530 w 304"/>
                  <a:gd name="T15" fmla="*/ 40639 h 312"/>
                  <a:gd name="T16" fmla="*/ 76274 w 304"/>
                  <a:gd name="T17" fmla="*/ 77783 h 312"/>
                  <a:gd name="T18" fmla="*/ 76274 w 304"/>
                  <a:gd name="T19" fmla="*/ 77783 h 312"/>
                  <a:gd name="T20" fmla="*/ 14383 w 304"/>
                  <a:gd name="T21" fmla="*/ 53749 h 312"/>
                  <a:gd name="T22" fmla="*/ 14383 w 304"/>
                  <a:gd name="T23" fmla="*/ 53749 h 312"/>
                  <a:gd name="T24" fmla="*/ 36175 w 304"/>
                  <a:gd name="T25" fmla="*/ 17916 h 312"/>
                  <a:gd name="T26" fmla="*/ 36175 w 304"/>
                  <a:gd name="T27" fmla="*/ 17916 h 312"/>
                  <a:gd name="T28" fmla="*/ 75402 w 304"/>
                  <a:gd name="T29" fmla="*/ 18790 h 312"/>
                  <a:gd name="T30" fmla="*/ 75402 w 304"/>
                  <a:gd name="T31" fmla="*/ 18790 h 312"/>
                  <a:gd name="T32" fmla="*/ 111141 w 304"/>
                  <a:gd name="T33" fmla="*/ 84774 h 312"/>
                  <a:gd name="T34" fmla="*/ 111141 w 304"/>
                  <a:gd name="T35" fmla="*/ 84774 h 312"/>
                  <a:gd name="T36" fmla="*/ 31381 w 304"/>
                  <a:gd name="T37" fmla="*/ 110556 h 312"/>
                  <a:gd name="T38" fmla="*/ 31381 w 304"/>
                  <a:gd name="T39" fmla="*/ 110556 h 312"/>
                  <a:gd name="T40" fmla="*/ 28330 w 304"/>
                  <a:gd name="T41" fmla="*/ 122355 h 312"/>
                  <a:gd name="T42" fmla="*/ 28330 w 304"/>
                  <a:gd name="T43" fmla="*/ 122355 h 312"/>
                  <a:gd name="T44" fmla="*/ 125960 w 304"/>
                  <a:gd name="T45" fmla="*/ 78657 h 312"/>
                  <a:gd name="T46" fmla="*/ 125960 w 304"/>
                  <a:gd name="T47" fmla="*/ 78657 h 312"/>
                  <a:gd name="T48" fmla="*/ 49687 w 304"/>
                  <a:gd name="T49" fmla="*/ 2622 h 312"/>
                  <a:gd name="T50" fmla="*/ 49687 w 304"/>
                  <a:gd name="T51" fmla="*/ 2622 h 312"/>
                  <a:gd name="T52" fmla="*/ 5230 w 304"/>
                  <a:gd name="T53" fmla="*/ 38891 h 312"/>
                  <a:gd name="T54" fmla="*/ 5230 w 304"/>
                  <a:gd name="T55" fmla="*/ 38891 h 312"/>
                  <a:gd name="T56" fmla="*/ 23972 w 304"/>
                  <a:gd name="T57" fmla="*/ 92203 h 312"/>
                  <a:gd name="T58" fmla="*/ 23972 w 304"/>
                  <a:gd name="T59" fmla="*/ 92203 h 312"/>
                  <a:gd name="T60" fmla="*/ 80196 w 304"/>
                  <a:gd name="T61" fmla="*/ 93077 h 312"/>
                  <a:gd name="T62" fmla="*/ 80196 w 304"/>
                  <a:gd name="T63" fmla="*/ 93077 h 312"/>
                  <a:gd name="T64" fmla="*/ 91964 w 304"/>
                  <a:gd name="T65" fmla="*/ 39328 h 312"/>
                  <a:gd name="T66" fmla="*/ 91964 w 304"/>
                  <a:gd name="T67" fmla="*/ 39328 h 312"/>
                  <a:gd name="T68" fmla="*/ 39226 w 304"/>
                  <a:gd name="T69" fmla="*/ 50253 h 312"/>
                  <a:gd name="T70" fmla="*/ 39226 w 304"/>
                  <a:gd name="T71" fmla="*/ 50253 h 312"/>
                  <a:gd name="T72" fmla="*/ 50994 w 304"/>
                  <a:gd name="T73" fmla="*/ 70354 h 312"/>
                  <a:gd name="T74" fmla="*/ 50994 w 304"/>
                  <a:gd name="T75" fmla="*/ 70354 h 312"/>
                  <a:gd name="T76" fmla="*/ 66685 w 304"/>
                  <a:gd name="T77" fmla="*/ 57244 h 312"/>
                  <a:gd name="T78" fmla="*/ 66685 w 304"/>
                  <a:gd name="T79" fmla="*/ 57244 h 312"/>
                  <a:gd name="T80" fmla="*/ 59275 w 304"/>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6" y="129"/>
                    </a:moveTo>
                    <a:lnTo>
                      <a:pt x="136" y="129"/>
                    </a:lnTo>
                    <a:cubicBezTo>
                      <a:pt x="135" y="136"/>
                      <a:pt x="125" y="140"/>
                      <a:pt x="118" y="136"/>
                    </a:cubicBezTo>
                    <a:cubicBezTo>
                      <a:pt x="109" y="133"/>
                      <a:pt x="109" y="118"/>
                      <a:pt x="114" y="110"/>
                    </a:cubicBezTo>
                    <a:cubicBezTo>
                      <a:pt x="125" y="93"/>
                      <a:pt x="153" y="88"/>
                      <a:pt x="171" y="93"/>
                    </a:cubicBezTo>
                    <a:cubicBezTo>
                      <a:pt x="211" y="104"/>
                      <a:pt x="196" y="157"/>
                      <a:pt x="175" y="178"/>
                    </a:cubicBezTo>
                    <a:cubicBezTo>
                      <a:pt x="125" y="231"/>
                      <a:pt x="38" y="193"/>
                      <a:pt x="33" y="123"/>
                    </a:cubicBezTo>
                    <a:cubicBezTo>
                      <a:pt x="30" y="89"/>
                      <a:pt x="51" y="55"/>
                      <a:pt x="83" y="41"/>
                    </a:cubicBezTo>
                    <a:cubicBezTo>
                      <a:pt x="111" y="26"/>
                      <a:pt x="144" y="30"/>
                      <a:pt x="173" y="43"/>
                    </a:cubicBezTo>
                    <a:cubicBezTo>
                      <a:pt x="227" y="69"/>
                      <a:pt x="281" y="131"/>
                      <a:pt x="255" y="194"/>
                    </a:cubicBezTo>
                    <a:cubicBezTo>
                      <a:pt x="223" y="265"/>
                      <a:pt x="139" y="276"/>
                      <a:pt x="72" y="253"/>
                    </a:cubicBezTo>
                    <a:cubicBezTo>
                      <a:pt x="56" y="248"/>
                      <a:pt x="50" y="273"/>
                      <a:pt x="65" y="280"/>
                    </a:cubicBezTo>
                    <a:cubicBezTo>
                      <a:pt x="151" y="311"/>
                      <a:pt x="270" y="284"/>
                      <a:pt x="289" y="180"/>
                    </a:cubicBezTo>
                    <a:cubicBezTo>
                      <a:pt x="303" y="89"/>
                      <a:pt x="202" y="0"/>
                      <a:pt x="114" y="6"/>
                    </a:cubicBezTo>
                    <a:cubicBezTo>
                      <a:pt x="67" y="9"/>
                      <a:pt x="25" y="43"/>
                      <a:pt x="12" y="89"/>
                    </a:cubicBezTo>
                    <a:cubicBezTo>
                      <a:pt x="0" y="135"/>
                      <a:pt x="17" y="184"/>
                      <a:pt x="55" y="211"/>
                    </a:cubicBezTo>
                    <a:cubicBezTo>
                      <a:pt x="92" y="239"/>
                      <a:pt x="146" y="240"/>
                      <a:pt x="184" y="213"/>
                    </a:cubicBezTo>
                    <a:cubicBezTo>
                      <a:pt x="218" y="185"/>
                      <a:pt x="242" y="129"/>
                      <a:pt x="211" y="90"/>
                    </a:cubicBezTo>
                    <a:cubicBezTo>
                      <a:pt x="181" y="50"/>
                      <a:pt x="100" y="65"/>
                      <a:pt x="90" y="115"/>
                    </a:cubicBezTo>
                    <a:cubicBezTo>
                      <a:pt x="86" y="135"/>
                      <a:pt x="96" y="157"/>
                      <a:pt x="117" y="161"/>
                    </a:cubicBezTo>
                    <a:cubicBezTo>
                      <a:pt x="135" y="164"/>
                      <a:pt x="155" y="151"/>
                      <a:pt x="153" y="131"/>
                    </a:cubicBezTo>
                    <a:cubicBezTo>
                      <a:pt x="152" y="122"/>
                      <a:pt x="139"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139" name="Freeform 319">
                <a:extLst>
                  <a:ext uri="{FF2B5EF4-FFF2-40B4-BE49-F238E27FC236}">
                    <a16:creationId xmlns:a16="http://schemas.microsoft.com/office/drawing/2014/main" id="{98B9D38D-5B7E-6D48-A2B3-4B7E45EA5BB5}"/>
                  </a:ext>
                </a:extLst>
              </p:cNvPr>
              <p:cNvSpPr>
                <a:spLocks/>
              </p:cNvSpPr>
              <p:nvPr/>
            </p:nvSpPr>
            <p:spPr bwMode="auto">
              <a:xfrm>
                <a:off x="4650846" y="3119841"/>
                <a:ext cx="132498" cy="136338"/>
              </a:xfrm>
              <a:custGeom>
                <a:avLst/>
                <a:gdLst>
                  <a:gd name="T0" fmla="*/ 59711 w 304"/>
                  <a:gd name="T1" fmla="*/ 56371 h 312"/>
                  <a:gd name="T2" fmla="*/ 59711 w 304"/>
                  <a:gd name="T3" fmla="*/ 56371 h 312"/>
                  <a:gd name="T4" fmla="*/ 51430 w 304"/>
                  <a:gd name="T5" fmla="*/ 59429 h 312"/>
                  <a:gd name="T6" fmla="*/ 51430 w 304"/>
                  <a:gd name="T7" fmla="*/ 59429 h 312"/>
                  <a:gd name="T8" fmla="*/ 49687 w 304"/>
                  <a:gd name="T9" fmla="*/ 48068 h 312"/>
                  <a:gd name="T10" fmla="*/ 49687 w 304"/>
                  <a:gd name="T11" fmla="*/ 48068 h 312"/>
                  <a:gd name="T12" fmla="*/ 74530 w 304"/>
                  <a:gd name="T13" fmla="*/ 40639 h 312"/>
                  <a:gd name="T14" fmla="*/ 74530 w 304"/>
                  <a:gd name="T15" fmla="*/ 40639 h 312"/>
                  <a:gd name="T16" fmla="*/ 76274 w 304"/>
                  <a:gd name="T17" fmla="*/ 77783 h 312"/>
                  <a:gd name="T18" fmla="*/ 76274 w 304"/>
                  <a:gd name="T19" fmla="*/ 77783 h 312"/>
                  <a:gd name="T20" fmla="*/ 14383 w 304"/>
                  <a:gd name="T21" fmla="*/ 53749 h 312"/>
                  <a:gd name="T22" fmla="*/ 14383 w 304"/>
                  <a:gd name="T23" fmla="*/ 53749 h 312"/>
                  <a:gd name="T24" fmla="*/ 36175 w 304"/>
                  <a:gd name="T25" fmla="*/ 17916 h 312"/>
                  <a:gd name="T26" fmla="*/ 36175 w 304"/>
                  <a:gd name="T27" fmla="*/ 17916 h 312"/>
                  <a:gd name="T28" fmla="*/ 74966 w 304"/>
                  <a:gd name="T29" fmla="*/ 18790 h 312"/>
                  <a:gd name="T30" fmla="*/ 74966 w 304"/>
                  <a:gd name="T31" fmla="*/ 18790 h 312"/>
                  <a:gd name="T32" fmla="*/ 110706 w 304"/>
                  <a:gd name="T33" fmla="*/ 84774 h 312"/>
                  <a:gd name="T34" fmla="*/ 110706 w 304"/>
                  <a:gd name="T35" fmla="*/ 84774 h 312"/>
                  <a:gd name="T36" fmla="*/ 30945 w 304"/>
                  <a:gd name="T37" fmla="*/ 110556 h 312"/>
                  <a:gd name="T38" fmla="*/ 30945 w 304"/>
                  <a:gd name="T39" fmla="*/ 110556 h 312"/>
                  <a:gd name="T40" fmla="*/ 28766 w 304"/>
                  <a:gd name="T41" fmla="*/ 122355 h 312"/>
                  <a:gd name="T42" fmla="*/ 28766 w 304"/>
                  <a:gd name="T43" fmla="*/ 122355 h 312"/>
                  <a:gd name="T44" fmla="*/ 125960 w 304"/>
                  <a:gd name="T45" fmla="*/ 78657 h 312"/>
                  <a:gd name="T46" fmla="*/ 125960 w 304"/>
                  <a:gd name="T47" fmla="*/ 78657 h 312"/>
                  <a:gd name="T48" fmla="*/ 49687 w 304"/>
                  <a:gd name="T49" fmla="*/ 2622 h 312"/>
                  <a:gd name="T50" fmla="*/ 49687 w 304"/>
                  <a:gd name="T51" fmla="*/ 2622 h 312"/>
                  <a:gd name="T52" fmla="*/ 5230 w 304"/>
                  <a:gd name="T53" fmla="*/ 38891 h 312"/>
                  <a:gd name="T54" fmla="*/ 5230 w 304"/>
                  <a:gd name="T55" fmla="*/ 38891 h 312"/>
                  <a:gd name="T56" fmla="*/ 23536 w 304"/>
                  <a:gd name="T57" fmla="*/ 92203 h 312"/>
                  <a:gd name="T58" fmla="*/ 23536 w 304"/>
                  <a:gd name="T59" fmla="*/ 92203 h 312"/>
                  <a:gd name="T60" fmla="*/ 79760 w 304"/>
                  <a:gd name="T61" fmla="*/ 93077 h 312"/>
                  <a:gd name="T62" fmla="*/ 79760 w 304"/>
                  <a:gd name="T63" fmla="*/ 93077 h 312"/>
                  <a:gd name="T64" fmla="*/ 91964 w 304"/>
                  <a:gd name="T65" fmla="*/ 39328 h 312"/>
                  <a:gd name="T66" fmla="*/ 91964 w 304"/>
                  <a:gd name="T67" fmla="*/ 39328 h 312"/>
                  <a:gd name="T68" fmla="*/ 39662 w 304"/>
                  <a:gd name="T69" fmla="*/ 50253 h 312"/>
                  <a:gd name="T70" fmla="*/ 39662 w 304"/>
                  <a:gd name="T71" fmla="*/ 50253 h 312"/>
                  <a:gd name="T72" fmla="*/ 50994 w 304"/>
                  <a:gd name="T73" fmla="*/ 70354 h 312"/>
                  <a:gd name="T74" fmla="*/ 50994 w 304"/>
                  <a:gd name="T75" fmla="*/ 70354 h 312"/>
                  <a:gd name="T76" fmla="*/ 67121 w 304"/>
                  <a:gd name="T77" fmla="*/ 57244 h 312"/>
                  <a:gd name="T78" fmla="*/ 67121 w 304"/>
                  <a:gd name="T79" fmla="*/ 57244 h 312"/>
                  <a:gd name="T80" fmla="*/ 59711 w 304"/>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7" y="129"/>
                    </a:moveTo>
                    <a:lnTo>
                      <a:pt x="137" y="129"/>
                    </a:lnTo>
                    <a:cubicBezTo>
                      <a:pt x="134" y="136"/>
                      <a:pt x="125" y="140"/>
                      <a:pt x="118" y="136"/>
                    </a:cubicBezTo>
                    <a:cubicBezTo>
                      <a:pt x="108" y="133"/>
                      <a:pt x="109" y="118"/>
                      <a:pt x="114" y="110"/>
                    </a:cubicBezTo>
                    <a:cubicBezTo>
                      <a:pt x="123" y="93"/>
                      <a:pt x="152" y="88"/>
                      <a:pt x="171" y="93"/>
                    </a:cubicBezTo>
                    <a:cubicBezTo>
                      <a:pt x="210" y="104"/>
                      <a:pt x="196" y="157"/>
                      <a:pt x="175" y="178"/>
                    </a:cubicBezTo>
                    <a:cubicBezTo>
                      <a:pt x="123" y="231"/>
                      <a:pt x="38" y="193"/>
                      <a:pt x="33" y="123"/>
                    </a:cubicBezTo>
                    <a:cubicBezTo>
                      <a:pt x="30" y="89"/>
                      <a:pt x="51" y="55"/>
                      <a:pt x="83" y="41"/>
                    </a:cubicBezTo>
                    <a:cubicBezTo>
                      <a:pt x="110" y="26"/>
                      <a:pt x="144" y="30"/>
                      <a:pt x="172" y="43"/>
                    </a:cubicBezTo>
                    <a:cubicBezTo>
                      <a:pt x="227" y="69"/>
                      <a:pt x="281" y="131"/>
                      <a:pt x="254" y="194"/>
                    </a:cubicBezTo>
                    <a:cubicBezTo>
                      <a:pt x="222" y="265"/>
                      <a:pt x="139" y="276"/>
                      <a:pt x="71" y="253"/>
                    </a:cubicBezTo>
                    <a:cubicBezTo>
                      <a:pt x="55" y="248"/>
                      <a:pt x="50" y="273"/>
                      <a:pt x="66" y="280"/>
                    </a:cubicBezTo>
                    <a:cubicBezTo>
                      <a:pt x="151" y="311"/>
                      <a:pt x="272" y="284"/>
                      <a:pt x="289" y="180"/>
                    </a:cubicBezTo>
                    <a:cubicBezTo>
                      <a:pt x="303" y="89"/>
                      <a:pt x="201" y="0"/>
                      <a:pt x="114" y="6"/>
                    </a:cubicBezTo>
                    <a:cubicBezTo>
                      <a:pt x="66" y="9"/>
                      <a:pt x="24" y="43"/>
                      <a:pt x="12" y="89"/>
                    </a:cubicBezTo>
                    <a:cubicBezTo>
                      <a:pt x="0" y="135"/>
                      <a:pt x="16" y="184"/>
                      <a:pt x="54" y="211"/>
                    </a:cubicBezTo>
                    <a:cubicBezTo>
                      <a:pt x="92" y="239"/>
                      <a:pt x="146" y="240"/>
                      <a:pt x="183" y="213"/>
                    </a:cubicBezTo>
                    <a:cubicBezTo>
                      <a:pt x="217" y="185"/>
                      <a:pt x="240" y="129"/>
                      <a:pt x="211" y="90"/>
                    </a:cubicBezTo>
                    <a:cubicBezTo>
                      <a:pt x="181" y="50"/>
                      <a:pt x="100" y="65"/>
                      <a:pt x="91" y="115"/>
                    </a:cubicBezTo>
                    <a:cubicBezTo>
                      <a:pt x="87" y="135"/>
                      <a:pt x="96" y="157"/>
                      <a:pt x="117" y="161"/>
                    </a:cubicBezTo>
                    <a:cubicBezTo>
                      <a:pt x="135" y="164"/>
                      <a:pt x="156" y="151"/>
                      <a:pt x="154" y="131"/>
                    </a:cubicBezTo>
                    <a:cubicBezTo>
                      <a:pt x="152" y="122"/>
                      <a:pt x="139"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140" name="Freeform 320">
                <a:extLst>
                  <a:ext uri="{FF2B5EF4-FFF2-40B4-BE49-F238E27FC236}">
                    <a16:creationId xmlns:a16="http://schemas.microsoft.com/office/drawing/2014/main" id="{75465C6F-97F5-5F45-B3AA-CA12D2FC1A54}"/>
                  </a:ext>
                </a:extLst>
              </p:cNvPr>
              <p:cNvSpPr>
                <a:spLocks noChangeArrowheads="1"/>
              </p:cNvSpPr>
              <p:nvPr/>
            </p:nvSpPr>
            <p:spPr bwMode="auto">
              <a:xfrm>
                <a:off x="5250967" y="3119841"/>
                <a:ext cx="148930" cy="135912"/>
              </a:xfrm>
              <a:custGeom>
                <a:avLst/>
                <a:gdLst>
                  <a:gd name="T0" fmla="*/ 205 w 346"/>
                  <a:gd name="T1" fmla="*/ 164 h 311"/>
                  <a:gd name="T2" fmla="*/ 205 w 346"/>
                  <a:gd name="T3" fmla="*/ 164 h 311"/>
                  <a:gd name="T4" fmla="*/ 212 w 346"/>
                  <a:gd name="T5" fmla="*/ 146 h 311"/>
                  <a:gd name="T6" fmla="*/ 212 w 346"/>
                  <a:gd name="T7" fmla="*/ 146 h 311"/>
                  <a:gd name="T8" fmla="*/ 234 w 346"/>
                  <a:gd name="T9" fmla="*/ 162 h 311"/>
                  <a:gd name="T10" fmla="*/ 234 w 346"/>
                  <a:gd name="T11" fmla="*/ 162 h 311"/>
                  <a:gd name="T12" fmla="*/ 207 w 346"/>
                  <a:gd name="T13" fmla="*/ 214 h 311"/>
                  <a:gd name="T14" fmla="*/ 207 w 346"/>
                  <a:gd name="T15" fmla="*/ 214 h 311"/>
                  <a:gd name="T16" fmla="*/ 144 w 346"/>
                  <a:gd name="T17" fmla="*/ 156 h 311"/>
                  <a:gd name="T18" fmla="*/ 144 w 346"/>
                  <a:gd name="T19" fmla="*/ 156 h 311"/>
                  <a:gd name="T20" fmla="*/ 282 w 346"/>
                  <a:gd name="T21" fmla="*/ 95 h 311"/>
                  <a:gd name="T22" fmla="*/ 282 w 346"/>
                  <a:gd name="T23" fmla="*/ 95 h 311"/>
                  <a:gd name="T24" fmla="*/ 307 w 346"/>
                  <a:gd name="T25" fmla="*/ 189 h 311"/>
                  <a:gd name="T26" fmla="*/ 307 w 346"/>
                  <a:gd name="T27" fmla="*/ 189 h 311"/>
                  <a:gd name="T28" fmla="*/ 240 w 346"/>
                  <a:gd name="T29" fmla="*/ 251 h 311"/>
                  <a:gd name="T30" fmla="*/ 240 w 346"/>
                  <a:gd name="T31" fmla="*/ 251 h 311"/>
                  <a:gd name="T32" fmla="*/ 75 w 346"/>
                  <a:gd name="T33" fmla="*/ 201 h 311"/>
                  <a:gd name="T34" fmla="*/ 75 w 346"/>
                  <a:gd name="T35" fmla="*/ 201 h 311"/>
                  <a:gd name="T36" fmla="*/ 162 w 346"/>
                  <a:gd name="T37" fmla="*/ 30 h 311"/>
                  <a:gd name="T38" fmla="*/ 162 w 346"/>
                  <a:gd name="T39" fmla="*/ 30 h 311"/>
                  <a:gd name="T40" fmla="*/ 149 w 346"/>
                  <a:gd name="T41" fmla="*/ 7 h 311"/>
                  <a:gd name="T42" fmla="*/ 149 w 346"/>
                  <a:gd name="T43" fmla="*/ 7 h 311"/>
                  <a:gd name="T44" fmla="*/ 61 w 346"/>
                  <a:gd name="T45" fmla="*/ 237 h 311"/>
                  <a:gd name="T46" fmla="*/ 61 w 346"/>
                  <a:gd name="T47" fmla="*/ 237 h 311"/>
                  <a:gd name="T48" fmla="*/ 308 w 346"/>
                  <a:gd name="T49" fmla="*/ 235 h 311"/>
                  <a:gd name="T50" fmla="*/ 308 w 346"/>
                  <a:gd name="T51" fmla="*/ 235 h 311"/>
                  <a:gd name="T52" fmla="*/ 321 w 346"/>
                  <a:gd name="T53" fmla="*/ 104 h 311"/>
                  <a:gd name="T54" fmla="*/ 321 w 346"/>
                  <a:gd name="T55" fmla="*/ 104 h 311"/>
                  <a:gd name="T56" fmla="*/ 205 w 346"/>
                  <a:gd name="T57" fmla="*/ 49 h 311"/>
                  <a:gd name="T58" fmla="*/ 205 w 346"/>
                  <a:gd name="T59" fmla="*/ 49 h 311"/>
                  <a:gd name="T60" fmla="*/ 113 w 346"/>
                  <a:gd name="T61" fmla="*/ 138 h 311"/>
                  <a:gd name="T62" fmla="*/ 113 w 346"/>
                  <a:gd name="T63" fmla="*/ 138 h 311"/>
                  <a:gd name="T64" fmla="*/ 180 w 346"/>
                  <a:gd name="T65" fmla="*/ 245 h 311"/>
                  <a:gd name="T66" fmla="*/ 180 w 346"/>
                  <a:gd name="T67" fmla="*/ 245 h 311"/>
                  <a:gd name="T68" fmla="*/ 247 w 346"/>
                  <a:gd name="T69" fmla="*/ 142 h 311"/>
                  <a:gd name="T70" fmla="*/ 247 w 346"/>
                  <a:gd name="T71" fmla="*/ 142 h 311"/>
                  <a:gd name="T72" fmla="*/ 196 w 346"/>
                  <a:gd name="T73" fmla="*/ 128 h 311"/>
                  <a:gd name="T74" fmla="*/ 196 w 346"/>
                  <a:gd name="T75" fmla="*/ 128 h 311"/>
                  <a:gd name="T76" fmla="*/ 192 w 346"/>
                  <a:gd name="T77" fmla="*/ 175 h 311"/>
                  <a:gd name="T78" fmla="*/ 192 w 346"/>
                  <a:gd name="T79" fmla="*/ 175 h 311"/>
                  <a:gd name="T80" fmla="*/ 205 w 346"/>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6" h="311">
                    <a:moveTo>
                      <a:pt x="205" y="164"/>
                    </a:moveTo>
                    <a:lnTo>
                      <a:pt x="205" y="164"/>
                    </a:lnTo>
                    <a:cubicBezTo>
                      <a:pt x="201" y="156"/>
                      <a:pt x="205" y="147"/>
                      <a:pt x="212" y="146"/>
                    </a:cubicBezTo>
                    <a:lnTo>
                      <a:pt x="212" y="146"/>
                    </a:lnTo>
                    <a:cubicBezTo>
                      <a:pt x="222" y="142"/>
                      <a:pt x="233" y="153"/>
                      <a:pt x="234" y="162"/>
                    </a:cubicBezTo>
                    <a:lnTo>
                      <a:pt x="234" y="162"/>
                    </a:lnTo>
                    <a:cubicBezTo>
                      <a:pt x="238" y="181"/>
                      <a:pt x="222" y="205"/>
                      <a:pt x="207" y="214"/>
                    </a:cubicBezTo>
                    <a:lnTo>
                      <a:pt x="207" y="214"/>
                    </a:lnTo>
                    <a:cubicBezTo>
                      <a:pt x="170" y="235"/>
                      <a:pt x="144" y="187"/>
                      <a:pt x="144" y="156"/>
                    </a:cubicBezTo>
                    <a:lnTo>
                      <a:pt x="144" y="156"/>
                    </a:lnTo>
                    <a:cubicBezTo>
                      <a:pt x="141" y="83"/>
                      <a:pt x="229" y="50"/>
                      <a:pt x="282" y="95"/>
                    </a:cubicBezTo>
                    <a:lnTo>
                      <a:pt x="282" y="95"/>
                    </a:lnTo>
                    <a:cubicBezTo>
                      <a:pt x="309" y="117"/>
                      <a:pt x="318" y="156"/>
                      <a:pt x="307" y="189"/>
                    </a:cubicBezTo>
                    <a:lnTo>
                      <a:pt x="307" y="189"/>
                    </a:lnTo>
                    <a:cubicBezTo>
                      <a:pt x="296" y="220"/>
                      <a:pt x="268" y="239"/>
                      <a:pt x="240" y="251"/>
                    </a:cubicBezTo>
                    <a:lnTo>
                      <a:pt x="240" y="251"/>
                    </a:lnTo>
                    <a:cubicBezTo>
                      <a:pt x="183" y="271"/>
                      <a:pt x="100" y="266"/>
                      <a:pt x="75" y="201"/>
                    </a:cubicBezTo>
                    <a:lnTo>
                      <a:pt x="75" y="201"/>
                    </a:lnTo>
                    <a:cubicBezTo>
                      <a:pt x="48" y="129"/>
                      <a:pt x="100" y="63"/>
                      <a:pt x="162" y="30"/>
                    </a:cubicBezTo>
                    <a:lnTo>
                      <a:pt x="162" y="30"/>
                    </a:lnTo>
                    <a:cubicBezTo>
                      <a:pt x="178" y="22"/>
                      <a:pt x="165" y="0"/>
                      <a:pt x="149" y="7"/>
                    </a:cubicBezTo>
                    <a:lnTo>
                      <a:pt x="149" y="7"/>
                    </a:lnTo>
                    <a:cubicBezTo>
                      <a:pt x="66" y="46"/>
                      <a:pt x="0" y="151"/>
                      <a:pt x="61" y="237"/>
                    </a:cubicBezTo>
                    <a:lnTo>
                      <a:pt x="61" y="237"/>
                    </a:lnTo>
                    <a:cubicBezTo>
                      <a:pt x="115" y="310"/>
                      <a:pt x="250" y="302"/>
                      <a:pt x="308" y="235"/>
                    </a:cubicBezTo>
                    <a:lnTo>
                      <a:pt x="308" y="235"/>
                    </a:lnTo>
                    <a:cubicBezTo>
                      <a:pt x="339" y="200"/>
                      <a:pt x="345" y="146"/>
                      <a:pt x="321" y="104"/>
                    </a:cubicBezTo>
                    <a:lnTo>
                      <a:pt x="321" y="104"/>
                    </a:lnTo>
                    <a:cubicBezTo>
                      <a:pt x="299" y="63"/>
                      <a:pt x="251" y="41"/>
                      <a:pt x="205" y="49"/>
                    </a:cubicBezTo>
                    <a:lnTo>
                      <a:pt x="205" y="49"/>
                    </a:lnTo>
                    <a:cubicBezTo>
                      <a:pt x="159" y="55"/>
                      <a:pt x="120" y="92"/>
                      <a:pt x="113" y="138"/>
                    </a:cubicBezTo>
                    <a:lnTo>
                      <a:pt x="113" y="138"/>
                    </a:lnTo>
                    <a:cubicBezTo>
                      <a:pt x="107" y="183"/>
                      <a:pt x="132" y="239"/>
                      <a:pt x="180" y="245"/>
                    </a:cubicBezTo>
                    <a:lnTo>
                      <a:pt x="180" y="245"/>
                    </a:lnTo>
                    <a:cubicBezTo>
                      <a:pt x="229" y="252"/>
                      <a:pt x="276" y="184"/>
                      <a:pt x="247" y="142"/>
                    </a:cubicBezTo>
                    <a:lnTo>
                      <a:pt x="247" y="142"/>
                    </a:lnTo>
                    <a:cubicBezTo>
                      <a:pt x="237" y="125"/>
                      <a:pt x="215" y="116"/>
                      <a:pt x="196" y="128"/>
                    </a:cubicBezTo>
                    <a:lnTo>
                      <a:pt x="196" y="128"/>
                    </a:lnTo>
                    <a:cubicBezTo>
                      <a:pt x="180" y="138"/>
                      <a:pt x="175" y="162"/>
                      <a:pt x="192" y="175"/>
                    </a:cubicBezTo>
                    <a:lnTo>
                      <a:pt x="192" y="175"/>
                    </a:lnTo>
                    <a:cubicBezTo>
                      <a:pt x="199" y="181"/>
                      <a:pt x="211"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141" name="Freeform 321">
                <a:extLst>
                  <a:ext uri="{FF2B5EF4-FFF2-40B4-BE49-F238E27FC236}">
                    <a16:creationId xmlns:a16="http://schemas.microsoft.com/office/drawing/2014/main" id="{AEEEBB9F-B1C9-3943-AB3C-4A8CD986C8C0}"/>
                  </a:ext>
                </a:extLst>
              </p:cNvPr>
              <p:cNvSpPr>
                <a:spLocks noChangeArrowheads="1"/>
              </p:cNvSpPr>
              <p:nvPr/>
            </p:nvSpPr>
            <p:spPr bwMode="auto">
              <a:xfrm>
                <a:off x="5660164" y="3119841"/>
                <a:ext cx="151823" cy="135912"/>
              </a:xfrm>
              <a:custGeom>
                <a:avLst/>
                <a:gdLst>
                  <a:gd name="T0" fmla="*/ 205 w 347"/>
                  <a:gd name="T1" fmla="*/ 164 h 311"/>
                  <a:gd name="T2" fmla="*/ 205 w 347"/>
                  <a:gd name="T3" fmla="*/ 164 h 311"/>
                  <a:gd name="T4" fmla="*/ 213 w 347"/>
                  <a:gd name="T5" fmla="*/ 146 h 311"/>
                  <a:gd name="T6" fmla="*/ 213 w 347"/>
                  <a:gd name="T7" fmla="*/ 146 h 311"/>
                  <a:gd name="T8" fmla="*/ 235 w 347"/>
                  <a:gd name="T9" fmla="*/ 162 h 311"/>
                  <a:gd name="T10" fmla="*/ 235 w 347"/>
                  <a:gd name="T11" fmla="*/ 162 h 311"/>
                  <a:gd name="T12" fmla="*/ 207 w 347"/>
                  <a:gd name="T13" fmla="*/ 214 h 311"/>
                  <a:gd name="T14" fmla="*/ 207 w 347"/>
                  <a:gd name="T15" fmla="*/ 214 h 311"/>
                  <a:gd name="T16" fmla="*/ 143 w 347"/>
                  <a:gd name="T17" fmla="*/ 156 h 311"/>
                  <a:gd name="T18" fmla="*/ 143 w 347"/>
                  <a:gd name="T19" fmla="*/ 156 h 311"/>
                  <a:gd name="T20" fmla="*/ 283 w 347"/>
                  <a:gd name="T21" fmla="*/ 95 h 311"/>
                  <a:gd name="T22" fmla="*/ 283 w 347"/>
                  <a:gd name="T23" fmla="*/ 95 h 311"/>
                  <a:gd name="T24" fmla="*/ 306 w 347"/>
                  <a:gd name="T25" fmla="*/ 189 h 311"/>
                  <a:gd name="T26" fmla="*/ 306 w 347"/>
                  <a:gd name="T27" fmla="*/ 189 h 311"/>
                  <a:gd name="T28" fmla="*/ 239 w 347"/>
                  <a:gd name="T29" fmla="*/ 251 h 311"/>
                  <a:gd name="T30" fmla="*/ 239 w 347"/>
                  <a:gd name="T31" fmla="*/ 251 h 311"/>
                  <a:gd name="T32" fmla="*/ 76 w 347"/>
                  <a:gd name="T33" fmla="*/ 201 h 311"/>
                  <a:gd name="T34" fmla="*/ 76 w 347"/>
                  <a:gd name="T35" fmla="*/ 201 h 311"/>
                  <a:gd name="T36" fmla="*/ 163 w 347"/>
                  <a:gd name="T37" fmla="*/ 30 h 311"/>
                  <a:gd name="T38" fmla="*/ 163 w 347"/>
                  <a:gd name="T39" fmla="*/ 30 h 311"/>
                  <a:gd name="T40" fmla="*/ 150 w 347"/>
                  <a:gd name="T41" fmla="*/ 7 h 311"/>
                  <a:gd name="T42" fmla="*/ 150 w 347"/>
                  <a:gd name="T43" fmla="*/ 7 h 311"/>
                  <a:gd name="T44" fmla="*/ 62 w 347"/>
                  <a:gd name="T45" fmla="*/ 237 h 311"/>
                  <a:gd name="T46" fmla="*/ 62 w 347"/>
                  <a:gd name="T47" fmla="*/ 237 h 311"/>
                  <a:gd name="T48" fmla="*/ 308 w 347"/>
                  <a:gd name="T49" fmla="*/ 235 h 311"/>
                  <a:gd name="T50" fmla="*/ 308 w 347"/>
                  <a:gd name="T51" fmla="*/ 235 h 311"/>
                  <a:gd name="T52" fmla="*/ 322 w 347"/>
                  <a:gd name="T53" fmla="*/ 104 h 311"/>
                  <a:gd name="T54" fmla="*/ 322 w 347"/>
                  <a:gd name="T55" fmla="*/ 104 h 311"/>
                  <a:gd name="T56" fmla="*/ 207 w 347"/>
                  <a:gd name="T57" fmla="*/ 49 h 311"/>
                  <a:gd name="T58" fmla="*/ 207 w 347"/>
                  <a:gd name="T59" fmla="*/ 49 h 311"/>
                  <a:gd name="T60" fmla="*/ 115 w 347"/>
                  <a:gd name="T61" fmla="*/ 138 h 311"/>
                  <a:gd name="T62" fmla="*/ 115 w 347"/>
                  <a:gd name="T63" fmla="*/ 138 h 311"/>
                  <a:gd name="T64" fmla="*/ 180 w 347"/>
                  <a:gd name="T65" fmla="*/ 245 h 311"/>
                  <a:gd name="T66" fmla="*/ 180 w 347"/>
                  <a:gd name="T67" fmla="*/ 245 h 311"/>
                  <a:gd name="T68" fmla="*/ 247 w 347"/>
                  <a:gd name="T69" fmla="*/ 142 h 311"/>
                  <a:gd name="T70" fmla="*/ 247 w 347"/>
                  <a:gd name="T71" fmla="*/ 142 h 311"/>
                  <a:gd name="T72" fmla="*/ 197 w 347"/>
                  <a:gd name="T73" fmla="*/ 128 h 311"/>
                  <a:gd name="T74" fmla="*/ 197 w 347"/>
                  <a:gd name="T75" fmla="*/ 128 h 311"/>
                  <a:gd name="T76" fmla="*/ 192 w 347"/>
                  <a:gd name="T77" fmla="*/ 175 h 311"/>
                  <a:gd name="T78" fmla="*/ 192 w 347"/>
                  <a:gd name="T79" fmla="*/ 175 h 311"/>
                  <a:gd name="T80" fmla="*/ 205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5" y="164"/>
                    </a:moveTo>
                    <a:lnTo>
                      <a:pt x="205" y="164"/>
                    </a:lnTo>
                    <a:cubicBezTo>
                      <a:pt x="201" y="156"/>
                      <a:pt x="205" y="147"/>
                      <a:pt x="213" y="146"/>
                    </a:cubicBezTo>
                    <a:lnTo>
                      <a:pt x="213" y="146"/>
                    </a:lnTo>
                    <a:cubicBezTo>
                      <a:pt x="224" y="142"/>
                      <a:pt x="233" y="153"/>
                      <a:pt x="235" y="162"/>
                    </a:cubicBezTo>
                    <a:lnTo>
                      <a:pt x="235" y="162"/>
                    </a:lnTo>
                    <a:cubicBezTo>
                      <a:pt x="239" y="181"/>
                      <a:pt x="222" y="205"/>
                      <a:pt x="207" y="214"/>
                    </a:cubicBezTo>
                    <a:lnTo>
                      <a:pt x="207" y="214"/>
                    </a:lnTo>
                    <a:cubicBezTo>
                      <a:pt x="171" y="235"/>
                      <a:pt x="143" y="187"/>
                      <a:pt x="143" y="156"/>
                    </a:cubicBezTo>
                    <a:lnTo>
                      <a:pt x="143" y="156"/>
                    </a:lnTo>
                    <a:cubicBezTo>
                      <a:pt x="141" y="83"/>
                      <a:pt x="229" y="50"/>
                      <a:pt x="283" y="95"/>
                    </a:cubicBezTo>
                    <a:lnTo>
                      <a:pt x="283" y="95"/>
                    </a:lnTo>
                    <a:cubicBezTo>
                      <a:pt x="309" y="117"/>
                      <a:pt x="318" y="156"/>
                      <a:pt x="306" y="189"/>
                    </a:cubicBezTo>
                    <a:lnTo>
                      <a:pt x="306" y="189"/>
                    </a:lnTo>
                    <a:cubicBezTo>
                      <a:pt x="296" y="220"/>
                      <a:pt x="270" y="239"/>
                      <a:pt x="239" y="251"/>
                    </a:cubicBezTo>
                    <a:lnTo>
                      <a:pt x="239" y="251"/>
                    </a:lnTo>
                    <a:cubicBezTo>
                      <a:pt x="184" y="271"/>
                      <a:pt x="101" y="266"/>
                      <a:pt x="76" y="201"/>
                    </a:cubicBezTo>
                    <a:lnTo>
                      <a:pt x="76" y="201"/>
                    </a:lnTo>
                    <a:cubicBezTo>
                      <a:pt x="48" y="129"/>
                      <a:pt x="100" y="63"/>
                      <a:pt x="163" y="30"/>
                    </a:cubicBezTo>
                    <a:lnTo>
                      <a:pt x="163" y="30"/>
                    </a:lnTo>
                    <a:cubicBezTo>
                      <a:pt x="178" y="22"/>
                      <a:pt x="164" y="0"/>
                      <a:pt x="150" y="7"/>
                    </a:cubicBezTo>
                    <a:lnTo>
                      <a:pt x="150" y="7"/>
                    </a:lnTo>
                    <a:cubicBezTo>
                      <a:pt x="66" y="46"/>
                      <a:pt x="0" y="151"/>
                      <a:pt x="62" y="237"/>
                    </a:cubicBezTo>
                    <a:lnTo>
                      <a:pt x="62" y="237"/>
                    </a:lnTo>
                    <a:cubicBezTo>
                      <a:pt x="115" y="310"/>
                      <a:pt x="251" y="302"/>
                      <a:pt x="308" y="235"/>
                    </a:cubicBezTo>
                    <a:lnTo>
                      <a:pt x="308" y="235"/>
                    </a:lnTo>
                    <a:cubicBezTo>
                      <a:pt x="339" y="200"/>
                      <a:pt x="346" y="146"/>
                      <a:pt x="322" y="104"/>
                    </a:cubicBezTo>
                    <a:lnTo>
                      <a:pt x="322" y="104"/>
                    </a:lnTo>
                    <a:cubicBezTo>
                      <a:pt x="298" y="63"/>
                      <a:pt x="251" y="41"/>
                      <a:pt x="207" y="49"/>
                    </a:cubicBezTo>
                    <a:lnTo>
                      <a:pt x="207" y="49"/>
                    </a:lnTo>
                    <a:cubicBezTo>
                      <a:pt x="159" y="55"/>
                      <a:pt x="120" y="92"/>
                      <a:pt x="115" y="138"/>
                    </a:cubicBezTo>
                    <a:lnTo>
                      <a:pt x="115" y="138"/>
                    </a:lnTo>
                    <a:cubicBezTo>
                      <a:pt x="108" y="183"/>
                      <a:pt x="132" y="239"/>
                      <a:pt x="180" y="245"/>
                    </a:cubicBezTo>
                    <a:lnTo>
                      <a:pt x="180" y="245"/>
                    </a:lnTo>
                    <a:cubicBezTo>
                      <a:pt x="229" y="252"/>
                      <a:pt x="276" y="184"/>
                      <a:pt x="247" y="142"/>
                    </a:cubicBezTo>
                    <a:lnTo>
                      <a:pt x="247" y="142"/>
                    </a:lnTo>
                    <a:cubicBezTo>
                      <a:pt x="237" y="125"/>
                      <a:pt x="213" y="116"/>
                      <a:pt x="197" y="128"/>
                    </a:cubicBezTo>
                    <a:lnTo>
                      <a:pt x="197" y="128"/>
                    </a:lnTo>
                    <a:cubicBezTo>
                      <a:pt x="182" y="138"/>
                      <a:pt x="176" y="162"/>
                      <a:pt x="192" y="175"/>
                    </a:cubicBezTo>
                    <a:lnTo>
                      <a:pt x="192" y="175"/>
                    </a:lnTo>
                    <a:cubicBezTo>
                      <a:pt x="199"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142" name="Freeform 322">
                <a:extLst>
                  <a:ext uri="{FF2B5EF4-FFF2-40B4-BE49-F238E27FC236}">
                    <a16:creationId xmlns:a16="http://schemas.microsoft.com/office/drawing/2014/main" id="{560B48F5-FBBB-8D4B-9764-564EFEECCFA7}"/>
                  </a:ext>
                </a:extLst>
              </p:cNvPr>
              <p:cNvSpPr>
                <a:spLocks/>
              </p:cNvSpPr>
              <p:nvPr/>
            </p:nvSpPr>
            <p:spPr bwMode="auto">
              <a:xfrm>
                <a:off x="5881728" y="3119841"/>
                <a:ext cx="132497" cy="136338"/>
              </a:xfrm>
              <a:custGeom>
                <a:avLst/>
                <a:gdLst>
                  <a:gd name="T0" fmla="*/ 59275 w 304"/>
                  <a:gd name="T1" fmla="*/ 56371 h 312"/>
                  <a:gd name="T2" fmla="*/ 59275 w 304"/>
                  <a:gd name="T3" fmla="*/ 56371 h 312"/>
                  <a:gd name="T4" fmla="*/ 51430 w 304"/>
                  <a:gd name="T5" fmla="*/ 59429 h 312"/>
                  <a:gd name="T6" fmla="*/ 51430 w 304"/>
                  <a:gd name="T7" fmla="*/ 59429 h 312"/>
                  <a:gd name="T8" fmla="*/ 49686 w 304"/>
                  <a:gd name="T9" fmla="*/ 48068 h 312"/>
                  <a:gd name="T10" fmla="*/ 49686 w 304"/>
                  <a:gd name="T11" fmla="*/ 48068 h 312"/>
                  <a:gd name="T12" fmla="*/ 74530 w 304"/>
                  <a:gd name="T13" fmla="*/ 40639 h 312"/>
                  <a:gd name="T14" fmla="*/ 74530 w 304"/>
                  <a:gd name="T15" fmla="*/ 40639 h 312"/>
                  <a:gd name="T16" fmla="*/ 76273 w 304"/>
                  <a:gd name="T17" fmla="*/ 77783 h 312"/>
                  <a:gd name="T18" fmla="*/ 76273 w 304"/>
                  <a:gd name="T19" fmla="*/ 77783 h 312"/>
                  <a:gd name="T20" fmla="*/ 14383 w 304"/>
                  <a:gd name="T21" fmla="*/ 53749 h 312"/>
                  <a:gd name="T22" fmla="*/ 14383 w 304"/>
                  <a:gd name="T23" fmla="*/ 53749 h 312"/>
                  <a:gd name="T24" fmla="*/ 36175 w 304"/>
                  <a:gd name="T25" fmla="*/ 17916 h 312"/>
                  <a:gd name="T26" fmla="*/ 36175 w 304"/>
                  <a:gd name="T27" fmla="*/ 17916 h 312"/>
                  <a:gd name="T28" fmla="*/ 74965 w 304"/>
                  <a:gd name="T29" fmla="*/ 18790 h 312"/>
                  <a:gd name="T30" fmla="*/ 74965 w 304"/>
                  <a:gd name="T31" fmla="*/ 18790 h 312"/>
                  <a:gd name="T32" fmla="*/ 110269 w 304"/>
                  <a:gd name="T33" fmla="*/ 84774 h 312"/>
                  <a:gd name="T34" fmla="*/ 110269 w 304"/>
                  <a:gd name="T35" fmla="*/ 84774 h 312"/>
                  <a:gd name="T36" fmla="*/ 31381 w 304"/>
                  <a:gd name="T37" fmla="*/ 110556 h 312"/>
                  <a:gd name="T38" fmla="*/ 31381 w 304"/>
                  <a:gd name="T39" fmla="*/ 110556 h 312"/>
                  <a:gd name="T40" fmla="*/ 28330 w 304"/>
                  <a:gd name="T41" fmla="*/ 122355 h 312"/>
                  <a:gd name="T42" fmla="*/ 28330 w 304"/>
                  <a:gd name="T43" fmla="*/ 122355 h 312"/>
                  <a:gd name="T44" fmla="*/ 125959 w 304"/>
                  <a:gd name="T45" fmla="*/ 78657 h 312"/>
                  <a:gd name="T46" fmla="*/ 125959 w 304"/>
                  <a:gd name="T47" fmla="*/ 78657 h 312"/>
                  <a:gd name="T48" fmla="*/ 49686 w 304"/>
                  <a:gd name="T49" fmla="*/ 2622 h 312"/>
                  <a:gd name="T50" fmla="*/ 49686 w 304"/>
                  <a:gd name="T51" fmla="*/ 2622 h 312"/>
                  <a:gd name="T52" fmla="*/ 5230 w 304"/>
                  <a:gd name="T53" fmla="*/ 38891 h 312"/>
                  <a:gd name="T54" fmla="*/ 5230 w 304"/>
                  <a:gd name="T55" fmla="*/ 38891 h 312"/>
                  <a:gd name="T56" fmla="*/ 23536 w 304"/>
                  <a:gd name="T57" fmla="*/ 92203 h 312"/>
                  <a:gd name="T58" fmla="*/ 23536 w 304"/>
                  <a:gd name="T59" fmla="*/ 92203 h 312"/>
                  <a:gd name="T60" fmla="*/ 79324 w 304"/>
                  <a:gd name="T61" fmla="*/ 93077 h 312"/>
                  <a:gd name="T62" fmla="*/ 79324 w 304"/>
                  <a:gd name="T63" fmla="*/ 93077 h 312"/>
                  <a:gd name="T64" fmla="*/ 91963 w 304"/>
                  <a:gd name="T65" fmla="*/ 39328 h 312"/>
                  <a:gd name="T66" fmla="*/ 91963 w 304"/>
                  <a:gd name="T67" fmla="*/ 39328 h 312"/>
                  <a:gd name="T68" fmla="*/ 39226 w 304"/>
                  <a:gd name="T69" fmla="*/ 50253 h 312"/>
                  <a:gd name="T70" fmla="*/ 39226 w 304"/>
                  <a:gd name="T71" fmla="*/ 50253 h 312"/>
                  <a:gd name="T72" fmla="*/ 50994 w 304"/>
                  <a:gd name="T73" fmla="*/ 70354 h 312"/>
                  <a:gd name="T74" fmla="*/ 50994 w 304"/>
                  <a:gd name="T75" fmla="*/ 70354 h 312"/>
                  <a:gd name="T76" fmla="*/ 66684 w 304"/>
                  <a:gd name="T77" fmla="*/ 57244 h 312"/>
                  <a:gd name="T78" fmla="*/ 66684 w 304"/>
                  <a:gd name="T79" fmla="*/ 57244 h 312"/>
                  <a:gd name="T80" fmla="*/ 59275 w 304"/>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6" y="129"/>
                    </a:moveTo>
                    <a:lnTo>
                      <a:pt x="136" y="129"/>
                    </a:lnTo>
                    <a:cubicBezTo>
                      <a:pt x="134" y="136"/>
                      <a:pt x="125" y="140"/>
                      <a:pt x="118" y="136"/>
                    </a:cubicBezTo>
                    <a:cubicBezTo>
                      <a:pt x="107" y="133"/>
                      <a:pt x="109" y="118"/>
                      <a:pt x="114" y="110"/>
                    </a:cubicBezTo>
                    <a:cubicBezTo>
                      <a:pt x="125" y="93"/>
                      <a:pt x="153" y="88"/>
                      <a:pt x="171" y="93"/>
                    </a:cubicBezTo>
                    <a:cubicBezTo>
                      <a:pt x="211" y="104"/>
                      <a:pt x="196" y="157"/>
                      <a:pt x="175" y="178"/>
                    </a:cubicBezTo>
                    <a:cubicBezTo>
                      <a:pt x="125" y="231"/>
                      <a:pt x="38" y="193"/>
                      <a:pt x="33" y="123"/>
                    </a:cubicBezTo>
                    <a:cubicBezTo>
                      <a:pt x="30" y="89"/>
                      <a:pt x="51" y="55"/>
                      <a:pt x="83" y="41"/>
                    </a:cubicBezTo>
                    <a:cubicBezTo>
                      <a:pt x="111" y="26"/>
                      <a:pt x="144" y="30"/>
                      <a:pt x="172" y="43"/>
                    </a:cubicBezTo>
                    <a:cubicBezTo>
                      <a:pt x="226" y="69"/>
                      <a:pt x="281" y="131"/>
                      <a:pt x="253" y="194"/>
                    </a:cubicBezTo>
                    <a:cubicBezTo>
                      <a:pt x="222" y="265"/>
                      <a:pt x="139" y="276"/>
                      <a:pt x="72" y="253"/>
                    </a:cubicBezTo>
                    <a:cubicBezTo>
                      <a:pt x="55" y="248"/>
                      <a:pt x="48" y="273"/>
                      <a:pt x="65" y="280"/>
                    </a:cubicBezTo>
                    <a:cubicBezTo>
                      <a:pt x="151" y="311"/>
                      <a:pt x="272" y="284"/>
                      <a:pt x="289" y="180"/>
                    </a:cubicBezTo>
                    <a:cubicBezTo>
                      <a:pt x="303" y="89"/>
                      <a:pt x="201" y="0"/>
                      <a:pt x="114" y="6"/>
                    </a:cubicBezTo>
                    <a:cubicBezTo>
                      <a:pt x="65" y="9"/>
                      <a:pt x="23" y="43"/>
                      <a:pt x="12" y="89"/>
                    </a:cubicBezTo>
                    <a:cubicBezTo>
                      <a:pt x="0" y="135"/>
                      <a:pt x="16" y="184"/>
                      <a:pt x="54" y="211"/>
                    </a:cubicBezTo>
                    <a:cubicBezTo>
                      <a:pt x="92" y="239"/>
                      <a:pt x="146" y="240"/>
                      <a:pt x="182" y="213"/>
                    </a:cubicBezTo>
                    <a:cubicBezTo>
                      <a:pt x="218" y="185"/>
                      <a:pt x="242" y="129"/>
                      <a:pt x="211" y="90"/>
                    </a:cubicBezTo>
                    <a:cubicBezTo>
                      <a:pt x="181" y="50"/>
                      <a:pt x="100" y="65"/>
                      <a:pt x="90" y="115"/>
                    </a:cubicBezTo>
                    <a:cubicBezTo>
                      <a:pt x="86" y="135"/>
                      <a:pt x="96" y="157"/>
                      <a:pt x="117" y="161"/>
                    </a:cubicBezTo>
                    <a:cubicBezTo>
                      <a:pt x="135" y="164"/>
                      <a:pt x="155" y="151"/>
                      <a:pt x="153" y="131"/>
                    </a:cubicBezTo>
                    <a:cubicBezTo>
                      <a:pt x="152" y="122"/>
                      <a:pt x="139"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143" name="Freeform 323">
                <a:extLst>
                  <a:ext uri="{FF2B5EF4-FFF2-40B4-BE49-F238E27FC236}">
                    <a16:creationId xmlns:a16="http://schemas.microsoft.com/office/drawing/2014/main" id="{AD900773-2721-014F-97AD-2FF7E20DA4A9}"/>
                  </a:ext>
                </a:extLst>
              </p:cNvPr>
              <p:cNvSpPr>
                <a:spLocks/>
              </p:cNvSpPr>
              <p:nvPr/>
            </p:nvSpPr>
            <p:spPr bwMode="auto">
              <a:xfrm>
                <a:off x="5470794" y="3119841"/>
                <a:ext cx="132497" cy="136338"/>
              </a:xfrm>
              <a:custGeom>
                <a:avLst/>
                <a:gdLst>
                  <a:gd name="T0" fmla="*/ 59081 w 305"/>
                  <a:gd name="T1" fmla="*/ 56371 h 312"/>
                  <a:gd name="T2" fmla="*/ 59081 w 305"/>
                  <a:gd name="T3" fmla="*/ 56371 h 312"/>
                  <a:gd name="T4" fmla="*/ 51261 w 305"/>
                  <a:gd name="T5" fmla="*/ 59429 h 312"/>
                  <a:gd name="T6" fmla="*/ 51261 w 305"/>
                  <a:gd name="T7" fmla="*/ 59429 h 312"/>
                  <a:gd name="T8" fmla="*/ 49523 w 305"/>
                  <a:gd name="T9" fmla="*/ 48068 h 312"/>
                  <a:gd name="T10" fmla="*/ 49523 w 305"/>
                  <a:gd name="T11" fmla="*/ 48068 h 312"/>
                  <a:gd name="T12" fmla="*/ 74720 w 305"/>
                  <a:gd name="T13" fmla="*/ 40639 h 312"/>
                  <a:gd name="T14" fmla="*/ 74720 w 305"/>
                  <a:gd name="T15" fmla="*/ 40639 h 312"/>
                  <a:gd name="T16" fmla="*/ 76457 w 305"/>
                  <a:gd name="T17" fmla="*/ 77783 h 312"/>
                  <a:gd name="T18" fmla="*/ 76457 w 305"/>
                  <a:gd name="T19" fmla="*/ 77783 h 312"/>
                  <a:gd name="T20" fmla="*/ 14770 w 305"/>
                  <a:gd name="T21" fmla="*/ 53749 h 312"/>
                  <a:gd name="T22" fmla="*/ 14770 w 305"/>
                  <a:gd name="T23" fmla="*/ 53749 h 312"/>
                  <a:gd name="T24" fmla="*/ 36491 w 305"/>
                  <a:gd name="T25" fmla="*/ 17916 h 312"/>
                  <a:gd name="T26" fmla="*/ 36491 w 305"/>
                  <a:gd name="T27" fmla="*/ 17916 h 312"/>
                  <a:gd name="T28" fmla="*/ 75154 w 305"/>
                  <a:gd name="T29" fmla="*/ 18790 h 312"/>
                  <a:gd name="T30" fmla="*/ 75154 w 305"/>
                  <a:gd name="T31" fmla="*/ 18790 h 312"/>
                  <a:gd name="T32" fmla="*/ 110776 w 305"/>
                  <a:gd name="T33" fmla="*/ 84774 h 312"/>
                  <a:gd name="T34" fmla="*/ 110776 w 305"/>
                  <a:gd name="T35" fmla="*/ 84774 h 312"/>
                  <a:gd name="T36" fmla="*/ 31712 w 305"/>
                  <a:gd name="T37" fmla="*/ 110556 h 312"/>
                  <a:gd name="T38" fmla="*/ 31712 w 305"/>
                  <a:gd name="T39" fmla="*/ 110556 h 312"/>
                  <a:gd name="T40" fmla="*/ 28237 w 305"/>
                  <a:gd name="T41" fmla="*/ 122355 h 312"/>
                  <a:gd name="T42" fmla="*/ 28237 w 305"/>
                  <a:gd name="T43" fmla="*/ 122355 h 312"/>
                  <a:gd name="T44" fmla="*/ 125546 w 305"/>
                  <a:gd name="T45" fmla="*/ 78657 h 312"/>
                  <a:gd name="T46" fmla="*/ 125546 w 305"/>
                  <a:gd name="T47" fmla="*/ 78657 h 312"/>
                  <a:gd name="T48" fmla="*/ 49958 w 305"/>
                  <a:gd name="T49" fmla="*/ 2622 h 312"/>
                  <a:gd name="T50" fmla="*/ 49958 w 305"/>
                  <a:gd name="T51" fmla="*/ 2622 h 312"/>
                  <a:gd name="T52" fmla="*/ 5647 w 305"/>
                  <a:gd name="T53" fmla="*/ 38891 h 312"/>
                  <a:gd name="T54" fmla="*/ 5647 w 305"/>
                  <a:gd name="T55" fmla="*/ 38891 h 312"/>
                  <a:gd name="T56" fmla="*/ 23893 w 305"/>
                  <a:gd name="T57" fmla="*/ 92203 h 312"/>
                  <a:gd name="T58" fmla="*/ 23893 w 305"/>
                  <a:gd name="T59" fmla="*/ 92203 h 312"/>
                  <a:gd name="T60" fmla="*/ 79933 w 305"/>
                  <a:gd name="T61" fmla="*/ 93077 h 312"/>
                  <a:gd name="T62" fmla="*/ 79933 w 305"/>
                  <a:gd name="T63" fmla="*/ 93077 h 312"/>
                  <a:gd name="T64" fmla="*/ 92096 w 305"/>
                  <a:gd name="T65" fmla="*/ 39328 h 312"/>
                  <a:gd name="T66" fmla="*/ 92096 w 305"/>
                  <a:gd name="T67" fmla="*/ 39328 h 312"/>
                  <a:gd name="T68" fmla="*/ 39097 w 305"/>
                  <a:gd name="T69" fmla="*/ 50253 h 312"/>
                  <a:gd name="T70" fmla="*/ 39097 w 305"/>
                  <a:gd name="T71" fmla="*/ 50253 h 312"/>
                  <a:gd name="T72" fmla="*/ 51261 w 305"/>
                  <a:gd name="T73" fmla="*/ 70354 h 312"/>
                  <a:gd name="T74" fmla="*/ 51261 w 305"/>
                  <a:gd name="T75" fmla="*/ 70354 h 312"/>
                  <a:gd name="T76" fmla="*/ 67335 w 305"/>
                  <a:gd name="T77" fmla="*/ 57244 h 312"/>
                  <a:gd name="T78" fmla="*/ 67335 w 305"/>
                  <a:gd name="T79" fmla="*/ 57244 h 312"/>
                  <a:gd name="T80" fmla="*/ 59081 w 305"/>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5" h="312">
                    <a:moveTo>
                      <a:pt x="136" y="129"/>
                    </a:moveTo>
                    <a:lnTo>
                      <a:pt x="136" y="129"/>
                    </a:lnTo>
                    <a:cubicBezTo>
                      <a:pt x="135" y="136"/>
                      <a:pt x="126" y="140"/>
                      <a:pt x="118" y="136"/>
                    </a:cubicBezTo>
                    <a:cubicBezTo>
                      <a:pt x="109" y="133"/>
                      <a:pt x="110" y="118"/>
                      <a:pt x="114" y="110"/>
                    </a:cubicBezTo>
                    <a:cubicBezTo>
                      <a:pt x="126" y="93"/>
                      <a:pt x="153" y="88"/>
                      <a:pt x="172" y="93"/>
                    </a:cubicBezTo>
                    <a:cubicBezTo>
                      <a:pt x="211" y="104"/>
                      <a:pt x="195" y="157"/>
                      <a:pt x="176" y="178"/>
                    </a:cubicBezTo>
                    <a:cubicBezTo>
                      <a:pt x="126" y="231"/>
                      <a:pt x="39" y="193"/>
                      <a:pt x="34" y="123"/>
                    </a:cubicBezTo>
                    <a:cubicBezTo>
                      <a:pt x="30" y="89"/>
                      <a:pt x="52" y="55"/>
                      <a:pt x="84" y="41"/>
                    </a:cubicBezTo>
                    <a:cubicBezTo>
                      <a:pt x="113" y="26"/>
                      <a:pt x="145" y="30"/>
                      <a:pt x="173" y="43"/>
                    </a:cubicBezTo>
                    <a:cubicBezTo>
                      <a:pt x="227" y="69"/>
                      <a:pt x="282" y="131"/>
                      <a:pt x="255" y="194"/>
                    </a:cubicBezTo>
                    <a:cubicBezTo>
                      <a:pt x="223" y="265"/>
                      <a:pt x="139" y="276"/>
                      <a:pt x="73" y="253"/>
                    </a:cubicBezTo>
                    <a:cubicBezTo>
                      <a:pt x="56" y="248"/>
                      <a:pt x="50" y="273"/>
                      <a:pt x="65" y="280"/>
                    </a:cubicBezTo>
                    <a:cubicBezTo>
                      <a:pt x="152" y="311"/>
                      <a:pt x="272" y="284"/>
                      <a:pt x="289" y="180"/>
                    </a:cubicBezTo>
                    <a:cubicBezTo>
                      <a:pt x="304" y="89"/>
                      <a:pt x="202" y="0"/>
                      <a:pt x="115" y="6"/>
                    </a:cubicBezTo>
                    <a:cubicBezTo>
                      <a:pt x="67" y="9"/>
                      <a:pt x="25" y="43"/>
                      <a:pt x="13" y="89"/>
                    </a:cubicBezTo>
                    <a:cubicBezTo>
                      <a:pt x="0" y="135"/>
                      <a:pt x="17" y="184"/>
                      <a:pt x="55" y="211"/>
                    </a:cubicBezTo>
                    <a:cubicBezTo>
                      <a:pt x="92" y="239"/>
                      <a:pt x="145" y="240"/>
                      <a:pt x="184" y="213"/>
                    </a:cubicBezTo>
                    <a:cubicBezTo>
                      <a:pt x="219" y="185"/>
                      <a:pt x="241" y="129"/>
                      <a:pt x="212" y="90"/>
                    </a:cubicBezTo>
                    <a:cubicBezTo>
                      <a:pt x="182" y="50"/>
                      <a:pt x="101" y="65"/>
                      <a:pt x="90" y="115"/>
                    </a:cubicBezTo>
                    <a:cubicBezTo>
                      <a:pt x="86" y="135"/>
                      <a:pt x="97" y="157"/>
                      <a:pt x="118" y="161"/>
                    </a:cubicBezTo>
                    <a:cubicBezTo>
                      <a:pt x="136" y="164"/>
                      <a:pt x="156" y="151"/>
                      <a:pt x="155" y="131"/>
                    </a:cubicBezTo>
                    <a:cubicBezTo>
                      <a:pt x="153" y="122"/>
                      <a:pt x="140"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144" name="Freeform 324">
                <a:extLst>
                  <a:ext uri="{FF2B5EF4-FFF2-40B4-BE49-F238E27FC236}">
                    <a16:creationId xmlns:a16="http://schemas.microsoft.com/office/drawing/2014/main" id="{38C61FEB-C594-D146-939A-8488F751A895}"/>
                  </a:ext>
                </a:extLst>
              </p:cNvPr>
              <p:cNvSpPr>
                <a:spLocks noChangeArrowheads="1"/>
              </p:cNvSpPr>
              <p:nvPr/>
            </p:nvSpPr>
            <p:spPr bwMode="auto">
              <a:xfrm>
                <a:off x="6070807" y="3119841"/>
                <a:ext cx="151823" cy="135912"/>
              </a:xfrm>
              <a:custGeom>
                <a:avLst/>
                <a:gdLst>
                  <a:gd name="T0" fmla="*/ 204 w 347"/>
                  <a:gd name="T1" fmla="*/ 164 h 311"/>
                  <a:gd name="T2" fmla="*/ 204 w 347"/>
                  <a:gd name="T3" fmla="*/ 164 h 311"/>
                  <a:gd name="T4" fmla="*/ 212 w 347"/>
                  <a:gd name="T5" fmla="*/ 146 h 311"/>
                  <a:gd name="T6" fmla="*/ 212 w 347"/>
                  <a:gd name="T7" fmla="*/ 146 h 311"/>
                  <a:gd name="T8" fmla="*/ 234 w 347"/>
                  <a:gd name="T9" fmla="*/ 162 h 311"/>
                  <a:gd name="T10" fmla="*/ 234 w 347"/>
                  <a:gd name="T11" fmla="*/ 162 h 311"/>
                  <a:gd name="T12" fmla="*/ 205 w 347"/>
                  <a:gd name="T13" fmla="*/ 214 h 311"/>
                  <a:gd name="T14" fmla="*/ 205 w 347"/>
                  <a:gd name="T15" fmla="*/ 214 h 311"/>
                  <a:gd name="T16" fmla="*/ 142 w 347"/>
                  <a:gd name="T17" fmla="*/ 156 h 311"/>
                  <a:gd name="T18" fmla="*/ 142 w 347"/>
                  <a:gd name="T19" fmla="*/ 156 h 311"/>
                  <a:gd name="T20" fmla="*/ 282 w 347"/>
                  <a:gd name="T21" fmla="*/ 95 h 311"/>
                  <a:gd name="T22" fmla="*/ 282 w 347"/>
                  <a:gd name="T23" fmla="*/ 95 h 311"/>
                  <a:gd name="T24" fmla="*/ 307 w 347"/>
                  <a:gd name="T25" fmla="*/ 189 h 311"/>
                  <a:gd name="T26" fmla="*/ 307 w 347"/>
                  <a:gd name="T27" fmla="*/ 189 h 311"/>
                  <a:gd name="T28" fmla="*/ 240 w 347"/>
                  <a:gd name="T29" fmla="*/ 251 h 311"/>
                  <a:gd name="T30" fmla="*/ 240 w 347"/>
                  <a:gd name="T31" fmla="*/ 251 h 311"/>
                  <a:gd name="T32" fmla="*/ 77 w 347"/>
                  <a:gd name="T33" fmla="*/ 201 h 311"/>
                  <a:gd name="T34" fmla="*/ 77 w 347"/>
                  <a:gd name="T35" fmla="*/ 201 h 311"/>
                  <a:gd name="T36" fmla="*/ 162 w 347"/>
                  <a:gd name="T37" fmla="*/ 30 h 311"/>
                  <a:gd name="T38" fmla="*/ 162 w 347"/>
                  <a:gd name="T39" fmla="*/ 30 h 311"/>
                  <a:gd name="T40" fmla="*/ 149 w 347"/>
                  <a:gd name="T41" fmla="*/ 7 h 311"/>
                  <a:gd name="T42" fmla="*/ 149 w 347"/>
                  <a:gd name="T43" fmla="*/ 7 h 311"/>
                  <a:gd name="T44" fmla="*/ 61 w 347"/>
                  <a:gd name="T45" fmla="*/ 237 h 311"/>
                  <a:gd name="T46" fmla="*/ 61 w 347"/>
                  <a:gd name="T47" fmla="*/ 237 h 311"/>
                  <a:gd name="T48" fmla="*/ 308 w 347"/>
                  <a:gd name="T49" fmla="*/ 235 h 311"/>
                  <a:gd name="T50" fmla="*/ 308 w 347"/>
                  <a:gd name="T51" fmla="*/ 235 h 311"/>
                  <a:gd name="T52" fmla="*/ 321 w 347"/>
                  <a:gd name="T53" fmla="*/ 104 h 311"/>
                  <a:gd name="T54" fmla="*/ 321 w 347"/>
                  <a:gd name="T55" fmla="*/ 104 h 311"/>
                  <a:gd name="T56" fmla="*/ 204 w 347"/>
                  <a:gd name="T57" fmla="*/ 49 h 311"/>
                  <a:gd name="T58" fmla="*/ 204 w 347"/>
                  <a:gd name="T59" fmla="*/ 49 h 311"/>
                  <a:gd name="T60" fmla="*/ 113 w 347"/>
                  <a:gd name="T61" fmla="*/ 138 h 311"/>
                  <a:gd name="T62" fmla="*/ 113 w 347"/>
                  <a:gd name="T63" fmla="*/ 138 h 311"/>
                  <a:gd name="T64" fmla="*/ 179 w 347"/>
                  <a:gd name="T65" fmla="*/ 245 h 311"/>
                  <a:gd name="T66" fmla="*/ 179 w 347"/>
                  <a:gd name="T67" fmla="*/ 245 h 311"/>
                  <a:gd name="T68" fmla="*/ 247 w 347"/>
                  <a:gd name="T69" fmla="*/ 142 h 311"/>
                  <a:gd name="T70" fmla="*/ 247 w 347"/>
                  <a:gd name="T71" fmla="*/ 142 h 311"/>
                  <a:gd name="T72" fmla="*/ 196 w 347"/>
                  <a:gd name="T73" fmla="*/ 128 h 311"/>
                  <a:gd name="T74" fmla="*/ 196 w 347"/>
                  <a:gd name="T75" fmla="*/ 128 h 311"/>
                  <a:gd name="T76" fmla="*/ 191 w 347"/>
                  <a:gd name="T77" fmla="*/ 175 h 311"/>
                  <a:gd name="T78" fmla="*/ 191 w 347"/>
                  <a:gd name="T79" fmla="*/ 175 h 311"/>
                  <a:gd name="T80" fmla="*/ 204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4" y="164"/>
                    </a:moveTo>
                    <a:lnTo>
                      <a:pt x="204" y="164"/>
                    </a:lnTo>
                    <a:cubicBezTo>
                      <a:pt x="201" y="156"/>
                      <a:pt x="204" y="147"/>
                      <a:pt x="212" y="146"/>
                    </a:cubicBezTo>
                    <a:lnTo>
                      <a:pt x="212" y="146"/>
                    </a:lnTo>
                    <a:cubicBezTo>
                      <a:pt x="222" y="142"/>
                      <a:pt x="232" y="153"/>
                      <a:pt x="234" y="162"/>
                    </a:cubicBezTo>
                    <a:lnTo>
                      <a:pt x="234" y="162"/>
                    </a:lnTo>
                    <a:cubicBezTo>
                      <a:pt x="238" y="181"/>
                      <a:pt x="222" y="205"/>
                      <a:pt x="205" y="214"/>
                    </a:cubicBezTo>
                    <a:lnTo>
                      <a:pt x="205" y="214"/>
                    </a:lnTo>
                    <a:cubicBezTo>
                      <a:pt x="170" y="235"/>
                      <a:pt x="144" y="187"/>
                      <a:pt x="142" y="156"/>
                    </a:cubicBezTo>
                    <a:lnTo>
                      <a:pt x="142" y="156"/>
                    </a:lnTo>
                    <a:cubicBezTo>
                      <a:pt x="141" y="83"/>
                      <a:pt x="229" y="50"/>
                      <a:pt x="282" y="95"/>
                    </a:cubicBezTo>
                    <a:lnTo>
                      <a:pt x="282" y="95"/>
                    </a:lnTo>
                    <a:cubicBezTo>
                      <a:pt x="308" y="117"/>
                      <a:pt x="317" y="156"/>
                      <a:pt x="307" y="189"/>
                    </a:cubicBezTo>
                    <a:lnTo>
                      <a:pt x="307" y="189"/>
                    </a:lnTo>
                    <a:cubicBezTo>
                      <a:pt x="295" y="220"/>
                      <a:pt x="268" y="239"/>
                      <a:pt x="240" y="251"/>
                    </a:cubicBezTo>
                    <a:lnTo>
                      <a:pt x="240" y="251"/>
                    </a:lnTo>
                    <a:cubicBezTo>
                      <a:pt x="183" y="271"/>
                      <a:pt x="100" y="266"/>
                      <a:pt x="77" y="201"/>
                    </a:cubicBezTo>
                    <a:lnTo>
                      <a:pt x="77" y="201"/>
                    </a:lnTo>
                    <a:cubicBezTo>
                      <a:pt x="48" y="129"/>
                      <a:pt x="100" y="63"/>
                      <a:pt x="162" y="30"/>
                    </a:cubicBezTo>
                    <a:lnTo>
                      <a:pt x="162" y="30"/>
                    </a:lnTo>
                    <a:cubicBezTo>
                      <a:pt x="178" y="22"/>
                      <a:pt x="163" y="0"/>
                      <a:pt x="149" y="7"/>
                    </a:cubicBezTo>
                    <a:lnTo>
                      <a:pt x="149" y="7"/>
                    </a:lnTo>
                    <a:cubicBezTo>
                      <a:pt x="66" y="46"/>
                      <a:pt x="0" y="151"/>
                      <a:pt x="61" y="237"/>
                    </a:cubicBezTo>
                    <a:lnTo>
                      <a:pt x="61" y="237"/>
                    </a:lnTo>
                    <a:cubicBezTo>
                      <a:pt x="115" y="310"/>
                      <a:pt x="250" y="302"/>
                      <a:pt x="308" y="235"/>
                    </a:cubicBezTo>
                    <a:lnTo>
                      <a:pt x="308" y="235"/>
                    </a:lnTo>
                    <a:cubicBezTo>
                      <a:pt x="339" y="200"/>
                      <a:pt x="346" y="146"/>
                      <a:pt x="321" y="104"/>
                    </a:cubicBezTo>
                    <a:lnTo>
                      <a:pt x="321" y="104"/>
                    </a:lnTo>
                    <a:cubicBezTo>
                      <a:pt x="297" y="63"/>
                      <a:pt x="251" y="41"/>
                      <a:pt x="204" y="49"/>
                    </a:cubicBezTo>
                    <a:lnTo>
                      <a:pt x="204" y="49"/>
                    </a:lnTo>
                    <a:cubicBezTo>
                      <a:pt x="159" y="55"/>
                      <a:pt x="119" y="92"/>
                      <a:pt x="113" y="138"/>
                    </a:cubicBezTo>
                    <a:lnTo>
                      <a:pt x="113" y="138"/>
                    </a:lnTo>
                    <a:cubicBezTo>
                      <a:pt x="108" y="183"/>
                      <a:pt x="130" y="239"/>
                      <a:pt x="179" y="245"/>
                    </a:cubicBezTo>
                    <a:lnTo>
                      <a:pt x="179" y="245"/>
                    </a:lnTo>
                    <a:cubicBezTo>
                      <a:pt x="229" y="252"/>
                      <a:pt x="276" y="184"/>
                      <a:pt x="247" y="142"/>
                    </a:cubicBezTo>
                    <a:lnTo>
                      <a:pt x="247" y="142"/>
                    </a:lnTo>
                    <a:cubicBezTo>
                      <a:pt x="237" y="125"/>
                      <a:pt x="213" y="116"/>
                      <a:pt x="196" y="128"/>
                    </a:cubicBezTo>
                    <a:lnTo>
                      <a:pt x="196" y="128"/>
                    </a:lnTo>
                    <a:cubicBezTo>
                      <a:pt x="180" y="138"/>
                      <a:pt x="175" y="162"/>
                      <a:pt x="191" y="175"/>
                    </a:cubicBezTo>
                    <a:lnTo>
                      <a:pt x="191" y="175"/>
                    </a:lnTo>
                    <a:cubicBezTo>
                      <a:pt x="199" y="181"/>
                      <a:pt x="211" y="174"/>
                      <a:pt x="204"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145" name="Freeform 325">
                <a:extLst>
                  <a:ext uri="{FF2B5EF4-FFF2-40B4-BE49-F238E27FC236}">
                    <a16:creationId xmlns:a16="http://schemas.microsoft.com/office/drawing/2014/main" id="{4C8BCD41-7DF4-7143-B4D0-8B64E30ACE13}"/>
                  </a:ext>
                </a:extLst>
              </p:cNvPr>
              <p:cNvSpPr>
                <a:spLocks noChangeArrowheads="1"/>
              </p:cNvSpPr>
              <p:nvPr/>
            </p:nvSpPr>
            <p:spPr bwMode="auto">
              <a:xfrm>
                <a:off x="6480004" y="3119841"/>
                <a:ext cx="151822" cy="135912"/>
              </a:xfrm>
              <a:custGeom>
                <a:avLst/>
                <a:gdLst>
                  <a:gd name="T0" fmla="*/ 205 w 347"/>
                  <a:gd name="T1" fmla="*/ 164 h 311"/>
                  <a:gd name="T2" fmla="*/ 205 w 347"/>
                  <a:gd name="T3" fmla="*/ 164 h 311"/>
                  <a:gd name="T4" fmla="*/ 212 w 347"/>
                  <a:gd name="T5" fmla="*/ 146 h 311"/>
                  <a:gd name="T6" fmla="*/ 212 w 347"/>
                  <a:gd name="T7" fmla="*/ 146 h 311"/>
                  <a:gd name="T8" fmla="*/ 234 w 347"/>
                  <a:gd name="T9" fmla="*/ 162 h 311"/>
                  <a:gd name="T10" fmla="*/ 234 w 347"/>
                  <a:gd name="T11" fmla="*/ 162 h 311"/>
                  <a:gd name="T12" fmla="*/ 206 w 347"/>
                  <a:gd name="T13" fmla="*/ 214 h 311"/>
                  <a:gd name="T14" fmla="*/ 206 w 347"/>
                  <a:gd name="T15" fmla="*/ 214 h 311"/>
                  <a:gd name="T16" fmla="*/ 142 w 347"/>
                  <a:gd name="T17" fmla="*/ 156 h 311"/>
                  <a:gd name="T18" fmla="*/ 142 w 347"/>
                  <a:gd name="T19" fmla="*/ 156 h 311"/>
                  <a:gd name="T20" fmla="*/ 281 w 347"/>
                  <a:gd name="T21" fmla="*/ 95 h 311"/>
                  <a:gd name="T22" fmla="*/ 281 w 347"/>
                  <a:gd name="T23" fmla="*/ 95 h 311"/>
                  <a:gd name="T24" fmla="*/ 306 w 347"/>
                  <a:gd name="T25" fmla="*/ 189 h 311"/>
                  <a:gd name="T26" fmla="*/ 306 w 347"/>
                  <a:gd name="T27" fmla="*/ 189 h 311"/>
                  <a:gd name="T28" fmla="*/ 239 w 347"/>
                  <a:gd name="T29" fmla="*/ 251 h 311"/>
                  <a:gd name="T30" fmla="*/ 239 w 347"/>
                  <a:gd name="T31" fmla="*/ 251 h 311"/>
                  <a:gd name="T32" fmla="*/ 76 w 347"/>
                  <a:gd name="T33" fmla="*/ 201 h 311"/>
                  <a:gd name="T34" fmla="*/ 76 w 347"/>
                  <a:gd name="T35" fmla="*/ 201 h 311"/>
                  <a:gd name="T36" fmla="*/ 163 w 347"/>
                  <a:gd name="T37" fmla="*/ 30 h 311"/>
                  <a:gd name="T38" fmla="*/ 163 w 347"/>
                  <a:gd name="T39" fmla="*/ 30 h 311"/>
                  <a:gd name="T40" fmla="*/ 149 w 347"/>
                  <a:gd name="T41" fmla="*/ 7 h 311"/>
                  <a:gd name="T42" fmla="*/ 149 w 347"/>
                  <a:gd name="T43" fmla="*/ 7 h 311"/>
                  <a:gd name="T44" fmla="*/ 62 w 347"/>
                  <a:gd name="T45" fmla="*/ 237 h 311"/>
                  <a:gd name="T46" fmla="*/ 62 w 347"/>
                  <a:gd name="T47" fmla="*/ 237 h 311"/>
                  <a:gd name="T48" fmla="*/ 308 w 347"/>
                  <a:gd name="T49" fmla="*/ 235 h 311"/>
                  <a:gd name="T50" fmla="*/ 308 w 347"/>
                  <a:gd name="T51" fmla="*/ 235 h 311"/>
                  <a:gd name="T52" fmla="*/ 321 w 347"/>
                  <a:gd name="T53" fmla="*/ 104 h 311"/>
                  <a:gd name="T54" fmla="*/ 321 w 347"/>
                  <a:gd name="T55" fmla="*/ 104 h 311"/>
                  <a:gd name="T56" fmla="*/ 205 w 347"/>
                  <a:gd name="T57" fmla="*/ 49 h 311"/>
                  <a:gd name="T58" fmla="*/ 205 w 347"/>
                  <a:gd name="T59" fmla="*/ 49 h 311"/>
                  <a:gd name="T60" fmla="*/ 113 w 347"/>
                  <a:gd name="T61" fmla="*/ 138 h 311"/>
                  <a:gd name="T62" fmla="*/ 113 w 347"/>
                  <a:gd name="T63" fmla="*/ 138 h 311"/>
                  <a:gd name="T64" fmla="*/ 180 w 347"/>
                  <a:gd name="T65" fmla="*/ 245 h 311"/>
                  <a:gd name="T66" fmla="*/ 180 w 347"/>
                  <a:gd name="T67" fmla="*/ 245 h 311"/>
                  <a:gd name="T68" fmla="*/ 247 w 347"/>
                  <a:gd name="T69" fmla="*/ 142 h 311"/>
                  <a:gd name="T70" fmla="*/ 247 w 347"/>
                  <a:gd name="T71" fmla="*/ 142 h 311"/>
                  <a:gd name="T72" fmla="*/ 197 w 347"/>
                  <a:gd name="T73" fmla="*/ 128 h 311"/>
                  <a:gd name="T74" fmla="*/ 197 w 347"/>
                  <a:gd name="T75" fmla="*/ 128 h 311"/>
                  <a:gd name="T76" fmla="*/ 192 w 347"/>
                  <a:gd name="T77" fmla="*/ 175 h 311"/>
                  <a:gd name="T78" fmla="*/ 192 w 347"/>
                  <a:gd name="T79" fmla="*/ 175 h 311"/>
                  <a:gd name="T80" fmla="*/ 205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5" y="164"/>
                    </a:moveTo>
                    <a:lnTo>
                      <a:pt x="205" y="164"/>
                    </a:lnTo>
                    <a:cubicBezTo>
                      <a:pt x="201" y="156"/>
                      <a:pt x="205" y="147"/>
                      <a:pt x="212" y="146"/>
                    </a:cubicBezTo>
                    <a:lnTo>
                      <a:pt x="212" y="146"/>
                    </a:lnTo>
                    <a:cubicBezTo>
                      <a:pt x="224" y="142"/>
                      <a:pt x="233" y="153"/>
                      <a:pt x="234" y="162"/>
                    </a:cubicBezTo>
                    <a:lnTo>
                      <a:pt x="234" y="162"/>
                    </a:lnTo>
                    <a:cubicBezTo>
                      <a:pt x="239" y="181"/>
                      <a:pt x="222" y="205"/>
                      <a:pt x="206" y="214"/>
                    </a:cubicBezTo>
                    <a:lnTo>
                      <a:pt x="206" y="214"/>
                    </a:lnTo>
                    <a:cubicBezTo>
                      <a:pt x="171" y="235"/>
                      <a:pt x="143" y="187"/>
                      <a:pt x="142" y="156"/>
                    </a:cubicBezTo>
                    <a:lnTo>
                      <a:pt x="142" y="156"/>
                    </a:lnTo>
                    <a:cubicBezTo>
                      <a:pt x="141" y="83"/>
                      <a:pt x="229" y="50"/>
                      <a:pt x="281" y="95"/>
                    </a:cubicBezTo>
                    <a:lnTo>
                      <a:pt x="281" y="95"/>
                    </a:lnTo>
                    <a:cubicBezTo>
                      <a:pt x="309" y="117"/>
                      <a:pt x="318" y="156"/>
                      <a:pt x="306" y="189"/>
                    </a:cubicBezTo>
                    <a:lnTo>
                      <a:pt x="306" y="189"/>
                    </a:lnTo>
                    <a:cubicBezTo>
                      <a:pt x="296" y="220"/>
                      <a:pt x="268" y="239"/>
                      <a:pt x="239" y="251"/>
                    </a:cubicBezTo>
                    <a:lnTo>
                      <a:pt x="239" y="251"/>
                    </a:lnTo>
                    <a:cubicBezTo>
                      <a:pt x="184" y="271"/>
                      <a:pt x="101" y="266"/>
                      <a:pt x="76" y="201"/>
                    </a:cubicBezTo>
                    <a:lnTo>
                      <a:pt x="76" y="201"/>
                    </a:lnTo>
                    <a:cubicBezTo>
                      <a:pt x="48" y="129"/>
                      <a:pt x="100" y="63"/>
                      <a:pt x="163" y="30"/>
                    </a:cubicBezTo>
                    <a:lnTo>
                      <a:pt x="163" y="30"/>
                    </a:lnTo>
                    <a:cubicBezTo>
                      <a:pt x="178" y="22"/>
                      <a:pt x="164" y="0"/>
                      <a:pt x="149" y="7"/>
                    </a:cubicBezTo>
                    <a:lnTo>
                      <a:pt x="149" y="7"/>
                    </a:lnTo>
                    <a:cubicBezTo>
                      <a:pt x="66" y="46"/>
                      <a:pt x="0" y="151"/>
                      <a:pt x="62" y="237"/>
                    </a:cubicBezTo>
                    <a:lnTo>
                      <a:pt x="62" y="237"/>
                    </a:lnTo>
                    <a:cubicBezTo>
                      <a:pt x="115" y="310"/>
                      <a:pt x="251" y="302"/>
                      <a:pt x="308" y="235"/>
                    </a:cubicBezTo>
                    <a:lnTo>
                      <a:pt x="308" y="235"/>
                    </a:lnTo>
                    <a:cubicBezTo>
                      <a:pt x="339" y="200"/>
                      <a:pt x="346" y="146"/>
                      <a:pt x="321" y="104"/>
                    </a:cubicBezTo>
                    <a:lnTo>
                      <a:pt x="321" y="104"/>
                    </a:lnTo>
                    <a:cubicBezTo>
                      <a:pt x="298" y="63"/>
                      <a:pt x="251" y="41"/>
                      <a:pt x="205" y="49"/>
                    </a:cubicBezTo>
                    <a:lnTo>
                      <a:pt x="205" y="49"/>
                    </a:lnTo>
                    <a:cubicBezTo>
                      <a:pt x="161" y="55"/>
                      <a:pt x="120" y="92"/>
                      <a:pt x="113" y="138"/>
                    </a:cubicBezTo>
                    <a:lnTo>
                      <a:pt x="113" y="138"/>
                    </a:lnTo>
                    <a:cubicBezTo>
                      <a:pt x="108" y="183"/>
                      <a:pt x="132" y="239"/>
                      <a:pt x="180" y="245"/>
                    </a:cubicBezTo>
                    <a:lnTo>
                      <a:pt x="180" y="245"/>
                    </a:lnTo>
                    <a:cubicBezTo>
                      <a:pt x="229" y="252"/>
                      <a:pt x="275" y="184"/>
                      <a:pt x="247" y="142"/>
                    </a:cubicBezTo>
                    <a:lnTo>
                      <a:pt x="247" y="142"/>
                    </a:lnTo>
                    <a:cubicBezTo>
                      <a:pt x="237" y="125"/>
                      <a:pt x="214" y="116"/>
                      <a:pt x="197" y="128"/>
                    </a:cubicBezTo>
                    <a:lnTo>
                      <a:pt x="197" y="128"/>
                    </a:lnTo>
                    <a:cubicBezTo>
                      <a:pt x="180" y="138"/>
                      <a:pt x="176" y="162"/>
                      <a:pt x="192" y="175"/>
                    </a:cubicBezTo>
                    <a:lnTo>
                      <a:pt x="192" y="175"/>
                    </a:lnTo>
                    <a:cubicBezTo>
                      <a:pt x="199"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146" name="Freeform 326">
                <a:extLst>
                  <a:ext uri="{FF2B5EF4-FFF2-40B4-BE49-F238E27FC236}">
                    <a16:creationId xmlns:a16="http://schemas.microsoft.com/office/drawing/2014/main" id="{74733F0A-C7D4-084B-A817-A480F0487818}"/>
                  </a:ext>
                </a:extLst>
              </p:cNvPr>
              <p:cNvSpPr>
                <a:spLocks/>
              </p:cNvSpPr>
              <p:nvPr/>
            </p:nvSpPr>
            <p:spPr bwMode="auto">
              <a:xfrm>
                <a:off x="6701673" y="3119841"/>
                <a:ext cx="132498" cy="136338"/>
              </a:xfrm>
              <a:custGeom>
                <a:avLst/>
                <a:gdLst>
                  <a:gd name="T0" fmla="*/ 59275 w 304"/>
                  <a:gd name="T1" fmla="*/ 56371 h 312"/>
                  <a:gd name="T2" fmla="*/ 59275 w 304"/>
                  <a:gd name="T3" fmla="*/ 56371 h 312"/>
                  <a:gd name="T4" fmla="*/ 50994 w 304"/>
                  <a:gd name="T5" fmla="*/ 59429 h 312"/>
                  <a:gd name="T6" fmla="*/ 50994 w 304"/>
                  <a:gd name="T7" fmla="*/ 59429 h 312"/>
                  <a:gd name="T8" fmla="*/ 49687 w 304"/>
                  <a:gd name="T9" fmla="*/ 48068 h 312"/>
                  <a:gd name="T10" fmla="*/ 49687 w 304"/>
                  <a:gd name="T11" fmla="*/ 48068 h 312"/>
                  <a:gd name="T12" fmla="*/ 74530 w 304"/>
                  <a:gd name="T13" fmla="*/ 40639 h 312"/>
                  <a:gd name="T14" fmla="*/ 74530 w 304"/>
                  <a:gd name="T15" fmla="*/ 40639 h 312"/>
                  <a:gd name="T16" fmla="*/ 75838 w 304"/>
                  <a:gd name="T17" fmla="*/ 77783 h 312"/>
                  <a:gd name="T18" fmla="*/ 75838 w 304"/>
                  <a:gd name="T19" fmla="*/ 77783 h 312"/>
                  <a:gd name="T20" fmla="*/ 13511 w 304"/>
                  <a:gd name="T21" fmla="*/ 53749 h 312"/>
                  <a:gd name="T22" fmla="*/ 13511 w 304"/>
                  <a:gd name="T23" fmla="*/ 53749 h 312"/>
                  <a:gd name="T24" fmla="*/ 36175 w 304"/>
                  <a:gd name="T25" fmla="*/ 17916 h 312"/>
                  <a:gd name="T26" fmla="*/ 36175 w 304"/>
                  <a:gd name="T27" fmla="*/ 17916 h 312"/>
                  <a:gd name="T28" fmla="*/ 75402 w 304"/>
                  <a:gd name="T29" fmla="*/ 18790 h 312"/>
                  <a:gd name="T30" fmla="*/ 75402 w 304"/>
                  <a:gd name="T31" fmla="*/ 18790 h 312"/>
                  <a:gd name="T32" fmla="*/ 110270 w 304"/>
                  <a:gd name="T33" fmla="*/ 84774 h 312"/>
                  <a:gd name="T34" fmla="*/ 110270 w 304"/>
                  <a:gd name="T35" fmla="*/ 84774 h 312"/>
                  <a:gd name="T36" fmla="*/ 30945 w 304"/>
                  <a:gd name="T37" fmla="*/ 110556 h 312"/>
                  <a:gd name="T38" fmla="*/ 30945 w 304"/>
                  <a:gd name="T39" fmla="*/ 110556 h 312"/>
                  <a:gd name="T40" fmla="*/ 27894 w 304"/>
                  <a:gd name="T41" fmla="*/ 122355 h 312"/>
                  <a:gd name="T42" fmla="*/ 27894 w 304"/>
                  <a:gd name="T43" fmla="*/ 122355 h 312"/>
                  <a:gd name="T44" fmla="*/ 125960 w 304"/>
                  <a:gd name="T45" fmla="*/ 78657 h 312"/>
                  <a:gd name="T46" fmla="*/ 125960 w 304"/>
                  <a:gd name="T47" fmla="*/ 78657 h 312"/>
                  <a:gd name="T48" fmla="*/ 49687 w 304"/>
                  <a:gd name="T49" fmla="*/ 2622 h 312"/>
                  <a:gd name="T50" fmla="*/ 49687 w 304"/>
                  <a:gd name="T51" fmla="*/ 2622 h 312"/>
                  <a:gd name="T52" fmla="*/ 5230 w 304"/>
                  <a:gd name="T53" fmla="*/ 38891 h 312"/>
                  <a:gd name="T54" fmla="*/ 5230 w 304"/>
                  <a:gd name="T55" fmla="*/ 38891 h 312"/>
                  <a:gd name="T56" fmla="*/ 23536 w 304"/>
                  <a:gd name="T57" fmla="*/ 92203 h 312"/>
                  <a:gd name="T58" fmla="*/ 23536 w 304"/>
                  <a:gd name="T59" fmla="*/ 92203 h 312"/>
                  <a:gd name="T60" fmla="*/ 79324 w 304"/>
                  <a:gd name="T61" fmla="*/ 93077 h 312"/>
                  <a:gd name="T62" fmla="*/ 79324 w 304"/>
                  <a:gd name="T63" fmla="*/ 93077 h 312"/>
                  <a:gd name="T64" fmla="*/ 91964 w 304"/>
                  <a:gd name="T65" fmla="*/ 39328 h 312"/>
                  <a:gd name="T66" fmla="*/ 91964 w 304"/>
                  <a:gd name="T67" fmla="*/ 39328 h 312"/>
                  <a:gd name="T68" fmla="*/ 39226 w 304"/>
                  <a:gd name="T69" fmla="*/ 50253 h 312"/>
                  <a:gd name="T70" fmla="*/ 39226 w 304"/>
                  <a:gd name="T71" fmla="*/ 50253 h 312"/>
                  <a:gd name="T72" fmla="*/ 50994 w 304"/>
                  <a:gd name="T73" fmla="*/ 70354 h 312"/>
                  <a:gd name="T74" fmla="*/ 50994 w 304"/>
                  <a:gd name="T75" fmla="*/ 70354 h 312"/>
                  <a:gd name="T76" fmla="*/ 66685 w 304"/>
                  <a:gd name="T77" fmla="*/ 57244 h 312"/>
                  <a:gd name="T78" fmla="*/ 66685 w 304"/>
                  <a:gd name="T79" fmla="*/ 57244 h 312"/>
                  <a:gd name="T80" fmla="*/ 59275 w 304"/>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6" y="129"/>
                    </a:moveTo>
                    <a:lnTo>
                      <a:pt x="136" y="129"/>
                    </a:lnTo>
                    <a:cubicBezTo>
                      <a:pt x="134" y="136"/>
                      <a:pt x="125" y="140"/>
                      <a:pt x="117" y="136"/>
                    </a:cubicBezTo>
                    <a:cubicBezTo>
                      <a:pt x="107" y="133"/>
                      <a:pt x="109" y="118"/>
                      <a:pt x="114" y="110"/>
                    </a:cubicBezTo>
                    <a:cubicBezTo>
                      <a:pt x="123" y="93"/>
                      <a:pt x="152" y="88"/>
                      <a:pt x="171" y="93"/>
                    </a:cubicBezTo>
                    <a:cubicBezTo>
                      <a:pt x="210" y="104"/>
                      <a:pt x="196" y="157"/>
                      <a:pt x="174" y="178"/>
                    </a:cubicBezTo>
                    <a:cubicBezTo>
                      <a:pt x="123" y="231"/>
                      <a:pt x="38" y="193"/>
                      <a:pt x="31" y="123"/>
                    </a:cubicBezTo>
                    <a:cubicBezTo>
                      <a:pt x="30" y="89"/>
                      <a:pt x="51" y="55"/>
                      <a:pt x="83" y="41"/>
                    </a:cubicBezTo>
                    <a:cubicBezTo>
                      <a:pt x="110" y="26"/>
                      <a:pt x="144" y="30"/>
                      <a:pt x="173" y="43"/>
                    </a:cubicBezTo>
                    <a:cubicBezTo>
                      <a:pt x="226" y="69"/>
                      <a:pt x="281" y="131"/>
                      <a:pt x="253" y="194"/>
                    </a:cubicBezTo>
                    <a:cubicBezTo>
                      <a:pt x="222" y="265"/>
                      <a:pt x="139" y="276"/>
                      <a:pt x="71" y="253"/>
                    </a:cubicBezTo>
                    <a:cubicBezTo>
                      <a:pt x="55" y="248"/>
                      <a:pt x="50" y="273"/>
                      <a:pt x="64" y="280"/>
                    </a:cubicBezTo>
                    <a:cubicBezTo>
                      <a:pt x="151" y="311"/>
                      <a:pt x="272" y="284"/>
                      <a:pt x="289" y="180"/>
                    </a:cubicBezTo>
                    <a:cubicBezTo>
                      <a:pt x="303" y="89"/>
                      <a:pt x="201" y="0"/>
                      <a:pt x="114" y="6"/>
                    </a:cubicBezTo>
                    <a:cubicBezTo>
                      <a:pt x="65" y="9"/>
                      <a:pt x="23" y="43"/>
                      <a:pt x="12" y="89"/>
                    </a:cubicBezTo>
                    <a:cubicBezTo>
                      <a:pt x="0" y="135"/>
                      <a:pt x="15" y="184"/>
                      <a:pt x="54" y="211"/>
                    </a:cubicBezTo>
                    <a:cubicBezTo>
                      <a:pt x="90" y="239"/>
                      <a:pt x="144" y="240"/>
                      <a:pt x="182" y="213"/>
                    </a:cubicBezTo>
                    <a:cubicBezTo>
                      <a:pt x="217" y="185"/>
                      <a:pt x="240" y="129"/>
                      <a:pt x="211" y="90"/>
                    </a:cubicBezTo>
                    <a:cubicBezTo>
                      <a:pt x="181" y="50"/>
                      <a:pt x="100" y="65"/>
                      <a:pt x="90" y="115"/>
                    </a:cubicBezTo>
                    <a:cubicBezTo>
                      <a:pt x="86" y="135"/>
                      <a:pt x="96" y="157"/>
                      <a:pt x="117" y="161"/>
                    </a:cubicBezTo>
                    <a:cubicBezTo>
                      <a:pt x="135" y="164"/>
                      <a:pt x="156" y="151"/>
                      <a:pt x="153" y="131"/>
                    </a:cubicBezTo>
                    <a:cubicBezTo>
                      <a:pt x="152" y="122"/>
                      <a:pt x="139"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147" name="Freeform 327">
                <a:extLst>
                  <a:ext uri="{FF2B5EF4-FFF2-40B4-BE49-F238E27FC236}">
                    <a16:creationId xmlns:a16="http://schemas.microsoft.com/office/drawing/2014/main" id="{C5013FEA-58F0-5642-B465-2F35893A6A90}"/>
                  </a:ext>
                </a:extLst>
              </p:cNvPr>
              <p:cNvSpPr>
                <a:spLocks/>
              </p:cNvSpPr>
              <p:nvPr/>
            </p:nvSpPr>
            <p:spPr bwMode="auto">
              <a:xfrm>
                <a:off x="6290740" y="3119841"/>
                <a:ext cx="132498" cy="136338"/>
              </a:xfrm>
              <a:custGeom>
                <a:avLst/>
                <a:gdLst>
                  <a:gd name="T0" fmla="*/ 59081 w 305"/>
                  <a:gd name="T1" fmla="*/ 56371 h 312"/>
                  <a:gd name="T2" fmla="*/ 59081 w 305"/>
                  <a:gd name="T3" fmla="*/ 56371 h 312"/>
                  <a:gd name="T4" fmla="*/ 51262 w 305"/>
                  <a:gd name="T5" fmla="*/ 59429 h 312"/>
                  <a:gd name="T6" fmla="*/ 51262 w 305"/>
                  <a:gd name="T7" fmla="*/ 59429 h 312"/>
                  <a:gd name="T8" fmla="*/ 49524 w 305"/>
                  <a:gd name="T9" fmla="*/ 48068 h 312"/>
                  <a:gd name="T10" fmla="*/ 49524 w 305"/>
                  <a:gd name="T11" fmla="*/ 48068 h 312"/>
                  <a:gd name="T12" fmla="*/ 74720 w 305"/>
                  <a:gd name="T13" fmla="*/ 40639 h 312"/>
                  <a:gd name="T14" fmla="*/ 74720 w 305"/>
                  <a:gd name="T15" fmla="*/ 40639 h 312"/>
                  <a:gd name="T16" fmla="*/ 76458 w 305"/>
                  <a:gd name="T17" fmla="*/ 77783 h 312"/>
                  <a:gd name="T18" fmla="*/ 76458 w 305"/>
                  <a:gd name="T19" fmla="*/ 77783 h 312"/>
                  <a:gd name="T20" fmla="*/ 14770 w 305"/>
                  <a:gd name="T21" fmla="*/ 53749 h 312"/>
                  <a:gd name="T22" fmla="*/ 14770 w 305"/>
                  <a:gd name="T23" fmla="*/ 53749 h 312"/>
                  <a:gd name="T24" fmla="*/ 35622 w 305"/>
                  <a:gd name="T25" fmla="*/ 17916 h 312"/>
                  <a:gd name="T26" fmla="*/ 35622 w 305"/>
                  <a:gd name="T27" fmla="*/ 17916 h 312"/>
                  <a:gd name="T28" fmla="*/ 75155 w 305"/>
                  <a:gd name="T29" fmla="*/ 18790 h 312"/>
                  <a:gd name="T30" fmla="*/ 75155 w 305"/>
                  <a:gd name="T31" fmla="*/ 18790 h 312"/>
                  <a:gd name="T32" fmla="*/ 110343 w 305"/>
                  <a:gd name="T33" fmla="*/ 84774 h 312"/>
                  <a:gd name="T34" fmla="*/ 110343 w 305"/>
                  <a:gd name="T35" fmla="*/ 84774 h 312"/>
                  <a:gd name="T36" fmla="*/ 31278 w 305"/>
                  <a:gd name="T37" fmla="*/ 110556 h 312"/>
                  <a:gd name="T38" fmla="*/ 31278 w 305"/>
                  <a:gd name="T39" fmla="*/ 110556 h 312"/>
                  <a:gd name="T40" fmla="*/ 28237 w 305"/>
                  <a:gd name="T41" fmla="*/ 122355 h 312"/>
                  <a:gd name="T42" fmla="*/ 28237 w 305"/>
                  <a:gd name="T43" fmla="*/ 122355 h 312"/>
                  <a:gd name="T44" fmla="*/ 125547 w 305"/>
                  <a:gd name="T45" fmla="*/ 78657 h 312"/>
                  <a:gd name="T46" fmla="*/ 125547 w 305"/>
                  <a:gd name="T47" fmla="*/ 78657 h 312"/>
                  <a:gd name="T48" fmla="*/ 49524 w 305"/>
                  <a:gd name="T49" fmla="*/ 2622 h 312"/>
                  <a:gd name="T50" fmla="*/ 49524 w 305"/>
                  <a:gd name="T51" fmla="*/ 2622 h 312"/>
                  <a:gd name="T52" fmla="*/ 4779 w 305"/>
                  <a:gd name="T53" fmla="*/ 38891 h 312"/>
                  <a:gd name="T54" fmla="*/ 4779 w 305"/>
                  <a:gd name="T55" fmla="*/ 38891 h 312"/>
                  <a:gd name="T56" fmla="*/ 23024 w 305"/>
                  <a:gd name="T57" fmla="*/ 92203 h 312"/>
                  <a:gd name="T58" fmla="*/ 23024 w 305"/>
                  <a:gd name="T59" fmla="*/ 92203 h 312"/>
                  <a:gd name="T60" fmla="*/ 79933 w 305"/>
                  <a:gd name="T61" fmla="*/ 93077 h 312"/>
                  <a:gd name="T62" fmla="*/ 79933 w 305"/>
                  <a:gd name="T63" fmla="*/ 93077 h 312"/>
                  <a:gd name="T64" fmla="*/ 91663 w 305"/>
                  <a:gd name="T65" fmla="*/ 39328 h 312"/>
                  <a:gd name="T66" fmla="*/ 91663 w 305"/>
                  <a:gd name="T67" fmla="*/ 39328 h 312"/>
                  <a:gd name="T68" fmla="*/ 39098 w 305"/>
                  <a:gd name="T69" fmla="*/ 50253 h 312"/>
                  <a:gd name="T70" fmla="*/ 39098 w 305"/>
                  <a:gd name="T71" fmla="*/ 50253 h 312"/>
                  <a:gd name="T72" fmla="*/ 50827 w 305"/>
                  <a:gd name="T73" fmla="*/ 70354 h 312"/>
                  <a:gd name="T74" fmla="*/ 50827 w 305"/>
                  <a:gd name="T75" fmla="*/ 70354 h 312"/>
                  <a:gd name="T76" fmla="*/ 66466 w 305"/>
                  <a:gd name="T77" fmla="*/ 57244 h 312"/>
                  <a:gd name="T78" fmla="*/ 66466 w 305"/>
                  <a:gd name="T79" fmla="*/ 57244 h 312"/>
                  <a:gd name="T80" fmla="*/ 59081 w 305"/>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5" h="312">
                    <a:moveTo>
                      <a:pt x="136" y="129"/>
                    </a:moveTo>
                    <a:lnTo>
                      <a:pt x="136" y="129"/>
                    </a:lnTo>
                    <a:cubicBezTo>
                      <a:pt x="134" y="136"/>
                      <a:pt x="126" y="140"/>
                      <a:pt x="118" y="136"/>
                    </a:cubicBezTo>
                    <a:cubicBezTo>
                      <a:pt x="109" y="133"/>
                      <a:pt x="109" y="118"/>
                      <a:pt x="114" y="110"/>
                    </a:cubicBezTo>
                    <a:cubicBezTo>
                      <a:pt x="124" y="93"/>
                      <a:pt x="153" y="88"/>
                      <a:pt x="172" y="93"/>
                    </a:cubicBezTo>
                    <a:cubicBezTo>
                      <a:pt x="211" y="104"/>
                      <a:pt x="195" y="157"/>
                      <a:pt x="176" y="178"/>
                    </a:cubicBezTo>
                    <a:cubicBezTo>
                      <a:pt x="126" y="231"/>
                      <a:pt x="39" y="193"/>
                      <a:pt x="34" y="123"/>
                    </a:cubicBezTo>
                    <a:cubicBezTo>
                      <a:pt x="30" y="89"/>
                      <a:pt x="51" y="55"/>
                      <a:pt x="82" y="41"/>
                    </a:cubicBezTo>
                    <a:cubicBezTo>
                      <a:pt x="111" y="26"/>
                      <a:pt x="145" y="30"/>
                      <a:pt x="173" y="43"/>
                    </a:cubicBezTo>
                    <a:cubicBezTo>
                      <a:pt x="227" y="69"/>
                      <a:pt x="282" y="131"/>
                      <a:pt x="254" y="194"/>
                    </a:cubicBezTo>
                    <a:cubicBezTo>
                      <a:pt x="223" y="265"/>
                      <a:pt x="139" y="276"/>
                      <a:pt x="72" y="253"/>
                    </a:cubicBezTo>
                    <a:cubicBezTo>
                      <a:pt x="56" y="248"/>
                      <a:pt x="50" y="273"/>
                      <a:pt x="65" y="280"/>
                    </a:cubicBezTo>
                    <a:cubicBezTo>
                      <a:pt x="151" y="311"/>
                      <a:pt x="272" y="284"/>
                      <a:pt x="289" y="180"/>
                    </a:cubicBezTo>
                    <a:cubicBezTo>
                      <a:pt x="304" y="89"/>
                      <a:pt x="202" y="0"/>
                      <a:pt x="114" y="6"/>
                    </a:cubicBezTo>
                    <a:cubicBezTo>
                      <a:pt x="67" y="9"/>
                      <a:pt x="25" y="43"/>
                      <a:pt x="11" y="89"/>
                    </a:cubicBezTo>
                    <a:cubicBezTo>
                      <a:pt x="0" y="135"/>
                      <a:pt x="17" y="184"/>
                      <a:pt x="53" y="211"/>
                    </a:cubicBezTo>
                    <a:cubicBezTo>
                      <a:pt x="92" y="239"/>
                      <a:pt x="145" y="240"/>
                      <a:pt x="184" y="213"/>
                    </a:cubicBezTo>
                    <a:cubicBezTo>
                      <a:pt x="218" y="185"/>
                      <a:pt x="241" y="129"/>
                      <a:pt x="211" y="90"/>
                    </a:cubicBezTo>
                    <a:cubicBezTo>
                      <a:pt x="182" y="50"/>
                      <a:pt x="101" y="65"/>
                      <a:pt x="90" y="115"/>
                    </a:cubicBezTo>
                    <a:cubicBezTo>
                      <a:pt x="86" y="135"/>
                      <a:pt x="97" y="157"/>
                      <a:pt x="117" y="161"/>
                    </a:cubicBezTo>
                    <a:cubicBezTo>
                      <a:pt x="135" y="164"/>
                      <a:pt x="156" y="151"/>
                      <a:pt x="153" y="131"/>
                    </a:cubicBezTo>
                    <a:cubicBezTo>
                      <a:pt x="153" y="122"/>
                      <a:pt x="140"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148" name="Freeform 328">
                <a:extLst>
                  <a:ext uri="{FF2B5EF4-FFF2-40B4-BE49-F238E27FC236}">
                    <a16:creationId xmlns:a16="http://schemas.microsoft.com/office/drawing/2014/main" id="{4A6C31BE-6BD0-4F41-86DD-299ABC35BEC6}"/>
                  </a:ext>
                </a:extLst>
              </p:cNvPr>
              <p:cNvSpPr>
                <a:spLocks noChangeArrowheads="1"/>
              </p:cNvSpPr>
              <p:nvPr/>
            </p:nvSpPr>
            <p:spPr bwMode="auto">
              <a:xfrm>
                <a:off x="6890647" y="3119841"/>
                <a:ext cx="151822" cy="135912"/>
              </a:xfrm>
              <a:custGeom>
                <a:avLst/>
                <a:gdLst>
                  <a:gd name="T0" fmla="*/ 206 w 347"/>
                  <a:gd name="T1" fmla="*/ 164 h 311"/>
                  <a:gd name="T2" fmla="*/ 206 w 347"/>
                  <a:gd name="T3" fmla="*/ 164 h 311"/>
                  <a:gd name="T4" fmla="*/ 213 w 347"/>
                  <a:gd name="T5" fmla="*/ 146 h 311"/>
                  <a:gd name="T6" fmla="*/ 213 w 347"/>
                  <a:gd name="T7" fmla="*/ 146 h 311"/>
                  <a:gd name="T8" fmla="*/ 235 w 347"/>
                  <a:gd name="T9" fmla="*/ 162 h 311"/>
                  <a:gd name="T10" fmla="*/ 235 w 347"/>
                  <a:gd name="T11" fmla="*/ 162 h 311"/>
                  <a:gd name="T12" fmla="*/ 206 w 347"/>
                  <a:gd name="T13" fmla="*/ 214 h 311"/>
                  <a:gd name="T14" fmla="*/ 206 w 347"/>
                  <a:gd name="T15" fmla="*/ 214 h 311"/>
                  <a:gd name="T16" fmla="*/ 143 w 347"/>
                  <a:gd name="T17" fmla="*/ 156 h 311"/>
                  <a:gd name="T18" fmla="*/ 143 w 347"/>
                  <a:gd name="T19" fmla="*/ 156 h 311"/>
                  <a:gd name="T20" fmla="*/ 283 w 347"/>
                  <a:gd name="T21" fmla="*/ 95 h 311"/>
                  <a:gd name="T22" fmla="*/ 283 w 347"/>
                  <a:gd name="T23" fmla="*/ 95 h 311"/>
                  <a:gd name="T24" fmla="*/ 308 w 347"/>
                  <a:gd name="T25" fmla="*/ 189 h 311"/>
                  <a:gd name="T26" fmla="*/ 308 w 347"/>
                  <a:gd name="T27" fmla="*/ 189 h 311"/>
                  <a:gd name="T28" fmla="*/ 239 w 347"/>
                  <a:gd name="T29" fmla="*/ 251 h 311"/>
                  <a:gd name="T30" fmla="*/ 239 w 347"/>
                  <a:gd name="T31" fmla="*/ 251 h 311"/>
                  <a:gd name="T32" fmla="*/ 76 w 347"/>
                  <a:gd name="T33" fmla="*/ 201 h 311"/>
                  <a:gd name="T34" fmla="*/ 76 w 347"/>
                  <a:gd name="T35" fmla="*/ 201 h 311"/>
                  <a:gd name="T36" fmla="*/ 163 w 347"/>
                  <a:gd name="T37" fmla="*/ 30 h 311"/>
                  <a:gd name="T38" fmla="*/ 163 w 347"/>
                  <a:gd name="T39" fmla="*/ 30 h 311"/>
                  <a:gd name="T40" fmla="*/ 150 w 347"/>
                  <a:gd name="T41" fmla="*/ 7 h 311"/>
                  <a:gd name="T42" fmla="*/ 150 w 347"/>
                  <a:gd name="T43" fmla="*/ 7 h 311"/>
                  <a:gd name="T44" fmla="*/ 62 w 347"/>
                  <a:gd name="T45" fmla="*/ 237 h 311"/>
                  <a:gd name="T46" fmla="*/ 62 w 347"/>
                  <a:gd name="T47" fmla="*/ 237 h 311"/>
                  <a:gd name="T48" fmla="*/ 309 w 347"/>
                  <a:gd name="T49" fmla="*/ 235 h 311"/>
                  <a:gd name="T50" fmla="*/ 309 w 347"/>
                  <a:gd name="T51" fmla="*/ 235 h 311"/>
                  <a:gd name="T52" fmla="*/ 322 w 347"/>
                  <a:gd name="T53" fmla="*/ 104 h 311"/>
                  <a:gd name="T54" fmla="*/ 322 w 347"/>
                  <a:gd name="T55" fmla="*/ 104 h 311"/>
                  <a:gd name="T56" fmla="*/ 206 w 347"/>
                  <a:gd name="T57" fmla="*/ 49 h 311"/>
                  <a:gd name="T58" fmla="*/ 206 w 347"/>
                  <a:gd name="T59" fmla="*/ 49 h 311"/>
                  <a:gd name="T60" fmla="*/ 114 w 347"/>
                  <a:gd name="T61" fmla="*/ 138 h 311"/>
                  <a:gd name="T62" fmla="*/ 114 w 347"/>
                  <a:gd name="T63" fmla="*/ 138 h 311"/>
                  <a:gd name="T64" fmla="*/ 180 w 347"/>
                  <a:gd name="T65" fmla="*/ 245 h 311"/>
                  <a:gd name="T66" fmla="*/ 180 w 347"/>
                  <a:gd name="T67" fmla="*/ 245 h 311"/>
                  <a:gd name="T68" fmla="*/ 247 w 347"/>
                  <a:gd name="T69" fmla="*/ 142 h 311"/>
                  <a:gd name="T70" fmla="*/ 247 w 347"/>
                  <a:gd name="T71" fmla="*/ 142 h 311"/>
                  <a:gd name="T72" fmla="*/ 196 w 347"/>
                  <a:gd name="T73" fmla="*/ 128 h 311"/>
                  <a:gd name="T74" fmla="*/ 196 w 347"/>
                  <a:gd name="T75" fmla="*/ 128 h 311"/>
                  <a:gd name="T76" fmla="*/ 192 w 347"/>
                  <a:gd name="T77" fmla="*/ 175 h 311"/>
                  <a:gd name="T78" fmla="*/ 192 w 347"/>
                  <a:gd name="T79" fmla="*/ 175 h 311"/>
                  <a:gd name="T80" fmla="*/ 206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6" y="164"/>
                    </a:moveTo>
                    <a:lnTo>
                      <a:pt x="206" y="164"/>
                    </a:lnTo>
                    <a:cubicBezTo>
                      <a:pt x="202" y="156"/>
                      <a:pt x="205" y="147"/>
                      <a:pt x="213" y="146"/>
                    </a:cubicBezTo>
                    <a:lnTo>
                      <a:pt x="213" y="146"/>
                    </a:lnTo>
                    <a:cubicBezTo>
                      <a:pt x="222" y="142"/>
                      <a:pt x="233" y="153"/>
                      <a:pt x="235" y="162"/>
                    </a:cubicBezTo>
                    <a:lnTo>
                      <a:pt x="235" y="162"/>
                    </a:lnTo>
                    <a:cubicBezTo>
                      <a:pt x="239" y="181"/>
                      <a:pt x="222" y="205"/>
                      <a:pt x="206" y="214"/>
                    </a:cubicBezTo>
                    <a:lnTo>
                      <a:pt x="206" y="214"/>
                    </a:lnTo>
                    <a:cubicBezTo>
                      <a:pt x="171" y="235"/>
                      <a:pt x="145" y="187"/>
                      <a:pt x="143" y="156"/>
                    </a:cubicBezTo>
                    <a:lnTo>
                      <a:pt x="143" y="156"/>
                    </a:lnTo>
                    <a:cubicBezTo>
                      <a:pt x="142" y="83"/>
                      <a:pt x="229" y="50"/>
                      <a:pt x="283" y="95"/>
                    </a:cubicBezTo>
                    <a:lnTo>
                      <a:pt x="283" y="95"/>
                    </a:lnTo>
                    <a:cubicBezTo>
                      <a:pt x="309" y="117"/>
                      <a:pt x="318" y="156"/>
                      <a:pt x="308" y="189"/>
                    </a:cubicBezTo>
                    <a:lnTo>
                      <a:pt x="308" y="189"/>
                    </a:lnTo>
                    <a:cubicBezTo>
                      <a:pt x="296" y="220"/>
                      <a:pt x="269" y="239"/>
                      <a:pt x="239" y="251"/>
                    </a:cubicBezTo>
                    <a:lnTo>
                      <a:pt x="239" y="251"/>
                    </a:lnTo>
                    <a:cubicBezTo>
                      <a:pt x="184" y="271"/>
                      <a:pt x="101" y="266"/>
                      <a:pt x="76" y="201"/>
                    </a:cubicBezTo>
                    <a:lnTo>
                      <a:pt x="76" y="201"/>
                    </a:lnTo>
                    <a:cubicBezTo>
                      <a:pt x="49" y="129"/>
                      <a:pt x="101" y="63"/>
                      <a:pt x="163" y="30"/>
                    </a:cubicBezTo>
                    <a:lnTo>
                      <a:pt x="163" y="30"/>
                    </a:lnTo>
                    <a:cubicBezTo>
                      <a:pt x="179" y="22"/>
                      <a:pt x="166" y="0"/>
                      <a:pt x="150" y="7"/>
                    </a:cubicBezTo>
                    <a:lnTo>
                      <a:pt x="150" y="7"/>
                    </a:lnTo>
                    <a:cubicBezTo>
                      <a:pt x="66" y="46"/>
                      <a:pt x="0" y="151"/>
                      <a:pt x="62" y="237"/>
                    </a:cubicBezTo>
                    <a:lnTo>
                      <a:pt x="62" y="237"/>
                    </a:lnTo>
                    <a:cubicBezTo>
                      <a:pt x="116" y="310"/>
                      <a:pt x="251" y="302"/>
                      <a:pt x="309" y="235"/>
                    </a:cubicBezTo>
                    <a:lnTo>
                      <a:pt x="309" y="235"/>
                    </a:lnTo>
                    <a:cubicBezTo>
                      <a:pt x="340" y="200"/>
                      <a:pt x="346" y="146"/>
                      <a:pt x="322" y="104"/>
                    </a:cubicBezTo>
                    <a:lnTo>
                      <a:pt x="322" y="104"/>
                    </a:lnTo>
                    <a:cubicBezTo>
                      <a:pt x="298" y="63"/>
                      <a:pt x="251" y="41"/>
                      <a:pt x="206" y="49"/>
                    </a:cubicBezTo>
                    <a:lnTo>
                      <a:pt x="206" y="49"/>
                    </a:lnTo>
                    <a:cubicBezTo>
                      <a:pt x="159" y="55"/>
                      <a:pt x="120" y="92"/>
                      <a:pt x="114" y="138"/>
                    </a:cubicBezTo>
                    <a:lnTo>
                      <a:pt x="114" y="138"/>
                    </a:lnTo>
                    <a:cubicBezTo>
                      <a:pt x="109" y="183"/>
                      <a:pt x="131" y="239"/>
                      <a:pt x="180" y="245"/>
                    </a:cubicBezTo>
                    <a:lnTo>
                      <a:pt x="180" y="245"/>
                    </a:lnTo>
                    <a:cubicBezTo>
                      <a:pt x="229" y="252"/>
                      <a:pt x="276" y="184"/>
                      <a:pt x="247" y="142"/>
                    </a:cubicBezTo>
                    <a:lnTo>
                      <a:pt x="247" y="142"/>
                    </a:lnTo>
                    <a:cubicBezTo>
                      <a:pt x="237" y="125"/>
                      <a:pt x="214" y="116"/>
                      <a:pt x="196" y="128"/>
                    </a:cubicBezTo>
                    <a:lnTo>
                      <a:pt x="196" y="128"/>
                    </a:lnTo>
                    <a:cubicBezTo>
                      <a:pt x="181" y="138"/>
                      <a:pt x="176" y="162"/>
                      <a:pt x="192" y="175"/>
                    </a:cubicBezTo>
                    <a:lnTo>
                      <a:pt x="192" y="175"/>
                    </a:lnTo>
                    <a:cubicBezTo>
                      <a:pt x="198" y="181"/>
                      <a:pt x="210" y="174"/>
                      <a:pt x="206"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149" name="Freeform 329">
                <a:extLst>
                  <a:ext uri="{FF2B5EF4-FFF2-40B4-BE49-F238E27FC236}">
                    <a16:creationId xmlns:a16="http://schemas.microsoft.com/office/drawing/2014/main" id="{9E9C0479-562B-0A4A-B23B-71C56D0C0D61}"/>
                  </a:ext>
                </a:extLst>
              </p:cNvPr>
              <p:cNvSpPr>
                <a:spLocks noChangeArrowheads="1"/>
              </p:cNvSpPr>
              <p:nvPr/>
            </p:nvSpPr>
            <p:spPr bwMode="auto">
              <a:xfrm>
                <a:off x="7299843" y="3119841"/>
                <a:ext cx="148931" cy="135912"/>
              </a:xfrm>
              <a:custGeom>
                <a:avLst/>
                <a:gdLst>
                  <a:gd name="T0" fmla="*/ 205 w 345"/>
                  <a:gd name="T1" fmla="*/ 164 h 311"/>
                  <a:gd name="T2" fmla="*/ 205 w 345"/>
                  <a:gd name="T3" fmla="*/ 164 h 311"/>
                  <a:gd name="T4" fmla="*/ 212 w 345"/>
                  <a:gd name="T5" fmla="*/ 146 h 311"/>
                  <a:gd name="T6" fmla="*/ 212 w 345"/>
                  <a:gd name="T7" fmla="*/ 146 h 311"/>
                  <a:gd name="T8" fmla="*/ 234 w 345"/>
                  <a:gd name="T9" fmla="*/ 162 h 311"/>
                  <a:gd name="T10" fmla="*/ 234 w 345"/>
                  <a:gd name="T11" fmla="*/ 162 h 311"/>
                  <a:gd name="T12" fmla="*/ 206 w 345"/>
                  <a:gd name="T13" fmla="*/ 214 h 311"/>
                  <a:gd name="T14" fmla="*/ 206 w 345"/>
                  <a:gd name="T15" fmla="*/ 214 h 311"/>
                  <a:gd name="T16" fmla="*/ 143 w 345"/>
                  <a:gd name="T17" fmla="*/ 156 h 311"/>
                  <a:gd name="T18" fmla="*/ 143 w 345"/>
                  <a:gd name="T19" fmla="*/ 156 h 311"/>
                  <a:gd name="T20" fmla="*/ 281 w 345"/>
                  <a:gd name="T21" fmla="*/ 95 h 311"/>
                  <a:gd name="T22" fmla="*/ 281 w 345"/>
                  <a:gd name="T23" fmla="*/ 95 h 311"/>
                  <a:gd name="T24" fmla="*/ 305 w 345"/>
                  <a:gd name="T25" fmla="*/ 189 h 311"/>
                  <a:gd name="T26" fmla="*/ 305 w 345"/>
                  <a:gd name="T27" fmla="*/ 189 h 311"/>
                  <a:gd name="T28" fmla="*/ 239 w 345"/>
                  <a:gd name="T29" fmla="*/ 251 h 311"/>
                  <a:gd name="T30" fmla="*/ 239 w 345"/>
                  <a:gd name="T31" fmla="*/ 251 h 311"/>
                  <a:gd name="T32" fmla="*/ 76 w 345"/>
                  <a:gd name="T33" fmla="*/ 201 h 311"/>
                  <a:gd name="T34" fmla="*/ 76 w 345"/>
                  <a:gd name="T35" fmla="*/ 201 h 311"/>
                  <a:gd name="T36" fmla="*/ 162 w 345"/>
                  <a:gd name="T37" fmla="*/ 30 h 311"/>
                  <a:gd name="T38" fmla="*/ 162 w 345"/>
                  <a:gd name="T39" fmla="*/ 30 h 311"/>
                  <a:gd name="T40" fmla="*/ 149 w 345"/>
                  <a:gd name="T41" fmla="*/ 7 h 311"/>
                  <a:gd name="T42" fmla="*/ 149 w 345"/>
                  <a:gd name="T43" fmla="*/ 7 h 311"/>
                  <a:gd name="T44" fmla="*/ 61 w 345"/>
                  <a:gd name="T45" fmla="*/ 237 h 311"/>
                  <a:gd name="T46" fmla="*/ 61 w 345"/>
                  <a:gd name="T47" fmla="*/ 237 h 311"/>
                  <a:gd name="T48" fmla="*/ 308 w 345"/>
                  <a:gd name="T49" fmla="*/ 235 h 311"/>
                  <a:gd name="T50" fmla="*/ 308 w 345"/>
                  <a:gd name="T51" fmla="*/ 235 h 311"/>
                  <a:gd name="T52" fmla="*/ 321 w 345"/>
                  <a:gd name="T53" fmla="*/ 104 h 311"/>
                  <a:gd name="T54" fmla="*/ 321 w 345"/>
                  <a:gd name="T55" fmla="*/ 104 h 311"/>
                  <a:gd name="T56" fmla="*/ 205 w 345"/>
                  <a:gd name="T57" fmla="*/ 49 h 311"/>
                  <a:gd name="T58" fmla="*/ 205 w 345"/>
                  <a:gd name="T59" fmla="*/ 49 h 311"/>
                  <a:gd name="T60" fmla="*/ 113 w 345"/>
                  <a:gd name="T61" fmla="*/ 138 h 311"/>
                  <a:gd name="T62" fmla="*/ 113 w 345"/>
                  <a:gd name="T63" fmla="*/ 138 h 311"/>
                  <a:gd name="T64" fmla="*/ 179 w 345"/>
                  <a:gd name="T65" fmla="*/ 245 h 311"/>
                  <a:gd name="T66" fmla="*/ 179 w 345"/>
                  <a:gd name="T67" fmla="*/ 245 h 311"/>
                  <a:gd name="T68" fmla="*/ 247 w 345"/>
                  <a:gd name="T69" fmla="*/ 142 h 311"/>
                  <a:gd name="T70" fmla="*/ 247 w 345"/>
                  <a:gd name="T71" fmla="*/ 142 h 311"/>
                  <a:gd name="T72" fmla="*/ 196 w 345"/>
                  <a:gd name="T73" fmla="*/ 128 h 311"/>
                  <a:gd name="T74" fmla="*/ 196 w 345"/>
                  <a:gd name="T75" fmla="*/ 128 h 311"/>
                  <a:gd name="T76" fmla="*/ 192 w 345"/>
                  <a:gd name="T77" fmla="*/ 175 h 311"/>
                  <a:gd name="T78" fmla="*/ 192 w 345"/>
                  <a:gd name="T79" fmla="*/ 175 h 311"/>
                  <a:gd name="T80" fmla="*/ 205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5" y="164"/>
                    </a:moveTo>
                    <a:lnTo>
                      <a:pt x="205" y="164"/>
                    </a:lnTo>
                    <a:cubicBezTo>
                      <a:pt x="201" y="156"/>
                      <a:pt x="205" y="147"/>
                      <a:pt x="212" y="146"/>
                    </a:cubicBezTo>
                    <a:lnTo>
                      <a:pt x="212" y="146"/>
                    </a:lnTo>
                    <a:cubicBezTo>
                      <a:pt x="222" y="142"/>
                      <a:pt x="233" y="153"/>
                      <a:pt x="234" y="162"/>
                    </a:cubicBezTo>
                    <a:lnTo>
                      <a:pt x="234" y="162"/>
                    </a:lnTo>
                    <a:cubicBezTo>
                      <a:pt x="238" y="181"/>
                      <a:pt x="222" y="205"/>
                      <a:pt x="206" y="214"/>
                    </a:cubicBezTo>
                    <a:lnTo>
                      <a:pt x="206" y="214"/>
                    </a:lnTo>
                    <a:cubicBezTo>
                      <a:pt x="170" y="235"/>
                      <a:pt x="143" y="187"/>
                      <a:pt x="143" y="156"/>
                    </a:cubicBezTo>
                    <a:lnTo>
                      <a:pt x="143" y="156"/>
                    </a:lnTo>
                    <a:cubicBezTo>
                      <a:pt x="141" y="83"/>
                      <a:pt x="229" y="50"/>
                      <a:pt x="281" y="95"/>
                    </a:cubicBezTo>
                    <a:lnTo>
                      <a:pt x="281" y="95"/>
                    </a:lnTo>
                    <a:cubicBezTo>
                      <a:pt x="309" y="117"/>
                      <a:pt x="317" y="156"/>
                      <a:pt x="305" y="189"/>
                    </a:cubicBezTo>
                    <a:lnTo>
                      <a:pt x="305" y="189"/>
                    </a:lnTo>
                    <a:cubicBezTo>
                      <a:pt x="296" y="220"/>
                      <a:pt x="268" y="239"/>
                      <a:pt x="239" y="251"/>
                    </a:cubicBezTo>
                    <a:lnTo>
                      <a:pt x="239" y="251"/>
                    </a:lnTo>
                    <a:cubicBezTo>
                      <a:pt x="183" y="271"/>
                      <a:pt x="100" y="266"/>
                      <a:pt x="76" y="201"/>
                    </a:cubicBezTo>
                    <a:lnTo>
                      <a:pt x="76" y="201"/>
                    </a:lnTo>
                    <a:cubicBezTo>
                      <a:pt x="47" y="129"/>
                      <a:pt x="100" y="63"/>
                      <a:pt x="162" y="30"/>
                    </a:cubicBezTo>
                    <a:lnTo>
                      <a:pt x="162" y="30"/>
                    </a:lnTo>
                    <a:cubicBezTo>
                      <a:pt x="178" y="22"/>
                      <a:pt x="164" y="0"/>
                      <a:pt x="149" y="7"/>
                    </a:cubicBezTo>
                    <a:lnTo>
                      <a:pt x="149" y="7"/>
                    </a:lnTo>
                    <a:cubicBezTo>
                      <a:pt x="66" y="46"/>
                      <a:pt x="0" y="151"/>
                      <a:pt x="61" y="237"/>
                    </a:cubicBezTo>
                    <a:lnTo>
                      <a:pt x="61" y="237"/>
                    </a:lnTo>
                    <a:cubicBezTo>
                      <a:pt x="115" y="310"/>
                      <a:pt x="250" y="302"/>
                      <a:pt x="308" y="235"/>
                    </a:cubicBezTo>
                    <a:lnTo>
                      <a:pt x="308" y="235"/>
                    </a:lnTo>
                    <a:cubicBezTo>
                      <a:pt x="339" y="200"/>
                      <a:pt x="344" y="146"/>
                      <a:pt x="321" y="104"/>
                    </a:cubicBezTo>
                    <a:lnTo>
                      <a:pt x="321" y="104"/>
                    </a:lnTo>
                    <a:cubicBezTo>
                      <a:pt x="297" y="63"/>
                      <a:pt x="251" y="41"/>
                      <a:pt x="205" y="49"/>
                    </a:cubicBezTo>
                    <a:lnTo>
                      <a:pt x="205" y="49"/>
                    </a:lnTo>
                    <a:cubicBezTo>
                      <a:pt x="159" y="55"/>
                      <a:pt x="120" y="92"/>
                      <a:pt x="113" y="138"/>
                    </a:cubicBezTo>
                    <a:lnTo>
                      <a:pt x="113" y="138"/>
                    </a:lnTo>
                    <a:cubicBezTo>
                      <a:pt x="107" y="183"/>
                      <a:pt x="132" y="239"/>
                      <a:pt x="179" y="245"/>
                    </a:cubicBezTo>
                    <a:lnTo>
                      <a:pt x="179" y="245"/>
                    </a:lnTo>
                    <a:cubicBezTo>
                      <a:pt x="229" y="252"/>
                      <a:pt x="276" y="184"/>
                      <a:pt x="247" y="142"/>
                    </a:cubicBezTo>
                    <a:lnTo>
                      <a:pt x="247" y="142"/>
                    </a:lnTo>
                    <a:cubicBezTo>
                      <a:pt x="237" y="125"/>
                      <a:pt x="213" y="116"/>
                      <a:pt x="196" y="128"/>
                    </a:cubicBezTo>
                    <a:lnTo>
                      <a:pt x="196" y="128"/>
                    </a:lnTo>
                    <a:cubicBezTo>
                      <a:pt x="180" y="138"/>
                      <a:pt x="175" y="162"/>
                      <a:pt x="192" y="175"/>
                    </a:cubicBezTo>
                    <a:lnTo>
                      <a:pt x="192" y="175"/>
                    </a:lnTo>
                    <a:cubicBezTo>
                      <a:pt x="199"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150" name="Freeform 330">
                <a:extLst>
                  <a:ext uri="{FF2B5EF4-FFF2-40B4-BE49-F238E27FC236}">
                    <a16:creationId xmlns:a16="http://schemas.microsoft.com/office/drawing/2014/main" id="{6C782F7F-3D96-3A4B-87EE-194EC0E4F230}"/>
                  </a:ext>
                </a:extLst>
              </p:cNvPr>
              <p:cNvSpPr>
                <a:spLocks/>
              </p:cNvSpPr>
              <p:nvPr/>
            </p:nvSpPr>
            <p:spPr bwMode="auto">
              <a:xfrm>
                <a:off x="7519700" y="3119841"/>
                <a:ext cx="132498" cy="136338"/>
              </a:xfrm>
              <a:custGeom>
                <a:avLst/>
                <a:gdLst>
                  <a:gd name="T0" fmla="*/ 59321 w 306"/>
                  <a:gd name="T1" fmla="*/ 56371 h 312"/>
                  <a:gd name="T2" fmla="*/ 59321 w 306"/>
                  <a:gd name="T3" fmla="*/ 56371 h 312"/>
                  <a:gd name="T4" fmla="*/ 51527 w 306"/>
                  <a:gd name="T5" fmla="*/ 59429 h 312"/>
                  <a:gd name="T6" fmla="*/ 51527 w 306"/>
                  <a:gd name="T7" fmla="*/ 59429 h 312"/>
                  <a:gd name="T8" fmla="*/ 49795 w 306"/>
                  <a:gd name="T9" fmla="*/ 48068 h 312"/>
                  <a:gd name="T10" fmla="*/ 49795 w 306"/>
                  <a:gd name="T11" fmla="*/ 48068 h 312"/>
                  <a:gd name="T12" fmla="*/ 74909 w 306"/>
                  <a:gd name="T13" fmla="*/ 40639 h 312"/>
                  <a:gd name="T14" fmla="*/ 74909 w 306"/>
                  <a:gd name="T15" fmla="*/ 40639 h 312"/>
                  <a:gd name="T16" fmla="*/ 76208 w 306"/>
                  <a:gd name="T17" fmla="*/ 77783 h 312"/>
                  <a:gd name="T18" fmla="*/ 76208 w 306"/>
                  <a:gd name="T19" fmla="*/ 77783 h 312"/>
                  <a:gd name="T20" fmla="*/ 15155 w 306"/>
                  <a:gd name="T21" fmla="*/ 53749 h 312"/>
                  <a:gd name="T22" fmla="*/ 15155 w 306"/>
                  <a:gd name="T23" fmla="*/ 53749 h 312"/>
                  <a:gd name="T24" fmla="*/ 35939 w 306"/>
                  <a:gd name="T25" fmla="*/ 17916 h 312"/>
                  <a:gd name="T26" fmla="*/ 35939 w 306"/>
                  <a:gd name="T27" fmla="*/ 17916 h 312"/>
                  <a:gd name="T28" fmla="*/ 75342 w 306"/>
                  <a:gd name="T29" fmla="*/ 18790 h 312"/>
                  <a:gd name="T30" fmla="*/ 75342 w 306"/>
                  <a:gd name="T31" fmla="*/ 18790 h 312"/>
                  <a:gd name="T32" fmla="*/ 110415 w 306"/>
                  <a:gd name="T33" fmla="*/ 84774 h 312"/>
                  <a:gd name="T34" fmla="*/ 110415 w 306"/>
                  <a:gd name="T35" fmla="*/ 84774 h 312"/>
                  <a:gd name="T36" fmla="*/ 32042 w 306"/>
                  <a:gd name="T37" fmla="*/ 110556 h 312"/>
                  <a:gd name="T38" fmla="*/ 32042 w 306"/>
                  <a:gd name="T39" fmla="*/ 110556 h 312"/>
                  <a:gd name="T40" fmla="*/ 28578 w 306"/>
                  <a:gd name="T41" fmla="*/ 122355 h 312"/>
                  <a:gd name="T42" fmla="*/ 28578 w 306"/>
                  <a:gd name="T43" fmla="*/ 122355 h 312"/>
                  <a:gd name="T44" fmla="*/ 126003 w 306"/>
                  <a:gd name="T45" fmla="*/ 78657 h 312"/>
                  <a:gd name="T46" fmla="*/ 126003 w 306"/>
                  <a:gd name="T47" fmla="*/ 78657 h 312"/>
                  <a:gd name="T48" fmla="*/ 50228 w 306"/>
                  <a:gd name="T49" fmla="*/ 2622 h 312"/>
                  <a:gd name="T50" fmla="*/ 50228 w 306"/>
                  <a:gd name="T51" fmla="*/ 2622 h 312"/>
                  <a:gd name="T52" fmla="*/ 6062 w 306"/>
                  <a:gd name="T53" fmla="*/ 38891 h 312"/>
                  <a:gd name="T54" fmla="*/ 6062 w 306"/>
                  <a:gd name="T55" fmla="*/ 38891 h 312"/>
                  <a:gd name="T56" fmla="*/ 23382 w 306"/>
                  <a:gd name="T57" fmla="*/ 92203 h 312"/>
                  <a:gd name="T58" fmla="*/ 23382 w 306"/>
                  <a:gd name="T59" fmla="*/ 92203 h 312"/>
                  <a:gd name="T60" fmla="*/ 79239 w 306"/>
                  <a:gd name="T61" fmla="*/ 93077 h 312"/>
                  <a:gd name="T62" fmla="*/ 79239 w 306"/>
                  <a:gd name="T63" fmla="*/ 93077 h 312"/>
                  <a:gd name="T64" fmla="*/ 92229 w 306"/>
                  <a:gd name="T65" fmla="*/ 39328 h 312"/>
                  <a:gd name="T66" fmla="*/ 92229 w 306"/>
                  <a:gd name="T67" fmla="*/ 39328 h 312"/>
                  <a:gd name="T68" fmla="*/ 39403 w 306"/>
                  <a:gd name="T69" fmla="*/ 50253 h 312"/>
                  <a:gd name="T70" fmla="*/ 39403 w 306"/>
                  <a:gd name="T71" fmla="*/ 50253 h 312"/>
                  <a:gd name="T72" fmla="*/ 51527 w 306"/>
                  <a:gd name="T73" fmla="*/ 70354 h 312"/>
                  <a:gd name="T74" fmla="*/ 51527 w 306"/>
                  <a:gd name="T75" fmla="*/ 70354 h 312"/>
                  <a:gd name="T76" fmla="*/ 66682 w 306"/>
                  <a:gd name="T77" fmla="*/ 57244 h 312"/>
                  <a:gd name="T78" fmla="*/ 66682 w 306"/>
                  <a:gd name="T79" fmla="*/ 57244 h 312"/>
                  <a:gd name="T80" fmla="*/ 59321 w 306"/>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7" y="129"/>
                    </a:moveTo>
                    <a:lnTo>
                      <a:pt x="137" y="129"/>
                    </a:lnTo>
                    <a:cubicBezTo>
                      <a:pt x="136" y="136"/>
                      <a:pt x="127" y="140"/>
                      <a:pt x="119" y="136"/>
                    </a:cubicBezTo>
                    <a:cubicBezTo>
                      <a:pt x="109" y="133"/>
                      <a:pt x="111" y="118"/>
                      <a:pt x="115" y="110"/>
                    </a:cubicBezTo>
                    <a:cubicBezTo>
                      <a:pt x="127" y="93"/>
                      <a:pt x="154" y="88"/>
                      <a:pt x="173" y="93"/>
                    </a:cubicBezTo>
                    <a:cubicBezTo>
                      <a:pt x="212" y="104"/>
                      <a:pt x="196" y="157"/>
                      <a:pt x="176" y="178"/>
                    </a:cubicBezTo>
                    <a:cubicBezTo>
                      <a:pt x="127" y="231"/>
                      <a:pt x="40" y="193"/>
                      <a:pt x="35" y="123"/>
                    </a:cubicBezTo>
                    <a:cubicBezTo>
                      <a:pt x="31" y="89"/>
                      <a:pt x="52" y="55"/>
                      <a:pt x="83" y="41"/>
                    </a:cubicBezTo>
                    <a:cubicBezTo>
                      <a:pt x="113" y="26"/>
                      <a:pt x="146" y="30"/>
                      <a:pt x="174" y="43"/>
                    </a:cubicBezTo>
                    <a:cubicBezTo>
                      <a:pt x="228" y="69"/>
                      <a:pt x="283" y="131"/>
                      <a:pt x="255" y="194"/>
                    </a:cubicBezTo>
                    <a:cubicBezTo>
                      <a:pt x="222" y="265"/>
                      <a:pt x="140" y="276"/>
                      <a:pt x="74" y="253"/>
                    </a:cubicBezTo>
                    <a:cubicBezTo>
                      <a:pt x="57" y="248"/>
                      <a:pt x="50" y="273"/>
                      <a:pt x="66" y="280"/>
                    </a:cubicBezTo>
                    <a:cubicBezTo>
                      <a:pt x="153" y="311"/>
                      <a:pt x="272" y="284"/>
                      <a:pt x="291" y="180"/>
                    </a:cubicBezTo>
                    <a:cubicBezTo>
                      <a:pt x="305" y="89"/>
                      <a:pt x="203" y="0"/>
                      <a:pt x="116" y="6"/>
                    </a:cubicBezTo>
                    <a:cubicBezTo>
                      <a:pt x="67" y="9"/>
                      <a:pt x="25" y="43"/>
                      <a:pt x="14" y="89"/>
                    </a:cubicBezTo>
                    <a:cubicBezTo>
                      <a:pt x="0" y="135"/>
                      <a:pt x="17" y="184"/>
                      <a:pt x="54" y="211"/>
                    </a:cubicBezTo>
                    <a:cubicBezTo>
                      <a:pt x="92" y="239"/>
                      <a:pt x="146" y="240"/>
                      <a:pt x="183" y="213"/>
                    </a:cubicBezTo>
                    <a:cubicBezTo>
                      <a:pt x="220" y="185"/>
                      <a:pt x="242" y="129"/>
                      <a:pt x="213" y="90"/>
                    </a:cubicBezTo>
                    <a:cubicBezTo>
                      <a:pt x="183" y="50"/>
                      <a:pt x="102" y="65"/>
                      <a:pt x="91" y="115"/>
                    </a:cubicBezTo>
                    <a:cubicBezTo>
                      <a:pt x="87" y="135"/>
                      <a:pt x="98" y="157"/>
                      <a:pt x="119" y="161"/>
                    </a:cubicBezTo>
                    <a:cubicBezTo>
                      <a:pt x="137" y="164"/>
                      <a:pt x="157" y="151"/>
                      <a:pt x="154" y="131"/>
                    </a:cubicBezTo>
                    <a:cubicBezTo>
                      <a:pt x="154" y="122"/>
                      <a:pt x="141"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151" name="Freeform 331">
                <a:extLst>
                  <a:ext uri="{FF2B5EF4-FFF2-40B4-BE49-F238E27FC236}">
                    <a16:creationId xmlns:a16="http://schemas.microsoft.com/office/drawing/2014/main" id="{D7C9C44C-AF43-3D4C-B7EE-BE77BBB203F6}"/>
                  </a:ext>
                </a:extLst>
              </p:cNvPr>
              <p:cNvSpPr>
                <a:spLocks/>
              </p:cNvSpPr>
              <p:nvPr/>
            </p:nvSpPr>
            <p:spPr bwMode="auto">
              <a:xfrm>
                <a:off x="7110688" y="3119841"/>
                <a:ext cx="132497" cy="136338"/>
              </a:xfrm>
              <a:custGeom>
                <a:avLst/>
                <a:gdLst>
                  <a:gd name="T0" fmla="*/ 59275 w 304"/>
                  <a:gd name="T1" fmla="*/ 56371 h 312"/>
                  <a:gd name="T2" fmla="*/ 59275 w 304"/>
                  <a:gd name="T3" fmla="*/ 56371 h 312"/>
                  <a:gd name="T4" fmla="*/ 51430 w 304"/>
                  <a:gd name="T5" fmla="*/ 59429 h 312"/>
                  <a:gd name="T6" fmla="*/ 51430 w 304"/>
                  <a:gd name="T7" fmla="*/ 59429 h 312"/>
                  <a:gd name="T8" fmla="*/ 49686 w 304"/>
                  <a:gd name="T9" fmla="*/ 48068 h 312"/>
                  <a:gd name="T10" fmla="*/ 49686 w 304"/>
                  <a:gd name="T11" fmla="*/ 48068 h 312"/>
                  <a:gd name="T12" fmla="*/ 74094 w 304"/>
                  <a:gd name="T13" fmla="*/ 40639 h 312"/>
                  <a:gd name="T14" fmla="*/ 74094 w 304"/>
                  <a:gd name="T15" fmla="*/ 40639 h 312"/>
                  <a:gd name="T16" fmla="*/ 75837 w 304"/>
                  <a:gd name="T17" fmla="*/ 77783 h 312"/>
                  <a:gd name="T18" fmla="*/ 75837 w 304"/>
                  <a:gd name="T19" fmla="*/ 77783 h 312"/>
                  <a:gd name="T20" fmla="*/ 13947 w 304"/>
                  <a:gd name="T21" fmla="*/ 53749 h 312"/>
                  <a:gd name="T22" fmla="*/ 13947 w 304"/>
                  <a:gd name="T23" fmla="*/ 53749 h 312"/>
                  <a:gd name="T24" fmla="*/ 35739 w 304"/>
                  <a:gd name="T25" fmla="*/ 17916 h 312"/>
                  <a:gd name="T26" fmla="*/ 35739 w 304"/>
                  <a:gd name="T27" fmla="*/ 17916 h 312"/>
                  <a:gd name="T28" fmla="*/ 74965 w 304"/>
                  <a:gd name="T29" fmla="*/ 18790 h 312"/>
                  <a:gd name="T30" fmla="*/ 74965 w 304"/>
                  <a:gd name="T31" fmla="*/ 18790 h 312"/>
                  <a:gd name="T32" fmla="*/ 110705 w 304"/>
                  <a:gd name="T33" fmla="*/ 84774 h 312"/>
                  <a:gd name="T34" fmla="*/ 110705 w 304"/>
                  <a:gd name="T35" fmla="*/ 84774 h 312"/>
                  <a:gd name="T36" fmla="*/ 31381 w 304"/>
                  <a:gd name="T37" fmla="*/ 110556 h 312"/>
                  <a:gd name="T38" fmla="*/ 31381 w 304"/>
                  <a:gd name="T39" fmla="*/ 110556 h 312"/>
                  <a:gd name="T40" fmla="*/ 28330 w 304"/>
                  <a:gd name="T41" fmla="*/ 122355 h 312"/>
                  <a:gd name="T42" fmla="*/ 28330 w 304"/>
                  <a:gd name="T43" fmla="*/ 122355 h 312"/>
                  <a:gd name="T44" fmla="*/ 125959 w 304"/>
                  <a:gd name="T45" fmla="*/ 78657 h 312"/>
                  <a:gd name="T46" fmla="*/ 125959 w 304"/>
                  <a:gd name="T47" fmla="*/ 78657 h 312"/>
                  <a:gd name="T48" fmla="*/ 49686 w 304"/>
                  <a:gd name="T49" fmla="*/ 2622 h 312"/>
                  <a:gd name="T50" fmla="*/ 49686 w 304"/>
                  <a:gd name="T51" fmla="*/ 2622 h 312"/>
                  <a:gd name="T52" fmla="*/ 4794 w 304"/>
                  <a:gd name="T53" fmla="*/ 38891 h 312"/>
                  <a:gd name="T54" fmla="*/ 4794 w 304"/>
                  <a:gd name="T55" fmla="*/ 38891 h 312"/>
                  <a:gd name="T56" fmla="*/ 23971 w 304"/>
                  <a:gd name="T57" fmla="*/ 92203 h 312"/>
                  <a:gd name="T58" fmla="*/ 23971 w 304"/>
                  <a:gd name="T59" fmla="*/ 92203 h 312"/>
                  <a:gd name="T60" fmla="*/ 80196 w 304"/>
                  <a:gd name="T61" fmla="*/ 93077 h 312"/>
                  <a:gd name="T62" fmla="*/ 80196 w 304"/>
                  <a:gd name="T63" fmla="*/ 93077 h 312"/>
                  <a:gd name="T64" fmla="*/ 91963 w 304"/>
                  <a:gd name="T65" fmla="*/ 39328 h 312"/>
                  <a:gd name="T66" fmla="*/ 91963 w 304"/>
                  <a:gd name="T67" fmla="*/ 39328 h 312"/>
                  <a:gd name="T68" fmla="*/ 39226 w 304"/>
                  <a:gd name="T69" fmla="*/ 50253 h 312"/>
                  <a:gd name="T70" fmla="*/ 39226 w 304"/>
                  <a:gd name="T71" fmla="*/ 50253 h 312"/>
                  <a:gd name="T72" fmla="*/ 50994 w 304"/>
                  <a:gd name="T73" fmla="*/ 70354 h 312"/>
                  <a:gd name="T74" fmla="*/ 50994 w 304"/>
                  <a:gd name="T75" fmla="*/ 70354 h 312"/>
                  <a:gd name="T76" fmla="*/ 66684 w 304"/>
                  <a:gd name="T77" fmla="*/ 57244 h 312"/>
                  <a:gd name="T78" fmla="*/ 66684 w 304"/>
                  <a:gd name="T79" fmla="*/ 57244 h 312"/>
                  <a:gd name="T80" fmla="*/ 59275 w 304"/>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6" y="129"/>
                    </a:moveTo>
                    <a:lnTo>
                      <a:pt x="136" y="129"/>
                    </a:lnTo>
                    <a:cubicBezTo>
                      <a:pt x="134" y="136"/>
                      <a:pt x="124" y="140"/>
                      <a:pt x="118" y="136"/>
                    </a:cubicBezTo>
                    <a:cubicBezTo>
                      <a:pt x="109" y="133"/>
                      <a:pt x="109" y="118"/>
                      <a:pt x="114" y="110"/>
                    </a:cubicBezTo>
                    <a:cubicBezTo>
                      <a:pt x="124" y="93"/>
                      <a:pt x="153" y="88"/>
                      <a:pt x="170" y="93"/>
                    </a:cubicBezTo>
                    <a:cubicBezTo>
                      <a:pt x="211" y="104"/>
                      <a:pt x="195" y="157"/>
                      <a:pt x="174" y="178"/>
                    </a:cubicBezTo>
                    <a:cubicBezTo>
                      <a:pt x="124" y="231"/>
                      <a:pt x="38" y="193"/>
                      <a:pt x="32" y="123"/>
                    </a:cubicBezTo>
                    <a:cubicBezTo>
                      <a:pt x="30" y="89"/>
                      <a:pt x="51" y="55"/>
                      <a:pt x="82" y="41"/>
                    </a:cubicBezTo>
                    <a:cubicBezTo>
                      <a:pt x="111" y="26"/>
                      <a:pt x="144" y="30"/>
                      <a:pt x="172" y="43"/>
                    </a:cubicBezTo>
                    <a:cubicBezTo>
                      <a:pt x="227" y="69"/>
                      <a:pt x="281" y="131"/>
                      <a:pt x="254" y="194"/>
                    </a:cubicBezTo>
                    <a:cubicBezTo>
                      <a:pt x="223" y="265"/>
                      <a:pt x="139" y="276"/>
                      <a:pt x="72" y="253"/>
                    </a:cubicBezTo>
                    <a:cubicBezTo>
                      <a:pt x="56" y="248"/>
                      <a:pt x="49" y="273"/>
                      <a:pt x="65" y="280"/>
                    </a:cubicBezTo>
                    <a:cubicBezTo>
                      <a:pt x="152" y="311"/>
                      <a:pt x="272" y="284"/>
                      <a:pt x="289" y="180"/>
                    </a:cubicBezTo>
                    <a:cubicBezTo>
                      <a:pt x="303" y="89"/>
                      <a:pt x="202" y="0"/>
                      <a:pt x="114" y="6"/>
                    </a:cubicBezTo>
                    <a:cubicBezTo>
                      <a:pt x="67" y="9"/>
                      <a:pt x="25" y="43"/>
                      <a:pt x="11" y="89"/>
                    </a:cubicBezTo>
                    <a:cubicBezTo>
                      <a:pt x="0" y="135"/>
                      <a:pt x="17" y="184"/>
                      <a:pt x="55" y="211"/>
                    </a:cubicBezTo>
                    <a:cubicBezTo>
                      <a:pt x="92" y="239"/>
                      <a:pt x="145" y="240"/>
                      <a:pt x="184" y="213"/>
                    </a:cubicBezTo>
                    <a:cubicBezTo>
                      <a:pt x="218" y="185"/>
                      <a:pt x="241" y="129"/>
                      <a:pt x="211" y="90"/>
                    </a:cubicBezTo>
                    <a:cubicBezTo>
                      <a:pt x="181" y="50"/>
                      <a:pt x="99" y="65"/>
                      <a:pt x="90" y="115"/>
                    </a:cubicBezTo>
                    <a:cubicBezTo>
                      <a:pt x="86" y="135"/>
                      <a:pt x="95" y="157"/>
                      <a:pt x="117" y="161"/>
                    </a:cubicBezTo>
                    <a:cubicBezTo>
                      <a:pt x="135" y="164"/>
                      <a:pt x="155" y="151"/>
                      <a:pt x="153" y="131"/>
                    </a:cubicBezTo>
                    <a:cubicBezTo>
                      <a:pt x="152" y="122"/>
                      <a:pt x="139"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152" name="Freeform 332">
                <a:extLst>
                  <a:ext uri="{FF2B5EF4-FFF2-40B4-BE49-F238E27FC236}">
                    <a16:creationId xmlns:a16="http://schemas.microsoft.com/office/drawing/2014/main" id="{F9AC5DBA-5371-2A4F-8C52-B31273E27187}"/>
                  </a:ext>
                </a:extLst>
              </p:cNvPr>
              <p:cNvSpPr>
                <a:spLocks noChangeArrowheads="1"/>
              </p:cNvSpPr>
              <p:nvPr/>
            </p:nvSpPr>
            <p:spPr bwMode="auto">
              <a:xfrm>
                <a:off x="7710486" y="3119841"/>
                <a:ext cx="151823" cy="135912"/>
              </a:xfrm>
              <a:custGeom>
                <a:avLst/>
                <a:gdLst>
                  <a:gd name="T0" fmla="*/ 205 w 347"/>
                  <a:gd name="T1" fmla="*/ 164 h 311"/>
                  <a:gd name="T2" fmla="*/ 205 w 347"/>
                  <a:gd name="T3" fmla="*/ 164 h 311"/>
                  <a:gd name="T4" fmla="*/ 213 w 347"/>
                  <a:gd name="T5" fmla="*/ 146 h 311"/>
                  <a:gd name="T6" fmla="*/ 213 w 347"/>
                  <a:gd name="T7" fmla="*/ 146 h 311"/>
                  <a:gd name="T8" fmla="*/ 234 w 347"/>
                  <a:gd name="T9" fmla="*/ 162 h 311"/>
                  <a:gd name="T10" fmla="*/ 234 w 347"/>
                  <a:gd name="T11" fmla="*/ 162 h 311"/>
                  <a:gd name="T12" fmla="*/ 206 w 347"/>
                  <a:gd name="T13" fmla="*/ 214 h 311"/>
                  <a:gd name="T14" fmla="*/ 206 w 347"/>
                  <a:gd name="T15" fmla="*/ 214 h 311"/>
                  <a:gd name="T16" fmla="*/ 143 w 347"/>
                  <a:gd name="T17" fmla="*/ 156 h 311"/>
                  <a:gd name="T18" fmla="*/ 143 w 347"/>
                  <a:gd name="T19" fmla="*/ 156 h 311"/>
                  <a:gd name="T20" fmla="*/ 283 w 347"/>
                  <a:gd name="T21" fmla="*/ 95 h 311"/>
                  <a:gd name="T22" fmla="*/ 283 w 347"/>
                  <a:gd name="T23" fmla="*/ 95 h 311"/>
                  <a:gd name="T24" fmla="*/ 306 w 347"/>
                  <a:gd name="T25" fmla="*/ 189 h 311"/>
                  <a:gd name="T26" fmla="*/ 306 w 347"/>
                  <a:gd name="T27" fmla="*/ 189 h 311"/>
                  <a:gd name="T28" fmla="*/ 240 w 347"/>
                  <a:gd name="T29" fmla="*/ 251 h 311"/>
                  <a:gd name="T30" fmla="*/ 240 w 347"/>
                  <a:gd name="T31" fmla="*/ 251 h 311"/>
                  <a:gd name="T32" fmla="*/ 76 w 347"/>
                  <a:gd name="T33" fmla="*/ 201 h 311"/>
                  <a:gd name="T34" fmla="*/ 76 w 347"/>
                  <a:gd name="T35" fmla="*/ 201 h 311"/>
                  <a:gd name="T36" fmla="*/ 163 w 347"/>
                  <a:gd name="T37" fmla="*/ 30 h 311"/>
                  <a:gd name="T38" fmla="*/ 163 w 347"/>
                  <a:gd name="T39" fmla="*/ 30 h 311"/>
                  <a:gd name="T40" fmla="*/ 149 w 347"/>
                  <a:gd name="T41" fmla="*/ 7 h 311"/>
                  <a:gd name="T42" fmla="*/ 149 w 347"/>
                  <a:gd name="T43" fmla="*/ 7 h 311"/>
                  <a:gd name="T44" fmla="*/ 62 w 347"/>
                  <a:gd name="T45" fmla="*/ 237 h 311"/>
                  <a:gd name="T46" fmla="*/ 62 w 347"/>
                  <a:gd name="T47" fmla="*/ 237 h 311"/>
                  <a:gd name="T48" fmla="*/ 308 w 347"/>
                  <a:gd name="T49" fmla="*/ 235 h 311"/>
                  <a:gd name="T50" fmla="*/ 308 w 347"/>
                  <a:gd name="T51" fmla="*/ 235 h 311"/>
                  <a:gd name="T52" fmla="*/ 321 w 347"/>
                  <a:gd name="T53" fmla="*/ 104 h 311"/>
                  <a:gd name="T54" fmla="*/ 321 w 347"/>
                  <a:gd name="T55" fmla="*/ 104 h 311"/>
                  <a:gd name="T56" fmla="*/ 205 w 347"/>
                  <a:gd name="T57" fmla="*/ 49 h 311"/>
                  <a:gd name="T58" fmla="*/ 205 w 347"/>
                  <a:gd name="T59" fmla="*/ 49 h 311"/>
                  <a:gd name="T60" fmla="*/ 113 w 347"/>
                  <a:gd name="T61" fmla="*/ 138 h 311"/>
                  <a:gd name="T62" fmla="*/ 113 w 347"/>
                  <a:gd name="T63" fmla="*/ 138 h 311"/>
                  <a:gd name="T64" fmla="*/ 180 w 347"/>
                  <a:gd name="T65" fmla="*/ 245 h 311"/>
                  <a:gd name="T66" fmla="*/ 180 w 347"/>
                  <a:gd name="T67" fmla="*/ 245 h 311"/>
                  <a:gd name="T68" fmla="*/ 247 w 347"/>
                  <a:gd name="T69" fmla="*/ 142 h 311"/>
                  <a:gd name="T70" fmla="*/ 247 w 347"/>
                  <a:gd name="T71" fmla="*/ 142 h 311"/>
                  <a:gd name="T72" fmla="*/ 197 w 347"/>
                  <a:gd name="T73" fmla="*/ 128 h 311"/>
                  <a:gd name="T74" fmla="*/ 197 w 347"/>
                  <a:gd name="T75" fmla="*/ 128 h 311"/>
                  <a:gd name="T76" fmla="*/ 191 w 347"/>
                  <a:gd name="T77" fmla="*/ 175 h 311"/>
                  <a:gd name="T78" fmla="*/ 191 w 347"/>
                  <a:gd name="T79" fmla="*/ 175 h 311"/>
                  <a:gd name="T80" fmla="*/ 205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5" y="164"/>
                    </a:moveTo>
                    <a:lnTo>
                      <a:pt x="205" y="164"/>
                    </a:lnTo>
                    <a:cubicBezTo>
                      <a:pt x="201" y="156"/>
                      <a:pt x="205" y="147"/>
                      <a:pt x="213" y="146"/>
                    </a:cubicBezTo>
                    <a:lnTo>
                      <a:pt x="213" y="146"/>
                    </a:lnTo>
                    <a:cubicBezTo>
                      <a:pt x="223" y="142"/>
                      <a:pt x="233" y="153"/>
                      <a:pt x="234" y="162"/>
                    </a:cubicBezTo>
                    <a:lnTo>
                      <a:pt x="234" y="162"/>
                    </a:lnTo>
                    <a:cubicBezTo>
                      <a:pt x="239" y="181"/>
                      <a:pt x="222" y="205"/>
                      <a:pt x="206" y="214"/>
                    </a:cubicBezTo>
                    <a:lnTo>
                      <a:pt x="206" y="214"/>
                    </a:lnTo>
                    <a:cubicBezTo>
                      <a:pt x="171" y="235"/>
                      <a:pt x="143" y="187"/>
                      <a:pt x="143" y="156"/>
                    </a:cubicBezTo>
                    <a:lnTo>
                      <a:pt x="143" y="156"/>
                    </a:lnTo>
                    <a:cubicBezTo>
                      <a:pt x="141" y="83"/>
                      <a:pt x="229" y="50"/>
                      <a:pt x="283" y="95"/>
                    </a:cubicBezTo>
                    <a:lnTo>
                      <a:pt x="283" y="95"/>
                    </a:lnTo>
                    <a:cubicBezTo>
                      <a:pt x="309" y="117"/>
                      <a:pt x="318" y="156"/>
                      <a:pt x="306" y="189"/>
                    </a:cubicBezTo>
                    <a:lnTo>
                      <a:pt x="306" y="189"/>
                    </a:lnTo>
                    <a:cubicBezTo>
                      <a:pt x="296" y="220"/>
                      <a:pt x="269" y="239"/>
                      <a:pt x="240" y="251"/>
                    </a:cubicBezTo>
                    <a:lnTo>
                      <a:pt x="240" y="251"/>
                    </a:lnTo>
                    <a:cubicBezTo>
                      <a:pt x="184" y="271"/>
                      <a:pt x="101" y="266"/>
                      <a:pt x="76" y="201"/>
                    </a:cubicBezTo>
                    <a:lnTo>
                      <a:pt x="76" y="201"/>
                    </a:lnTo>
                    <a:cubicBezTo>
                      <a:pt x="47" y="129"/>
                      <a:pt x="100" y="63"/>
                      <a:pt x="163" y="30"/>
                    </a:cubicBezTo>
                    <a:lnTo>
                      <a:pt x="163" y="30"/>
                    </a:lnTo>
                    <a:cubicBezTo>
                      <a:pt x="177" y="22"/>
                      <a:pt x="164" y="0"/>
                      <a:pt x="149" y="7"/>
                    </a:cubicBezTo>
                    <a:lnTo>
                      <a:pt x="149" y="7"/>
                    </a:lnTo>
                    <a:cubicBezTo>
                      <a:pt x="66" y="46"/>
                      <a:pt x="0" y="151"/>
                      <a:pt x="62" y="237"/>
                    </a:cubicBezTo>
                    <a:lnTo>
                      <a:pt x="62" y="237"/>
                    </a:lnTo>
                    <a:cubicBezTo>
                      <a:pt x="114" y="310"/>
                      <a:pt x="251" y="302"/>
                      <a:pt x="308" y="235"/>
                    </a:cubicBezTo>
                    <a:lnTo>
                      <a:pt x="308" y="235"/>
                    </a:lnTo>
                    <a:cubicBezTo>
                      <a:pt x="339" y="200"/>
                      <a:pt x="346" y="146"/>
                      <a:pt x="321" y="104"/>
                    </a:cubicBezTo>
                    <a:lnTo>
                      <a:pt x="321" y="104"/>
                    </a:lnTo>
                    <a:cubicBezTo>
                      <a:pt x="297" y="63"/>
                      <a:pt x="251" y="41"/>
                      <a:pt x="205" y="49"/>
                    </a:cubicBezTo>
                    <a:lnTo>
                      <a:pt x="205" y="49"/>
                    </a:lnTo>
                    <a:cubicBezTo>
                      <a:pt x="159" y="55"/>
                      <a:pt x="120" y="92"/>
                      <a:pt x="113" y="138"/>
                    </a:cubicBezTo>
                    <a:lnTo>
                      <a:pt x="113" y="138"/>
                    </a:lnTo>
                    <a:cubicBezTo>
                      <a:pt x="108" y="183"/>
                      <a:pt x="131" y="239"/>
                      <a:pt x="180" y="245"/>
                    </a:cubicBezTo>
                    <a:lnTo>
                      <a:pt x="180" y="245"/>
                    </a:lnTo>
                    <a:cubicBezTo>
                      <a:pt x="229" y="252"/>
                      <a:pt x="276" y="184"/>
                      <a:pt x="247" y="142"/>
                    </a:cubicBezTo>
                    <a:lnTo>
                      <a:pt x="247" y="142"/>
                    </a:lnTo>
                    <a:cubicBezTo>
                      <a:pt x="237" y="125"/>
                      <a:pt x="214" y="116"/>
                      <a:pt x="197" y="128"/>
                    </a:cubicBezTo>
                    <a:lnTo>
                      <a:pt x="197" y="128"/>
                    </a:lnTo>
                    <a:cubicBezTo>
                      <a:pt x="181" y="138"/>
                      <a:pt x="176" y="162"/>
                      <a:pt x="191" y="175"/>
                    </a:cubicBezTo>
                    <a:lnTo>
                      <a:pt x="191" y="175"/>
                    </a:lnTo>
                    <a:cubicBezTo>
                      <a:pt x="198"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153" name="Freeform 333">
                <a:extLst>
                  <a:ext uri="{FF2B5EF4-FFF2-40B4-BE49-F238E27FC236}">
                    <a16:creationId xmlns:a16="http://schemas.microsoft.com/office/drawing/2014/main" id="{B5F2148E-FF37-8241-9C7D-1515F7CA106D}"/>
                  </a:ext>
                </a:extLst>
              </p:cNvPr>
              <p:cNvSpPr>
                <a:spLocks noChangeArrowheads="1"/>
              </p:cNvSpPr>
              <p:nvPr/>
            </p:nvSpPr>
            <p:spPr bwMode="auto">
              <a:xfrm>
                <a:off x="8119684" y="3119841"/>
                <a:ext cx="151822" cy="135912"/>
              </a:xfrm>
              <a:custGeom>
                <a:avLst/>
                <a:gdLst>
                  <a:gd name="T0" fmla="*/ 205 w 347"/>
                  <a:gd name="T1" fmla="*/ 164 h 311"/>
                  <a:gd name="T2" fmla="*/ 205 w 347"/>
                  <a:gd name="T3" fmla="*/ 164 h 311"/>
                  <a:gd name="T4" fmla="*/ 212 w 347"/>
                  <a:gd name="T5" fmla="*/ 146 h 311"/>
                  <a:gd name="T6" fmla="*/ 212 w 347"/>
                  <a:gd name="T7" fmla="*/ 146 h 311"/>
                  <a:gd name="T8" fmla="*/ 234 w 347"/>
                  <a:gd name="T9" fmla="*/ 162 h 311"/>
                  <a:gd name="T10" fmla="*/ 234 w 347"/>
                  <a:gd name="T11" fmla="*/ 162 h 311"/>
                  <a:gd name="T12" fmla="*/ 205 w 347"/>
                  <a:gd name="T13" fmla="*/ 214 h 311"/>
                  <a:gd name="T14" fmla="*/ 205 w 347"/>
                  <a:gd name="T15" fmla="*/ 214 h 311"/>
                  <a:gd name="T16" fmla="*/ 142 w 347"/>
                  <a:gd name="T17" fmla="*/ 156 h 311"/>
                  <a:gd name="T18" fmla="*/ 142 w 347"/>
                  <a:gd name="T19" fmla="*/ 156 h 311"/>
                  <a:gd name="T20" fmla="*/ 281 w 347"/>
                  <a:gd name="T21" fmla="*/ 95 h 311"/>
                  <a:gd name="T22" fmla="*/ 281 w 347"/>
                  <a:gd name="T23" fmla="*/ 95 h 311"/>
                  <a:gd name="T24" fmla="*/ 306 w 347"/>
                  <a:gd name="T25" fmla="*/ 189 h 311"/>
                  <a:gd name="T26" fmla="*/ 306 w 347"/>
                  <a:gd name="T27" fmla="*/ 189 h 311"/>
                  <a:gd name="T28" fmla="*/ 239 w 347"/>
                  <a:gd name="T29" fmla="*/ 251 h 311"/>
                  <a:gd name="T30" fmla="*/ 239 w 347"/>
                  <a:gd name="T31" fmla="*/ 251 h 311"/>
                  <a:gd name="T32" fmla="*/ 76 w 347"/>
                  <a:gd name="T33" fmla="*/ 201 h 311"/>
                  <a:gd name="T34" fmla="*/ 76 w 347"/>
                  <a:gd name="T35" fmla="*/ 201 h 311"/>
                  <a:gd name="T36" fmla="*/ 162 w 347"/>
                  <a:gd name="T37" fmla="*/ 30 h 311"/>
                  <a:gd name="T38" fmla="*/ 162 w 347"/>
                  <a:gd name="T39" fmla="*/ 30 h 311"/>
                  <a:gd name="T40" fmla="*/ 149 w 347"/>
                  <a:gd name="T41" fmla="*/ 7 h 311"/>
                  <a:gd name="T42" fmla="*/ 149 w 347"/>
                  <a:gd name="T43" fmla="*/ 7 h 311"/>
                  <a:gd name="T44" fmla="*/ 61 w 347"/>
                  <a:gd name="T45" fmla="*/ 237 h 311"/>
                  <a:gd name="T46" fmla="*/ 61 w 347"/>
                  <a:gd name="T47" fmla="*/ 237 h 311"/>
                  <a:gd name="T48" fmla="*/ 308 w 347"/>
                  <a:gd name="T49" fmla="*/ 235 h 311"/>
                  <a:gd name="T50" fmla="*/ 308 w 347"/>
                  <a:gd name="T51" fmla="*/ 235 h 311"/>
                  <a:gd name="T52" fmla="*/ 321 w 347"/>
                  <a:gd name="T53" fmla="*/ 104 h 311"/>
                  <a:gd name="T54" fmla="*/ 321 w 347"/>
                  <a:gd name="T55" fmla="*/ 104 h 311"/>
                  <a:gd name="T56" fmla="*/ 205 w 347"/>
                  <a:gd name="T57" fmla="*/ 49 h 311"/>
                  <a:gd name="T58" fmla="*/ 205 w 347"/>
                  <a:gd name="T59" fmla="*/ 49 h 311"/>
                  <a:gd name="T60" fmla="*/ 113 w 347"/>
                  <a:gd name="T61" fmla="*/ 138 h 311"/>
                  <a:gd name="T62" fmla="*/ 113 w 347"/>
                  <a:gd name="T63" fmla="*/ 138 h 311"/>
                  <a:gd name="T64" fmla="*/ 179 w 347"/>
                  <a:gd name="T65" fmla="*/ 245 h 311"/>
                  <a:gd name="T66" fmla="*/ 179 w 347"/>
                  <a:gd name="T67" fmla="*/ 245 h 311"/>
                  <a:gd name="T68" fmla="*/ 247 w 347"/>
                  <a:gd name="T69" fmla="*/ 142 h 311"/>
                  <a:gd name="T70" fmla="*/ 247 w 347"/>
                  <a:gd name="T71" fmla="*/ 142 h 311"/>
                  <a:gd name="T72" fmla="*/ 196 w 347"/>
                  <a:gd name="T73" fmla="*/ 128 h 311"/>
                  <a:gd name="T74" fmla="*/ 196 w 347"/>
                  <a:gd name="T75" fmla="*/ 128 h 311"/>
                  <a:gd name="T76" fmla="*/ 191 w 347"/>
                  <a:gd name="T77" fmla="*/ 175 h 311"/>
                  <a:gd name="T78" fmla="*/ 191 w 347"/>
                  <a:gd name="T79" fmla="*/ 175 h 311"/>
                  <a:gd name="T80" fmla="*/ 205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5" y="164"/>
                    </a:moveTo>
                    <a:lnTo>
                      <a:pt x="205" y="164"/>
                    </a:lnTo>
                    <a:cubicBezTo>
                      <a:pt x="201" y="156"/>
                      <a:pt x="205" y="147"/>
                      <a:pt x="212" y="146"/>
                    </a:cubicBezTo>
                    <a:lnTo>
                      <a:pt x="212" y="146"/>
                    </a:lnTo>
                    <a:cubicBezTo>
                      <a:pt x="222" y="142"/>
                      <a:pt x="231" y="153"/>
                      <a:pt x="234" y="162"/>
                    </a:cubicBezTo>
                    <a:lnTo>
                      <a:pt x="234" y="162"/>
                    </a:lnTo>
                    <a:cubicBezTo>
                      <a:pt x="239" y="181"/>
                      <a:pt x="221" y="205"/>
                      <a:pt x="205" y="214"/>
                    </a:cubicBezTo>
                    <a:lnTo>
                      <a:pt x="205" y="214"/>
                    </a:lnTo>
                    <a:cubicBezTo>
                      <a:pt x="170" y="235"/>
                      <a:pt x="143" y="187"/>
                      <a:pt x="142" y="156"/>
                    </a:cubicBezTo>
                    <a:lnTo>
                      <a:pt x="142" y="156"/>
                    </a:lnTo>
                    <a:cubicBezTo>
                      <a:pt x="141" y="83"/>
                      <a:pt x="229" y="50"/>
                      <a:pt x="281" y="95"/>
                    </a:cubicBezTo>
                    <a:lnTo>
                      <a:pt x="281" y="95"/>
                    </a:lnTo>
                    <a:cubicBezTo>
                      <a:pt x="308" y="117"/>
                      <a:pt x="317" y="156"/>
                      <a:pt x="306" y="189"/>
                    </a:cubicBezTo>
                    <a:lnTo>
                      <a:pt x="306" y="189"/>
                    </a:lnTo>
                    <a:cubicBezTo>
                      <a:pt x="295" y="220"/>
                      <a:pt x="268" y="239"/>
                      <a:pt x="239" y="251"/>
                    </a:cubicBezTo>
                    <a:lnTo>
                      <a:pt x="239" y="251"/>
                    </a:lnTo>
                    <a:cubicBezTo>
                      <a:pt x="183" y="271"/>
                      <a:pt x="100" y="266"/>
                      <a:pt x="76" y="201"/>
                    </a:cubicBezTo>
                    <a:lnTo>
                      <a:pt x="76" y="201"/>
                    </a:lnTo>
                    <a:cubicBezTo>
                      <a:pt x="47" y="129"/>
                      <a:pt x="100" y="63"/>
                      <a:pt x="162" y="30"/>
                    </a:cubicBezTo>
                    <a:lnTo>
                      <a:pt x="162" y="30"/>
                    </a:lnTo>
                    <a:cubicBezTo>
                      <a:pt x="178" y="22"/>
                      <a:pt x="163" y="0"/>
                      <a:pt x="149" y="7"/>
                    </a:cubicBezTo>
                    <a:lnTo>
                      <a:pt x="149" y="7"/>
                    </a:lnTo>
                    <a:cubicBezTo>
                      <a:pt x="66" y="46"/>
                      <a:pt x="0" y="151"/>
                      <a:pt x="61" y="237"/>
                    </a:cubicBezTo>
                    <a:lnTo>
                      <a:pt x="61" y="237"/>
                    </a:lnTo>
                    <a:cubicBezTo>
                      <a:pt x="114" y="310"/>
                      <a:pt x="250" y="302"/>
                      <a:pt x="308" y="235"/>
                    </a:cubicBezTo>
                    <a:lnTo>
                      <a:pt x="308" y="235"/>
                    </a:lnTo>
                    <a:cubicBezTo>
                      <a:pt x="339" y="200"/>
                      <a:pt x="346" y="146"/>
                      <a:pt x="321" y="104"/>
                    </a:cubicBezTo>
                    <a:lnTo>
                      <a:pt x="321" y="104"/>
                    </a:lnTo>
                    <a:cubicBezTo>
                      <a:pt x="297" y="63"/>
                      <a:pt x="251" y="41"/>
                      <a:pt x="205" y="49"/>
                    </a:cubicBezTo>
                    <a:lnTo>
                      <a:pt x="205" y="49"/>
                    </a:lnTo>
                    <a:cubicBezTo>
                      <a:pt x="159" y="55"/>
                      <a:pt x="120" y="92"/>
                      <a:pt x="113" y="138"/>
                    </a:cubicBezTo>
                    <a:lnTo>
                      <a:pt x="113" y="138"/>
                    </a:lnTo>
                    <a:cubicBezTo>
                      <a:pt x="108" y="183"/>
                      <a:pt x="130" y="239"/>
                      <a:pt x="179" y="245"/>
                    </a:cubicBezTo>
                    <a:lnTo>
                      <a:pt x="179" y="245"/>
                    </a:lnTo>
                    <a:cubicBezTo>
                      <a:pt x="229" y="252"/>
                      <a:pt x="276" y="184"/>
                      <a:pt x="247" y="142"/>
                    </a:cubicBezTo>
                    <a:lnTo>
                      <a:pt x="247" y="142"/>
                    </a:lnTo>
                    <a:cubicBezTo>
                      <a:pt x="237" y="125"/>
                      <a:pt x="213" y="116"/>
                      <a:pt x="196" y="128"/>
                    </a:cubicBezTo>
                    <a:lnTo>
                      <a:pt x="196" y="128"/>
                    </a:lnTo>
                    <a:cubicBezTo>
                      <a:pt x="180" y="138"/>
                      <a:pt x="175" y="162"/>
                      <a:pt x="191" y="175"/>
                    </a:cubicBezTo>
                    <a:lnTo>
                      <a:pt x="191" y="175"/>
                    </a:lnTo>
                    <a:cubicBezTo>
                      <a:pt x="199" y="181"/>
                      <a:pt x="209"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154" name="Freeform 334">
                <a:extLst>
                  <a:ext uri="{FF2B5EF4-FFF2-40B4-BE49-F238E27FC236}">
                    <a16:creationId xmlns:a16="http://schemas.microsoft.com/office/drawing/2014/main" id="{1DEFE1E9-F9EF-694F-913C-A8240F4631B3}"/>
                  </a:ext>
                </a:extLst>
              </p:cNvPr>
              <p:cNvSpPr>
                <a:spLocks/>
              </p:cNvSpPr>
              <p:nvPr/>
            </p:nvSpPr>
            <p:spPr bwMode="auto">
              <a:xfrm>
                <a:off x="8339648" y="3119841"/>
                <a:ext cx="132497" cy="136338"/>
              </a:xfrm>
              <a:custGeom>
                <a:avLst/>
                <a:gdLst>
                  <a:gd name="T0" fmla="*/ 59321 w 306"/>
                  <a:gd name="T1" fmla="*/ 56371 h 312"/>
                  <a:gd name="T2" fmla="*/ 59321 w 306"/>
                  <a:gd name="T3" fmla="*/ 56371 h 312"/>
                  <a:gd name="T4" fmla="*/ 51527 w 306"/>
                  <a:gd name="T5" fmla="*/ 59429 h 312"/>
                  <a:gd name="T6" fmla="*/ 51527 w 306"/>
                  <a:gd name="T7" fmla="*/ 59429 h 312"/>
                  <a:gd name="T8" fmla="*/ 49795 w 306"/>
                  <a:gd name="T9" fmla="*/ 48068 h 312"/>
                  <a:gd name="T10" fmla="*/ 49795 w 306"/>
                  <a:gd name="T11" fmla="*/ 48068 h 312"/>
                  <a:gd name="T12" fmla="*/ 74908 w 306"/>
                  <a:gd name="T13" fmla="*/ 40639 h 312"/>
                  <a:gd name="T14" fmla="*/ 74908 w 306"/>
                  <a:gd name="T15" fmla="*/ 40639 h 312"/>
                  <a:gd name="T16" fmla="*/ 75774 w 306"/>
                  <a:gd name="T17" fmla="*/ 77783 h 312"/>
                  <a:gd name="T18" fmla="*/ 75774 w 306"/>
                  <a:gd name="T19" fmla="*/ 77783 h 312"/>
                  <a:gd name="T20" fmla="*/ 15155 w 306"/>
                  <a:gd name="T21" fmla="*/ 53749 h 312"/>
                  <a:gd name="T22" fmla="*/ 15155 w 306"/>
                  <a:gd name="T23" fmla="*/ 53749 h 312"/>
                  <a:gd name="T24" fmla="*/ 35939 w 306"/>
                  <a:gd name="T25" fmla="*/ 17916 h 312"/>
                  <a:gd name="T26" fmla="*/ 35939 w 306"/>
                  <a:gd name="T27" fmla="*/ 17916 h 312"/>
                  <a:gd name="T28" fmla="*/ 75341 w 306"/>
                  <a:gd name="T29" fmla="*/ 18790 h 312"/>
                  <a:gd name="T30" fmla="*/ 75341 w 306"/>
                  <a:gd name="T31" fmla="*/ 18790 h 312"/>
                  <a:gd name="T32" fmla="*/ 110414 w 306"/>
                  <a:gd name="T33" fmla="*/ 84774 h 312"/>
                  <a:gd name="T34" fmla="*/ 110414 w 306"/>
                  <a:gd name="T35" fmla="*/ 84774 h 312"/>
                  <a:gd name="T36" fmla="*/ 31609 w 306"/>
                  <a:gd name="T37" fmla="*/ 110556 h 312"/>
                  <a:gd name="T38" fmla="*/ 31609 w 306"/>
                  <a:gd name="T39" fmla="*/ 110556 h 312"/>
                  <a:gd name="T40" fmla="*/ 28578 w 306"/>
                  <a:gd name="T41" fmla="*/ 122355 h 312"/>
                  <a:gd name="T42" fmla="*/ 28578 w 306"/>
                  <a:gd name="T43" fmla="*/ 122355 h 312"/>
                  <a:gd name="T44" fmla="*/ 125136 w 306"/>
                  <a:gd name="T45" fmla="*/ 78657 h 312"/>
                  <a:gd name="T46" fmla="*/ 125136 w 306"/>
                  <a:gd name="T47" fmla="*/ 78657 h 312"/>
                  <a:gd name="T48" fmla="*/ 49795 w 306"/>
                  <a:gd name="T49" fmla="*/ 2622 h 312"/>
                  <a:gd name="T50" fmla="*/ 49795 w 306"/>
                  <a:gd name="T51" fmla="*/ 2622 h 312"/>
                  <a:gd name="T52" fmla="*/ 5196 w 306"/>
                  <a:gd name="T53" fmla="*/ 38891 h 312"/>
                  <a:gd name="T54" fmla="*/ 5196 w 306"/>
                  <a:gd name="T55" fmla="*/ 38891 h 312"/>
                  <a:gd name="T56" fmla="*/ 24248 w 306"/>
                  <a:gd name="T57" fmla="*/ 92203 h 312"/>
                  <a:gd name="T58" fmla="*/ 24248 w 306"/>
                  <a:gd name="T59" fmla="*/ 92203 h 312"/>
                  <a:gd name="T60" fmla="*/ 79671 w 306"/>
                  <a:gd name="T61" fmla="*/ 93077 h 312"/>
                  <a:gd name="T62" fmla="*/ 79671 w 306"/>
                  <a:gd name="T63" fmla="*/ 93077 h 312"/>
                  <a:gd name="T64" fmla="*/ 91795 w 306"/>
                  <a:gd name="T65" fmla="*/ 39328 h 312"/>
                  <a:gd name="T66" fmla="*/ 91795 w 306"/>
                  <a:gd name="T67" fmla="*/ 39328 h 312"/>
                  <a:gd name="T68" fmla="*/ 39403 w 306"/>
                  <a:gd name="T69" fmla="*/ 50253 h 312"/>
                  <a:gd name="T70" fmla="*/ 39403 w 306"/>
                  <a:gd name="T71" fmla="*/ 50253 h 312"/>
                  <a:gd name="T72" fmla="*/ 50661 w 306"/>
                  <a:gd name="T73" fmla="*/ 70354 h 312"/>
                  <a:gd name="T74" fmla="*/ 50661 w 306"/>
                  <a:gd name="T75" fmla="*/ 70354 h 312"/>
                  <a:gd name="T76" fmla="*/ 66681 w 306"/>
                  <a:gd name="T77" fmla="*/ 57244 h 312"/>
                  <a:gd name="T78" fmla="*/ 66681 w 306"/>
                  <a:gd name="T79" fmla="*/ 57244 h 312"/>
                  <a:gd name="T80" fmla="*/ 59321 w 306"/>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7" y="129"/>
                    </a:moveTo>
                    <a:lnTo>
                      <a:pt x="137" y="129"/>
                    </a:lnTo>
                    <a:cubicBezTo>
                      <a:pt x="136" y="136"/>
                      <a:pt x="125" y="140"/>
                      <a:pt x="119" y="136"/>
                    </a:cubicBezTo>
                    <a:cubicBezTo>
                      <a:pt x="109" y="133"/>
                      <a:pt x="109" y="118"/>
                      <a:pt x="115" y="110"/>
                    </a:cubicBezTo>
                    <a:cubicBezTo>
                      <a:pt x="125" y="93"/>
                      <a:pt x="154" y="88"/>
                      <a:pt x="173" y="93"/>
                    </a:cubicBezTo>
                    <a:cubicBezTo>
                      <a:pt x="212" y="104"/>
                      <a:pt x="196" y="157"/>
                      <a:pt x="175" y="178"/>
                    </a:cubicBezTo>
                    <a:cubicBezTo>
                      <a:pt x="125" y="231"/>
                      <a:pt x="40" y="193"/>
                      <a:pt x="35" y="123"/>
                    </a:cubicBezTo>
                    <a:cubicBezTo>
                      <a:pt x="31" y="89"/>
                      <a:pt x="52" y="55"/>
                      <a:pt x="83" y="41"/>
                    </a:cubicBezTo>
                    <a:cubicBezTo>
                      <a:pt x="112" y="26"/>
                      <a:pt x="146" y="30"/>
                      <a:pt x="174" y="43"/>
                    </a:cubicBezTo>
                    <a:cubicBezTo>
                      <a:pt x="228" y="69"/>
                      <a:pt x="283" y="131"/>
                      <a:pt x="255" y="194"/>
                    </a:cubicBezTo>
                    <a:cubicBezTo>
                      <a:pt x="224" y="265"/>
                      <a:pt x="140" y="276"/>
                      <a:pt x="73" y="253"/>
                    </a:cubicBezTo>
                    <a:cubicBezTo>
                      <a:pt x="57" y="248"/>
                      <a:pt x="50" y="273"/>
                      <a:pt x="66" y="280"/>
                    </a:cubicBezTo>
                    <a:cubicBezTo>
                      <a:pt x="151" y="311"/>
                      <a:pt x="272" y="284"/>
                      <a:pt x="289" y="180"/>
                    </a:cubicBezTo>
                    <a:cubicBezTo>
                      <a:pt x="305" y="89"/>
                      <a:pt x="203" y="0"/>
                      <a:pt x="115" y="6"/>
                    </a:cubicBezTo>
                    <a:cubicBezTo>
                      <a:pt x="67" y="9"/>
                      <a:pt x="25" y="43"/>
                      <a:pt x="12" y="89"/>
                    </a:cubicBezTo>
                    <a:cubicBezTo>
                      <a:pt x="0" y="135"/>
                      <a:pt x="17" y="184"/>
                      <a:pt x="56" y="211"/>
                    </a:cubicBezTo>
                    <a:cubicBezTo>
                      <a:pt x="92" y="239"/>
                      <a:pt x="146" y="240"/>
                      <a:pt x="184" y="213"/>
                    </a:cubicBezTo>
                    <a:cubicBezTo>
                      <a:pt x="219" y="185"/>
                      <a:pt x="242" y="129"/>
                      <a:pt x="212" y="90"/>
                    </a:cubicBezTo>
                    <a:cubicBezTo>
                      <a:pt x="183" y="50"/>
                      <a:pt x="102" y="65"/>
                      <a:pt x="91" y="115"/>
                    </a:cubicBezTo>
                    <a:cubicBezTo>
                      <a:pt x="87" y="135"/>
                      <a:pt x="98" y="157"/>
                      <a:pt x="117" y="161"/>
                    </a:cubicBezTo>
                    <a:cubicBezTo>
                      <a:pt x="136" y="164"/>
                      <a:pt x="157" y="151"/>
                      <a:pt x="154" y="131"/>
                    </a:cubicBezTo>
                    <a:cubicBezTo>
                      <a:pt x="154" y="122"/>
                      <a:pt x="141"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155" name="Freeform 335">
                <a:extLst>
                  <a:ext uri="{FF2B5EF4-FFF2-40B4-BE49-F238E27FC236}">
                    <a16:creationId xmlns:a16="http://schemas.microsoft.com/office/drawing/2014/main" id="{74FEBBC0-5092-9B43-A7B9-DCC0983F78D2}"/>
                  </a:ext>
                </a:extLst>
              </p:cNvPr>
              <p:cNvSpPr>
                <a:spLocks/>
              </p:cNvSpPr>
              <p:nvPr/>
            </p:nvSpPr>
            <p:spPr bwMode="auto">
              <a:xfrm>
                <a:off x="7930633" y="3119841"/>
                <a:ext cx="132498" cy="136338"/>
              </a:xfrm>
              <a:custGeom>
                <a:avLst/>
                <a:gdLst>
                  <a:gd name="T0" fmla="*/ 59275 w 304"/>
                  <a:gd name="T1" fmla="*/ 56371 h 312"/>
                  <a:gd name="T2" fmla="*/ 59275 w 304"/>
                  <a:gd name="T3" fmla="*/ 56371 h 312"/>
                  <a:gd name="T4" fmla="*/ 51430 w 304"/>
                  <a:gd name="T5" fmla="*/ 59429 h 312"/>
                  <a:gd name="T6" fmla="*/ 51430 w 304"/>
                  <a:gd name="T7" fmla="*/ 59429 h 312"/>
                  <a:gd name="T8" fmla="*/ 49687 w 304"/>
                  <a:gd name="T9" fmla="*/ 48068 h 312"/>
                  <a:gd name="T10" fmla="*/ 49687 w 304"/>
                  <a:gd name="T11" fmla="*/ 48068 h 312"/>
                  <a:gd name="T12" fmla="*/ 74094 w 304"/>
                  <a:gd name="T13" fmla="*/ 40639 h 312"/>
                  <a:gd name="T14" fmla="*/ 74094 w 304"/>
                  <a:gd name="T15" fmla="*/ 40639 h 312"/>
                  <a:gd name="T16" fmla="*/ 75838 w 304"/>
                  <a:gd name="T17" fmla="*/ 77783 h 312"/>
                  <a:gd name="T18" fmla="*/ 75838 w 304"/>
                  <a:gd name="T19" fmla="*/ 77783 h 312"/>
                  <a:gd name="T20" fmla="*/ 13947 w 304"/>
                  <a:gd name="T21" fmla="*/ 53749 h 312"/>
                  <a:gd name="T22" fmla="*/ 13947 w 304"/>
                  <a:gd name="T23" fmla="*/ 53749 h 312"/>
                  <a:gd name="T24" fmla="*/ 35740 w 304"/>
                  <a:gd name="T25" fmla="*/ 17916 h 312"/>
                  <a:gd name="T26" fmla="*/ 35740 w 304"/>
                  <a:gd name="T27" fmla="*/ 17916 h 312"/>
                  <a:gd name="T28" fmla="*/ 74966 w 304"/>
                  <a:gd name="T29" fmla="*/ 18790 h 312"/>
                  <a:gd name="T30" fmla="*/ 74966 w 304"/>
                  <a:gd name="T31" fmla="*/ 18790 h 312"/>
                  <a:gd name="T32" fmla="*/ 110270 w 304"/>
                  <a:gd name="T33" fmla="*/ 84774 h 312"/>
                  <a:gd name="T34" fmla="*/ 110270 w 304"/>
                  <a:gd name="T35" fmla="*/ 84774 h 312"/>
                  <a:gd name="T36" fmla="*/ 31381 w 304"/>
                  <a:gd name="T37" fmla="*/ 110556 h 312"/>
                  <a:gd name="T38" fmla="*/ 31381 w 304"/>
                  <a:gd name="T39" fmla="*/ 110556 h 312"/>
                  <a:gd name="T40" fmla="*/ 28330 w 304"/>
                  <a:gd name="T41" fmla="*/ 122355 h 312"/>
                  <a:gd name="T42" fmla="*/ 28330 w 304"/>
                  <a:gd name="T43" fmla="*/ 122355 h 312"/>
                  <a:gd name="T44" fmla="*/ 125960 w 304"/>
                  <a:gd name="T45" fmla="*/ 78657 h 312"/>
                  <a:gd name="T46" fmla="*/ 125960 w 304"/>
                  <a:gd name="T47" fmla="*/ 78657 h 312"/>
                  <a:gd name="T48" fmla="*/ 49687 w 304"/>
                  <a:gd name="T49" fmla="*/ 2622 h 312"/>
                  <a:gd name="T50" fmla="*/ 49687 w 304"/>
                  <a:gd name="T51" fmla="*/ 2622 h 312"/>
                  <a:gd name="T52" fmla="*/ 4794 w 304"/>
                  <a:gd name="T53" fmla="*/ 38891 h 312"/>
                  <a:gd name="T54" fmla="*/ 4794 w 304"/>
                  <a:gd name="T55" fmla="*/ 38891 h 312"/>
                  <a:gd name="T56" fmla="*/ 23100 w 304"/>
                  <a:gd name="T57" fmla="*/ 92203 h 312"/>
                  <a:gd name="T58" fmla="*/ 23100 w 304"/>
                  <a:gd name="T59" fmla="*/ 92203 h 312"/>
                  <a:gd name="T60" fmla="*/ 79324 w 304"/>
                  <a:gd name="T61" fmla="*/ 93077 h 312"/>
                  <a:gd name="T62" fmla="*/ 79324 w 304"/>
                  <a:gd name="T63" fmla="*/ 93077 h 312"/>
                  <a:gd name="T64" fmla="*/ 91964 w 304"/>
                  <a:gd name="T65" fmla="*/ 39328 h 312"/>
                  <a:gd name="T66" fmla="*/ 91964 w 304"/>
                  <a:gd name="T67" fmla="*/ 39328 h 312"/>
                  <a:gd name="T68" fmla="*/ 39226 w 304"/>
                  <a:gd name="T69" fmla="*/ 50253 h 312"/>
                  <a:gd name="T70" fmla="*/ 39226 w 304"/>
                  <a:gd name="T71" fmla="*/ 50253 h 312"/>
                  <a:gd name="T72" fmla="*/ 50558 w 304"/>
                  <a:gd name="T73" fmla="*/ 70354 h 312"/>
                  <a:gd name="T74" fmla="*/ 50558 w 304"/>
                  <a:gd name="T75" fmla="*/ 70354 h 312"/>
                  <a:gd name="T76" fmla="*/ 66685 w 304"/>
                  <a:gd name="T77" fmla="*/ 57244 h 312"/>
                  <a:gd name="T78" fmla="*/ 66685 w 304"/>
                  <a:gd name="T79" fmla="*/ 57244 h 312"/>
                  <a:gd name="T80" fmla="*/ 59275 w 304"/>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6" y="129"/>
                    </a:moveTo>
                    <a:lnTo>
                      <a:pt x="136" y="129"/>
                    </a:lnTo>
                    <a:cubicBezTo>
                      <a:pt x="134" y="136"/>
                      <a:pt x="124" y="140"/>
                      <a:pt x="118" y="136"/>
                    </a:cubicBezTo>
                    <a:cubicBezTo>
                      <a:pt x="107" y="133"/>
                      <a:pt x="109" y="118"/>
                      <a:pt x="114" y="110"/>
                    </a:cubicBezTo>
                    <a:cubicBezTo>
                      <a:pt x="123" y="93"/>
                      <a:pt x="153" y="88"/>
                      <a:pt x="170" y="93"/>
                    </a:cubicBezTo>
                    <a:cubicBezTo>
                      <a:pt x="211" y="104"/>
                      <a:pt x="195" y="157"/>
                      <a:pt x="174" y="178"/>
                    </a:cubicBezTo>
                    <a:cubicBezTo>
                      <a:pt x="124" y="231"/>
                      <a:pt x="38" y="193"/>
                      <a:pt x="32" y="123"/>
                    </a:cubicBezTo>
                    <a:cubicBezTo>
                      <a:pt x="30" y="89"/>
                      <a:pt x="51" y="55"/>
                      <a:pt x="82" y="41"/>
                    </a:cubicBezTo>
                    <a:cubicBezTo>
                      <a:pt x="110" y="26"/>
                      <a:pt x="144" y="30"/>
                      <a:pt x="172" y="43"/>
                    </a:cubicBezTo>
                    <a:cubicBezTo>
                      <a:pt x="226" y="69"/>
                      <a:pt x="281" y="131"/>
                      <a:pt x="253" y="194"/>
                    </a:cubicBezTo>
                    <a:cubicBezTo>
                      <a:pt x="222" y="265"/>
                      <a:pt x="139" y="276"/>
                      <a:pt x="72" y="253"/>
                    </a:cubicBezTo>
                    <a:cubicBezTo>
                      <a:pt x="55" y="248"/>
                      <a:pt x="49" y="273"/>
                      <a:pt x="65" y="280"/>
                    </a:cubicBezTo>
                    <a:cubicBezTo>
                      <a:pt x="151" y="311"/>
                      <a:pt x="272" y="284"/>
                      <a:pt x="289" y="180"/>
                    </a:cubicBezTo>
                    <a:cubicBezTo>
                      <a:pt x="303" y="89"/>
                      <a:pt x="201" y="0"/>
                      <a:pt x="114" y="6"/>
                    </a:cubicBezTo>
                    <a:cubicBezTo>
                      <a:pt x="65" y="9"/>
                      <a:pt x="23" y="43"/>
                      <a:pt x="11" y="89"/>
                    </a:cubicBezTo>
                    <a:cubicBezTo>
                      <a:pt x="0" y="135"/>
                      <a:pt x="15" y="184"/>
                      <a:pt x="53" y="211"/>
                    </a:cubicBezTo>
                    <a:cubicBezTo>
                      <a:pt x="92" y="239"/>
                      <a:pt x="145" y="240"/>
                      <a:pt x="182" y="213"/>
                    </a:cubicBezTo>
                    <a:cubicBezTo>
                      <a:pt x="218" y="185"/>
                      <a:pt x="241" y="129"/>
                      <a:pt x="211" y="90"/>
                    </a:cubicBezTo>
                    <a:cubicBezTo>
                      <a:pt x="182" y="50"/>
                      <a:pt x="99" y="65"/>
                      <a:pt x="90" y="115"/>
                    </a:cubicBezTo>
                    <a:cubicBezTo>
                      <a:pt x="86" y="135"/>
                      <a:pt x="95" y="157"/>
                      <a:pt x="116" y="161"/>
                    </a:cubicBezTo>
                    <a:cubicBezTo>
                      <a:pt x="135" y="164"/>
                      <a:pt x="156" y="151"/>
                      <a:pt x="153" y="131"/>
                    </a:cubicBezTo>
                    <a:cubicBezTo>
                      <a:pt x="152" y="122"/>
                      <a:pt x="139"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156" name="Freeform 336">
                <a:extLst>
                  <a:ext uri="{FF2B5EF4-FFF2-40B4-BE49-F238E27FC236}">
                    <a16:creationId xmlns:a16="http://schemas.microsoft.com/office/drawing/2014/main" id="{5950CCE7-8107-5547-986A-2083805C7146}"/>
                  </a:ext>
                </a:extLst>
              </p:cNvPr>
              <p:cNvSpPr>
                <a:spLocks noChangeArrowheads="1"/>
              </p:cNvSpPr>
              <p:nvPr/>
            </p:nvSpPr>
            <p:spPr bwMode="auto">
              <a:xfrm>
                <a:off x="8530326" y="3119841"/>
                <a:ext cx="151822" cy="135912"/>
              </a:xfrm>
              <a:custGeom>
                <a:avLst/>
                <a:gdLst>
                  <a:gd name="T0" fmla="*/ 205 w 347"/>
                  <a:gd name="T1" fmla="*/ 164 h 311"/>
                  <a:gd name="T2" fmla="*/ 205 w 347"/>
                  <a:gd name="T3" fmla="*/ 164 h 311"/>
                  <a:gd name="T4" fmla="*/ 212 w 347"/>
                  <a:gd name="T5" fmla="*/ 146 h 311"/>
                  <a:gd name="T6" fmla="*/ 212 w 347"/>
                  <a:gd name="T7" fmla="*/ 146 h 311"/>
                  <a:gd name="T8" fmla="*/ 234 w 347"/>
                  <a:gd name="T9" fmla="*/ 162 h 311"/>
                  <a:gd name="T10" fmla="*/ 234 w 347"/>
                  <a:gd name="T11" fmla="*/ 162 h 311"/>
                  <a:gd name="T12" fmla="*/ 206 w 347"/>
                  <a:gd name="T13" fmla="*/ 214 h 311"/>
                  <a:gd name="T14" fmla="*/ 206 w 347"/>
                  <a:gd name="T15" fmla="*/ 214 h 311"/>
                  <a:gd name="T16" fmla="*/ 142 w 347"/>
                  <a:gd name="T17" fmla="*/ 156 h 311"/>
                  <a:gd name="T18" fmla="*/ 142 w 347"/>
                  <a:gd name="T19" fmla="*/ 156 h 311"/>
                  <a:gd name="T20" fmla="*/ 281 w 347"/>
                  <a:gd name="T21" fmla="*/ 95 h 311"/>
                  <a:gd name="T22" fmla="*/ 281 w 347"/>
                  <a:gd name="T23" fmla="*/ 95 h 311"/>
                  <a:gd name="T24" fmla="*/ 306 w 347"/>
                  <a:gd name="T25" fmla="*/ 189 h 311"/>
                  <a:gd name="T26" fmla="*/ 306 w 347"/>
                  <a:gd name="T27" fmla="*/ 189 h 311"/>
                  <a:gd name="T28" fmla="*/ 239 w 347"/>
                  <a:gd name="T29" fmla="*/ 251 h 311"/>
                  <a:gd name="T30" fmla="*/ 239 w 347"/>
                  <a:gd name="T31" fmla="*/ 251 h 311"/>
                  <a:gd name="T32" fmla="*/ 76 w 347"/>
                  <a:gd name="T33" fmla="*/ 201 h 311"/>
                  <a:gd name="T34" fmla="*/ 76 w 347"/>
                  <a:gd name="T35" fmla="*/ 201 h 311"/>
                  <a:gd name="T36" fmla="*/ 162 w 347"/>
                  <a:gd name="T37" fmla="*/ 30 h 311"/>
                  <a:gd name="T38" fmla="*/ 162 w 347"/>
                  <a:gd name="T39" fmla="*/ 30 h 311"/>
                  <a:gd name="T40" fmla="*/ 148 w 347"/>
                  <a:gd name="T41" fmla="*/ 7 h 311"/>
                  <a:gd name="T42" fmla="*/ 148 w 347"/>
                  <a:gd name="T43" fmla="*/ 7 h 311"/>
                  <a:gd name="T44" fmla="*/ 62 w 347"/>
                  <a:gd name="T45" fmla="*/ 237 h 311"/>
                  <a:gd name="T46" fmla="*/ 62 w 347"/>
                  <a:gd name="T47" fmla="*/ 237 h 311"/>
                  <a:gd name="T48" fmla="*/ 307 w 347"/>
                  <a:gd name="T49" fmla="*/ 235 h 311"/>
                  <a:gd name="T50" fmla="*/ 307 w 347"/>
                  <a:gd name="T51" fmla="*/ 235 h 311"/>
                  <a:gd name="T52" fmla="*/ 321 w 347"/>
                  <a:gd name="T53" fmla="*/ 104 h 311"/>
                  <a:gd name="T54" fmla="*/ 321 w 347"/>
                  <a:gd name="T55" fmla="*/ 104 h 311"/>
                  <a:gd name="T56" fmla="*/ 205 w 347"/>
                  <a:gd name="T57" fmla="*/ 49 h 311"/>
                  <a:gd name="T58" fmla="*/ 205 w 347"/>
                  <a:gd name="T59" fmla="*/ 49 h 311"/>
                  <a:gd name="T60" fmla="*/ 113 w 347"/>
                  <a:gd name="T61" fmla="*/ 138 h 311"/>
                  <a:gd name="T62" fmla="*/ 113 w 347"/>
                  <a:gd name="T63" fmla="*/ 138 h 311"/>
                  <a:gd name="T64" fmla="*/ 180 w 347"/>
                  <a:gd name="T65" fmla="*/ 245 h 311"/>
                  <a:gd name="T66" fmla="*/ 180 w 347"/>
                  <a:gd name="T67" fmla="*/ 245 h 311"/>
                  <a:gd name="T68" fmla="*/ 247 w 347"/>
                  <a:gd name="T69" fmla="*/ 142 h 311"/>
                  <a:gd name="T70" fmla="*/ 247 w 347"/>
                  <a:gd name="T71" fmla="*/ 142 h 311"/>
                  <a:gd name="T72" fmla="*/ 197 w 347"/>
                  <a:gd name="T73" fmla="*/ 128 h 311"/>
                  <a:gd name="T74" fmla="*/ 197 w 347"/>
                  <a:gd name="T75" fmla="*/ 128 h 311"/>
                  <a:gd name="T76" fmla="*/ 192 w 347"/>
                  <a:gd name="T77" fmla="*/ 175 h 311"/>
                  <a:gd name="T78" fmla="*/ 192 w 347"/>
                  <a:gd name="T79" fmla="*/ 175 h 311"/>
                  <a:gd name="T80" fmla="*/ 205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5" y="164"/>
                    </a:moveTo>
                    <a:lnTo>
                      <a:pt x="205" y="164"/>
                    </a:lnTo>
                    <a:cubicBezTo>
                      <a:pt x="201" y="156"/>
                      <a:pt x="205" y="147"/>
                      <a:pt x="212" y="146"/>
                    </a:cubicBezTo>
                    <a:lnTo>
                      <a:pt x="212" y="146"/>
                    </a:lnTo>
                    <a:cubicBezTo>
                      <a:pt x="223" y="142"/>
                      <a:pt x="233" y="153"/>
                      <a:pt x="234" y="162"/>
                    </a:cubicBezTo>
                    <a:lnTo>
                      <a:pt x="234" y="162"/>
                    </a:lnTo>
                    <a:cubicBezTo>
                      <a:pt x="239" y="181"/>
                      <a:pt x="222" y="205"/>
                      <a:pt x="206" y="214"/>
                    </a:cubicBezTo>
                    <a:lnTo>
                      <a:pt x="206" y="214"/>
                    </a:lnTo>
                    <a:cubicBezTo>
                      <a:pt x="171" y="235"/>
                      <a:pt x="143" y="187"/>
                      <a:pt x="142" y="156"/>
                    </a:cubicBezTo>
                    <a:lnTo>
                      <a:pt x="142" y="156"/>
                    </a:lnTo>
                    <a:cubicBezTo>
                      <a:pt x="141" y="83"/>
                      <a:pt x="229" y="50"/>
                      <a:pt x="281" y="95"/>
                    </a:cubicBezTo>
                    <a:lnTo>
                      <a:pt x="281" y="95"/>
                    </a:lnTo>
                    <a:cubicBezTo>
                      <a:pt x="309" y="117"/>
                      <a:pt x="318" y="156"/>
                      <a:pt x="306" y="189"/>
                    </a:cubicBezTo>
                    <a:lnTo>
                      <a:pt x="306" y="189"/>
                    </a:lnTo>
                    <a:cubicBezTo>
                      <a:pt x="296" y="220"/>
                      <a:pt x="268" y="239"/>
                      <a:pt x="239" y="251"/>
                    </a:cubicBezTo>
                    <a:lnTo>
                      <a:pt x="239" y="251"/>
                    </a:lnTo>
                    <a:cubicBezTo>
                      <a:pt x="184" y="271"/>
                      <a:pt x="101" y="266"/>
                      <a:pt x="76" y="201"/>
                    </a:cubicBezTo>
                    <a:lnTo>
                      <a:pt x="76" y="201"/>
                    </a:lnTo>
                    <a:cubicBezTo>
                      <a:pt x="47" y="129"/>
                      <a:pt x="100" y="63"/>
                      <a:pt x="162" y="30"/>
                    </a:cubicBezTo>
                    <a:lnTo>
                      <a:pt x="162" y="30"/>
                    </a:lnTo>
                    <a:cubicBezTo>
                      <a:pt x="177" y="22"/>
                      <a:pt x="164" y="0"/>
                      <a:pt x="148" y="7"/>
                    </a:cubicBezTo>
                    <a:lnTo>
                      <a:pt x="148" y="7"/>
                    </a:lnTo>
                    <a:cubicBezTo>
                      <a:pt x="66" y="46"/>
                      <a:pt x="0" y="151"/>
                      <a:pt x="62" y="237"/>
                    </a:cubicBezTo>
                    <a:lnTo>
                      <a:pt x="62" y="237"/>
                    </a:lnTo>
                    <a:cubicBezTo>
                      <a:pt x="114" y="310"/>
                      <a:pt x="251" y="302"/>
                      <a:pt x="307" y="235"/>
                    </a:cubicBezTo>
                    <a:lnTo>
                      <a:pt x="307" y="235"/>
                    </a:lnTo>
                    <a:cubicBezTo>
                      <a:pt x="339" y="200"/>
                      <a:pt x="346" y="146"/>
                      <a:pt x="321" y="104"/>
                    </a:cubicBezTo>
                    <a:lnTo>
                      <a:pt x="321" y="104"/>
                    </a:lnTo>
                    <a:cubicBezTo>
                      <a:pt x="298" y="63"/>
                      <a:pt x="251" y="41"/>
                      <a:pt x="205" y="49"/>
                    </a:cubicBezTo>
                    <a:lnTo>
                      <a:pt x="205" y="49"/>
                    </a:lnTo>
                    <a:cubicBezTo>
                      <a:pt x="159" y="55"/>
                      <a:pt x="120" y="92"/>
                      <a:pt x="113" y="138"/>
                    </a:cubicBezTo>
                    <a:lnTo>
                      <a:pt x="113" y="138"/>
                    </a:lnTo>
                    <a:cubicBezTo>
                      <a:pt x="108" y="183"/>
                      <a:pt x="131" y="239"/>
                      <a:pt x="180" y="245"/>
                    </a:cubicBezTo>
                    <a:lnTo>
                      <a:pt x="180" y="245"/>
                    </a:lnTo>
                    <a:cubicBezTo>
                      <a:pt x="229" y="252"/>
                      <a:pt x="275" y="184"/>
                      <a:pt x="247" y="142"/>
                    </a:cubicBezTo>
                    <a:lnTo>
                      <a:pt x="247" y="142"/>
                    </a:lnTo>
                    <a:cubicBezTo>
                      <a:pt x="235" y="125"/>
                      <a:pt x="214" y="116"/>
                      <a:pt x="197" y="128"/>
                    </a:cubicBezTo>
                    <a:lnTo>
                      <a:pt x="197" y="128"/>
                    </a:lnTo>
                    <a:cubicBezTo>
                      <a:pt x="180" y="138"/>
                      <a:pt x="176" y="162"/>
                      <a:pt x="192" y="175"/>
                    </a:cubicBezTo>
                    <a:lnTo>
                      <a:pt x="192" y="175"/>
                    </a:lnTo>
                    <a:cubicBezTo>
                      <a:pt x="198"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157" name="Freeform 337">
                <a:extLst>
                  <a:ext uri="{FF2B5EF4-FFF2-40B4-BE49-F238E27FC236}">
                    <a16:creationId xmlns:a16="http://schemas.microsoft.com/office/drawing/2014/main" id="{0FAD294F-9490-3C42-8E61-498AE90A8942}"/>
                  </a:ext>
                </a:extLst>
              </p:cNvPr>
              <p:cNvSpPr>
                <a:spLocks/>
              </p:cNvSpPr>
              <p:nvPr/>
            </p:nvSpPr>
            <p:spPr bwMode="auto">
              <a:xfrm>
                <a:off x="8750581" y="3119841"/>
                <a:ext cx="132497" cy="136338"/>
              </a:xfrm>
              <a:custGeom>
                <a:avLst/>
                <a:gdLst>
                  <a:gd name="T0" fmla="*/ 59275 w 304"/>
                  <a:gd name="T1" fmla="*/ 56371 h 312"/>
                  <a:gd name="T2" fmla="*/ 59275 w 304"/>
                  <a:gd name="T3" fmla="*/ 56371 h 312"/>
                  <a:gd name="T4" fmla="*/ 50558 w 304"/>
                  <a:gd name="T5" fmla="*/ 59429 h 312"/>
                  <a:gd name="T6" fmla="*/ 50558 w 304"/>
                  <a:gd name="T7" fmla="*/ 59429 h 312"/>
                  <a:gd name="T8" fmla="*/ 49251 w 304"/>
                  <a:gd name="T9" fmla="*/ 48068 h 312"/>
                  <a:gd name="T10" fmla="*/ 49251 w 304"/>
                  <a:gd name="T11" fmla="*/ 48068 h 312"/>
                  <a:gd name="T12" fmla="*/ 74094 w 304"/>
                  <a:gd name="T13" fmla="*/ 40639 h 312"/>
                  <a:gd name="T14" fmla="*/ 74094 w 304"/>
                  <a:gd name="T15" fmla="*/ 40639 h 312"/>
                  <a:gd name="T16" fmla="*/ 75837 w 304"/>
                  <a:gd name="T17" fmla="*/ 77783 h 312"/>
                  <a:gd name="T18" fmla="*/ 75837 w 304"/>
                  <a:gd name="T19" fmla="*/ 77783 h 312"/>
                  <a:gd name="T20" fmla="*/ 13947 w 304"/>
                  <a:gd name="T21" fmla="*/ 53749 h 312"/>
                  <a:gd name="T22" fmla="*/ 13947 w 304"/>
                  <a:gd name="T23" fmla="*/ 53749 h 312"/>
                  <a:gd name="T24" fmla="*/ 35739 w 304"/>
                  <a:gd name="T25" fmla="*/ 17916 h 312"/>
                  <a:gd name="T26" fmla="*/ 35739 w 304"/>
                  <a:gd name="T27" fmla="*/ 17916 h 312"/>
                  <a:gd name="T28" fmla="*/ 75401 w 304"/>
                  <a:gd name="T29" fmla="*/ 18790 h 312"/>
                  <a:gd name="T30" fmla="*/ 75401 w 304"/>
                  <a:gd name="T31" fmla="*/ 18790 h 312"/>
                  <a:gd name="T32" fmla="*/ 110269 w 304"/>
                  <a:gd name="T33" fmla="*/ 84774 h 312"/>
                  <a:gd name="T34" fmla="*/ 110269 w 304"/>
                  <a:gd name="T35" fmla="*/ 84774 h 312"/>
                  <a:gd name="T36" fmla="*/ 30509 w 304"/>
                  <a:gd name="T37" fmla="*/ 110556 h 312"/>
                  <a:gd name="T38" fmla="*/ 30509 w 304"/>
                  <a:gd name="T39" fmla="*/ 110556 h 312"/>
                  <a:gd name="T40" fmla="*/ 27894 w 304"/>
                  <a:gd name="T41" fmla="*/ 122355 h 312"/>
                  <a:gd name="T42" fmla="*/ 27894 w 304"/>
                  <a:gd name="T43" fmla="*/ 122355 h 312"/>
                  <a:gd name="T44" fmla="*/ 125959 w 304"/>
                  <a:gd name="T45" fmla="*/ 78657 h 312"/>
                  <a:gd name="T46" fmla="*/ 125959 w 304"/>
                  <a:gd name="T47" fmla="*/ 78657 h 312"/>
                  <a:gd name="T48" fmla="*/ 49686 w 304"/>
                  <a:gd name="T49" fmla="*/ 2622 h 312"/>
                  <a:gd name="T50" fmla="*/ 49686 w 304"/>
                  <a:gd name="T51" fmla="*/ 2622 h 312"/>
                  <a:gd name="T52" fmla="*/ 4794 w 304"/>
                  <a:gd name="T53" fmla="*/ 38891 h 312"/>
                  <a:gd name="T54" fmla="*/ 4794 w 304"/>
                  <a:gd name="T55" fmla="*/ 38891 h 312"/>
                  <a:gd name="T56" fmla="*/ 23100 w 304"/>
                  <a:gd name="T57" fmla="*/ 92203 h 312"/>
                  <a:gd name="T58" fmla="*/ 23100 w 304"/>
                  <a:gd name="T59" fmla="*/ 92203 h 312"/>
                  <a:gd name="T60" fmla="*/ 79324 w 304"/>
                  <a:gd name="T61" fmla="*/ 93077 h 312"/>
                  <a:gd name="T62" fmla="*/ 79324 w 304"/>
                  <a:gd name="T63" fmla="*/ 93077 h 312"/>
                  <a:gd name="T64" fmla="*/ 91963 w 304"/>
                  <a:gd name="T65" fmla="*/ 39328 h 312"/>
                  <a:gd name="T66" fmla="*/ 91963 w 304"/>
                  <a:gd name="T67" fmla="*/ 39328 h 312"/>
                  <a:gd name="T68" fmla="*/ 39226 w 304"/>
                  <a:gd name="T69" fmla="*/ 50253 h 312"/>
                  <a:gd name="T70" fmla="*/ 39226 w 304"/>
                  <a:gd name="T71" fmla="*/ 50253 h 312"/>
                  <a:gd name="T72" fmla="*/ 50558 w 304"/>
                  <a:gd name="T73" fmla="*/ 70354 h 312"/>
                  <a:gd name="T74" fmla="*/ 50558 w 304"/>
                  <a:gd name="T75" fmla="*/ 70354 h 312"/>
                  <a:gd name="T76" fmla="*/ 66684 w 304"/>
                  <a:gd name="T77" fmla="*/ 57244 h 312"/>
                  <a:gd name="T78" fmla="*/ 66684 w 304"/>
                  <a:gd name="T79" fmla="*/ 57244 h 312"/>
                  <a:gd name="T80" fmla="*/ 59275 w 304"/>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6" y="129"/>
                    </a:moveTo>
                    <a:lnTo>
                      <a:pt x="136" y="129"/>
                    </a:lnTo>
                    <a:cubicBezTo>
                      <a:pt x="134" y="136"/>
                      <a:pt x="123" y="140"/>
                      <a:pt x="116" y="136"/>
                    </a:cubicBezTo>
                    <a:cubicBezTo>
                      <a:pt x="107" y="133"/>
                      <a:pt x="109" y="118"/>
                      <a:pt x="113" y="110"/>
                    </a:cubicBezTo>
                    <a:cubicBezTo>
                      <a:pt x="123" y="93"/>
                      <a:pt x="152" y="88"/>
                      <a:pt x="170" y="93"/>
                    </a:cubicBezTo>
                    <a:cubicBezTo>
                      <a:pt x="210" y="104"/>
                      <a:pt x="194" y="157"/>
                      <a:pt x="174" y="178"/>
                    </a:cubicBezTo>
                    <a:cubicBezTo>
                      <a:pt x="123" y="231"/>
                      <a:pt x="38" y="193"/>
                      <a:pt x="32" y="123"/>
                    </a:cubicBezTo>
                    <a:cubicBezTo>
                      <a:pt x="30" y="89"/>
                      <a:pt x="51" y="55"/>
                      <a:pt x="82" y="41"/>
                    </a:cubicBezTo>
                    <a:cubicBezTo>
                      <a:pt x="110" y="26"/>
                      <a:pt x="144" y="30"/>
                      <a:pt x="173" y="43"/>
                    </a:cubicBezTo>
                    <a:cubicBezTo>
                      <a:pt x="226" y="69"/>
                      <a:pt x="281" y="131"/>
                      <a:pt x="253" y="194"/>
                    </a:cubicBezTo>
                    <a:cubicBezTo>
                      <a:pt x="222" y="265"/>
                      <a:pt x="139" y="276"/>
                      <a:pt x="70" y="253"/>
                    </a:cubicBezTo>
                    <a:cubicBezTo>
                      <a:pt x="55" y="248"/>
                      <a:pt x="49" y="273"/>
                      <a:pt x="64" y="280"/>
                    </a:cubicBezTo>
                    <a:cubicBezTo>
                      <a:pt x="151" y="311"/>
                      <a:pt x="270" y="284"/>
                      <a:pt x="289" y="180"/>
                    </a:cubicBezTo>
                    <a:cubicBezTo>
                      <a:pt x="303" y="89"/>
                      <a:pt x="201" y="0"/>
                      <a:pt x="114" y="6"/>
                    </a:cubicBezTo>
                    <a:cubicBezTo>
                      <a:pt x="67" y="9"/>
                      <a:pt x="23" y="43"/>
                      <a:pt x="11" y="89"/>
                    </a:cubicBezTo>
                    <a:cubicBezTo>
                      <a:pt x="0" y="135"/>
                      <a:pt x="15" y="184"/>
                      <a:pt x="53" y="211"/>
                    </a:cubicBezTo>
                    <a:cubicBezTo>
                      <a:pt x="90" y="239"/>
                      <a:pt x="144" y="240"/>
                      <a:pt x="182" y="213"/>
                    </a:cubicBezTo>
                    <a:cubicBezTo>
                      <a:pt x="218" y="185"/>
                      <a:pt x="240" y="129"/>
                      <a:pt x="211" y="90"/>
                    </a:cubicBezTo>
                    <a:cubicBezTo>
                      <a:pt x="181" y="50"/>
                      <a:pt x="99" y="65"/>
                      <a:pt x="90" y="115"/>
                    </a:cubicBezTo>
                    <a:cubicBezTo>
                      <a:pt x="86" y="135"/>
                      <a:pt x="95" y="157"/>
                      <a:pt x="116" y="161"/>
                    </a:cubicBezTo>
                    <a:cubicBezTo>
                      <a:pt x="135" y="164"/>
                      <a:pt x="155" y="151"/>
                      <a:pt x="153" y="131"/>
                    </a:cubicBezTo>
                    <a:cubicBezTo>
                      <a:pt x="152" y="122"/>
                      <a:pt x="139"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158" name="Freeform 338">
                <a:extLst>
                  <a:ext uri="{FF2B5EF4-FFF2-40B4-BE49-F238E27FC236}">
                    <a16:creationId xmlns:a16="http://schemas.microsoft.com/office/drawing/2014/main" id="{3B8C1126-D4AA-4F48-89D9-A451F73415B5}"/>
                  </a:ext>
                </a:extLst>
              </p:cNvPr>
              <p:cNvSpPr>
                <a:spLocks noChangeArrowheads="1"/>
              </p:cNvSpPr>
              <p:nvPr/>
            </p:nvSpPr>
            <p:spPr bwMode="auto">
              <a:xfrm>
                <a:off x="8939523" y="3119841"/>
                <a:ext cx="148931" cy="135912"/>
              </a:xfrm>
              <a:custGeom>
                <a:avLst/>
                <a:gdLst>
                  <a:gd name="T0" fmla="*/ 205 w 346"/>
                  <a:gd name="T1" fmla="*/ 164 h 311"/>
                  <a:gd name="T2" fmla="*/ 205 w 346"/>
                  <a:gd name="T3" fmla="*/ 164 h 311"/>
                  <a:gd name="T4" fmla="*/ 213 w 346"/>
                  <a:gd name="T5" fmla="*/ 146 h 311"/>
                  <a:gd name="T6" fmla="*/ 213 w 346"/>
                  <a:gd name="T7" fmla="*/ 146 h 311"/>
                  <a:gd name="T8" fmla="*/ 234 w 346"/>
                  <a:gd name="T9" fmla="*/ 162 h 311"/>
                  <a:gd name="T10" fmla="*/ 234 w 346"/>
                  <a:gd name="T11" fmla="*/ 162 h 311"/>
                  <a:gd name="T12" fmla="*/ 206 w 346"/>
                  <a:gd name="T13" fmla="*/ 214 h 311"/>
                  <a:gd name="T14" fmla="*/ 206 w 346"/>
                  <a:gd name="T15" fmla="*/ 214 h 311"/>
                  <a:gd name="T16" fmla="*/ 143 w 346"/>
                  <a:gd name="T17" fmla="*/ 156 h 311"/>
                  <a:gd name="T18" fmla="*/ 143 w 346"/>
                  <a:gd name="T19" fmla="*/ 156 h 311"/>
                  <a:gd name="T20" fmla="*/ 282 w 346"/>
                  <a:gd name="T21" fmla="*/ 95 h 311"/>
                  <a:gd name="T22" fmla="*/ 282 w 346"/>
                  <a:gd name="T23" fmla="*/ 95 h 311"/>
                  <a:gd name="T24" fmla="*/ 306 w 346"/>
                  <a:gd name="T25" fmla="*/ 189 h 311"/>
                  <a:gd name="T26" fmla="*/ 306 w 346"/>
                  <a:gd name="T27" fmla="*/ 189 h 311"/>
                  <a:gd name="T28" fmla="*/ 239 w 346"/>
                  <a:gd name="T29" fmla="*/ 251 h 311"/>
                  <a:gd name="T30" fmla="*/ 239 w 346"/>
                  <a:gd name="T31" fmla="*/ 251 h 311"/>
                  <a:gd name="T32" fmla="*/ 76 w 346"/>
                  <a:gd name="T33" fmla="*/ 201 h 311"/>
                  <a:gd name="T34" fmla="*/ 76 w 346"/>
                  <a:gd name="T35" fmla="*/ 201 h 311"/>
                  <a:gd name="T36" fmla="*/ 163 w 346"/>
                  <a:gd name="T37" fmla="*/ 30 h 311"/>
                  <a:gd name="T38" fmla="*/ 163 w 346"/>
                  <a:gd name="T39" fmla="*/ 30 h 311"/>
                  <a:gd name="T40" fmla="*/ 150 w 346"/>
                  <a:gd name="T41" fmla="*/ 7 h 311"/>
                  <a:gd name="T42" fmla="*/ 150 w 346"/>
                  <a:gd name="T43" fmla="*/ 7 h 311"/>
                  <a:gd name="T44" fmla="*/ 62 w 346"/>
                  <a:gd name="T45" fmla="*/ 237 h 311"/>
                  <a:gd name="T46" fmla="*/ 62 w 346"/>
                  <a:gd name="T47" fmla="*/ 237 h 311"/>
                  <a:gd name="T48" fmla="*/ 309 w 346"/>
                  <a:gd name="T49" fmla="*/ 235 h 311"/>
                  <a:gd name="T50" fmla="*/ 309 w 346"/>
                  <a:gd name="T51" fmla="*/ 235 h 311"/>
                  <a:gd name="T52" fmla="*/ 322 w 346"/>
                  <a:gd name="T53" fmla="*/ 104 h 311"/>
                  <a:gd name="T54" fmla="*/ 322 w 346"/>
                  <a:gd name="T55" fmla="*/ 104 h 311"/>
                  <a:gd name="T56" fmla="*/ 206 w 346"/>
                  <a:gd name="T57" fmla="*/ 49 h 311"/>
                  <a:gd name="T58" fmla="*/ 206 w 346"/>
                  <a:gd name="T59" fmla="*/ 49 h 311"/>
                  <a:gd name="T60" fmla="*/ 114 w 346"/>
                  <a:gd name="T61" fmla="*/ 138 h 311"/>
                  <a:gd name="T62" fmla="*/ 114 w 346"/>
                  <a:gd name="T63" fmla="*/ 138 h 311"/>
                  <a:gd name="T64" fmla="*/ 180 w 346"/>
                  <a:gd name="T65" fmla="*/ 245 h 311"/>
                  <a:gd name="T66" fmla="*/ 180 w 346"/>
                  <a:gd name="T67" fmla="*/ 245 h 311"/>
                  <a:gd name="T68" fmla="*/ 247 w 346"/>
                  <a:gd name="T69" fmla="*/ 142 h 311"/>
                  <a:gd name="T70" fmla="*/ 247 w 346"/>
                  <a:gd name="T71" fmla="*/ 142 h 311"/>
                  <a:gd name="T72" fmla="*/ 197 w 346"/>
                  <a:gd name="T73" fmla="*/ 128 h 311"/>
                  <a:gd name="T74" fmla="*/ 197 w 346"/>
                  <a:gd name="T75" fmla="*/ 128 h 311"/>
                  <a:gd name="T76" fmla="*/ 192 w 346"/>
                  <a:gd name="T77" fmla="*/ 175 h 311"/>
                  <a:gd name="T78" fmla="*/ 192 w 346"/>
                  <a:gd name="T79" fmla="*/ 175 h 311"/>
                  <a:gd name="T80" fmla="*/ 205 w 346"/>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6" h="311">
                    <a:moveTo>
                      <a:pt x="205" y="164"/>
                    </a:moveTo>
                    <a:lnTo>
                      <a:pt x="205" y="164"/>
                    </a:lnTo>
                    <a:cubicBezTo>
                      <a:pt x="201" y="156"/>
                      <a:pt x="205" y="147"/>
                      <a:pt x="213" y="146"/>
                    </a:cubicBezTo>
                    <a:lnTo>
                      <a:pt x="213" y="146"/>
                    </a:lnTo>
                    <a:cubicBezTo>
                      <a:pt x="223" y="142"/>
                      <a:pt x="232" y="153"/>
                      <a:pt x="234" y="162"/>
                    </a:cubicBezTo>
                    <a:lnTo>
                      <a:pt x="234" y="162"/>
                    </a:lnTo>
                    <a:cubicBezTo>
                      <a:pt x="239" y="181"/>
                      <a:pt x="223" y="205"/>
                      <a:pt x="206" y="214"/>
                    </a:cubicBezTo>
                    <a:lnTo>
                      <a:pt x="206" y="214"/>
                    </a:lnTo>
                    <a:cubicBezTo>
                      <a:pt x="171" y="235"/>
                      <a:pt x="144" y="187"/>
                      <a:pt x="143" y="156"/>
                    </a:cubicBezTo>
                    <a:lnTo>
                      <a:pt x="143" y="156"/>
                    </a:lnTo>
                    <a:cubicBezTo>
                      <a:pt x="142" y="83"/>
                      <a:pt x="228" y="50"/>
                      <a:pt x="282" y="95"/>
                    </a:cubicBezTo>
                    <a:lnTo>
                      <a:pt x="282" y="95"/>
                    </a:lnTo>
                    <a:cubicBezTo>
                      <a:pt x="309" y="117"/>
                      <a:pt x="318" y="156"/>
                      <a:pt x="306" y="189"/>
                    </a:cubicBezTo>
                    <a:lnTo>
                      <a:pt x="306" y="189"/>
                    </a:lnTo>
                    <a:cubicBezTo>
                      <a:pt x="295" y="220"/>
                      <a:pt x="269" y="239"/>
                      <a:pt x="239" y="251"/>
                    </a:cubicBezTo>
                    <a:lnTo>
                      <a:pt x="239" y="251"/>
                    </a:lnTo>
                    <a:cubicBezTo>
                      <a:pt x="184" y="271"/>
                      <a:pt x="101" y="266"/>
                      <a:pt x="76" y="201"/>
                    </a:cubicBezTo>
                    <a:lnTo>
                      <a:pt x="76" y="201"/>
                    </a:lnTo>
                    <a:cubicBezTo>
                      <a:pt x="48" y="129"/>
                      <a:pt x="101" y="63"/>
                      <a:pt x="163" y="30"/>
                    </a:cubicBezTo>
                    <a:lnTo>
                      <a:pt x="163" y="30"/>
                    </a:lnTo>
                    <a:cubicBezTo>
                      <a:pt x="179" y="22"/>
                      <a:pt x="165" y="0"/>
                      <a:pt x="150" y="7"/>
                    </a:cubicBezTo>
                    <a:lnTo>
                      <a:pt x="150" y="7"/>
                    </a:lnTo>
                    <a:cubicBezTo>
                      <a:pt x="66" y="46"/>
                      <a:pt x="0" y="151"/>
                      <a:pt x="62" y="237"/>
                    </a:cubicBezTo>
                    <a:lnTo>
                      <a:pt x="62" y="237"/>
                    </a:lnTo>
                    <a:cubicBezTo>
                      <a:pt x="115" y="310"/>
                      <a:pt x="251" y="302"/>
                      <a:pt x="309" y="235"/>
                    </a:cubicBezTo>
                    <a:lnTo>
                      <a:pt x="309" y="235"/>
                    </a:lnTo>
                    <a:cubicBezTo>
                      <a:pt x="340" y="200"/>
                      <a:pt x="345" y="146"/>
                      <a:pt x="322" y="104"/>
                    </a:cubicBezTo>
                    <a:lnTo>
                      <a:pt x="322" y="104"/>
                    </a:lnTo>
                    <a:cubicBezTo>
                      <a:pt x="298" y="63"/>
                      <a:pt x="251" y="41"/>
                      <a:pt x="206" y="49"/>
                    </a:cubicBezTo>
                    <a:lnTo>
                      <a:pt x="206" y="49"/>
                    </a:lnTo>
                    <a:cubicBezTo>
                      <a:pt x="159" y="55"/>
                      <a:pt x="119" y="92"/>
                      <a:pt x="114" y="138"/>
                    </a:cubicBezTo>
                    <a:lnTo>
                      <a:pt x="114" y="138"/>
                    </a:lnTo>
                    <a:cubicBezTo>
                      <a:pt x="108" y="183"/>
                      <a:pt x="131" y="239"/>
                      <a:pt x="180" y="245"/>
                    </a:cubicBezTo>
                    <a:lnTo>
                      <a:pt x="180" y="245"/>
                    </a:lnTo>
                    <a:cubicBezTo>
                      <a:pt x="228" y="252"/>
                      <a:pt x="276" y="184"/>
                      <a:pt x="247" y="142"/>
                    </a:cubicBezTo>
                    <a:lnTo>
                      <a:pt x="247" y="142"/>
                    </a:lnTo>
                    <a:cubicBezTo>
                      <a:pt x="236" y="125"/>
                      <a:pt x="214" y="116"/>
                      <a:pt x="197" y="128"/>
                    </a:cubicBezTo>
                    <a:lnTo>
                      <a:pt x="197" y="128"/>
                    </a:lnTo>
                    <a:cubicBezTo>
                      <a:pt x="181" y="138"/>
                      <a:pt x="176" y="162"/>
                      <a:pt x="192" y="175"/>
                    </a:cubicBezTo>
                    <a:lnTo>
                      <a:pt x="192" y="175"/>
                    </a:lnTo>
                    <a:cubicBezTo>
                      <a:pt x="198"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159" name="Freeform 339">
                <a:extLst>
                  <a:ext uri="{FF2B5EF4-FFF2-40B4-BE49-F238E27FC236}">
                    <a16:creationId xmlns:a16="http://schemas.microsoft.com/office/drawing/2014/main" id="{CB210FC8-F614-7047-B267-50A88238708B}"/>
                  </a:ext>
                </a:extLst>
              </p:cNvPr>
              <p:cNvSpPr>
                <a:spLocks noChangeArrowheads="1"/>
              </p:cNvSpPr>
              <p:nvPr/>
            </p:nvSpPr>
            <p:spPr bwMode="auto">
              <a:xfrm>
                <a:off x="9350166" y="3119841"/>
                <a:ext cx="150376" cy="135912"/>
              </a:xfrm>
              <a:custGeom>
                <a:avLst/>
                <a:gdLst>
                  <a:gd name="T0" fmla="*/ 205 w 345"/>
                  <a:gd name="T1" fmla="*/ 164 h 311"/>
                  <a:gd name="T2" fmla="*/ 205 w 345"/>
                  <a:gd name="T3" fmla="*/ 164 h 311"/>
                  <a:gd name="T4" fmla="*/ 212 w 345"/>
                  <a:gd name="T5" fmla="*/ 146 h 311"/>
                  <a:gd name="T6" fmla="*/ 212 w 345"/>
                  <a:gd name="T7" fmla="*/ 146 h 311"/>
                  <a:gd name="T8" fmla="*/ 234 w 345"/>
                  <a:gd name="T9" fmla="*/ 162 h 311"/>
                  <a:gd name="T10" fmla="*/ 234 w 345"/>
                  <a:gd name="T11" fmla="*/ 162 h 311"/>
                  <a:gd name="T12" fmla="*/ 206 w 345"/>
                  <a:gd name="T13" fmla="*/ 214 h 311"/>
                  <a:gd name="T14" fmla="*/ 206 w 345"/>
                  <a:gd name="T15" fmla="*/ 214 h 311"/>
                  <a:gd name="T16" fmla="*/ 143 w 345"/>
                  <a:gd name="T17" fmla="*/ 156 h 311"/>
                  <a:gd name="T18" fmla="*/ 143 w 345"/>
                  <a:gd name="T19" fmla="*/ 156 h 311"/>
                  <a:gd name="T20" fmla="*/ 281 w 345"/>
                  <a:gd name="T21" fmla="*/ 95 h 311"/>
                  <a:gd name="T22" fmla="*/ 281 w 345"/>
                  <a:gd name="T23" fmla="*/ 95 h 311"/>
                  <a:gd name="T24" fmla="*/ 306 w 345"/>
                  <a:gd name="T25" fmla="*/ 189 h 311"/>
                  <a:gd name="T26" fmla="*/ 306 w 345"/>
                  <a:gd name="T27" fmla="*/ 189 h 311"/>
                  <a:gd name="T28" fmla="*/ 239 w 345"/>
                  <a:gd name="T29" fmla="*/ 251 h 311"/>
                  <a:gd name="T30" fmla="*/ 239 w 345"/>
                  <a:gd name="T31" fmla="*/ 251 h 311"/>
                  <a:gd name="T32" fmla="*/ 76 w 345"/>
                  <a:gd name="T33" fmla="*/ 201 h 311"/>
                  <a:gd name="T34" fmla="*/ 76 w 345"/>
                  <a:gd name="T35" fmla="*/ 201 h 311"/>
                  <a:gd name="T36" fmla="*/ 162 w 345"/>
                  <a:gd name="T37" fmla="*/ 30 h 311"/>
                  <a:gd name="T38" fmla="*/ 162 w 345"/>
                  <a:gd name="T39" fmla="*/ 30 h 311"/>
                  <a:gd name="T40" fmla="*/ 148 w 345"/>
                  <a:gd name="T41" fmla="*/ 7 h 311"/>
                  <a:gd name="T42" fmla="*/ 148 w 345"/>
                  <a:gd name="T43" fmla="*/ 7 h 311"/>
                  <a:gd name="T44" fmla="*/ 60 w 345"/>
                  <a:gd name="T45" fmla="*/ 237 h 311"/>
                  <a:gd name="T46" fmla="*/ 60 w 345"/>
                  <a:gd name="T47" fmla="*/ 237 h 311"/>
                  <a:gd name="T48" fmla="*/ 307 w 345"/>
                  <a:gd name="T49" fmla="*/ 235 h 311"/>
                  <a:gd name="T50" fmla="*/ 307 w 345"/>
                  <a:gd name="T51" fmla="*/ 235 h 311"/>
                  <a:gd name="T52" fmla="*/ 321 w 345"/>
                  <a:gd name="T53" fmla="*/ 104 h 311"/>
                  <a:gd name="T54" fmla="*/ 321 w 345"/>
                  <a:gd name="T55" fmla="*/ 104 h 311"/>
                  <a:gd name="T56" fmla="*/ 205 w 345"/>
                  <a:gd name="T57" fmla="*/ 49 h 311"/>
                  <a:gd name="T58" fmla="*/ 205 w 345"/>
                  <a:gd name="T59" fmla="*/ 49 h 311"/>
                  <a:gd name="T60" fmla="*/ 113 w 345"/>
                  <a:gd name="T61" fmla="*/ 138 h 311"/>
                  <a:gd name="T62" fmla="*/ 113 w 345"/>
                  <a:gd name="T63" fmla="*/ 138 h 311"/>
                  <a:gd name="T64" fmla="*/ 179 w 345"/>
                  <a:gd name="T65" fmla="*/ 245 h 311"/>
                  <a:gd name="T66" fmla="*/ 179 w 345"/>
                  <a:gd name="T67" fmla="*/ 245 h 311"/>
                  <a:gd name="T68" fmla="*/ 247 w 345"/>
                  <a:gd name="T69" fmla="*/ 142 h 311"/>
                  <a:gd name="T70" fmla="*/ 247 w 345"/>
                  <a:gd name="T71" fmla="*/ 142 h 311"/>
                  <a:gd name="T72" fmla="*/ 196 w 345"/>
                  <a:gd name="T73" fmla="*/ 128 h 311"/>
                  <a:gd name="T74" fmla="*/ 196 w 345"/>
                  <a:gd name="T75" fmla="*/ 128 h 311"/>
                  <a:gd name="T76" fmla="*/ 192 w 345"/>
                  <a:gd name="T77" fmla="*/ 175 h 311"/>
                  <a:gd name="T78" fmla="*/ 192 w 345"/>
                  <a:gd name="T79" fmla="*/ 175 h 311"/>
                  <a:gd name="T80" fmla="*/ 205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5" y="164"/>
                    </a:moveTo>
                    <a:lnTo>
                      <a:pt x="205" y="164"/>
                    </a:lnTo>
                    <a:cubicBezTo>
                      <a:pt x="201" y="156"/>
                      <a:pt x="205" y="147"/>
                      <a:pt x="212" y="146"/>
                    </a:cubicBezTo>
                    <a:lnTo>
                      <a:pt x="212" y="146"/>
                    </a:lnTo>
                    <a:cubicBezTo>
                      <a:pt x="222" y="142"/>
                      <a:pt x="231" y="153"/>
                      <a:pt x="234" y="162"/>
                    </a:cubicBezTo>
                    <a:lnTo>
                      <a:pt x="234" y="162"/>
                    </a:lnTo>
                    <a:cubicBezTo>
                      <a:pt x="238" y="181"/>
                      <a:pt x="222" y="205"/>
                      <a:pt x="206" y="214"/>
                    </a:cubicBezTo>
                    <a:lnTo>
                      <a:pt x="206" y="214"/>
                    </a:lnTo>
                    <a:cubicBezTo>
                      <a:pt x="170" y="235"/>
                      <a:pt x="143" y="187"/>
                      <a:pt x="143" y="156"/>
                    </a:cubicBezTo>
                    <a:lnTo>
                      <a:pt x="143" y="156"/>
                    </a:lnTo>
                    <a:cubicBezTo>
                      <a:pt x="141" y="83"/>
                      <a:pt x="229" y="50"/>
                      <a:pt x="281" y="95"/>
                    </a:cubicBezTo>
                    <a:lnTo>
                      <a:pt x="281" y="95"/>
                    </a:lnTo>
                    <a:cubicBezTo>
                      <a:pt x="309" y="117"/>
                      <a:pt x="317" y="156"/>
                      <a:pt x="306" y="189"/>
                    </a:cubicBezTo>
                    <a:lnTo>
                      <a:pt x="306" y="189"/>
                    </a:lnTo>
                    <a:cubicBezTo>
                      <a:pt x="296" y="220"/>
                      <a:pt x="268" y="239"/>
                      <a:pt x="239" y="251"/>
                    </a:cubicBezTo>
                    <a:lnTo>
                      <a:pt x="239" y="251"/>
                    </a:lnTo>
                    <a:cubicBezTo>
                      <a:pt x="183" y="271"/>
                      <a:pt x="100" y="266"/>
                      <a:pt x="76" y="201"/>
                    </a:cubicBezTo>
                    <a:lnTo>
                      <a:pt x="76" y="201"/>
                    </a:lnTo>
                    <a:cubicBezTo>
                      <a:pt x="47" y="129"/>
                      <a:pt x="100" y="63"/>
                      <a:pt x="162" y="30"/>
                    </a:cubicBezTo>
                    <a:lnTo>
                      <a:pt x="162" y="30"/>
                    </a:lnTo>
                    <a:cubicBezTo>
                      <a:pt x="177" y="22"/>
                      <a:pt x="163" y="0"/>
                      <a:pt x="148" y="7"/>
                    </a:cubicBezTo>
                    <a:lnTo>
                      <a:pt x="148" y="7"/>
                    </a:lnTo>
                    <a:cubicBezTo>
                      <a:pt x="66" y="46"/>
                      <a:pt x="0" y="151"/>
                      <a:pt x="60" y="237"/>
                    </a:cubicBezTo>
                    <a:lnTo>
                      <a:pt x="60" y="237"/>
                    </a:lnTo>
                    <a:cubicBezTo>
                      <a:pt x="114" y="310"/>
                      <a:pt x="250" y="302"/>
                      <a:pt x="307" y="235"/>
                    </a:cubicBezTo>
                    <a:lnTo>
                      <a:pt x="307" y="235"/>
                    </a:lnTo>
                    <a:cubicBezTo>
                      <a:pt x="339" y="200"/>
                      <a:pt x="344" y="146"/>
                      <a:pt x="321" y="104"/>
                    </a:cubicBezTo>
                    <a:lnTo>
                      <a:pt x="321" y="104"/>
                    </a:lnTo>
                    <a:cubicBezTo>
                      <a:pt x="297" y="63"/>
                      <a:pt x="251" y="41"/>
                      <a:pt x="205" y="49"/>
                    </a:cubicBezTo>
                    <a:lnTo>
                      <a:pt x="205" y="49"/>
                    </a:lnTo>
                    <a:cubicBezTo>
                      <a:pt x="159" y="55"/>
                      <a:pt x="118" y="92"/>
                      <a:pt x="113" y="138"/>
                    </a:cubicBezTo>
                    <a:lnTo>
                      <a:pt x="113" y="138"/>
                    </a:lnTo>
                    <a:cubicBezTo>
                      <a:pt x="108" y="183"/>
                      <a:pt x="131" y="239"/>
                      <a:pt x="179" y="245"/>
                    </a:cubicBezTo>
                    <a:lnTo>
                      <a:pt x="179" y="245"/>
                    </a:lnTo>
                    <a:cubicBezTo>
                      <a:pt x="229" y="252"/>
                      <a:pt x="276" y="184"/>
                      <a:pt x="247" y="142"/>
                    </a:cubicBezTo>
                    <a:lnTo>
                      <a:pt x="247" y="142"/>
                    </a:lnTo>
                    <a:cubicBezTo>
                      <a:pt x="237" y="125"/>
                      <a:pt x="213" y="116"/>
                      <a:pt x="196" y="128"/>
                    </a:cubicBezTo>
                    <a:lnTo>
                      <a:pt x="196" y="128"/>
                    </a:lnTo>
                    <a:cubicBezTo>
                      <a:pt x="180" y="138"/>
                      <a:pt x="175" y="162"/>
                      <a:pt x="192" y="175"/>
                    </a:cubicBezTo>
                    <a:lnTo>
                      <a:pt x="192" y="175"/>
                    </a:lnTo>
                    <a:cubicBezTo>
                      <a:pt x="198"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160" name="Freeform 340">
                <a:extLst>
                  <a:ext uri="{FF2B5EF4-FFF2-40B4-BE49-F238E27FC236}">
                    <a16:creationId xmlns:a16="http://schemas.microsoft.com/office/drawing/2014/main" id="{1A105798-BADE-6845-8B94-9AAAF0117D34}"/>
                  </a:ext>
                </a:extLst>
              </p:cNvPr>
              <p:cNvSpPr>
                <a:spLocks/>
              </p:cNvSpPr>
              <p:nvPr/>
            </p:nvSpPr>
            <p:spPr bwMode="auto">
              <a:xfrm>
                <a:off x="9570527" y="3119841"/>
                <a:ext cx="132498" cy="136338"/>
              </a:xfrm>
              <a:custGeom>
                <a:avLst/>
                <a:gdLst>
                  <a:gd name="T0" fmla="*/ 59321 w 306"/>
                  <a:gd name="T1" fmla="*/ 56371 h 312"/>
                  <a:gd name="T2" fmla="*/ 59321 w 306"/>
                  <a:gd name="T3" fmla="*/ 56371 h 312"/>
                  <a:gd name="T4" fmla="*/ 51094 w 306"/>
                  <a:gd name="T5" fmla="*/ 59429 h 312"/>
                  <a:gd name="T6" fmla="*/ 51094 w 306"/>
                  <a:gd name="T7" fmla="*/ 59429 h 312"/>
                  <a:gd name="T8" fmla="*/ 49795 w 306"/>
                  <a:gd name="T9" fmla="*/ 48068 h 312"/>
                  <a:gd name="T10" fmla="*/ 49795 w 306"/>
                  <a:gd name="T11" fmla="*/ 48068 h 312"/>
                  <a:gd name="T12" fmla="*/ 74476 w 306"/>
                  <a:gd name="T13" fmla="*/ 40639 h 312"/>
                  <a:gd name="T14" fmla="*/ 74476 w 306"/>
                  <a:gd name="T15" fmla="*/ 40639 h 312"/>
                  <a:gd name="T16" fmla="*/ 76208 w 306"/>
                  <a:gd name="T17" fmla="*/ 77783 h 312"/>
                  <a:gd name="T18" fmla="*/ 76208 w 306"/>
                  <a:gd name="T19" fmla="*/ 77783 h 312"/>
                  <a:gd name="T20" fmla="*/ 14722 w 306"/>
                  <a:gd name="T21" fmla="*/ 53749 h 312"/>
                  <a:gd name="T22" fmla="*/ 14722 w 306"/>
                  <a:gd name="T23" fmla="*/ 53749 h 312"/>
                  <a:gd name="T24" fmla="*/ 35939 w 306"/>
                  <a:gd name="T25" fmla="*/ 17916 h 312"/>
                  <a:gd name="T26" fmla="*/ 35939 w 306"/>
                  <a:gd name="T27" fmla="*/ 17916 h 312"/>
                  <a:gd name="T28" fmla="*/ 75342 w 306"/>
                  <a:gd name="T29" fmla="*/ 18790 h 312"/>
                  <a:gd name="T30" fmla="*/ 75342 w 306"/>
                  <a:gd name="T31" fmla="*/ 18790 h 312"/>
                  <a:gd name="T32" fmla="*/ 110415 w 306"/>
                  <a:gd name="T33" fmla="*/ 84774 h 312"/>
                  <a:gd name="T34" fmla="*/ 110415 w 306"/>
                  <a:gd name="T35" fmla="*/ 84774 h 312"/>
                  <a:gd name="T36" fmla="*/ 32042 w 306"/>
                  <a:gd name="T37" fmla="*/ 110556 h 312"/>
                  <a:gd name="T38" fmla="*/ 32042 w 306"/>
                  <a:gd name="T39" fmla="*/ 110556 h 312"/>
                  <a:gd name="T40" fmla="*/ 28578 w 306"/>
                  <a:gd name="T41" fmla="*/ 122355 h 312"/>
                  <a:gd name="T42" fmla="*/ 28578 w 306"/>
                  <a:gd name="T43" fmla="*/ 122355 h 312"/>
                  <a:gd name="T44" fmla="*/ 125137 w 306"/>
                  <a:gd name="T45" fmla="*/ 78657 h 312"/>
                  <a:gd name="T46" fmla="*/ 125137 w 306"/>
                  <a:gd name="T47" fmla="*/ 78657 h 312"/>
                  <a:gd name="T48" fmla="*/ 49795 w 306"/>
                  <a:gd name="T49" fmla="*/ 2622 h 312"/>
                  <a:gd name="T50" fmla="*/ 49795 w 306"/>
                  <a:gd name="T51" fmla="*/ 2622 h 312"/>
                  <a:gd name="T52" fmla="*/ 5196 w 306"/>
                  <a:gd name="T53" fmla="*/ 38891 h 312"/>
                  <a:gd name="T54" fmla="*/ 5196 w 306"/>
                  <a:gd name="T55" fmla="*/ 38891 h 312"/>
                  <a:gd name="T56" fmla="*/ 23382 w 306"/>
                  <a:gd name="T57" fmla="*/ 92203 h 312"/>
                  <a:gd name="T58" fmla="*/ 23382 w 306"/>
                  <a:gd name="T59" fmla="*/ 92203 h 312"/>
                  <a:gd name="T60" fmla="*/ 79672 w 306"/>
                  <a:gd name="T61" fmla="*/ 93077 h 312"/>
                  <a:gd name="T62" fmla="*/ 79672 w 306"/>
                  <a:gd name="T63" fmla="*/ 93077 h 312"/>
                  <a:gd name="T64" fmla="*/ 91796 w 306"/>
                  <a:gd name="T65" fmla="*/ 39328 h 312"/>
                  <a:gd name="T66" fmla="*/ 91796 w 306"/>
                  <a:gd name="T67" fmla="*/ 39328 h 312"/>
                  <a:gd name="T68" fmla="*/ 39403 w 306"/>
                  <a:gd name="T69" fmla="*/ 50253 h 312"/>
                  <a:gd name="T70" fmla="*/ 39403 w 306"/>
                  <a:gd name="T71" fmla="*/ 50253 h 312"/>
                  <a:gd name="T72" fmla="*/ 50661 w 306"/>
                  <a:gd name="T73" fmla="*/ 70354 h 312"/>
                  <a:gd name="T74" fmla="*/ 50661 w 306"/>
                  <a:gd name="T75" fmla="*/ 70354 h 312"/>
                  <a:gd name="T76" fmla="*/ 66682 w 306"/>
                  <a:gd name="T77" fmla="*/ 57244 h 312"/>
                  <a:gd name="T78" fmla="*/ 66682 w 306"/>
                  <a:gd name="T79" fmla="*/ 57244 h 312"/>
                  <a:gd name="T80" fmla="*/ 59321 w 306"/>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7" y="129"/>
                    </a:moveTo>
                    <a:lnTo>
                      <a:pt x="137" y="129"/>
                    </a:lnTo>
                    <a:cubicBezTo>
                      <a:pt x="136" y="136"/>
                      <a:pt x="126" y="140"/>
                      <a:pt x="118" y="136"/>
                    </a:cubicBezTo>
                    <a:cubicBezTo>
                      <a:pt x="109" y="133"/>
                      <a:pt x="111" y="118"/>
                      <a:pt x="115" y="110"/>
                    </a:cubicBezTo>
                    <a:cubicBezTo>
                      <a:pt x="126" y="93"/>
                      <a:pt x="154" y="88"/>
                      <a:pt x="172" y="93"/>
                    </a:cubicBezTo>
                    <a:cubicBezTo>
                      <a:pt x="212" y="104"/>
                      <a:pt x="197" y="157"/>
                      <a:pt x="176" y="178"/>
                    </a:cubicBezTo>
                    <a:cubicBezTo>
                      <a:pt x="126" y="231"/>
                      <a:pt x="40" y="193"/>
                      <a:pt x="34" y="123"/>
                    </a:cubicBezTo>
                    <a:cubicBezTo>
                      <a:pt x="30" y="89"/>
                      <a:pt x="51" y="55"/>
                      <a:pt x="83" y="41"/>
                    </a:cubicBezTo>
                    <a:cubicBezTo>
                      <a:pt x="112" y="26"/>
                      <a:pt x="146" y="30"/>
                      <a:pt x="174" y="43"/>
                    </a:cubicBezTo>
                    <a:cubicBezTo>
                      <a:pt x="228" y="69"/>
                      <a:pt x="283" y="131"/>
                      <a:pt x="255" y="194"/>
                    </a:cubicBezTo>
                    <a:cubicBezTo>
                      <a:pt x="224" y="265"/>
                      <a:pt x="139" y="276"/>
                      <a:pt x="74" y="253"/>
                    </a:cubicBezTo>
                    <a:cubicBezTo>
                      <a:pt x="57" y="248"/>
                      <a:pt x="50" y="273"/>
                      <a:pt x="66" y="280"/>
                    </a:cubicBezTo>
                    <a:cubicBezTo>
                      <a:pt x="153" y="311"/>
                      <a:pt x="272" y="284"/>
                      <a:pt x="289" y="180"/>
                    </a:cubicBezTo>
                    <a:cubicBezTo>
                      <a:pt x="305" y="89"/>
                      <a:pt x="203" y="0"/>
                      <a:pt x="115" y="6"/>
                    </a:cubicBezTo>
                    <a:cubicBezTo>
                      <a:pt x="67" y="9"/>
                      <a:pt x="25" y="43"/>
                      <a:pt x="12" y="89"/>
                    </a:cubicBezTo>
                    <a:cubicBezTo>
                      <a:pt x="0" y="135"/>
                      <a:pt x="17" y="184"/>
                      <a:pt x="54" y="211"/>
                    </a:cubicBezTo>
                    <a:cubicBezTo>
                      <a:pt x="92" y="239"/>
                      <a:pt x="146" y="240"/>
                      <a:pt x="184" y="213"/>
                    </a:cubicBezTo>
                    <a:cubicBezTo>
                      <a:pt x="220" y="185"/>
                      <a:pt x="242" y="129"/>
                      <a:pt x="212" y="90"/>
                    </a:cubicBezTo>
                    <a:cubicBezTo>
                      <a:pt x="183" y="50"/>
                      <a:pt x="101" y="65"/>
                      <a:pt x="91" y="115"/>
                    </a:cubicBezTo>
                    <a:cubicBezTo>
                      <a:pt x="87" y="135"/>
                      <a:pt x="97" y="157"/>
                      <a:pt x="117" y="161"/>
                    </a:cubicBezTo>
                    <a:cubicBezTo>
                      <a:pt x="137" y="164"/>
                      <a:pt x="157" y="151"/>
                      <a:pt x="154" y="131"/>
                    </a:cubicBezTo>
                    <a:cubicBezTo>
                      <a:pt x="154" y="122"/>
                      <a:pt x="141"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161" name="Freeform 341">
                <a:extLst>
                  <a:ext uri="{FF2B5EF4-FFF2-40B4-BE49-F238E27FC236}">
                    <a16:creationId xmlns:a16="http://schemas.microsoft.com/office/drawing/2014/main" id="{0043796F-69D6-F845-98E1-3CD28E68BA71}"/>
                  </a:ext>
                </a:extLst>
              </p:cNvPr>
              <p:cNvSpPr>
                <a:spLocks/>
              </p:cNvSpPr>
              <p:nvPr/>
            </p:nvSpPr>
            <p:spPr bwMode="auto">
              <a:xfrm>
                <a:off x="9159593" y="3119841"/>
                <a:ext cx="132498" cy="136338"/>
              </a:xfrm>
              <a:custGeom>
                <a:avLst/>
                <a:gdLst>
                  <a:gd name="T0" fmla="*/ 59515 w 305"/>
                  <a:gd name="T1" fmla="*/ 56371 h 312"/>
                  <a:gd name="T2" fmla="*/ 59515 w 305"/>
                  <a:gd name="T3" fmla="*/ 56371 h 312"/>
                  <a:gd name="T4" fmla="*/ 51696 w 305"/>
                  <a:gd name="T5" fmla="*/ 59429 h 312"/>
                  <a:gd name="T6" fmla="*/ 51696 w 305"/>
                  <a:gd name="T7" fmla="*/ 59429 h 312"/>
                  <a:gd name="T8" fmla="*/ 49958 w 305"/>
                  <a:gd name="T9" fmla="*/ 48068 h 312"/>
                  <a:gd name="T10" fmla="*/ 49958 w 305"/>
                  <a:gd name="T11" fmla="*/ 48068 h 312"/>
                  <a:gd name="T12" fmla="*/ 74286 w 305"/>
                  <a:gd name="T13" fmla="*/ 40639 h 312"/>
                  <a:gd name="T14" fmla="*/ 74286 w 305"/>
                  <a:gd name="T15" fmla="*/ 40639 h 312"/>
                  <a:gd name="T16" fmla="*/ 76023 w 305"/>
                  <a:gd name="T17" fmla="*/ 77783 h 312"/>
                  <a:gd name="T18" fmla="*/ 76023 w 305"/>
                  <a:gd name="T19" fmla="*/ 77783 h 312"/>
                  <a:gd name="T20" fmla="*/ 14336 w 305"/>
                  <a:gd name="T21" fmla="*/ 53749 h 312"/>
                  <a:gd name="T22" fmla="*/ 14336 w 305"/>
                  <a:gd name="T23" fmla="*/ 53749 h 312"/>
                  <a:gd name="T24" fmla="*/ 36057 w 305"/>
                  <a:gd name="T25" fmla="*/ 17916 h 312"/>
                  <a:gd name="T26" fmla="*/ 36057 w 305"/>
                  <a:gd name="T27" fmla="*/ 17916 h 312"/>
                  <a:gd name="T28" fmla="*/ 75155 w 305"/>
                  <a:gd name="T29" fmla="*/ 18790 h 312"/>
                  <a:gd name="T30" fmla="*/ 75155 w 305"/>
                  <a:gd name="T31" fmla="*/ 18790 h 312"/>
                  <a:gd name="T32" fmla="*/ 110343 w 305"/>
                  <a:gd name="T33" fmla="*/ 84774 h 312"/>
                  <a:gd name="T34" fmla="*/ 110343 w 305"/>
                  <a:gd name="T35" fmla="*/ 84774 h 312"/>
                  <a:gd name="T36" fmla="*/ 31713 w 305"/>
                  <a:gd name="T37" fmla="*/ 110556 h 312"/>
                  <a:gd name="T38" fmla="*/ 31713 w 305"/>
                  <a:gd name="T39" fmla="*/ 110556 h 312"/>
                  <a:gd name="T40" fmla="*/ 28672 w 305"/>
                  <a:gd name="T41" fmla="*/ 122355 h 312"/>
                  <a:gd name="T42" fmla="*/ 28672 w 305"/>
                  <a:gd name="T43" fmla="*/ 122355 h 312"/>
                  <a:gd name="T44" fmla="*/ 125547 w 305"/>
                  <a:gd name="T45" fmla="*/ 78657 h 312"/>
                  <a:gd name="T46" fmla="*/ 125547 w 305"/>
                  <a:gd name="T47" fmla="*/ 78657 h 312"/>
                  <a:gd name="T48" fmla="*/ 49958 w 305"/>
                  <a:gd name="T49" fmla="*/ 2622 h 312"/>
                  <a:gd name="T50" fmla="*/ 49958 w 305"/>
                  <a:gd name="T51" fmla="*/ 2622 h 312"/>
                  <a:gd name="T52" fmla="*/ 5213 w 305"/>
                  <a:gd name="T53" fmla="*/ 38891 h 312"/>
                  <a:gd name="T54" fmla="*/ 5213 w 305"/>
                  <a:gd name="T55" fmla="*/ 38891 h 312"/>
                  <a:gd name="T56" fmla="*/ 23459 w 305"/>
                  <a:gd name="T57" fmla="*/ 92203 h 312"/>
                  <a:gd name="T58" fmla="*/ 23459 w 305"/>
                  <a:gd name="T59" fmla="*/ 92203 h 312"/>
                  <a:gd name="T60" fmla="*/ 79933 w 305"/>
                  <a:gd name="T61" fmla="*/ 93077 h 312"/>
                  <a:gd name="T62" fmla="*/ 79933 w 305"/>
                  <a:gd name="T63" fmla="*/ 93077 h 312"/>
                  <a:gd name="T64" fmla="*/ 92097 w 305"/>
                  <a:gd name="T65" fmla="*/ 39328 h 312"/>
                  <a:gd name="T66" fmla="*/ 92097 w 305"/>
                  <a:gd name="T67" fmla="*/ 39328 h 312"/>
                  <a:gd name="T68" fmla="*/ 39098 w 305"/>
                  <a:gd name="T69" fmla="*/ 50253 h 312"/>
                  <a:gd name="T70" fmla="*/ 39098 w 305"/>
                  <a:gd name="T71" fmla="*/ 50253 h 312"/>
                  <a:gd name="T72" fmla="*/ 50827 w 305"/>
                  <a:gd name="T73" fmla="*/ 70354 h 312"/>
                  <a:gd name="T74" fmla="*/ 50827 w 305"/>
                  <a:gd name="T75" fmla="*/ 70354 h 312"/>
                  <a:gd name="T76" fmla="*/ 66901 w 305"/>
                  <a:gd name="T77" fmla="*/ 57244 h 312"/>
                  <a:gd name="T78" fmla="*/ 66901 w 305"/>
                  <a:gd name="T79" fmla="*/ 57244 h 312"/>
                  <a:gd name="T80" fmla="*/ 59515 w 305"/>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5" h="312">
                    <a:moveTo>
                      <a:pt x="137" y="129"/>
                    </a:moveTo>
                    <a:lnTo>
                      <a:pt x="137" y="129"/>
                    </a:lnTo>
                    <a:cubicBezTo>
                      <a:pt x="134" y="136"/>
                      <a:pt x="125" y="140"/>
                      <a:pt x="119" y="136"/>
                    </a:cubicBezTo>
                    <a:cubicBezTo>
                      <a:pt x="109" y="133"/>
                      <a:pt x="109" y="118"/>
                      <a:pt x="115" y="110"/>
                    </a:cubicBezTo>
                    <a:cubicBezTo>
                      <a:pt x="125" y="93"/>
                      <a:pt x="154" y="88"/>
                      <a:pt x="171" y="93"/>
                    </a:cubicBezTo>
                    <a:cubicBezTo>
                      <a:pt x="212" y="104"/>
                      <a:pt x="196" y="157"/>
                      <a:pt x="175" y="178"/>
                    </a:cubicBezTo>
                    <a:cubicBezTo>
                      <a:pt x="125" y="231"/>
                      <a:pt x="38" y="193"/>
                      <a:pt x="33" y="123"/>
                    </a:cubicBezTo>
                    <a:cubicBezTo>
                      <a:pt x="31" y="89"/>
                      <a:pt x="52" y="55"/>
                      <a:pt x="83" y="41"/>
                    </a:cubicBezTo>
                    <a:cubicBezTo>
                      <a:pt x="112" y="26"/>
                      <a:pt x="145" y="30"/>
                      <a:pt x="173" y="43"/>
                    </a:cubicBezTo>
                    <a:cubicBezTo>
                      <a:pt x="228" y="69"/>
                      <a:pt x="282" y="131"/>
                      <a:pt x="254" y="194"/>
                    </a:cubicBezTo>
                    <a:cubicBezTo>
                      <a:pt x="222" y="265"/>
                      <a:pt x="140" y="276"/>
                      <a:pt x="73" y="253"/>
                    </a:cubicBezTo>
                    <a:cubicBezTo>
                      <a:pt x="56" y="248"/>
                      <a:pt x="50" y="273"/>
                      <a:pt x="66" y="280"/>
                    </a:cubicBezTo>
                    <a:cubicBezTo>
                      <a:pt x="151" y="311"/>
                      <a:pt x="272" y="284"/>
                      <a:pt x="289" y="180"/>
                    </a:cubicBezTo>
                    <a:cubicBezTo>
                      <a:pt x="304" y="89"/>
                      <a:pt x="203" y="0"/>
                      <a:pt x="115" y="6"/>
                    </a:cubicBezTo>
                    <a:cubicBezTo>
                      <a:pt x="67" y="9"/>
                      <a:pt x="25" y="43"/>
                      <a:pt x="12" y="89"/>
                    </a:cubicBezTo>
                    <a:cubicBezTo>
                      <a:pt x="0" y="135"/>
                      <a:pt x="17" y="184"/>
                      <a:pt x="54" y="211"/>
                    </a:cubicBezTo>
                    <a:cubicBezTo>
                      <a:pt x="92" y="239"/>
                      <a:pt x="146" y="240"/>
                      <a:pt x="184" y="213"/>
                    </a:cubicBezTo>
                    <a:cubicBezTo>
                      <a:pt x="218" y="185"/>
                      <a:pt x="242" y="129"/>
                      <a:pt x="212" y="90"/>
                    </a:cubicBezTo>
                    <a:cubicBezTo>
                      <a:pt x="182" y="50"/>
                      <a:pt x="100" y="65"/>
                      <a:pt x="90" y="115"/>
                    </a:cubicBezTo>
                    <a:cubicBezTo>
                      <a:pt x="87" y="135"/>
                      <a:pt x="96" y="157"/>
                      <a:pt x="117" y="161"/>
                    </a:cubicBezTo>
                    <a:cubicBezTo>
                      <a:pt x="136" y="164"/>
                      <a:pt x="155" y="151"/>
                      <a:pt x="154" y="131"/>
                    </a:cubicBezTo>
                    <a:cubicBezTo>
                      <a:pt x="153" y="122"/>
                      <a:pt x="140"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162" name="Freeform 342">
                <a:extLst>
                  <a:ext uri="{FF2B5EF4-FFF2-40B4-BE49-F238E27FC236}">
                    <a16:creationId xmlns:a16="http://schemas.microsoft.com/office/drawing/2014/main" id="{7BF3ECA5-2E3D-9843-9D56-BCB273130E17}"/>
                  </a:ext>
                </a:extLst>
              </p:cNvPr>
              <p:cNvSpPr>
                <a:spLocks noChangeArrowheads="1"/>
              </p:cNvSpPr>
              <p:nvPr/>
            </p:nvSpPr>
            <p:spPr bwMode="auto">
              <a:xfrm>
                <a:off x="9759363" y="3119841"/>
                <a:ext cx="150376" cy="135912"/>
              </a:xfrm>
              <a:custGeom>
                <a:avLst/>
                <a:gdLst>
                  <a:gd name="T0" fmla="*/ 204 w 345"/>
                  <a:gd name="T1" fmla="*/ 164 h 311"/>
                  <a:gd name="T2" fmla="*/ 204 w 345"/>
                  <a:gd name="T3" fmla="*/ 164 h 311"/>
                  <a:gd name="T4" fmla="*/ 212 w 345"/>
                  <a:gd name="T5" fmla="*/ 146 h 311"/>
                  <a:gd name="T6" fmla="*/ 212 w 345"/>
                  <a:gd name="T7" fmla="*/ 146 h 311"/>
                  <a:gd name="T8" fmla="*/ 233 w 345"/>
                  <a:gd name="T9" fmla="*/ 162 h 311"/>
                  <a:gd name="T10" fmla="*/ 233 w 345"/>
                  <a:gd name="T11" fmla="*/ 162 h 311"/>
                  <a:gd name="T12" fmla="*/ 205 w 345"/>
                  <a:gd name="T13" fmla="*/ 214 h 311"/>
                  <a:gd name="T14" fmla="*/ 205 w 345"/>
                  <a:gd name="T15" fmla="*/ 214 h 311"/>
                  <a:gd name="T16" fmla="*/ 142 w 345"/>
                  <a:gd name="T17" fmla="*/ 156 h 311"/>
                  <a:gd name="T18" fmla="*/ 142 w 345"/>
                  <a:gd name="T19" fmla="*/ 156 h 311"/>
                  <a:gd name="T20" fmla="*/ 281 w 345"/>
                  <a:gd name="T21" fmla="*/ 95 h 311"/>
                  <a:gd name="T22" fmla="*/ 281 w 345"/>
                  <a:gd name="T23" fmla="*/ 95 h 311"/>
                  <a:gd name="T24" fmla="*/ 305 w 345"/>
                  <a:gd name="T25" fmla="*/ 189 h 311"/>
                  <a:gd name="T26" fmla="*/ 305 w 345"/>
                  <a:gd name="T27" fmla="*/ 189 h 311"/>
                  <a:gd name="T28" fmla="*/ 239 w 345"/>
                  <a:gd name="T29" fmla="*/ 251 h 311"/>
                  <a:gd name="T30" fmla="*/ 239 w 345"/>
                  <a:gd name="T31" fmla="*/ 251 h 311"/>
                  <a:gd name="T32" fmla="*/ 75 w 345"/>
                  <a:gd name="T33" fmla="*/ 201 h 311"/>
                  <a:gd name="T34" fmla="*/ 75 w 345"/>
                  <a:gd name="T35" fmla="*/ 201 h 311"/>
                  <a:gd name="T36" fmla="*/ 162 w 345"/>
                  <a:gd name="T37" fmla="*/ 30 h 311"/>
                  <a:gd name="T38" fmla="*/ 162 w 345"/>
                  <a:gd name="T39" fmla="*/ 30 h 311"/>
                  <a:gd name="T40" fmla="*/ 147 w 345"/>
                  <a:gd name="T41" fmla="*/ 7 h 311"/>
                  <a:gd name="T42" fmla="*/ 147 w 345"/>
                  <a:gd name="T43" fmla="*/ 7 h 311"/>
                  <a:gd name="T44" fmla="*/ 61 w 345"/>
                  <a:gd name="T45" fmla="*/ 237 h 311"/>
                  <a:gd name="T46" fmla="*/ 61 w 345"/>
                  <a:gd name="T47" fmla="*/ 237 h 311"/>
                  <a:gd name="T48" fmla="*/ 306 w 345"/>
                  <a:gd name="T49" fmla="*/ 235 h 311"/>
                  <a:gd name="T50" fmla="*/ 306 w 345"/>
                  <a:gd name="T51" fmla="*/ 235 h 311"/>
                  <a:gd name="T52" fmla="*/ 319 w 345"/>
                  <a:gd name="T53" fmla="*/ 104 h 311"/>
                  <a:gd name="T54" fmla="*/ 319 w 345"/>
                  <a:gd name="T55" fmla="*/ 104 h 311"/>
                  <a:gd name="T56" fmla="*/ 204 w 345"/>
                  <a:gd name="T57" fmla="*/ 49 h 311"/>
                  <a:gd name="T58" fmla="*/ 204 w 345"/>
                  <a:gd name="T59" fmla="*/ 49 h 311"/>
                  <a:gd name="T60" fmla="*/ 112 w 345"/>
                  <a:gd name="T61" fmla="*/ 138 h 311"/>
                  <a:gd name="T62" fmla="*/ 112 w 345"/>
                  <a:gd name="T63" fmla="*/ 138 h 311"/>
                  <a:gd name="T64" fmla="*/ 179 w 345"/>
                  <a:gd name="T65" fmla="*/ 245 h 311"/>
                  <a:gd name="T66" fmla="*/ 179 w 345"/>
                  <a:gd name="T67" fmla="*/ 245 h 311"/>
                  <a:gd name="T68" fmla="*/ 246 w 345"/>
                  <a:gd name="T69" fmla="*/ 142 h 311"/>
                  <a:gd name="T70" fmla="*/ 246 w 345"/>
                  <a:gd name="T71" fmla="*/ 142 h 311"/>
                  <a:gd name="T72" fmla="*/ 196 w 345"/>
                  <a:gd name="T73" fmla="*/ 128 h 311"/>
                  <a:gd name="T74" fmla="*/ 196 w 345"/>
                  <a:gd name="T75" fmla="*/ 128 h 311"/>
                  <a:gd name="T76" fmla="*/ 189 w 345"/>
                  <a:gd name="T77" fmla="*/ 175 h 311"/>
                  <a:gd name="T78" fmla="*/ 189 w 345"/>
                  <a:gd name="T79" fmla="*/ 175 h 311"/>
                  <a:gd name="T80" fmla="*/ 204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4" y="164"/>
                    </a:moveTo>
                    <a:lnTo>
                      <a:pt x="204" y="164"/>
                    </a:lnTo>
                    <a:cubicBezTo>
                      <a:pt x="200" y="156"/>
                      <a:pt x="204" y="147"/>
                      <a:pt x="212" y="146"/>
                    </a:cubicBezTo>
                    <a:lnTo>
                      <a:pt x="212" y="146"/>
                    </a:lnTo>
                    <a:cubicBezTo>
                      <a:pt x="222" y="142"/>
                      <a:pt x="231" y="153"/>
                      <a:pt x="233" y="162"/>
                    </a:cubicBezTo>
                    <a:lnTo>
                      <a:pt x="233" y="162"/>
                    </a:lnTo>
                    <a:cubicBezTo>
                      <a:pt x="238" y="181"/>
                      <a:pt x="221" y="205"/>
                      <a:pt x="205" y="214"/>
                    </a:cubicBezTo>
                    <a:lnTo>
                      <a:pt x="205" y="214"/>
                    </a:lnTo>
                    <a:cubicBezTo>
                      <a:pt x="170" y="235"/>
                      <a:pt x="142" y="187"/>
                      <a:pt x="142" y="156"/>
                    </a:cubicBezTo>
                    <a:lnTo>
                      <a:pt x="142" y="156"/>
                    </a:lnTo>
                    <a:cubicBezTo>
                      <a:pt x="139" y="83"/>
                      <a:pt x="227" y="50"/>
                      <a:pt x="281" y="95"/>
                    </a:cubicBezTo>
                    <a:lnTo>
                      <a:pt x="281" y="95"/>
                    </a:lnTo>
                    <a:cubicBezTo>
                      <a:pt x="308" y="117"/>
                      <a:pt x="317" y="156"/>
                      <a:pt x="305" y="189"/>
                    </a:cubicBezTo>
                    <a:lnTo>
                      <a:pt x="305" y="189"/>
                    </a:lnTo>
                    <a:cubicBezTo>
                      <a:pt x="294" y="220"/>
                      <a:pt x="267" y="239"/>
                      <a:pt x="239" y="251"/>
                    </a:cubicBezTo>
                    <a:lnTo>
                      <a:pt x="239" y="251"/>
                    </a:lnTo>
                    <a:cubicBezTo>
                      <a:pt x="183" y="271"/>
                      <a:pt x="100" y="266"/>
                      <a:pt x="75" y="201"/>
                    </a:cubicBezTo>
                    <a:lnTo>
                      <a:pt x="75" y="201"/>
                    </a:lnTo>
                    <a:cubicBezTo>
                      <a:pt x="46" y="129"/>
                      <a:pt x="99" y="63"/>
                      <a:pt x="162" y="30"/>
                    </a:cubicBezTo>
                    <a:lnTo>
                      <a:pt x="162" y="30"/>
                    </a:lnTo>
                    <a:cubicBezTo>
                      <a:pt x="176" y="22"/>
                      <a:pt x="163" y="0"/>
                      <a:pt x="147" y="7"/>
                    </a:cubicBezTo>
                    <a:lnTo>
                      <a:pt x="147" y="7"/>
                    </a:lnTo>
                    <a:cubicBezTo>
                      <a:pt x="66" y="46"/>
                      <a:pt x="0" y="151"/>
                      <a:pt x="61" y="237"/>
                    </a:cubicBezTo>
                    <a:lnTo>
                      <a:pt x="61" y="237"/>
                    </a:lnTo>
                    <a:cubicBezTo>
                      <a:pt x="113" y="310"/>
                      <a:pt x="250" y="302"/>
                      <a:pt x="306" y="235"/>
                    </a:cubicBezTo>
                    <a:lnTo>
                      <a:pt x="306" y="235"/>
                    </a:lnTo>
                    <a:cubicBezTo>
                      <a:pt x="338" y="200"/>
                      <a:pt x="344" y="146"/>
                      <a:pt x="319" y="104"/>
                    </a:cubicBezTo>
                    <a:lnTo>
                      <a:pt x="319" y="104"/>
                    </a:lnTo>
                    <a:cubicBezTo>
                      <a:pt x="296" y="63"/>
                      <a:pt x="250" y="41"/>
                      <a:pt x="204" y="49"/>
                    </a:cubicBezTo>
                    <a:lnTo>
                      <a:pt x="204" y="49"/>
                    </a:lnTo>
                    <a:cubicBezTo>
                      <a:pt x="159" y="55"/>
                      <a:pt x="118" y="92"/>
                      <a:pt x="112" y="138"/>
                    </a:cubicBezTo>
                    <a:lnTo>
                      <a:pt x="112" y="138"/>
                    </a:lnTo>
                    <a:cubicBezTo>
                      <a:pt x="107" y="183"/>
                      <a:pt x="130" y="239"/>
                      <a:pt x="179" y="245"/>
                    </a:cubicBezTo>
                    <a:lnTo>
                      <a:pt x="179" y="245"/>
                    </a:lnTo>
                    <a:cubicBezTo>
                      <a:pt x="227" y="252"/>
                      <a:pt x="275" y="184"/>
                      <a:pt x="246" y="142"/>
                    </a:cubicBezTo>
                    <a:lnTo>
                      <a:pt x="246" y="142"/>
                    </a:lnTo>
                    <a:cubicBezTo>
                      <a:pt x="235" y="125"/>
                      <a:pt x="213" y="116"/>
                      <a:pt x="196" y="128"/>
                    </a:cubicBezTo>
                    <a:lnTo>
                      <a:pt x="196" y="128"/>
                    </a:lnTo>
                    <a:cubicBezTo>
                      <a:pt x="180" y="138"/>
                      <a:pt x="175" y="162"/>
                      <a:pt x="189" y="175"/>
                    </a:cubicBezTo>
                    <a:lnTo>
                      <a:pt x="189" y="175"/>
                    </a:lnTo>
                    <a:cubicBezTo>
                      <a:pt x="199" y="181"/>
                      <a:pt x="209" y="174"/>
                      <a:pt x="204"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163" name="Freeform 343">
                <a:extLst>
                  <a:ext uri="{FF2B5EF4-FFF2-40B4-BE49-F238E27FC236}">
                    <a16:creationId xmlns:a16="http://schemas.microsoft.com/office/drawing/2014/main" id="{47690944-007C-914C-884D-89ECEABD9CED}"/>
                  </a:ext>
                </a:extLst>
              </p:cNvPr>
              <p:cNvSpPr>
                <a:spLocks noChangeArrowheads="1"/>
              </p:cNvSpPr>
              <p:nvPr/>
            </p:nvSpPr>
            <p:spPr bwMode="auto">
              <a:xfrm>
                <a:off x="10168560" y="3119841"/>
                <a:ext cx="151823" cy="135912"/>
              </a:xfrm>
              <a:custGeom>
                <a:avLst/>
                <a:gdLst>
                  <a:gd name="T0" fmla="*/ 206 w 348"/>
                  <a:gd name="T1" fmla="*/ 164 h 311"/>
                  <a:gd name="T2" fmla="*/ 206 w 348"/>
                  <a:gd name="T3" fmla="*/ 164 h 311"/>
                  <a:gd name="T4" fmla="*/ 213 w 348"/>
                  <a:gd name="T5" fmla="*/ 146 h 311"/>
                  <a:gd name="T6" fmla="*/ 213 w 348"/>
                  <a:gd name="T7" fmla="*/ 146 h 311"/>
                  <a:gd name="T8" fmla="*/ 235 w 348"/>
                  <a:gd name="T9" fmla="*/ 162 h 311"/>
                  <a:gd name="T10" fmla="*/ 235 w 348"/>
                  <a:gd name="T11" fmla="*/ 162 h 311"/>
                  <a:gd name="T12" fmla="*/ 206 w 348"/>
                  <a:gd name="T13" fmla="*/ 214 h 311"/>
                  <a:gd name="T14" fmla="*/ 206 w 348"/>
                  <a:gd name="T15" fmla="*/ 214 h 311"/>
                  <a:gd name="T16" fmla="*/ 143 w 348"/>
                  <a:gd name="T17" fmla="*/ 156 h 311"/>
                  <a:gd name="T18" fmla="*/ 143 w 348"/>
                  <a:gd name="T19" fmla="*/ 156 h 311"/>
                  <a:gd name="T20" fmla="*/ 282 w 348"/>
                  <a:gd name="T21" fmla="*/ 95 h 311"/>
                  <a:gd name="T22" fmla="*/ 282 w 348"/>
                  <a:gd name="T23" fmla="*/ 95 h 311"/>
                  <a:gd name="T24" fmla="*/ 307 w 348"/>
                  <a:gd name="T25" fmla="*/ 189 h 311"/>
                  <a:gd name="T26" fmla="*/ 307 w 348"/>
                  <a:gd name="T27" fmla="*/ 189 h 311"/>
                  <a:gd name="T28" fmla="*/ 240 w 348"/>
                  <a:gd name="T29" fmla="*/ 251 h 311"/>
                  <a:gd name="T30" fmla="*/ 240 w 348"/>
                  <a:gd name="T31" fmla="*/ 251 h 311"/>
                  <a:gd name="T32" fmla="*/ 76 w 348"/>
                  <a:gd name="T33" fmla="*/ 201 h 311"/>
                  <a:gd name="T34" fmla="*/ 76 w 348"/>
                  <a:gd name="T35" fmla="*/ 201 h 311"/>
                  <a:gd name="T36" fmla="*/ 163 w 348"/>
                  <a:gd name="T37" fmla="*/ 30 h 311"/>
                  <a:gd name="T38" fmla="*/ 163 w 348"/>
                  <a:gd name="T39" fmla="*/ 30 h 311"/>
                  <a:gd name="T40" fmla="*/ 149 w 348"/>
                  <a:gd name="T41" fmla="*/ 7 h 311"/>
                  <a:gd name="T42" fmla="*/ 149 w 348"/>
                  <a:gd name="T43" fmla="*/ 7 h 311"/>
                  <a:gd name="T44" fmla="*/ 61 w 348"/>
                  <a:gd name="T45" fmla="*/ 237 h 311"/>
                  <a:gd name="T46" fmla="*/ 61 w 348"/>
                  <a:gd name="T47" fmla="*/ 237 h 311"/>
                  <a:gd name="T48" fmla="*/ 308 w 348"/>
                  <a:gd name="T49" fmla="*/ 235 h 311"/>
                  <a:gd name="T50" fmla="*/ 308 w 348"/>
                  <a:gd name="T51" fmla="*/ 235 h 311"/>
                  <a:gd name="T52" fmla="*/ 322 w 348"/>
                  <a:gd name="T53" fmla="*/ 104 h 311"/>
                  <a:gd name="T54" fmla="*/ 322 w 348"/>
                  <a:gd name="T55" fmla="*/ 104 h 311"/>
                  <a:gd name="T56" fmla="*/ 206 w 348"/>
                  <a:gd name="T57" fmla="*/ 49 h 311"/>
                  <a:gd name="T58" fmla="*/ 206 w 348"/>
                  <a:gd name="T59" fmla="*/ 49 h 311"/>
                  <a:gd name="T60" fmla="*/ 114 w 348"/>
                  <a:gd name="T61" fmla="*/ 138 h 311"/>
                  <a:gd name="T62" fmla="*/ 114 w 348"/>
                  <a:gd name="T63" fmla="*/ 138 h 311"/>
                  <a:gd name="T64" fmla="*/ 180 w 348"/>
                  <a:gd name="T65" fmla="*/ 245 h 311"/>
                  <a:gd name="T66" fmla="*/ 180 w 348"/>
                  <a:gd name="T67" fmla="*/ 245 h 311"/>
                  <a:gd name="T68" fmla="*/ 248 w 348"/>
                  <a:gd name="T69" fmla="*/ 142 h 311"/>
                  <a:gd name="T70" fmla="*/ 248 w 348"/>
                  <a:gd name="T71" fmla="*/ 142 h 311"/>
                  <a:gd name="T72" fmla="*/ 197 w 348"/>
                  <a:gd name="T73" fmla="*/ 128 h 311"/>
                  <a:gd name="T74" fmla="*/ 197 w 348"/>
                  <a:gd name="T75" fmla="*/ 128 h 311"/>
                  <a:gd name="T76" fmla="*/ 192 w 348"/>
                  <a:gd name="T77" fmla="*/ 175 h 311"/>
                  <a:gd name="T78" fmla="*/ 192 w 348"/>
                  <a:gd name="T79" fmla="*/ 175 h 311"/>
                  <a:gd name="T80" fmla="*/ 206 w 348"/>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8" h="311">
                    <a:moveTo>
                      <a:pt x="206" y="164"/>
                    </a:moveTo>
                    <a:lnTo>
                      <a:pt x="206" y="164"/>
                    </a:lnTo>
                    <a:cubicBezTo>
                      <a:pt x="202" y="156"/>
                      <a:pt x="206" y="147"/>
                      <a:pt x="213" y="146"/>
                    </a:cubicBezTo>
                    <a:lnTo>
                      <a:pt x="213" y="146"/>
                    </a:lnTo>
                    <a:cubicBezTo>
                      <a:pt x="223" y="142"/>
                      <a:pt x="232" y="153"/>
                      <a:pt x="235" y="162"/>
                    </a:cubicBezTo>
                    <a:lnTo>
                      <a:pt x="235" y="162"/>
                    </a:lnTo>
                    <a:cubicBezTo>
                      <a:pt x="240" y="181"/>
                      <a:pt x="222" y="205"/>
                      <a:pt x="206" y="214"/>
                    </a:cubicBezTo>
                    <a:lnTo>
                      <a:pt x="206" y="214"/>
                    </a:lnTo>
                    <a:cubicBezTo>
                      <a:pt x="170" y="235"/>
                      <a:pt x="144" y="187"/>
                      <a:pt x="143" y="156"/>
                    </a:cubicBezTo>
                    <a:lnTo>
                      <a:pt x="143" y="156"/>
                    </a:lnTo>
                    <a:cubicBezTo>
                      <a:pt x="142" y="83"/>
                      <a:pt x="230" y="50"/>
                      <a:pt x="282" y="95"/>
                    </a:cubicBezTo>
                    <a:lnTo>
                      <a:pt x="282" y="95"/>
                    </a:lnTo>
                    <a:cubicBezTo>
                      <a:pt x="308" y="117"/>
                      <a:pt x="318" y="156"/>
                      <a:pt x="307" y="189"/>
                    </a:cubicBezTo>
                    <a:lnTo>
                      <a:pt x="307" y="189"/>
                    </a:lnTo>
                    <a:cubicBezTo>
                      <a:pt x="295" y="220"/>
                      <a:pt x="269" y="239"/>
                      <a:pt x="240" y="251"/>
                    </a:cubicBezTo>
                    <a:lnTo>
                      <a:pt x="240" y="251"/>
                    </a:lnTo>
                    <a:cubicBezTo>
                      <a:pt x="184" y="271"/>
                      <a:pt x="101" y="266"/>
                      <a:pt x="76" y="201"/>
                    </a:cubicBezTo>
                    <a:lnTo>
                      <a:pt x="76" y="201"/>
                    </a:lnTo>
                    <a:cubicBezTo>
                      <a:pt x="48" y="129"/>
                      <a:pt x="101" y="63"/>
                      <a:pt x="163" y="30"/>
                    </a:cubicBezTo>
                    <a:lnTo>
                      <a:pt x="163" y="30"/>
                    </a:lnTo>
                    <a:cubicBezTo>
                      <a:pt x="178" y="22"/>
                      <a:pt x="165" y="0"/>
                      <a:pt x="149" y="7"/>
                    </a:cubicBezTo>
                    <a:lnTo>
                      <a:pt x="149" y="7"/>
                    </a:lnTo>
                    <a:cubicBezTo>
                      <a:pt x="67" y="46"/>
                      <a:pt x="0" y="151"/>
                      <a:pt x="61" y="237"/>
                    </a:cubicBezTo>
                    <a:lnTo>
                      <a:pt x="61" y="237"/>
                    </a:lnTo>
                    <a:cubicBezTo>
                      <a:pt x="115" y="310"/>
                      <a:pt x="251" y="302"/>
                      <a:pt x="308" y="235"/>
                    </a:cubicBezTo>
                    <a:lnTo>
                      <a:pt x="308" y="235"/>
                    </a:lnTo>
                    <a:cubicBezTo>
                      <a:pt x="340" y="200"/>
                      <a:pt x="347" y="146"/>
                      <a:pt x="322" y="104"/>
                    </a:cubicBezTo>
                    <a:lnTo>
                      <a:pt x="322" y="104"/>
                    </a:lnTo>
                    <a:cubicBezTo>
                      <a:pt x="298" y="63"/>
                      <a:pt x="252" y="41"/>
                      <a:pt x="206" y="49"/>
                    </a:cubicBezTo>
                    <a:lnTo>
                      <a:pt x="206" y="49"/>
                    </a:lnTo>
                    <a:cubicBezTo>
                      <a:pt x="160" y="55"/>
                      <a:pt x="119" y="92"/>
                      <a:pt x="114" y="138"/>
                    </a:cubicBezTo>
                    <a:lnTo>
                      <a:pt x="114" y="138"/>
                    </a:lnTo>
                    <a:cubicBezTo>
                      <a:pt x="109" y="183"/>
                      <a:pt x="131" y="239"/>
                      <a:pt x="180" y="245"/>
                    </a:cubicBezTo>
                    <a:lnTo>
                      <a:pt x="180" y="245"/>
                    </a:lnTo>
                    <a:cubicBezTo>
                      <a:pt x="230" y="252"/>
                      <a:pt x="276" y="184"/>
                      <a:pt x="248" y="142"/>
                    </a:cubicBezTo>
                    <a:lnTo>
                      <a:pt x="248" y="142"/>
                    </a:lnTo>
                    <a:cubicBezTo>
                      <a:pt x="238" y="125"/>
                      <a:pt x="214" y="116"/>
                      <a:pt x="197" y="128"/>
                    </a:cubicBezTo>
                    <a:lnTo>
                      <a:pt x="197" y="128"/>
                    </a:lnTo>
                    <a:cubicBezTo>
                      <a:pt x="181" y="138"/>
                      <a:pt x="176" y="162"/>
                      <a:pt x="192" y="175"/>
                    </a:cubicBezTo>
                    <a:lnTo>
                      <a:pt x="192" y="175"/>
                    </a:lnTo>
                    <a:cubicBezTo>
                      <a:pt x="199" y="181"/>
                      <a:pt x="210" y="174"/>
                      <a:pt x="206"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164" name="Freeform 344">
                <a:extLst>
                  <a:ext uri="{FF2B5EF4-FFF2-40B4-BE49-F238E27FC236}">
                    <a16:creationId xmlns:a16="http://schemas.microsoft.com/office/drawing/2014/main" id="{DDCBDA03-B8F3-4C4F-AE0F-9A28B6E8A933}"/>
                  </a:ext>
                </a:extLst>
              </p:cNvPr>
              <p:cNvSpPr>
                <a:spLocks/>
              </p:cNvSpPr>
              <p:nvPr/>
            </p:nvSpPr>
            <p:spPr bwMode="auto">
              <a:xfrm>
                <a:off x="10390475" y="3119841"/>
                <a:ext cx="132497" cy="136338"/>
              </a:xfrm>
              <a:custGeom>
                <a:avLst/>
                <a:gdLst>
                  <a:gd name="T0" fmla="*/ 58839 w 304"/>
                  <a:gd name="T1" fmla="*/ 56371 h 312"/>
                  <a:gd name="T2" fmla="*/ 58839 w 304"/>
                  <a:gd name="T3" fmla="*/ 56371 h 312"/>
                  <a:gd name="T4" fmla="*/ 50558 w 304"/>
                  <a:gd name="T5" fmla="*/ 59429 h 312"/>
                  <a:gd name="T6" fmla="*/ 50558 w 304"/>
                  <a:gd name="T7" fmla="*/ 59429 h 312"/>
                  <a:gd name="T8" fmla="*/ 49251 w 304"/>
                  <a:gd name="T9" fmla="*/ 48068 h 312"/>
                  <a:gd name="T10" fmla="*/ 49251 w 304"/>
                  <a:gd name="T11" fmla="*/ 48068 h 312"/>
                  <a:gd name="T12" fmla="*/ 74094 w 304"/>
                  <a:gd name="T13" fmla="*/ 40639 h 312"/>
                  <a:gd name="T14" fmla="*/ 74094 w 304"/>
                  <a:gd name="T15" fmla="*/ 40639 h 312"/>
                  <a:gd name="T16" fmla="*/ 75401 w 304"/>
                  <a:gd name="T17" fmla="*/ 77783 h 312"/>
                  <a:gd name="T18" fmla="*/ 75401 w 304"/>
                  <a:gd name="T19" fmla="*/ 77783 h 312"/>
                  <a:gd name="T20" fmla="*/ 13511 w 304"/>
                  <a:gd name="T21" fmla="*/ 53749 h 312"/>
                  <a:gd name="T22" fmla="*/ 13511 w 304"/>
                  <a:gd name="T23" fmla="*/ 53749 h 312"/>
                  <a:gd name="T24" fmla="*/ 35303 w 304"/>
                  <a:gd name="T25" fmla="*/ 17916 h 312"/>
                  <a:gd name="T26" fmla="*/ 35303 w 304"/>
                  <a:gd name="T27" fmla="*/ 17916 h 312"/>
                  <a:gd name="T28" fmla="*/ 74965 w 304"/>
                  <a:gd name="T29" fmla="*/ 18790 h 312"/>
                  <a:gd name="T30" fmla="*/ 74965 w 304"/>
                  <a:gd name="T31" fmla="*/ 18790 h 312"/>
                  <a:gd name="T32" fmla="*/ 110269 w 304"/>
                  <a:gd name="T33" fmla="*/ 84774 h 312"/>
                  <a:gd name="T34" fmla="*/ 110269 w 304"/>
                  <a:gd name="T35" fmla="*/ 84774 h 312"/>
                  <a:gd name="T36" fmla="*/ 30509 w 304"/>
                  <a:gd name="T37" fmla="*/ 110556 h 312"/>
                  <a:gd name="T38" fmla="*/ 30509 w 304"/>
                  <a:gd name="T39" fmla="*/ 110556 h 312"/>
                  <a:gd name="T40" fmla="*/ 27894 w 304"/>
                  <a:gd name="T41" fmla="*/ 122355 h 312"/>
                  <a:gd name="T42" fmla="*/ 27894 w 304"/>
                  <a:gd name="T43" fmla="*/ 122355 h 312"/>
                  <a:gd name="T44" fmla="*/ 125088 w 304"/>
                  <a:gd name="T45" fmla="*/ 78657 h 312"/>
                  <a:gd name="T46" fmla="*/ 125088 w 304"/>
                  <a:gd name="T47" fmla="*/ 78657 h 312"/>
                  <a:gd name="T48" fmla="*/ 49251 w 304"/>
                  <a:gd name="T49" fmla="*/ 2622 h 312"/>
                  <a:gd name="T50" fmla="*/ 49251 w 304"/>
                  <a:gd name="T51" fmla="*/ 2622 h 312"/>
                  <a:gd name="T52" fmla="*/ 4358 w 304"/>
                  <a:gd name="T53" fmla="*/ 38891 h 312"/>
                  <a:gd name="T54" fmla="*/ 4358 w 304"/>
                  <a:gd name="T55" fmla="*/ 38891 h 312"/>
                  <a:gd name="T56" fmla="*/ 23100 w 304"/>
                  <a:gd name="T57" fmla="*/ 92203 h 312"/>
                  <a:gd name="T58" fmla="*/ 23100 w 304"/>
                  <a:gd name="T59" fmla="*/ 92203 h 312"/>
                  <a:gd name="T60" fmla="*/ 79324 w 304"/>
                  <a:gd name="T61" fmla="*/ 93077 h 312"/>
                  <a:gd name="T62" fmla="*/ 79324 w 304"/>
                  <a:gd name="T63" fmla="*/ 93077 h 312"/>
                  <a:gd name="T64" fmla="*/ 91963 w 304"/>
                  <a:gd name="T65" fmla="*/ 39328 h 312"/>
                  <a:gd name="T66" fmla="*/ 91963 w 304"/>
                  <a:gd name="T67" fmla="*/ 39328 h 312"/>
                  <a:gd name="T68" fmla="*/ 38790 w 304"/>
                  <a:gd name="T69" fmla="*/ 50253 h 312"/>
                  <a:gd name="T70" fmla="*/ 38790 w 304"/>
                  <a:gd name="T71" fmla="*/ 50253 h 312"/>
                  <a:gd name="T72" fmla="*/ 50122 w 304"/>
                  <a:gd name="T73" fmla="*/ 70354 h 312"/>
                  <a:gd name="T74" fmla="*/ 50122 w 304"/>
                  <a:gd name="T75" fmla="*/ 70354 h 312"/>
                  <a:gd name="T76" fmla="*/ 66249 w 304"/>
                  <a:gd name="T77" fmla="*/ 57244 h 312"/>
                  <a:gd name="T78" fmla="*/ 66249 w 304"/>
                  <a:gd name="T79" fmla="*/ 57244 h 312"/>
                  <a:gd name="T80" fmla="*/ 58839 w 304"/>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5" y="129"/>
                    </a:moveTo>
                    <a:lnTo>
                      <a:pt x="135" y="129"/>
                    </a:lnTo>
                    <a:cubicBezTo>
                      <a:pt x="134" y="136"/>
                      <a:pt x="123" y="140"/>
                      <a:pt x="116" y="136"/>
                    </a:cubicBezTo>
                    <a:cubicBezTo>
                      <a:pt x="107" y="133"/>
                      <a:pt x="107" y="118"/>
                      <a:pt x="113" y="110"/>
                    </a:cubicBezTo>
                    <a:cubicBezTo>
                      <a:pt x="123" y="93"/>
                      <a:pt x="152" y="88"/>
                      <a:pt x="170" y="93"/>
                    </a:cubicBezTo>
                    <a:cubicBezTo>
                      <a:pt x="210" y="104"/>
                      <a:pt x="194" y="157"/>
                      <a:pt x="173" y="178"/>
                    </a:cubicBezTo>
                    <a:cubicBezTo>
                      <a:pt x="123" y="231"/>
                      <a:pt x="38" y="193"/>
                      <a:pt x="31" y="123"/>
                    </a:cubicBezTo>
                    <a:cubicBezTo>
                      <a:pt x="28" y="89"/>
                      <a:pt x="49" y="55"/>
                      <a:pt x="81" y="41"/>
                    </a:cubicBezTo>
                    <a:cubicBezTo>
                      <a:pt x="110" y="26"/>
                      <a:pt x="143" y="30"/>
                      <a:pt x="172" y="43"/>
                    </a:cubicBezTo>
                    <a:cubicBezTo>
                      <a:pt x="226" y="69"/>
                      <a:pt x="279" y="131"/>
                      <a:pt x="253" y="194"/>
                    </a:cubicBezTo>
                    <a:cubicBezTo>
                      <a:pt x="222" y="265"/>
                      <a:pt x="137" y="276"/>
                      <a:pt x="70" y="253"/>
                    </a:cubicBezTo>
                    <a:cubicBezTo>
                      <a:pt x="55" y="248"/>
                      <a:pt x="48" y="273"/>
                      <a:pt x="64" y="280"/>
                    </a:cubicBezTo>
                    <a:cubicBezTo>
                      <a:pt x="149" y="311"/>
                      <a:pt x="270" y="284"/>
                      <a:pt x="287" y="180"/>
                    </a:cubicBezTo>
                    <a:cubicBezTo>
                      <a:pt x="303" y="89"/>
                      <a:pt x="201" y="0"/>
                      <a:pt x="113" y="6"/>
                    </a:cubicBezTo>
                    <a:cubicBezTo>
                      <a:pt x="65" y="9"/>
                      <a:pt x="23" y="43"/>
                      <a:pt x="10" y="89"/>
                    </a:cubicBezTo>
                    <a:cubicBezTo>
                      <a:pt x="0" y="135"/>
                      <a:pt x="15" y="184"/>
                      <a:pt x="53" y="211"/>
                    </a:cubicBezTo>
                    <a:cubicBezTo>
                      <a:pt x="90" y="239"/>
                      <a:pt x="144" y="240"/>
                      <a:pt x="182" y="213"/>
                    </a:cubicBezTo>
                    <a:cubicBezTo>
                      <a:pt x="216" y="185"/>
                      <a:pt x="240" y="129"/>
                      <a:pt x="211" y="90"/>
                    </a:cubicBezTo>
                    <a:cubicBezTo>
                      <a:pt x="180" y="50"/>
                      <a:pt x="99" y="65"/>
                      <a:pt x="89" y="115"/>
                    </a:cubicBezTo>
                    <a:cubicBezTo>
                      <a:pt x="85" y="135"/>
                      <a:pt x="94" y="157"/>
                      <a:pt x="115" y="161"/>
                    </a:cubicBezTo>
                    <a:cubicBezTo>
                      <a:pt x="134" y="164"/>
                      <a:pt x="155" y="151"/>
                      <a:pt x="152" y="131"/>
                    </a:cubicBezTo>
                    <a:cubicBezTo>
                      <a:pt x="152" y="122"/>
                      <a:pt x="137" y="118"/>
                      <a:pt x="135"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165" name="Freeform 345">
                <a:extLst>
                  <a:ext uri="{FF2B5EF4-FFF2-40B4-BE49-F238E27FC236}">
                    <a16:creationId xmlns:a16="http://schemas.microsoft.com/office/drawing/2014/main" id="{672FC80D-630F-1A4E-AC33-E382AACD54A7}"/>
                  </a:ext>
                </a:extLst>
              </p:cNvPr>
              <p:cNvSpPr>
                <a:spLocks/>
              </p:cNvSpPr>
              <p:nvPr/>
            </p:nvSpPr>
            <p:spPr bwMode="auto">
              <a:xfrm>
                <a:off x="9979541" y="3119841"/>
                <a:ext cx="132497" cy="136338"/>
              </a:xfrm>
              <a:custGeom>
                <a:avLst/>
                <a:gdLst>
                  <a:gd name="T0" fmla="*/ 59515 w 305"/>
                  <a:gd name="T1" fmla="*/ 56371 h 312"/>
                  <a:gd name="T2" fmla="*/ 59515 w 305"/>
                  <a:gd name="T3" fmla="*/ 56371 h 312"/>
                  <a:gd name="T4" fmla="*/ 51696 w 305"/>
                  <a:gd name="T5" fmla="*/ 59429 h 312"/>
                  <a:gd name="T6" fmla="*/ 51696 w 305"/>
                  <a:gd name="T7" fmla="*/ 59429 h 312"/>
                  <a:gd name="T8" fmla="*/ 49958 w 305"/>
                  <a:gd name="T9" fmla="*/ 48068 h 312"/>
                  <a:gd name="T10" fmla="*/ 49958 w 305"/>
                  <a:gd name="T11" fmla="*/ 48068 h 312"/>
                  <a:gd name="T12" fmla="*/ 74285 w 305"/>
                  <a:gd name="T13" fmla="*/ 40639 h 312"/>
                  <a:gd name="T14" fmla="*/ 74285 w 305"/>
                  <a:gd name="T15" fmla="*/ 40639 h 312"/>
                  <a:gd name="T16" fmla="*/ 76023 w 305"/>
                  <a:gd name="T17" fmla="*/ 77783 h 312"/>
                  <a:gd name="T18" fmla="*/ 76023 w 305"/>
                  <a:gd name="T19" fmla="*/ 77783 h 312"/>
                  <a:gd name="T20" fmla="*/ 14336 w 305"/>
                  <a:gd name="T21" fmla="*/ 53749 h 312"/>
                  <a:gd name="T22" fmla="*/ 14336 w 305"/>
                  <a:gd name="T23" fmla="*/ 53749 h 312"/>
                  <a:gd name="T24" fmla="*/ 36057 w 305"/>
                  <a:gd name="T25" fmla="*/ 17916 h 312"/>
                  <a:gd name="T26" fmla="*/ 36057 w 305"/>
                  <a:gd name="T27" fmla="*/ 17916 h 312"/>
                  <a:gd name="T28" fmla="*/ 74720 w 305"/>
                  <a:gd name="T29" fmla="*/ 18790 h 312"/>
                  <a:gd name="T30" fmla="*/ 74720 w 305"/>
                  <a:gd name="T31" fmla="*/ 18790 h 312"/>
                  <a:gd name="T32" fmla="*/ 110342 w 305"/>
                  <a:gd name="T33" fmla="*/ 84774 h 312"/>
                  <a:gd name="T34" fmla="*/ 110342 w 305"/>
                  <a:gd name="T35" fmla="*/ 84774 h 312"/>
                  <a:gd name="T36" fmla="*/ 31712 w 305"/>
                  <a:gd name="T37" fmla="*/ 110556 h 312"/>
                  <a:gd name="T38" fmla="*/ 31712 w 305"/>
                  <a:gd name="T39" fmla="*/ 110556 h 312"/>
                  <a:gd name="T40" fmla="*/ 28671 w 305"/>
                  <a:gd name="T41" fmla="*/ 122355 h 312"/>
                  <a:gd name="T42" fmla="*/ 28671 w 305"/>
                  <a:gd name="T43" fmla="*/ 122355 h 312"/>
                  <a:gd name="T44" fmla="*/ 125546 w 305"/>
                  <a:gd name="T45" fmla="*/ 78657 h 312"/>
                  <a:gd name="T46" fmla="*/ 125546 w 305"/>
                  <a:gd name="T47" fmla="*/ 78657 h 312"/>
                  <a:gd name="T48" fmla="*/ 49958 w 305"/>
                  <a:gd name="T49" fmla="*/ 2622 h 312"/>
                  <a:gd name="T50" fmla="*/ 49958 w 305"/>
                  <a:gd name="T51" fmla="*/ 2622 h 312"/>
                  <a:gd name="T52" fmla="*/ 5213 w 305"/>
                  <a:gd name="T53" fmla="*/ 38891 h 312"/>
                  <a:gd name="T54" fmla="*/ 5213 w 305"/>
                  <a:gd name="T55" fmla="*/ 38891 h 312"/>
                  <a:gd name="T56" fmla="*/ 23458 w 305"/>
                  <a:gd name="T57" fmla="*/ 92203 h 312"/>
                  <a:gd name="T58" fmla="*/ 23458 w 305"/>
                  <a:gd name="T59" fmla="*/ 92203 h 312"/>
                  <a:gd name="T60" fmla="*/ 79498 w 305"/>
                  <a:gd name="T61" fmla="*/ 93077 h 312"/>
                  <a:gd name="T62" fmla="*/ 79498 w 305"/>
                  <a:gd name="T63" fmla="*/ 93077 h 312"/>
                  <a:gd name="T64" fmla="*/ 92096 w 305"/>
                  <a:gd name="T65" fmla="*/ 39328 h 312"/>
                  <a:gd name="T66" fmla="*/ 92096 w 305"/>
                  <a:gd name="T67" fmla="*/ 39328 h 312"/>
                  <a:gd name="T68" fmla="*/ 39532 w 305"/>
                  <a:gd name="T69" fmla="*/ 50253 h 312"/>
                  <a:gd name="T70" fmla="*/ 39532 w 305"/>
                  <a:gd name="T71" fmla="*/ 50253 h 312"/>
                  <a:gd name="T72" fmla="*/ 50827 w 305"/>
                  <a:gd name="T73" fmla="*/ 70354 h 312"/>
                  <a:gd name="T74" fmla="*/ 50827 w 305"/>
                  <a:gd name="T75" fmla="*/ 70354 h 312"/>
                  <a:gd name="T76" fmla="*/ 66900 w 305"/>
                  <a:gd name="T77" fmla="*/ 57244 h 312"/>
                  <a:gd name="T78" fmla="*/ 66900 w 305"/>
                  <a:gd name="T79" fmla="*/ 57244 h 312"/>
                  <a:gd name="T80" fmla="*/ 59515 w 305"/>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5" h="312">
                    <a:moveTo>
                      <a:pt x="137" y="129"/>
                    </a:moveTo>
                    <a:lnTo>
                      <a:pt x="137" y="129"/>
                    </a:lnTo>
                    <a:cubicBezTo>
                      <a:pt x="134" y="136"/>
                      <a:pt x="125" y="140"/>
                      <a:pt x="119" y="136"/>
                    </a:cubicBezTo>
                    <a:cubicBezTo>
                      <a:pt x="108" y="133"/>
                      <a:pt x="109" y="118"/>
                      <a:pt x="115" y="110"/>
                    </a:cubicBezTo>
                    <a:cubicBezTo>
                      <a:pt x="124" y="93"/>
                      <a:pt x="154" y="88"/>
                      <a:pt x="171" y="93"/>
                    </a:cubicBezTo>
                    <a:cubicBezTo>
                      <a:pt x="212" y="104"/>
                      <a:pt x="196" y="157"/>
                      <a:pt x="175" y="178"/>
                    </a:cubicBezTo>
                    <a:cubicBezTo>
                      <a:pt x="125" y="231"/>
                      <a:pt x="38" y="193"/>
                      <a:pt x="33" y="123"/>
                    </a:cubicBezTo>
                    <a:cubicBezTo>
                      <a:pt x="31" y="89"/>
                      <a:pt x="52" y="55"/>
                      <a:pt x="83" y="41"/>
                    </a:cubicBezTo>
                    <a:cubicBezTo>
                      <a:pt x="111" y="26"/>
                      <a:pt x="145" y="30"/>
                      <a:pt x="172" y="43"/>
                    </a:cubicBezTo>
                    <a:cubicBezTo>
                      <a:pt x="228" y="69"/>
                      <a:pt x="282" y="131"/>
                      <a:pt x="254" y="194"/>
                    </a:cubicBezTo>
                    <a:cubicBezTo>
                      <a:pt x="222" y="265"/>
                      <a:pt x="140" y="276"/>
                      <a:pt x="73" y="253"/>
                    </a:cubicBezTo>
                    <a:cubicBezTo>
                      <a:pt x="56" y="248"/>
                      <a:pt x="50" y="273"/>
                      <a:pt x="66" y="280"/>
                    </a:cubicBezTo>
                    <a:cubicBezTo>
                      <a:pt x="151" y="311"/>
                      <a:pt x="272" y="284"/>
                      <a:pt x="289" y="180"/>
                    </a:cubicBezTo>
                    <a:cubicBezTo>
                      <a:pt x="304" y="89"/>
                      <a:pt x="201" y="0"/>
                      <a:pt x="115" y="6"/>
                    </a:cubicBezTo>
                    <a:cubicBezTo>
                      <a:pt x="66" y="9"/>
                      <a:pt x="24" y="43"/>
                      <a:pt x="12" y="89"/>
                    </a:cubicBezTo>
                    <a:cubicBezTo>
                      <a:pt x="0" y="135"/>
                      <a:pt x="16" y="184"/>
                      <a:pt x="54" y="211"/>
                    </a:cubicBezTo>
                    <a:cubicBezTo>
                      <a:pt x="92" y="239"/>
                      <a:pt x="146" y="240"/>
                      <a:pt x="183" y="213"/>
                    </a:cubicBezTo>
                    <a:cubicBezTo>
                      <a:pt x="217" y="185"/>
                      <a:pt x="242" y="129"/>
                      <a:pt x="212" y="90"/>
                    </a:cubicBezTo>
                    <a:cubicBezTo>
                      <a:pt x="182" y="50"/>
                      <a:pt x="100" y="65"/>
                      <a:pt x="91" y="115"/>
                    </a:cubicBezTo>
                    <a:cubicBezTo>
                      <a:pt x="87" y="135"/>
                      <a:pt x="96" y="157"/>
                      <a:pt x="117" y="161"/>
                    </a:cubicBezTo>
                    <a:cubicBezTo>
                      <a:pt x="136" y="164"/>
                      <a:pt x="157" y="151"/>
                      <a:pt x="154" y="131"/>
                    </a:cubicBezTo>
                    <a:cubicBezTo>
                      <a:pt x="153" y="122"/>
                      <a:pt x="140"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166" name="Freeform 346">
                <a:extLst>
                  <a:ext uri="{FF2B5EF4-FFF2-40B4-BE49-F238E27FC236}">
                    <a16:creationId xmlns:a16="http://schemas.microsoft.com/office/drawing/2014/main" id="{343DA00E-D762-614F-951D-BF1A8B5BC2C6}"/>
                  </a:ext>
                </a:extLst>
              </p:cNvPr>
              <p:cNvSpPr>
                <a:spLocks noChangeArrowheads="1"/>
              </p:cNvSpPr>
              <p:nvPr/>
            </p:nvSpPr>
            <p:spPr bwMode="auto">
              <a:xfrm>
                <a:off x="10579202" y="3119841"/>
                <a:ext cx="150376" cy="135912"/>
              </a:xfrm>
              <a:custGeom>
                <a:avLst/>
                <a:gdLst>
                  <a:gd name="T0" fmla="*/ 205 w 345"/>
                  <a:gd name="T1" fmla="*/ 164 h 311"/>
                  <a:gd name="T2" fmla="*/ 205 w 345"/>
                  <a:gd name="T3" fmla="*/ 164 h 311"/>
                  <a:gd name="T4" fmla="*/ 211 w 345"/>
                  <a:gd name="T5" fmla="*/ 146 h 311"/>
                  <a:gd name="T6" fmla="*/ 211 w 345"/>
                  <a:gd name="T7" fmla="*/ 146 h 311"/>
                  <a:gd name="T8" fmla="*/ 234 w 345"/>
                  <a:gd name="T9" fmla="*/ 162 h 311"/>
                  <a:gd name="T10" fmla="*/ 234 w 345"/>
                  <a:gd name="T11" fmla="*/ 162 h 311"/>
                  <a:gd name="T12" fmla="*/ 206 w 345"/>
                  <a:gd name="T13" fmla="*/ 214 h 311"/>
                  <a:gd name="T14" fmla="*/ 206 w 345"/>
                  <a:gd name="T15" fmla="*/ 214 h 311"/>
                  <a:gd name="T16" fmla="*/ 143 w 345"/>
                  <a:gd name="T17" fmla="*/ 156 h 311"/>
                  <a:gd name="T18" fmla="*/ 143 w 345"/>
                  <a:gd name="T19" fmla="*/ 156 h 311"/>
                  <a:gd name="T20" fmla="*/ 281 w 345"/>
                  <a:gd name="T21" fmla="*/ 95 h 311"/>
                  <a:gd name="T22" fmla="*/ 281 w 345"/>
                  <a:gd name="T23" fmla="*/ 95 h 311"/>
                  <a:gd name="T24" fmla="*/ 306 w 345"/>
                  <a:gd name="T25" fmla="*/ 189 h 311"/>
                  <a:gd name="T26" fmla="*/ 306 w 345"/>
                  <a:gd name="T27" fmla="*/ 189 h 311"/>
                  <a:gd name="T28" fmla="*/ 239 w 345"/>
                  <a:gd name="T29" fmla="*/ 251 h 311"/>
                  <a:gd name="T30" fmla="*/ 239 w 345"/>
                  <a:gd name="T31" fmla="*/ 251 h 311"/>
                  <a:gd name="T32" fmla="*/ 75 w 345"/>
                  <a:gd name="T33" fmla="*/ 201 h 311"/>
                  <a:gd name="T34" fmla="*/ 75 w 345"/>
                  <a:gd name="T35" fmla="*/ 201 h 311"/>
                  <a:gd name="T36" fmla="*/ 161 w 345"/>
                  <a:gd name="T37" fmla="*/ 30 h 311"/>
                  <a:gd name="T38" fmla="*/ 161 w 345"/>
                  <a:gd name="T39" fmla="*/ 30 h 311"/>
                  <a:gd name="T40" fmla="*/ 148 w 345"/>
                  <a:gd name="T41" fmla="*/ 7 h 311"/>
                  <a:gd name="T42" fmla="*/ 148 w 345"/>
                  <a:gd name="T43" fmla="*/ 7 h 311"/>
                  <a:gd name="T44" fmla="*/ 62 w 345"/>
                  <a:gd name="T45" fmla="*/ 237 h 311"/>
                  <a:gd name="T46" fmla="*/ 62 w 345"/>
                  <a:gd name="T47" fmla="*/ 237 h 311"/>
                  <a:gd name="T48" fmla="*/ 307 w 345"/>
                  <a:gd name="T49" fmla="*/ 235 h 311"/>
                  <a:gd name="T50" fmla="*/ 307 w 345"/>
                  <a:gd name="T51" fmla="*/ 235 h 311"/>
                  <a:gd name="T52" fmla="*/ 320 w 345"/>
                  <a:gd name="T53" fmla="*/ 104 h 311"/>
                  <a:gd name="T54" fmla="*/ 320 w 345"/>
                  <a:gd name="T55" fmla="*/ 104 h 311"/>
                  <a:gd name="T56" fmla="*/ 205 w 345"/>
                  <a:gd name="T57" fmla="*/ 49 h 311"/>
                  <a:gd name="T58" fmla="*/ 205 w 345"/>
                  <a:gd name="T59" fmla="*/ 49 h 311"/>
                  <a:gd name="T60" fmla="*/ 113 w 345"/>
                  <a:gd name="T61" fmla="*/ 138 h 311"/>
                  <a:gd name="T62" fmla="*/ 113 w 345"/>
                  <a:gd name="T63" fmla="*/ 138 h 311"/>
                  <a:gd name="T64" fmla="*/ 180 w 345"/>
                  <a:gd name="T65" fmla="*/ 245 h 311"/>
                  <a:gd name="T66" fmla="*/ 180 w 345"/>
                  <a:gd name="T67" fmla="*/ 245 h 311"/>
                  <a:gd name="T68" fmla="*/ 247 w 345"/>
                  <a:gd name="T69" fmla="*/ 142 h 311"/>
                  <a:gd name="T70" fmla="*/ 247 w 345"/>
                  <a:gd name="T71" fmla="*/ 142 h 311"/>
                  <a:gd name="T72" fmla="*/ 196 w 345"/>
                  <a:gd name="T73" fmla="*/ 128 h 311"/>
                  <a:gd name="T74" fmla="*/ 196 w 345"/>
                  <a:gd name="T75" fmla="*/ 128 h 311"/>
                  <a:gd name="T76" fmla="*/ 192 w 345"/>
                  <a:gd name="T77" fmla="*/ 175 h 311"/>
                  <a:gd name="T78" fmla="*/ 192 w 345"/>
                  <a:gd name="T79" fmla="*/ 175 h 311"/>
                  <a:gd name="T80" fmla="*/ 205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5" y="164"/>
                    </a:moveTo>
                    <a:lnTo>
                      <a:pt x="205" y="164"/>
                    </a:lnTo>
                    <a:cubicBezTo>
                      <a:pt x="201" y="156"/>
                      <a:pt x="205" y="147"/>
                      <a:pt x="211" y="146"/>
                    </a:cubicBezTo>
                    <a:lnTo>
                      <a:pt x="211" y="146"/>
                    </a:lnTo>
                    <a:cubicBezTo>
                      <a:pt x="222" y="142"/>
                      <a:pt x="232" y="153"/>
                      <a:pt x="234" y="162"/>
                    </a:cubicBezTo>
                    <a:lnTo>
                      <a:pt x="234" y="162"/>
                    </a:lnTo>
                    <a:cubicBezTo>
                      <a:pt x="238" y="181"/>
                      <a:pt x="222" y="205"/>
                      <a:pt x="206" y="214"/>
                    </a:cubicBezTo>
                    <a:lnTo>
                      <a:pt x="206" y="214"/>
                    </a:lnTo>
                    <a:cubicBezTo>
                      <a:pt x="169" y="235"/>
                      <a:pt x="143" y="187"/>
                      <a:pt x="143" y="156"/>
                    </a:cubicBezTo>
                    <a:lnTo>
                      <a:pt x="143" y="156"/>
                    </a:lnTo>
                    <a:cubicBezTo>
                      <a:pt x="140" y="83"/>
                      <a:pt x="228" y="50"/>
                      <a:pt x="281" y="95"/>
                    </a:cubicBezTo>
                    <a:lnTo>
                      <a:pt x="281" y="95"/>
                    </a:lnTo>
                    <a:cubicBezTo>
                      <a:pt x="309" y="117"/>
                      <a:pt x="318" y="156"/>
                      <a:pt x="306" y="189"/>
                    </a:cubicBezTo>
                    <a:lnTo>
                      <a:pt x="306" y="189"/>
                    </a:lnTo>
                    <a:cubicBezTo>
                      <a:pt x="295" y="220"/>
                      <a:pt x="268" y="239"/>
                      <a:pt x="239" y="251"/>
                    </a:cubicBezTo>
                    <a:lnTo>
                      <a:pt x="239" y="251"/>
                    </a:lnTo>
                    <a:cubicBezTo>
                      <a:pt x="184" y="271"/>
                      <a:pt x="100" y="266"/>
                      <a:pt x="75" y="201"/>
                    </a:cubicBezTo>
                    <a:lnTo>
                      <a:pt x="75" y="201"/>
                    </a:lnTo>
                    <a:cubicBezTo>
                      <a:pt x="47" y="129"/>
                      <a:pt x="100" y="63"/>
                      <a:pt x="161" y="30"/>
                    </a:cubicBezTo>
                    <a:lnTo>
                      <a:pt x="161" y="30"/>
                    </a:lnTo>
                    <a:cubicBezTo>
                      <a:pt x="177" y="22"/>
                      <a:pt x="164" y="0"/>
                      <a:pt x="148" y="7"/>
                    </a:cubicBezTo>
                    <a:lnTo>
                      <a:pt x="148" y="7"/>
                    </a:lnTo>
                    <a:cubicBezTo>
                      <a:pt x="66" y="46"/>
                      <a:pt x="0" y="151"/>
                      <a:pt x="62" y="237"/>
                    </a:cubicBezTo>
                    <a:lnTo>
                      <a:pt x="62" y="237"/>
                    </a:lnTo>
                    <a:cubicBezTo>
                      <a:pt x="114" y="310"/>
                      <a:pt x="249" y="302"/>
                      <a:pt x="307" y="235"/>
                    </a:cubicBezTo>
                    <a:lnTo>
                      <a:pt x="307" y="235"/>
                    </a:lnTo>
                    <a:cubicBezTo>
                      <a:pt x="339" y="200"/>
                      <a:pt x="344" y="146"/>
                      <a:pt x="320" y="104"/>
                    </a:cubicBezTo>
                    <a:lnTo>
                      <a:pt x="320" y="104"/>
                    </a:lnTo>
                    <a:cubicBezTo>
                      <a:pt x="298" y="63"/>
                      <a:pt x="251" y="41"/>
                      <a:pt x="205" y="49"/>
                    </a:cubicBezTo>
                    <a:lnTo>
                      <a:pt x="205" y="49"/>
                    </a:lnTo>
                    <a:cubicBezTo>
                      <a:pt x="159" y="55"/>
                      <a:pt x="119" y="92"/>
                      <a:pt x="113" y="138"/>
                    </a:cubicBezTo>
                    <a:lnTo>
                      <a:pt x="113" y="138"/>
                    </a:lnTo>
                    <a:cubicBezTo>
                      <a:pt x="108" y="183"/>
                      <a:pt x="131" y="239"/>
                      <a:pt x="180" y="245"/>
                    </a:cubicBezTo>
                    <a:lnTo>
                      <a:pt x="180" y="245"/>
                    </a:lnTo>
                    <a:cubicBezTo>
                      <a:pt x="228" y="252"/>
                      <a:pt x="276" y="184"/>
                      <a:pt x="247" y="142"/>
                    </a:cubicBezTo>
                    <a:lnTo>
                      <a:pt x="247" y="142"/>
                    </a:lnTo>
                    <a:cubicBezTo>
                      <a:pt x="236" y="125"/>
                      <a:pt x="214" y="116"/>
                      <a:pt x="196" y="128"/>
                    </a:cubicBezTo>
                    <a:lnTo>
                      <a:pt x="196" y="128"/>
                    </a:lnTo>
                    <a:cubicBezTo>
                      <a:pt x="180" y="138"/>
                      <a:pt x="176" y="162"/>
                      <a:pt x="192" y="175"/>
                    </a:cubicBezTo>
                    <a:lnTo>
                      <a:pt x="192" y="175"/>
                    </a:lnTo>
                    <a:cubicBezTo>
                      <a:pt x="198"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167" name="Freeform 347">
                <a:extLst>
                  <a:ext uri="{FF2B5EF4-FFF2-40B4-BE49-F238E27FC236}">
                    <a16:creationId xmlns:a16="http://schemas.microsoft.com/office/drawing/2014/main" id="{728DA19A-2E64-5944-BD55-7C81B8BD5DC8}"/>
                  </a:ext>
                </a:extLst>
              </p:cNvPr>
              <p:cNvSpPr>
                <a:spLocks noChangeArrowheads="1"/>
              </p:cNvSpPr>
              <p:nvPr/>
            </p:nvSpPr>
            <p:spPr bwMode="auto">
              <a:xfrm>
                <a:off x="11005751" y="3119841"/>
                <a:ext cx="151822" cy="135912"/>
              </a:xfrm>
              <a:custGeom>
                <a:avLst/>
                <a:gdLst>
                  <a:gd name="T0" fmla="*/ 206 w 347"/>
                  <a:gd name="T1" fmla="*/ 164 h 311"/>
                  <a:gd name="T2" fmla="*/ 206 w 347"/>
                  <a:gd name="T3" fmla="*/ 164 h 311"/>
                  <a:gd name="T4" fmla="*/ 213 w 347"/>
                  <a:gd name="T5" fmla="*/ 146 h 311"/>
                  <a:gd name="T6" fmla="*/ 213 w 347"/>
                  <a:gd name="T7" fmla="*/ 146 h 311"/>
                  <a:gd name="T8" fmla="*/ 235 w 347"/>
                  <a:gd name="T9" fmla="*/ 162 h 311"/>
                  <a:gd name="T10" fmla="*/ 235 w 347"/>
                  <a:gd name="T11" fmla="*/ 162 h 311"/>
                  <a:gd name="T12" fmla="*/ 206 w 347"/>
                  <a:gd name="T13" fmla="*/ 214 h 311"/>
                  <a:gd name="T14" fmla="*/ 206 w 347"/>
                  <a:gd name="T15" fmla="*/ 214 h 311"/>
                  <a:gd name="T16" fmla="*/ 143 w 347"/>
                  <a:gd name="T17" fmla="*/ 156 h 311"/>
                  <a:gd name="T18" fmla="*/ 143 w 347"/>
                  <a:gd name="T19" fmla="*/ 156 h 311"/>
                  <a:gd name="T20" fmla="*/ 283 w 347"/>
                  <a:gd name="T21" fmla="*/ 95 h 311"/>
                  <a:gd name="T22" fmla="*/ 283 w 347"/>
                  <a:gd name="T23" fmla="*/ 95 h 311"/>
                  <a:gd name="T24" fmla="*/ 308 w 347"/>
                  <a:gd name="T25" fmla="*/ 189 h 311"/>
                  <a:gd name="T26" fmla="*/ 308 w 347"/>
                  <a:gd name="T27" fmla="*/ 189 h 311"/>
                  <a:gd name="T28" fmla="*/ 239 w 347"/>
                  <a:gd name="T29" fmla="*/ 251 h 311"/>
                  <a:gd name="T30" fmla="*/ 239 w 347"/>
                  <a:gd name="T31" fmla="*/ 251 h 311"/>
                  <a:gd name="T32" fmla="*/ 76 w 347"/>
                  <a:gd name="T33" fmla="*/ 201 h 311"/>
                  <a:gd name="T34" fmla="*/ 76 w 347"/>
                  <a:gd name="T35" fmla="*/ 201 h 311"/>
                  <a:gd name="T36" fmla="*/ 163 w 347"/>
                  <a:gd name="T37" fmla="*/ 30 h 311"/>
                  <a:gd name="T38" fmla="*/ 163 w 347"/>
                  <a:gd name="T39" fmla="*/ 30 h 311"/>
                  <a:gd name="T40" fmla="*/ 150 w 347"/>
                  <a:gd name="T41" fmla="*/ 7 h 311"/>
                  <a:gd name="T42" fmla="*/ 150 w 347"/>
                  <a:gd name="T43" fmla="*/ 7 h 311"/>
                  <a:gd name="T44" fmla="*/ 63 w 347"/>
                  <a:gd name="T45" fmla="*/ 237 h 311"/>
                  <a:gd name="T46" fmla="*/ 63 w 347"/>
                  <a:gd name="T47" fmla="*/ 237 h 311"/>
                  <a:gd name="T48" fmla="*/ 309 w 347"/>
                  <a:gd name="T49" fmla="*/ 235 h 311"/>
                  <a:gd name="T50" fmla="*/ 309 w 347"/>
                  <a:gd name="T51" fmla="*/ 235 h 311"/>
                  <a:gd name="T52" fmla="*/ 322 w 347"/>
                  <a:gd name="T53" fmla="*/ 104 h 311"/>
                  <a:gd name="T54" fmla="*/ 322 w 347"/>
                  <a:gd name="T55" fmla="*/ 104 h 311"/>
                  <a:gd name="T56" fmla="*/ 206 w 347"/>
                  <a:gd name="T57" fmla="*/ 49 h 311"/>
                  <a:gd name="T58" fmla="*/ 206 w 347"/>
                  <a:gd name="T59" fmla="*/ 49 h 311"/>
                  <a:gd name="T60" fmla="*/ 114 w 347"/>
                  <a:gd name="T61" fmla="*/ 138 h 311"/>
                  <a:gd name="T62" fmla="*/ 114 w 347"/>
                  <a:gd name="T63" fmla="*/ 138 h 311"/>
                  <a:gd name="T64" fmla="*/ 180 w 347"/>
                  <a:gd name="T65" fmla="*/ 245 h 311"/>
                  <a:gd name="T66" fmla="*/ 180 w 347"/>
                  <a:gd name="T67" fmla="*/ 245 h 311"/>
                  <a:gd name="T68" fmla="*/ 247 w 347"/>
                  <a:gd name="T69" fmla="*/ 142 h 311"/>
                  <a:gd name="T70" fmla="*/ 247 w 347"/>
                  <a:gd name="T71" fmla="*/ 142 h 311"/>
                  <a:gd name="T72" fmla="*/ 197 w 347"/>
                  <a:gd name="T73" fmla="*/ 128 h 311"/>
                  <a:gd name="T74" fmla="*/ 197 w 347"/>
                  <a:gd name="T75" fmla="*/ 128 h 311"/>
                  <a:gd name="T76" fmla="*/ 192 w 347"/>
                  <a:gd name="T77" fmla="*/ 175 h 311"/>
                  <a:gd name="T78" fmla="*/ 192 w 347"/>
                  <a:gd name="T79" fmla="*/ 175 h 311"/>
                  <a:gd name="T80" fmla="*/ 206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6" y="164"/>
                    </a:moveTo>
                    <a:lnTo>
                      <a:pt x="206" y="164"/>
                    </a:lnTo>
                    <a:cubicBezTo>
                      <a:pt x="202" y="156"/>
                      <a:pt x="205" y="147"/>
                      <a:pt x="213" y="146"/>
                    </a:cubicBezTo>
                    <a:lnTo>
                      <a:pt x="213" y="146"/>
                    </a:lnTo>
                    <a:cubicBezTo>
                      <a:pt x="223" y="142"/>
                      <a:pt x="233" y="153"/>
                      <a:pt x="235" y="162"/>
                    </a:cubicBezTo>
                    <a:lnTo>
                      <a:pt x="235" y="162"/>
                    </a:lnTo>
                    <a:cubicBezTo>
                      <a:pt x="239" y="181"/>
                      <a:pt x="223" y="205"/>
                      <a:pt x="206" y="214"/>
                    </a:cubicBezTo>
                    <a:lnTo>
                      <a:pt x="206" y="214"/>
                    </a:lnTo>
                    <a:cubicBezTo>
                      <a:pt x="171" y="235"/>
                      <a:pt x="145" y="187"/>
                      <a:pt x="143" y="156"/>
                    </a:cubicBezTo>
                    <a:lnTo>
                      <a:pt x="143" y="156"/>
                    </a:lnTo>
                    <a:cubicBezTo>
                      <a:pt x="142" y="83"/>
                      <a:pt x="229" y="50"/>
                      <a:pt x="283" y="95"/>
                    </a:cubicBezTo>
                    <a:lnTo>
                      <a:pt x="283" y="95"/>
                    </a:lnTo>
                    <a:cubicBezTo>
                      <a:pt x="309" y="117"/>
                      <a:pt x="318" y="156"/>
                      <a:pt x="308" y="189"/>
                    </a:cubicBezTo>
                    <a:lnTo>
                      <a:pt x="308" y="189"/>
                    </a:lnTo>
                    <a:cubicBezTo>
                      <a:pt x="296" y="220"/>
                      <a:pt x="269" y="239"/>
                      <a:pt x="239" y="251"/>
                    </a:cubicBezTo>
                    <a:lnTo>
                      <a:pt x="239" y="251"/>
                    </a:lnTo>
                    <a:cubicBezTo>
                      <a:pt x="184" y="271"/>
                      <a:pt x="101" y="266"/>
                      <a:pt x="76" y="201"/>
                    </a:cubicBezTo>
                    <a:lnTo>
                      <a:pt x="76" y="201"/>
                    </a:lnTo>
                    <a:cubicBezTo>
                      <a:pt x="49" y="129"/>
                      <a:pt x="101" y="63"/>
                      <a:pt x="163" y="30"/>
                    </a:cubicBezTo>
                    <a:lnTo>
                      <a:pt x="163" y="30"/>
                    </a:lnTo>
                    <a:cubicBezTo>
                      <a:pt x="177" y="22"/>
                      <a:pt x="164" y="0"/>
                      <a:pt x="150" y="7"/>
                    </a:cubicBezTo>
                    <a:lnTo>
                      <a:pt x="150" y="7"/>
                    </a:lnTo>
                    <a:cubicBezTo>
                      <a:pt x="66" y="46"/>
                      <a:pt x="0" y="151"/>
                      <a:pt x="63" y="237"/>
                    </a:cubicBezTo>
                    <a:lnTo>
                      <a:pt x="63" y="237"/>
                    </a:lnTo>
                    <a:cubicBezTo>
                      <a:pt x="116" y="310"/>
                      <a:pt x="251" y="302"/>
                      <a:pt x="309" y="235"/>
                    </a:cubicBezTo>
                    <a:lnTo>
                      <a:pt x="309" y="235"/>
                    </a:lnTo>
                    <a:cubicBezTo>
                      <a:pt x="340" y="200"/>
                      <a:pt x="346" y="146"/>
                      <a:pt x="322" y="104"/>
                    </a:cubicBezTo>
                    <a:lnTo>
                      <a:pt x="322" y="104"/>
                    </a:lnTo>
                    <a:cubicBezTo>
                      <a:pt x="298" y="63"/>
                      <a:pt x="252" y="41"/>
                      <a:pt x="206" y="49"/>
                    </a:cubicBezTo>
                    <a:lnTo>
                      <a:pt x="206" y="49"/>
                    </a:lnTo>
                    <a:cubicBezTo>
                      <a:pt x="159" y="55"/>
                      <a:pt x="120" y="92"/>
                      <a:pt x="114" y="138"/>
                    </a:cubicBezTo>
                    <a:lnTo>
                      <a:pt x="114" y="138"/>
                    </a:lnTo>
                    <a:cubicBezTo>
                      <a:pt x="109" y="183"/>
                      <a:pt x="131" y="239"/>
                      <a:pt x="180" y="245"/>
                    </a:cubicBezTo>
                    <a:lnTo>
                      <a:pt x="180" y="245"/>
                    </a:lnTo>
                    <a:cubicBezTo>
                      <a:pt x="229" y="252"/>
                      <a:pt x="276" y="184"/>
                      <a:pt x="247" y="142"/>
                    </a:cubicBezTo>
                    <a:lnTo>
                      <a:pt x="247" y="142"/>
                    </a:lnTo>
                    <a:cubicBezTo>
                      <a:pt x="237" y="125"/>
                      <a:pt x="214" y="116"/>
                      <a:pt x="197" y="128"/>
                    </a:cubicBezTo>
                    <a:lnTo>
                      <a:pt x="197" y="128"/>
                    </a:lnTo>
                    <a:cubicBezTo>
                      <a:pt x="181" y="138"/>
                      <a:pt x="176" y="162"/>
                      <a:pt x="192" y="175"/>
                    </a:cubicBezTo>
                    <a:lnTo>
                      <a:pt x="192" y="175"/>
                    </a:lnTo>
                    <a:cubicBezTo>
                      <a:pt x="198" y="181"/>
                      <a:pt x="210" y="174"/>
                      <a:pt x="206"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168" name="Freeform 348">
                <a:extLst>
                  <a:ext uri="{FF2B5EF4-FFF2-40B4-BE49-F238E27FC236}">
                    <a16:creationId xmlns:a16="http://schemas.microsoft.com/office/drawing/2014/main" id="{BF8AE5AD-FC86-9240-B247-F595E7DBC6E3}"/>
                  </a:ext>
                </a:extLst>
              </p:cNvPr>
              <p:cNvSpPr>
                <a:spLocks/>
              </p:cNvSpPr>
              <p:nvPr/>
            </p:nvSpPr>
            <p:spPr bwMode="auto">
              <a:xfrm>
                <a:off x="11227704" y="3119841"/>
                <a:ext cx="132497" cy="136338"/>
              </a:xfrm>
              <a:custGeom>
                <a:avLst/>
                <a:gdLst>
                  <a:gd name="T0" fmla="*/ 59275 w 304"/>
                  <a:gd name="T1" fmla="*/ 56371 h 312"/>
                  <a:gd name="T2" fmla="*/ 59275 w 304"/>
                  <a:gd name="T3" fmla="*/ 56371 h 312"/>
                  <a:gd name="T4" fmla="*/ 51430 w 304"/>
                  <a:gd name="T5" fmla="*/ 59429 h 312"/>
                  <a:gd name="T6" fmla="*/ 51430 w 304"/>
                  <a:gd name="T7" fmla="*/ 59429 h 312"/>
                  <a:gd name="T8" fmla="*/ 49686 w 304"/>
                  <a:gd name="T9" fmla="*/ 48068 h 312"/>
                  <a:gd name="T10" fmla="*/ 49686 w 304"/>
                  <a:gd name="T11" fmla="*/ 48068 h 312"/>
                  <a:gd name="T12" fmla="*/ 74094 w 304"/>
                  <a:gd name="T13" fmla="*/ 40639 h 312"/>
                  <a:gd name="T14" fmla="*/ 74094 w 304"/>
                  <a:gd name="T15" fmla="*/ 40639 h 312"/>
                  <a:gd name="T16" fmla="*/ 75837 w 304"/>
                  <a:gd name="T17" fmla="*/ 77783 h 312"/>
                  <a:gd name="T18" fmla="*/ 75837 w 304"/>
                  <a:gd name="T19" fmla="*/ 77783 h 312"/>
                  <a:gd name="T20" fmla="*/ 13947 w 304"/>
                  <a:gd name="T21" fmla="*/ 53749 h 312"/>
                  <a:gd name="T22" fmla="*/ 13947 w 304"/>
                  <a:gd name="T23" fmla="*/ 53749 h 312"/>
                  <a:gd name="T24" fmla="*/ 35739 w 304"/>
                  <a:gd name="T25" fmla="*/ 17916 h 312"/>
                  <a:gd name="T26" fmla="*/ 35739 w 304"/>
                  <a:gd name="T27" fmla="*/ 17916 h 312"/>
                  <a:gd name="T28" fmla="*/ 74965 w 304"/>
                  <a:gd name="T29" fmla="*/ 18790 h 312"/>
                  <a:gd name="T30" fmla="*/ 74965 w 304"/>
                  <a:gd name="T31" fmla="*/ 18790 h 312"/>
                  <a:gd name="T32" fmla="*/ 111141 w 304"/>
                  <a:gd name="T33" fmla="*/ 84774 h 312"/>
                  <a:gd name="T34" fmla="*/ 111141 w 304"/>
                  <a:gd name="T35" fmla="*/ 84774 h 312"/>
                  <a:gd name="T36" fmla="*/ 31381 w 304"/>
                  <a:gd name="T37" fmla="*/ 110556 h 312"/>
                  <a:gd name="T38" fmla="*/ 31381 w 304"/>
                  <a:gd name="T39" fmla="*/ 110556 h 312"/>
                  <a:gd name="T40" fmla="*/ 28330 w 304"/>
                  <a:gd name="T41" fmla="*/ 122355 h 312"/>
                  <a:gd name="T42" fmla="*/ 28330 w 304"/>
                  <a:gd name="T43" fmla="*/ 122355 h 312"/>
                  <a:gd name="T44" fmla="*/ 125959 w 304"/>
                  <a:gd name="T45" fmla="*/ 78657 h 312"/>
                  <a:gd name="T46" fmla="*/ 125959 w 304"/>
                  <a:gd name="T47" fmla="*/ 78657 h 312"/>
                  <a:gd name="T48" fmla="*/ 49686 w 304"/>
                  <a:gd name="T49" fmla="*/ 2622 h 312"/>
                  <a:gd name="T50" fmla="*/ 49686 w 304"/>
                  <a:gd name="T51" fmla="*/ 2622 h 312"/>
                  <a:gd name="T52" fmla="*/ 4794 w 304"/>
                  <a:gd name="T53" fmla="*/ 38891 h 312"/>
                  <a:gd name="T54" fmla="*/ 4794 w 304"/>
                  <a:gd name="T55" fmla="*/ 38891 h 312"/>
                  <a:gd name="T56" fmla="*/ 23971 w 304"/>
                  <a:gd name="T57" fmla="*/ 92203 h 312"/>
                  <a:gd name="T58" fmla="*/ 23971 w 304"/>
                  <a:gd name="T59" fmla="*/ 92203 h 312"/>
                  <a:gd name="T60" fmla="*/ 80196 w 304"/>
                  <a:gd name="T61" fmla="*/ 93077 h 312"/>
                  <a:gd name="T62" fmla="*/ 80196 w 304"/>
                  <a:gd name="T63" fmla="*/ 93077 h 312"/>
                  <a:gd name="T64" fmla="*/ 91963 w 304"/>
                  <a:gd name="T65" fmla="*/ 39328 h 312"/>
                  <a:gd name="T66" fmla="*/ 91963 w 304"/>
                  <a:gd name="T67" fmla="*/ 39328 h 312"/>
                  <a:gd name="T68" fmla="*/ 39226 w 304"/>
                  <a:gd name="T69" fmla="*/ 50253 h 312"/>
                  <a:gd name="T70" fmla="*/ 39226 w 304"/>
                  <a:gd name="T71" fmla="*/ 50253 h 312"/>
                  <a:gd name="T72" fmla="*/ 50994 w 304"/>
                  <a:gd name="T73" fmla="*/ 70354 h 312"/>
                  <a:gd name="T74" fmla="*/ 50994 w 304"/>
                  <a:gd name="T75" fmla="*/ 70354 h 312"/>
                  <a:gd name="T76" fmla="*/ 66684 w 304"/>
                  <a:gd name="T77" fmla="*/ 57244 h 312"/>
                  <a:gd name="T78" fmla="*/ 66684 w 304"/>
                  <a:gd name="T79" fmla="*/ 57244 h 312"/>
                  <a:gd name="T80" fmla="*/ 59275 w 304"/>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6" y="129"/>
                    </a:moveTo>
                    <a:lnTo>
                      <a:pt x="136" y="129"/>
                    </a:lnTo>
                    <a:cubicBezTo>
                      <a:pt x="134" y="136"/>
                      <a:pt x="124" y="140"/>
                      <a:pt x="118" y="136"/>
                    </a:cubicBezTo>
                    <a:cubicBezTo>
                      <a:pt x="109" y="133"/>
                      <a:pt x="109" y="118"/>
                      <a:pt x="114" y="110"/>
                    </a:cubicBezTo>
                    <a:cubicBezTo>
                      <a:pt x="124" y="93"/>
                      <a:pt x="153" y="88"/>
                      <a:pt x="170" y="93"/>
                    </a:cubicBezTo>
                    <a:cubicBezTo>
                      <a:pt x="211" y="104"/>
                      <a:pt x="195" y="157"/>
                      <a:pt x="174" y="178"/>
                    </a:cubicBezTo>
                    <a:cubicBezTo>
                      <a:pt x="124" y="231"/>
                      <a:pt x="38" y="193"/>
                      <a:pt x="32" y="123"/>
                    </a:cubicBezTo>
                    <a:cubicBezTo>
                      <a:pt x="30" y="89"/>
                      <a:pt x="51" y="55"/>
                      <a:pt x="82" y="41"/>
                    </a:cubicBezTo>
                    <a:cubicBezTo>
                      <a:pt x="111" y="26"/>
                      <a:pt x="144" y="30"/>
                      <a:pt x="172" y="43"/>
                    </a:cubicBezTo>
                    <a:cubicBezTo>
                      <a:pt x="226" y="69"/>
                      <a:pt x="281" y="131"/>
                      <a:pt x="255" y="194"/>
                    </a:cubicBezTo>
                    <a:cubicBezTo>
                      <a:pt x="223" y="265"/>
                      <a:pt x="139" y="276"/>
                      <a:pt x="72" y="253"/>
                    </a:cubicBezTo>
                    <a:cubicBezTo>
                      <a:pt x="56" y="248"/>
                      <a:pt x="50" y="273"/>
                      <a:pt x="65" y="280"/>
                    </a:cubicBezTo>
                    <a:cubicBezTo>
                      <a:pt x="152" y="311"/>
                      <a:pt x="272" y="284"/>
                      <a:pt x="289" y="180"/>
                    </a:cubicBezTo>
                    <a:cubicBezTo>
                      <a:pt x="303" y="89"/>
                      <a:pt x="202" y="0"/>
                      <a:pt x="114" y="6"/>
                    </a:cubicBezTo>
                    <a:cubicBezTo>
                      <a:pt x="67" y="9"/>
                      <a:pt x="25" y="43"/>
                      <a:pt x="11" y="89"/>
                    </a:cubicBezTo>
                    <a:cubicBezTo>
                      <a:pt x="0" y="135"/>
                      <a:pt x="17" y="184"/>
                      <a:pt x="55" y="211"/>
                    </a:cubicBezTo>
                    <a:cubicBezTo>
                      <a:pt x="92" y="239"/>
                      <a:pt x="145" y="240"/>
                      <a:pt x="184" y="213"/>
                    </a:cubicBezTo>
                    <a:cubicBezTo>
                      <a:pt x="218" y="185"/>
                      <a:pt x="241" y="129"/>
                      <a:pt x="211" y="90"/>
                    </a:cubicBezTo>
                    <a:cubicBezTo>
                      <a:pt x="181" y="50"/>
                      <a:pt x="99" y="65"/>
                      <a:pt x="90" y="115"/>
                    </a:cubicBezTo>
                    <a:cubicBezTo>
                      <a:pt x="86" y="135"/>
                      <a:pt x="96" y="157"/>
                      <a:pt x="117" y="161"/>
                    </a:cubicBezTo>
                    <a:cubicBezTo>
                      <a:pt x="135" y="164"/>
                      <a:pt x="156" y="151"/>
                      <a:pt x="153" y="131"/>
                    </a:cubicBezTo>
                    <a:cubicBezTo>
                      <a:pt x="152" y="122"/>
                      <a:pt x="139"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169" name="Freeform 349">
                <a:extLst>
                  <a:ext uri="{FF2B5EF4-FFF2-40B4-BE49-F238E27FC236}">
                    <a16:creationId xmlns:a16="http://schemas.microsoft.com/office/drawing/2014/main" id="{1E35BC34-5B34-4E49-9677-BDE46FDC902A}"/>
                  </a:ext>
                </a:extLst>
              </p:cNvPr>
              <p:cNvSpPr>
                <a:spLocks/>
              </p:cNvSpPr>
              <p:nvPr/>
            </p:nvSpPr>
            <p:spPr bwMode="auto">
              <a:xfrm>
                <a:off x="10816770" y="3119841"/>
                <a:ext cx="132497" cy="136338"/>
              </a:xfrm>
              <a:custGeom>
                <a:avLst/>
                <a:gdLst>
                  <a:gd name="T0" fmla="*/ 59275 w 304"/>
                  <a:gd name="T1" fmla="*/ 56371 h 312"/>
                  <a:gd name="T2" fmla="*/ 59275 w 304"/>
                  <a:gd name="T3" fmla="*/ 56371 h 312"/>
                  <a:gd name="T4" fmla="*/ 50994 w 304"/>
                  <a:gd name="T5" fmla="*/ 59429 h 312"/>
                  <a:gd name="T6" fmla="*/ 50994 w 304"/>
                  <a:gd name="T7" fmla="*/ 59429 h 312"/>
                  <a:gd name="T8" fmla="*/ 49686 w 304"/>
                  <a:gd name="T9" fmla="*/ 48068 h 312"/>
                  <a:gd name="T10" fmla="*/ 49686 w 304"/>
                  <a:gd name="T11" fmla="*/ 48068 h 312"/>
                  <a:gd name="T12" fmla="*/ 74530 w 304"/>
                  <a:gd name="T13" fmla="*/ 40639 h 312"/>
                  <a:gd name="T14" fmla="*/ 74530 w 304"/>
                  <a:gd name="T15" fmla="*/ 40639 h 312"/>
                  <a:gd name="T16" fmla="*/ 76273 w 304"/>
                  <a:gd name="T17" fmla="*/ 77783 h 312"/>
                  <a:gd name="T18" fmla="*/ 76273 w 304"/>
                  <a:gd name="T19" fmla="*/ 77783 h 312"/>
                  <a:gd name="T20" fmla="*/ 14383 w 304"/>
                  <a:gd name="T21" fmla="*/ 53749 h 312"/>
                  <a:gd name="T22" fmla="*/ 14383 w 304"/>
                  <a:gd name="T23" fmla="*/ 53749 h 312"/>
                  <a:gd name="T24" fmla="*/ 36175 w 304"/>
                  <a:gd name="T25" fmla="*/ 17916 h 312"/>
                  <a:gd name="T26" fmla="*/ 36175 w 304"/>
                  <a:gd name="T27" fmla="*/ 17916 h 312"/>
                  <a:gd name="T28" fmla="*/ 75401 w 304"/>
                  <a:gd name="T29" fmla="*/ 18790 h 312"/>
                  <a:gd name="T30" fmla="*/ 75401 w 304"/>
                  <a:gd name="T31" fmla="*/ 18790 h 312"/>
                  <a:gd name="T32" fmla="*/ 110269 w 304"/>
                  <a:gd name="T33" fmla="*/ 84774 h 312"/>
                  <a:gd name="T34" fmla="*/ 110269 w 304"/>
                  <a:gd name="T35" fmla="*/ 84774 h 312"/>
                  <a:gd name="T36" fmla="*/ 31381 w 304"/>
                  <a:gd name="T37" fmla="*/ 110556 h 312"/>
                  <a:gd name="T38" fmla="*/ 31381 w 304"/>
                  <a:gd name="T39" fmla="*/ 110556 h 312"/>
                  <a:gd name="T40" fmla="*/ 28330 w 304"/>
                  <a:gd name="T41" fmla="*/ 122355 h 312"/>
                  <a:gd name="T42" fmla="*/ 28330 w 304"/>
                  <a:gd name="T43" fmla="*/ 122355 h 312"/>
                  <a:gd name="T44" fmla="*/ 125523 w 304"/>
                  <a:gd name="T45" fmla="*/ 78657 h 312"/>
                  <a:gd name="T46" fmla="*/ 125523 w 304"/>
                  <a:gd name="T47" fmla="*/ 78657 h 312"/>
                  <a:gd name="T48" fmla="*/ 49686 w 304"/>
                  <a:gd name="T49" fmla="*/ 2622 h 312"/>
                  <a:gd name="T50" fmla="*/ 49686 w 304"/>
                  <a:gd name="T51" fmla="*/ 2622 h 312"/>
                  <a:gd name="T52" fmla="*/ 5230 w 304"/>
                  <a:gd name="T53" fmla="*/ 38891 h 312"/>
                  <a:gd name="T54" fmla="*/ 5230 w 304"/>
                  <a:gd name="T55" fmla="*/ 38891 h 312"/>
                  <a:gd name="T56" fmla="*/ 23536 w 304"/>
                  <a:gd name="T57" fmla="*/ 92203 h 312"/>
                  <a:gd name="T58" fmla="*/ 23536 w 304"/>
                  <a:gd name="T59" fmla="*/ 92203 h 312"/>
                  <a:gd name="T60" fmla="*/ 79324 w 304"/>
                  <a:gd name="T61" fmla="*/ 93077 h 312"/>
                  <a:gd name="T62" fmla="*/ 79324 w 304"/>
                  <a:gd name="T63" fmla="*/ 93077 h 312"/>
                  <a:gd name="T64" fmla="*/ 91963 w 304"/>
                  <a:gd name="T65" fmla="*/ 39328 h 312"/>
                  <a:gd name="T66" fmla="*/ 91963 w 304"/>
                  <a:gd name="T67" fmla="*/ 39328 h 312"/>
                  <a:gd name="T68" fmla="*/ 39226 w 304"/>
                  <a:gd name="T69" fmla="*/ 50253 h 312"/>
                  <a:gd name="T70" fmla="*/ 39226 w 304"/>
                  <a:gd name="T71" fmla="*/ 50253 h 312"/>
                  <a:gd name="T72" fmla="*/ 50994 w 304"/>
                  <a:gd name="T73" fmla="*/ 70354 h 312"/>
                  <a:gd name="T74" fmla="*/ 50994 w 304"/>
                  <a:gd name="T75" fmla="*/ 70354 h 312"/>
                  <a:gd name="T76" fmla="*/ 67120 w 304"/>
                  <a:gd name="T77" fmla="*/ 57244 h 312"/>
                  <a:gd name="T78" fmla="*/ 67120 w 304"/>
                  <a:gd name="T79" fmla="*/ 57244 h 312"/>
                  <a:gd name="T80" fmla="*/ 59275 w 304"/>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6" y="129"/>
                    </a:moveTo>
                    <a:lnTo>
                      <a:pt x="136" y="129"/>
                    </a:lnTo>
                    <a:cubicBezTo>
                      <a:pt x="134" y="136"/>
                      <a:pt x="125" y="140"/>
                      <a:pt x="117" y="136"/>
                    </a:cubicBezTo>
                    <a:cubicBezTo>
                      <a:pt x="108" y="133"/>
                      <a:pt x="109" y="118"/>
                      <a:pt x="114" y="110"/>
                    </a:cubicBezTo>
                    <a:cubicBezTo>
                      <a:pt x="125" y="93"/>
                      <a:pt x="152" y="88"/>
                      <a:pt x="171" y="93"/>
                    </a:cubicBezTo>
                    <a:cubicBezTo>
                      <a:pt x="210" y="104"/>
                      <a:pt x="194" y="157"/>
                      <a:pt x="175" y="178"/>
                    </a:cubicBezTo>
                    <a:cubicBezTo>
                      <a:pt x="125" y="231"/>
                      <a:pt x="38" y="193"/>
                      <a:pt x="33" y="123"/>
                    </a:cubicBezTo>
                    <a:cubicBezTo>
                      <a:pt x="30" y="89"/>
                      <a:pt x="51" y="55"/>
                      <a:pt x="83" y="41"/>
                    </a:cubicBezTo>
                    <a:cubicBezTo>
                      <a:pt x="111" y="26"/>
                      <a:pt x="144" y="30"/>
                      <a:pt x="173" y="43"/>
                    </a:cubicBezTo>
                    <a:cubicBezTo>
                      <a:pt x="226" y="69"/>
                      <a:pt x="281" y="131"/>
                      <a:pt x="253" y="194"/>
                    </a:cubicBezTo>
                    <a:cubicBezTo>
                      <a:pt x="222" y="265"/>
                      <a:pt x="139" y="276"/>
                      <a:pt x="72" y="253"/>
                    </a:cubicBezTo>
                    <a:cubicBezTo>
                      <a:pt x="55" y="248"/>
                      <a:pt x="48" y="273"/>
                      <a:pt x="65" y="280"/>
                    </a:cubicBezTo>
                    <a:cubicBezTo>
                      <a:pt x="151" y="311"/>
                      <a:pt x="272" y="284"/>
                      <a:pt x="288" y="180"/>
                    </a:cubicBezTo>
                    <a:cubicBezTo>
                      <a:pt x="303" y="89"/>
                      <a:pt x="201" y="0"/>
                      <a:pt x="114" y="6"/>
                    </a:cubicBezTo>
                    <a:cubicBezTo>
                      <a:pt x="65" y="9"/>
                      <a:pt x="23" y="43"/>
                      <a:pt x="12" y="89"/>
                    </a:cubicBezTo>
                    <a:cubicBezTo>
                      <a:pt x="0" y="135"/>
                      <a:pt x="16" y="184"/>
                      <a:pt x="54" y="211"/>
                    </a:cubicBezTo>
                    <a:cubicBezTo>
                      <a:pt x="90" y="239"/>
                      <a:pt x="144" y="240"/>
                      <a:pt x="182" y="213"/>
                    </a:cubicBezTo>
                    <a:cubicBezTo>
                      <a:pt x="218" y="185"/>
                      <a:pt x="240" y="129"/>
                      <a:pt x="211" y="90"/>
                    </a:cubicBezTo>
                    <a:cubicBezTo>
                      <a:pt x="181" y="50"/>
                      <a:pt x="100" y="65"/>
                      <a:pt x="90" y="115"/>
                    </a:cubicBezTo>
                    <a:cubicBezTo>
                      <a:pt x="86" y="135"/>
                      <a:pt x="96" y="157"/>
                      <a:pt x="117" y="161"/>
                    </a:cubicBezTo>
                    <a:cubicBezTo>
                      <a:pt x="135" y="164"/>
                      <a:pt x="155" y="151"/>
                      <a:pt x="154" y="131"/>
                    </a:cubicBezTo>
                    <a:cubicBezTo>
                      <a:pt x="152" y="122"/>
                      <a:pt x="139"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170" name="Freeform 350">
                <a:extLst>
                  <a:ext uri="{FF2B5EF4-FFF2-40B4-BE49-F238E27FC236}">
                    <a16:creationId xmlns:a16="http://schemas.microsoft.com/office/drawing/2014/main" id="{CAC10FB6-3281-6A46-8BBB-69A8874CB3B4}"/>
                  </a:ext>
                </a:extLst>
              </p:cNvPr>
              <p:cNvSpPr>
                <a:spLocks noChangeArrowheads="1"/>
              </p:cNvSpPr>
              <p:nvPr/>
            </p:nvSpPr>
            <p:spPr bwMode="auto">
              <a:xfrm>
                <a:off x="11416394" y="3119841"/>
                <a:ext cx="151822" cy="135912"/>
              </a:xfrm>
              <a:custGeom>
                <a:avLst/>
                <a:gdLst>
                  <a:gd name="T0" fmla="*/ 204 w 347"/>
                  <a:gd name="T1" fmla="*/ 164 h 311"/>
                  <a:gd name="T2" fmla="*/ 204 w 347"/>
                  <a:gd name="T3" fmla="*/ 164 h 311"/>
                  <a:gd name="T4" fmla="*/ 213 w 347"/>
                  <a:gd name="T5" fmla="*/ 146 h 311"/>
                  <a:gd name="T6" fmla="*/ 213 w 347"/>
                  <a:gd name="T7" fmla="*/ 146 h 311"/>
                  <a:gd name="T8" fmla="*/ 234 w 347"/>
                  <a:gd name="T9" fmla="*/ 162 h 311"/>
                  <a:gd name="T10" fmla="*/ 234 w 347"/>
                  <a:gd name="T11" fmla="*/ 162 h 311"/>
                  <a:gd name="T12" fmla="*/ 207 w 347"/>
                  <a:gd name="T13" fmla="*/ 214 h 311"/>
                  <a:gd name="T14" fmla="*/ 207 w 347"/>
                  <a:gd name="T15" fmla="*/ 214 h 311"/>
                  <a:gd name="T16" fmla="*/ 143 w 347"/>
                  <a:gd name="T17" fmla="*/ 156 h 311"/>
                  <a:gd name="T18" fmla="*/ 143 w 347"/>
                  <a:gd name="T19" fmla="*/ 156 h 311"/>
                  <a:gd name="T20" fmla="*/ 281 w 347"/>
                  <a:gd name="T21" fmla="*/ 95 h 311"/>
                  <a:gd name="T22" fmla="*/ 281 w 347"/>
                  <a:gd name="T23" fmla="*/ 95 h 311"/>
                  <a:gd name="T24" fmla="*/ 306 w 347"/>
                  <a:gd name="T25" fmla="*/ 189 h 311"/>
                  <a:gd name="T26" fmla="*/ 306 w 347"/>
                  <a:gd name="T27" fmla="*/ 189 h 311"/>
                  <a:gd name="T28" fmla="*/ 239 w 347"/>
                  <a:gd name="T29" fmla="*/ 251 h 311"/>
                  <a:gd name="T30" fmla="*/ 239 w 347"/>
                  <a:gd name="T31" fmla="*/ 251 h 311"/>
                  <a:gd name="T32" fmla="*/ 76 w 347"/>
                  <a:gd name="T33" fmla="*/ 201 h 311"/>
                  <a:gd name="T34" fmla="*/ 76 w 347"/>
                  <a:gd name="T35" fmla="*/ 201 h 311"/>
                  <a:gd name="T36" fmla="*/ 162 w 347"/>
                  <a:gd name="T37" fmla="*/ 30 h 311"/>
                  <a:gd name="T38" fmla="*/ 162 w 347"/>
                  <a:gd name="T39" fmla="*/ 30 h 311"/>
                  <a:gd name="T40" fmla="*/ 149 w 347"/>
                  <a:gd name="T41" fmla="*/ 7 h 311"/>
                  <a:gd name="T42" fmla="*/ 149 w 347"/>
                  <a:gd name="T43" fmla="*/ 7 h 311"/>
                  <a:gd name="T44" fmla="*/ 61 w 347"/>
                  <a:gd name="T45" fmla="*/ 237 h 311"/>
                  <a:gd name="T46" fmla="*/ 61 w 347"/>
                  <a:gd name="T47" fmla="*/ 237 h 311"/>
                  <a:gd name="T48" fmla="*/ 308 w 347"/>
                  <a:gd name="T49" fmla="*/ 235 h 311"/>
                  <a:gd name="T50" fmla="*/ 308 w 347"/>
                  <a:gd name="T51" fmla="*/ 235 h 311"/>
                  <a:gd name="T52" fmla="*/ 321 w 347"/>
                  <a:gd name="T53" fmla="*/ 104 h 311"/>
                  <a:gd name="T54" fmla="*/ 321 w 347"/>
                  <a:gd name="T55" fmla="*/ 104 h 311"/>
                  <a:gd name="T56" fmla="*/ 205 w 347"/>
                  <a:gd name="T57" fmla="*/ 49 h 311"/>
                  <a:gd name="T58" fmla="*/ 205 w 347"/>
                  <a:gd name="T59" fmla="*/ 49 h 311"/>
                  <a:gd name="T60" fmla="*/ 113 w 347"/>
                  <a:gd name="T61" fmla="*/ 138 h 311"/>
                  <a:gd name="T62" fmla="*/ 113 w 347"/>
                  <a:gd name="T63" fmla="*/ 138 h 311"/>
                  <a:gd name="T64" fmla="*/ 179 w 347"/>
                  <a:gd name="T65" fmla="*/ 245 h 311"/>
                  <a:gd name="T66" fmla="*/ 179 w 347"/>
                  <a:gd name="T67" fmla="*/ 245 h 311"/>
                  <a:gd name="T68" fmla="*/ 247 w 347"/>
                  <a:gd name="T69" fmla="*/ 142 h 311"/>
                  <a:gd name="T70" fmla="*/ 247 w 347"/>
                  <a:gd name="T71" fmla="*/ 142 h 311"/>
                  <a:gd name="T72" fmla="*/ 196 w 347"/>
                  <a:gd name="T73" fmla="*/ 128 h 311"/>
                  <a:gd name="T74" fmla="*/ 196 w 347"/>
                  <a:gd name="T75" fmla="*/ 128 h 311"/>
                  <a:gd name="T76" fmla="*/ 191 w 347"/>
                  <a:gd name="T77" fmla="*/ 175 h 311"/>
                  <a:gd name="T78" fmla="*/ 191 w 347"/>
                  <a:gd name="T79" fmla="*/ 175 h 311"/>
                  <a:gd name="T80" fmla="*/ 204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4" y="164"/>
                    </a:moveTo>
                    <a:lnTo>
                      <a:pt x="204" y="164"/>
                    </a:lnTo>
                    <a:cubicBezTo>
                      <a:pt x="201" y="156"/>
                      <a:pt x="204" y="147"/>
                      <a:pt x="213" y="146"/>
                    </a:cubicBezTo>
                    <a:lnTo>
                      <a:pt x="213" y="146"/>
                    </a:lnTo>
                    <a:cubicBezTo>
                      <a:pt x="222" y="142"/>
                      <a:pt x="233" y="153"/>
                      <a:pt x="234" y="162"/>
                    </a:cubicBezTo>
                    <a:lnTo>
                      <a:pt x="234" y="162"/>
                    </a:lnTo>
                    <a:cubicBezTo>
                      <a:pt x="239" y="181"/>
                      <a:pt x="222" y="205"/>
                      <a:pt x="207" y="214"/>
                    </a:cubicBezTo>
                    <a:lnTo>
                      <a:pt x="207" y="214"/>
                    </a:lnTo>
                    <a:cubicBezTo>
                      <a:pt x="170" y="235"/>
                      <a:pt x="143" y="187"/>
                      <a:pt x="143" y="156"/>
                    </a:cubicBezTo>
                    <a:lnTo>
                      <a:pt x="143" y="156"/>
                    </a:lnTo>
                    <a:cubicBezTo>
                      <a:pt x="141" y="83"/>
                      <a:pt x="229" y="50"/>
                      <a:pt x="281" y="95"/>
                    </a:cubicBezTo>
                    <a:lnTo>
                      <a:pt x="281" y="95"/>
                    </a:lnTo>
                    <a:cubicBezTo>
                      <a:pt x="309" y="117"/>
                      <a:pt x="318" y="156"/>
                      <a:pt x="306" y="189"/>
                    </a:cubicBezTo>
                    <a:lnTo>
                      <a:pt x="306" y="189"/>
                    </a:lnTo>
                    <a:cubicBezTo>
                      <a:pt x="296" y="220"/>
                      <a:pt x="268" y="239"/>
                      <a:pt x="239" y="251"/>
                    </a:cubicBezTo>
                    <a:lnTo>
                      <a:pt x="239" y="251"/>
                    </a:lnTo>
                    <a:cubicBezTo>
                      <a:pt x="183" y="271"/>
                      <a:pt x="100" y="266"/>
                      <a:pt x="76" y="201"/>
                    </a:cubicBezTo>
                    <a:lnTo>
                      <a:pt x="76" y="201"/>
                    </a:lnTo>
                    <a:cubicBezTo>
                      <a:pt x="48" y="129"/>
                      <a:pt x="100" y="63"/>
                      <a:pt x="162" y="30"/>
                    </a:cubicBezTo>
                    <a:lnTo>
                      <a:pt x="162" y="30"/>
                    </a:lnTo>
                    <a:cubicBezTo>
                      <a:pt x="178" y="22"/>
                      <a:pt x="164" y="0"/>
                      <a:pt x="149" y="7"/>
                    </a:cubicBezTo>
                    <a:lnTo>
                      <a:pt x="149" y="7"/>
                    </a:lnTo>
                    <a:cubicBezTo>
                      <a:pt x="66" y="46"/>
                      <a:pt x="0" y="151"/>
                      <a:pt x="61" y="237"/>
                    </a:cubicBezTo>
                    <a:lnTo>
                      <a:pt x="61" y="237"/>
                    </a:lnTo>
                    <a:cubicBezTo>
                      <a:pt x="115" y="310"/>
                      <a:pt x="250" y="302"/>
                      <a:pt x="308" y="235"/>
                    </a:cubicBezTo>
                    <a:lnTo>
                      <a:pt x="308" y="235"/>
                    </a:lnTo>
                    <a:cubicBezTo>
                      <a:pt x="339" y="200"/>
                      <a:pt x="346" y="146"/>
                      <a:pt x="321" y="104"/>
                    </a:cubicBezTo>
                    <a:lnTo>
                      <a:pt x="321" y="104"/>
                    </a:lnTo>
                    <a:cubicBezTo>
                      <a:pt x="297" y="63"/>
                      <a:pt x="251" y="41"/>
                      <a:pt x="205" y="49"/>
                    </a:cubicBezTo>
                    <a:lnTo>
                      <a:pt x="205" y="49"/>
                    </a:lnTo>
                    <a:cubicBezTo>
                      <a:pt x="159" y="55"/>
                      <a:pt x="120" y="92"/>
                      <a:pt x="113" y="138"/>
                    </a:cubicBezTo>
                    <a:lnTo>
                      <a:pt x="113" y="138"/>
                    </a:lnTo>
                    <a:cubicBezTo>
                      <a:pt x="108" y="183"/>
                      <a:pt x="132" y="239"/>
                      <a:pt x="179" y="245"/>
                    </a:cubicBezTo>
                    <a:lnTo>
                      <a:pt x="179" y="245"/>
                    </a:lnTo>
                    <a:cubicBezTo>
                      <a:pt x="229" y="252"/>
                      <a:pt x="276" y="184"/>
                      <a:pt x="247" y="142"/>
                    </a:cubicBezTo>
                    <a:lnTo>
                      <a:pt x="247" y="142"/>
                    </a:lnTo>
                    <a:cubicBezTo>
                      <a:pt x="237" y="125"/>
                      <a:pt x="214" y="116"/>
                      <a:pt x="196" y="128"/>
                    </a:cubicBezTo>
                    <a:lnTo>
                      <a:pt x="196" y="128"/>
                    </a:lnTo>
                    <a:cubicBezTo>
                      <a:pt x="180" y="138"/>
                      <a:pt x="175" y="162"/>
                      <a:pt x="191" y="175"/>
                    </a:cubicBezTo>
                    <a:lnTo>
                      <a:pt x="191" y="175"/>
                    </a:lnTo>
                    <a:cubicBezTo>
                      <a:pt x="199" y="181"/>
                      <a:pt x="210" y="174"/>
                      <a:pt x="204"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grpSp>
        <p:grpSp>
          <p:nvGrpSpPr>
            <p:cNvPr id="4" name="Group 56">
              <a:extLst>
                <a:ext uri="{FF2B5EF4-FFF2-40B4-BE49-F238E27FC236}">
                  <a16:creationId xmlns:a16="http://schemas.microsoft.com/office/drawing/2014/main" id="{080F127B-431A-EF48-9BE3-10F55326B900}"/>
                </a:ext>
              </a:extLst>
            </p:cNvPr>
            <p:cNvGrpSpPr>
              <a:grpSpLocks noChangeAspect="1"/>
            </p:cNvGrpSpPr>
            <p:nvPr/>
          </p:nvGrpSpPr>
          <p:grpSpPr bwMode="auto">
            <a:xfrm>
              <a:off x="49588" y="6669360"/>
              <a:ext cx="12096000" cy="149712"/>
              <a:chOff x="551114" y="3119841"/>
              <a:chExt cx="11016473" cy="136338"/>
            </a:xfrm>
          </p:grpSpPr>
          <p:sp>
            <p:nvSpPr>
              <p:cNvPr id="63" name="Freeform 297">
                <a:extLst>
                  <a:ext uri="{FF2B5EF4-FFF2-40B4-BE49-F238E27FC236}">
                    <a16:creationId xmlns:a16="http://schemas.microsoft.com/office/drawing/2014/main" id="{F518F123-B9DC-334C-934C-A12ACA3EC47B}"/>
                  </a:ext>
                </a:extLst>
              </p:cNvPr>
              <p:cNvSpPr>
                <a:spLocks noChangeArrowheads="1"/>
              </p:cNvSpPr>
              <p:nvPr/>
            </p:nvSpPr>
            <p:spPr bwMode="auto">
              <a:xfrm>
                <a:off x="741237" y="3120267"/>
                <a:ext cx="151822" cy="135912"/>
              </a:xfrm>
              <a:custGeom>
                <a:avLst/>
                <a:gdLst>
                  <a:gd name="T0" fmla="*/ 204 w 347"/>
                  <a:gd name="T1" fmla="*/ 164 h 311"/>
                  <a:gd name="T2" fmla="*/ 204 w 347"/>
                  <a:gd name="T3" fmla="*/ 164 h 311"/>
                  <a:gd name="T4" fmla="*/ 211 w 347"/>
                  <a:gd name="T5" fmla="*/ 146 h 311"/>
                  <a:gd name="T6" fmla="*/ 211 w 347"/>
                  <a:gd name="T7" fmla="*/ 146 h 311"/>
                  <a:gd name="T8" fmla="*/ 234 w 347"/>
                  <a:gd name="T9" fmla="*/ 162 h 311"/>
                  <a:gd name="T10" fmla="*/ 234 w 347"/>
                  <a:gd name="T11" fmla="*/ 162 h 311"/>
                  <a:gd name="T12" fmla="*/ 205 w 347"/>
                  <a:gd name="T13" fmla="*/ 214 h 311"/>
                  <a:gd name="T14" fmla="*/ 205 w 347"/>
                  <a:gd name="T15" fmla="*/ 214 h 311"/>
                  <a:gd name="T16" fmla="*/ 142 w 347"/>
                  <a:gd name="T17" fmla="*/ 156 h 311"/>
                  <a:gd name="T18" fmla="*/ 142 w 347"/>
                  <a:gd name="T19" fmla="*/ 156 h 311"/>
                  <a:gd name="T20" fmla="*/ 281 w 347"/>
                  <a:gd name="T21" fmla="*/ 95 h 311"/>
                  <a:gd name="T22" fmla="*/ 281 w 347"/>
                  <a:gd name="T23" fmla="*/ 95 h 311"/>
                  <a:gd name="T24" fmla="*/ 306 w 347"/>
                  <a:gd name="T25" fmla="*/ 189 h 311"/>
                  <a:gd name="T26" fmla="*/ 306 w 347"/>
                  <a:gd name="T27" fmla="*/ 189 h 311"/>
                  <a:gd name="T28" fmla="*/ 239 w 347"/>
                  <a:gd name="T29" fmla="*/ 251 h 311"/>
                  <a:gd name="T30" fmla="*/ 239 w 347"/>
                  <a:gd name="T31" fmla="*/ 251 h 311"/>
                  <a:gd name="T32" fmla="*/ 76 w 347"/>
                  <a:gd name="T33" fmla="*/ 201 h 311"/>
                  <a:gd name="T34" fmla="*/ 76 w 347"/>
                  <a:gd name="T35" fmla="*/ 201 h 311"/>
                  <a:gd name="T36" fmla="*/ 162 w 347"/>
                  <a:gd name="T37" fmla="*/ 30 h 311"/>
                  <a:gd name="T38" fmla="*/ 162 w 347"/>
                  <a:gd name="T39" fmla="*/ 30 h 311"/>
                  <a:gd name="T40" fmla="*/ 148 w 347"/>
                  <a:gd name="T41" fmla="*/ 7 h 311"/>
                  <a:gd name="T42" fmla="*/ 148 w 347"/>
                  <a:gd name="T43" fmla="*/ 7 h 311"/>
                  <a:gd name="T44" fmla="*/ 60 w 347"/>
                  <a:gd name="T45" fmla="*/ 237 h 311"/>
                  <a:gd name="T46" fmla="*/ 60 w 347"/>
                  <a:gd name="T47" fmla="*/ 237 h 311"/>
                  <a:gd name="T48" fmla="*/ 307 w 347"/>
                  <a:gd name="T49" fmla="*/ 235 h 311"/>
                  <a:gd name="T50" fmla="*/ 307 w 347"/>
                  <a:gd name="T51" fmla="*/ 235 h 311"/>
                  <a:gd name="T52" fmla="*/ 321 w 347"/>
                  <a:gd name="T53" fmla="*/ 104 h 311"/>
                  <a:gd name="T54" fmla="*/ 321 w 347"/>
                  <a:gd name="T55" fmla="*/ 104 h 311"/>
                  <a:gd name="T56" fmla="*/ 204 w 347"/>
                  <a:gd name="T57" fmla="*/ 49 h 311"/>
                  <a:gd name="T58" fmla="*/ 204 w 347"/>
                  <a:gd name="T59" fmla="*/ 49 h 311"/>
                  <a:gd name="T60" fmla="*/ 113 w 347"/>
                  <a:gd name="T61" fmla="*/ 138 h 311"/>
                  <a:gd name="T62" fmla="*/ 113 w 347"/>
                  <a:gd name="T63" fmla="*/ 138 h 311"/>
                  <a:gd name="T64" fmla="*/ 179 w 347"/>
                  <a:gd name="T65" fmla="*/ 245 h 311"/>
                  <a:gd name="T66" fmla="*/ 179 w 347"/>
                  <a:gd name="T67" fmla="*/ 245 h 311"/>
                  <a:gd name="T68" fmla="*/ 247 w 347"/>
                  <a:gd name="T69" fmla="*/ 142 h 311"/>
                  <a:gd name="T70" fmla="*/ 247 w 347"/>
                  <a:gd name="T71" fmla="*/ 142 h 311"/>
                  <a:gd name="T72" fmla="*/ 196 w 347"/>
                  <a:gd name="T73" fmla="*/ 128 h 311"/>
                  <a:gd name="T74" fmla="*/ 196 w 347"/>
                  <a:gd name="T75" fmla="*/ 128 h 311"/>
                  <a:gd name="T76" fmla="*/ 190 w 347"/>
                  <a:gd name="T77" fmla="*/ 175 h 311"/>
                  <a:gd name="T78" fmla="*/ 190 w 347"/>
                  <a:gd name="T79" fmla="*/ 175 h 311"/>
                  <a:gd name="T80" fmla="*/ 204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4" y="164"/>
                    </a:moveTo>
                    <a:lnTo>
                      <a:pt x="204" y="164"/>
                    </a:lnTo>
                    <a:cubicBezTo>
                      <a:pt x="201" y="156"/>
                      <a:pt x="204" y="147"/>
                      <a:pt x="211" y="146"/>
                    </a:cubicBezTo>
                    <a:lnTo>
                      <a:pt x="211" y="146"/>
                    </a:lnTo>
                    <a:cubicBezTo>
                      <a:pt x="222" y="142"/>
                      <a:pt x="231" y="153"/>
                      <a:pt x="234" y="162"/>
                    </a:cubicBezTo>
                    <a:lnTo>
                      <a:pt x="234" y="162"/>
                    </a:lnTo>
                    <a:cubicBezTo>
                      <a:pt x="238" y="181"/>
                      <a:pt x="222" y="205"/>
                      <a:pt x="205" y="214"/>
                    </a:cubicBezTo>
                    <a:lnTo>
                      <a:pt x="205" y="214"/>
                    </a:lnTo>
                    <a:cubicBezTo>
                      <a:pt x="169" y="235"/>
                      <a:pt x="143" y="187"/>
                      <a:pt x="142" y="156"/>
                    </a:cubicBezTo>
                    <a:lnTo>
                      <a:pt x="142" y="156"/>
                    </a:lnTo>
                    <a:cubicBezTo>
                      <a:pt x="141" y="83"/>
                      <a:pt x="229" y="50"/>
                      <a:pt x="281" y="95"/>
                    </a:cubicBezTo>
                    <a:lnTo>
                      <a:pt x="281" y="95"/>
                    </a:lnTo>
                    <a:cubicBezTo>
                      <a:pt x="307" y="117"/>
                      <a:pt x="317" y="156"/>
                      <a:pt x="306" y="189"/>
                    </a:cubicBezTo>
                    <a:lnTo>
                      <a:pt x="306" y="189"/>
                    </a:lnTo>
                    <a:cubicBezTo>
                      <a:pt x="294" y="220"/>
                      <a:pt x="268" y="239"/>
                      <a:pt x="239" y="251"/>
                    </a:cubicBezTo>
                    <a:lnTo>
                      <a:pt x="239" y="251"/>
                    </a:lnTo>
                    <a:cubicBezTo>
                      <a:pt x="183" y="271"/>
                      <a:pt x="100" y="266"/>
                      <a:pt x="76" y="201"/>
                    </a:cubicBezTo>
                    <a:lnTo>
                      <a:pt x="76" y="201"/>
                    </a:lnTo>
                    <a:cubicBezTo>
                      <a:pt x="47" y="129"/>
                      <a:pt x="100" y="63"/>
                      <a:pt x="162" y="30"/>
                    </a:cubicBezTo>
                    <a:lnTo>
                      <a:pt x="162" y="30"/>
                    </a:lnTo>
                    <a:cubicBezTo>
                      <a:pt x="177" y="22"/>
                      <a:pt x="163" y="0"/>
                      <a:pt x="148" y="7"/>
                    </a:cubicBezTo>
                    <a:lnTo>
                      <a:pt x="148" y="7"/>
                    </a:lnTo>
                    <a:cubicBezTo>
                      <a:pt x="66" y="46"/>
                      <a:pt x="0" y="151"/>
                      <a:pt x="60" y="237"/>
                    </a:cubicBezTo>
                    <a:lnTo>
                      <a:pt x="60" y="237"/>
                    </a:lnTo>
                    <a:cubicBezTo>
                      <a:pt x="114" y="310"/>
                      <a:pt x="250" y="302"/>
                      <a:pt x="307" y="235"/>
                    </a:cubicBezTo>
                    <a:lnTo>
                      <a:pt x="307" y="235"/>
                    </a:lnTo>
                    <a:cubicBezTo>
                      <a:pt x="339" y="200"/>
                      <a:pt x="346" y="146"/>
                      <a:pt x="321" y="104"/>
                    </a:cubicBezTo>
                    <a:lnTo>
                      <a:pt x="321" y="104"/>
                    </a:lnTo>
                    <a:cubicBezTo>
                      <a:pt x="297" y="63"/>
                      <a:pt x="251" y="41"/>
                      <a:pt x="204" y="49"/>
                    </a:cubicBezTo>
                    <a:lnTo>
                      <a:pt x="204" y="49"/>
                    </a:lnTo>
                    <a:cubicBezTo>
                      <a:pt x="159" y="55"/>
                      <a:pt x="118" y="92"/>
                      <a:pt x="113" y="138"/>
                    </a:cubicBezTo>
                    <a:lnTo>
                      <a:pt x="113" y="138"/>
                    </a:lnTo>
                    <a:cubicBezTo>
                      <a:pt x="108" y="183"/>
                      <a:pt x="130" y="239"/>
                      <a:pt x="179" y="245"/>
                    </a:cubicBezTo>
                    <a:lnTo>
                      <a:pt x="179" y="245"/>
                    </a:lnTo>
                    <a:cubicBezTo>
                      <a:pt x="229" y="252"/>
                      <a:pt x="276" y="184"/>
                      <a:pt x="247" y="142"/>
                    </a:cubicBezTo>
                    <a:lnTo>
                      <a:pt x="247" y="142"/>
                    </a:lnTo>
                    <a:cubicBezTo>
                      <a:pt x="236" y="125"/>
                      <a:pt x="213" y="116"/>
                      <a:pt x="196" y="128"/>
                    </a:cubicBezTo>
                    <a:lnTo>
                      <a:pt x="196" y="128"/>
                    </a:lnTo>
                    <a:cubicBezTo>
                      <a:pt x="180" y="138"/>
                      <a:pt x="175" y="162"/>
                      <a:pt x="190" y="175"/>
                    </a:cubicBezTo>
                    <a:lnTo>
                      <a:pt x="190" y="175"/>
                    </a:lnTo>
                    <a:cubicBezTo>
                      <a:pt x="198" y="181"/>
                      <a:pt x="209" y="174"/>
                      <a:pt x="204"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64" name="Freeform 298">
                <a:extLst>
                  <a:ext uri="{FF2B5EF4-FFF2-40B4-BE49-F238E27FC236}">
                    <a16:creationId xmlns:a16="http://schemas.microsoft.com/office/drawing/2014/main" id="{505AA4B7-54E7-D44C-A770-F2DD623C2B50}"/>
                  </a:ext>
                </a:extLst>
              </p:cNvPr>
              <p:cNvSpPr>
                <a:spLocks/>
              </p:cNvSpPr>
              <p:nvPr/>
            </p:nvSpPr>
            <p:spPr bwMode="auto">
              <a:xfrm>
                <a:off x="962047" y="3119841"/>
                <a:ext cx="132497" cy="136338"/>
              </a:xfrm>
              <a:custGeom>
                <a:avLst/>
                <a:gdLst>
                  <a:gd name="T0" fmla="*/ 59321 w 306"/>
                  <a:gd name="T1" fmla="*/ 56371 h 312"/>
                  <a:gd name="T2" fmla="*/ 59321 w 306"/>
                  <a:gd name="T3" fmla="*/ 56371 h 312"/>
                  <a:gd name="T4" fmla="*/ 51094 w 306"/>
                  <a:gd name="T5" fmla="*/ 59429 h 312"/>
                  <a:gd name="T6" fmla="*/ 51094 w 306"/>
                  <a:gd name="T7" fmla="*/ 59429 h 312"/>
                  <a:gd name="T8" fmla="*/ 49362 w 306"/>
                  <a:gd name="T9" fmla="*/ 48068 h 312"/>
                  <a:gd name="T10" fmla="*/ 49362 w 306"/>
                  <a:gd name="T11" fmla="*/ 48068 h 312"/>
                  <a:gd name="T12" fmla="*/ 74475 w 306"/>
                  <a:gd name="T13" fmla="*/ 40639 h 312"/>
                  <a:gd name="T14" fmla="*/ 74475 w 306"/>
                  <a:gd name="T15" fmla="*/ 40639 h 312"/>
                  <a:gd name="T16" fmla="*/ 75774 w 306"/>
                  <a:gd name="T17" fmla="*/ 77783 h 312"/>
                  <a:gd name="T18" fmla="*/ 75774 w 306"/>
                  <a:gd name="T19" fmla="*/ 77783 h 312"/>
                  <a:gd name="T20" fmla="*/ 14289 w 306"/>
                  <a:gd name="T21" fmla="*/ 53749 h 312"/>
                  <a:gd name="T22" fmla="*/ 14289 w 306"/>
                  <a:gd name="T23" fmla="*/ 53749 h 312"/>
                  <a:gd name="T24" fmla="*/ 35939 w 306"/>
                  <a:gd name="T25" fmla="*/ 17916 h 312"/>
                  <a:gd name="T26" fmla="*/ 35939 w 306"/>
                  <a:gd name="T27" fmla="*/ 17916 h 312"/>
                  <a:gd name="T28" fmla="*/ 75341 w 306"/>
                  <a:gd name="T29" fmla="*/ 18790 h 312"/>
                  <a:gd name="T30" fmla="*/ 75341 w 306"/>
                  <a:gd name="T31" fmla="*/ 18790 h 312"/>
                  <a:gd name="T32" fmla="*/ 109981 w 306"/>
                  <a:gd name="T33" fmla="*/ 84774 h 312"/>
                  <a:gd name="T34" fmla="*/ 109981 w 306"/>
                  <a:gd name="T35" fmla="*/ 84774 h 312"/>
                  <a:gd name="T36" fmla="*/ 31176 w 306"/>
                  <a:gd name="T37" fmla="*/ 110556 h 312"/>
                  <a:gd name="T38" fmla="*/ 31176 w 306"/>
                  <a:gd name="T39" fmla="*/ 110556 h 312"/>
                  <a:gd name="T40" fmla="*/ 28578 w 306"/>
                  <a:gd name="T41" fmla="*/ 122355 h 312"/>
                  <a:gd name="T42" fmla="*/ 28578 w 306"/>
                  <a:gd name="T43" fmla="*/ 122355 h 312"/>
                  <a:gd name="T44" fmla="*/ 125136 w 306"/>
                  <a:gd name="T45" fmla="*/ 78657 h 312"/>
                  <a:gd name="T46" fmla="*/ 125136 w 306"/>
                  <a:gd name="T47" fmla="*/ 78657 h 312"/>
                  <a:gd name="T48" fmla="*/ 49362 w 306"/>
                  <a:gd name="T49" fmla="*/ 2622 h 312"/>
                  <a:gd name="T50" fmla="*/ 49362 w 306"/>
                  <a:gd name="T51" fmla="*/ 2622 h 312"/>
                  <a:gd name="T52" fmla="*/ 5196 w 306"/>
                  <a:gd name="T53" fmla="*/ 38891 h 312"/>
                  <a:gd name="T54" fmla="*/ 5196 w 306"/>
                  <a:gd name="T55" fmla="*/ 38891 h 312"/>
                  <a:gd name="T56" fmla="*/ 23382 w 306"/>
                  <a:gd name="T57" fmla="*/ 92203 h 312"/>
                  <a:gd name="T58" fmla="*/ 23382 w 306"/>
                  <a:gd name="T59" fmla="*/ 92203 h 312"/>
                  <a:gd name="T60" fmla="*/ 79671 w 306"/>
                  <a:gd name="T61" fmla="*/ 93077 h 312"/>
                  <a:gd name="T62" fmla="*/ 79671 w 306"/>
                  <a:gd name="T63" fmla="*/ 93077 h 312"/>
                  <a:gd name="T64" fmla="*/ 91795 w 306"/>
                  <a:gd name="T65" fmla="*/ 39328 h 312"/>
                  <a:gd name="T66" fmla="*/ 91795 w 306"/>
                  <a:gd name="T67" fmla="*/ 39328 h 312"/>
                  <a:gd name="T68" fmla="*/ 39403 w 306"/>
                  <a:gd name="T69" fmla="*/ 50253 h 312"/>
                  <a:gd name="T70" fmla="*/ 39403 w 306"/>
                  <a:gd name="T71" fmla="*/ 50253 h 312"/>
                  <a:gd name="T72" fmla="*/ 50661 w 306"/>
                  <a:gd name="T73" fmla="*/ 70354 h 312"/>
                  <a:gd name="T74" fmla="*/ 50661 w 306"/>
                  <a:gd name="T75" fmla="*/ 70354 h 312"/>
                  <a:gd name="T76" fmla="*/ 66681 w 306"/>
                  <a:gd name="T77" fmla="*/ 57244 h 312"/>
                  <a:gd name="T78" fmla="*/ 66681 w 306"/>
                  <a:gd name="T79" fmla="*/ 57244 h 312"/>
                  <a:gd name="T80" fmla="*/ 59321 w 306"/>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7" y="129"/>
                    </a:moveTo>
                    <a:lnTo>
                      <a:pt x="137" y="129"/>
                    </a:lnTo>
                    <a:cubicBezTo>
                      <a:pt x="134" y="136"/>
                      <a:pt x="125" y="140"/>
                      <a:pt x="118" y="136"/>
                    </a:cubicBezTo>
                    <a:cubicBezTo>
                      <a:pt x="108" y="133"/>
                      <a:pt x="109" y="118"/>
                      <a:pt x="114" y="110"/>
                    </a:cubicBezTo>
                    <a:cubicBezTo>
                      <a:pt x="125" y="93"/>
                      <a:pt x="154" y="88"/>
                      <a:pt x="172" y="93"/>
                    </a:cubicBezTo>
                    <a:cubicBezTo>
                      <a:pt x="212" y="104"/>
                      <a:pt x="196" y="157"/>
                      <a:pt x="175" y="178"/>
                    </a:cubicBezTo>
                    <a:cubicBezTo>
                      <a:pt x="125" y="231"/>
                      <a:pt x="40" y="193"/>
                      <a:pt x="33" y="123"/>
                    </a:cubicBezTo>
                    <a:cubicBezTo>
                      <a:pt x="30" y="89"/>
                      <a:pt x="51" y="55"/>
                      <a:pt x="83" y="41"/>
                    </a:cubicBezTo>
                    <a:cubicBezTo>
                      <a:pt x="112" y="26"/>
                      <a:pt x="146" y="30"/>
                      <a:pt x="174" y="43"/>
                    </a:cubicBezTo>
                    <a:cubicBezTo>
                      <a:pt x="227" y="69"/>
                      <a:pt x="283" y="131"/>
                      <a:pt x="254" y="194"/>
                    </a:cubicBezTo>
                    <a:cubicBezTo>
                      <a:pt x="224" y="265"/>
                      <a:pt x="139" y="276"/>
                      <a:pt x="72" y="253"/>
                    </a:cubicBezTo>
                    <a:cubicBezTo>
                      <a:pt x="57" y="248"/>
                      <a:pt x="50" y="273"/>
                      <a:pt x="66" y="280"/>
                    </a:cubicBezTo>
                    <a:cubicBezTo>
                      <a:pt x="151" y="311"/>
                      <a:pt x="272" y="284"/>
                      <a:pt x="289" y="180"/>
                    </a:cubicBezTo>
                    <a:cubicBezTo>
                      <a:pt x="305" y="89"/>
                      <a:pt x="202" y="0"/>
                      <a:pt x="114" y="6"/>
                    </a:cubicBezTo>
                    <a:cubicBezTo>
                      <a:pt x="67" y="9"/>
                      <a:pt x="25" y="43"/>
                      <a:pt x="12" y="89"/>
                    </a:cubicBezTo>
                    <a:cubicBezTo>
                      <a:pt x="0" y="135"/>
                      <a:pt x="17" y="184"/>
                      <a:pt x="54" y="211"/>
                    </a:cubicBezTo>
                    <a:cubicBezTo>
                      <a:pt x="92" y="239"/>
                      <a:pt x="146" y="240"/>
                      <a:pt x="184" y="213"/>
                    </a:cubicBezTo>
                    <a:cubicBezTo>
                      <a:pt x="218" y="185"/>
                      <a:pt x="241" y="129"/>
                      <a:pt x="212" y="90"/>
                    </a:cubicBezTo>
                    <a:cubicBezTo>
                      <a:pt x="183" y="50"/>
                      <a:pt x="101" y="65"/>
                      <a:pt x="91" y="115"/>
                    </a:cubicBezTo>
                    <a:cubicBezTo>
                      <a:pt x="87" y="135"/>
                      <a:pt x="97" y="157"/>
                      <a:pt x="117" y="161"/>
                    </a:cubicBezTo>
                    <a:cubicBezTo>
                      <a:pt x="135" y="164"/>
                      <a:pt x="156" y="151"/>
                      <a:pt x="154" y="131"/>
                    </a:cubicBezTo>
                    <a:cubicBezTo>
                      <a:pt x="154" y="122"/>
                      <a:pt x="141"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65" name="Freeform 299">
                <a:extLst>
                  <a:ext uri="{FF2B5EF4-FFF2-40B4-BE49-F238E27FC236}">
                    <a16:creationId xmlns:a16="http://schemas.microsoft.com/office/drawing/2014/main" id="{C0A48C72-1AA8-544F-BDC5-D07FE2239F6A}"/>
                  </a:ext>
                </a:extLst>
              </p:cNvPr>
              <p:cNvSpPr>
                <a:spLocks/>
              </p:cNvSpPr>
              <p:nvPr/>
            </p:nvSpPr>
            <p:spPr bwMode="auto">
              <a:xfrm>
                <a:off x="551114" y="3119841"/>
                <a:ext cx="132497" cy="136338"/>
              </a:xfrm>
              <a:custGeom>
                <a:avLst/>
                <a:gdLst>
                  <a:gd name="T0" fmla="*/ 59515 w 305"/>
                  <a:gd name="T1" fmla="*/ 56371 h 312"/>
                  <a:gd name="T2" fmla="*/ 59515 w 305"/>
                  <a:gd name="T3" fmla="*/ 56371 h 312"/>
                  <a:gd name="T4" fmla="*/ 51696 w 305"/>
                  <a:gd name="T5" fmla="*/ 59429 h 312"/>
                  <a:gd name="T6" fmla="*/ 51696 w 305"/>
                  <a:gd name="T7" fmla="*/ 59429 h 312"/>
                  <a:gd name="T8" fmla="*/ 49958 w 305"/>
                  <a:gd name="T9" fmla="*/ 48068 h 312"/>
                  <a:gd name="T10" fmla="*/ 49958 w 305"/>
                  <a:gd name="T11" fmla="*/ 48068 h 312"/>
                  <a:gd name="T12" fmla="*/ 74285 w 305"/>
                  <a:gd name="T13" fmla="*/ 40639 h 312"/>
                  <a:gd name="T14" fmla="*/ 74285 w 305"/>
                  <a:gd name="T15" fmla="*/ 40639 h 312"/>
                  <a:gd name="T16" fmla="*/ 76023 w 305"/>
                  <a:gd name="T17" fmla="*/ 77783 h 312"/>
                  <a:gd name="T18" fmla="*/ 76023 w 305"/>
                  <a:gd name="T19" fmla="*/ 77783 h 312"/>
                  <a:gd name="T20" fmla="*/ 14336 w 305"/>
                  <a:gd name="T21" fmla="*/ 53749 h 312"/>
                  <a:gd name="T22" fmla="*/ 14336 w 305"/>
                  <a:gd name="T23" fmla="*/ 53749 h 312"/>
                  <a:gd name="T24" fmla="*/ 36057 w 305"/>
                  <a:gd name="T25" fmla="*/ 17916 h 312"/>
                  <a:gd name="T26" fmla="*/ 36057 w 305"/>
                  <a:gd name="T27" fmla="*/ 17916 h 312"/>
                  <a:gd name="T28" fmla="*/ 74720 w 305"/>
                  <a:gd name="T29" fmla="*/ 18790 h 312"/>
                  <a:gd name="T30" fmla="*/ 74720 w 305"/>
                  <a:gd name="T31" fmla="*/ 18790 h 312"/>
                  <a:gd name="T32" fmla="*/ 110342 w 305"/>
                  <a:gd name="T33" fmla="*/ 84774 h 312"/>
                  <a:gd name="T34" fmla="*/ 110342 w 305"/>
                  <a:gd name="T35" fmla="*/ 84774 h 312"/>
                  <a:gd name="T36" fmla="*/ 31712 w 305"/>
                  <a:gd name="T37" fmla="*/ 110556 h 312"/>
                  <a:gd name="T38" fmla="*/ 31712 w 305"/>
                  <a:gd name="T39" fmla="*/ 110556 h 312"/>
                  <a:gd name="T40" fmla="*/ 28671 w 305"/>
                  <a:gd name="T41" fmla="*/ 122355 h 312"/>
                  <a:gd name="T42" fmla="*/ 28671 w 305"/>
                  <a:gd name="T43" fmla="*/ 122355 h 312"/>
                  <a:gd name="T44" fmla="*/ 125112 w 305"/>
                  <a:gd name="T45" fmla="*/ 78657 h 312"/>
                  <a:gd name="T46" fmla="*/ 125112 w 305"/>
                  <a:gd name="T47" fmla="*/ 78657 h 312"/>
                  <a:gd name="T48" fmla="*/ 49958 w 305"/>
                  <a:gd name="T49" fmla="*/ 2622 h 312"/>
                  <a:gd name="T50" fmla="*/ 49958 w 305"/>
                  <a:gd name="T51" fmla="*/ 2622 h 312"/>
                  <a:gd name="T52" fmla="*/ 5213 w 305"/>
                  <a:gd name="T53" fmla="*/ 38891 h 312"/>
                  <a:gd name="T54" fmla="*/ 5213 w 305"/>
                  <a:gd name="T55" fmla="*/ 38891 h 312"/>
                  <a:gd name="T56" fmla="*/ 23458 w 305"/>
                  <a:gd name="T57" fmla="*/ 92203 h 312"/>
                  <a:gd name="T58" fmla="*/ 23458 w 305"/>
                  <a:gd name="T59" fmla="*/ 92203 h 312"/>
                  <a:gd name="T60" fmla="*/ 79498 w 305"/>
                  <a:gd name="T61" fmla="*/ 93077 h 312"/>
                  <a:gd name="T62" fmla="*/ 79498 w 305"/>
                  <a:gd name="T63" fmla="*/ 93077 h 312"/>
                  <a:gd name="T64" fmla="*/ 92096 w 305"/>
                  <a:gd name="T65" fmla="*/ 39328 h 312"/>
                  <a:gd name="T66" fmla="*/ 92096 w 305"/>
                  <a:gd name="T67" fmla="*/ 39328 h 312"/>
                  <a:gd name="T68" fmla="*/ 39097 w 305"/>
                  <a:gd name="T69" fmla="*/ 50253 h 312"/>
                  <a:gd name="T70" fmla="*/ 39097 w 305"/>
                  <a:gd name="T71" fmla="*/ 50253 h 312"/>
                  <a:gd name="T72" fmla="*/ 50392 w 305"/>
                  <a:gd name="T73" fmla="*/ 70354 h 312"/>
                  <a:gd name="T74" fmla="*/ 50392 w 305"/>
                  <a:gd name="T75" fmla="*/ 70354 h 312"/>
                  <a:gd name="T76" fmla="*/ 66900 w 305"/>
                  <a:gd name="T77" fmla="*/ 57244 h 312"/>
                  <a:gd name="T78" fmla="*/ 66900 w 305"/>
                  <a:gd name="T79" fmla="*/ 57244 h 312"/>
                  <a:gd name="T80" fmla="*/ 59515 w 305"/>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5" h="312">
                    <a:moveTo>
                      <a:pt x="137" y="129"/>
                    </a:moveTo>
                    <a:lnTo>
                      <a:pt x="137" y="129"/>
                    </a:lnTo>
                    <a:cubicBezTo>
                      <a:pt x="134" y="136"/>
                      <a:pt x="125" y="140"/>
                      <a:pt x="119" y="136"/>
                    </a:cubicBezTo>
                    <a:cubicBezTo>
                      <a:pt x="108" y="133"/>
                      <a:pt x="109" y="118"/>
                      <a:pt x="115" y="110"/>
                    </a:cubicBezTo>
                    <a:cubicBezTo>
                      <a:pt x="124" y="93"/>
                      <a:pt x="154" y="88"/>
                      <a:pt x="171" y="93"/>
                    </a:cubicBezTo>
                    <a:cubicBezTo>
                      <a:pt x="212" y="104"/>
                      <a:pt x="195" y="157"/>
                      <a:pt x="175" y="178"/>
                    </a:cubicBezTo>
                    <a:cubicBezTo>
                      <a:pt x="125" y="231"/>
                      <a:pt x="38" y="193"/>
                      <a:pt x="33" y="123"/>
                    </a:cubicBezTo>
                    <a:cubicBezTo>
                      <a:pt x="31" y="89"/>
                      <a:pt x="52" y="55"/>
                      <a:pt x="83" y="41"/>
                    </a:cubicBezTo>
                    <a:cubicBezTo>
                      <a:pt x="112" y="26"/>
                      <a:pt x="145" y="30"/>
                      <a:pt x="172" y="43"/>
                    </a:cubicBezTo>
                    <a:cubicBezTo>
                      <a:pt x="226" y="69"/>
                      <a:pt x="281" y="131"/>
                      <a:pt x="254" y="194"/>
                    </a:cubicBezTo>
                    <a:cubicBezTo>
                      <a:pt x="222" y="265"/>
                      <a:pt x="140" y="276"/>
                      <a:pt x="73" y="253"/>
                    </a:cubicBezTo>
                    <a:cubicBezTo>
                      <a:pt x="55" y="248"/>
                      <a:pt x="49" y="273"/>
                      <a:pt x="66" y="280"/>
                    </a:cubicBezTo>
                    <a:cubicBezTo>
                      <a:pt x="151" y="311"/>
                      <a:pt x="272" y="284"/>
                      <a:pt x="288" y="180"/>
                    </a:cubicBezTo>
                    <a:cubicBezTo>
                      <a:pt x="304" y="89"/>
                      <a:pt x="201" y="0"/>
                      <a:pt x="115" y="6"/>
                    </a:cubicBezTo>
                    <a:cubicBezTo>
                      <a:pt x="66" y="9"/>
                      <a:pt x="24" y="43"/>
                      <a:pt x="12" y="89"/>
                    </a:cubicBezTo>
                    <a:cubicBezTo>
                      <a:pt x="0" y="135"/>
                      <a:pt x="16" y="184"/>
                      <a:pt x="54" y="211"/>
                    </a:cubicBezTo>
                    <a:cubicBezTo>
                      <a:pt x="92" y="239"/>
                      <a:pt x="146" y="240"/>
                      <a:pt x="183" y="213"/>
                    </a:cubicBezTo>
                    <a:cubicBezTo>
                      <a:pt x="218" y="185"/>
                      <a:pt x="242" y="129"/>
                      <a:pt x="212" y="90"/>
                    </a:cubicBezTo>
                    <a:cubicBezTo>
                      <a:pt x="182" y="50"/>
                      <a:pt x="100" y="65"/>
                      <a:pt x="90" y="115"/>
                    </a:cubicBezTo>
                    <a:cubicBezTo>
                      <a:pt x="87" y="135"/>
                      <a:pt x="96" y="157"/>
                      <a:pt x="116" y="161"/>
                    </a:cubicBezTo>
                    <a:cubicBezTo>
                      <a:pt x="136" y="164"/>
                      <a:pt x="155" y="151"/>
                      <a:pt x="154" y="131"/>
                    </a:cubicBezTo>
                    <a:cubicBezTo>
                      <a:pt x="153" y="122"/>
                      <a:pt x="140"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66" name="Freeform 300">
                <a:extLst>
                  <a:ext uri="{FF2B5EF4-FFF2-40B4-BE49-F238E27FC236}">
                    <a16:creationId xmlns:a16="http://schemas.microsoft.com/office/drawing/2014/main" id="{E1EF7604-E7A2-174D-B83C-67C775F6663C}"/>
                  </a:ext>
                </a:extLst>
              </p:cNvPr>
              <p:cNvSpPr>
                <a:spLocks noChangeArrowheads="1"/>
              </p:cNvSpPr>
              <p:nvPr/>
            </p:nvSpPr>
            <p:spPr bwMode="auto">
              <a:xfrm>
                <a:off x="1150433" y="3120267"/>
                <a:ext cx="150376" cy="135912"/>
              </a:xfrm>
              <a:custGeom>
                <a:avLst/>
                <a:gdLst>
                  <a:gd name="T0" fmla="*/ 205 w 346"/>
                  <a:gd name="T1" fmla="*/ 164 h 311"/>
                  <a:gd name="T2" fmla="*/ 205 w 346"/>
                  <a:gd name="T3" fmla="*/ 164 h 311"/>
                  <a:gd name="T4" fmla="*/ 211 w 346"/>
                  <a:gd name="T5" fmla="*/ 146 h 311"/>
                  <a:gd name="T6" fmla="*/ 211 w 346"/>
                  <a:gd name="T7" fmla="*/ 146 h 311"/>
                  <a:gd name="T8" fmla="*/ 234 w 346"/>
                  <a:gd name="T9" fmla="*/ 162 h 311"/>
                  <a:gd name="T10" fmla="*/ 234 w 346"/>
                  <a:gd name="T11" fmla="*/ 162 h 311"/>
                  <a:gd name="T12" fmla="*/ 206 w 346"/>
                  <a:gd name="T13" fmla="*/ 214 h 311"/>
                  <a:gd name="T14" fmla="*/ 206 w 346"/>
                  <a:gd name="T15" fmla="*/ 214 h 311"/>
                  <a:gd name="T16" fmla="*/ 142 w 346"/>
                  <a:gd name="T17" fmla="*/ 156 h 311"/>
                  <a:gd name="T18" fmla="*/ 142 w 346"/>
                  <a:gd name="T19" fmla="*/ 156 h 311"/>
                  <a:gd name="T20" fmla="*/ 281 w 346"/>
                  <a:gd name="T21" fmla="*/ 95 h 311"/>
                  <a:gd name="T22" fmla="*/ 281 w 346"/>
                  <a:gd name="T23" fmla="*/ 95 h 311"/>
                  <a:gd name="T24" fmla="*/ 306 w 346"/>
                  <a:gd name="T25" fmla="*/ 189 h 311"/>
                  <a:gd name="T26" fmla="*/ 306 w 346"/>
                  <a:gd name="T27" fmla="*/ 189 h 311"/>
                  <a:gd name="T28" fmla="*/ 239 w 346"/>
                  <a:gd name="T29" fmla="*/ 251 h 311"/>
                  <a:gd name="T30" fmla="*/ 239 w 346"/>
                  <a:gd name="T31" fmla="*/ 251 h 311"/>
                  <a:gd name="T32" fmla="*/ 76 w 346"/>
                  <a:gd name="T33" fmla="*/ 201 h 311"/>
                  <a:gd name="T34" fmla="*/ 76 w 346"/>
                  <a:gd name="T35" fmla="*/ 201 h 311"/>
                  <a:gd name="T36" fmla="*/ 161 w 346"/>
                  <a:gd name="T37" fmla="*/ 30 h 311"/>
                  <a:gd name="T38" fmla="*/ 161 w 346"/>
                  <a:gd name="T39" fmla="*/ 30 h 311"/>
                  <a:gd name="T40" fmla="*/ 148 w 346"/>
                  <a:gd name="T41" fmla="*/ 7 h 311"/>
                  <a:gd name="T42" fmla="*/ 148 w 346"/>
                  <a:gd name="T43" fmla="*/ 7 h 311"/>
                  <a:gd name="T44" fmla="*/ 62 w 346"/>
                  <a:gd name="T45" fmla="*/ 237 h 311"/>
                  <a:gd name="T46" fmla="*/ 62 w 346"/>
                  <a:gd name="T47" fmla="*/ 237 h 311"/>
                  <a:gd name="T48" fmla="*/ 307 w 346"/>
                  <a:gd name="T49" fmla="*/ 235 h 311"/>
                  <a:gd name="T50" fmla="*/ 307 w 346"/>
                  <a:gd name="T51" fmla="*/ 235 h 311"/>
                  <a:gd name="T52" fmla="*/ 320 w 346"/>
                  <a:gd name="T53" fmla="*/ 104 h 311"/>
                  <a:gd name="T54" fmla="*/ 320 w 346"/>
                  <a:gd name="T55" fmla="*/ 104 h 311"/>
                  <a:gd name="T56" fmla="*/ 205 w 346"/>
                  <a:gd name="T57" fmla="*/ 49 h 311"/>
                  <a:gd name="T58" fmla="*/ 205 w 346"/>
                  <a:gd name="T59" fmla="*/ 49 h 311"/>
                  <a:gd name="T60" fmla="*/ 113 w 346"/>
                  <a:gd name="T61" fmla="*/ 138 h 311"/>
                  <a:gd name="T62" fmla="*/ 113 w 346"/>
                  <a:gd name="T63" fmla="*/ 138 h 311"/>
                  <a:gd name="T64" fmla="*/ 180 w 346"/>
                  <a:gd name="T65" fmla="*/ 245 h 311"/>
                  <a:gd name="T66" fmla="*/ 180 w 346"/>
                  <a:gd name="T67" fmla="*/ 245 h 311"/>
                  <a:gd name="T68" fmla="*/ 247 w 346"/>
                  <a:gd name="T69" fmla="*/ 142 h 311"/>
                  <a:gd name="T70" fmla="*/ 247 w 346"/>
                  <a:gd name="T71" fmla="*/ 142 h 311"/>
                  <a:gd name="T72" fmla="*/ 197 w 346"/>
                  <a:gd name="T73" fmla="*/ 128 h 311"/>
                  <a:gd name="T74" fmla="*/ 197 w 346"/>
                  <a:gd name="T75" fmla="*/ 128 h 311"/>
                  <a:gd name="T76" fmla="*/ 190 w 346"/>
                  <a:gd name="T77" fmla="*/ 175 h 311"/>
                  <a:gd name="T78" fmla="*/ 190 w 346"/>
                  <a:gd name="T79" fmla="*/ 175 h 311"/>
                  <a:gd name="T80" fmla="*/ 205 w 346"/>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6" h="311">
                    <a:moveTo>
                      <a:pt x="205" y="164"/>
                    </a:moveTo>
                    <a:lnTo>
                      <a:pt x="205" y="164"/>
                    </a:lnTo>
                    <a:cubicBezTo>
                      <a:pt x="201" y="156"/>
                      <a:pt x="203" y="147"/>
                      <a:pt x="211" y="146"/>
                    </a:cubicBezTo>
                    <a:lnTo>
                      <a:pt x="211" y="146"/>
                    </a:lnTo>
                    <a:cubicBezTo>
                      <a:pt x="223" y="142"/>
                      <a:pt x="232" y="153"/>
                      <a:pt x="234" y="162"/>
                    </a:cubicBezTo>
                    <a:lnTo>
                      <a:pt x="234" y="162"/>
                    </a:lnTo>
                    <a:cubicBezTo>
                      <a:pt x="239" y="181"/>
                      <a:pt x="222" y="205"/>
                      <a:pt x="206" y="214"/>
                    </a:cubicBezTo>
                    <a:lnTo>
                      <a:pt x="206" y="214"/>
                    </a:lnTo>
                    <a:cubicBezTo>
                      <a:pt x="169" y="235"/>
                      <a:pt x="143" y="187"/>
                      <a:pt x="142" y="156"/>
                    </a:cubicBezTo>
                    <a:lnTo>
                      <a:pt x="142" y="156"/>
                    </a:lnTo>
                    <a:cubicBezTo>
                      <a:pt x="140" y="83"/>
                      <a:pt x="228" y="50"/>
                      <a:pt x="281" y="95"/>
                    </a:cubicBezTo>
                    <a:lnTo>
                      <a:pt x="281" y="95"/>
                    </a:lnTo>
                    <a:cubicBezTo>
                      <a:pt x="309" y="117"/>
                      <a:pt x="318" y="156"/>
                      <a:pt x="306" y="189"/>
                    </a:cubicBezTo>
                    <a:lnTo>
                      <a:pt x="306" y="189"/>
                    </a:lnTo>
                    <a:cubicBezTo>
                      <a:pt x="295" y="220"/>
                      <a:pt x="268" y="239"/>
                      <a:pt x="239" y="251"/>
                    </a:cubicBezTo>
                    <a:lnTo>
                      <a:pt x="239" y="251"/>
                    </a:lnTo>
                    <a:cubicBezTo>
                      <a:pt x="184" y="271"/>
                      <a:pt x="101" y="266"/>
                      <a:pt x="76" y="201"/>
                    </a:cubicBezTo>
                    <a:lnTo>
                      <a:pt x="76" y="201"/>
                    </a:lnTo>
                    <a:cubicBezTo>
                      <a:pt x="47" y="129"/>
                      <a:pt x="100" y="63"/>
                      <a:pt x="161" y="30"/>
                    </a:cubicBezTo>
                    <a:lnTo>
                      <a:pt x="161" y="30"/>
                    </a:lnTo>
                    <a:cubicBezTo>
                      <a:pt x="177" y="22"/>
                      <a:pt x="164" y="0"/>
                      <a:pt x="148" y="7"/>
                    </a:cubicBezTo>
                    <a:lnTo>
                      <a:pt x="148" y="7"/>
                    </a:lnTo>
                    <a:cubicBezTo>
                      <a:pt x="65" y="46"/>
                      <a:pt x="0" y="151"/>
                      <a:pt x="62" y="237"/>
                    </a:cubicBezTo>
                    <a:lnTo>
                      <a:pt x="62" y="237"/>
                    </a:lnTo>
                    <a:cubicBezTo>
                      <a:pt x="114" y="310"/>
                      <a:pt x="251" y="302"/>
                      <a:pt x="307" y="235"/>
                    </a:cubicBezTo>
                    <a:lnTo>
                      <a:pt x="307" y="235"/>
                    </a:lnTo>
                    <a:cubicBezTo>
                      <a:pt x="339" y="200"/>
                      <a:pt x="345" y="146"/>
                      <a:pt x="320" y="104"/>
                    </a:cubicBezTo>
                    <a:lnTo>
                      <a:pt x="320" y="104"/>
                    </a:lnTo>
                    <a:cubicBezTo>
                      <a:pt x="298" y="63"/>
                      <a:pt x="251" y="41"/>
                      <a:pt x="205" y="49"/>
                    </a:cubicBezTo>
                    <a:lnTo>
                      <a:pt x="205" y="49"/>
                    </a:lnTo>
                    <a:cubicBezTo>
                      <a:pt x="159" y="55"/>
                      <a:pt x="119" y="92"/>
                      <a:pt x="113" y="138"/>
                    </a:cubicBezTo>
                    <a:lnTo>
                      <a:pt x="113" y="138"/>
                    </a:lnTo>
                    <a:cubicBezTo>
                      <a:pt x="108" y="183"/>
                      <a:pt x="131" y="239"/>
                      <a:pt x="180" y="245"/>
                    </a:cubicBezTo>
                    <a:lnTo>
                      <a:pt x="180" y="245"/>
                    </a:lnTo>
                    <a:cubicBezTo>
                      <a:pt x="228" y="252"/>
                      <a:pt x="274" y="184"/>
                      <a:pt x="247" y="142"/>
                    </a:cubicBezTo>
                    <a:lnTo>
                      <a:pt x="247" y="142"/>
                    </a:lnTo>
                    <a:cubicBezTo>
                      <a:pt x="235" y="125"/>
                      <a:pt x="214" y="116"/>
                      <a:pt x="197" y="128"/>
                    </a:cubicBezTo>
                    <a:lnTo>
                      <a:pt x="197" y="128"/>
                    </a:lnTo>
                    <a:cubicBezTo>
                      <a:pt x="180" y="138"/>
                      <a:pt x="176" y="162"/>
                      <a:pt x="190" y="175"/>
                    </a:cubicBezTo>
                    <a:lnTo>
                      <a:pt x="190" y="175"/>
                    </a:lnTo>
                    <a:cubicBezTo>
                      <a:pt x="198"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67" name="Freeform 301">
                <a:extLst>
                  <a:ext uri="{FF2B5EF4-FFF2-40B4-BE49-F238E27FC236}">
                    <a16:creationId xmlns:a16="http://schemas.microsoft.com/office/drawing/2014/main" id="{3373CFBC-FB7B-1046-8F1A-66C4754F6999}"/>
                  </a:ext>
                </a:extLst>
              </p:cNvPr>
              <p:cNvSpPr>
                <a:spLocks noChangeArrowheads="1"/>
              </p:cNvSpPr>
              <p:nvPr/>
            </p:nvSpPr>
            <p:spPr bwMode="auto">
              <a:xfrm>
                <a:off x="1561076" y="3120267"/>
                <a:ext cx="150376" cy="135912"/>
              </a:xfrm>
              <a:custGeom>
                <a:avLst/>
                <a:gdLst>
                  <a:gd name="T0" fmla="*/ 205 w 346"/>
                  <a:gd name="T1" fmla="*/ 164 h 311"/>
                  <a:gd name="T2" fmla="*/ 205 w 346"/>
                  <a:gd name="T3" fmla="*/ 164 h 311"/>
                  <a:gd name="T4" fmla="*/ 212 w 346"/>
                  <a:gd name="T5" fmla="*/ 146 h 311"/>
                  <a:gd name="T6" fmla="*/ 212 w 346"/>
                  <a:gd name="T7" fmla="*/ 146 h 311"/>
                  <a:gd name="T8" fmla="*/ 233 w 346"/>
                  <a:gd name="T9" fmla="*/ 162 h 311"/>
                  <a:gd name="T10" fmla="*/ 233 w 346"/>
                  <a:gd name="T11" fmla="*/ 162 h 311"/>
                  <a:gd name="T12" fmla="*/ 206 w 346"/>
                  <a:gd name="T13" fmla="*/ 214 h 311"/>
                  <a:gd name="T14" fmla="*/ 206 w 346"/>
                  <a:gd name="T15" fmla="*/ 214 h 311"/>
                  <a:gd name="T16" fmla="*/ 143 w 346"/>
                  <a:gd name="T17" fmla="*/ 156 h 311"/>
                  <a:gd name="T18" fmla="*/ 143 w 346"/>
                  <a:gd name="T19" fmla="*/ 156 h 311"/>
                  <a:gd name="T20" fmla="*/ 282 w 346"/>
                  <a:gd name="T21" fmla="*/ 95 h 311"/>
                  <a:gd name="T22" fmla="*/ 282 w 346"/>
                  <a:gd name="T23" fmla="*/ 95 h 311"/>
                  <a:gd name="T24" fmla="*/ 307 w 346"/>
                  <a:gd name="T25" fmla="*/ 189 h 311"/>
                  <a:gd name="T26" fmla="*/ 307 w 346"/>
                  <a:gd name="T27" fmla="*/ 189 h 311"/>
                  <a:gd name="T28" fmla="*/ 239 w 346"/>
                  <a:gd name="T29" fmla="*/ 251 h 311"/>
                  <a:gd name="T30" fmla="*/ 239 w 346"/>
                  <a:gd name="T31" fmla="*/ 251 h 311"/>
                  <a:gd name="T32" fmla="*/ 76 w 346"/>
                  <a:gd name="T33" fmla="*/ 201 h 311"/>
                  <a:gd name="T34" fmla="*/ 76 w 346"/>
                  <a:gd name="T35" fmla="*/ 201 h 311"/>
                  <a:gd name="T36" fmla="*/ 163 w 346"/>
                  <a:gd name="T37" fmla="*/ 30 h 311"/>
                  <a:gd name="T38" fmla="*/ 163 w 346"/>
                  <a:gd name="T39" fmla="*/ 30 h 311"/>
                  <a:gd name="T40" fmla="*/ 149 w 346"/>
                  <a:gd name="T41" fmla="*/ 7 h 311"/>
                  <a:gd name="T42" fmla="*/ 149 w 346"/>
                  <a:gd name="T43" fmla="*/ 7 h 311"/>
                  <a:gd name="T44" fmla="*/ 61 w 346"/>
                  <a:gd name="T45" fmla="*/ 237 h 311"/>
                  <a:gd name="T46" fmla="*/ 61 w 346"/>
                  <a:gd name="T47" fmla="*/ 237 h 311"/>
                  <a:gd name="T48" fmla="*/ 308 w 346"/>
                  <a:gd name="T49" fmla="*/ 235 h 311"/>
                  <a:gd name="T50" fmla="*/ 308 w 346"/>
                  <a:gd name="T51" fmla="*/ 235 h 311"/>
                  <a:gd name="T52" fmla="*/ 322 w 346"/>
                  <a:gd name="T53" fmla="*/ 104 h 311"/>
                  <a:gd name="T54" fmla="*/ 322 w 346"/>
                  <a:gd name="T55" fmla="*/ 104 h 311"/>
                  <a:gd name="T56" fmla="*/ 206 w 346"/>
                  <a:gd name="T57" fmla="*/ 49 h 311"/>
                  <a:gd name="T58" fmla="*/ 206 w 346"/>
                  <a:gd name="T59" fmla="*/ 49 h 311"/>
                  <a:gd name="T60" fmla="*/ 114 w 346"/>
                  <a:gd name="T61" fmla="*/ 138 h 311"/>
                  <a:gd name="T62" fmla="*/ 114 w 346"/>
                  <a:gd name="T63" fmla="*/ 138 h 311"/>
                  <a:gd name="T64" fmla="*/ 180 w 346"/>
                  <a:gd name="T65" fmla="*/ 245 h 311"/>
                  <a:gd name="T66" fmla="*/ 180 w 346"/>
                  <a:gd name="T67" fmla="*/ 245 h 311"/>
                  <a:gd name="T68" fmla="*/ 247 w 346"/>
                  <a:gd name="T69" fmla="*/ 142 h 311"/>
                  <a:gd name="T70" fmla="*/ 247 w 346"/>
                  <a:gd name="T71" fmla="*/ 142 h 311"/>
                  <a:gd name="T72" fmla="*/ 195 w 346"/>
                  <a:gd name="T73" fmla="*/ 128 h 311"/>
                  <a:gd name="T74" fmla="*/ 195 w 346"/>
                  <a:gd name="T75" fmla="*/ 128 h 311"/>
                  <a:gd name="T76" fmla="*/ 191 w 346"/>
                  <a:gd name="T77" fmla="*/ 175 h 311"/>
                  <a:gd name="T78" fmla="*/ 191 w 346"/>
                  <a:gd name="T79" fmla="*/ 175 h 311"/>
                  <a:gd name="T80" fmla="*/ 205 w 346"/>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6" h="311">
                    <a:moveTo>
                      <a:pt x="205" y="164"/>
                    </a:moveTo>
                    <a:lnTo>
                      <a:pt x="205" y="164"/>
                    </a:lnTo>
                    <a:cubicBezTo>
                      <a:pt x="201" y="156"/>
                      <a:pt x="205" y="147"/>
                      <a:pt x="212" y="146"/>
                    </a:cubicBezTo>
                    <a:lnTo>
                      <a:pt x="212" y="146"/>
                    </a:lnTo>
                    <a:cubicBezTo>
                      <a:pt x="222" y="142"/>
                      <a:pt x="232" y="153"/>
                      <a:pt x="233" y="162"/>
                    </a:cubicBezTo>
                    <a:lnTo>
                      <a:pt x="233" y="162"/>
                    </a:lnTo>
                    <a:cubicBezTo>
                      <a:pt x="239" y="181"/>
                      <a:pt x="222" y="205"/>
                      <a:pt x="206" y="214"/>
                    </a:cubicBezTo>
                    <a:lnTo>
                      <a:pt x="206" y="214"/>
                    </a:lnTo>
                    <a:cubicBezTo>
                      <a:pt x="169" y="235"/>
                      <a:pt x="143" y="187"/>
                      <a:pt x="143" y="156"/>
                    </a:cubicBezTo>
                    <a:lnTo>
                      <a:pt x="143" y="156"/>
                    </a:lnTo>
                    <a:cubicBezTo>
                      <a:pt x="142" y="83"/>
                      <a:pt x="228" y="50"/>
                      <a:pt x="282" y="95"/>
                    </a:cubicBezTo>
                    <a:lnTo>
                      <a:pt x="282" y="95"/>
                    </a:lnTo>
                    <a:cubicBezTo>
                      <a:pt x="308" y="117"/>
                      <a:pt x="318" y="156"/>
                      <a:pt x="307" y="189"/>
                    </a:cubicBezTo>
                    <a:lnTo>
                      <a:pt x="307" y="189"/>
                    </a:lnTo>
                    <a:cubicBezTo>
                      <a:pt x="295" y="220"/>
                      <a:pt x="269" y="239"/>
                      <a:pt x="239" y="251"/>
                    </a:cubicBezTo>
                    <a:lnTo>
                      <a:pt x="239" y="251"/>
                    </a:lnTo>
                    <a:cubicBezTo>
                      <a:pt x="182" y="271"/>
                      <a:pt x="101" y="266"/>
                      <a:pt x="76" y="201"/>
                    </a:cubicBezTo>
                    <a:lnTo>
                      <a:pt x="76" y="201"/>
                    </a:lnTo>
                    <a:cubicBezTo>
                      <a:pt x="48" y="129"/>
                      <a:pt x="101" y="63"/>
                      <a:pt x="163" y="30"/>
                    </a:cubicBezTo>
                    <a:lnTo>
                      <a:pt x="163" y="30"/>
                    </a:lnTo>
                    <a:cubicBezTo>
                      <a:pt x="178" y="22"/>
                      <a:pt x="165" y="0"/>
                      <a:pt x="149" y="7"/>
                    </a:cubicBezTo>
                    <a:lnTo>
                      <a:pt x="149" y="7"/>
                    </a:lnTo>
                    <a:cubicBezTo>
                      <a:pt x="65" y="46"/>
                      <a:pt x="0" y="151"/>
                      <a:pt x="61" y="237"/>
                    </a:cubicBezTo>
                    <a:lnTo>
                      <a:pt x="61" y="237"/>
                    </a:lnTo>
                    <a:cubicBezTo>
                      <a:pt x="115" y="310"/>
                      <a:pt x="251" y="302"/>
                      <a:pt x="308" y="235"/>
                    </a:cubicBezTo>
                    <a:lnTo>
                      <a:pt x="308" y="235"/>
                    </a:lnTo>
                    <a:cubicBezTo>
                      <a:pt x="340" y="200"/>
                      <a:pt x="345" y="146"/>
                      <a:pt x="322" y="104"/>
                    </a:cubicBezTo>
                    <a:lnTo>
                      <a:pt x="322" y="104"/>
                    </a:lnTo>
                    <a:cubicBezTo>
                      <a:pt x="298" y="63"/>
                      <a:pt x="251" y="41"/>
                      <a:pt x="206" y="49"/>
                    </a:cubicBezTo>
                    <a:lnTo>
                      <a:pt x="206" y="49"/>
                    </a:lnTo>
                    <a:cubicBezTo>
                      <a:pt x="159" y="55"/>
                      <a:pt x="119" y="92"/>
                      <a:pt x="114" y="138"/>
                    </a:cubicBezTo>
                    <a:lnTo>
                      <a:pt x="114" y="138"/>
                    </a:lnTo>
                    <a:cubicBezTo>
                      <a:pt x="107" y="183"/>
                      <a:pt x="131" y="239"/>
                      <a:pt x="180" y="245"/>
                    </a:cubicBezTo>
                    <a:lnTo>
                      <a:pt x="180" y="245"/>
                    </a:lnTo>
                    <a:cubicBezTo>
                      <a:pt x="228" y="252"/>
                      <a:pt x="276" y="184"/>
                      <a:pt x="247" y="142"/>
                    </a:cubicBezTo>
                    <a:lnTo>
                      <a:pt x="247" y="142"/>
                    </a:lnTo>
                    <a:cubicBezTo>
                      <a:pt x="236" y="125"/>
                      <a:pt x="214" y="116"/>
                      <a:pt x="195" y="128"/>
                    </a:cubicBezTo>
                    <a:lnTo>
                      <a:pt x="195" y="128"/>
                    </a:lnTo>
                    <a:cubicBezTo>
                      <a:pt x="181" y="138"/>
                      <a:pt x="176" y="162"/>
                      <a:pt x="191" y="175"/>
                    </a:cubicBezTo>
                    <a:lnTo>
                      <a:pt x="191" y="175"/>
                    </a:lnTo>
                    <a:cubicBezTo>
                      <a:pt x="198"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68" name="Freeform 302">
                <a:extLst>
                  <a:ext uri="{FF2B5EF4-FFF2-40B4-BE49-F238E27FC236}">
                    <a16:creationId xmlns:a16="http://schemas.microsoft.com/office/drawing/2014/main" id="{A9C7F55D-D960-CB40-A6DA-1AC2FB5E3108}"/>
                  </a:ext>
                </a:extLst>
              </p:cNvPr>
              <p:cNvSpPr>
                <a:spLocks/>
              </p:cNvSpPr>
              <p:nvPr/>
            </p:nvSpPr>
            <p:spPr bwMode="auto">
              <a:xfrm>
                <a:off x="1781993" y="3119841"/>
                <a:ext cx="132498" cy="136338"/>
              </a:xfrm>
              <a:custGeom>
                <a:avLst/>
                <a:gdLst>
                  <a:gd name="T0" fmla="*/ 59515 w 305"/>
                  <a:gd name="T1" fmla="*/ 56371 h 312"/>
                  <a:gd name="T2" fmla="*/ 59515 w 305"/>
                  <a:gd name="T3" fmla="*/ 56371 h 312"/>
                  <a:gd name="T4" fmla="*/ 51262 w 305"/>
                  <a:gd name="T5" fmla="*/ 59429 h 312"/>
                  <a:gd name="T6" fmla="*/ 51262 w 305"/>
                  <a:gd name="T7" fmla="*/ 59429 h 312"/>
                  <a:gd name="T8" fmla="*/ 49524 w 305"/>
                  <a:gd name="T9" fmla="*/ 48068 h 312"/>
                  <a:gd name="T10" fmla="*/ 49524 w 305"/>
                  <a:gd name="T11" fmla="*/ 48068 h 312"/>
                  <a:gd name="T12" fmla="*/ 74286 w 305"/>
                  <a:gd name="T13" fmla="*/ 40639 h 312"/>
                  <a:gd name="T14" fmla="*/ 74286 w 305"/>
                  <a:gd name="T15" fmla="*/ 40639 h 312"/>
                  <a:gd name="T16" fmla="*/ 76023 w 305"/>
                  <a:gd name="T17" fmla="*/ 77783 h 312"/>
                  <a:gd name="T18" fmla="*/ 76023 w 305"/>
                  <a:gd name="T19" fmla="*/ 77783 h 312"/>
                  <a:gd name="T20" fmla="*/ 14336 w 305"/>
                  <a:gd name="T21" fmla="*/ 53749 h 312"/>
                  <a:gd name="T22" fmla="*/ 14336 w 305"/>
                  <a:gd name="T23" fmla="*/ 53749 h 312"/>
                  <a:gd name="T24" fmla="*/ 36057 w 305"/>
                  <a:gd name="T25" fmla="*/ 17916 h 312"/>
                  <a:gd name="T26" fmla="*/ 36057 w 305"/>
                  <a:gd name="T27" fmla="*/ 17916 h 312"/>
                  <a:gd name="T28" fmla="*/ 74720 w 305"/>
                  <a:gd name="T29" fmla="*/ 18790 h 312"/>
                  <a:gd name="T30" fmla="*/ 74720 w 305"/>
                  <a:gd name="T31" fmla="*/ 18790 h 312"/>
                  <a:gd name="T32" fmla="*/ 110343 w 305"/>
                  <a:gd name="T33" fmla="*/ 84774 h 312"/>
                  <a:gd name="T34" fmla="*/ 110343 w 305"/>
                  <a:gd name="T35" fmla="*/ 84774 h 312"/>
                  <a:gd name="T36" fmla="*/ 31278 w 305"/>
                  <a:gd name="T37" fmla="*/ 110556 h 312"/>
                  <a:gd name="T38" fmla="*/ 31278 w 305"/>
                  <a:gd name="T39" fmla="*/ 110556 h 312"/>
                  <a:gd name="T40" fmla="*/ 28672 w 305"/>
                  <a:gd name="T41" fmla="*/ 122355 h 312"/>
                  <a:gd name="T42" fmla="*/ 28672 w 305"/>
                  <a:gd name="T43" fmla="*/ 122355 h 312"/>
                  <a:gd name="T44" fmla="*/ 125547 w 305"/>
                  <a:gd name="T45" fmla="*/ 78657 h 312"/>
                  <a:gd name="T46" fmla="*/ 125547 w 305"/>
                  <a:gd name="T47" fmla="*/ 78657 h 312"/>
                  <a:gd name="T48" fmla="*/ 49524 w 305"/>
                  <a:gd name="T49" fmla="*/ 2622 h 312"/>
                  <a:gd name="T50" fmla="*/ 49524 w 305"/>
                  <a:gd name="T51" fmla="*/ 2622 h 312"/>
                  <a:gd name="T52" fmla="*/ 5213 w 305"/>
                  <a:gd name="T53" fmla="*/ 38891 h 312"/>
                  <a:gd name="T54" fmla="*/ 5213 w 305"/>
                  <a:gd name="T55" fmla="*/ 38891 h 312"/>
                  <a:gd name="T56" fmla="*/ 23459 w 305"/>
                  <a:gd name="T57" fmla="*/ 92203 h 312"/>
                  <a:gd name="T58" fmla="*/ 23459 w 305"/>
                  <a:gd name="T59" fmla="*/ 92203 h 312"/>
                  <a:gd name="T60" fmla="*/ 79933 w 305"/>
                  <a:gd name="T61" fmla="*/ 93077 h 312"/>
                  <a:gd name="T62" fmla="*/ 79933 w 305"/>
                  <a:gd name="T63" fmla="*/ 93077 h 312"/>
                  <a:gd name="T64" fmla="*/ 92097 w 305"/>
                  <a:gd name="T65" fmla="*/ 39328 h 312"/>
                  <a:gd name="T66" fmla="*/ 92097 w 305"/>
                  <a:gd name="T67" fmla="*/ 39328 h 312"/>
                  <a:gd name="T68" fmla="*/ 38663 w 305"/>
                  <a:gd name="T69" fmla="*/ 50253 h 312"/>
                  <a:gd name="T70" fmla="*/ 38663 w 305"/>
                  <a:gd name="T71" fmla="*/ 50253 h 312"/>
                  <a:gd name="T72" fmla="*/ 50827 w 305"/>
                  <a:gd name="T73" fmla="*/ 70354 h 312"/>
                  <a:gd name="T74" fmla="*/ 50827 w 305"/>
                  <a:gd name="T75" fmla="*/ 70354 h 312"/>
                  <a:gd name="T76" fmla="*/ 66901 w 305"/>
                  <a:gd name="T77" fmla="*/ 57244 h 312"/>
                  <a:gd name="T78" fmla="*/ 66901 w 305"/>
                  <a:gd name="T79" fmla="*/ 57244 h 312"/>
                  <a:gd name="T80" fmla="*/ 59515 w 305"/>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5" h="312">
                    <a:moveTo>
                      <a:pt x="137" y="129"/>
                    </a:moveTo>
                    <a:lnTo>
                      <a:pt x="137" y="129"/>
                    </a:lnTo>
                    <a:cubicBezTo>
                      <a:pt x="134" y="136"/>
                      <a:pt x="125" y="140"/>
                      <a:pt x="118" y="136"/>
                    </a:cubicBezTo>
                    <a:cubicBezTo>
                      <a:pt x="109" y="133"/>
                      <a:pt x="109" y="118"/>
                      <a:pt x="114" y="110"/>
                    </a:cubicBezTo>
                    <a:cubicBezTo>
                      <a:pt x="125" y="93"/>
                      <a:pt x="154" y="88"/>
                      <a:pt x="171" y="93"/>
                    </a:cubicBezTo>
                    <a:cubicBezTo>
                      <a:pt x="212" y="104"/>
                      <a:pt x="196" y="157"/>
                      <a:pt x="175" y="178"/>
                    </a:cubicBezTo>
                    <a:cubicBezTo>
                      <a:pt x="125" y="231"/>
                      <a:pt x="38" y="193"/>
                      <a:pt x="33" y="123"/>
                    </a:cubicBezTo>
                    <a:cubicBezTo>
                      <a:pt x="30" y="89"/>
                      <a:pt x="51" y="55"/>
                      <a:pt x="83" y="41"/>
                    </a:cubicBezTo>
                    <a:cubicBezTo>
                      <a:pt x="112" y="26"/>
                      <a:pt x="145" y="30"/>
                      <a:pt x="172" y="43"/>
                    </a:cubicBezTo>
                    <a:cubicBezTo>
                      <a:pt x="227" y="69"/>
                      <a:pt x="281" y="131"/>
                      <a:pt x="254" y="194"/>
                    </a:cubicBezTo>
                    <a:cubicBezTo>
                      <a:pt x="222" y="265"/>
                      <a:pt x="139" y="276"/>
                      <a:pt x="72" y="253"/>
                    </a:cubicBezTo>
                    <a:cubicBezTo>
                      <a:pt x="55" y="248"/>
                      <a:pt x="50" y="273"/>
                      <a:pt x="66" y="280"/>
                    </a:cubicBezTo>
                    <a:cubicBezTo>
                      <a:pt x="151" y="311"/>
                      <a:pt x="272" y="284"/>
                      <a:pt x="289" y="180"/>
                    </a:cubicBezTo>
                    <a:cubicBezTo>
                      <a:pt x="304" y="89"/>
                      <a:pt x="202" y="0"/>
                      <a:pt x="114" y="6"/>
                    </a:cubicBezTo>
                    <a:cubicBezTo>
                      <a:pt x="67" y="9"/>
                      <a:pt x="25" y="43"/>
                      <a:pt x="12" y="89"/>
                    </a:cubicBezTo>
                    <a:cubicBezTo>
                      <a:pt x="0" y="135"/>
                      <a:pt x="17" y="184"/>
                      <a:pt x="54" y="211"/>
                    </a:cubicBezTo>
                    <a:cubicBezTo>
                      <a:pt x="92" y="239"/>
                      <a:pt x="146" y="240"/>
                      <a:pt x="184" y="213"/>
                    </a:cubicBezTo>
                    <a:cubicBezTo>
                      <a:pt x="218" y="185"/>
                      <a:pt x="242" y="129"/>
                      <a:pt x="212" y="90"/>
                    </a:cubicBezTo>
                    <a:cubicBezTo>
                      <a:pt x="181" y="50"/>
                      <a:pt x="100" y="65"/>
                      <a:pt x="89" y="115"/>
                    </a:cubicBezTo>
                    <a:cubicBezTo>
                      <a:pt x="87" y="135"/>
                      <a:pt x="96" y="157"/>
                      <a:pt x="117" y="161"/>
                    </a:cubicBezTo>
                    <a:cubicBezTo>
                      <a:pt x="135" y="164"/>
                      <a:pt x="155" y="151"/>
                      <a:pt x="154" y="131"/>
                    </a:cubicBezTo>
                    <a:cubicBezTo>
                      <a:pt x="153" y="122"/>
                      <a:pt x="139"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69" name="Freeform 303">
                <a:extLst>
                  <a:ext uri="{FF2B5EF4-FFF2-40B4-BE49-F238E27FC236}">
                    <a16:creationId xmlns:a16="http://schemas.microsoft.com/office/drawing/2014/main" id="{2AD02238-D9AB-7F4D-A987-514AC580BF07}"/>
                  </a:ext>
                </a:extLst>
              </p:cNvPr>
              <p:cNvSpPr>
                <a:spLocks/>
              </p:cNvSpPr>
              <p:nvPr/>
            </p:nvSpPr>
            <p:spPr bwMode="auto">
              <a:xfrm>
                <a:off x="1371059" y="3119841"/>
                <a:ext cx="132498" cy="136338"/>
              </a:xfrm>
              <a:custGeom>
                <a:avLst/>
                <a:gdLst>
                  <a:gd name="T0" fmla="*/ 59754 w 306"/>
                  <a:gd name="T1" fmla="*/ 56371 h 312"/>
                  <a:gd name="T2" fmla="*/ 59754 w 306"/>
                  <a:gd name="T3" fmla="*/ 56371 h 312"/>
                  <a:gd name="T4" fmla="*/ 51094 w 306"/>
                  <a:gd name="T5" fmla="*/ 59429 h 312"/>
                  <a:gd name="T6" fmla="*/ 51094 w 306"/>
                  <a:gd name="T7" fmla="*/ 59429 h 312"/>
                  <a:gd name="T8" fmla="*/ 49362 w 306"/>
                  <a:gd name="T9" fmla="*/ 48068 h 312"/>
                  <a:gd name="T10" fmla="*/ 49362 w 306"/>
                  <a:gd name="T11" fmla="*/ 48068 h 312"/>
                  <a:gd name="T12" fmla="*/ 74476 w 306"/>
                  <a:gd name="T13" fmla="*/ 40639 h 312"/>
                  <a:gd name="T14" fmla="*/ 74476 w 306"/>
                  <a:gd name="T15" fmla="*/ 40639 h 312"/>
                  <a:gd name="T16" fmla="*/ 76208 w 306"/>
                  <a:gd name="T17" fmla="*/ 77783 h 312"/>
                  <a:gd name="T18" fmla="*/ 76208 w 306"/>
                  <a:gd name="T19" fmla="*/ 77783 h 312"/>
                  <a:gd name="T20" fmla="*/ 14289 w 306"/>
                  <a:gd name="T21" fmla="*/ 53749 h 312"/>
                  <a:gd name="T22" fmla="*/ 14289 w 306"/>
                  <a:gd name="T23" fmla="*/ 53749 h 312"/>
                  <a:gd name="T24" fmla="*/ 36372 w 306"/>
                  <a:gd name="T25" fmla="*/ 17916 h 312"/>
                  <a:gd name="T26" fmla="*/ 36372 w 306"/>
                  <a:gd name="T27" fmla="*/ 17916 h 312"/>
                  <a:gd name="T28" fmla="*/ 74909 w 306"/>
                  <a:gd name="T29" fmla="*/ 18790 h 312"/>
                  <a:gd name="T30" fmla="*/ 74909 w 306"/>
                  <a:gd name="T31" fmla="*/ 18790 h 312"/>
                  <a:gd name="T32" fmla="*/ 110415 w 306"/>
                  <a:gd name="T33" fmla="*/ 84774 h 312"/>
                  <a:gd name="T34" fmla="*/ 110415 w 306"/>
                  <a:gd name="T35" fmla="*/ 84774 h 312"/>
                  <a:gd name="T36" fmla="*/ 31176 w 306"/>
                  <a:gd name="T37" fmla="*/ 110556 h 312"/>
                  <a:gd name="T38" fmla="*/ 31176 w 306"/>
                  <a:gd name="T39" fmla="*/ 110556 h 312"/>
                  <a:gd name="T40" fmla="*/ 28578 w 306"/>
                  <a:gd name="T41" fmla="*/ 122355 h 312"/>
                  <a:gd name="T42" fmla="*/ 28578 w 306"/>
                  <a:gd name="T43" fmla="*/ 122355 h 312"/>
                  <a:gd name="T44" fmla="*/ 125570 w 306"/>
                  <a:gd name="T45" fmla="*/ 78657 h 312"/>
                  <a:gd name="T46" fmla="*/ 125570 w 306"/>
                  <a:gd name="T47" fmla="*/ 78657 h 312"/>
                  <a:gd name="T48" fmla="*/ 50228 w 306"/>
                  <a:gd name="T49" fmla="*/ 2622 h 312"/>
                  <a:gd name="T50" fmla="*/ 50228 w 306"/>
                  <a:gd name="T51" fmla="*/ 2622 h 312"/>
                  <a:gd name="T52" fmla="*/ 5629 w 306"/>
                  <a:gd name="T53" fmla="*/ 38891 h 312"/>
                  <a:gd name="T54" fmla="*/ 5629 w 306"/>
                  <a:gd name="T55" fmla="*/ 38891 h 312"/>
                  <a:gd name="T56" fmla="*/ 23815 w 306"/>
                  <a:gd name="T57" fmla="*/ 92203 h 312"/>
                  <a:gd name="T58" fmla="*/ 23815 w 306"/>
                  <a:gd name="T59" fmla="*/ 92203 h 312"/>
                  <a:gd name="T60" fmla="*/ 79672 w 306"/>
                  <a:gd name="T61" fmla="*/ 93077 h 312"/>
                  <a:gd name="T62" fmla="*/ 79672 w 306"/>
                  <a:gd name="T63" fmla="*/ 93077 h 312"/>
                  <a:gd name="T64" fmla="*/ 92229 w 306"/>
                  <a:gd name="T65" fmla="*/ 39328 h 312"/>
                  <a:gd name="T66" fmla="*/ 92229 w 306"/>
                  <a:gd name="T67" fmla="*/ 39328 h 312"/>
                  <a:gd name="T68" fmla="*/ 39836 w 306"/>
                  <a:gd name="T69" fmla="*/ 50253 h 312"/>
                  <a:gd name="T70" fmla="*/ 39836 w 306"/>
                  <a:gd name="T71" fmla="*/ 50253 h 312"/>
                  <a:gd name="T72" fmla="*/ 51094 w 306"/>
                  <a:gd name="T73" fmla="*/ 70354 h 312"/>
                  <a:gd name="T74" fmla="*/ 51094 w 306"/>
                  <a:gd name="T75" fmla="*/ 70354 h 312"/>
                  <a:gd name="T76" fmla="*/ 67115 w 306"/>
                  <a:gd name="T77" fmla="*/ 57244 h 312"/>
                  <a:gd name="T78" fmla="*/ 67115 w 306"/>
                  <a:gd name="T79" fmla="*/ 57244 h 312"/>
                  <a:gd name="T80" fmla="*/ 59754 w 306"/>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8" y="129"/>
                    </a:moveTo>
                    <a:lnTo>
                      <a:pt x="138" y="129"/>
                    </a:lnTo>
                    <a:cubicBezTo>
                      <a:pt x="135" y="136"/>
                      <a:pt x="125" y="140"/>
                      <a:pt x="118" y="136"/>
                    </a:cubicBezTo>
                    <a:cubicBezTo>
                      <a:pt x="109" y="133"/>
                      <a:pt x="110" y="118"/>
                      <a:pt x="114" y="110"/>
                    </a:cubicBezTo>
                    <a:cubicBezTo>
                      <a:pt x="125" y="93"/>
                      <a:pt x="154" y="88"/>
                      <a:pt x="172" y="93"/>
                    </a:cubicBezTo>
                    <a:cubicBezTo>
                      <a:pt x="212" y="104"/>
                      <a:pt x="197" y="157"/>
                      <a:pt x="176" y="178"/>
                    </a:cubicBezTo>
                    <a:cubicBezTo>
                      <a:pt x="125" y="231"/>
                      <a:pt x="39" y="193"/>
                      <a:pt x="33" y="123"/>
                    </a:cubicBezTo>
                    <a:cubicBezTo>
                      <a:pt x="32" y="89"/>
                      <a:pt x="53" y="55"/>
                      <a:pt x="84" y="41"/>
                    </a:cubicBezTo>
                    <a:cubicBezTo>
                      <a:pt x="112" y="26"/>
                      <a:pt x="146" y="30"/>
                      <a:pt x="173" y="43"/>
                    </a:cubicBezTo>
                    <a:cubicBezTo>
                      <a:pt x="227" y="69"/>
                      <a:pt x="282" y="131"/>
                      <a:pt x="255" y="194"/>
                    </a:cubicBezTo>
                    <a:cubicBezTo>
                      <a:pt x="223" y="265"/>
                      <a:pt x="139" y="276"/>
                      <a:pt x="72" y="253"/>
                    </a:cubicBezTo>
                    <a:cubicBezTo>
                      <a:pt x="56" y="248"/>
                      <a:pt x="51" y="273"/>
                      <a:pt x="66" y="280"/>
                    </a:cubicBezTo>
                    <a:cubicBezTo>
                      <a:pt x="152" y="311"/>
                      <a:pt x="272" y="284"/>
                      <a:pt x="290" y="180"/>
                    </a:cubicBezTo>
                    <a:cubicBezTo>
                      <a:pt x="305" y="89"/>
                      <a:pt x="202" y="0"/>
                      <a:pt x="116" y="6"/>
                    </a:cubicBezTo>
                    <a:cubicBezTo>
                      <a:pt x="67" y="9"/>
                      <a:pt x="25" y="43"/>
                      <a:pt x="13" y="89"/>
                    </a:cubicBezTo>
                    <a:cubicBezTo>
                      <a:pt x="0" y="135"/>
                      <a:pt x="17" y="184"/>
                      <a:pt x="55" y="211"/>
                    </a:cubicBezTo>
                    <a:cubicBezTo>
                      <a:pt x="92" y="239"/>
                      <a:pt x="146" y="240"/>
                      <a:pt x="184" y="213"/>
                    </a:cubicBezTo>
                    <a:cubicBezTo>
                      <a:pt x="218" y="185"/>
                      <a:pt x="242" y="129"/>
                      <a:pt x="213" y="90"/>
                    </a:cubicBezTo>
                    <a:cubicBezTo>
                      <a:pt x="183" y="50"/>
                      <a:pt x="101" y="65"/>
                      <a:pt x="92" y="115"/>
                    </a:cubicBezTo>
                    <a:cubicBezTo>
                      <a:pt x="88" y="135"/>
                      <a:pt x="97" y="157"/>
                      <a:pt x="118" y="161"/>
                    </a:cubicBezTo>
                    <a:cubicBezTo>
                      <a:pt x="137" y="164"/>
                      <a:pt x="156" y="151"/>
                      <a:pt x="155" y="131"/>
                    </a:cubicBezTo>
                    <a:cubicBezTo>
                      <a:pt x="152" y="122"/>
                      <a:pt x="139" y="118"/>
                      <a:pt x="138"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70" name="Freeform 304">
                <a:extLst>
                  <a:ext uri="{FF2B5EF4-FFF2-40B4-BE49-F238E27FC236}">
                    <a16:creationId xmlns:a16="http://schemas.microsoft.com/office/drawing/2014/main" id="{E570B9F9-42F5-0A4A-958B-C3E6901A2B05}"/>
                  </a:ext>
                </a:extLst>
              </p:cNvPr>
              <p:cNvSpPr>
                <a:spLocks noChangeArrowheads="1"/>
              </p:cNvSpPr>
              <p:nvPr/>
            </p:nvSpPr>
            <p:spPr bwMode="auto">
              <a:xfrm>
                <a:off x="1970273" y="3120267"/>
                <a:ext cx="150376" cy="135912"/>
              </a:xfrm>
              <a:custGeom>
                <a:avLst/>
                <a:gdLst>
                  <a:gd name="T0" fmla="*/ 205 w 345"/>
                  <a:gd name="T1" fmla="*/ 164 h 311"/>
                  <a:gd name="T2" fmla="*/ 205 w 345"/>
                  <a:gd name="T3" fmla="*/ 164 h 311"/>
                  <a:gd name="T4" fmla="*/ 211 w 345"/>
                  <a:gd name="T5" fmla="*/ 146 h 311"/>
                  <a:gd name="T6" fmla="*/ 211 w 345"/>
                  <a:gd name="T7" fmla="*/ 146 h 311"/>
                  <a:gd name="T8" fmla="*/ 234 w 345"/>
                  <a:gd name="T9" fmla="*/ 162 h 311"/>
                  <a:gd name="T10" fmla="*/ 234 w 345"/>
                  <a:gd name="T11" fmla="*/ 162 h 311"/>
                  <a:gd name="T12" fmla="*/ 206 w 345"/>
                  <a:gd name="T13" fmla="*/ 214 h 311"/>
                  <a:gd name="T14" fmla="*/ 206 w 345"/>
                  <a:gd name="T15" fmla="*/ 214 h 311"/>
                  <a:gd name="T16" fmla="*/ 143 w 345"/>
                  <a:gd name="T17" fmla="*/ 156 h 311"/>
                  <a:gd name="T18" fmla="*/ 143 w 345"/>
                  <a:gd name="T19" fmla="*/ 156 h 311"/>
                  <a:gd name="T20" fmla="*/ 281 w 345"/>
                  <a:gd name="T21" fmla="*/ 95 h 311"/>
                  <a:gd name="T22" fmla="*/ 281 w 345"/>
                  <a:gd name="T23" fmla="*/ 95 h 311"/>
                  <a:gd name="T24" fmla="*/ 305 w 345"/>
                  <a:gd name="T25" fmla="*/ 189 h 311"/>
                  <a:gd name="T26" fmla="*/ 305 w 345"/>
                  <a:gd name="T27" fmla="*/ 189 h 311"/>
                  <a:gd name="T28" fmla="*/ 239 w 345"/>
                  <a:gd name="T29" fmla="*/ 251 h 311"/>
                  <a:gd name="T30" fmla="*/ 239 w 345"/>
                  <a:gd name="T31" fmla="*/ 251 h 311"/>
                  <a:gd name="T32" fmla="*/ 75 w 345"/>
                  <a:gd name="T33" fmla="*/ 201 h 311"/>
                  <a:gd name="T34" fmla="*/ 75 w 345"/>
                  <a:gd name="T35" fmla="*/ 201 h 311"/>
                  <a:gd name="T36" fmla="*/ 161 w 345"/>
                  <a:gd name="T37" fmla="*/ 30 h 311"/>
                  <a:gd name="T38" fmla="*/ 161 w 345"/>
                  <a:gd name="T39" fmla="*/ 30 h 311"/>
                  <a:gd name="T40" fmla="*/ 148 w 345"/>
                  <a:gd name="T41" fmla="*/ 7 h 311"/>
                  <a:gd name="T42" fmla="*/ 148 w 345"/>
                  <a:gd name="T43" fmla="*/ 7 h 311"/>
                  <a:gd name="T44" fmla="*/ 60 w 345"/>
                  <a:gd name="T45" fmla="*/ 237 h 311"/>
                  <a:gd name="T46" fmla="*/ 60 w 345"/>
                  <a:gd name="T47" fmla="*/ 237 h 311"/>
                  <a:gd name="T48" fmla="*/ 307 w 345"/>
                  <a:gd name="T49" fmla="*/ 235 h 311"/>
                  <a:gd name="T50" fmla="*/ 307 w 345"/>
                  <a:gd name="T51" fmla="*/ 235 h 311"/>
                  <a:gd name="T52" fmla="*/ 320 w 345"/>
                  <a:gd name="T53" fmla="*/ 104 h 311"/>
                  <a:gd name="T54" fmla="*/ 320 w 345"/>
                  <a:gd name="T55" fmla="*/ 104 h 311"/>
                  <a:gd name="T56" fmla="*/ 205 w 345"/>
                  <a:gd name="T57" fmla="*/ 49 h 311"/>
                  <a:gd name="T58" fmla="*/ 205 w 345"/>
                  <a:gd name="T59" fmla="*/ 49 h 311"/>
                  <a:gd name="T60" fmla="*/ 113 w 345"/>
                  <a:gd name="T61" fmla="*/ 138 h 311"/>
                  <a:gd name="T62" fmla="*/ 113 w 345"/>
                  <a:gd name="T63" fmla="*/ 138 h 311"/>
                  <a:gd name="T64" fmla="*/ 178 w 345"/>
                  <a:gd name="T65" fmla="*/ 245 h 311"/>
                  <a:gd name="T66" fmla="*/ 178 w 345"/>
                  <a:gd name="T67" fmla="*/ 245 h 311"/>
                  <a:gd name="T68" fmla="*/ 247 w 345"/>
                  <a:gd name="T69" fmla="*/ 142 h 311"/>
                  <a:gd name="T70" fmla="*/ 247 w 345"/>
                  <a:gd name="T71" fmla="*/ 142 h 311"/>
                  <a:gd name="T72" fmla="*/ 196 w 345"/>
                  <a:gd name="T73" fmla="*/ 128 h 311"/>
                  <a:gd name="T74" fmla="*/ 196 w 345"/>
                  <a:gd name="T75" fmla="*/ 128 h 311"/>
                  <a:gd name="T76" fmla="*/ 192 w 345"/>
                  <a:gd name="T77" fmla="*/ 175 h 311"/>
                  <a:gd name="T78" fmla="*/ 192 w 345"/>
                  <a:gd name="T79" fmla="*/ 175 h 311"/>
                  <a:gd name="T80" fmla="*/ 205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5" y="164"/>
                    </a:moveTo>
                    <a:lnTo>
                      <a:pt x="205" y="164"/>
                    </a:lnTo>
                    <a:cubicBezTo>
                      <a:pt x="199" y="156"/>
                      <a:pt x="205" y="147"/>
                      <a:pt x="211" y="146"/>
                    </a:cubicBezTo>
                    <a:lnTo>
                      <a:pt x="211" y="146"/>
                    </a:lnTo>
                    <a:cubicBezTo>
                      <a:pt x="222" y="142"/>
                      <a:pt x="231" y="153"/>
                      <a:pt x="234" y="162"/>
                    </a:cubicBezTo>
                    <a:lnTo>
                      <a:pt x="234" y="162"/>
                    </a:lnTo>
                    <a:cubicBezTo>
                      <a:pt x="238" y="181"/>
                      <a:pt x="222" y="205"/>
                      <a:pt x="206" y="214"/>
                    </a:cubicBezTo>
                    <a:lnTo>
                      <a:pt x="206" y="214"/>
                    </a:lnTo>
                    <a:cubicBezTo>
                      <a:pt x="169" y="235"/>
                      <a:pt x="143" y="187"/>
                      <a:pt x="143" y="156"/>
                    </a:cubicBezTo>
                    <a:lnTo>
                      <a:pt x="143" y="156"/>
                    </a:lnTo>
                    <a:cubicBezTo>
                      <a:pt x="140" y="83"/>
                      <a:pt x="228" y="50"/>
                      <a:pt x="281" y="95"/>
                    </a:cubicBezTo>
                    <a:lnTo>
                      <a:pt x="281" y="95"/>
                    </a:lnTo>
                    <a:cubicBezTo>
                      <a:pt x="309" y="117"/>
                      <a:pt x="316" y="156"/>
                      <a:pt x="305" y="189"/>
                    </a:cubicBezTo>
                    <a:lnTo>
                      <a:pt x="305" y="189"/>
                    </a:lnTo>
                    <a:cubicBezTo>
                      <a:pt x="295" y="220"/>
                      <a:pt x="268" y="239"/>
                      <a:pt x="239" y="251"/>
                    </a:cubicBezTo>
                    <a:lnTo>
                      <a:pt x="239" y="251"/>
                    </a:lnTo>
                    <a:cubicBezTo>
                      <a:pt x="182" y="271"/>
                      <a:pt x="100" y="266"/>
                      <a:pt x="75" y="201"/>
                    </a:cubicBezTo>
                    <a:lnTo>
                      <a:pt x="75" y="201"/>
                    </a:lnTo>
                    <a:cubicBezTo>
                      <a:pt x="47" y="129"/>
                      <a:pt x="100" y="63"/>
                      <a:pt x="161" y="30"/>
                    </a:cubicBezTo>
                    <a:lnTo>
                      <a:pt x="161" y="30"/>
                    </a:lnTo>
                    <a:cubicBezTo>
                      <a:pt x="177" y="22"/>
                      <a:pt x="163" y="0"/>
                      <a:pt x="148" y="7"/>
                    </a:cubicBezTo>
                    <a:lnTo>
                      <a:pt x="148" y="7"/>
                    </a:lnTo>
                    <a:cubicBezTo>
                      <a:pt x="65" y="46"/>
                      <a:pt x="0" y="151"/>
                      <a:pt x="60" y="237"/>
                    </a:cubicBezTo>
                    <a:lnTo>
                      <a:pt x="60" y="237"/>
                    </a:lnTo>
                    <a:cubicBezTo>
                      <a:pt x="114" y="310"/>
                      <a:pt x="249" y="302"/>
                      <a:pt x="307" y="235"/>
                    </a:cubicBezTo>
                    <a:lnTo>
                      <a:pt x="307" y="235"/>
                    </a:lnTo>
                    <a:cubicBezTo>
                      <a:pt x="339" y="200"/>
                      <a:pt x="344" y="146"/>
                      <a:pt x="320" y="104"/>
                    </a:cubicBezTo>
                    <a:lnTo>
                      <a:pt x="320" y="104"/>
                    </a:lnTo>
                    <a:cubicBezTo>
                      <a:pt x="297" y="63"/>
                      <a:pt x="251" y="41"/>
                      <a:pt x="205" y="49"/>
                    </a:cubicBezTo>
                    <a:lnTo>
                      <a:pt x="205" y="49"/>
                    </a:lnTo>
                    <a:cubicBezTo>
                      <a:pt x="159" y="55"/>
                      <a:pt x="118" y="92"/>
                      <a:pt x="113" y="138"/>
                    </a:cubicBezTo>
                    <a:lnTo>
                      <a:pt x="113" y="138"/>
                    </a:lnTo>
                    <a:cubicBezTo>
                      <a:pt x="106" y="183"/>
                      <a:pt x="131" y="239"/>
                      <a:pt x="178" y="245"/>
                    </a:cubicBezTo>
                    <a:lnTo>
                      <a:pt x="178" y="245"/>
                    </a:lnTo>
                    <a:cubicBezTo>
                      <a:pt x="228" y="252"/>
                      <a:pt x="276" y="184"/>
                      <a:pt x="247" y="142"/>
                    </a:cubicBezTo>
                    <a:lnTo>
                      <a:pt x="247" y="142"/>
                    </a:lnTo>
                    <a:cubicBezTo>
                      <a:pt x="236" y="125"/>
                      <a:pt x="213" y="116"/>
                      <a:pt x="196" y="128"/>
                    </a:cubicBezTo>
                    <a:lnTo>
                      <a:pt x="196" y="128"/>
                    </a:lnTo>
                    <a:cubicBezTo>
                      <a:pt x="180" y="138"/>
                      <a:pt x="175" y="162"/>
                      <a:pt x="192" y="175"/>
                    </a:cubicBezTo>
                    <a:lnTo>
                      <a:pt x="192" y="175"/>
                    </a:lnTo>
                    <a:cubicBezTo>
                      <a:pt x="198"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71" name="Freeform 305">
                <a:extLst>
                  <a:ext uri="{FF2B5EF4-FFF2-40B4-BE49-F238E27FC236}">
                    <a16:creationId xmlns:a16="http://schemas.microsoft.com/office/drawing/2014/main" id="{30625AA6-CD40-9449-BFFC-151E4579D59F}"/>
                  </a:ext>
                </a:extLst>
              </p:cNvPr>
              <p:cNvSpPr>
                <a:spLocks noChangeArrowheads="1"/>
              </p:cNvSpPr>
              <p:nvPr/>
            </p:nvSpPr>
            <p:spPr bwMode="auto">
              <a:xfrm>
                <a:off x="2380916" y="3120267"/>
                <a:ext cx="150376" cy="135912"/>
              </a:xfrm>
              <a:custGeom>
                <a:avLst/>
                <a:gdLst>
                  <a:gd name="T0" fmla="*/ 205 w 346"/>
                  <a:gd name="T1" fmla="*/ 164 h 311"/>
                  <a:gd name="T2" fmla="*/ 205 w 346"/>
                  <a:gd name="T3" fmla="*/ 164 h 311"/>
                  <a:gd name="T4" fmla="*/ 211 w 346"/>
                  <a:gd name="T5" fmla="*/ 146 h 311"/>
                  <a:gd name="T6" fmla="*/ 211 w 346"/>
                  <a:gd name="T7" fmla="*/ 146 h 311"/>
                  <a:gd name="T8" fmla="*/ 233 w 346"/>
                  <a:gd name="T9" fmla="*/ 162 h 311"/>
                  <a:gd name="T10" fmla="*/ 233 w 346"/>
                  <a:gd name="T11" fmla="*/ 162 h 311"/>
                  <a:gd name="T12" fmla="*/ 206 w 346"/>
                  <a:gd name="T13" fmla="*/ 214 h 311"/>
                  <a:gd name="T14" fmla="*/ 206 w 346"/>
                  <a:gd name="T15" fmla="*/ 214 h 311"/>
                  <a:gd name="T16" fmla="*/ 143 w 346"/>
                  <a:gd name="T17" fmla="*/ 156 h 311"/>
                  <a:gd name="T18" fmla="*/ 143 w 346"/>
                  <a:gd name="T19" fmla="*/ 156 h 311"/>
                  <a:gd name="T20" fmla="*/ 282 w 346"/>
                  <a:gd name="T21" fmla="*/ 95 h 311"/>
                  <a:gd name="T22" fmla="*/ 282 w 346"/>
                  <a:gd name="T23" fmla="*/ 95 h 311"/>
                  <a:gd name="T24" fmla="*/ 306 w 346"/>
                  <a:gd name="T25" fmla="*/ 189 h 311"/>
                  <a:gd name="T26" fmla="*/ 306 w 346"/>
                  <a:gd name="T27" fmla="*/ 189 h 311"/>
                  <a:gd name="T28" fmla="*/ 239 w 346"/>
                  <a:gd name="T29" fmla="*/ 251 h 311"/>
                  <a:gd name="T30" fmla="*/ 239 w 346"/>
                  <a:gd name="T31" fmla="*/ 251 h 311"/>
                  <a:gd name="T32" fmla="*/ 76 w 346"/>
                  <a:gd name="T33" fmla="*/ 201 h 311"/>
                  <a:gd name="T34" fmla="*/ 76 w 346"/>
                  <a:gd name="T35" fmla="*/ 201 h 311"/>
                  <a:gd name="T36" fmla="*/ 163 w 346"/>
                  <a:gd name="T37" fmla="*/ 30 h 311"/>
                  <a:gd name="T38" fmla="*/ 163 w 346"/>
                  <a:gd name="T39" fmla="*/ 30 h 311"/>
                  <a:gd name="T40" fmla="*/ 148 w 346"/>
                  <a:gd name="T41" fmla="*/ 7 h 311"/>
                  <a:gd name="T42" fmla="*/ 148 w 346"/>
                  <a:gd name="T43" fmla="*/ 7 h 311"/>
                  <a:gd name="T44" fmla="*/ 61 w 346"/>
                  <a:gd name="T45" fmla="*/ 237 h 311"/>
                  <a:gd name="T46" fmla="*/ 61 w 346"/>
                  <a:gd name="T47" fmla="*/ 237 h 311"/>
                  <a:gd name="T48" fmla="*/ 307 w 346"/>
                  <a:gd name="T49" fmla="*/ 235 h 311"/>
                  <a:gd name="T50" fmla="*/ 307 w 346"/>
                  <a:gd name="T51" fmla="*/ 235 h 311"/>
                  <a:gd name="T52" fmla="*/ 320 w 346"/>
                  <a:gd name="T53" fmla="*/ 104 h 311"/>
                  <a:gd name="T54" fmla="*/ 320 w 346"/>
                  <a:gd name="T55" fmla="*/ 104 h 311"/>
                  <a:gd name="T56" fmla="*/ 205 w 346"/>
                  <a:gd name="T57" fmla="*/ 49 h 311"/>
                  <a:gd name="T58" fmla="*/ 205 w 346"/>
                  <a:gd name="T59" fmla="*/ 49 h 311"/>
                  <a:gd name="T60" fmla="*/ 113 w 346"/>
                  <a:gd name="T61" fmla="*/ 138 h 311"/>
                  <a:gd name="T62" fmla="*/ 113 w 346"/>
                  <a:gd name="T63" fmla="*/ 138 h 311"/>
                  <a:gd name="T64" fmla="*/ 180 w 346"/>
                  <a:gd name="T65" fmla="*/ 245 h 311"/>
                  <a:gd name="T66" fmla="*/ 180 w 346"/>
                  <a:gd name="T67" fmla="*/ 245 h 311"/>
                  <a:gd name="T68" fmla="*/ 247 w 346"/>
                  <a:gd name="T69" fmla="*/ 142 h 311"/>
                  <a:gd name="T70" fmla="*/ 247 w 346"/>
                  <a:gd name="T71" fmla="*/ 142 h 311"/>
                  <a:gd name="T72" fmla="*/ 197 w 346"/>
                  <a:gd name="T73" fmla="*/ 128 h 311"/>
                  <a:gd name="T74" fmla="*/ 197 w 346"/>
                  <a:gd name="T75" fmla="*/ 128 h 311"/>
                  <a:gd name="T76" fmla="*/ 190 w 346"/>
                  <a:gd name="T77" fmla="*/ 175 h 311"/>
                  <a:gd name="T78" fmla="*/ 190 w 346"/>
                  <a:gd name="T79" fmla="*/ 175 h 311"/>
                  <a:gd name="T80" fmla="*/ 205 w 346"/>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6" h="311">
                    <a:moveTo>
                      <a:pt x="205" y="164"/>
                    </a:moveTo>
                    <a:lnTo>
                      <a:pt x="205" y="164"/>
                    </a:lnTo>
                    <a:cubicBezTo>
                      <a:pt x="201" y="156"/>
                      <a:pt x="205" y="147"/>
                      <a:pt x="211" y="146"/>
                    </a:cubicBezTo>
                    <a:lnTo>
                      <a:pt x="211" y="146"/>
                    </a:lnTo>
                    <a:cubicBezTo>
                      <a:pt x="223" y="142"/>
                      <a:pt x="232" y="153"/>
                      <a:pt x="233" y="162"/>
                    </a:cubicBezTo>
                    <a:lnTo>
                      <a:pt x="233" y="162"/>
                    </a:lnTo>
                    <a:cubicBezTo>
                      <a:pt x="239" y="181"/>
                      <a:pt x="222" y="205"/>
                      <a:pt x="206" y="214"/>
                    </a:cubicBezTo>
                    <a:lnTo>
                      <a:pt x="206" y="214"/>
                    </a:lnTo>
                    <a:cubicBezTo>
                      <a:pt x="170" y="235"/>
                      <a:pt x="143" y="187"/>
                      <a:pt x="143" y="156"/>
                    </a:cubicBezTo>
                    <a:lnTo>
                      <a:pt x="143" y="156"/>
                    </a:lnTo>
                    <a:cubicBezTo>
                      <a:pt x="140" y="83"/>
                      <a:pt x="228" y="50"/>
                      <a:pt x="282" y="95"/>
                    </a:cubicBezTo>
                    <a:lnTo>
                      <a:pt x="282" y="95"/>
                    </a:lnTo>
                    <a:cubicBezTo>
                      <a:pt x="308" y="117"/>
                      <a:pt x="318" y="156"/>
                      <a:pt x="306" y="189"/>
                    </a:cubicBezTo>
                    <a:lnTo>
                      <a:pt x="306" y="189"/>
                    </a:lnTo>
                    <a:cubicBezTo>
                      <a:pt x="295" y="220"/>
                      <a:pt x="268" y="239"/>
                      <a:pt x="239" y="251"/>
                    </a:cubicBezTo>
                    <a:lnTo>
                      <a:pt x="239" y="251"/>
                    </a:lnTo>
                    <a:cubicBezTo>
                      <a:pt x="184" y="271"/>
                      <a:pt x="101" y="266"/>
                      <a:pt x="76" y="201"/>
                    </a:cubicBezTo>
                    <a:lnTo>
                      <a:pt x="76" y="201"/>
                    </a:lnTo>
                    <a:cubicBezTo>
                      <a:pt x="47" y="129"/>
                      <a:pt x="99" y="63"/>
                      <a:pt x="163" y="30"/>
                    </a:cubicBezTo>
                    <a:lnTo>
                      <a:pt x="163" y="30"/>
                    </a:lnTo>
                    <a:cubicBezTo>
                      <a:pt x="177" y="22"/>
                      <a:pt x="164" y="0"/>
                      <a:pt x="148" y="7"/>
                    </a:cubicBezTo>
                    <a:lnTo>
                      <a:pt x="148" y="7"/>
                    </a:lnTo>
                    <a:cubicBezTo>
                      <a:pt x="65" y="46"/>
                      <a:pt x="0" y="151"/>
                      <a:pt x="61" y="237"/>
                    </a:cubicBezTo>
                    <a:lnTo>
                      <a:pt x="61" y="237"/>
                    </a:lnTo>
                    <a:cubicBezTo>
                      <a:pt x="114" y="310"/>
                      <a:pt x="251" y="302"/>
                      <a:pt x="307" y="235"/>
                    </a:cubicBezTo>
                    <a:lnTo>
                      <a:pt x="307" y="235"/>
                    </a:lnTo>
                    <a:cubicBezTo>
                      <a:pt x="339" y="200"/>
                      <a:pt x="345" y="146"/>
                      <a:pt x="320" y="104"/>
                    </a:cubicBezTo>
                    <a:lnTo>
                      <a:pt x="320" y="104"/>
                    </a:lnTo>
                    <a:cubicBezTo>
                      <a:pt x="297" y="63"/>
                      <a:pt x="251" y="41"/>
                      <a:pt x="205" y="49"/>
                    </a:cubicBezTo>
                    <a:lnTo>
                      <a:pt x="205" y="49"/>
                    </a:lnTo>
                    <a:cubicBezTo>
                      <a:pt x="159" y="55"/>
                      <a:pt x="119" y="92"/>
                      <a:pt x="113" y="138"/>
                    </a:cubicBezTo>
                    <a:lnTo>
                      <a:pt x="113" y="138"/>
                    </a:lnTo>
                    <a:cubicBezTo>
                      <a:pt x="107" y="183"/>
                      <a:pt x="131" y="239"/>
                      <a:pt x="180" y="245"/>
                    </a:cubicBezTo>
                    <a:lnTo>
                      <a:pt x="180" y="245"/>
                    </a:lnTo>
                    <a:cubicBezTo>
                      <a:pt x="228" y="252"/>
                      <a:pt x="276" y="184"/>
                      <a:pt x="247" y="142"/>
                    </a:cubicBezTo>
                    <a:lnTo>
                      <a:pt x="247" y="142"/>
                    </a:lnTo>
                    <a:cubicBezTo>
                      <a:pt x="236" y="125"/>
                      <a:pt x="214" y="116"/>
                      <a:pt x="197" y="128"/>
                    </a:cubicBezTo>
                    <a:lnTo>
                      <a:pt x="197" y="128"/>
                    </a:lnTo>
                    <a:cubicBezTo>
                      <a:pt x="181" y="138"/>
                      <a:pt x="176" y="162"/>
                      <a:pt x="190" y="175"/>
                    </a:cubicBezTo>
                    <a:lnTo>
                      <a:pt x="190" y="175"/>
                    </a:lnTo>
                    <a:cubicBezTo>
                      <a:pt x="198"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72" name="Freeform 306">
                <a:extLst>
                  <a:ext uri="{FF2B5EF4-FFF2-40B4-BE49-F238E27FC236}">
                    <a16:creationId xmlns:a16="http://schemas.microsoft.com/office/drawing/2014/main" id="{5994E264-E79D-4E4A-B65D-71B285681A44}"/>
                  </a:ext>
                </a:extLst>
              </p:cNvPr>
              <p:cNvSpPr>
                <a:spLocks/>
              </p:cNvSpPr>
              <p:nvPr/>
            </p:nvSpPr>
            <p:spPr bwMode="auto">
              <a:xfrm>
                <a:off x="2601941" y="3119841"/>
                <a:ext cx="132497" cy="136338"/>
              </a:xfrm>
              <a:custGeom>
                <a:avLst/>
                <a:gdLst>
                  <a:gd name="T0" fmla="*/ 59515 w 305"/>
                  <a:gd name="T1" fmla="*/ 56371 h 312"/>
                  <a:gd name="T2" fmla="*/ 59515 w 305"/>
                  <a:gd name="T3" fmla="*/ 56371 h 312"/>
                  <a:gd name="T4" fmla="*/ 51261 w 305"/>
                  <a:gd name="T5" fmla="*/ 59429 h 312"/>
                  <a:gd name="T6" fmla="*/ 51261 w 305"/>
                  <a:gd name="T7" fmla="*/ 59429 h 312"/>
                  <a:gd name="T8" fmla="*/ 49523 w 305"/>
                  <a:gd name="T9" fmla="*/ 48068 h 312"/>
                  <a:gd name="T10" fmla="*/ 49523 w 305"/>
                  <a:gd name="T11" fmla="*/ 48068 h 312"/>
                  <a:gd name="T12" fmla="*/ 74285 w 305"/>
                  <a:gd name="T13" fmla="*/ 40639 h 312"/>
                  <a:gd name="T14" fmla="*/ 74285 w 305"/>
                  <a:gd name="T15" fmla="*/ 40639 h 312"/>
                  <a:gd name="T16" fmla="*/ 76023 w 305"/>
                  <a:gd name="T17" fmla="*/ 77783 h 312"/>
                  <a:gd name="T18" fmla="*/ 76023 w 305"/>
                  <a:gd name="T19" fmla="*/ 77783 h 312"/>
                  <a:gd name="T20" fmla="*/ 14336 w 305"/>
                  <a:gd name="T21" fmla="*/ 53749 h 312"/>
                  <a:gd name="T22" fmla="*/ 14336 w 305"/>
                  <a:gd name="T23" fmla="*/ 53749 h 312"/>
                  <a:gd name="T24" fmla="*/ 36057 w 305"/>
                  <a:gd name="T25" fmla="*/ 17916 h 312"/>
                  <a:gd name="T26" fmla="*/ 36057 w 305"/>
                  <a:gd name="T27" fmla="*/ 17916 h 312"/>
                  <a:gd name="T28" fmla="*/ 74720 w 305"/>
                  <a:gd name="T29" fmla="*/ 18790 h 312"/>
                  <a:gd name="T30" fmla="*/ 74720 w 305"/>
                  <a:gd name="T31" fmla="*/ 18790 h 312"/>
                  <a:gd name="T32" fmla="*/ 110342 w 305"/>
                  <a:gd name="T33" fmla="*/ 84774 h 312"/>
                  <a:gd name="T34" fmla="*/ 110342 w 305"/>
                  <a:gd name="T35" fmla="*/ 84774 h 312"/>
                  <a:gd name="T36" fmla="*/ 31278 w 305"/>
                  <a:gd name="T37" fmla="*/ 110556 h 312"/>
                  <a:gd name="T38" fmla="*/ 31278 w 305"/>
                  <a:gd name="T39" fmla="*/ 110556 h 312"/>
                  <a:gd name="T40" fmla="*/ 28671 w 305"/>
                  <a:gd name="T41" fmla="*/ 122355 h 312"/>
                  <a:gd name="T42" fmla="*/ 28671 w 305"/>
                  <a:gd name="T43" fmla="*/ 122355 h 312"/>
                  <a:gd name="T44" fmla="*/ 125546 w 305"/>
                  <a:gd name="T45" fmla="*/ 78657 h 312"/>
                  <a:gd name="T46" fmla="*/ 125546 w 305"/>
                  <a:gd name="T47" fmla="*/ 78657 h 312"/>
                  <a:gd name="T48" fmla="*/ 49523 w 305"/>
                  <a:gd name="T49" fmla="*/ 2622 h 312"/>
                  <a:gd name="T50" fmla="*/ 49523 w 305"/>
                  <a:gd name="T51" fmla="*/ 2622 h 312"/>
                  <a:gd name="T52" fmla="*/ 5213 w 305"/>
                  <a:gd name="T53" fmla="*/ 38891 h 312"/>
                  <a:gd name="T54" fmla="*/ 5213 w 305"/>
                  <a:gd name="T55" fmla="*/ 38891 h 312"/>
                  <a:gd name="T56" fmla="*/ 23458 w 305"/>
                  <a:gd name="T57" fmla="*/ 92203 h 312"/>
                  <a:gd name="T58" fmla="*/ 23458 w 305"/>
                  <a:gd name="T59" fmla="*/ 92203 h 312"/>
                  <a:gd name="T60" fmla="*/ 79498 w 305"/>
                  <a:gd name="T61" fmla="*/ 93077 h 312"/>
                  <a:gd name="T62" fmla="*/ 79498 w 305"/>
                  <a:gd name="T63" fmla="*/ 93077 h 312"/>
                  <a:gd name="T64" fmla="*/ 92096 w 305"/>
                  <a:gd name="T65" fmla="*/ 39328 h 312"/>
                  <a:gd name="T66" fmla="*/ 92096 w 305"/>
                  <a:gd name="T67" fmla="*/ 39328 h 312"/>
                  <a:gd name="T68" fmla="*/ 39532 w 305"/>
                  <a:gd name="T69" fmla="*/ 50253 h 312"/>
                  <a:gd name="T70" fmla="*/ 39532 w 305"/>
                  <a:gd name="T71" fmla="*/ 50253 h 312"/>
                  <a:gd name="T72" fmla="*/ 50827 w 305"/>
                  <a:gd name="T73" fmla="*/ 70354 h 312"/>
                  <a:gd name="T74" fmla="*/ 50827 w 305"/>
                  <a:gd name="T75" fmla="*/ 70354 h 312"/>
                  <a:gd name="T76" fmla="*/ 66900 w 305"/>
                  <a:gd name="T77" fmla="*/ 57244 h 312"/>
                  <a:gd name="T78" fmla="*/ 66900 w 305"/>
                  <a:gd name="T79" fmla="*/ 57244 h 312"/>
                  <a:gd name="T80" fmla="*/ 59515 w 305"/>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5" h="312">
                    <a:moveTo>
                      <a:pt x="137" y="129"/>
                    </a:moveTo>
                    <a:lnTo>
                      <a:pt x="137" y="129"/>
                    </a:lnTo>
                    <a:cubicBezTo>
                      <a:pt x="134" y="136"/>
                      <a:pt x="125" y="140"/>
                      <a:pt x="118" y="136"/>
                    </a:cubicBezTo>
                    <a:cubicBezTo>
                      <a:pt x="108" y="133"/>
                      <a:pt x="109" y="118"/>
                      <a:pt x="114" y="110"/>
                    </a:cubicBezTo>
                    <a:cubicBezTo>
                      <a:pt x="124" y="93"/>
                      <a:pt x="154" y="88"/>
                      <a:pt x="171" y="93"/>
                    </a:cubicBezTo>
                    <a:cubicBezTo>
                      <a:pt x="210" y="104"/>
                      <a:pt x="196" y="157"/>
                      <a:pt x="175" y="178"/>
                    </a:cubicBezTo>
                    <a:cubicBezTo>
                      <a:pt x="125" y="231"/>
                      <a:pt x="38" y="193"/>
                      <a:pt x="33" y="123"/>
                    </a:cubicBezTo>
                    <a:cubicBezTo>
                      <a:pt x="30" y="89"/>
                      <a:pt x="51" y="55"/>
                      <a:pt x="83" y="41"/>
                    </a:cubicBezTo>
                    <a:cubicBezTo>
                      <a:pt x="110" y="26"/>
                      <a:pt x="145" y="30"/>
                      <a:pt x="172" y="43"/>
                    </a:cubicBezTo>
                    <a:cubicBezTo>
                      <a:pt x="226" y="69"/>
                      <a:pt x="281" y="131"/>
                      <a:pt x="254" y="194"/>
                    </a:cubicBezTo>
                    <a:cubicBezTo>
                      <a:pt x="222" y="265"/>
                      <a:pt x="139" y="276"/>
                      <a:pt x="72" y="253"/>
                    </a:cubicBezTo>
                    <a:cubicBezTo>
                      <a:pt x="55" y="248"/>
                      <a:pt x="50" y="273"/>
                      <a:pt x="66" y="280"/>
                    </a:cubicBezTo>
                    <a:cubicBezTo>
                      <a:pt x="151" y="311"/>
                      <a:pt x="272" y="284"/>
                      <a:pt x="289" y="180"/>
                    </a:cubicBezTo>
                    <a:cubicBezTo>
                      <a:pt x="304" y="89"/>
                      <a:pt x="201" y="0"/>
                      <a:pt x="114" y="6"/>
                    </a:cubicBezTo>
                    <a:cubicBezTo>
                      <a:pt x="66" y="9"/>
                      <a:pt x="24" y="43"/>
                      <a:pt x="12" y="89"/>
                    </a:cubicBezTo>
                    <a:cubicBezTo>
                      <a:pt x="0" y="135"/>
                      <a:pt x="16" y="184"/>
                      <a:pt x="54" y="211"/>
                    </a:cubicBezTo>
                    <a:cubicBezTo>
                      <a:pt x="92" y="239"/>
                      <a:pt x="146" y="240"/>
                      <a:pt x="183" y="213"/>
                    </a:cubicBezTo>
                    <a:cubicBezTo>
                      <a:pt x="218" y="185"/>
                      <a:pt x="241" y="129"/>
                      <a:pt x="212" y="90"/>
                    </a:cubicBezTo>
                    <a:cubicBezTo>
                      <a:pt x="181" y="50"/>
                      <a:pt x="100" y="65"/>
                      <a:pt x="91" y="115"/>
                    </a:cubicBezTo>
                    <a:cubicBezTo>
                      <a:pt x="87" y="135"/>
                      <a:pt x="96" y="157"/>
                      <a:pt x="117" y="161"/>
                    </a:cubicBezTo>
                    <a:cubicBezTo>
                      <a:pt x="135" y="164"/>
                      <a:pt x="156" y="151"/>
                      <a:pt x="154" y="131"/>
                    </a:cubicBezTo>
                    <a:cubicBezTo>
                      <a:pt x="153" y="122"/>
                      <a:pt x="139"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73" name="Freeform 307">
                <a:extLst>
                  <a:ext uri="{FF2B5EF4-FFF2-40B4-BE49-F238E27FC236}">
                    <a16:creationId xmlns:a16="http://schemas.microsoft.com/office/drawing/2014/main" id="{705FBB85-FAF7-F548-B7E6-B3AADA6DA8CD}"/>
                  </a:ext>
                </a:extLst>
              </p:cNvPr>
              <p:cNvSpPr>
                <a:spLocks/>
              </p:cNvSpPr>
              <p:nvPr/>
            </p:nvSpPr>
            <p:spPr bwMode="auto">
              <a:xfrm>
                <a:off x="2191007" y="3119841"/>
                <a:ext cx="132497" cy="136338"/>
              </a:xfrm>
              <a:custGeom>
                <a:avLst/>
                <a:gdLst>
                  <a:gd name="T0" fmla="*/ 59321 w 306"/>
                  <a:gd name="T1" fmla="*/ 56371 h 312"/>
                  <a:gd name="T2" fmla="*/ 59321 w 306"/>
                  <a:gd name="T3" fmla="*/ 56371 h 312"/>
                  <a:gd name="T4" fmla="*/ 51094 w 306"/>
                  <a:gd name="T5" fmla="*/ 59429 h 312"/>
                  <a:gd name="T6" fmla="*/ 51094 w 306"/>
                  <a:gd name="T7" fmla="*/ 59429 h 312"/>
                  <a:gd name="T8" fmla="*/ 49362 w 306"/>
                  <a:gd name="T9" fmla="*/ 48068 h 312"/>
                  <a:gd name="T10" fmla="*/ 49362 w 306"/>
                  <a:gd name="T11" fmla="*/ 48068 h 312"/>
                  <a:gd name="T12" fmla="*/ 74475 w 306"/>
                  <a:gd name="T13" fmla="*/ 40639 h 312"/>
                  <a:gd name="T14" fmla="*/ 74475 w 306"/>
                  <a:gd name="T15" fmla="*/ 40639 h 312"/>
                  <a:gd name="T16" fmla="*/ 76207 w 306"/>
                  <a:gd name="T17" fmla="*/ 77783 h 312"/>
                  <a:gd name="T18" fmla="*/ 76207 w 306"/>
                  <a:gd name="T19" fmla="*/ 77783 h 312"/>
                  <a:gd name="T20" fmla="*/ 14722 w 306"/>
                  <a:gd name="T21" fmla="*/ 53749 h 312"/>
                  <a:gd name="T22" fmla="*/ 14722 w 306"/>
                  <a:gd name="T23" fmla="*/ 53749 h 312"/>
                  <a:gd name="T24" fmla="*/ 35939 w 306"/>
                  <a:gd name="T25" fmla="*/ 17916 h 312"/>
                  <a:gd name="T26" fmla="*/ 35939 w 306"/>
                  <a:gd name="T27" fmla="*/ 17916 h 312"/>
                  <a:gd name="T28" fmla="*/ 74908 w 306"/>
                  <a:gd name="T29" fmla="*/ 18790 h 312"/>
                  <a:gd name="T30" fmla="*/ 74908 w 306"/>
                  <a:gd name="T31" fmla="*/ 18790 h 312"/>
                  <a:gd name="T32" fmla="*/ 110414 w 306"/>
                  <a:gd name="T33" fmla="*/ 84774 h 312"/>
                  <a:gd name="T34" fmla="*/ 110414 w 306"/>
                  <a:gd name="T35" fmla="*/ 84774 h 312"/>
                  <a:gd name="T36" fmla="*/ 32042 w 306"/>
                  <a:gd name="T37" fmla="*/ 110556 h 312"/>
                  <a:gd name="T38" fmla="*/ 32042 w 306"/>
                  <a:gd name="T39" fmla="*/ 110556 h 312"/>
                  <a:gd name="T40" fmla="*/ 28578 w 306"/>
                  <a:gd name="T41" fmla="*/ 122355 h 312"/>
                  <a:gd name="T42" fmla="*/ 28578 w 306"/>
                  <a:gd name="T43" fmla="*/ 122355 h 312"/>
                  <a:gd name="T44" fmla="*/ 125136 w 306"/>
                  <a:gd name="T45" fmla="*/ 78657 h 312"/>
                  <a:gd name="T46" fmla="*/ 125136 w 306"/>
                  <a:gd name="T47" fmla="*/ 78657 h 312"/>
                  <a:gd name="T48" fmla="*/ 49362 w 306"/>
                  <a:gd name="T49" fmla="*/ 2622 h 312"/>
                  <a:gd name="T50" fmla="*/ 49362 w 306"/>
                  <a:gd name="T51" fmla="*/ 2622 h 312"/>
                  <a:gd name="T52" fmla="*/ 5196 w 306"/>
                  <a:gd name="T53" fmla="*/ 38891 h 312"/>
                  <a:gd name="T54" fmla="*/ 5196 w 306"/>
                  <a:gd name="T55" fmla="*/ 38891 h 312"/>
                  <a:gd name="T56" fmla="*/ 23382 w 306"/>
                  <a:gd name="T57" fmla="*/ 92203 h 312"/>
                  <a:gd name="T58" fmla="*/ 23382 w 306"/>
                  <a:gd name="T59" fmla="*/ 92203 h 312"/>
                  <a:gd name="T60" fmla="*/ 79238 w 306"/>
                  <a:gd name="T61" fmla="*/ 93077 h 312"/>
                  <a:gd name="T62" fmla="*/ 79238 w 306"/>
                  <a:gd name="T63" fmla="*/ 93077 h 312"/>
                  <a:gd name="T64" fmla="*/ 91795 w 306"/>
                  <a:gd name="T65" fmla="*/ 39328 h 312"/>
                  <a:gd name="T66" fmla="*/ 91795 w 306"/>
                  <a:gd name="T67" fmla="*/ 39328 h 312"/>
                  <a:gd name="T68" fmla="*/ 39403 w 306"/>
                  <a:gd name="T69" fmla="*/ 50253 h 312"/>
                  <a:gd name="T70" fmla="*/ 39403 w 306"/>
                  <a:gd name="T71" fmla="*/ 50253 h 312"/>
                  <a:gd name="T72" fmla="*/ 50661 w 306"/>
                  <a:gd name="T73" fmla="*/ 70354 h 312"/>
                  <a:gd name="T74" fmla="*/ 50661 w 306"/>
                  <a:gd name="T75" fmla="*/ 70354 h 312"/>
                  <a:gd name="T76" fmla="*/ 66681 w 306"/>
                  <a:gd name="T77" fmla="*/ 57244 h 312"/>
                  <a:gd name="T78" fmla="*/ 66681 w 306"/>
                  <a:gd name="T79" fmla="*/ 57244 h 312"/>
                  <a:gd name="T80" fmla="*/ 59321 w 306"/>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7" y="129"/>
                    </a:moveTo>
                    <a:lnTo>
                      <a:pt x="137" y="129"/>
                    </a:lnTo>
                    <a:cubicBezTo>
                      <a:pt x="135" y="136"/>
                      <a:pt x="126" y="140"/>
                      <a:pt x="118" y="136"/>
                    </a:cubicBezTo>
                    <a:cubicBezTo>
                      <a:pt x="109" y="133"/>
                      <a:pt x="110" y="118"/>
                      <a:pt x="114" y="110"/>
                    </a:cubicBezTo>
                    <a:cubicBezTo>
                      <a:pt x="126" y="93"/>
                      <a:pt x="154" y="88"/>
                      <a:pt x="172" y="93"/>
                    </a:cubicBezTo>
                    <a:cubicBezTo>
                      <a:pt x="212" y="104"/>
                      <a:pt x="196" y="157"/>
                      <a:pt x="176" y="178"/>
                    </a:cubicBezTo>
                    <a:cubicBezTo>
                      <a:pt x="126" y="231"/>
                      <a:pt x="39" y="193"/>
                      <a:pt x="34" y="123"/>
                    </a:cubicBezTo>
                    <a:cubicBezTo>
                      <a:pt x="30" y="89"/>
                      <a:pt x="51" y="55"/>
                      <a:pt x="83" y="41"/>
                    </a:cubicBezTo>
                    <a:cubicBezTo>
                      <a:pt x="112" y="26"/>
                      <a:pt x="146" y="30"/>
                      <a:pt x="173" y="43"/>
                    </a:cubicBezTo>
                    <a:cubicBezTo>
                      <a:pt x="227" y="69"/>
                      <a:pt x="282" y="131"/>
                      <a:pt x="255" y="194"/>
                    </a:cubicBezTo>
                    <a:cubicBezTo>
                      <a:pt x="222" y="265"/>
                      <a:pt x="139" y="276"/>
                      <a:pt x="74" y="253"/>
                    </a:cubicBezTo>
                    <a:cubicBezTo>
                      <a:pt x="56" y="248"/>
                      <a:pt x="50" y="273"/>
                      <a:pt x="66" y="280"/>
                    </a:cubicBezTo>
                    <a:cubicBezTo>
                      <a:pt x="152" y="311"/>
                      <a:pt x="272" y="284"/>
                      <a:pt x="289" y="180"/>
                    </a:cubicBezTo>
                    <a:cubicBezTo>
                      <a:pt x="305" y="89"/>
                      <a:pt x="202" y="0"/>
                      <a:pt x="114" y="6"/>
                    </a:cubicBezTo>
                    <a:cubicBezTo>
                      <a:pt x="67" y="9"/>
                      <a:pt x="24" y="43"/>
                      <a:pt x="12" y="89"/>
                    </a:cubicBezTo>
                    <a:cubicBezTo>
                      <a:pt x="0" y="135"/>
                      <a:pt x="17" y="184"/>
                      <a:pt x="54" y="211"/>
                    </a:cubicBezTo>
                    <a:cubicBezTo>
                      <a:pt x="92" y="239"/>
                      <a:pt x="146" y="240"/>
                      <a:pt x="183" y="213"/>
                    </a:cubicBezTo>
                    <a:cubicBezTo>
                      <a:pt x="218" y="185"/>
                      <a:pt x="242" y="129"/>
                      <a:pt x="212" y="90"/>
                    </a:cubicBezTo>
                    <a:cubicBezTo>
                      <a:pt x="183" y="50"/>
                      <a:pt x="101" y="65"/>
                      <a:pt x="91" y="115"/>
                    </a:cubicBezTo>
                    <a:cubicBezTo>
                      <a:pt x="87" y="135"/>
                      <a:pt x="97" y="157"/>
                      <a:pt x="117" y="161"/>
                    </a:cubicBezTo>
                    <a:cubicBezTo>
                      <a:pt x="137" y="164"/>
                      <a:pt x="156" y="151"/>
                      <a:pt x="154" y="131"/>
                    </a:cubicBezTo>
                    <a:cubicBezTo>
                      <a:pt x="154" y="122"/>
                      <a:pt x="141"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74" name="Freeform 308">
                <a:extLst>
                  <a:ext uri="{FF2B5EF4-FFF2-40B4-BE49-F238E27FC236}">
                    <a16:creationId xmlns:a16="http://schemas.microsoft.com/office/drawing/2014/main" id="{A2D9BEAC-F168-7C4F-A253-FAB7516C72D2}"/>
                  </a:ext>
                </a:extLst>
              </p:cNvPr>
              <p:cNvSpPr>
                <a:spLocks noChangeArrowheads="1"/>
              </p:cNvSpPr>
              <p:nvPr/>
            </p:nvSpPr>
            <p:spPr bwMode="auto">
              <a:xfrm>
                <a:off x="2790113" y="3120267"/>
                <a:ext cx="151823" cy="135912"/>
              </a:xfrm>
              <a:custGeom>
                <a:avLst/>
                <a:gdLst>
                  <a:gd name="T0" fmla="*/ 205 w 348"/>
                  <a:gd name="T1" fmla="*/ 164 h 311"/>
                  <a:gd name="T2" fmla="*/ 205 w 348"/>
                  <a:gd name="T3" fmla="*/ 164 h 311"/>
                  <a:gd name="T4" fmla="*/ 213 w 348"/>
                  <a:gd name="T5" fmla="*/ 146 h 311"/>
                  <a:gd name="T6" fmla="*/ 213 w 348"/>
                  <a:gd name="T7" fmla="*/ 146 h 311"/>
                  <a:gd name="T8" fmla="*/ 236 w 348"/>
                  <a:gd name="T9" fmla="*/ 162 h 311"/>
                  <a:gd name="T10" fmla="*/ 236 w 348"/>
                  <a:gd name="T11" fmla="*/ 162 h 311"/>
                  <a:gd name="T12" fmla="*/ 207 w 348"/>
                  <a:gd name="T13" fmla="*/ 214 h 311"/>
                  <a:gd name="T14" fmla="*/ 207 w 348"/>
                  <a:gd name="T15" fmla="*/ 214 h 311"/>
                  <a:gd name="T16" fmla="*/ 144 w 348"/>
                  <a:gd name="T17" fmla="*/ 156 h 311"/>
                  <a:gd name="T18" fmla="*/ 144 w 348"/>
                  <a:gd name="T19" fmla="*/ 156 h 311"/>
                  <a:gd name="T20" fmla="*/ 283 w 348"/>
                  <a:gd name="T21" fmla="*/ 95 h 311"/>
                  <a:gd name="T22" fmla="*/ 283 w 348"/>
                  <a:gd name="T23" fmla="*/ 95 h 311"/>
                  <a:gd name="T24" fmla="*/ 308 w 348"/>
                  <a:gd name="T25" fmla="*/ 189 h 311"/>
                  <a:gd name="T26" fmla="*/ 308 w 348"/>
                  <a:gd name="T27" fmla="*/ 189 h 311"/>
                  <a:gd name="T28" fmla="*/ 241 w 348"/>
                  <a:gd name="T29" fmla="*/ 251 h 311"/>
                  <a:gd name="T30" fmla="*/ 241 w 348"/>
                  <a:gd name="T31" fmla="*/ 251 h 311"/>
                  <a:gd name="T32" fmla="*/ 77 w 348"/>
                  <a:gd name="T33" fmla="*/ 201 h 311"/>
                  <a:gd name="T34" fmla="*/ 77 w 348"/>
                  <a:gd name="T35" fmla="*/ 201 h 311"/>
                  <a:gd name="T36" fmla="*/ 163 w 348"/>
                  <a:gd name="T37" fmla="*/ 30 h 311"/>
                  <a:gd name="T38" fmla="*/ 163 w 348"/>
                  <a:gd name="T39" fmla="*/ 30 h 311"/>
                  <a:gd name="T40" fmla="*/ 150 w 348"/>
                  <a:gd name="T41" fmla="*/ 7 h 311"/>
                  <a:gd name="T42" fmla="*/ 150 w 348"/>
                  <a:gd name="T43" fmla="*/ 7 h 311"/>
                  <a:gd name="T44" fmla="*/ 62 w 348"/>
                  <a:gd name="T45" fmla="*/ 237 h 311"/>
                  <a:gd name="T46" fmla="*/ 62 w 348"/>
                  <a:gd name="T47" fmla="*/ 237 h 311"/>
                  <a:gd name="T48" fmla="*/ 309 w 348"/>
                  <a:gd name="T49" fmla="*/ 235 h 311"/>
                  <a:gd name="T50" fmla="*/ 309 w 348"/>
                  <a:gd name="T51" fmla="*/ 235 h 311"/>
                  <a:gd name="T52" fmla="*/ 322 w 348"/>
                  <a:gd name="T53" fmla="*/ 104 h 311"/>
                  <a:gd name="T54" fmla="*/ 322 w 348"/>
                  <a:gd name="T55" fmla="*/ 104 h 311"/>
                  <a:gd name="T56" fmla="*/ 205 w 348"/>
                  <a:gd name="T57" fmla="*/ 49 h 311"/>
                  <a:gd name="T58" fmla="*/ 205 w 348"/>
                  <a:gd name="T59" fmla="*/ 49 h 311"/>
                  <a:gd name="T60" fmla="*/ 115 w 348"/>
                  <a:gd name="T61" fmla="*/ 138 h 311"/>
                  <a:gd name="T62" fmla="*/ 115 w 348"/>
                  <a:gd name="T63" fmla="*/ 138 h 311"/>
                  <a:gd name="T64" fmla="*/ 180 w 348"/>
                  <a:gd name="T65" fmla="*/ 245 h 311"/>
                  <a:gd name="T66" fmla="*/ 180 w 348"/>
                  <a:gd name="T67" fmla="*/ 245 h 311"/>
                  <a:gd name="T68" fmla="*/ 249 w 348"/>
                  <a:gd name="T69" fmla="*/ 142 h 311"/>
                  <a:gd name="T70" fmla="*/ 249 w 348"/>
                  <a:gd name="T71" fmla="*/ 142 h 311"/>
                  <a:gd name="T72" fmla="*/ 198 w 348"/>
                  <a:gd name="T73" fmla="*/ 128 h 311"/>
                  <a:gd name="T74" fmla="*/ 198 w 348"/>
                  <a:gd name="T75" fmla="*/ 128 h 311"/>
                  <a:gd name="T76" fmla="*/ 192 w 348"/>
                  <a:gd name="T77" fmla="*/ 175 h 311"/>
                  <a:gd name="T78" fmla="*/ 192 w 348"/>
                  <a:gd name="T79" fmla="*/ 175 h 311"/>
                  <a:gd name="T80" fmla="*/ 205 w 348"/>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8" h="311">
                    <a:moveTo>
                      <a:pt x="205" y="164"/>
                    </a:moveTo>
                    <a:lnTo>
                      <a:pt x="205" y="164"/>
                    </a:lnTo>
                    <a:cubicBezTo>
                      <a:pt x="203" y="156"/>
                      <a:pt x="205" y="147"/>
                      <a:pt x="213" y="146"/>
                    </a:cubicBezTo>
                    <a:lnTo>
                      <a:pt x="213" y="146"/>
                    </a:lnTo>
                    <a:cubicBezTo>
                      <a:pt x="224" y="142"/>
                      <a:pt x="233" y="153"/>
                      <a:pt x="236" y="162"/>
                    </a:cubicBezTo>
                    <a:lnTo>
                      <a:pt x="236" y="162"/>
                    </a:lnTo>
                    <a:cubicBezTo>
                      <a:pt x="241" y="181"/>
                      <a:pt x="222" y="205"/>
                      <a:pt x="207" y="214"/>
                    </a:cubicBezTo>
                    <a:lnTo>
                      <a:pt x="207" y="214"/>
                    </a:lnTo>
                    <a:cubicBezTo>
                      <a:pt x="171" y="235"/>
                      <a:pt x="145" y="187"/>
                      <a:pt x="144" y="156"/>
                    </a:cubicBezTo>
                    <a:lnTo>
                      <a:pt x="144" y="156"/>
                    </a:lnTo>
                    <a:cubicBezTo>
                      <a:pt x="142" y="83"/>
                      <a:pt x="230" y="50"/>
                      <a:pt x="283" y="95"/>
                    </a:cubicBezTo>
                    <a:lnTo>
                      <a:pt x="283" y="95"/>
                    </a:lnTo>
                    <a:cubicBezTo>
                      <a:pt x="309" y="117"/>
                      <a:pt x="318" y="156"/>
                      <a:pt x="308" y="189"/>
                    </a:cubicBezTo>
                    <a:lnTo>
                      <a:pt x="308" y="189"/>
                    </a:lnTo>
                    <a:cubicBezTo>
                      <a:pt x="296" y="220"/>
                      <a:pt x="270" y="239"/>
                      <a:pt x="241" y="251"/>
                    </a:cubicBezTo>
                    <a:lnTo>
                      <a:pt x="241" y="251"/>
                    </a:lnTo>
                    <a:cubicBezTo>
                      <a:pt x="184" y="271"/>
                      <a:pt x="102" y="266"/>
                      <a:pt x="77" y="201"/>
                    </a:cubicBezTo>
                    <a:lnTo>
                      <a:pt x="77" y="201"/>
                    </a:lnTo>
                    <a:cubicBezTo>
                      <a:pt x="49" y="129"/>
                      <a:pt x="102" y="63"/>
                      <a:pt x="163" y="30"/>
                    </a:cubicBezTo>
                    <a:lnTo>
                      <a:pt x="163" y="30"/>
                    </a:lnTo>
                    <a:cubicBezTo>
                      <a:pt x="178" y="22"/>
                      <a:pt x="165" y="0"/>
                      <a:pt x="150" y="7"/>
                    </a:cubicBezTo>
                    <a:lnTo>
                      <a:pt x="150" y="7"/>
                    </a:lnTo>
                    <a:cubicBezTo>
                      <a:pt x="67" y="46"/>
                      <a:pt x="0" y="151"/>
                      <a:pt x="62" y="237"/>
                    </a:cubicBezTo>
                    <a:lnTo>
                      <a:pt x="62" y="237"/>
                    </a:lnTo>
                    <a:cubicBezTo>
                      <a:pt x="116" y="310"/>
                      <a:pt x="251" y="302"/>
                      <a:pt x="309" y="235"/>
                    </a:cubicBezTo>
                    <a:lnTo>
                      <a:pt x="309" y="235"/>
                    </a:lnTo>
                    <a:cubicBezTo>
                      <a:pt x="341" y="200"/>
                      <a:pt x="347" y="146"/>
                      <a:pt x="322" y="104"/>
                    </a:cubicBezTo>
                    <a:lnTo>
                      <a:pt x="322" y="104"/>
                    </a:lnTo>
                    <a:cubicBezTo>
                      <a:pt x="299" y="63"/>
                      <a:pt x="253" y="41"/>
                      <a:pt x="205" y="49"/>
                    </a:cubicBezTo>
                    <a:lnTo>
                      <a:pt x="205" y="49"/>
                    </a:lnTo>
                    <a:cubicBezTo>
                      <a:pt x="161" y="55"/>
                      <a:pt x="121" y="92"/>
                      <a:pt x="115" y="138"/>
                    </a:cubicBezTo>
                    <a:lnTo>
                      <a:pt x="115" y="138"/>
                    </a:lnTo>
                    <a:cubicBezTo>
                      <a:pt x="109" y="183"/>
                      <a:pt x="132" y="239"/>
                      <a:pt x="180" y="245"/>
                    </a:cubicBezTo>
                    <a:lnTo>
                      <a:pt x="180" y="245"/>
                    </a:lnTo>
                    <a:cubicBezTo>
                      <a:pt x="230" y="252"/>
                      <a:pt x="276" y="184"/>
                      <a:pt x="249" y="142"/>
                    </a:cubicBezTo>
                    <a:lnTo>
                      <a:pt x="249" y="142"/>
                    </a:lnTo>
                    <a:cubicBezTo>
                      <a:pt x="238" y="125"/>
                      <a:pt x="215" y="116"/>
                      <a:pt x="198" y="128"/>
                    </a:cubicBezTo>
                    <a:lnTo>
                      <a:pt x="198" y="128"/>
                    </a:lnTo>
                    <a:cubicBezTo>
                      <a:pt x="182" y="138"/>
                      <a:pt x="176" y="162"/>
                      <a:pt x="192" y="175"/>
                    </a:cubicBezTo>
                    <a:lnTo>
                      <a:pt x="192" y="175"/>
                    </a:lnTo>
                    <a:cubicBezTo>
                      <a:pt x="200" y="181"/>
                      <a:pt x="211"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75" name="Freeform 309">
                <a:extLst>
                  <a:ext uri="{FF2B5EF4-FFF2-40B4-BE49-F238E27FC236}">
                    <a16:creationId xmlns:a16="http://schemas.microsoft.com/office/drawing/2014/main" id="{9394CB55-1EB2-8146-B747-BC4D745FF4E0}"/>
                  </a:ext>
                </a:extLst>
              </p:cNvPr>
              <p:cNvSpPr>
                <a:spLocks noChangeArrowheads="1"/>
              </p:cNvSpPr>
              <p:nvPr/>
            </p:nvSpPr>
            <p:spPr bwMode="auto">
              <a:xfrm>
                <a:off x="3200755" y="3120267"/>
                <a:ext cx="150376" cy="135912"/>
              </a:xfrm>
              <a:custGeom>
                <a:avLst/>
                <a:gdLst>
                  <a:gd name="T0" fmla="*/ 205 w 345"/>
                  <a:gd name="T1" fmla="*/ 164 h 311"/>
                  <a:gd name="T2" fmla="*/ 205 w 345"/>
                  <a:gd name="T3" fmla="*/ 164 h 311"/>
                  <a:gd name="T4" fmla="*/ 211 w 345"/>
                  <a:gd name="T5" fmla="*/ 146 h 311"/>
                  <a:gd name="T6" fmla="*/ 211 w 345"/>
                  <a:gd name="T7" fmla="*/ 146 h 311"/>
                  <a:gd name="T8" fmla="*/ 233 w 345"/>
                  <a:gd name="T9" fmla="*/ 162 h 311"/>
                  <a:gd name="T10" fmla="*/ 233 w 345"/>
                  <a:gd name="T11" fmla="*/ 162 h 311"/>
                  <a:gd name="T12" fmla="*/ 206 w 345"/>
                  <a:gd name="T13" fmla="*/ 214 h 311"/>
                  <a:gd name="T14" fmla="*/ 206 w 345"/>
                  <a:gd name="T15" fmla="*/ 214 h 311"/>
                  <a:gd name="T16" fmla="*/ 141 w 345"/>
                  <a:gd name="T17" fmla="*/ 156 h 311"/>
                  <a:gd name="T18" fmla="*/ 141 w 345"/>
                  <a:gd name="T19" fmla="*/ 156 h 311"/>
                  <a:gd name="T20" fmla="*/ 281 w 345"/>
                  <a:gd name="T21" fmla="*/ 95 h 311"/>
                  <a:gd name="T22" fmla="*/ 281 w 345"/>
                  <a:gd name="T23" fmla="*/ 95 h 311"/>
                  <a:gd name="T24" fmla="*/ 306 w 345"/>
                  <a:gd name="T25" fmla="*/ 189 h 311"/>
                  <a:gd name="T26" fmla="*/ 306 w 345"/>
                  <a:gd name="T27" fmla="*/ 189 h 311"/>
                  <a:gd name="T28" fmla="*/ 239 w 345"/>
                  <a:gd name="T29" fmla="*/ 251 h 311"/>
                  <a:gd name="T30" fmla="*/ 239 w 345"/>
                  <a:gd name="T31" fmla="*/ 251 h 311"/>
                  <a:gd name="T32" fmla="*/ 74 w 345"/>
                  <a:gd name="T33" fmla="*/ 201 h 311"/>
                  <a:gd name="T34" fmla="*/ 74 w 345"/>
                  <a:gd name="T35" fmla="*/ 201 h 311"/>
                  <a:gd name="T36" fmla="*/ 161 w 345"/>
                  <a:gd name="T37" fmla="*/ 30 h 311"/>
                  <a:gd name="T38" fmla="*/ 161 w 345"/>
                  <a:gd name="T39" fmla="*/ 30 h 311"/>
                  <a:gd name="T40" fmla="*/ 148 w 345"/>
                  <a:gd name="T41" fmla="*/ 7 h 311"/>
                  <a:gd name="T42" fmla="*/ 148 w 345"/>
                  <a:gd name="T43" fmla="*/ 7 h 311"/>
                  <a:gd name="T44" fmla="*/ 61 w 345"/>
                  <a:gd name="T45" fmla="*/ 237 h 311"/>
                  <a:gd name="T46" fmla="*/ 61 w 345"/>
                  <a:gd name="T47" fmla="*/ 237 h 311"/>
                  <a:gd name="T48" fmla="*/ 307 w 345"/>
                  <a:gd name="T49" fmla="*/ 235 h 311"/>
                  <a:gd name="T50" fmla="*/ 307 w 345"/>
                  <a:gd name="T51" fmla="*/ 235 h 311"/>
                  <a:gd name="T52" fmla="*/ 320 w 345"/>
                  <a:gd name="T53" fmla="*/ 104 h 311"/>
                  <a:gd name="T54" fmla="*/ 320 w 345"/>
                  <a:gd name="T55" fmla="*/ 104 h 311"/>
                  <a:gd name="T56" fmla="*/ 205 w 345"/>
                  <a:gd name="T57" fmla="*/ 49 h 311"/>
                  <a:gd name="T58" fmla="*/ 205 w 345"/>
                  <a:gd name="T59" fmla="*/ 49 h 311"/>
                  <a:gd name="T60" fmla="*/ 113 w 345"/>
                  <a:gd name="T61" fmla="*/ 138 h 311"/>
                  <a:gd name="T62" fmla="*/ 113 w 345"/>
                  <a:gd name="T63" fmla="*/ 138 h 311"/>
                  <a:gd name="T64" fmla="*/ 180 w 345"/>
                  <a:gd name="T65" fmla="*/ 245 h 311"/>
                  <a:gd name="T66" fmla="*/ 180 w 345"/>
                  <a:gd name="T67" fmla="*/ 245 h 311"/>
                  <a:gd name="T68" fmla="*/ 247 w 345"/>
                  <a:gd name="T69" fmla="*/ 142 h 311"/>
                  <a:gd name="T70" fmla="*/ 247 w 345"/>
                  <a:gd name="T71" fmla="*/ 142 h 311"/>
                  <a:gd name="T72" fmla="*/ 195 w 345"/>
                  <a:gd name="T73" fmla="*/ 128 h 311"/>
                  <a:gd name="T74" fmla="*/ 195 w 345"/>
                  <a:gd name="T75" fmla="*/ 128 h 311"/>
                  <a:gd name="T76" fmla="*/ 191 w 345"/>
                  <a:gd name="T77" fmla="*/ 175 h 311"/>
                  <a:gd name="T78" fmla="*/ 191 w 345"/>
                  <a:gd name="T79" fmla="*/ 175 h 311"/>
                  <a:gd name="T80" fmla="*/ 205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5" y="164"/>
                    </a:moveTo>
                    <a:lnTo>
                      <a:pt x="205" y="164"/>
                    </a:lnTo>
                    <a:cubicBezTo>
                      <a:pt x="201" y="156"/>
                      <a:pt x="205" y="147"/>
                      <a:pt x="211" y="146"/>
                    </a:cubicBezTo>
                    <a:lnTo>
                      <a:pt x="211" y="146"/>
                    </a:lnTo>
                    <a:cubicBezTo>
                      <a:pt x="222" y="142"/>
                      <a:pt x="232" y="153"/>
                      <a:pt x="233" y="162"/>
                    </a:cubicBezTo>
                    <a:lnTo>
                      <a:pt x="233" y="162"/>
                    </a:lnTo>
                    <a:cubicBezTo>
                      <a:pt x="237" y="181"/>
                      <a:pt x="222" y="205"/>
                      <a:pt x="206" y="214"/>
                    </a:cubicBezTo>
                    <a:lnTo>
                      <a:pt x="206" y="214"/>
                    </a:lnTo>
                    <a:cubicBezTo>
                      <a:pt x="169" y="235"/>
                      <a:pt x="143" y="187"/>
                      <a:pt x="141" y="156"/>
                    </a:cubicBezTo>
                    <a:lnTo>
                      <a:pt x="141" y="156"/>
                    </a:lnTo>
                    <a:cubicBezTo>
                      <a:pt x="140" y="83"/>
                      <a:pt x="228" y="50"/>
                      <a:pt x="281" y="95"/>
                    </a:cubicBezTo>
                    <a:lnTo>
                      <a:pt x="281" y="95"/>
                    </a:lnTo>
                    <a:cubicBezTo>
                      <a:pt x="308" y="117"/>
                      <a:pt x="318" y="156"/>
                      <a:pt x="306" y="189"/>
                    </a:cubicBezTo>
                    <a:lnTo>
                      <a:pt x="306" y="189"/>
                    </a:lnTo>
                    <a:cubicBezTo>
                      <a:pt x="295" y="220"/>
                      <a:pt x="268" y="239"/>
                      <a:pt x="239" y="251"/>
                    </a:cubicBezTo>
                    <a:lnTo>
                      <a:pt x="239" y="251"/>
                    </a:lnTo>
                    <a:cubicBezTo>
                      <a:pt x="182" y="271"/>
                      <a:pt x="99" y="266"/>
                      <a:pt x="74" y="201"/>
                    </a:cubicBezTo>
                    <a:lnTo>
                      <a:pt x="74" y="201"/>
                    </a:lnTo>
                    <a:cubicBezTo>
                      <a:pt x="47" y="129"/>
                      <a:pt x="99" y="63"/>
                      <a:pt x="161" y="30"/>
                    </a:cubicBezTo>
                    <a:lnTo>
                      <a:pt x="161" y="30"/>
                    </a:lnTo>
                    <a:cubicBezTo>
                      <a:pt x="177" y="22"/>
                      <a:pt x="164" y="0"/>
                      <a:pt x="148" y="7"/>
                    </a:cubicBezTo>
                    <a:lnTo>
                      <a:pt x="148" y="7"/>
                    </a:lnTo>
                    <a:cubicBezTo>
                      <a:pt x="65" y="46"/>
                      <a:pt x="0" y="151"/>
                      <a:pt x="61" y="237"/>
                    </a:cubicBezTo>
                    <a:lnTo>
                      <a:pt x="61" y="237"/>
                    </a:lnTo>
                    <a:cubicBezTo>
                      <a:pt x="114" y="310"/>
                      <a:pt x="249" y="302"/>
                      <a:pt x="307" y="235"/>
                    </a:cubicBezTo>
                    <a:lnTo>
                      <a:pt x="307" y="235"/>
                    </a:lnTo>
                    <a:cubicBezTo>
                      <a:pt x="339" y="200"/>
                      <a:pt x="344" y="146"/>
                      <a:pt x="320" y="104"/>
                    </a:cubicBezTo>
                    <a:lnTo>
                      <a:pt x="320" y="104"/>
                    </a:lnTo>
                    <a:cubicBezTo>
                      <a:pt x="298" y="63"/>
                      <a:pt x="251" y="41"/>
                      <a:pt x="205" y="49"/>
                    </a:cubicBezTo>
                    <a:lnTo>
                      <a:pt x="205" y="49"/>
                    </a:lnTo>
                    <a:cubicBezTo>
                      <a:pt x="159" y="55"/>
                      <a:pt x="119" y="92"/>
                      <a:pt x="113" y="138"/>
                    </a:cubicBezTo>
                    <a:lnTo>
                      <a:pt x="113" y="138"/>
                    </a:lnTo>
                    <a:cubicBezTo>
                      <a:pt x="107" y="183"/>
                      <a:pt x="131" y="239"/>
                      <a:pt x="180" y="245"/>
                    </a:cubicBezTo>
                    <a:lnTo>
                      <a:pt x="180" y="245"/>
                    </a:lnTo>
                    <a:cubicBezTo>
                      <a:pt x="228" y="252"/>
                      <a:pt x="274" y="184"/>
                      <a:pt x="247" y="142"/>
                    </a:cubicBezTo>
                    <a:lnTo>
                      <a:pt x="247" y="142"/>
                    </a:lnTo>
                    <a:cubicBezTo>
                      <a:pt x="235" y="125"/>
                      <a:pt x="214" y="116"/>
                      <a:pt x="195" y="128"/>
                    </a:cubicBezTo>
                    <a:lnTo>
                      <a:pt x="195" y="128"/>
                    </a:lnTo>
                    <a:cubicBezTo>
                      <a:pt x="180" y="138"/>
                      <a:pt x="176" y="162"/>
                      <a:pt x="191" y="175"/>
                    </a:cubicBezTo>
                    <a:lnTo>
                      <a:pt x="191" y="175"/>
                    </a:lnTo>
                    <a:cubicBezTo>
                      <a:pt x="198" y="181"/>
                      <a:pt x="208"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76" name="Freeform 310">
                <a:extLst>
                  <a:ext uri="{FF2B5EF4-FFF2-40B4-BE49-F238E27FC236}">
                    <a16:creationId xmlns:a16="http://schemas.microsoft.com/office/drawing/2014/main" id="{134EBC36-421E-974E-ACCF-D44EF1F95D56}"/>
                  </a:ext>
                </a:extLst>
              </p:cNvPr>
              <p:cNvSpPr>
                <a:spLocks/>
              </p:cNvSpPr>
              <p:nvPr/>
            </p:nvSpPr>
            <p:spPr bwMode="auto">
              <a:xfrm>
                <a:off x="3421886" y="3119841"/>
                <a:ext cx="132498" cy="136338"/>
              </a:xfrm>
              <a:custGeom>
                <a:avLst/>
                <a:gdLst>
                  <a:gd name="T0" fmla="*/ 58888 w 306"/>
                  <a:gd name="T1" fmla="*/ 56371 h 312"/>
                  <a:gd name="T2" fmla="*/ 58888 w 306"/>
                  <a:gd name="T3" fmla="*/ 56371 h 312"/>
                  <a:gd name="T4" fmla="*/ 51094 w 306"/>
                  <a:gd name="T5" fmla="*/ 59429 h 312"/>
                  <a:gd name="T6" fmla="*/ 51094 w 306"/>
                  <a:gd name="T7" fmla="*/ 59429 h 312"/>
                  <a:gd name="T8" fmla="*/ 49362 w 306"/>
                  <a:gd name="T9" fmla="*/ 48068 h 312"/>
                  <a:gd name="T10" fmla="*/ 49362 w 306"/>
                  <a:gd name="T11" fmla="*/ 48068 h 312"/>
                  <a:gd name="T12" fmla="*/ 74476 w 306"/>
                  <a:gd name="T13" fmla="*/ 40639 h 312"/>
                  <a:gd name="T14" fmla="*/ 74476 w 306"/>
                  <a:gd name="T15" fmla="*/ 40639 h 312"/>
                  <a:gd name="T16" fmla="*/ 76208 w 306"/>
                  <a:gd name="T17" fmla="*/ 77783 h 312"/>
                  <a:gd name="T18" fmla="*/ 76208 w 306"/>
                  <a:gd name="T19" fmla="*/ 77783 h 312"/>
                  <a:gd name="T20" fmla="*/ 14289 w 306"/>
                  <a:gd name="T21" fmla="*/ 53749 h 312"/>
                  <a:gd name="T22" fmla="*/ 14289 w 306"/>
                  <a:gd name="T23" fmla="*/ 53749 h 312"/>
                  <a:gd name="T24" fmla="*/ 36372 w 306"/>
                  <a:gd name="T25" fmla="*/ 17916 h 312"/>
                  <a:gd name="T26" fmla="*/ 36372 w 306"/>
                  <a:gd name="T27" fmla="*/ 17916 h 312"/>
                  <a:gd name="T28" fmla="*/ 74909 w 306"/>
                  <a:gd name="T29" fmla="*/ 18790 h 312"/>
                  <a:gd name="T30" fmla="*/ 74909 w 306"/>
                  <a:gd name="T31" fmla="*/ 18790 h 312"/>
                  <a:gd name="T32" fmla="*/ 110415 w 306"/>
                  <a:gd name="T33" fmla="*/ 84774 h 312"/>
                  <a:gd name="T34" fmla="*/ 110415 w 306"/>
                  <a:gd name="T35" fmla="*/ 84774 h 312"/>
                  <a:gd name="T36" fmla="*/ 31176 w 306"/>
                  <a:gd name="T37" fmla="*/ 110556 h 312"/>
                  <a:gd name="T38" fmla="*/ 31176 w 306"/>
                  <a:gd name="T39" fmla="*/ 110556 h 312"/>
                  <a:gd name="T40" fmla="*/ 28145 w 306"/>
                  <a:gd name="T41" fmla="*/ 122355 h 312"/>
                  <a:gd name="T42" fmla="*/ 28145 w 306"/>
                  <a:gd name="T43" fmla="*/ 122355 h 312"/>
                  <a:gd name="T44" fmla="*/ 125570 w 306"/>
                  <a:gd name="T45" fmla="*/ 78657 h 312"/>
                  <a:gd name="T46" fmla="*/ 125570 w 306"/>
                  <a:gd name="T47" fmla="*/ 78657 h 312"/>
                  <a:gd name="T48" fmla="*/ 49795 w 306"/>
                  <a:gd name="T49" fmla="*/ 2622 h 312"/>
                  <a:gd name="T50" fmla="*/ 49795 w 306"/>
                  <a:gd name="T51" fmla="*/ 2622 h 312"/>
                  <a:gd name="T52" fmla="*/ 5629 w 306"/>
                  <a:gd name="T53" fmla="*/ 38891 h 312"/>
                  <a:gd name="T54" fmla="*/ 5629 w 306"/>
                  <a:gd name="T55" fmla="*/ 38891 h 312"/>
                  <a:gd name="T56" fmla="*/ 23815 w 306"/>
                  <a:gd name="T57" fmla="*/ 92203 h 312"/>
                  <a:gd name="T58" fmla="*/ 23815 w 306"/>
                  <a:gd name="T59" fmla="*/ 92203 h 312"/>
                  <a:gd name="T60" fmla="*/ 79672 w 306"/>
                  <a:gd name="T61" fmla="*/ 93077 h 312"/>
                  <a:gd name="T62" fmla="*/ 79672 w 306"/>
                  <a:gd name="T63" fmla="*/ 93077 h 312"/>
                  <a:gd name="T64" fmla="*/ 92229 w 306"/>
                  <a:gd name="T65" fmla="*/ 39328 h 312"/>
                  <a:gd name="T66" fmla="*/ 92229 w 306"/>
                  <a:gd name="T67" fmla="*/ 39328 h 312"/>
                  <a:gd name="T68" fmla="*/ 38970 w 306"/>
                  <a:gd name="T69" fmla="*/ 50253 h 312"/>
                  <a:gd name="T70" fmla="*/ 38970 w 306"/>
                  <a:gd name="T71" fmla="*/ 50253 h 312"/>
                  <a:gd name="T72" fmla="*/ 51094 w 306"/>
                  <a:gd name="T73" fmla="*/ 70354 h 312"/>
                  <a:gd name="T74" fmla="*/ 51094 w 306"/>
                  <a:gd name="T75" fmla="*/ 70354 h 312"/>
                  <a:gd name="T76" fmla="*/ 67115 w 306"/>
                  <a:gd name="T77" fmla="*/ 57244 h 312"/>
                  <a:gd name="T78" fmla="*/ 67115 w 306"/>
                  <a:gd name="T79" fmla="*/ 57244 h 312"/>
                  <a:gd name="T80" fmla="*/ 58888 w 306"/>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6" y="129"/>
                    </a:moveTo>
                    <a:lnTo>
                      <a:pt x="136" y="129"/>
                    </a:lnTo>
                    <a:cubicBezTo>
                      <a:pt x="135" y="136"/>
                      <a:pt x="125" y="140"/>
                      <a:pt x="118" y="136"/>
                    </a:cubicBezTo>
                    <a:cubicBezTo>
                      <a:pt x="109" y="133"/>
                      <a:pt x="110" y="118"/>
                      <a:pt x="114" y="110"/>
                    </a:cubicBezTo>
                    <a:cubicBezTo>
                      <a:pt x="125" y="93"/>
                      <a:pt x="154" y="88"/>
                      <a:pt x="172" y="93"/>
                    </a:cubicBezTo>
                    <a:cubicBezTo>
                      <a:pt x="211" y="104"/>
                      <a:pt x="196" y="157"/>
                      <a:pt x="176" y="178"/>
                    </a:cubicBezTo>
                    <a:cubicBezTo>
                      <a:pt x="125" y="231"/>
                      <a:pt x="39" y="193"/>
                      <a:pt x="33" y="123"/>
                    </a:cubicBezTo>
                    <a:cubicBezTo>
                      <a:pt x="30" y="89"/>
                      <a:pt x="52" y="55"/>
                      <a:pt x="84" y="41"/>
                    </a:cubicBezTo>
                    <a:cubicBezTo>
                      <a:pt x="111" y="26"/>
                      <a:pt x="146" y="30"/>
                      <a:pt x="173" y="43"/>
                    </a:cubicBezTo>
                    <a:cubicBezTo>
                      <a:pt x="227" y="69"/>
                      <a:pt x="282" y="131"/>
                      <a:pt x="255" y="194"/>
                    </a:cubicBezTo>
                    <a:cubicBezTo>
                      <a:pt x="223" y="265"/>
                      <a:pt x="140" y="276"/>
                      <a:pt x="72" y="253"/>
                    </a:cubicBezTo>
                    <a:cubicBezTo>
                      <a:pt x="56" y="248"/>
                      <a:pt x="50" y="273"/>
                      <a:pt x="65" y="280"/>
                    </a:cubicBezTo>
                    <a:cubicBezTo>
                      <a:pt x="152" y="311"/>
                      <a:pt x="272" y="284"/>
                      <a:pt x="290" y="180"/>
                    </a:cubicBezTo>
                    <a:cubicBezTo>
                      <a:pt x="305" y="89"/>
                      <a:pt x="202" y="0"/>
                      <a:pt x="115" y="6"/>
                    </a:cubicBezTo>
                    <a:cubicBezTo>
                      <a:pt x="68" y="9"/>
                      <a:pt x="25" y="43"/>
                      <a:pt x="13" y="89"/>
                    </a:cubicBezTo>
                    <a:cubicBezTo>
                      <a:pt x="0" y="135"/>
                      <a:pt x="17" y="184"/>
                      <a:pt x="55" y="211"/>
                    </a:cubicBezTo>
                    <a:cubicBezTo>
                      <a:pt x="92" y="239"/>
                      <a:pt x="146" y="240"/>
                      <a:pt x="184" y="213"/>
                    </a:cubicBezTo>
                    <a:cubicBezTo>
                      <a:pt x="218" y="185"/>
                      <a:pt x="242" y="129"/>
                      <a:pt x="213" y="90"/>
                    </a:cubicBezTo>
                    <a:cubicBezTo>
                      <a:pt x="182" y="50"/>
                      <a:pt x="101" y="65"/>
                      <a:pt x="90" y="115"/>
                    </a:cubicBezTo>
                    <a:cubicBezTo>
                      <a:pt x="88" y="135"/>
                      <a:pt x="97" y="157"/>
                      <a:pt x="118" y="161"/>
                    </a:cubicBezTo>
                    <a:cubicBezTo>
                      <a:pt x="136" y="164"/>
                      <a:pt x="156" y="151"/>
                      <a:pt x="155" y="131"/>
                    </a:cubicBezTo>
                    <a:cubicBezTo>
                      <a:pt x="154" y="122"/>
                      <a:pt x="140"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77" name="Freeform 311">
                <a:extLst>
                  <a:ext uri="{FF2B5EF4-FFF2-40B4-BE49-F238E27FC236}">
                    <a16:creationId xmlns:a16="http://schemas.microsoft.com/office/drawing/2014/main" id="{BB3A4BC4-62AC-3244-9495-4151B04AB97D}"/>
                  </a:ext>
                </a:extLst>
              </p:cNvPr>
              <p:cNvSpPr>
                <a:spLocks/>
              </p:cNvSpPr>
              <p:nvPr/>
            </p:nvSpPr>
            <p:spPr bwMode="auto">
              <a:xfrm>
                <a:off x="3010953" y="3119841"/>
                <a:ext cx="132498" cy="136338"/>
              </a:xfrm>
              <a:custGeom>
                <a:avLst/>
                <a:gdLst>
                  <a:gd name="T0" fmla="*/ 59321 w 306"/>
                  <a:gd name="T1" fmla="*/ 56371 h 312"/>
                  <a:gd name="T2" fmla="*/ 59321 w 306"/>
                  <a:gd name="T3" fmla="*/ 56371 h 312"/>
                  <a:gd name="T4" fmla="*/ 51094 w 306"/>
                  <a:gd name="T5" fmla="*/ 59429 h 312"/>
                  <a:gd name="T6" fmla="*/ 51094 w 306"/>
                  <a:gd name="T7" fmla="*/ 59429 h 312"/>
                  <a:gd name="T8" fmla="*/ 49362 w 306"/>
                  <a:gd name="T9" fmla="*/ 48068 h 312"/>
                  <a:gd name="T10" fmla="*/ 49362 w 306"/>
                  <a:gd name="T11" fmla="*/ 48068 h 312"/>
                  <a:gd name="T12" fmla="*/ 74476 w 306"/>
                  <a:gd name="T13" fmla="*/ 40639 h 312"/>
                  <a:gd name="T14" fmla="*/ 74476 w 306"/>
                  <a:gd name="T15" fmla="*/ 40639 h 312"/>
                  <a:gd name="T16" fmla="*/ 75775 w 306"/>
                  <a:gd name="T17" fmla="*/ 77783 h 312"/>
                  <a:gd name="T18" fmla="*/ 75775 w 306"/>
                  <a:gd name="T19" fmla="*/ 77783 h 312"/>
                  <a:gd name="T20" fmla="*/ 14289 w 306"/>
                  <a:gd name="T21" fmla="*/ 53749 h 312"/>
                  <a:gd name="T22" fmla="*/ 14289 w 306"/>
                  <a:gd name="T23" fmla="*/ 53749 h 312"/>
                  <a:gd name="T24" fmla="*/ 35939 w 306"/>
                  <a:gd name="T25" fmla="*/ 17916 h 312"/>
                  <a:gd name="T26" fmla="*/ 35939 w 306"/>
                  <a:gd name="T27" fmla="*/ 17916 h 312"/>
                  <a:gd name="T28" fmla="*/ 74909 w 306"/>
                  <a:gd name="T29" fmla="*/ 18790 h 312"/>
                  <a:gd name="T30" fmla="*/ 74909 w 306"/>
                  <a:gd name="T31" fmla="*/ 18790 h 312"/>
                  <a:gd name="T32" fmla="*/ 110415 w 306"/>
                  <a:gd name="T33" fmla="*/ 84774 h 312"/>
                  <a:gd name="T34" fmla="*/ 110415 w 306"/>
                  <a:gd name="T35" fmla="*/ 84774 h 312"/>
                  <a:gd name="T36" fmla="*/ 31176 w 306"/>
                  <a:gd name="T37" fmla="*/ 110556 h 312"/>
                  <a:gd name="T38" fmla="*/ 31176 w 306"/>
                  <a:gd name="T39" fmla="*/ 110556 h 312"/>
                  <a:gd name="T40" fmla="*/ 28578 w 306"/>
                  <a:gd name="T41" fmla="*/ 122355 h 312"/>
                  <a:gd name="T42" fmla="*/ 28578 w 306"/>
                  <a:gd name="T43" fmla="*/ 122355 h 312"/>
                  <a:gd name="T44" fmla="*/ 125137 w 306"/>
                  <a:gd name="T45" fmla="*/ 78657 h 312"/>
                  <a:gd name="T46" fmla="*/ 125137 w 306"/>
                  <a:gd name="T47" fmla="*/ 78657 h 312"/>
                  <a:gd name="T48" fmla="*/ 49362 w 306"/>
                  <a:gd name="T49" fmla="*/ 2622 h 312"/>
                  <a:gd name="T50" fmla="*/ 49362 w 306"/>
                  <a:gd name="T51" fmla="*/ 2622 h 312"/>
                  <a:gd name="T52" fmla="*/ 5196 w 306"/>
                  <a:gd name="T53" fmla="*/ 38891 h 312"/>
                  <a:gd name="T54" fmla="*/ 5196 w 306"/>
                  <a:gd name="T55" fmla="*/ 38891 h 312"/>
                  <a:gd name="T56" fmla="*/ 23382 w 306"/>
                  <a:gd name="T57" fmla="*/ 92203 h 312"/>
                  <a:gd name="T58" fmla="*/ 23382 w 306"/>
                  <a:gd name="T59" fmla="*/ 92203 h 312"/>
                  <a:gd name="T60" fmla="*/ 79672 w 306"/>
                  <a:gd name="T61" fmla="*/ 93077 h 312"/>
                  <a:gd name="T62" fmla="*/ 79672 w 306"/>
                  <a:gd name="T63" fmla="*/ 93077 h 312"/>
                  <a:gd name="T64" fmla="*/ 91363 w 306"/>
                  <a:gd name="T65" fmla="*/ 39328 h 312"/>
                  <a:gd name="T66" fmla="*/ 91363 w 306"/>
                  <a:gd name="T67" fmla="*/ 39328 h 312"/>
                  <a:gd name="T68" fmla="*/ 39403 w 306"/>
                  <a:gd name="T69" fmla="*/ 50253 h 312"/>
                  <a:gd name="T70" fmla="*/ 39403 w 306"/>
                  <a:gd name="T71" fmla="*/ 50253 h 312"/>
                  <a:gd name="T72" fmla="*/ 50661 w 306"/>
                  <a:gd name="T73" fmla="*/ 70354 h 312"/>
                  <a:gd name="T74" fmla="*/ 50661 w 306"/>
                  <a:gd name="T75" fmla="*/ 70354 h 312"/>
                  <a:gd name="T76" fmla="*/ 66682 w 306"/>
                  <a:gd name="T77" fmla="*/ 57244 h 312"/>
                  <a:gd name="T78" fmla="*/ 66682 w 306"/>
                  <a:gd name="T79" fmla="*/ 57244 h 312"/>
                  <a:gd name="T80" fmla="*/ 59321 w 306"/>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7" y="129"/>
                    </a:moveTo>
                    <a:lnTo>
                      <a:pt x="137" y="129"/>
                    </a:lnTo>
                    <a:cubicBezTo>
                      <a:pt x="135" y="136"/>
                      <a:pt x="125" y="140"/>
                      <a:pt x="118" y="136"/>
                    </a:cubicBezTo>
                    <a:cubicBezTo>
                      <a:pt x="109" y="133"/>
                      <a:pt x="109" y="118"/>
                      <a:pt x="114" y="110"/>
                    </a:cubicBezTo>
                    <a:cubicBezTo>
                      <a:pt x="125" y="93"/>
                      <a:pt x="154" y="88"/>
                      <a:pt x="172" y="93"/>
                    </a:cubicBezTo>
                    <a:cubicBezTo>
                      <a:pt x="211" y="104"/>
                      <a:pt x="196" y="157"/>
                      <a:pt x="175" y="178"/>
                    </a:cubicBezTo>
                    <a:cubicBezTo>
                      <a:pt x="125" y="231"/>
                      <a:pt x="39" y="193"/>
                      <a:pt x="33" y="123"/>
                    </a:cubicBezTo>
                    <a:cubicBezTo>
                      <a:pt x="30" y="89"/>
                      <a:pt x="51" y="55"/>
                      <a:pt x="83" y="41"/>
                    </a:cubicBezTo>
                    <a:cubicBezTo>
                      <a:pt x="112" y="26"/>
                      <a:pt x="144" y="30"/>
                      <a:pt x="173" y="43"/>
                    </a:cubicBezTo>
                    <a:cubicBezTo>
                      <a:pt x="226" y="69"/>
                      <a:pt x="281" y="131"/>
                      <a:pt x="255" y="194"/>
                    </a:cubicBezTo>
                    <a:cubicBezTo>
                      <a:pt x="223" y="265"/>
                      <a:pt x="139" y="276"/>
                      <a:pt x="72" y="253"/>
                    </a:cubicBezTo>
                    <a:cubicBezTo>
                      <a:pt x="56" y="248"/>
                      <a:pt x="50" y="273"/>
                      <a:pt x="66" y="280"/>
                    </a:cubicBezTo>
                    <a:cubicBezTo>
                      <a:pt x="151" y="311"/>
                      <a:pt x="272" y="284"/>
                      <a:pt x="289" y="180"/>
                    </a:cubicBezTo>
                    <a:cubicBezTo>
                      <a:pt x="305" y="89"/>
                      <a:pt x="202" y="0"/>
                      <a:pt x="114" y="6"/>
                    </a:cubicBezTo>
                    <a:cubicBezTo>
                      <a:pt x="67" y="9"/>
                      <a:pt x="25" y="43"/>
                      <a:pt x="12" y="89"/>
                    </a:cubicBezTo>
                    <a:cubicBezTo>
                      <a:pt x="0" y="135"/>
                      <a:pt x="17" y="184"/>
                      <a:pt x="54" y="211"/>
                    </a:cubicBezTo>
                    <a:cubicBezTo>
                      <a:pt x="92" y="239"/>
                      <a:pt x="146" y="240"/>
                      <a:pt x="184" y="213"/>
                    </a:cubicBezTo>
                    <a:cubicBezTo>
                      <a:pt x="218" y="185"/>
                      <a:pt x="242" y="129"/>
                      <a:pt x="211" y="90"/>
                    </a:cubicBezTo>
                    <a:cubicBezTo>
                      <a:pt x="181" y="50"/>
                      <a:pt x="101" y="65"/>
                      <a:pt x="91" y="115"/>
                    </a:cubicBezTo>
                    <a:cubicBezTo>
                      <a:pt x="87" y="135"/>
                      <a:pt x="96" y="157"/>
                      <a:pt x="117" y="161"/>
                    </a:cubicBezTo>
                    <a:cubicBezTo>
                      <a:pt x="135" y="164"/>
                      <a:pt x="156" y="151"/>
                      <a:pt x="154" y="131"/>
                    </a:cubicBezTo>
                    <a:cubicBezTo>
                      <a:pt x="154" y="122"/>
                      <a:pt x="139"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78" name="Freeform 312">
                <a:extLst>
                  <a:ext uri="{FF2B5EF4-FFF2-40B4-BE49-F238E27FC236}">
                    <a16:creationId xmlns:a16="http://schemas.microsoft.com/office/drawing/2014/main" id="{6A62E5B0-EF9C-8A4B-B978-BFC77A567FD6}"/>
                  </a:ext>
                </a:extLst>
              </p:cNvPr>
              <p:cNvSpPr>
                <a:spLocks noChangeArrowheads="1"/>
              </p:cNvSpPr>
              <p:nvPr/>
            </p:nvSpPr>
            <p:spPr bwMode="auto">
              <a:xfrm>
                <a:off x="3609953" y="3120267"/>
                <a:ext cx="151822" cy="135912"/>
              </a:xfrm>
              <a:custGeom>
                <a:avLst/>
                <a:gdLst>
                  <a:gd name="T0" fmla="*/ 205 w 347"/>
                  <a:gd name="T1" fmla="*/ 164 h 311"/>
                  <a:gd name="T2" fmla="*/ 205 w 347"/>
                  <a:gd name="T3" fmla="*/ 164 h 311"/>
                  <a:gd name="T4" fmla="*/ 213 w 347"/>
                  <a:gd name="T5" fmla="*/ 146 h 311"/>
                  <a:gd name="T6" fmla="*/ 213 w 347"/>
                  <a:gd name="T7" fmla="*/ 146 h 311"/>
                  <a:gd name="T8" fmla="*/ 234 w 347"/>
                  <a:gd name="T9" fmla="*/ 162 h 311"/>
                  <a:gd name="T10" fmla="*/ 234 w 347"/>
                  <a:gd name="T11" fmla="*/ 162 h 311"/>
                  <a:gd name="T12" fmla="*/ 207 w 347"/>
                  <a:gd name="T13" fmla="*/ 214 h 311"/>
                  <a:gd name="T14" fmla="*/ 207 w 347"/>
                  <a:gd name="T15" fmla="*/ 214 h 311"/>
                  <a:gd name="T16" fmla="*/ 144 w 347"/>
                  <a:gd name="T17" fmla="*/ 156 h 311"/>
                  <a:gd name="T18" fmla="*/ 144 w 347"/>
                  <a:gd name="T19" fmla="*/ 156 h 311"/>
                  <a:gd name="T20" fmla="*/ 283 w 347"/>
                  <a:gd name="T21" fmla="*/ 95 h 311"/>
                  <a:gd name="T22" fmla="*/ 283 w 347"/>
                  <a:gd name="T23" fmla="*/ 95 h 311"/>
                  <a:gd name="T24" fmla="*/ 307 w 347"/>
                  <a:gd name="T25" fmla="*/ 189 h 311"/>
                  <a:gd name="T26" fmla="*/ 307 w 347"/>
                  <a:gd name="T27" fmla="*/ 189 h 311"/>
                  <a:gd name="T28" fmla="*/ 240 w 347"/>
                  <a:gd name="T29" fmla="*/ 251 h 311"/>
                  <a:gd name="T30" fmla="*/ 240 w 347"/>
                  <a:gd name="T31" fmla="*/ 251 h 311"/>
                  <a:gd name="T32" fmla="*/ 77 w 347"/>
                  <a:gd name="T33" fmla="*/ 201 h 311"/>
                  <a:gd name="T34" fmla="*/ 77 w 347"/>
                  <a:gd name="T35" fmla="*/ 201 h 311"/>
                  <a:gd name="T36" fmla="*/ 163 w 347"/>
                  <a:gd name="T37" fmla="*/ 30 h 311"/>
                  <a:gd name="T38" fmla="*/ 163 w 347"/>
                  <a:gd name="T39" fmla="*/ 30 h 311"/>
                  <a:gd name="T40" fmla="*/ 150 w 347"/>
                  <a:gd name="T41" fmla="*/ 7 h 311"/>
                  <a:gd name="T42" fmla="*/ 150 w 347"/>
                  <a:gd name="T43" fmla="*/ 7 h 311"/>
                  <a:gd name="T44" fmla="*/ 62 w 347"/>
                  <a:gd name="T45" fmla="*/ 237 h 311"/>
                  <a:gd name="T46" fmla="*/ 62 w 347"/>
                  <a:gd name="T47" fmla="*/ 237 h 311"/>
                  <a:gd name="T48" fmla="*/ 309 w 347"/>
                  <a:gd name="T49" fmla="*/ 235 h 311"/>
                  <a:gd name="T50" fmla="*/ 309 w 347"/>
                  <a:gd name="T51" fmla="*/ 235 h 311"/>
                  <a:gd name="T52" fmla="*/ 322 w 347"/>
                  <a:gd name="T53" fmla="*/ 104 h 311"/>
                  <a:gd name="T54" fmla="*/ 322 w 347"/>
                  <a:gd name="T55" fmla="*/ 104 h 311"/>
                  <a:gd name="T56" fmla="*/ 207 w 347"/>
                  <a:gd name="T57" fmla="*/ 49 h 311"/>
                  <a:gd name="T58" fmla="*/ 207 w 347"/>
                  <a:gd name="T59" fmla="*/ 49 h 311"/>
                  <a:gd name="T60" fmla="*/ 115 w 347"/>
                  <a:gd name="T61" fmla="*/ 138 h 311"/>
                  <a:gd name="T62" fmla="*/ 115 w 347"/>
                  <a:gd name="T63" fmla="*/ 138 h 311"/>
                  <a:gd name="T64" fmla="*/ 180 w 347"/>
                  <a:gd name="T65" fmla="*/ 245 h 311"/>
                  <a:gd name="T66" fmla="*/ 180 w 347"/>
                  <a:gd name="T67" fmla="*/ 245 h 311"/>
                  <a:gd name="T68" fmla="*/ 247 w 347"/>
                  <a:gd name="T69" fmla="*/ 142 h 311"/>
                  <a:gd name="T70" fmla="*/ 247 w 347"/>
                  <a:gd name="T71" fmla="*/ 142 h 311"/>
                  <a:gd name="T72" fmla="*/ 198 w 347"/>
                  <a:gd name="T73" fmla="*/ 128 h 311"/>
                  <a:gd name="T74" fmla="*/ 198 w 347"/>
                  <a:gd name="T75" fmla="*/ 128 h 311"/>
                  <a:gd name="T76" fmla="*/ 192 w 347"/>
                  <a:gd name="T77" fmla="*/ 175 h 311"/>
                  <a:gd name="T78" fmla="*/ 192 w 347"/>
                  <a:gd name="T79" fmla="*/ 175 h 311"/>
                  <a:gd name="T80" fmla="*/ 205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5" y="164"/>
                    </a:moveTo>
                    <a:lnTo>
                      <a:pt x="205" y="164"/>
                    </a:lnTo>
                    <a:cubicBezTo>
                      <a:pt x="201" y="156"/>
                      <a:pt x="205" y="147"/>
                      <a:pt x="213" y="146"/>
                    </a:cubicBezTo>
                    <a:lnTo>
                      <a:pt x="213" y="146"/>
                    </a:lnTo>
                    <a:cubicBezTo>
                      <a:pt x="224" y="142"/>
                      <a:pt x="233" y="153"/>
                      <a:pt x="234" y="162"/>
                    </a:cubicBezTo>
                    <a:lnTo>
                      <a:pt x="234" y="162"/>
                    </a:lnTo>
                    <a:cubicBezTo>
                      <a:pt x="240" y="181"/>
                      <a:pt x="224" y="205"/>
                      <a:pt x="207" y="214"/>
                    </a:cubicBezTo>
                    <a:lnTo>
                      <a:pt x="207" y="214"/>
                    </a:lnTo>
                    <a:cubicBezTo>
                      <a:pt x="171" y="235"/>
                      <a:pt x="145" y="187"/>
                      <a:pt x="144" y="156"/>
                    </a:cubicBezTo>
                    <a:lnTo>
                      <a:pt x="144" y="156"/>
                    </a:lnTo>
                    <a:cubicBezTo>
                      <a:pt x="142" y="83"/>
                      <a:pt x="229" y="50"/>
                      <a:pt x="283" y="95"/>
                    </a:cubicBezTo>
                    <a:lnTo>
                      <a:pt x="283" y="95"/>
                    </a:lnTo>
                    <a:cubicBezTo>
                      <a:pt x="309" y="117"/>
                      <a:pt x="318" y="156"/>
                      <a:pt x="307" y="189"/>
                    </a:cubicBezTo>
                    <a:lnTo>
                      <a:pt x="307" y="189"/>
                    </a:lnTo>
                    <a:cubicBezTo>
                      <a:pt x="296" y="220"/>
                      <a:pt x="270" y="239"/>
                      <a:pt x="240" y="251"/>
                    </a:cubicBezTo>
                    <a:lnTo>
                      <a:pt x="240" y="251"/>
                    </a:lnTo>
                    <a:cubicBezTo>
                      <a:pt x="184" y="271"/>
                      <a:pt x="102" y="266"/>
                      <a:pt x="77" y="201"/>
                    </a:cubicBezTo>
                    <a:lnTo>
                      <a:pt x="77" y="201"/>
                    </a:lnTo>
                    <a:cubicBezTo>
                      <a:pt x="49" y="129"/>
                      <a:pt x="100" y="63"/>
                      <a:pt x="163" y="30"/>
                    </a:cubicBezTo>
                    <a:lnTo>
                      <a:pt x="163" y="30"/>
                    </a:lnTo>
                    <a:cubicBezTo>
                      <a:pt x="179" y="22"/>
                      <a:pt x="165" y="0"/>
                      <a:pt x="150" y="7"/>
                    </a:cubicBezTo>
                    <a:lnTo>
                      <a:pt x="150" y="7"/>
                    </a:lnTo>
                    <a:cubicBezTo>
                      <a:pt x="66" y="46"/>
                      <a:pt x="0" y="151"/>
                      <a:pt x="62" y="237"/>
                    </a:cubicBezTo>
                    <a:lnTo>
                      <a:pt x="62" y="237"/>
                    </a:lnTo>
                    <a:cubicBezTo>
                      <a:pt x="115" y="310"/>
                      <a:pt x="251" y="302"/>
                      <a:pt x="309" y="235"/>
                    </a:cubicBezTo>
                    <a:lnTo>
                      <a:pt x="309" y="235"/>
                    </a:lnTo>
                    <a:cubicBezTo>
                      <a:pt x="341" y="200"/>
                      <a:pt x="346" y="146"/>
                      <a:pt x="322" y="104"/>
                    </a:cubicBezTo>
                    <a:lnTo>
                      <a:pt x="322" y="104"/>
                    </a:lnTo>
                    <a:cubicBezTo>
                      <a:pt x="299" y="63"/>
                      <a:pt x="251" y="41"/>
                      <a:pt x="207" y="49"/>
                    </a:cubicBezTo>
                    <a:lnTo>
                      <a:pt x="207" y="49"/>
                    </a:lnTo>
                    <a:cubicBezTo>
                      <a:pt x="159" y="55"/>
                      <a:pt x="120" y="92"/>
                      <a:pt x="115" y="138"/>
                    </a:cubicBezTo>
                    <a:lnTo>
                      <a:pt x="115" y="138"/>
                    </a:lnTo>
                    <a:cubicBezTo>
                      <a:pt x="108" y="183"/>
                      <a:pt x="132" y="239"/>
                      <a:pt x="180" y="245"/>
                    </a:cubicBezTo>
                    <a:lnTo>
                      <a:pt x="180" y="245"/>
                    </a:lnTo>
                    <a:cubicBezTo>
                      <a:pt x="229" y="252"/>
                      <a:pt x="276" y="184"/>
                      <a:pt x="247" y="142"/>
                    </a:cubicBezTo>
                    <a:lnTo>
                      <a:pt x="247" y="142"/>
                    </a:lnTo>
                    <a:cubicBezTo>
                      <a:pt x="237" y="125"/>
                      <a:pt x="215" y="116"/>
                      <a:pt x="198" y="128"/>
                    </a:cubicBezTo>
                    <a:lnTo>
                      <a:pt x="198" y="128"/>
                    </a:lnTo>
                    <a:cubicBezTo>
                      <a:pt x="182" y="138"/>
                      <a:pt x="176" y="162"/>
                      <a:pt x="192" y="175"/>
                    </a:cubicBezTo>
                    <a:lnTo>
                      <a:pt x="192" y="175"/>
                    </a:lnTo>
                    <a:cubicBezTo>
                      <a:pt x="199" y="181"/>
                      <a:pt x="211"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79" name="Freeform 313">
                <a:extLst>
                  <a:ext uri="{FF2B5EF4-FFF2-40B4-BE49-F238E27FC236}">
                    <a16:creationId xmlns:a16="http://schemas.microsoft.com/office/drawing/2014/main" id="{E68A1210-CEA1-6A4F-A286-55A55404AF22}"/>
                  </a:ext>
                </a:extLst>
              </p:cNvPr>
              <p:cNvSpPr>
                <a:spLocks noChangeArrowheads="1"/>
              </p:cNvSpPr>
              <p:nvPr/>
            </p:nvSpPr>
            <p:spPr bwMode="auto">
              <a:xfrm>
                <a:off x="4020596" y="3120267"/>
                <a:ext cx="150376" cy="135912"/>
              </a:xfrm>
              <a:custGeom>
                <a:avLst/>
                <a:gdLst>
                  <a:gd name="T0" fmla="*/ 205 w 345"/>
                  <a:gd name="T1" fmla="*/ 164 h 311"/>
                  <a:gd name="T2" fmla="*/ 205 w 345"/>
                  <a:gd name="T3" fmla="*/ 164 h 311"/>
                  <a:gd name="T4" fmla="*/ 211 w 345"/>
                  <a:gd name="T5" fmla="*/ 146 h 311"/>
                  <a:gd name="T6" fmla="*/ 211 w 345"/>
                  <a:gd name="T7" fmla="*/ 146 h 311"/>
                  <a:gd name="T8" fmla="*/ 233 w 345"/>
                  <a:gd name="T9" fmla="*/ 162 h 311"/>
                  <a:gd name="T10" fmla="*/ 233 w 345"/>
                  <a:gd name="T11" fmla="*/ 162 h 311"/>
                  <a:gd name="T12" fmla="*/ 205 w 345"/>
                  <a:gd name="T13" fmla="*/ 214 h 311"/>
                  <a:gd name="T14" fmla="*/ 205 w 345"/>
                  <a:gd name="T15" fmla="*/ 214 h 311"/>
                  <a:gd name="T16" fmla="*/ 141 w 345"/>
                  <a:gd name="T17" fmla="*/ 156 h 311"/>
                  <a:gd name="T18" fmla="*/ 141 w 345"/>
                  <a:gd name="T19" fmla="*/ 156 h 311"/>
                  <a:gd name="T20" fmla="*/ 281 w 345"/>
                  <a:gd name="T21" fmla="*/ 95 h 311"/>
                  <a:gd name="T22" fmla="*/ 281 w 345"/>
                  <a:gd name="T23" fmla="*/ 95 h 311"/>
                  <a:gd name="T24" fmla="*/ 304 w 345"/>
                  <a:gd name="T25" fmla="*/ 189 h 311"/>
                  <a:gd name="T26" fmla="*/ 304 w 345"/>
                  <a:gd name="T27" fmla="*/ 189 h 311"/>
                  <a:gd name="T28" fmla="*/ 239 w 345"/>
                  <a:gd name="T29" fmla="*/ 251 h 311"/>
                  <a:gd name="T30" fmla="*/ 239 w 345"/>
                  <a:gd name="T31" fmla="*/ 251 h 311"/>
                  <a:gd name="T32" fmla="*/ 76 w 345"/>
                  <a:gd name="T33" fmla="*/ 201 h 311"/>
                  <a:gd name="T34" fmla="*/ 76 w 345"/>
                  <a:gd name="T35" fmla="*/ 201 h 311"/>
                  <a:gd name="T36" fmla="*/ 161 w 345"/>
                  <a:gd name="T37" fmla="*/ 30 h 311"/>
                  <a:gd name="T38" fmla="*/ 161 w 345"/>
                  <a:gd name="T39" fmla="*/ 30 h 311"/>
                  <a:gd name="T40" fmla="*/ 148 w 345"/>
                  <a:gd name="T41" fmla="*/ 7 h 311"/>
                  <a:gd name="T42" fmla="*/ 148 w 345"/>
                  <a:gd name="T43" fmla="*/ 7 h 311"/>
                  <a:gd name="T44" fmla="*/ 60 w 345"/>
                  <a:gd name="T45" fmla="*/ 237 h 311"/>
                  <a:gd name="T46" fmla="*/ 60 w 345"/>
                  <a:gd name="T47" fmla="*/ 237 h 311"/>
                  <a:gd name="T48" fmla="*/ 307 w 345"/>
                  <a:gd name="T49" fmla="*/ 235 h 311"/>
                  <a:gd name="T50" fmla="*/ 307 w 345"/>
                  <a:gd name="T51" fmla="*/ 235 h 311"/>
                  <a:gd name="T52" fmla="*/ 320 w 345"/>
                  <a:gd name="T53" fmla="*/ 104 h 311"/>
                  <a:gd name="T54" fmla="*/ 320 w 345"/>
                  <a:gd name="T55" fmla="*/ 104 h 311"/>
                  <a:gd name="T56" fmla="*/ 205 w 345"/>
                  <a:gd name="T57" fmla="*/ 49 h 311"/>
                  <a:gd name="T58" fmla="*/ 205 w 345"/>
                  <a:gd name="T59" fmla="*/ 49 h 311"/>
                  <a:gd name="T60" fmla="*/ 113 w 345"/>
                  <a:gd name="T61" fmla="*/ 138 h 311"/>
                  <a:gd name="T62" fmla="*/ 113 w 345"/>
                  <a:gd name="T63" fmla="*/ 138 h 311"/>
                  <a:gd name="T64" fmla="*/ 178 w 345"/>
                  <a:gd name="T65" fmla="*/ 245 h 311"/>
                  <a:gd name="T66" fmla="*/ 178 w 345"/>
                  <a:gd name="T67" fmla="*/ 245 h 311"/>
                  <a:gd name="T68" fmla="*/ 247 w 345"/>
                  <a:gd name="T69" fmla="*/ 142 h 311"/>
                  <a:gd name="T70" fmla="*/ 247 w 345"/>
                  <a:gd name="T71" fmla="*/ 142 h 311"/>
                  <a:gd name="T72" fmla="*/ 195 w 345"/>
                  <a:gd name="T73" fmla="*/ 128 h 311"/>
                  <a:gd name="T74" fmla="*/ 195 w 345"/>
                  <a:gd name="T75" fmla="*/ 128 h 311"/>
                  <a:gd name="T76" fmla="*/ 190 w 345"/>
                  <a:gd name="T77" fmla="*/ 175 h 311"/>
                  <a:gd name="T78" fmla="*/ 190 w 345"/>
                  <a:gd name="T79" fmla="*/ 175 h 311"/>
                  <a:gd name="T80" fmla="*/ 205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5" y="164"/>
                    </a:moveTo>
                    <a:lnTo>
                      <a:pt x="205" y="164"/>
                    </a:lnTo>
                    <a:cubicBezTo>
                      <a:pt x="201" y="156"/>
                      <a:pt x="205" y="147"/>
                      <a:pt x="211" y="146"/>
                    </a:cubicBezTo>
                    <a:lnTo>
                      <a:pt x="211" y="146"/>
                    </a:lnTo>
                    <a:cubicBezTo>
                      <a:pt x="222" y="142"/>
                      <a:pt x="231" y="153"/>
                      <a:pt x="233" y="162"/>
                    </a:cubicBezTo>
                    <a:lnTo>
                      <a:pt x="233" y="162"/>
                    </a:lnTo>
                    <a:cubicBezTo>
                      <a:pt x="237" y="181"/>
                      <a:pt x="222" y="205"/>
                      <a:pt x="205" y="214"/>
                    </a:cubicBezTo>
                    <a:lnTo>
                      <a:pt x="205" y="214"/>
                    </a:lnTo>
                    <a:cubicBezTo>
                      <a:pt x="169" y="235"/>
                      <a:pt x="143" y="187"/>
                      <a:pt x="141" y="156"/>
                    </a:cubicBezTo>
                    <a:lnTo>
                      <a:pt x="141" y="156"/>
                    </a:lnTo>
                    <a:cubicBezTo>
                      <a:pt x="140" y="83"/>
                      <a:pt x="228" y="50"/>
                      <a:pt x="281" y="95"/>
                    </a:cubicBezTo>
                    <a:lnTo>
                      <a:pt x="281" y="95"/>
                    </a:lnTo>
                    <a:cubicBezTo>
                      <a:pt x="308" y="117"/>
                      <a:pt x="316" y="156"/>
                      <a:pt x="304" y="189"/>
                    </a:cubicBezTo>
                    <a:lnTo>
                      <a:pt x="304" y="189"/>
                    </a:lnTo>
                    <a:cubicBezTo>
                      <a:pt x="295" y="220"/>
                      <a:pt x="268" y="239"/>
                      <a:pt x="239" y="251"/>
                    </a:cubicBezTo>
                    <a:lnTo>
                      <a:pt x="239" y="251"/>
                    </a:lnTo>
                    <a:cubicBezTo>
                      <a:pt x="182" y="271"/>
                      <a:pt x="99" y="266"/>
                      <a:pt x="76" y="201"/>
                    </a:cubicBezTo>
                    <a:lnTo>
                      <a:pt x="76" y="201"/>
                    </a:lnTo>
                    <a:cubicBezTo>
                      <a:pt x="47" y="129"/>
                      <a:pt x="99" y="63"/>
                      <a:pt x="161" y="30"/>
                    </a:cubicBezTo>
                    <a:lnTo>
                      <a:pt x="161" y="30"/>
                    </a:lnTo>
                    <a:cubicBezTo>
                      <a:pt x="177" y="22"/>
                      <a:pt x="162" y="0"/>
                      <a:pt x="148" y="7"/>
                    </a:cubicBezTo>
                    <a:lnTo>
                      <a:pt x="148" y="7"/>
                    </a:lnTo>
                    <a:cubicBezTo>
                      <a:pt x="65" y="46"/>
                      <a:pt x="0" y="151"/>
                      <a:pt x="60" y="237"/>
                    </a:cubicBezTo>
                    <a:lnTo>
                      <a:pt x="60" y="237"/>
                    </a:lnTo>
                    <a:cubicBezTo>
                      <a:pt x="114" y="310"/>
                      <a:pt x="249" y="302"/>
                      <a:pt x="307" y="235"/>
                    </a:cubicBezTo>
                    <a:lnTo>
                      <a:pt x="307" y="235"/>
                    </a:lnTo>
                    <a:cubicBezTo>
                      <a:pt x="339" y="200"/>
                      <a:pt x="344" y="146"/>
                      <a:pt x="320" y="104"/>
                    </a:cubicBezTo>
                    <a:lnTo>
                      <a:pt x="320" y="104"/>
                    </a:lnTo>
                    <a:cubicBezTo>
                      <a:pt x="297" y="63"/>
                      <a:pt x="251" y="41"/>
                      <a:pt x="205" y="49"/>
                    </a:cubicBezTo>
                    <a:lnTo>
                      <a:pt x="205" y="49"/>
                    </a:lnTo>
                    <a:cubicBezTo>
                      <a:pt x="159" y="55"/>
                      <a:pt x="118" y="92"/>
                      <a:pt x="113" y="138"/>
                    </a:cubicBezTo>
                    <a:lnTo>
                      <a:pt x="113" y="138"/>
                    </a:lnTo>
                    <a:cubicBezTo>
                      <a:pt x="106" y="183"/>
                      <a:pt x="130" y="239"/>
                      <a:pt x="178" y="245"/>
                    </a:cubicBezTo>
                    <a:lnTo>
                      <a:pt x="178" y="245"/>
                    </a:lnTo>
                    <a:cubicBezTo>
                      <a:pt x="228" y="252"/>
                      <a:pt x="275" y="184"/>
                      <a:pt x="247" y="142"/>
                    </a:cubicBezTo>
                    <a:lnTo>
                      <a:pt x="247" y="142"/>
                    </a:lnTo>
                    <a:cubicBezTo>
                      <a:pt x="236" y="125"/>
                      <a:pt x="212" y="116"/>
                      <a:pt x="195" y="128"/>
                    </a:cubicBezTo>
                    <a:lnTo>
                      <a:pt x="195" y="128"/>
                    </a:lnTo>
                    <a:cubicBezTo>
                      <a:pt x="180" y="138"/>
                      <a:pt x="174" y="162"/>
                      <a:pt x="190" y="175"/>
                    </a:cubicBezTo>
                    <a:lnTo>
                      <a:pt x="190" y="175"/>
                    </a:lnTo>
                    <a:cubicBezTo>
                      <a:pt x="198"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80" name="Freeform 314">
                <a:extLst>
                  <a:ext uri="{FF2B5EF4-FFF2-40B4-BE49-F238E27FC236}">
                    <a16:creationId xmlns:a16="http://schemas.microsoft.com/office/drawing/2014/main" id="{492743A3-814F-1745-A900-C3C1907FB620}"/>
                  </a:ext>
                </a:extLst>
              </p:cNvPr>
              <p:cNvSpPr>
                <a:spLocks/>
              </p:cNvSpPr>
              <p:nvPr/>
            </p:nvSpPr>
            <p:spPr bwMode="auto">
              <a:xfrm>
                <a:off x="4241834" y="3119841"/>
                <a:ext cx="132497" cy="136338"/>
              </a:xfrm>
              <a:custGeom>
                <a:avLst/>
                <a:gdLst>
                  <a:gd name="T0" fmla="*/ 58888 w 306"/>
                  <a:gd name="T1" fmla="*/ 56371 h 312"/>
                  <a:gd name="T2" fmla="*/ 58888 w 306"/>
                  <a:gd name="T3" fmla="*/ 56371 h 312"/>
                  <a:gd name="T4" fmla="*/ 51094 w 306"/>
                  <a:gd name="T5" fmla="*/ 59429 h 312"/>
                  <a:gd name="T6" fmla="*/ 51094 w 306"/>
                  <a:gd name="T7" fmla="*/ 59429 h 312"/>
                  <a:gd name="T8" fmla="*/ 49362 w 306"/>
                  <a:gd name="T9" fmla="*/ 48068 h 312"/>
                  <a:gd name="T10" fmla="*/ 49362 w 306"/>
                  <a:gd name="T11" fmla="*/ 48068 h 312"/>
                  <a:gd name="T12" fmla="*/ 74475 w 306"/>
                  <a:gd name="T13" fmla="*/ 40639 h 312"/>
                  <a:gd name="T14" fmla="*/ 74475 w 306"/>
                  <a:gd name="T15" fmla="*/ 40639 h 312"/>
                  <a:gd name="T16" fmla="*/ 76207 w 306"/>
                  <a:gd name="T17" fmla="*/ 77783 h 312"/>
                  <a:gd name="T18" fmla="*/ 76207 w 306"/>
                  <a:gd name="T19" fmla="*/ 77783 h 312"/>
                  <a:gd name="T20" fmla="*/ 14722 w 306"/>
                  <a:gd name="T21" fmla="*/ 53749 h 312"/>
                  <a:gd name="T22" fmla="*/ 14722 w 306"/>
                  <a:gd name="T23" fmla="*/ 53749 h 312"/>
                  <a:gd name="T24" fmla="*/ 35939 w 306"/>
                  <a:gd name="T25" fmla="*/ 17916 h 312"/>
                  <a:gd name="T26" fmla="*/ 35939 w 306"/>
                  <a:gd name="T27" fmla="*/ 17916 h 312"/>
                  <a:gd name="T28" fmla="*/ 74908 w 306"/>
                  <a:gd name="T29" fmla="*/ 18790 h 312"/>
                  <a:gd name="T30" fmla="*/ 74908 w 306"/>
                  <a:gd name="T31" fmla="*/ 18790 h 312"/>
                  <a:gd name="T32" fmla="*/ 109548 w 306"/>
                  <a:gd name="T33" fmla="*/ 84774 h 312"/>
                  <a:gd name="T34" fmla="*/ 109548 w 306"/>
                  <a:gd name="T35" fmla="*/ 84774 h 312"/>
                  <a:gd name="T36" fmla="*/ 31609 w 306"/>
                  <a:gd name="T37" fmla="*/ 110556 h 312"/>
                  <a:gd name="T38" fmla="*/ 31609 w 306"/>
                  <a:gd name="T39" fmla="*/ 110556 h 312"/>
                  <a:gd name="T40" fmla="*/ 28145 w 306"/>
                  <a:gd name="T41" fmla="*/ 122355 h 312"/>
                  <a:gd name="T42" fmla="*/ 28145 w 306"/>
                  <a:gd name="T43" fmla="*/ 122355 h 312"/>
                  <a:gd name="T44" fmla="*/ 125136 w 306"/>
                  <a:gd name="T45" fmla="*/ 78657 h 312"/>
                  <a:gd name="T46" fmla="*/ 125136 w 306"/>
                  <a:gd name="T47" fmla="*/ 78657 h 312"/>
                  <a:gd name="T48" fmla="*/ 49362 w 306"/>
                  <a:gd name="T49" fmla="*/ 2622 h 312"/>
                  <a:gd name="T50" fmla="*/ 49362 w 306"/>
                  <a:gd name="T51" fmla="*/ 2622 h 312"/>
                  <a:gd name="T52" fmla="*/ 5196 w 306"/>
                  <a:gd name="T53" fmla="*/ 38891 h 312"/>
                  <a:gd name="T54" fmla="*/ 5196 w 306"/>
                  <a:gd name="T55" fmla="*/ 38891 h 312"/>
                  <a:gd name="T56" fmla="*/ 23382 w 306"/>
                  <a:gd name="T57" fmla="*/ 92203 h 312"/>
                  <a:gd name="T58" fmla="*/ 23382 w 306"/>
                  <a:gd name="T59" fmla="*/ 92203 h 312"/>
                  <a:gd name="T60" fmla="*/ 79671 w 306"/>
                  <a:gd name="T61" fmla="*/ 93077 h 312"/>
                  <a:gd name="T62" fmla="*/ 79671 w 306"/>
                  <a:gd name="T63" fmla="*/ 93077 h 312"/>
                  <a:gd name="T64" fmla="*/ 91362 w 306"/>
                  <a:gd name="T65" fmla="*/ 39328 h 312"/>
                  <a:gd name="T66" fmla="*/ 91362 w 306"/>
                  <a:gd name="T67" fmla="*/ 39328 h 312"/>
                  <a:gd name="T68" fmla="*/ 38970 w 306"/>
                  <a:gd name="T69" fmla="*/ 50253 h 312"/>
                  <a:gd name="T70" fmla="*/ 38970 w 306"/>
                  <a:gd name="T71" fmla="*/ 50253 h 312"/>
                  <a:gd name="T72" fmla="*/ 50661 w 306"/>
                  <a:gd name="T73" fmla="*/ 70354 h 312"/>
                  <a:gd name="T74" fmla="*/ 50661 w 306"/>
                  <a:gd name="T75" fmla="*/ 70354 h 312"/>
                  <a:gd name="T76" fmla="*/ 66681 w 306"/>
                  <a:gd name="T77" fmla="*/ 57244 h 312"/>
                  <a:gd name="T78" fmla="*/ 66681 w 306"/>
                  <a:gd name="T79" fmla="*/ 57244 h 312"/>
                  <a:gd name="T80" fmla="*/ 58888 w 306"/>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6" y="129"/>
                    </a:moveTo>
                    <a:lnTo>
                      <a:pt x="136" y="129"/>
                    </a:lnTo>
                    <a:cubicBezTo>
                      <a:pt x="134" y="136"/>
                      <a:pt x="126" y="140"/>
                      <a:pt x="118" y="136"/>
                    </a:cubicBezTo>
                    <a:cubicBezTo>
                      <a:pt x="109" y="133"/>
                      <a:pt x="109" y="118"/>
                      <a:pt x="114" y="110"/>
                    </a:cubicBezTo>
                    <a:cubicBezTo>
                      <a:pt x="125" y="93"/>
                      <a:pt x="154" y="88"/>
                      <a:pt x="172" y="93"/>
                    </a:cubicBezTo>
                    <a:cubicBezTo>
                      <a:pt x="211" y="104"/>
                      <a:pt x="196" y="157"/>
                      <a:pt x="176" y="178"/>
                    </a:cubicBezTo>
                    <a:cubicBezTo>
                      <a:pt x="126" y="231"/>
                      <a:pt x="39" y="193"/>
                      <a:pt x="34" y="123"/>
                    </a:cubicBezTo>
                    <a:cubicBezTo>
                      <a:pt x="30" y="89"/>
                      <a:pt x="51" y="55"/>
                      <a:pt x="83" y="41"/>
                    </a:cubicBezTo>
                    <a:cubicBezTo>
                      <a:pt x="111" y="26"/>
                      <a:pt x="146" y="30"/>
                      <a:pt x="173" y="43"/>
                    </a:cubicBezTo>
                    <a:cubicBezTo>
                      <a:pt x="227" y="69"/>
                      <a:pt x="282" y="131"/>
                      <a:pt x="253" y="194"/>
                    </a:cubicBezTo>
                    <a:cubicBezTo>
                      <a:pt x="223" y="265"/>
                      <a:pt x="139" y="276"/>
                      <a:pt x="73" y="253"/>
                    </a:cubicBezTo>
                    <a:cubicBezTo>
                      <a:pt x="56" y="248"/>
                      <a:pt x="50" y="273"/>
                      <a:pt x="65" y="280"/>
                    </a:cubicBezTo>
                    <a:cubicBezTo>
                      <a:pt x="152" y="311"/>
                      <a:pt x="272" y="284"/>
                      <a:pt x="289" y="180"/>
                    </a:cubicBezTo>
                    <a:cubicBezTo>
                      <a:pt x="305" y="89"/>
                      <a:pt x="202" y="0"/>
                      <a:pt x="114" y="6"/>
                    </a:cubicBezTo>
                    <a:cubicBezTo>
                      <a:pt x="67" y="9"/>
                      <a:pt x="25" y="43"/>
                      <a:pt x="12" y="89"/>
                    </a:cubicBezTo>
                    <a:cubicBezTo>
                      <a:pt x="0" y="135"/>
                      <a:pt x="17" y="184"/>
                      <a:pt x="54" y="211"/>
                    </a:cubicBezTo>
                    <a:cubicBezTo>
                      <a:pt x="92" y="239"/>
                      <a:pt x="146" y="240"/>
                      <a:pt x="184" y="213"/>
                    </a:cubicBezTo>
                    <a:cubicBezTo>
                      <a:pt x="218" y="185"/>
                      <a:pt x="242" y="129"/>
                      <a:pt x="211" y="90"/>
                    </a:cubicBezTo>
                    <a:cubicBezTo>
                      <a:pt x="182" y="50"/>
                      <a:pt x="101" y="65"/>
                      <a:pt x="90" y="115"/>
                    </a:cubicBezTo>
                    <a:cubicBezTo>
                      <a:pt x="86" y="135"/>
                      <a:pt x="97" y="157"/>
                      <a:pt x="117" y="161"/>
                    </a:cubicBezTo>
                    <a:cubicBezTo>
                      <a:pt x="136" y="164"/>
                      <a:pt x="156" y="151"/>
                      <a:pt x="154" y="131"/>
                    </a:cubicBezTo>
                    <a:cubicBezTo>
                      <a:pt x="154" y="122"/>
                      <a:pt x="140"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81" name="Freeform 315">
                <a:extLst>
                  <a:ext uri="{FF2B5EF4-FFF2-40B4-BE49-F238E27FC236}">
                    <a16:creationId xmlns:a16="http://schemas.microsoft.com/office/drawing/2014/main" id="{E53F950E-E0F7-C448-8196-7DC83A9ECF5E}"/>
                  </a:ext>
                </a:extLst>
              </p:cNvPr>
              <p:cNvSpPr>
                <a:spLocks/>
              </p:cNvSpPr>
              <p:nvPr/>
            </p:nvSpPr>
            <p:spPr bwMode="auto">
              <a:xfrm>
                <a:off x="3830901" y="3119841"/>
                <a:ext cx="132497" cy="136338"/>
              </a:xfrm>
              <a:custGeom>
                <a:avLst/>
                <a:gdLst>
                  <a:gd name="T0" fmla="*/ 59711 w 304"/>
                  <a:gd name="T1" fmla="*/ 56371 h 312"/>
                  <a:gd name="T2" fmla="*/ 59711 w 304"/>
                  <a:gd name="T3" fmla="*/ 56371 h 312"/>
                  <a:gd name="T4" fmla="*/ 51430 w 304"/>
                  <a:gd name="T5" fmla="*/ 59429 h 312"/>
                  <a:gd name="T6" fmla="*/ 51430 w 304"/>
                  <a:gd name="T7" fmla="*/ 59429 h 312"/>
                  <a:gd name="T8" fmla="*/ 49686 w 304"/>
                  <a:gd name="T9" fmla="*/ 48068 h 312"/>
                  <a:gd name="T10" fmla="*/ 49686 w 304"/>
                  <a:gd name="T11" fmla="*/ 48068 h 312"/>
                  <a:gd name="T12" fmla="*/ 74530 w 304"/>
                  <a:gd name="T13" fmla="*/ 40639 h 312"/>
                  <a:gd name="T14" fmla="*/ 74530 w 304"/>
                  <a:gd name="T15" fmla="*/ 40639 h 312"/>
                  <a:gd name="T16" fmla="*/ 76273 w 304"/>
                  <a:gd name="T17" fmla="*/ 77783 h 312"/>
                  <a:gd name="T18" fmla="*/ 76273 w 304"/>
                  <a:gd name="T19" fmla="*/ 77783 h 312"/>
                  <a:gd name="T20" fmla="*/ 14383 w 304"/>
                  <a:gd name="T21" fmla="*/ 53749 h 312"/>
                  <a:gd name="T22" fmla="*/ 14383 w 304"/>
                  <a:gd name="T23" fmla="*/ 53749 h 312"/>
                  <a:gd name="T24" fmla="*/ 36175 w 304"/>
                  <a:gd name="T25" fmla="*/ 17916 h 312"/>
                  <a:gd name="T26" fmla="*/ 36175 w 304"/>
                  <a:gd name="T27" fmla="*/ 17916 h 312"/>
                  <a:gd name="T28" fmla="*/ 74965 w 304"/>
                  <a:gd name="T29" fmla="*/ 18790 h 312"/>
                  <a:gd name="T30" fmla="*/ 74965 w 304"/>
                  <a:gd name="T31" fmla="*/ 18790 h 312"/>
                  <a:gd name="T32" fmla="*/ 110705 w 304"/>
                  <a:gd name="T33" fmla="*/ 84774 h 312"/>
                  <a:gd name="T34" fmla="*/ 110705 w 304"/>
                  <a:gd name="T35" fmla="*/ 84774 h 312"/>
                  <a:gd name="T36" fmla="*/ 31381 w 304"/>
                  <a:gd name="T37" fmla="*/ 110556 h 312"/>
                  <a:gd name="T38" fmla="*/ 31381 w 304"/>
                  <a:gd name="T39" fmla="*/ 110556 h 312"/>
                  <a:gd name="T40" fmla="*/ 28766 w 304"/>
                  <a:gd name="T41" fmla="*/ 122355 h 312"/>
                  <a:gd name="T42" fmla="*/ 28766 w 304"/>
                  <a:gd name="T43" fmla="*/ 122355 h 312"/>
                  <a:gd name="T44" fmla="*/ 125959 w 304"/>
                  <a:gd name="T45" fmla="*/ 78657 h 312"/>
                  <a:gd name="T46" fmla="*/ 125959 w 304"/>
                  <a:gd name="T47" fmla="*/ 78657 h 312"/>
                  <a:gd name="T48" fmla="*/ 49686 w 304"/>
                  <a:gd name="T49" fmla="*/ 2622 h 312"/>
                  <a:gd name="T50" fmla="*/ 49686 w 304"/>
                  <a:gd name="T51" fmla="*/ 2622 h 312"/>
                  <a:gd name="T52" fmla="*/ 5230 w 304"/>
                  <a:gd name="T53" fmla="*/ 38891 h 312"/>
                  <a:gd name="T54" fmla="*/ 5230 w 304"/>
                  <a:gd name="T55" fmla="*/ 38891 h 312"/>
                  <a:gd name="T56" fmla="*/ 23536 w 304"/>
                  <a:gd name="T57" fmla="*/ 92203 h 312"/>
                  <a:gd name="T58" fmla="*/ 23536 w 304"/>
                  <a:gd name="T59" fmla="*/ 92203 h 312"/>
                  <a:gd name="T60" fmla="*/ 79760 w 304"/>
                  <a:gd name="T61" fmla="*/ 93077 h 312"/>
                  <a:gd name="T62" fmla="*/ 79760 w 304"/>
                  <a:gd name="T63" fmla="*/ 93077 h 312"/>
                  <a:gd name="T64" fmla="*/ 91963 w 304"/>
                  <a:gd name="T65" fmla="*/ 39328 h 312"/>
                  <a:gd name="T66" fmla="*/ 91963 w 304"/>
                  <a:gd name="T67" fmla="*/ 39328 h 312"/>
                  <a:gd name="T68" fmla="*/ 38790 w 304"/>
                  <a:gd name="T69" fmla="*/ 50253 h 312"/>
                  <a:gd name="T70" fmla="*/ 38790 w 304"/>
                  <a:gd name="T71" fmla="*/ 50253 h 312"/>
                  <a:gd name="T72" fmla="*/ 50994 w 304"/>
                  <a:gd name="T73" fmla="*/ 70354 h 312"/>
                  <a:gd name="T74" fmla="*/ 50994 w 304"/>
                  <a:gd name="T75" fmla="*/ 70354 h 312"/>
                  <a:gd name="T76" fmla="*/ 67120 w 304"/>
                  <a:gd name="T77" fmla="*/ 57244 h 312"/>
                  <a:gd name="T78" fmla="*/ 67120 w 304"/>
                  <a:gd name="T79" fmla="*/ 57244 h 312"/>
                  <a:gd name="T80" fmla="*/ 59711 w 304"/>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7" y="129"/>
                    </a:moveTo>
                    <a:lnTo>
                      <a:pt x="137" y="129"/>
                    </a:lnTo>
                    <a:cubicBezTo>
                      <a:pt x="134" y="136"/>
                      <a:pt x="125" y="140"/>
                      <a:pt x="118" y="136"/>
                    </a:cubicBezTo>
                    <a:cubicBezTo>
                      <a:pt x="108" y="133"/>
                      <a:pt x="109" y="118"/>
                      <a:pt x="114" y="110"/>
                    </a:cubicBezTo>
                    <a:cubicBezTo>
                      <a:pt x="125" y="93"/>
                      <a:pt x="154" y="88"/>
                      <a:pt x="171" y="93"/>
                    </a:cubicBezTo>
                    <a:cubicBezTo>
                      <a:pt x="211" y="104"/>
                      <a:pt x="196" y="157"/>
                      <a:pt x="175" y="178"/>
                    </a:cubicBezTo>
                    <a:cubicBezTo>
                      <a:pt x="125" y="231"/>
                      <a:pt x="38" y="193"/>
                      <a:pt x="33" y="123"/>
                    </a:cubicBezTo>
                    <a:cubicBezTo>
                      <a:pt x="30" y="89"/>
                      <a:pt x="50" y="55"/>
                      <a:pt x="83" y="41"/>
                    </a:cubicBezTo>
                    <a:cubicBezTo>
                      <a:pt x="112" y="26"/>
                      <a:pt x="144" y="30"/>
                      <a:pt x="172" y="43"/>
                    </a:cubicBezTo>
                    <a:cubicBezTo>
                      <a:pt x="227" y="69"/>
                      <a:pt x="281" y="131"/>
                      <a:pt x="254" y="194"/>
                    </a:cubicBezTo>
                    <a:cubicBezTo>
                      <a:pt x="222" y="265"/>
                      <a:pt x="139" y="276"/>
                      <a:pt x="72" y="253"/>
                    </a:cubicBezTo>
                    <a:cubicBezTo>
                      <a:pt x="55" y="248"/>
                      <a:pt x="49" y="273"/>
                      <a:pt x="66" y="280"/>
                    </a:cubicBezTo>
                    <a:cubicBezTo>
                      <a:pt x="151" y="311"/>
                      <a:pt x="272" y="284"/>
                      <a:pt x="289" y="180"/>
                    </a:cubicBezTo>
                    <a:cubicBezTo>
                      <a:pt x="303" y="89"/>
                      <a:pt x="202" y="0"/>
                      <a:pt x="114" y="6"/>
                    </a:cubicBezTo>
                    <a:cubicBezTo>
                      <a:pt x="66" y="9"/>
                      <a:pt x="25" y="43"/>
                      <a:pt x="12" y="89"/>
                    </a:cubicBezTo>
                    <a:cubicBezTo>
                      <a:pt x="0" y="135"/>
                      <a:pt x="17" y="184"/>
                      <a:pt x="54" y="211"/>
                    </a:cubicBezTo>
                    <a:cubicBezTo>
                      <a:pt x="92" y="239"/>
                      <a:pt x="146" y="240"/>
                      <a:pt x="183" y="213"/>
                    </a:cubicBezTo>
                    <a:cubicBezTo>
                      <a:pt x="218" y="185"/>
                      <a:pt x="242" y="129"/>
                      <a:pt x="211" y="90"/>
                    </a:cubicBezTo>
                    <a:cubicBezTo>
                      <a:pt x="181" y="50"/>
                      <a:pt x="100" y="65"/>
                      <a:pt x="89" y="115"/>
                    </a:cubicBezTo>
                    <a:cubicBezTo>
                      <a:pt x="87" y="135"/>
                      <a:pt x="96" y="157"/>
                      <a:pt x="117" y="161"/>
                    </a:cubicBezTo>
                    <a:cubicBezTo>
                      <a:pt x="135" y="164"/>
                      <a:pt x="155" y="151"/>
                      <a:pt x="154" y="131"/>
                    </a:cubicBezTo>
                    <a:cubicBezTo>
                      <a:pt x="152" y="122"/>
                      <a:pt x="139"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82" name="Freeform 316">
                <a:extLst>
                  <a:ext uri="{FF2B5EF4-FFF2-40B4-BE49-F238E27FC236}">
                    <a16:creationId xmlns:a16="http://schemas.microsoft.com/office/drawing/2014/main" id="{689F2237-FC59-514A-BCB7-5D9FE338C590}"/>
                  </a:ext>
                </a:extLst>
              </p:cNvPr>
              <p:cNvSpPr>
                <a:spLocks noChangeArrowheads="1"/>
              </p:cNvSpPr>
              <p:nvPr/>
            </p:nvSpPr>
            <p:spPr bwMode="auto">
              <a:xfrm>
                <a:off x="4429792" y="3120267"/>
                <a:ext cx="150376" cy="135912"/>
              </a:xfrm>
              <a:custGeom>
                <a:avLst/>
                <a:gdLst>
                  <a:gd name="T0" fmla="*/ 203 w 345"/>
                  <a:gd name="T1" fmla="*/ 164 h 311"/>
                  <a:gd name="T2" fmla="*/ 203 w 345"/>
                  <a:gd name="T3" fmla="*/ 164 h 311"/>
                  <a:gd name="T4" fmla="*/ 210 w 345"/>
                  <a:gd name="T5" fmla="*/ 146 h 311"/>
                  <a:gd name="T6" fmla="*/ 210 w 345"/>
                  <a:gd name="T7" fmla="*/ 146 h 311"/>
                  <a:gd name="T8" fmla="*/ 232 w 345"/>
                  <a:gd name="T9" fmla="*/ 162 h 311"/>
                  <a:gd name="T10" fmla="*/ 232 w 345"/>
                  <a:gd name="T11" fmla="*/ 162 h 311"/>
                  <a:gd name="T12" fmla="*/ 205 w 345"/>
                  <a:gd name="T13" fmla="*/ 214 h 311"/>
                  <a:gd name="T14" fmla="*/ 205 w 345"/>
                  <a:gd name="T15" fmla="*/ 214 h 311"/>
                  <a:gd name="T16" fmla="*/ 142 w 345"/>
                  <a:gd name="T17" fmla="*/ 156 h 311"/>
                  <a:gd name="T18" fmla="*/ 142 w 345"/>
                  <a:gd name="T19" fmla="*/ 156 h 311"/>
                  <a:gd name="T20" fmla="*/ 280 w 345"/>
                  <a:gd name="T21" fmla="*/ 95 h 311"/>
                  <a:gd name="T22" fmla="*/ 280 w 345"/>
                  <a:gd name="T23" fmla="*/ 95 h 311"/>
                  <a:gd name="T24" fmla="*/ 305 w 345"/>
                  <a:gd name="T25" fmla="*/ 189 h 311"/>
                  <a:gd name="T26" fmla="*/ 305 w 345"/>
                  <a:gd name="T27" fmla="*/ 189 h 311"/>
                  <a:gd name="T28" fmla="*/ 239 w 345"/>
                  <a:gd name="T29" fmla="*/ 251 h 311"/>
                  <a:gd name="T30" fmla="*/ 239 w 345"/>
                  <a:gd name="T31" fmla="*/ 251 h 311"/>
                  <a:gd name="T32" fmla="*/ 75 w 345"/>
                  <a:gd name="T33" fmla="*/ 201 h 311"/>
                  <a:gd name="T34" fmla="*/ 75 w 345"/>
                  <a:gd name="T35" fmla="*/ 201 h 311"/>
                  <a:gd name="T36" fmla="*/ 161 w 345"/>
                  <a:gd name="T37" fmla="*/ 30 h 311"/>
                  <a:gd name="T38" fmla="*/ 161 w 345"/>
                  <a:gd name="T39" fmla="*/ 30 h 311"/>
                  <a:gd name="T40" fmla="*/ 147 w 345"/>
                  <a:gd name="T41" fmla="*/ 7 h 311"/>
                  <a:gd name="T42" fmla="*/ 147 w 345"/>
                  <a:gd name="T43" fmla="*/ 7 h 311"/>
                  <a:gd name="T44" fmla="*/ 60 w 345"/>
                  <a:gd name="T45" fmla="*/ 237 h 311"/>
                  <a:gd name="T46" fmla="*/ 60 w 345"/>
                  <a:gd name="T47" fmla="*/ 237 h 311"/>
                  <a:gd name="T48" fmla="*/ 306 w 345"/>
                  <a:gd name="T49" fmla="*/ 235 h 311"/>
                  <a:gd name="T50" fmla="*/ 306 w 345"/>
                  <a:gd name="T51" fmla="*/ 235 h 311"/>
                  <a:gd name="T52" fmla="*/ 319 w 345"/>
                  <a:gd name="T53" fmla="*/ 104 h 311"/>
                  <a:gd name="T54" fmla="*/ 319 w 345"/>
                  <a:gd name="T55" fmla="*/ 104 h 311"/>
                  <a:gd name="T56" fmla="*/ 203 w 345"/>
                  <a:gd name="T57" fmla="*/ 49 h 311"/>
                  <a:gd name="T58" fmla="*/ 203 w 345"/>
                  <a:gd name="T59" fmla="*/ 49 h 311"/>
                  <a:gd name="T60" fmla="*/ 111 w 345"/>
                  <a:gd name="T61" fmla="*/ 138 h 311"/>
                  <a:gd name="T62" fmla="*/ 111 w 345"/>
                  <a:gd name="T63" fmla="*/ 138 h 311"/>
                  <a:gd name="T64" fmla="*/ 178 w 345"/>
                  <a:gd name="T65" fmla="*/ 245 h 311"/>
                  <a:gd name="T66" fmla="*/ 178 w 345"/>
                  <a:gd name="T67" fmla="*/ 245 h 311"/>
                  <a:gd name="T68" fmla="*/ 245 w 345"/>
                  <a:gd name="T69" fmla="*/ 142 h 311"/>
                  <a:gd name="T70" fmla="*/ 245 w 345"/>
                  <a:gd name="T71" fmla="*/ 142 h 311"/>
                  <a:gd name="T72" fmla="*/ 195 w 345"/>
                  <a:gd name="T73" fmla="*/ 128 h 311"/>
                  <a:gd name="T74" fmla="*/ 195 w 345"/>
                  <a:gd name="T75" fmla="*/ 128 h 311"/>
                  <a:gd name="T76" fmla="*/ 189 w 345"/>
                  <a:gd name="T77" fmla="*/ 175 h 311"/>
                  <a:gd name="T78" fmla="*/ 189 w 345"/>
                  <a:gd name="T79" fmla="*/ 175 h 311"/>
                  <a:gd name="T80" fmla="*/ 203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3" y="164"/>
                    </a:moveTo>
                    <a:lnTo>
                      <a:pt x="203" y="164"/>
                    </a:lnTo>
                    <a:cubicBezTo>
                      <a:pt x="199" y="156"/>
                      <a:pt x="203" y="147"/>
                      <a:pt x="210" y="146"/>
                    </a:cubicBezTo>
                    <a:lnTo>
                      <a:pt x="210" y="146"/>
                    </a:lnTo>
                    <a:cubicBezTo>
                      <a:pt x="222" y="142"/>
                      <a:pt x="231" y="153"/>
                      <a:pt x="232" y="162"/>
                    </a:cubicBezTo>
                    <a:lnTo>
                      <a:pt x="232" y="162"/>
                    </a:lnTo>
                    <a:cubicBezTo>
                      <a:pt x="238" y="181"/>
                      <a:pt x="220" y="205"/>
                      <a:pt x="205" y="214"/>
                    </a:cubicBezTo>
                    <a:lnTo>
                      <a:pt x="205" y="214"/>
                    </a:lnTo>
                    <a:cubicBezTo>
                      <a:pt x="169" y="235"/>
                      <a:pt x="142" y="187"/>
                      <a:pt x="142" y="156"/>
                    </a:cubicBezTo>
                    <a:lnTo>
                      <a:pt x="142" y="156"/>
                    </a:lnTo>
                    <a:cubicBezTo>
                      <a:pt x="139" y="83"/>
                      <a:pt x="227" y="50"/>
                      <a:pt x="280" y="95"/>
                    </a:cubicBezTo>
                    <a:lnTo>
                      <a:pt x="280" y="95"/>
                    </a:lnTo>
                    <a:cubicBezTo>
                      <a:pt x="307" y="117"/>
                      <a:pt x="316" y="156"/>
                      <a:pt x="305" y="189"/>
                    </a:cubicBezTo>
                    <a:lnTo>
                      <a:pt x="305" y="189"/>
                    </a:lnTo>
                    <a:cubicBezTo>
                      <a:pt x="294" y="220"/>
                      <a:pt x="266" y="239"/>
                      <a:pt x="239" y="251"/>
                    </a:cubicBezTo>
                    <a:lnTo>
                      <a:pt x="239" y="251"/>
                    </a:lnTo>
                    <a:cubicBezTo>
                      <a:pt x="182" y="271"/>
                      <a:pt x="100" y="266"/>
                      <a:pt x="75" y="201"/>
                    </a:cubicBezTo>
                    <a:lnTo>
                      <a:pt x="75" y="201"/>
                    </a:lnTo>
                    <a:cubicBezTo>
                      <a:pt x="46" y="129"/>
                      <a:pt x="98" y="63"/>
                      <a:pt x="161" y="30"/>
                    </a:cubicBezTo>
                    <a:lnTo>
                      <a:pt x="161" y="30"/>
                    </a:lnTo>
                    <a:cubicBezTo>
                      <a:pt x="176" y="22"/>
                      <a:pt x="163" y="0"/>
                      <a:pt x="147" y="7"/>
                    </a:cubicBezTo>
                    <a:lnTo>
                      <a:pt x="147" y="7"/>
                    </a:lnTo>
                    <a:cubicBezTo>
                      <a:pt x="64" y="46"/>
                      <a:pt x="0" y="151"/>
                      <a:pt x="60" y="237"/>
                    </a:cubicBezTo>
                    <a:lnTo>
                      <a:pt x="60" y="237"/>
                    </a:lnTo>
                    <a:cubicBezTo>
                      <a:pt x="113" y="310"/>
                      <a:pt x="249" y="302"/>
                      <a:pt x="306" y="235"/>
                    </a:cubicBezTo>
                    <a:lnTo>
                      <a:pt x="306" y="235"/>
                    </a:lnTo>
                    <a:cubicBezTo>
                      <a:pt x="337" y="200"/>
                      <a:pt x="344" y="146"/>
                      <a:pt x="319" y="104"/>
                    </a:cubicBezTo>
                    <a:lnTo>
                      <a:pt x="319" y="104"/>
                    </a:lnTo>
                    <a:cubicBezTo>
                      <a:pt x="295" y="63"/>
                      <a:pt x="249" y="41"/>
                      <a:pt x="203" y="49"/>
                    </a:cubicBezTo>
                    <a:lnTo>
                      <a:pt x="203" y="49"/>
                    </a:lnTo>
                    <a:cubicBezTo>
                      <a:pt x="159" y="55"/>
                      <a:pt x="118" y="92"/>
                      <a:pt x="111" y="138"/>
                    </a:cubicBezTo>
                    <a:lnTo>
                      <a:pt x="111" y="138"/>
                    </a:lnTo>
                    <a:cubicBezTo>
                      <a:pt x="106" y="183"/>
                      <a:pt x="130" y="239"/>
                      <a:pt x="178" y="245"/>
                    </a:cubicBezTo>
                    <a:lnTo>
                      <a:pt x="178" y="245"/>
                    </a:lnTo>
                    <a:cubicBezTo>
                      <a:pt x="227" y="252"/>
                      <a:pt x="274" y="184"/>
                      <a:pt x="245" y="142"/>
                    </a:cubicBezTo>
                    <a:lnTo>
                      <a:pt x="245" y="142"/>
                    </a:lnTo>
                    <a:cubicBezTo>
                      <a:pt x="235" y="125"/>
                      <a:pt x="213" y="116"/>
                      <a:pt x="195" y="128"/>
                    </a:cubicBezTo>
                    <a:lnTo>
                      <a:pt x="195" y="128"/>
                    </a:lnTo>
                    <a:cubicBezTo>
                      <a:pt x="178" y="138"/>
                      <a:pt x="174" y="162"/>
                      <a:pt x="189" y="175"/>
                    </a:cubicBezTo>
                    <a:lnTo>
                      <a:pt x="189" y="175"/>
                    </a:lnTo>
                    <a:cubicBezTo>
                      <a:pt x="197" y="181"/>
                      <a:pt x="209" y="174"/>
                      <a:pt x="203"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83" name="Freeform 317">
                <a:extLst>
                  <a:ext uri="{FF2B5EF4-FFF2-40B4-BE49-F238E27FC236}">
                    <a16:creationId xmlns:a16="http://schemas.microsoft.com/office/drawing/2014/main" id="{6D3481B9-5482-4C4E-8858-8467AD41620E}"/>
                  </a:ext>
                </a:extLst>
              </p:cNvPr>
              <p:cNvSpPr>
                <a:spLocks noChangeArrowheads="1"/>
              </p:cNvSpPr>
              <p:nvPr/>
            </p:nvSpPr>
            <p:spPr bwMode="auto">
              <a:xfrm>
                <a:off x="4838989" y="3120267"/>
                <a:ext cx="151822" cy="135912"/>
              </a:xfrm>
              <a:custGeom>
                <a:avLst/>
                <a:gdLst>
                  <a:gd name="T0" fmla="*/ 207 w 348"/>
                  <a:gd name="T1" fmla="*/ 164 h 311"/>
                  <a:gd name="T2" fmla="*/ 207 w 348"/>
                  <a:gd name="T3" fmla="*/ 164 h 311"/>
                  <a:gd name="T4" fmla="*/ 213 w 348"/>
                  <a:gd name="T5" fmla="*/ 146 h 311"/>
                  <a:gd name="T6" fmla="*/ 213 w 348"/>
                  <a:gd name="T7" fmla="*/ 146 h 311"/>
                  <a:gd name="T8" fmla="*/ 235 w 348"/>
                  <a:gd name="T9" fmla="*/ 162 h 311"/>
                  <a:gd name="T10" fmla="*/ 235 w 348"/>
                  <a:gd name="T11" fmla="*/ 162 h 311"/>
                  <a:gd name="T12" fmla="*/ 207 w 348"/>
                  <a:gd name="T13" fmla="*/ 214 h 311"/>
                  <a:gd name="T14" fmla="*/ 207 w 348"/>
                  <a:gd name="T15" fmla="*/ 214 h 311"/>
                  <a:gd name="T16" fmla="*/ 143 w 348"/>
                  <a:gd name="T17" fmla="*/ 156 h 311"/>
                  <a:gd name="T18" fmla="*/ 143 w 348"/>
                  <a:gd name="T19" fmla="*/ 156 h 311"/>
                  <a:gd name="T20" fmla="*/ 283 w 348"/>
                  <a:gd name="T21" fmla="*/ 95 h 311"/>
                  <a:gd name="T22" fmla="*/ 283 w 348"/>
                  <a:gd name="T23" fmla="*/ 95 h 311"/>
                  <a:gd name="T24" fmla="*/ 308 w 348"/>
                  <a:gd name="T25" fmla="*/ 189 h 311"/>
                  <a:gd name="T26" fmla="*/ 308 w 348"/>
                  <a:gd name="T27" fmla="*/ 189 h 311"/>
                  <a:gd name="T28" fmla="*/ 239 w 348"/>
                  <a:gd name="T29" fmla="*/ 251 h 311"/>
                  <a:gd name="T30" fmla="*/ 239 w 348"/>
                  <a:gd name="T31" fmla="*/ 251 h 311"/>
                  <a:gd name="T32" fmla="*/ 76 w 348"/>
                  <a:gd name="T33" fmla="*/ 201 h 311"/>
                  <a:gd name="T34" fmla="*/ 76 w 348"/>
                  <a:gd name="T35" fmla="*/ 201 h 311"/>
                  <a:gd name="T36" fmla="*/ 163 w 348"/>
                  <a:gd name="T37" fmla="*/ 30 h 311"/>
                  <a:gd name="T38" fmla="*/ 163 w 348"/>
                  <a:gd name="T39" fmla="*/ 30 h 311"/>
                  <a:gd name="T40" fmla="*/ 150 w 348"/>
                  <a:gd name="T41" fmla="*/ 7 h 311"/>
                  <a:gd name="T42" fmla="*/ 150 w 348"/>
                  <a:gd name="T43" fmla="*/ 7 h 311"/>
                  <a:gd name="T44" fmla="*/ 62 w 348"/>
                  <a:gd name="T45" fmla="*/ 237 h 311"/>
                  <a:gd name="T46" fmla="*/ 62 w 348"/>
                  <a:gd name="T47" fmla="*/ 237 h 311"/>
                  <a:gd name="T48" fmla="*/ 309 w 348"/>
                  <a:gd name="T49" fmla="*/ 235 h 311"/>
                  <a:gd name="T50" fmla="*/ 309 w 348"/>
                  <a:gd name="T51" fmla="*/ 235 h 311"/>
                  <a:gd name="T52" fmla="*/ 322 w 348"/>
                  <a:gd name="T53" fmla="*/ 104 h 311"/>
                  <a:gd name="T54" fmla="*/ 322 w 348"/>
                  <a:gd name="T55" fmla="*/ 104 h 311"/>
                  <a:gd name="T56" fmla="*/ 207 w 348"/>
                  <a:gd name="T57" fmla="*/ 49 h 311"/>
                  <a:gd name="T58" fmla="*/ 207 w 348"/>
                  <a:gd name="T59" fmla="*/ 49 h 311"/>
                  <a:gd name="T60" fmla="*/ 115 w 348"/>
                  <a:gd name="T61" fmla="*/ 138 h 311"/>
                  <a:gd name="T62" fmla="*/ 115 w 348"/>
                  <a:gd name="T63" fmla="*/ 138 h 311"/>
                  <a:gd name="T64" fmla="*/ 180 w 348"/>
                  <a:gd name="T65" fmla="*/ 245 h 311"/>
                  <a:gd name="T66" fmla="*/ 180 w 348"/>
                  <a:gd name="T67" fmla="*/ 245 h 311"/>
                  <a:gd name="T68" fmla="*/ 249 w 348"/>
                  <a:gd name="T69" fmla="*/ 142 h 311"/>
                  <a:gd name="T70" fmla="*/ 249 w 348"/>
                  <a:gd name="T71" fmla="*/ 142 h 311"/>
                  <a:gd name="T72" fmla="*/ 197 w 348"/>
                  <a:gd name="T73" fmla="*/ 128 h 311"/>
                  <a:gd name="T74" fmla="*/ 197 w 348"/>
                  <a:gd name="T75" fmla="*/ 128 h 311"/>
                  <a:gd name="T76" fmla="*/ 192 w 348"/>
                  <a:gd name="T77" fmla="*/ 175 h 311"/>
                  <a:gd name="T78" fmla="*/ 192 w 348"/>
                  <a:gd name="T79" fmla="*/ 175 h 311"/>
                  <a:gd name="T80" fmla="*/ 207 w 348"/>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8" h="311">
                    <a:moveTo>
                      <a:pt x="207" y="164"/>
                    </a:moveTo>
                    <a:lnTo>
                      <a:pt x="207" y="164"/>
                    </a:lnTo>
                    <a:cubicBezTo>
                      <a:pt x="203" y="156"/>
                      <a:pt x="205" y="147"/>
                      <a:pt x="213" y="146"/>
                    </a:cubicBezTo>
                    <a:lnTo>
                      <a:pt x="213" y="146"/>
                    </a:lnTo>
                    <a:cubicBezTo>
                      <a:pt x="224" y="142"/>
                      <a:pt x="233" y="153"/>
                      <a:pt x="235" y="162"/>
                    </a:cubicBezTo>
                    <a:lnTo>
                      <a:pt x="235" y="162"/>
                    </a:lnTo>
                    <a:cubicBezTo>
                      <a:pt x="239" y="181"/>
                      <a:pt x="222" y="205"/>
                      <a:pt x="207" y="214"/>
                    </a:cubicBezTo>
                    <a:lnTo>
                      <a:pt x="207" y="214"/>
                    </a:lnTo>
                    <a:cubicBezTo>
                      <a:pt x="171" y="235"/>
                      <a:pt x="145" y="187"/>
                      <a:pt x="143" y="156"/>
                    </a:cubicBezTo>
                    <a:lnTo>
                      <a:pt x="143" y="156"/>
                    </a:lnTo>
                    <a:cubicBezTo>
                      <a:pt x="142" y="83"/>
                      <a:pt x="230" y="50"/>
                      <a:pt x="283" y="95"/>
                    </a:cubicBezTo>
                    <a:lnTo>
                      <a:pt x="283" y="95"/>
                    </a:lnTo>
                    <a:cubicBezTo>
                      <a:pt x="309" y="117"/>
                      <a:pt x="318" y="156"/>
                      <a:pt x="308" y="189"/>
                    </a:cubicBezTo>
                    <a:lnTo>
                      <a:pt x="308" y="189"/>
                    </a:lnTo>
                    <a:cubicBezTo>
                      <a:pt x="296" y="220"/>
                      <a:pt x="270" y="239"/>
                      <a:pt x="239" y="251"/>
                    </a:cubicBezTo>
                    <a:lnTo>
                      <a:pt x="239" y="251"/>
                    </a:lnTo>
                    <a:cubicBezTo>
                      <a:pt x="184" y="271"/>
                      <a:pt x="101" y="266"/>
                      <a:pt x="76" y="201"/>
                    </a:cubicBezTo>
                    <a:lnTo>
                      <a:pt x="76" y="201"/>
                    </a:lnTo>
                    <a:cubicBezTo>
                      <a:pt x="49" y="129"/>
                      <a:pt x="101" y="63"/>
                      <a:pt x="163" y="30"/>
                    </a:cubicBezTo>
                    <a:lnTo>
                      <a:pt x="163" y="30"/>
                    </a:lnTo>
                    <a:cubicBezTo>
                      <a:pt x="178" y="22"/>
                      <a:pt x="166" y="0"/>
                      <a:pt x="150" y="7"/>
                    </a:cubicBezTo>
                    <a:lnTo>
                      <a:pt x="150" y="7"/>
                    </a:lnTo>
                    <a:cubicBezTo>
                      <a:pt x="67" y="46"/>
                      <a:pt x="0" y="151"/>
                      <a:pt x="62" y="237"/>
                    </a:cubicBezTo>
                    <a:lnTo>
                      <a:pt x="62" y="237"/>
                    </a:lnTo>
                    <a:cubicBezTo>
                      <a:pt x="116" y="310"/>
                      <a:pt x="251" y="302"/>
                      <a:pt x="309" y="235"/>
                    </a:cubicBezTo>
                    <a:lnTo>
                      <a:pt x="309" y="235"/>
                    </a:lnTo>
                    <a:cubicBezTo>
                      <a:pt x="341" y="200"/>
                      <a:pt x="347" y="146"/>
                      <a:pt x="322" y="104"/>
                    </a:cubicBezTo>
                    <a:lnTo>
                      <a:pt x="322" y="104"/>
                    </a:lnTo>
                    <a:cubicBezTo>
                      <a:pt x="299" y="63"/>
                      <a:pt x="253" y="41"/>
                      <a:pt x="207" y="49"/>
                    </a:cubicBezTo>
                    <a:lnTo>
                      <a:pt x="207" y="49"/>
                    </a:lnTo>
                    <a:cubicBezTo>
                      <a:pt x="159" y="55"/>
                      <a:pt x="120" y="92"/>
                      <a:pt x="115" y="138"/>
                    </a:cubicBezTo>
                    <a:lnTo>
                      <a:pt x="115" y="138"/>
                    </a:lnTo>
                    <a:cubicBezTo>
                      <a:pt x="109" y="183"/>
                      <a:pt x="132" y="239"/>
                      <a:pt x="180" y="245"/>
                    </a:cubicBezTo>
                    <a:lnTo>
                      <a:pt x="180" y="245"/>
                    </a:lnTo>
                    <a:cubicBezTo>
                      <a:pt x="229" y="252"/>
                      <a:pt x="276" y="184"/>
                      <a:pt x="249" y="142"/>
                    </a:cubicBezTo>
                    <a:lnTo>
                      <a:pt x="249" y="142"/>
                    </a:lnTo>
                    <a:cubicBezTo>
                      <a:pt x="237" y="125"/>
                      <a:pt x="214" y="116"/>
                      <a:pt x="197" y="128"/>
                    </a:cubicBezTo>
                    <a:lnTo>
                      <a:pt x="197" y="128"/>
                    </a:lnTo>
                    <a:cubicBezTo>
                      <a:pt x="182" y="138"/>
                      <a:pt x="176" y="162"/>
                      <a:pt x="192" y="175"/>
                    </a:cubicBezTo>
                    <a:lnTo>
                      <a:pt x="192" y="175"/>
                    </a:lnTo>
                    <a:cubicBezTo>
                      <a:pt x="200" y="181"/>
                      <a:pt x="210" y="174"/>
                      <a:pt x="207"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84" name="Freeform 318">
                <a:extLst>
                  <a:ext uri="{FF2B5EF4-FFF2-40B4-BE49-F238E27FC236}">
                    <a16:creationId xmlns:a16="http://schemas.microsoft.com/office/drawing/2014/main" id="{CDBCC9D0-72E9-0F4C-B58E-18EFCDE788EC}"/>
                  </a:ext>
                </a:extLst>
              </p:cNvPr>
              <p:cNvSpPr>
                <a:spLocks/>
              </p:cNvSpPr>
              <p:nvPr/>
            </p:nvSpPr>
            <p:spPr bwMode="auto">
              <a:xfrm>
                <a:off x="5061780" y="3119841"/>
                <a:ext cx="132498" cy="136338"/>
              </a:xfrm>
              <a:custGeom>
                <a:avLst/>
                <a:gdLst>
                  <a:gd name="T0" fmla="*/ 59275 w 304"/>
                  <a:gd name="T1" fmla="*/ 56371 h 312"/>
                  <a:gd name="T2" fmla="*/ 59275 w 304"/>
                  <a:gd name="T3" fmla="*/ 56371 h 312"/>
                  <a:gd name="T4" fmla="*/ 51430 w 304"/>
                  <a:gd name="T5" fmla="*/ 59429 h 312"/>
                  <a:gd name="T6" fmla="*/ 51430 w 304"/>
                  <a:gd name="T7" fmla="*/ 59429 h 312"/>
                  <a:gd name="T8" fmla="*/ 49687 w 304"/>
                  <a:gd name="T9" fmla="*/ 48068 h 312"/>
                  <a:gd name="T10" fmla="*/ 49687 w 304"/>
                  <a:gd name="T11" fmla="*/ 48068 h 312"/>
                  <a:gd name="T12" fmla="*/ 74530 w 304"/>
                  <a:gd name="T13" fmla="*/ 40639 h 312"/>
                  <a:gd name="T14" fmla="*/ 74530 w 304"/>
                  <a:gd name="T15" fmla="*/ 40639 h 312"/>
                  <a:gd name="T16" fmla="*/ 76274 w 304"/>
                  <a:gd name="T17" fmla="*/ 77783 h 312"/>
                  <a:gd name="T18" fmla="*/ 76274 w 304"/>
                  <a:gd name="T19" fmla="*/ 77783 h 312"/>
                  <a:gd name="T20" fmla="*/ 14383 w 304"/>
                  <a:gd name="T21" fmla="*/ 53749 h 312"/>
                  <a:gd name="T22" fmla="*/ 14383 w 304"/>
                  <a:gd name="T23" fmla="*/ 53749 h 312"/>
                  <a:gd name="T24" fmla="*/ 36175 w 304"/>
                  <a:gd name="T25" fmla="*/ 17916 h 312"/>
                  <a:gd name="T26" fmla="*/ 36175 w 304"/>
                  <a:gd name="T27" fmla="*/ 17916 h 312"/>
                  <a:gd name="T28" fmla="*/ 75402 w 304"/>
                  <a:gd name="T29" fmla="*/ 18790 h 312"/>
                  <a:gd name="T30" fmla="*/ 75402 w 304"/>
                  <a:gd name="T31" fmla="*/ 18790 h 312"/>
                  <a:gd name="T32" fmla="*/ 111141 w 304"/>
                  <a:gd name="T33" fmla="*/ 84774 h 312"/>
                  <a:gd name="T34" fmla="*/ 111141 w 304"/>
                  <a:gd name="T35" fmla="*/ 84774 h 312"/>
                  <a:gd name="T36" fmla="*/ 31381 w 304"/>
                  <a:gd name="T37" fmla="*/ 110556 h 312"/>
                  <a:gd name="T38" fmla="*/ 31381 w 304"/>
                  <a:gd name="T39" fmla="*/ 110556 h 312"/>
                  <a:gd name="T40" fmla="*/ 28330 w 304"/>
                  <a:gd name="T41" fmla="*/ 122355 h 312"/>
                  <a:gd name="T42" fmla="*/ 28330 w 304"/>
                  <a:gd name="T43" fmla="*/ 122355 h 312"/>
                  <a:gd name="T44" fmla="*/ 125960 w 304"/>
                  <a:gd name="T45" fmla="*/ 78657 h 312"/>
                  <a:gd name="T46" fmla="*/ 125960 w 304"/>
                  <a:gd name="T47" fmla="*/ 78657 h 312"/>
                  <a:gd name="T48" fmla="*/ 49687 w 304"/>
                  <a:gd name="T49" fmla="*/ 2622 h 312"/>
                  <a:gd name="T50" fmla="*/ 49687 w 304"/>
                  <a:gd name="T51" fmla="*/ 2622 h 312"/>
                  <a:gd name="T52" fmla="*/ 5230 w 304"/>
                  <a:gd name="T53" fmla="*/ 38891 h 312"/>
                  <a:gd name="T54" fmla="*/ 5230 w 304"/>
                  <a:gd name="T55" fmla="*/ 38891 h 312"/>
                  <a:gd name="T56" fmla="*/ 23972 w 304"/>
                  <a:gd name="T57" fmla="*/ 92203 h 312"/>
                  <a:gd name="T58" fmla="*/ 23972 w 304"/>
                  <a:gd name="T59" fmla="*/ 92203 h 312"/>
                  <a:gd name="T60" fmla="*/ 80196 w 304"/>
                  <a:gd name="T61" fmla="*/ 93077 h 312"/>
                  <a:gd name="T62" fmla="*/ 80196 w 304"/>
                  <a:gd name="T63" fmla="*/ 93077 h 312"/>
                  <a:gd name="T64" fmla="*/ 91964 w 304"/>
                  <a:gd name="T65" fmla="*/ 39328 h 312"/>
                  <a:gd name="T66" fmla="*/ 91964 w 304"/>
                  <a:gd name="T67" fmla="*/ 39328 h 312"/>
                  <a:gd name="T68" fmla="*/ 39226 w 304"/>
                  <a:gd name="T69" fmla="*/ 50253 h 312"/>
                  <a:gd name="T70" fmla="*/ 39226 w 304"/>
                  <a:gd name="T71" fmla="*/ 50253 h 312"/>
                  <a:gd name="T72" fmla="*/ 50994 w 304"/>
                  <a:gd name="T73" fmla="*/ 70354 h 312"/>
                  <a:gd name="T74" fmla="*/ 50994 w 304"/>
                  <a:gd name="T75" fmla="*/ 70354 h 312"/>
                  <a:gd name="T76" fmla="*/ 66685 w 304"/>
                  <a:gd name="T77" fmla="*/ 57244 h 312"/>
                  <a:gd name="T78" fmla="*/ 66685 w 304"/>
                  <a:gd name="T79" fmla="*/ 57244 h 312"/>
                  <a:gd name="T80" fmla="*/ 59275 w 304"/>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6" y="129"/>
                    </a:moveTo>
                    <a:lnTo>
                      <a:pt x="136" y="129"/>
                    </a:lnTo>
                    <a:cubicBezTo>
                      <a:pt x="135" y="136"/>
                      <a:pt x="125" y="140"/>
                      <a:pt x="118" y="136"/>
                    </a:cubicBezTo>
                    <a:cubicBezTo>
                      <a:pt x="109" y="133"/>
                      <a:pt x="109" y="118"/>
                      <a:pt x="114" y="110"/>
                    </a:cubicBezTo>
                    <a:cubicBezTo>
                      <a:pt x="125" y="93"/>
                      <a:pt x="153" y="88"/>
                      <a:pt x="171" y="93"/>
                    </a:cubicBezTo>
                    <a:cubicBezTo>
                      <a:pt x="211" y="104"/>
                      <a:pt x="196" y="157"/>
                      <a:pt x="175" y="178"/>
                    </a:cubicBezTo>
                    <a:cubicBezTo>
                      <a:pt x="125" y="231"/>
                      <a:pt x="38" y="193"/>
                      <a:pt x="33" y="123"/>
                    </a:cubicBezTo>
                    <a:cubicBezTo>
                      <a:pt x="30" y="89"/>
                      <a:pt x="51" y="55"/>
                      <a:pt x="83" y="41"/>
                    </a:cubicBezTo>
                    <a:cubicBezTo>
                      <a:pt x="111" y="26"/>
                      <a:pt x="144" y="30"/>
                      <a:pt x="173" y="43"/>
                    </a:cubicBezTo>
                    <a:cubicBezTo>
                      <a:pt x="227" y="69"/>
                      <a:pt x="281" y="131"/>
                      <a:pt x="255" y="194"/>
                    </a:cubicBezTo>
                    <a:cubicBezTo>
                      <a:pt x="223" y="265"/>
                      <a:pt x="139" y="276"/>
                      <a:pt x="72" y="253"/>
                    </a:cubicBezTo>
                    <a:cubicBezTo>
                      <a:pt x="56" y="248"/>
                      <a:pt x="50" y="273"/>
                      <a:pt x="65" y="280"/>
                    </a:cubicBezTo>
                    <a:cubicBezTo>
                      <a:pt x="151" y="311"/>
                      <a:pt x="270" y="284"/>
                      <a:pt x="289" y="180"/>
                    </a:cubicBezTo>
                    <a:cubicBezTo>
                      <a:pt x="303" y="89"/>
                      <a:pt x="202" y="0"/>
                      <a:pt x="114" y="6"/>
                    </a:cubicBezTo>
                    <a:cubicBezTo>
                      <a:pt x="67" y="9"/>
                      <a:pt x="25" y="43"/>
                      <a:pt x="12" y="89"/>
                    </a:cubicBezTo>
                    <a:cubicBezTo>
                      <a:pt x="0" y="135"/>
                      <a:pt x="17" y="184"/>
                      <a:pt x="55" y="211"/>
                    </a:cubicBezTo>
                    <a:cubicBezTo>
                      <a:pt x="92" y="239"/>
                      <a:pt x="146" y="240"/>
                      <a:pt x="184" y="213"/>
                    </a:cubicBezTo>
                    <a:cubicBezTo>
                      <a:pt x="218" y="185"/>
                      <a:pt x="242" y="129"/>
                      <a:pt x="211" y="90"/>
                    </a:cubicBezTo>
                    <a:cubicBezTo>
                      <a:pt x="181" y="50"/>
                      <a:pt x="100" y="65"/>
                      <a:pt x="90" y="115"/>
                    </a:cubicBezTo>
                    <a:cubicBezTo>
                      <a:pt x="86" y="135"/>
                      <a:pt x="96" y="157"/>
                      <a:pt x="117" y="161"/>
                    </a:cubicBezTo>
                    <a:cubicBezTo>
                      <a:pt x="135" y="164"/>
                      <a:pt x="155" y="151"/>
                      <a:pt x="153" y="131"/>
                    </a:cubicBezTo>
                    <a:cubicBezTo>
                      <a:pt x="152" y="122"/>
                      <a:pt x="139"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85" name="Freeform 319">
                <a:extLst>
                  <a:ext uri="{FF2B5EF4-FFF2-40B4-BE49-F238E27FC236}">
                    <a16:creationId xmlns:a16="http://schemas.microsoft.com/office/drawing/2014/main" id="{3BEB0775-CC49-9640-9C88-F37057E8E0EE}"/>
                  </a:ext>
                </a:extLst>
              </p:cNvPr>
              <p:cNvSpPr>
                <a:spLocks/>
              </p:cNvSpPr>
              <p:nvPr/>
            </p:nvSpPr>
            <p:spPr bwMode="auto">
              <a:xfrm>
                <a:off x="4650846" y="3119841"/>
                <a:ext cx="132498" cy="136338"/>
              </a:xfrm>
              <a:custGeom>
                <a:avLst/>
                <a:gdLst>
                  <a:gd name="T0" fmla="*/ 59711 w 304"/>
                  <a:gd name="T1" fmla="*/ 56371 h 312"/>
                  <a:gd name="T2" fmla="*/ 59711 w 304"/>
                  <a:gd name="T3" fmla="*/ 56371 h 312"/>
                  <a:gd name="T4" fmla="*/ 51430 w 304"/>
                  <a:gd name="T5" fmla="*/ 59429 h 312"/>
                  <a:gd name="T6" fmla="*/ 51430 w 304"/>
                  <a:gd name="T7" fmla="*/ 59429 h 312"/>
                  <a:gd name="T8" fmla="*/ 49687 w 304"/>
                  <a:gd name="T9" fmla="*/ 48068 h 312"/>
                  <a:gd name="T10" fmla="*/ 49687 w 304"/>
                  <a:gd name="T11" fmla="*/ 48068 h 312"/>
                  <a:gd name="T12" fmla="*/ 74530 w 304"/>
                  <a:gd name="T13" fmla="*/ 40639 h 312"/>
                  <a:gd name="T14" fmla="*/ 74530 w 304"/>
                  <a:gd name="T15" fmla="*/ 40639 h 312"/>
                  <a:gd name="T16" fmla="*/ 76274 w 304"/>
                  <a:gd name="T17" fmla="*/ 77783 h 312"/>
                  <a:gd name="T18" fmla="*/ 76274 w 304"/>
                  <a:gd name="T19" fmla="*/ 77783 h 312"/>
                  <a:gd name="T20" fmla="*/ 14383 w 304"/>
                  <a:gd name="T21" fmla="*/ 53749 h 312"/>
                  <a:gd name="T22" fmla="*/ 14383 w 304"/>
                  <a:gd name="T23" fmla="*/ 53749 h 312"/>
                  <a:gd name="T24" fmla="*/ 36175 w 304"/>
                  <a:gd name="T25" fmla="*/ 17916 h 312"/>
                  <a:gd name="T26" fmla="*/ 36175 w 304"/>
                  <a:gd name="T27" fmla="*/ 17916 h 312"/>
                  <a:gd name="T28" fmla="*/ 74966 w 304"/>
                  <a:gd name="T29" fmla="*/ 18790 h 312"/>
                  <a:gd name="T30" fmla="*/ 74966 w 304"/>
                  <a:gd name="T31" fmla="*/ 18790 h 312"/>
                  <a:gd name="T32" fmla="*/ 110706 w 304"/>
                  <a:gd name="T33" fmla="*/ 84774 h 312"/>
                  <a:gd name="T34" fmla="*/ 110706 w 304"/>
                  <a:gd name="T35" fmla="*/ 84774 h 312"/>
                  <a:gd name="T36" fmla="*/ 30945 w 304"/>
                  <a:gd name="T37" fmla="*/ 110556 h 312"/>
                  <a:gd name="T38" fmla="*/ 30945 w 304"/>
                  <a:gd name="T39" fmla="*/ 110556 h 312"/>
                  <a:gd name="T40" fmla="*/ 28766 w 304"/>
                  <a:gd name="T41" fmla="*/ 122355 h 312"/>
                  <a:gd name="T42" fmla="*/ 28766 w 304"/>
                  <a:gd name="T43" fmla="*/ 122355 h 312"/>
                  <a:gd name="T44" fmla="*/ 125960 w 304"/>
                  <a:gd name="T45" fmla="*/ 78657 h 312"/>
                  <a:gd name="T46" fmla="*/ 125960 w 304"/>
                  <a:gd name="T47" fmla="*/ 78657 h 312"/>
                  <a:gd name="T48" fmla="*/ 49687 w 304"/>
                  <a:gd name="T49" fmla="*/ 2622 h 312"/>
                  <a:gd name="T50" fmla="*/ 49687 w 304"/>
                  <a:gd name="T51" fmla="*/ 2622 h 312"/>
                  <a:gd name="T52" fmla="*/ 5230 w 304"/>
                  <a:gd name="T53" fmla="*/ 38891 h 312"/>
                  <a:gd name="T54" fmla="*/ 5230 w 304"/>
                  <a:gd name="T55" fmla="*/ 38891 h 312"/>
                  <a:gd name="T56" fmla="*/ 23536 w 304"/>
                  <a:gd name="T57" fmla="*/ 92203 h 312"/>
                  <a:gd name="T58" fmla="*/ 23536 w 304"/>
                  <a:gd name="T59" fmla="*/ 92203 h 312"/>
                  <a:gd name="T60" fmla="*/ 79760 w 304"/>
                  <a:gd name="T61" fmla="*/ 93077 h 312"/>
                  <a:gd name="T62" fmla="*/ 79760 w 304"/>
                  <a:gd name="T63" fmla="*/ 93077 h 312"/>
                  <a:gd name="T64" fmla="*/ 91964 w 304"/>
                  <a:gd name="T65" fmla="*/ 39328 h 312"/>
                  <a:gd name="T66" fmla="*/ 91964 w 304"/>
                  <a:gd name="T67" fmla="*/ 39328 h 312"/>
                  <a:gd name="T68" fmla="*/ 39662 w 304"/>
                  <a:gd name="T69" fmla="*/ 50253 h 312"/>
                  <a:gd name="T70" fmla="*/ 39662 w 304"/>
                  <a:gd name="T71" fmla="*/ 50253 h 312"/>
                  <a:gd name="T72" fmla="*/ 50994 w 304"/>
                  <a:gd name="T73" fmla="*/ 70354 h 312"/>
                  <a:gd name="T74" fmla="*/ 50994 w 304"/>
                  <a:gd name="T75" fmla="*/ 70354 h 312"/>
                  <a:gd name="T76" fmla="*/ 67121 w 304"/>
                  <a:gd name="T77" fmla="*/ 57244 h 312"/>
                  <a:gd name="T78" fmla="*/ 67121 w 304"/>
                  <a:gd name="T79" fmla="*/ 57244 h 312"/>
                  <a:gd name="T80" fmla="*/ 59711 w 304"/>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7" y="129"/>
                    </a:moveTo>
                    <a:lnTo>
                      <a:pt x="137" y="129"/>
                    </a:lnTo>
                    <a:cubicBezTo>
                      <a:pt x="134" y="136"/>
                      <a:pt x="125" y="140"/>
                      <a:pt x="118" y="136"/>
                    </a:cubicBezTo>
                    <a:cubicBezTo>
                      <a:pt x="108" y="133"/>
                      <a:pt x="109" y="118"/>
                      <a:pt x="114" y="110"/>
                    </a:cubicBezTo>
                    <a:cubicBezTo>
                      <a:pt x="123" y="93"/>
                      <a:pt x="152" y="88"/>
                      <a:pt x="171" y="93"/>
                    </a:cubicBezTo>
                    <a:cubicBezTo>
                      <a:pt x="210" y="104"/>
                      <a:pt x="196" y="157"/>
                      <a:pt x="175" y="178"/>
                    </a:cubicBezTo>
                    <a:cubicBezTo>
                      <a:pt x="123" y="231"/>
                      <a:pt x="38" y="193"/>
                      <a:pt x="33" y="123"/>
                    </a:cubicBezTo>
                    <a:cubicBezTo>
                      <a:pt x="30" y="89"/>
                      <a:pt x="51" y="55"/>
                      <a:pt x="83" y="41"/>
                    </a:cubicBezTo>
                    <a:cubicBezTo>
                      <a:pt x="110" y="26"/>
                      <a:pt x="144" y="30"/>
                      <a:pt x="172" y="43"/>
                    </a:cubicBezTo>
                    <a:cubicBezTo>
                      <a:pt x="227" y="69"/>
                      <a:pt x="281" y="131"/>
                      <a:pt x="254" y="194"/>
                    </a:cubicBezTo>
                    <a:cubicBezTo>
                      <a:pt x="222" y="265"/>
                      <a:pt x="139" y="276"/>
                      <a:pt x="71" y="253"/>
                    </a:cubicBezTo>
                    <a:cubicBezTo>
                      <a:pt x="55" y="248"/>
                      <a:pt x="50" y="273"/>
                      <a:pt x="66" y="280"/>
                    </a:cubicBezTo>
                    <a:cubicBezTo>
                      <a:pt x="151" y="311"/>
                      <a:pt x="272" y="284"/>
                      <a:pt x="289" y="180"/>
                    </a:cubicBezTo>
                    <a:cubicBezTo>
                      <a:pt x="303" y="89"/>
                      <a:pt x="201" y="0"/>
                      <a:pt x="114" y="6"/>
                    </a:cubicBezTo>
                    <a:cubicBezTo>
                      <a:pt x="66" y="9"/>
                      <a:pt x="24" y="43"/>
                      <a:pt x="12" y="89"/>
                    </a:cubicBezTo>
                    <a:cubicBezTo>
                      <a:pt x="0" y="135"/>
                      <a:pt x="16" y="184"/>
                      <a:pt x="54" y="211"/>
                    </a:cubicBezTo>
                    <a:cubicBezTo>
                      <a:pt x="92" y="239"/>
                      <a:pt x="146" y="240"/>
                      <a:pt x="183" y="213"/>
                    </a:cubicBezTo>
                    <a:cubicBezTo>
                      <a:pt x="217" y="185"/>
                      <a:pt x="240" y="129"/>
                      <a:pt x="211" y="90"/>
                    </a:cubicBezTo>
                    <a:cubicBezTo>
                      <a:pt x="181" y="50"/>
                      <a:pt x="100" y="65"/>
                      <a:pt x="91" y="115"/>
                    </a:cubicBezTo>
                    <a:cubicBezTo>
                      <a:pt x="87" y="135"/>
                      <a:pt x="96" y="157"/>
                      <a:pt x="117" y="161"/>
                    </a:cubicBezTo>
                    <a:cubicBezTo>
                      <a:pt x="135" y="164"/>
                      <a:pt x="156" y="151"/>
                      <a:pt x="154" y="131"/>
                    </a:cubicBezTo>
                    <a:cubicBezTo>
                      <a:pt x="152" y="122"/>
                      <a:pt x="139"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86" name="Freeform 320">
                <a:extLst>
                  <a:ext uri="{FF2B5EF4-FFF2-40B4-BE49-F238E27FC236}">
                    <a16:creationId xmlns:a16="http://schemas.microsoft.com/office/drawing/2014/main" id="{02C89BF1-40A4-5446-BEDF-592E7A88A9F6}"/>
                  </a:ext>
                </a:extLst>
              </p:cNvPr>
              <p:cNvSpPr>
                <a:spLocks noChangeArrowheads="1"/>
              </p:cNvSpPr>
              <p:nvPr/>
            </p:nvSpPr>
            <p:spPr bwMode="auto">
              <a:xfrm>
                <a:off x="5249632" y="3120267"/>
                <a:ext cx="150376" cy="135912"/>
              </a:xfrm>
              <a:custGeom>
                <a:avLst/>
                <a:gdLst>
                  <a:gd name="T0" fmla="*/ 205 w 346"/>
                  <a:gd name="T1" fmla="*/ 164 h 311"/>
                  <a:gd name="T2" fmla="*/ 205 w 346"/>
                  <a:gd name="T3" fmla="*/ 164 h 311"/>
                  <a:gd name="T4" fmla="*/ 212 w 346"/>
                  <a:gd name="T5" fmla="*/ 146 h 311"/>
                  <a:gd name="T6" fmla="*/ 212 w 346"/>
                  <a:gd name="T7" fmla="*/ 146 h 311"/>
                  <a:gd name="T8" fmla="*/ 234 w 346"/>
                  <a:gd name="T9" fmla="*/ 162 h 311"/>
                  <a:gd name="T10" fmla="*/ 234 w 346"/>
                  <a:gd name="T11" fmla="*/ 162 h 311"/>
                  <a:gd name="T12" fmla="*/ 207 w 346"/>
                  <a:gd name="T13" fmla="*/ 214 h 311"/>
                  <a:gd name="T14" fmla="*/ 207 w 346"/>
                  <a:gd name="T15" fmla="*/ 214 h 311"/>
                  <a:gd name="T16" fmla="*/ 144 w 346"/>
                  <a:gd name="T17" fmla="*/ 156 h 311"/>
                  <a:gd name="T18" fmla="*/ 144 w 346"/>
                  <a:gd name="T19" fmla="*/ 156 h 311"/>
                  <a:gd name="T20" fmla="*/ 282 w 346"/>
                  <a:gd name="T21" fmla="*/ 95 h 311"/>
                  <a:gd name="T22" fmla="*/ 282 w 346"/>
                  <a:gd name="T23" fmla="*/ 95 h 311"/>
                  <a:gd name="T24" fmla="*/ 307 w 346"/>
                  <a:gd name="T25" fmla="*/ 189 h 311"/>
                  <a:gd name="T26" fmla="*/ 307 w 346"/>
                  <a:gd name="T27" fmla="*/ 189 h 311"/>
                  <a:gd name="T28" fmla="*/ 240 w 346"/>
                  <a:gd name="T29" fmla="*/ 251 h 311"/>
                  <a:gd name="T30" fmla="*/ 240 w 346"/>
                  <a:gd name="T31" fmla="*/ 251 h 311"/>
                  <a:gd name="T32" fmla="*/ 75 w 346"/>
                  <a:gd name="T33" fmla="*/ 201 h 311"/>
                  <a:gd name="T34" fmla="*/ 75 w 346"/>
                  <a:gd name="T35" fmla="*/ 201 h 311"/>
                  <a:gd name="T36" fmla="*/ 162 w 346"/>
                  <a:gd name="T37" fmla="*/ 30 h 311"/>
                  <a:gd name="T38" fmla="*/ 162 w 346"/>
                  <a:gd name="T39" fmla="*/ 30 h 311"/>
                  <a:gd name="T40" fmla="*/ 149 w 346"/>
                  <a:gd name="T41" fmla="*/ 7 h 311"/>
                  <a:gd name="T42" fmla="*/ 149 w 346"/>
                  <a:gd name="T43" fmla="*/ 7 h 311"/>
                  <a:gd name="T44" fmla="*/ 61 w 346"/>
                  <a:gd name="T45" fmla="*/ 237 h 311"/>
                  <a:gd name="T46" fmla="*/ 61 w 346"/>
                  <a:gd name="T47" fmla="*/ 237 h 311"/>
                  <a:gd name="T48" fmla="*/ 308 w 346"/>
                  <a:gd name="T49" fmla="*/ 235 h 311"/>
                  <a:gd name="T50" fmla="*/ 308 w 346"/>
                  <a:gd name="T51" fmla="*/ 235 h 311"/>
                  <a:gd name="T52" fmla="*/ 321 w 346"/>
                  <a:gd name="T53" fmla="*/ 104 h 311"/>
                  <a:gd name="T54" fmla="*/ 321 w 346"/>
                  <a:gd name="T55" fmla="*/ 104 h 311"/>
                  <a:gd name="T56" fmla="*/ 205 w 346"/>
                  <a:gd name="T57" fmla="*/ 49 h 311"/>
                  <a:gd name="T58" fmla="*/ 205 w 346"/>
                  <a:gd name="T59" fmla="*/ 49 h 311"/>
                  <a:gd name="T60" fmla="*/ 113 w 346"/>
                  <a:gd name="T61" fmla="*/ 138 h 311"/>
                  <a:gd name="T62" fmla="*/ 113 w 346"/>
                  <a:gd name="T63" fmla="*/ 138 h 311"/>
                  <a:gd name="T64" fmla="*/ 180 w 346"/>
                  <a:gd name="T65" fmla="*/ 245 h 311"/>
                  <a:gd name="T66" fmla="*/ 180 w 346"/>
                  <a:gd name="T67" fmla="*/ 245 h 311"/>
                  <a:gd name="T68" fmla="*/ 247 w 346"/>
                  <a:gd name="T69" fmla="*/ 142 h 311"/>
                  <a:gd name="T70" fmla="*/ 247 w 346"/>
                  <a:gd name="T71" fmla="*/ 142 h 311"/>
                  <a:gd name="T72" fmla="*/ 196 w 346"/>
                  <a:gd name="T73" fmla="*/ 128 h 311"/>
                  <a:gd name="T74" fmla="*/ 196 w 346"/>
                  <a:gd name="T75" fmla="*/ 128 h 311"/>
                  <a:gd name="T76" fmla="*/ 192 w 346"/>
                  <a:gd name="T77" fmla="*/ 175 h 311"/>
                  <a:gd name="T78" fmla="*/ 192 w 346"/>
                  <a:gd name="T79" fmla="*/ 175 h 311"/>
                  <a:gd name="T80" fmla="*/ 205 w 346"/>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6" h="311">
                    <a:moveTo>
                      <a:pt x="205" y="164"/>
                    </a:moveTo>
                    <a:lnTo>
                      <a:pt x="205" y="164"/>
                    </a:lnTo>
                    <a:cubicBezTo>
                      <a:pt x="201" y="156"/>
                      <a:pt x="205" y="147"/>
                      <a:pt x="212" y="146"/>
                    </a:cubicBezTo>
                    <a:lnTo>
                      <a:pt x="212" y="146"/>
                    </a:lnTo>
                    <a:cubicBezTo>
                      <a:pt x="222" y="142"/>
                      <a:pt x="233" y="153"/>
                      <a:pt x="234" y="162"/>
                    </a:cubicBezTo>
                    <a:lnTo>
                      <a:pt x="234" y="162"/>
                    </a:lnTo>
                    <a:cubicBezTo>
                      <a:pt x="238" y="181"/>
                      <a:pt x="222" y="205"/>
                      <a:pt x="207" y="214"/>
                    </a:cubicBezTo>
                    <a:lnTo>
                      <a:pt x="207" y="214"/>
                    </a:lnTo>
                    <a:cubicBezTo>
                      <a:pt x="170" y="235"/>
                      <a:pt x="144" y="187"/>
                      <a:pt x="144" y="156"/>
                    </a:cubicBezTo>
                    <a:lnTo>
                      <a:pt x="144" y="156"/>
                    </a:lnTo>
                    <a:cubicBezTo>
                      <a:pt x="141" y="83"/>
                      <a:pt x="229" y="50"/>
                      <a:pt x="282" y="95"/>
                    </a:cubicBezTo>
                    <a:lnTo>
                      <a:pt x="282" y="95"/>
                    </a:lnTo>
                    <a:cubicBezTo>
                      <a:pt x="309" y="117"/>
                      <a:pt x="318" y="156"/>
                      <a:pt x="307" y="189"/>
                    </a:cubicBezTo>
                    <a:lnTo>
                      <a:pt x="307" y="189"/>
                    </a:lnTo>
                    <a:cubicBezTo>
                      <a:pt x="296" y="220"/>
                      <a:pt x="268" y="239"/>
                      <a:pt x="240" y="251"/>
                    </a:cubicBezTo>
                    <a:lnTo>
                      <a:pt x="240" y="251"/>
                    </a:lnTo>
                    <a:cubicBezTo>
                      <a:pt x="183" y="271"/>
                      <a:pt x="100" y="266"/>
                      <a:pt x="75" y="201"/>
                    </a:cubicBezTo>
                    <a:lnTo>
                      <a:pt x="75" y="201"/>
                    </a:lnTo>
                    <a:cubicBezTo>
                      <a:pt x="48" y="129"/>
                      <a:pt x="100" y="63"/>
                      <a:pt x="162" y="30"/>
                    </a:cubicBezTo>
                    <a:lnTo>
                      <a:pt x="162" y="30"/>
                    </a:lnTo>
                    <a:cubicBezTo>
                      <a:pt x="178" y="22"/>
                      <a:pt x="165" y="0"/>
                      <a:pt x="149" y="7"/>
                    </a:cubicBezTo>
                    <a:lnTo>
                      <a:pt x="149" y="7"/>
                    </a:lnTo>
                    <a:cubicBezTo>
                      <a:pt x="66" y="46"/>
                      <a:pt x="0" y="151"/>
                      <a:pt x="61" y="237"/>
                    </a:cubicBezTo>
                    <a:lnTo>
                      <a:pt x="61" y="237"/>
                    </a:lnTo>
                    <a:cubicBezTo>
                      <a:pt x="115" y="310"/>
                      <a:pt x="250" y="302"/>
                      <a:pt x="308" y="235"/>
                    </a:cubicBezTo>
                    <a:lnTo>
                      <a:pt x="308" y="235"/>
                    </a:lnTo>
                    <a:cubicBezTo>
                      <a:pt x="339" y="200"/>
                      <a:pt x="345" y="146"/>
                      <a:pt x="321" y="104"/>
                    </a:cubicBezTo>
                    <a:lnTo>
                      <a:pt x="321" y="104"/>
                    </a:lnTo>
                    <a:cubicBezTo>
                      <a:pt x="299" y="63"/>
                      <a:pt x="251" y="41"/>
                      <a:pt x="205" y="49"/>
                    </a:cubicBezTo>
                    <a:lnTo>
                      <a:pt x="205" y="49"/>
                    </a:lnTo>
                    <a:cubicBezTo>
                      <a:pt x="159" y="55"/>
                      <a:pt x="120" y="92"/>
                      <a:pt x="113" y="138"/>
                    </a:cubicBezTo>
                    <a:lnTo>
                      <a:pt x="113" y="138"/>
                    </a:lnTo>
                    <a:cubicBezTo>
                      <a:pt x="107" y="183"/>
                      <a:pt x="132" y="239"/>
                      <a:pt x="180" y="245"/>
                    </a:cubicBezTo>
                    <a:lnTo>
                      <a:pt x="180" y="245"/>
                    </a:lnTo>
                    <a:cubicBezTo>
                      <a:pt x="229" y="252"/>
                      <a:pt x="276" y="184"/>
                      <a:pt x="247" y="142"/>
                    </a:cubicBezTo>
                    <a:lnTo>
                      <a:pt x="247" y="142"/>
                    </a:lnTo>
                    <a:cubicBezTo>
                      <a:pt x="237" y="125"/>
                      <a:pt x="215" y="116"/>
                      <a:pt x="196" y="128"/>
                    </a:cubicBezTo>
                    <a:lnTo>
                      <a:pt x="196" y="128"/>
                    </a:lnTo>
                    <a:cubicBezTo>
                      <a:pt x="180" y="138"/>
                      <a:pt x="175" y="162"/>
                      <a:pt x="192" y="175"/>
                    </a:cubicBezTo>
                    <a:lnTo>
                      <a:pt x="192" y="175"/>
                    </a:lnTo>
                    <a:cubicBezTo>
                      <a:pt x="199" y="181"/>
                      <a:pt x="211"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87" name="Freeform 321">
                <a:extLst>
                  <a:ext uri="{FF2B5EF4-FFF2-40B4-BE49-F238E27FC236}">
                    <a16:creationId xmlns:a16="http://schemas.microsoft.com/office/drawing/2014/main" id="{EC254731-E118-7144-9DD5-9C11952DFA54}"/>
                  </a:ext>
                </a:extLst>
              </p:cNvPr>
              <p:cNvSpPr>
                <a:spLocks noChangeArrowheads="1"/>
              </p:cNvSpPr>
              <p:nvPr/>
            </p:nvSpPr>
            <p:spPr bwMode="auto">
              <a:xfrm>
                <a:off x="5658829" y="3120267"/>
                <a:ext cx="151823" cy="135912"/>
              </a:xfrm>
              <a:custGeom>
                <a:avLst/>
                <a:gdLst>
                  <a:gd name="T0" fmla="*/ 205 w 347"/>
                  <a:gd name="T1" fmla="*/ 164 h 311"/>
                  <a:gd name="T2" fmla="*/ 205 w 347"/>
                  <a:gd name="T3" fmla="*/ 164 h 311"/>
                  <a:gd name="T4" fmla="*/ 213 w 347"/>
                  <a:gd name="T5" fmla="*/ 146 h 311"/>
                  <a:gd name="T6" fmla="*/ 213 w 347"/>
                  <a:gd name="T7" fmla="*/ 146 h 311"/>
                  <a:gd name="T8" fmla="*/ 235 w 347"/>
                  <a:gd name="T9" fmla="*/ 162 h 311"/>
                  <a:gd name="T10" fmla="*/ 235 w 347"/>
                  <a:gd name="T11" fmla="*/ 162 h 311"/>
                  <a:gd name="T12" fmla="*/ 207 w 347"/>
                  <a:gd name="T13" fmla="*/ 214 h 311"/>
                  <a:gd name="T14" fmla="*/ 207 w 347"/>
                  <a:gd name="T15" fmla="*/ 214 h 311"/>
                  <a:gd name="T16" fmla="*/ 143 w 347"/>
                  <a:gd name="T17" fmla="*/ 156 h 311"/>
                  <a:gd name="T18" fmla="*/ 143 w 347"/>
                  <a:gd name="T19" fmla="*/ 156 h 311"/>
                  <a:gd name="T20" fmla="*/ 283 w 347"/>
                  <a:gd name="T21" fmla="*/ 95 h 311"/>
                  <a:gd name="T22" fmla="*/ 283 w 347"/>
                  <a:gd name="T23" fmla="*/ 95 h 311"/>
                  <a:gd name="T24" fmla="*/ 306 w 347"/>
                  <a:gd name="T25" fmla="*/ 189 h 311"/>
                  <a:gd name="T26" fmla="*/ 306 w 347"/>
                  <a:gd name="T27" fmla="*/ 189 h 311"/>
                  <a:gd name="T28" fmla="*/ 239 w 347"/>
                  <a:gd name="T29" fmla="*/ 251 h 311"/>
                  <a:gd name="T30" fmla="*/ 239 w 347"/>
                  <a:gd name="T31" fmla="*/ 251 h 311"/>
                  <a:gd name="T32" fmla="*/ 76 w 347"/>
                  <a:gd name="T33" fmla="*/ 201 h 311"/>
                  <a:gd name="T34" fmla="*/ 76 w 347"/>
                  <a:gd name="T35" fmla="*/ 201 h 311"/>
                  <a:gd name="T36" fmla="*/ 163 w 347"/>
                  <a:gd name="T37" fmla="*/ 30 h 311"/>
                  <a:gd name="T38" fmla="*/ 163 w 347"/>
                  <a:gd name="T39" fmla="*/ 30 h 311"/>
                  <a:gd name="T40" fmla="*/ 150 w 347"/>
                  <a:gd name="T41" fmla="*/ 7 h 311"/>
                  <a:gd name="T42" fmla="*/ 150 w 347"/>
                  <a:gd name="T43" fmla="*/ 7 h 311"/>
                  <a:gd name="T44" fmla="*/ 62 w 347"/>
                  <a:gd name="T45" fmla="*/ 237 h 311"/>
                  <a:gd name="T46" fmla="*/ 62 w 347"/>
                  <a:gd name="T47" fmla="*/ 237 h 311"/>
                  <a:gd name="T48" fmla="*/ 308 w 347"/>
                  <a:gd name="T49" fmla="*/ 235 h 311"/>
                  <a:gd name="T50" fmla="*/ 308 w 347"/>
                  <a:gd name="T51" fmla="*/ 235 h 311"/>
                  <a:gd name="T52" fmla="*/ 322 w 347"/>
                  <a:gd name="T53" fmla="*/ 104 h 311"/>
                  <a:gd name="T54" fmla="*/ 322 w 347"/>
                  <a:gd name="T55" fmla="*/ 104 h 311"/>
                  <a:gd name="T56" fmla="*/ 207 w 347"/>
                  <a:gd name="T57" fmla="*/ 49 h 311"/>
                  <a:gd name="T58" fmla="*/ 207 w 347"/>
                  <a:gd name="T59" fmla="*/ 49 h 311"/>
                  <a:gd name="T60" fmla="*/ 115 w 347"/>
                  <a:gd name="T61" fmla="*/ 138 h 311"/>
                  <a:gd name="T62" fmla="*/ 115 w 347"/>
                  <a:gd name="T63" fmla="*/ 138 h 311"/>
                  <a:gd name="T64" fmla="*/ 180 w 347"/>
                  <a:gd name="T65" fmla="*/ 245 h 311"/>
                  <a:gd name="T66" fmla="*/ 180 w 347"/>
                  <a:gd name="T67" fmla="*/ 245 h 311"/>
                  <a:gd name="T68" fmla="*/ 247 w 347"/>
                  <a:gd name="T69" fmla="*/ 142 h 311"/>
                  <a:gd name="T70" fmla="*/ 247 w 347"/>
                  <a:gd name="T71" fmla="*/ 142 h 311"/>
                  <a:gd name="T72" fmla="*/ 197 w 347"/>
                  <a:gd name="T73" fmla="*/ 128 h 311"/>
                  <a:gd name="T74" fmla="*/ 197 w 347"/>
                  <a:gd name="T75" fmla="*/ 128 h 311"/>
                  <a:gd name="T76" fmla="*/ 192 w 347"/>
                  <a:gd name="T77" fmla="*/ 175 h 311"/>
                  <a:gd name="T78" fmla="*/ 192 w 347"/>
                  <a:gd name="T79" fmla="*/ 175 h 311"/>
                  <a:gd name="T80" fmla="*/ 205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5" y="164"/>
                    </a:moveTo>
                    <a:lnTo>
                      <a:pt x="205" y="164"/>
                    </a:lnTo>
                    <a:cubicBezTo>
                      <a:pt x="201" y="156"/>
                      <a:pt x="205" y="147"/>
                      <a:pt x="213" y="146"/>
                    </a:cubicBezTo>
                    <a:lnTo>
                      <a:pt x="213" y="146"/>
                    </a:lnTo>
                    <a:cubicBezTo>
                      <a:pt x="224" y="142"/>
                      <a:pt x="233" y="153"/>
                      <a:pt x="235" y="162"/>
                    </a:cubicBezTo>
                    <a:lnTo>
                      <a:pt x="235" y="162"/>
                    </a:lnTo>
                    <a:cubicBezTo>
                      <a:pt x="239" y="181"/>
                      <a:pt x="222" y="205"/>
                      <a:pt x="207" y="214"/>
                    </a:cubicBezTo>
                    <a:lnTo>
                      <a:pt x="207" y="214"/>
                    </a:lnTo>
                    <a:cubicBezTo>
                      <a:pt x="171" y="235"/>
                      <a:pt x="143" y="187"/>
                      <a:pt x="143" y="156"/>
                    </a:cubicBezTo>
                    <a:lnTo>
                      <a:pt x="143" y="156"/>
                    </a:lnTo>
                    <a:cubicBezTo>
                      <a:pt x="141" y="83"/>
                      <a:pt x="229" y="50"/>
                      <a:pt x="283" y="95"/>
                    </a:cubicBezTo>
                    <a:lnTo>
                      <a:pt x="283" y="95"/>
                    </a:lnTo>
                    <a:cubicBezTo>
                      <a:pt x="309" y="117"/>
                      <a:pt x="318" y="156"/>
                      <a:pt x="306" y="189"/>
                    </a:cubicBezTo>
                    <a:lnTo>
                      <a:pt x="306" y="189"/>
                    </a:lnTo>
                    <a:cubicBezTo>
                      <a:pt x="296" y="220"/>
                      <a:pt x="270" y="239"/>
                      <a:pt x="239" y="251"/>
                    </a:cubicBezTo>
                    <a:lnTo>
                      <a:pt x="239" y="251"/>
                    </a:lnTo>
                    <a:cubicBezTo>
                      <a:pt x="184" y="271"/>
                      <a:pt x="101" y="266"/>
                      <a:pt x="76" y="201"/>
                    </a:cubicBezTo>
                    <a:lnTo>
                      <a:pt x="76" y="201"/>
                    </a:lnTo>
                    <a:cubicBezTo>
                      <a:pt x="48" y="129"/>
                      <a:pt x="100" y="63"/>
                      <a:pt x="163" y="30"/>
                    </a:cubicBezTo>
                    <a:lnTo>
                      <a:pt x="163" y="30"/>
                    </a:lnTo>
                    <a:cubicBezTo>
                      <a:pt x="178" y="22"/>
                      <a:pt x="164" y="0"/>
                      <a:pt x="150" y="7"/>
                    </a:cubicBezTo>
                    <a:lnTo>
                      <a:pt x="150" y="7"/>
                    </a:lnTo>
                    <a:cubicBezTo>
                      <a:pt x="66" y="46"/>
                      <a:pt x="0" y="151"/>
                      <a:pt x="62" y="237"/>
                    </a:cubicBezTo>
                    <a:lnTo>
                      <a:pt x="62" y="237"/>
                    </a:lnTo>
                    <a:cubicBezTo>
                      <a:pt x="115" y="310"/>
                      <a:pt x="251" y="302"/>
                      <a:pt x="308" y="235"/>
                    </a:cubicBezTo>
                    <a:lnTo>
                      <a:pt x="308" y="235"/>
                    </a:lnTo>
                    <a:cubicBezTo>
                      <a:pt x="339" y="200"/>
                      <a:pt x="346" y="146"/>
                      <a:pt x="322" y="104"/>
                    </a:cubicBezTo>
                    <a:lnTo>
                      <a:pt x="322" y="104"/>
                    </a:lnTo>
                    <a:cubicBezTo>
                      <a:pt x="298" y="63"/>
                      <a:pt x="251" y="41"/>
                      <a:pt x="207" y="49"/>
                    </a:cubicBezTo>
                    <a:lnTo>
                      <a:pt x="207" y="49"/>
                    </a:lnTo>
                    <a:cubicBezTo>
                      <a:pt x="159" y="55"/>
                      <a:pt x="120" y="92"/>
                      <a:pt x="115" y="138"/>
                    </a:cubicBezTo>
                    <a:lnTo>
                      <a:pt x="115" y="138"/>
                    </a:lnTo>
                    <a:cubicBezTo>
                      <a:pt x="108" y="183"/>
                      <a:pt x="132" y="239"/>
                      <a:pt x="180" y="245"/>
                    </a:cubicBezTo>
                    <a:lnTo>
                      <a:pt x="180" y="245"/>
                    </a:lnTo>
                    <a:cubicBezTo>
                      <a:pt x="229" y="252"/>
                      <a:pt x="276" y="184"/>
                      <a:pt x="247" y="142"/>
                    </a:cubicBezTo>
                    <a:lnTo>
                      <a:pt x="247" y="142"/>
                    </a:lnTo>
                    <a:cubicBezTo>
                      <a:pt x="237" y="125"/>
                      <a:pt x="213" y="116"/>
                      <a:pt x="197" y="128"/>
                    </a:cubicBezTo>
                    <a:lnTo>
                      <a:pt x="197" y="128"/>
                    </a:lnTo>
                    <a:cubicBezTo>
                      <a:pt x="182" y="138"/>
                      <a:pt x="176" y="162"/>
                      <a:pt x="192" y="175"/>
                    </a:cubicBezTo>
                    <a:lnTo>
                      <a:pt x="192" y="175"/>
                    </a:lnTo>
                    <a:cubicBezTo>
                      <a:pt x="199"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88" name="Freeform 322">
                <a:extLst>
                  <a:ext uri="{FF2B5EF4-FFF2-40B4-BE49-F238E27FC236}">
                    <a16:creationId xmlns:a16="http://schemas.microsoft.com/office/drawing/2014/main" id="{607B0227-D9F4-0741-B1C9-59754110338A}"/>
                  </a:ext>
                </a:extLst>
              </p:cNvPr>
              <p:cNvSpPr>
                <a:spLocks/>
              </p:cNvSpPr>
              <p:nvPr/>
            </p:nvSpPr>
            <p:spPr bwMode="auto">
              <a:xfrm>
                <a:off x="5881728" y="3119841"/>
                <a:ext cx="132497" cy="136338"/>
              </a:xfrm>
              <a:custGeom>
                <a:avLst/>
                <a:gdLst>
                  <a:gd name="T0" fmla="*/ 59275 w 304"/>
                  <a:gd name="T1" fmla="*/ 56371 h 312"/>
                  <a:gd name="T2" fmla="*/ 59275 w 304"/>
                  <a:gd name="T3" fmla="*/ 56371 h 312"/>
                  <a:gd name="T4" fmla="*/ 51430 w 304"/>
                  <a:gd name="T5" fmla="*/ 59429 h 312"/>
                  <a:gd name="T6" fmla="*/ 51430 w 304"/>
                  <a:gd name="T7" fmla="*/ 59429 h 312"/>
                  <a:gd name="T8" fmla="*/ 49686 w 304"/>
                  <a:gd name="T9" fmla="*/ 48068 h 312"/>
                  <a:gd name="T10" fmla="*/ 49686 w 304"/>
                  <a:gd name="T11" fmla="*/ 48068 h 312"/>
                  <a:gd name="T12" fmla="*/ 74530 w 304"/>
                  <a:gd name="T13" fmla="*/ 40639 h 312"/>
                  <a:gd name="T14" fmla="*/ 74530 w 304"/>
                  <a:gd name="T15" fmla="*/ 40639 h 312"/>
                  <a:gd name="T16" fmla="*/ 76273 w 304"/>
                  <a:gd name="T17" fmla="*/ 77783 h 312"/>
                  <a:gd name="T18" fmla="*/ 76273 w 304"/>
                  <a:gd name="T19" fmla="*/ 77783 h 312"/>
                  <a:gd name="T20" fmla="*/ 14383 w 304"/>
                  <a:gd name="T21" fmla="*/ 53749 h 312"/>
                  <a:gd name="T22" fmla="*/ 14383 w 304"/>
                  <a:gd name="T23" fmla="*/ 53749 h 312"/>
                  <a:gd name="T24" fmla="*/ 36175 w 304"/>
                  <a:gd name="T25" fmla="*/ 17916 h 312"/>
                  <a:gd name="T26" fmla="*/ 36175 w 304"/>
                  <a:gd name="T27" fmla="*/ 17916 h 312"/>
                  <a:gd name="T28" fmla="*/ 74965 w 304"/>
                  <a:gd name="T29" fmla="*/ 18790 h 312"/>
                  <a:gd name="T30" fmla="*/ 74965 w 304"/>
                  <a:gd name="T31" fmla="*/ 18790 h 312"/>
                  <a:gd name="T32" fmla="*/ 110269 w 304"/>
                  <a:gd name="T33" fmla="*/ 84774 h 312"/>
                  <a:gd name="T34" fmla="*/ 110269 w 304"/>
                  <a:gd name="T35" fmla="*/ 84774 h 312"/>
                  <a:gd name="T36" fmla="*/ 31381 w 304"/>
                  <a:gd name="T37" fmla="*/ 110556 h 312"/>
                  <a:gd name="T38" fmla="*/ 31381 w 304"/>
                  <a:gd name="T39" fmla="*/ 110556 h 312"/>
                  <a:gd name="T40" fmla="*/ 28330 w 304"/>
                  <a:gd name="T41" fmla="*/ 122355 h 312"/>
                  <a:gd name="T42" fmla="*/ 28330 w 304"/>
                  <a:gd name="T43" fmla="*/ 122355 h 312"/>
                  <a:gd name="T44" fmla="*/ 125959 w 304"/>
                  <a:gd name="T45" fmla="*/ 78657 h 312"/>
                  <a:gd name="T46" fmla="*/ 125959 w 304"/>
                  <a:gd name="T47" fmla="*/ 78657 h 312"/>
                  <a:gd name="T48" fmla="*/ 49686 w 304"/>
                  <a:gd name="T49" fmla="*/ 2622 h 312"/>
                  <a:gd name="T50" fmla="*/ 49686 w 304"/>
                  <a:gd name="T51" fmla="*/ 2622 h 312"/>
                  <a:gd name="T52" fmla="*/ 5230 w 304"/>
                  <a:gd name="T53" fmla="*/ 38891 h 312"/>
                  <a:gd name="T54" fmla="*/ 5230 w 304"/>
                  <a:gd name="T55" fmla="*/ 38891 h 312"/>
                  <a:gd name="T56" fmla="*/ 23536 w 304"/>
                  <a:gd name="T57" fmla="*/ 92203 h 312"/>
                  <a:gd name="T58" fmla="*/ 23536 w 304"/>
                  <a:gd name="T59" fmla="*/ 92203 h 312"/>
                  <a:gd name="T60" fmla="*/ 79324 w 304"/>
                  <a:gd name="T61" fmla="*/ 93077 h 312"/>
                  <a:gd name="T62" fmla="*/ 79324 w 304"/>
                  <a:gd name="T63" fmla="*/ 93077 h 312"/>
                  <a:gd name="T64" fmla="*/ 91963 w 304"/>
                  <a:gd name="T65" fmla="*/ 39328 h 312"/>
                  <a:gd name="T66" fmla="*/ 91963 w 304"/>
                  <a:gd name="T67" fmla="*/ 39328 h 312"/>
                  <a:gd name="T68" fmla="*/ 39226 w 304"/>
                  <a:gd name="T69" fmla="*/ 50253 h 312"/>
                  <a:gd name="T70" fmla="*/ 39226 w 304"/>
                  <a:gd name="T71" fmla="*/ 50253 h 312"/>
                  <a:gd name="T72" fmla="*/ 50994 w 304"/>
                  <a:gd name="T73" fmla="*/ 70354 h 312"/>
                  <a:gd name="T74" fmla="*/ 50994 w 304"/>
                  <a:gd name="T75" fmla="*/ 70354 h 312"/>
                  <a:gd name="T76" fmla="*/ 66684 w 304"/>
                  <a:gd name="T77" fmla="*/ 57244 h 312"/>
                  <a:gd name="T78" fmla="*/ 66684 w 304"/>
                  <a:gd name="T79" fmla="*/ 57244 h 312"/>
                  <a:gd name="T80" fmla="*/ 59275 w 304"/>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6" y="129"/>
                    </a:moveTo>
                    <a:lnTo>
                      <a:pt x="136" y="129"/>
                    </a:lnTo>
                    <a:cubicBezTo>
                      <a:pt x="134" y="136"/>
                      <a:pt x="125" y="140"/>
                      <a:pt x="118" y="136"/>
                    </a:cubicBezTo>
                    <a:cubicBezTo>
                      <a:pt x="107" y="133"/>
                      <a:pt x="109" y="118"/>
                      <a:pt x="114" y="110"/>
                    </a:cubicBezTo>
                    <a:cubicBezTo>
                      <a:pt x="125" y="93"/>
                      <a:pt x="153" y="88"/>
                      <a:pt x="171" y="93"/>
                    </a:cubicBezTo>
                    <a:cubicBezTo>
                      <a:pt x="211" y="104"/>
                      <a:pt x="196" y="157"/>
                      <a:pt x="175" y="178"/>
                    </a:cubicBezTo>
                    <a:cubicBezTo>
                      <a:pt x="125" y="231"/>
                      <a:pt x="38" y="193"/>
                      <a:pt x="33" y="123"/>
                    </a:cubicBezTo>
                    <a:cubicBezTo>
                      <a:pt x="30" y="89"/>
                      <a:pt x="51" y="55"/>
                      <a:pt x="83" y="41"/>
                    </a:cubicBezTo>
                    <a:cubicBezTo>
                      <a:pt x="111" y="26"/>
                      <a:pt x="144" y="30"/>
                      <a:pt x="172" y="43"/>
                    </a:cubicBezTo>
                    <a:cubicBezTo>
                      <a:pt x="226" y="69"/>
                      <a:pt x="281" y="131"/>
                      <a:pt x="253" y="194"/>
                    </a:cubicBezTo>
                    <a:cubicBezTo>
                      <a:pt x="222" y="265"/>
                      <a:pt x="139" y="276"/>
                      <a:pt x="72" y="253"/>
                    </a:cubicBezTo>
                    <a:cubicBezTo>
                      <a:pt x="55" y="248"/>
                      <a:pt x="48" y="273"/>
                      <a:pt x="65" y="280"/>
                    </a:cubicBezTo>
                    <a:cubicBezTo>
                      <a:pt x="151" y="311"/>
                      <a:pt x="272" y="284"/>
                      <a:pt x="289" y="180"/>
                    </a:cubicBezTo>
                    <a:cubicBezTo>
                      <a:pt x="303" y="89"/>
                      <a:pt x="201" y="0"/>
                      <a:pt x="114" y="6"/>
                    </a:cubicBezTo>
                    <a:cubicBezTo>
                      <a:pt x="65" y="9"/>
                      <a:pt x="23" y="43"/>
                      <a:pt x="12" y="89"/>
                    </a:cubicBezTo>
                    <a:cubicBezTo>
                      <a:pt x="0" y="135"/>
                      <a:pt x="16" y="184"/>
                      <a:pt x="54" y="211"/>
                    </a:cubicBezTo>
                    <a:cubicBezTo>
                      <a:pt x="92" y="239"/>
                      <a:pt x="146" y="240"/>
                      <a:pt x="182" y="213"/>
                    </a:cubicBezTo>
                    <a:cubicBezTo>
                      <a:pt x="218" y="185"/>
                      <a:pt x="242" y="129"/>
                      <a:pt x="211" y="90"/>
                    </a:cubicBezTo>
                    <a:cubicBezTo>
                      <a:pt x="181" y="50"/>
                      <a:pt x="100" y="65"/>
                      <a:pt x="90" y="115"/>
                    </a:cubicBezTo>
                    <a:cubicBezTo>
                      <a:pt x="86" y="135"/>
                      <a:pt x="96" y="157"/>
                      <a:pt x="117" y="161"/>
                    </a:cubicBezTo>
                    <a:cubicBezTo>
                      <a:pt x="135" y="164"/>
                      <a:pt x="155" y="151"/>
                      <a:pt x="153" y="131"/>
                    </a:cubicBezTo>
                    <a:cubicBezTo>
                      <a:pt x="152" y="122"/>
                      <a:pt x="139"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89" name="Freeform 323">
                <a:extLst>
                  <a:ext uri="{FF2B5EF4-FFF2-40B4-BE49-F238E27FC236}">
                    <a16:creationId xmlns:a16="http://schemas.microsoft.com/office/drawing/2014/main" id="{F12B6148-AFD1-FD45-9CE3-F113DE54F19F}"/>
                  </a:ext>
                </a:extLst>
              </p:cNvPr>
              <p:cNvSpPr>
                <a:spLocks/>
              </p:cNvSpPr>
              <p:nvPr/>
            </p:nvSpPr>
            <p:spPr bwMode="auto">
              <a:xfrm>
                <a:off x="5470794" y="3119841"/>
                <a:ext cx="132497" cy="136338"/>
              </a:xfrm>
              <a:custGeom>
                <a:avLst/>
                <a:gdLst>
                  <a:gd name="T0" fmla="*/ 59081 w 305"/>
                  <a:gd name="T1" fmla="*/ 56371 h 312"/>
                  <a:gd name="T2" fmla="*/ 59081 w 305"/>
                  <a:gd name="T3" fmla="*/ 56371 h 312"/>
                  <a:gd name="T4" fmla="*/ 51261 w 305"/>
                  <a:gd name="T5" fmla="*/ 59429 h 312"/>
                  <a:gd name="T6" fmla="*/ 51261 w 305"/>
                  <a:gd name="T7" fmla="*/ 59429 h 312"/>
                  <a:gd name="T8" fmla="*/ 49523 w 305"/>
                  <a:gd name="T9" fmla="*/ 48068 h 312"/>
                  <a:gd name="T10" fmla="*/ 49523 w 305"/>
                  <a:gd name="T11" fmla="*/ 48068 h 312"/>
                  <a:gd name="T12" fmla="*/ 74720 w 305"/>
                  <a:gd name="T13" fmla="*/ 40639 h 312"/>
                  <a:gd name="T14" fmla="*/ 74720 w 305"/>
                  <a:gd name="T15" fmla="*/ 40639 h 312"/>
                  <a:gd name="T16" fmla="*/ 76457 w 305"/>
                  <a:gd name="T17" fmla="*/ 77783 h 312"/>
                  <a:gd name="T18" fmla="*/ 76457 w 305"/>
                  <a:gd name="T19" fmla="*/ 77783 h 312"/>
                  <a:gd name="T20" fmla="*/ 14770 w 305"/>
                  <a:gd name="T21" fmla="*/ 53749 h 312"/>
                  <a:gd name="T22" fmla="*/ 14770 w 305"/>
                  <a:gd name="T23" fmla="*/ 53749 h 312"/>
                  <a:gd name="T24" fmla="*/ 36491 w 305"/>
                  <a:gd name="T25" fmla="*/ 17916 h 312"/>
                  <a:gd name="T26" fmla="*/ 36491 w 305"/>
                  <a:gd name="T27" fmla="*/ 17916 h 312"/>
                  <a:gd name="T28" fmla="*/ 75154 w 305"/>
                  <a:gd name="T29" fmla="*/ 18790 h 312"/>
                  <a:gd name="T30" fmla="*/ 75154 w 305"/>
                  <a:gd name="T31" fmla="*/ 18790 h 312"/>
                  <a:gd name="T32" fmla="*/ 110776 w 305"/>
                  <a:gd name="T33" fmla="*/ 84774 h 312"/>
                  <a:gd name="T34" fmla="*/ 110776 w 305"/>
                  <a:gd name="T35" fmla="*/ 84774 h 312"/>
                  <a:gd name="T36" fmla="*/ 31712 w 305"/>
                  <a:gd name="T37" fmla="*/ 110556 h 312"/>
                  <a:gd name="T38" fmla="*/ 31712 w 305"/>
                  <a:gd name="T39" fmla="*/ 110556 h 312"/>
                  <a:gd name="T40" fmla="*/ 28237 w 305"/>
                  <a:gd name="T41" fmla="*/ 122355 h 312"/>
                  <a:gd name="T42" fmla="*/ 28237 w 305"/>
                  <a:gd name="T43" fmla="*/ 122355 h 312"/>
                  <a:gd name="T44" fmla="*/ 125546 w 305"/>
                  <a:gd name="T45" fmla="*/ 78657 h 312"/>
                  <a:gd name="T46" fmla="*/ 125546 w 305"/>
                  <a:gd name="T47" fmla="*/ 78657 h 312"/>
                  <a:gd name="T48" fmla="*/ 49958 w 305"/>
                  <a:gd name="T49" fmla="*/ 2622 h 312"/>
                  <a:gd name="T50" fmla="*/ 49958 w 305"/>
                  <a:gd name="T51" fmla="*/ 2622 h 312"/>
                  <a:gd name="T52" fmla="*/ 5647 w 305"/>
                  <a:gd name="T53" fmla="*/ 38891 h 312"/>
                  <a:gd name="T54" fmla="*/ 5647 w 305"/>
                  <a:gd name="T55" fmla="*/ 38891 h 312"/>
                  <a:gd name="T56" fmla="*/ 23893 w 305"/>
                  <a:gd name="T57" fmla="*/ 92203 h 312"/>
                  <a:gd name="T58" fmla="*/ 23893 w 305"/>
                  <a:gd name="T59" fmla="*/ 92203 h 312"/>
                  <a:gd name="T60" fmla="*/ 79933 w 305"/>
                  <a:gd name="T61" fmla="*/ 93077 h 312"/>
                  <a:gd name="T62" fmla="*/ 79933 w 305"/>
                  <a:gd name="T63" fmla="*/ 93077 h 312"/>
                  <a:gd name="T64" fmla="*/ 92096 w 305"/>
                  <a:gd name="T65" fmla="*/ 39328 h 312"/>
                  <a:gd name="T66" fmla="*/ 92096 w 305"/>
                  <a:gd name="T67" fmla="*/ 39328 h 312"/>
                  <a:gd name="T68" fmla="*/ 39097 w 305"/>
                  <a:gd name="T69" fmla="*/ 50253 h 312"/>
                  <a:gd name="T70" fmla="*/ 39097 w 305"/>
                  <a:gd name="T71" fmla="*/ 50253 h 312"/>
                  <a:gd name="T72" fmla="*/ 51261 w 305"/>
                  <a:gd name="T73" fmla="*/ 70354 h 312"/>
                  <a:gd name="T74" fmla="*/ 51261 w 305"/>
                  <a:gd name="T75" fmla="*/ 70354 h 312"/>
                  <a:gd name="T76" fmla="*/ 67335 w 305"/>
                  <a:gd name="T77" fmla="*/ 57244 h 312"/>
                  <a:gd name="T78" fmla="*/ 67335 w 305"/>
                  <a:gd name="T79" fmla="*/ 57244 h 312"/>
                  <a:gd name="T80" fmla="*/ 59081 w 305"/>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5" h="312">
                    <a:moveTo>
                      <a:pt x="136" y="129"/>
                    </a:moveTo>
                    <a:lnTo>
                      <a:pt x="136" y="129"/>
                    </a:lnTo>
                    <a:cubicBezTo>
                      <a:pt x="135" y="136"/>
                      <a:pt x="126" y="140"/>
                      <a:pt x="118" y="136"/>
                    </a:cubicBezTo>
                    <a:cubicBezTo>
                      <a:pt x="109" y="133"/>
                      <a:pt x="110" y="118"/>
                      <a:pt x="114" y="110"/>
                    </a:cubicBezTo>
                    <a:cubicBezTo>
                      <a:pt x="126" y="93"/>
                      <a:pt x="153" y="88"/>
                      <a:pt x="172" y="93"/>
                    </a:cubicBezTo>
                    <a:cubicBezTo>
                      <a:pt x="211" y="104"/>
                      <a:pt x="195" y="157"/>
                      <a:pt x="176" y="178"/>
                    </a:cubicBezTo>
                    <a:cubicBezTo>
                      <a:pt x="126" y="231"/>
                      <a:pt x="39" y="193"/>
                      <a:pt x="34" y="123"/>
                    </a:cubicBezTo>
                    <a:cubicBezTo>
                      <a:pt x="30" y="89"/>
                      <a:pt x="52" y="55"/>
                      <a:pt x="84" y="41"/>
                    </a:cubicBezTo>
                    <a:cubicBezTo>
                      <a:pt x="113" y="26"/>
                      <a:pt x="145" y="30"/>
                      <a:pt x="173" y="43"/>
                    </a:cubicBezTo>
                    <a:cubicBezTo>
                      <a:pt x="227" y="69"/>
                      <a:pt x="282" y="131"/>
                      <a:pt x="255" y="194"/>
                    </a:cubicBezTo>
                    <a:cubicBezTo>
                      <a:pt x="223" y="265"/>
                      <a:pt x="139" y="276"/>
                      <a:pt x="73" y="253"/>
                    </a:cubicBezTo>
                    <a:cubicBezTo>
                      <a:pt x="56" y="248"/>
                      <a:pt x="50" y="273"/>
                      <a:pt x="65" y="280"/>
                    </a:cubicBezTo>
                    <a:cubicBezTo>
                      <a:pt x="152" y="311"/>
                      <a:pt x="272" y="284"/>
                      <a:pt x="289" y="180"/>
                    </a:cubicBezTo>
                    <a:cubicBezTo>
                      <a:pt x="304" y="89"/>
                      <a:pt x="202" y="0"/>
                      <a:pt x="115" y="6"/>
                    </a:cubicBezTo>
                    <a:cubicBezTo>
                      <a:pt x="67" y="9"/>
                      <a:pt x="25" y="43"/>
                      <a:pt x="13" y="89"/>
                    </a:cubicBezTo>
                    <a:cubicBezTo>
                      <a:pt x="0" y="135"/>
                      <a:pt x="17" y="184"/>
                      <a:pt x="55" y="211"/>
                    </a:cubicBezTo>
                    <a:cubicBezTo>
                      <a:pt x="92" y="239"/>
                      <a:pt x="145" y="240"/>
                      <a:pt x="184" y="213"/>
                    </a:cubicBezTo>
                    <a:cubicBezTo>
                      <a:pt x="219" y="185"/>
                      <a:pt x="241" y="129"/>
                      <a:pt x="212" y="90"/>
                    </a:cubicBezTo>
                    <a:cubicBezTo>
                      <a:pt x="182" y="50"/>
                      <a:pt x="101" y="65"/>
                      <a:pt x="90" y="115"/>
                    </a:cubicBezTo>
                    <a:cubicBezTo>
                      <a:pt x="86" y="135"/>
                      <a:pt x="97" y="157"/>
                      <a:pt x="118" y="161"/>
                    </a:cubicBezTo>
                    <a:cubicBezTo>
                      <a:pt x="136" y="164"/>
                      <a:pt x="156" y="151"/>
                      <a:pt x="155" y="131"/>
                    </a:cubicBezTo>
                    <a:cubicBezTo>
                      <a:pt x="153" y="122"/>
                      <a:pt x="140"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90" name="Freeform 324">
                <a:extLst>
                  <a:ext uri="{FF2B5EF4-FFF2-40B4-BE49-F238E27FC236}">
                    <a16:creationId xmlns:a16="http://schemas.microsoft.com/office/drawing/2014/main" id="{9E251B54-73C7-594E-8F98-CB4B0E900317}"/>
                  </a:ext>
                </a:extLst>
              </p:cNvPr>
              <p:cNvSpPr>
                <a:spLocks noChangeArrowheads="1"/>
              </p:cNvSpPr>
              <p:nvPr/>
            </p:nvSpPr>
            <p:spPr bwMode="auto">
              <a:xfrm>
                <a:off x="6069472" y="3120267"/>
                <a:ext cx="151823" cy="135912"/>
              </a:xfrm>
              <a:custGeom>
                <a:avLst/>
                <a:gdLst>
                  <a:gd name="T0" fmla="*/ 204 w 347"/>
                  <a:gd name="T1" fmla="*/ 164 h 311"/>
                  <a:gd name="T2" fmla="*/ 204 w 347"/>
                  <a:gd name="T3" fmla="*/ 164 h 311"/>
                  <a:gd name="T4" fmla="*/ 212 w 347"/>
                  <a:gd name="T5" fmla="*/ 146 h 311"/>
                  <a:gd name="T6" fmla="*/ 212 w 347"/>
                  <a:gd name="T7" fmla="*/ 146 h 311"/>
                  <a:gd name="T8" fmla="*/ 234 w 347"/>
                  <a:gd name="T9" fmla="*/ 162 h 311"/>
                  <a:gd name="T10" fmla="*/ 234 w 347"/>
                  <a:gd name="T11" fmla="*/ 162 h 311"/>
                  <a:gd name="T12" fmla="*/ 205 w 347"/>
                  <a:gd name="T13" fmla="*/ 214 h 311"/>
                  <a:gd name="T14" fmla="*/ 205 w 347"/>
                  <a:gd name="T15" fmla="*/ 214 h 311"/>
                  <a:gd name="T16" fmla="*/ 142 w 347"/>
                  <a:gd name="T17" fmla="*/ 156 h 311"/>
                  <a:gd name="T18" fmla="*/ 142 w 347"/>
                  <a:gd name="T19" fmla="*/ 156 h 311"/>
                  <a:gd name="T20" fmla="*/ 282 w 347"/>
                  <a:gd name="T21" fmla="*/ 95 h 311"/>
                  <a:gd name="T22" fmla="*/ 282 w 347"/>
                  <a:gd name="T23" fmla="*/ 95 h 311"/>
                  <a:gd name="T24" fmla="*/ 307 w 347"/>
                  <a:gd name="T25" fmla="*/ 189 h 311"/>
                  <a:gd name="T26" fmla="*/ 307 w 347"/>
                  <a:gd name="T27" fmla="*/ 189 h 311"/>
                  <a:gd name="T28" fmla="*/ 240 w 347"/>
                  <a:gd name="T29" fmla="*/ 251 h 311"/>
                  <a:gd name="T30" fmla="*/ 240 w 347"/>
                  <a:gd name="T31" fmla="*/ 251 h 311"/>
                  <a:gd name="T32" fmla="*/ 77 w 347"/>
                  <a:gd name="T33" fmla="*/ 201 h 311"/>
                  <a:gd name="T34" fmla="*/ 77 w 347"/>
                  <a:gd name="T35" fmla="*/ 201 h 311"/>
                  <a:gd name="T36" fmla="*/ 162 w 347"/>
                  <a:gd name="T37" fmla="*/ 30 h 311"/>
                  <a:gd name="T38" fmla="*/ 162 w 347"/>
                  <a:gd name="T39" fmla="*/ 30 h 311"/>
                  <a:gd name="T40" fmla="*/ 149 w 347"/>
                  <a:gd name="T41" fmla="*/ 7 h 311"/>
                  <a:gd name="T42" fmla="*/ 149 w 347"/>
                  <a:gd name="T43" fmla="*/ 7 h 311"/>
                  <a:gd name="T44" fmla="*/ 61 w 347"/>
                  <a:gd name="T45" fmla="*/ 237 h 311"/>
                  <a:gd name="T46" fmla="*/ 61 w 347"/>
                  <a:gd name="T47" fmla="*/ 237 h 311"/>
                  <a:gd name="T48" fmla="*/ 308 w 347"/>
                  <a:gd name="T49" fmla="*/ 235 h 311"/>
                  <a:gd name="T50" fmla="*/ 308 w 347"/>
                  <a:gd name="T51" fmla="*/ 235 h 311"/>
                  <a:gd name="T52" fmla="*/ 321 w 347"/>
                  <a:gd name="T53" fmla="*/ 104 h 311"/>
                  <a:gd name="T54" fmla="*/ 321 w 347"/>
                  <a:gd name="T55" fmla="*/ 104 h 311"/>
                  <a:gd name="T56" fmla="*/ 204 w 347"/>
                  <a:gd name="T57" fmla="*/ 49 h 311"/>
                  <a:gd name="T58" fmla="*/ 204 w 347"/>
                  <a:gd name="T59" fmla="*/ 49 h 311"/>
                  <a:gd name="T60" fmla="*/ 113 w 347"/>
                  <a:gd name="T61" fmla="*/ 138 h 311"/>
                  <a:gd name="T62" fmla="*/ 113 w 347"/>
                  <a:gd name="T63" fmla="*/ 138 h 311"/>
                  <a:gd name="T64" fmla="*/ 179 w 347"/>
                  <a:gd name="T65" fmla="*/ 245 h 311"/>
                  <a:gd name="T66" fmla="*/ 179 w 347"/>
                  <a:gd name="T67" fmla="*/ 245 h 311"/>
                  <a:gd name="T68" fmla="*/ 247 w 347"/>
                  <a:gd name="T69" fmla="*/ 142 h 311"/>
                  <a:gd name="T70" fmla="*/ 247 w 347"/>
                  <a:gd name="T71" fmla="*/ 142 h 311"/>
                  <a:gd name="T72" fmla="*/ 196 w 347"/>
                  <a:gd name="T73" fmla="*/ 128 h 311"/>
                  <a:gd name="T74" fmla="*/ 196 w 347"/>
                  <a:gd name="T75" fmla="*/ 128 h 311"/>
                  <a:gd name="T76" fmla="*/ 191 w 347"/>
                  <a:gd name="T77" fmla="*/ 175 h 311"/>
                  <a:gd name="T78" fmla="*/ 191 w 347"/>
                  <a:gd name="T79" fmla="*/ 175 h 311"/>
                  <a:gd name="T80" fmla="*/ 204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4" y="164"/>
                    </a:moveTo>
                    <a:lnTo>
                      <a:pt x="204" y="164"/>
                    </a:lnTo>
                    <a:cubicBezTo>
                      <a:pt x="201" y="156"/>
                      <a:pt x="204" y="147"/>
                      <a:pt x="212" y="146"/>
                    </a:cubicBezTo>
                    <a:lnTo>
                      <a:pt x="212" y="146"/>
                    </a:lnTo>
                    <a:cubicBezTo>
                      <a:pt x="222" y="142"/>
                      <a:pt x="232" y="153"/>
                      <a:pt x="234" y="162"/>
                    </a:cubicBezTo>
                    <a:lnTo>
                      <a:pt x="234" y="162"/>
                    </a:lnTo>
                    <a:cubicBezTo>
                      <a:pt x="238" y="181"/>
                      <a:pt x="222" y="205"/>
                      <a:pt x="205" y="214"/>
                    </a:cubicBezTo>
                    <a:lnTo>
                      <a:pt x="205" y="214"/>
                    </a:lnTo>
                    <a:cubicBezTo>
                      <a:pt x="170" y="235"/>
                      <a:pt x="144" y="187"/>
                      <a:pt x="142" y="156"/>
                    </a:cubicBezTo>
                    <a:lnTo>
                      <a:pt x="142" y="156"/>
                    </a:lnTo>
                    <a:cubicBezTo>
                      <a:pt x="141" y="83"/>
                      <a:pt x="229" y="50"/>
                      <a:pt x="282" y="95"/>
                    </a:cubicBezTo>
                    <a:lnTo>
                      <a:pt x="282" y="95"/>
                    </a:lnTo>
                    <a:cubicBezTo>
                      <a:pt x="308" y="117"/>
                      <a:pt x="317" y="156"/>
                      <a:pt x="307" y="189"/>
                    </a:cubicBezTo>
                    <a:lnTo>
                      <a:pt x="307" y="189"/>
                    </a:lnTo>
                    <a:cubicBezTo>
                      <a:pt x="295" y="220"/>
                      <a:pt x="268" y="239"/>
                      <a:pt x="240" y="251"/>
                    </a:cubicBezTo>
                    <a:lnTo>
                      <a:pt x="240" y="251"/>
                    </a:lnTo>
                    <a:cubicBezTo>
                      <a:pt x="183" y="271"/>
                      <a:pt x="100" y="266"/>
                      <a:pt x="77" y="201"/>
                    </a:cubicBezTo>
                    <a:lnTo>
                      <a:pt x="77" y="201"/>
                    </a:lnTo>
                    <a:cubicBezTo>
                      <a:pt x="48" y="129"/>
                      <a:pt x="100" y="63"/>
                      <a:pt x="162" y="30"/>
                    </a:cubicBezTo>
                    <a:lnTo>
                      <a:pt x="162" y="30"/>
                    </a:lnTo>
                    <a:cubicBezTo>
                      <a:pt x="178" y="22"/>
                      <a:pt x="163" y="0"/>
                      <a:pt x="149" y="7"/>
                    </a:cubicBezTo>
                    <a:lnTo>
                      <a:pt x="149" y="7"/>
                    </a:lnTo>
                    <a:cubicBezTo>
                      <a:pt x="66" y="46"/>
                      <a:pt x="0" y="151"/>
                      <a:pt x="61" y="237"/>
                    </a:cubicBezTo>
                    <a:lnTo>
                      <a:pt x="61" y="237"/>
                    </a:lnTo>
                    <a:cubicBezTo>
                      <a:pt x="115" y="310"/>
                      <a:pt x="250" y="302"/>
                      <a:pt x="308" y="235"/>
                    </a:cubicBezTo>
                    <a:lnTo>
                      <a:pt x="308" y="235"/>
                    </a:lnTo>
                    <a:cubicBezTo>
                      <a:pt x="339" y="200"/>
                      <a:pt x="346" y="146"/>
                      <a:pt x="321" y="104"/>
                    </a:cubicBezTo>
                    <a:lnTo>
                      <a:pt x="321" y="104"/>
                    </a:lnTo>
                    <a:cubicBezTo>
                      <a:pt x="297" y="63"/>
                      <a:pt x="251" y="41"/>
                      <a:pt x="204" y="49"/>
                    </a:cubicBezTo>
                    <a:lnTo>
                      <a:pt x="204" y="49"/>
                    </a:lnTo>
                    <a:cubicBezTo>
                      <a:pt x="159" y="55"/>
                      <a:pt x="119" y="92"/>
                      <a:pt x="113" y="138"/>
                    </a:cubicBezTo>
                    <a:lnTo>
                      <a:pt x="113" y="138"/>
                    </a:lnTo>
                    <a:cubicBezTo>
                      <a:pt x="108" y="183"/>
                      <a:pt x="130" y="239"/>
                      <a:pt x="179" y="245"/>
                    </a:cubicBezTo>
                    <a:lnTo>
                      <a:pt x="179" y="245"/>
                    </a:lnTo>
                    <a:cubicBezTo>
                      <a:pt x="229" y="252"/>
                      <a:pt x="276" y="184"/>
                      <a:pt x="247" y="142"/>
                    </a:cubicBezTo>
                    <a:lnTo>
                      <a:pt x="247" y="142"/>
                    </a:lnTo>
                    <a:cubicBezTo>
                      <a:pt x="237" y="125"/>
                      <a:pt x="213" y="116"/>
                      <a:pt x="196" y="128"/>
                    </a:cubicBezTo>
                    <a:lnTo>
                      <a:pt x="196" y="128"/>
                    </a:lnTo>
                    <a:cubicBezTo>
                      <a:pt x="180" y="138"/>
                      <a:pt x="175" y="162"/>
                      <a:pt x="191" y="175"/>
                    </a:cubicBezTo>
                    <a:lnTo>
                      <a:pt x="191" y="175"/>
                    </a:lnTo>
                    <a:cubicBezTo>
                      <a:pt x="199" y="181"/>
                      <a:pt x="211" y="174"/>
                      <a:pt x="204"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91" name="Freeform 325">
                <a:extLst>
                  <a:ext uri="{FF2B5EF4-FFF2-40B4-BE49-F238E27FC236}">
                    <a16:creationId xmlns:a16="http://schemas.microsoft.com/office/drawing/2014/main" id="{818C0558-7A3F-A149-9C6F-2D8C10666397}"/>
                  </a:ext>
                </a:extLst>
              </p:cNvPr>
              <p:cNvSpPr>
                <a:spLocks noChangeArrowheads="1"/>
              </p:cNvSpPr>
              <p:nvPr/>
            </p:nvSpPr>
            <p:spPr bwMode="auto">
              <a:xfrm>
                <a:off x="6478669" y="3120267"/>
                <a:ext cx="151822" cy="135912"/>
              </a:xfrm>
              <a:custGeom>
                <a:avLst/>
                <a:gdLst>
                  <a:gd name="T0" fmla="*/ 205 w 347"/>
                  <a:gd name="T1" fmla="*/ 164 h 311"/>
                  <a:gd name="T2" fmla="*/ 205 w 347"/>
                  <a:gd name="T3" fmla="*/ 164 h 311"/>
                  <a:gd name="T4" fmla="*/ 212 w 347"/>
                  <a:gd name="T5" fmla="*/ 146 h 311"/>
                  <a:gd name="T6" fmla="*/ 212 w 347"/>
                  <a:gd name="T7" fmla="*/ 146 h 311"/>
                  <a:gd name="T8" fmla="*/ 234 w 347"/>
                  <a:gd name="T9" fmla="*/ 162 h 311"/>
                  <a:gd name="T10" fmla="*/ 234 w 347"/>
                  <a:gd name="T11" fmla="*/ 162 h 311"/>
                  <a:gd name="T12" fmla="*/ 206 w 347"/>
                  <a:gd name="T13" fmla="*/ 214 h 311"/>
                  <a:gd name="T14" fmla="*/ 206 w 347"/>
                  <a:gd name="T15" fmla="*/ 214 h 311"/>
                  <a:gd name="T16" fmla="*/ 142 w 347"/>
                  <a:gd name="T17" fmla="*/ 156 h 311"/>
                  <a:gd name="T18" fmla="*/ 142 w 347"/>
                  <a:gd name="T19" fmla="*/ 156 h 311"/>
                  <a:gd name="T20" fmla="*/ 281 w 347"/>
                  <a:gd name="T21" fmla="*/ 95 h 311"/>
                  <a:gd name="T22" fmla="*/ 281 w 347"/>
                  <a:gd name="T23" fmla="*/ 95 h 311"/>
                  <a:gd name="T24" fmla="*/ 306 w 347"/>
                  <a:gd name="T25" fmla="*/ 189 h 311"/>
                  <a:gd name="T26" fmla="*/ 306 w 347"/>
                  <a:gd name="T27" fmla="*/ 189 h 311"/>
                  <a:gd name="T28" fmla="*/ 239 w 347"/>
                  <a:gd name="T29" fmla="*/ 251 h 311"/>
                  <a:gd name="T30" fmla="*/ 239 w 347"/>
                  <a:gd name="T31" fmla="*/ 251 h 311"/>
                  <a:gd name="T32" fmla="*/ 76 w 347"/>
                  <a:gd name="T33" fmla="*/ 201 h 311"/>
                  <a:gd name="T34" fmla="*/ 76 w 347"/>
                  <a:gd name="T35" fmla="*/ 201 h 311"/>
                  <a:gd name="T36" fmla="*/ 163 w 347"/>
                  <a:gd name="T37" fmla="*/ 30 h 311"/>
                  <a:gd name="T38" fmla="*/ 163 w 347"/>
                  <a:gd name="T39" fmla="*/ 30 h 311"/>
                  <a:gd name="T40" fmla="*/ 149 w 347"/>
                  <a:gd name="T41" fmla="*/ 7 h 311"/>
                  <a:gd name="T42" fmla="*/ 149 w 347"/>
                  <a:gd name="T43" fmla="*/ 7 h 311"/>
                  <a:gd name="T44" fmla="*/ 62 w 347"/>
                  <a:gd name="T45" fmla="*/ 237 h 311"/>
                  <a:gd name="T46" fmla="*/ 62 w 347"/>
                  <a:gd name="T47" fmla="*/ 237 h 311"/>
                  <a:gd name="T48" fmla="*/ 308 w 347"/>
                  <a:gd name="T49" fmla="*/ 235 h 311"/>
                  <a:gd name="T50" fmla="*/ 308 w 347"/>
                  <a:gd name="T51" fmla="*/ 235 h 311"/>
                  <a:gd name="T52" fmla="*/ 321 w 347"/>
                  <a:gd name="T53" fmla="*/ 104 h 311"/>
                  <a:gd name="T54" fmla="*/ 321 w 347"/>
                  <a:gd name="T55" fmla="*/ 104 h 311"/>
                  <a:gd name="T56" fmla="*/ 205 w 347"/>
                  <a:gd name="T57" fmla="*/ 49 h 311"/>
                  <a:gd name="T58" fmla="*/ 205 w 347"/>
                  <a:gd name="T59" fmla="*/ 49 h 311"/>
                  <a:gd name="T60" fmla="*/ 113 w 347"/>
                  <a:gd name="T61" fmla="*/ 138 h 311"/>
                  <a:gd name="T62" fmla="*/ 113 w 347"/>
                  <a:gd name="T63" fmla="*/ 138 h 311"/>
                  <a:gd name="T64" fmla="*/ 180 w 347"/>
                  <a:gd name="T65" fmla="*/ 245 h 311"/>
                  <a:gd name="T66" fmla="*/ 180 w 347"/>
                  <a:gd name="T67" fmla="*/ 245 h 311"/>
                  <a:gd name="T68" fmla="*/ 247 w 347"/>
                  <a:gd name="T69" fmla="*/ 142 h 311"/>
                  <a:gd name="T70" fmla="*/ 247 w 347"/>
                  <a:gd name="T71" fmla="*/ 142 h 311"/>
                  <a:gd name="T72" fmla="*/ 197 w 347"/>
                  <a:gd name="T73" fmla="*/ 128 h 311"/>
                  <a:gd name="T74" fmla="*/ 197 w 347"/>
                  <a:gd name="T75" fmla="*/ 128 h 311"/>
                  <a:gd name="T76" fmla="*/ 192 w 347"/>
                  <a:gd name="T77" fmla="*/ 175 h 311"/>
                  <a:gd name="T78" fmla="*/ 192 w 347"/>
                  <a:gd name="T79" fmla="*/ 175 h 311"/>
                  <a:gd name="T80" fmla="*/ 205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5" y="164"/>
                    </a:moveTo>
                    <a:lnTo>
                      <a:pt x="205" y="164"/>
                    </a:lnTo>
                    <a:cubicBezTo>
                      <a:pt x="201" y="156"/>
                      <a:pt x="205" y="147"/>
                      <a:pt x="212" y="146"/>
                    </a:cubicBezTo>
                    <a:lnTo>
                      <a:pt x="212" y="146"/>
                    </a:lnTo>
                    <a:cubicBezTo>
                      <a:pt x="224" y="142"/>
                      <a:pt x="233" y="153"/>
                      <a:pt x="234" y="162"/>
                    </a:cubicBezTo>
                    <a:lnTo>
                      <a:pt x="234" y="162"/>
                    </a:lnTo>
                    <a:cubicBezTo>
                      <a:pt x="239" y="181"/>
                      <a:pt x="222" y="205"/>
                      <a:pt x="206" y="214"/>
                    </a:cubicBezTo>
                    <a:lnTo>
                      <a:pt x="206" y="214"/>
                    </a:lnTo>
                    <a:cubicBezTo>
                      <a:pt x="171" y="235"/>
                      <a:pt x="143" y="187"/>
                      <a:pt x="142" y="156"/>
                    </a:cubicBezTo>
                    <a:lnTo>
                      <a:pt x="142" y="156"/>
                    </a:lnTo>
                    <a:cubicBezTo>
                      <a:pt x="141" y="83"/>
                      <a:pt x="229" y="50"/>
                      <a:pt x="281" y="95"/>
                    </a:cubicBezTo>
                    <a:lnTo>
                      <a:pt x="281" y="95"/>
                    </a:lnTo>
                    <a:cubicBezTo>
                      <a:pt x="309" y="117"/>
                      <a:pt x="318" y="156"/>
                      <a:pt x="306" y="189"/>
                    </a:cubicBezTo>
                    <a:lnTo>
                      <a:pt x="306" y="189"/>
                    </a:lnTo>
                    <a:cubicBezTo>
                      <a:pt x="296" y="220"/>
                      <a:pt x="268" y="239"/>
                      <a:pt x="239" y="251"/>
                    </a:cubicBezTo>
                    <a:lnTo>
                      <a:pt x="239" y="251"/>
                    </a:lnTo>
                    <a:cubicBezTo>
                      <a:pt x="184" y="271"/>
                      <a:pt x="101" y="266"/>
                      <a:pt x="76" y="201"/>
                    </a:cubicBezTo>
                    <a:lnTo>
                      <a:pt x="76" y="201"/>
                    </a:lnTo>
                    <a:cubicBezTo>
                      <a:pt x="48" y="129"/>
                      <a:pt x="100" y="63"/>
                      <a:pt x="163" y="30"/>
                    </a:cubicBezTo>
                    <a:lnTo>
                      <a:pt x="163" y="30"/>
                    </a:lnTo>
                    <a:cubicBezTo>
                      <a:pt x="178" y="22"/>
                      <a:pt x="164" y="0"/>
                      <a:pt x="149" y="7"/>
                    </a:cubicBezTo>
                    <a:lnTo>
                      <a:pt x="149" y="7"/>
                    </a:lnTo>
                    <a:cubicBezTo>
                      <a:pt x="66" y="46"/>
                      <a:pt x="0" y="151"/>
                      <a:pt x="62" y="237"/>
                    </a:cubicBezTo>
                    <a:lnTo>
                      <a:pt x="62" y="237"/>
                    </a:lnTo>
                    <a:cubicBezTo>
                      <a:pt x="115" y="310"/>
                      <a:pt x="251" y="302"/>
                      <a:pt x="308" y="235"/>
                    </a:cubicBezTo>
                    <a:lnTo>
                      <a:pt x="308" y="235"/>
                    </a:lnTo>
                    <a:cubicBezTo>
                      <a:pt x="339" y="200"/>
                      <a:pt x="346" y="146"/>
                      <a:pt x="321" y="104"/>
                    </a:cubicBezTo>
                    <a:lnTo>
                      <a:pt x="321" y="104"/>
                    </a:lnTo>
                    <a:cubicBezTo>
                      <a:pt x="298" y="63"/>
                      <a:pt x="251" y="41"/>
                      <a:pt x="205" y="49"/>
                    </a:cubicBezTo>
                    <a:lnTo>
                      <a:pt x="205" y="49"/>
                    </a:lnTo>
                    <a:cubicBezTo>
                      <a:pt x="161" y="55"/>
                      <a:pt x="120" y="92"/>
                      <a:pt x="113" y="138"/>
                    </a:cubicBezTo>
                    <a:lnTo>
                      <a:pt x="113" y="138"/>
                    </a:lnTo>
                    <a:cubicBezTo>
                      <a:pt x="108" y="183"/>
                      <a:pt x="132" y="239"/>
                      <a:pt x="180" y="245"/>
                    </a:cubicBezTo>
                    <a:lnTo>
                      <a:pt x="180" y="245"/>
                    </a:lnTo>
                    <a:cubicBezTo>
                      <a:pt x="229" y="252"/>
                      <a:pt x="275" y="184"/>
                      <a:pt x="247" y="142"/>
                    </a:cubicBezTo>
                    <a:lnTo>
                      <a:pt x="247" y="142"/>
                    </a:lnTo>
                    <a:cubicBezTo>
                      <a:pt x="237" y="125"/>
                      <a:pt x="214" y="116"/>
                      <a:pt x="197" y="128"/>
                    </a:cubicBezTo>
                    <a:lnTo>
                      <a:pt x="197" y="128"/>
                    </a:lnTo>
                    <a:cubicBezTo>
                      <a:pt x="180" y="138"/>
                      <a:pt x="176" y="162"/>
                      <a:pt x="192" y="175"/>
                    </a:cubicBezTo>
                    <a:lnTo>
                      <a:pt x="192" y="175"/>
                    </a:lnTo>
                    <a:cubicBezTo>
                      <a:pt x="199"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92" name="Freeform 326">
                <a:extLst>
                  <a:ext uri="{FF2B5EF4-FFF2-40B4-BE49-F238E27FC236}">
                    <a16:creationId xmlns:a16="http://schemas.microsoft.com/office/drawing/2014/main" id="{942AD89B-3BF6-6044-BCD2-BA7293709AD9}"/>
                  </a:ext>
                </a:extLst>
              </p:cNvPr>
              <p:cNvSpPr>
                <a:spLocks/>
              </p:cNvSpPr>
              <p:nvPr/>
            </p:nvSpPr>
            <p:spPr bwMode="auto">
              <a:xfrm>
                <a:off x="6701673" y="3119841"/>
                <a:ext cx="132498" cy="136338"/>
              </a:xfrm>
              <a:custGeom>
                <a:avLst/>
                <a:gdLst>
                  <a:gd name="T0" fmla="*/ 59275 w 304"/>
                  <a:gd name="T1" fmla="*/ 56371 h 312"/>
                  <a:gd name="T2" fmla="*/ 59275 w 304"/>
                  <a:gd name="T3" fmla="*/ 56371 h 312"/>
                  <a:gd name="T4" fmla="*/ 50994 w 304"/>
                  <a:gd name="T5" fmla="*/ 59429 h 312"/>
                  <a:gd name="T6" fmla="*/ 50994 w 304"/>
                  <a:gd name="T7" fmla="*/ 59429 h 312"/>
                  <a:gd name="T8" fmla="*/ 49687 w 304"/>
                  <a:gd name="T9" fmla="*/ 48068 h 312"/>
                  <a:gd name="T10" fmla="*/ 49687 w 304"/>
                  <a:gd name="T11" fmla="*/ 48068 h 312"/>
                  <a:gd name="T12" fmla="*/ 74530 w 304"/>
                  <a:gd name="T13" fmla="*/ 40639 h 312"/>
                  <a:gd name="T14" fmla="*/ 74530 w 304"/>
                  <a:gd name="T15" fmla="*/ 40639 h 312"/>
                  <a:gd name="T16" fmla="*/ 75838 w 304"/>
                  <a:gd name="T17" fmla="*/ 77783 h 312"/>
                  <a:gd name="T18" fmla="*/ 75838 w 304"/>
                  <a:gd name="T19" fmla="*/ 77783 h 312"/>
                  <a:gd name="T20" fmla="*/ 13511 w 304"/>
                  <a:gd name="T21" fmla="*/ 53749 h 312"/>
                  <a:gd name="T22" fmla="*/ 13511 w 304"/>
                  <a:gd name="T23" fmla="*/ 53749 h 312"/>
                  <a:gd name="T24" fmla="*/ 36175 w 304"/>
                  <a:gd name="T25" fmla="*/ 17916 h 312"/>
                  <a:gd name="T26" fmla="*/ 36175 w 304"/>
                  <a:gd name="T27" fmla="*/ 17916 h 312"/>
                  <a:gd name="T28" fmla="*/ 75402 w 304"/>
                  <a:gd name="T29" fmla="*/ 18790 h 312"/>
                  <a:gd name="T30" fmla="*/ 75402 w 304"/>
                  <a:gd name="T31" fmla="*/ 18790 h 312"/>
                  <a:gd name="T32" fmla="*/ 110270 w 304"/>
                  <a:gd name="T33" fmla="*/ 84774 h 312"/>
                  <a:gd name="T34" fmla="*/ 110270 w 304"/>
                  <a:gd name="T35" fmla="*/ 84774 h 312"/>
                  <a:gd name="T36" fmla="*/ 30945 w 304"/>
                  <a:gd name="T37" fmla="*/ 110556 h 312"/>
                  <a:gd name="T38" fmla="*/ 30945 w 304"/>
                  <a:gd name="T39" fmla="*/ 110556 h 312"/>
                  <a:gd name="T40" fmla="*/ 27894 w 304"/>
                  <a:gd name="T41" fmla="*/ 122355 h 312"/>
                  <a:gd name="T42" fmla="*/ 27894 w 304"/>
                  <a:gd name="T43" fmla="*/ 122355 h 312"/>
                  <a:gd name="T44" fmla="*/ 125960 w 304"/>
                  <a:gd name="T45" fmla="*/ 78657 h 312"/>
                  <a:gd name="T46" fmla="*/ 125960 w 304"/>
                  <a:gd name="T47" fmla="*/ 78657 h 312"/>
                  <a:gd name="T48" fmla="*/ 49687 w 304"/>
                  <a:gd name="T49" fmla="*/ 2622 h 312"/>
                  <a:gd name="T50" fmla="*/ 49687 w 304"/>
                  <a:gd name="T51" fmla="*/ 2622 h 312"/>
                  <a:gd name="T52" fmla="*/ 5230 w 304"/>
                  <a:gd name="T53" fmla="*/ 38891 h 312"/>
                  <a:gd name="T54" fmla="*/ 5230 w 304"/>
                  <a:gd name="T55" fmla="*/ 38891 h 312"/>
                  <a:gd name="T56" fmla="*/ 23536 w 304"/>
                  <a:gd name="T57" fmla="*/ 92203 h 312"/>
                  <a:gd name="T58" fmla="*/ 23536 w 304"/>
                  <a:gd name="T59" fmla="*/ 92203 h 312"/>
                  <a:gd name="T60" fmla="*/ 79324 w 304"/>
                  <a:gd name="T61" fmla="*/ 93077 h 312"/>
                  <a:gd name="T62" fmla="*/ 79324 w 304"/>
                  <a:gd name="T63" fmla="*/ 93077 h 312"/>
                  <a:gd name="T64" fmla="*/ 91964 w 304"/>
                  <a:gd name="T65" fmla="*/ 39328 h 312"/>
                  <a:gd name="T66" fmla="*/ 91964 w 304"/>
                  <a:gd name="T67" fmla="*/ 39328 h 312"/>
                  <a:gd name="T68" fmla="*/ 39226 w 304"/>
                  <a:gd name="T69" fmla="*/ 50253 h 312"/>
                  <a:gd name="T70" fmla="*/ 39226 w 304"/>
                  <a:gd name="T71" fmla="*/ 50253 h 312"/>
                  <a:gd name="T72" fmla="*/ 50994 w 304"/>
                  <a:gd name="T73" fmla="*/ 70354 h 312"/>
                  <a:gd name="T74" fmla="*/ 50994 w 304"/>
                  <a:gd name="T75" fmla="*/ 70354 h 312"/>
                  <a:gd name="T76" fmla="*/ 66685 w 304"/>
                  <a:gd name="T77" fmla="*/ 57244 h 312"/>
                  <a:gd name="T78" fmla="*/ 66685 w 304"/>
                  <a:gd name="T79" fmla="*/ 57244 h 312"/>
                  <a:gd name="T80" fmla="*/ 59275 w 304"/>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6" y="129"/>
                    </a:moveTo>
                    <a:lnTo>
                      <a:pt x="136" y="129"/>
                    </a:lnTo>
                    <a:cubicBezTo>
                      <a:pt x="134" y="136"/>
                      <a:pt x="125" y="140"/>
                      <a:pt x="117" y="136"/>
                    </a:cubicBezTo>
                    <a:cubicBezTo>
                      <a:pt x="107" y="133"/>
                      <a:pt x="109" y="118"/>
                      <a:pt x="114" y="110"/>
                    </a:cubicBezTo>
                    <a:cubicBezTo>
                      <a:pt x="123" y="93"/>
                      <a:pt x="152" y="88"/>
                      <a:pt x="171" y="93"/>
                    </a:cubicBezTo>
                    <a:cubicBezTo>
                      <a:pt x="210" y="104"/>
                      <a:pt x="196" y="157"/>
                      <a:pt x="174" y="178"/>
                    </a:cubicBezTo>
                    <a:cubicBezTo>
                      <a:pt x="123" y="231"/>
                      <a:pt x="38" y="193"/>
                      <a:pt x="31" y="123"/>
                    </a:cubicBezTo>
                    <a:cubicBezTo>
                      <a:pt x="30" y="89"/>
                      <a:pt x="51" y="55"/>
                      <a:pt x="83" y="41"/>
                    </a:cubicBezTo>
                    <a:cubicBezTo>
                      <a:pt x="110" y="26"/>
                      <a:pt x="144" y="30"/>
                      <a:pt x="173" y="43"/>
                    </a:cubicBezTo>
                    <a:cubicBezTo>
                      <a:pt x="226" y="69"/>
                      <a:pt x="281" y="131"/>
                      <a:pt x="253" y="194"/>
                    </a:cubicBezTo>
                    <a:cubicBezTo>
                      <a:pt x="222" y="265"/>
                      <a:pt x="139" y="276"/>
                      <a:pt x="71" y="253"/>
                    </a:cubicBezTo>
                    <a:cubicBezTo>
                      <a:pt x="55" y="248"/>
                      <a:pt x="50" y="273"/>
                      <a:pt x="64" y="280"/>
                    </a:cubicBezTo>
                    <a:cubicBezTo>
                      <a:pt x="151" y="311"/>
                      <a:pt x="272" y="284"/>
                      <a:pt x="289" y="180"/>
                    </a:cubicBezTo>
                    <a:cubicBezTo>
                      <a:pt x="303" y="89"/>
                      <a:pt x="201" y="0"/>
                      <a:pt x="114" y="6"/>
                    </a:cubicBezTo>
                    <a:cubicBezTo>
                      <a:pt x="65" y="9"/>
                      <a:pt x="23" y="43"/>
                      <a:pt x="12" y="89"/>
                    </a:cubicBezTo>
                    <a:cubicBezTo>
                      <a:pt x="0" y="135"/>
                      <a:pt x="15" y="184"/>
                      <a:pt x="54" y="211"/>
                    </a:cubicBezTo>
                    <a:cubicBezTo>
                      <a:pt x="90" y="239"/>
                      <a:pt x="144" y="240"/>
                      <a:pt x="182" y="213"/>
                    </a:cubicBezTo>
                    <a:cubicBezTo>
                      <a:pt x="217" y="185"/>
                      <a:pt x="240" y="129"/>
                      <a:pt x="211" y="90"/>
                    </a:cubicBezTo>
                    <a:cubicBezTo>
                      <a:pt x="181" y="50"/>
                      <a:pt x="100" y="65"/>
                      <a:pt x="90" y="115"/>
                    </a:cubicBezTo>
                    <a:cubicBezTo>
                      <a:pt x="86" y="135"/>
                      <a:pt x="96" y="157"/>
                      <a:pt x="117" y="161"/>
                    </a:cubicBezTo>
                    <a:cubicBezTo>
                      <a:pt x="135" y="164"/>
                      <a:pt x="156" y="151"/>
                      <a:pt x="153" y="131"/>
                    </a:cubicBezTo>
                    <a:cubicBezTo>
                      <a:pt x="152" y="122"/>
                      <a:pt x="139"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93" name="Freeform 327">
                <a:extLst>
                  <a:ext uri="{FF2B5EF4-FFF2-40B4-BE49-F238E27FC236}">
                    <a16:creationId xmlns:a16="http://schemas.microsoft.com/office/drawing/2014/main" id="{1F99E5F2-F40F-7246-BD90-FA149EA55C5E}"/>
                  </a:ext>
                </a:extLst>
              </p:cNvPr>
              <p:cNvSpPr>
                <a:spLocks/>
              </p:cNvSpPr>
              <p:nvPr/>
            </p:nvSpPr>
            <p:spPr bwMode="auto">
              <a:xfrm>
                <a:off x="6290740" y="3119841"/>
                <a:ext cx="132498" cy="136338"/>
              </a:xfrm>
              <a:custGeom>
                <a:avLst/>
                <a:gdLst>
                  <a:gd name="T0" fmla="*/ 59081 w 305"/>
                  <a:gd name="T1" fmla="*/ 56371 h 312"/>
                  <a:gd name="T2" fmla="*/ 59081 w 305"/>
                  <a:gd name="T3" fmla="*/ 56371 h 312"/>
                  <a:gd name="T4" fmla="*/ 51262 w 305"/>
                  <a:gd name="T5" fmla="*/ 59429 h 312"/>
                  <a:gd name="T6" fmla="*/ 51262 w 305"/>
                  <a:gd name="T7" fmla="*/ 59429 h 312"/>
                  <a:gd name="T8" fmla="*/ 49524 w 305"/>
                  <a:gd name="T9" fmla="*/ 48068 h 312"/>
                  <a:gd name="T10" fmla="*/ 49524 w 305"/>
                  <a:gd name="T11" fmla="*/ 48068 h 312"/>
                  <a:gd name="T12" fmla="*/ 74720 w 305"/>
                  <a:gd name="T13" fmla="*/ 40639 h 312"/>
                  <a:gd name="T14" fmla="*/ 74720 w 305"/>
                  <a:gd name="T15" fmla="*/ 40639 h 312"/>
                  <a:gd name="T16" fmla="*/ 76458 w 305"/>
                  <a:gd name="T17" fmla="*/ 77783 h 312"/>
                  <a:gd name="T18" fmla="*/ 76458 w 305"/>
                  <a:gd name="T19" fmla="*/ 77783 h 312"/>
                  <a:gd name="T20" fmla="*/ 14770 w 305"/>
                  <a:gd name="T21" fmla="*/ 53749 h 312"/>
                  <a:gd name="T22" fmla="*/ 14770 w 305"/>
                  <a:gd name="T23" fmla="*/ 53749 h 312"/>
                  <a:gd name="T24" fmla="*/ 35622 w 305"/>
                  <a:gd name="T25" fmla="*/ 17916 h 312"/>
                  <a:gd name="T26" fmla="*/ 35622 w 305"/>
                  <a:gd name="T27" fmla="*/ 17916 h 312"/>
                  <a:gd name="T28" fmla="*/ 75155 w 305"/>
                  <a:gd name="T29" fmla="*/ 18790 h 312"/>
                  <a:gd name="T30" fmla="*/ 75155 w 305"/>
                  <a:gd name="T31" fmla="*/ 18790 h 312"/>
                  <a:gd name="T32" fmla="*/ 110343 w 305"/>
                  <a:gd name="T33" fmla="*/ 84774 h 312"/>
                  <a:gd name="T34" fmla="*/ 110343 w 305"/>
                  <a:gd name="T35" fmla="*/ 84774 h 312"/>
                  <a:gd name="T36" fmla="*/ 31278 w 305"/>
                  <a:gd name="T37" fmla="*/ 110556 h 312"/>
                  <a:gd name="T38" fmla="*/ 31278 w 305"/>
                  <a:gd name="T39" fmla="*/ 110556 h 312"/>
                  <a:gd name="T40" fmla="*/ 28237 w 305"/>
                  <a:gd name="T41" fmla="*/ 122355 h 312"/>
                  <a:gd name="T42" fmla="*/ 28237 w 305"/>
                  <a:gd name="T43" fmla="*/ 122355 h 312"/>
                  <a:gd name="T44" fmla="*/ 125547 w 305"/>
                  <a:gd name="T45" fmla="*/ 78657 h 312"/>
                  <a:gd name="T46" fmla="*/ 125547 w 305"/>
                  <a:gd name="T47" fmla="*/ 78657 h 312"/>
                  <a:gd name="T48" fmla="*/ 49524 w 305"/>
                  <a:gd name="T49" fmla="*/ 2622 h 312"/>
                  <a:gd name="T50" fmla="*/ 49524 w 305"/>
                  <a:gd name="T51" fmla="*/ 2622 h 312"/>
                  <a:gd name="T52" fmla="*/ 4779 w 305"/>
                  <a:gd name="T53" fmla="*/ 38891 h 312"/>
                  <a:gd name="T54" fmla="*/ 4779 w 305"/>
                  <a:gd name="T55" fmla="*/ 38891 h 312"/>
                  <a:gd name="T56" fmla="*/ 23024 w 305"/>
                  <a:gd name="T57" fmla="*/ 92203 h 312"/>
                  <a:gd name="T58" fmla="*/ 23024 w 305"/>
                  <a:gd name="T59" fmla="*/ 92203 h 312"/>
                  <a:gd name="T60" fmla="*/ 79933 w 305"/>
                  <a:gd name="T61" fmla="*/ 93077 h 312"/>
                  <a:gd name="T62" fmla="*/ 79933 w 305"/>
                  <a:gd name="T63" fmla="*/ 93077 h 312"/>
                  <a:gd name="T64" fmla="*/ 91663 w 305"/>
                  <a:gd name="T65" fmla="*/ 39328 h 312"/>
                  <a:gd name="T66" fmla="*/ 91663 w 305"/>
                  <a:gd name="T67" fmla="*/ 39328 h 312"/>
                  <a:gd name="T68" fmla="*/ 39098 w 305"/>
                  <a:gd name="T69" fmla="*/ 50253 h 312"/>
                  <a:gd name="T70" fmla="*/ 39098 w 305"/>
                  <a:gd name="T71" fmla="*/ 50253 h 312"/>
                  <a:gd name="T72" fmla="*/ 50827 w 305"/>
                  <a:gd name="T73" fmla="*/ 70354 h 312"/>
                  <a:gd name="T74" fmla="*/ 50827 w 305"/>
                  <a:gd name="T75" fmla="*/ 70354 h 312"/>
                  <a:gd name="T76" fmla="*/ 66466 w 305"/>
                  <a:gd name="T77" fmla="*/ 57244 h 312"/>
                  <a:gd name="T78" fmla="*/ 66466 w 305"/>
                  <a:gd name="T79" fmla="*/ 57244 h 312"/>
                  <a:gd name="T80" fmla="*/ 59081 w 305"/>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5" h="312">
                    <a:moveTo>
                      <a:pt x="136" y="129"/>
                    </a:moveTo>
                    <a:lnTo>
                      <a:pt x="136" y="129"/>
                    </a:lnTo>
                    <a:cubicBezTo>
                      <a:pt x="134" y="136"/>
                      <a:pt x="126" y="140"/>
                      <a:pt x="118" y="136"/>
                    </a:cubicBezTo>
                    <a:cubicBezTo>
                      <a:pt x="109" y="133"/>
                      <a:pt x="109" y="118"/>
                      <a:pt x="114" y="110"/>
                    </a:cubicBezTo>
                    <a:cubicBezTo>
                      <a:pt x="124" y="93"/>
                      <a:pt x="153" y="88"/>
                      <a:pt x="172" y="93"/>
                    </a:cubicBezTo>
                    <a:cubicBezTo>
                      <a:pt x="211" y="104"/>
                      <a:pt x="195" y="157"/>
                      <a:pt x="176" y="178"/>
                    </a:cubicBezTo>
                    <a:cubicBezTo>
                      <a:pt x="126" y="231"/>
                      <a:pt x="39" y="193"/>
                      <a:pt x="34" y="123"/>
                    </a:cubicBezTo>
                    <a:cubicBezTo>
                      <a:pt x="30" y="89"/>
                      <a:pt x="51" y="55"/>
                      <a:pt x="82" y="41"/>
                    </a:cubicBezTo>
                    <a:cubicBezTo>
                      <a:pt x="111" y="26"/>
                      <a:pt x="145" y="30"/>
                      <a:pt x="173" y="43"/>
                    </a:cubicBezTo>
                    <a:cubicBezTo>
                      <a:pt x="227" y="69"/>
                      <a:pt x="282" y="131"/>
                      <a:pt x="254" y="194"/>
                    </a:cubicBezTo>
                    <a:cubicBezTo>
                      <a:pt x="223" y="265"/>
                      <a:pt x="139" y="276"/>
                      <a:pt x="72" y="253"/>
                    </a:cubicBezTo>
                    <a:cubicBezTo>
                      <a:pt x="56" y="248"/>
                      <a:pt x="50" y="273"/>
                      <a:pt x="65" y="280"/>
                    </a:cubicBezTo>
                    <a:cubicBezTo>
                      <a:pt x="151" y="311"/>
                      <a:pt x="272" y="284"/>
                      <a:pt x="289" y="180"/>
                    </a:cubicBezTo>
                    <a:cubicBezTo>
                      <a:pt x="304" y="89"/>
                      <a:pt x="202" y="0"/>
                      <a:pt x="114" y="6"/>
                    </a:cubicBezTo>
                    <a:cubicBezTo>
                      <a:pt x="67" y="9"/>
                      <a:pt x="25" y="43"/>
                      <a:pt x="11" y="89"/>
                    </a:cubicBezTo>
                    <a:cubicBezTo>
                      <a:pt x="0" y="135"/>
                      <a:pt x="17" y="184"/>
                      <a:pt x="53" y="211"/>
                    </a:cubicBezTo>
                    <a:cubicBezTo>
                      <a:pt x="92" y="239"/>
                      <a:pt x="145" y="240"/>
                      <a:pt x="184" y="213"/>
                    </a:cubicBezTo>
                    <a:cubicBezTo>
                      <a:pt x="218" y="185"/>
                      <a:pt x="241" y="129"/>
                      <a:pt x="211" y="90"/>
                    </a:cubicBezTo>
                    <a:cubicBezTo>
                      <a:pt x="182" y="50"/>
                      <a:pt x="101" y="65"/>
                      <a:pt x="90" y="115"/>
                    </a:cubicBezTo>
                    <a:cubicBezTo>
                      <a:pt x="86" y="135"/>
                      <a:pt x="97" y="157"/>
                      <a:pt x="117" y="161"/>
                    </a:cubicBezTo>
                    <a:cubicBezTo>
                      <a:pt x="135" y="164"/>
                      <a:pt x="156" y="151"/>
                      <a:pt x="153" y="131"/>
                    </a:cubicBezTo>
                    <a:cubicBezTo>
                      <a:pt x="153" y="122"/>
                      <a:pt x="140"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94" name="Freeform 328">
                <a:extLst>
                  <a:ext uri="{FF2B5EF4-FFF2-40B4-BE49-F238E27FC236}">
                    <a16:creationId xmlns:a16="http://schemas.microsoft.com/office/drawing/2014/main" id="{B0E58260-EE20-D743-A7FE-AAE263C66487}"/>
                  </a:ext>
                </a:extLst>
              </p:cNvPr>
              <p:cNvSpPr>
                <a:spLocks noChangeArrowheads="1"/>
              </p:cNvSpPr>
              <p:nvPr/>
            </p:nvSpPr>
            <p:spPr bwMode="auto">
              <a:xfrm>
                <a:off x="6889312" y="3120267"/>
                <a:ext cx="151822" cy="135912"/>
              </a:xfrm>
              <a:custGeom>
                <a:avLst/>
                <a:gdLst>
                  <a:gd name="T0" fmla="*/ 206 w 347"/>
                  <a:gd name="T1" fmla="*/ 164 h 311"/>
                  <a:gd name="T2" fmla="*/ 206 w 347"/>
                  <a:gd name="T3" fmla="*/ 164 h 311"/>
                  <a:gd name="T4" fmla="*/ 213 w 347"/>
                  <a:gd name="T5" fmla="*/ 146 h 311"/>
                  <a:gd name="T6" fmla="*/ 213 w 347"/>
                  <a:gd name="T7" fmla="*/ 146 h 311"/>
                  <a:gd name="T8" fmla="*/ 235 w 347"/>
                  <a:gd name="T9" fmla="*/ 162 h 311"/>
                  <a:gd name="T10" fmla="*/ 235 w 347"/>
                  <a:gd name="T11" fmla="*/ 162 h 311"/>
                  <a:gd name="T12" fmla="*/ 206 w 347"/>
                  <a:gd name="T13" fmla="*/ 214 h 311"/>
                  <a:gd name="T14" fmla="*/ 206 w 347"/>
                  <a:gd name="T15" fmla="*/ 214 h 311"/>
                  <a:gd name="T16" fmla="*/ 143 w 347"/>
                  <a:gd name="T17" fmla="*/ 156 h 311"/>
                  <a:gd name="T18" fmla="*/ 143 w 347"/>
                  <a:gd name="T19" fmla="*/ 156 h 311"/>
                  <a:gd name="T20" fmla="*/ 283 w 347"/>
                  <a:gd name="T21" fmla="*/ 95 h 311"/>
                  <a:gd name="T22" fmla="*/ 283 w 347"/>
                  <a:gd name="T23" fmla="*/ 95 h 311"/>
                  <a:gd name="T24" fmla="*/ 308 w 347"/>
                  <a:gd name="T25" fmla="*/ 189 h 311"/>
                  <a:gd name="T26" fmla="*/ 308 w 347"/>
                  <a:gd name="T27" fmla="*/ 189 h 311"/>
                  <a:gd name="T28" fmla="*/ 239 w 347"/>
                  <a:gd name="T29" fmla="*/ 251 h 311"/>
                  <a:gd name="T30" fmla="*/ 239 w 347"/>
                  <a:gd name="T31" fmla="*/ 251 h 311"/>
                  <a:gd name="T32" fmla="*/ 76 w 347"/>
                  <a:gd name="T33" fmla="*/ 201 h 311"/>
                  <a:gd name="T34" fmla="*/ 76 w 347"/>
                  <a:gd name="T35" fmla="*/ 201 h 311"/>
                  <a:gd name="T36" fmla="*/ 163 w 347"/>
                  <a:gd name="T37" fmla="*/ 30 h 311"/>
                  <a:gd name="T38" fmla="*/ 163 w 347"/>
                  <a:gd name="T39" fmla="*/ 30 h 311"/>
                  <a:gd name="T40" fmla="*/ 150 w 347"/>
                  <a:gd name="T41" fmla="*/ 7 h 311"/>
                  <a:gd name="T42" fmla="*/ 150 w 347"/>
                  <a:gd name="T43" fmla="*/ 7 h 311"/>
                  <a:gd name="T44" fmla="*/ 62 w 347"/>
                  <a:gd name="T45" fmla="*/ 237 h 311"/>
                  <a:gd name="T46" fmla="*/ 62 w 347"/>
                  <a:gd name="T47" fmla="*/ 237 h 311"/>
                  <a:gd name="T48" fmla="*/ 309 w 347"/>
                  <a:gd name="T49" fmla="*/ 235 h 311"/>
                  <a:gd name="T50" fmla="*/ 309 w 347"/>
                  <a:gd name="T51" fmla="*/ 235 h 311"/>
                  <a:gd name="T52" fmla="*/ 322 w 347"/>
                  <a:gd name="T53" fmla="*/ 104 h 311"/>
                  <a:gd name="T54" fmla="*/ 322 w 347"/>
                  <a:gd name="T55" fmla="*/ 104 h 311"/>
                  <a:gd name="T56" fmla="*/ 206 w 347"/>
                  <a:gd name="T57" fmla="*/ 49 h 311"/>
                  <a:gd name="T58" fmla="*/ 206 w 347"/>
                  <a:gd name="T59" fmla="*/ 49 h 311"/>
                  <a:gd name="T60" fmla="*/ 114 w 347"/>
                  <a:gd name="T61" fmla="*/ 138 h 311"/>
                  <a:gd name="T62" fmla="*/ 114 w 347"/>
                  <a:gd name="T63" fmla="*/ 138 h 311"/>
                  <a:gd name="T64" fmla="*/ 180 w 347"/>
                  <a:gd name="T65" fmla="*/ 245 h 311"/>
                  <a:gd name="T66" fmla="*/ 180 w 347"/>
                  <a:gd name="T67" fmla="*/ 245 h 311"/>
                  <a:gd name="T68" fmla="*/ 247 w 347"/>
                  <a:gd name="T69" fmla="*/ 142 h 311"/>
                  <a:gd name="T70" fmla="*/ 247 w 347"/>
                  <a:gd name="T71" fmla="*/ 142 h 311"/>
                  <a:gd name="T72" fmla="*/ 196 w 347"/>
                  <a:gd name="T73" fmla="*/ 128 h 311"/>
                  <a:gd name="T74" fmla="*/ 196 w 347"/>
                  <a:gd name="T75" fmla="*/ 128 h 311"/>
                  <a:gd name="T76" fmla="*/ 192 w 347"/>
                  <a:gd name="T77" fmla="*/ 175 h 311"/>
                  <a:gd name="T78" fmla="*/ 192 w 347"/>
                  <a:gd name="T79" fmla="*/ 175 h 311"/>
                  <a:gd name="T80" fmla="*/ 206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6" y="164"/>
                    </a:moveTo>
                    <a:lnTo>
                      <a:pt x="206" y="164"/>
                    </a:lnTo>
                    <a:cubicBezTo>
                      <a:pt x="202" y="156"/>
                      <a:pt x="205" y="147"/>
                      <a:pt x="213" y="146"/>
                    </a:cubicBezTo>
                    <a:lnTo>
                      <a:pt x="213" y="146"/>
                    </a:lnTo>
                    <a:cubicBezTo>
                      <a:pt x="222" y="142"/>
                      <a:pt x="233" y="153"/>
                      <a:pt x="235" y="162"/>
                    </a:cubicBezTo>
                    <a:lnTo>
                      <a:pt x="235" y="162"/>
                    </a:lnTo>
                    <a:cubicBezTo>
                      <a:pt x="239" y="181"/>
                      <a:pt x="222" y="205"/>
                      <a:pt x="206" y="214"/>
                    </a:cubicBezTo>
                    <a:lnTo>
                      <a:pt x="206" y="214"/>
                    </a:lnTo>
                    <a:cubicBezTo>
                      <a:pt x="171" y="235"/>
                      <a:pt x="145" y="187"/>
                      <a:pt x="143" y="156"/>
                    </a:cubicBezTo>
                    <a:lnTo>
                      <a:pt x="143" y="156"/>
                    </a:lnTo>
                    <a:cubicBezTo>
                      <a:pt x="142" y="83"/>
                      <a:pt x="229" y="50"/>
                      <a:pt x="283" y="95"/>
                    </a:cubicBezTo>
                    <a:lnTo>
                      <a:pt x="283" y="95"/>
                    </a:lnTo>
                    <a:cubicBezTo>
                      <a:pt x="309" y="117"/>
                      <a:pt x="318" y="156"/>
                      <a:pt x="308" y="189"/>
                    </a:cubicBezTo>
                    <a:lnTo>
                      <a:pt x="308" y="189"/>
                    </a:lnTo>
                    <a:cubicBezTo>
                      <a:pt x="296" y="220"/>
                      <a:pt x="269" y="239"/>
                      <a:pt x="239" y="251"/>
                    </a:cubicBezTo>
                    <a:lnTo>
                      <a:pt x="239" y="251"/>
                    </a:lnTo>
                    <a:cubicBezTo>
                      <a:pt x="184" y="271"/>
                      <a:pt x="101" y="266"/>
                      <a:pt x="76" y="201"/>
                    </a:cubicBezTo>
                    <a:lnTo>
                      <a:pt x="76" y="201"/>
                    </a:lnTo>
                    <a:cubicBezTo>
                      <a:pt x="49" y="129"/>
                      <a:pt x="101" y="63"/>
                      <a:pt x="163" y="30"/>
                    </a:cubicBezTo>
                    <a:lnTo>
                      <a:pt x="163" y="30"/>
                    </a:lnTo>
                    <a:cubicBezTo>
                      <a:pt x="179" y="22"/>
                      <a:pt x="166" y="0"/>
                      <a:pt x="150" y="7"/>
                    </a:cubicBezTo>
                    <a:lnTo>
                      <a:pt x="150" y="7"/>
                    </a:lnTo>
                    <a:cubicBezTo>
                      <a:pt x="66" y="46"/>
                      <a:pt x="0" y="151"/>
                      <a:pt x="62" y="237"/>
                    </a:cubicBezTo>
                    <a:lnTo>
                      <a:pt x="62" y="237"/>
                    </a:lnTo>
                    <a:cubicBezTo>
                      <a:pt x="116" y="310"/>
                      <a:pt x="251" y="302"/>
                      <a:pt x="309" y="235"/>
                    </a:cubicBezTo>
                    <a:lnTo>
                      <a:pt x="309" y="235"/>
                    </a:lnTo>
                    <a:cubicBezTo>
                      <a:pt x="340" y="200"/>
                      <a:pt x="346" y="146"/>
                      <a:pt x="322" y="104"/>
                    </a:cubicBezTo>
                    <a:lnTo>
                      <a:pt x="322" y="104"/>
                    </a:lnTo>
                    <a:cubicBezTo>
                      <a:pt x="298" y="63"/>
                      <a:pt x="251" y="41"/>
                      <a:pt x="206" y="49"/>
                    </a:cubicBezTo>
                    <a:lnTo>
                      <a:pt x="206" y="49"/>
                    </a:lnTo>
                    <a:cubicBezTo>
                      <a:pt x="159" y="55"/>
                      <a:pt x="120" y="92"/>
                      <a:pt x="114" y="138"/>
                    </a:cubicBezTo>
                    <a:lnTo>
                      <a:pt x="114" y="138"/>
                    </a:lnTo>
                    <a:cubicBezTo>
                      <a:pt x="109" y="183"/>
                      <a:pt x="131" y="239"/>
                      <a:pt x="180" y="245"/>
                    </a:cubicBezTo>
                    <a:lnTo>
                      <a:pt x="180" y="245"/>
                    </a:lnTo>
                    <a:cubicBezTo>
                      <a:pt x="229" y="252"/>
                      <a:pt x="276" y="184"/>
                      <a:pt x="247" y="142"/>
                    </a:cubicBezTo>
                    <a:lnTo>
                      <a:pt x="247" y="142"/>
                    </a:lnTo>
                    <a:cubicBezTo>
                      <a:pt x="237" y="125"/>
                      <a:pt x="214" y="116"/>
                      <a:pt x="196" y="128"/>
                    </a:cubicBezTo>
                    <a:lnTo>
                      <a:pt x="196" y="128"/>
                    </a:lnTo>
                    <a:cubicBezTo>
                      <a:pt x="181" y="138"/>
                      <a:pt x="176" y="162"/>
                      <a:pt x="192" y="175"/>
                    </a:cubicBezTo>
                    <a:lnTo>
                      <a:pt x="192" y="175"/>
                    </a:lnTo>
                    <a:cubicBezTo>
                      <a:pt x="198" y="181"/>
                      <a:pt x="210" y="174"/>
                      <a:pt x="206"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95" name="Freeform 329">
                <a:extLst>
                  <a:ext uri="{FF2B5EF4-FFF2-40B4-BE49-F238E27FC236}">
                    <a16:creationId xmlns:a16="http://schemas.microsoft.com/office/drawing/2014/main" id="{223292A5-1AFD-004E-A908-2E4383CD97AF}"/>
                  </a:ext>
                </a:extLst>
              </p:cNvPr>
              <p:cNvSpPr>
                <a:spLocks noChangeArrowheads="1"/>
              </p:cNvSpPr>
              <p:nvPr/>
            </p:nvSpPr>
            <p:spPr bwMode="auto">
              <a:xfrm>
                <a:off x="7298508" y="3120267"/>
                <a:ext cx="150376" cy="135912"/>
              </a:xfrm>
              <a:custGeom>
                <a:avLst/>
                <a:gdLst>
                  <a:gd name="T0" fmla="*/ 205 w 345"/>
                  <a:gd name="T1" fmla="*/ 164 h 311"/>
                  <a:gd name="T2" fmla="*/ 205 w 345"/>
                  <a:gd name="T3" fmla="*/ 164 h 311"/>
                  <a:gd name="T4" fmla="*/ 212 w 345"/>
                  <a:gd name="T5" fmla="*/ 146 h 311"/>
                  <a:gd name="T6" fmla="*/ 212 w 345"/>
                  <a:gd name="T7" fmla="*/ 146 h 311"/>
                  <a:gd name="T8" fmla="*/ 234 w 345"/>
                  <a:gd name="T9" fmla="*/ 162 h 311"/>
                  <a:gd name="T10" fmla="*/ 234 w 345"/>
                  <a:gd name="T11" fmla="*/ 162 h 311"/>
                  <a:gd name="T12" fmla="*/ 206 w 345"/>
                  <a:gd name="T13" fmla="*/ 214 h 311"/>
                  <a:gd name="T14" fmla="*/ 206 w 345"/>
                  <a:gd name="T15" fmla="*/ 214 h 311"/>
                  <a:gd name="T16" fmla="*/ 143 w 345"/>
                  <a:gd name="T17" fmla="*/ 156 h 311"/>
                  <a:gd name="T18" fmla="*/ 143 w 345"/>
                  <a:gd name="T19" fmla="*/ 156 h 311"/>
                  <a:gd name="T20" fmla="*/ 281 w 345"/>
                  <a:gd name="T21" fmla="*/ 95 h 311"/>
                  <a:gd name="T22" fmla="*/ 281 w 345"/>
                  <a:gd name="T23" fmla="*/ 95 h 311"/>
                  <a:gd name="T24" fmla="*/ 305 w 345"/>
                  <a:gd name="T25" fmla="*/ 189 h 311"/>
                  <a:gd name="T26" fmla="*/ 305 w 345"/>
                  <a:gd name="T27" fmla="*/ 189 h 311"/>
                  <a:gd name="T28" fmla="*/ 239 w 345"/>
                  <a:gd name="T29" fmla="*/ 251 h 311"/>
                  <a:gd name="T30" fmla="*/ 239 w 345"/>
                  <a:gd name="T31" fmla="*/ 251 h 311"/>
                  <a:gd name="T32" fmla="*/ 76 w 345"/>
                  <a:gd name="T33" fmla="*/ 201 h 311"/>
                  <a:gd name="T34" fmla="*/ 76 w 345"/>
                  <a:gd name="T35" fmla="*/ 201 h 311"/>
                  <a:gd name="T36" fmla="*/ 162 w 345"/>
                  <a:gd name="T37" fmla="*/ 30 h 311"/>
                  <a:gd name="T38" fmla="*/ 162 w 345"/>
                  <a:gd name="T39" fmla="*/ 30 h 311"/>
                  <a:gd name="T40" fmla="*/ 149 w 345"/>
                  <a:gd name="T41" fmla="*/ 7 h 311"/>
                  <a:gd name="T42" fmla="*/ 149 w 345"/>
                  <a:gd name="T43" fmla="*/ 7 h 311"/>
                  <a:gd name="T44" fmla="*/ 61 w 345"/>
                  <a:gd name="T45" fmla="*/ 237 h 311"/>
                  <a:gd name="T46" fmla="*/ 61 w 345"/>
                  <a:gd name="T47" fmla="*/ 237 h 311"/>
                  <a:gd name="T48" fmla="*/ 308 w 345"/>
                  <a:gd name="T49" fmla="*/ 235 h 311"/>
                  <a:gd name="T50" fmla="*/ 308 w 345"/>
                  <a:gd name="T51" fmla="*/ 235 h 311"/>
                  <a:gd name="T52" fmla="*/ 321 w 345"/>
                  <a:gd name="T53" fmla="*/ 104 h 311"/>
                  <a:gd name="T54" fmla="*/ 321 w 345"/>
                  <a:gd name="T55" fmla="*/ 104 h 311"/>
                  <a:gd name="T56" fmla="*/ 205 w 345"/>
                  <a:gd name="T57" fmla="*/ 49 h 311"/>
                  <a:gd name="T58" fmla="*/ 205 w 345"/>
                  <a:gd name="T59" fmla="*/ 49 h 311"/>
                  <a:gd name="T60" fmla="*/ 113 w 345"/>
                  <a:gd name="T61" fmla="*/ 138 h 311"/>
                  <a:gd name="T62" fmla="*/ 113 w 345"/>
                  <a:gd name="T63" fmla="*/ 138 h 311"/>
                  <a:gd name="T64" fmla="*/ 179 w 345"/>
                  <a:gd name="T65" fmla="*/ 245 h 311"/>
                  <a:gd name="T66" fmla="*/ 179 w 345"/>
                  <a:gd name="T67" fmla="*/ 245 h 311"/>
                  <a:gd name="T68" fmla="*/ 247 w 345"/>
                  <a:gd name="T69" fmla="*/ 142 h 311"/>
                  <a:gd name="T70" fmla="*/ 247 w 345"/>
                  <a:gd name="T71" fmla="*/ 142 h 311"/>
                  <a:gd name="T72" fmla="*/ 196 w 345"/>
                  <a:gd name="T73" fmla="*/ 128 h 311"/>
                  <a:gd name="T74" fmla="*/ 196 w 345"/>
                  <a:gd name="T75" fmla="*/ 128 h 311"/>
                  <a:gd name="T76" fmla="*/ 192 w 345"/>
                  <a:gd name="T77" fmla="*/ 175 h 311"/>
                  <a:gd name="T78" fmla="*/ 192 w 345"/>
                  <a:gd name="T79" fmla="*/ 175 h 311"/>
                  <a:gd name="T80" fmla="*/ 205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5" y="164"/>
                    </a:moveTo>
                    <a:lnTo>
                      <a:pt x="205" y="164"/>
                    </a:lnTo>
                    <a:cubicBezTo>
                      <a:pt x="201" y="156"/>
                      <a:pt x="205" y="147"/>
                      <a:pt x="212" y="146"/>
                    </a:cubicBezTo>
                    <a:lnTo>
                      <a:pt x="212" y="146"/>
                    </a:lnTo>
                    <a:cubicBezTo>
                      <a:pt x="222" y="142"/>
                      <a:pt x="233" y="153"/>
                      <a:pt x="234" y="162"/>
                    </a:cubicBezTo>
                    <a:lnTo>
                      <a:pt x="234" y="162"/>
                    </a:lnTo>
                    <a:cubicBezTo>
                      <a:pt x="238" y="181"/>
                      <a:pt x="222" y="205"/>
                      <a:pt x="206" y="214"/>
                    </a:cubicBezTo>
                    <a:lnTo>
                      <a:pt x="206" y="214"/>
                    </a:lnTo>
                    <a:cubicBezTo>
                      <a:pt x="170" y="235"/>
                      <a:pt x="143" y="187"/>
                      <a:pt x="143" y="156"/>
                    </a:cubicBezTo>
                    <a:lnTo>
                      <a:pt x="143" y="156"/>
                    </a:lnTo>
                    <a:cubicBezTo>
                      <a:pt x="141" y="83"/>
                      <a:pt x="229" y="50"/>
                      <a:pt x="281" y="95"/>
                    </a:cubicBezTo>
                    <a:lnTo>
                      <a:pt x="281" y="95"/>
                    </a:lnTo>
                    <a:cubicBezTo>
                      <a:pt x="309" y="117"/>
                      <a:pt x="317" y="156"/>
                      <a:pt x="305" y="189"/>
                    </a:cubicBezTo>
                    <a:lnTo>
                      <a:pt x="305" y="189"/>
                    </a:lnTo>
                    <a:cubicBezTo>
                      <a:pt x="296" y="220"/>
                      <a:pt x="268" y="239"/>
                      <a:pt x="239" y="251"/>
                    </a:cubicBezTo>
                    <a:lnTo>
                      <a:pt x="239" y="251"/>
                    </a:lnTo>
                    <a:cubicBezTo>
                      <a:pt x="183" y="271"/>
                      <a:pt x="100" y="266"/>
                      <a:pt x="76" y="201"/>
                    </a:cubicBezTo>
                    <a:lnTo>
                      <a:pt x="76" y="201"/>
                    </a:lnTo>
                    <a:cubicBezTo>
                      <a:pt x="47" y="129"/>
                      <a:pt x="100" y="63"/>
                      <a:pt x="162" y="30"/>
                    </a:cubicBezTo>
                    <a:lnTo>
                      <a:pt x="162" y="30"/>
                    </a:lnTo>
                    <a:cubicBezTo>
                      <a:pt x="178" y="22"/>
                      <a:pt x="164" y="0"/>
                      <a:pt x="149" y="7"/>
                    </a:cubicBezTo>
                    <a:lnTo>
                      <a:pt x="149" y="7"/>
                    </a:lnTo>
                    <a:cubicBezTo>
                      <a:pt x="66" y="46"/>
                      <a:pt x="0" y="151"/>
                      <a:pt x="61" y="237"/>
                    </a:cubicBezTo>
                    <a:lnTo>
                      <a:pt x="61" y="237"/>
                    </a:lnTo>
                    <a:cubicBezTo>
                      <a:pt x="115" y="310"/>
                      <a:pt x="250" y="302"/>
                      <a:pt x="308" y="235"/>
                    </a:cubicBezTo>
                    <a:lnTo>
                      <a:pt x="308" y="235"/>
                    </a:lnTo>
                    <a:cubicBezTo>
                      <a:pt x="339" y="200"/>
                      <a:pt x="344" y="146"/>
                      <a:pt x="321" y="104"/>
                    </a:cubicBezTo>
                    <a:lnTo>
                      <a:pt x="321" y="104"/>
                    </a:lnTo>
                    <a:cubicBezTo>
                      <a:pt x="297" y="63"/>
                      <a:pt x="251" y="41"/>
                      <a:pt x="205" y="49"/>
                    </a:cubicBezTo>
                    <a:lnTo>
                      <a:pt x="205" y="49"/>
                    </a:lnTo>
                    <a:cubicBezTo>
                      <a:pt x="159" y="55"/>
                      <a:pt x="120" y="92"/>
                      <a:pt x="113" y="138"/>
                    </a:cubicBezTo>
                    <a:lnTo>
                      <a:pt x="113" y="138"/>
                    </a:lnTo>
                    <a:cubicBezTo>
                      <a:pt x="107" y="183"/>
                      <a:pt x="132" y="239"/>
                      <a:pt x="179" y="245"/>
                    </a:cubicBezTo>
                    <a:lnTo>
                      <a:pt x="179" y="245"/>
                    </a:lnTo>
                    <a:cubicBezTo>
                      <a:pt x="229" y="252"/>
                      <a:pt x="276" y="184"/>
                      <a:pt x="247" y="142"/>
                    </a:cubicBezTo>
                    <a:lnTo>
                      <a:pt x="247" y="142"/>
                    </a:lnTo>
                    <a:cubicBezTo>
                      <a:pt x="237" y="125"/>
                      <a:pt x="213" y="116"/>
                      <a:pt x="196" y="128"/>
                    </a:cubicBezTo>
                    <a:lnTo>
                      <a:pt x="196" y="128"/>
                    </a:lnTo>
                    <a:cubicBezTo>
                      <a:pt x="180" y="138"/>
                      <a:pt x="175" y="162"/>
                      <a:pt x="192" y="175"/>
                    </a:cubicBezTo>
                    <a:lnTo>
                      <a:pt x="192" y="175"/>
                    </a:lnTo>
                    <a:cubicBezTo>
                      <a:pt x="199"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96" name="Freeform 330">
                <a:extLst>
                  <a:ext uri="{FF2B5EF4-FFF2-40B4-BE49-F238E27FC236}">
                    <a16:creationId xmlns:a16="http://schemas.microsoft.com/office/drawing/2014/main" id="{78119D6E-7B5E-B24B-982F-C74CF60E2633}"/>
                  </a:ext>
                </a:extLst>
              </p:cNvPr>
              <p:cNvSpPr>
                <a:spLocks/>
              </p:cNvSpPr>
              <p:nvPr/>
            </p:nvSpPr>
            <p:spPr bwMode="auto">
              <a:xfrm>
                <a:off x="7519700" y="3119841"/>
                <a:ext cx="132498" cy="136338"/>
              </a:xfrm>
              <a:custGeom>
                <a:avLst/>
                <a:gdLst>
                  <a:gd name="T0" fmla="*/ 59321 w 306"/>
                  <a:gd name="T1" fmla="*/ 56371 h 312"/>
                  <a:gd name="T2" fmla="*/ 59321 w 306"/>
                  <a:gd name="T3" fmla="*/ 56371 h 312"/>
                  <a:gd name="T4" fmla="*/ 51527 w 306"/>
                  <a:gd name="T5" fmla="*/ 59429 h 312"/>
                  <a:gd name="T6" fmla="*/ 51527 w 306"/>
                  <a:gd name="T7" fmla="*/ 59429 h 312"/>
                  <a:gd name="T8" fmla="*/ 49795 w 306"/>
                  <a:gd name="T9" fmla="*/ 48068 h 312"/>
                  <a:gd name="T10" fmla="*/ 49795 w 306"/>
                  <a:gd name="T11" fmla="*/ 48068 h 312"/>
                  <a:gd name="T12" fmla="*/ 74909 w 306"/>
                  <a:gd name="T13" fmla="*/ 40639 h 312"/>
                  <a:gd name="T14" fmla="*/ 74909 w 306"/>
                  <a:gd name="T15" fmla="*/ 40639 h 312"/>
                  <a:gd name="T16" fmla="*/ 76208 w 306"/>
                  <a:gd name="T17" fmla="*/ 77783 h 312"/>
                  <a:gd name="T18" fmla="*/ 76208 w 306"/>
                  <a:gd name="T19" fmla="*/ 77783 h 312"/>
                  <a:gd name="T20" fmla="*/ 15155 w 306"/>
                  <a:gd name="T21" fmla="*/ 53749 h 312"/>
                  <a:gd name="T22" fmla="*/ 15155 w 306"/>
                  <a:gd name="T23" fmla="*/ 53749 h 312"/>
                  <a:gd name="T24" fmla="*/ 35939 w 306"/>
                  <a:gd name="T25" fmla="*/ 17916 h 312"/>
                  <a:gd name="T26" fmla="*/ 35939 w 306"/>
                  <a:gd name="T27" fmla="*/ 17916 h 312"/>
                  <a:gd name="T28" fmla="*/ 75342 w 306"/>
                  <a:gd name="T29" fmla="*/ 18790 h 312"/>
                  <a:gd name="T30" fmla="*/ 75342 w 306"/>
                  <a:gd name="T31" fmla="*/ 18790 h 312"/>
                  <a:gd name="T32" fmla="*/ 110415 w 306"/>
                  <a:gd name="T33" fmla="*/ 84774 h 312"/>
                  <a:gd name="T34" fmla="*/ 110415 w 306"/>
                  <a:gd name="T35" fmla="*/ 84774 h 312"/>
                  <a:gd name="T36" fmla="*/ 32042 w 306"/>
                  <a:gd name="T37" fmla="*/ 110556 h 312"/>
                  <a:gd name="T38" fmla="*/ 32042 w 306"/>
                  <a:gd name="T39" fmla="*/ 110556 h 312"/>
                  <a:gd name="T40" fmla="*/ 28578 w 306"/>
                  <a:gd name="T41" fmla="*/ 122355 h 312"/>
                  <a:gd name="T42" fmla="*/ 28578 w 306"/>
                  <a:gd name="T43" fmla="*/ 122355 h 312"/>
                  <a:gd name="T44" fmla="*/ 126003 w 306"/>
                  <a:gd name="T45" fmla="*/ 78657 h 312"/>
                  <a:gd name="T46" fmla="*/ 126003 w 306"/>
                  <a:gd name="T47" fmla="*/ 78657 h 312"/>
                  <a:gd name="T48" fmla="*/ 50228 w 306"/>
                  <a:gd name="T49" fmla="*/ 2622 h 312"/>
                  <a:gd name="T50" fmla="*/ 50228 w 306"/>
                  <a:gd name="T51" fmla="*/ 2622 h 312"/>
                  <a:gd name="T52" fmla="*/ 6062 w 306"/>
                  <a:gd name="T53" fmla="*/ 38891 h 312"/>
                  <a:gd name="T54" fmla="*/ 6062 w 306"/>
                  <a:gd name="T55" fmla="*/ 38891 h 312"/>
                  <a:gd name="T56" fmla="*/ 23382 w 306"/>
                  <a:gd name="T57" fmla="*/ 92203 h 312"/>
                  <a:gd name="T58" fmla="*/ 23382 w 306"/>
                  <a:gd name="T59" fmla="*/ 92203 h 312"/>
                  <a:gd name="T60" fmla="*/ 79239 w 306"/>
                  <a:gd name="T61" fmla="*/ 93077 h 312"/>
                  <a:gd name="T62" fmla="*/ 79239 w 306"/>
                  <a:gd name="T63" fmla="*/ 93077 h 312"/>
                  <a:gd name="T64" fmla="*/ 92229 w 306"/>
                  <a:gd name="T65" fmla="*/ 39328 h 312"/>
                  <a:gd name="T66" fmla="*/ 92229 w 306"/>
                  <a:gd name="T67" fmla="*/ 39328 h 312"/>
                  <a:gd name="T68" fmla="*/ 39403 w 306"/>
                  <a:gd name="T69" fmla="*/ 50253 h 312"/>
                  <a:gd name="T70" fmla="*/ 39403 w 306"/>
                  <a:gd name="T71" fmla="*/ 50253 h 312"/>
                  <a:gd name="T72" fmla="*/ 51527 w 306"/>
                  <a:gd name="T73" fmla="*/ 70354 h 312"/>
                  <a:gd name="T74" fmla="*/ 51527 w 306"/>
                  <a:gd name="T75" fmla="*/ 70354 h 312"/>
                  <a:gd name="T76" fmla="*/ 66682 w 306"/>
                  <a:gd name="T77" fmla="*/ 57244 h 312"/>
                  <a:gd name="T78" fmla="*/ 66682 w 306"/>
                  <a:gd name="T79" fmla="*/ 57244 h 312"/>
                  <a:gd name="T80" fmla="*/ 59321 w 306"/>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7" y="129"/>
                    </a:moveTo>
                    <a:lnTo>
                      <a:pt x="137" y="129"/>
                    </a:lnTo>
                    <a:cubicBezTo>
                      <a:pt x="136" y="136"/>
                      <a:pt x="127" y="140"/>
                      <a:pt x="119" y="136"/>
                    </a:cubicBezTo>
                    <a:cubicBezTo>
                      <a:pt x="109" y="133"/>
                      <a:pt x="111" y="118"/>
                      <a:pt x="115" y="110"/>
                    </a:cubicBezTo>
                    <a:cubicBezTo>
                      <a:pt x="127" y="93"/>
                      <a:pt x="154" y="88"/>
                      <a:pt x="173" y="93"/>
                    </a:cubicBezTo>
                    <a:cubicBezTo>
                      <a:pt x="212" y="104"/>
                      <a:pt x="196" y="157"/>
                      <a:pt x="176" y="178"/>
                    </a:cubicBezTo>
                    <a:cubicBezTo>
                      <a:pt x="127" y="231"/>
                      <a:pt x="40" y="193"/>
                      <a:pt x="35" y="123"/>
                    </a:cubicBezTo>
                    <a:cubicBezTo>
                      <a:pt x="31" y="89"/>
                      <a:pt x="52" y="55"/>
                      <a:pt x="83" y="41"/>
                    </a:cubicBezTo>
                    <a:cubicBezTo>
                      <a:pt x="113" y="26"/>
                      <a:pt x="146" y="30"/>
                      <a:pt x="174" y="43"/>
                    </a:cubicBezTo>
                    <a:cubicBezTo>
                      <a:pt x="228" y="69"/>
                      <a:pt x="283" y="131"/>
                      <a:pt x="255" y="194"/>
                    </a:cubicBezTo>
                    <a:cubicBezTo>
                      <a:pt x="222" y="265"/>
                      <a:pt x="140" y="276"/>
                      <a:pt x="74" y="253"/>
                    </a:cubicBezTo>
                    <a:cubicBezTo>
                      <a:pt x="57" y="248"/>
                      <a:pt x="50" y="273"/>
                      <a:pt x="66" y="280"/>
                    </a:cubicBezTo>
                    <a:cubicBezTo>
                      <a:pt x="153" y="311"/>
                      <a:pt x="272" y="284"/>
                      <a:pt x="291" y="180"/>
                    </a:cubicBezTo>
                    <a:cubicBezTo>
                      <a:pt x="305" y="89"/>
                      <a:pt x="203" y="0"/>
                      <a:pt x="116" y="6"/>
                    </a:cubicBezTo>
                    <a:cubicBezTo>
                      <a:pt x="67" y="9"/>
                      <a:pt x="25" y="43"/>
                      <a:pt x="14" y="89"/>
                    </a:cubicBezTo>
                    <a:cubicBezTo>
                      <a:pt x="0" y="135"/>
                      <a:pt x="17" y="184"/>
                      <a:pt x="54" y="211"/>
                    </a:cubicBezTo>
                    <a:cubicBezTo>
                      <a:pt x="92" y="239"/>
                      <a:pt x="146" y="240"/>
                      <a:pt x="183" y="213"/>
                    </a:cubicBezTo>
                    <a:cubicBezTo>
                      <a:pt x="220" y="185"/>
                      <a:pt x="242" y="129"/>
                      <a:pt x="213" y="90"/>
                    </a:cubicBezTo>
                    <a:cubicBezTo>
                      <a:pt x="183" y="50"/>
                      <a:pt x="102" y="65"/>
                      <a:pt x="91" y="115"/>
                    </a:cubicBezTo>
                    <a:cubicBezTo>
                      <a:pt x="87" y="135"/>
                      <a:pt x="98" y="157"/>
                      <a:pt x="119" y="161"/>
                    </a:cubicBezTo>
                    <a:cubicBezTo>
                      <a:pt x="137" y="164"/>
                      <a:pt x="157" y="151"/>
                      <a:pt x="154" y="131"/>
                    </a:cubicBezTo>
                    <a:cubicBezTo>
                      <a:pt x="154" y="122"/>
                      <a:pt x="141"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97" name="Freeform 331">
                <a:extLst>
                  <a:ext uri="{FF2B5EF4-FFF2-40B4-BE49-F238E27FC236}">
                    <a16:creationId xmlns:a16="http://schemas.microsoft.com/office/drawing/2014/main" id="{DEC859AD-9A09-1F43-9513-63C42281A8C6}"/>
                  </a:ext>
                </a:extLst>
              </p:cNvPr>
              <p:cNvSpPr>
                <a:spLocks/>
              </p:cNvSpPr>
              <p:nvPr/>
            </p:nvSpPr>
            <p:spPr bwMode="auto">
              <a:xfrm>
                <a:off x="7110688" y="3119841"/>
                <a:ext cx="132497" cy="136338"/>
              </a:xfrm>
              <a:custGeom>
                <a:avLst/>
                <a:gdLst>
                  <a:gd name="T0" fmla="*/ 59275 w 304"/>
                  <a:gd name="T1" fmla="*/ 56371 h 312"/>
                  <a:gd name="T2" fmla="*/ 59275 w 304"/>
                  <a:gd name="T3" fmla="*/ 56371 h 312"/>
                  <a:gd name="T4" fmla="*/ 51430 w 304"/>
                  <a:gd name="T5" fmla="*/ 59429 h 312"/>
                  <a:gd name="T6" fmla="*/ 51430 w 304"/>
                  <a:gd name="T7" fmla="*/ 59429 h 312"/>
                  <a:gd name="T8" fmla="*/ 49686 w 304"/>
                  <a:gd name="T9" fmla="*/ 48068 h 312"/>
                  <a:gd name="T10" fmla="*/ 49686 w 304"/>
                  <a:gd name="T11" fmla="*/ 48068 h 312"/>
                  <a:gd name="T12" fmla="*/ 74094 w 304"/>
                  <a:gd name="T13" fmla="*/ 40639 h 312"/>
                  <a:gd name="T14" fmla="*/ 74094 w 304"/>
                  <a:gd name="T15" fmla="*/ 40639 h 312"/>
                  <a:gd name="T16" fmla="*/ 75837 w 304"/>
                  <a:gd name="T17" fmla="*/ 77783 h 312"/>
                  <a:gd name="T18" fmla="*/ 75837 w 304"/>
                  <a:gd name="T19" fmla="*/ 77783 h 312"/>
                  <a:gd name="T20" fmla="*/ 13947 w 304"/>
                  <a:gd name="T21" fmla="*/ 53749 h 312"/>
                  <a:gd name="T22" fmla="*/ 13947 w 304"/>
                  <a:gd name="T23" fmla="*/ 53749 h 312"/>
                  <a:gd name="T24" fmla="*/ 35739 w 304"/>
                  <a:gd name="T25" fmla="*/ 17916 h 312"/>
                  <a:gd name="T26" fmla="*/ 35739 w 304"/>
                  <a:gd name="T27" fmla="*/ 17916 h 312"/>
                  <a:gd name="T28" fmla="*/ 74965 w 304"/>
                  <a:gd name="T29" fmla="*/ 18790 h 312"/>
                  <a:gd name="T30" fmla="*/ 74965 w 304"/>
                  <a:gd name="T31" fmla="*/ 18790 h 312"/>
                  <a:gd name="T32" fmla="*/ 110705 w 304"/>
                  <a:gd name="T33" fmla="*/ 84774 h 312"/>
                  <a:gd name="T34" fmla="*/ 110705 w 304"/>
                  <a:gd name="T35" fmla="*/ 84774 h 312"/>
                  <a:gd name="T36" fmla="*/ 31381 w 304"/>
                  <a:gd name="T37" fmla="*/ 110556 h 312"/>
                  <a:gd name="T38" fmla="*/ 31381 w 304"/>
                  <a:gd name="T39" fmla="*/ 110556 h 312"/>
                  <a:gd name="T40" fmla="*/ 28330 w 304"/>
                  <a:gd name="T41" fmla="*/ 122355 h 312"/>
                  <a:gd name="T42" fmla="*/ 28330 w 304"/>
                  <a:gd name="T43" fmla="*/ 122355 h 312"/>
                  <a:gd name="T44" fmla="*/ 125959 w 304"/>
                  <a:gd name="T45" fmla="*/ 78657 h 312"/>
                  <a:gd name="T46" fmla="*/ 125959 w 304"/>
                  <a:gd name="T47" fmla="*/ 78657 h 312"/>
                  <a:gd name="T48" fmla="*/ 49686 w 304"/>
                  <a:gd name="T49" fmla="*/ 2622 h 312"/>
                  <a:gd name="T50" fmla="*/ 49686 w 304"/>
                  <a:gd name="T51" fmla="*/ 2622 h 312"/>
                  <a:gd name="T52" fmla="*/ 4794 w 304"/>
                  <a:gd name="T53" fmla="*/ 38891 h 312"/>
                  <a:gd name="T54" fmla="*/ 4794 w 304"/>
                  <a:gd name="T55" fmla="*/ 38891 h 312"/>
                  <a:gd name="T56" fmla="*/ 23971 w 304"/>
                  <a:gd name="T57" fmla="*/ 92203 h 312"/>
                  <a:gd name="T58" fmla="*/ 23971 w 304"/>
                  <a:gd name="T59" fmla="*/ 92203 h 312"/>
                  <a:gd name="T60" fmla="*/ 80196 w 304"/>
                  <a:gd name="T61" fmla="*/ 93077 h 312"/>
                  <a:gd name="T62" fmla="*/ 80196 w 304"/>
                  <a:gd name="T63" fmla="*/ 93077 h 312"/>
                  <a:gd name="T64" fmla="*/ 91963 w 304"/>
                  <a:gd name="T65" fmla="*/ 39328 h 312"/>
                  <a:gd name="T66" fmla="*/ 91963 w 304"/>
                  <a:gd name="T67" fmla="*/ 39328 h 312"/>
                  <a:gd name="T68" fmla="*/ 39226 w 304"/>
                  <a:gd name="T69" fmla="*/ 50253 h 312"/>
                  <a:gd name="T70" fmla="*/ 39226 w 304"/>
                  <a:gd name="T71" fmla="*/ 50253 h 312"/>
                  <a:gd name="T72" fmla="*/ 50994 w 304"/>
                  <a:gd name="T73" fmla="*/ 70354 h 312"/>
                  <a:gd name="T74" fmla="*/ 50994 w 304"/>
                  <a:gd name="T75" fmla="*/ 70354 h 312"/>
                  <a:gd name="T76" fmla="*/ 66684 w 304"/>
                  <a:gd name="T77" fmla="*/ 57244 h 312"/>
                  <a:gd name="T78" fmla="*/ 66684 w 304"/>
                  <a:gd name="T79" fmla="*/ 57244 h 312"/>
                  <a:gd name="T80" fmla="*/ 59275 w 304"/>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6" y="129"/>
                    </a:moveTo>
                    <a:lnTo>
                      <a:pt x="136" y="129"/>
                    </a:lnTo>
                    <a:cubicBezTo>
                      <a:pt x="134" y="136"/>
                      <a:pt x="124" y="140"/>
                      <a:pt x="118" y="136"/>
                    </a:cubicBezTo>
                    <a:cubicBezTo>
                      <a:pt x="109" y="133"/>
                      <a:pt x="109" y="118"/>
                      <a:pt x="114" y="110"/>
                    </a:cubicBezTo>
                    <a:cubicBezTo>
                      <a:pt x="124" y="93"/>
                      <a:pt x="153" y="88"/>
                      <a:pt x="170" y="93"/>
                    </a:cubicBezTo>
                    <a:cubicBezTo>
                      <a:pt x="211" y="104"/>
                      <a:pt x="195" y="157"/>
                      <a:pt x="174" y="178"/>
                    </a:cubicBezTo>
                    <a:cubicBezTo>
                      <a:pt x="124" y="231"/>
                      <a:pt x="38" y="193"/>
                      <a:pt x="32" y="123"/>
                    </a:cubicBezTo>
                    <a:cubicBezTo>
                      <a:pt x="30" y="89"/>
                      <a:pt x="51" y="55"/>
                      <a:pt x="82" y="41"/>
                    </a:cubicBezTo>
                    <a:cubicBezTo>
                      <a:pt x="111" y="26"/>
                      <a:pt x="144" y="30"/>
                      <a:pt x="172" y="43"/>
                    </a:cubicBezTo>
                    <a:cubicBezTo>
                      <a:pt x="227" y="69"/>
                      <a:pt x="281" y="131"/>
                      <a:pt x="254" y="194"/>
                    </a:cubicBezTo>
                    <a:cubicBezTo>
                      <a:pt x="223" y="265"/>
                      <a:pt x="139" y="276"/>
                      <a:pt x="72" y="253"/>
                    </a:cubicBezTo>
                    <a:cubicBezTo>
                      <a:pt x="56" y="248"/>
                      <a:pt x="49" y="273"/>
                      <a:pt x="65" y="280"/>
                    </a:cubicBezTo>
                    <a:cubicBezTo>
                      <a:pt x="152" y="311"/>
                      <a:pt x="272" y="284"/>
                      <a:pt x="289" y="180"/>
                    </a:cubicBezTo>
                    <a:cubicBezTo>
                      <a:pt x="303" y="89"/>
                      <a:pt x="202" y="0"/>
                      <a:pt x="114" y="6"/>
                    </a:cubicBezTo>
                    <a:cubicBezTo>
                      <a:pt x="67" y="9"/>
                      <a:pt x="25" y="43"/>
                      <a:pt x="11" y="89"/>
                    </a:cubicBezTo>
                    <a:cubicBezTo>
                      <a:pt x="0" y="135"/>
                      <a:pt x="17" y="184"/>
                      <a:pt x="55" y="211"/>
                    </a:cubicBezTo>
                    <a:cubicBezTo>
                      <a:pt x="92" y="239"/>
                      <a:pt x="145" y="240"/>
                      <a:pt x="184" y="213"/>
                    </a:cubicBezTo>
                    <a:cubicBezTo>
                      <a:pt x="218" y="185"/>
                      <a:pt x="241" y="129"/>
                      <a:pt x="211" y="90"/>
                    </a:cubicBezTo>
                    <a:cubicBezTo>
                      <a:pt x="181" y="50"/>
                      <a:pt x="99" y="65"/>
                      <a:pt x="90" y="115"/>
                    </a:cubicBezTo>
                    <a:cubicBezTo>
                      <a:pt x="86" y="135"/>
                      <a:pt x="95" y="157"/>
                      <a:pt x="117" y="161"/>
                    </a:cubicBezTo>
                    <a:cubicBezTo>
                      <a:pt x="135" y="164"/>
                      <a:pt x="155" y="151"/>
                      <a:pt x="153" y="131"/>
                    </a:cubicBezTo>
                    <a:cubicBezTo>
                      <a:pt x="152" y="122"/>
                      <a:pt x="139"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98" name="Freeform 332">
                <a:extLst>
                  <a:ext uri="{FF2B5EF4-FFF2-40B4-BE49-F238E27FC236}">
                    <a16:creationId xmlns:a16="http://schemas.microsoft.com/office/drawing/2014/main" id="{9978175B-85FA-5143-815A-8D346BFDA8C6}"/>
                  </a:ext>
                </a:extLst>
              </p:cNvPr>
              <p:cNvSpPr>
                <a:spLocks noChangeArrowheads="1"/>
              </p:cNvSpPr>
              <p:nvPr/>
            </p:nvSpPr>
            <p:spPr bwMode="auto">
              <a:xfrm>
                <a:off x="7709151" y="3120267"/>
                <a:ext cx="151823" cy="135912"/>
              </a:xfrm>
              <a:custGeom>
                <a:avLst/>
                <a:gdLst>
                  <a:gd name="T0" fmla="*/ 205 w 347"/>
                  <a:gd name="T1" fmla="*/ 164 h 311"/>
                  <a:gd name="T2" fmla="*/ 205 w 347"/>
                  <a:gd name="T3" fmla="*/ 164 h 311"/>
                  <a:gd name="T4" fmla="*/ 213 w 347"/>
                  <a:gd name="T5" fmla="*/ 146 h 311"/>
                  <a:gd name="T6" fmla="*/ 213 w 347"/>
                  <a:gd name="T7" fmla="*/ 146 h 311"/>
                  <a:gd name="T8" fmla="*/ 234 w 347"/>
                  <a:gd name="T9" fmla="*/ 162 h 311"/>
                  <a:gd name="T10" fmla="*/ 234 w 347"/>
                  <a:gd name="T11" fmla="*/ 162 h 311"/>
                  <a:gd name="T12" fmla="*/ 206 w 347"/>
                  <a:gd name="T13" fmla="*/ 214 h 311"/>
                  <a:gd name="T14" fmla="*/ 206 w 347"/>
                  <a:gd name="T15" fmla="*/ 214 h 311"/>
                  <a:gd name="T16" fmla="*/ 143 w 347"/>
                  <a:gd name="T17" fmla="*/ 156 h 311"/>
                  <a:gd name="T18" fmla="*/ 143 w 347"/>
                  <a:gd name="T19" fmla="*/ 156 h 311"/>
                  <a:gd name="T20" fmla="*/ 283 w 347"/>
                  <a:gd name="T21" fmla="*/ 95 h 311"/>
                  <a:gd name="T22" fmla="*/ 283 w 347"/>
                  <a:gd name="T23" fmla="*/ 95 h 311"/>
                  <a:gd name="T24" fmla="*/ 306 w 347"/>
                  <a:gd name="T25" fmla="*/ 189 h 311"/>
                  <a:gd name="T26" fmla="*/ 306 w 347"/>
                  <a:gd name="T27" fmla="*/ 189 h 311"/>
                  <a:gd name="T28" fmla="*/ 240 w 347"/>
                  <a:gd name="T29" fmla="*/ 251 h 311"/>
                  <a:gd name="T30" fmla="*/ 240 w 347"/>
                  <a:gd name="T31" fmla="*/ 251 h 311"/>
                  <a:gd name="T32" fmla="*/ 76 w 347"/>
                  <a:gd name="T33" fmla="*/ 201 h 311"/>
                  <a:gd name="T34" fmla="*/ 76 w 347"/>
                  <a:gd name="T35" fmla="*/ 201 h 311"/>
                  <a:gd name="T36" fmla="*/ 163 w 347"/>
                  <a:gd name="T37" fmla="*/ 30 h 311"/>
                  <a:gd name="T38" fmla="*/ 163 w 347"/>
                  <a:gd name="T39" fmla="*/ 30 h 311"/>
                  <a:gd name="T40" fmla="*/ 149 w 347"/>
                  <a:gd name="T41" fmla="*/ 7 h 311"/>
                  <a:gd name="T42" fmla="*/ 149 w 347"/>
                  <a:gd name="T43" fmla="*/ 7 h 311"/>
                  <a:gd name="T44" fmla="*/ 62 w 347"/>
                  <a:gd name="T45" fmla="*/ 237 h 311"/>
                  <a:gd name="T46" fmla="*/ 62 w 347"/>
                  <a:gd name="T47" fmla="*/ 237 h 311"/>
                  <a:gd name="T48" fmla="*/ 308 w 347"/>
                  <a:gd name="T49" fmla="*/ 235 h 311"/>
                  <a:gd name="T50" fmla="*/ 308 w 347"/>
                  <a:gd name="T51" fmla="*/ 235 h 311"/>
                  <a:gd name="T52" fmla="*/ 321 w 347"/>
                  <a:gd name="T53" fmla="*/ 104 h 311"/>
                  <a:gd name="T54" fmla="*/ 321 w 347"/>
                  <a:gd name="T55" fmla="*/ 104 h 311"/>
                  <a:gd name="T56" fmla="*/ 205 w 347"/>
                  <a:gd name="T57" fmla="*/ 49 h 311"/>
                  <a:gd name="T58" fmla="*/ 205 w 347"/>
                  <a:gd name="T59" fmla="*/ 49 h 311"/>
                  <a:gd name="T60" fmla="*/ 113 w 347"/>
                  <a:gd name="T61" fmla="*/ 138 h 311"/>
                  <a:gd name="T62" fmla="*/ 113 w 347"/>
                  <a:gd name="T63" fmla="*/ 138 h 311"/>
                  <a:gd name="T64" fmla="*/ 180 w 347"/>
                  <a:gd name="T65" fmla="*/ 245 h 311"/>
                  <a:gd name="T66" fmla="*/ 180 w 347"/>
                  <a:gd name="T67" fmla="*/ 245 h 311"/>
                  <a:gd name="T68" fmla="*/ 247 w 347"/>
                  <a:gd name="T69" fmla="*/ 142 h 311"/>
                  <a:gd name="T70" fmla="*/ 247 w 347"/>
                  <a:gd name="T71" fmla="*/ 142 h 311"/>
                  <a:gd name="T72" fmla="*/ 197 w 347"/>
                  <a:gd name="T73" fmla="*/ 128 h 311"/>
                  <a:gd name="T74" fmla="*/ 197 w 347"/>
                  <a:gd name="T75" fmla="*/ 128 h 311"/>
                  <a:gd name="T76" fmla="*/ 191 w 347"/>
                  <a:gd name="T77" fmla="*/ 175 h 311"/>
                  <a:gd name="T78" fmla="*/ 191 w 347"/>
                  <a:gd name="T79" fmla="*/ 175 h 311"/>
                  <a:gd name="T80" fmla="*/ 205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5" y="164"/>
                    </a:moveTo>
                    <a:lnTo>
                      <a:pt x="205" y="164"/>
                    </a:lnTo>
                    <a:cubicBezTo>
                      <a:pt x="201" y="156"/>
                      <a:pt x="205" y="147"/>
                      <a:pt x="213" y="146"/>
                    </a:cubicBezTo>
                    <a:lnTo>
                      <a:pt x="213" y="146"/>
                    </a:lnTo>
                    <a:cubicBezTo>
                      <a:pt x="223" y="142"/>
                      <a:pt x="233" y="153"/>
                      <a:pt x="234" y="162"/>
                    </a:cubicBezTo>
                    <a:lnTo>
                      <a:pt x="234" y="162"/>
                    </a:lnTo>
                    <a:cubicBezTo>
                      <a:pt x="239" y="181"/>
                      <a:pt x="222" y="205"/>
                      <a:pt x="206" y="214"/>
                    </a:cubicBezTo>
                    <a:lnTo>
                      <a:pt x="206" y="214"/>
                    </a:lnTo>
                    <a:cubicBezTo>
                      <a:pt x="171" y="235"/>
                      <a:pt x="143" y="187"/>
                      <a:pt x="143" y="156"/>
                    </a:cubicBezTo>
                    <a:lnTo>
                      <a:pt x="143" y="156"/>
                    </a:lnTo>
                    <a:cubicBezTo>
                      <a:pt x="141" y="83"/>
                      <a:pt x="229" y="50"/>
                      <a:pt x="283" y="95"/>
                    </a:cubicBezTo>
                    <a:lnTo>
                      <a:pt x="283" y="95"/>
                    </a:lnTo>
                    <a:cubicBezTo>
                      <a:pt x="309" y="117"/>
                      <a:pt x="318" y="156"/>
                      <a:pt x="306" y="189"/>
                    </a:cubicBezTo>
                    <a:lnTo>
                      <a:pt x="306" y="189"/>
                    </a:lnTo>
                    <a:cubicBezTo>
                      <a:pt x="296" y="220"/>
                      <a:pt x="269" y="239"/>
                      <a:pt x="240" y="251"/>
                    </a:cubicBezTo>
                    <a:lnTo>
                      <a:pt x="240" y="251"/>
                    </a:lnTo>
                    <a:cubicBezTo>
                      <a:pt x="184" y="271"/>
                      <a:pt x="101" y="266"/>
                      <a:pt x="76" y="201"/>
                    </a:cubicBezTo>
                    <a:lnTo>
                      <a:pt x="76" y="201"/>
                    </a:lnTo>
                    <a:cubicBezTo>
                      <a:pt x="47" y="129"/>
                      <a:pt x="100" y="63"/>
                      <a:pt x="163" y="30"/>
                    </a:cubicBezTo>
                    <a:lnTo>
                      <a:pt x="163" y="30"/>
                    </a:lnTo>
                    <a:cubicBezTo>
                      <a:pt x="177" y="22"/>
                      <a:pt x="164" y="0"/>
                      <a:pt x="149" y="7"/>
                    </a:cubicBezTo>
                    <a:lnTo>
                      <a:pt x="149" y="7"/>
                    </a:lnTo>
                    <a:cubicBezTo>
                      <a:pt x="66" y="46"/>
                      <a:pt x="0" y="151"/>
                      <a:pt x="62" y="237"/>
                    </a:cubicBezTo>
                    <a:lnTo>
                      <a:pt x="62" y="237"/>
                    </a:lnTo>
                    <a:cubicBezTo>
                      <a:pt x="114" y="310"/>
                      <a:pt x="251" y="302"/>
                      <a:pt x="308" y="235"/>
                    </a:cubicBezTo>
                    <a:lnTo>
                      <a:pt x="308" y="235"/>
                    </a:lnTo>
                    <a:cubicBezTo>
                      <a:pt x="339" y="200"/>
                      <a:pt x="346" y="146"/>
                      <a:pt x="321" y="104"/>
                    </a:cubicBezTo>
                    <a:lnTo>
                      <a:pt x="321" y="104"/>
                    </a:lnTo>
                    <a:cubicBezTo>
                      <a:pt x="297" y="63"/>
                      <a:pt x="251" y="41"/>
                      <a:pt x="205" y="49"/>
                    </a:cubicBezTo>
                    <a:lnTo>
                      <a:pt x="205" y="49"/>
                    </a:lnTo>
                    <a:cubicBezTo>
                      <a:pt x="159" y="55"/>
                      <a:pt x="120" y="92"/>
                      <a:pt x="113" y="138"/>
                    </a:cubicBezTo>
                    <a:lnTo>
                      <a:pt x="113" y="138"/>
                    </a:lnTo>
                    <a:cubicBezTo>
                      <a:pt x="108" y="183"/>
                      <a:pt x="131" y="239"/>
                      <a:pt x="180" y="245"/>
                    </a:cubicBezTo>
                    <a:lnTo>
                      <a:pt x="180" y="245"/>
                    </a:lnTo>
                    <a:cubicBezTo>
                      <a:pt x="229" y="252"/>
                      <a:pt x="276" y="184"/>
                      <a:pt x="247" y="142"/>
                    </a:cubicBezTo>
                    <a:lnTo>
                      <a:pt x="247" y="142"/>
                    </a:lnTo>
                    <a:cubicBezTo>
                      <a:pt x="237" y="125"/>
                      <a:pt x="214" y="116"/>
                      <a:pt x="197" y="128"/>
                    </a:cubicBezTo>
                    <a:lnTo>
                      <a:pt x="197" y="128"/>
                    </a:lnTo>
                    <a:cubicBezTo>
                      <a:pt x="181" y="138"/>
                      <a:pt x="176" y="162"/>
                      <a:pt x="191" y="175"/>
                    </a:cubicBezTo>
                    <a:lnTo>
                      <a:pt x="191" y="175"/>
                    </a:lnTo>
                    <a:cubicBezTo>
                      <a:pt x="198"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99" name="Freeform 333">
                <a:extLst>
                  <a:ext uri="{FF2B5EF4-FFF2-40B4-BE49-F238E27FC236}">
                    <a16:creationId xmlns:a16="http://schemas.microsoft.com/office/drawing/2014/main" id="{8841E956-7D19-4A46-BE90-5E526F67916D}"/>
                  </a:ext>
                </a:extLst>
              </p:cNvPr>
              <p:cNvSpPr>
                <a:spLocks noChangeArrowheads="1"/>
              </p:cNvSpPr>
              <p:nvPr/>
            </p:nvSpPr>
            <p:spPr bwMode="auto">
              <a:xfrm>
                <a:off x="8118348" y="3120267"/>
                <a:ext cx="151822" cy="135912"/>
              </a:xfrm>
              <a:custGeom>
                <a:avLst/>
                <a:gdLst>
                  <a:gd name="T0" fmla="*/ 205 w 347"/>
                  <a:gd name="T1" fmla="*/ 164 h 311"/>
                  <a:gd name="T2" fmla="*/ 205 w 347"/>
                  <a:gd name="T3" fmla="*/ 164 h 311"/>
                  <a:gd name="T4" fmla="*/ 212 w 347"/>
                  <a:gd name="T5" fmla="*/ 146 h 311"/>
                  <a:gd name="T6" fmla="*/ 212 w 347"/>
                  <a:gd name="T7" fmla="*/ 146 h 311"/>
                  <a:gd name="T8" fmla="*/ 234 w 347"/>
                  <a:gd name="T9" fmla="*/ 162 h 311"/>
                  <a:gd name="T10" fmla="*/ 234 w 347"/>
                  <a:gd name="T11" fmla="*/ 162 h 311"/>
                  <a:gd name="T12" fmla="*/ 205 w 347"/>
                  <a:gd name="T13" fmla="*/ 214 h 311"/>
                  <a:gd name="T14" fmla="*/ 205 w 347"/>
                  <a:gd name="T15" fmla="*/ 214 h 311"/>
                  <a:gd name="T16" fmla="*/ 142 w 347"/>
                  <a:gd name="T17" fmla="*/ 156 h 311"/>
                  <a:gd name="T18" fmla="*/ 142 w 347"/>
                  <a:gd name="T19" fmla="*/ 156 h 311"/>
                  <a:gd name="T20" fmla="*/ 281 w 347"/>
                  <a:gd name="T21" fmla="*/ 95 h 311"/>
                  <a:gd name="T22" fmla="*/ 281 w 347"/>
                  <a:gd name="T23" fmla="*/ 95 h 311"/>
                  <a:gd name="T24" fmla="*/ 306 w 347"/>
                  <a:gd name="T25" fmla="*/ 189 h 311"/>
                  <a:gd name="T26" fmla="*/ 306 w 347"/>
                  <a:gd name="T27" fmla="*/ 189 h 311"/>
                  <a:gd name="T28" fmla="*/ 239 w 347"/>
                  <a:gd name="T29" fmla="*/ 251 h 311"/>
                  <a:gd name="T30" fmla="*/ 239 w 347"/>
                  <a:gd name="T31" fmla="*/ 251 h 311"/>
                  <a:gd name="T32" fmla="*/ 76 w 347"/>
                  <a:gd name="T33" fmla="*/ 201 h 311"/>
                  <a:gd name="T34" fmla="*/ 76 w 347"/>
                  <a:gd name="T35" fmla="*/ 201 h 311"/>
                  <a:gd name="T36" fmla="*/ 162 w 347"/>
                  <a:gd name="T37" fmla="*/ 30 h 311"/>
                  <a:gd name="T38" fmla="*/ 162 w 347"/>
                  <a:gd name="T39" fmla="*/ 30 h 311"/>
                  <a:gd name="T40" fmla="*/ 149 w 347"/>
                  <a:gd name="T41" fmla="*/ 7 h 311"/>
                  <a:gd name="T42" fmla="*/ 149 w 347"/>
                  <a:gd name="T43" fmla="*/ 7 h 311"/>
                  <a:gd name="T44" fmla="*/ 61 w 347"/>
                  <a:gd name="T45" fmla="*/ 237 h 311"/>
                  <a:gd name="T46" fmla="*/ 61 w 347"/>
                  <a:gd name="T47" fmla="*/ 237 h 311"/>
                  <a:gd name="T48" fmla="*/ 308 w 347"/>
                  <a:gd name="T49" fmla="*/ 235 h 311"/>
                  <a:gd name="T50" fmla="*/ 308 w 347"/>
                  <a:gd name="T51" fmla="*/ 235 h 311"/>
                  <a:gd name="T52" fmla="*/ 321 w 347"/>
                  <a:gd name="T53" fmla="*/ 104 h 311"/>
                  <a:gd name="T54" fmla="*/ 321 w 347"/>
                  <a:gd name="T55" fmla="*/ 104 h 311"/>
                  <a:gd name="T56" fmla="*/ 205 w 347"/>
                  <a:gd name="T57" fmla="*/ 49 h 311"/>
                  <a:gd name="T58" fmla="*/ 205 w 347"/>
                  <a:gd name="T59" fmla="*/ 49 h 311"/>
                  <a:gd name="T60" fmla="*/ 113 w 347"/>
                  <a:gd name="T61" fmla="*/ 138 h 311"/>
                  <a:gd name="T62" fmla="*/ 113 w 347"/>
                  <a:gd name="T63" fmla="*/ 138 h 311"/>
                  <a:gd name="T64" fmla="*/ 179 w 347"/>
                  <a:gd name="T65" fmla="*/ 245 h 311"/>
                  <a:gd name="T66" fmla="*/ 179 w 347"/>
                  <a:gd name="T67" fmla="*/ 245 h 311"/>
                  <a:gd name="T68" fmla="*/ 247 w 347"/>
                  <a:gd name="T69" fmla="*/ 142 h 311"/>
                  <a:gd name="T70" fmla="*/ 247 w 347"/>
                  <a:gd name="T71" fmla="*/ 142 h 311"/>
                  <a:gd name="T72" fmla="*/ 196 w 347"/>
                  <a:gd name="T73" fmla="*/ 128 h 311"/>
                  <a:gd name="T74" fmla="*/ 196 w 347"/>
                  <a:gd name="T75" fmla="*/ 128 h 311"/>
                  <a:gd name="T76" fmla="*/ 191 w 347"/>
                  <a:gd name="T77" fmla="*/ 175 h 311"/>
                  <a:gd name="T78" fmla="*/ 191 w 347"/>
                  <a:gd name="T79" fmla="*/ 175 h 311"/>
                  <a:gd name="T80" fmla="*/ 205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5" y="164"/>
                    </a:moveTo>
                    <a:lnTo>
                      <a:pt x="205" y="164"/>
                    </a:lnTo>
                    <a:cubicBezTo>
                      <a:pt x="201" y="156"/>
                      <a:pt x="205" y="147"/>
                      <a:pt x="212" y="146"/>
                    </a:cubicBezTo>
                    <a:lnTo>
                      <a:pt x="212" y="146"/>
                    </a:lnTo>
                    <a:cubicBezTo>
                      <a:pt x="222" y="142"/>
                      <a:pt x="231" y="153"/>
                      <a:pt x="234" y="162"/>
                    </a:cubicBezTo>
                    <a:lnTo>
                      <a:pt x="234" y="162"/>
                    </a:lnTo>
                    <a:cubicBezTo>
                      <a:pt x="239" y="181"/>
                      <a:pt x="221" y="205"/>
                      <a:pt x="205" y="214"/>
                    </a:cubicBezTo>
                    <a:lnTo>
                      <a:pt x="205" y="214"/>
                    </a:lnTo>
                    <a:cubicBezTo>
                      <a:pt x="170" y="235"/>
                      <a:pt x="143" y="187"/>
                      <a:pt x="142" y="156"/>
                    </a:cubicBezTo>
                    <a:lnTo>
                      <a:pt x="142" y="156"/>
                    </a:lnTo>
                    <a:cubicBezTo>
                      <a:pt x="141" y="83"/>
                      <a:pt x="229" y="50"/>
                      <a:pt x="281" y="95"/>
                    </a:cubicBezTo>
                    <a:lnTo>
                      <a:pt x="281" y="95"/>
                    </a:lnTo>
                    <a:cubicBezTo>
                      <a:pt x="308" y="117"/>
                      <a:pt x="317" y="156"/>
                      <a:pt x="306" y="189"/>
                    </a:cubicBezTo>
                    <a:lnTo>
                      <a:pt x="306" y="189"/>
                    </a:lnTo>
                    <a:cubicBezTo>
                      <a:pt x="295" y="220"/>
                      <a:pt x="268" y="239"/>
                      <a:pt x="239" y="251"/>
                    </a:cubicBezTo>
                    <a:lnTo>
                      <a:pt x="239" y="251"/>
                    </a:lnTo>
                    <a:cubicBezTo>
                      <a:pt x="183" y="271"/>
                      <a:pt x="100" y="266"/>
                      <a:pt x="76" y="201"/>
                    </a:cubicBezTo>
                    <a:lnTo>
                      <a:pt x="76" y="201"/>
                    </a:lnTo>
                    <a:cubicBezTo>
                      <a:pt x="47" y="129"/>
                      <a:pt x="100" y="63"/>
                      <a:pt x="162" y="30"/>
                    </a:cubicBezTo>
                    <a:lnTo>
                      <a:pt x="162" y="30"/>
                    </a:lnTo>
                    <a:cubicBezTo>
                      <a:pt x="178" y="22"/>
                      <a:pt x="163" y="0"/>
                      <a:pt x="149" y="7"/>
                    </a:cubicBezTo>
                    <a:lnTo>
                      <a:pt x="149" y="7"/>
                    </a:lnTo>
                    <a:cubicBezTo>
                      <a:pt x="66" y="46"/>
                      <a:pt x="0" y="151"/>
                      <a:pt x="61" y="237"/>
                    </a:cubicBezTo>
                    <a:lnTo>
                      <a:pt x="61" y="237"/>
                    </a:lnTo>
                    <a:cubicBezTo>
                      <a:pt x="114" y="310"/>
                      <a:pt x="250" y="302"/>
                      <a:pt x="308" y="235"/>
                    </a:cubicBezTo>
                    <a:lnTo>
                      <a:pt x="308" y="235"/>
                    </a:lnTo>
                    <a:cubicBezTo>
                      <a:pt x="339" y="200"/>
                      <a:pt x="346" y="146"/>
                      <a:pt x="321" y="104"/>
                    </a:cubicBezTo>
                    <a:lnTo>
                      <a:pt x="321" y="104"/>
                    </a:lnTo>
                    <a:cubicBezTo>
                      <a:pt x="297" y="63"/>
                      <a:pt x="251" y="41"/>
                      <a:pt x="205" y="49"/>
                    </a:cubicBezTo>
                    <a:lnTo>
                      <a:pt x="205" y="49"/>
                    </a:lnTo>
                    <a:cubicBezTo>
                      <a:pt x="159" y="55"/>
                      <a:pt x="120" y="92"/>
                      <a:pt x="113" y="138"/>
                    </a:cubicBezTo>
                    <a:lnTo>
                      <a:pt x="113" y="138"/>
                    </a:lnTo>
                    <a:cubicBezTo>
                      <a:pt x="108" y="183"/>
                      <a:pt x="130" y="239"/>
                      <a:pt x="179" y="245"/>
                    </a:cubicBezTo>
                    <a:lnTo>
                      <a:pt x="179" y="245"/>
                    </a:lnTo>
                    <a:cubicBezTo>
                      <a:pt x="229" y="252"/>
                      <a:pt x="276" y="184"/>
                      <a:pt x="247" y="142"/>
                    </a:cubicBezTo>
                    <a:lnTo>
                      <a:pt x="247" y="142"/>
                    </a:lnTo>
                    <a:cubicBezTo>
                      <a:pt x="237" y="125"/>
                      <a:pt x="213" y="116"/>
                      <a:pt x="196" y="128"/>
                    </a:cubicBezTo>
                    <a:lnTo>
                      <a:pt x="196" y="128"/>
                    </a:lnTo>
                    <a:cubicBezTo>
                      <a:pt x="180" y="138"/>
                      <a:pt x="175" y="162"/>
                      <a:pt x="191" y="175"/>
                    </a:cubicBezTo>
                    <a:lnTo>
                      <a:pt x="191" y="175"/>
                    </a:lnTo>
                    <a:cubicBezTo>
                      <a:pt x="199" y="181"/>
                      <a:pt x="209"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100" name="Freeform 334">
                <a:extLst>
                  <a:ext uri="{FF2B5EF4-FFF2-40B4-BE49-F238E27FC236}">
                    <a16:creationId xmlns:a16="http://schemas.microsoft.com/office/drawing/2014/main" id="{17704ECD-3BC3-614F-999D-F6453BB5935E}"/>
                  </a:ext>
                </a:extLst>
              </p:cNvPr>
              <p:cNvSpPr>
                <a:spLocks/>
              </p:cNvSpPr>
              <p:nvPr/>
            </p:nvSpPr>
            <p:spPr bwMode="auto">
              <a:xfrm>
                <a:off x="8339648" y="3119841"/>
                <a:ext cx="132497" cy="136338"/>
              </a:xfrm>
              <a:custGeom>
                <a:avLst/>
                <a:gdLst>
                  <a:gd name="T0" fmla="*/ 59321 w 306"/>
                  <a:gd name="T1" fmla="*/ 56371 h 312"/>
                  <a:gd name="T2" fmla="*/ 59321 w 306"/>
                  <a:gd name="T3" fmla="*/ 56371 h 312"/>
                  <a:gd name="T4" fmla="*/ 51527 w 306"/>
                  <a:gd name="T5" fmla="*/ 59429 h 312"/>
                  <a:gd name="T6" fmla="*/ 51527 w 306"/>
                  <a:gd name="T7" fmla="*/ 59429 h 312"/>
                  <a:gd name="T8" fmla="*/ 49795 w 306"/>
                  <a:gd name="T9" fmla="*/ 48068 h 312"/>
                  <a:gd name="T10" fmla="*/ 49795 w 306"/>
                  <a:gd name="T11" fmla="*/ 48068 h 312"/>
                  <a:gd name="T12" fmla="*/ 74908 w 306"/>
                  <a:gd name="T13" fmla="*/ 40639 h 312"/>
                  <a:gd name="T14" fmla="*/ 74908 w 306"/>
                  <a:gd name="T15" fmla="*/ 40639 h 312"/>
                  <a:gd name="T16" fmla="*/ 75774 w 306"/>
                  <a:gd name="T17" fmla="*/ 77783 h 312"/>
                  <a:gd name="T18" fmla="*/ 75774 w 306"/>
                  <a:gd name="T19" fmla="*/ 77783 h 312"/>
                  <a:gd name="T20" fmla="*/ 15155 w 306"/>
                  <a:gd name="T21" fmla="*/ 53749 h 312"/>
                  <a:gd name="T22" fmla="*/ 15155 w 306"/>
                  <a:gd name="T23" fmla="*/ 53749 h 312"/>
                  <a:gd name="T24" fmla="*/ 35939 w 306"/>
                  <a:gd name="T25" fmla="*/ 17916 h 312"/>
                  <a:gd name="T26" fmla="*/ 35939 w 306"/>
                  <a:gd name="T27" fmla="*/ 17916 h 312"/>
                  <a:gd name="T28" fmla="*/ 75341 w 306"/>
                  <a:gd name="T29" fmla="*/ 18790 h 312"/>
                  <a:gd name="T30" fmla="*/ 75341 w 306"/>
                  <a:gd name="T31" fmla="*/ 18790 h 312"/>
                  <a:gd name="T32" fmla="*/ 110414 w 306"/>
                  <a:gd name="T33" fmla="*/ 84774 h 312"/>
                  <a:gd name="T34" fmla="*/ 110414 w 306"/>
                  <a:gd name="T35" fmla="*/ 84774 h 312"/>
                  <a:gd name="T36" fmla="*/ 31609 w 306"/>
                  <a:gd name="T37" fmla="*/ 110556 h 312"/>
                  <a:gd name="T38" fmla="*/ 31609 w 306"/>
                  <a:gd name="T39" fmla="*/ 110556 h 312"/>
                  <a:gd name="T40" fmla="*/ 28578 w 306"/>
                  <a:gd name="T41" fmla="*/ 122355 h 312"/>
                  <a:gd name="T42" fmla="*/ 28578 w 306"/>
                  <a:gd name="T43" fmla="*/ 122355 h 312"/>
                  <a:gd name="T44" fmla="*/ 125136 w 306"/>
                  <a:gd name="T45" fmla="*/ 78657 h 312"/>
                  <a:gd name="T46" fmla="*/ 125136 w 306"/>
                  <a:gd name="T47" fmla="*/ 78657 h 312"/>
                  <a:gd name="T48" fmla="*/ 49795 w 306"/>
                  <a:gd name="T49" fmla="*/ 2622 h 312"/>
                  <a:gd name="T50" fmla="*/ 49795 w 306"/>
                  <a:gd name="T51" fmla="*/ 2622 h 312"/>
                  <a:gd name="T52" fmla="*/ 5196 w 306"/>
                  <a:gd name="T53" fmla="*/ 38891 h 312"/>
                  <a:gd name="T54" fmla="*/ 5196 w 306"/>
                  <a:gd name="T55" fmla="*/ 38891 h 312"/>
                  <a:gd name="T56" fmla="*/ 24248 w 306"/>
                  <a:gd name="T57" fmla="*/ 92203 h 312"/>
                  <a:gd name="T58" fmla="*/ 24248 w 306"/>
                  <a:gd name="T59" fmla="*/ 92203 h 312"/>
                  <a:gd name="T60" fmla="*/ 79671 w 306"/>
                  <a:gd name="T61" fmla="*/ 93077 h 312"/>
                  <a:gd name="T62" fmla="*/ 79671 w 306"/>
                  <a:gd name="T63" fmla="*/ 93077 h 312"/>
                  <a:gd name="T64" fmla="*/ 91795 w 306"/>
                  <a:gd name="T65" fmla="*/ 39328 h 312"/>
                  <a:gd name="T66" fmla="*/ 91795 w 306"/>
                  <a:gd name="T67" fmla="*/ 39328 h 312"/>
                  <a:gd name="T68" fmla="*/ 39403 w 306"/>
                  <a:gd name="T69" fmla="*/ 50253 h 312"/>
                  <a:gd name="T70" fmla="*/ 39403 w 306"/>
                  <a:gd name="T71" fmla="*/ 50253 h 312"/>
                  <a:gd name="T72" fmla="*/ 50661 w 306"/>
                  <a:gd name="T73" fmla="*/ 70354 h 312"/>
                  <a:gd name="T74" fmla="*/ 50661 w 306"/>
                  <a:gd name="T75" fmla="*/ 70354 h 312"/>
                  <a:gd name="T76" fmla="*/ 66681 w 306"/>
                  <a:gd name="T77" fmla="*/ 57244 h 312"/>
                  <a:gd name="T78" fmla="*/ 66681 w 306"/>
                  <a:gd name="T79" fmla="*/ 57244 h 312"/>
                  <a:gd name="T80" fmla="*/ 59321 w 306"/>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7" y="129"/>
                    </a:moveTo>
                    <a:lnTo>
                      <a:pt x="137" y="129"/>
                    </a:lnTo>
                    <a:cubicBezTo>
                      <a:pt x="136" y="136"/>
                      <a:pt x="125" y="140"/>
                      <a:pt x="119" y="136"/>
                    </a:cubicBezTo>
                    <a:cubicBezTo>
                      <a:pt x="109" y="133"/>
                      <a:pt x="109" y="118"/>
                      <a:pt x="115" y="110"/>
                    </a:cubicBezTo>
                    <a:cubicBezTo>
                      <a:pt x="125" y="93"/>
                      <a:pt x="154" y="88"/>
                      <a:pt x="173" y="93"/>
                    </a:cubicBezTo>
                    <a:cubicBezTo>
                      <a:pt x="212" y="104"/>
                      <a:pt x="196" y="157"/>
                      <a:pt x="175" y="178"/>
                    </a:cubicBezTo>
                    <a:cubicBezTo>
                      <a:pt x="125" y="231"/>
                      <a:pt x="40" y="193"/>
                      <a:pt x="35" y="123"/>
                    </a:cubicBezTo>
                    <a:cubicBezTo>
                      <a:pt x="31" y="89"/>
                      <a:pt x="52" y="55"/>
                      <a:pt x="83" y="41"/>
                    </a:cubicBezTo>
                    <a:cubicBezTo>
                      <a:pt x="112" y="26"/>
                      <a:pt x="146" y="30"/>
                      <a:pt x="174" y="43"/>
                    </a:cubicBezTo>
                    <a:cubicBezTo>
                      <a:pt x="228" y="69"/>
                      <a:pt x="283" y="131"/>
                      <a:pt x="255" y="194"/>
                    </a:cubicBezTo>
                    <a:cubicBezTo>
                      <a:pt x="224" y="265"/>
                      <a:pt x="140" y="276"/>
                      <a:pt x="73" y="253"/>
                    </a:cubicBezTo>
                    <a:cubicBezTo>
                      <a:pt x="57" y="248"/>
                      <a:pt x="50" y="273"/>
                      <a:pt x="66" y="280"/>
                    </a:cubicBezTo>
                    <a:cubicBezTo>
                      <a:pt x="151" y="311"/>
                      <a:pt x="272" y="284"/>
                      <a:pt x="289" y="180"/>
                    </a:cubicBezTo>
                    <a:cubicBezTo>
                      <a:pt x="305" y="89"/>
                      <a:pt x="203" y="0"/>
                      <a:pt x="115" y="6"/>
                    </a:cubicBezTo>
                    <a:cubicBezTo>
                      <a:pt x="67" y="9"/>
                      <a:pt x="25" y="43"/>
                      <a:pt x="12" y="89"/>
                    </a:cubicBezTo>
                    <a:cubicBezTo>
                      <a:pt x="0" y="135"/>
                      <a:pt x="17" y="184"/>
                      <a:pt x="56" y="211"/>
                    </a:cubicBezTo>
                    <a:cubicBezTo>
                      <a:pt x="92" y="239"/>
                      <a:pt x="146" y="240"/>
                      <a:pt x="184" y="213"/>
                    </a:cubicBezTo>
                    <a:cubicBezTo>
                      <a:pt x="219" y="185"/>
                      <a:pt x="242" y="129"/>
                      <a:pt x="212" y="90"/>
                    </a:cubicBezTo>
                    <a:cubicBezTo>
                      <a:pt x="183" y="50"/>
                      <a:pt x="102" y="65"/>
                      <a:pt x="91" y="115"/>
                    </a:cubicBezTo>
                    <a:cubicBezTo>
                      <a:pt x="87" y="135"/>
                      <a:pt x="98" y="157"/>
                      <a:pt x="117" y="161"/>
                    </a:cubicBezTo>
                    <a:cubicBezTo>
                      <a:pt x="136" y="164"/>
                      <a:pt x="157" y="151"/>
                      <a:pt x="154" y="131"/>
                    </a:cubicBezTo>
                    <a:cubicBezTo>
                      <a:pt x="154" y="122"/>
                      <a:pt x="141"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101" name="Freeform 335">
                <a:extLst>
                  <a:ext uri="{FF2B5EF4-FFF2-40B4-BE49-F238E27FC236}">
                    <a16:creationId xmlns:a16="http://schemas.microsoft.com/office/drawing/2014/main" id="{D4D0D0B1-FAB1-3641-9822-BF8FA64852CA}"/>
                  </a:ext>
                </a:extLst>
              </p:cNvPr>
              <p:cNvSpPr>
                <a:spLocks/>
              </p:cNvSpPr>
              <p:nvPr/>
            </p:nvSpPr>
            <p:spPr bwMode="auto">
              <a:xfrm>
                <a:off x="7930633" y="3119841"/>
                <a:ext cx="132498" cy="136338"/>
              </a:xfrm>
              <a:custGeom>
                <a:avLst/>
                <a:gdLst>
                  <a:gd name="T0" fmla="*/ 59275 w 304"/>
                  <a:gd name="T1" fmla="*/ 56371 h 312"/>
                  <a:gd name="T2" fmla="*/ 59275 w 304"/>
                  <a:gd name="T3" fmla="*/ 56371 h 312"/>
                  <a:gd name="T4" fmla="*/ 51430 w 304"/>
                  <a:gd name="T5" fmla="*/ 59429 h 312"/>
                  <a:gd name="T6" fmla="*/ 51430 w 304"/>
                  <a:gd name="T7" fmla="*/ 59429 h 312"/>
                  <a:gd name="T8" fmla="*/ 49687 w 304"/>
                  <a:gd name="T9" fmla="*/ 48068 h 312"/>
                  <a:gd name="T10" fmla="*/ 49687 w 304"/>
                  <a:gd name="T11" fmla="*/ 48068 h 312"/>
                  <a:gd name="T12" fmla="*/ 74094 w 304"/>
                  <a:gd name="T13" fmla="*/ 40639 h 312"/>
                  <a:gd name="T14" fmla="*/ 74094 w 304"/>
                  <a:gd name="T15" fmla="*/ 40639 h 312"/>
                  <a:gd name="T16" fmla="*/ 75838 w 304"/>
                  <a:gd name="T17" fmla="*/ 77783 h 312"/>
                  <a:gd name="T18" fmla="*/ 75838 w 304"/>
                  <a:gd name="T19" fmla="*/ 77783 h 312"/>
                  <a:gd name="T20" fmla="*/ 13947 w 304"/>
                  <a:gd name="T21" fmla="*/ 53749 h 312"/>
                  <a:gd name="T22" fmla="*/ 13947 w 304"/>
                  <a:gd name="T23" fmla="*/ 53749 h 312"/>
                  <a:gd name="T24" fmla="*/ 35740 w 304"/>
                  <a:gd name="T25" fmla="*/ 17916 h 312"/>
                  <a:gd name="T26" fmla="*/ 35740 w 304"/>
                  <a:gd name="T27" fmla="*/ 17916 h 312"/>
                  <a:gd name="T28" fmla="*/ 74966 w 304"/>
                  <a:gd name="T29" fmla="*/ 18790 h 312"/>
                  <a:gd name="T30" fmla="*/ 74966 w 304"/>
                  <a:gd name="T31" fmla="*/ 18790 h 312"/>
                  <a:gd name="T32" fmla="*/ 110270 w 304"/>
                  <a:gd name="T33" fmla="*/ 84774 h 312"/>
                  <a:gd name="T34" fmla="*/ 110270 w 304"/>
                  <a:gd name="T35" fmla="*/ 84774 h 312"/>
                  <a:gd name="T36" fmla="*/ 31381 w 304"/>
                  <a:gd name="T37" fmla="*/ 110556 h 312"/>
                  <a:gd name="T38" fmla="*/ 31381 w 304"/>
                  <a:gd name="T39" fmla="*/ 110556 h 312"/>
                  <a:gd name="T40" fmla="*/ 28330 w 304"/>
                  <a:gd name="T41" fmla="*/ 122355 h 312"/>
                  <a:gd name="T42" fmla="*/ 28330 w 304"/>
                  <a:gd name="T43" fmla="*/ 122355 h 312"/>
                  <a:gd name="T44" fmla="*/ 125960 w 304"/>
                  <a:gd name="T45" fmla="*/ 78657 h 312"/>
                  <a:gd name="T46" fmla="*/ 125960 w 304"/>
                  <a:gd name="T47" fmla="*/ 78657 h 312"/>
                  <a:gd name="T48" fmla="*/ 49687 w 304"/>
                  <a:gd name="T49" fmla="*/ 2622 h 312"/>
                  <a:gd name="T50" fmla="*/ 49687 w 304"/>
                  <a:gd name="T51" fmla="*/ 2622 h 312"/>
                  <a:gd name="T52" fmla="*/ 4794 w 304"/>
                  <a:gd name="T53" fmla="*/ 38891 h 312"/>
                  <a:gd name="T54" fmla="*/ 4794 w 304"/>
                  <a:gd name="T55" fmla="*/ 38891 h 312"/>
                  <a:gd name="T56" fmla="*/ 23100 w 304"/>
                  <a:gd name="T57" fmla="*/ 92203 h 312"/>
                  <a:gd name="T58" fmla="*/ 23100 w 304"/>
                  <a:gd name="T59" fmla="*/ 92203 h 312"/>
                  <a:gd name="T60" fmla="*/ 79324 w 304"/>
                  <a:gd name="T61" fmla="*/ 93077 h 312"/>
                  <a:gd name="T62" fmla="*/ 79324 w 304"/>
                  <a:gd name="T63" fmla="*/ 93077 h 312"/>
                  <a:gd name="T64" fmla="*/ 91964 w 304"/>
                  <a:gd name="T65" fmla="*/ 39328 h 312"/>
                  <a:gd name="T66" fmla="*/ 91964 w 304"/>
                  <a:gd name="T67" fmla="*/ 39328 h 312"/>
                  <a:gd name="T68" fmla="*/ 39226 w 304"/>
                  <a:gd name="T69" fmla="*/ 50253 h 312"/>
                  <a:gd name="T70" fmla="*/ 39226 w 304"/>
                  <a:gd name="T71" fmla="*/ 50253 h 312"/>
                  <a:gd name="T72" fmla="*/ 50558 w 304"/>
                  <a:gd name="T73" fmla="*/ 70354 h 312"/>
                  <a:gd name="T74" fmla="*/ 50558 w 304"/>
                  <a:gd name="T75" fmla="*/ 70354 h 312"/>
                  <a:gd name="T76" fmla="*/ 66685 w 304"/>
                  <a:gd name="T77" fmla="*/ 57244 h 312"/>
                  <a:gd name="T78" fmla="*/ 66685 w 304"/>
                  <a:gd name="T79" fmla="*/ 57244 h 312"/>
                  <a:gd name="T80" fmla="*/ 59275 w 304"/>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6" y="129"/>
                    </a:moveTo>
                    <a:lnTo>
                      <a:pt x="136" y="129"/>
                    </a:lnTo>
                    <a:cubicBezTo>
                      <a:pt x="134" y="136"/>
                      <a:pt x="124" y="140"/>
                      <a:pt x="118" y="136"/>
                    </a:cubicBezTo>
                    <a:cubicBezTo>
                      <a:pt x="107" y="133"/>
                      <a:pt x="109" y="118"/>
                      <a:pt x="114" y="110"/>
                    </a:cubicBezTo>
                    <a:cubicBezTo>
                      <a:pt x="123" y="93"/>
                      <a:pt x="153" y="88"/>
                      <a:pt x="170" y="93"/>
                    </a:cubicBezTo>
                    <a:cubicBezTo>
                      <a:pt x="211" y="104"/>
                      <a:pt x="195" y="157"/>
                      <a:pt x="174" y="178"/>
                    </a:cubicBezTo>
                    <a:cubicBezTo>
                      <a:pt x="124" y="231"/>
                      <a:pt x="38" y="193"/>
                      <a:pt x="32" y="123"/>
                    </a:cubicBezTo>
                    <a:cubicBezTo>
                      <a:pt x="30" y="89"/>
                      <a:pt x="51" y="55"/>
                      <a:pt x="82" y="41"/>
                    </a:cubicBezTo>
                    <a:cubicBezTo>
                      <a:pt x="110" y="26"/>
                      <a:pt x="144" y="30"/>
                      <a:pt x="172" y="43"/>
                    </a:cubicBezTo>
                    <a:cubicBezTo>
                      <a:pt x="226" y="69"/>
                      <a:pt x="281" y="131"/>
                      <a:pt x="253" y="194"/>
                    </a:cubicBezTo>
                    <a:cubicBezTo>
                      <a:pt x="222" y="265"/>
                      <a:pt x="139" y="276"/>
                      <a:pt x="72" y="253"/>
                    </a:cubicBezTo>
                    <a:cubicBezTo>
                      <a:pt x="55" y="248"/>
                      <a:pt x="49" y="273"/>
                      <a:pt x="65" y="280"/>
                    </a:cubicBezTo>
                    <a:cubicBezTo>
                      <a:pt x="151" y="311"/>
                      <a:pt x="272" y="284"/>
                      <a:pt x="289" y="180"/>
                    </a:cubicBezTo>
                    <a:cubicBezTo>
                      <a:pt x="303" y="89"/>
                      <a:pt x="201" y="0"/>
                      <a:pt x="114" y="6"/>
                    </a:cubicBezTo>
                    <a:cubicBezTo>
                      <a:pt x="65" y="9"/>
                      <a:pt x="23" y="43"/>
                      <a:pt x="11" y="89"/>
                    </a:cubicBezTo>
                    <a:cubicBezTo>
                      <a:pt x="0" y="135"/>
                      <a:pt x="15" y="184"/>
                      <a:pt x="53" y="211"/>
                    </a:cubicBezTo>
                    <a:cubicBezTo>
                      <a:pt x="92" y="239"/>
                      <a:pt x="145" y="240"/>
                      <a:pt x="182" y="213"/>
                    </a:cubicBezTo>
                    <a:cubicBezTo>
                      <a:pt x="218" y="185"/>
                      <a:pt x="241" y="129"/>
                      <a:pt x="211" y="90"/>
                    </a:cubicBezTo>
                    <a:cubicBezTo>
                      <a:pt x="182" y="50"/>
                      <a:pt x="99" y="65"/>
                      <a:pt x="90" y="115"/>
                    </a:cubicBezTo>
                    <a:cubicBezTo>
                      <a:pt x="86" y="135"/>
                      <a:pt x="95" y="157"/>
                      <a:pt x="116" y="161"/>
                    </a:cubicBezTo>
                    <a:cubicBezTo>
                      <a:pt x="135" y="164"/>
                      <a:pt x="156" y="151"/>
                      <a:pt x="153" y="131"/>
                    </a:cubicBezTo>
                    <a:cubicBezTo>
                      <a:pt x="152" y="122"/>
                      <a:pt x="139"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102" name="Freeform 336">
                <a:extLst>
                  <a:ext uri="{FF2B5EF4-FFF2-40B4-BE49-F238E27FC236}">
                    <a16:creationId xmlns:a16="http://schemas.microsoft.com/office/drawing/2014/main" id="{E9BEBA76-7722-9F40-A33D-4EA466E40E27}"/>
                  </a:ext>
                </a:extLst>
              </p:cNvPr>
              <p:cNvSpPr>
                <a:spLocks noChangeArrowheads="1"/>
              </p:cNvSpPr>
              <p:nvPr/>
            </p:nvSpPr>
            <p:spPr bwMode="auto">
              <a:xfrm>
                <a:off x="8528991" y="3120267"/>
                <a:ext cx="151822" cy="135912"/>
              </a:xfrm>
              <a:custGeom>
                <a:avLst/>
                <a:gdLst>
                  <a:gd name="T0" fmla="*/ 205 w 347"/>
                  <a:gd name="T1" fmla="*/ 164 h 311"/>
                  <a:gd name="T2" fmla="*/ 205 w 347"/>
                  <a:gd name="T3" fmla="*/ 164 h 311"/>
                  <a:gd name="T4" fmla="*/ 212 w 347"/>
                  <a:gd name="T5" fmla="*/ 146 h 311"/>
                  <a:gd name="T6" fmla="*/ 212 w 347"/>
                  <a:gd name="T7" fmla="*/ 146 h 311"/>
                  <a:gd name="T8" fmla="*/ 234 w 347"/>
                  <a:gd name="T9" fmla="*/ 162 h 311"/>
                  <a:gd name="T10" fmla="*/ 234 w 347"/>
                  <a:gd name="T11" fmla="*/ 162 h 311"/>
                  <a:gd name="T12" fmla="*/ 206 w 347"/>
                  <a:gd name="T13" fmla="*/ 214 h 311"/>
                  <a:gd name="T14" fmla="*/ 206 w 347"/>
                  <a:gd name="T15" fmla="*/ 214 h 311"/>
                  <a:gd name="T16" fmla="*/ 142 w 347"/>
                  <a:gd name="T17" fmla="*/ 156 h 311"/>
                  <a:gd name="T18" fmla="*/ 142 w 347"/>
                  <a:gd name="T19" fmla="*/ 156 h 311"/>
                  <a:gd name="T20" fmla="*/ 281 w 347"/>
                  <a:gd name="T21" fmla="*/ 95 h 311"/>
                  <a:gd name="T22" fmla="*/ 281 w 347"/>
                  <a:gd name="T23" fmla="*/ 95 h 311"/>
                  <a:gd name="T24" fmla="*/ 306 w 347"/>
                  <a:gd name="T25" fmla="*/ 189 h 311"/>
                  <a:gd name="T26" fmla="*/ 306 w 347"/>
                  <a:gd name="T27" fmla="*/ 189 h 311"/>
                  <a:gd name="T28" fmla="*/ 239 w 347"/>
                  <a:gd name="T29" fmla="*/ 251 h 311"/>
                  <a:gd name="T30" fmla="*/ 239 w 347"/>
                  <a:gd name="T31" fmla="*/ 251 h 311"/>
                  <a:gd name="T32" fmla="*/ 76 w 347"/>
                  <a:gd name="T33" fmla="*/ 201 h 311"/>
                  <a:gd name="T34" fmla="*/ 76 w 347"/>
                  <a:gd name="T35" fmla="*/ 201 h 311"/>
                  <a:gd name="T36" fmla="*/ 162 w 347"/>
                  <a:gd name="T37" fmla="*/ 30 h 311"/>
                  <a:gd name="T38" fmla="*/ 162 w 347"/>
                  <a:gd name="T39" fmla="*/ 30 h 311"/>
                  <a:gd name="T40" fmla="*/ 148 w 347"/>
                  <a:gd name="T41" fmla="*/ 7 h 311"/>
                  <a:gd name="T42" fmla="*/ 148 w 347"/>
                  <a:gd name="T43" fmla="*/ 7 h 311"/>
                  <a:gd name="T44" fmla="*/ 62 w 347"/>
                  <a:gd name="T45" fmla="*/ 237 h 311"/>
                  <a:gd name="T46" fmla="*/ 62 w 347"/>
                  <a:gd name="T47" fmla="*/ 237 h 311"/>
                  <a:gd name="T48" fmla="*/ 307 w 347"/>
                  <a:gd name="T49" fmla="*/ 235 h 311"/>
                  <a:gd name="T50" fmla="*/ 307 w 347"/>
                  <a:gd name="T51" fmla="*/ 235 h 311"/>
                  <a:gd name="T52" fmla="*/ 321 w 347"/>
                  <a:gd name="T53" fmla="*/ 104 h 311"/>
                  <a:gd name="T54" fmla="*/ 321 w 347"/>
                  <a:gd name="T55" fmla="*/ 104 h 311"/>
                  <a:gd name="T56" fmla="*/ 205 w 347"/>
                  <a:gd name="T57" fmla="*/ 49 h 311"/>
                  <a:gd name="T58" fmla="*/ 205 w 347"/>
                  <a:gd name="T59" fmla="*/ 49 h 311"/>
                  <a:gd name="T60" fmla="*/ 113 w 347"/>
                  <a:gd name="T61" fmla="*/ 138 h 311"/>
                  <a:gd name="T62" fmla="*/ 113 w 347"/>
                  <a:gd name="T63" fmla="*/ 138 h 311"/>
                  <a:gd name="T64" fmla="*/ 180 w 347"/>
                  <a:gd name="T65" fmla="*/ 245 h 311"/>
                  <a:gd name="T66" fmla="*/ 180 w 347"/>
                  <a:gd name="T67" fmla="*/ 245 h 311"/>
                  <a:gd name="T68" fmla="*/ 247 w 347"/>
                  <a:gd name="T69" fmla="*/ 142 h 311"/>
                  <a:gd name="T70" fmla="*/ 247 w 347"/>
                  <a:gd name="T71" fmla="*/ 142 h 311"/>
                  <a:gd name="T72" fmla="*/ 197 w 347"/>
                  <a:gd name="T73" fmla="*/ 128 h 311"/>
                  <a:gd name="T74" fmla="*/ 197 w 347"/>
                  <a:gd name="T75" fmla="*/ 128 h 311"/>
                  <a:gd name="T76" fmla="*/ 192 w 347"/>
                  <a:gd name="T77" fmla="*/ 175 h 311"/>
                  <a:gd name="T78" fmla="*/ 192 w 347"/>
                  <a:gd name="T79" fmla="*/ 175 h 311"/>
                  <a:gd name="T80" fmla="*/ 205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5" y="164"/>
                    </a:moveTo>
                    <a:lnTo>
                      <a:pt x="205" y="164"/>
                    </a:lnTo>
                    <a:cubicBezTo>
                      <a:pt x="201" y="156"/>
                      <a:pt x="205" y="147"/>
                      <a:pt x="212" y="146"/>
                    </a:cubicBezTo>
                    <a:lnTo>
                      <a:pt x="212" y="146"/>
                    </a:lnTo>
                    <a:cubicBezTo>
                      <a:pt x="223" y="142"/>
                      <a:pt x="233" y="153"/>
                      <a:pt x="234" y="162"/>
                    </a:cubicBezTo>
                    <a:lnTo>
                      <a:pt x="234" y="162"/>
                    </a:lnTo>
                    <a:cubicBezTo>
                      <a:pt x="239" y="181"/>
                      <a:pt x="222" y="205"/>
                      <a:pt x="206" y="214"/>
                    </a:cubicBezTo>
                    <a:lnTo>
                      <a:pt x="206" y="214"/>
                    </a:lnTo>
                    <a:cubicBezTo>
                      <a:pt x="171" y="235"/>
                      <a:pt x="143" y="187"/>
                      <a:pt x="142" y="156"/>
                    </a:cubicBezTo>
                    <a:lnTo>
                      <a:pt x="142" y="156"/>
                    </a:lnTo>
                    <a:cubicBezTo>
                      <a:pt x="141" y="83"/>
                      <a:pt x="229" y="50"/>
                      <a:pt x="281" y="95"/>
                    </a:cubicBezTo>
                    <a:lnTo>
                      <a:pt x="281" y="95"/>
                    </a:lnTo>
                    <a:cubicBezTo>
                      <a:pt x="309" y="117"/>
                      <a:pt x="318" y="156"/>
                      <a:pt x="306" y="189"/>
                    </a:cubicBezTo>
                    <a:lnTo>
                      <a:pt x="306" y="189"/>
                    </a:lnTo>
                    <a:cubicBezTo>
                      <a:pt x="296" y="220"/>
                      <a:pt x="268" y="239"/>
                      <a:pt x="239" y="251"/>
                    </a:cubicBezTo>
                    <a:lnTo>
                      <a:pt x="239" y="251"/>
                    </a:lnTo>
                    <a:cubicBezTo>
                      <a:pt x="184" y="271"/>
                      <a:pt x="101" y="266"/>
                      <a:pt x="76" y="201"/>
                    </a:cubicBezTo>
                    <a:lnTo>
                      <a:pt x="76" y="201"/>
                    </a:lnTo>
                    <a:cubicBezTo>
                      <a:pt x="47" y="129"/>
                      <a:pt x="100" y="63"/>
                      <a:pt x="162" y="30"/>
                    </a:cubicBezTo>
                    <a:lnTo>
                      <a:pt x="162" y="30"/>
                    </a:lnTo>
                    <a:cubicBezTo>
                      <a:pt x="177" y="22"/>
                      <a:pt x="164" y="0"/>
                      <a:pt x="148" y="7"/>
                    </a:cubicBezTo>
                    <a:lnTo>
                      <a:pt x="148" y="7"/>
                    </a:lnTo>
                    <a:cubicBezTo>
                      <a:pt x="66" y="46"/>
                      <a:pt x="0" y="151"/>
                      <a:pt x="62" y="237"/>
                    </a:cubicBezTo>
                    <a:lnTo>
                      <a:pt x="62" y="237"/>
                    </a:lnTo>
                    <a:cubicBezTo>
                      <a:pt x="114" y="310"/>
                      <a:pt x="251" y="302"/>
                      <a:pt x="307" y="235"/>
                    </a:cubicBezTo>
                    <a:lnTo>
                      <a:pt x="307" y="235"/>
                    </a:lnTo>
                    <a:cubicBezTo>
                      <a:pt x="339" y="200"/>
                      <a:pt x="346" y="146"/>
                      <a:pt x="321" y="104"/>
                    </a:cubicBezTo>
                    <a:lnTo>
                      <a:pt x="321" y="104"/>
                    </a:lnTo>
                    <a:cubicBezTo>
                      <a:pt x="298" y="63"/>
                      <a:pt x="251" y="41"/>
                      <a:pt x="205" y="49"/>
                    </a:cubicBezTo>
                    <a:lnTo>
                      <a:pt x="205" y="49"/>
                    </a:lnTo>
                    <a:cubicBezTo>
                      <a:pt x="159" y="55"/>
                      <a:pt x="120" y="92"/>
                      <a:pt x="113" y="138"/>
                    </a:cubicBezTo>
                    <a:lnTo>
                      <a:pt x="113" y="138"/>
                    </a:lnTo>
                    <a:cubicBezTo>
                      <a:pt x="108" y="183"/>
                      <a:pt x="131" y="239"/>
                      <a:pt x="180" y="245"/>
                    </a:cubicBezTo>
                    <a:lnTo>
                      <a:pt x="180" y="245"/>
                    </a:lnTo>
                    <a:cubicBezTo>
                      <a:pt x="229" y="252"/>
                      <a:pt x="275" y="184"/>
                      <a:pt x="247" y="142"/>
                    </a:cubicBezTo>
                    <a:lnTo>
                      <a:pt x="247" y="142"/>
                    </a:lnTo>
                    <a:cubicBezTo>
                      <a:pt x="235" y="125"/>
                      <a:pt x="214" y="116"/>
                      <a:pt x="197" y="128"/>
                    </a:cubicBezTo>
                    <a:lnTo>
                      <a:pt x="197" y="128"/>
                    </a:lnTo>
                    <a:cubicBezTo>
                      <a:pt x="180" y="138"/>
                      <a:pt x="176" y="162"/>
                      <a:pt x="192" y="175"/>
                    </a:cubicBezTo>
                    <a:lnTo>
                      <a:pt x="192" y="175"/>
                    </a:lnTo>
                    <a:cubicBezTo>
                      <a:pt x="198"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103" name="Freeform 337">
                <a:extLst>
                  <a:ext uri="{FF2B5EF4-FFF2-40B4-BE49-F238E27FC236}">
                    <a16:creationId xmlns:a16="http://schemas.microsoft.com/office/drawing/2014/main" id="{7F2AF47A-825E-A841-BE78-343D74B23E71}"/>
                  </a:ext>
                </a:extLst>
              </p:cNvPr>
              <p:cNvSpPr>
                <a:spLocks/>
              </p:cNvSpPr>
              <p:nvPr/>
            </p:nvSpPr>
            <p:spPr bwMode="auto">
              <a:xfrm>
                <a:off x="8750581" y="3119841"/>
                <a:ext cx="132497" cy="136338"/>
              </a:xfrm>
              <a:custGeom>
                <a:avLst/>
                <a:gdLst>
                  <a:gd name="T0" fmla="*/ 59275 w 304"/>
                  <a:gd name="T1" fmla="*/ 56371 h 312"/>
                  <a:gd name="T2" fmla="*/ 59275 w 304"/>
                  <a:gd name="T3" fmla="*/ 56371 h 312"/>
                  <a:gd name="T4" fmla="*/ 50558 w 304"/>
                  <a:gd name="T5" fmla="*/ 59429 h 312"/>
                  <a:gd name="T6" fmla="*/ 50558 w 304"/>
                  <a:gd name="T7" fmla="*/ 59429 h 312"/>
                  <a:gd name="T8" fmla="*/ 49251 w 304"/>
                  <a:gd name="T9" fmla="*/ 48068 h 312"/>
                  <a:gd name="T10" fmla="*/ 49251 w 304"/>
                  <a:gd name="T11" fmla="*/ 48068 h 312"/>
                  <a:gd name="T12" fmla="*/ 74094 w 304"/>
                  <a:gd name="T13" fmla="*/ 40639 h 312"/>
                  <a:gd name="T14" fmla="*/ 74094 w 304"/>
                  <a:gd name="T15" fmla="*/ 40639 h 312"/>
                  <a:gd name="T16" fmla="*/ 75837 w 304"/>
                  <a:gd name="T17" fmla="*/ 77783 h 312"/>
                  <a:gd name="T18" fmla="*/ 75837 w 304"/>
                  <a:gd name="T19" fmla="*/ 77783 h 312"/>
                  <a:gd name="T20" fmla="*/ 13947 w 304"/>
                  <a:gd name="T21" fmla="*/ 53749 h 312"/>
                  <a:gd name="T22" fmla="*/ 13947 w 304"/>
                  <a:gd name="T23" fmla="*/ 53749 h 312"/>
                  <a:gd name="T24" fmla="*/ 35739 w 304"/>
                  <a:gd name="T25" fmla="*/ 17916 h 312"/>
                  <a:gd name="T26" fmla="*/ 35739 w 304"/>
                  <a:gd name="T27" fmla="*/ 17916 h 312"/>
                  <a:gd name="T28" fmla="*/ 75401 w 304"/>
                  <a:gd name="T29" fmla="*/ 18790 h 312"/>
                  <a:gd name="T30" fmla="*/ 75401 w 304"/>
                  <a:gd name="T31" fmla="*/ 18790 h 312"/>
                  <a:gd name="T32" fmla="*/ 110269 w 304"/>
                  <a:gd name="T33" fmla="*/ 84774 h 312"/>
                  <a:gd name="T34" fmla="*/ 110269 w 304"/>
                  <a:gd name="T35" fmla="*/ 84774 h 312"/>
                  <a:gd name="T36" fmla="*/ 30509 w 304"/>
                  <a:gd name="T37" fmla="*/ 110556 h 312"/>
                  <a:gd name="T38" fmla="*/ 30509 w 304"/>
                  <a:gd name="T39" fmla="*/ 110556 h 312"/>
                  <a:gd name="T40" fmla="*/ 27894 w 304"/>
                  <a:gd name="T41" fmla="*/ 122355 h 312"/>
                  <a:gd name="T42" fmla="*/ 27894 w 304"/>
                  <a:gd name="T43" fmla="*/ 122355 h 312"/>
                  <a:gd name="T44" fmla="*/ 125959 w 304"/>
                  <a:gd name="T45" fmla="*/ 78657 h 312"/>
                  <a:gd name="T46" fmla="*/ 125959 w 304"/>
                  <a:gd name="T47" fmla="*/ 78657 h 312"/>
                  <a:gd name="T48" fmla="*/ 49686 w 304"/>
                  <a:gd name="T49" fmla="*/ 2622 h 312"/>
                  <a:gd name="T50" fmla="*/ 49686 w 304"/>
                  <a:gd name="T51" fmla="*/ 2622 h 312"/>
                  <a:gd name="T52" fmla="*/ 4794 w 304"/>
                  <a:gd name="T53" fmla="*/ 38891 h 312"/>
                  <a:gd name="T54" fmla="*/ 4794 w 304"/>
                  <a:gd name="T55" fmla="*/ 38891 h 312"/>
                  <a:gd name="T56" fmla="*/ 23100 w 304"/>
                  <a:gd name="T57" fmla="*/ 92203 h 312"/>
                  <a:gd name="T58" fmla="*/ 23100 w 304"/>
                  <a:gd name="T59" fmla="*/ 92203 h 312"/>
                  <a:gd name="T60" fmla="*/ 79324 w 304"/>
                  <a:gd name="T61" fmla="*/ 93077 h 312"/>
                  <a:gd name="T62" fmla="*/ 79324 w 304"/>
                  <a:gd name="T63" fmla="*/ 93077 h 312"/>
                  <a:gd name="T64" fmla="*/ 91963 w 304"/>
                  <a:gd name="T65" fmla="*/ 39328 h 312"/>
                  <a:gd name="T66" fmla="*/ 91963 w 304"/>
                  <a:gd name="T67" fmla="*/ 39328 h 312"/>
                  <a:gd name="T68" fmla="*/ 39226 w 304"/>
                  <a:gd name="T69" fmla="*/ 50253 h 312"/>
                  <a:gd name="T70" fmla="*/ 39226 w 304"/>
                  <a:gd name="T71" fmla="*/ 50253 h 312"/>
                  <a:gd name="T72" fmla="*/ 50558 w 304"/>
                  <a:gd name="T73" fmla="*/ 70354 h 312"/>
                  <a:gd name="T74" fmla="*/ 50558 w 304"/>
                  <a:gd name="T75" fmla="*/ 70354 h 312"/>
                  <a:gd name="T76" fmla="*/ 66684 w 304"/>
                  <a:gd name="T77" fmla="*/ 57244 h 312"/>
                  <a:gd name="T78" fmla="*/ 66684 w 304"/>
                  <a:gd name="T79" fmla="*/ 57244 h 312"/>
                  <a:gd name="T80" fmla="*/ 59275 w 304"/>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6" y="129"/>
                    </a:moveTo>
                    <a:lnTo>
                      <a:pt x="136" y="129"/>
                    </a:lnTo>
                    <a:cubicBezTo>
                      <a:pt x="134" y="136"/>
                      <a:pt x="123" y="140"/>
                      <a:pt x="116" y="136"/>
                    </a:cubicBezTo>
                    <a:cubicBezTo>
                      <a:pt x="107" y="133"/>
                      <a:pt x="109" y="118"/>
                      <a:pt x="113" y="110"/>
                    </a:cubicBezTo>
                    <a:cubicBezTo>
                      <a:pt x="123" y="93"/>
                      <a:pt x="152" y="88"/>
                      <a:pt x="170" y="93"/>
                    </a:cubicBezTo>
                    <a:cubicBezTo>
                      <a:pt x="210" y="104"/>
                      <a:pt x="194" y="157"/>
                      <a:pt x="174" y="178"/>
                    </a:cubicBezTo>
                    <a:cubicBezTo>
                      <a:pt x="123" y="231"/>
                      <a:pt x="38" y="193"/>
                      <a:pt x="32" y="123"/>
                    </a:cubicBezTo>
                    <a:cubicBezTo>
                      <a:pt x="30" y="89"/>
                      <a:pt x="51" y="55"/>
                      <a:pt x="82" y="41"/>
                    </a:cubicBezTo>
                    <a:cubicBezTo>
                      <a:pt x="110" y="26"/>
                      <a:pt x="144" y="30"/>
                      <a:pt x="173" y="43"/>
                    </a:cubicBezTo>
                    <a:cubicBezTo>
                      <a:pt x="226" y="69"/>
                      <a:pt x="281" y="131"/>
                      <a:pt x="253" y="194"/>
                    </a:cubicBezTo>
                    <a:cubicBezTo>
                      <a:pt x="222" y="265"/>
                      <a:pt x="139" y="276"/>
                      <a:pt x="70" y="253"/>
                    </a:cubicBezTo>
                    <a:cubicBezTo>
                      <a:pt x="55" y="248"/>
                      <a:pt x="49" y="273"/>
                      <a:pt x="64" y="280"/>
                    </a:cubicBezTo>
                    <a:cubicBezTo>
                      <a:pt x="151" y="311"/>
                      <a:pt x="270" y="284"/>
                      <a:pt x="289" y="180"/>
                    </a:cubicBezTo>
                    <a:cubicBezTo>
                      <a:pt x="303" y="89"/>
                      <a:pt x="201" y="0"/>
                      <a:pt x="114" y="6"/>
                    </a:cubicBezTo>
                    <a:cubicBezTo>
                      <a:pt x="67" y="9"/>
                      <a:pt x="23" y="43"/>
                      <a:pt x="11" y="89"/>
                    </a:cubicBezTo>
                    <a:cubicBezTo>
                      <a:pt x="0" y="135"/>
                      <a:pt x="15" y="184"/>
                      <a:pt x="53" y="211"/>
                    </a:cubicBezTo>
                    <a:cubicBezTo>
                      <a:pt x="90" y="239"/>
                      <a:pt x="144" y="240"/>
                      <a:pt x="182" y="213"/>
                    </a:cubicBezTo>
                    <a:cubicBezTo>
                      <a:pt x="218" y="185"/>
                      <a:pt x="240" y="129"/>
                      <a:pt x="211" y="90"/>
                    </a:cubicBezTo>
                    <a:cubicBezTo>
                      <a:pt x="181" y="50"/>
                      <a:pt x="99" y="65"/>
                      <a:pt x="90" y="115"/>
                    </a:cubicBezTo>
                    <a:cubicBezTo>
                      <a:pt x="86" y="135"/>
                      <a:pt x="95" y="157"/>
                      <a:pt x="116" y="161"/>
                    </a:cubicBezTo>
                    <a:cubicBezTo>
                      <a:pt x="135" y="164"/>
                      <a:pt x="155" y="151"/>
                      <a:pt x="153" y="131"/>
                    </a:cubicBezTo>
                    <a:cubicBezTo>
                      <a:pt x="152" y="122"/>
                      <a:pt x="139"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104" name="Freeform 338">
                <a:extLst>
                  <a:ext uri="{FF2B5EF4-FFF2-40B4-BE49-F238E27FC236}">
                    <a16:creationId xmlns:a16="http://schemas.microsoft.com/office/drawing/2014/main" id="{49C930B3-C69B-234E-8AAC-06832A1A80E2}"/>
                  </a:ext>
                </a:extLst>
              </p:cNvPr>
              <p:cNvSpPr>
                <a:spLocks noChangeArrowheads="1"/>
              </p:cNvSpPr>
              <p:nvPr/>
            </p:nvSpPr>
            <p:spPr bwMode="auto">
              <a:xfrm>
                <a:off x="8938188" y="3120267"/>
                <a:ext cx="150376" cy="135912"/>
              </a:xfrm>
              <a:custGeom>
                <a:avLst/>
                <a:gdLst>
                  <a:gd name="T0" fmla="*/ 205 w 346"/>
                  <a:gd name="T1" fmla="*/ 164 h 311"/>
                  <a:gd name="T2" fmla="*/ 205 w 346"/>
                  <a:gd name="T3" fmla="*/ 164 h 311"/>
                  <a:gd name="T4" fmla="*/ 213 w 346"/>
                  <a:gd name="T5" fmla="*/ 146 h 311"/>
                  <a:gd name="T6" fmla="*/ 213 w 346"/>
                  <a:gd name="T7" fmla="*/ 146 h 311"/>
                  <a:gd name="T8" fmla="*/ 234 w 346"/>
                  <a:gd name="T9" fmla="*/ 162 h 311"/>
                  <a:gd name="T10" fmla="*/ 234 w 346"/>
                  <a:gd name="T11" fmla="*/ 162 h 311"/>
                  <a:gd name="T12" fmla="*/ 206 w 346"/>
                  <a:gd name="T13" fmla="*/ 214 h 311"/>
                  <a:gd name="T14" fmla="*/ 206 w 346"/>
                  <a:gd name="T15" fmla="*/ 214 h 311"/>
                  <a:gd name="T16" fmla="*/ 143 w 346"/>
                  <a:gd name="T17" fmla="*/ 156 h 311"/>
                  <a:gd name="T18" fmla="*/ 143 w 346"/>
                  <a:gd name="T19" fmla="*/ 156 h 311"/>
                  <a:gd name="T20" fmla="*/ 282 w 346"/>
                  <a:gd name="T21" fmla="*/ 95 h 311"/>
                  <a:gd name="T22" fmla="*/ 282 w 346"/>
                  <a:gd name="T23" fmla="*/ 95 h 311"/>
                  <a:gd name="T24" fmla="*/ 306 w 346"/>
                  <a:gd name="T25" fmla="*/ 189 h 311"/>
                  <a:gd name="T26" fmla="*/ 306 w 346"/>
                  <a:gd name="T27" fmla="*/ 189 h 311"/>
                  <a:gd name="T28" fmla="*/ 239 w 346"/>
                  <a:gd name="T29" fmla="*/ 251 h 311"/>
                  <a:gd name="T30" fmla="*/ 239 w 346"/>
                  <a:gd name="T31" fmla="*/ 251 h 311"/>
                  <a:gd name="T32" fmla="*/ 76 w 346"/>
                  <a:gd name="T33" fmla="*/ 201 h 311"/>
                  <a:gd name="T34" fmla="*/ 76 w 346"/>
                  <a:gd name="T35" fmla="*/ 201 h 311"/>
                  <a:gd name="T36" fmla="*/ 163 w 346"/>
                  <a:gd name="T37" fmla="*/ 30 h 311"/>
                  <a:gd name="T38" fmla="*/ 163 w 346"/>
                  <a:gd name="T39" fmla="*/ 30 h 311"/>
                  <a:gd name="T40" fmla="*/ 150 w 346"/>
                  <a:gd name="T41" fmla="*/ 7 h 311"/>
                  <a:gd name="T42" fmla="*/ 150 w 346"/>
                  <a:gd name="T43" fmla="*/ 7 h 311"/>
                  <a:gd name="T44" fmla="*/ 62 w 346"/>
                  <a:gd name="T45" fmla="*/ 237 h 311"/>
                  <a:gd name="T46" fmla="*/ 62 w 346"/>
                  <a:gd name="T47" fmla="*/ 237 h 311"/>
                  <a:gd name="T48" fmla="*/ 309 w 346"/>
                  <a:gd name="T49" fmla="*/ 235 h 311"/>
                  <a:gd name="T50" fmla="*/ 309 w 346"/>
                  <a:gd name="T51" fmla="*/ 235 h 311"/>
                  <a:gd name="T52" fmla="*/ 322 w 346"/>
                  <a:gd name="T53" fmla="*/ 104 h 311"/>
                  <a:gd name="T54" fmla="*/ 322 w 346"/>
                  <a:gd name="T55" fmla="*/ 104 h 311"/>
                  <a:gd name="T56" fmla="*/ 206 w 346"/>
                  <a:gd name="T57" fmla="*/ 49 h 311"/>
                  <a:gd name="T58" fmla="*/ 206 w 346"/>
                  <a:gd name="T59" fmla="*/ 49 h 311"/>
                  <a:gd name="T60" fmla="*/ 114 w 346"/>
                  <a:gd name="T61" fmla="*/ 138 h 311"/>
                  <a:gd name="T62" fmla="*/ 114 w 346"/>
                  <a:gd name="T63" fmla="*/ 138 h 311"/>
                  <a:gd name="T64" fmla="*/ 180 w 346"/>
                  <a:gd name="T65" fmla="*/ 245 h 311"/>
                  <a:gd name="T66" fmla="*/ 180 w 346"/>
                  <a:gd name="T67" fmla="*/ 245 h 311"/>
                  <a:gd name="T68" fmla="*/ 247 w 346"/>
                  <a:gd name="T69" fmla="*/ 142 h 311"/>
                  <a:gd name="T70" fmla="*/ 247 w 346"/>
                  <a:gd name="T71" fmla="*/ 142 h 311"/>
                  <a:gd name="T72" fmla="*/ 197 w 346"/>
                  <a:gd name="T73" fmla="*/ 128 h 311"/>
                  <a:gd name="T74" fmla="*/ 197 w 346"/>
                  <a:gd name="T75" fmla="*/ 128 h 311"/>
                  <a:gd name="T76" fmla="*/ 192 w 346"/>
                  <a:gd name="T77" fmla="*/ 175 h 311"/>
                  <a:gd name="T78" fmla="*/ 192 w 346"/>
                  <a:gd name="T79" fmla="*/ 175 h 311"/>
                  <a:gd name="T80" fmla="*/ 205 w 346"/>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6" h="311">
                    <a:moveTo>
                      <a:pt x="205" y="164"/>
                    </a:moveTo>
                    <a:lnTo>
                      <a:pt x="205" y="164"/>
                    </a:lnTo>
                    <a:cubicBezTo>
                      <a:pt x="201" y="156"/>
                      <a:pt x="205" y="147"/>
                      <a:pt x="213" y="146"/>
                    </a:cubicBezTo>
                    <a:lnTo>
                      <a:pt x="213" y="146"/>
                    </a:lnTo>
                    <a:cubicBezTo>
                      <a:pt x="223" y="142"/>
                      <a:pt x="232" y="153"/>
                      <a:pt x="234" y="162"/>
                    </a:cubicBezTo>
                    <a:lnTo>
                      <a:pt x="234" y="162"/>
                    </a:lnTo>
                    <a:cubicBezTo>
                      <a:pt x="239" y="181"/>
                      <a:pt x="223" y="205"/>
                      <a:pt x="206" y="214"/>
                    </a:cubicBezTo>
                    <a:lnTo>
                      <a:pt x="206" y="214"/>
                    </a:lnTo>
                    <a:cubicBezTo>
                      <a:pt x="171" y="235"/>
                      <a:pt x="144" y="187"/>
                      <a:pt x="143" y="156"/>
                    </a:cubicBezTo>
                    <a:lnTo>
                      <a:pt x="143" y="156"/>
                    </a:lnTo>
                    <a:cubicBezTo>
                      <a:pt x="142" y="83"/>
                      <a:pt x="228" y="50"/>
                      <a:pt x="282" y="95"/>
                    </a:cubicBezTo>
                    <a:lnTo>
                      <a:pt x="282" y="95"/>
                    </a:lnTo>
                    <a:cubicBezTo>
                      <a:pt x="309" y="117"/>
                      <a:pt x="318" y="156"/>
                      <a:pt x="306" y="189"/>
                    </a:cubicBezTo>
                    <a:lnTo>
                      <a:pt x="306" y="189"/>
                    </a:lnTo>
                    <a:cubicBezTo>
                      <a:pt x="295" y="220"/>
                      <a:pt x="269" y="239"/>
                      <a:pt x="239" y="251"/>
                    </a:cubicBezTo>
                    <a:lnTo>
                      <a:pt x="239" y="251"/>
                    </a:lnTo>
                    <a:cubicBezTo>
                      <a:pt x="184" y="271"/>
                      <a:pt x="101" y="266"/>
                      <a:pt x="76" y="201"/>
                    </a:cubicBezTo>
                    <a:lnTo>
                      <a:pt x="76" y="201"/>
                    </a:lnTo>
                    <a:cubicBezTo>
                      <a:pt x="48" y="129"/>
                      <a:pt x="101" y="63"/>
                      <a:pt x="163" y="30"/>
                    </a:cubicBezTo>
                    <a:lnTo>
                      <a:pt x="163" y="30"/>
                    </a:lnTo>
                    <a:cubicBezTo>
                      <a:pt x="179" y="22"/>
                      <a:pt x="165" y="0"/>
                      <a:pt x="150" y="7"/>
                    </a:cubicBezTo>
                    <a:lnTo>
                      <a:pt x="150" y="7"/>
                    </a:lnTo>
                    <a:cubicBezTo>
                      <a:pt x="66" y="46"/>
                      <a:pt x="0" y="151"/>
                      <a:pt x="62" y="237"/>
                    </a:cubicBezTo>
                    <a:lnTo>
                      <a:pt x="62" y="237"/>
                    </a:lnTo>
                    <a:cubicBezTo>
                      <a:pt x="115" y="310"/>
                      <a:pt x="251" y="302"/>
                      <a:pt x="309" y="235"/>
                    </a:cubicBezTo>
                    <a:lnTo>
                      <a:pt x="309" y="235"/>
                    </a:lnTo>
                    <a:cubicBezTo>
                      <a:pt x="340" y="200"/>
                      <a:pt x="345" y="146"/>
                      <a:pt x="322" y="104"/>
                    </a:cubicBezTo>
                    <a:lnTo>
                      <a:pt x="322" y="104"/>
                    </a:lnTo>
                    <a:cubicBezTo>
                      <a:pt x="298" y="63"/>
                      <a:pt x="251" y="41"/>
                      <a:pt x="206" y="49"/>
                    </a:cubicBezTo>
                    <a:lnTo>
                      <a:pt x="206" y="49"/>
                    </a:lnTo>
                    <a:cubicBezTo>
                      <a:pt x="159" y="55"/>
                      <a:pt x="119" y="92"/>
                      <a:pt x="114" y="138"/>
                    </a:cubicBezTo>
                    <a:lnTo>
                      <a:pt x="114" y="138"/>
                    </a:lnTo>
                    <a:cubicBezTo>
                      <a:pt x="108" y="183"/>
                      <a:pt x="131" y="239"/>
                      <a:pt x="180" y="245"/>
                    </a:cubicBezTo>
                    <a:lnTo>
                      <a:pt x="180" y="245"/>
                    </a:lnTo>
                    <a:cubicBezTo>
                      <a:pt x="228" y="252"/>
                      <a:pt x="276" y="184"/>
                      <a:pt x="247" y="142"/>
                    </a:cubicBezTo>
                    <a:lnTo>
                      <a:pt x="247" y="142"/>
                    </a:lnTo>
                    <a:cubicBezTo>
                      <a:pt x="236" y="125"/>
                      <a:pt x="214" y="116"/>
                      <a:pt x="197" y="128"/>
                    </a:cubicBezTo>
                    <a:lnTo>
                      <a:pt x="197" y="128"/>
                    </a:lnTo>
                    <a:cubicBezTo>
                      <a:pt x="181" y="138"/>
                      <a:pt x="176" y="162"/>
                      <a:pt x="192" y="175"/>
                    </a:cubicBezTo>
                    <a:lnTo>
                      <a:pt x="192" y="175"/>
                    </a:lnTo>
                    <a:cubicBezTo>
                      <a:pt x="198"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105" name="Freeform 339">
                <a:extLst>
                  <a:ext uri="{FF2B5EF4-FFF2-40B4-BE49-F238E27FC236}">
                    <a16:creationId xmlns:a16="http://schemas.microsoft.com/office/drawing/2014/main" id="{BFDBF5D1-3B88-E548-B9E2-75D4F0E065B4}"/>
                  </a:ext>
                </a:extLst>
              </p:cNvPr>
              <p:cNvSpPr>
                <a:spLocks noChangeArrowheads="1"/>
              </p:cNvSpPr>
              <p:nvPr/>
            </p:nvSpPr>
            <p:spPr bwMode="auto">
              <a:xfrm>
                <a:off x="9348831" y="3120267"/>
                <a:ext cx="150376" cy="135912"/>
              </a:xfrm>
              <a:custGeom>
                <a:avLst/>
                <a:gdLst>
                  <a:gd name="T0" fmla="*/ 205 w 345"/>
                  <a:gd name="T1" fmla="*/ 164 h 311"/>
                  <a:gd name="T2" fmla="*/ 205 w 345"/>
                  <a:gd name="T3" fmla="*/ 164 h 311"/>
                  <a:gd name="T4" fmla="*/ 212 w 345"/>
                  <a:gd name="T5" fmla="*/ 146 h 311"/>
                  <a:gd name="T6" fmla="*/ 212 w 345"/>
                  <a:gd name="T7" fmla="*/ 146 h 311"/>
                  <a:gd name="T8" fmla="*/ 234 w 345"/>
                  <a:gd name="T9" fmla="*/ 162 h 311"/>
                  <a:gd name="T10" fmla="*/ 234 w 345"/>
                  <a:gd name="T11" fmla="*/ 162 h 311"/>
                  <a:gd name="T12" fmla="*/ 206 w 345"/>
                  <a:gd name="T13" fmla="*/ 214 h 311"/>
                  <a:gd name="T14" fmla="*/ 206 w 345"/>
                  <a:gd name="T15" fmla="*/ 214 h 311"/>
                  <a:gd name="T16" fmla="*/ 143 w 345"/>
                  <a:gd name="T17" fmla="*/ 156 h 311"/>
                  <a:gd name="T18" fmla="*/ 143 w 345"/>
                  <a:gd name="T19" fmla="*/ 156 h 311"/>
                  <a:gd name="T20" fmla="*/ 281 w 345"/>
                  <a:gd name="T21" fmla="*/ 95 h 311"/>
                  <a:gd name="T22" fmla="*/ 281 w 345"/>
                  <a:gd name="T23" fmla="*/ 95 h 311"/>
                  <a:gd name="T24" fmla="*/ 306 w 345"/>
                  <a:gd name="T25" fmla="*/ 189 h 311"/>
                  <a:gd name="T26" fmla="*/ 306 w 345"/>
                  <a:gd name="T27" fmla="*/ 189 h 311"/>
                  <a:gd name="T28" fmla="*/ 239 w 345"/>
                  <a:gd name="T29" fmla="*/ 251 h 311"/>
                  <a:gd name="T30" fmla="*/ 239 w 345"/>
                  <a:gd name="T31" fmla="*/ 251 h 311"/>
                  <a:gd name="T32" fmla="*/ 76 w 345"/>
                  <a:gd name="T33" fmla="*/ 201 h 311"/>
                  <a:gd name="T34" fmla="*/ 76 w 345"/>
                  <a:gd name="T35" fmla="*/ 201 h 311"/>
                  <a:gd name="T36" fmla="*/ 162 w 345"/>
                  <a:gd name="T37" fmla="*/ 30 h 311"/>
                  <a:gd name="T38" fmla="*/ 162 w 345"/>
                  <a:gd name="T39" fmla="*/ 30 h 311"/>
                  <a:gd name="T40" fmla="*/ 148 w 345"/>
                  <a:gd name="T41" fmla="*/ 7 h 311"/>
                  <a:gd name="T42" fmla="*/ 148 w 345"/>
                  <a:gd name="T43" fmla="*/ 7 h 311"/>
                  <a:gd name="T44" fmla="*/ 60 w 345"/>
                  <a:gd name="T45" fmla="*/ 237 h 311"/>
                  <a:gd name="T46" fmla="*/ 60 w 345"/>
                  <a:gd name="T47" fmla="*/ 237 h 311"/>
                  <a:gd name="T48" fmla="*/ 307 w 345"/>
                  <a:gd name="T49" fmla="*/ 235 h 311"/>
                  <a:gd name="T50" fmla="*/ 307 w 345"/>
                  <a:gd name="T51" fmla="*/ 235 h 311"/>
                  <a:gd name="T52" fmla="*/ 321 w 345"/>
                  <a:gd name="T53" fmla="*/ 104 h 311"/>
                  <a:gd name="T54" fmla="*/ 321 w 345"/>
                  <a:gd name="T55" fmla="*/ 104 h 311"/>
                  <a:gd name="T56" fmla="*/ 205 w 345"/>
                  <a:gd name="T57" fmla="*/ 49 h 311"/>
                  <a:gd name="T58" fmla="*/ 205 w 345"/>
                  <a:gd name="T59" fmla="*/ 49 h 311"/>
                  <a:gd name="T60" fmla="*/ 113 w 345"/>
                  <a:gd name="T61" fmla="*/ 138 h 311"/>
                  <a:gd name="T62" fmla="*/ 113 w 345"/>
                  <a:gd name="T63" fmla="*/ 138 h 311"/>
                  <a:gd name="T64" fmla="*/ 179 w 345"/>
                  <a:gd name="T65" fmla="*/ 245 h 311"/>
                  <a:gd name="T66" fmla="*/ 179 w 345"/>
                  <a:gd name="T67" fmla="*/ 245 h 311"/>
                  <a:gd name="T68" fmla="*/ 247 w 345"/>
                  <a:gd name="T69" fmla="*/ 142 h 311"/>
                  <a:gd name="T70" fmla="*/ 247 w 345"/>
                  <a:gd name="T71" fmla="*/ 142 h 311"/>
                  <a:gd name="T72" fmla="*/ 196 w 345"/>
                  <a:gd name="T73" fmla="*/ 128 h 311"/>
                  <a:gd name="T74" fmla="*/ 196 w 345"/>
                  <a:gd name="T75" fmla="*/ 128 h 311"/>
                  <a:gd name="T76" fmla="*/ 192 w 345"/>
                  <a:gd name="T77" fmla="*/ 175 h 311"/>
                  <a:gd name="T78" fmla="*/ 192 w 345"/>
                  <a:gd name="T79" fmla="*/ 175 h 311"/>
                  <a:gd name="T80" fmla="*/ 205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5" y="164"/>
                    </a:moveTo>
                    <a:lnTo>
                      <a:pt x="205" y="164"/>
                    </a:lnTo>
                    <a:cubicBezTo>
                      <a:pt x="201" y="156"/>
                      <a:pt x="205" y="147"/>
                      <a:pt x="212" y="146"/>
                    </a:cubicBezTo>
                    <a:lnTo>
                      <a:pt x="212" y="146"/>
                    </a:lnTo>
                    <a:cubicBezTo>
                      <a:pt x="222" y="142"/>
                      <a:pt x="231" y="153"/>
                      <a:pt x="234" y="162"/>
                    </a:cubicBezTo>
                    <a:lnTo>
                      <a:pt x="234" y="162"/>
                    </a:lnTo>
                    <a:cubicBezTo>
                      <a:pt x="238" y="181"/>
                      <a:pt x="222" y="205"/>
                      <a:pt x="206" y="214"/>
                    </a:cubicBezTo>
                    <a:lnTo>
                      <a:pt x="206" y="214"/>
                    </a:lnTo>
                    <a:cubicBezTo>
                      <a:pt x="170" y="235"/>
                      <a:pt x="143" y="187"/>
                      <a:pt x="143" y="156"/>
                    </a:cubicBezTo>
                    <a:lnTo>
                      <a:pt x="143" y="156"/>
                    </a:lnTo>
                    <a:cubicBezTo>
                      <a:pt x="141" y="83"/>
                      <a:pt x="229" y="50"/>
                      <a:pt x="281" y="95"/>
                    </a:cubicBezTo>
                    <a:lnTo>
                      <a:pt x="281" y="95"/>
                    </a:lnTo>
                    <a:cubicBezTo>
                      <a:pt x="309" y="117"/>
                      <a:pt x="317" y="156"/>
                      <a:pt x="306" y="189"/>
                    </a:cubicBezTo>
                    <a:lnTo>
                      <a:pt x="306" y="189"/>
                    </a:lnTo>
                    <a:cubicBezTo>
                      <a:pt x="296" y="220"/>
                      <a:pt x="268" y="239"/>
                      <a:pt x="239" y="251"/>
                    </a:cubicBezTo>
                    <a:lnTo>
                      <a:pt x="239" y="251"/>
                    </a:lnTo>
                    <a:cubicBezTo>
                      <a:pt x="183" y="271"/>
                      <a:pt x="100" y="266"/>
                      <a:pt x="76" y="201"/>
                    </a:cubicBezTo>
                    <a:lnTo>
                      <a:pt x="76" y="201"/>
                    </a:lnTo>
                    <a:cubicBezTo>
                      <a:pt x="47" y="129"/>
                      <a:pt x="100" y="63"/>
                      <a:pt x="162" y="30"/>
                    </a:cubicBezTo>
                    <a:lnTo>
                      <a:pt x="162" y="30"/>
                    </a:lnTo>
                    <a:cubicBezTo>
                      <a:pt x="177" y="22"/>
                      <a:pt x="163" y="0"/>
                      <a:pt x="148" y="7"/>
                    </a:cubicBezTo>
                    <a:lnTo>
                      <a:pt x="148" y="7"/>
                    </a:lnTo>
                    <a:cubicBezTo>
                      <a:pt x="66" y="46"/>
                      <a:pt x="0" y="151"/>
                      <a:pt x="60" y="237"/>
                    </a:cubicBezTo>
                    <a:lnTo>
                      <a:pt x="60" y="237"/>
                    </a:lnTo>
                    <a:cubicBezTo>
                      <a:pt x="114" y="310"/>
                      <a:pt x="250" y="302"/>
                      <a:pt x="307" y="235"/>
                    </a:cubicBezTo>
                    <a:lnTo>
                      <a:pt x="307" y="235"/>
                    </a:lnTo>
                    <a:cubicBezTo>
                      <a:pt x="339" y="200"/>
                      <a:pt x="344" y="146"/>
                      <a:pt x="321" y="104"/>
                    </a:cubicBezTo>
                    <a:lnTo>
                      <a:pt x="321" y="104"/>
                    </a:lnTo>
                    <a:cubicBezTo>
                      <a:pt x="297" y="63"/>
                      <a:pt x="251" y="41"/>
                      <a:pt x="205" y="49"/>
                    </a:cubicBezTo>
                    <a:lnTo>
                      <a:pt x="205" y="49"/>
                    </a:lnTo>
                    <a:cubicBezTo>
                      <a:pt x="159" y="55"/>
                      <a:pt x="118" y="92"/>
                      <a:pt x="113" y="138"/>
                    </a:cubicBezTo>
                    <a:lnTo>
                      <a:pt x="113" y="138"/>
                    </a:lnTo>
                    <a:cubicBezTo>
                      <a:pt x="108" y="183"/>
                      <a:pt x="131" y="239"/>
                      <a:pt x="179" y="245"/>
                    </a:cubicBezTo>
                    <a:lnTo>
                      <a:pt x="179" y="245"/>
                    </a:lnTo>
                    <a:cubicBezTo>
                      <a:pt x="229" y="252"/>
                      <a:pt x="276" y="184"/>
                      <a:pt x="247" y="142"/>
                    </a:cubicBezTo>
                    <a:lnTo>
                      <a:pt x="247" y="142"/>
                    </a:lnTo>
                    <a:cubicBezTo>
                      <a:pt x="237" y="125"/>
                      <a:pt x="213" y="116"/>
                      <a:pt x="196" y="128"/>
                    </a:cubicBezTo>
                    <a:lnTo>
                      <a:pt x="196" y="128"/>
                    </a:lnTo>
                    <a:cubicBezTo>
                      <a:pt x="180" y="138"/>
                      <a:pt x="175" y="162"/>
                      <a:pt x="192" y="175"/>
                    </a:cubicBezTo>
                    <a:lnTo>
                      <a:pt x="192" y="175"/>
                    </a:lnTo>
                    <a:cubicBezTo>
                      <a:pt x="198"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106" name="Freeform 340">
                <a:extLst>
                  <a:ext uri="{FF2B5EF4-FFF2-40B4-BE49-F238E27FC236}">
                    <a16:creationId xmlns:a16="http://schemas.microsoft.com/office/drawing/2014/main" id="{623B0451-06B4-0246-8B52-59E8C9E8FF53}"/>
                  </a:ext>
                </a:extLst>
              </p:cNvPr>
              <p:cNvSpPr>
                <a:spLocks/>
              </p:cNvSpPr>
              <p:nvPr/>
            </p:nvSpPr>
            <p:spPr bwMode="auto">
              <a:xfrm>
                <a:off x="9570527" y="3119841"/>
                <a:ext cx="132498" cy="136338"/>
              </a:xfrm>
              <a:custGeom>
                <a:avLst/>
                <a:gdLst>
                  <a:gd name="T0" fmla="*/ 59321 w 306"/>
                  <a:gd name="T1" fmla="*/ 56371 h 312"/>
                  <a:gd name="T2" fmla="*/ 59321 w 306"/>
                  <a:gd name="T3" fmla="*/ 56371 h 312"/>
                  <a:gd name="T4" fmla="*/ 51094 w 306"/>
                  <a:gd name="T5" fmla="*/ 59429 h 312"/>
                  <a:gd name="T6" fmla="*/ 51094 w 306"/>
                  <a:gd name="T7" fmla="*/ 59429 h 312"/>
                  <a:gd name="T8" fmla="*/ 49795 w 306"/>
                  <a:gd name="T9" fmla="*/ 48068 h 312"/>
                  <a:gd name="T10" fmla="*/ 49795 w 306"/>
                  <a:gd name="T11" fmla="*/ 48068 h 312"/>
                  <a:gd name="T12" fmla="*/ 74476 w 306"/>
                  <a:gd name="T13" fmla="*/ 40639 h 312"/>
                  <a:gd name="T14" fmla="*/ 74476 w 306"/>
                  <a:gd name="T15" fmla="*/ 40639 h 312"/>
                  <a:gd name="T16" fmla="*/ 76208 w 306"/>
                  <a:gd name="T17" fmla="*/ 77783 h 312"/>
                  <a:gd name="T18" fmla="*/ 76208 w 306"/>
                  <a:gd name="T19" fmla="*/ 77783 h 312"/>
                  <a:gd name="T20" fmla="*/ 14722 w 306"/>
                  <a:gd name="T21" fmla="*/ 53749 h 312"/>
                  <a:gd name="T22" fmla="*/ 14722 w 306"/>
                  <a:gd name="T23" fmla="*/ 53749 h 312"/>
                  <a:gd name="T24" fmla="*/ 35939 w 306"/>
                  <a:gd name="T25" fmla="*/ 17916 h 312"/>
                  <a:gd name="T26" fmla="*/ 35939 w 306"/>
                  <a:gd name="T27" fmla="*/ 17916 h 312"/>
                  <a:gd name="T28" fmla="*/ 75342 w 306"/>
                  <a:gd name="T29" fmla="*/ 18790 h 312"/>
                  <a:gd name="T30" fmla="*/ 75342 w 306"/>
                  <a:gd name="T31" fmla="*/ 18790 h 312"/>
                  <a:gd name="T32" fmla="*/ 110415 w 306"/>
                  <a:gd name="T33" fmla="*/ 84774 h 312"/>
                  <a:gd name="T34" fmla="*/ 110415 w 306"/>
                  <a:gd name="T35" fmla="*/ 84774 h 312"/>
                  <a:gd name="T36" fmla="*/ 32042 w 306"/>
                  <a:gd name="T37" fmla="*/ 110556 h 312"/>
                  <a:gd name="T38" fmla="*/ 32042 w 306"/>
                  <a:gd name="T39" fmla="*/ 110556 h 312"/>
                  <a:gd name="T40" fmla="*/ 28578 w 306"/>
                  <a:gd name="T41" fmla="*/ 122355 h 312"/>
                  <a:gd name="T42" fmla="*/ 28578 w 306"/>
                  <a:gd name="T43" fmla="*/ 122355 h 312"/>
                  <a:gd name="T44" fmla="*/ 125137 w 306"/>
                  <a:gd name="T45" fmla="*/ 78657 h 312"/>
                  <a:gd name="T46" fmla="*/ 125137 w 306"/>
                  <a:gd name="T47" fmla="*/ 78657 h 312"/>
                  <a:gd name="T48" fmla="*/ 49795 w 306"/>
                  <a:gd name="T49" fmla="*/ 2622 h 312"/>
                  <a:gd name="T50" fmla="*/ 49795 w 306"/>
                  <a:gd name="T51" fmla="*/ 2622 h 312"/>
                  <a:gd name="T52" fmla="*/ 5196 w 306"/>
                  <a:gd name="T53" fmla="*/ 38891 h 312"/>
                  <a:gd name="T54" fmla="*/ 5196 w 306"/>
                  <a:gd name="T55" fmla="*/ 38891 h 312"/>
                  <a:gd name="T56" fmla="*/ 23382 w 306"/>
                  <a:gd name="T57" fmla="*/ 92203 h 312"/>
                  <a:gd name="T58" fmla="*/ 23382 w 306"/>
                  <a:gd name="T59" fmla="*/ 92203 h 312"/>
                  <a:gd name="T60" fmla="*/ 79672 w 306"/>
                  <a:gd name="T61" fmla="*/ 93077 h 312"/>
                  <a:gd name="T62" fmla="*/ 79672 w 306"/>
                  <a:gd name="T63" fmla="*/ 93077 h 312"/>
                  <a:gd name="T64" fmla="*/ 91796 w 306"/>
                  <a:gd name="T65" fmla="*/ 39328 h 312"/>
                  <a:gd name="T66" fmla="*/ 91796 w 306"/>
                  <a:gd name="T67" fmla="*/ 39328 h 312"/>
                  <a:gd name="T68" fmla="*/ 39403 w 306"/>
                  <a:gd name="T69" fmla="*/ 50253 h 312"/>
                  <a:gd name="T70" fmla="*/ 39403 w 306"/>
                  <a:gd name="T71" fmla="*/ 50253 h 312"/>
                  <a:gd name="T72" fmla="*/ 50661 w 306"/>
                  <a:gd name="T73" fmla="*/ 70354 h 312"/>
                  <a:gd name="T74" fmla="*/ 50661 w 306"/>
                  <a:gd name="T75" fmla="*/ 70354 h 312"/>
                  <a:gd name="T76" fmla="*/ 66682 w 306"/>
                  <a:gd name="T77" fmla="*/ 57244 h 312"/>
                  <a:gd name="T78" fmla="*/ 66682 w 306"/>
                  <a:gd name="T79" fmla="*/ 57244 h 312"/>
                  <a:gd name="T80" fmla="*/ 59321 w 306"/>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7" y="129"/>
                    </a:moveTo>
                    <a:lnTo>
                      <a:pt x="137" y="129"/>
                    </a:lnTo>
                    <a:cubicBezTo>
                      <a:pt x="136" y="136"/>
                      <a:pt x="126" y="140"/>
                      <a:pt x="118" y="136"/>
                    </a:cubicBezTo>
                    <a:cubicBezTo>
                      <a:pt x="109" y="133"/>
                      <a:pt x="111" y="118"/>
                      <a:pt x="115" y="110"/>
                    </a:cubicBezTo>
                    <a:cubicBezTo>
                      <a:pt x="126" y="93"/>
                      <a:pt x="154" y="88"/>
                      <a:pt x="172" y="93"/>
                    </a:cubicBezTo>
                    <a:cubicBezTo>
                      <a:pt x="212" y="104"/>
                      <a:pt x="197" y="157"/>
                      <a:pt x="176" y="178"/>
                    </a:cubicBezTo>
                    <a:cubicBezTo>
                      <a:pt x="126" y="231"/>
                      <a:pt x="40" y="193"/>
                      <a:pt x="34" y="123"/>
                    </a:cubicBezTo>
                    <a:cubicBezTo>
                      <a:pt x="30" y="89"/>
                      <a:pt x="51" y="55"/>
                      <a:pt x="83" y="41"/>
                    </a:cubicBezTo>
                    <a:cubicBezTo>
                      <a:pt x="112" y="26"/>
                      <a:pt x="146" y="30"/>
                      <a:pt x="174" y="43"/>
                    </a:cubicBezTo>
                    <a:cubicBezTo>
                      <a:pt x="228" y="69"/>
                      <a:pt x="283" y="131"/>
                      <a:pt x="255" y="194"/>
                    </a:cubicBezTo>
                    <a:cubicBezTo>
                      <a:pt x="224" y="265"/>
                      <a:pt x="139" y="276"/>
                      <a:pt x="74" y="253"/>
                    </a:cubicBezTo>
                    <a:cubicBezTo>
                      <a:pt x="57" y="248"/>
                      <a:pt x="50" y="273"/>
                      <a:pt x="66" y="280"/>
                    </a:cubicBezTo>
                    <a:cubicBezTo>
                      <a:pt x="153" y="311"/>
                      <a:pt x="272" y="284"/>
                      <a:pt x="289" y="180"/>
                    </a:cubicBezTo>
                    <a:cubicBezTo>
                      <a:pt x="305" y="89"/>
                      <a:pt x="203" y="0"/>
                      <a:pt x="115" y="6"/>
                    </a:cubicBezTo>
                    <a:cubicBezTo>
                      <a:pt x="67" y="9"/>
                      <a:pt x="25" y="43"/>
                      <a:pt x="12" y="89"/>
                    </a:cubicBezTo>
                    <a:cubicBezTo>
                      <a:pt x="0" y="135"/>
                      <a:pt x="17" y="184"/>
                      <a:pt x="54" y="211"/>
                    </a:cubicBezTo>
                    <a:cubicBezTo>
                      <a:pt x="92" y="239"/>
                      <a:pt x="146" y="240"/>
                      <a:pt x="184" y="213"/>
                    </a:cubicBezTo>
                    <a:cubicBezTo>
                      <a:pt x="220" y="185"/>
                      <a:pt x="242" y="129"/>
                      <a:pt x="212" y="90"/>
                    </a:cubicBezTo>
                    <a:cubicBezTo>
                      <a:pt x="183" y="50"/>
                      <a:pt x="101" y="65"/>
                      <a:pt x="91" y="115"/>
                    </a:cubicBezTo>
                    <a:cubicBezTo>
                      <a:pt x="87" y="135"/>
                      <a:pt x="97" y="157"/>
                      <a:pt x="117" y="161"/>
                    </a:cubicBezTo>
                    <a:cubicBezTo>
                      <a:pt x="137" y="164"/>
                      <a:pt x="157" y="151"/>
                      <a:pt x="154" y="131"/>
                    </a:cubicBezTo>
                    <a:cubicBezTo>
                      <a:pt x="154" y="122"/>
                      <a:pt x="141"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107" name="Freeform 341">
                <a:extLst>
                  <a:ext uri="{FF2B5EF4-FFF2-40B4-BE49-F238E27FC236}">
                    <a16:creationId xmlns:a16="http://schemas.microsoft.com/office/drawing/2014/main" id="{BE26319F-9ACA-DF4C-9D47-6E0B960EF165}"/>
                  </a:ext>
                </a:extLst>
              </p:cNvPr>
              <p:cNvSpPr>
                <a:spLocks/>
              </p:cNvSpPr>
              <p:nvPr/>
            </p:nvSpPr>
            <p:spPr bwMode="auto">
              <a:xfrm>
                <a:off x="9159593" y="3119841"/>
                <a:ext cx="132498" cy="136338"/>
              </a:xfrm>
              <a:custGeom>
                <a:avLst/>
                <a:gdLst>
                  <a:gd name="T0" fmla="*/ 59515 w 305"/>
                  <a:gd name="T1" fmla="*/ 56371 h 312"/>
                  <a:gd name="T2" fmla="*/ 59515 w 305"/>
                  <a:gd name="T3" fmla="*/ 56371 h 312"/>
                  <a:gd name="T4" fmla="*/ 51696 w 305"/>
                  <a:gd name="T5" fmla="*/ 59429 h 312"/>
                  <a:gd name="T6" fmla="*/ 51696 w 305"/>
                  <a:gd name="T7" fmla="*/ 59429 h 312"/>
                  <a:gd name="T8" fmla="*/ 49958 w 305"/>
                  <a:gd name="T9" fmla="*/ 48068 h 312"/>
                  <a:gd name="T10" fmla="*/ 49958 w 305"/>
                  <a:gd name="T11" fmla="*/ 48068 h 312"/>
                  <a:gd name="T12" fmla="*/ 74286 w 305"/>
                  <a:gd name="T13" fmla="*/ 40639 h 312"/>
                  <a:gd name="T14" fmla="*/ 74286 w 305"/>
                  <a:gd name="T15" fmla="*/ 40639 h 312"/>
                  <a:gd name="T16" fmla="*/ 76023 w 305"/>
                  <a:gd name="T17" fmla="*/ 77783 h 312"/>
                  <a:gd name="T18" fmla="*/ 76023 w 305"/>
                  <a:gd name="T19" fmla="*/ 77783 h 312"/>
                  <a:gd name="T20" fmla="*/ 14336 w 305"/>
                  <a:gd name="T21" fmla="*/ 53749 h 312"/>
                  <a:gd name="T22" fmla="*/ 14336 w 305"/>
                  <a:gd name="T23" fmla="*/ 53749 h 312"/>
                  <a:gd name="T24" fmla="*/ 36057 w 305"/>
                  <a:gd name="T25" fmla="*/ 17916 h 312"/>
                  <a:gd name="T26" fmla="*/ 36057 w 305"/>
                  <a:gd name="T27" fmla="*/ 17916 h 312"/>
                  <a:gd name="T28" fmla="*/ 75155 w 305"/>
                  <a:gd name="T29" fmla="*/ 18790 h 312"/>
                  <a:gd name="T30" fmla="*/ 75155 w 305"/>
                  <a:gd name="T31" fmla="*/ 18790 h 312"/>
                  <a:gd name="T32" fmla="*/ 110343 w 305"/>
                  <a:gd name="T33" fmla="*/ 84774 h 312"/>
                  <a:gd name="T34" fmla="*/ 110343 w 305"/>
                  <a:gd name="T35" fmla="*/ 84774 h 312"/>
                  <a:gd name="T36" fmla="*/ 31713 w 305"/>
                  <a:gd name="T37" fmla="*/ 110556 h 312"/>
                  <a:gd name="T38" fmla="*/ 31713 w 305"/>
                  <a:gd name="T39" fmla="*/ 110556 h 312"/>
                  <a:gd name="T40" fmla="*/ 28672 w 305"/>
                  <a:gd name="T41" fmla="*/ 122355 h 312"/>
                  <a:gd name="T42" fmla="*/ 28672 w 305"/>
                  <a:gd name="T43" fmla="*/ 122355 h 312"/>
                  <a:gd name="T44" fmla="*/ 125547 w 305"/>
                  <a:gd name="T45" fmla="*/ 78657 h 312"/>
                  <a:gd name="T46" fmla="*/ 125547 w 305"/>
                  <a:gd name="T47" fmla="*/ 78657 h 312"/>
                  <a:gd name="T48" fmla="*/ 49958 w 305"/>
                  <a:gd name="T49" fmla="*/ 2622 h 312"/>
                  <a:gd name="T50" fmla="*/ 49958 w 305"/>
                  <a:gd name="T51" fmla="*/ 2622 h 312"/>
                  <a:gd name="T52" fmla="*/ 5213 w 305"/>
                  <a:gd name="T53" fmla="*/ 38891 h 312"/>
                  <a:gd name="T54" fmla="*/ 5213 w 305"/>
                  <a:gd name="T55" fmla="*/ 38891 h 312"/>
                  <a:gd name="T56" fmla="*/ 23459 w 305"/>
                  <a:gd name="T57" fmla="*/ 92203 h 312"/>
                  <a:gd name="T58" fmla="*/ 23459 w 305"/>
                  <a:gd name="T59" fmla="*/ 92203 h 312"/>
                  <a:gd name="T60" fmla="*/ 79933 w 305"/>
                  <a:gd name="T61" fmla="*/ 93077 h 312"/>
                  <a:gd name="T62" fmla="*/ 79933 w 305"/>
                  <a:gd name="T63" fmla="*/ 93077 h 312"/>
                  <a:gd name="T64" fmla="*/ 92097 w 305"/>
                  <a:gd name="T65" fmla="*/ 39328 h 312"/>
                  <a:gd name="T66" fmla="*/ 92097 w 305"/>
                  <a:gd name="T67" fmla="*/ 39328 h 312"/>
                  <a:gd name="T68" fmla="*/ 39098 w 305"/>
                  <a:gd name="T69" fmla="*/ 50253 h 312"/>
                  <a:gd name="T70" fmla="*/ 39098 w 305"/>
                  <a:gd name="T71" fmla="*/ 50253 h 312"/>
                  <a:gd name="T72" fmla="*/ 50827 w 305"/>
                  <a:gd name="T73" fmla="*/ 70354 h 312"/>
                  <a:gd name="T74" fmla="*/ 50827 w 305"/>
                  <a:gd name="T75" fmla="*/ 70354 h 312"/>
                  <a:gd name="T76" fmla="*/ 66901 w 305"/>
                  <a:gd name="T77" fmla="*/ 57244 h 312"/>
                  <a:gd name="T78" fmla="*/ 66901 w 305"/>
                  <a:gd name="T79" fmla="*/ 57244 h 312"/>
                  <a:gd name="T80" fmla="*/ 59515 w 305"/>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5" h="312">
                    <a:moveTo>
                      <a:pt x="137" y="129"/>
                    </a:moveTo>
                    <a:lnTo>
                      <a:pt x="137" y="129"/>
                    </a:lnTo>
                    <a:cubicBezTo>
                      <a:pt x="134" y="136"/>
                      <a:pt x="125" y="140"/>
                      <a:pt x="119" y="136"/>
                    </a:cubicBezTo>
                    <a:cubicBezTo>
                      <a:pt x="109" y="133"/>
                      <a:pt x="109" y="118"/>
                      <a:pt x="115" y="110"/>
                    </a:cubicBezTo>
                    <a:cubicBezTo>
                      <a:pt x="125" y="93"/>
                      <a:pt x="154" y="88"/>
                      <a:pt x="171" y="93"/>
                    </a:cubicBezTo>
                    <a:cubicBezTo>
                      <a:pt x="212" y="104"/>
                      <a:pt x="196" y="157"/>
                      <a:pt x="175" y="178"/>
                    </a:cubicBezTo>
                    <a:cubicBezTo>
                      <a:pt x="125" y="231"/>
                      <a:pt x="38" y="193"/>
                      <a:pt x="33" y="123"/>
                    </a:cubicBezTo>
                    <a:cubicBezTo>
                      <a:pt x="31" y="89"/>
                      <a:pt x="52" y="55"/>
                      <a:pt x="83" y="41"/>
                    </a:cubicBezTo>
                    <a:cubicBezTo>
                      <a:pt x="112" y="26"/>
                      <a:pt x="145" y="30"/>
                      <a:pt x="173" y="43"/>
                    </a:cubicBezTo>
                    <a:cubicBezTo>
                      <a:pt x="228" y="69"/>
                      <a:pt x="282" y="131"/>
                      <a:pt x="254" y="194"/>
                    </a:cubicBezTo>
                    <a:cubicBezTo>
                      <a:pt x="222" y="265"/>
                      <a:pt x="140" y="276"/>
                      <a:pt x="73" y="253"/>
                    </a:cubicBezTo>
                    <a:cubicBezTo>
                      <a:pt x="56" y="248"/>
                      <a:pt x="50" y="273"/>
                      <a:pt x="66" y="280"/>
                    </a:cubicBezTo>
                    <a:cubicBezTo>
                      <a:pt x="151" y="311"/>
                      <a:pt x="272" y="284"/>
                      <a:pt x="289" y="180"/>
                    </a:cubicBezTo>
                    <a:cubicBezTo>
                      <a:pt x="304" y="89"/>
                      <a:pt x="203" y="0"/>
                      <a:pt x="115" y="6"/>
                    </a:cubicBezTo>
                    <a:cubicBezTo>
                      <a:pt x="67" y="9"/>
                      <a:pt x="25" y="43"/>
                      <a:pt x="12" y="89"/>
                    </a:cubicBezTo>
                    <a:cubicBezTo>
                      <a:pt x="0" y="135"/>
                      <a:pt x="17" y="184"/>
                      <a:pt x="54" y="211"/>
                    </a:cubicBezTo>
                    <a:cubicBezTo>
                      <a:pt x="92" y="239"/>
                      <a:pt x="146" y="240"/>
                      <a:pt x="184" y="213"/>
                    </a:cubicBezTo>
                    <a:cubicBezTo>
                      <a:pt x="218" y="185"/>
                      <a:pt x="242" y="129"/>
                      <a:pt x="212" y="90"/>
                    </a:cubicBezTo>
                    <a:cubicBezTo>
                      <a:pt x="182" y="50"/>
                      <a:pt x="100" y="65"/>
                      <a:pt x="90" y="115"/>
                    </a:cubicBezTo>
                    <a:cubicBezTo>
                      <a:pt x="87" y="135"/>
                      <a:pt x="96" y="157"/>
                      <a:pt x="117" y="161"/>
                    </a:cubicBezTo>
                    <a:cubicBezTo>
                      <a:pt x="136" y="164"/>
                      <a:pt x="155" y="151"/>
                      <a:pt x="154" y="131"/>
                    </a:cubicBezTo>
                    <a:cubicBezTo>
                      <a:pt x="153" y="122"/>
                      <a:pt x="140"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108" name="Freeform 342">
                <a:extLst>
                  <a:ext uri="{FF2B5EF4-FFF2-40B4-BE49-F238E27FC236}">
                    <a16:creationId xmlns:a16="http://schemas.microsoft.com/office/drawing/2014/main" id="{ABC530C3-92FF-0540-9A1C-1ABA2656D01F}"/>
                  </a:ext>
                </a:extLst>
              </p:cNvPr>
              <p:cNvSpPr>
                <a:spLocks noChangeArrowheads="1"/>
              </p:cNvSpPr>
              <p:nvPr/>
            </p:nvSpPr>
            <p:spPr bwMode="auto">
              <a:xfrm>
                <a:off x="9758028" y="3120267"/>
                <a:ext cx="150376" cy="135912"/>
              </a:xfrm>
              <a:custGeom>
                <a:avLst/>
                <a:gdLst>
                  <a:gd name="T0" fmla="*/ 204 w 345"/>
                  <a:gd name="T1" fmla="*/ 164 h 311"/>
                  <a:gd name="T2" fmla="*/ 204 w 345"/>
                  <a:gd name="T3" fmla="*/ 164 h 311"/>
                  <a:gd name="T4" fmla="*/ 212 w 345"/>
                  <a:gd name="T5" fmla="*/ 146 h 311"/>
                  <a:gd name="T6" fmla="*/ 212 w 345"/>
                  <a:gd name="T7" fmla="*/ 146 h 311"/>
                  <a:gd name="T8" fmla="*/ 233 w 345"/>
                  <a:gd name="T9" fmla="*/ 162 h 311"/>
                  <a:gd name="T10" fmla="*/ 233 w 345"/>
                  <a:gd name="T11" fmla="*/ 162 h 311"/>
                  <a:gd name="T12" fmla="*/ 205 w 345"/>
                  <a:gd name="T13" fmla="*/ 214 h 311"/>
                  <a:gd name="T14" fmla="*/ 205 w 345"/>
                  <a:gd name="T15" fmla="*/ 214 h 311"/>
                  <a:gd name="T16" fmla="*/ 142 w 345"/>
                  <a:gd name="T17" fmla="*/ 156 h 311"/>
                  <a:gd name="T18" fmla="*/ 142 w 345"/>
                  <a:gd name="T19" fmla="*/ 156 h 311"/>
                  <a:gd name="T20" fmla="*/ 281 w 345"/>
                  <a:gd name="T21" fmla="*/ 95 h 311"/>
                  <a:gd name="T22" fmla="*/ 281 w 345"/>
                  <a:gd name="T23" fmla="*/ 95 h 311"/>
                  <a:gd name="T24" fmla="*/ 305 w 345"/>
                  <a:gd name="T25" fmla="*/ 189 h 311"/>
                  <a:gd name="T26" fmla="*/ 305 w 345"/>
                  <a:gd name="T27" fmla="*/ 189 h 311"/>
                  <a:gd name="T28" fmla="*/ 239 w 345"/>
                  <a:gd name="T29" fmla="*/ 251 h 311"/>
                  <a:gd name="T30" fmla="*/ 239 w 345"/>
                  <a:gd name="T31" fmla="*/ 251 h 311"/>
                  <a:gd name="T32" fmla="*/ 75 w 345"/>
                  <a:gd name="T33" fmla="*/ 201 h 311"/>
                  <a:gd name="T34" fmla="*/ 75 w 345"/>
                  <a:gd name="T35" fmla="*/ 201 h 311"/>
                  <a:gd name="T36" fmla="*/ 162 w 345"/>
                  <a:gd name="T37" fmla="*/ 30 h 311"/>
                  <a:gd name="T38" fmla="*/ 162 w 345"/>
                  <a:gd name="T39" fmla="*/ 30 h 311"/>
                  <a:gd name="T40" fmla="*/ 147 w 345"/>
                  <a:gd name="T41" fmla="*/ 7 h 311"/>
                  <a:gd name="T42" fmla="*/ 147 w 345"/>
                  <a:gd name="T43" fmla="*/ 7 h 311"/>
                  <a:gd name="T44" fmla="*/ 61 w 345"/>
                  <a:gd name="T45" fmla="*/ 237 h 311"/>
                  <a:gd name="T46" fmla="*/ 61 w 345"/>
                  <a:gd name="T47" fmla="*/ 237 h 311"/>
                  <a:gd name="T48" fmla="*/ 306 w 345"/>
                  <a:gd name="T49" fmla="*/ 235 h 311"/>
                  <a:gd name="T50" fmla="*/ 306 w 345"/>
                  <a:gd name="T51" fmla="*/ 235 h 311"/>
                  <a:gd name="T52" fmla="*/ 319 w 345"/>
                  <a:gd name="T53" fmla="*/ 104 h 311"/>
                  <a:gd name="T54" fmla="*/ 319 w 345"/>
                  <a:gd name="T55" fmla="*/ 104 h 311"/>
                  <a:gd name="T56" fmla="*/ 204 w 345"/>
                  <a:gd name="T57" fmla="*/ 49 h 311"/>
                  <a:gd name="T58" fmla="*/ 204 w 345"/>
                  <a:gd name="T59" fmla="*/ 49 h 311"/>
                  <a:gd name="T60" fmla="*/ 112 w 345"/>
                  <a:gd name="T61" fmla="*/ 138 h 311"/>
                  <a:gd name="T62" fmla="*/ 112 w 345"/>
                  <a:gd name="T63" fmla="*/ 138 h 311"/>
                  <a:gd name="T64" fmla="*/ 179 w 345"/>
                  <a:gd name="T65" fmla="*/ 245 h 311"/>
                  <a:gd name="T66" fmla="*/ 179 w 345"/>
                  <a:gd name="T67" fmla="*/ 245 h 311"/>
                  <a:gd name="T68" fmla="*/ 246 w 345"/>
                  <a:gd name="T69" fmla="*/ 142 h 311"/>
                  <a:gd name="T70" fmla="*/ 246 w 345"/>
                  <a:gd name="T71" fmla="*/ 142 h 311"/>
                  <a:gd name="T72" fmla="*/ 196 w 345"/>
                  <a:gd name="T73" fmla="*/ 128 h 311"/>
                  <a:gd name="T74" fmla="*/ 196 w 345"/>
                  <a:gd name="T75" fmla="*/ 128 h 311"/>
                  <a:gd name="T76" fmla="*/ 189 w 345"/>
                  <a:gd name="T77" fmla="*/ 175 h 311"/>
                  <a:gd name="T78" fmla="*/ 189 w 345"/>
                  <a:gd name="T79" fmla="*/ 175 h 311"/>
                  <a:gd name="T80" fmla="*/ 204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4" y="164"/>
                    </a:moveTo>
                    <a:lnTo>
                      <a:pt x="204" y="164"/>
                    </a:lnTo>
                    <a:cubicBezTo>
                      <a:pt x="200" y="156"/>
                      <a:pt x="204" y="147"/>
                      <a:pt x="212" y="146"/>
                    </a:cubicBezTo>
                    <a:lnTo>
                      <a:pt x="212" y="146"/>
                    </a:lnTo>
                    <a:cubicBezTo>
                      <a:pt x="222" y="142"/>
                      <a:pt x="231" y="153"/>
                      <a:pt x="233" y="162"/>
                    </a:cubicBezTo>
                    <a:lnTo>
                      <a:pt x="233" y="162"/>
                    </a:lnTo>
                    <a:cubicBezTo>
                      <a:pt x="238" y="181"/>
                      <a:pt x="221" y="205"/>
                      <a:pt x="205" y="214"/>
                    </a:cubicBezTo>
                    <a:lnTo>
                      <a:pt x="205" y="214"/>
                    </a:lnTo>
                    <a:cubicBezTo>
                      <a:pt x="170" y="235"/>
                      <a:pt x="142" y="187"/>
                      <a:pt x="142" y="156"/>
                    </a:cubicBezTo>
                    <a:lnTo>
                      <a:pt x="142" y="156"/>
                    </a:lnTo>
                    <a:cubicBezTo>
                      <a:pt x="139" y="83"/>
                      <a:pt x="227" y="50"/>
                      <a:pt x="281" y="95"/>
                    </a:cubicBezTo>
                    <a:lnTo>
                      <a:pt x="281" y="95"/>
                    </a:lnTo>
                    <a:cubicBezTo>
                      <a:pt x="308" y="117"/>
                      <a:pt x="317" y="156"/>
                      <a:pt x="305" y="189"/>
                    </a:cubicBezTo>
                    <a:lnTo>
                      <a:pt x="305" y="189"/>
                    </a:lnTo>
                    <a:cubicBezTo>
                      <a:pt x="294" y="220"/>
                      <a:pt x="267" y="239"/>
                      <a:pt x="239" y="251"/>
                    </a:cubicBezTo>
                    <a:lnTo>
                      <a:pt x="239" y="251"/>
                    </a:lnTo>
                    <a:cubicBezTo>
                      <a:pt x="183" y="271"/>
                      <a:pt x="100" y="266"/>
                      <a:pt x="75" y="201"/>
                    </a:cubicBezTo>
                    <a:lnTo>
                      <a:pt x="75" y="201"/>
                    </a:lnTo>
                    <a:cubicBezTo>
                      <a:pt x="46" y="129"/>
                      <a:pt x="99" y="63"/>
                      <a:pt x="162" y="30"/>
                    </a:cubicBezTo>
                    <a:lnTo>
                      <a:pt x="162" y="30"/>
                    </a:lnTo>
                    <a:cubicBezTo>
                      <a:pt x="176" y="22"/>
                      <a:pt x="163" y="0"/>
                      <a:pt x="147" y="7"/>
                    </a:cubicBezTo>
                    <a:lnTo>
                      <a:pt x="147" y="7"/>
                    </a:lnTo>
                    <a:cubicBezTo>
                      <a:pt x="66" y="46"/>
                      <a:pt x="0" y="151"/>
                      <a:pt x="61" y="237"/>
                    </a:cubicBezTo>
                    <a:lnTo>
                      <a:pt x="61" y="237"/>
                    </a:lnTo>
                    <a:cubicBezTo>
                      <a:pt x="113" y="310"/>
                      <a:pt x="250" y="302"/>
                      <a:pt x="306" y="235"/>
                    </a:cubicBezTo>
                    <a:lnTo>
                      <a:pt x="306" y="235"/>
                    </a:lnTo>
                    <a:cubicBezTo>
                      <a:pt x="338" y="200"/>
                      <a:pt x="344" y="146"/>
                      <a:pt x="319" y="104"/>
                    </a:cubicBezTo>
                    <a:lnTo>
                      <a:pt x="319" y="104"/>
                    </a:lnTo>
                    <a:cubicBezTo>
                      <a:pt x="296" y="63"/>
                      <a:pt x="250" y="41"/>
                      <a:pt x="204" y="49"/>
                    </a:cubicBezTo>
                    <a:lnTo>
                      <a:pt x="204" y="49"/>
                    </a:lnTo>
                    <a:cubicBezTo>
                      <a:pt x="159" y="55"/>
                      <a:pt x="118" y="92"/>
                      <a:pt x="112" y="138"/>
                    </a:cubicBezTo>
                    <a:lnTo>
                      <a:pt x="112" y="138"/>
                    </a:lnTo>
                    <a:cubicBezTo>
                      <a:pt x="107" y="183"/>
                      <a:pt x="130" y="239"/>
                      <a:pt x="179" y="245"/>
                    </a:cubicBezTo>
                    <a:lnTo>
                      <a:pt x="179" y="245"/>
                    </a:lnTo>
                    <a:cubicBezTo>
                      <a:pt x="227" y="252"/>
                      <a:pt x="275" y="184"/>
                      <a:pt x="246" y="142"/>
                    </a:cubicBezTo>
                    <a:lnTo>
                      <a:pt x="246" y="142"/>
                    </a:lnTo>
                    <a:cubicBezTo>
                      <a:pt x="235" y="125"/>
                      <a:pt x="213" y="116"/>
                      <a:pt x="196" y="128"/>
                    </a:cubicBezTo>
                    <a:lnTo>
                      <a:pt x="196" y="128"/>
                    </a:lnTo>
                    <a:cubicBezTo>
                      <a:pt x="180" y="138"/>
                      <a:pt x="175" y="162"/>
                      <a:pt x="189" y="175"/>
                    </a:cubicBezTo>
                    <a:lnTo>
                      <a:pt x="189" y="175"/>
                    </a:lnTo>
                    <a:cubicBezTo>
                      <a:pt x="199" y="181"/>
                      <a:pt x="209" y="174"/>
                      <a:pt x="204"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109" name="Freeform 343">
                <a:extLst>
                  <a:ext uri="{FF2B5EF4-FFF2-40B4-BE49-F238E27FC236}">
                    <a16:creationId xmlns:a16="http://schemas.microsoft.com/office/drawing/2014/main" id="{943FCC65-ACBA-7B47-A2B9-872B0018CC2A}"/>
                  </a:ext>
                </a:extLst>
              </p:cNvPr>
              <p:cNvSpPr>
                <a:spLocks noChangeArrowheads="1"/>
              </p:cNvSpPr>
              <p:nvPr/>
            </p:nvSpPr>
            <p:spPr bwMode="auto">
              <a:xfrm>
                <a:off x="10167224" y="3120267"/>
                <a:ext cx="151823" cy="135912"/>
              </a:xfrm>
              <a:custGeom>
                <a:avLst/>
                <a:gdLst>
                  <a:gd name="T0" fmla="*/ 206 w 348"/>
                  <a:gd name="T1" fmla="*/ 164 h 311"/>
                  <a:gd name="T2" fmla="*/ 206 w 348"/>
                  <a:gd name="T3" fmla="*/ 164 h 311"/>
                  <a:gd name="T4" fmla="*/ 213 w 348"/>
                  <a:gd name="T5" fmla="*/ 146 h 311"/>
                  <a:gd name="T6" fmla="*/ 213 w 348"/>
                  <a:gd name="T7" fmla="*/ 146 h 311"/>
                  <a:gd name="T8" fmla="*/ 235 w 348"/>
                  <a:gd name="T9" fmla="*/ 162 h 311"/>
                  <a:gd name="T10" fmla="*/ 235 w 348"/>
                  <a:gd name="T11" fmla="*/ 162 h 311"/>
                  <a:gd name="T12" fmla="*/ 206 w 348"/>
                  <a:gd name="T13" fmla="*/ 214 h 311"/>
                  <a:gd name="T14" fmla="*/ 206 w 348"/>
                  <a:gd name="T15" fmla="*/ 214 h 311"/>
                  <a:gd name="T16" fmla="*/ 143 w 348"/>
                  <a:gd name="T17" fmla="*/ 156 h 311"/>
                  <a:gd name="T18" fmla="*/ 143 w 348"/>
                  <a:gd name="T19" fmla="*/ 156 h 311"/>
                  <a:gd name="T20" fmla="*/ 282 w 348"/>
                  <a:gd name="T21" fmla="*/ 95 h 311"/>
                  <a:gd name="T22" fmla="*/ 282 w 348"/>
                  <a:gd name="T23" fmla="*/ 95 h 311"/>
                  <a:gd name="T24" fmla="*/ 307 w 348"/>
                  <a:gd name="T25" fmla="*/ 189 h 311"/>
                  <a:gd name="T26" fmla="*/ 307 w 348"/>
                  <a:gd name="T27" fmla="*/ 189 h 311"/>
                  <a:gd name="T28" fmla="*/ 240 w 348"/>
                  <a:gd name="T29" fmla="*/ 251 h 311"/>
                  <a:gd name="T30" fmla="*/ 240 w 348"/>
                  <a:gd name="T31" fmla="*/ 251 h 311"/>
                  <a:gd name="T32" fmla="*/ 76 w 348"/>
                  <a:gd name="T33" fmla="*/ 201 h 311"/>
                  <a:gd name="T34" fmla="*/ 76 w 348"/>
                  <a:gd name="T35" fmla="*/ 201 h 311"/>
                  <a:gd name="T36" fmla="*/ 163 w 348"/>
                  <a:gd name="T37" fmla="*/ 30 h 311"/>
                  <a:gd name="T38" fmla="*/ 163 w 348"/>
                  <a:gd name="T39" fmla="*/ 30 h 311"/>
                  <a:gd name="T40" fmla="*/ 149 w 348"/>
                  <a:gd name="T41" fmla="*/ 7 h 311"/>
                  <a:gd name="T42" fmla="*/ 149 w 348"/>
                  <a:gd name="T43" fmla="*/ 7 h 311"/>
                  <a:gd name="T44" fmla="*/ 61 w 348"/>
                  <a:gd name="T45" fmla="*/ 237 h 311"/>
                  <a:gd name="T46" fmla="*/ 61 w 348"/>
                  <a:gd name="T47" fmla="*/ 237 h 311"/>
                  <a:gd name="T48" fmla="*/ 308 w 348"/>
                  <a:gd name="T49" fmla="*/ 235 h 311"/>
                  <a:gd name="T50" fmla="*/ 308 w 348"/>
                  <a:gd name="T51" fmla="*/ 235 h 311"/>
                  <a:gd name="T52" fmla="*/ 322 w 348"/>
                  <a:gd name="T53" fmla="*/ 104 h 311"/>
                  <a:gd name="T54" fmla="*/ 322 w 348"/>
                  <a:gd name="T55" fmla="*/ 104 h 311"/>
                  <a:gd name="T56" fmla="*/ 206 w 348"/>
                  <a:gd name="T57" fmla="*/ 49 h 311"/>
                  <a:gd name="T58" fmla="*/ 206 w 348"/>
                  <a:gd name="T59" fmla="*/ 49 h 311"/>
                  <a:gd name="T60" fmla="*/ 114 w 348"/>
                  <a:gd name="T61" fmla="*/ 138 h 311"/>
                  <a:gd name="T62" fmla="*/ 114 w 348"/>
                  <a:gd name="T63" fmla="*/ 138 h 311"/>
                  <a:gd name="T64" fmla="*/ 180 w 348"/>
                  <a:gd name="T65" fmla="*/ 245 h 311"/>
                  <a:gd name="T66" fmla="*/ 180 w 348"/>
                  <a:gd name="T67" fmla="*/ 245 h 311"/>
                  <a:gd name="T68" fmla="*/ 248 w 348"/>
                  <a:gd name="T69" fmla="*/ 142 h 311"/>
                  <a:gd name="T70" fmla="*/ 248 w 348"/>
                  <a:gd name="T71" fmla="*/ 142 h 311"/>
                  <a:gd name="T72" fmla="*/ 197 w 348"/>
                  <a:gd name="T73" fmla="*/ 128 h 311"/>
                  <a:gd name="T74" fmla="*/ 197 w 348"/>
                  <a:gd name="T75" fmla="*/ 128 h 311"/>
                  <a:gd name="T76" fmla="*/ 192 w 348"/>
                  <a:gd name="T77" fmla="*/ 175 h 311"/>
                  <a:gd name="T78" fmla="*/ 192 w 348"/>
                  <a:gd name="T79" fmla="*/ 175 h 311"/>
                  <a:gd name="T80" fmla="*/ 206 w 348"/>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8" h="311">
                    <a:moveTo>
                      <a:pt x="206" y="164"/>
                    </a:moveTo>
                    <a:lnTo>
                      <a:pt x="206" y="164"/>
                    </a:lnTo>
                    <a:cubicBezTo>
                      <a:pt x="202" y="156"/>
                      <a:pt x="206" y="147"/>
                      <a:pt x="213" y="146"/>
                    </a:cubicBezTo>
                    <a:lnTo>
                      <a:pt x="213" y="146"/>
                    </a:lnTo>
                    <a:cubicBezTo>
                      <a:pt x="223" y="142"/>
                      <a:pt x="232" y="153"/>
                      <a:pt x="235" y="162"/>
                    </a:cubicBezTo>
                    <a:lnTo>
                      <a:pt x="235" y="162"/>
                    </a:lnTo>
                    <a:cubicBezTo>
                      <a:pt x="240" y="181"/>
                      <a:pt x="222" y="205"/>
                      <a:pt x="206" y="214"/>
                    </a:cubicBezTo>
                    <a:lnTo>
                      <a:pt x="206" y="214"/>
                    </a:lnTo>
                    <a:cubicBezTo>
                      <a:pt x="170" y="235"/>
                      <a:pt x="144" y="187"/>
                      <a:pt x="143" y="156"/>
                    </a:cubicBezTo>
                    <a:lnTo>
                      <a:pt x="143" y="156"/>
                    </a:lnTo>
                    <a:cubicBezTo>
                      <a:pt x="142" y="83"/>
                      <a:pt x="230" y="50"/>
                      <a:pt x="282" y="95"/>
                    </a:cubicBezTo>
                    <a:lnTo>
                      <a:pt x="282" y="95"/>
                    </a:lnTo>
                    <a:cubicBezTo>
                      <a:pt x="308" y="117"/>
                      <a:pt x="318" y="156"/>
                      <a:pt x="307" y="189"/>
                    </a:cubicBezTo>
                    <a:lnTo>
                      <a:pt x="307" y="189"/>
                    </a:lnTo>
                    <a:cubicBezTo>
                      <a:pt x="295" y="220"/>
                      <a:pt x="269" y="239"/>
                      <a:pt x="240" y="251"/>
                    </a:cubicBezTo>
                    <a:lnTo>
                      <a:pt x="240" y="251"/>
                    </a:lnTo>
                    <a:cubicBezTo>
                      <a:pt x="184" y="271"/>
                      <a:pt x="101" y="266"/>
                      <a:pt x="76" y="201"/>
                    </a:cubicBezTo>
                    <a:lnTo>
                      <a:pt x="76" y="201"/>
                    </a:lnTo>
                    <a:cubicBezTo>
                      <a:pt x="48" y="129"/>
                      <a:pt x="101" y="63"/>
                      <a:pt x="163" y="30"/>
                    </a:cubicBezTo>
                    <a:lnTo>
                      <a:pt x="163" y="30"/>
                    </a:lnTo>
                    <a:cubicBezTo>
                      <a:pt x="178" y="22"/>
                      <a:pt x="165" y="0"/>
                      <a:pt x="149" y="7"/>
                    </a:cubicBezTo>
                    <a:lnTo>
                      <a:pt x="149" y="7"/>
                    </a:lnTo>
                    <a:cubicBezTo>
                      <a:pt x="67" y="46"/>
                      <a:pt x="0" y="151"/>
                      <a:pt x="61" y="237"/>
                    </a:cubicBezTo>
                    <a:lnTo>
                      <a:pt x="61" y="237"/>
                    </a:lnTo>
                    <a:cubicBezTo>
                      <a:pt x="115" y="310"/>
                      <a:pt x="251" y="302"/>
                      <a:pt x="308" y="235"/>
                    </a:cubicBezTo>
                    <a:lnTo>
                      <a:pt x="308" y="235"/>
                    </a:lnTo>
                    <a:cubicBezTo>
                      <a:pt x="340" y="200"/>
                      <a:pt x="347" y="146"/>
                      <a:pt x="322" y="104"/>
                    </a:cubicBezTo>
                    <a:lnTo>
                      <a:pt x="322" y="104"/>
                    </a:lnTo>
                    <a:cubicBezTo>
                      <a:pt x="298" y="63"/>
                      <a:pt x="252" y="41"/>
                      <a:pt x="206" y="49"/>
                    </a:cubicBezTo>
                    <a:lnTo>
                      <a:pt x="206" y="49"/>
                    </a:lnTo>
                    <a:cubicBezTo>
                      <a:pt x="160" y="55"/>
                      <a:pt x="119" y="92"/>
                      <a:pt x="114" y="138"/>
                    </a:cubicBezTo>
                    <a:lnTo>
                      <a:pt x="114" y="138"/>
                    </a:lnTo>
                    <a:cubicBezTo>
                      <a:pt x="109" y="183"/>
                      <a:pt x="131" y="239"/>
                      <a:pt x="180" y="245"/>
                    </a:cubicBezTo>
                    <a:lnTo>
                      <a:pt x="180" y="245"/>
                    </a:lnTo>
                    <a:cubicBezTo>
                      <a:pt x="230" y="252"/>
                      <a:pt x="276" y="184"/>
                      <a:pt x="248" y="142"/>
                    </a:cubicBezTo>
                    <a:lnTo>
                      <a:pt x="248" y="142"/>
                    </a:lnTo>
                    <a:cubicBezTo>
                      <a:pt x="238" y="125"/>
                      <a:pt x="214" y="116"/>
                      <a:pt x="197" y="128"/>
                    </a:cubicBezTo>
                    <a:lnTo>
                      <a:pt x="197" y="128"/>
                    </a:lnTo>
                    <a:cubicBezTo>
                      <a:pt x="181" y="138"/>
                      <a:pt x="176" y="162"/>
                      <a:pt x="192" y="175"/>
                    </a:cubicBezTo>
                    <a:lnTo>
                      <a:pt x="192" y="175"/>
                    </a:lnTo>
                    <a:cubicBezTo>
                      <a:pt x="199" y="181"/>
                      <a:pt x="210" y="174"/>
                      <a:pt x="206"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110" name="Freeform 344">
                <a:extLst>
                  <a:ext uri="{FF2B5EF4-FFF2-40B4-BE49-F238E27FC236}">
                    <a16:creationId xmlns:a16="http://schemas.microsoft.com/office/drawing/2014/main" id="{861F3CAC-CB3B-5840-85AC-ADEEEF14CFB8}"/>
                  </a:ext>
                </a:extLst>
              </p:cNvPr>
              <p:cNvSpPr>
                <a:spLocks/>
              </p:cNvSpPr>
              <p:nvPr/>
            </p:nvSpPr>
            <p:spPr bwMode="auto">
              <a:xfrm>
                <a:off x="10390475" y="3119841"/>
                <a:ext cx="132497" cy="136338"/>
              </a:xfrm>
              <a:custGeom>
                <a:avLst/>
                <a:gdLst>
                  <a:gd name="T0" fmla="*/ 58839 w 304"/>
                  <a:gd name="T1" fmla="*/ 56371 h 312"/>
                  <a:gd name="T2" fmla="*/ 58839 w 304"/>
                  <a:gd name="T3" fmla="*/ 56371 h 312"/>
                  <a:gd name="T4" fmla="*/ 50558 w 304"/>
                  <a:gd name="T5" fmla="*/ 59429 h 312"/>
                  <a:gd name="T6" fmla="*/ 50558 w 304"/>
                  <a:gd name="T7" fmla="*/ 59429 h 312"/>
                  <a:gd name="T8" fmla="*/ 49251 w 304"/>
                  <a:gd name="T9" fmla="*/ 48068 h 312"/>
                  <a:gd name="T10" fmla="*/ 49251 w 304"/>
                  <a:gd name="T11" fmla="*/ 48068 h 312"/>
                  <a:gd name="T12" fmla="*/ 74094 w 304"/>
                  <a:gd name="T13" fmla="*/ 40639 h 312"/>
                  <a:gd name="T14" fmla="*/ 74094 w 304"/>
                  <a:gd name="T15" fmla="*/ 40639 h 312"/>
                  <a:gd name="T16" fmla="*/ 75401 w 304"/>
                  <a:gd name="T17" fmla="*/ 77783 h 312"/>
                  <a:gd name="T18" fmla="*/ 75401 w 304"/>
                  <a:gd name="T19" fmla="*/ 77783 h 312"/>
                  <a:gd name="T20" fmla="*/ 13511 w 304"/>
                  <a:gd name="T21" fmla="*/ 53749 h 312"/>
                  <a:gd name="T22" fmla="*/ 13511 w 304"/>
                  <a:gd name="T23" fmla="*/ 53749 h 312"/>
                  <a:gd name="T24" fmla="*/ 35303 w 304"/>
                  <a:gd name="T25" fmla="*/ 17916 h 312"/>
                  <a:gd name="T26" fmla="*/ 35303 w 304"/>
                  <a:gd name="T27" fmla="*/ 17916 h 312"/>
                  <a:gd name="T28" fmla="*/ 74965 w 304"/>
                  <a:gd name="T29" fmla="*/ 18790 h 312"/>
                  <a:gd name="T30" fmla="*/ 74965 w 304"/>
                  <a:gd name="T31" fmla="*/ 18790 h 312"/>
                  <a:gd name="T32" fmla="*/ 110269 w 304"/>
                  <a:gd name="T33" fmla="*/ 84774 h 312"/>
                  <a:gd name="T34" fmla="*/ 110269 w 304"/>
                  <a:gd name="T35" fmla="*/ 84774 h 312"/>
                  <a:gd name="T36" fmla="*/ 30509 w 304"/>
                  <a:gd name="T37" fmla="*/ 110556 h 312"/>
                  <a:gd name="T38" fmla="*/ 30509 w 304"/>
                  <a:gd name="T39" fmla="*/ 110556 h 312"/>
                  <a:gd name="T40" fmla="*/ 27894 w 304"/>
                  <a:gd name="T41" fmla="*/ 122355 h 312"/>
                  <a:gd name="T42" fmla="*/ 27894 w 304"/>
                  <a:gd name="T43" fmla="*/ 122355 h 312"/>
                  <a:gd name="T44" fmla="*/ 125088 w 304"/>
                  <a:gd name="T45" fmla="*/ 78657 h 312"/>
                  <a:gd name="T46" fmla="*/ 125088 w 304"/>
                  <a:gd name="T47" fmla="*/ 78657 h 312"/>
                  <a:gd name="T48" fmla="*/ 49251 w 304"/>
                  <a:gd name="T49" fmla="*/ 2622 h 312"/>
                  <a:gd name="T50" fmla="*/ 49251 w 304"/>
                  <a:gd name="T51" fmla="*/ 2622 h 312"/>
                  <a:gd name="T52" fmla="*/ 4358 w 304"/>
                  <a:gd name="T53" fmla="*/ 38891 h 312"/>
                  <a:gd name="T54" fmla="*/ 4358 w 304"/>
                  <a:gd name="T55" fmla="*/ 38891 h 312"/>
                  <a:gd name="T56" fmla="*/ 23100 w 304"/>
                  <a:gd name="T57" fmla="*/ 92203 h 312"/>
                  <a:gd name="T58" fmla="*/ 23100 w 304"/>
                  <a:gd name="T59" fmla="*/ 92203 h 312"/>
                  <a:gd name="T60" fmla="*/ 79324 w 304"/>
                  <a:gd name="T61" fmla="*/ 93077 h 312"/>
                  <a:gd name="T62" fmla="*/ 79324 w 304"/>
                  <a:gd name="T63" fmla="*/ 93077 h 312"/>
                  <a:gd name="T64" fmla="*/ 91963 w 304"/>
                  <a:gd name="T65" fmla="*/ 39328 h 312"/>
                  <a:gd name="T66" fmla="*/ 91963 w 304"/>
                  <a:gd name="T67" fmla="*/ 39328 h 312"/>
                  <a:gd name="T68" fmla="*/ 38790 w 304"/>
                  <a:gd name="T69" fmla="*/ 50253 h 312"/>
                  <a:gd name="T70" fmla="*/ 38790 w 304"/>
                  <a:gd name="T71" fmla="*/ 50253 h 312"/>
                  <a:gd name="T72" fmla="*/ 50122 w 304"/>
                  <a:gd name="T73" fmla="*/ 70354 h 312"/>
                  <a:gd name="T74" fmla="*/ 50122 w 304"/>
                  <a:gd name="T75" fmla="*/ 70354 h 312"/>
                  <a:gd name="T76" fmla="*/ 66249 w 304"/>
                  <a:gd name="T77" fmla="*/ 57244 h 312"/>
                  <a:gd name="T78" fmla="*/ 66249 w 304"/>
                  <a:gd name="T79" fmla="*/ 57244 h 312"/>
                  <a:gd name="T80" fmla="*/ 58839 w 304"/>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5" y="129"/>
                    </a:moveTo>
                    <a:lnTo>
                      <a:pt x="135" y="129"/>
                    </a:lnTo>
                    <a:cubicBezTo>
                      <a:pt x="134" y="136"/>
                      <a:pt x="123" y="140"/>
                      <a:pt x="116" y="136"/>
                    </a:cubicBezTo>
                    <a:cubicBezTo>
                      <a:pt x="107" y="133"/>
                      <a:pt x="107" y="118"/>
                      <a:pt x="113" y="110"/>
                    </a:cubicBezTo>
                    <a:cubicBezTo>
                      <a:pt x="123" y="93"/>
                      <a:pt x="152" y="88"/>
                      <a:pt x="170" y="93"/>
                    </a:cubicBezTo>
                    <a:cubicBezTo>
                      <a:pt x="210" y="104"/>
                      <a:pt x="194" y="157"/>
                      <a:pt x="173" y="178"/>
                    </a:cubicBezTo>
                    <a:cubicBezTo>
                      <a:pt x="123" y="231"/>
                      <a:pt x="38" y="193"/>
                      <a:pt x="31" y="123"/>
                    </a:cubicBezTo>
                    <a:cubicBezTo>
                      <a:pt x="28" y="89"/>
                      <a:pt x="49" y="55"/>
                      <a:pt x="81" y="41"/>
                    </a:cubicBezTo>
                    <a:cubicBezTo>
                      <a:pt x="110" y="26"/>
                      <a:pt x="143" y="30"/>
                      <a:pt x="172" y="43"/>
                    </a:cubicBezTo>
                    <a:cubicBezTo>
                      <a:pt x="226" y="69"/>
                      <a:pt x="279" y="131"/>
                      <a:pt x="253" y="194"/>
                    </a:cubicBezTo>
                    <a:cubicBezTo>
                      <a:pt x="222" y="265"/>
                      <a:pt x="137" y="276"/>
                      <a:pt x="70" y="253"/>
                    </a:cubicBezTo>
                    <a:cubicBezTo>
                      <a:pt x="55" y="248"/>
                      <a:pt x="48" y="273"/>
                      <a:pt x="64" y="280"/>
                    </a:cubicBezTo>
                    <a:cubicBezTo>
                      <a:pt x="149" y="311"/>
                      <a:pt x="270" y="284"/>
                      <a:pt x="287" y="180"/>
                    </a:cubicBezTo>
                    <a:cubicBezTo>
                      <a:pt x="303" y="89"/>
                      <a:pt x="201" y="0"/>
                      <a:pt x="113" y="6"/>
                    </a:cubicBezTo>
                    <a:cubicBezTo>
                      <a:pt x="65" y="9"/>
                      <a:pt x="23" y="43"/>
                      <a:pt x="10" y="89"/>
                    </a:cubicBezTo>
                    <a:cubicBezTo>
                      <a:pt x="0" y="135"/>
                      <a:pt x="15" y="184"/>
                      <a:pt x="53" y="211"/>
                    </a:cubicBezTo>
                    <a:cubicBezTo>
                      <a:pt x="90" y="239"/>
                      <a:pt x="144" y="240"/>
                      <a:pt x="182" y="213"/>
                    </a:cubicBezTo>
                    <a:cubicBezTo>
                      <a:pt x="216" y="185"/>
                      <a:pt x="240" y="129"/>
                      <a:pt x="211" y="90"/>
                    </a:cubicBezTo>
                    <a:cubicBezTo>
                      <a:pt x="180" y="50"/>
                      <a:pt x="99" y="65"/>
                      <a:pt x="89" y="115"/>
                    </a:cubicBezTo>
                    <a:cubicBezTo>
                      <a:pt x="85" y="135"/>
                      <a:pt x="94" y="157"/>
                      <a:pt x="115" y="161"/>
                    </a:cubicBezTo>
                    <a:cubicBezTo>
                      <a:pt x="134" y="164"/>
                      <a:pt x="155" y="151"/>
                      <a:pt x="152" y="131"/>
                    </a:cubicBezTo>
                    <a:cubicBezTo>
                      <a:pt x="152" y="122"/>
                      <a:pt x="137" y="118"/>
                      <a:pt x="135"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111" name="Freeform 345">
                <a:extLst>
                  <a:ext uri="{FF2B5EF4-FFF2-40B4-BE49-F238E27FC236}">
                    <a16:creationId xmlns:a16="http://schemas.microsoft.com/office/drawing/2014/main" id="{191AB05C-7A40-AB42-87DC-FAF96B5AE035}"/>
                  </a:ext>
                </a:extLst>
              </p:cNvPr>
              <p:cNvSpPr>
                <a:spLocks/>
              </p:cNvSpPr>
              <p:nvPr/>
            </p:nvSpPr>
            <p:spPr bwMode="auto">
              <a:xfrm>
                <a:off x="9979541" y="3119841"/>
                <a:ext cx="132497" cy="136338"/>
              </a:xfrm>
              <a:custGeom>
                <a:avLst/>
                <a:gdLst>
                  <a:gd name="T0" fmla="*/ 59515 w 305"/>
                  <a:gd name="T1" fmla="*/ 56371 h 312"/>
                  <a:gd name="T2" fmla="*/ 59515 w 305"/>
                  <a:gd name="T3" fmla="*/ 56371 h 312"/>
                  <a:gd name="T4" fmla="*/ 51696 w 305"/>
                  <a:gd name="T5" fmla="*/ 59429 h 312"/>
                  <a:gd name="T6" fmla="*/ 51696 w 305"/>
                  <a:gd name="T7" fmla="*/ 59429 h 312"/>
                  <a:gd name="T8" fmla="*/ 49958 w 305"/>
                  <a:gd name="T9" fmla="*/ 48068 h 312"/>
                  <a:gd name="T10" fmla="*/ 49958 w 305"/>
                  <a:gd name="T11" fmla="*/ 48068 h 312"/>
                  <a:gd name="T12" fmla="*/ 74285 w 305"/>
                  <a:gd name="T13" fmla="*/ 40639 h 312"/>
                  <a:gd name="T14" fmla="*/ 74285 w 305"/>
                  <a:gd name="T15" fmla="*/ 40639 h 312"/>
                  <a:gd name="T16" fmla="*/ 76023 w 305"/>
                  <a:gd name="T17" fmla="*/ 77783 h 312"/>
                  <a:gd name="T18" fmla="*/ 76023 w 305"/>
                  <a:gd name="T19" fmla="*/ 77783 h 312"/>
                  <a:gd name="T20" fmla="*/ 14336 w 305"/>
                  <a:gd name="T21" fmla="*/ 53749 h 312"/>
                  <a:gd name="T22" fmla="*/ 14336 w 305"/>
                  <a:gd name="T23" fmla="*/ 53749 h 312"/>
                  <a:gd name="T24" fmla="*/ 36057 w 305"/>
                  <a:gd name="T25" fmla="*/ 17916 h 312"/>
                  <a:gd name="T26" fmla="*/ 36057 w 305"/>
                  <a:gd name="T27" fmla="*/ 17916 h 312"/>
                  <a:gd name="T28" fmla="*/ 74720 w 305"/>
                  <a:gd name="T29" fmla="*/ 18790 h 312"/>
                  <a:gd name="T30" fmla="*/ 74720 w 305"/>
                  <a:gd name="T31" fmla="*/ 18790 h 312"/>
                  <a:gd name="T32" fmla="*/ 110342 w 305"/>
                  <a:gd name="T33" fmla="*/ 84774 h 312"/>
                  <a:gd name="T34" fmla="*/ 110342 w 305"/>
                  <a:gd name="T35" fmla="*/ 84774 h 312"/>
                  <a:gd name="T36" fmla="*/ 31712 w 305"/>
                  <a:gd name="T37" fmla="*/ 110556 h 312"/>
                  <a:gd name="T38" fmla="*/ 31712 w 305"/>
                  <a:gd name="T39" fmla="*/ 110556 h 312"/>
                  <a:gd name="T40" fmla="*/ 28671 w 305"/>
                  <a:gd name="T41" fmla="*/ 122355 h 312"/>
                  <a:gd name="T42" fmla="*/ 28671 w 305"/>
                  <a:gd name="T43" fmla="*/ 122355 h 312"/>
                  <a:gd name="T44" fmla="*/ 125546 w 305"/>
                  <a:gd name="T45" fmla="*/ 78657 h 312"/>
                  <a:gd name="T46" fmla="*/ 125546 w 305"/>
                  <a:gd name="T47" fmla="*/ 78657 h 312"/>
                  <a:gd name="T48" fmla="*/ 49958 w 305"/>
                  <a:gd name="T49" fmla="*/ 2622 h 312"/>
                  <a:gd name="T50" fmla="*/ 49958 w 305"/>
                  <a:gd name="T51" fmla="*/ 2622 h 312"/>
                  <a:gd name="T52" fmla="*/ 5213 w 305"/>
                  <a:gd name="T53" fmla="*/ 38891 h 312"/>
                  <a:gd name="T54" fmla="*/ 5213 w 305"/>
                  <a:gd name="T55" fmla="*/ 38891 h 312"/>
                  <a:gd name="T56" fmla="*/ 23458 w 305"/>
                  <a:gd name="T57" fmla="*/ 92203 h 312"/>
                  <a:gd name="T58" fmla="*/ 23458 w 305"/>
                  <a:gd name="T59" fmla="*/ 92203 h 312"/>
                  <a:gd name="T60" fmla="*/ 79498 w 305"/>
                  <a:gd name="T61" fmla="*/ 93077 h 312"/>
                  <a:gd name="T62" fmla="*/ 79498 w 305"/>
                  <a:gd name="T63" fmla="*/ 93077 h 312"/>
                  <a:gd name="T64" fmla="*/ 92096 w 305"/>
                  <a:gd name="T65" fmla="*/ 39328 h 312"/>
                  <a:gd name="T66" fmla="*/ 92096 w 305"/>
                  <a:gd name="T67" fmla="*/ 39328 h 312"/>
                  <a:gd name="T68" fmla="*/ 39532 w 305"/>
                  <a:gd name="T69" fmla="*/ 50253 h 312"/>
                  <a:gd name="T70" fmla="*/ 39532 w 305"/>
                  <a:gd name="T71" fmla="*/ 50253 h 312"/>
                  <a:gd name="T72" fmla="*/ 50827 w 305"/>
                  <a:gd name="T73" fmla="*/ 70354 h 312"/>
                  <a:gd name="T74" fmla="*/ 50827 w 305"/>
                  <a:gd name="T75" fmla="*/ 70354 h 312"/>
                  <a:gd name="T76" fmla="*/ 66900 w 305"/>
                  <a:gd name="T77" fmla="*/ 57244 h 312"/>
                  <a:gd name="T78" fmla="*/ 66900 w 305"/>
                  <a:gd name="T79" fmla="*/ 57244 h 312"/>
                  <a:gd name="T80" fmla="*/ 59515 w 305"/>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5" h="312">
                    <a:moveTo>
                      <a:pt x="137" y="129"/>
                    </a:moveTo>
                    <a:lnTo>
                      <a:pt x="137" y="129"/>
                    </a:lnTo>
                    <a:cubicBezTo>
                      <a:pt x="134" y="136"/>
                      <a:pt x="125" y="140"/>
                      <a:pt x="119" y="136"/>
                    </a:cubicBezTo>
                    <a:cubicBezTo>
                      <a:pt x="108" y="133"/>
                      <a:pt x="109" y="118"/>
                      <a:pt x="115" y="110"/>
                    </a:cubicBezTo>
                    <a:cubicBezTo>
                      <a:pt x="124" y="93"/>
                      <a:pt x="154" y="88"/>
                      <a:pt x="171" y="93"/>
                    </a:cubicBezTo>
                    <a:cubicBezTo>
                      <a:pt x="212" y="104"/>
                      <a:pt x="196" y="157"/>
                      <a:pt x="175" y="178"/>
                    </a:cubicBezTo>
                    <a:cubicBezTo>
                      <a:pt x="125" y="231"/>
                      <a:pt x="38" y="193"/>
                      <a:pt x="33" y="123"/>
                    </a:cubicBezTo>
                    <a:cubicBezTo>
                      <a:pt x="31" y="89"/>
                      <a:pt x="52" y="55"/>
                      <a:pt x="83" y="41"/>
                    </a:cubicBezTo>
                    <a:cubicBezTo>
                      <a:pt x="111" y="26"/>
                      <a:pt x="145" y="30"/>
                      <a:pt x="172" y="43"/>
                    </a:cubicBezTo>
                    <a:cubicBezTo>
                      <a:pt x="228" y="69"/>
                      <a:pt x="282" y="131"/>
                      <a:pt x="254" y="194"/>
                    </a:cubicBezTo>
                    <a:cubicBezTo>
                      <a:pt x="222" y="265"/>
                      <a:pt x="140" y="276"/>
                      <a:pt x="73" y="253"/>
                    </a:cubicBezTo>
                    <a:cubicBezTo>
                      <a:pt x="56" y="248"/>
                      <a:pt x="50" y="273"/>
                      <a:pt x="66" y="280"/>
                    </a:cubicBezTo>
                    <a:cubicBezTo>
                      <a:pt x="151" y="311"/>
                      <a:pt x="272" y="284"/>
                      <a:pt x="289" y="180"/>
                    </a:cubicBezTo>
                    <a:cubicBezTo>
                      <a:pt x="304" y="89"/>
                      <a:pt x="201" y="0"/>
                      <a:pt x="115" y="6"/>
                    </a:cubicBezTo>
                    <a:cubicBezTo>
                      <a:pt x="66" y="9"/>
                      <a:pt x="24" y="43"/>
                      <a:pt x="12" y="89"/>
                    </a:cubicBezTo>
                    <a:cubicBezTo>
                      <a:pt x="0" y="135"/>
                      <a:pt x="16" y="184"/>
                      <a:pt x="54" y="211"/>
                    </a:cubicBezTo>
                    <a:cubicBezTo>
                      <a:pt x="92" y="239"/>
                      <a:pt x="146" y="240"/>
                      <a:pt x="183" y="213"/>
                    </a:cubicBezTo>
                    <a:cubicBezTo>
                      <a:pt x="217" y="185"/>
                      <a:pt x="242" y="129"/>
                      <a:pt x="212" y="90"/>
                    </a:cubicBezTo>
                    <a:cubicBezTo>
                      <a:pt x="182" y="50"/>
                      <a:pt x="100" y="65"/>
                      <a:pt x="91" y="115"/>
                    </a:cubicBezTo>
                    <a:cubicBezTo>
                      <a:pt x="87" y="135"/>
                      <a:pt x="96" y="157"/>
                      <a:pt x="117" y="161"/>
                    </a:cubicBezTo>
                    <a:cubicBezTo>
                      <a:pt x="136" y="164"/>
                      <a:pt x="157" y="151"/>
                      <a:pt x="154" y="131"/>
                    </a:cubicBezTo>
                    <a:cubicBezTo>
                      <a:pt x="153" y="122"/>
                      <a:pt x="140"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112" name="Freeform 346">
                <a:extLst>
                  <a:ext uri="{FF2B5EF4-FFF2-40B4-BE49-F238E27FC236}">
                    <a16:creationId xmlns:a16="http://schemas.microsoft.com/office/drawing/2014/main" id="{7D3DDE21-C691-1549-A182-C9CDCB26963E}"/>
                  </a:ext>
                </a:extLst>
              </p:cNvPr>
              <p:cNvSpPr>
                <a:spLocks noChangeArrowheads="1"/>
              </p:cNvSpPr>
              <p:nvPr/>
            </p:nvSpPr>
            <p:spPr bwMode="auto">
              <a:xfrm>
                <a:off x="10577867" y="3120267"/>
                <a:ext cx="150376" cy="135912"/>
              </a:xfrm>
              <a:custGeom>
                <a:avLst/>
                <a:gdLst>
                  <a:gd name="T0" fmla="*/ 205 w 345"/>
                  <a:gd name="T1" fmla="*/ 164 h 311"/>
                  <a:gd name="T2" fmla="*/ 205 w 345"/>
                  <a:gd name="T3" fmla="*/ 164 h 311"/>
                  <a:gd name="T4" fmla="*/ 211 w 345"/>
                  <a:gd name="T5" fmla="*/ 146 h 311"/>
                  <a:gd name="T6" fmla="*/ 211 w 345"/>
                  <a:gd name="T7" fmla="*/ 146 h 311"/>
                  <a:gd name="T8" fmla="*/ 234 w 345"/>
                  <a:gd name="T9" fmla="*/ 162 h 311"/>
                  <a:gd name="T10" fmla="*/ 234 w 345"/>
                  <a:gd name="T11" fmla="*/ 162 h 311"/>
                  <a:gd name="T12" fmla="*/ 206 w 345"/>
                  <a:gd name="T13" fmla="*/ 214 h 311"/>
                  <a:gd name="T14" fmla="*/ 206 w 345"/>
                  <a:gd name="T15" fmla="*/ 214 h 311"/>
                  <a:gd name="T16" fmla="*/ 143 w 345"/>
                  <a:gd name="T17" fmla="*/ 156 h 311"/>
                  <a:gd name="T18" fmla="*/ 143 w 345"/>
                  <a:gd name="T19" fmla="*/ 156 h 311"/>
                  <a:gd name="T20" fmla="*/ 281 w 345"/>
                  <a:gd name="T21" fmla="*/ 95 h 311"/>
                  <a:gd name="T22" fmla="*/ 281 w 345"/>
                  <a:gd name="T23" fmla="*/ 95 h 311"/>
                  <a:gd name="T24" fmla="*/ 306 w 345"/>
                  <a:gd name="T25" fmla="*/ 189 h 311"/>
                  <a:gd name="T26" fmla="*/ 306 w 345"/>
                  <a:gd name="T27" fmla="*/ 189 h 311"/>
                  <a:gd name="T28" fmla="*/ 239 w 345"/>
                  <a:gd name="T29" fmla="*/ 251 h 311"/>
                  <a:gd name="T30" fmla="*/ 239 w 345"/>
                  <a:gd name="T31" fmla="*/ 251 h 311"/>
                  <a:gd name="T32" fmla="*/ 75 w 345"/>
                  <a:gd name="T33" fmla="*/ 201 h 311"/>
                  <a:gd name="T34" fmla="*/ 75 w 345"/>
                  <a:gd name="T35" fmla="*/ 201 h 311"/>
                  <a:gd name="T36" fmla="*/ 161 w 345"/>
                  <a:gd name="T37" fmla="*/ 30 h 311"/>
                  <a:gd name="T38" fmla="*/ 161 w 345"/>
                  <a:gd name="T39" fmla="*/ 30 h 311"/>
                  <a:gd name="T40" fmla="*/ 148 w 345"/>
                  <a:gd name="T41" fmla="*/ 7 h 311"/>
                  <a:gd name="T42" fmla="*/ 148 w 345"/>
                  <a:gd name="T43" fmla="*/ 7 h 311"/>
                  <a:gd name="T44" fmla="*/ 62 w 345"/>
                  <a:gd name="T45" fmla="*/ 237 h 311"/>
                  <a:gd name="T46" fmla="*/ 62 w 345"/>
                  <a:gd name="T47" fmla="*/ 237 h 311"/>
                  <a:gd name="T48" fmla="*/ 307 w 345"/>
                  <a:gd name="T49" fmla="*/ 235 h 311"/>
                  <a:gd name="T50" fmla="*/ 307 w 345"/>
                  <a:gd name="T51" fmla="*/ 235 h 311"/>
                  <a:gd name="T52" fmla="*/ 320 w 345"/>
                  <a:gd name="T53" fmla="*/ 104 h 311"/>
                  <a:gd name="T54" fmla="*/ 320 w 345"/>
                  <a:gd name="T55" fmla="*/ 104 h 311"/>
                  <a:gd name="T56" fmla="*/ 205 w 345"/>
                  <a:gd name="T57" fmla="*/ 49 h 311"/>
                  <a:gd name="T58" fmla="*/ 205 w 345"/>
                  <a:gd name="T59" fmla="*/ 49 h 311"/>
                  <a:gd name="T60" fmla="*/ 113 w 345"/>
                  <a:gd name="T61" fmla="*/ 138 h 311"/>
                  <a:gd name="T62" fmla="*/ 113 w 345"/>
                  <a:gd name="T63" fmla="*/ 138 h 311"/>
                  <a:gd name="T64" fmla="*/ 180 w 345"/>
                  <a:gd name="T65" fmla="*/ 245 h 311"/>
                  <a:gd name="T66" fmla="*/ 180 w 345"/>
                  <a:gd name="T67" fmla="*/ 245 h 311"/>
                  <a:gd name="T68" fmla="*/ 247 w 345"/>
                  <a:gd name="T69" fmla="*/ 142 h 311"/>
                  <a:gd name="T70" fmla="*/ 247 w 345"/>
                  <a:gd name="T71" fmla="*/ 142 h 311"/>
                  <a:gd name="T72" fmla="*/ 196 w 345"/>
                  <a:gd name="T73" fmla="*/ 128 h 311"/>
                  <a:gd name="T74" fmla="*/ 196 w 345"/>
                  <a:gd name="T75" fmla="*/ 128 h 311"/>
                  <a:gd name="T76" fmla="*/ 192 w 345"/>
                  <a:gd name="T77" fmla="*/ 175 h 311"/>
                  <a:gd name="T78" fmla="*/ 192 w 345"/>
                  <a:gd name="T79" fmla="*/ 175 h 311"/>
                  <a:gd name="T80" fmla="*/ 205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5" y="164"/>
                    </a:moveTo>
                    <a:lnTo>
                      <a:pt x="205" y="164"/>
                    </a:lnTo>
                    <a:cubicBezTo>
                      <a:pt x="201" y="156"/>
                      <a:pt x="205" y="147"/>
                      <a:pt x="211" y="146"/>
                    </a:cubicBezTo>
                    <a:lnTo>
                      <a:pt x="211" y="146"/>
                    </a:lnTo>
                    <a:cubicBezTo>
                      <a:pt x="222" y="142"/>
                      <a:pt x="232" y="153"/>
                      <a:pt x="234" y="162"/>
                    </a:cubicBezTo>
                    <a:lnTo>
                      <a:pt x="234" y="162"/>
                    </a:lnTo>
                    <a:cubicBezTo>
                      <a:pt x="238" y="181"/>
                      <a:pt x="222" y="205"/>
                      <a:pt x="206" y="214"/>
                    </a:cubicBezTo>
                    <a:lnTo>
                      <a:pt x="206" y="214"/>
                    </a:lnTo>
                    <a:cubicBezTo>
                      <a:pt x="169" y="235"/>
                      <a:pt x="143" y="187"/>
                      <a:pt x="143" y="156"/>
                    </a:cubicBezTo>
                    <a:lnTo>
                      <a:pt x="143" y="156"/>
                    </a:lnTo>
                    <a:cubicBezTo>
                      <a:pt x="140" y="83"/>
                      <a:pt x="228" y="50"/>
                      <a:pt x="281" y="95"/>
                    </a:cubicBezTo>
                    <a:lnTo>
                      <a:pt x="281" y="95"/>
                    </a:lnTo>
                    <a:cubicBezTo>
                      <a:pt x="309" y="117"/>
                      <a:pt x="318" y="156"/>
                      <a:pt x="306" y="189"/>
                    </a:cubicBezTo>
                    <a:lnTo>
                      <a:pt x="306" y="189"/>
                    </a:lnTo>
                    <a:cubicBezTo>
                      <a:pt x="295" y="220"/>
                      <a:pt x="268" y="239"/>
                      <a:pt x="239" y="251"/>
                    </a:cubicBezTo>
                    <a:lnTo>
                      <a:pt x="239" y="251"/>
                    </a:lnTo>
                    <a:cubicBezTo>
                      <a:pt x="184" y="271"/>
                      <a:pt x="100" y="266"/>
                      <a:pt x="75" y="201"/>
                    </a:cubicBezTo>
                    <a:lnTo>
                      <a:pt x="75" y="201"/>
                    </a:lnTo>
                    <a:cubicBezTo>
                      <a:pt x="47" y="129"/>
                      <a:pt x="100" y="63"/>
                      <a:pt x="161" y="30"/>
                    </a:cubicBezTo>
                    <a:lnTo>
                      <a:pt x="161" y="30"/>
                    </a:lnTo>
                    <a:cubicBezTo>
                      <a:pt x="177" y="22"/>
                      <a:pt x="164" y="0"/>
                      <a:pt x="148" y="7"/>
                    </a:cubicBezTo>
                    <a:lnTo>
                      <a:pt x="148" y="7"/>
                    </a:lnTo>
                    <a:cubicBezTo>
                      <a:pt x="66" y="46"/>
                      <a:pt x="0" y="151"/>
                      <a:pt x="62" y="237"/>
                    </a:cubicBezTo>
                    <a:lnTo>
                      <a:pt x="62" y="237"/>
                    </a:lnTo>
                    <a:cubicBezTo>
                      <a:pt x="114" y="310"/>
                      <a:pt x="249" y="302"/>
                      <a:pt x="307" y="235"/>
                    </a:cubicBezTo>
                    <a:lnTo>
                      <a:pt x="307" y="235"/>
                    </a:lnTo>
                    <a:cubicBezTo>
                      <a:pt x="339" y="200"/>
                      <a:pt x="344" y="146"/>
                      <a:pt x="320" y="104"/>
                    </a:cubicBezTo>
                    <a:lnTo>
                      <a:pt x="320" y="104"/>
                    </a:lnTo>
                    <a:cubicBezTo>
                      <a:pt x="298" y="63"/>
                      <a:pt x="251" y="41"/>
                      <a:pt x="205" y="49"/>
                    </a:cubicBezTo>
                    <a:lnTo>
                      <a:pt x="205" y="49"/>
                    </a:lnTo>
                    <a:cubicBezTo>
                      <a:pt x="159" y="55"/>
                      <a:pt x="119" y="92"/>
                      <a:pt x="113" y="138"/>
                    </a:cubicBezTo>
                    <a:lnTo>
                      <a:pt x="113" y="138"/>
                    </a:lnTo>
                    <a:cubicBezTo>
                      <a:pt x="108" y="183"/>
                      <a:pt x="131" y="239"/>
                      <a:pt x="180" y="245"/>
                    </a:cubicBezTo>
                    <a:lnTo>
                      <a:pt x="180" y="245"/>
                    </a:lnTo>
                    <a:cubicBezTo>
                      <a:pt x="228" y="252"/>
                      <a:pt x="276" y="184"/>
                      <a:pt x="247" y="142"/>
                    </a:cubicBezTo>
                    <a:lnTo>
                      <a:pt x="247" y="142"/>
                    </a:lnTo>
                    <a:cubicBezTo>
                      <a:pt x="236" y="125"/>
                      <a:pt x="214" y="116"/>
                      <a:pt x="196" y="128"/>
                    </a:cubicBezTo>
                    <a:lnTo>
                      <a:pt x="196" y="128"/>
                    </a:lnTo>
                    <a:cubicBezTo>
                      <a:pt x="180" y="138"/>
                      <a:pt x="176" y="162"/>
                      <a:pt x="192" y="175"/>
                    </a:cubicBezTo>
                    <a:lnTo>
                      <a:pt x="192" y="175"/>
                    </a:lnTo>
                    <a:cubicBezTo>
                      <a:pt x="198"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113" name="Freeform 347">
                <a:extLst>
                  <a:ext uri="{FF2B5EF4-FFF2-40B4-BE49-F238E27FC236}">
                    <a16:creationId xmlns:a16="http://schemas.microsoft.com/office/drawing/2014/main" id="{7ACE16F0-0A92-7E47-9E3C-C65D66B3C975}"/>
                  </a:ext>
                </a:extLst>
              </p:cNvPr>
              <p:cNvSpPr>
                <a:spLocks noChangeArrowheads="1"/>
              </p:cNvSpPr>
              <p:nvPr/>
            </p:nvSpPr>
            <p:spPr bwMode="auto">
              <a:xfrm>
                <a:off x="11004416" y="3120267"/>
                <a:ext cx="151822" cy="135912"/>
              </a:xfrm>
              <a:custGeom>
                <a:avLst/>
                <a:gdLst>
                  <a:gd name="T0" fmla="*/ 206 w 347"/>
                  <a:gd name="T1" fmla="*/ 164 h 311"/>
                  <a:gd name="T2" fmla="*/ 206 w 347"/>
                  <a:gd name="T3" fmla="*/ 164 h 311"/>
                  <a:gd name="T4" fmla="*/ 213 w 347"/>
                  <a:gd name="T5" fmla="*/ 146 h 311"/>
                  <a:gd name="T6" fmla="*/ 213 w 347"/>
                  <a:gd name="T7" fmla="*/ 146 h 311"/>
                  <a:gd name="T8" fmla="*/ 235 w 347"/>
                  <a:gd name="T9" fmla="*/ 162 h 311"/>
                  <a:gd name="T10" fmla="*/ 235 w 347"/>
                  <a:gd name="T11" fmla="*/ 162 h 311"/>
                  <a:gd name="T12" fmla="*/ 206 w 347"/>
                  <a:gd name="T13" fmla="*/ 214 h 311"/>
                  <a:gd name="T14" fmla="*/ 206 w 347"/>
                  <a:gd name="T15" fmla="*/ 214 h 311"/>
                  <a:gd name="T16" fmla="*/ 143 w 347"/>
                  <a:gd name="T17" fmla="*/ 156 h 311"/>
                  <a:gd name="T18" fmla="*/ 143 w 347"/>
                  <a:gd name="T19" fmla="*/ 156 h 311"/>
                  <a:gd name="T20" fmla="*/ 283 w 347"/>
                  <a:gd name="T21" fmla="*/ 95 h 311"/>
                  <a:gd name="T22" fmla="*/ 283 w 347"/>
                  <a:gd name="T23" fmla="*/ 95 h 311"/>
                  <a:gd name="T24" fmla="*/ 308 w 347"/>
                  <a:gd name="T25" fmla="*/ 189 h 311"/>
                  <a:gd name="T26" fmla="*/ 308 w 347"/>
                  <a:gd name="T27" fmla="*/ 189 h 311"/>
                  <a:gd name="T28" fmla="*/ 239 w 347"/>
                  <a:gd name="T29" fmla="*/ 251 h 311"/>
                  <a:gd name="T30" fmla="*/ 239 w 347"/>
                  <a:gd name="T31" fmla="*/ 251 h 311"/>
                  <a:gd name="T32" fmla="*/ 76 w 347"/>
                  <a:gd name="T33" fmla="*/ 201 h 311"/>
                  <a:gd name="T34" fmla="*/ 76 w 347"/>
                  <a:gd name="T35" fmla="*/ 201 h 311"/>
                  <a:gd name="T36" fmla="*/ 163 w 347"/>
                  <a:gd name="T37" fmla="*/ 30 h 311"/>
                  <a:gd name="T38" fmla="*/ 163 w 347"/>
                  <a:gd name="T39" fmla="*/ 30 h 311"/>
                  <a:gd name="T40" fmla="*/ 150 w 347"/>
                  <a:gd name="T41" fmla="*/ 7 h 311"/>
                  <a:gd name="T42" fmla="*/ 150 w 347"/>
                  <a:gd name="T43" fmla="*/ 7 h 311"/>
                  <a:gd name="T44" fmla="*/ 63 w 347"/>
                  <a:gd name="T45" fmla="*/ 237 h 311"/>
                  <a:gd name="T46" fmla="*/ 63 w 347"/>
                  <a:gd name="T47" fmla="*/ 237 h 311"/>
                  <a:gd name="T48" fmla="*/ 309 w 347"/>
                  <a:gd name="T49" fmla="*/ 235 h 311"/>
                  <a:gd name="T50" fmla="*/ 309 w 347"/>
                  <a:gd name="T51" fmla="*/ 235 h 311"/>
                  <a:gd name="T52" fmla="*/ 322 w 347"/>
                  <a:gd name="T53" fmla="*/ 104 h 311"/>
                  <a:gd name="T54" fmla="*/ 322 w 347"/>
                  <a:gd name="T55" fmla="*/ 104 h 311"/>
                  <a:gd name="T56" fmla="*/ 206 w 347"/>
                  <a:gd name="T57" fmla="*/ 49 h 311"/>
                  <a:gd name="T58" fmla="*/ 206 w 347"/>
                  <a:gd name="T59" fmla="*/ 49 h 311"/>
                  <a:gd name="T60" fmla="*/ 114 w 347"/>
                  <a:gd name="T61" fmla="*/ 138 h 311"/>
                  <a:gd name="T62" fmla="*/ 114 w 347"/>
                  <a:gd name="T63" fmla="*/ 138 h 311"/>
                  <a:gd name="T64" fmla="*/ 180 w 347"/>
                  <a:gd name="T65" fmla="*/ 245 h 311"/>
                  <a:gd name="T66" fmla="*/ 180 w 347"/>
                  <a:gd name="T67" fmla="*/ 245 h 311"/>
                  <a:gd name="T68" fmla="*/ 247 w 347"/>
                  <a:gd name="T69" fmla="*/ 142 h 311"/>
                  <a:gd name="T70" fmla="*/ 247 w 347"/>
                  <a:gd name="T71" fmla="*/ 142 h 311"/>
                  <a:gd name="T72" fmla="*/ 197 w 347"/>
                  <a:gd name="T73" fmla="*/ 128 h 311"/>
                  <a:gd name="T74" fmla="*/ 197 w 347"/>
                  <a:gd name="T75" fmla="*/ 128 h 311"/>
                  <a:gd name="T76" fmla="*/ 192 w 347"/>
                  <a:gd name="T77" fmla="*/ 175 h 311"/>
                  <a:gd name="T78" fmla="*/ 192 w 347"/>
                  <a:gd name="T79" fmla="*/ 175 h 311"/>
                  <a:gd name="T80" fmla="*/ 206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6" y="164"/>
                    </a:moveTo>
                    <a:lnTo>
                      <a:pt x="206" y="164"/>
                    </a:lnTo>
                    <a:cubicBezTo>
                      <a:pt x="202" y="156"/>
                      <a:pt x="205" y="147"/>
                      <a:pt x="213" y="146"/>
                    </a:cubicBezTo>
                    <a:lnTo>
                      <a:pt x="213" y="146"/>
                    </a:lnTo>
                    <a:cubicBezTo>
                      <a:pt x="223" y="142"/>
                      <a:pt x="233" y="153"/>
                      <a:pt x="235" y="162"/>
                    </a:cubicBezTo>
                    <a:lnTo>
                      <a:pt x="235" y="162"/>
                    </a:lnTo>
                    <a:cubicBezTo>
                      <a:pt x="239" y="181"/>
                      <a:pt x="223" y="205"/>
                      <a:pt x="206" y="214"/>
                    </a:cubicBezTo>
                    <a:lnTo>
                      <a:pt x="206" y="214"/>
                    </a:lnTo>
                    <a:cubicBezTo>
                      <a:pt x="171" y="235"/>
                      <a:pt x="145" y="187"/>
                      <a:pt x="143" y="156"/>
                    </a:cubicBezTo>
                    <a:lnTo>
                      <a:pt x="143" y="156"/>
                    </a:lnTo>
                    <a:cubicBezTo>
                      <a:pt x="142" y="83"/>
                      <a:pt x="229" y="50"/>
                      <a:pt x="283" y="95"/>
                    </a:cubicBezTo>
                    <a:lnTo>
                      <a:pt x="283" y="95"/>
                    </a:lnTo>
                    <a:cubicBezTo>
                      <a:pt x="309" y="117"/>
                      <a:pt x="318" y="156"/>
                      <a:pt x="308" y="189"/>
                    </a:cubicBezTo>
                    <a:lnTo>
                      <a:pt x="308" y="189"/>
                    </a:lnTo>
                    <a:cubicBezTo>
                      <a:pt x="296" y="220"/>
                      <a:pt x="269" y="239"/>
                      <a:pt x="239" y="251"/>
                    </a:cubicBezTo>
                    <a:lnTo>
                      <a:pt x="239" y="251"/>
                    </a:lnTo>
                    <a:cubicBezTo>
                      <a:pt x="184" y="271"/>
                      <a:pt x="101" y="266"/>
                      <a:pt x="76" y="201"/>
                    </a:cubicBezTo>
                    <a:lnTo>
                      <a:pt x="76" y="201"/>
                    </a:lnTo>
                    <a:cubicBezTo>
                      <a:pt x="49" y="129"/>
                      <a:pt x="101" y="63"/>
                      <a:pt x="163" y="30"/>
                    </a:cubicBezTo>
                    <a:lnTo>
                      <a:pt x="163" y="30"/>
                    </a:lnTo>
                    <a:cubicBezTo>
                      <a:pt x="177" y="22"/>
                      <a:pt x="164" y="0"/>
                      <a:pt x="150" y="7"/>
                    </a:cubicBezTo>
                    <a:lnTo>
                      <a:pt x="150" y="7"/>
                    </a:lnTo>
                    <a:cubicBezTo>
                      <a:pt x="66" y="46"/>
                      <a:pt x="0" y="151"/>
                      <a:pt x="63" y="237"/>
                    </a:cubicBezTo>
                    <a:lnTo>
                      <a:pt x="63" y="237"/>
                    </a:lnTo>
                    <a:cubicBezTo>
                      <a:pt x="116" y="310"/>
                      <a:pt x="251" y="302"/>
                      <a:pt x="309" y="235"/>
                    </a:cubicBezTo>
                    <a:lnTo>
                      <a:pt x="309" y="235"/>
                    </a:lnTo>
                    <a:cubicBezTo>
                      <a:pt x="340" y="200"/>
                      <a:pt x="346" y="146"/>
                      <a:pt x="322" y="104"/>
                    </a:cubicBezTo>
                    <a:lnTo>
                      <a:pt x="322" y="104"/>
                    </a:lnTo>
                    <a:cubicBezTo>
                      <a:pt x="298" y="63"/>
                      <a:pt x="252" y="41"/>
                      <a:pt x="206" y="49"/>
                    </a:cubicBezTo>
                    <a:lnTo>
                      <a:pt x="206" y="49"/>
                    </a:lnTo>
                    <a:cubicBezTo>
                      <a:pt x="159" y="55"/>
                      <a:pt x="120" y="92"/>
                      <a:pt x="114" y="138"/>
                    </a:cubicBezTo>
                    <a:lnTo>
                      <a:pt x="114" y="138"/>
                    </a:lnTo>
                    <a:cubicBezTo>
                      <a:pt x="109" y="183"/>
                      <a:pt x="131" y="239"/>
                      <a:pt x="180" y="245"/>
                    </a:cubicBezTo>
                    <a:lnTo>
                      <a:pt x="180" y="245"/>
                    </a:lnTo>
                    <a:cubicBezTo>
                      <a:pt x="229" y="252"/>
                      <a:pt x="276" y="184"/>
                      <a:pt x="247" y="142"/>
                    </a:cubicBezTo>
                    <a:lnTo>
                      <a:pt x="247" y="142"/>
                    </a:lnTo>
                    <a:cubicBezTo>
                      <a:pt x="237" y="125"/>
                      <a:pt x="214" y="116"/>
                      <a:pt x="197" y="128"/>
                    </a:cubicBezTo>
                    <a:lnTo>
                      <a:pt x="197" y="128"/>
                    </a:lnTo>
                    <a:cubicBezTo>
                      <a:pt x="181" y="138"/>
                      <a:pt x="176" y="162"/>
                      <a:pt x="192" y="175"/>
                    </a:cubicBezTo>
                    <a:lnTo>
                      <a:pt x="192" y="175"/>
                    </a:lnTo>
                    <a:cubicBezTo>
                      <a:pt x="198" y="181"/>
                      <a:pt x="210" y="174"/>
                      <a:pt x="206"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114" name="Freeform 348">
                <a:extLst>
                  <a:ext uri="{FF2B5EF4-FFF2-40B4-BE49-F238E27FC236}">
                    <a16:creationId xmlns:a16="http://schemas.microsoft.com/office/drawing/2014/main" id="{75B4ACAA-E676-064A-9797-0563600AA532}"/>
                  </a:ext>
                </a:extLst>
              </p:cNvPr>
              <p:cNvSpPr>
                <a:spLocks/>
              </p:cNvSpPr>
              <p:nvPr/>
            </p:nvSpPr>
            <p:spPr bwMode="auto">
              <a:xfrm>
                <a:off x="11227704" y="3119841"/>
                <a:ext cx="132497" cy="136338"/>
              </a:xfrm>
              <a:custGeom>
                <a:avLst/>
                <a:gdLst>
                  <a:gd name="T0" fmla="*/ 59275 w 304"/>
                  <a:gd name="T1" fmla="*/ 56371 h 312"/>
                  <a:gd name="T2" fmla="*/ 59275 w 304"/>
                  <a:gd name="T3" fmla="*/ 56371 h 312"/>
                  <a:gd name="T4" fmla="*/ 51430 w 304"/>
                  <a:gd name="T5" fmla="*/ 59429 h 312"/>
                  <a:gd name="T6" fmla="*/ 51430 w 304"/>
                  <a:gd name="T7" fmla="*/ 59429 h 312"/>
                  <a:gd name="T8" fmla="*/ 49686 w 304"/>
                  <a:gd name="T9" fmla="*/ 48068 h 312"/>
                  <a:gd name="T10" fmla="*/ 49686 w 304"/>
                  <a:gd name="T11" fmla="*/ 48068 h 312"/>
                  <a:gd name="T12" fmla="*/ 74094 w 304"/>
                  <a:gd name="T13" fmla="*/ 40639 h 312"/>
                  <a:gd name="T14" fmla="*/ 74094 w 304"/>
                  <a:gd name="T15" fmla="*/ 40639 h 312"/>
                  <a:gd name="T16" fmla="*/ 75837 w 304"/>
                  <a:gd name="T17" fmla="*/ 77783 h 312"/>
                  <a:gd name="T18" fmla="*/ 75837 w 304"/>
                  <a:gd name="T19" fmla="*/ 77783 h 312"/>
                  <a:gd name="T20" fmla="*/ 13947 w 304"/>
                  <a:gd name="T21" fmla="*/ 53749 h 312"/>
                  <a:gd name="T22" fmla="*/ 13947 w 304"/>
                  <a:gd name="T23" fmla="*/ 53749 h 312"/>
                  <a:gd name="T24" fmla="*/ 35739 w 304"/>
                  <a:gd name="T25" fmla="*/ 17916 h 312"/>
                  <a:gd name="T26" fmla="*/ 35739 w 304"/>
                  <a:gd name="T27" fmla="*/ 17916 h 312"/>
                  <a:gd name="T28" fmla="*/ 74965 w 304"/>
                  <a:gd name="T29" fmla="*/ 18790 h 312"/>
                  <a:gd name="T30" fmla="*/ 74965 w 304"/>
                  <a:gd name="T31" fmla="*/ 18790 h 312"/>
                  <a:gd name="T32" fmla="*/ 111141 w 304"/>
                  <a:gd name="T33" fmla="*/ 84774 h 312"/>
                  <a:gd name="T34" fmla="*/ 111141 w 304"/>
                  <a:gd name="T35" fmla="*/ 84774 h 312"/>
                  <a:gd name="T36" fmla="*/ 31381 w 304"/>
                  <a:gd name="T37" fmla="*/ 110556 h 312"/>
                  <a:gd name="T38" fmla="*/ 31381 w 304"/>
                  <a:gd name="T39" fmla="*/ 110556 h 312"/>
                  <a:gd name="T40" fmla="*/ 28330 w 304"/>
                  <a:gd name="T41" fmla="*/ 122355 h 312"/>
                  <a:gd name="T42" fmla="*/ 28330 w 304"/>
                  <a:gd name="T43" fmla="*/ 122355 h 312"/>
                  <a:gd name="T44" fmla="*/ 125959 w 304"/>
                  <a:gd name="T45" fmla="*/ 78657 h 312"/>
                  <a:gd name="T46" fmla="*/ 125959 w 304"/>
                  <a:gd name="T47" fmla="*/ 78657 h 312"/>
                  <a:gd name="T48" fmla="*/ 49686 w 304"/>
                  <a:gd name="T49" fmla="*/ 2622 h 312"/>
                  <a:gd name="T50" fmla="*/ 49686 w 304"/>
                  <a:gd name="T51" fmla="*/ 2622 h 312"/>
                  <a:gd name="T52" fmla="*/ 4794 w 304"/>
                  <a:gd name="T53" fmla="*/ 38891 h 312"/>
                  <a:gd name="T54" fmla="*/ 4794 w 304"/>
                  <a:gd name="T55" fmla="*/ 38891 h 312"/>
                  <a:gd name="T56" fmla="*/ 23971 w 304"/>
                  <a:gd name="T57" fmla="*/ 92203 h 312"/>
                  <a:gd name="T58" fmla="*/ 23971 w 304"/>
                  <a:gd name="T59" fmla="*/ 92203 h 312"/>
                  <a:gd name="T60" fmla="*/ 80196 w 304"/>
                  <a:gd name="T61" fmla="*/ 93077 h 312"/>
                  <a:gd name="T62" fmla="*/ 80196 w 304"/>
                  <a:gd name="T63" fmla="*/ 93077 h 312"/>
                  <a:gd name="T64" fmla="*/ 91963 w 304"/>
                  <a:gd name="T65" fmla="*/ 39328 h 312"/>
                  <a:gd name="T66" fmla="*/ 91963 w 304"/>
                  <a:gd name="T67" fmla="*/ 39328 h 312"/>
                  <a:gd name="T68" fmla="*/ 39226 w 304"/>
                  <a:gd name="T69" fmla="*/ 50253 h 312"/>
                  <a:gd name="T70" fmla="*/ 39226 w 304"/>
                  <a:gd name="T71" fmla="*/ 50253 h 312"/>
                  <a:gd name="T72" fmla="*/ 50994 w 304"/>
                  <a:gd name="T73" fmla="*/ 70354 h 312"/>
                  <a:gd name="T74" fmla="*/ 50994 w 304"/>
                  <a:gd name="T75" fmla="*/ 70354 h 312"/>
                  <a:gd name="T76" fmla="*/ 66684 w 304"/>
                  <a:gd name="T77" fmla="*/ 57244 h 312"/>
                  <a:gd name="T78" fmla="*/ 66684 w 304"/>
                  <a:gd name="T79" fmla="*/ 57244 h 312"/>
                  <a:gd name="T80" fmla="*/ 59275 w 304"/>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6" y="129"/>
                    </a:moveTo>
                    <a:lnTo>
                      <a:pt x="136" y="129"/>
                    </a:lnTo>
                    <a:cubicBezTo>
                      <a:pt x="134" y="136"/>
                      <a:pt x="124" y="140"/>
                      <a:pt x="118" y="136"/>
                    </a:cubicBezTo>
                    <a:cubicBezTo>
                      <a:pt x="109" y="133"/>
                      <a:pt x="109" y="118"/>
                      <a:pt x="114" y="110"/>
                    </a:cubicBezTo>
                    <a:cubicBezTo>
                      <a:pt x="124" y="93"/>
                      <a:pt x="153" y="88"/>
                      <a:pt x="170" y="93"/>
                    </a:cubicBezTo>
                    <a:cubicBezTo>
                      <a:pt x="211" y="104"/>
                      <a:pt x="195" y="157"/>
                      <a:pt x="174" y="178"/>
                    </a:cubicBezTo>
                    <a:cubicBezTo>
                      <a:pt x="124" y="231"/>
                      <a:pt x="38" y="193"/>
                      <a:pt x="32" y="123"/>
                    </a:cubicBezTo>
                    <a:cubicBezTo>
                      <a:pt x="30" y="89"/>
                      <a:pt x="51" y="55"/>
                      <a:pt x="82" y="41"/>
                    </a:cubicBezTo>
                    <a:cubicBezTo>
                      <a:pt x="111" y="26"/>
                      <a:pt x="144" y="30"/>
                      <a:pt x="172" y="43"/>
                    </a:cubicBezTo>
                    <a:cubicBezTo>
                      <a:pt x="226" y="69"/>
                      <a:pt x="281" y="131"/>
                      <a:pt x="255" y="194"/>
                    </a:cubicBezTo>
                    <a:cubicBezTo>
                      <a:pt x="223" y="265"/>
                      <a:pt x="139" y="276"/>
                      <a:pt x="72" y="253"/>
                    </a:cubicBezTo>
                    <a:cubicBezTo>
                      <a:pt x="56" y="248"/>
                      <a:pt x="50" y="273"/>
                      <a:pt x="65" y="280"/>
                    </a:cubicBezTo>
                    <a:cubicBezTo>
                      <a:pt x="152" y="311"/>
                      <a:pt x="272" y="284"/>
                      <a:pt x="289" y="180"/>
                    </a:cubicBezTo>
                    <a:cubicBezTo>
                      <a:pt x="303" y="89"/>
                      <a:pt x="202" y="0"/>
                      <a:pt x="114" y="6"/>
                    </a:cubicBezTo>
                    <a:cubicBezTo>
                      <a:pt x="67" y="9"/>
                      <a:pt x="25" y="43"/>
                      <a:pt x="11" y="89"/>
                    </a:cubicBezTo>
                    <a:cubicBezTo>
                      <a:pt x="0" y="135"/>
                      <a:pt x="17" y="184"/>
                      <a:pt x="55" y="211"/>
                    </a:cubicBezTo>
                    <a:cubicBezTo>
                      <a:pt x="92" y="239"/>
                      <a:pt x="145" y="240"/>
                      <a:pt x="184" y="213"/>
                    </a:cubicBezTo>
                    <a:cubicBezTo>
                      <a:pt x="218" y="185"/>
                      <a:pt x="241" y="129"/>
                      <a:pt x="211" y="90"/>
                    </a:cubicBezTo>
                    <a:cubicBezTo>
                      <a:pt x="181" y="50"/>
                      <a:pt x="99" y="65"/>
                      <a:pt x="90" y="115"/>
                    </a:cubicBezTo>
                    <a:cubicBezTo>
                      <a:pt x="86" y="135"/>
                      <a:pt x="96" y="157"/>
                      <a:pt x="117" y="161"/>
                    </a:cubicBezTo>
                    <a:cubicBezTo>
                      <a:pt x="135" y="164"/>
                      <a:pt x="156" y="151"/>
                      <a:pt x="153" y="131"/>
                    </a:cubicBezTo>
                    <a:cubicBezTo>
                      <a:pt x="152" y="122"/>
                      <a:pt x="139"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115" name="Freeform 349">
                <a:extLst>
                  <a:ext uri="{FF2B5EF4-FFF2-40B4-BE49-F238E27FC236}">
                    <a16:creationId xmlns:a16="http://schemas.microsoft.com/office/drawing/2014/main" id="{C41D8B41-296C-F940-869C-E6EB8AE8BA80}"/>
                  </a:ext>
                </a:extLst>
              </p:cNvPr>
              <p:cNvSpPr>
                <a:spLocks/>
              </p:cNvSpPr>
              <p:nvPr/>
            </p:nvSpPr>
            <p:spPr bwMode="auto">
              <a:xfrm>
                <a:off x="10816770" y="3119841"/>
                <a:ext cx="132497" cy="136338"/>
              </a:xfrm>
              <a:custGeom>
                <a:avLst/>
                <a:gdLst>
                  <a:gd name="T0" fmla="*/ 59275 w 304"/>
                  <a:gd name="T1" fmla="*/ 56371 h 312"/>
                  <a:gd name="T2" fmla="*/ 59275 w 304"/>
                  <a:gd name="T3" fmla="*/ 56371 h 312"/>
                  <a:gd name="T4" fmla="*/ 50994 w 304"/>
                  <a:gd name="T5" fmla="*/ 59429 h 312"/>
                  <a:gd name="T6" fmla="*/ 50994 w 304"/>
                  <a:gd name="T7" fmla="*/ 59429 h 312"/>
                  <a:gd name="T8" fmla="*/ 49686 w 304"/>
                  <a:gd name="T9" fmla="*/ 48068 h 312"/>
                  <a:gd name="T10" fmla="*/ 49686 w 304"/>
                  <a:gd name="T11" fmla="*/ 48068 h 312"/>
                  <a:gd name="T12" fmla="*/ 74530 w 304"/>
                  <a:gd name="T13" fmla="*/ 40639 h 312"/>
                  <a:gd name="T14" fmla="*/ 74530 w 304"/>
                  <a:gd name="T15" fmla="*/ 40639 h 312"/>
                  <a:gd name="T16" fmla="*/ 76273 w 304"/>
                  <a:gd name="T17" fmla="*/ 77783 h 312"/>
                  <a:gd name="T18" fmla="*/ 76273 w 304"/>
                  <a:gd name="T19" fmla="*/ 77783 h 312"/>
                  <a:gd name="T20" fmla="*/ 14383 w 304"/>
                  <a:gd name="T21" fmla="*/ 53749 h 312"/>
                  <a:gd name="T22" fmla="*/ 14383 w 304"/>
                  <a:gd name="T23" fmla="*/ 53749 h 312"/>
                  <a:gd name="T24" fmla="*/ 36175 w 304"/>
                  <a:gd name="T25" fmla="*/ 17916 h 312"/>
                  <a:gd name="T26" fmla="*/ 36175 w 304"/>
                  <a:gd name="T27" fmla="*/ 17916 h 312"/>
                  <a:gd name="T28" fmla="*/ 75401 w 304"/>
                  <a:gd name="T29" fmla="*/ 18790 h 312"/>
                  <a:gd name="T30" fmla="*/ 75401 w 304"/>
                  <a:gd name="T31" fmla="*/ 18790 h 312"/>
                  <a:gd name="T32" fmla="*/ 110269 w 304"/>
                  <a:gd name="T33" fmla="*/ 84774 h 312"/>
                  <a:gd name="T34" fmla="*/ 110269 w 304"/>
                  <a:gd name="T35" fmla="*/ 84774 h 312"/>
                  <a:gd name="T36" fmla="*/ 31381 w 304"/>
                  <a:gd name="T37" fmla="*/ 110556 h 312"/>
                  <a:gd name="T38" fmla="*/ 31381 w 304"/>
                  <a:gd name="T39" fmla="*/ 110556 h 312"/>
                  <a:gd name="T40" fmla="*/ 28330 w 304"/>
                  <a:gd name="T41" fmla="*/ 122355 h 312"/>
                  <a:gd name="T42" fmla="*/ 28330 w 304"/>
                  <a:gd name="T43" fmla="*/ 122355 h 312"/>
                  <a:gd name="T44" fmla="*/ 125523 w 304"/>
                  <a:gd name="T45" fmla="*/ 78657 h 312"/>
                  <a:gd name="T46" fmla="*/ 125523 w 304"/>
                  <a:gd name="T47" fmla="*/ 78657 h 312"/>
                  <a:gd name="T48" fmla="*/ 49686 w 304"/>
                  <a:gd name="T49" fmla="*/ 2622 h 312"/>
                  <a:gd name="T50" fmla="*/ 49686 w 304"/>
                  <a:gd name="T51" fmla="*/ 2622 h 312"/>
                  <a:gd name="T52" fmla="*/ 5230 w 304"/>
                  <a:gd name="T53" fmla="*/ 38891 h 312"/>
                  <a:gd name="T54" fmla="*/ 5230 w 304"/>
                  <a:gd name="T55" fmla="*/ 38891 h 312"/>
                  <a:gd name="T56" fmla="*/ 23536 w 304"/>
                  <a:gd name="T57" fmla="*/ 92203 h 312"/>
                  <a:gd name="T58" fmla="*/ 23536 w 304"/>
                  <a:gd name="T59" fmla="*/ 92203 h 312"/>
                  <a:gd name="T60" fmla="*/ 79324 w 304"/>
                  <a:gd name="T61" fmla="*/ 93077 h 312"/>
                  <a:gd name="T62" fmla="*/ 79324 w 304"/>
                  <a:gd name="T63" fmla="*/ 93077 h 312"/>
                  <a:gd name="T64" fmla="*/ 91963 w 304"/>
                  <a:gd name="T65" fmla="*/ 39328 h 312"/>
                  <a:gd name="T66" fmla="*/ 91963 w 304"/>
                  <a:gd name="T67" fmla="*/ 39328 h 312"/>
                  <a:gd name="T68" fmla="*/ 39226 w 304"/>
                  <a:gd name="T69" fmla="*/ 50253 h 312"/>
                  <a:gd name="T70" fmla="*/ 39226 w 304"/>
                  <a:gd name="T71" fmla="*/ 50253 h 312"/>
                  <a:gd name="T72" fmla="*/ 50994 w 304"/>
                  <a:gd name="T73" fmla="*/ 70354 h 312"/>
                  <a:gd name="T74" fmla="*/ 50994 w 304"/>
                  <a:gd name="T75" fmla="*/ 70354 h 312"/>
                  <a:gd name="T76" fmla="*/ 67120 w 304"/>
                  <a:gd name="T77" fmla="*/ 57244 h 312"/>
                  <a:gd name="T78" fmla="*/ 67120 w 304"/>
                  <a:gd name="T79" fmla="*/ 57244 h 312"/>
                  <a:gd name="T80" fmla="*/ 59275 w 304"/>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6" y="129"/>
                    </a:moveTo>
                    <a:lnTo>
                      <a:pt x="136" y="129"/>
                    </a:lnTo>
                    <a:cubicBezTo>
                      <a:pt x="134" y="136"/>
                      <a:pt x="125" y="140"/>
                      <a:pt x="117" y="136"/>
                    </a:cubicBezTo>
                    <a:cubicBezTo>
                      <a:pt x="108" y="133"/>
                      <a:pt x="109" y="118"/>
                      <a:pt x="114" y="110"/>
                    </a:cubicBezTo>
                    <a:cubicBezTo>
                      <a:pt x="125" y="93"/>
                      <a:pt x="152" y="88"/>
                      <a:pt x="171" y="93"/>
                    </a:cubicBezTo>
                    <a:cubicBezTo>
                      <a:pt x="210" y="104"/>
                      <a:pt x="194" y="157"/>
                      <a:pt x="175" y="178"/>
                    </a:cubicBezTo>
                    <a:cubicBezTo>
                      <a:pt x="125" y="231"/>
                      <a:pt x="38" y="193"/>
                      <a:pt x="33" y="123"/>
                    </a:cubicBezTo>
                    <a:cubicBezTo>
                      <a:pt x="30" y="89"/>
                      <a:pt x="51" y="55"/>
                      <a:pt x="83" y="41"/>
                    </a:cubicBezTo>
                    <a:cubicBezTo>
                      <a:pt x="111" y="26"/>
                      <a:pt x="144" y="30"/>
                      <a:pt x="173" y="43"/>
                    </a:cubicBezTo>
                    <a:cubicBezTo>
                      <a:pt x="226" y="69"/>
                      <a:pt x="281" y="131"/>
                      <a:pt x="253" y="194"/>
                    </a:cubicBezTo>
                    <a:cubicBezTo>
                      <a:pt x="222" y="265"/>
                      <a:pt x="139" y="276"/>
                      <a:pt x="72" y="253"/>
                    </a:cubicBezTo>
                    <a:cubicBezTo>
                      <a:pt x="55" y="248"/>
                      <a:pt x="48" y="273"/>
                      <a:pt x="65" y="280"/>
                    </a:cubicBezTo>
                    <a:cubicBezTo>
                      <a:pt x="151" y="311"/>
                      <a:pt x="272" y="284"/>
                      <a:pt x="288" y="180"/>
                    </a:cubicBezTo>
                    <a:cubicBezTo>
                      <a:pt x="303" y="89"/>
                      <a:pt x="201" y="0"/>
                      <a:pt x="114" y="6"/>
                    </a:cubicBezTo>
                    <a:cubicBezTo>
                      <a:pt x="65" y="9"/>
                      <a:pt x="23" y="43"/>
                      <a:pt x="12" y="89"/>
                    </a:cubicBezTo>
                    <a:cubicBezTo>
                      <a:pt x="0" y="135"/>
                      <a:pt x="16" y="184"/>
                      <a:pt x="54" y="211"/>
                    </a:cubicBezTo>
                    <a:cubicBezTo>
                      <a:pt x="90" y="239"/>
                      <a:pt x="144" y="240"/>
                      <a:pt x="182" y="213"/>
                    </a:cubicBezTo>
                    <a:cubicBezTo>
                      <a:pt x="218" y="185"/>
                      <a:pt x="240" y="129"/>
                      <a:pt x="211" y="90"/>
                    </a:cubicBezTo>
                    <a:cubicBezTo>
                      <a:pt x="181" y="50"/>
                      <a:pt x="100" y="65"/>
                      <a:pt x="90" y="115"/>
                    </a:cubicBezTo>
                    <a:cubicBezTo>
                      <a:pt x="86" y="135"/>
                      <a:pt x="96" y="157"/>
                      <a:pt x="117" y="161"/>
                    </a:cubicBezTo>
                    <a:cubicBezTo>
                      <a:pt x="135" y="164"/>
                      <a:pt x="155" y="151"/>
                      <a:pt x="154" y="131"/>
                    </a:cubicBezTo>
                    <a:cubicBezTo>
                      <a:pt x="152" y="122"/>
                      <a:pt x="139"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116" name="Freeform 350">
                <a:extLst>
                  <a:ext uri="{FF2B5EF4-FFF2-40B4-BE49-F238E27FC236}">
                    <a16:creationId xmlns:a16="http://schemas.microsoft.com/office/drawing/2014/main" id="{AE7820FD-8481-C343-A269-8B94D90DA513}"/>
                  </a:ext>
                </a:extLst>
              </p:cNvPr>
              <p:cNvSpPr>
                <a:spLocks noChangeArrowheads="1"/>
              </p:cNvSpPr>
              <p:nvPr/>
            </p:nvSpPr>
            <p:spPr bwMode="auto">
              <a:xfrm>
                <a:off x="11415058" y="3120267"/>
                <a:ext cx="151822" cy="135912"/>
              </a:xfrm>
              <a:custGeom>
                <a:avLst/>
                <a:gdLst>
                  <a:gd name="T0" fmla="*/ 204 w 347"/>
                  <a:gd name="T1" fmla="*/ 164 h 311"/>
                  <a:gd name="T2" fmla="*/ 204 w 347"/>
                  <a:gd name="T3" fmla="*/ 164 h 311"/>
                  <a:gd name="T4" fmla="*/ 213 w 347"/>
                  <a:gd name="T5" fmla="*/ 146 h 311"/>
                  <a:gd name="T6" fmla="*/ 213 w 347"/>
                  <a:gd name="T7" fmla="*/ 146 h 311"/>
                  <a:gd name="T8" fmla="*/ 234 w 347"/>
                  <a:gd name="T9" fmla="*/ 162 h 311"/>
                  <a:gd name="T10" fmla="*/ 234 w 347"/>
                  <a:gd name="T11" fmla="*/ 162 h 311"/>
                  <a:gd name="T12" fmla="*/ 207 w 347"/>
                  <a:gd name="T13" fmla="*/ 214 h 311"/>
                  <a:gd name="T14" fmla="*/ 207 w 347"/>
                  <a:gd name="T15" fmla="*/ 214 h 311"/>
                  <a:gd name="T16" fmla="*/ 143 w 347"/>
                  <a:gd name="T17" fmla="*/ 156 h 311"/>
                  <a:gd name="T18" fmla="*/ 143 w 347"/>
                  <a:gd name="T19" fmla="*/ 156 h 311"/>
                  <a:gd name="T20" fmla="*/ 281 w 347"/>
                  <a:gd name="T21" fmla="*/ 95 h 311"/>
                  <a:gd name="T22" fmla="*/ 281 w 347"/>
                  <a:gd name="T23" fmla="*/ 95 h 311"/>
                  <a:gd name="T24" fmla="*/ 306 w 347"/>
                  <a:gd name="T25" fmla="*/ 189 h 311"/>
                  <a:gd name="T26" fmla="*/ 306 w 347"/>
                  <a:gd name="T27" fmla="*/ 189 h 311"/>
                  <a:gd name="T28" fmla="*/ 239 w 347"/>
                  <a:gd name="T29" fmla="*/ 251 h 311"/>
                  <a:gd name="T30" fmla="*/ 239 w 347"/>
                  <a:gd name="T31" fmla="*/ 251 h 311"/>
                  <a:gd name="T32" fmla="*/ 76 w 347"/>
                  <a:gd name="T33" fmla="*/ 201 h 311"/>
                  <a:gd name="T34" fmla="*/ 76 w 347"/>
                  <a:gd name="T35" fmla="*/ 201 h 311"/>
                  <a:gd name="T36" fmla="*/ 162 w 347"/>
                  <a:gd name="T37" fmla="*/ 30 h 311"/>
                  <a:gd name="T38" fmla="*/ 162 w 347"/>
                  <a:gd name="T39" fmla="*/ 30 h 311"/>
                  <a:gd name="T40" fmla="*/ 149 w 347"/>
                  <a:gd name="T41" fmla="*/ 7 h 311"/>
                  <a:gd name="T42" fmla="*/ 149 w 347"/>
                  <a:gd name="T43" fmla="*/ 7 h 311"/>
                  <a:gd name="T44" fmla="*/ 61 w 347"/>
                  <a:gd name="T45" fmla="*/ 237 h 311"/>
                  <a:gd name="T46" fmla="*/ 61 w 347"/>
                  <a:gd name="T47" fmla="*/ 237 h 311"/>
                  <a:gd name="T48" fmla="*/ 308 w 347"/>
                  <a:gd name="T49" fmla="*/ 235 h 311"/>
                  <a:gd name="T50" fmla="*/ 308 w 347"/>
                  <a:gd name="T51" fmla="*/ 235 h 311"/>
                  <a:gd name="T52" fmla="*/ 321 w 347"/>
                  <a:gd name="T53" fmla="*/ 104 h 311"/>
                  <a:gd name="T54" fmla="*/ 321 w 347"/>
                  <a:gd name="T55" fmla="*/ 104 h 311"/>
                  <a:gd name="T56" fmla="*/ 205 w 347"/>
                  <a:gd name="T57" fmla="*/ 49 h 311"/>
                  <a:gd name="T58" fmla="*/ 205 w 347"/>
                  <a:gd name="T59" fmla="*/ 49 h 311"/>
                  <a:gd name="T60" fmla="*/ 113 w 347"/>
                  <a:gd name="T61" fmla="*/ 138 h 311"/>
                  <a:gd name="T62" fmla="*/ 113 w 347"/>
                  <a:gd name="T63" fmla="*/ 138 h 311"/>
                  <a:gd name="T64" fmla="*/ 179 w 347"/>
                  <a:gd name="T65" fmla="*/ 245 h 311"/>
                  <a:gd name="T66" fmla="*/ 179 w 347"/>
                  <a:gd name="T67" fmla="*/ 245 h 311"/>
                  <a:gd name="T68" fmla="*/ 247 w 347"/>
                  <a:gd name="T69" fmla="*/ 142 h 311"/>
                  <a:gd name="T70" fmla="*/ 247 w 347"/>
                  <a:gd name="T71" fmla="*/ 142 h 311"/>
                  <a:gd name="T72" fmla="*/ 196 w 347"/>
                  <a:gd name="T73" fmla="*/ 128 h 311"/>
                  <a:gd name="T74" fmla="*/ 196 w 347"/>
                  <a:gd name="T75" fmla="*/ 128 h 311"/>
                  <a:gd name="T76" fmla="*/ 191 w 347"/>
                  <a:gd name="T77" fmla="*/ 175 h 311"/>
                  <a:gd name="T78" fmla="*/ 191 w 347"/>
                  <a:gd name="T79" fmla="*/ 175 h 311"/>
                  <a:gd name="T80" fmla="*/ 204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4" y="164"/>
                    </a:moveTo>
                    <a:lnTo>
                      <a:pt x="204" y="164"/>
                    </a:lnTo>
                    <a:cubicBezTo>
                      <a:pt x="201" y="156"/>
                      <a:pt x="204" y="147"/>
                      <a:pt x="213" y="146"/>
                    </a:cubicBezTo>
                    <a:lnTo>
                      <a:pt x="213" y="146"/>
                    </a:lnTo>
                    <a:cubicBezTo>
                      <a:pt x="222" y="142"/>
                      <a:pt x="233" y="153"/>
                      <a:pt x="234" y="162"/>
                    </a:cubicBezTo>
                    <a:lnTo>
                      <a:pt x="234" y="162"/>
                    </a:lnTo>
                    <a:cubicBezTo>
                      <a:pt x="239" y="181"/>
                      <a:pt x="222" y="205"/>
                      <a:pt x="207" y="214"/>
                    </a:cubicBezTo>
                    <a:lnTo>
                      <a:pt x="207" y="214"/>
                    </a:lnTo>
                    <a:cubicBezTo>
                      <a:pt x="170" y="235"/>
                      <a:pt x="143" y="187"/>
                      <a:pt x="143" y="156"/>
                    </a:cubicBezTo>
                    <a:lnTo>
                      <a:pt x="143" y="156"/>
                    </a:lnTo>
                    <a:cubicBezTo>
                      <a:pt x="141" y="83"/>
                      <a:pt x="229" y="50"/>
                      <a:pt x="281" y="95"/>
                    </a:cubicBezTo>
                    <a:lnTo>
                      <a:pt x="281" y="95"/>
                    </a:lnTo>
                    <a:cubicBezTo>
                      <a:pt x="309" y="117"/>
                      <a:pt x="318" y="156"/>
                      <a:pt x="306" y="189"/>
                    </a:cubicBezTo>
                    <a:lnTo>
                      <a:pt x="306" y="189"/>
                    </a:lnTo>
                    <a:cubicBezTo>
                      <a:pt x="296" y="220"/>
                      <a:pt x="268" y="239"/>
                      <a:pt x="239" y="251"/>
                    </a:cubicBezTo>
                    <a:lnTo>
                      <a:pt x="239" y="251"/>
                    </a:lnTo>
                    <a:cubicBezTo>
                      <a:pt x="183" y="271"/>
                      <a:pt x="100" y="266"/>
                      <a:pt x="76" y="201"/>
                    </a:cubicBezTo>
                    <a:lnTo>
                      <a:pt x="76" y="201"/>
                    </a:lnTo>
                    <a:cubicBezTo>
                      <a:pt x="48" y="129"/>
                      <a:pt x="100" y="63"/>
                      <a:pt x="162" y="30"/>
                    </a:cubicBezTo>
                    <a:lnTo>
                      <a:pt x="162" y="30"/>
                    </a:lnTo>
                    <a:cubicBezTo>
                      <a:pt x="178" y="22"/>
                      <a:pt x="164" y="0"/>
                      <a:pt x="149" y="7"/>
                    </a:cubicBezTo>
                    <a:lnTo>
                      <a:pt x="149" y="7"/>
                    </a:lnTo>
                    <a:cubicBezTo>
                      <a:pt x="66" y="46"/>
                      <a:pt x="0" y="151"/>
                      <a:pt x="61" y="237"/>
                    </a:cubicBezTo>
                    <a:lnTo>
                      <a:pt x="61" y="237"/>
                    </a:lnTo>
                    <a:cubicBezTo>
                      <a:pt x="115" y="310"/>
                      <a:pt x="250" y="302"/>
                      <a:pt x="308" y="235"/>
                    </a:cubicBezTo>
                    <a:lnTo>
                      <a:pt x="308" y="235"/>
                    </a:lnTo>
                    <a:cubicBezTo>
                      <a:pt x="339" y="200"/>
                      <a:pt x="346" y="146"/>
                      <a:pt x="321" y="104"/>
                    </a:cubicBezTo>
                    <a:lnTo>
                      <a:pt x="321" y="104"/>
                    </a:lnTo>
                    <a:cubicBezTo>
                      <a:pt x="297" y="63"/>
                      <a:pt x="251" y="41"/>
                      <a:pt x="205" y="49"/>
                    </a:cubicBezTo>
                    <a:lnTo>
                      <a:pt x="205" y="49"/>
                    </a:lnTo>
                    <a:cubicBezTo>
                      <a:pt x="159" y="55"/>
                      <a:pt x="120" y="92"/>
                      <a:pt x="113" y="138"/>
                    </a:cubicBezTo>
                    <a:lnTo>
                      <a:pt x="113" y="138"/>
                    </a:lnTo>
                    <a:cubicBezTo>
                      <a:pt x="108" y="183"/>
                      <a:pt x="132" y="239"/>
                      <a:pt x="179" y="245"/>
                    </a:cubicBezTo>
                    <a:lnTo>
                      <a:pt x="179" y="245"/>
                    </a:lnTo>
                    <a:cubicBezTo>
                      <a:pt x="229" y="252"/>
                      <a:pt x="276" y="184"/>
                      <a:pt x="247" y="142"/>
                    </a:cubicBezTo>
                    <a:lnTo>
                      <a:pt x="247" y="142"/>
                    </a:lnTo>
                    <a:cubicBezTo>
                      <a:pt x="237" y="125"/>
                      <a:pt x="214" y="116"/>
                      <a:pt x="196" y="128"/>
                    </a:cubicBezTo>
                    <a:lnTo>
                      <a:pt x="196" y="128"/>
                    </a:lnTo>
                    <a:cubicBezTo>
                      <a:pt x="180" y="138"/>
                      <a:pt x="175" y="162"/>
                      <a:pt x="191" y="175"/>
                    </a:cubicBezTo>
                    <a:lnTo>
                      <a:pt x="191" y="175"/>
                    </a:lnTo>
                    <a:cubicBezTo>
                      <a:pt x="199" y="181"/>
                      <a:pt x="210" y="174"/>
                      <a:pt x="204"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grpSp>
        <p:grpSp>
          <p:nvGrpSpPr>
            <p:cNvPr id="5" name="Group 168">
              <a:extLst>
                <a:ext uri="{FF2B5EF4-FFF2-40B4-BE49-F238E27FC236}">
                  <a16:creationId xmlns:a16="http://schemas.microsoft.com/office/drawing/2014/main" id="{B52063C0-805C-3849-8447-F70E0E46E951}"/>
                </a:ext>
              </a:extLst>
            </p:cNvPr>
            <p:cNvGrpSpPr>
              <a:grpSpLocks/>
            </p:cNvGrpSpPr>
            <p:nvPr/>
          </p:nvGrpSpPr>
          <p:grpSpPr bwMode="auto">
            <a:xfrm rot="-5400000">
              <a:off x="-2995799" y="3337408"/>
              <a:ext cx="6226160" cy="149712"/>
              <a:chOff x="84003" y="3861048"/>
              <a:chExt cx="6226160" cy="149712"/>
            </a:xfrm>
          </p:grpSpPr>
          <p:sp>
            <p:nvSpPr>
              <p:cNvPr id="35" name="Freeform 297">
                <a:extLst>
                  <a:ext uri="{FF2B5EF4-FFF2-40B4-BE49-F238E27FC236}">
                    <a16:creationId xmlns:a16="http://schemas.microsoft.com/office/drawing/2014/main" id="{CC2F85EC-A677-BC46-AE5F-17CD344DCF60}"/>
                  </a:ext>
                </a:extLst>
              </p:cNvPr>
              <p:cNvSpPr>
                <a:spLocks noChangeArrowheads="1"/>
              </p:cNvSpPr>
              <p:nvPr/>
            </p:nvSpPr>
            <p:spPr bwMode="auto">
              <a:xfrm>
                <a:off x="295164" y="3859460"/>
                <a:ext cx="166709" cy="149236"/>
              </a:xfrm>
              <a:custGeom>
                <a:avLst/>
                <a:gdLst>
                  <a:gd name="T0" fmla="*/ 204 w 347"/>
                  <a:gd name="T1" fmla="*/ 164 h 311"/>
                  <a:gd name="T2" fmla="*/ 204 w 347"/>
                  <a:gd name="T3" fmla="*/ 164 h 311"/>
                  <a:gd name="T4" fmla="*/ 211 w 347"/>
                  <a:gd name="T5" fmla="*/ 146 h 311"/>
                  <a:gd name="T6" fmla="*/ 211 w 347"/>
                  <a:gd name="T7" fmla="*/ 146 h 311"/>
                  <a:gd name="T8" fmla="*/ 234 w 347"/>
                  <a:gd name="T9" fmla="*/ 162 h 311"/>
                  <a:gd name="T10" fmla="*/ 234 w 347"/>
                  <a:gd name="T11" fmla="*/ 162 h 311"/>
                  <a:gd name="T12" fmla="*/ 205 w 347"/>
                  <a:gd name="T13" fmla="*/ 214 h 311"/>
                  <a:gd name="T14" fmla="*/ 205 w 347"/>
                  <a:gd name="T15" fmla="*/ 214 h 311"/>
                  <a:gd name="T16" fmla="*/ 142 w 347"/>
                  <a:gd name="T17" fmla="*/ 156 h 311"/>
                  <a:gd name="T18" fmla="*/ 142 w 347"/>
                  <a:gd name="T19" fmla="*/ 156 h 311"/>
                  <a:gd name="T20" fmla="*/ 281 w 347"/>
                  <a:gd name="T21" fmla="*/ 95 h 311"/>
                  <a:gd name="T22" fmla="*/ 281 w 347"/>
                  <a:gd name="T23" fmla="*/ 95 h 311"/>
                  <a:gd name="T24" fmla="*/ 306 w 347"/>
                  <a:gd name="T25" fmla="*/ 189 h 311"/>
                  <a:gd name="T26" fmla="*/ 306 w 347"/>
                  <a:gd name="T27" fmla="*/ 189 h 311"/>
                  <a:gd name="T28" fmla="*/ 239 w 347"/>
                  <a:gd name="T29" fmla="*/ 251 h 311"/>
                  <a:gd name="T30" fmla="*/ 239 w 347"/>
                  <a:gd name="T31" fmla="*/ 251 h 311"/>
                  <a:gd name="T32" fmla="*/ 76 w 347"/>
                  <a:gd name="T33" fmla="*/ 201 h 311"/>
                  <a:gd name="T34" fmla="*/ 76 w 347"/>
                  <a:gd name="T35" fmla="*/ 201 h 311"/>
                  <a:gd name="T36" fmla="*/ 162 w 347"/>
                  <a:gd name="T37" fmla="*/ 30 h 311"/>
                  <a:gd name="T38" fmla="*/ 162 w 347"/>
                  <a:gd name="T39" fmla="*/ 30 h 311"/>
                  <a:gd name="T40" fmla="*/ 148 w 347"/>
                  <a:gd name="T41" fmla="*/ 7 h 311"/>
                  <a:gd name="T42" fmla="*/ 148 w 347"/>
                  <a:gd name="T43" fmla="*/ 7 h 311"/>
                  <a:gd name="T44" fmla="*/ 60 w 347"/>
                  <a:gd name="T45" fmla="*/ 237 h 311"/>
                  <a:gd name="T46" fmla="*/ 60 w 347"/>
                  <a:gd name="T47" fmla="*/ 237 h 311"/>
                  <a:gd name="T48" fmla="*/ 307 w 347"/>
                  <a:gd name="T49" fmla="*/ 235 h 311"/>
                  <a:gd name="T50" fmla="*/ 307 w 347"/>
                  <a:gd name="T51" fmla="*/ 235 h 311"/>
                  <a:gd name="T52" fmla="*/ 321 w 347"/>
                  <a:gd name="T53" fmla="*/ 104 h 311"/>
                  <a:gd name="T54" fmla="*/ 321 w 347"/>
                  <a:gd name="T55" fmla="*/ 104 h 311"/>
                  <a:gd name="T56" fmla="*/ 204 w 347"/>
                  <a:gd name="T57" fmla="*/ 49 h 311"/>
                  <a:gd name="T58" fmla="*/ 204 w 347"/>
                  <a:gd name="T59" fmla="*/ 49 h 311"/>
                  <a:gd name="T60" fmla="*/ 113 w 347"/>
                  <a:gd name="T61" fmla="*/ 138 h 311"/>
                  <a:gd name="T62" fmla="*/ 113 w 347"/>
                  <a:gd name="T63" fmla="*/ 138 h 311"/>
                  <a:gd name="T64" fmla="*/ 179 w 347"/>
                  <a:gd name="T65" fmla="*/ 245 h 311"/>
                  <a:gd name="T66" fmla="*/ 179 w 347"/>
                  <a:gd name="T67" fmla="*/ 245 h 311"/>
                  <a:gd name="T68" fmla="*/ 247 w 347"/>
                  <a:gd name="T69" fmla="*/ 142 h 311"/>
                  <a:gd name="T70" fmla="*/ 247 w 347"/>
                  <a:gd name="T71" fmla="*/ 142 h 311"/>
                  <a:gd name="T72" fmla="*/ 196 w 347"/>
                  <a:gd name="T73" fmla="*/ 128 h 311"/>
                  <a:gd name="T74" fmla="*/ 196 w 347"/>
                  <a:gd name="T75" fmla="*/ 128 h 311"/>
                  <a:gd name="T76" fmla="*/ 190 w 347"/>
                  <a:gd name="T77" fmla="*/ 175 h 311"/>
                  <a:gd name="T78" fmla="*/ 190 w 347"/>
                  <a:gd name="T79" fmla="*/ 175 h 311"/>
                  <a:gd name="T80" fmla="*/ 204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4" y="164"/>
                    </a:moveTo>
                    <a:lnTo>
                      <a:pt x="204" y="164"/>
                    </a:lnTo>
                    <a:cubicBezTo>
                      <a:pt x="201" y="156"/>
                      <a:pt x="204" y="147"/>
                      <a:pt x="211" y="146"/>
                    </a:cubicBezTo>
                    <a:lnTo>
                      <a:pt x="211" y="146"/>
                    </a:lnTo>
                    <a:cubicBezTo>
                      <a:pt x="222" y="142"/>
                      <a:pt x="231" y="153"/>
                      <a:pt x="234" y="162"/>
                    </a:cubicBezTo>
                    <a:lnTo>
                      <a:pt x="234" y="162"/>
                    </a:lnTo>
                    <a:cubicBezTo>
                      <a:pt x="238" y="181"/>
                      <a:pt x="222" y="205"/>
                      <a:pt x="205" y="214"/>
                    </a:cubicBezTo>
                    <a:lnTo>
                      <a:pt x="205" y="214"/>
                    </a:lnTo>
                    <a:cubicBezTo>
                      <a:pt x="169" y="235"/>
                      <a:pt x="143" y="187"/>
                      <a:pt x="142" y="156"/>
                    </a:cubicBezTo>
                    <a:lnTo>
                      <a:pt x="142" y="156"/>
                    </a:lnTo>
                    <a:cubicBezTo>
                      <a:pt x="141" y="83"/>
                      <a:pt x="229" y="50"/>
                      <a:pt x="281" y="95"/>
                    </a:cubicBezTo>
                    <a:lnTo>
                      <a:pt x="281" y="95"/>
                    </a:lnTo>
                    <a:cubicBezTo>
                      <a:pt x="307" y="117"/>
                      <a:pt x="317" y="156"/>
                      <a:pt x="306" y="189"/>
                    </a:cubicBezTo>
                    <a:lnTo>
                      <a:pt x="306" y="189"/>
                    </a:lnTo>
                    <a:cubicBezTo>
                      <a:pt x="294" y="220"/>
                      <a:pt x="268" y="239"/>
                      <a:pt x="239" y="251"/>
                    </a:cubicBezTo>
                    <a:lnTo>
                      <a:pt x="239" y="251"/>
                    </a:lnTo>
                    <a:cubicBezTo>
                      <a:pt x="183" y="271"/>
                      <a:pt x="100" y="266"/>
                      <a:pt x="76" y="201"/>
                    </a:cubicBezTo>
                    <a:lnTo>
                      <a:pt x="76" y="201"/>
                    </a:lnTo>
                    <a:cubicBezTo>
                      <a:pt x="47" y="129"/>
                      <a:pt x="100" y="63"/>
                      <a:pt x="162" y="30"/>
                    </a:cubicBezTo>
                    <a:lnTo>
                      <a:pt x="162" y="30"/>
                    </a:lnTo>
                    <a:cubicBezTo>
                      <a:pt x="177" y="22"/>
                      <a:pt x="163" y="0"/>
                      <a:pt x="148" y="7"/>
                    </a:cubicBezTo>
                    <a:lnTo>
                      <a:pt x="148" y="7"/>
                    </a:lnTo>
                    <a:cubicBezTo>
                      <a:pt x="66" y="46"/>
                      <a:pt x="0" y="151"/>
                      <a:pt x="60" y="237"/>
                    </a:cubicBezTo>
                    <a:lnTo>
                      <a:pt x="60" y="237"/>
                    </a:lnTo>
                    <a:cubicBezTo>
                      <a:pt x="114" y="310"/>
                      <a:pt x="250" y="302"/>
                      <a:pt x="307" y="235"/>
                    </a:cubicBezTo>
                    <a:lnTo>
                      <a:pt x="307" y="235"/>
                    </a:lnTo>
                    <a:cubicBezTo>
                      <a:pt x="339" y="200"/>
                      <a:pt x="346" y="146"/>
                      <a:pt x="321" y="104"/>
                    </a:cubicBezTo>
                    <a:lnTo>
                      <a:pt x="321" y="104"/>
                    </a:lnTo>
                    <a:cubicBezTo>
                      <a:pt x="297" y="63"/>
                      <a:pt x="251" y="41"/>
                      <a:pt x="204" y="49"/>
                    </a:cubicBezTo>
                    <a:lnTo>
                      <a:pt x="204" y="49"/>
                    </a:lnTo>
                    <a:cubicBezTo>
                      <a:pt x="159" y="55"/>
                      <a:pt x="118" y="92"/>
                      <a:pt x="113" y="138"/>
                    </a:cubicBezTo>
                    <a:lnTo>
                      <a:pt x="113" y="138"/>
                    </a:lnTo>
                    <a:cubicBezTo>
                      <a:pt x="108" y="183"/>
                      <a:pt x="130" y="239"/>
                      <a:pt x="179" y="245"/>
                    </a:cubicBezTo>
                    <a:lnTo>
                      <a:pt x="179" y="245"/>
                    </a:lnTo>
                    <a:cubicBezTo>
                      <a:pt x="229" y="252"/>
                      <a:pt x="276" y="184"/>
                      <a:pt x="247" y="142"/>
                    </a:cubicBezTo>
                    <a:lnTo>
                      <a:pt x="247" y="142"/>
                    </a:lnTo>
                    <a:cubicBezTo>
                      <a:pt x="236" y="125"/>
                      <a:pt x="213" y="116"/>
                      <a:pt x="196" y="128"/>
                    </a:cubicBezTo>
                    <a:lnTo>
                      <a:pt x="196" y="128"/>
                    </a:lnTo>
                    <a:cubicBezTo>
                      <a:pt x="180" y="138"/>
                      <a:pt x="175" y="162"/>
                      <a:pt x="190" y="175"/>
                    </a:cubicBezTo>
                    <a:lnTo>
                      <a:pt x="190" y="175"/>
                    </a:lnTo>
                    <a:cubicBezTo>
                      <a:pt x="198" y="181"/>
                      <a:pt x="209" y="174"/>
                      <a:pt x="204"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36" name="Freeform 298">
                <a:extLst>
                  <a:ext uri="{FF2B5EF4-FFF2-40B4-BE49-F238E27FC236}">
                    <a16:creationId xmlns:a16="http://schemas.microsoft.com/office/drawing/2014/main" id="{711517F6-94D9-4745-B8F5-EB5F7634E69A}"/>
                  </a:ext>
                </a:extLst>
              </p:cNvPr>
              <p:cNvSpPr>
                <a:spLocks/>
              </p:cNvSpPr>
              <p:nvPr/>
            </p:nvSpPr>
            <p:spPr bwMode="auto">
              <a:xfrm>
                <a:off x="535204" y="3861048"/>
                <a:ext cx="145481" cy="149712"/>
              </a:xfrm>
              <a:custGeom>
                <a:avLst/>
                <a:gdLst>
                  <a:gd name="T0" fmla="*/ 65134 w 306"/>
                  <a:gd name="T1" fmla="*/ 61900 h 312"/>
                  <a:gd name="T2" fmla="*/ 65134 w 306"/>
                  <a:gd name="T3" fmla="*/ 61900 h 312"/>
                  <a:gd name="T4" fmla="*/ 56101 w 306"/>
                  <a:gd name="T5" fmla="*/ 65259 h 312"/>
                  <a:gd name="T6" fmla="*/ 56101 w 306"/>
                  <a:gd name="T7" fmla="*/ 65259 h 312"/>
                  <a:gd name="T8" fmla="*/ 54199 w 306"/>
                  <a:gd name="T9" fmla="*/ 52783 h 312"/>
                  <a:gd name="T10" fmla="*/ 54199 w 306"/>
                  <a:gd name="T11" fmla="*/ 52783 h 312"/>
                  <a:gd name="T12" fmla="*/ 81774 w 306"/>
                  <a:gd name="T13" fmla="*/ 44626 h 312"/>
                  <a:gd name="T14" fmla="*/ 81774 w 306"/>
                  <a:gd name="T15" fmla="*/ 44626 h 312"/>
                  <a:gd name="T16" fmla="*/ 83200 w 306"/>
                  <a:gd name="T17" fmla="*/ 85413 h 312"/>
                  <a:gd name="T18" fmla="*/ 83200 w 306"/>
                  <a:gd name="T19" fmla="*/ 85413 h 312"/>
                  <a:gd name="T20" fmla="*/ 15689 w 306"/>
                  <a:gd name="T21" fmla="*/ 59021 h 312"/>
                  <a:gd name="T22" fmla="*/ 15689 w 306"/>
                  <a:gd name="T23" fmla="*/ 59021 h 312"/>
                  <a:gd name="T24" fmla="*/ 39461 w 306"/>
                  <a:gd name="T25" fmla="*/ 19674 h 312"/>
                  <a:gd name="T26" fmla="*/ 39461 w 306"/>
                  <a:gd name="T27" fmla="*/ 19674 h 312"/>
                  <a:gd name="T28" fmla="*/ 82724 w 306"/>
                  <a:gd name="T29" fmla="*/ 20633 h 312"/>
                  <a:gd name="T30" fmla="*/ 82724 w 306"/>
                  <a:gd name="T31" fmla="*/ 20633 h 312"/>
                  <a:gd name="T32" fmla="*/ 120759 w 306"/>
                  <a:gd name="T33" fmla="*/ 93090 h 312"/>
                  <a:gd name="T34" fmla="*/ 120759 w 306"/>
                  <a:gd name="T35" fmla="*/ 93090 h 312"/>
                  <a:gd name="T36" fmla="*/ 34231 w 306"/>
                  <a:gd name="T37" fmla="*/ 121401 h 312"/>
                  <a:gd name="T38" fmla="*/ 34231 w 306"/>
                  <a:gd name="T39" fmla="*/ 121401 h 312"/>
                  <a:gd name="T40" fmla="*/ 31378 w 306"/>
                  <a:gd name="T41" fmla="*/ 134357 h 312"/>
                  <a:gd name="T42" fmla="*/ 31378 w 306"/>
                  <a:gd name="T43" fmla="*/ 134357 h 312"/>
                  <a:gd name="T44" fmla="*/ 137399 w 306"/>
                  <a:gd name="T45" fmla="*/ 86372 h 312"/>
                  <a:gd name="T46" fmla="*/ 137399 w 306"/>
                  <a:gd name="T47" fmla="*/ 86372 h 312"/>
                  <a:gd name="T48" fmla="*/ 54199 w 306"/>
                  <a:gd name="T49" fmla="*/ 2879 h 312"/>
                  <a:gd name="T50" fmla="*/ 54199 w 306"/>
                  <a:gd name="T51" fmla="*/ 2879 h 312"/>
                  <a:gd name="T52" fmla="*/ 5705 w 306"/>
                  <a:gd name="T53" fmla="*/ 42706 h 312"/>
                  <a:gd name="T54" fmla="*/ 5705 w 306"/>
                  <a:gd name="T55" fmla="*/ 42706 h 312"/>
                  <a:gd name="T56" fmla="*/ 25673 w 306"/>
                  <a:gd name="T57" fmla="*/ 101248 h 312"/>
                  <a:gd name="T58" fmla="*/ 25673 w 306"/>
                  <a:gd name="T59" fmla="*/ 101248 h 312"/>
                  <a:gd name="T60" fmla="*/ 87479 w 306"/>
                  <a:gd name="T61" fmla="*/ 102207 h 312"/>
                  <a:gd name="T62" fmla="*/ 87479 w 306"/>
                  <a:gd name="T63" fmla="*/ 102207 h 312"/>
                  <a:gd name="T64" fmla="*/ 100791 w 306"/>
                  <a:gd name="T65" fmla="*/ 43186 h 312"/>
                  <a:gd name="T66" fmla="*/ 100791 w 306"/>
                  <a:gd name="T67" fmla="*/ 43186 h 312"/>
                  <a:gd name="T68" fmla="*/ 43264 w 306"/>
                  <a:gd name="T69" fmla="*/ 55182 h 312"/>
                  <a:gd name="T70" fmla="*/ 43264 w 306"/>
                  <a:gd name="T71" fmla="*/ 55182 h 312"/>
                  <a:gd name="T72" fmla="*/ 55625 w 306"/>
                  <a:gd name="T73" fmla="*/ 77255 h 312"/>
                  <a:gd name="T74" fmla="*/ 55625 w 306"/>
                  <a:gd name="T75" fmla="*/ 77255 h 312"/>
                  <a:gd name="T76" fmla="*/ 73216 w 306"/>
                  <a:gd name="T77" fmla="*/ 62860 h 312"/>
                  <a:gd name="T78" fmla="*/ 73216 w 306"/>
                  <a:gd name="T79" fmla="*/ 62860 h 312"/>
                  <a:gd name="T80" fmla="*/ 65134 w 306"/>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7" y="129"/>
                    </a:moveTo>
                    <a:lnTo>
                      <a:pt x="137" y="129"/>
                    </a:lnTo>
                    <a:cubicBezTo>
                      <a:pt x="134" y="136"/>
                      <a:pt x="125" y="140"/>
                      <a:pt x="118" y="136"/>
                    </a:cubicBezTo>
                    <a:cubicBezTo>
                      <a:pt x="108" y="133"/>
                      <a:pt x="109" y="118"/>
                      <a:pt x="114" y="110"/>
                    </a:cubicBezTo>
                    <a:cubicBezTo>
                      <a:pt x="125" y="93"/>
                      <a:pt x="154" y="88"/>
                      <a:pt x="172" y="93"/>
                    </a:cubicBezTo>
                    <a:cubicBezTo>
                      <a:pt x="212" y="104"/>
                      <a:pt x="196" y="157"/>
                      <a:pt x="175" y="178"/>
                    </a:cubicBezTo>
                    <a:cubicBezTo>
                      <a:pt x="125" y="231"/>
                      <a:pt x="40" y="193"/>
                      <a:pt x="33" y="123"/>
                    </a:cubicBezTo>
                    <a:cubicBezTo>
                      <a:pt x="30" y="89"/>
                      <a:pt x="51" y="55"/>
                      <a:pt x="83" y="41"/>
                    </a:cubicBezTo>
                    <a:cubicBezTo>
                      <a:pt x="112" y="26"/>
                      <a:pt x="146" y="30"/>
                      <a:pt x="174" y="43"/>
                    </a:cubicBezTo>
                    <a:cubicBezTo>
                      <a:pt x="227" y="69"/>
                      <a:pt x="283" y="131"/>
                      <a:pt x="254" y="194"/>
                    </a:cubicBezTo>
                    <a:cubicBezTo>
                      <a:pt x="224" y="265"/>
                      <a:pt x="139" y="276"/>
                      <a:pt x="72" y="253"/>
                    </a:cubicBezTo>
                    <a:cubicBezTo>
                      <a:pt x="57" y="248"/>
                      <a:pt x="50" y="273"/>
                      <a:pt x="66" y="280"/>
                    </a:cubicBezTo>
                    <a:cubicBezTo>
                      <a:pt x="151" y="311"/>
                      <a:pt x="272" y="284"/>
                      <a:pt x="289" y="180"/>
                    </a:cubicBezTo>
                    <a:cubicBezTo>
                      <a:pt x="305" y="89"/>
                      <a:pt x="202" y="0"/>
                      <a:pt x="114" y="6"/>
                    </a:cubicBezTo>
                    <a:cubicBezTo>
                      <a:pt x="67" y="9"/>
                      <a:pt x="25" y="43"/>
                      <a:pt x="12" y="89"/>
                    </a:cubicBezTo>
                    <a:cubicBezTo>
                      <a:pt x="0" y="135"/>
                      <a:pt x="17" y="184"/>
                      <a:pt x="54" y="211"/>
                    </a:cubicBezTo>
                    <a:cubicBezTo>
                      <a:pt x="92" y="239"/>
                      <a:pt x="146" y="240"/>
                      <a:pt x="184" y="213"/>
                    </a:cubicBezTo>
                    <a:cubicBezTo>
                      <a:pt x="218" y="185"/>
                      <a:pt x="241" y="129"/>
                      <a:pt x="212" y="90"/>
                    </a:cubicBezTo>
                    <a:cubicBezTo>
                      <a:pt x="183" y="50"/>
                      <a:pt x="101" y="65"/>
                      <a:pt x="91" y="115"/>
                    </a:cubicBezTo>
                    <a:cubicBezTo>
                      <a:pt x="87" y="135"/>
                      <a:pt x="97" y="157"/>
                      <a:pt x="117" y="161"/>
                    </a:cubicBezTo>
                    <a:cubicBezTo>
                      <a:pt x="135" y="164"/>
                      <a:pt x="156" y="151"/>
                      <a:pt x="154" y="131"/>
                    </a:cubicBezTo>
                    <a:cubicBezTo>
                      <a:pt x="154" y="122"/>
                      <a:pt x="141"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37" name="Freeform 299">
                <a:extLst>
                  <a:ext uri="{FF2B5EF4-FFF2-40B4-BE49-F238E27FC236}">
                    <a16:creationId xmlns:a16="http://schemas.microsoft.com/office/drawing/2014/main" id="{81C08E89-BAEA-454D-A2E0-78C41D866348}"/>
                  </a:ext>
                </a:extLst>
              </p:cNvPr>
              <p:cNvSpPr>
                <a:spLocks/>
              </p:cNvSpPr>
              <p:nvPr/>
            </p:nvSpPr>
            <p:spPr bwMode="auto">
              <a:xfrm>
                <a:off x="84003" y="3861048"/>
                <a:ext cx="145481" cy="149712"/>
              </a:xfrm>
              <a:custGeom>
                <a:avLst/>
                <a:gdLst>
                  <a:gd name="T0" fmla="*/ 65347 w 305"/>
                  <a:gd name="T1" fmla="*/ 61900 h 312"/>
                  <a:gd name="T2" fmla="*/ 65347 w 305"/>
                  <a:gd name="T3" fmla="*/ 61900 h 312"/>
                  <a:gd name="T4" fmla="*/ 56761 w 305"/>
                  <a:gd name="T5" fmla="*/ 65259 h 312"/>
                  <a:gd name="T6" fmla="*/ 56761 w 305"/>
                  <a:gd name="T7" fmla="*/ 65259 h 312"/>
                  <a:gd name="T8" fmla="*/ 54853 w 305"/>
                  <a:gd name="T9" fmla="*/ 52783 h 312"/>
                  <a:gd name="T10" fmla="*/ 54853 w 305"/>
                  <a:gd name="T11" fmla="*/ 52783 h 312"/>
                  <a:gd name="T12" fmla="*/ 81565 w 305"/>
                  <a:gd name="T13" fmla="*/ 44626 h 312"/>
                  <a:gd name="T14" fmla="*/ 81565 w 305"/>
                  <a:gd name="T15" fmla="*/ 44626 h 312"/>
                  <a:gd name="T16" fmla="*/ 83473 w 305"/>
                  <a:gd name="T17" fmla="*/ 85413 h 312"/>
                  <a:gd name="T18" fmla="*/ 83473 w 305"/>
                  <a:gd name="T19" fmla="*/ 85413 h 312"/>
                  <a:gd name="T20" fmla="*/ 15741 w 305"/>
                  <a:gd name="T21" fmla="*/ 59021 h 312"/>
                  <a:gd name="T22" fmla="*/ 15741 w 305"/>
                  <a:gd name="T23" fmla="*/ 59021 h 312"/>
                  <a:gd name="T24" fmla="*/ 39590 w 305"/>
                  <a:gd name="T25" fmla="*/ 19674 h 312"/>
                  <a:gd name="T26" fmla="*/ 39590 w 305"/>
                  <a:gd name="T27" fmla="*/ 19674 h 312"/>
                  <a:gd name="T28" fmla="*/ 82042 w 305"/>
                  <a:gd name="T29" fmla="*/ 20633 h 312"/>
                  <a:gd name="T30" fmla="*/ 82042 w 305"/>
                  <a:gd name="T31" fmla="*/ 20633 h 312"/>
                  <a:gd name="T32" fmla="*/ 121155 w 305"/>
                  <a:gd name="T33" fmla="*/ 93090 h 312"/>
                  <a:gd name="T34" fmla="*/ 121155 w 305"/>
                  <a:gd name="T35" fmla="*/ 93090 h 312"/>
                  <a:gd name="T36" fmla="*/ 34820 w 305"/>
                  <a:gd name="T37" fmla="*/ 121401 h 312"/>
                  <a:gd name="T38" fmla="*/ 34820 w 305"/>
                  <a:gd name="T39" fmla="*/ 121401 h 312"/>
                  <a:gd name="T40" fmla="*/ 31481 w 305"/>
                  <a:gd name="T41" fmla="*/ 134357 h 312"/>
                  <a:gd name="T42" fmla="*/ 31481 w 305"/>
                  <a:gd name="T43" fmla="*/ 134357 h 312"/>
                  <a:gd name="T44" fmla="*/ 137372 w 305"/>
                  <a:gd name="T45" fmla="*/ 86372 h 312"/>
                  <a:gd name="T46" fmla="*/ 137372 w 305"/>
                  <a:gd name="T47" fmla="*/ 86372 h 312"/>
                  <a:gd name="T48" fmla="*/ 54853 w 305"/>
                  <a:gd name="T49" fmla="*/ 2879 h 312"/>
                  <a:gd name="T50" fmla="*/ 54853 w 305"/>
                  <a:gd name="T51" fmla="*/ 2879 h 312"/>
                  <a:gd name="T52" fmla="*/ 5724 w 305"/>
                  <a:gd name="T53" fmla="*/ 42706 h 312"/>
                  <a:gd name="T54" fmla="*/ 5724 w 305"/>
                  <a:gd name="T55" fmla="*/ 42706 h 312"/>
                  <a:gd name="T56" fmla="*/ 25757 w 305"/>
                  <a:gd name="T57" fmla="*/ 101248 h 312"/>
                  <a:gd name="T58" fmla="*/ 25757 w 305"/>
                  <a:gd name="T59" fmla="*/ 101248 h 312"/>
                  <a:gd name="T60" fmla="*/ 87289 w 305"/>
                  <a:gd name="T61" fmla="*/ 102207 h 312"/>
                  <a:gd name="T62" fmla="*/ 87289 w 305"/>
                  <a:gd name="T63" fmla="*/ 102207 h 312"/>
                  <a:gd name="T64" fmla="*/ 101121 w 305"/>
                  <a:gd name="T65" fmla="*/ 43186 h 312"/>
                  <a:gd name="T66" fmla="*/ 101121 w 305"/>
                  <a:gd name="T67" fmla="*/ 43186 h 312"/>
                  <a:gd name="T68" fmla="*/ 42929 w 305"/>
                  <a:gd name="T69" fmla="*/ 55182 h 312"/>
                  <a:gd name="T70" fmla="*/ 42929 w 305"/>
                  <a:gd name="T71" fmla="*/ 55182 h 312"/>
                  <a:gd name="T72" fmla="*/ 55330 w 305"/>
                  <a:gd name="T73" fmla="*/ 77255 h 312"/>
                  <a:gd name="T74" fmla="*/ 55330 w 305"/>
                  <a:gd name="T75" fmla="*/ 77255 h 312"/>
                  <a:gd name="T76" fmla="*/ 73456 w 305"/>
                  <a:gd name="T77" fmla="*/ 62860 h 312"/>
                  <a:gd name="T78" fmla="*/ 73456 w 305"/>
                  <a:gd name="T79" fmla="*/ 62860 h 312"/>
                  <a:gd name="T80" fmla="*/ 65347 w 305"/>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5" h="312">
                    <a:moveTo>
                      <a:pt x="137" y="129"/>
                    </a:moveTo>
                    <a:lnTo>
                      <a:pt x="137" y="129"/>
                    </a:lnTo>
                    <a:cubicBezTo>
                      <a:pt x="134" y="136"/>
                      <a:pt x="125" y="140"/>
                      <a:pt x="119" y="136"/>
                    </a:cubicBezTo>
                    <a:cubicBezTo>
                      <a:pt x="108" y="133"/>
                      <a:pt x="109" y="118"/>
                      <a:pt x="115" y="110"/>
                    </a:cubicBezTo>
                    <a:cubicBezTo>
                      <a:pt x="124" y="93"/>
                      <a:pt x="154" y="88"/>
                      <a:pt x="171" y="93"/>
                    </a:cubicBezTo>
                    <a:cubicBezTo>
                      <a:pt x="212" y="104"/>
                      <a:pt x="195" y="157"/>
                      <a:pt x="175" y="178"/>
                    </a:cubicBezTo>
                    <a:cubicBezTo>
                      <a:pt x="125" y="231"/>
                      <a:pt x="38" y="193"/>
                      <a:pt x="33" y="123"/>
                    </a:cubicBezTo>
                    <a:cubicBezTo>
                      <a:pt x="31" y="89"/>
                      <a:pt x="52" y="55"/>
                      <a:pt x="83" y="41"/>
                    </a:cubicBezTo>
                    <a:cubicBezTo>
                      <a:pt x="112" y="26"/>
                      <a:pt x="145" y="30"/>
                      <a:pt x="172" y="43"/>
                    </a:cubicBezTo>
                    <a:cubicBezTo>
                      <a:pt x="226" y="69"/>
                      <a:pt x="281" y="131"/>
                      <a:pt x="254" y="194"/>
                    </a:cubicBezTo>
                    <a:cubicBezTo>
                      <a:pt x="222" y="265"/>
                      <a:pt x="140" y="276"/>
                      <a:pt x="73" y="253"/>
                    </a:cubicBezTo>
                    <a:cubicBezTo>
                      <a:pt x="55" y="248"/>
                      <a:pt x="49" y="273"/>
                      <a:pt x="66" y="280"/>
                    </a:cubicBezTo>
                    <a:cubicBezTo>
                      <a:pt x="151" y="311"/>
                      <a:pt x="272" y="284"/>
                      <a:pt x="288" y="180"/>
                    </a:cubicBezTo>
                    <a:cubicBezTo>
                      <a:pt x="304" y="89"/>
                      <a:pt x="201" y="0"/>
                      <a:pt x="115" y="6"/>
                    </a:cubicBezTo>
                    <a:cubicBezTo>
                      <a:pt x="66" y="9"/>
                      <a:pt x="24" y="43"/>
                      <a:pt x="12" y="89"/>
                    </a:cubicBezTo>
                    <a:cubicBezTo>
                      <a:pt x="0" y="135"/>
                      <a:pt x="16" y="184"/>
                      <a:pt x="54" y="211"/>
                    </a:cubicBezTo>
                    <a:cubicBezTo>
                      <a:pt x="92" y="239"/>
                      <a:pt x="146" y="240"/>
                      <a:pt x="183" y="213"/>
                    </a:cubicBezTo>
                    <a:cubicBezTo>
                      <a:pt x="218" y="185"/>
                      <a:pt x="242" y="129"/>
                      <a:pt x="212" y="90"/>
                    </a:cubicBezTo>
                    <a:cubicBezTo>
                      <a:pt x="182" y="50"/>
                      <a:pt x="100" y="65"/>
                      <a:pt x="90" y="115"/>
                    </a:cubicBezTo>
                    <a:cubicBezTo>
                      <a:pt x="87" y="135"/>
                      <a:pt x="96" y="157"/>
                      <a:pt x="116" y="161"/>
                    </a:cubicBezTo>
                    <a:cubicBezTo>
                      <a:pt x="136" y="164"/>
                      <a:pt x="155" y="151"/>
                      <a:pt x="154" y="131"/>
                    </a:cubicBezTo>
                    <a:cubicBezTo>
                      <a:pt x="153" y="122"/>
                      <a:pt x="140"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38" name="Freeform 300">
                <a:extLst>
                  <a:ext uri="{FF2B5EF4-FFF2-40B4-BE49-F238E27FC236}">
                    <a16:creationId xmlns:a16="http://schemas.microsoft.com/office/drawing/2014/main" id="{2B90F9C0-DA77-8440-BA84-68D03D246E56}"/>
                  </a:ext>
                </a:extLst>
              </p:cNvPr>
              <p:cNvSpPr>
                <a:spLocks noChangeArrowheads="1"/>
              </p:cNvSpPr>
              <p:nvPr/>
            </p:nvSpPr>
            <p:spPr bwMode="auto">
              <a:xfrm>
                <a:off x="742895" y="3859460"/>
                <a:ext cx="165121" cy="149236"/>
              </a:xfrm>
              <a:custGeom>
                <a:avLst/>
                <a:gdLst>
                  <a:gd name="T0" fmla="*/ 205 w 346"/>
                  <a:gd name="T1" fmla="*/ 164 h 311"/>
                  <a:gd name="T2" fmla="*/ 205 w 346"/>
                  <a:gd name="T3" fmla="*/ 164 h 311"/>
                  <a:gd name="T4" fmla="*/ 211 w 346"/>
                  <a:gd name="T5" fmla="*/ 146 h 311"/>
                  <a:gd name="T6" fmla="*/ 211 w 346"/>
                  <a:gd name="T7" fmla="*/ 146 h 311"/>
                  <a:gd name="T8" fmla="*/ 234 w 346"/>
                  <a:gd name="T9" fmla="*/ 162 h 311"/>
                  <a:gd name="T10" fmla="*/ 234 w 346"/>
                  <a:gd name="T11" fmla="*/ 162 h 311"/>
                  <a:gd name="T12" fmla="*/ 206 w 346"/>
                  <a:gd name="T13" fmla="*/ 214 h 311"/>
                  <a:gd name="T14" fmla="*/ 206 w 346"/>
                  <a:gd name="T15" fmla="*/ 214 h 311"/>
                  <a:gd name="T16" fmla="*/ 142 w 346"/>
                  <a:gd name="T17" fmla="*/ 156 h 311"/>
                  <a:gd name="T18" fmla="*/ 142 w 346"/>
                  <a:gd name="T19" fmla="*/ 156 h 311"/>
                  <a:gd name="T20" fmla="*/ 281 w 346"/>
                  <a:gd name="T21" fmla="*/ 95 h 311"/>
                  <a:gd name="T22" fmla="*/ 281 w 346"/>
                  <a:gd name="T23" fmla="*/ 95 h 311"/>
                  <a:gd name="T24" fmla="*/ 306 w 346"/>
                  <a:gd name="T25" fmla="*/ 189 h 311"/>
                  <a:gd name="T26" fmla="*/ 306 w 346"/>
                  <a:gd name="T27" fmla="*/ 189 h 311"/>
                  <a:gd name="T28" fmla="*/ 239 w 346"/>
                  <a:gd name="T29" fmla="*/ 251 h 311"/>
                  <a:gd name="T30" fmla="*/ 239 w 346"/>
                  <a:gd name="T31" fmla="*/ 251 h 311"/>
                  <a:gd name="T32" fmla="*/ 76 w 346"/>
                  <a:gd name="T33" fmla="*/ 201 h 311"/>
                  <a:gd name="T34" fmla="*/ 76 w 346"/>
                  <a:gd name="T35" fmla="*/ 201 h 311"/>
                  <a:gd name="T36" fmla="*/ 161 w 346"/>
                  <a:gd name="T37" fmla="*/ 30 h 311"/>
                  <a:gd name="T38" fmla="*/ 161 w 346"/>
                  <a:gd name="T39" fmla="*/ 30 h 311"/>
                  <a:gd name="T40" fmla="*/ 148 w 346"/>
                  <a:gd name="T41" fmla="*/ 7 h 311"/>
                  <a:gd name="T42" fmla="*/ 148 w 346"/>
                  <a:gd name="T43" fmla="*/ 7 h 311"/>
                  <a:gd name="T44" fmla="*/ 62 w 346"/>
                  <a:gd name="T45" fmla="*/ 237 h 311"/>
                  <a:gd name="T46" fmla="*/ 62 w 346"/>
                  <a:gd name="T47" fmla="*/ 237 h 311"/>
                  <a:gd name="T48" fmla="*/ 307 w 346"/>
                  <a:gd name="T49" fmla="*/ 235 h 311"/>
                  <a:gd name="T50" fmla="*/ 307 w 346"/>
                  <a:gd name="T51" fmla="*/ 235 h 311"/>
                  <a:gd name="T52" fmla="*/ 320 w 346"/>
                  <a:gd name="T53" fmla="*/ 104 h 311"/>
                  <a:gd name="T54" fmla="*/ 320 w 346"/>
                  <a:gd name="T55" fmla="*/ 104 h 311"/>
                  <a:gd name="T56" fmla="*/ 205 w 346"/>
                  <a:gd name="T57" fmla="*/ 49 h 311"/>
                  <a:gd name="T58" fmla="*/ 205 w 346"/>
                  <a:gd name="T59" fmla="*/ 49 h 311"/>
                  <a:gd name="T60" fmla="*/ 113 w 346"/>
                  <a:gd name="T61" fmla="*/ 138 h 311"/>
                  <a:gd name="T62" fmla="*/ 113 w 346"/>
                  <a:gd name="T63" fmla="*/ 138 h 311"/>
                  <a:gd name="T64" fmla="*/ 180 w 346"/>
                  <a:gd name="T65" fmla="*/ 245 h 311"/>
                  <a:gd name="T66" fmla="*/ 180 w 346"/>
                  <a:gd name="T67" fmla="*/ 245 h 311"/>
                  <a:gd name="T68" fmla="*/ 247 w 346"/>
                  <a:gd name="T69" fmla="*/ 142 h 311"/>
                  <a:gd name="T70" fmla="*/ 247 w 346"/>
                  <a:gd name="T71" fmla="*/ 142 h 311"/>
                  <a:gd name="T72" fmla="*/ 197 w 346"/>
                  <a:gd name="T73" fmla="*/ 128 h 311"/>
                  <a:gd name="T74" fmla="*/ 197 w 346"/>
                  <a:gd name="T75" fmla="*/ 128 h 311"/>
                  <a:gd name="T76" fmla="*/ 190 w 346"/>
                  <a:gd name="T77" fmla="*/ 175 h 311"/>
                  <a:gd name="T78" fmla="*/ 190 w 346"/>
                  <a:gd name="T79" fmla="*/ 175 h 311"/>
                  <a:gd name="T80" fmla="*/ 205 w 346"/>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6" h="311">
                    <a:moveTo>
                      <a:pt x="205" y="164"/>
                    </a:moveTo>
                    <a:lnTo>
                      <a:pt x="205" y="164"/>
                    </a:lnTo>
                    <a:cubicBezTo>
                      <a:pt x="201" y="156"/>
                      <a:pt x="203" y="147"/>
                      <a:pt x="211" y="146"/>
                    </a:cubicBezTo>
                    <a:lnTo>
                      <a:pt x="211" y="146"/>
                    </a:lnTo>
                    <a:cubicBezTo>
                      <a:pt x="223" y="142"/>
                      <a:pt x="232" y="153"/>
                      <a:pt x="234" y="162"/>
                    </a:cubicBezTo>
                    <a:lnTo>
                      <a:pt x="234" y="162"/>
                    </a:lnTo>
                    <a:cubicBezTo>
                      <a:pt x="239" y="181"/>
                      <a:pt x="222" y="205"/>
                      <a:pt x="206" y="214"/>
                    </a:cubicBezTo>
                    <a:lnTo>
                      <a:pt x="206" y="214"/>
                    </a:lnTo>
                    <a:cubicBezTo>
                      <a:pt x="169" y="235"/>
                      <a:pt x="143" y="187"/>
                      <a:pt x="142" y="156"/>
                    </a:cubicBezTo>
                    <a:lnTo>
                      <a:pt x="142" y="156"/>
                    </a:lnTo>
                    <a:cubicBezTo>
                      <a:pt x="140" y="83"/>
                      <a:pt x="228" y="50"/>
                      <a:pt x="281" y="95"/>
                    </a:cubicBezTo>
                    <a:lnTo>
                      <a:pt x="281" y="95"/>
                    </a:lnTo>
                    <a:cubicBezTo>
                      <a:pt x="309" y="117"/>
                      <a:pt x="318" y="156"/>
                      <a:pt x="306" y="189"/>
                    </a:cubicBezTo>
                    <a:lnTo>
                      <a:pt x="306" y="189"/>
                    </a:lnTo>
                    <a:cubicBezTo>
                      <a:pt x="295" y="220"/>
                      <a:pt x="268" y="239"/>
                      <a:pt x="239" y="251"/>
                    </a:cubicBezTo>
                    <a:lnTo>
                      <a:pt x="239" y="251"/>
                    </a:lnTo>
                    <a:cubicBezTo>
                      <a:pt x="184" y="271"/>
                      <a:pt x="101" y="266"/>
                      <a:pt x="76" y="201"/>
                    </a:cubicBezTo>
                    <a:lnTo>
                      <a:pt x="76" y="201"/>
                    </a:lnTo>
                    <a:cubicBezTo>
                      <a:pt x="47" y="129"/>
                      <a:pt x="100" y="63"/>
                      <a:pt x="161" y="30"/>
                    </a:cubicBezTo>
                    <a:lnTo>
                      <a:pt x="161" y="30"/>
                    </a:lnTo>
                    <a:cubicBezTo>
                      <a:pt x="177" y="22"/>
                      <a:pt x="164" y="0"/>
                      <a:pt x="148" y="7"/>
                    </a:cubicBezTo>
                    <a:lnTo>
                      <a:pt x="148" y="7"/>
                    </a:lnTo>
                    <a:cubicBezTo>
                      <a:pt x="65" y="46"/>
                      <a:pt x="0" y="151"/>
                      <a:pt x="62" y="237"/>
                    </a:cubicBezTo>
                    <a:lnTo>
                      <a:pt x="62" y="237"/>
                    </a:lnTo>
                    <a:cubicBezTo>
                      <a:pt x="114" y="310"/>
                      <a:pt x="251" y="302"/>
                      <a:pt x="307" y="235"/>
                    </a:cubicBezTo>
                    <a:lnTo>
                      <a:pt x="307" y="235"/>
                    </a:lnTo>
                    <a:cubicBezTo>
                      <a:pt x="339" y="200"/>
                      <a:pt x="345" y="146"/>
                      <a:pt x="320" y="104"/>
                    </a:cubicBezTo>
                    <a:lnTo>
                      <a:pt x="320" y="104"/>
                    </a:lnTo>
                    <a:cubicBezTo>
                      <a:pt x="298" y="63"/>
                      <a:pt x="251" y="41"/>
                      <a:pt x="205" y="49"/>
                    </a:cubicBezTo>
                    <a:lnTo>
                      <a:pt x="205" y="49"/>
                    </a:lnTo>
                    <a:cubicBezTo>
                      <a:pt x="159" y="55"/>
                      <a:pt x="119" y="92"/>
                      <a:pt x="113" y="138"/>
                    </a:cubicBezTo>
                    <a:lnTo>
                      <a:pt x="113" y="138"/>
                    </a:lnTo>
                    <a:cubicBezTo>
                      <a:pt x="108" y="183"/>
                      <a:pt x="131" y="239"/>
                      <a:pt x="180" y="245"/>
                    </a:cubicBezTo>
                    <a:lnTo>
                      <a:pt x="180" y="245"/>
                    </a:lnTo>
                    <a:cubicBezTo>
                      <a:pt x="228" y="252"/>
                      <a:pt x="274" y="184"/>
                      <a:pt x="247" y="142"/>
                    </a:cubicBezTo>
                    <a:lnTo>
                      <a:pt x="247" y="142"/>
                    </a:lnTo>
                    <a:cubicBezTo>
                      <a:pt x="235" y="125"/>
                      <a:pt x="214" y="116"/>
                      <a:pt x="197" y="128"/>
                    </a:cubicBezTo>
                    <a:lnTo>
                      <a:pt x="197" y="128"/>
                    </a:lnTo>
                    <a:cubicBezTo>
                      <a:pt x="180" y="138"/>
                      <a:pt x="176" y="162"/>
                      <a:pt x="190" y="175"/>
                    </a:cubicBezTo>
                    <a:lnTo>
                      <a:pt x="190" y="175"/>
                    </a:lnTo>
                    <a:cubicBezTo>
                      <a:pt x="198"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39" name="Freeform 301">
                <a:extLst>
                  <a:ext uri="{FF2B5EF4-FFF2-40B4-BE49-F238E27FC236}">
                    <a16:creationId xmlns:a16="http://schemas.microsoft.com/office/drawing/2014/main" id="{DF562BA8-E477-9944-A040-895E3DAF8861}"/>
                  </a:ext>
                </a:extLst>
              </p:cNvPr>
              <p:cNvSpPr>
                <a:spLocks noChangeArrowheads="1"/>
              </p:cNvSpPr>
              <p:nvPr/>
            </p:nvSpPr>
            <p:spPr bwMode="auto">
              <a:xfrm>
                <a:off x="1196976" y="3859460"/>
                <a:ext cx="163533" cy="149236"/>
              </a:xfrm>
              <a:custGeom>
                <a:avLst/>
                <a:gdLst>
                  <a:gd name="T0" fmla="*/ 205 w 346"/>
                  <a:gd name="T1" fmla="*/ 164 h 311"/>
                  <a:gd name="T2" fmla="*/ 205 w 346"/>
                  <a:gd name="T3" fmla="*/ 164 h 311"/>
                  <a:gd name="T4" fmla="*/ 212 w 346"/>
                  <a:gd name="T5" fmla="*/ 146 h 311"/>
                  <a:gd name="T6" fmla="*/ 212 w 346"/>
                  <a:gd name="T7" fmla="*/ 146 h 311"/>
                  <a:gd name="T8" fmla="*/ 233 w 346"/>
                  <a:gd name="T9" fmla="*/ 162 h 311"/>
                  <a:gd name="T10" fmla="*/ 233 w 346"/>
                  <a:gd name="T11" fmla="*/ 162 h 311"/>
                  <a:gd name="T12" fmla="*/ 206 w 346"/>
                  <a:gd name="T13" fmla="*/ 214 h 311"/>
                  <a:gd name="T14" fmla="*/ 206 w 346"/>
                  <a:gd name="T15" fmla="*/ 214 h 311"/>
                  <a:gd name="T16" fmla="*/ 143 w 346"/>
                  <a:gd name="T17" fmla="*/ 156 h 311"/>
                  <a:gd name="T18" fmla="*/ 143 w 346"/>
                  <a:gd name="T19" fmla="*/ 156 h 311"/>
                  <a:gd name="T20" fmla="*/ 282 w 346"/>
                  <a:gd name="T21" fmla="*/ 95 h 311"/>
                  <a:gd name="T22" fmla="*/ 282 w 346"/>
                  <a:gd name="T23" fmla="*/ 95 h 311"/>
                  <a:gd name="T24" fmla="*/ 307 w 346"/>
                  <a:gd name="T25" fmla="*/ 189 h 311"/>
                  <a:gd name="T26" fmla="*/ 307 w 346"/>
                  <a:gd name="T27" fmla="*/ 189 h 311"/>
                  <a:gd name="T28" fmla="*/ 239 w 346"/>
                  <a:gd name="T29" fmla="*/ 251 h 311"/>
                  <a:gd name="T30" fmla="*/ 239 w 346"/>
                  <a:gd name="T31" fmla="*/ 251 h 311"/>
                  <a:gd name="T32" fmla="*/ 76 w 346"/>
                  <a:gd name="T33" fmla="*/ 201 h 311"/>
                  <a:gd name="T34" fmla="*/ 76 w 346"/>
                  <a:gd name="T35" fmla="*/ 201 h 311"/>
                  <a:gd name="T36" fmla="*/ 163 w 346"/>
                  <a:gd name="T37" fmla="*/ 30 h 311"/>
                  <a:gd name="T38" fmla="*/ 163 w 346"/>
                  <a:gd name="T39" fmla="*/ 30 h 311"/>
                  <a:gd name="T40" fmla="*/ 149 w 346"/>
                  <a:gd name="T41" fmla="*/ 7 h 311"/>
                  <a:gd name="T42" fmla="*/ 149 w 346"/>
                  <a:gd name="T43" fmla="*/ 7 h 311"/>
                  <a:gd name="T44" fmla="*/ 61 w 346"/>
                  <a:gd name="T45" fmla="*/ 237 h 311"/>
                  <a:gd name="T46" fmla="*/ 61 w 346"/>
                  <a:gd name="T47" fmla="*/ 237 h 311"/>
                  <a:gd name="T48" fmla="*/ 308 w 346"/>
                  <a:gd name="T49" fmla="*/ 235 h 311"/>
                  <a:gd name="T50" fmla="*/ 308 w 346"/>
                  <a:gd name="T51" fmla="*/ 235 h 311"/>
                  <a:gd name="T52" fmla="*/ 322 w 346"/>
                  <a:gd name="T53" fmla="*/ 104 h 311"/>
                  <a:gd name="T54" fmla="*/ 322 w 346"/>
                  <a:gd name="T55" fmla="*/ 104 h 311"/>
                  <a:gd name="T56" fmla="*/ 206 w 346"/>
                  <a:gd name="T57" fmla="*/ 49 h 311"/>
                  <a:gd name="T58" fmla="*/ 206 w 346"/>
                  <a:gd name="T59" fmla="*/ 49 h 311"/>
                  <a:gd name="T60" fmla="*/ 114 w 346"/>
                  <a:gd name="T61" fmla="*/ 138 h 311"/>
                  <a:gd name="T62" fmla="*/ 114 w 346"/>
                  <a:gd name="T63" fmla="*/ 138 h 311"/>
                  <a:gd name="T64" fmla="*/ 180 w 346"/>
                  <a:gd name="T65" fmla="*/ 245 h 311"/>
                  <a:gd name="T66" fmla="*/ 180 w 346"/>
                  <a:gd name="T67" fmla="*/ 245 h 311"/>
                  <a:gd name="T68" fmla="*/ 247 w 346"/>
                  <a:gd name="T69" fmla="*/ 142 h 311"/>
                  <a:gd name="T70" fmla="*/ 247 w 346"/>
                  <a:gd name="T71" fmla="*/ 142 h 311"/>
                  <a:gd name="T72" fmla="*/ 195 w 346"/>
                  <a:gd name="T73" fmla="*/ 128 h 311"/>
                  <a:gd name="T74" fmla="*/ 195 w 346"/>
                  <a:gd name="T75" fmla="*/ 128 h 311"/>
                  <a:gd name="T76" fmla="*/ 191 w 346"/>
                  <a:gd name="T77" fmla="*/ 175 h 311"/>
                  <a:gd name="T78" fmla="*/ 191 w 346"/>
                  <a:gd name="T79" fmla="*/ 175 h 311"/>
                  <a:gd name="T80" fmla="*/ 205 w 346"/>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6" h="311">
                    <a:moveTo>
                      <a:pt x="205" y="164"/>
                    </a:moveTo>
                    <a:lnTo>
                      <a:pt x="205" y="164"/>
                    </a:lnTo>
                    <a:cubicBezTo>
                      <a:pt x="201" y="156"/>
                      <a:pt x="205" y="147"/>
                      <a:pt x="212" y="146"/>
                    </a:cubicBezTo>
                    <a:lnTo>
                      <a:pt x="212" y="146"/>
                    </a:lnTo>
                    <a:cubicBezTo>
                      <a:pt x="222" y="142"/>
                      <a:pt x="232" y="153"/>
                      <a:pt x="233" y="162"/>
                    </a:cubicBezTo>
                    <a:lnTo>
                      <a:pt x="233" y="162"/>
                    </a:lnTo>
                    <a:cubicBezTo>
                      <a:pt x="239" y="181"/>
                      <a:pt x="222" y="205"/>
                      <a:pt x="206" y="214"/>
                    </a:cubicBezTo>
                    <a:lnTo>
                      <a:pt x="206" y="214"/>
                    </a:lnTo>
                    <a:cubicBezTo>
                      <a:pt x="169" y="235"/>
                      <a:pt x="143" y="187"/>
                      <a:pt x="143" y="156"/>
                    </a:cubicBezTo>
                    <a:lnTo>
                      <a:pt x="143" y="156"/>
                    </a:lnTo>
                    <a:cubicBezTo>
                      <a:pt x="142" y="83"/>
                      <a:pt x="228" y="50"/>
                      <a:pt x="282" y="95"/>
                    </a:cubicBezTo>
                    <a:lnTo>
                      <a:pt x="282" y="95"/>
                    </a:lnTo>
                    <a:cubicBezTo>
                      <a:pt x="308" y="117"/>
                      <a:pt x="318" y="156"/>
                      <a:pt x="307" y="189"/>
                    </a:cubicBezTo>
                    <a:lnTo>
                      <a:pt x="307" y="189"/>
                    </a:lnTo>
                    <a:cubicBezTo>
                      <a:pt x="295" y="220"/>
                      <a:pt x="269" y="239"/>
                      <a:pt x="239" y="251"/>
                    </a:cubicBezTo>
                    <a:lnTo>
                      <a:pt x="239" y="251"/>
                    </a:lnTo>
                    <a:cubicBezTo>
                      <a:pt x="182" y="271"/>
                      <a:pt x="101" y="266"/>
                      <a:pt x="76" y="201"/>
                    </a:cubicBezTo>
                    <a:lnTo>
                      <a:pt x="76" y="201"/>
                    </a:lnTo>
                    <a:cubicBezTo>
                      <a:pt x="48" y="129"/>
                      <a:pt x="101" y="63"/>
                      <a:pt x="163" y="30"/>
                    </a:cubicBezTo>
                    <a:lnTo>
                      <a:pt x="163" y="30"/>
                    </a:lnTo>
                    <a:cubicBezTo>
                      <a:pt x="178" y="22"/>
                      <a:pt x="165" y="0"/>
                      <a:pt x="149" y="7"/>
                    </a:cubicBezTo>
                    <a:lnTo>
                      <a:pt x="149" y="7"/>
                    </a:lnTo>
                    <a:cubicBezTo>
                      <a:pt x="65" y="46"/>
                      <a:pt x="0" y="151"/>
                      <a:pt x="61" y="237"/>
                    </a:cubicBezTo>
                    <a:lnTo>
                      <a:pt x="61" y="237"/>
                    </a:lnTo>
                    <a:cubicBezTo>
                      <a:pt x="115" y="310"/>
                      <a:pt x="251" y="302"/>
                      <a:pt x="308" y="235"/>
                    </a:cubicBezTo>
                    <a:lnTo>
                      <a:pt x="308" y="235"/>
                    </a:lnTo>
                    <a:cubicBezTo>
                      <a:pt x="340" y="200"/>
                      <a:pt x="345" y="146"/>
                      <a:pt x="322" y="104"/>
                    </a:cubicBezTo>
                    <a:lnTo>
                      <a:pt x="322" y="104"/>
                    </a:lnTo>
                    <a:cubicBezTo>
                      <a:pt x="298" y="63"/>
                      <a:pt x="251" y="41"/>
                      <a:pt x="206" y="49"/>
                    </a:cubicBezTo>
                    <a:lnTo>
                      <a:pt x="206" y="49"/>
                    </a:lnTo>
                    <a:cubicBezTo>
                      <a:pt x="159" y="55"/>
                      <a:pt x="119" y="92"/>
                      <a:pt x="114" y="138"/>
                    </a:cubicBezTo>
                    <a:lnTo>
                      <a:pt x="114" y="138"/>
                    </a:lnTo>
                    <a:cubicBezTo>
                      <a:pt x="107" y="183"/>
                      <a:pt x="131" y="239"/>
                      <a:pt x="180" y="245"/>
                    </a:cubicBezTo>
                    <a:lnTo>
                      <a:pt x="180" y="245"/>
                    </a:lnTo>
                    <a:cubicBezTo>
                      <a:pt x="228" y="252"/>
                      <a:pt x="276" y="184"/>
                      <a:pt x="247" y="142"/>
                    </a:cubicBezTo>
                    <a:lnTo>
                      <a:pt x="247" y="142"/>
                    </a:lnTo>
                    <a:cubicBezTo>
                      <a:pt x="236" y="125"/>
                      <a:pt x="214" y="116"/>
                      <a:pt x="195" y="128"/>
                    </a:cubicBezTo>
                    <a:lnTo>
                      <a:pt x="195" y="128"/>
                    </a:lnTo>
                    <a:cubicBezTo>
                      <a:pt x="181" y="138"/>
                      <a:pt x="176" y="162"/>
                      <a:pt x="191" y="175"/>
                    </a:cubicBezTo>
                    <a:lnTo>
                      <a:pt x="191" y="175"/>
                    </a:lnTo>
                    <a:cubicBezTo>
                      <a:pt x="198"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40" name="Freeform 302">
                <a:extLst>
                  <a:ext uri="{FF2B5EF4-FFF2-40B4-BE49-F238E27FC236}">
                    <a16:creationId xmlns:a16="http://schemas.microsoft.com/office/drawing/2014/main" id="{0A6A31FF-3D5A-3645-80CE-C0C584EF0BD2}"/>
                  </a:ext>
                </a:extLst>
              </p:cNvPr>
              <p:cNvSpPr>
                <a:spLocks/>
              </p:cNvSpPr>
              <p:nvPr/>
            </p:nvSpPr>
            <p:spPr bwMode="auto">
              <a:xfrm>
                <a:off x="1435498" y="3861048"/>
                <a:ext cx="145482" cy="149712"/>
              </a:xfrm>
              <a:custGeom>
                <a:avLst/>
                <a:gdLst>
                  <a:gd name="T0" fmla="*/ 65348 w 305"/>
                  <a:gd name="T1" fmla="*/ 61900 h 312"/>
                  <a:gd name="T2" fmla="*/ 65348 w 305"/>
                  <a:gd name="T3" fmla="*/ 61900 h 312"/>
                  <a:gd name="T4" fmla="*/ 56285 w 305"/>
                  <a:gd name="T5" fmla="*/ 65259 h 312"/>
                  <a:gd name="T6" fmla="*/ 56285 w 305"/>
                  <a:gd name="T7" fmla="*/ 65259 h 312"/>
                  <a:gd name="T8" fmla="*/ 54377 w 305"/>
                  <a:gd name="T9" fmla="*/ 52783 h 312"/>
                  <a:gd name="T10" fmla="*/ 54377 w 305"/>
                  <a:gd name="T11" fmla="*/ 52783 h 312"/>
                  <a:gd name="T12" fmla="*/ 81565 w 305"/>
                  <a:gd name="T13" fmla="*/ 44626 h 312"/>
                  <a:gd name="T14" fmla="*/ 81565 w 305"/>
                  <a:gd name="T15" fmla="*/ 44626 h 312"/>
                  <a:gd name="T16" fmla="*/ 83473 w 305"/>
                  <a:gd name="T17" fmla="*/ 85413 h 312"/>
                  <a:gd name="T18" fmla="*/ 83473 w 305"/>
                  <a:gd name="T19" fmla="*/ 85413 h 312"/>
                  <a:gd name="T20" fmla="*/ 15741 w 305"/>
                  <a:gd name="T21" fmla="*/ 59021 h 312"/>
                  <a:gd name="T22" fmla="*/ 15741 w 305"/>
                  <a:gd name="T23" fmla="*/ 59021 h 312"/>
                  <a:gd name="T24" fmla="*/ 39590 w 305"/>
                  <a:gd name="T25" fmla="*/ 19674 h 312"/>
                  <a:gd name="T26" fmla="*/ 39590 w 305"/>
                  <a:gd name="T27" fmla="*/ 19674 h 312"/>
                  <a:gd name="T28" fmla="*/ 82042 w 305"/>
                  <a:gd name="T29" fmla="*/ 20633 h 312"/>
                  <a:gd name="T30" fmla="*/ 82042 w 305"/>
                  <a:gd name="T31" fmla="*/ 20633 h 312"/>
                  <a:gd name="T32" fmla="*/ 121156 w 305"/>
                  <a:gd name="T33" fmla="*/ 93090 h 312"/>
                  <a:gd name="T34" fmla="*/ 121156 w 305"/>
                  <a:gd name="T35" fmla="*/ 93090 h 312"/>
                  <a:gd name="T36" fmla="*/ 34343 w 305"/>
                  <a:gd name="T37" fmla="*/ 121401 h 312"/>
                  <a:gd name="T38" fmla="*/ 34343 w 305"/>
                  <a:gd name="T39" fmla="*/ 121401 h 312"/>
                  <a:gd name="T40" fmla="*/ 31481 w 305"/>
                  <a:gd name="T41" fmla="*/ 134357 h 312"/>
                  <a:gd name="T42" fmla="*/ 31481 w 305"/>
                  <a:gd name="T43" fmla="*/ 134357 h 312"/>
                  <a:gd name="T44" fmla="*/ 137850 w 305"/>
                  <a:gd name="T45" fmla="*/ 86372 h 312"/>
                  <a:gd name="T46" fmla="*/ 137850 w 305"/>
                  <a:gd name="T47" fmla="*/ 86372 h 312"/>
                  <a:gd name="T48" fmla="*/ 54377 w 305"/>
                  <a:gd name="T49" fmla="*/ 2879 h 312"/>
                  <a:gd name="T50" fmla="*/ 54377 w 305"/>
                  <a:gd name="T51" fmla="*/ 2879 h 312"/>
                  <a:gd name="T52" fmla="*/ 5724 w 305"/>
                  <a:gd name="T53" fmla="*/ 42706 h 312"/>
                  <a:gd name="T54" fmla="*/ 5724 w 305"/>
                  <a:gd name="T55" fmla="*/ 42706 h 312"/>
                  <a:gd name="T56" fmla="*/ 25757 w 305"/>
                  <a:gd name="T57" fmla="*/ 101248 h 312"/>
                  <a:gd name="T58" fmla="*/ 25757 w 305"/>
                  <a:gd name="T59" fmla="*/ 101248 h 312"/>
                  <a:gd name="T60" fmla="*/ 87766 w 305"/>
                  <a:gd name="T61" fmla="*/ 102207 h 312"/>
                  <a:gd name="T62" fmla="*/ 87766 w 305"/>
                  <a:gd name="T63" fmla="*/ 102207 h 312"/>
                  <a:gd name="T64" fmla="*/ 101122 w 305"/>
                  <a:gd name="T65" fmla="*/ 43186 h 312"/>
                  <a:gd name="T66" fmla="*/ 101122 w 305"/>
                  <a:gd name="T67" fmla="*/ 43186 h 312"/>
                  <a:gd name="T68" fmla="*/ 42452 w 305"/>
                  <a:gd name="T69" fmla="*/ 55182 h 312"/>
                  <a:gd name="T70" fmla="*/ 42452 w 305"/>
                  <a:gd name="T71" fmla="*/ 55182 h 312"/>
                  <a:gd name="T72" fmla="*/ 55808 w 305"/>
                  <a:gd name="T73" fmla="*/ 77255 h 312"/>
                  <a:gd name="T74" fmla="*/ 55808 w 305"/>
                  <a:gd name="T75" fmla="*/ 77255 h 312"/>
                  <a:gd name="T76" fmla="*/ 73456 w 305"/>
                  <a:gd name="T77" fmla="*/ 62860 h 312"/>
                  <a:gd name="T78" fmla="*/ 73456 w 305"/>
                  <a:gd name="T79" fmla="*/ 62860 h 312"/>
                  <a:gd name="T80" fmla="*/ 65348 w 305"/>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5" h="312">
                    <a:moveTo>
                      <a:pt x="137" y="129"/>
                    </a:moveTo>
                    <a:lnTo>
                      <a:pt x="137" y="129"/>
                    </a:lnTo>
                    <a:cubicBezTo>
                      <a:pt x="134" y="136"/>
                      <a:pt x="125" y="140"/>
                      <a:pt x="118" y="136"/>
                    </a:cubicBezTo>
                    <a:cubicBezTo>
                      <a:pt x="109" y="133"/>
                      <a:pt x="109" y="118"/>
                      <a:pt x="114" y="110"/>
                    </a:cubicBezTo>
                    <a:cubicBezTo>
                      <a:pt x="125" y="93"/>
                      <a:pt x="154" y="88"/>
                      <a:pt x="171" y="93"/>
                    </a:cubicBezTo>
                    <a:cubicBezTo>
                      <a:pt x="212" y="104"/>
                      <a:pt x="196" y="157"/>
                      <a:pt x="175" y="178"/>
                    </a:cubicBezTo>
                    <a:cubicBezTo>
                      <a:pt x="125" y="231"/>
                      <a:pt x="38" y="193"/>
                      <a:pt x="33" y="123"/>
                    </a:cubicBezTo>
                    <a:cubicBezTo>
                      <a:pt x="30" y="89"/>
                      <a:pt x="51" y="55"/>
                      <a:pt x="83" y="41"/>
                    </a:cubicBezTo>
                    <a:cubicBezTo>
                      <a:pt x="112" y="26"/>
                      <a:pt x="145" y="30"/>
                      <a:pt x="172" y="43"/>
                    </a:cubicBezTo>
                    <a:cubicBezTo>
                      <a:pt x="227" y="69"/>
                      <a:pt x="281" y="131"/>
                      <a:pt x="254" y="194"/>
                    </a:cubicBezTo>
                    <a:cubicBezTo>
                      <a:pt x="222" y="265"/>
                      <a:pt x="139" y="276"/>
                      <a:pt x="72" y="253"/>
                    </a:cubicBezTo>
                    <a:cubicBezTo>
                      <a:pt x="55" y="248"/>
                      <a:pt x="50" y="273"/>
                      <a:pt x="66" y="280"/>
                    </a:cubicBezTo>
                    <a:cubicBezTo>
                      <a:pt x="151" y="311"/>
                      <a:pt x="272" y="284"/>
                      <a:pt x="289" y="180"/>
                    </a:cubicBezTo>
                    <a:cubicBezTo>
                      <a:pt x="304" y="89"/>
                      <a:pt x="202" y="0"/>
                      <a:pt x="114" y="6"/>
                    </a:cubicBezTo>
                    <a:cubicBezTo>
                      <a:pt x="67" y="9"/>
                      <a:pt x="25" y="43"/>
                      <a:pt x="12" y="89"/>
                    </a:cubicBezTo>
                    <a:cubicBezTo>
                      <a:pt x="0" y="135"/>
                      <a:pt x="17" y="184"/>
                      <a:pt x="54" y="211"/>
                    </a:cubicBezTo>
                    <a:cubicBezTo>
                      <a:pt x="92" y="239"/>
                      <a:pt x="146" y="240"/>
                      <a:pt x="184" y="213"/>
                    </a:cubicBezTo>
                    <a:cubicBezTo>
                      <a:pt x="218" y="185"/>
                      <a:pt x="242" y="129"/>
                      <a:pt x="212" y="90"/>
                    </a:cubicBezTo>
                    <a:cubicBezTo>
                      <a:pt x="181" y="50"/>
                      <a:pt x="100" y="65"/>
                      <a:pt x="89" y="115"/>
                    </a:cubicBezTo>
                    <a:cubicBezTo>
                      <a:pt x="87" y="135"/>
                      <a:pt x="96" y="157"/>
                      <a:pt x="117" y="161"/>
                    </a:cubicBezTo>
                    <a:cubicBezTo>
                      <a:pt x="135" y="164"/>
                      <a:pt x="155" y="151"/>
                      <a:pt x="154" y="131"/>
                    </a:cubicBezTo>
                    <a:cubicBezTo>
                      <a:pt x="153" y="122"/>
                      <a:pt x="139"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41" name="Freeform 303">
                <a:extLst>
                  <a:ext uri="{FF2B5EF4-FFF2-40B4-BE49-F238E27FC236}">
                    <a16:creationId xmlns:a16="http://schemas.microsoft.com/office/drawing/2014/main" id="{30363CCC-8F4D-F246-B302-D049948426B8}"/>
                  </a:ext>
                </a:extLst>
              </p:cNvPr>
              <p:cNvSpPr>
                <a:spLocks/>
              </p:cNvSpPr>
              <p:nvPr/>
            </p:nvSpPr>
            <p:spPr bwMode="auto">
              <a:xfrm>
                <a:off x="984296" y="3861048"/>
                <a:ext cx="145482" cy="149712"/>
              </a:xfrm>
              <a:custGeom>
                <a:avLst/>
                <a:gdLst>
                  <a:gd name="T0" fmla="*/ 65610 w 306"/>
                  <a:gd name="T1" fmla="*/ 61900 h 312"/>
                  <a:gd name="T2" fmla="*/ 65610 w 306"/>
                  <a:gd name="T3" fmla="*/ 61900 h 312"/>
                  <a:gd name="T4" fmla="*/ 56101 w 306"/>
                  <a:gd name="T5" fmla="*/ 65259 h 312"/>
                  <a:gd name="T6" fmla="*/ 56101 w 306"/>
                  <a:gd name="T7" fmla="*/ 65259 h 312"/>
                  <a:gd name="T8" fmla="*/ 54199 w 306"/>
                  <a:gd name="T9" fmla="*/ 52783 h 312"/>
                  <a:gd name="T10" fmla="*/ 54199 w 306"/>
                  <a:gd name="T11" fmla="*/ 52783 h 312"/>
                  <a:gd name="T12" fmla="*/ 81774 w 306"/>
                  <a:gd name="T13" fmla="*/ 44626 h 312"/>
                  <a:gd name="T14" fmla="*/ 81774 w 306"/>
                  <a:gd name="T15" fmla="*/ 44626 h 312"/>
                  <a:gd name="T16" fmla="*/ 83676 w 306"/>
                  <a:gd name="T17" fmla="*/ 85413 h 312"/>
                  <a:gd name="T18" fmla="*/ 83676 w 306"/>
                  <a:gd name="T19" fmla="*/ 85413 h 312"/>
                  <a:gd name="T20" fmla="*/ 15689 w 306"/>
                  <a:gd name="T21" fmla="*/ 59021 h 312"/>
                  <a:gd name="T22" fmla="*/ 15689 w 306"/>
                  <a:gd name="T23" fmla="*/ 59021 h 312"/>
                  <a:gd name="T24" fmla="*/ 39936 w 306"/>
                  <a:gd name="T25" fmla="*/ 19674 h 312"/>
                  <a:gd name="T26" fmla="*/ 39936 w 306"/>
                  <a:gd name="T27" fmla="*/ 19674 h 312"/>
                  <a:gd name="T28" fmla="*/ 82250 w 306"/>
                  <a:gd name="T29" fmla="*/ 20633 h 312"/>
                  <a:gd name="T30" fmla="*/ 82250 w 306"/>
                  <a:gd name="T31" fmla="*/ 20633 h 312"/>
                  <a:gd name="T32" fmla="*/ 121235 w 306"/>
                  <a:gd name="T33" fmla="*/ 93090 h 312"/>
                  <a:gd name="T34" fmla="*/ 121235 w 306"/>
                  <a:gd name="T35" fmla="*/ 93090 h 312"/>
                  <a:gd name="T36" fmla="*/ 34231 w 306"/>
                  <a:gd name="T37" fmla="*/ 121401 h 312"/>
                  <a:gd name="T38" fmla="*/ 34231 w 306"/>
                  <a:gd name="T39" fmla="*/ 121401 h 312"/>
                  <a:gd name="T40" fmla="*/ 31378 w 306"/>
                  <a:gd name="T41" fmla="*/ 134357 h 312"/>
                  <a:gd name="T42" fmla="*/ 31378 w 306"/>
                  <a:gd name="T43" fmla="*/ 134357 h 312"/>
                  <a:gd name="T44" fmla="*/ 137875 w 306"/>
                  <a:gd name="T45" fmla="*/ 86372 h 312"/>
                  <a:gd name="T46" fmla="*/ 137875 w 306"/>
                  <a:gd name="T47" fmla="*/ 86372 h 312"/>
                  <a:gd name="T48" fmla="*/ 55150 w 306"/>
                  <a:gd name="T49" fmla="*/ 2879 h 312"/>
                  <a:gd name="T50" fmla="*/ 55150 w 306"/>
                  <a:gd name="T51" fmla="*/ 2879 h 312"/>
                  <a:gd name="T52" fmla="*/ 6181 w 306"/>
                  <a:gd name="T53" fmla="*/ 42706 h 312"/>
                  <a:gd name="T54" fmla="*/ 6181 w 306"/>
                  <a:gd name="T55" fmla="*/ 42706 h 312"/>
                  <a:gd name="T56" fmla="*/ 26149 w 306"/>
                  <a:gd name="T57" fmla="*/ 101248 h 312"/>
                  <a:gd name="T58" fmla="*/ 26149 w 306"/>
                  <a:gd name="T59" fmla="*/ 101248 h 312"/>
                  <a:gd name="T60" fmla="*/ 87479 w 306"/>
                  <a:gd name="T61" fmla="*/ 102207 h 312"/>
                  <a:gd name="T62" fmla="*/ 87479 w 306"/>
                  <a:gd name="T63" fmla="*/ 102207 h 312"/>
                  <a:gd name="T64" fmla="*/ 101267 w 306"/>
                  <a:gd name="T65" fmla="*/ 43186 h 312"/>
                  <a:gd name="T66" fmla="*/ 101267 w 306"/>
                  <a:gd name="T67" fmla="*/ 43186 h 312"/>
                  <a:gd name="T68" fmla="*/ 43740 w 306"/>
                  <a:gd name="T69" fmla="*/ 55182 h 312"/>
                  <a:gd name="T70" fmla="*/ 43740 w 306"/>
                  <a:gd name="T71" fmla="*/ 55182 h 312"/>
                  <a:gd name="T72" fmla="*/ 56101 w 306"/>
                  <a:gd name="T73" fmla="*/ 77255 h 312"/>
                  <a:gd name="T74" fmla="*/ 56101 w 306"/>
                  <a:gd name="T75" fmla="*/ 77255 h 312"/>
                  <a:gd name="T76" fmla="*/ 73692 w 306"/>
                  <a:gd name="T77" fmla="*/ 62860 h 312"/>
                  <a:gd name="T78" fmla="*/ 73692 w 306"/>
                  <a:gd name="T79" fmla="*/ 62860 h 312"/>
                  <a:gd name="T80" fmla="*/ 65610 w 306"/>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8" y="129"/>
                    </a:moveTo>
                    <a:lnTo>
                      <a:pt x="138" y="129"/>
                    </a:lnTo>
                    <a:cubicBezTo>
                      <a:pt x="135" y="136"/>
                      <a:pt x="125" y="140"/>
                      <a:pt x="118" y="136"/>
                    </a:cubicBezTo>
                    <a:cubicBezTo>
                      <a:pt x="109" y="133"/>
                      <a:pt x="110" y="118"/>
                      <a:pt x="114" y="110"/>
                    </a:cubicBezTo>
                    <a:cubicBezTo>
                      <a:pt x="125" y="93"/>
                      <a:pt x="154" y="88"/>
                      <a:pt x="172" y="93"/>
                    </a:cubicBezTo>
                    <a:cubicBezTo>
                      <a:pt x="212" y="104"/>
                      <a:pt x="197" y="157"/>
                      <a:pt x="176" y="178"/>
                    </a:cubicBezTo>
                    <a:cubicBezTo>
                      <a:pt x="125" y="231"/>
                      <a:pt x="39" y="193"/>
                      <a:pt x="33" y="123"/>
                    </a:cubicBezTo>
                    <a:cubicBezTo>
                      <a:pt x="32" y="89"/>
                      <a:pt x="53" y="55"/>
                      <a:pt x="84" y="41"/>
                    </a:cubicBezTo>
                    <a:cubicBezTo>
                      <a:pt x="112" y="26"/>
                      <a:pt x="146" y="30"/>
                      <a:pt x="173" y="43"/>
                    </a:cubicBezTo>
                    <a:cubicBezTo>
                      <a:pt x="227" y="69"/>
                      <a:pt x="282" y="131"/>
                      <a:pt x="255" y="194"/>
                    </a:cubicBezTo>
                    <a:cubicBezTo>
                      <a:pt x="223" y="265"/>
                      <a:pt x="139" y="276"/>
                      <a:pt x="72" y="253"/>
                    </a:cubicBezTo>
                    <a:cubicBezTo>
                      <a:pt x="56" y="248"/>
                      <a:pt x="51" y="273"/>
                      <a:pt x="66" y="280"/>
                    </a:cubicBezTo>
                    <a:cubicBezTo>
                      <a:pt x="152" y="311"/>
                      <a:pt x="272" y="284"/>
                      <a:pt x="290" y="180"/>
                    </a:cubicBezTo>
                    <a:cubicBezTo>
                      <a:pt x="305" y="89"/>
                      <a:pt x="202" y="0"/>
                      <a:pt x="116" y="6"/>
                    </a:cubicBezTo>
                    <a:cubicBezTo>
                      <a:pt x="67" y="9"/>
                      <a:pt x="25" y="43"/>
                      <a:pt x="13" y="89"/>
                    </a:cubicBezTo>
                    <a:cubicBezTo>
                      <a:pt x="0" y="135"/>
                      <a:pt x="17" y="184"/>
                      <a:pt x="55" y="211"/>
                    </a:cubicBezTo>
                    <a:cubicBezTo>
                      <a:pt x="92" y="239"/>
                      <a:pt x="146" y="240"/>
                      <a:pt x="184" y="213"/>
                    </a:cubicBezTo>
                    <a:cubicBezTo>
                      <a:pt x="218" y="185"/>
                      <a:pt x="242" y="129"/>
                      <a:pt x="213" y="90"/>
                    </a:cubicBezTo>
                    <a:cubicBezTo>
                      <a:pt x="183" y="50"/>
                      <a:pt x="101" y="65"/>
                      <a:pt x="92" y="115"/>
                    </a:cubicBezTo>
                    <a:cubicBezTo>
                      <a:pt x="88" y="135"/>
                      <a:pt x="97" y="157"/>
                      <a:pt x="118" y="161"/>
                    </a:cubicBezTo>
                    <a:cubicBezTo>
                      <a:pt x="137" y="164"/>
                      <a:pt x="156" y="151"/>
                      <a:pt x="155" y="131"/>
                    </a:cubicBezTo>
                    <a:cubicBezTo>
                      <a:pt x="152" y="122"/>
                      <a:pt x="139" y="118"/>
                      <a:pt x="138"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42" name="Freeform 304">
                <a:extLst>
                  <a:ext uri="{FF2B5EF4-FFF2-40B4-BE49-F238E27FC236}">
                    <a16:creationId xmlns:a16="http://schemas.microsoft.com/office/drawing/2014/main" id="{5252D380-AEAE-9946-9AE5-6BA716A0613E}"/>
                  </a:ext>
                </a:extLst>
              </p:cNvPr>
              <p:cNvSpPr>
                <a:spLocks noChangeArrowheads="1"/>
              </p:cNvSpPr>
              <p:nvPr/>
            </p:nvSpPr>
            <p:spPr bwMode="auto">
              <a:xfrm>
                <a:off x="1643120" y="3859460"/>
                <a:ext cx="165121" cy="149236"/>
              </a:xfrm>
              <a:custGeom>
                <a:avLst/>
                <a:gdLst>
                  <a:gd name="T0" fmla="*/ 205 w 345"/>
                  <a:gd name="T1" fmla="*/ 164 h 311"/>
                  <a:gd name="T2" fmla="*/ 205 w 345"/>
                  <a:gd name="T3" fmla="*/ 164 h 311"/>
                  <a:gd name="T4" fmla="*/ 211 w 345"/>
                  <a:gd name="T5" fmla="*/ 146 h 311"/>
                  <a:gd name="T6" fmla="*/ 211 w 345"/>
                  <a:gd name="T7" fmla="*/ 146 h 311"/>
                  <a:gd name="T8" fmla="*/ 234 w 345"/>
                  <a:gd name="T9" fmla="*/ 162 h 311"/>
                  <a:gd name="T10" fmla="*/ 234 w 345"/>
                  <a:gd name="T11" fmla="*/ 162 h 311"/>
                  <a:gd name="T12" fmla="*/ 206 w 345"/>
                  <a:gd name="T13" fmla="*/ 214 h 311"/>
                  <a:gd name="T14" fmla="*/ 206 w 345"/>
                  <a:gd name="T15" fmla="*/ 214 h 311"/>
                  <a:gd name="T16" fmla="*/ 143 w 345"/>
                  <a:gd name="T17" fmla="*/ 156 h 311"/>
                  <a:gd name="T18" fmla="*/ 143 w 345"/>
                  <a:gd name="T19" fmla="*/ 156 h 311"/>
                  <a:gd name="T20" fmla="*/ 281 w 345"/>
                  <a:gd name="T21" fmla="*/ 95 h 311"/>
                  <a:gd name="T22" fmla="*/ 281 w 345"/>
                  <a:gd name="T23" fmla="*/ 95 h 311"/>
                  <a:gd name="T24" fmla="*/ 305 w 345"/>
                  <a:gd name="T25" fmla="*/ 189 h 311"/>
                  <a:gd name="T26" fmla="*/ 305 w 345"/>
                  <a:gd name="T27" fmla="*/ 189 h 311"/>
                  <a:gd name="T28" fmla="*/ 239 w 345"/>
                  <a:gd name="T29" fmla="*/ 251 h 311"/>
                  <a:gd name="T30" fmla="*/ 239 w 345"/>
                  <a:gd name="T31" fmla="*/ 251 h 311"/>
                  <a:gd name="T32" fmla="*/ 75 w 345"/>
                  <a:gd name="T33" fmla="*/ 201 h 311"/>
                  <a:gd name="T34" fmla="*/ 75 w 345"/>
                  <a:gd name="T35" fmla="*/ 201 h 311"/>
                  <a:gd name="T36" fmla="*/ 161 w 345"/>
                  <a:gd name="T37" fmla="*/ 30 h 311"/>
                  <a:gd name="T38" fmla="*/ 161 w 345"/>
                  <a:gd name="T39" fmla="*/ 30 h 311"/>
                  <a:gd name="T40" fmla="*/ 148 w 345"/>
                  <a:gd name="T41" fmla="*/ 7 h 311"/>
                  <a:gd name="T42" fmla="*/ 148 w 345"/>
                  <a:gd name="T43" fmla="*/ 7 h 311"/>
                  <a:gd name="T44" fmla="*/ 60 w 345"/>
                  <a:gd name="T45" fmla="*/ 237 h 311"/>
                  <a:gd name="T46" fmla="*/ 60 w 345"/>
                  <a:gd name="T47" fmla="*/ 237 h 311"/>
                  <a:gd name="T48" fmla="*/ 307 w 345"/>
                  <a:gd name="T49" fmla="*/ 235 h 311"/>
                  <a:gd name="T50" fmla="*/ 307 w 345"/>
                  <a:gd name="T51" fmla="*/ 235 h 311"/>
                  <a:gd name="T52" fmla="*/ 320 w 345"/>
                  <a:gd name="T53" fmla="*/ 104 h 311"/>
                  <a:gd name="T54" fmla="*/ 320 w 345"/>
                  <a:gd name="T55" fmla="*/ 104 h 311"/>
                  <a:gd name="T56" fmla="*/ 205 w 345"/>
                  <a:gd name="T57" fmla="*/ 49 h 311"/>
                  <a:gd name="T58" fmla="*/ 205 w 345"/>
                  <a:gd name="T59" fmla="*/ 49 h 311"/>
                  <a:gd name="T60" fmla="*/ 113 w 345"/>
                  <a:gd name="T61" fmla="*/ 138 h 311"/>
                  <a:gd name="T62" fmla="*/ 113 w 345"/>
                  <a:gd name="T63" fmla="*/ 138 h 311"/>
                  <a:gd name="T64" fmla="*/ 178 w 345"/>
                  <a:gd name="T65" fmla="*/ 245 h 311"/>
                  <a:gd name="T66" fmla="*/ 178 w 345"/>
                  <a:gd name="T67" fmla="*/ 245 h 311"/>
                  <a:gd name="T68" fmla="*/ 247 w 345"/>
                  <a:gd name="T69" fmla="*/ 142 h 311"/>
                  <a:gd name="T70" fmla="*/ 247 w 345"/>
                  <a:gd name="T71" fmla="*/ 142 h 311"/>
                  <a:gd name="T72" fmla="*/ 196 w 345"/>
                  <a:gd name="T73" fmla="*/ 128 h 311"/>
                  <a:gd name="T74" fmla="*/ 196 w 345"/>
                  <a:gd name="T75" fmla="*/ 128 h 311"/>
                  <a:gd name="T76" fmla="*/ 192 w 345"/>
                  <a:gd name="T77" fmla="*/ 175 h 311"/>
                  <a:gd name="T78" fmla="*/ 192 w 345"/>
                  <a:gd name="T79" fmla="*/ 175 h 311"/>
                  <a:gd name="T80" fmla="*/ 205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5" y="164"/>
                    </a:moveTo>
                    <a:lnTo>
                      <a:pt x="205" y="164"/>
                    </a:lnTo>
                    <a:cubicBezTo>
                      <a:pt x="199" y="156"/>
                      <a:pt x="205" y="147"/>
                      <a:pt x="211" y="146"/>
                    </a:cubicBezTo>
                    <a:lnTo>
                      <a:pt x="211" y="146"/>
                    </a:lnTo>
                    <a:cubicBezTo>
                      <a:pt x="222" y="142"/>
                      <a:pt x="231" y="153"/>
                      <a:pt x="234" y="162"/>
                    </a:cubicBezTo>
                    <a:lnTo>
                      <a:pt x="234" y="162"/>
                    </a:lnTo>
                    <a:cubicBezTo>
                      <a:pt x="238" y="181"/>
                      <a:pt x="222" y="205"/>
                      <a:pt x="206" y="214"/>
                    </a:cubicBezTo>
                    <a:lnTo>
                      <a:pt x="206" y="214"/>
                    </a:lnTo>
                    <a:cubicBezTo>
                      <a:pt x="169" y="235"/>
                      <a:pt x="143" y="187"/>
                      <a:pt x="143" y="156"/>
                    </a:cubicBezTo>
                    <a:lnTo>
                      <a:pt x="143" y="156"/>
                    </a:lnTo>
                    <a:cubicBezTo>
                      <a:pt x="140" y="83"/>
                      <a:pt x="228" y="50"/>
                      <a:pt x="281" y="95"/>
                    </a:cubicBezTo>
                    <a:lnTo>
                      <a:pt x="281" y="95"/>
                    </a:lnTo>
                    <a:cubicBezTo>
                      <a:pt x="309" y="117"/>
                      <a:pt x="316" y="156"/>
                      <a:pt x="305" y="189"/>
                    </a:cubicBezTo>
                    <a:lnTo>
                      <a:pt x="305" y="189"/>
                    </a:lnTo>
                    <a:cubicBezTo>
                      <a:pt x="295" y="220"/>
                      <a:pt x="268" y="239"/>
                      <a:pt x="239" y="251"/>
                    </a:cubicBezTo>
                    <a:lnTo>
                      <a:pt x="239" y="251"/>
                    </a:lnTo>
                    <a:cubicBezTo>
                      <a:pt x="182" y="271"/>
                      <a:pt x="100" y="266"/>
                      <a:pt x="75" y="201"/>
                    </a:cubicBezTo>
                    <a:lnTo>
                      <a:pt x="75" y="201"/>
                    </a:lnTo>
                    <a:cubicBezTo>
                      <a:pt x="47" y="129"/>
                      <a:pt x="100" y="63"/>
                      <a:pt x="161" y="30"/>
                    </a:cubicBezTo>
                    <a:lnTo>
                      <a:pt x="161" y="30"/>
                    </a:lnTo>
                    <a:cubicBezTo>
                      <a:pt x="177" y="22"/>
                      <a:pt x="163" y="0"/>
                      <a:pt x="148" y="7"/>
                    </a:cubicBezTo>
                    <a:lnTo>
                      <a:pt x="148" y="7"/>
                    </a:lnTo>
                    <a:cubicBezTo>
                      <a:pt x="65" y="46"/>
                      <a:pt x="0" y="151"/>
                      <a:pt x="60" y="237"/>
                    </a:cubicBezTo>
                    <a:lnTo>
                      <a:pt x="60" y="237"/>
                    </a:lnTo>
                    <a:cubicBezTo>
                      <a:pt x="114" y="310"/>
                      <a:pt x="249" y="302"/>
                      <a:pt x="307" y="235"/>
                    </a:cubicBezTo>
                    <a:lnTo>
                      <a:pt x="307" y="235"/>
                    </a:lnTo>
                    <a:cubicBezTo>
                      <a:pt x="339" y="200"/>
                      <a:pt x="344" y="146"/>
                      <a:pt x="320" y="104"/>
                    </a:cubicBezTo>
                    <a:lnTo>
                      <a:pt x="320" y="104"/>
                    </a:lnTo>
                    <a:cubicBezTo>
                      <a:pt x="297" y="63"/>
                      <a:pt x="251" y="41"/>
                      <a:pt x="205" y="49"/>
                    </a:cubicBezTo>
                    <a:lnTo>
                      <a:pt x="205" y="49"/>
                    </a:lnTo>
                    <a:cubicBezTo>
                      <a:pt x="159" y="55"/>
                      <a:pt x="118" y="92"/>
                      <a:pt x="113" y="138"/>
                    </a:cubicBezTo>
                    <a:lnTo>
                      <a:pt x="113" y="138"/>
                    </a:lnTo>
                    <a:cubicBezTo>
                      <a:pt x="106" y="183"/>
                      <a:pt x="131" y="239"/>
                      <a:pt x="178" y="245"/>
                    </a:cubicBezTo>
                    <a:lnTo>
                      <a:pt x="178" y="245"/>
                    </a:lnTo>
                    <a:cubicBezTo>
                      <a:pt x="228" y="252"/>
                      <a:pt x="276" y="184"/>
                      <a:pt x="247" y="142"/>
                    </a:cubicBezTo>
                    <a:lnTo>
                      <a:pt x="247" y="142"/>
                    </a:lnTo>
                    <a:cubicBezTo>
                      <a:pt x="236" y="125"/>
                      <a:pt x="213" y="116"/>
                      <a:pt x="196" y="128"/>
                    </a:cubicBezTo>
                    <a:lnTo>
                      <a:pt x="196" y="128"/>
                    </a:lnTo>
                    <a:cubicBezTo>
                      <a:pt x="180" y="138"/>
                      <a:pt x="175" y="162"/>
                      <a:pt x="192" y="175"/>
                    </a:cubicBezTo>
                    <a:lnTo>
                      <a:pt x="192" y="175"/>
                    </a:lnTo>
                    <a:cubicBezTo>
                      <a:pt x="198"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43" name="Freeform 305">
                <a:extLst>
                  <a:ext uri="{FF2B5EF4-FFF2-40B4-BE49-F238E27FC236}">
                    <a16:creationId xmlns:a16="http://schemas.microsoft.com/office/drawing/2014/main" id="{B6E353F4-1FCE-A14B-BADA-F28E273558C1}"/>
                  </a:ext>
                </a:extLst>
              </p:cNvPr>
              <p:cNvSpPr>
                <a:spLocks noChangeArrowheads="1"/>
              </p:cNvSpPr>
              <p:nvPr/>
            </p:nvSpPr>
            <p:spPr bwMode="auto">
              <a:xfrm>
                <a:off x="2097202" y="3859460"/>
                <a:ext cx="163532" cy="149236"/>
              </a:xfrm>
              <a:custGeom>
                <a:avLst/>
                <a:gdLst>
                  <a:gd name="T0" fmla="*/ 205 w 346"/>
                  <a:gd name="T1" fmla="*/ 164 h 311"/>
                  <a:gd name="T2" fmla="*/ 205 w 346"/>
                  <a:gd name="T3" fmla="*/ 164 h 311"/>
                  <a:gd name="T4" fmla="*/ 211 w 346"/>
                  <a:gd name="T5" fmla="*/ 146 h 311"/>
                  <a:gd name="T6" fmla="*/ 211 w 346"/>
                  <a:gd name="T7" fmla="*/ 146 h 311"/>
                  <a:gd name="T8" fmla="*/ 233 w 346"/>
                  <a:gd name="T9" fmla="*/ 162 h 311"/>
                  <a:gd name="T10" fmla="*/ 233 w 346"/>
                  <a:gd name="T11" fmla="*/ 162 h 311"/>
                  <a:gd name="T12" fmla="*/ 206 w 346"/>
                  <a:gd name="T13" fmla="*/ 214 h 311"/>
                  <a:gd name="T14" fmla="*/ 206 w 346"/>
                  <a:gd name="T15" fmla="*/ 214 h 311"/>
                  <a:gd name="T16" fmla="*/ 143 w 346"/>
                  <a:gd name="T17" fmla="*/ 156 h 311"/>
                  <a:gd name="T18" fmla="*/ 143 w 346"/>
                  <a:gd name="T19" fmla="*/ 156 h 311"/>
                  <a:gd name="T20" fmla="*/ 282 w 346"/>
                  <a:gd name="T21" fmla="*/ 95 h 311"/>
                  <a:gd name="T22" fmla="*/ 282 w 346"/>
                  <a:gd name="T23" fmla="*/ 95 h 311"/>
                  <a:gd name="T24" fmla="*/ 306 w 346"/>
                  <a:gd name="T25" fmla="*/ 189 h 311"/>
                  <a:gd name="T26" fmla="*/ 306 w 346"/>
                  <a:gd name="T27" fmla="*/ 189 h 311"/>
                  <a:gd name="T28" fmla="*/ 239 w 346"/>
                  <a:gd name="T29" fmla="*/ 251 h 311"/>
                  <a:gd name="T30" fmla="*/ 239 w 346"/>
                  <a:gd name="T31" fmla="*/ 251 h 311"/>
                  <a:gd name="T32" fmla="*/ 76 w 346"/>
                  <a:gd name="T33" fmla="*/ 201 h 311"/>
                  <a:gd name="T34" fmla="*/ 76 w 346"/>
                  <a:gd name="T35" fmla="*/ 201 h 311"/>
                  <a:gd name="T36" fmla="*/ 163 w 346"/>
                  <a:gd name="T37" fmla="*/ 30 h 311"/>
                  <a:gd name="T38" fmla="*/ 163 w 346"/>
                  <a:gd name="T39" fmla="*/ 30 h 311"/>
                  <a:gd name="T40" fmla="*/ 148 w 346"/>
                  <a:gd name="T41" fmla="*/ 7 h 311"/>
                  <a:gd name="T42" fmla="*/ 148 w 346"/>
                  <a:gd name="T43" fmla="*/ 7 h 311"/>
                  <a:gd name="T44" fmla="*/ 61 w 346"/>
                  <a:gd name="T45" fmla="*/ 237 h 311"/>
                  <a:gd name="T46" fmla="*/ 61 w 346"/>
                  <a:gd name="T47" fmla="*/ 237 h 311"/>
                  <a:gd name="T48" fmla="*/ 307 w 346"/>
                  <a:gd name="T49" fmla="*/ 235 h 311"/>
                  <a:gd name="T50" fmla="*/ 307 w 346"/>
                  <a:gd name="T51" fmla="*/ 235 h 311"/>
                  <a:gd name="T52" fmla="*/ 320 w 346"/>
                  <a:gd name="T53" fmla="*/ 104 h 311"/>
                  <a:gd name="T54" fmla="*/ 320 w 346"/>
                  <a:gd name="T55" fmla="*/ 104 h 311"/>
                  <a:gd name="T56" fmla="*/ 205 w 346"/>
                  <a:gd name="T57" fmla="*/ 49 h 311"/>
                  <a:gd name="T58" fmla="*/ 205 w 346"/>
                  <a:gd name="T59" fmla="*/ 49 h 311"/>
                  <a:gd name="T60" fmla="*/ 113 w 346"/>
                  <a:gd name="T61" fmla="*/ 138 h 311"/>
                  <a:gd name="T62" fmla="*/ 113 w 346"/>
                  <a:gd name="T63" fmla="*/ 138 h 311"/>
                  <a:gd name="T64" fmla="*/ 180 w 346"/>
                  <a:gd name="T65" fmla="*/ 245 h 311"/>
                  <a:gd name="T66" fmla="*/ 180 w 346"/>
                  <a:gd name="T67" fmla="*/ 245 h 311"/>
                  <a:gd name="T68" fmla="*/ 247 w 346"/>
                  <a:gd name="T69" fmla="*/ 142 h 311"/>
                  <a:gd name="T70" fmla="*/ 247 w 346"/>
                  <a:gd name="T71" fmla="*/ 142 h 311"/>
                  <a:gd name="T72" fmla="*/ 197 w 346"/>
                  <a:gd name="T73" fmla="*/ 128 h 311"/>
                  <a:gd name="T74" fmla="*/ 197 w 346"/>
                  <a:gd name="T75" fmla="*/ 128 h 311"/>
                  <a:gd name="T76" fmla="*/ 190 w 346"/>
                  <a:gd name="T77" fmla="*/ 175 h 311"/>
                  <a:gd name="T78" fmla="*/ 190 w 346"/>
                  <a:gd name="T79" fmla="*/ 175 h 311"/>
                  <a:gd name="T80" fmla="*/ 205 w 346"/>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6" h="311">
                    <a:moveTo>
                      <a:pt x="205" y="164"/>
                    </a:moveTo>
                    <a:lnTo>
                      <a:pt x="205" y="164"/>
                    </a:lnTo>
                    <a:cubicBezTo>
                      <a:pt x="201" y="156"/>
                      <a:pt x="205" y="147"/>
                      <a:pt x="211" y="146"/>
                    </a:cubicBezTo>
                    <a:lnTo>
                      <a:pt x="211" y="146"/>
                    </a:lnTo>
                    <a:cubicBezTo>
                      <a:pt x="223" y="142"/>
                      <a:pt x="232" y="153"/>
                      <a:pt x="233" y="162"/>
                    </a:cubicBezTo>
                    <a:lnTo>
                      <a:pt x="233" y="162"/>
                    </a:lnTo>
                    <a:cubicBezTo>
                      <a:pt x="239" y="181"/>
                      <a:pt x="222" y="205"/>
                      <a:pt x="206" y="214"/>
                    </a:cubicBezTo>
                    <a:lnTo>
                      <a:pt x="206" y="214"/>
                    </a:lnTo>
                    <a:cubicBezTo>
                      <a:pt x="170" y="235"/>
                      <a:pt x="143" y="187"/>
                      <a:pt x="143" y="156"/>
                    </a:cubicBezTo>
                    <a:lnTo>
                      <a:pt x="143" y="156"/>
                    </a:lnTo>
                    <a:cubicBezTo>
                      <a:pt x="140" y="83"/>
                      <a:pt x="228" y="50"/>
                      <a:pt x="282" y="95"/>
                    </a:cubicBezTo>
                    <a:lnTo>
                      <a:pt x="282" y="95"/>
                    </a:lnTo>
                    <a:cubicBezTo>
                      <a:pt x="308" y="117"/>
                      <a:pt x="318" y="156"/>
                      <a:pt x="306" y="189"/>
                    </a:cubicBezTo>
                    <a:lnTo>
                      <a:pt x="306" y="189"/>
                    </a:lnTo>
                    <a:cubicBezTo>
                      <a:pt x="295" y="220"/>
                      <a:pt x="268" y="239"/>
                      <a:pt x="239" y="251"/>
                    </a:cubicBezTo>
                    <a:lnTo>
                      <a:pt x="239" y="251"/>
                    </a:lnTo>
                    <a:cubicBezTo>
                      <a:pt x="184" y="271"/>
                      <a:pt x="101" y="266"/>
                      <a:pt x="76" y="201"/>
                    </a:cubicBezTo>
                    <a:lnTo>
                      <a:pt x="76" y="201"/>
                    </a:lnTo>
                    <a:cubicBezTo>
                      <a:pt x="47" y="129"/>
                      <a:pt x="99" y="63"/>
                      <a:pt x="163" y="30"/>
                    </a:cubicBezTo>
                    <a:lnTo>
                      <a:pt x="163" y="30"/>
                    </a:lnTo>
                    <a:cubicBezTo>
                      <a:pt x="177" y="22"/>
                      <a:pt x="164" y="0"/>
                      <a:pt x="148" y="7"/>
                    </a:cubicBezTo>
                    <a:lnTo>
                      <a:pt x="148" y="7"/>
                    </a:lnTo>
                    <a:cubicBezTo>
                      <a:pt x="65" y="46"/>
                      <a:pt x="0" y="151"/>
                      <a:pt x="61" y="237"/>
                    </a:cubicBezTo>
                    <a:lnTo>
                      <a:pt x="61" y="237"/>
                    </a:lnTo>
                    <a:cubicBezTo>
                      <a:pt x="114" y="310"/>
                      <a:pt x="251" y="302"/>
                      <a:pt x="307" y="235"/>
                    </a:cubicBezTo>
                    <a:lnTo>
                      <a:pt x="307" y="235"/>
                    </a:lnTo>
                    <a:cubicBezTo>
                      <a:pt x="339" y="200"/>
                      <a:pt x="345" y="146"/>
                      <a:pt x="320" y="104"/>
                    </a:cubicBezTo>
                    <a:lnTo>
                      <a:pt x="320" y="104"/>
                    </a:lnTo>
                    <a:cubicBezTo>
                      <a:pt x="297" y="63"/>
                      <a:pt x="251" y="41"/>
                      <a:pt x="205" y="49"/>
                    </a:cubicBezTo>
                    <a:lnTo>
                      <a:pt x="205" y="49"/>
                    </a:lnTo>
                    <a:cubicBezTo>
                      <a:pt x="159" y="55"/>
                      <a:pt x="119" y="92"/>
                      <a:pt x="113" y="138"/>
                    </a:cubicBezTo>
                    <a:lnTo>
                      <a:pt x="113" y="138"/>
                    </a:lnTo>
                    <a:cubicBezTo>
                      <a:pt x="107" y="183"/>
                      <a:pt x="131" y="239"/>
                      <a:pt x="180" y="245"/>
                    </a:cubicBezTo>
                    <a:lnTo>
                      <a:pt x="180" y="245"/>
                    </a:lnTo>
                    <a:cubicBezTo>
                      <a:pt x="228" y="252"/>
                      <a:pt x="276" y="184"/>
                      <a:pt x="247" y="142"/>
                    </a:cubicBezTo>
                    <a:lnTo>
                      <a:pt x="247" y="142"/>
                    </a:lnTo>
                    <a:cubicBezTo>
                      <a:pt x="236" y="125"/>
                      <a:pt x="214" y="116"/>
                      <a:pt x="197" y="128"/>
                    </a:cubicBezTo>
                    <a:lnTo>
                      <a:pt x="197" y="128"/>
                    </a:lnTo>
                    <a:cubicBezTo>
                      <a:pt x="181" y="138"/>
                      <a:pt x="176" y="162"/>
                      <a:pt x="190" y="175"/>
                    </a:cubicBezTo>
                    <a:lnTo>
                      <a:pt x="190" y="175"/>
                    </a:lnTo>
                    <a:cubicBezTo>
                      <a:pt x="198"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44" name="Freeform 306">
                <a:extLst>
                  <a:ext uri="{FF2B5EF4-FFF2-40B4-BE49-F238E27FC236}">
                    <a16:creationId xmlns:a16="http://schemas.microsoft.com/office/drawing/2014/main" id="{0535AAB0-1984-CE46-80E3-3895AD5BA142}"/>
                  </a:ext>
                </a:extLst>
              </p:cNvPr>
              <p:cNvSpPr>
                <a:spLocks/>
              </p:cNvSpPr>
              <p:nvPr/>
            </p:nvSpPr>
            <p:spPr bwMode="auto">
              <a:xfrm>
                <a:off x="2335795" y="3861048"/>
                <a:ext cx="145481" cy="149712"/>
              </a:xfrm>
              <a:custGeom>
                <a:avLst/>
                <a:gdLst>
                  <a:gd name="T0" fmla="*/ 65347 w 305"/>
                  <a:gd name="T1" fmla="*/ 61900 h 312"/>
                  <a:gd name="T2" fmla="*/ 65347 w 305"/>
                  <a:gd name="T3" fmla="*/ 61900 h 312"/>
                  <a:gd name="T4" fmla="*/ 56284 w 305"/>
                  <a:gd name="T5" fmla="*/ 65259 h 312"/>
                  <a:gd name="T6" fmla="*/ 56284 w 305"/>
                  <a:gd name="T7" fmla="*/ 65259 h 312"/>
                  <a:gd name="T8" fmla="*/ 54377 w 305"/>
                  <a:gd name="T9" fmla="*/ 52783 h 312"/>
                  <a:gd name="T10" fmla="*/ 54377 w 305"/>
                  <a:gd name="T11" fmla="*/ 52783 h 312"/>
                  <a:gd name="T12" fmla="*/ 81565 w 305"/>
                  <a:gd name="T13" fmla="*/ 44626 h 312"/>
                  <a:gd name="T14" fmla="*/ 81565 w 305"/>
                  <a:gd name="T15" fmla="*/ 44626 h 312"/>
                  <a:gd name="T16" fmla="*/ 83473 w 305"/>
                  <a:gd name="T17" fmla="*/ 85413 h 312"/>
                  <a:gd name="T18" fmla="*/ 83473 w 305"/>
                  <a:gd name="T19" fmla="*/ 85413 h 312"/>
                  <a:gd name="T20" fmla="*/ 15741 w 305"/>
                  <a:gd name="T21" fmla="*/ 59021 h 312"/>
                  <a:gd name="T22" fmla="*/ 15741 w 305"/>
                  <a:gd name="T23" fmla="*/ 59021 h 312"/>
                  <a:gd name="T24" fmla="*/ 39590 w 305"/>
                  <a:gd name="T25" fmla="*/ 19674 h 312"/>
                  <a:gd name="T26" fmla="*/ 39590 w 305"/>
                  <a:gd name="T27" fmla="*/ 19674 h 312"/>
                  <a:gd name="T28" fmla="*/ 82042 w 305"/>
                  <a:gd name="T29" fmla="*/ 20633 h 312"/>
                  <a:gd name="T30" fmla="*/ 82042 w 305"/>
                  <a:gd name="T31" fmla="*/ 20633 h 312"/>
                  <a:gd name="T32" fmla="*/ 121155 w 305"/>
                  <a:gd name="T33" fmla="*/ 93090 h 312"/>
                  <a:gd name="T34" fmla="*/ 121155 w 305"/>
                  <a:gd name="T35" fmla="*/ 93090 h 312"/>
                  <a:gd name="T36" fmla="*/ 34343 w 305"/>
                  <a:gd name="T37" fmla="*/ 121401 h 312"/>
                  <a:gd name="T38" fmla="*/ 34343 w 305"/>
                  <a:gd name="T39" fmla="*/ 121401 h 312"/>
                  <a:gd name="T40" fmla="*/ 31481 w 305"/>
                  <a:gd name="T41" fmla="*/ 134357 h 312"/>
                  <a:gd name="T42" fmla="*/ 31481 w 305"/>
                  <a:gd name="T43" fmla="*/ 134357 h 312"/>
                  <a:gd name="T44" fmla="*/ 137849 w 305"/>
                  <a:gd name="T45" fmla="*/ 86372 h 312"/>
                  <a:gd name="T46" fmla="*/ 137849 w 305"/>
                  <a:gd name="T47" fmla="*/ 86372 h 312"/>
                  <a:gd name="T48" fmla="*/ 54377 w 305"/>
                  <a:gd name="T49" fmla="*/ 2879 h 312"/>
                  <a:gd name="T50" fmla="*/ 54377 w 305"/>
                  <a:gd name="T51" fmla="*/ 2879 h 312"/>
                  <a:gd name="T52" fmla="*/ 5724 w 305"/>
                  <a:gd name="T53" fmla="*/ 42706 h 312"/>
                  <a:gd name="T54" fmla="*/ 5724 w 305"/>
                  <a:gd name="T55" fmla="*/ 42706 h 312"/>
                  <a:gd name="T56" fmla="*/ 25757 w 305"/>
                  <a:gd name="T57" fmla="*/ 101248 h 312"/>
                  <a:gd name="T58" fmla="*/ 25757 w 305"/>
                  <a:gd name="T59" fmla="*/ 101248 h 312"/>
                  <a:gd name="T60" fmla="*/ 87289 w 305"/>
                  <a:gd name="T61" fmla="*/ 102207 h 312"/>
                  <a:gd name="T62" fmla="*/ 87289 w 305"/>
                  <a:gd name="T63" fmla="*/ 102207 h 312"/>
                  <a:gd name="T64" fmla="*/ 101121 w 305"/>
                  <a:gd name="T65" fmla="*/ 43186 h 312"/>
                  <a:gd name="T66" fmla="*/ 101121 w 305"/>
                  <a:gd name="T67" fmla="*/ 43186 h 312"/>
                  <a:gd name="T68" fmla="*/ 43406 w 305"/>
                  <a:gd name="T69" fmla="*/ 55182 h 312"/>
                  <a:gd name="T70" fmla="*/ 43406 w 305"/>
                  <a:gd name="T71" fmla="*/ 55182 h 312"/>
                  <a:gd name="T72" fmla="*/ 55807 w 305"/>
                  <a:gd name="T73" fmla="*/ 77255 h 312"/>
                  <a:gd name="T74" fmla="*/ 55807 w 305"/>
                  <a:gd name="T75" fmla="*/ 77255 h 312"/>
                  <a:gd name="T76" fmla="*/ 73456 w 305"/>
                  <a:gd name="T77" fmla="*/ 62860 h 312"/>
                  <a:gd name="T78" fmla="*/ 73456 w 305"/>
                  <a:gd name="T79" fmla="*/ 62860 h 312"/>
                  <a:gd name="T80" fmla="*/ 65347 w 305"/>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5" h="312">
                    <a:moveTo>
                      <a:pt x="137" y="129"/>
                    </a:moveTo>
                    <a:lnTo>
                      <a:pt x="137" y="129"/>
                    </a:lnTo>
                    <a:cubicBezTo>
                      <a:pt x="134" y="136"/>
                      <a:pt x="125" y="140"/>
                      <a:pt x="118" y="136"/>
                    </a:cubicBezTo>
                    <a:cubicBezTo>
                      <a:pt x="108" y="133"/>
                      <a:pt x="109" y="118"/>
                      <a:pt x="114" y="110"/>
                    </a:cubicBezTo>
                    <a:cubicBezTo>
                      <a:pt x="124" y="93"/>
                      <a:pt x="154" y="88"/>
                      <a:pt x="171" y="93"/>
                    </a:cubicBezTo>
                    <a:cubicBezTo>
                      <a:pt x="210" y="104"/>
                      <a:pt x="196" y="157"/>
                      <a:pt x="175" y="178"/>
                    </a:cubicBezTo>
                    <a:cubicBezTo>
                      <a:pt x="125" y="231"/>
                      <a:pt x="38" y="193"/>
                      <a:pt x="33" y="123"/>
                    </a:cubicBezTo>
                    <a:cubicBezTo>
                      <a:pt x="30" y="89"/>
                      <a:pt x="51" y="55"/>
                      <a:pt x="83" y="41"/>
                    </a:cubicBezTo>
                    <a:cubicBezTo>
                      <a:pt x="110" y="26"/>
                      <a:pt x="145" y="30"/>
                      <a:pt x="172" y="43"/>
                    </a:cubicBezTo>
                    <a:cubicBezTo>
                      <a:pt x="226" y="69"/>
                      <a:pt x="281" y="131"/>
                      <a:pt x="254" y="194"/>
                    </a:cubicBezTo>
                    <a:cubicBezTo>
                      <a:pt x="222" y="265"/>
                      <a:pt x="139" y="276"/>
                      <a:pt x="72" y="253"/>
                    </a:cubicBezTo>
                    <a:cubicBezTo>
                      <a:pt x="55" y="248"/>
                      <a:pt x="50" y="273"/>
                      <a:pt x="66" y="280"/>
                    </a:cubicBezTo>
                    <a:cubicBezTo>
                      <a:pt x="151" y="311"/>
                      <a:pt x="272" y="284"/>
                      <a:pt x="289" y="180"/>
                    </a:cubicBezTo>
                    <a:cubicBezTo>
                      <a:pt x="304" y="89"/>
                      <a:pt x="201" y="0"/>
                      <a:pt x="114" y="6"/>
                    </a:cubicBezTo>
                    <a:cubicBezTo>
                      <a:pt x="66" y="9"/>
                      <a:pt x="24" y="43"/>
                      <a:pt x="12" y="89"/>
                    </a:cubicBezTo>
                    <a:cubicBezTo>
                      <a:pt x="0" y="135"/>
                      <a:pt x="16" y="184"/>
                      <a:pt x="54" y="211"/>
                    </a:cubicBezTo>
                    <a:cubicBezTo>
                      <a:pt x="92" y="239"/>
                      <a:pt x="146" y="240"/>
                      <a:pt x="183" y="213"/>
                    </a:cubicBezTo>
                    <a:cubicBezTo>
                      <a:pt x="218" y="185"/>
                      <a:pt x="241" y="129"/>
                      <a:pt x="212" y="90"/>
                    </a:cubicBezTo>
                    <a:cubicBezTo>
                      <a:pt x="181" y="50"/>
                      <a:pt x="100" y="65"/>
                      <a:pt x="91" y="115"/>
                    </a:cubicBezTo>
                    <a:cubicBezTo>
                      <a:pt x="87" y="135"/>
                      <a:pt x="96" y="157"/>
                      <a:pt x="117" y="161"/>
                    </a:cubicBezTo>
                    <a:cubicBezTo>
                      <a:pt x="135" y="164"/>
                      <a:pt x="156" y="151"/>
                      <a:pt x="154" y="131"/>
                    </a:cubicBezTo>
                    <a:cubicBezTo>
                      <a:pt x="153" y="122"/>
                      <a:pt x="139"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45" name="Freeform 307">
                <a:extLst>
                  <a:ext uri="{FF2B5EF4-FFF2-40B4-BE49-F238E27FC236}">
                    <a16:creationId xmlns:a16="http://schemas.microsoft.com/office/drawing/2014/main" id="{69E190BE-7ABA-B443-A33A-65C763CBDF39}"/>
                  </a:ext>
                </a:extLst>
              </p:cNvPr>
              <p:cNvSpPr>
                <a:spLocks/>
              </p:cNvSpPr>
              <p:nvPr/>
            </p:nvSpPr>
            <p:spPr bwMode="auto">
              <a:xfrm>
                <a:off x="1884593" y="3861048"/>
                <a:ext cx="145481" cy="149712"/>
              </a:xfrm>
              <a:custGeom>
                <a:avLst/>
                <a:gdLst>
                  <a:gd name="T0" fmla="*/ 65134 w 306"/>
                  <a:gd name="T1" fmla="*/ 61900 h 312"/>
                  <a:gd name="T2" fmla="*/ 65134 w 306"/>
                  <a:gd name="T3" fmla="*/ 61900 h 312"/>
                  <a:gd name="T4" fmla="*/ 56101 w 306"/>
                  <a:gd name="T5" fmla="*/ 65259 h 312"/>
                  <a:gd name="T6" fmla="*/ 56101 w 306"/>
                  <a:gd name="T7" fmla="*/ 65259 h 312"/>
                  <a:gd name="T8" fmla="*/ 54199 w 306"/>
                  <a:gd name="T9" fmla="*/ 52783 h 312"/>
                  <a:gd name="T10" fmla="*/ 54199 w 306"/>
                  <a:gd name="T11" fmla="*/ 52783 h 312"/>
                  <a:gd name="T12" fmla="*/ 81774 w 306"/>
                  <a:gd name="T13" fmla="*/ 44626 h 312"/>
                  <a:gd name="T14" fmla="*/ 81774 w 306"/>
                  <a:gd name="T15" fmla="*/ 44626 h 312"/>
                  <a:gd name="T16" fmla="*/ 83675 w 306"/>
                  <a:gd name="T17" fmla="*/ 85413 h 312"/>
                  <a:gd name="T18" fmla="*/ 83675 w 306"/>
                  <a:gd name="T19" fmla="*/ 85413 h 312"/>
                  <a:gd name="T20" fmla="*/ 16165 w 306"/>
                  <a:gd name="T21" fmla="*/ 59021 h 312"/>
                  <a:gd name="T22" fmla="*/ 16165 w 306"/>
                  <a:gd name="T23" fmla="*/ 59021 h 312"/>
                  <a:gd name="T24" fmla="*/ 39461 w 306"/>
                  <a:gd name="T25" fmla="*/ 19674 h 312"/>
                  <a:gd name="T26" fmla="*/ 39461 w 306"/>
                  <a:gd name="T27" fmla="*/ 19674 h 312"/>
                  <a:gd name="T28" fmla="*/ 82249 w 306"/>
                  <a:gd name="T29" fmla="*/ 20633 h 312"/>
                  <a:gd name="T30" fmla="*/ 82249 w 306"/>
                  <a:gd name="T31" fmla="*/ 20633 h 312"/>
                  <a:gd name="T32" fmla="*/ 121234 w 306"/>
                  <a:gd name="T33" fmla="*/ 93090 h 312"/>
                  <a:gd name="T34" fmla="*/ 121234 w 306"/>
                  <a:gd name="T35" fmla="*/ 93090 h 312"/>
                  <a:gd name="T36" fmla="*/ 35182 w 306"/>
                  <a:gd name="T37" fmla="*/ 121401 h 312"/>
                  <a:gd name="T38" fmla="*/ 35182 w 306"/>
                  <a:gd name="T39" fmla="*/ 121401 h 312"/>
                  <a:gd name="T40" fmla="*/ 31378 w 306"/>
                  <a:gd name="T41" fmla="*/ 134357 h 312"/>
                  <a:gd name="T42" fmla="*/ 31378 w 306"/>
                  <a:gd name="T43" fmla="*/ 134357 h 312"/>
                  <a:gd name="T44" fmla="*/ 137399 w 306"/>
                  <a:gd name="T45" fmla="*/ 86372 h 312"/>
                  <a:gd name="T46" fmla="*/ 137399 w 306"/>
                  <a:gd name="T47" fmla="*/ 86372 h 312"/>
                  <a:gd name="T48" fmla="*/ 54199 w 306"/>
                  <a:gd name="T49" fmla="*/ 2879 h 312"/>
                  <a:gd name="T50" fmla="*/ 54199 w 306"/>
                  <a:gd name="T51" fmla="*/ 2879 h 312"/>
                  <a:gd name="T52" fmla="*/ 5705 w 306"/>
                  <a:gd name="T53" fmla="*/ 42706 h 312"/>
                  <a:gd name="T54" fmla="*/ 5705 w 306"/>
                  <a:gd name="T55" fmla="*/ 42706 h 312"/>
                  <a:gd name="T56" fmla="*/ 25673 w 306"/>
                  <a:gd name="T57" fmla="*/ 101248 h 312"/>
                  <a:gd name="T58" fmla="*/ 25673 w 306"/>
                  <a:gd name="T59" fmla="*/ 101248 h 312"/>
                  <a:gd name="T60" fmla="*/ 87003 w 306"/>
                  <a:gd name="T61" fmla="*/ 102207 h 312"/>
                  <a:gd name="T62" fmla="*/ 87003 w 306"/>
                  <a:gd name="T63" fmla="*/ 102207 h 312"/>
                  <a:gd name="T64" fmla="*/ 100791 w 306"/>
                  <a:gd name="T65" fmla="*/ 43186 h 312"/>
                  <a:gd name="T66" fmla="*/ 100791 w 306"/>
                  <a:gd name="T67" fmla="*/ 43186 h 312"/>
                  <a:gd name="T68" fmla="*/ 43264 w 306"/>
                  <a:gd name="T69" fmla="*/ 55182 h 312"/>
                  <a:gd name="T70" fmla="*/ 43264 w 306"/>
                  <a:gd name="T71" fmla="*/ 55182 h 312"/>
                  <a:gd name="T72" fmla="*/ 55625 w 306"/>
                  <a:gd name="T73" fmla="*/ 77255 h 312"/>
                  <a:gd name="T74" fmla="*/ 55625 w 306"/>
                  <a:gd name="T75" fmla="*/ 77255 h 312"/>
                  <a:gd name="T76" fmla="*/ 73216 w 306"/>
                  <a:gd name="T77" fmla="*/ 62860 h 312"/>
                  <a:gd name="T78" fmla="*/ 73216 w 306"/>
                  <a:gd name="T79" fmla="*/ 62860 h 312"/>
                  <a:gd name="T80" fmla="*/ 65134 w 306"/>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7" y="129"/>
                    </a:moveTo>
                    <a:lnTo>
                      <a:pt x="137" y="129"/>
                    </a:lnTo>
                    <a:cubicBezTo>
                      <a:pt x="135" y="136"/>
                      <a:pt x="126" y="140"/>
                      <a:pt x="118" y="136"/>
                    </a:cubicBezTo>
                    <a:cubicBezTo>
                      <a:pt x="109" y="133"/>
                      <a:pt x="110" y="118"/>
                      <a:pt x="114" y="110"/>
                    </a:cubicBezTo>
                    <a:cubicBezTo>
                      <a:pt x="126" y="93"/>
                      <a:pt x="154" y="88"/>
                      <a:pt x="172" y="93"/>
                    </a:cubicBezTo>
                    <a:cubicBezTo>
                      <a:pt x="212" y="104"/>
                      <a:pt x="196" y="157"/>
                      <a:pt x="176" y="178"/>
                    </a:cubicBezTo>
                    <a:cubicBezTo>
                      <a:pt x="126" y="231"/>
                      <a:pt x="39" y="193"/>
                      <a:pt x="34" y="123"/>
                    </a:cubicBezTo>
                    <a:cubicBezTo>
                      <a:pt x="30" y="89"/>
                      <a:pt x="51" y="55"/>
                      <a:pt x="83" y="41"/>
                    </a:cubicBezTo>
                    <a:cubicBezTo>
                      <a:pt x="112" y="26"/>
                      <a:pt x="146" y="30"/>
                      <a:pt x="173" y="43"/>
                    </a:cubicBezTo>
                    <a:cubicBezTo>
                      <a:pt x="227" y="69"/>
                      <a:pt x="282" y="131"/>
                      <a:pt x="255" y="194"/>
                    </a:cubicBezTo>
                    <a:cubicBezTo>
                      <a:pt x="222" y="265"/>
                      <a:pt x="139" y="276"/>
                      <a:pt x="74" y="253"/>
                    </a:cubicBezTo>
                    <a:cubicBezTo>
                      <a:pt x="56" y="248"/>
                      <a:pt x="50" y="273"/>
                      <a:pt x="66" y="280"/>
                    </a:cubicBezTo>
                    <a:cubicBezTo>
                      <a:pt x="152" y="311"/>
                      <a:pt x="272" y="284"/>
                      <a:pt x="289" y="180"/>
                    </a:cubicBezTo>
                    <a:cubicBezTo>
                      <a:pt x="305" y="89"/>
                      <a:pt x="202" y="0"/>
                      <a:pt x="114" y="6"/>
                    </a:cubicBezTo>
                    <a:cubicBezTo>
                      <a:pt x="67" y="9"/>
                      <a:pt x="24" y="43"/>
                      <a:pt x="12" y="89"/>
                    </a:cubicBezTo>
                    <a:cubicBezTo>
                      <a:pt x="0" y="135"/>
                      <a:pt x="17" y="184"/>
                      <a:pt x="54" y="211"/>
                    </a:cubicBezTo>
                    <a:cubicBezTo>
                      <a:pt x="92" y="239"/>
                      <a:pt x="146" y="240"/>
                      <a:pt x="183" y="213"/>
                    </a:cubicBezTo>
                    <a:cubicBezTo>
                      <a:pt x="218" y="185"/>
                      <a:pt x="242" y="129"/>
                      <a:pt x="212" y="90"/>
                    </a:cubicBezTo>
                    <a:cubicBezTo>
                      <a:pt x="183" y="50"/>
                      <a:pt x="101" y="65"/>
                      <a:pt x="91" y="115"/>
                    </a:cubicBezTo>
                    <a:cubicBezTo>
                      <a:pt x="87" y="135"/>
                      <a:pt x="97" y="157"/>
                      <a:pt x="117" y="161"/>
                    </a:cubicBezTo>
                    <a:cubicBezTo>
                      <a:pt x="137" y="164"/>
                      <a:pt x="156" y="151"/>
                      <a:pt x="154" y="131"/>
                    </a:cubicBezTo>
                    <a:cubicBezTo>
                      <a:pt x="154" y="122"/>
                      <a:pt x="141"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46" name="Freeform 308">
                <a:extLst>
                  <a:ext uri="{FF2B5EF4-FFF2-40B4-BE49-F238E27FC236}">
                    <a16:creationId xmlns:a16="http://schemas.microsoft.com/office/drawing/2014/main" id="{21DBD52F-96D7-A245-8330-8A5C92E14559}"/>
                  </a:ext>
                </a:extLst>
              </p:cNvPr>
              <p:cNvSpPr>
                <a:spLocks noChangeArrowheads="1"/>
              </p:cNvSpPr>
              <p:nvPr/>
            </p:nvSpPr>
            <p:spPr bwMode="auto">
              <a:xfrm>
                <a:off x="2546520" y="3859460"/>
                <a:ext cx="166709" cy="149236"/>
              </a:xfrm>
              <a:custGeom>
                <a:avLst/>
                <a:gdLst>
                  <a:gd name="T0" fmla="*/ 205 w 348"/>
                  <a:gd name="T1" fmla="*/ 164 h 311"/>
                  <a:gd name="T2" fmla="*/ 205 w 348"/>
                  <a:gd name="T3" fmla="*/ 164 h 311"/>
                  <a:gd name="T4" fmla="*/ 213 w 348"/>
                  <a:gd name="T5" fmla="*/ 146 h 311"/>
                  <a:gd name="T6" fmla="*/ 213 w 348"/>
                  <a:gd name="T7" fmla="*/ 146 h 311"/>
                  <a:gd name="T8" fmla="*/ 236 w 348"/>
                  <a:gd name="T9" fmla="*/ 162 h 311"/>
                  <a:gd name="T10" fmla="*/ 236 w 348"/>
                  <a:gd name="T11" fmla="*/ 162 h 311"/>
                  <a:gd name="T12" fmla="*/ 207 w 348"/>
                  <a:gd name="T13" fmla="*/ 214 h 311"/>
                  <a:gd name="T14" fmla="*/ 207 w 348"/>
                  <a:gd name="T15" fmla="*/ 214 h 311"/>
                  <a:gd name="T16" fmla="*/ 144 w 348"/>
                  <a:gd name="T17" fmla="*/ 156 h 311"/>
                  <a:gd name="T18" fmla="*/ 144 w 348"/>
                  <a:gd name="T19" fmla="*/ 156 h 311"/>
                  <a:gd name="T20" fmla="*/ 283 w 348"/>
                  <a:gd name="T21" fmla="*/ 95 h 311"/>
                  <a:gd name="T22" fmla="*/ 283 w 348"/>
                  <a:gd name="T23" fmla="*/ 95 h 311"/>
                  <a:gd name="T24" fmla="*/ 308 w 348"/>
                  <a:gd name="T25" fmla="*/ 189 h 311"/>
                  <a:gd name="T26" fmla="*/ 308 w 348"/>
                  <a:gd name="T27" fmla="*/ 189 h 311"/>
                  <a:gd name="T28" fmla="*/ 241 w 348"/>
                  <a:gd name="T29" fmla="*/ 251 h 311"/>
                  <a:gd name="T30" fmla="*/ 241 w 348"/>
                  <a:gd name="T31" fmla="*/ 251 h 311"/>
                  <a:gd name="T32" fmla="*/ 77 w 348"/>
                  <a:gd name="T33" fmla="*/ 201 h 311"/>
                  <a:gd name="T34" fmla="*/ 77 w 348"/>
                  <a:gd name="T35" fmla="*/ 201 h 311"/>
                  <a:gd name="T36" fmla="*/ 163 w 348"/>
                  <a:gd name="T37" fmla="*/ 30 h 311"/>
                  <a:gd name="T38" fmla="*/ 163 w 348"/>
                  <a:gd name="T39" fmla="*/ 30 h 311"/>
                  <a:gd name="T40" fmla="*/ 150 w 348"/>
                  <a:gd name="T41" fmla="*/ 7 h 311"/>
                  <a:gd name="T42" fmla="*/ 150 w 348"/>
                  <a:gd name="T43" fmla="*/ 7 h 311"/>
                  <a:gd name="T44" fmla="*/ 62 w 348"/>
                  <a:gd name="T45" fmla="*/ 237 h 311"/>
                  <a:gd name="T46" fmla="*/ 62 w 348"/>
                  <a:gd name="T47" fmla="*/ 237 h 311"/>
                  <a:gd name="T48" fmla="*/ 309 w 348"/>
                  <a:gd name="T49" fmla="*/ 235 h 311"/>
                  <a:gd name="T50" fmla="*/ 309 w 348"/>
                  <a:gd name="T51" fmla="*/ 235 h 311"/>
                  <a:gd name="T52" fmla="*/ 322 w 348"/>
                  <a:gd name="T53" fmla="*/ 104 h 311"/>
                  <a:gd name="T54" fmla="*/ 322 w 348"/>
                  <a:gd name="T55" fmla="*/ 104 h 311"/>
                  <a:gd name="T56" fmla="*/ 205 w 348"/>
                  <a:gd name="T57" fmla="*/ 49 h 311"/>
                  <a:gd name="T58" fmla="*/ 205 w 348"/>
                  <a:gd name="T59" fmla="*/ 49 h 311"/>
                  <a:gd name="T60" fmla="*/ 115 w 348"/>
                  <a:gd name="T61" fmla="*/ 138 h 311"/>
                  <a:gd name="T62" fmla="*/ 115 w 348"/>
                  <a:gd name="T63" fmla="*/ 138 h 311"/>
                  <a:gd name="T64" fmla="*/ 180 w 348"/>
                  <a:gd name="T65" fmla="*/ 245 h 311"/>
                  <a:gd name="T66" fmla="*/ 180 w 348"/>
                  <a:gd name="T67" fmla="*/ 245 h 311"/>
                  <a:gd name="T68" fmla="*/ 249 w 348"/>
                  <a:gd name="T69" fmla="*/ 142 h 311"/>
                  <a:gd name="T70" fmla="*/ 249 w 348"/>
                  <a:gd name="T71" fmla="*/ 142 h 311"/>
                  <a:gd name="T72" fmla="*/ 198 w 348"/>
                  <a:gd name="T73" fmla="*/ 128 h 311"/>
                  <a:gd name="T74" fmla="*/ 198 w 348"/>
                  <a:gd name="T75" fmla="*/ 128 h 311"/>
                  <a:gd name="T76" fmla="*/ 192 w 348"/>
                  <a:gd name="T77" fmla="*/ 175 h 311"/>
                  <a:gd name="T78" fmla="*/ 192 w 348"/>
                  <a:gd name="T79" fmla="*/ 175 h 311"/>
                  <a:gd name="T80" fmla="*/ 205 w 348"/>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8" h="311">
                    <a:moveTo>
                      <a:pt x="205" y="164"/>
                    </a:moveTo>
                    <a:lnTo>
                      <a:pt x="205" y="164"/>
                    </a:lnTo>
                    <a:cubicBezTo>
                      <a:pt x="203" y="156"/>
                      <a:pt x="205" y="147"/>
                      <a:pt x="213" y="146"/>
                    </a:cubicBezTo>
                    <a:lnTo>
                      <a:pt x="213" y="146"/>
                    </a:lnTo>
                    <a:cubicBezTo>
                      <a:pt x="224" y="142"/>
                      <a:pt x="233" y="153"/>
                      <a:pt x="236" y="162"/>
                    </a:cubicBezTo>
                    <a:lnTo>
                      <a:pt x="236" y="162"/>
                    </a:lnTo>
                    <a:cubicBezTo>
                      <a:pt x="241" y="181"/>
                      <a:pt x="222" y="205"/>
                      <a:pt x="207" y="214"/>
                    </a:cubicBezTo>
                    <a:lnTo>
                      <a:pt x="207" y="214"/>
                    </a:lnTo>
                    <a:cubicBezTo>
                      <a:pt x="171" y="235"/>
                      <a:pt x="145" y="187"/>
                      <a:pt x="144" y="156"/>
                    </a:cubicBezTo>
                    <a:lnTo>
                      <a:pt x="144" y="156"/>
                    </a:lnTo>
                    <a:cubicBezTo>
                      <a:pt x="142" y="83"/>
                      <a:pt x="230" y="50"/>
                      <a:pt x="283" y="95"/>
                    </a:cubicBezTo>
                    <a:lnTo>
                      <a:pt x="283" y="95"/>
                    </a:lnTo>
                    <a:cubicBezTo>
                      <a:pt x="309" y="117"/>
                      <a:pt x="318" y="156"/>
                      <a:pt x="308" y="189"/>
                    </a:cubicBezTo>
                    <a:lnTo>
                      <a:pt x="308" y="189"/>
                    </a:lnTo>
                    <a:cubicBezTo>
                      <a:pt x="296" y="220"/>
                      <a:pt x="270" y="239"/>
                      <a:pt x="241" y="251"/>
                    </a:cubicBezTo>
                    <a:lnTo>
                      <a:pt x="241" y="251"/>
                    </a:lnTo>
                    <a:cubicBezTo>
                      <a:pt x="184" y="271"/>
                      <a:pt x="102" y="266"/>
                      <a:pt x="77" y="201"/>
                    </a:cubicBezTo>
                    <a:lnTo>
                      <a:pt x="77" y="201"/>
                    </a:lnTo>
                    <a:cubicBezTo>
                      <a:pt x="49" y="129"/>
                      <a:pt x="102" y="63"/>
                      <a:pt x="163" y="30"/>
                    </a:cubicBezTo>
                    <a:lnTo>
                      <a:pt x="163" y="30"/>
                    </a:lnTo>
                    <a:cubicBezTo>
                      <a:pt x="178" y="22"/>
                      <a:pt x="165" y="0"/>
                      <a:pt x="150" y="7"/>
                    </a:cubicBezTo>
                    <a:lnTo>
                      <a:pt x="150" y="7"/>
                    </a:lnTo>
                    <a:cubicBezTo>
                      <a:pt x="67" y="46"/>
                      <a:pt x="0" y="151"/>
                      <a:pt x="62" y="237"/>
                    </a:cubicBezTo>
                    <a:lnTo>
                      <a:pt x="62" y="237"/>
                    </a:lnTo>
                    <a:cubicBezTo>
                      <a:pt x="116" y="310"/>
                      <a:pt x="251" y="302"/>
                      <a:pt x="309" y="235"/>
                    </a:cubicBezTo>
                    <a:lnTo>
                      <a:pt x="309" y="235"/>
                    </a:lnTo>
                    <a:cubicBezTo>
                      <a:pt x="341" y="200"/>
                      <a:pt x="347" y="146"/>
                      <a:pt x="322" y="104"/>
                    </a:cubicBezTo>
                    <a:lnTo>
                      <a:pt x="322" y="104"/>
                    </a:lnTo>
                    <a:cubicBezTo>
                      <a:pt x="299" y="63"/>
                      <a:pt x="253" y="41"/>
                      <a:pt x="205" y="49"/>
                    </a:cubicBezTo>
                    <a:lnTo>
                      <a:pt x="205" y="49"/>
                    </a:lnTo>
                    <a:cubicBezTo>
                      <a:pt x="161" y="55"/>
                      <a:pt x="121" y="92"/>
                      <a:pt x="115" y="138"/>
                    </a:cubicBezTo>
                    <a:lnTo>
                      <a:pt x="115" y="138"/>
                    </a:lnTo>
                    <a:cubicBezTo>
                      <a:pt x="109" y="183"/>
                      <a:pt x="132" y="239"/>
                      <a:pt x="180" y="245"/>
                    </a:cubicBezTo>
                    <a:lnTo>
                      <a:pt x="180" y="245"/>
                    </a:lnTo>
                    <a:cubicBezTo>
                      <a:pt x="230" y="252"/>
                      <a:pt x="276" y="184"/>
                      <a:pt x="249" y="142"/>
                    </a:cubicBezTo>
                    <a:lnTo>
                      <a:pt x="249" y="142"/>
                    </a:lnTo>
                    <a:cubicBezTo>
                      <a:pt x="238" y="125"/>
                      <a:pt x="215" y="116"/>
                      <a:pt x="198" y="128"/>
                    </a:cubicBezTo>
                    <a:lnTo>
                      <a:pt x="198" y="128"/>
                    </a:lnTo>
                    <a:cubicBezTo>
                      <a:pt x="182" y="138"/>
                      <a:pt x="176" y="162"/>
                      <a:pt x="192" y="175"/>
                    </a:cubicBezTo>
                    <a:lnTo>
                      <a:pt x="192" y="175"/>
                    </a:lnTo>
                    <a:cubicBezTo>
                      <a:pt x="200" y="181"/>
                      <a:pt x="211"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47" name="Freeform 309">
                <a:extLst>
                  <a:ext uri="{FF2B5EF4-FFF2-40B4-BE49-F238E27FC236}">
                    <a16:creationId xmlns:a16="http://schemas.microsoft.com/office/drawing/2014/main" id="{58696769-CBAF-D844-9E81-0719EC0163AE}"/>
                  </a:ext>
                </a:extLst>
              </p:cNvPr>
              <p:cNvSpPr>
                <a:spLocks noChangeArrowheads="1"/>
              </p:cNvSpPr>
              <p:nvPr/>
            </p:nvSpPr>
            <p:spPr bwMode="auto">
              <a:xfrm>
                <a:off x="2997426" y="3859460"/>
                <a:ext cx="163533" cy="149236"/>
              </a:xfrm>
              <a:custGeom>
                <a:avLst/>
                <a:gdLst>
                  <a:gd name="T0" fmla="*/ 205 w 345"/>
                  <a:gd name="T1" fmla="*/ 164 h 311"/>
                  <a:gd name="T2" fmla="*/ 205 w 345"/>
                  <a:gd name="T3" fmla="*/ 164 h 311"/>
                  <a:gd name="T4" fmla="*/ 211 w 345"/>
                  <a:gd name="T5" fmla="*/ 146 h 311"/>
                  <a:gd name="T6" fmla="*/ 211 w 345"/>
                  <a:gd name="T7" fmla="*/ 146 h 311"/>
                  <a:gd name="T8" fmla="*/ 233 w 345"/>
                  <a:gd name="T9" fmla="*/ 162 h 311"/>
                  <a:gd name="T10" fmla="*/ 233 w 345"/>
                  <a:gd name="T11" fmla="*/ 162 h 311"/>
                  <a:gd name="T12" fmla="*/ 206 w 345"/>
                  <a:gd name="T13" fmla="*/ 214 h 311"/>
                  <a:gd name="T14" fmla="*/ 206 w 345"/>
                  <a:gd name="T15" fmla="*/ 214 h 311"/>
                  <a:gd name="T16" fmla="*/ 141 w 345"/>
                  <a:gd name="T17" fmla="*/ 156 h 311"/>
                  <a:gd name="T18" fmla="*/ 141 w 345"/>
                  <a:gd name="T19" fmla="*/ 156 h 311"/>
                  <a:gd name="T20" fmla="*/ 281 w 345"/>
                  <a:gd name="T21" fmla="*/ 95 h 311"/>
                  <a:gd name="T22" fmla="*/ 281 w 345"/>
                  <a:gd name="T23" fmla="*/ 95 h 311"/>
                  <a:gd name="T24" fmla="*/ 306 w 345"/>
                  <a:gd name="T25" fmla="*/ 189 h 311"/>
                  <a:gd name="T26" fmla="*/ 306 w 345"/>
                  <a:gd name="T27" fmla="*/ 189 h 311"/>
                  <a:gd name="T28" fmla="*/ 239 w 345"/>
                  <a:gd name="T29" fmla="*/ 251 h 311"/>
                  <a:gd name="T30" fmla="*/ 239 w 345"/>
                  <a:gd name="T31" fmla="*/ 251 h 311"/>
                  <a:gd name="T32" fmla="*/ 74 w 345"/>
                  <a:gd name="T33" fmla="*/ 201 h 311"/>
                  <a:gd name="T34" fmla="*/ 74 w 345"/>
                  <a:gd name="T35" fmla="*/ 201 h 311"/>
                  <a:gd name="T36" fmla="*/ 161 w 345"/>
                  <a:gd name="T37" fmla="*/ 30 h 311"/>
                  <a:gd name="T38" fmla="*/ 161 w 345"/>
                  <a:gd name="T39" fmla="*/ 30 h 311"/>
                  <a:gd name="T40" fmla="*/ 148 w 345"/>
                  <a:gd name="T41" fmla="*/ 7 h 311"/>
                  <a:gd name="T42" fmla="*/ 148 w 345"/>
                  <a:gd name="T43" fmla="*/ 7 h 311"/>
                  <a:gd name="T44" fmla="*/ 61 w 345"/>
                  <a:gd name="T45" fmla="*/ 237 h 311"/>
                  <a:gd name="T46" fmla="*/ 61 w 345"/>
                  <a:gd name="T47" fmla="*/ 237 h 311"/>
                  <a:gd name="T48" fmla="*/ 307 w 345"/>
                  <a:gd name="T49" fmla="*/ 235 h 311"/>
                  <a:gd name="T50" fmla="*/ 307 w 345"/>
                  <a:gd name="T51" fmla="*/ 235 h 311"/>
                  <a:gd name="T52" fmla="*/ 320 w 345"/>
                  <a:gd name="T53" fmla="*/ 104 h 311"/>
                  <a:gd name="T54" fmla="*/ 320 w 345"/>
                  <a:gd name="T55" fmla="*/ 104 h 311"/>
                  <a:gd name="T56" fmla="*/ 205 w 345"/>
                  <a:gd name="T57" fmla="*/ 49 h 311"/>
                  <a:gd name="T58" fmla="*/ 205 w 345"/>
                  <a:gd name="T59" fmla="*/ 49 h 311"/>
                  <a:gd name="T60" fmla="*/ 113 w 345"/>
                  <a:gd name="T61" fmla="*/ 138 h 311"/>
                  <a:gd name="T62" fmla="*/ 113 w 345"/>
                  <a:gd name="T63" fmla="*/ 138 h 311"/>
                  <a:gd name="T64" fmla="*/ 180 w 345"/>
                  <a:gd name="T65" fmla="*/ 245 h 311"/>
                  <a:gd name="T66" fmla="*/ 180 w 345"/>
                  <a:gd name="T67" fmla="*/ 245 h 311"/>
                  <a:gd name="T68" fmla="*/ 247 w 345"/>
                  <a:gd name="T69" fmla="*/ 142 h 311"/>
                  <a:gd name="T70" fmla="*/ 247 w 345"/>
                  <a:gd name="T71" fmla="*/ 142 h 311"/>
                  <a:gd name="T72" fmla="*/ 195 w 345"/>
                  <a:gd name="T73" fmla="*/ 128 h 311"/>
                  <a:gd name="T74" fmla="*/ 195 w 345"/>
                  <a:gd name="T75" fmla="*/ 128 h 311"/>
                  <a:gd name="T76" fmla="*/ 191 w 345"/>
                  <a:gd name="T77" fmla="*/ 175 h 311"/>
                  <a:gd name="T78" fmla="*/ 191 w 345"/>
                  <a:gd name="T79" fmla="*/ 175 h 311"/>
                  <a:gd name="T80" fmla="*/ 205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5" y="164"/>
                    </a:moveTo>
                    <a:lnTo>
                      <a:pt x="205" y="164"/>
                    </a:lnTo>
                    <a:cubicBezTo>
                      <a:pt x="201" y="156"/>
                      <a:pt x="205" y="147"/>
                      <a:pt x="211" y="146"/>
                    </a:cubicBezTo>
                    <a:lnTo>
                      <a:pt x="211" y="146"/>
                    </a:lnTo>
                    <a:cubicBezTo>
                      <a:pt x="222" y="142"/>
                      <a:pt x="232" y="153"/>
                      <a:pt x="233" y="162"/>
                    </a:cubicBezTo>
                    <a:lnTo>
                      <a:pt x="233" y="162"/>
                    </a:lnTo>
                    <a:cubicBezTo>
                      <a:pt x="237" y="181"/>
                      <a:pt x="222" y="205"/>
                      <a:pt x="206" y="214"/>
                    </a:cubicBezTo>
                    <a:lnTo>
                      <a:pt x="206" y="214"/>
                    </a:lnTo>
                    <a:cubicBezTo>
                      <a:pt x="169" y="235"/>
                      <a:pt x="143" y="187"/>
                      <a:pt x="141" y="156"/>
                    </a:cubicBezTo>
                    <a:lnTo>
                      <a:pt x="141" y="156"/>
                    </a:lnTo>
                    <a:cubicBezTo>
                      <a:pt x="140" y="83"/>
                      <a:pt x="228" y="50"/>
                      <a:pt x="281" y="95"/>
                    </a:cubicBezTo>
                    <a:lnTo>
                      <a:pt x="281" y="95"/>
                    </a:lnTo>
                    <a:cubicBezTo>
                      <a:pt x="308" y="117"/>
                      <a:pt x="318" y="156"/>
                      <a:pt x="306" y="189"/>
                    </a:cubicBezTo>
                    <a:lnTo>
                      <a:pt x="306" y="189"/>
                    </a:lnTo>
                    <a:cubicBezTo>
                      <a:pt x="295" y="220"/>
                      <a:pt x="268" y="239"/>
                      <a:pt x="239" y="251"/>
                    </a:cubicBezTo>
                    <a:lnTo>
                      <a:pt x="239" y="251"/>
                    </a:lnTo>
                    <a:cubicBezTo>
                      <a:pt x="182" y="271"/>
                      <a:pt x="99" y="266"/>
                      <a:pt x="74" y="201"/>
                    </a:cubicBezTo>
                    <a:lnTo>
                      <a:pt x="74" y="201"/>
                    </a:lnTo>
                    <a:cubicBezTo>
                      <a:pt x="47" y="129"/>
                      <a:pt x="99" y="63"/>
                      <a:pt x="161" y="30"/>
                    </a:cubicBezTo>
                    <a:lnTo>
                      <a:pt x="161" y="30"/>
                    </a:lnTo>
                    <a:cubicBezTo>
                      <a:pt x="177" y="22"/>
                      <a:pt x="164" y="0"/>
                      <a:pt x="148" y="7"/>
                    </a:cubicBezTo>
                    <a:lnTo>
                      <a:pt x="148" y="7"/>
                    </a:lnTo>
                    <a:cubicBezTo>
                      <a:pt x="65" y="46"/>
                      <a:pt x="0" y="151"/>
                      <a:pt x="61" y="237"/>
                    </a:cubicBezTo>
                    <a:lnTo>
                      <a:pt x="61" y="237"/>
                    </a:lnTo>
                    <a:cubicBezTo>
                      <a:pt x="114" y="310"/>
                      <a:pt x="249" y="302"/>
                      <a:pt x="307" y="235"/>
                    </a:cubicBezTo>
                    <a:lnTo>
                      <a:pt x="307" y="235"/>
                    </a:lnTo>
                    <a:cubicBezTo>
                      <a:pt x="339" y="200"/>
                      <a:pt x="344" y="146"/>
                      <a:pt x="320" y="104"/>
                    </a:cubicBezTo>
                    <a:lnTo>
                      <a:pt x="320" y="104"/>
                    </a:lnTo>
                    <a:cubicBezTo>
                      <a:pt x="298" y="63"/>
                      <a:pt x="251" y="41"/>
                      <a:pt x="205" y="49"/>
                    </a:cubicBezTo>
                    <a:lnTo>
                      <a:pt x="205" y="49"/>
                    </a:lnTo>
                    <a:cubicBezTo>
                      <a:pt x="159" y="55"/>
                      <a:pt x="119" y="92"/>
                      <a:pt x="113" y="138"/>
                    </a:cubicBezTo>
                    <a:lnTo>
                      <a:pt x="113" y="138"/>
                    </a:lnTo>
                    <a:cubicBezTo>
                      <a:pt x="107" y="183"/>
                      <a:pt x="131" y="239"/>
                      <a:pt x="180" y="245"/>
                    </a:cubicBezTo>
                    <a:lnTo>
                      <a:pt x="180" y="245"/>
                    </a:lnTo>
                    <a:cubicBezTo>
                      <a:pt x="228" y="252"/>
                      <a:pt x="274" y="184"/>
                      <a:pt x="247" y="142"/>
                    </a:cubicBezTo>
                    <a:lnTo>
                      <a:pt x="247" y="142"/>
                    </a:lnTo>
                    <a:cubicBezTo>
                      <a:pt x="235" y="125"/>
                      <a:pt x="214" y="116"/>
                      <a:pt x="195" y="128"/>
                    </a:cubicBezTo>
                    <a:lnTo>
                      <a:pt x="195" y="128"/>
                    </a:lnTo>
                    <a:cubicBezTo>
                      <a:pt x="180" y="138"/>
                      <a:pt x="176" y="162"/>
                      <a:pt x="191" y="175"/>
                    </a:cubicBezTo>
                    <a:lnTo>
                      <a:pt x="191" y="175"/>
                    </a:lnTo>
                    <a:cubicBezTo>
                      <a:pt x="198" y="181"/>
                      <a:pt x="208"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48" name="Freeform 310">
                <a:extLst>
                  <a:ext uri="{FF2B5EF4-FFF2-40B4-BE49-F238E27FC236}">
                    <a16:creationId xmlns:a16="http://schemas.microsoft.com/office/drawing/2014/main" id="{37C4FFD3-05F6-8546-BDAA-F897F66A507E}"/>
                  </a:ext>
                </a:extLst>
              </p:cNvPr>
              <p:cNvSpPr>
                <a:spLocks/>
              </p:cNvSpPr>
              <p:nvPr/>
            </p:nvSpPr>
            <p:spPr bwMode="auto">
              <a:xfrm>
                <a:off x="3236088" y="3861048"/>
                <a:ext cx="145482" cy="149712"/>
              </a:xfrm>
              <a:custGeom>
                <a:avLst/>
                <a:gdLst>
                  <a:gd name="T0" fmla="*/ 64659 w 306"/>
                  <a:gd name="T1" fmla="*/ 61900 h 312"/>
                  <a:gd name="T2" fmla="*/ 64659 w 306"/>
                  <a:gd name="T3" fmla="*/ 61900 h 312"/>
                  <a:gd name="T4" fmla="*/ 56101 w 306"/>
                  <a:gd name="T5" fmla="*/ 65259 h 312"/>
                  <a:gd name="T6" fmla="*/ 56101 w 306"/>
                  <a:gd name="T7" fmla="*/ 65259 h 312"/>
                  <a:gd name="T8" fmla="*/ 54199 w 306"/>
                  <a:gd name="T9" fmla="*/ 52783 h 312"/>
                  <a:gd name="T10" fmla="*/ 54199 w 306"/>
                  <a:gd name="T11" fmla="*/ 52783 h 312"/>
                  <a:gd name="T12" fmla="*/ 81774 w 306"/>
                  <a:gd name="T13" fmla="*/ 44626 h 312"/>
                  <a:gd name="T14" fmla="*/ 81774 w 306"/>
                  <a:gd name="T15" fmla="*/ 44626 h 312"/>
                  <a:gd name="T16" fmla="*/ 83676 w 306"/>
                  <a:gd name="T17" fmla="*/ 85413 h 312"/>
                  <a:gd name="T18" fmla="*/ 83676 w 306"/>
                  <a:gd name="T19" fmla="*/ 85413 h 312"/>
                  <a:gd name="T20" fmla="*/ 15689 w 306"/>
                  <a:gd name="T21" fmla="*/ 59021 h 312"/>
                  <a:gd name="T22" fmla="*/ 15689 w 306"/>
                  <a:gd name="T23" fmla="*/ 59021 h 312"/>
                  <a:gd name="T24" fmla="*/ 39936 w 306"/>
                  <a:gd name="T25" fmla="*/ 19674 h 312"/>
                  <a:gd name="T26" fmla="*/ 39936 w 306"/>
                  <a:gd name="T27" fmla="*/ 19674 h 312"/>
                  <a:gd name="T28" fmla="*/ 82250 w 306"/>
                  <a:gd name="T29" fmla="*/ 20633 h 312"/>
                  <a:gd name="T30" fmla="*/ 82250 w 306"/>
                  <a:gd name="T31" fmla="*/ 20633 h 312"/>
                  <a:gd name="T32" fmla="*/ 121235 w 306"/>
                  <a:gd name="T33" fmla="*/ 93090 h 312"/>
                  <a:gd name="T34" fmla="*/ 121235 w 306"/>
                  <a:gd name="T35" fmla="*/ 93090 h 312"/>
                  <a:gd name="T36" fmla="*/ 34231 w 306"/>
                  <a:gd name="T37" fmla="*/ 121401 h 312"/>
                  <a:gd name="T38" fmla="*/ 34231 w 306"/>
                  <a:gd name="T39" fmla="*/ 121401 h 312"/>
                  <a:gd name="T40" fmla="*/ 30903 w 306"/>
                  <a:gd name="T41" fmla="*/ 134357 h 312"/>
                  <a:gd name="T42" fmla="*/ 30903 w 306"/>
                  <a:gd name="T43" fmla="*/ 134357 h 312"/>
                  <a:gd name="T44" fmla="*/ 137875 w 306"/>
                  <a:gd name="T45" fmla="*/ 86372 h 312"/>
                  <a:gd name="T46" fmla="*/ 137875 w 306"/>
                  <a:gd name="T47" fmla="*/ 86372 h 312"/>
                  <a:gd name="T48" fmla="*/ 54675 w 306"/>
                  <a:gd name="T49" fmla="*/ 2879 h 312"/>
                  <a:gd name="T50" fmla="*/ 54675 w 306"/>
                  <a:gd name="T51" fmla="*/ 2879 h 312"/>
                  <a:gd name="T52" fmla="*/ 6181 w 306"/>
                  <a:gd name="T53" fmla="*/ 42706 h 312"/>
                  <a:gd name="T54" fmla="*/ 6181 w 306"/>
                  <a:gd name="T55" fmla="*/ 42706 h 312"/>
                  <a:gd name="T56" fmla="*/ 26149 w 306"/>
                  <a:gd name="T57" fmla="*/ 101248 h 312"/>
                  <a:gd name="T58" fmla="*/ 26149 w 306"/>
                  <a:gd name="T59" fmla="*/ 101248 h 312"/>
                  <a:gd name="T60" fmla="*/ 87479 w 306"/>
                  <a:gd name="T61" fmla="*/ 102207 h 312"/>
                  <a:gd name="T62" fmla="*/ 87479 w 306"/>
                  <a:gd name="T63" fmla="*/ 102207 h 312"/>
                  <a:gd name="T64" fmla="*/ 101267 w 306"/>
                  <a:gd name="T65" fmla="*/ 43186 h 312"/>
                  <a:gd name="T66" fmla="*/ 101267 w 306"/>
                  <a:gd name="T67" fmla="*/ 43186 h 312"/>
                  <a:gd name="T68" fmla="*/ 42789 w 306"/>
                  <a:gd name="T69" fmla="*/ 55182 h 312"/>
                  <a:gd name="T70" fmla="*/ 42789 w 306"/>
                  <a:gd name="T71" fmla="*/ 55182 h 312"/>
                  <a:gd name="T72" fmla="*/ 56101 w 306"/>
                  <a:gd name="T73" fmla="*/ 77255 h 312"/>
                  <a:gd name="T74" fmla="*/ 56101 w 306"/>
                  <a:gd name="T75" fmla="*/ 77255 h 312"/>
                  <a:gd name="T76" fmla="*/ 73692 w 306"/>
                  <a:gd name="T77" fmla="*/ 62860 h 312"/>
                  <a:gd name="T78" fmla="*/ 73692 w 306"/>
                  <a:gd name="T79" fmla="*/ 62860 h 312"/>
                  <a:gd name="T80" fmla="*/ 64659 w 306"/>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6" y="129"/>
                    </a:moveTo>
                    <a:lnTo>
                      <a:pt x="136" y="129"/>
                    </a:lnTo>
                    <a:cubicBezTo>
                      <a:pt x="135" y="136"/>
                      <a:pt x="125" y="140"/>
                      <a:pt x="118" y="136"/>
                    </a:cubicBezTo>
                    <a:cubicBezTo>
                      <a:pt x="109" y="133"/>
                      <a:pt x="110" y="118"/>
                      <a:pt x="114" y="110"/>
                    </a:cubicBezTo>
                    <a:cubicBezTo>
                      <a:pt x="125" y="93"/>
                      <a:pt x="154" y="88"/>
                      <a:pt x="172" y="93"/>
                    </a:cubicBezTo>
                    <a:cubicBezTo>
                      <a:pt x="211" y="104"/>
                      <a:pt x="196" y="157"/>
                      <a:pt x="176" y="178"/>
                    </a:cubicBezTo>
                    <a:cubicBezTo>
                      <a:pt x="125" y="231"/>
                      <a:pt x="39" y="193"/>
                      <a:pt x="33" y="123"/>
                    </a:cubicBezTo>
                    <a:cubicBezTo>
                      <a:pt x="30" y="89"/>
                      <a:pt x="52" y="55"/>
                      <a:pt x="84" y="41"/>
                    </a:cubicBezTo>
                    <a:cubicBezTo>
                      <a:pt x="111" y="26"/>
                      <a:pt x="146" y="30"/>
                      <a:pt x="173" y="43"/>
                    </a:cubicBezTo>
                    <a:cubicBezTo>
                      <a:pt x="227" y="69"/>
                      <a:pt x="282" y="131"/>
                      <a:pt x="255" y="194"/>
                    </a:cubicBezTo>
                    <a:cubicBezTo>
                      <a:pt x="223" y="265"/>
                      <a:pt x="140" y="276"/>
                      <a:pt x="72" y="253"/>
                    </a:cubicBezTo>
                    <a:cubicBezTo>
                      <a:pt x="56" y="248"/>
                      <a:pt x="50" y="273"/>
                      <a:pt x="65" y="280"/>
                    </a:cubicBezTo>
                    <a:cubicBezTo>
                      <a:pt x="152" y="311"/>
                      <a:pt x="272" y="284"/>
                      <a:pt x="290" y="180"/>
                    </a:cubicBezTo>
                    <a:cubicBezTo>
                      <a:pt x="305" y="89"/>
                      <a:pt x="202" y="0"/>
                      <a:pt x="115" y="6"/>
                    </a:cubicBezTo>
                    <a:cubicBezTo>
                      <a:pt x="68" y="9"/>
                      <a:pt x="25" y="43"/>
                      <a:pt x="13" y="89"/>
                    </a:cubicBezTo>
                    <a:cubicBezTo>
                      <a:pt x="0" y="135"/>
                      <a:pt x="17" y="184"/>
                      <a:pt x="55" y="211"/>
                    </a:cubicBezTo>
                    <a:cubicBezTo>
                      <a:pt x="92" y="239"/>
                      <a:pt x="146" y="240"/>
                      <a:pt x="184" y="213"/>
                    </a:cubicBezTo>
                    <a:cubicBezTo>
                      <a:pt x="218" y="185"/>
                      <a:pt x="242" y="129"/>
                      <a:pt x="213" y="90"/>
                    </a:cubicBezTo>
                    <a:cubicBezTo>
                      <a:pt x="182" y="50"/>
                      <a:pt x="101" y="65"/>
                      <a:pt x="90" y="115"/>
                    </a:cubicBezTo>
                    <a:cubicBezTo>
                      <a:pt x="88" y="135"/>
                      <a:pt x="97" y="157"/>
                      <a:pt x="118" y="161"/>
                    </a:cubicBezTo>
                    <a:cubicBezTo>
                      <a:pt x="136" y="164"/>
                      <a:pt x="156" y="151"/>
                      <a:pt x="155" y="131"/>
                    </a:cubicBezTo>
                    <a:cubicBezTo>
                      <a:pt x="154" y="122"/>
                      <a:pt x="140"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49" name="Freeform 311">
                <a:extLst>
                  <a:ext uri="{FF2B5EF4-FFF2-40B4-BE49-F238E27FC236}">
                    <a16:creationId xmlns:a16="http://schemas.microsoft.com/office/drawing/2014/main" id="{63DBD020-8F26-1B4E-8996-A7B45C6EB396}"/>
                  </a:ext>
                </a:extLst>
              </p:cNvPr>
              <p:cNvSpPr>
                <a:spLocks/>
              </p:cNvSpPr>
              <p:nvPr/>
            </p:nvSpPr>
            <p:spPr bwMode="auto">
              <a:xfrm>
                <a:off x="2784887" y="3861048"/>
                <a:ext cx="145482" cy="149712"/>
              </a:xfrm>
              <a:custGeom>
                <a:avLst/>
                <a:gdLst>
                  <a:gd name="T0" fmla="*/ 65134 w 306"/>
                  <a:gd name="T1" fmla="*/ 61900 h 312"/>
                  <a:gd name="T2" fmla="*/ 65134 w 306"/>
                  <a:gd name="T3" fmla="*/ 61900 h 312"/>
                  <a:gd name="T4" fmla="*/ 56101 w 306"/>
                  <a:gd name="T5" fmla="*/ 65259 h 312"/>
                  <a:gd name="T6" fmla="*/ 56101 w 306"/>
                  <a:gd name="T7" fmla="*/ 65259 h 312"/>
                  <a:gd name="T8" fmla="*/ 54199 w 306"/>
                  <a:gd name="T9" fmla="*/ 52783 h 312"/>
                  <a:gd name="T10" fmla="*/ 54199 w 306"/>
                  <a:gd name="T11" fmla="*/ 52783 h 312"/>
                  <a:gd name="T12" fmla="*/ 81774 w 306"/>
                  <a:gd name="T13" fmla="*/ 44626 h 312"/>
                  <a:gd name="T14" fmla="*/ 81774 w 306"/>
                  <a:gd name="T15" fmla="*/ 44626 h 312"/>
                  <a:gd name="T16" fmla="*/ 83200 w 306"/>
                  <a:gd name="T17" fmla="*/ 85413 h 312"/>
                  <a:gd name="T18" fmla="*/ 83200 w 306"/>
                  <a:gd name="T19" fmla="*/ 85413 h 312"/>
                  <a:gd name="T20" fmla="*/ 15689 w 306"/>
                  <a:gd name="T21" fmla="*/ 59021 h 312"/>
                  <a:gd name="T22" fmla="*/ 15689 w 306"/>
                  <a:gd name="T23" fmla="*/ 59021 h 312"/>
                  <a:gd name="T24" fmla="*/ 39461 w 306"/>
                  <a:gd name="T25" fmla="*/ 19674 h 312"/>
                  <a:gd name="T26" fmla="*/ 39461 w 306"/>
                  <a:gd name="T27" fmla="*/ 19674 h 312"/>
                  <a:gd name="T28" fmla="*/ 82250 w 306"/>
                  <a:gd name="T29" fmla="*/ 20633 h 312"/>
                  <a:gd name="T30" fmla="*/ 82250 w 306"/>
                  <a:gd name="T31" fmla="*/ 20633 h 312"/>
                  <a:gd name="T32" fmla="*/ 121235 w 306"/>
                  <a:gd name="T33" fmla="*/ 93090 h 312"/>
                  <a:gd name="T34" fmla="*/ 121235 w 306"/>
                  <a:gd name="T35" fmla="*/ 93090 h 312"/>
                  <a:gd name="T36" fmla="*/ 34231 w 306"/>
                  <a:gd name="T37" fmla="*/ 121401 h 312"/>
                  <a:gd name="T38" fmla="*/ 34231 w 306"/>
                  <a:gd name="T39" fmla="*/ 121401 h 312"/>
                  <a:gd name="T40" fmla="*/ 31378 w 306"/>
                  <a:gd name="T41" fmla="*/ 134357 h 312"/>
                  <a:gd name="T42" fmla="*/ 31378 w 306"/>
                  <a:gd name="T43" fmla="*/ 134357 h 312"/>
                  <a:gd name="T44" fmla="*/ 137400 w 306"/>
                  <a:gd name="T45" fmla="*/ 86372 h 312"/>
                  <a:gd name="T46" fmla="*/ 137400 w 306"/>
                  <a:gd name="T47" fmla="*/ 86372 h 312"/>
                  <a:gd name="T48" fmla="*/ 54199 w 306"/>
                  <a:gd name="T49" fmla="*/ 2879 h 312"/>
                  <a:gd name="T50" fmla="*/ 54199 w 306"/>
                  <a:gd name="T51" fmla="*/ 2879 h 312"/>
                  <a:gd name="T52" fmla="*/ 5705 w 306"/>
                  <a:gd name="T53" fmla="*/ 42706 h 312"/>
                  <a:gd name="T54" fmla="*/ 5705 w 306"/>
                  <a:gd name="T55" fmla="*/ 42706 h 312"/>
                  <a:gd name="T56" fmla="*/ 25673 w 306"/>
                  <a:gd name="T57" fmla="*/ 101248 h 312"/>
                  <a:gd name="T58" fmla="*/ 25673 w 306"/>
                  <a:gd name="T59" fmla="*/ 101248 h 312"/>
                  <a:gd name="T60" fmla="*/ 87479 w 306"/>
                  <a:gd name="T61" fmla="*/ 102207 h 312"/>
                  <a:gd name="T62" fmla="*/ 87479 w 306"/>
                  <a:gd name="T63" fmla="*/ 102207 h 312"/>
                  <a:gd name="T64" fmla="*/ 100316 w 306"/>
                  <a:gd name="T65" fmla="*/ 43186 h 312"/>
                  <a:gd name="T66" fmla="*/ 100316 w 306"/>
                  <a:gd name="T67" fmla="*/ 43186 h 312"/>
                  <a:gd name="T68" fmla="*/ 43264 w 306"/>
                  <a:gd name="T69" fmla="*/ 55182 h 312"/>
                  <a:gd name="T70" fmla="*/ 43264 w 306"/>
                  <a:gd name="T71" fmla="*/ 55182 h 312"/>
                  <a:gd name="T72" fmla="*/ 55625 w 306"/>
                  <a:gd name="T73" fmla="*/ 77255 h 312"/>
                  <a:gd name="T74" fmla="*/ 55625 w 306"/>
                  <a:gd name="T75" fmla="*/ 77255 h 312"/>
                  <a:gd name="T76" fmla="*/ 73216 w 306"/>
                  <a:gd name="T77" fmla="*/ 62860 h 312"/>
                  <a:gd name="T78" fmla="*/ 73216 w 306"/>
                  <a:gd name="T79" fmla="*/ 62860 h 312"/>
                  <a:gd name="T80" fmla="*/ 65134 w 306"/>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7" y="129"/>
                    </a:moveTo>
                    <a:lnTo>
                      <a:pt x="137" y="129"/>
                    </a:lnTo>
                    <a:cubicBezTo>
                      <a:pt x="135" y="136"/>
                      <a:pt x="125" y="140"/>
                      <a:pt x="118" y="136"/>
                    </a:cubicBezTo>
                    <a:cubicBezTo>
                      <a:pt x="109" y="133"/>
                      <a:pt x="109" y="118"/>
                      <a:pt x="114" y="110"/>
                    </a:cubicBezTo>
                    <a:cubicBezTo>
                      <a:pt x="125" y="93"/>
                      <a:pt x="154" y="88"/>
                      <a:pt x="172" y="93"/>
                    </a:cubicBezTo>
                    <a:cubicBezTo>
                      <a:pt x="211" y="104"/>
                      <a:pt x="196" y="157"/>
                      <a:pt x="175" y="178"/>
                    </a:cubicBezTo>
                    <a:cubicBezTo>
                      <a:pt x="125" y="231"/>
                      <a:pt x="39" y="193"/>
                      <a:pt x="33" y="123"/>
                    </a:cubicBezTo>
                    <a:cubicBezTo>
                      <a:pt x="30" y="89"/>
                      <a:pt x="51" y="55"/>
                      <a:pt x="83" y="41"/>
                    </a:cubicBezTo>
                    <a:cubicBezTo>
                      <a:pt x="112" y="26"/>
                      <a:pt x="144" y="30"/>
                      <a:pt x="173" y="43"/>
                    </a:cubicBezTo>
                    <a:cubicBezTo>
                      <a:pt x="226" y="69"/>
                      <a:pt x="281" y="131"/>
                      <a:pt x="255" y="194"/>
                    </a:cubicBezTo>
                    <a:cubicBezTo>
                      <a:pt x="223" y="265"/>
                      <a:pt x="139" y="276"/>
                      <a:pt x="72" y="253"/>
                    </a:cubicBezTo>
                    <a:cubicBezTo>
                      <a:pt x="56" y="248"/>
                      <a:pt x="50" y="273"/>
                      <a:pt x="66" y="280"/>
                    </a:cubicBezTo>
                    <a:cubicBezTo>
                      <a:pt x="151" y="311"/>
                      <a:pt x="272" y="284"/>
                      <a:pt x="289" y="180"/>
                    </a:cubicBezTo>
                    <a:cubicBezTo>
                      <a:pt x="305" y="89"/>
                      <a:pt x="202" y="0"/>
                      <a:pt x="114" y="6"/>
                    </a:cubicBezTo>
                    <a:cubicBezTo>
                      <a:pt x="67" y="9"/>
                      <a:pt x="25" y="43"/>
                      <a:pt x="12" y="89"/>
                    </a:cubicBezTo>
                    <a:cubicBezTo>
                      <a:pt x="0" y="135"/>
                      <a:pt x="17" y="184"/>
                      <a:pt x="54" y="211"/>
                    </a:cubicBezTo>
                    <a:cubicBezTo>
                      <a:pt x="92" y="239"/>
                      <a:pt x="146" y="240"/>
                      <a:pt x="184" y="213"/>
                    </a:cubicBezTo>
                    <a:cubicBezTo>
                      <a:pt x="218" y="185"/>
                      <a:pt x="242" y="129"/>
                      <a:pt x="211" y="90"/>
                    </a:cubicBezTo>
                    <a:cubicBezTo>
                      <a:pt x="181" y="50"/>
                      <a:pt x="101" y="65"/>
                      <a:pt x="91" y="115"/>
                    </a:cubicBezTo>
                    <a:cubicBezTo>
                      <a:pt x="87" y="135"/>
                      <a:pt x="96" y="157"/>
                      <a:pt x="117" y="161"/>
                    </a:cubicBezTo>
                    <a:cubicBezTo>
                      <a:pt x="135" y="164"/>
                      <a:pt x="156" y="151"/>
                      <a:pt x="154" y="131"/>
                    </a:cubicBezTo>
                    <a:cubicBezTo>
                      <a:pt x="154" y="122"/>
                      <a:pt x="139"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50" name="Freeform 312">
                <a:extLst>
                  <a:ext uri="{FF2B5EF4-FFF2-40B4-BE49-F238E27FC236}">
                    <a16:creationId xmlns:a16="http://schemas.microsoft.com/office/drawing/2014/main" id="{F0DAD895-D795-5349-B177-D162CD37D2FD}"/>
                  </a:ext>
                </a:extLst>
              </p:cNvPr>
              <p:cNvSpPr>
                <a:spLocks noChangeArrowheads="1"/>
              </p:cNvSpPr>
              <p:nvPr/>
            </p:nvSpPr>
            <p:spPr bwMode="auto">
              <a:xfrm>
                <a:off x="3445157" y="3861049"/>
                <a:ext cx="166709" cy="149236"/>
              </a:xfrm>
              <a:custGeom>
                <a:avLst/>
                <a:gdLst>
                  <a:gd name="T0" fmla="*/ 205 w 347"/>
                  <a:gd name="T1" fmla="*/ 164 h 311"/>
                  <a:gd name="T2" fmla="*/ 205 w 347"/>
                  <a:gd name="T3" fmla="*/ 164 h 311"/>
                  <a:gd name="T4" fmla="*/ 213 w 347"/>
                  <a:gd name="T5" fmla="*/ 146 h 311"/>
                  <a:gd name="T6" fmla="*/ 213 w 347"/>
                  <a:gd name="T7" fmla="*/ 146 h 311"/>
                  <a:gd name="T8" fmla="*/ 234 w 347"/>
                  <a:gd name="T9" fmla="*/ 162 h 311"/>
                  <a:gd name="T10" fmla="*/ 234 w 347"/>
                  <a:gd name="T11" fmla="*/ 162 h 311"/>
                  <a:gd name="T12" fmla="*/ 207 w 347"/>
                  <a:gd name="T13" fmla="*/ 214 h 311"/>
                  <a:gd name="T14" fmla="*/ 207 w 347"/>
                  <a:gd name="T15" fmla="*/ 214 h 311"/>
                  <a:gd name="T16" fmla="*/ 144 w 347"/>
                  <a:gd name="T17" fmla="*/ 156 h 311"/>
                  <a:gd name="T18" fmla="*/ 144 w 347"/>
                  <a:gd name="T19" fmla="*/ 156 h 311"/>
                  <a:gd name="T20" fmla="*/ 283 w 347"/>
                  <a:gd name="T21" fmla="*/ 95 h 311"/>
                  <a:gd name="T22" fmla="*/ 283 w 347"/>
                  <a:gd name="T23" fmla="*/ 95 h 311"/>
                  <a:gd name="T24" fmla="*/ 307 w 347"/>
                  <a:gd name="T25" fmla="*/ 189 h 311"/>
                  <a:gd name="T26" fmla="*/ 307 w 347"/>
                  <a:gd name="T27" fmla="*/ 189 h 311"/>
                  <a:gd name="T28" fmla="*/ 240 w 347"/>
                  <a:gd name="T29" fmla="*/ 251 h 311"/>
                  <a:gd name="T30" fmla="*/ 240 w 347"/>
                  <a:gd name="T31" fmla="*/ 251 h 311"/>
                  <a:gd name="T32" fmla="*/ 77 w 347"/>
                  <a:gd name="T33" fmla="*/ 201 h 311"/>
                  <a:gd name="T34" fmla="*/ 77 w 347"/>
                  <a:gd name="T35" fmla="*/ 201 h 311"/>
                  <a:gd name="T36" fmla="*/ 163 w 347"/>
                  <a:gd name="T37" fmla="*/ 30 h 311"/>
                  <a:gd name="T38" fmla="*/ 163 w 347"/>
                  <a:gd name="T39" fmla="*/ 30 h 311"/>
                  <a:gd name="T40" fmla="*/ 150 w 347"/>
                  <a:gd name="T41" fmla="*/ 7 h 311"/>
                  <a:gd name="T42" fmla="*/ 150 w 347"/>
                  <a:gd name="T43" fmla="*/ 7 h 311"/>
                  <a:gd name="T44" fmla="*/ 62 w 347"/>
                  <a:gd name="T45" fmla="*/ 237 h 311"/>
                  <a:gd name="T46" fmla="*/ 62 w 347"/>
                  <a:gd name="T47" fmla="*/ 237 h 311"/>
                  <a:gd name="T48" fmla="*/ 309 w 347"/>
                  <a:gd name="T49" fmla="*/ 235 h 311"/>
                  <a:gd name="T50" fmla="*/ 309 w 347"/>
                  <a:gd name="T51" fmla="*/ 235 h 311"/>
                  <a:gd name="T52" fmla="*/ 322 w 347"/>
                  <a:gd name="T53" fmla="*/ 104 h 311"/>
                  <a:gd name="T54" fmla="*/ 322 w 347"/>
                  <a:gd name="T55" fmla="*/ 104 h 311"/>
                  <a:gd name="T56" fmla="*/ 207 w 347"/>
                  <a:gd name="T57" fmla="*/ 49 h 311"/>
                  <a:gd name="T58" fmla="*/ 207 w 347"/>
                  <a:gd name="T59" fmla="*/ 49 h 311"/>
                  <a:gd name="T60" fmla="*/ 115 w 347"/>
                  <a:gd name="T61" fmla="*/ 138 h 311"/>
                  <a:gd name="T62" fmla="*/ 115 w 347"/>
                  <a:gd name="T63" fmla="*/ 138 h 311"/>
                  <a:gd name="T64" fmla="*/ 180 w 347"/>
                  <a:gd name="T65" fmla="*/ 245 h 311"/>
                  <a:gd name="T66" fmla="*/ 180 w 347"/>
                  <a:gd name="T67" fmla="*/ 245 h 311"/>
                  <a:gd name="T68" fmla="*/ 247 w 347"/>
                  <a:gd name="T69" fmla="*/ 142 h 311"/>
                  <a:gd name="T70" fmla="*/ 247 w 347"/>
                  <a:gd name="T71" fmla="*/ 142 h 311"/>
                  <a:gd name="T72" fmla="*/ 198 w 347"/>
                  <a:gd name="T73" fmla="*/ 128 h 311"/>
                  <a:gd name="T74" fmla="*/ 198 w 347"/>
                  <a:gd name="T75" fmla="*/ 128 h 311"/>
                  <a:gd name="T76" fmla="*/ 192 w 347"/>
                  <a:gd name="T77" fmla="*/ 175 h 311"/>
                  <a:gd name="T78" fmla="*/ 192 w 347"/>
                  <a:gd name="T79" fmla="*/ 175 h 311"/>
                  <a:gd name="T80" fmla="*/ 205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5" y="164"/>
                    </a:moveTo>
                    <a:lnTo>
                      <a:pt x="205" y="164"/>
                    </a:lnTo>
                    <a:cubicBezTo>
                      <a:pt x="201" y="156"/>
                      <a:pt x="205" y="147"/>
                      <a:pt x="213" y="146"/>
                    </a:cubicBezTo>
                    <a:lnTo>
                      <a:pt x="213" y="146"/>
                    </a:lnTo>
                    <a:cubicBezTo>
                      <a:pt x="224" y="142"/>
                      <a:pt x="233" y="153"/>
                      <a:pt x="234" y="162"/>
                    </a:cubicBezTo>
                    <a:lnTo>
                      <a:pt x="234" y="162"/>
                    </a:lnTo>
                    <a:cubicBezTo>
                      <a:pt x="240" y="181"/>
                      <a:pt x="224" y="205"/>
                      <a:pt x="207" y="214"/>
                    </a:cubicBezTo>
                    <a:lnTo>
                      <a:pt x="207" y="214"/>
                    </a:lnTo>
                    <a:cubicBezTo>
                      <a:pt x="171" y="235"/>
                      <a:pt x="145" y="187"/>
                      <a:pt x="144" y="156"/>
                    </a:cubicBezTo>
                    <a:lnTo>
                      <a:pt x="144" y="156"/>
                    </a:lnTo>
                    <a:cubicBezTo>
                      <a:pt x="142" y="83"/>
                      <a:pt x="229" y="50"/>
                      <a:pt x="283" y="95"/>
                    </a:cubicBezTo>
                    <a:lnTo>
                      <a:pt x="283" y="95"/>
                    </a:lnTo>
                    <a:cubicBezTo>
                      <a:pt x="309" y="117"/>
                      <a:pt x="318" y="156"/>
                      <a:pt x="307" y="189"/>
                    </a:cubicBezTo>
                    <a:lnTo>
                      <a:pt x="307" y="189"/>
                    </a:lnTo>
                    <a:cubicBezTo>
                      <a:pt x="296" y="220"/>
                      <a:pt x="270" y="239"/>
                      <a:pt x="240" y="251"/>
                    </a:cubicBezTo>
                    <a:lnTo>
                      <a:pt x="240" y="251"/>
                    </a:lnTo>
                    <a:cubicBezTo>
                      <a:pt x="184" y="271"/>
                      <a:pt x="102" y="266"/>
                      <a:pt x="77" y="201"/>
                    </a:cubicBezTo>
                    <a:lnTo>
                      <a:pt x="77" y="201"/>
                    </a:lnTo>
                    <a:cubicBezTo>
                      <a:pt x="49" y="129"/>
                      <a:pt x="100" y="63"/>
                      <a:pt x="163" y="30"/>
                    </a:cubicBezTo>
                    <a:lnTo>
                      <a:pt x="163" y="30"/>
                    </a:lnTo>
                    <a:cubicBezTo>
                      <a:pt x="179" y="22"/>
                      <a:pt x="165" y="0"/>
                      <a:pt x="150" y="7"/>
                    </a:cubicBezTo>
                    <a:lnTo>
                      <a:pt x="150" y="7"/>
                    </a:lnTo>
                    <a:cubicBezTo>
                      <a:pt x="66" y="46"/>
                      <a:pt x="0" y="151"/>
                      <a:pt x="62" y="237"/>
                    </a:cubicBezTo>
                    <a:lnTo>
                      <a:pt x="62" y="237"/>
                    </a:lnTo>
                    <a:cubicBezTo>
                      <a:pt x="115" y="310"/>
                      <a:pt x="251" y="302"/>
                      <a:pt x="309" y="235"/>
                    </a:cubicBezTo>
                    <a:lnTo>
                      <a:pt x="309" y="235"/>
                    </a:lnTo>
                    <a:cubicBezTo>
                      <a:pt x="341" y="200"/>
                      <a:pt x="346" y="146"/>
                      <a:pt x="322" y="104"/>
                    </a:cubicBezTo>
                    <a:lnTo>
                      <a:pt x="322" y="104"/>
                    </a:lnTo>
                    <a:cubicBezTo>
                      <a:pt x="299" y="63"/>
                      <a:pt x="251" y="41"/>
                      <a:pt x="207" y="49"/>
                    </a:cubicBezTo>
                    <a:lnTo>
                      <a:pt x="207" y="49"/>
                    </a:lnTo>
                    <a:cubicBezTo>
                      <a:pt x="159" y="55"/>
                      <a:pt x="120" y="92"/>
                      <a:pt x="115" y="138"/>
                    </a:cubicBezTo>
                    <a:lnTo>
                      <a:pt x="115" y="138"/>
                    </a:lnTo>
                    <a:cubicBezTo>
                      <a:pt x="108" y="183"/>
                      <a:pt x="132" y="239"/>
                      <a:pt x="180" y="245"/>
                    </a:cubicBezTo>
                    <a:lnTo>
                      <a:pt x="180" y="245"/>
                    </a:lnTo>
                    <a:cubicBezTo>
                      <a:pt x="229" y="252"/>
                      <a:pt x="276" y="184"/>
                      <a:pt x="247" y="142"/>
                    </a:cubicBezTo>
                    <a:lnTo>
                      <a:pt x="247" y="142"/>
                    </a:lnTo>
                    <a:cubicBezTo>
                      <a:pt x="237" y="125"/>
                      <a:pt x="215" y="116"/>
                      <a:pt x="198" y="128"/>
                    </a:cubicBezTo>
                    <a:lnTo>
                      <a:pt x="198" y="128"/>
                    </a:lnTo>
                    <a:cubicBezTo>
                      <a:pt x="182" y="138"/>
                      <a:pt x="176" y="162"/>
                      <a:pt x="192" y="175"/>
                    </a:cubicBezTo>
                    <a:lnTo>
                      <a:pt x="192" y="175"/>
                    </a:lnTo>
                    <a:cubicBezTo>
                      <a:pt x="199" y="181"/>
                      <a:pt x="211"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51" name="Freeform 313">
                <a:extLst>
                  <a:ext uri="{FF2B5EF4-FFF2-40B4-BE49-F238E27FC236}">
                    <a16:creationId xmlns:a16="http://schemas.microsoft.com/office/drawing/2014/main" id="{74DDB0EB-3C7B-3946-8DC9-C89E6CDEC7F2}"/>
                  </a:ext>
                </a:extLst>
              </p:cNvPr>
              <p:cNvSpPr>
                <a:spLocks noChangeArrowheads="1"/>
              </p:cNvSpPr>
              <p:nvPr/>
            </p:nvSpPr>
            <p:spPr bwMode="auto">
              <a:xfrm>
                <a:off x="3894476" y="3861049"/>
                <a:ext cx="165121" cy="149236"/>
              </a:xfrm>
              <a:custGeom>
                <a:avLst/>
                <a:gdLst>
                  <a:gd name="T0" fmla="*/ 205 w 345"/>
                  <a:gd name="T1" fmla="*/ 164 h 311"/>
                  <a:gd name="T2" fmla="*/ 205 w 345"/>
                  <a:gd name="T3" fmla="*/ 164 h 311"/>
                  <a:gd name="T4" fmla="*/ 211 w 345"/>
                  <a:gd name="T5" fmla="*/ 146 h 311"/>
                  <a:gd name="T6" fmla="*/ 211 w 345"/>
                  <a:gd name="T7" fmla="*/ 146 h 311"/>
                  <a:gd name="T8" fmla="*/ 233 w 345"/>
                  <a:gd name="T9" fmla="*/ 162 h 311"/>
                  <a:gd name="T10" fmla="*/ 233 w 345"/>
                  <a:gd name="T11" fmla="*/ 162 h 311"/>
                  <a:gd name="T12" fmla="*/ 205 w 345"/>
                  <a:gd name="T13" fmla="*/ 214 h 311"/>
                  <a:gd name="T14" fmla="*/ 205 w 345"/>
                  <a:gd name="T15" fmla="*/ 214 h 311"/>
                  <a:gd name="T16" fmla="*/ 141 w 345"/>
                  <a:gd name="T17" fmla="*/ 156 h 311"/>
                  <a:gd name="T18" fmla="*/ 141 w 345"/>
                  <a:gd name="T19" fmla="*/ 156 h 311"/>
                  <a:gd name="T20" fmla="*/ 281 w 345"/>
                  <a:gd name="T21" fmla="*/ 95 h 311"/>
                  <a:gd name="T22" fmla="*/ 281 w 345"/>
                  <a:gd name="T23" fmla="*/ 95 h 311"/>
                  <a:gd name="T24" fmla="*/ 304 w 345"/>
                  <a:gd name="T25" fmla="*/ 189 h 311"/>
                  <a:gd name="T26" fmla="*/ 304 w 345"/>
                  <a:gd name="T27" fmla="*/ 189 h 311"/>
                  <a:gd name="T28" fmla="*/ 239 w 345"/>
                  <a:gd name="T29" fmla="*/ 251 h 311"/>
                  <a:gd name="T30" fmla="*/ 239 w 345"/>
                  <a:gd name="T31" fmla="*/ 251 h 311"/>
                  <a:gd name="T32" fmla="*/ 76 w 345"/>
                  <a:gd name="T33" fmla="*/ 201 h 311"/>
                  <a:gd name="T34" fmla="*/ 76 w 345"/>
                  <a:gd name="T35" fmla="*/ 201 h 311"/>
                  <a:gd name="T36" fmla="*/ 161 w 345"/>
                  <a:gd name="T37" fmla="*/ 30 h 311"/>
                  <a:gd name="T38" fmla="*/ 161 w 345"/>
                  <a:gd name="T39" fmla="*/ 30 h 311"/>
                  <a:gd name="T40" fmla="*/ 148 w 345"/>
                  <a:gd name="T41" fmla="*/ 7 h 311"/>
                  <a:gd name="T42" fmla="*/ 148 w 345"/>
                  <a:gd name="T43" fmla="*/ 7 h 311"/>
                  <a:gd name="T44" fmla="*/ 60 w 345"/>
                  <a:gd name="T45" fmla="*/ 237 h 311"/>
                  <a:gd name="T46" fmla="*/ 60 w 345"/>
                  <a:gd name="T47" fmla="*/ 237 h 311"/>
                  <a:gd name="T48" fmla="*/ 307 w 345"/>
                  <a:gd name="T49" fmla="*/ 235 h 311"/>
                  <a:gd name="T50" fmla="*/ 307 w 345"/>
                  <a:gd name="T51" fmla="*/ 235 h 311"/>
                  <a:gd name="T52" fmla="*/ 320 w 345"/>
                  <a:gd name="T53" fmla="*/ 104 h 311"/>
                  <a:gd name="T54" fmla="*/ 320 w 345"/>
                  <a:gd name="T55" fmla="*/ 104 h 311"/>
                  <a:gd name="T56" fmla="*/ 205 w 345"/>
                  <a:gd name="T57" fmla="*/ 49 h 311"/>
                  <a:gd name="T58" fmla="*/ 205 w 345"/>
                  <a:gd name="T59" fmla="*/ 49 h 311"/>
                  <a:gd name="T60" fmla="*/ 113 w 345"/>
                  <a:gd name="T61" fmla="*/ 138 h 311"/>
                  <a:gd name="T62" fmla="*/ 113 w 345"/>
                  <a:gd name="T63" fmla="*/ 138 h 311"/>
                  <a:gd name="T64" fmla="*/ 178 w 345"/>
                  <a:gd name="T65" fmla="*/ 245 h 311"/>
                  <a:gd name="T66" fmla="*/ 178 w 345"/>
                  <a:gd name="T67" fmla="*/ 245 h 311"/>
                  <a:gd name="T68" fmla="*/ 247 w 345"/>
                  <a:gd name="T69" fmla="*/ 142 h 311"/>
                  <a:gd name="T70" fmla="*/ 247 w 345"/>
                  <a:gd name="T71" fmla="*/ 142 h 311"/>
                  <a:gd name="T72" fmla="*/ 195 w 345"/>
                  <a:gd name="T73" fmla="*/ 128 h 311"/>
                  <a:gd name="T74" fmla="*/ 195 w 345"/>
                  <a:gd name="T75" fmla="*/ 128 h 311"/>
                  <a:gd name="T76" fmla="*/ 190 w 345"/>
                  <a:gd name="T77" fmla="*/ 175 h 311"/>
                  <a:gd name="T78" fmla="*/ 190 w 345"/>
                  <a:gd name="T79" fmla="*/ 175 h 311"/>
                  <a:gd name="T80" fmla="*/ 205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5" y="164"/>
                    </a:moveTo>
                    <a:lnTo>
                      <a:pt x="205" y="164"/>
                    </a:lnTo>
                    <a:cubicBezTo>
                      <a:pt x="201" y="156"/>
                      <a:pt x="205" y="147"/>
                      <a:pt x="211" y="146"/>
                    </a:cubicBezTo>
                    <a:lnTo>
                      <a:pt x="211" y="146"/>
                    </a:lnTo>
                    <a:cubicBezTo>
                      <a:pt x="222" y="142"/>
                      <a:pt x="231" y="153"/>
                      <a:pt x="233" y="162"/>
                    </a:cubicBezTo>
                    <a:lnTo>
                      <a:pt x="233" y="162"/>
                    </a:lnTo>
                    <a:cubicBezTo>
                      <a:pt x="237" y="181"/>
                      <a:pt x="222" y="205"/>
                      <a:pt x="205" y="214"/>
                    </a:cubicBezTo>
                    <a:lnTo>
                      <a:pt x="205" y="214"/>
                    </a:lnTo>
                    <a:cubicBezTo>
                      <a:pt x="169" y="235"/>
                      <a:pt x="143" y="187"/>
                      <a:pt x="141" y="156"/>
                    </a:cubicBezTo>
                    <a:lnTo>
                      <a:pt x="141" y="156"/>
                    </a:lnTo>
                    <a:cubicBezTo>
                      <a:pt x="140" y="83"/>
                      <a:pt x="228" y="50"/>
                      <a:pt x="281" y="95"/>
                    </a:cubicBezTo>
                    <a:lnTo>
                      <a:pt x="281" y="95"/>
                    </a:lnTo>
                    <a:cubicBezTo>
                      <a:pt x="308" y="117"/>
                      <a:pt x="316" y="156"/>
                      <a:pt x="304" y="189"/>
                    </a:cubicBezTo>
                    <a:lnTo>
                      <a:pt x="304" y="189"/>
                    </a:lnTo>
                    <a:cubicBezTo>
                      <a:pt x="295" y="220"/>
                      <a:pt x="268" y="239"/>
                      <a:pt x="239" y="251"/>
                    </a:cubicBezTo>
                    <a:lnTo>
                      <a:pt x="239" y="251"/>
                    </a:lnTo>
                    <a:cubicBezTo>
                      <a:pt x="182" y="271"/>
                      <a:pt x="99" y="266"/>
                      <a:pt x="76" y="201"/>
                    </a:cubicBezTo>
                    <a:lnTo>
                      <a:pt x="76" y="201"/>
                    </a:lnTo>
                    <a:cubicBezTo>
                      <a:pt x="47" y="129"/>
                      <a:pt x="99" y="63"/>
                      <a:pt x="161" y="30"/>
                    </a:cubicBezTo>
                    <a:lnTo>
                      <a:pt x="161" y="30"/>
                    </a:lnTo>
                    <a:cubicBezTo>
                      <a:pt x="177" y="22"/>
                      <a:pt x="162" y="0"/>
                      <a:pt x="148" y="7"/>
                    </a:cubicBezTo>
                    <a:lnTo>
                      <a:pt x="148" y="7"/>
                    </a:lnTo>
                    <a:cubicBezTo>
                      <a:pt x="65" y="46"/>
                      <a:pt x="0" y="151"/>
                      <a:pt x="60" y="237"/>
                    </a:cubicBezTo>
                    <a:lnTo>
                      <a:pt x="60" y="237"/>
                    </a:lnTo>
                    <a:cubicBezTo>
                      <a:pt x="114" y="310"/>
                      <a:pt x="249" y="302"/>
                      <a:pt x="307" y="235"/>
                    </a:cubicBezTo>
                    <a:lnTo>
                      <a:pt x="307" y="235"/>
                    </a:lnTo>
                    <a:cubicBezTo>
                      <a:pt x="339" y="200"/>
                      <a:pt x="344" y="146"/>
                      <a:pt x="320" y="104"/>
                    </a:cubicBezTo>
                    <a:lnTo>
                      <a:pt x="320" y="104"/>
                    </a:lnTo>
                    <a:cubicBezTo>
                      <a:pt x="297" y="63"/>
                      <a:pt x="251" y="41"/>
                      <a:pt x="205" y="49"/>
                    </a:cubicBezTo>
                    <a:lnTo>
                      <a:pt x="205" y="49"/>
                    </a:lnTo>
                    <a:cubicBezTo>
                      <a:pt x="159" y="55"/>
                      <a:pt x="118" y="92"/>
                      <a:pt x="113" y="138"/>
                    </a:cubicBezTo>
                    <a:lnTo>
                      <a:pt x="113" y="138"/>
                    </a:lnTo>
                    <a:cubicBezTo>
                      <a:pt x="106" y="183"/>
                      <a:pt x="130" y="239"/>
                      <a:pt x="178" y="245"/>
                    </a:cubicBezTo>
                    <a:lnTo>
                      <a:pt x="178" y="245"/>
                    </a:lnTo>
                    <a:cubicBezTo>
                      <a:pt x="228" y="252"/>
                      <a:pt x="275" y="184"/>
                      <a:pt x="247" y="142"/>
                    </a:cubicBezTo>
                    <a:lnTo>
                      <a:pt x="247" y="142"/>
                    </a:lnTo>
                    <a:cubicBezTo>
                      <a:pt x="236" y="125"/>
                      <a:pt x="212" y="116"/>
                      <a:pt x="195" y="128"/>
                    </a:cubicBezTo>
                    <a:lnTo>
                      <a:pt x="195" y="128"/>
                    </a:lnTo>
                    <a:cubicBezTo>
                      <a:pt x="180" y="138"/>
                      <a:pt x="174" y="162"/>
                      <a:pt x="190" y="175"/>
                    </a:cubicBezTo>
                    <a:lnTo>
                      <a:pt x="190" y="175"/>
                    </a:lnTo>
                    <a:cubicBezTo>
                      <a:pt x="198"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52" name="Freeform 314">
                <a:extLst>
                  <a:ext uri="{FF2B5EF4-FFF2-40B4-BE49-F238E27FC236}">
                    <a16:creationId xmlns:a16="http://schemas.microsoft.com/office/drawing/2014/main" id="{DA9A3EC3-6823-D646-A98A-4586EFB67FC2}"/>
                  </a:ext>
                </a:extLst>
              </p:cNvPr>
              <p:cNvSpPr>
                <a:spLocks/>
              </p:cNvSpPr>
              <p:nvPr/>
            </p:nvSpPr>
            <p:spPr bwMode="auto">
              <a:xfrm>
                <a:off x="4136384" y="3861048"/>
                <a:ext cx="145481" cy="149712"/>
              </a:xfrm>
              <a:custGeom>
                <a:avLst/>
                <a:gdLst>
                  <a:gd name="T0" fmla="*/ 64658 w 306"/>
                  <a:gd name="T1" fmla="*/ 61900 h 312"/>
                  <a:gd name="T2" fmla="*/ 64658 w 306"/>
                  <a:gd name="T3" fmla="*/ 61900 h 312"/>
                  <a:gd name="T4" fmla="*/ 56101 w 306"/>
                  <a:gd name="T5" fmla="*/ 65259 h 312"/>
                  <a:gd name="T6" fmla="*/ 56101 w 306"/>
                  <a:gd name="T7" fmla="*/ 65259 h 312"/>
                  <a:gd name="T8" fmla="*/ 54199 w 306"/>
                  <a:gd name="T9" fmla="*/ 52783 h 312"/>
                  <a:gd name="T10" fmla="*/ 54199 w 306"/>
                  <a:gd name="T11" fmla="*/ 52783 h 312"/>
                  <a:gd name="T12" fmla="*/ 81774 w 306"/>
                  <a:gd name="T13" fmla="*/ 44626 h 312"/>
                  <a:gd name="T14" fmla="*/ 81774 w 306"/>
                  <a:gd name="T15" fmla="*/ 44626 h 312"/>
                  <a:gd name="T16" fmla="*/ 83675 w 306"/>
                  <a:gd name="T17" fmla="*/ 85413 h 312"/>
                  <a:gd name="T18" fmla="*/ 83675 w 306"/>
                  <a:gd name="T19" fmla="*/ 85413 h 312"/>
                  <a:gd name="T20" fmla="*/ 16165 w 306"/>
                  <a:gd name="T21" fmla="*/ 59021 h 312"/>
                  <a:gd name="T22" fmla="*/ 16165 w 306"/>
                  <a:gd name="T23" fmla="*/ 59021 h 312"/>
                  <a:gd name="T24" fmla="*/ 39461 w 306"/>
                  <a:gd name="T25" fmla="*/ 19674 h 312"/>
                  <a:gd name="T26" fmla="*/ 39461 w 306"/>
                  <a:gd name="T27" fmla="*/ 19674 h 312"/>
                  <a:gd name="T28" fmla="*/ 82249 w 306"/>
                  <a:gd name="T29" fmla="*/ 20633 h 312"/>
                  <a:gd name="T30" fmla="*/ 82249 w 306"/>
                  <a:gd name="T31" fmla="*/ 20633 h 312"/>
                  <a:gd name="T32" fmla="*/ 120283 w 306"/>
                  <a:gd name="T33" fmla="*/ 93090 h 312"/>
                  <a:gd name="T34" fmla="*/ 120283 w 306"/>
                  <a:gd name="T35" fmla="*/ 93090 h 312"/>
                  <a:gd name="T36" fmla="*/ 34706 w 306"/>
                  <a:gd name="T37" fmla="*/ 121401 h 312"/>
                  <a:gd name="T38" fmla="*/ 34706 w 306"/>
                  <a:gd name="T39" fmla="*/ 121401 h 312"/>
                  <a:gd name="T40" fmla="*/ 30903 w 306"/>
                  <a:gd name="T41" fmla="*/ 134357 h 312"/>
                  <a:gd name="T42" fmla="*/ 30903 w 306"/>
                  <a:gd name="T43" fmla="*/ 134357 h 312"/>
                  <a:gd name="T44" fmla="*/ 137399 w 306"/>
                  <a:gd name="T45" fmla="*/ 86372 h 312"/>
                  <a:gd name="T46" fmla="*/ 137399 w 306"/>
                  <a:gd name="T47" fmla="*/ 86372 h 312"/>
                  <a:gd name="T48" fmla="*/ 54199 w 306"/>
                  <a:gd name="T49" fmla="*/ 2879 h 312"/>
                  <a:gd name="T50" fmla="*/ 54199 w 306"/>
                  <a:gd name="T51" fmla="*/ 2879 h 312"/>
                  <a:gd name="T52" fmla="*/ 5705 w 306"/>
                  <a:gd name="T53" fmla="*/ 42706 h 312"/>
                  <a:gd name="T54" fmla="*/ 5705 w 306"/>
                  <a:gd name="T55" fmla="*/ 42706 h 312"/>
                  <a:gd name="T56" fmla="*/ 25673 w 306"/>
                  <a:gd name="T57" fmla="*/ 101248 h 312"/>
                  <a:gd name="T58" fmla="*/ 25673 w 306"/>
                  <a:gd name="T59" fmla="*/ 101248 h 312"/>
                  <a:gd name="T60" fmla="*/ 87479 w 306"/>
                  <a:gd name="T61" fmla="*/ 102207 h 312"/>
                  <a:gd name="T62" fmla="*/ 87479 w 306"/>
                  <a:gd name="T63" fmla="*/ 102207 h 312"/>
                  <a:gd name="T64" fmla="*/ 100315 w 306"/>
                  <a:gd name="T65" fmla="*/ 43186 h 312"/>
                  <a:gd name="T66" fmla="*/ 100315 w 306"/>
                  <a:gd name="T67" fmla="*/ 43186 h 312"/>
                  <a:gd name="T68" fmla="*/ 42789 w 306"/>
                  <a:gd name="T69" fmla="*/ 55182 h 312"/>
                  <a:gd name="T70" fmla="*/ 42789 w 306"/>
                  <a:gd name="T71" fmla="*/ 55182 h 312"/>
                  <a:gd name="T72" fmla="*/ 55625 w 306"/>
                  <a:gd name="T73" fmla="*/ 77255 h 312"/>
                  <a:gd name="T74" fmla="*/ 55625 w 306"/>
                  <a:gd name="T75" fmla="*/ 77255 h 312"/>
                  <a:gd name="T76" fmla="*/ 73216 w 306"/>
                  <a:gd name="T77" fmla="*/ 62860 h 312"/>
                  <a:gd name="T78" fmla="*/ 73216 w 306"/>
                  <a:gd name="T79" fmla="*/ 62860 h 312"/>
                  <a:gd name="T80" fmla="*/ 64658 w 306"/>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6" y="129"/>
                    </a:moveTo>
                    <a:lnTo>
                      <a:pt x="136" y="129"/>
                    </a:lnTo>
                    <a:cubicBezTo>
                      <a:pt x="134" y="136"/>
                      <a:pt x="126" y="140"/>
                      <a:pt x="118" y="136"/>
                    </a:cubicBezTo>
                    <a:cubicBezTo>
                      <a:pt x="109" y="133"/>
                      <a:pt x="109" y="118"/>
                      <a:pt x="114" y="110"/>
                    </a:cubicBezTo>
                    <a:cubicBezTo>
                      <a:pt x="125" y="93"/>
                      <a:pt x="154" y="88"/>
                      <a:pt x="172" y="93"/>
                    </a:cubicBezTo>
                    <a:cubicBezTo>
                      <a:pt x="211" y="104"/>
                      <a:pt x="196" y="157"/>
                      <a:pt x="176" y="178"/>
                    </a:cubicBezTo>
                    <a:cubicBezTo>
                      <a:pt x="126" y="231"/>
                      <a:pt x="39" y="193"/>
                      <a:pt x="34" y="123"/>
                    </a:cubicBezTo>
                    <a:cubicBezTo>
                      <a:pt x="30" y="89"/>
                      <a:pt x="51" y="55"/>
                      <a:pt x="83" y="41"/>
                    </a:cubicBezTo>
                    <a:cubicBezTo>
                      <a:pt x="111" y="26"/>
                      <a:pt x="146" y="30"/>
                      <a:pt x="173" y="43"/>
                    </a:cubicBezTo>
                    <a:cubicBezTo>
                      <a:pt x="227" y="69"/>
                      <a:pt x="282" y="131"/>
                      <a:pt x="253" y="194"/>
                    </a:cubicBezTo>
                    <a:cubicBezTo>
                      <a:pt x="223" y="265"/>
                      <a:pt x="139" y="276"/>
                      <a:pt x="73" y="253"/>
                    </a:cubicBezTo>
                    <a:cubicBezTo>
                      <a:pt x="56" y="248"/>
                      <a:pt x="50" y="273"/>
                      <a:pt x="65" y="280"/>
                    </a:cubicBezTo>
                    <a:cubicBezTo>
                      <a:pt x="152" y="311"/>
                      <a:pt x="272" y="284"/>
                      <a:pt x="289" y="180"/>
                    </a:cubicBezTo>
                    <a:cubicBezTo>
                      <a:pt x="305" y="89"/>
                      <a:pt x="202" y="0"/>
                      <a:pt x="114" y="6"/>
                    </a:cubicBezTo>
                    <a:cubicBezTo>
                      <a:pt x="67" y="9"/>
                      <a:pt x="25" y="43"/>
                      <a:pt x="12" y="89"/>
                    </a:cubicBezTo>
                    <a:cubicBezTo>
                      <a:pt x="0" y="135"/>
                      <a:pt x="17" y="184"/>
                      <a:pt x="54" y="211"/>
                    </a:cubicBezTo>
                    <a:cubicBezTo>
                      <a:pt x="92" y="239"/>
                      <a:pt x="146" y="240"/>
                      <a:pt x="184" y="213"/>
                    </a:cubicBezTo>
                    <a:cubicBezTo>
                      <a:pt x="218" y="185"/>
                      <a:pt x="242" y="129"/>
                      <a:pt x="211" y="90"/>
                    </a:cubicBezTo>
                    <a:cubicBezTo>
                      <a:pt x="182" y="50"/>
                      <a:pt x="101" y="65"/>
                      <a:pt x="90" y="115"/>
                    </a:cubicBezTo>
                    <a:cubicBezTo>
                      <a:pt x="86" y="135"/>
                      <a:pt x="97" y="157"/>
                      <a:pt x="117" y="161"/>
                    </a:cubicBezTo>
                    <a:cubicBezTo>
                      <a:pt x="136" y="164"/>
                      <a:pt x="156" y="151"/>
                      <a:pt x="154" y="131"/>
                    </a:cubicBezTo>
                    <a:cubicBezTo>
                      <a:pt x="154" y="122"/>
                      <a:pt x="140"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53" name="Freeform 315">
                <a:extLst>
                  <a:ext uri="{FF2B5EF4-FFF2-40B4-BE49-F238E27FC236}">
                    <a16:creationId xmlns:a16="http://schemas.microsoft.com/office/drawing/2014/main" id="{DDEEB643-5A6E-E94A-A907-89D2C61F6306}"/>
                  </a:ext>
                </a:extLst>
              </p:cNvPr>
              <p:cNvSpPr>
                <a:spLocks/>
              </p:cNvSpPr>
              <p:nvPr/>
            </p:nvSpPr>
            <p:spPr bwMode="auto">
              <a:xfrm>
                <a:off x="3685183" y="3861048"/>
                <a:ext cx="145481" cy="149712"/>
              </a:xfrm>
              <a:custGeom>
                <a:avLst/>
                <a:gdLst>
                  <a:gd name="T0" fmla="*/ 65562 w 304"/>
                  <a:gd name="T1" fmla="*/ 61900 h 312"/>
                  <a:gd name="T2" fmla="*/ 65562 w 304"/>
                  <a:gd name="T3" fmla="*/ 61900 h 312"/>
                  <a:gd name="T4" fmla="*/ 56470 w 304"/>
                  <a:gd name="T5" fmla="*/ 65259 h 312"/>
                  <a:gd name="T6" fmla="*/ 56470 w 304"/>
                  <a:gd name="T7" fmla="*/ 65259 h 312"/>
                  <a:gd name="T8" fmla="*/ 54555 w 304"/>
                  <a:gd name="T9" fmla="*/ 52783 h 312"/>
                  <a:gd name="T10" fmla="*/ 54555 w 304"/>
                  <a:gd name="T11" fmla="*/ 52783 h 312"/>
                  <a:gd name="T12" fmla="*/ 81833 w 304"/>
                  <a:gd name="T13" fmla="*/ 44626 h 312"/>
                  <a:gd name="T14" fmla="*/ 81833 w 304"/>
                  <a:gd name="T15" fmla="*/ 44626 h 312"/>
                  <a:gd name="T16" fmla="*/ 83747 w 304"/>
                  <a:gd name="T17" fmla="*/ 85413 h 312"/>
                  <a:gd name="T18" fmla="*/ 83747 w 304"/>
                  <a:gd name="T19" fmla="*/ 85413 h 312"/>
                  <a:gd name="T20" fmla="*/ 15792 w 304"/>
                  <a:gd name="T21" fmla="*/ 59021 h 312"/>
                  <a:gd name="T22" fmla="*/ 15792 w 304"/>
                  <a:gd name="T23" fmla="*/ 59021 h 312"/>
                  <a:gd name="T24" fmla="*/ 39720 w 304"/>
                  <a:gd name="T25" fmla="*/ 19674 h 312"/>
                  <a:gd name="T26" fmla="*/ 39720 w 304"/>
                  <a:gd name="T27" fmla="*/ 19674 h 312"/>
                  <a:gd name="T28" fmla="*/ 82312 w 304"/>
                  <a:gd name="T29" fmla="*/ 20633 h 312"/>
                  <a:gd name="T30" fmla="*/ 82312 w 304"/>
                  <a:gd name="T31" fmla="*/ 20633 h 312"/>
                  <a:gd name="T32" fmla="*/ 121553 w 304"/>
                  <a:gd name="T33" fmla="*/ 93090 h 312"/>
                  <a:gd name="T34" fmla="*/ 121553 w 304"/>
                  <a:gd name="T35" fmla="*/ 93090 h 312"/>
                  <a:gd name="T36" fmla="*/ 34456 w 304"/>
                  <a:gd name="T37" fmla="*/ 121401 h 312"/>
                  <a:gd name="T38" fmla="*/ 34456 w 304"/>
                  <a:gd name="T39" fmla="*/ 121401 h 312"/>
                  <a:gd name="T40" fmla="*/ 31585 w 304"/>
                  <a:gd name="T41" fmla="*/ 134357 h 312"/>
                  <a:gd name="T42" fmla="*/ 31585 w 304"/>
                  <a:gd name="T43" fmla="*/ 134357 h 312"/>
                  <a:gd name="T44" fmla="*/ 138303 w 304"/>
                  <a:gd name="T45" fmla="*/ 86372 h 312"/>
                  <a:gd name="T46" fmla="*/ 138303 w 304"/>
                  <a:gd name="T47" fmla="*/ 86372 h 312"/>
                  <a:gd name="T48" fmla="*/ 54555 w 304"/>
                  <a:gd name="T49" fmla="*/ 2879 h 312"/>
                  <a:gd name="T50" fmla="*/ 54555 w 304"/>
                  <a:gd name="T51" fmla="*/ 2879 h 312"/>
                  <a:gd name="T52" fmla="*/ 5743 w 304"/>
                  <a:gd name="T53" fmla="*/ 42706 h 312"/>
                  <a:gd name="T54" fmla="*/ 5743 w 304"/>
                  <a:gd name="T55" fmla="*/ 42706 h 312"/>
                  <a:gd name="T56" fmla="*/ 25842 w 304"/>
                  <a:gd name="T57" fmla="*/ 101248 h 312"/>
                  <a:gd name="T58" fmla="*/ 25842 w 304"/>
                  <a:gd name="T59" fmla="*/ 101248 h 312"/>
                  <a:gd name="T60" fmla="*/ 87576 w 304"/>
                  <a:gd name="T61" fmla="*/ 102207 h 312"/>
                  <a:gd name="T62" fmla="*/ 87576 w 304"/>
                  <a:gd name="T63" fmla="*/ 102207 h 312"/>
                  <a:gd name="T64" fmla="*/ 100975 w 304"/>
                  <a:gd name="T65" fmla="*/ 43186 h 312"/>
                  <a:gd name="T66" fmla="*/ 100975 w 304"/>
                  <a:gd name="T67" fmla="*/ 43186 h 312"/>
                  <a:gd name="T68" fmla="*/ 42591 w 304"/>
                  <a:gd name="T69" fmla="*/ 55182 h 312"/>
                  <a:gd name="T70" fmla="*/ 42591 w 304"/>
                  <a:gd name="T71" fmla="*/ 55182 h 312"/>
                  <a:gd name="T72" fmla="*/ 55991 w 304"/>
                  <a:gd name="T73" fmla="*/ 77255 h 312"/>
                  <a:gd name="T74" fmla="*/ 55991 w 304"/>
                  <a:gd name="T75" fmla="*/ 77255 h 312"/>
                  <a:gd name="T76" fmla="*/ 73698 w 304"/>
                  <a:gd name="T77" fmla="*/ 62860 h 312"/>
                  <a:gd name="T78" fmla="*/ 73698 w 304"/>
                  <a:gd name="T79" fmla="*/ 62860 h 312"/>
                  <a:gd name="T80" fmla="*/ 65562 w 304"/>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7" y="129"/>
                    </a:moveTo>
                    <a:lnTo>
                      <a:pt x="137" y="129"/>
                    </a:lnTo>
                    <a:cubicBezTo>
                      <a:pt x="134" y="136"/>
                      <a:pt x="125" y="140"/>
                      <a:pt x="118" y="136"/>
                    </a:cubicBezTo>
                    <a:cubicBezTo>
                      <a:pt x="108" y="133"/>
                      <a:pt x="109" y="118"/>
                      <a:pt x="114" y="110"/>
                    </a:cubicBezTo>
                    <a:cubicBezTo>
                      <a:pt x="125" y="93"/>
                      <a:pt x="154" y="88"/>
                      <a:pt x="171" y="93"/>
                    </a:cubicBezTo>
                    <a:cubicBezTo>
                      <a:pt x="211" y="104"/>
                      <a:pt x="196" y="157"/>
                      <a:pt x="175" y="178"/>
                    </a:cubicBezTo>
                    <a:cubicBezTo>
                      <a:pt x="125" y="231"/>
                      <a:pt x="38" y="193"/>
                      <a:pt x="33" y="123"/>
                    </a:cubicBezTo>
                    <a:cubicBezTo>
                      <a:pt x="30" y="89"/>
                      <a:pt x="50" y="55"/>
                      <a:pt x="83" y="41"/>
                    </a:cubicBezTo>
                    <a:cubicBezTo>
                      <a:pt x="112" y="26"/>
                      <a:pt x="144" y="30"/>
                      <a:pt x="172" y="43"/>
                    </a:cubicBezTo>
                    <a:cubicBezTo>
                      <a:pt x="227" y="69"/>
                      <a:pt x="281" y="131"/>
                      <a:pt x="254" y="194"/>
                    </a:cubicBezTo>
                    <a:cubicBezTo>
                      <a:pt x="222" y="265"/>
                      <a:pt x="139" y="276"/>
                      <a:pt x="72" y="253"/>
                    </a:cubicBezTo>
                    <a:cubicBezTo>
                      <a:pt x="55" y="248"/>
                      <a:pt x="49" y="273"/>
                      <a:pt x="66" y="280"/>
                    </a:cubicBezTo>
                    <a:cubicBezTo>
                      <a:pt x="151" y="311"/>
                      <a:pt x="272" y="284"/>
                      <a:pt x="289" y="180"/>
                    </a:cubicBezTo>
                    <a:cubicBezTo>
                      <a:pt x="303" y="89"/>
                      <a:pt x="202" y="0"/>
                      <a:pt x="114" y="6"/>
                    </a:cubicBezTo>
                    <a:cubicBezTo>
                      <a:pt x="66" y="9"/>
                      <a:pt x="25" y="43"/>
                      <a:pt x="12" y="89"/>
                    </a:cubicBezTo>
                    <a:cubicBezTo>
                      <a:pt x="0" y="135"/>
                      <a:pt x="17" y="184"/>
                      <a:pt x="54" y="211"/>
                    </a:cubicBezTo>
                    <a:cubicBezTo>
                      <a:pt x="92" y="239"/>
                      <a:pt x="146" y="240"/>
                      <a:pt x="183" y="213"/>
                    </a:cubicBezTo>
                    <a:cubicBezTo>
                      <a:pt x="218" y="185"/>
                      <a:pt x="242" y="129"/>
                      <a:pt x="211" y="90"/>
                    </a:cubicBezTo>
                    <a:cubicBezTo>
                      <a:pt x="181" y="50"/>
                      <a:pt x="100" y="65"/>
                      <a:pt x="89" y="115"/>
                    </a:cubicBezTo>
                    <a:cubicBezTo>
                      <a:pt x="87" y="135"/>
                      <a:pt x="96" y="157"/>
                      <a:pt x="117" y="161"/>
                    </a:cubicBezTo>
                    <a:cubicBezTo>
                      <a:pt x="135" y="164"/>
                      <a:pt x="155" y="151"/>
                      <a:pt x="154" y="131"/>
                    </a:cubicBezTo>
                    <a:cubicBezTo>
                      <a:pt x="152" y="122"/>
                      <a:pt x="139"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54" name="Freeform 316">
                <a:extLst>
                  <a:ext uri="{FF2B5EF4-FFF2-40B4-BE49-F238E27FC236}">
                    <a16:creationId xmlns:a16="http://schemas.microsoft.com/office/drawing/2014/main" id="{0ABF9EE9-68A3-7349-83C5-5066865FB389}"/>
                  </a:ext>
                </a:extLst>
              </p:cNvPr>
              <p:cNvSpPr>
                <a:spLocks noChangeArrowheads="1"/>
              </p:cNvSpPr>
              <p:nvPr/>
            </p:nvSpPr>
            <p:spPr bwMode="auto">
              <a:xfrm>
                <a:off x="4345382" y="3861049"/>
                <a:ext cx="163532" cy="149236"/>
              </a:xfrm>
              <a:custGeom>
                <a:avLst/>
                <a:gdLst>
                  <a:gd name="T0" fmla="*/ 203 w 345"/>
                  <a:gd name="T1" fmla="*/ 164 h 311"/>
                  <a:gd name="T2" fmla="*/ 203 w 345"/>
                  <a:gd name="T3" fmla="*/ 164 h 311"/>
                  <a:gd name="T4" fmla="*/ 210 w 345"/>
                  <a:gd name="T5" fmla="*/ 146 h 311"/>
                  <a:gd name="T6" fmla="*/ 210 w 345"/>
                  <a:gd name="T7" fmla="*/ 146 h 311"/>
                  <a:gd name="T8" fmla="*/ 232 w 345"/>
                  <a:gd name="T9" fmla="*/ 162 h 311"/>
                  <a:gd name="T10" fmla="*/ 232 w 345"/>
                  <a:gd name="T11" fmla="*/ 162 h 311"/>
                  <a:gd name="T12" fmla="*/ 205 w 345"/>
                  <a:gd name="T13" fmla="*/ 214 h 311"/>
                  <a:gd name="T14" fmla="*/ 205 w 345"/>
                  <a:gd name="T15" fmla="*/ 214 h 311"/>
                  <a:gd name="T16" fmla="*/ 142 w 345"/>
                  <a:gd name="T17" fmla="*/ 156 h 311"/>
                  <a:gd name="T18" fmla="*/ 142 w 345"/>
                  <a:gd name="T19" fmla="*/ 156 h 311"/>
                  <a:gd name="T20" fmla="*/ 280 w 345"/>
                  <a:gd name="T21" fmla="*/ 95 h 311"/>
                  <a:gd name="T22" fmla="*/ 280 w 345"/>
                  <a:gd name="T23" fmla="*/ 95 h 311"/>
                  <a:gd name="T24" fmla="*/ 305 w 345"/>
                  <a:gd name="T25" fmla="*/ 189 h 311"/>
                  <a:gd name="T26" fmla="*/ 305 w 345"/>
                  <a:gd name="T27" fmla="*/ 189 h 311"/>
                  <a:gd name="T28" fmla="*/ 239 w 345"/>
                  <a:gd name="T29" fmla="*/ 251 h 311"/>
                  <a:gd name="T30" fmla="*/ 239 w 345"/>
                  <a:gd name="T31" fmla="*/ 251 h 311"/>
                  <a:gd name="T32" fmla="*/ 75 w 345"/>
                  <a:gd name="T33" fmla="*/ 201 h 311"/>
                  <a:gd name="T34" fmla="*/ 75 w 345"/>
                  <a:gd name="T35" fmla="*/ 201 h 311"/>
                  <a:gd name="T36" fmla="*/ 161 w 345"/>
                  <a:gd name="T37" fmla="*/ 30 h 311"/>
                  <a:gd name="T38" fmla="*/ 161 w 345"/>
                  <a:gd name="T39" fmla="*/ 30 h 311"/>
                  <a:gd name="T40" fmla="*/ 147 w 345"/>
                  <a:gd name="T41" fmla="*/ 7 h 311"/>
                  <a:gd name="T42" fmla="*/ 147 w 345"/>
                  <a:gd name="T43" fmla="*/ 7 h 311"/>
                  <a:gd name="T44" fmla="*/ 60 w 345"/>
                  <a:gd name="T45" fmla="*/ 237 h 311"/>
                  <a:gd name="T46" fmla="*/ 60 w 345"/>
                  <a:gd name="T47" fmla="*/ 237 h 311"/>
                  <a:gd name="T48" fmla="*/ 306 w 345"/>
                  <a:gd name="T49" fmla="*/ 235 h 311"/>
                  <a:gd name="T50" fmla="*/ 306 w 345"/>
                  <a:gd name="T51" fmla="*/ 235 h 311"/>
                  <a:gd name="T52" fmla="*/ 319 w 345"/>
                  <a:gd name="T53" fmla="*/ 104 h 311"/>
                  <a:gd name="T54" fmla="*/ 319 w 345"/>
                  <a:gd name="T55" fmla="*/ 104 h 311"/>
                  <a:gd name="T56" fmla="*/ 203 w 345"/>
                  <a:gd name="T57" fmla="*/ 49 h 311"/>
                  <a:gd name="T58" fmla="*/ 203 w 345"/>
                  <a:gd name="T59" fmla="*/ 49 h 311"/>
                  <a:gd name="T60" fmla="*/ 111 w 345"/>
                  <a:gd name="T61" fmla="*/ 138 h 311"/>
                  <a:gd name="T62" fmla="*/ 111 w 345"/>
                  <a:gd name="T63" fmla="*/ 138 h 311"/>
                  <a:gd name="T64" fmla="*/ 178 w 345"/>
                  <a:gd name="T65" fmla="*/ 245 h 311"/>
                  <a:gd name="T66" fmla="*/ 178 w 345"/>
                  <a:gd name="T67" fmla="*/ 245 h 311"/>
                  <a:gd name="T68" fmla="*/ 245 w 345"/>
                  <a:gd name="T69" fmla="*/ 142 h 311"/>
                  <a:gd name="T70" fmla="*/ 245 w 345"/>
                  <a:gd name="T71" fmla="*/ 142 h 311"/>
                  <a:gd name="T72" fmla="*/ 195 w 345"/>
                  <a:gd name="T73" fmla="*/ 128 h 311"/>
                  <a:gd name="T74" fmla="*/ 195 w 345"/>
                  <a:gd name="T75" fmla="*/ 128 h 311"/>
                  <a:gd name="T76" fmla="*/ 189 w 345"/>
                  <a:gd name="T77" fmla="*/ 175 h 311"/>
                  <a:gd name="T78" fmla="*/ 189 w 345"/>
                  <a:gd name="T79" fmla="*/ 175 h 311"/>
                  <a:gd name="T80" fmla="*/ 203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3" y="164"/>
                    </a:moveTo>
                    <a:lnTo>
                      <a:pt x="203" y="164"/>
                    </a:lnTo>
                    <a:cubicBezTo>
                      <a:pt x="199" y="156"/>
                      <a:pt x="203" y="147"/>
                      <a:pt x="210" y="146"/>
                    </a:cubicBezTo>
                    <a:lnTo>
                      <a:pt x="210" y="146"/>
                    </a:lnTo>
                    <a:cubicBezTo>
                      <a:pt x="222" y="142"/>
                      <a:pt x="231" y="153"/>
                      <a:pt x="232" y="162"/>
                    </a:cubicBezTo>
                    <a:lnTo>
                      <a:pt x="232" y="162"/>
                    </a:lnTo>
                    <a:cubicBezTo>
                      <a:pt x="238" y="181"/>
                      <a:pt x="220" y="205"/>
                      <a:pt x="205" y="214"/>
                    </a:cubicBezTo>
                    <a:lnTo>
                      <a:pt x="205" y="214"/>
                    </a:lnTo>
                    <a:cubicBezTo>
                      <a:pt x="169" y="235"/>
                      <a:pt x="142" y="187"/>
                      <a:pt x="142" y="156"/>
                    </a:cubicBezTo>
                    <a:lnTo>
                      <a:pt x="142" y="156"/>
                    </a:lnTo>
                    <a:cubicBezTo>
                      <a:pt x="139" y="83"/>
                      <a:pt x="227" y="50"/>
                      <a:pt x="280" y="95"/>
                    </a:cubicBezTo>
                    <a:lnTo>
                      <a:pt x="280" y="95"/>
                    </a:lnTo>
                    <a:cubicBezTo>
                      <a:pt x="307" y="117"/>
                      <a:pt x="316" y="156"/>
                      <a:pt x="305" y="189"/>
                    </a:cubicBezTo>
                    <a:lnTo>
                      <a:pt x="305" y="189"/>
                    </a:lnTo>
                    <a:cubicBezTo>
                      <a:pt x="294" y="220"/>
                      <a:pt x="266" y="239"/>
                      <a:pt x="239" y="251"/>
                    </a:cubicBezTo>
                    <a:lnTo>
                      <a:pt x="239" y="251"/>
                    </a:lnTo>
                    <a:cubicBezTo>
                      <a:pt x="182" y="271"/>
                      <a:pt x="100" y="266"/>
                      <a:pt x="75" y="201"/>
                    </a:cubicBezTo>
                    <a:lnTo>
                      <a:pt x="75" y="201"/>
                    </a:lnTo>
                    <a:cubicBezTo>
                      <a:pt x="46" y="129"/>
                      <a:pt x="98" y="63"/>
                      <a:pt x="161" y="30"/>
                    </a:cubicBezTo>
                    <a:lnTo>
                      <a:pt x="161" y="30"/>
                    </a:lnTo>
                    <a:cubicBezTo>
                      <a:pt x="176" y="22"/>
                      <a:pt x="163" y="0"/>
                      <a:pt x="147" y="7"/>
                    </a:cubicBezTo>
                    <a:lnTo>
                      <a:pt x="147" y="7"/>
                    </a:lnTo>
                    <a:cubicBezTo>
                      <a:pt x="64" y="46"/>
                      <a:pt x="0" y="151"/>
                      <a:pt x="60" y="237"/>
                    </a:cubicBezTo>
                    <a:lnTo>
                      <a:pt x="60" y="237"/>
                    </a:lnTo>
                    <a:cubicBezTo>
                      <a:pt x="113" y="310"/>
                      <a:pt x="249" y="302"/>
                      <a:pt x="306" y="235"/>
                    </a:cubicBezTo>
                    <a:lnTo>
                      <a:pt x="306" y="235"/>
                    </a:lnTo>
                    <a:cubicBezTo>
                      <a:pt x="337" y="200"/>
                      <a:pt x="344" y="146"/>
                      <a:pt x="319" y="104"/>
                    </a:cubicBezTo>
                    <a:lnTo>
                      <a:pt x="319" y="104"/>
                    </a:lnTo>
                    <a:cubicBezTo>
                      <a:pt x="295" y="63"/>
                      <a:pt x="249" y="41"/>
                      <a:pt x="203" y="49"/>
                    </a:cubicBezTo>
                    <a:lnTo>
                      <a:pt x="203" y="49"/>
                    </a:lnTo>
                    <a:cubicBezTo>
                      <a:pt x="159" y="55"/>
                      <a:pt x="118" y="92"/>
                      <a:pt x="111" y="138"/>
                    </a:cubicBezTo>
                    <a:lnTo>
                      <a:pt x="111" y="138"/>
                    </a:lnTo>
                    <a:cubicBezTo>
                      <a:pt x="106" y="183"/>
                      <a:pt x="130" y="239"/>
                      <a:pt x="178" y="245"/>
                    </a:cubicBezTo>
                    <a:lnTo>
                      <a:pt x="178" y="245"/>
                    </a:lnTo>
                    <a:cubicBezTo>
                      <a:pt x="227" y="252"/>
                      <a:pt x="274" y="184"/>
                      <a:pt x="245" y="142"/>
                    </a:cubicBezTo>
                    <a:lnTo>
                      <a:pt x="245" y="142"/>
                    </a:lnTo>
                    <a:cubicBezTo>
                      <a:pt x="235" y="125"/>
                      <a:pt x="213" y="116"/>
                      <a:pt x="195" y="128"/>
                    </a:cubicBezTo>
                    <a:lnTo>
                      <a:pt x="195" y="128"/>
                    </a:lnTo>
                    <a:cubicBezTo>
                      <a:pt x="178" y="138"/>
                      <a:pt x="174" y="162"/>
                      <a:pt x="189" y="175"/>
                    </a:cubicBezTo>
                    <a:lnTo>
                      <a:pt x="189" y="175"/>
                    </a:lnTo>
                    <a:cubicBezTo>
                      <a:pt x="197" y="181"/>
                      <a:pt x="209" y="174"/>
                      <a:pt x="203"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55" name="Freeform 317">
                <a:extLst>
                  <a:ext uri="{FF2B5EF4-FFF2-40B4-BE49-F238E27FC236}">
                    <a16:creationId xmlns:a16="http://schemas.microsoft.com/office/drawing/2014/main" id="{BCB58A9D-0CBE-6E47-9AAB-49DFCD2D3C21}"/>
                  </a:ext>
                </a:extLst>
              </p:cNvPr>
              <p:cNvSpPr>
                <a:spLocks noChangeArrowheads="1"/>
              </p:cNvSpPr>
              <p:nvPr/>
            </p:nvSpPr>
            <p:spPr bwMode="auto">
              <a:xfrm>
                <a:off x="4794700" y="3861049"/>
                <a:ext cx="166709" cy="149236"/>
              </a:xfrm>
              <a:custGeom>
                <a:avLst/>
                <a:gdLst>
                  <a:gd name="T0" fmla="*/ 207 w 348"/>
                  <a:gd name="T1" fmla="*/ 164 h 311"/>
                  <a:gd name="T2" fmla="*/ 207 w 348"/>
                  <a:gd name="T3" fmla="*/ 164 h 311"/>
                  <a:gd name="T4" fmla="*/ 213 w 348"/>
                  <a:gd name="T5" fmla="*/ 146 h 311"/>
                  <a:gd name="T6" fmla="*/ 213 w 348"/>
                  <a:gd name="T7" fmla="*/ 146 h 311"/>
                  <a:gd name="T8" fmla="*/ 235 w 348"/>
                  <a:gd name="T9" fmla="*/ 162 h 311"/>
                  <a:gd name="T10" fmla="*/ 235 w 348"/>
                  <a:gd name="T11" fmla="*/ 162 h 311"/>
                  <a:gd name="T12" fmla="*/ 207 w 348"/>
                  <a:gd name="T13" fmla="*/ 214 h 311"/>
                  <a:gd name="T14" fmla="*/ 207 w 348"/>
                  <a:gd name="T15" fmla="*/ 214 h 311"/>
                  <a:gd name="T16" fmla="*/ 143 w 348"/>
                  <a:gd name="T17" fmla="*/ 156 h 311"/>
                  <a:gd name="T18" fmla="*/ 143 w 348"/>
                  <a:gd name="T19" fmla="*/ 156 h 311"/>
                  <a:gd name="T20" fmla="*/ 283 w 348"/>
                  <a:gd name="T21" fmla="*/ 95 h 311"/>
                  <a:gd name="T22" fmla="*/ 283 w 348"/>
                  <a:gd name="T23" fmla="*/ 95 h 311"/>
                  <a:gd name="T24" fmla="*/ 308 w 348"/>
                  <a:gd name="T25" fmla="*/ 189 h 311"/>
                  <a:gd name="T26" fmla="*/ 308 w 348"/>
                  <a:gd name="T27" fmla="*/ 189 h 311"/>
                  <a:gd name="T28" fmla="*/ 239 w 348"/>
                  <a:gd name="T29" fmla="*/ 251 h 311"/>
                  <a:gd name="T30" fmla="*/ 239 w 348"/>
                  <a:gd name="T31" fmla="*/ 251 h 311"/>
                  <a:gd name="T32" fmla="*/ 76 w 348"/>
                  <a:gd name="T33" fmla="*/ 201 h 311"/>
                  <a:gd name="T34" fmla="*/ 76 w 348"/>
                  <a:gd name="T35" fmla="*/ 201 h 311"/>
                  <a:gd name="T36" fmla="*/ 163 w 348"/>
                  <a:gd name="T37" fmla="*/ 30 h 311"/>
                  <a:gd name="T38" fmla="*/ 163 w 348"/>
                  <a:gd name="T39" fmla="*/ 30 h 311"/>
                  <a:gd name="T40" fmla="*/ 150 w 348"/>
                  <a:gd name="T41" fmla="*/ 7 h 311"/>
                  <a:gd name="T42" fmla="*/ 150 w 348"/>
                  <a:gd name="T43" fmla="*/ 7 h 311"/>
                  <a:gd name="T44" fmla="*/ 62 w 348"/>
                  <a:gd name="T45" fmla="*/ 237 h 311"/>
                  <a:gd name="T46" fmla="*/ 62 w 348"/>
                  <a:gd name="T47" fmla="*/ 237 h 311"/>
                  <a:gd name="T48" fmla="*/ 309 w 348"/>
                  <a:gd name="T49" fmla="*/ 235 h 311"/>
                  <a:gd name="T50" fmla="*/ 309 w 348"/>
                  <a:gd name="T51" fmla="*/ 235 h 311"/>
                  <a:gd name="T52" fmla="*/ 322 w 348"/>
                  <a:gd name="T53" fmla="*/ 104 h 311"/>
                  <a:gd name="T54" fmla="*/ 322 w 348"/>
                  <a:gd name="T55" fmla="*/ 104 h 311"/>
                  <a:gd name="T56" fmla="*/ 207 w 348"/>
                  <a:gd name="T57" fmla="*/ 49 h 311"/>
                  <a:gd name="T58" fmla="*/ 207 w 348"/>
                  <a:gd name="T59" fmla="*/ 49 h 311"/>
                  <a:gd name="T60" fmla="*/ 115 w 348"/>
                  <a:gd name="T61" fmla="*/ 138 h 311"/>
                  <a:gd name="T62" fmla="*/ 115 w 348"/>
                  <a:gd name="T63" fmla="*/ 138 h 311"/>
                  <a:gd name="T64" fmla="*/ 180 w 348"/>
                  <a:gd name="T65" fmla="*/ 245 h 311"/>
                  <a:gd name="T66" fmla="*/ 180 w 348"/>
                  <a:gd name="T67" fmla="*/ 245 h 311"/>
                  <a:gd name="T68" fmla="*/ 249 w 348"/>
                  <a:gd name="T69" fmla="*/ 142 h 311"/>
                  <a:gd name="T70" fmla="*/ 249 w 348"/>
                  <a:gd name="T71" fmla="*/ 142 h 311"/>
                  <a:gd name="T72" fmla="*/ 197 w 348"/>
                  <a:gd name="T73" fmla="*/ 128 h 311"/>
                  <a:gd name="T74" fmla="*/ 197 w 348"/>
                  <a:gd name="T75" fmla="*/ 128 h 311"/>
                  <a:gd name="T76" fmla="*/ 192 w 348"/>
                  <a:gd name="T77" fmla="*/ 175 h 311"/>
                  <a:gd name="T78" fmla="*/ 192 w 348"/>
                  <a:gd name="T79" fmla="*/ 175 h 311"/>
                  <a:gd name="T80" fmla="*/ 207 w 348"/>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8" h="311">
                    <a:moveTo>
                      <a:pt x="207" y="164"/>
                    </a:moveTo>
                    <a:lnTo>
                      <a:pt x="207" y="164"/>
                    </a:lnTo>
                    <a:cubicBezTo>
                      <a:pt x="203" y="156"/>
                      <a:pt x="205" y="147"/>
                      <a:pt x="213" y="146"/>
                    </a:cubicBezTo>
                    <a:lnTo>
                      <a:pt x="213" y="146"/>
                    </a:lnTo>
                    <a:cubicBezTo>
                      <a:pt x="224" y="142"/>
                      <a:pt x="233" y="153"/>
                      <a:pt x="235" y="162"/>
                    </a:cubicBezTo>
                    <a:lnTo>
                      <a:pt x="235" y="162"/>
                    </a:lnTo>
                    <a:cubicBezTo>
                      <a:pt x="239" y="181"/>
                      <a:pt x="222" y="205"/>
                      <a:pt x="207" y="214"/>
                    </a:cubicBezTo>
                    <a:lnTo>
                      <a:pt x="207" y="214"/>
                    </a:lnTo>
                    <a:cubicBezTo>
                      <a:pt x="171" y="235"/>
                      <a:pt x="145" y="187"/>
                      <a:pt x="143" y="156"/>
                    </a:cubicBezTo>
                    <a:lnTo>
                      <a:pt x="143" y="156"/>
                    </a:lnTo>
                    <a:cubicBezTo>
                      <a:pt x="142" y="83"/>
                      <a:pt x="230" y="50"/>
                      <a:pt x="283" y="95"/>
                    </a:cubicBezTo>
                    <a:lnTo>
                      <a:pt x="283" y="95"/>
                    </a:lnTo>
                    <a:cubicBezTo>
                      <a:pt x="309" y="117"/>
                      <a:pt x="318" y="156"/>
                      <a:pt x="308" y="189"/>
                    </a:cubicBezTo>
                    <a:lnTo>
                      <a:pt x="308" y="189"/>
                    </a:lnTo>
                    <a:cubicBezTo>
                      <a:pt x="296" y="220"/>
                      <a:pt x="270" y="239"/>
                      <a:pt x="239" y="251"/>
                    </a:cubicBezTo>
                    <a:lnTo>
                      <a:pt x="239" y="251"/>
                    </a:lnTo>
                    <a:cubicBezTo>
                      <a:pt x="184" y="271"/>
                      <a:pt x="101" y="266"/>
                      <a:pt x="76" y="201"/>
                    </a:cubicBezTo>
                    <a:lnTo>
                      <a:pt x="76" y="201"/>
                    </a:lnTo>
                    <a:cubicBezTo>
                      <a:pt x="49" y="129"/>
                      <a:pt x="101" y="63"/>
                      <a:pt x="163" y="30"/>
                    </a:cubicBezTo>
                    <a:lnTo>
                      <a:pt x="163" y="30"/>
                    </a:lnTo>
                    <a:cubicBezTo>
                      <a:pt x="178" y="22"/>
                      <a:pt x="166" y="0"/>
                      <a:pt x="150" y="7"/>
                    </a:cubicBezTo>
                    <a:lnTo>
                      <a:pt x="150" y="7"/>
                    </a:lnTo>
                    <a:cubicBezTo>
                      <a:pt x="67" y="46"/>
                      <a:pt x="0" y="151"/>
                      <a:pt x="62" y="237"/>
                    </a:cubicBezTo>
                    <a:lnTo>
                      <a:pt x="62" y="237"/>
                    </a:lnTo>
                    <a:cubicBezTo>
                      <a:pt x="116" y="310"/>
                      <a:pt x="251" y="302"/>
                      <a:pt x="309" y="235"/>
                    </a:cubicBezTo>
                    <a:lnTo>
                      <a:pt x="309" y="235"/>
                    </a:lnTo>
                    <a:cubicBezTo>
                      <a:pt x="341" y="200"/>
                      <a:pt x="347" y="146"/>
                      <a:pt x="322" y="104"/>
                    </a:cubicBezTo>
                    <a:lnTo>
                      <a:pt x="322" y="104"/>
                    </a:lnTo>
                    <a:cubicBezTo>
                      <a:pt x="299" y="63"/>
                      <a:pt x="253" y="41"/>
                      <a:pt x="207" y="49"/>
                    </a:cubicBezTo>
                    <a:lnTo>
                      <a:pt x="207" y="49"/>
                    </a:lnTo>
                    <a:cubicBezTo>
                      <a:pt x="159" y="55"/>
                      <a:pt x="120" y="92"/>
                      <a:pt x="115" y="138"/>
                    </a:cubicBezTo>
                    <a:lnTo>
                      <a:pt x="115" y="138"/>
                    </a:lnTo>
                    <a:cubicBezTo>
                      <a:pt x="109" y="183"/>
                      <a:pt x="132" y="239"/>
                      <a:pt x="180" y="245"/>
                    </a:cubicBezTo>
                    <a:lnTo>
                      <a:pt x="180" y="245"/>
                    </a:lnTo>
                    <a:cubicBezTo>
                      <a:pt x="229" y="252"/>
                      <a:pt x="276" y="184"/>
                      <a:pt x="249" y="142"/>
                    </a:cubicBezTo>
                    <a:lnTo>
                      <a:pt x="249" y="142"/>
                    </a:lnTo>
                    <a:cubicBezTo>
                      <a:pt x="237" y="125"/>
                      <a:pt x="214" y="116"/>
                      <a:pt x="197" y="128"/>
                    </a:cubicBezTo>
                    <a:lnTo>
                      <a:pt x="197" y="128"/>
                    </a:lnTo>
                    <a:cubicBezTo>
                      <a:pt x="182" y="138"/>
                      <a:pt x="176" y="162"/>
                      <a:pt x="192" y="175"/>
                    </a:cubicBezTo>
                    <a:lnTo>
                      <a:pt x="192" y="175"/>
                    </a:lnTo>
                    <a:cubicBezTo>
                      <a:pt x="200" y="181"/>
                      <a:pt x="210" y="174"/>
                      <a:pt x="207"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56" name="Freeform 318">
                <a:extLst>
                  <a:ext uri="{FF2B5EF4-FFF2-40B4-BE49-F238E27FC236}">
                    <a16:creationId xmlns:a16="http://schemas.microsoft.com/office/drawing/2014/main" id="{38174C4F-DE1A-1E46-B2CA-4750D6B0BFD8}"/>
                  </a:ext>
                </a:extLst>
              </p:cNvPr>
              <p:cNvSpPr>
                <a:spLocks/>
              </p:cNvSpPr>
              <p:nvPr/>
            </p:nvSpPr>
            <p:spPr bwMode="auto">
              <a:xfrm>
                <a:off x="5036679" y="3861048"/>
                <a:ext cx="145482" cy="149712"/>
              </a:xfrm>
              <a:custGeom>
                <a:avLst/>
                <a:gdLst>
                  <a:gd name="T0" fmla="*/ 65084 w 304"/>
                  <a:gd name="T1" fmla="*/ 61900 h 312"/>
                  <a:gd name="T2" fmla="*/ 65084 w 304"/>
                  <a:gd name="T3" fmla="*/ 61900 h 312"/>
                  <a:gd name="T4" fmla="*/ 56470 w 304"/>
                  <a:gd name="T5" fmla="*/ 65259 h 312"/>
                  <a:gd name="T6" fmla="*/ 56470 w 304"/>
                  <a:gd name="T7" fmla="*/ 65259 h 312"/>
                  <a:gd name="T8" fmla="*/ 54556 w 304"/>
                  <a:gd name="T9" fmla="*/ 52783 h 312"/>
                  <a:gd name="T10" fmla="*/ 54556 w 304"/>
                  <a:gd name="T11" fmla="*/ 52783 h 312"/>
                  <a:gd name="T12" fmla="*/ 81834 w 304"/>
                  <a:gd name="T13" fmla="*/ 44626 h 312"/>
                  <a:gd name="T14" fmla="*/ 81834 w 304"/>
                  <a:gd name="T15" fmla="*/ 44626 h 312"/>
                  <a:gd name="T16" fmla="*/ 83748 w 304"/>
                  <a:gd name="T17" fmla="*/ 85413 h 312"/>
                  <a:gd name="T18" fmla="*/ 83748 w 304"/>
                  <a:gd name="T19" fmla="*/ 85413 h 312"/>
                  <a:gd name="T20" fmla="*/ 15792 w 304"/>
                  <a:gd name="T21" fmla="*/ 59021 h 312"/>
                  <a:gd name="T22" fmla="*/ 15792 w 304"/>
                  <a:gd name="T23" fmla="*/ 59021 h 312"/>
                  <a:gd name="T24" fmla="*/ 39720 w 304"/>
                  <a:gd name="T25" fmla="*/ 19674 h 312"/>
                  <a:gd name="T26" fmla="*/ 39720 w 304"/>
                  <a:gd name="T27" fmla="*/ 19674 h 312"/>
                  <a:gd name="T28" fmla="*/ 82791 w 304"/>
                  <a:gd name="T29" fmla="*/ 20633 h 312"/>
                  <a:gd name="T30" fmla="*/ 82791 w 304"/>
                  <a:gd name="T31" fmla="*/ 20633 h 312"/>
                  <a:gd name="T32" fmla="*/ 122033 w 304"/>
                  <a:gd name="T33" fmla="*/ 93090 h 312"/>
                  <a:gd name="T34" fmla="*/ 122033 w 304"/>
                  <a:gd name="T35" fmla="*/ 93090 h 312"/>
                  <a:gd name="T36" fmla="*/ 34456 w 304"/>
                  <a:gd name="T37" fmla="*/ 121401 h 312"/>
                  <a:gd name="T38" fmla="*/ 34456 w 304"/>
                  <a:gd name="T39" fmla="*/ 121401 h 312"/>
                  <a:gd name="T40" fmla="*/ 31106 w 304"/>
                  <a:gd name="T41" fmla="*/ 134357 h 312"/>
                  <a:gd name="T42" fmla="*/ 31106 w 304"/>
                  <a:gd name="T43" fmla="*/ 134357 h 312"/>
                  <a:gd name="T44" fmla="*/ 138304 w 304"/>
                  <a:gd name="T45" fmla="*/ 86372 h 312"/>
                  <a:gd name="T46" fmla="*/ 138304 w 304"/>
                  <a:gd name="T47" fmla="*/ 86372 h 312"/>
                  <a:gd name="T48" fmla="*/ 54556 w 304"/>
                  <a:gd name="T49" fmla="*/ 2879 h 312"/>
                  <a:gd name="T50" fmla="*/ 54556 w 304"/>
                  <a:gd name="T51" fmla="*/ 2879 h 312"/>
                  <a:gd name="T52" fmla="*/ 5743 w 304"/>
                  <a:gd name="T53" fmla="*/ 42706 h 312"/>
                  <a:gd name="T54" fmla="*/ 5743 w 304"/>
                  <a:gd name="T55" fmla="*/ 42706 h 312"/>
                  <a:gd name="T56" fmla="*/ 26321 w 304"/>
                  <a:gd name="T57" fmla="*/ 101248 h 312"/>
                  <a:gd name="T58" fmla="*/ 26321 w 304"/>
                  <a:gd name="T59" fmla="*/ 101248 h 312"/>
                  <a:gd name="T60" fmla="*/ 88055 w 304"/>
                  <a:gd name="T61" fmla="*/ 102207 h 312"/>
                  <a:gd name="T62" fmla="*/ 88055 w 304"/>
                  <a:gd name="T63" fmla="*/ 102207 h 312"/>
                  <a:gd name="T64" fmla="*/ 100976 w 304"/>
                  <a:gd name="T65" fmla="*/ 43186 h 312"/>
                  <a:gd name="T66" fmla="*/ 100976 w 304"/>
                  <a:gd name="T67" fmla="*/ 43186 h 312"/>
                  <a:gd name="T68" fmla="*/ 43070 w 304"/>
                  <a:gd name="T69" fmla="*/ 55182 h 312"/>
                  <a:gd name="T70" fmla="*/ 43070 w 304"/>
                  <a:gd name="T71" fmla="*/ 55182 h 312"/>
                  <a:gd name="T72" fmla="*/ 55991 w 304"/>
                  <a:gd name="T73" fmla="*/ 77255 h 312"/>
                  <a:gd name="T74" fmla="*/ 55991 w 304"/>
                  <a:gd name="T75" fmla="*/ 77255 h 312"/>
                  <a:gd name="T76" fmla="*/ 73220 w 304"/>
                  <a:gd name="T77" fmla="*/ 62860 h 312"/>
                  <a:gd name="T78" fmla="*/ 73220 w 304"/>
                  <a:gd name="T79" fmla="*/ 62860 h 312"/>
                  <a:gd name="T80" fmla="*/ 65084 w 304"/>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6" y="129"/>
                    </a:moveTo>
                    <a:lnTo>
                      <a:pt x="136" y="129"/>
                    </a:lnTo>
                    <a:cubicBezTo>
                      <a:pt x="135" y="136"/>
                      <a:pt x="125" y="140"/>
                      <a:pt x="118" y="136"/>
                    </a:cubicBezTo>
                    <a:cubicBezTo>
                      <a:pt x="109" y="133"/>
                      <a:pt x="109" y="118"/>
                      <a:pt x="114" y="110"/>
                    </a:cubicBezTo>
                    <a:cubicBezTo>
                      <a:pt x="125" y="93"/>
                      <a:pt x="153" y="88"/>
                      <a:pt x="171" y="93"/>
                    </a:cubicBezTo>
                    <a:cubicBezTo>
                      <a:pt x="211" y="104"/>
                      <a:pt x="196" y="157"/>
                      <a:pt x="175" y="178"/>
                    </a:cubicBezTo>
                    <a:cubicBezTo>
                      <a:pt x="125" y="231"/>
                      <a:pt x="38" y="193"/>
                      <a:pt x="33" y="123"/>
                    </a:cubicBezTo>
                    <a:cubicBezTo>
                      <a:pt x="30" y="89"/>
                      <a:pt x="51" y="55"/>
                      <a:pt x="83" y="41"/>
                    </a:cubicBezTo>
                    <a:cubicBezTo>
                      <a:pt x="111" y="26"/>
                      <a:pt x="144" y="30"/>
                      <a:pt x="173" y="43"/>
                    </a:cubicBezTo>
                    <a:cubicBezTo>
                      <a:pt x="227" y="69"/>
                      <a:pt x="281" y="131"/>
                      <a:pt x="255" y="194"/>
                    </a:cubicBezTo>
                    <a:cubicBezTo>
                      <a:pt x="223" y="265"/>
                      <a:pt x="139" y="276"/>
                      <a:pt x="72" y="253"/>
                    </a:cubicBezTo>
                    <a:cubicBezTo>
                      <a:pt x="56" y="248"/>
                      <a:pt x="50" y="273"/>
                      <a:pt x="65" y="280"/>
                    </a:cubicBezTo>
                    <a:cubicBezTo>
                      <a:pt x="151" y="311"/>
                      <a:pt x="270" y="284"/>
                      <a:pt x="289" y="180"/>
                    </a:cubicBezTo>
                    <a:cubicBezTo>
                      <a:pt x="303" y="89"/>
                      <a:pt x="202" y="0"/>
                      <a:pt x="114" y="6"/>
                    </a:cubicBezTo>
                    <a:cubicBezTo>
                      <a:pt x="67" y="9"/>
                      <a:pt x="25" y="43"/>
                      <a:pt x="12" y="89"/>
                    </a:cubicBezTo>
                    <a:cubicBezTo>
                      <a:pt x="0" y="135"/>
                      <a:pt x="17" y="184"/>
                      <a:pt x="55" y="211"/>
                    </a:cubicBezTo>
                    <a:cubicBezTo>
                      <a:pt x="92" y="239"/>
                      <a:pt x="146" y="240"/>
                      <a:pt x="184" y="213"/>
                    </a:cubicBezTo>
                    <a:cubicBezTo>
                      <a:pt x="218" y="185"/>
                      <a:pt x="242" y="129"/>
                      <a:pt x="211" y="90"/>
                    </a:cubicBezTo>
                    <a:cubicBezTo>
                      <a:pt x="181" y="50"/>
                      <a:pt x="100" y="65"/>
                      <a:pt x="90" y="115"/>
                    </a:cubicBezTo>
                    <a:cubicBezTo>
                      <a:pt x="86" y="135"/>
                      <a:pt x="96" y="157"/>
                      <a:pt x="117" y="161"/>
                    </a:cubicBezTo>
                    <a:cubicBezTo>
                      <a:pt x="135" y="164"/>
                      <a:pt x="155" y="151"/>
                      <a:pt x="153" y="131"/>
                    </a:cubicBezTo>
                    <a:cubicBezTo>
                      <a:pt x="152" y="122"/>
                      <a:pt x="139"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57" name="Freeform 319">
                <a:extLst>
                  <a:ext uri="{FF2B5EF4-FFF2-40B4-BE49-F238E27FC236}">
                    <a16:creationId xmlns:a16="http://schemas.microsoft.com/office/drawing/2014/main" id="{5383E5FD-92B3-1D49-8E25-43DB3AB54F91}"/>
                  </a:ext>
                </a:extLst>
              </p:cNvPr>
              <p:cNvSpPr>
                <a:spLocks/>
              </p:cNvSpPr>
              <p:nvPr/>
            </p:nvSpPr>
            <p:spPr bwMode="auto">
              <a:xfrm>
                <a:off x="4585476" y="3861048"/>
                <a:ext cx="145482" cy="149712"/>
              </a:xfrm>
              <a:custGeom>
                <a:avLst/>
                <a:gdLst>
                  <a:gd name="T0" fmla="*/ 65563 w 304"/>
                  <a:gd name="T1" fmla="*/ 61900 h 312"/>
                  <a:gd name="T2" fmla="*/ 65563 w 304"/>
                  <a:gd name="T3" fmla="*/ 61900 h 312"/>
                  <a:gd name="T4" fmla="*/ 56470 w 304"/>
                  <a:gd name="T5" fmla="*/ 65259 h 312"/>
                  <a:gd name="T6" fmla="*/ 56470 w 304"/>
                  <a:gd name="T7" fmla="*/ 65259 h 312"/>
                  <a:gd name="T8" fmla="*/ 54556 w 304"/>
                  <a:gd name="T9" fmla="*/ 52783 h 312"/>
                  <a:gd name="T10" fmla="*/ 54556 w 304"/>
                  <a:gd name="T11" fmla="*/ 52783 h 312"/>
                  <a:gd name="T12" fmla="*/ 81834 w 304"/>
                  <a:gd name="T13" fmla="*/ 44626 h 312"/>
                  <a:gd name="T14" fmla="*/ 81834 w 304"/>
                  <a:gd name="T15" fmla="*/ 44626 h 312"/>
                  <a:gd name="T16" fmla="*/ 83748 w 304"/>
                  <a:gd name="T17" fmla="*/ 85413 h 312"/>
                  <a:gd name="T18" fmla="*/ 83748 w 304"/>
                  <a:gd name="T19" fmla="*/ 85413 h 312"/>
                  <a:gd name="T20" fmla="*/ 15792 w 304"/>
                  <a:gd name="T21" fmla="*/ 59021 h 312"/>
                  <a:gd name="T22" fmla="*/ 15792 w 304"/>
                  <a:gd name="T23" fmla="*/ 59021 h 312"/>
                  <a:gd name="T24" fmla="*/ 39720 w 304"/>
                  <a:gd name="T25" fmla="*/ 19674 h 312"/>
                  <a:gd name="T26" fmla="*/ 39720 w 304"/>
                  <a:gd name="T27" fmla="*/ 19674 h 312"/>
                  <a:gd name="T28" fmla="*/ 82312 w 304"/>
                  <a:gd name="T29" fmla="*/ 20633 h 312"/>
                  <a:gd name="T30" fmla="*/ 82312 w 304"/>
                  <a:gd name="T31" fmla="*/ 20633 h 312"/>
                  <a:gd name="T32" fmla="*/ 121554 w 304"/>
                  <a:gd name="T33" fmla="*/ 93090 h 312"/>
                  <a:gd name="T34" fmla="*/ 121554 w 304"/>
                  <a:gd name="T35" fmla="*/ 93090 h 312"/>
                  <a:gd name="T36" fmla="*/ 33978 w 304"/>
                  <a:gd name="T37" fmla="*/ 121401 h 312"/>
                  <a:gd name="T38" fmla="*/ 33978 w 304"/>
                  <a:gd name="T39" fmla="*/ 121401 h 312"/>
                  <a:gd name="T40" fmla="*/ 31585 w 304"/>
                  <a:gd name="T41" fmla="*/ 134357 h 312"/>
                  <a:gd name="T42" fmla="*/ 31585 w 304"/>
                  <a:gd name="T43" fmla="*/ 134357 h 312"/>
                  <a:gd name="T44" fmla="*/ 138304 w 304"/>
                  <a:gd name="T45" fmla="*/ 86372 h 312"/>
                  <a:gd name="T46" fmla="*/ 138304 w 304"/>
                  <a:gd name="T47" fmla="*/ 86372 h 312"/>
                  <a:gd name="T48" fmla="*/ 54556 w 304"/>
                  <a:gd name="T49" fmla="*/ 2879 h 312"/>
                  <a:gd name="T50" fmla="*/ 54556 w 304"/>
                  <a:gd name="T51" fmla="*/ 2879 h 312"/>
                  <a:gd name="T52" fmla="*/ 5743 w 304"/>
                  <a:gd name="T53" fmla="*/ 42706 h 312"/>
                  <a:gd name="T54" fmla="*/ 5743 w 304"/>
                  <a:gd name="T55" fmla="*/ 42706 h 312"/>
                  <a:gd name="T56" fmla="*/ 25842 w 304"/>
                  <a:gd name="T57" fmla="*/ 101248 h 312"/>
                  <a:gd name="T58" fmla="*/ 25842 w 304"/>
                  <a:gd name="T59" fmla="*/ 101248 h 312"/>
                  <a:gd name="T60" fmla="*/ 87576 w 304"/>
                  <a:gd name="T61" fmla="*/ 102207 h 312"/>
                  <a:gd name="T62" fmla="*/ 87576 w 304"/>
                  <a:gd name="T63" fmla="*/ 102207 h 312"/>
                  <a:gd name="T64" fmla="*/ 100976 w 304"/>
                  <a:gd name="T65" fmla="*/ 43186 h 312"/>
                  <a:gd name="T66" fmla="*/ 100976 w 304"/>
                  <a:gd name="T67" fmla="*/ 43186 h 312"/>
                  <a:gd name="T68" fmla="*/ 43549 w 304"/>
                  <a:gd name="T69" fmla="*/ 55182 h 312"/>
                  <a:gd name="T70" fmla="*/ 43549 w 304"/>
                  <a:gd name="T71" fmla="*/ 55182 h 312"/>
                  <a:gd name="T72" fmla="*/ 55991 w 304"/>
                  <a:gd name="T73" fmla="*/ 77255 h 312"/>
                  <a:gd name="T74" fmla="*/ 55991 w 304"/>
                  <a:gd name="T75" fmla="*/ 77255 h 312"/>
                  <a:gd name="T76" fmla="*/ 73698 w 304"/>
                  <a:gd name="T77" fmla="*/ 62860 h 312"/>
                  <a:gd name="T78" fmla="*/ 73698 w 304"/>
                  <a:gd name="T79" fmla="*/ 62860 h 312"/>
                  <a:gd name="T80" fmla="*/ 65563 w 304"/>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7" y="129"/>
                    </a:moveTo>
                    <a:lnTo>
                      <a:pt x="137" y="129"/>
                    </a:lnTo>
                    <a:cubicBezTo>
                      <a:pt x="134" y="136"/>
                      <a:pt x="125" y="140"/>
                      <a:pt x="118" y="136"/>
                    </a:cubicBezTo>
                    <a:cubicBezTo>
                      <a:pt x="108" y="133"/>
                      <a:pt x="109" y="118"/>
                      <a:pt x="114" y="110"/>
                    </a:cubicBezTo>
                    <a:cubicBezTo>
                      <a:pt x="123" y="93"/>
                      <a:pt x="152" y="88"/>
                      <a:pt x="171" y="93"/>
                    </a:cubicBezTo>
                    <a:cubicBezTo>
                      <a:pt x="210" y="104"/>
                      <a:pt x="196" y="157"/>
                      <a:pt x="175" y="178"/>
                    </a:cubicBezTo>
                    <a:cubicBezTo>
                      <a:pt x="123" y="231"/>
                      <a:pt x="38" y="193"/>
                      <a:pt x="33" y="123"/>
                    </a:cubicBezTo>
                    <a:cubicBezTo>
                      <a:pt x="30" y="89"/>
                      <a:pt x="51" y="55"/>
                      <a:pt x="83" y="41"/>
                    </a:cubicBezTo>
                    <a:cubicBezTo>
                      <a:pt x="110" y="26"/>
                      <a:pt x="144" y="30"/>
                      <a:pt x="172" y="43"/>
                    </a:cubicBezTo>
                    <a:cubicBezTo>
                      <a:pt x="227" y="69"/>
                      <a:pt x="281" y="131"/>
                      <a:pt x="254" y="194"/>
                    </a:cubicBezTo>
                    <a:cubicBezTo>
                      <a:pt x="222" y="265"/>
                      <a:pt x="139" y="276"/>
                      <a:pt x="71" y="253"/>
                    </a:cubicBezTo>
                    <a:cubicBezTo>
                      <a:pt x="55" y="248"/>
                      <a:pt x="50" y="273"/>
                      <a:pt x="66" y="280"/>
                    </a:cubicBezTo>
                    <a:cubicBezTo>
                      <a:pt x="151" y="311"/>
                      <a:pt x="272" y="284"/>
                      <a:pt x="289" y="180"/>
                    </a:cubicBezTo>
                    <a:cubicBezTo>
                      <a:pt x="303" y="89"/>
                      <a:pt x="201" y="0"/>
                      <a:pt x="114" y="6"/>
                    </a:cubicBezTo>
                    <a:cubicBezTo>
                      <a:pt x="66" y="9"/>
                      <a:pt x="24" y="43"/>
                      <a:pt x="12" y="89"/>
                    </a:cubicBezTo>
                    <a:cubicBezTo>
                      <a:pt x="0" y="135"/>
                      <a:pt x="16" y="184"/>
                      <a:pt x="54" y="211"/>
                    </a:cubicBezTo>
                    <a:cubicBezTo>
                      <a:pt x="92" y="239"/>
                      <a:pt x="146" y="240"/>
                      <a:pt x="183" y="213"/>
                    </a:cubicBezTo>
                    <a:cubicBezTo>
                      <a:pt x="217" y="185"/>
                      <a:pt x="240" y="129"/>
                      <a:pt x="211" y="90"/>
                    </a:cubicBezTo>
                    <a:cubicBezTo>
                      <a:pt x="181" y="50"/>
                      <a:pt x="100" y="65"/>
                      <a:pt x="91" y="115"/>
                    </a:cubicBezTo>
                    <a:cubicBezTo>
                      <a:pt x="87" y="135"/>
                      <a:pt x="96" y="157"/>
                      <a:pt x="117" y="161"/>
                    </a:cubicBezTo>
                    <a:cubicBezTo>
                      <a:pt x="135" y="164"/>
                      <a:pt x="156" y="151"/>
                      <a:pt x="154" y="131"/>
                    </a:cubicBezTo>
                    <a:cubicBezTo>
                      <a:pt x="152" y="122"/>
                      <a:pt x="139"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58" name="Freeform 320">
                <a:extLst>
                  <a:ext uri="{FF2B5EF4-FFF2-40B4-BE49-F238E27FC236}">
                    <a16:creationId xmlns:a16="http://schemas.microsoft.com/office/drawing/2014/main" id="{E2075A8A-6E5A-BF46-BABC-D93A78D0F088}"/>
                  </a:ext>
                </a:extLst>
              </p:cNvPr>
              <p:cNvSpPr>
                <a:spLocks noChangeArrowheads="1"/>
              </p:cNvSpPr>
              <p:nvPr/>
            </p:nvSpPr>
            <p:spPr bwMode="auto">
              <a:xfrm>
                <a:off x="5244019" y="3861049"/>
                <a:ext cx="165121" cy="149236"/>
              </a:xfrm>
              <a:custGeom>
                <a:avLst/>
                <a:gdLst>
                  <a:gd name="T0" fmla="*/ 205 w 346"/>
                  <a:gd name="T1" fmla="*/ 164 h 311"/>
                  <a:gd name="T2" fmla="*/ 205 w 346"/>
                  <a:gd name="T3" fmla="*/ 164 h 311"/>
                  <a:gd name="T4" fmla="*/ 212 w 346"/>
                  <a:gd name="T5" fmla="*/ 146 h 311"/>
                  <a:gd name="T6" fmla="*/ 212 w 346"/>
                  <a:gd name="T7" fmla="*/ 146 h 311"/>
                  <a:gd name="T8" fmla="*/ 234 w 346"/>
                  <a:gd name="T9" fmla="*/ 162 h 311"/>
                  <a:gd name="T10" fmla="*/ 234 w 346"/>
                  <a:gd name="T11" fmla="*/ 162 h 311"/>
                  <a:gd name="T12" fmla="*/ 207 w 346"/>
                  <a:gd name="T13" fmla="*/ 214 h 311"/>
                  <a:gd name="T14" fmla="*/ 207 w 346"/>
                  <a:gd name="T15" fmla="*/ 214 h 311"/>
                  <a:gd name="T16" fmla="*/ 144 w 346"/>
                  <a:gd name="T17" fmla="*/ 156 h 311"/>
                  <a:gd name="T18" fmla="*/ 144 w 346"/>
                  <a:gd name="T19" fmla="*/ 156 h 311"/>
                  <a:gd name="T20" fmla="*/ 282 w 346"/>
                  <a:gd name="T21" fmla="*/ 95 h 311"/>
                  <a:gd name="T22" fmla="*/ 282 w 346"/>
                  <a:gd name="T23" fmla="*/ 95 h 311"/>
                  <a:gd name="T24" fmla="*/ 307 w 346"/>
                  <a:gd name="T25" fmla="*/ 189 h 311"/>
                  <a:gd name="T26" fmla="*/ 307 w 346"/>
                  <a:gd name="T27" fmla="*/ 189 h 311"/>
                  <a:gd name="T28" fmla="*/ 240 w 346"/>
                  <a:gd name="T29" fmla="*/ 251 h 311"/>
                  <a:gd name="T30" fmla="*/ 240 w 346"/>
                  <a:gd name="T31" fmla="*/ 251 h 311"/>
                  <a:gd name="T32" fmla="*/ 75 w 346"/>
                  <a:gd name="T33" fmla="*/ 201 h 311"/>
                  <a:gd name="T34" fmla="*/ 75 w 346"/>
                  <a:gd name="T35" fmla="*/ 201 h 311"/>
                  <a:gd name="T36" fmla="*/ 162 w 346"/>
                  <a:gd name="T37" fmla="*/ 30 h 311"/>
                  <a:gd name="T38" fmla="*/ 162 w 346"/>
                  <a:gd name="T39" fmla="*/ 30 h 311"/>
                  <a:gd name="T40" fmla="*/ 149 w 346"/>
                  <a:gd name="T41" fmla="*/ 7 h 311"/>
                  <a:gd name="T42" fmla="*/ 149 w 346"/>
                  <a:gd name="T43" fmla="*/ 7 h 311"/>
                  <a:gd name="T44" fmla="*/ 61 w 346"/>
                  <a:gd name="T45" fmla="*/ 237 h 311"/>
                  <a:gd name="T46" fmla="*/ 61 w 346"/>
                  <a:gd name="T47" fmla="*/ 237 h 311"/>
                  <a:gd name="T48" fmla="*/ 308 w 346"/>
                  <a:gd name="T49" fmla="*/ 235 h 311"/>
                  <a:gd name="T50" fmla="*/ 308 w 346"/>
                  <a:gd name="T51" fmla="*/ 235 h 311"/>
                  <a:gd name="T52" fmla="*/ 321 w 346"/>
                  <a:gd name="T53" fmla="*/ 104 h 311"/>
                  <a:gd name="T54" fmla="*/ 321 w 346"/>
                  <a:gd name="T55" fmla="*/ 104 h 311"/>
                  <a:gd name="T56" fmla="*/ 205 w 346"/>
                  <a:gd name="T57" fmla="*/ 49 h 311"/>
                  <a:gd name="T58" fmla="*/ 205 w 346"/>
                  <a:gd name="T59" fmla="*/ 49 h 311"/>
                  <a:gd name="T60" fmla="*/ 113 w 346"/>
                  <a:gd name="T61" fmla="*/ 138 h 311"/>
                  <a:gd name="T62" fmla="*/ 113 w 346"/>
                  <a:gd name="T63" fmla="*/ 138 h 311"/>
                  <a:gd name="T64" fmla="*/ 180 w 346"/>
                  <a:gd name="T65" fmla="*/ 245 h 311"/>
                  <a:gd name="T66" fmla="*/ 180 w 346"/>
                  <a:gd name="T67" fmla="*/ 245 h 311"/>
                  <a:gd name="T68" fmla="*/ 247 w 346"/>
                  <a:gd name="T69" fmla="*/ 142 h 311"/>
                  <a:gd name="T70" fmla="*/ 247 w 346"/>
                  <a:gd name="T71" fmla="*/ 142 h 311"/>
                  <a:gd name="T72" fmla="*/ 196 w 346"/>
                  <a:gd name="T73" fmla="*/ 128 h 311"/>
                  <a:gd name="T74" fmla="*/ 196 w 346"/>
                  <a:gd name="T75" fmla="*/ 128 h 311"/>
                  <a:gd name="T76" fmla="*/ 192 w 346"/>
                  <a:gd name="T77" fmla="*/ 175 h 311"/>
                  <a:gd name="T78" fmla="*/ 192 w 346"/>
                  <a:gd name="T79" fmla="*/ 175 h 311"/>
                  <a:gd name="T80" fmla="*/ 205 w 346"/>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6" h="311">
                    <a:moveTo>
                      <a:pt x="205" y="164"/>
                    </a:moveTo>
                    <a:lnTo>
                      <a:pt x="205" y="164"/>
                    </a:lnTo>
                    <a:cubicBezTo>
                      <a:pt x="201" y="156"/>
                      <a:pt x="205" y="147"/>
                      <a:pt x="212" y="146"/>
                    </a:cubicBezTo>
                    <a:lnTo>
                      <a:pt x="212" y="146"/>
                    </a:lnTo>
                    <a:cubicBezTo>
                      <a:pt x="222" y="142"/>
                      <a:pt x="233" y="153"/>
                      <a:pt x="234" y="162"/>
                    </a:cubicBezTo>
                    <a:lnTo>
                      <a:pt x="234" y="162"/>
                    </a:lnTo>
                    <a:cubicBezTo>
                      <a:pt x="238" y="181"/>
                      <a:pt x="222" y="205"/>
                      <a:pt x="207" y="214"/>
                    </a:cubicBezTo>
                    <a:lnTo>
                      <a:pt x="207" y="214"/>
                    </a:lnTo>
                    <a:cubicBezTo>
                      <a:pt x="170" y="235"/>
                      <a:pt x="144" y="187"/>
                      <a:pt x="144" y="156"/>
                    </a:cubicBezTo>
                    <a:lnTo>
                      <a:pt x="144" y="156"/>
                    </a:lnTo>
                    <a:cubicBezTo>
                      <a:pt x="141" y="83"/>
                      <a:pt x="229" y="50"/>
                      <a:pt x="282" y="95"/>
                    </a:cubicBezTo>
                    <a:lnTo>
                      <a:pt x="282" y="95"/>
                    </a:lnTo>
                    <a:cubicBezTo>
                      <a:pt x="309" y="117"/>
                      <a:pt x="318" y="156"/>
                      <a:pt x="307" y="189"/>
                    </a:cubicBezTo>
                    <a:lnTo>
                      <a:pt x="307" y="189"/>
                    </a:lnTo>
                    <a:cubicBezTo>
                      <a:pt x="296" y="220"/>
                      <a:pt x="268" y="239"/>
                      <a:pt x="240" y="251"/>
                    </a:cubicBezTo>
                    <a:lnTo>
                      <a:pt x="240" y="251"/>
                    </a:lnTo>
                    <a:cubicBezTo>
                      <a:pt x="183" y="271"/>
                      <a:pt x="100" y="266"/>
                      <a:pt x="75" y="201"/>
                    </a:cubicBezTo>
                    <a:lnTo>
                      <a:pt x="75" y="201"/>
                    </a:lnTo>
                    <a:cubicBezTo>
                      <a:pt x="48" y="129"/>
                      <a:pt x="100" y="63"/>
                      <a:pt x="162" y="30"/>
                    </a:cubicBezTo>
                    <a:lnTo>
                      <a:pt x="162" y="30"/>
                    </a:lnTo>
                    <a:cubicBezTo>
                      <a:pt x="178" y="22"/>
                      <a:pt x="165" y="0"/>
                      <a:pt x="149" y="7"/>
                    </a:cubicBezTo>
                    <a:lnTo>
                      <a:pt x="149" y="7"/>
                    </a:lnTo>
                    <a:cubicBezTo>
                      <a:pt x="66" y="46"/>
                      <a:pt x="0" y="151"/>
                      <a:pt x="61" y="237"/>
                    </a:cubicBezTo>
                    <a:lnTo>
                      <a:pt x="61" y="237"/>
                    </a:lnTo>
                    <a:cubicBezTo>
                      <a:pt x="115" y="310"/>
                      <a:pt x="250" y="302"/>
                      <a:pt x="308" y="235"/>
                    </a:cubicBezTo>
                    <a:lnTo>
                      <a:pt x="308" y="235"/>
                    </a:lnTo>
                    <a:cubicBezTo>
                      <a:pt x="339" y="200"/>
                      <a:pt x="345" y="146"/>
                      <a:pt x="321" y="104"/>
                    </a:cubicBezTo>
                    <a:lnTo>
                      <a:pt x="321" y="104"/>
                    </a:lnTo>
                    <a:cubicBezTo>
                      <a:pt x="299" y="63"/>
                      <a:pt x="251" y="41"/>
                      <a:pt x="205" y="49"/>
                    </a:cubicBezTo>
                    <a:lnTo>
                      <a:pt x="205" y="49"/>
                    </a:lnTo>
                    <a:cubicBezTo>
                      <a:pt x="159" y="55"/>
                      <a:pt x="120" y="92"/>
                      <a:pt x="113" y="138"/>
                    </a:cubicBezTo>
                    <a:lnTo>
                      <a:pt x="113" y="138"/>
                    </a:lnTo>
                    <a:cubicBezTo>
                      <a:pt x="107" y="183"/>
                      <a:pt x="132" y="239"/>
                      <a:pt x="180" y="245"/>
                    </a:cubicBezTo>
                    <a:lnTo>
                      <a:pt x="180" y="245"/>
                    </a:lnTo>
                    <a:cubicBezTo>
                      <a:pt x="229" y="252"/>
                      <a:pt x="276" y="184"/>
                      <a:pt x="247" y="142"/>
                    </a:cubicBezTo>
                    <a:lnTo>
                      <a:pt x="247" y="142"/>
                    </a:lnTo>
                    <a:cubicBezTo>
                      <a:pt x="237" y="125"/>
                      <a:pt x="215" y="116"/>
                      <a:pt x="196" y="128"/>
                    </a:cubicBezTo>
                    <a:lnTo>
                      <a:pt x="196" y="128"/>
                    </a:lnTo>
                    <a:cubicBezTo>
                      <a:pt x="180" y="138"/>
                      <a:pt x="175" y="162"/>
                      <a:pt x="192" y="175"/>
                    </a:cubicBezTo>
                    <a:lnTo>
                      <a:pt x="192" y="175"/>
                    </a:lnTo>
                    <a:cubicBezTo>
                      <a:pt x="199" y="181"/>
                      <a:pt x="211"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59" name="Freeform 321">
                <a:extLst>
                  <a:ext uri="{FF2B5EF4-FFF2-40B4-BE49-F238E27FC236}">
                    <a16:creationId xmlns:a16="http://schemas.microsoft.com/office/drawing/2014/main" id="{4B22398E-7D3A-3D49-BBF6-30A15AD9AE05}"/>
                  </a:ext>
                </a:extLst>
              </p:cNvPr>
              <p:cNvSpPr>
                <a:spLocks noChangeArrowheads="1"/>
              </p:cNvSpPr>
              <p:nvPr/>
            </p:nvSpPr>
            <p:spPr bwMode="auto">
              <a:xfrm>
                <a:off x="5694925" y="3861048"/>
                <a:ext cx="166708" cy="149236"/>
              </a:xfrm>
              <a:custGeom>
                <a:avLst/>
                <a:gdLst>
                  <a:gd name="T0" fmla="*/ 205 w 347"/>
                  <a:gd name="T1" fmla="*/ 164 h 311"/>
                  <a:gd name="T2" fmla="*/ 205 w 347"/>
                  <a:gd name="T3" fmla="*/ 164 h 311"/>
                  <a:gd name="T4" fmla="*/ 213 w 347"/>
                  <a:gd name="T5" fmla="*/ 146 h 311"/>
                  <a:gd name="T6" fmla="*/ 213 w 347"/>
                  <a:gd name="T7" fmla="*/ 146 h 311"/>
                  <a:gd name="T8" fmla="*/ 235 w 347"/>
                  <a:gd name="T9" fmla="*/ 162 h 311"/>
                  <a:gd name="T10" fmla="*/ 235 w 347"/>
                  <a:gd name="T11" fmla="*/ 162 h 311"/>
                  <a:gd name="T12" fmla="*/ 207 w 347"/>
                  <a:gd name="T13" fmla="*/ 214 h 311"/>
                  <a:gd name="T14" fmla="*/ 207 w 347"/>
                  <a:gd name="T15" fmla="*/ 214 h 311"/>
                  <a:gd name="T16" fmla="*/ 143 w 347"/>
                  <a:gd name="T17" fmla="*/ 156 h 311"/>
                  <a:gd name="T18" fmla="*/ 143 w 347"/>
                  <a:gd name="T19" fmla="*/ 156 h 311"/>
                  <a:gd name="T20" fmla="*/ 283 w 347"/>
                  <a:gd name="T21" fmla="*/ 95 h 311"/>
                  <a:gd name="T22" fmla="*/ 283 w 347"/>
                  <a:gd name="T23" fmla="*/ 95 h 311"/>
                  <a:gd name="T24" fmla="*/ 306 w 347"/>
                  <a:gd name="T25" fmla="*/ 189 h 311"/>
                  <a:gd name="T26" fmla="*/ 306 w 347"/>
                  <a:gd name="T27" fmla="*/ 189 h 311"/>
                  <a:gd name="T28" fmla="*/ 239 w 347"/>
                  <a:gd name="T29" fmla="*/ 251 h 311"/>
                  <a:gd name="T30" fmla="*/ 239 w 347"/>
                  <a:gd name="T31" fmla="*/ 251 h 311"/>
                  <a:gd name="T32" fmla="*/ 76 w 347"/>
                  <a:gd name="T33" fmla="*/ 201 h 311"/>
                  <a:gd name="T34" fmla="*/ 76 w 347"/>
                  <a:gd name="T35" fmla="*/ 201 h 311"/>
                  <a:gd name="T36" fmla="*/ 163 w 347"/>
                  <a:gd name="T37" fmla="*/ 30 h 311"/>
                  <a:gd name="T38" fmla="*/ 163 w 347"/>
                  <a:gd name="T39" fmla="*/ 30 h 311"/>
                  <a:gd name="T40" fmla="*/ 150 w 347"/>
                  <a:gd name="T41" fmla="*/ 7 h 311"/>
                  <a:gd name="T42" fmla="*/ 150 w 347"/>
                  <a:gd name="T43" fmla="*/ 7 h 311"/>
                  <a:gd name="T44" fmla="*/ 62 w 347"/>
                  <a:gd name="T45" fmla="*/ 237 h 311"/>
                  <a:gd name="T46" fmla="*/ 62 w 347"/>
                  <a:gd name="T47" fmla="*/ 237 h 311"/>
                  <a:gd name="T48" fmla="*/ 308 w 347"/>
                  <a:gd name="T49" fmla="*/ 235 h 311"/>
                  <a:gd name="T50" fmla="*/ 308 w 347"/>
                  <a:gd name="T51" fmla="*/ 235 h 311"/>
                  <a:gd name="T52" fmla="*/ 322 w 347"/>
                  <a:gd name="T53" fmla="*/ 104 h 311"/>
                  <a:gd name="T54" fmla="*/ 322 w 347"/>
                  <a:gd name="T55" fmla="*/ 104 h 311"/>
                  <a:gd name="T56" fmla="*/ 207 w 347"/>
                  <a:gd name="T57" fmla="*/ 49 h 311"/>
                  <a:gd name="T58" fmla="*/ 207 w 347"/>
                  <a:gd name="T59" fmla="*/ 49 h 311"/>
                  <a:gd name="T60" fmla="*/ 115 w 347"/>
                  <a:gd name="T61" fmla="*/ 138 h 311"/>
                  <a:gd name="T62" fmla="*/ 115 w 347"/>
                  <a:gd name="T63" fmla="*/ 138 h 311"/>
                  <a:gd name="T64" fmla="*/ 180 w 347"/>
                  <a:gd name="T65" fmla="*/ 245 h 311"/>
                  <a:gd name="T66" fmla="*/ 180 w 347"/>
                  <a:gd name="T67" fmla="*/ 245 h 311"/>
                  <a:gd name="T68" fmla="*/ 247 w 347"/>
                  <a:gd name="T69" fmla="*/ 142 h 311"/>
                  <a:gd name="T70" fmla="*/ 247 w 347"/>
                  <a:gd name="T71" fmla="*/ 142 h 311"/>
                  <a:gd name="T72" fmla="*/ 197 w 347"/>
                  <a:gd name="T73" fmla="*/ 128 h 311"/>
                  <a:gd name="T74" fmla="*/ 197 w 347"/>
                  <a:gd name="T75" fmla="*/ 128 h 311"/>
                  <a:gd name="T76" fmla="*/ 192 w 347"/>
                  <a:gd name="T77" fmla="*/ 175 h 311"/>
                  <a:gd name="T78" fmla="*/ 192 w 347"/>
                  <a:gd name="T79" fmla="*/ 175 h 311"/>
                  <a:gd name="T80" fmla="*/ 205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5" y="164"/>
                    </a:moveTo>
                    <a:lnTo>
                      <a:pt x="205" y="164"/>
                    </a:lnTo>
                    <a:cubicBezTo>
                      <a:pt x="201" y="156"/>
                      <a:pt x="205" y="147"/>
                      <a:pt x="213" y="146"/>
                    </a:cubicBezTo>
                    <a:lnTo>
                      <a:pt x="213" y="146"/>
                    </a:lnTo>
                    <a:cubicBezTo>
                      <a:pt x="224" y="142"/>
                      <a:pt x="233" y="153"/>
                      <a:pt x="235" y="162"/>
                    </a:cubicBezTo>
                    <a:lnTo>
                      <a:pt x="235" y="162"/>
                    </a:lnTo>
                    <a:cubicBezTo>
                      <a:pt x="239" y="181"/>
                      <a:pt x="222" y="205"/>
                      <a:pt x="207" y="214"/>
                    </a:cubicBezTo>
                    <a:lnTo>
                      <a:pt x="207" y="214"/>
                    </a:lnTo>
                    <a:cubicBezTo>
                      <a:pt x="171" y="235"/>
                      <a:pt x="143" y="187"/>
                      <a:pt x="143" y="156"/>
                    </a:cubicBezTo>
                    <a:lnTo>
                      <a:pt x="143" y="156"/>
                    </a:lnTo>
                    <a:cubicBezTo>
                      <a:pt x="141" y="83"/>
                      <a:pt x="229" y="50"/>
                      <a:pt x="283" y="95"/>
                    </a:cubicBezTo>
                    <a:lnTo>
                      <a:pt x="283" y="95"/>
                    </a:lnTo>
                    <a:cubicBezTo>
                      <a:pt x="309" y="117"/>
                      <a:pt x="318" y="156"/>
                      <a:pt x="306" y="189"/>
                    </a:cubicBezTo>
                    <a:lnTo>
                      <a:pt x="306" y="189"/>
                    </a:lnTo>
                    <a:cubicBezTo>
                      <a:pt x="296" y="220"/>
                      <a:pt x="270" y="239"/>
                      <a:pt x="239" y="251"/>
                    </a:cubicBezTo>
                    <a:lnTo>
                      <a:pt x="239" y="251"/>
                    </a:lnTo>
                    <a:cubicBezTo>
                      <a:pt x="184" y="271"/>
                      <a:pt x="101" y="266"/>
                      <a:pt x="76" y="201"/>
                    </a:cubicBezTo>
                    <a:lnTo>
                      <a:pt x="76" y="201"/>
                    </a:lnTo>
                    <a:cubicBezTo>
                      <a:pt x="48" y="129"/>
                      <a:pt x="100" y="63"/>
                      <a:pt x="163" y="30"/>
                    </a:cubicBezTo>
                    <a:lnTo>
                      <a:pt x="163" y="30"/>
                    </a:lnTo>
                    <a:cubicBezTo>
                      <a:pt x="178" y="22"/>
                      <a:pt x="164" y="0"/>
                      <a:pt x="150" y="7"/>
                    </a:cubicBezTo>
                    <a:lnTo>
                      <a:pt x="150" y="7"/>
                    </a:lnTo>
                    <a:cubicBezTo>
                      <a:pt x="66" y="46"/>
                      <a:pt x="0" y="151"/>
                      <a:pt x="62" y="237"/>
                    </a:cubicBezTo>
                    <a:lnTo>
                      <a:pt x="62" y="237"/>
                    </a:lnTo>
                    <a:cubicBezTo>
                      <a:pt x="115" y="310"/>
                      <a:pt x="251" y="302"/>
                      <a:pt x="308" y="235"/>
                    </a:cubicBezTo>
                    <a:lnTo>
                      <a:pt x="308" y="235"/>
                    </a:lnTo>
                    <a:cubicBezTo>
                      <a:pt x="339" y="200"/>
                      <a:pt x="346" y="146"/>
                      <a:pt x="322" y="104"/>
                    </a:cubicBezTo>
                    <a:lnTo>
                      <a:pt x="322" y="104"/>
                    </a:lnTo>
                    <a:cubicBezTo>
                      <a:pt x="298" y="63"/>
                      <a:pt x="251" y="41"/>
                      <a:pt x="207" y="49"/>
                    </a:cubicBezTo>
                    <a:lnTo>
                      <a:pt x="207" y="49"/>
                    </a:lnTo>
                    <a:cubicBezTo>
                      <a:pt x="159" y="55"/>
                      <a:pt x="120" y="92"/>
                      <a:pt x="115" y="138"/>
                    </a:cubicBezTo>
                    <a:lnTo>
                      <a:pt x="115" y="138"/>
                    </a:lnTo>
                    <a:cubicBezTo>
                      <a:pt x="108" y="183"/>
                      <a:pt x="132" y="239"/>
                      <a:pt x="180" y="245"/>
                    </a:cubicBezTo>
                    <a:lnTo>
                      <a:pt x="180" y="245"/>
                    </a:lnTo>
                    <a:cubicBezTo>
                      <a:pt x="229" y="252"/>
                      <a:pt x="276" y="184"/>
                      <a:pt x="247" y="142"/>
                    </a:cubicBezTo>
                    <a:lnTo>
                      <a:pt x="247" y="142"/>
                    </a:lnTo>
                    <a:cubicBezTo>
                      <a:pt x="237" y="125"/>
                      <a:pt x="213" y="116"/>
                      <a:pt x="197" y="128"/>
                    </a:cubicBezTo>
                    <a:lnTo>
                      <a:pt x="197" y="128"/>
                    </a:lnTo>
                    <a:cubicBezTo>
                      <a:pt x="182" y="138"/>
                      <a:pt x="176" y="162"/>
                      <a:pt x="192" y="175"/>
                    </a:cubicBezTo>
                    <a:lnTo>
                      <a:pt x="192" y="175"/>
                    </a:lnTo>
                    <a:cubicBezTo>
                      <a:pt x="199"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60" name="Freeform 322">
                <a:extLst>
                  <a:ext uri="{FF2B5EF4-FFF2-40B4-BE49-F238E27FC236}">
                    <a16:creationId xmlns:a16="http://schemas.microsoft.com/office/drawing/2014/main" id="{93D7E960-214E-1945-8888-2990ED1F02D4}"/>
                  </a:ext>
                </a:extLst>
              </p:cNvPr>
              <p:cNvSpPr>
                <a:spLocks/>
              </p:cNvSpPr>
              <p:nvPr/>
            </p:nvSpPr>
            <p:spPr bwMode="auto">
              <a:xfrm>
                <a:off x="5936975" y="3861048"/>
                <a:ext cx="145481" cy="149712"/>
              </a:xfrm>
              <a:custGeom>
                <a:avLst/>
                <a:gdLst>
                  <a:gd name="T0" fmla="*/ 65084 w 304"/>
                  <a:gd name="T1" fmla="*/ 61900 h 312"/>
                  <a:gd name="T2" fmla="*/ 65084 w 304"/>
                  <a:gd name="T3" fmla="*/ 61900 h 312"/>
                  <a:gd name="T4" fmla="*/ 56470 w 304"/>
                  <a:gd name="T5" fmla="*/ 65259 h 312"/>
                  <a:gd name="T6" fmla="*/ 56470 w 304"/>
                  <a:gd name="T7" fmla="*/ 65259 h 312"/>
                  <a:gd name="T8" fmla="*/ 54555 w 304"/>
                  <a:gd name="T9" fmla="*/ 52783 h 312"/>
                  <a:gd name="T10" fmla="*/ 54555 w 304"/>
                  <a:gd name="T11" fmla="*/ 52783 h 312"/>
                  <a:gd name="T12" fmla="*/ 81833 w 304"/>
                  <a:gd name="T13" fmla="*/ 44626 h 312"/>
                  <a:gd name="T14" fmla="*/ 81833 w 304"/>
                  <a:gd name="T15" fmla="*/ 44626 h 312"/>
                  <a:gd name="T16" fmla="*/ 83747 w 304"/>
                  <a:gd name="T17" fmla="*/ 85413 h 312"/>
                  <a:gd name="T18" fmla="*/ 83747 w 304"/>
                  <a:gd name="T19" fmla="*/ 85413 h 312"/>
                  <a:gd name="T20" fmla="*/ 15792 w 304"/>
                  <a:gd name="T21" fmla="*/ 59021 h 312"/>
                  <a:gd name="T22" fmla="*/ 15792 w 304"/>
                  <a:gd name="T23" fmla="*/ 59021 h 312"/>
                  <a:gd name="T24" fmla="*/ 39720 w 304"/>
                  <a:gd name="T25" fmla="*/ 19674 h 312"/>
                  <a:gd name="T26" fmla="*/ 39720 w 304"/>
                  <a:gd name="T27" fmla="*/ 19674 h 312"/>
                  <a:gd name="T28" fmla="*/ 82312 w 304"/>
                  <a:gd name="T29" fmla="*/ 20633 h 312"/>
                  <a:gd name="T30" fmla="*/ 82312 w 304"/>
                  <a:gd name="T31" fmla="*/ 20633 h 312"/>
                  <a:gd name="T32" fmla="*/ 121075 w 304"/>
                  <a:gd name="T33" fmla="*/ 93090 h 312"/>
                  <a:gd name="T34" fmla="*/ 121075 w 304"/>
                  <a:gd name="T35" fmla="*/ 93090 h 312"/>
                  <a:gd name="T36" fmla="*/ 34456 w 304"/>
                  <a:gd name="T37" fmla="*/ 121401 h 312"/>
                  <a:gd name="T38" fmla="*/ 34456 w 304"/>
                  <a:gd name="T39" fmla="*/ 121401 h 312"/>
                  <a:gd name="T40" fmla="*/ 31106 w 304"/>
                  <a:gd name="T41" fmla="*/ 134357 h 312"/>
                  <a:gd name="T42" fmla="*/ 31106 w 304"/>
                  <a:gd name="T43" fmla="*/ 134357 h 312"/>
                  <a:gd name="T44" fmla="*/ 138303 w 304"/>
                  <a:gd name="T45" fmla="*/ 86372 h 312"/>
                  <a:gd name="T46" fmla="*/ 138303 w 304"/>
                  <a:gd name="T47" fmla="*/ 86372 h 312"/>
                  <a:gd name="T48" fmla="*/ 54555 w 304"/>
                  <a:gd name="T49" fmla="*/ 2879 h 312"/>
                  <a:gd name="T50" fmla="*/ 54555 w 304"/>
                  <a:gd name="T51" fmla="*/ 2879 h 312"/>
                  <a:gd name="T52" fmla="*/ 5743 w 304"/>
                  <a:gd name="T53" fmla="*/ 42706 h 312"/>
                  <a:gd name="T54" fmla="*/ 5743 w 304"/>
                  <a:gd name="T55" fmla="*/ 42706 h 312"/>
                  <a:gd name="T56" fmla="*/ 25842 w 304"/>
                  <a:gd name="T57" fmla="*/ 101248 h 312"/>
                  <a:gd name="T58" fmla="*/ 25842 w 304"/>
                  <a:gd name="T59" fmla="*/ 101248 h 312"/>
                  <a:gd name="T60" fmla="*/ 87097 w 304"/>
                  <a:gd name="T61" fmla="*/ 102207 h 312"/>
                  <a:gd name="T62" fmla="*/ 87097 w 304"/>
                  <a:gd name="T63" fmla="*/ 102207 h 312"/>
                  <a:gd name="T64" fmla="*/ 100975 w 304"/>
                  <a:gd name="T65" fmla="*/ 43186 h 312"/>
                  <a:gd name="T66" fmla="*/ 100975 w 304"/>
                  <a:gd name="T67" fmla="*/ 43186 h 312"/>
                  <a:gd name="T68" fmla="*/ 43070 w 304"/>
                  <a:gd name="T69" fmla="*/ 55182 h 312"/>
                  <a:gd name="T70" fmla="*/ 43070 w 304"/>
                  <a:gd name="T71" fmla="*/ 55182 h 312"/>
                  <a:gd name="T72" fmla="*/ 55991 w 304"/>
                  <a:gd name="T73" fmla="*/ 77255 h 312"/>
                  <a:gd name="T74" fmla="*/ 55991 w 304"/>
                  <a:gd name="T75" fmla="*/ 77255 h 312"/>
                  <a:gd name="T76" fmla="*/ 73219 w 304"/>
                  <a:gd name="T77" fmla="*/ 62860 h 312"/>
                  <a:gd name="T78" fmla="*/ 73219 w 304"/>
                  <a:gd name="T79" fmla="*/ 62860 h 312"/>
                  <a:gd name="T80" fmla="*/ 65084 w 304"/>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6" y="129"/>
                    </a:moveTo>
                    <a:lnTo>
                      <a:pt x="136" y="129"/>
                    </a:lnTo>
                    <a:cubicBezTo>
                      <a:pt x="134" y="136"/>
                      <a:pt x="125" y="140"/>
                      <a:pt x="118" y="136"/>
                    </a:cubicBezTo>
                    <a:cubicBezTo>
                      <a:pt x="107" y="133"/>
                      <a:pt x="109" y="118"/>
                      <a:pt x="114" y="110"/>
                    </a:cubicBezTo>
                    <a:cubicBezTo>
                      <a:pt x="125" y="93"/>
                      <a:pt x="153" y="88"/>
                      <a:pt x="171" y="93"/>
                    </a:cubicBezTo>
                    <a:cubicBezTo>
                      <a:pt x="211" y="104"/>
                      <a:pt x="196" y="157"/>
                      <a:pt x="175" y="178"/>
                    </a:cubicBezTo>
                    <a:cubicBezTo>
                      <a:pt x="125" y="231"/>
                      <a:pt x="38" y="193"/>
                      <a:pt x="33" y="123"/>
                    </a:cubicBezTo>
                    <a:cubicBezTo>
                      <a:pt x="30" y="89"/>
                      <a:pt x="51" y="55"/>
                      <a:pt x="83" y="41"/>
                    </a:cubicBezTo>
                    <a:cubicBezTo>
                      <a:pt x="111" y="26"/>
                      <a:pt x="144" y="30"/>
                      <a:pt x="172" y="43"/>
                    </a:cubicBezTo>
                    <a:cubicBezTo>
                      <a:pt x="226" y="69"/>
                      <a:pt x="281" y="131"/>
                      <a:pt x="253" y="194"/>
                    </a:cubicBezTo>
                    <a:cubicBezTo>
                      <a:pt x="222" y="265"/>
                      <a:pt x="139" y="276"/>
                      <a:pt x="72" y="253"/>
                    </a:cubicBezTo>
                    <a:cubicBezTo>
                      <a:pt x="55" y="248"/>
                      <a:pt x="48" y="273"/>
                      <a:pt x="65" y="280"/>
                    </a:cubicBezTo>
                    <a:cubicBezTo>
                      <a:pt x="151" y="311"/>
                      <a:pt x="272" y="284"/>
                      <a:pt x="289" y="180"/>
                    </a:cubicBezTo>
                    <a:cubicBezTo>
                      <a:pt x="303" y="89"/>
                      <a:pt x="201" y="0"/>
                      <a:pt x="114" y="6"/>
                    </a:cubicBezTo>
                    <a:cubicBezTo>
                      <a:pt x="65" y="9"/>
                      <a:pt x="23" y="43"/>
                      <a:pt x="12" y="89"/>
                    </a:cubicBezTo>
                    <a:cubicBezTo>
                      <a:pt x="0" y="135"/>
                      <a:pt x="16" y="184"/>
                      <a:pt x="54" y="211"/>
                    </a:cubicBezTo>
                    <a:cubicBezTo>
                      <a:pt x="92" y="239"/>
                      <a:pt x="146" y="240"/>
                      <a:pt x="182" y="213"/>
                    </a:cubicBezTo>
                    <a:cubicBezTo>
                      <a:pt x="218" y="185"/>
                      <a:pt x="242" y="129"/>
                      <a:pt x="211" y="90"/>
                    </a:cubicBezTo>
                    <a:cubicBezTo>
                      <a:pt x="181" y="50"/>
                      <a:pt x="100" y="65"/>
                      <a:pt x="90" y="115"/>
                    </a:cubicBezTo>
                    <a:cubicBezTo>
                      <a:pt x="86" y="135"/>
                      <a:pt x="96" y="157"/>
                      <a:pt x="117" y="161"/>
                    </a:cubicBezTo>
                    <a:cubicBezTo>
                      <a:pt x="135" y="164"/>
                      <a:pt x="155" y="151"/>
                      <a:pt x="153" y="131"/>
                    </a:cubicBezTo>
                    <a:cubicBezTo>
                      <a:pt x="152" y="122"/>
                      <a:pt x="139"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61" name="Freeform 323">
                <a:extLst>
                  <a:ext uri="{FF2B5EF4-FFF2-40B4-BE49-F238E27FC236}">
                    <a16:creationId xmlns:a16="http://schemas.microsoft.com/office/drawing/2014/main" id="{5B7BA13A-EB3C-A64B-B6EB-519F461ABAA8}"/>
                  </a:ext>
                </a:extLst>
              </p:cNvPr>
              <p:cNvSpPr>
                <a:spLocks/>
              </p:cNvSpPr>
              <p:nvPr/>
            </p:nvSpPr>
            <p:spPr bwMode="auto">
              <a:xfrm>
                <a:off x="5485773" y="3861048"/>
                <a:ext cx="145481" cy="149712"/>
              </a:xfrm>
              <a:custGeom>
                <a:avLst/>
                <a:gdLst>
                  <a:gd name="T0" fmla="*/ 64870 w 305"/>
                  <a:gd name="T1" fmla="*/ 61900 h 312"/>
                  <a:gd name="T2" fmla="*/ 64870 w 305"/>
                  <a:gd name="T3" fmla="*/ 61900 h 312"/>
                  <a:gd name="T4" fmla="*/ 56284 w 305"/>
                  <a:gd name="T5" fmla="*/ 65259 h 312"/>
                  <a:gd name="T6" fmla="*/ 56284 w 305"/>
                  <a:gd name="T7" fmla="*/ 65259 h 312"/>
                  <a:gd name="T8" fmla="*/ 54377 w 305"/>
                  <a:gd name="T9" fmla="*/ 52783 h 312"/>
                  <a:gd name="T10" fmla="*/ 54377 w 305"/>
                  <a:gd name="T11" fmla="*/ 52783 h 312"/>
                  <a:gd name="T12" fmla="*/ 82042 w 305"/>
                  <a:gd name="T13" fmla="*/ 44626 h 312"/>
                  <a:gd name="T14" fmla="*/ 82042 w 305"/>
                  <a:gd name="T15" fmla="*/ 44626 h 312"/>
                  <a:gd name="T16" fmla="*/ 83950 w 305"/>
                  <a:gd name="T17" fmla="*/ 85413 h 312"/>
                  <a:gd name="T18" fmla="*/ 83950 w 305"/>
                  <a:gd name="T19" fmla="*/ 85413 h 312"/>
                  <a:gd name="T20" fmla="*/ 16218 w 305"/>
                  <a:gd name="T21" fmla="*/ 59021 h 312"/>
                  <a:gd name="T22" fmla="*/ 16218 w 305"/>
                  <a:gd name="T23" fmla="*/ 59021 h 312"/>
                  <a:gd name="T24" fmla="*/ 40067 w 305"/>
                  <a:gd name="T25" fmla="*/ 19674 h 312"/>
                  <a:gd name="T26" fmla="*/ 40067 w 305"/>
                  <a:gd name="T27" fmla="*/ 19674 h 312"/>
                  <a:gd name="T28" fmla="*/ 82519 w 305"/>
                  <a:gd name="T29" fmla="*/ 20633 h 312"/>
                  <a:gd name="T30" fmla="*/ 82519 w 305"/>
                  <a:gd name="T31" fmla="*/ 20633 h 312"/>
                  <a:gd name="T32" fmla="*/ 121632 w 305"/>
                  <a:gd name="T33" fmla="*/ 93090 h 312"/>
                  <a:gd name="T34" fmla="*/ 121632 w 305"/>
                  <a:gd name="T35" fmla="*/ 93090 h 312"/>
                  <a:gd name="T36" fmla="*/ 34820 w 305"/>
                  <a:gd name="T37" fmla="*/ 121401 h 312"/>
                  <a:gd name="T38" fmla="*/ 34820 w 305"/>
                  <a:gd name="T39" fmla="*/ 121401 h 312"/>
                  <a:gd name="T40" fmla="*/ 31004 w 305"/>
                  <a:gd name="T41" fmla="*/ 134357 h 312"/>
                  <a:gd name="T42" fmla="*/ 31004 w 305"/>
                  <a:gd name="T43" fmla="*/ 134357 h 312"/>
                  <a:gd name="T44" fmla="*/ 137849 w 305"/>
                  <a:gd name="T45" fmla="*/ 86372 h 312"/>
                  <a:gd name="T46" fmla="*/ 137849 w 305"/>
                  <a:gd name="T47" fmla="*/ 86372 h 312"/>
                  <a:gd name="T48" fmla="*/ 54853 w 305"/>
                  <a:gd name="T49" fmla="*/ 2879 h 312"/>
                  <a:gd name="T50" fmla="*/ 54853 w 305"/>
                  <a:gd name="T51" fmla="*/ 2879 h 312"/>
                  <a:gd name="T52" fmla="*/ 6201 w 305"/>
                  <a:gd name="T53" fmla="*/ 42706 h 312"/>
                  <a:gd name="T54" fmla="*/ 6201 w 305"/>
                  <a:gd name="T55" fmla="*/ 42706 h 312"/>
                  <a:gd name="T56" fmla="*/ 26234 w 305"/>
                  <a:gd name="T57" fmla="*/ 101248 h 312"/>
                  <a:gd name="T58" fmla="*/ 26234 w 305"/>
                  <a:gd name="T59" fmla="*/ 101248 h 312"/>
                  <a:gd name="T60" fmla="*/ 87766 w 305"/>
                  <a:gd name="T61" fmla="*/ 102207 h 312"/>
                  <a:gd name="T62" fmla="*/ 87766 w 305"/>
                  <a:gd name="T63" fmla="*/ 102207 h 312"/>
                  <a:gd name="T64" fmla="*/ 101121 w 305"/>
                  <a:gd name="T65" fmla="*/ 43186 h 312"/>
                  <a:gd name="T66" fmla="*/ 101121 w 305"/>
                  <a:gd name="T67" fmla="*/ 43186 h 312"/>
                  <a:gd name="T68" fmla="*/ 42929 w 305"/>
                  <a:gd name="T69" fmla="*/ 55182 h 312"/>
                  <a:gd name="T70" fmla="*/ 42929 w 305"/>
                  <a:gd name="T71" fmla="*/ 55182 h 312"/>
                  <a:gd name="T72" fmla="*/ 56284 w 305"/>
                  <a:gd name="T73" fmla="*/ 77255 h 312"/>
                  <a:gd name="T74" fmla="*/ 56284 w 305"/>
                  <a:gd name="T75" fmla="*/ 77255 h 312"/>
                  <a:gd name="T76" fmla="*/ 73933 w 305"/>
                  <a:gd name="T77" fmla="*/ 62860 h 312"/>
                  <a:gd name="T78" fmla="*/ 73933 w 305"/>
                  <a:gd name="T79" fmla="*/ 62860 h 312"/>
                  <a:gd name="T80" fmla="*/ 64870 w 305"/>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5" h="312">
                    <a:moveTo>
                      <a:pt x="136" y="129"/>
                    </a:moveTo>
                    <a:lnTo>
                      <a:pt x="136" y="129"/>
                    </a:lnTo>
                    <a:cubicBezTo>
                      <a:pt x="135" y="136"/>
                      <a:pt x="126" y="140"/>
                      <a:pt x="118" y="136"/>
                    </a:cubicBezTo>
                    <a:cubicBezTo>
                      <a:pt x="109" y="133"/>
                      <a:pt x="110" y="118"/>
                      <a:pt x="114" y="110"/>
                    </a:cubicBezTo>
                    <a:cubicBezTo>
                      <a:pt x="126" y="93"/>
                      <a:pt x="153" y="88"/>
                      <a:pt x="172" y="93"/>
                    </a:cubicBezTo>
                    <a:cubicBezTo>
                      <a:pt x="211" y="104"/>
                      <a:pt x="195" y="157"/>
                      <a:pt x="176" y="178"/>
                    </a:cubicBezTo>
                    <a:cubicBezTo>
                      <a:pt x="126" y="231"/>
                      <a:pt x="39" y="193"/>
                      <a:pt x="34" y="123"/>
                    </a:cubicBezTo>
                    <a:cubicBezTo>
                      <a:pt x="30" y="89"/>
                      <a:pt x="52" y="55"/>
                      <a:pt x="84" y="41"/>
                    </a:cubicBezTo>
                    <a:cubicBezTo>
                      <a:pt x="113" y="26"/>
                      <a:pt x="145" y="30"/>
                      <a:pt x="173" y="43"/>
                    </a:cubicBezTo>
                    <a:cubicBezTo>
                      <a:pt x="227" y="69"/>
                      <a:pt x="282" y="131"/>
                      <a:pt x="255" y="194"/>
                    </a:cubicBezTo>
                    <a:cubicBezTo>
                      <a:pt x="223" y="265"/>
                      <a:pt x="139" y="276"/>
                      <a:pt x="73" y="253"/>
                    </a:cubicBezTo>
                    <a:cubicBezTo>
                      <a:pt x="56" y="248"/>
                      <a:pt x="50" y="273"/>
                      <a:pt x="65" y="280"/>
                    </a:cubicBezTo>
                    <a:cubicBezTo>
                      <a:pt x="152" y="311"/>
                      <a:pt x="272" y="284"/>
                      <a:pt x="289" y="180"/>
                    </a:cubicBezTo>
                    <a:cubicBezTo>
                      <a:pt x="304" y="89"/>
                      <a:pt x="202" y="0"/>
                      <a:pt x="115" y="6"/>
                    </a:cubicBezTo>
                    <a:cubicBezTo>
                      <a:pt x="67" y="9"/>
                      <a:pt x="25" y="43"/>
                      <a:pt x="13" y="89"/>
                    </a:cubicBezTo>
                    <a:cubicBezTo>
                      <a:pt x="0" y="135"/>
                      <a:pt x="17" y="184"/>
                      <a:pt x="55" y="211"/>
                    </a:cubicBezTo>
                    <a:cubicBezTo>
                      <a:pt x="92" y="239"/>
                      <a:pt x="145" y="240"/>
                      <a:pt x="184" y="213"/>
                    </a:cubicBezTo>
                    <a:cubicBezTo>
                      <a:pt x="219" y="185"/>
                      <a:pt x="241" y="129"/>
                      <a:pt x="212" y="90"/>
                    </a:cubicBezTo>
                    <a:cubicBezTo>
                      <a:pt x="182" y="50"/>
                      <a:pt x="101" y="65"/>
                      <a:pt x="90" y="115"/>
                    </a:cubicBezTo>
                    <a:cubicBezTo>
                      <a:pt x="86" y="135"/>
                      <a:pt x="97" y="157"/>
                      <a:pt x="118" y="161"/>
                    </a:cubicBezTo>
                    <a:cubicBezTo>
                      <a:pt x="136" y="164"/>
                      <a:pt x="156" y="151"/>
                      <a:pt x="155" y="131"/>
                    </a:cubicBezTo>
                    <a:cubicBezTo>
                      <a:pt x="153" y="122"/>
                      <a:pt x="140"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62" name="Freeform 324">
                <a:extLst>
                  <a:ext uri="{FF2B5EF4-FFF2-40B4-BE49-F238E27FC236}">
                    <a16:creationId xmlns:a16="http://schemas.microsoft.com/office/drawing/2014/main" id="{AA2F20F4-745D-B741-B290-032993D070BE}"/>
                  </a:ext>
                </a:extLst>
              </p:cNvPr>
              <p:cNvSpPr>
                <a:spLocks noChangeArrowheads="1"/>
              </p:cNvSpPr>
              <p:nvPr/>
            </p:nvSpPr>
            <p:spPr bwMode="auto">
              <a:xfrm>
                <a:off x="6145831" y="3861048"/>
                <a:ext cx="166708" cy="149236"/>
              </a:xfrm>
              <a:custGeom>
                <a:avLst/>
                <a:gdLst>
                  <a:gd name="T0" fmla="*/ 204 w 347"/>
                  <a:gd name="T1" fmla="*/ 164 h 311"/>
                  <a:gd name="T2" fmla="*/ 204 w 347"/>
                  <a:gd name="T3" fmla="*/ 164 h 311"/>
                  <a:gd name="T4" fmla="*/ 212 w 347"/>
                  <a:gd name="T5" fmla="*/ 146 h 311"/>
                  <a:gd name="T6" fmla="*/ 212 w 347"/>
                  <a:gd name="T7" fmla="*/ 146 h 311"/>
                  <a:gd name="T8" fmla="*/ 234 w 347"/>
                  <a:gd name="T9" fmla="*/ 162 h 311"/>
                  <a:gd name="T10" fmla="*/ 234 w 347"/>
                  <a:gd name="T11" fmla="*/ 162 h 311"/>
                  <a:gd name="T12" fmla="*/ 205 w 347"/>
                  <a:gd name="T13" fmla="*/ 214 h 311"/>
                  <a:gd name="T14" fmla="*/ 205 w 347"/>
                  <a:gd name="T15" fmla="*/ 214 h 311"/>
                  <a:gd name="T16" fmla="*/ 142 w 347"/>
                  <a:gd name="T17" fmla="*/ 156 h 311"/>
                  <a:gd name="T18" fmla="*/ 142 w 347"/>
                  <a:gd name="T19" fmla="*/ 156 h 311"/>
                  <a:gd name="T20" fmla="*/ 282 w 347"/>
                  <a:gd name="T21" fmla="*/ 95 h 311"/>
                  <a:gd name="T22" fmla="*/ 282 w 347"/>
                  <a:gd name="T23" fmla="*/ 95 h 311"/>
                  <a:gd name="T24" fmla="*/ 307 w 347"/>
                  <a:gd name="T25" fmla="*/ 189 h 311"/>
                  <a:gd name="T26" fmla="*/ 307 w 347"/>
                  <a:gd name="T27" fmla="*/ 189 h 311"/>
                  <a:gd name="T28" fmla="*/ 240 w 347"/>
                  <a:gd name="T29" fmla="*/ 251 h 311"/>
                  <a:gd name="T30" fmla="*/ 240 w 347"/>
                  <a:gd name="T31" fmla="*/ 251 h 311"/>
                  <a:gd name="T32" fmla="*/ 77 w 347"/>
                  <a:gd name="T33" fmla="*/ 201 h 311"/>
                  <a:gd name="T34" fmla="*/ 77 w 347"/>
                  <a:gd name="T35" fmla="*/ 201 h 311"/>
                  <a:gd name="T36" fmla="*/ 162 w 347"/>
                  <a:gd name="T37" fmla="*/ 30 h 311"/>
                  <a:gd name="T38" fmla="*/ 162 w 347"/>
                  <a:gd name="T39" fmla="*/ 30 h 311"/>
                  <a:gd name="T40" fmla="*/ 149 w 347"/>
                  <a:gd name="T41" fmla="*/ 7 h 311"/>
                  <a:gd name="T42" fmla="*/ 149 w 347"/>
                  <a:gd name="T43" fmla="*/ 7 h 311"/>
                  <a:gd name="T44" fmla="*/ 61 w 347"/>
                  <a:gd name="T45" fmla="*/ 237 h 311"/>
                  <a:gd name="T46" fmla="*/ 61 w 347"/>
                  <a:gd name="T47" fmla="*/ 237 h 311"/>
                  <a:gd name="T48" fmla="*/ 308 w 347"/>
                  <a:gd name="T49" fmla="*/ 235 h 311"/>
                  <a:gd name="T50" fmla="*/ 308 w 347"/>
                  <a:gd name="T51" fmla="*/ 235 h 311"/>
                  <a:gd name="T52" fmla="*/ 321 w 347"/>
                  <a:gd name="T53" fmla="*/ 104 h 311"/>
                  <a:gd name="T54" fmla="*/ 321 w 347"/>
                  <a:gd name="T55" fmla="*/ 104 h 311"/>
                  <a:gd name="T56" fmla="*/ 204 w 347"/>
                  <a:gd name="T57" fmla="*/ 49 h 311"/>
                  <a:gd name="T58" fmla="*/ 204 w 347"/>
                  <a:gd name="T59" fmla="*/ 49 h 311"/>
                  <a:gd name="T60" fmla="*/ 113 w 347"/>
                  <a:gd name="T61" fmla="*/ 138 h 311"/>
                  <a:gd name="T62" fmla="*/ 113 w 347"/>
                  <a:gd name="T63" fmla="*/ 138 h 311"/>
                  <a:gd name="T64" fmla="*/ 179 w 347"/>
                  <a:gd name="T65" fmla="*/ 245 h 311"/>
                  <a:gd name="T66" fmla="*/ 179 w 347"/>
                  <a:gd name="T67" fmla="*/ 245 h 311"/>
                  <a:gd name="T68" fmla="*/ 247 w 347"/>
                  <a:gd name="T69" fmla="*/ 142 h 311"/>
                  <a:gd name="T70" fmla="*/ 247 w 347"/>
                  <a:gd name="T71" fmla="*/ 142 h 311"/>
                  <a:gd name="T72" fmla="*/ 196 w 347"/>
                  <a:gd name="T73" fmla="*/ 128 h 311"/>
                  <a:gd name="T74" fmla="*/ 196 w 347"/>
                  <a:gd name="T75" fmla="*/ 128 h 311"/>
                  <a:gd name="T76" fmla="*/ 191 w 347"/>
                  <a:gd name="T77" fmla="*/ 175 h 311"/>
                  <a:gd name="T78" fmla="*/ 191 w 347"/>
                  <a:gd name="T79" fmla="*/ 175 h 311"/>
                  <a:gd name="T80" fmla="*/ 204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4" y="164"/>
                    </a:moveTo>
                    <a:lnTo>
                      <a:pt x="204" y="164"/>
                    </a:lnTo>
                    <a:cubicBezTo>
                      <a:pt x="201" y="156"/>
                      <a:pt x="204" y="147"/>
                      <a:pt x="212" y="146"/>
                    </a:cubicBezTo>
                    <a:lnTo>
                      <a:pt x="212" y="146"/>
                    </a:lnTo>
                    <a:cubicBezTo>
                      <a:pt x="222" y="142"/>
                      <a:pt x="232" y="153"/>
                      <a:pt x="234" y="162"/>
                    </a:cubicBezTo>
                    <a:lnTo>
                      <a:pt x="234" y="162"/>
                    </a:lnTo>
                    <a:cubicBezTo>
                      <a:pt x="238" y="181"/>
                      <a:pt x="222" y="205"/>
                      <a:pt x="205" y="214"/>
                    </a:cubicBezTo>
                    <a:lnTo>
                      <a:pt x="205" y="214"/>
                    </a:lnTo>
                    <a:cubicBezTo>
                      <a:pt x="170" y="235"/>
                      <a:pt x="144" y="187"/>
                      <a:pt x="142" y="156"/>
                    </a:cubicBezTo>
                    <a:lnTo>
                      <a:pt x="142" y="156"/>
                    </a:lnTo>
                    <a:cubicBezTo>
                      <a:pt x="141" y="83"/>
                      <a:pt x="229" y="50"/>
                      <a:pt x="282" y="95"/>
                    </a:cubicBezTo>
                    <a:lnTo>
                      <a:pt x="282" y="95"/>
                    </a:lnTo>
                    <a:cubicBezTo>
                      <a:pt x="308" y="117"/>
                      <a:pt x="317" y="156"/>
                      <a:pt x="307" y="189"/>
                    </a:cubicBezTo>
                    <a:lnTo>
                      <a:pt x="307" y="189"/>
                    </a:lnTo>
                    <a:cubicBezTo>
                      <a:pt x="295" y="220"/>
                      <a:pt x="268" y="239"/>
                      <a:pt x="240" y="251"/>
                    </a:cubicBezTo>
                    <a:lnTo>
                      <a:pt x="240" y="251"/>
                    </a:lnTo>
                    <a:cubicBezTo>
                      <a:pt x="183" y="271"/>
                      <a:pt x="100" y="266"/>
                      <a:pt x="77" y="201"/>
                    </a:cubicBezTo>
                    <a:lnTo>
                      <a:pt x="77" y="201"/>
                    </a:lnTo>
                    <a:cubicBezTo>
                      <a:pt x="48" y="129"/>
                      <a:pt x="100" y="63"/>
                      <a:pt x="162" y="30"/>
                    </a:cubicBezTo>
                    <a:lnTo>
                      <a:pt x="162" y="30"/>
                    </a:lnTo>
                    <a:cubicBezTo>
                      <a:pt x="178" y="22"/>
                      <a:pt x="163" y="0"/>
                      <a:pt x="149" y="7"/>
                    </a:cubicBezTo>
                    <a:lnTo>
                      <a:pt x="149" y="7"/>
                    </a:lnTo>
                    <a:cubicBezTo>
                      <a:pt x="66" y="46"/>
                      <a:pt x="0" y="151"/>
                      <a:pt x="61" y="237"/>
                    </a:cubicBezTo>
                    <a:lnTo>
                      <a:pt x="61" y="237"/>
                    </a:lnTo>
                    <a:cubicBezTo>
                      <a:pt x="115" y="310"/>
                      <a:pt x="250" y="302"/>
                      <a:pt x="308" y="235"/>
                    </a:cubicBezTo>
                    <a:lnTo>
                      <a:pt x="308" y="235"/>
                    </a:lnTo>
                    <a:cubicBezTo>
                      <a:pt x="339" y="200"/>
                      <a:pt x="346" y="146"/>
                      <a:pt x="321" y="104"/>
                    </a:cubicBezTo>
                    <a:lnTo>
                      <a:pt x="321" y="104"/>
                    </a:lnTo>
                    <a:cubicBezTo>
                      <a:pt x="297" y="63"/>
                      <a:pt x="251" y="41"/>
                      <a:pt x="204" y="49"/>
                    </a:cubicBezTo>
                    <a:lnTo>
                      <a:pt x="204" y="49"/>
                    </a:lnTo>
                    <a:cubicBezTo>
                      <a:pt x="159" y="55"/>
                      <a:pt x="119" y="92"/>
                      <a:pt x="113" y="138"/>
                    </a:cubicBezTo>
                    <a:lnTo>
                      <a:pt x="113" y="138"/>
                    </a:lnTo>
                    <a:cubicBezTo>
                      <a:pt x="108" y="183"/>
                      <a:pt x="130" y="239"/>
                      <a:pt x="179" y="245"/>
                    </a:cubicBezTo>
                    <a:lnTo>
                      <a:pt x="179" y="245"/>
                    </a:lnTo>
                    <a:cubicBezTo>
                      <a:pt x="229" y="252"/>
                      <a:pt x="276" y="184"/>
                      <a:pt x="247" y="142"/>
                    </a:cubicBezTo>
                    <a:lnTo>
                      <a:pt x="247" y="142"/>
                    </a:lnTo>
                    <a:cubicBezTo>
                      <a:pt x="237" y="125"/>
                      <a:pt x="213" y="116"/>
                      <a:pt x="196" y="128"/>
                    </a:cubicBezTo>
                    <a:lnTo>
                      <a:pt x="196" y="128"/>
                    </a:lnTo>
                    <a:cubicBezTo>
                      <a:pt x="180" y="138"/>
                      <a:pt x="175" y="162"/>
                      <a:pt x="191" y="175"/>
                    </a:cubicBezTo>
                    <a:lnTo>
                      <a:pt x="191" y="175"/>
                    </a:lnTo>
                    <a:cubicBezTo>
                      <a:pt x="199" y="181"/>
                      <a:pt x="211" y="174"/>
                      <a:pt x="204"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grpSp>
        <p:grpSp>
          <p:nvGrpSpPr>
            <p:cNvPr id="6" name="Group 169">
              <a:extLst>
                <a:ext uri="{FF2B5EF4-FFF2-40B4-BE49-F238E27FC236}">
                  <a16:creationId xmlns:a16="http://schemas.microsoft.com/office/drawing/2014/main" id="{094D982F-1A22-1F49-8804-CECDD1664683}"/>
                </a:ext>
              </a:extLst>
            </p:cNvPr>
            <p:cNvGrpSpPr>
              <a:grpSpLocks/>
            </p:cNvGrpSpPr>
            <p:nvPr/>
          </p:nvGrpSpPr>
          <p:grpSpPr bwMode="auto">
            <a:xfrm rot="-5400000">
              <a:off x="8963226" y="3337408"/>
              <a:ext cx="6226160" cy="149712"/>
              <a:chOff x="84003" y="3861048"/>
              <a:chExt cx="6226160" cy="149712"/>
            </a:xfrm>
          </p:grpSpPr>
          <p:sp>
            <p:nvSpPr>
              <p:cNvPr id="7" name="Freeform 297">
                <a:extLst>
                  <a:ext uri="{FF2B5EF4-FFF2-40B4-BE49-F238E27FC236}">
                    <a16:creationId xmlns:a16="http://schemas.microsoft.com/office/drawing/2014/main" id="{2947615F-9128-FA4B-9499-F85A144B1310}"/>
                  </a:ext>
                </a:extLst>
              </p:cNvPr>
              <p:cNvSpPr>
                <a:spLocks noChangeArrowheads="1"/>
              </p:cNvSpPr>
              <p:nvPr/>
            </p:nvSpPr>
            <p:spPr bwMode="auto">
              <a:xfrm>
                <a:off x="293576" y="3861524"/>
                <a:ext cx="166708" cy="149236"/>
              </a:xfrm>
              <a:custGeom>
                <a:avLst/>
                <a:gdLst>
                  <a:gd name="T0" fmla="*/ 204 w 347"/>
                  <a:gd name="T1" fmla="*/ 164 h 311"/>
                  <a:gd name="T2" fmla="*/ 204 w 347"/>
                  <a:gd name="T3" fmla="*/ 164 h 311"/>
                  <a:gd name="T4" fmla="*/ 211 w 347"/>
                  <a:gd name="T5" fmla="*/ 146 h 311"/>
                  <a:gd name="T6" fmla="*/ 211 w 347"/>
                  <a:gd name="T7" fmla="*/ 146 h 311"/>
                  <a:gd name="T8" fmla="*/ 234 w 347"/>
                  <a:gd name="T9" fmla="*/ 162 h 311"/>
                  <a:gd name="T10" fmla="*/ 234 w 347"/>
                  <a:gd name="T11" fmla="*/ 162 h 311"/>
                  <a:gd name="T12" fmla="*/ 205 w 347"/>
                  <a:gd name="T13" fmla="*/ 214 h 311"/>
                  <a:gd name="T14" fmla="*/ 205 w 347"/>
                  <a:gd name="T15" fmla="*/ 214 h 311"/>
                  <a:gd name="T16" fmla="*/ 142 w 347"/>
                  <a:gd name="T17" fmla="*/ 156 h 311"/>
                  <a:gd name="T18" fmla="*/ 142 w 347"/>
                  <a:gd name="T19" fmla="*/ 156 h 311"/>
                  <a:gd name="T20" fmla="*/ 281 w 347"/>
                  <a:gd name="T21" fmla="*/ 95 h 311"/>
                  <a:gd name="T22" fmla="*/ 281 w 347"/>
                  <a:gd name="T23" fmla="*/ 95 h 311"/>
                  <a:gd name="T24" fmla="*/ 306 w 347"/>
                  <a:gd name="T25" fmla="*/ 189 h 311"/>
                  <a:gd name="T26" fmla="*/ 306 w 347"/>
                  <a:gd name="T27" fmla="*/ 189 h 311"/>
                  <a:gd name="T28" fmla="*/ 239 w 347"/>
                  <a:gd name="T29" fmla="*/ 251 h 311"/>
                  <a:gd name="T30" fmla="*/ 239 w 347"/>
                  <a:gd name="T31" fmla="*/ 251 h 311"/>
                  <a:gd name="T32" fmla="*/ 76 w 347"/>
                  <a:gd name="T33" fmla="*/ 201 h 311"/>
                  <a:gd name="T34" fmla="*/ 76 w 347"/>
                  <a:gd name="T35" fmla="*/ 201 h 311"/>
                  <a:gd name="T36" fmla="*/ 162 w 347"/>
                  <a:gd name="T37" fmla="*/ 30 h 311"/>
                  <a:gd name="T38" fmla="*/ 162 w 347"/>
                  <a:gd name="T39" fmla="*/ 30 h 311"/>
                  <a:gd name="T40" fmla="*/ 148 w 347"/>
                  <a:gd name="T41" fmla="*/ 7 h 311"/>
                  <a:gd name="T42" fmla="*/ 148 w 347"/>
                  <a:gd name="T43" fmla="*/ 7 h 311"/>
                  <a:gd name="T44" fmla="*/ 60 w 347"/>
                  <a:gd name="T45" fmla="*/ 237 h 311"/>
                  <a:gd name="T46" fmla="*/ 60 w 347"/>
                  <a:gd name="T47" fmla="*/ 237 h 311"/>
                  <a:gd name="T48" fmla="*/ 307 w 347"/>
                  <a:gd name="T49" fmla="*/ 235 h 311"/>
                  <a:gd name="T50" fmla="*/ 307 w 347"/>
                  <a:gd name="T51" fmla="*/ 235 h 311"/>
                  <a:gd name="T52" fmla="*/ 321 w 347"/>
                  <a:gd name="T53" fmla="*/ 104 h 311"/>
                  <a:gd name="T54" fmla="*/ 321 w 347"/>
                  <a:gd name="T55" fmla="*/ 104 h 311"/>
                  <a:gd name="T56" fmla="*/ 204 w 347"/>
                  <a:gd name="T57" fmla="*/ 49 h 311"/>
                  <a:gd name="T58" fmla="*/ 204 w 347"/>
                  <a:gd name="T59" fmla="*/ 49 h 311"/>
                  <a:gd name="T60" fmla="*/ 113 w 347"/>
                  <a:gd name="T61" fmla="*/ 138 h 311"/>
                  <a:gd name="T62" fmla="*/ 113 w 347"/>
                  <a:gd name="T63" fmla="*/ 138 h 311"/>
                  <a:gd name="T64" fmla="*/ 179 w 347"/>
                  <a:gd name="T65" fmla="*/ 245 h 311"/>
                  <a:gd name="T66" fmla="*/ 179 w 347"/>
                  <a:gd name="T67" fmla="*/ 245 h 311"/>
                  <a:gd name="T68" fmla="*/ 247 w 347"/>
                  <a:gd name="T69" fmla="*/ 142 h 311"/>
                  <a:gd name="T70" fmla="*/ 247 w 347"/>
                  <a:gd name="T71" fmla="*/ 142 h 311"/>
                  <a:gd name="T72" fmla="*/ 196 w 347"/>
                  <a:gd name="T73" fmla="*/ 128 h 311"/>
                  <a:gd name="T74" fmla="*/ 196 w 347"/>
                  <a:gd name="T75" fmla="*/ 128 h 311"/>
                  <a:gd name="T76" fmla="*/ 190 w 347"/>
                  <a:gd name="T77" fmla="*/ 175 h 311"/>
                  <a:gd name="T78" fmla="*/ 190 w 347"/>
                  <a:gd name="T79" fmla="*/ 175 h 311"/>
                  <a:gd name="T80" fmla="*/ 204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4" y="164"/>
                    </a:moveTo>
                    <a:lnTo>
                      <a:pt x="204" y="164"/>
                    </a:lnTo>
                    <a:cubicBezTo>
                      <a:pt x="201" y="156"/>
                      <a:pt x="204" y="147"/>
                      <a:pt x="211" y="146"/>
                    </a:cubicBezTo>
                    <a:lnTo>
                      <a:pt x="211" y="146"/>
                    </a:lnTo>
                    <a:cubicBezTo>
                      <a:pt x="222" y="142"/>
                      <a:pt x="231" y="153"/>
                      <a:pt x="234" y="162"/>
                    </a:cubicBezTo>
                    <a:lnTo>
                      <a:pt x="234" y="162"/>
                    </a:lnTo>
                    <a:cubicBezTo>
                      <a:pt x="238" y="181"/>
                      <a:pt x="222" y="205"/>
                      <a:pt x="205" y="214"/>
                    </a:cubicBezTo>
                    <a:lnTo>
                      <a:pt x="205" y="214"/>
                    </a:lnTo>
                    <a:cubicBezTo>
                      <a:pt x="169" y="235"/>
                      <a:pt x="143" y="187"/>
                      <a:pt x="142" y="156"/>
                    </a:cubicBezTo>
                    <a:lnTo>
                      <a:pt x="142" y="156"/>
                    </a:lnTo>
                    <a:cubicBezTo>
                      <a:pt x="141" y="83"/>
                      <a:pt x="229" y="50"/>
                      <a:pt x="281" y="95"/>
                    </a:cubicBezTo>
                    <a:lnTo>
                      <a:pt x="281" y="95"/>
                    </a:lnTo>
                    <a:cubicBezTo>
                      <a:pt x="307" y="117"/>
                      <a:pt x="317" y="156"/>
                      <a:pt x="306" y="189"/>
                    </a:cubicBezTo>
                    <a:lnTo>
                      <a:pt x="306" y="189"/>
                    </a:lnTo>
                    <a:cubicBezTo>
                      <a:pt x="294" y="220"/>
                      <a:pt x="268" y="239"/>
                      <a:pt x="239" y="251"/>
                    </a:cubicBezTo>
                    <a:lnTo>
                      <a:pt x="239" y="251"/>
                    </a:lnTo>
                    <a:cubicBezTo>
                      <a:pt x="183" y="271"/>
                      <a:pt x="100" y="266"/>
                      <a:pt x="76" y="201"/>
                    </a:cubicBezTo>
                    <a:lnTo>
                      <a:pt x="76" y="201"/>
                    </a:lnTo>
                    <a:cubicBezTo>
                      <a:pt x="47" y="129"/>
                      <a:pt x="100" y="63"/>
                      <a:pt x="162" y="30"/>
                    </a:cubicBezTo>
                    <a:lnTo>
                      <a:pt x="162" y="30"/>
                    </a:lnTo>
                    <a:cubicBezTo>
                      <a:pt x="177" y="22"/>
                      <a:pt x="163" y="0"/>
                      <a:pt x="148" y="7"/>
                    </a:cubicBezTo>
                    <a:lnTo>
                      <a:pt x="148" y="7"/>
                    </a:lnTo>
                    <a:cubicBezTo>
                      <a:pt x="66" y="46"/>
                      <a:pt x="0" y="151"/>
                      <a:pt x="60" y="237"/>
                    </a:cubicBezTo>
                    <a:lnTo>
                      <a:pt x="60" y="237"/>
                    </a:lnTo>
                    <a:cubicBezTo>
                      <a:pt x="114" y="310"/>
                      <a:pt x="250" y="302"/>
                      <a:pt x="307" y="235"/>
                    </a:cubicBezTo>
                    <a:lnTo>
                      <a:pt x="307" y="235"/>
                    </a:lnTo>
                    <a:cubicBezTo>
                      <a:pt x="339" y="200"/>
                      <a:pt x="346" y="146"/>
                      <a:pt x="321" y="104"/>
                    </a:cubicBezTo>
                    <a:lnTo>
                      <a:pt x="321" y="104"/>
                    </a:lnTo>
                    <a:cubicBezTo>
                      <a:pt x="297" y="63"/>
                      <a:pt x="251" y="41"/>
                      <a:pt x="204" y="49"/>
                    </a:cubicBezTo>
                    <a:lnTo>
                      <a:pt x="204" y="49"/>
                    </a:lnTo>
                    <a:cubicBezTo>
                      <a:pt x="159" y="55"/>
                      <a:pt x="118" y="92"/>
                      <a:pt x="113" y="138"/>
                    </a:cubicBezTo>
                    <a:lnTo>
                      <a:pt x="113" y="138"/>
                    </a:lnTo>
                    <a:cubicBezTo>
                      <a:pt x="108" y="183"/>
                      <a:pt x="130" y="239"/>
                      <a:pt x="179" y="245"/>
                    </a:cubicBezTo>
                    <a:lnTo>
                      <a:pt x="179" y="245"/>
                    </a:lnTo>
                    <a:cubicBezTo>
                      <a:pt x="229" y="252"/>
                      <a:pt x="276" y="184"/>
                      <a:pt x="247" y="142"/>
                    </a:cubicBezTo>
                    <a:lnTo>
                      <a:pt x="247" y="142"/>
                    </a:lnTo>
                    <a:cubicBezTo>
                      <a:pt x="236" y="125"/>
                      <a:pt x="213" y="116"/>
                      <a:pt x="196" y="128"/>
                    </a:cubicBezTo>
                    <a:lnTo>
                      <a:pt x="196" y="128"/>
                    </a:lnTo>
                    <a:cubicBezTo>
                      <a:pt x="180" y="138"/>
                      <a:pt x="175" y="162"/>
                      <a:pt x="190" y="175"/>
                    </a:cubicBezTo>
                    <a:lnTo>
                      <a:pt x="190" y="175"/>
                    </a:lnTo>
                    <a:cubicBezTo>
                      <a:pt x="198" y="181"/>
                      <a:pt x="209" y="174"/>
                      <a:pt x="204"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8" name="Freeform 298">
                <a:extLst>
                  <a:ext uri="{FF2B5EF4-FFF2-40B4-BE49-F238E27FC236}">
                    <a16:creationId xmlns:a16="http://schemas.microsoft.com/office/drawing/2014/main" id="{F76B17C2-93B0-E946-8E4A-0A61B5877F56}"/>
                  </a:ext>
                </a:extLst>
              </p:cNvPr>
              <p:cNvSpPr>
                <a:spLocks/>
              </p:cNvSpPr>
              <p:nvPr/>
            </p:nvSpPr>
            <p:spPr bwMode="auto">
              <a:xfrm>
                <a:off x="535204" y="3861048"/>
                <a:ext cx="145481" cy="149712"/>
              </a:xfrm>
              <a:custGeom>
                <a:avLst/>
                <a:gdLst>
                  <a:gd name="T0" fmla="*/ 65134 w 306"/>
                  <a:gd name="T1" fmla="*/ 61900 h 312"/>
                  <a:gd name="T2" fmla="*/ 65134 w 306"/>
                  <a:gd name="T3" fmla="*/ 61900 h 312"/>
                  <a:gd name="T4" fmla="*/ 56101 w 306"/>
                  <a:gd name="T5" fmla="*/ 65259 h 312"/>
                  <a:gd name="T6" fmla="*/ 56101 w 306"/>
                  <a:gd name="T7" fmla="*/ 65259 h 312"/>
                  <a:gd name="T8" fmla="*/ 54199 w 306"/>
                  <a:gd name="T9" fmla="*/ 52783 h 312"/>
                  <a:gd name="T10" fmla="*/ 54199 w 306"/>
                  <a:gd name="T11" fmla="*/ 52783 h 312"/>
                  <a:gd name="T12" fmla="*/ 81774 w 306"/>
                  <a:gd name="T13" fmla="*/ 44626 h 312"/>
                  <a:gd name="T14" fmla="*/ 81774 w 306"/>
                  <a:gd name="T15" fmla="*/ 44626 h 312"/>
                  <a:gd name="T16" fmla="*/ 83200 w 306"/>
                  <a:gd name="T17" fmla="*/ 85413 h 312"/>
                  <a:gd name="T18" fmla="*/ 83200 w 306"/>
                  <a:gd name="T19" fmla="*/ 85413 h 312"/>
                  <a:gd name="T20" fmla="*/ 15689 w 306"/>
                  <a:gd name="T21" fmla="*/ 59021 h 312"/>
                  <a:gd name="T22" fmla="*/ 15689 w 306"/>
                  <a:gd name="T23" fmla="*/ 59021 h 312"/>
                  <a:gd name="T24" fmla="*/ 39461 w 306"/>
                  <a:gd name="T25" fmla="*/ 19674 h 312"/>
                  <a:gd name="T26" fmla="*/ 39461 w 306"/>
                  <a:gd name="T27" fmla="*/ 19674 h 312"/>
                  <a:gd name="T28" fmla="*/ 82724 w 306"/>
                  <a:gd name="T29" fmla="*/ 20633 h 312"/>
                  <a:gd name="T30" fmla="*/ 82724 w 306"/>
                  <a:gd name="T31" fmla="*/ 20633 h 312"/>
                  <a:gd name="T32" fmla="*/ 120759 w 306"/>
                  <a:gd name="T33" fmla="*/ 93090 h 312"/>
                  <a:gd name="T34" fmla="*/ 120759 w 306"/>
                  <a:gd name="T35" fmla="*/ 93090 h 312"/>
                  <a:gd name="T36" fmla="*/ 34231 w 306"/>
                  <a:gd name="T37" fmla="*/ 121401 h 312"/>
                  <a:gd name="T38" fmla="*/ 34231 w 306"/>
                  <a:gd name="T39" fmla="*/ 121401 h 312"/>
                  <a:gd name="T40" fmla="*/ 31378 w 306"/>
                  <a:gd name="T41" fmla="*/ 134357 h 312"/>
                  <a:gd name="T42" fmla="*/ 31378 w 306"/>
                  <a:gd name="T43" fmla="*/ 134357 h 312"/>
                  <a:gd name="T44" fmla="*/ 137399 w 306"/>
                  <a:gd name="T45" fmla="*/ 86372 h 312"/>
                  <a:gd name="T46" fmla="*/ 137399 w 306"/>
                  <a:gd name="T47" fmla="*/ 86372 h 312"/>
                  <a:gd name="T48" fmla="*/ 54199 w 306"/>
                  <a:gd name="T49" fmla="*/ 2879 h 312"/>
                  <a:gd name="T50" fmla="*/ 54199 w 306"/>
                  <a:gd name="T51" fmla="*/ 2879 h 312"/>
                  <a:gd name="T52" fmla="*/ 5705 w 306"/>
                  <a:gd name="T53" fmla="*/ 42706 h 312"/>
                  <a:gd name="T54" fmla="*/ 5705 w 306"/>
                  <a:gd name="T55" fmla="*/ 42706 h 312"/>
                  <a:gd name="T56" fmla="*/ 25673 w 306"/>
                  <a:gd name="T57" fmla="*/ 101248 h 312"/>
                  <a:gd name="T58" fmla="*/ 25673 w 306"/>
                  <a:gd name="T59" fmla="*/ 101248 h 312"/>
                  <a:gd name="T60" fmla="*/ 87479 w 306"/>
                  <a:gd name="T61" fmla="*/ 102207 h 312"/>
                  <a:gd name="T62" fmla="*/ 87479 w 306"/>
                  <a:gd name="T63" fmla="*/ 102207 h 312"/>
                  <a:gd name="T64" fmla="*/ 100791 w 306"/>
                  <a:gd name="T65" fmla="*/ 43186 h 312"/>
                  <a:gd name="T66" fmla="*/ 100791 w 306"/>
                  <a:gd name="T67" fmla="*/ 43186 h 312"/>
                  <a:gd name="T68" fmla="*/ 43264 w 306"/>
                  <a:gd name="T69" fmla="*/ 55182 h 312"/>
                  <a:gd name="T70" fmla="*/ 43264 w 306"/>
                  <a:gd name="T71" fmla="*/ 55182 h 312"/>
                  <a:gd name="T72" fmla="*/ 55625 w 306"/>
                  <a:gd name="T73" fmla="*/ 77255 h 312"/>
                  <a:gd name="T74" fmla="*/ 55625 w 306"/>
                  <a:gd name="T75" fmla="*/ 77255 h 312"/>
                  <a:gd name="T76" fmla="*/ 73216 w 306"/>
                  <a:gd name="T77" fmla="*/ 62860 h 312"/>
                  <a:gd name="T78" fmla="*/ 73216 w 306"/>
                  <a:gd name="T79" fmla="*/ 62860 h 312"/>
                  <a:gd name="T80" fmla="*/ 65134 w 306"/>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7" y="129"/>
                    </a:moveTo>
                    <a:lnTo>
                      <a:pt x="137" y="129"/>
                    </a:lnTo>
                    <a:cubicBezTo>
                      <a:pt x="134" y="136"/>
                      <a:pt x="125" y="140"/>
                      <a:pt x="118" y="136"/>
                    </a:cubicBezTo>
                    <a:cubicBezTo>
                      <a:pt x="108" y="133"/>
                      <a:pt x="109" y="118"/>
                      <a:pt x="114" y="110"/>
                    </a:cubicBezTo>
                    <a:cubicBezTo>
                      <a:pt x="125" y="93"/>
                      <a:pt x="154" y="88"/>
                      <a:pt x="172" y="93"/>
                    </a:cubicBezTo>
                    <a:cubicBezTo>
                      <a:pt x="212" y="104"/>
                      <a:pt x="196" y="157"/>
                      <a:pt x="175" y="178"/>
                    </a:cubicBezTo>
                    <a:cubicBezTo>
                      <a:pt x="125" y="231"/>
                      <a:pt x="40" y="193"/>
                      <a:pt x="33" y="123"/>
                    </a:cubicBezTo>
                    <a:cubicBezTo>
                      <a:pt x="30" y="89"/>
                      <a:pt x="51" y="55"/>
                      <a:pt x="83" y="41"/>
                    </a:cubicBezTo>
                    <a:cubicBezTo>
                      <a:pt x="112" y="26"/>
                      <a:pt x="146" y="30"/>
                      <a:pt x="174" y="43"/>
                    </a:cubicBezTo>
                    <a:cubicBezTo>
                      <a:pt x="227" y="69"/>
                      <a:pt x="283" y="131"/>
                      <a:pt x="254" y="194"/>
                    </a:cubicBezTo>
                    <a:cubicBezTo>
                      <a:pt x="224" y="265"/>
                      <a:pt x="139" y="276"/>
                      <a:pt x="72" y="253"/>
                    </a:cubicBezTo>
                    <a:cubicBezTo>
                      <a:pt x="57" y="248"/>
                      <a:pt x="50" y="273"/>
                      <a:pt x="66" y="280"/>
                    </a:cubicBezTo>
                    <a:cubicBezTo>
                      <a:pt x="151" y="311"/>
                      <a:pt x="272" y="284"/>
                      <a:pt x="289" y="180"/>
                    </a:cubicBezTo>
                    <a:cubicBezTo>
                      <a:pt x="305" y="89"/>
                      <a:pt x="202" y="0"/>
                      <a:pt x="114" y="6"/>
                    </a:cubicBezTo>
                    <a:cubicBezTo>
                      <a:pt x="67" y="9"/>
                      <a:pt x="25" y="43"/>
                      <a:pt x="12" y="89"/>
                    </a:cubicBezTo>
                    <a:cubicBezTo>
                      <a:pt x="0" y="135"/>
                      <a:pt x="17" y="184"/>
                      <a:pt x="54" y="211"/>
                    </a:cubicBezTo>
                    <a:cubicBezTo>
                      <a:pt x="92" y="239"/>
                      <a:pt x="146" y="240"/>
                      <a:pt x="184" y="213"/>
                    </a:cubicBezTo>
                    <a:cubicBezTo>
                      <a:pt x="218" y="185"/>
                      <a:pt x="241" y="129"/>
                      <a:pt x="212" y="90"/>
                    </a:cubicBezTo>
                    <a:cubicBezTo>
                      <a:pt x="183" y="50"/>
                      <a:pt x="101" y="65"/>
                      <a:pt x="91" y="115"/>
                    </a:cubicBezTo>
                    <a:cubicBezTo>
                      <a:pt x="87" y="135"/>
                      <a:pt x="97" y="157"/>
                      <a:pt x="117" y="161"/>
                    </a:cubicBezTo>
                    <a:cubicBezTo>
                      <a:pt x="135" y="164"/>
                      <a:pt x="156" y="151"/>
                      <a:pt x="154" y="131"/>
                    </a:cubicBezTo>
                    <a:cubicBezTo>
                      <a:pt x="154" y="122"/>
                      <a:pt x="141"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9" name="Freeform 299">
                <a:extLst>
                  <a:ext uri="{FF2B5EF4-FFF2-40B4-BE49-F238E27FC236}">
                    <a16:creationId xmlns:a16="http://schemas.microsoft.com/office/drawing/2014/main" id="{84FFB383-E033-F44A-818A-AABA8805A226}"/>
                  </a:ext>
                </a:extLst>
              </p:cNvPr>
              <p:cNvSpPr>
                <a:spLocks/>
              </p:cNvSpPr>
              <p:nvPr/>
            </p:nvSpPr>
            <p:spPr bwMode="auto">
              <a:xfrm>
                <a:off x="84003" y="3861048"/>
                <a:ext cx="145481" cy="149712"/>
              </a:xfrm>
              <a:custGeom>
                <a:avLst/>
                <a:gdLst>
                  <a:gd name="T0" fmla="*/ 65347 w 305"/>
                  <a:gd name="T1" fmla="*/ 61900 h 312"/>
                  <a:gd name="T2" fmla="*/ 65347 w 305"/>
                  <a:gd name="T3" fmla="*/ 61900 h 312"/>
                  <a:gd name="T4" fmla="*/ 56761 w 305"/>
                  <a:gd name="T5" fmla="*/ 65259 h 312"/>
                  <a:gd name="T6" fmla="*/ 56761 w 305"/>
                  <a:gd name="T7" fmla="*/ 65259 h 312"/>
                  <a:gd name="T8" fmla="*/ 54853 w 305"/>
                  <a:gd name="T9" fmla="*/ 52783 h 312"/>
                  <a:gd name="T10" fmla="*/ 54853 w 305"/>
                  <a:gd name="T11" fmla="*/ 52783 h 312"/>
                  <a:gd name="T12" fmla="*/ 81565 w 305"/>
                  <a:gd name="T13" fmla="*/ 44626 h 312"/>
                  <a:gd name="T14" fmla="*/ 81565 w 305"/>
                  <a:gd name="T15" fmla="*/ 44626 h 312"/>
                  <a:gd name="T16" fmla="*/ 83473 w 305"/>
                  <a:gd name="T17" fmla="*/ 85413 h 312"/>
                  <a:gd name="T18" fmla="*/ 83473 w 305"/>
                  <a:gd name="T19" fmla="*/ 85413 h 312"/>
                  <a:gd name="T20" fmla="*/ 15741 w 305"/>
                  <a:gd name="T21" fmla="*/ 59021 h 312"/>
                  <a:gd name="T22" fmla="*/ 15741 w 305"/>
                  <a:gd name="T23" fmla="*/ 59021 h 312"/>
                  <a:gd name="T24" fmla="*/ 39590 w 305"/>
                  <a:gd name="T25" fmla="*/ 19674 h 312"/>
                  <a:gd name="T26" fmla="*/ 39590 w 305"/>
                  <a:gd name="T27" fmla="*/ 19674 h 312"/>
                  <a:gd name="T28" fmla="*/ 82042 w 305"/>
                  <a:gd name="T29" fmla="*/ 20633 h 312"/>
                  <a:gd name="T30" fmla="*/ 82042 w 305"/>
                  <a:gd name="T31" fmla="*/ 20633 h 312"/>
                  <a:gd name="T32" fmla="*/ 121155 w 305"/>
                  <a:gd name="T33" fmla="*/ 93090 h 312"/>
                  <a:gd name="T34" fmla="*/ 121155 w 305"/>
                  <a:gd name="T35" fmla="*/ 93090 h 312"/>
                  <a:gd name="T36" fmla="*/ 34820 w 305"/>
                  <a:gd name="T37" fmla="*/ 121401 h 312"/>
                  <a:gd name="T38" fmla="*/ 34820 w 305"/>
                  <a:gd name="T39" fmla="*/ 121401 h 312"/>
                  <a:gd name="T40" fmla="*/ 31481 w 305"/>
                  <a:gd name="T41" fmla="*/ 134357 h 312"/>
                  <a:gd name="T42" fmla="*/ 31481 w 305"/>
                  <a:gd name="T43" fmla="*/ 134357 h 312"/>
                  <a:gd name="T44" fmla="*/ 137372 w 305"/>
                  <a:gd name="T45" fmla="*/ 86372 h 312"/>
                  <a:gd name="T46" fmla="*/ 137372 w 305"/>
                  <a:gd name="T47" fmla="*/ 86372 h 312"/>
                  <a:gd name="T48" fmla="*/ 54853 w 305"/>
                  <a:gd name="T49" fmla="*/ 2879 h 312"/>
                  <a:gd name="T50" fmla="*/ 54853 w 305"/>
                  <a:gd name="T51" fmla="*/ 2879 h 312"/>
                  <a:gd name="T52" fmla="*/ 5724 w 305"/>
                  <a:gd name="T53" fmla="*/ 42706 h 312"/>
                  <a:gd name="T54" fmla="*/ 5724 w 305"/>
                  <a:gd name="T55" fmla="*/ 42706 h 312"/>
                  <a:gd name="T56" fmla="*/ 25757 w 305"/>
                  <a:gd name="T57" fmla="*/ 101248 h 312"/>
                  <a:gd name="T58" fmla="*/ 25757 w 305"/>
                  <a:gd name="T59" fmla="*/ 101248 h 312"/>
                  <a:gd name="T60" fmla="*/ 87289 w 305"/>
                  <a:gd name="T61" fmla="*/ 102207 h 312"/>
                  <a:gd name="T62" fmla="*/ 87289 w 305"/>
                  <a:gd name="T63" fmla="*/ 102207 h 312"/>
                  <a:gd name="T64" fmla="*/ 101121 w 305"/>
                  <a:gd name="T65" fmla="*/ 43186 h 312"/>
                  <a:gd name="T66" fmla="*/ 101121 w 305"/>
                  <a:gd name="T67" fmla="*/ 43186 h 312"/>
                  <a:gd name="T68" fmla="*/ 42929 w 305"/>
                  <a:gd name="T69" fmla="*/ 55182 h 312"/>
                  <a:gd name="T70" fmla="*/ 42929 w 305"/>
                  <a:gd name="T71" fmla="*/ 55182 h 312"/>
                  <a:gd name="T72" fmla="*/ 55330 w 305"/>
                  <a:gd name="T73" fmla="*/ 77255 h 312"/>
                  <a:gd name="T74" fmla="*/ 55330 w 305"/>
                  <a:gd name="T75" fmla="*/ 77255 h 312"/>
                  <a:gd name="T76" fmla="*/ 73456 w 305"/>
                  <a:gd name="T77" fmla="*/ 62860 h 312"/>
                  <a:gd name="T78" fmla="*/ 73456 w 305"/>
                  <a:gd name="T79" fmla="*/ 62860 h 312"/>
                  <a:gd name="T80" fmla="*/ 65347 w 305"/>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5" h="312">
                    <a:moveTo>
                      <a:pt x="137" y="129"/>
                    </a:moveTo>
                    <a:lnTo>
                      <a:pt x="137" y="129"/>
                    </a:lnTo>
                    <a:cubicBezTo>
                      <a:pt x="134" y="136"/>
                      <a:pt x="125" y="140"/>
                      <a:pt x="119" y="136"/>
                    </a:cubicBezTo>
                    <a:cubicBezTo>
                      <a:pt x="108" y="133"/>
                      <a:pt x="109" y="118"/>
                      <a:pt x="115" y="110"/>
                    </a:cubicBezTo>
                    <a:cubicBezTo>
                      <a:pt x="124" y="93"/>
                      <a:pt x="154" y="88"/>
                      <a:pt x="171" y="93"/>
                    </a:cubicBezTo>
                    <a:cubicBezTo>
                      <a:pt x="212" y="104"/>
                      <a:pt x="195" y="157"/>
                      <a:pt x="175" y="178"/>
                    </a:cubicBezTo>
                    <a:cubicBezTo>
                      <a:pt x="125" y="231"/>
                      <a:pt x="38" y="193"/>
                      <a:pt x="33" y="123"/>
                    </a:cubicBezTo>
                    <a:cubicBezTo>
                      <a:pt x="31" y="89"/>
                      <a:pt x="52" y="55"/>
                      <a:pt x="83" y="41"/>
                    </a:cubicBezTo>
                    <a:cubicBezTo>
                      <a:pt x="112" y="26"/>
                      <a:pt x="145" y="30"/>
                      <a:pt x="172" y="43"/>
                    </a:cubicBezTo>
                    <a:cubicBezTo>
                      <a:pt x="226" y="69"/>
                      <a:pt x="281" y="131"/>
                      <a:pt x="254" y="194"/>
                    </a:cubicBezTo>
                    <a:cubicBezTo>
                      <a:pt x="222" y="265"/>
                      <a:pt x="140" y="276"/>
                      <a:pt x="73" y="253"/>
                    </a:cubicBezTo>
                    <a:cubicBezTo>
                      <a:pt x="55" y="248"/>
                      <a:pt x="49" y="273"/>
                      <a:pt x="66" y="280"/>
                    </a:cubicBezTo>
                    <a:cubicBezTo>
                      <a:pt x="151" y="311"/>
                      <a:pt x="272" y="284"/>
                      <a:pt x="288" y="180"/>
                    </a:cubicBezTo>
                    <a:cubicBezTo>
                      <a:pt x="304" y="89"/>
                      <a:pt x="201" y="0"/>
                      <a:pt x="115" y="6"/>
                    </a:cubicBezTo>
                    <a:cubicBezTo>
                      <a:pt x="66" y="9"/>
                      <a:pt x="24" y="43"/>
                      <a:pt x="12" y="89"/>
                    </a:cubicBezTo>
                    <a:cubicBezTo>
                      <a:pt x="0" y="135"/>
                      <a:pt x="16" y="184"/>
                      <a:pt x="54" y="211"/>
                    </a:cubicBezTo>
                    <a:cubicBezTo>
                      <a:pt x="92" y="239"/>
                      <a:pt x="146" y="240"/>
                      <a:pt x="183" y="213"/>
                    </a:cubicBezTo>
                    <a:cubicBezTo>
                      <a:pt x="218" y="185"/>
                      <a:pt x="242" y="129"/>
                      <a:pt x="212" y="90"/>
                    </a:cubicBezTo>
                    <a:cubicBezTo>
                      <a:pt x="182" y="50"/>
                      <a:pt x="100" y="65"/>
                      <a:pt x="90" y="115"/>
                    </a:cubicBezTo>
                    <a:cubicBezTo>
                      <a:pt x="87" y="135"/>
                      <a:pt x="96" y="157"/>
                      <a:pt x="116" y="161"/>
                    </a:cubicBezTo>
                    <a:cubicBezTo>
                      <a:pt x="136" y="164"/>
                      <a:pt x="155" y="151"/>
                      <a:pt x="154" y="131"/>
                    </a:cubicBezTo>
                    <a:cubicBezTo>
                      <a:pt x="153" y="122"/>
                      <a:pt x="140"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10" name="Freeform 300">
                <a:extLst>
                  <a:ext uri="{FF2B5EF4-FFF2-40B4-BE49-F238E27FC236}">
                    <a16:creationId xmlns:a16="http://schemas.microsoft.com/office/drawing/2014/main" id="{54831632-858B-FB4D-A5C8-14757CDE1A38}"/>
                  </a:ext>
                </a:extLst>
              </p:cNvPr>
              <p:cNvSpPr>
                <a:spLocks noChangeArrowheads="1"/>
              </p:cNvSpPr>
              <p:nvPr/>
            </p:nvSpPr>
            <p:spPr bwMode="auto">
              <a:xfrm>
                <a:off x="741308" y="3861525"/>
                <a:ext cx="165121" cy="149236"/>
              </a:xfrm>
              <a:custGeom>
                <a:avLst/>
                <a:gdLst>
                  <a:gd name="T0" fmla="*/ 205 w 346"/>
                  <a:gd name="T1" fmla="*/ 164 h 311"/>
                  <a:gd name="T2" fmla="*/ 205 w 346"/>
                  <a:gd name="T3" fmla="*/ 164 h 311"/>
                  <a:gd name="T4" fmla="*/ 211 w 346"/>
                  <a:gd name="T5" fmla="*/ 146 h 311"/>
                  <a:gd name="T6" fmla="*/ 211 w 346"/>
                  <a:gd name="T7" fmla="*/ 146 h 311"/>
                  <a:gd name="T8" fmla="*/ 234 w 346"/>
                  <a:gd name="T9" fmla="*/ 162 h 311"/>
                  <a:gd name="T10" fmla="*/ 234 w 346"/>
                  <a:gd name="T11" fmla="*/ 162 h 311"/>
                  <a:gd name="T12" fmla="*/ 206 w 346"/>
                  <a:gd name="T13" fmla="*/ 214 h 311"/>
                  <a:gd name="T14" fmla="*/ 206 w 346"/>
                  <a:gd name="T15" fmla="*/ 214 h 311"/>
                  <a:gd name="T16" fmla="*/ 142 w 346"/>
                  <a:gd name="T17" fmla="*/ 156 h 311"/>
                  <a:gd name="T18" fmla="*/ 142 w 346"/>
                  <a:gd name="T19" fmla="*/ 156 h 311"/>
                  <a:gd name="T20" fmla="*/ 281 w 346"/>
                  <a:gd name="T21" fmla="*/ 95 h 311"/>
                  <a:gd name="T22" fmla="*/ 281 w 346"/>
                  <a:gd name="T23" fmla="*/ 95 h 311"/>
                  <a:gd name="T24" fmla="*/ 306 w 346"/>
                  <a:gd name="T25" fmla="*/ 189 h 311"/>
                  <a:gd name="T26" fmla="*/ 306 w 346"/>
                  <a:gd name="T27" fmla="*/ 189 h 311"/>
                  <a:gd name="T28" fmla="*/ 239 w 346"/>
                  <a:gd name="T29" fmla="*/ 251 h 311"/>
                  <a:gd name="T30" fmla="*/ 239 w 346"/>
                  <a:gd name="T31" fmla="*/ 251 h 311"/>
                  <a:gd name="T32" fmla="*/ 76 w 346"/>
                  <a:gd name="T33" fmla="*/ 201 h 311"/>
                  <a:gd name="T34" fmla="*/ 76 w 346"/>
                  <a:gd name="T35" fmla="*/ 201 h 311"/>
                  <a:gd name="T36" fmla="*/ 161 w 346"/>
                  <a:gd name="T37" fmla="*/ 30 h 311"/>
                  <a:gd name="T38" fmla="*/ 161 w 346"/>
                  <a:gd name="T39" fmla="*/ 30 h 311"/>
                  <a:gd name="T40" fmla="*/ 148 w 346"/>
                  <a:gd name="T41" fmla="*/ 7 h 311"/>
                  <a:gd name="T42" fmla="*/ 148 w 346"/>
                  <a:gd name="T43" fmla="*/ 7 h 311"/>
                  <a:gd name="T44" fmla="*/ 62 w 346"/>
                  <a:gd name="T45" fmla="*/ 237 h 311"/>
                  <a:gd name="T46" fmla="*/ 62 w 346"/>
                  <a:gd name="T47" fmla="*/ 237 h 311"/>
                  <a:gd name="T48" fmla="*/ 307 w 346"/>
                  <a:gd name="T49" fmla="*/ 235 h 311"/>
                  <a:gd name="T50" fmla="*/ 307 w 346"/>
                  <a:gd name="T51" fmla="*/ 235 h 311"/>
                  <a:gd name="T52" fmla="*/ 320 w 346"/>
                  <a:gd name="T53" fmla="*/ 104 h 311"/>
                  <a:gd name="T54" fmla="*/ 320 w 346"/>
                  <a:gd name="T55" fmla="*/ 104 h 311"/>
                  <a:gd name="T56" fmla="*/ 205 w 346"/>
                  <a:gd name="T57" fmla="*/ 49 h 311"/>
                  <a:gd name="T58" fmla="*/ 205 w 346"/>
                  <a:gd name="T59" fmla="*/ 49 h 311"/>
                  <a:gd name="T60" fmla="*/ 113 w 346"/>
                  <a:gd name="T61" fmla="*/ 138 h 311"/>
                  <a:gd name="T62" fmla="*/ 113 w 346"/>
                  <a:gd name="T63" fmla="*/ 138 h 311"/>
                  <a:gd name="T64" fmla="*/ 180 w 346"/>
                  <a:gd name="T65" fmla="*/ 245 h 311"/>
                  <a:gd name="T66" fmla="*/ 180 w 346"/>
                  <a:gd name="T67" fmla="*/ 245 h 311"/>
                  <a:gd name="T68" fmla="*/ 247 w 346"/>
                  <a:gd name="T69" fmla="*/ 142 h 311"/>
                  <a:gd name="T70" fmla="*/ 247 w 346"/>
                  <a:gd name="T71" fmla="*/ 142 h 311"/>
                  <a:gd name="T72" fmla="*/ 197 w 346"/>
                  <a:gd name="T73" fmla="*/ 128 h 311"/>
                  <a:gd name="T74" fmla="*/ 197 w 346"/>
                  <a:gd name="T75" fmla="*/ 128 h 311"/>
                  <a:gd name="T76" fmla="*/ 190 w 346"/>
                  <a:gd name="T77" fmla="*/ 175 h 311"/>
                  <a:gd name="T78" fmla="*/ 190 w 346"/>
                  <a:gd name="T79" fmla="*/ 175 h 311"/>
                  <a:gd name="T80" fmla="*/ 205 w 346"/>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6" h="311">
                    <a:moveTo>
                      <a:pt x="205" y="164"/>
                    </a:moveTo>
                    <a:lnTo>
                      <a:pt x="205" y="164"/>
                    </a:lnTo>
                    <a:cubicBezTo>
                      <a:pt x="201" y="156"/>
                      <a:pt x="203" y="147"/>
                      <a:pt x="211" y="146"/>
                    </a:cubicBezTo>
                    <a:lnTo>
                      <a:pt x="211" y="146"/>
                    </a:lnTo>
                    <a:cubicBezTo>
                      <a:pt x="223" y="142"/>
                      <a:pt x="232" y="153"/>
                      <a:pt x="234" y="162"/>
                    </a:cubicBezTo>
                    <a:lnTo>
                      <a:pt x="234" y="162"/>
                    </a:lnTo>
                    <a:cubicBezTo>
                      <a:pt x="239" y="181"/>
                      <a:pt x="222" y="205"/>
                      <a:pt x="206" y="214"/>
                    </a:cubicBezTo>
                    <a:lnTo>
                      <a:pt x="206" y="214"/>
                    </a:lnTo>
                    <a:cubicBezTo>
                      <a:pt x="169" y="235"/>
                      <a:pt x="143" y="187"/>
                      <a:pt x="142" y="156"/>
                    </a:cubicBezTo>
                    <a:lnTo>
                      <a:pt x="142" y="156"/>
                    </a:lnTo>
                    <a:cubicBezTo>
                      <a:pt x="140" y="83"/>
                      <a:pt x="228" y="50"/>
                      <a:pt x="281" y="95"/>
                    </a:cubicBezTo>
                    <a:lnTo>
                      <a:pt x="281" y="95"/>
                    </a:lnTo>
                    <a:cubicBezTo>
                      <a:pt x="309" y="117"/>
                      <a:pt x="318" y="156"/>
                      <a:pt x="306" y="189"/>
                    </a:cubicBezTo>
                    <a:lnTo>
                      <a:pt x="306" y="189"/>
                    </a:lnTo>
                    <a:cubicBezTo>
                      <a:pt x="295" y="220"/>
                      <a:pt x="268" y="239"/>
                      <a:pt x="239" y="251"/>
                    </a:cubicBezTo>
                    <a:lnTo>
                      <a:pt x="239" y="251"/>
                    </a:lnTo>
                    <a:cubicBezTo>
                      <a:pt x="184" y="271"/>
                      <a:pt x="101" y="266"/>
                      <a:pt x="76" y="201"/>
                    </a:cubicBezTo>
                    <a:lnTo>
                      <a:pt x="76" y="201"/>
                    </a:lnTo>
                    <a:cubicBezTo>
                      <a:pt x="47" y="129"/>
                      <a:pt x="100" y="63"/>
                      <a:pt x="161" y="30"/>
                    </a:cubicBezTo>
                    <a:lnTo>
                      <a:pt x="161" y="30"/>
                    </a:lnTo>
                    <a:cubicBezTo>
                      <a:pt x="177" y="22"/>
                      <a:pt x="164" y="0"/>
                      <a:pt x="148" y="7"/>
                    </a:cubicBezTo>
                    <a:lnTo>
                      <a:pt x="148" y="7"/>
                    </a:lnTo>
                    <a:cubicBezTo>
                      <a:pt x="65" y="46"/>
                      <a:pt x="0" y="151"/>
                      <a:pt x="62" y="237"/>
                    </a:cubicBezTo>
                    <a:lnTo>
                      <a:pt x="62" y="237"/>
                    </a:lnTo>
                    <a:cubicBezTo>
                      <a:pt x="114" y="310"/>
                      <a:pt x="251" y="302"/>
                      <a:pt x="307" y="235"/>
                    </a:cubicBezTo>
                    <a:lnTo>
                      <a:pt x="307" y="235"/>
                    </a:lnTo>
                    <a:cubicBezTo>
                      <a:pt x="339" y="200"/>
                      <a:pt x="345" y="146"/>
                      <a:pt x="320" y="104"/>
                    </a:cubicBezTo>
                    <a:lnTo>
                      <a:pt x="320" y="104"/>
                    </a:lnTo>
                    <a:cubicBezTo>
                      <a:pt x="298" y="63"/>
                      <a:pt x="251" y="41"/>
                      <a:pt x="205" y="49"/>
                    </a:cubicBezTo>
                    <a:lnTo>
                      <a:pt x="205" y="49"/>
                    </a:lnTo>
                    <a:cubicBezTo>
                      <a:pt x="159" y="55"/>
                      <a:pt x="119" y="92"/>
                      <a:pt x="113" y="138"/>
                    </a:cubicBezTo>
                    <a:lnTo>
                      <a:pt x="113" y="138"/>
                    </a:lnTo>
                    <a:cubicBezTo>
                      <a:pt x="108" y="183"/>
                      <a:pt x="131" y="239"/>
                      <a:pt x="180" y="245"/>
                    </a:cubicBezTo>
                    <a:lnTo>
                      <a:pt x="180" y="245"/>
                    </a:lnTo>
                    <a:cubicBezTo>
                      <a:pt x="228" y="252"/>
                      <a:pt x="274" y="184"/>
                      <a:pt x="247" y="142"/>
                    </a:cubicBezTo>
                    <a:lnTo>
                      <a:pt x="247" y="142"/>
                    </a:lnTo>
                    <a:cubicBezTo>
                      <a:pt x="235" y="125"/>
                      <a:pt x="214" y="116"/>
                      <a:pt x="197" y="128"/>
                    </a:cubicBezTo>
                    <a:lnTo>
                      <a:pt x="197" y="128"/>
                    </a:lnTo>
                    <a:cubicBezTo>
                      <a:pt x="180" y="138"/>
                      <a:pt x="176" y="162"/>
                      <a:pt x="190" y="175"/>
                    </a:cubicBezTo>
                    <a:lnTo>
                      <a:pt x="190" y="175"/>
                    </a:lnTo>
                    <a:cubicBezTo>
                      <a:pt x="198"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11" name="Freeform 301">
                <a:extLst>
                  <a:ext uri="{FF2B5EF4-FFF2-40B4-BE49-F238E27FC236}">
                    <a16:creationId xmlns:a16="http://schemas.microsoft.com/office/drawing/2014/main" id="{927BCA2E-8F7F-D440-ADEF-1B7CA8542950}"/>
                  </a:ext>
                </a:extLst>
              </p:cNvPr>
              <p:cNvSpPr>
                <a:spLocks noChangeArrowheads="1"/>
              </p:cNvSpPr>
              <p:nvPr/>
            </p:nvSpPr>
            <p:spPr bwMode="auto">
              <a:xfrm>
                <a:off x="1195389" y="3861525"/>
                <a:ext cx="163532" cy="149236"/>
              </a:xfrm>
              <a:custGeom>
                <a:avLst/>
                <a:gdLst>
                  <a:gd name="T0" fmla="*/ 205 w 346"/>
                  <a:gd name="T1" fmla="*/ 164 h 311"/>
                  <a:gd name="T2" fmla="*/ 205 w 346"/>
                  <a:gd name="T3" fmla="*/ 164 h 311"/>
                  <a:gd name="T4" fmla="*/ 212 w 346"/>
                  <a:gd name="T5" fmla="*/ 146 h 311"/>
                  <a:gd name="T6" fmla="*/ 212 w 346"/>
                  <a:gd name="T7" fmla="*/ 146 h 311"/>
                  <a:gd name="T8" fmla="*/ 233 w 346"/>
                  <a:gd name="T9" fmla="*/ 162 h 311"/>
                  <a:gd name="T10" fmla="*/ 233 w 346"/>
                  <a:gd name="T11" fmla="*/ 162 h 311"/>
                  <a:gd name="T12" fmla="*/ 206 w 346"/>
                  <a:gd name="T13" fmla="*/ 214 h 311"/>
                  <a:gd name="T14" fmla="*/ 206 w 346"/>
                  <a:gd name="T15" fmla="*/ 214 h 311"/>
                  <a:gd name="T16" fmla="*/ 143 w 346"/>
                  <a:gd name="T17" fmla="*/ 156 h 311"/>
                  <a:gd name="T18" fmla="*/ 143 w 346"/>
                  <a:gd name="T19" fmla="*/ 156 h 311"/>
                  <a:gd name="T20" fmla="*/ 282 w 346"/>
                  <a:gd name="T21" fmla="*/ 95 h 311"/>
                  <a:gd name="T22" fmla="*/ 282 w 346"/>
                  <a:gd name="T23" fmla="*/ 95 h 311"/>
                  <a:gd name="T24" fmla="*/ 307 w 346"/>
                  <a:gd name="T25" fmla="*/ 189 h 311"/>
                  <a:gd name="T26" fmla="*/ 307 w 346"/>
                  <a:gd name="T27" fmla="*/ 189 h 311"/>
                  <a:gd name="T28" fmla="*/ 239 w 346"/>
                  <a:gd name="T29" fmla="*/ 251 h 311"/>
                  <a:gd name="T30" fmla="*/ 239 w 346"/>
                  <a:gd name="T31" fmla="*/ 251 h 311"/>
                  <a:gd name="T32" fmla="*/ 76 w 346"/>
                  <a:gd name="T33" fmla="*/ 201 h 311"/>
                  <a:gd name="T34" fmla="*/ 76 w 346"/>
                  <a:gd name="T35" fmla="*/ 201 h 311"/>
                  <a:gd name="T36" fmla="*/ 163 w 346"/>
                  <a:gd name="T37" fmla="*/ 30 h 311"/>
                  <a:gd name="T38" fmla="*/ 163 w 346"/>
                  <a:gd name="T39" fmla="*/ 30 h 311"/>
                  <a:gd name="T40" fmla="*/ 149 w 346"/>
                  <a:gd name="T41" fmla="*/ 7 h 311"/>
                  <a:gd name="T42" fmla="*/ 149 w 346"/>
                  <a:gd name="T43" fmla="*/ 7 h 311"/>
                  <a:gd name="T44" fmla="*/ 61 w 346"/>
                  <a:gd name="T45" fmla="*/ 237 h 311"/>
                  <a:gd name="T46" fmla="*/ 61 w 346"/>
                  <a:gd name="T47" fmla="*/ 237 h 311"/>
                  <a:gd name="T48" fmla="*/ 308 w 346"/>
                  <a:gd name="T49" fmla="*/ 235 h 311"/>
                  <a:gd name="T50" fmla="*/ 308 w 346"/>
                  <a:gd name="T51" fmla="*/ 235 h 311"/>
                  <a:gd name="T52" fmla="*/ 322 w 346"/>
                  <a:gd name="T53" fmla="*/ 104 h 311"/>
                  <a:gd name="T54" fmla="*/ 322 w 346"/>
                  <a:gd name="T55" fmla="*/ 104 h 311"/>
                  <a:gd name="T56" fmla="*/ 206 w 346"/>
                  <a:gd name="T57" fmla="*/ 49 h 311"/>
                  <a:gd name="T58" fmla="*/ 206 w 346"/>
                  <a:gd name="T59" fmla="*/ 49 h 311"/>
                  <a:gd name="T60" fmla="*/ 114 w 346"/>
                  <a:gd name="T61" fmla="*/ 138 h 311"/>
                  <a:gd name="T62" fmla="*/ 114 w 346"/>
                  <a:gd name="T63" fmla="*/ 138 h 311"/>
                  <a:gd name="T64" fmla="*/ 180 w 346"/>
                  <a:gd name="T65" fmla="*/ 245 h 311"/>
                  <a:gd name="T66" fmla="*/ 180 w 346"/>
                  <a:gd name="T67" fmla="*/ 245 h 311"/>
                  <a:gd name="T68" fmla="*/ 247 w 346"/>
                  <a:gd name="T69" fmla="*/ 142 h 311"/>
                  <a:gd name="T70" fmla="*/ 247 w 346"/>
                  <a:gd name="T71" fmla="*/ 142 h 311"/>
                  <a:gd name="T72" fmla="*/ 195 w 346"/>
                  <a:gd name="T73" fmla="*/ 128 h 311"/>
                  <a:gd name="T74" fmla="*/ 195 w 346"/>
                  <a:gd name="T75" fmla="*/ 128 h 311"/>
                  <a:gd name="T76" fmla="*/ 191 w 346"/>
                  <a:gd name="T77" fmla="*/ 175 h 311"/>
                  <a:gd name="T78" fmla="*/ 191 w 346"/>
                  <a:gd name="T79" fmla="*/ 175 h 311"/>
                  <a:gd name="T80" fmla="*/ 205 w 346"/>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6" h="311">
                    <a:moveTo>
                      <a:pt x="205" y="164"/>
                    </a:moveTo>
                    <a:lnTo>
                      <a:pt x="205" y="164"/>
                    </a:lnTo>
                    <a:cubicBezTo>
                      <a:pt x="201" y="156"/>
                      <a:pt x="205" y="147"/>
                      <a:pt x="212" y="146"/>
                    </a:cubicBezTo>
                    <a:lnTo>
                      <a:pt x="212" y="146"/>
                    </a:lnTo>
                    <a:cubicBezTo>
                      <a:pt x="222" y="142"/>
                      <a:pt x="232" y="153"/>
                      <a:pt x="233" y="162"/>
                    </a:cubicBezTo>
                    <a:lnTo>
                      <a:pt x="233" y="162"/>
                    </a:lnTo>
                    <a:cubicBezTo>
                      <a:pt x="239" y="181"/>
                      <a:pt x="222" y="205"/>
                      <a:pt x="206" y="214"/>
                    </a:cubicBezTo>
                    <a:lnTo>
                      <a:pt x="206" y="214"/>
                    </a:lnTo>
                    <a:cubicBezTo>
                      <a:pt x="169" y="235"/>
                      <a:pt x="143" y="187"/>
                      <a:pt x="143" y="156"/>
                    </a:cubicBezTo>
                    <a:lnTo>
                      <a:pt x="143" y="156"/>
                    </a:lnTo>
                    <a:cubicBezTo>
                      <a:pt x="142" y="83"/>
                      <a:pt x="228" y="50"/>
                      <a:pt x="282" y="95"/>
                    </a:cubicBezTo>
                    <a:lnTo>
                      <a:pt x="282" y="95"/>
                    </a:lnTo>
                    <a:cubicBezTo>
                      <a:pt x="308" y="117"/>
                      <a:pt x="318" y="156"/>
                      <a:pt x="307" y="189"/>
                    </a:cubicBezTo>
                    <a:lnTo>
                      <a:pt x="307" y="189"/>
                    </a:lnTo>
                    <a:cubicBezTo>
                      <a:pt x="295" y="220"/>
                      <a:pt x="269" y="239"/>
                      <a:pt x="239" y="251"/>
                    </a:cubicBezTo>
                    <a:lnTo>
                      <a:pt x="239" y="251"/>
                    </a:lnTo>
                    <a:cubicBezTo>
                      <a:pt x="182" y="271"/>
                      <a:pt x="101" y="266"/>
                      <a:pt x="76" y="201"/>
                    </a:cubicBezTo>
                    <a:lnTo>
                      <a:pt x="76" y="201"/>
                    </a:lnTo>
                    <a:cubicBezTo>
                      <a:pt x="48" y="129"/>
                      <a:pt x="101" y="63"/>
                      <a:pt x="163" y="30"/>
                    </a:cubicBezTo>
                    <a:lnTo>
                      <a:pt x="163" y="30"/>
                    </a:lnTo>
                    <a:cubicBezTo>
                      <a:pt x="178" y="22"/>
                      <a:pt x="165" y="0"/>
                      <a:pt x="149" y="7"/>
                    </a:cubicBezTo>
                    <a:lnTo>
                      <a:pt x="149" y="7"/>
                    </a:lnTo>
                    <a:cubicBezTo>
                      <a:pt x="65" y="46"/>
                      <a:pt x="0" y="151"/>
                      <a:pt x="61" y="237"/>
                    </a:cubicBezTo>
                    <a:lnTo>
                      <a:pt x="61" y="237"/>
                    </a:lnTo>
                    <a:cubicBezTo>
                      <a:pt x="115" y="310"/>
                      <a:pt x="251" y="302"/>
                      <a:pt x="308" y="235"/>
                    </a:cubicBezTo>
                    <a:lnTo>
                      <a:pt x="308" y="235"/>
                    </a:lnTo>
                    <a:cubicBezTo>
                      <a:pt x="340" y="200"/>
                      <a:pt x="345" y="146"/>
                      <a:pt x="322" y="104"/>
                    </a:cubicBezTo>
                    <a:lnTo>
                      <a:pt x="322" y="104"/>
                    </a:lnTo>
                    <a:cubicBezTo>
                      <a:pt x="298" y="63"/>
                      <a:pt x="251" y="41"/>
                      <a:pt x="206" y="49"/>
                    </a:cubicBezTo>
                    <a:lnTo>
                      <a:pt x="206" y="49"/>
                    </a:lnTo>
                    <a:cubicBezTo>
                      <a:pt x="159" y="55"/>
                      <a:pt x="119" y="92"/>
                      <a:pt x="114" y="138"/>
                    </a:cubicBezTo>
                    <a:lnTo>
                      <a:pt x="114" y="138"/>
                    </a:lnTo>
                    <a:cubicBezTo>
                      <a:pt x="107" y="183"/>
                      <a:pt x="131" y="239"/>
                      <a:pt x="180" y="245"/>
                    </a:cubicBezTo>
                    <a:lnTo>
                      <a:pt x="180" y="245"/>
                    </a:lnTo>
                    <a:cubicBezTo>
                      <a:pt x="228" y="252"/>
                      <a:pt x="276" y="184"/>
                      <a:pt x="247" y="142"/>
                    </a:cubicBezTo>
                    <a:lnTo>
                      <a:pt x="247" y="142"/>
                    </a:lnTo>
                    <a:cubicBezTo>
                      <a:pt x="236" y="125"/>
                      <a:pt x="214" y="116"/>
                      <a:pt x="195" y="128"/>
                    </a:cubicBezTo>
                    <a:lnTo>
                      <a:pt x="195" y="128"/>
                    </a:lnTo>
                    <a:cubicBezTo>
                      <a:pt x="181" y="138"/>
                      <a:pt x="176" y="162"/>
                      <a:pt x="191" y="175"/>
                    </a:cubicBezTo>
                    <a:lnTo>
                      <a:pt x="191" y="175"/>
                    </a:lnTo>
                    <a:cubicBezTo>
                      <a:pt x="198"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12" name="Freeform 302">
                <a:extLst>
                  <a:ext uri="{FF2B5EF4-FFF2-40B4-BE49-F238E27FC236}">
                    <a16:creationId xmlns:a16="http://schemas.microsoft.com/office/drawing/2014/main" id="{60431188-878D-A94E-A09B-0F8A2523EF90}"/>
                  </a:ext>
                </a:extLst>
              </p:cNvPr>
              <p:cNvSpPr>
                <a:spLocks/>
              </p:cNvSpPr>
              <p:nvPr/>
            </p:nvSpPr>
            <p:spPr bwMode="auto">
              <a:xfrm>
                <a:off x="1435498" y="3861048"/>
                <a:ext cx="145482" cy="149712"/>
              </a:xfrm>
              <a:custGeom>
                <a:avLst/>
                <a:gdLst>
                  <a:gd name="T0" fmla="*/ 65348 w 305"/>
                  <a:gd name="T1" fmla="*/ 61900 h 312"/>
                  <a:gd name="T2" fmla="*/ 65348 w 305"/>
                  <a:gd name="T3" fmla="*/ 61900 h 312"/>
                  <a:gd name="T4" fmla="*/ 56285 w 305"/>
                  <a:gd name="T5" fmla="*/ 65259 h 312"/>
                  <a:gd name="T6" fmla="*/ 56285 w 305"/>
                  <a:gd name="T7" fmla="*/ 65259 h 312"/>
                  <a:gd name="T8" fmla="*/ 54377 w 305"/>
                  <a:gd name="T9" fmla="*/ 52783 h 312"/>
                  <a:gd name="T10" fmla="*/ 54377 w 305"/>
                  <a:gd name="T11" fmla="*/ 52783 h 312"/>
                  <a:gd name="T12" fmla="*/ 81565 w 305"/>
                  <a:gd name="T13" fmla="*/ 44626 h 312"/>
                  <a:gd name="T14" fmla="*/ 81565 w 305"/>
                  <a:gd name="T15" fmla="*/ 44626 h 312"/>
                  <a:gd name="T16" fmla="*/ 83473 w 305"/>
                  <a:gd name="T17" fmla="*/ 85413 h 312"/>
                  <a:gd name="T18" fmla="*/ 83473 w 305"/>
                  <a:gd name="T19" fmla="*/ 85413 h 312"/>
                  <a:gd name="T20" fmla="*/ 15741 w 305"/>
                  <a:gd name="T21" fmla="*/ 59021 h 312"/>
                  <a:gd name="T22" fmla="*/ 15741 w 305"/>
                  <a:gd name="T23" fmla="*/ 59021 h 312"/>
                  <a:gd name="T24" fmla="*/ 39590 w 305"/>
                  <a:gd name="T25" fmla="*/ 19674 h 312"/>
                  <a:gd name="T26" fmla="*/ 39590 w 305"/>
                  <a:gd name="T27" fmla="*/ 19674 h 312"/>
                  <a:gd name="T28" fmla="*/ 82042 w 305"/>
                  <a:gd name="T29" fmla="*/ 20633 h 312"/>
                  <a:gd name="T30" fmla="*/ 82042 w 305"/>
                  <a:gd name="T31" fmla="*/ 20633 h 312"/>
                  <a:gd name="T32" fmla="*/ 121156 w 305"/>
                  <a:gd name="T33" fmla="*/ 93090 h 312"/>
                  <a:gd name="T34" fmla="*/ 121156 w 305"/>
                  <a:gd name="T35" fmla="*/ 93090 h 312"/>
                  <a:gd name="T36" fmla="*/ 34343 w 305"/>
                  <a:gd name="T37" fmla="*/ 121401 h 312"/>
                  <a:gd name="T38" fmla="*/ 34343 w 305"/>
                  <a:gd name="T39" fmla="*/ 121401 h 312"/>
                  <a:gd name="T40" fmla="*/ 31481 w 305"/>
                  <a:gd name="T41" fmla="*/ 134357 h 312"/>
                  <a:gd name="T42" fmla="*/ 31481 w 305"/>
                  <a:gd name="T43" fmla="*/ 134357 h 312"/>
                  <a:gd name="T44" fmla="*/ 137850 w 305"/>
                  <a:gd name="T45" fmla="*/ 86372 h 312"/>
                  <a:gd name="T46" fmla="*/ 137850 w 305"/>
                  <a:gd name="T47" fmla="*/ 86372 h 312"/>
                  <a:gd name="T48" fmla="*/ 54377 w 305"/>
                  <a:gd name="T49" fmla="*/ 2879 h 312"/>
                  <a:gd name="T50" fmla="*/ 54377 w 305"/>
                  <a:gd name="T51" fmla="*/ 2879 h 312"/>
                  <a:gd name="T52" fmla="*/ 5724 w 305"/>
                  <a:gd name="T53" fmla="*/ 42706 h 312"/>
                  <a:gd name="T54" fmla="*/ 5724 w 305"/>
                  <a:gd name="T55" fmla="*/ 42706 h 312"/>
                  <a:gd name="T56" fmla="*/ 25757 w 305"/>
                  <a:gd name="T57" fmla="*/ 101248 h 312"/>
                  <a:gd name="T58" fmla="*/ 25757 w 305"/>
                  <a:gd name="T59" fmla="*/ 101248 h 312"/>
                  <a:gd name="T60" fmla="*/ 87766 w 305"/>
                  <a:gd name="T61" fmla="*/ 102207 h 312"/>
                  <a:gd name="T62" fmla="*/ 87766 w 305"/>
                  <a:gd name="T63" fmla="*/ 102207 h 312"/>
                  <a:gd name="T64" fmla="*/ 101122 w 305"/>
                  <a:gd name="T65" fmla="*/ 43186 h 312"/>
                  <a:gd name="T66" fmla="*/ 101122 w 305"/>
                  <a:gd name="T67" fmla="*/ 43186 h 312"/>
                  <a:gd name="T68" fmla="*/ 42452 w 305"/>
                  <a:gd name="T69" fmla="*/ 55182 h 312"/>
                  <a:gd name="T70" fmla="*/ 42452 w 305"/>
                  <a:gd name="T71" fmla="*/ 55182 h 312"/>
                  <a:gd name="T72" fmla="*/ 55808 w 305"/>
                  <a:gd name="T73" fmla="*/ 77255 h 312"/>
                  <a:gd name="T74" fmla="*/ 55808 w 305"/>
                  <a:gd name="T75" fmla="*/ 77255 h 312"/>
                  <a:gd name="T76" fmla="*/ 73456 w 305"/>
                  <a:gd name="T77" fmla="*/ 62860 h 312"/>
                  <a:gd name="T78" fmla="*/ 73456 w 305"/>
                  <a:gd name="T79" fmla="*/ 62860 h 312"/>
                  <a:gd name="T80" fmla="*/ 65348 w 305"/>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5" h="312">
                    <a:moveTo>
                      <a:pt x="137" y="129"/>
                    </a:moveTo>
                    <a:lnTo>
                      <a:pt x="137" y="129"/>
                    </a:lnTo>
                    <a:cubicBezTo>
                      <a:pt x="134" y="136"/>
                      <a:pt x="125" y="140"/>
                      <a:pt x="118" y="136"/>
                    </a:cubicBezTo>
                    <a:cubicBezTo>
                      <a:pt x="109" y="133"/>
                      <a:pt x="109" y="118"/>
                      <a:pt x="114" y="110"/>
                    </a:cubicBezTo>
                    <a:cubicBezTo>
                      <a:pt x="125" y="93"/>
                      <a:pt x="154" y="88"/>
                      <a:pt x="171" y="93"/>
                    </a:cubicBezTo>
                    <a:cubicBezTo>
                      <a:pt x="212" y="104"/>
                      <a:pt x="196" y="157"/>
                      <a:pt x="175" y="178"/>
                    </a:cubicBezTo>
                    <a:cubicBezTo>
                      <a:pt x="125" y="231"/>
                      <a:pt x="38" y="193"/>
                      <a:pt x="33" y="123"/>
                    </a:cubicBezTo>
                    <a:cubicBezTo>
                      <a:pt x="30" y="89"/>
                      <a:pt x="51" y="55"/>
                      <a:pt x="83" y="41"/>
                    </a:cubicBezTo>
                    <a:cubicBezTo>
                      <a:pt x="112" y="26"/>
                      <a:pt x="145" y="30"/>
                      <a:pt x="172" y="43"/>
                    </a:cubicBezTo>
                    <a:cubicBezTo>
                      <a:pt x="227" y="69"/>
                      <a:pt x="281" y="131"/>
                      <a:pt x="254" y="194"/>
                    </a:cubicBezTo>
                    <a:cubicBezTo>
                      <a:pt x="222" y="265"/>
                      <a:pt x="139" y="276"/>
                      <a:pt x="72" y="253"/>
                    </a:cubicBezTo>
                    <a:cubicBezTo>
                      <a:pt x="55" y="248"/>
                      <a:pt x="50" y="273"/>
                      <a:pt x="66" y="280"/>
                    </a:cubicBezTo>
                    <a:cubicBezTo>
                      <a:pt x="151" y="311"/>
                      <a:pt x="272" y="284"/>
                      <a:pt x="289" y="180"/>
                    </a:cubicBezTo>
                    <a:cubicBezTo>
                      <a:pt x="304" y="89"/>
                      <a:pt x="202" y="0"/>
                      <a:pt x="114" y="6"/>
                    </a:cubicBezTo>
                    <a:cubicBezTo>
                      <a:pt x="67" y="9"/>
                      <a:pt x="25" y="43"/>
                      <a:pt x="12" y="89"/>
                    </a:cubicBezTo>
                    <a:cubicBezTo>
                      <a:pt x="0" y="135"/>
                      <a:pt x="17" y="184"/>
                      <a:pt x="54" y="211"/>
                    </a:cubicBezTo>
                    <a:cubicBezTo>
                      <a:pt x="92" y="239"/>
                      <a:pt x="146" y="240"/>
                      <a:pt x="184" y="213"/>
                    </a:cubicBezTo>
                    <a:cubicBezTo>
                      <a:pt x="218" y="185"/>
                      <a:pt x="242" y="129"/>
                      <a:pt x="212" y="90"/>
                    </a:cubicBezTo>
                    <a:cubicBezTo>
                      <a:pt x="181" y="50"/>
                      <a:pt x="100" y="65"/>
                      <a:pt x="89" y="115"/>
                    </a:cubicBezTo>
                    <a:cubicBezTo>
                      <a:pt x="87" y="135"/>
                      <a:pt x="96" y="157"/>
                      <a:pt x="117" y="161"/>
                    </a:cubicBezTo>
                    <a:cubicBezTo>
                      <a:pt x="135" y="164"/>
                      <a:pt x="155" y="151"/>
                      <a:pt x="154" y="131"/>
                    </a:cubicBezTo>
                    <a:cubicBezTo>
                      <a:pt x="153" y="122"/>
                      <a:pt x="139"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13" name="Freeform 303">
                <a:extLst>
                  <a:ext uri="{FF2B5EF4-FFF2-40B4-BE49-F238E27FC236}">
                    <a16:creationId xmlns:a16="http://schemas.microsoft.com/office/drawing/2014/main" id="{E8E0CE86-8B9A-1C49-A7E0-B7A6E474739D}"/>
                  </a:ext>
                </a:extLst>
              </p:cNvPr>
              <p:cNvSpPr>
                <a:spLocks/>
              </p:cNvSpPr>
              <p:nvPr/>
            </p:nvSpPr>
            <p:spPr bwMode="auto">
              <a:xfrm>
                <a:off x="984296" y="3861048"/>
                <a:ext cx="145482" cy="149712"/>
              </a:xfrm>
              <a:custGeom>
                <a:avLst/>
                <a:gdLst>
                  <a:gd name="T0" fmla="*/ 65610 w 306"/>
                  <a:gd name="T1" fmla="*/ 61900 h 312"/>
                  <a:gd name="T2" fmla="*/ 65610 w 306"/>
                  <a:gd name="T3" fmla="*/ 61900 h 312"/>
                  <a:gd name="T4" fmla="*/ 56101 w 306"/>
                  <a:gd name="T5" fmla="*/ 65259 h 312"/>
                  <a:gd name="T6" fmla="*/ 56101 w 306"/>
                  <a:gd name="T7" fmla="*/ 65259 h 312"/>
                  <a:gd name="T8" fmla="*/ 54199 w 306"/>
                  <a:gd name="T9" fmla="*/ 52783 h 312"/>
                  <a:gd name="T10" fmla="*/ 54199 w 306"/>
                  <a:gd name="T11" fmla="*/ 52783 h 312"/>
                  <a:gd name="T12" fmla="*/ 81774 w 306"/>
                  <a:gd name="T13" fmla="*/ 44626 h 312"/>
                  <a:gd name="T14" fmla="*/ 81774 w 306"/>
                  <a:gd name="T15" fmla="*/ 44626 h 312"/>
                  <a:gd name="T16" fmla="*/ 83676 w 306"/>
                  <a:gd name="T17" fmla="*/ 85413 h 312"/>
                  <a:gd name="T18" fmla="*/ 83676 w 306"/>
                  <a:gd name="T19" fmla="*/ 85413 h 312"/>
                  <a:gd name="T20" fmla="*/ 15689 w 306"/>
                  <a:gd name="T21" fmla="*/ 59021 h 312"/>
                  <a:gd name="T22" fmla="*/ 15689 w 306"/>
                  <a:gd name="T23" fmla="*/ 59021 h 312"/>
                  <a:gd name="T24" fmla="*/ 39936 w 306"/>
                  <a:gd name="T25" fmla="*/ 19674 h 312"/>
                  <a:gd name="T26" fmla="*/ 39936 w 306"/>
                  <a:gd name="T27" fmla="*/ 19674 h 312"/>
                  <a:gd name="T28" fmla="*/ 82250 w 306"/>
                  <a:gd name="T29" fmla="*/ 20633 h 312"/>
                  <a:gd name="T30" fmla="*/ 82250 w 306"/>
                  <a:gd name="T31" fmla="*/ 20633 h 312"/>
                  <a:gd name="T32" fmla="*/ 121235 w 306"/>
                  <a:gd name="T33" fmla="*/ 93090 h 312"/>
                  <a:gd name="T34" fmla="*/ 121235 w 306"/>
                  <a:gd name="T35" fmla="*/ 93090 h 312"/>
                  <a:gd name="T36" fmla="*/ 34231 w 306"/>
                  <a:gd name="T37" fmla="*/ 121401 h 312"/>
                  <a:gd name="T38" fmla="*/ 34231 w 306"/>
                  <a:gd name="T39" fmla="*/ 121401 h 312"/>
                  <a:gd name="T40" fmla="*/ 31378 w 306"/>
                  <a:gd name="T41" fmla="*/ 134357 h 312"/>
                  <a:gd name="T42" fmla="*/ 31378 w 306"/>
                  <a:gd name="T43" fmla="*/ 134357 h 312"/>
                  <a:gd name="T44" fmla="*/ 137875 w 306"/>
                  <a:gd name="T45" fmla="*/ 86372 h 312"/>
                  <a:gd name="T46" fmla="*/ 137875 w 306"/>
                  <a:gd name="T47" fmla="*/ 86372 h 312"/>
                  <a:gd name="T48" fmla="*/ 55150 w 306"/>
                  <a:gd name="T49" fmla="*/ 2879 h 312"/>
                  <a:gd name="T50" fmla="*/ 55150 w 306"/>
                  <a:gd name="T51" fmla="*/ 2879 h 312"/>
                  <a:gd name="T52" fmla="*/ 6181 w 306"/>
                  <a:gd name="T53" fmla="*/ 42706 h 312"/>
                  <a:gd name="T54" fmla="*/ 6181 w 306"/>
                  <a:gd name="T55" fmla="*/ 42706 h 312"/>
                  <a:gd name="T56" fmla="*/ 26149 w 306"/>
                  <a:gd name="T57" fmla="*/ 101248 h 312"/>
                  <a:gd name="T58" fmla="*/ 26149 w 306"/>
                  <a:gd name="T59" fmla="*/ 101248 h 312"/>
                  <a:gd name="T60" fmla="*/ 87479 w 306"/>
                  <a:gd name="T61" fmla="*/ 102207 h 312"/>
                  <a:gd name="T62" fmla="*/ 87479 w 306"/>
                  <a:gd name="T63" fmla="*/ 102207 h 312"/>
                  <a:gd name="T64" fmla="*/ 101267 w 306"/>
                  <a:gd name="T65" fmla="*/ 43186 h 312"/>
                  <a:gd name="T66" fmla="*/ 101267 w 306"/>
                  <a:gd name="T67" fmla="*/ 43186 h 312"/>
                  <a:gd name="T68" fmla="*/ 43740 w 306"/>
                  <a:gd name="T69" fmla="*/ 55182 h 312"/>
                  <a:gd name="T70" fmla="*/ 43740 w 306"/>
                  <a:gd name="T71" fmla="*/ 55182 h 312"/>
                  <a:gd name="T72" fmla="*/ 56101 w 306"/>
                  <a:gd name="T73" fmla="*/ 77255 h 312"/>
                  <a:gd name="T74" fmla="*/ 56101 w 306"/>
                  <a:gd name="T75" fmla="*/ 77255 h 312"/>
                  <a:gd name="T76" fmla="*/ 73692 w 306"/>
                  <a:gd name="T77" fmla="*/ 62860 h 312"/>
                  <a:gd name="T78" fmla="*/ 73692 w 306"/>
                  <a:gd name="T79" fmla="*/ 62860 h 312"/>
                  <a:gd name="T80" fmla="*/ 65610 w 306"/>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8" y="129"/>
                    </a:moveTo>
                    <a:lnTo>
                      <a:pt x="138" y="129"/>
                    </a:lnTo>
                    <a:cubicBezTo>
                      <a:pt x="135" y="136"/>
                      <a:pt x="125" y="140"/>
                      <a:pt x="118" y="136"/>
                    </a:cubicBezTo>
                    <a:cubicBezTo>
                      <a:pt x="109" y="133"/>
                      <a:pt x="110" y="118"/>
                      <a:pt x="114" y="110"/>
                    </a:cubicBezTo>
                    <a:cubicBezTo>
                      <a:pt x="125" y="93"/>
                      <a:pt x="154" y="88"/>
                      <a:pt x="172" y="93"/>
                    </a:cubicBezTo>
                    <a:cubicBezTo>
                      <a:pt x="212" y="104"/>
                      <a:pt x="197" y="157"/>
                      <a:pt x="176" y="178"/>
                    </a:cubicBezTo>
                    <a:cubicBezTo>
                      <a:pt x="125" y="231"/>
                      <a:pt x="39" y="193"/>
                      <a:pt x="33" y="123"/>
                    </a:cubicBezTo>
                    <a:cubicBezTo>
                      <a:pt x="32" y="89"/>
                      <a:pt x="53" y="55"/>
                      <a:pt x="84" y="41"/>
                    </a:cubicBezTo>
                    <a:cubicBezTo>
                      <a:pt x="112" y="26"/>
                      <a:pt x="146" y="30"/>
                      <a:pt x="173" y="43"/>
                    </a:cubicBezTo>
                    <a:cubicBezTo>
                      <a:pt x="227" y="69"/>
                      <a:pt x="282" y="131"/>
                      <a:pt x="255" y="194"/>
                    </a:cubicBezTo>
                    <a:cubicBezTo>
                      <a:pt x="223" y="265"/>
                      <a:pt x="139" y="276"/>
                      <a:pt x="72" y="253"/>
                    </a:cubicBezTo>
                    <a:cubicBezTo>
                      <a:pt x="56" y="248"/>
                      <a:pt x="51" y="273"/>
                      <a:pt x="66" y="280"/>
                    </a:cubicBezTo>
                    <a:cubicBezTo>
                      <a:pt x="152" y="311"/>
                      <a:pt x="272" y="284"/>
                      <a:pt x="290" y="180"/>
                    </a:cubicBezTo>
                    <a:cubicBezTo>
                      <a:pt x="305" y="89"/>
                      <a:pt x="202" y="0"/>
                      <a:pt x="116" y="6"/>
                    </a:cubicBezTo>
                    <a:cubicBezTo>
                      <a:pt x="67" y="9"/>
                      <a:pt x="25" y="43"/>
                      <a:pt x="13" y="89"/>
                    </a:cubicBezTo>
                    <a:cubicBezTo>
                      <a:pt x="0" y="135"/>
                      <a:pt x="17" y="184"/>
                      <a:pt x="55" y="211"/>
                    </a:cubicBezTo>
                    <a:cubicBezTo>
                      <a:pt x="92" y="239"/>
                      <a:pt x="146" y="240"/>
                      <a:pt x="184" y="213"/>
                    </a:cubicBezTo>
                    <a:cubicBezTo>
                      <a:pt x="218" y="185"/>
                      <a:pt x="242" y="129"/>
                      <a:pt x="213" y="90"/>
                    </a:cubicBezTo>
                    <a:cubicBezTo>
                      <a:pt x="183" y="50"/>
                      <a:pt x="101" y="65"/>
                      <a:pt x="92" y="115"/>
                    </a:cubicBezTo>
                    <a:cubicBezTo>
                      <a:pt x="88" y="135"/>
                      <a:pt x="97" y="157"/>
                      <a:pt x="118" y="161"/>
                    </a:cubicBezTo>
                    <a:cubicBezTo>
                      <a:pt x="137" y="164"/>
                      <a:pt x="156" y="151"/>
                      <a:pt x="155" y="131"/>
                    </a:cubicBezTo>
                    <a:cubicBezTo>
                      <a:pt x="152" y="122"/>
                      <a:pt x="139" y="118"/>
                      <a:pt x="138"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14" name="Freeform 304">
                <a:extLst>
                  <a:ext uri="{FF2B5EF4-FFF2-40B4-BE49-F238E27FC236}">
                    <a16:creationId xmlns:a16="http://schemas.microsoft.com/office/drawing/2014/main" id="{E70A06D3-DE70-AB46-B8AE-7F1CAB722CAD}"/>
                  </a:ext>
                </a:extLst>
              </p:cNvPr>
              <p:cNvSpPr>
                <a:spLocks noChangeArrowheads="1"/>
              </p:cNvSpPr>
              <p:nvPr/>
            </p:nvSpPr>
            <p:spPr bwMode="auto">
              <a:xfrm>
                <a:off x="1641532" y="3861525"/>
                <a:ext cx="165121" cy="149236"/>
              </a:xfrm>
              <a:custGeom>
                <a:avLst/>
                <a:gdLst>
                  <a:gd name="T0" fmla="*/ 205 w 345"/>
                  <a:gd name="T1" fmla="*/ 164 h 311"/>
                  <a:gd name="T2" fmla="*/ 205 w 345"/>
                  <a:gd name="T3" fmla="*/ 164 h 311"/>
                  <a:gd name="T4" fmla="*/ 211 w 345"/>
                  <a:gd name="T5" fmla="*/ 146 h 311"/>
                  <a:gd name="T6" fmla="*/ 211 w 345"/>
                  <a:gd name="T7" fmla="*/ 146 h 311"/>
                  <a:gd name="T8" fmla="*/ 234 w 345"/>
                  <a:gd name="T9" fmla="*/ 162 h 311"/>
                  <a:gd name="T10" fmla="*/ 234 w 345"/>
                  <a:gd name="T11" fmla="*/ 162 h 311"/>
                  <a:gd name="T12" fmla="*/ 206 w 345"/>
                  <a:gd name="T13" fmla="*/ 214 h 311"/>
                  <a:gd name="T14" fmla="*/ 206 w 345"/>
                  <a:gd name="T15" fmla="*/ 214 h 311"/>
                  <a:gd name="T16" fmla="*/ 143 w 345"/>
                  <a:gd name="T17" fmla="*/ 156 h 311"/>
                  <a:gd name="T18" fmla="*/ 143 w 345"/>
                  <a:gd name="T19" fmla="*/ 156 h 311"/>
                  <a:gd name="T20" fmla="*/ 281 w 345"/>
                  <a:gd name="T21" fmla="*/ 95 h 311"/>
                  <a:gd name="T22" fmla="*/ 281 w 345"/>
                  <a:gd name="T23" fmla="*/ 95 h 311"/>
                  <a:gd name="T24" fmla="*/ 305 w 345"/>
                  <a:gd name="T25" fmla="*/ 189 h 311"/>
                  <a:gd name="T26" fmla="*/ 305 w 345"/>
                  <a:gd name="T27" fmla="*/ 189 h 311"/>
                  <a:gd name="T28" fmla="*/ 239 w 345"/>
                  <a:gd name="T29" fmla="*/ 251 h 311"/>
                  <a:gd name="T30" fmla="*/ 239 w 345"/>
                  <a:gd name="T31" fmla="*/ 251 h 311"/>
                  <a:gd name="T32" fmla="*/ 75 w 345"/>
                  <a:gd name="T33" fmla="*/ 201 h 311"/>
                  <a:gd name="T34" fmla="*/ 75 w 345"/>
                  <a:gd name="T35" fmla="*/ 201 h 311"/>
                  <a:gd name="T36" fmla="*/ 161 w 345"/>
                  <a:gd name="T37" fmla="*/ 30 h 311"/>
                  <a:gd name="T38" fmla="*/ 161 w 345"/>
                  <a:gd name="T39" fmla="*/ 30 h 311"/>
                  <a:gd name="T40" fmla="*/ 148 w 345"/>
                  <a:gd name="T41" fmla="*/ 7 h 311"/>
                  <a:gd name="T42" fmla="*/ 148 w 345"/>
                  <a:gd name="T43" fmla="*/ 7 h 311"/>
                  <a:gd name="T44" fmla="*/ 60 w 345"/>
                  <a:gd name="T45" fmla="*/ 237 h 311"/>
                  <a:gd name="T46" fmla="*/ 60 w 345"/>
                  <a:gd name="T47" fmla="*/ 237 h 311"/>
                  <a:gd name="T48" fmla="*/ 307 w 345"/>
                  <a:gd name="T49" fmla="*/ 235 h 311"/>
                  <a:gd name="T50" fmla="*/ 307 w 345"/>
                  <a:gd name="T51" fmla="*/ 235 h 311"/>
                  <a:gd name="T52" fmla="*/ 320 w 345"/>
                  <a:gd name="T53" fmla="*/ 104 h 311"/>
                  <a:gd name="T54" fmla="*/ 320 w 345"/>
                  <a:gd name="T55" fmla="*/ 104 h 311"/>
                  <a:gd name="T56" fmla="*/ 205 w 345"/>
                  <a:gd name="T57" fmla="*/ 49 h 311"/>
                  <a:gd name="T58" fmla="*/ 205 w 345"/>
                  <a:gd name="T59" fmla="*/ 49 h 311"/>
                  <a:gd name="T60" fmla="*/ 113 w 345"/>
                  <a:gd name="T61" fmla="*/ 138 h 311"/>
                  <a:gd name="T62" fmla="*/ 113 w 345"/>
                  <a:gd name="T63" fmla="*/ 138 h 311"/>
                  <a:gd name="T64" fmla="*/ 178 w 345"/>
                  <a:gd name="T65" fmla="*/ 245 h 311"/>
                  <a:gd name="T66" fmla="*/ 178 w 345"/>
                  <a:gd name="T67" fmla="*/ 245 h 311"/>
                  <a:gd name="T68" fmla="*/ 247 w 345"/>
                  <a:gd name="T69" fmla="*/ 142 h 311"/>
                  <a:gd name="T70" fmla="*/ 247 w 345"/>
                  <a:gd name="T71" fmla="*/ 142 h 311"/>
                  <a:gd name="T72" fmla="*/ 196 w 345"/>
                  <a:gd name="T73" fmla="*/ 128 h 311"/>
                  <a:gd name="T74" fmla="*/ 196 w 345"/>
                  <a:gd name="T75" fmla="*/ 128 h 311"/>
                  <a:gd name="T76" fmla="*/ 192 w 345"/>
                  <a:gd name="T77" fmla="*/ 175 h 311"/>
                  <a:gd name="T78" fmla="*/ 192 w 345"/>
                  <a:gd name="T79" fmla="*/ 175 h 311"/>
                  <a:gd name="T80" fmla="*/ 205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5" y="164"/>
                    </a:moveTo>
                    <a:lnTo>
                      <a:pt x="205" y="164"/>
                    </a:lnTo>
                    <a:cubicBezTo>
                      <a:pt x="199" y="156"/>
                      <a:pt x="205" y="147"/>
                      <a:pt x="211" y="146"/>
                    </a:cubicBezTo>
                    <a:lnTo>
                      <a:pt x="211" y="146"/>
                    </a:lnTo>
                    <a:cubicBezTo>
                      <a:pt x="222" y="142"/>
                      <a:pt x="231" y="153"/>
                      <a:pt x="234" y="162"/>
                    </a:cubicBezTo>
                    <a:lnTo>
                      <a:pt x="234" y="162"/>
                    </a:lnTo>
                    <a:cubicBezTo>
                      <a:pt x="238" y="181"/>
                      <a:pt x="222" y="205"/>
                      <a:pt x="206" y="214"/>
                    </a:cubicBezTo>
                    <a:lnTo>
                      <a:pt x="206" y="214"/>
                    </a:lnTo>
                    <a:cubicBezTo>
                      <a:pt x="169" y="235"/>
                      <a:pt x="143" y="187"/>
                      <a:pt x="143" y="156"/>
                    </a:cubicBezTo>
                    <a:lnTo>
                      <a:pt x="143" y="156"/>
                    </a:lnTo>
                    <a:cubicBezTo>
                      <a:pt x="140" y="83"/>
                      <a:pt x="228" y="50"/>
                      <a:pt x="281" y="95"/>
                    </a:cubicBezTo>
                    <a:lnTo>
                      <a:pt x="281" y="95"/>
                    </a:lnTo>
                    <a:cubicBezTo>
                      <a:pt x="309" y="117"/>
                      <a:pt x="316" y="156"/>
                      <a:pt x="305" y="189"/>
                    </a:cubicBezTo>
                    <a:lnTo>
                      <a:pt x="305" y="189"/>
                    </a:lnTo>
                    <a:cubicBezTo>
                      <a:pt x="295" y="220"/>
                      <a:pt x="268" y="239"/>
                      <a:pt x="239" y="251"/>
                    </a:cubicBezTo>
                    <a:lnTo>
                      <a:pt x="239" y="251"/>
                    </a:lnTo>
                    <a:cubicBezTo>
                      <a:pt x="182" y="271"/>
                      <a:pt x="100" y="266"/>
                      <a:pt x="75" y="201"/>
                    </a:cubicBezTo>
                    <a:lnTo>
                      <a:pt x="75" y="201"/>
                    </a:lnTo>
                    <a:cubicBezTo>
                      <a:pt x="47" y="129"/>
                      <a:pt x="100" y="63"/>
                      <a:pt x="161" y="30"/>
                    </a:cubicBezTo>
                    <a:lnTo>
                      <a:pt x="161" y="30"/>
                    </a:lnTo>
                    <a:cubicBezTo>
                      <a:pt x="177" y="22"/>
                      <a:pt x="163" y="0"/>
                      <a:pt x="148" y="7"/>
                    </a:cubicBezTo>
                    <a:lnTo>
                      <a:pt x="148" y="7"/>
                    </a:lnTo>
                    <a:cubicBezTo>
                      <a:pt x="65" y="46"/>
                      <a:pt x="0" y="151"/>
                      <a:pt x="60" y="237"/>
                    </a:cubicBezTo>
                    <a:lnTo>
                      <a:pt x="60" y="237"/>
                    </a:lnTo>
                    <a:cubicBezTo>
                      <a:pt x="114" y="310"/>
                      <a:pt x="249" y="302"/>
                      <a:pt x="307" y="235"/>
                    </a:cubicBezTo>
                    <a:lnTo>
                      <a:pt x="307" y="235"/>
                    </a:lnTo>
                    <a:cubicBezTo>
                      <a:pt x="339" y="200"/>
                      <a:pt x="344" y="146"/>
                      <a:pt x="320" y="104"/>
                    </a:cubicBezTo>
                    <a:lnTo>
                      <a:pt x="320" y="104"/>
                    </a:lnTo>
                    <a:cubicBezTo>
                      <a:pt x="297" y="63"/>
                      <a:pt x="251" y="41"/>
                      <a:pt x="205" y="49"/>
                    </a:cubicBezTo>
                    <a:lnTo>
                      <a:pt x="205" y="49"/>
                    </a:lnTo>
                    <a:cubicBezTo>
                      <a:pt x="159" y="55"/>
                      <a:pt x="118" y="92"/>
                      <a:pt x="113" y="138"/>
                    </a:cubicBezTo>
                    <a:lnTo>
                      <a:pt x="113" y="138"/>
                    </a:lnTo>
                    <a:cubicBezTo>
                      <a:pt x="106" y="183"/>
                      <a:pt x="131" y="239"/>
                      <a:pt x="178" y="245"/>
                    </a:cubicBezTo>
                    <a:lnTo>
                      <a:pt x="178" y="245"/>
                    </a:lnTo>
                    <a:cubicBezTo>
                      <a:pt x="228" y="252"/>
                      <a:pt x="276" y="184"/>
                      <a:pt x="247" y="142"/>
                    </a:cubicBezTo>
                    <a:lnTo>
                      <a:pt x="247" y="142"/>
                    </a:lnTo>
                    <a:cubicBezTo>
                      <a:pt x="236" y="125"/>
                      <a:pt x="213" y="116"/>
                      <a:pt x="196" y="128"/>
                    </a:cubicBezTo>
                    <a:lnTo>
                      <a:pt x="196" y="128"/>
                    </a:lnTo>
                    <a:cubicBezTo>
                      <a:pt x="180" y="138"/>
                      <a:pt x="175" y="162"/>
                      <a:pt x="192" y="175"/>
                    </a:cubicBezTo>
                    <a:lnTo>
                      <a:pt x="192" y="175"/>
                    </a:lnTo>
                    <a:cubicBezTo>
                      <a:pt x="198"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15" name="Freeform 305">
                <a:extLst>
                  <a:ext uri="{FF2B5EF4-FFF2-40B4-BE49-F238E27FC236}">
                    <a16:creationId xmlns:a16="http://schemas.microsoft.com/office/drawing/2014/main" id="{38D5CD68-F243-2846-AB25-1ED9C62638B6}"/>
                  </a:ext>
                </a:extLst>
              </p:cNvPr>
              <p:cNvSpPr>
                <a:spLocks noChangeArrowheads="1"/>
              </p:cNvSpPr>
              <p:nvPr/>
            </p:nvSpPr>
            <p:spPr bwMode="auto">
              <a:xfrm>
                <a:off x="2095613" y="3861524"/>
                <a:ext cx="163533" cy="149236"/>
              </a:xfrm>
              <a:custGeom>
                <a:avLst/>
                <a:gdLst>
                  <a:gd name="T0" fmla="*/ 205 w 346"/>
                  <a:gd name="T1" fmla="*/ 164 h 311"/>
                  <a:gd name="T2" fmla="*/ 205 w 346"/>
                  <a:gd name="T3" fmla="*/ 164 h 311"/>
                  <a:gd name="T4" fmla="*/ 211 w 346"/>
                  <a:gd name="T5" fmla="*/ 146 h 311"/>
                  <a:gd name="T6" fmla="*/ 211 w 346"/>
                  <a:gd name="T7" fmla="*/ 146 h 311"/>
                  <a:gd name="T8" fmla="*/ 233 w 346"/>
                  <a:gd name="T9" fmla="*/ 162 h 311"/>
                  <a:gd name="T10" fmla="*/ 233 w 346"/>
                  <a:gd name="T11" fmla="*/ 162 h 311"/>
                  <a:gd name="T12" fmla="*/ 206 w 346"/>
                  <a:gd name="T13" fmla="*/ 214 h 311"/>
                  <a:gd name="T14" fmla="*/ 206 w 346"/>
                  <a:gd name="T15" fmla="*/ 214 h 311"/>
                  <a:gd name="T16" fmla="*/ 143 w 346"/>
                  <a:gd name="T17" fmla="*/ 156 h 311"/>
                  <a:gd name="T18" fmla="*/ 143 w 346"/>
                  <a:gd name="T19" fmla="*/ 156 h 311"/>
                  <a:gd name="T20" fmla="*/ 282 w 346"/>
                  <a:gd name="T21" fmla="*/ 95 h 311"/>
                  <a:gd name="T22" fmla="*/ 282 w 346"/>
                  <a:gd name="T23" fmla="*/ 95 h 311"/>
                  <a:gd name="T24" fmla="*/ 306 w 346"/>
                  <a:gd name="T25" fmla="*/ 189 h 311"/>
                  <a:gd name="T26" fmla="*/ 306 w 346"/>
                  <a:gd name="T27" fmla="*/ 189 h 311"/>
                  <a:gd name="T28" fmla="*/ 239 w 346"/>
                  <a:gd name="T29" fmla="*/ 251 h 311"/>
                  <a:gd name="T30" fmla="*/ 239 w 346"/>
                  <a:gd name="T31" fmla="*/ 251 h 311"/>
                  <a:gd name="T32" fmla="*/ 76 w 346"/>
                  <a:gd name="T33" fmla="*/ 201 h 311"/>
                  <a:gd name="T34" fmla="*/ 76 w 346"/>
                  <a:gd name="T35" fmla="*/ 201 h 311"/>
                  <a:gd name="T36" fmla="*/ 163 w 346"/>
                  <a:gd name="T37" fmla="*/ 30 h 311"/>
                  <a:gd name="T38" fmla="*/ 163 w 346"/>
                  <a:gd name="T39" fmla="*/ 30 h 311"/>
                  <a:gd name="T40" fmla="*/ 148 w 346"/>
                  <a:gd name="T41" fmla="*/ 7 h 311"/>
                  <a:gd name="T42" fmla="*/ 148 w 346"/>
                  <a:gd name="T43" fmla="*/ 7 h 311"/>
                  <a:gd name="T44" fmla="*/ 61 w 346"/>
                  <a:gd name="T45" fmla="*/ 237 h 311"/>
                  <a:gd name="T46" fmla="*/ 61 w 346"/>
                  <a:gd name="T47" fmla="*/ 237 h 311"/>
                  <a:gd name="T48" fmla="*/ 307 w 346"/>
                  <a:gd name="T49" fmla="*/ 235 h 311"/>
                  <a:gd name="T50" fmla="*/ 307 w 346"/>
                  <a:gd name="T51" fmla="*/ 235 h 311"/>
                  <a:gd name="T52" fmla="*/ 320 w 346"/>
                  <a:gd name="T53" fmla="*/ 104 h 311"/>
                  <a:gd name="T54" fmla="*/ 320 w 346"/>
                  <a:gd name="T55" fmla="*/ 104 h 311"/>
                  <a:gd name="T56" fmla="*/ 205 w 346"/>
                  <a:gd name="T57" fmla="*/ 49 h 311"/>
                  <a:gd name="T58" fmla="*/ 205 w 346"/>
                  <a:gd name="T59" fmla="*/ 49 h 311"/>
                  <a:gd name="T60" fmla="*/ 113 w 346"/>
                  <a:gd name="T61" fmla="*/ 138 h 311"/>
                  <a:gd name="T62" fmla="*/ 113 w 346"/>
                  <a:gd name="T63" fmla="*/ 138 h 311"/>
                  <a:gd name="T64" fmla="*/ 180 w 346"/>
                  <a:gd name="T65" fmla="*/ 245 h 311"/>
                  <a:gd name="T66" fmla="*/ 180 w 346"/>
                  <a:gd name="T67" fmla="*/ 245 h 311"/>
                  <a:gd name="T68" fmla="*/ 247 w 346"/>
                  <a:gd name="T69" fmla="*/ 142 h 311"/>
                  <a:gd name="T70" fmla="*/ 247 w 346"/>
                  <a:gd name="T71" fmla="*/ 142 h 311"/>
                  <a:gd name="T72" fmla="*/ 197 w 346"/>
                  <a:gd name="T73" fmla="*/ 128 h 311"/>
                  <a:gd name="T74" fmla="*/ 197 w 346"/>
                  <a:gd name="T75" fmla="*/ 128 h 311"/>
                  <a:gd name="T76" fmla="*/ 190 w 346"/>
                  <a:gd name="T77" fmla="*/ 175 h 311"/>
                  <a:gd name="T78" fmla="*/ 190 w 346"/>
                  <a:gd name="T79" fmla="*/ 175 h 311"/>
                  <a:gd name="T80" fmla="*/ 205 w 346"/>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6" h="311">
                    <a:moveTo>
                      <a:pt x="205" y="164"/>
                    </a:moveTo>
                    <a:lnTo>
                      <a:pt x="205" y="164"/>
                    </a:lnTo>
                    <a:cubicBezTo>
                      <a:pt x="201" y="156"/>
                      <a:pt x="205" y="147"/>
                      <a:pt x="211" y="146"/>
                    </a:cubicBezTo>
                    <a:lnTo>
                      <a:pt x="211" y="146"/>
                    </a:lnTo>
                    <a:cubicBezTo>
                      <a:pt x="223" y="142"/>
                      <a:pt x="232" y="153"/>
                      <a:pt x="233" y="162"/>
                    </a:cubicBezTo>
                    <a:lnTo>
                      <a:pt x="233" y="162"/>
                    </a:lnTo>
                    <a:cubicBezTo>
                      <a:pt x="239" y="181"/>
                      <a:pt x="222" y="205"/>
                      <a:pt x="206" y="214"/>
                    </a:cubicBezTo>
                    <a:lnTo>
                      <a:pt x="206" y="214"/>
                    </a:lnTo>
                    <a:cubicBezTo>
                      <a:pt x="170" y="235"/>
                      <a:pt x="143" y="187"/>
                      <a:pt x="143" y="156"/>
                    </a:cubicBezTo>
                    <a:lnTo>
                      <a:pt x="143" y="156"/>
                    </a:lnTo>
                    <a:cubicBezTo>
                      <a:pt x="140" y="83"/>
                      <a:pt x="228" y="50"/>
                      <a:pt x="282" y="95"/>
                    </a:cubicBezTo>
                    <a:lnTo>
                      <a:pt x="282" y="95"/>
                    </a:lnTo>
                    <a:cubicBezTo>
                      <a:pt x="308" y="117"/>
                      <a:pt x="318" y="156"/>
                      <a:pt x="306" y="189"/>
                    </a:cubicBezTo>
                    <a:lnTo>
                      <a:pt x="306" y="189"/>
                    </a:lnTo>
                    <a:cubicBezTo>
                      <a:pt x="295" y="220"/>
                      <a:pt x="268" y="239"/>
                      <a:pt x="239" y="251"/>
                    </a:cubicBezTo>
                    <a:lnTo>
                      <a:pt x="239" y="251"/>
                    </a:lnTo>
                    <a:cubicBezTo>
                      <a:pt x="184" y="271"/>
                      <a:pt x="101" y="266"/>
                      <a:pt x="76" y="201"/>
                    </a:cubicBezTo>
                    <a:lnTo>
                      <a:pt x="76" y="201"/>
                    </a:lnTo>
                    <a:cubicBezTo>
                      <a:pt x="47" y="129"/>
                      <a:pt x="99" y="63"/>
                      <a:pt x="163" y="30"/>
                    </a:cubicBezTo>
                    <a:lnTo>
                      <a:pt x="163" y="30"/>
                    </a:lnTo>
                    <a:cubicBezTo>
                      <a:pt x="177" y="22"/>
                      <a:pt x="164" y="0"/>
                      <a:pt x="148" y="7"/>
                    </a:cubicBezTo>
                    <a:lnTo>
                      <a:pt x="148" y="7"/>
                    </a:lnTo>
                    <a:cubicBezTo>
                      <a:pt x="65" y="46"/>
                      <a:pt x="0" y="151"/>
                      <a:pt x="61" y="237"/>
                    </a:cubicBezTo>
                    <a:lnTo>
                      <a:pt x="61" y="237"/>
                    </a:lnTo>
                    <a:cubicBezTo>
                      <a:pt x="114" y="310"/>
                      <a:pt x="251" y="302"/>
                      <a:pt x="307" y="235"/>
                    </a:cubicBezTo>
                    <a:lnTo>
                      <a:pt x="307" y="235"/>
                    </a:lnTo>
                    <a:cubicBezTo>
                      <a:pt x="339" y="200"/>
                      <a:pt x="345" y="146"/>
                      <a:pt x="320" y="104"/>
                    </a:cubicBezTo>
                    <a:lnTo>
                      <a:pt x="320" y="104"/>
                    </a:lnTo>
                    <a:cubicBezTo>
                      <a:pt x="297" y="63"/>
                      <a:pt x="251" y="41"/>
                      <a:pt x="205" y="49"/>
                    </a:cubicBezTo>
                    <a:lnTo>
                      <a:pt x="205" y="49"/>
                    </a:lnTo>
                    <a:cubicBezTo>
                      <a:pt x="159" y="55"/>
                      <a:pt x="119" y="92"/>
                      <a:pt x="113" y="138"/>
                    </a:cubicBezTo>
                    <a:lnTo>
                      <a:pt x="113" y="138"/>
                    </a:lnTo>
                    <a:cubicBezTo>
                      <a:pt x="107" y="183"/>
                      <a:pt x="131" y="239"/>
                      <a:pt x="180" y="245"/>
                    </a:cubicBezTo>
                    <a:lnTo>
                      <a:pt x="180" y="245"/>
                    </a:lnTo>
                    <a:cubicBezTo>
                      <a:pt x="228" y="252"/>
                      <a:pt x="276" y="184"/>
                      <a:pt x="247" y="142"/>
                    </a:cubicBezTo>
                    <a:lnTo>
                      <a:pt x="247" y="142"/>
                    </a:lnTo>
                    <a:cubicBezTo>
                      <a:pt x="236" y="125"/>
                      <a:pt x="214" y="116"/>
                      <a:pt x="197" y="128"/>
                    </a:cubicBezTo>
                    <a:lnTo>
                      <a:pt x="197" y="128"/>
                    </a:lnTo>
                    <a:cubicBezTo>
                      <a:pt x="181" y="138"/>
                      <a:pt x="176" y="162"/>
                      <a:pt x="190" y="175"/>
                    </a:cubicBezTo>
                    <a:lnTo>
                      <a:pt x="190" y="175"/>
                    </a:lnTo>
                    <a:cubicBezTo>
                      <a:pt x="198"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16" name="Freeform 306">
                <a:extLst>
                  <a:ext uri="{FF2B5EF4-FFF2-40B4-BE49-F238E27FC236}">
                    <a16:creationId xmlns:a16="http://schemas.microsoft.com/office/drawing/2014/main" id="{BB6D4418-C03E-6044-94DF-08037D053BE6}"/>
                  </a:ext>
                </a:extLst>
              </p:cNvPr>
              <p:cNvSpPr>
                <a:spLocks/>
              </p:cNvSpPr>
              <p:nvPr/>
            </p:nvSpPr>
            <p:spPr bwMode="auto">
              <a:xfrm>
                <a:off x="2335795" y="3861048"/>
                <a:ext cx="145481" cy="149712"/>
              </a:xfrm>
              <a:custGeom>
                <a:avLst/>
                <a:gdLst>
                  <a:gd name="T0" fmla="*/ 65347 w 305"/>
                  <a:gd name="T1" fmla="*/ 61900 h 312"/>
                  <a:gd name="T2" fmla="*/ 65347 w 305"/>
                  <a:gd name="T3" fmla="*/ 61900 h 312"/>
                  <a:gd name="T4" fmla="*/ 56284 w 305"/>
                  <a:gd name="T5" fmla="*/ 65259 h 312"/>
                  <a:gd name="T6" fmla="*/ 56284 w 305"/>
                  <a:gd name="T7" fmla="*/ 65259 h 312"/>
                  <a:gd name="T8" fmla="*/ 54377 w 305"/>
                  <a:gd name="T9" fmla="*/ 52783 h 312"/>
                  <a:gd name="T10" fmla="*/ 54377 w 305"/>
                  <a:gd name="T11" fmla="*/ 52783 h 312"/>
                  <a:gd name="T12" fmla="*/ 81565 w 305"/>
                  <a:gd name="T13" fmla="*/ 44626 h 312"/>
                  <a:gd name="T14" fmla="*/ 81565 w 305"/>
                  <a:gd name="T15" fmla="*/ 44626 h 312"/>
                  <a:gd name="T16" fmla="*/ 83473 w 305"/>
                  <a:gd name="T17" fmla="*/ 85413 h 312"/>
                  <a:gd name="T18" fmla="*/ 83473 w 305"/>
                  <a:gd name="T19" fmla="*/ 85413 h 312"/>
                  <a:gd name="T20" fmla="*/ 15741 w 305"/>
                  <a:gd name="T21" fmla="*/ 59021 h 312"/>
                  <a:gd name="T22" fmla="*/ 15741 w 305"/>
                  <a:gd name="T23" fmla="*/ 59021 h 312"/>
                  <a:gd name="T24" fmla="*/ 39590 w 305"/>
                  <a:gd name="T25" fmla="*/ 19674 h 312"/>
                  <a:gd name="T26" fmla="*/ 39590 w 305"/>
                  <a:gd name="T27" fmla="*/ 19674 h 312"/>
                  <a:gd name="T28" fmla="*/ 82042 w 305"/>
                  <a:gd name="T29" fmla="*/ 20633 h 312"/>
                  <a:gd name="T30" fmla="*/ 82042 w 305"/>
                  <a:gd name="T31" fmla="*/ 20633 h 312"/>
                  <a:gd name="T32" fmla="*/ 121155 w 305"/>
                  <a:gd name="T33" fmla="*/ 93090 h 312"/>
                  <a:gd name="T34" fmla="*/ 121155 w 305"/>
                  <a:gd name="T35" fmla="*/ 93090 h 312"/>
                  <a:gd name="T36" fmla="*/ 34343 w 305"/>
                  <a:gd name="T37" fmla="*/ 121401 h 312"/>
                  <a:gd name="T38" fmla="*/ 34343 w 305"/>
                  <a:gd name="T39" fmla="*/ 121401 h 312"/>
                  <a:gd name="T40" fmla="*/ 31481 w 305"/>
                  <a:gd name="T41" fmla="*/ 134357 h 312"/>
                  <a:gd name="T42" fmla="*/ 31481 w 305"/>
                  <a:gd name="T43" fmla="*/ 134357 h 312"/>
                  <a:gd name="T44" fmla="*/ 137849 w 305"/>
                  <a:gd name="T45" fmla="*/ 86372 h 312"/>
                  <a:gd name="T46" fmla="*/ 137849 w 305"/>
                  <a:gd name="T47" fmla="*/ 86372 h 312"/>
                  <a:gd name="T48" fmla="*/ 54377 w 305"/>
                  <a:gd name="T49" fmla="*/ 2879 h 312"/>
                  <a:gd name="T50" fmla="*/ 54377 w 305"/>
                  <a:gd name="T51" fmla="*/ 2879 h 312"/>
                  <a:gd name="T52" fmla="*/ 5724 w 305"/>
                  <a:gd name="T53" fmla="*/ 42706 h 312"/>
                  <a:gd name="T54" fmla="*/ 5724 w 305"/>
                  <a:gd name="T55" fmla="*/ 42706 h 312"/>
                  <a:gd name="T56" fmla="*/ 25757 w 305"/>
                  <a:gd name="T57" fmla="*/ 101248 h 312"/>
                  <a:gd name="T58" fmla="*/ 25757 w 305"/>
                  <a:gd name="T59" fmla="*/ 101248 h 312"/>
                  <a:gd name="T60" fmla="*/ 87289 w 305"/>
                  <a:gd name="T61" fmla="*/ 102207 h 312"/>
                  <a:gd name="T62" fmla="*/ 87289 w 305"/>
                  <a:gd name="T63" fmla="*/ 102207 h 312"/>
                  <a:gd name="T64" fmla="*/ 101121 w 305"/>
                  <a:gd name="T65" fmla="*/ 43186 h 312"/>
                  <a:gd name="T66" fmla="*/ 101121 w 305"/>
                  <a:gd name="T67" fmla="*/ 43186 h 312"/>
                  <a:gd name="T68" fmla="*/ 43406 w 305"/>
                  <a:gd name="T69" fmla="*/ 55182 h 312"/>
                  <a:gd name="T70" fmla="*/ 43406 w 305"/>
                  <a:gd name="T71" fmla="*/ 55182 h 312"/>
                  <a:gd name="T72" fmla="*/ 55807 w 305"/>
                  <a:gd name="T73" fmla="*/ 77255 h 312"/>
                  <a:gd name="T74" fmla="*/ 55807 w 305"/>
                  <a:gd name="T75" fmla="*/ 77255 h 312"/>
                  <a:gd name="T76" fmla="*/ 73456 w 305"/>
                  <a:gd name="T77" fmla="*/ 62860 h 312"/>
                  <a:gd name="T78" fmla="*/ 73456 w 305"/>
                  <a:gd name="T79" fmla="*/ 62860 h 312"/>
                  <a:gd name="T80" fmla="*/ 65347 w 305"/>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5" h="312">
                    <a:moveTo>
                      <a:pt x="137" y="129"/>
                    </a:moveTo>
                    <a:lnTo>
                      <a:pt x="137" y="129"/>
                    </a:lnTo>
                    <a:cubicBezTo>
                      <a:pt x="134" y="136"/>
                      <a:pt x="125" y="140"/>
                      <a:pt x="118" y="136"/>
                    </a:cubicBezTo>
                    <a:cubicBezTo>
                      <a:pt x="108" y="133"/>
                      <a:pt x="109" y="118"/>
                      <a:pt x="114" y="110"/>
                    </a:cubicBezTo>
                    <a:cubicBezTo>
                      <a:pt x="124" y="93"/>
                      <a:pt x="154" y="88"/>
                      <a:pt x="171" y="93"/>
                    </a:cubicBezTo>
                    <a:cubicBezTo>
                      <a:pt x="210" y="104"/>
                      <a:pt x="196" y="157"/>
                      <a:pt x="175" y="178"/>
                    </a:cubicBezTo>
                    <a:cubicBezTo>
                      <a:pt x="125" y="231"/>
                      <a:pt x="38" y="193"/>
                      <a:pt x="33" y="123"/>
                    </a:cubicBezTo>
                    <a:cubicBezTo>
                      <a:pt x="30" y="89"/>
                      <a:pt x="51" y="55"/>
                      <a:pt x="83" y="41"/>
                    </a:cubicBezTo>
                    <a:cubicBezTo>
                      <a:pt x="110" y="26"/>
                      <a:pt x="145" y="30"/>
                      <a:pt x="172" y="43"/>
                    </a:cubicBezTo>
                    <a:cubicBezTo>
                      <a:pt x="226" y="69"/>
                      <a:pt x="281" y="131"/>
                      <a:pt x="254" y="194"/>
                    </a:cubicBezTo>
                    <a:cubicBezTo>
                      <a:pt x="222" y="265"/>
                      <a:pt x="139" y="276"/>
                      <a:pt x="72" y="253"/>
                    </a:cubicBezTo>
                    <a:cubicBezTo>
                      <a:pt x="55" y="248"/>
                      <a:pt x="50" y="273"/>
                      <a:pt x="66" y="280"/>
                    </a:cubicBezTo>
                    <a:cubicBezTo>
                      <a:pt x="151" y="311"/>
                      <a:pt x="272" y="284"/>
                      <a:pt x="289" y="180"/>
                    </a:cubicBezTo>
                    <a:cubicBezTo>
                      <a:pt x="304" y="89"/>
                      <a:pt x="201" y="0"/>
                      <a:pt x="114" y="6"/>
                    </a:cubicBezTo>
                    <a:cubicBezTo>
                      <a:pt x="66" y="9"/>
                      <a:pt x="24" y="43"/>
                      <a:pt x="12" y="89"/>
                    </a:cubicBezTo>
                    <a:cubicBezTo>
                      <a:pt x="0" y="135"/>
                      <a:pt x="16" y="184"/>
                      <a:pt x="54" y="211"/>
                    </a:cubicBezTo>
                    <a:cubicBezTo>
                      <a:pt x="92" y="239"/>
                      <a:pt x="146" y="240"/>
                      <a:pt x="183" y="213"/>
                    </a:cubicBezTo>
                    <a:cubicBezTo>
                      <a:pt x="218" y="185"/>
                      <a:pt x="241" y="129"/>
                      <a:pt x="212" y="90"/>
                    </a:cubicBezTo>
                    <a:cubicBezTo>
                      <a:pt x="181" y="50"/>
                      <a:pt x="100" y="65"/>
                      <a:pt x="91" y="115"/>
                    </a:cubicBezTo>
                    <a:cubicBezTo>
                      <a:pt x="87" y="135"/>
                      <a:pt x="96" y="157"/>
                      <a:pt x="117" y="161"/>
                    </a:cubicBezTo>
                    <a:cubicBezTo>
                      <a:pt x="135" y="164"/>
                      <a:pt x="156" y="151"/>
                      <a:pt x="154" y="131"/>
                    </a:cubicBezTo>
                    <a:cubicBezTo>
                      <a:pt x="153" y="122"/>
                      <a:pt x="139"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17" name="Freeform 307">
                <a:extLst>
                  <a:ext uri="{FF2B5EF4-FFF2-40B4-BE49-F238E27FC236}">
                    <a16:creationId xmlns:a16="http://schemas.microsoft.com/office/drawing/2014/main" id="{52572BC9-99AA-5941-B90D-7660FB62F5A8}"/>
                  </a:ext>
                </a:extLst>
              </p:cNvPr>
              <p:cNvSpPr>
                <a:spLocks/>
              </p:cNvSpPr>
              <p:nvPr/>
            </p:nvSpPr>
            <p:spPr bwMode="auto">
              <a:xfrm>
                <a:off x="1884593" y="3861048"/>
                <a:ext cx="145481" cy="149712"/>
              </a:xfrm>
              <a:custGeom>
                <a:avLst/>
                <a:gdLst>
                  <a:gd name="T0" fmla="*/ 65134 w 306"/>
                  <a:gd name="T1" fmla="*/ 61900 h 312"/>
                  <a:gd name="T2" fmla="*/ 65134 w 306"/>
                  <a:gd name="T3" fmla="*/ 61900 h 312"/>
                  <a:gd name="T4" fmla="*/ 56101 w 306"/>
                  <a:gd name="T5" fmla="*/ 65259 h 312"/>
                  <a:gd name="T6" fmla="*/ 56101 w 306"/>
                  <a:gd name="T7" fmla="*/ 65259 h 312"/>
                  <a:gd name="T8" fmla="*/ 54199 w 306"/>
                  <a:gd name="T9" fmla="*/ 52783 h 312"/>
                  <a:gd name="T10" fmla="*/ 54199 w 306"/>
                  <a:gd name="T11" fmla="*/ 52783 h 312"/>
                  <a:gd name="T12" fmla="*/ 81774 w 306"/>
                  <a:gd name="T13" fmla="*/ 44626 h 312"/>
                  <a:gd name="T14" fmla="*/ 81774 w 306"/>
                  <a:gd name="T15" fmla="*/ 44626 h 312"/>
                  <a:gd name="T16" fmla="*/ 83675 w 306"/>
                  <a:gd name="T17" fmla="*/ 85413 h 312"/>
                  <a:gd name="T18" fmla="*/ 83675 w 306"/>
                  <a:gd name="T19" fmla="*/ 85413 h 312"/>
                  <a:gd name="T20" fmla="*/ 16165 w 306"/>
                  <a:gd name="T21" fmla="*/ 59021 h 312"/>
                  <a:gd name="T22" fmla="*/ 16165 w 306"/>
                  <a:gd name="T23" fmla="*/ 59021 h 312"/>
                  <a:gd name="T24" fmla="*/ 39461 w 306"/>
                  <a:gd name="T25" fmla="*/ 19674 h 312"/>
                  <a:gd name="T26" fmla="*/ 39461 w 306"/>
                  <a:gd name="T27" fmla="*/ 19674 h 312"/>
                  <a:gd name="T28" fmla="*/ 82249 w 306"/>
                  <a:gd name="T29" fmla="*/ 20633 h 312"/>
                  <a:gd name="T30" fmla="*/ 82249 w 306"/>
                  <a:gd name="T31" fmla="*/ 20633 h 312"/>
                  <a:gd name="T32" fmla="*/ 121234 w 306"/>
                  <a:gd name="T33" fmla="*/ 93090 h 312"/>
                  <a:gd name="T34" fmla="*/ 121234 w 306"/>
                  <a:gd name="T35" fmla="*/ 93090 h 312"/>
                  <a:gd name="T36" fmla="*/ 35182 w 306"/>
                  <a:gd name="T37" fmla="*/ 121401 h 312"/>
                  <a:gd name="T38" fmla="*/ 35182 w 306"/>
                  <a:gd name="T39" fmla="*/ 121401 h 312"/>
                  <a:gd name="T40" fmla="*/ 31378 w 306"/>
                  <a:gd name="T41" fmla="*/ 134357 h 312"/>
                  <a:gd name="T42" fmla="*/ 31378 w 306"/>
                  <a:gd name="T43" fmla="*/ 134357 h 312"/>
                  <a:gd name="T44" fmla="*/ 137399 w 306"/>
                  <a:gd name="T45" fmla="*/ 86372 h 312"/>
                  <a:gd name="T46" fmla="*/ 137399 w 306"/>
                  <a:gd name="T47" fmla="*/ 86372 h 312"/>
                  <a:gd name="T48" fmla="*/ 54199 w 306"/>
                  <a:gd name="T49" fmla="*/ 2879 h 312"/>
                  <a:gd name="T50" fmla="*/ 54199 w 306"/>
                  <a:gd name="T51" fmla="*/ 2879 h 312"/>
                  <a:gd name="T52" fmla="*/ 5705 w 306"/>
                  <a:gd name="T53" fmla="*/ 42706 h 312"/>
                  <a:gd name="T54" fmla="*/ 5705 w 306"/>
                  <a:gd name="T55" fmla="*/ 42706 h 312"/>
                  <a:gd name="T56" fmla="*/ 25673 w 306"/>
                  <a:gd name="T57" fmla="*/ 101248 h 312"/>
                  <a:gd name="T58" fmla="*/ 25673 w 306"/>
                  <a:gd name="T59" fmla="*/ 101248 h 312"/>
                  <a:gd name="T60" fmla="*/ 87003 w 306"/>
                  <a:gd name="T61" fmla="*/ 102207 h 312"/>
                  <a:gd name="T62" fmla="*/ 87003 w 306"/>
                  <a:gd name="T63" fmla="*/ 102207 h 312"/>
                  <a:gd name="T64" fmla="*/ 100791 w 306"/>
                  <a:gd name="T65" fmla="*/ 43186 h 312"/>
                  <a:gd name="T66" fmla="*/ 100791 w 306"/>
                  <a:gd name="T67" fmla="*/ 43186 h 312"/>
                  <a:gd name="T68" fmla="*/ 43264 w 306"/>
                  <a:gd name="T69" fmla="*/ 55182 h 312"/>
                  <a:gd name="T70" fmla="*/ 43264 w 306"/>
                  <a:gd name="T71" fmla="*/ 55182 h 312"/>
                  <a:gd name="T72" fmla="*/ 55625 w 306"/>
                  <a:gd name="T73" fmla="*/ 77255 h 312"/>
                  <a:gd name="T74" fmla="*/ 55625 w 306"/>
                  <a:gd name="T75" fmla="*/ 77255 h 312"/>
                  <a:gd name="T76" fmla="*/ 73216 w 306"/>
                  <a:gd name="T77" fmla="*/ 62860 h 312"/>
                  <a:gd name="T78" fmla="*/ 73216 w 306"/>
                  <a:gd name="T79" fmla="*/ 62860 h 312"/>
                  <a:gd name="T80" fmla="*/ 65134 w 306"/>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7" y="129"/>
                    </a:moveTo>
                    <a:lnTo>
                      <a:pt x="137" y="129"/>
                    </a:lnTo>
                    <a:cubicBezTo>
                      <a:pt x="135" y="136"/>
                      <a:pt x="126" y="140"/>
                      <a:pt x="118" y="136"/>
                    </a:cubicBezTo>
                    <a:cubicBezTo>
                      <a:pt x="109" y="133"/>
                      <a:pt x="110" y="118"/>
                      <a:pt x="114" y="110"/>
                    </a:cubicBezTo>
                    <a:cubicBezTo>
                      <a:pt x="126" y="93"/>
                      <a:pt x="154" y="88"/>
                      <a:pt x="172" y="93"/>
                    </a:cubicBezTo>
                    <a:cubicBezTo>
                      <a:pt x="212" y="104"/>
                      <a:pt x="196" y="157"/>
                      <a:pt x="176" y="178"/>
                    </a:cubicBezTo>
                    <a:cubicBezTo>
                      <a:pt x="126" y="231"/>
                      <a:pt x="39" y="193"/>
                      <a:pt x="34" y="123"/>
                    </a:cubicBezTo>
                    <a:cubicBezTo>
                      <a:pt x="30" y="89"/>
                      <a:pt x="51" y="55"/>
                      <a:pt x="83" y="41"/>
                    </a:cubicBezTo>
                    <a:cubicBezTo>
                      <a:pt x="112" y="26"/>
                      <a:pt x="146" y="30"/>
                      <a:pt x="173" y="43"/>
                    </a:cubicBezTo>
                    <a:cubicBezTo>
                      <a:pt x="227" y="69"/>
                      <a:pt x="282" y="131"/>
                      <a:pt x="255" y="194"/>
                    </a:cubicBezTo>
                    <a:cubicBezTo>
                      <a:pt x="222" y="265"/>
                      <a:pt x="139" y="276"/>
                      <a:pt x="74" y="253"/>
                    </a:cubicBezTo>
                    <a:cubicBezTo>
                      <a:pt x="56" y="248"/>
                      <a:pt x="50" y="273"/>
                      <a:pt x="66" y="280"/>
                    </a:cubicBezTo>
                    <a:cubicBezTo>
                      <a:pt x="152" y="311"/>
                      <a:pt x="272" y="284"/>
                      <a:pt x="289" y="180"/>
                    </a:cubicBezTo>
                    <a:cubicBezTo>
                      <a:pt x="305" y="89"/>
                      <a:pt x="202" y="0"/>
                      <a:pt x="114" y="6"/>
                    </a:cubicBezTo>
                    <a:cubicBezTo>
                      <a:pt x="67" y="9"/>
                      <a:pt x="24" y="43"/>
                      <a:pt x="12" y="89"/>
                    </a:cubicBezTo>
                    <a:cubicBezTo>
                      <a:pt x="0" y="135"/>
                      <a:pt x="17" y="184"/>
                      <a:pt x="54" y="211"/>
                    </a:cubicBezTo>
                    <a:cubicBezTo>
                      <a:pt x="92" y="239"/>
                      <a:pt x="146" y="240"/>
                      <a:pt x="183" y="213"/>
                    </a:cubicBezTo>
                    <a:cubicBezTo>
                      <a:pt x="218" y="185"/>
                      <a:pt x="242" y="129"/>
                      <a:pt x="212" y="90"/>
                    </a:cubicBezTo>
                    <a:cubicBezTo>
                      <a:pt x="183" y="50"/>
                      <a:pt x="101" y="65"/>
                      <a:pt x="91" y="115"/>
                    </a:cubicBezTo>
                    <a:cubicBezTo>
                      <a:pt x="87" y="135"/>
                      <a:pt x="97" y="157"/>
                      <a:pt x="117" y="161"/>
                    </a:cubicBezTo>
                    <a:cubicBezTo>
                      <a:pt x="137" y="164"/>
                      <a:pt x="156" y="151"/>
                      <a:pt x="154" y="131"/>
                    </a:cubicBezTo>
                    <a:cubicBezTo>
                      <a:pt x="154" y="122"/>
                      <a:pt x="141"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18" name="Freeform 308">
                <a:extLst>
                  <a:ext uri="{FF2B5EF4-FFF2-40B4-BE49-F238E27FC236}">
                    <a16:creationId xmlns:a16="http://schemas.microsoft.com/office/drawing/2014/main" id="{AB1FAB86-A369-6640-979B-135CC646DB04}"/>
                  </a:ext>
                </a:extLst>
              </p:cNvPr>
              <p:cNvSpPr>
                <a:spLocks noChangeArrowheads="1"/>
              </p:cNvSpPr>
              <p:nvPr/>
            </p:nvSpPr>
            <p:spPr bwMode="auto">
              <a:xfrm>
                <a:off x="2544932" y="3861524"/>
                <a:ext cx="166708" cy="149236"/>
              </a:xfrm>
              <a:custGeom>
                <a:avLst/>
                <a:gdLst>
                  <a:gd name="T0" fmla="*/ 205 w 348"/>
                  <a:gd name="T1" fmla="*/ 164 h 311"/>
                  <a:gd name="T2" fmla="*/ 205 w 348"/>
                  <a:gd name="T3" fmla="*/ 164 h 311"/>
                  <a:gd name="T4" fmla="*/ 213 w 348"/>
                  <a:gd name="T5" fmla="*/ 146 h 311"/>
                  <a:gd name="T6" fmla="*/ 213 w 348"/>
                  <a:gd name="T7" fmla="*/ 146 h 311"/>
                  <a:gd name="T8" fmla="*/ 236 w 348"/>
                  <a:gd name="T9" fmla="*/ 162 h 311"/>
                  <a:gd name="T10" fmla="*/ 236 w 348"/>
                  <a:gd name="T11" fmla="*/ 162 h 311"/>
                  <a:gd name="T12" fmla="*/ 207 w 348"/>
                  <a:gd name="T13" fmla="*/ 214 h 311"/>
                  <a:gd name="T14" fmla="*/ 207 w 348"/>
                  <a:gd name="T15" fmla="*/ 214 h 311"/>
                  <a:gd name="T16" fmla="*/ 144 w 348"/>
                  <a:gd name="T17" fmla="*/ 156 h 311"/>
                  <a:gd name="T18" fmla="*/ 144 w 348"/>
                  <a:gd name="T19" fmla="*/ 156 h 311"/>
                  <a:gd name="T20" fmla="*/ 283 w 348"/>
                  <a:gd name="T21" fmla="*/ 95 h 311"/>
                  <a:gd name="T22" fmla="*/ 283 w 348"/>
                  <a:gd name="T23" fmla="*/ 95 h 311"/>
                  <a:gd name="T24" fmla="*/ 308 w 348"/>
                  <a:gd name="T25" fmla="*/ 189 h 311"/>
                  <a:gd name="T26" fmla="*/ 308 w 348"/>
                  <a:gd name="T27" fmla="*/ 189 h 311"/>
                  <a:gd name="T28" fmla="*/ 241 w 348"/>
                  <a:gd name="T29" fmla="*/ 251 h 311"/>
                  <a:gd name="T30" fmla="*/ 241 w 348"/>
                  <a:gd name="T31" fmla="*/ 251 h 311"/>
                  <a:gd name="T32" fmla="*/ 77 w 348"/>
                  <a:gd name="T33" fmla="*/ 201 h 311"/>
                  <a:gd name="T34" fmla="*/ 77 w 348"/>
                  <a:gd name="T35" fmla="*/ 201 h 311"/>
                  <a:gd name="T36" fmla="*/ 163 w 348"/>
                  <a:gd name="T37" fmla="*/ 30 h 311"/>
                  <a:gd name="T38" fmla="*/ 163 w 348"/>
                  <a:gd name="T39" fmla="*/ 30 h 311"/>
                  <a:gd name="T40" fmla="*/ 150 w 348"/>
                  <a:gd name="T41" fmla="*/ 7 h 311"/>
                  <a:gd name="T42" fmla="*/ 150 w 348"/>
                  <a:gd name="T43" fmla="*/ 7 h 311"/>
                  <a:gd name="T44" fmla="*/ 62 w 348"/>
                  <a:gd name="T45" fmla="*/ 237 h 311"/>
                  <a:gd name="T46" fmla="*/ 62 w 348"/>
                  <a:gd name="T47" fmla="*/ 237 h 311"/>
                  <a:gd name="T48" fmla="*/ 309 w 348"/>
                  <a:gd name="T49" fmla="*/ 235 h 311"/>
                  <a:gd name="T50" fmla="*/ 309 w 348"/>
                  <a:gd name="T51" fmla="*/ 235 h 311"/>
                  <a:gd name="T52" fmla="*/ 322 w 348"/>
                  <a:gd name="T53" fmla="*/ 104 h 311"/>
                  <a:gd name="T54" fmla="*/ 322 w 348"/>
                  <a:gd name="T55" fmla="*/ 104 h 311"/>
                  <a:gd name="T56" fmla="*/ 205 w 348"/>
                  <a:gd name="T57" fmla="*/ 49 h 311"/>
                  <a:gd name="T58" fmla="*/ 205 w 348"/>
                  <a:gd name="T59" fmla="*/ 49 h 311"/>
                  <a:gd name="T60" fmla="*/ 115 w 348"/>
                  <a:gd name="T61" fmla="*/ 138 h 311"/>
                  <a:gd name="T62" fmla="*/ 115 w 348"/>
                  <a:gd name="T63" fmla="*/ 138 h 311"/>
                  <a:gd name="T64" fmla="*/ 180 w 348"/>
                  <a:gd name="T65" fmla="*/ 245 h 311"/>
                  <a:gd name="T66" fmla="*/ 180 w 348"/>
                  <a:gd name="T67" fmla="*/ 245 h 311"/>
                  <a:gd name="T68" fmla="*/ 249 w 348"/>
                  <a:gd name="T69" fmla="*/ 142 h 311"/>
                  <a:gd name="T70" fmla="*/ 249 w 348"/>
                  <a:gd name="T71" fmla="*/ 142 h 311"/>
                  <a:gd name="T72" fmla="*/ 198 w 348"/>
                  <a:gd name="T73" fmla="*/ 128 h 311"/>
                  <a:gd name="T74" fmla="*/ 198 w 348"/>
                  <a:gd name="T75" fmla="*/ 128 h 311"/>
                  <a:gd name="T76" fmla="*/ 192 w 348"/>
                  <a:gd name="T77" fmla="*/ 175 h 311"/>
                  <a:gd name="T78" fmla="*/ 192 w 348"/>
                  <a:gd name="T79" fmla="*/ 175 h 311"/>
                  <a:gd name="T80" fmla="*/ 205 w 348"/>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8" h="311">
                    <a:moveTo>
                      <a:pt x="205" y="164"/>
                    </a:moveTo>
                    <a:lnTo>
                      <a:pt x="205" y="164"/>
                    </a:lnTo>
                    <a:cubicBezTo>
                      <a:pt x="203" y="156"/>
                      <a:pt x="205" y="147"/>
                      <a:pt x="213" y="146"/>
                    </a:cubicBezTo>
                    <a:lnTo>
                      <a:pt x="213" y="146"/>
                    </a:lnTo>
                    <a:cubicBezTo>
                      <a:pt x="224" y="142"/>
                      <a:pt x="233" y="153"/>
                      <a:pt x="236" y="162"/>
                    </a:cubicBezTo>
                    <a:lnTo>
                      <a:pt x="236" y="162"/>
                    </a:lnTo>
                    <a:cubicBezTo>
                      <a:pt x="241" y="181"/>
                      <a:pt x="222" y="205"/>
                      <a:pt x="207" y="214"/>
                    </a:cubicBezTo>
                    <a:lnTo>
                      <a:pt x="207" y="214"/>
                    </a:lnTo>
                    <a:cubicBezTo>
                      <a:pt x="171" y="235"/>
                      <a:pt x="145" y="187"/>
                      <a:pt x="144" y="156"/>
                    </a:cubicBezTo>
                    <a:lnTo>
                      <a:pt x="144" y="156"/>
                    </a:lnTo>
                    <a:cubicBezTo>
                      <a:pt x="142" y="83"/>
                      <a:pt x="230" y="50"/>
                      <a:pt x="283" y="95"/>
                    </a:cubicBezTo>
                    <a:lnTo>
                      <a:pt x="283" y="95"/>
                    </a:lnTo>
                    <a:cubicBezTo>
                      <a:pt x="309" y="117"/>
                      <a:pt x="318" y="156"/>
                      <a:pt x="308" y="189"/>
                    </a:cubicBezTo>
                    <a:lnTo>
                      <a:pt x="308" y="189"/>
                    </a:lnTo>
                    <a:cubicBezTo>
                      <a:pt x="296" y="220"/>
                      <a:pt x="270" y="239"/>
                      <a:pt x="241" y="251"/>
                    </a:cubicBezTo>
                    <a:lnTo>
                      <a:pt x="241" y="251"/>
                    </a:lnTo>
                    <a:cubicBezTo>
                      <a:pt x="184" y="271"/>
                      <a:pt x="102" y="266"/>
                      <a:pt x="77" y="201"/>
                    </a:cubicBezTo>
                    <a:lnTo>
                      <a:pt x="77" y="201"/>
                    </a:lnTo>
                    <a:cubicBezTo>
                      <a:pt x="49" y="129"/>
                      <a:pt x="102" y="63"/>
                      <a:pt x="163" y="30"/>
                    </a:cubicBezTo>
                    <a:lnTo>
                      <a:pt x="163" y="30"/>
                    </a:lnTo>
                    <a:cubicBezTo>
                      <a:pt x="178" y="22"/>
                      <a:pt x="165" y="0"/>
                      <a:pt x="150" y="7"/>
                    </a:cubicBezTo>
                    <a:lnTo>
                      <a:pt x="150" y="7"/>
                    </a:lnTo>
                    <a:cubicBezTo>
                      <a:pt x="67" y="46"/>
                      <a:pt x="0" y="151"/>
                      <a:pt x="62" y="237"/>
                    </a:cubicBezTo>
                    <a:lnTo>
                      <a:pt x="62" y="237"/>
                    </a:lnTo>
                    <a:cubicBezTo>
                      <a:pt x="116" y="310"/>
                      <a:pt x="251" y="302"/>
                      <a:pt x="309" y="235"/>
                    </a:cubicBezTo>
                    <a:lnTo>
                      <a:pt x="309" y="235"/>
                    </a:lnTo>
                    <a:cubicBezTo>
                      <a:pt x="341" y="200"/>
                      <a:pt x="347" y="146"/>
                      <a:pt x="322" y="104"/>
                    </a:cubicBezTo>
                    <a:lnTo>
                      <a:pt x="322" y="104"/>
                    </a:lnTo>
                    <a:cubicBezTo>
                      <a:pt x="299" y="63"/>
                      <a:pt x="253" y="41"/>
                      <a:pt x="205" y="49"/>
                    </a:cubicBezTo>
                    <a:lnTo>
                      <a:pt x="205" y="49"/>
                    </a:lnTo>
                    <a:cubicBezTo>
                      <a:pt x="161" y="55"/>
                      <a:pt x="121" y="92"/>
                      <a:pt x="115" y="138"/>
                    </a:cubicBezTo>
                    <a:lnTo>
                      <a:pt x="115" y="138"/>
                    </a:lnTo>
                    <a:cubicBezTo>
                      <a:pt x="109" y="183"/>
                      <a:pt x="132" y="239"/>
                      <a:pt x="180" y="245"/>
                    </a:cubicBezTo>
                    <a:lnTo>
                      <a:pt x="180" y="245"/>
                    </a:lnTo>
                    <a:cubicBezTo>
                      <a:pt x="230" y="252"/>
                      <a:pt x="276" y="184"/>
                      <a:pt x="249" y="142"/>
                    </a:cubicBezTo>
                    <a:lnTo>
                      <a:pt x="249" y="142"/>
                    </a:lnTo>
                    <a:cubicBezTo>
                      <a:pt x="238" y="125"/>
                      <a:pt x="215" y="116"/>
                      <a:pt x="198" y="128"/>
                    </a:cubicBezTo>
                    <a:lnTo>
                      <a:pt x="198" y="128"/>
                    </a:lnTo>
                    <a:cubicBezTo>
                      <a:pt x="182" y="138"/>
                      <a:pt x="176" y="162"/>
                      <a:pt x="192" y="175"/>
                    </a:cubicBezTo>
                    <a:lnTo>
                      <a:pt x="192" y="175"/>
                    </a:lnTo>
                    <a:cubicBezTo>
                      <a:pt x="200" y="181"/>
                      <a:pt x="211"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19" name="Freeform 309">
                <a:extLst>
                  <a:ext uri="{FF2B5EF4-FFF2-40B4-BE49-F238E27FC236}">
                    <a16:creationId xmlns:a16="http://schemas.microsoft.com/office/drawing/2014/main" id="{0088940D-A20A-4F46-ABBE-56D3F9572936}"/>
                  </a:ext>
                </a:extLst>
              </p:cNvPr>
              <p:cNvSpPr>
                <a:spLocks noChangeArrowheads="1"/>
              </p:cNvSpPr>
              <p:nvPr/>
            </p:nvSpPr>
            <p:spPr bwMode="auto">
              <a:xfrm>
                <a:off x="2995839" y="3861525"/>
                <a:ext cx="163532" cy="149236"/>
              </a:xfrm>
              <a:custGeom>
                <a:avLst/>
                <a:gdLst>
                  <a:gd name="T0" fmla="*/ 205 w 345"/>
                  <a:gd name="T1" fmla="*/ 164 h 311"/>
                  <a:gd name="T2" fmla="*/ 205 w 345"/>
                  <a:gd name="T3" fmla="*/ 164 h 311"/>
                  <a:gd name="T4" fmla="*/ 211 w 345"/>
                  <a:gd name="T5" fmla="*/ 146 h 311"/>
                  <a:gd name="T6" fmla="*/ 211 w 345"/>
                  <a:gd name="T7" fmla="*/ 146 h 311"/>
                  <a:gd name="T8" fmla="*/ 233 w 345"/>
                  <a:gd name="T9" fmla="*/ 162 h 311"/>
                  <a:gd name="T10" fmla="*/ 233 w 345"/>
                  <a:gd name="T11" fmla="*/ 162 h 311"/>
                  <a:gd name="T12" fmla="*/ 206 w 345"/>
                  <a:gd name="T13" fmla="*/ 214 h 311"/>
                  <a:gd name="T14" fmla="*/ 206 w 345"/>
                  <a:gd name="T15" fmla="*/ 214 h 311"/>
                  <a:gd name="T16" fmla="*/ 141 w 345"/>
                  <a:gd name="T17" fmla="*/ 156 h 311"/>
                  <a:gd name="T18" fmla="*/ 141 w 345"/>
                  <a:gd name="T19" fmla="*/ 156 h 311"/>
                  <a:gd name="T20" fmla="*/ 281 w 345"/>
                  <a:gd name="T21" fmla="*/ 95 h 311"/>
                  <a:gd name="T22" fmla="*/ 281 w 345"/>
                  <a:gd name="T23" fmla="*/ 95 h 311"/>
                  <a:gd name="T24" fmla="*/ 306 w 345"/>
                  <a:gd name="T25" fmla="*/ 189 h 311"/>
                  <a:gd name="T26" fmla="*/ 306 w 345"/>
                  <a:gd name="T27" fmla="*/ 189 h 311"/>
                  <a:gd name="T28" fmla="*/ 239 w 345"/>
                  <a:gd name="T29" fmla="*/ 251 h 311"/>
                  <a:gd name="T30" fmla="*/ 239 w 345"/>
                  <a:gd name="T31" fmla="*/ 251 h 311"/>
                  <a:gd name="T32" fmla="*/ 74 w 345"/>
                  <a:gd name="T33" fmla="*/ 201 h 311"/>
                  <a:gd name="T34" fmla="*/ 74 w 345"/>
                  <a:gd name="T35" fmla="*/ 201 h 311"/>
                  <a:gd name="T36" fmla="*/ 161 w 345"/>
                  <a:gd name="T37" fmla="*/ 30 h 311"/>
                  <a:gd name="T38" fmla="*/ 161 w 345"/>
                  <a:gd name="T39" fmla="*/ 30 h 311"/>
                  <a:gd name="T40" fmla="*/ 148 w 345"/>
                  <a:gd name="T41" fmla="*/ 7 h 311"/>
                  <a:gd name="T42" fmla="*/ 148 w 345"/>
                  <a:gd name="T43" fmla="*/ 7 h 311"/>
                  <a:gd name="T44" fmla="*/ 61 w 345"/>
                  <a:gd name="T45" fmla="*/ 237 h 311"/>
                  <a:gd name="T46" fmla="*/ 61 w 345"/>
                  <a:gd name="T47" fmla="*/ 237 h 311"/>
                  <a:gd name="T48" fmla="*/ 307 w 345"/>
                  <a:gd name="T49" fmla="*/ 235 h 311"/>
                  <a:gd name="T50" fmla="*/ 307 w 345"/>
                  <a:gd name="T51" fmla="*/ 235 h 311"/>
                  <a:gd name="T52" fmla="*/ 320 w 345"/>
                  <a:gd name="T53" fmla="*/ 104 h 311"/>
                  <a:gd name="T54" fmla="*/ 320 w 345"/>
                  <a:gd name="T55" fmla="*/ 104 h 311"/>
                  <a:gd name="T56" fmla="*/ 205 w 345"/>
                  <a:gd name="T57" fmla="*/ 49 h 311"/>
                  <a:gd name="T58" fmla="*/ 205 w 345"/>
                  <a:gd name="T59" fmla="*/ 49 h 311"/>
                  <a:gd name="T60" fmla="*/ 113 w 345"/>
                  <a:gd name="T61" fmla="*/ 138 h 311"/>
                  <a:gd name="T62" fmla="*/ 113 w 345"/>
                  <a:gd name="T63" fmla="*/ 138 h 311"/>
                  <a:gd name="T64" fmla="*/ 180 w 345"/>
                  <a:gd name="T65" fmla="*/ 245 h 311"/>
                  <a:gd name="T66" fmla="*/ 180 w 345"/>
                  <a:gd name="T67" fmla="*/ 245 h 311"/>
                  <a:gd name="T68" fmla="*/ 247 w 345"/>
                  <a:gd name="T69" fmla="*/ 142 h 311"/>
                  <a:gd name="T70" fmla="*/ 247 w 345"/>
                  <a:gd name="T71" fmla="*/ 142 h 311"/>
                  <a:gd name="T72" fmla="*/ 195 w 345"/>
                  <a:gd name="T73" fmla="*/ 128 h 311"/>
                  <a:gd name="T74" fmla="*/ 195 w 345"/>
                  <a:gd name="T75" fmla="*/ 128 h 311"/>
                  <a:gd name="T76" fmla="*/ 191 w 345"/>
                  <a:gd name="T77" fmla="*/ 175 h 311"/>
                  <a:gd name="T78" fmla="*/ 191 w 345"/>
                  <a:gd name="T79" fmla="*/ 175 h 311"/>
                  <a:gd name="T80" fmla="*/ 205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5" y="164"/>
                    </a:moveTo>
                    <a:lnTo>
                      <a:pt x="205" y="164"/>
                    </a:lnTo>
                    <a:cubicBezTo>
                      <a:pt x="201" y="156"/>
                      <a:pt x="205" y="147"/>
                      <a:pt x="211" y="146"/>
                    </a:cubicBezTo>
                    <a:lnTo>
                      <a:pt x="211" y="146"/>
                    </a:lnTo>
                    <a:cubicBezTo>
                      <a:pt x="222" y="142"/>
                      <a:pt x="232" y="153"/>
                      <a:pt x="233" y="162"/>
                    </a:cubicBezTo>
                    <a:lnTo>
                      <a:pt x="233" y="162"/>
                    </a:lnTo>
                    <a:cubicBezTo>
                      <a:pt x="237" y="181"/>
                      <a:pt x="222" y="205"/>
                      <a:pt x="206" y="214"/>
                    </a:cubicBezTo>
                    <a:lnTo>
                      <a:pt x="206" y="214"/>
                    </a:lnTo>
                    <a:cubicBezTo>
                      <a:pt x="169" y="235"/>
                      <a:pt x="143" y="187"/>
                      <a:pt x="141" y="156"/>
                    </a:cubicBezTo>
                    <a:lnTo>
                      <a:pt x="141" y="156"/>
                    </a:lnTo>
                    <a:cubicBezTo>
                      <a:pt x="140" y="83"/>
                      <a:pt x="228" y="50"/>
                      <a:pt x="281" y="95"/>
                    </a:cubicBezTo>
                    <a:lnTo>
                      <a:pt x="281" y="95"/>
                    </a:lnTo>
                    <a:cubicBezTo>
                      <a:pt x="308" y="117"/>
                      <a:pt x="318" y="156"/>
                      <a:pt x="306" y="189"/>
                    </a:cubicBezTo>
                    <a:lnTo>
                      <a:pt x="306" y="189"/>
                    </a:lnTo>
                    <a:cubicBezTo>
                      <a:pt x="295" y="220"/>
                      <a:pt x="268" y="239"/>
                      <a:pt x="239" y="251"/>
                    </a:cubicBezTo>
                    <a:lnTo>
                      <a:pt x="239" y="251"/>
                    </a:lnTo>
                    <a:cubicBezTo>
                      <a:pt x="182" y="271"/>
                      <a:pt x="99" y="266"/>
                      <a:pt x="74" y="201"/>
                    </a:cubicBezTo>
                    <a:lnTo>
                      <a:pt x="74" y="201"/>
                    </a:lnTo>
                    <a:cubicBezTo>
                      <a:pt x="47" y="129"/>
                      <a:pt x="99" y="63"/>
                      <a:pt x="161" y="30"/>
                    </a:cubicBezTo>
                    <a:lnTo>
                      <a:pt x="161" y="30"/>
                    </a:lnTo>
                    <a:cubicBezTo>
                      <a:pt x="177" y="22"/>
                      <a:pt x="164" y="0"/>
                      <a:pt x="148" y="7"/>
                    </a:cubicBezTo>
                    <a:lnTo>
                      <a:pt x="148" y="7"/>
                    </a:lnTo>
                    <a:cubicBezTo>
                      <a:pt x="65" y="46"/>
                      <a:pt x="0" y="151"/>
                      <a:pt x="61" y="237"/>
                    </a:cubicBezTo>
                    <a:lnTo>
                      <a:pt x="61" y="237"/>
                    </a:lnTo>
                    <a:cubicBezTo>
                      <a:pt x="114" y="310"/>
                      <a:pt x="249" y="302"/>
                      <a:pt x="307" y="235"/>
                    </a:cubicBezTo>
                    <a:lnTo>
                      <a:pt x="307" y="235"/>
                    </a:lnTo>
                    <a:cubicBezTo>
                      <a:pt x="339" y="200"/>
                      <a:pt x="344" y="146"/>
                      <a:pt x="320" y="104"/>
                    </a:cubicBezTo>
                    <a:lnTo>
                      <a:pt x="320" y="104"/>
                    </a:lnTo>
                    <a:cubicBezTo>
                      <a:pt x="298" y="63"/>
                      <a:pt x="251" y="41"/>
                      <a:pt x="205" y="49"/>
                    </a:cubicBezTo>
                    <a:lnTo>
                      <a:pt x="205" y="49"/>
                    </a:lnTo>
                    <a:cubicBezTo>
                      <a:pt x="159" y="55"/>
                      <a:pt x="119" y="92"/>
                      <a:pt x="113" y="138"/>
                    </a:cubicBezTo>
                    <a:lnTo>
                      <a:pt x="113" y="138"/>
                    </a:lnTo>
                    <a:cubicBezTo>
                      <a:pt x="107" y="183"/>
                      <a:pt x="131" y="239"/>
                      <a:pt x="180" y="245"/>
                    </a:cubicBezTo>
                    <a:lnTo>
                      <a:pt x="180" y="245"/>
                    </a:lnTo>
                    <a:cubicBezTo>
                      <a:pt x="228" y="252"/>
                      <a:pt x="274" y="184"/>
                      <a:pt x="247" y="142"/>
                    </a:cubicBezTo>
                    <a:lnTo>
                      <a:pt x="247" y="142"/>
                    </a:lnTo>
                    <a:cubicBezTo>
                      <a:pt x="235" y="125"/>
                      <a:pt x="214" y="116"/>
                      <a:pt x="195" y="128"/>
                    </a:cubicBezTo>
                    <a:lnTo>
                      <a:pt x="195" y="128"/>
                    </a:lnTo>
                    <a:cubicBezTo>
                      <a:pt x="180" y="138"/>
                      <a:pt x="176" y="162"/>
                      <a:pt x="191" y="175"/>
                    </a:cubicBezTo>
                    <a:lnTo>
                      <a:pt x="191" y="175"/>
                    </a:lnTo>
                    <a:cubicBezTo>
                      <a:pt x="198" y="181"/>
                      <a:pt x="208"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20" name="Freeform 310">
                <a:extLst>
                  <a:ext uri="{FF2B5EF4-FFF2-40B4-BE49-F238E27FC236}">
                    <a16:creationId xmlns:a16="http://schemas.microsoft.com/office/drawing/2014/main" id="{CAC7340F-E0D8-894B-981B-51B28FFCC078}"/>
                  </a:ext>
                </a:extLst>
              </p:cNvPr>
              <p:cNvSpPr>
                <a:spLocks/>
              </p:cNvSpPr>
              <p:nvPr/>
            </p:nvSpPr>
            <p:spPr bwMode="auto">
              <a:xfrm>
                <a:off x="3236088" y="3861048"/>
                <a:ext cx="145482" cy="149712"/>
              </a:xfrm>
              <a:custGeom>
                <a:avLst/>
                <a:gdLst>
                  <a:gd name="T0" fmla="*/ 64659 w 306"/>
                  <a:gd name="T1" fmla="*/ 61900 h 312"/>
                  <a:gd name="T2" fmla="*/ 64659 w 306"/>
                  <a:gd name="T3" fmla="*/ 61900 h 312"/>
                  <a:gd name="T4" fmla="*/ 56101 w 306"/>
                  <a:gd name="T5" fmla="*/ 65259 h 312"/>
                  <a:gd name="T6" fmla="*/ 56101 w 306"/>
                  <a:gd name="T7" fmla="*/ 65259 h 312"/>
                  <a:gd name="T8" fmla="*/ 54199 w 306"/>
                  <a:gd name="T9" fmla="*/ 52783 h 312"/>
                  <a:gd name="T10" fmla="*/ 54199 w 306"/>
                  <a:gd name="T11" fmla="*/ 52783 h 312"/>
                  <a:gd name="T12" fmla="*/ 81774 w 306"/>
                  <a:gd name="T13" fmla="*/ 44626 h 312"/>
                  <a:gd name="T14" fmla="*/ 81774 w 306"/>
                  <a:gd name="T15" fmla="*/ 44626 h 312"/>
                  <a:gd name="T16" fmla="*/ 83676 w 306"/>
                  <a:gd name="T17" fmla="*/ 85413 h 312"/>
                  <a:gd name="T18" fmla="*/ 83676 w 306"/>
                  <a:gd name="T19" fmla="*/ 85413 h 312"/>
                  <a:gd name="T20" fmla="*/ 15689 w 306"/>
                  <a:gd name="T21" fmla="*/ 59021 h 312"/>
                  <a:gd name="T22" fmla="*/ 15689 w 306"/>
                  <a:gd name="T23" fmla="*/ 59021 h 312"/>
                  <a:gd name="T24" fmla="*/ 39936 w 306"/>
                  <a:gd name="T25" fmla="*/ 19674 h 312"/>
                  <a:gd name="T26" fmla="*/ 39936 w 306"/>
                  <a:gd name="T27" fmla="*/ 19674 h 312"/>
                  <a:gd name="T28" fmla="*/ 82250 w 306"/>
                  <a:gd name="T29" fmla="*/ 20633 h 312"/>
                  <a:gd name="T30" fmla="*/ 82250 w 306"/>
                  <a:gd name="T31" fmla="*/ 20633 h 312"/>
                  <a:gd name="T32" fmla="*/ 121235 w 306"/>
                  <a:gd name="T33" fmla="*/ 93090 h 312"/>
                  <a:gd name="T34" fmla="*/ 121235 w 306"/>
                  <a:gd name="T35" fmla="*/ 93090 h 312"/>
                  <a:gd name="T36" fmla="*/ 34231 w 306"/>
                  <a:gd name="T37" fmla="*/ 121401 h 312"/>
                  <a:gd name="T38" fmla="*/ 34231 w 306"/>
                  <a:gd name="T39" fmla="*/ 121401 h 312"/>
                  <a:gd name="T40" fmla="*/ 30903 w 306"/>
                  <a:gd name="T41" fmla="*/ 134357 h 312"/>
                  <a:gd name="T42" fmla="*/ 30903 w 306"/>
                  <a:gd name="T43" fmla="*/ 134357 h 312"/>
                  <a:gd name="T44" fmla="*/ 137875 w 306"/>
                  <a:gd name="T45" fmla="*/ 86372 h 312"/>
                  <a:gd name="T46" fmla="*/ 137875 w 306"/>
                  <a:gd name="T47" fmla="*/ 86372 h 312"/>
                  <a:gd name="T48" fmla="*/ 54675 w 306"/>
                  <a:gd name="T49" fmla="*/ 2879 h 312"/>
                  <a:gd name="T50" fmla="*/ 54675 w 306"/>
                  <a:gd name="T51" fmla="*/ 2879 h 312"/>
                  <a:gd name="T52" fmla="*/ 6181 w 306"/>
                  <a:gd name="T53" fmla="*/ 42706 h 312"/>
                  <a:gd name="T54" fmla="*/ 6181 w 306"/>
                  <a:gd name="T55" fmla="*/ 42706 h 312"/>
                  <a:gd name="T56" fmla="*/ 26149 w 306"/>
                  <a:gd name="T57" fmla="*/ 101248 h 312"/>
                  <a:gd name="T58" fmla="*/ 26149 w 306"/>
                  <a:gd name="T59" fmla="*/ 101248 h 312"/>
                  <a:gd name="T60" fmla="*/ 87479 w 306"/>
                  <a:gd name="T61" fmla="*/ 102207 h 312"/>
                  <a:gd name="T62" fmla="*/ 87479 w 306"/>
                  <a:gd name="T63" fmla="*/ 102207 h 312"/>
                  <a:gd name="T64" fmla="*/ 101267 w 306"/>
                  <a:gd name="T65" fmla="*/ 43186 h 312"/>
                  <a:gd name="T66" fmla="*/ 101267 w 306"/>
                  <a:gd name="T67" fmla="*/ 43186 h 312"/>
                  <a:gd name="T68" fmla="*/ 42789 w 306"/>
                  <a:gd name="T69" fmla="*/ 55182 h 312"/>
                  <a:gd name="T70" fmla="*/ 42789 w 306"/>
                  <a:gd name="T71" fmla="*/ 55182 h 312"/>
                  <a:gd name="T72" fmla="*/ 56101 w 306"/>
                  <a:gd name="T73" fmla="*/ 77255 h 312"/>
                  <a:gd name="T74" fmla="*/ 56101 w 306"/>
                  <a:gd name="T75" fmla="*/ 77255 h 312"/>
                  <a:gd name="T76" fmla="*/ 73692 w 306"/>
                  <a:gd name="T77" fmla="*/ 62860 h 312"/>
                  <a:gd name="T78" fmla="*/ 73692 w 306"/>
                  <a:gd name="T79" fmla="*/ 62860 h 312"/>
                  <a:gd name="T80" fmla="*/ 64659 w 306"/>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6" y="129"/>
                    </a:moveTo>
                    <a:lnTo>
                      <a:pt x="136" y="129"/>
                    </a:lnTo>
                    <a:cubicBezTo>
                      <a:pt x="135" y="136"/>
                      <a:pt x="125" y="140"/>
                      <a:pt x="118" y="136"/>
                    </a:cubicBezTo>
                    <a:cubicBezTo>
                      <a:pt x="109" y="133"/>
                      <a:pt x="110" y="118"/>
                      <a:pt x="114" y="110"/>
                    </a:cubicBezTo>
                    <a:cubicBezTo>
                      <a:pt x="125" y="93"/>
                      <a:pt x="154" y="88"/>
                      <a:pt x="172" y="93"/>
                    </a:cubicBezTo>
                    <a:cubicBezTo>
                      <a:pt x="211" y="104"/>
                      <a:pt x="196" y="157"/>
                      <a:pt x="176" y="178"/>
                    </a:cubicBezTo>
                    <a:cubicBezTo>
                      <a:pt x="125" y="231"/>
                      <a:pt x="39" y="193"/>
                      <a:pt x="33" y="123"/>
                    </a:cubicBezTo>
                    <a:cubicBezTo>
                      <a:pt x="30" y="89"/>
                      <a:pt x="52" y="55"/>
                      <a:pt x="84" y="41"/>
                    </a:cubicBezTo>
                    <a:cubicBezTo>
                      <a:pt x="111" y="26"/>
                      <a:pt x="146" y="30"/>
                      <a:pt x="173" y="43"/>
                    </a:cubicBezTo>
                    <a:cubicBezTo>
                      <a:pt x="227" y="69"/>
                      <a:pt x="282" y="131"/>
                      <a:pt x="255" y="194"/>
                    </a:cubicBezTo>
                    <a:cubicBezTo>
                      <a:pt x="223" y="265"/>
                      <a:pt x="140" y="276"/>
                      <a:pt x="72" y="253"/>
                    </a:cubicBezTo>
                    <a:cubicBezTo>
                      <a:pt x="56" y="248"/>
                      <a:pt x="50" y="273"/>
                      <a:pt x="65" y="280"/>
                    </a:cubicBezTo>
                    <a:cubicBezTo>
                      <a:pt x="152" y="311"/>
                      <a:pt x="272" y="284"/>
                      <a:pt x="290" y="180"/>
                    </a:cubicBezTo>
                    <a:cubicBezTo>
                      <a:pt x="305" y="89"/>
                      <a:pt x="202" y="0"/>
                      <a:pt x="115" y="6"/>
                    </a:cubicBezTo>
                    <a:cubicBezTo>
                      <a:pt x="68" y="9"/>
                      <a:pt x="25" y="43"/>
                      <a:pt x="13" y="89"/>
                    </a:cubicBezTo>
                    <a:cubicBezTo>
                      <a:pt x="0" y="135"/>
                      <a:pt x="17" y="184"/>
                      <a:pt x="55" y="211"/>
                    </a:cubicBezTo>
                    <a:cubicBezTo>
                      <a:pt x="92" y="239"/>
                      <a:pt x="146" y="240"/>
                      <a:pt x="184" y="213"/>
                    </a:cubicBezTo>
                    <a:cubicBezTo>
                      <a:pt x="218" y="185"/>
                      <a:pt x="242" y="129"/>
                      <a:pt x="213" y="90"/>
                    </a:cubicBezTo>
                    <a:cubicBezTo>
                      <a:pt x="182" y="50"/>
                      <a:pt x="101" y="65"/>
                      <a:pt x="90" y="115"/>
                    </a:cubicBezTo>
                    <a:cubicBezTo>
                      <a:pt x="88" y="135"/>
                      <a:pt x="97" y="157"/>
                      <a:pt x="118" y="161"/>
                    </a:cubicBezTo>
                    <a:cubicBezTo>
                      <a:pt x="136" y="164"/>
                      <a:pt x="156" y="151"/>
                      <a:pt x="155" y="131"/>
                    </a:cubicBezTo>
                    <a:cubicBezTo>
                      <a:pt x="154" y="122"/>
                      <a:pt x="140"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21" name="Freeform 311">
                <a:extLst>
                  <a:ext uri="{FF2B5EF4-FFF2-40B4-BE49-F238E27FC236}">
                    <a16:creationId xmlns:a16="http://schemas.microsoft.com/office/drawing/2014/main" id="{65FCA4AE-33E0-8245-B78B-D6D86362A245}"/>
                  </a:ext>
                </a:extLst>
              </p:cNvPr>
              <p:cNvSpPr>
                <a:spLocks/>
              </p:cNvSpPr>
              <p:nvPr/>
            </p:nvSpPr>
            <p:spPr bwMode="auto">
              <a:xfrm>
                <a:off x="2784887" y="3861048"/>
                <a:ext cx="145482" cy="149712"/>
              </a:xfrm>
              <a:custGeom>
                <a:avLst/>
                <a:gdLst>
                  <a:gd name="T0" fmla="*/ 65134 w 306"/>
                  <a:gd name="T1" fmla="*/ 61900 h 312"/>
                  <a:gd name="T2" fmla="*/ 65134 w 306"/>
                  <a:gd name="T3" fmla="*/ 61900 h 312"/>
                  <a:gd name="T4" fmla="*/ 56101 w 306"/>
                  <a:gd name="T5" fmla="*/ 65259 h 312"/>
                  <a:gd name="T6" fmla="*/ 56101 w 306"/>
                  <a:gd name="T7" fmla="*/ 65259 h 312"/>
                  <a:gd name="T8" fmla="*/ 54199 w 306"/>
                  <a:gd name="T9" fmla="*/ 52783 h 312"/>
                  <a:gd name="T10" fmla="*/ 54199 w 306"/>
                  <a:gd name="T11" fmla="*/ 52783 h 312"/>
                  <a:gd name="T12" fmla="*/ 81774 w 306"/>
                  <a:gd name="T13" fmla="*/ 44626 h 312"/>
                  <a:gd name="T14" fmla="*/ 81774 w 306"/>
                  <a:gd name="T15" fmla="*/ 44626 h 312"/>
                  <a:gd name="T16" fmla="*/ 83200 w 306"/>
                  <a:gd name="T17" fmla="*/ 85413 h 312"/>
                  <a:gd name="T18" fmla="*/ 83200 w 306"/>
                  <a:gd name="T19" fmla="*/ 85413 h 312"/>
                  <a:gd name="T20" fmla="*/ 15689 w 306"/>
                  <a:gd name="T21" fmla="*/ 59021 h 312"/>
                  <a:gd name="T22" fmla="*/ 15689 w 306"/>
                  <a:gd name="T23" fmla="*/ 59021 h 312"/>
                  <a:gd name="T24" fmla="*/ 39461 w 306"/>
                  <a:gd name="T25" fmla="*/ 19674 h 312"/>
                  <a:gd name="T26" fmla="*/ 39461 w 306"/>
                  <a:gd name="T27" fmla="*/ 19674 h 312"/>
                  <a:gd name="T28" fmla="*/ 82250 w 306"/>
                  <a:gd name="T29" fmla="*/ 20633 h 312"/>
                  <a:gd name="T30" fmla="*/ 82250 w 306"/>
                  <a:gd name="T31" fmla="*/ 20633 h 312"/>
                  <a:gd name="T32" fmla="*/ 121235 w 306"/>
                  <a:gd name="T33" fmla="*/ 93090 h 312"/>
                  <a:gd name="T34" fmla="*/ 121235 w 306"/>
                  <a:gd name="T35" fmla="*/ 93090 h 312"/>
                  <a:gd name="T36" fmla="*/ 34231 w 306"/>
                  <a:gd name="T37" fmla="*/ 121401 h 312"/>
                  <a:gd name="T38" fmla="*/ 34231 w 306"/>
                  <a:gd name="T39" fmla="*/ 121401 h 312"/>
                  <a:gd name="T40" fmla="*/ 31378 w 306"/>
                  <a:gd name="T41" fmla="*/ 134357 h 312"/>
                  <a:gd name="T42" fmla="*/ 31378 w 306"/>
                  <a:gd name="T43" fmla="*/ 134357 h 312"/>
                  <a:gd name="T44" fmla="*/ 137400 w 306"/>
                  <a:gd name="T45" fmla="*/ 86372 h 312"/>
                  <a:gd name="T46" fmla="*/ 137400 w 306"/>
                  <a:gd name="T47" fmla="*/ 86372 h 312"/>
                  <a:gd name="T48" fmla="*/ 54199 w 306"/>
                  <a:gd name="T49" fmla="*/ 2879 h 312"/>
                  <a:gd name="T50" fmla="*/ 54199 w 306"/>
                  <a:gd name="T51" fmla="*/ 2879 h 312"/>
                  <a:gd name="T52" fmla="*/ 5705 w 306"/>
                  <a:gd name="T53" fmla="*/ 42706 h 312"/>
                  <a:gd name="T54" fmla="*/ 5705 w 306"/>
                  <a:gd name="T55" fmla="*/ 42706 h 312"/>
                  <a:gd name="T56" fmla="*/ 25673 w 306"/>
                  <a:gd name="T57" fmla="*/ 101248 h 312"/>
                  <a:gd name="T58" fmla="*/ 25673 w 306"/>
                  <a:gd name="T59" fmla="*/ 101248 h 312"/>
                  <a:gd name="T60" fmla="*/ 87479 w 306"/>
                  <a:gd name="T61" fmla="*/ 102207 h 312"/>
                  <a:gd name="T62" fmla="*/ 87479 w 306"/>
                  <a:gd name="T63" fmla="*/ 102207 h 312"/>
                  <a:gd name="T64" fmla="*/ 100316 w 306"/>
                  <a:gd name="T65" fmla="*/ 43186 h 312"/>
                  <a:gd name="T66" fmla="*/ 100316 w 306"/>
                  <a:gd name="T67" fmla="*/ 43186 h 312"/>
                  <a:gd name="T68" fmla="*/ 43264 w 306"/>
                  <a:gd name="T69" fmla="*/ 55182 h 312"/>
                  <a:gd name="T70" fmla="*/ 43264 w 306"/>
                  <a:gd name="T71" fmla="*/ 55182 h 312"/>
                  <a:gd name="T72" fmla="*/ 55625 w 306"/>
                  <a:gd name="T73" fmla="*/ 77255 h 312"/>
                  <a:gd name="T74" fmla="*/ 55625 w 306"/>
                  <a:gd name="T75" fmla="*/ 77255 h 312"/>
                  <a:gd name="T76" fmla="*/ 73216 w 306"/>
                  <a:gd name="T77" fmla="*/ 62860 h 312"/>
                  <a:gd name="T78" fmla="*/ 73216 w 306"/>
                  <a:gd name="T79" fmla="*/ 62860 h 312"/>
                  <a:gd name="T80" fmla="*/ 65134 w 306"/>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7" y="129"/>
                    </a:moveTo>
                    <a:lnTo>
                      <a:pt x="137" y="129"/>
                    </a:lnTo>
                    <a:cubicBezTo>
                      <a:pt x="135" y="136"/>
                      <a:pt x="125" y="140"/>
                      <a:pt x="118" y="136"/>
                    </a:cubicBezTo>
                    <a:cubicBezTo>
                      <a:pt x="109" y="133"/>
                      <a:pt x="109" y="118"/>
                      <a:pt x="114" y="110"/>
                    </a:cubicBezTo>
                    <a:cubicBezTo>
                      <a:pt x="125" y="93"/>
                      <a:pt x="154" y="88"/>
                      <a:pt x="172" y="93"/>
                    </a:cubicBezTo>
                    <a:cubicBezTo>
                      <a:pt x="211" y="104"/>
                      <a:pt x="196" y="157"/>
                      <a:pt x="175" y="178"/>
                    </a:cubicBezTo>
                    <a:cubicBezTo>
                      <a:pt x="125" y="231"/>
                      <a:pt x="39" y="193"/>
                      <a:pt x="33" y="123"/>
                    </a:cubicBezTo>
                    <a:cubicBezTo>
                      <a:pt x="30" y="89"/>
                      <a:pt x="51" y="55"/>
                      <a:pt x="83" y="41"/>
                    </a:cubicBezTo>
                    <a:cubicBezTo>
                      <a:pt x="112" y="26"/>
                      <a:pt x="144" y="30"/>
                      <a:pt x="173" y="43"/>
                    </a:cubicBezTo>
                    <a:cubicBezTo>
                      <a:pt x="226" y="69"/>
                      <a:pt x="281" y="131"/>
                      <a:pt x="255" y="194"/>
                    </a:cubicBezTo>
                    <a:cubicBezTo>
                      <a:pt x="223" y="265"/>
                      <a:pt x="139" y="276"/>
                      <a:pt x="72" y="253"/>
                    </a:cubicBezTo>
                    <a:cubicBezTo>
                      <a:pt x="56" y="248"/>
                      <a:pt x="50" y="273"/>
                      <a:pt x="66" y="280"/>
                    </a:cubicBezTo>
                    <a:cubicBezTo>
                      <a:pt x="151" y="311"/>
                      <a:pt x="272" y="284"/>
                      <a:pt x="289" y="180"/>
                    </a:cubicBezTo>
                    <a:cubicBezTo>
                      <a:pt x="305" y="89"/>
                      <a:pt x="202" y="0"/>
                      <a:pt x="114" y="6"/>
                    </a:cubicBezTo>
                    <a:cubicBezTo>
                      <a:pt x="67" y="9"/>
                      <a:pt x="25" y="43"/>
                      <a:pt x="12" y="89"/>
                    </a:cubicBezTo>
                    <a:cubicBezTo>
                      <a:pt x="0" y="135"/>
                      <a:pt x="17" y="184"/>
                      <a:pt x="54" y="211"/>
                    </a:cubicBezTo>
                    <a:cubicBezTo>
                      <a:pt x="92" y="239"/>
                      <a:pt x="146" y="240"/>
                      <a:pt x="184" y="213"/>
                    </a:cubicBezTo>
                    <a:cubicBezTo>
                      <a:pt x="218" y="185"/>
                      <a:pt x="242" y="129"/>
                      <a:pt x="211" y="90"/>
                    </a:cubicBezTo>
                    <a:cubicBezTo>
                      <a:pt x="181" y="50"/>
                      <a:pt x="101" y="65"/>
                      <a:pt x="91" y="115"/>
                    </a:cubicBezTo>
                    <a:cubicBezTo>
                      <a:pt x="87" y="135"/>
                      <a:pt x="96" y="157"/>
                      <a:pt x="117" y="161"/>
                    </a:cubicBezTo>
                    <a:cubicBezTo>
                      <a:pt x="135" y="164"/>
                      <a:pt x="156" y="151"/>
                      <a:pt x="154" y="131"/>
                    </a:cubicBezTo>
                    <a:cubicBezTo>
                      <a:pt x="154" y="122"/>
                      <a:pt x="139"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22" name="Freeform 312">
                <a:extLst>
                  <a:ext uri="{FF2B5EF4-FFF2-40B4-BE49-F238E27FC236}">
                    <a16:creationId xmlns:a16="http://schemas.microsoft.com/office/drawing/2014/main" id="{C371E814-669B-F841-96AE-83AFCE7B9034}"/>
                  </a:ext>
                </a:extLst>
              </p:cNvPr>
              <p:cNvSpPr>
                <a:spLocks noChangeArrowheads="1"/>
              </p:cNvSpPr>
              <p:nvPr/>
            </p:nvSpPr>
            <p:spPr bwMode="auto">
              <a:xfrm>
                <a:off x="3445157" y="3861525"/>
                <a:ext cx="166709" cy="149236"/>
              </a:xfrm>
              <a:custGeom>
                <a:avLst/>
                <a:gdLst>
                  <a:gd name="T0" fmla="*/ 205 w 347"/>
                  <a:gd name="T1" fmla="*/ 164 h 311"/>
                  <a:gd name="T2" fmla="*/ 205 w 347"/>
                  <a:gd name="T3" fmla="*/ 164 h 311"/>
                  <a:gd name="T4" fmla="*/ 213 w 347"/>
                  <a:gd name="T5" fmla="*/ 146 h 311"/>
                  <a:gd name="T6" fmla="*/ 213 w 347"/>
                  <a:gd name="T7" fmla="*/ 146 h 311"/>
                  <a:gd name="T8" fmla="*/ 234 w 347"/>
                  <a:gd name="T9" fmla="*/ 162 h 311"/>
                  <a:gd name="T10" fmla="*/ 234 w 347"/>
                  <a:gd name="T11" fmla="*/ 162 h 311"/>
                  <a:gd name="T12" fmla="*/ 207 w 347"/>
                  <a:gd name="T13" fmla="*/ 214 h 311"/>
                  <a:gd name="T14" fmla="*/ 207 w 347"/>
                  <a:gd name="T15" fmla="*/ 214 h 311"/>
                  <a:gd name="T16" fmla="*/ 144 w 347"/>
                  <a:gd name="T17" fmla="*/ 156 h 311"/>
                  <a:gd name="T18" fmla="*/ 144 w 347"/>
                  <a:gd name="T19" fmla="*/ 156 h 311"/>
                  <a:gd name="T20" fmla="*/ 283 w 347"/>
                  <a:gd name="T21" fmla="*/ 95 h 311"/>
                  <a:gd name="T22" fmla="*/ 283 w 347"/>
                  <a:gd name="T23" fmla="*/ 95 h 311"/>
                  <a:gd name="T24" fmla="*/ 307 w 347"/>
                  <a:gd name="T25" fmla="*/ 189 h 311"/>
                  <a:gd name="T26" fmla="*/ 307 w 347"/>
                  <a:gd name="T27" fmla="*/ 189 h 311"/>
                  <a:gd name="T28" fmla="*/ 240 w 347"/>
                  <a:gd name="T29" fmla="*/ 251 h 311"/>
                  <a:gd name="T30" fmla="*/ 240 w 347"/>
                  <a:gd name="T31" fmla="*/ 251 h 311"/>
                  <a:gd name="T32" fmla="*/ 77 w 347"/>
                  <a:gd name="T33" fmla="*/ 201 h 311"/>
                  <a:gd name="T34" fmla="*/ 77 w 347"/>
                  <a:gd name="T35" fmla="*/ 201 h 311"/>
                  <a:gd name="T36" fmla="*/ 163 w 347"/>
                  <a:gd name="T37" fmla="*/ 30 h 311"/>
                  <a:gd name="T38" fmla="*/ 163 w 347"/>
                  <a:gd name="T39" fmla="*/ 30 h 311"/>
                  <a:gd name="T40" fmla="*/ 150 w 347"/>
                  <a:gd name="T41" fmla="*/ 7 h 311"/>
                  <a:gd name="T42" fmla="*/ 150 w 347"/>
                  <a:gd name="T43" fmla="*/ 7 h 311"/>
                  <a:gd name="T44" fmla="*/ 62 w 347"/>
                  <a:gd name="T45" fmla="*/ 237 h 311"/>
                  <a:gd name="T46" fmla="*/ 62 w 347"/>
                  <a:gd name="T47" fmla="*/ 237 h 311"/>
                  <a:gd name="T48" fmla="*/ 309 w 347"/>
                  <a:gd name="T49" fmla="*/ 235 h 311"/>
                  <a:gd name="T50" fmla="*/ 309 w 347"/>
                  <a:gd name="T51" fmla="*/ 235 h 311"/>
                  <a:gd name="T52" fmla="*/ 322 w 347"/>
                  <a:gd name="T53" fmla="*/ 104 h 311"/>
                  <a:gd name="T54" fmla="*/ 322 w 347"/>
                  <a:gd name="T55" fmla="*/ 104 h 311"/>
                  <a:gd name="T56" fmla="*/ 207 w 347"/>
                  <a:gd name="T57" fmla="*/ 49 h 311"/>
                  <a:gd name="T58" fmla="*/ 207 w 347"/>
                  <a:gd name="T59" fmla="*/ 49 h 311"/>
                  <a:gd name="T60" fmla="*/ 115 w 347"/>
                  <a:gd name="T61" fmla="*/ 138 h 311"/>
                  <a:gd name="T62" fmla="*/ 115 w 347"/>
                  <a:gd name="T63" fmla="*/ 138 h 311"/>
                  <a:gd name="T64" fmla="*/ 180 w 347"/>
                  <a:gd name="T65" fmla="*/ 245 h 311"/>
                  <a:gd name="T66" fmla="*/ 180 w 347"/>
                  <a:gd name="T67" fmla="*/ 245 h 311"/>
                  <a:gd name="T68" fmla="*/ 247 w 347"/>
                  <a:gd name="T69" fmla="*/ 142 h 311"/>
                  <a:gd name="T70" fmla="*/ 247 w 347"/>
                  <a:gd name="T71" fmla="*/ 142 h 311"/>
                  <a:gd name="T72" fmla="*/ 198 w 347"/>
                  <a:gd name="T73" fmla="*/ 128 h 311"/>
                  <a:gd name="T74" fmla="*/ 198 w 347"/>
                  <a:gd name="T75" fmla="*/ 128 h 311"/>
                  <a:gd name="T76" fmla="*/ 192 w 347"/>
                  <a:gd name="T77" fmla="*/ 175 h 311"/>
                  <a:gd name="T78" fmla="*/ 192 w 347"/>
                  <a:gd name="T79" fmla="*/ 175 h 311"/>
                  <a:gd name="T80" fmla="*/ 205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5" y="164"/>
                    </a:moveTo>
                    <a:lnTo>
                      <a:pt x="205" y="164"/>
                    </a:lnTo>
                    <a:cubicBezTo>
                      <a:pt x="201" y="156"/>
                      <a:pt x="205" y="147"/>
                      <a:pt x="213" y="146"/>
                    </a:cubicBezTo>
                    <a:lnTo>
                      <a:pt x="213" y="146"/>
                    </a:lnTo>
                    <a:cubicBezTo>
                      <a:pt x="224" y="142"/>
                      <a:pt x="233" y="153"/>
                      <a:pt x="234" y="162"/>
                    </a:cubicBezTo>
                    <a:lnTo>
                      <a:pt x="234" y="162"/>
                    </a:lnTo>
                    <a:cubicBezTo>
                      <a:pt x="240" y="181"/>
                      <a:pt x="224" y="205"/>
                      <a:pt x="207" y="214"/>
                    </a:cubicBezTo>
                    <a:lnTo>
                      <a:pt x="207" y="214"/>
                    </a:lnTo>
                    <a:cubicBezTo>
                      <a:pt x="171" y="235"/>
                      <a:pt x="145" y="187"/>
                      <a:pt x="144" y="156"/>
                    </a:cubicBezTo>
                    <a:lnTo>
                      <a:pt x="144" y="156"/>
                    </a:lnTo>
                    <a:cubicBezTo>
                      <a:pt x="142" y="83"/>
                      <a:pt x="229" y="50"/>
                      <a:pt x="283" y="95"/>
                    </a:cubicBezTo>
                    <a:lnTo>
                      <a:pt x="283" y="95"/>
                    </a:lnTo>
                    <a:cubicBezTo>
                      <a:pt x="309" y="117"/>
                      <a:pt x="318" y="156"/>
                      <a:pt x="307" y="189"/>
                    </a:cubicBezTo>
                    <a:lnTo>
                      <a:pt x="307" y="189"/>
                    </a:lnTo>
                    <a:cubicBezTo>
                      <a:pt x="296" y="220"/>
                      <a:pt x="270" y="239"/>
                      <a:pt x="240" y="251"/>
                    </a:cubicBezTo>
                    <a:lnTo>
                      <a:pt x="240" y="251"/>
                    </a:lnTo>
                    <a:cubicBezTo>
                      <a:pt x="184" y="271"/>
                      <a:pt x="102" y="266"/>
                      <a:pt x="77" y="201"/>
                    </a:cubicBezTo>
                    <a:lnTo>
                      <a:pt x="77" y="201"/>
                    </a:lnTo>
                    <a:cubicBezTo>
                      <a:pt x="49" y="129"/>
                      <a:pt x="100" y="63"/>
                      <a:pt x="163" y="30"/>
                    </a:cubicBezTo>
                    <a:lnTo>
                      <a:pt x="163" y="30"/>
                    </a:lnTo>
                    <a:cubicBezTo>
                      <a:pt x="179" y="22"/>
                      <a:pt x="165" y="0"/>
                      <a:pt x="150" y="7"/>
                    </a:cubicBezTo>
                    <a:lnTo>
                      <a:pt x="150" y="7"/>
                    </a:lnTo>
                    <a:cubicBezTo>
                      <a:pt x="66" y="46"/>
                      <a:pt x="0" y="151"/>
                      <a:pt x="62" y="237"/>
                    </a:cubicBezTo>
                    <a:lnTo>
                      <a:pt x="62" y="237"/>
                    </a:lnTo>
                    <a:cubicBezTo>
                      <a:pt x="115" y="310"/>
                      <a:pt x="251" y="302"/>
                      <a:pt x="309" y="235"/>
                    </a:cubicBezTo>
                    <a:lnTo>
                      <a:pt x="309" y="235"/>
                    </a:lnTo>
                    <a:cubicBezTo>
                      <a:pt x="341" y="200"/>
                      <a:pt x="346" y="146"/>
                      <a:pt x="322" y="104"/>
                    </a:cubicBezTo>
                    <a:lnTo>
                      <a:pt x="322" y="104"/>
                    </a:lnTo>
                    <a:cubicBezTo>
                      <a:pt x="299" y="63"/>
                      <a:pt x="251" y="41"/>
                      <a:pt x="207" y="49"/>
                    </a:cubicBezTo>
                    <a:lnTo>
                      <a:pt x="207" y="49"/>
                    </a:lnTo>
                    <a:cubicBezTo>
                      <a:pt x="159" y="55"/>
                      <a:pt x="120" y="92"/>
                      <a:pt x="115" y="138"/>
                    </a:cubicBezTo>
                    <a:lnTo>
                      <a:pt x="115" y="138"/>
                    </a:lnTo>
                    <a:cubicBezTo>
                      <a:pt x="108" y="183"/>
                      <a:pt x="132" y="239"/>
                      <a:pt x="180" y="245"/>
                    </a:cubicBezTo>
                    <a:lnTo>
                      <a:pt x="180" y="245"/>
                    </a:lnTo>
                    <a:cubicBezTo>
                      <a:pt x="229" y="252"/>
                      <a:pt x="276" y="184"/>
                      <a:pt x="247" y="142"/>
                    </a:cubicBezTo>
                    <a:lnTo>
                      <a:pt x="247" y="142"/>
                    </a:lnTo>
                    <a:cubicBezTo>
                      <a:pt x="237" y="125"/>
                      <a:pt x="215" y="116"/>
                      <a:pt x="198" y="128"/>
                    </a:cubicBezTo>
                    <a:lnTo>
                      <a:pt x="198" y="128"/>
                    </a:lnTo>
                    <a:cubicBezTo>
                      <a:pt x="182" y="138"/>
                      <a:pt x="176" y="162"/>
                      <a:pt x="192" y="175"/>
                    </a:cubicBezTo>
                    <a:lnTo>
                      <a:pt x="192" y="175"/>
                    </a:lnTo>
                    <a:cubicBezTo>
                      <a:pt x="199" y="181"/>
                      <a:pt x="211"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23" name="Freeform 313">
                <a:extLst>
                  <a:ext uri="{FF2B5EF4-FFF2-40B4-BE49-F238E27FC236}">
                    <a16:creationId xmlns:a16="http://schemas.microsoft.com/office/drawing/2014/main" id="{EEC9D734-A931-D74E-8ECB-95DA2AB3D618}"/>
                  </a:ext>
                </a:extLst>
              </p:cNvPr>
              <p:cNvSpPr>
                <a:spLocks noChangeArrowheads="1"/>
              </p:cNvSpPr>
              <p:nvPr/>
            </p:nvSpPr>
            <p:spPr bwMode="auto">
              <a:xfrm>
                <a:off x="3894476" y="3861525"/>
                <a:ext cx="165121" cy="149236"/>
              </a:xfrm>
              <a:custGeom>
                <a:avLst/>
                <a:gdLst>
                  <a:gd name="T0" fmla="*/ 205 w 345"/>
                  <a:gd name="T1" fmla="*/ 164 h 311"/>
                  <a:gd name="T2" fmla="*/ 205 w 345"/>
                  <a:gd name="T3" fmla="*/ 164 h 311"/>
                  <a:gd name="T4" fmla="*/ 211 w 345"/>
                  <a:gd name="T5" fmla="*/ 146 h 311"/>
                  <a:gd name="T6" fmla="*/ 211 w 345"/>
                  <a:gd name="T7" fmla="*/ 146 h 311"/>
                  <a:gd name="T8" fmla="*/ 233 w 345"/>
                  <a:gd name="T9" fmla="*/ 162 h 311"/>
                  <a:gd name="T10" fmla="*/ 233 w 345"/>
                  <a:gd name="T11" fmla="*/ 162 h 311"/>
                  <a:gd name="T12" fmla="*/ 205 w 345"/>
                  <a:gd name="T13" fmla="*/ 214 h 311"/>
                  <a:gd name="T14" fmla="*/ 205 w 345"/>
                  <a:gd name="T15" fmla="*/ 214 h 311"/>
                  <a:gd name="T16" fmla="*/ 141 w 345"/>
                  <a:gd name="T17" fmla="*/ 156 h 311"/>
                  <a:gd name="T18" fmla="*/ 141 w 345"/>
                  <a:gd name="T19" fmla="*/ 156 h 311"/>
                  <a:gd name="T20" fmla="*/ 281 w 345"/>
                  <a:gd name="T21" fmla="*/ 95 h 311"/>
                  <a:gd name="T22" fmla="*/ 281 w 345"/>
                  <a:gd name="T23" fmla="*/ 95 h 311"/>
                  <a:gd name="T24" fmla="*/ 304 w 345"/>
                  <a:gd name="T25" fmla="*/ 189 h 311"/>
                  <a:gd name="T26" fmla="*/ 304 w 345"/>
                  <a:gd name="T27" fmla="*/ 189 h 311"/>
                  <a:gd name="T28" fmla="*/ 239 w 345"/>
                  <a:gd name="T29" fmla="*/ 251 h 311"/>
                  <a:gd name="T30" fmla="*/ 239 w 345"/>
                  <a:gd name="T31" fmla="*/ 251 h 311"/>
                  <a:gd name="T32" fmla="*/ 76 w 345"/>
                  <a:gd name="T33" fmla="*/ 201 h 311"/>
                  <a:gd name="T34" fmla="*/ 76 w 345"/>
                  <a:gd name="T35" fmla="*/ 201 h 311"/>
                  <a:gd name="T36" fmla="*/ 161 w 345"/>
                  <a:gd name="T37" fmla="*/ 30 h 311"/>
                  <a:gd name="T38" fmla="*/ 161 w 345"/>
                  <a:gd name="T39" fmla="*/ 30 h 311"/>
                  <a:gd name="T40" fmla="*/ 148 w 345"/>
                  <a:gd name="T41" fmla="*/ 7 h 311"/>
                  <a:gd name="T42" fmla="*/ 148 w 345"/>
                  <a:gd name="T43" fmla="*/ 7 h 311"/>
                  <a:gd name="T44" fmla="*/ 60 w 345"/>
                  <a:gd name="T45" fmla="*/ 237 h 311"/>
                  <a:gd name="T46" fmla="*/ 60 w 345"/>
                  <a:gd name="T47" fmla="*/ 237 h 311"/>
                  <a:gd name="T48" fmla="*/ 307 w 345"/>
                  <a:gd name="T49" fmla="*/ 235 h 311"/>
                  <a:gd name="T50" fmla="*/ 307 w 345"/>
                  <a:gd name="T51" fmla="*/ 235 h 311"/>
                  <a:gd name="T52" fmla="*/ 320 w 345"/>
                  <a:gd name="T53" fmla="*/ 104 h 311"/>
                  <a:gd name="T54" fmla="*/ 320 w 345"/>
                  <a:gd name="T55" fmla="*/ 104 h 311"/>
                  <a:gd name="T56" fmla="*/ 205 w 345"/>
                  <a:gd name="T57" fmla="*/ 49 h 311"/>
                  <a:gd name="T58" fmla="*/ 205 w 345"/>
                  <a:gd name="T59" fmla="*/ 49 h 311"/>
                  <a:gd name="T60" fmla="*/ 113 w 345"/>
                  <a:gd name="T61" fmla="*/ 138 h 311"/>
                  <a:gd name="T62" fmla="*/ 113 w 345"/>
                  <a:gd name="T63" fmla="*/ 138 h 311"/>
                  <a:gd name="T64" fmla="*/ 178 w 345"/>
                  <a:gd name="T65" fmla="*/ 245 h 311"/>
                  <a:gd name="T66" fmla="*/ 178 w 345"/>
                  <a:gd name="T67" fmla="*/ 245 h 311"/>
                  <a:gd name="T68" fmla="*/ 247 w 345"/>
                  <a:gd name="T69" fmla="*/ 142 h 311"/>
                  <a:gd name="T70" fmla="*/ 247 w 345"/>
                  <a:gd name="T71" fmla="*/ 142 h 311"/>
                  <a:gd name="T72" fmla="*/ 195 w 345"/>
                  <a:gd name="T73" fmla="*/ 128 h 311"/>
                  <a:gd name="T74" fmla="*/ 195 w 345"/>
                  <a:gd name="T75" fmla="*/ 128 h 311"/>
                  <a:gd name="T76" fmla="*/ 190 w 345"/>
                  <a:gd name="T77" fmla="*/ 175 h 311"/>
                  <a:gd name="T78" fmla="*/ 190 w 345"/>
                  <a:gd name="T79" fmla="*/ 175 h 311"/>
                  <a:gd name="T80" fmla="*/ 205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5" y="164"/>
                    </a:moveTo>
                    <a:lnTo>
                      <a:pt x="205" y="164"/>
                    </a:lnTo>
                    <a:cubicBezTo>
                      <a:pt x="201" y="156"/>
                      <a:pt x="205" y="147"/>
                      <a:pt x="211" y="146"/>
                    </a:cubicBezTo>
                    <a:lnTo>
                      <a:pt x="211" y="146"/>
                    </a:lnTo>
                    <a:cubicBezTo>
                      <a:pt x="222" y="142"/>
                      <a:pt x="231" y="153"/>
                      <a:pt x="233" y="162"/>
                    </a:cubicBezTo>
                    <a:lnTo>
                      <a:pt x="233" y="162"/>
                    </a:lnTo>
                    <a:cubicBezTo>
                      <a:pt x="237" y="181"/>
                      <a:pt x="222" y="205"/>
                      <a:pt x="205" y="214"/>
                    </a:cubicBezTo>
                    <a:lnTo>
                      <a:pt x="205" y="214"/>
                    </a:lnTo>
                    <a:cubicBezTo>
                      <a:pt x="169" y="235"/>
                      <a:pt x="143" y="187"/>
                      <a:pt x="141" y="156"/>
                    </a:cubicBezTo>
                    <a:lnTo>
                      <a:pt x="141" y="156"/>
                    </a:lnTo>
                    <a:cubicBezTo>
                      <a:pt x="140" y="83"/>
                      <a:pt x="228" y="50"/>
                      <a:pt x="281" y="95"/>
                    </a:cubicBezTo>
                    <a:lnTo>
                      <a:pt x="281" y="95"/>
                    </a:lnTo>
                    <a:cubicBezTo>
                      <a:pt x="308" y="117"/>
                      <a:pt x="316" y="156"/>
                      <a:pt x="304" y="189"/>
                    </a:cubicBezTo>
                    <a:lnTo>
                      <a:pt x="304" y="189"/>
                    </a:lnTo>
                    <a:cubicBezTo>
                      <a:pt x="295" y="220"/>
                      <a:pt x="268" y="239"/>
                      <a:pt x="239" y="251"/>
                    </a:cubicBezTo>
                    <a:lnTo>
                      <a:pt x="239" y="251"/>
                    </a:lnTo>
                    <a:cubicBezTo>
                      <a:pt x="182" y="271"/>
                      <a:pt x="99" y="266"/>
                      <a:pt x="76" y="201"/>
                    </a:cubicBezTo>
                    <a:lnTo>
                      <a:pt x="76" y="201"/>
                    </a:lnTo>
                    <a:cubicBezTo>
                      <a:pt x="47" y="129"/>
                      <a:pt x="99" y="63"/>
                      <a:pt x="161" y="30"/>
                    </a:cubicBezTo>
                    <a:lnTo>
                      <a:pt x="161" y="30"/>
                    </a:lnTo>
                    <a:cubicBezTo>
                      <a:pt x="177" y="22"/>
                      <a:pt x="162" y="0"/>
                      <a:pt x="148" y="7"/>
                    </a:cubicBezTo>
                    <a:lnTo>
                      <a:pt x="148" y="7"/>
                    </a:lnTo>
                    <a:cubicBezTo>
                      <a:pt x="65" y="46"/>
                      <a:pt x="0" y="151"/>
                      <a:pt x="60" y="237"/>
                    </a:cubicBezTo>
                    <a:lnTo>
                      <a:pt x="60" y="237"/>
                    </a:lnTo>
                    <a:cubicBezTo>
                      <a:pt x="114" y="310"/>
                      <a:pt x="249" y="302"/>
                      <a:pt x="307" y="235"/>
                    </a:cubicBezTo>
                    <a:lnTo>
                      <a:pt x="307" y="235"/>
                    </a:lnTo>
                    <a:cubicBezTo>
                      <a:pt x="339" y="200"/>
                      <a:pt x="344" y="146"/>
                      <a:pt x="320" y="104"/>
                    </a:cubicBezTo>
                    <a:lnTo>
                      <a:pt x="320" y="104"/>
                    </a:lnTo>
                    <a:cubicBezTo>
                      <a:pt x="297" y="63"/>
                      <a:pt x="251" y="41"/>
                      <a:pt x="205" y="49"/>
                    </a:cubicBezTo>
                    <a:lnTo>
                      <a:pt x="205" y="49"/>
                    </a:lnTo>
                    <a:cubicBezTo>
                      <a:pt x="159" y="55"/>
                      <a:pt x="118" y="92"/>
                      <a:pt x="113" y="138"/>
                    </a:cubicBezTo>
                    <a:lnTo>
                      <a:pt x="113" y="138"/>
                    </a:lnTo>
                    <a:cubicBezTo>
                      <a:pt x="106" y="183"/>
                      <a:pt x="130" y="239"/>
                      <a:pt x="178" y="245"/>
                    </a:cubicBezTo>
                    <a:lnTo>
                      <a:pt x="178" y="245"/>
                    </a:lnTo>
                    <a:cubicBezTo>
                      <a:pt x="228" y="252"/>
                      <a:pt x="275" y="184"/>
                      <a:pt x="247" y="142"/>
                    </a:cubicBezTo>
                    <a:lnTo>
                      <a:pt x="247" y="142"/>
                    </a:lnTo>
                    <a:cubicBezTo>
                      <a:pt x="236" y="125"/>
                      <a:pt x="212" y="116"/>
                      <a:pt x="195" y="128"/>
                    </a:cubicBezTo>
                    <a:lnTo>
                      <a:pt x="195" y="128"/>
                    </a:lnTo>
                    <a:cubicBezTo>
                      <a:pt x="180" y="138"/>
                      <a:pt x="174" y="162"/>
                      <a:pt x="190" y="175"/>
                    </a:cubicBezTo>
                    <a:lnTo>
                      <a:pt x="190" y="175"/>
                    </a:lnTo>
                    <a:cubicBezTo>
                      <a:pt x="198"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24" name="Freeform 314">
                <a:extLst>
                  <a:ext uri="{FF2B5EF4-FFF2-40B4-BE49-F238E27FC236}">
                    <a16:creationId xmlns:a16="http://schemas.microsoft.com/office/drawing/2014/main" id="{830D6363-2B58-AF43-ACE8-8634F9AD03A4}"/>
                  </a:ext>
                </a:extLst>
              </p:cNvPr>
              <p:cNvSpPr>
                <a:spLocks/>
              </p:cNvSpPr>
              <p:nvPr/>
            </p:nvSpPr>
            <p:spPr bwMode="auto">
              <a:xfrm>
                <a:off x="4136384" y="3861048"/>
                <a:ext cx="145481" cy="149712"/>
              </a:xfrm>
              <a:custGeom>
                <a:avLst/>
                <a:gdLst>
                  <a:gd name="T0" fmla="*/ 64658 w 306"/>
                  <a:gd name="T1" fmla="*/ 61900 h 312"/>
                  <a:gd name="T2" fmla="*/ 64658 w 306"/>
                  <a:gd name="T3" fmla="*/ 61900 h 312"/>
                  <a:gd name="T4" fmla="*/ 56101 w 306"/>
                  <a:gd name="T5" fmla="*/ 65259 h 312"/>
                  <a:gd name="T6" fmla="*/ 56101 w 306"/>
                  <a:gd name="T7" fmla="*/ 65259 h 312"/>
                  <a:gd name="T8" fmla="*/ 54199 w 306"/>
                  <a:gd name="T9" fmla="*/ 52783 h 312"/>
                  <a:gd name="T10" fmla="*/ 54199 w 306"/>
                  <a:gd name="T11" fmla="*/ 52783 h 312"/>
                  <a:gd name="T12" fmla="*/ 81774 w 306"/>
                  <a:gd name="T13" fmla="*/ 44626 h 312"/>
                  <a:gd name="T14" fmla="*/ 81774 w 306"/>
                  <a:gd name="T15" fmla="*/ 44626 h 312"/>
                  <a:gd name="T16" fmla="*/ 83675 w 306"/>
                  <a:gd name="T17" fmla="*/ 85413 h 312"/>
                  <a:gd name="T18" fmla="*/ 83675 w 306"/>
                  <a:gd name="T19" fmla="*/ 85413 h 312"/>
                  <a:gd name="T20" fmla="*/ 16165 w 306"/>
                  <a:gd name="T21" fmla="*/ 59021 h 312"/>
                  <a:gd name="T22" fmla="*/ 16165 w 306"/>
                  <a:gd name="T23" fmla="*/ 59021 h 312"/>
                  <a:gd name="T24" fmla="*/ 39461 w 306"/>
                  <a:gd name="T25" fmla="*/ 19674 h 312"/>
                  <a:gd name="T26" fmla="*/ 39461 w 306"/>
                  <a:gd name="T27" fmla="*/ 19674 h 312"/>
                  <a:gd name="T28" fmla="*/ 82249 w 306"/>
                  <a:gd name="T29" fmla="*/ 20633 h 312"/>
                  <a:gd name="T30" fmla="*/ 82249 w 306"/>
                  <a:gd name="T31" fmla="*/ 20633 h 312"/>
                  <a:gd name="T32" fmla="*/ 120283 w 306"/>
                  <a:gd name="T33" fmla="*/ 93090 h 312"/>
                  <a:gd name="T34" fmla="*/ 120283 w 306"/>
                  <a:gd name="T35" fmla="*/ 93090 h 312"/>
                  <a:gd name="T36" fmla="*/ 34706 w 306"/>
                  <a:gd name="T37" fmla="*/ 121401 h 312"/>
                  <a:gd name="T38" fmla="*/ 34706 w 306"/>
                  <a:gd name="T39" fmla="*/ 121401 h 312"/>
                  <a:gd name="T40" fmla="*/ 30903 w 306"/>
                  <a:gd name="T41" fmla="*/ 134357 h 312"/>
                  <a:gd name="T42" fmla="*/ 30903 w 306"/>
                  <a:gd name="T43" fmla="*/ 134357 h 312"/>
                  <a:gd name="T44" fmla="*/ 137399 w 306"/>
                  <a:gd name="T45" fmla="*/ 86372 h 312"/>
                  <a:gd name="T46" fmla="*/ 137399 w 306"/>
                  <a:gd name="T47" fmla="*/ 86372 h 312"/>
                  <a:gd name="T48" fmla="*/ 54199 w 306"/>
                  <a:gd name="T49" fmla="*/ 2879 h 312"/>
                  <a:gd name="T50" fmla="*/ 54199 w 306"/>
                  <a:gd name="T51" fmla="*/ 2879 h 312"/>
                  <a:gd name="T52" fmla="*/ 5705 w 306"/>
                  <a:gd name="T53" fmla="*/ 42706 h 312"/>
                  <a:gd name="T54" fmla="*/ 5705 w 306"/>
                  <a:gd name="T55" fmla="*/ 42706 h 312"/>
                  <a:gd name="T56" fmla="*/ 25673 w 306"/>
                  <a:gd name="T57" fmla="*/ 101248 h 312"/>
                  <a:gd name="T58" fmla="*/ 25673 w 306"/>
                  <a:gd name="T59" fmla="*/ 101248 h 312"/>
                  <a:gd name="T60" fmla="*/ 87479 w 306"/>
                  <a:gd name="T61" fmla="*/ 102207 h 312"/>
                  <a:gd name="T62" fmla="*/ 87479 w 306"/>
                  <a:gd name="T63" fmla="*/ 102207 h 312"/>
                  <a:gd name="T64" fmla="*/ 100315 w 306"/>
                  <a:gd name="T65" fmla="*/ 43186 h 312"/>
                  <a:gd name="T66" fmla="*/ 100315 w 306"/>
                  <a:gd name="T67" fmla="*/ 43186 h 312"/>
                  <a:gd name="T68" fmla="*/ 42789 w 306"/>
                  <a:gd name="T69" fmla="*/ 55182 h 312"/>
                  <a:gd name="T70" fmla="*/ 42789 w 306"/>
                  <a:gd name="T71" fmla="*/ 55182 h 312"/>
                  <a:gd name="T72" fmla="*/ 55625 w 306"/>
                  <a:gd name="T73" fmla="*/ 77255 h 312"/>
                  <a:gd name="T74" fmla="*/ 55625 w 306"/>
                  <a:gd name="T75" fmla="*/ 77255 h 312"/>
                  <a:gd name="T76" fmla="*/ 73216 w 306"/>
                  <a:gd name="T77" fmla="*/ 62860 h 312"/>
                  <a:gd name="T78" fmla="*/ 73216 w 306"/>
                  <a:gd name="T79" fmla="*/ 62860 h 312"/>
                  <a:gd name="T80" fmla="*/ 64658 w 306"/>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6" y="129"/>
                    </a:moveTo>
                    <a:lnTo>
                      <a:pt x="136" y="129"/>
                    </a:lnTo>
                    <a:cubicBezTo>
                      <a:pt x="134" y="136"/>
                      <a:pt x="126" y="140"/>
                      <a:pt x="118" y="136"/>
                    </a:cubicBezTo>
                    <a:cubicBezTo>
                      <a:pt x="109" y="133"/>
                      <a:pt x="109" y="118"/>
                      <a:pt x="114" y="110"/>
                    </a:cubicBezTo>
                    <a:cubicBezTo>
                      <a:pt x="125" y="93"/>
                      <a:pt x="154" y="88"/>
                      <a:pt x="172" y="93"/>
                    </a:cubicBezTo>
                    <a:cubicBezTo>
                      <a:pt x="211" y="104"/>
                      <a:pt x="196" y="157"/>
                      <a:pt x="176" y="178"/>
                    </a:cubicBezTo>
                    <a:cubicBezTo>
                      <a:pt x="126" y="231"/>
                      <a:pt x="39" y="193"/>
                      <a:pt x="34" y="123"/>
                    </a:cubicBezTo>
                    <a:cubicBezTo>
                      <a:pt x="30" y="89"/>
                      <a:pt x="51" y="55"/>
                      <a:pt x="83" y="41"/>
                    </a:cubicBezTo>
                    <a:cubicBezTo>
                      <a:pt x="111" y="26"/>
                      <a:pt x="146" y="30"/>
                      <a:pt x="173" y="43"/>
                    </a:cubicBezTo>
                    <a:cubicBezTo>
                      <a:pt x="227" y="69"/>
                      <a:pt x="282" y="131"/>
                      <a:pt x="253" y="194"/>
                    </a:cubicBezTo>
                    <a:cubicBezTo>
                      <a:pt x="223" y="265"/>
                      <a:pt x="139" y="276"/>
                      <a:pt x="73" y="253"/>
                    </a:cubicBezTo>
                    <a:cubicBezTo>
                      <a:pt x="56" y="248"/>
                      <a:pt x="50" y="273"/>
                      <a:pt x="65" y="280"/>
                    </a:cubicBezTo>
                    <a:cubicBezTo>
                      <a:pt x="152" y="311"/>
                      <a:pt x="272" y="284"/>
                      <a:pt x="289" y="180"/>
                    </a:cubicBezTo>
                    <a:cubicBezTo>
                      <a:pt x="305" y="89"/>
                      <a:pt x="202" y="0"/>
                      <a:pt x="114" y="6"/>
                    </a:cubicBezTo>
                    <a:cubicBezTo>
                      <a:pt x="67" y="9"/>
                      <a:pt x="25" y="43"/>
                      <a:pt x="12" y="89"/>
                    </a:cubicBezTo>
                    <a:cubicBezTo>
                      <a:pt x="0" y="135"/>
                      <a:pt x="17" y="184"/>
                      <a:pt x="54" y="211"/>
                    </a:cubicBezTo>
                    <a:cubicBezTo>
                      <a:pt x="92" y="239"/>
                      <a:pt x="146" y="240"/>
                      <a:pt x="184" y="213"/>
                    </a:cubicBezTo>
                    <a:cubicBezTo>
                      <a:pt x="218" y="185"/>
                      <a:pt x="242" y="129"/>
                      <a:pt x="211" y="90"/>
                    </a:cubicBezTo>
                    <a:cubicBezTo>
                      <a:pt x="182" y="50"/>
                      <a:pt x="101" y="65"/>
                      <a:pt x="90" y="115"/>
                    </a:cubicBezTo>
                    <a:cubicBezTo>
                      <a:pt x="86" y="135"/>
                      <a:pt x="97" y="157"/>
                      <a:pt x="117" y="161"/>
                    </a:cubicBezTo>
                    <a:cubicBezTo>
                      <a:pt x="136" y="164"/>
                      <a:pt x="156" y="151"/>
                      <a:pt x="154" y="131"/>
                    </a:cubicBezTo>
                    <a:cubicBezTo>
                      <a:pt x="154" y="122"/>
                      <a:pt x="140"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25" name="Freeform 315">
                <a:extLst>
                  <a:ext uri="{FF2B5EF4-FFF2-40B4-BE49-F238E27FC236}">
                    <a16:creationId xmlns:a16="http://schemas.microsoft.com/office/drawing/2014/main" id="{C560FE71-D84D-6B40-922D-ADF3B6F23A50}"/>
                  </a:ext>
                </a:extLst>
              </p:cNvPr>
              <p:cNvSpPr>
                <a:spLocks/>
              </p:cNvSpPr>
              <p:nvPr/>
            </p:nvSpPr>
            <p:spPr bwMode="auto">
              <a:xfrm>
                <a:off x="3685183" y="3861048"/>
                <a:ext cx="145481" cy="149712"/>
              </a:xfrm>
              <a:custGeom>
                <a:avLst/>
                <a:gdLst>
                  <a:gd name="T0" fmla="*/ 65562 w 304"/>
                  <a:gd name="T1" fmla="*/ 61900 h 312"/>
                  <a:gd name="T2" fmla="*/ 65562 w 304"/>
                  <a:gd name="T3" fmla="*/ 61900 h 312"/>
                  <a:gd name="T4" fmla="*/ 56470 w 304"/>
                  <a:gd name="T5" fmla="*/ 65259 h 312"/>
                  <a:gd name="T6" fmla="*/ 56470 w 304"/>
                  <a:gd name="T7" fmla="*/ 65259 h 312"/>
                  <a:gd name="T8" fmla="*/ 54555 w 304"/>
                  <a:gd name="T9" fmla="*/ 52783 h 312"/>
                  <a:gd name="T10" fmla="*/ 54555 w 304"/>
                  <a:gd name="T11" fmla="*/ 52783 h 312"/>
                  <a:gd name="T12" fmla="*/ 81833 w 304"/>
                  <a:gd name="T13" fmla="*/ 44626 h 312"/>
                  <a:gd name="T14" fmla="*/ 81833 w 304"/>
                  <a:gd name="T15" fmla="*/ 44626 h 312"/>
                  <a:gd name="T16" fmla="*/ 83747 w 304"/>
                  <a:gd name="T17" fmla="*/ 85413 h 312"/>
                  <a:gd name="T18" fmla="*/ 83747 w 304"/>
                  <a:gd name="T19" fmla="*/ 85413 h 312"/>
                  <a:gd name="T20" fmla="*/ 15792 w 304"/>
                  <a:gd name="T21" fmla="*/ 59021 h 312"/>
                  <a:gd name="T22" fmla="*/ 15792 w 304"/>
                  <a:gd name="T23" fmla="*/ 59021 h 312"/>
                  <a:gd name="T24" fmla="*/ 39720 w 304"/>
                  <a:gd name="T25" fmla="*/ 19674 h 312"/>
                  <a:gd name="T26" fmla="*/ 39720 w 304"/>
                  <a:gd name="T27" fmla="*/ 19674 h 312"/>
                  <a:gd name="T28" fmla="*/ 82312 w 304"/>
                  <a:gd name="T29" fmla="*/ 20633 h 312"/>
                  <a:gd name="T30" fmla="*/ 82312 w 304"/>
                  <a:gd name="T31" fmla="*/ 20633 h 312"/>
                  <a:gd name="T32" fmla="*/ 121553 w 304"/>
                  <a:gd name="T33" fmla="*/ 93090 h 312"/>
                  <a:gd name="T34" fmla="*/ 121553 w 304"/>
                  <a:gd name="T35" fmla="*/ 93090 h 312"/>
                  <a:gd name="T36" fmla="*/ 34456 w 304"/>
                  <a:gd name="T37" fmla="*/ 121401 h 312"/>
                  <a:gd name="T38" fmla="*/ 34456 w 304"/>
                  <a:gd name="T39" fmla="*/ 121401 h 312"/>
                  <a:gd name="T40" fmla="*/ 31585 w 304"/>
                  <a:gd name="T41" fmla="*/ 134357 h 312"/>
                  <a:gd name="T42" fmla="*/ 31585 w 304"/>
                  <a:gd name="T43" fmla="*/ 134357 h 312"/>
                  <a:gd name="T44" fmla="*/ 138303 w 304"/>
                  <a:gd name="T45" fmla="*/ 86372 h 312"/>
                  <a:gd name="T46" fmla="*/ 138303 w 304"/>
                  <a:gd name="T47" fmla="*/ 86372 h 312"/>
                  <a:gd name="T48" fmla="*/ 54555 w 304"/>
                  <a:gd name="T49" fmla="*/ 2879 h 312"/>
                  <a:gd name="T50" fmla="*/ 54555 w 304"/>
                  <a:gd name="T51" fmla="*/ 2879 h 312"/>
                  <a:gd name="T52" fmla="*/ 5743 w 304"/>
                  <a:gd name="T53" fmla="*/ 42706 h 312"/>
                  <a:gd name="T54" fmla="*/ 5743 w 304"/>
                  <a:gd name="T55" fmla="*/ 42706 h 312"/>
                  <a:gd name="T56" fmla="*/ 25842 w 304"/>
                  <a:gd name="T57" fmla="*/ 101248 h 312"/>
                  <a:gd name="T58" fmla="*/ 25842 w 304"/>
                  <a:gd name="T59" fmla="*/ 101248 h 312"/>
                  <a:gd name="T60" fmla="*/ 87576 w 304"/>
                  <a:gd name="T61" fmla="*/ 102207 h 312"/>
                  <a:gd name="T62" fmla="*/ 87576 w 304"/>
                  <a:gd name="T63" fmla="*/ 102207 h 312"/>
                  <a:gd name="T64" fmla="*/ 100975 w 304"/>
                  <a:gd name="T65" fmla="*/ 43186 h 312"/>
                  <a:gd name="T66" fmla="*/ 100975 w 304"/>
                  <a:gd name="T67" fmla="*/ 43186 h 312"/>
                  <a:gd name="T68" fmla="*/ 42591 w 304"/>
                  <a:gd name="T69" fmla="*/ 55182 h 312"/>
                  <a:gd name="T70" fmla="*/ 42591 w 304"/>
                  <a:gd name="T71" fmla="*/ 55182 h 312"/>
                  <a:gd name="T72" fmla="*/ 55991 w 304"/>
                  <a:gd name="T73" fmla="*/ 77255 h 312"/>
                  <a:gd name="T74" fmla="*/ 55991 w 304"/>
                  <a:gd name="T75" fmla="*/ 77255 h 312"/>
                  <a:gd name="T76" fmla="*/ 73698 w 304"/>
                  <a:gd name="T77" fmla="*/ 62860 h 312"/>
                  <a:gd name="T78" fmla="*/ 73698 w 304"/>
                  <a:gd name="T79" fmla="*/ 62860 h 312"/>
                  <a:gd name="T80" fmla="*/ 65562 w 304"/>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7" y="129"/>
                    </a:moveTo>
                    <a:lnTo>
                      <a:pt x="137" y="129"/>
                    </a:lnTo>
                    <a:cubicBezTo>
                      <a:pt x="134" y="136"/>
                      <a:pt x="125" y="140"/>
                      <a:pt x="118" y="136"/>
                    </a:cubicBezTo>
                    <a:cubicBezTo>
                      <a:pt x="108" y="133"/>
                      <a:pt x="109" y="118"/>
                      <a:pt x="114" y="110"/>
                    </a:cubicBezTo>
                    <a:cubicBezTo>
                      <a:pt x="125" y="93"/>
                      <a:pt x="154" y="88"/>
                      <a:pt x="171" y="93"/>
                    </a:cubicBezTo>
                    <a:cubicBezTo>
                      <a:pt x="211" y="104"/>
                      <a:pt x="196" y="157"/>
                      <a:pt x="175" y="178"/>
                    </a:cubicBezTo>
                    <a:cubicBezTo>
                      <a:pt x="125" y="231"/>
                      <a:pt x="38" y="193"/>
                      <a:pt x="33" y="123"/>
                    </a:cubicBezTo>
                    <a:cubicBezTo>
                      <a:pt x="30" y="89"/>
                      <a:pt x="50" y="55"/>
                      <a:pt x="83" y="41"/>
                    </a:cubicBezTo>
                    <a:cubicBezTo>
                      <a:pt x="112" y="26"/>
                      <a:pt x="144" y="30"/>
                      <a:pt x="172" y="43"/>
                    </a:cubicBezTo>
                    <a:cubicBezTo>
                      <a:pt x="227" y="69"/>
                      <a:pt x="281" y="131"/>
                      <a:pt x="254" y="194"/>
                    </a:cubicBezTo>
                    <a:cubicBezTo>
                      <a:pt x="222" y="265"/>
                      <a:pt x="139" y="276"/>
                      <a:pt x="72" y="253"/>
                    </a:cubicBezTo>
                    <a:cubicBezTo>
                      <a:pt x="55" y="248"/>
                      <a:pt x="49" y="273"/>
                      <a:pt x="66" y="280"/>
                    </a:cubicBezTo>
                    <a:cubicBezTo>
                      <a:pt x="151" y="311"/>
                      <a:pt x="272" y="284"/>
                      <a:pt x="289" y="180"/>
                    </a:cubicBezTo>
                    <a:cubicBezTo>
                      <a:pt x="303" y="89"/>
                      <a:pt x="202" y="0"/>
                      <a:pt x="114" y="6"/>
                    </a:cubicBezTo>
                    <a:cubicBezTo>
                      <a:pt x="66" y="9"/>
                      <a:pt x="25" y="43"/>
                      <a:pt x="12" y="89"/>
                    </a:cubicBezTo>
                    <a:cubicBezTo>
                      <a:pt x="0" y="135"/>
                      <a:pt x="17" y="184"/>
                      <a:pt x="54" y="211"/>
                    </a:cubicBezTo>
                    <a:cubicBezTo>
                      <a:pt x="92" y="239"/>
                      <a:pt x="146" y="240"/>
                      <a:pt x="183" y="213"/>
                    </a:cubicBezTo>
                    <a:cubicBezTo>
                      <a:pt x="218" y="185"/>
                      <a:pt x="242" y="129"/>
                      <a:pt x="211" y="90"/>
                    </a:cubicBezTo>
                    <a:cubicBezTo>
                      <a:pt x="181" y="50"/>
                      <a:pt x="100" y="65"/>
                      <a:pt x="89" y="115"/>
                    </a:cubicBezTo>
                    <a:cubicBezTo>
                      <a:pt x="87" y="135"/>
                      <a:pt x="96" y="157"/>
                      <a:pt x="117" y="161"/>
                    </a:cubicBezTo>
                    <a:cubicBezTo>
                      <a:pt x="135" y="164"/>
                      <a:pt x="155" y="151"/>
                      <a:pt x="154" y="131"/>
                    </a:cubicBezTo>
                    <a:cubicBezTo>
                      <a:pt x="152" y="122"/>
                      <a:pt x="139"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26" name="Freeform 316">
                <a:extLst>
                  <a:ext uri="{FF2B5EF4-FFF2-40B4-BE49-F238E27FC236}">
                    <a16:creationId xmlns:a16="http://schemas.microsoft.com/office/drawing/2014/main" id="{4C4D36FB-8E47-074D-BB8A-3C78333C56AB}"/>
                  </a:ext>
                </a:extLst>
              </p:cNvPr>
              <p:cNvSpPr>
                <a:spLocks noChangeArrowheads="1"/>
              </p:cNvSpPr>
              <p:nvPr/>
            </p:nvSpPr>
            <p:spPr bwMode="auto">
              <a:xfrm>
                <a:off x="4345382" y="3861525"/>
                <a:ext cx="163532" cy="149236"/>
              </a:xfrm>
              <a:custGeom>
                <a:avLst/>
                <a:gdLst>
                  <a:gd name="T0" fmla="*/ 203 w 345"/>
                  <a:gd name="T1" fmla="*/ 164 h 311"/>
                  <a:gd name="T2" fmla="*/ 203 w 345"/>
                  <a:gd name="T3" fmla="*/ 164 h 311"/>
                  <a:gd name="T4" fmla="*/ 210 w 345"/>
                  <a:gd name="T5" fmla="*/ 146 h 311"/>
                  <a:gd name="T6" fmla="*/ 210 w 345"/>
                  <a:gd name="T7" fmla="*/ 146 h 311"/>
                  <a:gd name="T8" fmla="*/ 232 w 345"/>
                  <a:gd name="T9" fmla="*/ 162 h 311"/>
                  <a:gd name="T10" fmla="*/ 232 w 345"/>
                  <a:gd name="T11" fmla="*/ 162 h 311"/>
                  <a:gd name="T12" fmla="*/ 205 w 345"/>
                  <a:gd name="T13" fmla="*/ 214 h 311"/>
                  <a:gd name="T14" fmla="*/ 205 w 345"/>
                  <a:gd name="T15" fmla="*/ 214 h 311"/>
                  <a:gd name="T16" fmla="*/ 142 w 345"/>
                  <a:gd name="T17" fmla="*/ 156 h 311"/>
                  <a:gd name="T18" fmla="*/ 142 w 345"/>
                  <a:gd name="T19" fmla="*/ 156 h 311"/>
                  <a:gd name="T20" fmla="*/ 280 w 345"/>
                  <a:gd name="T21" fmla="*/ 95 h 311"/>
                  <a:gd name="T22" fmla="*/ 280 w 345"/>
                  <a:gd name="T23" fmla="*/ 95 h 311"/>
                  <a:gd name="T24" fmla="*/ 305 w 345"/>
                  <a:gd name="T25" fmla="*/ 189 h 311"/>
                  <a:gd name="T26" fmla="*/ 305 w 345"/>
                  <a:gd name="T27" fmla="*/ 189 h 311"/>
                  <a:gd name="T28" fmla="*/ 239 w 345"/>
                  <a:gd name="T29" fmla="*/ 251 h 311"/>
                  <a:gd name="T30" fmla="*/ 239 w 345"/>
                  <a:gd name="T31" fmla="*/ 251 h 311"/>
                  <a:gd name="T32" fmla="*/ 75 w 345"/>
                  <a:gd name="T33" fmla="*/ 201 h 311"/>
                  <a:gd name="T34" fmla="*/ 75 w 345"/>
                  <a:gd name="T35" fmla="*/ 201 h 311"/>
                  <a:gd name="T36" fmla="*/ 161 w 345"/>
                  <a:gd name="T37" fmla="*/ 30 h 311"/>
                  <a:gd name="T38" fmla="*/ 161 w 345"/>
                  <a:gd name="T39" fmla="*/ 30 h 311"/>
                  <a:gd name="T40" fmla="*/ 147 w 345"/>
                  <a:gd name="T41" fmla="*/ 7 h 311"/>
                  <a:gd name="T42" fmla="*/ 147 w 345"/>
                  <a:gd name="T43" fmla="*/ 7 h 311"/>
                  <a:gd name="T44" fmla="*/ 60 w 345"/>
                  <a:gd name="T45" fmla="*/ 237 h 311"/>
                  <a:gd name="T46" fmla="*/ 60 w 345"/>
                  <a:gd name="T47" fmla="*/ 237 h 311"/>
                  <a:gd name="T48" fmla="*/ 306 w 345"/>
                  <a:gd name="T49" fmla="*/ 235 h 311"/>
                  <a:gd name="T50" fmla="*/ 306 w 345"/>
                  <a:gd name="T51" fmla="*/ 235 h 311"/>
                  <a:gd name="T52" fmla="*/ 319 w 345"/>
                  <a:gd name="T53" fmla="*/ 104 h 311"/>
                  <a:gd name="T54" fmla="*/ 319 w 345"/>
                  <a:gd name="T55" fmla="*/ 104 h 311"/>
                  <a:gd name="T56" fmla="*/ 203 w 345"/>
                  <a:gd name="T57" fmla="*/ 49 h 311"/>
                  <a:gd name="T58" fmla="*/ 203 w 345"/>
                  <a:gd name="T59" fmla="*/ 49 h 311"/>
                  <a:gd name="T60" fmla="*/ 111 w 345"/>
                  <a:gd name="T61" fmla="*/ 138 h 311"/>
                  <a:gd name="T62" fmla="*/ 111 w 345"/>
                  <a:gd name="T63" fmla="*/ 138 h 311"/>
                  <a:gd name="T64" fmla="*/ 178 w 345"/>
                  <a:gd name="T65" fmla="*/ 245 h 311"/>
                  <a:gd name="T66" fmla="*/ 178 w 345"/>
                  <a:gd name="T67" fmla="*/ 245 h 311"/>
                  <a:gd name="T68" fmla="*/ 245 w 345"/>
                  <a:gd name="T69" fmla="*/ 142 h 311"/>
                  <a:gd name="T70" fmla="*/ 245 w 345"/>
                  <a:gd name="T71" fmla="*/ 142 h 311"/>
                  <a:gd name="T72" fmla="*/ 195 w 345"/>
                  <a:gd name="T73" fmla="*/ 128 h 311"/>
                  <a:gd name="T74" fmla="*/ 195 w 345"/>
                  <a:gd name="T75" fmla="*/ 128 h 311"/>
                  <a:gd name="T76" fmla="*/ 189 w 345"/>
                  <a:gd name="T77" fmla="*/ 175 h 311"/>
                  <a:gd name="T78" fmla="*/ 189 w 345"/>
                  <a:gd name="T79" fmla="*/ 175 h 311"/>
                  <a:gd name="T80" fmla="*/ 203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3" y="164"/>
                    </a:moveTo>
                    <a:lnTo>
                      <a:pt x="203" y="164"/>
                    </a:lnTo>
                    <a:cubicBezTo>
                      <a:pt x="199" y="156"/>
                      <a:pt x="203" y="147"/>
                      <a:pt x="210" y="146"/>
                    </a:cubicBezTo>
                    <a:lnTo>
                      <a:pt x="210" y="146"/>
                    </a:lnTo>
                    <a:cubicBezTo>
                      <a:pt x="222" y="142"/>
                      <a:pt x="231" y="153"/>
                      <a:pt x="232" y="162"/>
                    </a:cubicBezTo>
                    <a:lnTo>
                      <a:pt x="232" y="162"/>
                    </a:lnTo>
                    <a:cubicBezTo>
                      <a:pt x="238" y="181"/>
                      <a:pt x="220" y="205"/>
                      <a:pt x="205" y="214"/>
                    </a:cubicBezTo>
                    <a:lnTo>
                      <a:pt x="205" y="214"/>
                    </a:lnTo>
                    <a:cubicBezTo>
                      <a:pt x="169" y="235"/>
                      <a:pt x="142" y="187"/>
                      <a:pt x="142" y="156"/>
                    </a:cubicBezTo>
                    <a:lnTo>
                      <a:pt x="142" y="156"/>
                    </a:lnTo>
                    <a:cubicBezTo>
                      <a:pt x="139" y="83"/>
                      <a:pt x="227" y="50"/>
                      <a:pt x="280" y="95"/>
                    </a:cubicBezTo>
                    <a:lnTo>
                      <a:pt x="280" y="95"/>
                    </a:lnTo>
                    <a:cubicBezTo>
                      <a:pt x="307" y="117"/>
                      <a:pt x="316" y="156"/>
                      <a:pt x="305" y="189"/>
                    </a:cubicBezTo>
                    <a:lnTo>
                      <a:pt x="305" y="189"/>
                    </a:lnTo>
                    <a:cubicBezTo>
                      <a:pt x="294" y="220"/>
                      <a:pt x="266" y="239"/>
                      <a:pt x="239" y="251"/>
                    </a:cubicBezTo>
                    <a:lnTo>
                      <a:pt x="239" y="251"/>
                    </a:lnTo>
                    <a:cubicBezTo>
                      <a:pt x="182" y="271"/>
                      <a:pt x="100" y="266"/>
                      <a:pt x="75" y="201"/>
                    </a:cubicBezTo>
                    <a:lnTo>
                      <a:pt x="75" y="201"/>
                    </a:lnTo>
                    <a:cubicBezTo>
                      <a:pt x="46" y="129"/>
                      <a:pt x="98" y="63"/>
                      <a:pt x="161" y="30"/>
                    </a:cubicBezTo>
                    <a:lnTo>
                      <a:pt x="161" y="30"/>
                    </a:lnTo>
                    <a:cubicBezTo>
                      <a:pt x="176" y="22"/>
                      <a:pt x="163" y="0"/>
                      <a:pt x="147" y="7"/>
                    </a:cubicBezTo>
                    <a:lnTo>
                      <a:pt x="147" y="7"/>
                    </a:lnTo>
                    <a:cubicBezTo>
                      <a:pt x="64" y="46"/>
                      <a:pt x="0" y="151"/>
                      <a:pt x="60" y="237"/>
                    </a:cubicBezTo>
                    <a:lnTo>
                      <a:pt x="60" y="237"/>
                    </a:lnTo>
                    <a:cubicBezTo>
                      <a:pt x="113" y="310"/>
                      <a:pt x="249" y="302"/>
                      <a:pt x="306" y="235"/>
                    </a:cubicBezTo>
                    <a:lnTo>
                      <a:pt x="306" y="235"/>
                    </a:lnTo>
                    <a:cubicBezTo>
                      <a:pt x="337" y="200"/>
                      <a:pt x="344" y="146"/>
                      <a:pt x="319" y="104"/>
                    </a:cubicBezTo>
                    <a:lnTo>
                      <a:pt x="319" y="104"/>
                    </a:lnTo>
                    <a:cubicBezTo>
                      <a:pt x="295" y="63"/>
                      <a:pt x="249" y="41"/>
                      <a:pt x="203" y="49"/>
                    </a:cubicBezTo>
                    <a:lnTo>
                      <a:pt x="203" y="49"/>
                    </a:lnTo>
                    <a:cubicBezTo>
                      <a:pt x="159" y="55"/>
                      <a:pt x="118" y="92"/>
                      <a:pt x="111" y="138"/>
                    </a:cubicBezTo>
                    <a:lnTo>
                      <a:pt x="111" y="138"/>
                    </a:lnTo>
                    <a:cubicBezTo>
                      <a:pt x="106" y="183"/>
                      <a:pt x="130" y="239"/>
                      <a:pt x="178" y="245"/>
                    </a:cubicBezTo>
                    <a:lnTo>
                      <a:pt x="178" y="245"/>
                    </a:lnTo>
                    <a:cubicBezTo>
                      <a:pt x="227" y="252"/>
                      <a:pt x="274" y="184"/>
                      <a:pt x="245" y="142"/>
                    </a:cubicBezTo>
                    <a:lnTo>
                      <a:pt x="245" y="142"/>
                    </a:lnTo>
                    <a:cubicBezTo>
                      <a:pt x="235" y="125"/>
                      <a:pt x="213" y="116"/>
                      <a:pt x="195" y="128"/>
                    </a:cubicBezTo>
                    <a:lnTo>
                      <a:pt x="195" y="128"/>
                    </a:lnTo>
                    <a:cubicBezTo>
                      <a:pt x="178" y="138"/>
                      <a:pt x="174" y="162"/>
                      <a:pt x="189" y="175"/>
                    </a:cubicBezTo>
                    <a:lnTo>
                      <a:pt x="189" y="175"/>
                    </a:lnTo>
                    <a:cubicBezTo>
                      <a:pt x="197" y="181"/>
                      <a:pt x="209" y="174"/>
                      <a:pt x="203"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27" name="Freeform 317">
                <a:extLst>
                  <a:ext uri="{FF2B5EF4-FFF2-40B4-BE49-F238E27FC236}">
                    <a16:creationId xmlns:a16="http://schemas.microsoft.com/office/drawing/2014/main" id="{08278C95-4C98-E84C-8628-13F756E97810}"/>
                  </a:ext>
                </a:extLst>
              </p:cNvPr>
              <p:cNvSpPr>
                <a:spLocks noChangeArrowheads="1"/>
              </p:cNvSpPr>
              <p:nvPr/>
            </p:nvSpPr>
            <p:spPr bwMode="auto">
              <a:xfrm>
                <a:off x="4794700" y="3861525"/>
                <a:ext cx="166709" cy="149236"/>
              </a:xfrm>
              <a:custGeom>
                <a:avLst/>
                <a:gdLst>
                  <a:gd name="T0" fmla="*/ 207 w 348"/>
                  <a:gd name="T1" fmla="*/ 164 h 311"/>
                  <a:gd name="T2" fmla="*/ 207 w 348"/>
                  <a:gd name="T3" fmla="*/ 164 h 311"/>
                  <a:gd name="T4" fmla="*/ 213 w 348"/>
                  <a:gd name="T5" fmla="*/ 146 h 311"/>
                  <a:gd name="T6" fmla="*/ 213 w 348"/>
                  <a:gd name="T7" fmla="*/ 146 h 311"/>
                  <a:gd name="T8" fmla="*/ 235 w 348"/>
                  <a:gd name="T9" fmla="*/ 162 h 311"/>
                  <a:gd name="T10" fmla="*/ 235 w 348"/>
                  <a:gd name="T11" fmla="*/ 162 h 311"/>
                  <a:gd name="T12" fmla="*/ 207 w 348"/>
                  <a:gd name="T13" fmla="*/ 214 h 311"/>
                  <a:gd name="T14" fmla="*/ 207 w 348"/>
                  <a:gd name="T15" fmla="*/ 214 h 311"/>
                  <a:gd name="T16" fmla="*/ 143 w 348"/>
                  <a:gd name="T17" fmla="*/ 156 h 311"/>
                  <a:gd name="T18" fmla="*/ 143 w 348"/>
                  <a:gd name="T19" fmla="*/ 156 h 311"/>
                  <a:gd name="T20" fmla="*/ 283 w 348"/>
                  <a:gd name="T21" fmla="*/ 95 h 311"/>
                  <a:gd name="T22" fmla="*/ 283 w 348"/>
                  <a:gd name="T23" fmla="*/ 95 h 311"/>
                  <a:gd name="T24" fmla="*/ 308 w 348"/>
                  <a:gd name="T25" fmla="*/ 189 h 311"/>
                  <a:gd name="T26" fmla="*/ 308 w 348"/>
                  <a:gd name="T27" fmla="*/ 189 h 311"/>
                  <a:gd name="T28" fmla="*/ 239 w 348"/>
                  <a:gd name="T29" fmla="*/ 251 h 311"/>
                  <a:gd name="T30" fmla="*/ 239 w 348"/>
                  <a:gd name="T31" fmla="*/ 251 h 311"/>
                  <a:gd name="T32" fmla="*/ 76 w 348"/>
                  <a:gd name="T33" fmla="*/ 201 h 311"/>
                  <a:gd name="T34" fmla="*/ 76 w 348"/>
                  <a:gd name="T35" fmla="*/ 201 h 311"/>
                  <a:gd name="T36" fmla="*/ 163 w 348"/>
                  <a:gd name="T37" fmla="*/ 30 h 311"/>
                  <a:gd name="T38" fmla="*/ 163 w 348"/>
                  <a:gd name="T39" fmla="*/ 30 h 311"/>
                  <a:gd name="T40" fmla="*/ 150 w 348"/>
                  <a:gd name="T41" fmla="*/ 7 h 311"/>
                  <a:gd name="T42" fmla="*/ 150 w 348"/>
                  <a:gd name="T43" fmla="*/ 7 h 311"/>
                  <a:gd name="T44" fmla="*/ 62 w 348"/>
                  <a:gd name="T45" fmla="*/ 237 h 311"/>
                  <a:gd name="T46" fmla="*/ 62 w 348"/>
                  <a:gd name="T47" fmla="*/ 237 h 311"/>
                  <a:gd name="T48" fmla="*/ 309 w 348"/>
                  <a:gd name="T49" fmla="*/ 235 h 311"/>
                  <a:gd name="T50" fmla="*/ 309 w 348"/>
                  <a:gd name="T51" fmla="*/ 235 h 311"/>
                  <a:gd name="T52" fmla="*/ 322 w 348"/>
                  <a:gd name="T53" fmla="*/ 104 h 311"/>
                  <a:gd name="T54" fmla="*/ 322 w 348"/>
                  <a:gd name="T55" fmla="*/ 104 h 311"/>
                  <a:gd name="T56" fmla="*/ 207 w 348"/>
                  <a:gd name="T57" fmla="*/ 49 h 311"/>
                  <a:gd name="T58" fmla="*/ 207 w 348"/>
                  <a:gd name="T59" fmla="*/ 49 h 311"/>
                  <a:gd name="T60" fmla="*/ 115 w 348"/>
                  <a:gd name="T61" fmla="*/ 138 h 311"/>
                  <a:gd name="T62" fmla="*/ 115 w 348"/>
                  <a:gd name="T63" fmla="*/ 138 h 311"/>
                  <a:gd name="T64" fmla="*/ 180 w 348"/>
                  <a:gd name="T65" fmla="*/ 245 h 311"/>
                  <a:gd name="T66" fmla="*/ 180 w 348"/>
                  <a:gd name="T67" fmla="*/ 245 h 311"/>
                  <a:gd name="T68" fmla="*/ 249 w 348"/>
                  <a:gd name="T69" fmla="*/ 142 h 311"/>
                  <a:gd name="T70" fmla="*/ 249 w 348"/>
                  <a:gd name="T71" fmla="*/ 142 h 311"/>
                  <a:gd name="T72" fmla="*/ 197 w 348"/>
                  <a:gd name="T73" fmla="*/ 128 h 311"/>
                  <a:gd name="T74" fmla="*/ 197 w 348"/>
                  <a:gd name="T75" fmla="*/ 128 h 311"/>
                  <a:gd name="T76" fmla="*/ 192 w 348"/>
                  <a:gd name="T77" fmla="*/ 175 h 311"/>
                  <a:gd name="T78" fmla="*/ 192 w 348"/>
                  <a:gd name="T79" fmla="*/ 175 h 311"/>
                  <a:gd name="T80" fmla="*/ 207 w 348"/>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8" h="311">
                    <a:moveTo>
                      <a:pt x="207" y="164"/>
                    </a:moveTo>
                    <a:lnTo>
                      <a:pt x="207" y="164"/>
                    </a:lnTo>
                    <a:cubicBezTo>
                      <a:pt x="203" y="156"/>
                      <a:pt x="205" y="147"/>
                      <a:pt x="213" y="146"/>
                    </a:cubicBezTo>
                    <a:lnTo>
                      <a:pt x="213" y="146"/>
                    </a:lnTo>
                    <a:cubicBezTo>
                      <a:pt x="224" y="142"/>
                      <a:pt x="233" y="153"/>
                      <a:pt x="235" y="162"/>
                    </a:cubicBezTo>
                    <a:lnTo>
                      <a:pt x="235" y="162"/>
                    </a:lnTo>
                    <a:cubicBezTo>
                      <a:pt x="239" y="181"/>
                      <a:pt x="222" y="205"/>
                      <a:pt x="207" y="214"/>
                    </a:cubicBezTo>
                    <a:lnTo>
                      <a:pt x="207" y="214"/>
                    </a:lnTo>
                    <a:cubicBezTo>
                      <a:pt x="171" y="235"/>
                      <a:pt x="145" y="187"/>
                      <a:pt x="143" y="156"/>
                    </a:cubicBezTo>
                    <a:lnTo>
                      <a:pt x="143" y="156"/>
                    </a:lnTo>
                    <a:cubicBezTo>
                      <a:pt x="142" y="83"/>
                      <a:pt x="230" y="50"/>
                      <a:pt x="283" y="95"/>
                    </a:cubicBezTo>
                    <a:lnTo>
                      <a:pt x="283" y="95"/>
                    </a:lnTo>
                    <a:cubicBezTo>
                      <a:pt x="309" y="117"/>
                      <a:pt x="318" y="156"/>
                      <a:pt x="308" y="189"/>
                    </a:cubicBezTo>
                    <a:lnTo>
                      <a:pt x="308" y="189"/>
                    </a:lnTo>
                    <a:cubicBezTo>
                      <a:pt x="296" y="220"/>
                      <a:pt x="270" y="239"/>
                      <a:pt x="239" y="251"/>
                    </a:cubicBezTo>
                    <a:lnTo>
                      <a:pt x="239" y="251"/>
                    </a:lnTo>
                    <a:cubicBezTo>
                      <a:pt x="184" y="271"/>
                      <a:pt x="101" y="266"/>
                      <a:pt x="76" y="201"/>
                    </a:cubicBezTo>
                    <a:lnTo>
                      <a:pt x="76" y="201"/>
                    </a:lnTo>
                    <a:cubicBezTo>
                      <a:pt x="49" y="129"/>
                      <a:pt x="101" y="63"/>
                      <a:pt x="163" y="30"/>
                    </a:cubicBezTo>
                    <a:lnTo>
                      <a:pt x="163" y="30"/>
                    </a:lnTo>
                    <a:cubicBezTo>
                      <a:pt x="178" y="22"/>
                      <a:pt x="166" y="0"/>
                      <a:pt x="150" y="7"/>
                    </a:cubicBezTo>
                    <a:lnTo>
                      <a:pt x="150" y="7"/>
                    </a:lnTo>
                    <a:cubicBezTo>
                      <a:pt x="67" y="46"/>
                      <a:pt x="0" y="151"/>
                      <a:pt x="62" y="237"/>
                    </a:cubicBezTo>
                    <a:lnTo>
                      <a:pt x="62" y="237"/>
                    </a:lnTo>
                    <a:cubicBezTo>
                      <a:pt x="116" y="310"/>
                      <a:pt x="251" y="302"/>
                      <a:pt x="309" y="235"/>
                    </a:cubicBezTo>
                    <a:lnTo>
                      <a:pt x="309" y="235"/>
                    </a:lnTo>
                    <a:cubicBezTo>
                      <a:pt x="341" y="200"/>
                      <a:pt x="347" y="146"/>
                      <a:pt x="322" y="104"/>
                    </a:cubicBezTo>
                    <a:lnTo>
                      <a:pt x="322" y="104"/>
                    </a:lnTo>
                    <a:cubicBezTo>
                      <a:pt x="299" y="63"/>
                      <a:pt x="253" y="41"/>
                      <a:pt x="207" y="49"/>
                    </a:cubicBezTo>
                    <a:lnTo>
                      <a:pt x="207" y="49"/>
                    </a:lnTo>
                    <a:cubicBezTo>
                      <a:pt x="159" y="55"/>
                      <a:pt x="120" y="92"/>
                      <a:pt x="115" y="138"/>
                    </a:cubicBezTo>
                    <a:lnTo>
                      <a:pt x="115" y="138"/>
                    </a:lnTo>
                    <a:cubicBezTo>
                      <a:pt x="109" y="183"/>
                      <a:pt x="132" y="239"/>
                      <a:pt x="180" y="245"/>
                    </a:cubicBezTo>
                    <a:lnTo>
                      <a:pt x="180" y="245"/>
                    </a:lnTo>
                    <a:cubicBezTo>
                      <a:pt x="229" y="252"/>
                      <a:pt x="276" y="184"/>
                      <a:pt x="249" y="142"/>
                    </a:cubicBezTo>
                    <a:lnTo>
                      <a:pt x="249" y="142"/>
                    </a:lnTo>
                    <a:cubicBezTo>
                      <a:pt x="237" y="125"/>
                      <a:pt x="214" y="116"/>
                      <a:pt x="197" y="128"/>
                    </a:cubicBezTo>
                    <a:lnTo>
                      <a:pt x="197" y="128"/>
                    </a:lnTo>
                    <a:cubicBezTo>
                      <a:pt x="182" y="138"/>
                      <a:pt x="176" y="162"/>
                      <a:pt x="192" y="175"/>
                    </a:cubicBezTo>
                    <a:lnTo>
                      <a:pt x="192" y="175"/>
                    </a:lnTo>
                    <a:cubicBezTo>
                      <a:pt x="200" y="181"/>
                      <a:pt x="210" y="174"/>
                      <a:pt x="207"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28" name="Freeform 318">
                <a:extLst>
                  <a:ext uri="{FF2B5EF4-FFF2-40B4-BE49-F238E27FC236}">
                    <a16:creationId xmlns:a16="http://schemas.microsoft.com/office/drawing/2014/main" id="{7DDE34D1-7E40-AE47-94DA-8105BD1A980D}"/>
                  </a:ext>
                </a:extLst>
              </p:cNvPr>
              <p:cNvSpPr>
                <a:spLocks/>
              </p:cNvSpPr>
              <p:nvPr/>
            </p:nvSpPr>
            <p:spPr bwMode="auto">
              <a:xfrm>
                <a:off x="5036679" y="3861048"/>
                <a:ext cx="145482" cy="149712"/>
              </a:xfrm>
              <a:custGeom>
                <a:avLst/>
                <a:gdLst>
                  <a:gd name="T0" fmla="*/ 65084 w 304"/>
                  <a:gd name="T1" fmla="*/ 61900 h 312"/>
                  <a:gd name="T2" fmla="*/ 65084 w 304"/>
                  <a:gd name="T3" fmla="*/ 61900 h 312"/>
                  <a:gd name="T4" fmla="*/ 56470 w 304"/>
                  <a:gd name="T5" fmla="*/ 65259 h 312"/>
                  <a:gd name="T6" fmla="*/ 56470 w 304"/>
                  <a:gd name="T7" fmla="*/ 65259 h 312"/>
                  <a:gd name="T8" fmla="*/ 54556 w 304"/>
                  <a:gd name="T9" fmla="*/ 52783 h 312"/>
                  <a:gd name="T10" fmla="*/ 54556 w 304"/>
                  <a:gd name="T11" fmla="*/ 52783 h 312"/>
                  <a:gd name="T12" fmla="*/ 81834 w 304"/>
                  <a:gd name="T13" fmla="*/ 44626 h 312"/>
                  <a:gd name="T14" fmla="*/ 81834 w 304"/>
                  <a:gd name="T15" fmla="*/ 44626 h 312"/>
                  <a:gd name="T16" fmla="*/ 83748 w 304"/>
                  <a:gd name="T17" fmla="*/ 85413 h 312"/>
                  <a:gd name="T18" fmla="*/ 83748 w 304"/>
                  <a:gd name="T19" fmla="*/ 85413 h 312"/>
                  <a:gd name="T20" fmla="*/ 15792 w 304"/>
                  <a:gd name="T21" fmla="*/ 59021 h 312"/>
                  <a:gd name="T22" fmla="*/ 15792 w 304"/>
                  <a:gd name="T23" fmla="*/ 59021 h 312"/>
                  <a:gd name="T24" fmla="*/ 39720 w 304"/>
                  <a:gd name="T25" fmla="*/ 19674 h 312"/>
                  <a:gd name="T26" fmla="*/ 39720 w 304"/>
                  <a:gd name="T27" fmla="*/ 19674 h 312"/>
                  <a:gd name="T28" fmla="*/ 82791 w 304"/>
                  <a:gd name="T29" fmla="*/ 20633 h 312"/>
                  <a:gd name="T30" fmla="*/ 82791 w 304"/>
                  <a:gd name="T31" fmla="*/ 20633 h 312"/>
                  <a:gd name="T32" fmla="*/ 122033 w 304"/>
                  <a:gd name="T33" fmla="*/ 93090 h 312"/>
                  <a:gd name="T34" fmla="*/ 122033 w 304"/>
                  <a:gd name="T35" fmla="*/ 93090 h 312"/>
                  <a:gd name="T36" fmla="*/ 34456 w 304"/>
                  <a:gd name="T37" fmla="*/ 121401 h 312"/>
                  <a:gd name="T38" fmla="*/ 34456 w 304"/>
                  <a:gd name="T39" fmla="*/ 121401 h 312"/>
                  <a:gd name="T40" fmla="*/ 31106 w 304"/>
                  <a:gd name="T41" fmla="*/ 134357 h 312"/>
                  <a:gd name="T42" fmla="*/ 31106 w 304"/>
                  <a:gd name="T43" fmla="*/ 134357 h 312"/>
                  <a:gd name="T44" fmla="*/ 138304 w 304"/>
                  <a:gd name="T45" fmla="*/ 86372 h 312"/>
                  <a:gd name="T46" fmla="*/ 138304 w 304"/>
                  <a:gd name="T47" fmla="*/ 86372 h 312"/>
                  <a:gd name="T48" fmla="*/ 54556 w 304"/>
                  <a:gd name="T49" fmla="*/ 2879 h 312"/>
                  <a:gd name="T50" fmla="*/ 54556 w 304"/>
                  <a:gd name="T51" fmla="*/ 2879 h 312"/>
                  <a:gd name="T52" fmla="*/ 5743 w 304"/>
                  <a:gd name="T53" fmla="*/ 42706 h 312"/>
                  <a:gd name="T54" fmla="*/ 5743 w 304"/>
                  <a:gd name="T55" fmla="*/ 42706 h 312"/>
                  <a:gd name="T56" fmla="*/ 26321 w 304"/>
                  <a:gd name="T57" fmla="*/ 101248 h 312"/>
                  <a:gd name="T58" fmla="*/ 26321 w 304"/>
                  <a:gd name="T59" fmla="*/ 101248 h 312"/>
                  <a:gd name="T60" fmla="*/ 88055 w 304"/>
                  <a:gd name="T61" fmla="*/ 102207 h 312"/>
                  <a:gd name="T62" fmla="*/ 88055 w 304"/>
                  <a:gd name="T63" fmla="*/ 102207 h 312"/>
                  <a:gd name="T64" fmla="*/ 100976 w 304"/>
                  <a:gd name="T65" fmla="*/ 43186 h 312"/>
                  <a:gd name="T66" fmla="*/ 100976 w 304"/>
                  <a:gd name="T67" fmla="*/ 43186 h 312"/>
                  <a:gd name="T68" fmla="*/ 43070 w 304"/>
                  <a:gd name="T69" fmla="*/ 55182 h 312"/>
                  <a:gd name="T70" fmla="*/ 43070 w 304"/>
                  <a:gd name="T71" fmla="*/ 55182 h 312"/>
                  <a:gd name="T72" fmla="*/ 55991 w 304"/>
                  <a:gd name="T73" fmla="*/ 77255 h 312"/>
                  <a:gd name="T74" fmla="*/ 55991 w 304"/>
                  <a:gd name="T75" fmla="*/ 77255 h 312"/>
                  <a:gd name="T76" fmla="*/ 73220 w 304"/>
                  <a:gd name="T77" fmla="*/ 62860 h 312"/>
                  <a:gd name="T78" fmla="*/ 73220 w 304"/>
                  <a:gd name="T79" fmla="*/ 62860 h 312"/>
                  <a:gd name="T80" fmla="*/ 65084 w 304"/>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6" y="129"/>
                    </a:moveTo>
                    <a:lnTo>
                      <a:pt x="136" y="129"/>
                    </a:lnTo>
                    <a:cubicBezTo>
                      <a:pt x="135" y="136"/>
                      <a:pt x="125" y="140"/>
                      <a:pt x="118" y="136"/>
                    </a:cubicBezTo>
                    <a:cubicBezTo>
                      <a:pt x="109" y="133"/>
                      <a:pt x="109" y="118"/>
                      <a:pt x="114" y="110"/>
                    </a:cubicBezTo>
                    <a:cubicBezTo>
                      <a:pt x="125" y="93"/>
                      <a:pt x="153" y="88"/>
                      <a:pt x="171" y="93"/>
                    </a:cubicBezTo>
                    <a:cubicBezTo>
                      <a:pt x="211" y="104"/>
                      <a:pt x="196" y="157"/>
                      <a:pt x="175" y="178"/>
                    </a:cubicBezTo>
                    <a:cubicBezTo>
                      <a:pt x="125" y="231"/>
                      <a:pt x="38" y="193"/>
                      <a:pt x="33" y="123"/>
                    </a:cubicBezTo>
                    <a:cubicBezTo>
                      <a:pt x="30" y="89"/>
                      <a:pt x="51" y="55"/>
                      <a:pt x="83" y="41"/>
                    </a:cubicBezTo>
                    <a:cubicBezTo>
                      <a:pt x="111" y="26"/>
                      <a:pt x="144" y="30"/>
                      <a:pt x="173" y="43"/>
                    </a:cubicBezTo>
                    <a:cubicBezTo>
                      <a:pt x="227" y="69"/>
                      <a:pt x="281" y="131"/>
                      <a:pt x="255" y="194"/>
                    </a:cubicBezTo>
                    <a:cubicBezTo>
                      <a:pt x="223" y="265"/>
                      <a:pt x="139" y="276"/>
                      <a:pt x="72" y="253"/>
                    </a:cubicBezTo>
                    <a:cubicBezTo>
                      <a:pt x="56" y="248"/>
                      <a:pt x="50" y="273"/>
                      <a:pt x="65" y="280"/>
                    </a:cubicBezTo>
                    <a:cubicBezTo>
                      <a:pt x="151" y="311"/>
                      <a:pt x="270" y="284"/>
                      <a:pt x="289" y="180"/>
                    </a:cubicBezTo>
                    <a:cubicBezTo>
                      <a:pt x="303" y="89"/>
                      <a:pt x="202" y="0"/>
                      <a:pt x="114" y="6"/>
                    </a:cubicBezTo>
                    <a:cubicBezTo>
                      <a:pt x="67" y="9"/>
                      <a:pt x="25" y="43"/>
                      <a:pt x="12" y="89"/>
                    </a:cubicBezTo>
                    <a:cubicBezTo>
                      <a:pt x="0" y="135"/>
                      <a:pt x="17" y="184"/>
                      <a:pt x="55" y="211"/>
                    </a:cubicBezTo>
                    <a:cubicBezTo>
                      <a:pt x="92" y="239"/>
                      <a:pt x="146" y="240"/>
                      <a:pt x="184" y="213"/>
                    </a:cubicBezTo>
                    <a:cubicBezTo>
                      <a:pt x="218" y="185"/>
                      <a:pt x="242" y="129"/>
                      <a:pt x="211" y="90"/>
                    </a:cubicBezTo>
                    <a:cubicBezTo>
                      <a:pt x="181" y="50"/>
                      <a:pt x="100" y="65"/>
                      <a:pt x="90" y="115"/>
                    </a:cubicBezTo>
                    <a:cubicBezTo>
                      <a:pt x="86" y="135"/>
                      <a:pt x="96" y="157"/>
                      <a:pt x="117" y="161"/>
                    </a:cubicBezTo>
                    <a:cubicBezTo>
                      <a:pt x="135" y="164"/>
                      <a:pt x="155" y="151"/>
                      <a:pt x="153" y="131"/>
                    </a:cubicBezTo>
                    <a:cubicBezTo>
                      <a:pt x="152" y="122"/>
                      <a:pt x="139"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29" name="Freeform 319">
                <a:extLst>
                  <a:ext uri="{FF2B5EF4-FFF2-40B4-BE49-F238E27FC236}">
                    <a16:creationId xmlns:a16="http://schemas.microsoft.com/office/drawing/2014/main" id="{015C83A4-5264-AD49-8C1D-649BC5807CCA}"/>
                  </a:ext>
                </a:extLst>
              </p:cNvPr>
              <p:cNvSpPr>
                <a:spLocks/>
              </p:cNvSpPr>
              <p:nvPr/>
            </p:nvSpPr>
            <p:spPr bwMode="auto">
              <a:xfrm>
                <a:off x="4585476" y="3861048"/>
                <a:ext cx="145482" cy="149712"/>
              </a:xfrm>
              <a:custGeom>
                <a:avLst/>
                <a:gdLst>
                  <a:gd name="T0" fmla="*/ 65563 w 304"/>
                  <a:gd name="T1" fmla="*/ 61900 h 312"/>
                  <a:gd name="T2" fmla="*/ 65563 w 304"/>
                  <a:gd name="T3" fmla="*/ 61900 h 312"/>
                  <a:gd name="T4" fmla="*/ 56470 w 304"/>
                  <a:gd name="T5" fmla="*/ 65259 h 312"/>
                  <a:gd name="T6" fmla="*/ 56470 w 304"/>
                  <a:gd name="T7" fmla="*/ 65259 h 312"/>
                  <a:gd name="T8" fmla="*/ 54556 w 304"/>
                  <a:gd name="T9" fmla="*/ 52783 h 312"/>
                  <a:gd name="T10" fmla="*/ 54556 w 304"/>
                  <a:gd name="T11" fmla="*/ 52783 h 312"/>
                  <a:gd name="T12" fmla="*/ 81834 w 304"/>
                  <a:gd name="T13" fmla="*/ 44626 h 312"/>
                  <a:gd name="T14" fmla="*/ 81834 w 304"/>
                  <a:gd name="T15" fmla="*/ 44626 h 312"/>
                  <a:gd name="T16" fmla="*/ 83748 w 304"/>
                  <a:gd name="T17" fmla="*/ 85413 h 312"/>
                  <a:gd name="T18" fmla="*/ 83748 w 304"/>
                  <a:gd name="T19" fmla="*/ 85413 h 312"/>
                  <a:gd name="T20" fmla="*/ 15792 w 304"/>
                  <a:gd name="T21" fmla="*/ 59021 h 312"/>
                  <a:gd name="T22" fmla="*/ 15792 w 304"/>
                  <a:gd name="T23" fmla="*/ 59021 h 312"/>
                  <a:gd name="T24" fmla="*/ 39720 w 304"/>
                  <a:gd name="T25" fmla="*/ 19674 h 312"/>
                  <a:gd name="T26" fmla="*/ 39720 w 304"/>
                  <a:gd name="T27" fmla="*/ 19674 h 312"/>
                  <a:gd name="T28" fmla="*/ 82312 w 304"/>
                  <a:gd name="T29" fmla="*/ 20633 h 312"/>
                  <a:gd name="T30" fmla="*/ 82312 w 304"/>
                  <a:gd name="T31" fmla="*/ 20633 h 312"/>
                  <a:gd name="T32" fmla="*/ 121554 w 304"/>
                  <a:gd name="T33" fmla="*/ 93090 h 312"/>
                  <a:gd name="T34" fmla="*/ 121554 w 304"/>
                  <a:gd name="T35" fmla="*/ 93090 h 312"/>
                  <a:gd name="T36" fmla="*/ 33978 w 304"/>
                  <a:gd name="T37" fmla="*/ 121401 h 312"/>
                  <a:gd name="T38" fmla="*/ 33978 w 304"/>
                  <a:gd name="T39" fmla="*/ 121401 h 312"/>
                  <a:gd name="T40" fmla="*/ 31585 w 304"/>
                  <a:gd name="T41" fmla="*/ 134357 h 312"/>
                  <a:gd name="T42" fmla="*/ 31585 w 304"/>
                  <a:gd name="T43" fmla="*/ 134357 h 312"/>
                  <a:gd name="T44" fmla="*/ 138304 w 304"/>
                  <a:gd name="T45" fmla="*/ 86372 h 312"/>
                  <a:gd name="T46" fmla="*/ 138304 w 304"/>
                  <a:gd name="T47" fmla="*/ 86372 h 312"/>
                  <a:gd name="T48" fmla="*/ 54556 w 304"/>
                  <a:gd name="T49" fmla="*/ 2879 h 312"/>
                  <a:gd name="T50" fmla="*/ 54556 w 304"/>
                  <a:gd name="T51" fmla="*/ 2879 h 312"/>
                  <a:gd name="T52" fmla="*/ 5743 w 304"/>
                  <a:gd name="T53" fmla="*/ 42706 h 312"/>
                  <a:gd name="T54" fmla="*/ 5743 w 304"/>
                  <a:gd name="T55" fmla="*/ 42706 h 312"/>
                  <a:gd name="T56" fmla="*/ 25842 w 304"/>
                  <a:gd name="T57" fmla="*/ 101248 h 312"/>
                  <a:gd name="T58" fmla="*/ 25842 w 304"/>
                  <a:gd name="T59" fmla="*/ 101248 h 312"/>
                  <a:gd name="T60" fmla="*/ 87576 w 304"/>
                  <a:gd name="T61" fmla="*/ 102207 h 312"/>
                  <a:gd name="T62" fmla="*/ 87576 w 304"/>
                  <a:gd name="T63" fmla="*/ 102207 h 312"/>
                  <a:gd name="T64" fmla="*/ 100976 w 304"/>
                  <a:gd name="T65" fmla="*/ 43186 h 312"/>
                  <a:gd name="T66" fmla="*/ 100976 w 304"/>
                  <a:gd name="T67" fmla="*/ 43186 h 312"/>
                  <a:gd name="T68" fmla="*/ 43549 w 304"/>
                  <a:gd name="T69" fmla="*/ 55182 h 312"/>
                  <a:gd name="T70" fmla="*/ 43549 w 304"/>
                  <a:gd name="T71" fmla="*/ 55182 h 312"/>
                  <a:gd name="T72" fmla="*/ 55991 w 304"/>
                  <a:gd name="T73" fmla="*/ 77255 h 312"/>
                  <a:gd name="T74" fmla="*/ 55991 w 304"/>
                  <a:gd name="T75" fmla="*/ 77255 h 312"/>
                  <a:gd name="T76" fmla="*/ 73698 w 304"/>
                  <a:gd name="T77" fmla="*/ 62860 h 312"/>
                  <a:gd name="T78" fmla="*/ 73698 w 304"/>
                  <a:gd name="T79" fmla="*/ 62860 h 312"/>
                  <a:gd name="T80" fmla="*/ 65563 w 304"/>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7" y="129"/>
                    </a:moveTo>
                    <a:lnTo>
                      <a:pt x="137" y="129"/>
                    </a:lnTo>
                    <a:cubicBezTo>
                      <a:pt x="134" y="136"/>
                      <a:pt x="125" y="140"/>
                      <a:pt x="118" y="136"/>
                    </a:cubicBezTo>
                    <a:cubicBezTo>
                      <a:pt x="108" y="133"/>
                      <a:pt x="109" y="118"/>
                      <a:pt x="114" y="110"/>
                    </a:cubicBezTo>
                    <a:cubicBezTo>
                      <a:pt x="123" y="93"/>
                      <a:pt x="152" y="88"/>
                      <a:pt x="171" y="93"/>
                    </a:cubicBezTo>
                    <a:cubicBezTo>
                      <a:pt x="210" y="104"/>
                      <a:pt x="196" y="157"/>
                      <a:pt x="175" y="178"/>
                    </a:cubicBezTo>
                    <a:cubicBezTo>
                      <a:pt x="123" y="231"/>
                      <a:pt x="38" y="193"/>
                      <a:pt x="33" y="123"/>
                    </a:cubicBezTo>
                    <a:cubicBezTo>
                      <a:pt x="30" y="89"/>
                      <a:pt x="51" y="55"/>
                      <a:pt x="83" y="41"/>
                    </a:cubicBezTo>
                    <a:cubicBezTo>
                      <a:pt x="110" y="26"/>
                      <a:pt x="144" y="30"/>
                      <a:pt x="172" y="43"/>
                    </a:cubicBezTo>
                    <a:cubicBezTo>
                      <a:pt x="227" y="69"/>
                      <a:pt x="281" y="131"/>
                      <a:pt x="254" y="194"/>
                    </a:cubicBezTo>
                    <a:cubicBezTo>
                      <a:pt x="222" y="265"/>
                      <a:pt x="139" y="276"/>
                      <a:pt x="71" y="253"/>
                    </a:cubicBezTo>
                    <a:cubicBezTo>
                      <a:pt x="55" y="248"/>
                      <a:pt x="50" y="273"/>
                      <a:pt x="66" y="280"/>
                    </a:cubicBezTo>
                    <a:cubicBezTo>
                      <a:pt x="151" y="311"/>
                      <a:pt x="272" y="284"/>
                      <a:pt x="289" y="180"/>
                    </a:cubicBezTo>
                    <a:cubicBezTo>
                      <a:pt x="303" y="89"/>
                      <a:pt x="201" y="0"/>
                      <a:pt x="114" y="6"/>
                    </a:cubicBezTo>
                    <a:cubicBezTo>
                      <a:pt x="66" y="9"/>
                      <a:pt x="24" y="43"/>
                      <a:pt x="12" y="89"/>
                    </a:cubicBezTo>
                    <a:cubicBezTo>
                      <a:pt x="0" y="135"/>
                      <a:pt x="16" y="184"/>
                      <a:pt x="54" y="211"/>
                    </a:cubicBezTo>
                    <a:cubicBezTo>
                      <a:pt x="92" y="239"/>
                      <a:pt x="146" y="240"/>
                      <a:pt x="183" y="213"/>
                    </a:cubicBezTo>
                    <a:cubicBezTo>
                      <a:pt x="217" y="185"/>
                      <a:pt x="240" y="129"/>
                      <a:pt x="211" y="90"/>
                    </a:cubicBezTo>
                    <a:cubicBezTo>
                      <a:pt x="181" y="50"/>
                      <a:pt x="100" y="65"/>
                      <a:pt x="91" y="115"/>
                    </a:cubicBezTo>
                    <a:cubicBezTo>
                      <a:pt x="87" y="135"/>
                      <a:pt x="96" y="157"/>
                      <a:pt x="117" y="161"/>
                    </a:cubicBezTo>
                    <a:cubicBezTo>
                      <a:pt x="135" y="164"/>
                      <a:pt x="156" y="151"/>
                      <a:pt x="154" y="131"/>
                    </a:cubicBezTo>
                    <a:cubicBezTo>
                      <a:pt x="152" y="122"/>
                      <a:pt x="139" y="118"/>
                      <a:pt x="137"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30" name="Freeform 320">
                <a:extLst>
                  <a:ext uri="{FF2B5EF4-FFF2-40B4-BE49-F238E27FC236}">
                    <a16:creationId xmlns:a16="http://schemas.microsoft.com/office/drawing/2014/main" id="{6A6D4407-A85E-6D47-A7B5-CEBA822569BA}"/>
                  </a:ext>
                </a:extLst>
              </p:cNvPr>
              <p:cNvSpPr>
                <a:spLocks noChangeArrowheads="1"/>
              </p:cNvSpPr>
              <p:nvPr/>
            </p:nvSpPr>
            <p:spPr bwMode="auto">
              <a:xfrm>
                <a:off x="5244019" y="3861525"/>
                <a:ext cx="165121" cy="149236"/>
              </a:xfrm>
              <a:custGeom>
                <a:avLst/>
                <a:gdLst>
                  <a:gd name="T0" fmla="*/ 205 w 346"/>
                  <a:gd name="T1" fmla="*/ 164 h 311"/>
                  <a:gd name="T2" fmla="*/ 205 w 346"/>
                  <a:gd name="T3" fmla="*/ 164 h 311"/>
                  <a:gd name="T4" fmla="*/ 212 w 346"/>
                  <a:gd name="T5" fmla="*/ 146 h 311"/>
                  <a:gd name="T6" fmla="*/ 212 w 346"/>
                  <a:gd name="T7" fmla="*/ 146 h 311"/>
                  <a:gd name="T8" fmla="*/ 234 w 346"/>
                  <a:gd name="T9" fmla="*/ 162 h 311"/>
                  <a:gd name="T10" fmla="*/ 234 w 346"/>
                  <a:gd name="T11" fmla="*/ 162 h 311"/>
                  <a:gd name="T12" fmla="*/ 207 w 346"/>
                  <a:gd name="T13" fmla="*/ 214 h 311"/>
                  <a:gd name="T14" fmla="*/ 207 w 346"/>
                  <a:gd name="T15" fmla="*/ 214 h 311"/>
                  <a:gd name="T16" fmla="*/ 144 w 346"/>
                  <a:gd name="T17" fmla="*/ 156 h 311"/>
                  <a:gd name="T18" fmla="*/ 144 w 346"/>
                  <a:gd name="T19" fmla="*/ 156 h 311"/>
                  <a:gd name="T20" fmla="*/ 282 w 346"/>
                  <a:gd name="T21" fmla="*/ 95 h 311"/>
                  <a:gd name="T22" fmla="*/ 282 w 346"/>
                  <a:gd name="T23" fmla="*/ 95 h 311"/>
                  <a:gd name="T24" fmla="*/ 307 w 346"/>
                  <a:gd name="T25" fmla="*/ 189 h 311"/>
                  <a:gd name="T26" fmla="*/ 307 w 346"/>
                  <a:gd name="T27" fmla="*/ 189 h 311"/>
                  <a:gd name="T28" fmla="*/ 240 w 346"/>
                  <a:gd name="T29" fmla="*/ 251 h 311"/>
                  <a:gd name="T30" fmla="*/ 240 w 346"/>
                  <a:gd name="T31" fmla="*/ 251 h 311"/>
                  <a:gd name="T32" fmla="*/ 75 w 346"/>
                  <a:gd name="T33" fmla="*/ 201 h 311"/>
                  <a:gd name="T34" fmla="*/ 75 w 346"/>
                  <a:gd name="T35" fmla="*/ 201 h 311"/>
                  <a:gd name="T36" fmla="*/ 162 w 346"/>
                  <a:gd name="T37" fmla="*/ 30 h 311"/>
                  <a:gd name="T38" fmla="*/ 162 w 346"/>
                  <a:gd name="T39" fmla="*/ 30 h 311"/>
                  <a:gd name="T40" fmla="*/ 149 w 346"/>
                  <a:gd name="T41" fmla="*/ 7 h 311"/>
                  <a:gd name="T42" fmla="*/ 149 w 346"/>
                  <a:gd name="T43" fmla="*/ 7 h 311"/>
                  <a:gd name="T44" fmla="*/ 61 w 346"/>
                  <a:gd name="T45" fmla="*/ 237 h 311"/>
                  <a:gd name="T46" fmla="*/ 61 w 346"/>
                  <a:gd name="T47" fmla="*/ 237 h 311"/>
                  <a:gd name="T48" fmla="*/ 308 w 346"/>
                  <a:gd name="T49" fmla="*/ 235 h 311"/>
                  <a:gd name="T50" fmla="*/ 308 w 346"/>
                  <a:gd name="T51" fmla="*/ 235 h 311"/>
                  <a:gd name="T52" fmla="*/ 321 w 346"/>
                  <a:gd name="T53" fmla="*/ 104 h 311"/>
                  <a:gd name="T54" fmla="*/ 321 w 346"/>
                  <a:gd name="T55" fmla="*/ 104 h 311"/>
                  <a:gd name="T56" fmla="*/ 205 w 346"/>
                  <a:gd name="T57" fmla="*/ 49 h 311"/>
                  <a:gd name="T58" fmla="*/ 205 w 346"/>
                  <a:gd name="T59" fmla="*/ 49 h 311"/>
                  <a:gd name="T60" fmla="*/ 113 w 346"/>
                  <a:gd name="T61" fmla="*/ 138 h 311"/>
                  <a:gd name="T62" fmla="*/ 113 w 346"/>
                  <a:gd name="T63" fmla="*/ 138 h 311"/>
                  <a:gd name="T64" fmla="*/ 180 w 346"/>
                  <a:gd name="T65" fmla="*/ 245 h 311"/>
                  <a:gd name="T66" fmla="*/ 180 w 346"/>
                  <a:gd name="T67" fmla="*/ 245 h 311"/>
                  <a:gd name="T68" fmla="*/ 247 w 346"/>
                  <a:gd name="T69" fmla="*/ 142 h 311"/>
                  <a:gd name="T70" fmla="*/ 247 w 346"/>
                  <a:gd name="T71" fmla="*/ 142 h 311"/>
                  <a:gd name="T72" fmla="*/ 196 w 346"/>
                  <a:gd name="T73" fmla="*/ 128 h 311"/>
                  <a:gd name="T74" fmla="*/ 196 w 346"/>
                  <a:gd name="T75" fmla="*/ 128 h 311"/>
                  <a:gd name="T76" fmla="*/ 192 w 346"/>
                  <a:gd name="T77" fmla="*/ 175 h 311"/>
                  <a:gd name="T78" fmla="*/ 192 w 346"/>
                  <a:gd name="T79" fmla="*/ 175 h 311"/>
                  <a:gd name="T80" fmla="*/ 205 w 346"/>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6" h="311">
                    <a:moveTo>
                      <a:pt x="205" y="164"/>
                    </a:moveTo>
                    <a:lnTo>
                      <a:pt x="205" y="164"/>
                    </a:lnTo>
                    <a:cubicBezTo>
                      <a:pt x="201" y="156"/>
                      <a:pt x="205" y="147"/>
                      <a:pt x="212" y="146"/>
                    </a:cubicBezTo>
                    <a:lnTo>
                      <a:pt x="212" y="146"/>
                    </a:lnTo>
                    <a:cubicBezTo>
                      <a:pt x="222" y="142"/>
                      <a:pt x="233" y="153"/>
                      <a:pt x="234" y="162"/>
                    </a:cubicBezTo>
                    <a:lnTo>
                      <a:pt x="234" y="162"/>
                    </a:lnTo>
                    <a:cubicBezTo>
                      <a:pt x="238" y="181"/>
                      <a:pt x="222" y="205"/>
                      <a:pt x="207" y="214"/>
                    </a:cubicBezTo>
                    <a:lnTo>
                      <a:pt x="207" y="214"/>
                    </a:lnTo>
                    <a:cubicBezTo>
                      <a:pt x="170" y="235"/>
                      <a:pt x="144" y="187"/>
                      <a:pt x="144" y="156"/>
                    </a:cubicBezTo>
                    <a:lnTo>
                      <a:pt x="144" y="156"/>
                    </a:lnTo>
                    <a:cubicBezTo>
                      <a:pt x="141" y="83"/>
                      <a:pt x="229" y="50"/>
                      <a:pt x="282" y="95"/>
                    </a:cubicBezTo>
                    <a:lnTo>
                      <a:pt x="282" y="95"/>
                    </a:lnTo>
                    <a:cubicBezTo>
                      <a:pt x="309" y="117"/>
                      <a:pt x="318" y="156"/>
                      <a:pt x="307" y="189"/>
                    </a:cubicBezTo>
                    <a:lnTo>
                      <a:pt x="307" y="189"/>
                    </a:lnTo>
                    <a:cubicBezTo>
                      <a:pt x="296" y="220"/>
                      <a:pt x="268" y="239"/>
                      <a:pt x="240" y="251"/>
                    </a:cubicBezTo>
                    <a:lnTo>
                      <a:pt x="240" y="251"/>
                    </a:lnTo>
                    <a:cubicBezTo>
                      <a:pt x="183" y="271"/>
                      <a:pt x="100" y="266"/>
                      <a:pt x="75" y="201"/>
                    </a:cubicBezTo>
                    <a:lnTo>
                      <a:pt x="75" y="201"/>
                    </a:lnTo>
                    <a:cubicBezTo>
                      <a:pt x="48" y="129"/>
                      <a:pt x="100" y="63"/>
                      <a:pt x="162" y="30"/>
                    </a:cubicBezTo>
                    <a:lnTo>
                      <a:pt x="162" y="30"/>
                    </a:lnTo>
                    <a:cubicBezTo>
                      <a:pt x="178" y="22"/>
                      <a:pt x="165" y="0"/>
                      <a:pt x="149" y="7"/>
                    </a:cubicBezTo>
                    <a:lnTo>
                      <a:pt x="149" y="7"/>
                    </a:lnTo>
                    <a:cubicBezTo>
                      <a:pt x="66" y="46"/>
                      <a:pt x="0" y="151"/>
                      <a:pt x="61" y="237"/>
                    </a:cubicBezTo>
                    <a:lnTo>
                      <a:pt x="61" y="237"/>
                    </a:lnTo>
                    <a:cubicBezTo>
                      <a:pt x="115" y="310"/>
                      <a:pt x="250" y="302"/>
                      <a:pt x="308" y="235"/>
                    </a:cubicBezTo>
                    <a:lnTo>
                      <a:pt x="308" y="235"/>
                    </a:lnTo>
                    <a:cubicBezTo>
                      <a:pt x="339" y="200"/>
                      <a:pt x="345" y="146"/>
                      <a:pt x="321" y="104"/>
                    </a:cubicBezTo>
                    <a:lnTo>
                      <a:pt x="321" y="104"/>
                    </a:lnTo>
                    <a:cubicBezTo>
                      <a:pt x="299" y="63"/>
                      <a:pt x="251" y="41"/>
                      <a:pt x="205" y="49"/>
                    </a:cubicBezTo>
                    <a:lnTo>
                      <a:pt x="205" y="49"/>
                    </a:lnTo>
                    <a:cubicBezTo>
                      <a:pt x="159" y="55"/>
                      <a:pt x="120" y="92"/>
                      <a:pt x="113" y="138"/>
                    </a:cubicBezTo>
                    <a:lnTo>
                      <a:pt x="113" y="138"/>
                    </a:lnTo>
                    <a:cubicBezTo>
                      <a:pt x="107" y="183"/>
                      <a:pt x="132" y="239"/>
                      <a:pt x="180" y="245"/>
                    </a:cubicBezTo>
                    <a:lnTo>
                      <a:pt x="180" y="245"/>
                    </a:lnTo>
                    <a:cubicBezTo>
                      <a:pt x="229" y="252"/>
                      <a:pt x="276" y="184"/>
                      <a:pt x="247" y="142"/>
                    </a:cubicBezTo>
                    <a:lnTo>
                      <a:pt x="247" y="142"/>
                    </a:lnTo>
                    <a:cubicBezTo>
                      <a:pt x="237" y="125"/>
                      <a:pt x="215" y="116"/>
                      <a:pt x="196" y="128"/>
                    </a:cubicBezTo>
                    <a:lnTo>
                      <a:pt x="196" y="128"/>
                    </a:lnTo>
                    <a:cubicBezTo>
                      <a:pt x="180" y="138"/>
                      <a:pt x="175" y="162"/>
                      <a:pt x="192" y="175"/>
                    </a:cubicBezTo>
                    <a:lnTo>
                      <a:pt x="192" y="175"/>
                    </a:lnTo>
                    <a:cubicBezTo>
                      <a:pt x="199" y="181"/>
                      <a:pt x="211"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31" name="Freeform 321">
                <a:extLst>
                  <a:ext uri="{FF2B5EF4-FFF2-40B4-BE49-F238E27FC236}">
                    <a16:creationId xmlns:a16="http://schemas.microsoft.com/office/drawing/2014/main" id="{D58B7BC4-6905-F342-9A2C-04E93687AD49}"/>
                  </a:ext>
                </a:extLst>
              </p:cNvPr>
              <p:cNvSpPr>
                <a:spLocks noChangeArrowheads="1"/>
              </p:cNvSpPr>
              <p:nvPr/>
            </p:nvSpPr>
            <p:spPr bwMode="auto">
              <a:xfrm>
                <a:off x="5694925" y="3861524"/>
                <a:ext cx="166708" cy="149236"/>
              </a:xfrm>
              <a:custGeom>
                <a:avLst/>
                <a:gdLst>
                  <a:gd name="T0" fmla="*/ 205 w 347"/>
                  <a:gd name="T1" fmla="*/ 164 h 311"/>
                  <a:gd name="T2" fmla="*/ 205 w 347"/>
                  <a:gd name="T3" fmla="*/ 164 h 311"/>
                  <a:gd name="T4" fmla="*/ 213 w 347"/>
                  <a:gd name="T5" fmla="*/ 146 h 311"/>
                  <a:gd name="T6" fmla="*/ 213 w 347"/>
                  <a:gd name="T7" fmla="*/ 146 h 311"/>
                  <a:gd name="T8" fmla="*/ 235 w 347"/>
                  <a:gd name="T9" fmla="*/ 162 h 311"/>
                  <a:gd name="T10" fmla="*/ 235 w 347"/>
                  <a:gd name="T11" fmla="*/ 162 h 311"/>
                  <a:gd name="T12" fmla="*/ 207 w 347"/>
                  <a:gd name="T13" fmla="*/ 214 h 311"/>
                  <a:gd name="T14" fmla="*/ 207 w 347"/>
                  <a:gd name="T15" fmla="*/ 214 h 311"/>
                  <a:gd name="T16" fmla="*/ 143 w 347"/>
                  <a:gd name="T17" fmla="*/ 156 h 311"/>
                  <a:gd name="T18" fmla="*/ 143 w 347"/>
                  <a:gd name="T19" fmla="*/ 156 h 311"/>
                  <a:gd name="T20" fmla="*/ 283 w 347"/>
                  <a:gd name="T21" fmla="*/ 95 h 311"/>
                  <a:gd name="T22" fmla="*/ 283 w 347"/>
                  <a:gd name="T23" fmla="*/ 95 h 311"/>
                  <a:gd name="T24" fmla="*/ 306 w 347"/>
                  <a:gd name="T25" fmla="*/ 189 h 311"/>
                  <a:gd name="T26" fmla="*/ 306 w 347"/>
                  <a:gd name="T27" fmla="*/ 189 h 311"/>
                  <a:gd name="T28" fmla="*/ 239 w 347"/>
                  <a:gd name="T29" fmla="*/ 251 h 311"/>
                  <a:gd name="T30" fmla="*/ 239 w 347"/>
                  <a:gd name="T31" fmla="*/ 251 h 311"/>
                  <a:gd name="T32" fmla="*/ 76 w 347"/>
                  <a:gd name="T33" fmla="*/ 201 h 311"/>
                  <a:gd name="T34" fmla="*/ 76 w 347"/>
                  <a:gd name="T35" fmla="*/ 201 h 311"/>
                  <a:gd name="T36" fmla="*/ 163 w 347"/>
                  <a:gd name="T37" fmla="*/ 30 h 311"/>
                  <a:gd name="T38" fmla="*/ 163 w 347"/>
                  <a:gd name="T39" fmla="*/ 30 h 311"/>
                  <a:gd name="T40" fmla="*/ 150 w 347"/>
                  <a:gd name="T41" fmla="*/ 7 h 311"/>
                  <a:gd name="T42" fmla="*/ 150 w 347"/>
                  <a:gd name="T43" fmla="*/ 7 h 311"/>
                  <a:gd name="T44" fmla="*/ 62 w 347"/>
                  <a:gd name="T45" fmla="*/ 237 h 311"/>
                  <a:gd name="T46" fmla="*/ 62 w 347"/>
                  <a:gd name="T47" fmla="*/ 237 h 311"/>
                  <a:gd name="T48" fmla="*/ 308 w 347"/>
                  <a:gd name="T49" fmla="*/ 235 h 311"/>
                  <a:gd name="T50" fmla="*/ 308 w 347"/>
                  <a:gd name="T51" fmla="*/ 235 h 311"/>
                  <a:gd name="T52" fmla="*/ 322 w 347"/>
                  <a:gd name="T53" fmla="*/ 104 h 311"/>
                  <a:gd name="T54" fmla="*/ 322 w 347"/>
                  <a:gd name="T55" fmla="*/ 104 h 311"/>
                  <a:gd name="T56" fmla="*/ 207 w 347"/>
                  <a:gd name="T57" fmla="*/ 49 h 311"/>
                  <a:gd name="T58" fmla="*/ 207 w 347"/>
                  <a:gd name="T59" fmla="*/ 49 h 311"/>
                  <a:gd name="T60" fmla="*/ 115 w 347"/>
                  <a:gd name="T61" fmla="*/ 138 h 311"/>
                  <a:gd name="T62" fmla="*/ 115 w 347"/>
                  <a:gd name="T63" fmla="*/ 138 h 311"/>
                  <a:gd name="T64" fmla="*/ 180 w 347"/>
                  <a:gd name="T65" fmla="*/ 245 h 311"/>
                  <a:gd name="T66" fmla="*/ 180 w 347"/>
                  <a:gd name="T67" fmla="*/ 245 h 311"/>
                  <a:gd name="T68" fmla="*/ 247 w 347"/>
                  <a:gd name="T69" fmla="*/ 142 h 311"/>
                  <a:gd name="T70" fmla="*/ 247 w 347"/>
                  <a:gd name="T71" fmla="*/ 142 h 311"/>
                  <a:gd name="T72" fmla="*/ 197 w 347"/>
                  <a:gd name="T73" fmla="*/ 128 h 311"/>
                  <a:gd name="T74" fmla="*/ 197 w 347"/>
                  <a:gd name="T75" fmla="*/ 128 h 311"/>
                  <a:gd name="T76" fmla="*/ 192 w 347"/>
                  <a:gd name="T77" fmla="*/ 175 h 311"/>
                  <a:gd name="T78" fmla="*/ 192 w 347"/>
                  <a:gd name="T79" fmla="*/ 175 h 311"/>
                  <a:gd name="T80" fmla="*/ 205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5" y="164"/>
                    </a:moveTo>
                    <a:lnTo>
                      <a:pt x="205" y="164"/>
                    </a:lnTo>
                    <a:cubicBezTo>
                      <a:pt x="201" y="156"/>
                      <a:pt x="205" y="147"/>
                      <a:pt x="213" y="146"/>
                    </a:cubicBezTo>
                    <a:lnTo>
                      <a:pt x="213" y="146"/>
                    </a:lnTo>
                    <a:cubicBezTo>
                      <a:pt x="224" y="142"/>
                      <a:pt x="233" y="153"/>
                      <a:pt x="235" y="162"/>
                    </a:cubicBezTo>
                    <a:lnTo>
                      <a:pt x="235" y="162"/>
                    </a:lnTo>
                    <a:cubicBezTo>
                      <a:pt x="239" y="181"/>
                      <a:pt x="222" y="205"/>
                      <a:pt x="207" y="214"/>
                    </a:cubicBezTo>
                    <a:lnTo>
                      <a:pt x="207" y="214"/>
                    </a:lnTo>
                    <a:cubicBezTo>
                      <a:pt x="171" y="235"/>
                      <a:pt x="143" y="187"/>
                      <a:pt x="143" y="156"/>
                    </a:cubicBezTo>
                    <a:lnTo>
                      <a:pt x="143" y="156"/>
                    </a:lnTo>
                    <a:cubicBezTo>
                      <a:pt x="141" y="83"/>
                      <a:pt x="229" y="50"/>
                      <a:pt x="283" y="95"/>
                    </a:cubicBezTo>
                    <a:lnTo>
                      <a:pt x="283" y="95"/>
                    </a:lnTo>
                    <a:cubicBezTo>
                      <a:pt x="309" y="117"/>
                      <a:pt x="318" y="156"/>
                      <a:pt x="306" y="189"/>
                    </a:cubicBezTo>
                    <a:lnTo>
                      <a:pt x="306" y="189"/>
                    </a:lnTo>
                    <a:cubicBezTo>
                      <a:pt x="296" y="220"/>
                      <a:pt x="270" y="239"/>
                      <a:pt x="239" y="251"/>
                    </a:cubicBezTo>
                    <a:lnTo>
                      <a:pt x="239" y="251"/>
                    </a:lnTo>
                    <a:cubicBezTo>
                      <a:pt x="184" y="271"/>
                      <a:pt x="101" y="266"/>
                      <a:pt x="76" y="201"/>
                    </a:cubicBezTo>
                    <a:lnTo>
                      <a:pt x="76" y="201"/>
                    </a:lnTo>
                    <a:cubicBezTo>
                      <a:pt x="48" y="129"/>
                      <a:pt x="100" y="63"/>
                      <a:pt x="163" y="30"/>
                    </a:cubicBezTo>
                    <a:lnTo>
                      <a:pt x="163" y="30"/>
                    </a:lnTo>
                    <a:cubicBezTo>
                      <a:pt x="178" y="22"/>
                      <a:pt x="164" y="0"/>
                      <a:pt x="150" y="7"/>
                    </a:cubicBezTo>
                    <a:lnTo>
                      <a:pt x="150" y="7"/>
                    </a:lnTo>
                    <a:cubicBezTo>
                      <a:pt x="66" y="46"/>
                      <a:pt x="0" y="151"/>
                      <a:pt x="62" y="237"/>
                    </a:cubicBezTo>
                    <a:lnTo>
                      <a:pt x="62" y="237"/>
                    </a:lnTo>
                    <a:cubicBezTo>
                      <a:pt x="115" y="310"/>
                      <a:pt x="251" y="302"/>
                      <a:pt x="308" y="235"/>
                    </a:cubicBezTo>
                    <a:lnTo>
                      <a:pt x="308" y="235"/>
                    </a:lnTo>
                    <a:cubicBezTo>
                      <a:pt x="339" y="200"/>
                      <a:pt x="346" y="146"/>
                      <a:pt x="322" y="104"/>
                    </a:cubicBezTo>
                    <a:lnTo>
                      <a:pt x="322" y="104"/>
                    </a:lnTo>
                    <a:cubicBezTo>
                      <a:pt x="298" y="63"/>
                      <a:pt x="251" y="41"/>
                      <a:pt x="207" y="49"/>
                    </a:cubicBezTo>
                    <a:lnTo>
                      <a:pt x="207" y="49"/>
                    </a:lnTo>
                    <a:cubicBezTo>
                      <a:pt x="159" y="55"/>
                      <a:pt x="120" y="92"/>
                      <a:pt x="115" y="138"/>
                    </a:cubicBezTo>
                    <a:lnTo>
                      <a:pt x="115" y="138"/>
                    </a:lnTo>
                    <a:cubicBezTo>
                      <a:pt x="108" y="183"/>
                      <a:pt x="132" y="239"/>
                      <a:pt x="180" y="245"/>
                    </a:cubicBezTo>
                    <a:lnTo>
                      <a:pt x="180" y="245"/>
                    </a:lnTo>
                    <a:cubicBezTo>
                      <a:pt x="229" y="252"/>
                      <a:pt x="276" y="184"/>
                      <a:pt x="247" y="142"/>
                    </a:cubicBezTo>
                    <a:lnTo>
                      <a:pt x="247" y="142"/>
                    </a:lnTo>
                    <a:cubicBezTo>
                      <a:pt x="237" y="125"/>
                      <a:pt x="213" y="116"/>
                      <a:pt x="197" y="128"/>
                    </a:cubicBezTo>
                    <a:lnTo>
                      <a:pt x="197" y="128"/>
                    </a:lnTo>
                    <a:cubicBezTo>
                      <a:pt x="182" y="138"/>
                      <a:pt x="176" y="162"/>
                      <a:pt x="192" y="175"/>
                    </a:cubicBezTo>
                    <a:lnTo>
                      <a:pt x="192" y="175"/>
                    </a:lnTo>
                    <a:cubicBezTo>
                      <a:pt x="199" y="181"/>
                      <a:pt x="210" y="174"/>
                      <a:pt x="205"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sp>
            <p:nvSpPr>
              <p:cNvPr id="32" name="Freeform 322">
                <a:extLst>
                  <a:ext uri="{FF2B5EF4-FFF2-40B4-BE49-F238E27FC236}">
                    <a16:creationId xmlns:a16="http://schemas.microsoft.com/office/drawing/2014/main" id="{CBC36C53-CEE7-B94B-8F25-A5637192DF91}"/>
                  </a:ext>
                </a:extLst>
              </p:cNvPr>
              <p:cNvSpPr>
                <a:spLocks/>
              </p:cNvSpPr>
              <p:nvPr/>
            </p:nvSpPr>
            <p:spPr bwMode="auto">
              <a:xfrm>
                <a:off x="5936975" y="3861048"/>
                <a:ext cx="145481" cy="149712"/>
              </a:xfrm>
              <a:custGeom>
                <a:avLst/>
                <a:gdLst>
                  <a:gd name="T0" fmla="*/ 65084 w 304"/>
                  <a:gd name="T1" fmla="*/ 61900 h 312"/>
                  <a:gd name="T2" fmla="*/ 65084 w 304"/>
                  <a:gd name="T3" fmla="*/ 61900 h 312"/>
                  <a:gd name="T4" fmla="*/ 56470 w 304"/>
                  <a:gd name="T5" fmla="*/ 65259 h 312"/>
                  <a:gd name="T6" fmla="*/ 56470 w 304"/>
                  <a:gd name="T7" fmla="*/ 65259 h 312"/>
                  <a:gd name="T8" fmla="*/ 54555 w 304"/>
                  <a:gd name="T9" fmla="*/ 52783 h 312"/>
                  <a:gd name="T10" fmla="*/ 54555 w 304"/>
                  <a:gd name="T11" fmla="*/ 52783 h 312"/>
                  <a:gd name="T12" fmla="*/ 81833 w 304"/>
                  <a:gd name="T13" fmla="*/ 44626 h 312"/>
                  <a:gd name="T14" fmla="*/ 81833 w 304"/>
                  <a:gd name="T15" fmla="*/ 44626 h 312"/>
                  <a:gd name="T16" fmla="*/ 83747 w 304"/>
                  <a:gd name="T17" fmla="*/ 85413 h 312"/>
                  <a:gd name="T18" fmla="*/ 83747 w 304"/>
                  <a:gd name="T19" fmla="*/ 85413 h 312"/>
                  <a:gd name="T20" fmla="*/ 15792 w 304"/>
                  <a:gd name="T21" fmla="*/ 59021 h 312"/>
                  <a:gd name="T22" fmla="*/ 15792 w 304"/>
                  <a:gd name="T23" fmla="*/ 59021 h 312"/>
                  <a:gd name="T24" fmla="*/ 39720 w 304"/>
                  <a:gd name="T25" fmla="*/ 19674 h 312"/>
                  <a:gd name="T26" fmla="*/ 39720 w 304"/>
                  <a:gd name="T27" fmla="*/ 19674 h 312"/>
                  <a:gd name="T28" fmla="*/ 82312 w 304"/>
                  <a:gd name="T29" fmla="*/ 20633 h 312"/>
                  <a:gd name="T30" fmla="*/ 82312 w 304"/>
                  <a:gd name="T31" fmla="*/ 20633 h 312"/>
                  <a:gd name="T32" fmla="*/ 121075 w 304"/>
                  <a:gd name="T33" fmla="*/ 93090 h 312"/>
                  <a:gd name="T34" fmla="*/ 121075 w 304"/>
                  <a:gd name="T35" fmla="*/ 93090 h 312"/>
                  <a:gd name="T36" fmla="*/ 34456 w 304"/>
                  <a:gd name="T37" fmla="*/ 121401 h 312"/>
                  <a:gd name="T38" fmla="*/ 34456 w 304"/>
                  <a:gd name="T39" fmla="*/ 121401 h 312"/>
                  <a:gd name="T40" fmla="*/ 31106 w 304"/>
                  <a:gd name="T41" fmla="*/ 134357 h 312"/>
                  <a:gd name="T42" fmla="*/ 31106 w 304"/>
                  <a:gd name="T43" fmla="*/ 134357 h 312"/>
                  <a:gd name="T44" fmla="*/ 138303 w 304"/>
                  <a:gd name="T45" fmla="*/ 86372 h 312"/>
                  <a:gd name="T46" fmla="*/ 138303 w 304"/>
                  <a:gd name="T47" fmla="*/ 86372 h 312"/>
                  <a:gd name="T48" fmla="*/ 54555 w 304"/>
                  <a:gd name="T49" fmla="*/ 2879 h 312"/>
                  <a:gd name="T50" fmla="*/ 54555 w 304"/>
                  <a:gd name="T51" fmla="*/ 2879 h 312"/>
                  <a:gd name="T52" fmla="*/ 5743 w 304"/>
                  <a:gd name="T53" fmla="*/ 42706 h 312"/>
                  <a:gd name="T54" fmla="*/ 5743 w 304"/>
                  <a:gd name="T55" fmla="*/ 42706 h 312"/>
                  <a:gd name="T56" fmla="*/ 25842 w 304"/>
                  <a:gd name="T57" fmla="*/ 101248 h 312"/>
                  <a:gd name="T58" fmla="*/ 25842 w 304"/>
                  <a:gd name="T59" fmla="*/ 101248 h 312"/>
                  <a:gd name="T60" fmla="*/ 87097 w 304"/>
                  <a:gd name="T61" fmla="*/ 102207 h 312"/>
                  <a:gd name="T62" fmla="*/ 87097 w 304"/>
                  <a:gd name="T63" fmla="*/ 102207 h 312"/>
                  <a:gd name="T64" fmla="*/ 100975 w 304"/>
                  <a:gd name="T65" fmla="*/ 43186 h 312"/>
                  <a:gd name="T66" fmla="*/ 100975 w 304"/>
                  <a:gd name="T67" fmla="*/ 43186 h 312"/>
                  <a:gd name="T68" fmla="*/ 43070 w 304"/>
                  <a:gd name="T69" fmla="*/ 55182 h 312"/>
                  <a:gd name="T70" fmla="*/ 43070 w 304"/>
                  <a:gd name="T71" fmla="*/ 55182 h 312"/>
                  <a:gd name="T72" fmla="*/ 55991 w 304"/>
                  <a:gd name="T73" fmla="*/ 77255 h 312"/>
                  <a:gd name="T74" fmla="*/ 55991 w 304"/>
                  <a:gd name="T75" fmla="*/ 77255 h 312"/>
                  <a:gd name="T76" fmla="*/ 73219 w 304"/>
                  <a:gd name="T77" fmla="*/ 62860 h 312"/>
                  <a:gd name="T78" fmla="*/ 73219 w 304"/>
                  <a:gd name="T79" fmla="*/ 62860 h 312"/>
                  <a:gd name="T80" fmla="*/ 65084 w 304"/>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6" y="129"/>
                    </a:moveTo>
                    <a:lnTo>
                      <a:pt x="136" y="129"/>
                    </a:lnTo>
                    <a:cubicBezTo>
                      <a:pt x="134" y="136"/>
                      <a:pt x="125" y="140"/>
                      <a:pt x="118" y="136"/>
                    </a:cubicBezTo>
                    <a:cubicBezTo>
                      <a:pt x="107" y="133"/>
                      <a:pt x="109" y="118"/>
                      <a:pt x="114" y="110"/>
                    </a:cubicBezTo>
                    <a:cubicBezTo>
                      <a:pt x="125" y="93"/>
                      <a:pt x="153" y="88"/>
                      <a:pt x="171" y="93"/>
                    </a:cubicBezTo>
                    <a:cubicBezTo>
                      <a:pt x="211" y="104"/>
                      <a:pt x="196" y="157"/>
                      <a:pt x="175" y="178"/>
                    </a:cubicBezTo>
                    <a:cubicBezTo>
                      <a:pt x="125" y="231"/>
                      <a:pt x="38" y="193"/>
                      <a:pt x="33" y="123"/>
                    </a:cubicBezTo>
                    <a:cubicBezTo>
                      <a:pt x="30" y="89"/>
                      <a:pt x="51" y="55"/>
                      <a:pt x="83" y="41"/>
                    </a:cubicBezTo>
                    <a:cubicBezTo>
                      <a:pt x="111" y="26"/>
                      <a:pt x="144" y="30"/>
                      <a:pt x="172" y="43"/>
                    </a:cubicBezTo>
                    <a:cubicBezTo>
                      <a:pt x="226" y="69"/>
                      <a:pt x="281" y="131"/>
                      <a:pt x="253" y="194"/>
                    </a:cubicBezTo>
                    <a:cubicBezTo>
                      <a:pt x="222" y="265"/>
                      <a:pt x="139" y="276"/>
                      <a:pt x="72" y="253"/>
                    </a:cubicBezTo>
                    <a:cubicBezTo>
                      <a:pt x="55" y="248"/>
                      <a:pt x="48" y="273"/>
                      <a:pt x="65" y="280"/>
                    </a:cubicBezTo>
                    <a:cubicBezTo>
                      <a:pt x="151" y="311"/>
                      <a:pt x="272" y="284"/>
                      <a:pt x="289" y="180"/>
                    </a:cubicBezTo>
                    <a:cubicBezTo>
                      <a:pt x="303" y="89"/>
                      <a:pt x="201" y="0"/>
                      <a:pt x="114" y="6"/>
                    </a:cubicBezTo>
                    <a:cubicBezTo>
                      <a:pt x="65" y="9"/>
                      <a:pt x="23" y="43"/>
                      <a:pt x="12" y="89"/>
                    </a:cubicBezTo>
                    <a:cubicBezTo>
                      <a:pt x="0" y="135"/>
                      <a:pt x="16" y="184"/>
                      <a:pt x="54" y="211"/>
                    </a:cubicBezTo>
                    <a:cubicBezTo>
                      <a:pt x="92" y="239"/>
                      <a:pt x="146" y="240"/>
                      <a:pt x="182" y="213"/>
                    </a:cubicBezTo>
                    <a:cubicBezTo>
                      <a:pt x="218" y="185"/>
                      <a:pt x="242" y="129"/>
                      <a:pt x="211" y="90"/>
                    </a:cubicBezTo>
                    <a:cubicBezTo>
                      <a:pt x="181" y="50"/>
                      <a:pt x="100" y="65"/>
                      <a:pt x="90" y="115"/>
                    </a:cubicBezTo>
                    <a:cubicBezTo>
                      <a:pt x="86" y="135"/>
                      <a:pt x="96" y="157"/>
                      <a:pt x="117" y="161"/>
                    </a:cubicBezTo>
                    <a:cubicBezTo>
                      <a:pt x="135" y="164"/>
                      <a:pt x="155" y="151"/>
                      <a:pt x="153" y="131"/>
                    </a:cubicBezTo>
                    <a:cubicBezTo>
                      <a:pt x="152" y="122"/>
                      <a:pt x="139"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33" name="Freeform 323">
                <a:extLst>
                  <a:ext uri="{FF2B5EF4-FFF2-40B4-BE49-F238E27FC236}">
                    <a16:creationId xmlns:a16="http://schemas.microsoft.com/office/drawing/2014/main" id="{16337F5A-97C8-064D-BF79-F788E0FB72EB}"/>
                  </a:ext>
                </a:extLst>
              </p:cNvPr>
              <p:cNvSpPr>
                <a:spLocks/>
              </p:cNvSpPr>
              <p:nvPr/>
            </p:nvSpPr>
            <p:spPr bwMode="auto">
              <a:xfrm>
                <a:off x="5485773" y="3861048"/>
                <a:ext cx="145481" cy="149712"/>
              </a:xfrm>
              <a:custGeom>
                <a:avLst/>
                <a:gdLst>
                  <a:gd name="T0" fmla="*/ 64870 w 305"/>
                  <a:gd name="T1" fmla="*/ 61900 h 312"/>
                  <a:gd name="T2" fmla="*/ 64870 w 305"/>
                  <a:gd name="T3" fmla="*/ 61900 h 312"/>
                  <a:gd name="T4" fmla="*/ 56284 w 305"/>
                  <a:gd name="T5" fmla="*/ 65259 h 312"/>
                  <a:gd name="T6" fmla="*/ 56284 w 305"/>
                  <a:gd name="T7" fmla="*/ 65259 h 312"/>
                  <a:gd name="T8" fmla="*/ 54377 w 305"/>
                  <a:gd name="T9" fmla="*/ 52783 h 312"/>
                  <a:gd name="T10" fmla="*/ 54377 w 305"/>
                  <a:gd name="T11" fmla="*/ 52783 h 312"/>
                  <a:gd name="T12" fmla="*/ 82042 w 305"/>
                  <a:gd name="T13" fmla="*/ 44626 h 312"/>
                  <a:gd name="T14" fmla="*/ 82042 w 305"/>
                  <a:gd name="T15" fmla="*/ 44626 h 312"/>
                  <a:gd name="T16" fmla="*/ 83950 w 305"/>
                  <a:gd name="T17" fmla="*/ 85413 h 312"/>
                  <a:gd name="T18" fmla="*/ 83950 w 305"/>
                  <a:gd name="T19" fmla="*/ 85413 h 312"/>
                  <a:gd name="T20" fmla="*/ 16218 w 305"/>
                  <a:gd name="T21" fmla="*/ 59021 h 312"/>
                  <a:gd name="T22" fmla="*/ 16218 w 305"/>
                  <a:gd name="T23" fmla="*/ 59021 h 312"/>
                  <a:gd name="T24" fmla="*/ 40067 w 305"/>
                  <a:gd name="T25" fmla="*/ 19674 h 312"/>
                  <a:gd name="T26" fmla="*/ 40067 w 305"/>
                  <a:gd name="T27" fmla="*/ 19674 h 312"/>
                  <a:gd name="T28" fmla="*/ 82519 w 305"/>
                  <a:gd name="T29" fmla="*/ 20633 h 312"/>
                  <a:gd name="T30" fmla="*/ 82519 w 305"/>
                  <a:gd name="T31" fmla="*/ 20633 h 312"/>
                  <a:gd name="T32" fmla="*/ 121632 w 305"/>
                  <a:gd name="T33" fmla="*/ 93090 h 312"/>
                  <a:gd name="T34" fmla="*/ 121632 w 305"/>
                  <a:gd name="T35" fmla="*/ 93090 h 312"/>
                  <a:gd name="T36" fmla="*/ 34820 w 305"/>
                  <a:gd name="T37" fmla="*/ 121401 h 312"/>
                  <a:gd name="T38" fmla="*/ 34820 w 305"/>
                  <a:gd name="T39" fmla="*/ 121401 h 312"/>
                  <a:gd name="T40" fmla="*/ 31004 w 305"/>
                  <a:gd name="T41" fmla="*/ 134357 h 312"/>
                  <a:gd name="T42" fmla="*/ 31004 w 305"/>
                  <a:gd name="T43" fmla="*/ 134357 h 312"/>
                  <a:gd name="T44" fmla="*/ 137849 w 305"/>
                  <a:gd name="T45" fmla="*/ 86372 h 312"/>
                  <a:gd name="T46" fmla="*/ 137849 w 305"/>
                  <a:gd name="T47" fmla="*/ 86372 h 312"/>
                  <a:gd name="T48" fmla="*/ 54853 w 305"/>
                  <a:gd name="T49" fmla="*/ 2879 h 312"/>
                  <a:gd name="T50" fmla="*/ 54853 w 305"/>
                  <a:gd name="T51" fmla="*/ 2879 h 312"/>
                  <a:gd name="T52" fmla="*/ 6201 w 305"/>
                  <a:gd name="T53" fmla="*/ 42706 h 312"/>
                  <a:gd name="T54" fmla="*/ 6201 w 305"/>
                  <a:gd name="T55" fmla="*/ 42706 h 312"/>
                  <a:gd name="T56" fmla="*/ 26234 w 305"/>
                  <a:gd name="T57" fmla="*/ 101248 h 312"/>
                  <a:gd name="T58" fmla="*/ 26234 w 305"/>
                  <a:gd name="T59" fmla="*/ 101248 h 312"/>
                  <a:gd name="T60" fmla="*/ 87766 w 305"/>
                  <a:gd name="T61" fmla="*/ 102207 h 312"/>
                  <a:gd name="T62" fmla="*/ 87766 w 305"/>
                  <a:gd name="T63" fmla="*/ 102207 h 312"/>
                  <a:gd name="T64" fmla="*/ 101121 w 305"/>
                  <a:gd name="T65" fmla="*/ 43186 h 312"/>
                  <a:gd name="T66" fmla="*/ 101121 w 305"/>
                  <a:gd name="T67" fmla="*/ 43186 h 312"/>
                  <a:gd name="T68" fmla="*/ 42929 w 305"/>
                  <a:gd name="T69" fmla="*/ 55182 h 312"/>
                  <a:gd name="T70" fmla="*/ 42929 w 305"/>
                  <a:gd name="T71" fmla="*/ 55182 h 312"/>
                  <a:gd name="T72" fmla="*/ 56284 w 305"/>
                  <a:gd name="T73" fmla="*/ 77255 h 312"/>
                  <a:gd name="T74" fmla="*/ 56284 w 305"/>
                  <a:gd name="T75" fmla="*/ 77255 h 312"/>
                  <a:gd name="T76" fmla="*/ 73933 w 305"/>
                  <a:gd name="T77" fmla="*/ 62860 h 312"/>
                  <a:gd name="T78" fmla="*/ 73933 w 305"/>
                  <a:gd name="T79" fmla="*/ 62860 h 312"/>
                  <a:gd name="T80" fmla="*/ 64870 w 305"/>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5" h="312">
                    <a:moveTo>
                      <a:pt x="136" y="129"/>
                    </a:moveTo>
                    <a:lnTo>
                      <a:pt x="136" y="129"/>
                    </a:lnTo>
                    <a:cubicBezTo>
                      <a:pt x="135" y="136"/>
                      <a:pt x="126" y="140"/>
                      <a:pt x="118" y="136"/>
                    </a:cubicBezTo>
                    <a:cubicBezTo>
                      <a:pt x="109" y="133"/>
                      <a:pt x="110" y="118"/>
                      <a:pt x="114" y="110"/>
                    </a:cubicBezTo>
                    <a:cubicBezTo>
                      <a:pt x="126" y="93"/>
                      <a:pt x="153" y="88"/>
                      <a:pt x="172" y="93"/>
                    </a:cubicBezTo>
                    <a:cubicBezTo>
                      <a:pt x="211" y="104"/>
                      <a:pt x="195" y="157"/>
                      <a:pt x="176" y="178"/>
                    </a:cubicBezTo>
                    <a:cubicBezTo>
                      <a:pt x="126" y="231"/>
                      <a:pt x="39" y="193"/>
                      <a:pt x="34" y="123"/>
                    </a:cubicBezTo>
                    <a:cubicBezTo>
                      <a:pt x="30" y="89"/>
                      <a:pt x="52" y="55"/>
                      <a:pt x="84" y="41"/>
                    </a:cubicBezTo>
                    <a:cubicBezTo>
                      <a:pt x="113" y="26"/>
                      <a:pt x="145" y="30"/>
                      <a:pt x="173" y="43"/>
                    </a:cubicBezTo>
                    <a:cubicBezTo>
                      <a:pt x="227" y="69"/>
                      <a:pt x="282" y="131"/>
                      <a:pt x="255" y="194"/>
                    </a:cubicBezTo>
                    <a:cubicBezTo>
                      <a:pt x="223" y="265"/>
                      <a:pt x="139" y="276"/>
                      <a:pt x="73" y="253"/>
                    </a:cubicBezTo>
                    <a:cubicBezTo>
                      <a:pt x="56" y="248"/>
                      <a:pt x="50" y="273"/>
                      <a:pt x="65" y="280"/>
                    </a:cubicBezTo>
                    <a:cubicBezTo>
                      <a:pt x="152" y="311"/>
                      <a:pt x="272" y="284"/>
                      <a:pt x="289" y="180"/>
                    </a:cubicBezTo>
                    <a:cubicBezTo>
                      <a:pt x="304" y="89"/>
                      <a:pt x="202" y="0"/>
                      <a:pt x="115" y="6"/>
                    </a:cubicBezTo>
                    <a:cubicBezTo>
                      <a:pt x="67" y="9"/>
                      <a:pt x="25" y="43"/>
                      <a:pt x="13" y="89"/>
                    </a:cubicBezTo>
                    <a:cubicBezTo>
                      <a:pt x="0" y="135"/>
                      <a:pt x="17" y="184"/>
                      <a:pt x="55" y="211"/>
                    </a:cubicBezTo>
                    <a:cubicBezTo>
                      <a:pt x="92" y="239"/>
                      <a:pt x="145" y="240"/>
                      <a:pt x="184" y="213"/>
                    </a:cubicBezTo>
                    <a:cubicBezTo>
                      <a:pt x="219" y="185"/>
                      <a:pt x="241" y="129"/>
                      <a:pt x="212" y="90"/>
                    </a:cubicBezTo>
                    <a:cubicBezTo>
                      <a:pt x="182" y="50"/>
                      <a:pt x="101" y="65"/>
                      <a:pt x="90" y="115"/>
                    </a:cubicBezTo>
                    <a:cubicBezTo>
                      <a:pt x="86" y="135"/>
                      <a:pt x="97" y="157"/>
                      <a:pt x="118" y="161"/>
                    </a:cubicBezTo>
                    <a:cubicBezTo>
                      <a:pt x="136" y="164"/>
                      <a:pt x="156" y="151"/>
                      <a:pt x="155" y="131"/>
                    </a:cubicBezTo>
                    <a:cubicBezTo>
                      <a:pt x="153" y="122"/>
                      <a:pt x="140" y="118"/>
                      <a:pt x="136" y="12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sz="2000"/>
              </a:p>
            </p:txBody>
          </p:sp>
          <p:sp>
            <p:nvSpPr>
              <p:cNvPr id="34" name="Freeform 324">
                <a:extLst>
                  <a:ext uri="{FF2B5EF4-FFF2-40B4-BE49-F238E27FC236}">
                    <a16:creationId xmlns:a16="http://schemas.microsoft.com/office/drawing/2014/main" id="{B9A5CF13-C3F7-C442-B054-6C603D0461A0}"/>
                  </a:ext>
                </a:extLst>
              </p:cNvPr>
              <p:cNvSpPr>
                <a:spLocks noChangeArrowheads="1"/>
              </p:cNvSpPr>
              <p:nvPr/>
            </p:nvSpPr>
            <p:spPr bwMode="auto">
              <a:xfrm>
                <a:off x="6145831" y="3861524"/>
                <a:ext cx="166708" cy="149236"/>
              </a:xfrm>
              <a:custGeom>
                <a:avLst/>
                <a:gdLst>
                  <a:gd name="T0" fmla="*/ 204 w 347"/>
                  <a:gd name="T1" fmla="*/ 164 h 311"/>
                  <a:gd name="T2" fmla="*/ 204 w 347"/>
                  <a:gd name="T3" fmla="*/ 164 h 311"/>
                  <a:gd name="T4" fmla="*/ 212 w 347"/>
                  <a:gd name="T5" fmla="*/ 146 h 311"/>
                  <a:gd name="T6" fmla="*/ 212 w 347"/>
                  <a:gd name="T7" fmla="*/ 146 h 311"/>
                  <a:gd name="T8" fmla="*/ 234 w 347"/>
                  <a:gd name="T9" fmla="*/ 162 h 311"/>
                  <a:gd name="T10" fmla="*/ 234 w 347"/>
                  <a:gd name="T11" fmla="*/ 162 h 311"/>
                  <a:gd name="T12" fmla="*/ 205 w 347"/>
                  <a:gd name="T13" fmla="*/ 214 h 311"/>
                  <a:gd name="T14" fmla="*/ 205 w 347"/>
                  <a:gd name="T15" fmla="*/ 214 h 311"/>
                  <a:gd name="T16" fmla="*/ 142 w 347"/>
                  <a:gd name="T17" fmla="*/ 156 h 311"/>
                  <a:gd name="T18" fmla="*/ 142 w 347"/>
                  <a:gd name="T19" fmla="*/ 156 h 311"/>
                  <a:gd name="T20" fmla="*/ 282 w 347"/>
                  <a:gd name="T21" fmla="*/ 95 h 311"/>
                  <a:gd name="T22" fmla="*/ 282 w 347"/>
                  <a:gd name="T23" fmla="*/ 95 h 311"/>
                  <a:gd name="T24" fmla="*/ 307 w 347"/>
                  <a:gd name="T25" fmla="*/ 189 h 311"/>
                  <a:gd name="T26" fmla="*/ 307 w 347"/>
                  <a:gd name="T27" fmla="*/ 189 h 311"/>
                  <a:gd name="T28" fmla="*/ 240 w 347"/>
                  <a:gd name="T29" fmla="*/ 251 h 311"/>
                  <a:gd name="T30" fmla="*/ 240 w 347"/>
                  <a:gd name="T31" fmla="*/ 251 h 311"/>
                  <a:gd name="T32" fmla="*/ 77 w 347"/>
                  <a:gd name="T33" fmla="*/ 201 h 311"/>
                  <a:gd name="T34" fmla="*/ 77 w 347"/>
                  <a:gd name="T35" fmla="*/ 201 h 311"/>
                  <a:gd name="T36" fmla="*/ 162 w 347"/>
                  <a:gd name="T37" fmla="*/ 30 h 311"/>
                  <a:gd name="T38" fmla="*/ 162 w 347"/>
                  <a:gd name="T39" fmla="*/ 30 h 311"/>
                  <a:gd name="T40" fmla="*/ 149 w 347"/>
                  <a:gd name="T41" fmla="*/ 7 h 311"/>
                  <a:gd name="T42" fmla="*/ 149 w 347"/>
                  <a:gd name="T43" fmla="*/ 7 h 311"/>
                  <a:gd name="T44" fmla="*/ 61 w 347"/>
                  <a:gd name="T45" fmla="*/ 237 h 311"/>
                  <a:gd name="T46" fmla="*/ 61 w 347"/>
                  <a:gd name="T47" fmla="*/ 237 h 311"/>
                  <a:gd name="T48" fmla="*/ 308 w 347"/>
                  <a:gd name="T49" fmla="*/ 235 h 311"/>
                  <a:gd name="T50" fmla="*/ 308 w 347"/>
                  <a:gd name="T51" fmla="*/ 235 h 311"/>
                  <a:gd name="T52" fmla="*/ 321 w 347"/>
                  <a:gd name="T53" fmla="*/ 104 h 311"/>
                  <a:gd name="T54" fmla="*/ 321 w 347"/>
                  <a:gd name="T55" fmla="*/ 104 h 311"/>
                  <a:gd name="T56" fmla="*/ 204 w 347"/>
                  <a:gd name="T57" fmla="*/ 49 h 311"/>
                  <a:gd name="T58" fmla="*/ 204 w 347"/>
                  <a:gd name="T59" fmla="*/ 49 h 311"/>
                  <a:gd name="T60" fmla="*/ 113 w 347"/>
                  <a:gd name="T61" fmla="*/ 138 h 311"/>
                  <a:gd name="T62" fmla="*/ 113 w 347"/>
                  <a:gd name="T63" fmla="*/ 138 h 311"/>
                  <a:gd name="T64" fmla="*/ 179 w 347"/>
                  <a:gd name="T65" fmla="*/ 245 h 311"/>
                  <a:gd name="T66" fmla="*/ 179 w 347"/>
                  <a:gd name="T67" fmla="*/ 245 h 311"/>
                  <a:gd name="T68" fmla="*/ 247 w 347"/>
                  <a:gd name="T69" fmla="*/ 142 h 311"/>
                  <a:gd name="T70" fmla="*/ 247 w 347"/>
                  <a:gd name="T71" fmla="*/ 142 h 311"/>
                  <a:gd name="T72" fmla="*/ 196 w 347"/>
                  <a:gd name="T73" fmla="*/ 128 h 311"/>
                  <a:gd name="T74" fmla="*/ 196 w 347"/>
                  <a:gd name="T75" fmla="*/ 128 h 311"/>
                  <a:gd name="T76" fmla="*/ 191 w 347"/>
                  <a:gd name="T77" fmla="*/ 175 h 311"/>
                  <a:gd name="T78" fmla="*/ 191 w 347"/>
                  <a:gd name="T79" fmla="*/ 175 h 311"/>
                  <a:gd name="T80" fmla="*/ 204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4" y="164"/>
                    </a:moveTo>
                    <a:lnTo>
                      <a:pt x="204" y="164"/>
                    </a:lnTo>
                    <a:cubicBezTo>
                      <a:pt x="201" y="156"/>
                      <a:pt x="204" y="147"/>
                      <a:pt x="212" y="146"/>
                    </a:cubicBezTo>
                    <a:lnTo>
                      <a:pt x="212" y="146"/>
                    </a:lnTo>
                    <a:cubicBezTo>
                      <a:pt x="222" y="142"/>
                      <a:pt x="232" y="153"/>
                      <a:pt x="234" y="162"/>
                    </a:cubicBezTo>
                    <a:lnTo>
                      <a:pt x="234" y="162"/>
                    </a:lnTo>
                    <a:cubicBezTo>
                      <a:pt x="238" y="181"/>
                      <a:pt x="222" y="205"/>
                      <a:pt x="205" y="214"/>
                    </a:cubicBezTo>
                    <a:lnTo>
                      <a:pt x="205" y="214"/>
                    </a:lnTo>
                    <a:cubicBezTo>
                      <a:pt x="170" y="235"/>
                      <a:pt x="144" y="187"/>
                      <a:pt x="142" y="156"/>
                    </a:cubicBezTo>
                    <a:lnTo>
                      <a:pt x="142" y="156"/>
                    </a:lnTo>
                    <a:cubicBezTo>
                      <a:pt x="141" y="83"/>
                      <a:pt x="229" y="50"/>
                      <a:pt x="282" y="95"/>
                    </a:cubicBezTo>
                    <a:lnTo>
                      <a:pt x="282" y="95"/>
                    </a:lnTo>
                    <a:cubicBezTo>
                      <a:pt x="308" y="117"/>
                      <a:pt x="317" y="156"/>
                      <a:pt x="307" y="189"/>
                    </a:cubicBezTo>
                    <a:lnTo>
                      <a:pt x="307" y="189"/>
                    </a:lnTo>
                    <a:cubicBezTo>
                      <a:pt x="295" y="220"/>
                      <a:pt x="268" y="239"/>
                      <a:pt x="240" y="251"/>
                    </a:cubicBezTo>
                    <a:lnTo>
                      <a:pt x="240" y="251"/>
                    </a:lnTo>
                    <a:cubicBezTo>
                      <a:pt x="183" y="271"/>
                      <a:pt x="100" y="266"/>
                      <a:pt x="77" y="201"/>
                    </a:cubicBezTo>
                    <a:lnTo>
                      <a:pt x="77" y="201"/>
                    </a:lnTo>
                    <a:cubicBezTo>
                      <a:pt x="48" y="129"/>
                      <a:pt x="100" y="63"/>
                      <a:pt x="162" y="30"/>
                    </a:cubicBezTo>
                    <a:lnTo>
                      <a:pt x="162" y="30"/>
                    </a:lnTo>
                    <a:cubicBezTo>
                      <a:pt x="178" y="22"/>
                      <a:pt x="163" y="0"/>
                      <a:pt x="149" y="7"/>
                    </a:cubicBezTo>
                    <a:lnTo>
                      <a:pt x="149" y="7"/>
                    </a:lnTo>
                    <a:cubicBezTo>
                      <a:pt x="66" y="46"/>
                      <a:pt x="0" y="151"/>
                      <a:pt x="61" y="237"/>
                    </a:cubicBezTo>
                    <a:lnTo>
                      <a:pt x="61" y="237"/>
                    </a:lnTo>
                    <a:cubicBezTo>
                      <a:pt x="115" y="310"/>
                      <a:pt x="250" y="302"/>
                      <a:pt x="308" y="235"/>
                    </a:cubicBezTo>
                    <a:lnTo>
                      <a:pt x="308" y="235"/>
                    </a:lnTo>
                    <a:cubicBezTo>
                      <a:pt x="339" y="200"/>
                      <a:pt x="346" y="146"/>
                      <a:pt x="321" y="104"/>
                    </a:cubicBezTo>
                    <a:lnTo>
                      <a:pt x="321" y="104"/>
                    </a:lnTo>
                    <a:cubicBezTo>
                      <a:pt x="297" y="63"/>
                      <a:pt x="251" y="41"/>
                      <a:pt x="204" y="49"/>
                    </a:cubicBezTo>
                    <a:lnTo>
                      <a:pt x="204" y="49"/>
                    </a:lnTo>
                    <a:cubicBezTo>
                      <a:pt x="159" y="55"/>
                      <a:pt x="119" y="92"/>
                      <a:pt x="113" y="138"/>
                    </a:cubicBezTo>
                    <a:lnTo>
                      <a:pt x="113" y="138"/>
                    </a:lnTo>
                    <a:cubicBezTo>
                      <a:pt x="108" y="183"/>
                      <a:pt x="130" y="239"/>
                      <a:pt x="179" y="245"/>
                    </a:cubicBezTo>
                    <a:lnTo>
                      <a:pt x="179" y="245"/>
                    </a:lnTo>
                    <a:cubicBezTo>
                      <a:pt x="229" y="252"/>
                      <a:pt x="276" y="184"/>
                      <a:pt x="247" y="142"/>
                    </a:cubicBezTo>
                    <a:lnTo>
                      <a:pt x="247" y="142"/>
                    </a:lnTo>
                    <a:cubicBezTo>
                      <a:pt x="237" y="125"/>
                      <a:pt x="213" y="116"/>
                      <a:pt x="196" y="128"/>
                    </a:cubicBezTo>
                    <a:lnTo>
                      <a:pt x="196" y="128"/>
                    </a:lnTo>
                    <a:cubicBezTo>
                      <a:pt x="180" y="138"/>
                      <a:pt x="175" y="162"/>
                      <a:pt x="191" y="175"/>
                    </a:cubicBezTo>
                    <a:lnTo>
                      <a:pt x="191" y="175"/>
                    </a:lnTo>
                    <a:cubicBezTo>
                      <a:pt x="199" y="181"/>
                      <a:pt x="211" y="174"/>
                      <a:pt x="204" y="164"/>
                    </a:cubicBezTo>
                  </a:path>
                </a:pathLst>
              </a:custGeom>
              <a:solidFill>
                <a:schemeClr val="accent1">
                  <a:lumMod val="60000"/>
                  <a:lumOff val="40000"/>
                </a:schemeClr>
              </a:solidFill>
              <a:ln>
                <a:noFill/>
              </a:ln>
              <a:effectLst/>
            </p:spPr>
            <p:txBody>
              <a:bodyPr wrap="none" anchor="ctr"/>
              <a:lstStyle/>
              <a:p>
                <a:pPr eaLnBrk="1" fontAlgn="auto" hangingPunct="1">
                  <a:spcBef>
                    <a:spcPts val="0"/>
                  </a:spcBef>
                  <a:spcAft>
                    <a:spcPts val="0"/>
                  </a:spcAft>
                  <a:defRPr/>
                </a:pPr>
                <a:endParaRPr lang="es-ES_tradnl" sz="2000">
                  <a:latin typeface="+mn-lt"/>
                </a:endParaRPr>
              </a:p>
            </p:txBody>
          </p:sp>
        </p:grpSp>
      </p:grpSp>
      <p:sp>
        <p:nvSpPr>
          <p:cNvPr id="171" name="TextBox 170"/>
          <p:cNvSpPr txBox="1"/>
          <p:nvPr/>
        </p:nvSpPr>
        <p:spPr>
          <a:xfrm>
            <a:off x="422355" y="518660"/>
            <a:ext cx="11102976" cy="830997"/>
          </a:xfrm>
          <a:prstGeom prst="rect">
            <a:avLst/>
          </a:prstGeom>
          <a:noFill/>
        </p:spPr>
        <p:txBody>
          <a:bodyPr wrap="square" rtlCol="0">
            <a:spAutoFit/>
          </a:bodyPr>
          <a:lstStyle/>
          <a:p>
            <a:pPr algn="ctr"/>
            <a:r>
              <a:rPr lang="id-ID" sz="2400" dirty="0">
                <a:solidFill>
                  <a:schemeClr val="accent1">
                    <a:lumMod val="75000"/>
                  </a:schemeClr>
                </a:solidFill>
              </a:rPr>
              <a:t>PROTOKOL CATATAN OBSERVASI KELAS</a:t>
            </a:r>
          </a:p>
          <a:p>
            <a:pPr algn="ctr"/>
            <a:r>
              <a:rPr lang="id-ID" sz="2400" dirty="0">
                <a:solidFill>
                  <a:schemeClr val="accent1">
                    <a:lumMod val="75000"/>
                  </a:schemeClr>
                </a:solidFill>
              </a:rPr>
              <a:t>WESTERN MICHIGAN UNIVERSITY</a:t>
            </a:r>
          </a:p>
        </p:txBody>
      </p:sp>
      <p:sp>
        <p:nvSpPr>
          <p:cNvPr id="172" name="TextBox 171"/>
          <p:cNvSpPr txBox="1"/>
          <p:nvPr/>
        </p:nvSpPr>
        <p:spPr>
          <a:xfrm>
            <a:off x="395616" y="1376442"/>
            <a:ext cx="3970794" cy="1631216"/>
          </a:xfrm>
          <a:prstGeom prst="rect">
            <a:avLst/>
          </a:prstGeom>
          <a:noFill/>
        </p:spPr>
        <p:txBody>
          <a:bodyPr wrap="square" rtlCol="0">
            <a:spAutoFit/>
          </a:bodyPr>
          <a:lstStyle/>
          <a:p>
            <a:r>
              <a:rPr lang="id-ID" sz="2000" dirty="0">
                <a:solidFill>
                  <a:schemeClr val="accent1">
                    <a:lumMod val="75000"/>
                  </a:schemeClr>
                </a:solidFill>
              </a:rPr>
              <a:t>Siswa yang dirujuk: Sue</a:t>
            </a:r>
          </a:p>
          <a:p>
            <a:r>
              <a:rPr lang="id-ID" sz="2000" dirty="0">
                <a:solidFill>
                  <a:schemeClr val="accent1">
                    <a:lumMod val="75000"/>
                  </a:schemeClr>
                </a:solidFill>
              </a:rPr>
              <a:t>Umur		:  8-6</a:t>
            </a:r>
          </a:p>
          <a:p>
            <a:r>
              <a:rPr lang="id-ID" sz="2000" dirty="0">
                <a:solidFill>
                  <a:schemeClr val="accent1">
                    <a:lumMod val="75000"/>
                  </a:schemeClr>
                </a:solidFill>
              </a:rPr>
              <a:t>Kelas		: 3</a:t>
            </a:r>
          </a:p>
          <a:p>
            <a:r>
              <a:rPr lang="id-ID" sz="2000" dirty="0">
                <a:solidFill>
                  <a:schemeClr val="accent1">
                    <a:lumMod val="75000"/>
                  </a:schemeClr>
                </a:solidFill>
              </a:rPr>
              <a:t>Guru		: Mrs. Graves</a:t>
            </a:r>
          </a:p>
          <a:p>
            <a:r>
              <a:rPr lang="id-ID" sz="2000" dirty="0">
                <a:solidFill>
                  <a:schemeClr val="accent1">
                    <a:lumMod val="75000"/>
                  </a:schemeClr>
                </a:solidFill>
              </a:rPr>
              <a:t>Tanggal		: 6 Oktober 1999</a:t>
            </a:r>
          </a:p>
        </p:txBody>
      </p:sp>
      <p:sp>
        <p:nvSpPr>
          <p:cNvPr id="173" name="TextBox 172"/>
          <p:cNvSpPr txBox="1"/>
          <p:nvPr/>
        </p:nvSpPr>
        <p:spPr>
          <a:xfrm>
            <a:off x="4372810" y="1423896"/>
            <a:ext cx="3073468" cy="707886"/>
          </a:xfrm>
          <a:prstGeom prst="rect">
            <a:avLst/>
          </a:prstGeom>
          <a:noFill/>
        </p:spPr>
        <p:txBody>
          <a:bodyPr wrap="square" rtlCol="0">
            <a:spAutoFit/>
          </a:bodyPr>
          <a:lstStyle/>
          <a:p>
            <a:r>
              <a:rPr lang="id-ID" sz="2000" dirty="0">
                <a:solidFill>
                  <a:schemeClr val="accent1">
                    <a:lumMod val="75000"/>
                  </a:schemeClr>
                </a:solidFill>
              </a:rPr>
              <a:t>Siswa Pembanding: Andrea</a:t>
            </a:r>
          </a:p>
          <a:p>
            <a:r>
              <a:rPr lang="id-ID" sz="2000" dirty="0">
                <a:solidFill>
                  <a:schemeClr val="accent1">
                    <a:lumMod val="75000"/>
                  </a:schemeClr>
                </a:solidFill>
              </a:rPr>
              <a:t>Umur		  : 8-5</a:t>
            </a:r>
          </a:p>
        </p:txBody>
      </p:sp>
      <p:sp>
        <p:nvSpPr>
          <p:cNvPr id="174" name="TextBox 173"/>
          <p:cNvSpPr txBox="1"/>
          <p:nvPr/>
        </p:nvSpPr>
        <p:spPr>
          <a:xfrm>
            <a:off x="395616" y="3099592"/>
            <a:ext cx="3850501" cy="3477875"/>
          </a:xfrm>
          <a:prstGeom prst="rect">
            <a:avLst/>
          </a:prstGeom>
          <a:noFill/>
          <a:ln>
            <a:solidFill>
              <a:schemeClr val="accent2">
                <a:lumMod val="25000"/>
              </a:schemeClr>
            </a:solidFill>
          </a:ln>
        </p:spPr>
        <p:txBody>
          <a:bodyPr wrap="square" rtlCol="0">
            <a:spAutoFit/>
          </a:bodyPr>
          <a:lstStyle/>
          <a:p>
            <a:r>
              <a:rPr lang="id-ID" sz="2000" dirty="0">
                <a:solidFill>
                  <a:schemeClr val="accent1">
                    <a:lumMod val="75000"/>
                  </a:schemeClr>
                </a:solidFill>
              </a:rPr>
              <a:t>Tujuan Observasi :</a:t>
            </a:r>
          </a:p>
          <a:p>
            <a:r>
              <a:rPr lang="id-ID" sz="2000" dirty="0">
                <a:solidFill>
                  <a:schemeClr val="accent1">
                    <a:lumMod val="75000"/>
                  </a:schemeClr>
                </a:solidFill>
              </a:rPr>
              <a:t>Mengamati perilaku Sue selama membaca berbeda dari anak yang lain</a:t>
            </a:r>
          </a:p>
          <a:p>
            <a:r>
              <a:rPr lang="id-ID" sz="2000" dirty="0">
                <a:solidFill>
                  <a:schemeClr val="accent1">
                    <a:lumMod val="75000"/>
                  </a:schemeClr>
                </a:solidFill>
              </a:rPr>
              <a:t>Aktivitas : membaca</a:t>
            </a:r>
          </a:p>
          <a:p>
            <a:r>
              <a:rPr lang="id-ID" sz="2000" dirty="0">
                <a:solidFill>
                  <a:schemeClr val="accent1">
                    <a:lumMod val="75000"/>
                  </a:schemeClr>
                </a:solidFill>
              </a:rPr>
              <a:t>Peraturan : </a:t>
            </a:r>
          </a:p>
          <a:p>
            <a:r>
              <a:rPr lang="id-ID" sz="2000" dirty="0">
                <a:solidFill>
                  <a:schemeClr val="accent1">
                    <a:lumMod val="75000"/>
                  </a:schemeClr>
                </a:solidFill>
              </a:rPr>
              <a:t>1. bekerja dengan tenang</a:t>
            </a:r>
          </a:p>
          <a:p>
            <a:r>
              <a:rPr lang="id-ID" sz="2000" dirty="0">
                <a:solidFill>
                  <a:schemeClr val="accent1">
                    <a:lumMod val="75000"/>
                  </a:schemeClr>
                </a:solidFill>
              </a:rPr>
              <a:t>2. Duduk di tempat duduk</a:t>
            </a:r>
          </a:p>
          <a:p>
            <a:r>
              <a:rPr lang="id-ID" sz="2000" dirty="0">
                <a:solidFill>
                  <a:schemeClr val="accent1">
                    <a:lumMod val="75000"/>
                  </a:schemeClr>
                </a:solidFill>
              </a:rPr>
              <a:t>3. Mengangkat tangan ketika akan meminta bantuan</a:t>
            </a:r>
          </a:p>
          <a:p>
            <a:r>
              <a:rPr lang="id-ID" sz="2000" dirty="0">
                <a:solidFill>
                  <a:schemeClr val="accent1">
                    <a:lumMod val="75000"/>
                  </a:schemeClr>
                </a:solidFill>
              </a:rPr>
              <a:t>Situasi : aktivitas mandiri</a:t>
            </a:r>
          </a:p>
        </p:txBody>
      </p:sp>
      <p:sp>
        <p:nvSpPr>
          <p:cNvPr id="175" name="TextBox 174"/>
          <p:cNvSpPr txBox="1"/>
          <p:nvPr/>
        </p:nvSpPr>
        <p:spPr>
          <a:xfrm>
            <a:off x="4346575" y="3407368"/>
            <a:ext cx="3661342" cy="2862322"/>
          </a:xfrm>
          <a:prstGeom prst="rect">
            <a:avLst/>
          </a:prstGeom>
          <a:noFill/>
          <a:ln>
            <a:solidFill>
              <a:schemeClr val="accent2">
                <a:lumMod val="25000"/>
              </a:schemeClr>
            </a:solidFill>
          </a:ln>
        </p:spPr>
        <p:txBody>
          <a:bodyPr wrap="square" rtlCol="0">
            <a:spAutoFit/>
          </a:bodyPr>
          <a:lstStyle/>
          <a:p>
            <a:r>
              <a:rPr lang="id-ID" sz="2000" dirty="0">
                <a:solidFill>
                  <a:schemeClr val="accent1">
                    <a:lumMod val="75000"/>
                  </a:schemeClr>
                </a:solidFill>
              </a:rPr>
              <a:t>Kode Reaksi Guru</a:t>
            </a:r>
          </a:p>
          <a:p>
            <a:r>
              <a:rPr lang="id-ID" sz="2000" dirty="0">
                <a:solidFill>
                  <a:schemeClr val="accent1">
                    <a:lumMod val="75000"/>
                  </a:schemeClr>
                </a:solidFill>
              </a:rPr>
              <a:t>AA : Perhatian untuk semua siswa</a:t>
            </a:r>
          </a:p>
          <a:p>
            <a:r>
              <a:rPr lang="id-ID" sz="2000" dirty="0">
                <a:solidFill>
                  <a:schemeClr val="accent1">
                    <a:lumMod val="75000"/>
                  </a:schemeClr>
                </a:solidFill>
              </a:rPr>
              <a:t>A+ : Perhatian positif untuk siswa</a:t>
            </a:r>
          </a:p>
          <a:p>
            <a:r>
              <a:rPr lang="id-ID" sz="2000" dirty="0">
                <a:solidFill>
                  <a:schemeClr val="accent1">
                    <a:lumMod val="75000"/>
                  </a:schemeClr>
                </a:solidFill>
              </a:rPr>
              <a:t>A-  : Perhatian negatif untuk siswa</a:t>
            </a:r>
          </a:p>
          <a:p>
            <a:r>
              <a:rPr lang="id-ID" sz="2000" dirty="0">
                <a:solidFill>
                  <a:schemeClr val="accent1">
                    <a:lumMod val="75000"/>
                  </a:schemeClr>
                </a:solidFill>
              </a:rPr>
              <a:t>Ao : Tidak ada perhatian untuk siswa</a:t>
            </a:r>
          </a:p>
          <a:p>
            <a:r>
              <a:rPr lang="id-ID" sz="2000" dirty="0">
                <a:solidFill>
                  <a:schemeClr val="accent1">
                    <a:lumMod val="75000"/>
                  </a:schemeClr>
                </a:solidFill>
              </a:rPr>
              <a:t>An : Perhatian untuk siswa</a:t>
            </a:r>
          </a:p>
        </p:txBody>
      </p:sp>
      <p:sp>
        <p:nvSpPr>
          <p:cNvPr id="176" name="TextBox 175"/>
          <p:cNvSpPr txBox="1"/>
          <p:nvPr/>
        </p:nvSpPr>
        <p:spPr>
          <a:xfrm>
            <a:off x="8226443" y="3259145"/>
            <a:ext cx="3245206" cy="1938992"/>
          </a:xfrm>
          <a:prstGeom prst="rect">
            <a:avLst/>
          </a:prstGeom>
          <a:solidFill>
            <a:schemeClr val="bg2">
              <a:lumMod val="95000"/>
            </a:schemeClr>
          </a:solidFill>
          <a:ln>
            <a:solidFill>
              <a:schemeClr val="accent2">
                <a:lumMod val="25000"/>
              </a:schemeClr>
            </a:solidFill>
          </a:ln>
        </p:spPr>
        <p:txBody>
          <a:bodyPr wrap="square" rtlCol="0">
            <a:spAutoFit/>
          </a:bodyPr>
          <a:lstStyle/>
          <a:p>
            <a:r>
              <a:rPr lang="id-ID" sz="2000" dirty="0">
                <a:solidFill>
                  <a:schemeClr val="accent1">
                    <a:lumMod val="75000"/>
                  </a:schemeClr>
                </a:solidFill>
              </a:rPr>
              <a:t>R : Siswa yang dirujuk</a:t>
            </a:r>
          </a:p>
          <a:p>
            <a:r>
              <a:rPr lang="id-ID" sz="2000" dirty="0">
                <a:solidFill>
                  <a:schemeClr val="accent1">
                    <a:lumMod val="75000"/>
                  </a:schemeClr>
                </a:solidFill>
              </a:rPr>
              <a:t>C : Siswa pembanding</a:t>
            </a:r>
          </a:p>
          <a:p>
            <a:r>
              <a:rPr lang="id-ID" sz="2000" dirty="0">
                <a:solidFill>
                  <a:schemeClr val="accent1">
                    <a:lumMod val="75000"/>
                  </a:schemeClr>
                </a:solidFill>
              </a:rPr>
              <a:t>T : Reaksi guru</a:t>
            </a:r>
          </a:p>
          <a:p>
            <a:r>
              <a:rPr lang="id-ID" sz="2000" dirty="0">
                <a:solidFill>
                  <a:schemeClr val="accent1">
                    <a:lumMod val="75000"/>
                  </a:schemeClr>
                </a:solidFill>
              </a:rPr>
              <a:t>P : Reaksi rekan sejawat</a:t>
            </a:r>
          </a:p>
          <a:p>
            <a:r>
              <a:rPr lang="id-ID" sz="2000" dirty="0">
                <a:solidFill>
                  <a:schemeClr val="accent1">
                    <a:lumMod val="75000"/>
                  </a:schemeClr>
                </a:solidFill>
              </a:rPr>
              <a:t>G : Reaksi kelompok</a:t>
            </a:r>
          </a:p>
          <a:p>
            <a:r>
              <a:rPr lang="id-ID" sz="2000" dirty="0">
                <a:solidFill>
                  <a:schemeClr val="accent1">
                    <a:lumMod val="75000"/>
                  </a:schemeClr>
                </a:solidFill>
              </a:rPr>
              <a:t>Sc : Pemeriksaan pemindaian</a:t>
            </a:r>
          </a:p>
        </p:txBody>
      </p:sp>
      <p:sp>
        <p:nvSpPr>
          <p:cNvPr id="177" name="TextBox 176"/>
          <p:cNvSpPr txBox="1"/>
          <p:nvPr/>
        </p:nvSpPr>
        <p:spPr>
          <a:xfrm>
            <a:off x="8097837" y="5455276"/>
            <a:ext cx="3600450" cy="1015663"/>
          </a:xfrm>
          <a:prstGeom prst="rect">
            <a:avLst/>
          </a:prstGeom>
          <a:noFill/>
          <a:ln>
            <a:solidFill>
              <a:schemeClr val="accent2">
                <a:lumMod val="25000"/>
              </a:schemeClr>
            </a:solidFill>
          </a:ln>
        </p:spPr>
        <p:txBody>
          <a:bodyPr wrap="square" rtlCol="0">
            <a:spAutoFit/>
          </a:bodyPr>
          <a:lstStyle/>
          <a:p>
            <a:r>
              <a:rPr lang="id-ID" sz="2000" dirty="0">
                <a:solidFill>
                  <a:schemeClr val="accent1">
                    <a:lumMod val="75000"/>
                  </a:schemeClr>
                </a:solidFill>
              </a:rPr>
              <a:t>X : Perilaku target yang terjadi</a:t>
            </a:r>
          </a:p>
          <a:p>
            <a:r>
              <a:rPr lang="id-ID" sz="2000" dirty="0">
                <a:solidFill>
                  <a:schemeClr val="accent1">
                    <a:lumMod val="75000"/>
                  </a:schemeClr>
                </a:solidFill>
              </a:rPr>
              <a:t>O : Perilaku target yang tidak terjadi</a:t>
            </a:r>
          </a:p>
        </p:txBody>
      </p:sp>
      <p:sp>
        <p:nvSpPr>
          <p:cNvPr id="178" name="TextBox 177"/>
          <p:cNvSpPr txBox="1"/>
          <p:nvPr/>
        </p:nvSpPr>
        <p:spPr>
          <a:xfrm>
            <a:off x="8080374" y="1544160"/>
            <a:ext cx="3617913" cy="1477328"/>
          </a:xfrm>
          <a:prstGeom prst="rect">
            <a:avLst/>
          </a:prstGeom>
          <a:noFill/>
          <a:ln>
            <a:solidFill>
              <a:schemeClr val="accent2">
                <a:lumMod val="25000"/>
              </a:schemeClr>
            </a:solidFill>
          </a:ln>
        </p:spPr>
        <p:txBody>
          <a:bodyPr wrap="square" rtlCol="0">
            <a:spAutoFit/>
          </a:bodyPr>
          <a:lstStyle/>
          <a:p>
            <a:r>
              <a:rPr lang="id-ID" dirty="0">
                <a:solidFill>
                  <a:schemeClr val="accent1">
                    <a:lumMod val="75000"/>
                  </a:schemeClr>
                </a:solidFill>
              </a:rPr>
              <a:t>Metode pencatatan intervala</a:t>
            </a:r>
          </a:p>
          <a:p>
            <a:pPr marL="342900" indent="-342900">
              <a:buAutoNum type="alphaLcPeriod"/>
            </a:pPr>
            <a:r>
              <a:rPr lang="id-ID" dirty="0">
                <a:solidFill>
                  <a:schemeClr val="accent1">
                    <a:lumMod val="75000"/>
                  </a:schemeClr>
                </a:solidFill>
              </a:rPr>
              <a:t>Interval 15”</a:t>
            </a:r>
          </a:p>
          <a:p>
            <a:pPr marL="342900" indent="-342900">
              <a:buAutoNum type="alphaLcPeriod"/>
            </a:pPr>
            <a:r>
              <a:rPr lang="id-ID" dirty="0">
                <a:solidFill>
                  <a:schemeClr val="accent1">
                    <a:lumMod val="75000"/>
                  </a:schemeClr>
                </a:solidFill>
              </a:rPr>
              <a:t>Jumlah perilaku</a:t>
            </a:r>
          </a:p>
          <a:p>
            <a:pPr marL="342900" indent="-342900">
              <a:buAutoNum type="alphaLcPeriod"/>
            </a:pPr>
            <a:r>
              <a:rPr lang="id-ID" dirty="0">
                <a:solidFill>
                  <a:schemeClr val="accent1">
                    <a:lumMod val="75000"/>
                  </a:schemeClr>
                </a:solidFill>
              </a:rPr>
              <a:t>Ukuran durasi</a:t>
            </a:r>
          </a:p>
          <a:p>
            <a:pPr marL="342900" indent="-342900">
              <a:buAutoNum type="alphaLcPeriod"/>
            </a:pPr>
            <a:r>
              <a:rPr lang="id-ID" dirty="0">
                <a:solidFill>
                  <a:schemeClr val="accent1">
                    <a:lumMod val="75000"/>
                  </a:schemeClr>
                </a:solidFill>
              </a:rPr>
              <a:t>Ukuran latensi</a:t>
            </a:r>
          </a:p>
        </p:txBody>
      </p:sp>
    </p:spTree>
    <p:extLst>
      <p:ext uri="{BB962C8B-B14F-4D97-AF65-F5344CB8AC3E}">
        <p14:creationId xmlns:p14="http://schemas.microsoft.com/office/powerpoint/2010/main" val="1176412790"/>
      </p:ext>
    </p:extLst>
  </p:cSld>
  <p:clrMapOvr>
    <a:masterClrMapping/>
  </p:clrMapOvr>
  <p:transition advClick="0"/>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241" name="Group 260">
            <a:extLst>
              <a:ext uri="{FF2B5EF4-FFF2-40B4-BE49-F238E27FC236}">
                <a16:creationId xmlns:a16="http://schemas.microsoft.com/office/drawing/2014/main" id="{1E171111-B1E1-DB4D-9E77-A72F4FFB92F3}"/>
              </a:ext>
            </a:extLst>
          </p:cNvPr>
          <p:cNvGrpSpPr>
            <a:grpSpLocks/>
          </p:cNvGrpSpPr>
          <p:nvPr/>
        </p:nvGrpSpPr>
        <p:grpSpPr bwMode="auto">
          <a:xfrm>
            <a:off x="98412" y="44891"/>
            <a:ext cx="12007874" cy="6768219"/>
            <a:chOff x="98284" y="44624"/>
            <a:chExt cx="12009845" cy="6768752"/>
          </a:xfrm>
        </p:grpSpPr>
        <p:grpSp>
          <p:nvGrpSpPr>
            <p:cNvPr id="10242" name="Group 1">
              <a:extLst>
                <a:ext uri="{FF2B5EF4-FFF2-40B4-BE49-F238E27FC236}">
                  <a16:creationId xmlns:a16="http://schemas.microsoft.com/office/drawing/2014/main" id="{E375DA25-ECE6-B842-B68A-6E48929D21C9}"/>
                </a:ext>
              </a:extLst>
            </p:cNvPr>
            <p:cNvGrpSpPr>
              <a:grpSpLocks noChangeAspect="1"/>
            </p:cNvGrpSpPr>
            <p:nvPr/>
          </p:nvGrpSpPr>
          <p:grpSpPr bwMode="auto">
            <a:xfrm>
              <a:off x="120129" y="44624"/>
              <a:ext cx="11988000" cy="176227"/>
              <a:chOff x="468542" y="5934928"/>
              <a:chExt cx="11102885" cy="163221"/>
            </a:xfrm>
          </p:grpSpPr>
          <p:sp>
            <p:nvSpPr>
              <p:cNvPr id="3" name="Freeform 97">
                <a:extLst>
                  <a:ext uri="{FF2B5EF4-FFF2-40B4-BE49-F238E27FC236}">
                    <a16:creationId xmlns:a16="http://schemas.microsoft.com/office/drawing/2014/main" id="{E034DDB6-BEDB-4442-B469-EC6F71E76055}"/>
                  </a:ext>
                </a:extLst>
              </p:cNvPr>
              <p:cNvSpPr>
                <a:spLocks noChangeArrowheads="1"/>
              </p:cNvSpPr>
              <p:nvPr/>
            </p:nvSpPr>
            <p:spPr bwMode="auto">
              <a:xfrm>
                <a:off x="621810" y="5946690"/>
                <a:ext cx="85280" cy="151438"/>
              </a:xfrm>
              <a:custGeom>
                <a:avLst/>
                <a:gdLst>
                  <a:gd name="T0" fmla="*/ 115 w 194"/>
                  <a:gd name="T1" fmla="*/ 171 h 348"/>
                  <a:gd name="T2" fmla="*/ 115 w 194"/>
                  <a:gd name="T3" fmla="*/ 171 h 348"/>
                  <a:gd name="T4" fmla="*/ 50 w 194"/>
                  <a:gd name="T5" fmla="*/ 109 h 348"/>
                  <a:gd name="T6" fmla="*/ 50 w 194"/>
                  <a:gd name="T7" fmla="*/ 109 h 348"/>
                  <a:gd name="T8" fmla="*/ 53 w 194"/>
                  <a:gd name="T9" fmla="*/ 144 h 348"/>
                  <a:gd name="T10" fmla="*/ 53 w 194"/>
                  <a:gd name="T11" fmla="*/ 144 h 348"/>
                  <a:gd name="T12" fmla="*/ 82 w 194"/>
                  <a:gd name="T13" fmla="*/ 287 h 348"/>
                  <a:gd name="T14" fmla="*/ 82 w 194"/>
                  <a:gd name="T15" fmla="*/ 287 h 348"/>
                  <a:gd name="T16" fmla="*/ 149 w 194"/>
                  <a:gd name="T17" fmla="*/ 247 h 348"/>
                  <a:gd name="T18" fmla="*/ 149 w 194"/>
                  <a:gd name="T19" fmla="*/ 247 h 348"/>
                  <a:gd name="T20" fmla="*/ 115 w 194"/>
                  <a:gd name="T21" fmla="*/ 171 h 348"/>
                  <a:gd name="T22" fmla="*/ 180 w 194"/>
                  <a:gd name="T23" fmla="*/ 211 h 348"/>
                  <a:gd name="T24" fmla="*/ 180 w 194"/>
                  <a:gd name="T25" fmla="*/ 211 h 348"/>
                  <a:gd name="T26" fmla="*/ 125 w 194"/>
                  <a:gd name="T27" fmla="*/ 330 h 348"/>
                  <a:gd name="T28" fmla="*/ 125 w 194"/>
                  <a:gd name="T29" fmla="*/ 330 h 348"/>
                  <a:gd name="T30" fmla="*/ 23 w 194"/>
                  <a:gd name="T31" fmla="*/ 244 h 348"/>
                  <a:gd name="T32" fmla="*/ 23 w 194"/>
                  <a:gd name="T33" fmla="*/ 244 h 348"/>
                  <a:gd name="T34" fmla="*/ 19 w 194"/>
                  <a:gd name="T35" fmla="*/ 131 h 348"/>
                  <a:gd name="T36" fmla="*/ 19 w 194"/>
                  <a:gd name="T37" fmla="*/ 131 h 348"/>
                  <a:gd name="T38" fmla="*/ 5 w 194"/>
                  <a:gd name="T39" fmla="*/ 12 h 348"/>
                  <a:gd name="T40" fmla="*/ 5 w 194"/>
                  <a:gd name="T41" fmla="*/ 12 h 348"/>
                  <a:gd name="T42" fmla="*/ 23 w 194"/>
                  <a:gd name="T43" fmla="*/ 8 h 348"/>
                  <a:gd name="T44" fmla="*/ 23 w 194"/>
                  <a:gd name="T45" fmla="*/ 8 h 348"/>
                  <a:gd name="T46" fmla="*/ 37 w 194"/>
                  <a:gd name="T47" fmla="*/ 42 h 348"/>
                  <a:gd name="T48" fmla="*/ 37 w 194"/>
                  <a:gd name="T49" fmla="*/ 42 h 348"/>
                  <a:gd name="T50" fmla="*/ 124 w 194"/>
                  <a:gd name="T51" fmla="*/ 126 h 348"/>
                  <a:gd name="T52" fmla="*/ 124 w 194"/>
                  <a:gd name="T53" fmla="*/ 126 h 348"/>
                  <a:gd name="T54" fmla="*/ 180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5" y="171"/>
                    </a:moveTo>
                    <a:lnTo>
                      <a:pt x="115" y="171"/>
                    </a:lnTo>
                    <a:cubicBezTo>
                      <a:pt x="95" y="148"/>
                      <a:pt x="71" y="128"/>
                      <a:pt x="50" y="109"/>
                    </a:cubicBezTo>
                    <a:lnTo>
                      <a:pt x="50" y="109"/>
                    </a:lnTo>
                    <a:cubicBezTo>
                      <a:pt x="50" y="122"/>
                      <a:pt x="53" y="134"/>
                      <a:pt x="53" y="144"/>
                    </a:cubicBezTo>
                    <a:lnTo>
                      <a:pt x="53" y="144"/>
                    </a:lnTo>
                    <a:cubicBezTo>
                      <a:pt x="57" y="189"/>
                      <a:pt x="42" y="257"/>
                      <a:pt x="82" y="287"/>
                    </a:cubicBezTo>
                    <a:lnTo>
                      <a:pt x="82" y="287"/>
                    </a:lnTo>
                    <a:cubicBezTo>
                      <a:pt x="113" y="315"/>
                      <a:pt x="146" y="281"/>
                      <a:pt x="149" y="247"/>
                    </a:cubicBezTo>
                    <a:lnTo>
                      <a:pt x="149" y="247"/>
                    </a:lnTo>
                    <a:cubicBezTo>
                      <a:pt x="150" y="218"/>
                      <a:pt x="132" y="192"/>
                      <a:pt x="115" y="171"/>
                    </a:cubicBezTo>
                    <a:close/>
                    <a:moveTo>
                      <a:pt x="180" y="211"/>
                    </a:moveTo>
                    <a:lnTo>
                      <a:pt x="180" y="211"/>
                    </a:lnTo>
                    <a:cubicBezTo>
                      <a:pt x="193" y="257"/>
                      <a:pt x="174" y="316"/>
                      <a:pt x="125" y="330"/>
                    </a:cubicBezTo>
                    <a:lnTo>
                      <a:pt x="125" y="330"/>
                    </a:lnTo>
                    <a:cubicBezTo>
                      <a:pt x="70" y="347"/>
                      <a:pt x="29" y="293"/>
                      <a:pt x="23" y="244"/>
                    </a:cubicBezTo>
                    <a:lnTo>
                      <a:pt x="23" y="244"/>
                    </a:lnTo>
                    <a:cubicBezTo>
                      <a:pt x="17" y="207"/>
                      <a:pt x="23" y="168"/>
                      <a:pt x="19" y="131"/>
                    </a:cubicBezTo>
                    <a:lnTo>
                      <a:pt x="19" y="131"/>
                    </a:lnTo>
                    <a:cubicBezTo>
                      <a:pt x="16" y="92"/>
                      <a:pt x="0" y="50"/>
                      <a:pt x="5" y="12"/>
                    </a:cubicBezTo>
                    <a:lnTo>
                      <a:pt x="5" y="12"/>
                    </a:lnTo>
                    <a:cubicBezTo>
                      <a:pt x="5" y="2"/>
                      <a:pt x="17" y="0"/>
                      <a:pt x="23" y="8"/>
                    </a:cubicBezTo>
                    <a:lnTo>
                      <a:pt x="23" y="8"/>
                    </a:lnTo>
                    <a:cubicBezTo>
                      <a:pt x="29" y="17"/>
                      <a:pt x="34" y="30"/>
                      <a:pt x="37" y="42"/>
                    </a:cubicBezTo>
                    <a:lnTo>
                      <a:pt x="37" y="42"/>
                    </a:lnTo>
                    <a:cubicBezTo>
                      <a:pt x="70" y="63"/>
                      <a:pt x="97" y="98"/>
                      <a:pt x="124" y="126"/>
                    </a:cubicBezTo>
                    <a:lnTo>
                      <a:pt x="124" y="126"/>
                    </a:lnTo>
                    <a:cubicBezTo>
                      <a:pt x="149" y="150"/>
                      <a:pt x="171" y="178"/>
                      <a:pt x="180"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4" name="Freeform 98">
                <a:extLst>
                  <a:ext uri="{FF2B5EF4-FFF2-40B4-BE49-F238E27FC236}">
                    <a16:creationId xmlns:a16="http://schemas.microsoft.com/office/drawing/2014/main" id="{19C13FDE-9877-6940-A09C-27052D0CEFA6}"/>
                  </a:ext>
                </a:extLst>
              </p:cNvPr>
              <p:cNvSpPr>
                <a:spLocks noChangeArrowheads="1"/>
              </p:cNvSpPr>
              <p:nvPr/>
            </p:nvSpPr>
            <p:spPr bwMode="auto">
              <a:xfrm>
                <a:off x="468895" y="5946690"/>
                <a:ext cx="83810" cy="151438"/>
              </a:xfrm>
              <a:custGeom>
                <a:avLst/>
                <a:gdLst>
                  <a:gd name="T0" fmla="*/ 113 w 193"/>
                  <a:gd name="T1" fmla="*/ 171 h 348"/>
                  <a:gd name="T2" fmla="*/ 113 w 193"/>
                  <a:gd name="T3" fmla="*/ 171 h 348"/>
                  <a:gd name="T4" fmla="*/ 50 w 193"/>
                  <a:gd name="T5" fmla="*/ 109 h 348"/>
                  <a:gd name="T6" fmla="*/ 50 w 193"/>
                  <a:gd name="T7" fmla="*/ 109 h 348"/>
                  <a:gd name="T8" fmla="*/ 53 w 193"/>
                  <a:gd name="T9" fmla="*/ 144 h 348"/>
                  <a:gd name="T10" fmla="*/ 53 w 193"/>
                  <a:gd name="T11" fmla="*/ 144 h 348"/>
                  <a:gd name="T12" fmla="*/ 80 w 193"/>
                  <a:gd name="T13" fmla="*/ 287 h 348"/>
                  <a:gd name="T14" fmla="*/ 80 w 193"/>
                  <a:gd name="T15" fmla="*/ 287 h 348"/>
                  <a:gd name="T16" fmla="*/ 149 w 193"/>
                  <a:gd name="T17" fmla="*/ 247 h 348"/>
                  <a:gd name="T18" fmla="*/ 149 w 193"/>
                  <a:gd name="T19" fmla="*/ 247 h 348"/>
                  <a:gd name="T20" fmla="*/ 113 w 193"/>
                  <a:gd name="T21" fmla="*/ 171 h 348"/>
                  <a:gd name="T22" fmla="*/ 180 w 193"/>
                  <a:gd name="T23" fmla="*/ 211 h 348"/>
                  <a:gd name="T24" fmla="*/ 180 w 193"/>
                  <a:gd name="T25" fmla="*/ 211 h 348"/>
                  <a:gd name="T26" fmla="*/ 124 w 193"/>
                  <a:gd name="T27" fmla="*/ 330 h 348"/>
                  <a:gd name="T28" fmla="*/ 124 w 193"/>
                  <a:gd name="T29" fmla="*/ 330 h 348"/>
                  <a:gd name="T30" fmla="*/ 22 w 193"/>
                  <a:gd name="T31" fmla="*/ 244 h 348"/>
                  <a:gd name="T32" fmla="*/ 22 w 193"/>
                  <a:gd name="T33" fmla="*/ 244 h 348"/>
                  <a:gd name="T34" fmla="*/ 19 w 193"/>
                  <a:gd name="T35" fmla="*/ 131 h 348"/>
                  <a:gd name="T36" fmla="*/ 19 w 193"/>
                  <a:gd name="T37" fmla="*/ 131 h 348"/>
                  <a:gd name="T38" fmla="*/ 4 w 193"/>
                  <a:gd name="T39" fmla="*/ 12 h 348"/>
                  <a:gd name="T40" fmla="*/ 4 w 193"/>
                  <a:gd name="T41" fmla="*/ 12 h 348"/>
                  <a:gd name="T42" fmla="*/ 21 w 193"/>
                  <a:gd name="T43" fmla="*/ 8 h 348"/>
                  <a:gd name="T44" fmla="*/ 21 w 193"/>
                  <a:gd name="T45" fmla="*/ 8 h 348"/>
                  <a:gd name="T46" fmla="*/ 37 w 193"/>
                  <a:gd name="T47" fmla="*/ 42 h 348"/>
                  <a:gd name="T48" fmla="*/ 37 w 193"/>
                  <a:gd name="T49" fmla="*/ 42 h 348"/>
                  <a:gd name="T50" fmla="*/ 124 w 193"/>
                  <a:gd name="T51" fmla="*/ 126 h 348"/>
                  <a:gd name="T52" fmla="*/ 124 w 193"/>
                  <a:gd name="T53" fmla="*/ 126 h 348"/>
                  <a:gd name="T54" fmla="*/ 180 w 193"/>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3" h="348">
                    <a:moveTo>
                      <a:pt x="113" y="171"/>
                    </a:moveTo>
                    <a:lnTo>
                      <a:pt x="113" y="171"/>
                    </a:lnTo>
                    <a:cubicBezTo>
                      <a:pt x="95" y="148"/>
                      <a:pt x="71" y="128"/>
                      <a:pt x="50" y="109"/>
                    </a:cubicBezTo>
                    <a:lnTo>
                      <a:pt x="50" y="109"/>
                    </a:lnTo>
                    <a:cubicBezTo>
                      <a:pt x="51" y="122"/>
                      <a:pt x="51" y="134"/>
                      <a:pt x="53" y="144"/>
                    </a:cubicBezTo>
                    <a:lnTo>
                      <a:pt x="53" y="144"/>
                    </a:lnTo>
                    <a:cubicBezTo>
                      <a:pt x="57" y="189"/>
                      <a:pt x="42" y="257"/>
                      <a:pt x="80" y="287"/>
                    </a:cubicBezTo>
                    <a:lnTo>
                      <a:pt x="80" y="287"/>
                    </a:lnTo>
                    <a:cubicBezTo>
                      <a:pt x="113" y="315"/>
                      <a:pt x="146" y="281"/>
                      <a:pt x="149" y="247"/>
                    </a:cubicBezTo>
                    <a:lnTo>
                      <a:pt x="149" y="247"/>
                    </a:lnTo>
                    <a:cubicBezTo>
                      <a:pt x="150" y="218"/>
                      <a:pt x="132" y="192"/>
                      <a:pt x="113" y="171"/>
                    </a:cubicBezTo>
                    <a:close/>
                    <a:moveTo>
                      <a:pt x="180" y="211"/>
                    </a:moveTo>
                    <a:lnTo>
                      <a:pt x="180" y="211"/>
                    </a:lnTo>
                    <a:cubicBezTo>
                      <a:pt x="192" y="257"/>
                      <a:pt x="174" y="316"/>
                      <a:pt x="124" y="330"/>
                    </a:cubicBezTo>
                    <a:lnTo>
                      <a:pt x="124" y="330"/>
                    </a:lnTo>
                    <a:cubicBezTo>
                      <a:pt x="70" y="347"/>
                      <a:pt x="29" y="293"/>
                      <a:pt x="22" y="244"/>
                    </a:cubicBezTo>
                    <a:lnTo>
                      <a:pt x="22" y="244"/>
                    </a:lnTo>
                    <a:cubicBezTo>
                      <a:pt x="17" y="207"/>
                      <a:pt x="21" y="168"/>
                      <a:pt x="19" y="131"/>
                    </a:cubicBezTo>
                    <a:lnTo>
                      <a:pt x="19" y="131"/>
                    </a:lnTo>
                    <a:cubicBezTo>
                      <a:pt x="15" y="92"/>
                      <a:pt x="0" y="50"/>
                      <a:pt x="4" y="12"/>
                    </a:cubicBezTo>
                    <a:lnTo>
                      <a:pt x="4" y="12"/>
                    </a:lnTo>
                    <a:cubicBezTo>
                      <a:pt x="7" y="2"/>
                      <a:pt x="17" y="0"/>
                      <a:pt x="21" y="8"/>
                    </a:cubicBezTo>
                    <a:lnTo>
                      <a:pt x="21" y="8"/>
                    </a:lnTo>
                    <a:cubicBezTo>
                      <a:pt x="29" y="17"/>
                      <a:pt x="33" y="30"/>
                      <a:pt x="37" y="42"/>
                    </a:cubicBezTo>
                    <a:lnTo>
                      <a:pt x="37" y="42"/>
                    </a:lnTo>
                    <a:cubicBezTo>
                      <a:pt x="70" y="63"/>
                      <a:pt x="97" y="98"/>
                      <a:pt x="124" y="126"/>
                    </a:cubicBezTo>
                    <a:lnTo>
                      <a:pt x="124" y="126"/>
                    </a:lnTo>
                    <a:cubicBezTo>
                      <a:pt x="147" y="150"/>
                      <a:pt x="171" y="178"/>
                      <a:pt x="180" y="211"/>
                    </a:cubicBezTo>
                    <a:close/>
                  </a:path>
                </a:pathLst>
              </a:custGeom>
              <a:solidFill>
                <a:schemeClr val="accent6"/>
              </a:solidFill>
              <a:ln>
                <a:noFill/>
              </a:ln>
              <a:effectLst/>
            </p:spPr>
            <p:txBody>
              <a:bodyPr wrap="none" anchor="ctr"/>
              <a:lstStyle/>
              <a:p>
                <a:pPr>
                  <a:defRPr/>
                </a:pPr>
                <a:endParaRPr lang="es-ES_tradnl"/>
              </a:p>
            </p:txBody>
          </p:sp>
          <p:sp>
            <p:nvSpPr>
              <p:cNvPr id="5" name="Freeform 99">
                <a:extLst>
                  <a:ext uri="{FF2B5EF4-FFF2-40B4-BE49-F238E27FC236}">
                    <a16:creationId xmlns:a16="http://schemas.microsoft.com/office/drawing/2014/main" id="{CAD70966-EBB4-6641-A17E-7922DF6DD57B}"/>
                  </a:ext>
                </a:extLst>
              </p:cNvPr>
              <p:cNvSpPr>
                <a:spLocks noChangeArrowheads="1"/>
              </p:cNvSpPr>
              <p:nvPr/>
            </p:nvSpPr>
            <p:spPr bwMode="auto">
              <a:xfrm>
                <a:off x="933522" y="5946690"/>
                <a:ext cx="85280" cy="151438"/>
              </a:xfrm>
              <a:custGeom>
                <a:avLst/>
                <a:gdLst>
                  <a:gd name="T0" fmla="*/ 115 w 195"/>
                  <a:gd name="T1" fmla="*/ 171 h 348"/>
                  <a:gd name="T2" fmla="*/ 115 w 195"/>
                  <a:gd name="T3" fmla="*/ 171 h 348"/>
                  <a:gd name="T4" fmla="*/ 50 w 195"/>
                  <a:gd name="T5" fmla="*/ 109 h 348"/>
                  <a:gd name="T6" fmla="*/ 50 w 195"/>
                  <a:gd name="T7" fmla="*/ 109 h 348"/>
                  <a:gd name="T8" fmla="*/ 53 w 195"/>
                  <a:gd name="T9" fmla="*/ 144 h 348"/>
                  <a:gd name="T10" fmla="*/ 53 w 195"/>
                  <a:gd name="T11" fmla="*/ 144 h 348"/>
                  <a:gd name="T12" fmla="*/ 81 w 195"/>
                  <a:gd name="T13" fmla="*/ 287 h 348"/>
                  <a:gd name="T14" fmla="*/ 81 w 195"/>
                  <a:gd name="T15" fmla="*/ 287 h 348"/>
                  <a:gd name="T16" fmla="*/ 149 w 195"/>
                  <a:gd name="T17" fmla="*/ 247 h 348"/>
                  <a:gd name="T18" fmla="*/ 149 w 195"/>
                  <a:gd name="T19" fmla="*/ 247 h 348"/>
                  <a:gd name="T20" fmla="*/ 115 w 195"/>
                  <a:gd name="T21" fmla="*/ 171 h 348"/>
                  <a:gd name="T22" fmla="*/ 180 w 195"/>
                  <a:gd name="T23" fmla="*/ 211 h 348"/>
                  <a:gd name="T24" fmla="*/ 180 w 195"/>
                  <a:gd name="T25" fmla="*/ 211 h 348"/>
                  <a:gd name="T26" fmla="*/ 125 w 195"/>
                  <a:gd name="T27" fmla="*/ 330 h 348"/>
                  <a:gd name="T28" fmla="*/ 125 w 195"/>
                  <a:gd name="T29" fmla="*/ 330 h 348"/>
                  <a:gd name="T30" fmla="*/ 24 w 195"/>
                  <a:gd name="T31" fmla="*/ 244 h 348"/>
                  <a:gd name="T32" fmla="*/ 24 w 195"/>
                  <a:gd name="T33" fmla="*/ 244 h 348"/>
                  <a:gd name="T34" fmla="*/ 20 w 195"/>
                  <a:gd name="T35" fmla="*/ 131 h 348"/>
                  <a:gd name="T36" fmla="*/ 20 w 195"/>
                  <a:gd name="T37" fmla="*/ 131 h 348"/>
                  <a:gd name="T38" fmla="*/ 6 w 195"/>
                  <a:gd name="T39" fmla="*/ 12 h 348"/>
                  <a:gd name="T40" fmla="*/ 6 w 195"/>
                  <a:gd name="T41" fmla="*/ 12 h 348"/>
                  <a:gd name="T42" fmla="*/ 23 w 195"/>
                  <a:gd name="T43" fmla="*/ 8 h 348"/>
                  <a:gd name="T44" fmla="*/ 23 w 195"/>
                  <a:gd name="T45" fmla="*/ 8 h 348"/>
                  <a:gd name="T46" fmla="*/ 39 w 195"/>
                  <a:gd name="T47" fmla="*/ 42 h 348"/>
                  <a:gd name="T48" fmla="*/ 39 w 195"/>
                  <a:gd name="T49" fmla="*/ 42 h 348"/>
                  <a:gd name="T50" fmla="*/ 125 w 195"/>
                  <a:gd name="T51" fmla="*/ 126 h 348"/>
                  <a:gd name="T52" fmla="*/ 125 w 195"/>
                  <a:gd name="T53" fmla="*/ 126 h 348"/>
                  <a:gd name="T54" fmla="*/ 180 w 195"/>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5" h="348">
                    <a:moveTo>
                      <a:pt x="115" y="171"/>
                    </a:moveTo>
                    <a:lnTo>
                      <a:pt x="115" y="171"/>
                    </a:lnTo>
                    <a:cubicBezTo>
                      <a:pt x="95" y="148"/>
                      <a:pt x="71" y="128"/>
                      <a:pt x="50" y="109"/>
                    </a:cubicBezTo>
                    <a:lnTo>
                      <a:pt x="50" y="109"/>
                    </a:lnTo>
                    <a:cubicBezTo>
                      <a:pt x="52" y="122"/>
                      <a:pt x="53" y="134"/>
                      <a:pt x="53" y="144"/>
                    </a:cubicBezTo>
                    <a:lnTo>
                      <a:pt x="53" y="144"/>
                    </a:lnTo>
                    <a:cubicBezTo>
                      <a:pt x="57" y="189"/>
                      <a:pt x="42" y="257"/>
                      <a:pt x="81" y="287"/>
                    </a:cubicBezTo>
                    <a:lnTo>
                      <a:pt x="81" y="287"/>
                    </a:lnTo>
                    <a:cubicBezTo>
                      <a:pt x="113" y="315"/>
                      <a:pt x="146" y="281"/>
                      <a:pt x="149" y="247"/>
                    </a:cubicBezTo>
                    <a:lnTo>
                      <a:pt x="149" y="247"/>
                    </a:lnTo>
                    <a:cubicBezTo>
                      <a:pt x="150" y="218"/>
                      <a:pt x="132" y="192"/>
                      <a:pt x="115" y="171"/>
                    </a:cubicBezTo>
                    <a:close/>
                    <a:moveTo>
                      <a:pt x="180" y="211"/>
                    </a:moveTo>
                    <a:lnTo>
                      <a:pt x="180" y="211"/>
                    </a:lnTo>
                    <a:cubicBezTo>
                      <a:pt x="194" y="257"/>
                      <a:pt x="174" y="316"/>
                      <a:pt x="125" y="330"/>
                    </a:cubicBezTo>
                    <a:lnTo>
                      <a:pt x="125" y="330"/>
                    </a:lnTo>
                    <a:cubicBezTo>
                      <a:pt x="70" y="347"/>
                      <a:pt x="31" y="293"/>
                      <a:pt x="24" y="244"/>
                    </a:cubicBezTo>
                    <a:lnTo>
                      <a:pt x="24" y="244"/>
                    </a:lnTo>
                    <a:cubicBezTo>
                      <a:pt x="18" y="207"/>
                      <a:pt x="23" y="168"/>
                      <a:pt x="20" y="131"/>
                    </a:cubicBezTo>
                    <a:lnTo>
                      <a:pt x="20" y="131"/>
                    </a:lnTo>
                    <a:cubicBezTo>
                      <a:pt x="16" y="92"/>
                      <a:pt x="0" y="50"/>
                      <a:pt x="6" y="12"/>
                    </a:cubicBezTo>
                    <a:lnTo>
                      <a:pt x="6" y="12"/>
                    </a:lnTo>
                    <a:cubicBezTo>
                      <a:pt x="7" y="2"/>
                      <a:pt x="18" y="0"/>
                      <a:pt x="23" y="8"/>
                    </a:cubicBezTo>
                    <a:lnTo>
                      <a:pt x="23" y="8"/>
                    </a:lnTo>
                    <a:cubicBezTo>
                      <a:pt x="29" y="17"/>
                      <a:pt x="35" y="30"/>
                      <a:pt x="39" y="42"/>
                    </a:cubicBezTo>
                    <a:lnTo>
                      <a:pt x="39" y="42"/>
                    </a:lnTo>
                    <a:cubicBezTo>
                      <a:pt x="70" y="63"/>
                      <a:pt x="98" y="98"/>
                      <a:pt x="125" y="126"/>
                    </a:cubicBezTo>
                    <a:lnTo>
                      <a:pt x="125" y="126"/>
                    </a:lnTo>
                    <a:cubicBezTo>
                      <a:pt x="148" y="150"/>
                      <a:pt x="171" y="178"/>
                      <a:pt x="180"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6" name="Freeform 100">
                <a:extLst>
                  <a:ext uri="{FF2B5EF4-FFF2-40B4-BE49-F238E27FC236}">
                    <a16:creationId xmlns:a16="http://schemas.microsoft.com/office/drawing/2014/main" id="{8C544CBB-31CE-5E4C-A7C8-22E836EB29E1}"/>
                  </a:ext>
                </a:extLst>
              </p:cNvPr>
              <p:cNvSpPr>
                <a:spLocks noChangeArrowheads="1"/>
              </p:cNvSpPr>
              <p:nvPr/>
            </p:nvSpPr>
            <p:spPr bwMode="auto">
              <a:xfrm>
                <a:off x="777666" y="5946690"/>
                <a:ext cx="85280" cy="151438"/>
              </a:xfrm>
              <a:custGeom>
                <a:avLst/>
                <a:gdLst>
                  <a:gd name="T0" fmla="*/ 115 w 194"/>
                  <a:gd name="T1" fmla="*/ 171 h 348"/>
                  <a:gd name="T2" fmla="*/ 115 w 194"/>
                  <a:gd name="T3" fmla="*/ 171 h 348"/>
                  <a:gd name="T4" fmla="*/ 50 w 194"/>
                  <a:gd name="T5" fmla="*/ 109 h 348"/>
                  <a:gd name="T6" fmla="*/ 50 w 194"/>
                  <a:gd name="T7" fmla="*/ 109 h 348"/>
                  <a:gd name="T8" fmla="*/ 53 w 194"/>
                  <a:gd name="T9" fmla="*/ 144 h 348"/>
                  <a:gd name="T10" fmla="*/ 53 w 194"/>
                  <a:gd name="T11" fmla="*/ 144 h 348"/>
                  <a:gd name="T12" fmla="*/ 80 w 194"/>
                  <a:gd name="T13" fmla="*/ 287 h 348"/>
                  <a:gd name="T14" fmla="*/ 80 w 194"/>
                  <a:gd name="T15" fmla="*/ 287 h 348"/>
                  <a:gd name="T16" fmla="*/ 149 w 194"/>
                  <a:gd name="T17" fmla="*/ 247 h 348"/>
                  <a:gd name="T18" fmla="*/ 149 w 194"/>
                  <a:gd name="T19" fmla="*/ 247 h 348"/>
                  <a:gd name="T20" fmla="*/ 115 w 194"/>
                  <a:gd name="T21" fmla="*/ 171 h 348"/>
                  <a:gd name="T22" fmla="*/ 180 w 194"/>
                  <a:gd name="T23" fmla="*/ 211 h 348"/>
                  <a:gd name="T24" fmla="*/ 180 w 194"/>
                  <a:gd name="T25" fmla="*/ 211 h 348"/>
                  <a:gd name="T26" fmla="*/ 125 w 194"/>
                  <a:gd name="T27" fmla="*/ 330 h 348"/>
                  <a:gd name="T28" fmla="*/ 125 w 194"/>
                  <a:gd name="T29" fmla="*/ 330 h 348"/>
                  <a:gd name="T30" fmla="*/ 23 w 194"/>
                  <a:gd name="T31" fmla="*/ 244 h 348"/>
                  <a:gd name="T32" fmla="*/ 23 w 194"/>
                  <a:gd name="T33" fmla="*/ 244 h 348"/>
                  <a:gd name="T34" fmla="*/ 19 w 194"/>
                  <a:gd name="T35" fmla="*/ 131 h 348"/>
                  <a:gd name="T36" fmla="*/ 19 w 194"/>
                  <a:gd name="T37" fmla="*/ 131 h 348"/>
                  <a:gd name="T38" fmla="*/ 6 w 194"/>
                  <a:gd name="T39" fmla="*/ 12 h 348"/>
                  <a:gd name="T40" fmla="*/ 6 w 194"/>
                  <a:gd name="T41" fmla="*/ 12 h 348"/>
                  <a:gd name="T42" fmla="*/ 23 w 194"/>
                  <a:gd name="T43" fmla="*/ 8 h 348"/>
                  <a:gd name="T44" fmla="*/ 23 w 194"/>
                  <a:gd name="T45" fmla="*/ 8 h 348"/>
                  <a:gd name="T46" fmla="*/ 37 w 194"/>
                  <a:gd name="T47" fmla="*/ 42 h 348"/>
                  <a:gd name="T48" fmla="*/ 37 w 194"/>
                  <a:gd name="T49" fmla="*/ 42 h 348"/>
                  <a:gd name="T50" fmla="*/ 125 w 194"/>
                  <a:gd name="T51" fmla="*/ 126 h 348"/>
                  <a:gd name="T52" fmla="*/ 125 w 194"/>
                  <a:gd name="T53" fmla="*/ 126 h 348"/>
                  <a:gd name="T54" fmla="*/ 180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5" y="171"/>
                    </a:moveTo>
                    <a:lnTo>
                      <a:pt x="115" y="171"/>
                    </a:lnTo>
                    <a:cubicBezTo>
                      <a:pt x="95" y="148"/>
                      <a:pt x="71" y="128"/>
                      <a:pt x="50" y="109"/>
                    </a:cubicBezTo>
                    <a:lnTo>
                      <a:pt x="50" y="109"/>
                    </a:lnTo>
                    <a:cubicBezTo>
                      <a:pt x="52" y="122"/>
                      <a:pt x="52" y="134"/>
                      <a:pt x="53" y="144"/>
                    </a:cubicBezTo>
                    <a:lnTo>
                      <a:pt x="53" y="144"/>
                    </a:lnTo>
                    <a:cubicBezTo>
                      <a:pt x="57" y="189"/>
                      <a:pt x="42" y="257"/>
                      <a:pt x="80" y="287"/>
                    </a:cubicBezTo>
                    <a:lnTo>
                      <a:pt x="80" y="287"/>
                    </a:lnTo>
                    <a:cubicBezTo>
                      <a:pt x="113" y="315"/>
                      <a:pt x="146" y="281"/>
                      <a:pt x="149" y="247"/>
                    </a:cubicBezTo>
                    <a:lnTo>
                      <a:pt x="149" y="247"/>
                    </a:lnTo>
                    <a:cubicBezTo>
                      <a:pt x="151" y="218"/>
                      <a:pt x="132" y="192"/>
                      <a:pt x="115" y="171"/>
                    </a:cubicBezTo>
                    <a:close/>
                    <a:moveTo>
                      <a:pt x="180" y="211"/>
                    </a:moveTo>
                    <a:lnTo>
                      <a:pt x="180" y="211"/>
                    </a:lnTo>
                    <a:cubicBezTo>
                      <a:pt x="193" y="257"/>
                      <a:pt x="174" y="316"/>
                      <a:pt x="125" y="330"/>
                    </a:cubicBezTo>
                    <a:lnTo>
                      <a:pt x="125" y="330"/>
                    </a:lnTo>
                    <a:cubicBezTo>
                      <a:pt x="70" y="347"/>
                      <a:pt x="29" y="293"/>
                      <a:pt x="23" y="244"/>
                    </a:cubicBezTo>
                    <a:lnTo>
                      <a:pt x="23" y="244"/>
                    </a:lnTo>
                    <a:cubicBezTo>
                      <a:pt x="17" y="207"/>
                      <a:pt x="23" y="168"/>
                      <a:pt x="19" y="131"/>
                    </a:cubicBezTo>
                    <a:lnTo>
                      <a:pt x="19" y="131"/>
                    </a:lnTo>
                    <a:cubicBezTo>
                      <a:pt x="16" y="92"/>
                      <a:pt x="0" y="50"/>
                      <a:pt x="6" y="12"/>
                    </a:cubicBezTo>
                    <a:lnTo>
                      <a:pt x="6" y="12"/>
                    </a:lnTo>
                    <a:cubicBezTo>
                      <a:pt x="7" y="2"/>
                      <a:pt x="17" y="0"/>
                      <a:pt x="23" y="8"/>
                    </a:cubicBezTo>
                    <a:lnTo>
                      <a:pt x="23" y="8"/>
                    </a:lnTo>
                    <a:cubicBezTo>
                      <a:pt x="29" y="17"/>
                      <a:pt x="33" y="30"/>
                      <a:pt x="37" y="42"/>
                    </a:cubicBezTo>
                    <a:lnTo>
                      <a:pt x="37" y="42"/>
                    </a:lnTo>
                    <a:cubicBezTo>
                      <a:pt x="71" y="63"/>
                      <a:pt x="98" y="98"/>
                      <a:pt x="125" y="126"/>
                    </a:cubicBezTo>
                    <a:lnTo>
                      <a:pt x="125" y="126"/>
                    </a:lnTo>
                    <a:cubicBezTo>
                      <a:pt x="148" y="150"/>
                      <a:pt x="171" y="178"/>
                      <a:pt x="180" y="211"/>
                    </a:cubicBezTo>
                    <a:close/>
                  </a:path>
                </a:pathLst>
              </a:custGeom>
              <a:solidFill>
                <a:schemeClr val="accent6"/>
              </a:solidFill>
              <a:ln>
                <a:noFill/>
              </a:ln>
              <a:effectLst/>
            </p:spPr>
            <p:txBody>
              <a:bodyPr wrap="none" anchor="ctr"/>
              <a:lstStyle/>
              <a:p>
                <a:pPr>
                  <a:defRPr/>
                </a:pPr>
                <a:endParaRPr lang="es-ES_tradnl"/>
              </a:p>
            </p:txBody>
          </p:sp>
          <p:sp>
            <p:nvSpPr>
              <p:cNvPr id="7" name="Freeform 101">
                <a:extLst>
                  <a:ext uri="{FF2B5EF4-FFF2-40B4-BE49-F238E27FC236}">
                    <a16:creationId xmlns:a16="http://schemas.microsoft.com/office/drawing/2014/main" id="{DBDF86F1-3AF1-564C-BA89-203B64B6D307}"/>
                  </a:ext>
                </a:extLst>
              </p:cNvPr>
              <p:cNvSpPr>
                <a:spLocks noChangeArrowheads="1"/>
              </p:cNvSpPr>
              <p:nvPr/>
            </p:nvSpPr>
            <p:spPr bwMode="auto">
              <a:xfrm>
                <a:off x="1245234" y="5946690"/>
                <a:ext cx="83810" cy="151438"/>
              </a:xfrm>
              <a:custGeom>
                <a:avLst/>
                <a:gdLst>
                  <a:gd name="T0" fmla="*/ 113 w 193"/>
                  <a:gd name="T1" fmla="*/ 171 h 348"/>
                  <a:gd name="T2" fmla="*/ 113 w 193"/>
                  <a:gd name="T3" fmla="*/ 171 h 348"/>
                  <a:gd name="T4" fmla="*/ 49 w 193"/>
                  <a:gd name="T5" fmla="*/ 109 h 348"/>
                  <a:gd name="T6" fmla="*/ 49 w 193"/>
                  <a:gd name="T7" fmla="*/ 109 h 348"/>
                  <a:gd name="T8" fmla="*/ 53 w 193"/>
                  <a:gd name="T9" fmla="*/ 144 h 348"/>
                  <a:gd name="T10" fmla="*/ 53 w 193"/>
                  <a:gd name="T11" fmla="*/ 144 h 348"/>
                  <a:gd name="T12" fmla="*/ 80 w 193"/>
                  <a:gd name="T13" fmla="*/ 287 h 348"/>
                  <a:gd name="T14" fmla="*/ 80 w 193"/>
                  <a:gd name="T15" fmla="*/ 287 h 348"/>
                  <a:gd name="T16" fmla="*/ 147 w 193"/>
                  <a:gd name="T17" fmla="*/ 247 h 348"/>
                  <a:gd name="T18" fmla="*/ 147 w 193"/>
                  <a:gd name="T19" fmla="*/ 247 h 348"/>
                  <a:gd name="T20" fmla="*/ 113 w 193"/>
                  <a:gd name="T21" fmla="*/ 171 h 348"/>
                  <a:gd name="T22" fmla="*/ 179 w 193"/>
                  <a:gd name="T23" fmla="*/ 211 h 348"/>
                  <a:gd name="T24" fmla="*/ 179 w 193"/>
                  <a:gd name="T25" fmla="*/ 211 h 348"/>
                  <a:gd name="T26" fmla="*/ 123 w 193"/>
                  <a:gd name="T27" fmla="*/ 330 h 348"/>
                  <a:gd name="T28" fmla="*/ 123 w 193"/>
                  <a:gd name="T29" fmla="*/ 330 h 348"/>
                  <a:gd name="T30" fmla="*/ 21 w 193"/>
                  <a:gd name="T31" fmla="*/ 244 h 348"/>
                  <a:gd name="T32" fmla="*/ 21 w 193"/>
                  <a:gd name="T33" fmla="*/ 244 h 348"/>
                  <a:gd name="T34" fmla="*/ 18 w 193"/>
                  <a:gd name="T35" fmla="*/ 131 h 348"/>
                  <a:gd name="T36" fmla="*/ 18 w 193"/>
                  <a:gd name="T37" fmla="*/ 131 h 348"/>
                  <a:gd name="T38" fmla="*/ 4 w 193"/>
                  <a:gd name="T39" fmla="*/ 12 h 348"/>
                  <a:gd name="T40" fmla="*/ 4 w 193"/>
                  <a:gd name="T41" fmla="*/ 12 h 348"/>
                  <a:gd name="T42" fmla="*/ 21 w 193"/>
                  <a:gd name="T43" fmla="*/ 8 h 348"/>
                  <a:gd name="T44" fmla="*/ 21 w 193"/>
                  <a:gd name="T45" fmla="*/ 8 h 348"/>
                  <a:gd name="T46" fmla="*/ 37 w 193"/>
                  <a:gd name="T47" fmla="*/ 42 h 348"/>
                  <a:gd name="T48" fmla="*/ 37 w 193"/>
                  <a:gd name="T49" fmla="*/ 42 h 348"/>
                  <a:gd name="T50" fmla="*/ 123 w 193"/>
                  <a:gd name="T51" fmla="*/ 126 h 348"/>
                  <a:gd name="T52" fmla="*/ 123 w 193"/>
                  <a:gd name="T53" fmla="*/ 126 h 348"/>
                  <a:gd name="T54" fmla="*/ 179 w 193"/>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3" h="348">
                    <a:moveTo>
                      <a:pt x="113" y="171"/>
                    </a:moveTo>
                    <a:lnTo>
                      <a:pt x="113" y="171"/>
                    </a:lnTo>
                    <a:cubicBezTo>
                      <a:pt x="95" y="148"/>
                      <a:pt x="71" y="128"/>
                      <a:pt x="49" y="109"/>
                    </a:cubicBezTo>
                    <a:lnTo>
                      <a:pt x="49" y="109"/>
                    </a:lnTo>
                    <a:cubicBezTo>
                      <a:pt x="50" y="122"/>
                      <a:pt x="51" y="134"/>
                      <a:pt x="53" y="144"/>
                    </a:cubicBezTo>
                    <a:lnTo>
                      <a:pt x="53" y="144"/>
                    </a:lnTo>
                    <a:cubicBezTo>
                      <a:pt x="55" y="189"/>
                      <a:pt x="41" y="257"/>
                      <a:pt x="80" y="287"/>
                    </a:cubicBezTo>
                    <a:lnTo>
                      <a:pt x="80" y="287"/>
                    </a:lnTo>
                    <a:cubicBezTo>
                      <a:pt x="112" y="315"/>
                      <a:pt x="146" y="281"/>
                      <a:pt x="147" y="247"/>
                    </a:cubicBezTo>
                    <a:lnTo>
                      <a:pt x="147" y="247"/>
                    </a:lnTo>
                    <a:cubicBezTo>
                      <a:pt x="150" y="218"/>
                      <a:pt x="131" y="192"/>
                      <a:pt x="113" y="171"/>
                    </a:cubicBezTo>
                    <a:close/>
                    <a:moveTo>
                      <a:pt x="179" y="211"/>
                    </a:moveTo>
                    <a:lnTo>
                      <a:pt x="179" y="211"/>
                    </a:lnTo>
                    <a:cubicBezTo>
                      <a:pt x="192" y="257"/>
                      <a:pt x="172" y="316"/>
                      <a:pt x="123" y="330"/>
                    </a:cubicBezTo>
                    <a:lnTo>
                      <a:pt x="123" y="330"/>
                    </a:lnTo>
                    <a:cubicBezTo>
                      <a:pt x="68" y="347"/>
                      <a:pt x="29" y="293"/>
                      <a:pt x="21" y="244"/>
                    </a:cubicBezTo>
                    <a:lnTo>
                      <a:pt x="21" y="244"/>
                    </a:lnTo>
                    <a:cubicBezTo>
                      <a:pt x="16" y="207"/>
                      <a:pt x="21" y="168"/>
                      <a:pt x="18" y="131"/>
                    </a:cubicBezTo>
                    <a:lnTo>
                      <a:pt x="18" y="131"/>
                    </a:lnTo>
                    <a:cubicBezTo>
                      <a:pt x="14" y="92"/>
                      <a:pt x="0" y="50"/>
                      <a:pt x="4" y="12"/>
                    </a:cubicBezTo>
                    <a:lnTo>
                      <a:pt x="4" y="12"/>
                    </a:lnTo>
                    <a:cubicBezTo>
                      <a:pt x="5" y="2"/>
                      <a:pt x="16" y="0"/>
                      <a:pt x="21" y="8"/>
                    </a:cubicBezTo>
                    <a:lnTo>
                      <a:pt x="21" y="8"/>
                    </a:lnTo>
                    <a:cubicBezTo>
                      <a:pt x="28" y="17"/>
                      <a:pt x="33" y="30"/>
                      <a:pt x="37" y="42"/>
                    </a:cubicBezTo>
                    <a:lnTo>
                      <a:pt x="37" y="42"/>
                    </a:lnTo>
                    <a:cubicBezTo>
                      <a:pt x="70" y="63"/>
                      <a:pt x="97" y="98"/>
                      <a:pt x="123" y="126"/>
                    </a:cubicBezTo>
                    <a:lnTo>
                      <a:pt x="123" y="126"/>
                    </a:lnTo>
                    <a:cubicBezTo>
                      <a:pt x="147" y="150"/>
                      <a:pt x="169" y="178"/>
                      <a:pt x="179"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8" name="Freeform 102">
                <a:extLst>
                  <a:ext uri="{FF2B5EF4-FFF2-40B4-BE49-F238E27FC236}">
                    <a16:creationId xmlns:a16="http://schemas.microsoft.com/office/drawing/2014/main" id="{9061A580-A7FD-8449-8D42-FB6553B57429}"/>
                  </a:ext>
                </a:extLst>
              </p:cNvPr>
              <p:cNvSpPr>
                <a:spLocks noChangeArrowheads="1"/>
              </p:cNvSpPr>
              <p:nvPr/>
            </p:nvSpPr>
            <p:spPr bwMode="auto">
              <a:xfrm>
                <a:off x="1089378" y="5946690"/>
                <a:ext cx="83810" cy="151438"/>
              </a:xfrm>
              <a:custGeom>
                <a:avLst/>
                <a:gdLst>
                  <a:gd name="T0" fmla="*/ 114 w 194"/>
                  <a:gd name="T1" fmla="*/ 171 h 348"/>
                  <a:gd name="T2" fmla="*/ 114 w 194"/>
                  <a:gd name="T3" fmla="*/ 171 h 348"/>
                  <a:gd name="T4" fmla="*/ 49 w 194"/>
                  <a:gd name="T5" fmla="*/ 109 h 348"/>
                  <a:gd name="T6" fmla="*/ 49 w 194"/>
                  <a:gd name="T7" fmla="*/ 109 h 348"/>
                  <a:gd name="T8" fmla="*/ 53 w 194"/>
                  <a:gd name="T9" fmla="*/ 144 h 348"/>
                  <a:gd name="T10" fmla="*/ 53 w 194"/>
                  <a:gd name="T11" fmla="*/ 144 h 348"/>
                  <a:gd name="T12" fmla="*/ 81 w 194"/>
                  <a:gd name="T13" fmla="*/ 287 h 348"/>
                  <a:gd name="T14" fmla="*/ 81 w 194"/>
                  <a:gd name="T15" fmla="*/ 287 h 348"/>
                  <a:gd name="T16" fmla="*/ 148 w 194"/>
                  <a:gd name="T17" fmla="*/ 247 h 348"/>
                  <a:gd name="T18" fmla="*/ 148 w 194"/>
                  <a:gd name="T19" fmla="*/ 247 h 348"/>
                  <a:gd name="T20" fmla="*/ 114 w 194"/>
                  <a:gd name="T21" fmla="*/ 171 h 348"/>
                  <a:gd name="T22" fmla="*/ 181 w 194"/>
                  <a:gd name="T23" fmla="*/ 211 h 348"/>
                  <a:gd name="T24" fmla="*/ 181 w 194"/>
                  <a:gd name="T25" fmla="*/ 211 h 348"/>
                  <a:gd name="T26" fmla="*/ 124 w 194"/>
                  <a:gd name="T27" fmla="*/ 330 h 348"/>
                  <a:gd name="T28" fmla="*/ 124 w 194"/>
                  <a:gd name="T29" fmla="*/ 330 h 348"/>
                  <a:gd name="T30" fmla="*/ 22 w 194"/>
                  <a:gd name="T31" fmla="*/ 244 h 348"/>
                  <a:gd name="T32" fmla="*/ 22 w 194"/>
                  <a:gd name="T33" fmla="*/ 244 h 348"/>
                  <a:gd name="T34" fmla="*/ 19 w 194"/>
                  <a:gd name="T35" fmla="*/ 131 h 348"/>
                  <a:gd name="T36" fmla="*/ 19 w 194"/>
                  <a:gd name="T37" fmla="*/ 131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4 w 194"/>
                  <a:gd name="T51" fmla="*/ 126 h 348"/>
                  <a:gd name="T52" fmla="*/ 124 w 194"/>
                  <a:gd name="T53" fmla="*/ 126 h 348"/>
                  <a:gd name="T54" fmla="*/ 181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4" y="148"/>
                      <a:pt x="72" y="128"/>
                      <a:pt x="49" y="109"/>
                    </a:cubicBezTo>
                    <a:lnTo>
                      <a:pt x="49" y="109"/>
                    </a:lnTo>
                    <a:cubicBezTo>
                      <a:pt x="51" y="122"/>
                      <a:pt x="52" y="134"/>
                      <a:pt x="53" y="144"/>
                    </a:cubicBezTo>
                    <a:lnTo>
                      <a:pt x="53" y="144"/>
                    </a:lnTo>
                    <a:cubicBezTo>
                      <a:pt x="56" y="189"/>
                      <a:pt x="42" y="257"/>
                      <a:pt x="81" y="287"/>
                    </a:cubicBezTo>
                    <a:lnTo>
                      <a:pt x="81" y="287"/>
                    </a:lnTo>
                    <a:cubicBezTo>
                      <a:pt x="113" y="315"/>
                      <a:pt x="147" y="281"/>
                      <a:pt x="148" y="247"/>
                    </a:cubicBezTo>
                    <a:lnTo>
                      <a:pt x="148" y="247"/>
                    </a:lnTo>
                    <a:cubicBezTo>
                      <a:pt x="151" y="218"/>
                      <a:pt x="132" y="192"/>
                      <a:pt x="114" y="171"/>
                    </a:cubicBezTo>
                    <a:close/>
                    <a:moveTo>
                      <a:pt x="181" y="211"/>
                    </a:moveTo>
                    <a:lnTo>
                      <a:pt x="181" y="211"/>
                    </a:lnTo>
                    <a:cubicBezTo>
                      <a:pt x="193" y="257"/>
                      <a:pt x="173" y="316"/>
                      <a:pt x="124" y="330"/>
                    </a:cubicBezTo>
                    <a:lnTo>
                      <a:pt x="124" y="330"/>
                    </a:lnTo>
                    <a:cubicBezTo>
                      <a:pt x="70" y="347"/>
                      <a:pt x="28" y="293"/>
                      <a:pt x="22" y="244"/>
                    </a:cubicBezTo>
                    <a:lnTo>
                      <a:pt x="22" y="244"/>
                    </a:lnTo>
                    <a:cubicBezTo>
                      <a:pt x="17" y="207"/>
                      <a:pt x="22" y="168"/>
                      <a:pt x="19" y="131"/>
                    </a:cubicBezTo>
                    <a:lnTo>
                      <a:pt x="19" y="131"/>
                    </a:lnTo>
                    <a:cubicBezTo>
                      <a:pt x="15" y="92"/>
                      <a:pt x="0" y="50"/>
                      <a:pt x="5" y="12"/>
                    </a:cubicBezTo>
                    <a:lnTo>
                      <a:pt x="5" y="12"/>
                    </a:lnTo>
                    <a:cubicBezTo>
                      <a:pt x="6" y="2"/>
                      <a:pt x="17" y="0"/>
                      <a:pt x="22" y="8"/>
                    </a:cubicBezTo>
                    <a:lnTo>
                      <a:pt x="22" y="8"/>
                    </a:lnTo>
                    <a:cubicBezTo>
                      <a:pt x="28" y="17"/>
                      <a:pt x="34" y="30"/>
                      <a:pt x="38" y="42"/>
                    </a:cubicBezTo>
                    <a:lnTo>
                      <a:pt x="38" y="42"/>
                    </a:lnTo>
                    <a:cubicBezTo>
                      <a:pt x="70" y="63"/>
                      <a:pt x="98" y="98"/>
                      <a:pt x="124" y="126"/>
                    </a:cubicBezTo>
                    <a:lnTo>
                      <a:pt x="124" y="126"/>
                    </a:lnTo>
                    <a:cubicBezTo>
                      <a:pt x="148" y="150"/>
                      <a:pt x="172" y="178"/>
                      <a:pt x="181" y="211"/>
                    </a:cubicBezTo>
                    <a:close/>
                  </a:path>
                </a:pathLst>
              </a:custGeom>
              <a:solidFill>
                <a:schemeClr val="accent6"/>
              </a:solidFill>
              <a:ln>
                <a:noFill/>
              </a:ln>
              <a:effectLst/>
            </p:spPr>
            <p:txBody>
              <a:bodyPr wrap="none" anchor="ctr"/>
              <a:lstStyle/>
              <a:p>
                <a:pPr>
                  <a:defRPr/>
                </a:pPr>
                <a:endParaRPr lang="es-ES_tradnl"/>
              </a:p>
            </p:txBody>
          </p:sp>
          <p:sp>
            <p:nvSpPr>
              <p:cNvPr id="9" name="Freeform 103">
                <a:extLst>
                  <a:ext uri="{FF2B5EF4-FFF2-40B4-BE49-F238E27FC236}">
                    <a16:creationId xmlns:a16="http://schemas.microsoft.com/office/drawing/2014/main" id="{E22CF420-BB72-2B40-9A2D-FE1543DF4114}"/>
                  </a:ext>
                </a:extLst>
              </p:cNvPr>
              <p:cNvSpPr>
                <a:spLocks noChangeArrowheads="1"/>
              </p:cNvSpPr>
              <p:nvPr/>
            </p:nvSpPr>
            <p:spPr bwMode="auto">
              <a:xfrm>
                <a:off x="1554005" y="5946690"/>
                <a:ext cx="83810" cy="151438"/>
              </a:xfrm>
              <a:custGeom>
                <a:avLst/>
                <a:gdLst>
                  <a:gd name="T0" fmla="*/ 115 w 195"/>
                  <a:gd name="T1" fmla="*/ 171 h 348"/>
                  <a:gd name="T2" fmla="*/ 115 w 195"/>
                  <a:gd name="T3" fmla="*/ 171 h 348"/>
                  <a:gd name="T4" fmla="*/ 51 w 195"/>
                  <a:gd name="T5" fmla="*/ 109 h 348"/>
                  <a:gd name="T6" fmla="*/ 51 w 195"/>
                  <a:gd name="T7" fmla="*/ 109 h 348"/>
                  <a:gd name="T8" fmla="*/ 54 w 195"/>
                  <a:gd name="T9" fmla="*/ 144 h 348"/>
                  <a:gd name="T10" fmla="*/ 54 w 195"/>
                  <a:gd name="T11" fmla="*/ 144 h 348"/>
                  <a:gd name="T12" fmla="*/ 81 w 195"/>
                  <a:gd name="T13" fmla="*/ 287 h 348"/>
                  <a:gd name="T14" fmla="*/ 81 w 195"/>
                  <a:gd name="T15" fmla="*/ 287 h 348"/>
                  <a:gd name="T16" fmla="*/ 150 w 195"/>
                  <a:gd name="T17" fmla="*/ 247 h 348"/>
                  <a:gd name="T18" fmla="*/ 150 w 195"/>
                  <a:gd name="T19" fmla="*/ 247 h 348"/>
                  <a:gd name="T20" fmla="*/ 115 w 195"/>
                  <a:gd name="T21" fmla="*/ 171 h 348"/>
                  <a:gd name="T22" fmla="*/ 181 w 195"/>
                  <a:gd name="T23" fmla="*/ 211 h 348"/>
                  <a:gd name="T24" fmla="*/ 181 w 195"/>
                  <a:gd name="T25" fmla="*/ 211 h 348"/>
                  <a:gd name="T26" fmla="*/ 126 w 195"/>
                  <a:gd name="T27" fmla="*/ 330 h 348"/>
                  <a:gd name="T28" fmla="*/ 126 w 195"/>
                  <a:gd name="T29" fmla="*/ 330 h 348"/>
                  <a:gd name="T30" fmla="*/ 23 w 195"/>
                  <a:gd name="T31" fmla="*/ 244 h 348"/>
                  <a:gd name="T32" fmla="*/ 23 w 195"/>
                  <a:gd name="T33" fmla="*/ 244 h 348"/>
                  <a:gd name="T34" fmla="*/ 20 w 195"/>
                  <a:gd name="T35" fmla="*/ 131 h 348"/>
                  <a:gd name="T36" fmla="*/ 20 w 195"/>
                  <a:gd name="T37" fmla="*/ 131 h 348"/>
                  <a:gd name="T38" fmla="*/ 6 w 195"/>
                  <a:gd name="T39" fmla="*/ 12 h 348"/>
                  <a:gd name="T40" fmla="*/ 6 w 195"/>
                  <a:gd name="T41" fmla="*/ 12 h 348"/>
                  <a:gd name="T42" fmla="*/ 23 w 195"/>
                  <a:gd name="T43" fmla="*/ 8 h 348"/>
                  <a:gd name="T44" fmla="*/ 23 w 195"/>
                  <a:gd name="T45" fmla="*/ 8 h 348"/>
                  <a:gd name="T46" fmla="*/ 38 w 195"/>
                  <a:gd name="T47" fmla="*/ 42 h 348"/>
                  <a:gd name="T48" fmla="*/ 38 w 195"/>
                  <a:gd name="T49" fmla="*/ 42 h 348"/>
                  <a:gd name="T50" fmla="*/ 125 w 195"/>
                  <a:gd name="T51" fmla="*/ 126 h 348"/>
                  <a:gd name="T52" fmla="*/ 125 w 195"/>
                  <a:gd name="T53" fmla="*/ 126 h 348"/>
                  <a:gd name="T54" fmla="*/ 181 w 195"/>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5" h="348">
                    <a:moveTo>
                      <a:pt x="115" y="171"/>
                    </a:moveTo>
                    <a:lnTo>
                      <a:pt x="115" y="171"/>
                    </a:lnTo>
                    <a:cubicBezTo>
                      <a:pt x="96" y="148"/>
                      <a:pt x="72" y="128"/>
                      <a:pt x="51" y="109"/>
                    </a:cubicBezTo>
                    <a:lnTo>
                      <a:pt x="51" y="109"/>
                    </a:lnTo>
                    <a:cubicBezTo>
                      <a:pt x="51" y="122"/>
                      <a:pt x="52" y="134"/>
                      <a:pt x="54" y="144"/>
                    </a:cubicBezTo>
                    <a:lnTo>
                      <a:pt x="54" y="144"/>
                    </a:lnTo>
                    <a:cubicBezTo>
                      <a:pt x="56" y="189"/>
                      <a:pt x="43" y="257"/>
                      <a:pt x="81" y="287"/>
                    </a:cubicBezTo>
                    <a:lnTo>
                      <a:pt x="81" y="287"/>
                    </a:lnTo>
                    <a:cubicBezTo>
                      <a:pt x="114" y="315"/>
                      <a:pt x="147" y="281"/>
                      <a:pt x="150" y="247"/>
                    </a:cubicBezTo>
                    <a:lnTo>
                      <a:pt x="150" y="247"/>
                    </a:lnTo>
                    <a:cubicBezTo>
                      <a:pt x="151" y="218"/>
                      <a:pt x="133" y="192"/>
                      <a:pt x="115" y="171"/>
                    </a:cubicBezTo>
                    <a:close/>
                    <a:moveTo>
                      <a:pt x="181" y="211"/>
                    </a:moveTo>
                    <a:lnTo>
                      <a:pt x="181" y="211"/>
                    </a:lnTo>
                    <a:cubicBezTo>
                      <a:pt x="194" y="257"/>
                      <a:pt x="175" y="316"/>
                      <a:pt x="126" y="330"/>
                    </a:cubicBezTo>
                    <a:lnTo>
                      <a:pt x="126" y="330"/>
                    </a:lnTo>
                    <a:cubicBezTo>
                      <a:pt x="71" y="347"/>
                      <a:pt x="30" y="293"/>
                      <a:pt x="23" y="244"/>
                    </a:cubicBezTo>
                    <a:lnTo>
                      <a:pt x="23" y="244"/>
                    </a:lnTo>
                    <a:cubicBezTo>
                      <a:pt x="18" y="207"/>
                      <a:pt x="23" y="168"/>
                      <a:pt x="20" y="131"/>
                    </a:cubicBezTo>
                    <a:lnTo>
                      <a:pt x="20" y="131"/>
                    </a:lnTo>
                    <a:cubicBezTo>
                      <a:pt x="16" y="92"/>
                      <a:pt x="0" y="50"/>
                      <a:pt x="6" y="12"/>
                    </a:cubicBezTo>
                    <a:lnTo>
                      <a:pt x="6" y="12"/>
                    </a:lnTo>
                    <a:cubicBezTo>
                      <a:pt x="6" y="2"/>
                      <a:pt x="18" y="0"/>
                      <a:pt x="23" y="8"/>
                    </a:cubicBezTo>
                    <a:lnTo>
                      <a:pt x="23" y="8"/>
                    </a:lnTo>
                    <a:cubicBezTo>
                      <a:pt x="29" y="17"/>
                      <a:pt x="35" y="30"/>
                      <a:pt x="38" y="42"/>
                    </a:cubicBezTo>
                    <a:lnTo>
                      <a:pt x="38" y="42"/>
                    </a:lnTo>
                    <a:cubicBezTo>
                      <a:pt x="71" y="63"/>
                      <a:pt x="98" y="98"/>
                      <a:pt x="125" y="126"/>
                    </a:cubicBezTo>
                    <a:lnTo>
                      <a:pt x="125" y="126"/>
                    </a:lnTo>
                    <a:cubicBezTo>
                      <a:pt x="148" y="150"/>
                      <a:pt x="172" y="178"/>
                      <a:pt x="181"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10" name="Freeform 104">
                <a:extLst>
                  <a:ext uri="{FF2B5EF4-FFF2-40B4-BE49-F238E27FC236}">
                    <a16:creationId xmlns:a16="http://schemas.microsoft.com/office/drawing/2014/main" id="{E2CFB53C-79AF-5441-BF82-7A286D7CDF8E}"/>
                  </a:ext>
                </a:extLst>
              </p:cNvPr>
              <p:cNvSpPr>
                <a:spLocks noChangeArrowheads="1"/>
              </p:cNvSpPr>
              <p:nvPr/>
            </p:nvSpPr>
            <p:spPr bwMode="auto">
              <a:xfrm>
                <a:off x="1398149" y="5946690"/>
                <a:ext cx="85280" cy="151438"/>
              </a:xfrm>
              <a:custGeom>
                <a:avLst/>
                <a:gdLst>
                  <a:gd name="T0" fmla="*/ 114 w 194"/>
                  <a:gd name="T1" fmla="*/ 171 h 348"/>
                  <a:gd name="T2" fmla="*/ 114 w 194"/>
                  <a:gd name="T3" fmla="*/ 171 h 348"/>
                  <a:gd name="T4" fmla="*/ 50 w 194"/>
                  <a:gd name="T5" fmla="*/ 109 h 348"/>
                  <a:gd name="T6" fmla="*/ 50 w 194"/>
                  <a:gd name="T7" fmla="*/ 109 h 348"/>
                  <a:gd name="T8" fmla="*/ 54 w 194"/>
                  <a:gd name="T9" fmla="*/ 144 h 348"/>
                  <a:gd name="T10" fmla="*/ 54 w 194"/>
                  <a:gd name="T11" fmla="*/ 144 h 348"/>
                  <a:gd name="T12" fmla="*/ 81 w 194"/>
                  <a:gd name="T13" fmla="*/ 287 h 348"/>
                  <a:gd name="T14" fmla="*/ 81 w 194"/>
                  <a:gd name="T15" fmla="*/ 287 h 348"/>
                  <a:gd name="T16" fmla="*/ 150 w 194"/>
                  <a:gd name="T17" fmla="*/ 247 h 348"/>
                  <a:gd name="T18" fmla="*/ 150 w 194"/>
                  <a:gd name="T19" fmla="*/ 247 h 348"/>
                  <a:gd name="T20" fmla="*/ 114 w 194"/>
                  <a:gd name="T21" fmla="*/ 171 h 348"/>
                  <a:gd name="T22" fmla="*/ 181 w 194"/>
                  <a:gd name="T23" fmla="*/ 211 h 348"/>
                  <a:gd name="T24" fmla="*/ 181 w 194"/>
                  <a:gd name="T25" fmla="*/ 211 h 348"/>
                  <a:gd name="T26" fmla="*/ 125 w 194"/>
                  <a:gd name="T27" fmla="*/ 330 h 348"/>
                  <a:gd name="T28" fmla="*/ 125 w 194"/>
                  <a:gd name="T29" fmla="*/ 330 h 348"/>
                  <a:gd name="T30" fmla="*/ 23 w 194"/>
                  <a:gd name="T31" fmla="*/ 244 h 348"/>
                  <a:gd name="T32" fmla="*/ 23 w 194"/>
                  <a:gd name="T33" fmla="*/ 244 h 348"/>
                  <a:gd name="T34" fmla="*/ 19 w 194"/>
                  <a:gd name="T35" fmla="*/ 131 h 348"/>
                  <a:gd name="T36" fmla="*/ 19 w 194"/>
                  <a:gd name="T37" fmla="*/ 131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5 w 194"/>
                  <a:gd name="T51" fmla="*/ 126 h 348"/>
                  <a:gd name="T52" fmla="*/ 125 w 194"/>
                  <a:gd name="T53" fmla="*/ 126 h 348"/>
                  <a:gd name="T54" fmla="*/ 181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6" y="148"/>
                      <a:pt x="72" y="128"/>
                      <a:pt x="50" y="109"/>
                    </a:cubicBezTo>
                    <a:lnTo>
                      <a:pt x="50" y="109"/>
                    </a:lnTo>
                    <a:cubicBezTo>
                      <a:pt x="52" y="122"/>
                      <a:pt x="52" y="134"/>
                      <a:pt x="54" y="144"/>
                    </a:cubicBezTo>
                    <a:lnTo>
                      <a:pt x="54" y="144"/>
                    </a:lnTo>
                    <a:cubicBezTo>
                      <a:pt x="58" y="189"/>
                      <a:pt x="43" y="257"/>
                      <a:pt x="81" y="287"/>
                    </a:cubicBezTo>
                    <a:lnTo>
                      <a:pt x="81" y="287"/>
                    </a:lnTo>
                    <a:cubicBezTo>
                      <a:pt x="114" y="315"/>
                      <a:pt x="147" y="281"/>
                      <a:pt x="150" y="247"/>
                    </a:cubicBezTo>
                    <a:lnTo>
                      <a:pt x="150" y="247"/>
                    </a:lnTo>
                    <a:cubicBezTo>
                      <a:pt x="151" y="218"/>
                      <a:pt x="132" y="192"/>
                      <a:pt x="114" y="171"/>
                    </a:cubicBezTo>
                    <a:close/>
                    <a:moveTo>
                      <a:pt x="181" y="211"/>
                    </a:moveTo>
                    <a:lnTo>
                      <a:pt x="181" y="211"/>
                    </a:lnTo>
                    <a:cubicBezTo>
                      <a:pt x="193" y="257"/>
                      <a:pt x="173" y="316"/>
                      <a:pt x="125" y="330"/>
                    </a:cubicBezTo>
                    <a:lnTo>
                      <a:pt x="125" y="330"/>
                    </a:lnTo>
                    <a:cubicBezTo>
                      <a:pt x="71" y="347"/>
                      <a:pt x="30" y="293"/>
                      <a:pt x="23" y="244"/>
                    </a:cubicBezTo>
                    <a:lnTo>
                      <a:pt x="23" y="244"/>
                    </a:lnTo>
                    <a:cubicBezTo>
                      <a:pt x="18" y="207"/>
                      <a:pt x="23" y="168"/>
                      <a:pt x="19" y="131"/>
                    </a:cubicBezTo>
                    <a:lnTo>
                      <a:pt x="19" y="131"/>
                    </a:lnTo>
                    <a:cubicBezTo>
                      <a:pt x="17" y="92"/>
                      <a:pt x="0" y="50"/>
                      <a:pt x="5" y="12"/>
                    </a:cubicBezTo>
                    <a:lnTo>
                      <a:pt x="5" y="12"/>
                    </a:lnTo>
                    <a:cubicBezTo>
                      <a:pt x="8" y="2"/>
                      <a:pt x="18" y="0"/>
                      <a:pt x="22" y="8"/>
                    </a:cubicBezTo>
                    <a:lnTo>
                      <a:pt x="22" y="8"/>
                    </a:lnTo>
                    <a:cubicBezTo>
                      <a:pt x="30" y="17"/>
                      <a:pt x="34" y="30"/>
                      <a:pt x="38" y="42"/>
                    </a:cubicBezTo>
                    <a:lnTo>
                      <a:pt x="38" y="42"/>
                    </a:lnTo>
                    <a:cubicBezTo>
                      <a:pt x="71" y="63"/>
                      <a:pt x="98" y="98"/>
                      <a:pt x="125" y="126"/>
                    </a:cubicBezTo>
                    <a:lnTo>
                      <a:pt x="125" y="126"/>
                    </a:lnTo>
                    <a:cubicBezTo>
                      <a:pt x="148" y="150"/>
                      <a:pt x="172" y="178"/>
                      <a:pt x="181" y="211"/>
                    </a:cubicBezTo>
                    <a:close/>
                  </a:path>
                </a:pathLst>
              </a:custGeom>
              <a:solidFill>
                <a:schemeClr val="accent6"/>
              </a:solidFill>
              <a:ln>
                <a:noFill/>
              </a:ln>
              <a:effectLst/>
            </p:spPr>
            <p:txBody>
              <a:bodyPr wrap="none" anchor="ctr"/>
              <a:lstStyle/>
              <a:p>
                <a:pPr>
                  <a:defRPr/>
                </a:pPr>
                <a:endParaRPr lang="es-ES_tradnl"/>
              </a:p>
            </p:txBody>
          </p:sp>
          <p:sp>
            <p:nvSpPr>
              <p:cNvPr id="11" name="Freeform 105">
                <a:extLst>
                  <a:ext uri="{FF2B5EF4-FFF2-40B4-BE49-F238E27FC236}">
                    <a16:creationId xmlns:a16="http://schemas.microsoft.com/office/drawing/2014/main" id="{54DC7A88-7F6D-DC4B-A6C4-068309AF2E7A}"/>
                  </a:ext>
                </a:extLst>
              </p:cNvPr>
              <p:cNvSpPr>
                <a:spLocks noChangeArrowheads="1"/>
              </p:cNvSpPr>
              <p:nvPr/>
            </p:nvSpPr>
            <p:spPr bwMode="auto">
              <a:xfrm>
                <a:off x="1864247" y="5946690"/>
                <a:ext cx="85280" cy="151438"/>
              </a:xfrm>
              <a:custGeom>
                <a:avLst/>
                <a:gdLst>
                  <a:gd name="T0" fmla="*/ 115 w 193"/>
                  <a:gd name="T1" fmla="*/ 171 h 348"/>
                  <a:gd name="T2" fmla="*/ 115 w 193"/>
                  <a:gd name="T3" fmla="*/ 171 h 348"/>
                  <a:gd name="T4" fmla="*/ 50 w 193"/>
                  <a:gd name="T5" fmla="*/ 109 h 348"/>
                  <a:gd name="T6" fmla="*/ 50 w 193"/>
                  <a:gd name="T7" fmla="*/ 109 h 348"/>
                  <a:gd name="T8" fmla="*/ 53 w 193"/>
                  <a:gd name="T9" fmla="*/ 144 h 348"/>
                  <a:gd name="T10" fmla="*/ 53 w 193"/>
                  <a:gd name="T11" fmla="*/ 144 h 348"/>
                  <a:gd name="T12" fmla="*/ 80 w 193"/>
                  <a:gd name="T13" fmla="*/ 287 h 348"/>
                  <a:gd name="T14" fmla="*/ 80 w 193"/>
                  <a:gd name="T15" fmla="*/ 287 h 348"/>
                  <a:gd name="T16" fmla="*/ 149 w 193"/>
                  <a:gd name="T17" fmla="*/ 247 h 348"/>
                  <a:gd name="T18" fmla="*/ 149 w 193"/>
                  <a:gd name="T19" fmla="*/ 247 h 348"/>
                  <a:gd name="T20" fmla="*/ 115 w 193"/>
                  <a:gd name="T21" fmla="*/ 171 h 348"/>
                  <a:gd name="T22" fmla="*/ 180 w 193"/>
                  <a:gd name="T23" fmla="*/ 211 h 348"/>
                  <a:gd name="T24" fmla="*/ 180 w 193"/>
                  <a:gd name="T25" fmla="*/ 211 h 348"/>
                  <a:gd name="T26" fmla="*/ 125 w 193"/>
                  <a:gd name="T27" fmla="*/ 330 h 348"/>
                  <a:gd name="T28" fmla="*/ 125 w 193"/>
                  <a:gd name="T29" fmla="*/ 330 h 348"/>
                  <a:gd name="T30" fmla="*/ 23 w 193"/>
                  <a:gd name="T31" fmla="*/ 244 h 348"/>
                  <a:gd name="T32" fmla="*/ 23 w 193"/>
                  <a:gd name="T33" fmla="*/ 244 h 348"/>
                  <a:gd name="T34" fmla="*/ 19 w 193"/>
                  <a:gd name="T35" fmla="*/ 131 h 348"/>
                  <a:gd name="T36" fmla="*/ 19 w 193"/>
                  <a:gd name="T37" fmla="*/ 131 h 348"/>
                  <a:gd name="T38" fmla="*/ 6 w 193"/>
                  <a:gd name="T39" fmla="*/ 12 h 348"/>
                  <a:gd name="T40" fmla="*/ 6 w 193"/>
                  <a:gd name="T41" fmla="*/ 12 h 348"/>
                  <a:gd name="T42" fmla="*/ 23 w 193"/>
                  <a:gd name="T43" fmla="*/ 8 h 348"/>
                  <a:gd name="T44" fmla="*/ 23 w 193"/>
                  <a:gd name="T45" fmla="*/ 8 h 348"/>
                  <a:gd name="T46" fmla="*/ 38 w 193"/>
                  <a:gd name="T47" fmla="*/ 42 h 348"/>
                  <a:gd name="T48" fmla="*/ 38 w 193"/>
                  <a:gd name="T49" fmla="*/ 42 h 348"/>
                  <a:gd name="T50" fmla="*/ 125 w 193"/>
                  <a:gd name="T51" fmla="*/ 126 h 348"/>
                  <a:gd name="T52" fmla="*/ 125 w 193"/>
                  <a:gd name="T53" fmla="*/ 126 h 348"/>
                  <a:gd name="T54" fmla="*/ 180 w 193"/>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3" h="348">
                    <a:moveTo>
                      <a:pt x="115" y="171"/>
                    </a:moveTo>
                    <a:lnTo>
                      <a:pt x="115" y="171"/>
                    </a:lnTo>
                    <a:cubicBezTo>
                      <a:pt x="95" y="148"/>
                      <a:pt x="71" y="128"/>
                      <a:pt x="50" y="109"/>
                    </a:cubicBezTo>
                    <a:lnTo>
                      <a:pt x="50" y="109"/>
                    </a:lnTo>
                    <a:cubicBezTo>
                      <a:pt x="52" y="122"/>
                      <a:pt x="53" y="134"/>
                      <a:pt x="53" y="144"/>
                    </a:cubicBezTo>
                    <a:lnTo>
                      <a:pt x="53" y="144"/>
                    </a:lnTo>
                    <a:cubicBezTo>
                      <a:pt x="57" y="189"/>
                      <a:pt x="42" y="257"/>
                      <a:pt x="80" y="287"/>
                    </a:cubicBezTo>
                    <a:lnTo>
                      <a:pt x="80" y="287"/>
                    </a:lnTo>
                    <a:cubicBezTo>
                      <a:pt x="113" y="315"/>
                      <a:pt x="146" y="281"/>
                      <a:pt x="149" y="247"/>
                    </a:cubicBezTo>
                    <a:lnTo>
                      <a:pt x="149" y="247"/>
                    </a:lnTo>
                    <a:cubicBezTo>
                      <a:pt x="150" y="218"/>
                      <a:pt x="132" y="192"/>
                      <a:pt x="115" y="171"/>
                    </a:cubicBezTo>
                    <a:close/>
                    <a:moveTo>
                      <a:pt x="180" y="211"/>
                    </a:moveTo>
                    <a:lnTo>
                      <a:pt x="180" y="211"/>
                    </a:lnTo>
                    <a:cubicBezTo>
                      <a:pt x="192" y="257"/>
                      <a:pt x="174" y="316"/>
                      <a:pt x="125" y="330"/>
                    </a:cubicBezTo>
                    <a:lnTo>
                      <a:pt x="125" y="330"/>
                    </a:lnTo>
                    <a:cubicBezTo>
                      <a:pt x="70" y="347"/>
                      <a:pt x="31" y="293"/>
                      <a:pt x="23" y="244"/>
                    </a:cubicBezTo>
                    <a:lnTo>
                      <a:pt x="23" y="244"/>
                    </a:lnTo>
                    <a:cubicBezTo>
                      <a:pt x="17" y="207"/>
                      <a:pt x="23" y="168"/>
                      <a:pt x="19" y="131"/>
                    </a:cubicBezTo>
                    <a:lnTo>
                      <a:pt x="19" y="131"/>
                    </a:lnTo>
                    <a:cubicBezTo>
                      <a:pt x="16" y="92"/>
                      <a:pt x="0" y="50"/>
                      <a:pt x="6" y="12"/>
                    </a:cubicBezTo>
                    <a:lnTo>
                      <a:pt x="6" y="12"/>
                    </a:lnTo>
                    <a:cubicBezTo>
                      <a:pt x="7" y="2"/>
                      <a:pt x="17" y="0"/>
                      <a:pt x="23" y="8"/>
                    </a:cubicBezTo>
                    <a:lnTo>
                      <a:pt x="23" y="8"/>
                    </a:lnTo>
                    <a:cubicBezTo>
                      <a:pt x="29" y="17"/>
                      <a:pt x="33" y="30"/>
                      <a:pt x="38" y="42"/>
                    </a:cubicBezTo>
                    <a:lnTo>
                      <a:pt x="38" y="42"/>
                    </a:lnTo>
                    <a:cubicBezTo>
                      <a:pt x="70" y="63"/>
                      <a:pt x="98" y="98"/>
                      <a:pt x="125" y="126"/>
                    </a:cubicBezTo>
                    <a:lnTo>
                      <a:pt x="125" y="126"/>
                    </a:lnTo>
                    <a:cubicBezTo>
                      <a:pt x="148" y="150"/>
                      <a:pt x="171" y="178"/>
                      <a:pt x="180"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12" name="Freeform 106">
                <a:extLst>
                  <a:ext uri="{FF2B5EF4-FFF2-40B4-BE49-F238E27FC236}">
                    <a16:creationId xmlns:a16="http://schemas.microsoft.com/office/drawing/2014/main" id="{E3D28F84-0FF8-304D-AAE4-4D2318F093FB}"/>
                  </a:ext>
                </a:extLst>
              </p:cNvPr>
              <p:cNvSpPr>
                <a:spLocks noChangeArrowheads="1"/>
              </p:cNvSpPr>
              <p:nvPr/>
            </p:nvSpPr>
            <p:spPr bwMode="auto">
              <a:xfrm>
                <a:off x="1709861" y="5946690"/>
                <a:ext cx="83810" cy="151438"/>
              </a:xfrm>
              <a:custGeom>
                <a:avLst/>
                <a:gdLst>
                  <a:gd name="T0" fmla="*/ 115 w 194"/>
                  <a:gd name="T1" fmla="*/ 171 h 348"/>
                  <a:gd name="T2" fmla="*/ 115 w 194"/>
                  <a:gd name="T3" fmla="*/ 171 h 348"/>
                  <a:gd name="T4" fmla="*/ 50 w 194"/>
                  <a:gd name="T5" fmla="*/ 109 h 348"/>
                  <a:gd name="T6" fmla="*/ 50 w 194"/>
                  <a:gd name="T7" fmla="*/ 109 h 348"/>
                  <a:gd name="T8" fmla="*/ 53 w 194"/>
                  <a:gd name="T9" fmla="*/ 144 h 348"/>
                  <a:gd name="T10" fmla="*/ 53 w 194"/>
                  <a:gd name="T11" fmla="*/ 144 h 348"/>
                  <a:gd name="T12" fmla="*/ 80 w 194"/>
                  <a:gd name="T13" fmla="*/ 287 h 348"/>
                  <a:gd name="T14" fmla="*/ 80 w 194"/>
                  <a:gd name="T15" fmla="*/ 287 h 348"/>
                  <a:gd name="T16" fmla="*/ 149 w 194"/>
                  <a:gd name="T17" fmla="*/ 247 h 348"/>
                  <a:gd name="T18" fmla="*/ 149 w 194"/>
                  <a:gd name="T19" fmla="*/ 247 h 348"/>
                  <a:gd name="T20" fmla="*/ 115 w 194"/>
                  <a:gd name="T21" fmla="*/ 171 h 348"/>
                  <a:gd name="T22" fmla="*/ 180 w 194"/>
                  <a:gd name="T23" fmla="*/ 211 h 348"/>
                  <a:gd name="T24" fmla="*/ 180 w 194"/>
                  <a:gd name="T25" fmla="*/ 211 h 348"/>
                  <a:gd name="T26" fmla="*/ 124 w 194"/>
                  <a:gd name="T27" fmla="*/ 330 h 348"/>
                  <a:gd name="T28" fmla="*/ 124 w 194"/>
                  <a:gd name="T29" fmla="*/ 330 h 348"/>
                  <a:gd name="T30" fmla="*/ 23 w 194"/>
                  <a:gd name="T31" fmla="*/ 244 h 348"/>
                  <a:gd name="T32" fmla="*/ 23 w 194"/>
                  <a:gd name="T33" fmla="*/ 244 h 348"/>
                  <a:gd name="T34" fmla="*/ 19 w 194"/>
                  <a:gd name="T35" fmla="*/ 131 h 348"/>
                  <a:gd name="T36" fmla="*/ 19 w 194"/>
                  <a:gd name="T37" fmla="*/ 131 h 348"/>
                  <a:gd name="T38" fmla="*/ 4 w 194"/>
                  <a:gd name="T39" fmla="*/ 12 h 348"/>
                  <a:gd name="T40" fmla="*/ 4 w 194"/>
                  <a:gd name="T41" fmla="*/ 12 h 348"/>
                  <a:gd name="T42" fmla="*/ 23 w 194"/>
                  <a:gd name="T43" fmla="*/ 8 h 348"/>
                  <a:gd name="T44" fmla="*/ 23 w 194"/>
                  <a:gd name="T45" fmla="*/ 8 h 348"/>
                  <a:gd name="T46" fmla="*/ 37 w 194"/>
                  <a:gd name="T47" fmla="*/ 42 h 348"/>
                  <a:gd name="T48" fmla="*/ 37 w 194"/>
                  <a:gd name="T49" fmla="*/ 42 h 348"/>
                  <a:gd name="T50" fmla="*/ 124 w 194"/>
                  <a:gd name="T51" fmla="*/ 126 h 348"/>
                  <a:gd name="T52" fmla="*/ 124 w 194"/>
                  <a:gd name="T53" fmla="*/ 126 h 348"/>
                  <a:gd name="T54" fmla="*/ 180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5" y="171"/>
                    </a:moveTo>
                    <a:lnTo>
                      <a:pt x="115" y="171"/>
                    </a:lnTo>
                    <a:cubicBezTo>
                      <a:pt x="95" y="148"/>
                      <a:pt x="71" y="128"/>
                      <a:pt x="50" y="109"/>
                    </a:cubicBezTo>
                    <a:lnTo>
                      <a:pt x="50" y="109"/>
                    </a:lnTo>
                    <a:cubicBezTo>
                      <a:pt x="51" y="122"/>
                      <a:pt x="51" y="134"/>
                      <a:pt x="53" y="144"/>
                    </a:cubicBezTo>
                    <a:lnTo>
                      <a:pt x="53" y="144"/>
                    </a:lnTo>
                    <a:cubicBezTo>
                      <a:pt x="57" y="189"/>
                      <a:pt x="42" y="257"/>
                      <a:pt x="80" y="287"/>
                    </a:cubicBezTo>
                    <a:lnTo>
                      <a:pt x="80" y="287"/>
                    </a:lnTo>
                    <a:cubicBezTo>
                      <a:pt x="113" y="315"/>
                      <a:pt x="146" y="281"/>
                      <a:pt x="149" y="247"/>
                    </a:cubicBezTo>
                    <a:lnTo>
                      <a:pt x="149" y="247"/>
                    </a:lnTo>
                    <a:cubicBezTo>
                      <a:pt x="150" y="218"/>
                      <a:pt x="132" y="192"/>
                      <a:pt x="115" y="171"/>
                    </a:cubicBezTo>
                    <a:close/>
                    <a:moveTo>
                      <a:pt x="180" y="211"/>
                    </a:moveTo>
                    <a:lnTo>
                      <a:pt x="180" y="211"/>
                    </a:lnTo>
                    <a:cubicBezTo>
                      <a:pt x="193" y="257"/>
                      <a:pt x="172" y="316"/>
                      <a:pt x="124" y="330"/>
                    </a:cubicBezTo>
                    <a:lnTo>
                      <a:pt x="124" y="330"/>
                    </a:lnTo>
                    <a:cubicBezTo>
                      <a:pt x="70" y="347"/>
                      <a:pt x="29" y="293"/>
                      <a:pt x="23" y="244"/>
                    </a:cubicBezTo>
                    <a:lnTo>
                      <a:pt x="23" y="244"/>
                    </a:lnTo>
                    <a:cubicBezTo>
                      <a:pt x="17" y="207"/>
                      <a:pt x="23" y="168"/>
                      <a:pt x="19" y="131"/>
                    </a:cubicBezTo>
                    <a:lnTo>
                      <a:pt x="19" y="131"/>
                    </a:lnTo>
                    <a:cubicBezTo>
                      <a:pt x="16" y="92"/>
                      <a:pt x="0" y="50"/>
                      <a:pt x="4" y="12"/>
                    </a:cubicBezTo>
                    <a:lnTo>
                      <a:pt x="4" y="12"/>
                    </a:lnTo>
                    <a:cubicBezTo>
                      <a:pt x="7" y="2"/>
                      <a:pt x="17" y="0"/>
                      <a:pt x="23" y="8"/>
                    </a:cubicBezTo>
                    <a:lnTo>
                      <a:pt x="23" y="8"/>
                    </a:lnTo>
                    <a:cubicBezTo>
                      <a:pt x="29" y="17"/>
                      <a:pt x="33" y="30"/>
                      <a:pt x="37" y="42"/>
                    </a:cubicBezTo>
                    <a:lnTo>
                      <a:pt x="37" y="42"/>
                    </a:lnTo>
                    <a:cubicBezTo>
                      <a:pt x="70" y="63"/>
                      <a:pt x="97" y="98"/>
                      <a:pt x="124" y="126"/>
                    </a:cubicBezTo>
                    <a:lnTo>
                      <a:pt x="124" y="126"/>
                    </a:lnTo>
                    <a:cubicBezTo>
                      <a:pt x="147" y="150"/>
                      <a:pt x="171" y="178"/>
                      <a:pt x="180" y="211"/>
                    </a:cubicBezTo>
                    <a:close/>
                  </a:path>
                </a:pathLst>
              </a:custGeom>
              <a:solidFill>
                <a:schemeClr val="accent6"/>
              </a:solidFill>
              <a:ln>
                <a:noFill/>
              </a:ln>
              <a:effectLst/>
            </p:spPr>
            <p:txBody>
              <a:bodyPr wrap="none" anchor="ctr"/>
              <a:lstStyle/>
              <a:p>
                <a:pPr>
                  <a:defRPr/>
                </a:pPr>
                <a:endParaRPr lang="es-ES_tradnl"/>
              </a:p>
            </p:txBody>
          </p:sp>
          <p:sp>
            <p:nvSpPr>
              <p:cNvPr id="13" name="Freeform 107">
                <a:extLst>
                  <a:ext uri="{FF2B5EF4-FFF2-40B4-BE49-F238E27FC236}">
                    <a16:creationId xmlns:a16="http://schemas.microsoft.com/office/drawing/2014/main" id="{850C916E-53E8-1049-89D2-5C794B5C3CE1}"/>
                  </a:ext>
                </a:extLst>
              </p:cNvPr>
              <p:cNvSpPr>
                <a:spLocks noChangeArrowheads="1"/>
              </p:cNvSpPr>
              <p:nvPr/>
            </p:nvSpPr>
            <p:spPr bwMode="auto">
              <a:xfrm>
                <a:off x="2174488" y="5946690"/>
                <a:ext cx="83810" cy="151438"/>
              </a:xfrm>
              <a:custGeom>
                <a:avLst/>
                <a:gdLst>
                  <a:gd name="T0" fmla="*/ 114 w 194"/>
                  <a:gd name="T1" fmla="*/ 171 h 348"/>
                  <a:gd name="T2" fmla="*/ 114 w 194"/>
                  <a:gd name="T3" fmla="*/ 171 h 348"/>
                  <a:gd name="T4" fmla="*/ 49 w 194"/>
                  <a:gd name="T5" fmla="*/ 109 h 348"/>
                  <a:gd name="T6" fmla="*/ 49 w 194"/>
                  <a:gd name="T7" fmla="*/ 109 h 348"/>
                  <a:gd name="T8" fmla="*/ 52 w 194"/>
                  <a:gd name="T9" fmla="*/ 144 h 348"/>
                  <a:gd name="T10" fmla="*/ 52 w 194"/>
                  <a:gd name="T11" fmla="*/ 144 h 348"/>
                  <a:gd name="T12" fmla="*/ 80 w 194"/>
                  <a:gd name="T13" fmla="*/ 287 h 348"/>
                  <a:gd name="T14" fmla="*/ 80 w 194"/>
                  <a:gd name="T15" fmla="*/ 287 h 348"/>
                  <a:gd name="T16" fmla="*/ 148 w 194"/>
                  <a:gd name="T17" fmla="*/ 247 h 348"/>
                  <a:gd name="T18" fmla="*/ 148 w 194"/>
                  <a:gd name="T19" fmla="*/ 247 h 348"/>
                  <a:gd name="T20" fmla="*/ 114 w 194"/>
                  <a:gd name="T21" fmla="*/ 171 h 348"/>
                  <a:gd name="T22" fmla="*/ 180 w 194"/>
                  <a:gd name="T23" fmla="*/ 211 h 348"/>
                  <a:gd name="T24" fmla="*/ 180 w 194"/>
                  <a:gd name="T25" fmla="*/ 211 h 348"/>
                  <a:gd name="T26" fmla="*/ 124 w 194"/>
                  <a:gd name="T27" fmla="*/ 330 h 348"/>
                  <a:gd name="T28" fmla="*/ 124 w 194"/>
                  <a:gd name="T29" fmla="*/ 330 h 348"/>
                  <a:gd name="T30" fmla="*/ 22 w 194"/>
                  <a:gd name="T31" fmla="*/ 244 h 348"/>
                  <a:gd name="T32" fmla="*/ 22 w 194"/>
                  <a:gd name="T33" fmla="*/ 244 h 348"/>
                  <a:gd name="T34" fmla="*/ 19 w 194"/>
                  <a:gd name="T35" fmla="*/ 131 h 348"/>
                  <a:gd name="T36" fmla="*/ 19 w 194"/>
                  <a:gd name="T37" fmla="*/ 131 h 348"/>
                  <a:gd name="T38" fmla="*/ 5 w 194"/>
                  <a:gd name="T39" fmla="*/ 12 h 348"/>
                  <a:gd name="T40" fmla="*/ 5 w 194"/>
                  <a:gd name="T41" fmla="*/ 12 h 348"/>
                  <a:gd name="T42" fmla="*/ 22 w 194"/>
                  <a:gd name="T43" fmla="*/ 8 h 348"/>
                  <a:gd name="T44" fmla="*/ 22 w 194"/>
                  <a:gd name="T45" fmla="*/ 8 h 348"/>
                  <a:gd name="T46" fmla="*/ 36 w 194"/>
                  <a:gd name="T47" fmla="*/ 42 h 348"/>
                  <a:gd name="T48" fmla="*/ 36 w 194"/>
                  <a:gd name="T49" fmla="*/ 42 h 348"/>
                  <a:gd name="T50" fmla="*/ 124 w 194"/>
                  <a:gd name="T51" fmla="*/ 126 h 348"/>
                  <a:gd name="T52" fmla="*/ 124 w 194"/>
                  <a:gd name="T53" fmla="*/ 126 h 348"/>
                  <a:gd name="T54" fmla="*/ 180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5" y="148"/>
                      <a:pt x="72" y="128"/>
                      <a:pt x="49" y="109"/>
                    </a:cubicBezTo>
                    <a:lnTo>
                      <a:pt x="49" y="109"/>
                    </a:lnTo>
                    <a:cubicBezTo>
                      <a:pt x="51" y="122"/>
                      <a:pt x="52" y="134"/>
                      <a:pt x="52" y="144"/>
                    </a:cubicBezTo>
                    <a:lnTo>
                      <a:pt x="52" y="144"/>
                    </a:lnTo>
                    <a:cubicBezTo>
                      <a:pt x="56" y="189"/>
                      <a:pt x="42" y="257"/>
                      <a:pt x="80" y="287"/>
                    </a:cubicBezTo>
                    <a:lnTo>
                      <a:pt x="80" y="287"/>
                    </a:lnTo>
                    <a:cubicBezTo>
                      <a:pt x="114" y="315"/>
                      <a:pt x="147" y="281"/>
                      <a:pt x="148" y="247"/>
                    </a:cubicBezTo>
                    <a:lnTo>
                      <a:pt x="148" y="247"/>
                    </a:lnTo>
                    <a:cubicBezTo>
                      <a:pt x="151" y="218"/>
                      <a:pt x="132" y="192"/>
                      <a:pt x="114" y="171"/>
                    </a:cubicBezTo>
                    <a:close/>
                    <a:moveTo>
                      <a:pt x="180" y="211"/>
                    </a:moveTo>
                    <a:lnTo>
                      <a:pt x="180" y="211"/>
                    </a:lnTo>
                    <a:cubicBezTo>
                      <a:pt x="193" y="257"/>
                      <a:pt x="173" y="316"/>
                      <a:pt x="124" y="330"/>
                    </a:cubicBezTo>
                    <a:lnTo>
                      <a:pt x="124" y="330"/>
                    </a:lnTo>
                    <a:cubicBezTo>
                      <a:pt x="69" y="347"/>
                      <a:pt x="30" y="293"/>
                      <a:pt x="22" y="244"/>
                    </a:cubicBezTo>
                    <a:lnTo>
                      <a:pt x="22" y="244"/>
                    </a:lnTo>
                    <a:cubicBezTo>
                      <a:pt x="17" y="207"/>
                      <a:pt x="22" y="168"/>
                      <a:pt x="19" y="131"/>
                    </a:cubicBezTo>
                    <a:lnTo>
                      <a:pt x="19" y="131"/>
                    </a:lnTo>
                    <a:cubicBezTo>
                      <a:pt x="15" y="92"/>
                      <a:pt x="0" y="50"/>
                      <a:pt x="5" y="12"/>
                    </a:cubicBezTo>
                    <a:lnTo>
                      <a:pt x="5" y="12"/>
                    </a:lnTo>
                    <a:cubicBezTo>
                      <a:pt x="6" y="2"/>
                      <a:pt x="17" y="0"/>
                      <a:pt x="22" y="8"/>
                    </a:cubicBezTo>
                    <a:lnTo>
                      <a:pt x="22" y="8"/>
                    </a:lnTo>
                    <a:cubicBezTo>
                      <a:pt x="28" y="17"/>
                      <a:pt x="34" y="30"/>
                      <a:pt x="36" y="42"/>
                    </a:cubicBezTo>
                    <a:lnTo>
                      <a:pt x="36" y="42"/>
                    </a:lnTo>
                    <a:cubicBezTo>
                      <a:pt x="70" y="63"/>
                      <a:pt x="98" y="98"/>
                      <a:pt x="124" y="126"/>
                    </a:cubicBezTo>
                    <a:lnTo>
                      <a:pt x="124" y="126"/>
                    </a:lnTo>
                    <a:cubicBezTo>
                      <a:pt x="148" y="150"/>
                      <a:pt x="170" y="178"/>
                      <a:pt x="180"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14" name="Freeform 108">
                <a:extLst>
                  <a:ext uri="{FF2B5EF4-FFF2-40B4-BE49-F238E27FC236}">
                    <a16:creationId xmlns:a16="http://schemas.microsoft.com/office/drawing/2014/main" id="{FB102FBC-3BB5-3047-A41A-65A64299242F}"/>
                  </a:ext>
                </a:extLst>
              </p:cNvPr>
              <p:cNvSpPr>
                <a:spLocks noChangeArrowheads="1"/>
              </p:cNvSpPr>
              <p:nvPr/>
            </p:nvSpPr>
            <p:spPr bwMode="auto">
              <a:xfrm>
                <a:off x="2018632" y="5946690"/>
                <a:ext cx="83810" cy="151438"/>
              </a:xfrm>
              <a:custGeom>
                <a:avLst/>
                <a:gdLst>
                  <a:gd name="T0" fmla="*/ 115 w 195"/>
                  <a:gd name="T1" fmla="*/ 171 h 348"/>
                  <a:gd name="T2" fmla="*/ 115 w 195"/>
                  <a:gd name="T3" fmla="*/ 171 h 348"/>
                  <a:gd name="T4" fmla="*/ 50 w 195"/>
                  <a:gd name="T5" fmla="*/ 109 h 348"/>
                  <a:gd name="T6" fmla="*/ 50 w 195"/>
                  <a:gd name="T7" fmla="*/ 109 h 348"/>
                  <a:gd name="T8" fmla="*/ 54 w 195"/>
                  <a:gd name="T9" fmla="*/ 144 h 348"/>
                  <a:gd name="T10" fmla="*/ 54 w 195"/>
                  <a:gd name="T11" fmla="*/ 144 h 348"/>
                  <a:gd name="T12" fmla="*/ 82 w 195"/>
                  <a:gd name="T13" fmla="*/ 287 h 348"/>
                  <a:gd name="T14" fmla="*/ 82 w 195"/>
                  <a:gd name="T15" fmla="*/ 287 h 348"/>
                  <a:gd name="T16" fmla="*/ 149 w 195"/>
                  <a:gd name="T17" fmla="*/ 247 h 348"/>
                  <a:gd name="T18" fmla="*/ 149 w 195"/>
                  <a:gd name="T19" fmla="*/ 247 h 348"/>
                  <a:gd name="T20" fmla="*/ 115 w 195"/>
                  <a:gd name="T21" fmla="*/ 171 h 348"/>
                  <a:gd name="T22" fmla="*/ 180 w 195"/>
                  <a:gd name="T23" fmla="*/ 211 h 348"/>
                  <a:gd name="T24" fmla="*/ 180 w 195"/>
                  <a:gd name="T25" fmla="*/ 211 h 348"/>
                  <a:gd name="T26" fmla="*/ 125 w 195"/>
                  <a:gd name="T27" fmla="*/ 330 h 348"/>
                  <a:gd name="T28" fmla="*/ 125 w 195"/>
                  <a:gd name="T29" fmla="*/ 330 h 348"/>
                  <a:gd name="T30" fmla="*/ 23 w 195"/>
                  <a:gd name="T31" fmla="*/ 244 h 348"/>
                  <a:gd name="T32" fmla="*/ 23 w 195"/>
                  <a:gd name="T33" fmla="*/ 244 h 348"/>
                  <a:gd name="T34" fmla="*/ 20 w 195"/>
                  <a:gd name="T35" fmla="*/ 131 h 348"/>
                  <a:gd name="T36" fmla="*/ 20 w 195"/>
                  <a:gd name="T37" fmla="*/ 131 h 348"/>
                  <a:gd name="T38" fmla="*/ 6 w 195"/>
                  <a:gd name="T39" fmla="*/ 12 h 348"/>
                  <a:gd name="T40" fmla="*/ 6 w 195"/>
                  <a:gd name="T41" fmla="*/ 12 h 348"/>
                  <a:gd name="T42" fmla="*/ 23 w 195"/>
                  <a:gd name="T43" fmla="*/ 8 h 348"/>
                  <a:gd name="T44" fmla="*/ 23 w 195"/>
                  <a:gd name="T45" fmla="*/ 8 h 348"/>
                  <a:gd name="T46" fmla="*/ 39 w 195"/>
                  <a:gd name="T47" fmla="*/ 42 h 348"/>
                  <a:gd name="T48" fmla="*/ 39 w 195"/>
                  <a:gd name="T49" fmla="*/ 42 h 348"/>
                  <a:gd name="T50" fmla="*/ 125 w 195"/>
                  <a:gd name="T51" fmla="*/ 126 h 348"/>
                  <a:gd name="T52" fmla="*/ 125 w 195"/>
                  <a:gd name="T53" fmla="*/ 126 h 348"/>
                  <a:gd name="T54" fmla="*/ 180 w 195"/>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5" h="348">
                    <a:moveTo>
                      <a:pt x="115" y="171"/>
                    </a:moveTo>
                    <a:lnTo>
                      <a:pt x="115" y="171"/>
                    </a:lnTo>
                    <a:cubicBezTo>
                      <a:pt x="95" y="148"/>
                      <a:pt x="73" y="128"/>
                      <a:pt x="50" y="109"/>
                    </a:cubicBezTo>
                    <a:lnTo>
                      <a:pt x="50" y="109"/>
                    </a:lnTo>
                    <a:cubicBezTo>
                      <a:pt x="52" y="122"/>
                      <a:pt x="53" y="134"/>
                      <a:pt x="54" y="144"/>
                    </a:cubicBezTo>
                    <a:lnTo>
                      <a:pt x="54" y="144"/>
                    </a:lnTo>
                    <a:cubicBezTo>
                      <a:pt x="57" y="189"/>
                      <a:pt x="42" y="257"/>
                      <a:pt x="82" y="287"/>
                    </a:cubicBezTo>
                    <a:lnTo>
                      <a:pt x="82" y="287"/>
                    </a:lnTo>
                    <a:cubicBezTo>
                      <a:pt x="113" y="315"/>
                      <a:pt x="148" y="281"/>
                      <a:pt x="149" y="247"/>
                    </a:cubicBezTo>
                    <a:lnTo>
                      <a:pt x="149" y="247"/>
                    </a:lnTo>
                    <a:cubicBezTo>
                      <a:pt x="152" y="218"/>
                      <a:pt x="133" y="192"/>
                      <a:pt x="115" y="171"/>
                    </a:cubicBezTo>
                    <a:close/>
                    <a:moveTo>
                      <a:pt x="180" y="211"/>
                    </a:moveTo>
                    <a:lnTo>
                      <a:pt x="180" y="211"/>
                    </a:lnTo>
                    <a:cubicBezTo>
                      <a:pt x="194" y="257"/>
                      <a:pt x="174" y="316"/>
                      <a:pt x="125" y="330"/>
                    </a:cubicBezTo>
                    <a:lnTo>
                      <a:pt x="125" y="330"/>
                    </a:lnTo>
                    <a:cubicBezTo>
                      <a:pt x="71" y="347"/>
                      <a:pt x="29" y="293"/>
                      <a:pt x="23" y="244"/>
                    </a:cubicBezTo>
                    <a:lnTo>
                      <a:pt x="23" y="244"/>
                    </a:lnTo>
                    <a:cubicBezTo>
                      <a:pt x="18" y="207"/>
                      <a:pt x="23" y="168"/>
                      <a:pt x="20" y="131"/>
                    </a:cubicBezTo>
                    <a:lnTo>
                      <a:pt x="20" y="131"/>
                    </a:lnTo>
                    <a:cubicBezTo>
                      <a:pt x="16" y="92"/>
                      <a:pt x="0" y="50"/>
                      <a:pt x="6" y="12"/>
                    </a:cubicBezTo>
                    <a:lnTo>
                      <a:pt x="6" y="12"/>
                    </a:lnTo>
                    <a:cubicBezTo>
                      <a:pt x="7" y="2"/>
                      <a:pt x="18" y="0"/>
                      <a:pt x="23" y="8"/>
                    </a:cubicBezTo>
                    <a:lnTo>
                      <a:pt x="23" y="8"/>
                    </a:lnTo>
                    <a:cubicBezTo>
                      <a:pt x="29" y="17"/>
                      <a:pt x="35" y="30"/>
                      <a:pt x="39" y="42"/>
                    </a:cubicBezTo>
                    <a:lnTo>
                      <a:pt x="39" y="42"/>
                    </a:lnTo>
                    <a:cubicBezTo>
                      <a:pt x="71" y="63"/>
                      <a:pt x="99" y="98"/>
                      <a:pt x="125" y="126"/>
                    </a:cubicBezTo>
                    <a:lnTo>
                      <a:pt x="125" y="126"/>
                    </a:lnTo>
                    <a:cubicBezTo>
                      <a:pt x="149" y="150"/>
                      <a:pt x="171" y="178"/>
                      <a:pt x="180" y="211"/>
                    </a:cubicBezTo>
                    <a:close/>
                  </a:path>
                </a:pathLst>
              </a:custGeom>
              <a:solidFill>
                <a:schemeClr val="accent6"/>
              </a:solidFill>
              <a:ln>
                <a:noFill/>
              </a:ln>
              <a:effectLst/>
            </p:spPr>
            <p:txBody>
              <a:bodyPr wrap="none" anchor="ctr"/>
              <a:lstStyle/>
              <a:p>
                <a:pPr>
                  <a:defRPr/>
                </a:pPr>
                <a:endParaRPr lang="es-ES_tradnl"/>
              </a:p>
            </p:txBody>
          </p:sp>
          <p:sp>
            <p:nvSpPr>
              <p:cNvPr id="15" name="Freeform 109">
                <a:extLst>
                  <a:ext uri="{FF2B5EF4-FFF2-40B4-BE49-F238E27FC236}">
                    <a16:creationId xmlns:a16="http://schemas.microsoft.com/office/drawing/2014/main" id="{F4DBACEF-858C-9548-A276-3A30E3FDF544}"/>
                  </a:ext>
                </a:extLst>
              </p:cNvPr>
              <p:cNvSpPr>
                <a:spLocks noChangeArrowheads="1"/>
              </p:cNvSpPr>
              <p:nvPr/>
            </p:nvSpPr>
            <p:spPr bwMode="auto">
              <a:xfrm>
                <a:off x="2484730" y="5946690"/>
                <a:ext cx="85280" cy="151438"/>
              </a:xfrm>
              <a:custGeom>
                <a:avLst/>
                <a:gdLst>
                  <a:gd name="T0" fmla="*/ 114 w 194"/>
                  <a:gd name="T1" fmla="*/ 171 h 348"/>
                  <a:gd name="T2" fmla="*/ 114 w 194"/>
                  <a:gd name="T3" fmla="*/ 171 h 348"/>
                  <a:gd name="T4" fmla="*/ 51 w 194"/>
                  <a:gd name="T5" fmla="*/ 109 h 348"/>
                  <a:gd name="T6" fmla="*/ 51 w 194"/>
                  <a:gd name="T7" fmla="*/ 109 h 348"/>
                  <a:gd name="T8" fmla="*/ 54 w 194"/>
                  <a:gd name="T9" fmla="*/ 144 h 348"/>
                  <a:gd name="T10" fmla="*/ 54 w 194"/>
                  <a:gd name="T11" fmla="*/ 144 h 348"/>
                  <a:gd name="T12" fmla="*/ 81 w 194"/>
                  <a:gd name="T13" fmla="*/ 287 h 348"/>
                  <a:gd name="T14" fmla="*/ 81 w 194"/>
                  <a:gd name="T15" fmla="*/ 287 h 348"/>
                  <a:gd name="T16" fmla="*/ 150 w 194"/>
                  <a:gd name="T17" fmla="*/ 247 h 348"/>
                  <a:gd name="T18" fmla="*/ 150 w 194"/>
                  <a:gd name="T19" fmla="*/ 247 h 348"/>
                  <a:gd name="T20" fmla="*/ 114 w 194"/>
                  <a:gd name="T21" fmla="*/ 171 h 348"/>
                  <a:gd name="T22" fmla="*/ 181 w 194"/>
                  <a:gd name="T23" fmla="*/ 211 h 348"/>
                  <a:gd name="T24" fmla="*/ 181 w 194"/>
                  <a:gd name="T25" fmla="*/ 211 h 348"/>
                  <a:gd name="T26" fmla="*/ 126 w 194"/>
                  <a:gd name="T27" fmla="*/ 330 h 348"/>
                  <a:gd name="T28" fmla="*/ 126 w 194"/>
                  <a:gd name="T29" fmla="*/ 330 h 348"/>
                  <a:gd name="T30" fmla="*/ 23 w 194"/>
                  <a:gd name="T31" fmla="*/ 244 h 348"/>
                  <a:gd name="T32" fmla="*/ 23 w 194"/>
                  <a:gd name="T33" fmla="*/ 244 h 348"/>
                  <a:gd name="T34" fmla="*/ 19 w 194"/>
                  <a:gd name="T35" fmla="*/ 131 h 348"/>
                  <a:gd name="T36" fmla="*/ 19 w 194"/>
                  <a:gd name="T37" fmla="*/ 131 h 348"/>
                  <a:gd name="T38" fmla="*/ 6 w 194"/>
                  <a:gd name="T39" fmla="*/ 12 h 348"/>
                  <a:gd name="T40" fmla="*/ 6 w 194"/>
                  <a:gd name="T41" fmla="*/ 12 h 348"/>
                  <a:gd name="T42" fmla="*/ 23 w 194"/>
                  <a:gd name="T43" fmla="*/ 8 h 348"/>
                  <a:gd name="T44" fmla="*/ 23 w 194"/>
                  <a:gd name="T45" fmla="*/ 8 h 348"/>
                  <a:gd name="T46" fmla="*/ 38 w 194"/>
                  <a:gd name="T47" fmla="*/ 42 h 348"/>
                  <a:gd name="T48" fmla="*/ 38 w 194"/>
                  <a:gd name="T49" fmla="*/ 42 h 348"/>
                  <a:gd name="T50" fmla="*/ 125 w 194"/>
                  <a:gd name="T51" fmla="*/ 126 h 348"/>
                  <a:gd name="T52" fmla="*/ 125 w 194"/>
                  <a:gd name="T53" fmla="*/ 126 h 348"/>
                  <a:gd name="T54" fmla="*/ 181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6" y="148"/>
                      <a:pt x="72" y="128"/>
                      <a:pt x="51" y="109"/>
                    </a:cubicBezTo>
                    <a:lnTo>
                      <a:pt x="51" y="109"/>
                    </a:lnTo>
                    <a:cubicBezTo>
                      <a:pt x="51" y="122"/>
                      <a:pt x="52" y="134"/>
                      <a:pt x="54" y="144"/>
                    </a:cubicBezTo>
                    <a:lnTo>
                      <a:pt x="54" y="144"/>
                    </a:lnTo>
                    <a:cubicBezTo>
                      <a:pt x="56" y="189"/>
                      <a:pt x="43" y="257"/>
                      <a:pt x="81" y="287"/>
                    </a:cubicBezTo>
                    <a:lnTo>
                      <a:pt x="81" y="287"/>
                    </a:lnTo>
                    <a:cubicBezTo>
                      <a:pt x="114" y="315"/>
                      <a:pt x="147" y="281"/>
                      <a:pt x="150" y="247"/>
                    </a:cubicBezTo>
                    <a:lnTo>
                      <a:pt x="150" y="247"/>
                    </a:lnTo>
                    <a:cubicBezTo>
                      <a:pt x="151" y="218"/>
                      <a:pt x="132" y="192"/>
                      <a:pt x="114" y="171"/>
                    </a:cubicBezTo>
                    <a:close/>
                    <a:moveTo>
                      <a:pt x="181" y="211"/>
                    </a:moveTo>
                    <a:lnTo>
                      <a:pt x="181" y="211"/>
                    </a:lnTo>
                    <a:cubicBezTo>
                      <a:pt x="193" y="257"/>
                      <a:pt x="174" y="316"/>
                      <a:pt x="126" y="330"/>
                    </a:cubicBezTo>
                    <a:lnTo>
                      <a:pt x="126" y="330"/>
                    </a:lnTo>
                    <a:cubicBezTo>
                      <a:pt x="71" y="347"/>
                      <a:pt x="30" y="293"/>
                      <a:pt x="23" y="244"/>
                    </a:cubicBezTo>
                    <a:lnTo>
                      <a:pt x="23" y="244"/>
                    </a:lnTo>
                    <a:cubicBezTo>
                      <a:pt x="18" y="207"/>
                      <a:pt x="23" y="168"/>
                      <a:pt x="19" y="131"/>
                    </a:cubicBezTo>
                    <a:lnTo>
                      <a:pt x="19" y="131"/>
                    </a:lnTo>
                    <a:cubicBezTo>
                      <a:pt x="15" y="92"/>
                      <a:pt x="0" y="50"/>
                      <a:pt x="6" y="12"/>
                    </a:cubicBezTo>
                    <a:lnTo>
                      <a:pt x="6" y="12"/>
                    </a:lnTo>
                    <a:cubicBezTo>
                      <a:pt x="6" y="2"/>
                      <a:pt x="17" y="0"/>
                      <a:pt x="23" y="8"/>
                    </a:cubicBezTo>
                    <a:lnTo>
                      <a:pt x="23" y="8"/>
                    </a:lnTo>
                    <a:cubicBezTo>
                      <a:pt x="29" y="17"/>
                      <a:pt x="34" y="30"/>
                      <a:pt x="38" y="42"/>
                    </a:cubicBezTo>
                    <a:lnTo>
                      <a:pt x="38" y="42"/>
                    </a:lnTo>
                    <a:cubicBezTo>
                      <a:pt x="71" y="63"/>
                      <a:pt x="98" y="98"/>
                      <a:pt x="125" y="126"/>
                    </a:cubicBezTo>
                    <a:lnTo>
                      <a:pt x="125" y="126"/>
                    </a:lnTo>
                    <a:cubicBezTo>
                      <a:pt x="148" y="150"/>
                      <a:pt x="172" y="178"/>
                      <a:pt x="181"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16" name="Freeform 110">
                <a:extLst>
                  <a:ext uri="{FF2B5EF4-FFF2-40B4-BE49-F238E27FC236}">
                    <a16:creationId xmlns:a16="http://schemas.microsoft.com/office/drawing/2014/main" id="{73CE7CE0-7B3C-CD49-886E-2D385B61C8DA}"/>
                  </a:ext>
                </a:extLst>
              </p:cNvPr>
              <p:cNvSpPr>
                <a:spLocks noChangeArrowheads="1"/>
              </p:cNvSpPr>
              <p:nvPr/>
            </p:nvSpPr>
            <p:spPr bwMode="auto">
              <a:xfrm>
                <a:off x="2328874" y="5946690"/>
                <a:ext cx="85280" cy="151438"/>
              </a:xfrm>
              <a:custGeom>
                <a:avLst/>
                <a:gdLst>
                  <a:gd name="T0" fmla="*/ 114 w 194"/>
                  <a:gd name="T1" fmla="*/ 171 h 348"/>
                  <a:gd name="T2" fmla="*/ 114 w 194"/>
                  <a:gd name="T3" fmla="*/ 171 h 348"/>
                  <a:gd name="T4" fmla="*/ 50 w 194"/>
                  <a:gd name="T5" fmla="*/ 109 h 348"/>
                  <a:gd name="T6" fmla="*/ 50 w 194"/>
                  <a:gd name="T7" fmla="*/ 109 h 348"/>
                  <a:gd name="T8" fmla="*/ 54 w 194"/>
                  <a:gd name="T9" fmla="*/ 144 h 348"/>
                  <a:gd name="T10" fmla="*/ 54 w 194"/>
                  <a:gd name="T11" fmla="*/ 144 h 348"/>
                  <a:gd name="T12" fmla="*/ 81 w 194"/>
                  <a:gd name="T13" fmla="*/ 287 h 348"/>
                  <a:gd name="T14" fmla="*/ 81 w 194"/>
                  <a:gd name="T15" fmla="*/ 287 h 348"/>
                  <a:gd name="T16" fmla="*/ 148 w 194"/>
                  <a:gd name="T17" fmla="*/ 247 h 348"/>
                  <a:gd name="T18" fmla="*/ 148 w 194"/>
                  <a:gd name="T19" fmla="*/ 247 h 348"/>
                  <a:gd name="T20" fmla="*/ 114 w 194"/>
                  <a:gd name="T21" fmla="*/ 171 h 348"/>
                  <a:gd name="T22" fmla="*/ 181 w 194"/>
                  <a:gd name="T23" fmla="*/ 211 h 348"/>
                  <a:gd name="T24" fmla="*/ 181 w 194"/>
                  <a:gd name="T25" fmla="*/ 211 h 348"/>
                  <a:gd name="T26" fmla="*/ 124 w 194"/>
                  <a:gd name="T27" fmla="*/ 330 h 348"/>
                  <a:gd name="T28" fmla="*/ 124 w 194"/>
                  <a:gd name="T29" fmla="*/ 330 h 348"/>
                  <a:gd name="T30" fmla="*/ 23 w 194"/>
                  <a:gd name="T31" fmla="*/ 244 h 348"/>
                  <a:gd name="T32" fmla="*/ 23 w 194"/>
                  <a:gd name="T33" fmla="*/ 244 h 348"/>
                  <a:gd name="T34" fmla="*/ 19 w 194"/>
                  <a:gd name="T35" fmla="*/ 131 h 348"/>
                  <a:gd name="T36" fmla="*/ 19 w 194"/>
                  <a:gd name="T37" fmla="*/ 131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4 w 194"/>
                  <a:gd name="T51" fmla="*/ 126 h 348"/>
                  <a:gd name="T52" fmla="*/ 124 w 194"/>
                  <a:gd name="T53" fmla="*/ 126 h 348"/>
                  <a:gd name="T54" fmla="*/ 181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4" y="148"/>
                      <a:pt x="72" y="128"/>
                      <a:pt x="50" y="109"/>
                    </a:cubicBezTo>
                    <a:lnTo>
                      <a:pt x="50" y="109"/>
                    </a:lnTo>
                    <a:cubicBezTo>
                      <a:pt x="51" y="122"/>
                      <a:pt x="52" y="134"/>
                      <a:pt x="54" y="144"/>
                    </a:cubicBezTo>
                    <a:lnTo>
                      <a:pt x="54" y="144"/>
                    </a:lnTo>
                    <a:cubicBezTo>
                      <a:pt x="57" y="189"/>
                      <a:pt x="42" y="257"/>
                      <a:pt x="81" y="287"/>
                    </a:cubicBezTo>
                    <a:lnTo>
                      <a:pt x="81" y="287"/>
                    </a:lnTo>
                    <a:cubicBezTo>
                      <a:pt x="114" y="315"/>
                      <a:pt x="147" y="281"/>
                      <a:pt x="148" y="247"/>
                    </a:cubicBezTo>
                    <a:lnTo>
                      <a:pt x="148" y="247"/>
                    </a:lnTo>
                    <a:cubicBezTo>
                      <a:pt x="151" y="218"/>
                      <a:pt x="132" y="192"/>
                      <a:pt x="114" y="171"/>
                    </a:cubicBezTo>
                    <a:close/>
                    <a:moveTo>
                      <a:pt x="181" y="211"/>
                    </a:moveTo>
                    <a:lnTo>
                      <a:pt x="181" y="211"/>
                    </a:lnTo>
                    <a:cubicBezTo>
                      <a:pt x="193" y="257"/>
                      <a:pt x="173" y="316"/>
                      <a:pt x="124" y="330"/>
                    </a:cubicBezTo>
                    <a:lnTo>
                      <a:pt x="124" y="330"/>
                    </a:lnTo>
                    <a:cubicBezTo>
                      <a:pt x="71" y="347"/>
                      <a:pt x="30" y="293"/>
                      <a:pt x="23" y="244"/>
                    </a:cubicBezTo>
                    <a:lnTo>
                      <a:pt x="23" y="244"/>
                    </a:lnTo>
                    <a:cubicBezTo>
                      <a:pt x="18" y="207"/>
                      <a:pt x="23" y="168"/>
                      <a:pt x="19" y="131"/>
                    </a:cubicBezTo>
                    <a:lnTo>
                      <a:pt x="19" y="131"/>
                    </a:lnTo>
                    <a:cubicBezTo>
                      <a:pt x="15" y="92"/>
                      <a:pt x="0" y="50"/>
                      <a:pt x="5" y="12"/>
                    </a:cubicBezTo>
                    <a:lnTo>
                      <a:pt x="5" y="12"/>
                    </a:lnTo>
                    <a:cubicBezTo>
                      <a:pt x="8" y="2"/>
                      <a:pt x="18" y="0"/>
                      <a:pt x="22" y="8"/>
                    </a:cubicBezTo>
                    <a:lnTo>
                      <a:pt x="22" y="8"/>
                    </a:lnTo>
                    <a:cubicBezTo>
                      <a:pt x="29" y="17"/>
                      <a:pt x="34" y="30"/>
                      <a:pt x="38" y="42"/>
                    </a:cubicBezTo>
                    <a:lnTo>
                      <a:pt x="38" y="42"/>
                    </a:lnTo>
                    <a:cubicBezTo>
                      <a:pt x="71" y="63"/>
                      <a:pt x="98" y="98"/>
                      <a:pt x="124" y="126"/>
                    </a:cubicBezTo>
                    <a:lnTo>
                      <a:pt x="124" y="126"/>
                    </a:lnTo>
                    <a:cubicBezTo>
                      <a:pt x="148" y="150"/>
                      <a:pt x="170" y="178"/>
                      <a:pt x="181" y="211"/>
                    </a:cubicBezTo>
                    <a:close/>
                  </a:path>
                </a:pathLst>
              </a:custGeom>
              <a:solidFill>
                <a:schemeClr val="accent6"/>
              </a:solidFill>
              <a:ln>
                <a:noFill/>
              </a:ln>
              <a:effectLst/>
            </p:spPr>
            <p:txBody>
              <a:bodyPr wrap="none" anchor="ctr"/>
              <a:lstStyle/>
              <a:p>
                <a:pPr>
                  <a:defRPr/>
                </a:pPr>
                <a:endParaRPr lang="es-ES_tradnl"/>
              </a:p>
            </p:txBody>
          </p:sp>
          <p:sp>
            <p:nvSpPr>
              <p:cNvPr id="17" name="Freeform 111">
                <a:extLst>
                  <a:ext uri="{FF2B5EF4-FFF2-40B4-BE49-F238E27FC236}">
                    <a16:creationId xmlns:a16="http://schemas.microsoft.com/office/drawing/2014/main" id="{FDB9226E-3669-A841-8F66-41FDC553033D}"/>
                  </a:ext>
                </a:extLst>
              </p:cNvPr>
              <p:cNvSpPr>
                <a:spLocks noChangeArrowheads="1"/>
              </p:cNvSpPr>
              <p:nvPr/>
            </p:nvSpPr>
            <p:spPr bwMode="auto">
              <a:xfrm>
                <a:off x="2794972" y="5946690"/>
                <a:ext cx="83810" cy="151438"/>
              </a:xfrm>
              <a:custGeom>
                <a:avLst/>
                <a:gdLst>
                  <a:gd name="T0" fmla="*/ 115 w 193"/>
                  <a:gd name="T1" fmla="*/ 171 h 348"/>
                  <a:gd name="T2" fmla="*/ 115 w 193"/>
                  <a:gd name="T3" fmla="*/ 171 h 348"/>
                  <a:gd name="T4" fmla="*/ 50 w 193"/>
                  <a:gd name="T5" fmla="*/ 109 h 348"/>
                  <a:gd name="T6" fmla="*/ 50 w 193"/>
                  <a:gd name="T7" fmla="*/ 109 h 348"/>
                  <a:gd name="T8" fmla="*/ 53 w 193"/>
                  <a:gd name="T9" fmla="*/ 144 h 348"/>
                  <a:gd name="T10" fmla="*/ 53 w 193"/>
                  <a:gd name="T11" fmla="*/ 144 h 348"/>
                  <a:gd name="T12" fmla="*/ 80 w 193"/>
                  <a:gd name="T13" fmla="*/ 287 h 348"/>
                  <a:gd name="T14" fmla="*/ 80 w 193"/>
                  <a:gd name="T15" fmla="*/ 287 h 348"/>
                  <a:gd name="T16" fmla="*/ 149 w 193"/>
                  <a:gd name="T17" fmla="*/ 247 h 348"/>
                  <a:gd name="T18" fmla="*/ 149 w 193"/>
                  <a:gd name="T19" fmla="*/ 247 h 348"/>
                  <a:gd name="T20" fmla="*/ 115 w 193"/>
                  <a:gd name="T21" fmla="*/ 171 h 348"/>
                  <a:gd name="T22" fmla="*/ 180 w 193"/>
                  <a:gd name="T23" fmla="*/ 211 h 348"/>
                  <a:gd name="T24" fmla="*/ 180 w 193"/>
                  <a:gd name="T25" fmla="*/ 211 h 348"/>
                  <a:gd name="T26" fmla="*/ 125 w 193"/>
                  <a:gd name="T27" fmla="*/ 330 h 348"/>
                  <a:gd name="T28" fmla="*/ 125 w 193"/>
                  <a:gd name="T29" fmla="*/ 330 h 348"/>
                  <a:gd name="T30" fmla="*/ 23 w 193"/>
                  <a:gd name="T31" fmla="*/ 244 h 348"/>
                  <a:gd name="T32" fmla="*/ 23 w 193"/>
                  <a:gd name="T33" fmla="*/ 244 h 348"/>
                  <a:gd name="T34" fmla="*/ 19 w 193"/>
                  <a:gd name="T35" fmla="*/ 131 h 348"/>
                  <a:gd name="T36" fmla="*/ 19 w 193"/>
                  <a:gd name="T37" fmla="*/ 131 h 348"/>
                  <a:gd name="T38" fmla="*/ 5 w 193"/>
                  <a:gd name="T39" fmla="*/ 12 h 348"/>
                  <a:gd name="T40" fmla="*/ 5 w 193"/>
                  <a:gd name="T41" fmla="*/ 12 h 348"/>
                  <a:gd name="T42" fmla="*/ 21 w 193"/>
                  <a:gd name="T43" fmla="*/ 8 h 348"/>
                  <a:gd name="T44" fmla="*/ 21 w 193"/>
                  <a:gd name="T45" fmla="*/ 8 h 348"/>
                  <a:gd name="T46" fmla="*/ 37 w 193"/>
                  <a:gd name="T47" fmla="*/ 42 h 348"/>
                  <a:gd name="T48" fmla="*/ 37 w 193"/>
                  <a:gd name="T49" fmla="*/ 42 h 348"/>
                  <a:gd name="T50" fmla="*/ 125 w 193"/>
                  <a:gd name="T51" fmla="*/ 126 h 348"/>
                  <a:gd name="T52" fmla="*/ 125 w 193"/>
                  <a:gd name="T53" fmla="*/ 126 h 348"/>
                  <a:gd name="T54" fmla="*/ 180 w 193"/>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3" h="348">
                    <a:moveTo>
                      <a:pt x="115" y="171"/>
                    </a:moveTo>
                    <a:lnTo>
                      <a:pt x="115" y="171"/>
                    </a:lnTo>
                    <a:cubicBezTo>
                      <a:pt x="95" y="148"/>
                      <a:pt x="71" y="128"/>
                      <a:pt x="50" y="109"/>
                    </a:cubicBezTo>
                    <a:lnTo>
                      <a:pt x="50" y="109"/>
                    </a:lnTo>
                    <a:cubicBezTo>
                      <a:pt x="51" y="122"/>
                      <a:pt x="51" y="134"/>
                      <a:pt x="53" y="144"/>
                    </a:cubicBezTo>
                    <a:lnTo>
                      <a:pt x="53" y="144"/>
                    </a:lnTo>
                    <a:cubicBezTo>
                      <a:pt x="57" y="189"/>
                      <a:pt x="42" y="257"/>
                      <a:pt x="80" y="287"/>
                    </a:cubicBezTo>
                    <a:lnTo>
                      <a:pt x="80" y="287"/>
                    </a:lnTo>
                    <a:cubicBezTo>
                      <a:pt x="113" y="315"/>
                      <a:pt x="146" y="281"/>
                      <a:pt x="149" y="247"/>
                    </a:cubicBezTo>
                    <a:lnTo>
                      <a:pt x="149" y="247"/>
                    </a:lnTo>
                    <a:cubicBezTo>
                      <a:pt x="150" y="218"/>
                      <a:pt x="133" y="192"/>
                      <a:pt x="115" y="171"/>
                    </a:cubicBezTo>
                    <a:close/>
                    <a:moveTo>
                      <a:pt x="180" y="211"/>
                    </a:moveTo>
                    <a:lnTo>
                      <a:pt x="180" y="211"/>
                    </a:lnTo>
                    <a:cubicBezTo>
                      <a:pt x="192" y="257"/>
                      <a:pt x="174" y="316"/>
                      <a:pt x="125" y="330"/>
                    </a:cubicBezTo>
                    <a:lnTo>
                      <a:pt x="125" y="330"/>
                    </a:lnTo>
                    <a:cubicBezTo>
                      <a:pt x="70" y="347"/>
                      <a:pt x="30" y="293"/>
                      <a:pt x="23" y="244"/>
                    </a:cubicBezTo>
                    <a:lnTo>
                      <a:pt x="23" y="244"/>
                    </a:lnTo>
                    <a:cubicBezTo>
                      <a:pt x="17" y="207"/>
                      <a:pt x="23" y="168"/>
                      <a:pt x="19" y="131"/>
                    </a:cubicBezTo>
                    <a:lnTo>
                      <a:pt x="19" y="131"/>
                    </a:lnTo>
                    <a:cubicBezTo>
                      <a:pt x="16" y="92"/>
                      <a:pt x="0" y="50"/>
                      <a:pt x="5" y="12"/>
                    </a:cubicBezTo>
                    <a:lnTo>
                      <a:pt x="5" y="12"/>
                    </a:lnTo>
                    <a:cubicBezTo>
                      <a:pt x="7" y="2"/>
                      <a:pt x="17" y="0"/>
                      <a:pt x="21" y="8"/>
                    </a:cubicBezTo>
                    <a:lnTo>
                      <a:pt x="21" y="8"/>
                    </a:lnTo>
                    <a:cubicBezTo>
                      <a:pt x="29" y="17"/>
                      <a:pt x="33" y="30"/>
                      <a:pt x="37" y="42"/>
                    </a:cubicBezTo>
                    <a:lnTo>
                      <a:pt x="37" y="42"/>
                    </a:lnTo>
                    <a:cubicBezTo>
                      <a:pt x="70" y="63"/>
                      <a:pt x="97" y="98"/>
                      <a:pt x="125" y="126"/>
                    </a:cubicBezTo>
                    <a:lnTo>
                      <a:pt x="125" y="126"/>
                    </a:lnTo>
                    <a:cubicBezTo>
                      <a:pt x="147" y="150"/>
                      <a:pt x="171" y="178"/>
                      <a:pt x="180"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18" name="Freeform 112">
                <a:extLst>
                  <a:ext uri="{FF2B5EF4-FFF2-40B4-BE49-F238E27FC236}">
                    <a16:creationId xmlns:a16="http://schemas.microsoft.com/office/drawing/2014/main" id="{91DBCED5-E3F6-B64D-9E28-67BF00DC8E44}"/>
                  </a:ext>
                </a:extLst>
              </p:cNvPr>
              <p:cNvSpPr>
                <a:spLocks noChangeArrowheads="1"/>
              </p:cNvSpPr>
              <p:nvPr/>
            </p:nvSpPr>
            <p:spPr bwMode="auto">
              <a:xfrm>
                <a:off x="2640586" y="5946690"/>
                <a:ext cx="83809" cy="151438"/>
              </a:xfrm>
              <a:custGeom>
                <a:avLst/>
                <a:gdLst>
                  <a:gd name="T0" fmla="*/ 114 w 194"/>
                  <a:gd name="T1" fmla="*/ 171 h 348"/>
                  <a:gd name="T2" fmla="*/ 114 w 194"/>
                  <a:gd name="T3" fmla="*/ 171 h 348"/>
                  <a:gd name="T4" fmla="*/ 49 w 194"/>
                  <a:gd name="T5" fmla="*/ 109 h 348"/>
                  <a:gd name="T6" fmla="*/ 49 w 194"/>
                  <a:gd name="T7" fmla="*/ 109 h 348"/>
                  <a:gd name="T8" fmla="*/ 53 w 194"/>
                  <a:gd name="T9" fmla="*/ 144 h 348"/>
                  <a:gd name="T10" fmla="*/ 53 w 194"/>
                  <a:gd name="T11" fmla="*/ 144 h 348"/>
                  <a:gd name="T12" fmla="*/ 80 w 194"/>
                  <a:gd name="T13" fmla="*/ 287 h 348"/>
                  <a:gd name="T14" fmla="*/ 80 w 194"/>
                  <a:gd name="T15" fmla="*/ 287 h 348"/>
                  <a:gd name="T16" fmla="*/ 149 w 194"/>
                  <a:gd name="T17" fmla="*/ 247 h 348"/>
                  <a:gd name="T18" fmla="*/ 149 w 194"/>
                  <a:gd name="T19" fmla="*/ 247 h 348"/>
                  <a:gd name="T20" fmla="*/ 114 w 194"/>
                  <a:gd name="T21" fmla="*/ 171 h 348"/>
                  <a:gd name="T22" fmla="*/ 180 w 194"/>
                  <a:gd name="T23" fmla="*/ 211 h 348"/>
                  <a:gd name="T24" fmla="*/ 180 w 194"/>
                  <a:gd name="T25" fmla="*/ 211 h 348"/>
                  <a:gd name="T26" fmla="*/ 125 w 194"/>
                  <a:gd name="T27" fmla="*/ 330 h 348"/>
                  <a:gd name="T28" fmla="*/ 125 w 194"/>
                  <a:gd name="T29" fmla="*/ 330 h 348"/>
                  <a:gd name="T30" fmla="*/ 22 w 194"/>
                  <a:gd name="T31" fmla="*/ 244 h 348"/>
                  <a:gd name="T32" fmla="*/ 22 w 194"/>
                  <a:gd name="T33" fmla="*/ 244 h 348"/>
                  <a:gd name="T34" fmla="*/ 19 w 194"/>
                  <a:gd name="T35" fmla="*/ 131 h 348"/>
                  <a:gd name="T36" fmla="*/ 19 w 194"/>
                  <a:gd name="T37" fmla="*/ 131 h 348"/>
                  <a:gd name="T38" fmla="*/ 4 w 194"/>
                  <a:gd name="T39" fmla="*/ 12 h 348"/>
                  <a:gd name="T40" fmla="*/ 4 w 194"/>
                  <a:gd name="T41" fmla="*/ 12 h 348"/>
                  <a:gd name="T42" fmla="*/ 22 w 194"/>
                  <a:gd name="T43" fmla="*/ 8 h 348"/>
                  <a:gd name="T44" fmla="*/ 22 w 194"/>
                  <a:gd name="T45" fmla="*/ 8 h 348"/>
                  <a:gd name="T46" fmla="*/ 37 w 194"/>
                  <a:gd name="T47" fmla="*/ 42 h 348"/>
                  <a:gd name="T48" fmla="*/ 37 w 194"/>
                  <a:gd name="T49" fmla="*/ 42 h 348"/>
                  <a:gd name="T50" fmla="*/ 124 w 194"/>
                  <a:gd name="T51" fmla="*/ 126 h 348"/>
                  <a:gd name="T52" fmla="*/ 124 w 194"/>
                  <a:gd name="T53" fmla="*/ 126 h 348"/>
                  <a:gd name="T54" fmla="*/ 180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5" y="148"/>
                      <a:pt x="71" y="128"/>
                      <a:pt x="49" y="109"/>
                    </a:cubicBezTo>
                    <a:lnTo>
                      <a:pt x="49" y="109"/>
                    </a:lnTo>
                    <a:cubicBezTo>
                      <a:pt x="51" y="122"/>
                      <a:pt x="51" y="134"/>
                      <a:pt x="53" y="144"/>
                    </a:cubicBezTo>
                    <a:lnTo>
                      <a:pt x="53" y="144"/>
                    </a:lnTo>
                    <a:cubicBezTo>
                      <a:pt x="57" y="189"/>
                      <a:pt x="42" y="257"/>
                      <a:pt x="80" y="287"/>
                    </a:cubicBezTo>
                    <a:lnTo>
                      <a:pt x="80" y="287"/>
                    </a:lnTo>
                    <a:cubicBezTo>
                      <a:pt x="113" y="315"/>
                      <a:pt x="146" y="281"/>
                      <a:pt x="149" y="247"/>
                    </a:cubicBezTo>
                    <a:lnTo>
                      <a:pt x="149" y="247"/>
                    </a:lnTo>
                    <a:cubicBezTo>
                      <a:pt x="150" y="218"/>
                      <a:pt x="132" y="192"/>
                      <a:pt x="114" y="171"/>
                    </a:cubicBezTo>
                    <a:close/>
                    <a:moveTo>
                      <a:pt x="180" y="211"/>
                    </a:moveTo>
                    <a:lnTo>
                      <a:pt x="180" y="211"/>
                    </a:lnTo>
                    <a:cubicBezTo>
                      <a:pt x="193" y="257"/>
                      <a:pt x="172" y="316"/>
                      <a:pt x="125" y="330"/>
                    </a:cubicBezTo>
                    <a:lnTo>
                      <a:pt x="125" y="330"/>
                    </a:lnTo>
                    <a:cubicBezTo>
                      <a:pt x="70" y="347"/>
                      <a:pt x="29" y="293"/>
                      <a:pt x="22" y="244"/>
                    </a:cubicBezTo>
                    <a:lnTo>
                      <a:pt x="22" y="244"/>
                    </a:lnTo>
                    <a:cubicBezTo>
                      <a:pt x="17" y="207"/>
                      <a:pt x="22" y="168"/>
                      <a:pt x="19" y="131"/>
                    </a:cubicBezTo>
                    <a:lnTo>
                      <a:pt x="19" y="131"/>
                    </a:lnTo>
                    <a:cubicBezTo>
                      <a:pt x="16" y="92"/>
                      <a:pt x="0" y="50"/>
                      <a:pt x="4" y="12"/>
                    </a:cubicBezTo>
                    <a:lnTo>
                      <a:pt x="4" y="12"/>
                    </a:lnTo>
                    <a:cubicBezTo>
                      <a:pt x="5" y="2"/>
                      <a:pt x="17" y="0"/>
                      <a:pt x="22" y="8"/>
                    </a:cubicBezTo>
                    <a:lnTo>
                      <a:pt x="22" y="8"/>
                    </a:lnTo>
                    <a:cubicBezTo>
                      <a:pt x="29" y="17"/>
                      <a:pt x="33" y="30"/>
                      <a:pt x="37" y="42"/>
                    </a:cubicBezTo>
                    <a:lnTo>
                      <a:pt x="37" y="42"/>
                    </a:lnTo>
                    <a:cubicBezTo>
                      <a:pt x="70" y="63"/>
                      <a:pt x="97" y="98"/>
                      <a:pt x="124" y="126"/>
                    </a:cubicBezTo>
                    <a:lnTo>
                      <a:pt x="124" y="126"/>
                    </a:lnTo>
                    <a:cubicBezTo>
                      <a:pt x="147" y="150"/>
                      <a:pt x="171" y="178"/>
                      <a:pt x="180" y="211"/>
                    </a:cubicBezTo>
                    <a:close/>
                  </a:path>
                </a:pathLst>
              </a:custGeom>
              <a:solidFill>
                <a:schemeClr val="accent6"/>
              </a:solidFill>
              <a:ln>
                <a:noFill/>
              </a:ln>
              <a:effectLst/>
            </p:spPr>
            <p:txBody>
              <a:bodyPr wrap="none" anchor="ctr"/>
              <a:lstStyle/>
              <a:p>
                <a:pPr>
                  <a:defRPr/>
                </a:pPr>
                <a:endParaRPr lang="es-ES_tradnl"/>
              </a:p>
            </p:txBody>
          </p:sp>
          <p:sp>
            <p:nvSpPr>
              <p:cNvPr id="19" name="Freeform 113">
                <a:extLst>
                  <a:ext uri="{FF2B5EF4-FFF2-40B4-BE49-F238E27FC236}">
                    <a16:creationId xmlns:a16="http://schemas.microsoft.com/office/drawing/2014/main" id="{DD750852-C3A6-374D-82C6-AA5E30E81875}"/>
                  </a:ext>
                </a:extLst>
              </p:cNvPr>
              <p:cNvSpPr>
                <a:spLocks noChangeArrowheads="1"/>
              </p:cNvSpPr>
              <p:nvPr/>
            </p:nvSpPr>
            <p:spPr bwMode="auto">
              <a:xfrm>
                <a:off x="3105214" y="5946690"/>
                <a:ext cx="85280" cy="151438"/>
              </a:xfrm>
              <a:custGeom>
                <a:avLst/>
                <a:gdLst>
                  <a:gd name="T0" fmla="*/ 115 w 195"/>
                  <a:gd name="T1" fmla="*/ 171 h 348"/>
                  <a:gd name="T2" fmla="*/ 115 w 195"/>
                  <a:gd name="T3" fmla="*/ 171 h 348"/>
                  <a:gd name="T4" fmla="*/ 50 w 195"/>
                  <a:gd name="T5" fmla="*/ 109 h 348"/>
                  <a:gd name="T6" fmla="*/ 50 w 195"/>
                  <a:gd name="T7" fmla="*/ 109 h 348"/>
                  <a:gd name="T8" fmla="*/ 54 w 195"/>
                  <a:gd name="T9" fmla="*/ 144 h 348"/>
                  <a:gd name="T10" fmla="*/ 54 w 195"/>
                  <a:gd name="T11" fmla="*/ 144 h 348"/>
                  <a:gd name="T12" fmla="*/ 81 w 195"/>
                  <a:gd name="T13" fmla="*/ 287 h 348"/>
                  <a:gd name="T14" fmla="*/ 81 w 195"/>
                  <a:gd name="T15" fmla="*/ 287 h 348"/>
                  <a:gd name="T16" fmla="*/ 149 w 195"/>
                  <a:gd name="T17" fmla="*/ 247 h 348"/>
                  <a:gd name="T18" fmla="*/ 149 w 195"/>
                  <a:gd name="T19" fmla="*/ 247 h 348"/>
                  <a:gd name="T20" fmla="*/ 115 w 195"/>
                  <a:gd name="T21" fmla="*/ 171 h 348"/>
                  <a:gd name="T22" fmla="*/ 182 w 195"/>
                  <a:gd name="T23" fmla="*/ 211 h 348"/>
                  <a:gd name="T24" fmla="*/ 182 w 195"/>
                  <a:gd name="T25" fmla="*/ 211 h 348"/>
                  <a:gd name="T26" fmla="*/ 125 w 195"/>
                  <a:gd name="T27" fmla="*/ 330 h 348"/>
                  <a:gd name="T28" fmla="*/ 125 w 195"/>
                  <a:gd name="T29" fmla="*/ 330 h 348"/>
                  <a:gd name="T30" fmla="*/ 23 w 195"/>
                  <a:gd name="T31" fmla="*/ 244 h 348"/>
                  <a:gd name="T32" fmla="*/ 23 w 195"/>
                  <a:gd name="T33" fmla="*/ 244 h 348"/>
                  <a:gd name="T34" fmla="*/ 20 w 195"/>
                  <a:gd name="T35" fmla="*/ 131 h 348"/>
                  <a:gd name="T36" fmla="*/ 20 w 195"/>
                  <a:gd name="T37" fmla="*/ 131 h 348"/>
                  <a:gd name="T38" fmla="*/ 6 w 195"/>
                  <a:gd name="T39" fmla="*/ 12 h 348"/>
                  <a:gd name="T40" fmla="*/ 6 w 195"/>
                  <a:gd name="T41" fmla="*/ 12 h 348"/>
                  <a:gd name="T42" fmla="*/ 23 w 195"/>
                  <a:gd name="T43" fmla="*/ 8 h 348"/>
                  <a:gd name="T44" fmla="*/ 23 w 195"/>
                  <a:gd name="T45" fmla="*/ 8 h 348"/>
                  <a:gd name="T46" fmla="*/ 37 w 195"/>
                  <a:gd name="T47" fmla="*/ 42 h 348"/>
                  <a:gd name="T48" fmla="*/ 37 w 195"/>
                  <a:gd name="T49" fmla="*/ 42 h 348"/>
                  <a:gd name="T50" fmla="*/ 125 w 195"/>
                  <a:gd name="T51" fmla="*/ 126 h 348"/>
                  <a:gd name="T52" fmla="*/ 125 w 195"/>
                  <a:gd name="T53" fmla="*/ 126 h 348"/>
                  <a:gd name="T54" fmla="*/ 182 w 195"/>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5" h="348">
                    <a:moveTo>
                      <a:pt x="115" y="171"/>
                    </a:moveTo>
                    <a:lnTo>
                      <a:pt x="115" y="171"/>
                    </a:lnTo>
                    <a:cubicBezTo>
                      <a:pt x="95" y="148"/>
                      <a:pt x="71" y="128"/>
                      <a:pt x="50" y="109"/>
                    </a:cubicBezTo>
                    <a:lnTo>
                      <a:pt x="50" y="109"/>
                    </a:lnTo>
                    <a:cubicBezTo>
                      <a:pt x="52" y="122"/>
                      <a:pt x="53" y="134"/>
                      <a:pt x="54" y="144"/>
                    </a:cubicBezTo>
                    <a:lnTo>
                      <a:pt x="54" y="144"/>
                    </a:lnTo>
                    <a:cubicBezTo>
                      <a:pt x="57" y="189"/>
                      <a:pt x="42" y="257"/>
                      <a:pt x="81" y="287"/>
                    </a:cubicBezTo>
                    <a:lnTo>
                      <a:pt x="81" y="287"/>
                    </a:lnTo>
                    <a:cubicBezTo>
                      <a:pt x="115" y="315"/>
                      <a:pt x="148" y="281"/>
                      <a:pt x="149" y="247"/>
                    </a:cubicBezTo>
                    <a:lnTo>
                      <a:pt x="149" y="247"/>
                    </a:lnTo>
                    <a:cubicBezTo>
                      <a:pt x="152" y="218"/>
                      <a:pt x="133" y="192"/>
                      <a:pt x="115" y="171"/>
                    </a:cubicBezTo>
                    <a:close/>
                    <a:moveTo>
                      <a:pt x="182" y="211"/>
                    </a:moveTo>
                    <a:lnTo>
                      <a:pt x="182" y="211"/>
                    </a:lnTo>
                    <a:cubicBezTo>
                      <a:pt x="194" y="257"/>
                      <a:pt x="174" y="316"/>
                      <a:pt x="125" y="330"/>
                    </a:cubicBezTo>
                    <a:lnTo>
                      <a:pt x="125" y="330"/>
                    </a:lnTo>
                    <a:cubicBezTo>
                      <a:pt x="70" y="347"/>
                      <a:pt x="29" y="293"/>
                      <a:pt x="23" y="244"/>
                    </a:cubicBezTo>
                    <a:lnTo>
                      <a:pt x="23" y="244"/>
                    </a:lnTo>
                    <a:cubicBezTo>
                      <a:pt x="18" y="207"/>
                      <a:pt x="23" y="168"/>
                      <a:pt x="20" y="131"/>
                    </a:cubicBezTo>
                    <a:lnTo>
                      <a:pt x="20" y="131"/>
                    </a:lnTo>
                    <a:cubicBezTo>
                      <a:pt x="16" y="92"/>
                      <a:pt x="0" y="50"/>
                      <a:pt x="6" y="12"/>
                    </a:cubicBezTo>
                    <a:lnTo>
                      <a:pt x="6" y="12"/>
                    </a:lnTo>
                    <a:cubicBezTo>
                      <a:pt x="7" y="2"/>
                      <a:pt x="18" y="0"/>
                      <a:pt x="23" y="8"/>
                    </a:cubicBezTo>
                    <a:lnTo>
                      <a:pt x="23" y="8"/>
                    </a:lnTo>
                    <a:cubicBezTo>
                      <a:pt x="29" y="17"/>
                      <a:pt x="35" y="30"/>
                      <a:pt x="37" y="42"/>
                    </a:cubicBezTo>
                    <a:lnTo>
                      <a:pt x="37" y="42"/>
                    </a:lnTo>
                    <a:cubicBezTo>
                      <a:pt x="71" y="63"/>
                      <a:pt x="98" y="98"/>
                      <a:pt x="125" y="126"/>
                    </a:cubicBezTo>
                    <a:lnTo>
                      <a:pt x="125" y="126"/>
                    </a:lnTo>
                    <a:cubicBezTo>
                      <a:pt x="148" y="150"/>
                      <a:pt x="171" y="178"/>
                      <a:pt x="182"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20" name="Freeform 114">
                <a:extLst>
                  <a:ext uri="{FF2B5EF4-FFF2-40B4-BE49-F238E27FC236}">
                    <a16:creationId xmlns:a16="http://schemas.microsoft.com/office/drawing/2014/main" id="{280793AB-4C5E-2B43-A7D1-D0C512C06040}"/>
                  </a:ext>
                </a:extLst>
              </p:cNvPr>
              <p:cNvSpPr>
                <a:spLocks noChangeArrowheads="1"/>
              </p:cNvSpPr>
              <p:nvPr/>
            </p:nvSpPr>
            <p:spPr bwMode="auto">
              <a:xfrm>
                <a:off x="2949358" y="5946690"/>
                <a:ext cx="85280" cy="151438"/>
              </a:xfrm>
              <a:custGeom>
                <a:avLst/>
                <a:gdLst>
                  <a:gd name="T0" fmla="*/ 115 w 195"/>
                  <a:gd name="T1" fmla="*/ 171 h 348"/>
                  <a:gd name="T2" fmla="*/ 115 w 195"/>
                  <a:gd name="T3" fmla="*/ 171 h 348"/>
                  <a:gd name="T4" fmla="*/ 50 w 195"/>
                  <a:gd name="T5" fmla="*/ 109 h 348"/>
                  <a:gd name="T6" fmla="*/ 50 w 195"/>
                  <a:gd name="T7" fmla="*/ 109 h 348"/>
                  <a:gd name="T8" fmla="*/ 53 w 195"/>
                  <a:gd name="T9" fmla="*/ 144 h 348"/>
                  <a:gd name="T10" fmla="*/ 53 w 195"/>
                  <a:gd name="T11" fmla="*/ 144 h 348"/>
                  <a:gd name="T12" fmla="*/ 82 w 195"/>
                  <a:gd name="T13" fmla="*/ 287 h 348"/>
                  <a:gd name="T14" fmla="*/ 82 w 195"/>
                  <a:gd name="T15" fmla="*/ 287 h 348"/>
                  <a:gd name="T16" fmla="*/ 149 w 195"/>
                  <a:gd name="T17" fmla="*/ 247 h 348"/>
                  <a:gd name="T18" fmla="*/ 149 w 195"/>
                  <a:gd name="T19" fmla="*/ 247 h 348"/>
                  <a:gd name="T20" fmla="*/ 115 w 195"/>
                  <a:gd name="T21" fmla="*/ 171 h 348"/>
                  <a:gd name="T22" fmla="*/ 180 w 195"/>
                  <a:gd name="T23" fmla="*/ 211 h 348"/>
                  <a:gd name="T24" fmla="*/ 180 w 195"/>
                  <a:gd name="T25" fmla="*/ 211 h 348"/>
                  <a:gd name="T26" fmla="*/ 125 w 195"/>
                  <a:gd name="T27" fmla="*/ 330 h 348"/>
                  <a:gd name="T28" fmla="*/ 125 w 195"/>
                  <a:gd name="T29" fmla="*/ 330 h 348"/>
                  <a:gd name="T30" fmla="*/ 23 w 195"/>
                  <a:gd name="T31" fmla="*/ 244 h 348"/>
                  <a:gd name="T32" fmla="*/ 23 w 195"/>
                  <a:gd name="T33" fmla="*/ 244 h 348"/>
                  <a:gd name="T34" fmla="*/ 20 w 195"/>
                  <a:gd name="T35" fmla="*/ 131 h 348"/>
                  <a:gd name="T36" fmla="*/ 20 w 195"/>
                  <a:gd name="T37" fmla="*/ 131 h 348"/>
                  <a:gd name="T38" fmla="*/ 6 w 195"/>
                  <a:gd name="T39" fmla="*/ 12 h 348"/>
                  <a:gd name="T40" fmla="*/ 6 w 195"/>
                  <a:gd name="T41" fmla="*/ 12 h 348"/>
                  <a:gd name="T42" fmla="*/ 23 w 195"/>
                  <a:gd name="T43" fmla="*/ 8 h 348"/>
                  <a:gd name="T44" fmla="*/ 23 w 195"/>
                  <a:gd name="T45" fmla="*/ 8 h 348"/>
                  <a:gd name="T46" fmla="*/ 38 w 195"/>
                  <a:gd name="T47" fmla="*/ 42 h 348"/>
                  <a:gd name="T48" fmla="*/ 38 w 195"/>
                  <a:gd name="T49" fmla="*/ 42 h 348"/>
                  <a:gd name="T50" fmla="*/ 125 w 195"/>
                  <a:gd name="T51" fmla="*/ 126 h 348"/>
                  <a:gd name="T52" fmla="*/ 125 w 195"/>
                  <a:gd name="T53" fmla="*/ 126 h 348"/>
                  <a:gd name="T54" fmla="*/ 180 w 195"/>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5" h="348">
                    <a:moveTo>
                      <a:pt x="115" y="171"/>
                    </a:moveTo>
                    <a:lnTo>
                      <a:pt x="115" y="171"/>
                    </a:lnTo>
                    <a:cubicBezTo>
                      <a:pt x="95" y="148"/>
                      <a:pt x="73" y="128"/>
                      <a:pt x="50" y="109"/>
                    </a:cubicBezTo>
                    <a:lnTo>
                      <a:pt x="50" y="109"/>
                    </a:lnTo>
                    <a:cubicBezTo>
                      <a:pt x="52" y="122"/>
                      <a:pt x="53" y="134"/>
                      <a:pt x="53" y="144"/>
                    </a:cubicBezTo>
                    <a:lnTo>
                      <a:pt x="53" y="144"/>
                    </a:lnTo>
                    <a:cubicBezTo>
                      <a:pt x="57" y="189"/>
                      <a:pt x="42" y="257"/>
                      <a:pt x="82" y="287"/>
                    </a:cubicBezTo>
                    <a:lnTo>
                      <a:pt x="82" y="287"/>
                    </a:lnTo>
                    <a:cubicBezTo>
                      <a:pt x="113" y="315"/>
                      <a:pt x="146" y="281"/>
                      <a:pt x="149" y="247"/>
                    </a:cubicBezTo>
                    <a:lnTo>
                      <a:pt x="149" y="247"/>
                    </a:lnTo>
                    <a:cubicBezTo>
                      <a:pt x="151" y="218"/>
                      <a:pt x="132" y="192"/>
                      <a:pt x="115" y="171"/>
                    </a:cubicBezTo>
                    <a:close/>
                    <a:moveTo>
                      <a:pt x="180" y="211"/>
                    </a:moveTo>
                    <a:lnTo>
                      <a:pt x="180" y="211"/>
                    </a:lnTo>
                    <a:cubicBezTo>
                      <a:pt x="194" y="257"/>
                      <a:pt x="174" y="316"/>
                      <a:pt x="125" y="330"/>
                    </a:cubicBezTo>
                    <a:lnTo>
                      <a:pt x="125" y="330"/>
                    </a:lnTo>
                    <a:cubicBezTo>
                      <a:pt x="70" y="347"/>
                      <a:pt x="29" y="293"/>
                      <a:pt x="23" y="244"/>
                    </a:cubicBezTo>
                    <a:lnTo>
                      <a:pt x="23" y="244"/>
                    </a:lnTo>
                    <a:cubicBezTo>
                      <a:pt x="19" y="207"/>
                      <a:pt x="23" y="168"/>
                      <a:pt x="20" y="131"/>
                    </a:cubicBezTo>
                    <a:lnTo>
                      <a:pt x="20" y="131"/>
                    </a:lnTo>
                    <a:cubicBezTo>
                      <a:pt x="16" y="92"/>
                      <a:pt x="0" y="50"/>
                      <a:pt x="6" y="12"/>
                    </a:cubicBezTo>
                    <a:lnTo>
                      <a:pt x="6" y="12"/>
                    </a:lnTo>
                    <a:cubicBezTo>
                      <a:pt x="7" y="2"/>
                      <a:pt x="17" y="0"/>
                      <a:pt x="23" y="8"/>
                    </a:cubicBezTo>
                    <a:lnTo>
                      <a:pt x="23" y="8"/>
                    </a:lnTo>
                    <a:cubicBezTo>
                      <a:pt x="29" y="17"/>
                      <a:pt x="35" y="30"/>
                      <a:pt x="38" y="42"/>
                    </a:cubicBezTo>
                    <a:lnTo>
                      <a:pt x="38" y="42"/>
                    </a:lnTo>
                    <a:cubicBezTo>
                      <a:pt x="70" y="63"/>
                      <a:pt x="99" y="98"/>
                      <a:pt x="125" y="126"/>
                    </a:cubicBezTo>
                    <a:lnTo>
                      <a:pt x="125" y="126"/>
                    </a:lnTo>
                    <a:cubicBezTo>
                      <a:pt x="149" y="150"/>
                      <a:pt x="171" y="178"/>
                      <a:pt x="180" y="211"/>
                    </a:cubicBezTo>
                    <a:close/>
                  </a:path>
                </a:pathLst>
              </a:custGeom>
              <a:solidFill>
                <a:schemeClr val="accent6"/>
              </a:solidFill>
              <a:ln>
                <a:noFill/>
              </a:ln>
              <a:effectLst/>
            </p:spPr>
            <p:txBody>
              <a:bodyPr wrap="none" anchor="ctr"/>
              <a:lstStyle/>
              <a:p>
                <a:pPr>
                  <a:defRPr/>
                </a:pPr>
                <a:endParaRPr lang="es-ES_tradnl"/>
              </a:p>
            </p:txBody>
          </p:sp>
          <p:sp>
            <p:nvSpPr>
              <p:cNvPr id="21" name="Freeform 115">
                <a:extLst>
                  <a:ext uri="{FF2B5EF4-FFF2-40B4-BE49-F238E27FC236}">
                    <a16:creationId xmlns:a16="http://schemas.microsoft.com/office/drawing/2014/main" id="{1F879D4B-427D-5940-87C6-70E15DF66702}"/>
                  </a:ext>
                </a:extLst>
              </p:cNvPr>
              <p:cNvSpPr>
                <a:spLocks noChangeArrowheads="1"/>
              </p:cNvSpPr>
              <p:nvPr/>
            </p:nvSpPr>
            <p:spPr bwMode="auto">
              <a:xfrm>
                <a:off x="3416926" y="5946690"/>
                <a:ext cx="83809" cy="151438"/>
              </a:xfrm>
              <a:custGeom>
                <a:avLst/>
                <a:gdLst>
                  <a:gd name="T0" fmla="*/ 114 w 194"/>
                  <a:gd name="T1" fmla="*/ 171 h 348"/>
                  <a:gd name="T2" fmla="*/ 114 w 194"/>
                  <a:gd name="T3" fmla="*/ 171 h 348"/>
                  <a:gd name="T4" fmla="*/ 50 w 194"/>
                  <a:gd name="T5" fmla="*/ 109 h 348"/>
                  <a:gd name="T6" fmla="*/ 50 w 194"/>
                  <a:gd name="T7" fmla="*/ 109 h 348"/>
                  <a:gd name="T8" fmla="*/ 54 w 194"/>
                  <a:gd name="T9" fmla="*/ 144 h 348"/>
                  <a:gd name="T10" fmla="*/ 54 w 194"/>
                  <a:gd name="T11" fmla="*/ 144 h 348"/>
                  <a:gd name="T12" fmla="*/ 81 w 194"/>
                  <a:gd name="T13" fmla="*/ 287 h 348"/>
                  <a:gd name="T14" fmla="*/ 81 w 194"/>
                  <a:gd name="T15" fmla="*/ 287 h 348"/>
                  <a:gd name="T16" fmla="*/ 149 w 194"/>
                  <a:gd name="T17" fmla="*/ 247 h 348"/>
                  <a:gd name="T18" fmla="*/ 149 w 194"/>
                  <a:gd name="T19" fmla="*/ 247 h 348"/>
                  <a:gd name="T20" fmla="*/ 114 w 194"/>
                  <a:gd name="T21" fmla="*/ 171 h 348"/>
                  <a:gd name="T22" fmla="*/ 181 w 194"/>
                  <a:gd name="T23" fmla="*/ 211 h 348"/>
                  <a:gd name="T24" fmla="*/ 181 w 194"/>
                  <a:gd name="T25" fmla="*/ 211 h 348"/>
                  <a:gd name="T26" fmla="*/ 124 w 194"/>
                  <a:gd name="T27" fmla="*/ 330 h 348"/>
                  <a:gd name="T28" fmla="*/ 124 w 194"/>
                  <a:gd name="T29" fmla="*/ 330 h 348"/>
                  <a:gd name="T30" fmla="*/ 23 w 194"/>
                  <a:gd name="T31" fmla="*/ 244 h 348"/>
                  <a:gd name="T32" fmla="*/ 23 w 194"/>
                  <a:gd name="T33" fmla="*/ 244 h 348"/>
                  <a:gd name="T34" fmla="*/ 19 w 194"/>
                  <a:gd name="T35" fmla="*/ 131 h 348"/>
                  <a:gd name="T36" fmla="*/ 19 w 194"/>
                  <a:gd name="T37" fmla="*/ 131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4 w 194"/>
                  <a:gd name="T51" fmla="*/ 126 h 348"/>
                  <a:gd name="T52" fmla="*/ 124 w 194"/>
                  <a:gd name="T53" fmla="*/ 126 h 348"/>
                  <a:gd name="T54" fmla="*/ 181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6" y="148"/>
                      <a:pt x="72" y="128"/>
                      <a:pt x="50" y="109"/>
                    </a:cubicBezTo>
                    <a:lnTo>
                      <a:pt x="50" y="109"/>
                    </a:lnTo>
                    <a:cubicBezTo>
                      <a:pt x="51" y="122"/>
                      <a:pt x="52" y="134"/>
                      <a:pt x="54" y="144"/>
                    </a:cubicBezTo>
                    <a:lnTo>
                      <a:pt x="54" y="144"/>
                    </a:lnTo>
                    <a:cubicBezTo>
                      <a:pt x="56" y="189"/>
                      <a:pt x="43" y="257"/>
                      <a:pt x="81" y="287"/>
                    </a:cubicBezTo>
                    <a:lnTo>
                      <a:pt x="81" y="287"/>
                    </a:lnTo>
                    <a:cubicBezTo>
                      <a:pt x="114" y="315"/>
                      <a:pt x="147" y="281"/>
                      <a:pt x="149" y="247"/>
                    </a:cubicBezTo>
                    <a:lnTo>
                      <a:pt x="149" y="247"/>
                    </a:lnTo>
                    <a:cubicBezTo>
                      <a:pt x="151" y="218"/>
                      <a:pt x="132" y="192"/>
                      <a:pt x="114" y="171"/>
                    </a:cubicBezTo>
                    <a:close/>
                    <a:moveTo>
                      <a:pt x="181" y="211"/>
                    </a:moveTo>
                    <a:lnTo>
                      <a:pt x="181" y="211"/>
                    </a:lnTo>
                    <a:cubicBezTo>
                      <a:pt x="193" y="257"/>
                      <a:pt x="174" y="316"/>
                      <a:pt x="124" y="330"/>
                    </a:cubicBezTo>
                    <a:lnTo>
                      <a:pt x="124" y="330"/>
                    </a:lnTo>
                    <a:cubicBezTo>
                      <a:pt x="71" y="347"/>
                      <a:pt x="30" y="293"/>
                      <a:pt x="23" y="244"/>
                    </a:cubicBezTo>
                    <a:lnTo>
                      <a:pt x="23" y="244"/>
                    </a:lnTo>
                    <a:cubicBezTo>
                      <a:pt x="18" y="207"/>
                      <a:pt x="22" y="168"/>
                      <a:pt x="19" y="131"/>
                    </a:cubicBezTo>
                    <a:lnTo>
                      <a:pt x="19" y="131"/>
                    </a:lnTo>
                    <a:cubicBezTo>
                      <a:pt x="15" y="92"/>
                      <a:pt x="0" y="50"/>
                      <a:pt x="5" y="12"/>
                    </a:cubicBezTo>
                    <a:lnTo>
                      <a:pt x="5" y="12"/>
                    </a:lnTo>
                    <a:cubicBezTo>
                      <a:pt x="6" y="2"/>
                      <a:pt x="18" y="0"/>
                      <a:pt x="22" y="8"/>
                    </a:cubicBezTo>
                    <a:lnTo>
                      <a:pt x="22" y="8"/>
                    </a:lnTo>
                    <a:cubicBezTo>
                      <a:pt x="29" y="17"/>
                      <a:pt x="34" y="30"/>
                      <a:pt x="38" y="42"/>
                    </a:cubicBezTo>
                    <a:lnTo>
                      <a:pt x="38" y="42"/>
                    </a:lnTo>
                    <a:cubicBezTo>
                      <a:pt x="71" y="63"/>
                      <a:pt x="98" y="98"/>
                      <a:pt x="124" y="126"/>
                    </a:cubicBezTo>
                    <a:lnTo>
                      <a:pt x="124" y="126"/>
                    </a:lnTo>
                    <a:cubicBezTo>
                      <a:pt x="148" y="150"/>
                      <a:pt x="172" y="178"/>
                      <a:pt x="181"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22" name="Freeform 116">
                <a:extLst>
                  <a:ext uri="{FF2B5EF4-FFF2-40B4-BE49-F238E27FC236}">
                    <a16:creationId xmlns:a16="http://schemas.microsoft.com/office/drawing/2014/main" id="{27F32030-A0ED-1744-A423-5E0973514743}"/>
                  </a:ext>
                </a:extLst>
              </p:cNvPr>
              <p:cNvSpPr>
                <a:spLocks noChangeArrowheads="1"/>
              </p:cNvSpPr>
              <p:nvPr/>
            </p:nvSpPr>
            <p:spPr bwMode="auto">
              <a:xfrm>
                <a:off x="3261070" y="5946690"/>
                <a:ext cx="83809" cy="151438"/>
              </a:xfrm>
              <a:custGeom>
                <a:avLst/>
                <a:gdLst>
                  <a:gd name="T0" fmla="*/ 115 w 194"/>
                  <a:gd name="T1" fmla="*/ 171 h 348"/>
                  <a:gd name="T2" fmla="*/ 115 w 194"/>
                  <a:gd name="T3" fmla="*/ 171 h 348"/>
                  <a:gd name="T4" fmla="*/ 49 w 194"/>
                  <a:gd name="T5" fmla="*/ 109 h 348"/>
                  <a:gd name="T6" fmla="*/ 49 w 194"/>
                  <a:gd name="T7" fmla="*/ 109 h 348"/>
                  <a:gd name="T8" fmla="*/ 53 w 194"/>
                  <a:gd name="T9" fmla="*/ 144 h 348"/>
                  <a:gd name="T10" fmla="*/ 53 w 194"/>
                  <a:gd name="T11" fmla="*/ 144 h 348"/>
                  <a:gd name="T12" fmla="*/ 81 w 194"/>
                  <a:gd name="T13" fmla="*/ 287 h 348"/>
                  <a:gd name="T14" fmla="*/ 81 w 194"/>
                  <a:gd name="T15" fmla="*/ 287 h 348"/>
                  <a:gd name="T16" fmla="*/ 148 w 194"/>
                  <a:gd name="T17" fmla="*/ 247 h 348"/>
                  <a:gd name="T18" fmla="*/ 148 w 194"/>
                  <a:gd name="T19" fmla="*/ 247 h 348"/>
                  <a:gd name="T20" fmla="*/ 115 w 194"/>
                  <a:gd name="T21" fmla="*/ 171 h 348"/>
                  <a:gd name="T22" fmla="*/ 180 w 194"/>
                  <a:gd name="T23" fmla="*/ 211 h 348"/>
                  <a:gd name="T24" fmla="*/ 180 w 194"/>
                  <a:gd name="T25" fmla="*/ 211 h 348"/>
                  <a:gd name="T26" fmla="*/ 124 w 194"/>
                  <a:gd name="T27" fmla="*/ 330 h 348"/>
                  <a:gd name="T28" fmla="*/ 124 w 194"/>
                  <a:gd name="T29" fmla="*/ 330 h 348"/>
                  <a:gd name="T30" fmla="*/ 23 w 194"/>
                  <a:gd name="T31" fmla="*/ 244 h 348"/>
                  <a:gd name="T32" fmla="*/ 23 w 194"/>
                  <a:gd name="T33" fmla="*/ 244 h 348"/>
                  <a:gd name="T34" fmla="*/ 19 w 194"/>
                  <a:gd name="T35" fmla="*/ 131 h 348"/>
                  <a:gd name="T36" fmla="*/ 19 w 194"/>
                  <a:gd name="T37" fmla="*/ 131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4 w 194"/>
                  <a:gd name="T51" fmla="*/ 126 h 348"/>
                  <a:gd name="T52" fmla="*/ 124 w 194"/>
                  <a:gd name="T53" fmla="*/ 126 h 348"/>
                  <a:gd name="T54" fmla="*/ 180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5" y="171"/>
                    </a:moveTo>
                    <a:lnTo>
                      <a:pt x="115" y="171"/>
                    </a:lnTo>
                    <a:cubicBezTo>
                      <a:pt x="95" y="148"/>
                      <a:pt x="70" y="128"/>
                      <a:pt x="49" y="109"/>
                    </a:cubicBezTo>
                    <a:lnTo>
                      <a:pt x="49" y="109"/>
                    </a:lnTo>
                    <a:cubicBezTo>
                      <a:pt x="51" y="122"/>
                      <a:pt x="52" y="134"/>
                      <a:pt x="53" y="144"/>
                    </a:cubicBezTo>
                    <a:lnTo>
                      <a:pt x="53" y="144"/>
                    </a:lnTo>
                    <a:cubicBezTo>
                      <a:pt x="56" y="189"/>
                      <a:pt x="42" y="257"/>
                      <a:pt x="81" y="287"/>
                    </a:cubicBezTo>
                    <a:lnTo>
                      <a:pt x="81" y="287"/>
                    </a:lnTo>
                    <a:cubicBezTo>
                      <a:pt x="113" y="315"/>
                      <a:pt x="147" y="281"/>
                      <a:pt x="148" y="247"/>
                    </a:cubicBezTo>
                    <a:lnTo>
                      <a:pt x="148" y="247"/>
                    </a:lnTo>
                    <a:cubicBezTo>
                      <a:pt x="151" y="218"/>
                      <a:pt x="132" y="192"/>
                      <a:pt x="115" y="171"/>
                    </a:cubicBezTo>
                    <a:close/>
                    <a:moveTo>
                      <a:pt x="180" y="211"/>
                    </a:moveTo>
                    <a:lnTo>
                      <a:pt x="180" y="211"/>
                    </a:lnTo>
                    <a:cubicBezTo>
                      <a:pt x="193" y="257"/>
                      <a:pt x="173" y="316"/>
                      <a:pt x="124" y="330"/>
                    </a:cubicBezTo>
                    <a:lnTo>
                      <a:pt x="124" y="330"/>
                    </a:lnTo>
                    <a:cubicBezTo>
                      <a:pt x="69" y="347"/>
                      <a:pt x="30" y="293"/>
                      <a:pt x="23" y="244"/>
                    </a:cubicBezTo>
                    <a:lnTo>
                      <a:pt x="23" y="244"/>
                    </a:lnTo>
                    <a:cubicBezTo>
                      <a:pt x="17" y="207"/>
                      <a:pt x="23" y="168"/>
                      <a:pt x="19" y="131"/>
                    </a:cubicBezTo>
                    <a:lnTo>
                      <a:pt x="19" y="131"/>
                    </a:lnTo>
                    <a:cubicBezTo>
                      <a:pt x="15" y="92"/>
                      <a:pt x="0" y="50"/>
                      <a:pt x="5" y="12"/>
                    </a:cubicBezTo>
                    <a:lnTo>
                      <a:pt x="5" y="12"/>
                    </a:lnTo>
                    <a:cubicBezTo>
                      <a:pt x="6" y="2"/>
                      <a:pt x="17" y="0"/>
                      <a:pt x="22" y="8"/>
                    </a:cubicBezTo>
                    <a:lnTo>
                      <a:pt x="22" y="8"/>
                    </a:lnTo>
                    <a:cubicBezTo>
                      <a:pt x="28" y="17"/>
                      <a:pt x="34" y="30"/>
                      <a:pt x="38" y="42"/>
                    </a:cubicBezTo>
                    <a:lnTo>
                      <a:pt x="38" y="42"/>
                    </a:lnTo>
                    <a:cubicBezTo>
                      <a:pt x="69" y="63"/>
                      <a:pt x="97" y="98"/>
                      <a:pt x="124" y="126"/>
                    </a:cubicBezTo>
                    <a:lnTo>
                      <a:pt x="124" y="126"/>
                    </a:lnTo>
                    <a:cubicBezTo>
                      <a:pt x="148" y="150"/>
                      <a:pt x="170" y="178"/>
                      <a:pt x="180" y="211"/>
                    </a:cubicBezTo>
                    <a:close/>
                  </a:path>
                </a:pathLst>
              </a:custGeom>
              <a:solidFill>
                <a:schemeClr val="accent6"/>
              </a:solidFill>
              <a:ln>
                <a:noFill/>
              </a:ln>
              <a:effectLst/>
            </p:spPr>
            <p:txBody>
              <a:bodyPr wrap="none" anchor="ctr"/>
              <a:lstStyle/>
              <a:p>
                <a:pPr>
                  <a:defRPr/>
                </a:pPr>
                <a:endParaRPr lang="es-ES_tradnl"/>
              </a:p>
            </p:txBody>
          </p:sp>
          <p:sp>
            <p:nvSpPr>
              <p:cNvPr id="23" name="Freeform 117">
                <a:extLst>
                  <a:ext uri="{FF2B5EF4-FFF2-40B4-BE49-F238E27FC236}">
                    <a16:creationId xmlns:a16="http://schemas.microsoft.com/office/drawing/2014/main" id="{B9D3B273-DC0E-6849-BFF4-F801ADF01E34}"/>
                  </a:ext>
                </a:extLst>
              </p:cNvPr>
              <p:cNvSpPr>
                <a:spLocks noChangeArrowheads="1"/>
              </p:cNvSpPr>
              <p:nvPr/>
            </p:nvSpPr>
            <p:spPr bwMode="auto">
              <a:xfrm>
                <a:off x="3725697" y="5946690"/>
                <a:ext cx="83809" cy="151438"/>
              </a:xfrm>
              <a:custGeom>
                <a:avLst/>
                <a:gdLst>
                  <a:gd name="T0" fmla="*/ 114 w 194"/>
                  <a:gd name="T1" fmla="*/ 171 h 348"/>
                  <a:gd name="T2" fmla="*/ 114 w 194"/>
                  <a:gd name="T3" fmla="*/ 171 h 348"/>
                  <a:gd name="T4" fmla="*/ 50 w 194"/>
                  <a:gd name="T5" fmla="*/ 109 h 348"/>
                  <a:gd name="T6" fmla="*/ 50 w 194"/>
                  <a:gd name="T7" fmla="*/ 109 h 348"/>
                  <a:gd name="T8" fmla="*/ 53 w 194"/>
                  <a:gd name="T9" fmla="*/ 144 h 348"/>
                  <a:gd name="T10" fmla="*/ 53 w 194"/>
                  <a:gd name="T11" fmla="*/ 144 h 348"/>
                  <a:gd name="T12" fmla="*/ 80 w 194"/>
                  <a:gd name="T13" fmla="*/ 287 h 348"/>
                  <a:gd name="T14" fmla="*/ 80 w 194"/>
                  <a:gd name="T15" fmla="*/ 287 h 348"/>
                  <a:gd name="T16" fmla="*/ 149 w 194"/>
                  <a:gd name="T17" fmla="*/ 247 h 348"/>
                  <a:gd name="T18" fmla="*/ 149 w 194"/>
                  <a:gd name="T19" fmla="*/ 247 h 348"/>
                  <a:gd name="T20" fmla="*/ 114 w 194"/>
                  <a:gd name="T21" fmla="*/ 171 h 348"/>
                  <a:gd name="T22" fmla="*/ 180 w 194"/>
                  <a:gd name="T23" fmla="*/ 211 h 348"/>
                  <a:gd name="T24" fmla="*/ 180 w 194"/>
                  <a:gd name="T25" fmla="*/ 211 h 348"/>
                  <a:gd name="T26" fmla="*/ 125 w 194"/>
                  <a:gd name="T27" fmla="*/ 330 h 348"/>
                  <a:gd name="T28" fmla="*/ 125 w 194"/>
                  <a:gd name="T29" fmla="*/ 330 h 348"/>
                  <a:gd name="T30" fmla="*/ 22 w 194"/>
                  <a:gd name="T31" fmla="*/ 244 h 348"/>
                  <a:gd name="T32" fmla="*/ 22 w 194"/>
                  <a:gd name="T33" fmla="*/ 244 h 348"/>
                  <a:gd name="T34" fmla="*/ 19 w 194"/>
                  <a:gd name="T35" fmla="*/ 131 h 348"/>
                  <a:gd name="T36" fmla="*/ 19 w 194"/>
                  <a:gd name="T37" fmla="*/ 131 h 348"/>
                  <a:gd name="T38" fmla="*/ 5 w 194"/>
                  <a:gd name="T39" fmla="*/ 12 h 348"/>
                  <a:gd name="T40" fmla="*/ 5 w 194"/>
                  <a:gd name="T41" fmla="*/ 12 h 348"/>
                  <a:gd name="T42" fmla="*/ 22 w 194"/>
                  <a:gd name="T43" fmla="*/ 8 h 348"/>
                  <a:gd name="T44" fmla="*/ 22 w 194"/>
                  <a:gd name="T45" fmla="*/ 8 h 348"/>
                  <a:gd name="T46" fmla="*/ 37 w 194"/>
                  <a:gd name="T47" fmla="*/ 42 h 348"/>
                  <a:gd name="T48" fmla="*/ 37 w 194"/>
                  <a:gd name="T49" fmla="*/ 42 h 348"/>
                  <a:gd name="T50" fmla="*/ 125 w 194"/>
                  <a:gd name="T51" fmla="*/ 126 h 348"/>
                  <a:gd name="T52" fmla="*/ 125 w 194"/>
                  <a:gd name="T53" fmla="*/ 126 h 348"/>
                  <a:gd name="T54" fmla="*/ 180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5" y="148"/>
                      <a:pt x="71" y="128"/>
                      <a:pt x="50" y="109"/>
                    </a:cubicBezTo>
                    <a:lnTo>
                      <a:pt x="50" y="109"/>
                    </a:lnTo>
                    <a:cubicBezTo>
                      <a:pt x="51" y="122"/>
                      <a:pt x="51" y="134"/>
                      <a:pt x="53" y="144"/>
                    </a:cubicBezTo>
                    <a:lnTo>
                      <a:pt x="53" y="144"/>
                    </a:lnTo>
                    <a:cubicBezTo>
                      <a:pt x="57" y="189"/>
                      <a:pt x="42" y="257"/>
                      <a:pt x="80" y="287"/>
                    </a:cubicBezTo>
                    <a:lnTo>
                      <a:pt x="80" y="287"/>
                    </a:lnTo>
                    <a:cubicBezTo>
                      <a:pt x="113" y="315"/>
                      <a:pt x="146" y="281"/>
                      <a:pt x="149" y="247"/>
                    </a:cubicBezTo>
                    <a:lnTo>
                      <a:pt x="149" y="247"/>
                    </a:lnTo>
                    <a:cubicBezTo>
                      <a:pt x="151" y="218"/>
                      <a:pt x="132" y="192"/>
                      <a:pt x="114" y="171"/>
                    </a:cubicBezTo>
                    <a:close/>
                    <a:moveTo>
                      <a:pt x="180" y="211"/>
                    </a:moveTo>
                    <a:lnTo>
                      <a:pt x="180" y="211"/>
                    </a:lnTo>
                    <a:cubicBezTo>
                      <a:pt x="193" y="257"/>
                      <a:pt x="172" y="316"/>
                      <a:pt x="125" y="330"/>
                    </a:cubicBezTo>
                    <a:lnTo>
                      <a:pt x="125" y="330"/>
                    </a:lnTo>
                    <a:cubicBezTo>
                      <a:pt x="70" y="347"/>
                      <a:pt x="29" y="293"/>
                      <a:pt x="22" y="244"/>
                    </a:cubicBezTo>
                    <a:lnTo>
                      <a:pt x="22" y="244"/>
                    </a:lnTo>
                    <a:cubicBezTo>
                      <a:pt x="17" y="207"/>
                      <a:pt x="22" y="168"/>
                      <a:pt x="19" y="131"/>
                    </a:cubicBezTo>
                    <a:lnTo>
                      <a:pt x="19" y="131"/>
                    </a:lnTo>
                    <a:cubicBezTo>
                      <a:pt x="16" y="92"/>
                      <a:pt x="0" y="50"/>
                      <a:pt x="5" y="12"/>
                    </a:cubicBezTo>
                    <a:lnTo>
                      <a:pt x="5" y="12"/>
                    </a:lnTo>
                    <a:cubicBezTo>
                      <a:pt x="7" y="2"/>
                      <a:pt x="17" y="0"/>
                      <a:pt x="22" y="8"/>
                    </a:cubicBezTo>
                    <a:lnTo>
                      <a:pt x="22" y="8"/>
                    </a:lnTo>
                    <a:cubicBezTo>
                      <a:pt x="29" y="17"/>
                      <a:pt x="33" y="30"/>
                      <a:pt x="37" y="42"/>
                    </a:cubicBezTo>
                    <a:lnTo>
                      <a:pt x="37" y="42"/>
                    </a:lnTo>
                    <a:cubicBezTo>
                      <a:pt x="70" y="63"/>
                      <a:pt x="97" y="98"/>
                      <a:pt x="125" y="126"/>
                    </a:cubicBezTo>
                    <a:lnTo>
                      <a:pt x="125" y="126"/>
                    </a:lnTo>
                    <a:cubicBezTo>
                      <a:pt x="147" y="150"/>
                      <a:pt x="171" y="178"/>
                      <a:pt x="180"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24" name="Freeform 118">
                <a:extLst>
                  <a:ext uri="{FF2B5EF4-FFF2-40B4-BE49-F238E27FC236}">
                    <a16:creationId xmlns:a16="http://schemas.microsoft.com/office/drawing/2014/main" id="{67316B91-ED9E-4446-9152-F4C8E36F3856}"/>
                  </a:ext>
                </a:extLst>
              </p:cNvPr>
              <p:cNvSpPr>
                <a:spLocks noChangeArrowheads="1"/>
              </p:cNvSpPr>
              <p:nvPr/>
            </p:nvSpPr>
            <p:spPr bwMode="auto">
              <a:xfrm>
                <a:off x="3571311" y="5946690"/>
                <a:ext cx="85280" cy="151438"/>
              </a:xfrm>
              <a:custGeom>
                <a:avLst/>
                <a:gdLst>
                  <a:gd name="T0" fmla="*/ 114 w 194"/>
                  <a:gd name="T1" fmla="*/ 171 h 348"/>
                  <a:gd name="T2" fmla="*/ 114 w 194"/>
                  <a:gd name="T3" fmla="*/ 171 h 348"/>
                  <a:gd name="T4" fmla="*/ 49 w 194"/>
                  <a:gd name="T5" fmla="*/ 109 h 348"/>
                  <a:gd name="T6" fmla="*/ 49 w 194"/>
                  <a:gd name="T7" fmla="*/ 109 h 348"/>
                  <a:gd name="T8" fmla="*/ 53 w 194"/>
                  <a:gd name="T9" fmla="*/ 144 h 348"/>
                  <a:gd name="T10" fmla="*/ 53 w 194"/>
                  <a:gd name="T11" fmla="*/ 144 h 348"/>
                  <a:gd name="T12" fmla="*/ 80 w 194"/>
                  <a:gd name="T13" fmla="*/ 287 h 348"/>
                  <a:gd name="T14" fmla="*/ 80 w 194"/>
                  <a:gd name="T15" fmla="*/ 287 h 348"/>
                  <a:gd name="T16" fmla="*/ 149 w 194"/>
                  <a:gd name="T17" fmla="*/ 247 h 348"/>
                  <a:gd name="T18" fmla="*/ 149 w 194"/>
                  <a:gd name="T19" fmla="*/ 247 h 348"/>
                  <a:gd name="T20" fmla="*/ 114 w 194"/>
                  <a:gd name="T21" fmla="*/ 171 h 348"/>
                  <a:gd name="T22" fmla="*/ 180 w 194"/>
                  <a:gd name="T23" fmla="*/ 211 h 348"/>
                  <a:gd name="T24" fmla="*/ 180 w 194"/>
                  <a:gd name="T25" fmla="*/ 211 h 348"/>
                  <a:gd name="T26" fmla="*/ 125 w 194"/>
                  <a:gd name="T27" fmla="*/ 330 h 348"/>
                  <a:gd name="T28" fmla="*/ 125 w 194"/>
                  <a:gd name="T29" fmla="*/ 330 h 348"/>
                  <a:gd name="T30" fmla="*/ 22 w 194"/>
                  <a:gd name="T31" fmla="*/ 244 h 348"/>
                  <a:gd name="T32" fmla="*/ 22 w 194"/>
                  <a:gd name="T33" fmla="*/ 244 h 348"/>
                  <a:gd name="T34" fmla="*/ 18 w 194"/>
                  <a:gd name="T35" fmla="*/ 131 h 348"/>
                  <a:gd name="T36" fmla="*/ 18 w 194"/>
                  <a:gd name="T37" fmla="*/ 131 h 348"/>
                  <a:gd name="T38" fmla="*/ 5 w 194"/>
                  <a:gd name="T39" fmla="*/ 12 h 348"/>
                  <a:gd name="T40" fmla="*/ 5 w 194"/>
                  <a:gd name="T41" fmla="*/ 12 h 348"/>
                  <a:gd name="T42" fmla="*/ 22 w 194"/>
                  <a:gd name="T43" fmla="*/ 8 h 348"/>
                  <a:gd name="T44" fmla="*/ 22 w 194"/>
                  <a:gd name="T45" fmla="*/ 8 h 348"/>
                  <a:gd name="T46" fmla="*/ 37 w 194"/>
                  <a:gd name="T47" fmla="*/ 42 h 348"/>
                  <a:gd name="T48" fmla="*/ 37 w 194"/>
                  <a:gd name="T49" fmla="*/ 42 h 348"/>
                  <a:gd name="T50" fmla="*/ 124 w 194"/>
                  <a:gd name="T51" fmla="*/ 126 h 348"/>
                  <a:gd name="T52" fmla="*/ 124 w 194"/>
                  <a:gd name="T53" fmla="*/ 126 h 348"/>
                  <a:gd name="T54" fmla="*/ 180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5" y="148"/>
                      <a:pt x="71" y="128"/>
                      <a:pt x="49" y="109"/>
                    </a:cubicBezTo>
                    <a:lnTo>
                      <a:pt x="49" y="109"/>
                    </a:lnTo>
                    <a:cubicBezTo>
                      <a:pt x="50" y="122"/>
                      <a:pt x="51" y="134"/>
                      <a:pt x="53" y="144"/>
                    </a:cubicBezTo>
                    <a:lnTo>
                      <a:pt x="53" y="144"/>
                    </a:lnTo>
                    <a:cubicBezTo>
                      <a:pt x="57" y="189"/>
                      <a:pt x="41" y="257"/>
                      <a:pt x="80" y="287"/>
                    </a:cubicBezTo>
                    <a:lnTo>
                      <a:pt x="80" y="287"/>
                    </a:lnTo>
                    <a:cubicBezTo>
                      <a:pt x="113" y="315"/>
                      <a:pt x="146" y="281"/>
                      <a:pt x="149" y="247"/>
                    </a:cubicBezTo>
                    <a:lnTo>
                      <a:pt x="149" y="247"/>
                    </a:lnTo>
                    <a:cubicBezTo>
                      <a:pt x="150" y="218"/>
                      <a:pt x="131" y="192"/>
                      <a:pt x="114" y="171"/>
                    </a:cubicBezTo>
                    <a:close/>
                    <a:moveTo>
                      <a:pt x="180" y="211"/>
                    </a:moveTo>
                    <a:lnTo>
                      <a:pt x="180" y="211"/>
                    </a:lnTo>
                    <a:cubicBezTo>
                      <a:pt x="193" y="257"/>
                      <a:pt x="173" y="316"/>
                      <a:pt x="125" y="330"/>
                    </a:cubicBezTo>
                    <a:lnTo>
                      <a:pt x="125" y="330"/>
                    </a:lnTo>
                    <a:cubicBezTo>
                      <a:pt x="70" y="347"/>
                      <a:pt x="29" y="293"/>
                      <a:pt x="22" y="244"/>
                    </a:cubicBezTo>
                    <a:lnTo>
                      <a:pt x="22" y="244"/>
                    </a:lnTo>
                    <a:cubicBezTo>
                      <a:pt x="17" y="207"/>
                      <a:pt x="22" y="168"/>
                      <a:pt x="18" y="131"/>
                    </a:cubicBezTo>
                    <a:lnTo>
                      <a:pt x="18" y="131"/>
                    </a:lnTo>
                    <a:cubicBezTo>
                      <a:pt x="16" y="92"/>
                      <a:pt x="0" y="50"/>
                      <a:pt x="5" y="12"/>
                    </a:cubicBezTo>
                    <a:lnTo>
                      <a:pt x="5" y="12"/>
                    </a:lnTo>
                    <a:cubicBezTo>
                      <a:pt x="5" y="2"/>
                      <a:pt x="17" y="0"/>
                      <a:pt x="22" y="8"/>
                    </a:cubicBezTo>
                    <a:lnTo>
                      <a:pt x="22" y="8"/>
                    </a:lnTo>
                    <a:cubicBezTo>
                      <a:pt x="28" y="17"/>
                      <a:pt x="33" y="30"/>
                      <a:pt x="37" y="42"/>
                    </a:cubicBezTo>
                    <a:lnTo>
                      <a:pt x="37" y="42"/>
                    </a:lnTo>
                    <a:cubicBezTo>
                      <a:pt x="70" y="63"/>
                      <a:pt x="97" y="98"/>
                      <a:pt x="124" y="126"/>
                    </a:cubicBezTo>
                    <a:lnTo>
                      <a:pt x="124" y="126"/>
                    </a:lnTo>
                    <a:cubicBezTo>
                      <a:pt x="147" y="150"/>
                      <a:pt x="170" y="178"/>
                      <a:pt x="180" y="211"/>
                    </a:cubicBezTo>
                    <a:close/>
                  </a:path>
                </a:pathLst>
              </a:custGeom>
              <a:solidFill>
                <a:schemeClr val="accent6"/>
              </a:solidFill>
              <a:ln>
                <a:noFill/>
              </a:ln>
              <a:effectLst/>
            </p:spPr>
            <p:txBody>
              <a:bodyPr wrap="none" anchor="ctr"/>
              <a:lstStyle/>
              <a:p>
                <a:pPr>
                  <a:defRPr/>
                </a:pPr>
                <a:endParaRPr lang="es-ES_tradnl"/>
              </a:p>
            </p:txBody>
          </p:sp>
          <p:sp>
            <p:nvSpPr>
              <p:cNvPr id="25" name="Freeform 119">
                <a:extLst>
                  <a:ext uri="{FF2B5EF4-FFF2-40B4-BE49-F238E27FC236}">
                    <a16:creationId xmlns:a16="http://schemas.microsoft.com/office/drawing/2014/main" id="{45AA981A-9B9B-0148-BC98-C854E78F88F2}"/>
                  </a:ext>
                </a:extLst>
              </p:cNvPr>
              <p:cNvSpPr>
                <a:spLocks noChangeArrowheads="1"/>
              </p:cNvSpPr>
              <p:nvPr/>
            </p:nvSpPr>
            <p:spPr bwMode="auto">
              <a:xfrm>
                <a:off x="4035938" y="5946690"/>
                <a:ext cx="85280" cy="151438"/>
              </a:xfrm>
              <a:custGeom>
                <a:avLst/>
                <a:gdLst>
                  <a:gd name="T0" fmla="*/ 115 w 195"/>
                  <a:gd name="T1" fmla="*/ 171 h 348"/>
                  <a:gd name="T2" fmla="*/ 115 w 195"/>
                  <a:gd name="T3" fmla="*/ 171 h 348"/>
                  <a:gd name="T4" fmla="*/ 50 w 195"/>
                  <a:gd name="T5" fmla="*/ 109 h 348"/>
                  <a:gd name="T6" fmla="*/ 50 w 195"/>
                  <a:gd name="T7" fmla="*/ 109 h 348"/>
                  <a:gd name="T8" fmla="*/ 54 w 195"/>
                  <a:gd name="T9" fmla="*/ 144 h 348"/>
                  <a:gd name="T10" fmla="*/ 54 w 195"/>
                  <a:gd name="T11" fmla="*/ 144 h 348"/>
                  <a:gd name="T12" fmla="*/ 80 w 195"/>
                  <a:gd name="T13" fmla="*/ 287 h 348"/>
                  <a:gd name="T14" fmla="*/ 80 w 195"/>
                  <a:gd name="T15" fmla="*/ 287 h 348"/>
                  <a:gd name="T16" fmla="*/ 149 w 195"/>
                  <a:gd name="T17" fmla="*/ 247 h 348"/>
                  <a:gd name="T18" fmla="*/ 149 w 195"/>
                  <a:gd name="T19" fmla="*/ 247 h 348"/>
                  <a:gd name="T20" fmla="*/ 115 w 195"/>
                  <a:gd name="T21" fmla="*/ 171 h 348"/>
                  <a:gd name="T22" fmla="*/ 180 w 195"/>
                  <a:gd name="T23" fmla="*/ 211 h 348"/>
                  <a:gd name="T24" fmla="*/ 180 w 195"/>
                  <a:gd name="T25" fmla="*/ 211 h 348"/>
                  <a:gd name="T26" fmla="*/ 125 w 195"/>
                  <a:gd name="T27" fmla="*/ 330 h 348"/>
                  <a:gd name="T28" fmla="*/ 125 w 195"/>
                  <a:gd name="T29" fmla="*/ 330 h 348"/>
                  <a:gd name="T30" fmla="*/ 23 w 195"/>
                  <a:gd name="T31" fmla="*/ 244 h 348"/>
                  <a:gd name="T32" fmla="*/ 23 w 195"/>
                  <a:gd name="T33" fmla="*/ 244 h 348"/>
                  <a:gd name="T34" fmla="*/ 20 w 195"/>
                  <a:gd name="T35" fmla="*/ 131 h 348"/>
                  <a:gd name="T36" fmla="*/ 20 w 195"/>
                  <a:gd name="T37" fmla="*/ 131 h 348"/>
                  <a:gd name="T38" fmla="*/ 6 w 195"/>
                  <a:gd name="T39" fmla="*/ 12 h 348"/>
                  <a:gd name="T40" fmla="*/ 6 w 195"/>
                  <a:gd name="T41" fmla="*/ 12 h 348"/>
                  <a:gd name="T42" fmla="*/ 23 w 195"/>
                  <a:gd name="T43" fmla="*/ 8 h 348"/>
                  <a:gd name="T44" fmla="*/ 23 w 195"/>
                  <a:gd name="T45" fmla="*/ 8 h 348"/>
                  <a:gd name="T46" fmla="*/ 38 w 195"/>
                  <a:gd name="T47" fmla="*/ 42 h 348"/>
                  <a:gd name="T48" fmla="*/ 38 w 195"/>
                  <a:gd name="T49" fmla="*/ 42 h 348"/>
                  <a:gd name="T50" fmla="*/ 125 w 195"/>
                  <a:gd name="T51" fmla="*/ 126 h 348"/>
                  <a:gd name="T52" fmla="*/ 125 w 195"/>
                  <a:gd name="T53" fmla="*/ 126 h 348"/>
                  <a:gd name="T54" fmla="*/ 180 w 195"/>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5" h="348">
                    <a:moveTo>
                      <a:pt x="115" y="171"/>
                    </a:moveTo>
                    <a:lnTo>
                      <a:pt x="115" y="171"/>
                    </a:lnTo>
                    <a:cubicBezTo>
                      <a:pt x="95" y="148"/>
                      <a:pt x="71" y="128"/>
                      <a:pt x="50" y="109"/>
                    </a:cubicBezTo>
                    <a:lnTo>
                      <a:pt x="50" y="109"/>
                    </a:lnTo>
                    <a:cubicBezTo>
                      <a:pt x="52" y="122"/>
                      <a:pt x="53" y="134"/>
                      <a:pt x="54" y="144"/>
                    </a:cubicBezTo>
                    <a:lnTo>
                      <a:pt x="54" y="144"/>
                    </a:lnTo>
                    <a:cubicBezTo>
                      <a:pt x="57" y="189"/>
                      <a:pt x="42" y="257"/>
                      <a:pt x="80" y="287"/>
                    </a:cubicBezTo>
                    <a:lnTo>
                      <a:pt x="80" y="287"/>
                    </a:lnTo>
                    <a:cubicBezTo>
                      <a:pt x="113" y="315"/>
                      <a:pt x="148" y="281"/>
                      <a:pt x="149" y="247"/>
                    </a:cubicBezTo>
                    <a:lnTo>
                      <a:pt x="149" y="247"/>
                    </a:lnTo>
                    <a:cubicBezTo>
                      <a:pt x="151" y="218"/>
                      <a:pt x="133" y="192"/>
                      <a:pt x="115" y="171"/>
                    </a:cubicBezTo>
                    <a:close/>
                    <a:moveTo>
                      <a:pt x="180" y="211"/>
                    </a:moveTo>
                    <a:lnTo>
                      <a:pt x="180" y="211"/>
                    </a:lnTo>
                    <a:cubicBezTo>
                      <a:pt x="194" y="257"/>
                      <a:pt x="174" y="316"/>
                      <a:pt x="125" y="330"/>
                    </a:cubicBezTo>
                    <a:lnTo>
                      <a:pt x="125" y="330"/>
                    </a:lnTo>
                    <a:cubicBezTo>
                      <a:pt x="70" y="347"/>
                      <a:pt x="29" y="293"/>
                      <a:pt x="23" y="244"/>
                    </a:cubicBezTo>
                    <a:lnTo>
                      <a:pt x="23" y="244"/>
                    </a:lnTo>
                    <a:cubicBezTo>
                      <a:pt x="17" y="207"/>
                      <a:pt x="23" y="168"/>
                      <a:pt x="20" y="131"/>
                    </a:cubicBezTo>
                    <a:lnTo>
                      <a:pt x="20" y="131"/>
                    </a:lnTo>
                    <a:cubicBezTo>
                      <a:pt x="16" y="92"/>
                      <a:pt x="0" y="50"/>
                      <a:pt x="6" y="12"/>
                    </a:cubicBezTo>
                    <a:lnTo>
                      <a:pt x="6" y="12"/>
                    </a:lnTo>
                    <a:cubicBezTo>
                      <a:pt x="7" y="2"/>
                      <a:pt x="17" y="0"/>
                      <a:pt x="23" y="8"/>
                    </a:cubicBezTo>
                    <a:lnTo>
                      <a:pt x="23" y="8"/>
                    </a:lnTo>
                    <a:cubicBezTo>
                      <a:pt x="29" y="17"/>
                      <a:pt x="33" y="30"/>
                      <a:pt x="38" y="42"/>
                    </a:cubicBezTo>
                    <a:lnTo>
                      <a:pt x="38" y="42"/>
                    </a:lnTo>
                    <a:cubicBezTo>
                      <a:pt x="70" y="63"/>
                      <a:pt x="98" y="98"/>
                      <a:pt x="125" y="126"/>
                    </a:cubicBezTo>
                    <a:lnTo>
                      <a:pt x="125" y="126"/>
                    </a:lnTo>
                    <a:cubicBezTo>
                      <a:pt x="148" y="150"/>
                      <a:pt x="171" y="178"/>
                      <a:pt x="180"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26" name="Freeform 120">
                <a:extLst>
                  <a:ext uri="{FF2B5EF4-FFF2-40B4-BE49-F238E27FC236}">
                    <a16:creationId xmlns:a16="http://schemas.microsoft.com/office/drawing/2014/main" id="{7DF548E0-7C73-F740-854E-AEEB6334C1A6}"/>
                  </a:ext>
                </a:extLst>
              </p:cNvPr>
              <p:cNvSpPr>
                <a:spLocks noChangeArrowheads="1"/>
              </p:cNvSpPr>
              <p:nvPr/>
            </p:nvSpPr>
            <p:spPr bwMode="auto">
              <a:xfrm>
                <a:off x="3881553" y="5946690"/>
                <a:ext cx="83809" cy="151438"/>
              </a:xfrm>
              <a:custGeom>
                <a:avLst/>
                <a:gdLst>
                  <a:gd name="T0" fmla="*/ 115 w 194"/>
                  <a:gd name="T1" fmla="*/ 171 h 348"/>
                  <a:gd name="T2" fmla="*/ 115 w 194"/>
                  <a:gd name="T3" fmla="*/ 171 h 348"/>
                  <a:gd name="T4" fmla="*/ 50 w 194"/>
                  <a:gd name="T5" fmla="*/ 109 h 348"/>
                  <a:gd name="T6" fmla="*/ 50 w 194"/>
                  <a:gd name="T7" fmla="*/ 109 h 348"/>
                  <a:gd name="T8" fmla="*/ 53 w 194"/>
                  <a:gd name="T9" fmla="*/ 144 h 348"/>
                  <a:gd name="T10" fmla="*/ 53 w 194"/>
                  <a:gd name="T11" fmla="*/ 144 h 348"/>
                  <a:gd name="T12" fmla="*/ 80 w 194"/>
                  <a:gd name="T13" fmla="*/ 287 h 348"/>
                  <a:gd name="T14" fmla="*/ 80 w 194"/>
                  <a:gd name="T15" fmla="*/ 287 h 348"/>
                  <a:gd name="T16" fmla="*/ 149 w 194"/>
                  <a:gd name="T17" fmla="*/ 247 h 348"/>
                  <a:gd name="T18" fmla="*/ 149 w 194"/>
                  <a:gd name="T19" fmla="*/ 247 h 348"/>
                  <a:gd name="T20" fmla="*/ 115 w 194"/>
                  <a:gd name="T21" fmla="*/ 171 h 348"/>
                  <a:gd name="T22" fmla="*/ 180 w 194"/>
                  <a:gd name="T23" fmla="*/ 211 h 348"/>
                  <a:gd name="T24" fmla="*/ 180 w 194"/>
                  <a:gd name="T25" fmla="*/ 211 h 348"/>
                  <a:gd name="T26" fmla="*/ 125 w 194"/>
                  <a:gd name="T27" fmla="*/ 330 h 348"/>
                  <a:gd name="T28" fmla="*/ 125 w 194"/>
                  <a:gd name="T29" fmla="*/ 330 h 348"/>
                  <a:gd name="T30" fmla="*/ 23 w 194"/>
                  <a:gd name="T31" fmla="*/ 244 h 348"/>
                  <a:gd name="T32" fmla="*/ 23 w 194"/>
                  <a:gd name="T33" fmla="*/ 244 h 348"/>
                  <a:gd name="T34" fmla="*/ 19 w 194"/>
                  <a:gd name="T35" fmla="*/ 131 h 348"/>
                  <a:gd name="T36" fmla="*/ 19 w 194"/>
                  <a:gd name="T37" fmla="*/ 131 h 348"/>
                  <a:gd name="T38" fmla="*/ 6 w 194"/>
                  <a:gd name="T39" fmla="*/ 12 h 348"/>
                  <a:gd name="T40" fmla="*/ 6 w 194"/>
                  <a:gd name="T41" fmla="*/ 12 h 348"/>
                  <a:gd name="T42" fmla="*/ 23 w 194"/>
                  <a:gd name="T43" fmla="*/ 8 h 348"/>
                  <a:gd name="T44" fmla="*/ 23 w 194"/>
                  <a:gd name="T45" fmla="*/ 8 h 348"/>
                  <a:gd name="T46" fmla="*/ 38 w 194"/>
                  <a:gd name="T47" fmla="*/ 42 h 348"/>
                  <a:gd name="T48" fmla="*/ 38 w 194"/>
                  <a:gd name="T49" fmla="*/ 42 h 348"/>
                  <a:gd name="T50" fmla="*/ 124 w 194"/>
                  <a:gd name="T51" fmla="*/ 126 h 348"/>
                  <a:gd name="T52" fmla="*/ 124 w 194"/>
                  <a:gd name="T53" fmla="*/ 126 h 348"/>
                  <a:gd name="T54" fmla="*/ 180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5" y="171"/>
                    </a:moveTo>
                    <a:lnTo>
                      <a:pt x="115" y="171"/>
                    </a:lnTo>
                    <a:cubicBezTo>
                      <a:pt x="95" y="148"/>
                      <a:pt x="71" y="128"/>
                      <a:pt x="50" y="109"/>
                    </a:cubicBezTo>
                    <a:lnTo>
                      <a:pt x="50" y="109"/>
                    </a:lnTo>
                    <a:cubicBezTo>
                      <a:pt x="51" y="122"/>
                      <a:pt x="53" y="134"/>
                      <a:pt x="53" y="144"/>
                    </a:cubicBezTo>
                    <a:lnTo>
                      <a:pt x="53" y="144"/>
                    </a:lnTo>
                    <a:cubicBezTo>
                      <a:pt x="57" y="189"/>
                      <a:pt x="42" y="257"/>
                      <a:pt x="80" y="287"/>
                    </a:cubicBezTo>
                    <a:lnTo>
                      <a:pt x="80" y="287"/>
                    </a:lnTo>
                    <a:cubicBezTo>
                      <a:pt x="113" y="315"/>
                      <a:pt x="146" y="281"/>
                      <a:pt x="149" y="247"/>
                    </a:cubicBezTo>
                    <a:lnTo>
                      <a:pt x="149" y="247"/>
                    </a:lnTo>
                    <a:cubicBezTo>
                      <a:pt x="150" y="218"/>
                      <a:pt x="132" y="192"/>
                      <a:pt x="115" y="171"/>
                    </a:cubicBezTo>
                    <a:close/>
                    <a:moveTo>
                      <a:pt x="180" y="211"/>
                    </a:moveTo>
                    <a:lnTo>
                      <a:pt x="180" y="211"/>
                    </a:lnTo>
                    <a:cubicBezTo>
                      <a:pt x="193" y="257"/>
                      <a:pt x="174" y="316"/>
                      <a:pt x="125" y="330"/>
                    </a:cubicBezTo>
                    <a:lnTo>
                      <a:pt x="125" y="330"/>
                    </a:lnTo>
                    <a:cubicBezTo>
                      <a:pt x="70" y="347"/>
                      <a:pt x="30" y="293"/>
                      <a:pt x="23" y="244"/>
                    </a:cubicBezTo>
                    <a:lnTo>
                      <a:pt x="23" y="244"/>
                    </a:lnTo>
                    <a:cubicBezTo>
                      <a:pt x="17" y="207"/>
                      <a:pt x="23" y="168"/>
                      <a:pt x="19" y="131"/>
                    </a:cubicBezTo>
                    <a:lnTo>
                      <a:pt x="19" y="131"/>
                    </a:lnTo>
                    <a:cubicBezTo>
                      <a:pt x="15" y="92"/>
                      <a:pt x="0" y="50"/>
                      <a:pt x="6" y="12"/>
                    </a:cubicBezTo>
                    <a:lnTo>
                      <a:pt x="6" y="12"/>
                    </a:lnTo>
                    <a:cubicBezTo>
                      <a:pt x="6" y="2"/>
                      <a:pt x="17" y="0"/>
                      <a:pt x="23" y="8"/>
                    </a:cubicBezTo>
                    <a:lnTo>
                      <a:pt x="23" y="8"/>
                    </a:lnTo>
                    <a:cubicBezTo>
                      <a:pt x="28" y="17"/>
                      <a:pt x="34" y="30"/>
                      <a:pt x="38" y="42"/>
                    </a:cubicBezTo>
                    <a:lnTo>
                      <a:pt x="38" y="42"/>
                    </a:lnTo>
                    <a:cubicBezTo>
                      <a:pt x="70" y="63"/>
                      <a:pt x="97" y="98"/>
                      <a:pt x="124" y="126"/>
                    </a:cubicBezTo>
                    <a:lnTo>
                      <a:pt x="124" y="126"/>
                    </a:lnTo>
                    <a:cubicBezTo>
                      <a:pt x="147" y="150"/>
                      <a:pt x="171" y="178"/>
                      <a:pt x="180" y="211"/>
                    </a:cubicBezTo>
                    <a:close/>
                  </a:path>
                </a:pathLst>
              </a:custGeom>
              <a:solidFill>
                <a:schemeClr val="accent6"/>
              </a:solidFill>
              <a:ln>
                <a:noFill/>
              </a:ln>
              <a:effectLst/>
            </p:spPr>
            <p:txBody>
              <a:bodyPr wrap="none" anchor="ctr"/>
              <a:lstStyle/>
              <a:p>
                <a:pPr>
                  <a:defRPr/>
                </a:pPr>
                <a:endParaRPr lang="es-ES_tradnl"/>
              </a:p>
            </p:txBody>
          </p:sp>
          <p:sp>
            <p:nvSpPr>
              <p:cNvPr id="27" name="Freeform 121">
                <a:extLst>
                  <a:ext uri="{FF2B5EF4-FFF2-40B4-BE49-F238E27FC236}">
                    <a16:creationId xmlns:a16="http://schemas.microsoft.com/office/drawing/2014/main" id="{730293A9-750E-B146-8A2D-885B6AE8A301}"/>
                  </a:ext>
                </a:extLst>
              </p:cNvPr>
              <p:cNvSpPr>
                <a:spLocks noChangeArrowheads="1"/>
              </p:cNvSpPr>
              <p:nvPr/>
            </p:nvSpPr>
            <p:spPr bwMode="auto">
              <a:xfrm>
                <a:off x="4346180" y="5946690"/>
                <a:ext cx="83809" cy="151438"/>
              </a:xfrm>
              <a:custGeom>
                <a:avLst/>
                <a:gdLst>
                  <a:gd name="T0" fmla="*/ 114 w 194"/>
                  <a:gd name="T1" fmla="*/ 171 h 348"/>
                  <a:gd name="T2" fmla="*/ 114 w 194"/>
                  <a:gd name="T3" fmla="*/ 171 h 348"/>
                  <a:gd name="T4" fmla="*/ 49 w 194"/>
                  <a:gd name="T5" fmla="*/ 109 h 348"/>
                  <a:gd name="T6" fmla="*/ 49 w 194"/>
                  <a:gd name="T7" fmla="*/ 109 h 348"/>
                  <a:gd name="T8" fmla="*/ 53 w 194"/>
                  <a:gd name="T9" fmla="*/ 144 h 348"/>
                  <a:gd name="T10" fmla="*/ 53 w 194"/>
                  <a:gd name="T11" fmla="*/ 144 h 348"/>
                  <a:gd name="T12" fmla="*/ 81 w 194"/>
                  <a:gd name="T13" fmla="*/ 287 h 348"/>
                  <a:gd name="T14" fmla="*/ 81 w 194"/>
                  <a:gd name="T15" fmla="*/ 287 h 348"/>
                  <a:gd name="T16" fmla="*/ 149 w 194"/>
                  <a:gd name="T17" fmla="*/ 247 h 348"/>
                  <a:gd name="T18" fmla="*/ 149 w 194"/>
                  <a:gd name="T19" fmla="*/ 247 h 348"/>
                  <a:gd name="T20" fmla="*/ 114 w 194"/>
                  <a:gd name="T21" fmla="*/ 171 h 348"/>
                  <a:gd name="T22" fmla="*/ 181 w 194"/>
                  <a:gd name="T23" fmla="*/ 211 h 348"/>
                  <a:gd name="T24" fmla="*/ 181 w 194"/>
                  <a:gd name="T25" fmla="*/ 211 h 348"/>
                  <a:gd name="T26" fmla="*/ 124 w 194"/>
                  <a:gd name="T27" fmla="*/ 330 h 348"/>
                  <a:gd name="T28" fmla="*/ 124 w 194"/>
                  <a:gd name="T29" fmla="*/ 330 h 348"/>
                  <a:gd name="T30" fmla="*/ 23 w 194"/>
                  <a:gd name="T31" fmla="*/ 244 h 348"/>
                  <a:gd name="T32" fmla="*/ 23 w 194"/>
                  <a:gd name="T33" fmla="*/ 244 h 348"/>
                  <a:gd name="T34" fmla="*/ 19 w 194"/>
                  <a:gd name="T35" fmla="*/ 131 h 348"/>
                  <a:gd name="T36" fmla="*/ 19 w 194"/>
                  <a:gd name="T37" fmla="*/ 131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4 w 194"/>
                  <a:gd name="T51" fmla="*/ 126 h 348"/>
                  <a:gd name="T52" fmla="*/ 124 w 194"/>
                  <a:gd name="T53" fmla="*/ 126 h 348"/>
                  <a:gd name="T54" fmla="*/ 181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4" y="148"/>
                      <a:pt x="72" y="128"/>
                      <a:pt x="49" y="109"/>
                    </a:cubicBezTo>
                    <a:lnTo>
                      <a:pt x="49" y="109"/>
                    </a:lnTo>
                    <a:cubicBezTo>
                      <a:pt x="51" y="122"/>
                      <a:pt x="52" y="134"/>
                      <a:pt x="53" y="144"/>
                    </a:cubicBezTo>
                    <a:lnTo>
                      <a:pt x="53" y="144"/>
                    </a:lnTo>
                    <a:cubicBezTo>
                      <a:pt x="56" y="189"/>
                      <a:pt x="43" y="257"/>
                      <a:pt x="81" y="287"/>
                    </a:cubicBezTo>
                    <a:lnTo>
                      <a:pt x="81" y="287"/>
                    </a:lnTo>
                    <a:cubicBezTo>
                      <a:pt x="114" y="315"/>
                      <a:pt x="147" y="281"/>
                      <a:pt x="149" y="247"/>
                    </a:cubicBezTo>
                    <a:lnTo>
                      <a:pt x="149" y="247"/>
                    </a:lnTo>
                    <a:cubicBezTo>
                      <a:pt x="151" y="218"/>
                      <a:pt x="132" y="192"/>
                      <a:pt x="114" y="171"/>
                    </a:cubicBezTo>
                    <a:close/>
                    <a:moveTo>
                      <a:pt x="181" y="211"/>
                    </a:moveTo>
                    <a:lnTo>
                      <a:pt x="181" y="211"/>
                    </a:lnTo>
                    <a:cubicBezTo>
                      <a:pt x="193" y="257"/>
                      <a:pt x="173" y="316"/>
                      <a:pt x="124" y="330"/>
                    </a:cubicBezTo>
                    <a:lnTo>
                      <a:pt x="124" y="330"/>
                    </a:lnTo>
                    <a:cubicBezTo>
                      <a:pt x="70" y="347"/>
                      <a:pt x="30" y="293"/>
                      <a:pt x="23" y="244"/>
                    </a:cubicBezTo>
                    <a:lnTo>
                      <a:pt x="23" y="244"/>
                    </a:lnTo>
                    <a:cubicBezTo>
                      <a:pt x="18" y="207"/>
                      <a:pt x="22" y="168"/>
                      <a:pt x="19" y="131"/>
                    </a:cubicBezTo>
                    <a:lnTo>
                      <a:pt x="19" y="131"/>
                    </a:lnTo>
                    <a:cubicBezTo>
                      <a:pt x="15" y="92"/>
                      <a:pt x="0" y="50"/>
                      <a:pt x="5" y="12"/>
                    </a:cubicBezTo>
                    <a:lnTo>
                      <a:pt x="5" y="12"/>
                    </a:lnTo>
                    <a:cubicBezTo>
                      <a:pt x="6" y="2"/>
                      <a:pt x="18" y="0"/>
                      <a:pt x="22" y="8"/>
                    </a:cubicBezTo>
                    <a:lnTo>
                      <a:pt x="22" y="8"/>
                    </a:lnTo>
                    <a:cubicBezTo>
                      <a:pt x="30" y="17"/>
                      <a:pt x="34" y="30"/>
                      <a:pt x="38" y="42"/>
                    </a:cubicBezTo>
                    <a:lnTo>
                      <a:pt x="38" y="42"/>
                    </a:lnTo>
                    <a:cubicBezTo>
                      <a:pt x="70" y="63"/>
                      <a:pt x="98" y="98"/>
                      <a:pt x="124" y="126"/>
                    </a:cubicBezTo>
                    <a:lnTo>
                      <a:pt x="124" y="126"/>
                    </a:lnTo>
                    <a:cubicBezTo>
                      <a:pt x="148" y="150"/>
                      <a:pt x="170" y="178"/>
                      <a:pt x="181"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28" name="Freeform 122">
                <a:extLst>
                  <a:ext uri="{FF2B5EF4-FFF2-40B4-BE49-F238E27FC236}">
                    <a16:creationId xmlns:a16="http://schemas.microsoft.com/office/drawing/2014/main" id="{9D95DF99-624F-B043-9DB7-A2135894DCE5}"/>
                  </a:ext>
                </a:extLst>
              </p:cNvPr>
              <p:cNvSpPr>
                <a:spLocks noChangeArrowheads="1"/>
              </p:cNvSpPr>
              <p:nvPr/>
            </p:nvSpPr>
            <p:spPr bwMode="auto">
              <a:xfrm>
                <a:off x="4191794" y="5946690"/>
                <a:ext cx="85280" cy="151438"/>
              </a:xfrm>
              <a:custGeom>
                <a:avLst/>
                <a:gdLst>
                  <a:gd name="T0" fmla="*/ 113 w 193"/>
                  <a:gd name="T1" fmla="*/ 171 h 348"/>
                  <a:gd name="T2" fmla="*/ 113 w 193"/>
                  <a:gd name="T3" fmla="*/ 171 h 348"/>
                  <a:gd name="T4" fmla="*/ 48 w 193"/>
                  <a:gd name="T5" fmla="*/ 109 h 348"/>
                  <a:gd name="T6" fmla="*/ 48 w 193"/>
                  <a:gd name="T7" fmla="*/ 109 h 348"/>
                  <a:gd name="T8" fmla="*/ 51 w 193"/>
                  <a:gd name="T9" fmla="*/ 144 h 348"/>
                  <a:gd name="T10" fmla="*/ 51 w 193"/>
                  <a:gd name="T11" fmla="*/ 144 h 348"/>
                  <a:gd name="T12" fmla="*/ 80 w 193"/>
                  <a:gd name="T13" fmla="*/ 287 h 348"/>
                  <a:gd name="T14" fmla="*/ 80 w 193"/>
                  <a:gd name="T15" fmla="*/ 287 h 348"/>
                  <a:gd name="T16" fmla="*/ 147 w 193"/>
                  <a:gd name="T17" fmla="*/ 247 h 348"/>
                  <a:gd name="T18" fmla="*/ 147 w 193"/>
                  <a:gd name="T19" fmla="*/ 247 h 348"/>
                  <a:gd name="T20" fmla="*/ 113 w 193"/>
                  <a:gd name="T21" fmla="*/ 171 h 348"/>
                  <a:gd name="T22" fmla="*/ 178 w 193"/>
                  <a:gd name="T23" fmla="*/ 211 h 348"/>
                  <a:gd name="T24" fmla="*/ 178 w 193"/>
                  <a:gd name="T25" fmla="*/ 211 h 348"/>
                  <a:gd name="T26" fmla="*/ 123 w 193"/>
                  <a:gd name="T27" fmla="*/ 330 h 348"/>
                  <a:gd name="T28" fmla="*/ 123 w 193"/>
                  <a:gd name="T29" fmla="*/ 330 h 348"/>
                  <a:gd name="T30" fmla="*/ 21 w 193"/>
                  <a:gd name="T31" fmla="*/ 244 h 348"/>
                  <a:gd name="T32" fmla="*/ 21 w 193"/>
                  <a:gd name="T33" fmla="*/ 244 h 348"/>
                  <a:gd name="T34" fmla="*/ 18 w 193"/>
                  <a:gd name="T35" fmla="*/ 131 h 348"/>
                  <a:gd name="T36" fmla="*/ 18 w 193"/>
                  <a:gd name="T37" fmla="*/ 131 h 348"/>
                  <a:gd name="T38" fmla="*/ 4 w 193"/>
                  <a:gd name="T39" fmla="*/ 12 h 348"/>
                  <a:gd name="T40" fmla="*/ 4 w 193"/>
                  <a:gd name="T41" fmla="*/ 12 h 348"/>
                  <a:gd name="T42" fmla="*/ 21 w 193"/>
                  <a:gd name="T43" fmla="*/ 8 h 348"/>
                  <a:gd name="T44" fmla="*/ 21 w 193"/>
                  <a:gd name="T45" fmla="*/ 8 h 348"/>
                  <a:gd name="T46" fmla="*/ 37 w 193"/>
                  <a:gd name="T47" fmla="*/ 42 h 348"/>
                  <a:gd name="T48" fmla="*/ 37 w 193"/>
                  <a:gd name="T49" fmla="*/ 42 h 348"/>
                  <a:gd name="T50" fmla="*/ 123 w 193"/>
                  <a:gd name="T51" fmla="*/ 126 h 348"/>
                  <a:gd name="T52" fmla="*/ 123 w 193"/>
                  <a:gd name="T53" fmla="*/ 126 h 348"/>
                  <a:gd name="T54" fmla="*/ 178 w 193"/>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3" h="348">
                    <a:moveTo>
                      <a:pt x="113" y="171"/>
                    </a:moveTo>
                    <a:lnTo>
                      <a:pt x="113" y="171"/>
                    </a:lnTo>
                    <a:cubicBezTo>
                      <a:pt x="94" y="148"/>
                      <a:pt x="69" y="128"/>
                      <a:pt x="48" y="109"/>
                    </a:cubicBezTo>
                    <a:lnTo>
                      <a:pt x="48" y="109"/>
                    </a:lnTo>
                    <a:cubicBezTo>
                      <a:pt x="50" y="122"/>
                      <a:pt x="51" y="134"/>
                      <a:pt x="51" y="144"/>
                    </a:cubicBezTo>
                    <a:lnTo>
                      <a:pt x="51" y="144"/>
                    </a:lnTo>
                    <a:cubicBezTo>
                      <a:pt x="55" y="189"/>
                      <a:pt x="40" y="257"/>
                      <a:pt x="80" y="287"/>
                    </a:cubicBezTo>
                    <a:lnTo>
                      <a:pt x="80" y="287"/>
                    </a:lnTo>
                    <a:cubicBezTo>
                      <a:pt x="111" y="315"/>
                      <a:pt x="146" y="281"/>
                      <a:pt x="147" y="247"/>
                    </a:cubicBezTo>
                    <a:lnTo>
                      <a:pt x="147" y="247"/>
                    </a:lnTo>
                    <a:cubicBezTo>
                      <a:pt x="150" y="218"/>
                      <a:pt x="131" y="192"/>
                      <a:pt x="113" y="171"/>
                    </a:cubicBezTo>
                    <a:close/>
                    <a:moveTo>
                      <a:pt x="178" y="211"/>
                    </a:moveTo>
                    <a:lnTo>
                      <a:pt x="178" y="211"/>
                    </a:lnTo>
                    <a:cubicBezTo>
                      <a:pt x="192" y="257"/>
                      <a:pt x="172" y="316"/>
                      <a:pt x="123" y="330"/>
                    </a:cubicBezTo>
                    <a:lnTo>
                      <a:pt x="123" y="330"/>
                    </a:lnTo>
                    <a:cubicBezTo>
                      <a:pt x="68" y="347"/>
                      <a:pt x="29" y="293"/>
                      <a:pt x="21" y="244"/>
                    </a:cubicBezTo>
                    <a:lnTo>
                      <a:pt x="21" y="244"/>
                    </a:lnTo>
                    <a:cubicBezTo>
                      <a:pt x="16" y="207"/>
                      <a:pt x="21" y="168"/>
                      <a:pt x="18" y="131"/>
                    </a:cubicBezTo>
                    <a:lnTo>
                      <a:pt x="18" y="131"/>
                    </a:lnTo>
                    <a:cubicBezTo>
                      <a:pt x="14" y="92"/>
                      <a:pt x="0" y="50"/>
                      <a:pt x="4" y="12"/>
                    </a:cubicBezTo>
                    <a:lnTo>
                      <a:pt x="4" y="12"/>
                    </a:lnTo>
                    <a:cubicBezTo>
                      <a:pt x="5" y="2"/>
                      <a:pt x="16" y="0"/>
                      <a:pt x="21" y="8"/>
                    </a:cubicBezTo>
                    <a:lnTo>
                      <a:pt x="21" y="8"/>
                    </a:lnTo>
                    <a:cubicBezTo>
                      <a:pt x="27" y="17"/>
                      <a:pt x="33" y="30"/>
                      <a:pt x="37" y="42"/>
                    </a:cubicBezTo>
                    <a:lnTo>
                      <a:pt x="37" y="42"/>
                    </a:lnTo>
                    <a:cubicBezTo>
                      <a:pt x="68" y="63"/>
                      <a:pt x="96" y="98"/>
                      <a:pt x="123" y="126"/>
                    </a:cubicBezTo>
                    <a:lnTo>
                      <a:pt x="123" y="126"/>
                    </a:lnTo>
                    <a:cubicBezTo>
                      <a:pt x="147" y="150"/>
                      <a:pt x="169" y="178"/>
                      <a:pt x="178" y="211"/>
                    </a:cubicBezTo>
                    <a:close/>
                  </a:path>
                </a:pathLst>
              </a:custGeom>
              <a:solidFill>
                <a:schemeClr val="accent6"/>
              </a:solidFill>
              <a:ln>
                <a:noFill/>
              </a:ln>
              <a:effectLst/>
            </p:spPr>
            <p:txBody>
              <a:bodyPr wrap="none" anchor="ctr"/>
              <a:lstStyle/>
              <a:p>
                <a:pPr>
                  <a:defRPr/>
                </a:pPr>
                <a:endParaRPr lang="es-ES_tradnl"/>
              </a:p>
            </p:txBody>
          </p:sp>
          <p:sp>
            <p:nvSpPr>
              <p:cNvPr id="29" name="Freeform 123">
                <a:extLst>
                  <a:ext uri="{FF2B5EF4-FFF2-40B4-BE49-F238E27FC236}">
                    <a16:creationId xmlns:a16="http://schemas.microsoft.com/office/drawing/2014/main" id="{495DAE8F-1C00-AD44-A3BE-ABE545AE5B15}"/>
                  </a:ext>
                </a:extLst>
              </p:cNvPr>
              <p:cNvSpPr>
                <a:spLocks noChangeArrowheads="1"/>
              </p:cNvSpPr>
              <p:nvPr/>
            </p:nvSpPr>
            <p:spPr bwMode="auto">
              <a:xfrm>
                <a:off x="4656421" y="5946690"/>
                <a:ext cx="85280" cy="151438"/>
              </a:xfrm>
              <a:custGeom>
                <a:avLst/>
                <a:gdLst>
                  <a:gd name="T0" fmla="*/ 114 w 194"/>
                  <a:gd name="T1" fmla="*/ 171 h 348"/>
                  <a:gd name="T2" fmla="*/ 114 w 194"/>
                  <a:gd name="T3" fmla="*/ 171 h 348"/>
                  <a:gd name="T4" fmla="*/ 50 w 194"/>
                  <a:gd name="T5" fmla="*/ 109 h 348"/>
                  <a:gd name="T6" fmla="*/ 50 w 194"/>
                  <a:gd name="T7" fmla="*/ 109 h 348"/>
                  <a:gd name="T8" fmla="*/ 53 w 194"/>
                  <a:gd name="T9" fmla="*/ 144 h 348"/>
                  <a:gd name="T10" fmla="*/ 53 w 194"/>
                  <a:gd name="T11" fmla="*/ 144 h 348"/>
                  <a:gd name="T12" fmla="*/ 80 w 194"/>
                  <a:gd name="T13" fmla="*/ 287 h 348"/>
                  <a:gd name="T14" fmla="*/ 80 w 194"/>
                  <a:gd name="T15" fmla="*/ 287 h 348"/>
                  <a:gd name="T16" fmla="*/ 149 w 194"/>
                  <a:gd name="T17" fmla="*/ 247 h 348"/>
                  <a:gd name="T18" fmla="*/ 149 w 194"/>
                  <a:gd name="T19" fmla="*/ 247 h 348"/>
                  <a:gd name="T20" fmla="*/ 114 w 194"/>
                  <a:gd name="T21" fmla="*/ 171 h 348"/>
                  <a:gd name="T22" fmla="*/ 180 w 194"/>
                  <a:gd name="T23" fmla="*/ 211 h 348"/>
                  <a:gd name="T24" fmla="*/ 180 w 194"/>
                  <a:gd name="T25" fmla="*/ 211 h 348"/>
                  <a:gd name="T26" fmla="*/ 124 w 194"/>
                  <a:gd name="T27" fmla="*/ 330 h 348"/>
                  <a:gd name="T28" fmla="*/ 124 w 194"/>
                  <a:gd name="T29" fmla="*/ 330 h 348"/>
                  <a:gd name="T30" fmla="*/ 22 w 194"/>
                  <a:gd name="T31" fmla="*/ 244 h 348"/>
                  <a:gd name="T32" fmla="*/ 22 w 194"/>
                  <a:gd name="T33" fmla="*/ 244 h 348"/>
                  <a:gd name="T34" fmla="*/ 18 w 194"/>
                  <a:gd name="T35" fmla="*/ 131 h 348"/>
                  <a:gd name="T36" fmla="*/ 18 w 194"/>
                  <a:gd name="T37" fmla="*/ 131 h 348"/>
                  <a:gd name="T38" fmla="*/ 4 w 194"/>
                  <a:gd name="T39" fmla="*/ 12 h 348"/>
                  <a:gd name="T40" fmla="*/ 4 w 194"/>
                  <a:gd name="T41" fmla="*/ 12 h 348"/>
                  <a:gd name="T42" fmla="*/ 22 w 194"/>
                  <a:gd name="T43" fmla="*/ 8 h 348"/>
                  <a:gd name="T44" fmla="*/ 22 w 194"/>
                  <a:gd name="T45" fmla="*/ 8 h 348"/>
                  <a:gd name="T46" fmla="*/ 37 w 194"/>
                  <a:gd name="T47" fmla="*/ 42 h 348"/>
                  <a:gd name="T48" fmla="*/ 37 w 194"/>
                  <a:gd name="T49" fmla="*/ 42 h 348"/>
                  <a:gd name="T50" fmla="*/ 124 w 194"/>
                  <a:gd name="T51" fmla="*/ 126 h 348"/>
                  <a:gd name="T52" fmla="*/ 124 w 194"/>
                  <a:gd name="T53" fmla="*/ 126 h 348"/>
                  <a:gd name="T54" fmla="*/ 180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5" y="148"/>
                      <a:pt x="71" y="128"/>
                      <a:pt x="50" y="109"/>
                    </a:cubicBezTo>
                    <a:lnTo>
                      <a:pt x="50" y="109"/>
                    </a:lnTo>
                    <a:cubicBezTo>
                      <a:pt x="51" y="122"/>
                      <a:pt x="51" y="134"/>
                      <a:pt x="53" y="144"/>
                    </a:cubicBezTo>
                    <a:lnTo>
                      <a:pt x="53" y="144"/>
                    </a:lnTo>
                    <a:cubicBezTo>
                      <a:pt x="57" y="189"/>
                      <a:pt x="42" y="257"/>
                      <a:pt x="80" y="287"/>
                    </a:cubicBezTo>
                    <a:lnTo>
                      <a:pt x="80" y="287"/>
                    </a:lnTo>
                    <a:cubicBezTo>
                      <a:pt x="113" y="315"/>
                      <a:pt x="146" y="281"/>
                      <a:pt x="149" y="247"/>
                    </a:cubicBezTo>
                    <a:lnTo>
                      <a:pt x="149" y="247"/>
                    </a:lnTo>
                    <a:cubicBezTo>
                      <a:pt x="150" y="218"/>
                      <a:pt x="131" y="192"/>
                      <a:pt x="114" y="171"/>
                    </a:cubicBezTo>
                    <a:close/>
                    <a:moveTo>
                      <a:pt x="180" y="211"/>
                    </a:moveTo>
                    <a:lnTo>
                      <a:pt x="180" y="211"/>
                    </a:lnTo>
                    <a:cubicBezTo>
                      <a:pt x="193" y="257"/>
                      <a:pt x="172" y="316"/>
                      <a:pt x="124" y="330"/>
                    </a:cubicBezTo>
                    <a:lnTo>
                      <a:pt x="124" y="330"/>
                    </a:lnTo>
                    <a:cubicBezTo>
                      <a:pt x="70" y="347"/>
                      <a:pt x="29" y="293"/>
                      <a:pt x="22" y="244"/>
                    </a:cubicBezTo>
                    <a:lnTo>
                      <a:pt x="22" y="244"/>
                    </a:lnTo>
                    <a:cubicBezTo>
                      <a:pt x="17" y="207"/>
                      <a:pt x="22" y="168"/>
                      <a:pt x="18" y="131"/>
                    </a:cubicBezTo>
                    <a:lnTo>
                      <a:pt x="18" y="131"/>
                    </a:lnTo>
                    <a:cubicBezTo>
                      <a:pt x="16" y="92"/>
                      <a:pt x="0" y="50"/>
                      <a:pt x="4" y="12"/>
                    </a:cubicBezTo>
                    <a:lnTo>
                      <a:pt x="4" y="12"/>
                    </a:lnTo>
                    <a:cubicBezTo>
                      <a:pt x="7" y="2"/>
                      <a:pt x="17" y="0"/>
                      <a:pt x="22" y="8"/>
                    </a:cubicBezTo>
                    <a:lnTo>
                      <a:pt x="22" y="8"/>
                    </a:lnTo>
                    <a:cubicBezTo>
                      <a:pt x="29" y="17"/>
                      <a:pt x="33" y="30"/>
                      <a:pt x="37" y="42"/>
                    </a:cubicBezTo>
                    <a:lnTo>
                      <a:pt x="37" y="42"/>
                    </a:lnTo>
                    <a:cubicBezTo>
                      <a:pt x="70" y="63"/>
                      <a:pt x="97" y="98"/>
                      <a:pt x="124" y="126"/>
                    </a:cubicBezTo>
                    <a:lnTo>
                      <a:pt x="124" y="126"/>
                    </a:lnTo>
                    <a:cubicBezTo>
                      <a:pt x="147" y="150"/>
                      <a:pt x="171" y="178"/>
                      <a:pt x="180"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30" name="Freeform 124">
                <a:extLst>
                  <a:ext uri="{FF2B5EF4-FFF2-40B4-BE49-F238E27FC236}">
                    <a16:creationId xmlns:a16="http://schemas.microsoft.com/office/drawing/2014/main" id="{A67F0D44-53FA-AD40-9D9B-B379209326C8}"/>
                  </a:ext>
                </a:extLst>
              </p:cNvPr>
              <p:cNvSpPr>
                <a:spLocks noChangeArrowheads="1"/>
              </p:cNvSpPr>
              <p:nvPr/>
            </p:nvSpPr>
            <p:spPr bwMode="auto">
              <a:xfrm>
                <a:off x="4500565" y="5946690"/>
                <a:ext cx="85280" cy="151438"/>
              </a:xfrm>
              <a:custGeom>
                <a:avLst/>
                <a:gdLst>
                  <a:gd name="T0" fmla="*/ 115 w 194"/>
                  <a:gd name="T1" fmla="*/ 171 h 348"/>
                  <a:gd name="T2" fmla="*/ 115 w 194"/>
                  <a:gd name="T3" fmla="*/ 171 h 348"/>
                  <a:gd name="T4" fmla="*/ 51 w 194"/>
                  <a:gd name="T5" fmla="*/ 109 h 348"/>
                  <a:gd name="T6" fmla="*/ 51 w 194"/>
                  <a:gd name="T7" fmla="*/ 109 h 348"/>
                  <a:gd name="T8" fmla="*/ 54 w 194"/>
                  <a:gd name="T9" fmla="*/ 144 h 348"/>
                  <a:gd name="T10" fmla="*/ 54 w 194"/>
                  <a:gd name="T11" fmla="*/ 144 h 348"/>
                  <a:gd name="T12" fmla="*/ 80 w 194"/>
                  <a:gd name="T13" fmla="*/ 287 h 348"/>
                  <a:gd name="T14" fmla="*/ 80 w 194"/>
                  <a:gd name="T15" fmla="*/ 287 h 348"/>
                  <a:gd name="T16" fmla="*/ 149 w 194"/>
                  <a:gd name="T17" fmla="*/ 247 h 348"/>
                  <a:gd name="T18" fmla="*/ 149 w 194"/>
                  <a:gd name="T19" fmla="*/ 247 h 348"/>
                  <a:gd name="T20" fmla="*/ 115 w 194"/>
                  <a:gd name="T21" fmla="*/ 171 h 348"/>
                  <a:gd name="T22" fmla="*/ 181 w 194"/>
                  <a:gd name="T23" fmla="*/ 211 h 348"/>
                  <a:gd name="T24" fmla="*/ 181 w 194"/>
                  <a:gd name="T25" fmla="*/ 211 h 348"/>
                  <a:gd name="T26" fmla="*/ 126 w 194"/>
                  <a:gd name="T27" fmla="*/ 330 h 348"/>
                  <a:gd name="T28" fmla="*/ 126 w 194"/>
                  <a:gd name="T29" fmla="*/ 330 h 348"/>
                  <a:gd name="T30" fmla="*/ 23 w 194"/>
                  <a:gd name="T31" fmla="*/ 244 h 348"/>
                  <a:gd name="T32" fmla="*/ 23 w 194"/>
                  <a:gd name="T33" fmla="*/ 244 h 348"/>
                  <a:gd name="T34" fmla="*/ 19 w 194"/>
                  <a:gd name="T35" fmla="*/ 131 h 348"/>
                  <a:gd name="T36" fmla="*/ 19 w 194"/>
                  <a:gd name="T37" fmla="*/ 131 h 348"/>
                  <a:gd name="T38" fmla="*/ 6 w 194"/>
                  <a:gd name="T39" fmla="*/ 12 h 348"/>
                  <a:gd name="T40" fmla="*/ 6 w 194"/>
                  <a:gd name="T41" fmla="*/ 12 h 348"/>
                  <a:gd name="T42" fmla="*/ 23 w 194"/>
                  <a:gd name="T43" fmla="*/ 8 h 348"/>
                  <a:gd name="T44" fmla="*/ 23 w 194"/>
                  <a:gd name="T45" fmla="*/ 8 h 348"/>
                  <a:gd name="T46" fmla="*/ 38 w 194"/>
                  <a:gd name="T47" fmla="*/ 42 h 348"/>
                  <a:gd name="T48" fmla="*/ 38 w 194"/>
                  <a:gd name="T49" fmla="*/ 42 h 348"/>
                  <a:gd name="T50" fmla="*/ 124 w 194"/>
                  <a:gd name="T51" fmla="*/ 126 h 348"/>
                  <a:gd name="T52" fmla="*/ 124 w 194"/>
                  <a:gd name="T53" fmla="*/ 126 h 348"/>
                  <a:gd name="T54" fmla="*/ 181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5" y="171"/>
                    </a:moveTo>
                    <a:lnTo>
                      <a:pt x="115" y="171"/>
                    </a:lnTo>
                    <a:cubicBezTo>
                      <a:pt x="96" y="148"/>
                      <a:pt x="72" y="128"/>
                      <a:pt x="51" y="109"/>
                    </a:cubicBezTo>
                    <a:lnTo>
                      <a:pt x="51" y="109"/>
                    </a:lnTo>
                    <a:cubicBezTo>
                      <a:pt x="51" y="122"/>
                      <a:pt x="52" y="134"/>
                      <a:pt x="54" y="144"/>
                    </a:cubicBezTo>
                    <a:lnTo>
                      <a:pt x="54" y="144"/>
                    </a:lnTo>
                    <a:cubicBezTo>
                      <a:pt x="56" y="189"/>
                      <a:pt x="42" y="257"/>
                      <a:pt x="80" y="287"/>
                    </a:cubicBezTo>
                    <a:lnTo>
                      <a:pt x="80" y="287"/>
                    </a:lnTo>
                    <a:cubicBezTo>
                      <a:pt x="114" y="315"/>
                      <a:pt x="147" y="281"/>
                      <a:pt x="149" y="247"/>
                    </a:cubicBezTo>
                    <a:lnTo>
                      <a:pt x="149" y="247"/>
                    </a:lnTo>
                    <a:cubicBezTo>
                      <a:pt x="151" y="218"/>
                      <a:pt x="132" y="192"/>
                      <a:pt x="115" y="171"/>
                    </a:cubicBezTo>
                    <a:close/>
                    <a:moveTo>
                      <a:pt x="181" y="211"/>
                    </a:moveTo>
                    <a:lnTo>
                      <a:pt x="181" y="211"/>
                    </a:lnTo>
                    <a:cubicBezTo>
                      <a:pt x="193" y="257"/>
                      <a:pt x="174" y="316"/>
                      <a:pt x="126" y="330"/>
                    </a:cubicBezTo>
                    <a:lnTo>
                      <a:pt x="126" y="330"/>
                    </a:lnTo>
                    <a:cubicBezTo>
                      <a:pt x="71" y="347"/>
                      <a:pt x="30" y="293"/>
                      <a:pt x="23" y="244"/>
                    </a:cubicBezTo>
                    <a:lnTo>
                      <a:pt x="23" y="244"/>
                    </a:lnTo>
                    <a:cubicBezTo>
                      <a:pt x="17" y="207"/>
                      <a:pt x="23" y="168"/>
                      <a:pt x="19" y="131"/>
                    </a:cubicBezTo>
                    <a:lnTo>
                      <a:pt x="19" y="131"/>
                    </a:lnTo>
                    <a:cubicBezTo>
                      <a:pt x="15" y="92"/>
                      <a:pt x="0" y="50"/>
                      <a:pt x="6" y="12"/>
                    </a:cubicBezTo>
                    <a:lnTo>
                      <a:pt x="6" y="12"/>
                    </a:lnTo>
                    <a:cubicBezTo>
                      <a:pt x="6" y="2"/>
                      <a:pt x="17" y="0"/>
                      <a:pt x="23" y="8"/>
                    </a:cubicBezTo>
                    <a:lnTo>
                      <a:pt x="23" y="8"/>
                    </a:lnTo>
                    <a:cubicBezTo>
                      <a:pt x="29" y="17"/>
                      <a:pt x="34" y="30"/>
                      <a:pt x="38" y="42"/>
                    </a:cubicBezTo>
                    <a:lnTo>
                      <a:pt x="38" y="42"/>
                    </a:lnTo>
                    <a:cubicBezTo>
                      <a:pt x="71" y="63"/>
                      <a:pt x="98" y="98"/>
                      <a:pt x="124" y="126"/>
                    </a:cubicBezTo>
                    <a:lnTo>
                      <a:pt x="124" y="126"/>
                    </a:lnTo>
                    <a:cubicBezTo>
                      <a:pt x="148" y="150"/>
                      <a:pt x="172" y="178"/>
                      <a:pt x="181" y="211"/>
                    </a:cubicBezTo>
                    <a:close/>
                  </a:path>
                </a:pathLst>
              </a:custGeom>
              <a:solidFill>
                <a:schemeClr val="accent6"/>
              </a:solidFill>
              <a:ln>
                <a:noFill/>
              </a:ln>
              <a:effectLst/>
            </p:spPr>
            <p:txBody>
              <a:bodyPr wrap="none" anchor="ctr"/>
              <a:lstStyle/>
              <a:p>
                <a:pPr>
                  <a:defRPr/>
                </a:pPr>
                <a:endParaRPr lang="es-ES_tradnl"/>
              </a:p>
            </p:txBody>
          </p:sp>
          <p:sp>
            <p:nvSpPr>
              <p:cNvPr id="31" name="Freeform 125">
                <a:extLst>
                  <a:ext uri="{FF2B5EF4-FFF2-40B4-BE49-F238E27FC236}">
                    <a16:creationId xmlns:a16="http://schemas.microsoft.com/office/drawing/2014/main" id="{6280536A-4C2C-4545-936E-C184E71AEC3D}"/>
                  </a:ext>
                </a:extLst>
              </p:cNvPr>
              <p:cNvSpPr>
                <a:spLocks noChangeArrowheads="1"/>
              </p:cNvSpPr>
              <p:nvPr/>
            </p:nvSpPr>
            <p:spPr bwMode="auto">
              <a:xfrm>
                <a:off x="4968133" y="5946690"/>
                <a:ext cx="83810" cy="151438"/>
              </a:xfrm>
              <a:custGeom>
                <a:avLst/>
                <a:gdLst>
                  <a:gd name="T0" fmla="*/ 115 w 194"/>
                  <a:gd name="T1" fmla="*/ 171 h 348"/>
                  <a:gd name="T2" fmla="*/ 115 w 194"/>
                  <a:gd name="T3" fmla="*/ 171 h 348"/>
                  <a:gd name="T4" fmla="*/ 50 w 194"/>
                  <a:gd name="T5" fmla="*/ 109 h 348"/>
                  <a:gd name="T6" fmla="*/ 50 w 194"/>
                  <a:gd name="T7" fmla="*/ 109 h 348"/>
                  <a:gd name="T8" fmla="*/ 54 w 194"/>
                  <a:gd name="T9" fmla="*/ 144 h 348"/>
                  <a:gd name="T10" fmla="*/ 54 w 194"/>
                  <a:gd name="T11" fmla="*/ 144 h 348"/>
                  <a:gd name="T12" fmla="*/ 80 w 194"/>
                  <a:gd name="T13" fmla="*/ 287 h 348"/>
                  <a:gd name="T14" fmla="*/ 80 w 194"/>
                  <a:gd name="T15" fmla="*/ 287 h 348"/>
                  <a:gd name="T16" fmla="*/ 149 w 194"/>
                  <a:gd name="T17" fmla="*/ 247 h 348"/>
                  <a:gd name="T18" fmla="*/ 149 w 194"/>
                  <a:gd name="T19" fmla="*/ 247 h 348"/>
                  <a:gd name="T20" fmla="*/ 115 w 194"/>
                  <a:gd name="T21" fmla="*/ 171 h 348"/>
                  <a:gd name="T22" fmla="*/ 180 w 194"/>
                  <a:gd name="T23" fmla="*/ 211 h 348"/>
                  <a:gd name="T24" fmla="*/ 180 w 194"/>
                  <a:gd name="T25" fmla="*/ 211 h 348"/>
                  <a:gd name="T26" fmla="*/ 125 w 194"/>
                  <a:gd name="T27" fmla="*/ 330 h 348"/>
                  <a:gd name="T28" fmla="*/ 125 w 194"/>
                  <a:gd name="T29" fmla="*/ 330 h 348"/>
                  <a:gd name="T30" fmla="*/ 23 w 194"/>
                  <a:gd name="T31" fmla="*/ 244 h 348"/>
                  <a:gd name="T32" fmla="*/ 23 w 194"/>
                  <a:gd name="T33" fmla="*/ 244 h 348"/>
                  <a:gd name="T34" fmla="*/ 20 w 194"/>
                  <a:gd name="T35" fmla="*/ 131 h 348"/>
                  <a:gd name="T36" fmla="*/ 20 w 194"/>
                  <a:gd name="T37" fmla="*/ 131 h 348"/>
                  <a:gd name="T38" fmla="*/ 6 w 194"/>
                  <a:gd name="T39" fmla="*/ 12 h 348"/>
                  <a:gd name="T40" fmla="*/ 6 w 194"/>
                  <a:gd name="T41" fmla="*/ 12 h 348"/>
                  <a:gd name="T42" fmla="*/ 23 w 194"/>
                  <a:gd name="T43" fmla="*/ 8 h 348"/>
                  <a:gd name="T44" fmla="*/ 23 w 194"/>
                  <a:gd name="T45" fmla="*/ 8 h 348"/>
                  <a:gd name="T46" fmla="*/ 38 w 194"/>
                  <a:gd name="T47" fmla="*/ 42 h 348"/>
                  <a:gd name="T48" fmla="*/ 38 w 194"/>
                  <a:gd name="T49" fmla="*/ 42 h 348"/>
                  <a:gd name="T50" fmla="*/ 125 w 194"/>
                  <a:gd name="T51" fmla="*/ 126 h 348"/>
                  <a:gd name="T52" fmla="*/ 125 w 194"/>
                  <a:gd name="T53" fmla="*/ 126 h 348"/>
                  <a:gd name="T54" fmla="*/ 180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5" y="171"/>
                    </a:moveTo>
                    <a:lnTo>
                      <a:pt x="115" y="171"/>
                    </a:lnTo>
                    <a:cubicBezTo>
                      <a:pt x="95" y="148"/>
                      <a:pt x="73" y="128"/>
                      <a:pt x="50" y="109"/>
                    </a:cubicBezTo>
                    <a:lnTo>
                      <a:pt x="50" y="109"/>
                    </a:lnTo>
                    <a:cubicBezTo>
                      <a:pt x="51" y="122"/>
                      <a:pt x="51" y="134"/>
                      <a:pt x="54" y="144"/>
                    </a:cubicBezTo>
                    <a:lnTo>
                      <a:pt x="54" y="144"/>
                    </a:lnTo>
                    <a:cubicBezTo>
                      <a:pt x="57" y="189"/>
                      <a:pt x="42" y="257"/>
                      <a:pt x="80" y="287"/>
                    </a:cubicBezTo>
                    <a:lnTo>
                      <a:pt x="80" y="287"/>
                    </a:lnTo>
                    <a:cubicBezTo>
                      <a:pt x="113" y="315"/>
                      <a:pt x="147" y="281"/>
                      <a:pt x="149" y="247"/>
                    </a:cubicBezTo>
                    <a:lnTo>
                      <a:pt x="149" y="247"/>
                    </a:lnTo>
                    <a:cubicBezTo>
                      <a:pt x="151" y="218"/>
                      <a:pt x="132" y="192"/>
                      <a:pt x="115" y="171"/>
                    </a:cubicBezTo>
                    <a:close/>
                    <a:moveTo>
                      <a:pt x="180" y="211"/>
                    </a:moveTo>
                    <a:lnTo>
                      <a:pt x="180" y="211"/>
                    </a:lnTo>
                    <a:cubicBezTo>
                      <a:pt x="193" y="257"/>
                      <a:pt x="174" y="316"/>
                      <a:pt x="125" y="330"/>
                    </a:cubicBezTo>
                    <a:lnTo>
                      <a:pt x="125" y="330"/>
                    </a:lnTo>
                    <a:cubicBezTo>
                      <a:pt x="70" y="347"/>
                      <a:pt x="29" y="293"/>
                      <a:pt x="23" y="244"/>
                    </a:cubicBezTo>
                    <a:lnTo>
                      <a:pt x="23" y="244"/>
                    </a:lnTo>
                    <a:cubicBezTo>
                      <a:pt x="17" y="207"/>
                      <a:pt x="23" y="168"/>
                      <a:pt x="20" y="131"/>
                    </a:cubicBezTo>
                    <a:lnTo>
                      <a:pt x="20" y="131"/>
                    </a:lnTo>
                    <a:cubicBezTo>
                      <a:pt x="16" y="92"/>
                      <a:pt x="0" y="50"/>
                      <a:pt x="6" y="12"/>
                    </a:cubicBezTo>
                    <a:lnTo>
                      <a:pt x="6" y="12"/>
                    </a:lnTo>
                    <a:cubicBezTo>
                      <a:pt x="7" y="2"/>
                      <a:pt x="17" y="0"/>
                      <a:pt x="23" y="8"/>
                    </a:cubicBezTo>
                    <a:lnTo>
                      <a:pt x="23" y="8"/>
                    </a:lnTo>
                    <a:cubicBezTo>
                      <a:pt x="29" y="17"/>
                      <a:pt x="34" y="30"/>
                      <a:pt x="38" y="42"/>
                    </a:cubicBezTo>
                    <a:lnTo>
                      <a:pt x="38" y="42"/>
                    </a:lnTo>
                    <a:cubicBezTo>
                      <a:pt x="70" y="63"/>
                      <a:pt x="99" y="98"/>
                      <a:pt x="125" y="126"/>
                    </a:cubicBezTo>
                    <a:lnTo>
                      <a:pt x="125" y="126"/>
                    </a:lnTo>
                    <a:cubicBezTo>
                      <a:pt x="147" y="150"/>
                      <a:pt x="171" y="178"/>
                      <a:pt x="180"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32" name="Freeform 126">
                <a:extLst>
                  <a:ext uri="{FF2B5EF4-FFF2-40B4-BE49-F238E27FC236}">
                    <a16:creationId xmlns:a16="http://schemas.microsoft.com/office/drawing/2014/main" id="{9C24F593-0C06-5F49-BAD8-B95C6977B041}"/>
                  </a:ext>
                </a:extLst>
              </p:cNvPr>
              <p:cNvSpPr>
                <a:spLocks noChangeArrowheads="1"/>
              </p:cNvSpPr>
              <p:nvPr/>
            </p:nvSpPr>
            <p:spPr bwMode="auto">
              <a:xfrm>
                <a:off x="4812277" y="5946690"/>
                <a:ext cx="85280" cy="151438"/>
              </a:xfrm>
              <a:custGeom>
                <a:avLst/>
                <a:gdLst>
                  <a:gd name="T0" fmla="*/ 113 w 193"/>
                  <a:gd name="T1" fmla="*/ 171 h 348"/>
                  <a:gd name="T2" fmla="*/ 113 w 193"/>
                  <a:gd name="T3" fmla="*/ 171 h 348"/>
                  <a:gd name="T4" fmla="*/ 50 w 193"/>
                  <a:gd name="T5" fmla="*/ 109 h 348"/>
                  <a:gd name="T6" fmla="*/ 50 w 193"/>
                  <a:gd name="T7" fmla="*/ 109 h 348"/>
                  <a:gd name="T8" fmla="*/ 53 w 193"/>
                  <a:gd name="T9" fmla="*/ 144 h 348"/>
                  <a:gd name="T10" fmla="*/ 53 w 193"/>
                  <a:gd name="T11" fmla="*/ 144 h 348"/>
                  <a:gd name="T12" fmla="*/ 80 w 193"/>
                  <a:gd name="T13" fmla="*/ 287 h 348"/>
                  <a:gd name="T14" fmla="*/ 80 w 193"/>
                  <a:gd name="T15" fmla="*/ 287 h 348"/>
                  <a:gd name="T16" fmla="*/ 149 w 193"/>
                  <a:gd name="T17" fmla="*/ 247 h 348"/>
                  <a:gd name="T18" fmla="*/ 149 w 193"/>
                  <a:gd name="T19" fmla="*/ 247 h 348"/>
                  <a:gd name="T20" fmla="*/ 113 w 193"/>
                  <a:gd name="T21" fmla="*/ 171 h 348"/>
                  <a:gd name="T22" fmla="*/ 180 w 193"/>
                  <a:gd name="T23" fmla="*/ 211 h 348"/>
                  <a:gd name="T24" fmla="*/ 180 w 193"/>
                  <a:gd name="T25" fmla="*/ 211 h 348"/>
                  <a:gd name="T26" fmla="*/ 125 w 193"/>
                  <a:gd name="T27" fmla="*/ 330 h 348"/>
                  <a:gd name="T28" fmla="*/ 125 w 193"/>
                  <a:gd name="T29" fmla="*/ 330 h 348"/>
                  <a:gd name="T30" fmla="*/ 22 w 193"/>
                  <a:gd name="T31" fmla="*/ 244 h 348"/>
                  <a:gd name="T32" fmla="*/ 22 w 193"/>
                  <a:gd name="T33" fmla="*/ 244 h 348"/>
                  <a:gd name="T34" fmla="*/ 19 w 193"/>
                  <a:gd name="T35" fmla="*/ 131 h 348"/>
                  <a:gd name="T36" fmla="*/ 19 w 193"/>
                  <a:gd name="T37" fmla="*/ 131 h 348"/>
                  <a:gd name="T38" fmla="*/ 5 w 193"/>
                  <a:gd name="T39" fmla="*/ 12 h 348"/>
                  <a:gd name="T40" fmla="*/ 5 w 193"/>
                  <a:gd name="T41" fmla="*/ 12 h 348"/>
                  <a:gd name="T42" fmla="*/ 22 w 193"/>
                  <a:gd name="T43" fmla="*/ 8 h 348"/>
                  <a:gd name="T44" fmla="*/ 22 w 193"/>
                  <a:gd name="T45" fmla="*/ 8 h 348"/>
                  <a:gd name="T46" fmla="*/ 37 w 193"/>
                  <a:gd name="T47" fmla="*/ 42 h 348"/>
                  <a:gd name="T48" fmla="*/ 37 w 193"/>
                  <a:gd name="T49" fmla="*/ 42 h 348"/>
                  <a:gd name="T50" fmla="*/ 125 w 193"/>
                  <a:gd name="T51" fmla="*/ 126 h 348"/>
                  <a:gd name="T52" fmla="*/ 125 w 193"/>
                  <a:gd name="T53" fmla="*/ 126 h 348"/>
                  <a:gd name="T54" fmla="*/ 180 w 193"/>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3" h="348">
                    <a:moveTo>
                      <a:pt x="113" y="171"/>
                    </a:moveTo>
                    <a:lnTo>
                      <a:pt x="113" y="171"/>
                    </a:lnTo>
                    <a:cubicBezTo>
                      <a:pt x="95" y="148"/>
                      <a:pt x="71" y="128"/>
                      <a:pt x="50" y="109"/>
                    </a:cubicBezTo>
                    <a:lnTo>
                      <a:pt x="50" y="109"/>
                    </a:lnTo>
                    <a:cubicBezTo>
                      <a:pt x="51" y="122"/>
                      <a:pt x="53" y="134"/>
                      <a:pt x="53" y="144"/>
                    </a:cubicBezTo>
                    <a:lnTo>
                      <a:pt x="53" y="144"/>
                    </a:lnTo>
                    <a:cubicBezTo>
                      <a:pt x="55" y="189"/>
                      <a:pt x="42" y="257"/>
                      <a:pt x="80" y="287"/>
                    </a:cubicBezTo>
                    <a:lnTo>
                      <a:pt x="80" y="287"/>
                    </a:lnTo>
                    <a:cubicBezTo>
                      <a:pt x="113" y="315"/>
                      <a:pt x="146" y="281"/>
                      <a:pt x="149" y="247"/>
                    </a:cubicBezTo>
                    <a:lnTo>
                      <a:pt x="149" y="247"/>
                    </a:lnTo>
                    <a:cubicBezTo>
                      <a:pt x="150" y="218"/>
                      <a:pt x="132" y="192"/>
                      <a:pt x="113" y="171"/>
                    </a:cubicBezTo>
                    <a:close/>
                    <a:moveTo>
                      <a:pt x="180" y="211"/>
                    </a:moveTo>
                    <a:lnTo>
                      <a:pt x="180" y="211"/>
                    </a:lnTo>
                    <a:cubicBezTo>
                      <a:pt x="192" y="257"/>
                      <a:pt x="174" y="316"/>
                      <a:pt x="125" y="330"/>
                    </a:cubicBezTo>
                    <a:lnTo>
                      <a:pt x="125" y="330"/>
                    </a:lnTo>
                    <a:cubicBezTo>
                      <a:pt x="70" y="347"/>
                      <a:pt x="30" y="293"/>
                      <a:pt x="22" y="244"/>
                    </a:cubicBezTo>
                    <a:lnTo>
                      <a:pt x="22" y="244"/>
                    </a:lnTo>
                    <a:cubicBezTo>
                      <a:pt x="17" y="207"/>
                      <a:pt x="22" y="168"/>
                      <a:pt x="19" y="131"/>
                    </a:cubicBezTo>
                    <a:lnTo>
                      <a:pt x="19" y="131"/>
                    </a:lnTo>
                    <a:cubicBezTo>
                      <a:pt x="15" y="92"/>
                      <a:pt x="0" y="50"/>
                      <a:pt x="5" y="12"/>
                    </a:cubicBezTo>
                    <a:lnTo>
                      <a:pt x="5" y="12"/>
                    </a:lnTo>
                    <a:cubicBezTo>
                      <a:pt x="5" y="2"/>
                      <a:pt x="17" y="0"/>
                      <a:pt x="22" y="8"/>
                    </a:cubicBezTo>
                    <a:lnTo>
                      <a:pt x="22" y="8"/>
                    </a:lnTo>
                    <a:cubicBezTo>
                      <a:pt x="29" y="17"/>
                      <a:pt x="33" y="30"/>
                      <a:pt x="37" y="42"/>
                    </a:cubicBezTo>
                    <a:lnTo>
                      <a:pt x="37" y="42"/>
                    </a:lnTo>
                    <a:cubicBezTo>
                      <a:pt x="70" y="63"/>
                      <a:pt x="97" y="98"/>
                      <a:pt x="125" y="126"/>
                    </a:cubicBezTo>
                    <a:lnTo>
                      <a:pt x="125" y="126"/>
                    </a:lnTo>
                    <a:cubicBezTo>
                      <a:pt x="147" y="150"/>
                      <a:pt x="171" y="178"/>
                      <a:pt x="180" y="211"/>
                    </a:cubicBezTo>
                    <a:close/>
                  </a:path>
                </a:pathLst>
              </a:custGeom>
              <a:solidFill>
                <a:schemeClr val="accent6"/>
              </a:solidFill>
              <a:ln>
                <a:noFill/>
              </a:ln>
              <a:effectLst/>
            </p:spPr>
            <p:txBody>
              <a:bodyPr wrap="none" anchor="ctr"/>
              <a:lstStyle/>
              <a:p>
                <a:pPr>
                  <a:defRPr/>
                </a:pPr>
                <a:endParaRPr lang="es-ES_tradnl"/>
              </a:p>
            </p:txBody>
          </p:sp>
          <p:sp>
            <p:nvSpPr>
              <p:cNvPr id="33" name="Freeform 127">
                <a:extLst>
                  <a:ext uri="{FF2B5EF4-FFF2-40B4-BE49-F238E27FC236}">
                    <a16:creationId xmlns:a16="http://schemas.microsoft.com/office/drawing/2014/main" id="{86FF7D36-6702-CA41-8BD3-B05035B3D594}"/>
                  </a:ext>
                </a:extLst>
              </p:cNvPr>
              <p:cNvSpPr>
                <a:spLocks noChangeArrowheads="1"/>
              </p:cNvSpPr>
              <p:nvPr/>
            </p:nvSpPr>
            <p:spPr bwMode="auto">
              <a:xfrm>
                <a:off x="5276904" y="5946690"/>
                <a:ext cx="85280" cy="151438"/>
              </a:xfrm>
              <a:custGeom>
                <a:avLst/>
                <a:gdLst>
                  <a:gd name="T0" fmla="*/ 115 w 195"/>
                  <a:gd name="T1" fmla="*/ 171 h 348"/>
                  <a:gd name="T2" fmla="*/ 115 w 195"/>
                  <a:gd name="T3" fmla="*/ 171 h 348"/>
                  <a:gd name="T4" fmla="*/ 50 w 195"/>
                  <a:gd name="T5" fmla="*/ 109 h 348"/>
                  <a:gd name="T6" fmla="*/ 50 w 195"/>
                  <a:gd name="T7" fmla="*/ 109 h 348"/>
                  <a:gd name="T8" fmla="*/ 54 w 195"/>
                  <a:gd name="T9" fmla="*/ 144 h 348"/>
                  <a:gd name="T10" fmla="*/ 54 w 195"/>
                  <a:gd name="T11" fmla="*/ 144 h 348"/>
                  <a:gd name="T12" fmla="*/ 82 w 195"/>
                  <a:gd name="T13" fmla="*/ 287 h 348"/>
                  <a:gd name="T14" fmla="*/ 82 w 195"/>
                  <a:gd name="T15" fmla="*/ 287 h 348"/>
                  <a:gd name="T16" fmla="*/ 149 w 195"/>
                  <a:gd name="T17" fmla="*/ 247 h 348"/>
                  <a:gd name="T18" fmla="*/ 149 w 195"/>
                  <a:gd name="T19" fmla="*/ 247 h 348"/>
                  <a:gd name="T20" fmla="*/ 115 w 195"/>
                  <a:gd name="T21" fmla="*/ 171 h 348"/>
                  <a:gd name="T22" fmla="*/ 182 w 195"/>
                  <a:gd name="T23" fmla="*/ 211 h 348"/>
                  <a:gd name="T24" fmla="*/ 182 w 195"/>
                  <a:gd name="T25" fmla="*/ 211 h 348"/>
                  <a:gd name="T26" fmla="*/ 125 w 195"/>
                  <a:gd name="T27" fmla="*/ 330 h 348"/>
                  <a:gd name="T28" fmla="*/ 125 w 195"/>
                  <a:gd name="T29" fmla="*/ 330 h 348"/>
                  <a:gd name="T30" fmla="*/ 24 w 195"/>
                  <a:gd name="T31" fmla="*/ 244 h 348"/>
                  <a:gd name="T32" fmla="*/ 24 w 195"/>
                  <a:gd name="T33" fmla="*/ 244 h 348"/>
                  <a:gd name="T34" fmla="*/ 20 w 195"/>
                  <a:gd name="T35" fmla="*/ 131 h 348"/>
                  <a:gd name="T36" fmla="*/ 20 w 195"/>
                  <a:gd name="T37" fmla="*/ 131 h 348"/>
                  <a:gd name="T38" fmla="*/ 6 w 195"/>
                  <a:gd name="T39" fmla="*/ 12 h 348"/>
                  <a:gd name="T40" fmla="*/ 6 w 195"/>
                  <a:gd name="T41" fmla="*/ 12 h 348"/>
                  <a:gd name="T42" fmla="*/ 23 w 195"/>
                  <a:gd name="T43" fmla="*/ 8 h 348"/>
                  <a:gd name="T44" fmla="*/ 23 w 195"/>
                  <a:gd name="T45" fmla="*/ 8 h 348"/>
                  <a:gd name="T46" fmla="*/ 39 w 195"/>
                  <a:gd name="T47" fmla="*/ 42 h 348"/>
                  <a:gd name="T48" fmla="*/ 39 w 195"/>
                  <a:gd name="T49" fmla="*/ 42 h 348"/>
                  <a:gd name="T50" fmla="*/ 125 w 195"/>
                  <a:gd name="T51" fmla="*/ 126 h 348"/>
                  <a:gd name="T52" fmla="*/ 125 w 195"/>
                  <a:gd name="T53" fmla="*/ 126 h 348"/>
                  <a:gd name="T54" fmla="*/ 182 w 195"/>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5" h="348">
                    <a:moveTo>
                      <a:pt x="115" y="171"/>
                    </a:moveTo>
                    <a:lnTo>
                      <a:pt x="115" y="171"/>
                    </a:lnTo>
                    <a:cubicBezTo>
                      <a:pt x="95" y="148"/>
                      <a:pt x="73" y="128"/>
                      <a:pt x="50" y="109"/>
                    </a:cubicBezTo>
                    <a:lnTo>
                      <a:pt x="50" y="109"/>
                    </a:lnTo>
                    <a:cubicBezTo>
                      <a:pt x="52" y="122"/>
                      <a:pt x="53" y="134"/>
                      <a:pt x="54" y="144"/>
                    </a:cubicBezTo>
                    <a:lnTo>
                      <a:pt x="54" y="144"/>
                    </a:lnTo>
                    <a:cubicBezTo>
                      <a:pt x="57" y="189"/>
                      <a:pt x="42" y="257"/>
                      <a:pt x="82" y="287"/>
                    </a:cubicBezTo>
                    <a:lnTo>
                      <a:pt x="82" y="287"/>
                    </a:lnTo>
                    <a:cubicBezTo>
                      <a:pt x="113" y="315"/>
                      <a:pt x="148" y="281"/>
                      <a:pt x="149" y="247"/>
                    </a:cubicBezTo>
                    <a:lnTo>
                      <a:pt x="149" y="247"/>
                    </a:lnTo>
                    <a:cubicBezTo>
                      <a:pt x="152" y="218"/>
                      <a:pt x="132" y="192"/>
                      <a:pt x="115" y="171"/>
                    </a:cubicBezTo>
                    <a:close/>
                    <a:moveTo>
                      <a:pt x="182" y="211"/>
                    </a:moveTo>
                    <a:lnTo>
                      <a:pt x="182" y="211"/>
                    </a:lnTo>
                    <a:cubicBezTo>
                      <a:pt x="194" y="257"/>
                      <a:pt x="174" y="316"/>
                      <a:pt x="125" y="330"/>
                    </a:cubicBezTo>
                    <a:lnTo>
                      <a:pt x="125" y="330"/>
                    </a:lnTo>
                    <a:cubicBezTo>
                      <a:pt x="70" y="347"/>
                      <a:pt x="31" y="293"/>
                      <a:pt x="24" y="244"/>
                    </a:cubicBezTo>
                    <a:lnTo>
                      <a:pt x="24" y="244"/>
                    </a:lnTo>
                    <a:cubicBezTo>
                      <a:pt x="19" y="207"/>
                      <a:pt x="23" y="168"/>
                      <a:pt x="20" y="131"/>
                    </a:cubicBezTo>
                    <a:lnTo>
                      <a:pt x="20" y="131"/>
                    </a:lnTo>
                    <a:cubicBezTo>
                      <a:pt x="16" y="92"/>
                      <a:pt x="0" y="50"/>
                      <a:pt x="6" y="12"/>
                    </a:cubicBezTo>
                    <a:lnTo>
                      <a:pt x="6" y="12"/>
                    </a:lnTo>
                    <a:cubicBezTo>
                      <a:pt x="7" y="2"/>
                      <a:pt x="19" y="0"/>
                      <a:pt x="23" y="8"/>
                    </a:cubicBezTo>
                    <a:lnTo>
                      <a:pt x="23" y="8"/>
                    </a:lnTo>
                    <a:cubicBezTo>
                      <a:pt x="29" y="17"/>
                      <a:pt x="35" y="30"/>
                      <a:pt x="39" y="42"/>
                    </a:cubicBezTo>
                    <a:lnTo>
                      <a:pt x="39" y="42"/>
                    </a:lnTo>
                    <a:cubicBezTo>
                      <a:pt x="70" y="63"/>
                      <a:pt x="99" y="98"/>
                      <a:pt x="125" y="126"/>
                    </a:cubicBezTo>
                    <a:lnTo>
                      <a:pt x="125" y="126"/>
                    </a:lnTo>
                    <a:cubicBezTo>
                      <a:pt x="149" y="150"/>
                      <a:pt x="171" y="178"/>
                      <a:pt x="182"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34" name="Freeform 128">
                <a:extLst>
                  <a:ext uri="{FF2B5EF4-FFF2-40B4-BE49-F238E27FC236}">
                    <a16:creationId xmlns:a16="http://schemas.microsoft.com/office/drawing/2014/main" id="{C590D6E1-3B01-A840-BDFA-7C20E1459A56}"/>
                  </a:ext>
                </a:extLst>
              </p:cNvPr>
              <p:cNvSpPr>
                <a:spLocks noChangeArrowheads="1"/>
              </p:cNvSpPr>
              <p:nvPr/>
            </p:nvSpPr>
            <p:spPr bwMode="auto">
              <a:xfrm>
                <a:off x="5121048" y="5946690"/>
                <a:ext cx="85280" cy="151438"/>
              </a:xfrm>
              <a:custGeom>
                <a:avLst/>
                <a:gdLst>
                  <a:gd name="T0" fmla="*/ 115 w 195"/>
                  <a:gd name="T1" fmla="*/ 171 h 348"/>
                  <a:gd name="T2" fmla="*/ 115 w 195"/>
                  <a:gd name="T3" fmla="*/ 171 h 348"/>
                  <a:gd name="T4" fmla="*/ 50 w 195"/>
                  <a:gd name="T5" fmla="*/ 109 h 348"/>
                  <a:gd name="T6" fmla="*/ 50 w 195"/>
                  <a:gd name="T7" fmla="*/ 109 h 348"/>
                  <a:gd name="T8" fmla="*/ 53 w 195"/>
                  <a:gd name="T9" fmla="*/ 144 h 348"/>
                  <a:gd name="T10" fmla="*/ 53 w 195"/>
                  <a:gd name="T11" fmla="*/ 144 h 348"/>
                  <a:gd name="T12" fmla="*/ 81 w 195"/>
                  <a:gd name="T13" fmla="*/ 287 h 348"/>
                  <a:gd name="T14" fmla="*/ 81 w 195"/>
                  <a:gd name="T15" fmla="*/ 287 h 348"/>
                  <a:gd name="T16" fmla="*/ 149 w 195"/>
                  <a:gd name="T17" fmla="*/ 247 h 348"/>
                  <a:gd name="T18" fmla="*/ 149 w 195"/>
                  <a:gd name="T19" fmla="*/ 247 h 348"/>
                  <a:gd name="T20" fmla="*/ 115 w 195"/>
                  <a:gd name="T21" fmla="*/ 171 h 348"/>
                  <a:gd name="T22" fmla="*/ 180 w 195"/>
                  <a:gd name="T23" fmla="*/ 211 h 348"/>
                  <a:gd name="T24" fmla="*/ 180 w 195"/>
                  <a:gd name="T25" fmla="*/ 211 h 348"/>
                  <a:gd name="T26" fmla="*/ 125 w 195"/>
                  <a:gd name="T27" fmla="*/ 330 h 348"/>
                  <a:gd name="T28" fmla="*/ 125 w 195"/>
                  <a:gd name="T29" fmla="*/ 330 h 348"/>
                  <a:gd name="T30" fmla="*/ 23 w 195"/>
                  <a:gd name="T31" fmla="*/ 244 h 348"/>
                  <a:gd name="T32" fmla="*/ 23 w 195"/>
                  <a:gd name="T33" fmla="*/ 244 h 348"/>
                  <a:gd name="T34" fmla="*/ 20 w 195"/>
                  <a:gd name="T35" fmla="*/ 131 h 348"/>
                  <a:gd name="T36" fmla="*/ 20 w 195"/>
                  <a:gd name="T37" fmla="*/ 131 h 348"/>
                  <a:gd name="T38" fmla="*/ 6 w 195"/>
                  <a:gd name="T39" fmla="*/ 12 h 348"/>
                  <a:gd name="T40" fmla="*/ 6 w 195"/>
                  <a:gd name="T41" fmla="*/ 12 h 348"/>
                  <a:gd name="T42" fmla="*/ 23 w 195"/>
                  <a:gd name="T43" fmla="*/ 8 h 348"/>
                  <a:gd name="T44" fmla="*/ 23 w 195"/>
                  <a:gd name="T45" fmla="*/ 8 h 348"/>
                  <a:gd name="T46" fmla="*/ 37 w 195"/>
                  <a:gd name="T47" fmla="*/ 42 h 348"/>
                  <a:gd name="T48" fmla="*/ 37 w 195"/>
                  <a:gd name="T49" fmla="*/ 42 h 348"/>
                  <a:gd name="T50" fmla="*/ 125 w 195"/>
                  <a:gd name="T51" fmla="*/ 126 h 348"/>
                  <a:gd name="T52" fmla="*/ 125 w 195"/>
                  <a:gd name="T53" fmla="*/ 126 h 348"/>
                  <a:gd name="T54" fmla="*/ 180 w 195"/>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5" h="348">
                    <a:moveTo>
                      <a:pt x="115" y="171"/>
                    </a:moveTo>
                    <a:lnTo>
                      <a:pt x="115" y="171"/>
                    </a:lnTo>
                    <a:cubicBezTo>
                      <a:pt x="96" y="148"/>
                      <a:pt x="71" y="128"/>
                      <a:pt x="50" y="109"/>
                    </a:cubicBezTo>
                    <a:lnTo>
                      <a:pt x="50" y="109"/>
                    </a:lnTo>
                    <a:cubicBezTo>
                      <a:pt x="52" y="122"/>
                      <a:pt x="53" y="134"/>
                      <a:pt x="53" y="144"/>
                    </a:cubicBezTo>
                    <a:lnTo>
                      <a:pt x="53" y="144"/>
                    </a:lnTo>
                    <a:cubicBezTo>
                      <a:pt x="57" y="189"/>
                      <a:pt x="42" y="257"/>
                      <a:pt x="81" y="287"/>
                    </a:cubicBezTo>
                    <a:lnTo>
                      <a:pt x="81" y="287"/>
                    </a:lnTo>
                    <a:cubicBezTo>
                      <a:pt x="113" y="315"/>
                      <a:pt x="146" y="281"/>
                      <a:pt x="149" y="247"/>
                    </a:cubicBezTo>
                    <a:lnTo>
                      <a:pt x="149" y="247"/>
                    </a:lnTo>
                    <a:cubicBezTo>
                      <a:pt x="151" y="218"/>
                      <a:pt x="133" y="192"/>
                      <a:pt x="115" y="171"/>
                    </a:cubicBezTo>
                    <a:close/>
                    <a:moveTo>
                      <a:pt x="180" y="211"/>
                    </a:moveTo>
                    <a:lnTo>
                      <a:pt x="180" y="211"/>
                    </a:lnTo>
                    <a:cubicBezTo>
                      <a:pt x="194" y="257"/>
                      <a:pt x="174" y="316"/>
                      <a:pt x="125" y="330"/>
                    </a:cubicBezTo>
                    <a:lnTo>
                      <a:pt x="125" y="330"/>
                    </a:lnTo>
                    <a:cubicBezTo>
                      <a:pt x="70" y="347"/>
                      <a:pt x="31" y="293"/>
                      <a:pt x="23" y="244"/>
                    </a:cubicBezTo>
                    <a:lnTo>
                      <a:pt x="23" y="244"/>
                    </a:lnTo>
                    <a:cubicBezTo>
                      <a:pt x="17" y="207"/>
                      <a:pt x="23" y="168"/>
                      <a:pt x="20" y="131"/>
                    </a:cubicBezTo>
                    <a:lnTo>
                      <a:pt x="20" y="131"/>
                    </a:lnTo>
                    <a:cubicBezTo>
                      <a:pt x="16" y="92"/>
                      <a:pt x="0" y="50"/>
                      <a:pt x="6" y="12"/>
                    </a:cubicBezTo>
                    <a:lnTo>
                      <a:pt x="6" y="12"/>
                    </a:lnTo>
                    <a:cubicBezTo>
                      <a:pt x="7" y="2"/>
                      <a:pt x="17" y="0"/>
                      <a:pt x="23" y="8"/>
                    </a:cubicBezTo>
                    <a:lnTo>
                      <a:pt x="23" y="8"/>
                    </a:lnTo>
                    <a:cubicBezTo>
                      <a:pt x="29" y="17"/>
                      <a:pt x="35" y="30"/>
                      <a:pt x="37" y="42"/>
                    </a:cubicBezTo>
                    <a:lnTo>
                      <a:pt x="37" y="42"/>
                    </a:lnTo>
                    <a:cubicBezTo>
                      <a:pt x="70" y="63"/>
                      <a:pt x="98" y="98"/>
                      <a:pt x="125" y="126"/>
                    </a:cubicBezTo>
                    <a:lnTo>
                      <a:pt x="125" y="126"/>
                    </a:lnTo>
                    <a:cubicBezTo>
                      <a:pt x="148" y="150"/>
                      <a:pt x="171" y="178"/>
                      <a:pt x="180" y="211"/>
                    </a:cubicBezTo>
                    <a:close/>
                  </a:path>
                </a:pathLst>
              </a:custGeom>
              <a:solidFill>
                <a:schemeClr val="accent6"/>
              </a:solidFill>
              <a:ln>
                <a:noFill/>
              </a:ln>
              <a:effectLst/>
            </p:spPr>
            <p:txBody>
              <a:bodyPr wrap="none" anchor="ctr"/>
              <a:lstStyle/>
              <a:p>
                <a:pPr>
                  <a:defRPr/>
                </a:pPr>
                <a:endParaRPr lang="es-ES_tradnl"/>
              </a:p>
            </p:txBody>
          </p:sp>
          <p:sp>
            <p:nvSpPr>
              <p:cNvPr id="35" name="Freeform 129">
                <a:extLst>
                  <a:ext uri="{FF2B5EF4-FFF2-40B4-BE49-F238E27FC236}">
                    <a16:creationId xmlns:a16="http://schemas.microsoft.com/office/drawing/2014/main" id="{F0AE358C-25A6-0948-8215-B786E57AC332}"/>
                  </a:ext>
                </a:extLst>
              </p:cNvPr>
              <p:cNvSpPr>
                <a:spLocks noChangeArrowheads="1"/>
              </p:cNvSpPr>
              <p:nvPr/>
            </p:nvSpPr>
            <p:spPr bwMode="auto">
              <a:xfrm>
                <a:off x="5588616" y="5945220"/>
                <a:ext cx="83810" cy="151437"/>
              </a:xfrm>
              <a:custGeom>
                <a:avLst/>
                <a:gdLst>
                  <a:gd name="T0" fmla="*/ 114 w 194"/>
                  <a:gd name="T1" fmla="*/ 171 h 348"/>
                  <a:gd name="T2" fmla="*/ 114 w 194"/>
                  <a:gd name="T3" fmla="*/ 171 h 348"/>
                  <a:gd name="T4" fmla="*/ 51 w 194"/>
                  <a:gd name="T5" fmla="*/ 109 h 348"/>
                  <a:gd name="T6" fmla="*/ 51 w 194"/>
                  <a:gd name="T7" fmla="*/ 109 h 348"/>
                  <a:gd name="T8" fmla="*/ 54 w 194"/>
                  <a:gd name="T9" fmla="*/ 145 h 348"/>
                  <a:gd name="T10" fmla="*/ 54 w 194"/>
                  <a:gd name="T11" fmla="*/ 145 h 348"/>
                  <a:gd name="T12" fmla="*/ 80 w 194"/>
                  <a:gd name="T13" fmla="*/ 289 h 348"/>
                  <a:gd name="T14" fmla="*/ 80 w 194"/>
                  <a:gd name="T15" fmla="*/ 289 h 348"/>
                  <a:gd name="T16" fmla="*/ 150 w 194"/>
                  <a:gd name="T17" fmla="*/ 247 h 348"/>
                  <a:gd name="T18" fmla="*/ 150 w 194"/>
                  <a:gd name="T19" fmla="*/ 247 h 348"/>
                  <a:gd name="T20" fmla="*/ 114 w 194"/>
                  <a:gd name="T21" fmla="*/ 171 h 348"/>
                  <a:gd name="T22" fmla="*/ 181 w 194"/>
                  <a:gd name="T23" fmla="*/ 212 h 348"/>
                  <a:gd name="T24" fmla="*/ 181 w 194"/>
                  <a:gd name="T25" fmla="*/ 212 h 348"/>
                  <a:gd name="T26" fmla="*/ 125 w 194"/>
                  <a:gd name="T27" fmla="*/ 331 h 348"/>
                  <a:gd name="T28" fmla="*/ 125 w 194"/>
                  <a:gd name="T29" fmla="*/ 331 h 348"/>
                  <a:gd name="T30" fmla="*/ 22 w 194"/>
                  <a:gd name="T31" fmla="*/ 244 h 348"/>
                  <a:gd name="T32" fmla="*/ 22 w 194"/>
                  <a:gd name="T33" fmla="*/ 244 h 348"/>
                  <a:gd name="T34" fmla="*/ 20 w 194"/>
                  <a:gd name="T35" fmla="*/ 131 h 348"/>
                  <a:gd name="T36" fmla="*/ 20 w 194"/>
                  <a:gd name="T37" fmla="*/ 131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5 w 194"/>
                  <a:gd name="T51" fmla="*/ 126 h 348"/>
                  <a:gd name="T52" fmla="*/ 125 w 194"/>
                  <a:gd name="T53" fmla="*/ 126 h 348"/>
                  <a:gd name="T54" fmla="*/ 181 w 194"/>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6" y="149"/>
                      <a:pt x="72" y="130"/>
                      <a:pt x="51" y="109"/>
                    </a:cubicBezTo>
                    <a:lnTo>
                      <a:pt x="51" y="109"/>
                    </a:lnTo>
                    <a:cubicBezTo>
                      <a:pt x="51" y="122"/>
                      <a:pt x="53" y="134"/>
                      <a:pt x="54" y="145"/>
                    </a:cubicBezTo>
                    <a:lnTo>
                      <a:pt x="54" y="145"/>
                    </a:lnTo>
                    <a:cubicBezTo>
                      <a:pt x="56" y="189"/>
                      <a:pt x="42" y="258"/>
                      <a:pt x="80" y="289"/>
                    </a:cubicBezTo>
                    <a:lnTo>
                      <a:pt x="80" y="289"/>
                    </a:lnTo>
                    <a:cubicBezTo>
                      <a:pt x="114" y="315"/>
                      <a:pt x="147" y="281"/>
                      <a:pt x="150" y="247"/>
                    </a:cubicBezTo>
                    <a:lnTo>
                      <a:pt x="150" y="247"/>
                    </a:lnTo>
                    <a:cubicBezTo>
                      <a:pt x="151" y="218"/>
                      <a:pt x="133" y="192"/>
                      <a:pt x="114" y="171"/>
                    </a:cubicBezTo>
                    <a:close/>
                    <a:moveTo>
                      <a:pt x="181" y="212"/>
                    </a:moveTo>
                    <a:lnTo>
                      <a:pt x="181" y="212"/>
                    </a:lnTo>
                    <a:cubicBezTo>
                      <a:pt x="193" y="258"/>
                      <a:pt x="175" y="317"/>
                      <a:pt x="125" y="331"/>
                    </a:cubicBezTo>
                    <a:lnTo>
                      <a:pt x="125" y="331"/>
                    </a:lnTo>
                    <a:cubicBezTo>
                      <a:pt x="71" y="347"/>
                      <a:pt x="30" y="293"/>
                      <a:pt x="22" y="244"/>
                    </a:cubicBezTo>
                    <a:lnTo>
                      <a:pt x="22" y="244"/>
                    </a:lnTo>
                    <a:cubicBezTo>
                      <a:pt x="17" y="208"/>
                      <a:pt x="22" y="170"/>
                      <a:pt x="20" y="131"/>
                    </a:cubicBezTo>
                    <a:lnTo>
                      <a:pt x="20" y="131"/>
                    </a:lnTo>
                    <a:cubicBezTo>
                      <a:pt x="16" y="92"/>
                      <a:pt x="0" y="50"/>
                      <a:pt x="5" y="12"/>
                    </a:cubicBezTo>
                    <a:lnTo>
                      <a:pt x="5" y="12"/>
                    </a:lnTo>
                    <a:cubicBezTo>
                      <a:pt x="7" y="3"/>
                      <a:pt x="17" y="0"/>
                      <a:pt x="22" y="8"/>
                    </a:cubicBezTo>
                    <a:lnTo>
                      <a:pt x="22" y="8"/>
                    </a:lnTo>
                    <a:cubicBezTo>
                      <a:pt x="29" y="18"/>
                      <a:pt x="34" y="30"/>
                      <a:pt x="38" y="42"/>
                    </a:cubicBezTo>
                    <a:lnTo>
                      <a:pt x="38" y="42"/>
                    </a:lnTo>
                    <a:cubicBezTo>
                      <a:pt x="71" y="64"/>
                      <a:pt x="99" y="99"/>
                      <a:pt x="125" y="126"/>
                    </a:cubicBezTo>
                    <a:lnTo>
                      <a:pt x="125" y="126"/>
                    </a:lnTo>
                    <a:cubicBezTo>
                      <a:pt x="148" y="151"/>
                      <a:pt x="172" y="179"/>
                      <a:pt x="181" y="212"/>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36" name="Freeform 130">
                <a:extLst>
                  <a:ext uri="{FF2B5EF4-FFF2-40B4-BE49-F238E27FC236}">
                    <a16:creationId xmlns:a16="http://schemas.microsoft.com/office/drawing/2014/main" id="{60848314-8006-8149-A988-308057C649CD}"/>
                  </a:ext>
                </a:extLst>
              </p:cNvPr>
              <p:cNvSpPr>
                <a:spLocks noChangeArrowheads="1"/>
              </p:cNvSpPr>
              <p:nvPr/>
            </p:nvSpPr>
            <p:spPr bwMode="auto">
              <a:xfrm>
                <a:off x="5432760" y="5945220"/>
                <a:ext cx="83810" cy="151437"/>
              </a:xfrm>
              <a:custGeom>
                <a:avLst/>
                <a:gdLst>
                  <a:gd name="T0" fmla="*/ 114 w 194"/>
                  <a:gd name="T1" fmla="*/ 171 h 348"/>
                  <a:gd name="T2" fmla="*/ 114 w 194"/>
                  <a:gd name="T3" fmla="*/ 171 h 348"/>
                  <a:gd name="T4" fmla="*/ 50 w 194"/>
                  <a:gd name="T5" fmla="*/ 109 h 348"/>
                  <a:gd name="T6" fmla="*/ 50 w 194"/>
                  <a:gd name="T7" fmla="*/ 109 h 348"/>
                  <a:gd name="T8" fmla="*/ 54 w 194"/>
                  <a:gd name="T9" fmla="*/ 145 h 348"/>
                  <a:gd name="T10" fmla="*/ 54 w 194"/>
                  <a:gd name="T11" fmla="*/ 145 h 348"/>
                  <a:gd name="T12" fmla="*/ 81 w 194"/>
                  <a:gd name="T13" fmla="*/ 289 h 348"/>
                  <a:gd name="T14" fmla="*/ 81 w 194"/>
                  <a:gd name="T15" fmla="*/ 289 h 348"/>
                  <a:gd name="T16" fmla="*/ 148 w 194"/>
                  <a:gd name="T17" fmla="*/ 247 h 348"/>
                  <a:gd name="T18" fmla="*/ 148 w 194"/>
                  <a:gd name="T19" fmla="*/ 247 h 348"/>
                  <a:gd name="T20" fmla="*/ 114 w 194"/>
                  <a:gd name="T21" fmla="*/ 171 h 348"/>
                  <a:gd name="T22" fmla="*/ 180 w 194"/>
                  <a:gd name="T23" fmla="*/ 212 h 348"/>
                  <a:gd name="T24" fmla="*/ 180 w 194"/>
                  <a:gd name="T25" fmla="*/ 212 h 348"/>
                  <a:gd name="T26" fmla="*/ 125 w 194"/>
                  <a:gd name="T27" fmla="*/ 331 h 348"/>
                  <a:gd name="T28" fmla="*/ 125 w 194"/>
                  <a:gd name="T29" fmla="*/ 331 h 348"/>
                  <a:gd name="T30" fmla="*/ 24 w 194"/>
                  <a:gd name="T31" fmla="*/ 244 h 348"/>
                  <a:gd name="T32" fmla="*/ 24 w 194"/>
                  <a:gd name="T33" fmla="*/ 244 h 348"/>
                  <a:gd name="T34" fmla="*/ 20 w 194"/>
                  <a:gd name="T35" fmla="*/ 131 h 348"/>
                  <a:gd name="T36" fmla="*/ 20 w 194"/>
                  <a:gd name="T37" fmla="*/ 131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5 w 194"/>
                  <a:gd name="T51" fmla="*/ 126 h 348"/>
                  <a:gd name="T52" fmla="*/ 125 w 194"/>
                  <a:gd name="T53" fmla="*/ 126 h 348"/>
                  <a:gd name="T54" fmla="*/ 180 w 194"/>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4" y="149"/>
                      <a:pt x="72" y="130"/>
                      <a:pt x="50" y="109"/>
                    </a:cubicBezTo>
                    <a:lnTo>
                      <a:pt x="50" y="109"/>
                    </a:lnTo>
                    <a:cubicBezTo>
                      <a:pt x="51" y="122"/>
                      <a:pt x="52" y="134"/>
                      <a:pt x="54" y="145"/>
                    </a:cubicBezTo>
                    <a:lnTo>
                      <a:pt x="54" y="145"/>
                    </a:lnTo>
                    <a:cubicBezTo>
                      <a:pt x="56" y="189"/>
                      <a:pt x="42" y="258"/>
                      <a:pt x="81" y="289"/>
                    </a:cubicBezTo>
                    <a:lnTo>
                      <a:pt x="81" y="289"/>
                    </a:lnTo>
                    <a:cubicBezTo>
                      <a:pt x="113" y="315"/>
                      <a:pt x="147" y="281"/>
                      <a:pt x="148" y="247"/>
                    </a:cubicBezTo>
                    <a:lnTo>
                      <a:pt x="148" y="247"/>
                    </a:lnTo>
                    <a:cubicBezTo>
                      <a:pt x="150" y="218"/>
                      <a:pt x="131" y="192"/>
                      <a:pt x="114" y="171"/>
                    </a:cubicBezTo>
                    <a:close/>
                    <a:moveTo>
                      <a:pt x="180" y="212"/>
                    </a:moveTo>
                    <a:lnTo>
                      <a:pt x="180" y="212"/>
                    </a:lnTo>
                    <a:cubicBezTo>
                      <a:pt x="193" y="258"/>
                      <a:pt x="173" y="317"/>
                      <a:pt x="125" y="331"/>
                    </a:cubicBezTo>
                    <a:lnTo>
                      <a:pt x="125" y="331"/>
                    </a:lnTo>
                    <a:cubicBezTo>
                      <a:pt x="70" y="347"/>
                      <a:pt x="30" y="293"/>
                      <a:pt x="24" y="244"/>
                    </a:cubicBezTo>
                    <a:lnTo>
                      <a:pt x="24" y="244"/>
                    </a:lnTo>
                    <a:cubicBezTo>
                      <a:pt x="17" y="208"/>
                      <a:pt x="22" y="170"/>
                      <a:pt x="20" y="131"/>
                    </a:cubicBezTo>
                    <a:lnTo>
                      <a:pt x="20" y="131"/>
                    </a:lnTo>
                    <a:cubicBezTo>
                      <a:pt x="16" y="92"/>
                      <a:pt x="0" y="50"/>
                      <a:pt x="5" y="12"/>
                    </a:cubicBezTo>
                    <a:lnTo>
                      <a:pt x="5" y="12"/>
                    </a:lnTo>
                    <a:cubicBezTo>
                      <a:pt x="6" y="3"/>
                      <a:pt x="17" y="0"/>
                      <a:pt x="22" y="8"/>
                    </a:cubicBezTo>
                    <a:lnTo>
                      <a:pt x="22" y="8"/>
                    </a:lnTo>
                    <a:cubicBezTo>
                      <a:pt x="29" y="18"/>
                      <a:pt x="34" y="30"/>
                      <a:pt x="38" y="42"/>
                    </a:cubicBezTo>
                    <a:lnTo>
                      <a:pt x="38" y="42"/>
                    </a:lnTo>
                    <a:cubicBezTo>
                      <a:pt x="70" y="64"/>
                      <a:pt x="97" y="99"/>
                      <a:pt x="125" y="126"/>
                    </a:cubicBezTo>
                    <a:lnTo>
                      <a:pt x="125" y="126"/>
                    </a:lnTo>
                    <a:cubicBezTo>
                      <a:pt x="148" y="151"/>
                      <a:pt x="171" y="179"/>
                      <a:pt x="180" y="212"/>
                    </a:cubicBezTo>
                    <a:close/>
                  </a:path>
                </a:pathLst>
              </a:custGeom>
              <a:solidFill>
                <a:schemeClr val="accent6"/>
              </a:solidFill>
              <a:ln>
                <a:noFill/>
              </a:ln>
              <a:effectLst/>
            </p:spPr>
            <p:txBody>
              <a:bodyPr wrap="none" anchor="ctr"/>
              <a:lstStyle/>
              <a:p>
                <a:pPr>
                  <a:defRPr/>
                </a:pPr>
                <a:endParaRPr lang="es-ES_tradnl"/>
              </a:p>
            </p:txBody>
          </p:sp>
          <p:sp>
            <p:nvSpPr>
              <p:cNvPr id="37" name="Freeform 131">
                <a:extLst>
                  <a:ext uri="{FF2B5EF4-FFF2-40B4-BE49-F238E27FC236}">
                    <a16:creationId xmlns:a16="http://schemas.microsoft.com/office/drawing/2014/main" id="{C22344C5-7C80-6246-B814-80DED3E377B0}"/>
                  </a:ext>
                </a:extLst>
              </p:cNvPr>
              <p:cNvSpPr>
                <a:spLocks noChangeArrowheads="1"/>
              </p:cNvSpPr>
              <p:nvPr/>
            </p:nvSpPr>
            <p:spPr bwMode="auto">
              <a:xfrm>
                <a:off x="5897387" y="5945220"/>
                <a:ext cx="83810" cy="151437"/>
              </a:xfrm>
              <a:custGeom>
                <a:avLst/>
                <a:gdLst>
                  <a:gd name="T0" fmla="*/ 114 w 194"/>
                  <a:gd name="T1" fmla="*/ 171 h 348"/>
                  <a:gd name="T2" fmla="*/ 114 w 194"/>
                  <a:gd name="T3" fmla="*/ 171 h 348"/>
                  <a:gd name="T4" fmla="*/ 51 w 194"/>
                  <a:gd name="T5" fmla="*/ 109 h 348"/>
                  <a:gd name="T6" fmla="*/ 51 w 194"/>
                  <a:gd name="T7" fmla="*/ 109 h 348"/>
                  <a:gd name="T8" fmla="*/ 54 w 194"/>
                  <a:gd name="T9" fmla="*/ 145 h 348"/>
                  <a:gd name="T10" fmla="*/ 54 w 194"/>
                  <a:gd name="T11" fmla="*/ 145 h 348"/>
                  <a:gd name="T12" fmla="*/ 82 w 194"/>
                  <a:gd name="T13" fmla="*/ 289 h 348"/>
                  <a:gd name="T14" fmla="*/ 82 w 194"/>
                  <a:gd name="T15" fmla="*/ 289 h 348"/>
                  <a:gd name="T16" fmla="*/ 150 w 194"/>
                  <a:gd name="T17" fmla="*/ 247 h 348"/>
                  <a:gd name="T18" fmla="*/ 150 w 194"/>
                  <a:gd name="T19" fmla="*/ 247 h 348"/>
                  <a:gd name="T20" fmla="*/ 114 w 194"/>
                  <a:gd name="T21" fmla="*/ 171 h 348"/>
                  <a:gd name="T22" fmla="*/ 181 w 194"/>
                  <a:gd name="T23" fmla="*/ 212 h 348"/>
                  <a:gd name="T24" fmla="*/ 181 w 194"/>
                  <a:gd name="T25" fmla="*/ 212 h 348"/>
                  <a:gd name="T26" fmla="*/ 126 w 194"/>
                  <a:gd name="T27" fmla="*/ 331 h 348"/>
                  <a:gd name="T28" fmla="*/ 126 w 194"/>
                  <a:gd name="T29" fmla="*/ 331 h 348"/>
                  <a:gd name="T30" fmla="*/ 24 w 194"/>
                  <a:gd name="T31" fmla="*/ 244 h 348"/>
                  <a:gd name="T32" fmla="*/ 24 w 194"/>
                  <a:gd name="T33" fmla="*/ 244 h 348"/>
                  <a:gd name="T34" fmla="*/ 20 w 194"/>
                  <a:gd name="T35" fmla="*/ 131 h 348"/>
                  <a:gd name="T36" fmla="*/ 20 w 194"/>
                  <a:gd name="T37" fmla="*/ 131 h 348"/>
                  <a:gd name="T38" fmla="*/ 7 w 194"/>
                  <a:gd name="T39" fmla="*/ 12 h 348"/>
                  <a:gd name="T40" fmla="*/ 7 w 194"/>
                  <a:gd name="T41" fmla="*/ 12 h 348"/>
                  <a:gd name="T42" fmla="*/ 22 w 194"/>
                  <a:gd name="T43" fmla="*/ 8 h 348"/>
                  <a:gd name="T44" fmla="*/ 22 w 194"/>
                  <a:gd name="T45" fmla="*/ 8 h 348"/>
                  <a:gd name="T46" fmla="*/ 38 w 194"/>
                  <a:gd name="T47" fmla="*/ 42 h 348"/>
                  <a:gd name="T48" fmla="*/ 38 w 194"/>
                  <a:gd name="T49" fmla="*/ 42 h 348"/>
                  <a:gd name="T50" fmla="*/ 126 w 194"/>
                  <a:gd name="T51" fmla="*/ 126 h 348"/>
                  <a:gd name="T52" fmla="*/ 126 w 194"/>
                  <a:gd name="T53" fmla="*/ 126 h 348"/>
                  <a:gd name="T54" fmla="*/ 181 w 194"/>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6" y="149"/>
                      <a:pt x="72" y="130"/>
                      <a:pt x="51" y="109"/>
                    </a:cubicBezTo>
                    <a:lnTo>
                      <a:pt x="51" y="109"/>
                    </a:lnTo>
                    <a:cubicBezTo>
                      <a:pt x="53" y="122"/>
                      <a:pt x="53" y="134"/>
                      <a:pt x="54" y="145"/>
                    </a:cubicBezTo>
                    <a:lnTo>
                      <a:pt x="54" y="145"/>
                    </a:lnTo>
                    <a:cubicBezTo>
                      <a:pt x="58" y="189"/>
                      <a:pt x="44" y="258"/>
                      <a:pt x="82" y="289"/>
                    </a:cubicBezTo>
                    <a:lnTo>
                      <a:pt x="82" y="289"/>
                    </a:lnTo>
                    <a:cubicBezTo>
                      <a:pt x="114" y="315"/>
                      <a:pt x="147" y="281"/>
                      <a:pt x="150" y="247"/>
                    </a:cubicBezTo>
                    <a:lnTo>
                      <a:pt x="150" y="247"/>
                    </a:lnTo>
                    <a:cubicBezTo>
                      <a:pt x="151" y="218"/>
                      <a:pt x="133" y="192"/>
                      <a:pt x="114" y="171"/>
                    </a:cubicBezTo>
                    <a:close/>
                    <a:moveTo>
                      <a:pt x="181" y="212"/>
                    </a:moveTo>
                    <a:lnTo>
                      <a:pt x="181" y="212"/>
                    </a:lnTo>
                    <a:cubicBezTo>
                      <a:pt x="193" y="258"/>
                      <a:pt x="174" y="317"/>
                      <a:pt x="126" y="331"/>
                    </a:cubicBezTo>
                    <a:lnTo>
                      <a:pt x="126" y="331"/>
                    </a:lnTo>
                    <a:cubicBezTo>
                      <a:pt x="71" y="347"/>
                      <a:pt x="30" y="293"/>
                      <a:pt x="24" y="244"/>
                    </a:cubicBezTo>
                    <a:lnTo>
                      <a:pt x="24" y="244"/>
                    </a:lnTo>
                    <a:cubicBezTo>
                      <a:pt x="19" y="208"/>
                      <a:pt x="22" y="170"/>
                      <a:pt x="20" y="131"/>
                    </a:cubicBezTo>
                    <a:lnTo>
                      <a:pt x="20" y="131"/>
                    </a:lnTo>
                    <a:cubicBezTo>
                      <a:pt x="16" y="92"/>
                      <a:pt x="0" y="50"/>
                      <a:pt x="7" y="12"/>
                    </a:cubicBezTo>
                    <a:lnTo>
                      <a:pt x="7" y="12"/>
                    </a:lnTo>
                    <a:cubicBezTo>
                      <a:pt x="7" y="3"/>
                      <a:pt x="19" y="0"/>
                      <a:pt x="22" y="8"/>
                    </a:cubicBezTo>
                    <a:lnTo>
                      <a:pt x="22" y="8"/>
                    </a:lnTo>
                    <a:cubicBezTo>
                      <a:pt x="30" y="18"/>
                      <a:pt x="34" y="30"/>
                      <a:pt x="38" y="42"/>
                    </a:cubicBezTo>
                    <a:lnTo>
                      <a:pt x="38" y="42"/>
                    </a:lnTo>
                    <a:cubicBezTo>
                      <a:pt x="71" y="64"/>
                      <a:pt x="99" y="99"/>
                      <a:pt x="126" y="126"/>
                    </a:cubicBezTo>
                    <a:lnTo>
                      <a:pt x="126" y="126"/>
                    </a:lnTo>
                    <a:cubicBezTo>
                      <a:pt x="149" y="151"/>
                      <a:pt x="172" y="179"/>
                      <a:pt x="181" y="212"/>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38" name="Freeform 132">
                <a:extLst>
                  <a:ext uri="{FF2B5EF4-FFF2-40B4-BE49-F238E27FC236}">
                    <a16:creationId xmlns:a16="http://schemas.microsoft.com/office/drawing/2014/main" id="{C71CBA86-10AC-BF48-9BCC-56121E1F4A4B}"/>
                  </a:ext>
                </a:extLst>
              </p:cNvPr>
              <p:cNvSpPr>
                <a:spLocks noChangeArrowheads="1"/>
              </p:cNvSpPr>
              <p:nvPr/>
            </p:nvSpPr>
            <p:spPr bwMode="auto">
              <a:xfrm>
                <a:off x="5743002" y="5945220"/>
                <a:ext cx="85280" cy="151437"/>
              </a:xfrm>
              <a:custGeom>
                <a:avLst/>
                <a:gdLst>
                  <a:gd name="T0" fmla="*/ 113 w 193"/>
                  <a:gd name="T1" fmla="*/ 171 h 348"/>
                  <a:gd name="T2" fmla="*/ 113 w 193"/>
                  <a:gd name="T3" fmla="*/ 171 h 348"/>
                  <a:gd name="T4" fmla="*/ 49 w 193"/>
                  <a:gd name="T5" fmla="*/ 109 h 348"/>
                  <a:gd name="T6" fmla="*/ 49 w 193"/>
                  <a:gd name="T7" fmla="*/ 109 h 348"/>
                  <a:gd name="T8" fmla="*/ 53 w 193"/>
                  <a:gd name="T9" fmla="*/ 145 h 348"/>
                  <a:gd name="T10" fmla="*/ 53 w 193"/>
                  <a:gd name="T11" fmla="*/ 145 h 348"/>
                  <a:gd name="T12" fmla="*/ 81 w 193"/>
                  <a:gd name="T13" fmla="*/ 289 h 348"/>
                  <a:gd name="T14" fmla="*/ 81 w 193"/>
                  <a:gd name="T15" fmla="*/ 289 h 348"/>
                  <a:gd name="T16" fmla="*/ 149 w 193"/>
                  <a:gd name="T17" fmla="*/ 247 h 348"/>
                  <a:gd name="T18" fmla="*/ 149 w 193"/>
                  <a:gd name="T19" fmla="*/ 247 h 348"/>
                  <a:gd name="T20" fmla="*/ 113 w 193"/>
                  <a:gd name="T21" fmla="*/ 171 h 348"/>
                  <a:gd name="T22" fmla="*/ 179 w 193"/>
                  <a:gd name="T23" fmla="*/ 212 h 348"/>
                  <a:gd name="T24" fmla="*/ 179 w 193"/>
                  <a:gd name="T25" fmla="*/ 212 h 348"/>
                  <a:gd name="T26" fmla="*/ 124 w 193"/>
                  <a:gd name="T27" fmla="*/ 331 h 348"/>
                  <a:gd name="T28" fmla="*/ 124 w 193"/>
                  <a:gd name="T29" fmla="*/ 331 h 348"/>
                  <a:gd name="T30" fmla="*/ 23 w 193"/>
                  <a:gd name="T31" fmla="*/ 244 h 348"/>
                  <a:gd name="T32" fmla="*/ 23 w 193"/>
                  <a:gd name="T33" fmla="*/ 244 h 348"/>
                  <a:gd name="T34" fmla="*/ 19 w 193"/>
                  <a:gd name="T35" fmla="*/ 131 h 348"/>
                  <a:gd name="T36" fmla="*/ 19 w 193"/>
                  <a:gd name="T37" fmla="*/ 131 h 348"/>
                  <a:gd name="T38" fmla="*/ 4 w 193"/>
                  <a:gd name="T39" fmla="*/ 12 h 348"/>
                  <a:gd name="T40" fmla="*/ 4 w 193"/>
                  <a:gd name="T41" fmla="*/ 12 h 348"/>
                  <a:gd name="T42" fmla="*/ 23 w 193"/>
                  <a:gd name="T43" fmla="*/ 8 h 348"/>
                  <a:gd name="T44" fmla="*/ 23 w 193"/>
                  <a:gd name="T45" fmla="*/ 8 h 348"/>
                  <a:gd name="T46" fmla="*/ 37 w 193"/>
                  <a:gd name="T47" fmla="*/ 42 h 348"/>
                  <a:gd name="T48" fmla="*/ 37 w 193"/>
                  <a:gd name="T49" fmla="*/ 42 h 348"/>
                  <a:gd name="T50" fmla="*/ 124 w 193"/>
                  <a:gd name="T51" fmla="*/ 126 h 348"/>
                  <a:gd name="T52" fmla="*/ 124 w 193"/>
                  <a:gd name="T53" fmla="*/ 126 h 348"/>
                  <a:gd name="T54" fmla="*/ 179 w 193"/>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3" h="348">
                    <a:moveTo>
                      <a:pt x="113" y="171"/>
                    </a:moveTo>
                    <a:lnTo>
                      <a:pt x="113" y="171"/>
                    </a:lnTo>
                    <a:cubicBezTo>
                      <a:pt x="95" y="149"/>
                      <a:pt x="71" y="130"/>
                      <a:pt x="49" y="109"/>
                    </a:cubicBezTo>
                    <a:lnTo>
                      <a:pt x="49" y="109"/>
                    </a:lnTo>
                    <a:cubicBezTo>
                      <a:pt x="50" y="122"/>
                      <a:pt x="52" y="134"/>
                      <a:pt x="53" y="145"/>
                    </a:cubicBezTo>
                    <a:lnTo>
                      <a:pt x="53" y="145"/>
                    </a:lnTo>
                    <a:cubicBezTo>
                      <a:pt x="57" y="189"/>
                      <a:pt x="42" y="258"/>
                      <a:pt x="81" y="289"/>
                    </a:cubicBezTo>
                    <a:lnTo>
                      <a:pt x="81" y="289"/>
                    </a:lnTo>
                    <a:cubicBezTo>
                      <a:pt x="112" y="315"/>
                      <a:pt x="146" y="281"/>
                      <a:pt x="149" y="247"/>
                    </a:cubicBezTo>
                    <a:lnTo>
                      <a:pt x="149" y="247"/>
                    </a:lnTo>
                    <a:cubicBezTo>
                      <a:pt x="150" y="218"/>
                      <a:pt x="132" y="192"/>
                      <a:pt x="113" y="171"/>
                    </a:cubicBezTo>
                    <a:close/>
                    <a:moveTo>
                      <a:pt x="179" y="212"/>
                    </a:moveTo>
                    <a:lnTo>
                      <a:pt x="179" y="212"/>
                    </a:lnTo>
                    <a:cubicBezTo>
                      <a:pt x="192" y="258"/>
                      <a:pt x="173" y="317"/>
                      <a:pt x="124" y="331"/>
                    </a:cubicBezTo>
                    <a:lnTo>
                      <a:pt x="124" y="331"/>
                    </a:lnTo>
                    <a:cubicBezTo>
                      <a:pt x="70" y="347"/>
                      <a:pt x="29" y="293"/>
                      <a:pt x="23" y="244"/>
                    </a:cubicBezTo>
                    <a:lnTo>
                      <a:pt x="23" y="244"/>
                    </a:lnTo>
                    <a:cubicBezTo>
                      <a:pt x="17" y="208"/>
                      <a:pt x="23" y="170"/>
                      <a:pt x="19" y="131"/>
                    </a:cubicBezTo>
                    <a:lnTo>
                      <a:pt x="19" y="131"/>
                    </a:lnTo>
                    <a:cubicBezTo>
                      <a:pt x="16" y="92"/>
                      <a:pt x="0" y="50"/>
                      <a:pt x="4" y="12"/>
                    </a:cubicBezTo>
                    <a:lnTo>
                      <a:pt x="4" y="12"/>
                    </a:lnTo>
                    <a:cubicBezTo>
                      <a:pt x="6" y="3"/>
                      <a:pt x="17" y="0"/>
                      <a:pt x="23" y="8"/>
                    </a:cubicBezTo>
                    <a:lnTo>
                      <a:pt x="23" y="8"/>
                    </a:lnTo>
                    <a:cubicBezTo>
                      <a:pt x="29" y="18"/>
                      <a:pt x="33" y="30"/>
                      <a:pt x="37" y="42"/>
                    </a:cubicBezTo>
                    <a:lnTo>
                      <a:pt x="37" y="42"/>
                    </a:lnTo>
                    <a:cubicBezTo>
                      <a:pt x="70" y="64"/>
                      <a:pt x="98" y="99"/>
                      <a:pt x="124" y="126"/>
                    </a:cubicBezTo>
                    <a:lnTo>
                      <a:pt x="124" y="126"/>
                    </a:lnTo>
                    <a:cubicBezTo>
                      <a:pt x="148" y="151"/>
                      <a:pt x="170" y="179"/>
                      <a:pt x="179" y="212"/>
                    </a:cubicBezTo>
                    <a:close/>
                  </a:path>
                </a:pathLst>
              </a:custGeom>
              <a:solidFill>
                <a:schemeClr val="accent6"/>
              </a:solidFill>
              <a:ln>
                <a:noFill/>
              </a:ln>
              <a:effectLst/>
            </p:spPr>
            <p:txBody>
              <a:bodyPr wrap="none" anchor="ctr"/>
              <a:lstStyle/>
              <a:p>
                <a:pPr>
                  <a:defRPr/>
                </a:pPr>
                <a:endParaRPr lang="es-ES_tradnl"/>
              </a:p>
            </p:txBody>
          </p:sp>
          <p:sp>
            <p:nvSpPr>
              <p:cNvPr id="39" name="Freeform 133">
                <a:extLst>
                  <a:ext uri="{FF2B5EF4-FFF2-40B4-BE49-F238E27FC236}">
                    <a16:creationId xmlns:a16="http://schemas.microsoft.com/office/drawing/2014/main" id="{ACBDDA8C-FC89-0D4F-AD0A-7AA925647FF5}"/>
                  </a:ext>
                </a:extLst>
              </p:cNvPr>
              <p:cNvSpPr>
                <a:spLocks noChangeArrowheads="1"/>
              </p:cNvSpPr>
              <p:nvPr/>
            </p:nvSpPr>
            <p:spPr bwMode="auto">
              <a:xfrm>
                <a:off x="6207629" y="5945220"/>
                <a:ext cx="85280" cy="151437"/>
              </a:xfrm>
              <a:custGeom>
                <a:avLst/>
                <a:gdLst>
                  <a:gd name="T0" fmla="*/ 114 w 194"/>
                  <a:gd name="T1" fmla="*/ 171 h 348"/>
                  <a:gd name="T2" fmla="*/ 114 w 194"/>
                  <a:gd name="T3" fmla="*/ 171 h 348"/>
                  <a:gd name="T4" fmla="*/ 50 w 194"/>
                  <a:gd name="T5" fmla="*/ 109 h 348"/>
                  <a:gd name="T6" fmla="*/ 50 w 194"/>
                  <a:gd name="T7" fmla="*/ 109 h 348"/>
                  <a:gd name="T8" fmla="*/ 52 w 194"/>
                  <a:gd name="T9" fmla="*/ 145 h 348"/>
                  <a:gd name="T10" fmla="*/ 52 w 194"/>
                  <a:gd name="T11" fmla="*/ 145 h 348"/>
                  <a:gd name="T12" fmla="*/ 80 w 194"/>
                  <a:gd name="T13" fmla="*/ 289 h 348"/>
                  <a:gd name="T14" fmla="*/ 80 w 194"/>
                  <a:gd name="T15" fmla="*/ 289 h 348"/>
                  <a:gd name="T16" fmla="*/ 148 w 194"/>
                  <a:gd name="T17" fmla="*/ 247 h 348"/>
                  <a:gd name="T18" fmla="*/ 148 w 194"/>
                  <a:gd name="T19" fmla="*/ 247 h 348"/>
                  <a:gd name="T20" fmla="*/ 114 w 194"/>
                  <a:gd name="T21" fmla="*/ 171 h 348"/>
                  <a:gd name="T22" fmla="*/ 180 w 194"/>
                  <a:gd name="T23" fmla="*/ 212 h 348"/>
                  <a:gd name="T24" fmla="*/ 180 w 194"/>
                  <a:gd name="T25" fmla="*/ 212 h 348"/>
                  <a:gd name="T26" fmla="*/ 124 w 194"/>
                  <a:gd name="T27" fmla="*/ 331 h 348"/>
                  <a:gd name="T28" fmla="*/ 124 w 194"/>
                  <a:gd name="T29" fmla="*/ 331 h 348"/>
                  <a:gd name="T30" fmla="*/ 22 w 194"/>
                  <a:gd name="T31" fmla="*/ 244 h 348"/>
                  <a:gd name="T32" fmla="*/ 22 w 194"/>
                  <a:gd name="T33" fmla="*/ 244 h 348"/>
                  <a:gd name="T34" fmla="*/ 18 w 194"/>
                  <a:gd name="T35" fmla="*/ 131 h 348"/>
                  <a:gd name="T36" fmla="*/ 18 w 194"/>
                  <a:gd name="T37" fmla="*/ 131 h 348"/>
                  <a:gd name="T38" fmla="*/ 4 w 194"/>
                  <a:gd name="T39" fmla="*/ 12 h 348"/>
                  <a:gd name="T40" fmla="*/ 4 w 194"/>
                  <a:gd name="T41" fmla="*/ 12 h 348"/>
                  <a:gd name="T42" fmla="*/ 22 w 194"/>
                  <a:gd name="T43" fmla="*/ 8 h 348"/>
                  <a:gd name="T44" fmla="*/ 22 w 194"/>
                  <a:gd name="T45" fmla="*/ 8 h 348"/>
                  <a:gd name="T46" fmla="*/ 36 w 194"/>
                  <a:gd name="T47" fmla="*/ 42 h 348"/>
                  <a:gd name="T48" fmla="*/ 36 w 194"/>
                  <a:gd name="T49" fmla="*/ 42 h 348"/>
                  <a:gd name="T50" fmla="*/ 124 w 194"/>
                  <a:gd name="T51" fmla="*/ 126 h 348"/>
                  <a:gd name="T52" fmla="*/ 124 w 194"/>
                  <a:gd name="T53" fmla="*/ 126 h 348"/>
                  <a:gd name="T54" fmla="*/ 180 w 194"/>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4" y="149"/>
                      <a:pt x="71" y="130"/>
                      <a:pt x="50" y="109"/>
                    </a:cubicBezTo>
                    <a:lnTo>
                      <a:pt x="50" y="109"/>
                    </a:lnTo>
                    <a:cubicBezTo>
                      <a:pt x="51" y="122"/>
                      <a:pt x="52" y="134"/>
                      <a:pt x="52" y="145"/>
                    </a:cubicBezTo>
                    <a:lnTo>
                      <a:pt x="52" y="145"/>
                    </a:lnTo>
                    <a:cubicBezTo>
                      <a:pt x="56" y="189"/>
                      <a:pt x="42" y="258"/>
                      <a:pt x="80" y="289"/>
                    </a:cubicBezTo>
                    <a:lnTo>
                      <a:pt x="80" y="289"/>
                    </a:lnTo>
                    <a:cubicBezTo>
                      <a:pt x="113" y="315"/>
                      <a:pt x="146" y="281"/>
                      <a:pt x="148" y="247"/>
                    </a:cubicBezTo>
                    <a:lnTo>
                      <a:pt x="148" y="247"/>
                    </a:lnTo>
                    <a:cubicBezTo>
                      <a:pt x="149" y="218"/>
                      <a:pt x="132" y="192"/>
                      <a:pt x="114" y="171"/>
                    </a:cubicBezTo>
                    <a:close/>
                    <a:moveTo>
                      <a:pt x="180" y="212"/>
                    </a:moveTo>
                    <a:lnTo>
                      <a:pt x="180" y="212"/>
                    </a:lnTo>
                    <a:cubicBezTo>
                      <a:pt x="193" y="258"/>
                      <a:pt x="173" y="317"/>
                      <a:pt x="124" y="331"/>
                    </a:cubicBezTo>
                    <a:lnTo>
                      <a:pt x="124" y="331"/>
                    </a:lnTo>
                    <a:cubicBezTo>
                      <a:pt x="69" y="347"/>
                      <a:pt x="29" y="293"/>
                      <a:pt x="22" y="244"/>
                    </a:cubicBezTo>
                    <a:lnTo>
                      <a:pt x="22" y="244"/>
                    </a:lnTo>
                    <a:cubicBezTo>
                      <a:pt x="17" y="208"/>
                      <a:pt x="22" y="170"/>
                      <a:pt x="18" y="131"/>
                    </a:cubicBezTo>
                    <a:lnTo>
                      <a:pt x="18" y="131"/>
                    </a:lnTo>
                    <a:cubicBezTo>
                      <a:pt x="15" y="92"/>
                      <a:pt x="0" y="50"/>
                      <a:pt x="4" y="12"/>
                    </a:cubicBezTo>
                    <a:lnTo>
                      <a:pt x="4" y="12"/>
                    </a:lnTo>
                    <a:cubicBezTo>
                      <a:pt x="6" y="3"/>
                      <a:pt x="17" y="0"/>
                      <a:pt x="22" y="8"/>
                    </a:cubicBezTo>
                    <a:lnTo>
                      <a:pt x="22" y="8"/>
                    </a:lnTo>
                    <a:cubicBezTo>
                      <a:pt x="29" y="18"/>
                      <a:pt x="33" y="30"/>
                      <a:pt x="36" y="42"/>
                    </a:cubicBezTo>
                    <a:lnTo>
                      <a:pt x="36" y="42"/>
                    </a:lnTo>
                    <a:cubicBezTo>
                      <a:pt x="69" y="64"/>
                      <a:pt x="97" y="99"/>
                      <a:pt x="124" y="126"/>
                    </a:cubicBezTo>
                    <a:lnTo>
                      <a:pt x="124" y="126"/>
                    </a:lnTo>
                    <a:cubicBezTo>
                      <a:pt x="147" y="151"/>
                      <a:pt x="170" y="179"/>
                      <a:pt x="180" y="212"/>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40" name="Freeform 134">
                <a:extLst>
                  <a:ext uri="{FF2B5EF4-FFF2-40B4-BE49-F238E27FC236}">
                    <a16:creationId xmlns:a16="http://schemas.microsoft.com/office/drawing/2014/main" id="{9C6CD537-10BD-A148-A098-6636EC55241A}"/>
                  </a:ext>
                </a:extLst>
              </p:cNvPr>
              <p:cNvSpPr>
                <a:spLocks noChangeArrowheads="1"/>
              </p:cNvSpPr>
              <p:nvPr/>
            </p:nvSpPr>
            <p:spPr bwMode="auto">
              <a:xfrm>
                <a:off x="6054714" y="5945220"/>
                <a:ext cx="83809" cy="151437"/>
              </a:xfrm>
              <a:custGeom>
                <a:avLst/>
                <a:gdLst>
                  <a:gd name="T0" fmla="*/ 114 w 194"/>
                  <a:gd name="T1" fmla="*/ 171 h 348"/>
                  <a:gd name="T2" fmla="*/ 114 w 194"/>
                  <a:gd name="T3" fmla="*/ 171 h 348"/>
                  <a:gd name="T4" fmla="*/ 50 w 194"/>
                  <a:gd name="T5" fmla="*/ 109 h 348"/>
                  <a:gd name="T6" fmla="*/ 50 w 194"/>
                  <a:gd name="T7" fmla="*/ 109 h 348"/>
                  <a:gd name="T8" fmla="*/ 52 w 194"/>
                  <a:gd name="T9" fmla="*/ 145 h 348"/>
                  <a:gd name="T10" fmla="*/ 52 w 194"/>
                  <a:gd name="T11" fmla="*/ 145 h 348"/>
                  <a:gd name="T12" fmla="*/ 80 w 194"/>
                  <a:gd name="T13" fmla="*/ 289 h 348"/>
                  <a:gd name="T14" fmla="*/ 80 w 194"/>
                  <a:gd name="T15" fmla="*/ 289 h 348"/>
                  <a:gd name="T16" fmla="*/ 148 w 194"/>
                  <a:gd name="T17" fmla="*/ 247 h 348"/>
                  <a:gd name="T18" fmla="*/ 148 w 194"/>
                  <a:gd name="T19" fmla="*/ 247 h 348"/>
                  <a:gd name="T20" fmla="*/ 114 w 194"/>
                  <a:gd name="T21" fmla="*/ 171 h 348"/>
                  <a:gd name="T22" fmla="*/ 180 w 194"/>
                  <a:gd name="T23" fmla="*/ 212 h 348"/>
                  <a:gd name="T24" fmla="*/ 180 w 194"/>
                  <a:gd name="T25" fmla="*/ 212 h 348"/>
                  <a:gd name="T26" fmla="*/ 124 w 194"/>
                  <a:gd name="T27" fmla="*/ 331 h 348"/>
                  <a:gd name="T28" fmla="*/ 124 w 194"/>
                  <a:gd name="T29" fmla="*/ 331 h 348"/>
                  <a:gd name="T30" fmla="*/ 22 w 194"/>
                  <a:gd name="T31" fmla="*/ 244 h 348"/>
                  <a:gd name="T32" fmla="*/ 22 w 194"/>
                  <a:gd name="T33" fmla="*/ 244 h 348"/>
                  <a:gd name="T34" fmla="*/ 18 w 194"/>
                  <a:gd name="T35" fmla="*/ 131 h 348"/>
                  <a:gd name="T36" fmla="*/ 18 w 194"/>
                  <a:gd name="T37" fmla="*/ 131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3 w 194"/>
                  <a:gd name="T51" fmla="*/ 126 h 348"/>
                  <a:gd name="T52" fmla="*/ 123 w 194"/>
                  <a:gd name="T53" fmla="*/ 126 h 348"/>
                  <a:gd name="T54" fmla="*/ 180 w 194"/>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4" y="149"/>
                      <a:pt x="71" y="130"/>
                      <a:pt x="50" y="109"/>
                    </a:cubicBezTo>
                    <a:lnTo>
                      <a:pt x="50" y="109"/>
                    </a:lnTo>
                    <a:cubicBezTo>
                      <a:pt x="51" y="122"/>
                      <a:pt x="52" y="134"/>
                      <a:pt x="52" y="145"/>
                    </a:cubicBezTo>
                    <a:lnTo>
                      <a:pt x="52" y="145"/>
                    </a:lnTo>
                    <a:cubicBezTo>
                      <a:pt x="56" y="189"/>
                      <a:pt x="40" y="258"/>
                      <a:pt x="80" y="289"/>
                    </a:cubicBezTo>
                    <a:lnTo>
                      <a:pt x="80" y="289"/>
                    </a:lnTo>
                    <a:cubicBezTo>
                      <a:pt x="113" y="315"/>
                      <a:pt x="145" y="281"/>
                      <a:pt x="148" y="247"/>
                    </a:cubicBezTo>
                    <a:lnTo>
                      <a:pt x="148" y="247"/>
                    </a:lnTo>
                    <a:cubicBezTo>
                      <a:pt x="149" y="218"/>
                      <a:pt x="131" y="192"/>
                      <a:pt x="114" y="171"/>
                    </a:cubicBezTo>
                    <a:close/>
                    <a:moveTo>
                      <a:pt x="180" y="212"/>
                    </a:moveTo>
                    <a:lnTo>
                      <a:pt x="180" y="212"/>
                    </a:lnTo>
                    <a:cubicBezTo>
                      <a:pt x="193" y="258"/>
                      <a:pt x="173" y="317"/>
                      <a:pt x="124" y="331"/>
                    </a:cubicBezTo>
                    <a:lnTo>
                      <a:pt x="124" y="331"/>
                    </a:lnTo>
                    <a:cubicBezTo>
                      <a:pt x="69" y="347"/>
                      <a:pt x="28" y="293"/>
                      <a:pt x="22" y="244"/>
                    </a:cubicBezTo>
                    <a:lnTo>
                      <a:pt x="22" y="244"/>
                    </a:lnTo>
                    <a:cubicBezTo>
                      <a:pt x="17" y="208"/>
                      <a:pt x="22" y="170"/>
                      <a:pt x="18" y="131"/>
                    </a:cubicBezTo>
                    <a:lnTo>
                      <a:pt x="18" y="131"/>
                    </a:lnTo>
                    <a:cubicBezTo>
                      <a:pt x="14" y="92"/>
                      <a:pt x="0" y="50"/>
                      <a:pt x="5" y="12"/>
                    </a:cubicBezTo>
                    <a:lnTo>
                      <a:pt x="5" y="12"/>
                    </a:lnTo>
                    <a:cubicBezTo>
                      <a:pt x="6" y="3"/>
                      <a:pt x="17" y="0"/>
                      <a:pt x="22" y="8"/>
                    </a:cubicBezTo>
                    <a:lnTo>
                      <a:pt x="22" y="8"/>
                    </a:lnTo>
                    <a:cubicBezTo>
                      <a:pt x="27" y="18"/>
                      <a:pt x="34" y="30"/>
                      <a:pt x="38" y="42"/>
                    </a:cubicBezTo>
                    <a:lnTo>
                      <a:pt x="38" y="42"/>
                    </a:lnTo>
                    <a:cubicBezTo>
                      <a:pt x="69" y="64"/>
                      <a:pt x="97" y="99"/>
                      <a:pt x="123" y="126"/>
                    </a:cubicBezTo>
                    <a:lnTo>
                      <a:pt x="123" y="126"/>
                    </a:lnTo>
                    <a:cubicBezTo>
                      <a:pt x="147" y="151"/>
                      <a:pt x="170" y="179"/>
                      <a:pt x="180" y="212"/>
                    </a:cubicBezTo>
                    <a:close/>
                  </a:path>
                </a:pathLst>
              </a:custGeom>
              <a:solidFill>
                <a:schemeClr val="accent6"/>
              </a:solidFill>
              <a:ln>
                <a:noFill/>
              </a:ln>
              <a:effectLst/>
            </p:spPr>
            <p:txBody>
              <a:bodyPr wrap="none" anchor="ctr"/>
              <a:lstStyle/>
              <a:p>
                <a:pPr>
                  <a:defRPr/>
                </a:pPr>
                <a:endParaRPr lang="es-ES_tradnl"/>
              </a:p>
            </p:txBody>
          </p:sp>
          <p:sp>
            <p:nvSpPr>
              <p:cNvPr id="41" name="Freeform 135">
                <a:extLst>
                  <a:ext uri="{FF2B5EF4-FFF2-40B4-BE49-F238E27FC236}">
                    <a16:creationId xmlns:a16="http://schemas.microsoft.com/office/drawing/2014/main" id="{6FCCFB35-B92A-4643-BB16-BA605B536751}"/>
                  </a:ext>
                </a:extLst>
              </p:cNvPr>
              <p:cNvSpPr>
                <a:spLocks noChangeArrowheads="1"/>
              </p:cNvSpPr>
              <p:nvPr/>
            </p:nvSpPr>
            <p:spPr bwMode="auto">
              <a:xfrm>
                <a:off x="6519341" y="5945220"/>
                <a:ext cx="85280" cy="151437"/>
              </a:xfrm>
              <a:custGeom>
                <a:avLst/>
                <a:gdLst>
                  <a:gd name="T0" fmla="*/ 114 w 194"/>
                  <a:gd name="T1" fmla="*/ 171 h 348"/>
                  <a:gd name="T2" fmla="*/ 114 w 194"/>
                  <a:gd name="T3" fmla="*/ 171 h 348"/>
                  <a:gd name="T4" fmla="*/ 50 w 194"/>
                  <a:gd name="T5" fmla="*/ 109 h 348"/>
                  <a:gd name="T6" fmla="*/ 50 w 194"/>
                  <a:gd name="T7" fmla="*/ 109 h 348"/>
                  <a:gd name="T8" fmla="*/ 54 w 194"/>
                  <a:gd name="T9" fmla="*/ 145 h 348"/>
                  <a:gd name="T10" fmla="*/ 54 w 194"/>
                  <a:gd name="T11" fmla="*/ 145 h 348"/>
                  <a:gd name="T12" fmla="*/ 81 w 194"/>
                  <a:gd name="T13" fmla="*/ 289 h 348"/>
                  <a:gd name="T14" fmla="*/ 81 w 194"/>
                  <a:gd name="T15" fmla="*/ 289 h 348"/>
                  <a:gd name="T16" fmla="*/ 150 w 194"/>
                  <a:gd name="T17" fmla="*/ 247 h 348"/>
                  <a:gd name="T18" fmla="*/ 150 w 194"/>
                  <a:gd name="T19" fmla="*/ 247 h 348"/>
                  <a:gd name="T20" fmla="*/ 114 w 194"/>
                  <a:gd name="T21" fmla="*/ 171 h 348"/>
                  <a:gd name="T22" fmla="*/ 181 w 194"/>
                  <a:gd name="T23" fmla="*/ 212 h 348"/>
                  <a:gd name="T24" fmla="*/ 181 w 194"/>
                  <a:gd name="T25" fmla="*/ 212 h 348"/>
                  <a:gd name="T26" fmla="*/ 125 w 194"/>
                  <a:gd name="T27" fmla="*/ 331 h 348"/>
                  <a:gd name="T28" fmla="*/ 125 w 194"/>
                  <a:gd name="T29" fmla="*/ 331 h 348"/>
                  <a:gd name="T30" fmla="*/ 22 w 194"/>
                  <a:gd name="T31" fmla="*/ 244 h 348"/>
                  <a:gd name="T32" fmla="*/ 22 w 194"/>
                  <a:gd name="T33" fmla="*/ 244 h 348"/>
                  <a:gd name="T34" fmla="*/ 20 w 194"/>
                  <a:gd name="T35" fmla="*/ 131 h 348"/>
                  <a:gd name="T36" fmla="*/ 20 w 194"/>
                  <a:gd name="T37" fmla="*/ 131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5 w 194"/>
                  <a:gd name="T51" fmla="*/ 126 h 348"/>
                  <a:gd name="T52" fmla="*/ 125 w 194"/>
                  <a:gd name="T53" fmla="*/ 126 h 348"/>
                  <a:gd name="T54" fmla="*/ 181 w 194"/>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6" y="149"/>
                      <a:pt x="72" y="130"/>
                      <a:pt x="50" y="109"/>
                    </a:cubicBezTo>
                    <a:lnTo>
                      <a:pt x="50" y="109"/>
                    </a:lnTo>
                    <a:cubicBezTo>
                      <a:pt x="51" y="122"/>
                      <a:pt x="52" y="134"/>
                      <a:pt x="54" y="145"/>
                    </a:cubicBezTo>
                    <a:lnTo>
                      <a:pt x="54" y="145"/>
                    </a:lnTo>
                    <a:cubicBezTo>
                      <a:pt x="56" y="189"/>
                      <a:pt x="42" y="258"/>
                      <a:pt x="81" y="289"/>
                    </a:cubicBezTo>
                    <a:lnTo>
                      <a:pt x="81" y="289"/>
                    </a:lnTo>
                    <a:cubicBezTo>
                      <a:pt x="114" y="315"/>
                      <a:pt x="147" y="281"/>
                      <a:pt x="150" y="247"/>
                    </a:cubicBezTo>
                    <a:lnTo>
                      <a:pt x="150" y="247"/>
                    </a:lnTo>
                    <a:cubicBezTo>
                      <a:pt x="151" y="218"/>
                      <a:pt x="133" y="192"/>
                      <a:pt x="114" y="171"/>
                    </a:cubicBezTo>
                    <a:close/>
                    <a:moveTo>
                      <a:pt x="181" y="212"/>
                    </a:moveTo>
                    <a:lnTo>
                      <a:pt x="181" y="212"/>
                    </a:lnTo>
                    <a:cubicBezTo>
                      <a:pt x="193" y="258"/>
                      <a:pt x="173" y="317"/>
                      <a:pt x="125" y="331"/>
                    </a:cubicBezTo>
                    <a:lnTo>
                      <a:pt x="125" y="331"/>
                    </a:lnTo>
                    <a:cubicBezTo>
                      <a:pt x="71" y="347"/>
                      <a:pt x="30" y="293"/>
                      <a:pt x="22" y="244"/>
                    </a:cubicBezTo>
                    <a:lnTo>
                      <a:pt x="22" y="244"/>
                    </a:lnTo>
                    <a:cubicBezTo>
                      <a:pt x="17" y="208"/>
                      <a:pt x="22" y="170"/>
                      <a:pt x="20" y="131"/>
                    </a:cubicBezTo>
                    <a:lnTo>
                      <a:pt x="20" y="131"/>
                    </a:lnTo>
                    <a:cubicBezTo>
                      <a:pt x="16" y="92"/>
                      <a:pt x="0" y="50"/>
                      <a:pt x="5" y="12"/>
                    </a:cubicBezTo>
                    <a:lnTo>
                      <a:pt x="5" y="12"/>
                    </a:lnTo>
                    <a:cubicBezTo>
                      <a:pt x="6" y="3"/>
                      <a:pt x="17" y="0"/>
                      <a:pt x="22" y="8"/>
                    </a:cubicBezTo>
                    <a:lnTo>
                      <a:pt x="22" y="8"/>
                    </a:lnTo>
                    <a:cubicBezTo>
                      <a:pt x="29" y="18"/>
                      <a:pt x="34" y="30"/>
                      <a:pt x="38" y="42"/>
                    </a:cubicBezTo>
                    <a:lnTo>
                      <a:pt x="38" y="42"/>
                    </a:lnTo>
                    <a:cubicBezTo>
                      <a:pt x="71" y="64"/>
                      <a:pt x="98" y="99"/>
                      <a:pt x="125" y="126"/>
                    </a:cubicBezTo>
                    <a:lnTo>
                      <a:pt x="125" y="126"/>
                    </a:lnTo>
                    <a:cubicBezTo>
                      <a:pt x="148" y="151"/>
                      <a:pt x="171" y="179"/>
                      <a:pt x="181" y="212"/>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42" name="Freeform 136">
                <a:extLst>
                  <a:ext uri="{FF2B5EF4-FFF2-40B4-BE49-F238E27FC236}">
                    <a16:creationId xmlns:a16="http://schemas.microsoft.com/office/drawing/2014/main" id="{CC60FB14-D58E-6042-B914-DB38D8FF6F86}"/>
                  </a:ext>
                </a:extLst>
              </p:cNvPr>
              <p:cNvSpPr>
                <a:spLocks noChangeArrowheads="1"/>
              </p:cNvSpPr>
              <p:nvPr/>
            </p:nvSpPr>
            <p:spPr bwMode="auto">
              <a:xfrm>
                <a:off x="6363485" y="5945220"/>
                <a:ext cx="85280" cy="151437"/>
              </a:xfrm>
              <a:custGeom>
                <a:avLst/>
                <a:gdLst>
                  <a:gd name="T0" fmla="*/ 114 w 194"/>
                  <a:gd name="T1" fmla="*/ 171 h 348"/>
                  <a:gd name="T2" fmla="*/ 114 w 194"/>
                  <a:gd name="T3" fmla="*/ 171 h 348"/>
                  <a:gd name="T4" fmla="*/ 50 w 194"/>
                  <a:gd name="T5" fmla="*/ 109 h 348"/>
                  <a:gd name="T6" fmla="*/ 50 w 194"/>
                  <a:gd name="T7" fmla="*/ 109 h 348"/>
                  <a:gd name="T8" fmla="*/ 52 w 194"/>
                  <a:gd name="T9" fmla="*/ 145 h 348"/>
                  <a:gd name="T10" fmla="*/ 52 w 194"/>
                  <a:gd name="T11" fmla="*/ 145 h 348"/>
                  <a:gd name="T12" fmla="*/ 81 w 194"/>
                  <a:gd name="T13" fmla="*/ 289 h 348"/>
                  <a:gd name="T14" fmla="*/ 81 w 194"/>
                  <a:gd name="T15" fmla="*/ 289 h 348"/>
                  <a:gd name="T16" fmla="*/ 148 w 194"/>
                  <a:gd name="T17" fmla="*/ 247 h 348"/>
                  <a:gd name="T18" fmla="*/ 148 w 194"/>
                  <a:gd name="T19" fmla="*/ 247 h 348"/>
                  <a:gd name="T20" fmla="*/ 114 w 194"/>
                  <a:gd name="T21" fmla="*/ 171 h 348"/>
                  <a:gd name="T22" fmla="*/ 180 w 194"/>
                  <a:gd name="T23" fmla="*/ 212 h 348"/>
                  <a:gd name="T24" fmla="*/ 180 w 194"/>
                  <a:gd name="T25" fmla="*/ 212 h 348"/>
                  <a:gd name="T26" fmla="*/ 125 w 194"/>
                  <a:gd name="T27" fmla="*/ 331 h 348"/>
                  <a:gd name="T28" fmla="*/ 125 w 194"/>
                  <a:gd name="T29" fmla="*/ 331 h 348"/>
                  <a:gd name="T30" fmla="*/ 22 w 194"/>
                  <a:gd name="T31" fmla="*/ 244 h 348"/>
                  <a:gd name="T32" fmla="*/ 22 w 194"/>
                  <a:gd name="T33" fmla="*/ 244 h 348"/>
                  <a:gd name="T34" fmla="*/ 18 w 194"/>
                  <a:gd name="T35" fmla="*/ 131 h 348"/>
                  <a:gd name="T36" fmla="*/ 18 w 194"/>
                  <a:gd name="T37" fmla="*/ 131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5 w 194"/>
                  <a:gd name="T51" fmla="*/ 126 h 348"/>
                  <a:gd name="T52" fmla="*/ 125 w 194"/>
                  <a:gd name="T53" fmla="*/ 126 h 348"/>
                  <a:gd name="T54" fmla="*/ 180 w 194"/>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4" y="149"/>
                      <a:pt x="71" y="130"/>
                      <a:pt x="50" y="109"/>
                    </a:cubicBezTo>
                    <a:lnTo>
                      <a:pt x="50" y="109"/>
                    </a:lnTo>
                    <a:cubicBezTo>
                      <a:pt x="51" y="122"/>
                      <a:pt x="52" y="134"/>
                      <a:pt x="52" y="145"/>
                    </a:cubicBezTo>
                    <a:lnTo>
                      <a:pt x="52" y="145"/>
                    </a:lnTo>
                    <a:cubicBezTo>
                      <a:pt x="56" y="189"/>
                      <a:pt x="42" y="258"/>
                      <a:pt x="81" y="289"/>
                    </a:cubicBezTo>
                    <a:lnTo>
                      <a:pt x="81" y="289"/>
                    </a:lnTo>
                    <a:cubicBezTo>
                      <a:pt x="113" y="315"/>
                      <a:pt x="147" y="281"/>
                      <a:pt x="148" y="247"/>
                    </a:cubicBezTo>
                    <a:lnTo>
                      <a:pt x="148" y="247"/>
                    </a:lnTo>
                    <a:cubicBezTo>
                      <a:pt x="150" y="218"/>
                      <a:pt x="131" y="192"/>
                      <a:pt x="114" y="171"/>
                    </a:cubicBezTo>
                    <a:close/>
                    <a:moveTo>
                      <a:pt x="180" y="212"/>
                    </a:moveTo>
                    <a:lnTo>
                      <a:pt x="180" y="212"/>
                    </a:lnTo>
                    <a:cubicBezTo>
                      <a:pt x="193" y="258"/>
                      <a:pt x="173" y="317"/>
                      <a:pt x="125" y="331"/>
                    </a:cubicBezTo>
                    <a:lnTo>
                      <a:pt x="125" y="331"/>
                    </a:lnTo>
                    <a:cubicBezTo>
                      <a:pt x="69" y="347"/>
                      <a:pt x="30" y="293"/>
                      <a:pt x="22" y="244"/>
                    </a:cubicBezTo>
                    <a:lnTo>
                      <a:pt x="22" y="244"/>
                    </a:lnTo>
                    <a:cubicBezTo>
                      <a:pt x="17" y="208"/>
                      <a:pt x="22" y="170"/>
                      <a:pt x="18" y="131"/>
                    </a:cubicBezTo>
                    <a:lnTo>
                      <a:pt x="18" y="131"/>
                    </a:lnTo>
                    <a:cubicBezTo>
                      <a:pt x="16" y="92"/>
                      <a:pt x="0" y="50"/>
                      <a:pt x="5" y="12"/>
                    </a:cubicBezTo>
                    <a:lnTo>
                      <a:pt x="5" y="12"/>
                    </a:lnTo>
                    <a:cubicBezTo>
                      <a:pt x="6" y="3"/>
                      <a:pt x="17" y="0"/>
                      <a:pt x="22" y="8"/>
                    </a:cubicBezTo>
                    <a:lnTo>
                      <a:pt x="22" y="8"/>
                    </a:lnTo>
                    <a:cubicBezTo>
                      <a:pt x="29" y="18"/>
                      <a:pt x="34" y="30"/>
                      <a:pt x="38" y="42"/>
                    </a:cubicBezTo>
                    <a:lnTo>
                      <a:pt x="38" y="42"/>
                    </a:lnTo>
                    <a:cubicBezTo>
                      <a:pt x="69" y="64"/>
                      <a:pt x="97" y="99"/>
                      <a:pt x="125" y="126"/>
                    </a:cubicBezTo>
                    <a:lnTo>
                      <a:pt x="125" y="126"/>
                    </a:lnTo>
                    <a:cubicBezTo>
                      <a:pt x="148" y="151"/>
                      <a:pt x="171" y="179"/>
                      <a:pt x="180" y="212"/>
                    </a:cubicBezTo>
                    <a:close/>
                  </a:path>
                </a:pathLst>
              </a:custGeom>
              <a:solidFill>
                <a:schemeClr val="accent6"/>
              </a:solidFill>
              <a:ln>
                <a:noFill/>
              </a:ln>
              <a:effectLst/>
            </p:spPr>
            <p:txBody>
              <a:bodyPr wrap="none" anchor="ctr"/>
              <a:lstStyle/>
              <a:p>
                <a:pPr>
                  <a:defRPr/>
                </a:pPr>
                <a:endParaRPr lang="es-ES_tradnl"/>
              </a:p>
            </p:txBody>
          </p:sp>
          <p:sp>
            <p:nvSpPr>
              <p:cNvPr id="43" name="Freeform 137">
                <a:extLst>
                  <a:ext uri="{FF2B5EF4-FFF2-40B4-BE49-F238E27FC236}">
                    <a16:creationId xmlns:a16="http://schemas.microsoft.com/office/drawing/2014/main" id="{B0AAB75A-F619-3D40-B008-7151441F1435}"/>
                  </a:ext>
                </a:extLst>
              </p:cNvPr>
              <p:cNvSpPr>
                <a:spLocks noChangeArrowheads="1"/>
              </p:cNvSpPr>
              <p:nvPr/>
            </p:nvSpPr>
            <p:spPr bwMode="auto">
              <a:xfrm>
                <a:off x="6828113" y="5945220"/>
                <a:ext cx="85280" cy="151437"/>
              </a:xfrm>
              <a:custGeom>
                <a:avLst/>
                <a:gdLst>
                  <a:gd name="T0" fmla="*/ 114 w 194"/>
                  <a:gd name="T1" fmla="*/ 171 h 348"/>
                  <a:gd name="T2" fmla="*/ 114 w 194"/>
                  <a:gd name="T3" fmla="*/ 171 h 348"/>
                  <a:gd name="T4" fmla="*/ 51 w 194"/>
                  <a:gd name="T5" fmla="*/ 109 h 348"/>
                  <a:gd name="T6" fmla="*/ 51 w 194"/>
                  <a:gd name="T7" fmla="*/ 109 h 348"/>
                  <a:gd name="T8" fmla="*/ 54 w 194"/>
                  <a:gd name="T9" fmla="*/ 145 h 348"/>
                  <a:gd name="T10" fmla="*/ 54 w 194"/>
                  <a:gd name="T11" fmla="*/ 145 h 348"/>
                  <a:gd name="T12" fmla="*/ 82 w 194"/>
                  <a:gd name="T13" fmla="*/ 289 h 348"/>
                  <a:gd name="T14" fmla="*/ 82 w 194"/>
                  <a:gd name="T15" fmla="*/ 289 h 348"/>
                  <a:gd name="T16" fmla="*/ 149 w 194"/>
                  <a:gd name="T17" fmla="*/ 247 h 348"/>
                  <a:gd name="T18" fmla="*/ 149 w 194"/>
                  <a:gd name="T19" fmla="*/ 247 h 348"/>
                  <a:gd name="T20" fmla="*/ 114 w 194"/>
                  <a:gd name="T21" fmla="*/ 171 h 348"/>
                  <a:gd name="T22" fmla="*/ 181 w 194"/>
                  <a:gd name="T23" fmla="*/ 212 h 348"/>
                  <a:gd name="T24" fmla="*/ 181 w 194"/>
                  <a:gd name="T25" fmla="*/ 212 h 348"/>
                  <a:gd name="T26" fmla="*/ 125 w 194"/>
                  <a:gd name="T27" fmla="*/ 331 h 348"/>
                  <a:gd name="T28" fmla="*/ 125 w 194"/>
                  <a:gd name="T29" fmla="*/ 331 h 348"/>
                  <a:gd name="T30" fmla="*/ 24 w 194"/>
                  <a:gd name="T31" fmla="*/ 244 h 348"/>
                  <a:gd name="T32" fmla="*/ 24 w 194"/>
                  <a:gd name="T33" fmla="*/ 244 h 348"/>
                  <a:gd name="T34" fmla="*/ 20 w 194"/>
                  <a:gd name="T35" fmla="*/ 131 h 348"/>
                  <a:gd name="T36" fmla="*/ 20 w 194"/>
                  <a:gd name="T37" fmla="*/ 131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5 w 194"/>
                  <a:gd name="T51" fmla="*/ 126 h 348"/>
                  <a:gd name="T52" fmla="*/ 125 w 194"/>
                  <a:gd name="T53" fmla="*/ 126 h 348"/>
                  <a:gd name="T54" fmla="*/ 181 w 194"/>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5" y="149"/>
                      <a:pt x="72" y="130"/>
                      <a:pt x="51" y="109"/>
                    </a:cubicBezTo>
                    <a:lnTo>
                      <a:pt x="51" y="109"/>
                    </a:lnTo>
                    <a:cubicBezTo>
                      <a:pt x="53" y="122"/>
                      <a:pt x="53" y="134"/>
                      <a:pt x="54" y="145"/>
                    </a:cubicBezTo>
                    <a:lnTo>
                      <a:pt x="54" y="145"/>
                    </a:lnTo>
                    <a:cubicBezTo>
                      <a:pt x="58" y="189"/>
                      <a:pt x="42" y="258"/>
                      <a:pt x="82" y="289"/>
                    </a:cubicBezTo>
                    <a:lnTo>
                      <a:pt x="82" y="289"/>
                    </a:lnTo>
                    <a:cubicBezTo>
                      <a:pt x="114" y="315"/>
                      <a:pt x="147" y="281"/>
                      <a:pt x="149" y="247"/>
                    </a:cubicBezTo>
                    <a:lnTo>
                      <a:pt x="149" y="247"/>
                    </a:lnTo>
                    <a:cubicBezTo>
                      <a:pt x="151" y="218"/>
                      <a:pt x="133" y="192"/>
                      <a:pt x="114" y="171"/>
                    </a:cubicBezTo>
                    <a:close/>
                    <a:moveTo>
                      <a:pt x="181" y="212"/>
                    </a:moveTo>
                    <a:lnTo>
                      <a:pt x="181" y="212"/>
                    </a:lnTo>
                    <a:cubicBezTo>
                      <a:pt x="193" y="258"/>
                      <a:pt x="174" y="317"/>
                      <a:pt x="125" y="331"/>
                    </a:cubicBezTo>
                    <a:lnTo>
                      <a:pt x="125" y="331"/>
                    </a:lnTo>
                    <a:cubicBezTo>
                      <a:pt x="71" y="347"/>
                      <a:pt x="30" y="293"/>
                      <a:pt x="24" y="244"/>
                    </a:cubicBezTo>
                    <a:lnTo>
                      <a:pt x="24" y="244"/>
                    </a:lnTo>
                    <a:cubicBezTo>
                      <a:pt x="18" y="208"/>
                      <a:pt x="24" y="170"/>
                      <a:pt x="20" y="131"/>
                    </a:cubicBezTo>
                    <a:lnTo>
                      <a:pt x="20" y="131"/>
                    </a:lnTo>
                    <a:cubicBezTo>
                      <a:pt x="16" y="92"/>
                      <a:pt x="0" y="50"/>
                      <a:pt x="5" y="12"/>
                    </a:cubicBezTo>
                    <a:lnTo>
                      <a:pt x="5" y="12"/>
                    </a:lnTo>
                    <a:cubicBezTo>
                      <a:pt x="8" y="3"/>
                      <a:pt x="18" y="0"/>
                      <a:pt x="22" y="8"/>
                    </a:cubicBezTo>
                    <a:lnTo>
                      <a:pt x="22" y="8"/>
                    </a:lnTo>
                    <a:cubicBezTo>
                      <a:pt x="29" y="18"/>
                      <a:pt x="34" y="30"/>
                      <a:pt x="38" y="42"/>
                    </a:cubicBezTo>
                    <a:lnTo>
                      <a:pt x="38" y="42"/>
                    </a:lnTo>
                    <a:cubicBezTo>
                      <a:pt x="71" y="64"/>
                      <a:pt x="99" y="99"/>
                      <a:pt x="125" y="126"/>
                    </a:cubicBezTo>
                    <a:lnTo>
                      <a:pt x="125" y="126"/>
                    </a:lnTo>
                    <a:cubicBezTo>
                      <a:pt x="149" y="151"/>
                      <a:pt x="172" y="179"/>
                      <a:pt x="181" y="212"/>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44" name="Freeform 138">
                <a:extLst>
                  <a:ext uri="{FF2B5EF4-FFF2-40B4-BE49-F238E27FC236}">
                    <a16:creationId xmlns:a16="http://schemas.microsoft.com/office/drawing/2014/main" id="{D53A8B9F-96D2-AA47-8DC4-8DF381123465}"/>
                  </a:ext>
                </a:extLst>
              </p:cNvPr>
              <p:cNvSpPr>
                <a:spLocks noChangeArrowheads="1"/>
              </p:cNvSpPr>
              <p:nvPr/>
            </p:nvSpPr>
            <p:spPr bwMode="auto">
              <a:xfrm>
                <a:off x="6675197" y="5945220"/>
                <a:ext cx="83809" cy="151437"/>
              </a:xfrm>
              <a:custGeom>
                <a:avLst/>
                <a:gdLst>
                  <a:gd name="T0" fmla="*/ 114 w 194"/>
                  <a:gd name="T1" fmla="*/ 171 h 348"/>
                  <a:gd name="T2" fmla="*/ 114 w 194"/>
                  <a:gd name="T3" fmla="*/ 171 h 348"/>
                  <a:gd name="T4" fmla="*/ 50 w 194"/>
                  <a:gd name="T5" fmla="*/ 109 h 348"/>
                  <a:gd name="T6" fmla="*/ 50 w 194"/>
                  <a:gd name="T7" fmla="*/ 109 h 348"/>
                  <a:gd name="T8" fmla="*/ 53 w 194"/>
                  <a:gd name="T9" fmla="*/ 145 h 348"/>
                  <a:gd name="T10" fmla="*/ 53 w 194"/>
                  <a:gd name="T11" fmla="*/ 145 h 348"/>
                  <a:gd name="T12" fmla="*/ 80 w 194"/>
                  <a:gd name="T13" fmla="*/ 289 h 348"/>
                  <a:gd name="T14" fmla="*/ 80 w 194"/>
                  <a:gd name="T15" fmla="*/ 289 h 348"/>
                  <a:gd name="T16" fmla="*/ 148 w 194"/>
                  <a:gd name="T17" fmla="*/ 247 h 348"/>
                  <a:gd name="T18" fmla="*/ 148 w 194"/>
                  <a:gd name="T19" fmla="*/ 247 h 348"/>
                  <a:gd name="T20" fmla="*/ 114 w 194"/>
                  <a:gd name="T21" fmla="*/ 171 h 348"/>
                  <a:gd name="T22" fmla="*/ 180 w 194"/>
                  <a:gd name="T23" fmla="*/ 212 h 348"/>
                  <a:gd name="T24" fmla="*/ 180 w 194"/>
                  <a:gd name="T25" fmla="*/ 212 h 348"/>
                  <a:gd name="T26" fmla="*/ 125 w 194"/>
                  <a:gd name="T27" fmla="*/ 331 h 348"/>
                  <a:gd name="T28" fmla="*/ 125 w 194"/>
                  <a:gd name="T29" fmla="*/ 331 h 348"/>
                  <a:gd name="T30" fmla="*/ 24 w 194"/>
                  <a:gd name="T31" fmla="*/ 244 h 348"/>
                  <a:gd name="T32" fmla="*/ 24 w 194"/>
                  <a:gd name="T33" fmla="*/ 244 h 348"/>
                  <a:gd name="T34" fmla="*/ 20 w 194"/>
                  <a:gd name="T35" fmla="*/ 131 h 348"/>
                  <a:gd name="T36" fmla="*/ 20 w 194"/>
                  <a:gd name="T37" fmla="*/ 131 h 348"/>
                  <a:gd name="T38" fmla="*/ 5 w 194"/>
                  <a:gd name="T39" fmla="*/ 12 h 348"/>
                  <a:gd name="T40" fmla="*/ 5 w 194"/>
                  <a:gd name="T41" fmla="*/ 12 h 348"/>
                  <a:gd name="T42" fmla="*/ 24 w 194"/>
                  <a:gd name="T43" fmla="*/ 8 h 348"/>
                  <a:gd name="T44" fmla="*/ 24 w 194"/>
                  <a:gd name="T45" fmla="*/ 8 h 348"/>
                  <a:gd name="T46" fmla="*/ 38 w 194"/>
                  <a:gd name="T47" fmla="*/ 42 h 348"/>
                  <a:gd name="T48" fmla="*/ 38 w 194"/>
                  <a:gd name="T49" fmla="*/ 42 h 348"/>
                  <a:gd name="T50" fmla="*/ 125 w 194"/>
                  <a:gd name="T51" fmla="*/ 126 h 348"/>
                  <a:gd name="T52" fmla="*/ 125 w 194"/>
                  <a:gd name="T53" fmla="*/ 126 h 348"/>
                  <a:gd name="T54" fmla="*/ 180 w 194"/>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6" y="149"/>
                      <a:pt x="72" y="130"/>
                      <a:pt x="50" y="109"/>
                    </a:cubicBezTo>
                    <a:lnTo>
                      <a:pt x="50" y="109"/>
                    </a:lnTo>
                    <a:cubicBezTo>
                      <a:pt x="51" y="122"/>
                      <a:pt x="53" y="134"/>
                      <a:pt x="53" y="145"/>
                    </a:cubicBezTo>
                    <a:lnTo>
                      <a:pt x="53" y="145"/>
                    </a:lnTo>
                    <a:cubicBezTo>
                      <a:pt x="56" y="189"/>
                      <a:pt x="42" y="258"/>
                      <a:pt x="80" y="289"/>
                    </a:cubicBezTo>
                    <a:lnTo>
                      <a:pt x="80" y="289"/>
                    </a:lnTo>
                    <a:cubicBezTo>
                      <a:pt x="113" y="315"/>
                      <a:pt x="146" y="281"/>
                      <a:pt x="148" y="247"/>
                    </a:cubicBezTo>
                    <a:lnTo>
                      <a:pt x="148" y="247"/>
                    </a:lnTo>
                    <a:cubicBezTo>
                      <a:pt x="151" y="218"/>
                      <a:pt x="133" y="192"/>
                      <a:pt x="114" y="171"/>
                    </a:cubicBezTo>
                    <a:close/>
                    <a:moveTo>
                      <a:pt x="180" y="212"/>
                    </a:moveTo>
                    <a:lnTo>
                      <a:pt x="180" y="212"/>
                    </a:lnTo>
                    <a:cubicBezTo>
                      <a:pt x="193" y="258"/>
                      <a:pt x="173" y="317"/>
                      <a:pt x="125" y="331"/>
                    </a:cubicBezTo>
                    <a:lnTo>
                      <a:pt x="125" y="331"/>
                    </a:lnTo>
                    <a:cubicBezTo>
                      <a:pt x="70" y="347"/>
                      <a:pt x="30" y="293"/>
                      <a:pt x="24" y="244"/>
                    </a:cubicBezTo>
                    <a:lnTo>
                      <a:pt x="24" y="244"/>
                    </a:lnTo>
                    <a:cubicBezTo>
                      <a:pt x="17" y="208"/>
                      <a:pt x="24" y="170"/>
                      <a:pt x="20" y="131"/>
                    </a:cubicBezTo>
                    <a:lnTo>
                      <a:pt x="20" y="131"/>
                    </a:lnTo>
                    <a:cubicBezTo>
                      <a:pt x="16" y="92"/>
                      <a:pt x="0" y="50"/>
                      <a:pt x="5" y="12"/>
                    </a:cubicBezTo>
                    <a:lnTo>
                      <a:pt x="5" y="12"/>
                    </a:lnTo>
                    <a:cubicBezTo>
                      <a:pt x="7" y="3"/>
                      <a:pt x="17" y="0"/>
                      <a:pt x="24" y="8"/>
                    </a:cubicBezTo>
                    <a:lnTo>
                      <a:pt x="24" y="8"/>
                    </a:lnTo>
                    <a:cubicBezTo>
                      <a:pt x="29" y="18"/>
                      <a:pt x="34" y="30"/>
                      <a:pt x="38" y="42"/>
                    </a:cubicBezTo>
                    <a:lnTo>
                      <a:pt x="38" y="42"/>
                    </a:lnTo>
                    <a:cubicBezTo>
                      <a:pt x="71" y="64"/>
                      <a:pt x="99" y="99"/>
                      <a:pt x="125" y="126"/>
                    </a:cubicBezTo>
                    <a:lnTo>
                      <a:pt x="125" y="126"/>
                    </a:lnTo>
                    <a:cubicBezTo>
                      <a:pt x="148" y="151"/>
                      <a:pt x="171" y="179"/>
                      <a:pt x="180" y="212"/>
                    </a:cubicBezTo>
                    <a:close/>
                  </a:path>
                </a:pathLst>
              </a:custGeom>
              <a:solidFill>
                <a:schemeClr val="accent6"/>
              </a:solidFill>
              <a:ln>
                <a:noFill/>
              </a:ln>
              <a:effectLst/>
            </p:spPr>
            <p:txBody>
              <a:bodyPr wrap="none" anchor="ctr"/>
              <a:lstStyle/>
              <a:p>
                <a:pPr>
                  <a:defRPr/>
                </a:pPr>
                <a:endParaRPr lang="es-ES_tradnl"/>
              </a:p>
            </p:txBody>
          </p:sp>
          <p:sp>
            <p:nvSpPr>
              <p:cNvPr id="45" name="Freeform 139">
                <a:extLst>
                  <a:ext uri="{FF2B5EF4-FFF2-40B4-BE49-F238E27FC236}">
                    <a16:creationId xmlns:a16="http://schemas.microsoft.com/office/drawing/2014/main" id="{B2969BCB-541D-C84E-8EF9-3DF8AB0F2C26}"/>
                  </a:ext>
                </a:extLst>
              </p:cNvPr>
              <p:cNvSpPr>
                <a:spLocks noChangeArrowheads="1"/>
              </p:cNvSpPr>
              <p:nvPr/>
            </p:nvSpPr>
            <p:spPr bwMode="auto">
              <a:xfrm>
                <a:off x="7139825" y="5945220"/>
                <a:ext cx="83809" cy="151437"/>
              </a:xfrm>
              <a:custGeom>
                <a:avLst/>
                <a:gdLst>
                  <a:gd name="T0" fmla="*/ 114 w 194"/>
                  <a:gd name="T1" fmla="*/ 171 h 348"/>
                  <a:gd name="T2" fmla="*/ 114 w 194"/>
                  <a:gd name="T3" fmla="*/ 171 h 348"/>
                  <a:gd name="T4" fmla="*/ 48 w 194"/>
                  <a:gd name="T5" fmla="*/ 109 h 348"/>
                  <a:gd name="T6" fmla="*/ 48 w 194"/>
                  <a:gd name="T7" fmla="*/ 109 h 348"/>
                  <a:gd name="T8" fmla="*/ 52 w 194"/>
                  <a:gd name="T9" fmla="*/ 145 h 348"/>
                  <a:gd name="T10" fmla="*/ 52 w 194"/>
                  <a:gd name="T11" fmla="*/ 145 h 348"/>
                  <a:gd name="T12" fmla="*/ 80 w 194"/>
                  <a:gd name="T13" fmla="*/ 289 h 348"/>
                  <a:gd name="T14" fmla="*/ 80 w 194"/>
                  <a:gd name="T15" fmla="*/ 289 h 348"/>
                  <a:gd name="T16" fmla="*/ 148 w 194"/>
                  <a:gd name="T17" fmla="*/ 247 h 348"/>
                  <a:gd name="T18" fmla="*/ 148 w 194"/>
                  <a:gd name="T19" fmla="*/ 247 h 348"/>
                  <a:gd name="T20" fmla="*/ 114 w 194"/>
                  <a:gd name="T21" fmla="*/ 171 h 348"/>
                  <a:gd name="T22" fmla="*/ 180 w 194"/>
                  <a:gd name="T23" fmla="*/ 212 h 348"/>
                  <a:gd name="T24" fmla="*/ 180 w 194"/>
                  <a:gd name="T25" fmla="*/ 212 h 348"/>
                  <a:gd name="T26" fmla="*/ 124 w 194"/>
                  <a:gd name="T27" fmla="*/ 331 h 348"/>
                  <a:gd name="T28" fmla="*/ 124 w 194"/>
                  <a:gd name="T29" fmla="*/ 331 h 348"/>
                  <a:gd name="T30" fmla="*/ 22 w 194"/>
                  <a:gd name="T31" fmla="*/ 244 h 348"/>
                  <a:gd name="T32" fmla="*/ 22 w 194"/>
                  <a:gd name="T33" fmla="*/ 244 h 348"/>
                  <a:gd name="T34" fmla="*/ 18 w 194"/>
                  <a:gd name="T35" fmla="*/ 131 h 348"/>
                  <a:gd name="T36" fmla="*/ 18 w 194"/>
                  <a:gd name="T37" fmla="*/ 131 h 348"/>
                  <a:gd name="T38" fmla="*/ 4 w 194"/>
                  <a:gd name="T39" fmla="*/ 12 h 348"/>
                  <a:gd name="T40" fmla="*/ 4 w 194"/>
                  <a:gd name="T41" fmla="*/ 12 h 348"/>
                  <a:gd name="T42" fmla="*/ 22 w 194"/>
                  <a:gd name="T43" fmla="*/ 8 h 348"/>
                  <a:gd name="T44" fmla="*/ 22 w 194"/>
                  <a:gd name="T45" fmla="*/ 8 h 348"/>
                  <a:gd name="T46" fmla="*/ 36 w 194"/>
                  <a:gd name="T47" fmla="*/ 42 h 348"/>
                  <a:gd name="T48" fmla="*/ 36 w 194"/>
                  <a:gd name="T49" fmla="*/ 42 h 348"/>
                  <a:gd name="T50" fmla="*/ 124 w 194"/>
                  <a:gd name="T51" fmla="*/ 126 h 348"/>
                  <a:gd name="T52" fmla="*/ 124 w 194"/>
                  <a:gd name="T53" fmla="*/ 126 h 348"/>
                  <a:gd name="T54" fmla="*/ 180 w 194"/>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4" y="149"/>
                      <a:pt x="71" y="130"/>
                      <a:pt x="48" y="109"/>
                    </a:cubicBezTo>
                    <a:lnTo>
                      <a:pt x="48" y="109"/>
                    </a:lnTo>
                    <a:cubicBezTo>
                      <a:pt x="51" y="122"/>
                      <a:pt x="51" y="134"/>
                      <a:pt x="52" y="145"/>
                    </a:cubicBezTo>
                    <a:lnTo>
                      <a:pt x="52" y="145"/>
                    </a:lnTo>
                    <a:cubicBezTo>
                      <a:pt x="56" y="189"/>
                      <a:pt x="42" y="258"/>
                      <a:pt x="80" y="289"/>
                    </a:cubicBezTo>
                    <a:lnTo>
                      <a:pt x="80" y="289"/>
                    </a:lnTo>
                    <a:cubicBezTo>
                      <a:pt x="113" y="315"/>
                      <a:pt x="145" y="281"/>
                      <a:pt x="148" y="247"/>
                    </a:cubicBezTo>
                    <a:lnTo>
                      <a:pt x="148" y="247"/>
                    </a:lnTo>
                    <a:cubicBezTo>
                      <a:pt x="149" y="218"/>
                      <a:pt x="131" y="192"/>
                      <a:pt x="114" y="171"/>
                    </a:cubicBezTo>
                    <a:close/>
                    <a:moveTo>
                      <a:pt x="180" y="212"/>
                    </a:moveTo>
                    <a:lnTo>
                      <a:pt x="180" y="212"/>
                    </a:lnTo>
                    <a:cubicBezTo>
                      <a:pt x="193" y="258"/>
                      <a:pt x="173" y="317"/>
                      <a:pt x="124" y="331"/>
                    </a:cubicBezTo>
                    <a:lnTo>
                      <a:pt x="124" y="331"/>
                    </a:lnTo>
                    <a:cubicBezTo>
                      <a:pt x="69" y="347"/>
                      <a:pt x="28" y="293"/>
                      <a:pt x="22" y="244"/>
                    </a:cubicBezTo>
                    <a:lnTo>
                      <a:pt x="22" y="244"/>
                    </a:lnTo>
                    <a:cubicBezTo>
                      <a:pt x="17" y="208"/>
                      <a:pt x="22" y="170"/>
                      <a:pt x="18" y="131"/>
                    </a:cubicBezTo>
                    <a:lnTo>
                      <a:pt x="18" y="131"/>
                    </a:lnTo>
                    <a:cubicBezTo>
                      <a:pt x="15" y="92"/>
                      <a:pt x="0" y="50"/>
                      <a:pt x="4" y="12"/>
                    </a:cubicBezTo>
                    <a:lnTo>
                      <a:pt x="4" y="12"/>
                    </a:lnTo>
                    <a:cubicBezTo>
                      <a:pt x="6" y="3"/>
                      <a:pt x="17" y="0"/>
                      <a:pt x="22" y="8"/>
                    </a:cubicBezTo>
                    <a:lnTo>
                      <a:pt x="22" y="8"/>
                    </a:lnTo>
                    <a:cubicBezTo>
                      <a:pt x="28" y="18"/>
                      <a:pt x="32" y="30"/>
                      <a:pt x="36" y="42"/>
                    </a:cubicBezTo>
                    <a:lnTo>
                      <a:pt x="36" y="42"/>
                    </a:lnTo>
                    <a:cubicBezTo>
                      <a:pt x="69" y="64"/>
                      <a:pt x="97" y="99"/>
                      <a:pt x="124" y="126"/>
                    </a:cubicBezTo>
                    <a:lnTo>
                      <a:pt x="124" y="126"/>
                    </a:lnTo>
                    <a:cubicBezTo>
                      <a:pt x="147" y="151"/>
                      <a:pt x="170" y="179"/>
                      <a:pt x="180" y="212"/>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46" name="Freeform 140">
                <a:extLst>
                  <a:ext uri="{FF2B5EF4-FFF2-40B4-BE49-F238E27FC236}">
                    <a16:creationId xmlns:a16="http://schemas.microsoft.com/office/drawing/2014/main" id="{65E1F7A5-DED4-5243-90F5-C6BC10C889B4}"/>
                  </a:ext>
                </a:extLst>
              </p:cNvPr>
              <p:cNvSpPr>
                <a:spLocks noChangeArrowheads="1"/>
              </p:cNvSpPr>
              <p:nvPr/>
            </p:nvSpPr>
            <p:spPr bwMode="auto">
              <a:xfrm>
                <a:off x="6983969" y="5945220"/>
                <a:ext cx="85280" cy="151437"/>
              </a:xfrm>
              <a:custGeom>
                <a:avLst/>
                <a:gdLst>
                  <a:gd name="T0" fmla="*/ 113 w 193"/>
                  <a:gd name="T1" fmla="*/ 171 h 348"/>
                  <a:gd name="T2" fmla="*/ 113 w 193"/>
                  <a:gd name="T3" fmla="*/ 171 h 348"/>
                  <a:gd name="T4" fmla="*/ 50 w 193"/>
                  <a:gd name="T5" fmla="*/ 109 h 348"/>
                  <a:gd name="T6" fmla="*/ 50 w 193"/>
                  <a:gd name="T7" fmla="*/ 109 h 348"/>
                  <a:gd name="T8" fmla="*/ 53 w 193"/>
                  <a:gd name="T9" fmla="*/ 145 h 348"/>
                  <a:gd name="T10" fmla="*/ 53 w 193"/>
                  <a:gd name="T11" fmla="*/ 145 h 348"/>
                  <a:gd name="T12" fmla="*/ 81 w 193"/>
                  <a:gd name="T13" fmla="*/ 289 h 348"/>
                  <a:gd name="T14" fmla="*/ 81 w 193"/>
                  <a:gd name="T15" fmla="*/ 289 h 348"/>
                  <a:gd name="T16" fmla="*/ 149 w 193"/>
                  <a:gd name="T17" fmla="*/ 247 h 348"/>
                  <a:gd name="T18" fmla="*/ 149 w 193"/>
                  <a:gd name="T19" fmla="*/ 247 h 348"/>
                  <a:gd name="T20" fmla="*/ 113 w 193"/>
                  <a:gd name="T21" fmla="*/ 171 h 348"/>
                  <a:gd name="T22" fmla="*/ 180 w 193"/>
                  <a:gd name="T23" fmla="*/ 212 h 348"/>
                  <a:gd name="T24" fmla="*/ 180 w 193"/>
                  <a:gd name="T25" fmla="*/ 212 h 348"/>
                  <a:gd name="T26" fmla="*/ 125 w 193"/>
                  <a:gd name="T27" fmla="*/ 331 h 348"/>
                  <a:gd name="T28" fmla="*/ 125 w 193"/>
                  <a:gd name="T29" fmla="*/ 331 h 348"/>
                  <a:gd name="T30" fmla="*/ 23 w 193"/>
                  <a:gd name="T31" fmla="*/ 244 h 348"/>
                  <a:gd name="T32" fmla="*/ 23 w 193"/>
                  <a:gd name="T33" fmla="*/ 244 h 348"/>
                  <a:gd name="T34" fmla="*/ 19 w 193"/>
                  <a:gd name="T35" fmla="*/ 131 h 348"/>
                  <a:gd name="T36" fmla="*/ 19 w 193"/>
                  <a:gd name="T37" fmla="*/ 131 h 348"/>
                  <a:gd name="T38" fmla="*/ 6 w 193"/>
                  <a:gd name="T39" fmla="*/ 12 h 348"/>
                  <a:gd name="T40" fmla="*/ 6 w 193"/>
                  <a:gd name="T41" fmla="*/ 12 h 348"/>
                  <a:gd name="T42" fmla="*/ 23 w 193"/>
                  <a:gd name="T43" fmla="*/ 8 h 348"/>
                  <a:gd name="T44" fmla="*/ 23 w 193"/>
                  <a:gd name="T45" fmla="*/ 8 h 348"/>
                  <a:gd name="T46" fmla="*/ 39 w 193"/>
                  <a:gd name="T47" fmla="*/ 42 h 348"/>
                  <a:gd name="T48" fmla="*/ 39 w 193"/>
                  <a:gd name="T49" fmla="*/ 42 h 348"/>
                  <a:gd name="T50" fmla="*/ 124 w 193"/>
                  <a:gd name="T51" fmla="*/ 126 h 348"/>
                  <a:gd name="T52" fmla="*/ 124 w 193"/>
                  <a:gd name="T53" fmla="*/ 126 h 348"/>
                  <a:gd name="T54" fmla="*/ 180 w 193"/>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3" h="348">
                    <a:moveTo>
                      <a:pt x="113" y="171"/>
                    </a:moveTo>
                    <a:lnTo>
                      <a:pt x="113" y="171"/>
                    </a:lnTo>
                    <a:cubicBezTo>
                      <a:pt x="95" y="149"/>
                      <a:pt x="71" y="130"/>
                      <a:pt x="50" y="109"/>
                    </a:cubicBezTo>
                    <a:lnTo>
                      <a:pt x="50" y="109"/>
                    </a:lnTo>
                    <a:cubicBezTo>
                      <a:pt x="50" y="122"/>
                      <a:pt x="53" y="134"/>
                      <a:pt x="53" y="145"/>
                    </a:cubicBezTo>
                    <a:lnTo>
                      <a:pt x="53" y="145"/>
                    </a:lnTo>
                    <a:cubicBezTo>
                      <a:pt x="56" y="189"/>
                      <a:pt x="43" y="258"/>
                      <a:pt x="81" y="289"/>
                    </a:cubicBezTo>
                    <a:lnTo>
                      <a:pt x="81" y="289"/>
                    </a:lnTo>
                    <a:cubicBezTo>
                      <a:pt x="113" y="315"/>
                      <a:pt x="146" y="281"/>
                      <a:pt x="149" y="247"/>
                    </a:cubicBezTo>
                    <a:lnTo>
                      <a:pt x="149" y="247"/>
                    </a:lnTo>
                    <a:cubicBezTo>
                      <a:pt x="150" y="218"/>
                      <a:pt x="132" y="192"/>
                      <a:pt x="113" y="171"/>
                    </a:cubicBezTo>
                    <a:close/>
                    <a:moveTo>
                      <a:pt x="180" y="212"/>
                    </a:moveTo>
                    <a:lnTo>
                      <a:pt x="180" y="212"/>
                    </a:lnTo>
                    <a:cubicBezTo>
                      <a:pt x="192" y="258"/>
                      <a:pt x="174" y="317"/>
                      <a:pt x="125" y="331"/>
                    </a:cubicBezTo>
                    <a:lnTo>
                      <a:pt x="125" y="331"/>
                    </a:lnTo>
                    <a:cubicBezTo>
                      <a:pt x="70" y="347"/>
                      <a:pt x="29" y="293"/>
                      <a:pt x="23" y="244"/>
                    </a:cubicBezTo>
                    <a:lnTo>
                      <a:pt x="23" y="244"/>
                    </a:lnTo>
                    <a:cubicBezTo>
                      <a:pt x="16" y="208"/>
                      <a:pt x="23" y="170"/>
                      <a:pt x="19" y="131"/>
                    </a:cubicBezTo>
                    <a:lnTo>
                      <a:pt x="19" y="131"/>
                    </a:lnTo>
                    <a:cubicBezTo>
                      <a:pt x="15" y="92"/>
                      <a:pt x="0" y="50"/>
                      <a:pt x="6" y="12"/>
                    </a:cubicBezTo>
                    <a:lnTo>
                      <a:pt x="6" y="12"/>
                    </a:lnTo>
                    <a:cubicBezTo>
                      <a:pt x="6" y="3"/>
                      <a:pt x="16" y="0"/>
                      <a:pt x="23" y="8"/>
                    </a:cubicBezTo>
                    <a:lnTo>
                      <a:pt x="23" y="8"/>
                    </a:lnTo>
                    <a:cubicBezTo>
                      <a:pt x="28" y="18"/>
                      <a:pt x="33" y="30"/>
                      <a:pt x="39" y="42"/>
                    </a:cubicBezTo>
                    <a:lnTo>
                      <a:pt x="39" y="42"/>
                    </a:lnTo>
                    <a:cubicBezTo>
                      <a:pt x="70" y="64"/>
                      <a:pt x="98" y="99"/>
                      <a:pt x="124" y="126"/>
                    </a:cubicBezTo>
                    <a:lnTo>
                      <a:pt x="124" y="126"/>
                    </a:lnTo>
                    <a:cubicBezTo>
                      <a:pt x="148" y="151"/>
                      <a:pt x="171" y="179"/>
                      <a:pt x="180" y="212"/>
                    </a:cubicBezTo>
                    <a:close/>
                  </a:path>
                </a:pathLst>
              </a:custGeom>
              <a:solidFill>
                <a:schemeClr val="accent6"/>
              </a:solidFill>
              <a:ln>
                <a:noFill/>
              </a:ln>
              <a:effectLst/>
            </p:spPr>
            <p:txBody>
              <a:bodyPr wrap="none" anchor="ctr"/>
              <a:lstStyle/>
              <a:p>
                <a:pPr>
                  <a:defRPr/>
                </a:pPr>
                <a:endParaRPr lang="es-ES_tradnl"/>
              </a:p>
            </p:txBody>
          </p:sp>
          <p:sp>
            <p:nvSpPr>
              <p:cNvPr id="47" name="Freeform 141">
                <a:extLst>
                  <a:ext uri="{FF2B5EF4-FFF2-40B4-BE49-F238E27FC236}">
                    <a16:creationId xmlns:a16="http://schemas.microsoft.com/office/drawing/2014/main" id="{65F84812-F84C-C946-97A0-4B0CB399D6D6}"/>
                  </a:ext>
                </a:extLst>
              </p:cNvPr>
              <p:cNvSpPr>
                <a:spLocks noChangeArrowheads="1"/>
              </p:cNvSpPr>
              <p:nvPr/>
            </p:nvSpPr>
            <p:spPr bwMode="auto">
              <a:xfrm>
                <a:off x="7450066" y="5945220"/>
                <a:ext cx="85280" cy="151437"/>
              </a:xfrm>
              <a:custGeom>
                <a:avLst/>
                <a:gdLst>
                  <a:gd name="T0" fmla="*/ 114 w 194"/>
                  <a:gd name="T1" fmla="*/ 171 h 348"/>
                  <a:gd name="T2" fmla="*/ 114 w 194"/>
                  <a:gd name="T3" fmla="*/ 171 h 348"/>
                  <a:gd name="T4" fmla="*/ 50 w 194"/>
                  <a:gd name="T5" fmla="*/ 109 h 348"/>
                  <a:gd name="T6" fmla="*/ 50 w 194"/>
                  <a:gd name="T7" fmla="*/ 109 h 348"/>
                  <a:gd name="T8" fmla="*/ 52 w 194"/>
                  <a:gd name="T9" fmla="*/ 145 h 348"/>
                  <a:gd name="T10" fmla="*/ 52 w 194"/>
                  <a:gd name="T11" fmla="*/ 145 h 348"/>
                  <a:gd name="T12" fmla="*/ 81 w 194"/>
                  <a:gd name="T13" fmla="*/ 289 h 348"/>
                  <a:gd name="T14" fmla="*/ 81 w 194"/>
                  <a:gd name="T15" fmla="*/ 289 h 348"/>
                  <a:gd name="T16" fmla="*/ 148 w 194"/>
                  <a:gd name="T17" fmla="*/ 247 h 348"/>
                  <a:gd name="T18" fmla="*/ 148 w 194"/>
                  <a:gd name="T19" fmla="*/ 247 h 348"/>
                  <a:gd name="T20" fmla="*/ 114 w 194"/>
                  <a:gd name="T21" fmla="*/ 171 h 348"/>
                  <a:gd name="T22" fmla="*/ 181 w 194"/>
                  <a:gd name="T23" fmla="*/ 212 h 348"/>
                  <a:gd name="T24" fmla="*/ 181 w 194"/>
                  <a:gd name="T25" fmla="*/ 212 h 348"/>
                  <a:gd name="T26" fmla="*/ 125 w 194"/>
                  <a:gd name="T27" fmla="*/ 331 h 348"/>
                  <a:gd name="T28" fmla="*/ 125 w 194"/>
                  <a:gd name="T29" fmla="*/ 331 h 348"/>
                  <a:gd name="T30" fmla="*/ 22 w 194"/>
                  <a:gd name="T31" fmla="*/ 244 h 348"/>
                  <a:gd name="T32" fmla="*/ 22 w 194"/>
                  <a:gd name="T33" fmla="*/ 244 h 348"/>
                  <a:gd name="T34" fmla="*/ 19 w 194"/>
                  <a:gd name="T35" fmla="*/ 131 h 348"/>
                  <a:gd name="T36" fmla="*/ 19 w 194"/>
                  <a:gd name="T37" fmla="*/ 131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5 w 194"/>
                  <a:gd name="T51" fmla="*/ 126 h 348"/>
                  <a:gd name="T52" fmla="*/ 125 w 194"/>
                  <a:gd name="T53" fmla="*/ 126 h 348"/>
                  <a:gd name="T54" fmla="*/ 181 w 194"/>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4" y="149"/>
                      <a:pt x="72" y="130"/>
                      <a:pt x="50" y="109"/>
                    </a:cubicBezTo>
                    <a:lnTo>
                      <a:pt x="50" y="109"/>
                    </a:lnTo>
                    <a:cubicBezTo>
                      <a:pt x="51" y="122"/>
                      <a:pt x="52" y="134"/>
                      <a:pt x="52" y="145"/>
                    </a:cubicBezTo>
                    <a:lnTo>
                      <a:pt x="52" y="145"/>
                    </a:lnTo>
                    <a:cubicBezTo>
                      <a:pt x="56" y="189"/>
                      <a:pt x="42" y="258"/>
                      <a:pt x="81" y="289"/>
                    </a:cubicBezTo>
                    <a:lnTo>
                      <a:pt x="81" y="289"/>
                    </a:lnTo>
                    <a:cubicBezTo>
                      <a:pt x="114" y="315"/>
                      <a:pt x="147" y="281"/>
                      <a:pt x="148" y="247"/>
                    </a:cubicBezTo>
                    <a:lnTo>
                      <a:pt x="148" y="247"/>
                    </a:lnTo>
                    <a:cubicBezTo>
                      <a:pt x="151" y="218"/>
                      <a:pt x="131" y="192"/>
                      <a:pt x="114" y="171"/>
                    </a:cubicBezTo>
                    <a:close/>
                    <a:moveTo>
                      <a:pt x="181" y="212"/>
                    </a:moveTo>
                    <a:lnTo>
                      <a:pt x="181" y="212"/>
                    </a:lnTo>
                    <a:cubicBezTo>
                      <a:pt x="193" y="258"/>
                      <a:pt x="173" y="317"/>
                      <a:pt x="125" y="331"/>
                    </a:cubicBezTo>
                    <a:lnTo>
                      <a:pt x="125" y="331"/>
                    </a:lnTo>
                    <a:cubicBezTo>
                      <a:pt x="69" y="347"/>
                      <a:pt x="29" y="293"/>
                      <a:pt x="22" y="244"/>
                    </a:cubicBezTo>
                    <a:lnTo>
                      <a:pt x="22" y="244"/>
                    </a:lnTo>
                    <a:cubicBezTo>
                      <a:pt x="17" y="208"/>
                      <a:pt x="22" y="170"/>
                      <a:pt x="19" y="131"/>
                    </a:cubicBezTo>
                    <a:lnTo>
                      <a:pt x="19" y="131"/>
                    </a:lnTo>
                    <a:cubicBezTo>
                      <a:pt x="16" y="92"/>
                      <a:pt x="0" y="50"/>
                      <a:pt x="5" y="12"/>
                    </a:cubicBezTo>
                    <a:lnTo>
                      <a:pt x="5" y="12"/>
                    </a:lnTo>
                    <a:cubicBezTo>
                      <a:pt x="6" y="3"/>
                      <a:pt x="17" y="0"/>
                      <a:pt x="22" y="8"/>
                    </a:cubicBezTo>
                    <a:lnTo>
                      <a:pt x="22" y="8"/>
                    </a:lnTo>
                    <a:cubicBezTo>
                      <a:pt x="29" y="18"/>
                      <a:pt x="34" y="30"/>
                      <a:pt x="38" y="42"/>
                    </a:cubicBezTo>
                    <a:lnTo>
                      <a:pt x="38" y="42"/>
                    </a:lnTo>
                    <a:cubicBezTo>
                      <a:pt x="69" y="64"/>
                      <a:pt x="98" y="99"/>
                      <a:pt x="125" y="126"/>
                    </a:cubicBezTo>
                    <a:lnTo>
                      <a:pt x="125" y="126"/>
                    </a:lnTo>
                    <a:cubicBezTo>
                      <a:pt x="148" y="151"/>
                      <a:pt x="171" y="179"/>
                      <a:pt x="181" y="212"/>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48" name="Freeform 142">
                <a:extLst>
                  <a:ext uri="{FF2B5EF4-FFF2-40B4-BE49-F238E27FC236}">
                    <a16:creationId xmlns:a16="http://schemas.microsoft.com/office/drawing/2014/main" id="{DFA61BE4-CECB-E14A-9ED0-9DB3A10797D9}"/>
                  </a:ext>
                </a:extLst>
              </p:cNvPr>
              <p:cNvSpPr>
                <a:spLocks noChangeArrowheads="1"/>
              </p:cNvSpPr>
              <p:nvPr/>
            </p:nvSpPr>
            <p:spPr bwMode="auto">
              <a:xfrm>
                <a:off x="7295680" y="5945220"/>
                <a:ext cx="83809" cy="151437"/>
              </a:xfrm>
              <a:custGeom>
                <a:avLst/>
                <a:gdLst>
                  <a:gd name="T0" fmla="*/ 114 w 194"/>
                  <a:gd name="T1" fmla="*/ 171 h 348"/>
                  <a:gd name="T2" fmla="*/ 114 w 194"/>
                  <a:gd name="T3" fmla="*/ 171 h 348"/>
                  <a:gd name="T4" fmla="*/ 50 w 194"/>
                  <a:gd name="T5" fmla="*/ 109 h 348"/>
                  <a:gd name="T6" fmla="*/ 50 w 194"/>
                  <a:gd name="T7" fmla="*/ 109 h 348"/>
                  <a:gd name="T8" fmla="*/ 52 w 194"/>
                  <a:gd name="T9" fmla="*/ 145 h 348"/>
                  <a:gd name="T10" fmla="*/ 52 w 194"/>
                  <a:gd name="T11" fmla="*/ 145 h 348"/>
                  <a:gd name="T12" fmla="*/ 80 w 194"/>
                  <a:gd name="T13" fmla="*/ 289 h 348"/>
                  <a:gd name="T14" fmla="*/ 80 w 194"/>
                  <a:gd name="T15" fmla="*/ 289 h 348"/>
                  <a:gd name="T16" fmla="*/ 148 w 194"/>
                  <a:gd name="T17" fmla="*/ 247 h 348"/>
                  <a:gd name="T18" fmla="*/ 148 w 194"/>
                  <a:gd name="T19" fmla="*/ 247 h 348"/>
                  <a:gd name="T20" fmla="*/ 114 w 194"/>
                  <a:gd name="T21" fmla="*/ 171 h 348"/>
                  <a:gd name="T22" fmla="*/ 180 w 194"/>
                  <a:gd name="T23" fmla="*/ 212 h 348"/>
                  <a:gd name="T24" fmla="*/ 180 w 194"/>
                  <a:gd name="T25" fmla="*/ 212 h 348"/>
                  <a:gd name="T26" fmla="*/ 125 w 194"/>
                  <a:gd name="T27" fmla="*/ 331 h 348"/>
                  <a:gd name="T28" fmla="*/ 125 w 194"/>
                  <a:gd name="T29" fmla="*/ 331 h 348"/>
                  <a:gd name="T30" fmla="*/ 22 w 194"/>
                  <a:gd name="T31" fmla="*/ 244 h 348"/>
                  <a:gd name="T32" fmla="*/ 22 w 194"/>
                  <a:gd name="T33" fmla="*/ 244 h 348"/>
                  <a:gd name="T34" fmla="*/ 18 w 194"/>
                  <a:gd name="T35" fmla="*/ 131 h 348"/>
                  <a:gd name="T36" fmla="*/ 18 w 194"/>
                  <a:gd name="T37" fmla="*/ 131 h 348"/>
                  <a:gd name="T38" fmla="*/ 5 w 194"/>
                  <a:gd name="T39" fmla="*/ 12 h 348"/>
                  <a:gd name="T40" fmla="*/ 5 w 194"/>
                  <a:gd name="T41" fmla="*/ 12 h 348"/>
                  <a:gd name="T42" fmla="*/ 22 w 194"/>
                  <a:gd name="T43" fmla="*/ 8 h 348"/>
                  <a:gd name="T44" fmla="*/ 22 w 194"/>
                  <a:gd name="T45" fmla="*/ 8 h 348"/>
                  <a:gd name="T46" fmla="*/ 36 w 194"/>
                  <a:gd name="T47" fmla="*/ 42 h 348"/>
                  <a:gd name="T48" fmla="*/ 36 w 194"/>
                  <a:gd name="T49" fmla="*/ 42 h 348"/>
                  <a:gd name="T50" fmla="*/ 125 w 194"/>
                  <a:gd name="T51" fmla="*/ 126 h 348"/>
                  <a:gd name="T52" fmla="*/ 125 w 194"/>
                  <a:gd name="T53" fmla="*/ 126 h 348"/>
                  <a:gd name="T54" fmla="*/ 180 w 194"/>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4" y="149"/>
                      <a:pt x="71" y="130"/>
                      <a:pt x="50" y="109"/>
                    </a:cubicBezTo>
                    <a:lnTo>
                      <a:pt x="50" y="109"/>
                    </a:lnTo>
                    <a:cubicBezTo>
                      <a:pt x="51" y="122"/>
                      <a:pt x="52" y="134"/>
                      <a:pt x="52" y="145"/>
                    </a:cubicBezTo>
                    <a:lnTo>
                      <a:pt x="52" y="145"/>
                    </a:lnTo>
                    <a:cubicBezTo>
                      <a:pt x="56" y="189"/>
                      <a:pt x="42" y="258"/>
                      <a:pt x="80" y="289"/>
                    </a:cubicBezTo>
                    <a:lnTo>
                      <a:pt x="80" y="289"/>
                    </a:lnTo>
                    <a:cubicBezTo>
                      <a:pt x="113" y="315"/>
                      <a:pt x="146" y="281"/>
                      <a:pt x="148" y="247"/>
                    </a:cubicBezTo>
                    <a:lnTo>
                      <a:pt x="148" y="247"/>
                    </a:lnTo>
                    <a:cubicBezTo>
                      <a:pt x="149" y="218"/>
                      <a:pt x="131" y="192"/>
                      <a:pt x="114" y="171"/>
                    </a:cubicBezTo>
                    <a:close/>
                    <a:moveTo>
                      <a:pt x="180" y="212"/>
                    </a:moveTo>
                    <a:lnTo>
                      <a:pt x="180" y="212"/>
                    </a:lnTo>
                    <a:cubicBezTo>
                      <a:pt x="193" y="258"/>
                      <a:pt x="173" y="317"/>
                      <a:pt x="125" y="331"/>
                    </a:cubicBezTo>
                    <a:lnTo>
                      <a:pt x="125" y="331"/>
                    </a:lnTo>
                    <a:cubicBezTo>
                      <a:pt x="69" y="347"/>
                      <a:pt x="30" y="293"/>
                      <a:pt x="22" y="244"/>
                    </a:cubicBezTo>
                    <a:lnTo>
                      <a:pt x="22" y="244"/>
                    </a:lnTo>
                    <a:cubicBezTo>
                      <a:pt x="17" y="208"/>
                      <a:pt x="22" y="170"/>
                      <a:pt x="18" y="131"/>
                    </a:cubicBezTo>
                    <a:lnTo>
                      <a:pt x="18" y="131"/>
                    </a:lnTo>
                    <a:cubicBezTo>
                      <a:pt x="15" y="92"/>
                      <a:pt x="0" y="50"/>
                      <a:pt x="5" y="12"/>
                    </a:cubicBezTo>
                    <a:lnTo>
                      <a:pt x="5" y="12"/>
                    </a:lnTo>
                    <a:cubicBezTo>
                      <a:pt x="6" y="3"/>
                      <a:pt x="17" y="0"/>
                      <a:pt x="22" y="8"/>
                    </a:cubicBezTo>
                    <a:lnTo>
                      <a:pt x="22" y="8"/>
                    </a:lnTo>
                    <a:cubicBezTo>
                      <a:pt x="29" y="18"/>
                      <a:pt x="34" y="30"/>
                      <a:pt x="36" y="42"/>
                    </a:cubicBezTo>
                    <a:lnTo>
                      <a:pt x="36" y="42"/>
                    </a:lnTo>
                    <a:cubicBezTo>
                      <a:pt x="69" y="64"/>
                      <a:pt x="97" y="99"/>
                      <a:pt x="125" y="126"/>
                    </a:cubicBezTo>
                    <a:lnTo>
                      <a:pt x="125" y="126"/>
                    </a:lnTo>
                    <a:cubicBezTo>
                      <a:pt x="147" y="151"/>
                      <a:pt x="170" y="179"/>
                      <a:pt x="180" y="212"/>
                    </a:cubicBezTo>
                    <a:close/>
                  </a:path>
                </a:pathLst>
              </a:custGeom>
              <a:solidFill>
                <a:schemeClr val="accent6"/>
              </a:solidFill>
              <a:ln>
                <a:noFill/>
              </a:ln>
              <a:effectLst/>
            </p:spPr>
            <p:txBody>
              <a:bodyPr wrap="none" anchor="ctr"/>
              <a:lstStyle/>
              <a:p>
                <a:pPr>
                  <a:defRPr/>
                </a:pPr>
                <a:endParaRPr lang="es-ES_tradnl"/>
              </a:p>
            </p:txBody>
          </p:sp>
          <p:sp>
            <p:nvSpPr>
              <p:cNvPr id="49" name="Freeform 143">
                <a:extLst>
                  <a:ext uri="{FF2B5EF4-FFF2-40B4-BE49-F238E27FC236}">
                    <a16:creationId xmlns:a16="http://schemas.microsoft.com/office/drawing/2014/main" id="{19E2BA06-8127-C341-9B21-C28F8E68D829}"/>
                  </a:ext>
                </a:extLst>
              </p:cNvPr>
              <p:cNvSpPr>
                <a:spLocks noChangeArrowheads="1"/>
              </p:cNvSpPr>
              <p:nvPr/>
            </p:nvSpPr>
            <p:spPr bwMode="auto">
              <a:xfrm>
                <a:off x="7760308" y="5945220"/>
                <a:ext cx="83809" cy="151437"/>
              </a:xfrm>
              <a:custGeom>
                <a:avLst/>
                <a:gdLst>
                  <a:gd name="T0" fmla="*/ 114 w 194"/>
                  <a:gd name="T1" fmla="*/ 171 h 348"/>
                  <a:gd name="T2" fmla="*/ 114 w 194"/>
                  <a:gd name="T3" fmla="*/ 171 h 348"/>
                  <a:gd name="T4" fmla="*/ 50 w 194"/>
                  <a:gd name="T5" fmla="*/ 109 h 348"/>
                  <a:gd name="T6" fmla="*/ 50 w 194"/>
                  <a:gd name="T7" fmla="*/ 109 h 348"/>
                  <a:gd name="T8" fmla="*/ 54 w 194"/>
                  <a:gd name="T9" fmla="*/ 145 h 348"/>
                  <a:gd name="T10" fmla="*/ 54 w 194"/>
                  <a:gd name="T11" fmla="*/ 145 h 348"/>
                  <a:gd name="T12" fmla="*/ 81 w 194"/>
                  <a:gd name="T13" fmla="*/ 289 h 348"/>
                  <a:gd name="T14" fmla="*/ 81 w 194"/>
                  <a:gd name="T15" fmla="*/ 289 h 348"/>
                  <a:gd name="T16" fmla="*/ 150 w 194"/>
                  <a:gd name="T17" fmla="*/ 247 h 348"/>
                  <a:gd name="T18" fmla="*/ 150 w 194"/>
                  <a:gd name="T19" fmla="*/ 247 h 348"/>
                  <a:gd name="T20" fmla="*/ 114 w 194"/>
                  <a:gd name="T21" fmla="*/ 171 h 348"/>
                  <a:gd name="T22" fmla="*/ 180 w 194"/>
                  <a:gd name="T23" fmla="*/ 212 h 348"/>
                  <a:gd name="T24" fmla="*/ 180 w 194"/>
                  <a:gd name="T25" fmla="*/ 212 h 348"/>
                  <a:gd name="T26" fmla="*/ 125 w 194"/>
                  <a:gd name="T27" fmla="*/ 331 h 348"/>
                  <a:gd name="T28" fmla="*/ 125 w 194"/>
                  <a:gd name="T29" fmla="*/ 331 h 348"/>
                  <a:gd name="T30" fmla="*/ 24 w 194"/>
                  <a:gd name="T31" fmla="*/ 244 h 348"/>
                  <a:gd name="T32" fmla="*/ 24 w 194"/>
                  <a:gd name="T33" fmla="*/ 244 h 348"/>
                  <a:gd name="T34" fmla="*/ 20 w 194"/>
                  <a:gd name="T35" fmla="*/ 131 h 348"/>
                  <a:gd name="T36" fmla="*/ 20 w 194"/>
                  <a:gd name="T37" fmla="*/ 131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5 w 194"/>
                  <a:gd name="T51" fmla="*/ 126 h 348"/>
                  <a:gd name="T52" fmla="*/ 125 w 194"/>
                  <a:gd name="T53" fmla="*/ 126 h 348"/>
                  <a:gd name="T54" fmla="*/ 180 w 194"/>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5" y="149"/>
                      <a:pt x="72" y="130"/>
                      <a:pt x="50" y="109"/>
                    </a:cubicBezTo>
                    <a:lnTo>
                      <a:pt x="50" y="109"/>
                    </a:lnTo>
                    <a:cubicBezTo>
                      <a:pt x="53" y="122"/>
                      <a:pt x="53" y="134"/>
                      <a:pt x="54" y="145"/>
                    </a:cubicBezTo>
                    <a:lnTo>
                      <a:pt x="54" y="145"/>
                    </a:lnTo>
                    <a:cubicBezTo>
                      <a:pt x="58" y="189"/>
                      <a:pt x="42" y="258"/>
                      <a:pt x="81" y="289"/>
                    </a:cubicBezTo>
                    <a:lnTo>
                      <a:pt x="81" y="289"/>
                    </a:lnTo>
                    <a:cubicBezTo>
                      <a:pt x="113" y="315"/>
                      <a:pt x="147" y="281"/>
                      <a:pt x="150" y="247"/>
                    </a:cubicBezTo>
                    <a:lnTo>
                      <a:pt x="150" y="247"/>
                    </a:lnTo>
                    <a:cubicBezTo>
                      <a:pt x="151" y="218"/>
                      <a:pt x="133" y="192"/>
                      <a:pt x="114" y="171"/>
                    </a:cubicBezTo>
                    <a:close/>
                    <a:moveTo>
                      <a:pt x="180" y="212"/>
                    </a:moveTo>
                    <a:lnTo>
                      <a:pt x="180" y="212"/>
                    </a:lnTo>
                    <a:cubicBezTo>
                      <a:pt x="193" y="258"/>
                      <a:pt x="173" y="317"/>
                      <a:pt x="125" y="331"/>
                    </a:cubicBezTo>
                    <a:lnTo>
                      <a:pt x="125" y="331"/>
                    </a:lnTo>
                    <a:cubicBezTo>
                      <a:pt x="71" y="347"/>
                      <a:pt x="30" y="293"/>
                      <a:pt x="24" y="244"/>
                    </a:cubicBezTo>
                    <a:lnTo>
                      <a:pt x="24" y="244"/>
                    </a:lnTo>
                    <a:cubicBezTo>
                      <a:pt x="18" y="208"/>
                      <a:pt x="24" y="170"/>
                      <a:pt x="20" y="131"/>
                    </a:cubicBezTo>
                    <a:lnTo>
                      <a:pt x="20" y="131"/>
                    </a:lnTo>
                    <a:cubicBezTo>
                      <a:pt x="16" y="92"/>
                      <a:pt x="0" y="50"/>
                      <a:pt x="5" y="12"/>
                    </a:cubicBezTo>
                    <a:lnTo>
                      <a:pt x="5" y="12"/>
                    </a:lnTo>
                    <a:cubicBezTo>
                      <a:pt x="7" y="3"/>
                      <a:pt x="18" y="0"/>
                      <a:pt x="22" y="8"/>
                    </a:cubicBezTo>
                    <a:lnTo>
                      <a:pt x="22" y="8"/>
                    </a:lnTo>
                    <a:cubicBezTo>
                      <a:pt x="29" y="18"/>
                      <a:pt x="34" y="30"/>
                      <a:pt x="38" y="42"/>
                    </a:cubicBezTo>
                    <a:lnTo>
                      <a:pt x="38" y="42"/>
                    </a:lnTo>
                    <a:cubicBezTo>
                      <a:pt x="71" y="64"/>
                      <a:pt x="99" y="99"/>
                      <a:pt x="125" y="126"/>
                    </a:cubicBezTo>
                    <a:lnTo>
                      <a:pt x="125" y="126"/>
                    </a:lnTo>
                    <a:cubicBezTo>
                      <a:pt x="148" y="151"/>
                      <a:pt x="172" y="179"/>
                      <a:pt x="180" y="212"/>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50" name="Freeform 144">
                <a:extLst>
                  <a:ext uri="{FF2B5EF4-FFF2-40B4-BE49-F238E27FC236}">
                    <a16:creationId xmlns:a16="http://schemas.microsoft.com/office/drawing/2014/main" id="{DF743052-90D0-BD4A-A3EA-B9E6EBE1FE52}"/>
                  </a:ext>
                </a:extLst>
              </p:cNvPr>
              <p:cNvSpPr>
                <a:spLocks noChangeArrowheads="1"/>
              </p:cNvSpPr>
              <p:nvPr/>
            </p:nvSpPr>
            <p:spPr bwMode="auto">
              <a:xfrm>
                <a:off x="7604452" y="5945220"/>
                <a:ext cx="83809" cy="151437"/>
              </a:xfrm>
              <a:custGeom>
                <a:avLst/>
                <a:gdLst>
                  <a:gd name="T0" fmla="*/ 114 w 194"/>
                  <a:gd name="T1" fmla="*/ 171 h 348"/>
                  <a:gd name="T2" fmla="*/ 114 w 194"/>
                  <a:gd name="T3" fmla="*/ 171 h 348"/>
                  <a:gd name="T4" fmla="*/ 50 w 194"/>
                  <a:gd name="T5" fmla="*/ 109 h 348"/>
                  <a:gd name="T6" fmla="*/ 50 w 194"/>
                  <a:gd name="T7" fmla="*/ 109 h 348"/>
                  <a:gd name="T8" fmla="*/ 52 w 194"/>
                  <a:gd name="T9" fmla="*/ 145 h 348"/>
                  <a:gd name="T10" fmla="*/ 52 w 194"/>
                  <a:gd name="T11" fmla="*/ 145 h 348"/>
                  <a:gd name="T12" fmla="*/ 80 w 194"/>
                  <a:gd name="T13" fmla="*/ 289 h 348"/>
                  <a:gd name="T14" fmla="*/ 80 w 194"/>
                  <a:gd name="T15" fmla="*/ 289 h 348"/>
                  <a:gd name="T16" fmla="*/ 148 w 194"/>
                  <a:gd name="T17" fmla="*/ 247 h 348"/>
                  <a:gd name="T18" fmla="*/ 148 w 194"/>
                  <a:gd name="T19" fmla="*/ 247 h 348"/>
                  <a:gd name="T20" fmla="*/ 114 w 194"/>
                  <a:gd name="T21" fmla="*/ 171 h 348"/>
                  <a:gd name="T22" fmla="*/ 180 w 194"/>
                  <a:gd name="T23" fmla="*/ 212 h 348"/>
                  <a:gd name="T24" fmla="*/ 180 w 194"/>
                  <a:gd name="T25" fmla="*/ 212 h 348"/>
                  <a:gd name="T26" fmla="*/ 125 w 194"/>
                  <a:gd name="T27" fmla="*/ 331 h 348"/>
                  <a:gd name="T28" fmla="*/ 125 w 194"/>
                  <a:gd name="T29" fmla="*/ 331 h 348"/>
                  <a:gd name="T30" fmla="*/ 24 w 194"/>
                  <a:gd name="T31" fmla="*/ 244 h 348"/>
                  <a:gd name="T32" fmla="*/ 24 w 194"/>
                  <a:gd name="T33" fmla="*/ 244 h 348"/>
                  <a:gd name="T34" fmla="*/ 18 w 194"/>
                  <a:gd name="T35" fmla="*/ 131 h 348"/>
                  <a:gd name="T36" fmla="*/ 18 w 194"/>
                  <a:gd name="T37" fmla="*/ 131 h 348"/>
                  <a:gd name="T38" fmla="*/ 5 w 194"/>
                  <a:gd name="T39" fmla="*/ 12 h 348"/>
                  <a:gd name="T40" fmla="*/ 5 w 194"/>
                  <a:gd name="T41" fmla="*/ 12 h 348"/>
                  <a:gd name="T42" fmla="*/ 24 w 194"/>
                  <a:gd name="T43" fmla="*/ 8 h 348"/>
                  <a:gd name="T44" fmla="*/ 24 w 194"/>
                  <a:gd name="T45" fmla="*/ 8 h 348"/>
                  <a:gd name="T46" fmla="*/ 38 w 194"/>
                  <a:gd name="T47" fmla="*/ 42 h 348"/>
                  <a:gd name="T48" fmla="*/ 38 w 194"/>
                  <a:gd name="T49" fmla="*/ 42 h 348"/>
                  <a:gd name="T50" fmla="*/ 125 w 194"/>
                  <a:gd name="T51" fmla="*/ 126 h 348"/>
                  <a:gd name="T52" fmla="*/ 125 w 194"/>
                  <a:gd name="T53" fmla="*/ 126 h 348"/>
                  <a:gd name="T54" fmla="*/ 180 w 194"/>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6" y="149"/>
                      <a:pt x="71" y="130"/>
                      <a:pt x="50" y="109"/>
                    </a:cubicBezTo>
                    <a:lnTo>
                      <a:pt x="50" y="109"/>
                    </a:lnTo>
                    <a:cubicBezTo>
                      <a:pt x="51" y="122"/>
                      <a:pt x="52" y="134"/>
                      <a:pt x="52" y="145"/>
                    </a:cubicBezTo>
                    <a:lnTo>
                      <a:pt x="52" y="145"/>
                    </a:lnTo>
                    <a:cubicBezTo>
                      <a:pt x="56" y="189"/>
                      <a:pt x="42" y="258"/>
                      <a:pt x="80" y="289"/>
                    </a:cubicBezTo>
                    <a:lnTo>
                      <a:pt x="80" y="289"/>
                    </a:lnTo>
                    <a:cubicBezTo>
                      <a:pt x="114" y="315"/>
                      <a:pt x="146" y="281"/>
                      <a:pt x="148" y="247"/>
                    </a:cubicBezTo>
                    <a:lnTo>
                      <a:pt x="148" y="247"/>
                    </a:lnTo>
                    <a:cubicBezTo>
                      <a:pt x="151" y="218"/>
                      <a:pt x="133" y="192"/>
                      <a:pt x="114" y="171"/>
                    </a:cubicBezTo>
                    <a:close/>
                    <a:moveTo>
                      <a:pt x="180" y="212"/>
                    </a:moveTo>
                    <a:lnTo>
                      <a:pt x="180" y="212"/>
                    </a:lnTo>
                    <a:cubicBezTo>
                      <a:pt x="193" y="258"/>
                      <a:pt x="173" y="317"/>
                      <a:pt x="125" y="331"/>
                    </a:cubicBezTo>
                    <a:lnTo>
                      <a:pt x="125" y="331"/>
                    </a:lnTo>
                    <a:cubicBezTo>
                      <a:pt x="70" y="347"/>
                      <a:pt x="30" y="293"/>
                      <a:pt x="24" y="244"/>
                    </a:cubicBezTo>
                    <a:lnTo>
                      <a:pt x="24" y="244"/>
                    </a:lnTo>
                    <a:cubicBezTo>
                      <a:pt x="17" y="208"/>
                      <a:pt x="24" y="170"/>
                      <a:pt x="18" y="131"/>
                    </a:cubicBezTo>
                    <a:lnTo>
                      <a:pt x="18" y="131"/>
                    </a:lnTo>
                    <a:cubicBezTo>
                      <a:pt x="16" y="92"/>
                      <a:pt x="0" y="50"/>
                      <a:pt x="5" y="12"/>
                    </a:cubicBezTo>
                    <a:lnTo>
                      <a:pt x="5" y="12"/>
                    </a:lnTo>
                    <a:cubicBezTo>
                      <a:pt x="6" y="3"/>
                      <a:pt x="17" y="0"/>
                      <a:pt x="24" y="8"/>
                    </a:cubicBezTo>
                    <a:lnTo>
                      <a:pt x="24" y="8"/>
                    </a:lnTo>
                    <a:cubicBezTo>
                      <a:pt x="29" y="18"/>
                      <a:pt x="34" y="30"/>
                      <a:pt x="38" y="42"/>
                    </a:cubicBezTo>
                    <a:lnTo>
                      <a:pt x="38" y="42"/>
                    </a:lnTo>
                    <a:cubicBezTo>
                      <a:pt x="71" y="64"/>
                      <a:pt x="97" y="99"/>
                      <a:pt x="125" y="126"/>
                    </a:cubicBezTo>
                    <a:lnTo>
                      <a:pt x="125" y="126"/>
                    </a:lnTo>
                    <a:cubicBezTo>
                      <a:pt x="148" y="151"/>
                      <a:pt x="171" y="179"/>
                      <a:pt x="180" y="212"/>
                    </a:cubicBezTo>
                    <a:close/>
                  </a:path>
                </a:pathLst>
              </a:custGeom>
              <a:solidFill>
                <a:schemeClr val="accent6"/>
              </a:solidFill>
              <a:ln>
                <a:noFill/>
              </a:ln>
              <a:effectLst/>
            </p:spPr>
            <p:txBody>
              <a:bodyPr wrap="none" anchor="ctr"/>
              <a:lstStyle/>
              <a:p>
                <a:pPr>
                  <a:defRPr/>
                </a:pPr>
                <a:endParaRPr lang="es-ES_tradnl"/>
              </a:p>
            </p:txBody>
          </p:sp>
          <p:sp>
            <p:nvSpPr>
              <p:cNvPr id="51" name="Freeform 145">
                <a:extLst>
                  <a:ext uri="{FF2B5EF4-FFF2-40B4-BE49-F238E27FC236}">
                    <a16:creationId xmlns:a16="http://schemas.microsoft.com/office/drawing/2014/main" id="{B472D852-E2FA-594B-9C02-0BE0BC354651}"/>
                  </a:ext>
                </a:extLst>
              </p:cNvPr>
              <p:cNvSpPr>
                <a:spLocks noChangeArrowheads="1"/>
              </p:cNvSpPr>
              <p:nvPr/>
            </p:nvSpPr>
            <p:spPr bwMode="auto">
              <a:xfrm>
                <a:off x="8070549" y="5945220"/>
                <a:ext cx="85280" cy="151437"/>
              </a:xfrm>
              <a:custGeom>
                <a:avLst/>
                <a:gdLst>
                  <a:gd name="T0" fmla="*/ 115 w 195"/>
                  <a:gd name="T1" fmla="*/ 171 h 348"/>
                  <a:gd name="T2" fmla="*/ 115 w 195"/>
                  <a:gd name="T3" fmla="*/ 171 h 348"/>
                  <a:gd name="T4" fmla="*/ 49 w 195"/>
                  <a:gd name="T5" fmla="*/ 109 h 348"/>
                  <a:gd name="T6" fmla="*/ 49 w 195"/>
                  <a:gd name="T7" fmla="*/ 109 h 348"/>
                  <a:gd name="T8" fmla="*/ 53 w 195"/>
                  <a:gd name="T9" fmla="*/ 145 h 348"/>
                  <a:gd name="T10" fmla="*/ 53 w 195"/>
                  <a:gd name="T11" fmla="*/ 145 h 348"/>
                  <a:gd name="T12" fmla="*/ 81 w 195"/>
                  <a:gd name="T13" fmla="*/ 289 h 348"/>
                  <a:gd name="T14" fmla="*/ 81 w 195"/>
                  <a:gd name="T15" fmla="*/ 289 h 348"/>
                  <a:gd name="T16" fmla="*/ 149 w 195"/>
                  <a:gd name="T17" fmla="*/ 247 h 348"/>
                  <a:gd name="T18" fmla="*/ 149 w 195"/>
                  <a:gd name="T19" fmla="*/ 247 h 348"/>
                  <a:gd name="T20" fmla="*/ 115 w 195"/>
                  <a:gd name="T21" fmla="*/ 171 h 348"/>
                  <a:gd name="T22" fmla="*/ 181 w 195"/>
                  <a:gd name="T23" fmla="*/ 212 h 348"/>
                  <a:gd name="T24" fmla="*/ 181 w 195"/>
                  <a:gd name="T25" fmla="*/ 212 h 348"/>
                  <a:gd name="T26" fmla="*/ 125 w 195"/>
                  <a:gd name="T27" fmla="*/ 331 h 348"/>
                  <a:gd name="T28" fmla="*/ 125 w 195"/>
                  <a:gd name="T29" fmla="*/ 331 h 348"/>
                  <a:gd name="T30" fmla="*/ 23 w 195"/>
                  <a:gd name="T31" fmla="*/ 244 h 348"/>
                  <a:gd name="T32" fmla="*/ 23 w 195"/>
                  <a:gd name="T33" fmla="*/ 244 h 348"/>
                  <a:gd name="T34" fmla="*/ 19 w 195"/>
                  <a:gd name="T35" fmla="*/ 131 h 348"/>
                  <a:gd name="T36" fmla="*/ 19 w 195"/>
                  <a:gd name="T37" fmla="*/ 131 h 348"/>
                  <a:gd name="T38" fmla="*/ 4 w 195"/>
                  <a:gd name="T39" fmla="*/ 12 h 348"/>
                  <a:gd name="T40" fmla="*/ 4 w 195"/>
                  <a:gd name="T41" fmla="*/ 12 h 348"/>
                  <a:gd name="T42" fmla="*/ 23 w 195"/>
                  <a:gd name="T43" fmla="*/ 8 h 348"/>
                  <a:gd name="T44" fmla="*/ 23 w 195"/>
                  <a:gd name="T45" fmla="*/ 8 h 348"/>
                  <a:gd name="T46" fmla="*/ 37 w 195"/>
                  <a:gd name="T47" fmla="*/ 42 h 348"/>
                  <a:gd name="T48" fmla="*/ 37 w 195"/>
                  <a:gd name="T49" fmla="*/ 42 h 348"/>
                  <a:gd name="T50" fmla="*/ 124 w 195"/>
                  <a:gd name="T51" fmla="*/ 126 h 348"/>
                  <a:gd name="T52" fmla="*/ 124 w 195"/>
                  <a:gd name="T53" fmla="*/ 126 h 348"/>
                  <a:gd name="T54" fmla="*/ 181 w 195"/>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5" h="348">
                    <a:moveTo>
                      <a:pt x="115" y="171"/>
                    </a:moveTo>
                    <a:lnTo>
                      <a:pt x="115" y="171"/>
                    </a:lnTo>
                    <a:cubicBezTo>
                      <a:pt x="95" y="149"/>
                      <a:pt x="71" y="130"/>
                      <a:pt x="49" y="109"/>
                    </a:cubicBezTo>
                    <a:lnTo>
                      <a:pt x="49" y="109"/>
                    </a:lnTo>
                    <a:cubicBezTo>
                      <a:pt x="50" y="122"/>
                      <a:pt x="52" y="134"/>
                      <a:pt x="53" y="145"/>
                    </a:cubicBezTo>
                    <a:lnTo>
                      <a:pt x="53" y="145"/>
                    </a:lnTo>
                    <a:cubicBezTo>
                      <a:pt x="57" y="189"/>
                      <a:pt x="43" y="258"/>
                      <a:pt x="81" y="289"/>
                    </a:cubicBezTo>
                    <a:lnTo>
                      <a:pt x="81" y="289"/>
                    </a:lnTo>
                    <a:cubicBezTo>
                      <a:pt x="113" y="315"/>
                      <a:pt x="146" y="281"/>
                      <a:pt x="149" y="247"/>
                    </a:cubicBezTo>
                    <a:lnTo>
                      <a:pt x="149" y="247"/>
                    </a:lnTo>
                    <a:cubicBezTo>
                      <a:pt x="150" y="218"/>
                      <a:pt x="132" y="192"/>
                      <a:pt x="115" y="171"/>
                    </a:cubicBezTo>
                    <a:close/>
                    <a:moveTo>
                      <a:pt x="181" y="212"/>
                    </a:moveTo>
                    <a:lnTo>
                      <a:pt x="181" y="212"/>
                    </a:lnTo>
                    <a:cubicBezTo>
                      <a:pt x="194" y="258"/>
                      <a:pt x="173" y="317"/>
                      <a:pt x="125" y="331"/>
                    </a:cubicBezTo>
                    <a:lnTo>
                      <a:pt x="125" y="331"/>
                    </a:lnTo>
                    <a:cubicBezTo>
                      <a:pt x="70" y="347"/>
                      <a:pt x="29" y="293"/>
                      <a:pt x="23" y="244"/>
                    </a:cubicBezTo>
                    <a:lnTo>
                      <a:pt x="23" y="244"/>
                    </a:lnTo>
                    <a:cubicBezTo>
                      <a:pt x="18" y="208"/>
                      <a:pt x="23" y="170"/>
                      <a:pt x="19" y="131"/>
                    </a:cubicBezTo>
                    <a:lnTo>
                      <a:pt x="19" y="131"/>
                    </a:lnTo>
                    <a:cubicBezTo>
                      <a:pt x="16" y="92"/>
                      <a:pt x="0" y="50"/>
                      <a:pt x="4" y="12"/>
                    </a:cubicBezTo>
                    <a:lnTo>
                      <a:pt x="4" y="12"/>
                    </a:lnTo>
                    <a:cubicBezTo>
                      <a:pt x="7" y="3"/>
                      <a:pt x="18" y="0"/>
                      <a:pt x="23" y="8"/>
                    </a:cubicBezTo>
                    <a:lnTo>
                      <a:pt x="23" y="8"/>
                    </a:lnTo>
                    <a:cubicBezTo>
                      <a:pt x="29" y="18"/>
                      <a:pt x="33" y="30"/>
                      <a:pt x="37" y="42"/>
                    </a:cubicBezTo>
                    <a:lnTo>
                      <a:pt x="37" y="42"/>
                    </a:lnTo>
                    <a:cubicBezTo>
                      <a:pt x="70" y="64"/>
                      <a:pt x="98" y="99"/>
                      <a:pt x="124" y="126"/>
                    </a:cubicBezTo>
                    <a:lnTo>
                      <a:pt x="124" y="126"/>
                    </a:lnTo>
                    <a:cubicBezTo>
                      <a:pt x="148" y="151"/>
                      <a:pt x="171" y="179"/>
                      <a:pt x="181" y="212"/>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52" name="Freeform 146">
                <a:extLst>
                  <a:ext uri="{FF2B5EF4-FFF2-40B4-BE49-F238E27FC236}">
                    <a16:creationId xmlns:a16="http://schemas.microsoft.com/office/drawing/2014/main" id="{6BD2D596-3631-6D48-9217-4D1B3AF2E286}"/>
                  </a:ext>
                </a:extLst>
              </p:cNvPr>
              <p:cNvSpPr>
                <a:spLocks noChangeArrowheads="1"/>
              </p:cNvSpPr>
              <p:nvPr/>
            </p:nvSpPr>
            <p:spPr bwMode="auto">
              <a:xfrm>
                <a:off x="7914693" y="5945220"/>
                <a:ext cx="85280" cy="151437"/>
              </a:xfrm>
              <a:custGeom>
                <a:avLst/>
                <a:gdLst>
                  <a:gd name="T0" fmla="*/ 113 w 193"/>
                  <a:gd name="T1" fmla="*/ 171 h 348"/>
                  <a:gd name="T2" fmla="*/ 113 w 193"/>
                  <a:gd name="T3" fmla="*/ 171 h 348"/>
                  <a:gd name="T4" fmla="*/ 50 w 193"/>
                  <a:gd name="T5" fmla="*/ 109 h 348"/>
                  <a:gd name="T6" fmla="*/ 50 w 193"/>
                  <a:gd name="T7" fmla="*/ 109 h 348"/>
                  <a:gd name="T8" fmla="*/ 53 w 193"/>
                  <a:gd name="T9" fmla="*/ 145 h 348"/>
                  <a:gd name="T10" fmla="*/ 53 w 193"/>
                  <a:gd name="T11" fmla="*/ 145 h 348"/>
                  <a:gd name="T12" fmla="*/ 81 w 193"/>
                  <a:gd name="T13" fmla="*/ 289 h 348"/>
                  <a:gd name="T14" fmla="*/ 81 w 193"/>
                  <a:gd name="T15" fmla="*/ 289 h 348"/>
                  <a:gd name="T16" fmla="*/ 149 w 193"/>
                  <a:gd name="T17" fmla="*/ 247 h 348"/>
                  <a:gd name="T18" fmla="*/ 149 w 193"/>
                  <a:gd name="T19" fmla="*/ 247 h 348"/>
                  <a:gd name="T20" fmla="*/ 113 w 193"/>
                  <a:gd name="T21" fmla="*/ 171 h 348"/>
                  <a:gd name="T22" fmla="*/ 180 w 193"/>
                  <a:gd name="T23" fmla="*/ 212 h 348"/>
                  <a:gd name="T24" fmla="*/ 180 w 193"/>
                  <a:gd name="T25" fmla="*/ 212 h 348"/>
                  <a:gd name="T26" fmla="*/ 125 w 193"/>
                  <a:gd name="T27" fmla="*/ 331 h 348"/>
                  <a:gd name="T28" fmla="*/ 125 w 193"/>
                  <a:gd name="T29" fmla="*/ 331 h 348"/>
                  <a:gd name="T30" fmla="*/ 21 w 193"/>
                  <a:gd name="T31" fmla="*/ 244 h 348"/>
                  <a:gd name="T32" fmla="*/ 21 w 193"/>
                  <a:gd name="T33" fmla="*/ 244 h 348"/>
                  <a:gd name="T34" fmla="*/ 19 w 193"/>
                  <a:gd name="T35" fmla="*/ 131 h 348"/>
                  <a:gd name="T36" fmla="*/ 19 w 193"/>
                  <a:gd name="T37" fmla="*/ 131 h 348"/>
                  <a:gd name="T38" fmla="*/ 6 w 193"/>
                  <a:gd name="T39" fmla="*/ 12 h 348"/>
                  <a:gd name="T40" fmla="*/ 6 w 193"/>
                  <a:gd name="T41" fmla="*/ 12 h 348"/>
                  <a:gd name="T42" fmla="*/ 21 w 193"/>
                  <a:gd name="T43" fmla="*/ 8 h 348"/>
                  <a:gd name="T44" fmla="*/ 21 w 193"/>
                  <a:gd name="T45" fmla="*/ 8 h 348"/>
                  <a:gd name="T46" fmla="*/ 37 w 193"/>
                  <a:gd name="T47" fmla="*/ 42 h 348"/>
                  <a:gd name="T48" fmla="*/ 37 w 193"/>
                  <a:gd name="T49" fmla="*/ 42 h 348"/>
                  <a:gd name="T50" fmla="*/ 124 w 193"/>
                  <a:gd name="T51" fmla="*/ 126 h 348"/>
                  <a:gd name="T52" fmla="*/ 124 w 193"/>
                  <a:gd name="T53" fmla="*/ 126 h 348"/>
                  <a:gd name="T54" fmla="*/ 180 w 193"/>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3" h="348">
                    <a:moveTo>
                      <a:pt x="113" y="171"/>
                    </a:moveTo>
                    <a:lnTo>
                      <a:pt x="113" y="171"/>
                    </a:lnTo>
                    <a:cubicBezTo>
                      <a:pt x="95" y="149"/>
                      <a:pt x="71" y="130"/>
                      <a:pt x="50" y="109"/>
                    </a:cubicBezTo>
                    <a:lnTo>
                      <a:pt x="50" y="109"/>
                    </a:lnTo>
                    <a:cubicBezTo>
                      <a:pt x="50" y="122"/>
                      <a:pt x="52" y="134"/>
                      <a:pt x="53" y="145"/>
                    </a:cubicBezTo>
                    <a:lnTo>
                      <a:pt x="53" y="145"/>
                    </a:lnTo>
                    <a:cubicBezTo>
                      <a:pt x="56" y="189"/>
                      <a:pt x="42" y="258"/>
                      <a:pt x="81" y="289"/>
                    </a:cubicBezTo>
                    <a:lnTo>
                      <a:pt x="81" y="289"/>
                    </a:lnTo>
                    <a:cubicBezTo>
                      <a:pt x="113" y="315"/>
                      <a:pt x="146" y="281"/>
                      <a:pt x="149" y="247"/>
                    </a:cubicBezTo>
                    <a:lnTo>
                      <a:pt x="149" y="247"/>
                    </a:lnTo>
                    <a:cubicBezTo>
                      <a:pt x="150" y="218"/>
                      <a:pt x="132" y="192"/>
                      <a:pt x="113" y="171"/>
                    </a:cubicBezTo>
                    <a:close/>
                    <a:moveTo>
                      <a:pt x="180" y="212"/>
                    </a:moveTo>
                    <a:lnTo>
                      <a:pt x="180" y="212"/>
                    </a:lnTo>
                    <a:cubicBezTo>
                      <a:pt x="192" y="258"/>
                      <a:pt x="174" y="317"/>
                      <a:pt x="125" y="331"/>
                    </a:cubicBezTo>
                    <a:lnTo>
                      <a:pt x="125" y="331"/>
                    </a:lnTo>
                    <a:cubicBezTo>
                      <a:pt x="70" y="347"/>
                      <a:pt x="29" y="293"/>
                      <a:pt x="21" y="244"/>
                    </a:cubicBezTo>
                    <a:lnTo>
                      <a:pt x="21" y="244"/>
                    </a:lnTo>
                    <a:cubicBezTo>
                      <a:pt x="17" y="208"/>
                      <a:pt x="21" y="170"/>
                      <a:pt x="19" y="131"/>
                    </a:cubicBezTo>
                    <a:lnTo>
                      <a:pt x="19" y="131"/>
                    </a:lnTo>
                    <a:cubicBezTo>
                      <a:pt x="15" y="92"/>
                      <a:pt x="0" y="50"/>
                      <a:pt x="6" y="12"/>
                    </a:cubicBezTo>
                    <a:lnTo>
                      <a:pt x="6" y="12"/>
                    </a:lnTo>
                    <a:cubicBezTo>
                      <a:pt x="6" y="3"/>
                      <a:pt x="16" y="0"/>
                      <a:pt x="21" y="8"/>
                    </a:cubicBezTo>
                    <a:lnTo>
                      <a:pt x="21" y="8"/>
                    </a:lnTo>
                    <a:cubicBezTo>
                      <a:pt x="28" y="18"/>
                      <a:pt x="33" y="30"/>
                      <a:pt x="37" y="42"/>
                    </a:cubicBezTo>
                    <a:lnTo>
                      <a:pt x="37" y="42"/>
                    </a:lnTo>
                    <a:cubicBezTo>
                      <a:pt x="70" y="64"/>
                      <a:pt x="98" y="99"/>
                      <a:pt x="124" y="126"/>
                    </a:cubicBezTo>
                    <a:lnTo>
                      <a:pt x="124" y="126"/>
                    </a:lnTo>
                    <a:cubicBezTo>
                      <a:pt x="148" y="151"/>
                      <a:pt x="171" y="179"/>
                      <a:pt x="180" y="212"/>
                    </a:cubicBezTo>
                    <a:close/>
                  </a:path>
                </a:pathLst>
              </a:custGeom>
              <a:solidFill>
                <a:schemeClr val="accent6"/>
              </a:solidFill>
              <a:ln>
                <a:noFill/>
              </a:ln>
              <a:effectLst/>
            </p:spPr>
            <p:txBody>
              <a:bodyPr wrap="none" anchor="ctr"/>
              <a:lstStyle/>
              <a:p>
                <a:pPr>
                  <a:defRPr/>
                </a:pPr>
                <a:endParaRPr lang="es-ES_tradnl"/>
              </a:p>
            </p:txBody>
          </p:sp>
          <p:sp>
            <p:nvSpPr>
              <p:cNvPr id="53" name="Freeform 147">
                <a:extLst>
                  <a:ext uri="{FF2B5EF4-FFF2-40B4-BE49-F238E27FC236}">
                    <a16:creationId xmlns:a16="http://schemas.microsoft.com/office/drawing/2014/main" id="{3A2993F4-939E-C142-B833-83396E5DD4F9}"/>
                  </a:ext>
                </a:extLst>
              </p:cNvPr>
              <p:cNvSpPr>
                <a:spLocks noChangeArrowheads="1"/>
              </p:cNvSpPr>
              <p:nvPr/>
            </p:nvSpPr>
            <p:spPr bwMode="auto">
              <a:xfrm>
                <a:off x="8380791" y="5945220"/>
                <a:ext cx="83809" cy="151437"/>
              </a:xfrm>
              <a:custGeom>
                <a:avLst/>
                <a:gdLst>
                  <a:gd name="T0" fmla="*/ 114 w 194"/>
                  <a:gd name="T1" fmla="*/ 171 h 348"/>
                  <a:gd name="T2" fmla="*/ 114 w 194"/>
                  <a:gd name="T3" fmla="*/ 171 h 348"/>
                  <a:gd name="T4" fmla="*/ 50 w 194"/>
                  <a:gd name="T5" fmla="*/ 109 h 348"/>
                  <a:gd name="T6" fmla="*/ 50 w 194"/>
                  <a:gd name="T7" fmla="*/ 109 h 348"/>
                  <a:gd name="T8" fmla="*/ 52 w 194"/>
                  <a:gd name="T9" fmla="*/ 145 h 348"/>
                  <a:gd name="T10" fmla="*/ 52 w 194"/>
                  <a:gd name="T11" fmla="*/ 145 h 348"/>
                  <a:gd name="T12" fmla="*/ 81 w 194"/>
                  <a:gd name="T13" fmla="*/ 289 h 348"/>
                  <a:gd name="T14" fmla="*/ 81 w 194"/>
                  <a:gd name="T15" fmla="*/ 289 h 348"/>
                  <a:gd name="T16" fmla="*/ 148 w 194"/>
                  <a:gd name="T17" fmla="*/ 247 h 348"/>
                  <a:gd name="T18" fmla="*/ 148 w 194"/>
                  <a:gd name="T19" fmla="*/ 247 h 348"/>
                  <a:gd name="T20" fmla="*/ 114 w 194"/>
                  <a:gd name="T21" fmla="*/ 171 h 348"/>
                  <a:gd name="T22" fmla="*/ 180 w 194"/>
                  <a:gd name="T23" fmla="*/ 212 h 348"/>
                  <a:gd name="T24" fmla="*/ 180 w 194"/>
                  <a:gd name="T25" fmla="*/ 212 h 348"/>
                  <a:gd name="T26" fmla="*/ 125 w 194"/>
                  <a:gd name="T27" fmla="*/ 331 h 348"/>
                  <a:gd name="T28" fmla="*/ 125 w 194"/>
                  <a:gd name="T29" fmla="*/ 331 h 348"/>
                  <a:gd name="T30" fmla="*/ 23 w 194"/>
                  <a:gd name="T31" fmla="*/ 244 h 348"/>
                  <a:gd name="T32" fmla="*/ 23 w 194"/>
                  <a:gd name="T33" fmla="*/ 244 h 348"/>
                  <a:gd name="T34" fmla="*/ 19 w 194"/>
                  <a:gd name="T35" fmla="*/ 131 h 348"/>
                  <a:gd name="T36" fmla="*/ 19 w 194"/>
                  <a:gd name="T37" fmla="*/ 131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3 w 194"/>
                  <a:gd name="T51" fmla="*/ 126 h 348"/>
                  <a:gd name="T52" fmla="*/ 123 w 194"/>
                  <a:gd name="T53" fmla="*/ 126 h 348"/>
                  <a:gd name="T54" fmla="*/ 180 w 194"/>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4" y="149"/>
                      <a:pt x="71" y="130"/>
                      <a:pt x="50" y="109"/>
                    </a:cubicBezTo>
                    <a:lnTo>
                      <a:pt x="50" y="109"/>
                    </a:lnTo>
                    <a:cubicBezTo>
                      <a:pt x="51" y="122"/>
                      <a:pt x="52" y="134"/>
                      <a:pt x="52" y="145"/>
                    </a:cubicBezTo>
                    <a:lnTo>
                      <a:pt x="52" y="145"/>
                    </a:lnTo>
                    <a:cubicBezTo>
                      <a:pt x="56" y="189"/>
                      <a:pt x="42" y="258"/>
                      <a:pt x="81" y="289"/>
                    </a:cubicBezTo>
                    <a:lnTo>
                      <a:pt x="81" y="289"/>
                    </a:lnTo>
                    <a:cubicBezTo>
                      <a:pt x="113" y="315"/>
                      <a:pt x="147" y="281"/>
                      <a:pt x="148" y="247"/>
                    </a:cubicBezTo>
                    <a:lnTo>
                      <a:pt x="148" y="247"/>
                    </a:lnTo>
                    <a:cubicBezTo>
                      <a:pt x="149" y="218"/>
                      <a:pt x="131" y="192"/>
                      <a:pt x="114" y="171"/>
                    </a:cubicBezTo>
                    <a:close/>
                    <a:moveTo>
                      <a:pt x="180" y="212"/>
                    </a:moveTo>
                    <a:lnTo>
                      <a:pt x="180" y="212"/>
                    </a:lnTo>
                    <a:cubicBezTo>
                      <a:pt x="193" y="258"/>
                      <a:pt x="173" y="317"/>
                      <a:pt x="125" y="331"/>
                    </a:cubicBezTo>
                    <a:lnTo>
                      <a:pt x="125" y="331"/>
                    </a:lnTo>
                    <a:cubicBezTo>
                      <a:pt x="69" y="347"/>
                      <a:pt x="29" y="293"/>
                      <a:pt x="23" y="244"/>
                    </a:cubicBezTo>
                    <a:lnTo>
                      <a:pt x="23" y="244"/>
                    </a:lnTo>
                    <a:cubicBezTo>
                      <a:pt x="17" y="208"/>
                      <a:pt x="22" y="170"/>
                      <a:pt x="19" y="131"/>
                    </a:cubicBezTo>
                    <a:lnTo>
                      <a:pt x="19" y="131"/>
                    </a:lnTo>
                    <a:cubicBezTo>
                      <a:pt x="15" y="92"/>
                      <a:pt x="0" y="50"/>
                      <a:pt x="5" y="12"/>
                    </a:cubicBezTo>
                    <a:lnTo>
                      <a:pt x="5" y="12"/>
                    </a:lnTo>
                    <a:cubicBezTo>
                      <a:pt x="6" y="3"/>
                      <a:pt x="17" y="0"/>
                      <a:pt x="22" y="8"/>
                    </a:cubicBezTo>
                    <a:lnTo>
                      <a:pt x="22" y="8"/>
                    </a:lnTo>
                    <a:cubicBezTo>
                      <a:pt x="29" y="18"/>
                      <a:pt x="34" y="30"/>
                      <a:pt x="38" y="42"/>
                    </a:cubicBezTo>
                    <a:lnTo>
                      <a:pt x="38" y="42"/>
                    </a:lnTo>
                    <a:cubicBezTo>
                      <a:pt x="69" y="64"/>
                      <a:pt x="97" y="99"/>
                      <a:pt x="123" y="126"/>
                    </a:cubicBezTo>
                    <a:lnTo>
                      <a:pt x="123" y="126"/>
                    </a:lnTo>
                    <a:cubicBezTo>
                      <a:pt x="148" y="151"/>
                      <a:pt x="170" y="179"/>
                      <a:pt x="180" y="212"/>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54" name="Freeform 148">
                <a:extLst>
                  <a:ext uri="{FF2B5EF4-FFF2-40B4-BE49-F238E27FC236}">
                    <a16:creationId xmlns:a16="http://schemas.microsoft.com/office/drawing/2014/main" id="{759B0F77-251E-BB4E-A3E8-AC12BDB7806C}"/>
                  </a:ext>
                </a:extLst>
              </p:cNvPr>
              <p:cNvSpPr>
                <a:spLocks noChangeArrowheads="1"/>
              </p:cNvSpPr>
              <p:nvPr/>
            </p:nvSpPr>
            <p:spPr bwMode="auto">
              <a:xfrm>
                <a:off x="8226405" y="5945220"/>
                <a:ext cx="83810" cy="151437"/>
              </a:xfrm>
              <a:custGeom>
                <a:avLst/>
                <a:gdLst>
                  <a:gd name="T0" fmla="*/ 114 w 192"/>
                  <a:gd name="T1" fmla="*/ 171 h 348"/>
                  <a:gd name="T2" fmla="*/ 114 w 192"/>
                  <a:gd name="T3" fmla="*/ 171 h 348"/>
                  <a:gd name="T4" fmla="*/ 50 w 192"/>
                  <a:gd name="T5" fmla="*/ 109 h 348"/>
                  <a:gd name="T6" fmla="*/ 50 w 192"/>
                  <a:gd name="T7" fmla="*/ 109 h 348"/>
                  <a:gd name="T8" fmla="*/ 52 w 192"/>
                  <a:gd name="T9" fmla="*/ 145 h 348"/>
                  <a:gd name="T10" fmla="*/ 52 w 192"/>
                  <a:gd name="T11" fmla="*/ 145 h 348"/>
                  <a:gd name="T12" fmla="*/ 80 w 192"/>
                  <a:gd name="T13" fmla="*/ 289 h 348"/>
                  <a:gd name="T14" fmla="*/ 80 w 192"/>
                  <a:gd name="T15" fmla="*/ 289 h 348"/>
                  <a:gd name="T16" fmla="*/ 148 w 192"/>
                  <a:gd name="T17" fmla="*/ 247 h 348"/>
                  <a:gd name="T18" fmla="*/ 148 w 192"/>
                  <a:gd name="T19" fmla="*/ 247 h 348"/>
                  <a:gd name="T20" fmla="*/ 114 w 192"/>
                  <a:gd name="T21" fmla="*/ 171 h 348"/>
                  <a:gd name="T22" fmla="*/ 180 w 192"/>
                  <a:gd name="T23" fmla="*/ 212 h 348"/>
                  <a:gd name="T24" fmla="*/ 180 w 192"/>
                  <a:gd name="T25" fmla="*/ 212 h 348"/>
                  <a:gd name="T26" fmla="*/ 124 w 192"/>
                  <a:gd name="T27" fmla="*/ 331 h 348"/>
                  <a:gd name="T28" fmla="*/ 124 w 192"/>
                  <a:gd name="T29" fmla="*/ 331 h 348"/>
                  <a:gd name="T30" fmla="*/ 22 w 192"/>
                  <a:gd name="T31" fmla="*/ 244 h 348"/>
                  <a:gd name="T32" fmla="*/ 22 w 192"/>
                  <a:gd name="T33" fmla="*/ 244 h 348"/>
                  <a:gd name="T34" fmla="*/ 18 w 192"/>
                  <a:gd name="T35" fmla="*/ 131 h 348"/>
                  <a:gd name="T36" fmla="*/ 18 w 192"/>
                  <a:gd name="T37" fmla="*/ 131 h 348"/>
                  <a:gd name="T38" fmla="*/ 5 w 192"/>
                  <a:gd name="T39" fmla="*/ 12 h 348"/>
                  <a:gd name="T40" fmla="*/ 5 w 192"/>
                  <a:gd name="T41" fmla="*/ 12 h 348"/>
                  <a:gd name="T42" fmla="*/ 22 w 192"/>
                  <a:gd name="T43" fmla="*/ 8 h 348"/>
                  <a:gd name="T44" fmla="*/ 22 w 192"/>
                  <a:gd name="T45" fmla="*/ 8 h 348"/>
                  <a:gd name="T46" fmla="*/ 36 w 192"/>
                  <a:gd name="T47" fmla="*/ 42 h 348"/>
                  <a:gd name="T48" fmla="*/ 36 w 192"/>
                  <a:gd name="T49" fmla="*/ 42 h 348"/>
                  <a:gd name="T50" fmla="*/ 124 w 192"/>
                  <a:gd name="T51" fmla="*/ 126 h 348"/>
                  <a:gd name="T52" fmla="*/ 124 w 192"/>
                  <a:gd name="T53" fmla="*/ 126 h 348"/>
                  <a:gd name="T54" fmla="*/ 180 w 192"/>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2" h="348">
                    <a:moveTo>
                      <a:pt x="114" y="171"/>
                    </a:moveTo>
                    <a:lnTo>
                      <a:pt x="114" y="171"/>
                    </a:lnTo>
                    <a:cubicBezTo>
                      <a:pt x="94" y="149"/>
                      <a:pt x="71" y="130"/>
                      <a:pt x="50" y="109"/>
                    </a:cubicBezTo>
                    <a:lnTo>
                      <a:pt x="50" y="109"/>
                    </a:lnTo>
                    <a:cubicBezTo>
                      <a:pt x="51" y="122"/>
                      <a:pt x="51" y="134"/>
                      <a:pt x="52" y="145"/>
                    </a:cubicBezTo>
                    <a:lnTo>
                      <a:pt x="52" y="145"/>
                    </a:lnTo>
                    <a:cubicBezTo>
                      <a:pt x="56" y="189"/>
                      <a:pt x="42" y="258"/>
                      <a:pt x="80" y="289"/>
                    </a:cubicBezTo>
                    <a:lnTo>
                      <a:pt x="80" y="289"/>
                    </a:lnTo>
                    <a:cubicBezTo>
                      <a:pt x="113" y="315"/>
                      <a:pt x="145" y="281"/>
                      <a:pt x="148" y="247"/>
                    </a:cubicBezTo>
                    <a:lnTo>
                      <a:pt x="148" y="247"/>
                    </a:lnTo>
                    <a:cubicBezTo>
                      <a:pt x="149" y="218"/>
                      <a:pt x="132" y="192"/>
                      <a:pt x="114" y="171"/>
                    </a:cubicBezTo>
                    <a:close/>
                    <a:moveTo>
                      <a:pt x="180" y="212"/>
                    </a:moveTo>
                    <a:lnTo>
                      <a:pt x="180" y="212"/>
                    </a:lnTo>
                    <a:cubicBezTo>
                      <a:pt x="191" y="258"/>
                      <a:pt x="173" y="317"/>
                      <a:pt x="124" y="331"/>
                    </a:cubicBezTo>
                    <a:lnTo>
                      <a:pt x="124" y="331"/>
                    </a:lnTo>
                    <a:cubicBezTo>
                      <a:pt x="69" y="347"/>
                      <a:pt x="28" y="293"/>
                      <a:pt x="22" y="244"/>
                    </a:cubicBezTo>
                    <a:lnTo>
                      <a:pt x="22" y="244"/>
                    </a:lnTo>
                    <a:cubicBezTo>
                      <a:pt x="17" y="208"/>
                      <a:pt x="22" y="170"/>
                      <a:pt x="18" y="131"/>
                    </a:cubicBezTo>
                    <a:lnTo>
                      <a:pt x="18" y="131"/>
                    </a:lnTo>
                    <a:cubicBezTo>
                      <a:pt x="15" y="92"/>
                      <a:pt x="0" y="50"/>
                      <a:pt x="5" y="12"/>
                    </a:cubicBezTo>
                    <a:lnTo>
                      <a:pt x="5" y="12"/>
                    </a:lnTo>
                    <a:cubicBezTo>
                      <a:pt x="6" y="3"/>
                      <a:pt x="17" y="0"/>
                      <a:pt x="22" y="8"/>
                    </a:cubicBezTo>
                    <a:lnTo>
                      <a:pt x="22" y="8"/>
                    </a:lnTo>
                    <a:cubicBezTo>
                      <a:pt x="28" y="18"/>
                      <a:pt x="34" y="30"/>
                      <a:pt x="36" y="42"/>
                    </a:cubicBezTo>
                    <a:lnTo>
                      <a:pt x="36" y="42"/>
                    </a:lnTo>
                    <a:cubicBezTo>
                      <a:pt x="69" y="64"/>
                      <a:pt x="97" y="99"/>
                      <a:pt x="124" y="126"/>
                    </a:cubicBezTo>
                    <a:lnTo>
                      <a:pt x="124" y="126"/>
                    </a:lnTo>
                    <a:cubicBezTo>
                      <a:pt x="147" y="151"/>
                      <a:pt x="170" y="179"/>
                      <a:pt x="180" y="212"/>
                    </a:cubicBezTo>
                    <a:close/>
                  </a:path>
                </a:pathLst>
              </a:custGeom>
              <a:solidFill>
                <a:schemeClr val="accent6"/>
              </a:solidFill>
              <a:ln>
                <a:noFill/>
              </a:ln>
              <a:effectLst/>
            </p:spPr>
            <p:txBody>
              <a:bodyPr wrap="none" anchor="ctr"/>
              <a:lstStyle/>
              <a:p>
                <a:pPr>
                  <a:defRPr/>
                </a:pPr>
                <a:endParaRPr lang="es-ES_tradnl"/>
              </a:p>
            </p:txBody>
          </p:sp>
          <p:sp>
            <p:nvSpPr>
              <p:cNvPr id="55" name="Freeform 149">
                <a:extLst>
                  <a:ext uri="{FF2B5EF4-FFF2-40B4-BE49-F238E27FC236}">
                    <a16:creationId xmlns:a16="http://schemas.microsoft.com/office/drawing/2014/main" id="{BDA362EB-219A-914F-A74C-C40D6EC85CEA}"/>
                  </a:ext>
                </a:extLst>
              </p:cNvPr>
              <p:cNvSpPr>
                <a:spLocks noChangeArrowheads="1"/>
              </p:cNvSpPr>
              <p:nvPr/>
            </p:nvSpPr>
            <p:spPr bwMode="auto">
              <a:xfrm>
                <a:off x="8691032" y="5945220"/>
                <a:ext cx="85280" cy="151437"/>
              </a:xfrm>
              <a:custGeom>
                <a:avLst/>
                <a:gdLst>
                  <a:gd name="T0" fmla="*/ 114 w 194"/>
                  <a:gd name="T1" fmla="*/ 171 h 348"/>
                  <a:gd name="T2" fmla="*/ 114 w 194"/>
                  <a:gd name="T3" fmla="*/ 171 h 348"/>
                  <a:gd name="T4" fmla="*/ 50 w 194"/>
                  <a:gd name="T5" fmla="*/ 109 h 348"/>
                  <a:gd name="T6" fmla="*/ 50 w 194"/>
                  <a:gd name="T7" fmla="*/ 109 h 348"/>
                  <a:gd name="T8" fmla="*/ 54 w 194"/>
                  <a:gd name="T9" fmla="*/ 145 h 348"/>
                  <a:gd name="T10" fmla="*/ 54 w 194"/>
                  <a:gd name="T11" fmla="*/ 145 h 348"/>
                  <a:gd name="T12" fmla="*/ 81 w 194"/>
                  <a:gd name="T13" fmla="*/ 289 h 348"/>
                  <a:gd name="T14" fmla="*/ 81 w 194"/>
                  <a:gd name="T15" fmla="*/ 289 h 348"/>
                  <a:gd name="T16" fmla="*/ 148 w 194"/>
                  <a:gd name="T17" fmla="*/ 247 h 348"/>
                  <a:gd name="T18" fmla="*/ 148 w 194"/>
                  <a:gd name="T19" fmla="*/ 247 h 348"/>
                  <a:gd name="T20" fmla="*/ 114 w 194"/>
                  <a:gd name="T21" fmla="*/ 171 h 348"/>
                  <a:gd name="T22" fmla="*/ 180 w 194"/>
                  <a:gd name="T23" fmla="*/ 212 h 348"/>
                  <a:gd name="T24" fmla="*/ 180 w 194"/>
                  <a:gd name="T25" fmla="*/ 212 h 348"/>
                  <a:gd name="T26" fmla="*/ 125 w 194"/>
                  <a:gd name="T27" fmla="*/ 331 h 348"/>
                  <a:gd name="T28" fmla="*/ 125 w 194"/>
                  <a:gd name="T29" fmla="*/ 331 h 348"/>
                  <a:gd name="T30" fmla="*/ 24 w 194"/>
                  <a:gd name="T31" fmla="*/ 244 h 348"/>
                  <a:gd name="T32" fmla="*/ 24 w 194"/>
                  <a:gd name="T33" fmla="*/ 244 h 348"/>
                  <a:gd name="T34" fmla="*/ 20 w 194"/>
                  <a:gd name="T35" fmla="*/ 131 h 348"/>
                  <a:gd name="T36" fmla="*/ 20 w 194"/>
                  <a:gd name="T37" fmla="*/ 131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5 w 194"/>
                  <a:gd name="T51" fmla="*/ 126 h 348"/>
                  <a:gd name="T52" fmla="*/ 125 w 194"/>
                  <a:gd name="T53" fmla="*/ 126 h 348"/>
                  <a:gd name="T54" fmla="*/ 180 w 194"/>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6" y="149"/>
                      <a:pt x="72" y="130"/>
                      <a:pt x="50" y="109"/>
                    </a:cubicBezTo>
                    <a:lnTo>
                      <a:pt x="50" y="109"/>
                    </a:lnTo>
                    <a:cubicBezTo>
                      <a:pt x="51" y="122"/>
                      <a:pt x="52" y="134"/>
                      <a:pt x="54" y="145"/>
                    </a:cubicBezTo>
                    <a:lnTo>
                      <a:pt x="54" y="145"/>
                    </a:lnTo>
                    <a:cubicBezTo>
                      <a:pt x="58" y="189"/>
                      <a:pt x="42" y="258"/>
                      <a:pt x="81" y="289"/>
                    </a:cubicBezTo>
                    <a:lnTo>
                      <a:pt x="81" y="289"/>
                    </a:lnTo>
                    <a:cubicBezTo>
                      <a:pt x="113" y="315"/>
                      <a:pt x="147" y="281"/>
                      <a:pt x="148" y="247"/>
                    </a:cubicBezTo>
                    <a:lnTo>
                      <a:pt x="148" y="247"/>
                    </a:lnTo>
                    <a:cubicBezTo>
                      <a:pt x="151" y="218"/>
                      <a:pt x="133" y="192"/>
                      <a:pt x="114" y="171"/>
                    </a:cubicBezTo>
                    <a:close/>
                    <a:moveTo>
                      <a:pt x="180" y="212"/>
                    </a:moveTo>
                    <a:lnTo>
                      <a:pt x="180" y="212"/>
                    </a:lnTo>
                    <a:cubicBezTo>
                      <a:pt x="193" y="258"/>
                      <a:pt x="173" y="317"/>
                      <a:pt x="125" y="331"/>
                    </a:cubicBezTo>
                    <a:lnTo>
                      <a:pt x="125" y="331"/>
                    </a:lnTo>
                    <a:cubicBezTo>
                      <a:pt x="71" y="347"/>
                      <a:pt x="30" y="293"/>
                      <a:pt x="24" y="244"/>
                    </a:cubicBezTo>
                    <a:lnTo>
                      <a:pt x="24" y="244"/>
                    </a:lnTo>
                    <a:cubicBezTo>
                      <a:pt x="18" y="208"/>
                      <a:pt x="24" y="170"/>
                      <a:pt x="20" y="131"/>
                    </a:cubicBezTo>
                    <a:lnTo>
                      <a:pt x="20" y="131"/>
                    </a:lnTo>
                    <a:cubicBezTo>
                      <a:pt x="16" y="92"/>
                      <a:pt x="0" y="50"/>
                      <a:pt x="5" y="12"/>
                    </a:cubicBezTo>
                    <a:lnTo>
                      <a:pt x="5" y="12"/>
                    </a:lnTo>
                    <a:cubicBezTo>
                      <a:pt x="6" y="3"/>
                      <a:pt x="18" y="0"/>
                      <a:pt x="22" y="8"/>
                    </a:cubicBezTo>
                    <a:lnTo>
                      <a:pt x="22" y="8"/>
                    </a:lnTo>
                    <a:cubicBezTo>
                      <a:pt x="29" y="18"/>
                      <a:pt x="34" y="30"/>
                      <a:pt x="38" y="42"/>
                    </a:cubicBezTo>
                    <a:lnTo>
                      <a:pt x="38" y="42"/>
                    </a:lnTo>
                    <a:cubicBezTo>
                      <a:pt x="71" y="64"/>
                      <a:pt x="98" y="99"/>
                      <a:pt x="125" y="126"/>
                    </a:cubicBezTo>
                    <a:lnTo>
                      <a:pt x="125" y="126"/>
                    </a:lnTo>
                    <a:cubicBezTo>
                      <a:pt x="148" y="151"/>
                      <a:pt x="171" y="179"/>
                      <a:pt x="180" y="212"/>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56" name="Freeform 150">
                <a:extLst>
                  <a:ext uri="{FF2B5EF4-FFF2-40B4-BE49-F238E27FC236}">
                    <a16:creationId xmlns:a16="http://schemas.microsoft.com/office/drawing/2014/main" id="{1C96ED61-946F-9145-8486-0C03FC066B67}"/>
                  </a:ext>
                </a:extLst>
              </p:cNvPr>
              <p:cNvSpPr>
                <a:spLocks noChangeArrowheads="1"/>
              </p:cNvSpPr>
              <p:nvPr/>
            </p:nvSpPr>
            <p:spPr bwMode="auto">
              <a:xfrm>
                <a:off x="8535176" y="5945220"/>
                <a:ext cx="85280" cy="151437"/>
              </a:xfrm>
              <a:custGeom>
                <a:avLst/>
                <a:gdLst>
                  <a:gd name="T0" fmla="*/ 114 w 194"/>
                  <a:gd name="T1" fmla="*/ 171 h 348"/>
                  <a:gd name="T2" fmla="*/ 114 w 194"/>
                  <a:gd name="T3" fmla="*/ 171 h 348"/>
                  <a:gd name="T4" fmla="*/ 50 w 194"/>
                  <a:gd name="T5" fmla="*/ 109 h 348"/>
                  <a:gd name="T6" fmla="*/ 50 w 194"/>
                  <a:gd name="T7" fmla="*/ 109 h 348"/>
                  <a:gd name="T8" fmla="*/ 54 w 194"/>
                  <a:gd name="T9" fmla="*/ 145 h 348"/>
                  <a:gd name="T10" fmla="*/ 54 w 194"/>
                  <a:gd name="T11" fmla="*/ 145 h 348"/>
                  <a:gd name="T12" fmla="*/ 80 w 194"/>
                  <a:gd name="T13" fmla="*/ 289 h 348"/>
                  <a:gd name="T14" fmla="*/ 80 w 194"/>
                  <a:gd name="T15" fmla="*/ 289 h 348"/>
                  <a:gd name="T16" fmla="*/ 148 w 194"/>
                  <a:gd name="T17" fmla="*/ 247 h 348"/>
                  <a:gd name="T18" fmla="*/ 148 w 194"/>
                  <a:gd name="T19" fmla="*/ 247 h 348"/>
                  <a:gd name="T20" fmla="*/ 114 w 194"/>
                  <a:gd name="T21" fmla="*/ 171 h 348"/>
                  <a:gd name="T22" fmla="*/ 181 w 194"/>
                  <a:gd name="T23" fmla="*/ 212 h 348"/>
                  <a:gd name="T24" fmla="*/ 181 w 194"/>
                  <a:gd name="T25" fmla="*/ 212 h 348"/>
                  <a:gd name="T26" fmla="*/ 125 w 194"/>
                  <a:gd name="T27" fmla="*/ 331 h 348"/>
                  <a:gd name="T28" fmla="*/ 125 w 194"/>
                  <a:gd name="T29" fmla="*/ 331 h 348"/>
                  <a:gd name="T30" fmla="*/ 22 w 194"/>
                  <a:gd name="T31" fmla="*/ 244 h 348"/>
                  <a:gd name="T32" fmla="*/ 22 w 194"/>
                  <a:gd name="T33" fmla="*/ 244 h 348"/>
                  <a:gd name="T34" fmla="*/ 19 w 194"/>
                  <a:gd name="T35" fmla="*/ 131 h 348"/>
                  <a:gd name="T36" fmla="*/ 19 w 194"/>
                  <a:gd name="T37" fmla="*/ 131 h 348"/>
                  <a:gd name="T38" fmla="*/ 5 w 194"/>
                  <a:gd name="T39" fmla="*/ 12 h 348"/>
                  <a:gd name="T40" fmla="*/ 5 w 194"/>
                  <a:gd name="T41" fmla="*/ 12 h 348"/>
                  <a:gd name="T42" fmla="*/ 22 w 194"/>
                  <a:gd name="T43" fmla="*/ 8 h 348"/>
                  <a:gd name="T44" fmla="*/ 22 w 194"/>
                  <a:gd name="T45" fmla="*/ 8 h 348"/>
                  <a:gd name="T46" fmla="*/ 37 w 194"/>
                  <a:gd name="T47" fmla="*/ 42 h 348"/>
                  <a:gd name="T48" fmla="*/ 37 w 194"/>
                  <a:gd name="T49" fmla="*/ 42 h 348"/>
                  <a:gd name="T50" fmla="*/ 125 w 194"/>
                  <a:gd name="T51" fmla="*/ 126 h 348"/>
                  <a:gd name="T52" fmla="*/ 125 w 194"/>
                  <a:gd name="T53" fmla="*/ 126 h 348"/>
                  <a:gd name="T54" fmla="*/ 181 w 194"/>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6" y="149"/>
                      <a:pt x="71" y="130"/>
                      <a:pt x="50" y="109"/>
                    </a:cubicBezTo>
                    <a:lnTo>
                      <a:pt x="50" y="109"/>
                    </a:lnTo>
                    <a:cubicBezTo>
                      <a:pt x="51" y="122"/>
                      <a:pt x="52" y="134"/>
                      <a:pt x="54" y="145"/>
                    </a:cubicBezTo>
                    <a:lnTo>
                      <a:pt x="54" y="145"/>
                    </a:lnTo>
                    <a:cubicBezTo>
                      <a:pt x="56" y="189"/>
                      <a:pt x="42" y="258"/>
                      <a:pt x="80" y="289"/>
                    </a:cubicBezTo>
                    <a:lnTo>
                      <a:pt x="80" y="289"/>
                    </a:lnTo>
                    <a:cubicBezTo>
                      <a:pt x="113" y="315"/>
                      <a:pt x="147" y="281"/>
                      <a:pt x="148" y="247"/>
                    </a:cubicBezTo>
                    <a:lnTo>
                      <a:pt x="148" y="247"/>
                    </a:lnTo>
                    <a:cubicBezTo>
                      <a:pt x="151" y="218"/>
                      <a:pt x="132" y="192"/>
                      <a:pt x="114" y="171"/>
                    </a:cubicBezTo>
                    <a:close/>
                    <a:moveTo>
                      <a:pt x="181" y="212"/>
                    </a:moveTo>
                    <a:lnTo>
                      <a:pt x="181" y="212"/>
                    </a:lnTo>
                    <a:cubicBezTo>
                      <a:pt x="193" y="258"/>
                      <a:pt x="173" y="317"/>
                      <a:pt x="125" y="331"/>
                    </a:cubicBezTo>
                    <a:lnTo>
                      <a:pt x="125" y="331"/>
                    </a:lnTo>
                    <a:cubicBezTo>
                      <a:pt x="69" y="347"/>
                      <a:pt x="30" y="293"/>
                      <a:pt x="22" y="244"/>
                    </a:cubicBezTo>
                    <a:lnTo>
                      <a:pt x="22" y="244"/>
                    </a:lnTo>
                    <a:cubicBezTo>
                      <a:pt x="17" y="208"/>
                      <a:pt x="22" y="170"/>
                      <a:pt x="19" y="131"/>
                    </a:cubicBezTo>
                    <a:lnTo>
                      <a:pt x="19" y="131"/>
                    </a:lnTo>
                    <a:cubicBezTo>
                      <a:pt x="16" y="92"/>
                      <a:pt x="0" y="50"/>
                      <a:pt x="5" y="12"/>
                    </a:cubicBezTo>
                    <a:lnTo>
                      <a:pt x="5" y="12"/>
                    </a:lnTo>
                    <a:cubicBezTo>
                      <a:pt x="6" y="3"/>
                      <a:pt x="17" y="0"/>
                      <a:pt x="22" y="8"/>
                    </a:cubicBezTo>
                    <a:lnTo>
                      <a:pt x="22" y="8"/>
                    </a:lnTo>
                    <a:cubicBezTo>
                      <a:pt x="29" y="18"/>
                      <a:pt x="33" y="30"/>
                      <a:pt x="37" y="42"/>
                    </a:cubicBezTo>
                    <a:lnTo>
                      <a:pt x="37" y="42"/>
                    </a:lnTo>
                    <a:cubicBezTo>
                      <a:pt x="71" y="64"/>
                      <a:pt x="97" y="99"/>
                      <a:pt x="125" y="126"/>
                    </a:cubicBezTo>
                    <a:lnTo>
                      <a:pt x="125" y="126"/>
                    </a:lnTo>
                    <a:cubicBezTo>
                      <a:pt x="148" y="151"/>
                      <a:pt x="171" y="179"/>
                      <a:pt x="181" y="212"/>
                    </a:cubicBezTo>
                    <a:close/>
                  </a:path>
                </a:pathLst>
              </a:custGeom>
              <a:solidFill>
                <a:schemeClr val="accent6"/>
              </a:solidFill>
              <a:ln>
                <a:noFill/>
              </a:ln>
              <a:effectLst/>
            </p:spPr>
            <p:txBody>
              <a:bodyPr wrap="none" anchor="ctr"/>
              <a:lstStyle/>
              <a:p>
                <a:pPr>
                  <a:defRPr/>
                </a:pPr>
                <a:endParaRPr lang="es-ES_tradnl"/>
              </a:p>
            </p:txBody>
          </p:sp>
          <p:sp>
            <p:nvSpPr>
              <p:cNvPr id="57" name="Freeform 151">
                <a:extLst>
                  <a:ext uri="{FF2B5EF4-FFF2-40B4-BE49-F238E27FC236}">
                    <a16:creationId xmlns:a16="http://schemas.microsoft.com/office/drawing/2014/main" id="{848D4AFE-A753-5A43-99FB-3992A8515F3D}"/>
                  </a:ext>
                </a:extLst>
              </p:cNvPr>
              <p:cNvSpPr>
                <a:spLocks noChangeArrowheads="1"/>
              </p:cNvSpPr>
              <p:nvPr/>
            </p:nvSpPr>
            <p:spPr bwMode="auto">
              <a:xfrm>
                <a:off x="9002744" y="5945220"/>
                <a:ext cx="83810" cy="151437"/>
              </a:xfrm>
              <a:custGeom>
                <a:avLst/>
                <a:gdLst>
                  <a:gd name="T0" fmla="*/ 115 w 195"/>
                  <a:gd name="T1" fmla="*/ 171 h 348"/>
                  <a:gd name="T2" fmla="*/ 115 w 195"/>
                  <a:gd name="T3" fmla="*/ 171 h 348"/>
                  <a:gd name="T4" fmla="*/ 49 w 195"/>
                  <a:gd name="T5" fmla="*/ 109 h 348"/>
                  <a:gd name="T6" fmla="*/ 49 w 195"/>
                  <a:gd name="T7" fmla="*/ 109 h 348"/>
                  <a:gd name="T8" fmla="*/ 53 w 195"/>
                  <a:gd name="T9" fmla="*/ 145 h 348"/>
                  <a:gd name="T10" fmla="*/ 53 w 195"/>
                  <a:gd name="T11" fmla="*/ 145 h 348"/>
                  <a:gd name="T12" fmla="*/ 81 w 195"/>
                  <a:gd name="T13" fmla="*/ 289 h 348"/>
                  <a:gd name="T14" fmla="*/ 81 w 195"/>
                  <a:gd name="T15" fmla="*/ 289 h 348"/>
                  <a:gd name="T16" fmla="*/ 148 w 195"/>
                  <a:gd name="T17" fmla="*/ 247 h 348"/>
                  <a:gd name="T18" fmla="*/ 148 w 195"/>
                  <a:gd name="T19" fmla="*/ 247 h 348"/>
                  <a:gd name="T20" fmla="*/ 115 w 195"/>
                  <a:gd name="T21" fmla="*/ 171 h 348"/>
                  <a:gd name="T22" fmla="*/ 180 w 195"/>
                  <a:gd name="T23" fmla="*/ 212 h 348"/>
                  <a:gd name="T24" fmla="*/ 180 w 195"/>
                  <a:gd name="T25" fmla="*/ 212 h 348"/>
                  <a:gd name="T26" fmla="*/ 125 w 195"/>
                  <a:gd name="T27" fmla="*/ 331 h 348"/>
                  <a:gd name="T28" fmla="*/ 125 w 195"/>
                  <a:gd name="T29" fmla="*/ 331 h 348"/>
                  <a:gd name="T30" fmla="*/ 23 w 195"/>
                  <a:gd name="T31" fmla="*/ 244 h 348"/>
                  <a:gd name="T32" fmla="*/ 23 w 195"/>
                  <a:gd name="T33" fmla="*/ 244 h 348"/>
                  <a:gd name="T34" fmla="*/ 19 w 195"/>
                  <a:gd name="T35" fmla="*/ 131 h 348"/>
                  <a:gd name="T36" fmla="*/ 19 w 195"/>
                  <a:gd name="T37" fmla="*/ 131 h 348"/>
                  <a:gd name="T38" fmla="*/ 4 w 195"/>
                  <a:gd name="T39" fmla="*/ 12 h 348"/>
                  <a:gd name="T40" fmla="*/ 4 w 195"/>
                  <a:gd name="T41" fmla="*/ 12 h 348"/>
                  <a:gd name="T42" fmla="*/ 23 w 195"/>
                  <a:gd name="T43" fmla="*/ 8 h 348"/>
                  <a:gd name="T44" fmla="*/ 23 w 195"/>
                  <a:gd name="T45" fmla="*/ 8 h 348"/>
                  <a:gd name="T46" fmla="*/ 37 w 195"/>
                  <a:gd name="T47" fmla="*/ 42 h 348"/>
                  <a:gd name="T48" fmla="*/ 37 w 195"/>
                  <a:gd name="T49" fmla="*/ 42 h 348"/>
                  <a:gd name="T50" fmla="*/ 124 w 195"/>
                  <a:gd name="T51" fmla="*/ 126 h 348"/>
                  <a:gd name="T52" fmla="*/ 124 w 195"/>
                  <a:gd name="T53" fmla="*/ 126 h 348"/>
                  <a:gd name="T54" fmla="*/ 180 w 195"/>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5" h="348">
                    <a:moveTo>
                      <a:pt x="115" y="171"/>
                    </a:moveTo>
                    <a:lnTo>
                      <a:pt x="115" y="171"/>
                    </a:lnTo>
                    <a:cubicBezTo>
                      <a:pt x="95" y="149"/>
                      <a:pt x="71" y="130"/>
                      <a:pt x="49" y="109"/>
                    </a:cubicBezTo>
                    <a:lnTo>
                      <a:pt x="49" y="109"/>
                    </a:lnTo>
                    <a:cubicBezTo>
                      <a:pt x="50" y="122"/>
                      <a:pt x="52" y="134"/>
                      <a:pt x="53" y="145"/>
                    </a:cubicBezTo>
                    <a:lnTo>
                      <a:pt x="53" y="145"/>
                    </a:lnTo>
                    <a:cubicBezTo>
                      <a:pt x="56" y="189"/>
                      <a:pt x="41" y="258"/>
                      <a:pt x="81" y="289"/>
                    </a:cubicBezTo>
                    <a:lnTo>
                      <a:pt x="81" y="289"/>
                    </a:lnTo>
                    <a:cubicBezTo>
                      <a:pt x="113" y="315"/>
                      <a:pt x="146" y="281"/>
                      <a:pt x="148" y="247"/>
                    </a:cubicBezTo>
                    <a:lnTo>
                      <a:pt x="148" y="247"/>
                    </a:lnTo>
                    <a:cubicBezTo>
                      <a:pt x="150" y="218"/>
                      <a:pt x="132" y="192"/>
                      <a:pt x="115" y="171"/>
                    </a:cubicBezTo>
                    <a:close/>
                    <a:moveTo>
                      <a:pt x="180" y="212"/>
                    </a:moveTo>
                    <a:lnTo>
                      <a:pt x="180" y="212"/>
                    </a:lnTo>
                    <a:cubicBezTo>
                      <a:pt x="194" y="258"/>
                      <a:pt x="174" y="317"/>
                      <a:pt x="125" y="331"/>
                    </a:cubicBezTo>
                    <a:lnTo>
                      <a:pt x="125" y="331"/>
                    </a:lnTo>
                    <a:cubicBezTo>
                      <a:pt x="70" y="347"/>
                      <a:pt x="29" y="293"/>
                      <a:pt x="23" y="244"/>
                    </a:cubicBezTo>
                    <a:lnTo>
                      <a:pt x="23" y="244"/>
                    </a:lnTo>
                    <a:cubicBezTo>
                      <a:pt x="17" y="208"/>
                      <a:pt x="23" y="170"/>
                      <a:pt x="19" y="131"/>
                    </a:cubicBezTo>
                    <a:lnTo>
                      <a:pt x="19" y="131"/>
                    </a:lnTo>
                    <a:cubicBezTo>
                      <a:pt x="15" y="92"/>
                      <a:pt x="0" y="50"/>
                      <a:pt x="4" y="12"/>
                    </a:cubicBezTo>
                    <a:lnTo>
                      <a:pt x="4" y="12"/>
                    </a:lnTo>
                    <a:cubicBezTo>
                      <a:pt x="6" y="3"/>
                      <a:pt x="17" y="0"/>
                      <a:pt x="23" y="8"/>
                    </a:cubicBezTo>
                    <a:lnTo>
                      <a:pt x="23" y="8"/>
                    </a:lnTo>
                    <a:cubicBezTo>
                      <a:pt x="28" y="18"/>
                      <a:pt x="33" y="30"/>
                      <a:pt x="37" y="42"/>
                    </a:cubicBezTo>
                    <a:lnTo>
                      <a:pt x="37" y="42"/>
                    </a:lnTo>
                    <a:cubicBezTo>
                      <a:pt x="70" y="64"/>
                      <a:pt x="98" y="99"/>
                      <a:pt x="124" y="126"/>
                    </a:cubicBezTo>
                    <a:lnTo>
                      <a:pt x="124" y="126"/>
                    </a:lnTo>
                    <a:cubicBezTo>
                      <a:pt x="148" y="151"/>
                      <a:pt x="171" y="179"/>
                      <a:pt x="180" y="212"/>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58" name="Freeform 152">
                <a:extLst>
                  <a:ext uri="{FF2B5EF4-FFF2-40B4-BE49-F238E27FC236}">
                    <a16:creationId xmlns:a16="http://schemas.microsoft.com/office/drawing/2014/main" id="{84132074-7888-0648-8D70-AFCE332FD7C8}"/>
                  </a:ext>
                </a:extLst>
              </p:cNvPr>
              <p:cNvSpPr>
                <a:spLocks noChangeArrowheads="1"/>
              </p:cNvSpPr>
              <p:nvPr/>
            </p:nvSpPr>
            <p:spPr bwMode="auto">
              <a:xfrm>
                <a:off x="8846888" y="5945220"/>
                <a:ext cx="83810" cy="151437"/>
              </a:xfrm>
              <a:custGeom>
                <a:avLst/>
                <a:gdLst>
                  <a:gd name="T0" fmla="*/ 114 w 194"/>
                  <a:gd name="T1" fmla="*/ 171 h 348"/>
                  <a:gd name="T2" fmla="*/ 114 w 194"/>
                  <a:gd name="T3" fmla="*/ 171 h 348"/>
                  <a:gd name="T4" fmla="*/ 50 w 194"/>
                  <a:gd name="T5" fmla="*/ 109 h 348"/>
                  <a:gd name="T6" fmla="*/ 50 w 194"/>
                  <a:gd name="T7" fmla="*/ 109 h 348"/>
                  <a:gd name="T8" fmla="*/ 54 w 194"/>
                  <a:gd name="T9" fmla="*/ 145 h 348"/>
                  <a:gd name="T10" fmla="*/ 54 w 194"/>
                  <a:gd name="T11" fmla="*/ 145 h 348"/>
                  <a:gd name="T12" fmla="*/ 81 w 194"/>
                  <a:gd name="T13" fmla="*/ 289 h 348"/>
                  <a:gd name="T14" fmla="*/ 81 w 194"/>
                  <a:gd name="T15" fmla="*/ 289 h 348"/>
                  <a:gd name="T16" fmla="*/ 150 w 194"/>
                  <a:gd name="T17" fmla="*/ 247 h 348"/>
                  <a:gd name="T18" fmla="*/ 150 w 194"/>
                  <a:gd name="T19" fmla="*/ 247 h 348"/>
                  <a:gd name="T20" fmla="*/ 114 w 194"/>
                  <a:gd name="T21" fmla="*/ 171 h 348"/>
                  <a:gd name="T22" fmla="*/ 181 w 194"/>
                  <a:gd name="T23" fmla="*/ 212 h 348"/>
                  <a:gd name="T24" fmla="*/ 181 w 194"/>
                  <a:gd name="T25" fmla="*/ 212 h 348"/>
                  <a:gd name="T26" fmla="*/ 126 w 194"/>
                  <a:gd name="T27" fmla="*/ 331 h 348"/>
                  <a:gd name="T28" fmla="*/ 126 w 194"/>
                  <a:gd name="T29" fmla="*/ 331 h 348"/>
                  <a:gd name="T30" fmla="*/ 24 w 194"/>
                  <a:gd name="T31" fmla="*/ 244 h 348"/>
                  <a:gd name="T32" fmla="*/ 24 w 194"/>
                  <a:gd name="T33" fmla="*/ 244 h 348"/>
                  <a:gd name="T34" fmla="*/ 20 w 194"/>
                  <a:gd name="T35" fmla="*/ 131 h 348"/>
                  <a:gd name="T36" fmla="*/ 20 w 194"/>
                  <a:gd name="T37" fmla="*/ 131 h 348"/>
                  <a:gd name="T38" fmla="*/ 7 w 194"/>
                  <a:gd name="T39" fmla="*/ 12 h 348"/>
                  <a:gd name="T40" fmla="*/ 7 w 194"/>
                  <a:gd name="T41" fmla="*/ 12 h 348"/>
                  <a:gd name="T42" fmla="*/ 22 w 194"/>
                  <a:gd name="T43" fmla="*/ 8 h 348"/>
                  <a:gd name="T44" fmla="*/ 22 w 194"/>
                  <a:gd name="T45" fmla="*/ 8 h 348"/>
                  <a:gd name="T46" fmla="*/ 38 w 194"/>
                  <a:gd name="T47" fmla="*/ 42 h 348"/>
                  <a:gd name="T48" fmla="*/ 38 w 194"/>
                  <a:gd name="T49" fmla="*/ 42 h 348"/>
                  <a:gd name="T50" fmla="*/ 125 w 194"/>
                  <a:gd name="T51" fmla="*/ 126 h 348"/>
                  <a:gd name="T52" fmla="*/ 125 w 194"/>
                  <a:gd name="T53" fmla="*/ 126 h 348"/>
                  <a:gd name="T54" fmla="*/ 181 w 194"/>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6" y="149"/>
                      <a:pt x="72" y="130"/>
                      <a:pt x="50" y="109"/>
                    </a:cubicBezTo>
                    <a:lnTo>
                      <a:pt x="50" y="109"/>
                    </a:lnTo>
                    <a:cubicBezTo>
                      <a:pt x="51" y="122"/>
                      <a:pt x="53" y="134"/>
                      <a:pt x="54" y="145"/>
                    </a:cubicBezTo>
                    <a:lnTo>
                      <a:pt x="54" y="145"/>
                    </a:lnTo>
                    <a:cubicBezTo>
                      <a:pt x="56" y="189"/>
                      <a:pt x="43" y="258"/>
                      <a:pt x="81" y="289"/>
                    </a:cubicBezTo>
                    <a:lnTo>
                      <a:pt x="81" y="289"/>
                    </a:lnTo>
                    <a:cubicBezTo>
                      <a:pt x="114" y="315"/>
                      <a:pt x="147" y="281"/>
                      <a:pt x="150" y="247"/>
                    </a:cubicBezTo>
                    <a:lnTo>
                      <a:pt x="150" y="247"/>
                    </a:lnTo>
                    <a:cubicBezTo>
                      <a:pt x="151" y="218"/>
                      <a:pt x="133" y="192"/>
                      <a:pt x="114" y="171"/>
                    </a:cubicBezTo>
                    <a:close/>
                    <a:moveTo>
                      <a:pt x="181" y="212"/>
                    </a:moveTo>
                    <a:lnTo>
                      <a:pt x="181" y="212"/>
                    </a:lnTo>
                    <a:cubicBezTo>
                      <a:pt x="193" y="258"/>
                      <a:pt x="173" y="317"/>
                      <a:pt x="126" y="331"/>
                    </a:cubicBezTo>
                    <a:lnTo>
                      <a:pt x="126" y="331"/>
                    </a:lnTo>
                    <a:cubicBezTo>
                      <a:pt x="71" y="347"/>
                      <a:pt x="30" y="293"/>
                      <a:pt x="24" y="244"/>
                    </a:cubicBezTo>
                    <a:lnTo>
                      <a:pt x="24" y="244"/>
                    </a:lnTo>
                    <a:cubicBezTo>
                      <a:pt x="18" y="208"/>
                      <a:pt x="22" y="170"/>
                      <a:pt x="20" y="131"/>
                    </a:cubicBezTo>
                    <a:lnTo>
                      <a:pt x="20" y="131"/>
                    </a:lnTo>
                    <a:cubicBezTo>
                      <a:pt x="16" y="92"/>
                      <a:pt x="0" y="50"/>
                      <a:pt x="7" y="12"/>
                    </a:cubicBezTo>
                    <a:lnTo>
                      <a:pt x="7" y="12"/>
                    </a:lnTo>
                    <a:cubicBezTo>
                      <a:pt x="7" y="3"/>
                      <a:pt x="18" y="0"/>
                      <a:pt x="22" y="8"/>
                    </a:cubicBezTo>
                    <a:lnTo>
                      <a:pt x="22" y="8"/>
                    </a:lnTo>
                    <a:cubicBezTo>
                      <a:pt x="29" y="18"/>
                      <a:pt x="34" y="30"/>
                      <a:pt x="38" y="42"/>
                    </a:cubicBezTo>
                    <a:lnTo>
                      <a:pt x="38" y="42"/>
                    </a:lnTo>
                    <a:cubicBezTo>
                      <a:pt x="71" y="64"/>
                      <a:pt x="99" y="99"/>
                      <a:pt x="125" y="126"/>
                    </a:cubicBezTo>
                    <a:lnTo>
                      <a:pt x="125" y="126"/>
                    </a:lnTo>
                    <a:cubicBezTo>
                      <a:pt x="148" y="151"/>
                      <a:pt x="172" y="179"/>
                      <a:pt x="181" y="212"/>
                    </a:cubicBezTo>
                    <a:close/>
                  </a:path>
                </a:pathLst>
              </a:custGeom>
              <a:solidFill>
                <a:schemeClr val="accent6"/>
              </a:solidFill>
              <a:ln>
                <a:noFill/>
              </a:ln>
              <a:effectLst/>
            </p:spPr>
            <p:txBody>
              <a:bodyPr wrap="none" anchor="ctr"/>
              <a:lstStyle/>
              <a:p>
                <a:pPr>
                  <a:defRPr/>
                </a:pPr>
                <a:endParaRPr lang="es-ES_tradnl"/>
              </a:p>
            </p:txBody>
          </p:sp>
          <p:sp>
            <p:nvSpPr>
              <p:cNvPr id="59" name="Freeform 153">
                <a:extLst>
                  <a:ext uri="{FF2B5EF4-FFF2-40B4-BE49-F238E27FC236}">
                    <a16:creationId xmlns:a16="http://schemas.microsoft.com/office/drawing/2014/main" id="{AF2B9454-314A-FB4E-B6B3-9FA2485368D2}"/>
                  </a:ext>
                </a:extLst>
              </p:cNvPr>
              <p:cNvSpPr>
                <a:spLocks noChangeArrowheads="1"/>
              </p:cNvSpPr>
              <p:nvPr/>
            </p:nvSpPr>
            <p:spPr bwMode="auto">
              <a:xfrm>
                <a:off x="9311515" y="5945220"/>
                <a:ext cx="83810" cy="151437"/>
              </a:xfrm>
              <a:custGeom>
                <a:avLst/>
                <a:gdLst>
                  <a:gd name="T0" fmla="*/ 114 w 194"/>
                  <a:gd name="T1" fmla="*/ 171 h 348"/>
                  <a:gd name="T2" fmla="*/ 114 w 194"/>
                  <a:gd name="T3" fmla="*/ 171 h 348"/>
                  <a:gd name="T4" fmla="*/ 50 w 194"/>
                  <a:gd name="T5" fmla="*/ 109 h 348"/>
                  <a:gd name="T6" fmla="*/ 50 w 194"/>
                  <a:gd name="T7" fmla="*/ 109 h 348"/>
                  <a:gd name="T8" fmla="*/ 52 w 194"/>
                  <a:gd name="T9" fmla="*/ 145 h 348"/>
                  <a:gd name="T10" fmla="*/ 52 w 194"/>
                  <a:gd name="T11" fmla="*/ 145 h 348"/>
                  <a:gd name="T12" fmla="*/ 81 w 194"/>
                  <a:gd name="T13" fmla="*/ 289 h 348"/>
                  <a:gd name="T14" fmla="*/ 81 w 194"/>
                  <a:gd name="T15" fmla="*/ 289 h 348"/>
                  <a:gd name="T16" fmla="*/ 148 w 194"/>
                  <a:gd name="T17" fmla="*/ 247 h 348"/>
                  <a:gd name="T18" fmla="*/ 148 w 194"/>
                  <a:gd name="T19" fmla="*/ 247 h 348"/>
                  <a:gd name="T20" fmla="*/ 114 w 194"/>
                  <a:gd name="T21" fmla="*/ 171 h 348"/>
                  <a:gd name="T22" fmla="*/ 180 w 194"/>
                  <a:gd name="T23" fmla="*/ 212 h 348"/>
                  <a:gd name="T24" fmla="*/ 180 w 194"/>
                  <a:gd name="T25" fmla="*/ 212 h 348"/>
                  <a:gd name="T26" fmla="*/ 124 w 194"/>
                  <a:gd name="T27" fmla="*/ 331 h 348"/>
                  <a:gd name="T28" fmla="*/ 124 w 194"/>
                  <a:gd name="T29" fmla="*/ 331 h 348"/>
                  <a:gd name="T30" fmla="*/ 22 w 194"/>
                  <a:gd name="T31" fmla="*/ 244 h 348"/>
                  <a:gd name="T32" fmla="*/ 22 w 194"/>
                  <a:gd name="T33" fmla="*/ 244 h 348"/>
                  <a:gd name="T34" fmla="*/ 18 w 194"/>
                  <a:gd name="T35" fmla="*/ 131 h 348"/>
                  <a:gd name="T36" fmla="*/ 18 w 194"/>
                  <a:gd name="T37" fmla="*/ 131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3 w 194"/>
                  <a:gd name="T51" fmla="*/ 126 h 348"/>
                  <a:gd name="T52" fmla="*/ 123 w 194"/>
                  <a:gd name="T53" fmla="*/ 126 h 348"/>
                  <a:gd name="T54" fmla="*/ 180 w 194"/>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4" y="149"/>
                      <a:pt x="71" y="130"/>
                      <a:pt x="50" y="109"/>
                    </a:cubicBezTo>
                    <a:lnTo>
                      <a:pt x="50" y="109"/>
                    </a:lnTo>
                    <a:cubicBezTo>
                      <a:pt x="51" y="122"/>
                      <a:pt x="52" y="134"/>
                      <a:pt x="52" y="145"/>
                    </a:cubicBezTo>
                    <a:lnTo>
                      <a:pt x="52" y="145"/>
                    </a:lnTo>
                    <a:cubicBezTo>
                      <a:pt x="56" y="189"/>
                      <a:pt x="42" y="258"/>
                      <a:pt x="81" y="289"/>
                    </a:cubicBezTo>
                    <a:lnTo>
                      <a:pt x="81" y="289"/>
                    </a:lnTo>
                    <a:cubicBezTo>
                      <a:pt x="113" y="315"/>
                      <a:pt x="145" y="281"/>
                      <a:pt x="148" y="247"/>
                    </a:cubicBezTo>
                    <a:lnTo>
                      <a:pt x="148" y="247"/>
                    </a:lnTo>
                    <a:cubicBezTo>
                      <a:pt x="149" y="218"/>
                      <a:pt x="131" y="192"/>
                      <a:pt x="114" y="171"/>
                    </a:cubicBezTo>
                    <a:close/>
                    <a:moveTo>
                      <a:pt x="180" y="212"/>
                    </a:moveTo>
                    <a:lnTo>
                      <a:pt x="180" y="212"/>
                    </a:lnTo>
                    <a:cubicBezTo>
                      <a:pt x="193" y="258"/>
                      <a:pt x="173" y="317"/>
                      <a:pt x="124" y="331"/>
                    </a:cubicBezTo>
                    <a:lnTo>
                      <a:pt x="124" y="331"/>
                    </a:lnTo>
                    <a:cubicBezTo>
                      <a:pt x="69" y="347"/>
                      <a:pt x="30" y="293"/>
                      <a:pt x="22" y="244"/>
                    </a:cubicBezTo>
                    <a:lnTo>
                      <a:pt x="22" y="244"/>
                    </a:lnTo>
                    <a:cubicBezTo>
                      <a:pt x="17" y="208"/>
                      <a:pt x="22" y="170"/>
                      <a:pt x="18" y="131"/>
                    </a:cubicBezTo>
                    <a:lnTo>
                      <a:pt x="18" y="131"/>
                    </a:lnTo>
                    <a:cubicBezTo>
                      <a:pt x="15" y="92"/>
                      <a:pt x="0" y="50"/>
                      <a:pt x="5" y="12"/>
                    </a:cubicBezTo>
                    <a:lnTo>
                      <a:pt x="5" y="12"/>
                    </a:lnTo>
                    <a:cubicBezTo>
                      <a:pt x="5" y="3"/>
                      <a:pt x="17" y="0"/>
                      <a:pt x="22" y="8"/>
                    </a:cubicBezTo>
                    <a:lnTo>
                      <a:pt x="22" y="8"/>
                    </a:lnTo>
                    <a:cubicBezTo>
                      <a:pt x="28" y="18"/>
                      <a:pt x="34" y="30"/>
                      <a:pt x="38" y="42"/>
                    </a:cubicBezTo>
                    <a:lnTo>
                      <a:pt x="38" y="42"/>
                    </a:lnTo>
                    <a:cubicBezTo>
                      <a:pt x="69" y="64"/>
                      <a:pt x="97" y="99"/>
                      <a:pt x="123" y="126"/>
                    </a:cubicBezTo>
                    <a:lnTo>
                      <a:pt x="123" y="126"/>
                    </a:lnTo>
                    <a:cubicBezTo>
                      <a:pt x="148" y="151"/>
                      <a:pt x="170" y="179"/>
                      <a:pt x="180" y="212"/>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60" name="Freeform 154">
                <a:extLst>
                  <a:ext uri="{FF2B5EF4-FFF2-40B4-BE49-F238E27FC236}">
                    <a16:creationId xmlns:a16="http://schemas.microsoft.com/office/drawing/2014/main" id="{752EA0C0-2071-1349-B586-3FC8282FAAF7}"/>
                  </a:ext>
                </a:extLst>
              </p:cNvPr>
              <p:cNvSpPr>
                <a:spLocks noChangeArrowheads="1"/>
              </p:cNvSpPr>
              <p:nvPr/>
            </p:nvSpPr>
            <p:spPr bwMode="auto">
              <a:xfrm>
                <a:off x="9155659" y="5945220"/>
                <a:ext cx="85280" cy="151437"/>
              </a:xfrm>
              <a:custGeom>
                <a:avLst/>
                <a:gdLst>
                  <a:gd name="T0" fmla="*/ 115 w 193"/>
                  <a:gd name="T1" fmla="*/ 171 h 348"/>
                  <a:gd name="T2" fmla="*/ 115 w 193"/>
                  <a:gd name="T3" fmla="*/ 171 h 348"/>
                  <a:gd name="T4" fmla="*/ 50 w 193"/>
                  <a:gd name="T5" fmla="*/ 109 h 348"/>
                  <a:gd name="T6" fmla="*/ 50 w 193"/>
                  <a:gd name="T7" fmla="*/ 109 h 348"/>
                  <a:gd name="T8" fmla="*/ 53 w 193"/>
                  <a:gd name="T9" fmla="*/ 145 h 348"/>
                  <a:gd name="T10" fmla="*/ 53 w 193"/>
                  <a:gd name="T11" fmla="*/ 145 h 348"/>
                  <a:gd name="T12" fmla="*/ 81 w 193"/>
                  <a:gd name="T13" fmla="*/ 289 h 348"/>
                  <a:gd name="T14" fmla="*/ 81 w 193"/>
                  <a:gd name="T15" fmla="*/ 289 h 348"/>
                  <a:gd name="T16" fmla="*/ 149 w 193"/>
                  <a:gd name="T17" fmla="*/ 247 h 348"/>
                  <a:gd name="T18" fmla="*/ 149 w 193"/>
                  <a:gd name="T19" fmla="*/ 247 h 348"/>
                  <a:gd name="T20" fmla="*/ 115 w 193"/>
                  <a:gd name="T21" fmla="*/ 171 h 348"/>
                  <a:gd name="T22" fmla="*/ 181 w 193"/>
                  <a:gd name="T23" fmla="*/ 212 h 348"/>
                  <a:gd name="T24" fmla="*/ 181 w 193"/>
                  <a:gd name="T25" fmla="*/ 212 h 348"/>
                  <a:gd name="T26" fmla="*/ 124 w 193"/>
                  <a:gd name="T27" fmla="*/ 331 h 348"/>
                  <a:gd name="T28" fmla="*/ 124 w 193"/>
                  <a:gd name="T29" fmla="*/ 331 h 348"/>
                  <a:gd name="T30" fmla="*/ 23 w 193"/>
                  <a:gd name="T31" fmla="*/ 244 h 348"/>
                  <a:gd name="T32" fmla="*/ 23 w 193"/>
                  <a:gd name="T33" fmla="*/ 244 h 348"/>
                  <a:gd name="T34" fmla="*/ 19 w 193"/>
                  <a:gd name="T35" fmla="*/ 131 h 348"/>
                  <a:gd name="T36" fmla="*/ 19 w 193"/>
                  <a:gd name="T37" fmla="*/ 131 h 348"/>
                  <a:gd name="T38" fmla="*/ 4 w 193"/>
                  <a:gd name="T39" fmla="*/ 12 h 348"/>
                  <a:gd name="T40" fmla="*/ 4 w 193"/>
                  <a:gd name="T41" fmla="*/ 12 h 348"/>
                  <a:gd name="T42" fmla="*/ 23 w 193"/>
                  <a:gd name="T43" fmla="*/ 8 h 348"/>
                  <a:gd name="T44" fmla="*/ 23 w 193"/>
                  <a:gd name="T45" fmla="*/ 8 h 348"/>
                  <a:gd name="T46" fmla="*/ 37 w 193"/>
                  <a:gd name="T47" fmla="*/ 42 h 348"/>
                  <a:gd name="T48" fmla="*/ 37 w 193"/>
                  <a:gd name="T49" fmla="*/ 42 h 348"/>
                  <a:gd name="T50" fmla="*/ 124 w 193"/>
                  <a:gd name="T51" fmla="*/ 126 h 348"/>
                  <a:gd name="T52" fmla="*/ 124 w 193"/>
                  <a:gd name="T53" fmla="*/ 126 h 348"/>
                  <a:gd name="T54" fmla="*/ 181 w 193"/>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3" h="348">
                    <a:moveTo>
                      <a:pt x="115" y="171"/>
                    </a:moveTo>
                    <a:lnTo>
                      <a:pt x="115" y="171"/>
                    </a:lnTo>
                    <a:cubicBezTo>
                      <a:pt x="95" y="149"/>
                      <a:pt x="71" y="130"/>
                      <a:pt x="50" y="109"/>
                    </a:cubicBezTo>
                    <a:lnTo>
                      <a:pt x="50" y="109"/>
                    </a:lnTo>
                    <a:cubicBezTo>
                      <a:pt x="52" y="122"/>
                      <a:pt x="52" y="134"/>
                      <a:pt x="53" y="145"/>
                    </a:cubicBezTo>
                    <a:lnTo>
                      <a:pt x="53" y="145"/>
                    </a:lnTo>
                    <a:cubicBezTo>
                      <a:pt x="57" y="189"/>
                      <a:pt x="43" y="258"/>
                      <a:pt x="81" y="289"/>
                    </a:cubicBezTo>
                    <a:lnTo>
                      <a:pt x="81" y="289"/>
                    </a:lnTo>
                    <a:cubicBezTo>
                      <a:pt x="113" y="315"/>
                      <a:pt x="146" y="281"/>
                      <a:pt x="149" y="247"/>
                    </a:cubicBezTo>
                    <a:lnTo>
                      <a:pt x="149" y="247"/>
                    </a:lnTo>
                    <a:cubicBezTo>
                      <a:pt x="150" y="218"/>
                      <a:pt x="133" y="192"/>
                      <a:pt x="115" y="171"/>
                    </a:cubicBezTo>
                    <a:close/>
                    <a:moveTo>
                      <a:pt x="181" y="212"/>
                    </a:moveTo>
                    <a:lnTo>
                      <a:pt x="181" y="212"/>
                    </a:lnTo>
                    <a:cubicBezTo>
                      <a:pt x="192" y="258"/>
                      <a:pt x="174" y="317"/>
                      <a:pt x="124" y="331"/>
                    </a:cubicBezTo>
                    <a:lnTo>
                      <a:pt x="124" y="331"/>
                    </a:lnTo>
                    <a:cubicBezTo>
                      <a:pt x="70" y="347"/>
                      <a:pt x="29" y="293"/>
                      <a:pt x="23" y="244"/>
                    </a:cubicBezTo>
                    <a:lnTo>
                      <a:pt x="23" y="244"/>
                    </a:lnTo>
                    <a:cubicBezTo>
                      <a:pt x="18" y="208"/>
                      <a:pt x="23" y="170"/>
                      <a:pt x="19" y="131"/>
                    </a:cubicBezTo>
                    <a:lnTo>
                      <a:pt x="19" y="131"/>
                    </a:lnTo>
                    <a:cubicBezTo>
                      <a:pt x="16" y="92"/>
                      <a:pt x="0" y="50"/>
                      <a:pt x="4" y="12"/>
                    </a:cubicBezTo>
                    <a:lnTo>
                      <a:pt x="4" y="12"/>
                    </a:lnTo>
                    <a:cubicBezTo>
                      <a:pt x="7" y="3"/>
                      <a:pt x="18" y="0"/>
                      <a:pt x="23" y="8"/>
                    </a:cubicBezTo>
                    <a:lnTo>
                      <a:pt x="23" y="8"/>
                    </a:lnTo>
                    <a:cubicBezTo>
                      <a:pt x="29" y="18"/>
                      <a:pt x="33" y="30"/>
                      <a:pt x="37" y="42"/>
                    </a:cubicBezTo>
                    <a:lnTo>
                      <a:pt x="37" y="42"/>
                    </a:lnTo>
                    <a:cubicBezTo>
                      <a:pt x="70" y="64"/>
                      <a:pt x="98" y="99"/>
                      <a:pt x="124" y="126"/>
                    </a:cubicBezTo>
                    <a:lnTo>
                      <a:pt x="124" y="126"/>
                    </a:lnTo>
                    <a:cubicBezTo>
                      <a:pt x="148" y="151"/>
                      <a:pt x="171" y="179"/>
                      <a:pt x="181" y="212"/>
                    </a:cubicBezTo>
                    <a:close/>
                  </a:path>
                </a:pathLst>
              </a:custGeom>
              <a:solidFill>
                <a:schemeClr val="accent6"/>
              </a:solidFill>
              <a:ln>
                <a:noFill/>
              </a:ln>
              <a:effectLst/>
            </p:spPr>
            <p:txBody>
              <a:bodyPr wrap="none" anchor="ctr"/>
              <a:lstStyle/>
              <a:p>
                <a:pPr>
                  <a:defRPr/>
                </a:pPr>
                <a:endParaRPr lang="es-ES_tradnl"/>
              </a:p>
            </p:txBody>
          </p:sp>
          <p:sp>
            <p:nvSpPr>
              <p:cNvPr id="61" name="Freeform 155">
                <a:extLst>
                  <a:ext uri="{FF2B5EF4-FFF2-40B4-BE49-F238E27FC236}">
                    <a16:creationId xmlns:a16="http://schemas.microsoft.com/office/drawing/2014/main" id="{C760C81D-5230-844B-95D6-06CC4FA0C81C}"/>
                  </a:ext>
                </a:extLst>
              </p:cNvPr>
              <p:cNvSpPr>
                <a:spLocks noChangeArrowheads="1"/>
              </p:cNvSpPr>
              <p:nvPr/>
            </p:nvSpPr>
            <p:spPr bwMode="auto">
              <a:xfrm>
                <a:off x="9621757" y="5945220"/>
                <a:ext cx="85280" cy="151437"/>
              </a:xfrm>
              <a:custGeom>
                <a:avLst/>
                <a:gdLst>
                  <a:gd name="T0" fmla="*/ 114 w 194"/>
                  <a:gd name="T1" fmla="*/ 171 h 348"/>
                  <a:gd name="T2" fmla="*/ 114 w 194"/>
                  <a:gd name="T3" fmla="*/ 171 h 348"/>
                  <a:gd name="T4" fmla="*/ 50 w 194"/>
                  <a:gd name="T5" fmla="*/ 109 h 348"/>
                  <a:gd name="T6" fmla="*/ 50 w 194"/>
                  <a:gd name="T7" fmla="*/ 109 h 348"/>
                  <a:gd name="T8" fmla="*/ 52 w 194"/>
                  <a:gd name="T9" fmla="*/ 145 h 348"/>
                  <a:gd name="T10" fmla="*/ 52 w 194"/>
                  <a:gd name="T11" fmla="*/ 145 h 348"/>
                  <a:gd name="T12" fmla="*/ 80 w 194"/>
                  <a:gd name="T13" fmla="*/ 289 h 348"/>
                  <a:gd name="T14" fmla="*/ 80 w 194"/>
                  <a:gd name="T15" fmla="*/ 289 h 348"/>
                  <a:gd name="T16" fmla="*/ 148 w 194"/>
                  <a:gd name="T17" fmla="*/ 247 h 348"/>
                  <a:gd name="T18" fmla="*/ 148 w 194"/>
                  <a:gd name="T19" fmla="*/ 247 h 348"/>
                  <a:gd name="T20" fmla="*/ 114 w 194"/>
                  <a:gd name="T21" fmla="*/ 171 h 348"/>
                  <a:gd name="T22" fmla="*/ 180 w 194"/>
                  <a:gd name="T23" fmla="*/ 212 h 348"/>
                  <a:gd name="T24" fmla="*/ 180 w 194"/>
                  <a:gd name="T25" fmla="*/ 212 h 348"/>
                  <a:gd name="T26" fmla="*/ 125 w 194"/>
                  <a:gd name="T27" fmla="*/ 331 h 348"/>
                  <a:gd name="T28" fmla="*/ 125 w 194"/>
                  <a:gd name="T29" fmla="*/ 331 h 348"/>
                  <a:gd name="T30" fmla="*/ 23 w 194"/>
                  <a:gd name="T31" fmla="*/ 244 h 348"/>
                  <a:gd name="T32" fmla="*/ 23 w 194"/>
                  <a:gd name="T33" fmla="*/ 244 h 348"/>
                  <a:gd name="T34" fmla="*/ 19 w 194"/>
                  <a:gd name="T35" fmla="*/ 131 h 348"/>
                  <a:gd name="T36" fmla="*/ 19 w 194"/>
                  <a:gd name="T37" fmla="*/ 131 h 348"/>
                  <a:gd name="T38" fmla="*/ 5 w 194"/>
                  <a:gd name="T39" fmla="*/ 12 h 348"/>
                  <a:gd name="T40" fmla="*/ 5 w 194"/>
                  <a:gd name="T41" fmla="*/ 12 h 348"/>
                  <a:gd name="T42" fmla="*/ 23 w 194"/>
                  <a:gd name="T43" fmla="*/ 8 h 348"/>
                  <a:gd name="T44" fmla="*/ 23 w 194"/>
                  <a:gd name="T45" fmla="*/ 8 h 348"/>
                  <a:gd name="T46" fmla="*/ 38 w 194"/>
                  <a:gd name="T47" fmla="*/ 42 h 348"/>
                  <a:gd name="T48" fmla="*/ 38 w 194"/>
                  <a:gd name="T49" fmla="*/ 42 h 348"/>
                  <a:gd name="T50" fmla="*/ 125 w 194"/>
                  <a:gd name="T51" fmla="*/ 126 h 348"/>
                  <a:gd name="T52" fmla="*/ 125 w 194"/>
                  <a:gd name="T53" fmla="*/ 126 h 348"/>
                  <a:gd name="T54" fmla="*/ 180 w 194"/>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6" y="149"/>
                      <a:pt x="72" y="130"/>
                      <a:pt x="50" y="109"/>
                    </a:cubicBezTo>
                    <a:lnTo>
                      <a:pt x="50" y="109"/>
                    </a:lnTo>
                    <a:cubicBezTo>
                      <a:pt x="51" y="122"/>
                      <a:pt x="52" y="134"/>
                      <a:pt x="52" y="145"/>
                    </a:cubicBezTo>
                    <a:lnTo>
                      <a:pt x="52" y="145"/>
                    </a:lnTo>
                    <a:cubicBezTo>
                      <a:pt x="56" y="189"/>
                      <a:pt x="42" y="258"/>
                      <a:pt x="80" y="289"/>
                    </a:cubicBezTo>
                    <a:lnTo>
                      <a:pt x="80" y="289"/>
                    </a:lnTo>
                    <a:cubicBezTo>
                      <a:pt x="113" y="315"/>
                      <a:pt x="146" y="281"/>
                      <a:pt x="148" y="247"/>
                    </a:cubicBezTo>
                    <a:lnTo>
                      <a:pt x="148" y="247"/>
                    </a:lnTo>
                    <a:cubicBezTo>
                      <a:pt x="151" y="218"/>
                      <a:pt x="132" y="192"/>
                      <a:pt x="114" y="171"/>
                    </a:cubicBezTo>
                    <a:close/>
                    <a:moveTo>
                      <a:pt x="180" y="212"/>
                    </a:moveTo>
                    <a:lnTo>
                      <a:pt x="180" y="212"/>
                    </a:lnTo>
                    <a:cubicBezTo>
                      <a:pt x="193" y="258"/>
                      <a:pt x="173" y="317"/>
                      <a:pt x="125" y="331"/>
                    </a:cubicBezTo>
                    <a:lnTo>
                      <a:pt x="125" y="331"/>
                    </a:lnTo>
                    <a:cubicBezTo>
                      <a:pt x="69" y="347"/>
                      <a:pt x="30" y="293"/>
                      <a:pt x="23" y="244"/>
                    </a:cubicBezTo>
                    <a:lnTo>
                      <a:pt x="23" y="244"/>
                    </a:lnTo>
                    <a:cubicBezTo>
                      <a:pt x="17" y="208"/>
                      <a:pt x="23" y="170"/>
                      <a:pt x="19" y="131"/>
                    </a:cubicBezTo>
                    <a:lnTo>
                      <a:pt x="19" y="131"/>
                    </a:lnTo>
                    <a:cubicBezTo>
                      <a:pt x="16" y="92"/>
                      <a:pt x="0" y="50"/>
                      <a:pt x="5" y="12"/>
                    </a:cubicBezTo>
                    <a:lnTo>
                      <a:pt x="5" y="12"/>
                    </a:lnTo>
                    <a:cubicBezTo>
                      <a:pt x="6" y="3"/>
                      <a:pt x="17" y="0"/>
                      <a:pt x="23" y="8"/>
                    </a:cubicBezTo>
                    <a:lnTo>
                      <a:pt x="23" y="8"/>
                    </a:lnTo>
                    <a:cubicBezTo>
                      <a:pt x="29" y="18"/>
                      <a:pt x="34" y="30"/>
                      <a:pt x="38" y="42"/>
                    </a:cubicBezTo>
                    <a:lnTo>
                      <a:pt x="38" y="42"/>
                    </a:lnTo>
                    <a:cubicBezTo>
                      <a:pt x="69" y="64"/>
                      <a:pt x="97" y="99"/>
                      <a:pt x="125" y="126"/>
                    </a:cubicBezTo>
                    <a:lnTo>
                      <a:pt x="125" y="126"/>
                    </a:lnTo>
                    <a:cubicBezTo>
                      <a:pt x="148" y="151"/>
                      <a:pt x="171" y="179"/>
                      <a:pt x="180" y="212"/>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62" name="Freeform 156">
                <a:extLst>
                  <a:ext uri="{FF2B5EF4-FFF2-40B4-BE49-F238E27FC236}">
                    <a16:creationId xmlns:a16="http://schemas.microsoft.com/office/drawing/2014/main" id="{36625C4D-4E17-7D4D-9373-88E0D7523A19}"/>
                  </a:ext>
                </a:extLst>
              </p:cNvPr>
              <p:cNvSpPr>
                <a:spLocks noChangeArrowheads="1"/>
              </p:cNvSpPr>
              <p:nvPr/>
            </p:nvSpPr>
            <p:spPr bwMode="auto">
              <a:xfrm>
                <a:off x="9467371" y="5945220"/>
                <a:ext cx="83810" cy="151437"/>
              </a:xfrm>
              <a:custGeom>
                <a:avLst/>
                <a:gdLst>
                  <a:gd name="T0" fmla="*/ 114 w 194"/>
                  <a:gd name="T1" fmla="*/ 171 h 348"/>
                  <a:gd name="T2" fmla="*/ 114 w 194"/>
                  <a:gd name="T3" fmla="*/ 171 h 348"/>
                  <a:gd name="T4" fmla="*/ 50 w 194"/>
                  <a:gd name="T5" fmla="*/ 109 h 348"/>
                  <a:gd name="T6" fmla="*/ 50 w 194"/>
                  <a:gd name="T7" fmla="*/ 109 h 348"/>
                  <a:gd name="T8" fmla="*/ 54 w 194"/>
                  <a:gd name="T9" fmla="*/ 145 h 348"/>
                  <a:gd name="T10" fmla="*/ 54 w 194"/>
                  <a:gd name="T11" fmla="*/ 145 h 348"/>
                  <a:gd name="T12" fmla="*/ 80 w 194"/>
                  <a:gd name="T13" fmla="*/ 289 h 348"/>
                  <a:gd name="T14" fmla="*/ 80 w 194"/>
                  <a:gd name="T15" fmla="*/ 289 h 348"/>
                  <a:gd name="T16" fmla="*/ 148 w 194"/>
                  <a:gd name="T17" fmla="*/ 247 h 348"/>
                  <a:gd name="T18" fmla="*/ 148 w 194"/>
                  <a:gd name="T19" fmla="*/ 247 h 348"/>
                  <a:gd name="T20" fmla="*/ 114 w 194"/>
                  <a:gd name="T21" fmla="*/ 171 h 348"/>
                  <a:gd name="T22" fmla="*/ 181 w 194"/>
                  <a:gd name="T23" fmla="*/ 212 h 348"/>
                  <a:gd name="T24" fmla="*/ 181 w 194"/>
                  <a:gd name="T25" fmla="*/ 212 h 348"/>
                  <a:gd name="T26" fmla="*/ 125 w 194"/>
                  <a:gd name="T27" fmla="*/ 331 h 348"/>
                  <a:gd name="T28" fmla="*/ 125 w 194"/>
                  <a:gd name="T29" fmla="*/ 331 h 348"/>
                  <a:gd name="T30" fmla="*/ 22 w 194"/>
                  <a:gd name="T31" fmla="*/ 244 h 348"/>
                  <a:gd name="T32" fmla="*/ 22 w 194"/>
                  <a:gd name="T33" fmla="*/ 244 h 348"/>
                  <a:gd name="T34" fmla="*/ 19 w 194"/>
                  <a:gd name="T35" fmla="*/ 131 h 348"/>
                  <a:gd name="T36" fmla="*/ 19 w 194"/>
                  <a:gd name="T37" fmla="*/ 131 h 348"/>
                  <a:gd name="T38" fmla="*/ 5 w 194"/>
                  <a:gd name="T39" fmla="*/ 12 h 348"/>
                  <a:gd name="T40" fmla="*/ 5 w 194"/>
                  <a:gd name="T41" fmla="*/ 12 h 348"/>
                  <a:gd name="T42" fmla="*/ 22 w 194"/>
                  <a:gd name="T43" fmla="*/ 8 h 348"/>
                  <a:gd name="T44" fmla="*/ 22 w 194"/>
                  <a:gd name="T45" fmla="*/ 8 h 348"/>
                  <a:gd name="T46" fmla="*/ 36 w 194"/>
                  <a:gd name="T47" fmla="*/ 42 h 348"/>
                  <a:gd name="T48" fmla="*/ 36 w 194"/>
                  <a:gd name="T49" fmla="*/ 42 h 348"/>
                  <a:gd name="T50" fmla="*/ 125 w 194"/>
                  <a:gd name="T51" fmla="*/ 126 h 348"/>
                  <a:gd name="T52" fmla="*/ 125 w 194"/>
                  <a:gd name="T53" fmla="*/ 126 h 348"/>
                  <a:gd name="T54" fmla="*/ 181 w 194"/>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4" y="149"/>
                      <a:pt x="71" y="130"/>
                      <a:pt x="50" y="109"/>
                    </a:cubicBezTo>
                    <a:lnTo>
                      <a:pt x="50" y="109"/>
                    </a:lnTo>
                    <a:cubicBezTo>
                      <a:pt x="51" y="122"/>
                      <a:pt x="51" y="134"/>
                      <a:pt x="54" y="145"/>
                    </a:cubicBezTo>
                    <a:lnTo>
                      <a:pt x="54" y="145"/>
                    </a:lnTo>
                    <a:cubicBezTo>
                      <a:pt x="56" y="189"/>
                      <a:pt x="42" y="258"/>
                      <a:pt x="80" y="289"/>
                    </a:cubicBezTo>
                    <a:lnTo>
                      <a:pt x="80" y="289"/>
                    </a:lnTo>
                    <a:cubicBezTo>
                      <a:pt x="113" y="315"/>
                      <a:pt x="147" y="281"/>
                      <a:pt x="148" y="247"/>
                    </a:cubicBezTo>
                    <a:lnTo>
                      <a:pt x="148" y="247"/>
                    </a:lnTo>
                    <a:cubicBezTo>
                      <a:pt x="151" y="218"/>
                      <a:pt x="131" y="192"/>
                      <a:pt x="114" y="171"/>
                    </a:cubicBezTo>
                    <a:close/>
                    <a:moveTo>
                      <a:pt x="181" y="212"/>
                    </a:moveTo>
                    <a:lnTo>
                      <a:pt x="181" y="212"/>
                    </a:lnTo>
                    <a:cubicBezTo>
                      <a:pt x="193" y="258"/>
                      <a:pt x="173" y="317"/>
                      <a:pt x="125" y="331"/>
                    </a:cubicBezTo>
                    <a:lnTo>
                      <a:pt x="125" y="331"/>
                    </a:lnTo>
                    <a:cubicBezTo>
                      <a:pt x="71" y="347"/>
                      <a:pt x="30" y="293"/>
                      <a:pt x="22" y="244"/>
                    </a:cubicBezTo>
                    <a:lnTo>
                      <a:pt x="22" y="244"/>
                    </a:lnTo>
                    <a:cubicBezTo>
                      <a:pt x="17" y="208"/>
                      <a:pt x="22" y="170"/>
                      <a:pt x="19" y="131"/>
                    </a:cubicBezTo>
                    <a:lnTo>
                      <a:pt x="19" y="131"/>
                    </a:lnTo>
                    <a:cubicBezTo>
                      <a:pt x="15" y="92"/>
                      <a:pt x="0" y="50"/>
                      <a:pt x="5" y="12"/>
                    </a:cubicBezTo>
                    <a:lnTo>
                      <a:pt x="5" y="12"/>
                    </a:lnTo>
                    <a:cubicBezTo>
                      <a:pt x="6" y="3"/>
                      <a:pt x="17" y="0"/>
                      <a:pt x="22" y="8"/>
                    </a:cubicBezTo>
                    <a:lnTo>
                      <a:pt x="22" y="8"/>
                    </a:lnTo>
                    <a:cubicBezTo>
                      <a:pt x="29" y="18"/>
                      <a:pt x="33" y="30"/>
                      <a:pt x="36" y="42"/>
                    </a:cubicBezTo>
                    <a:lnTo>
                      <a:pt x="36" y="42"/>
                    </a:lnTo>
                    <a:cubicBezTo>
                      <a:pt x="71" y="64"/>
                      <a:pt x="97" y="99"/>
                      <a:pt x="125" y="126"/>
                    </a:cubicBezTo>
                    <a:lnTo>
                      <a:pt x="125" y="126"/>
                    </a:lnTo>
                    <a:cubicBezTo>
                      <a:pt x="147" y="151"/>
                      <a:pt x="171" y="179"/>
                      <a:pt x="181" y="212"/>
                    </a:cubicBezTo>
                    <a:close/>
                  </a:path>
                </a:pathLst>
              </a:custGeom>
              <a:solidFill>
                <a:schemeClr val="accent6"/>
              </a:solidFill>
              <a:ln>
                <a:noFill/>
              </a:ln>
              <a:effectLst/>
            </p:spPr>
            <p:txBody>
              <a:bodyPr wrap="none" anchor="ctr"/>
              <a:lstStyle/>
              <a:p>
                <a:pPr>
                  <a:defRPr/>
                </a:pPr>
                <a:endParaRPr lang="es-ES_tradnl"/>
              </a:p>
            </p:txBody>
          </p:sp>
          <p:sp>
            <p:nvSpPr>
              <p:cNvPr id="63" name="Freeform 157">
                <a:extLst>
                  <a:ext uri="{FF2B5EF4-FFF2-40B4-BE49-F238E27FC236}">
                    <a16:creationId xmlns:a16="http://schemas.microsoft.com/office/drawing/2014/main" id="{538D42FC-CE56-B84F-9ECD-0DC08C9F4CA3}"/>
                  </a:ext>
                </a:extLst>
              </p:cNvPr>
              <p:cNvSpPr>
                <a:spLocks noChangeArrowheads="1"/>
              </p:cNvSpPr>
              <p:nvPr/>
            </p:nvSpPr>
            <p:spPr bwMode="auto">
              <a:xfrm>
                <a:off x="9931998" y="5945220"/>
                <a:ext cx="83810" cy="151437"/>
              </a:xfrm>
              <a:custGeom>
                <a:avLst/>
                <a:gdLst>
                  <a:gd name="T0" fmla="*/ 113 w 193"/>
                  <a:gd name="T1" fmla="*/ 171 h 348"/>
                  <a:gd name="T2" fmla="*/ 113 w 193"/>
                  <a:gd name="T3" fmla="*/ 171 h 348"/>
                  <a:gd name="T4" fmla="*/ 50 w 193"/>
                  <a:gd name="T5" fmla="*/ 109 h 348"/>
                  <a:gd name="T6" fmla="*/ 50 w 193"/>
                  <a:gd name="T7" fmla="*/ 109 h 348"/>
                  <a:gd name="T8" fmla="*/ 53 w 193"/>
                  <a:gd name="T9" fmla="*/ 145 h 348"/>
                  <a:gd name="T10" fmla="*/ 53 w 193"/>
                  <a:gd name="T11" fmla="*/ 145 h 348"/>
                  <a:gd name="T12" fmla="*/ 80 w 193"/>
                  <a:gd name="T13" fmla="*/ 289 h 348"/>
                  <a:gd name="T14" fmla="*/ 80 w 193"/>
                  <a:gd name="T15" fmla="*/ 289 h 348"/>
                  <a:gd name="T16" fmla="*/ 147 w 193"/>
                  <a:gd name="T17" fmla="*/ 247 h 348"/>
                  <a:gd name="T18" fmla="*/ 147 w 193"/>
                  <a:gd name="T19" fmla="*/ 247 h 348"/>
                  <a:gd name="T20" fmla="*/ 113 w 193"/>
                  <a:gd name="T21" fmla="*/ 171 h 348"/>
                  <a:gd name="T22" fmla="*/ 180 w 193"/>
                  <a:gd name="T23" fmla="*/ 212 h 348"/>
                  <a:gd name="T24" fmla="*/ 180 w 193"/>
                  <a:gd name="T25" fmla="*/ 212 h 348"/>
                  <a:gd name="T26" fmla="*/ 125 w 193"/>
                  <a:gd name="T27" fmla="*/ 331 h 348"/>
                  <a:gd name="T28" fmla="*/ 125 w 193"/>
                  <a:gd name="T29" fmla="*/ 331 h 348"/>
                  <a:gd name="T30" fmla="*/ 23 w 193"/>
                  <a:gd name="T31" fmla="*/ 244 h 348"/>
                  <a:gd name="T32" fmla="*/ 23 w 193"/>
                  <a:gd name="T33" fmla="*/ 244 h 348"/>
                  <a:gd name="T34" fmla="*/ 19 w 193"/>
                  <a:gd name="T35" fmla="*/ 131 h 348"/>
                  <a:gd name="T36" fmla="*/ 19 w 193"/>
                  <a:gd name="T37" fmla="*/ 131 h 348"/>
                  <a:gd name="T38" fmla="*/ 6 w 193"/>
                  <a:gd name="T39" fmla="*/ 12 h 348"/>
                  <a:gd name="T40" fmla="*/ 6 w 193"/>
                  <a:gd name="T41" fmla="*/ 12 h 348"/>
                  <a:gd name="T42" fmla="*/ 23 w 193"/>
                  <a:gd name="T43" fmla="*/ 8 h 348"/>
                  <a:gd name="T44" fmla="*/ 23 w 193"/>
                  <a:gd name="T45" fmla="*/ 8 h 348"/>
                  <a:gd name="T46" fmla="*/ 37 w 193"/>
                  <a:gd name="T47" fmla="*/ 42 h 348"/>
                  <a:gd name="T48" fmla="*/ 37 w 193"/>
                  <a:gd name="T49" fmla="*/ 42 h 348"/>
                  <a:gd name="T50" fmla="*/ 124 w 193"/>
                  <a:gd name="T51" fmla="*/ 126 h 348"/>
                  <a:gd name="T52" fmla="*/ 124 w 193"/>
                  <a:gd name="T53" fmla="*/ 126 h 348"/>
                  <a:gd name="T54" fmla="*/ 180 w 193"/>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3" h="348">
                    <a:moveTo>
                      <a:pt x="113" y="171"/>
                    </a:moveTo>
                    <a:lnTo>
                      <a:pt x="113" y="171"/>
                    </a:lnTo>
                    <a:cubicBezTo>
                      <a:pt x="95" y="149"/>
                      <a:pt x="71" y="130"/>
                      <a:pt x="50" y="109"/>
                    </a:cubicBezTo>
                    <a:lnTo>
                      <a:pt x="50" y="109"/>
                    </a:lnTo>
                    <a:cubicBezTo>
                      <a:pt x="50" y="122"/>
                      <a:pt x="52" y="134"/>
                      <a:pt x="53" y="145"/>
                    </a:cubicBezTo>
                    <a:lnTo>
                      <a:pt x="53" y="145"/>
                    </a:lnTo>
                    <a:cubicBezTo>
                      <a:pt x="55" y="189"/>
                      <a:pt x="41" y="258"/>
                      <a:pt x="80" y="289"/>
                    </a:cubicBezTo>
                    <a:lnTo>
                      <a:pt x="80" y="289"/>
                    </a:lnTo>
                    <a:cubicBezTo>
                      <a:pt x="113" y="315"/>
                      <a:pt x="146" y="281"/>
                      <a:pt x="147" y="247"/>
                    </a:cubicBezTo>
                    <a:lnTo>
                      <a:pt x="147" y="247"/>
                    </a:lnTo>
                    <a:cubicBezTo>
                      <a:pt x="150" y="218"/>
                      <a:pt x="132" y="192"/>
                      <a:pt x="113" y="171"/>
                    </a:cubicBezTo>
                    <a:close/>
                    <a:moveTo>
                      <a:pt x="180" y="212"/>
                    </a:moveTo>
                    <a:lnTo>
                      <a:pt x="180" y="212"/>
                    </a:lnTo>
                    <a:cubicBezTo>
                      <a:pt x="192" y="258"/>
                      <a:pt x="174" y="317"/>
                      <a:pt x="125" y="331"/>
                    </a:cubicBezTo>
                    <a:lnTo>
                      <a:pt x="125" y="331"/>
                    </a:lnTo>
                    <a:cubicBezTo>
                      <a:pt x="70" y="347"/>
                      <a:pt x="29" y="293"/>
                      <a:pt x="23" y="244"/>
                    </a:cubicBezTo>
                    <a:lnTo>
                      <a:pt x="23" y="244"/>
                    </a:lnTo>
                    <a:cubicBezTo>
                      <a:pt x="16" y="208"/>
                      <a:pt x="23" y="170"/>
                      <a:pt x="19" y="131"/>
                    </a:cubicBezTo>
                    <a:lnTo>
                      <a:pt x="19" y="131"/>
                    </a:lnTo>
                    <a:cubicBezTo>
                      <a:pt x="15" y="92"/>
                      <a:pt x="0" y="50"/>
                      <a:pt x="6" y="12"/>
                    </a:cubicBezTo>
                    <a:lnTo>
                      <a:pt x="6" y="12"/>
                    </a:lnTo>
                    <a:cubicBezTo>
                      <a:pt x="6" y="3"/>
                      <a:pt x="16" y="0"/>
                      <a:pt x="23" y="8"/>
                    </a:cubicBezTo>
                    <a:lnTo>
                      <a:pt x="23" y="8"/>
                    </a:lnTo>
                    <a:cubicBezTo>
                      <a:pt x="28" y="18"/>
                      <a:pt x="33" y="30"/>
                      <a:pt x="37" y="42"/>
                    </a:cubicBezTo>
                    <a:lnTo>
                      <a:pt x="37" y="42"/>
                    </a:lnTo>
                    <a:cubicBezTo>
                      <a:pt x="70" y="64"/>
                      <a:pt x="96" y="99"/>
                      <a:pt x="124" y="126"/>
                    </a:cubicBezTo>
                    <a:lnTo>
                      <a:pt x="124" y="126"/>
                    </a:lnTo>
                    <a:cubicBezTo>
                      <a:pt x="147" y="151"/>
                      <a:pt x="171" y="179"/>
                      <a:pt x="180" y="212"/>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64" name="Freeform 158">
                <a:extLst>
                  <a:ext uri="{FF2B5EF4-FFF2-40B4-BE49-F238E27FC236}">
                    <a16:creationId xmlns:a16="http://schemas.microsoft.com/office/drawing/2014/main" id="{B36F1DD6-8203-414E-9DB7-3F3DA55109F4}"/>
                  </a:ext>
                </a:extLst>
              </p:cNvPr>
              <p:cNvSpPr>
                <a:spLocks noChangeArrowheads="1"/>
              </p:cNvSpPr>
              <p:nvPr/>
            </p:nvSpPr>
            <p:spPr bwMode="auto">
              <a:xfrm>
                <a:off x="9776142" y="5945220"/>
                <a:ext cx="83810" cy="151437"/>
              </a:xfrm>
              <a:custGeom>
                <a:avLst/>
                <a:gdLst>
                  <a:gd name="T0" fmla="*/ 114 w 194"/>
                  <a:gd name="T1" fmla="*/ 171 h 348"/>
                  <a:gd name="T2" fmla="*/ 114 w 194"/>
                  <a:gd name="T3" fmla="*/ 171 h 348"/>
                  <a:gd name="T4" fmla="*/ 50 w 194"/>
                  <a:gd name="T5" fmla="*/ 109 h 348"/>
                  <a:gd name="T6" fmla="*/ 50 w 194"/>
                  <a:gd name="T7" fmla="*/ 109 h 348"/>
                  <a:gd name="T8" fmla="*/ 54 w 194"/>
                  <a:gd name="T9" fmla="*/ 145 h 348"/>
                  <a:gd name="T10" fmla="*/ 54 w 194"/>
                  <a:gd name="T11" fmla="*/ 145 h 348"/>
                  <a:gd name="T12" fmla="*/ 81 w 194"/>
                  <a:gd name="T13" fmla="*/ 289 h 348"/>
                  <a:gd name="T14" fmla="*/ 81 w 194"/>
                  <a:gd name="T15" fmla="*/ 289 h 348"/>
                  <a:gd name="T16" fmla="*/ 148 w 194"/>
                  <a:gd name="T17" fmla="*/ 247 h 348"/>
                  <a:gd name="T18" fmla="*/ 148 w 194"/>
                  <a:gd name="T19" fmla="*/ 247 h 348"/>
                  <a:gd name="T20" fmla="*/ 114 w 194"/>
                  <a:gd name="T21" fmla="*/ 171 h 348"/>
                  <a:gd name="T22" fmla="*/ 181 w 194"/>
                  <a:gd name="T23" fmla="*/ 212 h 348"/>
                  <a:gd name="T24" fmla="*/ 181 w 194"/>
                  <a:gd name="T25" fmla="*/ 212 h 348"/>
                  <a:gd name="T26" fmla="*/ 125 w 194"/>
                  <a:gd name="T27" fmla="*/ 331 h 348"/>
                  <a:gd name="T28" fmla="*/ 125 w 194"/>
                  <a:gd name="T29" fmla="*/ 331 h 348"/>
                  <a:gd name="T30" fmla="*/ 24 w 194"/>
                  <a:gd name="T31" fmla="*/ 244 h 348"/>
                  <a:gd name="T32" fmla="*/ 24 w 194"/>
                  <a:gd name="T33" fmla="*/ 244 h 348"/>
                  <a:gd name="T34" fmla="*/ 20 w 194"/>
                  <a:gd name="T35" fmla="*/ 131 h 348"/>
                  <a:gd name="T36" fmla="*/ 20 w 194"/>
                  <a:gd name="T37" fmla="*/ 131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5 w 194"/>
                  <a:gd name="T51" fmla="*/ 126 h 348"/>
                  <a:gd name="T52" fmla="*/ 125 w 194"/>
                  <a:gd name="T53" fmla="*/ 126 h 348"/>
                  <a:gd name="T54" fmla="*/ 181 w 194"/>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4" y="149"/>
                      <a:pt x="72" y="130"/>
                      <a:pt x="50" y="109"/>
                    </a:cubicBezTo>
                    <a:lnTo>
                      <a:pt x="50" y="109"/>
                    </a:lnTo>
                    <a:cubicBezTo>
                      <a:pt x="52" y="122"/>
                      <a:pt x="52" y="134"/>
                      <a:pt x="54" y="145"/>
                    </a:cubicBezTo>
                    <a:lnTo>
                      <a:pt x="54" y="145"/>
                    </a:lnTo>
                    <a:cubicBezTo>
                      <a:pt x="56" y="189"/>
                      <a:pt x="42" y="258"/>
                      <a:pt x="81" y="289"/>
                    </a:cubicBezTo>
                    <a:lnTo>
                      <a:pt x="81" y="289"/>
                    </a:lnTo>
                    <a:cubicBezTo>
                      <a:pt x="114" y="315"/>
                      <a:pt x="147" y="281"/>
                      <a:pt x="148" y="247"/>
                    </a:cubicBezTo>
                    <a:lnTo>
                      <a:pt x="148" y="247"/>
                    </a:lnTo>
                    <a:cubicBezTo>
                      <a:pt x="151" y="218"/>
                      <a:pt x="133" y="192"/>
                      <a:pt x="114" y="171"/>
                    </a:cubicBezTo>
                    <a:close/>
                    <a:moveTo>
                      <a:pt x="181" y="212"/>
                    </a:moveTo>
                    <a:lnTo>
                      <a:pt x="181" y="212"/>
                    </a:lnTo>
                    <a:cubicBezTo>
                      <a:pt x="193" y="258"/>
                      <a:pt x="173" y="317"/>
                      <a:pt x="125" y="331"/>
                    </a:cubicBezTo>
                    <a:lnTo>
                      <a:pt x="125" y="331"/>
                    </a:lnTo>
                    <a:cubicBezTo>
                      <a:pt x="71" y="347"/>
                      <a:pt x="30" y="293"/>
                      <a:pt x="24" y="244"/>
                    </a:cubicBezTo>
                    <a:lnTo>
                      <a:pt x="24" y="244"/>
                    </a:lnTo>
                    <a:cubicBezTo>
                      <a:pt x="18" y="208"/>
                      <a:pt x="22" y="170"/>
                      <a:pt x="20" y="131"/>
                    </a:cubicBezTo>
                    <a:lnTo>
                      <a:pt x="20" y="131"/>
                    </a:lnTo>
                    <a:cubicBezTo>
                      <a:pt x="16" y="92"/>
                      <a:pt x="0" y="50"/>
                      <a:pt x="5" y="12"/>
                    </a:cubicBezTo>
                    <a:lnTo>
                      <a:pt x="5" y="12"/>
                    </a:lnTo>
                    <a:cubicBezTo>
                      <a:pt x="6" y="3"/>
                      <a:pt x="18" y="0"/>
                      <a:pt x="22" y="8"/>
                    </a:cubicBezTo>
                    <a:lnTo>
                      <a:pt x="22" y="8"/>
                    </a:lnTo>
                    <a:cubicBezTo>
                      <a:pt x="29" y="18"/>
                      <a:pt x="34" y="30"/>
                      <a:pt x="38" y="42"/>
                    </a:cubicBezTo>
                    <a:lnTo>
                      <a:pt x="38" y="42"/>
                    </a:lnTo>
                    <a:cubicBezTo>
                      <a:pt x="71" y="64"/>
                      <a:pt x="98" y="99"/>
                      <a:pt x="125" y="126"/>
                    </a:cubicBezTo>
                    <a:lnTo>
                      <a:pt x="125" y="126"/>
                    </a:lnTo>
                    <a:cubicBezTo>
                      <a:pt x="148" y="151"/>
                      <a:pt x="172" y="179"/>
                      <a:pt x="181" y="212"/>
                    </a:cubicBezTo>
                    <a:close/>
                  </a:path>
                </a:pathLst>
              </a:custGeom>
              <a:solidFill>
                <a:schemeClr val="accent6"/>
              </a:solidFill>
              <a:ln>
                <a:noFill/>
              </a:ln>
              <a:effectLst/>
            </p:spPr>
            <p:txBody>
              <a:bodyPr wrap="none" anchor="ctr"/>
              <a:lstStyle/>
              <a:p>
                <a:pPr>
                  <a:defRPr/>
                </a:pPr>
                <a:endParaRPr lang="es-ES_tradnl"/>
              </a:p>
            </p:txBody>
          </p:sp>
          <p:sp>
            <p:nvSpPr>
              <p:cNvPr id="65" name="Freeform 159">
                <a:extLst>
                  <a:ext uri="{FF2B5EF4-FFF2-40B4-BE49-F238E27FC236}">
                    <a16:creationId xmlns:a16="http://schemas.microsoft.com/office/drawing/2014/main" id="{18E1805A-AFFF-9D4B-89FC-55C0CF90CFC9}"/>
                  </a:ext>
                </a:extLst>
              </p:cNvPr>
              <p:cNvSpPr>
                <a:spLocks noChangeArrowheads="1"/>
              </p:cNvSpPr>
              <p:nvPr/>
            </p:nvSpPr>
            <p:spPr bwMode="auto">
              <a:xfrm>
                <a:off x="10242240" y="5945220"/>
                <a:ext cx="85280" cy="151437"/>
              </a:xfrm>
              <a:custGeom>
                <a:avLst/>
                <a:gdLst>
                  <a:gd name="T0" fmla="*/ 115 w 195"/>
                  <a:gd name="T1" fmla="*/ 171 h 348"/>
                  <a:gd name="T2" fmla="*/ 115 w 195"/>
                  <a:gd name="T3" fmla="*/ 171 h 348"/>
                  <a:gd name="T4" fmla="*/ 50 w 195"/>
                  <a:gd name="T5" fmla="*/ 109 h 348"/>
                  <a:gd name="T6" fmla="*/ 50 w 195"/>
                  <a:gd name="T7" fmla="*/ 109 h 348"/>
                  <a:gd name="T8" fmla="*/ 53 w 195"/>
                  <a:gd name="T9" fmla="*/ 145 h 348"/>
                  <a:gd name="T10" fmla="*/ 53 w 195"/>
                  <a:gd name="T11" fmla="*/ 145 h 348"/>
                  <a:gd name="T12" fmla="*/ 81 w 195"/>
                  <a:gd name="T13" fmla="*/ 289 h 348"/>
                  <a:gd name="T14" fmla="*/ 81 w 195"/>
                  <a:gd name="T15" fmla="*/ 289 h 348"/>
                  <a:gd name="T16" fmla="*/ 149 w 195"/>
                  <a:gd name="T17" fmla="*/ 247 h 348"/>
                  <a:gd name="T18" fmla="*/ 149 w 195"/>
                  <a:gd name="T19" fmla="*/ 247 h 348"/>
                  <a:gd name="T20" fmla="*/ 115 w 195"/>
                  <a:gd name="T21" fmla="*/ 171 h 348"/>
                  <a:gd name="T22" fmla="*/ 181 w 195"/>
                  <a:gd name="T23" fmla="*/ 212 h 348"/>
                  <a:gd name="T24" fmla="*/ 181 w 195"/>
                  <a:gd name="T25" fmla="*/ 212 h 348"/>
                  <a:gd name="T26" fmla="*/ 125 w 195"/>
                  <a:gd name="T27" fmla="*/ 331 h 348"/>
                  <a:gd name="T28" fmla="*/ 125 w 195"/>
                  <a:gd name="T29" fmla="*/ 331 h 348"/>
                  <a:gd name="T30" fmla="*/ 23 w 195"/>
                  <a:gd name="T31" fmla="*/ 244 h 348"/>
                  <a:gd name="T32" fmla="*/ 23 w 195"/>
                  <a:gd name="T33" fmla="*/ 244 h 348"/>
                  <a:gd name="T34" fmla="*/ 19 w 195"/>
                  <a:gd name="T35" fmla="*/ 131 h 348"/>
                  <a:gd name="T36" fmla="*/ 19 w 195"/>
                  <a:gd name="T37" fmla="*/ 131 h 348"/>
                  <a:gd name="T38" fmla="*/ 6 w 195"/>
                  <a:gd name="T39" fmla="*/ 12 h 348"/>
                  <a:gd name="T40" fmla="*/ 6 w 195"/>
                  <a:gd name="T41" fmla="*/ 12 h 348"/>
                  <a:gd name="T42" fmla="*/ 23 w 195"/>
                  <a:gd name="T43" fmla="*/ 8 h 348"/>
                  <a:gd name="T44" fmla="*/ 23 w 195"/>
                  <a:gd name="T45" fmla="*/ 8 h 348"/>
                  <a:gd name="T46" fmla="*/ 37 w 195"/>
                  <a:gd name="T47" fmla="*/ 42 h 348"/>
                  <a:gd name="T48" fmla="*/ 37 w 195"/>
                  <a:gd name="T49" fmla="*/ 42 h 348"/>
                  <a:gd name="T50" fmla="*/ 125 w 195"/>
                  <a:gd name="T51" fmla="*/ 126 h 348"/>
                  <a:gd name="T52" fmla="*/ 125 w 195"/>
                  <a:gd name="T53" fmla="*/ 126 h 348"/>
                  <a:gd name="T54" fmla="*/ 181 w 195"/>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5" h="348">
                    <a:moveTo>
                      <a:pt x="115" y="171"/>
                    </a:moveTo>
                    <a:lnTo>
                      <a:pt x="115" y="171"/>
                    </a:lnTo>
                    <a:cubicBezTo>
                      <a:pt x="95" y="149"/>
                      <a:pt x="71" y="130"/>
                      <a:pt x="50" y="109"/>
                    </a:cubicBezTo>
                    <a:lnTo>
                      <a:pt x="50" y="109"/>
                    </a:lnTo>
                    <a:cubicBezTo>
                      <a:pt x="52" y="122"/>
                      <a:pt x="52" y="134"/>
                      <a:pt x="53" y="145"/>
                    </a:cubicBezTo>
                    <a:lnTo>
                      <a:pt x="53" y="145"/>
                    </a:lnTo>
                    <a:cubicBezTo>
                      <a:pt x="57" y="189"/>
                      <a:pt x="43" y="258"/>
                      <a:pt x="81" y="289"/>
                    </a:cubicBezTo>
                    <a:lnTo>
                      <a:pt x="81" y="289"/>
                    </a:lnTo>
                    <a:cubicBezTo>
                      <a:pt x="113" y="315"/>
                      <a:pt x="146" y="281"/>
                      <a:pt x="149" y="247"/>
                    </a:cubicBezTo>
                    <a:lnTo>
                      <a:pt x="149" y="247"/>
                    </a:lnTo>
                    <a:cubicBezTo>
                      <a:pt x="150" y="218"/>
                      <a:pt x="132" y="192"/>
                      <a:pt x="115" y="171"/>
                    </a:cubicBezTo>
                    <a:close/>
                    <a:moveTo>
                      <a:pt x="181" y="212"/>
                    </a:moveTo>
                    <a:lnTo>
                      <a:pt x="181" y="212"/>
                    </a:lnTo>
                    <a:cubicBezTo>
                      <a:pt x="194" y="258"/>
                      <a:pt x="174" y="317"/>
                      <a:pt x="125" y="331"/>
                    </a:cubicBezTo>
                    <a:lnTo>
                      <a:pt x="125" y="331"/>
                    </a:lnTo>
                    <a:cubicBezTo>
                      <a:pt x="70" y="347"/>
                      <a:pt x="31" y="293"/>
                      <a:pt x="23" y="244"/>
                    </a:cubicBezTo>
                    <a:lnTo>
                      <a:pt x="23" y="244"/>
                    </a:lnTo>
                    <a:cubicBezTo>
                      <a:pt x="18" y="208"/>
                      <a:pt x="23" y="170"/>
                      <a:pt x="19" y="131"/>
                    </a:cubicBezTo>
                    <a:lnTo>
                      <a:pt x="19" y="131"/>
                    </a:lnTo>
                    <a:cubicBezTo>
                      <a:pt x="15" y="92"/>
                      <a:pt x="0" y="50"/>
                      <a:pt x="6" y="12"/>
                    </a:cubicBezTo>
                    <a:lnTo>
                      <a:pt x="6" y="12"/>
                    </a:lnTo>
                    <a:cubicBezTo>
                      <a:pt x="6" y="3"/>
                      <a:pt x="18" y="0"/>
                      <a:pt x="23" y="8"/>
                    </a:cubicBezTo>
                    <a:lnTo>
                      <a:pt x="23" y="8"/>
                    </a:lnTo>
                    <a:cubicBezTo>
                      <a:pt x="29" y="18"/>
                      <a:pt x="35" y="30"/>
                      <a:pt x="37" y="42"/>
                    </a:cubicBezTo>
                    <a:lnTo>
                      <a:pt x="37" y="42"/>
                    </a:lnTo>
                    <a:cubicBezTo>
                      <a:pt x="70" y="64"/>
                      <a:pt x="98" y="99"/>
                      <a:pt x="125" y="126"/>
                    </a:cubicBezTo>
                    <a:lnTo>
                      <a:pt x="125" y="126"/>
                    </a:lnTo>
                    <a:cubicBezTo>
                      <a:pt x="148" y="151"/>
                      <a:pt x="171" y="179"/>
                      <a:pt x="181" y="212"/>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66" name="Freeform 160">
                <a:extLst>
                  <a:ext uri="{FF2B5EF4-FFF2-40B4-BE49-F238E27FC236}">
                    <a16:creationId xmlns:a16="http://schemas.microsoft.com/office/drawing/2014/main" id="{09DC1DAF-1DB1-F743-8D6B-2D3680744D3D}"/>
                  </a:ext>
                </a:extLst>
              </p:cNvPr>
              <p:cNvSpPr>
                <a:spLocks noChangeArrowheads="1"/>
              </p:cNvSpPr>
              <p:nvPr/>
            </p:nvSpPr>
            <p:spPr bwMode="auto">
              <a:xfrm>
                <a:off x="10087854" y="5945220"/>
                <a:ext cx="83810" cy="151437"/>
              </a:xfrm>
              <a:custGeom>
                <a:avLst/>
                <a:gdLst>
                  <a:gd name="T0" fmla="*/ 115 w 195"/>
                  <a:gd name="T1" fmla="*/ 171 h 348"/>
                  <a:gd name="T2" fmla="*/ 115 w 195"/>
                  <a:gd name="T3" fmla="*/ 171 h 348"/>
                  <a:gd name="T4" fmla="*/ 49 w 195"/>
                  <a:gd name="T5" fmla="*/ 109 h 348"/>
                  <a:gd name="T6" fmla="*/ 49 w 195"/>
                  <a:gd name="T7" fmla="*/ 109 h 348"/>
                  <a:gd name="T8" fmla="*/ 53 w 195"/>
                  <a:gd name="T9" fmla="*/ 145 h 348"/>
                  <a:gd name="T10" fmla="*/ 53 w 195"/>
                  <a:gd name="T11" fmla="*/ 145 h 348"/>
                  <a:gd name="T12" fmla="*/ 81 w 195"/>
                  <a:gd name="T13" fmla="*/ 289 h 348"/>
                  <a:gd name="T14" fmla="*/ 81 w 195"/>
                  <a:gd name="T15" fmla="*/ 289 h 348"/>
                  <a:gd name="T16" fmla="*/ 149 w 195"/>
                  <a:gd name="T17" fmla="*/ 247 h 348"/>
                  <a:gd name="T18" fmla="*/ 149 w 195"/>
                  <a:gd name="T19" fmla="*/ 247 h 348"/>
                  <a:gd name="T20" fmla="*/ 115 w 195"/>
                  <a:gd name="T21" fmla="*/ 171 h 348"/>
                  <a:gd name="T22" fmla="*/ 180 w 195"/>
                  <a:gd name="T23" fmla="*/ 212 h 348"/>
                  <a:gd name="T24" fmla="*/ 180 w 195"/>
                  <a:gd name="T25" fmla="*/ 212 h 348"/>
                  <a:gd name="T26" fmla="*/ 124 w 195"/>
                  <a:gd name="T27" fmla="*/ 331 h 348"/>
                  <a:gd name="T28" fmla="*/ 124 w 195"/>
                  <a:gd name="T29" fmla="*/ 331 h 348"/>
                  <a:gd name="T30" fmla="*/ 23 w 195"/>
                  <a:gd name="T31" fmla="*/ 244 h 348"/>
                  <a:gd name="T32" fmla="*/ 23 w 195"/>
                  <a:gd name="T33" fmla="*/ 244 h 348"/>
                  <a:gd name="T34" fmla="*/ 19 w 195"/>
                  <a:gd name="T35" fmla="*/ 131 h 348"/>
                  <a:gd name="T36" fmla="*/ 19 w 195"/>
                  <a:gd name="T37" fmla="*/ 131 h 348"/>
                  <a:gd name="T38" fmla="*/ 4 w 195"/>
                  <a:gd name="T39" fmla="*/ 12 h 348"/>
                  <a:gd name="T40" fmla="*/ 4 w 195"/>
                  <a:gd name="T41" fmla="*/ 12 h 348"/>
                  <a:gd name="T42" fmla="*/ 23 w 195"/>
                  <a:gd name="T43" fmla="*/ 8 h 348"/>
                  <a:gd name="T44" fmla="*/ 23 w 195"/>
                  <a:gd name="T45" fmla="*/ 8 h 348"/>
                  <a:gd name="T46" fmla="*/ 37 w 195"/>
                  <a:gd name="T47" fmla="*/ 42 h 348"/>
                  <a:gd name="T48" fmla="*/ 37 w 195"/>
                  <a:gd name="T49" fmla="*/ 42 h 348"/>
                  <a:gd name="T50" fmla="*/ 124 w 195"/>
                  <a:gd name="T51" fmla="*/ 126 h 348"/>
                  <a:gd name="T52" fmla="*/ 124 w 195"/>
                  <a:gd name="T53" fmla="*/ 126 h 348"/>
                  <a:gd name="T54" fmla="*/ 180 w 195"/>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5" h="348">
                    <a:moveTo>
                      <a:pt x="115" y="171"/>
                    </a:moveTo>
                    <a:lnTo>
                      <a:pt x="115" y="171"/>
                    </a:lnTo>
                    <a:cubicBezTo>
                      <a:pt x="95" y="149"/>
                      <a:pt x="71" y="130"/>
                      <a:pt x="49" y="109"/>
                    </a:cubicBezTo>
                    <a:lnTo>
                      <a:pt x="49" y="109"/>
                    </a:lnTo>
                    <a:cubicBezTo>
                      <a:pt x="52" y="122"/>
                      <a:pt x="52" y="134"/>
                      <a:pt x="53" y="145"/>
                    </a:cubicBezTo>
                    <a:lnTo>
                      <a:pt x="53" y="145"/>
                    </a:lnTo>
                    <a:cubicBezTo>
                      <a:pt x="57" y="189"/>
                      <a:pt x="42" y="258"/>
                      <a:pt x="81" y="289"/>
                    </a:cubicBezTo>
                    <a:lnTo>
                      <a:pt x="81" y="289"/>
                    </a:lnTo>
                    <a:cubicBezTo>
                      <a:pt x="113" y="315"/>
                      <a:pt x="146" y="281"/>
                      <a:pt x="149" y="247"/>
                    </a:cubicBezTo>
                    <a:lnTo>
                      <a:pt x="149" y="247"/>
                    </a:lnTo>
                    <a:cubicBezTo>
                      <a:pt x="150" y="218"/>
                      <a:pt x="132" y="192"/>
                      <a:pt x="115" y="171"/>
                    </a:cubicBezTo>
                    <a:close/>
                    <a:moveTo>
                      <a:pt x="180" y="212"/>
                    </a:moveTo>
                    <a:lnTo>
                      <a:pt x="180" y="212"/>
                    </a:lnTo>
                    <a:cubicBezTo>
                      <a:pt x="194" y="258"/>
                      <a:pt x="173" y="317"/>
                      <a:pt x="124" y="331"/>
                    </a:cubicBezTo>
                    <a:lnTo>
                      <a:pt x="124" y="331"/>
                    </a:lnTo>
                    <a:cubicBezTo>
                      <a:pt x="70" y="347"/>
                      <a:pt x="29" y="293"/>
                      <a:pt x="23" y="244"/>
                    </a:cubicBezTo>
                    <a:lnTo>
                      <a:pt x="23" y="244"/>
                    </a:lnTo>
                    <a:cubicBezTo>
                      <a:pt x="17" y="208"/>
                      <a:pt x="23" y="170"/>
                      <a:pt x="19" y="131"/>
                    </a:cubicBezTo>
                    <a:lnTo>
                      <a:pt x="19" y="131"/>
                    </a:lnTo>
                    <a:cubicBezTo>
                      <a:pt x="16" y="92"/>
                      <a:pt x="0" y="50"/>
                      <a:pt x="4" y="12"/>
                    </a:cubicBezTo>
                    <a:lnTo>
                      <a:pt x="4" y="12"/>
                    </a:lnTo>
                    <a:cubicBezTo>
                      <a:pt x="7" y="3"/>
                      <a:pt x="17" y="0"/>
                      <a:pt x="23" y="8"/>
                    </a:cubicBezTo>
                    <a:lnTo>
                      <a:pt x="23" y="8"/>
                    </a:lnTo>
                    <a:cubicBezTo>
                      <a:pt x="29" y="18"/>
                      <a:pt x="33" y="30"/>
                      <a:pt x="37" y="42"/>
                    </a:cubicBezTo>
                    <a:lnTo>
                      <a:pt x="37" y="42"/>
                    </a:lnTo>
                    <a:cubicBezTo>
                      <a:pt x="70" y="64"/>
                      <a:pt x="98" y="99"/>
                      <a:pt x="124" y="126"/>
                    </a:cubicBezTo>
                    <a:lnTo>
                      <a:pt x="124" y="126"/>
                    </a:lnTo>
                    <a:cubicBezTo>
                      <a:pt x="148" y="151"/>
                      <a:pt x="171" y="179"/>
                      <a:pt x="180" y="212"/>
                    </a:cubicBezTo>
                    <a:close/>
                  </a:path>
                </a:pathLst>
              </a:custGeom>
              <a:solidFill>
                <a:schemeClr val="accent6"/>
              </a:solidFill>
              <a:ln>
                <a:noFill/>
              </a:ln>
              <a:effectLst/>
            </p:spPr>
            <p:txBody>
              <a:bodyPr wrap="none" anchor="ctr"/>
              <a:lstStyle/>
              <a:p>
                <a:pPr>
                  <a:defRPr/>
                </a:pPr>
                <a:endParaRPr lang="es-ES_tradnl"/>
              </a:p>
            </p:txBody>
          </p:sp>
          <p:sp>
            <p:nvSpPr>
              <p:cNvPr id="67" name="Freeform 161">
                <a:extLst>
                  <a:ext uri="{FF2B5EF4-FFF2-40B4-BE49-F238E27FC236}">
                    <a16:creationId xmlns:a16="http://schemas.microsoft.com/office/drawing/2014/main" id="{B71A01C7-F9D0-DC4D-8351-D4FA44E086AE}"/>
                  </a:ext>
                </a:extLst>
              </p:cNvPr>
              <p:cNvSpPr>
                <a:spLocks noChangeArrowheads="1"/>
              </p:cNvSpPr>
              <p:nvPr/>
            </p:nvSpPr>
            <p:spPr bwMode="auto">
              <a:xfrm>
                <a:off x="10555422" y="5934928"/>
                <a:ext cx="85280" cy="151438"/>
              </a:xfrm>
              <a:custGeom>
                <a:avLst/>
                <a:gdLst>
                  <a:gd name="T0" fmla="*/ 114 w 194"/>
                  <a:gd name="T1" fmla="*/ 171 h 348"/>
                  <a:gd name="T2" fmla="*/ 114 w 194"/>
                  <a:gd name="T3" fmla="*/ 171 h 348"/>
                  <a:gd name="T4" fmla="*/ 51 w 194"/>
                  <a:gd name="T5" fmla="*/ 109 h 348"/>
                  <a:gd name="T6" fmla="*/ 51 w 194"/>
                  <a:gd name="T7" fmla="*/ 109 h 348"/>
                  <a:gd name="T8" fmla="*/ 54 w 194"/>
                  <a:gd name="T9" fmla="*/ 144 h 348"/>
                  <a:gd name="T10" fmla="*/ 54 w 194"/>
                  <a:gd name="T11" fmla="*/ 144 h 348"/>
                  <a:gd name="T12" fmla="*/ 81 w 194"/>
                  <a:gd name="T13" fmla="*/ 289 h 348"/>
                  <a:gd name="T14" fmla="*/ 81 w 194"/>
                  <a:gd name="T15" fmla="*/ 289 h 348"/>
                  <a:gd name="T16" fmla="*/ 150 w 194"/>
                  <a:gd name="T17" fmla="*/ 247 h 348"/>
                  <a:gd name="T18" fmla="*/ 150 w 194"/>
                  <a:gd name="T19" fmla="*/ 247 h 348"/>
                  <a:gd name="T20" fmla="*/ 114 w 194"/>
                  <a:gd name="T21" fmla="*/ 171 h 348"/>
                  <a:gd name="T22" fmla="*/ 181 w 194"/>
                  <a:gd name="T23" fmla="*/ 211 h 348"/>
                  <a:gd name="T24" fmla="*/ 181 w 194"/>
                  <a:gd name="T25" fmla="*/ 211 h 348"/>
                  <a:gd name="T26" fmla="*/ 126 w 194"/>
                  <a:gd name="T27" fmla="*/ 330 h 348"/>
                  <a:gd name="T28" fmla="*/ 126 w 194"/>
                  <a:gd name="T29" fmla="*/ 330 h 348"/>
                  <a:gd name="T30" fmla="*/ 24 w 194"/>
                  <a:gd name="T31" fmla="*/ 244 h 348"/>
                  <a:gd name="T32" fmla="*/ 24 w 194"/>
                  <a:gd name="T33" fmla="*/ 244 h 348"/>
                  <a:gd name="T34" fmla="*/ 20 w 194"/>
                  <a:gd name="T35" fmla="*/ 130 h 348"/>
                  <a:gd name="T36" fmla="*/ 20 w 194"/>
                  <a:gd name="T37" fmla="*/ 130 h 348"/>
                  <a:gd name="T38" fmla="*/ 7 w 194"/>
                  <a:gd name="T39" fmla="*/ 12 h 348"/>
                  <a:gd name="T40" fmla="*/ 7 w 194"/>
                  <a:gd name="T41" fmla="*/ 12 h 348"/>
                  <a:gd name="T42" fmla="*/ 22 w 194"/>
                  <a:gd name="T43" fmla="*/ 8 h 348"/>
                  <a:gd name="T44" fmla="*/ 22 w 194"/>
                  <a:gd name="T45" fmla="*/ 8 h 348"/>
                  <a:gd name="T46" fmla="*/ 38 w 194"/>
                  <a:gd name="T47" fmla="*/ 42 h 348"/>
                  <a:gd name="T48" fmla="*/ 38 w 194"/>
                  <a:gd name="T49" fmla="*/ 42 h 348"/>
                  <a:gd name="T50" fmla="*/ 125 w 194"/>
                  <a:gd name="T51" fmla="*/ 126 h 348"/>
                  <a:gd name="T52" fmla="*/ 125 w 194"/>
                  <a:gd name="T53" fmla="*/ 126 h 348"/>
                  <a:gd name="T54" fmla="*/ 181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6" y="148"/>
                      <a:pt x="72" y="130"/>
                      <a:pt x="51" y="109"/>
                    </a:cubicBezTo>
                    <a:lnTo>
                      <a:pt x="51" y="109"/>
                    </a:lnTo>
                    <a:cubicBezTo>
                      <a:pt x="51" y="121"/>
                      <a:pt x="53" y="134"/>
                      <a:pt x="54" y="144"/>
                    </a:cubicBezTo>
                    <a:lnTo>
                      <a:pt x="54" y="144"/>
                    </a:lnTo>
                    <a:cubicBezTo>
                      <a:pt x="56" y="188"/>
                      <a:pt x="43" y="257"/>
                      <a:pt x="81" y="289"/>
                    </a:cubicBezTo>
                    <a:lnTo>
                      <a:pt x="81" y="289"/>
                    </a:lnTo>
                    <a:cubicBezTo>
                      <a:pt x="114" y="315"/>
                      <a:pt x="147" y="280"/>
                      <a:pt x="150" y="247"/>
                    </a:cubicBezTo>
                    <a:lnTo>
                      <a:pt x="150" y="247"/>
                    </a:lnTo>
                    <a:cubicBezTo>
                      <a:pt x="151" y="218"/>
                      <a:pt x="133" y="192"/>
                      <a:pt x="114" y="171"/>
                    </a:cubicBezTo>
                    <a:close/>
                    <a:moveTo>
                      <a:pt x="181" y="211"/>
                    </a:moveTo>
                    <a:lnTo>
                      <a:pt x="181" y="211"/>
                    </a:lnTo>
                    <a:cubicBezTo>
                      <a:pt x="193" y="256"/>
                      <a:pt x="175" y="315"/>
                      <a:pt x="126" y="330"/>
                    </a:cubicBezTo>
                    <a:lnTo>
                      <a:pt x="126" y="330"/>
                    </a:lnTo>
                    <a:cubicBezTo>
                      <a:pt x="71" y="347"/>
                      <a:pt x="30" y="293"/>
                      <a:pt x="24" y="244"/>
                    </a:cubicBezTo>
                    <a:lnTo>
                      <a:pt x="24" y="244"/>
                    </a:lnTo>
                    <a:cubicBezTo>
                      <a:pt x="18" y="206"/>
                      <a:pt x="22" y="168"/>
                      <a:pt x="20" y="130"/>
                    </a:cubicBezTo>
                    <a:lnTo>
                      <a:pt x="20" y="130"/>
                    </a:lnTo>
                    <a:cubicBezTo>
                      <a:pt x="16" y="93"/>
                      <a:pt x="0" y="50"/>
                      <a:pt x="7" y="12"/>
                    </a:cubicBezTo>
                    <a:lnTo>
                      <a:pt x="7" y="12"/>
                    </a:lnTo>
                    <a:cubicBezTo>
                      <a:pt x="7" y="2"/>
                      <a:pt x="18" y="0"/>
                      <a:pt x="22" y="8"/>
                    </a:cubicBezTo>
                    <a:lnTo>
                      <a:pt x="22" y="8"/>
                    </a:lnTo>
                    <a:cubicBezTo>
                      <a:pt x="29" y="18"/>
                      <a:pt x="34" y="29"/>
                      <a:pt x="38" y="42"/>
                    </a:cubicBezTo>
                    <a:lnTo>
                      <a:pt x="38" y="42"/>
                    </a:lnTo>
                    <a:cubicBezTo>
                      <a:pt x="71" y="64"/>
                      <a:pt x="98" y="97"/>
                      <a:pt x="125" y="126"/>
                    </a:cubicBezTo>
                    <a:lnTo>
                      <a:pt x="125" y="126"/>
                    </a:lnTo>
                    <a:cubicBezTo>
                      <a:pt x="148" y="151"/>
                      <a:pt x="172" y="178"/>
                      <a:pt x="181"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68" name="Freeform 162">
                <a:extLst>
                  <a:ext uri="{FF2B5EF4-FFF2-40B4-BE49-F238E27FC236}">
                    <a16:creationId xmlns:a16="http://schemas.microsoft.com/office/drawing/2014/main" id="{EF67FBC7-E17D-F14F-8D33-A3FC944E17CF}"/>
                  </a:ext>
                </a:extLst>
              </p:cNvPr>
              <p:cNvSpPr>
                <a:spLocks noChangeArrowheads="1"/>
              </p:cNvSpPr>
              <p:nvPr/>
            </p:nvSpPr>
            <p:spPr bwMode="auto">
              <a:xfrm>
                <a:off x="10399566" y="5934928"/>
                <a:ext cx="85280" cy="151438"/>
              </a:xfrm>
              <a:custGeom>
                <a:avLst/>
                <a:gdLst>
                  <a:gd name="T0" fmla="*/ 114 w 194"/>
                  <a:gd name="T1" fmla="*/ 171 h 348"/>
                  <a:gd name="T2" fmla="*/ 114 w 194"/>
                  <a:gd name="T3" fmla="*/ 171 h 348"/>
                  <a:gd name="T4" fmla="*/ 50 w 194"/>
                  <a:gd name="T5" fmla="*/ 109 h 348"/>
                  <a:gd name="T6" fmla="*/ 50 w 194"/>
                  <a:gd name="T7" fmla="*/ 109 h 348"/>
                  <a:gd name="T8" fmla="*/ 54 w 194"/>
                  <a:gd name="T9" fmla="*/ 144 h 348"/>
                  <a:gd name="T10" fmla="*/ 54 w 194"/>
                  <a:gd name="T11" fmla="*/ 144 h 348"/>
                  <a:gd name="T12" fmla="*/ 81 w 194"/>
                  <a:gd name="T13" fmla="*/ 289 h 348"/>
                  <a:gd name="T14" fmla="*/ 81 w 194"/>
                  <a:gd name="T15" fmla="*/ 289 h 348"/>
                  <a:gd name="T16" fmla="*/ 150 w 194"/>
                  <a:gd name="T17" fmla="*/ 247 h 348"/>
                  <a:gd name="T18" fmla="*/ 150 w 194"/>
                  <a:gd name="T19" fmla="*/ 247 h 348"/>
                  <a:gd name="T20" fmla="*/ 114 w 194"/>
                  <a:gd name="T21" fmla="*/ 171 h 348"/>
                  <a:gd name="T22" fmla="*/ 180 w 194"/>
                  <a:gd name="T23" fmla="*/ 211 h 348"/>
                  <a:gd name="T24" fmla="*/ 180 w 194"/>
                  <a:gd name="T25" fmla="*/ 211 h 348"/>
                  <a:gd name="T26" fmla="*/ 125 w 194"/>
                  <a:gd name="T27" fmla="*/ 330 h 348"/>
                  <a:gd name="T28" fmla="*/ 125 w 194"/>
                  <a:gd name="T29" fmla="*/ 330 h 348"/>
                  <a:gd name="T30" fmla="*/ 23 w 194"/>
                  <a:gd name="T31" fmla="*/ 244 h 348"/>
                  <a:gd name="T32" fmla="*/ 23 w 194"/>
                  <a:gd name="T33" fmla="*/ 244 h 348"/>
                  <a:gd name="T34" fmla="*/ 20 w 194"/>
                  <a:gd name="T35" fmla="*/ 130 h 348"/>
                  <a:gd name="T36" fmla="*/ 20 w 194"/>
                  <a:gd name="T37" fmla="*/ 130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5 w 194"/>
                  <a:gd name="T51" fmla="*/ 126 h 348"/>
                  <a:gd name="T52" fmla="*/ 125 w 194"/>
                  <a:gd name="T53" fmla="*/ 126 h 348"/>
                  <a:gd name="T54" fmla="*/ 180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6" y="148"/>
                      <a:pt x="72" y="130"/>
                      <a:pt x="50" y="109"/>
                    </a:cubicBezTo>
                    <a:lnTo>
                      <a:pt x="50" y="109"/>
                    </a:lnTo>
                    <a:cubicBezTo>
                      <a:pt x="51" y="121"/>
                      <a:pt x="52" y="134"/>
                      <a:pt x="54" y="144"/>
                    </a:cubicBezTo>
                    <a:lnTo>
                      <a:pt x="54" y="144"/>
                    </a:lnTo>
                    <a:cubicBezTo>
                      <a:pt x="58" y="188"/>
                      <a:pt x="43" y="257"/>
                      <a:pt x="81" y="289"/>
                    </a:cubicBezTo>
                    <a:lnTo>
                      <a:pt x="81" y="289"/>
                    </a:lnTo>
                    <a:cubicBezTo>
                      <a:pt x="113" y="315"/>
                      <a:pt x="147" y="280"/>
                      <a:pt x="150" y="247"/>
                    </a:cubicBezTo>
                    <a:lnTo>
                      <a:pt x="150" y="247"/>
                    </a:lnTo>
                    <a:cubicBezTo>
                      <a:pt x="151" y="218"/>
                      <a:pt x="133" y="192"/>
                      <a:pt x="114" y="171"/>
                    </a:cubicBezTo>
                    <a:close/>
                    <a:moveTo>
                      <a:pt x="180" y="211"/>
                    </a:moveTo>
                    <a:lnTo>
                      <a:pt x="180" y="211"/>
                    </a:lnTo>
                    <a:cubicBezTo>
                      <a:pt x="193" y="256"/>
                      <a:pt x="173" y="315"/>
                      <a:pt x="125" y="330"/>
                    </a:cubicBezTo>
                    <a:lnTo>
                      <a:pt x="125" y="330"/>
                    </a:lnTo>
                    <a:cubicBezTo>
                      <a:pt x="71" y="347"/>
                      <a:pt x="30" y="293"/>
                      <a:pt x="23" y="244"/>
                    </a:cubicBezTo>
                    <a:lnTo>
                      <a:pt x="23" y="244"/>
                    </a:lnTo>
                    <a:cubicBezTo>
                      <a:pt x="18" y="206"/>
                      <a:pt x="23" y="168"/>
                      <a:pt x="20" y="130"/>
                    </a:cubicBezTo>
                    <a:lnTo>
                      <a:pt x="20" y="130"/>
                    </a:lnTo>
                    <a:cubicBezTo>
                      <a:pt x="17" y="93"/>
                      <a:pt x="0" y="50"/>
                      <a:pt x="5" y="12"/>
                    </a:cubicBezTo>
                    <a:lnTo>
                      <a:pt x="5" y="12"/>
                    </a:lnTo>
                    <a:cubicBezTo>
                      <a:pt x="6" y="2"/>
                      <a:pt x="18" y="0"/>
                      <a:pt x="22" y="8"/>
                    </a:cubicBezTo>
                    <a:lnTo>
                      <a:pt x="22" y="8"/>
                    </a:lnTo>
                    <a:cubicBezTo>
                      <a:pt x="30" y="18"/>
                      <a:pt x="34" y="29"/>
                      <a:pt x="38" y="42"/>
                    </a:cubicBezTo>
                    <a:lnTo>
                      <a:pt x="38" y="42"/>
                    </a:lnTo>
                    <a:cubicBezTo>
                      <a:pt x="71" y="64"/>
                      <a:pt x="98" y="97"/>
                      <a:pt x="125" y="126"/>
                    </a:cubicBezTo>
                    <a:lnTo>
                      <a:pt x="125" y="126"/>
                    </a:lnTo>
                    <a:cubicBezTo>
                      <a:pt x="148" y="151"/>
                      <a:pt x="171" y="178"/>
                      <a:pt x="180" y="211"/>
                    </a:cubicBezTo>
                    <a:close/>
                  </a:path>
                </a:pathLst>
              </a:custGeom>
              <a:solidFill>
                <a:schemeClr val="accent6"/>
              </a:solidFill>
              <a:ln>
                <a:noFill/>
              </a:ln>
              <a:effectLst/>
            </p:spPr>
            <p:txBody>
              <a:bodyPr wrap="none" anchor="ctr"/>
              <a:lstStyle/>
              <a:p>
                <a:pPr>
                  <a:defRPr/>
                </a:pPr>
                <a:endParaRPr lang="es-ES_tradnl"/>
              </a:p>
            </p:txBody>
          </p:sp>
          <p:sp>
            <p:nvSpPr>
              <p:cNvPr id="69" name="Freeform 163">
                <a:extLst>
                  <a:ext uri="{FF2B5EF4-FFF2-40B4-BE49-F238E27FC236}">
                    <a16:creationId xmlns:a16="http://schemas.microsoft.com/office/drawing/2014/main" id="{E13CFAAA-34F5-6D44-B13C-DA607628AF1D}"/>
                  </a:ext>
                </a:extLst>
              </p:cNvPr>
              <p:cNvSpPr>
                <a:spLocks noChangeArrowheads="1"/>
              </p:cNvSpPr>
              <p:nvPr/>
            </p:nvSpPr>
            <p:spPr bwMode="auto">
              <a:xfrm>
                <a:off x="10864193" y="5934928"/>
                <a:ext cx="85280" cy="151438"/>
              </a:xfrm>
              <a:custGeom>
                <a:avLst/>
                <a:gdLst>
                  <a:gd name="T0" fmla="*/ 115 w 193"/>
                  <a:gd name="T1" fmla="*/ 171 h 348"/>
                  <a:gd name="T2" fmla="*/ 115 w 193"/>
                  <a:gd name="T3" fmla="*/ 171 h 348"/>
                  <a:gd name="T4" fmla="*/ 50 w 193"/>
                  <a:gd name="T5" fmla="*/ 109 h 348"/>
                  <a:gd name="T6" fmla="*/ 50 w 193"/>
                  <a:gd name="T7" fmla="*/ 109 h 348"/>
                  <a:gd name="T8" fmla="*/ 53 w 193"/>
                  <a:gd name="T9" fmla="*/ 144 h 348"/>
                  <a:gd name="T10" fmla="*/ 53 w 193"/>
                  <a:gd name="T11" fmla="*/ 144 h 348"/>
                  <a:gd name="T12" fmla="*/ 81 w 193"/>
                  <a:gd name="T13" fmla="*/ 289 h 348"/>
                  <a:gd name="T14" fmla="*/ 81 w 193"/>
                  <a:gd name="T15" fmla="*/ 289 h 348"/>
                  <a:gd name="T16" fmla="*/ 149 w 193"/>
                  <a:gd name="T17" fmla="*/ 247 h 348"/>
                  <a:gd name="T18" fmla="*/ 149 w 193"/>
                  <a:gd name="T19" fmla="*/ 247 h 348"/>
                  <a:gd name="T20" fmla="*/ 115 w 193"/>
                  <a:gd name="T21" fmla="*/ 171 h 348"/>
                  <a:gd name="T22" fmla="*/ 180 w 193"/>
                  <a:gd name="T23" fmla="*/ 211 h 348"/>
                  <a:gd name="T24" fmla="*/ 180 w 193"/>
                  <a:gd name="T25" fmla="*/ 211 h 348"/>
                  <a:gd name="T26" fmla="*/ 125 w 193"/>
                  <a:gd name="T27" fmla="*/ 330 h 348"/>
                  <a:gd name="T28" fmla="*/ 125 w 193"/>
                  <a:gd name="T29" fmla="*/ 330 h 348"/>
                  <a:gd name="T30" fmla="*/ 23 w 193"/>
                  <a:gd name="T31" fmla="*/ 244 h 348"/>
                  <a:gd name="T32" fmla="*/ 23 w 193"/>
                  <a:gd name="T33" fmla="*/ 244 h 348"/>
                  <a:gd name="T34" fmla="*/ 19 w 193"/>
                  <a:gd name="T35" fmla="*/ 130 h 348"/>
                  <a:gd name="T36" fmla="*/ 19 w 193"/>
                  <a:gd name="T37" fmla="*/ 130 h 348"/>
                  <a:gd name="T38" fmla="*/ 6 w 193"/>
                  <a:gd name="T39" fmla="*/ 12 h 348"/>
                  <a:gd name="T40" fmla="*/ 6 w 193"/>
                  <a:gd name="T41" fmla="*/ 12 h 348"/>
                  <a:gd name="T42" fmla="*/ 23 w 193"/>
                  <a:gd name="T43" fmla="*/ 8 h 348"/>
                  <a:gd name="T44" fmla="*/ 23 w 193"/>
                  <a:gd name="T45" fmla="*/ 8 h 348"/>
                  <a:gd name="T46" fmla="*/ 37 w 193"/>
                  <a:gd name="T47" fmla="*/ 42 h 348"/>
                  <a:gd name="T48" fmla="*/ 37 w 193"/>
                  <a:gd name="T49" fmla="*/ 42 h 348"/>
                  <a:gd name="T50" fmla="*/ 125 w 193"/>
                  <a:gd name="T51" fmla="*/ 126 h 348"/>
                  <a:gd name="T52" fmla="*/ 125 w 193"/>
                  <a:gd name="T53" fmla="*/ 126 h 348"/>
                  <a:gd name="T54" fmla="*/ 180 w 193"/>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3" h="348">
                    <a:moveTo>
                      <a:pt x="115" y="171"/>
                    </a:moveTo>
                    <a:lnTo>
                      <a:pt x="115" y="171"/>
                    </a:lnTo>
                    <a:cubicBezTo>
                      <a:pt x="95" y="148"/>
                      <a:pt x="71" y="130"/>
                      <a:pt x="50" y="109"/>
                    </a:cubicBezTo>
                    <a:lnTo>
                      <a:pt x="50" y="109"/>
                    </a:lnTo>
                    <a:cubicBezTo>
                      <a:pt x="52" y="121"/>
                      <a:pt x="53" y="134"/>
                      <a:pt x="53" y="144"/>
                    </a:cubicBezTo>
                    <a:lnTo>
                      <a:pt x="53" y="144"/>
                    </a:lnTo>
                    <a:cubicBezTo>
                      <a:pt x="57" y="188"/>
                      <a:pt x="43" y="257"/>
                      <a:pt x="81" y="289"/>
                    </a:cubicBezTo>
                    <a:lnTo>
                      <a:pt x="81" y="289"/>
                    </a:lnTo>
                    <a:cubicBezTo>
                      <a:pt x="113" y="315"/>
                      <a:pt x="146" y="280"/>
                      <a:pt x="149" y="247"/>
                    </a:cubicBezTo>
                    <a:lnTo>
                      <a:pt x="149" y="247"/>
                    </a:lnTo>
                    <a:cubicBezTo>
                      <a:pt x="150" y="218"/>
                      <a:pt x="133" y="192"/>
                      <a:pt x="115" y="171"/>
                    </a:cubicBezTo>
                    <a:close/>
                    <a:moveTo>
                      <a:pt x="180" y="211"/>
                    </a:moveTo>
                    <a:lnTo>
                      <a:pt x="180" y="211"/>
                    </a:lnTo>
                    <a:cubicBezTo>
                      <a:pt x="192" y="256"/>
                      <a:pt x="174" y="315"/>
                      <a:pt x="125" y="330"/>
                    </a:cubicBezTo>
                    <a:lnTo>
                      <a:pt x="125" y="330"/>
                    </a:lnTo>
                    <a:cubicBezTo>
                      <a:pt x="70" y="347"/>
                      <a:pt x="29" y="293"/>
                      <a:pt x="23" y="244"/>
                    </a:cubicBezTo>
                    <a:lnTo>
                      <a:pt x="23" y="244"/>
                    </a:lnTo>
                    <a:cubicBezTo>
                      <a:pt x="18" y="206"/>
                      <a:pt x="23" y="168"/>
                      <a:pt x="19" y="130"/>
                    </a:cubicBezTo>
                    <a:lnTo>
                      <a:pt x="19" y="130"/>
                    </a:lnTo>
                    <a:cubicBezTo>
                      <a:pt x="16" y="93"/>
                      <a:pt x="0" y="50"/>
                      <a:pt x="6" y="12"/>
                    </a:cubicBezTo>
                    <a:lnTo>
                      <a:pt x="6" y="12"/>
                    </a:lnTo>
                    <a:cubicBezTo>
                      <a:pt x="7" y="2"/>
                      <a:pt x="18" y="0"/>
                      <a:pt x="23" y="8"/>
                    </a:cubicBezTo>
                    <a:lnTo>
                      <a:pt x="23" y="8"/>
                    </a:lnTo>
                    <a:cubicBezTo>
                      <a:pt x="29" y="18"/>
                      <a:pt x="33" y="29"/>
                      <a:pt x="37" y="42"/>
                    </a:cubicBezTo>
                    <a:lnTo>
                      <a:pt x="37" y="42"/>
                    </a:lnTo>
                    <a:cubicBezTo>
                      <a:pt x="70" y="64"/>
                      <a:pt x="98" y="97"/>
                      <a:pt x="125" y="126"/>
                    </a:cubicBezTo>
                    <a:lnTo>
                      <a:pt x="125" y="126"/>
                    </a:lnTo>
                    <a:cubicBezTo>
                      <a:pt x="148" y="151"/>
                      <a:pt x="171" y="178"/>
                      <a:pt x="180"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70" name="Freeform 164">
                <a:extLst>
                  <a:ext uri="{FF2B5EF4-FFF2-40B4-BE49-F238E27FC236}">
                    <a16:creationId xmlns:a16="http://schemas.microsoft.com/office/drawing/2014/main" id="{D4B49B0F-75CD-5F42-9B44-6AF1A5943B58}"/>
                  </a:ext>
                </a:extLst>
              </p:cNvPr>
              <p:cNvSpPr>
                <a:spLocks noChangeArrowheads="1"/>
              </p:cNvSpPr>
              <p:nvPr/>
            </p:nvSpPr>
            <p:spPr bwMode="auto">
              <a:xfrm>
                <a:off x="10711278" y="5934928"/>
                <a:ext cx="83810" cy="151438"/>
              </a:xfrm>
              <a:custGeom>
                <a:avLst/>
                <a:gdLst>
                  <a:gd name="T0" fmla="*/ 115 w 195"/>
                  <a:gd name="T1" fmla="*/ 171 h 348"/>
                  <a:gd name="T2" fmla="*/ 115 w 195"/>
                  <a:gd name="T3" fmla="*/ 171 h 348"/>
                  <a:gd name="T4" fmla="*/ 49 w 195"/>
                  <a:gd name="T5" fmla="*/ 109 h 348"/>
                  <a:gd name="T6" fmla="*/ 49 w 195"/>
                  <a:gd name="T7" fmla="*/ 109 h 348"/>
                  <a:gd name="T8" fmla="*/ 53 w 195"/>
                  <a:gd name="T9" fmla="*/ 144 h 348"/>
                  <a:gd name="T10" fmla="*/ 53 w 195"/>
                  <a:gd name="T11" fmla="*/ 144 h 348"/>
                  <a:gd name="T12" fmla="*/ 81 w 195"/>
                  <a:gd name="T13" fmla="*/ 289 h 348"/>
                  <a:gd name="T14" fmla="*/ 81 w 195"/>
                  <a:gd name="T15" fmla="*/ 289 h 348"/>
                  <a:gd name="T16" fmla="*/ 148 w 195"/>
                  <a:gd name="T17" fmla="*/ 247 h 348"/>
                  <a:gd name="T18" fmla="*/ 148 w 195"/>
                  <a:gd name="T19" fmla="*/ 247 h 348"/>
                  <a:gd name="T20" fmla="*/ 115 w 195"/>
                  <a:gd name="T21" fmla="*/ 171 h 348"/>
                  <a:gd name="T22" fmla="*/ 180 w 195"/>
                  <a:gd name="T23" fmla="*/ 211 h 348"/>
                  <a:gd name="T24" fmla="*/ 180 w 195"/>
                  <a:gd name="T25" fmla="*/ 211 h 348"/>
                  <a:gd name="T26" fmla="*/ 125 w 195"/>
                  <a:gd name="T27" fmla="*/ 330 h 348"/>
                  <a:gd name="T28" fmla="*/ 125 w 195"/>
                  <a:gd name="T29" fmla="*/ 330 h 348"/>
                  <a:gd name="T30" fmla="*/ 23 w 195"/>
                  <a:gd name="T31" fmla="*/ 244 h 348"/>
                  <a:gd name="T32" fmla="*/ 23 w 195"/>
                  <a:gd name="T33" fmla="*/ 244 h 348"/>
                  <a:gd name="T34" fmla="*/ 20 w 195"/>
                  <a:gd name="T35" fmla="*/ 130 h 348"/>
                  <a:gd name="T36" fmla="*/ 20 w 195"/>
                  <a:gd name="T37" fmla="*/ 130 h 348"/>
                  <a:gd name="T38" fmla="*/ 6 w 195"/>
                  <a:gd name="T39" fmla="*/ 12 h 348"/>
                  <a:gd name="T40" fmla="*/ 6 w 195"/>
                  <a:gd name="T41" fmla="*/ 12 h 348"/>
                  <a:gd name="T42" fmla="*/ 23 w 195"/>
                  <a:gd name="T43" fmla="*/ 8 h 348"/>
                  <a:gd name="T44" fmla="*/ 23 w 195"/>
                  <a:gd name="T45" fmla="*/ 8 h 348"/>
                  <a:gd name="T46" fmla="*/ 37 w 195"/>
                  <a:gd name="T47" fmla="*/ 42 h 348"/>
                  <a:gd name="T48" fmla="*/ 37 w 195"/>
                  <a:gd name="T49" fmla="*/ 42 h 348"/>
                  <a:gd name="T50" fmla="*/ 124 w 195"/>
                  <a:gd name="T51" fmla="*/ 126 h 348"/>
                  <a:gd name="T52" fmla="*/ 124 w 195"/>
                  <a:gd name="T53" fmla="*/ 126 h 348"/>
                  <a:gd name="T54" fmla="*/ 180 w 195"/>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5" h="348">
                    <a:moveTo>
                      <a:pt x="115" y="171"/>
                    </a:moveTo>
                    <a:lnTo>
                      <a:pt x="115" y="171"/>
                    </a:lnTo>
                    <a:cubicBezTo>
                      <a:pt x="95" y="148"/>
                      <a:pt x="71" y="130"/>
                      <a:pt x="49" y="109"/>
                    </a:cubicBezTo>
                    <a:lnTo>
                      <a:pt x="49" y="109"/>
                    </a:lnTo>
                    <a:cubicBezTo>
                      <a:pt x="52" y="121"/>
                      <a:pt x="52" y="134"/>
                      <a:pt x="53" y="144"/>
                    </a:cubicBezTo>
                    <a:lnTo>
                      <a:pt x="53" y="144"/>
                    </a:lnTo>
                    <a:cubicBezTo>
                      <a:pt x="57" y="188"/>
                      <a:pt x="41" y="257"/>
                      <a:pt x="81" y="289"/>
                    </a:cubicBezTo>
                    <a:lnTo>
                      <a:pt x="81" y="289"/>
                    </a:lnTo>
                    <a:cubicBezTo>
                      <a:pt x="113" y="315"/>
                      <a:pt x="146" y="280"/>
                      <a:pt x="148" y="247"/>
                    </a:cubicBezTo>
                    <a:lnTo>
                      <a:pt x="148" y="247"/>
                    </a:lnTo>
                    <a:cubicBezTo>
                      <a:pt x="150" y="218"/>
                      <a:pt x="132" y="192"/>
                      <a:pt x="115" y="171"/>
                    </a:cubicBezTo>
                    <a:close/>
                    <a:moveTo>
                      <a:pt x="180" y="211"/>
                    </a:moveTo>
                    <a:lnTo>
                      <a:pt x="180" y="211"/>
                    </a:lnTo>
                    <a:cubicBezTo>
                      <a:pt x="194" y="256"/>
                      <a:pt x="174" y="315"/>
                      <a:pt x="125" y="330"/>
                    </a:cubicBezTo>
                    <a:lnTo>
                      <a:pt x="125" y="330"/>
                    </a:lnTo>
                    <a:cubicBezTo>
                      <a:pt x="70" y="347"/>
                      <a:pt x="29" y="293"/>
                      <a:pt x="23" y="244"/>
                    </a:cubicBezTo>
                    <a:lnTo>
                      <a:pt x="23" y="244"/>
                    </a:lnTo>
                    <a:cubicBezTo>
                      <a:pt x="17" y="206"/>
                      <a:pt x="23" y="168"/>
                      <a:pt x="20" y="130"/>
                    </a:cubicBezTo>
                    <a:lnTo>
                      <a:pt x="20" y="130"/>
                    </a:lnTo>
                    <a:cubicBezTo>
                      <a:pt x="15" y="93"/>
                      <a:pt x="0" y="50"/>
                      <a:pt x="6" y="12"/>
                    </a:cubicBezTo>
                    <a:lnTo>
                      <a:pt x="6" y="12"/>
                    </a:lnTo>
                    <a:cubicBezTo>
                      <a:pt x="7" y="2"/>
                      <a:pt x="17" y="0"/>
                      <a:pt x="23" y="8"/>
                    </a:cubicBezTo>
                    <a:lnTo>
                      <a:pt x="23" y="8"/>
                    </a:lnTo>
                    <a:cubicBezTo>
                      <a:pt x="28" y="18"/>
                      <a:pt x="33" y="29"/>
                      <a:pt x="37" y="42"/>
                    </a:cubicBezTo>
                    <a:lnTo>
                      <a:pt x="37" y="42"/>
                    </a:lnTo>
                    <a:cubicBezTo>
                      <a:pt x="70" y="64"/>
                      <a:pt x="98" y="97"/>
                      <a:pt x="124" y="126"/>
                    </a:cubicBezTo>
                    <a:lnTo>
                      <a:pt x="124" y="126"/>
                    </a:lnTo>
                    <a:cubicBezTo>
                      <a:pt x="148" y="151"/>
                      <a:pt x="171" y="178"/>
                      <a:pt x="180" y="211"/>
                    </a:cubicBezTo>
                    <a:close/>
                  </a:path>
                </a:pathLst>
              </a:custGeom>
              <a:solidFill>
                <a:schemeClr val="accent6"/>
              </a:solidFill>
              <a:ln>
                <a:noFill/>
              </a:ln>
              <a:effectLst/>
            </p:spPr>
            <p:txBody>
              <a:bodyPr wrap="none" anchor="ctr"/>
              <a:lstStyle/>
              <a:p>
                <a:pPr>
                  <a:defRPr/>
                </a:pPr>
                <a:endParaRPr lang="es-ES_tradnl"/>
              </a:p>
            </p:txBody>
          </p:sp>
          <p:sp>
            <p:nvSpPr>
              <p:cNvPr id="71" name="Freeform 165">
                <a:extLst>
                  <a:ext uri="{FF2B5EF4-FFF2-40B4-BE49-F238E27FC236}">
                    <a16:creationId xmlns:a16="http://schemas.microsoft.com/office/drawing/2014/main" id="{85477603-C7CE-4C4C-A3B9-E7F96FCE9D31}"/>
                  </a:ext>
                </a:extLst>
              </p:cNvPr>
              <p:cNvSpPr>
                <a:spLocks noChangeArrowheads="1"/>
              </p:cNvSpPr>
              <p:nvPr/>
            </p:nvSpPr>
            <p:spPr bwMode="auto">
              <a:xfrm>
                <a:off x="11175905" y="5934928"/>
                <a:ext cx="83810" cy="151438"/>
              </a:xfrm>
              <a:custGeom>
                <a:avLst/>
                <a:gdLst>
                  <a:gd name="T0" fmla="*/ 114 w 194"/>
                  <a:gd name="T1" fmla="*/ 171 h 348"/>
                  <a:gd name="T2" fmla="*/ 114 w 194"/>
                  <a:gd name="T3" fmla="*/ 171 h 348"/>
                  <a:gd name="T4" fmla="*/ 50 w 194"/>
                  <a:gd name="T5" fmla="*/ 109 h 348"/>
                  <a:gd name="T6" fmla="*/ 50 w 194"/>
                  <a:gd name="T7" fmla="*/ 109 h 348"/>
                  <a:gd name="T8" fmla="*/ 54 w 194"/>
                  <a:gd name="T9" fmla="*/ 144 h 348"/>
                  <a:gd name="T10" fmla="*/ 54 w 194"/>
                  <a:gd name="T11" fmla="*/ 144 h 348"/>
                  <a:gd name="T12" fmla="*/ 80 w 194"/>
                  <a:gd name="T13" fmla="*/ 289 h 348"/>
                  <a:gd name="T14" fmla="*/ 80 w 194"/>
                  <a:gd name="T15" fmla="*/ 289 h 348"/>
                  <a:gd name="T16" fmla="*/ 148 w 194"/>
                  <a:gd name="T17" fmla="*/ 247 h 348"/>
                  <a:gd name="T18" fmla="*/ 148 w 194"/>
                  <a:gd name="T19" fmla="*/ 247 h 348"/>
                  <a:gd name="T20" fmla="*/ 114 w 194"/>
                  <a:gd name="T21" fmla="*/ 171 h 348"/>
                  <a:gd name="T22" fmla="*/ 181 w 194"/>
                  <a:gd name="T23" fmla="*/ 211 h 348"/>
                  <a:gd name="T24" fmla="*/ 181 w 194"/>
                  <a:gd name="T25" fmla="*/ 211 h 348"/>
                  <a:gd name="T26" fmla="*/ 124 w 194"/>
                  <a:gd name="T27" fmla="*/ 330 h 348"/>
                  <a:gd name="T28" fmla="*/ 124 w 194"/>
                  <a:gd name="T29" fmla="*/ 330 h 348"/>
                  <a:gd name="T30" fmla="*/ 22 w 194"/>
                  <a:gd name="T31" fmla="*/ 244 h 348"/>
                  <a:gd name="T32" fmla="*/ 22 w 194"/>
                  <a:gd name="T33" fmla="*/ 244 h 348"/>
                  <a:gd name="T34" fmla="*/ 19 w 194"/>
                  <a:gd name="T35" fmla="*/ 130 h 348"/>
                  <a:gd name="T36" fmla="*/ 19 w 194"/>
                  <a:gd name="T37" fmla="*/ 130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4 w 194"/>
                  <a:gd name="T51" fmla="*/ 126 h 348"/>
                  <a:gd name="T52" fmla="*/ 124 w 194"/>
                  <a:gd name="T53" fmla="*/ 126 h 348"/>
                  <a:gd name="T54" fmla="*/ 181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6" y="148"/>
                      <a:pt x="72" y="130"/>
                      <a:pt x="50" y="109"/>
                    </a:cubicBezTo>
                    <a:lnTo>
                      <a:pt x="50" y="109"/>
                    </a:lnTo>
                    <a:cubicBezTo>
                      <a:pt x="51" y="121"/>
                      <a:pt x="51" y="134"/>
                      <a:pt x="54" y="144"/>
                    </a:cubicBezTo>
                    <a:lnTo>
                      <a:pt x="54" y="144"/>
                    </a:lnTo>
                    <a:cubicBezTo>
                      <a:pt x="56" y="188"/>
                      <a:pt x="42" y="257"/>
                      <a:pt x="80" y="289"/>
                    </a:cubicBezTo>
                    <a:lnTo>
                      <a:pt x="80" y="289"/>
                    </a:lnTo>
                    <a:cubicBezTo>
                      <a:pt x="113" y="315"/>
                      <a:pt x="147" y="280"/>
                      <a:pt x="148" y="247"/>
                    </a:cubicBezTo>
                    <a:lnTo>
                      <a:pt x="148" y="247"/>
                    </a:lnTo>
                    <a:cubicBezTo>
                      <a:pt x="151" y="218"/>
                      <a:pt x="132" y="192"/>
                      <a:pt x="114" y="171"/>
                    </a:cubicBezTo>
                    <a:close/>
                    <a:moveTo>
                      <a:pt x="181" y="211"/>
                    </a:moveTo>
                    <a:lnTo>
                      <a:pt x="181" y="211"/>
                    </a:lnTo>
                    <a:cubicBezTo>
                      <a:pt x="193" y="256"/>
                      <a:pt x="173" y="315"/>
                      <a:pt x="124" y="330"/>
                    </a:cubicBezTo>
                    <a:lnTo>
                      <a:pt x="124" y="330"/>
                    </a:lnTo>
                    <a:cubicBezTo>
                      <a:pt x="71" y="347"/>
                      <a:pt x="30" y="293"/>
                      <a:pt x="22" y="244"/>
                    </a:cubicBezTo>
                    <a:lnTo>
                      <a:pt x="22" y="244"/>
                    </a:lnTo>
                    <a:cubicBezTo>
                      <a:pt x="17" y="206"/>
                      <a:pt x="22" y="168"/>
                      <a:pt x="19" y="130"/>
                    </a:cubicBezTo>
                    <a:lnTo>
                      <a:pt x="19" y="130"/>
                    </a:lnTo>
                    <a:cubicBezTo>
                      <a:pt x="15" y="93"/>
                      <a:pt x="0" y="50"/>
                      <a:pt x="5" y="12"/>
                    </a:cubicBezTo>
                    <a:lnTo>
                      <a:pt x="5" y="12"/>
                    </a:lnTo>
                    <a:cubicBezTo>
                      <a:pt x="6" y="2"/>
                      <a:pt x="17" y="0"/>
                      <a:pt x="22" y="8"/>
                    </a:cubicBezTo>
                    <a:lnTo>
                      <a:pt x="22" y="8"/>
                    </a:lnTo>
                    <a:cubicBezTo>
                      <a:pt x="29" y="18"/>
                      <a:pt x="33" y="29"/>
                      <a:pt x="38" y="42"/>
                    </a:cubicBezTo>
                    <a:lnTo>
                      <a:pt x="38" y="42"/>
                    </a:lnTo>
                    <a:cubicBezTo>
                      <a:pt x="71" y="64"/>
                      <a:pt x="97" y="97"/>
                      <a:pt x="124" y="126"/>
                    </a:cubicBezTo>
                    <a:lnTo>
                      <a:pt x="124" y="126"/>
                    </a:lnTo>
                    <a:cubicBezTo>
                      <a:pt x="147" y="151"/>
                      <a:pt x="170" y="178"/>
                      <a:pt x="181"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72" name="Freeform 166">
                <a:extLst>
                  <a:ext uri="{FF2B5EF4-FFF2-40B4-BE49-F238E27FC236}">
                    <a16:creationId xmlns:a16="http://schemas.microsoft.com/office/drawing/2014/main" id="{50E2D828-8655-8240-B374-5D55BECBF6A7}"/>
                  </a:ext>
                </a:extLst>
              </p:cNvPr>
              <p:cNvSpPr>
                <a:spLocks noChangeArrowheads="1"/>
              </p:cNvSpPr>
              <p:nvPr/>
            </p:nvSpPr>
            <p:spPr bwMode="auto">
              <a:xfrm>
                <a:off x="11020049" y="5934928"/>
                <a:ext cx="85280" cy="151438"/>
              </a:xfrm>
              <a:custGeom>
                <a:avLst/>
                <a:gdLst>
                  <a:gd name="T0" fmla="*/ 114 w 194"/>
                  <a:gd name="T1" fmla="*/ 171 h 348"/>
                  <a:gd name="T2" fmla="*/ 114 w 194"/>
                  <a:gd name="T3" fmla="*/ 171 h 348"/>
                  <a:gd name="T4" fmla="*/ 49 w 194"/>
                  <a:gd name="T5" fmla="*/ 109 h 348"/>
                  <a:gd name="T6" fmla="*/ 49 w 194"/>
                  <a:gd name="T7" fmla="*/ 109 h 348"/>
                  <a:gd name="T8" fmla="*/ 53 w 194"/>
                  <a:gd name="T9" fmla="*/ 144 h 348"/>
                  <a:gd name="T10" fmla="*/ 53 w 194"/>
                  <a:gd name="T11" fmla="*/ 144 h 348"/>
                  <a:gd name="T12" fmla="*/ 81 w 194"/>
                  <a:gd name="T13" fmla="*/ 289 h 348"/>
                  <a:gd name="T14" fmla="*/ 81 w 194"/>
                  <a:gd name="T15" fmla="*/ 289 h 348"/>
                  <a:gd name="T16" fmla="*/ 148 w 194"/>
                  <a:gd name="T17" fmla="*/ 247 h 348"/>
                  <a:gd name="T18" fmla="*/ 148 w 194"/>
                  <a:gd name="T19" fmla="*/ 247 h 348"/>
                  <a:gd name="T20" fmla="*/ 114 w 194"/>
                  <a:gd name="T21" fmla="*/ 171 h 348"/>
                  <a:gd name="T22" fmla="*/ 180 w 194"/>
                  <a:gd name="T23" fmla="*/ 211 h 348"/>
                  <a:gd name="T24" fmla="*/ 180 w 194"/>
                  <a:gd name="T25" fmla="*/ 211 h 348"/>
                  <a:gd name="T26" fmla="*/ 124 w 194"/>
                  <a:gd name="T27" fmla="*/ 330 h 348"/>
                  <a:gd name="T28" fmla="*/ 124 w 194"/>
                  <a:gd name="T29" fmla="*/ 330 h 348"/>
                  <a:gd name="T30" fmla="*/ 22 w 194"/>
                  <a:gd name="T31" fmla="*/ 244 h 348"/>
                  <a:gd name="T32" fmla="*/ 22 w 194"/>
                  <a:gd name="T33" fmla="*/ 244 h 348"/>
                  <a:gd name="T34" fmla="*/ 18 w 194"/>
                  <a:gd name="T35" fmla="*/ 130 h 348"/>
                  <a:gd name="T36" fmla="*/ 18 w 194"/>
                  <a:gd name="T37" fmla="*/ 130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3 w 194"/>
                  <a:gd name="T51" fmla="*/ 126 h 348"/>
                  <a:gd name="T52" fmla="*/ 123 w 194"/>
                  <a:gd name="T53" fmla="*/ 126 h 348"/>
                  <a:gd name="T54" fmla="*/ 180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4" y="148"/>
                      <a:pt x="71" y="130"/>
                      <a:pt x="49" y="109"/>
                    </a:cubicBezTo>
                    <a:lnTo>
                      <a:pt x="49" y="109"/>
                    </a:lnTo>
                    <a:cubicBezTo>
                      <a:pt x="51" y="121"/>
                      <a:pt x="52" y="134"/>
                      <a:pt x="53" y="144"/>
                    </a:cubicBezTo>
                    <a:lnTo>
                      <a:pt x="53" y="144"/>
                    </a:lnTo>
                    <a:cubicBezTo>
                      <a:pt x="56" y="188"/>
                      <a:pt x="42" y="257"/>
                      <a:pt x="81" y="289"/>
                    </a:cubicBezTo>
                    <a:lnTo>
                      <a:pt x="81" y="289"/>
                    </a:lnTo>
                    <a:cubicBezTo>
                      <a:pt x="113" y="315"/>
                      <a:pt x="147" y="280"/>
                      <a:pt x="148" y="247"/>
                    </a:cubicBezTo>
                    <a:lnTo>
                      <a:pt x="148" y="247"/>
                    </a:lnTo>
                    <a:cubicBezTo>
                      <a:pt x="149" y="218"/>
                      <a:pt x="131" y="192"/>
                      <a:pt x="114" y="171"/>
                    </a:cubicBezTo>
                    <a:close/>
                    <a:moveTo>
                      <a:pt x="180" y="211"/>
                    </a:moveTo>
                    <a:lnTo>
                      <a:pt x="180" y="211"/>
                    </a:lnTo>
                    <a:cubicBezTo>
                      <a:pt x="193" y="256"/>
                      <a:pt x="173" y="315"/>
                      <a:pt x="124" y="330"/>
                    </a:cubicBezTo>
                    <a:lnTo>
                      <a:pt x="124" y="330"/>
                    </a:lnTo>
                    <a:cubicBezTo>
                      <a:pt x="69" y="347"/>
                      <a:pt x="30" y="293"/>
                      <a:pt x="22" y="244"/>
                    </a:cubicBezTo>
                    <a:lnTo>
                      <a:pt x="22" y="244"/>
                    </a:lnTo>
                    <a:cubicBezTo>
                      <a:pt x="17" y="206"/>
                      <a:pt x="22" y="168"/>
                      <a:pt x="18" y="130"/>
                    </a:cubicBezTo>
                    <a:lnTo>
                      <a:pt x="18" y="130"/>
                    </a:lnTo>
                    <a:cubicBezTo>
                      <a:pt x="15" y="93"/>
                      <a:pt x="0" y="50"/>
                      <a:pt x="5" y="12"/>
                    </a:cubicBezTo>
                    <a:lnTo>
                      <a:pt x="5" y="12"/>
                    </a:lnTo>
                    <a:cubicBezTo>
                      <a:pt x="5" y="2"/>
                      <a:pt x="17" y="0"/>
                      <a:pt x="22" y="8"/>
                    </a:cubicBezTo>
                    <a:lnTo>
                      <a:pt x="22" y="8"/>
                    </a:lnTo>
                    <a:cubicBezTo>
                      <a:pt x="28" y="18"/>
                      <a:pt x="34" y="29"/>
                      <a:pt x="38" y="42"/>
                    </a:cubicBezTo>
                    <a:lnTo>
                      <a:pt x="38" y="42"/>
                    </a:lnTo>
                    <a:cubicBezTo>
                      <a:pt x="69" y="64"/>
                      <a:pt x="97" y="97"/>
                      <a:pt x="123" y="126"/>
                    </a:cubicBezTo>
                    <a:lnTo>
                      <a:pt x="123" y="126"/>
                    </a:lnTo>
                    <a:cubicBezTo>
                      <a:pt x="148" y="151"/>
                      <a:pt x="170" y="178"/>
                      <a:pt x="180" y="211"/>
                    </a:cubicBezTo>
                    <a:close/>
                  </a:path>
                </a:pathLst>
              </a:custGeom>
              <a:solidFill>
                <a:schemeClr val="accent6"/>
              </a:solidFill>
              <a:ln>
                <a:noFill/>
              </a:ln>
              <a:effectLst/>
            </p:spPr>
            <p:txBody>
              <a:bodyPr wrap="none" anchor="ctr"/>
              <a:lstStyle/>
              <a:p>
                <a:pPr>
                  <a:defRPr/>
                </a:pPr>
                <a:endParaRPr lang="es-ES_tradnl"/>
              </a:p>
            </p:txBody>
          </p:sp>
          <p:sp>
            <p:nvSpPr>
              <p:cNvPr id="73" name="Freeform 167">
                <a:extLst>
                  <a:ext uri="{FF2B5EF4-FFF2-40B4-BE49-F238E27FC236}">
                    <a16:creationId xmlns:a16="http://schemas.microsoft.com/office/drawing/2014/main" id="{072F29CE-FFDD-AD49-B9AF-62CF59868051}"/>
                  </a:ext>
                </a:extLst>
              </p:cNvPr>
              <p:cNvSpPr>
                <a:spLocks noChangeArrowheads="1"/>
              </p:cNvSpPr>
              <p:nvPr/>
            </p:nvSpPr>
            <p:spPr bwMode="auto">
              <a:xfrm>
                <a:off x="11487617" y="5934928"/>
                <a:ext cx="83810" cy="151438"/>
              </a:xfrm>
              <a:custGeom>
                <a:avLst/>
                <a:gdLst>
                  <a:gd name="T0" fmla="*/ 114 w 194"/>
                  <a:gd name="T1" fmla="*/ 171 h 348"/>
                  <a:gd name="T2" fmla="*/ 114 w 194"/>
                  <a:gd name="T3" fmla="*/ 171 h 348"/>
                  <a:gd name="T4" fmla="*/ 51 w 194"/>
                  <a:gd name="T5" fmla="*/ 109 h 348"/>
                  <a:gd name="T6" fmla="*/ 51 w 194"/>
                  <a:gd name="T7" fmla="*/ 109 h 348"/>
                  <a:gd name="T8" fmla="*/ 54 w 194"/>
                  <a:gd name="T9" fmla="*/ 144 h 348"/>
                  <a:gd name="T10" fmla="*/ 54 w 194"/>
                  <a:gd name="T11" fmla="*/ 144 h 348"/>
                  <a:gd name="T12" fmla="*/ 81 w 194"/>
                  <a:gd name="T13" fmla="*/ 289 h 348"/>
                  <a:gd name="T14" fmla="*/ 81 w 194"/>
                  <a:gd name="T15" fmla="*/ 289 h 348"/>
                  <a:gd name="T16" fmla="*/ 148 w 194"/>
                  <a:gd name="T17" fmla="*/ 247 h 348"/>
                  <a:gd name="T18" fmla="*/ 148 w 194"/>
                  <a:gd name="T19" fmla="*/ 247 h 348"/>
                  <a:gd name="T20" fmla="*/ 114 w 194"/>
                  <a:gd name="T21" fmla="*/ 171 h 348"/>
                  <a:gd name="T22" fmla="*/ 181 w 194"/>
                  <a:gd name="T23" fmla="*/ 211 h 348"/>
                  <a:gd name="T24" fmla="*/ 181 w 194"/>
                  <a:gd name="T25" fmla="*/ 211 h 348"/>
                  <a:gd name="T26" fmla="*/ 125 w 194"/>
                  <a:gd name="T27" fmla="*/ 330 h 348"/>
                  <a:gd name="T28" fmla="*/ 125 w 194"/>
                  <a:gd name="T29" fmla="*/ 330 h 348"/>
                  <a:gd name="T30" fmla="*/ 24 w 194"/>
                  <a:gd name="T31" fmla="*/ 244 h 348"/>
                  <a:gd name="T32" fmla="*/ 24 w 194"/>
                  <a:gd name="T33" fmla="*/ 244 h 348"/>
                  <a:gd name="T34" fmla="*/ 20 w 194"/>
                  <a:gd name="T35" fmla="*/ 130 h 348"/>
                  <a:gd name="T36" fmla="*/ 20 w 194"/>
                  <a:gd name="T37" fmla="*/ 130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5 w 194"/>
                  <a:gd name="T51" fmla="*/ 126 h 348"/>
                  <a:gd name="T52" fmla="*/ 125 w 194"/>
                  <a:gd name="T53" fmla="*/ 126 h 348"/>
                  <a:gd name="T54" fmla="*/ 181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4" y="148"/>
                      <a:pt x="72" y="130"/>
                      <a:pt x="51" y="109"/>
                    </a:cubicBezTo>
                    <a:lnTo>
                      <a:pt x="51" y="109"/>
                    </a:lnTo>
                    <a:cubicBezTo>
                      <a:pt x="52" y="121"/>
                      <a:pt x="52" y="134"/>
                      <a:pt x="54" y="144"/>
                    </a:cubicBezTo>
                    <a:lnTo>
                      <a:pt x="54" y="144"/>
                    </a:lnTo>
                    <a:cubicBezTo>
                      <a:pt x="56" y="188"/>
                      <a:pt x="42" y="257"/>
                      <a:pt x="81" y="289"/>
                    </a:cubicBezTo>
                    <a:lnTo>
                      <a:pt x="81" y="289"/>
                    </a:lnTo>
                    <a:cubicBezTo>
                      <a:pt x="114" y="315"/>
                      <a:pt x="147" y="280"/>
                      <a:pt x="148" y="247"/>
                    </a:cubicBezTo>
                    <a:lnTo>
                      <a:pt x="148" y="247"/>
                    </a:lnTo>
                    <a:cubicBezTo>
                      <a:pt x="151" y="218"/>
                      <a:pt x="133" y="192"/>
                      <a:pt x="114" y="171"/>
                    </a:cubicBezTo>
                    <a:close/>
                    <a:moveTo>
                      <a:pt x="181" y="211"/>
                    </a:moveTo>
                    <a:lnTo>
                      <a:pt x="181" y="211"/>
                    </a:lnTo>
                    <a:cubicBezTo>
                      <a:pt x="193" y="256"/>
                      <a:pt x="173" y="315"/>
                      <a:pt x="125" y="330"/>
                    </a:cubicBezTo>
                    <a:lnTo>
                      <a:pt x="125" y="330"/>
                    </a:lnTo>
                    <a:cubicBezTo>
                      <a:pt x="71" y="347"/>
                      <a:pt x="30" y="293"/>
                      <a:pt x="24" y="244"/>
                    </a:cubicBezTo>
                    <a:lnTo>
                      <a:pt x="24" y="244"/>
                    </a:lnTo>
                    <a:cubicBezTo>
                      <a:pt x="18" y="206"/>
                      <a:pt x="22" y="168"/>
                      <a:pt x="20" y="130"/>
                    </a:cubicBezTo>
                    <a:lnTo>
                      <a:pt x="20" y="130"/>
                    </a:lnTo>
                    <a:cubicBezTo>
                      <a:pt x="16" y="93"/>
                      <a:pt x="0" y="50"/>
                      <a:pt x="5" y="12"/>
                    </a:cubicBezTo>
                    <a:lnTo>
                      <a:pt x="5" y="12"/>
                    </a:lnTo>
                    <a:cubicBezTo>
                      <a:pt x="6" y="2"/>
                      <a:pt x="18" y="0"/>
                      <a:pt x="22" y="8"/>
                    </a:cubicBezTo>
                    <a:lnTo>
                      <a:pt x="22" y="8"/>
                    </a:lnTo>
                    <a:cubicBezTo>
                      <a:pt x="29" y="18"/>
                      <a:pt x="34" y="29"/>
                      <a:pt x="38" y="42"/>
                    </a:cubicBezTo>
                    <a:lnTo>
                      <a:pt x="38" y="42"/>
                    </a:lnTo>
                    <a:cubicBezTo>
                      <a:pt x="71" y="64"/>
                      <a:pt x="98" y="97"/>
                      <a:pt x="125" y="126"/>
                    </a:cubicBezTo>
                    <a:lnTo>
                      <a:pt x="125" y="126"/>
                    </a:lnTo>
                    <a:cubicBezTo>
                      <a:pt x="148" y="151"/>
                      <a:pt x="172" y="178"/>
                      <a:pt x="181"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74" name="Freeform 168">
                <a:extLst>
                  <a:ext uri="{FF2B5EF4-FFF2-40B4-BE49-F238E27FC236}">
                    <a16:creationId xmlns:a16="http://schemas.microsoft.com/office/drawing/2014/main" id="{AD5F1919-CAAA-014A-83E4-BEEC64E99156}"/>
                  </a:ext>
                </a:extLst>
              </p:cNvPr>
              <p:cNvSpPr>
                <a:spLocks noChangeArrowheads="1"/>
              </p:cNvSpPr>
              <p:nvPr/>
            </p:nvSpPr>
            <p:spPr bwMode="auto">
              <a:xfrm>
                <a:off x="11331761" y="5934928"/>
                <a:ext cx="83810" cy="151438"/>
              </a:xfrm>
              <a:custGeom>
                <a:avLst/>
                <a:gdLst>
                  <a:gd name="T0" fmla="*/ 114 w 194"/>
                  <a:gd name="T1" fmla="*/ 171 h 348"/>
                  <a:gd name="T2" fmla="*/ 114 w 194"/>
                  <a:gd name="T3" fmla="*/ 171 h 348"/>
                  <a:gd name="T4" fmla="*/ 50 w 194"/>
                  <a:gd name="T5" fmla="*/ 109 h 348"/>
                  <a:gd name="T6" fmla="*/ 50 w 194"/>
                  <a:gd name="T7" fmla="*/ 109 h 348"/>
                  <a:gd name="T8" fmla="*/ 52 w 194"/>
                  <a:gd name="T9" fmla="*/ 144 h 348"/>
                  <a:gd name="T10" fmla="*/ 52 w 194"/>
                  <a:gd name="T11" fmla="*/ 144 h 348"/>
                  <a:gd name="T12" fmla="*/ 81 w 194"/>
                  <a:gd name="T13" fmla="*/ 289 h 348"/>
                  <a:gd name="T14" fmla="*/ 81 w 194"/>
                  <a:gd name="T15" fmla="*/ 289 h 348"/>
                  <a:gd name="T16" fmla="*/ 148 w 194"/>
                  <a:gd name="T17" fmla="*/ 247 h 348"/>
                  <a:gd name="T18" fmla="*/ 148 w 194"/>
                  <a:gd name="T19" fmla="*/ 247 h 348"/>
                  <a:gd name="T20" fmla="*/ 114 w 194"/>
                  <a:gd name="T21" fmla="*/ 171 h 348"/>
                  <a:gd name="T22" fmla="*/ 180 w 194"/>
                  <a:gd name="T23" fmla="*/ 211 h 348"/>
                  <a:gd name="T24" fmla="*/ 180 w 194"/>
                  <a:gd name="T25" fmla="*/ 211 h 348"/>
                  <a:gd name="T26" fmla="*/ 125 w 194"/>
                  <a:gd name="T27" fmla="*/ 330 h 348"/>
                  <a:gd name="T28" fmla="*/ 125 w 194"/>
                  <a:gd name="T29" fmla="*/ 330 h 348"/>
                  <a:gd name="T30" fmla="*/ 23 w 194"/>
                  <a:gd name="T31" fmla="*/ 244 h 348"/>
                  <a:gd name="T32" fmla="*/ 23 w 194"/>
                  <a:gd name="T33" fmla="*/ 244 h 348"/>
                  <a:gd name="T34" fmla="*/ 19 w 194"/>
                  <a:gd name="T35" fmla="*/ 130 h 348"/>
                  <a:gd name="T36" fmla="*/ 19 w 194"/>
                  <a:gd name="T37" fmla="*/ 130 h 348"/>
                  <a:gd name="T38" fmla="*/ 5 w 194"/>
                  <a:gd name="T39" fmla="*/ 12 h 348"/>
                  <a:gd name="T40" fmla="*/ 5 w 194"/>
                  <a:gd name="T41" fmla="*/ 12 h 348"/>
                  <a:gd name="T42" fmla="*/ 23 w 194"/>
                  <a:gd name="T43" fmla="*/ 8 h 348"/>
                  <a:gd name="T44" fmla="*/ 23 w 194"/>
                  <a:gd name="T45" fmla="*/ 8 h 348"/>
                  <a:gd name="T46" fmla="*/ 38 w 194"/>
                  <a:gd name="T47" fmla="*/ 42 h 348"/>
                  <a:gd name="T48" fmla="*/ 38 w 194"/>
                  <a:gd name="T49" fmla="*/ 42 h 348"/>
                  <a:gd name="T50" fmla="*/ 125 w 194"/>
                  <a:gd name="T51" fmla="*/ 126 h 348"/>
                  <a:gd name="T52" fmla="*/ 125 w 194"/>
                  <a:gd name="T53" fmla="*/ 126 h 348"/>
                  <a:gd name="T54" fmla="*/ 180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6" y="148"/>
                      <a:pt x="72" y="130"/>
                      <a:pt x="50" y="109"/>
                    </a:cubicBezTo>
                    <a:lnTo>
                      <a:pt x="50" y="109"/>
                    </a:lnTo>
                    <a:cubicBezTo>
                      <a:pt x="51" y="121"/>
                      <a:pt x="52" y="134"/>
                      <a:pt x="52" y="144"/>
                    </a:cubicBezTo>
                    <a:lnTo>
                      <a:pt x="52" y="144"/>
                    </a:lnTo>
                    <a:cubicBezTo>
                      <a:pt x="56" y="188"/>
                      <a:pt x="42" y="257"/>
                      <a:pt x="81" y="289"/>
                    </a:cubicBezTo>
                    <a:lnTo>
                      <a:pt x="81" y="289"/>
                    </a:lnTo>
                    <a:cubicBezTo>
                      <a:pt x="113" y="315"/>
                      <a:pt x="146" y="280"/>
                      <a:pt x="148" y="247"/>
                    </a:cubicBezTo>
                    <a:lnTo>
                      <a:pt x="148" y="247"/>
                    </a:lnTo>
                    <a:cubicBezTo>
                      <a:pt x="151" y="218"/>
                      <a:pt x="132" y="192"/>
                      <a:pt x="114" y="171"/>
                    </a:cubicBezTo>
                    <a:close/>
                    <a:moveTo>
                      <a:pt x="180" y="211"/>
                    </a:moveTo>
                    <a:lnTo>
                      <a:pt x="180" y="211"/>
                    </a:lnTo>
                    <a:cubicBezTo>
                      <a:pt x="193" y="256"/>
                      <a:pt x="173" y="315"/>
                      <a:pt x="125" y="330"/>
                    </a:cubicBezTo>
                    <a:lnTo>
                      <a:pt x="125" y="330"/>
                    </a:lnTo>
                    <a:cubicBezTo>
                      <a:pt x="69" y="347"/>
                      <a:pt x="30" y="293"/>
                      <a:pt x="23" y="244"/>
                    </a:cubicBezTo>
                    <a:lnTo>
                      <a:pt x="23" y="244"/>
                    </a:lnTo>
                    <a:cubicBezTo>
                      <a:pt x="18" y="206"/>
                      <a:pt x="23" y="168"/>
                      <a:pt x="19" y="130"/>
                    </a:cubicBezTo>
                    <a:lnTo>
                      <a:pt x="19" y="130"/>
                    </a:lnTo>
                    <a:cubicBezTo>
                      <a:pt x="16" y="93"/>
                      <a:pt x="0" y="50"/>
                      <a:pt x="5" y="12"/>
                    </a:cubicBezTo>
                    <a:lnTo>
                      <a:pt x="5" y="12"/>
                    </a:lnTo>
                    <a:cubicBezTo>
                      <a:pt x="6" y="2"/>
                      <a:pt x="18" y="0"/>
                      <a:pt x="23" y="8"/>
                    </a:cubicBezTo>
                    <a:lnTo>
                      <a:pt x="23" y="8"/>
                    </a:lnTo>
                    <a:cubicBezTo>
                      <a:pt x="29" y="18"/>
                      <a:pt x="34" y="29"/>
                      <a:pt x="38" y="42"/>
                    </a:cubicBezTo>
                    <a:lnTo>
                      <a:pt x="38" y="42"/>
                    </a:lnTo>
                    <a:cubicBezTo>
                      <a:pt x="69" y="64"/>
                      <a:pt x="98" y="97"/>
                      <a:pt x="125" y="126"/>
                    </a:cubicBezTo>
                    <a:lnTo>
                      <a:pt x="125" y="126"/>
                    </a:lnTo>
                    <a:cubicBezTo>
                      <a:pt x="148" y="151"/>
                      <a:pt x="171" y="178"/>
                      <a:pt x="180" y="211"/>
                    </a:cubicBezTo>
                    <a:close/>
                  </a:path>
                </a:pathLst>
              </a:custGeom>
              <a:solidFill>
                <a:schemeClr val="accent6"/>
              </a:solidFill>
              <a:ln>
                <a:noFill/>
              </a:ln>
              <a:effectLst/>
            </p:spPr>
            <p:txBody>
              <a:bodyPr wrap="none" anchor="ctr"/>
              <a:lstStyle/>
              <a:p>
                <a:pPr>
                  <a:defRPr/>
                </a:pPr>
                <a:endParaRPr lang="es-ES_tradnl"/>
              </a:p>
            </p:txBody>
          </p:sp>
        </p:grpSp>
        <p:grpSp>
          <p:nvGrpSpPr>
            <p:cNvPr id="10243" name="Group 74">
              <a:extLst>
                <a:ext uri="{FF2B5EF4-FFF2-40B4-BE49-F238E27FC236}">
                  <a16:creationId xmlns:a16="http://schemas.microsoft.com/office/drawing/2014/main" id="{A3BCFA62-6264-4D4C-ABDC-052F4A14D60C}"/>
                </a:ext>
              </a:extLst>
            </p:cNvPr>
            <p:cNvGrpSpPr>
              <a:grpSpLocks noChangeAspect="1"/>
            </p:cNvGrpSpPr>
            <p:nvPr/>
          </p:nvGrpSpPr>
          <p:grpSpPr bwMode="auto">
            <a:xfrm>
              <a:off x="103588" y="6637149"/>
              <a:ext cx="11988000" cy="176227"/>
              <a:chOff x="468542" y="5934928"/>
              <a:chExt cx="11102885" cy="163221"/>
            </a:xfrm>
          </p:grpSpPr>
          <p:sp>
            <p:nvSpPr>
              <p:cNvPr id="76" name="Freeform 97">
                <a:extLst>
                  <a:ext uri="{FF2B5EF4-FFF2-40B4-BE49-F238E27FC236}">
                    <a16:creationId xmlns:a16="http://schemas.microsoft.com/office/drawing/2014/main" id="{0DBF8C7E-3BDC-1C44-AB2E-6E1254B521BA}"/>
                  </a:ext>
                </a:extLst>
              </p:cNvPr>
              <p:cNvSpPr>
                <a:spLocks noChangeArrowheads="1"/>
              </p:cNvSpPr>
              <p:nvPr/>
            </p:nvSpPr>
            <p:spPr bwMode="auto">
              <a:xfrm>
                <a:off x="620956" y="5946712"/>
                <a:ext cx="85280" cy="151437"/>
              </a:xfrm>
              <a:custGeom>
                <a:avLst/>
                <a:gdLst>
                  <a:gd name="T0" fmla="*/ 115 w 194"/>
                  <a:gd name="T1" fmla="*/ 171 h 348"/>
                  <a:gd name="T2" fmla="*/ 115 w 194"/>
                  <a:gd name="T3" fmla="*/ 171 h 348"/>
                  <a:gd name="T4" fmla="*/ 50 w 194"/>
                  <a:gd name="T5" fmla="*/ 109 h 348"/>
                  <a:gd name="T6" fmla="*/ 50 w 194"/>
                  <a:gd name="T7" fmla="*/ 109 h 348"/>
                  <a:gd name="T8" fmla="*/ 53 w 194"/>
                  <a:gd name="T9" fmla="*/ 144 h 348"/>
                  <a:gd name="T10" fmla="*/ 53 w 194"/>
                  <a:gd name="T11" fmla="*/ 144 h 348"/>
                  <a:gd name="T12" fmla="*/ 82 w 194"/>
                  <a:gd name="T13" fmla="*/ 287 h 348"/>
                  <a:gd name="T14" fmla="*/ 82 w 194"/>
                  <a:gd name="T15" fmla="*/ 287 h 348"/>
                  <a:gd name="T16" fmla="*/ 149 w 194"/>
                  <a:gd name="T17" fmla="*/ 247 h 348"/>
                  <a:gd name="T18" fmla="*/ 149 w 194"/>
                  <a:gd name="T19" fmla="*/ 247 h 348"/>
                  <a:gd name="T20" fmla="*/ 115 w 194"/>
                  <a:gd name="T21" fmla="*/ 171 h 348"/>
                  <a:gd name="T22" fmla="*/ 180 w 194"/>
                  <a:gd name="T23" fmla="*/ 211 h 348"/>
                  <a:gd name="T24" fmla="*/ 180 w 194"/>
                  <a:gd name="T25" fmla="*/ 211 h 348"/>
                  <a:gd name="T26" fmla="*/ 125 w 194"/>
                  <a:gd name="T27" fmla="*/ 330 h 348"/>
                  <a:gd name="T28" fmla="*/ 125 w 194"/>
                  <a:gd name="T29" fmla="*/ 330 h 348"/>
                  <a:gd name="T30" fmla="*/ 23 w 194"/>
                  <a:gd name="T31" fmla="*/ 244 h 348"/>
                  <a:gd name="T32" fmla="*/ 23 w 194"/>
                  <a:gd name="T33" fmla="*/ 244 h 348"/>
                  <a:gd name="T34" fmla="*/ 19 w 194"/>
                  <a:gd name="T35" fmla="*/ 131 h 348"/>
                  <a:gd name="T36" fmla="*/ 19 w 194"/>
                  <a:gd name="T37" fmla="*/ 131 h 348"/>
                  <a:gd name="T38" fmla="*/ 5 w 194"/>
                  <a:gd name="T39" fmla="*/ 12 h 348"/>
                  <a:gd name="T40" fmla="*/ 5 w 194"/>
                  <a:gd name="T41" fmla="*/ 12 h 348"/>
                  <a:gd name="T42" fmla="*/ 23 w 194"/>
                  <a:gd name="T43" fmla="*/ 8 h 348"/>
                  <a:gd name="T44" fmla="*/ 23 w 194"/>
                  <a:gd name="T45" fmla="*/ 8 h 348"/>
                  <a:gd name="T46" fmla="*/ 37 w 194"/>
                  <a:gd name="T47" fmla="*/ 42 h 348"/>
                  <a:gd name="T48" fmla="*/ 37 w 194"/>
                  <a:gd name="T49" fmla="*/ 42 h 348"/>
                  <a:gd name="T50" fmla="*/ 124 w 194"/>
                  <a:gd name="T51" fmla="*/ 126 h 348"/>
                  <a:gd name="T52" fmla="*/ 124 w 194"/>
                  <a:gd name="T53" fmla="*/ 126 h 348"/>
                  <a:gd name="T54" fmla="*/ 180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5" y="171"/>
                    </a:moveTo>
                    <a:lnTo>
                      <a:pt x="115" y="171"/>
                    </a:lnTo>
                    <a:cubicBezTo>
                      <a:pt x="95" y="148"/>
                      <a:pt x="71" y="128"/>
                      <a:pt x="50" y="109"/>
                    </a:cubicBezTo>
                    <a:lnTo>
                      <a:pt x="50" y="109"/>
                    </a:lnTo>
                    <a:cubicBezTo>
                      <a:pt x="50" y="122"/>
                      <a:pt x="53" y="134"/>
                      <a:pt x="53" y="144"/>
                    </a:cubicBezTo>
                    <a:lnTo>
                      <a:pt x="53" y="144"/>
                    </a:lnTo>
                    <a:cubicBezTo>
                      <a:pt x="57" y="189"/>
                      <a:pt x="42" y="257"/>
                      <a:pt x="82" y="287"/>
                    </a:cubicBezTo>
                    <a:lnTo>
                      <a:pt x="82" y="287"/>
                    </a:lnTo>
                    <a:cubicBezTo>
                      <a:pt x="113" y="315"/>
                      <a:pt x="146" y="281"/>
                      <a:pt x="149" y="247"/>
                    </a:cubicBezTo>
                    <a:lnTo>
                      <a:pt x="149" y="247"/>
                    </a:lnTo>
                    <a:cubicBezTo>
                      <a:pt x="150" y="218"/>
                      <a:pt x="132" y="192"/>
                      <a:pt x="115" y="171"/>
                    </a:cubicBezTo>
                    <a:close/>
                    <a:moveTo>
                      <a:pt x="180" y="211"/>
                    </a:moveTo>
                    <a:lnTo>
                      <a:pt x="180" y="211"/>
                    </a:lnTo>
                    <a:cubicBezTo>
                      <a:pt x="193" y="257"/>
                      <a:pt x="174" y="316"/>
                      <a:pt x="125" y="330"/>
                    </a:cubicBezTo>
                    <a:lnTo>
                      <a:pt x="125" y="330"/>
                    </a:lnTo>
                    <a:cubicBezTo>
                      <a:pt x="70" y="347"/>
                      <a:pt x="29" y="293"/>
                      <a:pt x="23" y="244"/>
                    </a:cubicBezTo>
                    <a:lnTo>
                      <a:pt x="23" y="244"/>
                    </a:lnTo>
                    <a:cubicBezTo>
                      <a:pt x="17" y="207"/>
                      <a:pt x="23" y="168"/>
                      <a:pt x="19" y="131"/>
                    </a:cubicBezTo>
                    <a:lnTo>
                      <a:pt x="19" y="131"/>
                    </a:lnTo>
                    <a:cubicBezTo>
                      <a:pt x="16" y="92"/>
                      <a:pt x="0" y="50"/>
                      <a:pt x="5" y="12"/>
                    </a:cubicBezTo>
                    <a:lnTo>
                      <a:pt x="5" y="12"/>
                    </a:lnTo>
                    <a:cubicBezTo>
                      <a:pt x="5" y="2"/>
                      <a:pt x="17" y="0"/>
                      <a:pt x="23" y="8"/>
                    </a:cubicBezTo>
                    <a:lnTo>
                      <a:pt x="23" y="8"/>
                    </a:lnTo>
                    <a:cubicBezTo>
                      <a:pt x="29" y="17"/>
                      <a:pt x="34" y="30"/>
                      <a:pt x="37" y="42"/>
                    </a:cubicBezTo>
                    <a:lnTo>
                      <a:pt x="37" y="42"/>
                    </a:lnTo>
                    <a:cubicBezTo>
                      <a:pt x="70" y="63"/>
                      <a:pt x="97" y="98"/>
                      <a:pt x="124" y="126"/>
                    </a:cubicBezTo>
                    <a:lnTo>
                      <a:pt x="124" y="126"/>
                    </a:lnTo>
                    <a:cubicBezTo>
                      <a:pt x="149" y="150"/>
                      <a:pt x="171" y="178"/>
                      <a:pt x="180"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77" name="Freeform 98">
                <a:extLst>
                  <a:ext uri="{FF2B5EF4-FFF2-40B4-BE49-F238E27FC236}">
                    <a16:creationId xmlns:a16="http://schemas.microsoft.com/office/drawing/2014/main" id="{4FA1F6F9-6BB4-7F40-8E7C-DE7E6C6F47BC}"/>
                  </a:ext>
                </a:extLst>
              </p:cNvPr>
              <p:cNvSpPr>
                <a:spLocks noChangeArrowheads="1"/>
              </p:cNvSpPr>
              <p:nvPr/>
            </p:nvSpPr>
            <p:spPr bwMode="auto">
              <a:xfrm>
                <a:off x="468041" y="5946712"/>
                <a:ext cx="83809" cy="151437"/>
              </a:xfrm>
              <a:custGeom>
                <a:avLst/>
                <a:gdLst>
                  <a:gd name="T0" fmla="*/ 113 w 193"/>
                  <a:gd name="T1" fmla="*/ 171 h 348"/>
                  <a:gd name="T2" fmla="*/ 113 w 193"/>
                  <a:gd name="T3" fmla="*/ 171 h 348"/>
                  <a:gd name="T4" fmla="*/ 50 w 193"/>
                  <a:gd name="T5" fmla="*/ 109 h 348"/>
                  <a:gd name="T6" fmla="*/ 50 w 193"/>
                  <a:gd name="T7" fmla="*/ 109 h 348"/>
                  <a:gd name="T8" fmla="*/ 53 w 193"/>
                  <a:gd name="T9" fmla="*/ 144 h 348"/>
                  <a:gd name="T10" fmla="*/ 53 w 193"/>
                  <a:gd name="T11" fmla="*/ 144 h 348"/>
                  <a:gd name="T12" fmla="*/ 80 w 193"/>
                  <a:gd name="T13" fmla="*/ 287 h 348"/>
                  <a:gd name="T14" fmla="*/ 80 w 193"/>
                  <a:gd name="T15" fmla="*/ 287 h 348"/>
                  <a:gd name="T16" fmla="*/ 149 w 193"/>
                  <a:gd name="T17" fmla="*/ 247 h 348"/>
                  <a:gd name="T18" fmla="*/ 149 w 193"/>
                  <a:gd name="T19" fmla="*/ 247 h 348"/>
                  <a:gd name="T20" fmla="*/ 113 w 193"/>
                  <a:gd name="T21" fmla="*/ 171 h 348"/>
                  <a:gd name="T22" fmla="*/ 180 w 193"/>
                  <a:gd name="T23" fmla="*/ 211 h 348"/>
                  <a:gd name="T24" fmla="*/ 180 w 193"/>
                  <a:gd name="T25" fmla="*/ 211 h 348"/>
                  <a:gd name="T26" fmla="*/ 124 w 193"/>
                  <a:gd name="T27" fmla="*/ 330 h 348"/>
                  <a:gd name="T28" fmla="*/ 124 w 193"/>
                  <a:gd name="T29" fmla="*/ 330 h 348"/>
                  <a:gd name="T30" fmla="*/ 22 w 193"/>
                  <a:gd name="T31" fmla="*/ 244 h 348"/>
                  <a:gd name="T32" fmla="*/ 22 w 193"/>
                  <a:gd name="T33" fmla="*/ 244 h 348"/>
                  <a:gd name="T34" fmla="*/ 19 w 193"/>
                  <a:gd name="T35" fmla="*/ 131 h 348"/>
                  <a:gd name="T36" fmla="*/ 19 w 193"/>
                  <a:gd name="T37" fmla="*/ 131 h 348"/>
                  <a:gd name="T38" fmla="*/ 4 w 193"/>
                  <a:gd name="T39" fmla="*/ 12 h 348"/>
                  <a:gd name="T40" fmla="*/ 4 w 193"/>
                  <a:gd name="T41" fmla="*/ 12 h 348"/>
                  <a:gd name="T42" fmla="*/ 21 w 193"/>
                  <a:gd name="T43" fmla="*/ 8 h 348"/>
                  <a:gd name="T44" fmla="*/ 21 w 193"/>
                  <a:gd name="T45" fmla="*/ 8 h 348"/>
                  <a:gd name="T46" fmla="*/ 37 w 193"/>
                  <a:gd name="T47" fmla="*/ 42 h 348"/>
                  <a:gd name="T48" fmla="*/ 37 w 193"/>
                  <a:gd name="T49" fmla="*/ 42 h 348"/>
                  <a:gd name="T50" fmla="*/ 124 w 193"/>
                  <a:gd name="T51" fmla="*/ 126 h 348"/>
                  <a:gd name="T52" fmla="*/ 124 w 193"/>
                  <a:gd name="T53" fmla="*/ 126 h 348"/>
                  <a:gd name="T54" fmla="*/ 180 w 193"/>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3" h="348">
                    <a:moveTo>
                      <a:pt x="113" y="171"/>
                    </a:moveTo>
                    <a:lnTo>
                      <a:pt x="113" y="171"/>
                    </a:lnTo>
                    <a:cubicBezTo>
                      <a:pt x="95" y="148"/>
                      <a:pt x="71" y="128"/>
                      <a:pt x="50" y="109"/>
                    </a:cubicBezTo>
                    <a:lnTo>
                      <a:pt x="50" y="109"/>
                    </a:lnTo>
                    <a:cubicBezTo>
                      <a:pt x="51" y="122"/>
                      <a:pt x="51" y="134"/>
                      <a:pt x="53" y="144"/>
                    </a:cubicBezTo>
                    <a:lnTo>
                      <a:pt x="53" y="144"/>
                    </a:lnTo>
                    <a:cubicBezTo>
                      <a:pt x="57" y="189"/>
                      <a:pt x="42" y="257"/>
                      <a:pt x="80" y="287"/>
                    </a:cubicBezTo>
                    <a:lnTo>
                      <a:pt x="80" y="287"/>
                    </a:lnTo>
                    <a:cubicBezTo>
                      <a:pt x="113" y="315"/>
                      <a:pt x="146" y="281"/>
                      <a:pt x="149" y="247"/>
                    </a:cubicBezTo>
                    <a:lnTo>
                      <a:pt x="149" y="247"/>
                    </a:lnTo>
                    <a:cubicBezTo>
                      <a:pt x="150" y="218"/>
                      <a:pt x="132" y="192"/>
                      <a:pt x="113" y="171"/>
                    </a:cubicBezTo>
                    <a:close/>
                    <a:moveTo>
                      <a:pt x="180" y="211"/>
                    </a:moveTo>
                    <a:lnTo>
                      <a:pt x="180" y="211"/>
                    </a:lnTo>
                    <a:cubicBezTo>
                      <a:pt x="192" y="257"/>
                      <a:pt x="174" y="316"/>
                      <a:pt x="124" y="330"/>
                    </a:cubicBezTo>
                    <a:lnTo>
                      <a:pt x="124" y="330"/>
                    </a:lnTo>
                    <a:cubicBezTo>
                      <a:pt x="70" y="347"/>
                      <a:pt x="29" y="293"/>
                      <a:pt x="22" y="244"/>
                    </a:cubicBezTo>
                    <a:lnTo>
                      <a:pt x="22" y="244"/>
                    </a:lnTo>
                    <a:cubicBezTo>
                      <a:pt x="17" y="207"/>
                      <a:pt x="21" y="168"/>
                      <a:pt x="19" y="131"/>
                    </a:cubicBezTo>
                    <a:lnTo>
                      <a:pt x="19" y="131"/>
                    </a:lnTo>
                    <a:cubicBezTo>
                      <a:pt x="15" y="92"/>
                      <a:pt x="0" y="50"/>
                      <a:pt x="4" y="12"/>
                    </a:cubicBezTo>
                    <a:lnTo>
                      <a:pt x="4" y="12"/>
                    </a:lnTo>
                    <a:cubicBezTo>
                      <a:pt x="7" y="2"/>
                      <a:pt x="17" y="0"/>
                      <a:pt x="21" y="8"/>
                    </a:cubicBezTo>
                    <a:lnTo>
                      <a:pt x="21" y="8"/>
                    </a:lnTo>
                    <a:cubicBezTo>
                      <a:pt x="29" y="17"/>
                      <a:pt x="33" y="30"/>
                      <a:pt x="37" y="42"/>
                    </a:cubicBezTo>
                    <a:lnTo>
                      <a:pt x="37" y="42"/>
                    </a:lnTo>
                    <a:cubicBezTo>
                      <a:pt x="70" y="63"/>
                      <a:pt x="97" y="98"/>
                      <a:pt x="124" y="126"/>
                    </a:cubicBezTo>
                    <a:lnTo>
                      <a:pt x="124" y="126"/>
                    </a:lnTo>
                    <a:cubicBezTo>
                      <a:pt x="147" y="150"/>
                      <a:pt x="171" y="178"/>
                      <a:pt x="180" y="211"/>
                    </a:cubicBezTo>
                    <a:close/>
                  </a:path>
                </a:pathLst>
              </a:custGeom>
              <a:solidFill>
                <a:schemeClr val="accent6"/>
              </a:solidFill>
              <a:ln>
                <a:noFill/>
              </a:ln>
              <a:effectLst/>
            </p:spPr>
            <p:txBody>
              <a:bodyPr wrap="none" anchor="ctr"/>
              <a:lstStyle/>
              <a:p>
                <a:pPr>
                  <a:defRPr/>
                </a:pPr>
                <a:endParaRPr lang="es-ES_tradnl"/>
              </a:p>
            </p:txBody>
          </p:sp>
          <p:sp>
            <p:nvSpPr>
              <p:cNvPr id="78" name="Freeform 99">
                <a:extLst>
                  <a:ext uri="{FF2B5EF4-FFF2-40B4-BE49-F238E27FC236}">
                    <a16:creationId xmlns:a16="http://schemas.microsoft.com/office/drawing/2014/main" id="{5A3DB207-B562-9846-8514-7FE7F739732B}"/>
                  </a:ext>
                </a:extLst>
              </p:cNvPr>
              <p:cNvSpPr>
                <a:spLocks noChangeArrowheads="1"/>
              </p:cNvSpPr>
              <p:nvPr/>
            </p:nvSpPr>
            <p:spPr bwMode="auto">
              <a:xfrm>
                <a:off x="932668" y="5946712"/>
                <a:ext cx="85280" cy="151437"/>
              </a:xfrm>
              <a:custGeom>
                <a:avLst/>
                <a:gdLst>
                  <a:gd name="T0" fmla="*/ 115 w 195"/>
                  <a:gd name="T1" fmla="*/ 171 h 348"/>
                  <a:gd name="T2" fmla="*/ 115 w 195"/>
                  <a:gd name="T3" fmla="*/ 171 h 348"/>
                  <a:gd name="T4" fmla="*/ 50 w 195"/>
                  <a:gd name="T5" fmla="*/ 109 h 348"/>
                  <a:gd name="T6" fmla="*/ 50 w 195"/>
                  <a:gd name="T7" fmla="*/ 109 h 348"/>
                  <a:gd name="T8" fmla="*/ 53 w 195"/>
                  <a:gd name="T9" fmla="*/ 144 h 348"/>
                  <a:gd name="T10" fmla="*/ 53 w 195"/>
                  <a:gd name="T11" fmla="*/ 144 h 348"/>
                  <a:gd name="T12" fmla="*/ 81 w 195"/>
                  <a:gd name="T13" fmla="*/ 287 h 348"/>
                  <a:gd name="T14" fmla="*/ 81 w 195"/>
                  <a:gd name="T15" fmla="*/ 287 h 348"/>
                  <a:gd name="T16" fmla="*/ 149 w 195"/>
                  <a:gd name="T17" fmla="*/ 247 h 348"/>
                  <a:gd name="T18" fmla="*/ 149 w 195"/>
                  <a:gd name="T19" fmla="*/ 247 h 348"/>
                  <a:gd name="T20" fmla="*/ 115 w 195"/>
                  <a:gd name="T21" fmla="*/ 171 h 348"/>
                  <a:gd name="T22" fmla="*/ 180 w 195"/>
                  <a:gd name="T23" fmla="*/ 211 h 348"/>
                  <a:gd name="T24" fmla="*/ 180 w 195"/>
                  <a:gd name="T25" fmla="*/ 211 h 348"/>
                  <a:gd name="T26" fmla="*/ 125 w 195"/>
                  <a:gd name="T27" fmla="*/ 330 h 348"/>
                  <a:gd name="T28" fmla="*/ 125 w 195"/>
                  <a:gd name="T29" fmla="*/ 330 h 348"/>
                  <a:gd name="T30" fmla="*/ 24 w 195"/>
                  <a:gd name="T31" fmla="*/ 244 h 348"/>
                  <a:gd name="T32" fmla="*/ 24 w 195"/>
                  <a:gd name="T33" fmla="*/ 244 h 348"/>
                  <a:gd name="T34" fmla="*/ 20 w 195"/>
                  <a:gd name="T35" fmla="*/ 131 h 348"/>
                  <a:gd name="T36" fmla="*/ 20 w 195"/>
                  <a:gd name="T37" fmla="*/ 131 h 348"/>
                  <a:gd name="T38" fmla="*/ 6 w 195"/>
                  <a:gd name="T39" fmla="*/ 12 h 348"/>
                  <a:gd name="T40" fmla="*/ 6 w 195"/>
                  <a:gd name="T41" fmla="*/ 12 h 348"/>
                  <a:gd name="T42" fmla="*/ 23 w 195"/>
                  <a:gd name="T43" fmla="*/ 8 h 348"/>
                  <a:gd name="T44" fmla="*/ 23 w 195"/>
                  <a:gd name="T45" fmla="*/ 8 h 348"/>
                  <a:gd name="T46" fmla="*/ 39 w 195"/>
                  <a:gd name="T47" fmla="*/ 42 h 348"/>
                  <a:gd name="T48" fmla="*/ 39 w 195"/>
                  <a:gd name="T49" fmla="*/ 42 h 348"/>
                  <a:gd name="T50" fmla="*/ 125 w 195"/>
                  <a:gd name="T51" fmla="*/ 126 h 348"/>
                  <a:gd name="T52" fmla="*/ 125 w 195"/>
                  <a:gd name="T53" fmla="*/ 126 h 348"/>
                  <a:gd name="T54" fmla="*/ 180 w 195"/>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5" h="348">
                    <a:moveTo>
                      <a:pt x="115" y="171"/>
                    </a:moveTo>
                    <a:lnTo>
                      <a:pt x="115" y="171"/>
                    </a:lnTo>
                    <a:cubicBezTo>
                      <a:pt x="95" y="148"/>
                      <a:pt x="71" y="128"/>
                      <a:pt x="50" y="109"/>
                    </a:cubicBezTo>
                    <a:lnTo>
                      <a:pt x="50" y="109"/>
                    </a:lnTo>
                    <a:cubicBezTo>
                      <a:pt x="52" y="122"/>
                      <a:pt x="53" y="134"/>
                      <a:pt x="53" y="144"/>
                    </a:cubicBezTo>
                    <a:lnTo>
                      <a:pt x="53" y="144"/>
                    </a:lnTo>
                    <a:cubicBezTo>
                      <a:pt x="57" y="189"/>
                      <a:pt x="42" y="257"/>
                      <a:pt x="81" y="287"/>
                    </a:cubicBezTo>
                    <a:lnTo>
                      <a:pt x="81" y="287"/>
                    </a:lnTo>
                    <a:cubicBezTo>
                      <a:pt x="113" y="315"/>
                      <a:pt x="146" y="281"/>
                      <a:pt x="149" y="247"/>
                    </a:cubicBezTo>
                    <a:lnTo>
                      <a:pt x="149" y="247"/>
                    </a:lnTo>
                    <a:cubicBezTo>
                      <a:pt x="150" y="218"/>
                      <a:pt x="132" y="192"/>
                      <a:pt x="115" y="171"/>
                    </a:cubicBezTo>
                    <a:close/>
                    <a:moveTo>
                      <a:pt x="180" y="211"/>
                    </a:moveTo>
                    <a:lnTo>
                      <a:pt x="180" y="211"/>
                    </a:lnTo>
                    <a:cubicBezTo>
                      <a:pt x="194" y="257"/>
                      <a:pt x="174" y="316"/>
                      <a:pt x="125" y="330"/>
                    </a:cubicBezTo>
                    <a:lnTo>
                      <a:pt x="125" y="330"/>
                    </a:lnTo>
                    <a:cubicBezTo>
                      <a:pt x="70" y="347"/>
                      <a:pt x="31" y="293"/>
                      <a:pt x="24" y="244"/>
                    </a:cubicBezTo>
                    <a:lnTo>
                      <a:pt x="24" y="244"/>
                    </a:lnTo>
                    <a:cubicBezTo>
                      <a:pt x="18" y="207"/>
                      <a:pt x="23" y="168"/>
                      <a:pt x="20" y="131"/>
                    </a:cubicBezTo>
                    <a:lnTo>
                      <a:pt x="20" y="131"/>
                    </a:lnTo>
                    <a:cubicBezTo>
                      <a:pt x="16" y="92"/>
                      <a:pt x="0" y="50"/>
                      <a:pt x="6" y="12"/>
                    </a:cubicBezTo>
                    <a:lnTo>
                      <a:pt x="6" y="12"/>
                    </a:lnTo>
                    <a:cubicBezTo>
                      <a:pt x="7" y="2"/>
                      <a:pt x="18" y="0"/>
                      <a:pt x="23" y="8"/>
                    </a:cubicBezTo>
                    <a:lnTo>
                      <a:pt x="23" y="8"/>
                    </a:lnTo>
                    <a:cubicBezTo>
                      <a:pt x="29" y="17"/>
                      <a:pt x="35" y="30"/>
                      <a:pt x="39" y="42"/>
                    </a:cubicBezTo>
                    <a:lnTo>
                      <a:pt x="39" y="42"/>
                    </a:lnTo>
                    <a:cubicBezTo>
                      <a:pt x="70" y="63"/>
                      <a:pt x="98" y="98"/>
                      <a:pt x="125" y="126"/>
                    </a:cubicBezTo>
                    <a:lnTo>
                      <a:pt x="125" y="126"/>
                    </a:lnTo>
                    <a:cubicBezTo>
                      <a:pt x="148" y="150"/>
                      <a:pt x="171" y="178"/>
                      <a:pt x="180"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79" name="Freeform 100">
                <a:extLst>
                  <a:ext uri="{FF2B5EF4-FFF2-40B4-BE49-F238E27FC236}">
                    <a16:creationId xmlns:a16="http://schemas.microsoft.com/office/drawing/2014/main" id="{A4D8666A-318D-5442-BBC9-AD223B4E20C4}"/>
                  </a:ext>
                </a:extLst>
              </p:cNvPr>
              <p:cNvSpPr>
                <a:spLocks noChangeArrowheads="1"/>
              </p:cNvSpPr>
              <p:nvPr/>
            </p:nvSpPr>
            <p:spPr bwMode="auto">
              <a:xfrm>
                <a:off x="776812" y="5946712"/>
                <a:ext cx="85280" cy="151437"/>
              </a:xfrm>
              <a:custGeom>
                <a:avLst/>
                <a:gdLst>
                  <a:gd name="T0" fmla="*/ 115 w 194"/>
                  <a:gd name="T1" fmla="*/ 171 h 348"/>
                  <a:gd name="T2" fmla="*/ 115 w 194"/>
                  <a:gd name="T3" fmla="*/ 171 h 348"/>
                  <a:gd name="T4" fmla="*/ 50 w 194"/>
                  <a:gd name="T5" fmla="*/ 109 h 348"/>
                  <a:gd name="T6" fmla="*/ 50 w 194"/>
                  <a:gd name="T7" fmla="*/ 109 h 348"/>
                  <a:gd name="T8" fmla="*/ 53 w 194"/>
                  <a:gd name="T9" fmla="*/ 144 h 348"/>
                  <a:gd name="T10" fmla="*/ 53 w 194"/>
                  <a:gd name="T11" fmla="*/ 144 h 348"/>
                  <a:gd name="T12" fmla="*/ 80 w 194"/>
                  <a:gd name="T13" fmla="*/ 287 h 348"/>
                  <a:gd name="T14" fmla="*/ 80 w 194"/>
                  <a:gd name="T15" fmla="*/ 287 h 348"/>
                  <a:gd name="T16" fmla="*/ 149 w 194"/>
                  <a:gd name="T17" fmla="*/ 247 h 348"/>
                  <a:gd name="T18" fmla="*/ 149 w 194"/>
                  <a:gd name="T19" fmla="*/ 247 h 348"/>
                  <a:gd name="T20" fmla="*/ 115 w 194"/>
                  <a:gd name="T21" fmla="*/ 171 h 348"/>
                  <a:gd name="T22" fmla="*/ 180 w 194"/>
                  <a:gd name="T23" fmla="*/ 211 h 348"/>
                  <a:gd name="T24" fmla="*/ 180 w 194"/>
                  <a:gd name="T25" fmla="*/ 211 h 348"/>
                  <a:gd name="T26" fmla="*/ 125 w 194"/>
                  <a:gd name="T27" fmla="*/ 330 h 348"/>
                  <a:gd name="T28" fmla="*/ 125 w 194"/>
                  <a:gd name="T29" fmla="*/ 330 h 348"/>
                  <a:gd name="T30" fmla="*/ 23 w 194"/>
                  <a:gd name="T31" fmla="*/ 244 h 348"/>
                  <a:gd name="T32" fmla="*/ 23 w 194"/>
                  <a:gd name="T33" fmla="*/ 244 h 348"/>
                  <a:gd name="T34" fmla="*/ 19 w 194"/>
                  <a:gd name="T35" fmla="*/ 131 h 348"/>
                  <a:gd name="T36" fmla="*/ 19 w 194"/>
                  <a:gd name="T37" fmla="*/ 131 h 348"/>
                  <a:gd name="T38" fmla="*/ 6 w 194"/>
                  <a:gd name="T39" fmla="*/ 12 h 348"/>
                  <a:gd name="T40" fmla="*/ 6 w 194"/>
                  <a:gd name="T41" fmla="*/ 12 h 348"/>
                  <a:gd name="T42" fmla="*/ 23 w 194"/>
                  <a:gd name="T43" fmla="*/ 8 h 348"/>
                  <a:gd name="T44" fmla="*/ 23 w 194"/>
                  <a:gd name="T45" fmla="*/ 8 h 348"/>
                  <a:gd name="T46" fmla="*/ 37 w 194"/>
                  <a:gd name="T47" fmla="*/ 42 h 348"/>
                  <a:gd name="T48" fmla="*/ 37 w 194"/>
                  <a:gd name="T49" fmla="*/ 42 h 348"/>
                  <a:gd name="T50" fmla="*/ 125 w 194"/>
                  <a:gd name="T51" fmla="*/ 126 h 348"/>
                  <a:gd name="T52" fmla="*/ 125 w 194"/>
                  <a:gd name="T53" fmla="*/ 126 h 348"/>
                  <a:gd name="T54" fmla="*/ 180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5" y="171"/>
                    </a:moveTo>
                    <a:lnTo>
                      <a:pt x="115" y="171"/>
                    </a:lnTo>
                    <a:cubicBezTo>
                      <a:pt x="95" y="148"/>
                      <a:pt x="71" y="128"/>
                      <a:pt x="50" y="109"/>
                    </a:cubicBezTo>
                    <a:lnTo>
                      <a:pt x="50" y="109"/>
                    </a:lnTo>
                    <a:cubicBezTo>
                      <a:pt x="52" y="122"/>
                      <a:pt x="52" y="134"/>
                      <a:pt x="53" y="144"/>
                    </a:cubicBezTo>
                    <a:lnTo>
                      <a:pt x="53" y="144"/>
                    </a:lnTo>
                    <a:cubicBezTo>
                      <a:pt x="57" y="189"/>
                      <a:pt x="42" y="257"/>
                      <a:pt x="80" y="287"/>
                    </a:cubicBezTo>
                    <a:lnTo>
                      <a:pt x="80" y="287"/>
                    </a:lnTo>
                    <a:cubicBezTo>
                      <a:pt x="113" y="315"/>
                      <a:pt x="146" y="281"/>
                      <a:pt x="149" y="247"/>
                    </a:cubicBezTo>
                    <a:lnTo>
                      <a:pt x="149" y="247"/>
                    </a:lnTo>
                    <a:cubicBezTo>
                      <a:pt x="151" y="218"/>
                      <a:pt x="132" y="192"/>
                      <a:pt x="115" y="171"/>
                    </a:cubicBezTo>
                    <a:close/>
                    <a:moveTo>
                      <a:pt x="180" y="211"/>
                    </a:moveTo>
                    <a:lnTo>
                      <a:pt x="180" y="211"/>
                    </a:lnTo>
                    <a:cubicBezTo>
                      <a:pt x="193" y="257"/>
                      <a:pt x="174" y="316"/>
                      <a:pt x="125" y="330"/>
                    </a:cubicBezTo>
                    <a:lnTo>
                      <a:pt x="125" y="330"/>
                    </a:lnTo>
                    <a:cubicBezTo>
                      <a:pt x="70" y="347"/>
                      <a:pt x="29" y="293"/>
                      <a:pt x="23" y="244"/>
                    </a:cubicBezTo>
                    <a:lnTo>
                      <a:pt x="23" y="244"/>
                    </a:lnTo>
                    <a:cubicBezTo>
                      <a:pt x="17" y="207"/>
                      <a:pt x="23" y="168"/>
                      <a:pt x="19" y="131"/>
                    </a:cubicBezTo>
                    <a:lnTo>
                      <a:pt x="19" y="131"/>
                    </a:lnTo>
                    <a:cubicBezTo>
                      <a:pt x="16" y="92"/>
                      <a:pt x="0" y="50"/>
                      <a:pt x="6" y="12"/>
                    </a:cubicBezTo>
                    <a:lnTo>
                      <a:pt x="6" y="12"/>
                    </a:lnTo>
                    <a:cubicBezTo>
                      <a:pt x="7" y="2"/>
                      <a:pt x="17" y="0"/>
                      <a:pt x="23" y="8"/>
                    </a:cubicBezTo>
                    <a:lnTo>
                      <a:pt x="23" y="8"/>
                    </a:lnTo>
                    <a:cubicBezTo>
                      <a:pt x="29" y="17"/>
                      <a:pt x="33" y="30"/>
                      <a:pt x="37" y="42"/>
                    </a:cubicBezTo>
                    <a:lnTo>
                      <a:pt x="37" y="42"/>
                    </a:lnTo>
                    <a:cubicBezTo>
                      <a:pt x="71" y="63"/>
                      <a:pt x="98" y="98"/>
                      <a:pt x="125" y="126"/>
                    </a:cubicBezTo>
                    <a:lnTo>
                      <a:pt x="125" y="126"/>
                    </a:lnTo>
                    <a:cubicBezTo>
                      <a:pt x="148" y="150"/>
                      <a:pt x="171" y="178"/>
                      <a:pt x="180" y="211"/>
                    </a:cubicBezTo>
                    <a:close/>
                  </a:path>
                </a:pathLst>
              </a:custGeom>
              <a:solidFill>
                <a:schemeClr val="accent6"/>
              </a:solidFill>
              <a:ln>
                <a:noFill/>
              </a:ln>
              <a:effectLst/>
            </p:spPr>
            <p:txBody>
              <a:bodyPr wrap="none" anchor="ctr"/>
              <a:lstStyle/>
              <a:p>
                <a:pPr>
                  <a:defRPr/>
                </a:pPr>
                <a:endParaRPr lang="es-ES_tradnl"/>
              </a:p>
            </p:txBody>
          </p:sp>
          <p:sp>
            <p:nvSpPr>
              <p:cNvPr id="80" name="Freeform 101">
                <a:extLst>
                  <a:ext uri="{FF2B5EF4-FFF2-40B4-BE49-F238E27FC236}">
                    <a16:creationId xmlns:a16="http://schemas.microsoft.com/office/drawing/2014/main" id="{FF1E3B45-F550-6448-A9BC-F3ED9800FC87}"/>
                  </a:ext>
                </a:extLst>
              </p:cNvPr>
              <p:cNvSpPr>
                <a:spLocks noChangeArrowheads="1"/>
              </p:cNvSpPr>
              <p:nvPr/>
            </p:nvSpPr>
            <p:spPr bwMode="auto">
              <a:xfrm>
                <a:off x="1244380" y="5946712"/>
                <a:ext cx="83809" cy="151437"/>
              </a:xfrm>
              <a:custGeom>
                <a:avLst/>
                <a:gdLst>
                  <a:gd name="T0" fmla="*/ 113 w 193"/>
                  <a:gd name="T1" fmla="*/ 171 h 348"/>
                  <a:gd name="T2" fmla="*/ 113 w 193"/>
                  <a:gd name="T3" fmla="*/ 171 h 348"/>
                  <a:gd name="T4" fmla="*/ 49 w 193"/>
                  <a:gd name="T5" fmla="*/ 109 h 348"/>
                  <a:gd name="T6" fmla="*/ 49 w 193"/>
                  <a:gd name="T7" fmla="*/ 109 h 348"/>
                  <a:gd name="T8" fmla="*/ 53 w 193"/>
                  <a:gd name="T9" fmla="*/ 144 h 348"/>
                  <a:gd name="T10" fmla="*/ 53 w 193"/>
                  <a:gd name="T11" fmla="*/ 144 h 348"/>
                  <a:gd name="T12" fmla="*/ 80 w 193"/>
                  <a:gd name="T13" fmla="*/ 287 h 348"/>
                  <a:gd name="T14" fmla="*/ 80 w 193"/>
                  <a:gd name="T15" fmla="*/ 287 h 348"/>
                  <a:gd name="T16" fmla="*/ 147 w 193"/>
                  <a:gd name="T17" fmla="*/ 247 h 348"/>
                  <a:gd name="T18" fmla="*/ 147 w 193"/>
                  <a:gd name="T19" fmla="*/ 247 h 348"/>
                  <a:gd name="T20" fmla="*/ 113 w 193"/>
                  <a:gd name="T21" fmla="*/ 171 h 348"/>
                  <a:gd name="T22" fmla="*/ 179 w 193"/>
                  <a:gd name="T23" fmla="*/ 211 h 348"/>
                  <a:gd name="T24" fmla="*/ 179 w 193"/>
                  <a:gd name="T25" fmla="*/ 211 h 348"/>
                  <a:gd name="T26" fmla="*/ 123 w 193"/>
                  <a:gd name="T27" fmla="*/ 330 h 348"/>
                  <a:gd name="T28" fmla="*/ 123 w 193"/>
                  <a:gd name="T29" fmla="*/ 330 h 348"/>
                  <a:gd name="T30" fmla="*/ 21 w 193"/>
                  <a:gd name="T31" fmla="*/ 244 h 348"/>
                  <a:gd name="T32" fmla="*/ 21 w 193"/>
                  <a:gd name="T33" fmla="*/ 244 h 348"/>
                  <a:gd name="T34" fmla="*/ 18 w 193"/>
                  <a:gd name="T35" fmla="*/ 131 h 348"/>
                  <a:gd name="T36" fmla="*/ 18 w 193"/>
                  <a:gd name="T37" fmla="*/ 131 h 348"/>
                  <a:gd name="T38" fmla="*/ 4 w 193"/>
                  <a:gd name="T39" fmla="*/ 12 h 348"/>
                  <a:gd name="T40" fmla="*/ 4 w 193"/>
                  <a:gd name="T41" fmla="*/ 12 h 348"/>
                  <a:gd name="T42" fmla="*/ 21 w 193"/>
                  <a:gd name="T43" fmla="*/ 8 h 348"/>
                  <a:gd name="T44" fmla="*/ 21 w 193"/>
                  <a:gd name="T45" fmla="*/ 8 h 348"/>
                  <a:gd name="T46" fmla="*/ 37 w 193"/>
                  <a:gd name="T47" fmla="*/ 42 h 348"/>
                  <a:gd name="T48" fmla="*/ 37 w 193"/>
                  <a:gd name="T49" fmla="*/ 42 h 348"/>
                  <a:gd name="T50" fmla="*/ 123 w 193"/>
                  <a:gd name="T51" fmla="*/ 126 h 348"/>
                  <a:gd name="T52" fmla="*/ 123 w 193"/>
                  <a:gd name="T53" fmla="*/ 126 h 348"/>
                  <a:gd name="T54" fmla="*/ 179 w 193"/>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3" h="348">
                    <a:moveTo>
                      <a:pt x="113" y="171"/>
                    </a:moveTo>
                    <a:lnTo>
                      <a:pt x="113" y="171"/>
                    </a:lnTo>
                    <a:cubicBezTo>
                      <a:pt x="95" y="148"/>
                      <a:pt x="71" y="128"/>
                      <a:pt x="49" y="109"/>
                    </a:cubicBezTo>
                    <a:lnTo>
                      <a:pt x="49" y="109"/>
                    </a:lnTo>
                    <a:cubicBezTo>
                      <a:pt x="50" y="122"/>
                      <a:pt x="51" y="134"/>
                      <a:pt x="53" y="144"/>
                    </a:cubicBezTo>
                    <a:lnTo>
                      <a:pt x="53" y="144"/>
                    </a:lnTo>
                    <a:cubicBezTo>
                      <a:pt x="55" y="189"/>
                      <a:pt x="41" y="257"/>
                      <a:pt x="80" y="287"/>
                    </a:cubicBezTo>
                    <a:lnTo>
                      <a:pt x="80" y="287"/>
                    </a:lnTo>
                    <a:cubicBezTo>
                      <a:pt x="112" y="315"/>
                      <a:pt x="146" y="281"/>
                      <a:pt x="147" y="247"/>
                    </a:cubicBezTo>
                    <a:lnTo>
                      <a:pt x="147" y="247"/>
                    </a:lnTo>
                    <a:cubicBezTo>
                      <a:pt x="150" y="218"/>
                      <a:pt x="131" y="192"/>
                      <a:pt x="113" y="171"/>
                    </a:cubicBezTo>
                    <a:close/>
                    <a:moveTo>
                      <a:pt x="179" y="211"/>
                    </a:moveTo>
                    <a:lnTo>
                      <a:pt x="179" y="211"/>
                    </a:lnTo>
                    <a:cubicBezTo>
                      <a:pt x="192" y="257"/>
                      <a:pt x="172" y="316"/>
                      <a:pt x="123" y="330"/>
                    </a:cubicBezTo>
                    <a:lnTo>
                      <a:pt x="123" y="330"/>
                    </a:lnTo>
                    <a:cubicBezTo>
                      <a:pt x="68" y="347"/>
                      <a:pt x="29" y="293"/>
                      <a:pt x="21" y="244"/>
                    </a:cubicBezTo>
                    <a:lnTo>
                      <a:pt x="21" y="244"/>
                    </a:lnTo>
                    <a:cubicBezTo>
                      <a:pt x="16" y="207"/>
                      <a:pt x="21" y="168"/>
                      <a:pt x="18" y="131"/>
                    </a:cubicBezTo>
                    <a:lnTo>
                      <a:pt x="18" y="131"/>
                    </a:lnTo>
                    <a:cubicBezTo>
                      <a:pt x="14" y="92"/>
                      <a:pt x="0" y="50"/>
                      <a:pt x="4" y="12"/>
                    </a:cubicBezTo>
                    <a:lnTo>
                      <a:pt x="4" y="12"/>
                    </a:lnTo>
                    <a:cubicBezTo>
                      <a:pt x="5" y="2"/>
                      <a:pt x="16" y="0"/>
                      <a:pt x="21" y="8"/>
                    </a:cubicBezTo>
                    <a:lnTo>
                      <a:pt x="21" y="8"/>
                    </a:lnTo>
                    <a:cubicBezTo>
                      <a:pt x="28" y="17"/>
                      <a:pt x="33" y="30"/>
                      <a:pt x="37" y="42"/>
                    </a:cubicBezTo>
                    <a:lnTo>
                      <a:pt x="37" y="42"/>
                    </a:lnTo>
                    <a:cubicBezTo>
                      <a:pt x="70" y="63"/>
                      <a:pt x="97" y="98"/>
                      <a:pt x="123" y="126"/>
                    </a:cubicBezTo>
                    <a:lnTo>
                      <a:pt x="123" y="126"/>
                    </a:lnTo>
                    <a:cubicBezTo>
                      <a:pt x="147" y="150"/>
                      <a:pt x="169" y="178"/>
                      <a:pt x="179"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81" name="Freeform 102">
                <a:extLst>
                  <a:ext uri="{FF2B5EF4-FFF2-40B4-BE49-F238E27FC236}">
                    <a16:creationId xmlns:a16="http://schemas.microsoft.com/office/drawing/2014/main" id="{4418264C-AC46-4248-9C3E-EB091C1C406C}"/>
                  </a:ext>
                </a:extLst>
              </p:cNvPr>
              <p:cNvSpPr>
                <a:spLocks noChangeArrowheads="1"/>
              </p:cNvSpPr>
              <p:nvPr/>
            </p:nvSpPr>
            <p:spPr bwMode="auto">
              <a:xfrm>
                <a:off x="1088524" y="5946712"/>
                <a:ext cx="83809" cy="151437"/>
              </a:xfrm>
              <a:custGeom>
                <a:avLst/>
                <a:gdLst>
                  <a:gd name="T0" fmla="*/ 114 w 194"/>
                  <a:gd name="T1" fmla="*/ 171 h 348"/>
                  <a:gd name="T2" fmla="*/ 114 w 194"/>
                  <a:gd name="T3" fmla="*/ 171 h 348"/>
                  <a:gd name="T4" fmla="*/ 49 w 194"/>
                  <a:gd name="T5" fmla="*/ 109 h 348"/>
                  <a:gd name="T6" fmla="*/ 49 w 194"/>
                  <a:gd name="T7" fmla="*/ 109 h 348"/>
                  <a:gd name="T8" fmla="*/ 53 w 194"/>
                  <a:gd name="T9" fmla="*/ 144 h 348"/>
                  <a:gd name="T10" fmla="*/ 53 w 194"/>
                  <a:gd name="T11" fmla="*/ 144 h 348"/>
                  <a:gd name="T12" fmla="*/ 81 w 194"/>
                  <a:gd name="T13" fmla="*/ 287 h 348"/>
                  <a:gd name="T14" fmla="*/ 81 w 194"/>
                  <a:gd name="T15" fmla="*/ 287 h 348"/>
                  <a:gd name="T16" fmla="*/ 148 w 194"/>
                  <a:gd name="T17" fmla="*/ 247 h 348"/>
                  <a:gd name="T18" fmla="*/ 148 w 194"/>
                  <a:gd name="T19" fmla="*/ 247 h 348"/>
                  <a:gd name="T20" fmla="*/ 114 w 194"/>
                  <a:gd name="T21" fmla="*/ 171 h 348"/>
                  <a:gd name="T22" fmla="*/ 181 w 194"/>
                  <a:gd name="T23" fmla="*/ 211 h 348"/>
                  <a:gd name="T24" fmla="*/ 181 w 194"/>
                  <a:gd name="T25" fmla="*/ 211 h 348"/>
                  <a:gd name="T26" fmla="*/ 124 w 194"/>
                  <a:gd name="T27" fmla="*/ 330 h 348"/>
                  <a:gd name="T28" fmla="*/ 124 w 194"/>
                  <a:gd name="T29" fmla="*/ 330 h 348"/>
                  <a:gd name="T30" fmla="*/ 22 w 194"/>
                  <a:gd name="T31" fmla="*/ 244 h 348"/>
                  <a:gd name="T32" fmla="*/ 22 w 194"/>
                  <a:gd name="T33" fmla="*/ 244 h 348"/>
                  <a:gd name="T34" fmla="*/ 19 w 194"/>
                  <a:gd name="T35" fmla="*/ 131 h 348"/>
                  <a:gd name="T36" fmla="*/ 19 w 194"/>
                  <a:gd name="T37" fmla="*/ 131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4 w 194"/>
                  <a:gd name="T51" fmla="*/ 126 h 348"/>
                  <a:gd name="T52" fmla="*/ 124 w 194"/>
                  <a:gd name="T53" fmla="*/ 126 h 348"/>
                  <a:gd name="T54" fmla="*/ 181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4" y="148"/>
                      <a:pt x="72" y="128"/>
                      <a:pt x="49" y="109"/>
                    </a:cubicBezTo>
                    <a:lnTo>
                      <a:pt x="49" y="109"/>
                    </a:lnTo>
                    <a:cubicBezTo>
                      <a:pt x="51" y="122"/>
                      <a:pt x="52" y="134"/>
                      <a:pt x="53" y="144"/>
                    </a:cubicBezTo>
                    <a:lnTo>
                      <a:pt x="53" y="144"/>
                    </a:lnTo>
                    <a:cubicBezTo>
                      <a:pt x="56" y="189"/>
                      <a:pt x="42" y="257"/>
                      <a:pt x="81" y="287"/>
                    </a:cubicBezTo>
                    <a:lnTo>
                      <a:pt x="81" y="287"/>
                    </a:lnTo>
                    <a:cubicBezTo>
                      <a:pt x="113" y="315"/>
                      <a:pt x="147" y="281"/>
                      <a:pt x="148" y="247"/>
                    </a:cubicBezTo>
                    <a:lnTo>
                      <a:pt x="148" y="247"/>
                    </a:lnTo>
                    <a:cubicBezTo>
                      <a:pt x="151" y="218"/>
                      <a:pt x="132" y="192"/>
                      <a:pt x="114" y="171"/>
                    </a:cubicBezTo>
                    <a:close/>
                    <a:moveTo>
                      <a:pt x="181" y="211"/>
                    </a:moveTo>
                    <a:lnTo>
                      <a:pt x="181" y="211"/>
                    </a:lnTo>
                    <a:cubicBezTo>
                      <a:pt x="193" y="257"/>
                      <a:pt x="173" y="316"/>
                      <a:pt x="124" y="330"/>
                    </a:cubicBezTo>
                    <a:lnTo>
                      <a:pt x="124" y="330"/>
                    </a:lnTo>
                    <a:cubicBezTo>
                      <a:pt x="70" y="347"/>
                      <a:pt x="28" y="293"/>
                      <a:pt x="22" y="244"/>
                    </a:cubicBezTo>
                    <a:lnTo>
                      <a:pt x="22" y="244"/>
                    </a:lnTo>
                    <a:cubicBezTo>
                      <a:pt x="17" y="207"/>
                      <a:pt x="22" y="168"/>
                      <a:pt x="19" y="131"/>
                    </a:cubicBezTo>
                    <a:lnTo>
                      <a:pt x="19" y="131"/>
                    </a:lnTo>
                    <a:cubicBezTo>
                      <a:pt x="15" y="92"/>
                      <a:pt x="0" y="50"/>
                      <a:pt x="5" y="12"/>
                    </a:cubicBezTo>
                    <a:lnTo>
                      <a:pt x="5" y="12"/>
                    </a:lnTo>
                    <a:cubicBezTo>
                      <a:pt x="6" y="2"/>
                      <a:pt x="17" y="0"/>
                      <a:pt x="22" y="8"/>
                    </a:cubicBezTo>
                    <a:lnTo>
                      <a:pt x="22" y="8"/>
                    </a:lnTo>
                    <a:cubicBezTo>
                      <a:pt x="28" y="17"/>
                      <a:pt x="34" y="30"/>
                      <a:pt x="38" y="42"/>
                    </a:cubicBezTo>
                    <a:lnTo>
                      <a:pt x="38" y="42"/>
                    </a:lnTo>
                    <a:cubicBezTo>
                      <a:pt x="70" y="63"/>
                      <a:pt x="98" y="98"/>
                      <a:pt x="124" y="126"/>
                    </a:cubicBezTo>
                    <a:lnTo>
                      <a:pt x="124" y="126"/>
                    </a:lnTo>
                    <a:cubicBezTo>
                      <a:pt x="148" y="150"/>
                      <a:pt x="172" y="178"/>
                      <a:pt x="181" y="211"/>
                    </a:cubicBezTo>
                    <a:close/>
                  </a:path>
                </a:pathLst>
              </a:custGeom>
              <a:solidFill>
                <a:schemeClr val="accent6"/>
              </a:solidFill>
              <a:ln>
                <a:noFill/>
              </a:ln>
              <a:effectLst/>
            </p:spPr>
            <p:txBody>
              <a:bodyPr wrap="none" anchor="ctr"/>
              <a:lstStyle/>
              <a:p>
                <a:pPr>
                  <a:defRPr/>
                </a:pPr>
                <a:endParaRPr lang="es-ES_tradnl"/>
              </a:p>
            </p:txBody>
          </p:sp>
          <p:sp>
            <p:nvSpPr>
              <p:cNvPr id="82" name="Freeform 103">
                <a:extLst>
                  <a:ext uri="{FF2B5EF4-FFF2-40B4-BE49-F238E27FC236}">
                    <a16:creationId xmlns:a16="http://schemas.microsoft.com/office/drawing/2014/main" id="{08F0FAB9-4B1F-3E4E-AB90-6046548C7688}"/>
                  </a:ext>
                </a:extLst>
              </p:cNvPr>
              <p:cNvSpPr>
                <a:spLocks noChangeArrowheads="1"/>
              </p:cNvSpPr>
              <p:nvPr/>
            </p:nvSpPr>
            <p:spPr bwMode="auto">
              <a:xfrm>
                <a:off x="1553151" y="5946712"/>
                <a:ext cx="83809" cy="151437"/>
              </a:xfrm>
              <a:custGeom>
                <a:avLst/>
                <a:gdLst>
                  <a:gd name="T0" fmla="*/ 115 w 195"/>
                  <a:gd name="T1" fmla="*/ 171 h 348"/>
                  <a:gd name="T2" fmla="*/ 115 w 195"/>
                  <a:gd name="T3" fmla="*/ 171 h 348"/>
                  <a:gd name="T4" fmla="*/ 51 w 195"/>
                  <a:gd name="T5" fmla="*/ 109 h 348"/>
                  <a:gd name="T6" fmla="*/ 51 w 195"/>
                  <a:gd name="T7" fmla="*/ 109 h 348"/>
                  <a:gd name="T8" fmla="*/ 54 w 195"/>
                  <a:gd name="T9" fmla="*/ 144 h 348"/>
                  <a:gd name="T10" fmla="*/ 54 w 195"/>
                  <a:gd name="T11" fmla="*/ 144 h 348"/>
                  <a:gd name="T12" fmla="*/ 81 w 195"/>
                  <a:gd name="T13" fmla="*/ 287 h 348"/>
                  <a:gd name="T14" fmla="*/ 81 w 195"/>
                  <a:gd name="T15" fmla="*/ 287 h 348"/>
                  <a:gd name="T16" fmla="*/ 150 w 195"/>
                  <a:gd name="T17" fmla="*/ 247 h 348"/>
                  <a:gd name="T18" fmla="*/ 150 w 195"/>
                  <a:gd name="T19" fmla="*/ 247 h 348"/>
                  <a:gd name="T20" fmla="*/ 115 w 195"/>
                  <a:gd name="T21" fmla="*/ 171 h 348"/>
                  <a:gd name="T22" fmla="*/ 181 w 195"/>
                  <a:gd name="T23" fmla="*/ 211 h 348"/>
                  <a:gd name="T24" fmla="*/ 181 w 195"/>
                  <a:gd name="T25" fmla="*/ 211 h 348"/>
                  <a:gd name="T26" fmla="*/ 126 w 195"/>
                  <a:gd name="T27" fmla="*/ 330 h 348"/>
                  <a:gd name="T28" fmla="*/ 126 w 195"/>
                  <a:gd name="T29" fmla="*/ 330 h 348"/>
                  <a:gd name="T30" fmla="*/ 23 w 195"/>
                  <a:gd name="T31" fmla="*/ 244 h 348"/>
                  <a:gd name="T32" fmla="*/ 23 w 195"/>
                  <a:gd name="T33" fmla="*/ 244 h 348"/>
                  <a:gd name="T34" fmla="*/ 20 w 195"/>
                  <a:gd name="T35" fmla="*/ 131 h 348"/>
                  <a:gd name="T36" fmla="*/ 20 w 195"/>
                  <a:gd name="T37" fmla="*/ 131 h 348"/>
                  <a:gd name="T38" fmla="*/ 6 w 195"/>
                  <a:gd name="T39" fmla="*/ 12 h 348"/>
                  <a:gd name="T40" fmla="*/ 6 w 195"/>
                  <a:gd name="T41" fmla="*/ 12 h 348"/>
                  <a:gd name="T42" fmla="*/ 23 w 195"/>
                  <a:gd name="T43" fmla="*/ 8 h 348"/>
                  <a:gd name="T44" fmla="*/ 23 w 195"/>
                  <a:gd name="T45" fmla="*/ 8 h 348"/>
                  <a:gd name="T46" fmla="*/ 38 w 195"/>
                  <a:gd name="T47" fmla="*/ 42 h 348"/>
                  <a:gd name="T48" fmla="*/ 38 w 195"/>
                  <a:gd name="T49" fmla="*/ 42 h 348"/>
                  <a:gd name="T50" fmla="*/ 125 w 195"/>
                  <a:gd name="T51" fmla="*/ 126 h 348"/>
                  <a:gd name="T52" fmla="*/ 125 w 195"/>
                  <a:gd name="T53" fmla="*/ 126 h 348"/>
                  <a:gd name="T54" fmla="*/ 181 w 195"/>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5" h="348">
                    <a:moveTo>
                      <a:pt x="115" y="171"/>
                    </a:moveTo>
                    <a:lnTo>
                      <a:pt x="115" y="171"/>
                    </a:lnTo>
                    <a:cubicBezTo>
                      <a:pt x="96" y="148"/>
                      <a:pt x="72" y="128"/>
                      <a:pt x="51" y="109"/>
                    </a:cubicBezTo>
                    <a:lnTo>
                      <a:pt x="51" y="109"/>
                    </a:lnTo>
                    <a:cubicBezTo>
                      <a:pt x="51" y="122"/>
                      <a:pt x="52" y="134"/>
                      <a:pt x="54" y="144"/>
                    </a:cubicBezTo>
                    <a:lnTo>
                      <a:pt x="54" y="144"/>
                    </a:lnTo>
                    <a:cubicBezTo>
                      <a:pt x="56" y="189"/>
                      <a:pt x="43" y="257"/>
                      <a:pt x="81" y="287"/>
                    </a:cubicBezTo>
                    <a:lnTo>
                      <a:pt x="81" y="287"/>
                    </a:lnTo>
                    <a:cubicBezTo>
                      <a:pt x="114" y="315"/>
                      <a:pt x="147" y="281"/>
                      <a:pt x="150" y="247"/>
                    </a:cubicBezTo>
                    <a:lnTo>
                      <a:pt x="150" y="247"/>
                    </a:lnTo>
                    <a:cubicBezTo>
                      <a:pt x="151" y="218"/>
                      <a:pt x="133" y="192"/>
                      <a:pt x="115" y="171"/>
                    </a:cubicBezTo>
                    <a:close/>
                    <a:moveTo>
                      <a:pt x="181" y="211"/>
                    </a:moveTo>
                    <a:lnTo>
                      <a:pt x="181" y="211"/>
                    </a:lnTo>
                    <a:cubicBezTo>
                      <a:pt x="194" y="257"/>
                      <a:pt x="175" y="316"/>
                      <a:pt x="126" y="330"/>
                    </a:cubicBezTo>
                    <a:lnTo>
                      <a:pt x="126" y="330"/>
                    </a:lnTo>
                    <a:cubicBezTo>
                      <a:pt x="71" y="347"/>
                      <a:pt x="30" y="293"/>
                      <a:pt x="23" y="244"/>
                    </a:cubicBezTo>
                    <a:lnTo>
                      <a:pt x="23" y="244"/>
                    </a:lnTo>
                    <a:cubicBezTo>
                      <a:pt x="18" y="207"/>
                      <a:pt x="23" y="168"/>
                      <a:pt x="20" y="131"/>
                    </a:cubicBezTo>
                    <a:lnTo>
                      <a:pt x="20" y="131"/>
                    </a:lnTo>
                    <a:cubicBezTo>
                      <a:pt x="16" y="92"/>
                      <a:pt x="0" y="50"/>
                      <a:pt x="6" y="12"/>
                    </a:cubicBezTo>
                    <a:lnTo>
                      <a:pt x="6" y="12"/>
                    </a:lnTo>
                    <a:cubicBezTo>
                      <a:pt x="6" y="2"/>
                      <a:pt x="18" y="0"/>
                      <a:pt x="23" y="8"/>
                    </a:cubicBezTo>
                    <a:lnTo>
                      <a:pt x="23" y="8"/>
                    </a:lnTo>
                    <a:cubicBezTo>
                      <a:pt x="29" y="17"/>
                      <a:pt x="35" y="30"/>
                      <a:pt x="38" y="42"/>
                    </a:cubicBezTo>
                    <a:lnTo>
                      <a:pt x="38" y="42"/>
                    </a:lnTo>
                    <a:cubicBezTo>
                      <a:pt x="71" y="63"/>
                      <a:pt x="98" y="98"/>
                      <a:pt x="125" y="126"/>
                    </a:cubicBezTo>
                    <a:lnTo>
                      <a:pt x="125" y="126"/>
                    </a:lnTo>
                    <a:cubicBezTo>
                      <a:pt x="148" y="150"/>
                      <a:pt x="172" y="178"/>
                      <a:pt x="181"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83" name="Freeform 104">
                <a:extLst>
                  <a:ext uri="{FF2B5EF4-FFF2-40B4-BE49-F238E27FC236}">
                    <a16:creationId xmlns:a16="http://schemas.microsoft.com/office/drawing/2014/main" id="{34F64E8A-9654-D54F-A231-57EDFA5E600C}"/>
                  </a:ext>
                </a:extLst>
              </p:cNvPr>
              <p:cNvSpPr>
                <a:spLocks noChangeArrowheads="1"/>
              </p:cNvSpPr>
              <p:nvPr/>
            </p:nvSpPr>
            <p:spPr bwMode="auto">
              <a:xfrm>
                <a:off x="1397295" y="5946712"/>
                <a:ext cx="85280" cy="151437"/>
              </a:xfrm>
              <a:custGeom>
                <a:avLst/>
                <a:gdLst>
                  <a:gd name="T0" fmla="*/ 114 w 194"/>
                  <a:gd name="T1" fmla="*/ 171 h 348"/>
                  <a:gd name="T2" fmla="*/ 114 w 194"/>
                  <a:gd name="T3" fmla="*/ 171 h 348"/>
                  <a:gd name="T4" fmla="*/ 50 w 194"/>
                  <a:gd name="T5" fmla="*/ 109 h 348"/>
                  <a:gd name="T6" fmla="*/ 50 w 194"/>
                  <a:gd name="T7" fmla="*/ 109 h 348"/>
                  <a:gd name="T8" fmla="*/ 54 w 194"/>
                  <a:gd name="T9" fmla="*/ 144 h 348"/>
                  <a:gd name="T10" fmla="*/ 54 w 194"/>
                  <a:gd name="T11" fmla="*/ 144 h 348"/>
                  <a:gd name="T12" fmla="*/ 81 w 194"/>
                  <a:gd name="T13" fmla="*/ 287 h 348"/>
                  <a:gd name="T14" fmla="*/ 81 w 194"/>
                  <a:gd name="T15" fmla="*/ 287 h 348"/>
                  <a:gd name="T16" fmla="*/ 150 w 194"/>
                  <a:gd name="T17" fmla="*/ 247 h 348"/>
                  <a:gd name="T18" fmla="*/ 150 w 194"/>
                  <a:gd name="T19" fmla="*/ 247 h 348"/>
                  <a:gd name="T20" fmla="*/ 114 w 194"/>
                  <a:gd name="T21" fmla="*/ 171 h 348"/>
                  <a:gd name="T22" fmla="*/ 181 w 194"/>
                  <a:gd name="T23" fmla="*/ 211 h 348"/>
                  <a:gd name="T24" fmla="*/ 181 w 194"/>
                  <a:gd name="T25" fmla="*/ 211 h 348"/>
                  <a:gd name="T26" fmla="*/ 125 w 194"/>
                  <a:gd name="T27" fmla="*/ 330 h 348"/>
                  <a:gd name="T28" fmla="*/ 125 w 194"/>
                  <a:gd name="T29" fmla="*/ 330 h 348"/>
                  <a:gd name="T30" fmla="*/ 23 w 194"/>
                  <a:gd name="T31" fmla="*/ 244 h 348"/>
                  <a:gd name="T32" fmla="*/ 23 w 194"/>
                  <a:gd name="T33" fmla="*/ 244 h 348"/>
                  <a:gd name="T34" fmla="*/ 19 w 194"/>
                  <a:gd name="T35" fmla="*/ 131 h 348"/>
                  <a:gd name="T36" fmla="*/ 19 w 194"/>
                  <a:gd name="T37" fmla="*/ 131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5 w 194"/>
                  <a:gd name="T51" fmla="*/ 126 h 348"/>
                  <a:gd name="T52" fmla="*/ 125 w 194"/>
                  <a:gd name="T53" fmla="*/ 126 h 348"/>
                  <a:gd name="T54" fmla="*/ 181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6" y="148"/>
                      <a:pt x="72" y="128"/>
                      <a:pt x="50" y="109"/>
                    </a:cubicBezTo>
                    <a:lnTo>
                      <a:pt x="50" y="109"/>
                    </a:lnTo>
                    <a:cubicBezTo>
                      <a:pt x="52" y="122"/>
                      <a:pt x="52" y="134"/>
                      <a:pt x="54" y="144"/>
                    </a:cubicBezTo>
                    <a:lnTo>
                      <a:pt x="54" y="144"/>
                    </a:lnTo>
                    <a:cubicBezTo>
                      <a:pt x="58" y="189"/>
                      <a:pt x="43" y="257"/>
                      <a:pt x="81" y="287"/>
                    </a:cubicBezTo>
                    <a:lnTo>
                      <a:pt x="81" y="287"/>
                    </a:lnTo>
                    <a:cubicBezTo>
                      <a:pt x="114" y="315"/>
                      <a:pt x="147" y="281"/>
                      <a:pt x="150" y="247"/>
                    </a:cubicBezTo>
                    <a:lnTo>
                      <a:pt x="150" y="247"/>
                    </a:lnTo>
                    <a:cubicBezTo>
                      <a:pt x="151" y="218"/>
                      <a:pt x="132" y="192"/>
                      <a:pt x="114" y="171"/>
                    </a:cubicBezTo>
                    <a:close/>
                    <a:moveTo>
                      <a:pt x="181" y="211"/>
                    </a:moveTo>
                    <a:lnTo>
                      <a:pt x="181" y="211"/>
                    </a:lnTo>
                    <a:cubicBezTo>
                      <a:pt x="193" y="257"/>
                      <a:pt x="173" y="316"/>
                      <a:pt x="125" y="330"/>
                    </a:cubicBezTo>
                    <a:lnTo>
                      <a:pt x="125" y="330"/>
                    </a:lnTo>
                    <a:cubicBezTo>
                      <a:pt x="71" y="347"/>
                      <a:pt x="30" y="293"/>
                      <a:pt x="23" y="244"/>
                    </a:cubicBezTo>
                    <a:lnTo>
                      <a:pt x="23" y="244"/>
                    </a:lnTo>
                    <a:cubicBezTo>
                      <a:pt x="18" y="207"/>
                      <a:pt x="23" y="168"/>
                      <a:pt x="19" y="131"/>
                    </a:cubicBezTo>
                    <a:lnTo>
                      <a:pt x="19" y="131"/>
                    </a:lnTo>
                    <a:cubicBezTo>
                      <a:pt x="17" y="92"/>
                      <a:pt x="0" y="50"/>
                      <a:pt x="5" y="12"/>
                    </a:cubicBezTo>
                    <a:lnTo>
                      <a:pt x="5" y="12"/>
                    </a:lnTo>
                    <a:cubicBezTo>
                      <a:pt x="8" y="2"/>
                      <a:pt x="18" y="0"/>
                      <a:pt x="22" y="8"/>
                    </a:cubicBezTo>
                    <a:lnTo>
                      <a:pt x="22" y="8"/>
                    </a:lnTo>
                    <a:cubicBezTo>
                      <a:pt x="30" y="17"/>
                      <a:pt x="34" y="30"/>
                      <a:pt x="38" y="42"/>
                    </a:cubicBezTo>
                    <a:lnTo>
                      <a:pt x="38" y="42"/>
                    </a:lnTo>
                    <a:cubicBezTo>
                      <a:pt x="71" y="63"/>
                      <a:pt x="98" y="98"/>
                      <a:pt x="125" y="126"/>
                    </a:cubicBezTo>
                    <a:lnTo>
                      <a:pt x="125" y="126"/>
                    </a:lnTo>
                    <a:cubicBezTo>
                      <a:pt x="148" y="150"/>
                      <a:pt x="172" y="178"/>
                      <a:pt x="181" y="211"/>
                    </a:cubicBezTo>
                    <a:close/>
                  </a:path>
                </a:pathLst>
              </a:custGeom>
              <a:solidFill>
                <a:schemeClr val="accent6"/>
              </a:solidFill>
              <a:ln>
                <a:noFill/>
              </a:ln>
              <a:effectLst/>
            </p:spPr>
            <p:txBody>
              <a:bodyPr wrap="none" anchor="ctr"/>
              <a:lstStyle/>
              <a:p>
                <a:pPr>
                  <a:defRPr/>
                </a:pPr>
                <a:endParaRPr lang="es-ES_tradnl"/>
              </a:p>
            </p:txBody>
          </p:sp>
          <p:sp>
            <p:nvSpPr>
              <p:cNvPr id="84" name="Freeform 105">
                <a:extLst>
                  <a:ext uri="{FF2B5EF4-FFF2-40B4-BE49-F238E27FC236}">
                    <a16:creationId xmlns:a16="http://schemas.microsoft.com/office/drawing/2014/main" id="{11C5FB9D-D137-7B48-9701-2038CF4F8DC5}"/>
                  </a:ext>
                </a:extLst>
              </p:cNvPr>
              <p:cNvSpPr>
                <a:spLocks noChangeArrowheads="1"/>
              </p:cNvSpPr>
              <p:nvPr/>
            </p:nvSpPr>
            <p:spPr bwMode="auto">
              <a:xfrm>
                <a:off x="1864863" y="5946712"/>
                <a:ext cx="83809" cy="151437"/>
              </a:xfrm>
              <a:custGeom>
                <a:avLst/>
                <a:gdLst>
                  <a:gd name="T0" fmla="*/ 115 w 193"/>
                  <a:gd name="T1" fmla="*/ 171 h 348"/>
                  <a:gd name="T2" fmla="*/ 115 w 193"/>
                  <a:gd name="T3" fmla="*/ 171 h 348"/>
                  <a:gd name="T4" fmla="*/ 50 w 193"/>
                  <a:gd name="T5" fmla="*/ 109 h 348"/>
                  <a:gd name="T6" fmla="*/ 50 w 193"/>
                  <a:gd name="T7" fmla="*/ 109 h 348"/>
                  <a:gd name="T8" fmla="*/ 53 w 193"/>
                  <a:gd name="T9" fmla="*/ 144 h 348"/>
                  <a:gd name="T10" fmla="*/ 53 w 193"/>
                  <a:gd name="T11" fmla="*/ 144 h 348"/>
                  <a:gd name="T12" fmla="*/ 80 w 193"/>
                  <a:gd name="T13" fmla="*/ 287 h 348"/>
                  <a:gd name="T14" fmla="*/ 80 w 193"/>
                  <a:gd name="T15" fmla="*/ 287 h 348"/>
                  <a:gd name="T16" fmla="*/ 149 w 193"/>
                  <a:gd name="T17" fmla="*/ 247 h 348"/>
                  <a:gd name="T18" fmla="*/ 149 w 193"/>
                  <a:gd name="T19" fmla="*/ 247 h 348"/>
                  <a:gd name="T20" fmla="*/ 115 w 193"/>
                  <a:gd name="T21" fmla="*/ 171 h 348"/>
                  <a:gd name="T22" fmla="*/ 180 w 193"/>
                  <a:gd name="T23" fmla="*/ 211 h 348"/>
                  <a:gd name="T24" fmla="*/ 180 w 193"/>
                  <a:gd name="T25" fmla="*/ 211 h 348"/>
                  <a:gd name="T26" fmla="*/ 125 w 193"/>
                  <a:gd name="T27" fmla="*/ 330 h 348"/>
                  <a:gd name="T28" fmla="*/ 125 w 193"/>
                  <a:gd name="T29" fmla="*/ 330 h 348"/>
                  <a:gd name="T30" fmla="*/ 23 w 193"/>
                  <a:gd name="T31" fmla="*/ 244 h 348"/>
                  <a:gd name="T32" fmla="*/ 23 w 193"/>
                  <a:gd name="T33" fmla="*/ 244 h 348"/>
                  <a:gd name="T34" fmla="*/ 19 w 193"/>
                  <a:gd name="T35" fmla="*/ 131 h 348"/>
                  <a:gd name="T36" fmla="*/ 19 w 193"/>
                  <a:gd name="T37" fmla="*/ 131 h 348"/>
                  <a:gd name="T38" fmla="*/ 6 w 193"/>
                  <a:gd name="T39" fmla="*/ 12 h 348"/>
                  <a:gd name="T40" fmla="*/ 6 w 193"/>
                  <a:gd name="T41" fmla="*/ 12 h 348"/>
                  <a:gd name="T42" fmla="*/ 23 w 193"/>
                  <a:gd name="T43" fmla="*/ 8 h 348"/>
                  <a:gd name="T44" fmla="*/ 23 w 193"/>
                  <a:gd name="T45" fmla="*/ 8 h 348"/>
                  <a:gd name="T46" fmla="*/ 38 w 193"/>
                  <a:gd name="T47" fmla="*/ 42 h 348"/>
                  <a:gd name="T48" fmla="*/ 38 w 193"/>
                  <a:gd name="T49" fmla="*/ 42 h 348"/>
                  <a:gd name="T50" fmla="*/ 125 w 193"/>
                  <a:gd name="T51" fmla="*/ 126 h 348"/>
                  <a:gd name="T52" fmla="*/ 125 w 193"/>
                  <a:gd name="T53" fmla="*/ 126 h 348"/>
                  <a:gd name="T54" fmla="*/ 180 w 193"/>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3" h="348">
                    <a:moveTo>
                      <a:pt x="115" y="171"/>
                    </a:moveTo>
                    <a:lnTo>
                      <a:pt x="115" y="171"/>
                    </a:lnTo>
                    <a:cubicBezTo>
                      <a:pt x="95" y="148"/>
                      <a:pt x="71" y="128"/>
                      <a:pt x="50" y="109"/>
                    </a:cubicBezTo>
                    <a:lnTo>
                      <a:pt x="50" y="109"/>
                    </a:lnTo>
                    <a:cubicBezTo>
                      <a:pt x="52" y="122"/>
                      <a:pt x="53" y="134"/>
                      <a:pt x="53" y="144"/>
                    </a:cubicBezTo>
                    <a:lnTo>
                      <a:pt x="53" y="144"/>
                    </a:lnTo>
                    <a:cubicBezTo>
                      <a:pt x="57" y="189"/>
                      <a:pt x="42" y="257"/>
                      <a:pt x="80" y="287"/>
                    </a:cubicBezTo>
                    <a:lnTo>
                      <a:pt x="80" y="287"/>
                    </a:lnTo>
                    <a:cubicBezTo>
                      <a:pt x="113" y="315"/>
                      <a:pt x="146" y="281"/>
                      <a:pt x="149" y="247"/>
                    </a:cubicBezTo>
                    <a:lnTo>
                      <a:pt x="149" y="247"/>
                    </a:lnTo>
                    <a:cubicBezTo>
                      <a:pt x="150" y="218"/>
                      <a:pt x="132" y="192"/>
                      <a:pt x="115" y="171"/>
                    </a:cubicBezTo>
                    <a:close/>
                    <a:moveTo>
                      <a:pt x="180" y="211"/>
                    </a:moveTo>
                    <a:lnTo>
                      <a:pt x="180" y="211"/>
                    </a:lnTo>
                    <a:cubicBezTo>
                      <a:pt x="192" y="257"/>
                      <a:pt x="174" y="316"/>
                      <a:pt x="125" y="330"/>
                    </a:cubicBezTo>
                    <a:lnTo>
                      <a:pt x="125" y="330"/>
                    </a:lnTo>
                    <a:cubicBezTo>
                      <a:pt x="70" y="347"/>
                      <a:pt x="31" y="293"/>
                      <a:pt x="23" y="244"/>
                    </a:cubicBezTo>
                    <a:lnTo>
                      <a:pt x="23" y="244"/>
                    </a:lnTo>
                    <a:cubicBezTo>
                      <a:pt x="17" y="207"/>
                      <a:pt x="23" y="168"/>
                      <a:pt x="19" y="131"/>
                    </a:cubicBezTo>
                    <a:lnTo>
                      <a:pt x="19" y="131"/>
                    </a:lnTo>
                    <a:cubicBezTo>
                      <a:pt x="16" y="92"/>
                      <a:pt x="0" y="50"/>
                      <a:pt x="6" y="12"/>
                    </a:cubicBezTo>
                    <a:lnTo>
                      <a:pt x="6" y="12"/>
                    </a:lnTo>
                    <a:cubicBezTo>
                      <a:pt x="7" y="2"/>
                      <a:pt x="17" y="0"/>
                      <a:pt x="23" y="8"/>
                    </a:cubicBezTo>
                    <a:lnTo>
                      <a:pt x="23" y="8"/>
                    </a:lnTo>
                    <a:cubicBezTo>
                      <a:pt x="29" y="17"/>
                      <a:pt x="33" y="30"/>
                      <a:pt x="38" y="42"/>
                    </a:cubicBezTo>
                    <a:lnTo>
                      <a:pt x="38" y="42"/>
                    </a:lnTo>
                    <a:cubicBezTo>
                      <a:pt x="70" y="63"/>
                      <a:pt x="98" y="98"/>
                      <a:pt x="125" y="126"/>
                    </a:cubicBezTo>
                    <a:lnTo>
                      <a:pt x="125" y="126"/>
                    </a:lnTo>
                    <a:cubicBezTo>
                      <a:pt x="148" y="150"/>
                      <a:pt x="171" y="178"/>
                      <a:pt x="180"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85" name="Freeform 106">
                <a:extLst>
                  <a:ext uri="{FF2B5EF4-FFF2-40B4-BE49-F238E27FC236}">
                    <a16:creationId xmlns:a16="http://schemas.microsoft.com/office/drawing/2014/main" id="{2B384876-C7BC-2841-91F3-381C906471CF}"/>
                  </a:ext>
                </a:extLst>
              </p:cNvPr>
              <p:cNvSpPr>
                <a:spLocks noChangeArrowheads="1"/>
              </p:cNvSpPr>
              <p:nvPr/>
            </p:nvSpPr>
            <p:spPr bwMode="auto">
              <a:xfrm>
                <a:off x="1709007" y="5946712"/>
                <a:ext cx="83809" cy="151437"/>
              </a:xfrm>
              <a:custGeom>
                <a:avLst/>
                <a:gdLst>
                  <a:gd name="T0" fmla="*/ 115 w 194"/>
                  <a:gd name="T1" fmla="*/ 171 h 348"/>
                  <a:gd name="T2" fmla="*/ 115 w 194"/>
                  <a:gd name="T3" fmla="*/ 171 h 348"/>
                  <a:gd name="T4" fmla="*/ 50 w 194"/>
                  <a:gd name="T5" fmla="*/ 109 h 348"/>
                  <a:gd name="T6" fmla="*/ 50 w 194"/>
                  <a:gd name="T7" fmla="*/ 109 h 348"/>
                  <a:gd name="T8" fmla="*/ 53 w 194"/>
                  <a:gd name="T9" fmla="*/ 144 h 348"/>
                  <a:gd name="T10" fmla="*/ 53 w 194"/>
                  <a:gd name="T11" fmla="*/ 144 h 348"/>
                  <a:gd name="T12" fmla="*/ 80 w 194"/>
                  <a:gd name="T13" fmla="*/ 287 h 348"/>
                  <a:gd name="T14" fmla="*/ 80 w 194"/>
                  <a:gd name="T15" fmla="*/ 287 h 348"/>
                  <a:gd name="T16" fmla="*/ 149 w 194"/>
                  <a:gd name="T17" fmla="*/ 247 h 348"/>
                  <a:gd name="T18" fmla="*/ 149 w 194"/>
                  <a:gd name="T19" fmla="*/ 247 h 348"/>
                  <a:gd name="T20" fmla="*/ 115 w 194"/>
                  <a:gd name="T21" fmla="*/ 171 h 348"/>
                  <a:gd name="T22" fmla="*/ 180 w 194"/>
                  <a:gd name="T23" fmla="*/ 211 h 348"/>
                  <a:gd name="T24" fmla="*/ 180 w 194"/>
                  <a:gd name="T25" fmla="*/ 211 h 348"/>
                  <a:gd name="T26" fmla="*/ 124 w 194"/>
                  <a:gd name="T27" fmla="*/ 330 h 348"/>
                  <a:gd name="T28" fmla="*/ 124 w 194"/>
                  <a:gd name="T29" fmla="*/ 330 h 348"/>
                  <a:gd name="T30" fmla="*/ 23 w 194"/>
                  <a:gd name="T31" fmla="*/ 244 h 348"/>
                  <a:gd name="T32" fmla="*/ 23 w 194"/>
                  <a:gd name="T33" fmla="*/ 244 h 348"/>
                  <a:gd name="T34" fmla="*/ 19 w 194"/>
                  <a:gd name="T35" fmla="*/ 131 h 348"/>
                  <a:gd name="T36" fmla="*/ 19 w 194"/>
                  <a:gd name="T37" fmla="*/ 131 h 348"/>
                  <a:gd name="T38" fmla="*/ 4 w 194"/>
                  <a:gd name="T39" fmla="*/ 12 h 348"/>
                  <a:gd name="T40" fmla="*/ 4 w 194"/>
                  <a:gd name="T41" fmla="*/ 12 h 348"/>
                  <a:gd name="T42" fmla="*/ 23 w 194"/>
                  <a:gd name="T43" fmla="*/ 8 h 348"/>
                  <a:gd name="T44" fmla="*/ 23 w 194"/>
                  <a:gd name="T45" fmla="*/ 8 h 348"/>
                  <a:gd name="T46" fmla="*/ 37 w 194"/>
                  <a:gd name="T47" fmla="*/ 42 h 348"/>
                  <a:gd name="T48" fmla="*/ 37 w 194"/>
                  <a:gd name="T49" fmla="*/ 42 h 348"/>
                  <a:gd name="T50" fmla="*/ 124 w 194"/>
                  <a:gd name="T51" fmla="*/ 126 h 348"/>
                  <a:gd name="T52" fmla="*/ 124 w 194"/>
                  <a:gd name="T53" fmla="*/ 126 h 348"/>
                  <a:gd name="T54" fmla="*/ 180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5" y="171"/>
                    </a:moveTo>
                    <a:lnTo>
                      <a:pt x="115" y="171"/>
                    </a:lnTo>
                    <a:cubicBezTo>
                      <a:pt x="95" y="148"/>
                      <a:pt x="71" y="128"/>
                      <a:pt x="50" y="109"/>
                    </a:cubicBezTo>
                    <a:lnTo>
                      <a:pt x="50" y="109"/>
                    </a:lnTo>
                    <a:cubicBezTo>
                      <a:pt x="51" y="122"/>
                      <a:pt x="51" y="134"/>
                      <a:pt x="53" y="144"/>
                    </a:cubicBezTo>
                    <a:lnTo>
                      <a:pt x="53" y="144"/>
                    </a:lnTo>
                    <a:cubicBezTo>
                      <a:pt x="57" y="189"/>
                      <a:pt x="42" y="257"/>
                      <a:pt x="80" y="287"/>
                    </a:cubicBezTo>
                    <a:lnTo>
                      <a:pt x="80" y="287"/>
                    </a:lnTo>
                    <a:cubicBezTo>
                      <a:pt x="113" y="315"/>
                      <a:pt x="146" y="281"/>
                      <a:pt x="149" y="247"/>
                    </a:cubicBezTo>
                    <a:lnTo>
                      <a:pt x="149" y="247"/>
                    </a:lnTo>
                    <a:cubicBezTo>
                      <a:pt x="150" y="218"/>
                      <a:pt x="132" y="192"/>
                      <a:pt x="115" y="171"/>
                    </a:cubicBezTo>
                    <a:close/>
                    <a:moveTo>
                      <a:pt x="180" y="211"/>
                    </a:moveTo>
                    <a:lnTo>
                      <a:pt x="180" y="211"/>
                    </a:lnTo>
                    <a:cubicBezTo>
                      <a:pt x="193" y="257"/>
                      <a:pt x="172" y="316"/>
                      <a:pt x="124" y="330"/>
                    </a:cubicBezTo>
                    <a:lnTo>
                      <a:pt x="124" y="330"/>
                    </a:lnTo>
                    <a:cubicBezTo>
                      <a:pt x="70" y="347"/>
                      <a:pt x="29" y="293"/>
                      <a:pt x="23" y="244"/>
                    </a:cubicBezTo>
                    <a:lnTo>
                      <a:pt x="23" y="244"/>
                    </a:lnTo>
                    <a:cubicBezTo>
                      <a:pt x="17" y="207"/>
                      <a:pt x="23" y="168"/>
                      <a:pt x="19" y="131"/>
                    </a:cubicBezTo>
                    <a:lnTo>
                      <a:pt x="19" y="131"/>
                    </a:lnTo>
                    <a:cubicBezTo>
                      <a:pt x="16" y="92"/>
                      <a:pt x="0" y="50"/>
                      <a:pt x="4" y="12"/>
                    </a:cubicBezTo>
                    <a:lnTo>
                      <a:pt x="4" y="12"/>
                    </a:lnTo>
                    <a:cubicBezTo>
                      <a:pt x="7" y="2"/>
                      <a:pt x="17" y="0"/>
                      <a:pt x="23" y="8"/>
                    </a:cubicBezTo>
                    <a:lnTo>
                      <a:pt x="23" y="8"/>
                    </a:lnTo>
                    <a:cubicBezTo>
                      <a:pt x="29" y="17"/>
                      <a:pt x="33" y="30"/>
                      <a:pt x="37" y="42"/>
                    </a:cubicBezTo>
                    <a:lnTo>
                      <a:pt x="37" y="42"/>
                    </a:lnTo>
                    <a:cubicBezTo>
                      <a:pt x="70" y="63"/>
                      <a:pt x="97" y="98"/>
                      <a:pt x="124" y="126"/>
                    </a:cubicBezTo>
                    <a:lnTo>
                      <a:pt x="124" y="126"/>
                    </a:lnTo>
                    <a:cubicBezTo>
                      <a:pt x="147" y="150"/>
                      <a:pt x="171" y="178"/>
                      <a:pt x="180" y="211"/>
                    </a:cubicBezTo>
                    <a:close/>
                  </a:path>
                </a:pathLst>
              </a:custGeom>
              <a:solidFill>
                <a:schemeClr val="accent6"/>
              </a:solidFill>
              <a:ln>
                <a:noFill/>
              </a:ln>
              <a:effectLst/>
            </p:spPr>
            <p:txBody>
              <a:bodyPr wrap="none" anchor="ctr"/>
              <a:lstStyle/>
              <a:p>
                <a:pPr>
                  <a:defRPr/>
                </a:pPr>
                <a:endParaRPr lang="es-ES_tradnl"/>
              </a:p>
            </p:txBody>
          </p:sp>
          <p:sp>
            <p:nvSpPr>
              <p:cNvPr id="86" name="Freeform 107">
                <a:extLst>
                  <a:ext uri="{FF2B5EF4-FFF2-40B4-BE49-F238E27FC236}">
                    <a16:creationId xmlns:a16="http://schemas.microsoft.com/office/drawing/2014/main" id="{7CAF9C10-6EBD-334E-8626-43C1D7426C16}"/>
                  </a:ext>
                </a:extLst>
              </p:cNvPr>
              <p:cNvSpPr>
                <a:spLocks noChangeArrowheads="1"/>
              </p:cNvSpPr>
              <p:nvPr/>
            </p:nvSpPr>
            <p:spPr bwMode="auto">
              <a:xfrm>
                <a:off x="2173634" y="5946712"/>
                <a:ext cx="83809" cy="151437"/>
              </a:xfrm>
              <a:custGeom>
                <a:avLst/>
                <a:gdLst>
                  <a:gd name="T0" fmla="*/ 114 w 194"/>
                  <a:gd name="T1" fmla="*/ 171 h 348"/>
                  <a:gd name="T2" fmla="*/ 114 w 194"/>
                  <a:gd name="T3" fmla="*/ 171 h 348"/>
                  <a:gd name="T4" fmla="*/ 49 w 194"/>
                  <a:gd name="T5" fmla="*/ 109 h 348"/>
                  <a:gd name="T6" fmla="*/ 49 w 194"/>
                  <a:gd name="T7" fmla="*/ 109 h 348"/>
                  <a:gd name="T8" fmla="*/ 52 w 194"/>
                  <a:gd name="T9" fmla="*/ 144 h 348"/>
                  <a:gd name="T10" fmla="*/ 52 w 194"/>
                  <a:gd name="T11" fmla="*/ 144 h 348"/>
                  <a:gd name="T12" fmla="*/ 80 w 194"/>
                  <a:gd name="T13" fmla="*/ 287 h 348"/>
                  <a:gd name="T14" fmla="*/ 80 w 194"/>
                  <a:gd name="T15" fmla="*/ 287 h 348"/>
                  <a:gd name="T16" fmla="*/ 148 w 194"/>
                  <a:gd name="T17" fmla="*/ 247 h 348"/>
                  <a:gd name="T18" fmla="*/ 148 w 194"/>
                  <a:gd name="T19" fmla="*/ 247 h 348"/>
                  <a:gd name="T20" fmla="*/ 114 w 194"/>
                  <a:gd name="T21" fmla="*/ 171 h 348"/>
                  <a:gd name="T22" fmla="*/ 180 w 194"/>
                  <a:gd name="T23" fmla="*/ 211 h 348"/>
                  <a:gd name="T24" fmla="*/ 180 w 194"/>
                  <a:gd name="T25" fmla="*/ 211 h 348"/>
                  <a:gd name="T26" fmla="*/ 124 w 194"/>
                  <a:gd name="T27" fmla="*/ 330 h 348"/>
                  <a:gd name="T28" fmla="*/ 124 w 194"/>
                  <a:gd name="T29" fmla="*/ 330 h 348"/>
                  <a:gd name="T30" fmla="*/ 22 w 194"/>
                  <a:gd name="T31" fmla="*/ 244 h 348"/>
                  <a:gd name="T32" fmla="*/ 22 w 194"/>
                  <a:gd name="T33" fmla="*/ 244 h 348"/>
                  <a:gd name="T34" fmla="*/ 19 w 194"/>
                  <a:gd name="T35" fmla="*/ 131 h 348"/>
                  <a:gd name="T36" fmla="*/ 19 w 194"/>
                  <a:gd name="T37" fmla="*/ 131 h 348"/>
                  <a:gd name="T38" fmla="*/ 5 w 194"/>
                  <a:gd name="T39" fmla="*/ 12 h 348"/>
                  <a:gd name="T40" fmla="*/ 5 w 194"/>
                  <a:gd name="T41" fmla="*/ 12 h 348"/>
                  <a:gd name="T42" fmla="*/ 22 w 194"/>
                  <a:gd name="T43" fmla="*/ 8 h 348"/>
                  <a:gd name="T44" fmla="*/ 22 w 194"/>
                  <a:gd name="T45" fmla="*/ 8 h 348"/>
                  <a:gd name="T46" fmla="*/ 36 w 194"/>
                  <a:gd name="T47" fmla="*/ 42 h 348"/>
                  <a:gd name="T48" fmla="*/ 36 w 194"/>
                  <a:gd name="T49" fmla="*/ 42 h 348"/>
                  <a:gd name="T50" fmla="*/ 124 w 194"/>
                  <a:gd name="T51" fmla="*/ 126 h 348"/>
                  <a:gd name="T52" fmla="*/ 124 w 194"/>
                  <a:gd name="T53" fmla="*/ 126 h 348"/>
                  <a:gd name="T54" fmla="*/ 180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5" y="148"/>
                      <a:pt x="72" y="128"/>
                      <a:pt x="49" y="109"/>
                    </a:cubicBezTo>
                    <a:lnTo>
                      <a:pt x="49" y="109"/>
                    </a:lnTo>
                    <a:cubicBezTo>
                      <a:pt x="51" y="122"/>
                      <a:pt x="52" y="134"/>
                      <a:pt x="52" y="144"/>
                    </a:cubicBezTo>
                    <a:lnTo>
                      <a:pt x="52" y="144"/>
                    </a:lnTo>
                    <a:cubicBezTo>
                      <a:pt x="56" y="189"/>
                      <a:pt x="42" y="257"/>
                      <a:pt x="80" y="287"/>
                    </a:cubicBezTo>
                    <a:lnTo>
                      <a:pt x="80" y="287"/>
                    </a:lnTo>
                    <a:cubicBezTo>
                      <a:pt x="114" y="315"/>
                      <a:pt x="147" y="281"/>
                      <a:pt x="148" y="247"/>
                    </a:cubicBezTo>
                    <a:lnTo>
                      <a:pt x="148" y="247"/>
                    </a:lnTo>
                    <a:cubicBezTo>
                      <a:pt x="151" y="218"/>
                      <a:pt x="132" y="192"/>
                      <a:pt x="114" y="171"/>
                    </a:cubicBezTo>
                    <a:close/>
                    <a:moveTo>
                      <a:pt x="180" y="211"/>
                    </a:moveTo>
                    <a:lnTo>
                      <a:pt x="180" y="211"/>
                    </a:lnTo>
                    <a:cubicBezTo>
                      <a:pt x="193" y="257"/>
                      <a:pt x="173" y="316"/>
                      <a:pt x="124" y="330"/>
                    </a:cubicBezTo>
                    <a:lnTo>
                      <a:pt x="124" y="330"/>
                    </a:lnTo>
                    <a:cubicBezTo>
                      <a:pt x="69" y="347"/>
                      <a:pt x="30" y="293"/>
                      <a:pt x="22" y="244"/>
                    </a:cubicBezTo>
                    <a:lnTo>
                      <a:pt x="22" y="244"/>
                    </a:lnTo>
                    <a:cubicBezTo>
                      <a:pt x="17" y="207"/>
                      <a:pt x="22" y="168"/>
                      <a:pt x="19" y="131"/>
                    </a:cubicBezTo>
                    <a:lnTo>
                      <a:pt x="19" y="131"/>
                    </a:lnTo>
                    <a:cubicBezTo>
                      <a:pt x="15" y="92"/>
                      <a:pt x="0" y="50"/>
                      <a:pt x="5" y="12"/>
                    </a:cubicBezTo>
                    <a:lnTo>
                      <a:pt x="5" y="12"/>
                    </a:lnTo>
                    <a:cubicBezTo>
                      <a:pt x="6" y="2"/>
                      <a:pt x="17" y="0"/>
                      <a:pt x="22" y="8"/>
                    </a:cubicBezTo>
                    <a:lnTo>
                      <a:pt x="22" y="8"/>
                    </a:lnTo>
                    <a:cubicBezTo>
                      <a:pt x="28" y="17"/>
                      <a:pt x="34" y="30"/>
                      <a:pt x="36" y="42"/>
                    </a:cubicBezTo>
                    <a:lnTo>
                      <a:pt x="36" y="42"/>
                    </a:lnTo>
                    <a:cubicBezTo>
                      <a:pt x="70" y="63"/>
                      <a:pt x="98" y="98"/>
                      <a:pt x="124" y="126"/>
                    </a:cubicBezTo>
                    <a:lnTo>
                      <a:pt x="124" y="126"/>
                    </a:lnTo>
                    <a:cubicBezTo>
                      <a:pt x="148" y="150"/>
                      <a:pt x="170" y="178"/>
                      <a:pt x="180"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87" name="Freeform 108">
                <a:extLst>
                  <a:ext uri="{FF2B5EF4-FFF2-40B4-BE49-F238E27FC236}">
                    <a16:creationId xmlns:a16="http://schemas.microsoft.com/office/drawing/2014/main" id="{6277C7E3-6987-E445-8103-B319C509C4D6}"/>
                  </a:ext>
                </a:extLst>
              </p:cNvPr>
              <p:cNvSpPr>
                <a:spLocks noChangeArrowheads="1"/>
              </p:cNvSpPr>
              <p:nvPr/>
            </p:nvSpPr>
            <p:spPr bwMode="auto">
              <a:xfrm>
                <a:off x="2017778" y="5946712"/>
                <a:ext cx="85280" cy="151437"/>
              </a:xfrm>
              <a:custGeom>
                <a:avLst/>
                <a:gdLst>
                  <a:gd name="T0" fmla="*/ 115 w 195"/>
                  <a:gd name="T1" fmla="*/ 171 h 348"/>
                  <a:gd name="T2" fmla="*/ 115 w 195"/>
                  <a:gd name="T3" fmla="*/ 171 h 348"/>
                  <a:gd name="T4" fmla="*/ 50 w 195"/>
                  <a:gd name="T5" fmla="*/ 109 h 348"/>
                  <a:gd name="T6" fmla="*/ 50 w 195"/>
                  <a:gd name="T7" fmla="*/ 109 h 348"/>
                  <a:gd name="T8" fmla="*/ 54 w 195"/>
                  <a:gd name="T9" fmla="*/ 144 h 348"/>
                  <a:gd name="T10" fmla="*/ 54 w 195"/>
                  <a:gd name="T11" fmla="*/ 144 h 348"/>
                  <a:gd name="T12" fmla="*/ 82 w 195"/>
                  <a:gd name="T13" fmla="*/ 287 h 348"/>
                  <a:gd name="T14" fmla="*/ 82 w 195"/>
                  <a:gd name="T15" fmla="*/ 287 h 348"/>
                  <a:gd name="T16" fmla="*/ 149 w 195"/>
                  <a:gd name="T17" fmla="*/ 247 h 348"/>
                  <a:gd name="T18" fmla="*/ 149 w 195"/>
                  <a:gd name="T19" fmla="*/ 247 h 348"/>
                  <a:gd name="T20" fmla="*/ 115 w 195"/>
                  <a:gd name="T21" fmla="*/ 171 h 348"/>
                  <a:gd name="T22" fmla="*/ 180 w 195"/>
                  <a:gd name="T23" fmla="*/ 211 h 348"/>
                  <a:gd name="T24" fmla="*/ 180 w 195"/>
                  <a:gd name="T25" fmla="*/ 211 h 348"/>
                  <a:gd name="T26" fmla="*/ 125 w 195"/>
                  <a:gd name="T27" fmla="*/ 330 h 348"/>
                  <a:gd name="T28" fmla="*/ 125 w 195"/>
                  <a:gd name="T29" fmla="*/ 330 h 348"/>
                  <a:gd name="T30" fmla="*/ 23 w 195"/>
                  <a:gd name="T31" fmla="*/ 244 h 348"/>
                  <a:gd name="T32" fmla="*/ 23 w 195"/>
                  <a:gd name="T33" fmla="*/ 244 h 348"/>
                  <a:gd name="T34" fmla="*/ 20 w 195"/>
                  <a:gd name="T35" fmla="*/ 131 h 348"/>
                  <a:gd name="T36" fmla="*/ 20 w 195"/>
                  <a:gd name="T37" fmla="*/ 131 h 348"/>
                  <a:gd name="T38" fmla="*/ 6 w 195"/>
                  <a:gd name="T39" fmla="*/ 12 h 348"/>
                  <a:gd name="T40" fmla="*/ 6 w 195"/>
                  <a:gd name="T41" fmla="*/ 12 h 348"/>
                  <a:gd name="T42" fmla="*/ 23 w 195"/>
                  <a:gd name="T43" fmla="*/ 8 h 348"/>
                  <a:gd name="T44" fmla="*/ 23 w 195"/>
                  <a:gd name="T45" fmla="*/ 8 h 348"/>
                  <a:gd name="T46" fmla="*/ 39 w 195"/>
                  <a:gd name="T47" fmla="*/ 42 h 348"/>
                  <a:gd name="T48" fmla="*/ 39 w 195"/>
                  <a:gd name="T49" fmla="*/ 42 h 348"/>
                  <a:gd name="T50" fmla="*/ 125 w 195"/>
                  <a:gd name="T51" fmla="*/ 126 h 348"/>
                  <a:gd name="T52" fmla="*/ 125 w 195"/>
                  <a:gd name="T53" fmla="*/ 126 h 348"/>
                  <a:gd name="T54" fmla="*/ 180 w 195"/>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5" h="348">
                    <a:moveTo>
                      <a:pt x="115" y="171"/>
                    </a:moveTo>
                    <a:lnTo>
                      <a:pt x="115" y="171"/>
                    </a:lnTo>
                    <a:cubicBezTo>
                      <a:pt x="95" y="148"/>
                      <a:pt x="73" y="128"/>
                      <a:pt x="50" y="109"/>
                    </a:cubicBezTo>
                    <a:lnTo>
                      <a:pt x="50" y="109"/>
                    </a:lnTo>
                    <a:cubicBezTo>
                      <a:pt x="52" y="122"/>
                      <a:pt x="53" y="134"/>
                      <a:pt x="54" y="144"/>
                    </a:cubicBezTo>
                    <a:lnTo>
                      <a:pt x="54" y="144"/>
                    </a:lnTo>
                    <a:cubicBezTo>
                      <a:pt x="57" y="189"/>
                      <a:pt x="42" y="257"/>
                      <a:pt x="82" y="287"/>
                    </a:cubicBezTo>
                    <a:lnTo>
                      <a:pt x="82" y="287"/>
                    </a:lnTo>
                    <a:cubicBezTo>
                      <a:pt x="113" y="315"/>
                      <a:pt x="148" y="281"/>
                      <a:pt x="149" y="247"/>
                    </a:cubicBezTo>
                    <a:lnTo>
                      <a:pt x="149" y="247"/>
                    </a:lnTo>
                    <a:cubicBezTo>
                      <a:pt x="152" y="218"/>
                      <a:pt x="133" y="192"/>
                      <a:pt x="115" y="171"/>
                    </a:cubicBezTo>
                    <a:close/>
                    <a:moveTo>
                      <a:pt x="180" y="211"/>
                    </a:moveTo>
                    <a:lnTo>
                      <a:pt x="180" y="211"/>
                    </a:lnTo>
                    <a:cubicBezTo>
                      <a:pt x="194" y="257"/>
                      <a:pt x="174" y="316"/>
                      <a:pt x="125" y="330"/>
                    </a:cubicBezTo>
                    <a:lnTo>
                      <a:pt x="125" y="330"/>
                    </a:lnTo>
                    <a:cubicBezTo>
                      <a:pt x="71" y="347"/>
                      <a:pt x="29" y="293"/>
                      <a:pt x="23" y="244"/>
                    </a:cubicBezTo>
                    <a:lnTo>
                      <a:pt x="23" y="244"/>
                    </a:lnTo>
                    <a:cubicBezTo>
                      <a:pt x="18" y="207"/>
                      <a:pt x="23" y="168"/>
                      <a:pt x="20" y="131"/>
                    </a:cubicBezTo>
                    <a:lnTo>
                      <a:pt x="20" y="131"/>
                    </a:lnTo>
                    <a:cubicBezTo>
                      <a:pt x="16" y="92"/>
                      <a:pt x="0" y="50"/>
                      <a:pt x="6" y="12"/>
                    </a:cubicBezTo>
                    <a:lnTo>
                      <a:pt x="6" y="12"/>
                    </a:lnTo>
                    <a:cubicBezTo>
                      <a:pt x="7" y="2"/>
                      <a:pt x="18" y="0"/>
                      <a:pt x="23" y="8"/>
                    </a:cubicBezTo>
                    <a:lnTo>
                      <a:pt x="23" y="8"/>
                    </a:lnTo>
                    <a:cubicBezTo>
                      <a:pt x="29" y="17"/>
                      <a:pt x="35" y="30"/>
                      <a:pt x="39" y="42"/>
                    </a:cubicBezTo>
                    <a:lnTo>
                      <a:pt x="39" y="42"/>
                    </a:lnTo>
                    <a:cubicBezTo>
                      <a:pt x="71" y="63"/>
                      <a:pt x="99" y="98"/>
                      <a:pt x="125" y="126"/>
                    </a:cubicBezTo>
                    <a:lnTo>
                      <a:pt x="125" y="126"/>
                    </a:lnTo>
                    <a:cubicBezTo>
                      <a:pt x="149" y="150"/>
                      <a:pt x="171" y="178"/>
                      <a:pt x="180" y="211"/>
                    </a:cubicBezTo>
                    <a:close/>
                  </a:path>
                </a:pathLst>
              </a:custGeom>
              <a:solidFill>
                <a:schemeClr val="accent6"/>
              </a:solidFill>
              <a:ln>
                <a:noFill/>
              </a:ln>
              <a:effectLst/>
            </p:spPr>
            <p:txBody>
              <a:bodyPr wrap="none" anchor="ctr"/>
              <a:lstStyle/>
              <a:p>
                <a:pPr>
                  <a:defRPr/>
                </a:pPr>
                <a:endParaRPr lang="es-ES_tradnl"/>
              </a:p>
            </p:txBody>
          </p:sp>
          <p:sp>
            <p:nvSpPr>
              <p:cNvPr id="88" name="Freeform 109">
                <a:extLst>
                  <a:ext uri="{FF2B5EF4-FFF2-40B4-BE49-F238E27FC236}">
                    <a16:creationId xmlns:a16="http://schemas.microsoft.com/office/drawing/2014/main" id="{80CADA00-64E5-5042-AB14-00FA5383BE1D}"/>
                  </a:ext>
                </a:extLst>
              </p:cNvPr>
              <p:cNvSpPr>
                <a:spLocks noChangeArrowheads="1"/>
              </p:cNvSpPr>
              <p:nvPr/>
            </p:nvSpPr>
            <p:spPr bwMode="auto">
              <a:xfrm>
                <a:off x="2483876" y="5946712"/>
                <a:ext cx="85280" cy="151437"/>
              </a:xfrm>
              <a:custGeom>
                <a:avLst/>
                <a:gdLst>
                  <a:gd name="T0" fmla="*/ 114 w 194"/>
                  <a:gd name="T1" fmla="*/ 171 h 348"/>
                  <a:gd name="T2" fmla="*/ 114 w 194"/>
                  <a:gd name="T3" fmla="*/ 171 h 348"/>
                  <a:gd name="T4" fmla="*/ 51 w 194"/>
                  <a:gd name="T5" fmla="*/ 109 h 348"/>
                  <a:gd name="T6" fmla="*/ 51 w 194"/>
                  <a:gd name="T7" fmla="*/ 109 h 348"/>
                  <a:gd name="T8" fmla="*/ 54 w 194"/>
                  <a:gd name="T9" fmla="*/ 144 h 348"/>
                  <a:gd name="T10" fmla="*/ 54 w 194"/>
                  <a:gd name="T11" fmla="*/ 144 h 348"/>
                  <a:gd name="T12" fmla="*/ 81 w 194"/>
                  <a:gd name="T13" fmla="*/ 287 h 348"/>
                  <a:gd name="T14" fmla="*/ 81 w 194"/>
                  <a:gd name="T15" fmla="*/ 287 h 348"/>
                  <a:gd name="T16" fmla="*/ 150 w 194"/>
                  <a:gd name="T17" fmla="*/ 247 h 348"/>
                  <a:gd name="T18" fmla="*/ 150 w 194"/>
                  <a:gd name="T19" fmla="*/ 247 h 348"/>
                  <a:gd name="T20" fmla="*/ 114 w 194"/>
                  <a:gd name="T21" fmla="*/ 171 h 348"/>
                  <a:gd name="T22" fmla="*/ 181 w 194"/>
                  <a:gd name="T23" fmla="*/ 211 h 348"/>
                  <a:gd name="T24" fmla="*/ 181 w 194"/>
                  <a:gd name="T25" fmla="*/ 211 h 348"/>
                  <a:gd name="T26" fmla="*/ 126 w 194"/>
                  <a:gd name="T27" fmla="*/ 330 h 348"/>
                  <a:gd name="T28" fmla="*/ 126 w 194"/>
                  <a:gd name="T29" fmla="*/ 330 h 348"/>
                  <a:gd name="T30" fmla="*/ 23 w 194"/>
                  <a:gd name="T31" fmla="*/ 244 h 348"/>
                  <a:gd name="T32" fmla="*/ 23 w 194"/>
                  <a:gd name="T33" fmla="*/ 244 h 348"/>
                  <a:gd name="T34" fmla="*/ 19 w 194"/>
                  <a:gd name="T35" fmla="*/ 131 h 348"/>
                  <a:gd name="T36" fmla="*/ 19 w 194"/>
                  <a:gd name="T37" fmla="*/ 131 h 348"/>
                  <a:gd name="T38" fmla="*/ 6 w 194"/>
                  <a:gd name="T39" fmla="*/ 12 h 348"/>
                  <a:gd name="T40" fmla="*/ 6 w 194"/>
                  <a:gd name="T41" fmla="*/ 12 h 348"/>
                  <a:gd name="T42" fmla="*/ 23 w 194"/>
                  <a:gd name="T43" fmla="*/ 8 h 348"/>
                  <a:gd name="T44" fmla="*/ 23 w 194"/>
                  <a:gd name="T45" fmla="*/ 8 h 348"/>
                  <a:gd name="T46" fmla="*/ 38 w 194"/>
                  <a:gd name="T47" fmla="*/ 42 h 348"/>
                  <a:gd name="T48" fmla="*/ 38 w 194"/>
                  <a:gd name="T49" fmla="*/ 42 h 348"/>
                  <a:gd name="T50" fmla="*/ 125 w 194"/>
                  <a:gd name="T51" fmla="*/ 126 h 348"/>
                  <a:gd name="T52" fmla="*/ 125 w 194"/>
                  <a:gd name="T53" fmla="*/ 126 h 348"/>
                  <a:gd name="T54" fmla="*/ 181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6" y="148"/>
                      <a:pt x="72" y="128"/>
                      <a:pt x="51" y="109"/>
                    </a:cubicBezTo>
                    <a:lnTo>
                      <a:pt x="51" y="109"/>
                    </a:lnTo>
                    <a:cubicBezTo>
                      <a:pt x="51" y="122"/>
                      <a:pt x="52" y="134"/>
                      <a:pt x="54" y="144"/>
                    </a:cubicBezTo>
                    <a:lnTo>
                      <a:pt x="54" y="144"/>
                    </a:lnTo>
                    <a:cubicBezTo>
                      <a:pt x="56" y="189"/>
                      <a:pt x="43" y="257"/>
                      <a:pt x="81" y="287"/>
                    </a:cubicBezTo>
                    <a:lnTo>
                      <a:pt x="81" y="287"/>
                    </a:lnTo>
                    <a:cubicBezTo>
                      <a:pt x="114" y="315"/>
                      <a:pt x="147" y="281"/>
                      <a:pt x="150" y="247"/>
                    </a:cubicBezTo>
                    <a:lnTo>
                      <a:pt x="150" y="247"/>
                    </a:lnTo>
                    <a:cubicBezTo>
                      <a:pt x="151" y="218"/>
                      <a:pt x="132" y="192"/>
                      <a:pt x="114" y="171"/>
                    </a:cubicBezTo>
                    <a:close/>
                    <a:moveTo>
                      <a:pt x="181" y="211"/>
                    </a:moveTo>
                    <a:lnTo>
                      <a:pt x="181" y="211"/>
                    </a:lnTo>
                    <a:cubicBezTo>
                      <a:pt x="193" y="257"/>
                      <a:pt x="174" y="316"/>
                      <a:pt x="126" y="330"/>
                    </a:cubicBezTo>
                    <a:lnTo>
                      <a:pt x="126" y="330"/>
                    </a:lnTo>
                    <a:cubicBezTo>
                      <a:pt x="71" y="347"/>
                      <a:pt x="30" y="293"/>
                      <a:pt x="23" y="244"/>
                    </a:cubicBezTo>
                    <a:lnTo>
                      <a:pt x="23" y="244"/>
                    </a:lnTo>
                    <a:cubicBezTo>
                      <a:pt x="18" y="207"/>
                      <a:pt x="23" y="168"/>
                      <a:pt x="19" y="131"/>
                    </a:cubicBezTo>
                    <a:lnTo>
                      <a:pt x="19" y="131"/>
                    </a:lnTo>
                    <a:cubicBezTo>
                      <a:pt x="15" y="92"/>
                      <a:pt x="0" y="50"/>
                      <a:pt x="6" y="12"/>
                    </a:cubicBezTo>
                    <a:lnTo>
                      <a:pt x="6" y="12"/>
                    </a:lnTo>
                    <a:cubicBezTo>
                      <a:pt x="6" y="2"/>
                      <a:pt x="17" y="0"/>
                      <a:pt x="23" y="8"/>
                    </a:cubicBezTo>
                    <a:lnTo>
                      <a:pt x="23" y="8"/>
                    </a:lnTo>
                    <a:cubicBezTo>
                      <a:pt x="29" y="17"/>
                      <a:pt x="34" y="30"/>
                      <a:pt x="38" y="42"/>
                    </a:cubicBezTo>
                    <a:lnTo>
                      <a:pt x="38" y="42"/>
                    </a:lnTo>
                    <a:cubicBezTo>
                      <a:pt x="71" y="63"/>
                      <a:pt x="98" y="98"/>
                      <a:pt x="125" y="126"/>
                    </a:cubicBezTo>
                    <a:lnTo>
                      <a:pt x="125" y="126"/>
                    </a:lnTo>
                    <a:cubicBezTo>
                      <a:pt x="148" y="150"/>
                      <a:pt x="172" y="178"/>
                      <a:pt x="181"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89" name="Freeform 110">
                <a:extLst>
                  <a:ext uri="{FF2B5EF4-FFF2-40B4-BE49-F238E27FC236}">
                    <a16:creationId xmlns:a16="http://schemas.microsoft.com/office/drawing/2014/main" id="{AA432C5B-507E-EC44-A9E4-1B89AF19C1D2}"/>
                  </a:ext>
                </a:extLst>
              </p:cNvPr>
              <p:cNvSpPr>
                <a:spLocks noChangeArrowheads="1"/>
              </p:cNvSpPr>
              <p:nvPr/>
            </p:nvSpPr>
            <p:spPr bwMode="auto">
              <a:xfrm>
                <a:off x="2329490" y="5946712"/>
                <a:ext cx="83809" cy="151437"/>
              </a:xfrm>
              <a:custGeom>
                <a:avLst/>
                <a:gdLst>
                  <a:gd name="T0" fmla="*/ 114 w 194"/>
                  <a:gd name="T1" fmla="*/ 171 h 348"/>
                  <a:gd name="T2" fmla="*/ 114 w 194"/>
                  <a:gd name="T3" fmla="*/ 171 h 348"/>
                  <a:gd name="T4" fmla="*/ 50 w 194"/>
                  <a:gd name="T5" fmla="*/ 109 h 348"/>
                  <a:gd name="T6" fmla="*/ 50 w 194"/>
                  <a:gd name="T7" fmla="*/ 109 h 348"/>
                  <a:gd name="T8" fmla="*/ 54 w 194"/>
                  <a:gd name="T9" fmla="*/ 144 h 348"/>
                  <a:gd name="T10" fmla="*/ 54 w 194"/>
                  <a:gd name="T11" fmla="*/ 144 h 348"/>
                  <a:gd name="T12" fmla="*/ 81 w 194"/>
                  <a:gd name="T13" fmla="*/ 287 h 348"/>
                  <a:gd name="T14" fmla="*/ 81 w 194"/>
                  <a:gd name="T15" fmla="*/ 287 h 348"/>
                  <a:gd name="T16" fmla="*/ 148 w 194"/>
                  <a:gd name="T17" fmla="*/ 247 h 348"/>
                  <a:gd name="T18" fmla="*/ 148 w 194"/>
                  <a:gd name="T19" fmla="*/ 247 h 348"/>
                  <a:gd name="T20" fmla="*/ 114 w 194"/>
                  <a:gd name="T21" fmla="*/ 171 h 348"/>
                  <a:gd name="T22" fmla="*/ 181 w 194"/>
                  <a:gd name="T23" fmla="*/ 211 h 348"/>
                  <a:gd name="T24" fmla="*/ 181 w 194"/>
                  <a:gd name="T25" fmla="*/ 211 h 348"/>
                  <a:gd name="T26" fmla="*/ 124 w 194"/>
                  <a:gd name="T27" fmla="*/ 330 h 348"/>
                  <a:gd name="T28" fmla="*/ 124 w 194"/>
                  <a:gd name="T29" fmla="*/ 330 h 348"/>
                  <a:gd name="T30" fmla="*/ 23 w 194"/>
                  <a:gd name="T31" fmla="*/ 244 h 348"/>
                  <a:gd name="T32" fmla="*/ 23 w 194"/>
                  <a:gd name="T33" fmla="*/ 244 h 348"/>
                  <a:gd name="T34" fmla="*/ 19 w 194"/>
                  <a:gd name="T35" fmla="*/ 131 h 348"/>
                  <a:gd name="T36" fmla="*/ 19 w 194"/>
                  <a:gd name="T37" fmla="*/ 131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4 w 194"/>
                  <a:gd name="T51" fmla="*/ 126 h 348"/>
                  <a:gd name="T52" fmla="*/ 124 w 194"/>
                  <a:gd name="T53" fmla="*/ 126 h 348"/>
                  <a:gd name="T54" fmla="*/ 181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4" y="148"/>
                      <a:pt x="72" y="128"/>
                      <a:pt x="50" y="109"/>
                    </a:cubicBezTo>
                    <a:lnTo>
                      <a:pt x="50" y="109"/>
                    </a:lnTo>
                    <a:cubicBezTo>
                      <a:pt x="51" y="122"/>
                      <a:pt x="52" y="134"/>
                      <a:pt x="54" y="144"/>
                    </a:cubicBezTo>
                    <a:lnTo>
                      <a:pt x="54" y="144"/>
                    </a:lnTo>
                    <a:cubicBezTo>
                      <a:pt x="57" y="189"/>
                      <a:pt x="42" y="257"/>
                      <a:pt x="81" y="287"/>
                    </a:cubicBezTo>
                    <a:lnTo>
                      <a:pt x="81" y="287"/>
                    </a:lnTo>
                    <a:cubicBezTo>
                      <a:pt x="114" y="315"/>
                      <a:pt x="147" y="281"/>
                      <a:pt x="148" y="247"/>
                    </a:cubicBezTo>
                    <a:lnTo>
                      <a:pt x="148" y="247"/>
                    </a:lnTo>
                    <a:cubicBezTo>
                      <a:pt x="151" y="218"/>
                      <a:pt x="132" y="192"/>
                      <a:pt x="114" y="171"/>
                    </a:cubicBezTo>
                    <a:close/>
                    <a:moveTo>
                      <a:pt x="181" y="211"/>
                    </a:moveTo>
                    <a:lnTo>
                      <a:pt x="181" y="211"/>
                    </a:lnTo>
                    <a:cubicBezTo>
                      <a:pt x="193" y="257"/>
                      <a:pt x="173" y="316"/>
                      <a:pt x="124" y="330"/>
                    </a:cubicBezTo>
                    <a:lnTo>
                      <a:pt x="124" y="330"/>
                    </a:lnTo>
                    <a:cubicBezTo>
                      <a:pt x="71" y="347"/>
                      <a:pt x="30" y="293"/>
                      <a:pt x="23" y="244"/>
                    </a:cubicBezTo>
                    <a:lnTo>
                      <a:pt x="23" y="244"/>
                    </a:lnTo>
                    <a:cubicBezTo>
                      <a:pt x="18" y="207"/>
                      <a:pt x="23" y="168"/>
                      <a:pt x="19" y="131"/>
                    </a:cubicBezTo>
                    <a:lnTo>
                      <a:pt x="19" y="131"/>
                    </a:lnTo>
                    <a:cubicBezTo>
                      <a:pt x="15" y="92"/>
                      <a:pt x="0" y="50"/>
                      <a:pt x="5" y="12"/>
                    </a:cubicBezTo>
                    <a:lnTo>
                      <a:pt x="5" y="12"/>
                    </a:lnTo>
                    <a:cubicBezTo>
                      <a:pt x="8" y="2"/>
                      <a:pt x="18" y="0"/>
                      <a:pt x="22" y="8"/>
                    </a:cubicBezTo>
                    <a:lnTo>
                      <a:pt x="22" y="8"/>
                    </a:lnTo>
                    <a:cubicBezTo>
                      <a:pt x="29" y="17"/>
                      <a:pt x="34" y="30"/>
                      <a:pt x="38" y="42"/>
                    </a:cubicBezTo>
                    <a:lnTo>
                      <a:pt x="38" y="42"/>
                    </a:lnTo>
                    <a:cubicBezTo>
                      <a:pt x="71" y="63"/>
                      <a:pt x="98" y="98"/>
                      <a:pt x="124" y="126"/>
                    </a:cubicBezTo>
                    <a:lnTo>
                      <a:pt x="124" y="126"/>
                    </a:lnTo>
                    <a:cubicBezTo>
                      <a:pt x="148" y="150"/>
                      <a:pt x="170" y="178"/>
                      <a:pt x="181" y="211"/>
                    </a:cubicBezTo>
                    <a:close/>
                  </a:path>
                </a:pathLst>
              </a:custGeom>
              <a:solidFill>
                <a:schemeClr val="accent6"/>
              </a:solidFill>
              <a:ln>
                <a:noFill/>
              </a:ln>
              <a:effectLst/>
            </p:spPr>
            <p:txBody>
              <a:bodyPr wrap="none" anchor="ctr"/>
              <a:lstStyle/>
              <a:p>
                <a:pPr>
                  <a:defRPr/>
                </a:pPr>
                <a:endParaRPr lang="es-ES_tradnl"/>
              </a:p>
            </p:txBody>
          </p:sp>
          <p:sp>
            <p:nvSpPr>
              <p:cNvPr id="90" name="Freeform 111">
                <a:extLst>
                  <a:ext uri="{FF2B5EF4-FFF2-40B4-BE49-F238E27FC236}">
                    <a16:creationId xmlns:a16="http://schemas.microsoft.com/office/drawing/2014/main" id="{B69EACCE-C068-8B44-96AF-44D54577D478}"/>
                  </a:ext>
                </a:extLst>
              </p:cNvPr>
              <p:cNvSpPr>
                <a:spLocks noChangeArrowheads="1"/>
              </p:cNvSpPr>
              <p:nvPr/>
            </p:nvSpPr>
            <p:spPr bwMode="auto">
              <a:xfrm>
                <a:off x="2794118" y="5946712"/>
                <a:ext cx="83809" cy="151437"/>
              </a:xfrm>
              <a:custGeom>
                <a:avLst/>
                <a:gdLst>
                  <a:gd name="T0" fmla="*/ 115 w 193"/>
                  <a:gd name="T1" fmla="*/ 171 h 348"/>
                  <a:gd name="T2" fmla="*/ 115 w 193"/>
                  <a:gd name="T3" fmla="*/ 171 h 348"/>
                  <a:gd name="T4" fmla="*/ 50 w 193"/>
                  <a:gd name="T5" fmla="*/ 109 h 348"/>
                  <a:gd name="T6" fmla="*/ 50 w 193"/>
                  <a:gd name="T7" fmla="*/ 109 h 348"/>
                  <a:gd name="T8" fmla="*/ 53 w 193"/>
                  <a:gd name="T9" fmla="*/ 144 h 348"/>
                  <a:gd name="T10" fmla="*/ 53 w 193"/>
                  <a:gd name="T11" fmla="*/ 144 h 348"/>
                  <a:gd name="T12" fmla="*/ 80 w 193"/>
                  <a:gd name="T13" fmla="*/ 287 h 348"/>
                  <a:gd name="T14" fmla="*/ 80 w 193"/>
                  <a:gd name="T15" fmla="*/ 287 h 348"/>
                  <a:gd name="T16" fmla="*/ 149 w 193"/>
                  <a:gd name="T17" fmla="*/ 247 h 348"/>
                  <a:gd name="T18" fmla="*/ 149 w 193"/>
                  <a:gd name="T19" fmla="*/ 247 h 348"/>
                  <a:gd name="T20" fmla="*/ 115 w 193"/>
                  <a:gd name="T21" fmla="*/ 171 h 348"/>
                  <a:gd name="T22" fmla="*/ 180 w 193"/>
                  <a:gd name="T23" fmla="*/ 211 h 348"/>
                  <a:gd name="T24" fmla="*/ 180 w 193"/>
                  <a:gd name="T25" fmla="*/ 211 h 348"/>
                  <a:gd name="T26" fmla="*/ 125 w 193"/>
                  <a:gd name="T27" fmla="*/ 330 h 348"/>
                  <a:gd name="T28" fmla="*/ 125 w 193"/>
                  <a:gd name="T29" fmla="*/ 330 h 348"/>
                  <a:gd name="T30" fmla="*/ 23 w 193"/>
                  <a:gd name="T31" fmla="*/ 244 h 348"/>
                  <a:gd name="T32" fmla="*/ 23 w 193"/>
                  <a:gd name="T33" fmla="*/ 244 h 348"/>
                  <a:gd name="T34" fmla="*/ 19 w 193"/>
                  <a:gd name="T35" fmla="*/ 131 h 348"/>
                  <a:gd name="T36" fmla="*/ 19 w 193"/>
                  <a:gd name="T37" fmla="*/ 131 h 348"/>
                  <a:gd name="T38" fmla="*/ 5 w 193"/>
                  <a:gd name="T39" fmla="*/ 12 h 348"/>
                  <a:gd name="T40" fmla="*/ 5 w 193"/>
                  <a:gd name="T41" fmla="*/ 12 h 348"/>
                  <a:gd name="T42" fmla="*/ 21 w 193"/>
                  <a:gd name="T43" fmla="*/ 8 h 348"/>
                  <a:gd name="T44" fmla="*/ 21 w 193"/>
                  <a:gd name="T45" fmla="*/ 8 h 348"/>
                  <a:gd name="T46" fmla="*/ 37 w 193"/>
                  <a:gd name="T47" fmla="*/ 42 h 348"/>
                  <a:gd name="T48" fmla="*/ 37 w 193"/>
                  <a:gd name="T49" fmla="*/ 42 h 348"/>
                  <a:gd name="T50" fmla="*/ 125 w 193"/>
                  <a:gd name="T51" fmla="*/ 126 h 348"/>
                  <a:gd name="T52" fmla="*/ 125 w 193"/>
                  <a:gd name="T53" fmla="*/ 126 h 348"/>
                  <a:gd name="T54" fmla="*/ 180 w 193"/>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3" h="348">
                    <a:moveTo>
                      <a:pt x="115" y="171"/>
                    </a:moveTo>
                    <a:lnTo>
                      <a:pt x="115" y="171"/>
                    </a:lnTo>
                    <a:cubicBezTo>
                      <a:pt x="95" y="148"/>
                      <a:pt x="71" y="128"/>
                      <a:pt x="50" y="109"/>
                    </a:cubicBezTo>
                    <a:lnTo>
                      <a:pt x="50" y="109"/>
                    </a:lnTo>
                    <a:cubicBezTo>
                      <a:pt x="51" y="122"/>
                      <a:pt x="51" y="134"/>
                      <a:pt x="53" y="144"/>
                    </a:cubicBezTo>
                    <a:lnTo>
                      <a:pt x="53" y="144"/>
                    </a:lnTo>
                    <a:cubicBezTo>
                      <a:pt x="57" y="189"/>
                      <a:pt x="42" y="257"/>
                      <a:pt x="80" y="287"/>
                    </a:cubicBezTo>
                    <a:lnTo>
                      <a:pt x="80" y="287"/>
                    </a:lnTo>
                    <a:cubicBezTo>
                      <a:pt x="113" y="315"/>
                      <a:pt x="146" y="281"/>
                      <a:pt x="149" y="247"/>
                    </a:cubicBezTo>
                    <a:lnTo>
                      <a:pt x="149" y="247"/>
                    </a:lnTo>
                    <a:cubicBezTo>
                      <a:pt x="150" y="218"/>
                      <a:pt x="133" y="192"/>
                      <a:pt x="115" y="171"/>
                    </a:cubicBezTo>
                    <a:close/>
                    <a:moveTo>
                      <a:pt x="180" y="211"/>
                    </a:moveTo>
                    <a:lnTo>
                      <a:pt x="180" y="211"/>
                    </a:lnTo>
                    <a:cubicBezTo>
                      <a:pt x="192" y="257"/>
                      <a:pt x="174" y="316"/>
                      <a:pt x="125" y="330"/>
                    </a:cubicBezTo>
                    <a:lnTo>
                      <a:pt x="125" y="330"/>
                    </a:lnTo>
                    <a:cubicBezTo>
                      <a:pt x="70" y="347"/>
                      <a:pt x="30" y="293"/>
                      <a:pt x="23" y="244"/>
                    </a:cubicBezTo>
                    <a:lnTo>
                      <a:pt x="23" y="244"/>
                    </a:lnTo>
                    <a:cubicBezTo>
                      <a:pt x="17" y="207"/>
                      <a:pt x="23" y="168"/>
                      <a:pt x="19" y="131"/>
                    </a:cubicBezTo>
                    <a:lnTo>
                      <a:pt x="19" y="131"/>
                    </a:lnTo>
                    <a:cubicBezTo>
                      <a:pt x="16" y="92"/>
                      <a:pt x="0" y="50"/>
                      <a:pt x="5" y="12"/>
                    </a:cubicBezTo>
                    <a:lnTo>
                      <a:pt x="5" y="12"/>
                    </a:lnTo>
                    <a:cubicBezTo>
                      <a:pt x="7" y="2"/>
                      <a:pt x="17" y="0"/>
                      <a:pt x="21" y="8"/>
                    </a:cubicBezTo>
                    <a:lnTo>
                      <a:pt x="21" y="8"/>
                    </a:lnTo>
                    <a:cubicBezTo>
                      <a:pt x="29" y="17"/>
                      <a:pt x="33" y="30"/>
                      <a:pt x="37" y="42"/>
                    </a:cubicBezTo>
                    <a:lnTo>
                      <a:pt x="37" y="42"/>
                    </a:lnTo>
                    <a:cubicBezTo>
                      <a:pt x="70" y="63"/>
                      <a:pt x="97" y="98"/>
                      <a:pt x="125" y="126"/>
                    </a:cubicBezTo>
                    <a:lnTo>
                      <a:pt x="125" y="126"/>
                    </a:lnTo>
                    <a:cubicBezTo>
                      <a:pt x="147" y="150"/>
                      <a:pt x="171" y="178"/>
                      <a:pt x="180"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91" name="Freeform 112">
                <a:extLst>
                  <a:ext uri="{FF2B5EF4-FFF2-40B4-BE49-F238E27FC236}">
                    <a16:creationId xmlns:a16="http://schemas.microsoft.com/office/drawing/2014/main" id="{DA777A6A-2AE6-5A44-AD75-0C1372D74318}"/>
                  </a:ext>
                </a:extLst>
              </p:cNvPr>
              <p:cNvSpPr>
                <a:spLocks noChangeArrowheads="1"/>
              </p:cNvSpPr>
              <p:nvPr/>
            </p:nvSpPr>
            <p:spPr bwMode="auto">
              <a:xfrm>
                <a:off x="2639732" y="5946712"/>
                <a:ext cx="85280" cy="151437"/>
              </a:xfrm>
              <a:custGeom>
                <a:avLst/>
                <a:gdLst>
                  <a:gd name="T0" fmla="*/ 114 w 194"/>
                  <a:gd name="T1" fmla="*/ 171 h 348"/>
                  <a:gd name="T2" fmla="*/ 114 w 194"/>
                  <a:gd name="T3" fmla="*/ 171 h 348"/>
                  <a:gd name="T4" fmla="*/ 49 w 194"/>
                  <a:gd name="T5" fmla="*/ 109 h 348"/>
                  <a:gd name="T6" fmla="*/ 49 w 194"/>
                  <a:gd name="T7" fmla="*/ 109 h 348"/>
                  <a:gd name="T8" fmla="*/ 53 w 194"/>
                  <a:gd name="T9" fmla="*/ 144 h 348"/>
                  <a:gd name="T10" fmla="*/ 53 w 194"/>
                  <a:gd name="T11" fmla="*/ 144 h 348"/>
                  <a:gd name="T12" fmla="*/ 80 w 194"/>
                  <a:gd name="T13" fmla="*/ 287 h 348"/>
                  <a:gd name="T14" fmla="*/ 80 w 194"/>
                  <a:gd name="T15" fmla="*/ 287 h 348"/>
                  <a:gd name="T16" fmla="*/ 149 w 194"/>
                  <a:gd name="T17" fmla="*/ 247 h 348"/>
                  <a:gd name="T18" fmla="*/ 149 w 194"/>
                  <a:gd name="T19" fmla="*/ 247 h 348"/>
                  <a:gd name="T20" fmla="*/ 114 w 194"/>
                  <a:gd name="T21" fmla="*/ 171 h 348"/>
                  <a:gd name="T22" fmla="*/ 180 w 194"/>
                  <a:gd name="T23" fmla="*/ 211 h 348"/>
                  <a:gd name="T24" fmla="*/ 180 w 194"/>
                  <a:gd name="T25" fmla="*/ 211 h 348"/>
                  <a:gd name="T26" fmla="*/ 125 w 194"/>
                  <a:gd name="T27" fmla="*/ 330 h 348"/>
                  <a:gd name="T28" fmla="*/ 125 w 194"/>
                  <a:gd name="T29" fmla="*/ 330 h 348"/>
                  <a:gd name="T30" fmla="*/ 22 w 194"/>
                  <a:gd name="T31" fmla="*/ 244 h 348"/>
                  <a:gd name="T32" fmla="*/ 22 w 194"/>
                  <a:gd name="T33" fmla="*/ 244 h 348"/>
                  <a:gd name="T34" fmla="*/ 19 w 194"/>
                  <a:gd name="T35" fmla="*/ 131 h 348"/>
                  <a:gd name="T36" fmla="*/ 19 w 194"/>
                  <a:gd name="T37" fmla="*/ 131 h 348"/>
                  <a:gd name="T38" fmla="*/ 4 w 194"/>
                  <a:gd name="T39" fmla="*/ 12 h 348"/>
                  <a:gd name="T40" fmla="*/ 4 w 194"/>
                  <a:gd name="T41" fmla="*/ 12 h 348"/>
                  <a:gd name="T42" fmla="*/ 22 w 194"/>
                  <a:gd name="T43" fmla="*/ 8 h 348"/>
                  <a:gd name="T44" fmla="*/ 22 w 194"/>
                  <a:gd name="T45" fmla="*/ 8 h 348"/>
                  <a:gd name="T46" fmla="*/ 37 w 194"/>
                  <a:gd name="T47" fmla="*/ 42 h 348"/>
                  <a:gd name="T48" fmla="*/ 37 w 194"/>
                  <a:gd name="T49" fmla="*/ 42 h 348"/>
                  <a:gd name="T50" fmla="*/ 124 w 194"/>
                  <a:gd name="T51" fmla="*/ 126 h 348"/>
                  <a:gd name="T52" fmla="*/ 124 w 194"/>
                  <a:gd name="T53" fmla="*/ 126 h 348"/>
                  <a:gd name="T54" fmla="*/ 180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5" y="148"/>
                      <a:pt x="71" y="128"/>
                      <a:pt x="49" y="109"/>
                    </a:cubicBezTo>
                    <a:lnTo>
                      <a:pt x="49" y="109"/>
                    </a:lnTo>
                    <a:cubicBezTo>
                      <a:pt x="51" y="122"/>
                      <a:pt x="51" y="134"/>
                      <a:pt x="53" y="144"/>
                    </a:cubicBezTo>
                    <a:lnTo>
                      <a:pt x="53" y="144"/>
                    </a:lnTo>
                    <a:cubicBezTo>
                      <a:pt x="57" y="189"/>
                      <a:pt x="42" y="257"/>
                      <a:pt x="80" y="287"/>
                    </a:cubicBezTo>
                    <a:lnTo>
                      <a:pt x="80" y="287"/>
                    </a:lnTo>
                    <a:cubicBezTo>
                      <a:pt x="113" y="315"/>
                      <a:pt x="146" y="281"/>
                      <a:pt x="149" y="247"/>
                    </a:cubicBezTo>
                    <a:lnTo>
                      <a:pt x="149" y="247"/>
                    </a:lnTo>
                    <a:cubicBezTo>
                      <a:pt x="150" y="218"/>
                      <a:pt x="132" y="192"/>
                      <a:pt x="114" y="171"/>
                    </a:cubicBezTo>
                    <a:close/>
                    <a:moveTo>
                      <a:pt x="180" y="211"/>
                    </a:moveTo>
                    <a:lnTo>
                      <a:pt x="180" y="211"/>
                    </a:lnTo>
                    <a:cubicBezTo>
                      <a:pt x="193" y="257"/>
                      <a:pt x="172" y="316"/>
                      <a:pt x="125" y="330"/>
                    </a:cubicBezTo>
                    <a:lnTo>
                      <a:pt x="125" y="330"/>
                    </a:lnTo>
                    <a:cubicBezTo>
                      <a:pt x="70" y="347"/>
                      <a:pt x="29" y="293"/>
                      <a:pt x="22" y="244"/>
                    </a:cubicBezTo>
                    <a:lnTo>
                      <a:pt x="22" y="244"/>
                    </a:lnTo>
                    <a:cubicBezTo>
                      <a:pt x="17" y="207"/>
                      <a:pt x="22" y="168"/>
                      <a:pt x="19" y="131"/>
                    </a:cubicBezTo>
                    <a:lnTo>
                      <a:pt x="19" y="131"/>
                    </a:lnTo>
                    <a:cubicBezTo>
                      <a:pt x="16" y="92"/>
                      <a:pt x="0" y="50"/>
                      <a:pt x="4" y="12"/>
                    </a:cubicBezTo>
                    <a:lnTo>
                      <a:pt x="4" y="12"/>
                    </a:lnTo>
                    <a:cubicBezTo>
                      <a:pt x="5" y="2"/>
                      <a:pt x="17" y="0"/>
                      <a:pt x="22" y="8"/>
                    </a:cubicBezTo>
                    <a:lnTo>
                      <a:pt x="22" y="8"/>
                    </a:lnTo>
                    <a:cubicBezTo>
                      <a:pt x="29" y="17"/>
                      <a:pt x="33" y="30"/>
                      <a:pt x="37" y="42"/>
                    </a:cubicBezTo>
                    <a:lnTo>
                      <a:pt x="37" y="42"/>
                    </a:lnTo>
                    <a:cubicBezTo>
                      <a:pt x="70" y="63"/>
                      <a:pt x="97" y="98"/>
                      <a:pt x="124" y="126"/>
                    </a:cubicBezTo>
                    <a:lnTo>
                      <a:pt x="124" y="126"/>
                    </a:lnTo>
                    <a:cubicBezTo>
                      <a:pt x="147" y="150"/>
                      <a:pt x="171" y="178"/>
                      <a:pt x="180" y="211"/>
                    </a:cubicBezTo>
                    <a:close/>
                  </a:path>
                </a:pathLst>
              </a:custGeom>
              <a:solidFill>
                <a:schemeClr val="accent6"/>
              </a:solidFill>
              <a:ln>
                <a:noFill/>
              </a:ln>
              <a:effectLst/>
            </p:spPr>
            <p:txBody>
              <a:bodyPr wrap="none" anchor="ctr"/>
              <a:lstStyle/>
              <a:p>
                <a:pPr>
                  <a:defRPr/>
                </a:pPr>
                <a:endParaRPr lang="es-ES_tradnl"/>
              </a:p>
            </p:txBody>
          </p:sp>
          <p:sp>
            <p:nvSpPr>
              <p:cNvPr id="92" name="Freeform 113">
                <a:extLst>
                  <a:ext uri="{FF2B5EF4-FFF2-40B4-BE49-F238E27FC236}">
                    <a16:creationId xmlns:a16="http://schemas.microsoft.com/office/drawing/2014/main" id="{F979D2FF-33D0-174B-815C-03E9BF676ED4}"/>
                  </a:ext>
                </a:extLst>
              </p:cNvPr>
              <p:cNvSpPr>
                <a:spLocks noChangeArrowheads="1"/>
              </p:cNvSpPr>
              <p:nvPr/>
            </p:nvSpPr>
            <p:spPr bwMode="auto">
              <a:xfrm>
                <a:off x="3104359" y="5946712"/>
                <a:ext cx="85280" cy="151437"/>
              </a:xfrm>
              <a:custGeom>
                <a:avLst/>
                <a:gdLst>
                  <a:gd name="T0" fmla="*/ 115 w 195"/>
                  <a:gd name="T1" fmla="*/ 171 h 348"/>
                  <a:gd name="T2" fmla="*/ 115 w 195"/>
                  <a:gd name="T3" fmla="*/ 171 h 348"/>
                  <a:gd name="T4" fmla="*/ 50 w 195"/>
                  <a:gd name="T5" fmla="*/ 109 h 348"/>
                  <a:gd name="T6" fmla="*/ 50 w 195"/>
                  <a:gd name="T7" fmla="*/ 109 h 348"/>
                  <a:gd name="T8" fmla="*/ 54 w 195"/>
                  <a:gd name="T9" fmla="*/ 144 h 348"/>
                  <a:gd name="T10" fmla="*/ 54 w 195"/>
                  <a:gd name="T11" fmla="*/ 144 h 348"/>
                  <a:gd name="T12" fmla="*/ 81 w 195"/>
                  <a:gd name="T13" fmla="*/ 287 h 348"/>
                  <a:gd name="T14" fmla="*/ 81 w 195"/>
                  <a:gd name="T15" fmla="*/ 287 h 348"/>
                  <a:gd name="T16" fmla="*/ 149 w 195"/>
                  <a:gd name="T17" fmla="*/ 247 h 348"/>
                  <a:gd name="T18" fmla="*/ 149 w 195"/>
                  <a:gd name="T19" fmla="*/ 247 h 348"/>
                  <a:gd name="T20" fmla="*/ 115 w 195"/>
                  <a:gd name="T21" fmla="*/ 171 h 348"/>
                  <a:gd name="T22" fmla="*/ 182 w 195"/>
                  <a:gd name="T23" fmla="*/ 211 h 348"/>
                  <a:gd name="T24" fmla="*/ 182 w 195"/>
                  <a:gd name="T25" fmla="*/ 211 h 348"/>
                  <a:gd name="T26" fmla="*/ 125 w 195"/>
                  <a:gd name="T27" fmla="*/ 330 h 348"/>
                  <a:gd name="T28" fmla="*/ 125 w 195"/>
                  <a:gd name="T29" fmla="*/ 330 h 348"/>
                  <a:gd name="T30" fmla="*/ 23 w 195"/>
                  <a:gd name="T31" fmla="*/ 244 h 348"/>
                  <a:gd name="T32" fmla="*/ 23 w 195"/>
                  <a:gd name="T33" fmla="*/ 244 h 348"/>
                  <a:gd name="T34" fmla="*/ 20 w 195"/>
                  <a:gd name="T35" fmla="*/ 131 h 348"/>
                  <a:gd name="T36" fmla="*/ 20 w 195"/>
                  <a:gd name="T37" fmla="*/ 131 h 348"/>
                  <a:gd name="T38" fmla="*/ 6 w 195"/>
                  <a:gd name="T39" fmla="*/ 12 h 348"/>
                  <a:gd name="T40" fmla="*/ 6 w 195"/>
                  <a:gd name="T41" fmla="*/ 12 h 348"/>
                  <a:gd name="T42" fmla="*/ 23 w 195"/>
                  <a:gd name="T43" fmla="*/ 8 h 348"/>
                  <a:gd name="T44" fmla="*/ 23 w 195"/>
                  <a:gd name="T45" fmla="*/ 8 h 348"/>
                  <a:gd name="T46" fmla="*/ 37 w 195"/>
                  <a:gd name="T47" fmla="*/ 42 h 348"/>
                  <a:gd name="T48" fmla="*/ 37 w 195"/>
                  <a:gd name="T49" fmla="*/ 42 h 348"/>
                  <a:gd name="T50" fmla="*/ 125 w 195"/>
                  <a:gd name="T51" fmla="*/ 126 h 348"/>
                  <a:gd name="T52" fmla="*/ 125 w 195"/>
                  <a:gd name="T53" fmla="*/ 126 h 348"/>
                  <a:gd name="T54" fmla="*/ 182 w 195"/>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5" h="348">
                    <a:moveTo>
                      <a:pt x="115" y="171"/>
                    </a:moveTo>
                    <a:lnTo>
                      <a:pt x="115" y="171"/>
                    </a:lnTo>
                    <a:cubicBezTo>
                      <a:pt x="95" y="148"/>
                      <a:pt x="71" y="128"/>
                      <a:pt x="50" y="109"/>
                    </a:cubicBezTo>
                    <a:lnTo>
                      <a:pt x="50" y="109"/>
                    </a:lnTo>
                    <a:cubicBezTo>
                      <a:pt x="52" y="122"/>
                      <a:pt x="53" y="134"/>
                      <a:pt x="54" y="144"/>
                    </a:cubicBezTo>
                    <a:lnTo>
                      <a:pt x="54" y="144"/>
                    </a:lnTo>
                    <a:cubicBezTo>
                      <a:pt x="57" y="189"/>
                      <a:pt x="42" y="257"/>
                      <a:pt x="81" y="287"/>
                    </a:cubicBezTo>
                    <a:lnTo>
                      <a:pt x="81" y="287"/>
                    </a:lnTo>
                    <a:cubicBezTo>
                      <a:pt x="115" y="315"/>
                      <a:pt x="148" y="281"/>
                      <a:pt x="149" y="247"/>
                    </a:cubicBezTo>
                    <a:lnTo>
                      <a:pt x="149" y="247"/>
                    </a:lnTo>
                    <a:cubicBezTo>
                      <a:pt x="152" y="218"/>
                      <a:pt x="133" y="192"/>
                      <a:pt x="115" y="171"/>
                    </a:cubicBezTo>
                    <a:close/>
                    <a:moveTo>
                      <a:pt x="182" y="211"/>
                    </a:moveTo>
                    <a:lnTo>
                      <a:pt x="182" y="211"/>
                    </a:lnTo>
                    <a:cubicBezTo>
                      <a:pt x="194" y="257"/>
                      <a:pt x="174" y="316"/>
                      <a:pt x="125" y="330"/>
                    </a:cubicBezTo>
                    <a:lnTo>
                      <a:pt x="125" y="330"/>
                    </a:lnTo>
                    <a:cubicBezTo>
                      <a:pt x="70" y="347"/>
                      <a:pt x="29" y="293"/>
                      <a:pt x="23" y="244"/>
                    </a:cubicBezTo>
                    <a:lnTo>
                      <a:pt x="23" y="244"/>
                    </a:lnTo>
                    <a:cubicBezTo>
                      <a:pt x="18" y="207"/>
                      <a:pt x="23" y="168"/>
                      <a:pt x="20" y="131"/>
                    </a:cubicBezTo>
                    <a:lnTo>
                      <a:pt x="20" y="131"/>
                    </a:lnTo>
                    <a:cubicBezTo>
                      <a:pt x="16" y="92"/>
                      <a:pt x="0" y="50"/>
                      <a:pt x="6" y="12"/>
                    </a:cubicBezTo>
                    <a:lnTo>
                      <a:pt x="6" y="12"/>
                    </a:lnTo>
                    <a:cubicBezTo>
                      <a:pt x="7" y="2"/>
                      <a:pt x="18" y="0"/>
                      <a:pt x="23" y="8"/>
                    </a:cubicBezTo>
                    <a:lnTo>
                      <a:pt x="23" y="8"/>
                    </a:lnTo>
                    <a:cubicBezTo>
                      <a:pt x="29" y="17"/>
                      <a:pt x="35" y="30"/>
                      <a:pt x="37" y="42"/>
                    </a:cubicBezTo>
                    <a:lnTo>
                      <a:pt x="37" y="42"/>
                    </a:lnTo>
                    <a:cubicBezTo>
                      <a:pt x="71" y="63"/>
                      <a:pt x="98" y="98"/>
                      <a:pt x="125" y="126"/>
                    </a:cubicBezTo>
                    <a:lnTo>
                      <a:pt x="125" y="126"/>
                    </a:lnTo>
                    <a:cubicBezTo>
                      <a:pt x="148" y="150"/>
                      <a:pt x="171" y="178"/>
                      <a:pt x="182"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93" name="Freeform 114">
                <a:extLst>
                  <a:ext uri="{FF2B5EF4-FFF2-40B4-BE49-F238E27FC236}">
                    <a16:creationId xmlns:a16="http://schemas.microsoft.com/office/drawing/2014/main" id="{ECF9DEBA-1CBA-BD42-A66A-474E13FE8DDB}"/>
                  </a:ext>
                </a:extLst>
              </p:cNvPr>
              <p:cNvSpPr>
                <a:spLocks noChangeArrowheads="1"/>
              </p:cNvSpPr>
              <p:nvPr/>
            </p:nvSpPr>
            <p:spPr bwMode="auto">
              <a:xfrm>
                <a:off x="2949974" y="5946712"/>
                <a:ext cx="83809" cy="151437"/>
              </a:xfrm>
              <a:custGeom>
                <a:avLst/>
                <a:gdLst>
                  <a:gd name="T0" fmla="*/ 115 w 195"/>
                  <a:gd name="T1" fmla="*/ 171 h 348"/>
                  <a:gd name="T2" fmla="*/ 115 w 195"/>
                  <a:gd name="T3" fmla="*/ 171 h 348"/>
                  <a:gd name="T4" fmla="*/ 50 w 195"/>
                  <a:gd name="T5" fmla="*/ 109 h 348"/>
                  <a:gd name="T6" fmla="*/ 50 w 195"/>
                  <a:gd name="T7" fmla="*/ 109 h 348"/>
                  <a:gd name="T8" fmla="*/ 53 w 195"/>
                  <a:gd name="T9" fmla="*/ 144 h 348"/>
                  <a:gd name="T10" fmla="*/ 53 w 195"/>
                  <a:gd name="T11" fmla="*/ 144 h 348"/>
                  <a:gd name="T12" fmla="*/ 82 w 195"/>
                  <a:gd name="T13" fmla="*/ 287 h 348"/>
                  <a:gd name="T14" fmla="*/ 82 w 195"/>
                  <a:gd name="T15" fmla="*/ 287 h 348"/>
                  <a:gd name="T16" fmla="*/ 149 w 195"/>
                  <a:gd name="T17" fmla="*/ 247 h 348"/>
                  <a:gd name="T18" fmla="*/ 149 w 195"/>
                  <a:gd name="T19" fmla="*/ 247 h 348"/>
                  <a:gd name="T20" fmla="*/ 115 w 195"/>
                  <a:gd name="T21" fmla="*/ 171 h 348"/>
                  <a:gd name="T22" fmla="*/ 180 w 195"/>
                  <a:gd name="T23" fmla="*/ 211 h 348"/>
                  <a:gd name="T24" fmla="*/ 180 w 195"/>
                  <a:gd name="T25" fmla="*/ 211 h 348"/>
                  <a:gd name="T26" fmla="*/ 125 w 195"/>
                  <a:gd name="T27" fmla="*/ 330 h 348"/>
                  <a:gd name="T28" fmla="*/ 125 w 195"/>
                  <a:gd name="T29" fmla="*/ 330 h 348"/>
                  <a:gd name="T30" fmla="*/ 23 w 195"/>
                  <a:gd name="T31" fmla="*/ 244 h 348"/>
                  <a:gd name="T32" fmla="*/ 23 w 195"/>
                  <a:gd name="T33" fmla="*/ 244 h 348"/>
                  <a:gd name="T34" fmla="*/ 20 w 195"/>
                  <a:gd name="T35" fmla="*/ 131 h 348"/>
                  <a:gd name="T36" fmla="*/ 20 w 195"/>
                  <a:gd name="T37" fmla="*/ 131 h 348"/>
                  <a:gd name="T38" fmla="*/ 6 w 195"/>
                  <a:gd name="T39" fmla="*/ 12 h 348"/>
                  <a:gd name="T40" fmla="*/ 6 w 195"/>
                  <a:gd name="T41" fmla="*/ 12 h 348"/>
                  <a:gd name="T42" fmla="*/ 23 w 195"/>
                  <a:gd name="T43" fmla="*/ 8 h 348"/>
                  <a:gd name="T44" fmla="*/ 23 w 195"/>
                  <a:gd name="T45" fmla="*/ 8 h 348"/>
                  <a:gd name="T46" fmla="*/ 38 w 195"/>
                  <a:gd name="T47" fmla="*/ 42 h 348"/>
                  <a:gd name="T48" fmla="*/ 38 w 195"/>
                  <a:gd name="T49" fmla="*/ 42 h 348"/>
                  <a:gd name="T50" fmla="*/ 125 w 195"/>
                  <a:gd name="T51" fmla="*/ 126 h 348"/>
                  <a:gd name="T52" fmla="*/ 125 w 195"/>
                  <a:gd name="T53" fmla="*/ 126 h 348"/>
                  <a:gd name="T54" fmla="*/ 180 w 195"/>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5" h="348">
                    <a:moveTo>
                      <a:pt x="115" y="171"/>
                    </a:moveTo>
                    <a:lnTo>
                      <a:pt x="115" y="171"/>
                    </a:lnTo>
                    <a:cubicBezTo>
                      <a:pt x="95" y="148"/>
                      <a:pt x="73" y="128"/>
                      <a:pt x="50" y="109"/>
                    </a:cubicBezTo>
                    <a:lnTo>
                      <a:pt x="50" y="109"/>
                    </a:lnTo>
                    <a:cubicBezTo>
                      <a:pt x="52" y="122"/>
                      <a:pt x="53" y="134"/>
                      <a:pt x="53" y="144"/>
                    </a:cubicBezTo>
                    <a:lnTo>
                      <a:pt x="53" y="144"/>
                    </a:lnTo>
                    <a:cubicBezTo>
                      <a:pt x="57" y="189"/>
                      <a:pt x="42" y="257"/>
                      <a:pt x="82" y="287"/>
                    </a:cubicBezTo>
                    <a:lnTo>
                      <a:pt x="82" y="287"/>
                    </a:lnTo>
                    <a:cubicBezTo>
                      <a:pt x="113" y="315"/>
                      <a:pt x="146" y="281"/>
                      <a:pt x="149" y="247"/>
                    </a:cubicBezTo>
                    <a:lnTo>
                      <a:pt x="149" y="247"/>
                    </a:lnTo>
                    <a:cubicBezTo>
                      <a:pt x="151" y="218"/>
                      <a:pt x="132" y="192"/>
                      <a:pt x="115" y="171"/>
                    </a:cubicBezTo>
                    <a:close/>
                    <a:moveTo>
                      <a:pt x="180" y="211"/>
                    </a:moveTo>
                    <a:lnTo>
                      <a:pt x="180" y="211"/>
                    </a:lnTo>
                    <a:cubicBezTo>
                      <a:pt x="194" y="257"/>
                      <a:pt x="174" y="316"/>
                      <a:pt x="125" y="330"/>
                    </a:cubicBezTo>
                    <a:lnTo>
                      <a:pt x="125" y="330"/>
                    </a:lnTo>
                    <a:cubicBezTo>
                      <a:pt x="70" y="347"/>
                      <a:pt x="29" y="293"/>
                      <a:pt x="23" y="244"/>
                    </a:cubicBezTo>
                    <a:lnTo>
                      <a:pt x="23" y="244"/>
                    </a:lnTo>
                    <a:cubicBezTo>
                      <a:pt x="19" y="207"/>
                      <a:pt x="23" y="168"/>
                      <a:pt x="20" y="131"/>
                    </a:cubicBezTo>
                    <a:lnTo>
                      <a:pt x="20" y="131"/>
                    </a:lnTo>
                    <a:cubicBezTo>
                      <a:pt x="16" y="92"/>
                      <a:pt x="0" y="50"/>
                      <a:pt x="6" y="12"/>
                    </a:cubicBezTo>
                    <a:lnTo>
                      <a:pt x="6" y="12"/>
                    </a:lnTo>
                    <a:cubicBezTo>
                      <a:pt x="7" y="2"/>
                      <a:pt x="17" y="0"/>
                      <a:pt x="23" y="8"/>
                    </a:cubicBezTo>
                    <a:lnTo>
                      <a:pt x="23" y="8"/>
                    </a:lnTo>
                    <a:cubicBezTo>
                      <a:pt x="29" y="17"/>
                      <a:pt x="35" y="30"/>
                      <a:pt x="38" y="42"/>
                    </a:cubicBezTo>
                    <a:lnTo>
                      <a:pt x="38" y="42"/>
                    </a:lnTo>
                    <a:cubicBezTo>
                      <a:pt x="70" y="63"/>
                      <a:pt x="99" y="98"/>
                      <a:pt x="125" y="126"/>
                    </a:cubicBezTo>
                    <a:lnTo>
                      <a:pt x="125" y="126"/>
                    </a:lnTo>
                    <a:cubicBezTo>
                      <a:pt x="149" y="150"/>
                      <a:pt x="171" y="178"/>
                      <a:pt x="180" y="211"/>
                    </a:cubicBezTo>
                    <a:close/>
                  </a:path>
                </a:pathLst>
              </a:custGeom>
              <a:solidFill>
                <a:schemeClr val="accent6"/>
              </a:solidFill>
              <a:ln>
                <a:noFill/>
              </a:ln>
              <a:effectLst/>
            </p:spPr>
            <p:txBody>
              <a:bodyPr wrap="none" anchor="ctr"/>
              <a:lstStyle/>
              <a:p>
                <a:pPr>
                  <a:defRPr/>
                </a:pPr>
                <a:endParaRPr lang="es-ES_tradnl"/>
              </a:p>
            </p:txBody>
          </p:sp>
          <p:sp>
            <p:nvSpPr>
              <p:cNvPr id="94" name="Freeform 115">
                <a:extLst>
                  <a:ext uri="{FF2B5EF4-FFF2-40B4-BE49-F238E27FC236}">
                    <a16:creationId xmlns:a16="http://schemas.microsoft.com/office/drawing/2014/main" id="{AE1AAAB4-C445-1440-BF59-62BB13ACCACB}"/>
                  </a:ext>
                </a:extLst>
              </p:cNvPr>
              <p:cNvSpPr>
                <a:spLocks noChangeArrowheads="1"/>
              </p:cNvSpPr>
              <p:nvPr/>
            </p:nvSpPr>
            <p:spPr bwMode="auto">
              <a:xfrm>
                <a:off x="3416071" y="5946712"/>
                <a:ext cx="83810" cy="151437"/>
              </a:xfrm>
              <a:custGeom>
                <a:avLst/>
                <a:gdLst>
                  <a:gd name="T0" fmla="*/ 114 w 194"/>
                  <a:gd name="T1" fmla="*/ 171 h 348"/>
                  <a:gd name="T2" fmla="*/ 114 w 194"/>
                  <a:gd name="T3" fmla="*/ 171 h 348"/>
                  <a:gd name="T4" fmla="*/ 50 w 194"/>
                  <a:gd name="T5" fmla="*/ 109 h 348"/>
                  <a:gd name="T6" fmla="*/ 50 w 194"/>
                  <a:gd name="T7" fmla="*/ 109 h 348"/>
                  <a:gd name="T8" fmla="*/ 54 w 194"/>
                  <a:gd name="T9" fmla="*/ 144 h 348"/>
                  <a:gd name="T10" fmla="*/ 54 w 194"/>
                  <a:gd name="T11" fmla="*/ 144 h 348"/>
                  <a:gd name="T12" fmla="*/ 81 w 194"/>
                  <a:gd name="T13" fmla="*/ 287 h 348"/>
                  <a:gd name="T14" fmla="*/ 81 w 194"/>
                  <a:gd name="T15" fmla="*/ 287 h 348"/>
                  <a:gd name="T16" fmla="*/ 149 w 194"/>
                  <a:gd name="T17" fmla="*/ 247 h 348"/>
                  <a:gd name="T18" fmla="*/ 149 w 194"/>
                  <a:gd name="T19" fmla="*/ 247 h 348"/>
                  <a:gd name="T20" fmla="*/ 114 w 194"/>
                  <a:gd name="T21" fmla="*/ 171 h 348"/>
                  <a:gd name="T22" fmla="*/ 181 w 194"/>
                  <a:gd name="T23" fmla="*/ 211 h 348"/>
                  <a:gd name="T24" fmla="*/ 181 w 194"/>
                  <a:gd name="T25" fmla="*/ 211 h 348"/>
                  <a:gd name="T26" fmla="*/ 124 w 194"/>
                  <a:gd name="T27" fmla="*/ 330 h 348"/>
                  <a:gd name="T28" fmla="*/ 124 w 194"/>
                  <a:gd name="T29" fmla="*/ 330 h 348"/>
                  <a:gd name="T30" fmla="*/ 23 w 194"/>
                  <a:gd name="T31" fmla="*/ 244 h 348"/>
                  <a:gd name="T32" fmla="*/ 23 w 194"/>
                  <a:gd name="T33" fmla="*/ 244 h 348"/>
                  <a:gd name="T34" fmla="*/ 19 w 194"/>
                  <a:gd name="T35" fmla="*/ 131 h 348"/>
                  <a:gd name="T36" fmla="*/ 19 w 194"/>
                  <a:gd name="T37" fmla="*/ 131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4 w 194"/>
                  <a:gd name="T51" fmla="*/ 126 h 348"/>
                  <a:gd name="T52" fmla="*/ 124 w 194"/>
                  <a:gd name="T53" fmla="*/ 126 h 348"/>
                  <a:gd name="T54" fmla="*/ 181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6" y="148"/>
                      <a:pt x="72" y="128"/>
                      <a:pt x="50" y="109"/>
                    </a:cubicBezTo>
                    <a:lnTo>
                      <a:pt x="50" y="109"/>
                    </a:lnTo>
                    <a:cubicBezTo>
                      <a:pt x="51" y="122"/>
                      <a:pt x="52" y="134"/>
                      <a:pt x="54" y="144"/>
                    </a:cubicBezTo>
                    <a:lnTo>
                      <a:pt x="54" y="144"/>
                    </a:lnTo>
                    <a:cubicBezTo>
                      <a:pt x="56" y="189"/>
                      <a:pt x="43" y="257"/>
                      <a:pt x="81" y="287"/>
                    </a:cubicBezTo>
                    <a:lnTo>
                      <a:pt x="81" y="287"/>
                    </a:lnTo>
                    <a:cubicBezTo>
                      <a:pt x="114" y="315"/>
                      <a:pt x="147" y="281"/>
                      <a:pt x="149" y="247"/>
                    </a:cubicBezTo>
                    <a:lnTo>
                      <a:pt x="149" y="247"/>
                    </a:lnTo>
                    <a:cubicBezTo>
                      <a:pt x="151" y="218"/>
                      <a:pt x="132" y="192"/>
                      <a:pt x="114" y="171"/>
                    </a:cubicBezTo>
                    <a:close/>
                    <a:moveTo>
                      <a:pt x="181" y="211"/>
                    </a:moveTo>
                    <a:lnTo>
                      <a:pt x="181" y="211"/>
                    </a:lnTo>
                    <a:cubicBezTo>
                      <a:pt x="193" y="257"/>
                      <a:pt x="174" y="316"/>
                      <a:pt x="124" y="330"/>
                    </a:cubicBezTo>
                    <a:lnTo>
                      <a:pt x="124" y="330"/>
                    </a:lnTo>
                    <a:cubicBezTo>
                      <a:pt x="71" y="347"/>
                      <a:pt x="30" y="293"/>
                      <a:pt x="23" y="244"/>
                    </a:cubicBezTo>
                    <a:lnTo>
                      <a:pt x="23" y="244"/>
                    </a:lnTo>
                    <a:cubicBezTo>
                      <a:pt x="18" y="207"/>
                      <a:pt x="22" y="168"/>
                      <a:pt x="19" y="131"/>
                    </a:cubicBezTo>
                    <a:lnTo>
                      <a:pt x="19" y="131"/>
                    </a:lnTo>
                    <a:cubicBezTo>
                      <a:pt x="15" y="92"/>
                      <a:pt x="0" y="50"/>
                      <a:pt x="5" y="12"/>
                    </a:cubicBezTo>
                    <a:lnTo>
                      <a:pt x="5" y="12"/>
                    </a:lnTo>
                    <a:cubicBezTo>
                      <a:pt x="6" y="2"/>
                      <a:pt x="18" y="0"/>
                      <a:pt x="22" y="8"/>
                    </a:cubicBezTo>
                    <a:lnTo>
                      <a:pt x="22" y="8"/>
                    </a:lnTo>
                    <a:cubicBezTo>
                      <a:pt x="29" y="17"/>
                      <a:pt x="34" y="30"/>
                      <a:pt x="38" y="42"/>
                    </a:cubicBezTo>
                    <a:lnTo>
                      <a:pt x="38" y="42"/>
                    </a:lnTo>
                    <a:cubicBezTo>
                      <a:pt x="71" y="63"/>
                      <a:pt x="98" y="98"/>
                      <a:pt x="124" y="126"/>
                    </a:cubicBezTo>
                    <a:lnTo>
                      <a:pt x="124" y="126"/>
                    </a:lnTo>
                    <a:cubicBezTo>
                      <a:pt x="148" y="150"/>
                      <a:pt x="172" y="178"/>
                      <a:pt x="181"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95" name="Freeform 116">
                <a:extLst>
                  <a:ext uri="{FF2B5EF4-FFF2-40B4-BE49-F238E27FC236}">
                    <a16:creationId xmlns:a16="http://schemas.microsoft.com/office/drawing/2014/main" id="{5942AF43-7A55-2242-B2A2-209E8B2B367F}"/>
                  </a:ext>
                </a:extLst>
              </p:cNvPr>
              <p:cNvSpPr>
                <a:spLocks noChangeArrowheads="1"/>
              </p:cNvSpPr>
              <p:nvPr/>
            </p:nvSpPr>
            <p:spPr bwMode="auto">
              <a:xfrm>
                <a:off x="3260215" y="5946712"/>
                <a:ext cx="85280" cy="151437"/>
              </a:xfrm>
              <a:custGeom>
                <a:avLst/>
                <a:gdLst>
                  <a:gd name="T0" fmla="*/ 115 w 194"/>
                  <a:gd name="T1" fmla="*/ 171 h 348"/>
                  <a:gd name="T2" fmla="*/ 115 w 194"/>
                  <a:gd name="T3" fmla="*/ 171 h 348"/>
                  <a:gd name="T4" fmla="*/ 49 w 194"/>
                  <a:gd name="T5" fmla="*/ 109 h 348"/>
                  <a:gd name="T6" fmla="*/ 49 w 194"/>
                  <a:gd name="T7" fmla="*/ 109 h 348"/>
                  <a:gd name="T8" fmla="*/ 53 w 194"/>
                  <a:gd name="T9" fmla="*/ 144 h 348"/>
                  <a:gd name="T10" fmla="*/ 53 w 194"/>
                  <a:gd name="T11" fmla="*/ 144 h 348"/>
                  <a:gd name="T12" fmla="*/ 81 w 194"/>
                  <a:gd name="T13" fmla="*/ 287 h 348"/>
                  <a:gd name="T14" fmla="*/ 81 w 194"/>
                  <a:gd name="T15" fmla="*/ 287 h 348"/>
                  <a:gd name="T16" fmla="*/ 148 w 194"/>
                  <a:gd name="T17" fmla="*/ 247 h 348"/>
                  <a:gd name="T18" fmla="*/ 148 w 194"/>
                  <a:gd name="T19" fmla="*/ 247 h 348"/>
                  <a:gd name="T20" fmla="*/ 115 w 194"/>
                  <a:gd name="T21" fmla="*/ 171 h 348"/>
                  <a:gd name="T22" fmla="*/ 180 w 194"/>
                  <a:gd name="T23" fmla="*/ 211 h 348"/>
                  <a:gd name="T24" fmla="*/ 180 w 194"/>
                  <a:gd name="T25" fmla="*/ 211 h 348"/>
                  <a:gd name="T26" fmla="*/ 124 w 194"/>
                  <a:gd name="T27" fmla="*/ 330 h 348"/>
                  <a:gd name="T28" fmla="*/ 124 w 194"/>
                  <a:gd name="T29" fmla="*/ 330 h 348"/>
                  <a:gd name="T30" fmla="*/ 23 w 194"/>
                  <a:gd name="T31" fmla="*/ 244 h 348"/>
                  <a:gd name="T32" fmla="*/ 23 w 194"/>
                  <a:gd name="T33" fmla="*/ 244 h 348"/>
                  <a:gd name="T34" fmla="*/ 19 w 194"/>
                  <a:gd name="T35" fmla="*/ 131 h 348"/>
                  <a:gd name="T36" fmla="*/ 19 w 194"/>
                  <a:gd name="T37" fmla="*/ 131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4 w 194"/>
                  <a:gd name="T51" fmla="*/ 126 h 348"/>
                  <a:gd name="T52" fmla="*/ 124 w 194"/>
                  <a:gd name="T53" fmla="*/ 126 h 348"/>
                  <a:gd name="T54" fmla="*/ 180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5" y="171"/>
                    </a:moveTo>
                    <a:lnTo>
                      <a:pt x="115" y="171"/>
                    </a:lnTo>
                    <a:cubicBezTo>
                      <a:pt x="95" y="148"/>
                      <a:pt x="70" y="128"/>
                      <a:pt x="49" y="109"/>
                    </a:cubicBezTo>
                    <a:lnTo>
                      <a:pt x="49" y="109"/>
                    </a:lnTo>
                    <a:cubicBezTo>
                      <a:pt x="51" y="122"/>
                      <a:pt x="52" y="134"/>
                      <a:pt x="53" y="144"/>
                    </a:cubicBezTo>
                    <a:lnTo>
                      <a:pt x="53" y="144"/>
                    </a:lnTo>
                    <a:cubicBezTo>
                      <a:pt x="56" y="189"/>
                      <a:pt x="42" y="257"/>
                      <a:pt x="81" y="287"/>
                    </a:cubicBezTo>
                    <a:lnTo>
                      <a:pt x="81" y="287"/>
                    </a:lnTo>
                    <a:cubicBezTo>
                      <a:pt x="113" y="315"/>
                      <a:pt x="147" y="281"/>
                      <a:pt x="148" y="247"/>
                    </a:cubicBezTo>
                    <a:lnTo>
                      <a:pt x="148" y="247"/>
                    </a:lnTo>
                    <a:cubicBezTo>
                      <a:pt x="151" y="218"/>
                      <a:pt x="132" y="192"/>
                      <a:pt x="115" y="171"/>
                    </a:cubicBezTo>
                    <a:close/>
                    <a:moveTo>
                      <a:pt x="180" y="211"/>
                    </a:moveTo>
                    <a:lnTo>
                      <a:pt x="180" y="211"/>
                    </a:lnTo>
                    <a:cubicBezTo>
                      <a:pt x="193" y="257"/>
                      <a:pt x="173" y="316"/>
                      <a:pt x="124" y="330"/>
                    </a:cubicBezTo>
                    <a:lnTo>
                      <a:pt x="124" y="330"/>
                    </a:lnTo>
                    <a:cubicBezTo>
                      <a:pt x="69" y="347"/>
                      <a:pt x="30" y="293"/>
                      <a:pt x="23" y="244"/>
                    </a:cubicBezTo>
                    <a:lnTo>
                      <a:pt x="23" y="244"/>
                    </a:lnTo>
                    <a:cubicBezTo>
                      <a:pt x="17" y="207"/>
                      <a:pt x="23" y="168"/>
                      <a:pt x="19" y="131"/>
                    </a:cubicBezTo>
                    <a:lnTo>
                      <a:pt x="19" y="131"/>
                    </a:lnTo>
                    <a:cubicBezTo>
                      <a:pt x="15" y="92"/>
                      <a:pt x="0" y="50"/>
                      <a:pt x="5" y="12"/>
                    </a:cubicBezTo>
                    <a:lnTo>
                      <a:pt x="5" y="12"/>
                    </a:lnTo>
                    <a:cubicBezTo>
                      <a:pt x="6" y="2"/>
                      <a:pt x="17" y="0"/>
                      <a:pt x="22" y="8"/>
                    </a:cubicBezTo>
                    <a:lnTo>
                      <a:pt x="22" y="8"/>
                    </a:lnTo>
                    <a:cubicBezTo>
                      <a:pt x="28" y="17"/>
                      <a:pt x="34" y="30"/>
                      <a:pt x="38" y="42"/>
                    </a:cubicBezTo>
                    <a:lnTo>
                      <a:pt x="38" y="42"/>
                    </a:lnTo>
                    <a:cubicBezTo>
                      <a:pt x="69" y="63"/>
                      <a:pt x="97" y="98"/>
                      <a:pt x="124" y="126"/>
                    </a:cubicBezTo>
                    <a:lnTo>
                      <a:pt x="124" y="126"/>
                    </a:lnTo>
                    <a:cubicBezTo>
                      <a:pt x="148" y="150"/>
                      <a:pt x="170" y="178"/>
                      <a:pt x="180" y="211"/>
                    </a:cubicBezTo>
                    <a:close/>
                  </a:path>
                </a:pathLst>
              </a:custGeom>
              <a:solidFill>
                <a:schemeClr val="accent6"/>
              </a:solidFill>
              <a:ln>
                <a:noFill/>
              </a:ln>
              <a:effectLst/>
            </p:spPr>
            <p:txBody>
              <a:bodyPr wrap="none" anchor="ctr"/>
              <a:lstStyle/>
              <a:p>
                <a:pPr>
                  <a:defRPr/>
                </a:pPr>
                <a:endParaRPr lang="es-ES_tradnl"/>
              </a:p>
            </p:txBody>
          </p:sp>
          <p:sp>
            <p:nvSpPr>
              <p:cNvPr id="96" name="Freeform 117">
                <a:extLst>
                  <a:ext uri="{FF2B5EF4-FFF2-40B4-BE49-F238E27FC236}">
                    <a16:creationId xmlns:a16="http://schemas.microsoft.com/office/drawing/2014/main" id="{12FD6AF7-7D6E-DD4D-AACF-E7D980A628EA}"/>
                  </a:ext>
                </a:extLst>
              </p:cNvPr>
              <p:cNvSpPr>
                <a:spLocks noChangeArrowheads="1"/>
              </p:cNvSpPr>
              <p:nvPr/>
            </p:nvSpPr>
            <p:spPr bwMode="auto">
              <a:xfrm>
                <a:off x="3724842" y="5946712"/>
                <a:ext cx="85280" cy="151437"/>
              </a:xfrm>
              <a:custGeom>
                <a:avLst/>
                <a:gdLst>
                  <a:gd name="T0" fmla="*/ 114 w 194"/>
                  <a:gd name="T1" fmla="*/ 171 h 348"/>
                  <a:gd name="T2" fmla="*/ 114 w 194"/>
                  <a:gd name="T3" fmla="*/ 171 h 348"/>
                  <a:gd name="T4" fmla="*/ 50 w 194"/>
                  <a:gd name="T5" fmla="*/ 109 h 348"/>
                  <a:gd name="T6" fmla="*/ 50 w 194"/>
                  <a:gd name="T7" fmla="*/ 109 h 348"/>
                  <a:gd name="T8" fmla="*/ 53 w 194"/>
                  <a:gd name="T9" fmla="*/ 144 h 348"/>
                  <a:gd name="T10" fmla="*/ 53 w 194"/>
                  <a:gd name="T11" fmla="*/ 144 h 348"/>
                  <a:gd name="T12" fmla="*/ 80 w 194"/>
                  <a:gd name="T13" fmla="*/ 287 h 348"/>
                  <a:gd name="T14" fmla="*/ 80 w 194"/>
                  <a:gd name="T15" fmla="*/ 287 h 348"/>
                  <a:gd name="T16" fmla="*/ 149 w 194"/>
                  <a:gd name="T17" fmla="*/ 247 h 348"/>
                  <a:gd name="T18" fmla="*/ 149 w 194"/>
                  <a:gd name="T19" fmla="*/ 247 h 348"/>
                  <a:gd name="T20" fmla="*/ 114 w 194"/>
                  <a:gd name="T21" fmla="*/ 171 h 348"/>
                  <a:gd name="T22" fmla="*/ 180 w 194"/>
                  <a:gd name="T23" fmla="*/ 211 h 348"/>
                  <a:gd name="T24" fmla="*/ 180 w 194"/>
                  <a:gd name="T25" fmla="*/ 211 h 348"/>
                  <a:gd name="T26" fmla="*/ 125 w 194"/>
                  <a:gd name="T27" fmla="*/ 330 h 348"/>
                  <a:gd name="T28" fmla="*/ 125 w 194"/>
                  <a:gd name="T29" fmla="*/ 330 h 348"/>
                  <a:gd name="T30" fmla="*/ 22 w 194"/>
                  <a:gd name="T31" fmla="*/ 244 h 348"/>
                  <a:gd name="T32" fmla="*/ 22 w 194"/>
                  <a:gd name="T33" fmla="*/ 244 h 348"/>
                  <a:gd name="T34" fmla="*/ 19 w 194"/>
                  <a:gd name="T35" fmla="*/ 131 h 348"/>
                  <a:gd name="T36" fmla="*/ 19 w 194"/>
                  <a:gd name="T37" fmla="*/ 131 h 348"/>
                  <a:gd name="T38" fmla="*/ 5 w 194"/>
                  <a:gd name="T39" fmla="*/ 12 h 348"/>
                  <a:gd name="T40" fmla="*/ 5 w 194"/>
                  <a:gd name="T41" fmla="*/ 12 h 348"/>
                  <a:gd name="T42" fmla="*/ 22 w 194"/>
                  <a:gd name="T43" fmla="*/ 8 h 348"/>
                  <a:gd name="T44" fmla="*/ 22 w 194"/>
                  <a:gd name="T45" fmla="*/ 8 h 348"/>
                  <a:gd name="T46" fmla="*/ 37 w 194"/>
                  <a:gd name="T47" fmla="*/ 42 h 348"/>
                  <a:gd name="T48" fmla="*/ 37 w 194"/>
                  <a:gd name="T49" fmla="*/ 42 h 348"/>
                  <a:gd name="T50" fmla="*/ 125 w 194"/>
                  <a:gd name="T51" fmla="*/ 126 h 348"/>
                  <a:gd name="T52" fmla="*/ 125 w 194"/>
                  <a:gd name="T53" fmla="*/ 126 h 348"/>
                  <a:gd name="T54" fmla="*/ 180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5" y="148"/>
                      <a:pt x="71" y="128"/>
                      <a:pt x="50" y="109"/>
                    </a:cubicBezTo>
                    <a:lnTo>
                      <a:pt x="50" y="109"/>
                    </a:lnTo>
                    <a:cubicBezTo>
                      <a:pt x="51" y="122"/>
                      <a:pt x="51" y="134"/>
                      <a:pt x="53" y="144"/>
                    </a:cubicBezTo>
                    <a:lnTo>
                      <a:pt x="53" y="144"/>
                    </a:lnTo>
                    <a:cubicBezTo>
                      <a:pt x="57" y="189"/>
                      <a:pt x="42" y="257"/>
                      <a:pt x="80" y="287"/>
                    </a:cubicBezTo>
                    <a:lnTo>
                      <a:pt x="80" y="287"/>
                    </a:lnTo>
                    <a:cubicBezTo>
                      <a:pt x="113" y="315"/>
                      <a:pt x="146" y="281"/>
                      <a:pt x="149" y="247"/>
                    </a:cubicBezTo>
                    <a:lnTo>
                      <a:pt x="149" y="247"/>
                    </a:lnTo>
                    <a:cubicBezTo>
                      <a:pt x="151" y="218"/>
                      <a:pt x="132" y="192"/>
                      <a:pt x="114" y="171"/>
                    </a:cubicBezTo>
                    <a:close/>
                    <a:moveTo>
                      <a:pt x="180" y="211"/>
                    </a:moveTo>
                    <a:lnTo>
                      <a:pt x="180" y="211"/>
                    </a:lnTo>
                    <a:cubicBezTo>
                      <a:pt x="193" y="257"/>
                      <a:pt x="172" y="316"/>
                      <a:pt x="125" y="330"/>
                    </a:cubicBezTo>
                    <a:lnTo>
                      <a:pt x="125" y="330"/>
                    </a:lnTo>
                    <a:cubicBezTo>
                      <a:pt x="70" y="347"/>
                      <a:pt x="29" y="293"/>
                      <a:pt x="22" y="244"/>
                    </a:cubicBezTo>
                    <a:lnTo>
                      <a:pt x="22" y="244"/>
                    </a:lnTo>
                    <a:cubicBezTo>
                      <a:pt x="17" y="207"/>
                      <a:pt x="22" y="168"/>
                      <a:pt x="19" y="131"/>
                    </a:cubicBezTo>
                    <a:lnTo>
                      <a:pt x="19" y="131"/>
                    </a:lnTo>
                    <a:cubicBezTo>
                      <a:pt x="16" y="92"/>
                      <a:pt x="0" y="50"/>
                      <a:pt x="5" y="12"/>
                    </a:cubicBezTo>
                    <a:lnTo>
                      <a:pt x="5" y="12"/>
                    </a:lnTo>
                    <a:cubicBezTo>
                      <a:pt x="7" y="2"/>
                      <a:pt x="17" y="0"/>
                      <a:pt x="22" y="8"/>
                    </a:cubicBezTo>
                    <a:lnTo>
                      <a:pt x="22" y="8"/>
                    </a:lnTo>
                    <a:cubicBezTo>
                      <a:pt x="29" y="17"/>
                      <a:pt x="33" y="30"/>
                      <a:pt x="37" y="42"/>
                    </a:cubicBezTo>
                    <a:lnTo>
                      <a:pt x="37" y="42"/>
                    </a:lnTo>
                    <a:cubicBezTo>
                      <a:pt x="70" y="63"/>
                      <a:pt x="97" y="98"/>
                      <a:pt x="125" y="126"/>
                    </a:cubicBezTo>
                    <a:lnTo>
                      <a:pt x="125" y="126"/>
                    </a:lnTo>
                    <a:cubicBezTo>
                      <a:pt x="147" y="150"/>
                      <a:pt x="171" y="178"/>
                      <a:pt x="180"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97" name="Freeform 118">
                <a:extLst>
                  <a:ext uri="{FF2B5EF4-FFF2-40B4-BE49-F238E27FC236}">
                    <a16:creationId xmlns:a16="http://schemas.microsoft.com/office/drawing/2014/main" id="{95934791-0013-D748-B0DA-5B1F0EA72E17}"/>
                  </a:ext>
                </a:extLst>
              </p:cNvPr>
              <p:cNvSpPr>
                <a:spLocks noChangeArrowheads="1"/>
              </p:cNvSpPr>
              <p:nvPr/>
            </p:nvSpPr>
            <p:spPr bwMode="auto">
              <a:xfrm>
                <a:off x="3571927" y="5946712"/>
                <a:ext cx="83810" cy="151437"/>
              </a:xfrm>
              <a:custGeom>
                <a:avLst/>
                <a:gdLst>
                  <a:gd name="T0" fmla="*/ 114 w 194"/>
                  <a:gd name="T1" fmla="*/ 171 h 348"/>
                  <a:gd name="T2" fmla="*/ 114 w 194"/>
                  <a:gd name="T3" fmla="*/ 171 h 348"/>
                  <a:gd name="T4" fmla="*/ 49 w 194"/>
                  <a:gd name="T5" fmla="*/ 109 h 348"/>
                  <a:gd name="T6" fmla="*/ 49 w 194"/>
                  <a:gd name="T7" fmla="*/ 109 h 348"/>
                  <a:gd name="T8" fmla="*/ 53 w 194"/>
                  <a:gd name="T9" fmla="*/ 144 h 348"/>
                  <a:gd name="T10" fmla="*/ 53 w 194"/>
                  <a:gd name="T11" fmla="*/ 144 h 348"/>
                  <a:gd name="T12" fmla="*/ 80 w 194"/>
                  <a:gd name="T13" fmla="*/ 287 h 348"/>
                  <a:gd name="T14" fmla="*/ 80 w 194"/>
                  <a:gd name="T15" fmla="*/ 287 h 348"/>
                  <a:gd name="T16" fmla="*/ 149 w 194"/>
                  <a:gd name="T17" fmla="*/ 247 h 348"/>
                  <a:gd name="T18" fmla="*/ 149 w 194"/>
                  <a:gd name="T19" fmla="*/ 247 h 348"/>
                  <a:gd name="T20" fmla="*/ 114 w 194"/>
                  <a:gd name="T21" fmla="*/ 171 h 348"/>
                  <a:gd name="T22" fmla="*/ 180 w 194"/>
                  <a:gd name="T23" fmla="*/ 211 h 348"/>
                  <a:gd name="T24" fmla="*/ 180 w 194"/>
                  <a:gd name="T25" fmla="*/ 211 h 348"/>
                  <a:gd name="T26" fmla="*/ 125 w 194"/>
                  <a:gd name="T27" fmla="*/ 330 h 348"/>
                  <a:gd name="T28" fmla="*/ 125 w 194"/>
                  <a:gd name="T29" fmla="*/ 330 h 348"/>
                  <a:gd name="T30" fmla="*/ 22 w 194"/>
                  <a:gd name="T31" fmla="*/ 244 h 348"/>
                  <a:gd name="T32" fmla="*/ 22 w 194"/>
                  <a:gd name="T33" fmla="*/ 244 h 348"/>
                  <a:gd name="T34" fmla="*/ 18 w 194"/>
                  <a:gd name="T35" fmla="*/ 131 h 348"/>
                  <a:gd name="T36" fmla="*/ 18 w 194"/>
                  <a:gd name="T37" fmla="*/ 131 h 348"/>
                  <a:gd name="T38" fmla="*/ 5 w 194"/>
                  <a:gd name="T39" fmla="*/ 12 h 348"/>
                  <a:gd name="T40" fmla="*/ 5 w 194"/>
                  <a:gd name="T41" fmla="*/ 12 h 348"/>
                  <a:gd name="T42" fmla="*/ 22 w 194"/>
                  <a:gd name="T43" fmla="*/ 8 h 348"/>
                  <a:gd name="T44" fmla="*/ 22 w 194"/>
                  <a:gd name="T45" fmla="*/ 8 h 348"/>
                  <a:gd name="T46" fmla="*/ 37 w 194"/>
                  <a:gd name="T47" fmla="*/ 42 h 348"/>
                  <a:gd name="T48" fmla="*/ 37 w 194"/>
                  <a:gd name="T49" fmla="*/ 42 h 348"/>
                  <a:gd name="T50" fmla="*/ 124 w 194"/>
                  <a:gd name="T51" fmla="*/ 126 h 348"/>
                  <a:gd name="T52" fmla="*/ 124 w 194"/>
                  <a:gd name="T53" fmla="*/ 126 h 348"/>
                  <a:gd name="T54" fmla="*/ 180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5" y="148"/>
                      <a:pt x="71" y="128"/>
                      <a:pt x="49" y="109"/>
                    </a:cubicBezTo>
                    <a:lnTo>
                      <a:pt x="49" y="109"/>
                    </a:lnTo>
                    <a:cubicBezTo>
                      <a:pt x="50" y="122"/>
                      <a:pt x="51" y="134"/>
                      <a:pt x="53" y="144"/>
                    </a:cubicBezTo>
                    <a:lnTo>
                      <a:pt x="53" y="144"/>
                    </a:lnTo>
                    <a:cubicBezTo>
                      <a:pt x="57" y="189"/>
                      <a:pt x="41" y="257"/>
                      <a:pt x="80" y="287"/>
                    </a:cubicBezTo>
                    <a:lnTo>
                      <a:pt x="80" y="287"/>
                    </a:lnTo>
                    <a:cubicBezTo>
                      <a:pt x="113" y="315"/>
                      <a:pt x="146" y="281"/>
                      <a:pt x="149" y="247"/>
                    </a:cubicBezTo>
                    <a:lnTo>
                      <a:pt x="149" y="247"/>
                    </a:lnTo>
                    <a:cubicBezTo>
                      <a:pt x="150" y="218"/>
                      <a:pt x="131" y="192"/>
                      <a:pt x="114" y="171"/>
                    </a:cubicBezTo>
                    <a:close/>
                    <a:moveTo>
                      <a:pt x="180" y="211"/>
                    </a:moveTo>
                    <a:lnTo>
                      <a:pt x="180" y="211"/>
                    </a:lnTo>
                    <a:cubicBezTo>
                      <a:pt x="193" y="257"/>
                      <a:pt x="173" y="316"/>
                      <a:pt x="125" y="330"/>
                    </a:cubicBezTo>
                    <a:lnTo>
                      <a:pt x="125" y="330"/>
                    </a:lnTo>
                    <a:cubicBezTo>
                      <a:pt x="70" y="347"/>
                      <a:pt x="29" y="293"/>
                      <a:pt x="22" y="244"/>
                    </a:cubicBezTo>
                    <a:lnTo>
                      <a:pt x="22" y="244"/>
                    </a:lnTo>
                    <a:cubicBezTo>
                      <a:pt x="17" y="207"/>
                      <a:pt x="22" y="168"/>
                      <a:pt x="18" y="131"/>
                    </a:cubicBezTo>
                    <a:lnTo>
                      <a:pt x="18" y="131"/>
                    </a:lnTo>
                    <a:cubicBezTo>
                      <a:pt x="16" y="92"/>
                      <a:pt x="0" y="50"/>
                      <a:pt x="5" y="12"/>
                    </a:cubicBezTo>
                    <a:lnTo>
                      <a:pt x="5" y="12"/>
                    </a:lnTo>
                    <a:cubicBezTo>
                      <a:pt x="5" y="2"/>
                      <a:pt x="17" y="0"/>
                      <a:pt x="22" y="8"/>
                    </a:cubicBezTo>
                    <a:lnTo>
                      <a:pt x="22" y="8"/>
                    </a:lnTo>
                    <a:cubicBezTo>
                      <a:pt x="28" y="17"/>
                      <a:pt x="33" y="30"/>
                      <a:pt x="37" y="42"/>
                    </a:cubicBezTo>
                    <a:lnTo>
                      <a:pt x="37" y="42"/>
                    </a:lnTo>
                    <a:cubicBezTo>
                      <a:pt x="70" y="63"/>
                      <a:pt x="97" y="98"/>
                      <a:pt x="124" y="126"/>
                    </a:cubicBezTo>
                    <a:lnTo>
                      <a:pt x="124" y="126"/>
                    </a:lnTo>
                    <a:cubicBezTo>
                      <a:pt x="147" y="150"/>
                      <a:pt x="170" y="178"/>
                      <a:pt x="180" y="211"/>
                    </a:cubicBezTo>
                    <a:close/>
                  </a:path>
                </a:pathLst>
              </a:custGeom>
              <a:solidFill>
                <a:schemeClr val="accent6"/>
              </a:solidFill>
              <a:ln>
                <a:noFill/>
              </a:ln>
              <a:effectLst/>
            </p:spPr>
            <p:txBody>
              <a:bodyPr wrap="none" anchor="ctr"/>
              <a:lstStyle/>
              <a:p>
                <a:pPr>
                  <a:defRPr/>
                </a:pPr>
                <a:endParaRPr lang="es-ES_tradnl"/>
              </a:p>
            </p:txBody>
          </p:sp>
          <p:sp>
            <p:nvSpPr>
              <p:cNvPr id="98" name="Freeform 119">
                <a:extLst>
                  <a:ext uri="{FF2B5EF4-FFF2-40B4-BE49-F238E27FC236}">
                    <a16:creationId xmlns:a16="http://schemas.microsoft.com/office/drawing/2014/main" id="{52EF14C1-C5C3-844C-859A-D39BB35621D2}"/>
                  </a:ext>
                </a:extLst>
              </p:cNvPr>
              <p:cNvSpPr>
                <a:spLocks noChangeArrowheads="1"/>
              </p:cNvSpPr>
              <p:nvPr/>
            </p:nvSpPr>
            <p:spPr bwMode="auto">
              <a:xfrm>
                <a:off x="4036554" y="5946712"/>
                <a:ext cx="83810" cy="151437"/>
              </a:xfrm>
              <a:custGeom>
                <a:avLst/>
                <a:gdLst>
                  <a:gd name="T0" fmla="*/ 115 w 195"/>
                  <a:gd name="T1" fmla="*/ 171 h 348"/>
                  <a:gd name="T2" fmla="*/ 115 w 195"/>
                  <a:gd name="T3" fmla="*/ 171 h 348"/>
                  <a:gd name="T4" fmla="*/ 50 w 195"/>
                  <a:gd name="T5" fmla="*/ 109 h 348"/>
                  <a:gd name="T6" fmla="*/ 50 w 195"/>
                  <a:gd name="T7" fmla="*/ 109 h 348"/>
                  <a:gd name="T8" fmla="*/ 54 w 195"/>
                  <a:gd name="T9" fmla="*/ 144 h 348"/>
                  <a:gd name="T10" fmla="*/ 54 w 195"/>
                  <a:gd name="T11" fmla="*/ 144 h 348"/>
                  <a:gd name="T12" fmla="*/ 80 w 195"/>
                  <a:gd name="T13" fmla="*/ 287 h 348"/>
                  <a:gd name="T14" fmla="*/ 80 w 195"/>
                  <a:gd name="T15" fmla="*/ 287 h 348"/>
                  <a:gd name="T16" fmla="*/ 149 w 195"/>
                  <a:gd name="T17" fmla="*/ 247 h 348"/>
                  <a:gd name="T18" fmla="*/ 149 w 195"/>
                  <a:gd name="T19" fmla="*/ 247 h 348"/>
                  <a:gd name="T20" fmla="*/ 115 w 195"/>
                  <a:gd name="T21" fmla="*/ 171 h 348"/>
                  <a:gd name="T22" fmla="*/ 180 w 195"/>
                  <a:gd name="T23" fmla="*/ 211 h 348"/>
                  <a:gd name="T24" fmla="*/ 180 w 195"/>
                  <a:gd name="T25" fmla="*/ 211 h 348"/>
                  <a:gd name="T26" fmla="*/ 125 w 195"/>
                  <a:gd name="T27" fmla="*/ 330 h 348"/>
                  <a:gd name="T28" fmla="*/ 125 w 195"/>
                  <a:gd name="T29" fmla="*/ 330 h 348"/>
                  <a:gd name="T30" fmla="*/ 23 w 195"/>
                  <a:gd name="T31" fmla="*/ 244 h 348"/>
                  <a:gd name="T32" fmla="*/ 23 w 195"/>
                  <a:gd name="T33" fmla="*/ 244 h 348"/>
                  <a:gd name="T34" fmla="*/ 20 w 195"/>
                  <a:gd name="T35" fmla="*/ 131 h 348"/>
                  <a:gd name="T36" fmla="*/ 20 w 195"/>
                  <a:gd name="T37" fmla="*/ 131 h 348"/>
                  <a:gd name="T38" fmla="*/ 6 w 195"/>
                  <a:gd name="T39" fmla="*/ 12 h 348"/>
                  <a:gd name="T40" fmla="*/ 6 w 195"/>
                  <a:gd name="T41" fmla="*/ 12 h 348"/>
                  <a:gd name="T42" fmla="*/ 23 w 195"/>
                  <a:gd name="T43" fmla="*/ 8 h 348"/>
                  <a:gd name="T44" fmla="*/ 23 w 195"/>
                  <a:gd name="T45" fmla="*/ 8 h 348"/>
                  <a:gd name="T46" fmla="*/ 38 w 195"/>
                  <a:gd name="T47" fmla="*/ 42 h 348"/>
                  <a:gd name="T48" fmla="*/ 38 w 195"/>
                  <a:gd name="T49" fmla="*/ 42 h 348"/>
                  <a:gd name="T50" fmla="*/ 125 w 195"/>
                  <a:gd name="T51" fmla="*/ 126 h 348"/>
                  <a:gd name="T52" fmla="*/ 125 w 195"/>
                  <a:gd name="T53" fmla="*/ 126 h 348"/>
                  <a:gd name="T54" fmla="*/ 180 w 195"/>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5" h="348">
                    <a:moveTo>
                      <a:pt x="115" y="171"/>
                    </a:moveTo>
                    <a:lnTo>
                      <a:pt x="115" y="171"/>
                    </a:lnTo>
                    <a:cubicBezTo>
                      <a:pt x="95" y="148"/>
                      <a:pt x="71" y="128"/>
                      <a:pt x="50" y="109"/>
                    </a:cubicBezTo>
                    <a:lnTo>
                      <a:pt x="50" y="109"/>
                    </a:lnTo>
                    <a:cubicBezTo>
                      <a:pt x="52" y="122"/>
                      <a:pt x="53" y="134"/>
                      <a:pt x="54" y="144"/>
                    </a:cubicBezTo>
                    <a:lnTo>
                      <a:pt x="54" y="144"/>
                    </a:lnTo>
                    <a:cubicBezTo>
                      <a:pt x="57" y="189"/>
                      <a:pt x="42" y="257"/>
                      <a:pt x="80" y="287"/>
                    </a:cubicBezTo>
                    <a:lnTo>
                      <a:pt x="80" y="287"/>
                    </a:lnTo>
                    <a:cubicBezTo>
                      <a:pt x="113" y="315"/>
                      <a:pt x="148" y="281"/>
                      <a:pt x="149" y="247"/>
                    </a:cubicBezTo>
                    <a:lnTo>
                      <a:pt x="149" y="247"/>
                    </a:lnTo>
                    <a:cubicBezTo>
                      <a:pt x="151" y="218"/>
                      <a:pt x="133" y="192"/>
                      <a:pt x="115" y="171"/>
                    </a:cubicBezTo>
                    <a:close/>
                    <a:moveTo>
                      <a:pt x="180" y="211"/>
                    </a:moveTo>
                    <a:lnTo>
                      <a:pt x="180" y="211"/>
                    </a:lnTo>
                    <a:cubicBezTo>
                      <a:pt x="194" y="257"/>
                      <a:pt x="174" y="316"/>
                      <a:pt x="125" y="330"/>
                    </a:cubicBezTo>
                    <a:lnTo>
                      <a:pt x="125" y="330"/>
                    </a:lnTo>
                    <a:cubicBezTo>
                      <a:pt x="70" y="347"/>
                      <a:pt x="29" y="293"/>
                      <a:pt x="23" y="244"/>
                    </a:cubicBezTo>
                    <a:lnTo>
                      <a:pt x="23" y="244"/>
                    </a:lnTo>
                    <a:cubicBezTo>
                      <a:pt x="17" y="207"/>
                      <a:pt x="23" y="168"/>
                      <a:pt x="20" y="131"/>
                    </a:cubicBezTo>
                    <a:lnTo>
                      <a:pt x="20" y="131"/>
                    </a:lnTo>
                    <a:cubicBezTo>
                      <a:pt x="16" y="92"/>
                      <a:pt x="0" y="50"/>
                      <a:pt x="6" y="12"/>
                    </a:cubicBezTo>
                    <a:lnTo>
                      <a:pt x="6" y="12"/>
                    </a:lnTo>
                    <a:cubicBezTo>
                      <a:pt x="7" y="2"/>
                      <a:pt x="17" y="0"/>
                      <a:pt x="23" y="8"/>
                    </a:cubicBezTo>
                    <a:lnTo>
                      <a:pt x="23" y="8"/>
                    </a:lnTo>
                    <a:cubicBezTo>
                      <a:pt x="29" y="17"/>
                      <a:pt x="33" y="30"/>
                      <a:pt x="38" y="42"/>
                    </a:cubicBezTo>
                    <a:lnTo>
                      <a:pt x="38" y="42"/>
                    </a:lnTo>
                    <a:cubicBezTo>
                      <a:pt x="70" y="63"/>
                      <a:pt x="98" y="98"/>
                      <a:pt x="125" y="126"/>
                    </a:cubicBezTo>
                    <a:lnTo>
                      <a:pt x="125" y="126"/>
                    </a:lnTo>
                    <a:cubicBezTo>
                      <a:pt x="148" y="150"/>
                      <a:pt x="171" y="178"/>
                      <a:pt x="180"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99" name="Freeform 120">
                <a:extLst>
                  <a:ext uri="{FF2B5EF4-FFF2-40B4-BE49-F238E27FC236}">
                    <a16:creationId xmlns:a16="http://schemas.microsoft.com/office/drawing/2014/main" id="{82A996A5-21B7-3D4E-B64C-BB500C356641}"/>
                  </a:ext>
                </a:extLst>
              </p:cNvPr>
              <p:cNvSpPr>
                <a:spLocks noChangeArrowheads="1"/>
              </p:cNvSpPr>
              <p:nvPr/>
            </p:nvSpPr>
            <p:spPr bwMode="auto">
              <a:xfrm>
                <a:off x="3880698" y="5946712"/>
                <a:ext cx="83810" cy="151437"/>
              </a:xfrm>
              <a:custGeom>
                <a:avLst/>
                <a:gdLst>
                  <a:gd name="T0" fmla="*/ 115 w 194"/>
                  <a:gd name="T1" fmla="*/ 171 h 348"/>
                  <a:gd name="T2" fmla="*/ 115 w 194"/>
                  <a:gd name="T3" fmla="*/ 171 h 348"/>
                  <a:gd name="T4" fmla="*/ 50 w 194"/>
                  <a:gd name="T5" fmla="*/ 109 h 348"/>
                  <a:gd name="T6" fmla="*/ 50 w 194"/>
                  <a:gd name="T7" fmla="*/ 109 h 348"/>
                  <a:gd name="T8" fmla="*/ 53 w 194"/>
                  <a:gd name="T9" fmla="*/ 144 h 348"/>
                  <a:gd name="T10" fmla="*/ 53 w 194"/>
                  <a:gd name="T11" fmla="*/ 144 h 348"/>
                  <a:gd name="T12" fmla="*/ 80 w 194"/>
                  <a:gd name="T13" fmla="*/ 287 h 348"/>
                  <a:gd name="T14" fmla="*/ 80 w 194"/>
                  <a:gd name="T15" fmla="*/ 287 h 348"/>
                  <a:gd name="T16" fmla="*/ 149 w 194"/>
                  <a:gd name="T17" fmla="*/ 247 h 348"/>
                  <a:gd name="T18" fmla="*/ 149 w 194"/>
                  <a:gd name="T19" fmla="*/ 247 h 348"/>
                  <a:gd name="T20" fmla="*/ 115 w 194"/>
                  <a:gd name="T21" fmla="*/ 171 h 348"/>
                  <a:gd name="T22" fmla="*/ 180 w 194"/>
                  <a:gd name="T23" fmla="*/ 211 h 348"/>
                  <a:gd name="T24" fmla="*/ 180 w 194"/>
                  <a:gd name="T25" fmla="*/ 211 h 348"/>
                  <a:gd name="T26" fmla="*/ 125 w 194"/>
                  <a:gd name="T27" fmla="*/ 330 h 348"/>
                  <a:gd name="T28" fmla="*/ 125 w 194"/>
                  <a:gd name="T29" fmla="*/ 330 h 348"/>
                  <a:gd name="T30" fmla="*/ 23 w 194"/>
                  <a:gd name="T31" fmla="*/ 244 h 348"/>
                  <a:gd name="T32" fmla="*/ 23 w 194"/>
                  <a:gd name="T33" fmla="*/ 244 h 348"/>
                  <a:gd name="T34" fmla="*/ 19 w 194"/>
                  <a:gd name="T35" fmla="*/ 131 h 348"/>
                  <a:gd name="T36" fmla="*/ 19 w 194"/>
                  <a:gd name="T37" fmla="*/ 131 h 348"/>
                  <a:gd name="T38" fmla="*/ 6 w 194"/>
                  <a:gd name="T39" fmla="*/ 12 h 348"/>
                  <a:gd name="T40" fmla="*/ 6 w 194"/>
                  <a:gd name="T41" fmla="*/ 12 h 348"/>
                  <a:gd name="T42" fmla="*/ 23 w 194"/>
                  <a:gd name="T43" fmla="*/ 8 h 348"/>
                  <a:gd name="T44" fmla="*/ 23 w 194"/>
                  <a:gd name="T45" fmla="*/ 8 h 348"/>
                  <a:gd name="T46" fmla="*/ 38 w 194"/>
                  <a:gd name="T47" fmla="*/ 42 h 348"/>
                  <a:gd name="T48" fmla="*/ 38 w 194"/>
                  <a:gd name="T49" fmla="*/ 42 h 348"/>
                  <a:gd name="T50" fmla="*/ 124 w 194"/>
                  <a:gd name="T51" fmla="*/ 126 h 348"/>
                  <a:gd name="T52" fmla="*/ 124 w 194"/>
                  <a:gd name="T53" fmla="*/ 126 h 348"/>
                  <a:gd name="T54" fmla="*/ 180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5" y="171"/>
                    </a:moveTo>
                    <a:lnTo>
                      <a:pt x="115" y="171"/>
                    </a:lnTo>
                    <a:cubicBezTo>
                      <a:pt x="95" y="148"/>
                      <a:pt x="71" y="128"/>
                      <a:pt x="50" y="109"/>
                    </a:cubicBezTo>
                    <a:lnTo>
                      <a:pt x="50" y="109"/>
                    </a:lnTo>
                    <a:cubicBezTo>
                      <a:pt x="51" y="122"/>
                      <a:pt x="53" y="134"/>
                      <a:pt x="53" y="144"/>
                    </a:cubicBezTo>
                    <a:lnTo>
                      <a:pt x="53" y="144"/>
                    </a:lnTo>
                    <a:cubicBezTo>
                      <a:pt x="57" y="189"/>
                      <a:pt x="42" y="257"/>
                      <a:pt x="80" y="287"/>
                    </a:cubicBezTo>
                    <a:lnTo>
                      <a:pt x="80" y="287"/>
                    </a:lnTo>
                    <a:cubicBezTo>
                      <a:pt x="113" y="315"/>
                      <a:pt x="146" y="281"/>
                      <a:pt x="149" y="247"/>
                    </a:cubicBezTo>
                    <a:lnTo>
                      <a:pt x="149" y="247"/>
                    </a:lnTo>
                    <a:cubicBezTo>
                      <a:pt x="150" y="218"/>
                      <a:pt x="132" y="192"/>
                      <a:pt x="115" y="171"/>
                    </a:cubicBezTo>
                    <a:close/>
                    <a:moveTo>
                      <a:pt x="180" y="211"/>
                    </a:moveTo>
                    <a:lnTo>
                      <a:pt x="180" y="211"/>
                    </a:lnTo>
                    <a:cubicBezTo>
                      <a:pt x="193" y="257"/>
                      <a:pt x="174" y="316"/>
                      <a:pt x="125" y="330"/>
                    </a:cubicBezTo>
                    <a:lnTo>
                      <a:pt x="125" y="330"/>
                    </a:lnTo>
                    <a:cubicBezTo>
                      <a:pt x="70" y="347"/>
                      <a:pt x="30" y="293"/>
                      <a:pt x="23" y="244"/>
                    </a:cubicBezTo>
                    <a:lnTo>
                      <a:pt x="23" y="244"/>
                    </a:lnTo>
                    <a:cubicBezTo>
                      <a:pt x="17" y="207"/>
                      <a:pt x="23" y="168"/>
                      <a:pt x="19" y="131"/>
                    </a:cubicBezTo>
                    <a:lnTo>
                      <a:pt x="19" y="131"/>
                    </a:lnTo>
                    <a:cubicBezTo>
                      <a:pt x="15" y="92"/>
                      <a:pt x="0" y="50"/>
                      <a:pt x="6" y="12"/>
                    </a:cubicBezTo>
                    <a:lnTo>
                      <a:pt x="6" y="12"/>
                    </a:lnTo>
                    <a:cubicBezTo>
                      <a:pt x="6" y="2"/>
                      <a:pt x="17" y="0"/>
                      <a:pt x="23" y="8"/>
                    </a:cubicBezTo>
                    <a:lnTo>
                      <a:pt x="23" y="8"/>
                    </a:lnTo>
                    <a:cubicBezTo>
                      <a:pt x="28" y="17"/>
                      <a:pt x="34" y="30"/>
                      <a:pt x="38" y="42"/>
                    </a:cubicBezTo>
                    <a:lnTo>
                      <a:pt x="38" y="42"/>
                    </a:lnTo>
                    <a:cubicBezTo>
                      <a:pt x="70" y="63"/>
                      <a:pt x="97" y="98"/>
                      <a:pt x="124" y="126"/>
                    </a:cubicBezTo>
                    <a:lnTo>
                      <a:pt x="124" y="126"/>
                    </a:lnTo>
                    <a:cubicBezTo>
                      <a:pt x="147" y="150"/>
                      <a:pt x="171" y="178"/>
                      <a:pt x="180" y="211"/>
                    </a:cubicBezTo>
                    <a:close/>
                  </a:path>
                </a:pathLst>
              </a:custGeom>
              <a:solidFill>
                <a:schemeClr val="accent6"/>
              </a:solidFill>
              <a:ln>
                <a:noFill/>
              </a:ln>
              <a:effectLst/>
            </p:spPr>
            <p:txBody>
              <a:bodyPr wrap="none" anchor="ctr"/>
              <a:lstStyle/>
              <a:p>
                <a:pPr>
                  <a:defRPr/>
                </a:pPr>
                <a:endParaRPr lang="es-ES_tradnl"/>
              </a:p>
            </p:txBody>
          </p:sp>
          <p:sp>
            <p:nvSpPr>
              <p:cNvPr id="100" name="Freeform 121">
                <a:extLst>
                  <a:ext uri="{FF2B5EF4-FFF2-40B4-BE49-F238E27FC236}">
                    <a16:creationId xmlns:a16="http://schemas.microsoft.com/office/drawing/2014/main" id="{D3E45F3E-DFCB-5048-99FA-7798657ED2A1}"/>
                  </a:ext>
                </a:extLst>
              </p:cNvPr>
              <p:cNvSpPr>
                <a:spLocks noChangeArrowheads="1"/>
              </p:cNvSpPr>
              <p:nvPr/>
            </p:nvSpPr>
            <p:spPr bwMode="auto">
              <a:xfrm>
                <a:off x="4345325" y="5946712"/>
                <a:ext cx="85280" cy="151437"/>
              </a:xfrm>
              <a:custGeom>
                <a:avLst/>
                <a:gdLst>
                  <a:gd name="T0" fmla="*/ 114 w 194"/>
                  <a:gd name="T1" fmla="*/ 171 h 348"/>
                  <a:gd name="T2" fmla="*/ 114 w 194"/>
                  <a:gd name="T3" fmla="*/ 171 h 348"/>
                  <a:gd name="T4" fmla="*/ 49 w 194"/>
                  <a:gd name="T5" fmla="*/ 109 h 348"/>
                  <a:gd name="T6" fmla="*/ 49 w 194"/>
                  <a:gd name="T7" fmla="*/ 109 h 348"/>
                  <a:gd name="T8" fmla="*/ 53 w 194"/>
                  <a:gd name="T9" fmla="*/ 144 h 348"/>
                  <a:gd name="T10" fmla="*/ 53 w 194"/>
                  <a:gd name="T11" fmla="*/ 144 h 348"/>
                  <a:gd name="T12" fmla="*/ 81 w 194"/>
                  <a:gd name="T13" fmla="*/ 287 h 348"/>
                  <a:gd name="T14" fmla="*/ 81 w 194"/>
                  <a:gd name="T15" fmla="*/ 287 h 348"/>
                  <a:gd name="T16" fmla="*/ 149 w 194"/>
                  <a:gd name="T17" fmla="*/ 247 h 348"/>
                  <a:gd name="T18" fmla="*/ 149 w 194"/>
                  <a:gd name="T19" fmla="*/ 247 h 348"/>
                  <a:gd name="T20" fmla="*/ 114 w 194"/>
                  <a:gd name="T21" fmla="*/ 171 h 348"/>
                  <a:gd name="T22" fmla="*/ 181 w 194"/>
                  <a:gd name="T23" fmla="*/ 211 h 348"/>
                  <a:gd name="T24" fmla="*/ 181 w 194"/>
                  <a:gd name="T25" fmla="*/ 211 h 348"/>
                  <a:gd name="T26" fmla="*/ 124 w 194"/>
                  <a:gd name="T27" fmla="*/ 330 h 348"/>
                  <a:gd name="T28" fmla="*/ 124 w 194"/>
                  <a:gd name="T29" fmla="*/ 330 h 348"/>
                  <a:gd name="T30" fmla="*/ 23 w 194"/>
                  <a:gd name="T31" fmla="*/ 244 h 348"/>
                  <a:gd name="T32" fmla="*/ 23 w 194"/>
                  <a:gd name="T33" fmla="*/ 244 h 348"/>
                  <a:gd name="T34" fmla="*/ 19 w 194"/>
                  <a:gd name="T35" fmla="*/ 131 h 348"/>
                  <a:gd name="T36" fmla="*/ 19 w 194"/>
                  <a:gd name="T37" fmla="*/ 131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4 w 194"/>
                  <a:gd name="T51" fmla="*/ 126 h 348"/>
                  <a:gd name="T52" fmla="*/ 124 w 194"/>
                  <a:gd name="T53" fmla="*/ 126 h 348"/>
                  <a:gd name="T54" fmla="*/ 181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4" y="148"/>
                      <a:pt x="72" y="128"/>
                      <a:pt x="49" y="109"/>
                    </a:cubicBezTo>
                    <a:lnTo>
                      <a:pt x="49" y="109"/>
                    </a:lnTo>
                    <a:cubicBezTo>
                      <a:pt x="51" y="122"/>
                      <a:pt x="52" y="134"/>
                      <a:pt x="53" y="144"/>
                    </a:cubicBezTo>
                    <a:lnTo>
                      <a:pt x="53" y="144"/>
                    </a:lnTo>
                    <a:cubicBezTo>
                      <a:pt x="56" y="189"/>
                      <a:pt x="43" y="257"/>
                      <a:pt x="81" y="287"/>
                    </a:cubicBezTo>
                    <a:lnTo>
                      <a:pt x="81" y="287"/>
                    </a:lnTo>
                    <a:cubicBezTo>
                      <a:pt x="114" y="315"/>
                      <a:pt x="147" y="281"/>
                      <a:pt x="149" y="247"/>
                    </a:cubicBezTo>
                    <a:lnTo>
                      <a:pt x="149" y="247"/>
                    </a:lnTo>
                    <a:cubicBezTo>
                      <a:pt x="151" y="218"/>
                      <a:pt x="132" y="192"/>
                      <a:pt x="114" y="171"/>
                    </a:cubicBezTo>
                    <a:close/>
                    <a:moveTo>
                      <a:pt x="181" y="211"/>
                    </a:moveTo>
                    <a:lnTo>
                      <a:pt x="181" y="211"/>
                    </a:lnTo>
                    <a:cubicBezTo>
                      <a:pt x="193" y="257"/>
                      <a:pt x="173" y="316"/>
                      <a:pt x="124" y="330"/>
                    </a:cubicBezTo>
                    <a:lnTo>
                      <a:pt x="124" y="330"/>
                    </a:lnTo>
                    <a:cubicBezTo>
                      <a:pt x="70" y="347"/>
                      <a:pt x="30" y="293"/>
                      <a:pt x="23" y="244"/>
                    </a:cubicBezTo>
                    <a:lnTo>
                      <a:pt x="23" y="244"/>
                    </a:lnTo>
                    <a:cubicBezTo>
                      <a:pt x="18" y="207"/>
                      <a:pt x="22" y="168"/>
                      <a:pt x="19" y="131"/>
                    </a:cubicBezTo>
                    <a:lnTo>
                      <a:pt x="19" y="131"/>
                    </a:lnTo>
                    <a:cubicBezTo>
                      <a:pt x="15" y="92"/>
                      <a:pt x="0" y="50"/>
                      <a:pt x="5" y="12"/>
                    </a:cubicBezTo>
                    <a:lnTo>
                      <a:pt x="5" y="12"/>
                    </a:lnTo>
                    <a:cubicBezTo>
                      <a:pt x="6" y="2"/>
                      <a:pt x="18" y="0"/>
                      <a:pt x="22" y="8"/>
                    </a:cubicBezTo>
                    <a:lnTo>
                      <a:pt x="22" y="8"/>
                    </a:lnTo>
                    <a:cubicBezTo>
                      <a:pt x="30" y="17"/>
                      <a:pt x="34" y="30"/>
                      <a:pt x="38" y="42"/>
                    </a:cubicBezTo>
                    <a:lnTo>
                      <a:pt x="38" y="42"/>
                    </a:lnTo>
                    <a:cubicBezTo>
                      <a:pt x="70" y="63"/>
                      <a:pt x="98" y="98"/>
                      <a:pt x="124" y="126"/>
                    </a:cubicBezTo>
                    <a:lnTo>
                      <a:pt x="124" y="126"/>
                    </a:lnTo>
                    <a:cubicBezTo>
                      <a:pt x="148" y="150"/>
                      <a:pt x="170" y="178"/>
                      <a:pt x="181"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101" name="Freeform 122">
                <a:extLst>
                  <a:ext uri="{FF2B5EF4-FFF2-40B4-BE49-F238E27FC236}">
                    <a16:creationId xmlns:a16="http://schemas.microsoft.com/office/drawing/2014/main" id="{01CAB9AA-F2F5-B14C-BB73-56662F97ED2F}"/>
                  </a:ext>
                </a:extLst>
              </p:cNvPr>
              <p:cNvSpPr>
                <a:spLocks noChangeArrowheads="1"/>
              </p:cNvSpPr>
              <p:nvPr/>
            </p:nvSpPr>
            <p:spPr bwMode="auto">
              <a:xfrm>
                <a:off x="4192410" y="5946712"/>
                <a:ext cx="83810" cy="151437"/>
              </a:xfrm>
              <a:custGeom>
                <a:avLst/>
                <a:gdLst>
                  <a:gd name="T0" fmla="*/ 113 w 193"/>
                  <a:gd name="T1" fmla="*/ 171 h 348"/>
                  <a:gd name="T2" fmla="*/ 113 w 193"/>
                  <a:gd name="T3" fmla="*/ 171 h 348"/>
                  <a:gd name="T4" fmla="*/ 48 w 193"/>
                  <a:gd name="T5" fmla="*/ 109 h 348"/>
                  <a:gd name="T6" fmla="*/ 48 w 193"/>
                  <a:gd name="T7" fmla="*/ 109 h 348"/>
                  <a:gd name="T8" fmla="*/ 51 w 193"/>
                  <a:gd name="T9" fmla="*/ 144 h 348"/>
                  <a:gd name="T10" fmla="*/ 51 w 193"/>
                  <a:gd name="T11" fmla="*/ 144 h 348"/>
                  <a:gd name="T12" fmla="*/ 80 w 193"/>
                  <a:gd name="T13" fmla="*/ 287 h 348"/>
                  <a:gd name="T14" fmla="*/ 80 w 193"/>
                  <a:gd name="T15" fmla="*/ 287 h 348"/>
                  <a:gd name="T16" fmla="*/ 147 w 193"/>
                  <a:gd name="T17" fmla="*/ 247 h 348"/>
                  <a:gd name="T18" fmla="*/ 147 w 193"/>
                  <a:gd name="T19" fmla="*/ 247 h 348"/>
                  <a:gd name="T20" fmla="*/ 113 w 193"/>
                  <a:gd name="T21" fmla="*/ 171 h 348"/>
                  <a:gd name="T22" fmla="*/ 178 w 193"/>
                  <a:gd name="T23" fmla="*/ 211 h 348"/>
                  <a:gd name="T24" fmla="*/ 178 w 193"/>
                  <a:gd name="T25" fmla="*/ 211 h 348"/>
                  <a:gd name="T26" fmla="*/ 123 w 193"/>
                  <a:gd name="T27" fmla="*/ 330 h 348"/>
                  <a:gd name="T28" fmla="*/ 123 w 193"/>
                  <a:gd name="T29" fmla="*/ 330 h 348"/>
                  <a:gd name="T30" fmla="*/ 21 w 193"/>
                  <a:gd name="T31" fmla="*/ 244 h 348"/>
                  <a:gd name="T32" fmla="*/ 21 w 193"/>
                  <a:gd name="T33" fmla="*/ 244 h 348"/>
                  <a:gd name="T34" fmla="*/ 18 w 193"/>
                  <a:gd name="T35" fmla="*/ 131 h 348"/>
                  <a:gd name="T36" fmla="*/ 18 w 193"/>
                  <a:gd name="T37" fmla="*/ 131 h 348"/>
                  <a:gd name="T38" fmla="*/ 4 w 193"/>
                  <a:gd name="T39" fmla="*/ 12 h 348"/>
                  <a:gd name="T40" fmla="*/ 4 w 193"/>
                  <a:gd name="T41" fmla="*/ 12 h 348"/>
                  <a:gd name="T42" fmla="*/ 21 w 193"/>
                  <a:gd name="T43" fmla="*/ 8 h 348"/>
                  <a:gd name="T44" fmla="*/ 21 w 193"/>
                  <a:gd name="T45" fmla="*/ 8 h 348"/>
                  <a:gd name="T46" fmla="*/ 37 w 193"/>
                  <a:gd name="T47" fmla="*/ 42 h 348"/>
                  <a:gd name="T48" fmla="*/ 37 w 193"/>
                  <a:gd name="T49" fmla="*/ 42 h 348"/>
                  <a:gd name="T50" fmla="*/ 123 w 193"/>
                  <a:gd name="T51" fmla="*/ 126 h 348"/>
                  <a:gd name="T52" fmla="*/ 123 w 193"/>
                  <a:gd name="T53" fmla="*/ 126 h 348"/>
                  <a:gd name="T54" fmla="*/ 178 w 193"/>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3" h="348">
                    <a:moveTo>
                      <a:pt x="113" y="171"/>
                    </a:moveTo>
                    <a:lnTo>
                      <a:pt x="113" y="171"/>
                    </a:lnTo>
                    <a:cubicBezTo>
                      <a:pt x="94" y="148"/>
                      <a:pt x="69" y="128"/>
                      <a:pt x="48" y="109"/>
                    </a:cubicBezTo>
                    <a:lnTo>
                      <a:pt x="48" y="109"/>
                    </a:lnTo>
                    <a:cubicBezTo>
                      <a:pt x="50" y="122"/>
                      <a:pt x="51" y="134"/>
                      <a:pt x="51" y="144"/>
                    </a:cubicBezTo>
                    <a:lnTo>
                      <a:pt x="51" y="144"/>
                    </a:lnTo>
                    <a:cubicBezTo>
                      <a:pt x="55" y="189"/>
                      <a:pt x="40" y="257"/>
                      <a:pt x="80" y="287"/>
                    </a:cubicBezTo>
                    <a:lnTo>
                      <a:pt x="80" y="287"/>
                    </a:lnTo>
                    <a:cubicBezTo>
                      <a:pt x="111" y="315"/>
                      <a:pt x="146" y="281"/>
                      <a:pt x="147" y="247"/>
                    </a:cubicBezTo>
                    <a:lnTo>
                      <a:pt x="147" y="247"/>
                    </a:lnTo>
                    <a:cubicBezTo>
                      <a:pt x="150" y="218"/>
                      <a:pt x="131" y="192"/>
                      <a:pt x="113" y="171"/>
                    </a:cubicBezTo>
                    <a:close/>
                    <a:moveTo>
                      <a:pt x="178" y="211"/>
                    </a:moveTo>
                    <a:lnTo>
                      <a:pt x="178" y="211"/>
                    </a:lnTo>
                    <a:cubicBezTo>
                      <a:pt x="192" y="257"/>
                      <a:pt x="172" y="316"/>
                      <a:pt x="123" y="330"/>
                    </a:cubicBezTo>
                    <a:lnTo>
                      <a:pt x="123" y="330"/>
                    </a:lnTo>
                    <a:cubicBezTo>
                      <a:pt x="68" y="347"/>
                      <a:pt x="29" y="293"/>
                      <a:pt x="21" y="244"/>
                    </a:cubicBezTo>
                    <a:lnTo>
                      <a:pt x="21" y="244"/>
                    </a:lnTo>
                    <a:cubicBezTo>
                      <a:pt x="16" y="207"/>
                      <a:pt x="21" y="168"/>
                      <a:pt x="18" y="131"/>
                    </a:cubicBezTo>
                    <a:lnTo>
                      <a:pt x="18" y="131"/>
                    </a:lnTo>
                    <a:cubicBezTo>
                      <a:pt x="14" y="92"/>
                      <a:pt x="0" y="50"/>
                      <a:pt x="4" y="12"/>
                    </a:cubicBezTo>
                    <a:lnTo>
                      <a:pt x="4" y="12"/>
                    </a:lnTo>
                    <a:cubicBezTo>
                      <a:pt x="5" y="2"/>
                      <a:pt x="16" y="0"/>
                      <a:pt x="21" y="8"/>
                    </a:cubicBezTo>
                    <a:lnTo>
                      <a:pt x="21" y="8"/>
                    </a:lnTo>
                    <a:cubicBezTo>
                      <a:pt x="27" y="17"/>
                      <a:pt x="33" y="30"/>
                      <a:pt x="37" y="42"/>
                    </a:cubicBezTo>
                    <a:lnTo>
                      <a:pt x="37" y="42"/>
                    </a:lnTo>
                    <a:cubicBezTo>
                      <a:pt x="68" y="63"/>
                      <a:pt x="96" y="98"/>
                      <a:pt x="123" y="126"/>
                    </a:cubicBezTo>
                    <a:lnTo>
                      <a:pt x="123" y="126"/>
                    </a:lnTo>
                    <a:cubicBezTo>
                      <a:pt x="147" y="150"/>
                      <a:pt x="169" y="178"/>
                      <a:pt x="178" y="211"/>
                    </a:cubicBezTo>
                    <a:close/>
                  </a:path>
                </a:pathLst>
              </a:custGeom>
              <a:solidFill>
                <a:schemeClr val="accent6"/>
              </a:solidFill>
              <a:ln>
                <a:noFill/>
              </a:ln>
              <a:effectLst/>
            </p:spPr>
            <p:txBody>
              <a:bodyPr wrap="none" anchor="ctr"/>
              <a:lstStyle/>
              <a:p>
                <a:pPr>
                  <a:defRPr/>
                </a:pPr>
                <a:endParaRPr lang="es-ES_tradnl"/>
              </a:p>
            </p:txBody>
          </p:sp>
          <p:sp>
            <p:nvSpPr>
              <p:cNvPr id="102" name="Freeform 123">
                <a:extLst>
                  <a:ext uri="{FF2B5EF4-FFF2-40B4-BE49-F238E27FC236}">
                    <a16:creationId xmlns:a16="http://schemas.microsoft.com/office/drawing/2014/main" id="{80B25537-5863-A745-AED6-F14CBE30611F}"/>
                  </a:ext>
                </a:extLst>
              </p:cNvPr>
              <p:cNvSpPr>
                <a:spLocks noChangeArrowheads="1"/>
              </p:cNvSpPr>
              <p:nvPr/>
            </p:nvSpPr>
            <p:spPr bwMode="auto">
              <a:xfrm>
                <a:off x="4657037" y="5946712"/>
                <a:ext cx="83810" cy="151437"/>
              </a:xfrm>
              <a:custGeom>
                <a:avLst/>
                <a:gdLst>
                  <a:gd name="T0" fmla="*/ 114 w 194"/>
                  <a:gd name="T1" fmla="*/ 171 h 348"/>
                  <a:gd name="T2" fmla="*/ 114 w 194"/>
                  <a:gd name="T3" fmla="*/ 171 h 348"/>
                  <a:gd name="T4" fmla="*/ 50 w 194"/>
                  <a:gd name="T5" fmla="*/ 109 h 348"/>
                  <a:gd name="T6" fmla="*/ 50 w 194"/>
                  <a:gd name="T7" fmla="*/ 109 h 348"/>
                  <a:gd name="T8" fmla="*/ 53 w 194"/>
                  <a:gd name="T9" fmla="*/ 144 h 348"/>
                  <a:gd name="T10" fmla="*/ 53 w 194"/>
                  <a:gd name="T11" fmla="*/ 144 h 348"/>
                  <a:gd name="T12" fmla="*/ 80 w 194"/>
                  <a:gd name="T13" fmla="*/ 287 h 348"/>
                  <a:gd name="T14" fmla="*/ 80 w 194"/>
                  <a:gd name="T15" fmla="*/ 287 h 348"/>
                  <a:gd name="T16" fmla="*/ 149 w 194"/>
                  <a:gd name="T17" fmla="*/ 247 h 348"/>
                  <a:gd name="T18" fmla="*/ 149 w 194"/>
                  <a:gd name="T19" fmla="*/ 247 h 348"/>
                  <a:gd name="T20" fmla="*/ 114 w 194"/>
                  <a:gd name="T21" fmla="*/ 171 h 348"/>
                  <a:gd name="T22" fmla="*/ 180 w 194"/>
                  <a:gd name="T23" fmla="*/ 211 h 348"/>
                  <a:gd name="T24" fmla="*/ 180 w 194"/>
                  <a:gd name="T25" fmla="*/ 211 h 348"/>
                  <a:gd name="T26" fmla="*/ 124 w 194"/>
                  <a:gd name="T27" fmla="*/ 330 h 348"/>
                  <a:gd name="T28" fmla="*/ 124 w 194"/>
                  <a:gd name="T29" fmla="*/ 330 h 348"/>
                  <a:gd name="T30" fmla="*/ 22 w 194"/>
                  <a:gd name="T31" fmla="*/ 244 h 348"/>
                  <a:gd name="T32" fmla="*/ 22 w 194"/>
                  <a:gd name="T33" fmla="*/ 244 h 348"/>
                  <a:gd name="T34" fmla="*/ 18 w 194"/>
                  <a:gd name="T35" fmla="*/ 131 h 348"/>
                  <a:gd name="T36" fmla="*/ 18 w 194"/>
                  <a:gd name="T37" fmla="*/ 131 h 348"/>
                  <a:gd name="T38" fmla="*/ 4 w 194"/>
                  <a:gd name="T39" fmla="*/ 12 h 348"/>
                  <a:gd name="T40" fmla="*/ 4 w 194"/>
                  <a:gd name="T41" fmla="*/ 12 h 348"/>
                  <a:gd name="T42" fmla="*/ 22 w 194"/>
                  <a:gd name="T43" fmla="*/ 8 h 348"/>
                  <a:gd name="T44" fmla="*/ 22 w 194"/>
                  <a:gd name="T45" fmla="*/ 8 h 348"/>
                  <a:gd name="T46" fmla="*/ 37 w 194"/>
                  <a:gd name="T47" fmla="*/ 42 h 348"/>
                  <a:gd name="T48" fmla="*/ 37 w 194"/>
                  <a:gd name="T49" fmla="*/ 42 h 348"/>
                  <a:gd name="T50" fmla="*/ 124 w 194"/>
                  <a:gd name="T51" fmla="*/ 126 h 348"/>
                  <a:gd name="T52" fmla="*/ 124 w 194"/>
                  <a:gd name="T53" fmla="*/ 126 h 348"/>
                  <a:gd name="T54" fmla="*/ 180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5" y="148"/>
                      <a:pt x="71" y="128"/>
                      <a:pt x="50" y="109"/>
                    </a:cubicBezTo>
                    <a:lnTo>
                      <a:pt x="50" y="109"/>
                    </a:lnTo>
                    <a:cubicBezTo>
                      <a:pt x="51" y="122"/>
                      <a:pt x="51" y="134"/>
                      <a:pt x="53" y="144"/>
                    </a:cubicBezTo>
                    <a:lnTo>
                      <a:pt x="53" y="144"/>
                    </a:lnTo>
                    <a:cubicBezTo>
                      <a:pt x="57" y="189"/>
                      <a:pt x="42" y="257"/>
                      <a:pt x="80" y="287"/>
                    </a:cubicBezTo>
                    <a:lnTo>
                      <a:pt x="80" y="287"/>
                    </a:lnTo>
                    <a:cubicBezTo>
                      <a:pt x="113" y="315"/>
                      <a:pt x="146" y="281"/>
                      <a:pt x="149" y="247"/>
                    </a:cubicBezTo>
                    <a:lnTo>
                      <a:pt x="149" y="247"/>
                    </a:lnTo>
                    <a:cubicBezTo>
                      <a:pt x="150" y="218"/>
                      <a:pt x="131" y="192"/>
                      <a:pt x="114" y="171"/>
                    </a:cubicBezTo>
                    <a:close/>
                    <a:moveTo>
                      <a:pt x="180" y="211"/>
                    </a:moveTo>
                    <a:lnTo>
                      <a:pt x="180" y="211"/>
                    </a:lnTo>
                    <a:cubicBezTo>
                      <a:pt x="193" y="257"/>
                      <a:pt x="172" y="316"/>
                      <a:pt x="124" y="330"/>
                    </a:cubicBezTo>
                    <a:lnTo>
                      <a:pt x="124" y="330"/>
                    </a:lnTo>
                    <a:cubicBezTo>
                      <a:pt x="70" y="347"/>
                      <a:pt x="29" y="293"/>
                      <a:pt x="22" y="244"/>
                    </a:cubicBezTo>
                    <a:lnTo>
                      <a:pt x="22" y="244"/>
                    </a:lnTo>
                    <a:cubicBezTo>
                      <a:pt x="17" y="207"/>
                      <a:pt x="22" y="168"/>
                      <a:pt x="18" y="131"/>
                    </a:cubicBezTo>
                    <a:lnTo>
                      <a:pt x="18" y="131"/>
                    </a:lnTo>
                    <a:cubicBezTo>
                      <a:pt x="16" y="92"/>
                      <a:pt x="0" y="50"/>
                      <a:pt x="4" y="12"/>
                    </a:cubicBezTo>
                    <a:lnTo>
                      <a:pt x="4" y="12"/>
                    </a:lnTo>
                    <a:cubicBezTo>
                      <a:pt x="7" y="2"/>
                      <a:pt x="17" y="0"/>
                      <a:pt x="22" y="8"/>
                    </a:cubicBezTo>
                    <a:lnTo>
                      <a:pt x="22" y="8"/>
                    </a:lnTo>
                    <a:cubicBezTo>
                      <a:pt x="29" y="17"/>
                      <a:pt x="33" y="30"/>
                      <a:pt x="37" y="42"/>
                    </a:cubicBezTo>
                    <a:lnTo>
                      <a:pt x="37" y="42"/>
                    </a:lnTo>
                    <a:cubicBezTo>
                      <a:pt x="70" y="63"/>
                      <a:pt x="97" y="98"/>
                      <a:pt x="124" y="126"/>
                    </a:cubicBezTo>
                    <a:lnTo>
                      <a:pt x="124" y="126"/>
                    </a:lnTo>
                    <a:cubicBezTo>
                      <a:pt x="147" y="150"/>
                      <a:pt x="171" y="178"/>
                      <a:pt x="180"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103" name="Freeform 124">
                <a:extLst>
                  <a:ext uri="{FF2B5EF4-FFF2-40B4-BE49-F238E27FC236}">
                    <a16:creationId xmlns:a16="http://schemas.microsoft.com/office/drawing/2014/main" id="{0EC62BB4-DED3-BC4C-AFF7-AC6444FAA08B}"/>
                  </a:ext>
                </a:extLst>
              </p:cNvPr>
              <p:cNvSpPr>
                <a:spLocks noChangeArrowheads="1"/>
              </p:cNvSpPr>
              <p:nvPr/>
            </p:nvSpPr>
            <p:spPr bwMode="auto">
              <a:xfrm>
                <a:off x="4501181" y="5946712"/>
                <a:ext cx="83810" cy="151437"/>
              </a:xfrm>
              <a:custGeom>
                <a:avLst/>
                <a:gdLst>
                  <a:gd name="T0" fmla="*/ 115 w 194"/>
                  <a:gd name="T1" fmla="*/ 171 h 348"/>
                  <a:gd name="T2" fmla="*/ 115 w 194"/>
                  <a:gd name="T3" fmla="*/ 171 h 348"/>
                  <a:gd name="T4" fmla="*/ 51 w 194"/>
                  <a:gd name="T5" fmla="*/ 109 h 348"/>
                  <a:gd name="T6" fmla="*/ 51 w 194"/>
                  <a:gd name="T7" fmla="*/ 109 h 348"/>
                  <a:gd name="T8" fmla="*/ 54 w 194"/>
                  <a:gd name="T9" fmla="*/ 144 h 348"/>
                  <a:gd name="T10" fmla="*/ 54 w 194"/>
                  <a:gd name="T11" fmla="*/ 144 h 348"/>
                  <a:gd name="T12" fmla="*/ 80 w 194"/>
                  <a:gd name="T13" fmla="*/ 287 h 348"/>
                  <a:gd name="T14" fmla="*/ 80 w 194"/>
                  <a:gd name="T15" fmla="*/ 287 h 348"/>
                  <a:gd name="T16" fmla="*/ 149 w 194"/>
                  <a:gd name="T17" fmla="*/ 247 h 348"/>
                  <a:gd name="T18" fmla="*/ 149 w 194"/>
                  <a:gd name="T19" fmla="*/ 247 h 348"/>
                  <a:gd name="T20" fmla="*/ 115 w 194"/>
                  <a:gd name="T21" fmla="*/ 171 h 348"/>
                  <a:gd name="T22" fmla="*/ 181 w 194"/>
                  <a:gd name="T23" fmla="*/ 211 h 348"/>
                  <a:gd name="T24" fmla="*/ 181 w 194"/>
                  <a:gd name="T25" fmla="*/ 211 h 348"/>
                  <a:gd name="T26" fmla="*/ 126 w 194"/>
                  <a:gd name="T27" fmla="*/ 330 h 348"/>
                  <a:gd name="T28" fmla="*/ 126 w 194"/>
                  <a:gd name="T29" fmla="*/ 330 h 348"/>
                  <a:gd name="T30" fmla="*/ 23 w 194"/>
                  <a:gd name="T31" fmla="*/ 244 h 348"/>
                  <a:gd name="T32" fmla="*/ 23 w 194"/>
                  <a:gd name="T33" fmla="*/ 244 h 348"/>
                  <a:gd name="T34" fmla="*/ 19 w 194"/>
                  <a:gd name="T35" fmla="*/ 131 h 348"/>
                  <a:gd name="T36" fmla="*/ 19 w 194"/>
                  <a:gd name="T37" fmla="*/ 131 h 348"/>
                  <a:gd name="T38" fmla="*/ 6 w 194"/>
                  <a:gd name="T39" fmla="*/ 12 h 348"/>
                  <a:gd name="T40" fmla="*/ 6 w 194"/>
                  <a:gd name="T41" fmla="*/ 12 h 348"/>
                  <a:gd name="T42" fmla="*/ 23 w 194"/>
                  <a:gd name="T43" fmla="*/ 8 h 348"/>
                  <a:gd name="T44" fmla="*/ 23 w 194"/>
                  <a:gd name="T45" fmla="*/ 8 h 348"/>
                  <a:gd name="T46" fmla="*/ 38 w 194"/>
                  <a:gd name="T47" fmla="*/ 42 h 348"/>
                  <a:gd name="T48" fmla="*/ 38 w 194"/>
                  <a:gd name="T49" fmla="*/ 42 h 348"/>
                  <a:gd name="T50" fmla="*/ 124 w 194"/>
                  <a:gd name="T51" fmla="*/ 126 h 348"/>
                  <a:gd name="T52" fmla="*/ 124 w 194"/>
                  <a:gd name="T53" fmla="*/ 126 h 348"/>
                  <a:gd name="T54" fmla="*/ 181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5" y="171"/>
                    </a:moveTo>
                    <a:lnTo>
                      <a:pt x="115" y="171"/>
                    </a:lnTo>
                    <a:cubicBezTo>
                      <a:pt x="96" y="148"/>
                      <a:pt x="72" y="128"/>
                      <a:pt x="51" y="109"/>
                    </a:cubicBezTo>
                    <a:lnTo>
                      <a:pt x="51" y="109"/>
                    </a:lnTo>
                    <a:cubicBezTo>
                      <a:pt x="51" y="122"/>
                      <a:pt x="52" y="134"/>
                      <a:pt x="54" y="144"/>
                    </a:cubicBezTo>
                    <a:lnTo>
                      <a:pt x="54" y="144"/>
                    </a:lnTo>
                    <a:cubicBezTo>
                      <a:pt x="56" y="189"/>
                      <a:pt x="42" y="257"/>
                      <a:pt x="80" y="287"/>
                    </a:cubicBezTo>
                    <a:lnTo>
                      <a:pt x="80" y="287"/>
                    </a:lnTo>
                    <a:cubicBezTo>
                      <a:pt x="114" y="315"/>
                      <a:pt x="147" y="281"/>
                      <a:pt x="149" y="247"/>
                    </a:cubicBezTo>
                    <a:lnTo>
                      <a:pt x="149" y="247"/>
                    </a:lnTo>
                    <a:cubicBezTo>
                      <a:pt x="151" y="218"/>
                      <a:pt x="132" y="192"/>
                      <a:pt x="115" y="171"/>
                    </a:cubicBezTo>
                    <a:close/>
                    <a:moveTo>
                      <a:pt x="181" y="211"/>
                    </a:moveTo>
                    <a:lnTo>
                      <a:pt x="181" y="211"/>
                    </a:lnTo>
                    <a:cubicBezTo>
                      <a:pt x="193" y="257"/>
                      <a:pt x="174" y="316"/>
                      <a:pt x="126" y="330"/>
                    </a:cubicBezTo>
                    <a:lnTo>
                      <a:pt x="126" y="330"/>
                    </a:lnTo>
                    <a:cubicBezTo>
                      <a:pt x="71" y="347"/>
                      <a:pt x="30" y="293"/>
                      <a:pt x="23" y="244"/>
                    </a:cubicBezTo>
                    <a:lnTo>
                      <a:pt x="23" y="244"/>
                    </a:lnTo>
                    <a:cubicBezTo>
                      <a:pt x="17" y="207"/>
                      <a:pt x="23" y="168"/>
                      <a:pt x="19" y="131"/>
                    </a:cubicBezTo>
                    <a:lnTo>
                      <a:pt x="19" y="131"/>
                    </a:lnTo>
                    <a:cubicBezTo>
                      <a:pt x="15" y="92"/>
                      <a:pt x="0" y="50"/>
                      <a:pt x="6" y="12"/>
                    </a:cubicBezTo>
                    <a:lnTo>
                      <a:pt x="6" y="12"/>
                    </a:lnTo>
                    <a:cubicBezTo>
                      <a:pt x="6" y="2"/>
                      <a:pt x="17" y="0"/>
                      <a:pt x="23" y="8"/>
                    </a:cubicBezTo>
                    <a:lnTo>
                      <a:pt x="23" y="8"/>
                    </a:lnTo>
                    <a:cubicBezTo>
                      <a:pt x="29" y="17"/>
                      <a:pt x="34" y="30"/>
                      <a:pt x="38" y="42"/>
                    </a:cubicBezTo>
                    <a:lnTo>
                      <a:pt x="38" y="42"/>
                    </a:lnTo>
                    <a:cubicBezTo>
                      <a:pt x="71" y="63"/>
                      <a:pt x="98" y="98"/>
                      <a:pt x="124" y="126"/>
                    </a:cubicBezTo>
                    <a:lnTo>
                      <a:pt x="124" y="126"/>
                    </a:lnTo>
                    <a:cubicBezTo>
                      <a:pt x="148" y="150"/>
                      <a:pt x="172" y="178"/>
                      <a:pt x="181" y="211"/>
                    </a:cubicBezTo>
                    <a:close/>
                  </a:path>
                </a:pathLst>
              </a:custGeom>
              <a:solidFill>
                <a:schemeClr val="accent6"/>
              </a:solidFill>
              <a:ln>
                <a:noFill/>
              </a:ln>
              <a:effectLst/>
            </p:spPr>
            <p:txBody>
              <a:bodyPr wrap="none" anchor="ctr"/>
              <a:lstStyle/>
              <a:p>
                <a:pPr>
                  <a:defRPr/>
                </a:pPr>
                <a:endParaRPr lang="es-ES_tradnl"/>
              </a:p>
            </p:txBody>
          </p:sp>
          <p:sp>
            <p:nvSpPr>
              <p:cNvPr id="104" name="Freeform 125">
                <a:extLst>
                  <a:ext uri="{FF2B5EF4-FFF2-40B4-BE49-F238E27FC236}">
                    <a16:creationId xmlns:a16="http://schemas.microsoft.com/office/drawing/2014/main" id="{52059FEB-9966-FB47-88E3-289CBEB46D1C}"/>
                  </a:ext>
                </a:extLst>
              </p:cNvPr>
              <p:cNvSpPr>
                <a:spLocks noChangeArrowheads="1"/>
              </p:cNvSpPr>
              <p:nvPr/>
            </p:nvSpPr>
            <p:spPr bwMode="auto">
              <a:xfrm>
                <a:off x="4967279" y="5946712"/>
                <a:ext cx="85280" cy="151437"/>
              </a:xfrm>
              <a:custGeom>
                <a:avLst/>
                <a:gdLst>
                  <a:gd name="T0" fmla="*/ 115 w 194"/>
                  <a:gd name="T1" fmla="*/ 171 h 348"/>
                  <a:gd name="T2" fmla="*/ 115 w 194"/>
                  <a:gd name="T3" fmla="*/ 171 h 348"/>
                  <a:gd name="T4" fmla="*/ 50 w 194"/>
                  <a:gd name="T5" fmla="*/ 109 h 348"/>
                  <a:gd name="T6" fmla="*/ 50 w 194"/>
                  <a:gd name="T7" fmla="*/ 109 h 348"/>
                  <a:gd name="T8" fmla="*/ 54 w 194"/>
                  <a:gd name="T9" fmla="*/ 144 h 348"/>
                  <a:gd name="T10" fmla="*/ 54 w 194"/>
                  <a:gd name="T11" fmla="*/ 144 h 348"/>
                  <a:gd name="T12" fmla="*/ 80 w 194"/>
                  <a:gd name="T13" fmla="*/ 287 h 348"/>
                  <a:gd name="T14" fmla="*/ 80 w 194"/>
                  <a:gd name="T15" fmla="*/ 287 h 348"/>
                  <a:gd name="T16" fmla="*/ 149 w 194"/>
                  <a:gd name="T17" fmla="*/ 247 h 348"/>
                  <a:gd name="T18" fmla="*/ 149 w 194"/>
                  <a:gd name="T19" fmla="*/ 247 h 348"/>
                  <a:gd name="T20" fmla="*/ 115 w 194"/>
                  <a:gd name="T21" fmla="*/ 171 h 348"/>
                  <a:gd name="T22" fmla="*/ 180 w 194"/>
                  <a:gd name="T23" fmla="*/ 211 h 348"/>
                  <a:gd name="T24" fmla="*/ 180 w 194"/>
                  <a:gd name="T25" fmla="*/ 211 h 348"/>
                  <a:gd name="T26" fmla="*/ 125 w 194"/>
                  <a:gd name="T27" fmla="*/ 330 h 348"/>
                  <a:gd name="T28" fmla="*/ 125 w 194"/>
                  <a:gd name="T29" fmla="*/ 330 h 348"/>
                  <a:gd name="T30" fmla="*/ 23 w 194"/>
                  <a:gd name="T31" fmla="*/ 244 h 348"/>
                  <a:gd name="T32" fmla="*/ 23 w 194"/>
                  <a:gd name="T33" fmla="*/ 244 h 348"/>
                  <a:gd name="T34" fmla="*/ 20 w 194"/>
                  <a:gd name="T35" fmla="*/ 131 h 348"/>
                  <a:gd name="T36" fmla="*/ 20 w 194"/>
                  <a:gd name="T37" fmla="*/ 131 h 348"/>
                  <a:gd name="T38" fmla="*/ 6 w 194"/>
                  <a:gd name="T39" fmla="*/ 12 h 348"/>
                  <a:gd name="T40" fmla="*/ 6 w 194"/>
                  <a:gd name="T41" fmla="*/ 12 h 348"/>
                  <a:gd name="T42" fmla="*/ 23 w 194"/>
                  <a:gd name="T43" fmla="*/ 8 h 348"/>
                  <a:gd name="T44" fmla="*/ 23 w 194"/>
                  <a:gd name="T45" fmla="*/ 8 h 348"/>
                  <a:gd name="T46" fmla="*/ 38 w 194"/>
                  <a:gd name="T47" fmla="*/ 42 h 348"/>
                  <a:gd name="T48" fmla="*/ 38 w 194"/>
                  <a:gd name="T49" fmla="*/ 42 h 348"/>
                  <a:gd name="T50" fmla="*/ 125 w 194"/>
                  <a:gd name="T51" fmla="*/ 126 h 348"/>
                  <a:gd name="T52" fmla="*/ 125 w 194"/>
                  <a:gd name="T53" fmla="*/ 126 h 348"/>
                  <a:gd name="T54" fmla="*/ 180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5" y="171"/>
                    </a:moveTo>
                    <a:lnTo>
                      <a:pt x="115" y="171"/>
                    </a:lnTo>
                    <a:cubicBezTo>
                      <a:pt x="95" y="148"/>
                      <a:pt x="73" y="128"/>
                      <a:pt x="50" y="109"/>
                    </a:cubicBezTo>
                    <a:lnTo>
                      <a:pt x="50" y="109"/>
                    </a:lnTo>
                    <a:cubicBezTo>
                      <a:pt x="51" y="122"/>
                      <a:pt x="51" y="134"/>
                      <a:pt x="54" y="144"/>
                    </a:cubicBezTo>
                    <a:lnTo>
                      <a:pt x="54" y="144"/>
                    </a:lnTo>
                    <a:cubicBezTo>
                      <a:pt x="57" y="189"/>
                      <a:pt x="42" y="257"/>
                      <a:pt x="80" y="287"/>
                    </a:cubicBezTo>
                    <a:lnTo>
                      <a:pt x="80" y="287"/>
                    </a:lnTo>
                    <a:cubicBezTo>
                      <a:pt x="113" y="315"/>
                      <a:pt x="147" y="281"/>
                      <a:pt x="149" y="247"/>
                    </a:cubicBezTo>
                    <a:lnTo>
                      <a:pt x="149" y="247"/>
                    </a:lnTo>
                    <a:cubicBezTo>
                      <a:pt x="151" y="218"/>
                      <a:pt x="132" y="192"/>
                      <a:pt x="115" y="171"/>
                    </a:cubicBezTo>
                    <a:close/>
                    <a:moveTo>
                      <a:pt x="180" y="211"/>
                    </a:moveTo>
                    <a:lnTo>
                      <a:pt x="180" y="211"/>
                    </a:lnTo>
                    <a:cubicBezTo>
                      <a:pt x="193" y="257"/>
                      <a:pt x="174" y="316"/>
                      <a:pt x="125" y="330"/>
                    </a:cubicBezTo>
                    <a:lnTo>
                      <a:pt x="125" y="330"/>
                    </a:lnTo>
                    <a:cubicBezTo>
                      <a:pt x="70" y="347"/>
                      <a:pt x="29" y="293"/>
                      <a:pt x="23" y="244"/>
                    </a:cubicBezTo>
                    <a:lnTo>
                      <a:pt x="23" y="244"/>
                    </a:lnTo>
                    <a:cubicBezTo>
                      <a:pt x="17" y="207"/>
                      <a:pt x="23" y="168"/>
                      <a:pt x="20" y="131"/>
                    </a:cubicBezTo>
                    <a:lnTo>
                      <a:pt x="20" y="131"/>
                    </a:lnTo>
                    <a:cubicBezTo>
                      <a:pt x="16" y="92"/>
                      <a:pt x="0" y="50"/>
                      <a:pt x="6" y="12"/>
                    </a:cubicBezTo>
                    <a:lnTo>
                      <a:pt x="6" y="12"/>
                    </a:lnTo>
                    <a:cubicBezTo>
                      <a:pt x="7" y="2"/>
                      <a:pt x="17" y="0"/>
                      <a:pt x="23" y="8"/>
                    </a:cubicBezTo>
                    <a:lnTo>
                      <a:pt x="23" y="8"/>
                    </a:lnTo>
                    <a:cubicBezTo>
                      <a:pt x="29" y="17"/>
                      <a:pt x="34" y="30"/>
                      <a:pt x="38" y="42"/>
                    </a:cubicBezTo>
                    <a:lnTo>
                      <a:pt x="38" y="42"/>
                    </a:lnTo>
                    <a:cubicBezTo>
                      <a:pt x="70" y="63"/>
                      <a:pt x="99" y="98"/>
                      <a:pt x="125" y="126"/>
                    </a:cubicBezTo>
                    <a:lnTo>
                      <a:pt x="125" y="126"/>
                    </a:lnTo>
                    <a:cubicBezTo>
                      <a:pt x="147" y="150"/>
                      <a:pt x="171" y="178"/>
                      <a:pt x="180"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105" name="Freeform 126">
                <a:extLst>
                  <a:ext uri="{FF2B5EF4-FFF2-40B4-BE49-F238E27FC236}">
                    <a16:creationId xmlns:a16="http://schemas.microsoft.com/office/drawing/2014/main" id="{3EEC3A95-FF95-F94F-8A9B-AFD5DECE3A33}"/>
                  </a:ext>
                </a:extLst>
              </p:cNvPr>
              <p:cNvSpPr>
                <a:spLocks noChangeArrowheads="1"/>
              </p:cNvSpPr>
              <p:nvPr/>
            </p:nvSpPr>
            <p:spPr bwMode="auto">
              <a:xfrm>
                <a:off x="4811423" y="5946712"/>
                <a:ext cx="85280" cy="151437"/>
              </a:xfrm>
              <a:custGeom>
                <a:avLst/>
                <a:gdLst>
                  <a:gd name="T0" fmla="*/ 113 w 193"/>
                  <a:gd name="T1" fmla="*/ 171 h 348"/>
                  <a:gd name="T2" fmla="*/ 113 w 193"/>
                  <a:gd name="T3" fmla="*/ 171 h 348"/>
                  <a:gd name="T4" fmla="*/ 50 w 193"/>
                  <a:gd name="T5" fmla="*/ 109 h 348"/>
                  <a:gd name="T6" fmla="*/ 50 w 193"/>
                  <a:gd name="T7" fmla="*/ 109 h 348"/>
                  <a:gd name="T8" fmla="*/ 53 w 193"/>
                  <a:gd name="T9" fmla="*/ 144 h 348"/>
                  <a:gd name="T10" fmla="*/ 53 w 193"/>
                  <a:gd name="T11" fmla="*/ 144 h 348"/>
                  <a:gd name="T12" fmla="*/ 80 w 193"/>
                  <a:gd name="T13" fmla="*/ 287 h 348"/>
                  <a:gd name="T14" fmla="*/ 80 w 193"/>
                  <a:gd name="T15" fmla="*/ 287 h 348"/>
                  <a:gd name="T16" fmla="*/ 149 w 193"/>
                  <a:gd name="T17" fmla="*/ 247 h 348"/>
                  <a:gd name="T18" fmla="*/ 149 w 193"/>
                  <a:gd name="T19" fmla="*/ 247 h 348"/>
                  <a:gd name="T20" fmla="*/ 113 w 193"/>
                  <a:gd name="T21" fmla="*/ 171 h 348"/>
                  <a:gd name="T22" fmla="*/ 180 w 193"/>
                  <a:gd name="T23" fmla="*/ 211 h 348"/>
                  <a:gd name="T24" fmla="*/ 180 w 193"/>
                  <a:gd name="T25" fmla="*/ 211 h 348"/>
                  <a:gd name="T26" fmla="*/ 125 w 193"/>
                  <a:gd name="T27" fmla="*/ 330 h 348"/>
                  <a:gd name="T28" fmla="*/ 125 w 193"/>
                  <a:gd name="T29" fmla="*/ 330 h 348"/>
                  <a:gd name="T30" fmla="*/ 22 w 193"/>
                  <a:gd name="T31" fmla="*/ 244 h 348"/>
                  <a:gd name="T32" fmla="*/ 22 w 193"/>
                  <a:gd name="T33" fmla="*/ 244 h 348"/>
                  <a:gd name="T34" fmla="*/ 19 w 193"/>
                  <a:gd name="T35" fmla="*/ 131 h 348"/>
                  <a:gd name="T36" fmla="*/ 19 w 193"/>
                  <a:gd name="T37" fmla="*/ 131 h 348"/>
                  <a:gd name="T38" fmla="*/ 5 w 193"/>
                  <a:gd name="T39" fmla="*/ 12 h 348"/>
                  <a:gd name="T40" fmla="*/ 5 w 193"/>
                  <a:gd name="T41" fmla="*/ 12 h 348"/>
                  <a:gd name="T42" fmla="*/ 22 w 193"/>
                  <a:gd name="T43" fmla="*/ 8 h 348"/>
                  <a:gd name="T44" fmla="*/ 22 w 193"/>
                  <a:gd name="T45" fmla="*/ 8 h 348"/>
                  <a:gd name="T46" fmla="*/ 37 w 193"/>
                  <a:gd name="T47" fmla="*/ 42 h 348"/>
                  <a:gd name="T48" fmla="*/ 37 w 193"/>
                  <a:gd name="T49" fmla="*/ 42 h 348"/>
                  <a:gd name="T50" fmla="*/ 125 w 193"/>
                  <a:gd name="T51" fmla="*/ 126 h 348"/>
                  <a:gd name="T52" fmla="*/ 125 w 193"/>
                  <a:gd name="T53" fmla="*/ 126 h 348"/>
                  <a:gd name="T54" fmla="*/ 180 w 193"/>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3" h="348">
                    <a:moveTo>
                      <a:pt x="113" y="171"/>
                    </a:moveTo>
                    <a:lnTo>
                      <a:pt x="113" y="171"/>
                    </a:lnTo>
                    <a:cubicBezTo>
                      <a:pt x="95" y="148"/>
                      <a:pt x="71" y="128"/>
                      <a:pt x="50" y="109"/>
                    </a:cubicBezTo>
                    <a:lnTo>
                      <a:pt x="50" y="109"/>
                    </a:lnTo>
                    <a:cubicBezTo>
                      <a:pt x="51" y="122"/>
                      <a:pt x="53" y="134"/>
                      <a:pt x="53" y="144"/>
                    </a:cubicBezTo>
                    <a:lnTo>
                      <a:pt x="53" y="144"/>
                    </a:lnTo>
                    <a:cubicBezTo>
                      <a:pt x="55" y="189"/>
                      <a:pt x="42" y="257"/>
                      <a:pt x="80" y="287"/>
                    </a:cubicBezTo>
                    <a:lnTo>
                      <a:pt x="80" y="287"/>
                    </a:lnTo>
                    <a:cubicBezTo>
                      <a:pt x="113" y="315"/>
                      <a:pt x="146" y="281"/>
                      <a:pt x="149" y="247"/>
                    </a:cubicBezTo>
                    <a:lnTo>
                      <a:pt x="149" y="247"/>
                    </a:lnTo>
                    <a:cubicBezTo>
                      <a:pt x="150" y="218"/>
                      <a:pt x="132" y="192"/>
                      <a:pt x="113" y="171"/>
                    </a:cubicBezTo>
                    <a:close/>
                    <a:moveTo>
                      <a:pt x="180" y="211"/>
                    </a:moveTo>
                    <a:lnTo>
                      <a:pt x="180" y="211"/>
                    </a:lnTo>
                    <a:cubicBezTo>
                      <a:pt x="192" y="257"/>
                      <a:pt x="174" y="316"/>
                      <a:pt x="125" y="330"/>
                    </a:cubicBezTo>
                    <a:lnTo>
                      <a:pt x="125" y="330"/>
                    </a:lnTo>
                    <a:cubicBezTo>
                      <a:pt x="70" y="347"/>
                      <a:pt x="30" y="293"/>
                      <a:pt x="22" y="244"/>
                    </a:cubicBezTo>
                    <a:lnTo>
                      <a:pt x="22" y="244"/>
                    </a:lnTo>
                    <a:cubicBezTo>
                      <a:pt x="17" y="207"/>
                      <a:pt x="22" y="168"/>
                      <a:pt x="19" y="131"/>
                    </a:cubicBezTo>
                    <a:lnTo>
                      <a:pt x="19" y="131"/>
                    </a:lnTo>
                    <a:cubicBezTo>
                      <a:pt x="15" y="92"/>
                      <a:pt x="0" y="50"/>
                      <a:pt x="5" y="12"/>
                    </a:cubicBezTo>
                    <a:lnTo>
                      <a:pt x="5" y="12"/>
                    </a:lnTo>
                    <a:cubicBezTo>
                      <a:pt x="5" y="2"/>
                      <a:pt x="17" y="0"/>
                      <a:pt x="22" y="8"/>
                    </a:cubicBezTo>
                    <a:lnTo>
                      <a:pt x="22" y="8"/>
                    </a:lnTo>
                    <a:cubicBezTo>
                      <a:pt x="29" y="17"/>
                      <a:pt x="33" y="30"/>
                      <a:pt x="37" y="42"/>
                    </a:cubicBezTo>
                    <a:lnTo>
                      <a:pt x="37" y="42"/>
                    </a:lnTo>
                    <a:cubicBezTo>
                      <a:pt x="70" y="63"/>
                      <a:pt x="97" y="98"/>
                      <a:pt x="125" y="126"/>
                    </a:cubicBezTo>
                    <a:lnTo>
                      <a:pt x="125" y="126"/>
                    </a:lnTo>
                    <a:cubicBezTo>
                      <a:pt x="147" y="150"/>
                      <a:pt x="171" y="178"/>
                      <a:pt x="180" y="211"/>
                    </a:cubicBezTo>
                    <a:close/>
                  </a:path>
                </a:pathLst>
              </a:custGeom>
              <a:solidFill>
                <a:schemeClr val="accent6"/>
              </a:solidFill>
              <a:ln>
                <a:noFill/>
              </a:ln>
              <a:effectLst/>
            </p:spPr>
            <p:txBody>
              <a:bodyPr wrap="none" anchor="ctr"/>
              <a:lstStyle/>
              <a:p>
                <a:pPr>
                  <a:defRPr/>
                </a:pPr>
                <a:endParaRPr lang="es-ES_tradnl"/>
              </a:p>
            </p:txBody>
          </p:sp>
          <p:sp>
            <p:nvSpPr>
              <p:cNvPr id="106" name="Freeform 127">
                <a:extLst>
                  <a:ext uri="{FF2B5EF4-FFF2-40B4-BE49-F238E27FC236}">
                    <a16:creationId xmlns:a16="http://schemas.microsoft.com/office/drawing/2014/main" id="{DEC838A4-E89F-4B43-B227-442EE170E2FA}"/>
                  </a:ext>
                </a:extLst>
              </p:cNvPr>
              <p:cNvSpPr>
                <a:spLocks noChangeArrowheads="1"/>
              </p:cNvSpPr>
              <p:nvPr/>
            </p:nvSpPr>
            <p:spPr bwMode="auto">
              <a:xfrm>
                <a:off x="5277520" y="5946712"/>
                <a:ext cx="83810" cy="151437"/>
              </a:xfrm>
              <a:custGeom>
                <a:avLst/>
                <a:gdLst>
                  <a:gd name="T0" fmla="*/ 115 w 195"/>
                  <a:gd name="T1" fmla="*/ 171 h 348"/>
                  <a:gd name="T2" fmla="*/ 115 w 195"/>
                  <a:gd name="T3" fmla="*/ 171 h 348"/>
                  <a:gd name="T4" fmla="*/ 50 w 195"/>
                  <a:gd name="T5" fmla="*/ 109 h 348"/>
                  <a:gd name="T6" fmla="*/ 50 w 195"/>
                  <a:gd name="T7" fmla="*/ 109 h 348"/>
                  <a:gd name="T8" fmla="*/ 54 w 195"/>
                  <a:gd name="T9" fmla="*/ 144 h 348"/>
                  <a:gd name="T10" fmla="*/ 54 w 195"/>
                  <a:gd name="T11" fmla="*/ 144 h 348"/>
                  <a:gd name="T12" fmla="*/ 82 w 195"/>
                  <a:gd name="T13" fmla="*/ 287 h 348"/>
                  <a:gd name="T14" fmla="*/ 82 w 195"/>
                  <a:gd name="T15" fmla="*/ 287 h 348"/>
                  <a:gd name="T16" fmla="*/ 149 w 195"/>
                  <a:gd name="T17" fmla="*/ 247 h 348"/>
                  <a:gd name="T18" fmla="*/ 149 w 195"/>
                  <a:gd name="T19" fmla="*/ 247 h 348"/>
                  <a:gd name="T20" fmla="*/ 115 w 195"/>
                  <a:gd name="T21" fmla="*/ 171 h 348"/>
                  <a:gd name="T22" fmla="*/ 182 w 195"/>
                  <a:gd name="T23" fmla="*/ 211 h 348"/>
                  <a:gd name="T24" fmla="*/ 182 w 195"/>
                  <a:gd name="T25" fmla="*/ 211 h 348"/>
                  <a:gd name="T26" fmla="*/ 125 w 195"/>
                  <a:gd name="T27" fmla="*/ 330 h 348"/>
                  <a:gd name="T28" fmla="*/ 125 w 195"/>
                  <a:gd name="T29" fmla="*/ 330 h 348"/>
                  <a:gd name="T30" fmla="*/ 24 w 195"/>
                  <a:gd name="T31" fmla="*/ 244 h 348"/>
                  <a:gd name="T32" fmla="*/ 24 w 195"/>
                  <a:gd name="T33" fmla="*/ 244 h 348"/>
                  <a:gd name="T34" fmla="*/ 20 w 195"/>
                  <a:gd name="T35" fmla="*/ 131 h 348"/>
                  <a:gd name="T36" fmla="*/ 20 w 195"/>
                  <a:gd name="T37" fmla="*/ 131 h 348"/>
                  <a:gd name="T38" fmla="*/ 6 w 195"/>
                  <a:gd name="T39" fmla="*/ 12 h 348"/>
                  <a:gd name="T40" fmla="*/ 6 w 195"/>
                  <a:gd name="T41" fmla="*/ 12 h 348"/>
                  <a:gd name="T42" fmla="*/ 23 w 195"/>
                  <a:gd name="T43" fmla="*/ 8 h 348"/>
                  <a:gd name="T44" fmla="*/ 23 w 195"/>
                  <a:gd name="T45" fmla="*/ 8 h 348"/>
                  <a:gd name="T46" fmla="*/ 39 w 195"/>
                  <a:gd name="T47" fmla="*/ 42 h 348"/>
                  <a:gd name="T48" fmla="*/ 39 w 195"/>
                  <a:gd name="T49" fmla="*/ 42 h 348"/>
                  <a:gd name="T50" fmla="*/ 125 w 195"/>
                  <a:gd name="T51" fmla="*/ 126 h 348"/>
                  <a:gd name="T52" fmla="*/ 125 w 195"/>
                  <a:gd name="T53" fmla="*/ 126 h 348"/>
                  <a:gd name="T54" fmla="*/ 182 w 195"/>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5" h="348">
                    <a:moveTo>
                      <a:pt x="115" y="171"/>
                    </a:moveTo>
                    <a:lnTo>
                      <a:pt x="115" y="171"/>
                    </a:lnTo>
                    <a:cubicBezTo>
                      <a:pt x="95" y="148"/>
                      <a:pt x="73" y="128"/>
                      <a:pt x="50" y="109"/>
                    </a:cubicBezTo>
                    <a:lnTo>
                      <a:pt x="50" y="109"/>
                    </a:lnTo>
                    <a:cubicBezTo>
                      <a:pt x="52" y="122"/>
                      <a:pt x="53" y="134"/>
                      <a:pt x="54" y="144"/>
                    </a:cubicBezTo>
                    <a:lnTo>
                      <a:pt x="54" y="144"/>
                    </a:lnTo>
                    <a:cubicBezTo>
                      <a:pt x="57" y="189"/>
                      <a:pt x="42" y="257"/>
                      <a:pt x="82" y="287"/>
                    </a:cubicBezTo>
                    <a:lnTo>
                      <a:pt x="82" y="287"/>
                    </a:lnTo>
                    <a:cubicBezTo>
                      <a:pt x="113" y="315"/>
                      <a:pt x="148" y="281"/>
                      <a:pt x="149" y="247"/>
                    </a:cubicBezTo>
                    <a:lnTo>
                      <a:pt x="149" y="247"/>
                    </a:lnTo>
                    <a:cubicBezTo>
                      <a:pt x="152" y="218"/>
                      <a:pt x="132" y="192"/>
                      <a:pt x="115" y="171"/>
                    </a:cubicBezTo>
                    <a:close/>
                    <a:moveTo>
                      <a:pt x="182" y="211"/>
                    </a:moveTo>
                    <a:lnTo>
                      <a:pt x="182" y="211"/>
                    </a:lnTo>
                    <a:cubicBezTo>
                      <a:pt x="194" y="257"/>
                      <a:pt x="174" y="316"/>
                      <a:pt x="125" y="330"/>
                    </a:cubicBezTo>
                    <a:lnTo>
                      <a:pt x="125" y="330"/>
                    </a:lnTo>
                    <a:cubicBezTo>
                      <a:pt x="70" y="347"/>
                      <a:pt x="31" y="293"/>
                      <a:pt x="24" y="244"/>
                    </a:cubicBezTo>
                    <a:lnTo>
                      <a:pt x="24" y="244"/>
                    </a:lnTo>
                    <a:cubicBezTo>
                      <a:pt x="19" y="207"/>
                      <a:pt x="23" y="168"/>
                      <a:pt x="20" y="131"/>
                    </a:cubicBezTo>
                    <a:lnTo>
                      <a:pt x="20" y="131"/>
                    </a:lnTo>
                    <a:cubicBezTo>
                      <a:pt x="16" y="92"/>
                      <a:pt x="0" y="50"/>
                      <a:pt x="6" y="12"/>
                    </a:cubicBezTo>
                    <a:lnTo>
                      <a:pt x="6" y="12"/>
                    </a:lnTo>
                    <a:cubicBezTo>
                      <a:pt x="7" y="2"/>
                      <a:pt x="19" y="0"/>
                      <a:pt x="23" y="8"/>
                    </a:cubicBezTo>
                    <a:lnTo>
                      <a:pt x="23" y="8"/>
                    </a:lnTo>
                    <a:cubicBezTo>
                      <a:pt x="29" y="17"/>
                      <a:pt x="35" y="30"/>
                      <a:pt x="39" y="42"/>
                    </a:cubicBezTo>
                    <a:lnTo>
                      <a:pt x="39" y="42"/>
                    </a:lnTo>
                    <a:cubicBezTo>
                      <a:pt x="70" y="63"/>
                      <a:pt x="99" y="98"/>
                      <a:pt x="125" y="126"/>
                    </a:cubicBezTo>
                    <a:lnTo>
                      <a:pt x="125" y="126"/>
                    </a:lnTo>
                    <a:cubicBezTo>
                      <a:pt x="149" y="150"/>
                      <a:pt x="171" y="178"/>
                      <a:pt x="182"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107" name="Freeform 128">
                <a:extLst>
                  <a:ext uri="{FF2B5EF4-FFF2-40B4-BE49-F238E27FC236}">
                    <a16:creationId xmlns:a16="http://schemas.microsoft.com/office/drawing/2014/main" id="{3169956A-B7C6-EA44-A68B-D231DC985D3B}"/>
                  </a:ext>
                </a:extLst>
              </p:cNvPr>
              <p:cNvSpPr>
                <a:spLocks noChangeArrowheads="1"/>
              </p:cNvSpPr>
              <p:nvPr/>
            </p:nvSpPr>
            <p:spPr bwMode="auto">
              <a:xfrm>
                <a:off x="5121664" y="5946712"/>
                <a:ext cx="83810" cy="151437"/>
              </a:xfrm>
              <a:custGeom>
                <a:avLst/>
                <a:gdLst>
                  <a:gd name="T0" fmla="*/ 115 w 195"/>
                  <a:gd name="T1" fmla="*/ 171 h 348"/>
                  <a:gd name="T2" fmla="*/ 115 w 195"/>
                  <a:gd name="T3" fmla="*/ 171 h 348"/>
                  <a:gd name="T4" fmla="*/ 50 w 195"/>
                  <a:gd name="T5" fmla="*/ 109 h 348"/>
                  <a:gd name="T6" fmla="*/ 50 w 195"/>
                  <a:gd name="T7" fmla="*/ 109 h 348"/>
                  <a:gd name="T8" fmla="*/ 53 w 195"/>
                  <a:gd name="T9" fmla="*/ 144 h 348"/>
                  <a:gd name="T10" fmla="*/ 53 w 195"/>
                  <a:gd name="T11" fmla="*/ 144 h 348"/>
                  <a:gd name="T12" fmla="*/ 81 w 195"/>
                  <a:gd name="T13" fmla="*/ 287 h 348"/>
                  <a:gd name="T14" fmla="*/ 81 w 195"/>
                  <a:gd name="T15" fmla="*/ 287 h 348"/>
                  <a:gd name="T16" fmla="*/ 149 w 195"/>
                  <a:gd name="T17" fmla="*/ 247 h 348"/>
                  <a:gd name="T18" fmla="*/ 149 w 195"/>
                  <a:gd name="T19" fmla="*/ 247 h 348"/>
                  <a:gd name="T20" fmla="*/ 115 w 195"/>
                  <a:gd name="T21" fmla="*/ 171 h 348"/>
                  <a:gd name="T22" fmla="*/ 180 w 195"/>
                  <a:gd name="T23" fmla="*/ 211 h 348"/>
                  <a:gd name="T24" fmla="*/ 180 w 195"/>
                  <a:gd name="T25" fmla="*/ 211 h 348"/>
                  <a:gd name="T26" fmla="*/ 125 w 195"/>
                  <a:gd name="T27" fmla="*/ 330 h 348"/>
                  <a:gd name="T28" fmla="*/ 125 w 195"/>
                  <a:gd name="T29" fmla="*/ 330 h 348"/>
                  <a:gd name="T30" fmla="*/ 23 w 195"/>
                  <a:gd name="T31" fmla="*/ 244 h 348"/>
                  <a:gd name="T32" fmla="*/ 23 w 195"/>
                  <a:gd name="T33" fmla="*/ 244 h 348"/>
                  <a:gd name="T34" fmla="*/ 20 w 195"/>
                  <a:gd name="T35" fmla="*/ 131 h 348"/>
                  <a:gd name="T36" fmla="*/ 20 w 195"/>
                  <a:gd name="T37" fmla="*/ 131 h 348"/>
                  <a:gd name="T38" fmla="*/ 6 w 195"/>
                  <a:gd name="T39" fmla="*/ 12 h 348"/>
                  <a:gd name="T40" fmla="*/ 6 w 195"/>
                  <a:gd name="T41" fmla="*/ 12 h 348"/>
                  <a:gd name="T42" fmla="*/ 23 w 195"/>
                  <a:gd name="T43" fmla="*/ 8 h 348"/>
                  <a:gd name="T44" fmla="*/ 23 w 195"/>
                  <a:gd name="T45" fmla="*/ 8 h 348"/>
                  <a:gd name="T46" fmla="*/ 37 w 195"/>
                  <a:gd name="T47" fmla="*/ 42 h 348"/>
                  <a:gd name="T48" fmla="*/ 37 w 195"/>
                  <a:gd name="T49" fmla="*/ 42 h 348"/>
                  <a:gd name="T50" fmla="*/ 125 w 195"/>
                  <a:gd name="T51" fmla="*/ 126 h 348"/>
                  <a:gd name="T52" fmla="*/ 125 w 195"/>
                  <a:gd name="T53" fmla="*/ 126 h 348"/>
                  <a:gd name="T54" fmla="*/ 180 w 195"/>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5" h="348">
                    <a:moveTo>
                      <a:pt x="115" y="171"/>
                    </a:moveTo>
                    <a:lnTo>
                      <a:pt x="115" y="171"/>
                    </a:lnTo>
                    <a:cubicBezTo>
                      <a:pt x="96" y="148"/>
                      <a:pt x="71" y="128"/>
                      <a:pt x="50" y="109"/>
                    </a:cubicBezTo>
                    <a:lnTo>
                      <a:pt x="50" y="109"/>
                    </a:lnTo>
                    <a:cubicBezTo>
                      <a:pt x="52" y="122"/>
                      <a:pt x="53" y="134"/>
                      <a:pt x="53" y="144"/>
                    </a:cubicBezTo>
                    <a:lnTo>
                      <a:pt x="53" y="144"/>
                    </a:lnTo>
                    <a:cubicBezTo>
                      <a:pt x="57" y="189"/>
                      <a:pt x="42" y="257"/>
                      <a:pt x="81" y="287"/>
                    </a:cubicBezTo>
                    <a:lnTo>
                      <a:pt x="81" y="287"/>
                    </a:lnTo>
                    <a:cubicBezTo>
                      <a:pt x="113" y="315"/>
                      <a:pt x="146" y="281"/>
                      <a:pt x="149" y="247"/>
                    </a:cubicBezTo>
                    <a:lnTo>
                      <a:pt x="149" y="247"/>
                    </a:lnTo>
                    <a:cubicBezTo>
                      <a:pt x="151" y="218"/>
                      <a:pt x="133" y="192"/>
                      <a:pt x="115" y="171"/>
                    </a:cubicBezTo>
                    <a:close/>
                    <a:moveTo>
                      <a:pt x="180" y="211"/>
                    </a:moveTo>
                    <a:lnTo>
                      <a:pt x="180" y="211"/>
                    </a:lnTo>
                    <a:cubicBezTo>
                      <a:pt x="194" y="257"/>
                      <a:pt x="174" y="316"/>
                      <a:pt x="125" y="330"/>
                    </a:cubicBezTo>
                    <a:lnTo>
                      <a:pt x="125" y="330"/>
                    </a:lnTo>
                    <a:cubicBezTo>
                      <a:pt x="70" y="347"/>
                      <a:pt x="31" y="293"/>
                      <a:pt x="23" y="244"/>
                    </a:cubicBezTo>
                    <a:lnTo>
                      <a:pt x="23" y="244"/>
                    </a:lnTo>
                    <a:cubicBezTo>
                      <a:pt x="17" y="207"/>
                      <a:pt x="23" y="168"/>
                      <a:pt x="20" y="131"/>
                    </a:cubicBezTo>
                    <a:lnTo>
                      <a:pt x="20" y="131"/>
                    </a:lnTo>
                    <a:cubicBezTo>
                      <a:pt x="16" y="92"/>
                      <a:pt x="0" y="50"/>
                      <a:pt x="6" y="12"/>
                    </a:cubicBezTo>
                    <a:lnTo>
                      <a:pt x="6" y="12"/>
                    </a:lnTo>
                    <a:cubicBezTo>
                      <a:pt x="7" y="2"/>
                      <a:pt x="17" y="0"/>
                      <a:pt x="23" y="8"/>
                    </a:cubicBezTo>
                    <a:lnTo>
                      <a:pt x="23" y="8"/>
                    </a:lnTo>
                    <a:cubicBezTo>
                      <a:pt x="29" y="17"/>
                      <a:pt x="35" y="30"/>
                      <a:pt x="37" y="42"/>
                    </a:cubicBezTo>
                    <a:lnTo>
                      <a:pt x="37" y="42"/>
                    </a:lnTo>
                    <a:cubicBezTo>
                      <a:pt x="70" y="63"/>
                      <a:pt x="98" y="98"/>
                      <a:pt x="125" y="126"/>
                    </a:cubicBezTo>
                    <a:lnTo>
                      <a:pt x="125" y="126"/>
                    </a:lnTo>
                    <a:cubicBezTo>
                      <a:pt x="148" y="150"/>
                      <a:pt x="171" y="178"/>
                      <a:pt x="180" y="211"/>
                    </a:cubicBezTo>
                    <a:close/>
                  </a:path>
                </a:pathLst>
              </a:custGeom>
              <a:solidFill>
                <a:schemeClr val="accent6"/>
              </a:solidFill>
              <a:ln>
                <a:noFill/>
              </a:ln>
              <a:effectLst/>
            </p:spPr>
            <p:txBody>
              <a:bodyPr wrap="none" anchor="ctr"/>
              <a:lstStyle/>
              <a:p>
                <a:pPr>
                  <a:defRPr/>
                </a:pPr>
                <a:endParaRPr lang="es-ES_tradnl"/>
              </a:p>
            </p:txBody>
          </p:sp>
          <p:sp>
            <p:nvSpPr>
              <p:cNvPr id="108" name="Freeform 129">
                <a:extLst>
                  <a:ext uri="{FF2B5EF4-FFF2-40B4-BE49-F238E27FC236}">
                    <a16:creationId xmlns:a16="http://schemas.microsoft.com/office/drawing/2014/main" id="{F9F0DDCE-114B-ED45-9C2C-03A72EDB5A36}"/>
                  </a:ext>
                </a:extLst>
              </p:cNvPr>
              <p:cNvSpPr>
                <a:spLocks noChangeArrowheads="1"/>
              </p:cNvSpPr>
              <p:nvPr/>
            </p:nvSpPr>
            <p:spPr bwMode="auto">
              <a:xfrm>
                <a:off x="5587762" y="5945242"/>
                <a:ext cx="85280" cy="151438"/>
              </a:xfrm>
              <a:custGeom>
                <a:avLst/>
                <a:gdLst>
                  <a:gd name="T0" fmla="*/ 114 w 194"/>
                  <a:gd name="T1" fmla="*/ 171 h 348"/>
                  <a:gd name="T2" fmla="*/ 114 w 194"/>
                  <a:gd name="T3" fmla="*/ 171 h 348"/>
                  <a:gd name="T4" fmla="*/ 51 w 194"/>
                  <a:gd name="T5" fmla="*/ 109 h 348"/>
                  <a:gd name="T6" fmla="*/ 51 w 194"/>
                  <a:gd name="T7" fmla="*/ 109 h 348"/>
                  <a:gd name="T8" fmla="*/ 54 w 194"/>
                  <a:gd name="T9" fmla="*/ 145 h 348"/>
                  <a:gd name="T10" fmla="*/ 54 w 194"/>
                  <a:gd name="T11" fmla="*/ 145 h 348"/>
                  <a:gd name="T12" fmla="*/ 80 w 194"/>
                  <a:gd name="T13" fmla="*/ 289 h 348"/>
                  <a:gd name="T14" fmla="*/ 80 w 194"/>
                  <a:gd name="T15" fmla="*/ 289 h 348"/>
                  <a:gd name="T16" fmla="*/ 150 w 194"/>
                  <a:gd name="T17" fmla="*/ 247 h 348"/>
                  <a:gd name="T18" fmla="*/ 150 w 194"/>
                  <a:gd name="T19" fmla="*/ 247 h 348"/>
                  <a:gd name="T20" fmla="*/ 114 w 194"/>
                  <a:gd name="T21" fmla="*/ 171 h 348"/>
                  <a:gd name="T22" fmla="*/ 181 w 194"/>
                  <a:gd name="T23" fmla="*/ 212 h 348"/>
                  <a:gd name="T24" fmla="*/ 181 w 194"/>
                  <a:gd name="T25" fmla="*/ 212 h 348"/>
                  <a:gd name="T26" fmla="*/ 125 w 194"/>
                  <a:gd name="T27" fmla="*/ 331 h 348"/>
                  <a:gd name="T28" fmla="*/ 125 w 194"/>
                  <a:gd name="T29" fmla="*/ 331 h 348"/>
                  <a:gd name="T30" fmla="*/ 22 w 194"/>
                  <a:gd name="T31" fmla="*/ 244 h 348"/>
                  <a:gd name="T32" fmla="*/ 22 w 194"/>
                  <a:gd name="T33" fmla="*/ 244 h 348"/>
                  <a:gd name="T34" fmla="*/ 20 w 194"/>
                  <a:gd name="T35" fmla="*/ 131 h 348"/>
                  <a:gd name="T36" fmla="*/ 20 w 194"/>
                  <a:gd name="T37" fmla="*/ 131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5 w 194"/>
                  <a:gd name="T51" fmla="*/ 126 h 348"/>
                  <a:gd name="T52" fmla="*/ 125 w 194"/>
                  <a:gd name="T53" fmla="*/ 126 h 348"/>
                  <a:gd name="T54" fmla="*/ 181 w 194"/>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6" y="149"/>
                      <a:pt x="72" y="130"/>
                      <a:pt x="51" y="109"/>
                    </a:cubicBezTo>
                    <a:lnTo>
                      <a:pt x="51" y="109"/>
                    </a:lnTo>
                    <a:cubicBezTo>
                      <a:pt x="51" y="122"/>
                      <a:pt x="53" y="134"/>
                      <a:pt x="54" y="145"/>
                    </a:cubicBezTo>
                    <a:lnTo>
                      <a:pt x="54" y="145"/>
                    </a:lnTo>
                    <a:cubicBezTo>
                      <a:pt x="56" y="189"/>
                      <a:pt x="42" y="258"/>
                      <a:pt x="80" y="289"/>
                    </a:cubicBezTo>
                    <a:lnTo>
                      <a:pt x="80" y="289"/>
                    </a:lnTo>
                    <a:cubicBezTo>
                      <a:pt x="114" y="315"/>
                      <a:pt x="147" y="281"/>
                      <a:pt x="150" y="247"/>
                    </a:cubicBezTo>
                    <a:lnTo>
                      <a:pt x="150" y="247"/>
                    </a:lnTo>
                    <a:cubicBezTo>
                      <a:pt x="151" y="218"/>
                      <a:pt x="133" y="192"/>
                      <a:pt x="114" y="171"/>
                    </a:cubicBezTo>
                    <a:close/>
                    <a:moveTo>
                      <a:pt x="181" y="212"/>
                    </a:moveTo>
                    <a:lnTo>
                      <a:pt x="181" y="212"/>
                    </a:lnTo>
                    <a:cubicBezTo>
                      <a:pt x="193" y="258"/>
                      <a:pt x="175" y="317"/>
                      <a:pt x="125" y="331"/>
                    </a:cubicBezTo>
                    <a:lnTo>
                      <a:pt x="125" y="331"/>
                    </a:lnTo>
                    <a:cubicBezTo>
                      <a:pt x="71" y="347"/>
                      <a:pt x="30" y="293"/>
                      <a:pt x="22" y="244"/>
                    </a:cubicBezTo>
                    <a:lnTo>
                      <a:pt x="22" y="244"/>
                    </a:lnTo>
                    <a:cubicBezTo>
                      <a:pt x="17" y="208"/>
                      <a:pt x="22" y="170"/>
                      <a:pt x="20" y="131"/>
                    </a:cubicBezTo>
                    <a:lnTo>
                      <a:pt x="20" y="131"/>
                    </a:lnTo>
                    <a:cubicBezTo>
                      <a:pt x="16" y="92"/>
                      <a:pt x="0" y="50"/>
                      <a:pt x="5" y="12"/>
                    </a:cubicBezTo>
                    <a:lnTo>
                      <a:pt x="5" y="12"/>
                    </a:lnTo>
                    <a:cubicBezTo>
                      <a:pt x="7" y="3"/>
                      <a:pt x="17" y="0"/>
                      <a:pt x="22" y="8"/>
                    </a:cubicBezTo>
                    <a:lnTo>
                      <a:pt x="22" y="8"/>
                    </a:lnTo>
                    <a:cubicBezTo>
                      <a:pt x="29" y="18"/>
                      <a:pt x="34" y="30"/>
                      <a:pt x="38" y="42"/>
                    </a:cubicBezTo>
                    <a:lnTo>
                      <a:pt x="38" y="42"/>
                    </a:lnTo>
                    <a:cubicBezTo>
                      <a:pt x="71" y="64"/>
                      <a:pt x="99" y="99"/>
                      <a:pt x="125" y="126"/>
                    </a:cubicBezTo>
                    <a:lnTo>
                      <a:pt x="125" y="126"/>
                    </a:lnTo>
                    <a:cubicBezTo>
                      <a:pt x="148" y="151"/>
                      <a:pt x="172" y="179"/>
                      <a:pt x="181" y="212"/>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109" name="Freeform 130">
                <a:extLst>
                  <a:ext uri="{FF2B5EF4-FFF2-40B4-BE49-F238E27FC236}">
                    <a16:creationId xmlns:a16="http://schemas.microsoft.com/office/drawing/2014/main" id="{76CFB293-B210-3B40-9CBB-6E03F8E94DAC}"/>
                  </a:ext>
                </a:extLst>
              </p:cNvPr>
              <p:cNvSpPr>
                <a:spLocks noChangeArrowheads="1"/>
              </p:cNvSpPr>
              <p:nvPr/>
            </p:nvSpPr>
            <p:spPr bwMode="auto">
              <a:xfrm>
                <a:off x="5431906" y="5945242"/>
                <a:ext cx="85280" cy="151438"/>
              </a:xfrm>
              <a:custGeom>
                <a:avLst/>
                <a:gdLst>
                  <a:gd name="T0" fmla="*/ 114 w 194"/>
                  <a:gd name="T1" fmla="*/ 171 h 348"/>
                  <a:gd name="T2" fmla="*/ 114 w 194"/>
                  <a:gd name="T3" fmla="*/ 171 h 348"/>
                  <a:gd name="T4" fmla="*/ 50 w 194"/>
                  <a:gd name="T5" fmla="*/ 109 h 348"/>
                  <a:gd name="T6" fmla="*/ 50 w 194"/>
                  <a:gd name="T7" fmla="*/ 109 h 348"/>
                  <a:gd name="T8" fmla="*/ 54 w 194"/>
                  <a:gd name="T9" fmla="*/ 145 h 348"/>
                  <a:gd name="T10" fmla="*/ 54 w 194"/>
                  <a:gd name="T11" fmla="*/ 145 h 348"/>
                  <a:gd name="T12" fmla="*/ 81 w 194"/>
                  <a:gd name="T13" fmla="*/ 289 h 348"/>
                  <a:gd name="T14" fmla="*/ 81 w 194"/>
                  <a:gd name="T15" fmla="*/ 289 h 348"/>
                  <a:gd name="T16" fmla="*/ 148 w 194"/>
                  <a:gd name="T17" fmla="*/ 247 h 348"/>
                  <a:gd name="T18" fmla="*/ 148 w 194"/>
                  <a:gd name="T19" fmla="*/ 247 h 348"/>
                  <a:gd name="T20" fmla="*/ 114 w 194"/>
                  <a:gd name="T21" fmla="*/ 171 h 348"/>
                  <a:gd name="T22" fmla="*/ 180 w 194"/>
                  <a:gd name="T23" fmla="*/ 212 h 348"/>
                  <a:gd name="T24" fmla="*/ 180 w 194"/>
                  <a:gd name="T25" fmla="*/ 212 h 348"/>
                  <a:gd name="T26" fmla="*/ 125 w 194"/>
                  <a:gd name="T27" fmla="*/ 331 h 348"/>
                  <a:gd name="T28" fmla="*/ 125 w 194"/>
                  <a:gd name="T29" fmla="*/ 331 h 348"/>
                  <a:gd name="T30" fmla="*/ 24 w 194"/>
                  <a:gd name="T31" fmla="*/ 244 h 348"/>
                  <a:gd name="T32" fmla="*/ 24 w 194"/>
                  <a:gd name="T33" fmla="*/ 244 h 348"/>
                  <a:gd name="T34" fmla="*/ 20 w 194"/>
                  <a:gd name="T35" fmla="*/ 131 h 348"/>
                  <a:gd name="T36" fmla="*/ 20 w 194"/>
                  <a:gd name="T37" fmla="*/ 131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5 w 194"/>
                  <a:gd name="T51" fmla="*/ 126 h 348"/>
                  <a:gd name="T52" fmla="*/ 125 w 194"/>
                  <a:gd name="T53" fmla="*/ 126 h 348"/>
                  <a:gd name="T54" fmla="*/ 180 w 194"/>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4" y="149"/>
                      <a:pt x="72" y="130"/>
                      <a:pt x="50" y="109"/>
                    </a:cubicBezTo>
                    <a:lnTo>
                      <a:pt x="50" y="109"/>
                    </a:lnTo>
                    <a:cubicBezTo>
                      <a:pt x="51" y="122"/>
                      <a:pt x="52" y="134"/>
                      <a:pt x="54" y="145"/>
                    </a:cubicBezTo>
                    <a:lnTo>
                      <a:pt x="54" y="145"/>
                    </a:lnTo>
                    <a:cubicBezTo>
                      <a:pt x="56" y="189"/>
                      <a:pt x="42" y="258"/>
                      <a:pt x="81" y="289"/>
                    </a:cubicBezTo>
                    <a:lnTo>
                      <a:pt x="81" y="289"/>
                    </a:lnTo>
                    <a:cubicBezTo>
                      <a:pt x="113" y="315"/>
                      <a:pt x="147" y="281"/>
                      <a:pt x="148" y="247"/>
                    </a:cubicBezTo>
                    <a:lnTo>
                      <a:pt x="148" y="247"/>
                    </a:lnTo>
                    <a:cubicBezTo>
                      <a:pt x="150" y="218"/>
                      <a:pt x="131" y="192"/>
                      <a:pt x="114" y="171"/>
                    </a:cubicBezTo>
                    <a:close/>
                    <a:moveTo>
                      <a:pt x="180" y="212"/>
                    </a:moveTo>
                    <a:lnTo>
                      <a:pt x="180" y="212"/>
                    </a:lnTo>
                    <a:cubicBezTo>
                      <a:pt x="193" y="258"/>
                      <a:pt x="173" y="317"/>
                      <a:pt x="125" y="331"/>
                    </a:cubicBezTo>
                    <a:lnTo>
                      <a:pt x="125" y="331"/>
                    </a:lnTo>
                    <a:cubicBezTo>
                      <a:pt x="70" y="347"/>
                      <a:pt x="30" y="293"/>
                      <a:pt x="24" y="244"/>
                    </a:cubicBezTo>
                    <a:lnTo>
                      <a:pt x="24" y="244"/>
                    </a:lnTo>
                    <a:cubicBezTo>
                      <a:pt x="17" y="208"/>
                      <a:pt x="22" y="170"/>
                      <a:pt x="20" y="131"/>
                    </a:cubicBezTo>
                    <a:lnTo>
                      <a:pt x="20" y="131"/>
                    </a:lnTo>
                    <a:cubicBezTo>
                      <a:pt x="16" y="92"/>
                      <a:pt x="0" y="50"/>
                      <a:pt x="5" y="12"/>
                    </a:cubicBezTo>
                    <a:lnTo>
                      <a:pt x="5" y="12"/>
                    </a:lnTo>
                    <a:cubicBezTo>
                      <a:pt x="6" y="3"/>
                      <a:pt x="17" y="0"/>
                      <a:pt x="22" y="8"/>
                    </a:cubicBezTo>
                    <a:lnTo>
                      <a:pt x="22" y="8"/>
                    </a:lnTo>
                    <a:cubicBezTo>
                      <a:pt x="29" y="18"/>
                      <a:pt x="34" y="30"/>
                      <a:pt x="38" y="42"/>
                    </a:cubicBezTo>
                    <a:lnTo>
                      <a:pt x="38" y="42"/>
                    </a:lnTo>
                    <a:cubicBezTo>
                      <a:pt x="70" y="64"/>
                      <a:pt x="97" y="99"/>
                      <a:pt x="125" y="126"/>
                    </a:cubicBezTo>
                    <a:lnTo>
                      <a:pt x="125" y="126"/>
                    </a:lnTo>
                    <a:cubicBezTo>
                      <a:pt x="148" y="151"/>
                      <a:pt x="171" y="179"/>
                      <a:pt x="180" y="212"/>
                    </a:cubicBezTo>
                    <a:close/>
                  </a:path>
                </a:pathLst>
              </a:custGeom>
              <a:solidFill>
                <a:schemeClr val="accent6"/>
              </a:solidFill>
              <a:ln>
                <a:noFill/>
              </a:ln>
              <a:effectLst/>
            </p:spPr>
            <p:txBody>
              <a:bodyPr wrap="none" anchor="ctr"/>
              <a:lstStyle/>
              <a:p>
                <a:pPr>
                  <a:defRPr/>
                </a:pPr>
                <a:endParaRPr lang="es-ES_tradnl"/>
              </a:p>
            </p:txBody>
          </p:sp>
          <p:sp>
            <p:nvSpPr>
              <p:cNvPr id="110" name="Freeform 131">
                <a:extLst>
                  <a:ext uri="{FF2B5EF4-FFF2-40B4-BE49-F238E27FC236}">
                    <a16:creationId xmlns:a16="http://schemas.microsoft.com/office/drawing/2014/main" id="{FC1CA4F6-6D14-124F-9094-B06A6532F954}"/>
                  </a:ext>
                </a:extLst>
              </p:cNvPr>
              <p:cNvSpPr>
                <a:spLocks noChangeArrowheads="1"/>
              </p:cNvSpPr>
              <p:nvPr/>
            </p:nvSpPr>
            <p:spPr bwMode="auto">
              <a:xfrm>
                <a:off x="5896533" y="5945242"/>
                <a:ext cx="85280" cy="151438"/>
              </a:xfrm>
              <a:custGeom>
                <a:avLst/>
                <a:gdLst>
                  <a:gd name="T0" fmla="*/ 114 w 194"/>
                  <a:gd name="T1" fmla="*/ 171 h 348"/>
                  <a:gd name="T2" fmla="*/ 114 w 194"/>
                  <a:gd name="T3" fmla="*/ 171 h 348"/>
                  <a:gd name="T4" fmla="*/ 51 w 194"/>
                  <a:gd name="T5" fmla="*/ 109 h 348"/>
                  <a:gd name="T6" fmla="*/ 51 w 194"/>
                  <a:gd name="T7" fmla="*/ 109 h 348"/>
                  <a:gd name="T8" fmla="*/ 54 w 194"/>
                  <a:gd name="T9" fmla="*/ 145 h 348"/>
                  <a:gd name="T10" fmla="*/ 54 w 194"/>
                  <a:gd name="T11" fmla="*/ 145 h 348"/>
                  <a:gd name="T12" fmla="*/ 82 w 194"/>
                  <a:gd name="T13" fmla="*/ 289 h 348"/>
                  <a:gd name="T14" fmla="*/ 82 w 194"/>
                  <a:gd name="T15" fmla="*/ 289 h 348"/>
                  <a:gd name="T16" fmla="*/ 150 w 194"/>
                  <a:gd name="T17" fmla="*/ 247 h 348"/>
                  <a:gd name="T18" fmla="*/ 150 w 194"/>
                  <a:gd name="T19" fmla="*/ 247 h 348"/>
                  <a:gd name="T20" fmla="*/ 114 w 194"/>
                  <a:gd name="T21" fmla="*/ 171 h 348"/>
                  <a:gd name="T22" fmla="*/ 181 w 194"/>
                  <a:gd name="T23" fmla="*/ 212 h 348"/>
                  <a:gd name="T24" fmla="*/ 181 w 194"/>
                  <a:gd name="T25" fmla="*/ 212 h 348"/>
                  <a:gd name="T26" fmla="*/ 126 w 194"/>
                  <a:gd name="T27" fmla="*/ 331 h 348"/>
                  <a:gd name="T28" fmla="*/ 126 w 194"/>
                  <a:gd name="T29" fmla="*/ 331 h 348"/>
                  <a:gd name="T30" fmla="*/ 24 w 194"/>
                  <a:gd name="T31" fmla="*/ 244 h 348"/>
                  <a:gd name="T32" fmla="*/ 24 w 194"/>
                  <a:gd name="T33" fmla="*/ 244 h 348"/>
                  <a:gd name="T34" fmla="*/ 20 w 194"/>
                  <a:gd name="T35" fmla="*/ 131 h 348"/>
                  <a:gd name="T36" fmla="*/ 20 w 194"/>
                  <a:gd name="T37" fmla="*/ 131 h 348"/>
                  <a:gd name="T38" fmla="*/ 7 w 194"/>
                  <a:gd name="T39" fmla="*/ 12 h 348"/>
                  <a:gd name="T40" fmla="*/ 7 w 194"/>
                  <a:gd name="T41" fmla="*/ 12 h 348"/>
                  <a:gd name="T42" fmla="*/ 22 w 194"/>
                  <a:gd name="T43" fmla="*/ 8 h 348"/>
                  <a:gd name="T44" fmla="*/ 22 w 194"/>
                  <a:gd name="T45" fmla="*/ 8 h 348"/>
                  <a:gd name="T46" fmla="*/ 38 w 194"/>
                  <a:gd name="T47" fmla="*/ 42 h 348"/>
                  <a:gd name="T48" fmla="*/ 38 w 194"/>
                  <a:gd name="T49" fmla="*/ 42 h 348"/>
                  <a:gd name="T50" fmla="*/ 126 w 194"/>
                  <a:gd name="T51" fmla="*/ 126 h 348"/>
                  <a:gd name="T52" fmla="*/ 126 w 194"/>
                  <a:gd name="T53" fmla="*/ 126 h 348"/>
                  <a:gd name="T54" fmla="*/ 181 w 194"/>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6" y="149"/>
                      <a:pt x="72" y="130"/>
                      <a:pt x="51" y="109"/>
                    </a:cubicBezTo>
                    <a:lnTo>
                      <a:pt x="51" y="109"/>
                    </a:lnTo>
                    <a:cubicBezTo>
                      <a:pt x="53" y="122"/>
                      <a:pt x="53" y="134"/>
                      <a:pt x="54" y="145"/>
                    </a:cubicBezTo>
                    <a:lnTo>
                      <a:pt x="54" y="145"/>
                    </a:lnTo>
                    <a:cubicBezTo>
                      <a:pt x="58" y="189"/>
                      <a:pt x="44" y="258"/>
                      <a:pt x="82" y="289"/>
                    </a:cubicBezTo>
                    <a:lnTo>
                      <a:pt x="82" y="289"/>
                    </a:lnTo>
                    <a:cubicBezTo>
                      <a:pt x="114" y="315"/>
                      <a:pt x="147" y="281"/>
                      <a:pt x="150" y="247"/>
                    </a:cubicBezTo>
                    <a:lnTo>
                      <a:pt x="150" y="247"/>
                    </a:lnTo>
                    <a:cubicBezTo>
                      <a:pt x="151" y="218"/>
                      <a:pt x="133" y="192"/>
                      <a:pt x="114" y="171"/>
                    </a:cubicBezTo>
                    <a:close/>
                    <a:moveTo>
                      <a:pt x="181" y="212"/>
                    </a:moveTo>
                    <a:lnTo>
                      <a:pt x="181" y="212"/>
                    </a:lnTo>
                    <a:cubicBezTo>
                      <a:pt x="193" y="258"/>
                      <a:pt x="174" y="317"/>
                      <a:pt x="126" y="331"/>
                    </a:cubicBezTo>
                    <a:lnTo>
                      <a:pt x="126" y="331"/>
                    </a:lnTo>
                    <a:cubicBezTo>
                      <a:pt x="71" y="347"/>
                      <a:pt x="30" y="293"/>
                      <a:pt x="24" y="244"/>
                    </a:cubicBezTo>
                    <a:lnTo>
                      <a:pt x="24" y="244"/>
                    </a:lnTo>
                    <a:cubicBezTo>
                      <a:pt x="19" y="208"/>
                      <a:pt x="22" y="170"/>
                      <a:pt x="20" y="131"/>
                    </a:cubicBezTo>
                    <a:lnTo>
                      <a:pt x="20" y="131"/>
                    </a:lnTo>
                    <a:cubicBezTo>
                      <a:pt x="16" y="92"/>
                      <a:pt x="0" y="50"/>
                      <a:pt x="7" y="12"/>
                    </a:cubicBezTo>
                    <a:lnTo>
                      <a:pt x="7" y="12"/>
                    </a:lnTo>
                    <a:cubicBezTo>
                      <a:pt x="7" y="3"/>
                      <a:pt x="19" y="0"/>
                      <a:pt x="22" y="8"/>
                    </a:cubicBezTo>
                    <a:lnTo>
                      <a:pt x="22" y="8"/>
                    </a:lnTo>
                    <a:cubicBezTo>
                      <a:pt x="30" y="18"/>
                      <a:pt x="34" y="30"/>
                      <a:pt x="38" y="42"/>
                    </a:cubicBezTo>
                    <a:lnTo>
                      <a:pt x="38" y="42"/>
                    </a:lnTo>
                    <a:cubicBezTo>
                      <a:pt x="71" y="64"/>
                      <a:pt x="99" y="99"/>
                      <a:pt x="126" y="126"/>
                    </a:cubicBezTo>
                    <a:lnTo>
                      <a:pt x="126" y="126"/>
                    </a:lnTo>
                    <a:cubicBezTo>
                      <a:pt x="149" y="151"/>
                      <a:pt x="172" y="179"/>
                      <a:pt x="181" y="212"/>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111" name="Freeform 132">
                <a:extLst>
                  <a:ext uri="{FF2B5EF4-FFF2-40B4-BE49-F238E27FC236}">
                    <a16:creationId xmlns:a16="http://schemas.microsoft.com/office/drawing/2014/main" id="{AD3E86DE-094A-9D41-86E0-CDA0B73FBF6E}"/>
                  </a:ext>
                </a:extLst>
              </p:cNvPr>
              <p:cNvSpPr>
                <a:spLocks noChangeArrowheads="1"/>
              </p:cNvSpPr>
              <p:nvPr/>
            </p:nvSpPr>
            <p:spPr bwMode="auto">
              <a:xfrm>
                <a:off x="5743618" y="5945242"/>
                <a:ext cx="83809" cy="151438"/>
              </a:xfrm>
              <a:custGeom>
                <a:avLst/>
                <a:gdLst>
                  <a:gd name="T0" fmla="*/ 113 w 193"/>
                  <a:gd name="T1" fmla="*/ 171 h 348"/>
                  <a:gd name="T2" fmla="*/ 113 w 193"/>
                  <a:gd name="T3" fmla="*/ 171 h 348"/>
                  <a:gd name="T4" fmla="*/ 49 w 193"/>
                  <a:gd name="T5" fmla="*/ 109 h 348"/>
                  <a:gd name="T6" fmla="*/ 49 w 193"/>
                  <a:gd name="T7" fmla="*/ 109 h 348"/>
                  <a:gd name="T8" fmla="*/ 53 w 193"/>
                  <a:gd name="T9" fmla="*/ 145 h 348"/>
                  <a:gd name="T10" fmla="*/ 53 w 193"/>
                  <a:gd name="T11" fmla="*/ 145 h 348"/>
                  <a:gd name="T12" fmla="*/ 81 w 193"/>
                  <a:gd name="T13" fmla="*/ 289 h 348"/>
                  <a:gd name="T14" fmla="*/ 81 w 193"/>
                  <a:gd name="T15" fmla="*/ 289 h 348"/>
                  <a:gd name="T16" fmla="*/ 149 w 193"/>
                  <a:gd name="T17" fmla="*/ 247 h 348"/>
                  <a:gd name="T18" fmla="*/ 149 w 193"/>
                  <a:gd name="T19" fmla="*/ 247 h 348"/>
                  <a:gd name="T20" fmla="*/ 113 w 193"/>
                  <a:gd name="T21" fmla="*/ 171 h 348"/>
                  <a:gd name="T22" fmla="*/ 179 w 193"/>
                  <a:gd name="T23" fmla="*/ 212 h 348"/>
                  <a:gd name="T24" fmla="*/ 179 w 193"/>
                  <a:gd name="T25" fmla="*/ 212 h 348"/>
                  <a:gd name="T26" fmla="*/ 124 w 193"/>
                  <a:gd name="T27" fmla="*/ 331 h 348"/>
                  <a:gd name="T28" fmla="*/ 124 w 193"/>
                  <a:gd name="T29" fmla="*/ 331 h 348"/>
                  <a:gd name="T30" fmla="*/ 23 w 193"/>
                  <a:gd name="T31" fmla="*/ 244 h 348"/>
                  <a:gd name="T32" fmla="*/ 23 w 193"/>
                  <a:gd name="T33" fmla="*/ 244 h 348"/>
                  <a:gd name="T34" fmla="*/ 19 w 193"/>
                  <a:gd name="T35" fmla="*/ 131 h 348"/>
                  <a:gd name="T36" fmla="*/ 19 w 193"/>
                  <a:gd name="T37" fmla="*/ 131 h 348"/>
                  <a:gd name="T38" fmla="*/ 4 w 193"/>
                  <a:gd name="T39" fmla="*/ 12 h 348"/>
                  <a:gd name="T40" fmla="*/ 4 w 193"/>
                  <a:gd name="T41" fmla="*/ 12 h 348"/>
                  <a:gd name="T42" fmla="*/ 23 w 193"/>
                  <a:gd name="T43" fmla="*/ 8 h 348"/>
                  <a:gd name="T44" fmla="*/ 23 w 193"/>
                  <a:gd name="T45" fmla="*/ 8 h 348"/>
                  <a:gd name="T46" fmla="*/ 37 w 193"/>
                  <a:gd name="T47" fmla="*/ 42 h 348"/>
                  <a:gd name="T48" fmla="*/ 37 w 193"/>
                  <a:gd name="T49" fmla="*/ 42 h 348"/>
                  <a:gd name="T50" fmla="*/ 124 w 193"/>
                  <a:gd name="T51" fmla="*/ 126 h 348"/>
                  <a:gd name="T52" fmla="*/ 124 w 193"/>
                  <a:gd name="T53" fmla="*/ 126 h 348"/>
                  <a:gd name="T54" fmla="*/ 179 w 193"/>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3" h="348">
                    <a:moveTo>
                      <a:pt x="113" y="171"/>
                    </a:moveTo>
                    <a:lnTo>
                      <a:pt x="113" y="171"/>
                    </a:lnTo>
                    <a:cubicBezTo>
                      <a:pt x="95" y="149"/>
                      <a:pt x="71" y="130"/>
                      <a:pt x="49" y="109"/>
                    </a:cubicBezTo>
                    <a:lnTo>
                      <a:pt x="49" y="109"/>
                    </a:lnTo>
                    <a:cubicBezTo>
                      <a:pt x="50" y="122"/>
                      <a:pt x="52" y="134"/>
                      <a:pt x="53" y="145"/>
                    </a:cubicBezTo>
                    <a:lnTo>
                      <a:pt x="53" y="145"/>
                    </a:lnTo>
                    <a:cubicBezTo>
                      <a:pt x="57" y="189"/>
                      <a:pt x="42" y="258"/>
                      <a:pt x="81" y="289"/>
                    </a:cubicBezTo>
                    <a:lnTo>
                      <a:pt x="81" y="289"/>
                    </a:lnTo>
                    <a:cubicBezTo>
                      <a:pt x="112" y="315"/>
                      <a:pt x="146" y="281"/>
                      <a:pt x="149" y="247"/>
                    </a:cubicBezTo>
                    <a:lnTo>
                      <a:pt x="149" y="247"/>
                    </a:lnTo>
                    <a:cubicBezTo>
                      <a:pt x="150" y="218"/>
                      <a:pt x="132" y="192"/>
                      <a:pt x="113" y="171"/>
                    </a:cubicBezTo>
                    <a:close/>
                    <a:moveTo>
                      <a:pt x="179" y="212"/>
                    </a:moveTo>
                    <a:lnTo>
                      <a:pt x="179" y="212"/>
                    </a:lnTo>
                    <a:cubicBezTo>
                      <a:pt x="192" y="258"/>
                      <a:pt x="173" y="317"/>
                      <a:pt x="124" y="331"/>
                    </a:cubicBezTo>
                    <a:lnTo>
                      <a:pt x="124" y="331"/>
                    </a:lnTo>
                    <a:cubicBezTo>
                      <a:pt x="70" y="347"/>
                      <a:pt x="29" y="293"/>
                      <a:pt x="23" y="244"/>
                    </a:cubicBezTo>
                    <a:lnTo>
                      <a:pt x="23" y="244"/>
                    </a:lnTo>
                    <a:cubicBezTo>
                      <a:pt x="17" y="208"/>
                      <a:pt x="23" y="170"/>
                      <a:pt x="19" y="131"/>
                    </a:cubicBezTo>
                    <a:lnTo>
                      <a:pt x="19" y="131"/>
                    </a:lnTo>
                    <a:cubicBezTo>
                      <a:pt x="16" y="92"/>
                      <a:pt x="0" y="50"/>
                      <a:pt x="4" y="12"/>
                    </a:cubicBezTo>
                    <a:lnTo>
                      <a:pt x="4" y="12"/>
                    </a:lnTo>
                    <a:cubicBezTo>
                      <a:pt x="6" y="3"/>
                      <a:pt x="17" y="0"/>
                      <a:pt x="23" y="8"/>
                    </a:cubicBezTo>
                    <a:lnTo>
                      <a:pt x="23" y="8"/>
                    </a:lnTo>
                    <a:cubicBezTo>
                      <a:pt x="29" y="18"/>
                      <a:pt x="33" y="30"/>
                      <a:pt x="37" y="42"/>
                    </a:cubicBezTo>
                    <a:lnTo>
                      <a:pt x="37" y="42"/>
                    </a:lnTo>
                    <a:cubicBezTo>
                      <a:pt x="70" y="64"/>
                      <a:pt x="98" y="99"/>
                      <a:pt x="124" y="126"/>
                    </a:cubicBezTo>
                    <a:lnTo>
                      <a:pt x="124" y="126"/>
                    </a:lnTo>
                    <a:cubicBezTo>
                      <a:pt x="148" y="151"/>
                      <a:pt x="170" y="179"/>
                      <a:pt x="179" y="212"/>
                    </a:cubicBezTo>
                    <a:close/>
                  </a:path>
                </a:pathLst>
              </a:custGeom>
              <a:solidFill>
                <a:schemeClr val="accent6"/>
              </a:solidFill>
              <a:ln>
                <a:noFill/>
              </a:ln>
              <a:effectLst/>
            </p:spPr>
            <p:txBody>
              <a:bodyPr wrap="none" anchor="ctr"/>
              <a:lstStyle/>
              <a:p>
                <a:pPr>
                  <a:defRPr/>
                </a:pPr>
                <a:endParaRPr lang="es-ES_tradnl"/>
              </a:p>
            </p:txBody>
          </p:sp>
          <p:sp>
            <p:nvSpPr>
              <p:cNvPr id="112" name="Freeform 133">
                <a:extLst>
                  <a:ext uri="{FF2B5EF4-FFF2-40B4-BE49-F238E27FC236}">
                    <a16:creationId xmlns:a16="http://schemas.microsoft.com/office/drawing/2014/main" id="{EA8290C5-8017-264F-8377-5FCAB30A4E6C}"/>
                  </a:ext>
                </a:extLst>
              </p:cNvPr>
              <p:cNvSpPr>
                <a:spLocks noChangeArrowheads="1"/>
              </p:cNvSpPr>
              <p:nvPr/>
            </p:nvSpPr>
            <p:spPr bwMode="auto">
              <a:xfrm>
                <a:off x="6208245" y="5945242"/>
                <a:ext cx="83809" cy="151438"/>
              </a:xfrm>
              <a:custGeom>
                <a:avLst/>
                <a:gdLst>
                  <a:gd name="T0" fmla="*/ 114 w 194"/>
                  <a:gd name="T1" fmla="*/ 171 h 348"/>
                  <a:gd name="T2" fmla="*/ 114 w 194"/>
                  <a:gd name="T3" fmla="*/ 171 h 348"/>
                  <a:gd name="T4" fmla="*/ 50 w 194"/>
                  <a:gd name="T5" fmla="*/ 109 h 348"/>
                  <a:gd name="T6" fmla="*/ 50 w 194"/>
                  <a:gd name="T7" fmla="*/ 109 h 348"/>
                  <a:gd name="T8" fmla="*/ 52 w 194"/>
                  <a:gd name="T9" fmla="*/ 145 h 348"/>
                  <a:gd name="T10" fmla="*/ 52 w 194"/>
                  <a:gd name="T11" fmla="*/ 145 h 348"/>
                  <a:gd name="T12" fmla="*/ 80 w 194"/>
                  <a:gd name="T13" fmla="*/ 289 h 348"/>
                  <a:gd name="T14" fmla="*/ 80 w 194"/>
                  <a:gd name="T15" fmla="*/ 289 h 348"/>
                  <a:gd name="T16" fmla="*/ 148 w 194"/>
                  <a:gd name="T17" fmla="*/ 247 h 348"/>
                  <a:gd name="T18" fmla="*/ 148 w 194"/>
                  <a:gd name="T19" fmla="*/ 247 h 348"/>
                  <a:gd name="T20" fmla="*/ 114 w 194"/>
                  <a:gd name="T21" fmla="*/ 171 h 348"/>
                  <a:gd name="T22" fmla="*/ 180 w 194"/>
                  <a:gd name="T23" fmla="*/ 212 h 348"/>
                  <a:gd name="T24" fmla="*/ 180 w 194"/>
                  <a:gd name="T25" fmla="*/ 212 h 348"/>
                  <a:gd name="T26" fmla="*/ 124 w 194"/>
                  <a:gd name="T27" fmla="*/ 331 h 348"/>
                  <a:gd name="T28" fmla="*/ 124 w 194"/>
                  <a:gd name="T29" fmla="*/ 331 h 348"/>
                  <a:gd name="T30" fmla="*/ 22 w 194"/>
                  <a:gd name="T31" fmla="*/ 244 h 348"/>
                  <a:gd name="T32" fmla="*/ 22 w 194"/>
                  <a:gd name="T33" fmla="*/ 244 h 348"/>
                  <a:gd name="T34" fmla="*/ 18 w 194"/>
                  <a:gd name="T35" fmla="*/ 131 h 348"/>
                  <a:gd name="T36" fmla="*/ 18 w 194"/>
                  <a:gd name="T37" fmla="*/ 131 h 348"/>
                  <a:gd name="T38" fmla="*/ 4 w 194"/>
                  <a:gd name="T39" fmla="*/ 12 h 348"/>
                  <a:gd name="T40" fmla="*/ 4 w 194"/>
                  <a:gd name="T41" fmla="*/ 12 h 348"/>
                  <a:gd name="T42" fmla="*/ 22 w 194"/>
                  <a:gd name="T43" fmla="*/ 8 h 348"/>
                  <a:gd name="T44" fmla="*/ 22 w 194"/>
                  <a:gd name="T45" fmla="*/ 8 h 348"/>
                  <a:gd name="T46" fmla="*/ 36 w 194"/>
                  <a:gd name="T47" fmla="*/ 42 h 348"/>
                  <a:gd name="T48" fmla="*/ 36 w 194"/>
                  <a:gd name="T49" fmla="*/ 42 h 348"/>
                  <a:gd name="T50" fmla="*/ 124 w 194"/>
                  <a:gd name="T51" fmla="*/ 126 h 348"/>
                  <a:gd name="T52" fmla="*/ 124 w 194"/>
                  <a:gd name="T53" fmla="*/ 126 h 348"/>
                  <a:gd name="T54" fmla="*/ 180 w 194"/>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4" y="149"/>
                      <a:pt x="71" y="130"/>
                      <a:pt x="50" y="109"/>
                    </a:cubicBezTo>
                    <a:lnTo>
                      <a:pt x="50" y="109"/>
                    </a:lnTo>
                    <a:cubicBezTo>
                      <a:pt x="51" y="122"/>
                      <a:pt x="52" y="134"/>
                      <a:pt x="52" y="145"/>
                    </a:cubicBezTo>
                    <a:lnTo>
                      <a:pt x="52" y="145"/>
                    </a:lnTo>
                    <a:cubicBezTo>
                      <a:pt x="56" y="189"/>
                      <a:pt x="42" y="258"/>
                      <a:pt x="80" y="289"/>
                    </a:cubicBezTo>
                    <a:lnTo>
                      <a:pt x="80" y="289"/>
                    </a:lnTo>
                    <a:cubicBezTo>
                      <a:pt x="113" y="315"/>
                      <a:pt x="146" y="281"/>
                      <a:pt x="148" y="247"/>
                    </a:cubicBezTo>
                    <a:lnTo>
                      <a:pt x="148" y="247"/>
                    </a:lnTo>
                    <a:cubicBezTo>
                      <a:pt x="149" y="218"/>
                      <a:pt x="132" y="192"/>
                      <a:pt x="114" y="171"/>
                    </a:cubicBezTo>
                    <a:close/>
                    <a:moveTo>
                      <a:pt x="180" y="212"/>
                    </a:moveTo>
                    <a:lnTo>
                      <a:pt x="180" y="212"/>
                    </a:lnTo>
                    <a:cubicBezTo>
                      <a:pt x="193" y="258"/>
                      <a:pt x="173" y="317"/>
                      <a:pt x="124" y="331"/>
                    </a:cubicBezTo>
                    <a:lnTo>
                      <a:pt x="124" y="331"/>
                    </a:lnTo>
                    <a:cubicBezTo>
                      <a:pt x="69" y="347"/>
                      <a:pt x="29" y="293"/>
                      <a:pt x="22" y="244"/>
                    </a:cubicBezTo>
                    <a:lnTo>
                      <a:pt x="22" y="244"/>
                    </a:lnTo>
                    <a:cubicBezTo>
                      <a:pt x="17" y="208"/>
                      <a:pt x="22" y="170"/>
                      <a:pt x="18" y="131"/>
                    </a:cubicBezTo>
                    <a:lnTo>
                      <a:pt x="18" y="131"/>
                    </a:lnTo>
                    <a:cubicBezTo>
                      <a:pt x="15" y="92"/>
                      <a:pt x="0" y="50"/>
                      <a:pt x="4" y="12"/>
                    </a:cubicBezTo>
                    <a:lnTo>
                      <a:pt x="4" y="12"/>
                    </a:lnTo>
                    <a:cubicBezTo>
                      <a:pt x="6" y="3"/>
                      <a:pt x="17" y="0"/>
                      <a:pt x="22" y="8"/>
                    </a:cubicBezTo>
                    <a:lnTo>
                      <a:pt x="22" y="8"/>
                    </a:lnTo>
                    <a:cubicBezTo>
                      <a:pt x="29" y="18"/>
                      <a:pt x="33" y="30"/>
                      <a:pt x="36" y="42"/>
                    </a:cubicBezTo>
                    <a:lnTo>
                      <a:pt x="36" y="42"/>
                    </a:lnTo>
                    <a:cubicBezTo>
                      <a:pt x="69" y="64"/>
                      <a:pt x="97" y="99"/>
                      <a:pt x="124" y="126"/>
                    </a:cubicBezTo>
                    <a:lnTo>
                      <a:pt x="124" y="126"/>
                    </a:lnTo>
                    <a:cubicBezTo>
                      <a:pt x="147" y="151"/>
                      <a:pt x="170" y="179"/>
                      <a:pt x="180" y="212"/>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113" name="Freeform 134">
                <a:extLst>
                  <a:ext uri="{FF2B5EF4-FFF2-40B4-BE49-F238E27FC236}">
                    <a16:creationId xmlns:a16="http://schemas.microsoft.com/office/drawing/2014/main" id="{12D31207-5375-164A-8F8A-6FD9370662EA}"/>
                  </a:ext>
                </a:extLst>
              </p:cNvPr>
              <p:cNvSpPr>
                <a:spLocks noChangeArrowheads="1"/>
              </p:cNvSpPr>
              <p:nvPr/>
            </p:nvSpPr>
            <p:spPr bwMode="auto">
              <a:xfrm>
                <a:off x="6055330" y="5945242"/>
                <a:ext cx="83809" cy="151438"/>
              </a:xfrm>
              <a:custGeom>
                <a:avLst/>
                <a:gdLst>
                  <a:gd name="T0" fmla="*/ 114 w 194"/>
                  <a:gd name="T1" fmla="*/ 171 h 348"/>
                  <a:gd name="T2" fmla="*/ 114 w 194"/>
                  <a:gd name="T3" fmla="*/ 171 h 348"/>
                  <a:gd name="T4" fmla="*/ 50 w 194"/>
                  <a:gd name="T5" fmla="*/ 109 h 348"/>
                  <a:gd name="T6" fmla="*/ 50 w 194"/>
                  <a:gd name="T7" fmla="*/ 109 h 348"/>
                  <a:gd name="T8" fmla="*/ 52 w 194"/>
                  <a:gd name="T9" fmla="*/ 145 h 348"/>
                  <a:gd name="T10" fmla="*/ 52 w 194"/>
                  <a:gd name="T11" fmla="*/ 145 h 348"/>
                  <a:gd name="T12" fmla="*/ 80 w 194"/>
                  <a:gd name="T13" fmla="*/ 289 h 348"/>
                  <a:gd name="T14" fmla="*/ 80 w 194"/>
                  <a:gd name="T15" fmla="*/ 289 h 348"/>
                  <a:gd name="T16" fmla="*/ 148 w 194"/>
                  <a:gd name="T17" fmla="*/ 247 h 348"/>
                  <a:gd name="T18" fmla="*/ 148 w 194"/>
                  <a:gd name="T19" fmla="*/ 247 h 348"/>
                  <a:gd name="T20" fmla="*/ 114 w 194"/>
                  <a:gd name="T21" fmla="*/ 171 h 348"/>
                  <a:gd name="T22" fmla="*/ 180 w 194"/>
                  <a:gd name="T23" fmla="*/ 212 h 348"/>
                  <a:gd name="T24" fmla="*/ 180 w 194"/>
                  <a:gd name="T25" fmla="*/ 212 h 348"/>
                  <a:gd name="T26" fmla="*/ 124 w 194"/>
                  <a:gd name="T27" fmla="*/ 331 h 348"/>
                  <a:gd name="T28" fmla="*/ 124 w 194"/>
                  <a:gd name="T29" fmla="*/ 331 h 348"/>
                  <a:gd name="T30" fmla="*/ 22 w 194"/>
                  <a:gd name="T31" fmla="*/ 244 h 348"/>
                  <a:gd name="T32" fmla="*/ 22 w 194"/>
                  <a:gd name="T33" fmla="*/ 244 h 348"/>
                  <a:gd name="T34" fmla="*/ 18 w 194"/>
                  <a:gd name="T35" fmla="*/ 131 h 348"/>
                  <a:gd name="T36" fmla="*/ 18 w 194"/>
                  <a:gd name="T37" fmla="*/ 131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3 w 194"/>
                  <a:gd name="T51" fmla="*/ 126 h 348"/>
                  <a:gd name="T52" fmla="*/ 123 w 194"/>
                  <a:gd name="T53" fmla="*/ 126 h 348"/>
                  <a:gd name="T54" fmla="*/ 180 w 194"/>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4" y="149"/>
                      <a:pt x="71" y="130"/>
                      <a:pt x="50" y="109"/>
                    </a:cubicBezTo>
                    <a:lnTo>
                      <a:pt x="50" y="109"/>
                    </a:lnTo>
                    <a:cubicBezTo>
                      <a:pt x="51" y="122"/>
                      <a:pt x="52" y="134"/>
                      <a:pt x="52" y="145"/>
                    </a:cubicBezTo>
                    <a:lnTo>
                      <a:pt x="52" y="145"/>
                    </a:lnTo>
                    <a:cubicBezTo>
                      <a:pt x="56" y="189"/>
                      <a:pt x="40" y="258"/>
                      <a:pt x="80" y="289"/>
                    </a:cubicBezTo>
                    <a:lnTo>
                      <a:pt x="80" y="289"/>
                    </a:lnTo>
                    <a:cubicBezTo>
                      <a:pt x="113" y="315"/>
                      <a:pt x="145" y="281"/>
                      <a:pt x="148" y="247"/>
                    </a:cubicBezTo>
                    <a:lnTo>
                      <a:pt x="148" y="247"/>
                    </a:lnTo>
                    <a:cubicBezTo>
                      <a:pt x="149" y="218"/>
                      <a:pt x="131" y="192"/>
                      <a:pt x="114" y="171"/>
                    </a:cubicBezTo>
                    <a:close/>
                    <a:moveTo>
                      <a:pt x="180" y="212"/>
                    </a:moveTo>
                    <a:lnTo>
                      <a:pt x="180" y="212"/>
                    </a:lnTo>
                    <a:cubicBezTo>
                      <a:pt x="193" y="258"/>
                      <a:pt x="173" y="317"/>
                      <a:pt x="124" y="331"/>
                    </a:cubicBezTo>
                    <a:lnTo>
                      <a:pt x="124" y="331"/>
                    </a:lnTo>
                    <a:cubicBezTo>
                      <a:pt x="69" y="347"/>
                      <a:pt x="28" y="293"/>
                      <a:pt x="22" y="244"/>
                    </a:cubicBezTo>
                    <a:lnTo>
                      <a:pt x="22" y="244"/>
                    </a:lnTo>
                    <a:cubicBezTo>
                      <a:pt x="17" y="208"/>
                      <a:pt x="22" y="170"/>
                      <a:pt x="18" y="131"/>
                    </a:cubicBezTo>
                    <a:lnTo>
                      <a:pt x="18" y="131"/>
                    </a:lnTo>
                    <a:cubicBezTo>
                      <a:pt x="14" y="92"/>
                      <a:pt x="0" y="50"/>
                      <a:pt x="5" y="12"/>
                    </a:cubicBezTo>
                    <a:lnTo>
                      <a:pt x="5" y="12"/>
                    </a:lnTo>
                    <a:cubicBezTo>
                      <a:pt x="6" y="3"/>
                      <a:pt x="17" y="0"/>
                      <a:pt x="22" y="8"/>
                    </a:cubicBezTo>
                    <a:lnTo>
                      <a:pt x="22" y="8"/>
                    </a:lnTo>
                    <a:cubicBezTo>
                      <a:pt x="27" y="18"/>
                      <a:pt x="34" y="30"/>
                      <a:pt x="38" y="42"/>
                    </a:cubicBezTo>
                    <a:lnTo>
                      <a:pt x="38" y="42"/>
                    </a:lnTo>
                    <a:cubicBezTo>
                      <a:pt x="69" y="64"/>
                      <a:pt x="97" y="99"/>
                      <a:pt x="123" y="126"/>
                    </a:cubicBezTo>
                    <a:lnTo>
                      <a:pt x="123" y="126"/>
                    </a:lnTo>
                    <a:cubicBezTo>
                      <a:pt x="147" y="151"/>
                      <a:pt x="170" y="179"/>
                      <a:pt x="180" y="212"/>
                    </a:cubicBezTo>
                    <a:close/>
                  </a:path>
                </a:pathLst>
              </a:custGeom>
              <a:solidFill>
                <a:schemeClr val="accent6"/>
              </a:solidFill>
              <a:ln>
                <a:noFill/>
              </a:ln>
              <a:effectLst/>
            </p:spPr>
            <p:txBody>
              <a:bodyPr wrap="none" anchor="ctr"/>
              <a:lstStyle/>
              <a:p>
                <a:pPr>
                  <a:defRPr/>
                </a:pPr>
                <a:endParaRPr lang="es-ES_tradnl"/>
              </a:p>
            </p:txBody>
          </p:sp>
          <p:sp>
            <p:nvSpPr>
              <p:cNvPr id="114" name="Freeform 135">
                <a:extLst>
                  <a:ext uri="{FF2B5EF4-FFF2-40B4-BE49-F238E27FC236}">
                    <a16:creationId xmlns:a16="http://schemas.microsoft.com/office/drawing/2014/main" id="{CDED58F4-A42E-E545-B2CC-51A7EF63188A}"/>
                  </a:ext>
                </a:extLst>
              </p:cNvPr>
              <p:cNvSpPr>
                <a:spLocks noChangeArrowheads="1"/>
              </p:cNvSpPr>
              <p:nvPr/>
            </p:nvSpPr>
            <p:spPr bwMode="auto">
              <a:xfrm>
                <a:off x="6519957" y="5945242"/>
                <a:ext cx="83809" cy="151438"/>
              </a:xfrm>
              <a:custGeom>
                <a:avLst/>
                <a:gdLst>
                  <a:gd name="T0" fmla="*/ 114 w 194"/>
                  <a:gd name="T1" fmla="*/ 171 h 348"/>
                  <a:gd name="T2" fmla="*/ 114 w 194"/>
                  <a:gd name="T3" fmla="*/ 171 h 348"/>
                  <a:gd name="T4" fmla="*/ 50 w 194"/>
                  <a:gd name="T5" fmla="*/ 109 h 348"/>
                  <a:gd name="T6" fmla="*/ 50 w 194"/>
                  <a:gd name="T7" fmla="*/ 109 h 348"/>
                  <a:gd name="T8" fmla="*/ 54 w 194"/>
                  <a:gd name="T9" fmla="*/ 145 h 348"/>
                  <a:gd name="T10" fmla="*/ 54 w 194"/>
                  <a:gd name="T11" fmla="*/ 145 h 348"/>
                  <a:gd name="T12" fmla="*/ 81 w 194"/>
                  <a:gd name="T13" fmla="*/ 289 h 348"/>
                  <a:gd name="T14" fmla="*/ 81 w 194"/>
                  <a:gd name="T15" fmla="*/ 289 h 348"/>
                  <a:gd name="T16" fmla="*/ 150 w 194"/>
                  <a:gd name="T17" fmla="*/ 247 h 348"/>
                  <a:gd name="T18" fmla="*/ 150 w 194"/>
                  <a:gd name="T19" fmla="*/ 247 h 348"/>
                  <a:gd name="T20" fmla="*/ 114 w 194"/>
                  <a:gd name="T21" fmla="*/ 171 h 348"/>
                  <a:gd name="T22" fmla="*/ 181 w 194"/>
                  <a:gd name="T23" fmla="*/ 212 h 348"/>
                  <a:gd name="T24" fmla="*/ 181 w 194"/>
                  <a:gd name="T25" fmla="*/ 212 h 348"/>
                  <a:gd name="T26" fmla="*/ 125 w 194"/>
                  <a:gd name="T27" fmla="*/ 331 h 348"/>
                  <a:gd name="T28" fmla="*/ 125 w 194"/>
                  <a:gd name="T29" fmla="*/ 331 h 348"/>
                  <a:gd name="T30" fmla="*/ 22 w 194"/>
                  <a:gd name="T31" fmla="*/ 244 h 348"/>
                  <a:gd name="T32" fmla="*/ 22 w 194"/>
                  <a:gd name="T33" fmla="*/ 244 h 348"/>
                  <a:gd name="T34" fmla="*/ 20 w 194"/>
                  <a:gd name="T35" fmla="*/ 131 h 348"/>
                  <a:gd name="T36" fmla="*/ 20 w 194"/>
                  <a:gd name="T37" fmla="*/ 131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5 w 194"/>
                  <a:gd name="T51" fmla="*/ 126 h 348"/>
                  <a:gd name="T52" fmla="*/ 125 w 194"/>
                  <a:gd name="T53" fmla="*/ 126 h 348"/>
                  <a:gd name="T54" fmla="*/ 181 w 194"/>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6" y="149"/>
                      <a:pt x="72" y="130"/>
                      <a:pt x="50" y="109"/>
                    </a:cubicBezTo>
                    <a:lnTo>
                      <a:pt x="50" y="109"/>
                    </a:lnTo>
                    <a:cubicBezTo>
                      <a:pt x="51" y="122"/>
                      <a:pt x="52" y="134"/>
                      <a:pt x="54" y="145"/>
                    </a:cubicBezTo>
                    <a:lnTo>
                      <a:pt x="54" y="145"/>
                    </a:lnTo>
                    <a:cubicBezTo>
                      <a:pt x="56" y="189"/>
                      <a:pt x="42" y="258"/>
                      <a:pt x="81" y="289"/>
                    </a:cubicBezTo>
                    <a:lnTo>
                      <a:pt x="81" y="289"/>
                    </a:lnTo>
                    <a:cubicBezTo>
                      <a:pt x="114" y="315"/>
                      <a:pt x="147" y="281"/>
                      <a:pt x="150" y="247"/>
                    </a:cubicBezTo>
                    <a:lnTo>
                      <a:pt x="150" y="247"/>
                    </a:lnTo>
                    <a:cubicBezTo>
                      <a:pt x="151" y="218"/>
                      <a:pt x="133" y="192"/>
                      <a:pt x="114" y="171"/>
                    </a:cubicBezTo>
                    <a:close/>
                    <a:moveTo>
                      <a:pt x="181" y="212"/>
                    </a:moveTo>
                    <a:lnTo>
                      <a:pt x="181" y="212"/>
                    </a:lnTo>
                    <a:cubicBezTo>
                      <a:pt x="193" y="258"/>
                      <a:pt x="173" y="317"/>
                      <a:pt x="125" y="331"/>
                    </a:cubicBezTo>
                    <a:lnTo>
                      <a:pt x="125" y="331"/>
                    </a:lnTo>
                    <a:cubicBezTo>
                      <a:pt x="71" y="347"/>
                      <a:pt x="30" y="293"/>
                      <a:pt x="22" y="244"/>
                    </a:cubicBezTo>
                    <a:lnTo>
                      <a:pt x="22" y="244"/>
                    </a:lnTo>
                    <a:cubicBezTo>
                      <a:pt x="17" y="208"/>
                      <a:pt x="22" y="170"/>
                      <a:pt x="20" y="131"/>
                    </a:cubicBezTo>
                    <a:lnTo>
                      <a:pt x="20" y="131"/>
                    </a:lnTo>
                    <a:cubicBezTo>
                      <a:pt x="16" y="92"/>
                      <a:pt x="0" y="50"/>
                      <a:pt x="5" y="12"/>
                    </a:cubicBezTo>
                    <a:lnTo>
                      <a:pt x="5" y="12"/>
                    </a:lnTo>
                    <a:cubicBezTo>
                      <a:pt x="6" y="3"/>
                      <a:pt x="17" y="0"/>
                      <a:pt x="22" y="8"/>
                    </a:cubicBezTo>
                    <a:lnTo>
                      <a:pt x="22" y="8"/>
                    </a:lnTo>
                    <a:cubicBezTo>
                      <a:pt x="29" y="18"/>
                      <a:pt x="34" y="30"/>
                      <a:pt x="38" y="42"/>
                    </a:cubicBezTo>
                    <a:lnTo>
                      <a:pt x="38" y="42"/>
                    </a:lnTo>
                    <a:cubicBezTo>
                      <a:pt x="71" y="64"/>
                      <a:pt x="98" y="99"/>
                      <a:pt x="125" y="126"/>
                    </a:cubicBezTo>
                    <a:lnTo>
                      <a:pt x="125" y="126"/>
                    </a:lnTo>
                    <a:cubicBezTo>
                      <a:pt x="148" y="151"/>
                      <a:pt x="171" y="179"/>
                      <a:pt x="181" y="212"/>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115" name="Freeform 136">
                <a:extLst>
                  <a:ext uri="{FF2B5EF4-FFF2-40B4-BE49-F238E27FC236}">
                    <a16:creationId xmlns:a16="http://schemas.microsoft.com/office/drawing/2014/main" id="{2AA2F132-790A-1E4A-AA3C-BDF5A66F3758}"/>
                  </a:ext>
                </a:extLst>
              </p:cNvPr>
              <p:cNvSpPr>
                <a:spLocks noChangeArrowheads="1"/>
              </p:cNvSpPr>
              <p:nvPr/>
            </p:nvSpPr>
            <p:spPr bwMode="auto">
              <a:xfrm>
                <a:off x="6364101" y="5945242"/>
                <a:ext cx="83809" cy="151438"/>
              </a:xfrm>
              <a:custGeom>
                <a:avLst/>
                <a:gdLst>
                  <a:gd name="T0" fmla="*/ 114 w 194"/>
                  <a:gd name="T1" fmla="*/ 171 h 348"/>
                  <a:gd name="T2" fmla="*/ 114 w 194"/>
                  <a:gd name="T3" fmla="*/ 171 h 348"/>
                  <a:gd name="T4" fmla="*/ 50 w 194"/>
                  <a:gd name="T5" fmla="*/ 109 h 348"/>
                  <a:gd name="T6" fmla="*/ 50 w 194"/>
                  <a:gd name="T7" fmla="*/ 109 h 348"/>
                  <a:gd name="T8" fmla="*/ 52 w 194"/>
                  <a:gd name="T9" fmla="*/ 145 h 348"/>
                  <a:gd name="T10" fmla="*/ 52 w 194"/>
                  <a:gd name="T11" fmla="*/ 145 h 348"/>
                  <a:gd name="T12" fmla="*/ 81 w 194"/>
                  <a:gd name="T13" fmla="*/ 289 h 348"/>
                  <a:gd name="T14" fmla="*/ 81 w 194"/>
                  <a:gd name="T15" fmla="*/ 289 h 348"/>
                  <a:gd name="T16" fmla="*/ 148 w 194"/>
                  <a:gd name="T17" fmla="*/ 247 h 348"/>
                  <a:gd name="T18" fmla="*/ 148 w 194"/>
                  <a:gd name="T19" fmla="*/ 247 h 348"/>
                  <a:gd name="T20" fmla="*/ 114 w 194"/>
                  <a:gd name="T21" fmla="*/ 171 h 348"/>
                  <a:gd name="T22" fmla="*/ 180 w 194"/>
                  <a:gd name="T23" fmla="*/ 212 h 348"/>
                  <a:gd name="T24" fmla="*/ 180 w 194"/>
                  <a:gd name="T25" fmla="*/ 212 h 348"/>
                  <a:gd name="T26" fmla="*/ 125 w 194"/>
                  <a:gd name="T27" fmla="*/ 331 h 348"/>
                  <a:gd name="T28" fmla="*/ 125 w 194"/>
                  <a:gd name="T29" fmla="*/ 331 h 348"/>
                  <a:gd name="T30" fmla="*/ 22 w 194"/>
                  <a:gd name="T31" fmla="*/ 244 h 348"/>
                  <a:gd name="T32" fmla="*/ 22 w 194"/>
                  <a:gd name="T33" fmla="*/ 244 h 348"/>
                  <a:gd name="T34" fmla="*/ 18 w 194"/>
                  <a:gd name="T35" fmla="*/ 131 h 348"/>
                  <a:gd name="T36" fmla="*/ 18 w 194"/>
                  <a:gd name="T37" fmla="*/ 131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5 w 194"/>
                  <a:gd name="T51" fmla="*/ 126 h 348"/>
                  <a:gd name="T52" fmla="*/ 125 w 194"/>
                  <a:gd name="T53" fmla="*/ 126 h 348"/>
                  <a:gd name="T54" fmla="*/ 180 w 194"/>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4" y="149"/>
                      <a:pt x="71" y="130"/>
                      <a:pt x="50" y="109"/>
                    </a:cubicBezTo>
                    <a:lnTo>
                      <a:pt x="50" y="109"/>
                    </a:lnTo>
                    <a:cubicBezTo>
                      <a:pt x="51" y="122"/>
                      <a:pt x="52" y="134"/>
                      <a:pt x="52" y="145"/>
                    </a:cubicBezTo>
                    <a:lnTo>
                      <a:pt x="52" y="145"/>
                    </a:lnTo>
                    <a:cubicBezTo>
                      <a:pt x="56" y="189"/>
                      <a:pt x="42" y="258"/>
                      <a:pt x="81" y="289"/>
                    </a:cubicBezTo>
                    <a:lnTo>
                      <a:pt x="81" y="289"/>
                    </a:lnTo>
                    <a:cubicBezTo>
                      <a:pt x="113" y="315"/>
                      <a:pt x="147" y="281"/>
                      <a:pt x="148" y="247"/>
                    </a:cubicBezTo>
                    <a:lnTo>
                      <a:pt x="148" y="247"/>
                    </a:lnTo>
                    <a:cubicBezTo>
                      <a:pt x="150" y="218"/>
                      <a:pt x="131" y="192"/>
                      <a:pt x="114" y="171"/>
                    </a:cubicBezTo>
                    <a:close/>
                    <a:moveTo>
                      <a:pt x="180" y="212"/>
                    </a:moveTo>
                    <a:lnTo>
                      <a:pt x="180" y="212"/>
                    </a:lnTo>
                    <a:cubicBezTo>
                      <a:pt x="193" y="258"/>
                      <a:pt x="173" y="317"/>
                      <a:pt x="125" y="331"/>
                    </a:cubicBezTo>
                    <a:lnTo>
                      <a:pt x="125" y="331"/>
                    </a:lnTo>
                    <a:cubicBezTo>
                      <a:pt x="69" y="347"/>
                      <a:pt x="30" y="293"/>
                      <a:pt x="22" y="244"/>
                    </a:cubicBezTo>
                    <a:lnTo>
                      <a:pt x="22" y="244"/>
                    </a:lnTo>
                    <a:cubicBezTo>
                      <a:pt x="17" y="208"/>
                      <a:pt x="22" y="170"/>
                      <a:pt x="18" y="131"/>
                    </a:cubicBezTo>
                    <a:lnTo>
                      <a:pt x="18" y="131"/>
                    </a:lnTo>
                    <a:cubicBezTo>
                      <a:pt x="16" y="92"/>
                      <a:pt x="0" y="50"/>
                      <a:pt x="5" y="12"/>
                    </a:cubicBezTo>
                    <a:lnTo>
                      <a:pt x="5" y="12"/>
                    </a:lnTo>
                    <a:cubicBezTo>
                      <a:pt x="6" y="3"/>
                      <a:pt x="17" y="0"/>
                      <a:pt x="22" y="8"/>
                    </a:cubicBezTo>
                    <a:lnTo>
                      <a:pt x="22" y="8"/>
                    </a:lnTo>
                    <a:cubicBezTo>
                      <a:pt x="29" y="18"/>
                      <a:pt x="34" y="30"/>
                      <a:pt x="38" y="42"/>
                    </a:cubicBezTo>
                    <a:lnTo>
                      <a:pt x="38" y="42"/>
                    </a:lnTo>
                    <a:cubicBezTo>
                      <a:pt x="69" y="64"/>
                      <a:pt x="97" y="99"/>
                      <a:pt x="125" y="126"/>
                    </a:cubicBezTo>
                    <a:lnTo>
                      <a:pt x="125" y="126"/>
                    </a:lnTo>
                    <a:cubicBezTo>
                      <a:pt x="148" y="151"/>
                      <a:pt x="171" y="179"/>
                      <a:pt x="180" y="212"/>
                    </a:cubicBezTo>
                    <a:close/>
                  </a:path>
                </a:pathLst>
              </a:custGeom>
              <a:solidFill>
                <a:schemeClr val="accent6"/>
              </a:solidFill>
              <a:ln>
                <a:noFill/>
              </a:ln>
              <a:effectLst/>
            </p:spPr>
            <p:txBody>
              <a:bodyPr wrap="none" anchor="ctr"/>
              <a:lstStyle/>
              <a:p>
                <a:pPr>
                  <a:defRPr/>
                </a:pPr>
                <a:endParaRPr lang="es-ES_tradnl"/>
              </a:p>
            </p:txBody>
          </p:sp>
          <p:sp>
            <p:nvSpPr>
              <p:cNvPr id="116" name="Freeform 137">
                <a:extLst>
                  <a:ext uri="{FF2B5EF4-FFF2-40B4-BE49-F238E27FC236}">
                    <a16:creationId xmlns:a16="http://schemas.microsoft.com/office/drawing/2014/main" id="{55BEAC2D-9C0A-6C46-AA12-CC8E6B4B3E8D}"/>
                  </a:ext>
                </a:extLst>
              </p:cNvPr>
              <p:cNvSpPr>
                <a:spLocks noChangeArrowheads="1"/>
              </p:cNvSpPr>
              <p:nvPr/>
            </p:nvSpPr>
            <p:spPr bwMode="auto">
              <a:xfrm>
                <a:off x="6828729" y="5945242"/>
                <a:ext cx="83809" cy="151438"/>
              </a:xfrm>
              <a:custGeom>
                <a:avLst/>
                <a:gdLst>
                  <a:gd name="T0" fmla="*/ 114 w 194"/>
                  <a:gd name="T1" fmla="*/ 171 h 348"/>
                  <a:gd name="T2" fmla="*/ 114 w 194"/>
                  <a:gd name="T3" fmla="*/ 171 h 348"/>
                  <a:gd name="T4" fmla="*/ 51 w 194"/>
                  <a:gd name="T5" fmla="*/ 109 h 348"/>
                  <a:gd name="T6" fmla="*/ 51 w 194"/>
                  <a:gd name="T7" fmla="*/ 109 h 348"/>
                  <a:gd name="T8" fmla="*/ 54 w 194"/>
                  <a:gd name="T9" fmla="*/ 145 h 348"/>
                  <a:gd name="T10" fmla="*/ 54 w 194"/>
                  <a:gd name="T11" fmla="*/ 145 h 348"/>
                  <a:gd name="T12" fmla="*/ 82 w 194"/>
                  <a:gd name="T13" fmla="*/ 289 h 348"/>
                  <a:gd name="T14" fmla="*/ 82 w 194"/>
                  <a:gd name="T15" fmla="*/ 289 h 348"/>
                  <a:gd name="T16" fmla="*/ 149 w 194"/>
                  <a:gd name="T17" fmla="*/ 247 h 348"/>
                  <a:gd name="T18" fmla="*/ 149 w 194"/>
                  <a:gd name="T19" fmla="*/ 247 h 348"/>
                  <a:gd name="T20" fmla="*/ 114 w 194"/>
                  <a:gd name="T21" fmla="*/ 171 h 348"/>
                  <a:gd name="T22" fmla="*/ 181 w 194"/>
                  <a:gd name="T23" fmla="*/ 212 h 348"/>
                  <a:gd name="T24" fmla="*/ 181 w 194"/>
                  <a:gd name="T25" fmla="*/ 212 h 348"/>
                  <a:gd name="T26" fmla="*/ 125 w 194"/>
                  <a:gd name="T27" fmla="*/ 331 h 348"/>
                  <a:gd name="T28" fmla="*/ 125 w 194"/>
                  <a:gd name="T29" fmla="*/ 331 h 348"/>
                  <a:gd name="T30" fmla="*/ 24 w 194"/>
                  <a:gd name="T31" fmla="*/ 244 h 348"/>
                  <a:gd name="T32" fmla="*/ 24 w 194"/>
                  <a:gd name="T33" fmla="*/ 244 h 348"/>
                  <a:gd name="T34" fmla="*/ 20 w 194"/>
                  <a:gd name="T35" fmla="*/ 131 h 348"/>
                  <a:gd name="T36" fmla="*/ 20 w 194"/>
                  <a:gd name="T37" fmla="*/ 131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5 w 194"/>
                  <a:gd name="T51" fmla="*/ 126 h 348"/>
                  <a:gd name="T52" fmla="*/ 125 w 194"/>
                  <a:gd name="T53" fmla="*/ 126 h 348"/>
                  <a:gd name="T54" fmla="*/ 181 w 194"/>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5" y="149"/>
                      <a:pt x="72" y="130"/>
                      <a:pt x="51" y="109"/>
                    </a:cubicBezTo>
                    <a:lnTo>
                      <a:pt x="51" y="109"/>
                    </a:lnTo>
                    <a:cubicBezTo>
                      <a:pt x="53" y="122"/>
                      <a:pt x="53" y="134"/>
                      <a:pt x="54" y="145"/>
                    </a:cubicBezTo>
                    <a:lnTo>
                      <a:pt x="54" y="145"/>
                    </a:lnTo>
                    <a:cubicBezTo>
                      <a:pt x="58" y="189"/>
                      <a:pt x="42" y="258"/>
                      <a:pt x="82" y="289"/>
                    </a:cubicBezTo>
                    <a:lnTo>
                      <a:pt x="82" y="289"/>
                    </a:lnTo>
                    <a:cubicBezTo>
                      <a:pt x="114" y="315"/>
                      <a:pt x="147" y="281"/>
                      <a:pt x="149" y="247"/>
                    </a:cubicBezTo>
                    <a:lnTo>
                      <a:pt x="149" y="247"/>
                    </a:lnTo>
                    <a:cubicBezTo>
                      <a:pt x="151" y="218"/>
                      <a:pt x="133" y="192"/>
                      <a:pt x="114" y="171"/>
                    </a:cubicBezTo>
                    <a:close/>
                    <a:moveTo>
                      <a:pt x="181" y="212"/>
                    </a:moveTo>
                    <a:lnTo>
                      <a:pt x="181" y="212"/>
                    </a:lnTo>
                    <a:cubicBezTo>
                      <a:pt x="193" y="258"/>
                      <a:pt x="174" y="317"/>
                      <a:pt x="125" y="331"/>
                    </a:cubicBezTo>
                    <a:lnTo>
                      <a:pt x="125" y="331"/>
                    </a:lnTo>
                    <a:cubicBezTo>
                      <a:pt x="71" y="347"/>
                      <a:pt x="30" y="293"/>
                      <a:pt x="24" y="244"/>
                    </a:cubicBezTo>
                    <a:lnTo>
                      <a:pt x="24" y="244"/>
                    </a:lnTo>
                    <a:cubicBezTo>
                      <a:pt x="18" y="208"/>
                      <a:pt x="24" y="170"/>
                      <a:pt x="20" y="131"/>
                    </a:cubicBezTo>
                    <a:lnTo>
                      <a:pt x="20" y="131"/>
                    </a:lnTo>
                    <a:cubicBezTo>
                      <a:pt x="16" y="92"/>
                      <a:pt x="0" y="50"/>
                      <a:pt x="5" y="12"/>
                    </a:cubicBezTo>
                    <a:lnTo>
                      <a:pt x="5" y="12"/>
                    </a:lnTo>
                    <a:cubicBezTo>
                      <a:pt x="8" y="3"/>
                      <a:pt x="18" y="0"/>
                      <a:pt x="22" y="8"/>
                    </a:cubicBezTo>
                    <a:lnTo>
                      <a:pt x="22" y="8"/>
                    </a:lnTo>
                    <a:cubicBezTo>
                      <a:pt x="29" y="18"/>
                      <a:pt x="34" y="30"/>
                      <a:pt x="38" y="42"/>
                    </a:cubicBezTo>
                    <a:lnTo>
                      <a:pt x="38" y="42"/>
                    </a:lnTo>
                    <a:cubicBezTo>
                      <a:pt x="71" y="64"/>
                      <a:pt x="99" y="99"/>
                      <a:pt x="125" y="126"/>
                    </a:cubicBezTo>
                    <a:lnTo>
                      <a:pt x="125" y="126"/>
                    </a:lnTo>
                    <a:cubicBezTo>
                      <a:pt x="149" y="151"/>
                      <a:pt x="172" y="179"/>
                      <a:pt x="181" y="212"/>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117" name="Freeform 138">
                <a:extLst>
                  <a:ext uri="{FF2B5EF4-FFF2-40B4-BE49-F238E27FC236}">
                    <a16:creationId xmlns:a16="http://schemas.microsoft.com/office/drawing/2014/main" id="{BFB84C8B-94C5-F544-B289-4E1714232ABC}"/>
                  </a:ext>
                </a:extLst>
              </p:cNvPr>
              <p:cNvSpPr>
                <a:spLocks noChangeArrowheads="1"/>
              </p:cNvSpPr>
              <p:nvPr/>
            </p:nvSpPr>
            <p:spPr bwMode="auto">
              <a:xfrm>
                <a:off x="6674342" y="5945242"/>
                <a:ext cx="85280" cy="151438"/>
              </a:xfrm>
              <a:custGeom>
                <a:avLst/>
                <a:gdLst>
                  <a:gd name="T0" fmla="*/ 114 w 194"/>
                  <a:gd name="T1" fmla="*/ 171 h 348"/>
                  <a:gd name="T2" fmla="*/ 114 w 194"/>
                  <a:gd name="T3" fmla="*/ 171 h 348"/>
                  <a:gd name="T4" fmla="*/ 50 w 194"/>
                  <a:gd name="T5" fmla="*/ 109 h 348"/>
                  <a:gd name="T6" fmla="*/ 50 w 194"/>
                  <a:gd name="T7" fmla="*/ 109 h 348"/>
                  <a:gd name="T8" fmla="*/ 53 w 194"/>
                  <a:gd name="T9" fmla="*/ 145 h 348"/>
                  <a:gd name="T10" fmla="*/ 53 w 194"/>
                  <a:gd name="T11" fmla="*/ 145 h 348"/>
                  <a:gd name="T12" fmla="*/ 80 w 194"/>
                  <a:gd name="T13" fmla="*/ 289 h 348"/>
                  <a:gd name="T14" fmla="*/ 80 w 194"/>
                  <a:gd name="T15" fmla="*/ 289 h 348"/>
                  <a:gd name="T16" fmla="*/ 148 w 194"/>
                  <a:gd name="T17" fmla="*/ 247 h 348"/>
                  <a:gd name="T18" fmla="*/ 148 w 194"/>
                  <a:gd name="T19" fmla="*/ 247 h 348"/>
                  <a:gd name="T20" fmla="*/ 114 w 194"/>
                  <a:gd name="T21" fmla="*/ 171 h 348"/>
                  <a:gd name="T22" fmla="*/ 180 w 194"/>
                  <a:gd name="T23" fmla="*/ 212 h 348"/>
                  <a:gd name="T24" fmla="*/ 180 w 194"/>
                  <a:gd name="T25" fmla="*/ 212 h 348"/>
                  <a:gd name="T26" fmla="*/ 125 w 194"/>
                  <a:gd name="T27" fmla="*/ 331 h 348"/>
                  <a:gd name="T28" fmla="*/ 125 w 194"/>
                  <a:gd name="T29" fmla="*/ 331 h 348"/>
                  <a:gd name="T30" fmla="*/ 24 w 194"/>
                  <a:gd name="T31" fmla="*/ 244 h 348"/>
                  <a:gd name="T32" fmla="*/ 24 w 194"/>
                  <a:gd name="T33" fmla="*/ 244 h 348"/>
                  <a:gd name="T34" fmla="*/ 20 w 194"/>
                  <a:gd name="T35" fmla="*/ 131 h 348"/>
                  <a:gd name="T36" fmla="*/ 20 w 194"/>
                  <a:gd name="T37" fmla="*/ 131 h 348"/>
                  <a:gd name="T38" fmla="*/ 5 w 194"/>
                  <a:gd name="T39" fmla="*/ 12 h 348"/>
                  <a:gd name="T40" fmla="*/ 5 w 194"/>
                  <a:gd name="T41" fmla="*/ 12 h 348"/>
                  <a:gd name="T42" fmla="*/ 24 w 194"/>
                  <a:gd name="T43" fmla="*/ 8 h 348"/>
                  <a:gd name="T44" fmla="*/ 24 w 194"/>
                  <a:gd name="T45" fmla="*/ 8 h 348"/>
                  <a:gd name="T46" fmla="*/ 38 w 194"/>
                  <a:gd name="T47" fmla="*/ 42 h 348"/>
                  <a:gd name="T48" fmla="*/ 38 w 194"/>
                  <a:gd name="T49" fmla="*/ 42 h 348"/>
                  <a:gd name="T50" fmla="*/ 125 w 194"/>
                  <a:gd name="T51" fmla="*/ 126 h 348"/>
                  <a:gd name="T52" fmla="*/ 125 w 194"/>
                  <a:gd name="T53" fmla="*/ 126 h 348"/>
                  <a:gd name="T54" fmla="*/ 180 w 194"/>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6" y="149"/>
                      <a:pt x="72" y="130"/>
                      <a:pt x="50" y="109"/>
                    </a:cubicBezTo>
                    <a:lnTo>
                      <a:pt x="50" y="109"/>
                    </a:lnTo>
                    <a:cubicBezTo>
                      <a:pt x="51" y="122"/>
                      <a:pt x="53" y="134"/>
                      <a:pt x="53" y="145"/>
                    </a:cubicBezTo>
                    <a:lnTo>
                      <a:pt x="53" y="145"/>
                    </a:lnTo>
                    <a:cubicBezTo>
                      <a:pt x="56" y="189"/>
                      <a:pt x="42" y="258"/>
                      <a:pt x="80" y="289"/>
                    </a:cubicBezTo>
                    <a:lnTo>
                      <a:pt x="80" y="289"/>
                    </a:lnTo>
                    <a:cubicBezTo>
                      <a:pt x="113" y="315"/>
                      <a:pt x="146" y="281"/>
                      <a:pt x="148" y="247"/>
                    </a:cubicBezTo>
                    <a:lnTo>
                      <a:pt x="148" y="247"/>
                    </a:lnTo>
                    <a:cubicBezTo>
                      <a:pt x="151" y="218"/>
                      <a:pt x="133" y="192"/>
                      <a:pt x="114" y="171"/>
                    </a:cubicBezTo>
                    <a:close/>
                    <a:moveTo>
                      <a:pt x="180" y="212"/>
                    </a:moveTo>
                    <a:lnTo>
                      <a:pt x="180" y="212"/>
                    </a:lnTo>
                    <a:cubicBezTo>
                      <a:pt x="193" y="258"/>
                      <a:pt x="173" y="317"/>
                      <a:pt x="125" y="331"/>
                    </a:cubicBezTo>
                    <a:lnTo>
                      <a:pt x="125" y="331"/>
                    </a:lnTo>
                    <a:cubicBezTo>
                      <a:pt x="70" y="347"/>
                      <a:pt x="30" y="293"/>
                      <a:pt x="24" y="244"/>
                    </a:cubicBezTo>
                    <a:lnTo>
                      <a:pt x="24" y="244"/>
                    </a:lnTo>
                    <a:cubicBezTo>
                      <a:pt x="17" y="208"/>
                      <a:pt x="24" y="170"/>
                      <a:pt x="20" y="131"/>
                    </a:cubicBezTo>
                    <a:lnTo>
                      <a:pt x="20" y="131"/>
                    </a:lnTo>
                    <a:cubicBezTo>
                      <a:pt x="16" y="92"/>
                      <a:pt x="0" y="50"/>
                      <a:pt x="5" y="12"/>
                    </a:cubicBezTo>
                    <a:lnTo>
                      <a:pt x="5" y="12"/>
                    </a:lnTo>
                    <a:cubicBezTo>
                      <a:pt x="7" y="3"/>
                      <a:pt x="17" y="0"/>
                      <a:pt x="24" y="8"/>
                    </a:cubicBezTo>
                    <a:lnTo>
                      <a:pt x="24" y="8"/>
                    </a:lnTo>
                    <a:cubicBezTo>
                      <a:pt x="29" y="18"/>
                      <a:pt x="34" y="30"/>
                      <a:pt x="38" y="42"/>
                    </a:cubicBezTo>
                    <a:lnTo>
                      <a:pt x="38" y="42"/>
                    </a:lnTo>
                    <a:cubicBezTo>
                      <a:pt x="71" y="64"/>
                      <a:pt x="99" y="99"/>
                      <a:pt x="125" y="126"/>
                    </a:cubicBezTo>
                    <a:lnTo>
                      <a:pt x="125" y="126"/>
                    </a:lnTo>
                    <a:cubicBezTo>
                      <a:pt x="148" y="151"/>
                      <a:pt x="171" y="179"/>
                      <a:pt x="180" y="212"/>
                    </a:cubicBezTo>
                    <a:close/>
                  </a:path>
                </a:pathLst>
              </a:custGeom>
              <a:solidFill>
                <a:schemeClr val="accent6"/>
              </a:solidFill>
              <a:ln>
                <a:noFill/>
              </a:ln>
              <a:effectLst/>
            </p:spPr>
            <p:txBody>
              <a:bodyPr wrap="none" anchor="ctr"/>
              <a:lstStyle/>
              <a:p>
                <a:pPr>
                  <a:defRPr/>
                </a:pPr>
                <a:endParaRPr lang="es-ES_tradnl"/>
              </a:p>
            </p:txBody>
          </p:sp>
          <p:sp>
            <p:nvSpPr>
              <p:cNvPr id="118" name="Freeform 139">
                <a:extLst>
                  <a:ext uri="{FF2B5EF4-FFF2-40B4-BE49-F238E27FC236}">
                    <a16:creationId xmlns:a16="http://schemas.microsoft.com/office/drawing/2014/main" id="{0437DF39-8182-3947-93D5-0CAC4C818238}"/>
                  </a:ext>
                </a:extLst>
              </p:cNvPr>
              <p:cNvSpPr>
                <a:spLocks noChangeArrowheads="1"/>
              </p:cNvSpPr>
              <p:nvPr/>
            </p:nvSpPr>
            <p:spPr bwMode="auto">
              <a:xfrm>
                <a:off x="7138970" y="5945242"/>
                <a:ext cx="85280" cy="151438"/>
              </a:xfrm>
              <a:custGeom>
                <a:avLst/>
                <a:gdLst>
                  <a:gd name="T0" fmla="*/ 114 w 194"/>
                  <a:gd name="T1" fmla="*/ 171 h 348"/>
                  <a:gd name="T2" fmla="*/ 114 w 194"/>
                  <a:gd name="T3" fmla="*/ 171 h 348"/>
                  <a:gd name="T4" fmla="*/ 48 w 194"/>
                  <a:gd name="T5" fmla="*/ 109 h 348"/>
                  <a:gd name="T6" fmla="*/ 48 w 194"/>
                  <a:gd name="T7" fmla="*/ 109 h 348"/>
                  <a:gd name="T8" fmla="*/ 52 w 194"/>
                  <a:gd name="T9" fmla="*/ 145 h 348"/>
                  <a:gd name="T10" fmla="*/ 52 w 194"/>
                  <a:gd name="T11" fmla="*/ 145 h 348"/>
                  <a:gd name="T12" fmla="*/ 80 w 194"/>
                  <a:gd name="T13" fmla="*/ 289 h 348"/>
                  <a:gd name="T14" fmla="*/ 80 w 194"/>
                  <a:gd name="T15" fmla="*/ 289 h 348"/>
                  <a:gd name="T16" fmla="*/ 148 w 194"/>
                  <a:gd name="T17" fmla="*/ 247 h 348"/>
                  <a:gd name="T18" fmla="*/ 148 w 194"/>
                  <a:gd name="T19" fmla="*/ 247 h 348"/>
                  <a:gd name="T20" fmla="*/ 114 w 194"/>
                  <a:gd name="T21" fmla="*/ 171 h 348"/>
                  <a:gd name="T22" fmla="*/ 180 w 194"/>
                  <a:gd name="T23" fmla="*/ 212 h 348"/>
                  <a:gd name="T24" fmla="*/ 180 w 194"/>
                  <a:gd name="T25" fmla="*/ 212 h 348"/>
                  <a:gd name="T26" fmla="*/ 124 w 194"/>
                  <a:gd name="T27" fmla="*/ 331 h 348"/>
                  <a:gd name="T28" fmla="*/ 124 w 194"/>
                  <a:gd name="T29" fmla="*/ 331 h 348"/>
                  <a:gd name="T30" fmla="*/ 22 w 194"/>
                  <a:gd name="T31" fmla="*/ 244 h 348"/>
                  <a:gd name="T32" fmla="*/ 22 w 194"/>
                  <a:gd name="T33" fmla="*/ 244 h 348"/>
                  <a:gd name="T34" fmla="*/ 18 w 194"/>
                  <a:gd name="T35" fmla="*/ 131 h 348"/>
                  <a:gd name="T36" fmla="*/ 18 w 194"/>
                  <a:gd name="T37" fmla="*/ 131 h 348"/>
                  <a:gd name="T38" fmla="*/ 4 w 194"/>
                  <a:gd name="T39" fmla="*/ 12 h 348"/>
                  <a:gd name="T40" fmla="*/ 4 w 194"/>
                  <a:gd name="T41" fmla="*/ 12 h 348"/>
                  <a:gd name="T42" fmla="*/ 22 w 194"/>
                  <a:gd name="T43" fmla="*/ 8 h 348"/>
                  <a:gd name="T44" fmla="*/ 22 w 194"/>
                  <a:gd name="T45" fmla="*/ 8 h 348"/>
                  <a:gd name="T46" fmla="*/ 36 w 194"/>
                  <a:gd name="T47" fmla="*/ 42 h 348"/>
                  <a:gd name="T48" fmla="*/ 36 w 194"/>
                  <a:gd name="T49" fmla="*/ 42 h 348"/>
                  <a:gd name="T50" fmla="*/ 124 w 194"/>
                  <a:gd name="T51" fmla="*/ 126 h 348"/>
                  <a:gd name="T52" fmla="*/ 124 w 194"/>
                  <a:gd name="T53" fmla="*/ 126 h 348"/>
                  <a:gd name="T54" fmla="*/ 180 w 194"/>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4" y="149"/>
                      <a:pt x="71" y="130"/>
                      <a:pt x="48" y="109"/>
                    </a:cubicBezTo>
                    <a:lnTo>
                      <a:pt x="48" y="109"/>
                    </a:lnTo>
                    <a:cubicBezTo>
                      <a:pt x="51" y="122"/>
                      <a:pt x="51" y="134"/>
                      <a:pt x="52" y="145"/>
                    </a:cubicBezTo>
                    <a:lnTo>
                      <a:pt x="52" y="145"/>
                    </a:lnTo>
                    <a:cubicBezTo>
                      <a:pt x="56" y="189"/>
                      <a:pt x="42" y="258"/>
                      <a:pt x="80" y="289"/>
                    </a:cubicBezTo>
                    <a:lnTo>
                      <a:pt x="80" y="289"/>
                    </a:lnTo>
                    <a:cubicBezTo>
                      <a:pt x="113" y="315"/>
                      <a:pt x="145" y="281"/>
                      <a:pt x="148" y="247"/>
                    </a:cubicBezTo>
                    <a:lnTo>
                      <a:pt x="148" y="247"/>
                    </a:lnTo>
                    <a:cubicBezTo>
                      <a:pt x="149" y="218"/>
                      <a:pt x="131" y="192"/>
                      <a:pt x="114" y="171"/>
                    </a:cubicBezTo>
                    <a:close/>
                    <a:moveTo>
                      <a:pt x="180" y="212"/>
                    </a:moveTo>
                    <a:lnTo>
                      <a:pt x="180" y="212"/>
                    </a:lnTo>
                    <a:cubicBezTo>
                      <a:pt x="193" y="258"/>
                      <a:pt x="173" y="317"/>
                      <a:pt x="124" y="331"/>
                    </a:cubicBezTo>
                    <a:lnTo>
                      <a:pt x="124" y="331"/>
                    </a:lnTo>
                    <a:cubicBezTo>
                      <a:pt x="69" y="347"/>
                      <a:pt x="28" y="293"/>
                      <a:pt x="22" y="244"/>
                    </a:cubicBezTo>
                    <a:lnTo>
                      <a:pt x="22" y="244"/>
                    </a:lnTo>
                    <a:cubicBezTo>
                      <a:pt x="17" y="208"/>
                      <a:pt x="22" y="170"/>
                      <a:pt x="18" y="131"/>
                    </a:cubicBezTo>
                    <a:lnTo>
                      <a:pt x="18" y="131"/>
                    </a:lnTo>
                    <a:cubicBezTo>
                      <a:pt x="15" y="92"/>
                      <a:pt x="0" y="50"/>
                      <a:pt x="4" y="12"/>
                    </a:cubicBezTo>
                    <a:lnTo>
                      <a:pt x="4" y="12"/>
                    </a:lnTo>
                    <a:cubicBezTo>
                      <a:pt x="6" y="3"/>
                      <a:pt x="17" y="0"/>
                      <a:pt x="22" y="8"/>
                    </a:cubicBezTo>
                    <a:lnTo>
                      <a:pt x="22" y="8"/>
                    </a:lnTo>
                    <a:cubicBezTo>
                      <a:pt x="28" y="18"/>
                      <a:pt x="32" y="30"/>
                      <a:pt x="36" y="42"/>
                    </a:cubicBezTo>
                    <a:lnTo>
                      <a:pt x="36" y="42"/>
                    </a:lnTo>
                    <a:cubicBezTo>
                      <a:pt x="69" y="64"/>
                      <a:pt x="97" y="99"/>
                      <a:pt x="124" y="126"/>
                    </a:cubicBezTo>
                    <a:lnTo>
                      <a:pt x="124" y="126"/>
                    </a:lnTo>
                    <a:cubicBezTo>
                      <a:pt x="147" y="151"/>
                      <a:pt x="170" y="179"/>
                      <a:pt x="180" y="212"/>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119" name="Freeform 140">
                <a:extLst>
                  <a:ext uri="{FF2B5EF4-FFF2-40B4-BE49-F238E27FC236}">
                    <a16:creationId xmlns:a16="http://schemas.microsoft.com/office/drawing/2014/main" id="{B4A8FE00-F991-D848-BC2A-19E0FE4AB281}"/>
                  </a:ext>
                </a:extLst>
              </p:cNvPr>
              <p:cNvSpPr>
                <a:spLocks noChangeArrowheads="1"/>
              </p:cNvSpPr>
              <p:nvPr/>
            </p:nvSpPr>
            <p:spPr bwMode="auto">
              <a:xfrm>
                <a:off x="6984584" y="5945242"/>
                <a:ext cx="83809" cy="151438"/>
              </a:xfrm>
              <a:custGeom>
                <a:avLst/>
                <a:gdLst>
                  <a:gd name="T0" fmla="*/ 113 w 193"/>
                  <a:gd name="T1" fmla="*/ 171 h 348"/>
                  <a:gd name="T2" fmla="*/ 113 w 193"/>
                  <a:gd name="T3" fmla="*/ 171 h 348"/>
                  <a:gd name="T4" fmla="*/ 50 w 193"/>
                  <a:gd name="T5" fmla="*/ 109 h 348"/>
                  <a:gd name="T6" fmla="*/ 50 w 193"/>
                  <a:gd name="T7" fmla="*/ 109 h 348"/>
                  <a:gd name="T8" fmla="*/ 53 w 193"/>
                  <a:gd name="T9" fmla="*/ 145 h 348"/>
                  <a:gd name="T10" fmla="*/ 53 w 193"/>
                  <a:gd name="T11" fmla="*/ 145 h 348"/>
                  <a:gd name="T12" fmla="*/ 81 w 193"/>
                  <a:gd name="T13" fmla="*/ 289 h 348"/>
                  <a:gd name="T14" fmla="*/ 81 w 193"/>
                  <a:gd name="T15" fmla="*/ 289 h 348"/>
                  <a:gd name="T16" fmla="*/ 149 w 193"/>
                  <a:gd name="T17" fmla="*/ 247 h 348"/>
                  <a:gd name="T18" fmla="*/ 149 w 193"/>
                  <a:gd name="T19" fmla="*/ 247 h 348"/>
                  <a:gd name="T20" fmla="*/ 113 w 193"/>
                  <a:gd name="T21" fmla="*/ 171 h 348"/>
                  <a:gd name="T22" fmla="*/ 180 w 193"/>
                  <a:gd name="T23" fmla="*/ 212 h 348"/>
                  <a:gd name="T24" fmla="*/ 180 w 193"/>
                  <a:gd name="T25" fmla="*/ 212 h 348"/>
                  <a:gd name="T26" fmla="*/ 125 w 193"/>
                  <a:gd name="T27" fmla="*/ 331 h 348"/>
                  <a:gd name="T28" fmla="*/ 125 w 193"/>
                  <a:gd name="T29" fmla="*/ 331 h 348"/>
                  <a:gd name="T30" fmla="*/ 23 w 193"/>
                  <a:gd name="T31" fmla="*/ 244 h 348"/>
                  <a:gd name="T32" fmla="*/ 23 w 193"/>
                  <a:gd name="T33" fmla="*/ 244 h 348"/>
                  <a:gd name="T34" fmla="*/ 19 w 193"/>
                  <a:gd name="T35" fmla="*/ 131 h 348"/>
                  <a:gd name="T36" fmla="*/ 19 w 193"/>
                  <a:gd name="T37" fmla="*/ 131 h 348"/>
                  <a:gd name="T38" fmla="*/ 6 w 193"/>
                  <a:gd name="T39" fmla="*/ 12 h 348"/>
                  <a:gd name="T40" fmla="*/ 6 w 193"/>
                  <a:gd name="T41" fmla="*/ 12 h 348"/>
                  <a:gd name="T42" fmla="*/ 23 w 193"/>
                  <a:gd name="T43" fmla="*/ 8 h 348"/>
                  <a:gd name="T44" fmla="*/ 23 w 193"/>
                  <a:gd name="T45" fmla="*/ 8 h 348"/>
                  <a:gd name="T46" fmla="*/ 39 w 193"/>
                  <a:gd name="T47" fmla="*/ 42 h 348"/>
                  <a:gd name="T48" fmla="*/ 39 w 193"/>
                  <a:gd name="T49" fmla="*/ 42 h 348"/>
                  <a:gd name="T50" fmla="*/ 124 w 193"/>
                  <a:gd name="T51" fmla="*/ 126 h 348"/>
                  <a:gd name="T52" fmla="*/ 124 w 193"/>
                  <a:gd name="T53" fmla="*/ 126 h 348"/>
                  <a:gd name="T54" fmla="*/ 180 w 193"/>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3" h="348">
                    <a:moveTo>
                      <a:pt x="113" y="171"/>
                    </a:moveTo>
                    <a:lnTo>
                      <a:pt x="113" y="171"/>
                    </a:lnTo>
                    <a:cubicBezTo>
                      <a:pt x="95" y="149"/>
                      <a:pt x="71" y="130"/>
                      <a:pt x="50" y="109"/>
                    </a:cubicBezTo>
                    <a:lnTo>
                      <a:pt x="50" y="109"/>
                    </a:lnTo>
                    <a:cubicBezTo>
                      <a:pt x="50" y="122"/>
                      <a:pt x="53" y="134"/>
                      <a:pt x="53" y="145"/>
                    </a:cubicBezTo>
                    <a:lnTo>
                      <a:pt x="53" y="145"/>
                    </a:lnTo>
                    <a:cubicBezTo>
                      <a:pt x="56" y="189"/>
                      <a:pt x="43" y="258"/>
                      <a:pt x="81" y="289"/>
                    </a:cubicBezTo>
                    <a:lnTo>
                      <a:pt x="81" y="289"/>
                    </a:lnTo>
                    <a:cubicBezTo>
                      <a:pt x="113" y="315"/>
                      <a:pt x="146" y="281"/>
                      <a:pt x="149" y="247"/>
                    </a:cubicBezTo>
                    <a:lnTo>
                      <a:pt x="149" y="247"/>
                    </a:lnTo>
                    <a:cubicBezTo>
                      <a:pt x="150" y="218"/>
                      <a:pt x="132" y="192"/>
                      <a:pt x="113" y="171"/>
                    </a:cubicBezTo>
                    <a:close/>
                    <a:moveTo>
                      <a:pt x="180" y="212"/>
                    </a:moveTo>
                    <a:lnTo>
                      <a:pt x="180" y="212"/>
                    </a:lnTo>
                    <a:cubicBezTo>
                      <a:pt x="192" y="258"/>
                      <a:pt x="174" y="317"/>
                      <a:pt x="125" y="331"/>
                    </a:cubicBezTo>
                    <a:lnTo>
                      <a:pt x="125" y="331"/>
                    </a:lnTo>
                    <a:cubicBezTo>
                      <a:pt x="70" y="347"/>
                      <a:pt x="29" y="293"/>
                      <a:pt x="23" y="244"/>
                    </a:cubicBezTo>
                    <a:lnTo>
                      <a:pt x="23" y="244"/>
                    </a:lnTo>
                    <a:cubicBezTo>
                      <a:pt x="16" y="208"/>
                      <a:pt x="23" y="170"/>
                      <a:pt x="19" y="131"/>
                    </a:cubicBezTo>
                    <a:lnTo>
                      <a:pt x="19" y="131"/>
                    </a:lnTo>
                    <a:cubicBezTo>
                      <a:pt x="15" y="92"/>
                      <a:pt x="0" y="50"/>
                      <a:pt x="6" y="12"/>
                    </a:cubicBezTo>
                    <a:lnTo>
                      <a:pt x="6" y="12"/>
                    </a:lnTo>
                    <a:cubicBezTo>
                      <a:pt x="6" y="3"/>
                      <a:pt x="16" y="0"/>
                      <a:pt x="23" y="8"/>
                    </a:cubicBezTo>
                    <a:lnTo>
                      <a:pt x="23" y="8"/>
                    </a:lnTo>
                    <a:cubicBezTo>
                      <a:pt x="28" y="18"/>
                      <a:pt x="33" y="30"/>
                      <a:pt x="39" y="42"/>
                    </a:cubicBezTo>
                    <a:lnTo>
                      <a:pt x="39" y="42"/>
                    </a:lnTo>
                    <a:cubicBezTo>
                      <a:pt x="70" y="64"/>
                      <a:pt x="98" y="99"/>
                      <a:pt x="124" y="126"/>
                    </a:cubicBezTo>
                    <a:lnTo>
                      <a:pt x="124" y="126"/>
                    </a:lnTo>
                    <a:cubicBezTo>
                      <a:pt x="148" y="151"/>
                      <a:pt x="171" y="179"/>
                      <a:pt x="180" y="212"/>
                    </a:cubicBezTo>
                    <a:close/>
                  </a:path>
                </a:pathLst>
              </a:custGeom>
              <a:solidFill>
                <a:schemeClr val="accent6"/>
              </a:solidFill>
              <a:ln>
                <a:noFill/>
              </a:ln>
              <a:effectLst/>
            </p:spPr>
            <p:txBody>
              <a:bodyPr wrap="none" anchor="ctr"/>
              <a:lstStyle/>
              <a:p>
                <a:pPr>
                  <a:defRPr/>
                </a:pPr>
                <a:endParaRPr lang="es-ES_tradnl"/>
              </a:p>
            </p:txBody>
          </p:sp>
          <p:sp>
            <p:nvSpPr>
              <p:cNvPr id="120" name="Freeform 141">
                <a:extLst>
                  <a:ext uri="{FF2B5EF4-FFF2-40B4-BE49-F238E27FC236}">
                    <a16:creationId xmlns:a16="http://schemas.microsoft.com/office/drawing/2014/main" id="{DCFD5C47-E773-8E46-9E76-6EF112DB8BFC}"/>
                  </a:ext>
                </a:extLst>
              </p:cNvPr>
              <p:cNvSpPr>
                <a:spLocks noChangeArrowheads="1"/>
              </p:cNvSpPr>
              <p:nvPr/>
            </p:nvSpPr>
            <p:spPr bwMode="auto">
              <a:xfrm>
                <a:off x="7450682" y="5945242"/>
                <a:ext cx="85280" cy="151438"/>
              </a:xfrm>
              <a:custGeom>
                <a:avLst/>
                <a:gdLst>
                  <a:gd name="T0" fmla="*/ 114 w 194"/>
                  <a:gd name="T1" fmla="*/ 171 h 348"/>
                  <a:gd name="T2" fmla="*/ 114 w 194"/>
                  <a:gd name="T3" fmla="*/ 171 h 348"/>
                  <a:gd name="T4" fmla="*/ 50 w 194"/>
                  <a:gd name="T5" fmla="*/ 109 h 348"/>
                  <a:gd name="T6" fmla="*/ 50 w 194"/>
                  <a:gd name="T7" fmla="*/ 109 h 348"/>
                  <a:gd name="T8" fmla="*/ 52 w 194"/>
                  <a:gd name="T9" fmla="*/ 145 h 348"/>
                  <a:gd name="T10" fmla="*/ 52 w 194"/>
                  <a:gd name="T11" fmla="*/ 145 h 348"/>
                  <a:gd name="T12" fmla="*/ 81 w 194"/>
                  <a:gd name="T13" fmla="*/ 289 h 348"/>
                  <a:gd name="T14" fmla="*/ 81 w 194"/>
                  <a:gd name="T15" fmla="*/ 289 h 348"/>
                  <a:gd name="T16" fmla="*/ 148 w 194"/>
                  <a:gd name="T17" fmla="*/ 247 h 348"/>
                  <a:gd name="T18" fmla="*/ 148 w 194"/>
                  <a:gd name="T19" fmla="*/ 247 h 348"/>
                  <a:gd name="T20" fmla="*/ 114 w 194"/>
                  <a:gd name="T21" fmla="*/ 171 h 348"/>
                  <a:gd name="T22" fmla="*/ 181 w 194"/>
                  <a:gd name="T23" fmla="*/ 212 h 348"/>
                  <a:gd name="T24" fmla="*/ 181 w 194"/>
                  <a:gd name="T25" fmla="*/ 212 h 348"/>
                  <a:gd name="T26" fmla="*/ 125 w 194"/>
                  <a:gd name="T27" fmla="*/ 331 h 348"/>
                  <a:gd name="T28" fmla="*/ 125 w 194"/>
                  <a:gd name="T29" fmla="*/ 331 h 348"/>
                  <a:gd name="T30" fmla="*/ 22 w 194"/>
                  <a:gd name="T31" fmla="*/ 244 h 348"/>
                  <a:gd name="T32" fmla="*/ 22 w 194"/>
                  <a:gd name="T33" fmla="*/ 244 h 348"/>
                  <a:gd name="T34" fmla="*/ 19 w 194"/>
                  <a:gd name="T35" fmla="*/ 131 h 348"/>
                  <a:gd name="T36" fmla="*/ 19 w 194"/>
                  <a:gd name="T37" fmla="*/ 131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5 w 194"/>
                  <a:gd name="T51" fmla="*/ 126 h 348"/>
                  <a:gd name="T52" fmla="*/ 125 w 194"/>
                  <a:gd name="T53" fmla="*/ 126 h 348"/>
                  <a:gd name="T54" fmla="*/ 181 w 194"/>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4" y="149"/>
                      <a:pt x="72" y="130"/>
                      <a:pt x="50" y="109"/>
                    </a:cubicBezTo>
                    <a:lnTo>
                      <a:pt x="50" y="109"/>
                    </a:lnTo>
                    <a:cubicBezTo>
                      <a:pt x="51" y="122"/>
                      <a:pt x="52" y="134"/>
                      <a:pt x="52" y="145"/>
                    </a:cubicBezTo>
                    <a:lnTo>
                      <a:pt x="52" y="145"/>
                    </a:lnTo>
                    <a:cubicBezTo>
                      <a:pt x="56" y="189"/>
                      <a:pt x="42" y="258"/>
                      <a:pt x="81" y="289"/>
                    </a:cubicBezTo>
                    <a:lnTo>
                      <a:pt x="81" y="289"/>
                    </a:lnTo>
                    <a:cubicBezTo>
                      <a:pt x="114" y="315"/>
                      <a:pt x="147" y="281"/>
                      <a:pt x="148" y="247"/>
                    </a:cubicBezTo>
                    <a:lnTo>
                      <a:pt x="148" y="247"/>
                    </a:lnTo>
                    <a:cubicBezTo>
                      <a:pt x="151" y="218"/>
                      <a:pt x="131" y="192"/>
                      <a:pt x="114" y="171"/>
                    </a:cubicBezTo>
                    <a:close/>
                    <a:moveTo>
                      <a:pt x="181" y="212"/>
                    </a:moveTo>
                    <a:lnTo>
                      <a:pt x="181" y="212"/>
                    </a:lnTo>
                    <a:cubicBezTo>
                      <a:pt x="193" y="258"/>
                      <a:pt x="173" y="317"/>
                      <a:pt x="125" y="331"/>
                    </a:cubicBezTo>
                    <a:lnTo>
                      <a:pt x="125" y="331"/>
                    </a:lnTo>
                    <a:cubicBezTo>
                      <a:pt x="69" y="347"/>
                      <a:pt x="29" y="293"/>
                      <a:pt x="22" y="244"/>
                    </a:cubicBezTo>
                    <a:lnTo>
                      <a:pt x="22" y="244"/>
                    </a:lnTo>
                    <a:cubicBezTo>
                      <a:pt x="17" y="208"/>
                      <a:pt x="22" y="170"/>
                      <a:pt x="19" y="131"/>
                    </a:cubicBezTo>
                    <a:lnTo>
                      <a:pt x="19" y="131"/>
                    </a:lnTo>
                    <a:cubicBezTo>
                      <a:pt x="16" y="92"/>
                      <a:pt x="0" y="50"/>
                      <a:pt x="5" y="12"/>
                    </a:cubicBezTo>
                    <a:lnTo>
                      <a:pt x="5" y="12"/>
                    </a:lnTo>
                    <a:cubicBezTo>
                      <a:pt x="6" y="3"/>
                      <a:pt x="17" y="0"/>
                      <a:pt x="22" y="8"/>
                    </a:cubicBezTo>
                    <a:lnTo>
                      <a:pt x="22" y="8"/>
                    </a:lnTo>
                    <a:cubicBezTo>
                      <a:pt x="29" y="18"/>
                      <a:pt x="34" y="30"/>
                      <a:pt x="38" y="42"/>
                    </a:cubicBezTo>
                    <a:lnTo>
                      <a:pt x="38" y="42"/>
                    </a:lnTo>
                    <a:cubicBezTo>
                      <a:pt x="69" y="64"/>
                      <a:pt x="98" y="99"/>
                      <a:pt x="125" y="126"/>
                    </a:cubicBezTo>
                    <a:lnTo>
                      <a:pt x="125" y="126"/>
                    </a:lnTo>
                    <a:cubicBezTo>
                      <a:pt x="148" y="151"/>
                      <a:pt x="171" y="179"/>
                      <a:pt x="181" y="212"/>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121" name="Freeform 142">
                <a:extLst>
                  <a:ext uri="{FF2B5EF4-FFF2-40B4-BE49-F238E27FC236}">
                    <a16:creationId xmlns:a16="http://schemas.microsoft.com/office/drawing/2014/main" id="{B3E41C1B-D4CD-8942-84E4-0A8A6D8FD3CA}"/>
                  </a:ext>
                </a:extLst>
              </p:cNvPr>
              <p:cNvSpPr>
                <a:spLocks noChangeArrowheads="1"/>
              </p:cNvSpPr>
              <p:nvPr/>
            </p:nvSpPr>
            <p:spPr bwMode="auto">
              <a:xfrm>
                <a:off x="7294826" y="5945242"/>
                <a:ext cx="85280" cy="151438"/>
              </a:xfrm>
              <a:custGeom>
                <a:avLst/>
                <a:gdLst>
                  <a:gd name="T0" fmla="*/ 114 w 194"/>
                  <a:gd name="T1" fmla="*/ 171 h 348"/>
                  <a:gd name="T2" fmla="*/ 114 w 194"/>
                  <a:gd name="T3" fmla="*/ 171 h 348"/>
                  <a:gd name="T4" fmla="*/ 50 w 194"/>
                  <a:gd name="T5" fmla="*/ 109 h 348"/>
                  <a:gd name="T6" fmla="*/ 50 w 194"/>
                  <a:gd name="T7" fmla="*/ 109 h 348"/>
                  <a:gd name="T8" fmla="*/ 52 w 194"/>
                  <a:gd name="T9" fmla="*/ 145 h 348"/>
                  <a:gd name="T10" fmla="*/ 52 w 194"/>
                  <a:gd name="T11" fmla="*/ 145 h 348"/>
                  <a:gd name="T12" fmla="*/ 80 w 194"/>
                  <a:gd name="T13" fmla="*/ 289 h 348"/>
                  <a:gd name="T14" fmla="*/ 80 w 194"/>
                  <a:gd name="T15" fmla="*/ 289 h 348"/>
                  <a:gd name="T16" fmla="*/ 148 w 194"/>
                  <a:gd name="T17" fmla="*/ 247 h 348"/>
                  <a:gd name="T18" fmla="*/ 148 w 194"/>
                  <a:gd name="T19" fmla="*/ 247 h 348"/>
                  <a:gd name="T20" fmla="*/ 114 w 194"/>
                  <a:gd name="T21" fmla="*/ 171 h 348"/>
                  <a:gd name="T22" fmla="*/ 180 w 194"/>
                  <a:gd name="T23" fmla="*/ 212 h 348"/>
                  <a:gd name="T24" fmla="*/ 180 w 194"/>
                  <a:gd name="T25" fmla="*/ 212 h 348"/>
                  <a:gd name="T26" fmla="*/ 125 w 194"/>
                  <a:gd name="T27" fmla="*/ 331 h 348"/>
                  <a:gd name="T28" fmla="*/ 125 w 194"/>
                  <a:gd name="T29" fmla="*/ 331 h 348"/>
                  <a:gd name="T30" fmla="*/ 22 w 194"/>
                  <a:gd name="T31" fmla="*/ 244 h 348"/>
                  <a:gd name="T32" fmla="*/ 22 w 194"/>
                  <a:gd name="T33" fmla="*/ 244 h 348"/>
                  <a:gd name="T34" fmla="*/ 18 w 194"/>
                  <a:gd name="T35" fmla="*/ 131 h 348"/>
                  <a:gd name="T36" fmla="*/ 18 w 194"/>
                  <a:gd name="T37" fmla="*/ 131 h 348"/>
                  <a:gd name="T38" fmla="*/ 5 w 194"/>
                  <a:gd name="T39" fmla="*/ 12 h 348"/>
                  <a:gd name="T40" fmla="*/ 5 w 194"/>
                  <a:gd name="T41" fmla="*/ 12 h 348"/>
                  <a:gd name="T42" fmla="*/ 22 w 194"/>
                  <a:gd name="T43" fmla="*/ 8 h 348"/>
                  <a:gd name="T44" fmla="*/ 22 w 194"/>
                  <a:gd name="T45" fmla="*/ 8 h 348"/>
                  <a:gd name="T46" fmla="*/ 36 w 194"/>
                  <a:gd name="T47" fmla="*/ 42 h 348"/>
                  <a:gd name="T48" fmla="*/ 36 w 194"/>
                  <a:gd name="T49" fmla="*/ 42 h 348"/>
                  <a:gd name="T50" fmla="*/ 125 w 194"/>
                  <a:gd name="T51" fmla="*/ 126 h 348"/>
                  <a:gd name="T52" fmla="*/ 125 w 194"/>
                  <a:gd name="T53" fmla="*/ 126 h 348"/>
                  <a:gd name="T54" fmla="*/ 180 w 194"/>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4" y="149"/>
                      <a:pt x="71" y="130"/>
                      <a:pt x="50" y="109"/>
                    </a:cubicBezTo>
                    <a:lnTo>
                      <a:pt x="50" y="109"/>
                    </a:lnTo>
                    <a:cubicBezTo>
                      <a:pt x="51" y="122"/>
                      <a:pt x="52" y="134"/>
                      <a:pt x="52" y="145"/>
                    </a:cubicBezTo>
                    <a:lnTo>
                      <a:pt x="52" y="145"/>
                    </a:lnTo>
                    <a:cubicBezTo>
                      <a:pt x="56" y="189"/>
                      <a:pt x="42" y="258"/>
                      <a:pt x="80" y="289"/>
                    </a:cubicBezTo>
                    <a:lnTo>
                      <a:pt x="80" y="289"/>
                    </a:lnTo>
                    <a:cubicBezTo>
                      <a:pt x="113" y="315"/>
                      <a:pt x="146" y="281"/>
                      <a:pt x="148" y="247"/>
                    </a:cubicBezTo>
                    <a:lnTo>
                      <a:pt x="148" y="247"/>
                    </a:lnTo>
                    <a:cubicBezTo>
                      <a:pt x="149" y="218"/>
                      <a:pt x="131" y="192"/>
                      <a:pt x="114" y="171"/>
                    </a:cubicBezTo>
                    <a:close/>
                    <a:moveTo>
                      <a:pt x="180" y="212"/>
                    </a:moveTo>
                    <a:lnTo>
                      <a:pt x="180" y="212"/>
                    </a:lnTo>
                    <a:cubicBezTo>
                      <a:pt x="193" y="258"/>
                      <a:pt x="173" y="317"/>
                      <a:pt x="125" y="331"/>
                    </a:cubicBezTo>
                    <a:lnTo>
                      <a:pt x="125" y="331"/>
                    </a:lnTo>
                    <a:cubicBezTo>
                      <a:pt x="69" y="347"/>
                      <a:pt x="30" y="293"/>
                      <a:pt x="22" y="244"/>
                    </a:cubicBezTo>
                    <a:lnTo>
                      <a:pt x="22" y="244"/>
                    </a:lnTo>
                    <a:cubicBezTo>
                      <a:pt x="17" y="208"/>
                      <a:pt x="22" y="170"/>
                      <a:pt x="18" y="131"/>
                    </a:cubicBezTo>
                    <a:lnTo>
                      <a:pt x="18" y="131"/>
                    </a:lnTo>
                    <a:cubicBezTo>
                      <a:pt x="15" y="92"/>
                      <a:pt x="0" y="50"/>
                      <a:pt x="5" y="12"/>
                    </a:cubicBezTo>
                    <a:lnTo>
                      <a:pt x="5" y="12"/>
                    </a:lnTo>
                    <a:cubicBezTo>
                      <a:pt x="6" y="3"/>
                      <a:pt x="17" y="0"/>
                      <a:pt x="22" y="8"/>
                    </a:cubicBezTo>
                    <a:lnTo>
                      <a:pt x="22" y="8"/>
                    </a:lnTo>
                    <a:cubicBezTo>
                      <a:pt x="29" y="18"/>
                      <a:pt x="34" y="30"/>
                      <a:pt x="36" y="42"/>
                    </a:cubicBezTo>
                    <a:lnTo>
                      <a:pt x="36" y="42"/>
                    </a:lnTo>
                    <a:cubicBezTo>
                      <a:pt x="69" y="64"/>
                      <a:pt x="97" y="99"/>
                      <a:pt x="125" y="126"/>
                    </a:cubicBezTo>
                    <a:lnTo>
                      <a:pt x="125" y="126"/>
                    </a:lnTo>
                    <a:cubicBezTo>
                      <a:pt x="147" y="151"/>
                      <a:pt x="170" y="179"/>
                      <a:pt x="180" y="212"/>
                    </a:cubicBezTo>
                    <a:close/>
                  </a:path>
                </a:pathLst>
              </a:custGeom>
              <a:solidFill>
                <a:schemeClr val="accent6"/>
              </a:solidFill>
              <a:ln>
                <a:noFill/>
              </a:ln>
              <a:effectLst/>
            </p:spPr>
            <p:txBody>
              <a:bodyPr wrap="none" anchor="ctr"/>
              <a:lstStyle/>
              <a:p>
                <a:pPr>
                  <a:defRPr/>
                </a:pPr>
                <a:endParaRPr lang="es-ES_tradnl"/>
              </a:p>
            </p:txBody>
          </p:sp>
          <p:sp>
            <p:nvSpPr>
              <p:cNvPr id="122" name="Freeform 143">
                <a:extLst>
                  <a:ext uri="{FF2B5EF4-FFF2-40B4-BE49-F238E27FC236}">
                    <a16:creationId xmlns:a16="http://schemas.microsoft.com/office/drawing/2014/main" id="{ACE43578-65E5-5F48-8423-51C5284DA9F9}"/>
                  </a:ext>
                </a:extLst>
              </p:cNvPr>
              <p:cNvSpPr>
                <a:spLocks noChangeArrowheads="1"/>
              </p:cNvSpPr>
              <p:nvPr/>
            </p:nvSpPr>
            <p:spPr bwMode="auto">
              <a:xfrm>
                <a:off x="7759453" y="5945242"/>
                <a:ext cx="85280" cy="151438"/>
              </a:xfrm>
              <a:custGeom>
                <a:avLst/>
                <a:gdLst>
                  <a:gd name="T0" fmla="*/ 114 w 194"/>
                  <a:gd name="T1" fmla="*/ 171 h 348"/>
                  <a:gd name="T2" fmla="*/ 114 w 194"/>
                  <a:gd name="T3" fmla="*/ 171 h 348"/>
                  <a:gd name="T4" fmla="*/ 50 w 194"/>
                  <a:gd name="T5" fmla="*/ 109 h 348"/>
                  <a:gd name="T6" fmla="*/ 50 w 194"/>
                  <a:gd name="T7" fmla="*/ 109 h 348"/>
                  <a:gd name="T8" fmla="*/ 54 w 194"/>
                  <a:gd name="T9" fmla="*/ 145 h 348"/>
                  <a:gd name="T10" fmla="*/ 54 w 194"/>
                  <a:gd name="T11" fmla="*/ 145 h 348"/>
                  <a:gd name="T12" fmla="*/ 81 w 194"/>
                  <a:gd name="T13" fmla="*/ 289 h 348"/>
                  <a:gd name="T14" fmla="*/ 81 w 194"/>
                  <a:gd name="T15" fmla="*/ 289 h 348"/>
                  <a:gd name="T16" fmla="*/ 150 w 194"/>
                  <a:gd name="T17" fmla="*/ 247 h 348"/>
                  <a:gd name="T18" fmla="*/ 150 w 194"/>
                  <a:gd name="T19" fmla="*/ 247 h 348"/>
                  <a:gd name="T20" fmla="*/ 114 w 194"/>
                  <a:gd name="T21" fmla="*/ 171 h 348"/>
                  <a:gd name="T22" fmla="*/ 180 w 194"/>
                  <a:gd name="T23" fmla="*/ 212 h 348"/>
                  <a:gd name="T24" fmla="*/ 180 w 194"/>
                  <a:gd name="T25" fmla="*/ 212 h 348"/>
                  <a:gd name="T26" fmla="*/ 125 w 194"/>
                  <a:gd name="T27" fmla="*/ 331 h 348"/>
                  <a:gd name="T28" fmla="*/ 125 w 194"/>
                  <a:gd name="T29" fmla="*/ 331 h 348"/>
                  <a:gd name="T30" fmla="*/ 24 w 194"/>
                  <a:gd name="T31" fmla="*/ 244 h 348"/>
                  <a:gd name="T32" fmla="*/ 24 w 194"/>
                  <a:gd name="T33" fmla="*/ 244 h 348"/>
                  <a:gd name="T34" fmla="*/ 20 w 194"/>
                  <a:gd name="T35" fmla="*/ 131 h 348"/>
                  <a:gd name="T36" fmla="*/ 20 w 194"/>
                  <a:gd name="T37" fmla="*/ 131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5 w 194"/>
                  <a:gd name="T51" fmla="*/ 126 h 348"/>
                  <a:gd name="T52" fmla="*/ 125 w 194"/>
                  <a:gd name="T53" fmla="*/ 126 h 348"/>
                  <a:gd name="T54" fmla="*/ 180 w 194"/>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5" y="149"/>
                      <a:pt x="72" y="130"/>
                      <a:pt x="50" y="109"/>
                    </a:cubicBezTo>
                    <a:lnTo>
                      <a:pt x="50" y="109"/>
                    </a:lnTo>
                    <a:cubicBezTo>
                      <a:pt x="53" y="122"/>
                      <a:pt x="53" y="134"/>
                      <a:pt x="54" y="145"/>
                    </a:cubicBezTo>
                    <a:lnTo>
                      <a:pt x="54" y="145"/>
                    </a:lnTo>
                    <a:cubicBezTo>
                      <a:pt x="58" y="189"/>
                      <a:pt x="42" y="258"/>
                      <a:pt x="81" y="289"/>
                    </a:cubicBezTo>
                    <a:lnTo>
                      <a:pt x="81" y="289"/>
                    </a:lnTo>
                    <a:cubicBezTo>
                      <a:pt x="113" y="315"/>
                      <a:pt x="147" y="281"/>
                      <a:pt x="150" y="247"/>
                    </a:cubicBezTo>
                    <a:lnTo>
                      <a:pt x="150" y="247"/>
                    </a:lnTo>
                    <a:cubicBezTo>
                      <a:pt x="151" y="218"/>
                      <a:pt x="133" y="192"/>
                      <a:pt x="114" y="171"/>
                    </a:cubicBezTo>
                    <a:close/>
                    <a:moveTo>
                      <a:pt x="180" y="212"/>
                    </a:moveTo>
                    <a:lnTo>
                      <a:pt x="180" y="212"/>
                    </a:lnTo>
                    <a:cubicBezTo>
                      <a:pt x="193" y="258"/>
                      <a:pt x="173" y="317"/>
                      <a:pt x="125" y="331"/>
                    </a:cubicBezTo>
                    <a:lnTo>
                      <a:pt x="125" y="331"/>
                    </a:lnTo>
                    <a:cubicBezTo>
                      <a:pt x="71" y="347"/>
                      <a:pt x="30" y="293"/>
                      <a:pt x="24" y="244"/>
                    </a:cubicBezTo>
                    <a:lnTo>
                      <a:pt x="24" y="244"/>
                    </a:lnTo>
                    <a:cubicBezTo>
                      <a:pt x="18" y="208"/>
                      <a:pt x="24" y="170"/>
                      <a:pt x="20" y="131"/>
                    </a:cubicBezTo>
                    <a:lnTo>
                      <a:pt x="20" y="131"/>
                    </a:lnTo>
                    <a:cubicBezTo>
                      <a:pt x="16" y="92"/>
                      <a:pt x="0" y="50"/>
                      <a:pt x="5" y="12"/>
                    </a:cubicBezTo>
                    <a:lnTo>
                      <a:pt x="5" y="12"/>
                    </a:lnTo>
                    <a:cubicBezTo>
                      <a:pt x="7" y="3"/>
                      <a:pt x="18" y="0"/>
                      <a:pt x="22" y="8"/>
                    </a:cubicBezTo>
                    <a:lnTo>
                      <a:pt x="22" y="8"/>
                    </a:lnTo>
                    <a:cubicBezTo>
                      <a:pt x="29" y="18"/>
                      <a:pt x="34" y="30"/>
                      <a:pt x="38" y="42"/>
                    </a:cubicBezTo>
                    <a:lnTo>
                      <a:pt x="38" y="42"/>
                    </a:lnTo>
                    <a:cubicBezTo>
                      <a:pt x="71" y="64"/>
                      <a:pt x="99" y="99"/>
                      <a:pt x="125" y="126"/>
                    </a:cubicBezTo>
                    <a:lnTo>
                      <a:pt x="125" y="126"/>
                    </a:lnTo>
                    <a:cubicBezTo>
                      <a:pt x="148" y="151"/>
                      <a:pt x="172" y="179"/>
                      <a:pt x="180" y="212"/>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123" name="Freeform 144">
                <a:extLst>
                  <a:ext uri="{FF2B5EF4-FFF2-40B4-BE49-F238E27FC236}">
                    <a16:creationId xmlns:a16="http://schemas.microsoft.com/office/drawing/2014/main" id="{009498D0-6986-0644-8B0D-7F8A7B13689A}"/>
                  </a:ext>
                </a:extLst>
              </p:cNvPr>
              <p:cNvSpPr>
                <a:spLocks noChangeArrowheads="1"/>
              </p:cNvSpPr>
              <p:nvPr/>
            </p:nvSpPr>
            <p:spPr bwMode="auto">
              <a:xfrm>
                <a:off x="7605068" y="5945242"/>
                <a:ext cx="83809" cy="151438"/>
              </a:xfrm>
              <a:custGeom>
                <a:avLst/>
                <a:gdLst>
                  <a:gd name="T0" fmla="*/ 114 w 194"/>
                  <a:gd name="T1" fmla="*/ 171 h 348"/>
                  <a:gd name="T2" fmla="*/ 114 w 194"/>
                  <a:gd name="T3" fmla="*/ 171 h 348"/>
                  <a:gd name="T4" fmla="*/ 50 w 194"/>
                  <a:gd name="T5" fmla="*/ 109 h 348"/>
                  <a:gd name="T6" fmla="*/ 50 w 194"/>
                  <a:gd name="T7" fmla="*/ 109 h 348"/>
                  <a:gd name="T8" fmla="*/ 52 w 194"/>
                  <a:gd name="T9" fmla="*/ 145 h 348"/>
                  <a:gd name="T10" fmla="*/ 52 w 194"/>
                  <a:gd name="T11" fmla="*/ 145 h 348"/>
                  <a:gd name="T12" fmla="*/ 80 w 194"/>
                  <a:gd name="T13" fmla="*/ 289 h 348"/>
                  <a:gd name="T14" fmla="*/ 80 w 194"/>
                  <a:gd name="T15" fmla="*/ 289 h 348"/>
                  <a:gd name="T16" fmla="*/ 148 w 194"/>
                  <a:gd name="T17" fmla="*/ 247 h 348"/>
                  <a:gd name="T18" fmla="*/ 148 w 194"/>
                  <a:gd name="T19" fmla="*/ 247 h 348"/>
                  <a:gd name="T20" fmla="*/ 114 w 194"/>
                  <a:gd name="T21" fmla="*/ 171 h 348"/>
                  <a:gd name="T22" fmla="*/ 180 w 194"/>
                  <a:gd name="T23" fmla="*/ 212 h 348"/>
                  <a:gd name="T24" fmla="*/ 180 w 194"/>
                  <a:gd name="T25" fmla="*/ 212 h 348"/>
                  <a:gd name="T26" fmla="*/ 125 w 194"/>
                  <a:gd name="T27" fmla="*/ 331 h 348"/>
                  <a:gd name="T28" fmla="*/ 125 w 194"/>
                  <a:gd name="T29" fmla="*/ 331 h 348"/>
                  <a:gd name="T30" fmla="*/ 24 w 194"/>
                  <a:gd name="T31" fmla="*/ 244 h 348"/>
                  <a:gd name="T32" fmla="*/ 24 w 194"/>
                  <a:gd name="T33" fmla="*/ 244 h 348"/>
                  <a:gd name="T34" fmla="*/ 18 w 194"/>
                  <a:gd name="T35" fmla="*/ 131 h 348"/>
                  <a:gd name="T36" fmla="*/ 18 w 194"/>
                  <a:gd name="T37" fmla="*/ 131 h 348"/>
                  <a:gd name="T38" fmla="*/ 5 w 194"/>
                  <a:gd name="T39" fmla="*/ 12 h 348"/>
                  <a:gd name="T40" fmla="*/ 5 w 194"/>
                  <a:gd name="T41" fmla="*/ 12 h 348"/>
                  <a:gd name="T42" fmla="*/ 24 w 194"/>
                  <a:gd name="T43" fmla="*/ 8 h 348"/>
                  <a:gd name="T44" fmla="*/ 24 w 194"/>
                  <a:gd name="T45" fmla="*/ 8 h 348"/>
                  <a:gd name="T46" fmla="*/ 38 w 194"/>
                  <a:gd name="T47" fmla="*/ 42 h 348"/>
                  <a:gd name="T48" fmla="*/ 38 w 194"/>
                  <a:gd name="T49" fmla="*/ 42 h 348"/>
                  <a:gd name="T50" fmla="*/ 125 w 194"/>
                  <a:gd name="T51" fmla="*/ 126 h 348"/>
                  <a:gd name="T52" fmla="*/ 125 w 194"/>
                  <a:gd name="T53" fmla="*/ 126 h 348"/>
                  <a:gd name="T54" fmla="*/ 180 w 194"/>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6" y="149"/>
                      <a:pt x="71" y="130"/>
                      <a:pt x="50" y="109"/>
                    </a:cubicBezTo>
                    <a:lnTo>
                      <a:pt x="50" y="109"/>
                    </a:lnTo>
                    <a:cubicBezTo>
                      <a:pt x="51" y="122"/>
                      <a:pt x="52" y="134"/>
                      <a:pt x="52" y="145"/>
                    </a:cubicBezTo>
                    <a:lnTo>
                      <a:pt x="52" y="145"/>
                    </a:lnTo>
                    <a:cubicBezTo>
                      <a:pt x="56" y="189"/>
                      <a:pt x="42" y="258"/>
                      <a:pt x="80" y="289"/>
                    </a:cubicBezTo>
                    <a:lnTo>
                      <a:pt x="80" y="289"/>
                    </a:lnTo>
                    <a:cubicBezTo>
                      <a:pt x="114" y="315"/>
                      <a:pt x="146" y="281"/>
                      <a:pt x="148" y="247"/>
                    </a:cubicBezTo>
                    <a:lnTo>
                      <a:pt x="148" y="247"/>
                    </a:lnTo>
                    <a:cubicBezTo>
                      <a:pt x="151" y="218"/>
                      <a:pt x="133" y="192"/>
                      <a:pt x="114" y="171"/>
                    </a:cubicBezTo>
                    <a:close/>
                    <a:moveTo>
                      <a:pt x="180" y="212"/>
                    </a:moveTo>
                    <a:lnTo>
                      <a:pt x="180" y="212"/>
                    </a:lnTo>
                    <a:cubicBezTo>
                      <a:pt x="193" y="258"/>
                      <a:pt x="173" y="317"/>
                      <a:pt x="125" y="331"/>
                    </a:cubicBezTo>
                    <a:lnTo>
                      <a:pt x="125" y="331"/>
                    </a:lnTo>
                    <a:cubicBezTo>
                      <a:pt x="70" y="347"/>
                      <a:pt x="30" y="293"/>
                      <a:pt x="24" y="244"/>
                    </a:cubicBezTo>
                    <a:lnTo>
                      <a:pt x="24" y="244"/>
                    </a:lnTo>
                    <a:cubicBezTo>
                      <a:pt x="17" y="208"/>
                      <a:pt x="24" y="170"/>
                      <a:pt x="18" y="131"/>
                    </a:cubicBezTo>
                    <a:lnTo>
                      <a:pt x="18" y="131"/>
                    </a:lnTo>
                    <a:cubicBezTo>
                      <a:pt x="16" y="92"/>
                      <a:pt x="0" y="50"/>
                      <a:pt x="5" y="12"/>
                    </a:cubicBezTo>
                    <a:lnTo>
                      <a:pt x="5" y="12"/>
                    </a:lnTo>
                    <a:cubicBezTo>
                      <a:pt x="6" y="3"/>
                      <a:pt x="17" y="0"/>
                      <a:pt x="24" y="8"/>
                    </a:cubicBezTo>
                    <a:lnTo>
                      <a:pt x="24" y="8"/>
                    </a:lnTo>
                    <a:cubicBezTo>
                      <a:pt x="29" y="18"/>
                      <a:pt x="34" y="30"/>
                      <a:pt x="38" y="42"/>
                    </a:cubicBezTo>
                    <a:lnTo>
                      <a:pt x="38" y="42"/>
                    </a:lnTo>
                    <a:cubicBezTo>
                      <a:pt x="71" y="64"/>
                      <a:pt x="97" y="99"/>
                      <a:pt x="125" y="126"/>
                    </a:cubicBezTo>
                    <a:lnTo>
                      <a:pt x="125" y="126"/>
                    </a:lnTo>
                    <a:cubicBezTo>
                      <a:pt x="148" y="151"/>
                      <a:pt x="171" y="179"/>
                      <a:pt x="180" y="212"/>
                    </a:cubicBezTo>
                    <a:close/>
                  </a:path>
                </a:pathLst>
              </a:custGeom>
              <a:solidFill>
                <a:schemeClr val="accent6"/>
              </a:solidFill>
              <a:ln>
                <a:noFill/>
              </a:ln>
              <a:effectLst/>
            </p:spPr>
            <p:txBody>
              <a:bodyPr wrap="none" anchor="ctr"/>
              <a:lstStyle/>
              <a:p>
                <a:pPr>
                  <a:defRPr/>
                </a:pPr>
                <a:endParaRPr lang="es-ES_tradnl"/>
              </a:p>
            </p:txBody>
          </p:sp>
          <p:sp>
            <p:nvSpPr>
              <p:cNvPr id="124" name="Freeform 145">
                <a:extLst>
                  <a:ext uri="{FF2B5EF4-FFF2-40B4-BE49-F238E27FC236}">
                    <a16:creationId xmlns:a16="http://schemas.microsoft.com/office/drawing/2014/main" id="{13D6A15C-B771-8B45-88F1-5A18F6143BA3}"/>
                  </a:ext>
                </a:extLst>
              </p:cNvPr>
              <p:cNvSpPr>
                <a:spLocks noChangeArrowheads="1"/>
              </p:cNvSpPr>
              <p:nvPr/>
            </p:nvSpPr>
            <p:spPr bwMode="auto">
              <a:xfrm>
                <a:off x="8071165" y="5945242"/>
                <a:ext cx="83810" cy="151438"/>
              </a:xfrm>
              <a:custGeom>
                <a:avLst/>
                <a:gdLst>
                  <a:gd name="T0" fmla="*/ 115 w 195"/>
                  <a:gd name="T1" fmla="*/ 171 h 348"/>
                  <a:gd name="T2" fmla="*/ 115 w 195"/>
                  <a:gd name="T3" fmla="*/ 171 h 348"/>
                  <a:gd name="T4" fmla="*/ 49 w 195"/>
                  <a:gd name="T5" fmla="*/ 109 h 348"/>
                  <a:gd name="T6" fmla="*/ 49 w 195"/>
                  <a:gd name="T7" fmla="*/ 109 h 348"/>
                  <a:gd name="T8" fmla="*/ 53 w 195"/>
                  <a:gd name="T9" fmla="*/ 145 h 348"/>
                  <a:gd name="T10" fmla="*/ 53 w 195"/>
                  <a:gd name="T11" fmla="*/ 145 h 348"/>
                  <a:gd name="T12" fmla="*/ 81 w 195"/>
                  <a:gd name="T13" fmla="*/ 289 h 348"/>
                  <a:gd name="T14" fmla="*/ 81 w 195"/>
                  <a:gd name="T15" fmla="*/ 289 h 348"/>
                  <a:gd name="T16" fmla="*/ 149 w 195"/>
                  <a:gd name="T17" fmla="*/ 247 h 348"/>
                  <a:gd name="T18" fmla="*/ 149 w 195"/>
                  <a:gd name="T19" fmla="*/ 247 h 348"/>
                  <a:gd name="T20" fmla="*/ 115 w 195"/>
                  <a:gd name="T21" fmla="*/ 171 h 348"/>
                  <a:gd name="T22" fmla="*/ 181 w 195"/>
                  <a:gd name="T23" fmla="*/ 212 h 348"/>
                  <a:gd name="T24" fmla="*/ 181 w 195"/>
                  <a:gd name="T25" fmla="*/ 212 h 348"/>
                  <a:gd name="T26" fmla="*/ 125 w 195"/>
                  <a:gd name="T27" fmla="*/ 331 h 348"/>
                  <a:gd name="T28" fmla="*/ 125 w 195"/>
                  <a:gd name="T29" fmla="*/ 331 h 348"/>
                  <a:gd name="T30" fmla="*/ 23 w 195"/>
                  <a:gd name="T31" fmla="*/ 244 h 348"/>
                  <a:gd name="T32" fmla="*/ 23 w 195"/>
                  <a:gd name="T33" fmla="*/ 244 h 348"/>
                  <a:gd name="T34" fmla="*/ 19 w 195"/>
                  <a:gd name="T35" fmla="*/ 131 h 348"/>
                  <a:gd name="T36" fmla="*/ 19 w 195"/>
                  <a:gd name="T37" fmla="*/ 131 h 348"/>
                  <a:gd name="T38" fmla="*/ 4 w 195"/>
                  <a:gd name="T39" fmla="*/ 12 h 348"/>
                  <a:gd name="T40" fmla="*/ 4 w 195"/>
                  <a:gd name="T41" fmla="*/ 12 h 348"/>
                  <a:gd name="T42" fmla="*/ 23 w 195"/>
                  <a:gd name="T43" fmla="*/ 8 h 348"/>
                  <a:gd name="T44" fmla="*/ 23 w 195"/>
                  <a:gd name="T45" fmla="*/ 8 h 348"/>
                  <a:gd name="T46" fmla="*/ 37 w 195"/>
                  <a:gd name="T47" fmla="*/ 42 h 348"/>
                  <a:gd name="T48" fmla="*/ 37 w 195"/>
                  <a:gd name="T49" fmla="*/ 42 h 348"/>
                  <a:gd name="T50" fmla="*/ 124 w 195"/>
                  <a:gd name="T51" fmla="*/ 126 h 348"/>
                  <a:gd name="T52" fmla="*/ 124 w 195"/>
                  <a:gd name="T53" fmla="*/ 126 h 348"/>
                  <a:gd name="T54" fmla="*/ 181 w 195"/>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5" h="348">
                    <a:moveTo>
                      <a:pt x="115" y="171"/>
                    </a:moveTo>
                    <a:lnTo>
                      <a:pt x="115" y="171"/>
                    </a:lnTo>
                    <a:cubicBezTo>
                      <a:pt x="95" y="149"/>
                      <a:pt x="71" y="130"/>
                      <a:pt x="49" y="109"/>
                    </a:cubicBezTo>
                    <a:lnTo>
                      <a:pt x="49" y="109"/>
                    </a:lnTo>
                    <a:cubicBezTo>
                      <a:pt x="50" y="122"/>
                      <a:pt x="52" y="134"/>
                      <a:pt x="53" y="145"/>
                    </a:cubicBezTo>
                    <a:lnTo>
                      <a:pt x="53" y="145"/>
                    </a:lnTo>
                    <a:cubicBezTo>
                      <a:pt x="57" y="189"/>
                      <a:pt x="43" y="258"/>
                      <a:pt x="81" y="289"/>
                    </a:cubicBezTo>
                    <a:lnTo>
                      <a:pt x="81" y="289"/>
                    </a:lnTo>
                    <a:cubicBezTo>
                      <a:pt x="113" y="315"/>
                      <a:pt x="146" y="281"/>
                      <a:pt x="149" y="247"/>
                    </a:cubicBezTo>
                    <a:lnTo>
                      <a:pt x="149" y="247"/>
                    </a:lnTo>
                    <a:cubicBezTo>
                      <a:pt x="150" y="218"/>
                      <a:pt x="132" y="192"/>
                      <a:pt x="115" y="171"/>
                    </a:cubicBezTo>
                    <a:close/>
                    <a:moveTo>
                      <a:pt x="181" y="212"/>
                    </a:moveTo>
                    <a:lnTo>
                      <a:pt x="181" y="212"/>
                    </a:lnTo>
                    <a:cubicBezTo>
                      <a:pt x="194" y="258"/>
                      <a:pt x="173" y="317"/>
                      <a:pt x="125" y="331"/>
                    </a:cubicBezTo>
                    <a:lnTo>
                      <a:pt x="125" y="331"/>
                    </a:lnTo>
                    <a:cubicBezTo>
                      <a:pt x="70" y="347"/>
                      <a:pt x="29" y="293"/>
                      <a:pt x="23" y="244"/>
                    </a:cubicBezTo>
                    <a:lnTo>
                      <a:pt x="23" y="244"/>
                    </a:lnTo>
                    <a:cubicBezTo>
                      <a:pt x="18" y="208"/>
                      <a:pt x="23" y="170"/>
                      <a:pt x="19" y="131"/>
                    </a:cubicBezTo>
                    <a:lnTo>
                      <a:pt x="19" y="131"/>
                    </a:lnTo>
                    <a:cubicBezTo>
                      <a:pt x="16" y="92"/>
                      <a:pt x="0" y="50"/>
                      <a:pt x="4" y="12"/>
                    </a:cubicBezTo>
                    <a:lnTo>
                      <a:pt x="4" y="12"/>
                    </a:lnTo>
                    <a:cubicBezTo>
                      <a:pt x="7" y="3"/>
                      <a:pt x="18" y="0"/>
                      <a:pt x="23" y="8"/>
                    </a:cubicBezTo>
                    <a:lnTo>
                      <a:pt x="23" y="8"/>
                    </a:lnTo>
                    <a:cubicBezTo>
                      <a:pt x="29" y="18"/>
                      <a:pt x="33" y="30"/>
                      <a:pt x="37" y="42"/>
                    </a:cubicBezTo>
                    <a:lnTo>
                      <a:pt x="37" y="42"/>
                    </a:lnTo>
                    <a:cubicBezTo>
                      <a:pt x="70" y="64"/>
                      <a:pt x="98" y="99"/>
                      <a:pt x="124" y="126"/>
                    </a:cubicBezTo>
                    <a:lnTo>
                      <a:pt x="124" y="126"/>
                    </a:lnTo>
                    <a:cubicBezTo>
                      <a:pt x="148" y="151"/>
                      <a:pt x="171" y="179"/>
                      <a:pt x="181" y="212"/>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125" name="Freeform 146">
                <a:extLst>
                  <a:ext uri="{FF2B5EF4-FFF2-40B4-BE49-F238E27FC236}">
                    <a16:creationId xmlns:a16="http://schemas.microsoft.com/office/drawing/2014/main" id="{8A676BF9-111D-AE48-961F-D6D7991D233D}"/>
                  </a:ext>
                </a:extLst>
              </p:cNvPr>
              <p:cNvSpPr>
                <a:spLocks noChangeArrowheads="1"/>
              </p:cNvSpPr>
              <p:nvPr/>
            </p:nvSpPr>
            <p:spPr bwMode="auto">
              <a:xfrm>
                <a:off x="7915309" y="5945242"/>
                <a:ext cx="85280" cy="151438"/>
              </a:xfrm>
              <a:custGeom>
                <a:avLst/>
                <a:gdLst>
                  <a:gd name="T0" fmla="*/ 113 w 193"/>
                  <a:gd name="T1" fmla="*/ 171 h 348"/>
                  <a:gd name="T2" fmla="*/ 113 w 193"/>
                  <a:gd name="T3" fmla="*/ 171 h 348"/>
                  <a:gd name="T4" fmla="*/ 50 w 193"/>
                  <a:gd name="T5" fmla="*/ 109 h 348"/>
                  <a:gd name="T6" fmla="*/ 50 w 193"/>
                  <a:gd name="T7" fmla="*/ 109 h 348"/>
                  <a:gd name="T8" fmla="*/ 53 w 193"/>
                  <a:gd name="T9" fmla="*/ 145 h 348"/>
                  <a:gd name="T10" fmla="*/ 53 w 193"/>
                  <a:gd name="T11" fmla="*/ 145 h 348"/>
                  <a:gd name="T12" fmla="*/ 81 w 193"/>
                  <a:gd name="T13" fmla="*/ 289 h 348"/>
                  <a:gd name="T14" fmla="*/ 81 w 193"/>
                  <a:gd name="T15" fmla="*/ 289 h 348"/>
                  <a:gd name="T16" fmla="*/ 149 w 193"/>
                  <a:gd name="T17" fmla="*/ 247 h 348"/>
                  <a:gd name="T18" fmla="*/ 149 w 193"/>
                  <a:gd name="T19" fmla="*/ 247 h 348"/>
                  <a:gd name="T20" fmla="*/ 113 w 193"/>
                  <a:gd name="T21" fmla="*/ 171 h 348"/>
                  <a:gd name="T22" fmla="*/ 180 w 193"/>
                  <a:gd name="T23" fmla="*/ 212 h 348"/>
                  <a:gd name="T24" fmla="*/ 180 w 193"/>
                  <a:gd name="T25" fmla="*/ 212 h 348"/>
                  <a:gd name="T26" fmla="*/ 125 w 193"/>
                  <a:gd name="T27" fmla="*/ 331 h 348"/>
                  <a:gd name="T28" fmla="*/ 125 w 193"/>
                  <a:gd name="T29" fmla="*/ 331 h 348"/>
                  <a:gd name="T30" fmla="*/ 21 w 193"/>
                  <a:gd name="T31" fmla="*/ 244 h 348"/>
                  <a:gd name="T32" fmla="*/ 21 w 193"/>
                  <a:gd name="T33" fmla="*/ 244 h 348"/>
                  <a:gd name="T34" fmla="*/ 19 w 193"/>
                  <a:gd name="T35" fmla="*/ 131 h 348"/>
                  <a:gd name="T36" fmla="*/ 19 w 193"/>
                  <a:gd name="T37" fmla="*/ 131 h 348"/>
                  <a:gd name="T38" fmla="*/ 6 w 193"/>
                  <a:gd name="T39" fmla="*/ 12 h 348"/>
                  <a:gd name="T40" fmla="*/ 6 w 193"/>
                  <a:gd name="T41" fmla="*/ 12 h 348"/>
                  <a:gd name="T42" fmla="*/ 21 w 193"/>
                  <a:gd name="T43" fmla="*/ 8 h 348"/>
                  <a:gd name="T44" fmla="*/ 21 w 193"/>
                  <a:gd name="T45" fmla="*/ 8 h 348"/>
                  <a:gd name="T46" fmla="*/ 37 w 193"/>
                  <a:gd name="T47" fmla="*/ 42 h 348"/>
                  <a:gd name="T48" fmla="*/ 37 w 193"/>
                  <a:gd name="T49" fmla="*/ 42 h 348"/>
                  <a:gd name="T50" fmla="*/ 124 w 193"/>
                  <a:gd name="T51" fmla="*/ 126 h 348"/>
                  <a:gd name="T52" fmla="*/ 124 w 193"/>
                  <a:gd name="T53" fmla="*/ 126 h 348"/>
                  <a:gd name="T54" fmla="*/ 180 w 193"/>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3" h="348">
                    <a:moveTo>
                      <a:pt x="113" y="171"/>
                    </a:moveTo>
                    <a:lnTo>
                      <a:pt x="113" y="171"/>
                    </a:lnTo>
                    <a:cubicBezTo>
                      <a:pt x="95" y="149"/>
                      <a:pt x="71" y="130"/>
                      <a:pt x="50" y="109"/>
                    </a:cubicBezTo>
                    <a:lnTo>
                      <a:pt x="50" y="109"/>
                    </a:lnTo>
                    <a:cubicBezTo>
                      <a:pt x="50" y="122"/>
                      <a:pt x="52" y="134"/>
                      <a:pt x="53" y="145"/>
                    </a:cubicBezTo>
                    <a:lnTo>
                      <a:pt x="53" y="145"/>
                    </a:lnTo>
                    <a:cubicBezTo>
                      <a:pt x="56" y="189"/>
                      <a:pt x="42" y="258"/>
                      <a:pt x="81" y="289"/>
                    </a:cubicBezTo>
                    <a:lnTo>
                      <a:pt x="81" y="289"/>
                    </a:lnTo>
                    <a:cubicBezTo>
                      <a:pt x="113" y="315"/>
                      <a:pt x="146" y="281"/>
                      <a:pt x="149" y="247"/>
                    </a:cubicBezTo>
                    <a:lnTo>
                      <a:pt x="149" y="247"/>
                    </a:lnTo>
                    <a:cubicBezTo>
                      <a:pt x="150" y="218"/>
                      <a:pt x="132" y="192"/>
                      <a:pt x="113" y="171"/>
                    </a:cubicBezTo>
                    <a:close/>
                    <a:moveTo>
                      <a:pt x="180" y="212"/>
                    </a:moveTo>
                    <a:lnTo>
                      <a:pt x="180" y="212"/>
                    </a:lnTo>
                    <a:cubicBezTo>
                      <a:pt x="192" y="258"/>
                      <a:pt x="174" y="317"/>
                      <a:pt x="125" y="331"/>
                    </a:cubicBezTo>
                    <a:lnTo>
                      <a:pt x="125" y="331"/>
                    </a:lnTo>
                    <a:cubicBezTo>
                      <a:pt x="70" y="347"/>
                      <a:pt x="29" y="293"/>
                      <a:pt x="21" y="244"/>
                    </a:cubicBezTo>
                    <a:lnTo>
                      <a:pt x="21" y="244"/>
                    </a:lnTo>
                    <a:cubicBezTo>
                      <a:pt x="17" y="208"/>
                      <a:pt x="21" y="170"/>
                      <a:pt x="19" y="131"/>
                    </a:cubicBezTo>
                    <a:lnTo>
                      <a:pt x="19" y="131"/>
                    </a:lnTo>
                    <a:cubicBezTo>
                      <a:pt x="15" y="92"/>
                      <a:pt x="0" y="50"/>
                      <a:pt x="6" y="12"/>
                    </a:cubicBezTo>
                    <a:lnTo>
                      <a:pt x="6" y="12"/>
                    </a:lnTo>
                    <a:cubicBezTo>
                      <a:pt x="6" y="3"/>
                      <a:pt x="16" y="0"/>
                      <a:pt x="21" y="8"/>
                    </a:cubicBezTo>
                    <a:lnTo>
                      <a:pt x="21" y="8"/>
                    </a:lnTo>
                    <a:cubicBezTo>
                      <a:pt x="28" y="18"/>
                      <a:pt x="33" y="30"/>
                      <a:pt x="37" y="42"/>
                    </a:cubicBezTo>
                    <a:lnTo>
                      <a:pt x="37" y="42"/>
                    </a:lnTo>
                    <a:cubicBezTo>
                      <a:pt x="70" y="64"/>
                      <a:pt x="98" y="99"/>
                      <a:pt x="124" y="126"/>
                    </a:cubicBezTo>
                    <a:lnTo>
                      <a:pt x="124" y="126"/>
                    </a:lnTo>
                    <a:cubicBezTo>
                      <a:pt x="148" y="151"/>
                      <a:pt x="171" y="179"/>
                      <a:pt x="180" y="212"/>
                    </a:cubicBezTo>
                    <a:close/>
                  </a:path>
                </a:pathLst>
              </a:custGeom>
              <a:solidFill>
                <a:schemeClr val="accent6"/>
              </a:solidFill>
              <a:ln>
                <a:noFill/>
              </a:ln>
              <a:effectLst/>
            </p:spPr>
            <p:txBody>
              <a:bodyPr wrap="none" anchor="ctr"/>
              <a:lstStyle/>
              <a:p>
                <a:pPr>
                  <a:defRPr/>
                </a:pPr>
                <a:endParaRPr lang="es-ES_tradnl"/>
              </a:p>
            </p:txBody>
          </p:sp>
          <p:sp>
            <p:nvSpPr>
              <p:cNvPr id="126" name="Freeform 147">
                <a:extLst>
                  <a:ext uri="{FF2B5EF4-FFF2-40B4-BE49-F238E27FC236}">
                    <a16:creationId xmlns:a16="http://schemas.microsoft.com/office/drawing/2014/main" id="{3BEC6E6E-B56D-DC48-AA47-453D37166611}"/>
                  </a:ext>
                </a:extLst>
              </p:cNvPr>
              <p:cNvSpPr>
                <a:spLocks noChangeArrowheads="1"/>
              </p:cNvSpPr>
              <p:nvPr/>
            </p:nvSpPr>
            <p:spPr bwMode="auto">
              <a:xfrm>
                <a:off x="8379936" y="5945242"/>
                <a:ext cx="85280" cy="151438"/>
              </a:xfrm>
              <a:custGeom>
                <a:avLst/>
                <a:gdLst>
                  <a:gd name="T0" fmla="*/ 114 w 194"/>
                  <a:gd name="T1" fmla="*/ 171 h 348"/>
                  <a:gd name="T2" fmla="*/ 114 w 194"/>
                  <a:gd name="T3" fmla="*/ 171 h 348"/>
                  <a:gd name="T4" fmla="*/ 50 w 194"/>
                  <a:gd name="T5" fmla="*/ 109 h 348"/>
                  <a:gd name="T6" fmla="*/ 50 w 194"/>
                  <a:gd name="T7" fmla="*/ 109 h 348"/>
                  <a:gd name="T8" fmla="*/ 52 w 194"/>
                  <a:gd name="T9" fmla="*/ 145 h 348"/>
                  <a:gd name="T10" fmla="*/ 52 w 194"/>
                  <a:gd name="T11" fmla="*/ 145 h 348"/>
                  <a:gd name="T12" fmla="*/ 81 w 194"/>
                  <a:gd name="T13" fmla="*/ 289 h 348"/>
                  <a:gd name="T14" fmla="*/ 81 w 194"/>
                  <a:gd name="T15" fmla="*/ 289 h 348"/>
                  <a:gd name="T16" fmla="*/ 148 w 194"/>
                  <a:gd name="T17" fmla="*/ 247 h 348"/>
                  <a:gd name="T18" fmla="*/ 148 w 194"/>
                  <a:gd name="T19" fmla="*/ 247 h 348"/>
                  <a:gd name="T20" fmla="*/ 114 w 194"/>
                  <a:gd name="T21" fmla="*/ 171 h 348"/>
                  <a:gd name="T22" fmla="*/ 180 w 194"/>
                  <a:gd name="T23" fmla="*/ 212 h 348"/>
                  <a:gd name="T24" fmla="*/ 180 w 194"/>
                  <a:gd name="T25" fmla="*/ 212 h 348"/>
                  <a:gd name="T26" fmla="*/ 125 w 194"/>
                  <a:gd name="T27" fmla="*/ 331 h 348"/>
                  <a:gd name="T28" fmla="*/ 125 w 194"/>
                  <a:gd name="T29" fmla="*/ 331 h 348"/>
                  <a:gd name="T30" fmla="*/ 23 w 194"/>
                  <a:gd name="T31" fmla="*/ 244 h 348"/>
                  <a:gd name="T32" fmla="*/ 23 w 194"/>
                  <a:gd name="T33" fmla="*/ 244 h 348"/>
                  <a:gd name="T34" fmla="*/ 19 w 194"/>
                  <a:gd name="T35" fmla="*/ 131 h 348"/>
                  <a:gd name="T36" fmla="*/ 19 w 194"/>
                  <a:gd name="T37" fmla="*/ 131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3 w 194"/>
                  <a:gd name="T51" fmla="*/ 126 h 348"/>
                  <a:gd name="T52" fmla="*/ 123 w 194"/>
                  <a:gd name="T53" fmla="*/ 126 h 348"/>
                  <a:gd name="T54" fmla="*/ 180 w 194"/>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4" y="149"/>
                      <a:pt x="71" y="130"/>
                      <a:pt x="50" y="109"/>
                    </a:cubicBezTo>
                    <a:lnTo>
                      <a:pt x="50" y="109"/>
                    </a:lnTo>
                    <a:cubicBezTo>
                      <a:pt x="51" y="122"/>
                      <a:pt x="52" y="134"/>
                      <a:pt x="52" y="145"/>
                    </a:cubicBezTo>
                    <a:lnTo>
                      <a:pt x="52" y="145"/>
                    </a:lnTo>
                    <a:cubicBezTo>
                      <a:pt x="56" y="189"/>
                      <a:pt x="42" y="258"/>
                      <a:pt x="81" y="289"/>
                    </a:cubicBezTo>
                    <a:lnTo>
                      <a:pt x="81" y="289"/>
                    </a:lnTo>
                    <a:cubicBezTo>
                      <a:pt x="113" y="315"/>
                      <a:pt x="147" y="281"/>
                      <a:pt x="148" y="247"/>
                    </a:cubicBezTo>
                    <a:lnTo>
                      <a:pt x="148" y="247"/>
                    </a:lnTo>
                    <a:cubicBezTo>
                      <a:pt x="149" y="218"/>
                      <a:pt x="131" y="192"/>
                      <a:pt x="114" y="171"/>
                    </a:cubicBezTo>
                    <a:close/>
                    <a:moveTo>
                      <a:pt x="180" y="212"/>
                    </a:moveTo>
                    <a:lnTo>
                      <a:pt x="180" y="212"/>
                    </a:lnTo>
                    <a:cubicBezTo>
                      <a:pt x="193" y="258"/>
                      <a:pt x="173" y="317"/>
                      <a:pt x="125" y="331"/>
                    </a:cubicBezTo>
                    <a:lnTo>
                      <a:pt x="125" y="331"/>
                    </a:lnTo>
                    <a:cubicBezTo>
                      <a:pt x="69" y="347"/>
                      <a:pt x="29" y="293"/>
                      <a:pt x="23" y="244"/>
                    </a:cubicBezTo>
                    <a:lnTo>
                      <a:pt x="23" y="244"/>
                    </a:lnTo>
                    <a:cubicBezTo>
                      <a:pt x="17" y="208"/>
                      <a:pt x="22" y="170"/>
                      <a:pt x="19" y="131"/>
                    </a:cubicBezTo>
                    <a:lnTo>
                      <a:pt x="19" y="131"/>
                    </a:lnTo>
                    <a:cubicBezTo>
                      <a:pt x="15" y="92"/>
                      <a:pt x="0" y="50"/>
                      <a:pt x="5" y="12"/>
                    </a:cubicBezTo>
                    <a:lnTo>
                      <a:pt x="5" y="12"/>
                    </a:lnTo>
                    <a:cubicBezTo>
                      <a:pt x="6" y="3"/>
                      <a:pt x="17" y="0"/>
                      <a:pt x="22" y="8"/>
                    </a:cubicBezTo>
                    <a:lnTo>
                      <a:pt x="22" y="8"/>
                    </a:lnTo>
                    <a:cubicBezTo>
                      <a:pt x="29" y="18"/>
                      <a:pt x="34" y="30"/>
                      <a:pt x="38" y="42"/>
                    </a:cubicBezTo>
                    <a:lnTo>
                      <a:pt x="38" y="42"/>
                    </a:lnTo>
                    <a:cubicBezTo>
                      <a:pt x="69" y="64"/>
                      <a:pt x="97" y="99"/>
                      <a:pt x="123" y="126"/>
                    </a:cubicBezTo>
                    <a:lnTo>
                      <a:pt x="123" y="126"/>
                    </a:lnTo>
                    <a:cubicBezTo>
                      <a:pt x="148" y="151"/>
                      <a:pt x="170" y="179"/>
                      <a:pt x="180" y="212"/>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127" name="Freeform 148">
                <a:extLst>
                  <a:ext uri="{FF2B5EF4-FFF2-40B4-BE49-F238E27FC236}">
                    <a16:creationId xmlns:a16="http://schemas.microsoft.com/office/drawing/2014/main" id="{D98AAF6A-2152-0742-9AD8-5EDE7444362D}"/>
                  </a:ext>
                </a:extLst>
              </p:cNvPr>
              <p:cNvSpPr>
                <a:spLocks noChangeArrowheads="1"/>
              </p:cNvSpPr>
              <p:nvPr/>
            </p:nvSpPr>
            <p:spPr bwMode="auto">
              <a:xfrm>
                <a:off x="8227021" y="5945242"/>
                <a:ext cx="83810" cy="151438"/>
              </a:xfrm>
              <a:custGeom>
                <a:avLst/>
                <a:gdLst>
                  <a:gd name="T0" fmla="*/ 114 w 192"/>
                  <a:gd name="T1" fmla="*/ 171 h 348"/>
                  <a:gd name="T2" fmla="*/ 114 w 192"/>
                  <a:gd name="T3" fmla="*/ 171 h 348"/>
                  <a:gd name="T4" fmla="*/ 50 w 192"/>
                  <a:gd name="T5" fmla="*/ 109 h 348"/>
                  <a:gd name="T6" fmla="*/ 50 w 192"/>
                  <a:gd name="T7" fmla="*/ 109 h 348"/>
                  <a:gd name="T8" fmla="*/ 52 w 192"/>
                  <a:gd name="T9" fmla="*/ 145 h 348"/>
                  <a:gd name="T10" fmla="*/ 52 w 192"/>
                  <a:gd name="T11" fmla="*/ 145 h 348"/>
                  <a:gd name="T12" fmla="*/ 80 w 192"/>
                  <a:gd name="T13" fmla="*/ 289 h 348"/>
                  <a:gd name="T14" fmla="*/ 80 w 192"/>
                  <a:gd name="T15" fmla="*/ 289 h 348"/>
                  <a:gd name="T16" fmla="*/ 148 w 192"/>
                  <a:gd name="T17" fmla="*/ 247 h 348"/>
                  <a:gd name="T18" fmla="*/ 148 w 192"/>
                  <a:gd name="T19" fmla="*/ 247 h 348"/>
                  <a:gd name="T20" fmla="*/ 114 w 192"/>
                  <a:gd name="T21" fmla="*/ 171 h 348"/>
                  <a:gd name="T22" fmla="*/ 180 w 192"/>
                  <a:gd name="T23" fmla="*/ 212 h 348"/>
                  <a:gd name="T24" fmla="*/ 180 w 192"/>
                  <a:gd name="T25" fmla="*/ 212 h 348"/>
                  <a:gd name="T26" fmla="*/ 124 w 192"/>
                  <a:gd name="T27" fmla="*/ 331 h 348"/>
                  <a:gd name="T28" fmla="*/ 124 w 192"/>
                  <a:gd name="T29" fmla="*/ 331 h 348"/>
                  <a:gd name="T30" fmla="*/ 22 w 192"/>
                  <a:gd name="T31" fmla="*/ 244 h 348"/>
                  <a:gd name="T32" fmla="*/ 22 w 192"/>
                  <a:gd name="T33" fmla="*/ 244 h 348"/>
                  <a:gd name="T34" fmla="*/ 18 w 192"/>
                  <a:gd name="T35" fmla="*/ 131 h 348"/>
                  <a:gd name="T36" fmla="*/ 18 w 192"/>
                  <a:gd name="T37" fmla="*/ 131 h 348"/>
                  <a:gd name="T38" fmla="*/ 5 w 192"/>
                  <a:gd name="T39" fmla="*/ 12 h 348"/>
                  <a:gd name="T40" fmla="*/ 5 w 192"/>
                  <a:gd name="T41" fmla="*/ 12 h 348"/>
                  <a:gd name="T42" fmla="*/ 22 w 192"/>
                  <a:gd name="T43" fmla="*/ 8 h 348"/>
                  <a:gd name="T44" fmla="*/ 22 w 192"/>
                  <a:gd name="T45" fmla="*/ 8 h 348"/>
                  <a:gd name="T46" fmla="*/ 36 w 192"/>
                  <a:gd name="T47" fmla="*/ 42 h 348"/>
                  <a:gd name="T48" fmla="*/ 36 w 192"/>
                  <a:gd name="T49" fmla="*/ 42 h 348"/>
                  <a:gd name="T50" fmla="*/ 124 w 192"/>
                  <a:gd name="T51" fmla="*/ 126 h 348"/>
                  <a:gd name="T52" fmla="*/ 124 w 192"/>
                  <a:gd name="T53" fmla="*/ 126 h 348"/>
                  <a:gd name="T54" fmla="*/ 180 w 192"/>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2" h="348">
                    <a:moveTo>
                      <a:pt x="114" y="171"/>
                    </a:moveTo>
                    <a:lnTo>
                      <a:pt x="114" y="171"/>
                    </a:lnTo>
                    <a:cubicBezTo>
                      <a:pt x="94" y="149"/>
                      <a:pt x="71" y="130"/>
                      <a:pt x="50" y="109"/>
                    </a:cubicBezTo>
                    <a:lnTo>
                      <a:pt x="50" y="109"/>
                    </a:lnTo>
                    <a:cubicBezTo>
                      <a:pt x="51" y="122"/>
                      <a:pt x="51" y="134"/>
                      <a:pt x="52" y="145"/>
                    </a:cubicBezTo>
                    <a:lnTo>
                      <a:pt x="52" y="145"/>
                    </a:lnTo>
                    <a:cubicBezTo>
                      <a:pt x="56" y="189"/>
                      <a:pt x="42" y="258"/>
                      <a:pt x="80" y="289"/>
                    </a:cubicBezTo>
                    <a:lnTo>
                      <a:pt x="80" y="289"/>
                    </a:lnTo>
                    <a:cubicBezTo>
                      <a:pt x="113" y="315"/>
                      <a:pt x="145" y="281"/>
                      <a:pt x="148" y="247"/>
                    </a:cubicBezTo>
                    <a:lnTo>
                      <a:pt x="148" y="247"/>
                    </a:lnTo>
                    <a:cubicBezTo>
                      <a:pt x="149" y="218"/>
                      <a:pt x="132" y="192"/>
                      <a:pt x="114" y="171"/>
                    </a:cubicBezTo>
                    <a:close/>
                    <a:moveTo>
                      <a:pt x="180" y="212"/>
                    </a:moveTo>
                    <a:lnTo>
                      <a:pt x="180" y="212"/>
                    </a:lnTo>
                    <a:cubicBezTo>
                      <a:pt x="191" y="258"/>
                      <a:pt x="173" y="317"/>
                      <a:pt x="124" y="331"/>
                    </a:cubicBezTo>
                    <a:lnTo>
                      <a:pt x="124" y="331"/>
                    </a:lnTo>
                    <a:cubicBezTo>
                      <a:pt x="69" y="347"/>
                      <a:pt x="28" y="293"/>
                      <a:pt x="22" y="244"/>
                    </a:cubicBezTo>
                    <a:lnTo>
                      <a:pt x="22" y="244"/>
                    </a:lnTo>
                    <a:cubicBezTo>
                      <a:pt x="17" y="208"/>
                      <a:pt x="22" y="170"/>
                      <a:pt x="18" y="131"/>
                    </a:cubicBezTo>
                    <a:lnTo>
                      <a:pt x="18" y="131"/>
                    </a:lnTo>
                    <a:cubicBezTo>
                      <a:pt x="15" y="92"/>
                      <a:pt x="0" y="50"/>
                      <a:pt x="5" y="12"/>
                    </a:cubicBezTo>
                    <a:lnTo>
                      <a:pt x="5" y="12"/>
                    </a:lnTo>
                    <a:cubicBezTo>
                      <a:pt x="6" y="3"/>
                      <a:pt x="17" y="0"/>
                      <a:pt x="22" y="8"/>
                    </a:cubicBezTo>
                    <a:lnTo>
                      <a:pt x="22" y="8"/>
                    </a:lnTo>
                    <a:cubicBezTo>
                      <a:pt x="28" y="18"/>
                      <a:pt x="34" y="30"/>
                      <a:pt x="36" y="42"/>
                    </a:cubicBezTo>
                    <a:lnTo>
                      <a:pt x="36" y="42"/>
                    </a:lnTo>
                    <a:cubicBezTo>
                      <a:pt x="69" y="64"/>
                      <a:pt x="97" y="99"/>
                      <a:pt x="124" y="126"/>
                    </a:cubicBezTo>
                    <a:lnTo>
                      <a:pt x="124" y="126"/>
                    </a:lnTo>
                    <a:cubicBezTo>
                      <a:pt x="147" y="151"/>
                      <a:pt x="170" y="179"/>
                      <a:pt x="180" y="212"/>
                    </a:cubicBezTo>
                    <a:close/>
                  </a:path>
                </a:pathLst>
              </a:custGeom>
              <a:solidFill>
                <a:schemeClr val="accent6"/>
              </a:solidFill>
              <a:ln>
                <a:noFill/>
              </a:ln>
              <a:effectLst/>
            </p:spPr>
            <p:txBody>
              <a:bodyPr wrap="none" anchor="ctr"/>
              <a:lstStyle/>
              <a:p>
                <a:pPr>
                  <a:defRPr/>
                </a:pPr>
                <a:endParaRPr lang="es-ES_tradnl"/>
              </a:p>
            </p:txBody>
          </p:sp>
          <p:sp>
            <p:nvSpPr>
              <p:cNvPr id="128" name="Freeform 149">
                <a:extLst>
                  <a:ext uri="{FF2B5EF4-FFF2-40B4-BE49-F238E27FC236}">
                    <a16:creationId xmlns:a16="http://schemas.microsoft.com/office/drawing/2014/main" id="{789ECF02-B90D-BD48-9C0B-C344F6134EE8}"/>
                  </a:ext>
                </a:extLst>
              </p:cNvPr>
              <p:cNvSpPr>
                <a:spLocks noChangeArrowheads="1"/>
              </p:cNvSpPr>
              <p:nvPr/>
            </p:nvSpPr>
            <p:spPr bwMode="auto">
              <a:xfrm>
                <a:off x="8691648" y="5945242"/>
                <a:ext cx="83810" cy="151438"/>
              </a:xfrm>
              <a:custGeom>
                <a:avLst/>
                <a:gdLst>
                  <a:gd name="T0" fmla="*/ 114 w 194"/>
                  <a:gd name="T1" fmla="*/ 171 h 348"/>
                  <a:gd name="T2" fmla="*/ 114 w 194"/>
                  <a:gd name="T3" fmla="*/ 171 h 348"/>
                  <a:gd name="T4" fmla="*/ 50 w 194"/>
                  <a:gd name="T5" fmla="*/ 109 h 348"/>
                  <a:gd name="T6" fmla="*/ 50 w 194"/>
                  <a:gd name="T7" fmla="*/ 109 h 348"/>
                  <a:gd name="T8" fmla="*/ 54 w 194"/>
                  <a:gd name="T9" fmla="*/ 145 h 348"/>
                  <a:gd name="T10" fmla="*/ 54 w 194"/>
                  <a:gd name="T11" fmla="*/ 145 h 348"/>
                  <a:gd name="T12" fmla="*/ 81 w 194"/>
                  <a:gd name="T13" fmla="*/ 289 h 348"/>
                  <a:gd name="T14" fmla="*/ 81 w 194"/>
                  <a:gd name="T15" fmla="*/ 289 h 348"/>
                  <a:gd name="T16" fmla="*/ 148 w 194"/>
                  <a:gd name="T17" fmla="*/ 247 h 348"/>
                  <a:gd name="T18" fmla="*/ 148 w 194"/>
                  <a:gd name="T19" fmla="*/ 247 h 348"/>
                  <a:gd name="T20" fmla="*/ 114 w 194"/>
                  <a:gd name="T21" fmla="*/ 171 h 348"/>
                  <a:gd name="T22" fmla="*/ 180 w 194"/>
                  <a:gd name="T23" fmla="*/ 212 h 348"/>
                  <a:gd name="T24" fmla="*/ 180 w 194"/>
                  <a:gd name="T25" fmla="*/ 212 h 348"/>
                  <a:gd name="T26" fmla="*/ 125 w 194"/>
                  <a:gd name="T27" fmla="*/ 331 h 348"/>
                  <a:gd name="T28" fmla="*/ 125 w 194"/>
                  <a:gd name="T29" fmla="*/ 331 h 348"/>
                  <a:gd name="T30" fmla="*/ 24 w 194"/>
                  <a:gd name="T31" fmla="*/ 244 h 348"/>
                  <a:gd name="T32" fmla="*/ 24 w 194"/>
                  <a:gd name="T33" fmla="*/ 244 h 348"/>
                  <a:gd name="T34" fmla="*/ 20 w 194"/>
                  <a:gd name="T35" fmla="*/ 131 h 348"/>
                  <a:gd name="T36" fmla="*/ 20 w 194"/>
                  <a:gd name="T37" fmla="*/ 131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5 w 194"/>
                  <a:gd name="T51" fmla="*/ 126 h 348"/>
                  <a:gd name="T52" fmla="*/ 125 w 194"/>
                  <a:gd name="T53" fmla="*/ 126 h 348"/>
                  <a:gd name="T54" fmla="*/ 180 w 194"/>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6" y="149"/>
                      <a:pt x="72" y="130"/>
                      <a:pt x="50" y="109"/>
                    </a:cubicBezTo>
                    <a:lnTo>
                      <a:pt x="50" y="109"/>
                    </a:lnTo>
                    <a:cubicBezTo>
                      <a:pt x="51" y="122"/>
                      <a:pt x="52" y="134"/>
                      <a:pt x="54" y="145"/>
                    </a:cubicBezTo>
                    <a:lnTo>
                      <a:pt x="54" y="145"/>
                    </a:lnTo>
                    <a:cubicBezTo>
                      <a:pt x="58" y="189"/>
                      <a:pt x="42" y="258"/>
                      <a:pt x="81" y="289"/>
                    </a:cubicBezTo>
                    <a:lnTo>
                      <a:pt x="81" y="289"/>
                    </a:lnTo>
                    <a:cubicBezTo>
                      <a:pt x="113" y="315"/>
                      <a:pt x="147" y="281"/>
                      <a:pt x="148" y="247"/>
                    </a:cubicBezTo>
                    <a:lnTo>
                      <a:pt x="148" y="247"/>
                    </a:lnTo>
                    <a:cubicBezTo>
                      <a:pt x="151" y="218"/>
                      <a:pt x="133" y="192"/>
                      <a:pt x="114" y="171"/>
                    </a:cubicBezTo>
                    <a:close/>
                    <a:moveTo>
                      <a:pt x="180" y="212"/>
                    </a:moveTo>
                    <a:lnTo>
                      <a:pt x="180" y="212"/>
                    </a:lnTo>
                    <a:cubicBezTo>
                      <a:pt x="193" y="258"/>
                      <a:pt x="173" y="317"/>
                      <a:pt x="125" y="331"/>
                    </a:cubicBezTo>
                    <a:lnTo>
                      <a:pt x="125" y="331"/>
                    </a:lnTo>
                    <a:cubicBezTo>
                      <a:pt x="71" y="347"/>
                      <a:pt x="30" y="293"/>
                      <a:pt x="24" y="244"/>
                    </a:cubicBezTo>
                    <a:lnTo>
                      <a:pt x="24" y="244"/>
                    </a:lnTo>
                    <a:cubicBezTo>
                      <a:pt x="18" y="208"/>
                      <a:pt x="24" y="170"/>
                      <a:pt x="20" y="131"/>
                    </a:cubicBezTo>
                    <a:lnTo>
                      <a:pt x="20" y="131"/>
                    </a:lnTo>
                    <a:cubicBezTo>
                      <a:pt x="16" y="92"/>
                      <a:pt x="0" y="50"/>
                      <a:pt x="5" y="12"/>
                    </a:cubicBezTo>
                    <a:lnTo>
                      <a:pt x="5" y="12"/>
                    </a:lnTo>
                    <a:cubicBezTo>
                      <a:pt x="6" y="3"/>
                      <a:pt x="18" y="0"/>
                      <a:pt x="22" y="8"/>
                    </a:cubicBezTo>
                    <a:lnTo>
                      <a:pt x="22" y="8"/>
                    </a:lnTo>
                    <a:cubicBezTo>
                      <a:pt x="29" y="18"/>
                      <a:pt x="34" y="30"/>
                      <a:pt x="38" y="42"/>
                    </a:cubicBezTo>
                    <a:lnTo>
                      <a:pt x="38" y="42"/>
                    </a:lnTo>
                    <a:cubicBezTo>
                      <a:pt x="71" y="64"/>
                      <a:pt x="98" y="99"/>
                      <a:pt x="125" y="126"/>
                    </a:cubicBezTo>
                    <a:lnTo>
                      <a:pt x="125" y="126"/>
                    </a:lnTo>
                    <a:cubicBezTo>
                      <a:pt x="148" y="151"/>
                      <a:pt x="171" y="179"/>
                      <a:pt x="180" y="212"/>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129" name="Freeform 150">
                <a:extLst>
                  <a:ext uri="{FF2B5EF4-FFF2-40B4-BE49-F238E27FC236}">
                    <a16:creationId xmlns:a16="http://schemas.microsoft.com/office/drawing/2014/main" id="{E3D98357-3825-D14F-84A7-6259AFF62F02}"/>
                  </a:ext>
                </a:extLst>
              </p:cNvPr>
              <p:cNvSpPr>
                <a:spLocks noChangeArrowheads="1"/>
              </p:cNvSpPr>
              <p:nvPr/>
            </p:nvSpPr>
            <p:spPr bwMode="auto">
              <a:xfrm>
                <a:off x="8535792" y="5945242"/>
                <a:ext cx="83810" cy="151438"/>
              </a:xfrm>
              <a:custGeom>
                <a:avLst/>
                <a:gdLst>
                  <a:gd name="T0" fmla="*/ 114 w 194"/>
                  <a:gd name="T1" fmla="*/ 171 h 348"/>
                  <a:gd name="T2" fmla="*/ 114 w 194"/>
                  <a:gd name="T3" fmla="*/ 171 h 348"/>
                  <a:gd name="T4" fmla="*/ 50 w 194"/>
                  <a:gd name="T5" fmla="*/ 109 h 348"/>
                  <a:gd name="T6" fmla="*/ 50 w 194"/>
                  <a:gd name="T7" fmla="*/ 109 h 348"/>
                  <a:gd name="T8" fmla="*/ 54 w 194"/>
                  <a:gd name="T9" fmla="*/ 145 h 348"/>
                  <a:gd name="T10" fmla="*/ 54 w 194"/>
                  <a:gd name="T11" fmla="*/ 145 h 348"/>
                  <a:gd name="T12" fmla="*/ 80 w 194"/>
                  <a:gd name="T13" fmla="*/ 289 h 348"/>
                  <a:gd name="T14" fmla="*/ 80 w 194"/>
                  <a:gd name="T15" fmla="*/ 289 h 348"/>
                  <a:gd name="T16" fmla="*/ 148 w 194"/>
                  <a:gd name="T17" fmla="*/ 247 h 348"/>
                  <a:gd name="T18" fmla="*/ 148 w 194"/>
                  <a:gd name="T19" fmla="*/ 247 h 348"/>
                  <a:gd name="T20" fmla="*/ 114 w 194"/>
                  <a:gd name="T21" fmla="*/ 171 h 348"/>
                  <a:gd name="T22" fmla="*/ 181 w 194"/>
                  <a:gd name="T23" fmla="*/ 212 h 348"/>
                  <a:gd name="T24" fmla="*/ 181 w 194"/>
                  <a:gd name="T25" fmla="*/ 212 h 348"/>
                  <a:gd name="T26" fmla="*/ 125 w 194"/>
                  <a:gd name="T27" fmla="*/ 331 h 348"/>
                  <a:gd name="T28" fmla="*/ 125 w 194"/>
                  <a:gd name="T29" fmla="*/ 331 h 348"/>
                  <a:gd name="T30" fmla="*/ 22 w 194"/>
                  <a:gd name="T31" fmla="*/ 244 h 348"/>
                  <a:gd name="T32" fmla="*/ 22 w 194"/>
                  <a:gd name="T33" fmla="*/ 244 h 348"/>
                  <a:gd name="T34" fmla="*/ 19 w 194"/>
                  <a:gd name="T35" fmla="*/ 131 h 348"/>
                  <a:gd name="T36" fmla="*/ 19 w 194"/>
                  <a:gd name="T37" fmla="*/ 131 h 348"/>
                  <a:gd name="T38" fmla="*/ 5 w 194"/>
                  <a:gd name="T39" fmla="*/ 12 h 348"/>
                  <a:gd name="T40" fmla="*/ 5 w 194"/>
                  <a:gd name="T41" fmla="*/ 12 h 348"/>
                  <a:gd name="T42" fmla="*/ 22 w 194"/>
                  <a:gd name="T43" fmla="*/ 8 h 348"/>
                  <a:gd name="T44" fmla="*/ 22 w 194"/>
                  <a:gd name="T45" fmla="*/ 8 h 348"/>
                  <a:gd name="T46" fmla="*/ 37 w 194"/>
                  <a:gd name="T47" fmla="*/ 42 h 348"/>
                  <a:gd name="T48" fmla="*/ 37 w 194"/>
                  <a:gd name="T49" fmla="*/ 42 h 348"/>
                  <a:gd name="T50" fmla="*/ 125 w 194"/>
                  <a:gd name="T51" fmla="*/ 126 h 348"/>
                  <a:gd name="T52" fmla="*/ 125 w 194"/>
                  <a:gd name="T53" fmla="*/ 126 h 348"/>
                  <a:gd name="T54" fmla="*/ 181 w 194"/>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6" y="149"/>
                      <a:pt x="71" y="130"/>
                      <a:pt x="50" y="109"/>
                    </a:cubicBezTo>
                    <a:lnTo>
                      <a:pt x="50" y="109"/>
                    </a:lnTo>
                    <a:cubicBezTo>
                      <a:pt x="51" y="122"/>
                      <a:pt x="52" y="134"/>
                      <a:pt x="54" y="145"/>
                    </a:cubicBezTo>
                    <a:lnTo>
                      <a:pt x="54" y="145"/>
                    </a:lnTo>
                    <a:cubicBezTo>
                      <a:pt x="56" y="189"/>
                      <a:pt x="42" y="258"/>
                      <a:pt x="80" y="289"/>
                    </a:cubicBezTo>
                    <a:lnTo>
                      <a:pt x="80" y="289"/>
                    </a:lnTo>
                    <a:cubicBezTo>
                      <a:pt x="113" y="315"/>
                      <a:pt x="147" y="281"/>
                      <a:pt x="148" y="247"/>
                    </a:cubicBezTo>
                    <a:lnTo>
                      <a:pt x="148" y="247"/>
                    </a:lnTo>
                    <a:cubicBezTo>
                      <a:pt x="151" y="218"/>
                      <a:pt x="132" y="192"/>
                      <a:pt x="114" y="171"/>
                    </a:cubicBezTo>
                    <a:close/>
                    <a:moveTo>
                      <a:pt x="181" y="212"/>
                    </a:moveTo>
                    <a:lnTo>
                      <a:pt x="181" y="212"/>
                    </a:lnTo>
                    <a:cubicBezTo>
                      <a:pt x="193" y="258"/>
                      <a:pt x="173" y="317"/>
                      <a:pt x="125" y="331"/>
                    </a:cubicBezTo>
                    <a:lnTo>
                      <a:pt x="125" y="331"/>
                    </a:lnTo>
                    <a:cubicBezTo>
                      <a:pt x="69" y="347"/>
                      <a:pt x="30" y="293"/>
                      <a:pt x="22" y="244"/>
                    </a:cubicBezTo>
                    <a:lnTo>
                      <a:pt x="22" y="244"/>
                    </a:lnTo>
                    <a:cubicBezTo>
                      <a:pt x="17" y="208"/>
                      <a:pt x="22" y="170"/>
                      <a:pt x="19" y="131"/>
                    </a:cubicBezTo>
                    <a:lnTo>
                      <a:pt x="19" y="131"/>
                    </a:lnTo>
                    <a:cubicBezTo>
                      <a:pt x="16" y="92"/>
                      <a:pt x="0" y="50"/>
                      <a:pt x="5" y="12"/>
                    </a:cubicBezTo>
                    <a:lnTo>
                      <a:pt x="5" y="12"/>
                    </a:lnTo>
                    <a:cubicBezTo>
                      <a:pt x="6" y="3"/>
                      <a:pt x="17" y="0"/>
                      <a:pt x="22" y="8"/>
                    </a:cubicBezTo>
                    <a:lnTo>
                      <a:pt x="22" y="8"/>
                    </a:lnTo>
                    <a:cubicBezTo>
                      <a:pt x="29" y="18"/>
                      <a:pt x="33" y="30"/>
                      <a:pt x="37" y="42"/>
                    </a:cubicBezTo>
                    <a:lnTo>
                      <a:pt x="37" y="42"/>
                    </a:lnTo>
                    <a:cubicBezTo>
                      <a:pt x="71" y="64"/>
                      <a:pt x="97" y="99"/>
                      <a:pt x="125" y="126"/>
                    </a:cubicBezTo>
                    <a:lnTo>
                      <a:pt x="125" y="126"/>
                    </a:lnTo>
                    <a:cubicBezTo>
                      <a:pt x="148" y="151"/>
                      <a:pt x="171" y="179"/>
                      <a:pt x="181" y="212"/>
                    </a:cubicBezTo>
                    <a:close/>
                  </a:path>
                </a:pathLst>
              </a:custGeom>
              <a:solidFill>
                <a:schemeClr val="accent6"/>
              </a:solidFill>
              <a:ln>
                <a:noFill/>
              </a:ln>
              <a:effectLst/>
            </p:spPr>
            <p:txBody>
              <a:bodyPr wrap="none" anchor="ctr"/>
              <a:lstStyle/>
              <a:p>
                <a:pPr>
                  <a:defRPr/>
                </a:pPr>
                <a:endParaRPr lang="es-ES_tradnl"/>
              </a:p>
            </p:txBody>
          </p:sp>
          <p:sp>
            <p:nvSpPr>
              <p:cNvPr id="130" name="Freeform 151">
                <a:extLst>
                  <a:ext uri="{FF2B5EF4-FFF2-40B4-BE49-F238E27FC236}">
                    <a16:creationId xmlns:a16="http://schemas.microsoft.com/office/drawing/2014/main" id="{52ABE3B6-425E-F34C-A048-DB69F4E91635}"/>
                  </a:ext>
                </a:extLst>
              </p:cNvPr>
              <p:cNvSpPr>
                <a:spLocks noChangeArrowheads="1"/>
              </p:cNvSpPr>
              <p:nvPr/>
            </p:nvSpPr>
            <p:spPr bwMode="auto">
              <a:xfrm>
                <a:off x="9001890" y="5945242"/>
                <a:ext cx="85280" cy="151438"/>
              </a:xfrm>
              <a:custGeom>
                <a:avLst/>
                <a:gdLst>
                  <a:gd name="T0" fmla="*/ 115 w 195"/>
                  <a:gd name="T1" fmla="*/ 171 h 348"/>
                  <a:gd name="T2" fmla="*/ 115 w 195"/>
                  <a:gd name="T3" fmla="*/ 171 h 348"/>
                  <a:gd name="T4" fmla="*/ 49 w 195"/>
                  <a:gd name="T5" fmla="*/ 109 h 348"/>
                  <a:gd name="T6" fmla="*/ 49 w 195"/>
                  <a:gd name="T7" fmla="*/ 109 h 348"/>
                  <a:gd name="T8" fmla="*/ 53 w 195"/>
                  <a:gd name="T9" fmla="*/ 145 h 348"/>
                  <a:gd name="T10" fmla="*/ 53 w 195"/>
                  <a:gd name="T11" fmla="*/ 145 h 348"/>
                  <a:gd name="T12" fmla="*/ 81 w 195"/>
                  <a:gd name="T13" fmla="*/ 289 h 348"/>
                  <a:gd name="T14" fmla="*/ 81 w 195"/>
                  <a:gd name="T15" fmla="*/ 289 h 348"/>
                  <a:gd name="T16" fmla="*/ 148 w 195"/>
                  <a:gd name="T17" fmla="*/ 247 h 348"/>
                  <a:gd name="T18" fmla="*/ 148 w 195"/>
                  <a:gd name="T19" fmla="*/ 247 h 348"/>
                  <a:gd name="T20" fmla="*/ 115 w 195"/>
                  <a:gd name="T21" fmla="*/ 171 h 348"/>
                  <a:gd name="T22" fmla="*/ 180 w 195"/>
                  <a:gd name="T23" fmla="*/ 212 h 348"/>
                  <a:gd name="T24" fmla="*/ 180 w 195"/>
                  <a:gd name="T25" fmla="*/ 212 h 348"/>
                  <a:gd name="T26" fmla="*/ 125 w 195"/>
                  <a:gd name="T27" fmla="*/ 331 h 348"/>
                  <a:gd name="T28" fmla="*/ 125 w 195"/>
                  <a:gd name="T29" fmla="*/ 331 h 348"/>
                  <a:gd name="T30" fmla="*/ 23 w 195"/>
                  <a:gd name="T31" fmla="*/ 244 h 348"/>
                  <a:gd name="T32" fmla="*/ 23 w 195"/>
                  <a:gd name="T33" fmla="*/ 244 h 348"/>
                  <a:gd name="T34" fmla="*/ 19 w 195"/>
                  <a:gd name="T35" fmla="*/ 131 h 348"/>
                  <a:gd name="T36" fmla="*/ 19 w 195"/>
                  <a:gd name="T37" fmla="*/ 131 h 348"/>
                  <a:gd name="T38" fmla="*/ 4 w 195"/>
                  <a:gd name="T39" fmla="*/ 12 h 348"/>
                  <a:gd name="T40" fmla="*/ 4 w 195"/>
                  <a:gd name="T41" fmla="*/ 12 h 348"/>
                  <a:gd name="T42" fmla="*/ 23 w 195"/>
                  <a:gd name="T43" fmla="*/ 8 h 348"/>
                  <a:gd name="T44" fmla="*/ 23 w 195"/>
                  <a:gd name="T45" fmla="*/ 8 h 348"/>
                  <a:gd name="T46" fmla="*/ 37 w 195"/>
                  <a:gd name="T47" fmla="*/ 42 h 348"/>
                  <a:gd name="T48" fmla="*/ 37 w 195"/>
                  <a:gd name="T49" fmla="*/ 42 h 348"/>
                  <a:gd name="T50" fmla="*/ 124 w 195"/>
                  <a:gd name="T51" fmla="*/ 126 h 348"/>
                  <a:gd name="T52" fmla="*/ 124 w 195"/>
                  <a:gd name="T53" fmla="*/ 126 h 348"/>
                  <a:gd name="T54" fmla="*/ 180 w 195"/>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5" h="348">
                    <a:moveTo>
                      <a:pt x="115" y="171"/>
                    </a:moveTo>
                    <a:lnTo>
                      <a:pt x="115" y="171"/>
                    </a:lnTo>
                    <a:cubicBezTo>
                      <a:pt x="95" y="149"/>
                      <a:pt x="71" y="130"/>
                      <a:pt x="49" y="109"/>
                    </a:cubicBezTo>
                    <a:lnTo>
                      <a:pt x="49" y="109"/>
                    </a:lnTo>
                    <a:cubicBezTo>
                      <a:pt x="50" y="122"/>
                      <a:pt x="52" y="134"/>
                      <a:pt x="53" y="145"/>
                    </a:cubicBezTo>
                    <a:lnTo>
                      <a:pt x="53" y="145"/>
                    </a:lnTo>
                    <a:cubicBezTo>
                      <a:pt x="56" y="189"/>
                      <a:pt x="41" y="258"/>
                      <a:pt x="81" y="289"/>
                    </a:cubicBezTo>
                    <a:lnTo>
                      <a:pt x="81" y="289"/>
                    </a:lnTo>
                    <a:cubicBezTo>
                      <a:pt x="113" y="315"/>
                      <a:pt x="146" y="281"/>
                      <a:pt x="148" y="247"/>
                    </a:cubicBezTo>
                    <a:lnTo>
                      <a:pt x="148" y="247"/>
                    </a:lnTo>
                    <a:cubicBezTo>
                      <a:pt x="150" y="218"/>
                      <a:pt x="132" y="192"/>
                      <a:pt x="115" y="171"/>
                    </a:cubicBezTo>
                    <a:close/>
                    <a:moveTo>
                      <a:pt x="180" y="212"/>
                    </a:moveTo>
                    <a:lnTo>
                      <a:pt x="180" y="212"/>
                    </a:lnTo>
                    <a:cubicBezTo>
                      <a:pt x="194" y="258"/>
                      <a:pt x="174" y="317"/>
                      <a:pt x="125" y="331"/>
                    </a:cubicBezTo>
                    <a:lnTo>
                      <a:pt x="125" y="331"/>
                    </a:lnTo>
                    <a:cubicBezTo>
                      <a:pt x="70" y="347"/>
                      <a:pt x="29" y="293"/>
                      <a:pt x="23" y="244"/>
                    </a:cubicBezTo>
                    <a:lnTo>
                      <a:pt x="23" y="244"/>
                    </a:lnTo>
                    <a:cubicBezTo>
                      <a:pt x="17" y="208"/>
                      <a:pt x="23" y="170"/>
                      <a:pt x="19" y="131"/>
                    </a:cubicBezTo>
                    <a:lnTo>
                      <a:pt x="19" y="131"/>
                    </a:lnTo>
                    <a:cubicBezTo>
                      <a:pt x="15" y="92"/>
                      <a:pt x="0" y="50"/>
                      <a:pt x="4" y="12"/>
                    </a:cubicBezTo>
                    <a:lnTo>
                      <a:pt x="4" y="12"/>
                    </a:lnTo>
                    <a:cubicBezTo>
                      <a:pt x="6" y="3"/>
                      <a:pt x="17" y="0"/>
                      <a:pt x="23" y="8"/>
                    </a:cubicBezTo>
                    <a:lnTo>
                      <a:pt x="23" y="8"/>
                    </a:lnTo>
                    <a:cubicBezTo>
                      <a:pt x="28" y="18"/>
                      <a:pt x="33" y="30"/>
                      <a:pt x="37" y="42"/>
                    </a:cubicBezTo>
                    <a:lnTo>
                      <a:pt x="37" y="42"/>
                    </a:lnTo>
                    <a:cubicBezTo>
                      <a:pt x="70" y="64"/>
                      <a:pt x="98" y="99"/>
                      <a:pt x="124" y="126"/>
                    </a:cubicBezTo>
                    <a:lnTo>
                      <a:pt x="124" y="126"/>
                    </a:lnTo>
                    <a:cubicBezTo>
                      <a:pt x="148" y="151"/>
                      <a:pt x="171" y="179"/>
                      <a:pt x="180" y="212"/>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131" name="Freeform 152">
                <a:extLst>
                  <a:ext uri="{FF2B5EF4-FFF2-40B4-BE49-F238E27FC236}">
                    <a16:creationId xmlns:a16="http://schemas.microsoft.com/office/drawing/2014/main" id="{7A336E2F-6E62-1F48-89EF-DF5C185DE60C}"/>
                  </a:ext>
                </a:extLst>
              </p:cNvPr>
              <p:cNvSpPr>
                <a:spLocks noChangeArrowheads="1"/>
              </p:cNvSpPr>
              <p:nvPr/>
            </p:nvSpPr>
            <p:spPr bwMode="auto">
              <a:xfrm>
                <a:off x="8847504" y="5945242"/>
                <a:ext cx="83810" cy="151438"/>
              </a:xfrm>
              <a:custGeom>
                <a:avLst/>
                <a:gdLst>
                  <a:gd name="T0" fmla="*/ 114 w 194"/>
                  <a:gd name="T1" fmla="*/ 171 h 348"/>
                  <a:gd name="T2" fmla="*/ 114 w 194"/>
                  <a:gd name="T3" fmla="*/ 171 h 348"/>
                  <a:gd name="T4" fmla="*/ 50 w 194"/>
                  <a:gd name="T5" fmla="*/ 109 h 348"/>
                  <a:gd name="T6" fmla="*/ 50 w 194"/>
                  <a:gd name="T7" fmla="*/ 109 h 348"/>
                  <a:gd name="T8" fmla="*/ 54 w 194"/>
                  <a:gd name="T9" fmla="*/ 145 h 348"/>
                  <a:gd name="T10" fmla="*/ 54 w 194"/>
                  <a:gd name="T11" fmla="*/ 145 h 348"/>
                  <a:gd name="T12" fmla="*/ 81 w 194"/>
                  <a:gd name="T13" fmla="*/ 289 h 348"/>
                  <a:gd name="T14" fmla="*/ 81 w 194"/>
                  <a:gd name="T15" fmla="*/ 289 h 348"/>
                  <a:gd name="T16" fmla="*/ 150 w 194"/>
                  <a:gd name="T17" fmla="*/ 247 h 348"/>
                  <a:gd name="T18" fmla="*/ 150 w 194"/>
                  <a:gd name="T19" fmla="*/ 247 h 348"/>
                  <a:gd name="T20" fmla="*/ 114 w 194"/>
                  <a:gd name="T21" fmla="*/ 171 h 348"/>
                  <a:gd name="T22" fmla="*/ 181 w 194"/>
                  <a:gd name="T23" fmla="*/ 212 h 348"/>
                  <a:gd name="T24" fmla="*/ 181 w 194"/>
                  <a:gd name="T25" fmla="*/ 212 h 348"/>
                  <a:gd name="T26" fmla="*/ 126 w 194"/>
                  <a:gd name="T27" fmla="*/ 331 h 348"/>
                  <a:gd name="T28" fmla="*/ 126 w 194"/>
                  <a:gd name="T29" fmla="*/ 331 h 348"/>
                  <a:gd name="T30" fmla="*/ 24 w 194"/>
                  <a:gd name="T31" fmla="*/ 244 h 348"/>
                  <a:gd name="T32" fmla="*/ 24 w 194"/>
                  <a:gd name="T33" fmla="*/ 244 h 348"/>
                  <a:gd name="T34" fmla="*/ 20 w 194"/>
                  <a:gd name="T35" fmla="*/ 131 h 348"/>
                  <a:gd name="T36" fmla="*/ 20 w 194"/>
                  <a:gd name="T37" fmla="*/ 131 h 348"/>
                  <a:gd name="T38" fmla="*/ 7 w 194"/>
                  <a:gd name="T39" fmla="*/ 12 h 348"/>
                  <a:gd name="T40" fmla="*/ 7 w 194"/>
                  <a:gd name="T41" fmla="*/ 12 h 348"/>
                  <a:gd name="T42" fmla="*/ 22 w 194"/>
                  <a:gd name="T43" fmla="*/ 8 h 348"/>
                  <a:gd name="T44" fmla="*/ 22 w 194"/>
                  <a:gd name="T45" fmla="*/ 8 h 348"/>
                  <a:gd name="T46" fmla="*/ 38 w 194"/>
                  <a:gd name="T47" fmla="*/ 42 h 348"/>
                  <a:gd name="T48" fmla="*/ 38 w 194"/>
                  <a:gd name="T49" fmla="*/ 42 h 348"/>
                  <a:gd name="T50" fmla="*/ 125 w 194"/>
                  <a:gd name="T51" fmla="*/ 126 h 348"/>
                  <a:gd name="T52" fmla="*/ 125 w 194"/>
                  <a:gd name="T53" fmla="*/ 126 h 348"/>
                  <a:gd name="T54" fmla="*/ 181 w 194"/>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6" y="149"/>
                      <a:pt x="72" y="130"/>
                      <a:pt x="50" y="109"/>
                    </a:cubicBezTo>
                    <a:lnTo>
                      <a:pt x="50" y="109"/>
                    </a:lnTo>
                    <a:cubicBezTo>
                      <a:pt x="51" y="122"/>
                      <a:pt x="53" y="134"/>
                      <a:pt x="54" y="145"/>
                    </a:cubicBezTo>
                    <a:lnTo>
                      <a:pt x="54" y="145"/>
                    </a:lnTo>
                    <a:cubicBezTo>
                      <a:pt x="56" y="189"/>
                      <a:pt x="43" y="258"/>
                      <a:pt x="81" y="289"/>
                    </a:cubicBezTo>
                    <a:lnTo>
                      <a:pt x="81" y="289"/>
                    </a:lnTo>
                    <a:cubicBezTo>
                      <a:pt x="114" y="315"/>
                      <a:pt x="147" y="281"/>
                      <a:pt x="150" y="247"/>
                    </a:cubicBezTo>
                    <a:lnTo>
                      <a:pt x="150" y="247"/>
                    </a:lnTo>
                    <a:cubicBezTo>
                      <a:pt x="151" y="218"/>
                      <a:pt x="133" y="192"/>
                      <a:pt x="114" y="171"/>
                    </a:cubicBezTo>
                    <a:close/>
                    <a:moveTo>
                      <a:pt x="181" y="212"/>
                    </a:moveTo>
                    <a:lnTo>
                      <a:pt x="181" y="212"/>
                    </a:lnTo>
                    <a:cubicBezTo>
                      <a:pt x="193" y="258"/>
                      <a:pt x="173" y="317"/>
                      <a:pt x="126" y="331"/>
                    </a:cubicBezTo>
                    <a:lnTo>
                      <a:pt x="126" y="331"/>
                    </a:lnTo>
                    <a:cubicBezTo>
                      <a:pt x="71" y="347"/>
                      <a:pt x="30" y="293"/>
                      <a:pt x="24" y="244"/>
                    </a:cubicBezTo>
                    <a:lnTo>
                      <a:pt x="24" y="244"/>
                    </a:lnTo>
                    <a:cubicBezTo>
                      <a:pt x="18" y="208"/>
                      <a:pt x="22" y="170"/>
                      <a:pt x="20" y="131"/>
                    </a:cubicBezTo>
                    <a:lnTo>
                      <a:pt x="20" y="131"/>
                    </a:lnTo>
                    <a:cubicBezTo>
                      <a:pt x="16" y="92"/>
                      <a:pt x="0" y="50"/>
                      <a:pt x="7" y="12"/>
                    </a:cubicBezTo>
                    <a:lnTo>
                      <a:pt x="7" y="12"/>
                    </a:lnTo>
                    <a:cubicBezTo>
                      <a:pt x="7" y="3"/>
                      <a:pt x="18" y="0"/>
                      <a:pt x="22" y="8"/>
                    </a:cubicBezTo>
                    <a:lnTo>
                      <a:pt x="22" y="8"/>
                    </a:lnTo>
                    <a:cubicBezTo>
                      <a:pt x="29" y="18"/>
                      <a:pt x="34" y="30"/>
                      <a:pt x="38" y="42"/>
                    </a:cubicBezTo>
                    <a:lnTo>
                      <a:pt x="38" y="42"/>
                    </a:lnTo>
                    <a:cubicBezTo>
                      <a:pt x="71" y="64"/>
                      <a:pt x="99" y="99"/>
                      <a:pt x="125" y="126"/>
                    </a:cubicBezTo>
                    <a:lnTo>
                      <a:pt x="125" y="126"/>
                    </a:lnTo>
                    <a:cubicBezTo>
                      <a:pt x="148" y="151"/>
                      <a:pt x="172" y="179"/>
                      <a:pt x="181" y="212"/>
                    </a:cubicBezTo>
                    <a:close/>
                  </a:path>
                </a:pathLst>
              </a:custGeom>
              <a:solidFill>
                <a:schemeClr val="accent6"/>
              </a:solidFill>
              <a:ln>
                <a:noFill/>
              </a:ln>
              <a:effectLst/>
            </p:spPr>
            <p:txBody>
              <a:bodyPr wrap="none" anchor="ctr"/>
              <a:lstStyle/>
              <a:p>
                <a:pPr>
                  <a:defRPr/>
                </a:pPr>
                <a:endParaRPr lang="es-ES_tradnl"/>
              </a:p>
            </p:txBody>
          </p:sp>
          <p:sp>
            <p:nvSpPr>
              <p:cNvPr id="132" name="Freeform 153">
                <a:extLst>
                  <a:ext uri="{FF2B5EF4-FFF2-40B4-BE49-F238E27FC236}">
                    <a16:creationId xmlns:a16="http://schemas.microsoft.com/office/drawing/2014/main" id="{4DF5C0B6-2B0E-EE44-AAE1-ECC4FBA54B78}"/>
                  </a:ext>
                </a:extLst>
              </p:cNvPr>
              <p:cNvSpPr>
                <a:spLocks noChangeArrowheads="1"/>
              </p:cNvSpPr>
              <p:nvPr/>
            </p:nvSpPr>
            <p:spPr bwMode="auto">
              <a:xfrm>
                <a:off x="9312131" y="5945242"/>
                <a:ext cx="83810" cy="151438"/>
              </a:xfrm>
              <a:custGeom>
                <a:avLst/>
                <a:gdLst>
                  <a:gd name="T0" fmla="*/ 114 w 194"/>
                  <a:gd name="T1" fmla="*/ 171 h 348"/>
                  <a:gd name="T2" fmla="*/ 114 w 194"/>
                  <a:gd name="T3" fmla="*/ 171 h 348"/>
                  <a:gd name="T4" fmla="*/ 50 w 194"/>
                  <a:gd name="T5" fmla="*/ 109 h 348"/>
                  <a:gd name="T6" fmla="*/ 50 w 194"/>
                  <a:gd name="T7" fmla="*/ 109 h 348"/>
                  <a:gd name="T8" fmla="*/ 52 w 194"/>
                  <a:gd name="T9" fmla="*/ 145 h 348"/>
                  <a:gd name="T10" fmla="*/ 52 w 194"/>
                  <a:gd name="T11" fmla="*/ 145 h 348"/>
                  <a:gd name="T12" fmla="*/ 81 w 194"/>
                  <a:gd name="T13" fmla="*/ 289 h 348"/>
                  <a:gd name="T14" fmla="*/ 81 w 194"/>
                  <a:gd name="T15" fmla="*/ 289 h 348"/>
                  <a:gd name="T16" fmla="*/ 148 w 194"/>
                  <a:gd name="T17" fmla="*/ 247 h 348"/>
                  <a:gd name="T18" fmla="*/ 148 w 194"/>
                  <a:gd name="T19" fmla="*/ 247 h 348"/>
                  <a:gd name="T20" fmla="*/ 114 w 194"/>
                  <a:gd name="T21" fmla="*/ 171 h 348"/>
                  <a:gd name="T22" fmla="*/ 180 w 194"/>
                  <a:gd name="T23" fmla="*/ 212 h 348"/>
                  <a:gd name="T24" fmla="*/ 180 w 194"/>
                  <a:gd name="T25" fmla="*/ 212 h 348"/>
                  <a:gd name="T26" fmla="*/ 124 w 194"/>
                  <a:gd name="T27" fmla="*/ 331 h 348"/>
                  <a:gd name="T28" fmla="*/ 124 w 194"/>
                  <a:gd name="T29" fmla="*/ 331 h 348"/>
                  <a:gd name="T30" fmla="*/ 22 w 194"/>
                  <a:gd name="T31" fmla="*/ 244 h 348"/>
                  <a:gd name="T32" fmla="*/ 22 w 194"/>
                  <a:gd name="T33" fmla="*/ 244 h 348"/>
                  <a:gd name="T34" fmla="*/ 18 w 194"/>
                  <a:gd name="T35" fmla="*/ 131 h 348"/>
                  <a:gd name="T36" fmla="*/ 18 w 194"/>
                  <a:gd name="T37" fmla="*/ 131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3 w 194"/>
                  <a:gd name="T51" fmla="*/ 126 h 348"/>
                  <a:gd name="T52" fmla="*/ 123 w 194"/>
                  <a:gd name="T53" fmla="*/ 126 h 348"/>
                  <a:gd name="T54" fmla="*/ 180 w 194"/>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4" y="149"/>
                      <a:pt x="71" y="130"/>
                      <a:pt x="50" y="109"/>
                    </a:cubicBezTo>
                    <a:lnTo>
                      <a:pt x="50" y="109"/>
                    </a:lnTo>
                    <a:cubicBezTo>
                      <a:pt x="51" y="122"/>
                      <a:pt x="52" y="134"/>
                      <a:pt x="52" y="145"/>
                    </a:cubicBezTo>
                    <a:lnTo>
                      <a:pt x="52" y="145"/>
                    </a:lnTo>
                    <a:cubicBezTo>
                      <a:pt x="56" y="189"/>
                      <a:pt x="42" y="258"/>
                      <a:pt x="81" y="289"/>
                    </a:cubicBezTo>
                    <a:lnTo>
                      <a:pt x="81" y="289"/>
                    </a:lnTo>
                    <a:cubicBezTo>
                      <a:pt x="113" y="315"/>
                      <a:pt x="145" y="281"/>
                      <a:pt x="148" y="247"/>
                    </a:cubicBezTo>
                    <a:lnTo>
                      <a:pt x="148" y="247"/>
                    </a:lnTo>
                    <a:cubicBezTo>
                      <a:pt x="149" y="218"/>
                      <a:pt x="131" y="192"/>
                      <a:pt x="114" y="171"/>
                    </a:cubicBezTo>
                    <a:close/>
                    <a:moveTo>
                      <a:pt x="180" y="212"/>
                    </a:moveTo>
                    <a:lnTo>
                      <a:pt x="180" y="212"/>
                    </a:lnTo>
                    <a:cubicBezTo>
                      <a:pt x="193" y="258"/>
                      <a:pt x="173" y="317"/>
                      <a:pt x="124" y="331"/>
                    </a:cubicBezTo>
                    <a:lnTo>
                      <a:pt x="124" y="331"/>
                    </a:lnTo>
                    <a:cubicBezTo>
                      <a:pt x="69" y="347"/>
                      <a:pt x="30" y="293"/>
                      <a:pt x="22" y="244"/>
                    </a:cubicBezTo>
                    <a:lnTo>
                      <a:pt x="22" y="244"/>
                    </a:lnTo>
                    <a:cubicBezTo>
                      <a:pt x="17" y="208"/>
                      <a:pt x="22" y="170"/>
                      <a:pt x="18" y="131"/>
                    </a:cubicBezTo>
                    <a:lnTo>
                      <a:pt x="18" y="131"/>
                    </a:lnTo>
                    <a:cubicBezTo>
                      <a:pt x="15" y="92"/>
                      <a:pt x="0" y="50"/>
                      <a:pt x="5" y="12"/>
                    </a:cubicBezTo>
                    <a:lnTo>
                      <a:pt x="5" y="12"/>
                    </a:lnTo>
                    <a:cubicBezTo>
                      <a:pt x="5" y="3"/>
                      <a:pt x="17" y="0"/>
                      <a:pt x="22" y="8"/>
                    </a:cubicBezTo>
                    <a:lnTo>
                      <a:pt x="22" y="8"/>
                    </a:lnTo>
                    <a:cubicBezTo>
                      <a:pt x="28" y="18"/>
                      <a:pt x="34" y="30"/>
                      <a:pt x="38" y="42"/>
                    </a:cubicBezTo>
                    <a:lnTo>
                      <a:pt x="38" y="42"/>
                    </a:lnTo>
                    <a:cubicBezTo>
                      <a:pt x="69" y="64"/>
                      <a:pt x="97" y="99"/>
                      <a:pt x="123" y="126"/>
                    </a:cubicBezTo>
                    <a:lnTo>
                      <a:pt x="123" y="126"/>
                    </a:lnTo>
                    <a:cubicBezTo>
                      <a:pt x="148" y="151"/>
                      <a:pt x="170" y="179"/>
                      <a:pt x="180" y="212"/>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133" name="Freeform 154">
                <a:extLst>
                  <a:ext uri="{FF2B5EF4-FFF2-40B4-BE49-F238E27FC236}">
                    <a16:creationId xmlns:a16="http://schemas.microsoft.com/office/drawing/2014/main" id="{7EC7F618-3B11-E341-926F-5E564622CEA6}"/>
                  </a:ext>
                </a:extLst>
              </p:cNvPr>
              <p:cNvSpPr>
                <a:spLocks noChangeArrowheads="1"/>
              </p:cNvSpPr>
              <p:nvPr/>
            </p:nvSpPr>
            <p:spPr bwMode="auto">
              <a:xfrm>
                <a:off x="9156275" y="5945242"/>
                <a:ext cx="83810" cy="151438"/>
              </a:xfrm>
              <a:custGeom>
                <a:avLst/>
                <a:gdLst>
                  <a:gd name="T0" fmla="*/ 115 w 193"/>
                  <a:gd name="T1" fmla="*/ 171 h 348"/>
                  <a:gd name="T2" fmla="*/ 115 w 193"/>
                  <a:gd name="T3" fmla="*/ 171 h 348"/>
                  <a:gd name="T4" fmla="*/ 50 w 193"/>
                  <a:gd name="T5" fmla="*/ 109 h 348"/>
                  <a:gd name="T6" fmla="*/ 50 w 193"/>
                  <a:gd name="T7" fmla="*/ 109 h 348"/>
                  <a:gd name="T8" fmla="*/ 53 w 193"/>
                  <a:gd name="T9" fmla="*/ 145 h 348"/>
                  <a:gd name="T10" fmla="*/ 53 w 193"/>
                  <a:gd name="T11" fmla="*/ 145 h 348"/>
                  <a:gd name="T12" fmla="*/ 81 w 193"/>
                  <a:gd name="T13" fmla="*/ 289 h 348"/>
                  <a:gd name="T14" fmla="*/ 81 w 193"/>
                  <a:gd name="T15" fmla="*/ 289 h 348"/>
                  <a:gd name="T16" fmla="*/ 149 w 193"/>
                  <a:gd name="T17" fmla="*/ 247 h 348"/>
                  <a:gd name="T18" fmla="*/ 149 w 193"/>
                  <a:gd name="T19" fmla="*/ 247 h 348"/>
                  <a:gd name="T20" fmla="*/ 115 w 193"/>
                  <a:gd name="T21" fmla="*/ 171 h 348"/>
                  <a:gd name="T22" fmla="*/ 181 w 193"/>
                  <a:gd name="T23" fmla="*/ 212 h 348"/>
                  <a:gd name="T24" fmla="*/ 181 w 193"/>
                  <a:gd name="T25" fmla="*/ 212 h 348"/>
                  <a:gd name="T26" fmla="*/ 124 w 193"/>
                  <a:gd name="T27" fmla="*/ 331 h 348"/>
                  <a:gd name="T28" fmla="*/ 124 w 193"/>
                  <a:gd name="T29" fmla="*/ 331 h 348"/>
                  <a:gd name="T30" fmla="*/ 23 w 193"/>
                  <a:gd name="T31" fmla="*/ 244 h 348"/>
                  <a:gd name="T32" fmla="*/ 23 w 193"/>
                  <a:gd name="T33" fmla="*/ 244 h 348"/>
                  <a:gd name="T34" fmla="*/ 19 w 193"/>
                  <a:gd name="T35" fmla="*/ 131 h 348"/>
                  <a:gd name="T36" fmla="*/ 19 w 193"/>
                  <a:gd name="T37" fmla="*/ 131 h 348"/>
                  <a:gd name="T38" fmla="*/ 4 w 193"/>
                  <a:gd name="T39" fmla="*/ 12 h 348"/>
                  <a:gd name="T40" fmla="*/ 4 w 193"/>
                  <a:gd name="T41" fmla="*/ 12 h 348"/>
                  <a:gd name="T42" fmla="*/ 23 w 193"/>
                  <a:gd name="T43" fmla="*/ 8 h 348"/>
                  <a:gd name="T44" fmla="*/ 23 w 193"/>
                  <a:gd name="T45" fmla="*/ 8 h 348"/>
                  <a:gd name="T46" fmla="*/ 37 w 193"/>
                  <a:gd name="T47" fmla="*/ 42 h 348"/>
                  <a:gd name="T48" fmla="*/ 37 w 193"/>
                  <a:gd name="T49" fmla="*/ 42 h 348"/>
                  <a:gd name="T50" fmla="*/ 124 w 193"/>
                  <a:gd name="T51" fmla="*/ 126 h 348"/>
                  <a:gd name="T52" fmla="*/ 124 w 193"/>
                  <a:gd name="T53" fmla="*/ 126 h 348"/>
                  <a:gd name="T54" fmla="*/ 181 w 193"/>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3" h="348">
                    <a:moveTo>
                      <a:pt x="115" y="171"/>
                    </a:moveTo>
                    <a:lnTo>
                      <a:pt x="115" y="171"/>
                    </a:lnTo>
                    <a:cubicBezTo>
                      <a:pt x="95" y="149"/>
                      <a:pt x="71" y="130"/>
                      <a:pt x="50" y="109"/>
                    </a:cubicBezTo>
                    <a:lnTo>
                      <a:pt x="50" y="109"/>
                    </a:lnTo>
                    <a:cubicBezTo>
                      <a:pt x="52" y="122"/>
                      <a:pt x="52" y="134"/>
                      <a:pt x="53" y="145"/>
                    </a:cubicBezTo>
                    <a:lnTo>
                      <a:pt x="53" y="145"/>
                    </a:lnTo>
                    <a:cubicBezTo>
                      <a:pt x="57" y="189"/>
                      <a:pt x="43" y="258"/>
                      <a:pt x="81" y="289"/>
                    </a:cubicBezTo>
                    <a:lnTo>
                      <a:pt x="81" y="289"/>
                    </a:lnTo>
                    <a:cubicBezTo>
                      <a:pt x="113" y="315"/>
                      <a:pt x="146" y="281"/>
                      <a:pt x="149" y="247"/>
                    </a:cubicBezTo>
                    <a:lnTo>
                      <a:pt x="149" y="247"/>
                    </a:lnTo>
                    <a:cubicBezTo>
                      <a:pt x="150" y="218"/>
                      <a:pt x="133" y="192"/>
                      <a:pt x="115" y="171"/>
                    </a:cubicBezTo>
                    <a:close/>
                    <a:moveTo>
                      <a:pt x="181" y="212"/>
                    </a:moveTo>
                    <a:lnTo>
                      <a:pt x="181" y="212"/>
                    </a:lnTo>
                    <a:cubicBezTo>
                      <a:pt x="192" y="258"/>
                      <a:pt x="174" y="317"/>
                      <a:pt x="124" y="331"/>
                    </a:cubicBezTo>
                    <a:lnTo>
                      <a:pt x="124" y="331"/>
                    </a:lnTo>
                    <a:cubicBezTo>
                      <a:pt x="70" y="347"/>
                      <a:pt x="29" y="293"/>
                      <a:pt x="23" y="244"/>
                    </a:cubicBezTo>
                    <a:lnTo>
                      <a:pt x="23" y="244"/>
                    </a:lnTo>
                    <a:cubicBezTo>
                      <a:pt x="18" y="208"/>
                      <a:pt x="23" y="170"/>
                      <a:pt x="19" y="131"/>
                    </a:cubicBezTo>
                    <a:lnTo>
                      <a:pt x="19" y="131"/>
                    </a:lnTo>
                    <a:cubicBezTo>
                      <a:pt x="16" y="92"/>
                      <a:pt x="0" y="50"/>
                      <a:pt x="4" y="12"/>
                    </a:cubicBezTo>
                    <a:lnTo>
                      <a:pt x="4" y="12"/>
                    </a:lnTo>
                    <a:cubicBezTo>
                      <a:pt x="7" y="3"/>
                      <a:pt x="18" y="0"/>
                      <a:pt x="23" y="8"/>
                    </a:cubicBezTo>
                    <a:lnTo>
                      <a:pt x="23" y="8"/>
                    </a:lnTo>
                    <a:cubicBezTo>
                      <a:pt x="29" y="18"/>
                      <a:pt x="33" y="30"/>
                      <a:pt x="37" y="42"/>
                    </a:cubicBezTo>
                    <a:lnTo>
                      <a:pt x="37" y="42"/>
                    </a:lnTo>
                    <a:cubicBezTo>
                      <a:pt x="70" y="64"/>
                      <a:pt x="98" y="99"/>
                      <a:pt x="124" y="126"/>
                    </a:cubicBezTo>
                    <a:lnTo>
                      <a:pt x="124" y="126"/>
                    </a:lnTo>
                    <a:cubicBezTo>
                      <a:pt x="148" y="151"/>
                      <a:pt x="171" y="179"/>
                      <a:pt x="181" y="212"/>
                    </a:cubicBezTo>
                    <a:close/>
                  </a:path>
                </a:pathLst>
              </a:custGeom>
              <a:solidFill>
                <a:schemeClr val="accent6"/>
              </a:solidFill>
              <a:ln>
                <a:noFill/>
              </a:ln>
              <a:effectLst/>
            </p:spPr>
            <p:txBody>
              <a:bodyPr wrap="none" anchor="ctr"/>
              <a:lstStyle/>
              <a:p>
                <a:pPr>
                  <a:defRPr/>
                </a:pPr>
                <a:endParaRPr lang="es-ES_tradnl"/>
              </a:p>
            </p:txBody>
          </p:sp>
          <p:sp>
            <p:nvSpPr>
              <p:cNvPr id="134" name="Freeform 155">
                <a:extLst>
                  <a:ext uri="{FF2B5EF4-FFF2-40B4-BE49-F238E27FC236}">
                    <a16:creationId xmlns:a16="http://schemas.microsoft.com/office/drawing/2014/main" id="{CA160D31-2748-5B43-B87E-3B8131488D6A}"/>
                  </a:ext>
                </a:extLst>
              </p:cNvPr>
              <p:cNvSpPr>
                <a:spLocks noChangeArrowheads="1"/>
              </p:cNvSpPr>
              <p:nvPr/>
            </p:nvSpPr>
            <p:spPr bwMode="auto">
              <a:xfrm>
                <a:off x="9622373" y="5945242"/>
                <a:ext cx="85280" cy="151438"/>
              </a:xfrm>
              <a:custGeom>
                <a:avLst/>
                <a:gdLst>
                  <a:gd name="T0" fmla="*/ 114 w 194"/>
                  <a:gd name="T1" fmla="*/ 171 h 348"/>
                  <a:gd name="T2" fmla="*/ 114 w 194"/>
                  <a:gd name="T3" fmla="*/ 171 h 348"/>
                  <a:gd name="T4" fmla="*/ 50 w 194"/>
                  <a:gd name="T5" fmla="*/ 109 h 348"/>
                  <a:gd name="T6" fmla="*/ 50 w 194"/>
                  <a:gd name="T7" fmla="*/ 109 h 348"/>
                  <a:gd name="T8" fmla="*/ 52 w 194"/>
                  <a:gd name="T9" fmla="*/ 145 h 348"/>
                  <a:gd name="T10" fmla="*/ 52 w 194"/>
                  <a:gd name="T11" fmla="*/ 145 h 348"/>
                  <a:gd name="T12" fmla="*/ 80 w 194"/>
                  <a:gd name="T13" fmla="*/ 289 h 348"/>
                  <a:gd name="T14" fmla="*/ 80 w 194"/>
                  <a:gd name="T15" fmla="*/ 289 h 348"/>
                  <a:gd name="T16" fmla="*/ 148 w 194"/>
                  <a:gd name="T17" fmla="*/ 247 h 348"/>
                  <a:gd name="T18" fmla="*/ 148 w 194"/>
                  <a:gd name="T19" fmla="*/ 247 h 348"/>
                  <a:gd name="T20" fmla="*/ 114 w 194"/>
                  <a:gd name="T21" fmla="*/ 171 h 348"/>
                  <a:gd name="T22" fmla="*/ 180 w 194"/>
                  <a:gd name="T23" fmla="*/ 212 h 348"/>
                  <a:gd name="T24" fmla="*/ 180 w 194"/>
                  <a:gd name="T25" fmla="*/ 212 h 348"/>
                  <a:gd name="T26" fmla="*/ 125 w 194"/>
                  <a:gd name="T27" fmla="*/ 331 h 348"/>
                  <a:gd name="T28" fmla="*/ 125 w 194"/>
                  <a:gd name="T29" fmla="*/ 331 h 348"/>
                  <a:gd name="T30" fmla="*/ 23 w 194"/>
                  <a:gd name="T31" fmla="*/ 244 h 348"/>
                  <a:gd name="T32" fmla="*/ 23 w 194"/>
                  <a:gd name="T33" fmla="*/ 244 h 348"/>
                  <a:gd name="T34" fmla="*/ 19 w 194"/>
                  <a:gd name="T35" fmla="*/ 131 h 348"/>
                  <a:gd name="T36" fmla="*/ 19 w 194"/>
                  <a:gd name="T37" fmla="*/ 131 h 348"/>
                  <a:gd name="T38" fmla="*/ 5 w 194"/>
                  <a:gd name="T39" fmla="*/ 12 h 348"/>
                  <a:gd name="T40" fmla="*/ 5 w 194"/>
                  <a:gd name="T41" fmla="*/ 12 h 348"/>
                  <a:gd name="T42" fmla="*/ 23 w 194"/>
                  <a:gd name="T43" fmla="*/ 8 h 348"/>
                  <a:gd name="T44" fmla="*/ 23 w 194"/>
                  <a:gd name="T45" fmla="*/ 8 h 348"/>
                  <a:gd name="T46" fmla="*/ 38 w 194"/>
                  <a:gd name="T47" fmla="*/ 42 h 348"/>
                  <a:gd name="T48" fmla="*/ 38 w 194"/>
                  <a:gd name="T49" fmla="*/ 42 h 348"/>
                  <a:gd name="T50" fmla="*/ 125 w 194"/>
                  <a:gd name="T51" fmla="*/ 126 h 348"/>
                  <a:gd name="T52" fmla="*/ 125 w 194"/>
                  <a:gd name="T53" fmla="*/ 126 h 348"/>
                  <a:gd name="T54" fmla="*/ 180 w 194"/>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6" y="149"/>
                      <a:pt x="72" y="130"/>
                      <a:pt x="50" y="109"/>
                    </a:cubicBezTo>
                    <a:lnTo>
                      <a:pt x="50" y="109"/>
                    </a:lnTo>
                    <a:cubicBezTo>
                      <a:pt x="51" y="122"/>
                      <a:pt x="52" y="134"/>
                      <a:pt x="52" y="145"/>
                    </a:cubicBezTo>
                    <a:lnTo>
                      <a:pt x="52" y="145"/>
                    </a:lnTo>
                    <a:cubicBezTo>
                      <a:pt x="56" y="189"/>
                      <a:pt x="42" y="258"/>
                      <a:pt x="80" y="289"/>
                    </a:cubicBezTo>
                    <a:lnTo>
                      <a:pt x="80" y="289"/>
                    </a:lnTo>
                    <a:cubicBezTo>
                      <a:pt x="113" y="315"/>
                      <a:pt x="146" y="281"/>
                      <a:pt x="148" y="247"/>
                    </a:cubicBezTo>
                    <a:lnTo>
                      <a:pt x="148" y="247"/>
                    </a:lnTo>
                    <a:cubicBezTo>
                      <a:pt x="151" y="218"/>
                      <a:pt x="132" y="192"/>
                      <a:pt x="114" y="171"/>
                    </a:cubicBezTo>
                    <a:close/>
                    <a:moveTo>
                      <a:pt x="180" y="212"/>
                    </a:moveTo>
                    <a:lnTo>
                      <a:pt x="180" y="212"/>
                    </a:lnTo>
                    <a:cubicBezTo>
                      <a:pt x="193" y="258"/>
                      <a:pt x="173" y="317"/>
                      <a:pt x="125" y="331"/>
                    </a:cubicBezTo>
                    <a:lnTo>
                      <a:pt x="125" y="331"/>
                    </a:lnTo>
                    <a:cubicBezTo>
                      <a:pt x="69" y="347"/>
                      <a:pt x="30" y="293"/>
                      <a:pt x="23" y="244"/>
                    </a:cubicBezTo>
                    <a:lnTo>
                      <a:pt x="23" y="244"/>
                    </a:lnTo>
                    <a:cubicBezTo>
                      <a:pt x="17" y="208"/>
                      <a:pt x="23" y="170"/>
                      <a:pt x="19" y="131"/>
                    </a:cubicBezTo>
                    <a:lnTo>
                      <a:pt x="19" y="131"/>
                    </a:lnTo>
                    <a:cubicBezTo>
                      <a:pt x="16" y="92"/>
                      <a:pt x="0" y="50"/>
                      <a:pt x="5" y="12"/>
                    </a:cubicBezTo>
                    <a:lnTo>
                      <a:pt x="5" y="12"/>
                    </a:lnTo>
                    <a:cubicBezTo>
                      <a:pt x="6" y="3"/>
                      <a:pt x="17" y="0"/>
                      <a:pt x="23" y="8"/>
                    </a:cubicBezTo>
                    <a:lnTo>
                      <a:pt x="23" y="8"/>
                    </a:lnTo>
                    <a:cubicBezTo>
                      <a:pt x="29" y="18"/>
                      <a:pt x="34" y="30"/>
                      <a:pt x="38" y="42"/>
                    </a:cubicBezTo>
                    <a:lnTo>
                      <a:pt x="38" y="42"/>
                    </a:lnTo>
                    <a:cubicBezTo>
                      <a:pt x="69" y="64"/>
                      <a:pt x="97" y="99"/>
                      <a:pt x="125" y="126"/>
                    </a:cubicBezTo>
                    <a:lnTo>
                      <a:pt x="125" y="126"/>
                    </a:lnTo>
                    <a:cubicBezTo>
                      <a:pt x="148" y="151"/>
                      <a:pt x="171" y="179"/>
                      <a:pt x="180" y="212"/>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135" name="Freeform 156">
                <a:extLst>
                  <a:ext uri="{FF2B5EF4-FFF2-40B4-BE49-F238E27FC236}">
                    <a16:creationId xmlns:a16="http://schemas.microsoft.com/office/drawing/2014/main" id="{4B2CA2D0-81BC-F648-9CA6-594438B03A59}"/>
                  </a:ext>
                </a:extLst>
              </p:cNvPr>
              <p:cNvSpPr>
                <a:spLocks noChangeArrowheads="1"/>
              </p:cNvSpPr>
              <p:nvPr/>
            </p:nvSpPr>
            <p:spPr bwMode="auto">
              <a:xfrm>
                <a:off x="9466517" y="5945242"/>
                <a:ext cx="85280" cy="151438"/>
              </a:xfrm>
              <a:custGeom>
                <a:avLst/>
                <a:gdLst>
                  <a:gd name="T0" fmla="*/ 114 w 194"/>
                  <a:gd name="T1" fmla="*/ 171 h 348"/>
                  <a:gd name="T2" fmla="*/ 114 w 194"/>
                  <a:gd name="T3" fmla="*/ 171 h 348"/>
                  <a:gd name="T4" fmla="*/ 50 w 194"/>
                  <a:gd name="T5" fmla="*/ 109 h 348"/>
                  <a:gd name="T6" fmla="*/ 50 w 194"/>
                  <a:gd name="T7" fmla="*/ 109 h 348"/>
                  <a:gd name="T8" fmla="*/ 54 w 194"/>
                  <a:gd name="T9" fmla="*/ 145 h 348"/>
                  <a:gd name="T10" fmla="*/ 54 w 194"/>
                  <a:gd name="T11" fmla="*/ 145 h 348"/>
                  <a:gd name="T12" fmla="*/ 80 w 194"/>
                  <a:gd name="T13" fmla="*/ 289 h 348"/>
                  <a:gd name="T14" fmla="*/ 80 w 194"/>
                  <a:gd name="T15" fmla="*/ 289 h 348"/>
                  <a:gd name="T16" fmla="*/ 148 w 194"/>
                  <a:gd name="T17" fmla="*/ 247 h 348"/>
                  <a:gd name="T18" fmla="*/ 148 w 194"/>
                  <a:gd name="T19" fmla="*/ 247 h 348"/>
                  <a:gd name="T20" fmla="*/ 114 w 194"/>
                  <a:gd name="T21" fmla="*/ 171 h 348"/>
                  <a:gd name="T22" fmla="*/ 181 w 194"/>
                  <a:gd name="T23" fmla="*/ 212 h 348"/>
                  <a:gd name="T24" fmla="*/ 181 w 194"/>
                  <a:gd name="T25" fmla="*/ 212 h 348"/>
                  <a:gd name="T26" fmla="*/ 125 w 194"/>
                  <a:gd name="T27" fmla="*/ 331 h 348"/>
                  <a:gd name="T28" fmla="*/ 125 w 194"/>
                  <a:gd name="T29" fmla="*/ 331 h 348"/>
                  <a:gd name="T30" fmla="*/ 22 w 194"/>
                  <a:gd name="T31" fmla="*/ 244 h 348"/>
                  <a:gd name="T32" fmla="*/ 22 w 194"/>
                  <a:gd name="T33" fmla="*/ 244 h 348"/>
                  <a:gd name="T34" fmla="*/ 19 w 194"/>
                  <a:gd name="T35" fmla="*/ 131 h 348"/>
                  <a:gd name="T36" fmla="*/ 19 w 194"/>
                  <a:gd name="T37" fmla="*/ 131 h 348"/>
                  <a:gd name="T38" fmla="*/ 5 w 194"/>
                  <a:gd name="T39" fmla="*/ 12 h 348"/>
                  <a:gd name="T40" fmla="*/ 5 w 194"/>
                  <a:gd name="T41" fmla="*/ 12 h 348"/>
                  <a:gd name="T42" fmla="*/ 22 w 194"/>
                  <a:gd name="T43" fmla="*/ 8 h 348"/>
                  <a:gd name="T44" fmla="*/ 22 w 194"/>
                  <a:gd name="T45" fmla="*/ 8 h 348"/>
                  <a:gd name="T46" fmla="*/ 36 w 194"/>
                  <a:gd name="T47" fmla="*/ 42 h 348"/>
                  <a:gd name="T48" fmla="*/ 36 w 194"/>
                  <a:gd name="T49" fmla="*/ 42 h 348"/>
                  <a:gd name="T50" fmla="*/ 125 w 194"/>
                  <a:gd name="T51" fmla="*/ 126 h 348"/>
                  <a:gd name="T52" fmla="*/ 125 w 194"/>
                  <a:gd name="T53" fmla="*/ 126 h 348"/>
                  <a:gd name="T54" fmla="*/ 181 w 194"/>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4" y="149"/>
                      <a:pt x="71" y="130"/>
                      <a:pt x="50" y="109"/>
                    </a:cubicBezTo>
                    <a:lnTo>
                      <a:pt x="50" y="109"/>
                    </a:lnTo>
                    <a:cubicBezTo>
                      <a:pt x="51" y="122"/>
                      <a:pt x="51" y="134"/>
                      <a:pt x="54" y="145"/>
                    </a:cubicBezTo>
                    <a:lnTo>
                      <a:pt x="54" y="145"/>
                    </a:lnTo>
                    <a:cubicBezTo>
                      <a:pt x="56" y="189"/>
                      <a:pt x="42" y="258"/>
                      <a:pt x="80" y="289"/>
                    </a:cubicBezTo>
                    <a:lnTo>
                      <a:pt x="80" y="289"/>
                    </a:lnTo>
                    <a:cubicBezTo>
                      <a:pt x="113" y="315"/>
                      <a:pt x="147" y="281"/>
                      <a:pt x="148" y="247"/>
                    </a:cubicBezTo>
                    <a:lnTo>
                      <a:pt x="148" y="247"/>
                    </a:lnTo>
                    <a:cubicBezTo>
                      <a:pt x="151" y="218"/>
                      <a:pt x="131" y="192"/>
                      <a:pt x="114" y="171"/>
                    </a:cubicBezTo>
                    <a:close/>
                    <a:moveTo>
                      <a:pt x="181" y="212"/>
                    </a:moveTo>
                    <a:lnTo>
                      <a:pt x="181" y="212"/>
                    </a:lnTo>
                    <a:cubicBezTo>
                      <a:pt x="193" y="258"/>
                      <a:pt x="173" y="317"/>
                      <a:pt x="125" y="331"/>
                    </a:cubicBezTo>
                    <a:lnTo>
                      <a:pt x="125" y="331"/>
                    </a:lnTo>
                    <a:cubicBezTo>
                      <a:pt x="71" y="347"/>
                      <a:pt x="30" y="293"/>
                      <a:pt x="22" y="244"/>
                    </a:cubicBezTo>
                    <a:lnTo>
                      <a:pt x="22" y="244"/>
                    </a:lnTo>
                    <a:cubicBezTo>
                      <a:pt x="17" y="208"/>
                      <a:pt x="22" y="170"/>
                      <a:pt x="19" y="131"/>
                    </a:cubicBezTo>
                    <a:lnTo>
                      <a:pt x="19" y="131"/>
                    </a:lnTo>
                    <a:cubicBezTo>
                      <a:pt x="15" y="92"/>
                      <a:pt x="0" y="50"/>
                      <a:pt x="5" y="12"/>
                    </a:cubicBezTo>
                    <a:lnTo>
                      <a:pt x="5" y="12"/>
                    </a:lnTo>
                    <a:cubicBezTo>
                      <a:pt x="6" y="3"/>
                      <a:pt x="17" y="0"/>
                      <a:pt x="22" y="8"/>
                    </a:cubicBezTo>
                    <a:lnTo>
                      <a:pt x="22" y="8"/>
                    </a:lnTo>
                    <a:cubicBezTo>
                      <a:pt x="29" y="18"/>
                      <a:pt x="33" y="30"/>
                      <a:pt x="36" y="42"/>
                    </a:cubicBezTo>
                    <a:lnTo>
                      <a:pt x="36" y="42"/>
                    </a:lnTo>
                    <a:cubicBezTo>
                      <a:pt x="71" y="64"/>
                      <a:pt x="97" y="99"/>
                      <a:pt x="125" y="126"/>
                    </a:cubicBezTo>
                    <a:lnTo>
                      <a:pt x="125" y="126"/>
                    </a:lnTo>
                    <a:cubicBezTo>
                      <a:pt x="147" y="151"/>
                      <a:pt x="171" y="179"/>
                      <a:pt x="181" y="212"/>
                    </a:cubicBezTo>
                    <a:close/>
                  </a:path>
                </a:pathLst>
              </a:custGeom>
              <a:solidFill>
                <a:schemeClr val="accent6"/>
              </a:solidFill>
              <a:ln>
                <a:noFill/>
              </a:ln>
              <a:effectLst/>
            </p:spPr>
            <p:txBody>
              <a:bodyPr wrap="none" anchor="ctr"/>
              <a:lstStyle/>
              <a:p>
                <a:pPr>
                  <a:defRPr/>
                </a:pPr>
                <a:endParaRPr lang="es-ES_tradnl"/>
              </a:p>
            </p:txBody>
          </p:sp>
          <p:sp>
            <p:nvSpPr>
              <p:cNvPr id="136" name="Freeform 157">
                <a:extLst>
                  <a:ext uri="{FF2B5EF4-FFF2-40B4-BE49-F238E27FC236}">
                    <a16:creationId xmlns:a16="http://schemas.microsoft.com/office/drawing/2014/main" id="{0825473F-2DFA-F54A-B6B0-E70CD6EEEA8E}"/>
                  </a:ext>
                </a:extLst>
              </p:cNvPr>
              <p:cNvSpPr>
                <a:spLocks noChangeArrowheads="1"/>
              </p:cNvSpPr>
              <p:nvPr/>
            </p:nvSpPr>
            <p:spPr bwMode="auto">
              <a:xfrm>
                <a:off x="9932614" y="5945242"/>
                <a:ext cx="83810" cy="151438"/>
              </a:xfrm>
              <a:custGeom>
                <a:avLst/>
                <a:gdLst>
                  <a:gd name="T0" fmla="*/ 113 w 193"/>
                  <a:gd name="T1" fmla="*/ 171 h 348"/>
                  <a:gd name="T2" fmla="*/ 113 w 193"/>
                  <a:gd name="T3" fmla="*/ 171 h 348"/>
                  <a:gd name="T4" fmla="*/ 50 w 193"/>
                  <a:gd name="T5" fmla="*/ 109 h 348"/>
                  <a:gd name="T6" fmla="*/ 50 w 193"/>
                  <a:gd name="T7" fmla="*/ 109 h 348"/>
                  <a:gd name="T8" fmla="*/ 53 w 193"/>
                  <a:gd name="T9" fmla="*/ 145 h 348"/>
                  <a:gd name="T10" fmla="*/ 53 w 193"/>
                  <a:gd name="T11" fmla="*/ 145 h 348"/>
                  <a:gd name="T12" fmla="*/ 80 w 193"/>
                  <a:gd name="T13" fmla="*/ 289 h 348"/>
                  <a:gd name="T14" fmla="*/ 80 w 193"/>
                  <a:gd name="T15" fmla="*/ 289 h 348"/>
                  <a:gd name="T16" fmla="*/ 147 w 193"/>
                  <a:gd name="T17" fmla="*/ 247 h 348"/>
                  <a:gd name="T18" fmla="*/ 147 w 193"/>
                  <a:gd name="T19" fmla="*/ 247 h 348"/>
                  <a:gd name="T20" fmla="*/ 113 w 193"/>
                  <a:gd name="T21" fmla="*/ 171 h 348"/>
                  <a:gd name="T22" fmla="*/ 180 w 193"/>
                  <a:gd name="T23" fmla="*/ 212 h 348"/>
                  <a:gd name="T24" fmla="*/ 180 w 193"/>
                  <a:gd name="T25" fmla="*/ 212 h 348"/>
                  <a:gd name="T26" fmla="*/ 125 w 193"/>
                  <a:gd name="T27" fmla="*/ 331 h 348"/>
                  <a:gd name="T28" fmla="*/ 125 w 193"/>
                  <a:gd name="T29" fmla="*/ 331 h 348"/>
                  <a:gd name="T30" fmla="*/ 23 w 193"/>
                  <a:gd name="T31" fmla="*/ 244 h 348"/>
                  <a:gd name="T32" fmla="*/ 23 w 193"/>
                  <a:gd name="T33" fmla="*/ 244 h 348"/>
                  <a:gd name="T34" fmla="*/ 19 w 193"/>
                  <a:gd name="T35" fmla="*/ 131 h 348"/>
                  <a:gd name="T36" fmla="*/ 19 w 193"/>
                  <a:gd name="T37" fmla="*/ 131 h 348"/>
                  <a:gd name="T38" fmla="*/ 6 w 193"/>
                  <a:gd name="T39" fmla="*/ 12 h 348"/>
                  <a:gd name="T40" fmla="*/ 6 w 193"/>
                  <a:gd name="T41" fmla="*/ 12 h 348"/>
                  <a:gd name="T42" fmla="*/ 23 w 193"/>
                  <a:gd name="T43" fmla="*/ 8 h 348"/>
                  <a:gd name="T44" fmla="*/ 23 w 193"/>
                  <a:gd name="T45" fmla="*/ 8 h 348"/>
                  <a:gd name="T46" fmla="*/ 37 w 193"/>
                  <a:gd name="T47" fmla="*/ 42 h 348"/>
                  <a:gd name="T48" fmla="*/ 37 w 193"/>
                  <a:gd name="T49" fmla="*/ 42 h 348"/>
                  <a:gd name="T50" fmla="*/ 124 w 193"/>
                  <a:gd name="T51" fmla="*/ 126 h 348"/>
                  <a:gd name="T52" fmla="*/ 124 w 193"/>
                  <a:gd name="T53" fmla="*/ 126 h 348"/>
                  <a:gd name="T54" fmla="*/ 180 w 193"/>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3" h="348">
                    <a:moveTo>
                      <a:pt x="113" y="171"/>
                    </a:moveTo>
                    <a:lnTo>
                      <a:pt x="113" y="171"/>
                    </a:lnTo>
                    <a:cubicBezTo>
                      <a:pt x="95" y="149"/>
                      <a:pt x="71" y="130"/>
                      <a:pt x="50" y="109"/>
                    </a:cubicBezTo>
                    <a:lnTo>
                      <a:pt x="50" y="109"/>
                    </a:lnTo>
                    <a:cubicBezTo>
                      <a:pt x="50" y="122"/>
                      <a:pt x="52" y="134"/>
                      <a:pt x="53" y="145"/>
                    </a:cubicBezTo>
                    <a:lnTo>
                      <a:pt x="53" y="145"/>
                    </a:lnTo>
                    <a:cubicBezTo>
                      <a:pt x="55" y="189"/>
                      <a:pt x="41" y="258"/>
                      <a:pt x="80" y="289"/>
                    </a:cubicBezTo>
                    <a:lnTo>
                      <a:pt x="80" y="289"/>
                    </a:lnTo>
                    <a:cubicBezTo>
                      <a:pt x="113" y="315"/>
                      <a:pt x="146" y="281"/>
                      <a:pt x="147" y="247"/>
                    </a:cubicBezTo>
                    <a:lnTo>
                      <a:pt x="147" y="247"/>
                    </a:lnTo>
                    <a:cubicBezTo>
                      <a:pt x="150" y="218"/>
                      <a:pt x="132" y="192"/>
                      <a:pt x="113" y="171"/>
                    </a:cubicBezTo>
                    <a:close/>
                    <a:moveTo>
                      <a:pt x="180" y="212"/>
                    </a:moveTo>
                    <a:lnTo>
                      <a:pt x="180" y="212"/>
                    </a:lnTo>
                    <a:cubicBezTo>
                      <a:pt x="192" y="258"/>
                      <a:pt x="174" y="317"/>
                      <a:pt x="125" y="331"/>
                    </a:cubicBezTo>
                    <a:lnTo>
                      <a:pt x="125" y="331"/>
                    </a:lnTo>
                    <a:cubicBezTo>
                      <a:pt x="70" y="347"/>
                      <a:pt x="29" y="293"/>
                      <a:pt x="23" y="244"/>
                    </a:cubicBezTo>
                    <a:lnTo>
                      <a:pt x="23" y="244"/>
                    </a:lnTo>
                    <a:cubicBezTo>
                      <a:pt x="16" y="208"/>
                      <a:pt x="23" y="170"/>
                      <a:pt x="19" y="131"/>
                    </a:cubicBezTo>
                    <a:lnTo>
                      <a:pt x="19" y="131"/>
                    </a:lnTo>
                    <a:cubicBezTo>
                      <a:pt x="15" y="92"/>
                      <a:pt x="0" y="50"/>
                      <a:pt x="6" y="12"/>
                    </a:cubicBezTo>
                    <a:lnTo>
                      <a:pt x="6" y="12"/>
                    </a:lnTo>
                    <a:cubicBezTo>
                      <a:pt x="6" y="3"/>
                      <a:pt x="16" y="0"/>
                      <a:pt x="23" y="8"/>
                    </a:cubicBezTo>
                    <a:lnTo>
                      <a:pt x="23" y="8"/>
                    </a:lnTo>
                    <a:cubicBezTo>
                      <a:pt x="28" y="18"/>
                      <a:pt x="33" y="30"/>
                      <a:pt x="37" y="42"/>
                    </a:cubicBezTo>
                    <a:lnTo>
                      <a:pt x="37" y="42"/>
                    </a:lnTo>
                    <a:cubicBezTo>
                      <a:pt x="70" y="64"/>
                      <a:pt x="96" y="99"/>
                      <a:pt x="124" y="126"/>
                    </a:cubicBezTo>
                    <a:lnTo>
                      <a:pt x="124" y="126"/>
                    </a:lnTo>
                    <a:cubicBezTo>
                      <a:pt x="147" y="151"/>
                      <a:pt x="171" y="179"/>
                      <a:pt x="180" y="212"/>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137" name="Freeform 158">
                <a:extLst>
                  <a:ext uri="{FF2B5EF4-FFF2-40B4-BE49-F238E27FC236}">
                    <a16:creationId xmlns:a16="http://schemas.microsoft.com/office/drawing/2014/main" id="{EF4B472E-3B1C-CE4E-A177-E5E7DCC94F22}"/>
                  </a:ext>
                </a:extLst>
              </p:cNvPr>
              <p:cNvSpPr>
                <a:spLocks noChangeArrowheads="1"/>
              </p:cNvSpPr>
              <p:nvPr/>
            </p:nvSpPr>
            <p:spPr bwMode="auto">
              <a:xfrm>
                <a:off x="9776758" y="5945242"/>
                <a:ext cx="83810" cy="151438"/>
              </a:xfrm>
              <a:custGeom>
                <a:avLst/>
                <a:gdLst>
                  <a:gd name="T0" fmla="*/ 114 w 194"/>
                  <a:gd name="T1" fmla="*/ 171 h 348"/>
                  <a:gd name="T2" fmla="*/ 114 w 194"/>
                  <a:gd name="T3" fmla="*/ 171 h 348"/>
                  <a:gd name="T4" fmla="*/ 50 w 194"/>
                  <a:gd name="T5" fmla="*/ 109 h 348"/>
                  <a:gd name="T6" fmla="*/ 50 w 194"/>
                  <a:gd name="T7" fmla="*/ 109 h 348"/>
                  <a:gd name="T8" fmla="*/ 54 w 194"/>
                  <a:gd name="T9" fmla="*/ 145 h 348"/>
                  <a:gd name="T10" fmla="*/ 54 w 194"/>
                  <a:gd name="T11" fmla="*/ 145 h 348"/>
                  <a:gd name="T12" fmla="*/ 81 w 194"/>
                  <a:gd name="T13" fmla="*/ 289 h 348"/>
                  <a:gd name="T14" fmla="*/ 81 w 194"/>
                  <a:gd name="T15" fmla="*/ 289 h 348"/>
                  <a:gd name="T16" fmla="*/ 148 w 194"/>
                  <a:gd name="T17" fmla="*/ 247 h 348"/>
                  <a:gd name="T18" fmla="*/ 148 w 194"/>
                  <a:gd name="T19" fmla="*/ 247 h 348"/>
                  <a:gd name="T20" fmla="*/ 114 w 194"/>
                  <a:gd name="T21" fmla="*/ 171 h 348"/>
                  <a:gd name="T22" fmla="*/ 181 w 194"/>
                  <a:gd name="T23" fmla="*/ 212 h 348"/>
                  <a:gd name="T24" fmla="*/ 181 w 194"/>
                  <a:gd name="T25" fmla="*/ 212 h 348"/>
                  <a:gd name="T26" fmla="*/ 125 w 194"/>
                  <a:gd name="T27" fmla="*/ 331 h 348"/>
                  <a:gd name="T28" fmla="*/ 125 w 194"/>
                  <a:gd name="T29" fmla="*/ 331 h 348"/>
                  <a:gd name="T30" fmla="*/ 24 w 194"/>
                  <a:gd name="T31" fmla="*/ 244 h 348"/>
                  <a:gd name="T32" fmla="*/ 24 w 194"/>
                  <a:gd name="T33" fmla="*/ 244 h 348"/>
                  <a:gd name="T34" fmla="*/ 20 w 194"/>
                  <a:gd name="T35" fmla="*/ 131 h 348"/>
                  <a:gd name="T36" fmla="*/ 20 w 194"/>
                  <a:gd name="T37" fmla="*/ 131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5 w 194"/>
                  <a:gd name="T51" fmla="*/ 126 h 348"/>
                  <a:gd name="T52" fmla="*/ 125 w 194"/>
                  <a:gd name="T53" fmla="*/ 126 h 348"/>
                  <a:gd name="T54" fmla="*/ 181 w 194"/>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4" y="149"/>
                      <a:pt x="72" y="130"/>
                      <a:pt x="50" y="109"/>
                    </a:cubicBezTo>
                    <a:lnTo>
                      <a:pt x="50" y="109"/>
                    </a:lnTo>
                    <a:cubicBezTo>
                      <a:pt x="52" y="122"/>
                      <a:pt x="52" y="134"/>
                      <a:pt x="54" y="145"/>
                    </a:cubicBezTo>
                    <a:lnTo>
                      <a:pt x="54" y="145"/>
                    </a:lnTo>
                    <a:cubicBezTo>
                      <a:pt x="56" y="189"/>
                      <a:pt x="42" y="258"/>
                      <a:pt x="81" y="289"/>
                    </a:cubicBezTo>
                    <a:lnTo>
                      <a:pt x="81" y="289"/>
                    </a:lnTo>
                    <a:cubicBezTo>
                      <a:pt x="114" y="315"/>
                      <a:pt x="147" y="281"/>
                      <a:pt x="148" y="247"/>
                    </a:cubicBezTo>
                    <a:lnTo>
                      <a:pt x="148" y="247"/>
                    </a:lnTo>
                    <a:cubicBezTo>
                      <a:pt x="151" y="218"/>
                      <a:pt x="133" y="192"/>
                      <a:pt x="114" y="171"/>
                    </a:cubicBezTo>
                    <a:close/>
                    <a:moveTo>
                      <a:pt x="181" y="212"/>
                    </a:moveTo>
                    <a:lnTo>
                      <a:pt x="181" y="212"/>
                    </a:lnTo>
                    <a:cubicBezTo>
                      <a:pt x="193" y="258"/>
                      <a:pt x="173" y="317"/>
                      <a:pt x="125" y="331"/>
                    </a:cubicBezTo>
                    <a:lnTo>
                      <a:pt x="125" y="331"/>
                    </a:lnTo>
                    <a:cubicBezTo>
                      <a:pt x="71" y="347"/>
                      <a:pt x="30" y="293"/>
                      <a:pt x="24" y="244"/>
                    </a:cubicBezTo>
                    <a:lnTo>
                      <a:pt x="24" y="244"/>
                    </a:lnTo>
                    <a:cubicBezTo>
                      <a:pt x="18" y="208"/>
                      <a:pt x="22" y="170"/>
                      <a:pt x="20" y="131"/>
                    </a:cubicBezTo>
                    <a:lnTo>
                      <a:pt x="20" y="131"/>
                    </a:lnTo>
                    <a:cubicBezTo>
                      <a:pt x="16" y="92"/>
                      <a:pt x="0" y="50"/>
                      <a:pt x="5" y="12"/>
                    </a:cubicBezTo>
                    <a:lnTo>
                      <a:pt x="5" y="12"/>
                    </a:lnTo>
                    <a:cubicBezTo>
                      <a:pt x="6" y="3"/>
                      <a:pt x="18" y="0"/>
                      <a:pt x="22" y="8"/>
                    </a:cubicBezTo>
                    <a:lnTo>
                      <a:pt x="22" y="8"/>
                    </a:lnTo>
                    <a:cubicBezTo>
                      <a:pt x="29" y="18"/>
                      <a:pt x="34" y="30"/>
                      <a:pt x="38" y="42"/>
                    </a:cubicBezTo>
                    <a:lnTo>
                      <a:pt x="38" y="42"/>
                    </a:lnTo>
                    <a:cubicBezTo>
                      <a:pt x="71" y="64"/>
                      <a:pt x="98" y="99"/>
                      <a:pt x="125" y="126"/>
                    </a:cubicBezTo>
                    <a:lnTo>
                      <a:pt x="125" y="126"/>
                    </a:lnTo>
                    <a:cubicBezTo>
                      <a:pt x="148" y="151"/>
                      <a:pt x="172" y="179"/>
                      <a:pt x="181" y="212"/>
                    </a:cubicBezTo>
                    <a:close/>
                  </a:path>
                </a:pathLst>
              </a:custGeom>
              <a:solidFill>
                <a:schemeClr val="accent6"/>
              </a:solidFill>
              <a:ln>
                <a:noFill/>
              </a:ln>
              <a:effectLst/>
            </p:spPr>
            <p:txBody>
              <a:bodyPr wrap="none" anchor="ctr"/>
              <a:lstStyle/>
              <a:p>
                <a:pPr>
                  <a:defRPr/>
                </a:pPr>
                <a:endParaRPr lang="es-ES_tradnl"/>
              </a:p>
            </p:txBody>
          </p:sp>
          <p:sp>
            <p:nvSpPr>
              <p:cNvPr id="138" name="Freeform 159">
                <a:extLst>
                  <a:ext uri="{FF2B5EF4-FFF2-40B4-BE49-F238E27FC236}">
                    <a16:creationId xmlns:a16="http://schemas.microsoft.com/office/drawing/2014/main" id="{71DF5DEE-8CF8-7343-9F6F-5337975A0D74}"/>
                  </a:ext>
                </a:extLst>
              </p:cNvPr>
              <p:cNvSpPr>
                <a:spLocks noChangeArrowheads="1"/>
              </p:cNvSpPr>
              <p:nvPr/>
            </p:nvSpPr>
            <p:spPr bwMode="auto">
              <a:xfrm>
                <a:off x="10242856" y="5945242"/>
                <a:ext cx="85280" cy="151438"/>
              </a:xfrm>
              <a:custGeom>
                <a:avLst/>
                <a:gdLst>
                  <a:gd name="T0" fmla="*/ 115 w 195"/>
                  <a:gd name="T1" fmla="*/ 171 h 348"/>
                  <a:gd name="T2" fmla="*/ 115 w 195"/>
                  <a:gd name="T3" fmla="*/ 171 h 348"/>
                  <a:gd name="T4" fmla="*/ 50 w 195"/>
                  <a:gd name="T5" fmla="*/ 109 h 348"/>
                  <a:gd name="T6" fmla="*/ 50 w 195"/>
                  <a:gd name="T7" fmla="*/ 109 h 348"/>
                  <a:gd name="T8" fmla="*/ 53 w 195"/>
                  <a:gd name="T9" fmla="*/ 145 h 348"/>
                  <a:gd name="T10" fmla="*/ 53 w 195"/>
                  <a:gd name="T11" fmla="*/ 145 h 348"/>
                  <a:gd name="T12" fmla="*/ 81 w 195"/>
                  <a:gd name="T13" fmla="*/ 289 h 348"/>
                  <a:gd name="T14" fmla="*/ 81 w 195"/>
                  <a:gd name="T15" fmla="*/ 289 h 348"/>
                  <a:gd name="T16" fmla="*/ 149 w 195"/>
                  <a:gd name="T17" fmla="*/ 247 h 348"/>
                  <a:gd name="T18" fmla="*/ 149 w 195"/>
                  <a:gd name="T19" fmla="*/ 247 h 348"/>
                  <a:gd name="T20" fmla="*/ 115 w 195"/>
                  <a:gd name="T21" fmla="*/ 171 h 348"/>
                  <a:gd name="T22" fmla="*/ 181 w 195"/>
                  <a:gd name="T23" fmla="*/ 212 h 348"/>
                  <a:gd name="T24" fmla="*/ 181 w 195"/>
                  <a:gd name="T25" fmla="*/ 212 h 348"/>
                  <a:gd name="T26" fmla="*/ 125 w 195"/>
                  <a:gd name="T27" fmla="*/ 331 h 348"/>
                  <a:gd name="T28" fmla="*/ 125 w 195"/>
                  <a:gd name="T29" fmla="*/ 331 h 348"/>
                  <a:gd name="T30" fmla="*/ 23 w 195"/>
                  <a:gd name="T31" fmla="*/ 244 h 348"/>
                  <a:gd name="T32" fmla="*/ 23 w 195"/>
                  <a:gd name="T33" fmla="*/ 244 h 348"/>
                  <a:gd name="T34" fmla="*/ 19 w 195"/>
                  <a:gd name="T35" fmla="*/ 131 h 348"/>
                  <a:gd name="T36" fmla="*/ 19 w 195"/>
                  <a:gd name="T37" fmla="*/ 131 h 348"/>
                  <a:gd name="T38" fmla="*/ 6 w 195"/>
                  <a:gd name="T39" fmla="*/ 12 h 348"/>
                  <a:gd name="T40" fmla="*/ 6 w 195"/>
                  <a:gd name="T41" fmla="*/ 12 h 348"/>
                  <a:gd name="T42" fmla="*/ 23 w 195"/>
                  <a:gd name="T43" fmla="*/ 8 h 348"/>
                  <a:gd name="T44" fmla="*/ 23 w 195"/>
                  <a:gd name="T45" fmla="*/ 8 h 348"/>
                  <a:gd name="T46" fmla="*/ 37 w 195"/>
                  <a:gd name="T47" fmla="*/ 42 h 348"/>
                  <a:gd name="T48" fmla="*/ 37 w 195"/>
                  <a:gd name="T49" fmla="*/ 42 h 348"/>
                  <a:gd name="T50" fmla="*/ 125 w 195"/>
                  <a:gd name="T51" fmla="*/ 126 h 348"/>
                  <a:gd name="T52" fmla="*/ 125 w 195"/>
                  <a:gd name="T53" fmla="*/ 126 h 348"/>
                  <a:gd name="T54" fmla="*/ 181 w 195"/>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5" h="348">
                    <a:moveTo>
                      <a:pt x="115" y="171"/>
                    </a:moveTo>
                    <a:lnTo>
                      <a:pt x="115" y="171"/>
                    </a:lnTo>
                    <a:cubicBezTo>
                      <a:pt x="95" y="149"/>
                      <a:pt x="71" y="130"/>
                      <a:pt x="50" y="109"/>
                    </a:cubicBezTo>
                    <a:lnTo>
                      <a:pt x="50" y="109"/>
                    </a:lnTo>
                    <a:cubicBezTo>
                      <a:pt x="52" y="122"/>
                      <a:pt x="52" y="134"/>
                      <a:pt x="53" y="145"/>
                    </a:cubicBezTo>
                    <a:lnTo>
                      <a:pt x="53" y="145"/>
                    </a:lnTo>
                    <a:cubicBezTo>
                      <a:pt x="57" y="189"/>
                      <a:pt x="43" y="258"/>
                      <a:pt x="81" y="289"/>
                    </a:cubicBezTo>
                    <a:lnTo>
                      <a:pt x="81" y="289"/>
                    </a:lnTo>
                    <a:cubicBezTo>
                      <a:pt x="113" y="315"/>
                      <a:pt x="146" y="281"/>
                      <a:pt x="149" y="247"/>
                    </a:cubicBezTo>
                    <a:lnTo>
                      <a:pt x="149" y="247"/>
                    </a:lnTo>
                    <a:cubicBezTo>
                      <a:pt x="150" y="218"/>
                      <a:pt x="132" y="192"/>
                      <a:pt x="115" y="171"/>
                    </a:cubicBezTo>
                    <a:close/>
                    <a:moveTo>
                      <a:pt x="181" y="212"/>
                    </a:moveTo>
                    <a:lnTo>
                      <a:pt x="181" y="212"/>
                    </a:lnTo>
                    <a:cubicBezTo>
                      <a:pt x="194" y="258"/>
                      <a:pt x="174" y="317"/>
                      <a:pt x="125" y="331"/>
                    </a:cubicBezTo>
                    <a:lnTo>
                      <a:pt x="125" y="331"/>
                    </a:lnTo>
                    <a:cubicBezTo>
                      <a:pt x="70" y="347"/>
                      <a:pt x="31" y="293"/>
                      <a:pt x="23" y="244"/>
                    </a:cubicBezTo>
                    <a:lnTo>
                      <a:pt x="23" y="244"/>
                    </a:lnTo>
                    <a:cubicBezTo>
                      <a:pt x="18" y="208"/>
                      <a:pt x="23" y="170"/>
                      <a:pt x="19" y="131"/>
                    </a:cubicBezTo>
                    <a:lnTo>
                      <a:pt x="19" y="131"/>
                    </a:lnTo>
                    <a:cubicBezTo>
                      <a:pt x="15" y="92"/>
                      <a:pt x="0" y="50"/>
                      <a:pt x="6" y="12"/>
                    </a:cubicBezTo>
                    <a:lnTo>
                      <a:pt x="6" y="12"/>
                    </a:lnTo>
                    <a:cubicBezTo>
                      <a:pt x="6" y="3"/>
                      <a:pt x="18" y="0"/>
                      <a:pt x="23" y="8"/>
                    </a:cubicBezTo>
                    <a:lnTo>
                      <a:pt x="23" y="8"/>
                    </a:lnTo>
                    <a:cubicBezTo>
                      <a:pt x="29" y="18"/>
                      <a:pt x="35" y="30"/>
                      <a:pt x="37" y="42"/>
                    </a:cubicBezTo>
                    <a:lnTo>
                      <a:pt x="37" y="42"/>
                    </a:lnTo>
                    <a:cubicBezTo>
                      <a:pt x="70" y="64"/>
                      <a:pt x="98" y="99"/>
                      <a:pt x="125" y="126"/>
                    </a:cubicBezTo>
                    <a:lnTo>
                      <a:pt x="125" y="126"/>
                    </a:lnTo>
                    <a:cubicBezTo>
                      <a:pt x="148" y="151"/>
                      <a:pt x="171" y="179"/>
                      <a:pt x="181" y="212"/>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139" name="Freeform 160">
                <a:extLst>
                  <a:ext uri="{FF2B5EF4-FFF2-40B4-BE49-F238E27FC236}">
                    <a16:creationId xmlns:a16="http://schemas.microsoft.com/office/drawing/2014/main" id="{28E14ED6-E756-F447-82B9-09C547B58012}"/>
                  </a:ext>
                </a:extLst>
              </p:cNvPr>
              <p:cNvSpPr>
                <a:spLocks noChangeArrowheads="1"/>
              </p:cNvSpPr>
              <p:nvPr/>
            </p:nvSpPr>
            <p:spPr bwMode="auto">
              <a:xfrm>
                <a:off x="10087000" y="5945242"/>
                <a:ext cx="85280" cy="151438"/>
              </a:xfrm>
              <a:custGeom>
                <a:avLst/>
                <a:gdLst>
                  <a:gd name="T0" fmla="*/ 115 w 195"/>
                  <a:gd name="T1" fmla="*/ 171 h 348"/>
                  <a:gd name="T2" fmla="*/ 115 w 195"/>
                  <a:gd name="T3" fmla="*/ 171 h 348"/>
                  <a:gd name="T4" fmla="*/ 49 w 195"/>
                  <a:gd name="T5" fmla="*/ 109 h 348"/>
                  <a:gd name="T6" fmla="*/ 49 w 195"/>
                  <a:gd name="T7" fmla="*/ 109 h 348"/>
                  <a:gd name="T8" fmla="*/ 53 w 195"/>
                  <a:gd name="T9" fmla="*/ 145 h 348"/>
                  <a:gd name="T10" fmla="*/ 53 w 195"/>
                  <a:gd name="T11" fmla="*/ 145 h 348"/>
                  <a:gd name="T12" fmla="*/ 81 w 195"/>
                  <a:gd name="T13" fmla="*/ 289 h 348"/>
                  <a:gd name="T14" fmla="*/ 81 w 195"/>
                  <a:gd name="T15" fmla="*/ 289 h 348"/>
                  <a:gd name="T16" fmla="*/ 149 w 195"/>
                  <a:gd name="T17" fmla="*/ 247 h 348"/>
                  <a:gd name="T18" fmla="*/ 149 w 195"/>
                  <a:gd name="T19" fmla="*/ 247 h 348"/>
                  <a:gd name="T20" fmla="*/ 115 w 195"/>
                  <a:gd name="T21" fmla="*/ 171 h 348"/>
                  <a:gd name="T22" fmla="*/ 180 w 195"/>
                  <a:gd name="T23" fmla="*/ 212 h 348"/>
                  <a:gd name="T24" fmla="*/ 180 w 195"/>
                  <a:gd name="T25" fmla="*/ 212 h 348"/>
                  <a:gd name="T26" fmla="*/ 124 w 195"/>
                  <a:gd name="T27" fmla="*/ 331 h 348"/>
                  <a:gd name="T28" fmla="*/ 124 w 195"/>
                  <a:gd name="T29" fmla="*/ 331 h 348"/>
                  <a:gd name="T30" fmla="*/ 23 w 195"/>
                  <a:gd name="T31" fmla="*/ 244 h 348"/>
                  <a:gd name="T32" fmla="*/ 23 w 195"/>
                  <a:gd name="T33" fmla="*/ 244 h 348"/>
                  <a:gd name="T34" fmla="*/ 19 w 195"/>
                  <a:gd name="T35" fmla="*/ 131 h 348"/>
                  <a:gd name="T36" fmla="*/ 19 w 195"/>
                  <a:gd name="T37" fmla="*/ 131 h 348"/>
                  <a:gd name="T38" fmla="*/ 4 w 195"/>
                  <a:gd name="T39" fmla="*/ 12 h 348"/>
                  <a:gd name="T40" fmla="*/ 4 w 195"/>
                  <a:gd name="T41" fmla="*/ 12 h 348"/>
                  <a:gd name="T42" fmla="*/ 23 w 195"/>
                  <a:gd name="T43" fmla="*/ 8 h 348"/>
                  <a:gd name="T44" fmla="*/ 23 w 195"/>
                  <a:gd name="T45" fmla="*/ 8 h 348"/>
                  <a:gd name="T46" fmla="*/ 37 w 195"/>
                  <a:gd name="T47" fmla="*/ 42 h 348"/>
                  <a:gd name="T48" fmla="*/ 37 w 195"/>
                  <a:gd name="T49" fmla="*/ 42 h 348"/>
                  <a:gd name="T50" fmla="*/ 124 w 195"/>
                  <a:gd name="T51" fmla="*/ 126 h 348"/>
                  <a:gd name="T52" fmla="*/ 124 w 195"/>
                  <a:gd name="T53" fmla="*/ 126 h 348"/>
                  <a:gd name="T54" fmla="*/ 180 w 195"/>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5" h="348">
                    <a:moveTo>
                      <a:pt x="115" y="171"/>
                    </a:moveTo>
                    <a:lnTo>
                      <a:pt x="115" y="171"/>
                    </a:lnTo>
                    <a:cubicBezTo>
                      <a:pt x="95" y="149"/>
                      <a:pt x="71" y="130"/>
                      <a:pt x="49" y="109"/>
                    </a:cubicBezTo>
                    <a:lnTo>
                      <a:pt x="49" y="109"/>
                    </a:lnTo>
                    <a:cubicBezTo>
                      <a:pt x="52" y="122"/>
                      <a:pt x="52" y="134"/>
                      <a:pt x="53" y="145"/>
                    </a:cubicBezTo>
                    <a:lnTo>
                      <a:pt x="53" y="145"/>
                    </a:lnTo>
                    <a:cubicBezTo>
                      <a:pt x="57" y="189"/>
                      <a:pt x="42" y="258"/>
                      <a:pt x="81" y="289"/>
                    </a:cubicBezTo>
                    <a:lnTo>
                      <a:pt x="81" y="289"/>
                    </a:lnTo>
                    <a:cubicBezTo>
                      <a:pt x="113" y="315"/>
                      <a:pt x="146" y="281"/>
                      <a:pt x="149" y="247"/>
                    </a:cubicBezTo>
                    <a:lnTo>
                      <a:pt x="149" y="247"/>
                    </a:lnTo>
                    <a:cubicBezTo>
                      <a:pt x="150" y="218"/>
                      <a:pt x="132" y="192"/>
                      <a:pt x="115" y="171"/>
                    </a:cubicBezTo>
                    <a:close/>
                    <a:moveTo>
                      <a:pt x="180" y="212"/>
                    </a:moveTo>
                    <a:lnTo>
                      <a:pt x="180" y="212"/>
                    </a:lnTo>
                    <a:cubicBezTo>
                      <a:pt x="194" y="258"/>
                      <a:pt x="173" y="317"/>
                      <a:pt x="124" y="331"/>
                    </a:cubicBezTo>
                    <a:lnTo>
                      <a:pt x="124" y="331"/>
                    </a:lnTo>
                    <a:cubicBezTo>
                      <a:pt x="70" y="347"/>
                      <a:pt x="29" y="293"/>
                      <a:pt x="23" y="244"/>
                    </a:cubicBezTo>
                    <a:lnTo>
                      <a:pt x="23" y="244"/>
                    </a:lnTo>
                    <a:cubicBezTo>
                      <a:pt x="17" y="208"/>
                      <a:pt x="23" y="170"/>
                      <a:pt x="19" y="131"/>
                    </a:cubicBezTo>
                    <a:lnTo>
                      <a:pt x="19" y="131"/>
                    </a:lnTo>
                    <a:cubicBezTo>
                      <a:pt x="16" y="92"/>
                      <a:pt x="0" y="50"/>
                      <a:pt x="4" y="12"/>
                    </a:cubicBezTo>
                    <a:lnTo>
                      <a:pt x="4" y="12"/>
                    </a:lnTo>
                    <a:cubicBezTo>
                      <a:pt x="7" y="3"/>
                      <a:pt x="17" y="0"/>
                      <a:pt x="23" y="8"/>
                    </a:cubicBezTo>
                    <a:lnTo>
                      <a:pt x="23" y="8"/>
                    </a:lnTo>
                    <a:cubicBezTo>
                      <a:pt x="29" y="18"/>
                      <a:pt x="33" y="30"/>
                      <a:pt x="37" y="42"/>
                    </a:cubicBezTo>
                    <a:lnTo>
                      <a:pt x="37" y="42"/>
                    </a:lnTo>
                    <a:cubicBezTo>
                      <a:pt x="70" y="64"/>
                      <a:pt x="98" y="99"/>
                      <a:pt x="124" y="126"/>
                    </a:cubicBezTo>
                    <a:lnTo>
                      <a:pt x="124" y="126"/>
                    </a:lnTo>
                    <a:cubicBezTo>
                      <a:pt x="148" y="151"/>
                      <a:pt x="171" y="179"/>
                      <a:pt x="180" y="212"/>
                    </a:cubicBezTo>
                    <a:close/>
                  </a:path>
                </a:pathLst>
              </a:custGeom>
              <a:solidFill>
                <a:schemeClr val="accent6"/>
              </a:solidFill>
              <a:ln>
                <a:noFill/>
              </a:ln>
              <a:effectLst/>
            </p:spPr>
            <p:txBody>
              <a:bodyPr wrap="none" anchor="ctr"/>
              <a:lstStyle/>
              <a:p>
                <a:pPr>
                  <a:defRPr/>
                </a:pPr>
                <a:endParaRPr lang="es-ES_tradnl"/>
              </a:p>
            </p:txBody>
          </p:sp>
          <p:sp>
            <p:nvSpPr>
              <p:cNvPr id="140" name="Freeform 161">
                <a:extLst>
                  <a:ext uri="{FF2B5EF4-FFF2-40B4-BE49-F238E27FC236}">
                    <a16:creationId xmlns:a16="http://schemas.microsoft.com/office/drawing/2014/main" id="{30A9F361-1730-C44A-B33C-B275D3CB472F}"/>
                  </a:ext>
                </a:extLst>
              </p:cNvPr>
              <p:cNvSpPr>
                <a:spLocks noChangeArrowheads="1"/>
              </p:cNvSpPr>
              <p:nvPr/>
            </p:nvSpPr>
            <p:spPr bwMode="auto">
              <a:xfrm>
                <a:off x="10556038" y="5934950"/>
                <a:ext cx="85280" cy="151437"/>
              </a:xfrm>
              <a:custGeom>
                <a:avLst/>
                <a:gdLst>
                  <a:gd name="T0" fmla="*/ 114 w 194"/>
                  <a:gd name="T1" fmla="*/ 171 h 348"/>
                  <a:gd name="T2" fmla="*/ 114 w 194"/>
                  <a:gd name="T3" fmla="*/ 171 h 348"/>
                  <a:gd name="T4" fmla="*/ 51 w 194"/>
                  <a:gd name="T5" fmla="*/ 109 h 348"/>
                  <a:gd name="T6" fmla="*/ 51 w 194"/>
                  <a:gd name="T7" fmla="*/ 109 h 348"/>
                  <a:gd name="T8" fmla="*/ 54 w 194"/>
                  <a:gd name="T9" fmla="*/ 144 h 348"/>
                  <a:gd name="T10" fmla="*/ 54 w 194"/>
                  <a:gd name="T11" fmla="*/ 144 h 348"/>
                  <a:gd name="T12" fmla="*/ 81 w 194"/>
                  <a:gd name="T13" fmla="*/ 289 h 348"/>
                  <a:gd name="T14" fmla="*/ 81 w 194"/>
                  <a:gd name="T15" fmla="*/ 289 h 348"/>
                  <a:gd name="T16" fmla="*/ 150 w 194"/>
                  <a:gd name="T17" fmla="*/ 247 h 348"/>
                  <a:gd name="T18" fmla="*/ 150 w 194"/>
                  <a:gd name="T19" fmla="*/ 247 h 348"/>
                  <a:gd name="T20" fmla="*/ 114 w 194"/>
                  <a:gd name="T21" fmla="*/ 171 h 348"/>
                  <a:gd name="T22" fmla="*/ 181 w 194"/>
                  <a:gd name="T23" fmla="*/ 211 h 348"/>
                  <a:gd name="T24" fmla="*/ 181 w 194"/>
                  <a:gd name="T25" fmla="*/ 211 h 348"/>
                  <a:gd name="T26" fmla="*/ 126 w 194"/>
                  <a:gd name="T27" fmla="*/ 330 h 348"/>
                  <a:gd name="T28" fmla="*/ 126 w 194"/>
                  <a:gd name="T29" fmla="*/ 330 h 348"/>
                  <a:gd name="T30" fmla="*/ 24 w 194"/>
                  <a:gd name="T31" fmla="*/ 244 h 348"/>
                  <a:gd name="T32" fmla="*/ 24 w 194"/>
                  <a:gd name="T33" fmla="*/ 244 h 348"/>
                  <a:gd name="T34" fmla="*/ 20 w 194"/>
                  <a:gd name="T35" fmla="*/ 130 h 348"/>
                  <a:gd name="T36" fmla="*/ 20 w 194"/>
                  <a:gd name="T37" fmla="*/ 130 h 348"/>
                  <a:gd name="T38" fmla="*/ 7 w 194"/>
                  <a:gd name="T39" fmla="*/ 12 h 348"/>
                  <a:gd name="T40" fmla="*/ 7 w 194"/>
                  <a:gd name="T41" fmla="*/ 12 h 348"/>
                  <a:gd name="T42" fmla="*/ 22 w 194"/>
                  <a:gd name="T43" fmla="*/ 8 h 348"/>
                  <a:gd name="T44" fmla="*/ 22 w 194"/>
                  <a:gd name="T45" fmla="*/ 8 h 348"/>
                  <a:gd name="T46" fmla="*/ 38 w 194"/>
                  <a:gd name="T47" fmla="*/ 42 h 348"/>
                  <a:gd name="T48" fmla="*/ 38 w 194"/>
                  <a:gd name="T49" fmla="*/ 42 h 348"/>
                  <a:gd name="T50" fmla="*/ 125 w 194"/>
                  <a:gd name="T51" fmla="*/ 126 h 348"/>
                  <a:gd name="T52" fmla="*/ 125 w 194"/>
                  <a:gd name="T53" fmla="*/ 126 h 348"/>
                  <a:gd name="T54" fmla="*/ 181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6" y="148"/>
                      <a:pt x="72" y="130"/>
                      <a:pt x="51" y="109"/>
                    </a:cubicBezTo>
                    <a:lnTo>
                      <a:pt x="51" y="109"/>
                    </a:lnTo>
                    <a:cubicBezTo>
                      <a:pt x="51" y="121"/>
                      <a:pt x="53" y="134"/>
                      <a:pt x="54" y="144"/>
                    </a:cubicBezTo>
                    <a:lnTo>
                      <a:pt x="54" y="144"/>
                    </a:lnTo>
                    <a:cubicBezTo>
                      <a:pt x="56" y="188"/>
                      <a:pt x="43" y="257"/>
                      <a:pt x="81" y="289"/>
                    </a:cubicBezTo>
                    <a:lnTo>
                      <a:pt x="81" y="289"/>
                    </a:lnTo>
                    <a:cubicBezTo>
                      <a:pt x="114" y="315"/>
                      <a:pt x="147" y="280"/>
                      <a:pt x="150" y="247"/>
                    </a:cubicBezTo>
                    <a:lnTo>
                      <a:pt x="150" y="247"/>
                    </a:lnTo>
                    <a:cubicBezTo>
                      <a:pt x="151" y="218"/>
                      <a:pt x="133" y="192"/>
                      <a:pt x="114" y="171"/>
                    </a:cubicBezTo>
                    <a:close/>
                    <a:moveTo>
                      <a:pt x="181" y="211"/>
                    </a:moveTo>
                    <a:lnTo>
                      <a:pt x="181" y="211"/>
                    </a:lnTo>
                    <a:cubicBezTo>
                      <a:pt x="193" y="256"/>
                      <a:pt x="175" y="315"/>
                      <a:pt x="126" y="330"/>
                    </a:cubicBezTo>
                    <a:lnTo>
                      <a:pt x="126" y="330"/>
                    </a:lnTo>
                    <a:cubicBezTo>
                      <a:pt x="71" y="347"/>
                      <a:pt x="30" y="293"/>
                      <a:pt x="24" y="244"/>
                    </a:cubicBezTo>
                    <a:lnTo>
                      <a:pt x="24" y="244"/>
                    </a:lnTo>
                    <a:cubicBezTo>
                      <a:pt x="18" y="206"/>
                      <a:pt x="22" y="168"/>
                      <a:pt x="20" y="130"/>
                    </a:cubicBezTo>
                    <a:lnTo>
                      <a:pt x="20" y="130"/>
                    </a:lnTo>
                    <a:cubicBezTo>
                      <a:pt x="16" y="93"/>
                      <a:pt x="0" y="50"/>
                      <a:pt x="7" y="12"/>
                    </a:cubicBezTo>
                    <a:lnTo>
                      <a:pt x="7" y="12"/>
                    </a:lnTo>
                    <a:cubicBezTo>
                      <a:pt x="7" y="2"/>
                      <a:pt x="18" y="0"/>
                      <a:pt x="22" y="8"/>
                    </a:cubicBezTo>
                    <a:lnTo>
                      <a:pt x="22" y="8"/>
                    </a:lnTo>
                    <a:cubicBezTo>
                      <a:pt x="29" y="18"/>
                      <a:pt x="34" y="29"/>
                      <a:pt x="38" y="42"/>
                    </a:cubicBezTo>
                    <a:lnTo>
                      <a:pt x="38" y="42"/>
                    </a:lnTo>
                    <a:cubicBezTo>
                      <a:pt x="71" y="64"/>
                      <a:pt x="98" y="97"/>
                      <a:pt x="125" y="126"/>
                    </a:cubicBezTo>
                    <a:lnTo>
                      <a:pt x="125" y="126"/>
                    </a:lnTo>
                    <a:cubicBezTo>
                      <a:pt x="148" y="151"/>
                      <a:pt x="172" y="178"/>
                      <a:pt x="181"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141" name="Freeform 162">
                <a:extLst>
                  <a:ext uri="{FF2B5EF4-FFF2-40B4-BE49-F238E27FC236}">
                    <a16:creationId xmlns:a16="http://schemas.microsoft.com/office/drawing/2014/main" id="{33067DE9-B893-CB4C-9DA6-DEB821B9A177}"/>
                  </a:ext>
                </a:extLst>
              </p:cNvPr>
              <p:cNvSpPr>
                <a:spLocks noChangeArrowheads="1"/>
              </p:cNvSpPr>
              <p:nvPr/>
            </p:nvSpPr>
            <p:spPr bwMode="auto">
              <a:xfrm>
                <a:off x="10400182" y="5934950"/>
                <a:ext cx="85280" cy="151437"/>
              </a:xfrm>
              <a:custGeom>
                <a:avLst/>
                <a:gdLst>
                  <a:gd name="T0" fmla="*/ 114 w 194"/>
                  <a:gd name="T1" fmla="*/ 171 h 348"/>
                  <a:gd name="T2" fmla="*/ 114 w 194"/>
                  <a:gd name="T3" fmla="*/ 171 h 348"/>
                  <a:gd name="T4" fmla="*/ 50 w 194"/>
                  <a:gd name="T5" fmla="*/ 109 h 348"/>
                  <a:gd name="T6" fmla="*/ 50 w 194"/>
                  <a:gd name="T7" fmla="*/ 109 h 348"/>
                  <a:gd name="T8" fmla="*/ 54 w 194"/>
                  <a:gd name="T9" fmla="*/ 144 h 348"/>
                  <a:gd name="T10" fmla="*/ 54 w 194"/>
                  <a:gd name="T11" fmla="*/ 144 h 348"/>
                  <a:gd name="T12" fmla="*/ 81 w 194"/>
                  <a:gd name="T13" fmla="*/ 289 h 348"/>
                  <a:gd name="T14" fmla="*/ 81 w 194"/>
                  <a:gd name="T15" fmla="*/ 289 h 348"/>
                  <a:gd name="T16" fmla="*/ 150 w 194"/>
                  <a:gd name="T17" fmla="*/ 247 h 348"/>
                  <a:gd name="T18" fmla="*/ 150 w 194"/>
                  <a:gd name="T19" fmla="*/ 247 h 348"/>
                  <a:gd name="T20" fmla="*/ 114 w 194"/>
                  <a:gd name="T21" fmla="*/ 171 h 348"/>
                  <a:gd name="T22" fmla="*/ 180 w 194"/>
                  <a:gd name="T23" fmla="*/ 211 h 348"/>
                  <a:gd name="T24" fmla="*/ 180 w 194"/>
                  <a:gd name="T25" fmla="*/ 211 h 348"/>
                  <a:gd name="T26" fmla="*/ 125 w 194"/>
                  <a:gd name="T27" fmla="*/ 330 h 348"/>
                  <a:gd name="T28" fmla="*/ 125 w 194"/>
                  <a:gd name="T29" fmla="*/ 330 h 348"/>
                  <a:gd name="T30" fmla="*/ 23 w 194"/>
                  <a:gd name="T31" fmla="*/ 244 h 348"/>
                  <a:gd name="T32" fmla="*/ 23 w 194"/>
                  <a:gd name="T33" fmla="*/ 244 h 348"/>
                  <a:gd name="T34" fmla="*/ 20 w 194"/>
                  <a:gd name="T35" fmla="*/ 130 h 348"/>
                  <a:gd name="T36" fmla="*/ 20 w 194"/>
                  <a:gd name="T37" fmla="*/ 130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5 w 194"/>
                  <a:gd name="T51" fmla="*/ 126 h 348"/>
                  <a:gd name="T52" fmla="*/ 125 w 194"/>
                  <a:gd name="T53" fmla="*/ 126 h 348"/>
                  <a:gd name="T54" fmla="*/ 180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6" y="148"/>
                      <a:pt x="72" y="130"/>
                      <a:pt x="50" y="109"/>
                    </a:cubicBezTo>
                    <a:lnTo>
                      <a:pt x="50" y="109"/>
                    </a:lnTo>
                    <a:cubicBezTo>
                      <a:pt x="51" y="121"/>
                      <a:pt x="52" y="134"/>
                      <a:pt x="54" y="144"/>
                    </a:cubicBezTo>
                    <a:lnTo>
                      <a:pt x="54" y="144"/>
                    </a:lnTo>
                    <a:cubicBezTo>
                      <a:pt x="58" y="188"/>
                      <a:pt x="43" y="257"/>
                      <a:pt x="81" y="289"/>
                    </a:cubicBezTo>
                    <a:lnTo>
                      <a:pt x="81" y="289"/>
                    </a:lnTo>
                    <a:cubicBezTo>
                      <a:pt x="113" y="315"/>
                      <a:pt x="147" y="280"/>
                      <a:pt x="150" y="247"/>
                    </a:cubicBezTo>
                    <a:lnTo>
                      <a:pt x="150" y="247"/>
                    </a:lnTo>
                    <a:cubicBezTo>
                      <a:pt x="151" y="218"/>
                      <a:pt x="133" y="192"/>
                      <a:pt x="114" y="171"/>
                    </a:cubicBezTo>
                    <a:close/>
                    <a:moveTo>
                      <a:pt x="180" y="211"/>
                    </a:moveTo>
                    <a:lnTo>
                      <a:pt x="180" y="211"/>
                    </a:lnTo>
                    <a:cubicBezTo>
                      <a:pt x="193" y="256"/>
                      <a:pt x="173" y="315"/>
                      <a:pt x="125" y="330"/>
                    </a:cubicBezTo>
                    <a:lnTo>
                      <a:pt x="125" y="330"/>
                    </a:lnTo>
                    <a:cubicBezTo>
                      <a:pt x="71" y="347"/>
                      <a:pt x="30" y="293"/>
                      <a:pt x="23" y="244"/>
                    </a:cubicBezTo>
                    <a:lnTo>
                      <a:pt x="23" y="244"/>
                    </a:lnTo>
                    <a:cubicBezTo>
                      <a:pt x="18" y="206"/>
                      <a:pt x="23" y="168"/>
                      <a:pt x="20" y="130"/>
                    </a:cubicBezTo>
                    <a:lnTo>
                      <a:pt x="20" y="130"/>
                    </a:lnTo>
                    <a:cubicBezTo>
                      <a:pt x="17" y="93"/>
                      <a:pt x="0" y="50"/>
                      <a:pt x="5" y="12"/>
                    </a:cubicBezTo>
                    <a:lnTo>
                      <a:pt x="5" y="12"/>
                    </a:lnTo>
                    <a:cubicBezTo>
                      <a:pt x="6" y="2"/>
                      <a:pt x="18" y="0"/>
                      <a:pt x="22" y="8"/>
                    </a:cubicBezTo>
                    <a:lnTo>
                      <a:pt x="22" y="8"/>
                    </a:lnTo>
                    <a:cubicBezTo>
                      <a:pt x="30" y="18"/>
                      <a:pt x="34" y="29"/>
                      <a:pt x="38" y="42"/>
                    </a:cubicBezTo>
                    <a:lnTo>
                      <a:pt x="38" y="42"/>
                    </a:lnTo>
                    <a:cubicBezTo>
                      <a:pt x="71" y="64"/>
                      <a:pt x="98" y="97"/>
                      <a:pt x="125" y="126"/>
                    </a:cubicBezTo>
                    <a:lnTo>
                      <a:pt x="125" y="126"/>
                    </a:lnTo>
                    <a:cubicBezTo>
                      <a:pt x="148" y="151"/>
                      <a:pt x="171" y="178"/>
                      <a:pt x="180" y="211"/>
                    </a:cubicBezTo>
                    <a:close/>
                  </a:path>
                </a:pathLst>
              </a:custGeom>
              <a:solidFill>
                <a:schemeClr val="accent6"/>
              </a:solidFill>
              <a:ln>
                <a:noFill/>
              </a:ln>
              <a:effectLst/>
            </p:spPr>
            <p:txBody>
              <a:bodyPr wrap="none" anchor="ctr"/>
              <a:lstStyle/>
              <a:p>
                <a:pPr>
                  <a:defRPr/>
                </a:pPr>
                <a:endParaRPr lang="es-ES_tradnl"/>
              </a:p>
            </p:txBody>
          </p:sp>
          <p:sp>
            <p:nvSpPr>
              <p:cNvPr id="142" name="Freeform 163">
                <a:extLst>
                  <a:ext uri="{FF2B5EF4-FFF2-40B4-BE49-F238E27FC236}">
                    <a16:creationId xmlns:a16="http://schemas.microsoft.com/office/drawing/2014/main" id="{A47A4D8B-F84B-DF4A-A7FE-B7AD374C75C7}"/>
                  </a:ext>
                </a:extLst>
              </p:cNvPr>
              <p:cNvSpPr>
                <a:spLocks noChangeArrowheads="1"/>
              </p:cNvSpPr>
              <p:nvPr/>
            </p:nvSpPr>
            <p:spPr bwMode="auto">
              <a:xfrm>
                <a:off x="10864809" y="5934950"/>
                <a:ext cx="85280" cy="151437"/>
              </a:xfrm>
              <a:custGeom>
                <a:avLst/>
                <a:gdLst>
                  <a:gd name="T0" fmla="*/ 115 w 193"/>
                  <a:gd name="T1" fmla="*/ 171 h 348"/>
                  <a:gd name="T2" fmla="*/ 115 w 193"/>
                  <a:gd name="T3" fmla="*/ 171 h 348"/>
                  <a:gd name="T4" fmla="*/ 50 w 193"/>
                  <a:gd name="T5" fmla="*/ 109 h 348"/>
                  <a:gd name="T6" fmla="*/ 50 w 193"/>
                  <a:gd name="T7" fmla="*/ 109 h 348"/>
                  <a:gd name="T8" fmla="*/ 53 w 193"/>
                  <a:gd name="T9" fmla="*/ 144 h 348"/>
                  <a:gd name="T10" fmla="*/ 53 w 193"/>
                  <a:gd name="T11" fmla="*/ 144 h 348"/>
                  <a:gd name="T12" fmla="*/ 81 w 193"/>
                  <a:gd name="T13" fmla="*/ 289 h 348"/>
                  <a:gd name="T14" fmla="*/ 81 w 193"/>
                  <a:gd name="T15" fmla="*/ 289 h 348"/>
                  <a:gd name="T16" fmla="*/ 149 w 193"/>
                  <a:gd name="T17" fmla="*/ 247 h 348"/>
                  <a:gd name="T18" fmla="*/ 149 w 193"/>
                  <a:gd name="T19" fmla="*/ 247 h 348"/>
                  <a:gd name="T20" fmla="*/ 115 w 193"/>
                  <a:gd name="T21" fmla="*/ 171 h 348"/>
                  <a:gd name="T22" fmla="*/ 180 w 193"/>
                  <a:gd name="T23" fmla="*/ 211 h 348"/>
                  <a:gd name="T24" fmla="*/ 180 w 193"/>
                  <a:gd name="T25" fmla="*/ 211 h 348"/>
                  <a:gd name="T26" fmla="*/ 125 w 193"/>
                  <a:gd name="T27" fmla="*/ 330 h 348"/>
                  <a:gd name="T28" fmla="*/ 125 w 193"/>
                  <a:gd name="T29" fmla="*/ 330 h 348"/>
                  <a:gd name="T30" fmla="*/ 23 w 193"/>
                  <a:gd name="T31" fmla="*/ 244 h 348"/>
                  <a:gd name="T32" fmla="*/ 23 w 193"/>
                  <a:gd name="T33" fmla="*/ 244 h 348"/>
                  <a:gd name="T34" fmla="*/ 19 w 193"/>
                  <a:gd name="T35" fmla="*/ 130 h 348"/>
                  <a:gd name="T36" fmla="*/ 19 w 193"/>
                  <a:gd name="T37" fmla="*/ 130 h 348"/>
                  <a:gd name="T38" fmla="*/ 6 w 193"/>
                  <a:gd name="T39" fmla="*/ 12 h 348"/>
                  <a:gd name="T40" fmla="*/ 6 w 193"/>
                  <a:gd name="T41" fmla="*/ 12 h 348"/>
                  <a:gd name="T42" fmla="*/ 23 w 193"/>
                  <a:gd name="T43" fmla="*/ 8 h 348"/>
                  <a:gd name="T44" fmla="*/ 23 w 193"/>
                  <a:gd name="T45" fmla="*/ 8 h 348"/>
                  <a:gd name="T46" fmla="*/ 37 w 193"/>
                  <a:gd name="T47" fmla="*/ 42 h 348"/>
                  <a:gd name="T48" fmla="*/ 37 w 193"/>
                  <a:gd name="T49" fmla="*/ 42 h 348"/>
                  <a:gd name="T50" fmla="*/ 125 w 193"/>
                  <a:gd name="T51" fmla="*/ 126 h 348"/>
                  <a:gd name="T52" fmla="*/ 125 w 193"/>
                  <a:gd name="T53" fmla="*/ 126 h 348"/>
                  <a:gd name="T54" fmla="*/ 180 w 193"/>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3" h="348">
                    <a:moveTo>
                      <a:pt x="115" y="171"/>
                    </a:moveTo>
                    <a:lnTo>
                      <a:pt x="115" y="171"/>
                    </a:lnTo>
                    <a:cubicBezTo>
                      <a:pt x="95" y="148"/>
                      <a:pt x="71" y="130"/>
                      <a:pt x="50" y="109"/>
                    </a:cubicBezTo>
                    <a:lnTo>
                      <a:pt x="50" y="109"/>
                    </a:lnTo>
                    <a:cubicBezTo>
                      <a:pt x="52" y="121"/>
                      <a:pt x="53" y="134"/>
                      <a:pt x="53" y="144"/>
                    </a:cubicBezTo>
                    <a:lnTo>
                      <a:pt x="53" y="144"/>
                    </a:lnTo>
                    <a:cubicBezTo>
                      <a:pt x="57" y="188"/>
                      <a:pt x="43" y="257"/>
                      <a:pt x="81" y="289"/>
                    </a:cubicBezTo>
                    <a:lnTo>
                      <a:pt x="81" y="289"/>
                    </a:lnTo>
                    <a:cubicBezTo>
                      <a:pt x="113" y="315"/>
                      <a:pt x="146" y="280"/>
                      <a:pt x="149" y="247"/>
                    </a:cubicBezTo>
                    <a:lnTo>
                      <a:pt x="149" y="247"/>
                    </a:lnTo>
                    <a:cubicBezTo>
                      <a:pt x="150" y="218"/>
                      <a:pt x="133" y="192"/>
                      <a:pt x="115" y="171"/>
                    </a:cubicBezTo>
                    <a:close/>
                    <a:moveTo>
                      <a:pt x="180" y="211"/>
                    </a:moveTo>
                    <a:lnTo>
                      <a:pt x="180" y="211"/>
                    </a:lnTo>
                    <a:cubicBezTo>
                      <a:pt x="192" y="256"/>
                      <a:pt x="174" y="315"/>
                      <a:pt x="125" y="330"/>
                    </a:cubicBezTo>
                    <a:lnTo>
                      <a:pt x="125" y="330"/>
                    </a:lnTo>
                    <a:cubicBezTo>
                      <a:pt x="70" y="347"/>
                      <a:pt x="29" y="293"/>
                      <a:pt x="23" y="244"/>
                    </a:cubicBezTo>
                    <a:lnTo>
                      <a:pt x="23" y="244"/>
                    </a:lnTo>
                    <a:cubicBezTo>
                      <a:pt x="18" y="206"/>
                      <a:pt x="23" y="168"/>
                      <a:pt x="19" y="130"/>
                    </a:cubicBezTo>
                    <a:lnTo>
                      <a:pt x="19" y="130"/>
                    </a:lnTo>
                    <a:cubicBezTo>
                      <a:pt x="16" y="93"/>
                      <a:pt x="0" y="50"/>
                      <a:pt x="6" y="12"/>
                    </a:cubicBezTo>
                    <a:lnTo>
                      <a:pt x="6" y="12"/>
                    </a:lnTo>
                    <a:cubicBezTo>
                      <a:pt x="7" y="2"/>
                      <a:pt x="18" y="0"/>
                      <a:pt x="23" y="8"/>
                    </a:cubicBezTo>
                    <a:lnTo>
                      <a:pt x="23" y="8"/>
                    </a:lnTo>
                    <a:cubicBezTo>
                      <a:pt x="29" y="18"/>
                      <a:pt x="33" y="29"/>
                      <a:pt x="37" y="42"/>
                    </a:cubicBezTo>
                    <a:lnTo>
                      <a:pt x="37" y="42"/>
                    </a:lnTo>
                    <a:cubicBezTo>
                      <a:pt x="70" y="64"/>
                      <a:pt x="98" y="97"/>
                      <a:pt x="125" y="126"/>
                    </a:cubicBezTo>
                    <a:lnTo>
                      <a:pt x="125" y="126"/>
                    </a:lnTo>
                    <a:cubicBezTo>
                      <a:pt x="148" y="151"/>
                      <a:pt x="171" y="178"/>
                      <a:pt x="180"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143" name="Freeform 164">
                <a:extLst>
                  <a:ext uri="{FF2B5EF4-FFF2-40B4-BE49-F238E27FC236}">
                    <a16:creationId xmlns:a16="http://schemas.microsoft.com/office/drawing/2014/main" id="{19AFD3A4-4AAC-594C-A100-E58FC05690AB}"/>
                  </a:ext>
                </a:extLst>
              </p:cNvPr>
              <p:cNvSpPr>
                <a:spLocks noChangeArrowheads="1"/>
              </p:cNvSpPr>
              <p:nvPr/>
            </p:nvSpPr>
            <p:spPr bwMode="auto">
              <a:xfrm>
                <a:off x="10711894" y="5934950"/>
                <a:ext cx="83810" cy="151437"/>
              </a:xfrm>
              <a:custGeom>
                <a:avLst/>
                <a:gdLst>
                  <a:gd name="T0" fmla="*/ 115 w 195"/>
                  <a:gd name="T1" fmla="*/ 171 h 348"/>
                  <a:gd name="T2" fmla="*/ 115 w 195"/>
                  <a:gd name="T3" fmla="*/ 171 h 348"/>
                  <a:gd name="T4" fmla="*/ 49 w 195"/>
                  <a:gd name="T5" fmla="*/ 109 h 348"/>
                  <a:gd name="T6" fmla="*/ 49 w 195"/>
                  <a:gd name="T7" fmla="*/ 109 h 348"/>
                  <a:gd name="T8" fmla="*/ 53 w 195"/>
                  <a:gd name="T9" fmla="*/ 144 h 348"/>
                  <a:gd name="T10" fmla="*/ 53 w 195"/>
                  <a:gd name="T11" fmla="*/ 144 h 348"/>
                  <a:gd name="T12" fmla="*/ 81 w 195"/>
                  <a:gd name="T13" fmla="*/ 289 h 348"/>
                  <a:gd name="T14" fmla="*/ 81 w 195"/>
                  <a:gd name="T15" fmla="*/ 289 h 348"/>
                  <a:gd name="T16" fmla="*/ 148 w 195"/>
                  <a:gd name="T17" fmla="*/ 247 h 348"/>
                  <a:gd name="T18" fmla="*/ 148 w 195"/>
                  <a:gd name="T19" fmla="*/ 247 h 348"/>
                  <a:gd name="T20" fmla="*/ 115 w 195"/>
                  <a:gd name="T21" fmla="*/ 171 h 348"/>
                  <a:gd name="T22" fmla="*/ 180 w 195"/>
                  <a:gd name="T23" fmla="*/ 211 h 348"/>
                  <a:gd name="T24" fmla="*/ 180 w 195"/>
                  <a:gd name="T25" fmla="*/ 211 h 348"/>
                  <a:gd name="T26" fmla="*/ 125 w 195"/>
                  <a:gd name="T27" fmla="*/ 330 h 348"/>
                  <a:gd name="T28" fmla="*/ 125 w 195"/>
                  <a:gd name="T29" fmla="*/ 330 h 348"/>
                  <a:gd name="T30" fmla="*/ 23 w 195"/>
                  <a:gd name="T31" fmla="*/ 244 h 348"/>
                  <a:gd name="T32" fmla="*/ 23 w 195"/>
                  <a:gd name="T33" fmla="*/ 244 h 348"/>
                  <a:gd name="T34" fmla="*/ 20 w 195"/>
                  <a:gd name="T35" fmla="*/ 130 h 348"/>
                  <a:gd name="T36" fmla="*/ 20 w 195"/>
                  <a:gd name="T37" fmla="*/ 130 h 348"/>
                  <a:gd name="T38" fmla="*/ 6 w 195"/>
                  <a:gd name="T39" fmla="*/ 12 h 348"/>
                  <a:gd name="T40" fmla="*/ 6 w 195"/>
                  <a:gd name="T41" fmla="*/ 12 h 348"/>
                  <a:gd name="T42" fmla="*/ 23 w 195"/>
                  <a:gd name="T43" fmla="*/ 8 h 348"/>
                  <a:gd name="T44" fmla="*/ 23 w 195"/>
                  <a:gd name="T45" fmla="*/ 8 h 348"/>
                  <a:gd name="T46" fmla="*/ 37 w 195"/>
                  <a:gd name="T47" fmla="*/ 42 h 348"/>
                  <a:gd name="T48" fmla="*/ 37 w 195"/>
                  <a:gd name="T49" fmla="*/ 42 h 348"/>
                  <a:gd name="T50" fmla="*/ 124 w 195"/>
                  <a:gd name="T51" fmla="*/ 126 h 348"/>
                  <a:gd name="T52" fmla="*/ 124 w 195"/>
                  <a:gd name="T53" fmla="*/ 126 h 348"/>
                  <a:gd name="T54" fmla="*/ 180 w 195"/>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5" h="348">
                    <a:moveTo>
                      <a:pt x="115" y="171"/>
                    </a:moveTo>
                    <a:lnTo>
                      <a:pt x="115" y="171"/>
                    </a:lnTo>
                    <a:cubicBezTo>
                      <a:pt x="95" y="148"/>
                      <a:pt x="71" y="130"/>
                      <a:pt x="49" y="109"/>
                    </a:cubicBezTo>
                    <a:lnTo>
                      <a:pt x="49" y="109"/>
                    </a:lnTo>
                    <a:cubicBezTo>
                      <a:pt x="52" y="121"/>
                      <a:pt x="52" y="134"/>
                      <a:pt x="53" y="144"/>
                    </a:cubicBezTo>
                    <a:lnTo>
                      <a:pt x="53" y="144"/>
                    </a:lnTo>
                    <a:cubicBezTo>
                      <a:pt x="57" y="188"/>
                      <a:pt x="41" y="257"/>
                      <a:pt x="81" y="289"/>
                    </a:cubicBezTo>
                    <a:lnTo>
                      <a:pt x="81" y="289"/>
                    </a:lnTo>
                    <a:cubicBezTo>
                      <a:pt x="113" y="315"/>
                      <a:pt x="146" y="280"/>
                      <a:pt x="148" y="247"/>
                    </a:cubicBezTo>
                    <a:lnTo>
                      <a:pt x="148" y="247"/>
                    </a:lnTo>
                    <a:cubicBezTo>
                      <a:pt x="150" y="218"/>
                      <a:pt x="132" y="192"/>
                      <a:pt x="115" y="171"/>
                    </a:cubicBezTo>
                    <a:close/>
                    <a:moveTo>
                      <a:pt x="180" y="211"/>
                    </a:moveTo>
                    <a:lnTo>
                      <a:pt x="180" y="211"/>
                    </a:lnTo>
                    <a:cubicBezTo>
                      <a:pt x="194" y="256"/>
                      <a:pt x="174" y="315"/>
                      <a:pt x="125" y="330"/>
                    </a:cubicBezTo>
                    <a:lnTo>
                      <a:pt x="125" y="330"/>
                    </a:lnTo>
                    <a:cubicBezTo>
                      <a:pt x="70" y="347"/>
                      <a:pt x="29" y="293"/>
                      <a:pt x="23" y="244"/>
                    </a:cubicBezTo>
                    <a:lnTo>
                      <a:pt x="23" y="244"/>
                    </a:lnTo>
                    <a:cubicBezTo>
                      <a:pt x="17" y="206"/>
                      <a:pt x="23" y="168"/>
                      <a:pt x="20" y="130"/>
                    </a:cubicBezTo>
                    <a:lnTo>
                      <a:pt x="20" y="130"/>
                    </a:lnTo>
                    <a:cubicBezTo>
                      <a:pt x="15" y="93"/>
                      <a:pt x="0" y="50"/>
                      <a:pt x="6" y="12"/>
                    </a:cubicBezTo>
                    <a:lnTo>
                      <a:pt x="6" y="12"/>
                    </a:lnTo>
                    <a:cubicBezTo>
                      <a:pt x="7" y="2"/>
                      <a:pt x="17" y="0"/>
                      <a:pt x="23" y="8"/>
                    </a:cubicBezTo>
                    <a:lnTo>
                      <a:pt x="23" y="8"/>
                    </a:lnTo>
                    <a:cubicBezTo>
                      <a:pt x="28" y="18"/>
                      <a:pt x="33" y="29"/>
                      <a:pt x="37" y="42"/>
                    </a:cubicBezTo>
                    <a:lnTo>
                      <a:pt x="37" y="42"/>
                    </a:lnTo>
                    <a:cubicBezTo>
                      <a:pt x="70" y="64"/>
                      <a:pt x="98" y="97"/>
                      <a:pt x="124" y="126"/>
                    </a:cubicBezTo>
                    <a:lnTo>
                      <a:pt x="124" y="126"/>
                    </a:lnTo>
                    <a:cubicBezTo>
                      <a:pt x="148" y="151"/>
                      <a:pt x="171" y="178"/>
                      <a:pt x="180" y="211"/>
                    </a:cubicBezTo>
                    <a:close/>
                  </a:path>
                </a:pathLst>
              </a:custGeom>
              <a:solidFill>
                <a:schemeClr val="accent6"/>
              </a:solidFill>
              <a:ln>
                <a:noFill/>
              </a:ln>
              <a:effectLst/>
            </p:spPr>
            <p:txBody>
              <a:bodyPr wrap="none" anchor="ctr"/>
              <a:lstStyle/>
              <a:p>
                <a:pPr>
                  <a:defRPr/>
                </a:pPr>
                <a:endParaRPr lang="es-ES_tradnl"/>
              </a:p>
            </p:txBody>
          </p:sp>
          <p:sp>
            <p:nvSpPr>
              <p:cNvPr id="144" name="Freeform 165">
                <a:extLst>
                  <a:ext uri="{FF2B5EF4-FFF2-40B4-BE49-F238E27FC236}">
                    <a16:creationId xmlns:a16="http://schemas.microsoft.com/office/drawing/2014/main" id="{B1DE083B-EDAE-9B45-B1DD-7AEFFC824C36}"/>
                  </a:ext>
                </a:extLst>
              </p:cNvPr>
              <p:cNvSpPr>
                <a:spLocks noChangeArrowheads="1"/>
              </p:cNvSpPr>
              <p:nvPr/>
            </p:nvSpPr>
            <p:spPr bwMode="auto">
              <a:xfrm>
                <a:off x="11176521" y="5934950"/>
                <a:ext cx="83810" cy="151437"/>
              </a:xfrm>
              <a:custGeom>
                <a:avLst/>
                <a:gdLst>
                  <a:gd name="T0" fmla="*/ 114 w 194"/>
                  <a:gd name="T1" fmla="*/ 171 h 348"/>
                  <a:gd name="T2" fmla="*/ 114 w 194"/>
                  <a:gd name="T3" fmla="*/ 171 h 348"/>
                  <a:gd name="T4" fmla="*/ 50 w 194"/>
                  <a:gd name="T5" fmla="*/ 109 h 348"/>
                  <a:gd name="T6" fmla="*/ 50 w 194"/>
                  <a:gd name="T7" fmla="*/ 109 h 348"/>
                  <a:gd name="T8" fmla="*/ 54 w 194"/>
                  <a:gd name="T9" fmla="*/ 144 h 348"/>
                  <a:gd name="T10" fmla="*/ 54 w 194"/>
                  <a:gd name="T11" fmla="*/ 144 h 348"/>
                  <a:gd name="T12" fmla="*/ 80 w 194"/>
                  <a:gd name="T13" fmla="*/ 289 h 348"/>
                  <a:gd name="T14" fmla="*/ 80 w 194"/>
                  <a:gd name="T15" fmla="*/ 289 h 348"/>
                  <a:gd name="T16" fmla="*/ 148 w 194"/>
                  <a:gd name="T17" fmla="*/ 247 h 348"/>
                  <a:gd name="T18" fmla="*/ 148 w 194"/>
                  <a:gd name="T19" fmla="*/ 247 h 348"/>
                  <a:gd name="T20" fmla="*/ 114 w 194"/>
                  <a:gd name="T21" fmla="*/ 171 h 348"/>
                  <a:gd name="T22" fmla="*/ 181 w 194"/>
                  <a:gd name="T23" fmla="*/ 211 h 348"/>
                  <a:gd name="T24" fmla="*/ 181 w 194"/>
                  <a:gd name="T25" fmla="*/ 211 h 348"/>
                  <a:gd name="T26" fmla="*/ 124 w 194"/>
                  <a:gd name="T27" fmla="*/ 330 h 348"/>
                  <a:gd name="T28" fmla="*/ 124 w 194"/>
                  <a:gd name="T29" fmla="*/ 330 h 348"/>
                  <a:gd name="T30" fmla="*/ 22 w 194"/>
                  <a:gd name="T31" fmla="*/ 244 h 348"/>
                  <a:gd name="T32" fmla="*/ 22 w 194"/>
                  <a:gd name="T33" fmla="*/ 244 h 348"/>
                  <a:gd name="T34" fmla="*/ 19 w 194"/>
                  <a:gd name="T35" fmla="*/ 130 h 348"/>
                  <a:gd name="T36" fmla="*/ 19 w 194"/>
                  <a:gd name="T37" fmla="*/ 130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4 w 194"/>
                  <a:gd name="T51" fmla="*/ 126 h 348"/>
                  <a:gd name="T52" fmla="*/ 124 w 194"/>
                  <a:gd name="T53" fmla="*/ 126 h 348"/>
                  <a:gd name="T54" fmla="*/ 181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6" y="148"/>
                      <a:pt x="72" y="130"/>
                      <a:pt x="50" y="109"/>
                    </a:cubicBezTo>
                    <a:lnTo>
                      <a:pt x="50" y="109"/>
                    </a:lnTo>
                    <a:cubicBezTo>
                      <a:pt x="51" y="121"/>
                      <a:pt x="51" y="134"/>
                      <a:pt x="54" y="144"/>
                    </a:cubicBezTo>
                    <a:lnTo>
                      <a:pt x="54" y="144"/>
                    </a:lnTo>
                    <a:cubicBezTo>
                      <a:pt x="56" y="188"/>
                      <a:pt x="42" y="257"/>
                      <a:pt x="80" y="289"/>
                    </a:cubicBezTo>
                    <a:lnTo>
                      <a:pt x="80" y="289"/>
                    </a:lnTo>
                    <a:cubicBezTo>
                      <a:pt x="113" y="315"/>
                      <a:pt x="147" y="280"/>
                      <a:pt x="148" y="247"/>
                    </a:cubicBezTo>
                    <a:lnTo>
                      <a:pt x="148" y="247"/>
                    </a:lnTo>
                    <a:cubicBezTo>
                      <a:pt x="151" y="218"/>
                      <a:pt x="132" y="192"/>
                      <a:pt x="114" y="171"/>
                    </a:cubicBezTo>
                    <a:close/>
                    <a:moveTo>
                      <a:pt x="181" y="211"/>
                    </a:moveTo>
                    <a:lnTo>
                      <a:pt x="181" y="211"/>
                    </a:lnTo>
                    <a:cubicBezTo>
                      <a:pt x="193" y="256"/>
                      <a:pt x="173" y="315"/>
                      <a:pt x="124" y="330"/>
                    </a:cubicBezTo>
                    <a:lnTo>
                      <a:pt x="124" y="330"/>
                    </a:lnTo>
                    <a:cubicBezTo>
                      <a:pt x="71" y="347"/>
                      <a:pt x="30" y="293"/>
                      <a:pt x="22" y="244"/>
                    </a:cubicBezTo>
                    <a:lnTo>
                      <a:pt x="22" y="244"/>
                    </a:lnTo>
                    <a:cubicBezTo>
                      <a:pt x="17" y="206"/>
                      <a:pt x="22" y="168"/>
                      <a:pt x="19" y="130"/>
                    </a:cubicBezTo>
                    <a:lnTo>
                      <a:pt x="19" y="130"/>
                    </a:lnTo>
                    <a:cubicBezTo>
                      <a:pt x="15" y="93"/>
                      <a:pt x="0" y="50"/>
                      <a:pt x="5" y="12"/>
                    </a:cubicBezTo>
                    <a:lnTo>
                      <a:pt x="5" y="12"/>
                    </a:lnTo>
                    <a:cubicBezTo>
                      <a:pt x="6" y="2"/>
                      <a:pt x="17" y="0"/>
                      <a:pt x="22" y="8"/>
                    </a:cubicBezTo>
                    <a:lnTo>
                      <a:pt x="22" y="8"/>
                    </a:lnTo>
                    <a:cubicBezTo>
                      <a:pt x="29" y="18"/>
                      <a:pt x="33" y="29"/>
                      <a:pt x="38" y="42"/>
                    </a:cubicBezTo>
                    <a:lnTo>
                      <a:pt x="38" y="42"/>
                    </a:lnTo>
                    <a:cubicBezTo>
                      <a:pt x="71" y="64"/>
                      <a:pt x="97" y="97"/>
                      <a:pt x="124" y="126"/>
                    </a:cubicBezTo>
                    <a:lnTo>
                      <a:pt x="124" y="126"/>
                    </a:lnTo>
                    <a:cubicBezTo>
                      <a:pt x="147" y="151"/>
                      <a:pt x="170" y="178"/>
                      <a:pt x="181"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145" name="Freeform 166">
                <a:extLst>
                  <a:ext uri="{FF2B5EF4-FFF2-40B4-BE49-F238E27FC236}">
                    <a16:creationId xmlns:a16="http://schemas.microsoft.com/office/drawing/2014/main" id="{4BD58667-BB90-0B49-A0E1-A3E4D34CD409}"/>
                  </a:ext>
                </a:extLst>
              </p:cNvPr>
              <p:cNvSpPr>
                <a:spLocks noChangeArrowheads="1"/>
              </p:cNvSpPr>
              <p:nvPr/>
            </p:nvSpPr>
            <p:spPr bwMode="auto">
              <a:xfrm>
                <a:off x="11020665" y="5934950"/>
                <a:ext cx="85280" cy="151437"/>
              </a:xfrm>
              <a:custGeom>
                <a:avLst/>
                <a:gdLst>
                  <a:gd name="T0" fmla="*/ 114 w 194"/>
                  <a:gd name="T1" fmla="*/ 171 h 348"/>
                  <a:gd name="T2" fmla="*/ 114 w 194"/>
                  <a:gd name="T3" fmla="*/ 171 h 348"/>
                  <a:gd name="T4" fmla="*/ 49 w 194"/>
                  <a:gd name="T5" fmla="*/ 109 h 348"/>
                  <a:gd name="T6" fmla="*/ 49 w 194"/>
                  <a:gd name="T7" fmla="*/ 109 h 348"/>
                  <a:gd name="T8" fmla="*/ 53 w 194"/>
                  <a:gd name="T9" fmla="*/ 144 h 348"/>
                  <a:gd name="T10" fmla="*/ 53 w 194"/>
                  <a:gd name="T11" fmla="*/ 144 h 348"/>
                  <a:gd name="T12" fmla="*/ 81 w 194"/>
                  <a:gd name="T13" fmla="*/ 289 h 348"/>
                  <a:gd name="T14" fmla="*/ 81 w 194"/>
                  <a:gd name="T15" fmla="*/ 289 h 348"/>
                  <a:gd name="T16" fmla="*/ 148 w 194"/>
                  <a:gd name="T17" fmla="*/ 247 h 348"/>
                  <a:gd name="T18" fmla="*/ 148 w 194"/>
                  <a:gd name="T19" fmla="*/ 247 h 348"/>
                  <a:gd name="T20" fmla="*/ 114 w 194"/>
                  <a:gd name="T21" fmla="*/ 171 h 348"/>
                  <a:gd name="T22" fmla="*/ 180 w 194"/>
                  <a:gd name="T23" fmla="*/ 211 h 348"/>
                  <a:gd name="T24" fmla="*/ 180 w 194"/>
                  <a:gd name="T25" fmla="*/ 211 h 348"/>
                  <a:gd name="T26" fmla="*/ 124 w 194"/>
                  <a:gd name="T27" fmla="*/ 330 h 348"/>
                  <a:gd name="T28" fmla="*/ 124 w 194"/>
                  <a:gd name="T29" fmla="*/ 330 h 348"/>
                  <a:gd name="T30" fmla="*/ 22 w 194"/>
                  <a:gd name="T31" fmla="*/ 244 h 348"/>
                  <a:gd name="T32" fmla="*/ 22 w 194"/>
                  <a:gd name="T33" fmla="*/ 244 h 348"/>
                  <a:gd name="T34" fmla="*/ 18 w 194"/>
                  <a:gd name="T35" fmla="*/ 130 h 348"/>
                  <a:gd name="T36" fmla="*/ 18 w 194"/>
                  <a:gd name="T37" fmla="*/ 130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3 w 194"/>
                  <a:gd name="T51" fmla="*/ 126 h 348"/>
                  <a:gd name="T52" fmla="*/ 123 w 194"/>
                  <a:gd name="T53" fmla="*/ 126 h 348"/>
                  <a:gd name="T54" fmla="*/ 180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4" y="148"/>
                      <a:pt x="71" y="130"/>
                      <a:pt x="49" y="109"/>
                    </a:cubicBezTo>
                    <a:lnTo>
                      <a:pt x="49" y="109"/>
                    </a:lnTo>
                    <a:cubicBezTo>
                      <a:pt x="51" y="121"/>
                      <a:pt x="52" y="134"/>
                      <a:pt x="53" y="144"/>
                    </a:cubicBezTo>
                    <a:lnTo>
                      <a:pt x="53" y="144"/>
                    </a:lnTo>
                    <a:cubicBezTo>
                      <a:pt x="56" y="188"/>
                      <a:pt x="42" y="257"/>
                      <a:pt x="81" y="289"/>
                    </a:cubicBezTo>
                    <a:lnTo>
                      <a:pt x="81" y="289"/>
                    </a:lnTo>
                    <a:cubicBezTo>
                      <a:pt x="113" y="315"/>
                      <a:pt x="147" y="280"/>
                      <a:pt x="148" y="247"/>
                    </a:cubicBezTo>
                    <a:lnTo>
                      <a:pt x="148" y="247"/>
                    </a:lnTo>
                    <a:cubicBezTo>
                      <a:pt x="149" y="218"/>
                      <a:pt x="131" y="192"/>
                      <a:pt x="114" y="171"/>
                    </a:cubicBezTo>
                    <a:close/>
                    <a:moveTo>
                      <a:pt x="180" y="211"/>
                    </a:moveTo>
                    <a:lnTo>
                      <a:pt x="180" y="211"/>
                    </a:lnTo>
                    <a:cubicBezTo>
                      <a:pt x="193" y="256"/>
                      <a:pt x="173" y="315"/>
                      <a:pt x="124" y="330"/>
                    </a:cubicBezTo>
                    <a:lnTo>
                      <a:pt x="124" y="330"/>
                    </a:lnTo>
                    <a:cubicBezTo>
                      <a:pt x="69" y="347"/>
                      <a:pt x="30" y="293"/>
                      <a:pt x="22" y="244"/>
                    </a:cubicBezTo>
                    <a:lnTo>
                      <a:pt x="22" y="244"/>
                    </a:lnTo>
                    <a:cubicBezTo>
                      <a:pt x="17" y="206"/>
                      <a:pt x="22" y="168"/>
                      <a:pt x="18" y="130"/>
                    </a:cubicBezTo>
                    <a:lnTo>
                      <a:pt x="18" y="130"/>
                    </a:lnTo>
                    <a:cubicBezTo>
                      <a:pt x="15" y="93"/>
                      <a:pt x="0" y="50"/>
                      <a:pt x="5" y="12"/>
                    </a:cubicBezTo>
                    <a:lnTo>
                      <a:pt x="5" y="12"/>
                    </a:lnTo>
                    <a:cubicBezTo>
                      <a:pt x="5" y="2"/>
                      <a:pt x="17" y="0"/>
                      <a:pt x="22" y="8"/>
                    </a:cubicBezTo>
                    <a:lnTo>
                      <a:pt x="22" y="8"/>
                    </a:lnTo>
                    <a:cubicBezTo>
                      <a:pt x="28" y="18"/>
                      <a:pt x="34" y="29"/>
                      <a:pt x="38" y="42"/>
                    </a:cubicBezTo>
                    <a:lnTo>
                      <a:pt x="38" y="42"/>
                    </a:lnTo>
                    <a:cubicBezTo>
                      <a:pt x="69" y="64"/>
                      <a:pt x="97" y="97"/>
                      <a:pt x="123" y="126"/>
                    </a:cubicBezTo>
                    <a:lnTo>
                      <a:pt x="123" y="126"/>
                    </a:lnTo>
                    <a:cubicBezTo>
                      <a:pt x="148" y="151"/>
                      <a:pt x="170" y="178"/>
                      <a:pt x="180" y="211"/>
                    </a:cubicBezTo>
                    <a:close/>
                  </a:path>
                </a:pathLst>
              </a:custGeom>
              <a:solidFill>
                <a:schemeClr val="accent6"/>
              </a:solidFill>
              <a:ln>
                <a:noFill/>
              </a:ln>
              <a:effectLst/>
            </p:spPr>
            <p:txBody>
              <a:bodyPr wrap="none" anchor="ctr"/>
              <a:lstStyle/>
              <a:p>
                <a:pPr>
                  <a:defRPr/>
                </a:pPr>
                <a:endParaRPr lang="es-ES_tradnl"/>
              </a:p>
            </p:txBody>
          </p:sp>
          <p:sp>
            <p:nvSpPr>
              <p:cNvPr id="146" name="Freeform 167">
                <a:extLst>
                  <a:ext uri="{FF2B5EF4-FFF2-40B4-BE49-F238E27FC236}">
                    <a16:creationId xmlns:a16="http://schemas.microsoft.com/office/drawing/2014/main" id="{DEF3D9E5-8A2B-CA4C-8650-E4E342BAFC5B}"/>
                  </a:ext>
                </a:extLst>
              </p:cNvPr>
              <p:cNvSpPr>
                <a:spLocks noChangeArrowheads="1"/>
              </p:cNvSpPr>
              <p:nvPr/>
            </p:nvSpPr>
            <p:spPr bwMode="auto">
              <a:xfrm>
                <a:off x="11488233" y="5934950"/>
                <a:ext cx="83810" cy="151437"/>
              </a:xfrm>
              <a:custGeom>
                <a:avLst/>
                <a:gdLst>
                  <a:gd name="T0" fmla="*/ 114 w 194"/>
                  <a:gd name="T1" fmla="*/ 171 h 348"/>
                  <a:gd name="T2" fmla="*/ 114 w 194"/>
                  <a:gd name="T3" fmla="*/ 171 h 348"/>
                  <a:gd name="T4" fmla="*/ 51 w 194"/>
                  <a:gd name="T5" fmla="*/ 109 h 348"/>
                  <a:gd name="T6" fmla="*/ 51 w 194"/>
                  <a:gd name="T7" fmla="*/ 109 h 348"/>
                  <a:gd name="T8" fmla="*/ 54 w 194"/>
                  <a:gd name="T9" fmla="*/ 144 h 348"/>
                  <a:gd name="T10" fmla="*/ 54 w 194"/>
                  <a:gd name="T11" fmla="*/ 144 h 348"/>
                  <a:gd name="T12" fmla="*/ 81 w 194"/>
                  <a:gd name="T13" fmla="*/ 289 h 348"/>
                  <a:gd name="T14" fmla="*/ 81 w 194"/>
                  <a:gd name="T15" fmla="*/ 289 h 348"/>
                  <a:gd name="T16" fmla="*/ 148 w 194"/>
                  <a:gd name="T17" fmla="*/ 247 h 348"/>
                  <a:gd name="T18" fmla="*/ 148 w 194"/>
                  <a:gd name="T19" fmla="*/ 247 h 348"/>
                  <a:gd name="T20" fmla="*/ 114 w 194"/>
                  <a:gd name="T21" fmla="*/ 171 h 348"/>
                  <a:gd name="T22" fmla="*/ 181 w 194"/>
                  <a:gd name="T23" fmla="*/ 211 h 348"/>
                  <a:gd name="T24" fmla="*/ 181 w 194"/>
                  <a:gd name="T25" fmla="*/ 211 h 348"/>
                  <a:gd name="T26" fmla="*/ 125 w 194"/>
                  <a:gd name="T27" fmla="*/ 330 h 348"/>
                  <a:gd name="T28" fmla="*/ 125 w 194"/>
                  <a:gd name="T29" fmla="*/ 330 h 348"/>
                  <a:gd name="T30" fmla="*/ 24 w 194"/>
                  <a:gd name="T31" fmla="*/ 244 h 348"/>
                  <a:gd name="T32" fmla="*/ 24 w 194"/>
                  <a:gd name="T33" fmla="*/ 244 h 348"/>
                  <a:gd name="T34" fmla="*/ 20 w 194"/>
                  <a:gd name="T35" fmla="*/ 130 h 348"/>
                  <a:gd name="T36" fmla="*/ 20 w 194"/>
                  <a:gd name="T37" fmla="*/ 130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5 w 194"/>
                  <a:gd name="T51" fmla="*/ 126 h 348"/>
                  <a:gd name="T52" fmla="*/ 125 w 194"/>
                  <a:gd name="T53" fmla="*/ 126 h 348"/>
                  <a:gd name="T54" fmla="*/ 181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4" y="148"/>
                      <a:pt x="72" y="130"/>
                      <a:pt x="51" y="109"/>
                    </a:cubicBezTo>
                    <a:lnTo>
                      <a:pt x="51" y="109"/>
                    </a:lnTo>
                    <a:cubicBezTo>
                      <a:pt x="52" y="121"/>
                      <a:pt x="52" y="134"/>
                      <a:pt x="54" y="144"/>
                    </a:cubicBezTo>
                    <a:lnTo>
                      <a:pt x="54" y="144"/>
                    </a:lnTo>
                    <a:cubicBezTo>
                      <a:pt x="56" y="188"/>
                      <a:pt x="42" y="257"/>
                      <a:pt x="81" y="289"/>
                    </a:cubicBezTo>
                    <a:lnTo>
                      <a:pt x="81" y="289"/>
                    </a:lnTo>
                    <a:cubicBezTo>
                      <a:pt x="114" y="315"/>
                      <a:pt x="147" y="280"/>
                      <a:pt x="148" y="247"/>
                    </a:cubicBezTo>
                    <a:lnTo>
                      <a:pt x="148" y="247"/>
                    </a:lnTo>
                    <a:cubicBezTo>
                      <a:pt x="151" y="218"/>
                      <a:pt x="133" y="192"/>
                      <a:pt x="114" y="171"/>
                    </a:cubicBezTo>
                    <a:close/>
                    <a:moveTo>
                      <a:pt x="181" y="211"/>
                    </a:moveTo>
                    <a:lnTo>
                      <a:pt x="181" y="211"/>
                    </a:lnTo>
                    <a:cubicBezTo>
                      <a:pt x="193" y="256"/>
                      <a:pt x="173" y="315"/>
                      <a:pt x="125" y="330"/>
                    </a:cubicBezTo>
                    <a:lnTo>
                      <a:pt x="125" y="330"/>
                    </a:lnTo>
                    <a:cubicBezTo>
                      <a:pt x="71" y="347"/>
                      <a:pt x="30" y="293"/>
                      <a:pt x="24" y="244"/>
                    </a:cubicBezTo>
                    <a:lnTo>
                      <a:pt x="24" y="244"/>
                    </a:lnTo>
                    <a:cubicBezTo>
                      <a:pt x="18" y="206"/>
                      <a:pt x="22" y="168"/>
                      <a:pt x="20" y="130"/>
                    </a:cubicBezTo>
                    <a:lnTo>
                      <a:pt x="20" y="130"/>
                    </a:lnTo>
                    <a:cubicBezTo>
                      <a:pt x="16" y="93"/>
                      <a:pt x="0" y="50"/>
                      <a:pt x="5" y="12"/>
                    </a:cubicBezTo>
                    <a:lnTo>
                      <a:pt x="5" y="12"/>
                    </a:lnTo>
                    <a:cubicBezTo>
                      <a:pt x="6" y="2"/>
                      <a:pt x="18" y="0"/>
                      <a:pt x="22" y="8"/>
                    </a:cubicBezTo>
                    <a:lnTo>
                      <a:pt x="22" y="8"/>
                    </a:lnTo>
                    <a:cubicBezTo>
                      <a:pt x="29" y="18"/>
                      <a:pt x="34" y="29"/>
                      <a:pt x="38" y="42"/>
                    </a:cubicBezTo>
                    <a:lnTo>
                      <a:pt x="38" y="42"/>
                    </a:lnTo>
                    <a:cubicBezTo>
                      <a:pt x="71" y="64"/>
                      <a:pt x="98" y="97"/>
                      <a:pt x="125" y="126"/>
                    </a:cubicBezTo>
                    <a:lnTo>
                      <a:pt x="125" y="126"/>
                    </a:lnTo>
                    <a:cubicBezTo>
                      <a:pt x="148" y="151"/>
                      <a:pt x="172" y="178"/>
                      <a:pt x="181"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147" name="Freeform 168">
                <a:extLst>
                  <a:ext uri="{FF2B5EF4-FFF2-40B4-BE49-F238E27FC236}">
                    <a16:creationId xmlns:a16="http://schemas.microsoft.com/office/drawing/2014/main" id="{BD689094-0D87-4749-B6D6-74FBA03ABDC6}"/>
                  </a:ext>
                </a:extLst>
              </p:cNvPr>
              <p:cNvSpPr>
                <a:spLocks noChangeArrowheads="1"/>
              </p:cNvSpPr>
              <p:nvPr/>
            </p:nvSpPr>
            <p:spPr bwMode="auto">
              <a:xfrm>
                <a:off x="11332377" y="5934950"/>
                <a:ext cx="83810" cy="151437"/>
              </a:xfrm>
              <a:custGeom>
                <a:avLst/>
                <a:gdLst>
                  <a:gd name="T0" fmla="*/ 114 w 194"/>
                  <a:gd name="T1" fmla="*/ 171 h 348"/>
                  <a:gd name="T2" fmla="*/ 114 w 194"/>
                  <a:gd name="T3" fmla="*/ 171 h 348"/>
                  <a:gd name="T4" fmla="*/ 50 w 194"/>
                  <a:gd name="T5" fmla="*/ 109 h 348"/>
                  <a:gd name="T6" fmla="*/ 50 w 194"/>
                  <a:gd name="T7" fmla="*/ 109 h 348"/>
                  <a:gd name="T8" fmla="*/ 52 w 194"/>
                  <a:gd name="T9" fmla="*/ 144 h 348"/>
                  <a:gd name="T10" fmla="*/ 52 w 194"/>
                  <a:gd name="T11" fmla="*/ 144 h 348"/>
                  <a:gd name="T12" fmla="*/ 81 w 194"/>
                  <a:gd name="T13" fmla="*/ 289 h 348"/>
                  <a:gd name="T14" fmla="*/ 81 w 194"/>
                  <a:gd name="T15" fmla="*/ 289 h 348"/>
                  <a:gd name="T16" fmla="*/ 148 w 194"/>
                  <a:gd name="T17" fmla="*/ 247 h 348"/>
                  <a:gd name="T18" fmla="*/ 148 w 194"/>
                  <a:gd name="T19" fmla="*/ 247 h 348"/>
                  <a:gd name="T20" fmla="*/ 114 w 194"/>
                  <a:gd name="T21" fmla="*/ 171 h 348"/>
                  <a:gd name="T22" fmla="*/ 180 w 194"/>
                  <a:gd name="T23" fmla="*/ 211 h 348"/>
                  <a:gd name="T24" fmla="*/ 180 w 194"/>
                  <a:gd name="T25" fmla="*/ 211 h 348"/>
                  <a:gd name="T26" fmla="*/ 125 w 194"/>
                  <a:gd name="T27" fmla="*/ 330 h 348"/>
                  <a:gd name="T28" fmla="*/ 125 w 194"/>
                  <a:gd name="T29" fmla="*/ 330 h 348"/>
                  <a:gd name="T30" fmla="*/ 23 w 194"/>
                  <a:gd name="T31" fmla="*/ 244 h 348"/>
                  <a:gd name="T32" fmla="*/ 23 w 194"/>
                  <a:gd name="T33" fmla="*/ 244 h 348"/>
                  <a:gd name="T34" fmla="*/ 19 w 194"/>
                  <a:gd name="T35" fmla="*/ 130 h 348"/>
                  <a:gd name="T36" fmla="*/ 19 w 194"/>
                  <a:gd name="T37" fmla="*/ 130 h 348"/>
                  <a:gd name="T38" fmla="*/ 5 w 194"/>
                  <a:gd name="T39" fmla="*/ 12 h 348"/>
                  <a:gd name="T40" fmla="*/ 5 w 194"/>
                  <a:gd name="T41" fmla="*/ 12 h 348"/>
                  <a:gd name="T42" fmla="*/ 23 w 194"/>
                  <a:gd name="T43" fmla="*/ 8 h 348"/>
                  <a:gd name="T44" fmla="*/ 23 w 194"/>
                  <a:gd name="T45" fmla="*/ 8 h 348"/>
                  <a:gd name="T46" fmla="*/ 38 w 194"/>
                  <a:gd name="T47" fmla="*/ 42 h 348"/>
                  <a:gd name="T48" fmla="*/ 38 w 194"/>
                  <a:gd name="T49" fmla="*/ 42 h 348"/>
                  <a:gd name="T50" fmla="*/ 125 w 194"/>
                  <a:gd name="T51" fmla="*/ 126 h 348"/>
                  <a:gd name="T52" fmla="*/ 125 w 194"/>
                  <a:gd name="T53" fmla="*/ 126 h 348"/>
                  <a:gd name="T54" fmla="*/ 180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6" y="148"/>
                      <a:pt x="72" y="130"/>
                      <a:pt x="50" y="109"/>
                    </a:cubicBezTo>
                    <a:lnTo>
                      <a:pt x="50" y="109"/>
                    </a:lnTo>
                    <a:cubicBezTo>
                      <a:pt x="51" y="121"/>
                      <a:pt x="52" y="134"/>
                      <a:pt x="52" y="144"/>
                    </a:cubicBezTo>
                    <a:lnTo>
                      <a:pt x="52" y="144"/>
                    </a:lnTo>
                    <a:cubicBezTo>
                      <a:pt x="56" y="188"/>
                      <a:pt x="42" y="257"/>
                      <a:pt x="81" y="289"/>
                    </a:cubicBezTo>
                    <a:lnTo>
                      <a:pt x="81" y="289"/>
                    </a:lnTo>
                    <a:cubicBezTo>
                      <a:pt x="113" y="315"/>
                      <a:pt x="146" y="280"/>
                      <a:pt x="148" y="247"/>
                    </a:cubicBezTo>
                    <a:lnTo>
                      <a:pt x="148" y="247"/>
                    </a:lnTo>
                    <a:cubicBezTo>
                      <a:pt x="151" y="218"/>
                      <a:pt x="132" y="192"/>
                      <a:pt x="114" y="171"/>
                    </a:cubicBezTo>
                    <a:close/>
                    <a:moveTo>
                      <a:pt x="180" y="211"/>
                    </a:moveTo>
                    <a:lnTo>
                      <a:pt x="180" y="211"/>
                    </a:lnTo>
                    <a:cubicBezTo>
                      <a:pt x="193" y="256"/>
                      <a:pt x="173" y="315"/>
                      <a:pt x="125" y="330"/>
                    </a:cubicBezTo>
                    <a:lnTo>
                      <a:pt x="125" y="330"/>
                    </a:lnTo>
                    <a:cubicBezTo>
                      <a:pt x="69" y="347"/>
                      <a:pt x="30" y="293"/>
                      <a:pt x="23" y="244"/>
                    </a:cubicBezTo>
                    <a:lnTo>
                      <a:pt x="23" y="244"/>
                    </a:lnTo>
                    <a:cubicBezTo>
                      <a:pt x="18" y="206"/>
                      <a:pt x="23" y="168"/>
                      <a:pt x="19" y="130"/>
                    </a:cubicBezTo>
                    <a:lnTo>
                      <a:pt x="19" y="130"/>
                    </a:lnTo>
                    <a:cubicBezTo>
                      <a:pt x="16" y="93"/>
                      <a:pt x="0" y="50"/>
                      <a:pt x="5" y="12"/>
                    </a:cubicBezTo>
                    <a:lnTo>
                      <a:pt x="5" y="12"/>
                    </a:lnTo>
                    <a:cubicBezTo>
                      <a:pt x="6" y="2"/>
                      <a:pt x="18" y="0"/>
                      <a:pt x="23" y="8"/>
                    </a:cubicBezTo>
                    <a:lnTo>
                      <a:pt x="23" y="8"/>
                    </a:lnTo>
                    <a:cubicBezTo>
                      <a:pt x="29" y="18"/>
                      <a:pt x="34" y="29"/>
                      <a:pt x="38" y="42"/>
                    </a:cubicBezTo>
                    <a:lnTo>
                      <a:pt x="38" y="42"/>
                    </a:lnTo>
                    <a:cubicBezTo>
                      <a:pt x="69" y="64"/>
                      <a:pt x="98" y="97"/>
                      <a:pt x="125" y="126"/>
                    </a:cubicBezTo>
                    <a:lnTo>
                      <a:pt x="125" y="126"/>
                    </a:lnTo>
                    <a:cubicBezTo>
                      <a:pt x="148" y="151"/>
                      <a:pt x="171" y="178"/>
                      <a:pt x="180" y="211"/>
                    </a:cubicBezTo>
                    <a:close/>
                  </a:path>
                </a:pathLst>
              </a:custGeom>
              <a:solidFill>
                <a:schemeClr val="accent6"/>
              </a:solidFill>
              <a:ln>
                <a:noFill/>
              </a:ln>
              <a:effectLst/>
            </p:spPr>
            <p:txBody>
              <a:bodyPr wrap="none" anchor="ctr"/>
              <a:lstStyle/>
              <a:p>
                <a:pPr>
                  <a:defRPr/>
                </a:pPr>
                <a:endParaRPr lang="es-ES_tradnl"/>
              </a:p>
            </p:txBody>
          </p:sp>
        </p:grpSp>
        <p:grpSp>
          <p:nvGrpSpPr>
            <p:cNvPr id="10244" name="Group 220">
              <a:extLst>
                <a:ext uri="{FF2B5EF4-FFF2-40B4-BE49-F238E27FC236}">
                  <a16:creationId xmlns:a16="http://schemas.microsoft.com/office/drawing/2014/main" id="{56E83114-02C0-384C-B560-BFA0CA38DB94}"/>
                </a:ext>
              </a:extLst>
            </p:cNvPr>
            <p:cNvGrpSpPr>
              <a:grpSpLocks/>
            </p:cNvGrpSpPr>
            <p:nvPr/>
          </p:nvGrpSpPr>
          <p:grpSpPr bwMode="auto">
            <a:xfrm rot="-5400000">
              <a:off x="-2962992" y="3321925"/>
              <a:ext cx="6288414" cy="165861"/>
              <a:chOff x="773274" y="3655390"/>
              <a:chExt cx="6288414" cy="165861"/>
            </a:xfrm>
          </p:grpSpPr>
          <p:sp>
            <p:nvSpPr>
              <p:cNvPr id="153" name="Freeform 101">
                <a:extLst>
                  <a:ext uri="{FF2B5EF4-FFF2-40B4-BE49-F238E27FC236}">
                    <a16:creationId xmlns:a16="http://schemas.microsoft.com/office/drawing/2014/main" id="{621E2EF1-7D4B-8B47-91FF-E866C29B0876}"/>
                  </a:ext>
                </a:extLst>
              </p:cNvPr>
              <p:cNvSpPr>
                <a:spLocks noChangeArrowheads="1"/>
              </p:cNvSpPr>
              <p:nvPr/>
            </p:nvSpPr>
            <p:spPr bwMode="auto">
              <a:xfrm>
                <a:off x="942325" y="3656977"/>
                <a:ext cx="90483" cy="163518"/>
              </a:xfrm>
              <a:custGeom>
                <a:avLst/>
                <a:gdLst>
                  <a:gd name="T0" fmla="*/ 113 w 193"/>
                  <a:gd name="T1" fmla="*/ 171 h 348"/>
                  <a:gd name="T2" fmla="*/ 113 w 193"/>
                  <a:gd name="T3" fmla="*/ 171 h 348"/>
                  <a:gd name="T4" fmla="*/ 49 w 193"/>
                  <a:gd name="T5" fmla="*/ 109 h 348"/>
                  <a:gd name="T6" fmla="*/ 49 w 193"/>
                  <a:gd name="T7" fmla="*/ 109 h 348"/>
                  <a:gd name="T8" fmla="*/ 53 w 193"/>
                  <a:gd name="T9" fmla="*/ 144 h 348"/>
                  <a:gd name="T10" fmla="*/ 53 w 193"/>
                  <a:gd name="T11" fmla="*/ 144 h 348"/>
                  <a:gd name="T12" fmla="*/ 80 w 193"/>
                  <a:gd name="T13" fmla="*/ 287 h 348"/>
                  <a:gd name="T14" fmla="*/ 80 w 193"/>
                  <a:gd name="T15" fmla="*/ 287 h 348"/>
                  <a:gd name="T16" fmla="*/ 147 w 193"/>
                  <a:gd name="T17" fmla="*/ 247 h 348"/>
                  <a:gd name="T18" fmla="*/ 147 w 193"/>
                  <a:gd name="T19" fmla="*/ 247 h 348"/>
                  <a:gd name="T20" fmla="*/ 113 w 193"/>
                  <a:gd name="T21" fmla="*/ 171 h 348"/>
                  <a:gd name="T22" fmla="*/ 179 w 193"/>
                  <a:gd name="T23" fmla="*/ 211 h 348"/>
                  <a:gd name="T24" fmla="*/ 179 w 193"/>
                  <a:gd name="T25" fmla="*/ 211 h 348"/>
                  <a:gd name="T26" fmla="*/ 123 w 193"/>
                  <a:gd name="T27" fmla="*/ 330 h 348"/>
                  <a:gd name="T28" fmla="*/ 123 w 193"/>
                  <a:gd name="T29" fmla="*/ 330 h 348"/>
                  <a:gd name="T30" fmla="*/ 21 w 193"/>
                  <a:gd name="T31" fmla="*/ 244 h 348"/>
                  <a:gd name="T32" fmla="*/ 21 w 193"/>
                  <a:gd name="T33" fmla="*/ 244 h 348"/>
                  <a:gd name="T34" fmla="*/ 18 w 193"/>
                  <a:gd name="T35" fmla="*/ 131 h 348"/>
                  <a:gd name="T36" fmla="*/ 18 w 193"/>
                  <a:gd name="T37" fmla="*/ 131 h 348"/>
                  <a:gd name="T38" fmla="*/ 4 w 193"/>
                  <a:gd name="T39" fmla="*/ 12 h 348"/>
                  <a:gd name="T40" fmla="*/ 4 w 193"/>
                  <a:gd name="T41" fmla="*/ 12 h 348"/>
                  <a:gd name="T42" fmla="*/ 21 w 193"/>
                  <a:gd name="T43" fmla="*/ 8 h 348"/>
                  <a:gd name="T44" fmla="*/ 21 w 193"/>
                  <a:gd name="T45" fmla="*/ 8 h 348"/>
                  <a:gd name="T46" fmla="*/ 37 w 193"/>
                  <a:gd name="T47" fmla="*/ 42 h 348"/>
                  <a:gd name="T48" fmla="*/ 37 w 193"/>
                  <a:gd name="T49" fmla="*/ 42 h 348"/>
                  <a:gd name="T50" fmla="*/ 123 w 193"/>
                  <a:gd name="T51" fmla="*/ 126 h 348"/>
                  <a:gd name="T52" fmla="*/ 123 w 193"/>
                  <a:gd name="T53" fmla="*/ 126 h 348"/>
                  <a:gd name="T54" fmla="*/ 179 w 193"/>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3" h="348">
                    <a:moveTo>
                      <a:pt x="113" y="171"/>
                    </a:moveTo>
                    <a:lnTo>
                      <a:pt x="113" y="171"/>
                    </a:lnTo>
                    <a:cubicBezTo>
                      <a:pt x="95" y="148"/>
                      <a:pt x="71" y="128"/>
                      <a:pt x="49" y="109"/>
                    </a:cubicBezTo>
                    <a:lnTo>
                      <a:pt x="49" y="109"/>
                    </a:lnTo>
                    <a:cubicBezTo>
                      <a:pt x="50" y="122"/>
                      <a:pt x="51" y="134"/>
                      <a:pt x="53" y="144"/>
                    </a:cubicBezTo>
                    <a:lnTo>
                      <a:pt x="53" y="144"/>
                    </a:lnTo>
                    <a:cubicBezTo>
                      <a:pt x="55" y="189"/>
                      <a:pt x="41" y="257"/>
                      <a:pt x="80" y="287"/>
                    </a:cubicBezTo>
                    <a:lnTo>
                      <a:pt x="80" y="287"/>
                    </a:lnTo>
                    <a:cubicBezTo>
                      <a:pt x="112" y="315"/>
                      <a:pt x="146" y="281"/>
                      <a:pt x="147" y="247"/>
                    </a:cubicBezTo>
                    <a:lnTo>
                      <a:pt x="147" y="247"/>
                    </a:lnTo>
                    <a:cubicBezTo>
                      <a:pt x="150" y="218"/>
                      <a:pt x="131" y="192"/>
                      <a:pt x="113" y="171"/>
                    </a:cubicBezTo>
                    <a:close/>
                    <a:moveTo>
                      <a:pt x="179" y="211"/>
                    </a:moveTo>
                    <a:lnTo>
                      <a:pt x="179" y="211"/>
                    </a:lnTo>
                    <a:cubicBezTo>
                      <a:pt x="192" y="257"/>
                      <a:pt x="172" y="316"/>
                      <a:pt x="123" y="330"/>
                    </a:cubicBezTo>
                    <a:lnTo>
                      <a:pt x="123" y="330"/>
                    </a:lnTo>
                    <a:cubicBezTo>
                      <a:pt x="68" y="347"/>
                      <a:pt x="29" y="293"/>
                      <a:pt x="21" y="244"/>
                    </a:cubicBezTo>
                    <a:lnTo>
                      <a:pt x="21" y="244"/>
                    </a:lnTo>
                    <a:cubicBezTo>
                      <a:pt x="16" y="207"/>
                      <a:pt x="21" y="168"/>
                      <a:pt x="18" y="131"/>
                    </a:cubicBezTo>
                    <a:lnTo>
                      <a:pt x="18" y="131"/>
                    </a:lnTo>
                    <a:cubicBezTo>
                      <a:pt x="14" y="92"/>
                      <a:pt x="0" y="50"/>
                      <a:pt x="4" y="12"/>
                    </a:cubicBezTo>
                    <a:lnTo>
                      <a:pt x="4" y="12"/>
                    </a:lnTo>
                    <a:cubicBezTo>
                      <a:pt x="5" y="2"/>
                      <a:pt x="16" y="0"/>
                      <a:pt x="21" y="8"/>
                    </a:cubicBezTo>
                    <a:lnTo>
                      <a:pt x="21" y="8"/>
                    </a:lnTo>
                    <a:cubicBezTo>
                      <a:pt x="28" y="17"/>
                      <a:pt x="33" y="30"/>
                      <a:pt x="37" y="42"/>
                    </a:cubicBezTo>
                    <a:lnTo>
                      <a:pt x="37" y="42"/>
                    </a:lnTo>
                    <a:cubicBezTo>
                      <a:pt x="70" y="63"/>
                      <a:pt x="97" y="98"/>
                      <a:pt x="123" y="126"/>
                    </a:cubicBezTo>
                    <a:lnTo>
                      <a:pt x="123" y="126"/>
                    </a:lnTo>
                    <a:cubicBezTo>
                      <a:pt x="147" y="150"/>
                      <a:pt x="169" y="178"/>
                      <a:pt x="179"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154" name="Freeform 102">
                <a:extLst>
                  <a:ext uri="{FF2B5EF4-FFF2-40B4-BE49-F238E27FC236}">
                    <a16:creationId xmlns:a16="http://schemas.microsoft.com/office/drawing/2014/main" id="{DC703BE0-3319-B049-B0C9-1EC49D97BD59}"/>
                  </a:ext>
                </a:extLst>
              </p:cNvPr>
              <p:cNvSpPr>
                <a:spLocks noChangeArrowheads="1"/>
              </p:cNvSpPr>
              <p:nvPr/>
            </p:nvSpPr>
            <p:spPr bwMode="auto">
              <a:xfrm>
                <a:off x="774059" y="3656977"/>
                <a:ext cx="90483" cy="163518"/>
              </a:xfrm>
              <a:custGeom>
                <a:avLst/>
                <a:gdLst>
                  <a:gd name="T0" fmla="*/ 114 w 194"/>
                  <a:gd name="T1" fmla="*/ 171 h 348"/>
                  <a:gd name="T2" fmla="*/ 114 w 194"/>
                  <a:gd name="T3" fmla="*/ 171 h 348"/>
                  <a:gd name="T4" fmla="*/ 49 w 194"/>
                  <a:gd name="T5" fmla="*/ 109 h 348"/>
                  <a:gd name="T6" fmla="*/ 49 w 194"/>
                  <a:gd name="T7" fmla="*/ 109 h 348"/>
                  <a:gd name="T8" fmla="*/ 53 w 194"/>
                  <a:gd name="T9" fmla="*/ 144 h 348"/>
                  <a:gd name="T10" fmla="*/ 53 w 194"/>
                  <a:gd name="T11" fmla="*/ 144 h 348"/>
                  <a:gd name="T12" fmla="*/ 81 w 194"/>
                  <a:gd name="T13" fmla="*/ 287 h 348"/>
                  <a:gd name="T14" fmla="*/ 81 w 194"/>
                  <a:gd name="T15" fmla="*/ 287 h 348"/>
                  <a:gd name="T16" fmla="*/ 148 w 194"/>
                  <a:gd name="T17" fmla="*/ 247 h 348"/>
                  <a:gd name="T18" fmla="*/ 148 w 194"/>
                  <a:gd name="T19" fmla="*/ 247 h 348"/>
                  <a:gd name="T20" fmla="*/ 114 w 194"/>
                  <a:gd name="T21" fmla="*/ 171 h 348"/>
                  <a:gd name="T22" fmla="*/ 181 w 194"/>
                  <a:gd name="T23" fmla="*/ 211 h 348"/>
                  <a:gd name="T24" fmla="*/ 181 w 194"/>
                  <a:gd name="T25" fmla="*/ 211 h 348"/>
                  <a:gd name="T26" fmla="*/ 124 w 194"/>
                  <a:gd name="T27" fmla="*/ 330 h 348"/>
                  <a:gd name="T28" fmla="*/ 124 w 194"/>
                  <a:gd name="T29" fmla="*/ 330 h 348"/>
                  <a:gd name="T30" fmla="*/ 22 w 194"/>
                  <a:gd name="T31" fmla="*/ 244 h 348"/>
                  <a:gd name="T32" fmla="*/ 22 w 194"/>
                  <a:gd name="T33" fmla="*/ 244 h 348"/>
                  <a:gd name="T34" fmla="*/ 19 w 194"/>
                  <a:gd name="T35" fmla="*/ 131 h 348"/>
                  <a:gd name="T36" fmla="*/ 19 w 194"/>
                  <a:gd name="T37" fmla="*/ 131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4 w 194"/>
                  <a:gd name="T51" fmla="*/ 126 h 348"/>
                  <a:gd name="T52" fmla="*/ 124 w 194"/>
                  <a:gd name="T53" fmla="*/ 126 h 348"/>
                  <a:gd name="T54" fmla="*/ 181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4" y="148"/>
                      <a:pt x="72" y="128"/>
                      <a:pt x="49" y="109"/>
                    </a:cubicBezTo>
                    <a:lnTo>
                      <a:pt x="49" y="109"/>
                    </a:lnTo>
                    <a:cubicBezTo>
                      <a:pt x="51" y="122"/>
                      <a:pt x="52" y="134"/>
                      <a:pt x="53" y="144"/>
                    </a:cubicBezTo>
                    <a:lnTo>
                      <a:pt x="53" y="144"/>
                    </a:lnTo>
                    <a:cubicBezTo>
                      <a:pt x="56" y="189"/>
                      <a:pt x="42" y="257"/>
                      <a:pt x="81" y="287"/>
                    </a:cubicBezTo>
                    <a:lnTo>
                      <a:pt x="81" y="287"/>
                    </a:lnTo>
                    <a:cubicBezTo>
                      <a:pt x="113" y="315"/>
                      <a:pt x="147" y="281"/>
                      <a:pt x="148" y="247"/>
                    </a:cubicBezTo>
                    <a:lnTo>
                      <a:pt x="148" y="247"/>
                    </a:lnTo>
                    <a:cubicBezTo>
                      <a:pt x="151" y="218"/>
                      <a:pt x="132" y="192"/>
                      <a:pt x="114" y="171"/>
                    </a:cubicBezTo>
                    <a:close/>
                    <a:moveTo>
                      <a:pt x="181" y="211"/>
                    </a:moveTo>
                    <a:lnTo>
                      <a:pt x="181" y="211"/>
                    </a:lnTo>
                    <a:cubicBezTo>
                      <a:pt x="193" y="257"/>
                      <a:pt x="173" y="316"/>
                      <a:pt x="124" y="330"/>
                    </a:cubicBezTo>
                    <a:lnTo>
                      <a:pt x="124" y="330"/>
                    </a:lnTo>
                    <a:cubicBezTo>
                      <a:pt x="70" y="347"/>
                      <a:pt x="28" y="293"/>
                      <a:pt x="22" y="244"/>
                    </a:cubicBezTo>
                    <a:lnTo>
                      <a:pt x="22" y="244"/>
                    </a:lnTo>
                    <a:cubicBezTo>
                      <a:pt x="17" y="207"/>
                      <a:pt x="22" y="168"/>
                      <a:pt x="19" y="131"/>
                    </a:cubicBezTo>
                    <a:lnTo>
                      <a:pt x="19" y="131"/>
                    </a:lnTo>
                    <a:cubicBezTo>
                      <a:pt x="15" y="92"/>
                      <a:pt x="0" y="50"/>
                      <a:pt x="5" y="12"/>
                    </a:cubicBezTo>
                    <a:lnTo>
                      <a:pt x="5" y="12"/>
                    </a:lnTo>
                    <a:cubicBezTo>
                      <a:pt x="6" y="2"/>
                      <a:pt x="17" y="0"/>
                      <a:pt x="22" y="8"/>
                    </a:cubicBezTo>
                    <a:lnTo>
                      <a:pt x="22" y="8"/>
                    </a:lnTo>
                    <a:cubicBezTo>
                      <a:pt x="28" y="17"/>
                      <a:pt x="34" y="30"/>
                      <a:pt x="38" y="42"/>
                    </a:cubicBezTo>
                    <a:lnTo>
                      <a:pt x="38" y="42"/>
                    </a:lnTo>
                    <a:cubicBezTo>
                      <a:pt x="70" y="63"/>
                      <a:pt x="98" y="98"/>
                      <a:pt x="124" y="126"/>
                    </a:cubicBezTo>
                    <a:lnTo>
                      <a:pt x="124" y="126"/>
                    </a:lnTo>
                    <a:cubicBezTo>
                      <a:pt x="148" y="150"/>
                      <a:pt x="172" y="178"/>
                      <a:pt x="181" y="211"/>
                    </a:cubicBezTo>
                    <a:close/>
                  </a:path>
                </a:pathLst>
              </a:custGeom>
              <a:solidFill>
                <a:schemeClr val="accent6"/>
              </a:solidFill>
              <a:ln>
                <a:noFill/>
              </a:ln>
              <a:effectLst/>
            </p:spPr>
            <p:txBody>
              <a:bodyPr wrap="none" anchor="ctr"/>
              <a:lstStyle/>
              <a:p>
                <a:pPr>
                  <a:defRPr/>
                </a:pPr>
                <a:endParaRPr lang="es-ES_tradnl"/>
              </a:p>
            </p:txBody>
          </p:sp>
          <p:sp>
            <p:nvSpPr>
              <p:cNvPr id="155" name="Freeform 103">
                <a:extLst>
                  <a:ext uri="{FF2B5EF4-FFF2-40B4-BE49-F238E27FC236}">
                    <a16:creationId xmlns:a16="http://schemas.microsoft.com/office/drawing/2014/main" id="{4EA05C2E-337C-2D43-AD2B-B919F52E30A5}"/>
                  </a:ext>
                </a:extLst>
              </p:cNvPr>
              <p:cNvSpPr>
                <a:spLocks noChangeArrowheads="1"/>
              </p:cNvSpPr>
              <p:nvPr/>
            </p:nvSpPr>
            <p:spPr bwMode="auto">
              <a:xfrm>
                <a:off x="1274096" y="3656977"/>
                <a:ext cx="92070" cy="163518"/>
              </a:xfrm>
              <a:custGeom>
                <a:avLst/>
                <a:gdLst>
                  <a:gd name="T0" fmla="*/ 115 w 195"/>
                  <a:gd name="T1" fmla="*/ 171 h 348"/>
                  <a:gd name="T2" fmla="*/ 115 w 195"/>
                  <a:gd name="T3" fmla="*/ 171 h 348"/>
                  <a:gd name="T4" fmla="*/ 51 w 195"/>
                  <a:gd name="T5" fmla="*/ 109 h 348"/>
                  <a:gd name="T6" fmla="*/ 51 w 195"/>
                  <a:gd name="T7" fmla="*/ 109 h 348"/>
                  <a:gd name="T8" fmla="*/ 54 w 195"/>
                  <a:gd name="T9" fmla="*/ 144 h 348"/>
                  <a:gd name="T10" fmla="*/ 54 w 195"/>
                  <a:gd name="T11" fmla="*/ 144 h 348"/>
                  <a:gd name="T12" fmla="*/ 81 w 195"/>
                  <a:gd name="T13" fmla="*/ 287 h 348"/>
                  <a:gd name="T14" fmla="*/ 81 w 195"/>
                  <a:gd name="T15" fmla="*/ 287 h 348"/>
                  <a:gd name="T16" fmla="*/ 150 w 195"/>
                  <a:gd name="T17" fmla="*/ 247 h 348"/>
                  <a:gd name="T18" fmla="*/ 150 w 195"/>
                  <a:gd name="T19" fmla="*/ 247 h 348"/>
                  <a:gd name="T20" fmla="*/ 115 w 195"/>
                  <a:gd name="T21" fmla="*/ 171 h 348"/>
                  <a:gd name="T22" fmla="*/ 181 w 195"/>
                  <a:gd name="T23" fmla="*/ 211 h 348"/>
                  <a:gd name="T24" fmla="*/ 181 w 195"/>
                  <a:gd name="T25" fmla="*/ 211 h 348"/>
                  <a:gd name="T26" fmla="*/ 126 w 195"/>
                  <a:gd name="T27" fmla="*/ 330 h 348"/>
                  <a:gd name="T28" fmla="*/ 126 w 195"/>
                  <a:gd name="T29" fmla="*/ 330 h 348"/>
                  <a:gd name="T30" fmla="*/ 23 w 195"/>
                  <a:gd name="T31" fmla="*/ 244 h 348"/>
                  <a:gd name="T32" fmla="*/ 23 w 195"/>
                  <a:gd name="T33" fmla="*/ 244 h 348"/>
                  <a:gd name="T34" fmla="*/ 20 w 195"/>
                  <a:gd name="T35" fmla="*/ 131 h 348"/>
                  <a:gd name="T36" fmla="*/ 20 w 195"/>
                  <a:gd name="T37" fmla="*/ 131 h 348"/>
                  <a:gd name="T38" fmla="*/ 6 w 195"/>
                  <a:gd name="T39" fmla="*/ 12 h 348"/>
                  <a:gd name="T40" fmla="*/ 6 w 195"/>
                  <a:gd name="T41" fmla="*/ 12 h 348"/>
                  <a:gd name="T42" fmla="*/ 23 w 195"/>
                  <a:gd name="T43" fmla="*/ 8 h 348"/>
                  <a:gd name="T44" fmla="*/ 23 w 195"/>
                  <a:gd name="T45" fmla="*/ 8 h 348"/>
                  <a:gd name="T46" fmla="*/ 38 w 195"/>
                  <a:gd name="T47" fmla="*/ 42 h 348"/>
                  <a:gd name="T48" fmla="*/ 38 w 195"/>
                  <a:gd name="T49" fmla="*/ 42 h 348"/>
                  <a:gd name="T50" fmla="*/ 125 w 195"/>
                  <a:gd name="T51" fmla="*/ 126 h 348"/>
                  <a:gd name="T52" fmla="*/ 125 w 195"/>
                  <a:gd name="T53" fmla="*/ 126 h 348"/>
                  <a:gd name="T54" fmla="*/ 181 w 195"/>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5" h="348">
                    <a:moveTo>
                      <a:pt x="115" y="171"/>
                    </a:moveTo>
                    <a:lnTo>
                      <a:pt x="115" y="171"/>
                    </a:lnTo>
                    <a:cubicBezTo>
                      <a:pt x="96" y="148"/>
                      <a:pt x="72" y="128"/>
                      <a:pt x="51" y="109"/>
                    </a:cubicBezTo>
                    <a:lnTo>
                      <a:pt x="51" y="109"/>
                    </a:lnTo>
                    <a:cubicBezTo>
                      <a:pt x="51" y="122"/>
                      <a:pt x="52" y="134"/>
                      <a:pt x="54" y="144"/>
                    </a:cubicBezTo>
                    <a:lnTo>
                      <a:pt x="54" y="144"/>
                    </a:lnTo>
                    <a:cubicBezTo>
                      <a:pt x="56" y="189"/>
                      <a:pt x="43" y="257"/>
                      <a:pt x="81" y="287"/>
                    </a:cubicBezTo>
                    <a:lnTo>
                      <a:pt x="81" y="287"/>
                    </a:lnTo>
                    <a:cubicBezTo>
                      <a:pt x="114" y="315"/>
                      <a:pt x="147" y="281"/>
                      <a:pt x="150" y="247"/>
                    </a:cubicBezTo>
                    <a:lnTo>
                      <a:pt x="150" y="247"/>
                    </a:lnTo>
                    <a:cubicBezTo>
                      <a:pt x="151" y="218"/>
                      <a:pt x="133" y="192"/>
                      <a:pt x="115" y="171"/>
                    </a:cubicBezTo>
                    <a:close/>
                    <a:moveTo>
                      <a:pt x="181" y="211"/>
                    </a:moveTo>
                    <a:lnTo>
                      <a:pt x="181" y="211"/>
                    </a:lnTo>
                    <a:cubicBezTo>
                      <a:pt x="194" y="257"/>
                      <a:pt x="175" y="316"/>
                      <a:pt x="126" y="330"/>
                    </a:cubicBezTo>
                    <a:lnTo>
                      <a:pt x="126" y="330"/>
                    </a:lnTo>
                    <a:cubicBezTo>
                      <a:pt x="71" y="347"/>
                      <a:pt x="30" y="293"/>
                      <a:pt x="23" y="244"/>
                    </a:cubicBezTo>
                    <a:lnTo>
                      <a:pt x="23" y="244"/>
                    </a:lnTo>
                    <a:cubicBezTo>
                      <a:pt x="18" y="207"/>
                      <a:pt x="23" y="168"/>
                      <a:pt x="20" y="131"/>
                    </a:cubicBezTo>
                    <a:lnTo>
                      <a:pt x="20" y="131"/>
                    </a:lnTo>
                    <a:cubicBezTo>
                      <a:pt x="16" y="92"/>
                      <a:pt x="0" y="50"/>
                      <a:pt x="6" y="12"/>
                    </a:cubicBezTo>
                    <a:lnTo>
                      <a:pt x="6" y="12"/>
                    </a:lnTo>
                    <a:cubicBezTo>
                      <a:pt x="6" y="2"/>
                      <a:pt x="18" y="0"/>
                      <a:pt x="23" y="8"/>
                    </a:cubicBezTo>
                    <a:lnTo>
                      <a:pt x="23" y="8"/>
                    </a:lnTo>
                    <a:cubicBezTo>
                      <a:pt x="29" y="17"/>
                      <a:pt x="35" y="30"/>
                      <a:pt x="38" y="42"/>
                    </a:cubicBezTo>
                    <a:lnTo>
                      <a:pt x="38" y="42"/>
                    </a:lnTo>
                    <a:cubicBezTo>
                      <a:pt x="71" y="63"/>
                      <a:pt x="98" y="98"/>
                      <a:pt x="125" y="126"/>
                    </a:cubicBezTo>
                    <a:lnTo>
                      <a:pt x="125" y="126"/>
                    </a:lnTo>
                    <a:cubicBezTo>
                      <a:pt x="148" y="150"/>
                      <a:pt x="172" y="178"/>
                      <a:pt x="181"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156" name="Freeform 104">
                <a:extLst>
                  <a:ext uri="{FF2B5EF4-FFF2-40B4-BE49-F238E27FC236}">
                    <a16:creationId xmlns:a16="http://schemas.microsoft.com/office/drawing/2014/main" id="{3D3DCC49-1E80-9B4E-9575-FBF5D73E1839}"/>
                  </a:ext>
                </a:extLst>
              </p:cNvPr>
              <p:cNvSpPr>
                <a:spLocks noChangeArrowheads="1"/>
              </p:cNvSpPr>
              <p:nvPr/>
            </p:nvSpPr>
            <p:spPr bwMode="auto">
              <a:xfrm>
                <a:off x="1105829" y="3656977"/>
                <a:ext cx="92070" cy="163518"/>
              </a:xfrm>
              <a:custGeom>
                <a:avLst/>
                <a:gdLst>
                  <a:gd name="T0" fmla="*/ 114 w 194"/>
                  <a:gd name="T1" fmla="*/ 171 h 348"/>
                  <a:gd name="T2" fmla="*/ 114 w 194"/>
                  <a:gd name="T3" fmla="*/ 171 h 348"/>
                  <a:gd name="T4" fmla="*/ 50 w 194"/>
                  <a:gd name="T5" fmla="*/ 109 h 348"/>
                  <a:gd name="T6" fmla="*/ 50 w 194"/>
                  <a:gd name="T7" fmla="*/ 109 h 348"/>
                  <a:gd name="T8" fmla="*/ 54 w 194"/>
                  <a:gd name="T9" fmla="*/ 144 h 348"/>
                  <a:gd name="T10" fmla="*/ 54 w 194"/>
                  <a:gd name="T11" fmla="*/ 144 h 348"/>
                  <a:gd name="T12" fmla="*/ 81 w 194"/>
                  <a:gd name="T13" fmla="*/ 287 h 348"/>
                  <a:gd name="T14" fmla="*/ 81 w 194"/>
                  <a:gd name="T15" fmla="*/ 287 h 348"/>
                  <a:gd name="T16" fmla="*/ 150 w 194"/>
                  <a:gd name="T17" fmla="*/ 247 h 348"/>
                  <a:gd name="T18" fmla="*/ 150 w 194"/>
                  <a:gd name="T19" fmla="*/ 247 h 348"/>
                  <a:gd name="T20" fmla="*/ 114 w 194"/>
                  <a:gd name="T21" fmla="*/ 171 h 348"/>
                  <a:gd name="T22" fmla="*/ 181 w 194"/>
                  <a:gd name="T23" fmla="*/ 211 h 348"/>
                  <a:gd name="T24" fmla="*/ 181 w 194"/>
                  <a:gd name="T25" fmla="*/ 211 h 348"/>
                  <a:gd name="T26" fmla="*/ 125 w 194"/>
                  <a:gd name="T27" fmla="*/ 330 h 348"/>
                  <a:gd name="T28" fmla="*/ 125 w 194"/>
                  <a:gd name="T29" fmla="*/ 330 h 348"/>
                  <a:gd name="T30" fmla="*/ 23 w 194"/>
                  <a:gd name="T31" fmla="*/ 244 h 348"/>
                  <a:gd name="T32" fmla="*/ 23 w 194"/>
                  <a:gd name="T33" fmla="*/ 244 h 348"/>
                  <a:gd name="T34" fmla="*/ 19 w 194"/>
                  <a:gd name="T35" fmla="*/ 131 h 348"/>
                  <a:gd name="T36" fmla="*/ 19 w 194"/>
                  <a:gd name="T37" fmla="*/ 131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5 w 194"/>
                  <a:gd name="T51" fmla="*/ 126 h 348"/>
                  <a:gd name="T52" fmla="*/ 125 w 194"/>
                  <a:gd name="T53" fmla="*/ 126 h 348"/>
                  <a:gd name="T54" fmla="*/ 181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6" y="148"/>
                      <a:pt x="72" y="128"/>
                      <a:pt x="50" y="109"/>
                    </a:cubicBezTo>
                    <a:lnTo>
                      <a:pt x="50" y="109"/>
                    </a:lnTo>
                    <a:cubicBezTo>
                      <a:pt x="52" y="122"/>
                      <a:pt x="52" y="134"/>
                      <a:pt x="54" y="144"/>
                    </a:cubicBezTo>
                    <a:lnTo>
                      <a:pt x="54" y="144"/>
                    </a:lnTo>
                    <a:cubicBezTo>
                      <a:pt x="58" y="189"/>
                      <a:pt x="43" y="257"/>
                      <a:pt x="81" y="287"/>
                    </a:cubicBezTo>
                    <a:lnTo>
                      <a:pt x="81" y="287"/>
                    </a:lnTo>
                    <a:cubicBezTo>
                      <a:pt x="114" y="315"/>
                      <a:pt x="147" y="281"/>
                      <a:pt x="150" y="247"/>
                    </a:cubicBezTo>
                    <a:lnTo>
                      <a:pt x="150" y="247"/>
                    </a:lnTo>
                    <a:cubicBezTo>
                      <a:pt x="151" y="218"/>
                      <a:pt x="132" y="192"/>
                      <a:pt x="114" y="171"/>
                    </a:cubicBezTo>
                    <a:close/>
                    <a:moveTo>
                      <a:pt x="181" y="211"/>
                    </a:moveTo>
                    <a:lnTo>
                      <a:pt x="181" y="211"/>
                    </a:lnTo>
                    <a:cubicBezTo>
                      <a:pt x="193" y="257"/>
                      <a:pt x="173" y="316"/>
                      <a:pt x="125" y="330"/>
                    </a:cubicBezTo>
                    <a:lnTo>
                      <a:pt x="125" y="330"/>
                    </a:lnTo>
                    <a:cubicBezTo>
                      <a:pt x="71" y="347"/>
                      <a:pt x="30" y="293"/>
                      <a:pt x="23" y="244"/>
                    </a:cubicBezTo>
                    <a:lnTo>
                      <a:pt x="23" y="244"/>
                    </a:lnTo>
                    <a:cubicBezTo>
                      <a:pt x="18" y="207"/>
                      <a:pt x="23" y="168"/>
                      <a:pt x="19" y="131"/>
                    </a:cubicBezTo>
                    <a:lnTo>
                      <a:pt x="19" y="131"/>
                    </a:lnTo>
                    <a:cubicBezTo>
                      <a:pt x="17" y="92"/>
                      <a:pt x="0" y="50"/>
                      <a:pt x="5" y="12"/>
                    </a:cubicBezTo>
                    <a:lnTo>
                      <a:pt x="5" y="12"/>
                    </a:lnTo>
                    <a:cubicBezTo>
                      <a:pt x="8" y="2"/>
                      <a:pt x="18" y="0"/>
                      <a:pt x="22" y="8"/>
                    </a:cubicBezTo>
                    <a:lnTo>
                      <a:pt x="22" y="8"/>
                    </a:lnTo>
                    <a:cubicBezTo>
                      <a:pt x="30" y="17"/>
                      <a:pt x="34" y="30"/>
                      <a:pt x="38" y="42"/>
                    </a:cubicBezTo>
                    <a:lnTo>
                      <a:pt x="38" y="42"/>
                    </a:lnTo>
                    <a:cubicBezTo>
                      <a:pt x="71" y="63"/>
                      <a:pt x="98" y="98"/>
                      <a:pt x="125" y="126"/>
                    </a:cubicBezTo>
                    <a:lnTo>
                      <a:pt x="125" y="126"/>
                    </a:lnTo>
                    <a:cubicBezTo>
                      <a:pt x="148" y="150"/>
                      <a:pt x="172" y="178"/>
                      <a:pt x="181" y="211"/>
                    </a:cubicBezTo>
                    <a:close/>
                  </a:path>
                </a:pathLst>
              </a:custGeom>
              <a:solidFill>
                <a:schemeClr val="accent6"/>
              </a:solidFill>
              <a:ln>
                <a:noFill/>
              </a:ln>
              <a:effectLst/>
            </p:spPr>
            <p:txBody>
              <a:bodyPr wrap="none" anchor="ctr"/>
              <a:lstStyle/>
              <a:p>
                <a:pPr>
                  <a:defRPr/>
                </a:pPr>
                <a:endParaRPr lang="es-ES_tradnl"/>
              </a:p>
            </p:txBody>
          </p:sp>
          <p:sp>
            <p:nvSpPr>
              <p:cNvPr id="157" name="Freeform 105">
                <a:extLst>
                  <a:ext uri="{FF2B5EF4-FFF2-40B4-BE49-F238E27FC236}">
                    <a16:creationId xmlns:a16="http://schemas.microsoft.com/office/drawing/2014/main" id="{62231193-0BA6-7B42-AAD5-41F896BB2736}"/>
                  </a:ext>
                </a:extLst>
              </p:cNvPr>
              <p:cNvSpPr>
                <a:spLocks noChangeArrowheads="1"/>
              </p:cNvSpPr>
              <p:nvPr/>
            </p:nvSpPr>
            <p:spPr bwMode="auto">
              <a:xfrm>
                <a:off x="1612216" y="3656977"/>
                <a:ext cx="90483" cy="163518"/>
              </a:xfrm>
              <a:custGeom>
                <a:avLst/>
                <a:gdLst>
                  <a:gd name="T0" fmla="*/ 115 w 193"/>
                  <a:gd name="T1" fmla="*/ 171 h 348"/>
                  <a:gd name="T2" fmla="*/ 115 w 193"/>
                  <a:gd name="T3" fmla="*/ 171 h 348"/>
                  <a:gd name="T4" fmla="*/ 50 w 193"/>
                  <a:gd name="T5" fmla="*/ 109 h 348"/>
                  <a:gd name="T6" fmla="*/ 50 w 193"/>
                  <a:gd name="T7" fmla="*/ 109 h 348"/>
                  <a:gd name="T8" fmla="*/ 53 w 193"/>
                  <a:gd name="T9" fmla="*/ 144 h 348"/>
                  <a:gd name="T10" fmla="*/ 53 w 193"/>
                  <a:gd name="T11" fmla="*/ 144 h 348"/>
                  <a:gd name="T12" fmla="*/ 80 w 193"/>
                  <a:gd name="T13" fmla="*/ 287 h 348"/>
                  <a:gd name="T14" fmla="*/ 80 w 193"/>
                  <a:gd name="T15" fmla="*/ 287 h 348"/>
                  <a:gd name="T16" fmla="*/ 149 w 193"/>
                  <a:gd name="T17" fmla="*/ 247 h 348"/>
                  <a:gd name="T18" fmla="*/ 149 w 193"/>
                  <a:gd name="T19" fmla="*/ 247 h 348"/>
                  <a:gd name="T20" fmla="*/ 115 w 193"/>
                  <a:gd name="T21" fmla="*/ 171 h 348"/>
                  <a:gd name="T22" fmla="*/ 180 w 193"/>
                  <a:gd name="T23" fmla="*/ 211 h 348"/>
                  <a:gd name="T24" fmla="*/ 180 w 193"/>
                  <a:gd name="T25" fmla="*/ 211 h 348"/>
                  <a:gd name="T26" fmla="*/ 125 w 193"/>
                  <a:gd name="T27" fmla="*/ 330 h 348"/>
                  <a:gd name="T28" fmla="*/ 125 w 193"/>
                  <a:gd name="T29" fmla="*/ 330 h 348"/>
                  <a:gd name="T30" fmla="*/ 23 w 193"/>
                  <a:gd name="T31" fmla="*/ 244 h 348"/>
                  <a:gd name="T32" fmla="*/ 23 w 193"/>
                  <a:gd name="T33" fmla="*/ 244 h 348"/>
                  <a:gd name="T34" fmla="*/ 19 w 193"/>
                  <a:gd name="T35" fmla="*/ 131 h 348"/>
                  <a:gd name="T36" fmla="*/ 19 w 193"/>
                  <a:gd name="T37" fmla="*/ 131 h 348"/>
                  <a:gd name="T38" fmla="*/ 6 w 193"/>
                  <a:gd name="T39" fmla="*/ 12 h 348"/>
                  <a:gd name="T40" fmla="*/ 6 w 193"/>
                  <a:gd name="T41" fmla="*/ 12 h 348"/>
                  <a:gd name="T42" fmla="*/ 23 w 193"/>
                  <a:gd name="T43" fmla="*/ 8 h 348"/>
                  <a:gd name="T44" fmla="*/ 23 w 193"/>
                  <a:gd name="T45" fmla="*/ 8 h 348"/>
                  <a:gd name="T46" fmla="*/ 38 w 193"/>
                  <a:gd name="T47" fmla="*/ 42 h 348"/>
                  <a:gd name="T48" fmla="*/ 38 w 193"/>
                  <a:gd name="T49" fmla="*/ 42 h 348"/>
                  <a:gd name="T50" fmla="*/ 125 w 193"/>
                  <a:gd name="T51" fmla="*/ 126 h 348"/>
                  <a:gd name="T52" fmla="*/ 125 w 193"/>
                  <a:gd name="T53" fmla="*/ 126 h 348"/>
                  <a:gd name="T54" fmla="*/ 180 w 193"/>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3" h="348">
                    <a:moveTo>
                      <a:pt x="115" y="171"/>
                    </a:moveTo>
                    <a:lnTo>
                      <a:pt x="115" y="171"/>
                    </a:lnTo>
                    <a:cubicBezTo>
                      <a:pt x="95" y="148"/>
                      <a:pt x="71" y="128"/>
                      <a:pt x="50" y="109"/>
                    </a:cubicBezTo>
                    <a:lnTo>
                      <a:pt x="50" y="109"/>
                    </a:lnTo>
                    <a:cubicBezTo>
                      <a:pt x="52" y="122"/>
                      <a:pt x="53" y="134"/>
                      <a:pt x="53" y="144"/>
                    </a:cubicBezTo>
                    <a:lnTo>
                      <a:pt x="53" y="144"/>
                    </a:lnTo>
                    <a:cubicBezTo>
                      <a:pt x="57" y="189"/>
                      <a:pt x="42" y="257"/>
                      <a:pt x="80" y="287"/>
                    </a:cubicBezTo>
                    <a:lnTo>
                      <a:pt x="80" y="287"/>
                    </a:lnTo>
                    <a:cubicBezTo>
                      <a:pt x="113" y="315"/>
                      <a:pt x="146" y="281"/>
                      <a:pt x="149" y="247"/>
                    </a:cubicBezTo>
                    <a:lnTo>
                      <a:pt x="149" y="247"/>
                    </a:lnTo>
                    <a:cubicBezTo>
                      <a:pt x="150" y="218"/>
                      <a:pt x="132" y="192"/>
                      <a:pt x="115" y="171"/>
                    </a:cubicBezTo>
                    <a:close/>
                    <a:moveTo>
                      <a:pt x="180" y="211"/>
                    </a:moveTo>
                    <a:lnTo>
                      <a:pt x="180" y="211"/>
                    </a:lnTo>
                    <a:cubicBezTo>
                      <a:pt x="192" y="257"/>
                      <a:pt x="174" y="316"/>
                      <a:pt x="125" y="330"/>
                    </a:cubicBezTo>
                    <a:lnTo>
                      <a:pt x="125" y="330"/>
                    </a:lnTo>
                    <a:cubicBezTo>
                      <a:pt x="70" y="347"/>
                      <a:pt x="31" y="293"/>
                      <a:pt x="23" y="244"/>
                    </a:cubicBezTo>
                    <a:lnTo>
                      <a:pt x="23" y="244"/>
                    </a:lnTo>
                    <a:cubicBezTo>
                      <a:pt x="17" y="207"/>
                      <a:pt x="23" y="168"/>
                      <a:pt x="19" y="131"/>
                    </a:cubicBezTo>
                    <a:lnTo>
                      <a:pt x="19" y="131"/>
                    </a:lnTo>
                    <a:cubicBezTo>
                      <a:pt x="16" y="92"/>
                      <a:pt x="0" y="50"/>
                      <a:pt x="6" y="12"/>
                    </a:cubicBezTo>
                    <a:lnTo>
                      <a:pt x="6" y="12"/>
                    </a:lnTo>
                    <a:cubicBezTo>
                      <a:pt x="7" y="2"/>
                      <a:pt x="17" y="0"/>
                      <a:pt x="23" y="8"/>
                    </a:cubicBezTo>
                    <a:lnTo>
                      <a:pt x="23" y="8"/>
                    </a:lnTo>
                    <a:cubicBezTo>
                      <a:pt x="29" y="17"/>
                      <a:pt x="33" y="30"/>
                      <a:pt x="38" y="42"/>
                    </a:cubicBezTo>
                    <a:lnTo>
                      <a:pt x="38" y="42"/>
                    </a:lnTo>
                    <a:cubicBezTo>
                      <a:pt x="70" y="63"/>
                      <a:pt x="98" y="98"/>
                      <a:pt x="125" y="126"/>
                    </a:cubicBezTo>
                    <a:lnTo>
                      <a:pt x="125" y="126"/>
                    </a:lnTo>
                    <a:cubicBezTo>
                      <a:pt x="148" y="150"/>
                      <a:pt x="171" y="178"/>
                      <a:pt x="180"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158" name="Freeform 106">
                <a:extLst>
                  <a:ext uri="{FF2B5EF4-FFF2-40B4-BE49-F238E27FC236}">
                    <a16:creationId xmlns:a16="http://schemas.microsoft.com/office/drawing/2014/main" id="{7D2AC8DA-1F90-E748-911E-9C718296FFF6}"/>
                  </a:ext>
                </a:extLst>
              </p:cNvPr>
              <p:cNvSpPr>
                <a:spLocks noChangeArrowheads="1"/>
              </p:cNvSpPr>
              <p:nvPr/>
            </p:nvSpPr>
            <p:spPr bwMode="auto">
              <a:xfrm>
                <a:off x="1443950" y="3656977"/>
                <a:ext cx="90483" cy="163518"/>
              </a:xfrm>
              <a:custGeom>
                <a:avLst/>
                <a:gdLst>
                  <a:gd name="T0" fmla="*/ 115 w 194"/>
                  <a:gd name="T1" fmla="*/ 171 h 348"/>
                  <a:gd name="T2" fmla="*/ 115 w 194"/>
                  <a:gd name="T3" fmla="*/ 171 h 348"/>
                  <a:gd name="T4" fmla="*/ 50 w 194"/>
                  <a:gd name="T5" fmla="*/ 109 h 348"/>
                  <a:gd name="T6" fmla="*/ 50 w 194"/>
                  <a:gd name="T7" fmla="*/ 109 h 348"/>
                  <a:gd name="T8" fmla="*/ 53 w 194"/>
                  <a:gd name="T9" fmla="*/ 144 h 348"/>
                  <a:gd name="T10" fmla="*/ 53 w 194"/>
                  <a:gd name="T11" fmla="*/ 144 h 348"/>
                  <a:gd name="T12" fmla="*/ 80 w 194"/>
                  <a:gd name="T13" fmla="*/ 287 h 348"/>
                  <a:gd name="T14" fmla="*/ 80 w 194"/>
                  <a:gd name="T15" fmla="*/ 287 h 348"/>
                  <a:gd name="T16" fmla="*/ 149 w 194"/>
                  <a:gd name="T17" fmla="*/ 247 h 348"/>
                  <a:gd name="T18" fmla="*/ 149 w 194"/>
                  <a:gd name="T19" fmla="*/ 247 h 348"/>
                  <a:gd name="T20" fmla="*/ 115 w 194"/>
                  <a:gd name="T21" fmla="*/ 171 h 348"/>
                  <a:gd name="T22" fmla="*/ 180 w 194"/>
                  <a:gd name="T23" fmla="*/ 211 h 348"/>
                  <a:gd name="T24" fmla="*/ 180 w 194"/>
                  <a:gd name="T25" fmla="*/ 211 h 348"/>
                  <a:gd name="T26" fmla="*/ 124 w 194"/>
                  <a:gd name="T27" fmla="*/ 330 h 348"/>
                  <a:gd name="T28" fmla="*/ 124 w 194"/>
                  <a:gd name="T29" fmla="*/ 330 h 348"/>
                  <a:gd name="T30" fmla="*/ 23 w 194"/>
                  <a:gd name="T31" fmla="*/ 244 h 348"/>
                  <a:gd name="T32" fmla="*/ 23 w 194"/>
                  <a:gd name="T33" fmla="*/ 244 h 348"/>
                  <a:gd name="T34" fmla="*/ 19 w 194"/>
                  <a:gd name="T35" fmla="*/ 131 h 348"/>
                  <a:gd name="T36" fmla="*/ 19 w 194"/>
                  <a:gd name="T37" fmla="*/ 131 h 348"/>
                  <a:gd name="T38" fmla="*/ 4 w 194"/>
                  <a:gd name="T39" fmla="*/ 12 h 348"/>
                  <a:gd name="T40" fmla="*/ 4 w 194"/>
                  <a:gd name="T41" fmla="*/ 12 h 348"/>
                  <a:gd name="T42" fmla="*/ 23 w 194"/>
                  <a:gd name="T43" fmla="*/ 8 h 348"/>
                  <a:gd name="T44" fmla="*/ 23 w 194"/>
                  <a:gd name="T45" fmla="*/ 8 h 348"/>
                  <a:gd name="T46" fmla="*/ 37 w 194"/>
                  <a:gd name="T47" fmla="*/ 42 h 348"/>
                  <a:gd name="T48" fmla="*/ 37 w 194"/>
                  <a:gd name="T49" fmla="*/ 42 h 348"/>
                  <a:gd name="T50" fmla="*/ 124 w 194"/>
                  <a:gd name="T51" fmla="*/ 126 h 348"/>
                  <a:gd name="T52" fmla="*/ 124 w 194"/>
                  <a:gd name="T53" fmla="*/ 126 h 348"/>
                  <a:gd name="T54" fmla="*/ 180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5" y="171"/>
                    </a:moveTo>
                    <a:lnTo>
                      <a:pt x="115" y="171"/>
                    </a:lnTo>
                    <a:cubicBezTo>
                      <a:pt x="95" y="148"/>
                      <a:pt x="71" y="128"/>
                      <a:pt x="50" y="109"/>
                    </a:cubicBezTo>
                    <a:lnTo>
                      <a:pt x="50" y="109"/>
                    </a:lnTo>
                    <a:cubicBezTo>
                      <a:pt x="51" y="122"/>
                      <a:pt x="51" y="134"/>
                      <a:pt x="53" y="144"/>
                    </a:cubicBezTo>
                    <a:lnTo>
                      <a:pt x="53" y="144"/>
                    </a:lnTo>
                    <a:cubicBezTo>
                      <a:pt x="57" y="189"/>
                      <a:pt x="42" y="257"/>
                      <a:pt x="80" y="287"/>
                    </a:cubicBezTo>
                    <a:lnTo>
                      <a:pt x="80" y="287"/>
                    </a:lnTo>
                    <a:cubicBezTo>
                      <a:pt x="113" y="315"/>
                      <a:pt x="146" y="281"/>
                      <a:pt x="149" y="247"/>
                    </a:cubicBezTo>
                    <a:lnTo>
                      <a:pt x="149" y="247"/>
                    </a:lnTo>
                    <a:cubicBezTo>
                      <a:pt x="150" y="218"/>
                      <a:pt x="132" y="192"/>
                      <a:pt x="115" y="171"/>
                    </a:cubicBezTo>
                    <a:close/>
                    <a:moveTo>
                      <a:pt x="180" y="211"/>
                    </a:moveTo>
                    <a:lnTo>
                      <a:pt x="180" y="211"/>
                    </a:lnTo>
                    <a:cubicBezTo>
                      <a:pt x="193" y="257"/>
                      <a:pt x="172" y="316"/>
                      <a:pt x="124" y="330"/>
                    </a:cubicBezTo>
                    <a:lnTo>
                      <a:pt x="124" y="330"/>
                    </a:lnTo>
                    <a:cubicBezTo>
                      <a:pt x="70" y="347"/>
                      <a:pt x="29" y="293"/>
                      <a:pt x="23" y="244"/>
                    </a:cubicBezTo>
                    <a:lnTo>
                      <a:pt x="23" y="244"/>
                    </a:lnTo>
                    <a:cubicBezTo>
                      <a:pt x="17" y="207"/>
                      <a:pt x="23" y="168"/>
                      <a:pt x="19" y="131"/>
                    </a:cubicBezTo>
                    <a:lnTo>
                      <a:pt x="19" y="131"/>
                    </a:lnTo>
                    <a:cubicBezTo>
                      <a:pt x="16" y="92"/>
                      <a:pt x="0" y="50"/>
                      <a:pt x="4" y="12"/>
                    </a:cubicBezTo>
                    <a:lnTo>
                      <a:pt x="4" y="12"/>
                    </a:lnTo>
                    <a:cubicBezTo>
                      <a:pt x="7" y="2"/>
                      <a:pt x="17" y="0"/>
                      <a:pt x="23" y="8"/>
                    </a:cubicBezTo>
                    <a:lnTo>
                      <a:pt x="23" y="8"/>
                    </a:lnTo>
                    <a:cubicBezTo>
                      <a:pt x="29" y="17"/>
                      <a:pt x="33" y="30"/>
                      <a:pt x="37" y="42"/>
                    </a:cubicBezTo>
                    <a:lnTo>
                      <a:pt x="37" y="42"/>
                    </a:lnTo>
                    <a:cubicBezTo>
                      <a:pt x="70" y="63"/>
                      <a:pt x="97" y="98"/>
                      <a:pt x="124" y="126"/>
                    </a:cubicBezTo>
                    <a:lnTo>
                      <a:pt x="124" y="126"/>
                    </a:lnTo>
                    <a:cubicBezTo>
                      <a:pt x="147" y="150"/>
                      <a:pt x="171" y="178"/>
                      <a:pt x="180" y="211"/>
                    </a:cubicBezTo>
                    <a:close/>
                  </a:path>
                </a:pathLst>
              </a:custGeom>
              <a:solidFill>
                <a:schemeClr val="accent6"/>
              </a:solidFill>
              <a:ln>
                <a:noFill/>
              </a:ln>
              <a:effectLst/>
            </p:spPr>
            <p:txBody>
              <a:bodyPr wrap="none" anchor="ctr"/>
              <a:lstStyle/>
              <a:p>
                <a:pPr>
                  <a:defRPr/>
                </a:pPr>
                <a:endParaRPr lang="es-ES_tradnl"/>
              </a:p>
            </p:txBody>
          </p:sp>
          <p:sp>
            <p:nvSpPr>
              <p:cNvPr id="159" name="Freeform 107">
                <a:extLst>
                  <a:ext uri="{FF2B5EF4-FFF2-40B4-BE49-F238E27FC236}">
                    <a16:creationId xmlns:a16="http://schemas.microsoft.com/office/drawing/2014/main" id="{1AEE2205-3511-A247-8CC2-52A34B3062E7}"/>
                  </a:ext>
                </a:extLst>
              </p:cNvPr>
              <p:cNvSpPr>
                <a:spLocks noChangeArrowheads="1"/>
              </p:cNvSpPr>
              <p:nvPr/>
            </p:nvSpPr>
            <p:spPr bwMode="auto">
              <a:xfrm>
                <a:off x="1945574" y="3656977"/>
                <a:ext cx="90483" cy="163518"/>
              </a:xfrm>
              <a:custGeom>
                <a:avLst/>
                <a:gdLst>
                  <a:gd name="T0" fmla="*/ 114 w 194"/>
                  <a:gd name="T1" fmla="*/ 171 h 348"/>
                  <a:gd name="T2" fmla="*/ 114 w 194"/>
                  <a:gd name="T3" fmla="*/ 171 h 348"/>
                  <a:gd name="T4" fmla="*/ 49 w 194"/>
                  <a:gd name="T5" fmla="*/ 109 h 348"/>
                  <a:gd name="T6" fmla="*/ 49 w 194"/>
                  <a:gd name="T7" fmla="*/ 109 h 348"/>
                  <a:gd name="T8" fmla="*/ 52 w 194"/>
                  <a:gd name="T9" fmla="*/ 144 h 348"/>
                  <a:gd name="T10" fmla="*/ 52 w 194"/>
                  <a:gd name="T11" fmla="*/ 144 h 348"/>
                  <a:gd name="T12" fmla="*/ 80 w 194"/>
                  <a:gd name="T13" fmla="*/ 287 h 348"/>
                  <a:gd name="T14" fmla="*/ 80 w 194"/>
                  <a:gd name="T15" fmla="*/ 287 h 348"/>
                  <a:gd name="T16" fmla="*/ 148 w 194"/>
                  <a:gd name="T17" fmla="*/ 247 h 348"/>
                  <a:gd name="T18" fmla="*/ 148 w 194"/>
                  <a:gd name="T19" fmla="*/ 247 h 348"/>
                  <a:gd name="T20" fmla="*/ 114 w 194"/>
                  <a:gd name="T21" fmla="*/ 171 h 348"/>
                  <a:gd name="T22" fmla="*/ 180 w 194"/>
                  <a:gd name="T23" fmla="*/ 211 h 348"/>
                  <a:gd name="T24" fmla="*/ 180 w 194"/>
                  <a:gd name="T25" fmla="*/ 211 h 348"/>
                  <a:gd name="T26" fmla="*/ 124 w 194"/>
                  <a:gd name="T27" fmla="*/ 330 h 348"/>
                  <a:gd name="T28" fmla="*/ 124 w 194"/>
                  <a:gd name="T29" fmla="*/ 330 h 348"/>
                  <a:gd name="T30" fmla="*/ 22 w 194"/>
                  <a:gd name="T31" fmla="*/ 244 h 348"/>
                  <a:gd name="T32" fmla="*/ 22 w 194"/>
                  <a:gd name="T33" fmla="*/ 244 h 348"/>
                  <a:gd name="T34" fmla="*/ 19 w 194"/>
                  <a:gd name="T35" fmla="*/ 131 h 348"/>
                  <a:gd name="T36" fmla="*/ 19 w 194"/>
                  <a:gd name="T37" fmla="*/ 131 h 348"/>
                  <a:gd name="T38" fmla="*/ 5 w 194"/>
                  <a:gd name="T39" fmla="*/ 12 h 348"/>
                  <a:gd name="T40" fmla="*/ 5 w 194"/>
                  <a:gd name="T41" fmla="*/ 12 h 348"/>
                  <a:gd name="T42" fmla="*/ 22 w 194"/>
                  <a:gd name="T43" fmla="*/ 8 h 348"/>
                  <a:gd name="T44" fmla="*/ 22 w 194"/>
                  <a:gd name="T45" fmla="*/ 8 h 348"/>
                  <a:gd name="T46" fmla="*/ 36 w 194"/>
                  <a:gd name="T47" fmla="*/ 42 h 348"/>
                  <a:gd name="T48" fmla="*/ 36 w 194"/>
                  <a:gd name="T49" fmla="*/ 42 h 348"/>
                  <a:gd name="T50" fmla="*/ 124 w 194"/>
                  <a:gd name="T51" fmla="*/ 126 h 348"/>
                  <a:gd name="T52" fmla="*/ 124 w 194"/>
                  <a:gd name="T53" fmla="*/ 126 h 348"/>
                  <a:gd name="T54" fmla="*/ 180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5" y="148"/>
                      <a:pt x="72" y="128"/>
                      <a:pt x="49" y="109"/>
                    </a:cubicBezTo>
                    <a:lnTo>
                      <a:pt x="49" y="109"/>
                    </a:lnTo>
                    <a:cubicBezTo>
                      <a:pt x="51" y="122"/>
                      <a:pt x="52" y="134"/>
                      <a:pt x="52" y="144"/>
                    </a:cubicBezTo>
                    <a:lnTo>
                      <a:pt x="52" y="144"/>
                    </a:lnTo>
                    <a:cubicBezTo>
                      <a:pt x="56" y="189"/>
                      <a:pt x="42" y="257"/>
                      <a:pt x="80" y="287"/>
                    </a:cubicBezTo>
                    <a:lnTo>
                      <a:pt x="80" y="287"/>
                    </a:lnTo>
                    <a:cubicBezTo>
                      <a:pt x="114" y="315"/>
                      <a:pt x="147" y="281"/>
                      <a:pt x="148" y="247"/>
                    </a:cubicBezTo>
                    <a:lnTo>
                      <a:pt x="148" y="247"/>
                    </a:lnTo>
                    <a:cubicBezTo>
                      <a:pt x="151" y="218"/>
                      <a:pt x="132" y="192"/>
                      <a:pt x="114" y="171"/>
                    </a:cubicBezTo>
                    <a:close/>
                    <a:moveTo>
                      <a:pt x="180" y="211"/>
                    </a:moveTo>
                    <a:lnTo>
                      <a:pt x="180" y="211"/>
                    </a:lnTo>
                    <a:cubicBezTo>
                      <a:pt x="193" y="257"/>
                      <a:pt x="173" y="316"/>
                      <a:pt x="124" y="330"/>
                    </a:cubicBezTo>
                    <a:lnTo>
                      <a:pt x="124" y="330"/>
                    </a:lnTo>
                    <a:cubicBezTo>
                      <a:pt x="69" y="347"/>
                      <a:pt x="30" y="293"/>
                      <a:pt x="22" y="244"/>
                    </a:cubicBezTo>
                    <a:lnTo>
                      <a:pt x="22" y="244"/>
                    </a:lnTo>
                    <a:cubicBezTo>
                      <a:pt x="17" y="207"/>
                      <a:pt x="22" y="168"/>
                      <a:pt x="19" y="131"/>
                    </a:cubicBezTo>
                    <a:lnTo>
                      <a:pt x="19" y="131"/>
                    </a:lnTo>
                    <a:cubicBezTo>
                      <a:pt x="15" y="92"/>
                      <a:pt x="0" y="50"/>
                      <a:pt x="5" y="12"/>
                    </a:cubicBezTo>
                    <a:lnTo>
                      <a:pt x="5" y="12"/>
                    </a:lnTo>
                    <a:cubicBezTo>
                      <a:pt x="6" y="2"/>
                      <a:pt x="17" y="0"/>
                      <a:pt x="22" y="8"/>
                    </a:cubicBezTo>
                    <a:lnTo>
                      <a:pt x="22" y="8"/>
                    </a:lnTo>
                    <a:cubicBezTo>
                      <a:pt x="28" y="17"/>
                      <a:pt x="34" y="30"/>
                      <a:pt x="36" y="42"/>
                    </a:cubicBezTo>
                    <a:lnTo>
                      <a:pt x="36" y="42"/>
                    </a:lnTo>
                    <a:cubicBezTo>
                      <a:pt x="70" y="63"/>
                      <a:pt x="98" y="98"/>
                      <a:pt x="124" y="126"/>
                    </a:cubicBezTo>
                    <a:lnTo>
                      <a:pt x="124" y="126"/>
                    </a:lnTo>
                    <a:cubicBezTo>
                      <a:pt x="148" y="150"/>
                      <a:pt x="170" y="178"/>
                      <a:pt x="180"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160" name="Freeform 108">
                <a:extLst>
                  <a:ext uri="{FF2B5EF4-FFF2-40B4-BE49-F238E27FC236}">
                    <a16:creationId xmlns:a16="http://schemas.microsoft.com/office/drawing/2014/main" id="{4F660458-0AD4-4A4F-90A4-F0815D495C54}"/>
                  </a:ext>
                </a:extLst>
              </p:cNvPr>
              <p:cNvSpPr>
                <a:spLocks noChangeArrowheads="1"/>
              </p:cNvSpPr>
              <p:nvPr/>
            </p:nvSpPr>
            <p:spPr bwMode="auto">
              <a:xfrm>
                <a:off x="1775720" y="3656977"/>
                <a:ext cx="92070" cy="163518"/>
              </a:xfrm>
              <a:custGeom>
                <a:avLst/>
                <a:gdLst>
                  <a:gd name="T0" fmla="*/ 115 w 195"/>
                  <a:gd name="T1" fmla="*/ 171 h 348"/>
                  <a:gd name="T2" fmla="*/ 115 w 195"/>
                  <a:gd name="T3" fmla="*/ 171 h 348"/>
                  <a:gd name="T4" fmla="*/ 50 w 195"/>
                  <a:gd name="T5" fmla="*/ 109 h 348"/>
                  <a:gd name="T6" fmla="*/ 50 w 195"/>
                  <a:gd name="T7" fmla="*/ 109 h 348"/>
                  <a:gd name="T8" fmla="*/ 54 w 195"/>
                  <a:gd name="T9" fmla="*/ 144 h 348"/>
                  <a:gd name="T10" fmla="*/ 54 w 195"/>
                  <a:gd name="T11" fmla="*/ 144 h 348"/>
                  <a:gd name="T12" fmla="*/ 82 w 195"/>
                  <a:gd name="T13" fmla="*/ 287 h 348"/>
                  <a:gd name="T14" fmla="*/ 82 w 195"/>
                  <a:gd name="T15" fmla="*/ 287 h 348"/>
                  <a:gd name="T16" fmla="*/ 149 w 195"/>
                  <a:gd name="T17" fmla="*/ 247 h 348"/>
                  <a:gd name="T18" fmla="*/ 149 w 195"/>
                  <a:gd name="T19" fmla="*/ 247 h 348"/>
                  <a:gd name="T20" fmla="*/ 115 w 195"/>
                  <a:gd name="T21" fmla="*/ 171 h 348"/>
                  <a:gd name="T22" fmla="*/ 180 w 195"/>
                  <a:gd name="T23" fmla="*/ 211 h 348"/>
                  <a:gd name="T24" fmla="*/ 180 w 195"/>
                  <a:gd name="T25" fmla="*/ 211 h 348"/>
                  <a:gd name="T26" fmla="*/ 125 w 195"/>
                  <a:gd name="T27" fmla="*/ 330 h 348"/>
                  <a:gd name="T28" fmla="*/ 125 w 195"/>
                  <a:gd name="T29" fmla="*/ 330 h 348"/>
                  <a:gd name="T30" fmla="*/ 23 w 195"/>
                  <a:gd name="T31" fmla="*/ 244 h 348"/>
                  <a:gd name="T32" fmla="*/ 23 w 195"/>
                  <a:gd name="T33" fmla="*/ 244 h 348"/>
                  <a:gd name="T34" fmla="*/ 20 w 195"/>
                  <a:gd name="T35" fmla="*/ 131 h 348"/>
                  <a:gd name="T36" fmla="*/ 20 w 195"/>
                  <a:gd name="T37" fmla="*/ 131 h 348"/>
                  <a:gd name="T38" fmla="*/ 6 w 195"/>
                  <a:gd name="T39" fmla="*/ 12 h 348"/>
                  <a:gd name="T40" fmla="*/ 6 w 195"/>
                  <a:gd name="T41" fmla="*/ 12 h 348"/>
                  <a:gd name="T42" fmla="*/ 23 w 195"/>
                  <a:gd name="T43" fmla="*/ 8 h 348"/>
                  <a:gd name="T44" fmla="*/ 23 w 195"/>
                  <a:gd name="T45" fmla="*/ 8 h 348"/>
                  <a:gd name="T46" fmla="*/ 39 w 195"/>
                  <a:gd name="T47" fmla="*/ 42 h 348"/>
                  <a:gd name="T48" fmla="*/ 39 w 195"/>
                  <a:gd name="T49" fmla="*/ 42 h 348"/>
                  <a:gd name="T50" fmla="*/ 125 w 195"/>
                  <a:gd name="T51" fmla="*/ 126 h 348"/>
                  <a:gd name="T52" fmla="*/ 125 w 195"/>
                  <a:gd name="T53" fmla="*/ 126 h 348"/>
                  <a:gd name="T54" fmla="*/ 180 w 195"/>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5" h="348">
                    <a:moveTo>
                      <a:pt x="115" y="171"/>
                    </a:moveTo>
                    <a:lnTo>
                      <a:pt x="115" y="171"/>
                    </a:lnTo>
                    <a:cubicBezTo>
                      <a:pt x="95" y="148"/>
                      <a:pt x="73" y="128"/>
                      <a:pt x="50" y="109"/>
                    </a:cubicBezTo>
                    <a:lnTo>
                      <a:pt x="50" y="109"/>
                    </a:lnTo>
                    <a:cubicBezTo>
                      <a:pt x="52" y="122"/>
                      <a:pt x="53" y="134"/>
                      <a:pt x="54" y="144"/>
                    </a:cubicBezTo>
                    <a:lnTo>
                      <a:pt x="54" y="144"/>
                    </a:lnTo>
                    <a:cubicBezTo>
                      <a:pt x="57" y="189"/>
                      <a:pt x="42" y="257"/>
                      <a:pt x="82" y="287"/>
                    </a:cubicBezTo>
                    <a:lnTo>
                      <a:pt x="82" y="287"/>
                    </a:lnTo>
                    <a:cubicBezTo>
                      <a:pt x="113" y="315"/>
                      <a:pt x="148" y="281"/>
                      <a:pt x="149" y="247"/>
                    </a:cubicBezTo>
                    <a:lnTo>
                      <a:pt x="149" y="247"/>
                    </a:lnTo>
                    <a:cubicBezTo>
                      <a:pt x="152" y="218"/>
                      <a:pt x="133" y="192"/>
                      <a:pt x="115" y="171"/>
                    </a:cubicBezTo>
                    <a:close/>
                    <a:moveTo>
                      <a:pt x="180" y="211"/>
                    </a:moveTo>
                    <a:lnTo>
                      <a:pt x="180" y="211"/>
                    </a:lnTo>
                    <a:cubicBezTo>
                      <a:pt x="194" y="257"/>
                      <a:pt x="174" y="316"/>
                      <a:pt x="125" y="330"/>
                    </a:cubicBezTo>
                    <a:lnTo>
                      <a:pt x="125" y="330"/>
                    </a:lnTo>
                    <a:cubicBezTo>
                      <a:pt x="71" y="347"/>
                      <a:pt x="29" y="293"/>
                      <a:pt x="23" y="244"/>
                    </a:cubicBezTo>
                    <a:lnTo>
                      <a:pt x="23" y="244"/>
                    </a:lnTo>
                    <a:cubicBezTo>
                      <a:pt x="18" y="207"/>
                      <a:pt x="23" y="168"/>
                      <a:pt x="20" y="131"/>
                    </a:cubicBezTo>
                    <a:lnTo>
                      <a:pt x="20" y="131"/>
                    </a:lnTo>
                    <a:cubicBezTo>
                      <a:pt x="16" y="92"/>
                      <a:pt x="0" y="50"/>
                      <a:pt x="6" y="12"/>
                    </a:cubicBezTo>
                    <a:lnTo>
                      <a:pt x="6" y="12"/>
                    </a:lnTo>
                    <a:cubicBezTo>
                      <a:pt x="7" y="2"/>
                      <a:pt x="18" y="0"/>
                      <a:pt x="23" y="8"/>
                    </a:cubicBezTo>
                    <a:lnTo>
                      <a:pt x="23" y="8"/>
                    </a:lnTo>
                    <a:cubicBezTo>
                      <a:pt x="29" y="17"/>
                      <a:pt x="35" y="30"/>
                      <a:pt x="39" y="42"/>
                    </a:cubicBezTo>
                    <a:lnTo>
                      <a:pt x="39" y="42"/>
                    </a:lnTo>
                    <a:cubicBezTo>
                      <a:pt x="71" y="63"/>
                      <a:pt x="99" y="98"/>
                      <a:pt x="125" y="126"/>
                    </a:cubicBezTo>
                    <a:lnTo>
                      <a:pt x="125" y="126"/>
                    </a:lnTo>
                    <a:cubicBezTo>
                      <a:pt x="149" y="150"/>
                      <a:pt x="171" y="178"/>
                      <a:pt x="180" y="211"/>
                    </a:cubicBezTo>
                    <a:close/>
                  </a:path>
                </a:pathLst>
              </a:custGeom>
              <a:solidFill>
                <a:schemeClr val="accent6"/>
              </a:solidFill>
              <a:ln>
                <a:noFill/>
              </a:ln>
              <a:effectLst/>
            </p:spPr>
            <p:txBody>
              <a:bodyPr wrap="none" anchor="ctr"/>
              <a:lstStyle/>
              <a:p>
                <a:pPr>
                  <a:defRPr/>
                </a:pPr>
                <a:endParaRPr lang="es-ES_tradnl"/>
              </a:p>
            </p:txBody>
          </p:sp>
          <p:sp>
            <p:nvSpPr>
              <p:cNvPr id="161" name="Freeform 109">
                <a:extLst>
                  <a:ext uri="{FF2B5EF4-FFF2-40B4-BE49-F238E27FC236}">
                    <a16:creationId xmlns:a16="http://schemas.microsoft.com/office/drawing/2014/main" id="{E055AF1B-EFB1-6240-8E55-D8A6DAE46472}"/>
                  </a:ext>
                </a:extLst>
              </p:cNvPr>
              <p:cNvSpPr>
                <a:spLocks noChangeArrowheads="1"/>
              </p:cNvSpPr>
              <p:nvPr/>
            </p:nvSpPr>
            <p:spPr bwMode="auto">
              <a:xfrm>
                <a:off x="2278931" y="3656977"/>
                <a:ext cx="92070" cy="163518"/>
              </a:xfrm>
              <a:custGeom>
                <a:avLst/>
                <a:gdLst>
                  <a:gd name="T0" fmla="*/ 114 w 194"/>
                  <a:gd name="T1" fmla="*/ 171 h 348"/>
                  <a:gd name="T2" fmla="*/ 114 w 194"/>
                  <a:gd name="T3" fmla="*/ 171 h 348"/>
                  <a:gd name="T4" fmla="*/ 51 w 194"/>
                  <a:gd name="T5" fmla="*/ 109 h 348"/>
                  <a:gd name="T6" fmla="*/ 51 w 194"/>
                  <a:gd name="T7" fmla="*/ 109 h 348"/>
                  <a:gd name="T8" fmla="*/ 54 w 194"/>
                  <a:gd name="T9" fmla="*/ 144 h 348"/>
                  <a:gd name="T10" fmla="*/ 54 w 194"/>
                  <a:gd name="T11" fmla="*/ 144 h 348"/>
                  <a:gd name="T12" fmla="*/ 81 w 194"/>
                  <a:gd name="T13" fmla="*/ 287 h 348"/>
                  <a:gd name="T14" fmla="*/ 81 w 194"/>
                  <a:gd name="T15" fmla="*/ 287 h 348"/>
                  <a:gd name="T16" fmla="*/ 150 w 194"/>
                  <a:gd name="T17" fmla="*/ 247 h 348"/>
                  <a:gd name="T18" fmla="*/ 150 w 194"/>
                  <a:gd name="T19" fmla="*/ 247 h 348"/>
                  <a:gd name="T20" fmla="*/ 114 w 194"/>
                  <a:gd name="T21" fmla="*/ 171 h 348"/>
                  <a:gd name="T22" fmla="*/ 181 w 194"/>
                  <a:gd name="T23" fmla="*/ 211 h 348"/>
                  <a:gd name="T24" fmla="*/ 181 w 194"/>
                  <a:gd name="T25" fmla="*/ 211 h 348"/>
                  <a:gd name="T26" fmla="*/ 126 w 194"/>
                  <a:gd name="T27" fmla="*/ 330 h 348"/>
                  <a:gd name="T28" fmla="*/ 126 w 194"/>
                  <a:gd name="T29" fmla="*/ 330 h 348"/>
                  <a:gd name="T30" fmla="*/ 23 w 194"/>
                  <a:gd name="T31" fmla="*/ 244 h 348"/>
                  <a:gd name="T32" fmla="*/ 23 w 194"/>
                  <a:gd name="T33" fmla="*/ 244 h 348"/>
                  <a:gd name="T34" fmla="*/ 19 w 194"/>
                  <a:gd name="T35" fmla="*/ 131 h 348"/>
                  <a:gd name="T36" fmla="*/ 19 w 194"/>
                  <a:gd name="T37" fmla="*/ 131 h 348"/>
                  <a:gd name="T38" fmla="*/ 6 w 194"/>
                  <a:gd name="T39" fmla="*/ 12 h 348"/>
                  <a:gd name="T40" fmla="*/ 6 w 194"/>
                  <a:gd name="T41" fmla="*/ 12 h 348"/>
                  <a:gd name="T42" fmla="*/ 23 w 194"/>
                  <a:gd name="T43" fmla="*/ 8 h 348"/>
                  <a:gd name="T44" fmla="*/ 23 w 194"/>
                  <a:gd name="T45" fmla="*/ 8 h 348"/>
                  <a:gd name="T46" fmla="*/ 38 w 194"/>
                  <a:gd name="T47" fmla="*/ 42 h 348"/>
                  <a:gd name="T48" fmla="*/ 38 w 194"/>
                  <a:gd name="T49" fmla="*/ 42 h 348"/>
                  <a:gd name="T50" fmla="*/ 125 w 194"/>
                  <a:gd name="T51" fmla="*/ 126 h 348"/>
                  <a:gd name="T52" fmla="*/ 125 w 194"/>
                  <a:gd name="T53" fmla="*/ 126 h 348"/>
                  <a:gd name="T54" fmla="*/ 181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6" y="148"/>
                      <a:pt x="72" y="128"/>
                      <a:pt x="51" y="109"/>
                    </a:cubicBezTo>
                    <a:lnTo>
                      <a:pt x="51" y="109"/>
                    </a:lnTo>
                    <a:cubicBezTo>
                      <a:pt x="51" y="122"/>
                      <a:pt x="52" y="134"/>
                      <a:pt x="54" y="144"/>
                    </a:cubicBezTo>
                    <a:lnTo>
                      <a:pt x="54" y="144"/>
                    </a:lnTo>
                    <a:cubicBezTo>
                      <a:pt x="56" y="189"/>
                      <a:pt x="43" y="257"/>
                      <a:pt x="81" y="287"/>
                    </a:cubicBezTo>
                    <a:lnTo>
                      <a:pt x="81" y="287"/>
                    </a:lnTo>
                    <a:cubicBezTo>
                      <a:pt x="114" y="315"/>
                      <a:pt x="147" y="281"/>
                      <a:pt x="150" y="247"/>
                    </a:cubicBezTo>
                    <a:lnTo>
                      <a:pt x="150" y="247"/>
                    </a:lnTo>
                    <a:cubicBezTo>
                      <a:pt x="151" y="218"/>
                      <a:pt x="132" y="192"/>
                      <a:pt x="114" y="171"/>
                    </a:cubicBezTo>
                    <a:close/>
                    <a:moveTo>
                      <a:pt x="181" y="211"/>
                    </a:moveTo>
                    <a:lnTo>
                      <a:pt x="181" y="211"/>
                    </a:lnTo>
                    <a:cubicBezTo>
                      <a:pt x="193" y="257"/>
                      <a:pt x="174" y="316"/>
                      <a:pt x="126" y="330"/>
                    </a:cubicBezTo>
                    <a:lnTo>
                      <a:pt x="126" y="330"/>
                    </a:lnTo>
                    <a:cubicBezTo>
                      <a:pt x="71" y="347"/>
                      <a:pt x="30" y="293"/>
                      <a:pt x="23" y="244"/>
                    </a:cubicBezTo>
                    <a:lnTo>
                      <a:pt x="23" y="244"/>
                    </a:lnTo>
                    <a:cubicBezTo>
                      <a:pt x="18" y="207"/>
                      <a:pt x="23" y="168"/>
                      <a:pt x="19" y="131"/>
                    </a:cubicBezTo>
                    <a:lnTo>
                      <a:pt x="19" y="131"/>
                    </a:lnTo>
                    <a:cubicBezTo>
                      <a:pt x="15" y="92"/>
                      <a:pt x="0" y="50"/>
                      <a:pt x="6" y="12"/>
                    </a:cubicBezTo>
                    <a:lnTo>
                      <a:pt x="6" y="12"/>
                    </a:lnTo>
                    <a:cubicBezTo>
                      <a:pt x="6" y="2"/>
                      <a:pt x="17" y="0"/>
                      <a:pt x="23" y="8"/>
                    </a:cubicBezTo>
                    <a:lnTo>
                      <a:pt x="23" y="8"/>
                    </a:lnTo>
                    <a:cubicBezTo>
                      <a:pt x="29" y="17"/>
                      <a:pt x="34" y="30"/>
                      <a:pt x="38" y="42"/>
                    </a:cubicBezTo>
                    <a:lnTo>
                      <a:pt x="38" y="42"/>
                    </a:lnTo>
                    <a:cubicBezTo>
                      <a:pt x="71" y="63"/>
                      <a:pt x="98" y="98"/>
                      <a:pt x="125" y="126"/>
                    </a:cubicBezTo>
                    <a:lnTo>
                      <a:pt x="125" y="126"/>
                    </a:lnTo>
                    <a:cubicBezTo>
                      <a:pt x="148" y="150"/>
                      <a:pt x="172" y="178"/>
                      <a:pt x="181"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162" name="Freeform 110">
                <a:extLst>
                  <a:ext uri="{FF2B5EF4-FFF2-40B4-BE49-F238E27FC236}">
                    <a16:creationId xmlns:a16="http://schemas.microsoft.com/office/drawing/2014/main" id="{502BF10F-D673-A64D-9A6A-6E689476E756}"/>
                  </a:ext>
                </a:extLst>
              </p:cNvPr>
              <p:cNvSpPr>
                <a:spLocks noChangeArrowheads="1"/>
              </p:cNvSpPr>
              <p:nvPr/>
            </p:nvSpPr>
            <p:spPr bwMode="auto">
              <a:xfrm>
                <a:off x="2113840" y="3656977"/>
                <a:ext cx="90483" cy="163518"/>
              </a:xfrm>
              <a:custGeom>
                <a:avLst/>
                <a:gdLst>
                  <a:gd name="T0" fmla="*/ 114 w 194"/>
                  <a:gd name="T1" fmla="*/ 171 h 348"/>
                  <a:gd name="T2" fmla="*/ 114 w 194"/>
                  <a:gd name="T3" fmla="*/ 171 h 348"/>
                  <a:gd name="T4" fmla="*/ 50 w 194"/>
                  <a:gd name="T5" fmla="*/ 109 h 348"/>
                  <a:gd name="T6" fmla="*/ 50 w 194"/>
                  <a:gd name="T7" fmla="*/ 109 h 348"/>
                  <a:gd name="T8" fmla="*/ 54 w 194"/>
                  <a:gd name="T9" fmla="*/ 144 h 348"/>
                  <a:gd name="T10" fmla="*/ 54 w 194"/>
                  <a:gd name="T11" fmla="*/ 144 h 348"/>
                  <a:gd name="T12" fmla="*/ 81 w 194"/>
                  <a:gd name="T13" fmla="*/ 287 h 348"/>
                  <a:gd name="T14" fmla="*/ 81 w 194"/>
                  <a:gd name="T15" fmla="*/ 287 h 348"/>
                  <a:gd name="T16" fmla="*/ 148 w 194"/>
                  <a:gd name="T17" fmla="*/ 247 h 348"/>
                  <a:gd name="T18" fmla="*/ 148 w 194"/>
                  <a:gd name="T19" fmla="*/ 247 h 348"/>
                  <a:gd name="T20" fmla="*/ 114 w 194"/>
                  <a:gd name="T21" fmla="*/ 171 h 348"/>
                  <a:gd name="T22" fmla="*/ 181 w 194"/>
                  <a:gd name="T23" fmla="*/ 211 h 348"/>
                  <a:gd name="T24" fmla="*/ 181 w 194"/>
                  <a:gd name="T25" fmla="*/ 211 h 348"/>
                  <a:gd name="T26" fmla="*/ 124 w 194"/>
                  <a:gd name="T27" fmla="*/ 330 h 348"/>
                  <a:gd name="T28" fmla="*/ 124 w 194"/>
                  <a:gd name="T29" fmla="*/ 330 h 348"/>
                  <a:gd name="T30" fmla="*/ 23 w 194"/>
                  <a:gd name="T31" fmla="*/ 244 h 348"/>
                  <a:gd name="T32" fmla="*/ 23 w 194"/>
                  <a:gd name="T33" fmla="*/ 244 h 348"/>
                  <a:gd name="T34" fmla="*/ 19 w 194"/>
                  <a:gd name="T35" fmla="*/ 131 h 348"/>
                  <a:gd name="T36" fmla="*/ 19 w 194"/>
                  <a:gd name="T37" fmla="*/ 131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4 w 194"/>
                  <a:gd name="T51" fmla="*/ 126 h 348"/>
                  <a:gd name="T52" fmla="*/ 124 w 194"/>
                  <a:gd name="T53" fmla="*/ 126 h 348"/>
                  <a:gd name="T54" fmla="*/ 181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4" y="148"/>
                      <a:pt x="72" y="128"/>
                      <a:pt x="50" y="109"/>
                    </a:cubicBezTo>
                    <a:lnTo>
                      <a:pt x="50" y="109"/>
                    </a:lnTo>
                    <a:cubicBezTo>
                      <a:pt x="51" y="122"/>
                      <a:pt x="52" y="134"/>
                      <a:pt x="54" y="144"/>
                    </a:cubicBezTo>
                    <a:lnTo>
                      <a:pt x="54" y="144"/>
                    </a:lnTo>
                    <a:cubicBezTo>
                      <a:pt x="57" y="189"/>
                      <a:pt x="42" y="257"/>
                      <a:pt x="81" y="287"/>
                    </a:cubicBezTo>
                    <a:lnTo>
                      <a:pt x="81" y="287"/>
                    </a:lnTo>
                    <a:cubicBezTo>
                      <a:pt x="114" y="315"/>
                      <a:pt x="147" y="281"/>
                      <a:pt x="148" y="247"/>
                    </a:cubicBezTo>
                    <a:lnTo>
                      <a:pt x="148" y="247"/>
                    </a:lnTo>
                    <a:cubicBezTo>
                      <a:pt x="151" y="218"/>
                      <a:pt x="132" y="192"/>
                      <a:pt x="114" y="171"/>
                    </a:cubicBezTo>
                    <a:close/>
                    <a:moveTo>
                      <a:pt x="181" y="211"/>
                    </a:moveTo>
                    <a:lnTo>
                      <a:pt x="181" y="211"/>
                    </a:lnTo>
                    <a:cubicBezTo>
                      <a:pt x="193" y="257"/>
                      <a:pt x="173" y="316"/>
                      <a:pt x="124" y="330"/>
                    </a:cubicBezTo>
                    <a:lnTo>
                      <a:pt x="124" y="330"/>
                    </a:lnTo>
                    <a:cubicBezTo>
                      <a:pt x="71" y="347"/>
                      <a:pt x="30" y="293"/>
                      <a:pt x="23" y="244"/>
                    </a:cubicBezTo>
                    <a:lnTo>
                      <a:pt x="23" y="244"/>
                    </a:lnTo>
                    <a:cubicBezTo>
                      <a:pt x="18" y="207"/>
                      <a:pt x="23" y="168"/>
                      <a:pt x="19" y="131"/>
                    </a:cubicBezTo>
                    <a:lnTo>
                      <a:pt x="19" y="131"/>
                    </a:lnTo>
                    <a:cubicBezTo>
                      <a:pt x="15" y="92"/>
                      <a:pt x="0" y="50"/>
                      <a:pt x="5" y="12"/>
                    </a:cubicBezTo>
                    <a:lnTo>
                      <a:pt x="5" y="12"/>
                    </a:lnTo>
                    <a:cubicBezTo>
                      <a:pt x="8" y="2"/>
                      <a:pt x="18" y="0"/>
                      <a:pt x="22" y="8"/>
                    </a:cubicBezTo>
                    <a:lnTo>
                      <a:pt x="22" y="8"/>
                    </a:lnTo>
                    <a:cubicBezTo>
                      <a:pt x="29" y="17"/>
                      <a:pt x="34" y="30"/>
                      <a:pt x="38" y="42"/>
                    </a:cubicBezTo>
                    <a:lnTo>
                      <a:pt x="38" y="42"/>
                    </a:lnTo>
                    <a:cubicBezTo>
                      <a:pt x="71" y="63"/>
                      <a:pt x="98" y="98"/>
                      <a:pt x="124" y="126"/>
                    </a:cubicBezTo>
                    <a:lnTo>
                      <a:pt x="124" y="126"/>
                    </a:lnTo>
                    <a:cubicBezTo>
                      <a:pt x="148" y="150"/>
                      <a:pt x="170" y="178"/>
                      <a:pt x="181" y="211"/>
                    </a:cubicBezTo>
                    <a:close/>
                  </a:path>
                </a:pathLst>
              </a:custGeom>
              <a:solidFill>
                <a:schemeClr val="accent6"/>
              </a:solidFill>
              <a:ln>
                <a:noFill/>
              </a:ln>
              <a:effectLst/>
            </p:spPr>
            <p:txBody>
              <a:bodyPr wrap="none" anchor="ctr"/>
              <a:lstStyle/>
              <a:p>
                <a:pPr>
                  <a:defRPr/>
                </a:pPr>
                <a:endParaRPr lang="es-ES_tradnl"/>
              </a:p>
            </p:txBody>
          </p:sp>
          <p:sp>
            <p:nvSpPr>
              <p:cNvPr id="163" name="Freeform 111">
                <a:extLst>
                  <a:ext uri="{FF2B5EF4-FFF2-40B4-BE49-F238E27FC236}">
                    <a16:creationId xmlns:a16="http://schemas.microsoft.com/office/drawing/2014/main" id="{744DB01D-2CA8-1940-A45E-A37677018AA6}"/>
                  </a:ext>
                </a:extLst>
              </p:cNvPr>
              <p:cNvSpPr>
                <a:spLocks noChangeArrowheads="1"/>
              </p:cNvSpPr>
              <p:nvPr/>
            </p:nvSpPr>
            <p:spPr bwMode="auto">
              <a:xfrm>
                <a:off x="2615464" y="3656977"/>
                <a:ext cx="90483" cy="163518"/>
              </a:xfrm>
              <a:custGeom>
                <a:avLst/>
                <a:gdLst>
                  <a:gd name="T0" fmla="*/ 115 w 193"/>
                  <a:gd name="T1" fmla="*/ 171 h 348"/>
                  <a:gd name="T2" fmla="*/ 115 w 193"/>
                  <a:gd name="T3" fmla="*/ 171 h 348"/>
                  <a:gd name="T4" fmla="*/ 50 w 193"/>
                  <a:gd name="T5" fmla="*/ 109 h 348"/>
                  <a:gd name="T6" fmla="*/ 50 w 193"/>
                  <a:gd name="T7" fmla="*/ 109 h 348"/>
                  <a:gd name="T8" fmla="*/ 53 w 193"/>
                  <a:gd name="T9" fmla="*/ 144 h 348"/>
                  <a:gd name="T10" fmla="*/ 53 w 193"/>
                  <a:gd name="T11" fmla="*/ 144 h 348"/>
                  <a:gd name="T12" fmla="*/ 80 w 193"/>
                  <a:gd name="T13" fmla="*/ 287 h 348"/>
                  <a:gd name="T14" fmla="*/ 80 w 193"/>
                  <a:gd name="T15" fmla="*/ 287 h 348"/>
                  <a:gd name="T16" fmla="*/ 149 w 193"/>
                  <a:gd name="T17" fmla="*/ 247 h 348"/>
                  <a:gd name="T18" fmla="*/ 149 w 193"/>
                  <a:gd name="T19" fmla="*/ 247 h 348"/>
                  <a:gd name="T20" fmla="*/ 115 w 193"/>
                  <a:gd name="T21" fmla="*/ 171 h 348"/>
                  <a:gd name="T22" fmla="*/ 180 w 193"/>
                  <a:gd name="T23" fmla="*/ 211 h 348"/>
                  <a:gd name="T24" fmla="*/ 180 w 193"/>
                  <a:gd name="T25" fmla="*/ 211 h 348"/>
                  <a:gd name="T26" fmla="*/ 125 w 193"/>
                  <a:gd name="T27" fmla="*/ 330 h 348"/>
                  <a:gd name="T28" fmla="*/ 125 w 193"/>
                  <a:gd name="T29" fmla="*/ 330 h 348"/>
                  <a:gd name="T30" fmla="*/ 23 w 193"/>
                  <a:gd name="T31" fmla="*/ 244 h 348"/>
                  <a:gd name="T32" fmla="*/ 23 w 193"/>
                  <a:gd name="T33" fmla="*/ 244 h 348"/>
                  <a:gd name="T34" fmla="*/ 19 w 193"/>
                  <a:gd name="T35" fmla="*/ 131 h 348"/>
                  <a:gd name="T36" fmla="*/ 19 w 193"/>
                  <a:gd name="T37" fmla="*/ 131 h 348"/>
                  <a:gd name="T38" fmla="*/ 5 w 193"/>
                  <a:gd name="T39" fmla="*/ 12 h 348"/>
                  <a:gd name="T40" fmla="*/ 5 w 193"/>
                  <a:gd name="T41" fmla="*/ 12 h 348"/>
                  <a:gd name="T42" fmla="*/ 21 w 193"/>
                  <a:gd name="T43" fmla="*/ 8 h 348"/>
                  <a:gd name="T44" fmla="*/ 21 w 193"/>
                  <a:gd name="T45" fmla="*/ 8 h 348"/>
                  <a:gd name="T46" fmla="*/ 37 w 193"/>
                  <a:gd name="T47" fmla="*/ 42 h 348"/>
                  <a:gd name="T48" fmla="*/ 37 w 193"/>
                  <a:gd name="T49" fmla="*/ 42 h 348"/>
                  <a:gd name="T50" fmla="*/ 125 w 193"/>
                  <a:gd name="T51" fmla="*/ 126 h 348"/>
                  <a:gd name="T52" fmla="*/ 125 w 193"/>
                  <a:gd name="T53" fmla="*/ 126 h 348"/>
                  <a:gd name="T54" fmla="*/ 180 w 193"/>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3" h="348">
                    <a:moveTo>
                      <a:pt x="115" y="171"/>
                    </a:moveTo>
                    <a:lnTo>
                      <a:pt x="115" y="171"/>
                    </a:lnTo>
                    <a:cubicBezTo>
                      <a:pt x="95" y="148"/>
                      <a:pt x="71" y="128"/>
                      <a:pt x="50" y="109"/>
                    </a:cubicBezTo>
                    <a:lnTo>
                      <a:pt x="50" y="109"/>
                    </a:lnTo>
                    <a:cubicBezTo>
                      <a:pt x="51" y="122"/>
                      <a:pt x="51" y="134"/>
                      <a:pt x="53" y="144"/>
                    </a:cubicBezTo>
                    <a:lnTo>
                      <a:pt x="53" y="144"/>
                    </a:lnTo>
                    <a:cubicBezTo>
                      <a:pt x="57" y="189"/>
                      <a:pt x="42" y="257"/>
                      <a:pt x="80" y="287"/>
                    </a:cubicBezTo>
                    <a:lnTo>
                      <a:pt x="80" y="287"/>
                    </a:lnTo>
                    <a:cubicBezTo>
                      <a:pt x="113" y="315"/>
                      <a:pt x="146" y="281"/>
                      <a:pt x="149" y="247"/>
                    </a:cubicBezTo>
                    <a:lnTo>
                      <a:pt x="149" y="247"/>
                    </a:lnTo>
                    <a:cubicBezTo>
                      <a:pt x="150" y="218"/>
                      <a:pt x="133" y="192"/>
                      <a:pt x="115" y="171"/>
                    </a:cubicBezTo>
                    <a:close/>
                    <a:moveTo>
                      <a:pt x="180" y="211"/>
                    </a:moveTo>
                    <a:lnTo>
                      <a:pt x="180" y="211"/>
                    </a:lnTo>
                    <a:cubicBezTo>
                      <a:pt x="192" y="257"/>
                      <a:pt x="174" y="316"/>
                      <a:pt x="125" y="330"/>
                    </a:cubicBezTo>
                    <a:lnTo>
                      <a:pt x="125" y="330"/>
                    </a:lnTo>
                    <a:cubicBezTo>
                      <a:pt x="70" y="347"/>
                      <a:pt x="30" y="293"/>
                      <a:pt x="23" y="244"/>
                    </a:cubicBezTo>
                    <a:lnTo>
                      <a:pt x="23" y="244"/>
                    </a:lnTo>
                    <a:cubicBezTo>
                      <a:pt x="17" y="207"/>
                      <a:pt x="23" y="168"/>
                      <a:pt x="19" y="131"/>
                    </a:cubicBezTo>
                    <a:lnTo>
                      <a:pt x="19" y="131"/>
                    </a:lnTo>
                    <a:cubicBezTo>
                      <a:pt x="16" y="92"/>
                      <a:pt x="0" y="50"/>
                      <a:pt x="5" y="12"/>
                    </a:cubicBezTo>
                    <a:lnTo>
                      <a:pt x="5" y="12"/>
                    </a:lnTo>
                    <a:cubicBezTo>
                      <a:pt x="7" y="2"/>
                      <a:pt x="17" y="0"/>
                      <a:pt x="21" y="8"/>
                    </a:cubicBezTo>
                    <a:lnTo>
                      <a:pt x="21" y="8"/>
                    </a:lnTo>
                    <a:cubicBezTo>
                      <a:pt x="29" y="17"/>
                      <a:pt x="33" y="30"/>
                      <a:pt x="37" y="42"/>
                    </a:cubicBezTo>
                    <a:lnTo>
                      <a:pt x="37" y="42"/>
                    </a:lnTo>
                    <a:cubicBezTo>
                      <a:pt x="70" y="63"/>
                      <a:pt x="97" y="98"/>
                      <a:pt x="125" y="126"/>
                    </a:cubicBezTo>
                    <a:lnTo>
                      <a:pt x="125" y="126"/>
                    </a:lnTo>
                    <a:cubicBezTo>
                      <a:pt x="147" y="150"/>
                      <a:pt x="171" y="178"/>
                      <a:pt x="180"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164" name="Freeform 112">
                <a:extLst>
                  <a:ext uri="{FF2B5EF4-FFF2-40B4-BE49-F238E27FC236}">
                    <a16:creationId xmlns:a16="http://schemas.microsoft.com/office/drawing/2014/main" id="{F0964BFC-C100-0945-9696-882A0B081E01}"/>
                  </a:ext>
                </a:extLst>
              </p:cNvPr>
              <p:cNvSpPr>
                <a:spLocks noChangeArrowheads="1"/>
              </p:cNvSpPr>
              <p:nvPr/>
            </p:nvSpPr>
            <p:spPr bwMode="auto">
              <a:xfrm>
                <a:off x="2447198" y="3656977"/>
                <a:ext cx="92070" cy="163518"/>
              </a:xfrm>
              <a:custGeom>
                <a:avLst/>
                <a:gdLst>
                  <a:gd name="T0" fmla="*/ 114 w 194"/>
                  <a:gd name="T1" fmla="*/ 171 h 348"/>
                  <a:gd name="T2" fmla="*/ 114 w 194"/>
                  <a:gd name="T3" fmla="*/ 171 h 348"/>
                  <a:gd name="T4" fmla="*/ 49 w 194"/>
                  <a:gd name="T5" fmla="*/ 109 h 348"/>
                  <a:gd name="T6" fmla="*/ 49 w 194"/>
                  <a:gd name="T7" fmla="*/ 109 h 348"/>
                  <a:gd name="T8" fmla="*/ 53 w 194"/>
                  <a:gd name="T9" fmla="*/ 144 h 348"/>
                  <a:gd name="T10" fmla="*/ 53 w 194"/>
                  <a:gd name="T11" fmla="*/ 144 h 348"/>
                  <a:gd name="T12" fmla="*/ 80 w 194"/>
                  <a:gd name="T13" fmla="*/ 287 h 348"/>
                  <a:gd name="T14" fmla="*/ 80 w 194"/>
                  <a:gd name="T15" fmla="*/ 287 h 348"/>
                  <a:gd name="T16" fmla="*/ 149 w 194"/>
                  <a:gd name="T17" fmla="*/ 247 h 348"/>
                  <a:gd name="T18" fmla="*/ 149 w 194"/>
                  <a:gd name="T19" fmla="*/ 247 h 348"/>
                  <a:gd name="T20" fmla="*/ 114 w 194"/>
                  <a:gd name="T21" fmla="*/ 171 h 348"/>
                  <a:gd name="T22" fmla="*/ 180 w 194"/>
                  <a:gd name="T23" fmla="*/ 211 h 348"/>
                  <a:gd name="T24" fmla="*/ 180 w 194"/>
                  <a:gd name="T25" fmla="*/ 211 h 348"/>
                  <a:gd name="T26" fmla="*/ 125 w 194"/>
                  <a:gd name="T27" fmla="*/ 330 h 348"/>
                  <a:gd name="T28" fmla="*/ 125 w 194"/>
                  <a:gd name="T29" fmla="*/ 330 h 348"/>
                  <a:gd name="T30" fmla="*/ 22 w 194"/>
                  <a:gd name="T31" fmla="*/ 244 h 348"/>
                  <a:gd name="T32" fmla="*/ 22 w 194"/>
                  <a:gd name="T33" fmla="*/ 244 h 348"/>
                  <a:gd name="T34" fmla="*/ 19 w 194"/>
                  <a:gd name="T35" fmla="*/ 131 h 348"/>
                  <a:gd name="T36" fmla="*/ 19 w 194"/>
                  <a:gd name="T37" fmla="*/ 131 h 348"/>
                  <a:gd name="T38" fmla="*/ 4 w 194"/>
                  <a:gd name="T39" fmla="*/ 12 h 348"/>
                  <a:gd name="T40" fmla="*/ 4 w 194"/>
                  <a:gd name="T41" fmla="*/ 12 h 348"/>
                  <a:gd name="T42" fmla="*/ 22 w 194"/>
                  <a:gd name="T43" fmla="*/ 8 h 348"/>
                  <a:gd name="T44" fmla="*/ 22 w 194"/>
                  <a:gd name="T45" fmla="*/ 8 h 348"/>
                  <a:gd name="T46" fmla="*/ 37 w 194"/>
                  <a:gd name="T47" fmla="*/ 42 h 348"/>
                  <a:gd name="T48" fmla="*/ 37 w 194"/>
                  <a:gd name="T49" fmla="*/ 42 h 348"/>
                  <a:gd name="T50" fmla="*/ 124 w 194"/>
                  <a:gd name="T51" fmla="*/ 126 h 348"/>
                  <a:gd name="T52" fmla="*/ 124 w 194"/>
                  <a:gd name="T53" fmla="*/ 126 h 348"/>
                  <a:gd name="T54" fmla="*/ 180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5" y="148"/>
                      <a:pt x="71" y="128"/>
                      <a:pt x="49" y="109"/>
                    </a:cubicBezTo>
                    <a:lnTo>
                      <a:pt x="49" y="109"/>
                    </a:lnTo>
                    <a:cubicBezTo>
                      <a:pt x="51" y="122"/>
                      <a:pt x="51" y="134"/>
                      <a:pt x="53" y="144"/>
                    </a:cubicBezTo>
                    <a:lnTo>
                      <a:pt x="53" y="144"/>
                    </a:lnTo>
                    <a:cubicBezTo>
                      <a:pt x="57" y="189"/>
                      <a:pt x="42" y="257"/>
                      <a:pt x="80" y="287"/>
                    </a:cubicBezTo>
                    <a:lnTo>
                      <a:pt x="80" y="287"/>
                    </a:lnTo>
                    <a:cubicBezTo>
                      <a:pt x="113" y="315"/>
                      <a:pt x="146" y="281"/>
                      <a:pt x="149" y="247"/>
                    </a:cubicBezTo>
                    <a:lnTo>
                      <a:pt x="149" y="247"/>
                    </a:lnTo>
                    <a:cubicBezTo>
                      <a:pt x="150" y="218"/>
                      <a:pt x="132" y="192"/>
                      <a:pt x="114" y="171"/>
                    </a:cubicBezTo>
                    <a:close/>
                    <a:moveTo>
                      <a:pt x="180" y="211"/>
                    </a:moveTo>
                    <a:lnTo>
                      <a:pt x="180" y="211"/>
                    </a:lnTo>
                    <a:cubicBezTo>
                      <a:pt x="193" y="257"/>
                      <a:pt x="172" y="316"/>
                      <a:pt x="125" y="330"/>
                    </a:cubicBezTo>
                    <a:lnTo>
                      <a:pt x="125" y="330"/>
                    </a:lnTo>
                    <a:cubicBezTo>
                      <a:pt x="70" y="347"/>
                      <a:pt x="29" y="293"/>
                      <a:pt x="22" y="244"/>
                    </a:cubicBezTo>
                    <a:lnTo>
                      <a:pt x="22" y="244"/>
                    </a:lnTo>
                    <a:cubicBezTo>
                      <a:pt x="17" y="207"/>
                      <a:pt x="22" y="168"/>
                      <a:pt x="19" y="131"/>
                    </a:cubicBezTo>
                    <a:lnTo>
                      <a:pt x="19" y="131"/>
                    </a:lnTo>
                    <a:cubicBezTo>
                      <a:pt x="16" y="92"/>
                      <a:pt x="0" y="50"/>
                      <a:pt x="4" y="12"/>
                    </a:cubicBezTo>
                    <a:lnTo>
                      <a:pt x="4" y="12"/>
                    </a:lnTo>
                    <a:cubicBezTo>
                      <a:pt x="5" y="2"/>
                      <a:pt x="17" y="0"/>
                      <a:pt x="22" y="8"/>
                    </a:cubicBezTo>
                    <a:lnTo>
                      <a:pt x="22" y="8"/>
                    </a:lnTo>
                    <a:cubicBezTo>
                      <a:pt x="29" y="17"/>
                      <a:pt x="33" y="30"/>
                      <a:pt x="37" y="42"/>
                    </a:cubicBezTo>
                    <a:lnTo>
                      <a:pt x="37" y="42"/>
                    </a:lnTo>
                    <a:cubicBezTo>
                      <a:pt x="70" y="63"/>
                      <a:pt x="97" y="98"/>
                      <a:pt x="124" y="126"/>
                    </a:cubicBezTo>
                    <a:lnTo>
                      <a:pt x="124" y="126"/>
                    </a:lnTo>
                    <a:cubicBezTo>
                      <a:pt x="147" y="150"/>
                      <a:pt x="171" y="178"/>
                      <a:pt x="180" y="211"/>
                    </a:cubicBezTo>
                    <a:close/>
                  </a:path>
                </a:pathLst>
              </a:custGeom>
              <a:solidFill>
                <a:schemeClr val="accent6"/>
              </a:solidFill>
              <a:ln>
                <a:noFill/>
              </a:ln>
              <a:effectLst/>
            </p:spPr>
            <p:txBody>
              <a:bodyPr wrap="none" anchor="ctr"/>
              <a:lstStyle/>
              <a:p>
                <a:pPr>
                  <a:defRPr/>
                </a:pPr>
                <a:endParaRPr lang="es-ES_tradnl"/>
              </a:p>
            </p:txBody>
          </p:sp>
          <p:sp>
            <p:nvSpPr>
              <p:cNvPr id="165" name="Freeform 113">
                <a:extLst>
                  <a:ext uri="{FF2B5EF4-FFF2-40B4-BE49-F238E27FC236}">
                    <a16:creationId xmlns:a16="http://schemas.microsoft.com/office/drawing/2014/main" id="{73C24B98-9E03-C943-97E1-C4ECB9028153}"/>
                  </a:ext>
                </a:extLst>
              </p:cNvPr>
              <p:cNvSpPr>
                <a:spLocks noChangeArrowheads="1"/>
              </p:cNvSpPr>
              <p:nvPr/>
            </p:nvSpPr>
            <p:spPr bwMode="auto">
              <a:xfrm>
                <a:off x="2948822" y="3656977"/>
                <a:ext cx="92070" cy="163518"/>
              </a:xfrm>
              <a:custGeom>
                <a:avLst/>
                <a:gdLst>
                  <a:gd name="T0" fmla="*/ 115 w 195"/>
                  <a:gd name="T1" fmla="*/ 171 h 348"/>
                  <a:gd name="T2" fmla="*/ 115 w 195"/>
                  <a:gd name="T3" fmla="*/ 171 h 348"/>
                  <a:gd name="T4" fmla="*/ 50 w 195"/>
                  <a:gd name="T5" fmla="*/ 109 h 348"/>
                  <a:gd name="T6" fmla="*/ 50 w 195"/>
                  <a:gd name="T7" fmla="*/ 109 h 348"/>
                  <a:gd name="T8" fmla="*/ 54 w 195"/>
                  <a:gd name="T9" fmla="*/ 144 h 348"/>
                  <a:gd name="T10" fmla="*/ 54 w 195"/>
                  <a:gd name="T11" fmla="*/ 144 h 348"/>
                  <a:gd name="T12" fmla="*/ 81 w 195"/>
                  <a:gd name="T13" fmla="*/ 287 h 348"/>
                  <a:gd name="T14" fmla="*/ 81 w 195"/>
                  <a:gd name="T15" fmla="*/ 287 h 348"/>
                  <a:gd name="T16" fmla="*/ 149 w 195"/>
                  <a:gd name="T17" fmla="*/ 247 h 348"/>
                  <a:gd name="T18" fmla="*/ 149 w 195"/>
                  <a:gd name="T19" fmla="*/ 247 h 348"/>
                  <a:gd name="T20" fmla="*/ 115 w 195"/>
                  <a:gd name="T21" fmla="*/ 171 h 348"/>
                  <a:gd name="T22" fmla="*/ 182 w 195"/>
                  <a:gd name="T23" fmla="*/ 211 h 348"/>
                  <a:gd name="T24" fmla="*/ 182 w 195"/>
                  <a:gd name="T25" fmla="*/ 211 h 348"/>
                  <a:gd name="T26" fmla="*/ 125 w 195"/>
                  <a:gd name="T27" fmla="*/ 330 h 348"/>
                  <a:gd name="T28" fmla="*/ 125 w 195"/>
                  <a:gd name="T29" fmla="*/ 330 h 348"/>
                  <a:gd name="T30" fmla="*/ 23 w 195"/>
                  <a:gd name="T31" fmla="*/ 244 h 348"/>
                  <a:gd name="T32" fmla="*/ 23 w 195"/>
                  <a:gd name="T33" fmla="*/ 244 h 348"/>
                  <a:gd name="T34" fmla="*/ 20 w 195"/>
                  <a:gd name="T35" fmla="*/ 131 h 348"/>
                  <a:gd name="T36" fmla="*/ 20 w 195"/>
                  <a:gd name="T37" fmla="*/ 131 h 348"/>
                  <a:gd name="T38" fmla="*/ 6 w 195"/>
                  <a:gd name="T39" fmla="*/ 12 h 348"/>
                  <a:gd name="T40" fmla="*/ 6 w 195"/>
                  <a:gd name="T41" fmla="*/ 12 h 348"/>
                  <a:gd name="T42" fmla="*/ 23 w 195"/>
                  <a:gd name="T43" fmla="*/ 8 h 348"/>
                  <a:gd name="T44" fmla="*/ 23 w 195"/>
                  <a:gd name="T45" fmla="*/ 8 h 348"/>
                  <a:gd name="T46" fmla="*/ 37 w 195"/>
                  <a:gd name="T47" fmla="*/ 42 h 348"/>
                  <a:gd name="T48" fmla="*/ 37 w 195"/>
                  <a:gd name="T49" fmla="*/ 42 h 348"/>
                  <a:gd name="T50" fmla="*/ 125 w 195"/>
                  <a:gd name="T51" fmla="*/ 126 h 348"/>
                  <a:gd name="T52" fmla="*/ 125 w 195"/>
                  <a:gd name="T53" fmla="*/ 126 h 348"/>
                  <a:gd name="T54" fmla="*/ 182 w 195"/>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5" h="348">
                    <a:moveTo>
                      <a:pt x="115" y="171"/>
                    </a:moveTo>
                    <a:lnTo>
                      <a:pt x="115" y="171"/>
                    </a:lnTo>
                    <a:cubicBezTo>
                      <a:pt x="95" y="148"/>
                      <a:pt x="71" y="128"/>
                      <a:pt x="50" y="109"/>
                    </a:cubicBezTo>
                    <a:lnTo>
                      <a:pt x="50" y="109"/>
                    </a:lnTo>
                    <a:cubicBezTo>
                      <a:pt x="52" y="122"/>
                      <a:pt x="53" y="134"/>
                      <a:pt x="54" y="144"/>
                    </a:cubicBezTo>
                    <a:lnTo>
                      <a:pt x="54" y="144"/>
                    </a:lnTo>
                    <a:cubicBezTo>
                      <a:pt x="57" y="189"/>
                      <a:pt x="42" y="257"/>
                      <a:pt x="81" y="287"/>
                    </a:cubicBezTo>
                    <a:lnTo>
                      <a:pt x="81" y="287"/>
                    </a:lnTo>
                    <a:cubicBezTo>
                      <a:pt x="115" y="315"/>
                      <a:pt x="148" y="281"/>
                      <a:pt x="149" y="247"/>
                    </a:cubicBezTo>
                    <a:lnTo>
                      <a:pt x="149" y="247"/>
                    </a:lnTo>
                    <a:cubicBezTo>
                      <a:pt x="152" y="218"/>
                      <a:pt x="133" y="192"/>
                      <a:pt x="115" y="171"/>
                    </a:cubicBezTo>
                    <a:close/>
                    <a:moveTo>
                      <a:pt x="182" y="211"/>
                    </a:moveTo>
                    <a:lnTo>
                      <a:pt x="182" y="211"/>
                    </a:lnTo>
                    <a:cubicBezTo>
                      <a:pt x="194" y="257"/>
                      <a:pt x="174" y="316"/>
                      <a:pt x="125" y="330"/>
                    </a:cubicBezTo>
                    <a:lnTo>
                      <a:pt x="125" y="330"/>
                    </a:lnTo>
                    <a:cubicBezTo>
                      <a:pt x="70" y="347"/>
                      <a:pt x="29" y="293"/>
                      <a:pt x="23" y="244"/>
                    </a:cubicBezTo>
                    <a:lnTo>
                      <a:pt x="23" y="244"/>
                    </a:lnTo>
                    <a:cubicBezTo>
                      <a:pt x="18" y="207"/>
                      <a:pt x="23" y="168"/>
                      <a:pt x="20" y="131"/>
                    </a:cubicBezTo>
                    <a:lnTo>
                      <a:pt x="20" y="131"/>
                    </a:lnTo>
                    <a:cubicBezTo>
                      <a:pt x="16" y="92"/>
                      <a:pt x="0" y="50"/>
                      <a:pt x="6" y="12"/>
                    </a:cubicBezTo>
                    <a:lnTo>
                      <a:pt x="6" y="12"/>
                    </a:lnTo>
                    <a:cubicBezTo>
                      <a:pt x="7" y="2"/>
                      <a:pt x="18" y="0"/>
                      <a:pt x="23" y="8"/>
                    </a:cubicBezTo>
                    <a:lnTo>
                      <a:pt x="23" y="8"/>
                    </a:lnTo>
                    <a:cubicBezTo>
                      <a:pt x="29" y="17"/>
                      <a:pt x="35" y="30"/>
                      <a:pt x="37" y="42"/>
                    </a:cubicBezTo>
                    <a:lnTo>
                      <a:pt x="37" y="42"/>
                    </a:lnTo>
                    <a:cubicBezTo>
                      <a:pt x="71" y="63"/>
                      <a:pt x="98" y="98"/>
                      <a:pt x="125" y="126"/>
                    </a:cubicBezTo>
                    <a:lnTo>
                      <a:pt x="125" y="126"/>
                    </a:lnTo>
                    <a:cubicBezTo>
                      <a:pt x="148" y="150"/>
                      <a:pt x="171" y="178"/>
                      <a:pt x="182"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166" name="Freeform 114">
                <a:extLst>
                  <a:ext uri="{FF2B5EF4-FFF2-40B4-BE49-F238E27FC236}">
                    <a16:creationId xmlns:a16="http://schemas.microsoft.com/office/drawing/2014/main" id="{E26C6A7C-8F20-164D-9617-A7CBE19DBEE7}"/>
                  </a:ext>
                </a:extLst>
              </p:cNvPr>
              <p:cNvSpPr>
                <a:spLocks noChangeArrowheads="1"/>
              </p:cNvSpPr>
              <p:nvPr/>
            </p:nvSpPr>
            <p:spPr bwMode="auto">
              <a:xfrm>
                <a:off x="2780555" y="3656977"/>
                <a:ext cx="92070" cy="163518"/>
              </a:xfrm>
              <a:custGeom>
                <a:avLst/>
                <a:gdLst>
                  <a:gd name="T0" fmla="*/ 115 w 195"/>
                  <a:gd name="T1" fmla="*/ 171 h 348"/>
                  <a:gd name="T2" fmla="*/ 115 w 195"/>
                  <a:gd name="T3" fmla="*/ 171 h 348"/>
                  <a:gd name="T4" fmla="*/ 50 w 195"/>
                  <a:gd name="T5" fmla="*/ 109 h 348"/>
                  <a:gd name="T6" fmla="*/ 50 w 195"/>
                  <a:gd name="T7" fmla="*/ 109 h 348"/>
                  <a:gd name="T8" fmla="*/ 53 w 195"/>
                  <a:gd name="T9" fmla="*/ 144 h 348"/>
                  <a:gd name="T10" fmla="*/ 53 w 195"/>
                  <a:gd name="T11" fmla="*/ 144 h 348"/>
                  <a:gd name="T12" fmla="*/ 82 w 195"/>
                  <a:gd name="T13" fmla="*/ 287 h 348"/>
                  <a:gd name="T14" fmla="*/ 82 w 195"/>
                  <a:gd name="T15" fmla="*/ 287 h 348"/>
                  <a:gd name="T16" fmla="*/ 149 w 195"/>
                  <a:gd name="T17" fmla="*/ 247 h 348"/>
                  <a:gd name="T18" fmla="*/ 149 w 195"/>
                  <a:gd name="T19" fmla="*/ 247 h 348"/>
                  <a:gd name="T20" fmla="*/ 115 w 195"/>
                  <a:gd name="T21" fmla="*/ 171 h 348"/>
                  <a:gd name="T22" fmla="*/ 180 w 195"/>
                  <a:gd name="T23" fmla="*/ 211 h 348"/>
                  <a:gd name="T24" fmla="*/ 180 w 195"/>
                  <a:gd name="T25" fmla="*/ 211 h 348"/>
                  <a:gd name="T26" fmla="*/ 125 w 195"/>
                  <a:gd name="T27" fmla="*/ 330 h 348"/>
                  <a:gd name="T28" fmla="*/ 125 w 195"/>
                  <a:gd name="T29" fmla="*/ 330 h 348"/>
                  <a:gd name="T30" fmla="*/ 23 w 195"/>
                  <a:gd name="T31" fmla="*/ 244 h 348"/>
                  <a:gd name="T32" fmla="*/ 23 w 195"/>
                  <a:gd name="T33" fmla="*/ 244 h 348"/>
                  <a:gd name="T34" fmla="*/ 20 w 195"/>
                  <a:gd name="T35" fmla="*/ 131 h 348"/>
                  <a:gd name="T36" fmla="*/ 20 w 195"/>
                  <a:gd name="T37" fmla="*/ 131 h 348"/>
                  <a:gd name="T38" fmla="*/ 6 w 195"/>
                  <a:gd name="T39" fmla="*/ 12 h 348"/>
                  <a:gd name="T40" fmla="*/ 6 w 195"/>
                  <a:gd name="T41" fmla="*/ 12 h 348"/>
                  <a:gd name="T42" fmla="*/ 23 w 195"/>
                  <a:gd name="T43" fmla="*/ 8 h 348"/>
                  <a:gd name="T44" fmla="*/ 23 w 195"/>
                  <a:gd name="T45" fmla="*/ 8 h 348"/>
                  <a:gd name="T46" fmla="*/ 38 w 195"/>
                  <a:gd name="T47" fmla="*/ 42 h 348"/>
                  <a:gd name="T48" fmla="*/ 38 w 195"/>
                  <a:gd name="T49" fmla="*/ 42 h 348"/>
                  <a:gd name="T50" fmla="*/ 125 w 195"/>
                  <a:gd name="T51" fmla="*/ 126 h 348"/>
                  <a:gd name="T52" fmla="*/ 125 w 195"/>
                  <a:gd name="T53" fmla="*/ 126 h 348"/>
                  <a:gd name="T54" fmla="*/ 180 w 195"/>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5" h="348">
                    <a:moveTo>
                      <a:pt x="115" y="171"/>
                    </a:moveTo>
                    <a:lnTo>
                      <a:pt x="115" y="171"/>
                    </a:lnTo>
                    <a:cubicBezTo>
                      <a:pt x="95" y="148"/>
                      <a:pt x="73" y="128"/>
                      <a:pt x="50" y="109"/>
                    </a:cubicBezTo>
                    <a:lnTo>
                      <a:pt x="50" y="109"/>
                    </a:lnTo>
                    <a:cubicBezTo>
                      <a:pt x="52" y="122"/>
                      <a:pt x="53" y="134"/>
                      <a:pt x="53" y="144"/>
                    </a:cubicBezTo>
                    <a:lnTo>
                      <a:pt x="53" y="144"/>
                    </a:lnTo>
                    <a:cubicBezTo>
                      <a:pt x="57" y="189"/>
                      <a:pt x="42" y="257"/>
                      <a:pt x="82" y="287"/>
                    </a:cubicBezTo>
                    <a:lnTo>
                      <a:pt x="82" y="287"/>
                    </a:lnTo>
                    <a:cubicBezTo>
                      <a:pt x="113" y="315"/>
                      <a:pt x="146" y="281"/>
                      <a:pt x="149" y="247"/>
                    </a:cubicBezTo>
                    <a:lnTo>
                      <a:pt x="149" y="247"/>
                    </a:lnTo>
                    <a:cubicBezTo>
                      <a:pt x="151" y="218"/>
                      <a:pt x="132" y="192"/>
                      <a:pt x="115" y="171"/>
                    </a:cubicBezTo>
                    <a:close/>
                    <a:moveTo>
                      <a:pt x="180" y="211"/>
                    </a:moveTo>
                    <a:lnTo>
                      <a:pt x="180" y="211"/>
                    </a:lnTo>
                    <a:cubicBezTo>
                      <a:pt x="194" y="257"/>
                      <a:pt x="174" y="316"/>
                      <a:pt x="125" y="330"/>
                    </a:cubicBezTo>
                    <a:lnTo>
                      <a:pt x="125" y="330"/>
                    </a:lnTo>
                    <a:cubicBezTo>
                      <a:pt x="70" y="347"/>
                      <a:pt x="29" y="293"/>
                      <a:pt x="23" y="244"/>
                    </a:cubicBezTo>
                    <a:lnTo>
                      <a:pt x="23" y="244"/>
                    </a:lnTo>
                    <a:cubicBezTo>
                      <a:pt x="19" y="207"/>
                      <a:pt x="23" y="168"/>
                      <a:pt x="20" y="131"/>
                    </a:cubicBezTo>
                    <a:lnTo>
                      <a:pt x="20" y="131"/>
                    </a:lnTo>
                    <a:cubicBezTo>
                      <a:pt x="16" y="92"/>
                      <a:pt x="0" y="50"/>
                      <a:pt x="6" y="12"/>
                    </a:cubicBezTo>
                    <a:lnTo>
                      <a:pt x="6" y="12"/>
                    </a:lnTo>
                    <a:cubicBezTo>
                      <a:pt x="7" y="2"/>
                      <a:pt x="17" y="0"/>
                      <a:pt x="23" y="8"/>
                    </a:cubicBezTo>
                    <a:lnTo>
                      <a:pt x="23" y="8"/>
                    </a:lnTo>
                    <a:cubicBezTo>
                      <a:pt x="29" y="17"/>
                      <a:pt x="35" y="30"/>
                      <a:pt x="38" y="42"/>
                    </a:cubicBezTo>
                    <a:lnTo>
                      <a:pt x="38" y="42"/>
                    </a:lnTo>
                    <a:cubicBezTo>
                      <a:pt x="70" y="63"/>
                      <a:pt x="99" y="98"/>
                      <a:pt x="125" y="126"/>
                    </a:cubicBezTo>
                    <a:lnTo>
                      <a:pt x="125" y="126"/>
                    </a:lnTo>
                    <a:cubicBezTo>
                      <a:pt x="149" y="150"/>
                      <a:pt x="171" y="178"/>
                      <a:pt x="180" y="211"/>
                    </a:cubicBezTo>
                    <a:close/>
                  </a:path>
                </a:pathLst>
              </a:custGeom>
              <a:solidFill>
                <a:schemeClr val="accent6"/>
              </a:solidFill>
              <a:ln>
                <a:noFill/>
              </a:ln>
              <a:effectLst/>
            </p:spPr>
            <p:txBody>
              <a:bodyPr wrap="none" anchor="ctr"/>
              <a:lstStyle/>
              <a:p>
                <a:pPr>
                  <a:defRPr/>
                </a:pPr>
                <a:endParaRPr lang="es-ES_tradnl"/>
              </a:p>
            </p:txBody>
          </p:sp>
          <p:sp>
            <p:nvSpPr>
              <p:cNvPr id="167" name="Freeform 115">
                <a:extLst>
                  <a:ext uri="{FF2B5EF4-FFF2-40B4-BE49-F238E27FC236}">
                    <a16:creationId xmlns:a16="http://schemas.microsoft.com/office/drawing/2014/main" id="{8F5ED6EF-591E-244C-8A1F-54CA5A2A10DF}"/>
                  </a:ext>
                </a:extLst>
              </p:cNvPr>
              <p:cNvSpPr>
                <a:spLocks noChangeArrowheads="1"/>
              </p:cNvSpPr>
              <p:nvPr/>
            </p:nvSpPr>
            <p:spPr bwMode="auto">
              <a:xfrm>
                <a:off x="3286942" y="3656977"/>
                <a:ext cx="90482" cy="163518"/>
              </a:xfrm>
              <a:custGeom>
                <a:avLst/>
                <a:gdLst>
                  <a:gd name="T0" fmla="*/ 114 w 194"/>
                  <a:gd name="T1" fmla="*/ 171 h 348"/>
                  <a:gd name="T2" fmla="*/ 114 w 194"/>
                  <a:gd name="T3" fmla="*/ 171 h 348"/>
                  <a:gd name="T4" fmla="*/ 50 w 194"/>
                  <a:gd name="T5" fmla="*/ 109 h 348"/>
                  <a:gd name="T6" fmla="*/ 50 w 194"/>
                  <a:gd name="T7" fmla="*/ 109 h 348"/>
                  <a:gd name="T8" fmla="*/ 54 w 194"/>
                  <a:gd name="T9" fmla="*/ 144 h 348"/>
                  <a:gd name="T10" fmla="*/ 54 w 194"/>
                  <a:gd name="T11" fmla="*/ 144 h 348"/>
                  <a:gd name="T12" fmla="*/ 81 w 194"/>
                  <a:gd name="T13" fmla="*/ 287 h 348"/>
                  <a:gd name="T14" fmla="*/ 81 w 194"/>
                  <a:gd name="T15" fmla="*/ 287 h 348"/>
                  <a:gd name="T16" fmla="*/ 149 w 194"/>
                  <a:gd name="T17" fmla="*/ 247 h 348"/>
                  <a:gd name="T18" fmla="*/ 149 w 194"/>
                  <a:gd name="T19" fmla="*/ 247 h 348"/>
                  <a:gd name="T20" fmla="*/ 114 w 194"/>
                  <a:gd name="T21" fmla="*/ 171 h 348"/>
                  <a:gd name="T22" fmla="*/ 181 w 194"/>
                  <a:gd name="T23" fmla="*/ 211 h 348"/>
                  <a:gd name="T24" fmla="*/ 181 w 194"/>
                  <a:gd name="T25" fmla="*/ 211 h 348"/>
                  <a:gd name="T26" fmla="*/ 124 w 194"/>
                  <a:gd name="T27" fmla="*/ 330 h 348"/>
                  <a:gd name="T28" fmla="*/ 124 w 194"/>
                  <a:gd name="T29" fmla="*/ 330 h 348"/>
                  <a:gd name="T30" fmla="*/ 23 w 194"/>
                  <a:gd name="T31" fmla="*/ 244 h 348"/>
                  <a:gd name="T32" fmla="*/ 23 w 194"/>
                  <a:gd name="T33" fmla="*/ 244 h 348"/>
                  <a:gd name="T34" fmla="*/ 19 w 194"/>
                  <a:gd name="T35" fmla="*/ 131 h 348"/>
                  <a:gd name="T36" fmla="*/ 19 w 194"/>
                  <a:gd name="T37" fmla="*/ 131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4 w 194"/>
                  <a:gd name="T51" fmla="*/ 126 h 348"/>
                  <a:gd name="T52" fmla="*/ 124 w 194"/>
                  <a:gd name="T53" fmla="*/ 126 h 348"/>
                  <a:gd name="T54" fmla="*/ 181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6" y="148"/>
                      <a:pt x="72" y="128"/>
                      <a:pt x="50" y="109"/>
                    </a:cubicBezTo>
                    <a:lnTo>
                      <a:pt x="50" y="109"/>
                    </a:lnTo>
                    <a:cubicBezTo>
                      <a:pt x="51" y="122"/>
                      <a:pt x="52" y="134"/>
                      <a:pt x="54" y="144"/>
                    </a:cubicBezTo>
                    <a:lnTo>
                      <a:pt x="54" y="144"/>
                    </a:lnTo>
                    <a:cubicBezTo>
                      <a:pt x="56" y="189"/>
                      <a:pt x="43" y="257"/>
                      <a:pt x="81" y="287"/>
                    </a:cubicBezTo>
                    <a:lnTo>
                      <a:pt x="81" y="287"/>
                    </a:lnTo>
                    <a:cubicBezTo>
                      <a:pt x="114" y="315"/>
                      <a:pt x="147" y="281"/>
                      <a:pt x="149" y="247"/>
                    </a:cubicBezTo>
                    <a:lnTo>
                      <a:pt x="149" y="247"/>
                    </a:lnTo>
                    <a:cubicBezTo>
                      <a:pt x="151" y="218"/>
                      <a:pt x="132" y="192"/>
                      <a:pt x="114" y="171"/>
                    </a:cubicBezTo>
                    <a:close/>
                    <a:moveTo>
                      <a:pt x="181" y="211"/>
                    </a:moveTo>
                    <a:lnTo>
                      <a:pt x="181" y="211"/>
                    </a:lnTo>
                    <a:cubicBezTo>
                      <a:pt x="193" y="257"/>
                      <a:pt x="174" y="316"/>
                      <a:pt x="124" y="330"/>
                    </a:cubicBezTo>
                    <a:lnTo>
                      <a:pt x="124" y="330"/>
                    </a:lnTo>
                    <a:cubicBezTo>
                      <a:pt x="71" y="347"/>
                      <a:pt x="30" y="293"/>
                      <a:pt x="23" y="244"/>
                    </a:cubicBezTo>
                    <a:lnTo>
                      <a:pt x="23" y="244"/>
                    </a:lnTo>
                    <a:cubicBezTo>
                      <a:pt x="18" y="207"/>
                      <a:pt x="22" y="168"/>
                      <a:pt x="19" y="131"/>
                    </a:cubicBezTo>
                    <a:lnTo>
                      <a:pt x="19" y="131"/>
                    </a:lnTo>
                    <a:cubicBezTo>
                      <a:pt x="15" y="92"/>
                      <a:pt x="0" y="50"/>
                      <a:pt x="5" y="12"/>
                    </a:cubicBezTo>
                    <a:lnTo>
                      <a:pt x="5" y="12"/>
                    </a:lnTo>
                    <a:cubicBezTo>
                      <a:pt x="6" y="2"/>
                      <a:pt x="18" y="0"/>
                      <a:pt x="22" y="8"/>
                    </a:cubicBezTo>
                    <a:lnTo>
                      <a:pt x="22" y="8"/>
                    </a:lnTo>
                    <a:cubicBezTo>
                      <a:pt x="29" y="17"/>
                      <a:pt x="34" y="30"/>
                      <a:pt x="38" y="42"/>
                    </a:cubicBezTo>
                    <a:lnTo>
                      <a:pt x="38" y="42"/>
                    </a:lnTo>
                    <a:cubicBezTo>
                      <a:pt x="71" y="63"/>
                      <a:pt x="98" y="98"/>
                      <a:pt x="124" y="126"/>
                    </a:cubicBezTo>
                    <a:lnTo>
                      <a:pt x="124" y="126"/>
                    </a:lnTo>
                    <a:cubicBezTo>
                      <a:pt x="148" y="150"/>
                      <a:pt x="172" y="178"/>
                      <a:pt x="181"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168" name="Freeform 116">
                <a:extLst>
                  <a:ext uri="{FF2B5EF4-FFF2-40B4-BE49-F238E27FC236}">
                    <a16:creationId xmlns:a16="http://schemas.microsoft.com/office/drawing/2014/main" id="{0876729C-2F4C-3045-9B9C-E6A2A918BBBE}"/>
                  </a:ext>
                </a:extLst>
              </p:cNvPr>
              <p:cNvSpPr>
                <a:spLocks noChangeArrowheads="1"/>
              </p:cNvSpPr>
              <p:nvPr/>
            </p:nvSpPr>
            <p:spPr bwMode="auto">
              <a:xfrm>
                <a:off x="3117088" y="3656977"/>
                <a:ext cx="92070" cy="163518"/>
              </a:xfrm>
              <a:custGeom>
                <a:avLst/>
                <a:gdLst>
                  <a:gd name="T0" fmla="*/ 115 w 194"/>
                  <a:gd name="T1" fmla="*/ 171 h 348"/>
                  <a:gd name="T2" fmla="*/ 115 w 194"/>
                  <a:gd name="T3" fmla="*/ 171 h 348"/>
                  <a:gd name="T4" fmla="*/ 49 w 194"/>
                  <a:gd name="T5" fmla="*/ 109 h 348"/>
                  <a:gd name="T6" fmla="*/ 49 w 194"/>
                  <a:gd name="T7" fmla="*/ 109 h 348"/>
                  <a:gd name="T8" fmla="*/ 53 w 194"/>
                  <a:gd name="T9" fmla="*/ 144 h 348"/>
                  <a:gd name="T10" fmla="*/ 53 w 194"/>
                  <a:gd name="T11" fmla="*/ 144 h 348"/>
                  <a:gd name="T12" fmla="*/ 81 w 194"/>
                  <a:gd name="T13" fmla="*/ 287 h 348"/>
                  <a:gd name="T14" fmla="*/ 81 w 194"/>
                  <a:gd name="T15" fmla="*/ 287 h 348"/>
                  <a:gd name="T16" fmla="*/ 148 w 194"/>
                  <a:gd name="T17" fmla="*/ 247 h 348"/>
                  <a:gd name="T18" fmla="*/ 148 w 194"/>
                  <a:gd name="T19" fmla="*/ 247 h 348"/>
                  <a:gd name="T20" fmla="*/ 115 w 194"/>
                  <a:gd name="T21" fmla="*/ 171 h 348"/>
                  <a:gd name="T22" fmla="*/ 180 w 194"/>
                  <a:gd name="T23" fmla="*/ 211 h 348"/>
                  <a:gd name="T24" fmla="*/ 180 w 194"/>
                  <a:gd name="T25" fmla="*/ 211 h 348"/>
                  <a:gd name="T26" fmla="*/ 124 w 194"/>
                  <a:gd name="T27" fmla="*/ 330 h 348"/>
                  <a:gd name="T28" fmla="*/ 124 w 194"/>
                  <a:gd name="T29" fmla="*/ 330 h 348"/>
                  <a:gd name="T30" fmla="*/ 23 w 194"/>
                  <a:gd name="T31" fmla="*/ 244 h 348"/>
                  <a:gd name="T32" fmla="*/ 23 w 194"/>
                  <a:gd name="T33" fmla="*/ 244 h 348"/>
                  <a:gd name="T34" fmla="*/ 19 w 194"/>
                  <a:gd name="T35" fmla="*/ 131 h 348"/>
                  <a:gd name="T36" fmla="*/ 19 w 194"/>
                  <a:gd name="T37" fmla="*/ 131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4 w 194"/>
                  <a:gd name="T51" fmla="*/ 126 h 348"/>
                  <a:gd name="T52" fmla="*/ 124 w 194"/>
                  <a:gd name="T53" fmla="*/ 126 h 348"/>
                  <a:gd name="T54" fmla="*/ 180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5" y="171"/>
                    </a:moveTo>
                    <a:lnTo>
                      <a:pt x="115" y="171"/>
                    </a:lnTo>
                    <a:cubicBezTo>
                      <a:pt x="95" y="148"/>
                      <a:pt x="70" y="128"/>
                      <a:pt x="49" y="109"/>
                    </a:cubicBezTo>
                    <a:lnTo>
                      <a:pt x="49" y="109"/>
                    </a:lnTo>
                    <a:cubicBezTo>
                      <a:pt x="51" y="122"/>
                      <a:pt x="52" y="134"/>
                      <a:pt x="53" y="144"/>
                    </a:cubicBezTo>
                    <a:lnTo>
                      <a:pt x="53" y="144"/>
                    </a:lnTo>
                    <a:cubicBezTo>
                      <a:pt x="56" y="189"/>
                      <a:pt x="42" y="257"/>
                      <a:pt x="81" y="287"/>
                    </a:cubicBezTo>
                    <a:lnTo>
                      <a:pt x="81" y="287"/>
                    </a:lnTo>
                    <a:cubicBezTo>
                      <a:pt x="113" y="315"/>
                      <a:pt x="147" y="281"/>
                      <a:pt x="148" y="247"/>
                    </a:cubicBezTo>
                    <a:lnTo>
                      <a:pt x="148" y="247"/>
                    </a:lnTo>
                    <a:cubicBezTo>
                      <a:pt x="151" y="218"/>
                      <a:pt x="132" y="192"/>
                      <a:pt x="115" y="171"/>
                    </a:cubicBezTo>
                    <a:close/>
                    <a:moveTo>
                      <a:pt x="180" y="211"/>
                    </a:moveTo>
                    <a:lnTo>
                      <a:pt x="180" y="211"/>
                    </a:lnTo>
                    <a:cubicBezTo>
                      <a:pt x="193" y="257"/>
                      <a:pt x="173" y="316"/>
                      <a:pt x="124" y="330"/>
                    </a:cubicBezTo>
                    <a:lnTo>
                      <a:pt x="124" y="330"/>
                    </a:lnTo>
                    <a:cubicBezTo>
                      <a:pt x="69" y="347"/>
                      <a:pt x="30" y="293"/>
                      <a:pt x="23" y="244"/>
                    </a:cubicBezTo>
                    <a:lnTo>
                      <a:pt x="23" y="244"/>
                    </a:lnTo>
                    <a:cubicBezTo>
                      <a:pt x="17" y="207"/>
                      <a:pt x="23" y="168"/>
                      <a:pt x="19" y="131"/>
                    </a:cubicBezTo>
                    <a:lnTo>
                      <a:pt x="19" y="131"/>
                    </a:lnTo>
                    <a:cubicBezTo>
                      <a:pt x="15" y="92"/>
                      <a:pt x="0" y="50"/>
                      <a:pt x="5" y="12"/>
                    </a:cubicBezTo>
                    <a:lnTo>
                      <a:pt x="5" y="12"/>
                    </a:lnTo>
                    <a:cubicBezTo>
                      <a:pt x="6" y="2"/>
                      <a:pt x="17" y="0"/>
                      <a:pt x="22" y="8"/>
                    </a:cubicBezTo>
                    <a:lnTo>
                      <a:pt x="22" y="8"/>
                    </a:lnTo>
                    <a:cubicBezTo>
                      <a:pt x="28" y="17"/>
                      <a:pt x="34" y="30"/>
                      <a:pt x="38" y="42"/>
                    </a:cubicBezTo>
                    <a:lnTo>
                      <a:pt x="38" y="42"/>
                    </a:lnTo>
                    <a:cubicBezTo>
                      <a:pt x="69" y="63"/>
                      <a:pt x="97" y="98"/>
                      <a:pt x="124" y="126"/>
                    </a:cubicBezTo>
                    <a:lnTo>
                      <a:pt x="124" y="126"/>
                    </a:lnTo>
                    <a:cubicBezTo>
                      <a:pt x="148" y="150"/>
                      <a:pt x="170" y="178"/>
                      <a:pt x="180" y="211"/>
                    </a:cubicBezTo>
                    <a:close/>
                  </a:path>
                </a:pathLst>
              </a:custGeom>
              <a:solidFill>
                <a:schemeClr val="accent6"/>
              </a:solidFill>
              <a:ln>
                <a:noFill/>
              </a:ln>
              <a:effectLst/>
            </p:spPr>
            <p:txBody>
              <a:bodyPr wrap="none" anchor="ctr"/>
              <a:lstStyle/>
              <a:p>
                <a:pPr>
                  <a:defRPr/>
                </a:pPr>
                <a:endParaRPr lang="es-ES_tradnl"/>
              </a:p>
            </p:txBody>
          </p:sp>
          <p:sp>
            <p:nvSpPr>
              <p:cNvPr id="169" name="Freeform 117">
                <a:extLst>
                  <a:ext uri="{FF2B5EF4-FFF2-40B4-BE49-F238E27FC236}">
                    <a16:creationId xmlns:a16="http://schemas.microsoft.com/office/drawing/2014/main" id="{A624C211-59DE-E84D-B97D-E0F0B645F302}"/>
                  </a:ext>
                </a:extLst>
              </p:cNvPr>
              <p:cNvSpPr>
                <a:spLocks noChangeArrowheads="1"/>
              </p:cNvSpPr>
              <p:nvPr/>
            </p:nvSpPr>
            <p:spPr bwMode="auto">
              <a:xfrm>
                <a:off x="3618712" y="3656977"/>
                <a:ext cx="92070" cy="163518"/>
              </a:xfrm>
              <a:custGeom>
                <a:avLst/>
                <a:gdLst>
                  <a:gd name="T0" fmla="*/ 114 w 194"/>
                  <a:gd name="T1" fmla="*/ 171 h 348"/>
                  <a:gd name="T2" fmla="*/ 114 w 194"/>
                  <a:gd name="T3" fmla="*/ 171 h 348"/>
                  <a:gd name="T4" fmla="*/ 50 w 194"/>
                  <a:gd name="T5" fmla="*/ 109 h 348"/>
                  <a:gd name="T6" fmla="*/ 50 w 194"/>
                  <a:gd name="T7" fmla="*/ 109 h 348"/>
                  <a:gd name="T8" fmla="*/ 53 w 194"/>
                  <a:gd name="T9" fmla="*/ 144 h 348"/>
                  <a:gd name="T10" fmla="*/ 53 w 194"/>
                  <a:gd name="T11" fmla="*/ 144 h 348"/>
                  <a:gd name="T12" fmla="*/ 80 w 194"/>
                  <a:gd name="T13" fmla="*/ 287 h 348"/>
                  <a:gd name="T14" fmla="*/ 80 w 194"/>
                  <a:gd name="T15" fmla="*/ 287 h 348"/>
                  <a:gd name="T16" fmla="*/ 149 w 194"/>
                  <a:gd name="T17" fmla="*/ 247 h 348"/>
                  <a:gd name="T18" fmla="*/ 149 w 194"/>
                  <a:gd name="T19" fmla="*/ 247 h 348"/>
                  <a:gd name="T20" fmla="*/ 114 w 194"/>
                  <a:gd name="T21" fmla="*/ 171 h 348"/>
                  <a:gd name="T22" fmla="*/ 180 w 194"/>
                  <a:gd name="T23" fmla="*/ 211 h 348"/>
                  <a:gd name="T24" fmla="*/ 180 w 194"/>
                  <a:gd name="T25" fmla="*/ 211 h 348"/>
                  <a:gd name="T26" fmla="*/ 125 w 194"/>
                  <a:gd name="T27" fmla="*/ 330 h 348"/>
                  <a:gd name="T28" fmla="*/ 125 w 194"/>
                  <a:gd name="T29" fmla="*/ 330 h 348"/>
                  <a:gd name="T30" fmla="*/ 22 w 194"/>
                  <a:gd name="T31" fmla="*/ 244 h 348"/>
                  <a:gd name="T32" fmla="*/ 22 w 194"/>
                  <a:gd name="T33" fmla="*/ 244 h 348"/>
                  <a:gd name="T34" fmla="*/ 19 w 194"/>
                  <a:gd name="T35" fmla="*/ 131 h 348"/>
                  <a:gd name="T36" fmla="*/ 19 w 194"/>
                  <a:gd name="T37" fmla="*/ 131 h 348"/>
                  <a:gd name="T38" fmla="*/ 5 w 194"/>
                  <a:gd name="T39" fmla="*/ 12 h 348"/>
                  <a:gd name="T40" fmla="*/ 5 w 194"/>
                  <a:gd name="T41" fmla="*/ 12 h 348"/>
                  <a:gd name="T42" fmla="*/ 22 w 194"/>
                  <a:gd name="T43" fmla="*/ 8 h 348"/>
                  <a:gd name="T44" fmla="*/ 22 w 194"/>
                  <a:gd name="T45" fmla="*/ 8 h 348"/>
                  <a:gd name="T46" fmla="*/ 37 w 194"/>
                  <a:gd name="T47" fmla="*/ 42 h 348"/>
                  <a:gd name="T48" fmla="*/ 37 w 194"/>
                  <a:gd name="T49" fmla="*/ 42 h 348"/>
                  <a:gd name="T50" fmla="*/ 125 w 194"/>
                  <a:gd name="T51" fmla="*/ 126 h 348"/>
                  <a:gd name="T52" fmla="*/ 125 w 194"/>
                  <a:gd name="T53" fmla="*/ 126 h 348"/>
                  <a:gd name="T54" fmla="*/ 180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5" y="148"/>
                      <a:pt x="71" y="128"/>
                      <a:pt x="50" y="109"/>
                    </a:cubicBezTo>
                    <a:lnTo>
                      <a:pt x="50" y="109"/>
                    </a:lnTo>
                    <a:cubicBezTo>
                      <a:pt x="51" y="122"/>
                      <a:pt x="51" y="134"/>
                      <a:pt x="53" y="144"/>
                    </a:cubicBezTo>
                    <a:lnTo>
                      <a:pt x="53" y="144"/>
                    </a:lnTo>
                    <a:cubicBezTo>
                      <a:pt x="57" y="189"/>
                      <a:pt x="42" y="257"/>
                      <a:pt x="80" y="287"/>
                    </a:cubicBezTo>
                    <a:lnTo>
                      <a:pt x="80" y="287"/>
                    </a:lnTo>
                    <a:cubicBezTo>
                      <a:pt x="113" y="315"/>
                      <a:pt x="146" y="281"/>
                      <a:pt x="149" y="247"/>
                    </a:cubicBezTo>
                    <a:lnTo>
                      <a:pt x="149" y="247"/>
                    </a:lnTo>
                    <a:cubicBezTo>
                      <a:pt x="151" y="218"/>
                      <a:pt x="132" y="192"/>
                      <a:pt x="114" y="171"/>
                    </a:cubicBezTo>
                    <a:close/>
                    <a:moveTo>
                      <a:pt x="180" y="211"/>
                    </a:moveTo>
                    <a:lnTo>
                      <a:pt x="180" y="211"/>
                    </a:lnTo>
                    <a:cubicBezTo>
                      <a:pt x="193" y="257"/>
                      <a:pt x="172" y="316"/>
                      <a:pt x="125" y="330"/>
                    </a:cubicBezTo>
                    <a:lnTo>
                      <a:pt x="125" y="330"/>
                    </a:lnTo>
                    <a:cubicBezTo>
                      <a:pt x="70" y="347"/>
                      <a:pt x="29" y="293"/>
                      <a:pt x="22" y="244"/>
                    </a:cubicBezTo>
                    <a:lnTo>
                      <a:pt x="22" y="244"/>
                    </a:lnTo>
                    <a:cubicBezTo>
                      <a:pt x="17" y="207"/>
                      <a:pt x="22" y="168"/>
                      <a:pt x="19" y="131"/>
                    </a:cubicBezTo>
                    <a:lnTo>
                      <a:pt x="19" y="131"/>
                    </a:lnTo>
                    <a:cubicBezTo>
                      <a:pt x="16" y="92"/>
                      <a:pt x="0" y="50"/>
                      <a:pt x="5" y="12"/>
                    </a:cubicBezTo>
                    <a:lnTo>
                      <a:pt x="5" y="12"/>
                    </a:lnTo>
                    <a:cubicBezTo>
                      <a:pt x="7" y="2"/>
                      <a:pt x="17" y="0"/>
                      <a:pt x="22" y="8"/>
                    </a:cubicBezTo>
                    <a:lnTo>
                      <a:pt x="22" y="8"/>
                    </a:lnTo>
                    <a:cubicBezTo>
                      <a:pt x="29" y="17"/>
                      <a:pt x="33" y="30"/>
                      <a:pt x="37" y="42"/>
                    </a:cubicBezTo>
                    <a:lnTo>
                      <a:pt x="37" y="42"/>
                    </a:lnTo>
                    <a:cubicBezTo>
                      <a:pt x="70" y="63"/>
                      <a:pt x="97" y="98"/>
                      <a:pt x="125" y="126"/>
                    </a:cubicBezTo>
                    <a:lnTo>
                      <a:pt x="125" y="126"/>
                    </a:lnTo>
                    <a:cubicBezTo>
                      <a:pt x="147" y="150"/>
                      <a:pt x="171" y="178"/>
                      <a:pt x="180"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170" name="Freeform 118">
                <a:extLst>
                  <a:ext uri="{FF2B5EF4-FFF2-40B4-BE49-F238E27FC236}">
                    <a16:creationId xmlns:a16="http://schemas.microsoft.com/office/drawing/2014/main" id="{847B5104-AB42-4F43-A692-01F2B42421A8}"/>
                  </a:ext>
                </a:extLst>
              </p:cNvPr>
              <p:cNvSpPr>
                <a:spLocks noChangeArrowheads="1"/>
              </p:cNvSpPr>
              <p:nvPr/>
            </p:nvSpPr>
            <p:spPr bwMode="auto">
              <a:xfrm>
                <a:off x="3455209" y="3656977"/>
                <a:ext cx="90482" cy="163518"/>
              </a:xfrm>
              <a:custGeom>
                <a:avLst/>
                <a:gdLst>
                  <a:gd name="T0" fmla="*/ 114 w 194"/>
                  <a:gd name="T1" fmla="*/ 171 h 348"/>
                  <a:gd name="T2" fmla="*/ 114 w 194"/>
                  <a:gd name="T3" fmla="*/ 171 h 348"/>
                  <a:gd name="T4" fmla="*/ 49 w 194"/>
                  <a:gd name="T5" fmla="*/ 109 h 348"/>
                  <a:gd name="T6" fmla="*/ 49 w 194"/>
                  <a:gd name="T7" fmla="*/ 109 h 348"/>
                  <a:gd name="T8" fmla="*/ 53 w 194"/>
                  <a:gd name="T9" fmla="*/ 144 h 348"/>
                  <a:gd name="T10" fmla="*/ 53 w 194"/>
                  <a:gd name="T11" fmla="*/ 144 h 348"/>
                  <a:gd name="T12" fmla="*/ 80 w 194"/>
                  <a:gd name="T13" fmla="*/ 287 h 348"/>
                  <a:gd name="T14" fmla="*/ 80 w 194"/>
                  <a:gd name="T15" fmla="*/ 287 h 348"/>
                  <a:gd name="T16" fmla="*/ 149 w 194"/>
                  <a:gd name="T17" fmla="*/ 247 h 348"/>
                  <a:gd name="T18" fmla="*/ 149 w 194"/>
                  <a:gd name="T19" fmla="*/ 247 h 348"/>
                  <a:gd name="T20" fmla="*/ 114 w 194"/>
                  <a:gd name="T21" fmla="*/ 171 h 348"/>
                  <a:gd name="T22" fmla="*/ 180 w 194"/>
                  <a:gd name="T23" fmla="*/ 211 h 348"/>
                  <a:gd name="T24" fmla="*/ 180 w 194"/>
                  <a:gd name="T25" fmla="*/ 211 h 348"/>
                  <a:gd name="T26" fmla="*/ 125 w 194"/>
                  <a:gd name="T27" fmla="*/ 330 h 348"/>
                  <a:gd name="T28" fmla="*/ 125 w 194"/>
                  <a:gd name="T29" fmla="*/ 330 h 348"/>
                  <a:gd name="T30" fmla="*/ 22 w 194"/>
                  <a:gd name="T31" fmla="*/ 244 h 348"/>
                  <a:gd name="T32" fmla="*/ 22 w 194"/>
                  <a:gd name="T33" fmla="*/ 244 h 348"/>
                  <a:gd name="T34" fmla="*/ 18 w 194"/>
                  <a:gd name="T35" fmla="*/ 131 h 348"/>
                  <a:gd name="T36" fmla="*/ 18 w 194"/>
                  <a:gd name="T37" fmla="*/ 131 h 348"/>
                  <a:gd name="T38" fmla="*/ 5 w 194"/>
                  <a:gd name="T39" fmla="*/ 12 h 348"/>
                  <a:gd name="T40" fmla="*/ 5 w 194"/>
                  <a:gd name="T41" fmla="*/ 12 h 348"/>
                  <a:gd name="T42" fmla="*/ 22 w 194"/>
                  <a:gd name="T43" fmla="*/ 8 h 348"/>
                  <a:gd name="T44" fmla="*/ 22 w 194"/>
                  <a:gd name="T45" fmla="*/ 8 h 348"/>
                  <a:gd name="T46" fmla="*/ 37 w 194"/>
                  <a:gd name="T47" fmla="*/ 42 h 348"/>
                  <a:gd name="T48" fmla="*/ 37 w 194"/>
                  <a:gd name="T49" fmla="*/ 42 h 348"/>
                  <a:gd name="T50" fmla="*/ 124 w 194"/>
                  <a:gd name="T51" fmla="*/ 126 h 348"/>
                  <a:gd name="T52" fmla="*/ 124 w 194"/>
                  <a:gd name="T53" fmla="*/ 126 h 348"/>
                  <a:gd name="T54" fmla="*/ 180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5" y="148"/>
                      <a:pt x="71" y="128"/>
                      <a:pt x="49" y="109"/>
                    </a:cubicBezTo>
                    <a:lnTo>
                      <a:pt x="49" y="109"/>
                    </a:lnTo>
                    <a:cubicBezTo>
                      <a:pt x="50" y="122"/>
                      <a:pt x="51" y="134"/>
                      <a:pt x="53" y="144"/>
                    </a:cubicBezTo>
                    <a:lnTo>
                      <a:pt x="53" y="144"/>
                    </a:lnTo>
                    <a:cubicBezTo>
                      <a:pt x="57" y="189"/>
                      <a:pt x="41" y="257"/>
                      <a:pt x="80" y="287"/>
                    </a:cubicBezTo>
                    <a:lnTo>
                      <a:pt x="80" y="287"/>
                    </a:lnTo>
                    <a:cubicBezTo>
                      <a:pt x="113" y="315"/>
                      <a:pt x="146" y="281"/>
                      <a:pt x="149" y="247"/>
                    </a:cubicBezTo>
                    <a:lnTo>
                      <a:pt x="149" y="247"/>
                    </a:lnTo>
                    <a:cubicBezTo>
                      <a:pt x="150" y="218"/>
                      <a:pt x="131" y="192"/>
                      <a:pt x="114" y="171"/>
                    </a:cubicBezTo>
                    <a:close/>
                    <a:moveTo>
                      <a:pt x="180" y="211"/>
                    </a:moveTo>
                    <a:lnTo>
                      <a:pt x="180" y="211"/>
                    </a:lnTo>
                    <a:cubicBezTo>
                      <a:pt x="193" y="257"/>
                      <a:pt x="173" y="316"/>
                      <a:pt x="125" y="330"/>
                    </a:cubicBezTo>
                    <a:lnTo>
                      <a:pt x="125" y="330"/>
                    </a:lnTo>
                    <a:cubicBezTo>
                      <a:pt x="70" y="347"/>
                      <a:pt x="29" y="293"/>
                      <a:pt x="22" y="244"/>
                    </a:cubicBezTo>
                    <a:lnTo>
                      <a:pt x="22" y="244"/>
                    </a:lnTo>
                    <a:cubicBezTo>
                      <a:pt x="17" y="207"/>
                      <a:pt x="22" y="168"/>
                      <a:pt x="18" y="131"/>
                    </a:cubicBezTo>
                    <a:lnTo>
                      <a:pt x="18" y="131"/>
                    </a:lnTo>
                    <a:cubicBezTo>
                      <a:pt x="16" y="92"/>
                      <a:pt x="0" y="50"/>
                      <a:pt x="5" y="12"/>
                    </a:cubicBezTo>
                    <a:lnTo>
                      <a:pt x="5" y="12"/>
                    </a:lnTo>
                    <a:cubicBezTo>
                      <a:pt x="5" y="2"/>
                      <a:pt x="17" y="0"/>
                      <a:pt x="22" y="8"/>
                    </a:cubicBezTo>
                    <a:lnTo>
                      <a:pt x="22" y="8"/>
                    </a:lnTo>
                    <a:cubicBezTo>
                      <a:pt x="28" y="17"/>
                      <a:pt x="33" y="30"/>
                      <a:pt x="37" y="42"/>
                    </a:cubicBezTo>
                    <a:lnTo>
                      <a:pt x="37" y="42"/>
                    </a:lnTo>
                    <a:cubicBezTo>
                      <a:pt x="70" y="63"/>
                      <a:pt x="97" y="98"/>
                      <a:pt x="124" y="126"/>
                    </a:cubicBezTo>
                    <a:lnTo>
                      <a:pt x="124" y="126"/>
                    </a:lnTo>
                    <a:cubicBezTo>
                      <a:pt x="147" y="150"/>
                      <a:pt x="170" y="178"/>
                      <a:pt x="180" y="211"/>
                    </a:cubicBezTo>
                    <a:close/>
                  </a:path>
                </a:pathLst>
              </a:custGeom>
              <a:solidFill>
                <a:schemeClr val="accent6"/>
              </a:solidFill>
              <a:ln>
                <a:noFill/>
              </a:ln>
              <a:effectLst/>
            </p:spPr>
            <p:txBody>
              <a:bodyPr wrap="none" anchor="ctr"/>
              <a:lstStyle/>
              <a:p>
                <a:pPr>
                  <a:defRPr/>
                </a:pPr>
                <a:endParaRPr lang="es-ES_tradnl"/>
              </a:p>
            </p:txBody>
          </p:sp>
          <p:sp>
            <p:nvSpPr>
              <p:cNvPr id="171" name="Freeform 119">
                <a:extLst>
                  <a:ext uri="{FF2B5EF4-FFF2-40B4-BE49-F238E27FC236}">
                    <a16:creationId xmlns:a16="http://schemas.microsoft.com/office/drawing/2014/main" id="{B27F73B3-F94F-A149-B62A-C9FC450326AC}"/>
                  </a:ext>
                </a:extLst>
              </p:cNvPr>
              <p:cNvSpPr>
                <a:spLocks noChangeArrowheads="1"/>
              </p:cNvSpPr>
              <p:nvPr/>
            </p:nvSpPr>
            <p:spPr bwMode="auto">
              <a:xfrm>
                <a:off x="3956833" y="3656977"/>
                <a:ext cx="90482" cy="163518"/>
              </a:xfrm>
              <a:custGeom>
                <a:avLst/>
                <a:gdLst>
                  <a:gd name="T0" fmla="*/ 115 w 195"/>
                  <a:gd name="T1" fmla="*/ 171 h 348"/>
                  <a:gd name="T2" fmla="*/ 115 w 195"/>
                  <a:gd name="T3" fmla="*/ 171 h 348"/>
                  <a:gd name="T4" fmla="*/ 50 w 195"/>
                  <a:gd name="T5" fmla="*/ 109 h 348"/>
                  <a:gd name="T6" fmla="*/ 50 w 195"/>
                  <a:gd name="T7" fmla="*/ 109 h 348"/>
                  <a:gd name="T8" fmla="*/ 54 w 195"/>
                  <a:gd name="T9" fmla="*/ 144 h 348"/>
                  <a:gd name="T10" fmla="*/ 54 w 195"/>
                  <a:gd name="T11" fmla="*/ 144 h 348"/>
                  <a:gd name="T12" fmla="*/ 80 w 195"/>
                  <a:gd name="T13" fmla="*/ 287 h 348"/>
                  <a:gd name="T14" fmla="*/ 80 w 195"/>
                  <a:gd name="T15" fmla="*/ 287 h 348"/>
                  <a:gd name="T16" fmla="*/ 149 w 195"/>
                  <a:gd name="T17" fmla="*/ 247 h 348"/>
                  <a:gd name="T18" fmla="*/ 149 w 195"/>
                  <a:gd name="T19" fmla="*/ 247 h 348"/>
                  <a:gd name="T20" fmla="*/ 115 w 195"/>
                  <a:gd name="T21" fmla="*/ 171 h 348"/>
                  <a:gd name="T22" fmla="*/ 180 w 195"/>
                  <a:gd name="T23" fmla="*/ 211 h 348"/>
                  <a:gd name="T24" fmla="*/ 180 w 195"/>
                  <a:gd name="T25" fmla="*/ 211 h 348"/>
                  <a:gd name="T26" fmla="*/ 125 w 195"/>
                  <a:gd name="T27" fmla="*/ 330 h 348"/>
                  <a:gd name="T28" fmla="*/ 125 w 195"/>
                  <a:gd name="T29" fmla="*/ 330 h 348"/>
                  <a:gd name="T30" fmla="*/ 23 w 195"/>
                  <a:gd name="T31" fmla="*/ 244 h 348"/>
                  <a:gd name="T32" fmla="*/ 23 w 195"/>
                  <a:gd name="T33" fmla="*/ 244 h 348"/>
                  <a:gd name="T34" fmla="*/ 20 w 195"/>
                  <a:gd name="T35" fmla="*/ 131 h 348"/>
                  <a:gd name="T36" fmla="*/ 20 w 195"/>
                  <a:gd name="T37" fmla="*/ 131 h 348"/>
                  <a:gd name="T38" fmla="*/ 6 w 195"/>
                  <a:gd name="T39" fmla="*/ 12 h 348"/>
                  <a:gd name="T40" fmla="*/ 6 w 195"/>
                  <a:gd name="T41" fmla="*/ 12 h 348"/>
                  <a:gd name="T42" fmla="*/ 23 w 195"/>
                  <a:gd name="T43" fmla="*/ 8 h 348"/>
                  <a:gd name="T44" fmla="*/ 23 w 195"/>
                  <a:gd name="T45" fmla="*/ 8 h 348"/>
                  <a:gd name="T46" fmla="*/ 38 w 195"/>
                  <a:gd name="T47" fmla="*/ 42 h 348"/>
                  <a:gd name="T48" fmla="*/ 38 w 195"/>
                  <a:gd name="T49" fmla="*/ 42 h 348"/>
                  <a:gd name="T50" fmla="*/ 125 w 195"/>
                  <a:gd name="T51" fmla="*/ 126 h 348"/>
                  <a:gd name="T52" fmla="*/ 125 w 195"/>
                  <a:gd name="T53" fmla="*/ 126 h 348"/>
                  <a:gd name="T54" fmla="*/ 180 w 195"/>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5" h="348">
                    <a:moveTo>
                      <a:pt x="115" y="171"/>
                    </a:moveTo>
                    <a:lnTo>
                      <a:pt x="115" y="171"/>
                    </a:lnTo>
                    <a:cubicBezTo>
                      <a:pt x="95" y="148"/>
                      <a:pt x="71" y="128"/>
                      <a:pt x="50" y="109"/>
                    </a:cubicBezTo>
                    <a:lnTo>
                      <a:pt x="50" y="109"/>
                    </a:lnTo>
                    <a:cubicBezTo>
                      <a:pt x="52" y="122"/>
                      <a:pt x="53" y="134"/>
                      <a:pt x="54" y="144"/>
                    </a:cubicBezTo>
                    <a:lnTo>
                      <a:pt x="54" y="144"/>
                    </a:lnTo>
                    <a:cubicBezTo>
                      <a:pt x="57" y="189"/>
                      <a:pt x="42" y="257"/>
                      <a:pt x="80" y="287"/>
                    </a:cubicBezTo>
                    <a:lnTo>
                      <a:pt x="80" y="287"/>
                    </a:lnTo>
                    <a:cubicBezTo>
                      <a:pt x="113" y="315"/>
                      <a:pt x="148" y="281"/>
                      <a:pt x="149" y="247"/>
                    </a:cubicBezTo>
                    <a:lnTo>
                      <a:pt x="149" y="247"/>
                    </a:lnTo>
                    <a:cubicBezTo>
                      <a:pt x="151" y="218"/>
                      <a:pt x="133" y="192"/>
                      <a:pt x="115" y="171"/>
                    </a:cubicBezTo>
                    <a:close/>
                    <a:moveTo>
                      <a:pt x="180" y="211"/>
                    </a:moveTo>
                    <a:lnTo>
                      <a:pt x="180" y="211"/>
                    </a:lnTo>
                    <a:cubicBezTo>
                      <a:pt x="194" y="257"/>
                      <a:pt x="174" y="316"/>
                      <a:pt x="125" y="330"/>
                    </a:cubicBezTo>
                    <a:lnTo>
                      <a:pt x="125" y="330"/>
                    </a:lnTo>
                    <a:cubicBezTo>
                      <a:pt x="70" y="347"/>
                      <a:pt x="29" y="293"/>
                      <a:pt x="23" y="244"/>
                    </a:cubicBezTo>
                    <a:lnTo>
                      <a:pt x="23" y="244"/>
                    </a:lnTo>
                    <a:cubicBezTo>
                      <a:pt x="17" y="207"/>
                      <a:pt x="23" y="168"/>
                      <a:pt x="20" y="131"/>
                    </a:cubicBezTo>
                    <a:lnTo>
                      <a:pt x="20" y="131"/>
                    </a:lnTo>
                    <a:cubicBezTo>
                      <a:pt x="16" y="92"/>
                      <a:pt x="0" y="50"/>
                      <a:pt x="6" y="12"/>
                    </a:cubicBezTo>
                    <a:lnTo>
                      <a:pt x="6" y="12"/>
                    </a:lnTo>
                    <a:cubicBezTo>
                      <a:pt x="7" y="2"/>
                      <a:pt x="17" y="0"/>
                      <a:pt x="23" y="8"/>
                    </a:cubicBezTo>
                    <a:lnTo>
                      <a:pt x="23" y="8"/>
                    </a:lnTo>
                    <a:cubicBezTo>
                      <a:pt x="29" y="17"/>
                      <a:pt x="33" y="30"/>
                      <a:pt x="38" y="42"/>
                    </a:cubicBezTo>
                    <a:lnTo>
                      <a:pt x="38" y="42"/>
                    </a:lnTo>
                    <a:cubicBezTo>
                      <a:pt x="70" y="63"/>
                      <a:pt x="98" y="98"/>
                      <a:pt x="125" y="126"/>
                    </a:cubicBezTo>
                    <a:lnTo>
                      <a:pt x="125" y="126"/>
                    </a:lnTo>
                    <a:cubicBezTo>
                      <a:pt x="148" y="150"/>
                      <a:pt x="171" y="178"/>
                      <a:pt x="180"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172" name="Freeform 120">
                <a:extLst>
                  <a:ext uri="{FF2B5EF4-FFF2-40B4-BE49-F238E27FC236}">
                    <a16:creationId xmlns:a16="http://schemas.microsoft.com/office/drawing/2014/main" id="{DACD1120-B841-0F4A-923A-4D0E4FFABD21}"/>
                  </a:ext>
                </a:extLst>
              </p:cNvPr>
              <p:cNvSpPr>
                <a:spLocks noChangeArrowheads="1"/>
              </p:cNvSpPr>
              <p:nvPr/>
            </p:nvSpPr>
            <p:spPr bwMode="auto">
              <a:xfrm>
                <a:off x="3788567" y="3656977"/>
                <a:ext cx="90482" cy="163518"/>
              </a:xfrm>
              <a:custGeom>
                <a:avLst/>
                <a:gdLst>
                  <a:gd name="T0" fmla="*/ 115 w 194"/>
                  <a:gd name="T1" fmla="*/ 171 h 348"/>
                  <a:gd name="T2" fmla="*/ 115 w 194"/>
                  <a:gd name="T3" fmla="*/ 171 h 348"/>
                  <a:gd name="T4" fmla="*/ 50 w 194"/>
                  <a:gd name="T5" fmla="*/ 109 h 348"/>
                  <a:gd name="T6" fmla="*/ 50 w 194"/>
                  <a:gd name="T7" fmla="*/ 109 h 348"/>
                  <a:gd name="T8" fmla="*/ 53 w 194"/>
                  <a:gd name="T9" fmla="*/ 144 h 348"/>
                  <a:gd name="T10" fmla="*/ 53 w 194"/>
                  <a:gd name="T11" fmla="*/ 144 h 348"/>
                  <a:gd name="T12" fmla="*/ 80 w 194"/>
                  <a:gd name="T13" fmla="*/ 287 h 348"/>
                  <a:gd name="T14" fmla="*/ 80 w 194"/>
                  <a:gd name="T15" fmla="*/ 287 h 348"/>
                  <a:gd name="T16" fmla="*/ 149 w 194"/>
                  <a:gd name="T17" fmla="*/ 247 h 348"/>
                  <a:gd name="T18" fmla="*/ 149 w 194"/>
                  <a:gd name="T19" fmla="*/ 247 h 348"/>
                  <a:gd name="T20" fmla="*/ 115 w 194"/>
                  <a:gd name="T21" fmla="*/ 171 h 348"/>
                  <a:gd name="T22" fmla="*/ 180 w 194"/>
                  <a:gd name="T23" fmla="*/ 211 h 348"/>
                  <a:gd name="T24" fmla="*/ 180 w 194"/>
                  <a:gd name="T25" fmla="*/ 211 h 348"/>
                  <a:gd name="T26" fmla="*/ 125 w 194"/>
                  <a:gd name="T27" fmla="*/ 330 h 348"/>
                  <a:gd name="T28" fmla="*/ 125 w 194"/>
                  <a:gd name="T29" fmla="*/ 330 h 348"/>
                  <a:gd name="T30" fmla="*/ 23 w 194"/>
                  <a:gd name="T31" fmla="*/ 244 h 348"/>
                  <a:gd name="T32" fmla="*/ 23 w 194"/>
                  <a:gd name="T33" fmla="*/ 244 h 348"/>
                  <a:gd name="T34" fmla="*/ 19 w 194"/>
                  <a:gd name="T35" fmla="*/ 131 h 348"/>
                  <a:gd name="T36" fmla="*/ 19 w 194"/>
                  <a:gd name="T37" fmla="*/ 131 h 348"/>
                  <a:gd name="T38" fmla="*/ 6 w 194"/>
                  <a:gd name="T39" fmla="*/ 12 h 348"/>
                  <a:gd name="T40" fmla="*/ 6 w 194"/>
                  <a:gd name="T41" fmla="*/ 12 h 348"/>
                  <a:gd name="T42" fmla="*/ 23 w 194"/>
                  <a:gd name="T43" fmla="*/ 8 h 348"/>
                  <a:gd name="T44" fmla="*/ 23 w 194"/>
                  <a:gd name="T45" fmla="*/ 8 h 348"/>
                  <a:gd name="T46" fmla="*/ 38 w 194"/>
                  <a:gd name="T47" fmla="*/ 42 h 348"/>
                  <a:gd name="T48" fmla="*/ 38 w 194"/>
                  <a:gd name="T49" fmla="*/ 42 h 348"/>
                  <a:gd name="T50" fmla="*/ 124 w 194"/>
                  <a:gd name="T51" fmla="*/ 126 h 348"/>
                  <a:gd name="T52" fmla="*/ 124 w 194"/>
                  <a:gd name="T53" fmla="*/ 126 h 348"/>
                  <a:gd name="T54" fmla="*/ 180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5" y="171"/>
                    </a:moveTo>
                    <a:lnTo>
                      <a:pt x="115" y="171"/>
                    </a:lnTo>
                    <a:cubicBezTo>
                      <a:pt x="95" y="148"/>
                      <a:pt x="71" y="128"/>
                      <a:pt x="50" y="109"/>
                    </a:cubicBezTo>
                    <a:lnTo>
                      <a:pt x="50" y="109"/>
                    </a:lnTo>
                    <a:cubicBezTo>
                      <a:pt x="51" y="122"/>
                      <a:pt x="53" y="134"/>
                      <a:pt x="53" y="144"/>
                    </a:cubicBezTo>
                    <a:lnTo>
                      <a:pt x="53" y="144"/>
                    </a:lnTo>
                    <a:cubicBezTo>
                      <a:pt x="57" y="189"/>
                      <a:pt x="42" y="257"/>
                      <a:pt x="80" y="287"/>
                    </a:cubicBezTo>
                    <a:lnTo>
                      <a:pt x="80" y="287"/>
                    </a:lnTo>
                    <a:cubicBezTo>
                      <a:pt x="113" y="315"/>
                      <a:pt x="146" y="281"/>
                      <a:pt x="149" y="247"/>
                    </a:cubicBezTo>
                    <a:lnTo>
                      <a:pt x="149" y="247"/>
                    </a:lnTo>
                    <a:cubicBezTo>
                      <a:pt x="150" y="218"/>
                      <a:pt x="132" y="192"/>
                      <a:pt x="115" y="171"/>
                    </a:cubicBezTo>
                    <a:close/>
                    <a:moveTo>
                      <a:pt x="180" y="211"/>
                    </a:moveTo>
                    <a:lnTo>
                      <a:pt x="180" y="211"/>
                    </a:lnTo>
                    <a:cubicBezTo>
                      <a:pt x="193" y="257"/>
                      <a:pt x="174" y="316"/>
                      <a:pt x="125" y="330"/>
                    </a:cubicBezTo>
                    <a:lnTo>
                      <a:pt x="125" y="330"/>
                    </a:lnTo>
                    <a:cubicBezTo>
                      <a:pt x="70" y="347"/>
                      <a:pt x="30" y="293"/>
                      <a:pt x="23" y="244"/>
                    </a:cubicBezTo>
                    <a:lnTo>
                      <a:pt x="23" y="244"/>
                    </a:lnTo>
                    <a:cubicBezTo>
                      <a:pt x="17" y="207"/>
                      <a:pt x="23" y="168"/>
                      <a:pt x="19" y="131"/>
                    </a:cubicBezTo>
                    <a:lnTo>
                      <a:pt x="19" y="131"/>
                    </a:lnTo>
                    <a:cubicBezTo>
                      <a:pt x="15" y="92"/>
                      <a:pt x="0" y="50"/>
                      <a:pt x="6" y="12"/>
                    </a:cubicBezTo>
                    <a:lnTo>
                      <a:pt x="6" y="12"/>
                    </a:lnTo>
                    <a:cubicBezTo>
                      <a:pt x="6" y="2"/>
                      <a:pt x="17" y="0"/>
                      <a:pt x="23" y="8"/>
                    </a:cubicBezTo>
                    <a:lnTo>
                      <a:pt x="23" y="8"/>
                    </a:lnTo>
                    <a:cubicBezTo>
                      <a:pt x="28" y="17"/>
                      <a:pt x="34" y="30"/>
                      <a:pt x="38" y="42"/>
                    </a:cubicBezTo>
                    <a:lnTo>
                      <a:pt x="38" y="42"/>
                    </a:lnTo>
                    <a:cubicBezTo>
                      <a:pt x="70" y="63"/>
                      <a:pt x="97" y="98"/>
                      <a:pt x="124" y="126"/>
                    </a:cubicBezTo>
                    <a:lnTo>
                      <a:pt x="124" y="126"/>
                    </a:lnTo>
                    <a:cubicBezTo>
                      <a:pt x="147" y="150"/>
                      <a:pt x="171" y="178"/>
                      <a:pt x="180" y="211"/>
                    </a:cubicBezTo>
                    <a:close/>
                  </a:path>
                </a:pathLst>
              </a:custGeom>
              <a:solidFill>
                <a:schemeClr val="accent6"/>
              </a:solidFill>
              <a:ln>
                <a:noFill/>
              </a:ln>
              <a:effectLst/>
            </p:spPr>
            <p:txBody>
              <a:bodyPr wrap="none" anchor="ctr"/>
              <a:lstStyle/>
              <a:p>
                <a:pPr>
                  <a:defRPr/>
                </a:pPr>
                <a:endParaRPr lang="es-ES_tradnl"/>
              </a:p>
            </p:txBody>
          </p:sp>
          <p:sp>
            <p:nvSpPr>
              <p:cNvPr id="173" name="Freeform 121">
                <a:extLst>
                  <a:ext uri="{FF2B5EF4-FFF2-40B4-BE49-F238E27FC236}">
                    <a16:creationId xmlns:a16="http://schemas.microsoft.com/office/drawing/2014/main" id="{6E3C6E83-87F8-8440-B9C6-44FE0DD941F2}"/>
                  </a:ext>
                </a:extLst>
              </p:cNvPr>
              <p:cNvSpPr>
                <a:spLocks noChangeArrowheads="1"/>
              </p:cNvSpPr>
              <p:nvPr/>
            </p:nvSpPr>
            <p:spPr bwMode="auto">
              <a:xfrm>
                <a:off x="4290191" y="3656977"/>
                <a:ext cx="90482" cy="163518"/>
              </a:xfrm>
              <a:custGeom>
                <a:avLst/>
                <a:gdLst>
                  <a:gd name="T0" fmla="*/ 114 w 194"/>
                  <a:gd name="T1" fmla="*/ 171 h 348"/>
                  <a:gd name="T2" fmla="*/ 114 w 194"/>
                  <a:gd name="T3" fmla="*/ 171 h 348"/>
                  <a:gd name="T4" fmla="*/ 49 w 194"/>
                  <a:gd name="T5" fmla="*/ 109 h 348"/>
                  <a:gd name="T6" fmla="*/ 49 w 194"/>
                  <a:gd name="T7" fmla="*/ 109 h 348"/>
                  <a:gd name="T8" fmla="*/ 53 w 194"/>
                  <a:gd name="T9" fmla="*/ 144 h 348"/>
                  <a:gd name="T10" fmla="*/ 53 w 194"/>
                  <a:gd name="T11" fmla="*/ 144 h 348"/>
                  <a:gd name="T12" fmla="*/ 81 w 194"/>
                  <a:gd name="T13" fmla="*/ 287 h 348"/>
                  <a:gd name="T14" fmla="*/ 81 w 194"/>
                  <a:gd name="T15" fmla="*/ 287 h 348"/>
                  <a:gd name="T16" fmla="*/ 149 w 194"/>
                  <a:gd name="T17" fmla="*/ 247 h 348"/>
                  <a:gd name="T18" fmla="*/ 149 w 194"/>
                  <a:gd name="T19" fmla="*/ 247 h 348"/>
                  <a:gd name="T20" fmla="*/ 114 w 194"/>
                  <a:gd name="T21" fmla="*/ 171 h 348"/>
                  <a:gd name="T22" fmla="*/ 181 w 194"/>
                  <a:gd name="T23" fmla="*/ 211 h 348"/>
                  <a:gd name="T24" fmla="*/ 181 w 194"/>
                  <a:gd name="T25" fmla="*/ 211 h 348"/>
                  <a:gd name="T26" fmla="*/ 124 w 194"/>
                  <a:gd name="T27" fmla="*/ 330 h 348"/>
                  <a:gd name="T28" fmla="*/ 124 w 194"/>
                  <a:gd name="T29" fmla="*/ 330 h 348"/>
                  <a:gd name="T30" fmla="*/ 23 w 194"/>
                  <a:gd name="T31" fmla="*/ 244 h 348"/>
                  <a:gd name="T32" fmla="*/ 23 w 194"/>
                  <a:gd name="T33" fmla="*/ 244 h 348"/>
                  <a:gd name="T34" fmla="*/ 19 w 194"/>
                  <a:gd name="T35" fmla="*/ 131 h 348"/>
                  <a:gd name="T36" fmla="*/ 19 w 194"/>
                  <a:gd name="T37" fmla="*/ 131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4 w 194"/>
                  <a:gd name="T51" fmla="*/ 126 h 348"/>
                  <a:gd name="T52" fmla="*/ 124 w 194"/>
                  <a:gd name="T53" fmla="*/ 126 h 348"/>
                  <a:gd name="T54" fmla="*/ 181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4" y="148"/>
                      <a:pt x="72" y="128"/>
                      <a:pt x="49" y="109"/>
                    </a:cubicBezTo>
                    <a:lnTo>
                      <a:pt x="49" y="109"/>
                    </a:lnTo>
                    <a:cubicBezTo>
                      <a:pt x="51" y="122"/>
                      <a:pt x="52" y="134"/>
                      <a:pt x="53" y="144"/>
                    </a:cubicBezTo>
                    <a:lnTo>
                      <a:pt x="53" y="144"/>
                    </a:lnTo>
                    <a:cubicBezTo>
                      <a:pt x="56" y="189"/>
                      <a:pt x="43" y="257"/>
                      <a:pt x="81" y="287"/>
                    </a:cubicBezTo>
                    <a:lnTo>
                      <a:pt x="81" y="287"/>
                    </a:lnTo>
                    <a:cubicBezTo>
                      <a:pt x="114" y="315"/>
                      <a:pt x="147" y="281"/>
                      <a:pt x="149" y="247"/>
                    </a:cubicBezTo>
                    <a:lnTo>
                      <a:pt x="149" y="247"/>
                    </a:lnTo>
                    <a:cubicBezTo>
                      <a:pt x="151" y="218"/>
                      <a:pt x="132" y="192"/>
                      <a:pt x="114" y="171"/>
                    </a:cubicBezTo>
                    <a:close/>
                    <a:moveTo>
                      <a:pt x="181" y="211"/>
                    </a:moveTo>
                    <a:lnTo>
                      <a:pt x="181" y="211"/>
                    </a:lnTo>
                    <a:cubicBezTo>
                      <a:pt x="193" y="257"/>
                      <a:pt x="173" y="316"/>
                      <a:pt x="124" y="330"/>
                    </a:cubicBezTo>
                    <a:lnTo>
                      <a:pt x="124" y="330"/>
                    </a:lnTo>
                    <a:cubicBezTo>
                      <a:pt x="70" y="347"/>
                      <a:pt x="30" y="293"/>
                      <a:pt x="23" y="244"/>
                    </a:cubicBezTo>
                    <a:lnTo>
                      <a:pt x="23" y="244"/>
                    </a:lnTo>
                    <a:cubicBezTo>
                      <a:pt x="18" y="207"/>
                      <a:pt x="22" y="168"/>
                      <a:pt x="19" y="131"/>
                    </a:cubicBezTo>
                    <a:lnTo>
                      <a:pt x="19" y="131"/>
                    </a:lnTo>
                    <a:cubicBezTo>
                      <a:pt x="15" y="92"/>
                      <a:pt x="0" y="50"/>
                      <a:pt x="5" y="12"/>
                    </a:cubicBezTo>
                    <a:lnTo>
                      <a:pt x="5" y="12"/>
                    </a:lnTo>
                    <a:cubicBezTo>
                      <a:pt x="6" y="2"/>
                      <a:pt x="18" y="0"/>
                      <a:pt x="22" y="8"/>
                    </a:cubicBezTo>
                    <a:lnTo>
                      <a:pt x="22" y="8"/>
                    </a:lnTo>
                    <a:cubicBezTo>
                      <a:pt x="30" y="17"/>
                      <a:pt x="34" y="30"/>
                      <a:pt x="38" y="42"/>
                    </a:cubicBezTo>
                    <a:lnTo>
                      <a:pt x="38" y="42"/>
                    </a:lnTo>
                    <a:cubicBezTo>
                      <a:pt x="70" y="63"/>
                      <a:pt x="98" y="98"/>
                      <a:pt x="124" y="126"/>
                    </a:cubicBezTo>
                    <a:lnTo>
                      <a:pt x="124" y="126"/>
                    </a:lnTo>
                    <a:cubicBezTo>
                      <a:pt x="148" y="150"/>
                      <a:pt x="170" y="178"/>
                      <a:pt x="181"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174" name="Freeform 122">
                <a:extLst>
                  <a:ext uri="{FF2B5EF4-FFF2-40B4-BE49-F238E27FC236}">
                    <a16:creationId xmlns:a16="http://schemas.microsoft.com/office/drawing/2014/main" id="{F2517E94-BCE8-994E-B820-009D4ED7301C}"/>
                  </a:ext>
                </a:extLst>
              </p:cNvPr>
              <p:cNvSpPr>
                <a:spLocks noChangeArrowheads="1"/>
              </p:cNvSpPr>
              <p:nvPr/>
            </p:nvSpPr>
            <p:spPr bwMode="auto">
              <a:xfrm>
                <a:off x="4121924" y="3656977"/>
                <a:ext cx="92070" cy="163518"/>
              </a:xfrm>
              <a:custGeom>
                <a:avLst/>
                <a:gdLst>
                  <a:gd name="T0" fmla="*/ 113 w 193"/>
                  <a:gd name="T1" fmla="*/ 171 h 348"/>
                  <a:gd name="T2" fmla="*/ 113 w 193"/>
                  <a:gd name="T3" fmla="*/ 171 h 348"/>
                  <a:gd name="T4" fmla="*/ 48 w 193"/>
                  <a:gd name="T5" fmla="*/ 109 h 348"/>
                  <a:gd name="T6" fmla="*/ 48 w 193"/>
                  <a:gd name="T7" fmla="*/ 109 h 348"/>
                  <a:gd name="T8" fmla="*/ 51 w 193"/>
                  <a:gd name="T9" fmla="*/ 144 h 348"/>
                  <a:gd name="T10" fmla="*/ 51 w 193"/>
                  <a:gd name="T11" fmla="*/ 144 h 348"/>
                  <a:gd name="T12" fmla="*/ 80 w 193"/>
                  <a:gd name="T13" fmla="*/ 287 h 348"/>
                  <a:gd name="T14" fmla="*/ 80 w 193"/>
                  <a:gd name="T15" fmla="*/ 287 h 348"/>
                  <a:gd name="T16" fmla="*/ 147 w 193"/>
                  <a:gd name="T17" fmla="*/ 247 h 348"/>
                  <a:gd name="T18" fmla="*/ 147 w 193"/>
                  <a:gd name="T19" fmla="*/ 247 h 348"/>
                  <a:gd name="T20" fmla="*/ 113 w 193"/>
                  <a:gd name="T21" fmla="*/ 171 h 348"/>
                  <a:gd name="T22" fmla="*/ 178 w 193"/>
                  <a:gd name="T23" fmla="*/ 211 h 348"/>
                  <a:gd name="T24" fmla="*/ 178 w 193"/>
                  <a:gd name="T25" fmla="*/ 211 h 348"/>
                  <a:gd name="T26" fmla="*/ 123 w 193"/>
                  <a:gd name="T27" fmla="*/ 330 h 348"/>
                  <a:gd name="T28" fmla="*/ 123 w 193"/>
                  <a:gd name="T29" fmla="*/ 330 h 348"/>
                  <a:gd name="T30" fmla="*/ 21 w 193"/>
                  <a:gd name="T31" fmla="*/ 244 h 348"/>
                  <a:gd name="T32" fmla="*/ 21 w 193"/>
                  <a:gd name="T33" fmla="*/ 244 h 348"/>
                  <a:gd name="T34" fmla="*/ 18 w 193"/>
                  <a:gd name="T35" fmla="*/ 131 h 348"/>
                  <a:gd name="T36" fmla="*/ 18 w 193"/>
                  <a:gd name="T37" fmla="*/ 131 h 348"/>
                  <a:gd name="T38" fmla="*/ 4 w 193"/>
                  <a:gd name="T39" fmla="*/ 12 h 348"/>
                  <a:gd name="T40" fmla="*/ 4 w 193"/>
                  <a:gd name="T41" fmla="*/ 12 h 348"/>
                  <a:gd name="T42" fmla="*/ 21 w 193"/>
                  <a:gd name="T43" fmla="*/ 8 h 348"/>
                  <a:gd name="T44" fmla="*/ 21 w 193"/>
                  <a:gd name="T45" fmla="*/ 8 h 348"/>
                  <a:gd name="T46" fmla="*/ 37 w 193"/>
                  <a:gd name="T47" fmla="*/ 42 h 348"/>
                  <a:gd name="T48" fmla="*/ 37 w 193"/>
                  <a:gd name="T49" fmla="*/ 42 h 348"/>
                  <a:gd name="T50" fmla="*/ 123 w 193"/>
                  <a:gd name="T51" fmla="*/ 126 h 348"/>
                  <a:gd name="T52" fmla="*/ 123 w 193"/>
                  <a:gd name="T53" fmla="*/ 126 h 348"/>
                  <a:gd name="T54" fmla="*/ 178 w 193"/>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3" h="348">
                    <a:moveTo>
                      <a:pt x="113" y="171"/>
                    </a:moveTo>
                    <a:lnTo>
                      <a:pt x="113" y="171"/>
                    </a:lnTo>
                    <a:cubicBezTo>
                      <a:pt x="94" y="148"/>
                      <a:pt x="69" y="128"/>
                      <a:pt x="48" y="109"/>
                    </a:cubicBezTo>
                    <a:lnTo>
                      <a:pt x="48" y="109"/>
                    </a:lnTo>
                    <a:cubicBezTo>
                      <a:pt x="50" y="122"/>
                      <a:pt x="51" y="134"/>
                      <a:pt x="51" y="144"/>
                    </a:cubicBezTo>
                    <a:lnTo>
                      <a:pt x="51" y="144"/>
                    </a:lnTo>
                    <a:cubicBezTo>
                      <a:pt x="55" y="189"/>
                      <a:pt x="40" y="257"/>
                      <a:pt x="80" y="287"/>
                    </a:cubicBezTo>
                    <a:lnTo>
                      <a:pt x="80" y="287"/>
                    </a:lnTo>
                    <a:cubicBezTo>
                      <a:pt x="111" y="315"/>
                      <a:pt x="146" y="281"/>
                      <a:pt x="147" y="247"/>
                    </a:cubicBezTo>
                    <a:lnTo>
                      <a:pt x="147" y="247"/>
                    </a:lnTo>
                    <a:cubicBezTo>
                      <a:pt x="150" y="218"/>
                      <a:pt x="131" y="192"/>
                      <a:pt x="113" y="171"/>
                    </a:cubicBezTo>
                    <a:close/>
                    <a:moveTo>
                      <a:pt x="178" y="211"/>
                    </a:moveTo>
                    <a:lnTo>
                      <a:pt x="178" y="211"/>
                    </a:lnTo>
                    <a:cubicBezTo>
                      <a:pt x="192" y="257"/>
                      <a:pt x="172" y="316"/>
                      <a:pt x="123" y="330"/>
                    </a:cubicBezTo>
                    <a:lnTo>
                      <a:pt x="123" y="330"/>
                    </a:lnTo>
                    <a:cubicBezTo>
                      <a:pt x="68" y="347"/>
                      <a:pt x="29" y="293"/>
                      <a:pt x="21" y="244"/>
                    </a:cubicBezTo>
                    <a:lnTo>
                      <a:pt x="21" y="244"/>
                    </a:lnTo>
                    <a:cubicBezTo>
                      <a:pt x="16" y="207"/>
                      <a:pt x="21" y="168"/>
                      <a:pt x="18" y="131"/>
                    </a:cubicBezTo>
                    <a:lnTo>
                      <a:pt x="18" y="131"/>
                    </a:lnTo>
                    <a:cubicBezTo>
                      <a:pt x="14" y="92"/>
                      <a:pt x="0" y="50"/>
                      <a:pt x="4" y="12"/>
                    </a:cubicBezTo>
                    <a:lnTo>
                      <a:pt x="4" y="12"/>
                    </a:lnTo>
                    <a:cubicBezTo>
                      <a:pt x="5" y="2"/>
                      <a:pt x="16" y="0"/>
                      <a:pt x="21" y="8"/>
                    </a:cubicBezTo>
                    <a:lnTo>
                      <a:pt x="21" y="8"/>
                    </a:lnTo>
                    <a:cubicBezTo>
                      <a:pt x="27" y="17"/>
                      <a:pt x="33" y="30"/>
                      <a:pt x="37" y="42"/>
                    </a:cubicBezTo>
                    <a:lnTo>
                      <a:pt x="37" y="42"/>
                    </a:lnTo>
                    <a:cubicBezTo>
                      <a:pt x="68" y="63"/>
                      <a:pt x="96" y="98"/>
                      <a:pt x="123" y="126"/>
                    </a:cubicBezTo>
                    <a:lnTo>
                      <a:pt x="123" y="126"/>
                    </a:lnTo>
                    <a:cubicBezTo>
                      <a:pt x="147" y="150"/>
                      <a:pt x="169" y="178"/>
                      <a:pt x="178" y="211"/>
                    </a:cubicBezTo>
                    <a:close/>
                  </a:path>
                </a:pathLst>
              </a:custGeom>
              <a:solidFill>
                <a:schemeClr val="accent6"/>
              </a:solidFill>
              <a:ln>
                <a:noFill/>
              </a:ln>
              <a:effectLst/>
            </p:spPr>
            <p:txBody>
              <a:bodyPr wrap="none" anchor="ctr"/>
              <a:lstStyle/>
              <a:p>
                <a:pPr>
                  <a:defRPr/>
                </a:pPr>
                <a:endParaRPr lang="es-ES_tradnl"/>
              </a:p>
            </p:txBody>
          </p:sp>
          <p:sp>
            <p:nvSpPr>
              <p:cNvPr id="175" name="Freeform 123">
                <a:extLst>
                  <a:ext uri="{FF2B5EF4-FFF2-40B4-BE49-F238E27FC236}">
                    <a16:creationId xmlns:a16="http://schemas.microsoft.com/office/drawing/2014/main" id="{C4CBF678-3CE5-9345-8733-70650F9B8CCE}"/>
                  </a:ext>
                </a:extLst>
              </p:cNvPr>
              <p:cNvSpPr>
                <a:spLocks noChangeArrowheads="1"/>
              </p:cNvSpPr>
              <p:nvPr/>
            </p:nvSpPr>
            <p:spPr bwMode="auto">
              <a:xfrm>
                <a:off x="4623549" y="3656977"/>
                <a:ext cx="92070" cy="163518"/>
              </a:xfrm>
              <a:custGeom>
                <a:avLst/>
                <a:gdLst>
                  <a:gd name="T0" fmla="*/ 114 w 194"/>
                  <a:gd name="T1" fmla="*/ 171 h 348"/>
                  <a:gd name="T2" fmla="*/ 114 w 194"/>
                  <a:gd name="T3" fmla="*/ 171 h 348"/>
                  <a:gd name="T4" fmla="*/ 50 w 194"/>
                  <a:gd name="T5" fmla="*/ 109 h 348"/>
                  <a:gd name="T6" fmla="*/ 50 w 194"/>
                  <a:gd name="T7" fmla="*/ 109 h 348"/>
                  <a:gd name="T8" fmla="*/ 53 w 194"/>
                  <a:gd name="T9" fmla="*/ 144 h 348"/>
                  <a:gd name="T10" fmla="*/ 53 w 194"/>
                  <a:gd name="T11" fmla="*/ 144 h 348"/>
                  <a:gd name="T12" fmla="*/ 80 w 194"/>
                  <a:gd name="T13" fmla="*/ 287 h 348"/>
                  <a:gd name="T14" fmla="*/ 80 w 194"/>
                  <a:gd name="T15" fmla="*/ 287 h 348"/>
                  <a:gd name="T16" fmla="*/ 149 w 194"/>
                  <a:gd name="T17" fmla="*/ 247 h 348"/>
                  <a:gd name="T18" fmla="*/ 149 w 194"/>
                  <a:gd name="T19" fmla="*/ 247 h 348"/>
                  <a:gd name="T20" fmla="*/ 114 w 194"/>
                  <a:gd name="T21" fmla="*/ 171 h 348"/>
                  <a:gd name="T22" fmla="*/ 180 w 194"/>
                  <a:gd name="T23" fmla="*/ 211 h 348"/>
                  <a:gd name="T24" fmla="*/ 180 w 194"/>
                  <a:gd name="T25" fmla="*/ 211 h 348"/>
                  <a:gd name="T26" fmla="*/ 124 w 194"/>
                  <a:gd name="T27" fmla="*/ 330 h 348"/>
                  <a:gd name="T28" fmla="*/ 124 w 194"/>
                  <a:gd name="T29" fmla="*/ 330 h 348"/>
                  <a:gd name="T30" fmla="*/ 22 w 194"/>
                  <a:gd name="T31" fmla="*/ 244 h 348"/>
                  <a:gd name="T32" fmla="*/ 22 w 194"/>
                  <a:gd name="T33" fmla="*/ 244 h 348"/>
                  <a:gd name="T34" fmla="*/ 18 w 194"/>
                  <a:gd name="T35" fmla="*/ 131 h 348"/>
                  <a:gd name="T36" fmla="*/ 18 w 194"/>
                  <a:gd name="T37" fmla="*/ 131 h 348"/>
                  <a:gd name="T38" fmla="*/ 4 w 194"/>
                  <a:gd name="T39" fmla="*/ 12 h 348"/>
                  <a:gd name="T40" fmla="*/ 4 w 194"/>
                  <a:gd name="T41" fmla="*/ 12 h 348"/>
                  <a:gd name="T42" fmla="*/ 22 w 194"/>
                  <a:gd name="T43" fmla="*/ 8 h 348"/>
                  <a:gd name="T44" fmla="*/ 22 w 194"/>
                  <a:gd name="T45" fmla="*/ 8 h 348"/>
                  <a:gd name="T46" fmla="*/ 37 w 194"/>
                  <a:gd name="T47" fmla="*/ 42 h 348"/>
                  <a:gd name="T48" fmla="*/ 37 w 194"/>
                  <a:gd name="T49" fmla="*/ 42 h 348"/>
                  <a:gd name="T50" fmla="*/ 124 w 194"/>
                  <a:gd name="T51" fmla="*/ 126 h 348"/>
                  <a:gd name="T52" fmla="*/ 124 w 194"/>
                  <a:gd name="T53" fmla="*/ 126 h 348"/>
                  <a:gd name="T54" fmla="*/ 180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5" y="148"/>
                      <a:pt x="71" y="128"/>
                      <a:pt x="50" y="109"/>
                    </a:cubicBezTo>
                    <a:lnTo>
                      <a:pt x="50" y="109"/>
                    </a:lnTo>
                    <a:cubicBezTo>
                      <a:pt x="51" y="122"/>
                      <a:pt x="51" y="134"/>
                      <a:pt x="53" y="144"/>
                    </a:cubicBezTo>
                    <a:lnTo>
                      <a:pt x="53" y="144"/>
                    </a:lnTo>
                    <a:cubicBezTo>
                      <a:pt x="57" y="189"/>
                      <a:pt x="42" y="257"/>
                      <a:pt x="80" y="287"/>
                    </a:cubicBezTo>
                    <a:lnTo>
                      <a:pt x="80" y="287"/>
                    </a:lnTo>
                    <a:cubicBezTo>
                      <a:pt x="113" y="315"/>
                      <a:pt x="146" y="281"/>
                      <a:pt x="149" y="247"/>
                    </a:cubicBezTo>
                    <a:lnTo>
                      <a:pt x="149" y="247"/>
                    </a:lnTo>
                    <a:cubicBezTo>
                      <a:pt x="150" y="218"/>
                      <a:pt x="131" y="192"/>
                      <a:pt x="114" y="171"/>
                    </a:cubicBezTo>
                    <a:close/>
                    <a:moveTo>
                      <a:pt x="180" y="211"/>
                    </a:moveTo>
                    <a:lnTo>
                      <a:pt x="180" y="211"/>
                    </a:lnTo>
                    <a:cubicBezTo>
                      <a:pt x="193" y="257"/>
                      <a:pt x="172" y="316"/>
                      <a:pt x="124" y="330"/>
                    </a:cubicBezTo>
                    <a:lnTo>
                      <a:pt x="124" y="330"/>
                    </a:lnTo>
                    <a:cubicBezTo>
                      <a:pt x="70" y="347"/>
                      <a:pt x="29" y="293"/>
                      <a:pt x="22" y="244"/>
                    </a:cubicBezTo>
                    <a:lnTo>
                      <a:pt x="22" y="244"/>
                    </a:lnTo>
                    <a:cubicBezTo>
                      <a:pt x="17" y="207"/>
                      <a:pt x="22" y="168"/>
                      <a:pt x="18" y="131"/>
                    </a:cubicBezTo>
                    <a:lnTo>
                      <a:pt x="18" y="131"/>
                    </a:lnTo>
                    <a:cubicBezTo>
                      <a:pt x="16" y="92"/>
                      <a:pt x="0" y="50"/>
                      <a:pt x="4" y="12"/>
                    </a:cubicBezTo>
                    <a:lnTo>
                      <a:pt x="4" y="12"/>
                    </a:lnTo>
                    <a:cubicBezTo>
                      <a:pt x="7" y="2"/>
                      <a:pt x="17" y="0"/>
                      <a:pt x="22" y="8"/>
                    </a:cubicBezTo>
                    <a:lnTo>
                      <a:pt x="22" y="8"/>
                    </a:lnTo>
                    <a:cubicBezTo>
                      <a:pt x="29" y="17"/>
                      <a:pt x="33" y="30"/>
                      <a:pt x="37" y="42"/>
                    </a:cubicBezTo>
                    <a:lnTo>
                      <a:pt x="37" y="42"/>
                    </a:lnTo>
                    <a:cubicBezTo>
                      <a:pt x="70" y="63"/>
                      <a:pt x="97" y="98"/>
                      <a:pt x="124" y="126"/>
                    </a:cubicBezTo>
                    <a:lnTo>
                      <a:pt x="124" y="126"/>
                    </a:lnTo>
                    <a:cubicBezTo>
                      <a:pt x="147" y="150"/>
                      <a:pt x="171" y="178"/>
                      <a:pt x="180"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176" name="Freeform 124">
                <a:extLst>
                  <a:ext uri="{FF2B5EF4-FFF2-40B4-BE49-F238E27FC236}">
                    <a16:creationId xmlns:a16="http://schemas.microsoft.com/office/drawing/2014/main" id="{698BA87D-15F1-B24E-ABEA-8173148A1A1B}"/>
                  </a:ext>
                </a:extLst>
              </p:cNvPr>
              <p:cNvSpPr>
                <a:spLocks noChangeArrowheads="1"/>
              </p:cNvSpPr>
              <p:nvPr/>
            </p:nvSpPr>
            <p:spPr bwMode="auto">
              <a:xfrm>
                <a:off x="4458457" y="3656977"/>
                <a:ext cx="90482" cy="163518"/>
              </a:xfrm>
              <a:custGeom>
                <a:avLst/>
                <a:gdLst>
                  <a:gd name="T0" fmla="*/ 115 w 194"/>
                  <a:gd name="T1" fmla="*/ 171 h 348"/>
                  <a:gd name="T2" fmla="*/ 115 w 194"/>
                  <a:gd name="T3" fmla="*/ 171 h 348"/>
                  <a:gd name="T4" fmla="*/ 51 w 194"/>
                  <a:gd name="T5" fmla="*/ 109 h 348"/>
                  <a:gd name="T6" fmla="*/ 51 w 194"/>
                  <a:gd name="T7" fmla="*/ 109 h 348"/>
                  <a:gd name="T8" fmla="*/ 54 w 194"/>
                  <a:gd name="T9" fmla="*/ 144 h 348"/>
                  <a:gd name="T10" fmla="*/ 54 w 194"/>
                  <a:gd name="T11" fmla="*/ 144 h 348"/>
                  <a:gd name="T12" fmla="*/ 80 w 194"/>
                  <a:gd name="T13" fmla="*/ 287 h 348"/>
                  <a:gd name="T14" fmla="*/ 80 w 194"/>
                  <a:gd name="T15" fmla="*/ 287 h 348"/>
                  <a:gd name="T16" fmla="*/ 149 w 194"/>
                  <a:gd name="T17" fmla="*/ 247 h 348"/>
                  <a:gd name="T18" fmla="*/ 149 w 194"/>
                  <a:gd name="T19" fmla="*/ 247 h 348"/>
                  <a:gd name="T20" fmla="*/ 115 w 194"/>
                  <a:gd name="T21" fmla="*/ 171 h 348"/>
                  <a:gd name="T22" fmla="*/ 181 w 194"/>
                  <a:gd name="T23" fmla="*/ 211 h 348"/>
                  <a:gd name="T24" fmla="*/ 181 w 194"/>
                  <a:gd name="T25" fmla="*/ 211 h 348"/>
                  <a:gd name="T26" fmla="*/ 126 w 194"/>
                  <a:gd name="T27" fmla="*/ 330 h 348"/>
                  <a:gd name="T28" fmla="*/ 126 w 194"/>
                  <a:gd name="T29" fmla="*/ 330 h 348"/>
                  <a:gd name="T30" fmla="*/ 23 w 194"/>
                  <a:gd name="T31" fmla="*/ 244 h 348"/>
                  <a:gd name="T32" fmla="*/ 23 w 194"/>
                  <a:gd name="T33" fmla="*/ 244 h 348"/>
                  <a:gd name="T34" fmla="*/ 19 w 194"/>
                  <a:gd name="T35" fmla="*/ 131 h 348"/>
                  <a:gd name="T36" fmla="*/ 19 w 194"/>
                  <a:gd name="T37" fmla="*/ 131 h 348"/>
                  <a:gd name="T38" fmla="*/ 6 w 194"/>
                  <a:gd name="T39" fmla="*/ 12 h 348"/>
                  <a:gd name="T40" fmla="*/ 6 w 194"/>
                  <a:gd name="T41" fmla="*/ 12 h 348"/>
                  <a:gd name="T42" fmla="*/ 23 w 194"/>
                  <a:gd name="T43" fmla="*/ 8 h 348"/>
                  <a:gd name="T44" fmla="*/ 23 w 194"/>
                  <a:gd name="T45" fmla="*/ 8 h 348"/>
                  <a:gd name="T46" fmla="*/ 38 w 194"/>
                  <a:gd name="T47" fmla="*/ 42 h 348"/>
                  <a:gd name="T48" fmla="*/ 38 w 194"/>
                  <a:gd name="T49" fmla="*/ 42 h 348"/>
                  <a:gd name="T50" fmla="*/ 124 w 194"/>
                  <a:gd name="T51" fmla="*/ 126 h 348"/>
                  <a:gd name="T52" fmla="*/ 124 w 194"/>
                  <a:gd name="T53" fmla="*/ 126 h 348"/>
                  <a:gd name="T54" fmla="*/ 181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5" y="171"/>
                    </a:moveTo>
                    <a:lnTo>
                      <a:pt x="115" y="171"/>
                    </a:lnTo>
                    <a:cubicBezTo>
                      <a:pt x="96" y="148"/>
                      <a:pt x="72" y="128"/>
                      <a:pt x="51" y="109"/>
                    </a:cubicBezTo>
                    <a:lnTo>
                      <a:pt x="51" y="109"/>
                    </a:lnTo>
                    <a:cubicBezTo>
                      <a:pt x="51" y="122"/>
                      <a:pt x="52" y="134"/>
                      <a:pt x="54" y="144"/>
                    </a:cubicBezTo>
                    <a:lnTo>
                      <a:pt x="54" y="144"/>
                    </a:lnTo>
                    <a:cubicBezTo>
                      <a:pt x="56" y="189"/>
                      <a:pt x="42" y="257"/>
                      <a:pt x="80" y="287"/>
                    </a:cubicBezTo>
                    <a:lnTo>
                      <a:pt x="80" y="287"/>
                    </a:lnTo>
                    <a:cubicBezTo>
                      <a:pt x="114" y="315"/>
                      <a:pt x="147" y="281"/>
                      <a:pt x="149" y="247"/>
                    </a:cubicBezTo>
                    <a:lnTo>
                      <a:pt x="149" y="247"/>
                    </a:lnTo>
                    <a:cubicBezTo>
                      <a:pt x="151" y="218"/>
                      <a:pt x="132" y="192"/>
                      <a:pt x="115" y="171"/>
                    </a:cubicBezTo>
                    <a:close/>
                    <a:moveTo>
                      <a:pt x="181" y="211"/>
                    </a:moveTo>
                    <a:lnTo>
                      <a:pt x="181" y="211"/>
                    </a:lnTo>
                    <a:cubicBezTo>
                      <a:pt x="193" y="257"/>
                      <a:pt x="174" y="316"/>
                      <a:pt x="126" y="330"/>
                    </a:cubicBezTo>
                    <a:lnTo>
                      <a:pt x="126" y="330"/>
                    </a:lnTo>
                    <a:cubicBezTo>
                      <a:pt x="71" y="347"/>
                      <a:pt x="30" y="293"/>
                      <a:pt x="23" y="244"/>
                    </a:cubicBezTo>
                    <a:lnTo>
                      <a:pt x="23" y="244"/>
                    </a:lnTo>
                    <a:cubicBezTo>
                      <a:pt x="17" y="207"/>
                      <a:pt x="23" y="168"/>
                      <a:pt x="19" y="131"/>
                    </a:cubicBezTo>
                    <a:lnTo>
                      <a:pt x="19" y="131"/>
                    </a:lnTo>
                    <a:cubicBezTo>
                      <a:pt x="15" y="92"/>
                      <a:pt x="0" y="50"/>
                      <a:pt x="6" y="12"/>
                    </a:cubicBezTo>
                    <a:lnTo>
                      <a:pt x="6" y="12"/>
                    </a:lnTo>
                    <a:cubicBezTo>
                      <a:pt x="6" y="2"/>
                      <a:pt x="17" y="0"/>
                      <a:pt x="23" y="8"/>
                    </a:cubicBezTo>
                    <a:lnTo>
                      <a:pt x="23" y="8"/>
                    </a:lnTo>
                    <a:cubicBezTo>
                      <a:pt x="29" y="17"/>
                      <a:pt x="34" y="30"/>
                      <a:pt x="38" y="42"/>
                    </a:cubicBezTo>
                    <a:lnTo>
                      <a:pt x="38" y="42"/>
                    </a:lnTo>
                    <a:cubicBezTo>
                      <a:pt x="71" y="63"/>
                      <a:pt x="98" y="98"/>
                      <a:pt x="124" y="126"/>
                    </a:cubicBezTo>
                    <a:lnTo>
                      <a:pt x="124" y="126"/>
                    </a:lnTo>
                    <a:cubicBezTo>
                      <a:pt x="148" y="150"/>
                      <a:pt x="172" y="178"/>
                      <a:pt x="181" y="211"/>
                    </a:cubicBezTo>
                    <a:close/>
                  </a:path>
                </a:pathLst>
              </a:custGeom>
              <a:solidFill>
                <a:schemeClr val="accent6"/>
              </a:solidFill>
              <a:ln>
                <a:noFill/>
              </a:ln>
              <a:effectLst/>
            </p:spPr>
            <p:txBody>
              <a:bodyPr wrap="none" anchor="ctr"/>
              <a:lstStyle/>
              <a:p>
                <a:pPr>
                  <a:defRPr/>
                </a:pPr>
                <a:endParaRPr lang="es-ES_tradnl"/>
              </a:p>
            </p:txBody>
          </p:sp>
          <p:sp>
            <p:nvSpPr>
              <p:cNvPr id="177" name="Freeform 125">
                <a:extLst>
                  <a:ext uri="{FF2B5EF4-FFF2-40B4-BE49-F238E27FC236}">
                    <a16:creationId xmlns:a16="http://schemas.microsoft.com/office/drawing/2014/main" id="{6A573A61-62E7-4F48-8058-B84AF7E087E4}"/>
                  </a:ext>
                </a:extLst>
              </p:cNvPr>
              <p:cNvSpPr>
                <a:spLocks noChangeArrowheads="1"/>
              </p:cNvSpPr>
              <p:nvPr/>
            </p:nvSpPr>
            <p:spPr bwMode="auto">
              <a:xfrm>
                <a:off x="4960081" y="3656977"/>
                <a:ext cx="92070" cy="163518"/>
              </a:xfrm>
              <a:custGeom>
                <a:avLst/>
                <a:gdLst>
                  <a:gd name="T0" fmla="*/ 115 w 194"/>
                  <a:gd name="T1" fmla="*/ 171 h 348"/>
                  <a:gd name="T2" fmla="*/ 115 w 194"/>
                  <a:gd name="T3" fmla="*/ 171 h 348"/>
                  <a:gd name="T4" fmla="*/ 50 w 194"/>
                  <a:gd name="T5" fmla="*/ 109 h 348"/>
                  <a:gd name="T6" fmla="*/ 50 w 194"/>
                  <a:gd name="T7" fmla="*/ 109 h 348"/>
                  <a:gd name="T8" fmla="*/ 54 w 194"/>
                  <a:gd name="T9" fmla="*/ 144 h 348"/>
                  <a:gd name="T10" fmla="*/ 54 w 194"/>
                  <a:gd name="T11" fmla="*/ 144 h 348"/>
                  <a:gd name="T12" fmla="*/ 80 w 194"/>
                  <a:gd name="T13" fmla="*/ 287 h 348"/>
                  <a:gd name="T14" fmla="*/ 80 w 194"/>
                  <a:gd name="T15" fmla="*/ 287 h 348"/>
                  <a:gd name="T16" fmla="*/ 149 w 194"/>
                  <a:gd name="T17" fmla="*/ 247 h 348"/>
                  <a:gd name="T18" fmla="*/ 149 w 194"/>
                  <a:gd name="T19" fmla="*/ 247 h 348"/>
                  <a:gd name="T20" fmla="*/ 115 w 194"/>
                  <a:gd name="T21" fmla="*/ 171 h 348"/>
                  <a:gd name="T22" fmla="*/ 180 w 194"/>
                  <a:gd name="T23" fmla="*/ 211 h 348"/>
                  <a:gd name="T24" fmla="*/ 180 w 194"/>
                  <a:gd name="T25" fmla="*/ 211 h 348"/>
                  <a:gd name="T26" fmla="*/ 125 w 194"/>
                  <a:gd name="T27" fmla="*/ 330 h 348"/>
                  <a:gd name="T28" fmla="*/ 125 w 194"/>
                  <a:gd name="T29" fmla="*/ 330 h 348"/>
                  <a:gd name="T30" fmla="*/ 23 w 194"/>
                  <a:gd name="T31" fmla="*/ 244 h 348"/>
                  <a:gd name="T32" fmla="*/ 23 w 194"/>
                  <a:gd name="T33" fmla="*/ 244 h 348"/>
                  <a:gd name="T34" fmla="*/ 20 w 194"/>
                  <a:gd name="T35" fmla="*/ 131 h 348"/>
                  <a:gd name="T36" fmla="*/ 20 w 194"/>
                  <a:gd name="T37" fmla="*/ 131 h 348"/>
                  <a:gd name="T38" fmla="*/ 6 w 194"/>
                  <a:gd name="T39" fmla="*/ 12 h 348"/>
                  <a:gd name="T40" fmla="*/ 6 w 194"/>
                  <a:gd name="T41" fmla="*/ 12 h 348"/>
                  <a:gd name="T42" fmla="*/ 23 w 194"/>
                  <a:gd name="T43" fmla="*/ 8 h 348"/>
                  <a:gd name="T44" fmla="*/ 23 w 194"/>
                  <a:gd name="T45" fmla="*/ 8 h 348"/>
                  <a:gd name="T46" fmla="*/ 38 w 194"/>
                  <a:gd name="T47" fmla="*/ 42 h 348"/>
                  <a:gd name="T48" fmla="*/ 38 w 194"/>
                  <a:gd name="T49" fmla="*/ 42 h 348"/>
                  <a:gd name="T50" fmla="*/ 125 w 194"/>
                  <a:gd name="T51" fmla="*/ 126 h 348"/>
                  <a:gd name="T52" fmla="*/ 125 w 194"/>
                  <a:gd name="T53" fmla="*/ 126 h 348"/>
                  <a:gd name="T54" fmla="*/ 180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5" y="171"/>
                    </a:moveTo>
                    <a:lnTo>
                      <a:pt x="115" y="171"/>
                    </a:lnTo>
                    <a:cubicBezTo>
                      <a:pt x="95" y="148"/>
                      <a:pt x="73" y="128"/>
                      <a:pt x="50" y="109"/>
                    </a:cubicBezTo>
                    <a:lnTo>
                      <a:pt x="50" y="109"/>
                    </a:lnTo>
                    <a:cubicBezTo>
                      <a:pt x="51" y="122"/>
                      <a:pt x="51" y="134"/>
                      <a:pt x="54" y="144"/>
                    </a:cubicBezTo>
                    <a:lnTo>
                      <a:pt x="54" y="144"/>
                    </a:lnTo>
                    <a:cubicBezTo>
                      <a:pt x="57" y="189"/>
                      <a:pt x="42" y="257"/>
                      <a:pt x="80" y="287"/>
                    </a:cubicBezTo>
                    <a:lnTo>
                      <a:pt x="80" y="287"/>
                    </a:lnTo>
                    <a:cubicBezTo>
                      <a:pt x="113" y="315"/>
                      <a:pt x="147" y="281"/>
                      <a:pt x="149" y="247"/>
                    </a:cubicBezTo>
                    <a:lnTo>
                      <a:pt x="149" y="247"/>
                    </a:lnTo>
                    <a:cubicBezTo>
                      <a:pt x="151" y="218"/>
                      <a:pt x="132" y="192"/>
                      <a:pt x="115" y="171"/>
                    </a:cubicBezTo>
                    <a:close/>
                    <a:moveTo>
                      <a:pt x="180" y="211"/>
                    </a:moveTo>
                    <a:lnTo>
                      <a:pt x="180" y="211"/>
                    </a:lnTo>
                    <a:cubicBezTo>
                      <a:pt x="193" y="257"/>
                      <a:pt x="174" y="316"/>
                      <a:pt x="125" y="330"/>
                    </a:cubicBezTo>
                    <a:lnTo>
                      <a:pt x="125" y="330"/>
                    </a:lnTo>
                    <a:cubicBezTo>
                      <a:pt x="70" y="347"/>
                      <a:pt x="29" y="293"/>
                      <a:pt x="23" y="244"/>
                    </a:cubicBezTo>
                    <a:lnTo>
                      <a:pt x="23" y="244"/>
                    </a:lnTo>
                    <a:cubicBezTo>
                      <a:pt x="17" y="207"/>
                      <a:pt x="23" y="168"/>
                      <a:pt x="20" y="131"/>
                    </a:cubicBezTo>
                    <a:lnTo>
                      <a:pt x="20" y="131"/>
                    </a:lnTo>
                    <a:cubicBezTo>
                      <a:pt x="16" y="92"/>
                      <a:pt x="0" y="50"/>
                      <a:pt x="6" y="12"/>
                    </a:cubicBezTo>
                    <a:lnTo>
                      <a:pt x="6" y="12"/>
                    </a:lnTo>
                    <a:cubicBezTo>
                      <a:pt x="7" y="2"/>
                      <a:pt x="17" y="0"/>
                      <a:pt x="23" y="8"/>
                    </a:cubicBezTo>
                    <a:lnTo>
                      <a:pt x="23" y="8"/>
                    </a:lnTo>
                    <a:cubicBezTo>
                      <a:pt x="29" y="17"/>
                      <a:pt x="34" y="30"/>
                      <a:pt x="38" y="42"/>
                    </a:cubicBezTo>
                    <a:lnTo>
                      <a:pt x="38" y="42"/>
                    </a:lnTo>
                    <a:cubicBezTo>
                      <a:pt x="70" y="63"/>
                      <a:pt x="99" y="98"/>
                      <a:pt x="125" y="126"/>
                    </a:cubicBezTo>
                    <a:lnTo>
                      <a:pt x="125" y="126"/>
                    </a:lnTo>
                    <a:cubicBezTo>
                      <a:pt x="147" y="150"/>
                      <a:pt x="171" y="178"/>
                      <a:pt x="180"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178" name="Freeform 126">
                <a:extLst>
                  <a:ext uri="{FF2B5EF4-FFF2-40B4-BE49-F238E27FC236}">
                    <a16:creationId xmlns:a16="http://schemas.microsoft.com/office/drawing/2014/main" id="{C1094D90-0383-6747-9AD2-6ECA60A038F5}"/>
                  </a:ext>
                </a:extLst>
              </p:cNvPr>
              <p:cNvSpPr>
                <a:spLocks noChangeArrowheads="1"/>
              </p:cNvSpPr>
              <p:nvPr/>
            </p:nvSpPr>
            <p:spPr bwMode="auto">
              <a:xfrm>
                <a:off x="4791815" y="3656977"/>
                <a:ext cx="92070" cy="163518"/>
              </a:xfrm>
              <a:custGeom>
                <a:avLst/>
                <a:gdLst>
                  <a:gd name="T0" fmla="*/ 113 w 193"/>
                  <a:gd name="T1" fmla="*/ 171 h 348"/>
                  <a:gd name="T2" fmla="*/ 113 w 193"/>
                  <a:gd name="T3" fmla="*/ 171 h 348"/>
                  <a:gd name="T4" fmla="*/ 50 w 193"/>
                  <a:gd name="T5" fmla="*/ 109 h 348"/>
                  <a:gd name="T6" fmla="*/ 50 w 193"/>
                  <a:gd name="T7" fmla="*/ 109 h 348"/>
                  <a:gd name="T8" fmla="*/ 53 w 193"/>
                  <a:gd name="T9" fmla="*/ 144 h 348"/>
                  <a:gd name="T10" fmla="*/ 53 w 193"/>
                  <a:gd name="T11" fmla="*/ 144 h 348"/>
                  <a:gd name="T12" fmla="*/ 80 w 193"/>
                  <a:gd name="T13" fmla="*/ 287 h 348"/>
                  <a:gd name="T14" fmla="*/ 80 w 193"/>
                  <a:gd name="T15" fmla="*/ 287 h 348"/>
                  <a:gd name="T16" fmla="*/ 149 w 193"/>
                  <a:gd name="T17" fmla="*/ 247 h 348"/>
                  <a:gd name="T18" fmla="*/ 149 w 193"/>
                  <a:gd name="T19" fmla="*/ 247 h 348"/>
                  <a:gd name="T20" fmla="*/ 113 w 193"/>
                  <a:gd name="T21" fmla="*/ 171 h 348"/>
                  <a:gd name="T22" fmla="*/ 180 w 193"/>
                  <a:gd name="T23" fmla="*/ 211 h 348"/>
                  <a:gd name="T24" fmla="*/ 180 w 193"/>
                  <a:gd name="T25" fmla="*/ 211 h 348"/>
                  <a:gd name="T26" fmla="*/ 125 w 193"/>
                  <a:gd name="T27" fmla="*/ 330 h 348"/>
                  <a:gd name="T28" fmla="*/ 125 w 193"/>
                  <a:gd name="T29" fmla="*/ 330 h 348"/>
                  <a:gd name="T30" fmla="*/ 22 w 193"/>
                  <a:gd name="T31" fmla="*/ 244 h 348"/>
                  <a:gd name="T32" fmla="*/ 22 w 193"/>
                  <a:gd name="T33" fmla="*/ 244 h 348"/>
                  <a:gd name="T34" fmla="*/ 19 w 193"/>
                  <a:gd name="T35" fmla="*/ 131 h 348"/>
                  <a:gd name="T36" fmla="*/ 19 w 193"/>
                  <a:gd name="T37" fmla="*/ 131 h 348"/>
                  <a:gd name="T38" fmla="*/ 5 w 193"/>
                  <a:gd name="T39" fmla="*/ 12 h 348"/>
                  <a:gd name="T40" fmla="*/ 5 w 193"/>
                  <a:gd name="T41" fmla="*/ 12 h 348"/>
                  <a:gd name="T42" fmla="*/ 22 w 193"/>
                  <a:gd name="T43" fmla="*/ 8 h 348"/>
                  <a:gd name="T44" fmla="*/ 22 w 193"/>
                  <a:gd name="T45" fmla="*/ 8 h 348"/>
                  <a:gd name="T46" fmla="*/ 37 w 193"/>
                  <a:gd name="T47" fmla="*/ 42 h 348"/>
                  <a:gd name="T48" fmla="*/ 37 w 193"/>
                  <a:gd name="T49" fmla="*/ 42 h 348"/>
                  <a:gd name="T50" fmla="*/ 125 w 193"/>
                  <a:gd name="T51" fmla="*/ 126 h 348"/>
                  <a:gd name="T52" fmla="*/ 125 w 193"/>
                  <a:gd name="T53" fmla="*/ 126 h 348"/>
                  <a:gd name="T54" fmla="*/ 180 w 193"/>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3" h="348">
                    <a:moveTo>
                      <a:pt x="113" y="171"/>
                    </a:moveTo>
                    <a:lnTo>
                      <a:pt x="113" y="171"/>
                    </a:lnTo>
                    <a:cubicBezTo>
                      <a:pt x="95" y="148"/>
                      <a:pt x="71" y="128"/>
                      <a:pt x="50" y="109"/>
                    </a:cubicBezTo>
                    <a:lnTo>
                      <a:pt x="50" y="109"/>
                    </a:lnTo>
                    <a:cubicBezTo>
                      <a:pt x="51" y="122"/>
                      <a:pt x="53" y="134"/>
                      <a:pt x="53" y="144"/>
                    </a:cubicBezTo>
                    <a:lnTo>
                      <a:pt x="53" y="144"/>
                    </a:lnTo>
                    <a:cubicBezTo>
                      <a:pt x="55" y="189"/>
                      <a:pt x="42" y="257"/>
                      <a:pt x="80" y="287"/>
                    </a:cubicBezTo>
                    <a:lnTo>
                      <a:pt x="80" y="287"/>
                    </a:lnTo>
                    <a:cubicBezTo>
                      <a:pt x="113" y="315"/>
                      <a:pt x="146" y="281"/>
                      <a:pt x="149" y="247"/>
                    </a:cubicBezTo>
                    <a:lnTo>
                      <a:pt x="149" y="247"/>
                    </a:lnTo>
                    <a:cubicBezTo>
                      <a:pt x="150" y="218"/>
                      <a:pt x="132" y="192"/>
                      <a:pt x="113" y="171"/>
                    </a:cubicBezTo>
                    <a:close/>
                    <a:moveTo>
                      <a:pt x="180" y="211"/>
                    </a:moveTo>
                    <a:lnTo>
                      <a:pt x="180" y="211"/>
                    </a:lnTo>
                    <a:cubicBezTo>
                      <a:pt x="192" y="257"/>
                      <a:pt x="174" y="316"/>
                      <a:pt x="125" y="330"/>
                    </a:cubicBezTo>
                    <a:lnTo>
                      <a:pt x="125" y="330"/>
                    </a:lnTo>
                    <a:cubicBezTo>
                      <a:pt x="70" y="347"/>
                      <a:pt x="30" y="293"/>
                      <a:pt x="22" y="244"/>
                    </a:cubicBezTo>
                    <a:lnTo>
                      <a:pt x="22" y="244"/>
                    </a:lnTo>
                    <a:cubicBezTo>
                      <a:pt x="17" y="207"/>
                      <a:pt x="22" y="168"/>
                      <a:pt x="19" y="131"/>
                    </a:cubicBezTo>
                    <a:lnTo>
                      <a:pt x="19" y="131"/>
                    </a:lnTo>
                    <a:cubicBezTo>
                      <a:pt x="15" y="92"/>
                      <a:pt x="0" y="50"/>
                      <a:pt x="5" y="12"/>
                    </a:cubicBezTo>
                    <a:lnTo>
                      <a:pt x="5" y="12"/>
                    </a:lnTo>
                    <a:cubicBezTo>
                      <a:pt x="5" y="2"/>
                      <a:pt x="17" y="0"/>
                      <a:pt x="22" y="8"/>
                    </a:cubicBezTo>
                    <a:lnTo>
                      <a:pt x="22" y="8"/>
                    </a:lnTo>
                    <a:cubicBezTo>
                      <a:pt x="29" y="17"/>
                      <a:pt x="33" y="30"/>
                      <a:pt x="37" y="42"/>
                    </a:cubicBezTo>
                    <a:lnTo>
                      <a:pt x="37" y="42"/>
                    </a:lnTo>
                    <a:cubicBezTo>
                      <a:pt x="70" y="63"/>
                      <a:pt x="97" y="98"/>
                      <a:pt x="125" y="126"/>
                    </a:cubicBezTo>
                    <a:lnTo>
                      <a:pt x="125" y="126"/>
                    </a:lnTo>
                    <a:cubicBezTo>
                      <a:pt x="147" y="150"/>
                      <a:pt x="171" y="178"/>
                      <a:pt x="180" y="211"/>
                    </a:cubicBezTo>
                    <a:close/>
                  </a:path>
                </a:pathLst>
              </a:custGeom>
              <a:solidFill>
                <a:schemeClr val="accent6"/>
              </a:solidFill>
              <a:ln>
                <a:noFill/>
              </a:ln>
              <a:effectLst/>
            </p:spPr>
            <p:txBody>
              <a:bodyPr wrap="none" anchor="ctr"/>
              <a:lstStyle/>
              <a:p>
                <a:pPr>
                  <a:defRPr/>
                </a:pPr>
                <a:endParaRPr lang="es-ES_tradnl"/>
              </a:p>
            </p:txBody>
          </p:sp>
          <p:sp>
            <p:nvSpPr>
              <p:cNvPr id="179" name="Freeform 127">
                <a:extLst>
                  <a:ext uri="{FF2B5EF4-FFF2-40B4-BE49-F238E27FC236}">
                    <a16:creationId xmlns:a16="http://schemas.microsoft.com/office/drawing/2014/main" id="{A7DC59E0-03E4-974A-800C-550FF9B3B248}"/>
                  </a:ext>
                </a:extLst>
              </p:cNvPr>
              <p:cNvSpPr>
                <a:spLocks noChangeArrowheads="1"/>
              </p:cNvSpPr>
              <p:nvPr/>
            </p:nvSpPr>
            <p:spPr bwMode="auto">
              <a:xfrm>
                <a:off x="5293439" y="3656977"/>
                <a:ext cx="92070" cy="163518"/>
              </a:xfrm>
              <a:custGeom>
                <a:avLst/>
                <a:gdLst>
                  <a:gd name="T0" fmla="*/ 115 w 195"/>
                  <a:gd name="T1" fmla="*/ 171 h 348"/>
                  <a:gd name="T2" fmla="*/ 115 w 195"/>
                  <a:gd name="T3" fmla="*/ 171 h 348"/>
                  <a:gd name="T4" fmla="*/ 50 w 195"/>
                  <a:gd name="T5" fmla="*/ 109 h 348"/>
                  <a:gd name="T6" fmla="*/ 50 w 195"/>
                  <a:gd name="T7" fmla="*/ 109 h 348"/>
                  <a:gd name="T8" fmla="*/ 54 w 195"/>
                  <a:gd name="T9" fmla="*/ 144 h 348"/>
                  <a:gd name="T10" fmla="*/ 54 w 195"/>
                  <a:gd name="T11" fmla="*/ 144 h 348"/>
                  <a:gd name="T12" fmla="*/ 82 w 195"/>
                  <a:gd name="T13" fmla="*/ 287 h 348"/>
                  <a:gd name="T14" fmla="*/ 82 w 195"/>
                  <a:gd name="T15" fmla="*/ 287 h 348"/>
                  <a:gd name="T16" fmla="*/ 149 w 195"/>
                  <a:gd name="T17" fmla="*/ 247 h 348"/>
                  <a:gd name="T18" fmla="*/ 149 w 195"/>
                  <a:gd name="T19" fmla="*/ 247 h 348"/>
                  <a:gd name="T20" fmla="*/ 115 w 195"/>
                  <a:gd name="T21" fmla="*/ 171 h 348"/>
                  <a:gd name="T22" fmla="*/ 182 w 195"/>
                  <a:gd name="T23" fmla="*/ 211 h 348"/>
                  <a:gd name="T24" fmla="*/ 182 w 195"/>
                  <a:gd name="T25" fmla="*/ 211 h 348"/>
                  <a:gd name="T26" fmla="*/ 125 w 195"/>
                  <a:gd name="T27" fmla="*/ 330 h 348"/>
                  <a:gd name="T28" fmla="*/ 125 w 195"/>
                  <a:gd name="T29" fmla="*/ 330 h 348"/>
                  <a:gd name="T30" fmla="*/ 24 w 195"/>
                  <a:gd name="T31" fmla="*/ 244 h 348"/>
                  <a:gd name="T32" fmla="*/ 24 w 195"/>
                  <a:gd name="T33" fmla="*/ 244 h 348"/>
                  <a:gd name="T34" fmla="*/ 20 w 195"/>
                  <a:gd name="T35" fmla="*/ 131 h 348"/>
                  <a:gd name="T36" fmla="*/ 20 w 195"/>
                  <a:gd name="T37" fmla="*/ 131 h 348"/>
                  <a:gd name="T38" fmla="*/ 6 w 195"/>
                  <a:gd name="T39" fmla="*/ 12 h 348"/>
                  <a:gd name="T40" fmla="*/ 6 w 195"/>
                  <a:gd name="T41" fmla="*/ 12 h 348"/>
                  <a:gd name="T42" fmla="*/ 23 w 195"/>
                  <a:gd name="T43" fmla="*/ 8 h 348"/>
                  <a:gd name="T44" fmla="*/ 23 w 195"/>
                  <a:gd name="T45" fmla="*/ 8 h 348"/>
                  <a:gd name="T46" fmla="*/ 39 w 195"/>
                  <a:gd name="T47" fmla="*/ 42 h 348"/>
                  <a:gd name="T48" fmla="*/ 39 w 195"/>
                  <a:gd name="T49" fmla="*/ 42 h 348"/>
                  <a:gd name="T50" fmla="*/ 125 w 195"/>
                  <a:gd name="T51" fmla="*/ 126 h 348"/>
                  <a:gd name="T52" fmla="*/ 125 w 195"/>
                  <a:gd name="T53" fmla="*/ 126 h 348"/>
                  <a:gd name="T54" fmla="*/ 182 w 195"/>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5" h="348">
                    <a:moveTo>
                      <a:pt x="115" y="171"/>
                    </a:moveTo>
                    <a:lnTo>
                      <a:pt x="115" y="171"/>
                    </a:lnTo>
                    <a:cubicBezTo>
                      <a:pt x="95" y="148"/>
                      <a:pt x="73" y="128"/>
                      <a:pt x="50" y="109"/>
                    </a:cubicBezTo>
                    <a:lnTo>
                      <a:pt x="50" y="109"/>
                    </a:lnTo>
                    <a:cubicBezTo>
                      <a:pt x="52" y="122"/>
                      <a:pt x="53" y="134"/>
                      <a:pt x="54" y="144"/>
                    </a:cubicBezTo>
                    <a:lnTo>
                      <a:pt x="54" y="144"/>
                    </a:lnTo>
                    <a:cubicBezTo>
                      <a:pt x="57" y="189"/>
                      <a:pt x="42" y="257"/>
                      <a:pt x="82" y="287"/>
                    </a:cubicBezTo>
                    <a:lnTo>
                      <a:pt x="82" y="287"/>
                    </a:lnTo>
                    <a:cubicBezTo>
                      <a:pt x="113" y="315"/>
                      <a:pt x="148" y="281"/>
                      <a:pt x="149" y="247"/>
                    </a:cubicBezTo>
                    <a:lnTo>
                      <a:pt x="149" y="247"/>
                    </a:lnTo>
                    <a:cubicBezTo>
                      <a:pt x="152" y="218"/>
                      <a:pt x="132" y="192"/>
                      <a:pt x="115" y="171"/>
                    </a:cubicBezTo>
                    <a:close/>
                    <a:moveTo>
                      <a:pt x="182" y="211"/>
                    </a:moveTo>
                    <a:lnTo>
                      <a:pt x="182" y="211"/>
                    </a:lnTo>
                    <a:cubicBezTo>
                      <a:pt x="194" y="257"/>
                      <a:pt x="174" y="316"/>
                      <a:pt x="125" y="330"/>
                    </a:cubicBezTo>
                    <a:lnTo>
                      <a:pt x="125" y="330"/>
                    </a:lnTo>
                    <a:cubicBezTo>
                      <a:pt x="70" y="347"/>
                      <a:pt x="31" y="293"/>
                      <a:pt x="24" y="244"/>
                    </a:cubicBezTo>
                    <a:lnTo>
                      <a:pt x="24" y="244"/>
                    </a:lnTo>
                    <a:cubicBezTo>
                      <a:pt x="19" y="207"/>
                      <a:pt x="23" y="168"/>
                      <a:pt x="20" y="131"/>
                    </a:cubicBezTo>
                    <a:lnTo>
                      <a:pt x="20" y="131"/>
                    </a:lnTo>
                    <a:cubicBezTo>
                      <a:pt x="16" y="92"/>
                      <a:pt x="0" y="50"/>
                      <a:pt x="6" y="12"/>
                    </a:cubicBezTo>
                    <a:lnTo>
                      <a:pt x="6" y="12"/>
                    </a:lnTo>
                    <a:cubicBezTo>
                      <a:pt x="7" y="2"/>
                      <a:pt x="19" y="0"/>
                      <a:pt x="23" y="8"/>
                    </a:cubicBezTo>
                    <a:lnTo>
                      <a:pt x="23" y="8"/>
                    </a:lnTo>
                    <a:cubicBezTo>
                      <a:pt x="29" y="17"/>
                      <a:pt x="35" y="30"/>
                      <a:pt x="39" y="42"/>
                    </a:cubicBezTo>
                    <a:lnTo>
                      <a:pt x="39" y="42"/>
                    </a:lnTo>
                    <a:cubicBezTo>
                      <a:pt x="70" y="63"/>
                      <a:pt x="99" y="98"/>
                      <a:pt x="125" y="126"/>
                    </a:cubicBezTo>
                    <a:lnTo>
                      <a:pt x="125" y="126"/>
                    </a:lnTo>
                    <a:cubicBezTo>
                      <a:pt x="149" y="150"/>
                      <a:pt x="171" y="178"/>
                      <a:pt x="182"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180" name="Freeform 128">
                <a:extLst>
                  <a:ext uri="{FF2B5EF4-FFF2-40B4-BE49-F238E27FC236}">
                    <a16:creationId xmlns:a16="http://schemas.microsoft.com/office/drawing/2014/main" id="{508846FF-0E39-F14C-BAE7-434DAF16E9D1}"/>
                  </a:ext>
                </a:extLst>
              </p:cNvPr>
              <p:cNvSpPr>
                <a:spLocks noChangeArrowheads="1"/>
              </p:cNvSpPr>
              <p:nvPr/>
            </p:nvSpPr>
            <p:spPr bwMode="auto">
              <a:xfrm>
                <a:off x="5128348" y="3656977"/>
                <a:ext cx="90482" cy="163518"/>
              </a:xfrm>
              <a:custGeom>
                <a:avLst/>
                <a:gdLst>
                  <a:gd name="T0" fmla="*/ 115 w 195"/>
                  <a:gd name="T1" fmla="*/ 171 h 348"/>
                  <a:gd name="T2" fmla="*/ 115 w 195"/>
                  <a:gd name="T3" fmla="*/ 171 h 348"/>
                  <a:gd name="T4" fmla="*/ 50 w 195"/>
                  <a:gd name="T5" fmla="*/ 109 h 348"/>
                  <a:gd name="T6" fmla="*/ 50 w 195"/>
                  <a:gd name="T7" fmla="*/ 109 h 348"/>
                  <a:gd name="T8" fmla="*/ 53 w 195"/>
                  <a:gd name="T9" fmla="*/ 144 h 348"/>
                  <a:gd name="T10" fmla="*/ 53 w 195"/>
                  <a:gd name="T11" fmla="*/ 144 h 348"/>
                  <a:gd name="T12" fmla="*/ 81 w 195"/>
                  <a:gd name="T13" fmla="*/ 287 h 348"/>
                  <a:gd name="T14" fmla="*/ 81 w 195"/>
                  <a:gd name="T15" fmla="*/ 287 h 348"/>
                  <a:gd name="T16" fmla="*/ 149 w 195"/>
                  <a:gd name="T17" fmla="*/ 247 h 348"/>
                  <a:gd name="T18" fmla="*/ 149 w 195"/>
                  <a:gd name="T19" fmla="*/ 247 h 348"/>
                  <a:gd name="T20" fmla="*/ 115 w 195"/>
                  <a:gd name="T21" fmla="*/ 171 h 348"/>
                  <a:gd name="T22" fmla="*/ 180 w 195"/>
                  <a:gd name="T23" fmla="*/ 211 h 348"/>
                  <a:gd name="T24" fmla="*/ 180 w 195"/>
                  <a:gd name="T25" fmla="*/ 211 h 348"/>
                  <a:gd name="T26" fmla="*/ 125 w 195"/>
                  <a:gd name="T27" fmla="*/ 330 h 348"/>
                  <a:gd name="T28" fmla="*/ 125 w 195"/>
                  <a:gd name="T29" fmla="*/ 330 h 348"/>
                  <a:gd name="T30" fmla="*/ 23 w 195"/>
                  <a:gd name="T31" fmla="*/ 244 h 348"/>
                  <a:gd name="T32" fmla="*/ 23 w 195"/>
                  <a:gd name="T33" fmla="*/ 244 h 348"/>
                  <a:gd name="T34" fmla="*/ 20 w 195"/>
                  <a:gd name="T35" fmla="*/ 131 h 348"/>
                  <a:gd name="T36" fmla="*/ 20 w 195"/>
                  <a:gd name="T37" fmla="*/ 131 h 348"/>
                  <a:gd name="T38" fmla="*/ 6 w 195"/>
                  <a:gd name="T39" fmla="*/ 12 h 348"/>
                  <a:gd name="T40" fmla="*/ 6 w 195"/>
                  <a:gd name="T41" fmla="*/ 12 h 348"/>
                  <a:gd name="T42" fmla="*/ 23 w 195"/>
                  <a:gd name="T43" fmla="*/ 8 h 348"/>
                  <a:gd name="T44" fmla="*/ 23 w 195"/>
                  <a:gd name="T45" fmla="*/ 8 h 348"/>
                  <a:gd name="T46" fmla="*/ 37 w 195"/>
                  <a:gd name="T47" fmla="*/ 42 h 348"/>
                  <a:gd name="T48" fmla="*/ 37 w 195"/>
                  <a:gd name="T49" fmla="*/ 42 h 348"/>
                  <a:gd name="T50" fmla="*/ 125 w 195"/>
                  <a:gd name="T51" fmla="*/ 126 h 348"/>
                  <a:gd name="T52" fmla="*/ 125 w 195"/>
                  <a:gd name="T53" fmla="*/ 126 h 348"/>
                  <a:gd name="T54" fmla="*/ 180 w 195"/>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5" h="348">
                    <a:moveTo>
                      <a:pt x="115" y="171"/>
                    </a:moveTo>
                    <a:lnTo>
                      <a:pt x="115" y="171"/>
                    </a:lnTo>
                    <a:cubicBezTo>
                      <a:pt x="96" y="148"/>
                      <a:pt x="71" y="128"/>
                      <a:pt x="50" y="109"/>
                    </a:cubicBezTo>
                    <a:lnTo>
                      <a:pt x="50" y="109"/>
                    </a:lnTo>
                    <a:cubicBezTo>
                      <a:pt x="52" y="122"/>
                      <a:pt x="53" y="134"/>
                      <a:pt x="53" y="144"/>
                    </a:cubicBezTo>
                    <a:lnTo>
                      <a:pt x="53" y="144"/>
                    </a:lnTo>
                    <a:cubicBezTo>
                      <a:pt x="57" y="189"/>
                      <a:pt x="42" y="257"/>
                      <a:pt x="81" y="287"/>
                    </a:cubicBezTo>
                    <a:lnTo>
                      <a:pt x="81" y="287"/>
                    </a:lnTo>
                    <a:cubicBezTo>
                      <a:pt x="113" y="315"/>
                      <a:pt x="146" y="281"/>
                      <a:pt x="149" y="247"/>
                    </a:cubicBezTo>
                    <a:lnTo>
                      <a:pt x="149" y="247"/>
                    </a:lnTo>
                    <a:cubicBezTo>
                      <a:pt x="151" y="218"/>
                      <a:pt x="133" y="192"/>
                      <a:pt x="115" y="171"/>
                    </a:cubicBezTo>
                    <a:close/>
                    <a:moveTo>
                      <a:pt x="180" y="211"/>
                    </a:moveTo>
                    <a:lnTo>
                      <a:pt x="180" y="211"/>
                    </a:lnTo>
                    <a:cubicBezTo>
                      <a:pt x="194" y="257"/>
                      <a:pt x="174" y="316"/>
                      <a:pt x="125" y="330"/>
                    </a:cubicBezTo>
                    <a:lnTo>
                      <a:pt x="125" y="330"/>
                    </a:lnTo>
                    <a:cubicBezTo>
                      <a:pt x="70" y="347"/>
                      <a:pt x="31" y="293"/>
                      <a:pt x="23" y="244"/>
                    </a:cubicBezTo>
                    <a:lnTo>
                      <a:pt x="23" y="244"/>
                    </a:lnTo>
                    <a:cubicBezTo>
                      <a:pt x="17" y="207"/>
                      <a:pt x="23" y="168"/>
                      <a:pt x="20" y="131"/>
                    </a:cubicBezTo>
                    <a:lnTo>
                      <a:pt x="20" y="131"/>
                    </a:lnTo>
                    <a:cubicBezTo>
                      <a:pt x="16" y="92"/>
                      <a:pt x="0" y="50"/>
                      <a:pt x="6" y="12"/>
                    </a:cubicBezTo>
                    <a:lnTo>
                      <a:pt x="6" y="12"/>
                    </a:lnTo>
                    <a:cubicBezTo>
                      <a:pt x="7" y="2"/>
                      <a:pt x="17" y="0"/>
                      <a:pt x="23" y="8"/>
                    </a:cubicBezTo>
                    <a:lnTo>
                      <a:pt x="23" y="8"/>
                    </a:lnTo>
                    <a:cubicBezTo>
                      <a:pt x="29" y="17"/>
                      <a:pt x="35" y="30"/>
                      <a:pt x="37" y="42"/>
                    </a:cubicBezTo>
                    <a:lnTo>
                      <a:pt x="37" y="42"/>
                    </a:lnTo>
                    <a:cubicBezTo>
                      <a:pt x="70" y="63"/>
                      <a:pt x="98" y="98"/>
                      <a:pt x="125" y="126"/>
                    </a:cubicBezTo>
                    <a:lnTo>
                      <a:pt x="125" y="126"/>
                    </a:lnTo>
                    <a:cubicBezTo>
                      <a:pt x="148" y="150"/>
                      <a:pt x="171" y="178"/>
                      <a:pt x="180" y="211"/>
                    </a:cubicBezTo>
                    <a:close/>
                  </a:path>
                </a:pathLst>
              </a:custGeom>
              <a:solidFill>
                <a:schemeClr val="accent6"/>
              </a:solidFill>
              <a:ln>
                <a:noFill/>
              </a:ln>
              <a:effectLst/>
            </p:spPr>
            <p:txBody>
              <a:bodyPr wrap="none" anchor="ctr"/>
              <a:lstStyle/>
              <a:p>
                <a:pPr>
                  <a:defRPr/>
                </a:pPr>
                <a:endParaRPr lang="es-ES_tradnl"/>
              </a:p>
            </p:txBody>
          </p:sp>
          <p:sp>
            <p:nvSpPr>
              <p:cNvPr id="181" name="Freeform 129">
                <a:extLst>
                  <a:ext uri="{FF2B5EF4-FFF2-40B4-BE49-F238E27FC236}">
                    <a16:creationId xmlns:a16="http://schemas.microsoft.com/office/drawing/2014/main" id="{F350B390-6F27-D64D-A894-71A3F76972BC}"/>
                  </a:ext>
                </a:extLst>
              </p:cNvPr>
              <p:cNvSpPr>
                <a:spLocks noChangeArrowheads="1"/>
              </p:cNvSpPr>
              <p:nvPr/>
            </p:nvSpPr>
            <p:spPr bwMode="auto">
              <a:xfrm>
                <a:off x="5631560" y="3655389"/>
                <a:ext cx="90483" cy="163519"/>
              </a:xfrm>
              <a:custGeom>
                <a:avLst/>
                <a:gdLst>
                  <a:gd name="T0" fmla="*/ 114 w 194"/>
                  <a:gd name="T1" fmla="*/ 171 h 348"/>
                  <a:gd name="T2" fmla="*/ 114 w 194"/>
                  <a:gd name="T3" fmla="*/ 171 h 348"/>
                  <a:gd name="T4" fmla="*/ 51 w 194"/>
                  <a:gd name="T5" fmla="*/ 109 h 348"/>
                  <a:gd name="T6" fmla="*/ 51 w 194"/>
                  <a:gd name="T7" fmla="*/ 109 h 348"/>
                  <a:gd name="T8" fmla="*/ 54 w 194"/>
                  <a:gd name="T9" fmla="*/ 145 h 348"/>
                  <a:gd name="T10" fmla="*/ 54 w 194"/>
                  <a:gd name="T11" fmla="*/ 145 h 348"/>
                  <a:gd name="T12" fmla="*/ 80 w 194"/>
                  <a:gd name="T13" fmla="*/ 289 h 348"/>
                  <a:gd name="T14" fmla="*/ 80 w 194"/>
                  <a:gd name="T15" fmla="*/ 289 h 348"/>
                  <a:gd name="T16" fmla="*/ 150 w 194"/>
                  <a:gd name="T17" fmla="*/ 247 h 348"/>
                  <a:gd name="T18" fmla="*/ 150 w 194"/>
                  <a:gd name="T19" fmla="*/ 247 h 348"/>
                  <a:gd name="T20" fmla="*/ 114 w 194"/>
                  <a:gd name="T21" fmla="*/ 171 h 348"/>
                  <a:gd name="T22" fmla="*/ 181 w 194"/>
                  <a:gd name="T23" fmla="*/ 212 h 348"/>
                  <a:gd name="T24" fmla="*/ 181 w 194"/>
                  <a:gd name="T25" fmla="*/ 212 h 348"/>
                  <a:gd name="T26" fmla="*/ 125 w 194"/>
                  <a:gd name="T27" fmla="*/ 331 h 348"/>
                  <a:gd name="T28" fmla="*/ 125 w 194"/>
                  <a:gd name="T29" fmla="*/ 331 h 348"/>
                  <a:gd name="T30" fmla="*/ 22 w 194"/>
                  <a:gd name="T31" fmla="*/ 244 h 348"/>
                  <a:gd name="T32" fmla="*/ 22 w 194"/>
                  <a:gd name="T33" fmla="*/ 244 h 348"/>
                  <a:gd name="T34" fmla="*/ 20 w 194"/>
                  <a:gd name="T35" fmla="*/ 131 h 348"/>
                  <a:gd name="T36" fmla="*/ 20 w 194"/>
                  <a:gd name="T37" fmla="*/ 131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5 w 194"/>
                  <a:gd name="T51" fmla="*/ 126 h 348"/>
                  <a:gd name="T52" fmla="*/ 125 w 194"/>
                  <a:gd name="T53" fmla="*/ 126 h 348"/>
                  <a:gd name="T54" fmla="*/ 181 w 194"/>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6" y="149"/>
                      <a:pt x="72" y="130"/>
                      <a:pt x="51" y="109"/>
                    </a:cubicBezTo>
                    <a:lnTo>
                      <a:pt x="51" y="109"/>
                    </a:lnTo>
                    <a:cubicBezTo>
                      <a:pt x="51" y="122"/>
                      <a:pt x="53" y="134"/>
                      <a:pt x="54" y="145"/>
                    </a:cubicBezTo>
                    <a:lnTo>
                      <a:pt x="54" y="145"/>
                    </a:lnTo>
                    <a:cubicBezTo>
                      <a:pt x="56" y="189"/>
                      <a:pt x="42" y="258"/>
                      <a:pt x="80" y="289"/>
                    </a:cubicBezTo>
                    <a:lnTo>
                      <a:pt x="80" y="289"/>
                    </a:lnTo>
                    <a:cubicBezTo>
                      <a:pt x="114" y="315"/>
                      <a:pt x="147" y="281"/>
                      <a:pt x="150" y="247"/>
                    </a:cubicBezTo>
                    <a:lnTo>
                      <a:pt x="150" y="247"/>
                    </a:lnTo>
                    <a:cubicBezTo>
                      <a:pt x="151" y="218"/>
                      <a:pt x="133" y="192"/>
                      <a:pt x="114" y="171"/>
                    </a:cubicBezTo>
                    <a:close/>
                    <a:moveTo>
                      <a:pt x="181" y="212"/>
                    </a:moveTo>
                    <a:lnTo>
                      <a:pt x="181" y="212"/>
                    </a:lnTo>
                    <a:cubicBezTo>
                      <a:pt x="193" y="258"/>
                      <a:pt x="175" y="317"/>
                      <a:pt x="125" y="331"/>
                    </a:cubicBezTo>
                    <a:lnTo>
                      <a:pt x="125" y="331"/>
                    </a:lnTo>
                    <a:cubicBezTo>
                      <a:pt x="71" y="347"/>
                      <a:pt x="30" y="293"/>
                      <a:pt x="22" y="244"/>
                    </a:cubicBezTo>
                    <a:lnTo>
                      <a:pt x="22" y="244"/>
                    </a:lnTo>
                    <a:cubicBezTo>
                      <a:pt x="17" y="208"/>
                      <a:pt x="22" y="170"/>
                      <a:pt x="20" y="131"/>
                    </a:cubicBezTo>
                    <a:lnTo>
                      <a:pt x="20" y="131"/>
                    </a:lnTo>
                    <a:cubicBezTo>
                      <a:pt x="16" y="92"/>
                      <a:pt x="0" y="50"/>
                      <a:pt x="5" y="12"/>
                    </a:cubicBezTo>
                    <a:lnTo>
                      <a:pt x="5" y="12"/>
                    </a:lnTo>
                    <a:cubicBezTo>
                      <a:pt x="7" y="3"/>
                      <a:pt x="17" y="0"/>
                      <a:pt x="22" y="8"/>
                    </a:cubicBezTo>
                    <a:lnTo>
                      <a:pt x="22" y="8"/>
                    </a:lnTo>
                    <a:cubicBezTo>
                      <a:pt x="29" y="18"/>
                      <a:pt x="34" y="30"/>
                      <a:pt x="38" y="42"/>
                    </a:cubicBezTo>
                    <a:lnTo>
                      <a:pt x="38" y="42"/>
                    </a:lnTo>
                    <a:cubicBezTo>
                      <a:pt x="71" y="64"/>
                      <a:pt x="99" y="99"/>
                      <a:pt x="125" y="126"/>
                    </a:cubicBezTo>
                    <a:lnTo>
                      <a:pt x="125" y="126"/>
                    </a:lnTo>
                    <a:cubicBezTo>
                      <a:pt x="148" y="151"/>
                      <a:pt x="172" y="179"/>
                      <a:pt x="181" y="212"/>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182" name="Freeform 130">
                <a:extLst>
                  <a:ext uri="{FF2B5EF4-FFF2-40B4-BE49-F238E27FC236}">
                    <a16:creationId xmlns:a16="http://schemas.microsoft.com/office/drawing/2014/main" id="{2EEFCC98-DD45-D143-880A-1970BC9B2F65}"/>
                  </a:ext>
                </a:extLst>
              </p:cNvPr>
              <p:cNvSpPr>
                <a:spLocks noChangeArrowheads="1"/>
              </p:cNvSpPr>
              <p:nvPr/>
            </p:nvSpPr>
            <p:spPr bwMode="auto">
              <a:xfrm>
                <a:off x="5461706" y="3655389"/>
                <a:ext cx="92070" cy="163519"/>
              </a:xfrm>
              <a:custGeom>
                <a:avLst/>
                <a:gdLst>
                  <a:gd name="T0" fmla="*/ 114 w 194"/>
                  <a:gd name="T1" fmla="*/ 171 h 348"/>
                  <a:gd name="T2" fmla="*/ 114 w 194"/>
                  <a:gd name="T3" fmla="*/ 171 h 348"/>
                  <a:gd name="T4" fmla="*/ 50 w 194"/>
                  <a:gd name="T5" fmla="*/ 109 h 348"/>
                  <a:gd name="T6" fmla="*/ 50 w 194"/>
                  <a:gd name="T7" fmla="*/ 109 h 348"/>
                  <a:gd name="T8" fmla="*/ 54 w 194"/>
                  <a:gd name="T9" fmla="*/ 145 h 348"/>
                  <a:gd name="T10" fmla="*/ 54 w 194"/>
                  <a:gd name="T11" fmla="*/ 145 h 348"/>
                  <a:gd name="T12" fmla="*/ 81 w 194"/>
                  <a:gd name="T13" fmla="*/ 289 h 348"/>
                  <a:gd name="T14" fmla="*/ 81 w 194"/>
                  <a:gd name="T15" fmla="*/ 289 h 348"/>
                  <a:gd name="T16" fmla="*/ 148 w 194"/>
                  <a:gd name="T17" fmla="*/ 247 h 348"/>
                  <a:gd name="T18" fmla="*/ 148 w 194"/>
                  <a:gd name="T19" fmla="*/ 247 h 348"/>
                  <a:gd name="T20" fmla="*/ 114 w 194"/>
                  <a:gd name="T21" fmla="*/ 171 h 348"/>
                  <a:gd name="T22" fmla="*/ 180 w 194"/>
                  <a:gd name="T23" fmla="*/ 212 h 348"/>
                  <a:gd name="T24" fmla="*/ 180 w 194"/>
                  <a:gd name="T25" fmla="*/ 212 h 348"/>
                  <a:gd name="T26" fmla="*/ 125 w 194"/>
                  <a:gd name="T27" fmla="*/ 331 h 348"/>
                  <a:gd name="T28" fmla="*/ 125 w 194"/>
                  <a:gd name="T29" fmla="*/ 331 h 348"/>
                  <a:gd name="T30" fmla="*/ 24 w 194"/>
                  <a:gd name="T31" fmla="*/ 244 h 348"/>
                  <a:gd name="T32" fmla="*/ 24 w 194"/>
                  <a:gd name="T33" fmla="*/ 244 h 348"/>
                  <a:gd name="T34" fmla="*/ 20 w 194"/>
                  <a:gd name="T35" fmla="*/ 131 h 348"/>
                  <a:gd name="T36" fmla="*/ 20 w 194"/>
                  <a:gd name="T37" fmla="*/ 131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5 w 194"/>
                  <a:gd name="T51" fmla="*/ 126 h 348"/>
                  <a:gd name="T52" fmla="*/ 125 w 194"/>
                  <a:gd name="T53" fmla="*/ 126 h 348"/>
                  <a:gd name="T54" fmla="*/ 180 w 194"/>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4" y="149"/>
                      <a:pt x="72" y="130"/>
                      <a:pt x="50" y="109"/>
                    </a:cubicBezTo>
                    <a:lnTo>
                      <a:pt x="50" y="109"/>
                    </a:lnTo>
                    <a:cubicBezTo>
                      <a:pt x="51" y="122"/>
                      <a:pt x="52" y="134"/>
                      <a:pt x="54" y="145"/>
                    </a:cubicBezTo>
                    <a:lnTo>
                      <a:pt x="54" y="145"/>
                    </a:lnTo>
                    <a:cubicBezTo>
                      <a:pt x="56" y="189"/>
                      <a:pt x="42" y="258"/>
                      <a:pt x="81" y="289"/>
                    </a:cubicBezTo>
                    <a:lnTo>
                      <a:pt x="81" y="289"/>
                    </a:lnTo>
                    <a:cubicBezTo>
                      <a:pt x="113" y="315"/>
                      <a:pt x="147" y="281"/>
                      <a:pt x="148" y="247"/>
                    </a:cubicBezTo>
                    <a:lnTo>
                      <a:pt x="148" y="247"/>
                    </a:lnTo>
                    <a:cubicBezTo>
                      <a:pt x="150" y="218"/>
                      <a:pt x="131" y="192"/>
                      <a:pt x="114" y="171"/>
                    </a:cubicBezTo>
                    <a:close/>
                    <a:moveTo>
                      <a:pt x="180" y="212"/>
                    </a:moveTo>
                    <a:lnTo>
                      <a:pt x="180" y="212"/>
                    </a:lnTo>
                    <a:cubicBezTo>
                      <a:pt x="193" y="258"/>
                      <a:pt x="173" y="317"/>
                      <a:pt x="125" y="331"/>
                    </a:cubicBezTo>
                    <a:lnTo>
                      <a:pt x="125" y="331"/>
                    </a:lnTo>
                    <a:cubicBezTo>
                      <a:pt x="70" y="347"/>
                      <a:pt x="30" y="293"/>
                      <a:pt x="24" y="244"/>
                    </a:cubicBezTo>
                    <a:lnTo>
                      <a:pt x="24" y="244"/>
                    </a:lnTo>
                    <a:cubicBezTo>
                      <a:pt x="17" y="208"/>
                      <a:pt x="22" y="170"/>
                      <a:pt x="20" y="131"/>
                    </a:cubicBezTo>
                    <a:lnTo>
                      <a:pt x="20" y="131"/>
                    </a:lnTo>
                    <a:cubicBezTo>
                      <a:pt x="16" y="92"/>
                      <a:pt x="0" y="50"/>
                      <a:pt x="5" y="12"/>
                    </a:cubicBezTo>
                    <a:lnTo>
                      <a:pt x="5" y="12"/>
                    </a:lnTo>
                    <a:cubicBezTo>
                      <a:pt x="6" y="3"/>
                      <a:pt x="17" y="0"/>
                      <a:pt x="22" y="8"/>
                    </a:cubicBezTo>
                    <a:lnTo>
                      <a:pt x="22" y="8"/>
                    </a:lnTo>
                    <a:cubicBezTo>
                      <a:pt x="29" y="18"/>
                      <a:pt x="34" y="30"/>
                      <a:pt x="38" y="42"/>
                    </a:cubicBezTo>
                    <a:lnTo>
                      <a:pt x="38" y="42"/>
                    </a:lnTo>
                    <a:cubicBezTo>
                      <a:pt x="70" y="64"/>
                      <a:pt x="97" y="99"/>
                      <a:pt x="125" y="126"/>
                    </a:cubicBezTo>
                    <a:lnTo>
                      <a:pt x="125" y="126"/>
                    </a:lnTo>
                    <a:cubicBezTo>
                      <a:pt x="148" y="151"/>
                      <a:pt x="171" y="179"/>
                      <a:pt x="180" y="212"/>
                    </a:cubicBezTo>
                    <a:close/>
                  </a:path>
                </a:pathLst>
              </a:custGeom>
              <a:solidFill>
                <a:schemeClr val="accent6"/>
              </a:solidFill>
              <a:ln>
                <a:noFill/>
              </a:ln>
              <a:effectLst/>
            </p:spPr>
            <p:txBody>
              <a:bodyPr wrap="none" anchor="ctr"/>
              <a:lstStyle/>
              <a:p>
                <a:pPr>
                  <a:defRPr/>
                </a:pPr>
                <a:endParaRPr lang="es-ES_tradnl"/>
              </a:p>
            </p:txBody>
          </p:sp>
          <p:sp>
            <p:nvSpPr>
              <p:cNvPr id="183" name="Freeform 131">
                <a:extLst>
                  <a:ext uri="{FF2B5EF4-FFF2-40B4-BE49-F238E27FC236}">
                    <a16:creationId xmlns:a16="http://schemas.microsoft.com/office/drawing/2014/main" id="{DAAB4E65-CEFA-5147-B08A-3D9877B4D8C9}"/>
                  </a:ext>
                </a:extLst>
              </p:cNvPr>
              <p:cNvSpPr>
                <a:spLocks noChangeArrowheads="1"/>
              </p:cNvSpPr>
              <p:nvPr/>
            </p:nvSpPr>
            <p:spPr bwMode="auto">
              <a:xfrm>
                <a:off x="5963330" y="3655389"/>
                <a:ext cx="92070" cy="163519"/>
              </a:xfrm>
              <a:custGeom>
                <a:avLst/>
                <a:gdLst>
                  <a:gd name="T0" fmla="*/ 114 w 194"/>
                  <a:gd name="T1" fmla="*/ 171 h 348"/>
                  <a:gd name="T2" fmla="*/ 114 w 194"/>
                  <a:gd name="T3" fmla="*/ 171 h 348"/>
                  <a:gd name="T4" fmla="*/ 51 w 194"/>
                  <a:gd name="T5" fmla="*/ 109 h 348"/>
                  <a:gd name="T6" fmla="*/ 51 w 194"/>
                  <a:gd name="T7" fmla="*/ 109 h 348"/>
                  <a:gd name="T8" fmla="*/ 54 w 194"/>
                  <a:gd name="T9" fmla="*/ 145 h 348"/>
                  <a:gd name="T10" fmla="*/ 54 w 194"/>
                  <a:gd name="T11" fmla="*/ 145 h 348"/>
                  <a:gd name="T12" fmla="*/ 82 w 194"/>
                  <a:gd name="T13" fmla="*/ 289 h 348"/>
                  <a:gd name="T14" fmla="*/ 82 w 194"/>
                  <a:gd name="T15" fmla="*/ 289 h 348"/>
                  <a:gd name="T16" fmla="*/ 150 w 194"/>
                  <a:gd name="T17" fmla="*/ 247 h 348"/>
                  <a:gd name="T18" fmla="*/ 150 w 194"/>
                  <a:gd name="T19" fmla="*/ 247 h 348"/>
                  <a:gd name="T20" fmla="*/ 114 w 194"/>
                  <a:gd name="T21" fmla="*/ 171 h 348"/>
                  <a:gd name="T22" fmla="*/ 181 w 194"/>
                  <a:gd name="T23" fmla="*/ 212 h 348"/>
                  <a:gd name="T24" fmla="*/ 181 w 194"/>
                  <a:gd name="T25" fmla="*/ 212 h 348"/>
                  <a:gd name="T26" fmla="*/ 126 w 194"/>
                  <a:gd name="T27" fmla="*/ 331 h 348"/>
                  <a:gd name="T28" fmla="*/ 126 w 194"/>
                  <a:gd name="T29" fmla="*/ 331 h 348"/>
                  <a:gd name="T30" fmla="*/ 24 w 194"/>
                  <a:gd name="T31" fmla="*/ 244 h 348"/>
                  <a:gd name="T32" fmla="*/ 24 w 194"/>
                  <a:gd name="T33" fmla="*/ 244 h 348"/>
                  <a:gd name="T34" fmla="*/ 20 w 194"/>
                  <a:gd name="T35" fmla="*/ 131 h 348"/>
                  <a:gd name="T36" fmla="*/ 20 w 194"/>
                  <a:gd name="T37" fmla="*/ 131 h 348"/>
                  <a:gd name="T38" fmla="*/ 7 w 194"/>
                  <a:gd name="T39" fmla="*/ 12 h 348"/>
                  <a:gd name="T40" fmla="*/ 7 w 194"/>
                  <a:gd name="T41" fmla="*/ 12 h 348"/>
                  <a:gd name="T42" fmla="*/ 22 w 194"/>
                  <a:gd name="T43" fmla="*/ 8 h 348"/>
                  <a:gd name="T44" fmla="*/ 22 w 194"/>
                  <a:gd name="T45" fmla="*/ 8 h 348"/>
                  <a:gd name="T46" fmla="*/ 38 w 194"/>
                  <a:gd name="T47" fmla="*/ 42 h 348"/>
                  <a:gd name="T48" fmla="*/ 38 w 194"/>
                  <a:gd name="T49" fmla="*/ 42 h 348"/>
                  <a:gd name="T50" fmla="*/ 126 w 194"/>
                  <a:gd name="T51" fmla="*/ 126 h 348"/>
                  <a:gd name="T52" fmla="*/ 126 w 194"/>
                  <a:gd name="T53" fmla="*/ 126 h 348"/>
                  <a:gd name="T54" fmla="*/ 181 w 194"/>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6" y="149"/>
                      <a:pt x="72" y="130"/>
                      <a:pt x="51" y="109"/>
                    </a:cubicBezTo>
                    <a:lnTo>
                      <a:pt x="51" y="109"/>
                    </a:lnTo>
                    <a:cubicBezTo>
                      <a:pt x="53" y="122"/>
                      <a:pt x="53" y="134"/>
                      <a:pt x="54" y="145"/>
                    </a:cubicBezTo>
                    <a:lnTo>
                      <a:pt x="54" y="145"/>
                    </a:lnTo>
                    <a:cubicBezTo>
                      <a:pt x="58" y="189"/>
                      <a:pt x="44" y="258"/>
                      <a:pt x="82" y="289"/>
                    </a:cubicBezTo>
                    <a:lnTo>
                      <a:pt x="82" y="289"/>
                    </a:lnTo>
                    <a:cubicBezTo>
                      <a:pt x="114" y="315"/>
                      <a:pt x="147" y="281"/>
                      <a:pt x="150" y="247"/>
                    </a:cubicBezTo>
                    <a:lnTo>
                      <a:pt x="150" y="247"/>
                    </a:lnTo>
                    <a:cubicBezTo>
                      <a:pt x="151" y="218"/>
                      <a:pt x="133" y="192"/>
                      <a:pt x="114" y="171"/>
                    </a:cubicBezTo>
                    <a:close/>
                    <a:moveTo>
                      <a:pt x="181" y="212"/>
                    </a:moveTo>
                    <a:lnTo>
                      <a:pt x="181" y="212"/>
                    </a:lnTo>
                    <a:cubicBezTo>
                      <a:pt x="193" y="258"/>
                      <a:pt x="174" y="317"/>
                      <a:pt x="126" y="331"/>
                    </a:cubicBezTo>
                    <a:lnTo>
                      <a:pt x="126" y="331"/>
                    </a:lnTo>
                    <a:cubicBezTo>
                      <a:pt x="71" y="347"/>
                      <a:pt x="30" y="293"/>
                      <a:pt x="24" y="244"/>
                    </a:cubicBezTo>
                    <a:lnTo>
                      <a:pt x="24" y="244"/>
                    </a:lnTo>
                    <a:cubicBezTo>
                      <a:pt x="19" y="208"/>
                      <a:pt x="22" y="170"/>
                      <a:pt x="20" y="131"/>
                    </a:cubicBezTo>
                    <a:lnTo>
                      <a:pt x="20" y="131"/>
                    </a:lnTo>
                    <a:cubicBezTo>
                      <a:pt x="16" y="92"/>
                      <a:pt x="0" y="50"/>
                      <a:pt x="7" y="12"/>
                    </a:cubicBezTo>
                    <a:lnTo>
                      <a:pt x="7" y="12"/>
                    </a:lnTo>
                    <a:cubicBezTo>
                      <a:pt x="7" y="3"/>
                      <a:pt x="19" y="0"/>
                      <a:pt x="22" y="8"/>
                    </a:cubicBezTo>
                    <a:lnTo>
                      <a:pt x="22" y="8"/>
                    </a:lnTo>
                    <a:cubicBezTo>
                      <a:pt x="30" y="18"/>
                      <a:pt x="34" y="30"/>
                      <a:pt x="38" y="42"/>
                    </a:cubicBezTo>
                    <a:lnTo>
                      <a:pt x="38" y="42"/>
                    </a:lnTo>
                    <a:cubicBezTo>
                      <a:pt x="71" y="64"/>
                      <a:pt x="99" y="99"/>
                      <a:pt x="126" y="126"/>
                    </a:cubicBezTo>
                    <a:lnTo>
                      <a:pt x="126" y="126"/>
                    </a:lnTo>
                    <a:cubicBezTo>
                      <a:pt x="149" y="151"/>
                      <a:pt x="172" y="179"/>
                      <a:pt x="181" y="212"/>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184" name="Freeform 132">
                <a:extLst>
                  <a:ext uri="{FF2B5EF4-FFF2-40B4-BE49-F238E27FC236}">
                    <a16:creationId xmlns:a16="http://schemas.microsoft.com/office/drawing/2014/main" id="{C913BC5B-5AC7-9F41-8732-61D0BE7C4226}"/>
                  </a:ext>
                </a:extLst>
              </p:cNvPr>
              <p:cNvSpPr>
                <a:spLocks noChangeArrowheads="1"/>
              </p:cNvSpPr>
              <p:nvPr/>
            </p:nvSpPr>
            <p:spPr bwMode="auto">
              <a:xfrm>
                <a:off x="5799826" y="3655389"/>
                <a:ext cx="90483" cy="163519"/>
              </a:xfrm>
              <a:custGeom>
                <a:avLst/>
                <a:gdLst>
                  <a:gd name="T0" fmla="*/ 113 w 193"/>
                  <a:gd name="T1" fmla="*/ 171 h 348"/>
                  <a:gd name="T2" fmla="*/ 113 w 193"/>
                  <a:gd name="T3" fmla="*/ 171 h 348"/>
                  <a:gd name="T4" fmla="*/ 49 w 193"/>
                  <a:gd name="T5" fmla="*/ 109 h 348"/>
                  <a:gd name="T6" fmla="*/ 49 w 193"/>
                  <a:gd name="T7" fmla="*/ 109 h 348"/>
                  <a:gd name="T8" fmla="*/ 53 w 193"/>
                  <a:gd name="T9" fmla="*/ 145 h 348"/>
                  <a:gd name="T10" fmla="*/ 53 w 193"/>
                  <a:gd name="T11" fmla="*/ 145 h 348"/>
                  <a:gd name="T12" fmla="*/ 81 w 193"/>
                  <a:gd name="T13" fmla="*/ 289 h 348"/>
                  <a:gd name="T14" fmla="*/ 81 w 193"/>
                  <a:gd name="T15" fmla="*/ 289 h 348"/>
                  <a:gd name="T16" fmla="*/ 149 w 193"/>
                  <a:gd name="T17" fmla="*/ 247 h 348"/>
                  <a:gd name="T18" fmla="*/ 149 w 193"/>
                  <a:gd name="T19" fmla="*/ 247 h 348"/>
                  <a:gd name="T20" fmla="*/ 113 w 193"/>
                  <a:gd name="T21" fmla="*/ 171 h 348"/>
                  <a:gd name="T22" fmla="*/ 179 w 193"/>
                  <a:gd name="T23" fmla="*/ 212 h 348"/>
                  <a:gd name="T24" fmla="*/ 179 w 193"/>
                  <a:gd name="T25" fmla="*/ 212 h 348"/>
                  <a:gd name="T26" fmla="*/ 124 w 193"/>
                  <a:gd name="T27" fmla="*/ 331 h 348"/>
                  <a:gd name="T28" fmla="*/ 124 w 193"/>
                  <a:gd name="T29" fmla="*/ 331 h 348"/>
                  <a:gd name="T30" fmla="*/ 23 w 193"/>
                  <a:gd name="T31" fmla="*/ 244 h 348"/>
                  <a:gd name="T32" fmla="*/ 23 w 193"/>
                  <a:gd name="T33" fmla="*/ 244 h 348"/>
                  <a:gd name="T34" fmla="*/ 19 w 193"/>
                  <a:gd name="T35" fmla="*/ 131 h 348"/>
                  <a:gd name="T36" fmla="*/ 19 w 193"/>
                  <a:gd name="T37" fmla="*/ 131 h 348"/>
                  <a:gd name="T38" fmla="*/ 4 w 193"/>
                  <a:gd name="T39" fmla="*/ 12 h 348"/>
                  <a:gd name="T40" fmla="*/ 4 w 193"/>
                  <a:gd name="T41" fmla="*/ 12 h 348"/>
                  <a:gd name="T42" fmla="*/ 23 w 193"/>
                  <a:gd name="T43" fmla="*/ 8 h 348"/>
                  <a:gd name="T44" fmla="*/ 23 w 193"/>
                  <a:gd name="T45" fmla="*/ 8 h 348"/>
                  <a:gd name="T46" fmla="*/ 37 w 193"/>
                  <a:gd name="T47" fmla="*/ 42 h 348"/>
                  <a:gd name="T48" fmla="*/ 37 w 193"/>
                  <a:gd name="T49" fmla="*/ 42 h 348"/>
                  <a:gd name="T50" fmla="*/ 124 w 193"/>
                  <a:gd name="T51" fmla="*/ 126 h 348"/>
                  <a:gd name="T52" fmla="*/ 124 w 193"/>
                  <a:gd name="T53" fmla="*/ 126 h 348"/>
                  <a:gd name="T54" fmla="*/ 179 w 193"/>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3" h="348">
                    <a:moveTo>
                      <a:pt x="113" y="171"/>
                    </a:moveTo>
                    <a:lnTo>
                      <a:pt x="113" y="171"/>
                    </a:lnTo>
                    <a:cubicBezTo>
                      <a:pt x="95" y="149"/>
                      <a:pt x="71" y="130"/>
                      <a:pt x="49" y="109"/>
                    </a:cubicBezTo>
                    <a:lnTo>
                      <a:pt x="49" y="109"/>
                    </a:lnTo>
                    <a:cubicBezTo>
                      <a:pt x="50" y="122"/>
                      <a:pt x="52" y="134"/>
                      <a:pt x="53" y="145"/>
                    </a:cubicBezTo>
                    <a:lnTo>
                      <a:pt x="53" y="145"/>
                    </a:lnTo>
                    <a:cubicBezTo>
                      <a:pt x="57" y="189"/>
                      <a:pt x="42" y="258"/>
                      <a:pt x="81" y="289"/>
                    </a:cubicBezTo>
                    <a:lnTo>
                      <a:pt x="81" y="289"/>
                    </a:lnTo>
                    <a:cubicBezTo>
                      <a:pt x="112" y="315"/>
                      <a:pt x="146" y="281"/>
                      <a:pt x="149" y="247"/>
                    </a:cubicBezTo>
                    <a:lnTo>
                      <a:pt x="149" y="247"/>
                    </a:lnTo>
                    <a:cubicBezTo>
                      <a:pt x="150" y="218"/>
                      <a:pt x="132" y="192"/>
                      <a:pt x="113" y="171"/>
                    </a:cubicBezTo>
                    <a:close/>
                    <a:moveTo>
                      <a:pt x="179" y="212"/>
                    </a:moveTo>
                    <a:lnTo>
                      <a:pt x="179" y="212"/>
                    </a:lnTo>
                    <a:cubicBezTo>
                      <a:pt x="192" y="258"/>
                      <a:pt x="173" y="317"/>
                      <a:pt x="124" y="331"/>
                    </a:cubicBezTo>
                    <a:lnTo>
                      <a:pt x="124" y="331"/>
                    </a:lnTo>
                    <a:cubicBezTo>
                      <a:pt x="70" y="347"/>
                      <a:pt x="29" y="293"/>
                      <a:pt x="23" y="244"/>
                    </a:cubicBezTo>
                    <a:lnTo>
                      <a:pt x="23" y="244"/>
                    </a:lnTo>
                    <a:cubicBezTo>
                      <a:pt x="17" y="208"/>
                      <a:pt x="23" y="170"/>
                      <a:pt x="19" y="131"/>
                    </a:cubicBezTo>
                    <a:lnTo>
                      <a:pt x="19" y="131"/>
                    </a:lnTo>
                    <a:cubicBezTo>
                      <a:pt x="16" y="92"/>
                      <a:pt x="0" y="50"/>
                      <a:pt x="4" y="12"/>
                    </a:cubicBezTo>
                    <a:lnTo>
                      <a:pt x="4" y="12"/>
                    </a:lnTo>
                    <a:cubicBezTo>
                      <a:pt x="6" y="3"/>
                      <a:pt x="17" y="0"/>
                      <a:pt x="23" y="8"/>
                    </a:cubicBezTo>
                    <a:lnTo>
                      <a:pt x="23" y="8"/>
                    </a:lnTo>
                    <a:cubicBezTo>
                      <a:pt x="29" y="18"/>
                      <a:pt x="33" y="30"/>
                      <a:pt x="37" y="42"/>
                    </a:cubicBezTo>
                    <a:lnTo>
                      <a:pt x="37" y="42"/>
                    </a:lnTo>
                    <a:cubicBezTo>
                      <a:pt x="70" y="64"/>
                      <a:pt x="98" y="99"/>
                      <a:pt x="124" y="126"/>
                    </a:cubicBezTo>
                    <a:lnTo>
                      <a:pt x="124" y="126"/>
                    </a:lnTo>
                    <a:cubicBezTo>
                      <a:pt x="148" y="151"/>
                      <a:pt x="170" y="179"/>
                      <a:pt x="179" y="212"/>
                    </a:cubicBezTo>
                    <a:close/>
                  </a:path>
                </a:pathLst>
              </a:custGeom>
              <a:solidFill>
                <a:schemeClr val="accent6"/>
              </a:solidFill>
              <a:ln>
                <a:noFill/>
              </a:ln>
              <a:effectLst/>
            </p:spPr>
            <p:txBody>
              <a:bodyPr wrap="none" anchor="ctr"/>
              <a:lstStyle/>
              <a:p>
                <a:pPr>
                  <a:defRPr/>
                </a:pPr>
                <a:endParaRPr lang="es-ES_tradnl"/>
              </a:p>
            </p:txBody>
          </p:sp>
          <p:sp>
            <p:nvSpPr>
              <p:cNvPr id="185" name="Freeform 133">
                <a:extLst>
                  <a:ext uri="{FF2B5EF4-FFF2-40B4-BE49-F238E27FC236}">
                    <a16:creationId xmlns:a16="http://schemas.microsoft.com/office/drawing/2014/main" id="{70F35E1F-2170-6745-A933-D6547113B077}"/>
                  </a:ext>
                </a:extLst>
              </p:cNvPr>
              <p:cNvSpPr>
                <a:spLocks noChangeArrowheads="1"/>
              </p:cNvSpPr>
              <p:nvPr/>
            </p:nvSpPr>
            <p:spPr bwMode="auto">
              <a:xfrm>
                <a:off x="6301451" y="3655389"/>
                <a:ext cx="90483" cy="163519"/>
              </a:xfrm>
              <a:custGeom>
                <a:avLst/>
                <a:gdLst>
                  <a:gd name="T0" fmla="*/ 114 w 194"/>
                  <a:gd name="T1" fmla="*/ 171 h 348"/>
                  <a:gd name="T2" fmla="*/ 114 w 194"/>
                  <a:gd name="T3" fmla="*/ 171 h 348"/>
                  <a:gd name="T4" fmla="*/ 50 w 194"/>
                  <a:gd name="T5" fmla="*/ 109 h 348"/>
                  <a:gd name="T6" fmla="*/ 50 w 194"/>
                  <a:gd name="T7" fmla="*/ 109 h 348"/>
                  <a:gd name="T8" fmla="*/ 52 w 194"/>
                  <a:gd name="T9" fmla="*/ 145 h 348"/>
                  <a:gd name="T10" fmla="*/ 52 w 194"/>
                  <a:gd name="T11" fmla="*/ 145 h 348"/>
                  <a:gd name="T12" fmla="*/ 80 w 194"/>
                  <a:gd name="T13" fmla="*/ 289 h 348"/>
                  <a:gd name="T14" fmla="*/ 80 w 194"/>
                  <a:gd name="T15" fmla="*/ 289 h 348"/>
                  <a:gd name="T16" fmla="*/ 148 w 194"/>
                  <a:gd name="T17" fmla="*/ 247 h 348"/>
                  <a:gd name="T18" fmla="*/ 148 w 194"/>
                  <a:gd name="T19" fmla="*/ 247 h 348"/>
                  <a:gd name="T20" fmla="*/ 114 w 194"/>
                  <a:gd name="T21" fmla="*/ 171 h 348"/>
                  <a:gd name="T22" fmla="*/ 180 w 194"/>
                  <a:gd name="T23" fmla="*/ 212 h 348"/>
                  <a:gd name="T24" fmla="*/ 180 w 194"/>
                  <a:gd name="T25" fmla="*/ 212 h 348"/>
                  <a:gd name="T26" fmla="*/ 124 w 194"/>
                  <a:gd name="T27" fmla="*/ 331 h 348"/>
                  <a:gd name="T28" fmla="*/ 124 w 194"/>
                  <a:gd name="T29" fmla="*/ 331 h 348"/>
                  <a:gd name="T30" fmla="*/ 22 w 194"/>
                  <a:gd name="T31" fmla="*/ 244 h 348"/>
                  <a:gd name="T32" fmla="*/ 22 w 194"/>
                  <a:gd name="T33" fmla="*/ 244 h 348"/>
                  <a:gd name="T34" fmla="*/ 18 w 194"/>
                  <a:gd name="T35" fmla="*/ 131 h 348"/>
                  <a:gd name="T36" fmla="*/ 18 w 194"/>
                  <a:gd name="T37" fmla="*/ 131 h 348"/>
                  <a:gd name="T38" fmla="*/ 4 w 194"/>
                  <a:gd name="T39" fmla="*/ 12 h 348"/>
                  <a:gd name="T40" fmla="*/ 4 w 194"/>
                  <a:gd name="T41" fmla="*/ 12 h 348"/>
                  <a:gd name="T42" fmla="*/ 22 w 194"/>
                  <a:gd name="T43" fmla="*/ 8 h 348"/>
                  <a:gd name="T44" fmla="*/ 22 w 194"/>
                  <a:gd name="T45" fmla="*/ 8 h 348"/>
                  <a:gd name="T46" fmla="*/ 36 w 194"/>
                  <a:gd name="T47" fmla="*/ 42 h 348"/>
                  <a:gd name="T48" fmla="*/ 36 w 194"/>
                  <a:gd name="T49" fmla="*/ 42 h 348"/>
                  <a:gd name="T50" fmla="*/ 124 w 194"/>
                  <a:gd name="T51" fmla="*/ 126 h 348"/>
                  <a:gd name="T52" fmla="*/ 124 w 194"/>
                  <a:gd name="T53" fmla="*/ 126 h 348"/>
                  <a:gd name="T54" fmla="*/ 180 w 194"/>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4" y="149"/>
                      <a:pt x="71" y="130"/>
                      <a:pt x="50" y="109"/>
                    </a:cubicBezTo>
                    <a:lnTo>
                      <a:pt x="50" y="109"/>
                    </a:lnTo>
                    <a:cubicBezTo>
                      <a:pt x="51" y="122"/>
                      <a:pt x="52" y="134"/>
                      <a:pt x="52" y="145"/>
                    </a:cubicBezTo>
                    <a:lnTo>
                      <a:pt x="52" y="145"/>
                    </a:lnTo>
                    <a:cubicBezTo>
                      <a:pt x="56" y="189"/>
                      <a:pt x="42" y="258"/>
                      <a:pt x="80" y="289"/>
                    </a:cubicBezTo>
                    <a:lnTo>
                      <a:pt x="80" y="289"/>
                    </a:lnTo>
                    <a:cubicBezTo>
                      <a:pt x="113" y="315"/>
                      <a:pt x="146" y="281"/>
                      <a:pt x="148" y="247"/>
                    </a:cubicBezTo>
                    <a:lnTo>
                      <a:pt x="148" y="247"/>
                    </a:lnTo>
                    <a:cubicBezTo>
                      <a:pt x="149" y="218"/>
                      <a:pt x="132" y="192"/>
                      <a:pt x="114" y="171"/>
                    </a:cubicBezTo>
                    <a:close/>
                    <a:moveTo>
                      <a:pt x="180" y="212"/>
                    </a:moveTo>
                    <a:lnTo>
                      <a:pt x="180" y="212"/>
                    </a:lnTo>
                    <a:cubicBezTo>
                      <a:pt x="193" y="258"/>
                      <a:pt x="173" y="317"/>
                      <a:pt x="124" y="331"/>
                    </a:cubicBezTo>
                    <a:lnTo>
                      <a:pt x="124" y="331"/>
                    </a:lnTo>
                    <a:cubicBezTo>
                      <a:pt x="69" y="347"/>
                      <a:pt x="29" y="293"/>
                      <a:pt x="22" y="244"/>
                    </a:cubicBezTo>
                    <a:lnTo>
                      <a:pt x="22" y="244"/>
                    </a:lnTo>
                    <a:cubicBezTo>
                      <a:pt x="17" y="208"/>
                      <a:pt x="22" y="170"/>
                      <a:pt x="18" y="131"/>
                    </a:cubicBezTo>
                    <a:lnTo>
                      <a:pt x="18" y="131"/>
                    </a:lnTo>
                    <a:cubicBezTo>
                      <a:pt x="15" y="92"/>
                      <a:pt x="0" y="50"/>
                      <a:pt x="4" y="12"/>
                    </a:cubicBezTo>
                    <a:lnTo>
                      <a:pt x="4" y="12"/>
                    </a:lnTo>
                    <a:cubicBezTo>
                      <a:pt x="6" y="3"/>
                      <a:pt x="17" y="0"/>
                      <a:pt x="22" y="8"/>
                    </a:cubicBezTo>
                    <a:lnTo>
                      <a:pt x="22" y="8"/>
                    </a:lnTo>
                    <a:cubicBezTo>
                      <a:pt x="29" y="18"/>
                      <a:pt x="33" y="30"/>
                      <a:pt x="36" y="42"/>
                    </a:cubicBezTo>
                    <a:lnTo>
                      <a:pt x="36" y="42"/>
                    </a:lnTo>
                    <a:cubicBezTo>
                      <a:pt x="69" y="64"/>
                      <a:pt x="97" y="99"/>
                      <a:pt x="124" y="126"/>
                    </a:cubicBezTo>
                    <a:lnTo>
                      <a:pt x="124" y="126"/>
                    </a:lnTo>
                    <a:cubicBezTo>
                      <a:pt x="147" y="151"/>
                      <a:pt x="170" y="179"/>
                      <a:pt x="180" y="212"/>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186" name="Freeform 134">
                <a:extLst>
                  <a:ext uri="{FF2B5EF4-FFF2-40B4-BE49-F238E27FC236}">
                    <a16:creationId xmlns:a16="http://schemas.microsoft.com/office/drawing/2014/main" id="{6974945F-D3E4-5540-AA9C-B002EA924888}"/>
                  </a:ext>
                </a:extLst>
              </p:cNvPr>
              <p:cNvSpPr>
                <a:spLocks noChangeArrowheads="1"/>
              </p:cNvSpPr>
              <p:nvPr/>
            </p:nvSpPr>
            <p:spPr bwMode="auto">
              <a:xfrm>
                <a:off x="6133184" y="3655389"/>
                <a:ext cx="92070" cy="163519"/>
              </a:xfrm>
              <a:custGeom>
                <a:avLst/>
                <a:gdLst>
                  <a:gd name="T0" fmla="*/ 114 w 194"/>
                  <a:gd name="T1" fmla="*/ 171 h 348"/>
                  <a:gd name="T2" fmla="*/ 114 w 194"/>
                  <a:gd name="T3" fmla="*/ 171 h 348"/>
                  <a:gd name="T4" fmla="*/ 50 w 194"/>
                  <a:gd name="T5" fmla="*/ 109 h 348"/>
                  <a:gd name="T6" fmla="*/ 50 w 194"/>
                  <a:gd name="T7" fmla="*/ 109 h 348"/>
                  <a:gd name="T8" fmla="*/ 52 w 194"/>
                  <a:gd name="T9" fmla="*/ 145 h 348"/>
                  <a:gd name="T10" fmla="*/ 52 w 194"/>
                  <a:gd name="T11" fmla="*/ 145 h 348"/>
                  <a:gd name="T12" fmla="*/ 80 w 194"/>
                  <a:gd name="T13" fmla="*/ 289 h 348"/>
                  <a:gd name="T14" fmla="*/ 80 w 194"/>
                  <a:gd name="T15" fmla="*/ 289 h 348"/>
                  <a:gd name="T16" fmla="*/ 148 w 194"/>
                  <a:gd name="T17" fmla="*/ 247 h 348"/>
                  <a:gd name="T18" fmla="*/ 148 w 194"/>
                  <a:gd name="T19" fmla="*/ 247 h 348"/>
                  <a:gd name="T20" fmla="*/ 114 w 194"/>
                  <a:gd name="T21" fmla="*/ 171 h 348"/>
                  <a:gd name="T22" fmla="*/ 180 w 194"/>
                  <a:gd name="T23" fmla="*/ 212 h 348"/>
                  <a:gd name="T24" fmla="*/ 180 w 194"/>
                  <a:gd name="T25" fmla="*/ 212 h 348"/>
                  <a:gd name="T26" fmla="*/ 124 w 194"/>
                  <a:gd name="T27" fmla="*/ 331 h 348"/>
                  <a:gd name="T28" fmla="*/ 124 w 194"/>
                  <a:gd name="T29" fmla="*/ 331 h 348"/>
                  <a:gd name="T30" fmla="*/ 22 w 194"/>
                  <a:gd name="T31" fmla="*/ 244 h 348"/>
                  <a:gd name="T32" fmla="*/ 22 w 194"/>
                  <a:gd name="T33" fmla="*/ 244 h 348"/>
                  <a:gd name="T34" fmla="*/ 18 w 194"/>
                  <a:gd name="T35" fmla="*/ 131 h 348"/>
                  <a:gd name="T36" fmla="*/ 18 w 194"/>
                  <a:gd name="T37" fmla="*/ 131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3 w 194"/>
                  <a:gd name="T51" fmla="*/ 126 h 348"/>
                  <a:gd name="T52" fmla="*/ 123 w 194"/>
                  <a:gd name="T53" fmla="*/ 126 h 348"/>
                  <a:gd name="T54" fmla="*/ 180 w 194"/>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4" y="149"/>
                      <a:pt x="71" y="130"/>
                      <a:pt x="50" y="109"/>
                    </a:cubicBezTo>
                    <a:lnTo>
                      <a:pt x="50" y="109"/>
                    </a:lnTo>
                    <a:cubicBezTo>
                      <a:pt x="51" y="122"/>
                      <a:pt x="52" y="134"/>
                      <a:pt x="52" y="145"/>
                    </a:cubicBezTo>
                    <a:lnTo>
                      <a:pt x="52" y="145"/>
                    </a:lnTo>
                    <a:cubicBezTo>
                      <a:pt x="56" y="189"/>
                      <a:pt x="40" y="258"/>
                      <a:pt x="80" y="289"/>
                    </a:cubicBezTo>
                    <a:lnTo>
                      <a:pt x="80" y="289"/>
                    </a:lnTo>
                    <a:cubicBezTo>
                      <a:pt x="113" y="315"/>
                      <a:pt x="145" y="281"/>
                      <a:pt x="148" y="247"/>
                    </a:cubicBezTo>
                    <a:lnTo>
                      <a:pt x="148" y="247"/>
                    </a:lnTo>
                    <a:cubicBezTo>
                      <a:pt x="149" y="218"/>
                      <a:pt x="131" y="192"/>
                      <a:pt x="114" y="171"/>
                    </a:cubicBezTo>
                    <a:close/>
                    <a:moveTo>
                      <a:pt x="180" y="212"/>
                    </a:moveTo>
                    <a:lnTo>
                      <a:pt x="180" y="212"/>
                    </a:lnTo>
                    <a:cubicBezTo>
                      <a:pt x="193" y="258"/>
                      <a:pt x="173" y="317"/>
                      <a:pt x="124" y="331"/>
                    </a:cubicBezTo>
                    <a:lnTo>
                      <a:pt x="124" y="331"/>
                    </a:lnTo>
                    <a:cubicBezTo>
                      <a:pt x="69" y="347"/>
                      <a:pt x="28" y="293"/>
                      <a:pt x="22" y="244"/>
                    </a:cubicBezTo>
                    <a:lnTo>
                      <a:pt x="22" y="244"/>
                    </a:lnTo>
                    <a:cubicBezTo>
                      <a:pt x="17" y="208"/>
                      <a:pt x="22" y="170"/>
                      <a:pt x="18" y="131"/>
                    </a:cubicBezTo>
                    <a:lnTo>
                      <a:pt x="18" y="131"/>
                    </a:lnTo>
                    <a:cubicBezTo>
                      <a:pt x="14" y="92"/>
                      <a:pt x="0" y="50"/>
                      <a:pt x="5" y="12"/>
                    </a:cubicBezTo>
                    <a:lnTo>
                      <a:pt x="5" y="12"/>
                    </a:lnTo>
                    <a:cubicBezTo>
                      <a:pt x="6" y="3"/>
                      <a:pt x="17" y="0"/>
                      <a:pt x="22" y="8"/>
                    </a:cubicBezTo>
                    <a:lnTo>
                      <a:pt x="22" y="8"/>
                    </a:lnTo>
                    <a:cubicBezTo>
                      <a:pt x="27" y="18"/>
                      <a:pt x="34" y="30"/>
                      <a:pt x="38" y="42"/>
                    </a:cubicBezTo>
                    <a:lnTo>
                      <a:pt x="38" y="42"/>
                    </a:lnTo>
                    <a:cubicBezTo>
                      <a:pt x="69" y="64"/>
                      <a:pt x="97" y="99"/>
                      <a:pt x="123" y="126"/>
                    </a:cubicBezTo>
                    <a:lnTo>
                      <a:pt x="123" y="126"/>
                    </a:lnTo>
                    <a:cubicBezTo>
                      <a:pt x="147" y="151"/>
                      <a:pt x="170" y="179"/>
                      <a:pt x="180" y="212"/>
                    </a:cubicBezTo>
                    <a:close/>
                  </a:path>
                </a:pathLst>
              </a:custGeom>
              <a:solidFill>
                <a:schemeClr val="accent6"/>
              </a:solidFill>
              <a:ln>
                <a:noFill/>
              </a:ln>
              <a:effectLst/>
            </p:spPr>
            <p:txBody>
              <a:bodyPr wrap="none" anchor="ctr"/>
              <a:lstStyle/>
              <a:p>
                <a:pPr>
                  <a:defRPr/>
                </a:pPr>
                <a:endParaRPr lang="es-ES_tradnl"/>
              </a:p>
            </p:txBody>
          </p:sp>
          <p:sp>
            <p:nvSpPr>
              <p:cNvPr id="187" name="Freeform 135">
                <a:extLst>
                  <a:ext uri="{FF2B5EF4-FFF2-40B4-BE49-F238E27FC236}">
                    <a16:creationId xmlns:a16="http://schemas.microsoft.com/office/drawing/2014/main" id="{CFBD6D86-147D-C841-A1DD-84B0CD221977}"/>
                  </a:ext>
                </a:extLst>
              </p:cNvPr>
              <p:cNvSpPr>
                <a:spLocks noChangeArrowheads="1"/>
              </p:cNvSpPr>
              <p:nvPr/>
            </p:nvSpPr>
            <p:spPr bwMode="auto">
              <a:xfrm>
                <a:off x="6634808" y="3655389"/>
                <a:ext cx="92070" cy="163519"/>
              </a:xfrm>
              <a:custGeom>
                <a:avLst/>
                <a:gdLst>
                  <a:gd name="T0" fmla="*/ 114 w 194"/>
                  <a:gd name="T1" fmla="*/ 171 h 348"/>
                  <a:gd name="T2" fmla="*/ 114 w 194"/>
                  <a:gd name="T3" fmla="*/ 171 h 348"/>
                  <a:gd name="T4" fmla="*/ 50 w 194"/>
                  <a:gd name="T5" fmla="*/ 109 h 348"/>
                  <a:gd name="T6" fmla="*/ 50 w 194"/>
                  <a:gd name="T7" fmla="*/ 109 h 348"/>
                  <a:gd name="T8" fmla="*/ 54 w 194"/>
                  <a:gd name="T9" fmla="*/ 145 h 348"/>
                  <a:gd name="T10" fmla="*/ 54 w 194"/>
                  <a:gd name="T11" fmla="*/ 145 h 348"/>
                  <a:gd name="T12" fmla="*/ 81 w 194"/>
                  <a:gd name="T13" fmla="*/ 289 h 348"/>
                  <a:gd name="T14" fmla="*/ 81 w 194"/>
                  <a:gd name="T15" fmla="*/ 289 h 348"/>
                  <a:gd name="T16" fmla="*/ 150 w 194"/>
                  <a:gd name="T17" fmla="*/ 247 h 348"/>
                  <a:gd name="T18" fmla="*/ 150 w 194"/>
                  <a:gd name="T19" fmla="*/ 247 h 348"/>
                  <a:gd name="T20" fmla="*/ 114 w 194"/>
                  <a:gd name="T21" fmla="*/ 171 h 348"/>
                  <a:gd name="T22" fmla="*/ 181 w 194"/>
                  <a:gd name="T23" fmla="*/ 212 h 348"/>
                  <a:gd name="T24" fmla="*/ 181 w 194"/>
                  <a:gd name="T25" fmla="*/ 212 h 348"/>
                  <a:gd name="T26" fmla="*/ 125 w 194"/>
                  <a:gd name="T27" fmla="*/ 331 h 348"/>
                  <a:gd name="T28" fmla="*/ 125 w 194"/>
                  <a:gd name="T29" fmla="*/ 331 h 348"/>
                  <a:gd name="T30" fmla="*/ 22 w 194"/>
                  <a:gd name="T31" fmla="*/ 244 h 348"/>
                  <a:gd name="T32" fmla="*/ 22 w 194"/>
                  <a:gd name="T33" fmla="*/ 244 h 348"/>
                  <a:gd name="T34" fmla="*/ 20 w 194"/>
                  <a:gd name="T35" fmla="*/ 131 h 348"/>
                  <a:gd name="T36" fmla="*/ 20 w 194"/>
                  <a:gd name="T37" fmla="*/ 131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5 w 194"/>
                  <a:gd name="T51" fmla="*/ 126 h 348"/>
                  <a:gd name="T52" fmla="*/ 125 w 194"/>
                  <a:gd name="T53" fmla="*/ 126 h 348"/>
                  <a:gd name="T54" fmla="*/ 181 w 194"/>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6" y="149"/>
                      <a:pt x="72" y="130"/>
                      <a:pt x="50" y="109"/>
                    </a:cubicBezTo>
                    <a:lnTo>
                      <a:pt x="50" y="109"/>
                    </a:lnTo>
                    <a:cubicBezTo>
                      <a:pt x="51" y="122"/>
                      <a:pt x="52" y="134"/>
                      <a:pt x="54" y="145"/>
                    </a:cubicBezTo>
                    <a:lnTo>
                      <a:pt x="54" y="145"/>
                    </a:lnTo>
                    <a:cubicBezTo>
                      <a:pt x="56" y="189"/>
                      <a:pt x="42" y="258"/>
                      <a:pt x="81" y="289"/>
                    </a:cubicBezTo>
                    <a:lnTo>
                      <a:pt x="81" y="289"/>
                    </a:lnTo>
                    <a:cubicBezTo>
                      <a:pt x="114" y="315"/>
                      <a:pt x="147" y="281"/>
                      <a:pt x="150" y="247"/>
                    </a:cubicBezTo>
                    <a:lnTo>
                      <a:pt x="150" y="247"/>
                    </a:lnTo>
                    <a:cubicBezTo>
                      <a:pt x="151" y="218"/>
                      <a:pt x="133" y="192"/>
                      <a:pt x="114" y="171"/>
                    </a:cubicBezTo>
                    <a:close/>
                    <a:moveTo>
                      <a:pt x="181" y="212"/>
                    </a:moveTo>
                    <a:lnTo>
                      <a:pt x="181" y="212"/>
                    </a:lnTo>
                    <a:cubicBezTo>
                      <a:pt x="193" y="258"/>
                      <a:pt x="173" y="317"/>
                      <a:pt x="125" y="331"/>
                    </a:cubicBezTo>
                    <a:lnTo>
                      <a:pt x="125" y="331"/>
                    </a:lnTo>
                    <a:cubicBezTo>
                      <a:pt x="71" y="347"/>
                      <a:pt x="30" y="293"/>
                      <a:pt x="22" y="244"/>
                    </a:cubicBezTo>
                    <a:lnTo>
                      <a:pt x="22" y="244"/>
                    </a:lnTo>
                    <a:cubicBezTo>
                      <a:pt x="17" y="208"/>
                      <a:pt x="22" y="170"/>
                      <a:pt x="20" y="131"/>
                    </a:cubicBezTo>
                    <a:lnTo>
                      <a:pt x="20" y="131"/>
                    </a:lnTo>
                    <a:cubicBezTo>
                      <a:pt x="16" y="92"/>
                      <a:pt x="0" y="50"/>
                      <a:pt x="5" y="12"/>
                    </a:cubicBezTo>
                    <a:lnTo>
                      <a:pt x="5" y="12"/>
                    </a:lnTo>
                    <a:cubicBezTo>
                      <a:pt x="6" y="3"/>
                      <a:pt x="17" y="0"/>
                      <a:pt x="22" y="8"/>
                    </a:cubicBezTo>
                    <a:lnTo>
                      <a:pt x="22" y="8"/>
                    </a:lnTo>
                    <a:cubicBezTo>
                      <a:pt x="29" y="18"/>
                      <a:pt x="34" y="30"/>
                      <a:pt x="38" y="42"/>
                    </a:cubicBezTo>
                    <a:lnTo>
                      <a:pt x="38" y="42"/>
                    </a:lnTo>
                    <a:cubicBezTo>
                      <a:pt x="71" y="64"/>
                      <a:pt x="98" y="99"/>
                      <a:pt x="125" y="126"/>
                    </a:cubicBezTo>
                    <a:lnTo>
                      <a:pt x="125" y="126"/>
                    </a:lnTo>
                    <a:cubicBezTo>
                      <a:pt x="148" y="151"/>
                      <a:pt x="171" y="179"/>
                      <a:pt x="181" y="212"/>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188" name="Freeform 136">
                <a:extLst>
                  <a:ext uri="{FF2B5EF4-FFF2-40B4-BE49-F238E27FC236}">
                    <a16:creationId xmlns:a16="http://schemas.microsoft.com/office/drawing/2014/main" id="{C649EE06-28FC-C446-9D7C-0E4FA7470A69}"/>
                  </a:ext>
                </a:extLst>
              </p:cNvPr>
              <p:cNvSpPr>
                <a:spLocks noChangeArrowheads="1"/>
              </p:cNvSpPr>
              <p:nvPr/>
            </p:nvSpPr>
            <p:spPr bwMode="auto">
              <a:xfrm>
                <a:off x="6466542" y="3655389"/>
                <a:ext cx="92070" cy="163519"/>
              </a:xfrm>
              <a:custGeom>
                <a:avLst/>
                <a:gdLst>
                  <a:gd name="T0" fmla="*/ 114 w 194"/>
                  <a:gd name="T1" fmla="*/ 171 h 348"/>
                  <a:gd name="T2" fmla="*/ 114 w 194"/>
                  <a:gd name="T3" fmla="*/ 171 h 348"/>
                  <a:gd name="T4" fmla="*/ 50 w 194"/>
                  <a:gd name="T5" fmla="*/ 109 h 348"/>
                  <a:gd name="T6" fmla="*/ 50 w 194"/>
                  <a:gd name="T7" fmla="*/ 109 h 348"/>
                  <a:gd name="T8" fmla="*/ 52 w 194"/>
                  <a:gd name="T9" fmla="*/ 145 h 348"/>
                  <a:gd name="T10" fmla="*/ 52 w 194"/>
                  <a:gd name="T11" fmla="*/ 145 h 348"/>
                  <a:gd name="T12" fmla="*/ 81 w 194"/>
                  <a:gd name="T13" fmla="*/ 289 h 348"/>
                  <a:gd name="T14" fmla="*/ 81 w 194"/>
                  <a:gd name="T15" fmla="*/ 289 h 348"/>
                  <a:gd name="T16" fmla="*/ 148 w 194"/>
                  <a:gd name="T17" fmla="*/ 247 h 348"/>
                  <a:gd name="T18" fmla="*/ 148 w 194"/>
                  <a:gd name="T19" fmla="*/ 247 h 348"/>
                  <a:gd name="T20" fmla="*/ 114 w 194"/>
                  <a:gd name="T21" fmla="*/ 171 h 348"/>
                  <a:gd name="T22" fmla="*/ 180 w 194"/>
                  <a:gd name="T23" fmla="*/ 212 h 348"/>
                  <a:gd name="T24" fmla="*/ 180 w 194"/>
                  <a:gd name="T25" fmla="*/ 212 h 348"/>
                  <a:gd name="T26" fmla="*/ 125 w 194"/>
                  <a:gd name="T27" fmla="*/ 331 h 348"/>
                  <a:gd name="T28" fmla="*/ 125 w 194"/>
                  <a:gd name="T29" fmla="*/ 331 h 348"/>
                  <a:gd name="T30" fmla="*/ 22 w 194"/>
                  <a:gd name="T31" fmla="*/ 244 h 348"/>
                  <a:gd name="T32" fmla="*/ 22 w 194"/>
                  <a:gd name="T33" fmla="*/ 244 h 348"/>
                  <a:gd name="T34" fmla="*/ 18 w 194"/>
                  <a:gd name="T35" fmla="*/ 131 h 348"/>
                  <a:gd name="T36" fmla="*/ 18 w 194"/>
                  <a:gd name="T37" fmla="*/ 131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5 w 194"/>
                  <a:gd name="T51" fmla="*/ 126 h 348"/>
                  <a:gd name="T52" fmla="*/ 125 w 194"/>
                  <a:gd name="T53" fmla="*/ 126 h 348"/>
                  <a:gd name="T54" fmla="*/ 180 w 194"/>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4" y="149"/>
                      <a:pt x="71" y="130"/>
                      <a:pt x="50" y="109"/>
                    </a:cubicBezTo>
                    <a:lnTo>
                      <a:pt x="50" y="109"/>
                    </a:lnTo>
                    <a:cubicBezTo>
                      <a:pt x="51" y="122"/>
                      <a:pt x="52" y="134"/>
                      <a:pt x="52" y="145"/>
                    </a:cubicBezTo>
                    <a:lnTo>
                      <a:pt x="52" y="145"/>
                    </a:lnTo>
                    <a:cubicBezTo>
                      <a:pt x="56" y="189"/>
                      <a:pt x="42" y="258"/>
                      <a:pt x="81" y="289"/>
                    </a:cubicBezTo>
                    <a:lnTo>
                      <a:pt x="81" y="289"/>
                    </a:lnTo>
                    <a:cubicBezTo>
                      <a:pt x="113" y="315"/>
                      <a:pt x="147" y="281"/>
                      <a:pt x="148" y="247"/>
                    </a:cubicBezTo>
                    <a:lnTo>
                      <a:pt x="148" y="247"/>
                    </a:lnTo>
                    <a:cubicBezTo>
                      <a:pt x="150" y="218"/>
                      <a:pt x="131" y="192"/>
                      <a:pt x="114" y="171"/>
                    </a:cubicBezTo>
                    <a:close/>
                    <a:moveTo>
                      <a:pt x="180" y="212"/>
                    </a:moveTo>
                    <a:lnTo>
                      <a:pt x="180" y="212"/>
                    </a:lnTo>
                    <a:cubicBezTo>
                      <a:pt x="193" y="258"/>
                      <a:pt x="173" y="317"/>
                      <a:pt x="125" y="331"/>
                    </a:cubicBezTo>
                    <a:lnTo>
                      <a:pt x="125" y="331"/>
                    </a:lnTo>
                    <a:cubicBezTo>
                      <a:pt x="69" y="347"/>
                      <a:pt x="30" y="293"/>
                      <a:pt x="22" y="244"/>
                    </a:cubicBezTo>
                    <a:lnTo>
                      <a:pt x="22" y="244"/>
                    </a:lnTo>
                    <a:cubicBezTo>
                      <a:pt x="17" y="208"/>
                      <a:pt x="22" y="170"/>
                      <a:pt x="18" y="131"/>
                    </a:cubicBezTo>
                    <a:lnTo>
                      <a:pt x="18" y="131"/>
                    </a:lnTo>
                    <a:cubicBezTo>
                      <a:pt x="16" y="92"/>
                      <a:pt x="0" y="50"/>
                      <a:pt x="5" y="12"/>
                    </a:cubicBezTo>
                    <a:lnTo>
                      <a:pt x="5" y="12"/>
                    </a:lnTo>
                    <a:cubicBezTo>
                      <a:pt x="6" y="3"/>
                      <a:pt x="17" y="0"/>
                      <a:pt x="22" y="8"/>
                    </a:cubicBezTo>
                    <a:lnTo>
                      <a:pt x="22" y="8"/>
                    </a:lnTo>
                    <a:cubicBezTo>
                      <a:pt x="29" y="18"/>
                      <a:pt x="34" y="30"/>
                      <a:pt x="38" y="42"/>
                    </a:cubicBezTo>
                    <a:lnTo>
                      <a:pt x="38" y="42"/>
                    </a:lnTo>
                    <a:cubicBezTo>
                      <a:pt x="69" y="64"/>
                      <a:pt x="97" y="99"/>
                      <a:pt x="125" y="126"/>
                    </a:cubicBezTo>
                    <a:lnTo>
                      <a:pt x="125" y="126"/>
                    </a:lnTo>
                    <a:cubicBezTo>
                      <a:pt x="148" y="151"/>
                      <a:pt x="171" y="179"/>
                      <a:pt x="180" y="212"/>
                    </a:cubicBezTo>
                    <a:close/>
                  </a:path>
                </a:pathLst>
              </a:custGeom>
              <a:solidFill>
                <a:schemeClr val="accent6"/>
              </a:solidFill>
              <a:ln>
                <a:noFill/>
              </a:ln>
              <a:effectLst/>
            </p:spPr>
            <p:txBody>
              <a:bodyPr wrap="none" anchor="ctr"/>
              <a:lstStyle/>
              <a:p>
                <a:pPr>
                  <a:defRPr/>
                </a:pPr>
                <a:endParaRPr lang="es-ES_tradnl"/>
              </a:p>
            </p:txBody>
          </p:sp>
          <p:sp>
            <p:nvSpPr>
              <p:cNvPr id="189" name="Freeform 137">
                <a:extLst>
                  <a:ext uri="{FF2B5EF4-FFF2-40B4-BE49-F238E27FC236}">
                    <a16:creationId xmlns:a16="http://schemas.microsoft.com/office/drawing/2014/main" id="{D0B3C8A8-42E2-E94B-8FCB-2CB012DB48EF}"/>
                  </a:ext>
                </a:extLst>
              </p:cNvPr>
              <p:cNvSpPr>
                <a:spLocks noChangeArrowheads="1"/>
              </p:cNvSpPr>
              <p:nvPr/>
            </p:nvSpPr>
            <p:spPr bwMode="auto">
              <a:xfrm>
                <a:off x="6971341" y="3655389"/>
                <a:ext cx="90483" cy="163519"/>
              </a:xfrm>
              <a:custGeom>
                <a:avLst/>
                <a:gdLst>
                  <a:gd name="T0" fmla="*/ 114 w 194"/>
                  <a:gd name="T1" fmla="*/ 171 h 348"/>
                  <a:gd name="T2" fmla="*/ 114 w 194"/>
                  <a:gd name="T3" fmla="*/ 171 h 348"/>
                  <a:gd name="T4" fmla="*/ 51 w 194"/>
                  <a:gd name="T5" fmla="*/ 109 h 348"/>
                  <a:gd name="T6" fmla="*/ 51 w 194"/>
                  <a:gd name="T7" fmla="*/ 109 h 348"/>
                  <a:gd name="T8" fmla="*/ 54 w 194"/>
                  <a:gd name="T9" fmla="*/ 145 h 348"/>
                  <a:gd name="T10" fmla="*/ 54 w 194"/>
                  <a:gd name="T11" fmla="*/ 145 h 348"/>
                  <a:gd name="T12" fmla="*/ 82 w 194"/>
                  <a:gd name="T13" fmla="*/ 289 h 348"/>
                  <a:gd name="T14" fmla="*/ 82 w 194"/>
                  <a:gd name="T15" fmla="*/ 289 h 348"/>
                  <a:gd name="T16" fmla="*/ 149 w 194"/>
                  <a:gd name="T17" fmla="*/ 247 h 348"/>
                  <a:gd name="T18" fmla="*/ 149 w 194"/>
                  <a:gd name="T19" fmla="*/ 247 h 348"/>
                  <a:gd name="T20" fmla="*/ 114 w 194"/>
                  <a:gd name="T21" fmla="*/ 171 h 348"/>
                  <a:gd name="T22" fmla="*/ 181 w 194"/>
                  <a:gd name="T23" fmla="*/ 212 h 348"/>
                  <a:gd name="T24" fmla="*/ 181 w 194"/>
                  <a:gd name="T25" fmla="*/ 212 h 348"/>
                  <a:gd name="T26" fmla="*/ 125 w 194"/>
                  <a:gd name="T27" fmla="*/ 331 h 348"/>
                  <a:gd name="T28" fmla="*/ 125 w 194"/>
                  <a:gd name="T29" fmla="*/ 331 h 348"/>
                  <a:gd name="T30" fmla="*/ 24 w 194"/>
                  <a:gd name="T31" fmla="*/ 244 h 348"/>
                  <a:gd name="T32" fmla="*/ 24 w 194"/>
                  <a:gd name="T33" fmla="*/ 244 h 348"/>
                  <a:gd name="T34" fmla="*/ 20 w 194"/>
                  <a:gd name="T35" fmla="*/ 131 h 348"/>
                  <a:gd name="T36" fmla="*/ 20 w 194"/>
                  <a:gd name="T37" fmla="*/ 131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5 w 194"/>
                  <a:gd name="T51" fmla="*/ 126 h 348"/>
                  <a:gd name="T52" fmla="*/ 125 w 194"/>
                  <a:gd name="T53" fmla="*/ 126 h 348"/>
                  <a:gd name="T54" fmla="*/ 181 w 194"/>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5" y="149"/>
                      <a:pt x="72" y="130"/>
                      <a:pt x="51" y="109"/>
                    </a:cubicBezTo>
                    <a:lnTo>
                      <a:pt x="51" y="109"/>
                    </a:lnTo>
                    <a:cubicBezTo>
                      <a:pt x="53" y="122"/>
                      <a:pt x="53" y="134"/>
                      <a:pt x="54" y="145"/>
                    </a:cubicBezTo>
                    <a:lnTo>
                      <a:pt x="54" y="145"/>
                    </a:lnTo>
                    <a:cubicBezTo>
                      <a:pt x="58" y="189"/>
                      <a:pt x="42" y="258"/>
                      <a:pt x="82" y="289"/>
                    </a:cubicBezTo>
                    <a:lnTo>
                      <a:pt x="82" y="289"/>
                    </a:lnTo>
                    <a:cubicBezTo>
                      <a:pt x="114" y="315"/>
                      <a:pt x="147" y="281"/>
                      <a:pt x="149" y="247"/>
                    </a:cubicBezTo>
                    <a:lnTo>
                      <a:pt x="149" y="247"/>
                    </a:lnTo>
                    <a:cubicBezTo>
                      <a:pt x="151" y="218"/>
                      <a:pt x="133" y="192"/>
                      <a:pt x="114" y="171"/>
                    </a:cubicBezTo>
                    <a:close/>
                    <a:moveTo>
                      <a:pt x="181" y="212"/>
                    </a:moveTo>
                    <a:lnTo>
                      <a:pt x="181" y="212"/>
                    </a:lnTo>
                    <a:cubicBezTo>
                      <a:pt x="193" y="258"/>
                      <a:pt x="174" y="317"/>
                      <a:pt x="125" y="331"/>
                    </a:cubicBezTo>
                    <a:lnTo>
                      <a:pt x="125" y="331"/>
                    </a:lnTo>
                    <a:cubicBezTo>
                      <a:pt x="71" y="347"/>
                      <a:pt x="30" y="293"/>
                      <a:pt x="24" y="244"/>
                    </a:cubicBezTo>
                    <a:lnTo>
                      <a:pt x="24" y="244"/>
                    </a:lnTo>
                    <a:cubicBezTo>
                      <a:pt x="18" y="208"/>
                      <a:pt x="24" y="170"/>
                      <a:pt x="20" y="131"/>
                    </a:cubicBezTo>
                    <a:lnTo>
                      <a:pt x="20" y="131"/>
                    </a:lnTo>
                    <a:cubicBezTo>
                      <a:pt x="16" y="92"/>
                      <a:pt x="0" y="50"/>
                      <a:pt x="5" y="12"/>
                    </a:cubicBezTo>
                    <a:lnTo>
                      <a:pt x="5" y="12"/>
                    </a:lnTo>
                    <a:cubicBezTo>
                      <a:pt x="8" y="3"/>
                      <a:pt x="18" y="0"/>
                      <a:pt x="22" y="8"/>
                    </a:cubicBezTo>
                    <a:lnTo>
                      <a:pt x="22" y="8"/>
                    </a:lnTo>
                    <a:cubicBezTo>
                      <a:pt x="29" y="18"/>
                      <a:pt x="34" y="30"/>
                      <a:pt x="38" y="42"/>
                    </a:cubicBezTo>
                    <a:lnTo>
                      <a:pt x="38" y="42"/>
                    </a:lnTo>
                    <a:cubicBezTo>
                      <a:pt x="71" y="64"/>
                      <a:pt x="99" y="99"/>
                      <a:pt x="125" y="126"/>
                    </a:cubicBezTo>
                    <a:lnTo>
                      <a:pt x="125" y="126"/>
                    </a:lnTo>
                    <a:cubicBezTo>
                      <a:pt x="149" y="151"/>
                      <a:pt x="172" y="179"/>
                      <a:pt x="181" y="212"/>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190" name="Freeform 138">
                <a:extLst>
                  <a:ext uri="{FF2B5EF4-FFF2-40B4-BE49-F238E27FC236}">
                    <a16:creationId xmlns:a16="http://schemas.microsoft.com/office/drawing/2014/main" id="{0432D6F1-2E54-FA41-BB54-17C6A4F12554}"/>
                  </a:ext>
                </a:extLst>
              </p:cNvPr>
              <p:cNvSpPr>
                <a:spLocks noChangeArrowheads="1"/>
              </p:cNvSpPr>
              <p:nvPr/>
            </p:nvSpPr>
            <p:spPr bwMode="auto">
              <a:xfrm>
                <a:off x="6803074" y="3655389"/>
                <a:ext cx="92070" cy="163519"/>
              </a:xfrm>
              <a:custGeom>
                <a:avLst/>
                <a:gdLst>
                  <a:gd name="T0" fmla="*/ 114 w 194"/>
                  <a:gd name="T1" fmla="*/ 171 h 348"/>
                  <a:gd name="T2" fmla="*/ 114 w 194"/>
                  <a:gd name="T3" fmla="*/ 171 h 348"/>
                  <a:gd name="T4" fmla="*/ 50 w 194"/>
                  <a:gd name="T5" fmla="*/ 109 h 348"/>
                  <a:gd name="T6" fmla="*/ 50 w 194"/>
                  <a:gd name="T7" fmla="*/ 109 h 348"/>
                  <a:gd name="T8" fmla="*/ 53 w 194"/>
                  <a:gd name="T9" fmla="*/ 145 h 348"/>
                  <a:gd name="T10" fmla="*/ 53 w 194"/>
                  <a:gd name="T11" fmla="*/ 145 h 348"/>
                  <a:gd name="T12" fmla="*/ 80 w 194"/>
                  <a:gd name="T13" fmla="*/ 289 h 348"/>
                  <a:gd name="T14" fmla="*/ 80 w 194"/>
                  <a:gd name="T15" fmla="*/ 289 h 348"/>
                  <a:gd name="T16" fmla="*/ 148 w 194"/>
                  <a:gd name="T17" fmla="*/ 247 h 348"/>
                  <a:gd name="T18" fmla="*/ 148 w 194"/>
                  <a:gd name="T19" fmla="*/ 247 h 348"/>
                  <a:gd name="T20" fmla="*/ 114 w 194"/>
                  <a:gd name="T21" fmla="*/ 171 h 348"/>
                  <a:gd name="T22" fmla="*/ 180 w 194"/>
                  <a:gd name="T23" fmla="*/ 212 h 348"/>
                  <a:gd name="T24" fmla="*/ 180 w 194"/>
                  <a:gd name="T25" fmla="*/ 212 h 348"/>
                  <a:gd name="T26" fmla="*/ 125 w 194"/>
                  <a:gd name="T27" fmla="*/ 331 h 348"/>
                  <a:gd name="T28" fmla="*/ 125 w 194"/>
                  <a:gd name="T29" fmla="*/ 331 h 348"/>
                  <a:gd name="T30" fmla="*/ 24 w 194"/>
                  <a:gd name="T31" fmla="*/ 244 h 348"/>
                  <a:gd name="T32" fmla="*/ 24 w 194"/>
                  <a:gd name="T33" fmla="*/ 244 h 348"/>
                  <a:gd name="T34" fmla="*/ 20 w 194"/>
                  <a:gd name="T35" fmla="*/ 131 h 348"/>
                  <a:gd name="T36" fmla="*/ 20 w 194"/>
                  <a:gd name="T37" fmla="*/ 131 h 348"/>
                  <a:gd name="T38" fmla="*/ 5 w 194"/>
                  <a:gd name="T39" fmla="*/ 12 h 348"/>
                  <a:gd name="T40" fmla="*/ 5 w 194"/>
                  <a:gd name="T41" fmla="*/ 12 h 348"/>
                  <a:gd name="T42" fmla="*/ 24 w 194"/>
                  <a:gd name="T43" fmla="*/ 8 h 348"/>
                  <a:gd name="T44" fmla="*/ 24 w 194"/>
                  <a:gd name="T45" fmla="*/ 8 h 348"/>
                  <a:gd name="T46" fmla="*/ 38 w 194"/>
                  <a:gd name="T47" fmla="*/ 42 h 348"/>
                  <a:gd name="T48" fmla="*/ 38 w 194"/>
                  <a:gd name="T49" fmla="*/ 42 h 348"/>
                  <a:gd name="T50" fmla="*/ 125 w 194"/>
                  <a:gd name="T51" fmla="*/ 126 h 348"/>
                  <a:gd name="T52" fmla="*/ 125 w 194"/>
                  <a:gd name="T53" fmla="*/ 126 h 348"/>
                  <a:gd name="T54" fmla="*/ 180 w 194"/>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6" y="149"/>
                      <a:pt x="72" y="130"/>
                      <a:pt x="50" y="109"/>
                    </a:cubicBezTo>
                    <a:lnTo>
                      <a:pt x="50" y="109"/>
                    </a:lnTo>
                    <a:cubicBezTo>
                      <a:pt x="51" y="122"/>
                      <a:pt x="53" y="134"/>
                      <a:pt x="53" y="145"/>
                    </a:cubicBezTo>
                    <a:lnTo>
                      <a:pt x="53" y="145"/>
                    </a:lnTo>
                    <a:cubicBezTo>
                      <a:pt x="56" y="189"/>
                      <a:pt x="42" y="258"/>
                      <a:pt x="80" y="289"/>
                    </a:cubicBezTo>
                    <a:lnTo>
                      <a:pt x="80" y="289"/>
                    </a:lnTo>
                    <a:cubicBezTo>
                      <a:pt x="113" y="315"/>
                      <a:pt x="146" y="281"/>
                      <a:pt x="148" y="247"/>
                    </a:cubicBezTo>
                    <a:lnTo>
                      <a:pt x="148" y="247"/>
                    </a:lnTo>
                    <a:cubicBezTo>
                      <a:pt x="151" y="218"/>
                      <a:pt x="133" y="192"/>
                      <a:pt x="114" y="171"/>
                    </a:cubicBezTo>
                    <a:close/>
                    <a:moveTo>
                      <a:pt x="180" y="212"/>
                    </a:moveTo>
                    <a:lnTo>
                      <a:pt x="180" y="212"/>
                    </a:lnTo>
                    <a:cubicBezTo>
                      <a:pt x="193" y="258"/>
                      <a:pt x="173" y="317"/>
                      <a:pt x="125" y="331"/>
                    </a:cubicBezTo>
                    <a:lnTo>
                      <a:pt x="125" y="331"/>
                    </a:lnTo>
                    <a:cubicBezTo>
                      <a:pt x="70" y="347"/>
                      <a:pt x="30" y="293"/>
                      <a:pt x="24" y="244"/>
                    </a:cubicBezTo>
                    <a:lnTo>
                      <a:pt x="24" y="244"/>
                    </a:lnTo>
                    <a:cubicBezTo>
                      <a:pt x="17" y="208"/>
                      <a:pt x="24" y="170"/>
                      <a:pt x="20" y="131"/>
                    </a:cubicBezTo>
                    <a:lnTo>
                      <a:pt x="20" y="131"/>
                    </a:lnTo>
                    <a:cubicBezTo>
                      <a:pt x="16" y="92"/>
                      <a:pt x="0" y="50"/>
                      <a:pt x="5" y="12"/>
                    </a:cubicBezTo>
                    <a:lnTo>
                      <a:pt x="5" y="12"/>
                    </a:lnTo>
                    <a:cubicBezTo>
                      <a:pt x="7" y="3"/>
                      <a:pt x="17" y="0"/>
                      <a:pt x="24" y="8"/>
                    </a:cubicBezTo>
                    <a:lnTo>
                      <a:pt x="24" y="8"/>
                    </a:lnTo>
                    <a:cubicBezTo>
                      <a:pt x="29" y="18"/>
                      <a:pt x="34" y="30"/>
                      <a:pt x="38" y="42"/>
                    </a:cubicBezTo>
                    <a:lnTo>
                      <a:pt x="38" y="42"/>
                    </a:lnTo>
                    <a:cubicBezTo>
                      <a:pt x="71" y="64"/>
                      <a:pt x="99" y="99"/>
                      <a:pt x="125" y="126"/>
                    </a:cubicBezTo>
                    <a:lnTo>
                      <a:pt x="125" y="126"/>
                    </a:lnTo>
                    <a:cubicBezTo>
                      <a:pt x="148" y="151"/>
                      <a:pt x="171" y="179"/>
                      <a:pt x="180" y="212"/>
                    </a:cubicBezTo>
                    <a:close/>
                  </a:path>
                </a:pathLst>
              </a:custGeom>
              <a:solidFill>
                <a:schemeClr val="accent6"/>
              </a:solidFill>
              <a:ln>
                <a:noFill/>
              </a:ln>
              <a:effectLst/>
            </p:spPr>
            <p:txBody>
              <a:bodyPr wrap="none" anchor="ctr"/>
              <a:lstStyle/>
              <a:p>
                <a:pPr>
                  <a:defRPr/>
                </a:pPr>
                <a:endParaRPr lang="es-ES_tradnl"/>
              </a:p>
            </p:txBody>
          </p:sp>
        </p:grpSp>
        <p:grpSp>
          <p:nvGrpSpPr>
            <p:cNvPr id="10245" name="Group 221">
              <a:extLst>
                <a:ext uri="{FF2B5EF4-FFF2-40B4-BE49-F238E27FC236}">
                  <a16:creationId xmlns:a16="http://schemas.microsoft.com/office/drawing/2014/main" id="{F924DFFD-FD07-B64A-B856-1A83787C4CED}"/>
                </a:ext>
              </a:extLst>
            </p:cNvPr>
            <p:cNvGrpSpPr>
              <a:grpSpLocks/>
            </p:cNvGrpSpPr>
            <p:nvPr/>
          </p:nvGrpSpPr>
          <p:grpSpPr bwMode="auto">
            <a:xfrm rot="-5400000">
              <a:off x="8868166" y="3321925"/>
              <a:ext cx="6288414" cy="165861"/>
              <a:chOff x="773274" y="3655390"/>
              <a:chExt cx="6288414" cy="165861"/>
            </a:xfrm>
          </p:grpSpPr>
          <p:sp>
            <p:nvSpPr>
              <p:cNvPr id="223" name="Freeform 101">
                <a:extLst>
                  <a:ext uri="{FF2B5EF4-FFF2-40B4-BE49-F238E27FC236}">
                    <a16:creationId xmlns:a16="http://schemas.microsoft.com/office/drawing/2014/main" id="{80C838D0-E4D1-D349-9717-8BFD859CEE11}"/>
                  </a:ext>
                </a:extLst>
              </p:cNvPr>
              <p:cNvSpPr>
                <a:spLocks noChangeArrowheads="1"/>
              </p:cNvSpPr>
              <p:nvPr/>
            </p:nvSpPr>
            <p:spPr bwMode="auto">
              <a:xfrm>
                <a:off x="942325" y="3656270"/>
                <a:ext cx="90483" cy="165106"/>
              </a:xfrm>
              <a:custGeom>
                <a:avLst/>
                <a:gdLst>
                  <a:gd name="T0" fmla="*/ 113 w 193"/>
                  <a:gd name="T1" fmla="*/ 171 h 348"/>
                  <a:gd name="T2" fmla="*/ 113 w 193"/>
                  <a:gd name="T3" fmla="*/ 171 h 348"/>
                  <a:gd name="T4" fmla="*/ 49 w 193"/>
                  <a:gd name="T5" fmla="*/ 109 h 348"/>
                  <a:gd name="T6" fmla="*/ 49 w 193"/>
                  <a:gd name="T7" fmla="*/ 109 h 348"/>
                  <a:gd name="T8" fmla="*/ 53 w 193"/>
                  <a:gd name="T9" fmla="*/ 144 h 348"/>
                  <a:gd name="T10" fmla="*/ 53 w 193"/>
                  <a:gd name="T11" fmla="*/ 144 h 348"/>
                  <a:gd name="T12" fmla="*/ 80 w 193"/>
                  <a:gd name="T13" fmla="*/ 287 h 348"/>
                  <a:gd name="T14" fmla="*/ 80 w 193"/>
                  <a:gd name="T15" fmla="*/ 287 h 348"/>
                  <a:gd name="T16" fmla="*/ 147 w 193"/>
                  <a:gd name="T17" fmla="*/ 247 h 348"/>
                  <a:gd name="T18" fmla="*/ 147 w 193"/>
                  <a:gd name="T19" fmla="*/ 247 h 348"/>
                  <a:gd name="T20" fmla="*/ 113 w 193"/>
                  <a:gd name="T21" fmla="*/ 171 h 348"/>
                  <a:gd name="T22" fmla="*/ 179 w 193"/>
                  <a:gd name="T23" fmla="*/ 211 h 348"/>
                  <a:gd name="T24" fmla="*/ 179 w 193"/>
                  <a:gd name="T25" fmla="*/ 211 h 348"/>
                  <a:gd name="T26" fmla="*/ 123 w 193"/>
                  <a:gd name="T27" fmla="*/ 330 h 348"/>
                  <a:gd name="T28" fmla="*/ 123 w 193"/>
                  <a:gd name="T29" fmla="*/ 330 h 348"/>
                  <a:gd name="T30" fmla="*/ 21 w 193"/>
                  <a:gd name="T31" fmla="*/ 244 h 348"/>
                  <a:gd name="T32" fmla="*/ 21 w 193"/>
                  <a:gd name="T33" fmla="*/ 244 h 348"/>
                  <a:gd name="T34" fmla="*/ 18 w 193"/>
                  <a:gd name="T35" fmla="*/ 131 h 348"/>
                  <a:gd name="T36" fmla="*/ 18 w 193"/>
                  <a:gd name="T37" fmla="*/ 131 h 348"/>
                  <a:gd name="T38" fmla="*/ 4 w 193"/>
                  <a:gd name="T39" fmla="*/ 12 h 348"/>
                  <a:gd name="T40" fmla="*/ 4 w 193"/>
                  <a:gd name="T41" fmla="*/ 12 h 348"/>
                  <a:gd name="T42" fmla="*/ 21 w 193"/>
                  <a:gd name="T43" fmla="*/ 8 h 348"/>
                  <a:gd name="T44" fmla="*/ 21 w 193"/>
                  <a:gd name="T45" fmla="*/ 8 h 348"/>
                  <a:gd name="T46" fmla="*/ 37 w 193"/>
                  <a:gd name="T47" fmla="*/ 42 h 348"/>
                  <a:gd name="T48" fmla="*/ 37 w 193"/>
                  <a:gd name="T49" fmla="*/ 42 h 348"/>
                  <a:gd name="T50" fmla="*/ 123 w 193"/>
                  <a:gd name="T51" fmla="*/ 126 h 348"/>
                  <a:gd name="T52" fmla="*/ 123 w 193"/>
                  <a:gd name="T53" fmla="*/ 126 h 348"/>
                  <a:gd name="T54" fmla="*/ 179 w 193"/>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3" h="348">
                    <a:moveTo>
                      <a:pt x="113" y="171"/>
                    </a:moveTo>
                    <a:lnTo>
                      <a:pt x="113" y="171"/>
                    </a:lnTo>
                    <a:cubicBezTo>
                      <a:pt x="95" y="148"/>
                      <a:pt x="71" y="128"/>
                      <a:pt x="49" y="109"/>
                    </a:cubicBezTo>
                    <a:lnTo>
                      <a:pt x="49" y="109"/>
                    </a:lnTo>
                    <a:cubicBezTo>
                      <a:pt x="50" y="122"/>
                      <a:pt x="51" y="134"/>
                      <a:pt x="53" y="144"/>
                    </a:cubicBezTo>
                    <a:lnTo>
                      <a:pt x="53" y="144"/>
                    </a:lnTo>
                    <a:cubicBezTo>
                      <a:pt x="55" y="189"/>
                      <a:pt x="41" y="257"/>
                      <a:pt x="80" y="287"/>
                    </a:cubicBezTo>
                    <a:lnTo>
                      <a:pt x="80" y="287"/>
                    </a:lnTo>
                    <a:cubicBezTo>
                      <a:pt x="112" y="315"/>
                      <a:pt x="146" y="281"/>
                      <a:pt x="147" y="247"/>
                    </a:cubicBezTo>
                    <a:lnTo>
                      <a:pt x="147" y="247"/>
                    </a:lnTo>
                    <a:cubicBezTo>
                      <a:pt x="150" y="218"/>
                      <a:pt x="131" y="192"/>
                      <a:pt x="113" y="171"/>
                    </a:cubicBezTo>
                    <a:close/>
                    <a:moveTo>
                      <a:pt x="179" y="211"/>
                    </a:moveTo>
                    <a:lnTo>
                      <a:pt x="179" y="211"/>
                    </a:lnTo>
                    <a:cubicBezTo>
                      <a:pt x="192" y="257"/>
                      <a:pt x="172" y="316"/>
                      <a:pt x="123" y="330"/>
                    </a:cubicBezTo>
                    <a:lnTo>
                      <a:pt x="123" y="330"/>
                    </a:lnTo>
                    <a:cubicBezTo>
                      <a:pt x="68" y="347"/>
                      <a:pt x="29" y="293"/>
                      <a:pt x="21" y="244"/>
                    </a:cubicBezTo>
                    <a:lnTo>
                      <a:pt x="21" y="244"/>
                    </a:lnTo>
                    <a:cubicBezTo>
                      <a:pt x="16" y="207"/>
                      <a:pt x="21" y="168"/>
                      <a:pt x="18" y="131"/>
                    </a:cubicBezTo>
                    <a:lnTo>
                      <a:pt x="18" y="131"/>
                    </a:lnTo>
                    <a:cubicBezTo>
                      <a:pt x="14" y="92"/>
                      <a:pt x="0" y="50"/>
                      <a:pt x="4" y="12"/>
                    </a:cubicBezTo>
                    <a:lnTo>
                      <a:pt x="4" y="12"/>
                    </a:lnTo>
                    <a:cubicBezTo>
                      <a:pt x="5" y="2"/>
                      <a:pt x="16" y="0"/>
                      <a:pt x="21" y="8"/>
                    </a:cubicBezTo>
                    <a:lnTo>
                      <a:pt x="21" y="8"/>
                    </a:lnTo>
                    <a:cubicBezTo>
                      <a:pt x="28" y="17"/>
                      <a:pt x="33" y="30"/>
                      <a:pt x="37" y="42"/>
                    </a:cubicBezTo>
                    <a:lnTo>
                      <a:pt x="37" y="42"/>
                    </a:lnTo>
                    <a:cubicBezTo>
                      <a:pt x="70" y="63"/>
                      <a:pt x="97" y="98"/>
                      <a:pt x="123" y="126"/>
                    </a:cubicBezTo>
                    <a:lnTo>
                      <a:pt x="123" y="126"/>
                    </a:lnTo>
                    <a:cubicBezTo>
                      <a:pt x="147" y="150"/>
                      <a:pt x="169" y="178"/>
                      <a:pt x="179"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224" name="Freeform 102">
                <a:extLst>
                  <a:ext uri="{FF2B5EF4-FFF2-40B4-BE49-F238E27FC236}">
                    <a16:creationId xmlns:a16="http://schemas.microsoft.com/office/drawing/2014/main" id="{0A558A8E-3932-D74C-B572-F2F483F2BF49}"/>
                  </a:ext>
                </a:extLst>
              </p:cNvPr>
              <p:cNvSpPr>
                <a:spLocks noChangeArrowheads="1"/>
              </p:cNvSpPr>
              <p:nvPr/>
            </p:nvSpPr>
            <p:spPr bwMode="auto">
              <a:xfrm>
                <a:off x="774059" y="3656270"/>
                <a:ext cx="90483" cy="165106"/>
              </a:xfrm>
              <a:custGeom>
                <a:avLst/>
                <a:gdLst>
                  <a:gd name="T0" fmla="*/ 114 w 194"/>
                  <a:gd name="T1" fmla="*/ 171 h 348"/>
                  <a:gd name="T2" fmla="*/ 114 w 194"/>
                  <a:gd name="T3" fmla="*/ 171 h 348"/>
                  <a:gd name="T4" fmla="*/ 49 w 194"/>
                  <a:gd name="T5" fmla="*/ 109 h 348"/>
                  <a:gd name="T6" fmla="*/ 49 w 194"/>
                  <a:gd name="T7" fmla="*/ 109 h 348"/>
                  <a:gd name="T8" fmla="*/ 53 w 194"/>
                  <a:gd name="T9" fmla="*/ 144 h 348"/>
                  <a:gd name="T10" fmla="*/ 53 w 194"/>
                  <a:gd name="T11" fmla="*/ 144 h 348"/>
                  <a:gd name="T12" fmla="*/ 81 w 194"/>
                  <a:gd name="T13" fmla="*/ 287 h 348"/>
                  <a:gd name="T14" fmla="*/ 81 w 194"/>
                  <a:gd name="T15" fmla="*/ 287 h 348"/>
                  <a:gd name="T16" fmla="*/ 148 w 194"/>
                  <a:gd name="T17" fmla="*/ 247 h 348"/>
                  <a:gd name="T18" fmla="*/ 148 w 194"/>
                  <a:gd name="T19" fmla="*/ 247 h 348"/>
                  <a:gd name="T20" fmla="*/ 114 w 194"/>
                  <a:gd name="T21" fmla="*/ 171 h 348"/>
                  <a:gd name="T22" fmla="*/ 181 w 194"/>
                  <a:gd name="T23" fmla="*/ 211 h 348"/>
                  <a:gd name="T24" fmla="*/ 181 w 194"/>
                  <a:gd name="T25" fmla="*/ 211 h 348"/>
                  <a:gd name="T26" fmla="*/ 124 w 194"/>
                  <a:gd name="T27" fmla="*/ 330 h 348"/>
                  <a:gd name="T28" fmla="*/ 124 w 194"/>
                  <a:gd name="T29" fmla="*/ 330 h 348"/>
                  <a:gd name="T30" fmla="*/ 22 w 194"/>
                  <a:gd name="T31" fmla="*/ 244 h 348"/>
                  <a:gd name="T32" fmla="*/ 22 w 194"/>
                  <a:gd name="T33" fmla="*/ 244 h 348"/>
                  <a:gd name="T34" fmla="*/ 19 w 194"/>
                  <a:gd name="T35" fmla="*/ 131 h 348"/>
                  <a:gd name="T36" fmla="*/ 19 w 194"/>
                  <a:gd name="T37" fmla="*/ 131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4 w 194"/>
                  <a:gd name="T51" fmla="*/ 126 h 348"/>
                  <a:gd name="T52" fmla="*/ 124 w 194"/>
                  <a:gd name="T53" fmla="*/ 126 h 348"/>
                  <a:gd name="T54" fmla="*/ 181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4" y="148"/>
                      <a:pt x="72" y="128"/>
                      <a:pt x="49" y="109"/>
                    </a:cubicBezTo>
                    <a:lnTo>
                      <a:pt x="49" y="109"/>
                    </a:lnTo>
                    <a:cubicBezTo>
                      <a:pt x="51" y="122"/>
                      <a:pt x="52" y="134"/>
                      <a:pt x="53" y="144"/>
                    </a:cubicBezTo>
                    <a:lnTo>
                      <a:pt x="53" y="144"/>
                    </a:lnTo>
                    <a:cubicBezTo>
                      <a:pt x="56" y="189"/>
                      <a:pt x="42" y="257"/>
                      <a:pt x="81" y="287"/>
                    </a:cubicBezTo>
                    <a:lnTo>
                      <a:pt x="81" y="287"/>
                    </a:lnTo>
                    <a:cubicBezTo>
                      <a:pt x="113" y="315"/>
                      <a:pt x="147" y="281"/>
                      <a:pt x="148" y="247"/>
                    </a:cubicBezTo>
                    <a:lnTo>
                      <a:pt x="148" y="247"/>
                    </a:lnTo>
                    <a:cubicBezTo>
                      <a:pt x="151" y="218"/>
                      <a:pt x="132" y="192"/>
                      <a:pt x="114" y="171"/>
                    </a:cubicBezTo>
                    <a:close/>
                    <a:moveTo>
                      <a:pt x="181" y="211"/>
                    </a:moveTo>
                    <a:lnTo>
                      <a:pt x="181" y="211"/>
                    </a:lnTo>
                    <a:cubicBezTo>
                      <a:pt x="193" y="257"/>
                      <a:pt x="173" y="316"/>
                      <a:pt x="124" y="330"/>
                    </a:cubicBezTo>
                    <a:lnTo>
                      <a:pt x="124" y="330"/>
                    </a:lnTo>
                    <a:cubicBezTo>
                      <a:pt x="70" y="347"/>
                      <a:pt x="28" y="293"/>
                      <a:pt x="22" y="244"/>
                    </a:cubicBezTo>
                    <a:lnTo>
                      <a:pt x="22" y="244"/>
                    </a:lnTo>
                    <a:cubicBezTo>
                      <a:pt x="17" y="207"/>
                      <a:pt x="22" y="168"/>
                      <a:pt x="19" y="131"/>
                    </a:cubicBezTo>
                    <a:lnTo>
                      <a:pt x="19" y="131"/>
                    </a:lnTo>
                    <a:cubicBezTo>
                      <a:pt x="15" y="92"/>
                      <a:pt x="0" y="50"/>
                      <a:pt x="5" y="12"/>
                    </a:cubicBezTo>
                    <a:lnTo>
                      <a:pt x="5" y="12"/>
                    </a:lnTo>
                    <a:cubicBezTo>
                      <a:pt x="6" y="2"/>
                      <a:pt x="17" y="0"/>
                      <a:pt x="22" y="8"/>
                    </a:cubicBezTo>
                    <a:lnTo>
                      <a:pt x="22" y="8"/>
                    </a:lnTo>
                    <a:cubicBezTo>
                      <a:pt x="28" y="17"/>
                      <a:pt x="34" y="30"/>
                      <a:pt x="38" y="42"/>
                    </a:cubicBezTo>
                    <a:lnTo>
                      <a:pt x="38" y="42"/>
                    </a:lnTo>
                    <a:cubicBezTo>
                      <a:pt x="70" y="63"/>
                      <a:pt x="98" y="98"/>
                      <a:pt x="124" y="126"/>
                    </a:cubicBezTo>
                    <a:lnTo>
                      <a:pt x="124" y="126"/>
                    </a:lnTo>
                    <a:cubicBezTo>
                      <a:pt x="148" y="150"/>
                      <a:pt x="172" y="178"/>
                      <a:pt x="181" y="211"/>
                    </a:cubicBezTo>
                    <a:close/>
                  </a:path>
                </a:pathLst>
              </a:custGeom>
              <a:solidFill>
                <a:schemeClr val="accent6"/>
              </a:solidFill>
              <a:ln>
                <a:noFill/>
              </a:ln>
              <a:effectLst/>
            </p:spPr>
            <p:txBody>
              <a:bodyPr wrap="none" anchor="ctr"/>
              <a:lstStyle/>
              <a:p>
                <a:pPr>
                  <a:defRPr/>
                </a:pPr>
                <a:endParaRPr lang="es-ES_tradnl"/>
              </a:p>
            </p:txBody>
          </p:sp>
          <p:sp>
            <p:nvSpPr>
              <p:cNvPr id="225" name="Freeform 103">
                <a:extLst>
                  <a:ext uri="{FF2B5EF4-FFF2-40B4-BE49-F238E27FC236}">
                    <a16:creationId xmlns:a16="http://schemas.microsoft.com/office/drawing/2014/main" id="{FF759CE0-3E7D-C643-9D7A-EA7F20398880}"/>
                  </a:ext>
                </a:extLst>
              </p:cNvPr>
              <p:cNvSpPr>
                <a:spLocks noChangeArrowheads="1"/>
              </p:cNvSpPr>
              <p:nvPr/>
            </p:nvSpPr>
            <p:spPr bwMode="auto">
              <a:xfrm>
                <a:off x="1274096" y="3656270"/>
                <a:ext cx="92070" cy="165106"/>
              </a:xfrm>
              <a:custGeom>
                <a:avLst/>
                <a:gdLst>
                  <a:gd name="T0" fmla="*/ 115 w 195"/>
                  <a:gd name="T1" fmla="*/ 171 h 348"/>
                  <a:gd name="T2" fmla="*/ 115 w 195"/>
                  <a:gd name="T3" fmla="*/ 171 h 348"/>
                  <a:gd name="T4" fmla="*/ 51 w 195"/>
                  <a:gd name="T5" fmla="*/ 109 h 348"/>
                  <a:gd name="T6" fmla="*/ 51 w 195"/>
                  <a:gd name="T7" fmla="*/ 109 h 348"/>
                  <a:gd name="T8" fmla="*/ 54 w 195"/>
                  <a:gd name="T9" fmla="*/ 144 h 348"/>
                  <a:gd name="T10" fmla="*/ 54 w 195"/>
                  <a:gd name="T11" fmla="*/ 144 h 348"/>
                  <a:gd name="T12" fmla="*/ 81 w 195"/>
                  <a:gd name="T13" fmla="*/ 287 h 348"/>
                  <a:gd name="T14" fmla="*/ 81 w 195"/>
                  <a:gd name="T15" fmla="*/ 287 h 348"/>
                  <a:gd name="T16" fmla="*/ 150 w 195"/>
                  <a:gd name="T17" fmla="*/ 247 h 348"/>
                  <a:gd name="T18" fmla="*/ 150 w 195"/>
                  <a:gd name="T19" fmla="*/ 247 h 348"/>
                  <a:gd name="T20" fmla="*/ 115 w 195"/>
                  <a:gd name="T21" fmla="*/ 171 h 348"/>
                  <a:gd name="T22" fmla="*/ 181 w 195"/>
                  <a:gd name="T23" fmla="*/ 211 h 348"/>
                  <a:gd name="T24" fmla="*/ 181 w 195"/>
                  <a:gd name="T25" fmla="*/ 211 h 348"/>
                  <a:gd name="T26" fmla="*/ 126 w 195"/>
                  <a:gd name="T27" fmla="*/ 330 h 348"/>
                  <a:gd name="T28" fmla="*/ 126 w 195"/>
                  <a:gd name="T29" fmla="*/ 330 h 348"/>
                  <a:gd name="T30" fmla="*/ 23 w 195"/>
                  <a:gd name="T31" fmla="*/ 244 h 348"/>
                  <a:gd name="T32" fmla="*/ 23 w 195"/>
                  <a:gd name="T33" fmla="*/ 244 h 348"/>
                  <a:gd name="T34" fmla="*/ 20 w 195"/>
                  <a:gd name="T35" fmla="*/ 131 h 348"/>
                  <a:gd name="T36" fmla="*/ 20 w 195"/>
                  <a:gd name="T37" fmla="*/ 131 h 348"/>
                  <a:gd name="T38" fmla="*/ 6 w 195"/>
                  <a:gd name="T39" fmla="*/ 12 h 348"/>
                  <a:gd name="T40" fmla="*/ 6 w 195"/>
                  <a:gd name="T41" fmla="*/ 12 h 348"/>
                  <a:gd name="T42" fmla="*/ 23 w 195"/>
                  <a:gd name="T43" fmla="*/ 8 h 348"/>
                  <a:gd name="T44" fmla="*/ 23 w 195"/>
                  <a:gd name="T45" fmla="*/ 8 h 348"/>
                  <a:gd name="T46" fmla="*/ 38 w 195"/>
                  <a:gd name="T47" fmla="*/ 42 h 348"/>
                  <a:gd name="T48" fmla="*/ 38 w 195"/>
                  <a:gd name="T49" fmla="*/ 42 h 348"/>
                  <a:gd name="T50" fmla="*/ 125 w 195"/>
                  <a:gd name="T51" fmla="*/ 126 h 348"/>
                  <a:gd name="T52" fmla="*/ 125 w 195"/>
                  <a:gd name="T53" fmla="*/ 126 h 348"/>
                  <a:gd name="T54" fmla="*/ 181 w 195"/>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5" h="348">
                    <a:moveTo>
                      <a:pt x="115" y="171"/>
                    </a:moveTo>
                    <a:lnTo>
                      <a:pt x="115" y="171"/>
                    </a:lnTo>
                    <a:cubicBezTo>
                      <a:pt x="96" y="148"/>
                      <a:pt x="72" y="128"/>
                      <a:pt x="51" y="109"/>
                    </a:cubicBezTo>
                    <a:lnTo>
                      <a:pt x="51" y="109"/>
                    </a:lnTo>
                    <a:cubicBezTo>
                      <a:pt x="51" y="122"/>
                      <a:pt x="52" y="134"/>
                      <a:pt x="54" y="144"/>
                    </a:cubicBezTo>
                    <a:lnTo>
                      <a:pt x="54" y="144"/>
                    </a:lnTo>
                    <a:cubicBezTo>
                      <a:pt x="56" y="189"/>
                      <a:pt x="43" y="257"/>
                      <a:pt x="81" y="287"/>
                    </a:cubicBezTo>
                    <a:lnTo>
                      <a:pt x="81" y="287"/>
                    </a:lnTo>
                    <a:cubicBezTo>
                      <a:pt x="114" y="315"/>
                      <a:pt x="147" y="281"/>
                      <a:pt x="150" y="247"/>
                    </a:cubicBezTo>
                    <a:lnTo>
                      <a:pt x="150" y="247"/>
                    </a:lnTo>
                    <a:cubicBezTo>
                      <a:pt x="151" y="218"/>
                      <a:pt x="133" y="192"/>
                      <a:pt x="115" y="171"/>
                    </a:cubicBezTo>
                    <a:close/>
                    <a:moveTo>
                      <a:pt x="181" y="211"/>
                    </a:moveTo>
                    <a:lnTo>
                      <a:pt x="181" y="211"/>
                    </a:lnTo>
                    <a:cubicBezTo>
                      <a:pt x="194" y="257"/>
                      <a:pt x="175" y="316"/>
                      <a:pt x="126" y="330"/>
                    </a:cubicBezTo>
                    <a:lnTo>
                      <a:pt x="126" y="330"/>
                    </a:lnTo>
                    <a:cubicBezTo>
                      <a:pt x="71" y="347"/>
                      <a:pt x="30" y="293"/>
                      <a:pt x="23" y="244"/>
                    </a:cubicBezTo>
                    <a:lnTo>
                      <a:pt x="23" y="244"/>
                    </a:lnTo>
                    <a:cubicBezTo>
                      <a:pt x="18" y="207"/>
                      <a:pt x="23" y="168"/>
                      <a:pt x="20" y="131"/>
                    </a:cubicBezTo>
                    <a:lnTo>
                      <a:pt x="20" y="131"/>
                    </a:lnTo>
                    <a:cubicBezTo>
                      <a:pt x="16" y="92"/>
                      <a:pt x="0" y="50"/>
                      <a:pt x="6" y="12"/>
                    </a:cubicBezTo>
                    <a:lnTo>
                      <a:pt x="6" y="12"/>
                    </a:lnTo>
                    <a:cubicBezTo>
                      <a:pt x="6" y="2"/>
                      <a:pt x="18" y="0"/>
                      <a:pt x="23" y="8"/>
                    </a:cubicBezTo>
                    <a:lnTo>
                      <a:pt x="23" y="8"/>
                    </a:lnTo>
                    <a:cubicBezTo>
                      <a:pt x="29" y="17"/>
                      <a:pt x="35" y="30"/>
                      <a:pt x="38" y="42"/>
                    </a:cubicBezTo>
                    <a:lnTo>
                      <a:pt x="38" y="42"/>
                    </a:lnTo>
                    <a:cubicBezTo>
                      <a:pt x="71" y="63"/>
                      <a:pt x="98" y="98"/>
                      <a:pt x="125" y="126"/>
                    </a:cubicBezTo>
                    <a:lnTo>
                      <a:pt x="125" y="126"/>
                    </a:lnTo>
                    <a:cubicBezTo>
                      <a:pt x="148" y="150"/>
                      <a:pt x="172" y="178"/>
                      <a:pt x="181"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226" name="Freeform 104">
                <a:extLst>
                  <a:ext uri="{FF2B5EF4-FFF2-40B4-BE49-F238E27FC236}">
                    <a16:creationId xmlns:a16="http://schemas.microsoft.com/office/drawing/2014/main" id="{9B295F35-D6F1-9D44-B2C5-B8D1207EC63E}"/>
                  </a:ext>
                </a:extLst>
              </p:cNvPr>
              <p:cNvSpPr>
                <a:spLocks noChangeArrowheads="1"/>
              </p:cNvSpPr>
              <p:nvPr/>
            </p:nvSpPr>
            <p:spPr bwMode="auto">
              <a:xfrm>
                <a:off x="1105829" y="3656270"/>
                <a:ext cx="92070" cy="165106"/>
              </a:xfrm>
              <a:custGeom>
                <a:avLst/>
                <a:gdLst>
                  <a:gd name="T0" fmla="*/ 114 w 194"/>
                  <a:gd name="T1" fmla="*/ 171 h 348"/>
                  <a:gd name="T2" fmla="*/ 114 w 194"/>
                  <a:gd name="T3" fmla="*/ 171 h 348"/>
                  <a:gd name="T4" fmla="*/ 50 w 194"/>
                  <a:gd name="T5" fmla="*/ 109 h 348"/>
                  <a:gd name="T6" fmla="*/ 50 w 194"/>
                  <a:gd name="T7" fmla="*/ 109 h 348"/>
                  <a:gd name="T8" fmla="*/ 54 w 194"/>
                  <a:gd name="T9" fmla="*/ 144 h 348"/>
                  <a:gd name="T10" fmla="*/ 54 w 194"/>
                  <a:gd name="T11" fmla="*/ 144 h 348"/>
                  <a:gd name="T12" fmla="*/ 81 w 194"/>
                  <a:gd name="T13" fmla="*/ 287 h 348"/>
                  <a:gd name="T14" fmla="*/ 81 w 194"/>
                  <a:gd name="T15" fmla="*/ 287 h 348"/>
                  <a:gd name="T16" fmla="*/ 150 w 194"/>
                  <a:gd name="T17" fmla="*/ 247 h 348"/>
                  <a:gd name="T18" fmla="*/ 150 w 194"/>
                  <a:gd name="T19" fmla="*/ 247 h 348"/>
                  <a:gd name="T20" fmla="*/ 114 w 194"/>
                  <a:gd name="T21" fmla="*/ 171 h 348"/>
                  <a:gd name="T22" fmla="*/ 181 w 194"/>
                  <a:gd name="T23" fmla="*/ 211 h 348"/>
                  <a:gd name="T24" fmla="*/ 181 w 194"/>
                  <a:gd name="T25" fmla="*/ 211 h 348"/>
                  <a:gd name="T26" fmla="*/ 125 w 194"/>
                  <a:gd name="T27" fmla="*/ 330 h 348"/>
                  <a:gd name="T28" fmla="*/ 125 w 194"/>
                  <a:gd name="T29" fmla="*/ 330 h 348"/>
                  <a:gd name="T30" fmla="*/ 23 w 194"/>
                  <a:gd name="T31" fmla="*/ 244 h 348"/>
                  <a:gd name="T32" fmla="*/ 23 w 194"/>
                  <a:gd name="T33" fmla="*/ 244 h 348"/>
                  <a:gd name="T34" fmla="*/ 19 w 194"/>
                  <a:gd name="T35" fmla="*/ 131 h 348"/>
                  <a:gd name="T36" fmla="*/ 19 w 194"/>
                  <a:gd name="T37" fmla="*/ 131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5 w 194"/>
                  <a:gd name="T51" fmla="*/ 126 h 348"/>
                  <a:gd name="T52" fmla="*/ 125 w 194"/>
                  <a:gd name="T53" fmla="*/ 126 h 348"/>
                  <a:gd name="T54" fmla="*/ 181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6" y="148"/>
                      <a:pt x="72" y="128"/>
                      <a:pt x="50" y="109"/>
                    </a:cubicBezTo>
                    <a:lnTo>
                      <a:pt x="50" y="109"/>
                    </a:lnTo>
                    <a:cubicBezTo>
                      <a:pt x="52" y="122"/>
                      <a:pt x="52" y="134"/>
                      <a:pt x="54" y="144"/>
                    </a:cubicBezTo>
                    <a:lnTo>
                      <a:pt x="54" y="144"/>
                    </a:lnTo>
                    <a:cubicBezTo>
                      <a:pt x="58" y="189"/>
                      <a:pt x="43" y="257"/>
                      <a:pt x="81" y="287"/>
                    </a:cubicBezTo>
                    <a:lnTo>
                      <a:pt x="81" y="287"/>
                    </a:lnTo>
                    <a:cubicBezTo>
                      <a:pt x="114" y="315"/>
                      <a:pt x="147" y="281"/>
                      <a:pt x="150" y="247"/>
                    </a:cubicBezTo>
                    <a:lnTo>
                      <a:pt x="150" y="247"/>
                    </a:lnTo>
                    <a:cubicBezTo>
                      <a:pt x="151" y="218"/>
                      <a:pt x="132" y="192"/>
                      <a:pt x="114" y="171"/>
                    </a:cubicBezTo>
                    <a:close/>
                    <a:moveTo>
                      <a:pt x="181" y="211"/>
                    </a:moveTo>
                    <a:lnTo>
                      <a:pt x="181" y="211"/>
                    </a:lnTo>
                    <a:cubicBezTo>
                      <a:pt x="193" y="257"/>
                      <a:pt x="173" y="316"/>
                      <a:pt x="125" y="330"/>
                    </a:cubicBezTo>
                    <a:lnTo>
                      <a:pt x="125" y="330"/>
                    </a:lnTo>
                    <a:cubicBezTo>
                      <a:pt x="71" y="347"/>
                      <a:pt x="30" y="293"/>
                      <a:pt x="23" y="244"/>
                    </a:cubicBezTo>
                    <a:lnTo>
                      <a:pt x="23" y="244"/>
                    </a:lnTo>
                    <a:cubicBezTo>
                      <a:pt x="18" y="207"/>
                      <a:pt x="23" y="168"/>
                      <a:pt x="19" y="131"/>
                    </a:cubicBezTo>
                    <a:lnTo>
                      <a:pt x="19" y="131"/>
                    </a:lnTo>
                    <a:cubicBezTo>
                      <a:pt x="17" y="92"/>
                      <a:pt x="0" y="50"/>
                      <a:pt x="5" y="12"/>
                    </a:cubicBezTo>
                    <a:lnTo>
                      <a:pt x="5" y="12"/>
                    </a:lnTo>
                    <a:cubicBezTo>
                      <a:pt x="8" y="2"/>
                      <a:pt x="18" y="0"/>
                      <a:pt x="22" y="8"/>
                    </a:cubicBezTo>
                    <a:lnTo>
                      <a:pt x="22" y="8"/>
                    </a:lnTo>
                    <a:cubicBezTo>
                      <a:pt x="30" y="17"/>
                      <a:pt x="34" y="30"/>
                      <a:pt x="38" y="42"/>
                    </a:cubicBezTo>
                    <a:lnTo>
                      <a:pt x="38" y="42"/>
                    </a:lnTo>
                    <a:cubicBezTo>
                      <a:pt x="71" y="63"/>
                      <a:pt x="98" y="98"/>
                      <a:pt x="125" y="126"/>
                    </a:cubicBezTo>
                    <a:lnTo>
                      <a:pt x="125" y="126"/>
                    </a:lnTo>
                    <a:cubicBezTo>
                      <a:pt x="148" y="150"/>
                      <a:pt x="172" y="178"/>
                      <a:pt x="181" y="211"/>
                    </a:cubicBezTo>
                    <a:close/>
                  </a:path>
                </a:pathLst>
              </a:custGeom>
              <a:solidFill>
                <a:schemeClr val="accent6"/>
              </a:solidFill>
              <a:ln>
                <a:noFill/>
              </a:ln>
              <a:effectLst/>
            </p:spPr>
            <p:txBody>
              <a:bodyPr wrap="none" anchor="ctr"/>
              <a:lstStyle/>
              <a:p>
                <a:pPr>
                  <a:defRPr/>
                </a:pPr>
                <a:endParaRPr lang="es-ES_tradnl"/>
              </a:p>
            </p:txBody>
          </p:sp>
          <p:sp>
            <p:nvSpPr>
              <p:cNvPr id="227" name="Freeform 105">
                <a:extLst>
                  <a:ext uri="{FF2B5EF4-FFF2-40B4-BE49-F238E27FC236}">
                    <a16:creationId xmlns:a16="http://schemas.microsoft.com/office/drawing/2014/main" id="{CC444D4D-6EB1-5049-A184-150E6E9ED5A9}"/>
                  </a:ext>
                </a:extLst>
              </p:cNvPr>
              <p:cNvSpPr>
                <a:spLocks noChangeArrowheads="1"/>
              </p:cNvSpPr>
              <p:nvPr/>
            </p:nvSpPr>
            <p:spPr bwMode="auto">
              <a:xfrm>
                <a:off x="1612216" y="3656270"/>
                <a:ext cx="90483" cy="165106"/>
              </a:xfrm>
              <a:custGeom>
                <a:avLst/>
                <a:gdLst>
                  <a:gd name="T0" fmla="*/ 115 w 193"/>
                  <a:gd name="T1" fmla="*/ 171 h 348"/>
                  <a:gd name="T2" fmla="*/ 115 w 193"/>
                  <a:gd name="T3" fmla="*/ 171 h 348"/>
                  <a:gd name="T4" fmla="*/ 50 w 193"/>
                  <a:gd name="T5" fmla="*/ 109 h 348"/>
                  <a:gd name="T6" fmla="*/ 50 w 193"/>
                  <a:gd name="T7" fmla="*/ 109 h 348"/>
                  <a:gd name="T8" fmla="*/ 53 w 193"/>
                  <a:gd name="T9" fmla="*/ 144 h 348"/>
                  <a:gd name="T10" fmla="*/ 53 w 193"/>
                  <a:gd name="T11" fmla="*/ 144 h 348"/>
                  <a:gd name="T12" fmla="*/ 80 w 193"/>
                  <a:gd name="T13" fmla="*/ 287 h 348"/>
                  <a:gd name="T14" fmla="*/ 80 w 193"/>
                  <a:gd name="T15" fmla="*/ 287 h 348"/>
                  <a:gd name="T16" fmla="*/ 149 w 193"/>
                  <a:gd name="T17" fmla="*/ 247 h 348"/>
                  <a:gd name="T18" fmla="*/ 149 w 193"/>
                  <a:gd name="T19" fmla="*/ 247 h 348"/>
                  <a:gd name="T20" fmla="*/ 115 w 193"/>
                  <a:gd name="T21" fmla="*/ 171 h 348"/>
                  <a:gd name="T22" fmla="*/ 180 w 193"/>
                  <a:gd name="T23" fmla="*/ 211 h 348"/>
                  <a:gd name="T24" fmla="*/ 180 w 193"/>
                  <a:gd name="T25" fmla="*/ 211 h 348"/>
                  <a:gd name="T26" fmla="*/ 125 w 193"/>
                  <a:gd name="T27" fmla="*/ 330 h 348"/>
                  <a:gd name="T28" fmla="*/ 125 w 193"/>
                  <a:gd name="T29" fmla="*/ 330 h 348"/>
                  <a:gd name="T30" fmla="*/ 23 w 193"/>
                  <a:gd name="T31" fmla="*/ 244 h 348"/>
                  <a:gd name="T32" fmla="*/ 23 w 193"/>
                  <a:gd name="T33" fmla="*/ 244 h 348"/>
                  <a:gd name="T34" fmla="*/ 19 w 193"/>
                  <a:gd name="T35" fmla="*/ 131 h 348"/>
                  <a:gd name="T36" fmla="*/ 19 w 193"/>
                  <a:gd name="T37" fmla="*/ 131 h 348"/>
                  <a:gd name="T38" fmla="*/ 6 w 193"/>
                  <a:gd name="T39" fmla="*/ 12 h 348"/>
                  <a:gd name="T40" fmla="*/ 6 w 193"/>
                  <a:gd name="T41" fmla="*/ 12 h 348"/>
                  <a:gd name="T42" fmla="*/ 23 w 193"/>
                  <a:gd name="T43" fmla="*/ 8 h 348"/>
                  <a:gd name="T44" fmla="*/ 23 w 193"/>
                  <a:gd name="T45" fmla="*/ 8 h 348"/>
                  <a:gd name="T46" fmla="*/ 38 w 193"/>
                  <a:gd name="T47" fmla="*/ 42 h 348"/>
                  <a:gd name="T48" fmla="*/ 38 w 193"/>
                  <a:gd name="T49" fmla="*/ 42 h 348"/>
                  <a:gd name="T50" fmla="*/ 125 w 193"/>
                  <a:gd name="T51" fmla="*/ 126 h 348"/>
                  <a:gd name="T52" fmla="*/ 125 w 193"/>
                  <a:gd name="T53" fmla="*/ 126 h 348"/>
                  <a:gd name="T54" fmla="*/ 180 w 193"/>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3" h="348">
                    <a:moveTo>
                      <a:pt x="115" y="171"/>
                    </a:moveTo>
                    <a:lnTo>
                      <a:pt x="115" y="171"/>
                    </a:lnTo>
                    <a:cubicBezTo>
                      <a:pt x="95" y="148"/>
                      <a:pt x="71" y="128"/>
                      <a:pt x="50" y="109"/>
                    </a:cubicBezTo>
                    <a:lnTo>
                      <a:pt x="50" y="109"/>
                    </a:lnTo>
                    <a:cubicBezTo>
                      <a:pt x="52" y="122"/>
                      <a:pt x="53" y="134"/>
                      <a:pt x="53" y="144"/>
                    </a:cubicBezTo>
                    <a:lnTo>
                      <a:pt x="53" y="144"/>
                    </a:lnTo>
                    <a:cubicBezTo>
                      <a:pt x="57" y="189"/>
                      <a:pt x="42" y="257"/>
                      <a:pt x="80" y="287"/>
                    </a:cubicBezTo>
                    <a:lnTo>
                      <a:pt x="80" y="287"/>
                    </a:lnTo>
                    <a:cubicBezTo>
                      <a:pt x="113" y="315"/>
                      <a:pt x="146" y="281"/>
                      <a:pt x="149" y="247"/>
                    </a:cubicBezTo>
                    <a:lnTo>
                      <a:pt x="149" y="247"/>
                    </a:lnTo>
                    <a:cubicBezTo>
                      <a:pt x="150" y="218"/>
                      <a:pt x="132" y="192"/>
                      <a:pt x="115" y="171"/>
                    </a:cubicBezTo>
                    <a:close/>
                    <a:moveTo>
                      <a:pt x="180" y="211"/>
                    </a:moveTo>
                    <a:lnTo>
                      <a:pt x="180" y="211"/>
                    </a:lnTo>
                    <a:cubicBezTo>
                      <a:pt x="192" y="257"/>
                      <a:pt x="174" y="316"/>
                      <a:pt x="125" y="330"/>
                    </a:cubicBezTo>
                    <a:lnTo>
                      <a:pt x="125" y="330"/>
                    </a:lnTo>
                    <a:cubicBezTo>
                      <a:pt x="70" y="347"/>
                      <a:pt x="31" y="293"/>
                      <a:pt x="23" y="244"/>
                    </a:cubicBezTo>
                    <a:lnTo>
                      <a:pt x="23" y="244"/>
                    </a:lnTo>
                    <a:cubicBezTo>
                      <a:pt x="17" y="207"/>
                      <a:pt x="23" y="168"/>
                      <a:pt x="19" y="131"/>
                    </a:cubicBezTo>
                    <a:lnTo>
                      <a:pt x="19" y="131"/>
                    </a:lnTo>
                    <a:cubicBezTo>
                      <a:pt x="16" y="92"/>
                      <a:pt x="0" y="50"/>
                      <a:pt x="6" y="12"/>
                    </a:cubicBezTo>
                    <a:lnTo>
                      <a:pt x="6" y="12"/>
                    </a:lnTo>
                    <a:cubicBezTo>
                      <a:pt x="7" y="2"/>
                      <a:pt x="17" y="0"/>
                      <a:pt x="23" y="8"/>
                    </a:cubicBezTo>
                    <a:lnTo>
                      <a:pt x="23" y="8"/>
                    </a:lnTo>
                    <a:cubicBezTo>
                      <a:pt x="29" y="17"/>
                      <a:pt x="33" y="30"/>
                      <a:pt x="38" y="42"/>
                    </a:cubicBezTo>
                    <a:lnTo>
                      <a:pt x="38" y="42"/>
                    </a:lnTo>
                    <a:cubicBezTo>
                      <a:pt x="70" y="63"/>
                      <a:pt x="98" y="98"/>
                      <a:pt x="125" y="126"/>
                    </a:cubicBezTo>
                    <a:lnTo>
                      <a:pt x="125" y="126"/>
                    </a:lnTo>
                    <a:cubicBezTo>
                      <a:pt x="148" y="150"/>
                      <a:pt x="171" y="178"/>
                      <a:pt x="180"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228" name="Freeform 106">
                <a:extLst>
                  <a:ext uri="{FF2B5EF4-FFF2-40B4-BE49-F238E27FC236}">
                    <a16:creationId xmlns:a16="http://schemas.microsoft.com/office/drawing/2014/main" id="{638028E5-BD25-DE47-8440-0939D2E2BDFC}"/>
                  </a:ext>
                </a:extLst>
              </p:cNvPr>
              <p:cNvSpPr>
                <a:spLocks noChangeArrowheads="1"/>
              </p:cNvSpPr>
              <p:nvPr/>
            </p:nvSpPr>
            <p:spPr bwMode="auto">
              <a:xfrm>
                <a:off x="1443950" y="3656270"/>
                <a:ext cx="90483" cy="165106"/>
              </a:xfrm>
              <a:custGeom>
                <a:avLst/>
                <a:gdLst>
                  <a:gd name="T0" fmla="*/ 115 w 194"/>
                  <a:gd name="T1" fmla="*/ 171 h 348"/>
                  <a:gd name="T2" fmla="*/ 115 w 194"/>
                  <a:gd name="T3" fmla="*/ 171 h 348"/>
                  <a:gd name="T4" fmla="*/ 50 w 194"/>
                  <a:gd name="T5" fmla="*/ 109 h 348"/>
                  <a:gd name="T6" fmla="*/ 50 w 194"/>
                  <a:gd name="T7" fmla="*/ 109 h 348"/>
                  <a:gd name="T8" fmla="*/ 53 w 194"/>
                  <a:gd name="T9" fmla="*/ 144 h 348"/>
                  <a:gd name="T10" fmla="*/ 53 w 194"/>
                  <a:gd name="T11" fmla="*/ 144 h 348"/>
                  <a:gd name="T12" fmla="*/ 80 w 194"/>
                  <a:gd name="T13" fmla="*/ 287 h 348"/>
                  <a:gd name="T14" fmla="*/ 80 w 194"/>
                  <a:gd name="T15" fmla="*/ 287 h 348"/>
                  <a:gd name="T16" fmla="*/ 149 w 194"/>
                  <a:gd name="T17" fmla="*/ 247 h 348"/>
                  <a:gd name="T18" fmla="*/ 149 w 194"/>
                  <a:gd name="T19" fmla="*/ 247 h 348"/>
                  <a:gd name="T20" fmla="*/ 115 w 194"/>
                  <a:gd name="T21" fmla="*/ 171 h 348"/>
                  <a:gd name="T22" fmla="*/ 180 w 194"/>
                  <a:gd name="T23" fmla="*/ 211 h 348"/>
                  <a:gd name="T24" fmla="*/ 180 w 194"/>
                  <a:gd name="T25" fmla="*/ 211 h 348"/>
                  <a:gd name="T26" fmla="*/ 124 w 194"/>
                  <a:gd name="T27" fmla="*/ 330 h 348"/>
                  <a:gd name="T28" fmla="*/ 124 w 194"/>
                  <a:gd name="T29" fmla="*/ 330 h 348"/>
                  <a:gd name="T30" fmla="*/ 23 w 194"/>
                  <a:gd name="T31" fmla="*/ 244 h 348"/>
                  <a:gd name="T32" fmla="*/ 23 w 194"/>
                  <a:gd name="T33" fmla="*/ 244 h 348"/>
                  <a:gd name="T34" fmla="*/ 19 w 194"/>
                  <a:gd name="T35" fmla="*/ 131 h 348"/>
                  <a:gd name="T36" fmla="*/ 19 w 194"/>
                  <a:gd name="T37" fmla="*/ 131 h 348"/>
                  <a:gd name="T38" fmla="*/ 4 w 194"/>
                  <a:gd name="T39" fmla="*/ 12 h 348"/>
                  <a:gd name="T40" fmla="*/ 4 w 194"/>
                  <a:gd name="T41" fmla="*/ 12 h 348"/>
                  <a:gd name="T42" fmla="*/ 23 w 194"/>
                  <a:gd name="T43" fmla="*/ 8 h 348"/>
                  <a:gd name="T44" fmla="*/ 23 w 194"/>
                  <a:gd name="T45" fmla="*/ 8 h 348"/>
                  <a:gd name="T46" fmla="*/ 37 w 194"/>
                  <a:gd name="T47" fmla="*/ 42 h 348"/>
                  <a:gd name="T48" fmla="*/ 37 w 194"/>
                  <a:gd name="T49" fmla="*/ 42 h 348"/>
                  <a:gd name="T50" fmla="*/ 124 w 194"/>
                  <a:gd name="T51" fmla="*/ 126 h 348"/>
                  <a:gd name="T52" fmla="*/ 124 w 194"/>
                  <a:gd name="T53" fmla="*/ 126 h 348"/>
                  <a:gd name="T54" fmla="*/ 180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5" y="171"/>
                    </a:moveTo>
                    <a:lnTo>
                      <a:pt x="115" y="171"/>
                    </a:lnTo>
                    <a:cubicBezTo>
                      <a:pt x="95" y="148"/>
                      <a:pt x="71" y="128"/>
                      <a:pt x="50" y="109"/>
                    </a:cubicBezTo>
                    <a:lnTo>
                      <a:pt x="50" y="109"/>
                    </a:lnTo>
                    <a:cubicBezTo>
                      <a:pt x="51" y="122"/>
                      <a:pt x="51" y="134"/>
                      <a:pt x="53" y="144"/>
                    </a:cubicBezTo>
                    <a:lnTo>
                      <a:pt x="53" y="144"/>
                    </a:lnTo>
                    <a:cubicBezTo>
                      <a:pt x="57" y="189"/>
                      <a:pt x="42" y="257"/>
                      <a:pt x="80" y="287"/>
                    </a:cubicBezTo>
                    <a:lnTo>
                      <a:pt x="80" y="287"/>
                    </a:lnTo>
                    <a:cubicBezTo>
                      <a:pt x="113" y="315"/>
                      <a:pt x="146" y="281"/>
                      <a:pt x="149" y="247"/>
                    </a:cubicBezTo>
                    <a:lnTo>
                      <a:pt x="149" y="247"/>
                    </a:lnTo>
                    <a:cubicBezTo>
                      <a:pt x="150" y="218"/>
                      <a:pt x="132" y="192"/>
                      <a:pt x="115" y="171"/>
                    </a:cubicBezTo>
                    <a:close/>
                    <a:moveTo>
                      <a:pt x="180" y="211"/>
                    </a:moveTo>
                    <a:lnTo>
                      <a:pt x="180" y="211"/>
                    </a:lnTo>
                    <a:cubicBezTo>
                      <a:pt x="193" y="257"/>
                      <a:pt x="172" y="316"/>
                      <a:pt x="124" y="330"/>
                    </a:cubicBezTo>
                    <a:lnTo>
                      <a:pt x="124" y="330"/>
                    </a:lnTo>
                    <a:cubicBezTo>
                      <a:pt x="70" y="347"/>
                      <a:pt x="29" y="293"/>
                      <a:pt x="23" y="244"/>
                    </a:cubicBezTo>
                    <a:lnTo>
                      <a:pt x="23" y="244"/>
                    </a:lnTo>
                    <a:cubicBezTo>
                      <a:pt x="17" y="207"/>
                      <a:pt x="23" y="168"/>
                      <a:pt x="19" y="131"/>
                    </a:cubicBezTo>
                    <a:lnTo>
                      <a:pt x="19" y="131"/>
                    </a:lnTo>
                    <a:cubicBezTo>
                      <a:pt x="16" y="92"/>
                      <a:pt x="0" y="50"/>
                      <a:pt x="4" y="12"/>
                    </a:cubicBezTo>
                    <a:lnTo>
                      <a:pt x="4" y="12"/>
                    </a:lnTo>
                    <a:cubicBezTo>
                      <a:pt x="7" y="2"/>
                      <a:pt x="17" y="0"/>
                      <a:pt x="23" y="8"/>
                    </a:cubicBezTo>
                    <a:lnTo>
                      <a:pt x="23" y="8"/>
                    </a:lnTo>
                    <a:cubicBezTo>
                      <a:pt x="29" y="17"/>
                      <a:pt x="33" y="30"/>
                      <a:pt x="37" y="42"/>
                    </a:cubicBezTo>
                    <a:lnTo>
                      <a:pt x="37" y="42"/>
                    </a:lnTo>
                    <a:cubicBezTo>
                      <a:pt x="70" y="63"/>
                      <a:pt x="97" y="98"/>
                      <a:pt x="124" y="126"/>
                    </a:cubicBezTo>
                    <a:lnTo>
                      <a:pt x="124" y="126"/>
                    </a:lnTo>
                    <a:cubicBezTo>
                      <a:pt x="147" y="150"/>
                      <a:pt x="171" y="178"/>
                      <a:pt x="180" y="211"/>
                    </a:cubicBezTo>
                    <a:close/>
                  </a:path>
                </a:pathLst>
              </a:custGeom>
              <a:solidFill>
                <a:schemeClr val="accent6"/>
              </a:solidFill>
              <a:ln>
                <a:noFill/>
              </a:ln>
              <a:effectLst/>
            </p:spPr>
            <p:txBody>
              <a:bodyPr wrap="none" anchor="ctr"/>
              <a:lstStyle/>
              <a:p>
                <a:pPr>
                  <a:defRPr/>
                </a:pPr>
                <a:endParaRPr lang="es-ES_tradnl"/>
              </a:p>
            </p:txBody>
          </p:sp>
          <p:sp>
            <p:nvSpPr>
              <p:cNvPr id="229" name="Freeform 107">
                <a:extLst>
                  <a:ext uri="{FF2B5EF4-FFF2-40B4-BE49-F238E27FC236}">
                    <a16:creationId xmlns:a16="http://schemas.microsoft.com/office/drawing/2014/main" id="{A063B199-B3C3-1C43-ABAA-9F3857EB0085}"/>
                  </a:ext>
                </a:extLst>
              </p:cNvPr>
              <p:cNvSpPr>
                <a:spLocks noChangeArrowheads="1"/>
              </p:cNvSpPr>
              <p:nvPr/>
            </p:nvSpPr>
            <p:spPr bwMode="auto">
              <a:xfrm>
                <a:off x="1945574" y="3656270"/>
                <a:ext cx="90483" cy="165106"/>
              </a:xfrm>
              <a:custGeom>
                <a:avLst/>
                <a:gdLst>
                  <a:gd name="T0" fmla="*/ 114 w 194"/>
                  <a:gd name="T1" fmla="*/ 171 h 348"/>
                  <a:gd name="T2" fmla="*/ 114 w 194"/>
                  <a:gd name="T3" fmla="*/ 171 h 348"/>
                  <a:gd name="T4" fmla="*/ 49 w 194"/>
                  <a:gd name="T5" fmla="*/ 109 h 348"/>
                  <a:gd name="T6" fmla="*/ 49 w 194"/>
                  <a:gd name="T7" fmla="*/ 109 h 348"/>
                  <a:gd name="T8" fmla="*/ 52 w 194"/>
                  <a:gd name="T9" fmla="*/ 144 h 348"/>
                  <a:gd name="T10" fmla="*/ 52 w 194"/>
                  <a:gd name="T11" fmla="*/ 144 h 348"/>
                  <a:gd name="T12" fmla="*/ 80 w 194"/>
                  <a:gd name="T13" fmla="*/ 287 h 348"/>
                  <a:gd name="T14" fmla="*/ 80 w 194"/>
                  <a:gd name="T15" fmla="*/ 287 h 348"/>
                  <a:gd name="T16" fmla="*/ 148 w 194"/>
                  <a:gd name="T17" fmla="*/ 247 h 348"/>
                  <a:gd name="T18" fmla="*/ 148 w 194"/>
                  <a:gd name="T19" fmla="*/ 247 h 348"/>
                  <a:gd name="T20" fmla="*/ 114 w 194"/>
                  <a:gd name="T21" fmla="*/ 171 h 348"/>
                  <a:gd name="T22" fmla="*/ 180 w 194"/>
                  <a:gd name="T23" fmla="*/ 211 h 348"/>
                  <a:gd name="T24" fmla="*/ 180 w 194"/>
                  <a:gd name="T25" fmla="*/ 211 h 348"/>
                  <a:gd name="T26" fmla="*/ 124 w 194"/>
                  <a:gd name="T27" fmla="*/ 330 h 348"/>
                  <a:gd name="T28" fmla="*/ 124 w 194"/>
                  <a:gd name="T29" fmla="*/ 330 h 348"/>
                  <a:gd name="T30" fmla="*/ 22 w 194"/>
                  <a:gd name="T31" fmla="*/ 244 h 348"/>
                  <a:gd name="T32" fmla="*/ 22 w 194"/>
                  <a:gd name="T33" fmla="*/ 244 h 348"/>
                  <a:gd name="T34" fmla="*/ 19 w 194"/>
                  <a:gd name="T35" fmla="*/ 131 h 348"/>
                  <a:gd name="T36" fmla="*/ 19 w 194"/>
                  <a:gd name="T37" fmla="*/ 131 h 348"/>
                  <a:gd name="T38" fmla="*/ 5 w 194"/>
                  <a:gd name="T39" fmla="*/ 12 h 348"/>
                  <a:gd name="T40" fmla="*/ 5 w 194"/>
                  <a:gd name="T41" fmla="*/ 12 h 348"/>
                  <a:gd name="T42" fmla="*/ 22 w 194"/>
                  <a:gd name="T43" fmla="*/ 8 h 348"/>
                  <a:gd name="T44" fmla="*/ 22 w 194"/>
                  <a:gd name="T45" fmla="*/ 8 h 348"/>
                  <a:gd name="T46" fmla="*/ 36 w 194"/>
                  <a:gd name="T47" fmla="*/ 42 h 348"/>
                  <a:gd name="T48" fmla="*/ 36 w 194"/>
                  <a:gd name="T49" fmla="*/ 42 h 348"/>
                  <a:gd name="T50" fmla="*/ 124 w 194"/>
                  <a:gd name="T51" fmla="*/ 126 h 348"/>
                  <a:gd name="T52" fmla="*/ 124 w 194"/>
                  <a:gd name="T53" fmla="*/ 126 h 348"/>
                  <a:gd name="T54" fmla="*/ 180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5" y="148"/>
                      <a:pt x="72" y="128"/>
                      <a:pt x="49" y="109"/>
                    </a:cubicBezTo>
                    <a:lnTo>
                      <a:pt x="49" y="109"/>
                    </a:lnTo>
                    <a:cubicBezTo>
                      <a:pt x="51" y="122"/>
                      <a:pt x="52" y="134"/>
                      <a:pt x="52" y="144"/>
                    </a:cubicBezTo>
                    <a:lnTo>
                      <a:pt x="52" y="144"/>
                    </a:lnTo>
                    <a:cubicBezTo>
                      <a:pt x="56" y="189"/>
                      <a:pt x="42" y="257"/>
                      <a:pt x="80" y="287"/>
                    </a:cubicBezTo>
                    <a:lnTo>
                      <a:pt x="80" y="287"/>
                    </a:lnTo>
                    <a:cubicBezTo>
                      <a:pt x="114" y="315"/>
                      <a:pt x="147" y="281"/>
                      <a:pt x="148" y="247"/>
                    </a:cubicBezTo>
                    <a:lnTo>
                      <a:pt x="148" y="247"/>
                    </a:lnTo>
                    <a:cubicBezTo>
                      <a:pt x="151" y="218"/>
                      <a:pt x="132" y="192"/>
                      <a:pt x="114" y="171"/>
                    </a:cubicBezTo>
                    <a:close/>
                    <a:moveTo>
                      <a:pt x="180" y="211"/>
                    </a:moveTo>
                    <a:lnTo>
                      <a:pt x="180" y="211"/>
                    </a:lnTo>
                    <a:cubicBezTo>
                      <a:pt x="193" y="257"/>
                      <a:pt x="173" y="316"/>
                      <a:pt x="124" y="330"/>
                    </a:cubicBezTo>
                    <a:lnTo>
                      <a:pt x="124" y="330"/>
                    </a:lnTo>
                    <a:cubicBezTo>
                      <a:pt x="69" y="347"/>
                      <a:pt x="30" y="293"/>
                      <a:pt x="22" y="244"/>
                    </a:cubicBezTo>
                    <a:lnTo>
                      <a:pt x="22" y="244"/>
                    </a:lnTo>
                    <a:cubicBezTo>
                      <a:pt x="17" y="207"/>
                      <a:pt x="22" y="168"/>
                      <a:pt x="19" y="131"/>
                    </a:cubicBezTo>
                    <a:lnTo>
                      <a:pt x="19" y="131"/>
                    </a:lnTo>
                    <a:cubicBezTo>
                      <a:pt x="15" y="92"/>
                      <a:pt x="0" y="50"/>
                      <a:pt x="5" y="12"/>
                    </a:cubicBezTo>
                    <a:lnTo>
                      <a:pt x="5" y="12"/>
                    </a:lnTo>
                    <a:cubicBezTo>
                      <a:pt x="6" y="2"/>
                      <a:pt x="17" y="0"/>
                      <a:pt x="22" y="8"/>
                    </a:cubicBezTo>
                    <a:lnTo>
                      <a:pt x="22" y="8"/>
                    </a:lnTo>
                    <a:cubicBezTo>
                      <a:pt x="28" y="17"/>
                      <a:pt x="34" y="30"/>
                      <a:pt x="36" y="42"/>
                    </a:cubicBezTo>
                    <a:lnTo>
                      <a:pt x="36" y="42"/>
                    </a:lnTo>
                    <a:cubicBezTo>
                      <a:pt x="70" y="63"/>
                      <a:pt x="98" y="98"/>
                      <a:pt x="124" y="126"/>
                    </a:cubicBezTo>
                    <a:lnTo>
                      <a:pt x="124" y="126"/>
                    </a:lnTo>
                    <a:cubicBezTo>
                      <a:pt x="148" y="150"/>
                      <a:pt x="170" y="178"/>
                      <a:pt x="180"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230" name="Freeform 108">
                <a:extLst>
                  <a:ext uri="{FF2B5EF4-FFF2-40B4-BE49-F238E27FC236}">
                    <a16:creationId xmlns:a16="http://schemas.microsoft.com/office/drawing/2014/main" id="{18745952-BE8A-6342-B713-97956C0F7008}"/>
                  </a:ext>
                </a:extLst>
              </p:cNvPr>
              <p:cNvSpPr>
                <a:spLocks noChangeArrowheads="1"/>
              </p:cNvSpPr>
              <p:nvPr/>
            </p:nvSpPr>
            <p:spPr bwMode="auto">
              <a:xfrm>
                <a:off x="1775720" y="3656270"/>
                <a:ext cx="92070" cy="165106"/>
              </a:xfrm>
              <a:custGeom>
                <a:avLst/>
                <a:gdLst>
                  <a:gd name="T0" fmla="*/ 115 w 195"/>
                  <a:gd name="T1" fmla="*/ 171 h 348"/>
                  <a:gd name="T2" fmla="*/ 115 w 195"/>
                  <a:gd name="T3" fmla="*/ 171 h 348"/>
                  <a:gd name="T4" fmla="*/ 50 w 195"/>
                  <a:gd name="T5" fmla="*/ 109 h 348"/>
                  <a:gd name="T6" fmla="*/ 50 w 195"/>
                  <a:gd name="T7" fmla="*/ 109 h 348"/>
                  <a:gd name="T8" fmla="*/ 54 w 195"/>
                  <a:gd name="T9" fmla="*/ 144 h 348"/>
                  <a:gd name="T10" fmla="*/ 54 w 195"/>
                  <a:gd name="T11" fmla="*/ 144 h 348"/>
                  <a:gd name="T12" fmla="*/ 82 w 195"/>
                  <a:gd name="T13" fmla="*/ 287 h 348"/>
                  <a:gd name="T14" fmla="*/ 82 w 195"/>
                  <a:gd name="T15" fmla="*/ 287 h 348"/>
                  <a:gd name="T16" fmla="*/ 149 w 195"/>
                  <a:gd name="T17" fmla="*/ 247 h 348"/>
                  <a:gd name="T18" fmla="*/ 149 w 195"/>
                  <a:gd name="T19" fmla="*/ 247 h 348"/>
                  <a:gd name="T20" fmla="*/ 115 w 195"/>
                  <a:gd name="T21" fmla="*/ 171 h 348"/>
                  <a:gd name="T22" fmla="*/ 180 w 195"/>
                  <a:gd name="T23" fmla="*/ 211 h 348"/>
                  <a:gd name="T24" fmla="*/ 180 w 195"/>
                  <a:gd name="T25" fmla="*/ 211 h 348"/>
                  <a:gd name="T26" fmla="*/ 125 w 195"/>
                  <a:gd name="T27" fmla="*/ 330 h 348"/>
                  <a:gd name="T28" fmla="*/ 125 w 195"/>
                  <a:gd name="T29" fmla="*/ 330 h 348"/>
                  <a:gd name="T30" fmla="*/ 23 w 195"/>
                  <a:gd name="T31" fmla="*/ 244 h 348"/>
                  <a:gd name="T32" fmla="*/ 23 w 195"/>
                  <a:gd name="T33" fmla="*/ 244 h 348"/>
                  <a:gd name="T34" fmla="*/ 20 w 195"/>
                  <a:gd name="T35" fmla="*/ 131 h 348"/>
                  <a:gd name="T36" fmla="*/ 20 w 195"/>
                  <a:gd name="T37" fmla="*/ 131 h 348"/>
                  <a:gd name="T38" fmla="*/ 6 w 195"/>
                  <a:gd name="T39" fmla="*/ 12 h 348"/>
                  <a:gd name="T40" fmla="*/ 6 w 195"/>
                  <a:gd name="T41" fmla="*/ 12 h 348"/>
                  <a:gd name="T42" fmla="*/ 23 w 195"/>
                  <a:gd name="T43" fmla="*/ 8 h 348"/>
                  <a:gd name="T44" fmla="*/ 23 w 195"/>
                  <a:gd name="T45" fmla="*/ 8 h 348"/>
                  <a:gd name="T46" fmla="*/ 39 w 195"/>
                  <a:gd name="T47" fmla="*/ 42 h 348"/>
                  <a:gd name="T48" fmla="*/ 39 w 195"/>
                  <a:gd name="T49" fmla="*/ 42 h 348"/>
                  <a:gd name="T50" fmla="*/ 125 w 195"/>
                  <a:gd name="T51" fmla="*/ 126 h 348"/>
                  <a:gd name="T52" fmla="*/ 125 w 195"/>
                  <a:gd name="T53" fmla="*/ 126 h 348"/>
                  <a:gd name="T54" fmla="*/ 180 w 195"/>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5" h="348">
                    <a:moveTo>
                      <a:pt x="115" y="171"/>
                    </a:moveTo>
                    <a:lnTo>
                      <a:pt x="115" y="171"/>
                    </a:lnTo>
                    <a:cubicBezTo>
                      <a:pt x="95" y="148"/>
                      <a:pt x="73" y="128"/>
                      <a:pt x="50" y="109"/>
                    </a:cubicBezTo>
                    <a:lnTo>
                      <a:pt x="50" y="109"/>
                    </a:lnTo>
                    <a:cubicBezTo>
                      <a:pt x="52" y="122"/>
                      <a:pt x="53" y="134"/>
                      <a:pt x="54" y="144"/>
                    </a:cubicBezTo>
                    <a:lnTo>
                      <a:pt x="54" y="144"/>
                    </a:lnTo>
                    <a:cubicBezTo>
                      <a:pt x="57" y="189"/>
                      <a:pt x="42" y="257"/>
                      <a:pt x="82" y="287"/>
                    </a:cubicBezTo>
                    <a:lnTo>
                      <a:pt x="82" y="287"/>
                    </a:lnTo>
                    <a:cubicBezTo>
                      <a:pt x="113" y="315"/>
                      <a:pt x="148" y="281"/>
                      <a:pt x="149" y="247"/>
                    </a:cubicBezTo>
                    <a:lnTo>
                      <a:pt x="149" y="247"/>
                    </a:lnTo>
                    <a:cubicBezTo>
                      <a:pt x="152" y="218"/>
                      <a:pt x="133" y="192"/>
                      <a:pt x="115" y="171"/>
                    </a:cubicBezTo>
                    <a:close/>
                    <a:moveTo>
                      <a:pt x="180" y="211"/>
                    </a:moveTo>
                    <a:lnTo>
                      <a:pt x="180" y="211"/>
                    </a:lnTo>
                    <a:cubicBezTo>
                      <a:pt x="194" y="257"/>
                      <a:pt x="174" y="316"/>
                      <a:pt x="125" y="330"/>
                    </a:cubicBezTo>
                    <a:lnTo>
                      <a:pt x="125" y="330"/>
                    </a:lnTo>
                    <a:cubicBezTo>
                      <a:pt x="71" y="347"/>
                      <a:pt x="29" y="293"/>
                      <a:pt x="23" y="244"/>
                    </a:cubicBezTo>
                    <a:lnTo>
                      <a:pt x="23" y="244"/>
                    </a:lnTo>
                    <a:cubicBezTo>
                      <a:pt x="18" y="207"/>
                      <a:pt x="23" y="168"/>
                      <a:pt x="20" y="131"/>
                    </a:cubicBezTo>
                    <a:lnTo>
                      <a:pt x="20" y="131"/>
                    </a:lnTo>
                    <a:cubicBezTo>
                      <a:pt x="16" y="92"/>
                      <a:pt x="0" y="50"/>
                      <a:pt x="6" y="12"/>
                    </a:cubicBezTo>
                    <a:lnTo>
                      <a:pt x="6" y="12"/>
                    </a:lnTo>
                    <a:cubicBezTo>
                      <a:pt x="7" y="2"/>
                      <a:pt x="18" y="0"/>
                      <a:pt x="23" y="8"/>
                    </a:cubicBezTo>
                    <a:lnTo>
                      <a:pt x="23" y="8"/>
                    </a:lnTo>
                    <a:cubicBezTo>
                      <a:pt x="29" y="17"/>
                      <a:pt x="35" y="30"/>
                      <a:pt x="39" y="42"/>
                    </a:cubicBezTo>
                    <a:lnTo>
                      <a:pt x="39" y="42"/>
                    </a:lnTo>
                    <a:cubicBezTo>
                      <a:pt x="71" y="63"/>
                      <a:pt x="99" y="98"/>
                      <a:pt x="125" y="126"/>
                    </a:cubicBezTo>
                    <a:lnTo>
                      <a:pt x="125" y="126"/>
                    </a:lnTo>
                    <a:cubicBezTo>
                      <a:pt x="149" y="150"/>
                      <a:pt x="171" y="178"/>
                      <a:pt x="180" y="211"/>
                    </a:cubicBezTo>
                    <a:close/>
                  </a:path>
                </a:pathLst>
              </a:custGeom>
              <a:solidFill>
                <a:schemeClr val="accent6"/>
              </a:solidFill>
              <a:ln>
                <a:noFill/>
              </a:ln>
              <a:effectLst/>
            </p:spPr>
            <p:txBody>
              <a:bodyPr wrap="none" anchor="ctr"/>
              <a:lstStyle/>
              <a:p>
                <a:pPr>
                  <a:defRPr/>
                </a:pPr>
                <a:endParaRPr lang="es-ES_tradnl"/>
              </a:p>
            </p:txBody>
          </p:sp>
          <p:sp>
            <p:nvSpPr>
              <p:cNvPr id="231" name="Freeform 109">
                <a:extLst>
                  <a:ext uri="{FF2B5EF4-FFF2-40B4-BE49-F238E27FC236}">
                    <a16:creationId xmlns:a16="http://schemas.microsoft.com/office/drawing/2014/main" id="{89963921-784D-3845-B6DB-872087581431}"/>
                  </a:ext>
                </a:extLst>
              </p:cNvPr>
              <p:cNvSpPr>
                <a:spLocks noChangeArrowheads="1"/>
              </p:cNvSpPr>
              <p:nvPr/>
            </p:nvSpPr>
            <p:spPr bwMode="auto">
              <a:xfrm>
                <a:off x="2278931" y="3656270"/>
                <a:ext cx="92070" cy="165106"/>
              </a:xfrm>
              <a:custGeom>
                <a:avLst/>
                <a:gdLst>
                  <a:gd name="T0" fmla="*/ 114 w 194"/>
                  <a:gd name="T1" fmla="*/ 171 h 348"/>
                  <a:gd name="T2" fmla="*/ 114 w 194"/>
                  <a:gd name="T3" fmla="*/ 171 h 348"/>
                  <a:gd name="T4" fmla="*/ 51 w 194"/>
                  <a:gd name="T5" fmla="*/ 109 h 348"/>
                  <a:gd name="T6" fmla="*/ 51 w 194"/>
                  <a:gd name="T7" fmla="*/ 109 h 348"/>
                  <a:gd name="T8" fmla="*/ 54 w 194"/>
                  <a:gd name="T9" fmla="*/ 144 h 348"/>
                  <a:gd name="T10" fmla="*/ 54 w 194"/>
                  <a:gd name="T11" fmla="*/ 144 h 348"/>
                  <a:gd name="T12" fmla="*/ 81 w 194"/>
                  <a:gd name="T13" fmla="*/ 287 h 348"/>
                  <a:gd name="T14" fmla="*/ 81 w 194"/>
                  <a:gd name="T15" fmla="*/ 287 h 348"/>
                  <a:gd name="T16" fmla="*/ 150 w 194"/>
                  <a:gd name="T17" fmla="*/ 247 h 348"/>
                  <a:gd name="T18" fmla="*/ 150 w 194"/>
                  <a:gd name="T19" fmla="*/ 247 h 348"/>
                  <a:gd name="T20" fmla="*/ 114 w 194"/>
                  <a:gd name="T21" fmla="*/ 171 h 348"/>
                  <a:gd name="T22" fmla="*/ 181 w 194"/>
                  <a:gd name="T23" fmla="*/ 211 h 348"/>
                  <a:gd name="T24" fmla="*/ 181 w 194"/>
                  <a:gd name="T25" fmla="*/ 211 h 348"/>
                  <a:gd name="T26" fmla="*/ 126 w 194"/>
                  <a:gd name="T27" fmla="*/ 330 h 348"/>
                  <a:gd name="T28" fmla="*/ 126 w 194"/>
                  <a:gd name="T29" fmla="*/ 330 h 348"/>
                  <a:gd name="T30" fmla="*/ 23 w 194"/>
                  <a:gd name="T31" fmla="*/ 244 h 348"/>
                  <a:gd name="T32" fmla="*/ 23 w 194"/>
                  <a:gd name="T33" fmla="*/ 244 h 348"/>
                  <a:gd name="T34" fmla="*/ 19 w 194"/>
                  <a:gd name="T35" fmla="*/ 131 h 348"/>
                  <a:gd name="T36" fmla="*/ 19 w 194"/>
                  <a:gd name="T37" fmla="*/ 131 h 348"/>
                  <a:gd name="T38" fmla="*/ 6 w 194"/>
                  <a:gd name="T39" fmla="*/ 12 h 348"/>
                  <a:gd name="T40" fmla="*/ 6 w 194"/>
                  <a:gd name="T41" fmla="*/ 12 h 348"/>
                  <a:gd name="T42" fmla="*/ 23 w 194"/>
                  <a:gd name="T43" fmla="*/ 8 h 348"/>
                  <a:gd name="T44" fmla="*/ 23 w 194"/>
                  <a:gd name="T45" fmla="*/ 8 h 348"/>
                  <a:gd name="T46" fmla="*/ 38 w 194"/>
                  <a:gd name="T47" fmla="*/ 42 h 348"/>
                  <a:gd name="T48" fmla="*/ 38 w 194"/>
                  <a:gd name="T49" fmla="*/ 42 h 348"/>
                  <a:gd name="T50" fmla="*/ 125 w 194"/>
                  <a:gd name="T51" fmla="*/ 126 h 348"/>
                  <a:gd name="T52" fmla="*/ 125 w 194"/>
                  <a:gd name="T53" fmla="*/ 126 h 348"/>
                  <a:gd name="T54" fmla="*/ 181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6" y="148"/>
                      <a:pt x="72" y="128"/>
                      <a:pt x="51" y="109"/>
                    </a:cubicBezTo>
                    <a:lnTo>
                      <a:pt x="51" y="109"/>
                    </a:lnTo>
                    <a:cubicBezTo>
                      <a:pt x="51" y="122"/>
                      <a:pt x="52" y="134"/>
                      <a:pt x="54" y="144"/>
                    </a:cubicBezTo>
                    <a:lnTo>
                      <a:pt x="54" y="144"/>
                    </a:lnTo>
                    <a:cubicBezTo>
                      <a:pt x="56" y="189"/>
                      <a:pt x="43" y="257"/>
                      <a:pt x="81" y="287"/>
                    </a:cubicBezTo>
                    <a:lnTo>
                      <a:pt x="81" y="287"/>
                    </a:lnTo>
                    <a:cubicBezTo>
                      <a:pt x="114" y="315"/>
                      <a:pt x="147" y="281"/>
                      <a:pt x="150" y="247"/>
                    </a:cubicBezTo>
                    <a:lnTo>
                      <a:pt x="150" y="247"/>
                    </a:lnTo>
                    <a:cubicBezTo>
                      <a:pt x="151" y="218"/>
                      <a:pt x="132" y="192"/>
                      <a:pt x="114" y="171"/>
                    </a:cubicBezTo>
                    <a:close/>
                    <a:moveTo>
                      <a:pt x="181" y="211"/>
                    </a:moveTo>
                    <a:lnTo>
                      <a:pt x="181" y="211"/>
                    </a:lnTo>
                    <a:cubicBezTo>
                      <a:pt x="193" y="257"/>
                      <a:pt x="174" y="316"/>
                      <a:pt x="126" y="330"/>
                    </a:cubicBezTo>
                    <a:lnTo>
                      <a:pt x="126" y="330"/>
                    </a:lnTo>
                    <a:cubicBezTo>
                      <a:pt x="71" y="347"/>
                      <a:pt x="30" y="293"/>
                      <a:pt x="23" y="244"/>
                    </a:cubicBezTo>
                    <a:lnTo>
                      <a:pt x="23" y="244"/>
                    </a:lnTo>
                    <a:cubicBezTo>
                      <a:pt x="18" y="207"/>
                      <a:pt x="23" y="168"/>
                      <a:pt x="19" y="131"/>
                    </a:cubicBezTo>
                    <a:lnTo>
                      <a:pt x="19" y="131"/>
                    </a:lnTo>
                    <a:cubicBezTo>
                      <a:pt x="15" y="92"/>
                      <a:pt x="0" y="50"/>
                      <a:pt x="6" y="12"/>
                    </a:cubicBezTo>
                    <a:lnTo>
                      <a:pt x="6" y="12"/>
                    </a:lnTo>
                    <a:cubicBezTo>
                      <a:pt x="6" y="2"/>
                      <a:pt x="17" y="0"/>
                      <a:pt x="23" y="8"/>
                    </a:cubicBezTo>
                    <a:lnTo>
                      <a:pt x="23" y="8"/>
                    </a:lnTo>
                    <a:cubicBezTo>
                      <a:pt x="29" y="17"/>
                      <a:pt x="34" y="30"/>
                      <a:pt x="38" y="42"/>
                    </a:cubicBezTo>
                    <a:lnTo>
                      <a:pt x="38" y="42"/>
                    </a:lnTo>
                    <a:cubicBezTo>
                      <a:pt x="71" y="63"/>
                      <a:pt x="98" y="98"/>
                      <a:pt x="125" y="126"/>
                    </a:cubicBezTo>
                    <a:lnTo>
                      <a:pt x="125" y="126"/>
                    </a:lnTo>
                    <a:cubicBezTo>
                      <a:pt x="148" y="150"/>
                      <a:pt x="172" y="178"/>
                      <a:pt x="181"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232" name="Freeform 110">
                <a:extLst>
                  <a:ext uri="{FF2B5EF4-FFF2-40B4-BE49-F238E27FC236}">
                    <a16:creationId xmlns:a16="http://schemas.microsoft.com/office/drawing/2014/main" id="{0F3297E7-4F47-2348-BAA7-B4BEFAFAB914}"/>
                  </a:ext>
                </a:extLst>
              </p:cNvPr>
              <p:cNvSpPr>
                <a:spLocks noChangeArrowheads="1"/>
              </p:cNvSpPr>
              <p:nvPr/>
            </p:nvSpPr>
            <p:spPr bwMode="auto">
              <a:xfrm>
                <a:off x="2113840" y="3656270"/>
                <a:ext cx="90483" cy="165106"/>
              </a:xfrm>
              <a:custGeom>
                <a:avLst/>
                <a:gdLst>
                  <a:gd name="T0" fmla="*/ 114 w 194"/>
                  <a:gd name="T1" fmla="*/ 171 h 348"/>
                  <a:gd name="T2" fmla="*/ 114 w 194"/>
                  <a:gd name="T3" fmla="*/ 171 h 348"/>
                  <a:gd name="T4" fmla="*/ 50 w 194"/>
                  <a:gd name="T5" fmla="*/ 109 h 348"/>
                  <a:gd name="T6" fmla="*/ 50 w 194"/>
                  <a:gd name="T7" fmla="*/ 109 h 348"/>
                  <a:gd name="T8" fmla="*/ 54 w 194"/>
                  <a:gd name="T9" fmla="*/ 144 h 348"/>
                  <a:gd name="T10" fmla="*/ 54 w 194"/>
                  <a:gd name="T11" fmla="*/ 144 h 348"/>
                  <a:gd name="T12" fmla="*/ 81 w 194"/>
                  <a:gd name="T13" fmla="*/ 287 h 348"/>
                  <a:gd name="T14" fmla="*/ 81 w 194"/>
                  <a:gd name="T15" fmla="*/ 287 h 348"/>
                  <a:gd name="T16" fmla="*/ 148 w 194"/>
                  <a:gd name="T17" fmla="*/ 247 h 348"/>
                  <a:gd name="T18" fmla="*/ 148 w 194"/>
                  <a:gd name="T19" fmla="*/ 247 h 348"/>
                  <a:gd name="T20" fmla="*/ 114 w 194"/>
                  <a:gd name="T21" fmla="*/ 171 h 348"/>
                  <a:gd name="T22" fmla="*/ 181 w 194"/>
                  <a:gd name="T23" fmla="*/ 211 h 348"/>
                  <a:gd name="T24" fmla="*/ 181 w 194"/>
                  <a:gd name="T25" fmla="*/ 211 h 348"/>
                  <a:gd name="T26" fmla="*/ 124 w 194"/>
                  <a:gd name="T27" fmla="*/ 330 h 348"/>
                  <a:gd name="T28" fmla="*/ 124 w 194"/>
                  <a:gd name="T29" fmla="*/ 330 h 348"/>
                  <a:gd name="T30" fmla="*/ 23 w 194"/>
                  <a:gd name="T31" fmla="*/ 244 h 348"/>
                  <a:gd name="T32" fmla="*/ 23 w 194"/>
                  <a:gd name="T33" fmla="*/ 244 h 348"/>
                  <a:gd name="T34" fmla="*/ 19 w 194"/>
                  <a:gd name="T35" fmla="*/ 131 h 348"/>
                  <a:gd name="T36" fmla="*/ 19 w 194"/>
                  <a:gd name="T37" fmla="*/ 131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4 w 194"/>
                  <a:gd name="T51" fmla="*/ 126 h 348"/>
                  <a:gd name="T52" fmla="*/ 124 w 194"/>
                  <a:gd name="T53" fmla="*/ 126 h 348"/>
                  <a:gd name="T54" fmla="*/ 181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4" y="148"/>
                      <a:pt x="72" y="128"/>
                      <a:pt x="50" y="109"/>
                    </a:cubicBezTo>
                    <a:lnTo>
                      <a:pt x="50" y="109"/>
                    </a:lnTo>
                    <a:cubicBezTo>
                      <a:pt x="51" y="122"/>
                      <a:pt x="52" y="134"/>
                      <a:pt x="54" y="144"/>
                    </a:cubicBezTo>
                    <a:lnTo>
                      <a:pt x="54" y="144"/>
                    </a:lnTo>
                    <a:cubicBezTo>
                      <a:pt x="57" y="189"/>
                      <a:pt x="42" y="257"/>
                      <a:pt x="81" y="287"/>
                    </a:cubicBezTo>
                    <a:lnTo>
                      <a:pt x="81" y="287"/>
                    </a:lnTo>
                    <a:cubicBezTo>
                      <a:pt x="114" y="315"/>
                      <a:pt x="147" y="281"/>
                      <a:pt x="148" y="247"/>
                    </a:cubicBezTo>
                    <a:lnTo>
                      <a:pt x="148" y="247"/>
                    </a:lnTo>
                    <a:cubicBezTo>
                      <a:pt x="151" y="218"/>
                      <a:pt x="132" y="192"/>
                      <a:pt x="114" y="171"/>
                    </a:cubicBezTo>
                    <a:close/>
                    <a:moveTo>
                      <a:pt x="181" y="211"/>
                    </a:moveTo>
                    <a:lnTo>
                      <a:pt x="181" y="211"/>
                    </a:lnTo>
                    <a:cubicBezTo>
                      <a:pt x="193" y="257"/>
                      <a:pt x="173" y="316"/>
                      <a:pt x="124" y="330"/>
                    </a:cubicBezTo>
                    <a:lnTo>
                      <a:pt x="124" y="330"/>
                    </a:lnTo>
                    <a:cubicBezTo>
                      <a:pt x="71" y="347"/>
                      <a:pt x="30" y="293"/>
                      <a:pt x="23" y="244"/>
                    </a:cubicBezTo>
                    <a:lnTo>
                      <a:pt x="23" y="244"/>
                    </a:lnTo>
                    <a:cubicBezTo>
                      <a:pt x="18" y="207"/>
                      <a:pt x="23" y="168"/>
                      <a:pt x="19" y="131"/>
                    </a:cubicBezTo>
                    <a:lnTo>
                      <a:pt x="19" y="131"/>
                    </a:lnTo>
                    <a:cubicBezTo>
                      <a:pt x="15" y="92"/>
                      <a:pt x="0" y="50"/>
                      <a:pt x="5" y="12"/>
                    </a:cubicBezTo>
                    <a:lnTo>
                      <a:pt x="5" y="12"/>
                    </a:lnTo>
                    <a:cubicBezTo>
                      <a:pt x="8" y="2"/>
                      <a:pt x="18" y="0"/>
                      <a:pt x="22" y="8"/>
                    </a:cubicBezTo>
                    <a:lnTo>
                      <a:pt x="22" y="8"/>
                    </a:lnTo>
                    <a:cubicBezTo>
                      <a:pt x="29" y="17"/>
                      <a:pt x="34" y="30"/>
                      <a:pt x="38" y="42"/>
                    </a:cubicBezTo>
                    <a:lnTo>
                      <a:pt x="38" y="42"/>
                    </a:lnTo>
                    <a:cubicBezTo>
                      <a:pt x="71" y="63"/>
                      <a:pt x="98" y="98"/>
                      <a:pt x="124" y="126"/>
                    </a:cubicBezTo>
                    <a:lnTo>
                      <a:pt x="124" y="126"/>
                    </a:lnTo>
                    <a:cubicBezTo>
                      <a:pt x="148" y="150"/>
                      <a:pt x="170" y="178"/>
                      <a:pt x="181" y="211"/>
                    </a:cubicBezTo>
                    <a:close/>
                  </a:path>
                </a:pathLst>
              </a:custGeom>
              <a:solidFill>
                <a:schemeClr val="accent6"/>
              </a:solidFill>
              <a:ln>
                <a:noFill/>
              </a:ln>
              <a:effectLst/>
            </p:spPr>
            <p:txBody>
              <a:bodyPr wrap="none" anchor="ctr"/>
              <a:lstStyle/>
              <a:p>
                <a:pPr>
                  <a:defRPr/>
                </a:pPr>
                <a:endParaRPr lang="es-ES_tradnl"/>
              </a:p>
            </p:txBody>
          </p:sp>
          <p:sp>
            <p:nvSpPr>
              <p:cNvPr id="233" name="Freeform 111">
                <a:extLst>
                  <a:ext uri="{FF2B5EF4-FFF2-40B4-BE49-F238E27FC236}">
                    <a16:creationId xmlns:a16="http://schemas.microsoft.com/office/drawing/2014/main" id="{C14C8D4F-0D46-5745-9ADB-2564BA0BC9E9}"/>
                  </a:ext>
                </a:extLst>
              </p:cNvPr>
              <p:cNvSpPr>
                <a:spLocks noChangeArrowheads="1"/>
              </p:cNvSpPr>
              <p:nvPr/>
            </p:nvSpPr>
            <p:spPr bwMode="auto">
              <a:xfrm>
                <a:off x="2615464" y="3656270"/>
                <a:ext cx="90483" cy="165106"/>
              </a:xfrm>
              <a:custGeom>
                <a:avLst/>
                <a:gdLst>
                  <a:gd name="T0" fmla="*/ 115 w 193"/>
                  <a:gd name="T1" fmla="*/ 171 h 348"/>
                  <a:gd name="T2" fmla="*/ 115 w 193"/>
                  <a:gd name="T3" fmla="*/ 171 h 348"/>
                  <a:gd name="T4" fmla="*/ 50 w 193"/>
                  <a:gd name="T5" fmla="*/ 109 h 348"/>
                  <a:gd name="T6" fmla="*/ 50 w 193"/>
                  <a:gd name="T7" fmla="*/ 109 h 348"/>
                  <a:gd name="T8" fmla="*/ 53 w 193"/>
                  <a:gd name="T9" fmla="*/ 144 h 348"/>
                  <a:gd name="T10" fmla="*/ 53 w 193"/>
                  <a:gd name="T11" fmla="*/ 144 h 348"/>
                  <a:gd name="T12" fmla="*/ 80 w 193"/>
                  <a:gd name="T13" fmla="*/ 287 h 348"/>
                  <a:gd name="T14" fmla="*/ 80 w 193"/>
                  <a:gd name="T15" fmla="*/ 287 h 348"/>
                  <a:gd name="T16" fmla="*/ 149 w 193"/>
                  <a:gd name="T17" fmla="*/ 247 h 348"/>
                  <a:gd name="T18" fmla="*/ 149 w 193"/>
                  <a:gd name="T19" fmla="*/ 247 h 348"/>
                  <a:gd name="T20" fmla="*/ 115 w 193"/>
                  <a:gd name="T21" fmla="*/ 171 h 348"/>
                  <a:gd name="T22" fmla="*/ 180 w 193"/>
                  <a:gd name="T23" fmla="*/ 211 h 348"/>
                  <a:gd name="T24" fmla="*/ 180 w 193"/>
                  <a:gd name="T25" fmla="*/ 211 h 348"/>
                  <a:gd name="T26" fmla="*/ 125 w 193"/>
                  <a:gd name="T27" fmla="*/ 330 h 348"/>
                  <a:gd name="T28" fmla="*/ 125 w 193"/>
                  <a:gd name="T29" fmla="*/ 330 h 348"/>
                  <a:gd name="T30" fmla="*/ 23 w 193"/>
                  <a:gd name="T31" fmla="*/ 244 h 348"/>
                  <a:gd name="T32" fmla="*/ 23 w 193"/>
                  <a:gd name="T33" fmla="*/ 244 h 348"/>
                  <a:gd name="T34" fmla="*/ 19 w 193"/>
                  <a:gd name="T35" fmla="*/ 131 h 348"/>
                  <a:gd name="T36" fmla="*/ 19 w 193"/>
                  <a:gd name="T37" fmla="*/ 131 h 348"/>
                  <a:gd name="T38" fmla="*/ 5 w 193"/>
                  <a:gd name="T39" fmla="*/ 12 h 348"/>
                  <a:gd name="T40" fmla="*/ 5 w 193"/>
                  <a:gd name="T41" fmla="*/ 12 h 348"/>
                  <a:gd name="T42" fmla="*/ 21 w 193"/>
                  <a:gd name="T43" fmla="*/ 8 h 348"/>
                  <a:gd name="T44" fmla="*/ 21 w 193"/>
                  <a:gd name="T45" fmla="*/ 8 h 348"/>
                  <a:gd name="T46" fmla="*/ 37 w 193"/>
                  <a:gd name="T47" fmla="*/ 42 h 348"/>
                  <a:gd name="T48" fmla="*/ 37 w 193"/>
                  <a:gd name="T49" fmla="*/ 42 h 348"/>
                  <a:gd name="T50" fmla="*/ 125 w 193"/>
                  <a:gd name="T51" fmla="*/ 126 h 348"/>
                  <a:gd name="T52" fmla="*/ 125 w 193"/>
                  <a:gd name="T53" fmla="*/ 126 h 348"/>
                  <a:gd name="T54" fmla="*/ 180 w 193"/>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3" h="348">
                    <a:moveTo>
                      <a:pt x="115" y="171"/>
                    </a:moveTo>
                    <a:lnTo>
                      <a:pt x="115" y="171"/>
                    </a:lnTo>
                    <a:cubicBezTo>
                      <a:pt x="95" y="148"/>
                      <a:pt x="71" y="128"/>
                      <a:pt x="50" y="109"/>
                    </a:cubicBezTo>
                    <a:lnTo>
                      <a:pt x="50" y="109"/>
                    </a:lnTo>
                    <a:cubicBezTo>
                      <a:pt x="51" y="122"/>
                      <a:pt x="51" y="134"/>
                      <a:pt x="53" y="144"/>
                    </a:cubicBezTo>
                    <a:lnTo>
                      <a:pt x="53" y="144"/>
                    </a:lnTo>
                    <a:cubicBezTo>
                      <a:pt x="57" y="189"/>
                      <a:pt x="42" y="257"/>
                      <a:pt x="80" y="287"/>
                    </a:cubicBezTo>
                    <a:lnTo>
                      <a:pt x="80" y="287"/>
                    </a:lnTo>
                    <a:cubicBezTo>
                      <a:pt x="113" y="315"/>
                      <a:pt x="146" y="281"/>
                      <a:pt x="149" y="247"/>
                    </a:cubicBezTo>
                    <a:lnTo>
                      <a:pt x="149" y="247"/>
                    </a:lnTo>
                    <a:cubicBezTo>
                      <a:pt x="150" y="218"/>
                      <a:pt x="133" y="192"/>
                      <a:pt x="115" y="171"/>
                    </a:cubicBezTo>
                    <a:close/>
                    <a:moveTo>
                      <a:pt x="180" y="211"/>
                    </a:moveTo>
                    <a:lnTo>
                      <a:pt x="180" y="211"/>
                    </a:lnTo>
                    <a:cubicBezTo>
                      <a:pt x="192" y="257"/>
                      <a:pt x="174" y="316"/>
                      <a:pt x="125" y="330"/>
                    </a:cubicBezTo>
                    <a:lnTo>
                      <a:pt x="125" y="330"/>
                    </a:lnTo>
                    <a:cubicBezTo>
                      <a:pt x="70" y="347"/>
                      <a:pt x="30" y="293"/>
                      <a:pt x="23" y="244"/>
                    </a:cubicBezTo>
                    <a:lnTo>
                      <a:pt x="23" y="244"/>
                    </a:lnTo>
                    <a:cubicBezTo>
                      <a:pt x="17" y="207"/>
                      <a:pt x="23" y="168"/>
                      <a:pt x="19" y="131"/>
                    </a:cubicBezTo>
                    <a:lnTo>
                      <a:pt x="19" y="131"/>
                    </a:lnTo>
                    <a:cubicBezTo>
                      <a:pt x="16" y="92"/>
                      <a:pt x="0" y="50"/>
                      <a:pt x="5" y="12"/>
                    </a:cubicBezTo>
                    <a:lnTo>
                      <a:pt x="5" y="12"/>
                    </a:lnTo>
                    <a:cubicBezTo>
                      <a:pt x="7" y="2"/>
                      <a:pt x="17" y="0"/>
                      <a:pt x="21" y="8"/>
                    </a:cubicBezTo>
                    <a:lnTo>
                      <a:pt x="21" y="8"/>
                    </a:lnTo>
                    <a:cubicBezTo>
                      <a:pt x="29" y="17"/>
                      <a:pt x="33" y="30"/>
                      <a:pt x="37" y="42"/>
                    </a:cubicBezTo>
                    <a:lnTo>
                      <a:pt x="37" y="42"/>
                    </a:lnTo>
                    <a:cubicBezTo>
                      <a:pt x="70" y="63"/>
                      <a:pt x="97" y="98"/>
                      <a:pt x="125" y="126"/>
                    </a:cubicBezTo>
                    <a:lnTo>
                      <a:pt x="125" y="126"/>
                    </a:lnTo>
                    <a:cubicBezTo>
                      <a:pt x="147" y="150"/>
                      <a:pt x="171" y="178"/>
                      <a:pt x="180"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234" name="Freeform 112">
                <a:extLst>
                  <a:ext uri="{FF2B5EF4-FFF2-40B4-BE49-F238E27FC236}">
                    <a16:creationId xmlns:a16="http://schemas.microsoft.com/office/drawing/2014/main" id="{02BDB013-D298-4E4B-97A8-7E02D9F2E6EB}"/>
                  </a:ext>
                </a:extLst>
              </p:cNvPr>
              <p:cNvSpPr>
                <a:spLocks noChangeArrowheads="1"/>
              </p:cNvSpPr>
              <p:nvPr/>
            </p:nvSpPr>
            <p:spPr bwMode="auto">
              <a:xfrm>
                <a:off x="2447198" y="3656270"/>
                <a:ext cx="92070" cy="165106"/>
              </a:xfrm>
              <a:custGeom>
                <a:avLst/>
                <a:gdLst>
                  <a:gd name="T0" fmla="*/ 114 w 194"/>
                  <a:gd name="T1" fmla="*/ 171 h 348"/>
                  <a:gd name="T2" fmla="*/ 114 w 194"/>
                  <a:gd name="T3" fmla="*/ 171 h 348"/>
                  <a:gd name="T4" fmla="*/ 49 w 194"/>
                  <a:gd name="T5" fmla="*/ 109 h 348"/>
                  <a:gd name="T6" fmla="*/ 49 w 194"/>
                  <a:gd name="T7" fmla="*/ 109 h 348"/>
                  <a:gd name="T8" fmla="*/ 53 w 194"/>
                  <a:gd name="T9" fmla="*/ 144 h 348"/>
                  <a:gd name="T10" fmla="*/ 53 w 194"/>
                  <a:gd name="T11" fmla="*/ 144 h 348"/>
                  <a:gd name="T12" fmla="*/ 80 w 194"/>
                  <a:gd name="T13" fmla="*/ 287 h 348"/>
                  <a:gd name="T14" fmla="*/ 80 w 194"/>
                  <a:gd name="T15" fmla="*/ 287 h 348"/>
                  <a:gd name="T16" fmla="*/ 149 w 194"/>
                  <a:gd name="T17" fmla="*/ 247 h 348"/>
                  <a:gd name="T18" fmla="*/ 149 w 194"/>
                  <a:gd name="T19" fmla="*/ 247 h 348"/>
                  <a:gd name="T20" fmla="*/ 114 w 194"/>
                  <a:gd name="T21" fmla="*/ 171 h 348"/>
                  <a:gd name="T22" fmla="*/ 180 w 194"/>
                  <a:gd name="T23" fmla="*/ 211 h 348"/>
                  <a:gd name="T24" fmla="*/ 180 w 194"/>
                  <a:gd name="T25" fmla="*/ 211 h 348"/>
                  <a:gd name="T26" fmla="*/ 125 w 194"/>
                  <a:gd name="T27" fmla="*/ 330 h 348"/>
                  <a:gd name="T28" fmla="*/ 125 w 194"/>
                  <a:gd name="T29" fmla="*/ 330 h 348"/>
                  <a:gd name="T30" fmla="*/ 22 w 194"/>
                  <a:gd name="T31" fmla="*/ 244 h 348"/>
                  <a:gd name="T32" fmla="*/ 22 w 194"/>
                  <a:gd name="T33" fmla="*/ 244 h 348"/>
                  <a:gd name="T34" fmla="*/ 19 w 194"/>
                  <a:gd name="T35" fmla="*/ 131 h 348"/>
                  <a:gd name="T36" fmla="*/ 19 w 194"/>
                  <a:gd name="T37" fmla="*/ 131 h 348"/>
                  <a:gd name="T38" fmla="*/ 4 w 194"/>
                  <a:gd name="T39" fmla="*/ 12 h 348"/>
                  <a:gd name="T40" fmla="*/ 4 w 194"/>
                  <a:gd name="T41" fmla="*/ 12 h 348"/>
                  <a:gd name="T42" fmla="*/ 22 w 194"/>
                  <a:gd name="T43" fmla="*/ 8 h 348"/>
                  <a:gd name="T44" fmla="*/ 22 w 194"/>
                  <a:gd name="T45" fmla="*/ 8 h 348"/>
                  <a:gd name="T46" fmla="*/ 37 w 194"/>
                  <a:gd name="T47" fmla="*/ 42 h 348"/>
                  <a:gd name="T48" fmla="*/ 37 w 194"/>
                  <a:gd name="T49" fmla="*/ 42 h 348"/>
                  <a:gd name="T50" fmla="*/ 124 w 194"/>
                  <a:gd name="T51" fmla="*/ 126 h 348"/>
                  <a:gd name="T52" fmla="*/ 124 w 194"/>
                  <a:gd name="T53" fmla="*/ 126 h 348"/>
                  <a:gd name="T54" fmla="*/ 180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5" y="148"/>
                      <a:pt x="71" y="128"/>
                      <a:pt x="49" y="109"/>
                    </a:cubicBezTo>
                    <a:lnTo>
                      <a:pt x="49" y="109"/>
                    </a:lnTo>
                    <a:cubicBezTo>
                      <a:pt x="51" y="122"/>
                      <a:pt x="51" y="134"/>
                      <a:pt x="53" y="144"/>
                    </a:cubicBezTo>
                    <a:lnTo>
                      <a:pt x="53" y="144"/>
                    </a:lnTo>
                    <a:cubicBezTo>
                      <a:pt x="57" y="189"/>
                      <a:pt x="42" y="257"/>
                      <a:pt x="80" y="287"/>
                    </a:cubicBezTo>
                    <a:lnTo>
                      <a:pt x="80" y="287"/>
                    </a:lnTo>
                    <a:cubicBezTo>
                      <a:pt x="113" y="315"/>
                      <a:pt x="146" y="281"/>
                      <a:pt x="149" y="247"/>
                    </a:cubicBezTo>
                    <a:lnTo>
                      <a:pt x="149" y="247"/>
                    </a:lnTo>
                    <a:cubicBezTo>
                      <a:pt x="150" y="218"/>
                      <a:pt x="132" y="192"/>
                      <a:pt x="114" y="171"/>
                    </a:cubicBezTo>
                    <a:close/>
                    <a:moveTo>
                      <a:pt x="180" y="211"/>
                    </a:moveTo>
                    <a:lnTo>
                      <a:pt x="180" y="211"/>
                    </a:lnTo>
                    <a:cubicBezTo>
                      <a:pt x="193" y="257"/>
                      <a:pt x="172" y="316"/>
                      <a:pt x="125" y="330"/>
                    </a:cubicBezTo>
                    <a:lnTo>
                      <a:pt x="125" y="330"/>
                    </a:lnTo>
                    <a:cubicBezTo>
                      <a:pt x="70" y="347"/>
                      <a:pt x="29" y="293"/>
                      <a:pt x="22" y="244"/>
                    </a:cubicBezTo>
                    <a:lnTo>
                      <a:pt x="22" y="244"/>
                    </a:lnTo>
                    <a:cubicBezTo>
                      <a:pt x="17" y="207"/>
                      <a:pt x="22" y="168"/>
                      <a:pt x="19" y="131"/>
                    </a:cubicBezTo>
                    <a:lnTo>
                      <a:pt x="19" y="131"/>
                    </a:lnTo>
                    <a:cubicBezTo>
                      <a:pt x="16" y="92"/>
                      <a:pt x="0" y="50"/>
                      <a:pt x="4" y="12"/>
                    </a:cubicBezTo>
                    <a:lnTo>
                      <a:pt x="4" y="12"/>
                    </a:lnTo>
                    <a:cubicBezTo>
                      <a:pt x="5" y="2"/>
                      <a:pt x="17" y="0"/>
                      <a:pt x="22" y="8"/>
                    </a:cubicBezTo>
                    <a:lnTo>
                      <a:pt x="22" y="8"/>
                    </a:lnTo>
                    <a:cubicBezTo>
                      <a:pt x="29" y="17"/>
                      <a:pt x="33" y="30"/>
                      <a:pt x="37" y="42"/>
                    </a:cubicBezTo>
                    <a:lnTo>
                      <a:pt x="37" y="42"/>
                    </a:lnTo>
                    <a:cubicBezTo>
                      <a:pt x="70" y="63"/>
                      <a:pt x="97" y="98"/>
                      <a:pt x="124" y="126"/>
                    </a:cubicBezTo>
                    <a:lnTo>
                      <a:pt x="124" y="126"/>
                    </a:lnTo>
                    <a:cubicBezTo>
                      <a:pt x="147" y="150"/>
                      <a:pt x="171" y="178"/>
                      <a:pt x="180" y="211"/>
                    </a:cubicBezTo>
                    <a:close/>
                  </a:path>
                </a:pathLst>
              </a:custGeom>
              <a:solidFill>
                <a:schemeClr val="accent6"/>
              </a:solidFill>
              <a:ln>
                <a:noFill/>
              </a:ln>
              <a:effectLst/>
            </p:spPr>
            <p:txBody>
              <a:bodyPr wrap="none" anchor="ctr"/>
              <a:lstStyle/>
              <a:p>
                <a:pPr>
                  <a:defRPr/>
                </a:pPr>
                <a:endParaRPr lang="es-ES_tradnl"/>
              </a:p>
            </p:txBody>
          </p:sp>
          <p:sp>
            <p:nvSpPr>
              <p:cNvPr id="235" name="Freeform 113">
                <a:extLst>
                  <a:ext uri="{FF2B5EF4-FFF2-40B4-BE49-F238E27FC236}">
                    <a16:creationId xmlns:a16="http://schemas.microsoft.com/office/drawing/2014/main" id="{CA12677C-B22F-4343-B4D8-5D7854565CF5}"/>
                  </a:ext>
                </a:extLst>
              </p:cNvPr>
              <p:cNvSpPr>
                <a:spLocks noChangeArrowheads="1"/>
              </p:cNvSpPr>
              <p:nvPr/>
            </p:nvSpPr>
            <p:spPr bwMode="auto">
              <a:xfrm>
                <a:off x="2948822" y="3656270"/>
                <a:ext cx="92070" cy="165106"/>
              </a:xfrm>
              <a:custGeom>
                <a:avLst/>
                <a:gdLst>
                  <a:gd name="T0" fmla="*/ 115 w 195"/>
                  <a:gd name="T1" fmla="*/ 171 h 348"/>
                  <a:gd name="T2" fmla="*/ 115 w 195"/>
                  <a:gd name="T3" fmla="*/ 171 h 348"/>
                  <a:gd name="T4" fmla="*/ 50 w 195"/>
                  <a:gd name="T5" fmla="*/ 109 h 348"/>
                  <a:gd name="T6" fmla="*/ 50 w 195"/>
                  <a:gd name="T7" fmla="*/ 109 h 348"/>
                  <a:gd name="T8" fmla="*/ 54 w 195"/>
                  <a:gd name="T9" fmla="*/ 144 h 348"/>
                  <a:gd name="T10" fmla="*/ 54 w 195"/>
                  <a:gd name="T11" fmla="*/ 144 h 348"/>
                  <a:gd name="T12" fmla="*/ 81 w 195"/>
                  <a:gd name="T13" fmla="*/ 287 h 348"/>
                  <a:gd name="T14" fmla="*/ 81 w 195"/>
                  <a:gd name="T15" fmla="*/ 287 h 348"/>
                  <a:gd name="T16" fmla="*/ 149 w 195"/>
                  <a:gd name="T17" fmla="*/ 247 h 348"/>
                  <a:gd name="T18" fmla="*/ 149 w 195"/>
                  <a:gd name="T19" fmla="*/ 247 h 348"/>
                  <a:gd name="T20" fmla="*/ 115 w 195"/>
                  <a:gd name="T21" fmla="*/ 171 h 348"/>
                  <a:gd name="T22" fmla="*/ 182 w 195"/>
                  <a:gd name="T23" fmla="*/ 211 h 348"/>
                  <a:gd name="T24" fmla="*/ 182 w 195"/>
                  <a:gd name="T25" fmla="*/ 211 h 348"/>
                  <a:gd name="T26" fmla="*/ 125 w 195"/>
                  <a:gd name="T27" fmla="*/ 330 h 348"/>
                  <a:gd name="T28" fmla="*/ 125 w 195"/>
                  <a:gd name="T29" fmla="*/ 330 h 348"/>
                  <a:gd name="T30" fmla="*/ 23 w 195"/>
                  <a:gd name="T31" fmla="*/ 244 h 348"/>
                  <a:gd name="T32" fmla="*/ 23 w 195"/>
                  <a:gd name="T33" fmla="*/ 244 h 348"/>
                  <a:gd name="T34" fmla="*/ 20 w 195"/>
                  <a:gd name="T35" fmla="*/ 131 h 348"/>
                  <a:gd name="T36" fmla="*/ 20 w 195"/>
                  <a:gd name="T37" fmla="*/ 131 h 348"/>
                  <a:gd name="T38" fmla="*/ 6 w 195"/>
                  <a:gd name="T39" fmla="*/ 12 h 348"/>
                  <a:gd name="T40" fmla="*/ 6 w 195"/>
                  <a:gd name="T41" fmla="*/ 12 h 348"/>
                  <a:gd name="T42" fmla="*/ 23 w 195"/>
                  <a:gd name="T43" fmla="*/ 8 h 348"/>
                  <a:gd name="T44" fmla="*/ 23 w 195"/>
                  <a:gd name="T45" fmla="*/ 8 h 348"/>
                  <a:gd name="T46" fmla="*/ 37 w 195"/>
                  <a:gd name="T47" fmla="*/ 42 h 348"/>
                  <a:gd name="T48" fmla="*/ 37 w 195"/>
                  <a:gd name="T49" fmla="*/ 42 h 348"/>
                  <a:gd name="T50" fmla="*/ 125 w 195"/>
                  <a:gd name="T51" fmla="*/ 126 h 348"/>
                  <a:gd name="T52" fmla="*/ 125 w 195"/>
                  <a:gd name="T53" fmla="*/ 126 h 348"/>
                  <a:gd name="T54" fmla="*/ 182 w 195"/>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5" h="348">
                    <a:moveTo>
                      <a:pt x="115" y="171"/>
                    </a:moveTo>
                    <a:lnTo>
                      <a:pt x="115" y="171"/>
                    </a:lnTo>
                    <a:cubicBezTo>
                      <a:pt x="95" y="148"/>
                      <a:pt x="71" y="128"/>
                      <a:pt x="50" y="109"/>
                    </a:cubicBezTo>
                    <a:lnTo>
                      <a:pt x="50" y="109"/>
                    </a:lnTo>
                    <a:cubicBezTo>
                      <a:pt x="52" y="122"/>
                      <a:pt x="53" y="134"/>
                      <a:pt x="54" y="144"/>
                    </a:cubicBezTo>
                    <a:lnTo>
                      <a:pt x="54" y="144"/>
                    </a:lnTo>
                    <a:cubicBezTo>
                      <a:pt x="57" y="189"/>
                      <a:pt x="42" y="257"/>
                      <a:pt x="81" y="287"/>
                    </a:cubicBezTo>
                    <a:lnTo>
                      <a:pt x="81" y="287"/>
                    </a:lnTo>
                    <a:cubicBezTo>
                      <a:pt x="115" y="315"/>
                      <a:pt x="148" y="281"/>
                      <a:pt x="149" y="247"/>
                    </a:cubicBezTo>
                    <a:lnTo>
                      <a:pt x="149" y="247"/>
                    </a:lnTo>
                    <a:cubicBezTo>
                      <a:pt x="152" y="218"/>
                      <a:pt x="133" y="192"/>
                      <a:pt x="115" y="171"/>
                    </a:cubicBezTo>
                    <a:close/>
                    <a:moveTo>
                      <a:pt x="182" y="211"/>
                    </a:moveTo>
                    <a:lnTo>
                      <a:pt x="182" y="211"/>
                    </a:lnTo>
                    <a:cubicBezTo>
                      <a:pt x="194" y="257"/>
                      <a:pt x="174" y="316"/>
                      <a:pt x="125" y="330"/>
                    </a:cubicBezTo>
                    <a:lnTo>
                      <a:pt x="125" y="330"/>
                    </a:lnTo>
                    <a:cubicBezTo>
                      <a:pt x="70" y="347"/>
                      <a:pt x="29" y="293"/>
                      <a:pt x="23" y="244"/>
                    </a:cubicBezTo>
                    <a:lnTo>
                      <a:pt x="23" y="244"/>
                    </a:lnTo>
                    <a:cubicBezTo>
                      <a:pt x="18" y="207"/>
                      <a:pt x="23" y="168"/>
                      <a:pt x="20" y="131"/>
                    </a:cubicBezTo>
                    <a:lnTo>
                      <a:pt x="20" y="131"/>
                    </a:lnTo>
                    <a:cubicBezTo>
                      <a:pt x="16" y="92"/>
                      <a:pt x="0" y="50"/>
                      <a:pt x="6" y="12"/>
                    </a:cubicBezTo>
                    <a:lnTo>
                      <a:pt x="6" y="12"/>
                    </a:lnTo>
                    <a:cubicBezTo>
                      <a:pt x="7" y="2"/>
                      <a:pt x="18" y="0"/>
                      <a:pt x="23" y="8"/>
                    </a:cubicBezTo>
                    <a:lnTo>
                      <a:pt x="23" y="8"/>
                    </a:lnTo>
                    <a:cubicBezTo>
                      <a:pt x="29" y="17"/>
                      <a:pt x="35" y="30"/>
                      <a:pt x="37" y="42"/>
                    </a:cubicBezTo>
                    <a:lnTo>
                      <a:pt x="37" y="42"/>
                    </a:lnTo>
                    <a:cubicBezTo>
                      <a:pt x="71" y="63"/>
                      <a:pt x="98" y="98"/>
                      <a:pt x="125" y="126"/>
                    </a:cubicBezTo>
                    <a:lnTo>
                      <a:pt x="125" y="126"/>
                    </a:lnTo>
                    <a:cubicBezTo>
                      <a:pt x="148" y="150"/>
                      <a:pt x="171" y="178"/>
                      <a:pt x="182"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236" name="Freeform 114">
                <a:extLst>
                  <a:ext uri="{FF2B5EF4-FFF2-40B4-BE49-F238E27FC236}">
                    <a16:creationId xmlns:a16="http://schemas.microsoft.com/office/drawing/2014/main" id="{3A83AF12-BE67-E447-A051-DA6ED6DEAF7E}"/>
                  </a:ext>
                </a:extLst>
              </p:cNvPr>
              <p:cNvSpPr>
                <a:spLocks noChangeArrowheads="1"/>
              </p:cNvSpPr>
              <p:nvPr/>
            </p:nvSpPr>
            <p:spPr bwMode="auto">
              <a:xfrm>
                <a:off x="2780555" y="3656270"/>
                <a:ext cx="92070" cy="165106"/>
              </a:xfrm>
              <a:custGeom>
                <a:avLst/>
                <a:gdLst>
                  <a:gd name="T0" fmla="*/ 115 w 195"/>
                  <a:gd name="T1" fmla="*/ 171 h 348"/>
                  <a:gd name="T2" fmla="*/ 115 w 195"/>
                  <a:gd name="T3" fmla="*/ 171 h 348"/>
                  <a:gd name="T4" fmla="*/ 50 w 195"/>
                  <a:gd name="T5" fmla="*/ 109 h 348"/>
                  <a:gd name="T6" fmla="*/ 50 w 195"/>
                  <a:gd name="T7" fmla="*/ 109 h 348"/>
                  <a:gd name="T8" fmla="*/ 53 w 195"/>
                  <a:gd name="T9" fmla="*/ 144 h 348"/>
                  <a:gd name="T10" fmla="*/ 53 w 195"/>
                  <a:gd name="T11" fmla="*/ 144 h 348"/>
                  <a:gd name="T12" fmla="*/ 82 w 195"/>
                  <a:gd name="T13" fmla="*/ 287 h 348"/>
                  <a:gd name="T14" fmla="*/ 82 w 195"/>
                  <a:gd name="T15" fmla="*/ 287 h 348"/>
                  <a:gd name="T16" fmla="*/ 149 w 195"/>
                  <a:gd name="T17" fmla="*/ 247 h 348"/>
                  <a:gd name="T18" fmla="*/ 149 w 195"/>
                  <a:gd name="T19" fmla="*/ 247 h 348"/>
                  <a:gd name="T20" fmla="*/ 115 w 195"/>
                  <a:gd name="T21" fmla="*/ 171 h 348"/>
                  <a:gd name="T22" fmla="*/ 180 w 195"/>
                  <a:gd name="T23" fmla="*/ 211 h 348"/>
                  <a:gd name="T24" fmla="*/ 180 w 195"/>
                  <a:gd name="T25" fmla="*/ 211 h 348"/>
                  <a:gd name="T26" fmla="*/ 125 w 195"/>
                  <a:gd name="T27" fmla="*/ 330 h 348"/>
                  <a:gd name="T28" fmla="*/ 125 w 195"/>
                  <a:gd name="T29" fmla="*/ 330 h 348"/>
                  <a:gd name="T30" fmla="*/ 23 w 195"/>
                  <a:gd name="T31" fmla="*/ 244 h 348"/>
                  <a:gd name="T32" fmla="*/ 23 w 195"/>
                  <a:gd name="T33" fmla="*/ 244 h 348"/>
                  <a:gd name="T34" fmla="*/ 20 w 195"/>
                  <a:gd name="T35" fmla="*/ 131 h 348"/>
                  <a:gd name="T36" fmla="*/ 20 w 195"/>
                  <a:gd name="T37" fmla="*/ 131 h 348"/>
                  <a:gd name="T38" fmla="*/ 6 w 195"/>
                  <a:gd name="T39" fmla="*/ 12 h 348"/>
                  <a:gd name="T40" fmla="*/ 6 w 195"/>
                  <a:gd name="T41" fmla="*/ 12 h 348"/>
                  <a:gd name="T42" fmla="*/ 23 w 195"/>
                  <a:gd name="T43" fmla="*/ 8 h 348"/>
                  <a:gd name="T44" fmla="*/ 23 w 195"/>
                  <a:gd name="T45" fmla="*/ 8 h 348"/>
                  <a:gd name="T46" fmla="*/ 38 w 195"/>
                  <a:gd name="T47" fmla="*/ 42 h 348"/>
                  <a:gd name="T48" fmla="*/ 38 w 195"/>
                  <a:gd name="T49" fmla="*/ 42 h 348"/>
                  <a:gd name="T50" fmla="*/ 125 w 195"/>
                  <a:gd name="T51" fmla="*/ 126 h 348"/>
                  <a:gd name="T52" fmla="*/ 125 w 195"/>
                  <a:gd name="T53" fmla="*/ 126 h 348"/>
                  <a:gd name="T54" fmla="*/ 180 w 195"/>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5" h="348">
                    <a:moveTo>
                      <a:pt x="115" y="171"/>
                    </a:moveTo>
                    <a:lnTo>
                      <a:pt x="115" y="171"/>
                    </a:lnTo>
                    <a:cubicBezTo>
                      <a:pt x="95" y="148"/>
                      <a:pt x="73" y="128"/>
                      <a:pt x="50" y="109"/>
                    </a:cubicBezTo>
                    <a:lnTo>
                      <a:pt x="50" y="109"/>
                    </a:lnTo>
                    <a:cubicBezTo>
                      <a:pt x="52" y="122"/>
                      <a:pt x="53" y="134"/>
                      <a:pt x="53" y="144"/>
                    </a:cubicBezTo>
                    <a:lnTo>
                      <a:pt x="53" y="144"/>
                    </a:lnTo>
                    <a:cubicBezTo>
                      <a:pt x="57" y="189"/>
                      <a:pt x="42" y="257"/>
                      <a:pt x="82" y="287"/>
                    </a:cubicBezTo>
                    <a:lnTo>
                      <a:pt x="82" y="287"/>
                    </a:lnTo>
                    <a:cubicBezTo>
                      <a:pt x="113" y="315"/>
                      <a:pt x="146" y="281"/>
                      <a:pt x="149" y="247"/>
                    </a:cubicBezTo>
                    <a:lnTo>
                      <a:pt x="149" y="247"/>
                    </a:lnTo>
                    <a:cubicBezTo>
                      <a:pt x="151" y="218"/>
                      <a:pt x="132" y="192"/>
                      <a:pt x="115" y="171"/>
                    </a:cubicBezTo>
                    <a:close/>
                    <a:moveTo>
                      <a:pt x="180" y="211"/>
                    </a:moveTo>
                    <a:lnTo>
                      <a:pt x="180" y="211"/>
                    </a:lnTo>
                    <a:cubicBezTo>
                      <a:pt x="194" y="257"/>
                      <a:pt x="174" y="316"/>
                      <a:pt x="125" y="330"/>
                    </a:cubicBezTo>
                    <a:lnTo>
                      <a:pt x="125" y="330"/>
                    </a:lnTo>
                    <a:cubicBezTo>
                      <a:pt x="70" y="347"/>
                      <a:pt x="29" y="293"/>
                      <a:pt x="23" y="244"/>
                    </a:cubicBezTo>
                    <a:lnTo>
                      <a:pt x="23" y="244"/>
                    </a:lnTo>
                    <a:cubicBezTo>
                      <a:pt x="19" y="207"/>
                      <a:pt x="23" y="168"/>
                      <a:pt x="20" y="131"/>
                    </a:cubicBezTo>
                    <a:lnTo>
                      <a:pt x="20" y="131"/>
                    </a:lnTo>
                    <a:cubicBezTo>
                      <a:pt x="16" y="92"/>
                      <a:pt x="0" y="50"/>
                      <a:pt x="6" y="12"/>
                    </a:cubicBezTo>
                    <a:lnTo>
                      <a:pt x="6" y="12"/>
                    </a:lnTo>
                    <a:cubicBezTo>
                      <a:pt x="7" y="2"/>
                      <a:pt x="17" y="0"/>
                      <a:pt x="23" y="8"/>
                    </a:cubicBezTo>
                    <a:lnTo>
                      <a:pt x="23" y="8"/>
                    </a:lnTo>
                    <a:cubicBezTo>
                      <a:pt x="29" y="17"/>
                      <a:pt x="35" y="30"/>
                      <a:pt x="38" y="42"/>
                    </a:cubicBezTo>
                    <a:lnTo>
                      <a:pt x="38" y="42"/>
                    </a:lnTo>
                    <a:cubicBezTo>
                      <a:pt x="70" y="63"/>
                      <a:pt x="99" y="98"/>
                      <a:pt x="125" y="126"/>
                    </a:cubicBezTo>
                    <a:lnTo>
                      <a:pt x="125" y="126"/>
                    </a:lnTo>
                    <a:cubicBezTo>
                      <a:pt x="149" y="150"/>
                      <a:pt x="171" y="178"/>
                      <a:pt x="180" y="211"/>
                    </a:cubicBezTo>
                    <a:close/>
                  </a:path>
                </a:pathLst>
              </a:custGeom>
              <a:solidFill>
                <a:schemeClr val="accent6"/>
              </a:solidFill>
              <a:ln>
                <a:noFill/>
              </a:ln>
              <a:effectLst/>
            </p:spPr>
            <p:txBody>
              <a:bodyPr wrap="none" anchor="ctr"/>
              <a:lstStyle/>
              <a:p>
                <a:pPr>
                  <a:defRPr/>
                </a:pPr>
                <a:endParaRPr lang="es-ES_tradnl"/>
              </a:p>
            </p:txBody>
          </p:sp>
          <p:sp>
            <p:nvSpPr>
              <p:cNvPr id="237" name="Freeform 115">
                <a:extLst>
                  <a:ext uri="{FF2B5EF4-FFF2-40B4-BE49-F238E27FC236}">
                    <a16:creationId xmlns:a16="http://schemas.microsoft.com/office/drawing/2014/main" id="{8F63738A-5884-5340-B52D-13F751ED24DA}"/>
                  </a:ext>
                </a:extLst>
              </p:cNvPr>
              <p:cNvSpPr>
                <a:spLocks noChangeArrowheads="1"/>
              </p:cNvSpPr>
              <p:nvPr/>
            </p:nvSpPr>
            <p:spPr bwMode="auto">
              <a:xfrm>
                <a:off x="3286942" y="3656270"/>
                <a:ext cx="90482" cy="165106"/>
              </a:xfrm>
              <a:custGeom>
                <a:avLst/>
                <a:gdLst>
                  <a:gd name="T0" fmla="*/ 114 w 194"/>
                  <a:gd name="T1" fmla="*/ 171 h 348"/>
                  <a:gd name="T2" fmla="*/ 114 w 194"/>
                  <a:gd name="T3" fmla="*/ 171 h 348"/>
                  <a:gd name="T4" fmla="*/ 50 w 194"/>
                  <a:gd name="T5" fmla="*/ 109 h 348"/>
                  <a:gd name="T6" fmla="*/ 50 w 194"/>
                  <a:gd name="T7" fmla="*/ 109 h 348"/>
                  <a:gd name="T8" fmla="*/ 54 w 194"/>
                  <a:gd name="T9" fmla="*/ 144 h 348"/>
                  <a:gd name="T10" fmla="*/ 54 w 194"/>
                  <a:gd name="T11" fmla="*/ 144 h 348"/>
                  <a:gd name="T12" fmla="*/ 81 w 194"/>
                  <a:gd name="T13" fmla="*/ 287 h 348"/>
                  <a:gd name="T14" fmla="*/ 81 w 194"/>
                  <a:gd name="T15" fmla="*/ 287 h 348"/>
                  <a:gd name="T16" fmla="*/ 149 w 194"/>
                  <a:gd name="T17" fmla="*/ 247 h 348"/>
                  <a:gd name="T18" fmla="*/ 149 w 194"/>
                  <a:gd name="T19" fmla="*/ 247 h 348"/>
                  <a:gd name="T20" fmla="*/ 114 w 194"/>
                  <a:gd name="T21" fmla="*/ 171 h 348"/>
                  <a:gd name="T22" fmla="*/ 181 w 194"/>
                  <a:gd name="T23" fmla="*/ 211 h 348"/>
                  <a:gd name="T24" fmla="*/ 181 w 194"/>
                  <a:gd name="T25" fmla="*/ 211 h 348"/>
                  <a:gd name="T26" fmla="*/ 124 w 194"/>
                  <a:gd name="T27" fmla="*/ 330 h 348"/>
                  <a:gd name="T28" fmla="*/ 124 w 194"/>
                  <a:gd name="T29" fmla="*/ 330 h 348"/>
                  <a:gd name="T30" fmla="*/ 23 w 194"/>
                  <a:gd name="T31" fmla="*/ 244 h 348"/>
                  <a:gd name="T32" fmla="*/ 23 w 194"/>
                  <a:gd name="T33" fmla="*/ 244 h 348"/>
                  <a:gd name="T34" fmla="*/ 19 w 194"/>
                  <a:gd name="T35" fmla="*/ 131 h 348"/>
                  <a:gd name="T36" fmla="*/ 19 w 194"/>
                  <a:gd name="T37" fmla="*/ 131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4 w 194"/>
                  <a:gd name="T51" fmla="*/ 126 h 348"/>
                  <a:gd name="T52" fmla="*/ 124 w 194"/>
                  <a:gd name="T53" fmla="*/ 126 h 348"/>
                  <a:gd name="T54" fmla="*/ 181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6" y="148"/>
                      <a:pt x="72" y="128"/>
                      <a:pt x="50" y="109"/>
                    </a:cubicBezTo>
                    <a:lnTo>
                      <a:pt x="50" y="109"/>
                    </a:lnTo>
                    <a:cubicBezTo>
                      <a:pt x="51" y="122"/>
                      <a:pt x="52" y="134"/>
                      <a:pt x="54" y="144"/>
                    </a:cubicBezTo>
                    <a:lnTo>
                      <a:pt x="54" y="144"/>
                    </a:lnTo>
                    <a:cubicBezTo>
                      <a:pt x="56" y="189"/>
                      <a:pt x="43" y="257"/>
                      <a:pt x="81" y="287"/>
                    </a:cubicBezTo>
                    <a:lnTo>
                      <a:pt x="81" y="287"/>
                    </a:lnTo>
                    <a:cubicBezTo>
                      <a:pt x="114" y="315"/>
                      <a:pt x="147" y="281"/>
                      <a:pt x="149" y="247"/>
                    </a:cubicBezTo>
                    <a:lnTo>
                      <a:pt x="149" y="247"/>
                    </a:lnTo>
                    <a:cubicBezTo>
                      <a:pt x="151" y="218"/>
                      <a:pt x="132" y="192"/>
                      <a:pt x="114" y="171"/>
                    </a:cubicBezTo>
                    <a:close/>
                    <a:moveTo>
                      <a:pt x="181" y="211"/>
                    </a:moveTo>
                    <a:lnTo>
                      <a:pt x="181" y="211"/>
                    </a:lnTo>
                    <a:cubicBezTo>
                      <a:pt x="193" y="257"/>
                      <a:pt x="174" y="316"/>
                      <a:pt x="124" y="330"/>
                    </a:cubicBezTo>
                    <a:lnTo>
                      <a:pt x="124" y="330"/>
                    </a:lnTo>
                    <a:cubicBezTo>
                      <a:pt x="71" y="347"/>
                      <a:pt x="30" y="293"/>
                      <a:pt x="23" y="244"/>
                    </a:cubicBezTo>
                    <a:lnTo>
                      <a:pt x="23" y="244"/>
                    </a:lnTo>
                    <a:cubicBezTo>
                      <a:pt x="18" y="207"/>
                      <a:pt x="22" y="168"/>
                      <a:pt x="19" y="131"/>
                    </a:cubicBezTo>
                    <a:lnTo>
                      <a:pt x="19" y="131"/>
                    </a:lnTo>
                    <a:cubicBezTo>
                      <a:pt x="15" y="92"/>
                      <a:pt x="0" y="50"/>
                      <a:pt x="5" y="12"/>
                    </a:cubicBezTo>
                    <a:lnTo>
                      <a:pt x="5" y="12"/>
                    </a:lnTo>
                    <a:cubicBezTo>
                      <a:pt x="6" y="2"/>
                      <a:pt x="18" y="0"/>
                      <a:pt x="22" y="8"/>
                    </a:cubicBezTo>
                    <a:lnTo>
                      <a:pt x="22" y="8"/>
                    </a:lnTo>
                    <a:cubicBezTo>
                      <a:pt x="29" y="17"/>
                      <a:pt x="34" y="30"/>
                      <a:pt x="38" y="42"/>
                    </a:cubicBezTo>
                    <a:lnTo>
                      <a:pt x="38" y="42"/>
                    </a:lnTo>
                    <a:cubicBezTo>
                      <a:pt x="71" y="63"/>
                      <a:pt x="98" y="98"/>
                      <a:pt x="124" y="126"/>
                    </a:cubicBezTo>
                    <a:lnTo>
                      <a:pt x="124" y="126"/>
                    </a:lnTo>
                    <a:cubicBezTo>
                      <a:pt x="148" y="150"/>
                      <a:pt x="172" y="178"/>
                      <a:pt x="181"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238" name="Freeform 116">
                <a:extLst>
                  <a:ext uri="{FF2B5EF4-FFF2-40B4-BE49-F238E27FC236}">
                    <a16:creationId xmlns:a16="http://schemas.microsoft.com/office/drawing/2014/main" id="{CD10E405-20A3-3C43-9264-1CCBD71DF9F1}"/>
                  </a:ext>
                </a:extLst>
              </p:cNvPr>
              <p:cNvSpPr>
                <a:spLocks noChangeArrowheads="1"/>
              </p:cNvSpPr>
              <p:nvPr/>
            </p:nvSpPr>
            <p:spPr bwMode="auto">
              <a:xfrm>
                <a:off x="3117088" y="3656270"/>
                <a:ext cx="92070" cy="165106"/>
              </a:xfrm>
              <a:custGeom>
                <a:avLst/>
                <a:gdLst>
                  <a:gd name="T0" fmla="*/ 115 w 194"/>
                  <a:gd name="T1" fmla="*/ 171 h 348"/>
                  <a:gd name="T2" fmla="*/ 115 w 194"/>
                  <a:gd name="T3" fmla="*/ 171 h 348"/>
                  <a:gd name="T4" fmla="*/ 49 w 194"/>
                  <a:gd name="T5" fmla="*/ 109 h 348"/>
                  <a:gd name="T6" fmla="*/ 49 w 194"/>
                  <a:gd name="T7" fmla="*/ 109 h 348"/>
                  <a:gd name="T8" fmla="*/ 53 w 194"/>
                  <a:gd name="T9" fmla="*/ 144 h 348"/>
                  <a:gd name="T10" fmla="*/ 53 w 194"/>
                  <a:gd name="T11" fmla="*/ 144 h 348"/>
                  <a:gd name="T12" fmla="*/ 81 w 194"/>
                  <a:gd name="T13" fmla="*/ 287 h 348"/>
                  <a:gd name="T14" fmla="*/ 81 w 194"/>
                  <a:gd name="T15" fmla="*/ 287 h 348"/>
                  <a:gd name="T16" fmla="*/ 148 w 194"/>
                  <a:gd name="T17" fmla="*/ 247 h 348"/>
                  <a:gd name="T18" fmla="*/ 148 w 194"/>
                  <a:gd name="T19" fmla="*/ 247 h 348"/>
                  <a:gd name="T20" fmla="*/ 115 w 194"/>
                  <a:gd name="T21" fmla="*/ 171 h 348"/>
                  <a:gd name="T22" fmla="*/ 180 w 194"/>
                  <a:gd name="T23" fmla="*/ 211 h 348"/>
                  <a:gd name="T24" fmla="*/ 180 w 194"/>
                  <a:gd name="T25" fmla="*/ 211 h 348"/>
                  <a:gd name="T26" fmla="*/ 124 w 194"/>
                  <a:gd name="T27" fmla="*/ 330 h 348"/>
                  <a:gd name="T28" fmla="*/ 124 w 194"/>
                  <a:gd name="T29" fmla="*/ 330 h 348"/>
                  <a:gd name="T30" fmla="*/ 23 w 194"/>
                  <a:gd name="T31" fmla="*/ 244 h 348"/>
                  <a:gd name="T32" fmla="*/ 23 w 194"/>
                  <a:gd name="T33" fmla="*/ 244 h 348"/>
                  <a:gd name="T34" fmla="*/ 19 w 194"/>
                  <a:gd name="T35" fmla="*/ 131 h 348"/>
                  <a:gd name="T36" fmla="*/ 19 w 194"/>
                  <a:gd name="T37" fmla="*/ 131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4 w 194"/>
                  <a:gd name="T51" fmla="*/ 126 h 348"/>
                  <a:gd name="T52" fmla="*/ 124 w 194"/>
                  <a:gd name="T53" fmla="*/ 126 h 348"/>
                  <a:gd name="T54" fmla="*/ 180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5" y="171"/>
                    </a:moveTo>
                    <a:lnTo>
                      <a:pt x="115" y="171"/>
                    </a:lnTo>
                    <a:cubicBezTo>
                      <a:pt x="95" y="148"/>
                      <a:pt x="70" y="128"/>
                      <a:pt x="49" y="109"/>
                    </a:cubicBezTo>
                    <a:lnTo>
                      <a:pt x="49" y="109"/>
                    </a:lnTo>
                    <a:cubicBezTo>
                      <a:pt x="51" y="122"/>
                      <a:pt x="52" y="134"/>
                      <a:pt x="53" y="144"/>
                    </a:cubicBezTo>
                    <a:lnTo>
                      <a:pt x="53" y="144"/>
                    </a:lnTo>
                    <a:cubicBezTo>
                      <a:pt x="56" y="189"/>
                      <a:pt x="42" y="257"/>
                      <a:pt x="81" y="287"/>
                    </a:cubicBezTo>
                    <a:lnTo>
                      <a:pt x="81" y="287"/>
                    </a:lnTo>
                    <a:cubicBezTo>
                      <a:pt x="113" y="315"/>
                      <a:pt x="147" y="281"/>
                      <a:pt x="148" y="247"/>
                    </a:cubicBezTo>
                    <a:lnTo>
                      <a:pt x="148" y="247"/>
                    </a:lnTo>
                    <a:cubicBezTo>
                      <a:pt x="151" y="218"/>
                      <a:pt x="132" y="192"/>
                      <a:pt x="115" y="171"/>
                    </a:cubicBezTo>
                    <a:close/>
                    <a:moveTo>
                      <a:pt x="180" y="211"/>
                    </a:moveTo>
                    <a:lnTo>
                      <a:pt x="180" y="211"/>
                    </a:lnTo>
                    <a:cubicBezTo>
                      <a:pt x="193" y="257"/>
                      <a:pt x="173" y="316"/>
                      <a:pt x="124" y="330"/>
                    </a:cubicBezTo>
                    <a:lnTo>
                      <a:pt x="124" y="330"/>
                    </a:lnTo>
                    <a:cubicBezTo>
                      <a:pt x="69" y="347"/>
                      <a:pt x="30" y="293"/>
                      <a:pt x="23" y="244"/>
                    </a:cubicBezTo>
                    <a:lnTo>
                      <a:pt x="23" y="244"/>
                    </a:lnTo>
                    <a:cubicBezTo>
                      <a:pt x="17" y="207"/>
                      <a:pt x="23" y="168"/>
                      <a:pt x="19" y="131"/>
                    </a:cubicBezTo>
                    <a:lnTo>
                      <a:pt x="19" y="131"/>
                    </a:lnTo>
                    <a:cubicBezTo>
                      <a:pt x="15" y="92"/>
                      <a:pt x="0" y="50"/>
                      <a:pt x="5" y="12"/>
                    </a:cubicBezTo>
                    <a:lnTo>
                      <a:pt x="5" y="12"/>
                    </a:lnTo>
                    <a:cubicBezTo>
                      <a:pt x="6" y="2"/>
                      <a:pt x="17" y="0"/>
                      <a:pt x="22" y="8"/>
                    </a:cubicBezTo>
                    <a:lnTo>
                      <a:pt x="22" y="8"/>
                    </a:lnTo>
                    <a:cubicBezTo>
                      <a:pt x="28" y="17"/>
                      <a:pt x="34" y="30"/>
                      <a:pt x="38" y="42"/>
                    </a:cubicBezTo>
                    <a:lnTo>
                      <a:pt x="38" y="42"/>
                    </a:lnTo>
                    <a:cubicBezTo>
                      <a:pt x="69" y="63"/>
                      <a:pt x="97" y="98"/>
                      <a:pt x="124" y="126"/>
                    </a:cubicBezTo>
                    <a:lnTo>
                      <a:pt x="124" y="126"/>
                    </a:lnTo>
                    <a:cubicBezTo>
                      <a:pt x="148" y="150"/>
                      <a:pt x="170" y="178"/>
                      <a:pt x="180" y="211"/>
                    </a:cubicBezTo>
                    <a:close/>
                  </a:path>
                </a:pathLst>
              </a:custGeom>
              <a:solidFill>
                <a:schemeClr val="accent6"/>
              </a:solidFill>
              <a:ln>
                <a:noFill/>
              </a:ln>
              <a:effectLst/>
            </p:spPr>
            <p:txBody>
              <a:bodyPr wrap="none" anchor="ctr"/>
              <a:lstStyle/>
              <a:p>
                <a:pPr>
                  <a:defRPr/>
                </a:pPr>
                <a:endParaRPr lang="es-ES_tradnl"/>
              </a:p>
            </p:txBody>
          </p:sp>
          <p:sp>
            <p:nvSpPr>
              <p:cNvPr id="239" name="Freeform 117">
                <a:extLst>
                  <a:ext uri="{FF2B5EF4-FFF2-40B4-BE49-F238E27FC236}">
                    <a16:creationId xmlns:a16="http://schemas.microsoft.com/office/drawing/2014/main" id="{56948783-87D2-3042-BE8C-2042B915DDE8}"/>
                  </a:ext>
                </a:extLst>
              </p:cNvPr>
              <p:cNvSpPr>
                <a:spLocks noChangeArrowheads="1"/>
              </p:cNvSpPr>
              <p:nvPr/>
            </p:nvSpPr>
            <p:spPr bwMode="auto">
              <a:xfrm>
                <a:off x="3618712" y="3656270"/>
                <a:ext cx="92070" cy="165106"/>
              </a:xfrm>
              <a:custGeom>
                <a:avLst/>
                <a:gdLst>
                  <a:gd name="T0" fmla="*/ 114 w 194"/>
                  <a:gd name="T1" fmla="*/ 171 h 348"/>
                  <a:gd name="T2" fmla="*/ 114 w 194"/>
                  <a:gd name="T3" fmla="*/ 171 h 348"/>
                  <a:gd name="T4" fmla="*/ 50 w 194"/>
                  <a:gd name="T5" fmla="*/ 109 h 348"/>
                  <a:gd name="T6" fmla="*/ 50 w 194"/>
                  <a:gd name="T7" fmla="*/ 109 h 348"/>
                  <a:gd name="T8" fmla="*/ 53 w 194"/>
                  <a:gd name="T9" fmla="*/ 144 h 348"/>
                  <a:gd name="T10" fmla="*/ 53 w 194"/>
                  <a:gd name="T11" fmla="*/ 144 h 348"/>
                  <a:gd name="T12" fmla="*/ 80 w 194"/>
                  <a:gd name="T13" fmla="*/ 287 h 348"/>
                  <a:gd name="T14" fmla="*/ 80 w 194"/>
                  <a:gd name="T15" fmla="*/ 287 h 348"/>
                  <a:gd name="T16" fmla="*/ 149 w 194"/>
                  <a:gd name="T17" fmla="*/ 247 h 348"/>
                  <a:gd name="T18" fmla="*/ 149 w 194"/>
                  <a:gd name="T19" fmla="*/ 247 h 348"/>
                  <a:gd name="T20" fmla="*/ 114 w 194"/>
                  <a:gd name="T21" fmla="*/ 171 h 348"/>
                  <a:gd name="T22" fmla="*/ 180 w 194"/>
                  <a:gd name="T23" fmla="*/ 211 h 348"/>
                  <a:gd name="T24" fmla="*/ 180 w 194"/>
                  <a:gd name="T25" fmla="*/ 211 h 348"/>
                  <a:gd name="T26" fmla="*/ 125 w 194"/>
                  <a:gd name="T27" fmla="*/ 330 h 348"/>
                  <a:gd name="T28" fmla="*/ 125 w 194"/>
                  <a:gd name="T29" fmla="*/ 330 h 348"/>
                  <a:gd name="T30" fmla="*/ 22 w 194"/>
                  <a:gd name="T31" fmla="*/ 244 h 348"/>
                  <a:gd name="T32" fmla="*/ 22 w 194"/>
                  <a:gd name="T33" fmla="*/ 244 h 348"/>
                  <a:gd name="T34" fmla="*/ 19 w 194"/>
                  <a:gd name="T35" fmla="*/ 131 h 348"/>
                  <a:gd name="T36" fmla="*/ 19 w 194"/>
                  <a:gd name="T37" fmla="*/ 131 h 348"/>
                  <a:gd name="T38" fmla="*/ 5 w 194"/>
                  <a:gd name="T39" fmla="*/ 12 h 348"/>
                  <a:gd name="T40" fmla="*/ 5 w 194"/>
                  <a:gd name="T41" fmla="*/ 12 h 348"/>
                  <a:gd name="T42" fmla="*/ 22 w 194"/>
                  <a:gd name="T43" fmla="*/ 8 h 348"/>
                  <a:gd name="T44" fmla="*/ 22 w 194"/>
                  <a:gd name="T45" fmla="*/ 8 h 348"/>
                  <a:gd name="T46" fmla="*/ 37 w 194"/>
                  <a:gd name="T47" fmla="*/ 42 h 348"/>
                  <a:gd name="T48" fmla="*/ 37 w 194"/>
                  <a:gd name="T49" fmla="*/ 42 h 348"/>
                  <a:gd name="T50" fmla="*/ 125 w 194"/>
                  <a:gd name="T51" fmla="*/ 126 h 348"/>
                  <a:gd name="T52" fmla="*/ 125 w 194"/>
                  <a:gd name="T53" fmla="*/ 126 h 348"/>
                  <a:gd name="T54" fmla="*/ 180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5" y="148"/>
                      <a:pt x="71" y="128"/>
                      <a:pt x="50" y="109"/>
                    </a:cubicBezTo>
                    <a:lnTo>
                      <a:pt x="50" y="109"/>
                    </a:lnTo>
                    <a:cubicBezTo>
                      <a:pt x="51" y="122"/>
                      <a:pt x="51" y="134"/>
                      <a:pt x="53" y="144"/>
                    </a:cubicBezTo>
                    <a:lnTo>
                      <a:pt x="53" y="144"/>
                    </a:lnTo>
                    <a:cubicBezTo>
                      <a:pt x="57" y="189"/>
                      <a:pt x="42" y="257"/>
                      <a:pt x="80" y="287"/>
                    </a:cubicBezTo>
                    <a:lnTo>
                      <a:pt x="80" y="287"/>
                    </a:lnTo>
                    <a:cubicBezTo>
                      <a:pt x="113" y="315"/>
                      <a:pt x="146" y="281"/>
                      <a:pt x="149" y="247"/>
                    </a:cubicBezTo>
                    <a:lnTo>
                      <a:pt x="149" y="247"/>
                    </a:lnTo>
                    <a:cubicBezTo>
                      <a:pt x="151" y="218"/>
                      <a:pt x="132" y="192"/>
                      <a:pt x="114" y="171"/>
                    </a:cubicBezTo>
                    <a:close/>
                    <a:moveTo>
                      <a:pt x="180" y="211"/>
                    </a:moveTo>
                    <a:lnTo>
                      <a:pt x="180" y="211"/>
                    </a:lnTo>
                    <a:cubicBezTo>
                      <a:pt x="193" y="257"/>
                      <a:pt x="172" y="316"/>
                      <a:pt x="125" y="330"/>
                    </a:cubicBezTo>
                    <a:lnTo>
                      <a:pt x="125" y="330"/>
                    </a:lnTo>
                    <a:cubicBezTo>
                      <a:pt x="70" y="347"/>
                      <a:pt x="29" y="293"/>
                      <a:pt x="22" y="244"/>
                    </a:cubicBezTo>
                    <a:lnTo>
                      <a:pt x="22" y="244"/>
                    </a:lnTo>
                    <a:cubicBezTo>
                      <a:pt x="17" y="207"/>
                      <a:pt x="22" y="168"/>
                      <a:pt x="19" y="131"/>
                    </a:cubicBezTo>
                    <a:lnTo>
                      <a:pt x="19" y="131"/>
                    </a:lnTo>
                    <a:cubicBezTo>
                      <a:pt x="16" y="92"/>
                      <a:pt x="0" y="50"/>
                      <a:pt x="5" y="12"/>
                    </a:cubicBezTo>
                    <a:lnTo>
                      <a:pt x="5" y="12"/>
                    </a:lnTo>
                    <a:cubicBezTo>
                      <a:pt x="7" y="2"/>
                      <a:pt x="17" y="0"/>
                      <a:pt x="22" y="8"/>
                    </a:cubicBezTo>
                    <a:lnTo>
                      <a:pt x="22" y="8"/>
                    </a:lnTo>
                    <a:cubicBezTo>
                      <a:pt x="29" y="17"/>
                      <a:pt x="33" y="30"/>
                      <a:pt x="37" y="42"/>
                    </a:cubicBezTo>
                    <a:lnTo>
                      <a:pt x="37" y="42"/>
                    </a:lnTo>
                    <a:cubicBezTo>
                      <a:pt x="70" y="63"/>
                      <a:pt x="97" y="98"/>
                      <a:pt x="125" y="126"/>
                    </a:cubicBezTo>
                    <a:lnTo>
                      <a:pt x="125" y="126"/>
                    </a:lnTo>
                    <a:cubicBezTo>
                      <a:pt x="147" y="150"/>
                      <a:pt x="171" y="178"/>
                      <a:pt x="180"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240" name="Freeform 118">
                <a:extLst>
                  <a:ext uri="{FF2B5EF4-FFF2-40B4-BE49-F238E27FC236}">
                    <a16:creationId xmlns:a16="http://schemas.microsoft.com/office/drawing/2014/main" id="{67059EC8-AE3E-2B4B-B53B-9FB7B8986D4D}"/>
                  </a:ext>
                </a:extLst>
              </p:cNvPr>
              <p:cNvSpPr>
                <a:spLocks noChangeArrowheads="1"/>
              </p:cNvSpPr>
              <p:nvPr/>
            </p:nvSpPr>
            <p:spPr bwMode="auto">
              <a:xfrm>
                <a:off x="3455209" y="3656270"/>
                <a:ext cx="90482" cy="165106"/>
              </a:xfrm>
              <a:custGeom>
                <a:avLst/>
                <a:gdLst>
                  <a:gd name="T0" fmla="*/ 114 w 194"/>
                  <a:gd name="T1" fmla="*/ 171 h 348"/>
                  <a:gd name="T2" fmla="*/ 114 w 194"/>
                  <a:gd name="T3" fmla="*/ 171 h 348"/>
                  <a:gd name="T4" fmla="*/ 49 w 194"/>
                  <a:gd name="T5" fmla="*/ 109 h 348"/>
                  <a:gd name="T6" fmla="*/ 49 w 194"/>
                  <a:gd name="T7" fmla="*/ 109 h 348"/>
                  <a:gd name="T8" fmla="*/ 53 w 194"/>
                  <a:gd name="T9" fmla="*/ 144 h 348"/>
                  <a:gd name="T10" fmla="*/ 53 w 194"/>
                  <a:gd name="T11" fmla="*/ 144 h 348"/>
                  <a:gd name="T12" fmla="*/ 80 w 194"/>
                  <a:gd name="T13" fmla="*/ 287 h 348"/>
                  <a:gd name="T14" fmla="*/ 80 w 194"/>
                  <a:gd name="T15" fmla="*/ 287 h 348"/>
                  <a:gd name="T16" fmla="*/ 149 w 194"/>
                  <a:gd name="T17" fmla="*/ 247 h 348"/>
                  <a:gd name="T18" fmla="*/ 149 w 194"/>
                  <a:gd name="T19" fmla="*/ 247 h 348"/>
                  <a:gd name="T20" fmla="*/ 114 w 194"/>
                  <a:gd name="T21" fmla="*/ 171 h 348"/>
                  <a:gd name="T22" fmla="*/ 180 w 194"/>
                  <a:gd name="T23" fmla="*/ 211 h 348"/>
                  <a:gd name="T24" fmla="*/ 180 w 194"/>
                  <a:gd name="T25" fmla="*/ 211 h 348"/>
                  <a:gd name="T26" fmla="*/ 125 w 194"/>
                  <a:gd name="T27" fmla="*/ 330 h 348"/>
                  <a:gd name="T28" fmla="*/ 125 w 194"/>
                  <a:gd name="T29" fmla="*/ 330 h 348"/>
                  <a:gd name="T30" fmla="*/ 22 w 194"/>
                  <a:gd name="T31" fmla="*/ 244 h 348"/>
                  <a:gd name="T32" fmla="*/ 22 w 194"/>
                  <a:gd name="T33" fmla="*/ 244 h 348"/>
                  <a:gd name="T34" fmla="*/ 18 w 194"/>
                  <a:gd name="T35" fmla="*/ 131 h 348"/>
                  <a:gd name="T36" fmla="*/ 18 w 194"/>
                  <a:gd name="T37" fmla="*/ 131 h 348"/>
                  <a:gd name="T38" fmla="*/ 5 w 194"/>
                  <a:gd name="T39" fmla="*/ 12 h 348"/>
                  <a:gd name="T40" fmla="*/ 5 w 194"/>
                  <a:gd name="T41" fmla="*/ 12 h 348"/>
                  <a:gd name="T42" fmla="*/ 22 w 194"/>
                  <a:gd name="T43" fmla="*/ 8 h 348"/>
                  <a:gd name="T44" fmla="*/ 22 w 194"/>
                  <a:gd name="T45" fmla="*/ 8 h 348"/>
                  <a:gd name="T46" fmla="*/ 37 w 194"/>
                  <a:gd name="T47" fmla="*/ 42 h 348"/>
                  <a:gd name="T48" fmla="*/ 37 w 194"/>
                  <a:gd name="T49" fmla="*/ 42 h 348"/>
                  <a:gd name="T50" fmla="*/ 124 w 194"/>
                  <a:gd name="T51" fmla="*/ 126 h 348"/>
                  <a:gd name="T52" fmla="*/ 124 w 194"/>
                  <a:gd name="T53" fmla="*/ 126 h 348"/>
                  <a:gd name="T54" fmla="*/ 180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5" y="148"/>
                      <a:pt x="71" y="128"/>
                      <a:pt x="49" y="109"/>
                    </a:cubicBezTo>
                    <a:lnTo>
                      <a:pt x="49" y="109"/>
                    </a:lnTo>
                    <a:cubicBezTo>
                      <a:pt x="50" y="122"/>
                      <a:pt x="51" y="134"/>
                      <a:pt x="53" y="144"/>
                    </a:cubicBezTo>
                    <a:lnTo>
                      <a:pt x="53" y="144"/>
                    </a:lnTo>
                    <a:cubicBezTo>
                      <a:pt x="57" y="189"/>
                      <a:pt x="41" y="257"/>
                      <a:pt x="80" y="287"/>
                    </a:cubicBezTo>
                    <a:lnTo>
                      <a:pt x="80" y="287"/>
                    </a:lnTo>
                    <a:cubicBezTo>
                      <a:pt x="113" y="315"/>
                      <a:pt x="146" y="281"/>
                      <a:pt x="149" y="247"/>
                    </a:cubicBezTo>
                    <a:lnTo>
                      <a:pt x="149" y="247"/>
                    </a:lnTo>
                    <a:cubicBezTo>
                      <a:pt x="150" y="218"/>
                      <a:pt x="131" y="192"/>
                      <a:pt x="114" y="171"/>
                    </a:cubicBezTo>
                    <a:close/>
                    <a:moveTo>
                      <a:pt x="180" y="211"/>
                    </a:moveTo>
                    <a:lnTo>
                      <a:pt x="180" y="211"/>
                    </a:lnTo>
                    <a:cubicBezTo>
                      <a:pt x="193" y="257"/>
                      <a:pt x="173" y="316"/>
                      <a:pt x="125" y="330"/>
                    </a:cubicBezTo>
                    <a:lnTo>
                      <a:pt x="125" y="330"/>
                    </a:lnTo>
                    <a:cubicBezTo>
                      <a:pt x="70" y="347"/>
                      <a:pt x="29" y="293"/>
                      <a:pt x="22" y="244"/>
                    </a:cubicBezTo>
                    <a:lnTo>
                      <a:pt x="22" y="244"/>
                    </a:lnTo>
                    <a:cubicBezTo>
                      <a:pt x="17" y="207"/>
                      <a:pt x="22" y="168"/>
                      <a:pt x="18" y="131"/>
                    </a:cubicBezTo>
                    <a:lnTo>
                      <a:pt x="18" y="131"/>
                    </a:lnTo>
                    <a:cubicBezTo>
                      <a:pt x="16" y="92"/>
                      <a:pt x="0" y="50"/>
                      <a:pt x="5" y="12"/>
                    </a:cubicBezTo>
                    <a:lnTo>
                      <a:pt x="5" y="12"/>
                    </a:lnTo>
                    <a:cubicBezTo>
                      <a:pt x="5" y="2"/>
                      <a:pt x="17" y="0"/>
                      <a:pt x="22" y="8"/>
                    </a:cubicBezTo>
                    <a:lnTo>
                      <a:pt x="22" y="8"/>
                    </a:lnTo>
                    <a:cubicBezTo>
                      <a:pt x="28" y="17"/>
                      <a:pt x="33" y="30"/>
                      <a:pt x="37" y="42"/>
                    </a:cubicBezTo>
                    <a:lnTo>
                      <a:pt x="37" y="42"/>
                    </a:lnTo>
                    <a:cubicBezTo>
                      <a:pt x="70" y="63"/>
                      <a:pt x="97" y="98"/>
                      <a:pt x="124" y="126"/>
                    </a:cubicBezTo>
                    <a:lnTo>
                      <a:pt x="124" y="126"/>
                    </a:lnTo>
                    <a:cubicBezTo>
                      <a:pt x="147" y="150"/>
                      <a:pt x="170" y="178"/>
                      <a:pt x="180" y="211"/>
                    </a:cubicBezTo>
                    <a:close/>
                  </a:path>
                </a:pathLst>
              </a:custGeom>
              <a:solidFill>
                <a:schemeClr val="accent6"/>
              </a:solidFill>
              <a:ln>
                <a:noFill/>
              </a:ln>
              <a:effectLst/>
            </p:spPr>
            <p:txBody>
              <a:bodyPr wrap="none" anchor="ctr"/>
              <a:lstStyle/>
              <a:p>
                <a:pPr>
                  <a:defRPr/>
                </a:pPr>
                <a:endParaRPr lang="es-ES_tradnl"/>
              </a:p>
            </p:txBody>
          </p:sp>
          <p:sp>
            <p:nvSpPr>
              <p:cNvPr id="241" name="Freeform 119">
                <a:extLst>
                  <a:ext uri="{FF2B5EF4-FFF2-40B4-BE49-F238E27FC236}">
                    <a16:creationId xmlns:a16="http://schemas.microsoft.com/office/drawing/2014/main" id="{65C968FF-806E-204D-B3D4-6783A180DF22}"/>
                  </a:ext>
                </a:extLst>
              </p:cNvPr>
              <p:cNvSpPr>
                <a:spLocks noChangeArrowheads="1"/>
              </p:cNvSpPr>
              <p:nvPr/>
            </p:nvSpPr>
            <p:spPr bwMode="auto">
              <a:xfrm>
                <a:off x="3956833" y="3656270"/>
                <a:ext cx="90482" cy="165106"/>
              </a:xfrm>
              <a:custGeom>
                <a:avLst/>
                <a:gdLst>
                  <a:gd name="T0" fmla="*/ 115 w 195"/>
                  <a:gd name="T1" fmla="*/ 171 h 348"/>
                  <a:gd name="T2" fmla="*/ 115 w 195"/>
                  <a:gd name="T3" fmla="*/ 171 h 348"/>
                  <a:gd name="T4" fmla="*/ 50 w 195"/>
                  <a:gd name="T5" fmla="*/ 109 h 348"/>
                  <a:gd name="T6" fmla="*/ 50 w 195"/>
                  <a:gd name="T7" fmla="*/ 109 h 348"/>
                  <a:gd name="T8" fmla="*/ 54 w 195"/>
                  <a:gd name="T9" fmla="*/ 144 h 348"/>
                  <a:gd name="T10" fmla="*/ 54 w 195"/>
                  <a:gd name="T11" fmla="*/ 144 h 348"/>
                  <a:gd name="T12" fmla="*/ 80 w 195"/>
                  <a:gd name="T13" fmla="*/ 287 h 348"/>
                  <a:gd name="T14" fmla="*/ 80 w 195"/>
                  <a:gd name="T15" fmla="*/ 287 h 348"/>
                  <a:gd name="T16" fmla="*/ 149 w 195"/>
                  <a:gd name="T17" fmla="*/ 247 h 348"/>
                  <a:gd name="T18" fmla="*/ 149 w 195"/>
                  <a:gd name="T19" fmla="*/ 247 h 348"/>
                  <a:gd name="T20" fmla="*/ 115 w 195"/>
                  <a:gd name="T21" fmla="*/ 171 h 348"/>
                  <a:gd name="T22" fmla="*/ 180 w 195"/>
                  <a:gd name="T23" fmla="*/ 211 h 348"/>
                  <a:gd name="T24" fmla="*/ 180 w 195"/>
                  <a:gd name="T25" fmla="*/ 211 h 348"/>
                  <a:gd name="T26" fmla="*/ 125 w 195"/>
                  <a:gd name="T27" fmla="*/ 330 h 348"/>
                  <a:gd name="T28" fmla="*/ 125 w 195"/>
                  <a:gd name="T29" fmla="*/ 330 h 348"/>
                  <a:gd name="T30" fmla="*/ 23 w 195"/>
                  <a:gd name="T31" fmla="*/ 244 h 348"/>
                  <a:gd name="T32" fmla="*/ 23 w 195"/>
                  <a:gd name="T33" fmla="*/ 244 h 348"/>
                  <a:gd name="T34" fmla="*/ 20 w 195"/>
                  <a:gd name="T35" fmla="*/ 131 h 348"/>
                  <a:gd name="T36" fmla="*/ 20 w 195"/>
                  <a:gd name="T37" fmla="*/ 131 h 348"/>
                  <a:gd name="T38" fmla="*/ 6 w 195"/>
                  <a:gd name="T39" fmla="*/ 12 h 348"/>
                  <a:gd name="T40" fmla="*/ 6 w 195"/>
                  <a:gd name="T41" fmla="*/ 12 h 348"/>
                  <a:gd name="T42" fmla="*/ 23 w 195"/>
                  <a:gd name="T43" fmla="*/ 8 h 348"/>
                  <a:gd name="T44" fmla="*/ 23 w 195"/>
                  <a:gd name="T45" fmla="*/ 8 h 348"/>
                  <a:gd name="T46" fmla="*/ 38 w 195"/>
                  <a:gd name="T47" fmla="*/ 42 h 348"/>
                  <a:gd name="T48" fmla="*/ 38 w 195"/>
                  <a:gd name="T49" fmla="*/ 42 h 348"/>
                  <a:gd name="T50" fmla="*/ 125 w 195"/>
                  <a:gd name="T51" fmla="*/ 126 h 348"/>
                  <a:gd name="T52" fmla="*/ 125 w 195"/>
                  <a:gd name="T53" fmla="*/ 126 h 348"/>
                  <a:gd name="T54" fmla="*/ 180 w 195"/>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5" h="348">
                    <a:moveTo>
                      <a:pt x="115" y="171"/>
                    </a:moveTo>
                    <a:lnTo>
                      <a:pt x="115" y="171"/>
                    </a:lnTo>
                    <a:cubicBezTo>
                      <a:pt x="95" y="148"/>
                      <a:pt x="71" y="128"/>
                      <a:pt x="50" y="109"/>
                    </a:cubicBezTo>
                    <a:lnTo>
                      <a:pt x="50" y="109"/>
                    </a:lnTo>
                    <a:cubicBezTo>
                      <a:pt x="52" y="122"/>
                      <a:pt x="53" y="134"/>
                      <a:pt x="54" y="144"/>
                    </a:cubicBezTo>
                    <a:lnTo>
                      <a:pt x="54" y="144"/>
                    </a:lnTo>
                    <a:cubicBezTo>
                      <a:pt x="57" y="189"/>
                      <a:pt x="42" y="257"/>
                      <a:pt x="80" y="287"/>
                    </a:cubicBezTo>
                    <a:lnTo>
                      <a:pt x="80" y="287"/>
                    </a:lnTo>
                    <a:cubicBezTo>
                      <a:pt x="113" y="315"/>
                      <a:pt x="148" y="281"/>
                      <a:pt x="149" y="247"/>
                    </a:cubicBezTo>
                    <a:lnTo>
                      <a:pt x="149" y="247"/>
                    </a:lnTo>
                    <a:cubicBezTo>
                      <a:pt x="151" y="218"/>
                      <a:pt x="133" y="192"/>
                      <a:pt x="115" y="171"/>
                    </a:cubicBezTo>
                    <a:close/>
                    <a:moveTo>
                      <a:pt x="180" y="211"/>
                    </a:moveTo>
                    <a:lnTo>
                      <a:pt x="180" y="211"/>
                    </a:lnTo>
                    <a:cubicBezTo>
                      <a:pt x="194" y="257"/>
                      <a:pt x="174" y="316"/>
                      <a:pt x="125" y="330"/>
                    </a:cubicBezTo>
                    <a:lnTo>
                      <a:pt x="125" y="330"/>
                    </a:lnTo>
                    <a:cubicBezTo>
                      <a:pt x="70" y="347"/>
                      <a:pt x="29" y="293"/>
                      <a:pt x="23" y="244"/>
                    </a:cubicBezTo>
                    <a:lnTo>
                      <a:pt x="23" y="244"/>
                    </a:lnTo>
                    <a:cubicBezTo>
                      <a:pt x="17" y="207"/>
                      <a:pt x="23" y="168"/>
                      <a:pt x="20" y="131"/>
                    </a:cubicBezTo>
                    <a:lnTo>
                      <a:pt x="20" y="131"/>
                    </a:lnTo>
                    <a:cubicBezTo>
                      <a:pt x="16" y="92"/>
                      <a:pt x="0" y="50"/>
                      <a:pt x="6" y="12"/>
                    </a:cubicBezTo>
                    <a:lnTo>
                      <a:pt x="6" y="12"/>
                    </a:lnTo>
                    <a:cubicBezTo>
                      <a:pt x="7" y="2"/>
                      <a:pt x="17" y="0"/>
                      <a:pt x="23" y="8"/>
                    </a:cubicBezTo>
                    <a:lnTo>
                      <a:pt x="23" y="8"/>
                    </a:lnTo>
                    <a:cubicBezTo>
                      <a:pt x="29" y="17"/>
                      <a:pt x="33" y="30"/>
                      <a:pt x="38" y="42"/>
                    </a:cubicBezTo>
                    <a:lnTo>
                      <a:pt x="38" y="42"/>
                    </a:lnTo>
                    <a:cubicBezTo>
                      <a:pt x="70" y="63"/>
                      <a:pt x="98" y="98"/>
                      <a:pt x="125" y="126"/>
                    </a:cubicBezTo>
                    <a:lnTo>
                      <a:pt x="125" y="126"/>
                    </a:lnTo>
                    <a:cubicBezTo>
                      <a:pt x="148" y="150"/>
                      <a:pt x="171" y="178"/>
                      <a:pt x="180"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242" name="Freeform 120">
                <a:extLst>
                  <a:ext uri="{FF2B5EF4-FFF2-40B4-BE49-F238E27FC236}">
                    <a16:creationId xmlns:a16="http://schemas.microsoft.com/office/drawing/2014/main" id="{F0A7BAE9-062C-3D43-B2C0-D75434264064}"/>
                  </a:ext>
                </a:extLst>
              </p:cNvPr>
              <p:cNvSpPr>
                <a:spLocks noChangeArrowheads="1"/>
              </p:cNvSpPr>
              <p:nvPr/>
            </p:nvSpPr>
            <p:spPr bwMode="auto">
              <a:xfrm>
                <a:off x="3788567" y="3656270"/>
                <a:ext cx="90482" cy="165106"/>
              </a:xfrm>
              <a:custGeom>
                <a:avLst/>
                <a:gdLst>
                  <a:gd name="T0" fmla="*/ 115 w 194"/>
                  <a:gd name="T1" fmla="*/ 171 h 348"/>
                  <a:gd name="T2" fmla="*/ 115 w 194"/>
                  <a:gd name="T3" fmla="*/ 171 h 348"/>
                  <a:gd name="T4" fmla="*/ 50 w 194"/>
                  <a:gd name="T5" fmla="*/ 109 h 348"/>
                  <a:gd name="T6" fmla="*/ 50 w 194"/>
                  <a:gd name="T7" fmla="*/ 109 h 348"/>
                  <a:gd name="T8" fmla="*/ 53 w 194"/>
                  <a:gd name="T9" fmla="*/ 144 h 348"/>
                  <a:gd name="T10" fmla="*/ 53 w 194"/>
                  <a:gd name="T11" fmla="*/ 144 h 348"/>
                  <a:gd name="T12" fmla="*/ 80 w 194"/>
                  <a:gd name="T13" fmla="*/ 287 h 348"/>
                  <a:gd name="T14" fmla="*/ 80 w 194"/>
                  <a:gd name="T15" fmla="*/ 287 h 348"/>
                  <a:gd name="T16" fmla="*/ 149 w 194"/>
                  <a:gd name="T17" fmla="*/ 247 h 348"/>
                  <a:gd name="T18" fmla="*/ 149 w 194"/>
                  <a:gd name="T19" fmla="*/ 247 h 348"/>
                  <a:gd name="T20" fmla="*/ 115 w 194"/>
                  <a:gd name="T21" fmla="*/ 171 h 348"/>
                  <a:gd name="T22" fmla="*/ 180 w 194"/>
                  <a:gd name="T23" fmla="*/ 211 h 348"/>
                  <a:gd name="T24" fmla="*/ 180 w 194"/>
                  <a:gd name="T25" fmla="*/ 211 h 348"/>
                  <a:gd name="T26" fmla="*/ 125 w 194"/>
                  <a:gd name="T27" fmla="*/ 330 h 348"/>
                  <a:gd name="T28" fmla="*/ 125 w 194"/>
                  <a:gd name="T29" fmla="*/ 330 h 348"/>
                  <a:gd name="T30" fmla="*/ 23 w 194"/>
                  <a:gd name="T31" fmla="*/ 244 h 348"/>
                  <a:gd name="T32" fmla="*/ 23 w 194"/>
                  <a:gd name="T33" fmla="*/ 244 h 348"/>
                  <a:gd name="T34" fmla="*/ 19 w 194"/>
                  <a:gd name="T35" fmla="*/ 131 h 348"/>
                  <a:gd name="T36" fmla="*/ 19 w 194"/>
                  <a:gd name="T37" fmla="*/ 131 h 348"/>
                  <a:gd name="T38" fmla="*/ 6 w 194"/>
                  <a:gd name="T39" fmla="*/ 12 h 348"/>
                  <a:gd name="T40" fmla="*/ 6 w 194"/>
                  <a:gd name="T41" fmla="*/ 12 h 348"/>
                  <a:gd name="T42" fmla="*/ 23 w 194"/>
                  <a:gd name="T43" fmla="*/ 8 h 348"/>
                  <a:gd name="T44" fmla="*/ 23 w 194"/>
                  <a:gd name="T45" fmla="*/ 8 h 348"/>
                  <a:gd name="T46" fmla="*/ 38 w 194"/>
                  <a:gd name="T47" fmla="*/ 42 h 348"/>
                  <a:gd name="T48" fmla="*/ 38 w 194"/>
                  <a:gd name="T49" fmla="*/ 42 h 348"/>
                  <a:gd name="T50" fmla="*/ 124 w 194"/>
                  <a:gd name="T51" fmla="*/ 126 h 348"/>
                  <a:gd name="T52" fmla="*/ 124 w 194"/>
                  <a:gd name="T53" fmla="*/ 126 h 348"/>
                  <a:gd name="T54" fmla="*/ 180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5" y="171"/>
                    </a:moveTo>
                    <a:lnTo>
                      <a:pt x="115" y="171"/>
                    </a:lnTo>
                    <a:cubicBezTo>
                      <a:pt x="95" y="148"/>
                      <a:pt x="71" y="128"/>
                      <a:pt x="50" y="109"/>
                    </a:cubicBezTo>
                    <a:lnTo>
                      <a:pt x="50" y="109"/>
                    </a:lnTo>
                    <a:cubicBezTo>
                      <a:pt x="51" y="122"/>
                      <a:pt x="53" y="134"/>
                      <a:pt x="53" y="144"/>
                    </a:cubicBezTo>
                    <a:lnTo>
                      <a:pt x="53" y="144"/>
                    </a:lnTo>
                    <a:cubicBezTo>
                      <a:pt x="57" y="189"/>
                      <a:pt x="42" y="257"/>
                      <a:pt x="80" y="287"/>
                    </a:cubicBezTo>
                    <a:lnTo>
                      <a:pt x="80" y="287"/>
                    </a:lnTo>
                    <a:cubicBezTo>
                      <a:pt x="113" y="315"/>
                      <a:pt x="146" y="281"/>
                      <a:pt x="149" y="247"/>
                    </a:cubicBezTo>
                    <a:lnTo>
                      <a:pt x="149" y="247"/>
                    </a:lnTo>
                    <a:cubicBezTo>
                      <a:pt x="150" y="218"/>
                      <a:pt x="132" y="192"/>
                      <a:pt x="115" y="171"/>
                    </a:cubicBezTo>
                    <a:close/>
                    <a:moveTo>
                      <a:pt x="180" y="211"/>
                    </a:moveTo>
                    <a:lnTo>
                      <a:pt x="180" y="211"/>
                    </a:lnTo>
                    <a:cubicBezTo>
                      <a:pt x="193" y="257"/>
                      <a:pt x="174" y="316"/>
                      <a:pt x="125" y="330"/>
                    </a:cubicBezTo>
                    <a:lnTo>
                      <a:pt x="125" y="330"/>
                    </a:lnTo>
                    <a:cubicBezTo>
                      <a:pt x="70" y="347"/>
                      <a:pt x="30" y="293"/>
                      <a:pt x="23" y="244"/>
                    </a:cubicBezTo>
                    <a:lnTo>
                      <a:pt x="23" y="244"/>
                    </a:lnTo>
                    <a:cubicBezTo>
                      <a:pt x="17" y="207"/>
                      <a:pt x="23" y="168"/>
                      <a:pt x="19" y="131"/>
                    </a:cubicBezTo>
                    <a:lnTo>
                      <a:pt x="19" y="131"/>
                    </a:lnTo>
                    <a:cubicBezTo>
                      <a:pt x="15" y="92"/>
                      <a:pt x="0" y="50"/>
                      <a:pt x="6" y="12"/>
                    </a:cubicBezTo>
                    <a:lnTo>
                      <a:pt x="6" y="12"/>
                    </a:lnTo>
                    <a:cubicBezTo>
                      <a:pt x="6" y="2"/>
                      <a:pt x="17" y="0"/>
                      <a:pt x="23" y="8"/>
                    </a:cubicBezTo>
                    <a:lnTo>
                      <a:pt x="23" y="8"/>
                    </a:lnTo>
                    <a:cubicBezTo>
                      <a:pt x="28" y="17"/>
                      <a:pt x="34" y="30"/>
                      <a:pt x="38" y="42"/>
                    </a:cubicBezTo>
                    <a:lnTo>
                      <a:pt x="38" y="42"/>
                    </a:lnTo>
                    <a:cubicBezTo>
                      <a:pt x="70" y="63"/>
                      <a:pt x="97" y="98"/>
                      <a:pt x="124" y="126"/>
                    </a:cubicBezTo>
                    <a:lnTo>
                      <a:pt x="124" y="126"/>
                    </a:lnTo>
                    <a:cubicBezTo>
                      <a:pt x="147" y="150"/>
                      <a:pt x="171" y="178"/>
                      <a:pt x="180" y="211"/>
                    </a:cubicBezTo>
                    <a:close/>
                  </a:path>
                </a:pathLst>
              </a:custGeom>
              <a:solidFill>
                <a:schemeClr val="accent6"/>
              </a:solidFill>
              <a:ln>
                <a:noFill/>
              </a:ln>
              <a:effectLst/>
            </p:spPr>
            <p:txBody>
              <a:bodyPr wrap="none" anchor="ctr"/>
              <a:lstStyle/>
              <a:p>
                <a:pPr>
                  <a:defRPr/>
                </a:pPr>
                <a:endParaRPr lang="es-ES_tradnl"/>
              </a:p>
            </p:txBody>
          </p:sp>
          <p:sp>
            <p:nvSpPr>
              <p:cNvPr id="243" name="Freeform 121">
                <a:extLst>
                  <a:ext uri="{FF2B5EF4-FFF2-40B4-BE49-F238E27FC236}">
                    <a16:creationId xmlns:a16="http://schemas.microsoft.com/office/drawing/2014/main" id="{AD558BFD-7EB2-574E-9D2D-D035E2F21C36}"/>
                  </a:ext>
                </a:extLst>
              </p:cNvPr>
              <p:cNvSpPr>
                <a:spLocks noChangeArrowheads="1"/>
              </p:cNvSpPr>
              <p:nvPr/>
            </p:nvSpPr>
            <p:spPr bwMode="auto">
              <a:xfrm>
                <a:off x="4290191" y="3656270"/>
                <a:ext cx="90482" cy="165106"/>
              </a:xfrm>
              <a:custGeom>
                <a:avLst/>
                <a:gdLst>
                  <a:gd name="T0" fmla="*/ 114 w 194"/>
                  <a:gd name="T1" fmla="*/ 171 h 348"/>
                  <a:gd name="T2" fmla="*/ 114 w 194"/>
                  <a:gd name="T3" fmla="*/ 171 h 348"/>
                  <a:gd name="T4" fmla="*/ 49 w 194"/>
                  <a:gd name="T5" fmla="*/ 109 h 348"/>
                  <a:gd name="T6" fmla="*/ 49 w 194"/>
                  <a:gd name="T7" fmla="*/ 109 h 348"/>
                  <a:gd name="T8" fmla="*/ 53 w 194"/>
                  <a:gd name="T9" fmla="*/ 144 h 348"/>
                  <a:gd name="T10" fmla="*/ 53 w 194"/>
                  <a:gd name="T11" fmla="*/ 144 h 348"/>
                  <a:gd name="T12" fmla="*/ 81 w 194"/>
                  <a:gd name="T13" fmla="*/ 287 h 348"/>
                  <a:gd name="T14" fmla="*/ 81 w 194"/>
                  <a:gd name="T15" fmla="*/ 287 h 348"/>
                  <a:gd name="T16" fmla="*/ 149 w 194"/>
                  <a:gd name="T17" fmla="*/ 247 h 348"/>
                  <a:gd name="T18" fmla="*/ 149 w 194"/>
                  <a:gd name="T19" fmla="*/ 247 h 348"/>
                  <a:gd name="T20" fmla="*/ 114 w 194"/>
                  <a:gd name="T21" fmla="*/ 171 h 348"/>
                  <a:gd name="T22" fmla="*/ 181 w 194"/>
                  <a:gd name="T23" fmla="*/ 211 h 348"/>
                  <a:gd name="T24" fmla="*/ 181 w 194"/>
                  <a:gd name="T25" fmla="*/ 211 h 348"/>
                  <a:gd name="T26" fmla="*/ 124 w 194"/>
                  <a:gd name="T27" fmla="*/ 330 h 348"/>
                  <a:gd name="T28" fmla="*/ 124 w 194"/>
                  <a:gd name="T29" fmla="*/ 330 h 348"/>
                  <a:gd name="T30" fmla="*/ 23 w 194"/>
                  <a:gd name="T31" fmla="*/ 244 h 348"/>
                  <a:gd name="T32" fmla="*/ 23 w 194"/>
                  <a:gd name="T33" fmla="*/ 244 h 348"/>
                  <a:gd name="T34" fmla="*/ 19 w 194"/>
                  <a:gd name="T35" fmla="*/ 131 h 348"/>
                  <a:gd name="T36" fmla="*/ 19 w 194"/>
                  <a:gd name="T37" fmla="*/ 131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4 w 194"/>
                  <a:gd name="T51" fmla="*/ 126 h 348"/>
                  <a:gd name="T52" fmla="*/ 124 w 194"/>
                  <a:gd name="T53" fmla="*/ 126 h 348"/>
                  <a:gd name="T54" fmla="*/ 181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4" y="148"/>
                      <a:pt x="72" y="128"/>
                      <a:pt x="49" y="109"/>
                    </a:cubicBezTo>
                    <a:lnTo>
                      <a:pt x="49" y="109"/>
                    </a:lnTo>
                    <a:cubicBezTo>
                      <a:pt x="51" y="122"/>
                      <a:pt x="52" y="134"/>
                      <a:pt x="53" y="144"/>
                    </a:cubicBezTo>
                    <a:lnTo>
                      <a:pt x="53" y="144"/>
                    </a:lnTo>
                    <a:cubicBezTo>
                      <a:pt x="56" y="189"/>
                      <a:pt x="43" y="257"/>
                      <a:pt x="81" y="287"/>
                    </a:cubicBezTo>
                    <a:lnTo>
                      <a:pt x="81" y="287"/>
                    </a:lnTo>
                    <a:cubicBezTo>
                      <a:pt x="114" y="315"/>
                      <a:pt x="147" y="281"/>
                      <a:pt x="149" y="247"/>
                    </a:cubicBezTo>
                    <a:lnTo>
                      <a:pt x="149" y="247"/>
                    </a:lnTo>
                    <a:cubicBezTo>
                      <a:pt x="151" y="218"/>
                      <a:pt x="132" y="192"/>
                      <a:pt x="114" y="171"/>
                    </a:cubicBezTo>
                    <a:close/>
                    <a:moveTo>
                      <a:pt x="181" y="211"/>
                    </a:moveTo>
                    <a:lnTo>
                      <a:pt x="181" y="211"/>
                    </a:lnTo>
                    <a:cubicBezTo>
                      <a:pt x="193" y="257"/>
                      <a:pt x="173" y="316"/>
                      <a:pt x="124" y="330"/>
                    </a:cubicBezTo>
                    <a:lnTo>
                      <a:pt x="124" y="330"/>
                    </a:lnTo>
                    <a:cubicBezTo>
                      <a:pt x="70" y="347"/>
                      <a:pt x="30" y="293"/>
                      <a:pt x="23" y="244"/>
                    </a:cubicBezTo>
                    <a:lnTo>
                      <a:pt x="23" y="244"/>
                    </a:lnTo>
                    <a:cubicBezTo>
                      <a:pt x="18" y="207"/>
                      <a:pt x="22" y="168"/>
                      <a:pt x="19" y="131"/>
                    </a:cubicBezTo>
                    <a:lnTo>
                      <a:pt x="19" y="131"/>
                    </a:lnTo>
                    <a:cubicBezTo>
                      <a:pt x="15" y="92"/>
                      <a:pt x="0" y="50"/>
                      <a:pt x="5" y="12"/>
                    </a:cubicBezTo>
                    <a:lnTo>
                      <a:pt x="5" y="12"/>
                    </a:lnTo>
                    <a:cubicBezTo>
                      <a:pt x="6" y="2"/>
                      <a:pt x="18" y="0"/>
                      <a:pt x="22" y="8"/>
                    </a:cubicBezTo>
                    <a:lnTo>
                      <a:pt x="22" y="8"/>
                    </a:lnTo>
                    <a:cubicBezTo>
                      <a:pt x="30" y="17"/>
                      <a:pt x="34" y="30"/>
                      <a:pt x="38" y="42"/>
                    </a:cubicBezTo>
                    <a:lnTo>
                      <a:pt x="38" y="42"/>
                    </a:lnTo>
                    <a:cubicBezTo>
                      <a:pt x="70" y="63"/>
                      <a:pt x="98" y="98"/>
                      <a:pt x="124" y="126"/>
                    </a:cubicBezTo>
                    <a:lnTo>
                      <a:pt x="124" y="126"/>
                    </a:lnTo>
                    <a:cubicBezTo>
                      <a:pt x="148" y="150"/>
                      <a:pt x="170" y="178"/>
                      <a:pt x="181"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244" name="Freeform 122">
                <a:extLst>
                  <a:ext uri="{FF2B5EF4-FFF2-40B4-BE49-F238E27FC236}">
                    <a16:creationId xmlns:a16="http://schemas.microsoft.com/office/drawing/2014/main" id="{521AACEE-ECD1-8E47-92E9-E5C05F01AFCE}"/>
                  </a:ext>
                </a:extLst>
              </p:cNvPr>
              <p:cNvSpPr>
                <a:spLocks noChangeArrowheads="1"/>
              </p:cNvSpPr>
              <p:nvPr/>
            </p:nvSpPr>
            <p:spPr bwMode="auto">
              <a:xfrm>
                <a:off x="4121924" y="3656270"/>
                <a:ext cx="92070" cy="165106"/>
              </a:xfrm>
              <a:custGeom>
                <a:avLst/>
                <a:gdLst>
                  <a:gd name="T0" fmla="*/ 113 w 193"/>
                  <a:gd name="T1" fmla="*/ 171 h 348"/>
                  <a:gd name="T2" fmla="*/ 113 w 193"/>
                  <a:gd name="T3" fmla="*/ 171 h 348"/>
                  <a:gd name="T4" fmla="*/ 48 w 193"/>
                  <a:gd name="T5" fmla="*/ 109 h 348"/>
                  <a:gd name="T6" fmla="*/ 48 w 193"/>
                  <a:gd name="T7" fmla="*/ 109 h 348"/>
                  <a:gd name="T8" fmla="*/ 51 w 193"/>
                  <a:gd name="T9" fmla="*/ 144 h 348"/>
                  <a:gd name="T10" fmla="*/ 51 w 193"/>
                  <a:gd name="T11" fmla="*/ 144 h 348"/>
                  <a:gd name="T12" fmla="*/ 80 w 193"/>
                  <a:gd name="T13" fmla="*/ 287 h 348"/>
                  <a:gd name="T14" fmla="*/ 80 w 193"/>
                  <a:gd name="T15" fmla="*/ 287 h 348"/>
                  <a:gd name="T16" fmla="*/ 147 w 193"/>
                  <a:gd name="T17" fmla="*/ 247 h 348"/>
                  <a:gd name="T18" fmla="*/ 147 w 193"/>
                  <a:gd name="T19" fmla="*/ 247 h 348"/>
                  <a:gd name="T20" fmla="*/ 113 w 193"/>
                  <a:gd name="T21" fmla="*/ 171 h 348"/>
                  <a:gd name="T22" fmla="*/ 178 w 193"/>
                  <a:gd name="T23" fmla="*/ 211 h 348"/>
                  <a:gd name="T24" fmla="*/ 178 w 193"/>
                  <a:gd name="T25" fmla="*/ 211 h 348"/>
                  <a:gd name="T26" fmla="*/ 123 w 193"/>
                  <a:gd name="T27" fmla="*/ 330 h 348"/>
                  <a:gd name="T28" fmla="*/ 123 w 193"/>
                  <a:gd name="T29" fmla="*/ 330 h 348"/>
                  <a:gd name="T30" fmla="*/ 21 w 193"/>
                  <a:gd name="T31" fmla="*/ 244 h 348"/>
                  <a:gd name="T32" fmla="*/ 21 w 193"/>
                  <a:gd name="T33" fmla="*/ 244 h 348"/>
                  <a:gd name="T34" fmla="*/ 18 w 193"/>
                  <a:gd name="T35" fmla="*/ 131 h 348"/>
                  <a:gd name="T36" fmla="*/ 18 w 193"/>
                  <a:gd name="T37" fmla="*/ 131 h 348"/>
                  <a:gd name="T38" fmla="*/ 4 w 193"/>
                  <a:gd name="T39" fmla="*/ 12 h 348"/>
                  <a:gd name="T40" fmla="*/ 4 w 193"/>
                  <a:gd name="T41" fmla="*/ 12 h 348"/>
                  <a:gd name="T42" fmla="*/ 21 w 193"/>
                  <a:gd name="T43" fmla="*/ 8 h 348"/>
                  <a:gd name="T44" fmla="*/ 21 w 193"/>
                  <a:gd name="T45" fmla="*/ 8 h 348"/>
                  <a:gd name="T46" fmla="*/ 37 w 193"/>
                  <a:gd name="T47" fmla="*/ 42 h 348"/>
                  <a:gd name="T48" fmla="*/ 37 w 193"/>
                  <a:gd name="T49" fmla="*/ 42 h 348"/>
                  <a:gd name="T50" fmla="*/ 123 w 193"/>
                  <a:gd name="T51" fmla="*/ 126 h 348"/>
                  <a:gd name="T52" fmla="*/ 123 w 193"/>
                  <a:gd name="T53" fmla="*/ 126 h 348"/>
                  <a:gd name="T54" fmla="*/ 178 w 193"/>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3" h="348">
                    <a:moveTo>
                      <a:pt x="113" y="171"/>
                    </a:moveTo>
                    <a:lnTo>
                      <a:pt x="113" y="171"/>
                    </a:lnTo>
                    <a:cubicBezTo>
                      <a:pt x="94" y="148"/>
                      <a:pt x="69" y="128"/>
                      <a:pt x="48" y="109"/>
                    </a:cubicBezTo>
                    <a:lnTo>
                      <a:pt x="48" y="109"/>
                    </a:lnTo>
                    <a:cubicBezTo>
                      <a:pt x="50" y="122"/>
                      <a:pt x="51" y="134"/>
                      <a:pt x="51" y="144"/>
                    </a:cubicBezTo>
                    <a:lnTo>
                      <a:pt x="51" y="144"/>
                    </a:lnTo>
                    <a:cubicBezTo>
                      <a:pt x="55" y="189"/>
                      <a:pt x="40" y="257"/>
                      <a:pt x="80" y="287"/>
                    </a:cubicBezTo>
                    <a:lnTo>
                      <a:pt x="80" y="287"/>
                    </a:lnTo>
                    <a:cubicBezTo>
                      <a:pt x="111" y="315"/>
                      <a:pt x="146" y="281"/>
                      <a:pt x="147" y="247"/>
                    </a:cubicBezTo>
                    <a:lnTo>
                      <a:pt x="147" y="247"/>
                    </a:lnTo>
                    <a:cubicBezTo>
                      <a:pt x="150" y="218"/>
                      <a:pt x="131" y="192"/>
                      <a:pt x="113" y="171"/>
                    </a:cubicBezTo>
                    <a:close/>
                    <a:moveTo>
                      <a:pt x="178" y="211"/>
                    </a:moveTo>
                    <a:lnTo>
                      <a:pt x="178" y="211"/>
                    </a:lnTo>
                    <a:cubicBezTo>
                      <a:pt x="192" y="257"/>
                      <a:pt x="172" y="316"/>
                      <a:pt x="123" y="330"/>
                    </a:cubicBezTo>
                    <a:lnTo>
                      <a:pt x="123" y="330"/>
                    </a:lnTo>
                    <a:cubicBezTo>
                      <a:pt x="68" y="347"/>
                      <a:pt x="29" y="293"/>
                      <a:pt x="21" y="244"/>
                    </a:cubicBezTo>
                    <a:lnTo>
                      <a:pt x="21" y="244"/>
                    </a:lnTo>
                    <a:cubicBezTo>
                      <a:pt x="16" y="207"/>
                      <a:pt x="21" y="168"/>
                      <a:pt x="18" y="131"/>
                    </a:cubicBezTo>
                    <a:lnTo>
                      <a:pt x="18" y="131"/>
                    </a:lnTo>
                    <a:cubicBezTo>
                      <a:pt x="14" y="92"/>
                      <a:pt x="0" y="50"/>
                      <a:pt x="4" y="12"/>
                    </a:cubicBezTo>
                    <a:lnTo>
                      <a:pt x="4" y="12"/>
                    </a:lnTo>
                    <a:cubicBezTo>
                      <a:pt x="5" y="2"/>
                      <a:pt x="16" y="0"/>
                      <a:pt x="21" y="8"/>
                    </a:cubicBezTo>
                    <a:lnTo>
                      <a:pt x="21" y="8"/>
                    </a:lnTo>
                    <a:cubicBezTo>
                      <a:pt x="27" y="17"/>
                      <a:pt x="33" y="30"/>
                      <a:pt x="37" y="42"/>
                    </a:cubicBezTo>
                    <a:lnTo>
                      <a:pt x="37" y="42"/>
                    </a:lnTo>
                    <a:cubicBezTo>
                      <a:pt x="68" y="63"/>
                      <a:pt x="96" y="98"/>
                      <a:pt x="123" y="126"/>
                    </a:cubicBezTo>
                    <a:lnTo>
                      <a:pt x="123" y="126"/>
                    </a:lnTo>
                    <a:cubicBezTo>
                      <a:pt x="147" y="150"/>
                      <a:pt x="169" y="178"/>
                      <a:pt x="178" y="211"/>
                    </a:cubicBezTo>
                    <a:close/>
                  </a:path>
                </a:pathLst>
              </a:custGeom>
              <a:solidFill>
                <a:schemeClr val="accent6"/>
              </a:solidFill>
              <a:ln>
                <a:noFill/>
              </a:ln>
              <a:effectLst/>
            </p:spPr>
            <p:txBody>
              <a:bodyPr wrap="none" anchor="ctr"/>
              <a:lstStyle/>
              <a:p>
                <a:pPr>
                  <a:defRPr/>
                </a:pPr>
                <a:endParaRPr lang="es-ES_tradnl"/>
              </a:p>
            </p:txBody>
          </p:sp>
          <p:sp>
            <p:nvSpPr>
              <p:cNvPr id="245" name="Freeform 123">
                <a:extLst>
                  <a:ext uri="{FF2B5EF4-FFF2-40B4-BE49-F238E27FC236}">
                    <a16:creationId xmlns:a16="http://schemas.microsoft.com/office/drawing/2014/main" id="{6860FF31-8774-EE45-BC62-A31B36AD9AFE}"/>
                  </a:ext>
                </a:extLst>
              </p:cNvPr>
              <p:cNvSpPr>
                <a:spLocks noChangeArrowheads="1"/>
              </p:cNvSpPr>
              <p:nvPr/>
            </p:nvSpPr>
            <p:spPr bwMode="auto">
              <a:xfrm>
                <a:off x="4623549" y="3656270"/>
                <a:ext cx="92070" cy="165106"/>
              </a:xfrm>
              <a:custGeom>
                <a:avLst/>
                <a:gdLst>
                  <a:gd name="T0" fmla="*/ 114 w 194"/>
                  <a:gd name="T1" fmla="*/ 171 h 348"/>
                  <a:gd name="T2" fmla="*/ 114 w 194"/>
                  <a:gd name="T3" fmla="*/ 171 h 348"/>
                  <a:gd name="T4" fmla="*/ 50 w 194"/>
                  <a:gd name="T5" fmla="*/ 109 h 348"/>
                  <a:gd name="T6" fmla="*/ 50 w 194"/>
                  <a:gd name="T7" fmla="*/ 109 h 348"/>
                  <a:gd name="T8" fmla="*/ 53 w 194"/>
                  <a:gd name="T9" fmla="*/ 144 h 348"/>
                  <a:gd name="T10" fmla="*/ 53 w 194"/>
                  <a:gd name="T11" fmla="*/ 144 h 348"/>
                  <a:gd name="T12" fmla="*/ 80 w 194"/>
                  <a:gd name="T13" fmla="*/ 287 h 348"/>
                  <a:gd name="T14" fmla="*/ 80 w 194"/>
                  <a:gd name="T15" fmla="*/ 287 h 348"/>
                  <a:gd name="T16" fmla="*/ 149 w 194"/>
                  <a:gd name="T17" fmla="*/ 247 h 348"/>
                  <a:gd name="T18" fmla="*/ 149 w 194"/>
                  <a:gd name="T19" fmla="*/ 247 h 348"/>
                  <a:gd name="T20" fmla="*/ 114 w 194"/>
                  <a:gd name="T21" fmla="*/ 171 h 348"/>
                  <a:gd name="T22" fmla="*/ 180 w 194"/>
                  <a:gd name="T23" fmla="*/ 211 h 348"/>
                  <a:gd name="T24" fmla="*/ 180 w 194"/>
                  <a:gd name="T25" fmla="*/ 211 h 348"/>
                  <a:gd name="T26" fmla="*/ 124 w 194"/>
                  <a:gd name="T27" fmla="*/ 330 h 348"/>
                  <a:gd name="T28" fmla="*/ 124 w 194"/>
                  <a:gd name="T29" fmla="*/ 330 h 348"/>
                  <a:gd name="T30" fmla="*/ 22 w 194"/>
                  <a:gd name="T31" fmla="*/ 244 h 348"/>
                  <a:gd name="T32" fmla="*/ 22 w 194"/>
                  <a:gd name="T33" fmla="*/ 244 h 348"/>
                  <a:gd name="T34" fmla="*/ 18 w 194"/>
                  <a:gd name="T35" fmla="*/ 131 h 348"/>
                  <a:gd name="T36" fmla="*/ 18 w 194"/>
                  <a:gd name="T37" fmla="*/ 131 h 348"/>
                  <a:gd name="T38" fmla="*/ 4 w 194"/>
                  <a:gd name="T39" fmla="*/ 12 h 348"/>
                  <a:gd name="T40" fmla="*/ 4 w 194"/>
                  <a:gd name="T41" fmla="*/ 12 h 348"/>
                  <a:gd name="T42" fmla="*/ 22 w 194"/>
                  <a:gd name="T43" fmla="*/ 8 h 348"/>
                  <a:gd name="T44" fmla="*/ 22 w 194"/>
                  <a:gd name="T45" fmla="*/ 8 h 348"/>
                  <a:gd name="T46" fmla="*/ 37 w 194"/>
                  <a:gd name="T47" fmla="*/ 42 h 348"/>
                  <a:gd name="T48" fmla="*/ 37 w 194"/>
                  <a:gd name="T49" fmla="*/ 42 h 348"/>
                  <a:gd name="T50" fmla="*/ 124 w 194"/>
                  <a:gd name="T51" fmla="*/ 126 h 348"/>
                  <a:gd name="T52" fmla="*/ 124 w 194"/>
                  <a:gd name="T53" fmla="*/ 126 h 348"/>
                  <a:gd name="T54" fmla="*/ 180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5" y="148"/>
                      <a:pt x="71" y="128"/>
                      <a:pt x="50" y="109"/>
                    </a:cubicBezTo>
                    <a:lnTo>
                      <a:pt x="50" y="109"/>
                    </a:lnTo>
                    <a:cubicBezTo>
                      <a:pt x="51" y="122"/>
                      <a:pt x="51" y="134"/>
                      <a:pt x="53" y="144"/>
                    </a:cubicBezTo>
                    <a:lnTo>
                      <a:pt x="53" y="144"/>
                    </a:lnTo>
                    <a:cubicBezTo>
                      <a:pt x="57" y="189"/>
                      <a:pt x="42" y="257"/>
                      <a:pt x="80" y="287"/>
                    </a:cubicBezTo>
                    <a:lnTo>
                      <a:pt x="80" y="287"/>
                    </a:lnTo>
                    <a:cubicBezTo>
                      <a:pt x="113" y="315"/>
                      <a:pt x="146" y="281"/>
                      <a:pt x="149" y="247"/>
                    </a:cubicBezTo>
                    <a:lnTo>
                      <a:pt x="149" y="247"/>
                    </a:lnTo>
                    <a:cubicBezTo>
                      <a:pt x="150" y="218"/>
                      <a:pt x="131" y="192"/>
                      <a:pt x="114" y="171"/>
                    </a:cubicBezTo>
                    <a:close/>
                    <a:moveTo>
                      <a:pt x="180" y="211"/>
                    </a:moveTo>
                    <a:lnTo>
                      <a:pt x="180" y="211"/>
                    </a:lnTo>
                    <a:cubicBezTo>
                      <a:pt x="193" y="257"/>
                      <a:pt x="172" y="316"/>
                      <a:pt x="124" y="330"/>
                    </a:cubicBezTo>
                    <a:lnTo>
                      <a:pt x="124" y="330"/>
                    </a:lnTo>
                    <a:cubicBezTo>
                      <a:pt x="70" y="347"/>
                      <a:pt x="29" y="293"/>
                      <a:pt x="22" y="244"/>
                    </a:cubicBezTo>
                    <a:lnTo>
                      <a:pt x="22" y="244"/>
                    </a:lnTo>
                    <a:cubicBezTo>
                      <a:pt x="17" y="207"/>
                      <a:pt x="22" y="168"/>
                      <a:pt x="18" y="131"/>
                    </a:cubicBezTo>
                    <a:lnTo>
                      <a:pt x="18" y="131"/>
                    </a:lnTo>
                    <a:cubicBezTo>
                      <a:pt x="16" y="92"/>
                      <a:pt x="0" y="50"/>
                      <a:pt x="4" y="12"/>
                    </a:cubicBezTo>
                    <a:lnTo>
                      <a:pt x="4" y="12"/>
                    </a:lnTo>
                    <a:cubicBezTo>
                      <a:pt x="7" y="2"/>
                      <a:pt x="17" y="0"/>
                      <a:pt x="22" y="8"/>
                    </a:cubicBezTo>
                    <a:lnTo>
                      <a:pt x="22" y="8"/>
                    </a:lnTo>
                    <a:cubicBezTo>
                      <a:pt x="29" y="17"/>
                      <a:pt x="33" y="30"/>
                      <a:pt x="37" y="42"/>
                    </a:cubicBezTo>
                    <a:lnTo>
                      <a:pt x="37" y="42"/>
                    </a:lnTo>
                    <a:cubicBezTo>
                      <a:pt x="70" y="63"/>
                      <a:pt x="97" y="98"/>
                      <a:pt x="124" y="126"/>
                    </a:cubicBezTo>
                    <a:lnTo>
                      <a:pt x="124" y="126"/>
                    </a:lnTo>
                    <a:cubicBezTo>
                      <a:pt x="147" y="150"/>
                      <a:pt x="171" y="178"/>
                      <a:pt x="180"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246" name="Freeform 124">
                <a:extLst>
                  <a:ext uri="{FF2B5EF4-FFF2-40B4-BE49-F238E27FC236}">
                    <a16:creationId xmlns:a16="http://schemas.microsoft.com/office/drawing/2014/main" id="{AD97FCC2-CDDC-6C4C-8F1F-DFEE4F8E9C71}"/>
                  </a:ext>
                </a:extLst>
              </p:cNvPr>
              <p:cNvSpPr>
                <a:spLocks noChangeArrowheads="1"/>
              </p:cNvSpPr>
              <p:nvPr/>
            </p:nvSpPr>
            <p:spPr bwMode="auto">
              <a:xfrm>
                <a:off x="4458457" y="3656270"/>
                <a:ext cx="90482" cy="165106"/>
              </a:xfrm>
              <a:custGeom>
                <a:avLst/>
                <a:gdLst>
                  <a:gd name="T0" fmla="*/ 115 w 194"/>
                  <a:gd name="T1" fmla="*/ 171 h 348"/>
                  <a:gd name="T2" fmla="*/ 115 w 194"/>
                  <a:gd name="T3" fmla="*/ 171 h 348"/>
                  <a:gd name="T4" fmla="*/ 51 w 194"/>
                  <a:gd name="T5" fmla="*/ 109 h 348"/>
                  <a:gd name="T6" fmla="*/ 51 w 194"/>
                  <a:gd name="T7" fmla="*/ 109 h 348"/>
                  <a:gd name="T8" fmla="*/ 54 w 194"/>
                  <a:gd name="T9" fmla="*/ 144 h 348"/>
                  <a:gd name="T10" fmla="*/ 54 w 194"/>
                  <a:gd name="T11" fmla="*/ 144 h 348"/>
                  <a:gd name="T12" fmla="*/ 80 w 194"/>
                  <a:gd name="T13" fmla="*/ 287 h 348"/>
                  <a:gd name="T14" fmla="*/ 80 w 194"/>
                  <a:gd name="T15" fmla="*/ 287 h 348"/>
                  <a:gd name="T16" fmla="*/ 149 w 194"/>
                  <a:gd name="T17" fmla="*/ 247 h 348"/>
                  <a:gd name="T18" fmla="*/ 149 w 194"/>
                  <a:gd name="T19" fmla="*/ 247 h 348"/>
                  <a:gd name="T20" fmla="*/ 115 w 194"/>
                  <a:gd name="T21" fmla="*/ 171 h 348"/>
                  <a:gd name="T22" fmla="*/ 181 w 194"/>
                  <a:gd name="T23" fmla="*/ 211 h 348"/>
                  <a:gd name="T24" fmla="*/ 181 w 194"/>
                  <a:gd name="T25" fmla="*/ 211 h 348"/>
                  <a:gd name="T26" fmla="*/ 126 w 194"/>
                  <a:gd name="T27" fmla="*/ 330 h 348"/>
                  <a:gd name="T28" fmla="*/ 126 w 194"/>
                  <a:gd name="T29" fmla="*/ 330 h 348"/>
                  <a:gd name="T30" fmla="*/ 23 w 194"/>
                  <a:gd name="T31" fmla="*/ 244 h 348"/>
                  <a:gd name="T32" fmla="*/ 23 w 194"/>
                  <a:gd name="T33" fmla="*/ 244 h 348"/>
                  <a:gd name="T34" fmla="*/ 19 w 194"/>
                  <a:gd name="T35" fmla="*/ 131 h 348"/>
                  <a:gd name="T36" fmla="*/ 19 w 194"/>
                  <a:gd name="T37" fmla="*/ 131 h 348"/>
                  <a:gd name="T38" fmla="*/ 6 w 194"/>
                  <a:gd name="T39" fmla="*/ 12 h 348"/>
                  <a:gd name="T40" fmla="*/ 6 w 194"/>
                  <a:gd name="T41" fmla="*/ 12 h 348"/>
                  <a:gd name="T42" fmla="*/ 23 w 194"/>
                  <a:gd name="T43" fmla="*/ 8 h 348"/>
                  <a:gd name="T44" fmla="*/ 23 w 194"/>
                  <a:gd name="T45" fmla="*/ 8 h 348"/>
                  <a:gd name="T46" fmla="*/ 38 w 194"/>
                  <a:gd name="T47" fmla="*/ 42 h 348"/>
                  <a:gd name="T48" fmla="*/ 38 w 194"/>
                  <a:gd name="T49" fmla="*/ 42 h 348"/>
                  <a:gd name="T50" fmla="*/ 124 w 194"/>
                  <a:gd name="T51" fmla="*/ 126 h 348"/>
                  <a:gd name="T52" fmla="*/ 124 w 194"/>
                  <a:gd name="T53" fmla="*/ 126 h 348"/>
                  <a:gd name="T54" fmla="*/ 181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5" y="171"/>
                    </a:moveTo>
                    <a:lnTo>
                      <a:pt x="115" y="171"/>
                    </a:lnTo>
                    <a:cubicBezTo>
                      <a:pt x="96" y="148"/>
                      <a:pt x="72" y="128"/>
                      <a:pt x="51" y="109"/>
                    </a:cubicBezTo>
                    <a:lnTo>
                      <a:pt x="51" y="109"/>
                    </a:lnTo>
                    <a:cubicBezTo>
                      <a:pt x="51" y="122"/>
                      <a:pt x="52" y="134"/>
                      <a:pt x="54" y="144"/>
                    </a:cubicBezTo>
                    <a:lnTo>
                      <a:pt x="54" y="144"/>
                    </a:lnTo>
                    <a:cubicBezTo>
                      <a:pt x="56" y="189"/>
                      <a:pt x="42" y="257"/>
                      <a:pt x="80" y="287"/>
                    </a:cubicBezTo>
                    <a:lnTo>
                      <a:pt x="80" y="287"/>
                    </a:lnTo>
                    <a:cubicBezTo>
                      <a:pt x="114" y="315"/>
                      <a:pt x="147" y="281"/>
                      <a:pt x="149" y="247"/>
                    </a:cubicBezTo>
                    <a:lnTo>
                      <a:pt x="149" y="247"/>
                    </a:lnTo>
                    <a:cubicBezTo>
                      <a:pt x="151" y="218"/>
                      <a:pt x="132" y="192"/>
                      <a:pt x="115" y="171"/>
                    </a:cubicBezTo>
                    <a:close/>
                    <a:moveTo>
                      <a:pt x="181" y="211"/>
                    </a:moveTo>
                    <a:lnTo>
                      <a:pt x="181" y="211"/>
                    </a:lnTo>
                    <a:cubicBezTo>
                      <a:pt x="193" y="257"/>
                      <a:pt x="174" y="316"/>
                      <a:pt x="126" y="330"/>
                    </a:cubicBezTo>
                    <a:lnTo>
                      <a:pt x="126" y="330"/>
                    </a:lnTo>
                    <a:cubicBezTo>
                      <a:pt x="71" y="347"/>
                      <a:pt x="30" y="293"/>
                      <a:pt x="23" y="244"/>
                    </a:cubicBezTo>
                    <a:lnTo>
                      <a:pt x="23" y="244"/>
                    </a:lnTo>
                    <a:cubicBezTo>
                      <a:pt x="17" y="207"/>
                      <a:pt x="23" y="168"/>
                      <a:pt x="19" y="131"/>
                    </a:cubicBezTo>
                    <a:lnTo>
                      <a:pt x="19" y="131"/>
                    </a:lnTo>
                    <a:cubicBezTo>
                      <a:pt x="15" y="92"/>
                      <a:pt x="0" y="50"/>
                      <a:pt x="6" y="12"/>
                    </a:cubicBezTo>
                    <a:lnTo>
                      <a:pt x="6" y="12"/>
                    </a:lnTo>
                    <a:cubicBezTo>
                      <a:pt x="6" y="2"/>
                      <a:pt x="17" y="0"/>
                      <a:pt x="23" y="8"/>
                    </a:cubicBezTo>
                    <a:lnTo>
                      <a:pt x="23" y="8"/>
                    </a:lnTo>
                    <a:cubicBezTo>
                      <a:pt x="29" y="17"/>
                      <a:pt x="34" y="30"/>
                      <a:pt x="38" y="42"/>
                    </a:cubicBezTo>
                    <a:lnTo>
                      <a:pt x="38" y="42"/>
                    </a:lnTo>
                    <a:cubicBezTo>
                      <a:pt x="71" y="63"/>
                      <a:pt x="98" y="98"/>
                      <a:pt x="124" y="126"/>
                    </a:cubicBezTo>
                    <a:lnTo>
                      <a:pt x="124" y="126"/>
                    </a:lnTo>
                    <a:cubicBezTo>
                      <a:pt x="148" y="150"/>
                      <a:pt x="172" y="178"/>
                      <a:pt x="181" y="211"/>
                    </a:cubicBezTo>
                    <a:close/>
                  </a:path>
                </a:pathLst>
              </a:custGeom>
              <a:solidFill>
                <a:schemeClr val="accent6"/>
              </a:solidFill>
              <a:ln>
                <a:noFill/>
              </a:ln>
              <a:effectLst/>
            </p:spPr>
            <p:txBody>
              <a:bodyPr wrap="none" anchor="ctr"/>
              <a:lstStyle/>
              <a:p>
                <a:pPr>
                  <a:defRPr/>
                </a:pPr>
                <a:endParaRPr lang="es-ES_tradnl"/>
              </a:p>
            </p:txBody>
          </p:sp>
          <p:sp>
            <p:nvSpPr>
              <p:cNvPr id="247" name="Freeform 125">
                <a:extLst>
                  <a:ext uri="{FF2B5EF4-FFF2-40B4-BE49-F238E27FC236}">
                    <a16:creationId xmlns:a16="http://schemas.microsoft.com/office/drawing/2014/main" id="{B8460B3D-595B-674F-AA96-04DBAF4CFB59}"/>
                  </a:ext>
                </a:extLst>
              </p:cNvPr>
              <p:cNvSpPr>
                <a:spLocks noChangeArrowheads="1"/>
              </p:cNvSpPr>
              <p:nvPr/>
            </p:nvSpPr>
            <p:spPr bwMode="auto">
              <a:xfrm>
                <a:off x="4960081" y="3656270"/>
                <a:ext cx="92070" cy="165106"/>
              </a:xfrm>
              <a:custGeom>
                <a:avLst/>
                <a:gdLst>
                  <a:gd name="T0" fmla="*/ 115 w 194"/>
                  <a:gd name="T1" fmla="*/ 171 h 348"/>
                  <a:gd name="T2" fmla="*/ 115 w 194"/>
                  <a:gd name="T3" fmla="*/ 171 h 348"/>
                  <a:gd name="T4" fmla="*/ 50 w 194"/>
                  <a:gd name="T5" fmla="*/ 109 h 348"/>
                  <a:gd name="T6" fmla="*/ 50 w 194"/>
                  <a:gd name="T7" fmla="*/ 109 h 348"/>
                  <a:gd name="T8" fmla="*/ 54 w 194"/>
                  <a:gd name="T9" fmla="*/ 144 h 348"/>
                  <a:gd name="T10" fmla="*/ 54 w 194"/>
                  <a:gd name="T11" fmla="*/ 144 h 348"/>
                  <a:gd name="T12" fmla="*/ 80 w 194"/>
                  <a:gd name="T13" fmla="*/ 287 h 348"/>
                  <a:gd name="T14" fmla="*/ 80 w 194"/>
                  <a:gd name="T15" fmla="*/ 287 h 348"/>
                  <a:gd name="T16" fmla="*/ 149 w 194"/>
                  <a:gd name="T17" fmla="*/ 247 h 348"/>
                  <a:gd name="T18" fmla="*/ 149 w 194"/>
                  <a:gd name="T19" fmla="*/ 247 h 348"/>
                  <a:gd name="T20" fmla="*/ 115 w 194"/>
                  <a:gd name="T21" fmla="*/ 171 h 348"/>
                  <a:gd name="T22" fmla="*/ 180 w 194"/>
                  <a:gd name="T23" fmla="*/ 211 h 348"/>
                  <a:gd name="T24" fmla="*/ 180 w 194"/>
                  <a:gd name="T25" fmla="*/ 211 h 348"/>
                  <a:gd name="T26" fmla="*/ 125 w 194"/>
                  <a:gd name="T27" fmla="*/ 330 h 348"/>
                  <a:gd name="T28" fmla="*/ 125 w 194"/>
                  <a:gd name="T29" fmla="*/ 330 h 348"/>
                  <a:gd name="T30" fmla="*/ 23 w 194"/>
                  <a:gd name="T31" fmla="*/ 244 h 348"/>
                  <a:gd name="T32" fmla="*/ 23 w 194"/>
                  <a:gd name="T33" fmla="*/ 244 h 348"/>
                  <a:gd name="T34" fmla="*/ 20 w 194"/>
                  <a:gd name="T35" fmla="*/ 131 h 348"/>
                  <a:gd name="T36" fmla="*/ 20 w 194"/>
                  <a:gd name="T37" fmla="*/ 131 h 348"/>
                  <a:gd name="T38" fmla="*/ 6 w 194"/>
                  <a:gd name="T39" fmla="*/ 12 h 348"/>
                  <a:gd name="T40" fmla="*/ 6 w 194"/>
                  <a:gd name="T41" fmla="*/ 12 h 348"/>
                  <a:gd name="T42" fmla="*/ 23 w 194"/>
                  <a:gd name="T43" fmla="*/ 8 h 348"/>
                  <a:gd name="T44" fmla="*/ 23 w 194"/>
                  <a:gd name="T45" fmla="*/ 8 h 348"/>
                  <a:gd name="T46" fmla="*/ 38 w 194"/>
                  <a:gd name="T47" fmla="*/ 42 h 348"/>
                  <a:gd name="T48" fmla="*/ 38 w 194"/>
                  <a:gd name="T49" fmla="*/ 42 h 348"/>
                  <a:gd name="T50" fmla="*/ 125 w 194"/>
                  <a:gd name="T51" fmla="*/ 126 h 348"/>
                  <a:gd name="T52" fmla="*/ 125 w 194"/>
                  <a:gd name="T53" fmla="*/ 126 h 348"/>
                  <a:gd name="T54" fmla="*/ 180 w 194"/>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5" y="171"/>
                    </a:moveTo>
                    <a:lnTo>
                      <a:pt x="115" y="171"/>
                    </a:lnTo>
                    <a:cubicBezTo>
                      <a:pt x="95" y="148"/>
                      <a:pt x="73" y="128"/>
                      <a:pt x="50" y="109"/>
                    </a:cubicBezTo>
                    <a:lnTo>
                      <a:pt x="50" y="109"/>
                    </a:lnTo>
                    <a:cubicBezTo>
                      <a:pt x="51" y="122"/>
                      <a:pt x="51" y="134"/>
                      <a:pt x="54" y="144"/>
                    </a:cubicBezTo>
                    <a:lnTo>
                      <a:pt x="54" y="144"/>
                    </a:lnTo>
                    <a:cubicBezTo>
                      <a:pt x="57" y="189"/>
                      <a:pt x="42" y="257"/>
                      <a:pt x="80" y="287"/>
                    </a:cubicBezTo>
                    <a:lnTo>
                      <a:pt x="80" y="287"/>
                    </a:lnTo>
                    <a:cubicBezTo>
                      <a:pt x="113" y="315"/>
                      <a:pt x="147" y="281"/>
                      <a:pt x="149" y="247"/>
                    </a:cubicBezTo>
                    <a:lnTo>
                      <a:pt x="149" y="247"/>
                    </a:lnTo>
                    <a:cubicBezTo>
                      <a:pt x="151" y="218"/>
                      <a:pt x="132" y="192"/>
                      <a:pt x="115" y="171"/>
                    </a:cubicBezTo>
                    <a:close/>
                    <a:moveTo>
                      <a:pt x="180" y="211"/>
                    </a:moveTo>
                    <a:lnTo>
                      <a:pt x="180" y="211"/>
                    </a:lnTo>
                    <a:cubicBezTo>
                      <a:pt x="193" y="257"/>
                      <a:pt x="174" y="316"/>
                      <a:pt x="125" y="330"/>
                    </a:cubicBezTo>
                    <a:lnTo>
                      <a:pt x="125" y="330"/>
                    </a:lnTo>
                    <a:cubicBezTo>
                      <a:pt x="70" y="347"/>
                      <a:pt x="29" y="293"/>
                      <a:pt x="23" y="244"/>
                    </a:cubicBezTo>
                    <a:lnTo>
                      <a:pt x="23" y="244"/>
                    </a:lnTo>
                    <a:cubicBezTo>
                      <a:pt x="17" y="207"/>
                      <a:pt x="23" y="168"/>
                      <a:pt x="20" y="131"/>
                    </a:cubicBezTo>
                    <a:lnTo>
                      <a:pt x="20" y="131"/>
                    </a:lnTo>
                    <a:cubicBezTo>
                      <a:pt x="16" y="92"/>
                      <a:pt x="0" y="50"/>
                      <a:pt x="6" y="12"/>
                    </a:cubicBezTo>
                    <a:lnTo>
                      <a:pt x="6" y="12"/>
                    </a:lnTo>
                    <a:cubicBezTo>
                      <a:pt x="7" y="2"/>
                      <a:pt x="17" y="0"/>
                      <a:pt x="23" y="8"/>
                    </a:cubicBezTo>
                    <a:lnTo>
                      <a:pt x="23" y="8"/>
                    </a:lnTo>
                    <a:cubicBezTo>
                      <a:pt x="29" y="17"/>
                      <a:pt x="34" y="30"/>
                      <a:pt x="38" y="42"/>
                    </a:cubicBezTo>
                    <a:lnTo>
                      <a:pt x="38" y="42"/>
                    </a:lnTo>
                    <a:cubicBezTo>
                      <a:pt x="70" y="63"/>
                      <a:pt x="99" y="98"/>
                      <a:pt x="125" y="126"/>
                    </a:cubicBezTo>
                    <a:lnTo>
                      <a:pt x="125" y="126"/>
                    </a:lnTo>
                    <a:cubicBezTo>
                      <a:pt x="147" y="150"/>
                      <a:pt x="171" y="178"/>
                      <a:pt x="180"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248" name="Freeform 126">
                <a:extLst>
                  <a:ext uri="{FF2B5EF4-FFF2-40B4-BE49-F238E27FC236}">
                    <a16:creationId xmlns:a16="http://schemas.microsoft.com/office/drawing/2014/main" id="{62E6559F-9BB9-BB46-8528-0B4B83DBFB94}"/>
                  </a:ext>
                </a:extLst>
              </p:cNvPr>
              <p:cNvSpPr>
                <a:spLocks noChangeArrowheads="1"/>
              </p:cNvSpPr>
              <p:nvPr/>
            </p:nvSpPr>
            <p:spPr bwMode="auto">
              <a:xfrm>
                <a:off x="4791815" y="3656270"/>
                <a:ext cx="92070" cy="165106"/>
              </a:xfrm>
              <a:custGeom>
                <a:avLst/>
                <a:gdLst>
                  <a:gd name="T0" fmla="*/ 113 w 193"/>
                  <a:gd name="T1" fmla="*/ 171 h 348"/>
                  <a:gd name="T2" fmla="*/ 113 w 193"/>
                  <a:gd name="T3" fmla="*/ 171 h 348"/>
                  <a:gd name="T4" fmla="*/ 50 w 193"/>
                  <a:gd name="T5" fmla="*/ 109 h 348"/>
                  <a:gd name="T6" fmla="*/ 50 w 193"/>
                  <a:gd name="T7" fmla="*/ 109 h 348"/>
                  <a:gd name="T8" fmla="*/ 53 w 193"/>
                  <a:gd name="T9" fmla="*/ 144 h 348"/>
                  <a:gd name="T10" fmla="*/ 53 w 193"/>
                  <a:gd name="T11" fmla="*/ 144 h 348"/>
                  <a:gd name="T12" fmla="*/ 80 w 193"/>
                  <a:gd name="T13" fmla="*/ 287 h 348"/>
                  <a:gd name="T14" fmla="*/ 80 w 193"/>
                  <a:gd name="T15" fmla="*/ 287 h 348"/>
                  <a:gd name="T16" fmla="*/ 149 w 193"/>
                  <a:gd name="T17" fmla="*/ 247 h 348"/>
                  <a:gd name="T18" fmla="*/ 149 w 193"/>
                  <a:gd name="T19" fmla="*/ 247 h 348"/>
                  <a:gd name="T20" fmla="*/ 113 w 193"/>
                  <a:gd name="T21" fmla="*/ 171 h 348"/>
                  <a:gd name="T22" fmla="*/ 180 w 193"/>
                  <a:gd name="T23" fmla="*/ 211 h 348"/>
                  <a:gd name="T24" fmla="*/ 180 w 193"/>
                  <a:gd name="T25" fmla="*/ 211 h 348"/>
                  <a:gd name="T26" fmla="*/ 125 w 193"/>
                  <a:gd name="T27" fmla="*/ 330 h 348"/>
                  <a:gd name="T28" fmla="*/ 125 w 193"/>
                  <a:gd name="T29" fmla="*/ 330 h 348"/>
                  <a:gd name="T30" fmla="*/ 22 w 193"/>
                  <a:gd name="T31" fmla="*/ 244 h 348"/>
                  <a:gd name="T32" fmla="*/ 22 w 193"/>
                  <a:gd name="T33" fmla="*/ 244 h 348"/>
                  <a:gd name="T34" fmla="*/ 19 w 193"/>
                  <a:gd name="T35" fmla="*/ 131 h 348"/>
                  <a:gd name="T36" fmla="*/ 19 w 193"/>
                  <a:gd name="T37" fmla="*/ 131 h 348"/>
                  <a:gd name="T38" fmla="*/ 5 w 193"/>
                  <a:gd name="T39" fmla="*/ 12 h 348"/>
                  <a:gd name="T40" fmla="*/ 5 w 193"/>
                  <a:gd name="T41" fmla="*/ 12 h 348"/>
                  <a:gd name="T42" fmla="*/ 22 w 193"/>
                  <a:gd name="T43" fmla="*/ 8 h 348"/>
                  <a:gd name="T44" fmla="*/ 22 w 193"/>
                  <a:gd name="T45" fmla="*/ 8 h 348"/>
                  <a:gd name="T46" fmla="*/ 37 w 193"/>
                  <a:gd name="T47" fmla="*/ 42 h 348"/>
                  <a:gd name="T48" fmla="*/ 37 w 193"/>
                  <a:gd name="T49" fmla="*/ 42 h 348"/>
                  <a:gd name="T50" fmla="*/ 125 w 193"/>
                  <a:gd name="T51" fmla="*/ 126 h 348"/>
                  <a:gd name="T52" fmla="*/ 125 w 193"/>
                  <a:gd name="T53" fmla="*/ 126 h 348"/>
                  <a:gd name="T54" fmla="*/ 180 w 193"/>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3" h="348">
                    <a:moveTo>
                      <a:pt x="113" y="171"/>
                    </a:moveTo>
                    <a:lnTo>
                      <a:pt x="113" y="171"/>
                    </a:lnTo>
                    <a:cubicBezTo>
                      <a:pt x="95" y="148"/>
                      <a:pt x="71" y="128"/>
                      <a:pt x="50" y="109"/>
                    </a:cubicBezTo>
                    <a:lnTo>
                      <a:pt x="50" y="109"/>
                    </a:lnTo>
                    <a:cubicBezTo>
                      <a:pt x="51" y="122"/>
                      <a:pt x="53" y="134"/>
                      <a:pt x="53" y="144"/>
                    </a:cubicBezTo>
                    <a:lnTo>
                      <a:pt x="53" y="144"/>
                    </a:lnTo>
                    <a:cubicBezTo>
                      <a:pt x="55" y="189"/>
                      <a:pt x="42" y="257"/>
                      <a:pt x="80" y="287"/>
                    </a:cubicBezTo>
                    <a:lnTo>
                      <a:pt x="80" y="287"/>
                    </a:lnTo>
                    <a:cubicBezTo>
                      <a:pt x="113" y="315"/>
                      <a:pt x="146" y="281"/>
                      <a:pt x="149" y="247"/>
                    </a:cubicBezTo>
                    <a:lnTo>
                      <a:pt x="149" y="247"/>
                    </a:lnTo>
                    <a:cubicBezTo>
                      <a:pt x="150" y="218"/>
                      <a:pt x="132" y="192"/>
                      <a:pt x="113" y="171"/>
                    </a:cubicBezTo>
                    <a:close/>
                    <a:moveTo>
                      <a:pt x="180" y="211"/>
                    </a:moveTo>
                    <a:lnTo>
                      <a:pt x="180" y="211"/>
                    </a:lnTo>
                    <a:cubicBezTo>
                      <a:pt x="192" y="257"/>
                      <a:pt x="174" y="316"/>
                      <a:pt x="125" y="330"/>
                    </a:cubicBezTo>
                    <a:lnTo>
                      <a:pt x="125" y="330"/>
                    </a:lnTo>
                    <a:cubicBezTo>
                      <a:pt x="70" y="347"/>
                      <a:pt x="30" y="293"/>
                      <a:pt x="22" y="244"/>
                    </a:cubicBezTo>
                    <a:lnTo>
                      <a:pt x="22" y="244"/>
                    </a:lnTo>
                    <a:cubicBezTo>
                      <a:pt x="17" y="207"/>
                      <a:pt x="22" y="168"/>
                      <a:pt x="19" y="131"/>
                    </a:cubicBezTo>
                    <a:lnTo>
                      <a:pt x="19" y="131"/>
                    </a:lnTo>
                    <a:cubicBezTo>
                      <a:pt x="15" y="92"/>
                      <a:pt x="0" y="50"/>
                      <a:pt x="5" y="12"/>
                    </a:cubicBezTo>
                    <a:lnTo>
                      <a:pt x="5" y="12"/>
                    </a:lnTo>
                    <a:cubicBezTo>
                      <a:pt x="5" y="2"/>
                      <a:pt x="17" y="0"/>
                      <a:pt x="22" y="8"/>
                    </a:cubicBezTo>
                    <a:lnTo>
                      <a:pt x="22" y="8"/>
                    </a:lnTo>
                    <a:cubicBezTo>
                      <a:pt x="29" y="17"/>
                      <a:pt x="33" y="30"/>
                      <a:pt x="37" y="42"/>
                    </a:cubicBezTo>
                    <a:lnTo>
                      <a:pt x="37" y="42"/>
                    </a:lnTo>
                    <a:cubicBezTo>
                      <a:pt x="70" y="63"/>
                      <a:pt x="97" y="98"/>
                      <a:pt x="125" y="126"/>
                    </a:cubicBezTo>
                    <a:lnTo>
                      <a:pt x="125" y="126"/>
                    </a:lnTo>
                    <a:cubicBezTo>
                      <a:pt x="147" y="150"/>
                      <a:pt x="171" y="178"/>
                      <a:pt x="180" y="211"/>
                    </a:cubicBezTo>
                    <a:close/>
                  </a:path>
                </a:pathLst>
              </a:custGeom>
              <a:solidFill>
                <a:schemeClr val="accent6"/>
              </a:solidFill>
              <a:ln>
                <a:noFill/>
              </a:ln>
              <a:effectLst/>
            </p:spPr>
            <p:txBody>
              <a:bodyPr wrap="none" anchor="ctr"/>
              <a:lstStyle/>
              <a:p>
                <a:pPr>
                  <a:defRPr/>
                </a:pPr>
                <a:endParaRPr lang="es-ES_tradnl"/>
              </a:p>
            </p:txBody>
          </p:sp>
          <p:sp>
            <p:nvSpPr>
              <p:cNvPr id="249" name="Freeform 127">
                <a:extLst>
                  <a:ext uri="{FF2B5EF4-FFF2-40B4-BE49-F238E27FC236}">
                    <a16:creationId xmlns:a16="http://schemas.microsoft.com/office/drawing/2014/main" id="{222B7512-5801-524D-89B8-C52BA3DD955D}"/>
                  </a:ext>
                </a:extLst>
              </p:cNvPr>
              <p:cNvSpPr>
                <a:spLocks noChangeArrowheads="1"/>
              </p:cNvSpPr>
              <p:nvPr/>
            </p:nvSpPr>
            <p:spPr bwMode="auto">
              <a:xfrm>
                <a:off x="5293439" y="3656270"/>
                <a:ext cx="92070" cy="165106"/>
              </a:xfrm>
              <a:custGeom>
                <a:avLst/>
                <a:gdLst>
                  <a:gd name="T0" fmla="*/ 115 w 195"/>
                  <a:gd name="T1" fmla="*/ 171 h 348"/>
                  <a:gd name="T2" fmla="*/ 115 w 195"/>
                  <a:gd name="T3" fmla="*/ 171 h 348"/>
                  <a:gd name="T4" fmla="*/ 50 w 195"/>
                  <a:gd name="T5" fmla="*/ 109 h 348"/>
                  <a:gd name="T6" fmla="*/ 50 w 195"/>
                  <a:gd name="T7" fmla="*/ 109 h 348"/>
                  <a:gd name="T8" fmla="*/ 54 w 195"/>
                  <a:gd name="T9" fmla="*/ 144 h 348"/>
                  <a:gd name="T10" fmla="*/ 54 w 195"/>
                  <a:gd name="T11" fmla="*/ 144 h 348"/>
                  <a:gd name="T12" fmla="*/ 82 w 195"/>
                  <a:gd name="T13" fmla="*/ 287 h 348"/>
                  <a:gd name="T14" fmla="*/ 82 w 195"/>
                  <a:gd name="T15" fmla="*/ 287 h 348"/>
                  <a:gd name="T16" fmla="*/ 149 w 195"/>
                  <a:gd name="T17" fmla="*/ 247 h 348"/>
                  <a:gd name="T18" fmla="*/ 149 w 195"/>
                  <a:gd name="T19" fmla="*/ 247 h 348"/>
                  <a:gd name="T20" fmla="*/ 115 w 195"/>
                  <a:gd name="T21" fmla="*/ 171 h 348"/>
                  <a:gd name="T22" fmla="*/ 182 w 195"/>
                  <a:gd name="T23" fmla="*/ 211 h 348"/>
                  <a:gd name="T24" fmla="*/ 182 w 195"/>
                  <a:gd name="T25" fmla="*/ 211 h 348"/>
                  <a:gd name="T26" fmla="*/ 125 w 195"/>
                  <a:gd name="T27" fmla="*/ 330 h 348"/>
                  <a:gd name="T28" fmla="*/ 125 w 195"/>
                  <a:gd name="T29" fmla="*/ 330 h 348"/>
                  <a:gd name="T30" fmla="*/ 24 w 195"/>
                  <a:gd name="T31" fmla="*/ 244 h 348"/>
                  <a:gd name="T32" fmla="*/ 24 w 195"/>
                  <a:gd name="T33" fmla="*/ 244 h 348"/>
                  <a:gd name="T34" fmla="*/ 20 w 195"/>
                  <a:gd name="T35" fmla="*/ 131 h 348"/>
                  <a:gd name="T36" fmla="*/ 20 w 195"/>
                  <a:gd name="T37" fmla="*/ 131 h 348"/>
                  <a:gd name="T38" fmla="*/ 6 w 195"/>
                  <a:gd name="T39" fmla="*/ 12 h 348"/>
                  <a:gd name="T40" fmla="*/ 6 w 195"/>
                  <a:gd name="T41" fmla="*/ 12 h 348"/>
                  <a:gd name="T42" fmla="*/ 23 w 195"/>
                  <a:gd name="T43" fmla="*/ 8 h 348"/>
                  <a:gd name="T44" fmla="*/ 23 w 195"/>
                  <a:gd name="T45" fmla="*/ 8 h 348"/>
                  <a:gd name="T46" fmla="*/ 39 w 195"/>
                  <a:gd name="T47" fmla="*/ 42 h 348"/>
                  <a:gd name="T48" fmla="*/ 39 w 195"/>
                  <a:gd name="T49" fmla="*/ 42 h 348"/>
                  <a:gd name="T50" fmla="*/ 125 w 195"/>
                  <a:gd name="T51" fmla="*/ 126 h 348"/>
                  <a:gd name="T52" fmla="*/ 125 w 195"/>
                  <a:gd name="T53" fmla="*/ 126 h 348"/>
                  <a:gd name="T54" fmla="*/ 182 w 195"/>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5" h="348">
                    <a:moveTo>
                      <a:pt x="115" y="171"/>
                    </a:moveTo>
                    <a:lnTo>
                      <a:pt x="115" y="171"/>
                    </a:lnTo>
                    <a:cubicBezTo>
                      <a:pt x="95" y="148"/>
                      <a:pt x="73" y="128"/>
                      <a:pt x="50" y="109"/>
                    </a:cubicBezTo>
                    <a:lnTo>
                      <a:pt x="50" y="109"/>
                    </a:lnTo>
                    <a:cubicBezTo>
                      <a:pt x="52" y="122"/>
                      <a:pt x="53" y="134"/>
                      <a:pt x="54" y="144"/>
                    </a:cubicBezTo>
                    <a:lnTo>
                      <a:pt x="54" y="144"/>
                    </a:lnTo>
                    <a:cubicBezTo>
                      <a:pt x="57" y="189"/>
                      <a:pt x="42" y="257"/>
                      <a:pt x="82" y="287"/>
                    </a:cubicBezTo>
                    <a:lnTo>
                      <a:pt x="82" y="287"/>
                    </a:lnTo>
                    <a:cubicBezTo>
                      <a:pt x="113" y="315"/>
                      <a:pt x="148" y="281"/>
                      <a:pt x="149" y="247"/>
                    </a:cubicBezTo>
                    <a:lnTo>
                      <a:pt x="149" y="247"/>
                    </a:lnTo>
                    <a:cubicBezTo>
                      <a:pt x="152" y="218"/>
                      <a:pt x="132" y="192"/>
                      <a:pt x="115" y="171"/>
                    </a:cubicBezTo>
                    <a:close/>
                    <a:moveTo>
                      <a:pt x="182" y="211"/>
                    </a:moveTo>
                    <a:lnTo>
                      <a:pt x="182" y="211"/>
                    </a:lnTo>
                    <a:cubicBezTo>
                      <a:pt x="194" y="257"/>
                      <a:pt x="174" y="316"/>
                      <a:pt x="125" y="330"/>
                    </a:cubicBezTo>
                    <a:lnTo>
                      <a:pt x="125" y="330"/>
                    </a:lnTo>
                    <a:cubicBezTo>
                      <a:pt x="70" y="347"/>
                      <a:pt x="31" y="293"/>
                      <a:pt x="24" y="244"/>
                    </a:cubicBezTo>
                    <a:lnTo>
                      <a:pt x="24" y="244"/>
                    </a:lnTo>
                    <a:cubicBezTo>
                      <a:pt x="19" y="207"/>
                      <a:pt x="23" y="168"/>
                      <a:pt x="20" y="131"/>
                    </a:cubicBezTo>
                    <a:lnTo>
                      <a:pt x="20" y="131"/>
                    </a:lnTo>
                    <a:cubicBezTo>
                      <a:pt x="16" y="92"/>
                      <a:pt x="0" y="50"/>
                      <a:pt x="6" y="12"/>
                    </a:cubicBezTo>
                    <a:lnTo>
                      <a:pt x="6" y="12"/>
                    </a:lnTo>
                    <a:cubicBezTo>
                      <a:pt x="7" y="2"/>
                      <a:pt x="19" y="0"/>
                      <a:pt x="23" y="8"/>
                    </a:cubicBezTo>
                    <a:lnTo>
                      <a:pt x="23" y="8"/>
                    </a:lnTo>
                    <a:cubicBezTo>
                      <a:pt x="29" y="17"/>
                      <a:pt x="35" y="30"/>
                      <a:pt x="39" y="42"/>
                    </a:cubicBezTo>
                    <a:lnTo>
                      <a:pt x="39" y="42"/>
                    </a:lnTo>
                    <a:cubicBezTo>
                      <a:pt x="70" y="63"/>
                      <a:pt x="99" y="98"/>
                      <a:pt x="125" y="126"/>
                    </a:cubicBezTo>
                    <a:lnTo>
                      <a:pt x="125" y="126"/>
                    </a:lnTo>
                    <a:cubicBezTo>
                      <a:pt x="149" y="150"/>
                      <a:pt x="171" y="178"/>
                      <a:pt x="182" y="211"/>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250" name="Freeform 128">
                <a:extLst>
                  <a:ext uri="{FF2B5EF4-FFF2-40B4-BE49-F238E27FC236}">
                    <a16:creationId xmlns:a16="http://schemas.microsoft.com/office/drawing/2014/main" id="{5CC34BF9-612F-B34F-8C7F-8FB8A01E332D}"/>
                  </a:ext>
                </a:extLst>
              </p:cNvPr>
              <p:cNvSpPr>
                <a:spLocks noChangeArrowheads="1"/>
              </p:cNvSpPr>
              <p:nvPr/>
            </p:nvSpPr>
            <p:spPr bwMode="auto">
              <a:xfrm>
                <a:off x="5128348" y="3656270"/>
                <a:ext cx="90482" cy="165106"/>
              </a:xfrm>
              <a:custGeom>
                <a:avLst/>
                <a:gdLst>
                  <a:gd name="T0" fmla="*/ 115 w 195"/>
                  <a:gd name="T1" fmla="*/ 171 h 348"/>
                  <a:gd name="T2" fmla="*/ 115 w 195"/>
                  <a:gd name="T3" fmla="*/ 171 h 348"/>
                  <a:gd name="T4" fmla="*/ 50 w 195"/>
                  <a:gd name="T5" fmla="*/ 109 h 348"/>
                  <a:gd name="T6" fmla="*/ 50 w 195"/>
                  <a:gd name="T7" fmla="*/ 109 h 348"/>
                  <a:gd name="T8" fmla="*/ 53 w 195"/>
                  <a:gd name="T9" fmla="*/ 144 h 348"/>
                  <a:gd name="T10" fmla="*/ 53 w 195"/>
                  <a:gd name="T11" fmla="*/ 144 h 348"/>
                  <a:gd name="T12" fmla="*/ 81 w 195"/>
                  <a:gd name="T13" fmla="*/ 287 h 348"/>
                  <a:gd name="T14" fmla="*/ 81 w 195"/>
                  <a:gd name="T15" fmla="*/ 287 h 348"/>
                  <a:gd name="T16" fmla="*/ 149 w 195"/>
                  <a:gd name="T17" fmla="*/ 247 h 348"/>
                  <a:gd name="T18" fmla="*/ 149 w 195"/>
                  <a:gd name="T19" fmla="*/ 247 h 348"/>
                  <a:gd name="T20" fmla="*/ 115 w 195"/>
                  <a:gd name="T21" fmla="*/ 171 h 348"/>
                  <a:gd name="T22" fmla="*/ 180 w 195"/>
                  <a:gd name="T23" fmla="*/ 211 h 348"/>
                  <a:gd name="T24" fmla="*/ 180 w 195"/>
                  <a:gd name="T25" fmla="*/ 211 h 348"/>
                  <a:gd name="T26" fmla="*/ 125 w 195"/>
                  <a:gd name="T27" fmla="*/ 330 h 348"/>
                  <a:gd name="T28" fmla="*/ 125 w 195"/>
                  <a:gd name="T29" fmla="*/ 330 h 348"/>
                  <a:gd name="T30" fmla="*/ 23 w 195"/>
                  <a:gd name="T31" fmla="*/ 244 h 348"/>
                  <a:gd name="T32" fmla="*/ 23 w 195"/>
                  <a:gd name="T33" fmla="*/ 244 h 348"/>
                  <a:gd name="T34" fmla="*/ 20 w 195"/>
                  <a:gd name="T35" fmla="*/ 131 h 348"/>
                  <a:gd name="T36" fmla="*/ 20 w 195"/>
                  <a:gd name="T37" fmla="*/ 131 h 348"/>
                  <a:gd name="T38" fmla="*/ 6 w 195"/>
                  <a:gd name="T39" fmla="*/ 12 h 348"/>
                  <a:gd name="T40" fmla="*/ 6 w 195"/>
                  <a:gd name="T41" fmla="*/ 12 h 348"/>
                  <a:gd name="T42" fmla="*/ 23 w 195"/>
                  <a:gd name="T43" fmla="*/ 8 h 348"/>
                  <a:gd name="T44" fmla="*/ 23 w 195"/>
                  <a:gd name="T45" fmla="*/ 8 h 348"/>
                  <a:gd name="T46" fmla="*/ 37 w 195"/>
                  <a:gd name="T47" fmla="*/ 42 h 348"/>
                  <a:gd name="T48" fmla="*/ 37 w 195"/>
                  <a:gd name="T49" fmla="*/ 42 h 348"/>
                  <a:gd name="T50" fmla="*/ 125 w 195"/>
                  <a:gd name="T51" fmla="*/ 126 h 348"/>
                  <a:gd name="T52" fmla="*/ 125 w 195"/>
                  <a:gd name="T53" fmla="*/ 126 h 348"/>
                  <a:gd name="T54" fmla="*/ 180 w 195"/>
                  <a:gd name="T55" fmla="*/ 21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5" h="348">
                    <a:moveTo>
                      <a:pt x="115" y="171"/>
                    </a:moveTo>
                    <a:lnTo>
                      <a:pt x="115" y="171"/>
                    </a:lnTo>
                    <a:cubicBezTo>
                      <a:pt x="96" y="148"/>
                      <a:pt x="71" y="128"/>
                      <a:pt x="50" y="109"/>
                    </a:cubicBezTo>
                    <a:lnTo>
                      <a:pt x="50" y="109"/>
                    </a:lnTo>
                    <a:cubicBezTo>
                      <a:pt x="52" y="122"/>
                      <a:pt x="53" y="134"/>
                      <a:pt x="53" y="144"/>
                    </a:cubicBezTo>
                    <a:lnTo>
                      <a:pt x="53" y="144"/>
                    </a:lnTo>
                    <a:cubicBezTo>
                      <a:pt x="57" y="189"/>
                      <a:pt x="42" y="257"/>
                      <a:pt x="81" y="287"/>
                    </a:cubicBezTo>
                    <a:lnTo>
                      <a:pt x="81" y="287"/>
                    </a:lnTo>
                    <a:cubicBezTo>
                      <a:pt x="113" y="315"/>
                      <a:pt x="146" y="281"/>
                      <a:pt x="149" y="247"/>
                    </a:cubicBezTo>
                    <a:lnTo>
                      <a:pt x="149" y="247"/>
                    </a:lnTo>
                    <a:cubicBezTo>
                      <a:pt x="151" y="218"/>
                      <a:pt x="133" y="192"/>
                      <a:pt x="115" y="171"/>
                    </a:cubicBezTo>
                    <a:close/>
                    <a:moveTo>
                      <a:pt x="180" y="211"/>
                    </a:moveTo>
                    <a:lnTo>
                      <a:pt x="180" y="211"/>
                    </a:lnTo>
                    <a:cubicBezTo>
                      <a:pt x="194" y="257"/>
                      <a:pt x="174" y="316"/>
                      <a:pt x="125" y="330"/>
                    </a:cubicBezTo>
                    <a:lnTo>
                      <a:pt x="125" y="330"/>
                    </a:lnTo>
                    <a:cubicBezTo>
                      <a:pt x="70" y="347"/>
                      <a:pt x="31" y="293"/>
                      <a:pt x="23" y="244"/>
                    </a:cubicBezTo>
                    <a:lnTo>
                      <a:pt x="23" y="244"/>
                    </a:lnTo>
                    <a:cubicBezTo>
                      <a:pt x="17" y="207"/>
                      <a:pt x="23" y="168"/>
                      <a:pt x="20" y="131"/>
                    </a:cubicBezTo>
                    <a:lnTo>
                      <a:pt x="20" y="131"/>
                    </a:lnTo>
                    <a:cubicBezTo>
                      <a:pt x="16" y="92"/>
                      <a:pt x="0" y="50"/>
                      <a:pt x="6" y="12"/>
                    </a:cubicBezTo>
                    <a:lnTo>
                      <a:pt x="6" y="12"/>
                    </a:lnTo>
                    <a:cubicBezTo>
                      <a:pt x="7" y="2"/>
                      <a:pt x="17" y="0"/>
                      <a:pt x="23" y="8"/>
                    </a:cubicBezTo>
                    <a:lnTo>
                      <a:pt x="23" y="8"/>
                    </a:lnTo>
                    <a:cubicBezTo>
                      <a:pt x="29" y="17"/>
                      <a:pt x="35" y="30"/>
                      <a:pt x="37" y="42"/>
                    </a:cubicBezTo>
                    <a:lnTo>
                      <a:pt x="37" y="42"/>
                    </a:lnTo>
                    <a:cubicBezTo>
                      <a:pt x="70" y="63"/>
                      <a:pt x="98" y="98"/>
                      <a:pt x="125" y="126"/>
                    </a:cubicBezTo>
                    <a:lnTo>
                      <a:pt x="125" y="126"/>
                    </a:lnTo>
                    <a:cubicBezTo>
                      <a:pt x="148" y="150"/>
                      <a:pt x="171" y="178"/>
                      <a:pt x="180" y="211"/>
                    </a:cubicBezTo>
                    <a:close/>
                  </a:path>
                </a:pathLst>
              </a:custGeom>
              <a:solidFill>
                <a:schemeClr val="accent6"/>
              </a:solidFill>
              <a:ln>
                <a:noFill/>
              </a:ln>
              <a:effectLst/>
            </p:spPr>
            <p:txBody>
              <a:bodyPr wrap="none" anchor="ctr"/>
              <a:lstStyle/>
              <a:p>
                <a:pPr>
                  <a:defRPr/>
                </a:pPr>
                <a:endParaRPr lang="es-ES_tradnl"/>
              </a:p>
            </p:txBody>
          </p:sp>
          <p:sp>
            <p:nvSpPr>
              <p:cNvPr id="251" name="Freeform 129">
                <a:extLst>
                  <a:ext uri="{FF2B5EF4-FFF2-40B4-BE49-F238E27FC236}">
                    <a16:creationId xmlns:a16="http://schemas.microsoft.com/office/drawing/2014/main" id="{8B57CB05-95F2-EB4A-A793-2D70E21008EA}"/>
                  </a:ext>
                </a:extLst>
              </p:cNvPr>
              <p:cNvSpPr>
                <a:spLocks noChangeArrowheads="1"/>
              </p:cNvSpPr>
              <p:nvPr/>
            </p:nvSpPr>
            <p:spPr bwMode="auto">
              <a:xfrm>
                <a:off x="5631559" y="3654682"/>
                <a:ext cx="90483" cy="165106"/>
              </a:xfrm>
              <a:custGeom>
                <a:avLst/>
                <a:gdLst>
                  <a:gd name="T0" fmla="*/ 114 w 194"/>
                  <a:gd name="T1" fmla="*/ 171 h 348"/>
                  <a:gd name="T2" fmla="*/ 114 w 194"/>
                  <a:gd name="T3" fmla="*/ 171 h 348"/>
                  <a:gd name="T4" fmla="*/ 51 w 194"/>
                  <a:gd name="T5" fmla="*/ 109 h 348"/>
                  <a:gd name="T6" fmla="*/ 51 w 194"/>
                  <a:gd name="T7" fmla="*/ 109 h 348"/>
                  <a:gd name="T8" fmla="*/ 54 w 194"/>
                  <a:gd name="T9" fmla="*/ 145 h 348"/>
                  <a:gd name="T10" fmla="*/ 54 w 194"/>
                  <a:gd name="T11" fmla="*/ 145 h 348"/>
                  <a:gd name="T12" fmla="*/ 80 w 194"/>
                  <a:gd name="T13" fmla="*/ 289 h 348"/>
                  <a:gd name="T14" fmla="*/ 80 w 194"/>
                  <a:gd name="T15" fmla="*/ 289 h 348"/>
                  <a:gd name="T16" fmla="*/ 150 w 194"/>
                  <a:gd name="T17" fmla="*/ 247 h 348"/>
                  <a:gd name="T18" fmla="*/ 150 w 194"/>
                  <a:gd name="T19" fmla="*/ 247 h 348"/>
                  <a:gd name="T20" fmla="*/ 114 w 194"/>
                  <a:gd name="T21" fmla="*/ 171 h 348"/>
                  <a:gd name="T22" fmla="*/ 181 w 194"/>
                  <a:gd name="T23" fmla="*/ 212 h 348"/>
                  <a:gd name="T24" fmla="*/ 181 w 194"/>
                  <a:gd name="T25" fmla="*/ 212 h 348"/>
                  <a:gd name="T26" fmla="*/ 125 w 194"/>
                  <a:gd name="T27" fmla="*/ 331 h 348"/>
                  <a:gd name="T28" fmla="*/ 125 w 194"/>
                  <a:gd name="T29" fmla="*/ 331 h 348"/>
                  <a:gd name="T30" fmla="*/ 22 w 194"/>
                  <a:gd name="T31" fmla="*/ 244 h 348"/>
                  <a:gd name="T32" fmla="*/ 22 w 194"/>
                  <a:gd name="T33" fmla="*/ 244 h 348"/>
                  <a:gd name="T34" fmla="*/ 20 w 194"/>
                  <a:gd name="T35" fmla="*/ 131 h 348"/>
                  <a:gd name="T36" fmla="*/ 20 w 194"/>
                  <a:gd name="T37" fmla="*/ 131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5 w 194"/>
                  <a:gd name="T51" fmla="*/ 126 h 348"/>
                  <a:gd name="T52" fmla="*/ 125 w 194"/>
                  <a:gd name="T53" fmla="*/ 126 h 348"/>
                  <a:gd name="T54" fmla="*/ 181 w 194"/>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6" y="149"/>
                      <a:pt x="72" y="130"/>
                      <a:pt x="51" y="109"/>
                    </a:cubicBezTo>
                    <a:lnTo>
                      <a:pt x="51" y="109"/>
                    </a:lnTo>
                    <a:cubicBezTo>
                      <a:pt x="51" y="122"/>
                      <a:pt x="53" y="134"/>
                      <a:pt x="54" y="145"/>
                    </a:cubicBezTo>
                    <a:lnTo>
                      <a:pt x="54" y="145"/>
                    </a:lnTo>
                    <a:cubicBezTo>
                      <a:pt x="56" y="189"/>
                      <a:pt x="42" y="258"/>
                      <a:pt x="80" y="289"/>
                    </a:cubicBezTo>
                    <a:lnTo>
                      <a:pt x="80" y="289"/>
                    </a:lnTo>
                    <a:cubicBezTo>
                      <a:pt x="114" y="315"/>
                      <a:pt x="147" y="281"/>
                      <a:pt x="150" y="247"/>
                    </a:cubicBezTo>
                    <a:lnTo>
                      <a:pt x="150" y="247"/>
                    </a:lnTo>
                    <a:cubicBezTo>
                      <a:pt x="151" y="218"/>
                      <a:pt x="133" y="192"/>
                      <a:pt x="114" y="171"/>
                    </a:cubicBezTo>
                    <a:close/>
                    <a:moveTo>
                      <a:pt x="181" y="212"/>
                    </a:moveTo>
                    <a:lnTo>
                      <a:pt x="181" y="212"/>
                    </a:lnTo>
                    <a:cubicBezTo>
                      <a:pt x="193" y="258"/>
                      <a:pt x="175" y="317"/>
                      <a:pt x="125" y="331"/>
                    </a:cubicBezTo>
                    <a:lnTo>
                      <a:pt x="125" y="331"/>
                    </a:lnTo>
                    <a:cubicBezTo>
                      <a:pt x="71" y="347"/>
                      <a:pt x="30" y="293"/>
                      <a:pt x="22" y="244"/>
                    </a:cubicBezTo>
                    <a:lnTo>
                      <a:pt x="22" y="244"/>
                    </a:lnTo>
                    <a:cubicBezTo>
                      <a:pt x="17" y="208"/>
                      <a:pt x="22" y="170"/>
                      <a:pt x="20" y="131"/>
                    </a:cubicBezTo>
                    <a:lnTo>
                      <a:pt x="20" y="131"/>
                    </a:lnTo>
                    <a:cubicBezTo>
                      <a:pt x="16" y="92"/>
                      <a:pt x="0" y="50"/>
                      <a:pt x="5" y="12"/>
                    </a:cubicBezTo>
                    <a:lnTo>
                      <a:pt x="5" y="12"/>
                    </a:lnTo>
                    <a:cubicBezTo>
                      <a:pt x="7" y="3"/>
                      <a:pt x="17" y="0"/>
                      <a:pt x="22" y="8"/>
                    </a:cubicBezTo>
                    <a:lnTo>
                      <a:pt x="22" y="8"/>
                    </a:lnTo>
                    <a:cubicBezTo>
                      <a:pt x="29" y="18"/>
                      <a:pt x="34" y="30"/>
                      <a:pt x="38" y="42"/>
                    </a:cubicBezTo>
                    <a:lnTo>
                      <a:pt x="38" y="42"/>
                    </a:lnTo>
                    <a:cubicBezTo>
                      <a:pt x="71" y="64"/>
                      <a:pt x="99" y="99"/>
                      <a:pt x="125" y="126"/>
                    </a:cubicBezTo>
                    <a:lnTo>
                      <a:pt x="125" y="126"/>
                    </a:lnTo>
                    <a:cubicBezTo>
                      <a:pt x="148" y="151"/>
                      <a:pt x="172" y="179"/>
                      <a:pt x="181" y="212"/>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252" name="Freeform 130">
                <a:extLst>
                  <a:ext uri="{FF2B5EF4-FFF2-40B4-BE49-F238E27FC236}">
                    <a16:creationId xmlns:a16="http://schemas.microsoft.com/office/drawing/2014/main" id="{C6F5814F-0F3A-CE47-B225-3AF4408083EE}"/>
                  </a:ext>
                </a:extLst>
              </p:cNvPr>
              <p:cNvSpPr>
                <a:spLocks noChangeArrowheads="1"/>
              </p:cNvSpPr>
              <p:nvPr/>
            </p:nvSpPr>
            <p:spPr bwMode="auto">
              <a:xfrm>
                <a:off x="5461706" y="3654681"/>
                <a:ext cx="92070" cy="165106"/>
              </a:xfrm>
              <a:custGeom>
                <a:avLst/>
                <a:gdLst>
                  <a:gd name="T0" fmla="*/ 114 w 194"/>
                  <a:gd name="T1" fmla="*/ 171 h 348"/>
                  <a:gd name="T2" fmla="*/ 114 w 194"/>
                  <a:gd name="T3" fmla="*/ 171 h 348"/>
                  <a:gd name="T4" fmla="*/ 50 w 194"/>
                  <a:gd name="T5" fmla="*/ 109 h 348"/>
                  <a:gd name="T6" fmla="*/ 50 w 194"/>
                  <a:gd name="T7" fmla="*/ 109 h 348"/>
                  <a:gd name="T8" fmla="*/ 54 w 194"/>
                  <a:gd name="T9" fmla="*/ 145 h 348"/>
                  <a:gd name="T10" fmla="*/ 54 w 194"/>
                  <a:gd name="T11" fmla="*/ 145 h 348"/>
                  <a:gd name="T12" fmla="*/ 81 w 194"/>
                  <a:gd name="T13" fmla="*/ 289 h 348"/>
                  <a:gd name="T14" fmla="*/ 81 w 194"/>
                  <a:gd name="T15" fmla="*/ 289 h 348"/>
                  <a:gd name="T16" fmla="*/ 148 w 194"/>
                  <a:gd name="T17" fmla="*/ 247 h 348"/>
                  <a:gd name="T18" fmla="*/ 148 w 194"/>
                  <a:gd name="T19" fmla="*/ 247 h 348"/>
                  <a:gd name="T20" fmla="*/ 114 w 194"/>
                  <a:gd name="T21" fmla="*/ 171 h 348"/>
                  <a:gd name="T22" fmla="*/ 180 w 194"/>
                  <a:gd name="T23" fmla="*/ 212 h 348"/>
                  <a:gd name="T24" fmla="*/ 180 w 194"/>
                  <a:gd name="T25" fmla="*/ 212 h 348"/>
                  <a:gd name="T26" fmla="*/ 125 w 194"/>
                  <a:gd name="T27" fmla="*/ 331 h 348"/>
                  <a:gd name="T28" fmla="*/ 125 w 194"/>
                  <a:gd name="T29" fmla="*/ 331 h 348"/>
                  <a:gd name="T30" fmla="*/ 24 w 194"/>
                  <a:gd name="T31" fmla="*/ 244 h 348"/>
                  <a:gd name="T32" fmla="*/ 24 w 194"/>
                  <a:gd name="T33" fmla="*/ 244 h 348"/>
                  <a:gd name="T34" fmla="*/ 20 w 194"/>
                  <a:gd name="T35" fmla="*/ 131 h 348"/>
                  <a:gd name="T36" fmla="*/ 20 w 194"/>
                  <a:gd name="T37" fmla="*/ 131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5 w 194"/>
                  <a:gd name="T51" fmla="*/ 126 h 348"/>
                  <a:gd name="T52" fmla="*/ 125 w 194"/>
                  <a:gd name="T53" fmla="*/ 126 h 348"/>
                  <a:gd name="T54" fmla="*/ 180 w 194"/>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4" y="149"/>
                      <a:pt x="72" y="130"/>
                      <a:pt x="50" y="109"/>
                    </a:cubicBezTo>
                    <a:lnTo>
                      <a:pt x="50" y="109"/>
                    </a:lnTo>
                    <a:cubicBezTo>
                      <a:pt x="51" y="122"/>
                      <a:pt x="52" y="134"/>
                      <a:pt x="54" y="145"/>
                    </a:cubicBezTo>
                    <a:lnTo>
                      <a:pt x="54" y="145"/>
                    </a:lnTo>
                    <a:cubicBezTo>
                      <a:pt x="56" y="189"/>
                      <a:pt x="42" y="258"/>
                      <a:pt x="81" y="289"/>
                    </a:cubicBezTo>
                    <a:lnTo>
                      <a:pt x="81" y="289"/>
                    </a:lnTo>
                    <a:cubicBezTo>
                      <a:pt x="113" y="315"/>
                      <a:pt x="147" y="281"/>
                      <a:pt x="148" y="247"/>
                    </a:cubicBezTo>
                    <a:lnTo>
                      <a:pt x="148" y="247"/>
                    </a:lnTo>
                    <a:cubicBezTo>
                      <a:pt x="150" y="218"/>
                      <a:pt x="131" y="192"/>
                      <a:pt x="114" y="171"/>
                    </a:cubicBezTo>
                    <a:close/>
                    <a:moveTo>
                      <a:pt x="180" y="212"/>
                    </a:moveTo>
                    <a:lnTo>
                      <a:pt x="180" y="212"/>
                    </a:lnTo>
                    <a:cubicBezTo>
                      <a:pt x="193" y="258"/>
                      <a:pt x="173" y="317"/>
                      <a:pt x="125" y="331"/>
                    </a:cubicBezTo>
                    <a:lnTo>
                      <a:pt x="125" y="331"/>
                    </a:lnTo>
                    <a:cubicBezTo>
                      <a:pt x="70" y="347"/>
                      <a:pt x="30" y="293"/>
                      <a:pt x="24" y="244"/>
                    </a:cubicBezTo>
                    <a:lnTo>
                      <a:pt x="24" y="244"/>
                    </a:lnTo>
                    <a:cubicBezTo>
                      <a:pt x="17" y="208"/>
                      <a:pt x="22" y="170"/>
                      <a:pt x="20" y="131"/>
                    </a:cubicBezTo>
                    <a:lnTo>
                      <a:pt x="20" y="131"/>
                    </a:lnTo>
                    <a:cubicBezTo>
                      <a:pt x="16" y="92"/>
                      <a:pt x="0" y="50"/>
                      <a:pt x="5" y="12"/>
                    </a:cubicBezTo>
                    <a:lnTo>
                      <a:pt x="5" y="12"/>
                    </a:lnTo>
                    <a:cubicBezTo>
                      <a:pt x="6" y="3"/>
                      <a:pt x="17" y="0"/>
                      <a:pt x="22" y="8"/>
                    </a:cubicBezTo>
                    <a:lnTo>
                      <a:pt x="22" y="8"/>
                    </a:lnTo>
                    <a:cubicBezTo>
                      <a:pt x="29" y="18"/>
                      <a:pt x="34" y="30"/>
                      <a:pt x="38" y="42"/>
                    </a:cubicBezTo>
                    <a:lnTo>
                      <a:pt x="38" y="42"/>
                    </a:lnTo>
                    <a:cubicBezTo>
                      <a:pt x="70" y="64"/>
                      <a:pt x="97" y="99"/>
                      <a:pt x="125" y="126"/>
                    </a:cubicBezTo>
                    <a:lnTo>
                      <a:pt x="125" y="126"/>
                    </a:lnTo>
                    <a:cubicBezTo>
                      <a:pt x="148" y="151"/>
                      <a:pt x="171" y="179"/>
                      <a:pt x="180" y="212"/>
                    </a:cubicBezTo>
                    <a:close/>
                  </a:path>
                </a:pathLst>
              </a:custGeom>
              <a:solidFill>
                <a:schemeClr val="accent6"/>
              </a:solidFill>
              <a:ln>
                <a:noFill/>
              </a:ln>
              <a:effectLst/>
            </p:spPr>
            <p:txBody>
              <a:bodyPr wrap="none" anchor="ctr"/>
              <a:lstStyle/>
              <a:p>
                <a:pPr>
                  <a:defRPr/>
                </a:pPr>
                <a:endParaRPr lang="es-ES_tradnl"/>
              </a:p>
            </p:txBody>
          </p:sp>
          <p:sp>
            <p:nvSpPr>
              <p:cNvPr id="253" name="Freeform 131">
                <a:extLst>
                  <a:ext uri="{FF2B5EF4-FFF2-40B4-BE49-F238E27FC236}">
                    <a16:creationId xmlns:a16="http://schemas.microsoft.com/office/drawing/2014/main" id="{E577A954-EB33-6641-BBC4-64F26669D96C}"/>
                  </a:ext>
                </a:extLst>
              </p:cNvPr>
              <p:cNvSpPr>
                <a:spLocks noChangeArrowheads="1"/>
              </p:cNvSpPr>
              <p:nvPr/>
            </p:nvSpPr>
            <p:spPr bwMode="auto">
              <a:xfrm>
                <a:off x="5963330" y="3654681"/>
                <a:ext cx="92070" cy="165106"/>
              </a:xfrm>
              <a:custGeom>
                <a:avLst/>
                <a:gdLst>
                  <a:gd name="T0" fmla="*/ 114 w 194"/>
                  <a:gd name="T1" fmla="*/ 171 h 348"/>
                  <a:gd name="T2" fmla="*/ 114 w 194"/>
                  <a:gd name="T3" fmla="*/ 171 h 348"/>
                  <a:gd name="T4" fmla="*/ 51 w 194"/>
                  <a:gd name="T5" fmla="*/ 109 h 348"/>
                  <a:gd name="T6" fmla="*/ 51 w 194"/>
                  <a:gd name="T7" fmla="*/ 109 h 348"/>
                  <a:gd name="T8" fmla="*/ 54 w 194"/>
                  <a:gd name="T9" fmla="*/ 145 h 348"/>
                  <a:gd name="T10" fmla="*/ 54 w 194"/>
                  <a:gd name="T11" fmla="*/ 145 h 348"/>
                  <a:gd name="T12" fmla="*/ 82 w 194"/>
                  <a:gd name="T13" fmla="*/ 289 h 348"/>
                  <a:gd name="T14" fmla="*/ 82 w 194"/>
                  <a:gd name="T15" fmla="*/ 289 h 348"/>
                  <a:gd name="T16" fmla="*/ 150 w 194"/>
                  <a:gd name="T17" fmla="*/ 247 h 348"/>
                  <a:gd name="T18" fmla="*/ 150 w 194"/>
                  <a:gd name="T19" fmla="*/ 247 h 348"/>
                  <a:gd name="T20" fmla="*/ 114 w 194"/>
                  <a:gd name="T21" fmla="*/ 171 h 348"/>
                  <a:gd name="T22" fmla="*/ 181 w 194"/>
                  <a:gd name="T23" fmla="*/ 212 h 348"/>
                  <a:gd name="T24" fmla="*/ 181 w 194"/>
                  <a:gd name="T25" fmla="*/ 212 h 348"/>
                  <a:gd name="T26" fmla="*/ 126 w 194"/>
                  <a:gd name="T27" fmla="*/ 331 h 348"/>
                  <a:gd name="T28" fmla="*/ 126 w 194"/>
                  <a:gd name="T29" fmla="*/ 331 h 348"/>
                  <a:gd name="T30" fmla="*/ 24 w 194"/>
                  <a:gd name="T31" fmla="*/ 244 h 348"/>
                  <a:gd name="T32" fmla="*/ 24 w 194"/>
                  <a:gd name="T33" fmla="*/ 244 h 348"/>
                  <a:gd name="T34" fmla="*/ 20 w 194"/>
                  <a:gd name="T35" fmla="*/ 131 h 348"/>
                  <a:gd name="T36" fmla="*/ 20 w 194"/>
                  <a:gd name="T37" fmla="*/ 131 h 348"/>
                  <a:gd name="T38" fmla="*/ 7 w 194"/>
                  <a:gd name="T39" fmla="*/ 12 h 348"/>
                  <a:gd name="T40" fmla="*/ 7 w 194"/>
                  <a:gd name="T41" fmla="*/ 12 h 348"/>
                  <a:gd name="T42" fmla="*/ 22 w 194"/>
                  <a:gd name="T43" fmla="*/ 8 h 348"/>
                  <a:gd name="T44" fmla="*/ 22 w 194"/>
                  <a:gd name="T45" fmla="*/ 8 h 348"/>
                  <a:gd name="T46" fmla="*/ 38 w 194"/>
                  <a:gd name="T47" fmla="*/ 42 h 348"/>
                  <a:gd name="T48" fmla="*/ 38 w 194"/>
                  <a:gd name="T49" fmla="*/ 42 h 348"/>
                  <a:gd name="T50" fmla="*/ 126 w 194"/>
                  <a:gd name="T51" fmla="*/ 126 h 348"/>
                  <a:gd name="T52" fmla="*/ 126 w 194"/>
                  <a:gd name="T53" fmla="*/ 126 h 348"/>
                  <a:gd name="T54" fmla="*/ 181 w 194"/>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6" y="149"/>
                      <a:pt x="72" y="130"/>
                      <a:pt x="51" y="109"/>
                    </a:cubicBezTo>
                    <a:lnTo>
                      <a:pt x="51" y="109"/>
                    </a:lnTo>
                    <a:cubicBezTo>
                      <a:pt x="53" y="122"/>
                      <a:pt x="53" y="134"/>
                      <a:pt x="54" y="145"/>
                    </a:cubicBezTo>
                    <a:lnTo>
                      <a:pt x="54" y="145"/>
                    </a:lnTo>
                    <a:cubicBezTo>
                      <a:pt x="58" y="189"/>
                      <a:pt x="44" y="258"/>
                      <a:pt x="82" y="289"/>
                    </a:cubicBezTo>
                    <a:lnTo>
                      <a:pt x="82" y="289"/>
                    </a:lnTo>
                    <a:cubicBezTo>
                      <a:pt x="114" y="315"/>
                      <a:pt x="147" y="281"/>
                      <a:pt x="150" y="247"/>
                    </a:cubicBezTo>
                    <a:lnTo>
                      <a:pt x="150" y="247"/>
                    </a:lnTo>
                    <a:cubicBezTo>
                      <a:pt x="151" y="218"/>
                      <a:pt x="133" y="192"/>
                      <a:pt x="114" y="171"/>
                    </a:cubicBezTo>
                    <a:close/>
                    <a:moveTo>
                      <a:pt x="181" y="212"/>
                    </a:moveTo>
                    <a:lnTo>
                      <a:pt x="181" y="212"/>
                    </a:lnTo>
                    <a:cubicBezTo>
                      <a:pt x="193" y="258"/>
                      <a:pt x="174" y="317"/>
                      <a:pt x="126" y="331"/>
                    </a:cubicBezTo>
                    <a:lnTo>
                      <a:pt x="126" y="331"/>
                    </a:lnTo>
                    <a:cubicBezTo>
                      <a:pt x="71" y="347"/>
                      <a:pt x="30" y="293"/>
                      <a:pt x="24" y="244"/>
                    </a:cubicBezTo>
                    <a:lnTo>
                      <a:pt x="24" y="244"/>
                    </a:lnTo>
                    <a:cubicBezTo>
                      <a:pt x="19" y="208"/>
                      <a:pt x="22" y="170"/>
                      <a:pt x="20" y="131"/>
                    </a:cubicBezTo>
                    <a:lnTo>
                      <a:pt x="20" y="131"/>
                    </a:lnTo>
                    <a:cubicBezTo>
                      <a:pt x="16" y="92"/>
                      <a:pt x="0" y="50"/>
                      <a:pt x="7" y="12"/>
                    </a:cubicBezTo>
                    <a:lnTo>
                      <a:pt x="7" y="12"/>
                    </a:lnTo>
                    <a:cubicBezTo>
                      <a:pt x="7" y="3"/>
                      <a:pt x="19" y="0"/>
                      <a:pt x="22" y="8"/>
                    </a:cubicBezTo>
                    <a:lnTo>
                      <a:pt x="22" y="8"/>
                    </a:lnTo>
                    <a:cubicBezTo>
                      <a:pt x="30" y="18"/>
                      <a:pt x="34" y="30"/>
                      <a:pt x="38" y="42"/>
                    </a:cubicBezTo>
                    <a:lnTo>
                      <a:pt x="38" y="42"/>
                    </a:lnTo>
                    <a:cubicBezTo>
                      <a:pt x="71" y="64"/>
                      <a:pt x="99" y="99"/>
                      <a:pt x="126" y="126"/>
                    </a:cubicBezTo>
                    <a:lnTo>
                      <a:pt x="126" y="126"/>
                    </a:lnTo>
                    <a:cubicBezTo>
                      <a:pt x="149" y="151"/>
                      <a:pt x="172" y="179"/>
                      <a:pt x="181" y="212"/>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254" name="Freeform 132">
                <a:extLst>
                  <a:ext uri="{FF2B5EF4-FFF2-40B4-BE49-F238E27FC236}">
                    <a16:creationId xmlns:a16="http://schemas.microsoft.com/office/drawing/2014/main" id="{E300CAED-8F55-0644-8226-F461C48459ED}"/>
                  </a:ext>
                </a:extLst>
              </p:cNvPr>
              <p:cNvSpPr>
                <a:spLocks noChangeArrowheads="1"/>
              </p:cNvSpPr>
              <p:nvPr/>
            </p:nvSpPr>
            <p:spPr bwMode="auto">
              <a:xfrm>
                <a:off x="5799826" y="3654682"/>
                <a:ext cx="90483" cy="165106"/>
              </a:xfrm>
              <a:custGeom>
                <a:avLst/>
                <a:gdLst>
                  <a:gd name="T0" fmla="*/ 113 w 193"/>
                  <a:gd name="T1" fmla="*/ 171 h 348"/>
                  <a:gd name="T2" fmla="*/ 113 w 193"/>
                  <a:gd name="T3" fmla="*/ 171 h 348"/>
                  <a:gd name="T4" fmla="*/ 49 w 193"/>
                  <a:gd name="T5" fmla="*/ 109 h 348"/>
                  <a:gd name="T6" fmla="*/ 49 w 193"/>
                  <a:gd name="T7" fmla="*/ 109 h 348"/>
                  <a:gd name="T8" fmla="*/ 53 w 193"/>
                  <a:gd name="T9" fmla="*/ 145 h 348"/>
                  <a:gd name="T10" fmla="*/ 53 w 193"/>
                  <a:gd name="T11" fmla="*/ 145 h 348"/>
                  <a:gd name="T12" fmla="*/ 81 w 193"/>
                  <a:gd name="T13" fmla="*/ 289 h 348"/>
                  <a:gd name="T14" fmla="*/ 81 w 193"/>
                  <a:gd name="T15" fmla="*/ 289 h 348"/>
                  <a:gd name="T16" fmla="*/ 149 w 193"/>
                  <a:gd name="T17" fmla="*/ 247 h 348"/>
                  <a:gd name="T18" fmla="*/ 149 w 193"/>
                  <a:gd name="T19" fmla="*/ 247 h 348"/>
                  <a:gd name="T20" fmla="*/ 113 w 193"/>
                  <a:gd name="T21" fmla="*/ 171 h 348"/>
                  <a:gd name="T22" fmla="*/ 179 w 193"/>
                  <a:gd name="T23" fmla="*/ 212 h 348"/>
                  <a:gd name="T24" fmla="*/ 179 w 193"/>
                  <a:gd name="T25" fmla="*/ 212 h 348"/>
                  <a:gd name="T26" fmla="*/ 124 w 193"/>
                  <a:gd name="T27" fmla="*/ 331 h 348"/>
                  <a:gd name="T28" fmla="*/ 124 w 193"/>
                  <a:gd name="T29" fmla="*/ 331 h 348"/>
                  <a:gd name="T30" fmla="*/ 23 w 193"/>
                  <a:gd name="T31" fmla="*/ 244 h 348"/>
                  <a:gd name="T32" fmla="*/ 23 w 193"/>
                  <a:gd name="T33" fmla="*/ 244 h 348"/>
                  <a:gd name="T34" fmla="*/ 19 w 193"/>
                  <a:gd name="T35" fmla="*/ 131 h 348"/>
                  <a:gd name="T36" fmla="*/ 19 w 193"/>
                  <a:gd name="T37" fmla="*/ 131 h 348"/>
                  <a:gd name="T38" fmla="*/ 4 w 193"/>
                  <a:gd name="T39" fmla="*/ 12 h 348"/>
                  <a:gd name="T40" fmla="*/ 4 w 193"/>
                  <a:gd name="T41" fmla="*/ 12 h 348"/>
                  <a:gd name="T42" fmla="*/ 23 w 193"/>
                  <a:gd name="T43" fmla="*/ 8 h 348"/>
                  <a:gd name="T44" fmla="*/ 23 w 193"/>
                  <a:gd name="T45" fmla="*/ 8 h 348"/>
                  <a:gd name="T46" fmla="*/ 37 w 193"/>
                  <a:gd name="T47" fmla="*/ 42 h 348"/>
                  <a:gd name="T48" fmla="*/ 37 w 193"/>
                  <a:gd name="T49" fmla="*/ 42 h 348"/>
                  <a:gd name="T50" fmla="*/ 124 w 193"/>
                  <a:gd name="T51" fmla="*/ 126 h 348"/>
                  <a:gd name="T52" fmla="*/ 124 w 193"/>
                  <a:gd name="T53" fmla="*/ 126 h 348"/>
                  <a:gd name="T54" fmla="*/ 179 w 193"/>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3" h="348">
                    <a:moveTo>
                      <a:pt x="113" y="171"/>
                    </a:moveTo>
                    <a:lnTo>
                      <a:pt x="113" y="171"/>
                    </a:lnTo>
                    <a:cubicBezTo>
                      <a:pt x="95" y="149"/>
                      <a:pt x="71" y="130"/>
                      <a:pt x="49" y="109"/>
                    </a:cubicBezTo>
                    <a:lnTo>
                      <a:pt x="49" y="109"/>
                    </a:lnTo>
                    <a:cubicBezTo>
                      <a:pt x="50" y="122"/>
                      <a:pt x="52" y="134"/>
                      <a:pt x="53" y="145"/>
                    </a:cubicBezTo>
                    <a:lnTo>
                      <a:pt x="53" y="145"/>
                    </a:lnTo>
                    <a:cubicBezTo>
                      <a:pt x="57" y="189"/>
                      <a:pt x="42" y="258"/>
                      <a:pt x="81" y="289"/>
                    </a:cubicBezTo>
                    <a:lnTo>
                      <a:pt x="81" y="289"/>
                    </a:lnTo>
                    <a:cubicBezTo>
                      <a:pt x="112" y="315"/>
                      <a:pt x="146" y="281"/>
                      <a:pt x="149" y="247"/>
                    </a:cubicBezTo>
                    <a:lnTo>
                      <a:pt x="149" y="247"/>
                    </a:lnTo>
                    <a:cubicBezTo>
                      <a:pt x="150" y="218"/>
                      <a:pt x="132" y="192"/>
                      <a:pt x="113" y="171"/>
                    </a:cubicBezTo>
                    <a:close/>
                    <a:moveTo>
                      <a:pt x="179" y="212"/>
                    </a:moveTo>
                    <a:lnTo>
                      <a:pt x="179" y="212"/>
                    </a:lnTo>
                    <a:cubicBezTo>
                      <a:pt x="192" y="258"/>
                      <a:pt x="173" y="317"/>
                      <a:pt x="124" y="331"/>
                    </a:cubicBezTo>
                    <a:lnTo>
                      <a:pt x="124" y="331"/>
                    </a:lnTo>
                    <a:cubicBezTo>
                      <a:pt x="70" y="347"/>
                      <a:pt x="29" y="293"/>
                      <a:pt x="23" y="244"/>
                    </a:cubicBezTo>
                    <a:lnTo>
                      <a:pt x="23" y="244"/>
                    </a:lnTo>
                    <a:cubicBezTo>
                      <a:pt x="17" y="208"/>
                      <a:pt x="23" y="170"/>
                      <a:pt x="19" y="131"/>
                    </a:cubicBezTo>
                    <a:lnTo>
                      <a:pt x="19" y="131"/>
                    </a:lnTo>
                    <a:cubicBezTo>
                      <a:pt x="16" y="92"/>
                      <a:pt x="0" y="50"/>
                      <a:pt x="4" y="12"/>
                    </a:cubicBezTo>
                    <a:lnTo>
                      <a:pt x="4" y="12"/>
                    </a:lnTo>
                    <a:cubicBezTo>
                      <a:pt x="6" y="3"/>
                      <a:pt x="17" y="0"/>
                      <a:pt x="23" y="8"/>
                    </a:cubicBezTo>
                    <a:lnTo>
                      <a:pt x="23" y="8"/>
                    </a:lnTo>
                    <a:cubicBezTo>
                      <a:pt x="29" y="18"/>
                      <a:pt x="33" y="30"/>
                      <a:pt x="37" y="42"/>
                    </a:cubicBezTo>
                    <a:lnTo>
                      <a:pt x="37" y="42"/>
                    </a:lnTo>
                    <a:cubicBezTo>
                      <a:pt x="70" y="64"/>
                      <a:pt x="98" y="99"/>
                      <a:pt x="124" y="126"/>
                    </a:cubicBezTo>
                    <a:lnTo>
                      <a:pt x="124" y="126"/>
                    </a:lnTo>
                    <a:cubicBezTo>
                      <a:pt x="148" y="151"/>
                      <a:pt x="170" y="179"/>
                      <a:pt x="179" y="212"/>
                    </a:cubicBezTo>
                    <a:close/>
                  </a:path>
                </a:pathLst>
              </a:custGeom>
              <a:solidFill>
                <a:schemeClr val="accent6"/>
              </a:solidFill>
              <a:ln>
                <a:noFill/>
              </a:ln>
              <a:effectLst/>
            </p:spPr>
            <p:txBody>
              <a:bodyPr wrap="none" anchor="ctr"/>
              <a:lstStyle/>
              <a:p>
                <a:pPr>
                  <a:defRPr/>
                </a:pPr>
                <a:endParaRPr lang="es-ES_tradnl"/>
              </a:p>
            </p:txBody>
          </p:sp>
          <p:sp>
            <p:nvSpPr>
              <p:cNvPr id="255" name="Freeform 133">
                <a:extLst>
                  <a:ext uri="{FF2B5EF4-FFF2-40B4-BE49-F238E27FC236}">
                    <a16:creationId xmlns:a16="http://schemas.microsoft.com/office/drawing/2014/main" id="{3BEA9FBA-2CFA-854B-821C-D5C57DD3D067}"/>
                  </a:ext>
                </a:extLst>
              </p:cNvPr>
              <p:cNvSpPr>
                <a:spLocks noChangeArrowheads="1"/>
              </p:cNvSpPr>
              <p:nvPr/>
            </p:nvSpPr>
            <p:spPr bwMode="auto">
              <a:xfrm>
                <a:off x="6301450" y="3654682"/>
                <a:ext cx="90483" cy="165106"/>
              </a:xfrm>
              <a:custGeom>
                <a:avLst/>
                <a:gdLst>
                  <a:gd name="T0" fmla="*/ 114 w 194"/>
                  <a:gd name="T1" fmla="*/ 171 h 348"/>
                  <a:gd name="T2" fmla="*/ 114 w 194"/>
                  <a:gd name="T3" fmla="*/ 171 h 348"/>
                  <a:gd name="T4" fmla="*/ 50 w 194"/>
                  <a:gd name="T5" fmla="*/ 109 h 348"/>
                  <a:gd name="T6" fmla="*/ 50 w 194"/>
                  <a:gd name="T7" fmla="*/ 109 h 348"/>
                  <a:gd name="T8" fmla="*/ 52 w 194"/>
                  <a:gd name="T9" fmla="*/ 145 h 348"/>
                  <a:gd name="T10" fmla="*/ 52 w 194"/>
                  <a:gd name="T11" fmla="*/ 145 h 348"/>
                  <a:gd name="T12" fmla="*/ 80 w 194"/>
                  <a:gd name="T13" fmla="*/ 289 h 348"/>
                  <a:gd name="T14" fmla="*/ 80 w 194"/>
                  <a:gd name="T15" fmla="*/ 289 h 348"/>
                  <a:gd name="T16" fmla="*/ 148 w 194"/>
                  <a:gd name="T17" fmla="*/ 247 h 348"/>
                  <a:gd name="T18" fmla="*/ 148 w 194"/>
                  <a:gd name="T19" fmla="*/ 247 h 348"/>
                  <a:gd name="T20" fmla="*/ 114 w 194"/>
                  <a:gd name="T21" fmla="*/ 171 h 348"/>
                  <a:gd name="T22" fmla="*/ 180 w 194"/>
                  <a:gd name="T23" fmla="*/ 212 h 348"/>
                  <a:gd name="T24" fmla="*/ 180 w 194"/>
                  <a:gd name="T25" fmla="*/ 212 h 348"/>
                  <a:gd name="T26" fmla="*/ 124 w 194"/>
                  <a:gd name="T27" fmla="*/ 331 h 348"/>
                  <a:gd name="T28" fmla="*/ 124 w 194"/>
                  <a:gd name="T29" fmla="*/ 331 h 348"/>
                  <a:gd name="T30" fmla="*/ 22 w 194"/>
                  <a:gd name="T31" fmla="*/ 244 h 348"/>
                  <a:gd name="T32" fmla="*/ 22 w 194"/>
                  <a:gd name="T33" fmla="*/ 244 h 348"/>
                  <a:gd name="T34" fmla="*/ 18 w 194"/>
                  <a:gd name="T35" fmla="*/ 131 h 348"/>
                  <a:gd name="T36" fmla="*/ 18 w 194"/>
                  <a:gd name="T37" fmla="*/ 131 h 348"/>
                  <a:gd name="T38" fmla="*/ 4 w 194"/>
                  <a:gd name="T39" fmla="*/ 12 h 348"/>
                  <a:gd name="T40" fmla="*/ 4 w 194"/>
                  <a:gd name="T41" fmla="*/ 12 h 348"/>
                  <a:gd name="T42" fmla="*/ 22 w 194"/>
                  <a:gd name="T43" fmla="*/ 8 h 348"/>
                  <a:gd name="T44" fmla="*/ 22 w 194"/>
                  <a:gd name="T45" fmla="*/ 8 h 348"/>
                  <a:gd name="T46" fmla="*/ 36 w 194"/>
                  <a:gd name="T47" fmla="*/ 42 h 348"/>
                  <a:gd name="T48" fmla="*/ 36 w 194"/>
                  <a:gd name="T49" fmla="*/ 42 h 348"/>
                  <a:gd name="T50" fmla="*/ 124 w 194"/>
                  <a:gd name="T51" fmla="*/ 126 h 348"/>
                  <a:gd name="T52" fmla="*/ 124 w 194"/>
                  <a:gd name="T53" fmla="*/ 126 h 348"/>
                  <a:gd name="T54" fmla="*/ 180 w 194"/>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4" y="149"/>
                      <a:pt x="71" y="130"/>
                      <a:pt x="50" y="109"/>
                    </a:cubicBezTo>
                    <a:lnTo>
                      <a:pt x="50" y="109"/>
                    </a:lnTo>
                    <a:cubicBezTo>
                      <a:pt x="51" y="122"/>
                      <a:pt x="52" y="134"/>
                      <a:pt x="52" y="145"/>
                    </a:cubicBezTo>
                    <a:lnTo>
                      <a:pt x="52" y="145"/>
                    </a:lnTo>
                    <a:cubicBezTo>
                      <a:pt x="56" y="189"/>
                      <a:pt x="42" y="258"/>
                      <a:pt x="80" y="289"/>
                    </a:cubicBezTo>
                    <a:lnTo>
                      <a:pt x="80" y="289"/>
                    </a:lnTo>
                    <a:cubicBezTo>
                      <a:pt x="113" y="315"/>
                      <a:pt x="146" y="281"/>
                      <a:pt x="148" y="247"/>
                    </a:cubicBezTo>
                    <a:lnTo>
                      <a:pt x="148" y="247"/>
                    </a:lnTo>
                    <a:cubicBezTo>
                      <a:pt x="149" y="218"/>
                      <a:pt x="132" y="192"/>
                      <a:pt x="114" y="171"/>
                    </a:cubicBezTo>
                    <a:close/>
                    <a:moveTo>
                      <a:pt x="180" y="212"/>
                    </a:moveTo>
                    <a:lnTo>
                      <a:pt x="180" y="212"/>
                    </a:lnTo>
                    <a:cubicBezTo>
                      <a:pt x="193" y="258"/>
                      <a:pt x="173" y="317"/>
                      <a:pt x="124" y="331"/>
                    </a:cubicBezTo>
                    <a:lnTo>
                      <a:pt x="124" y="331"/>
                    </a:lnTo>
                    <a:cubicBezTo>
                      <a:pt x="69" y="347"/>
                      <a:pt x="29" y="293"/>
                      <a:pt x="22" y="244"/>
                    </a:cubicBezTo>
                    <a:lnTo>
                      <a:pt x="22" y="244"/>
                    </a:lnTo>
                    <a:cubicBezTo>
                      <a:pt x="17" y="208"/>
                      <a:pt x="22" y="170"/>
                      <a:pt x="18" y="131"/>
                    </a:cubicBezTo>
                    <a:lnTo>
                      <a:pt x="18" y="131"/>
                    </a:lnTo>
                    <a:cubicBezTo>
                      <a:pt x="15" y="92"/>
                      <a:pt x="0" y="50"/>
                      <a:pt x="4" y="12"/>
                    </a:cubicBezTo>
                    <a:lnTo>
                      <a:pt x="4" y="12"/>
                    </a:lnTo>
                    <a:cubicBezTo>
                      <a:pt x="6" y="3"/>
                      <a:pt x="17" y="0"/>
                      <a:pt x="22" y="8"/>
                    </a:cubicBezTo>
                    <a:lnTo>
                      <a:pt x="22" y="8"/>
                    </a:lnTo>
                    <a:cubicBezTo>
                      <a:pt x="29" y="18"/>
                      <a:pt x="33" y="30"/>
                      <a:pt x="36" y="42"/>
                    </a:cubicBezTo>
                    <a:lnTo>
                      <a:pt x="36" y="42"/>
                    </a:lnTo>
                    <a:cubicBezTo>
                      <a:pt x="69" y="64"/>
                      <a:pt x="97" y="99"/>
                      <a:pt x="124" y="126"/>
                    </a:cubicBezTo>
                    <a:lnTo>
                      <a:pt x="124" y="126"/>
                    </a:lnTo>
                    <a:cubicBezTo>
                      <a:pt x="147" y="151"/>
                      <a:pt x="170" y="179"/>
                      <a:pt x="180" y="212"/>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256" name="Freeform 134">
                <a:extLst>
                  <a:ext uri="{FF2B5EF4-FFF2-40B4-BE49-F238E27FC236}">
                    <a16:creationId xmlns:a16="http://schemas.microsoft.com/office/drawing/2014/main" id="{ED593CC4-0EEA-C847-AC8A-976B7220BC8C}"/>
                  </a:ext>
                </a:extLst>
              </p:cNvPr>
              <p:cNvSpPr>
                <a:spLocks noChangeArrowheads="1"/>
              </p:cNvSpPr>
              <p:nvPr/>
            </p:nvSpPr>
            <p:spPr bwMode="auto">
              <a:xfrm>
                <a:off x="6133183" y="3654681"/>
                <a:ext cx="92070" cy="165106"/>
              </a:xfrm>
              <a:custGeom>
                <a:avLst/>
                <a:gdLst>
                  <a:gd name="T0" fmla="*/ 114 w 194"/>
                  <a:gd name="T1" fmla="*/ 171 h 348"/>
                  <a:gd name="T2" fmla="*/ 114 w 194"/>
                  <a:gd name="T3" fmla="*/ 171 h 348"/>
                  <a:gd name="T4" fmla="*/ 50 w 194"/>
                  <a:gd name="T5" fmla="*/ 109 h 348"/>
                  <a:gd name="T6" fmla="*/ 50 w 194"/>
                  <a:gd name="T7" fmla="*/ 109 h 348"/>
                  <a:gd name="T8" fmla="*/ 52 w 194"/>
                  <a:gd name="T9" fmla="*/ 145 h 348"/>
                  <a:gd name="T10" fmla="*/ 52 w 194"/>
                  <a:gd name="T11" fmla="*/ 145 h 348"/>
                  <a:gd name="T12" fmla="*/ 80 w 194"/>
                  <a:gd name="T13" fmla="*/ 289 h 348"/>
                  <a:gd name="T14" fmla="*/ 80 w 194"/>
                  <a:gd name="T15" fmla="*/ 289 h 348"/>
                  <a:gd name="T16" fmla="*/ 148 w 194"/>
                  <a:gd name="T17" fmla="*/ 247 h 348"/>
                  <a:gd name="T18" fmla="*/ 148 w 194"/>
                  <a:gd name="T19" fmla="*/ 247 h 348"/>
                  <a:gd name="T20" fmla="*/ 114 w 194"/>
                  <a:gd name="T21" fmla="*/ 171 h 348"/>
                  <a:gd name="T22" fmla="*/ 180 w 194"/>
                  <a:gd name="T23" fmla="*/ 212 h 348"/>
                  <a:gd name="T24" fmla="*/ 180 w 194"/>
                  <a:gd name="T25" fmla="*/ 212 h 348"/>
                  <a:gd name="T26" fmla="*/ 124 w 194"/>
                  <a:gd name="T27" fmla="*/ 331 h 348"/>
                  <a:gd name="T28" fmla="*/ 124 w 194"/>
                  <a:gd name="T29" fmla="*/ 331 h 348"/>
                  <a:gd name="T30" fmla="*/ 22 w 194"/>
                  <a:gd name="T31" fmla="*/ 244 h 348"/>
                  <a:gd name="T32" fmla="*/ 22 w 194"/>
                  <a:gd name="T33" fmla="*/ 244 h 348"/>
                  <a:gd name="T34" fmla="*/ 18 w 194"/>
                  <a:gd name="T35" fmla="*/ 131 h 348"/>
                  <a:gd name="T36" fmla="*/ 18 w 194"/>
                  <a:gd name="T37" fmla="*/ 131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3 w 194"/>
                  <a:gd name="T51" fmla="*/ 126 h 348"/>
                  <a:gd name="T52" fmla="*/ 123 w 194"/>
                  <a:gd name="T53" fmla="*/ 126 h 348"/>
                  <a:gd name="T54" fmla="*/ 180 w 194"/>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4" y="149"/>
                      <a:pt x="71" y="130"/>
                      <a:pt x="50" y="109"/>
                    </a:cubicBezTo>
                    <a:lnTo>
                      <a:pt x="50" y="109"/>
                    </a:lnTo>
                    <a:cubicBezTo>
                      <a:pt x="51" y="122"/>
                      <a:pt x="52" y="134"/>
                      <a:pt x="52" y="145"/>
                    </a:cubicBezTo>
                    <a:lnTo>
                      <a:pt x="52" y="145"/>
                    </a:lnTo>
                    <a:cubicBezTo>
                      <a:pt x="56" y="189"/>
                      <a:pt x="40" y="258"/>
                      <a:pt x="80" y="289"/>
                    </a:cubicBezTo>
                    <a:lnTo>
                      <a:pt x="80" y="289"/>
                    </a:lnTo>
                    <a:cubicBezTo>
                      <a:pt x="113" y="315"/>
                      <a:pt x="145" y="281"/>
                      <a:pt x="148" y="247"/>
                    </a:cubicBezTo>
                    <a:lnTo>
                      <a:pt x="148" y="247"/>
                    </a:lnTo>
                    <a:cubicBezTo>
                      <a:pt x="149" y="218"/>
                      <a:pt x="131" y="192"/>
                      <a:pt x="114" y="171"/>
                    </a:cubicBezTo>
                    <a:close/>
                    <a:moveTo>
                      <a:pt x="180" y="212"/>
                    </a:moveTo>
                    <a:lnTo>
                      <a:pt x="180" y="212"/>
                    </a:lnTo>
                    <a:cubicBezTo>
                      <a:pt x="193" y="258"/>
                      <a:pt x="173" y="317"/>
                      <a:pt x="124" y="331"/>
                    </a:cubicBezTo>
                    <a:lnTo>
                      <a:pt x="124" y="331"/>
                    </a:lnTo>
                    <a:cubicBezTo>
                      <a:pt x="69" y="347"/>
                      <a:pt x="28" y="293"/>
                      <a:pt x="22" y="244"/>
                    </a:cubicBezTo>
                    <a:lnTo>
                      <a:pt x="22" y="244"/>
                    </a:lnTo>
                    <a:cubicBezTo>
                      <a:pt x="17" y="208"/>
                      <a:pt x="22" y="170"/>
                      <a:pt x="18" y="131"/>
                    </a:cubicBezTo>
                    <a:lnTo>
                      <a:pt x="18" y="131"/>
                    </a:lnTo>
                    <a:cubicBezTo>
                      <a:pt x="14" y="92"/>
                      <a:pt x="0" y="50"/>
                      <a:pt x="5" y="12"/>
                    </a:cubicBezTo>
                    <a:lnTo>
                      <a:pt x="5" y="12"/>
                    </a:lnTo>
                    <a:cubicBezTo>
                      <a:pt x="6" y="3"/>
                      <a:pt x="17" y="0"/>
                      <a:pt x="22" y="8"/>
                    </a:cubicBezTo>
                    <a:lnTo>
                      <a:pt x="22" y="8"/>
                    </a:lnTo>
                    <a:cubicBezTo>
                      <a:pt x="27" y="18"/>
                      <a:pt x="34" y="30"/>
                      <a:pt x="38" y="42"/>
                    </a:cubicBezTo>
                    <a:lnTo>
                      <a:pt x="38" y="42"/>
                    </a:lnTo>
                    <a:cubicBezTo>
                      <a:pt x="69" y="64"/>
                      <a:pt x="97" y="99"/>
                      <a:pt x="123" y="126"/>
                    </a:cubicBezTo>
                    <a:lnTo>
                      <a:pt x="123" y="126"/>
                    </a:lnTo>
                    <a:cubicBezTo>
                      <a:pt x="147" y="151"/>
                      <a:pt x="170" y="179"/>
                      <a:pt x="180" y="212"/>
                    </a:cubicBezTo>
                    <a:close/>
                  </a:path>
                </a:pathLst>
              </a:custGeom>
              <a:solidFill>
                <a:schemeClr val="accent6"/>
              </a:solidFill>
              <a:ln>
                <a:noFill/>
              </a:ln>
              <a:effectLst/>
            </p:spPr>
            <p:txBody>
              <a:bodyPr wrap="none" anchor="ctr"/>
              <a:lstStyle/>
              <a:p>
                <a:pPr>
                  <a:defRPr/>
                </a:pPr>
                <a:endParaRPr lang="es-ES_tradnl"/>
              </a:p>
            </p:txBody>
          </p:sp>
          <p:sp>
            <p:nvSpPr>
              <p:cNvPr id="257" name="Freeform 135">
                <a:extLst>
                  <a:ext uri="{FF2B5EF4-FFF2-40B4-BE49-F238E27FC236}">
                    <a16:creationId xmlns:a16="http://schemas.microsoft.com/office/drawing/2014/main" id="{CA74E82F-0485-FC44-B622-B7C055AADCFA}"/>
                  </a:ext>
                </a:extLst>
              </p:cNvPr>
              <p:cNvSpPr>
                <a:spLocks noChangeArrowheads="1"/>
              </p:cNvSpPr>
              <p:nvPr/>
            </p:nvSpPr>
            <p:spPr bwMode="auto">
              <a:xfrm>
                <a:off x="6634807" y="3654681"/>
                <a:ext cx="92070" cy="165106"/>
              </a:xfrm>
              <a:custGeom>
                <a:avLst/>
                <a:gdLst>
                  <a:gd name="T0" fmla="*/ 114 w 194"/>
                  <a:gd name="T1" fmla="*/ 171 h 348"/>
                  <a:gd name="T2" fmla="*/ 114 w 194"/>
                  <a:gd name="T3" fmla="*/ 171 h 348"/>
                  <a:gd name="T4" fmla="*/ 50 w 194"/>
                  <a:gd name="T5" fmla="*/ 109 h 348"/>
                  <a:gd name="T6" fmla="*/ 50 w 194"/>
                  <a:gd name="T7" fmla="*/ 109 h 348"/>
                  <a:gd name="T8" fmla="*/ 54 w 194"/>
                  <a:gd name="T9" fmla="*/ 145 h 348"/>
                  <a:gd name="T10" fmla="*/ 54 w 194"/>
                  <a:gd name="T11" fmla="*/ 145 h 348"/>
                  <a:gd name="T12" fmla="*/ 81 w 194"/>
                  <a:gd name="T13" fmla="*/ 289 h 348"/>
                  <a:gd name="T14" fmla="*/ 81 w 194"/>
                  <a:gd name="T15" fmla="*/ 289 h 348"/>
                  <a:gd name="T16" fmla="*/ 150 w 194"/>
                  <a:gd name="T17" fmla="*/ 247 h 348"/>
                  <a:gd name="T18" fmla="*/ 150 w 194"/>
                  <a:gd name="T19" fmla="*/ 247 h 348"/>
                  <a:gd name="T20" fmla="*/ 114 w 194"/>
                  <a:gd name="T21" fmla="*/ 171 h 348"/>
                  <a:gd name="T22" fmla="*/ 181 w 194"/>
                  <a:gd name="T23" fmla="*/ 212 h 348"/>
                  <a:gd name="T24" fmla="*/ 181 w 194"/>
                  <a:gd name="T25" fmla="*/ 212 h 348"/>
                  <a:gd name="T26" fmla="*/ 125 w 194"/>
                  <a:gd name="T27" fmla="*/ 331 h 348"/>
                  <a:gd name="T28" fmla="*/ 125 w 194"/>
                  <a:gd name="T29" fmla="*/ 331 h 348"/>
                  <a:gd name="T30" fmla="*/ 22 w 194"/>
                  <a:gd name="T31" fmla="*/ 244 h 348"/>
                  <a:gd name="T32" fmla="*/ 22 w 194"/>
                  <a:gd name="T33" fmla="*/ 244 h 348"/>
                  <a:gd name="T34" fmla="*/ 20 w 194"/>
                  <a:gd name="T35" fmla="*/ 131 h 348"/>
                  <a:gd name="T36" fmla="*/ 20 w 194"/>
                  <a:gd name="T37" fmla="*/ 131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5 w 194"/>
                  <a:gd name="T51" fmla="*/ 126 h 348"/>
                  <a:gd name="T52" fmla="*/ 125 w 194"/>
                  <a:gd name="T53" fmla="*/ 126 h 348"/>
                  <a:gd name="T54" fmla="*/ 181 w 194"/>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6" y="149"/>
                      <a:pt x="72" y="130"/>
                      <a:pt x="50" y="109"/>
                    </a:cubicBezTo>
                    <a:lnTo>
                      <a:pt x="50" y="109"/>
                    </a:lnTo>
                    <a:cubicBezTo>
                      <a:pt x="51" y="122"/>
                      <a:pt x="52" y="134"/>
                      <a:pt x="54" y="145"/>
                    </a:cubicBezTo>
                    <a:lnTo>
                      <a:pt x="54" y="145"/>
                    </a:lnTo>
                    <a:cubicBezTo>
                      <a:pt x="56" y="189"/>
                      <a:pt x="42" y="258"/>
                      <a:pt x="81" y="289"/>
                    </a:cubicBezTo>
                    <a:lnTo>
                      <a:pt x="81" y="289"/>
                    </a:lnTo>
                    <a:cubicBezTo>
                      <a:pt x="114" y="315"/>
                      <a:pt x="147" y="281"/>
                      <a:pt x="150" y="247"/>
                    </a:cubicBezTo>
                    <a:lnTo>
                      <a:pt x="150" y="247"/>
                    </a:lnTo>
                    <a:cubicBezTo>
                      <a:pt x="151" y="218"/>
                      <a:pt x="133" y="192"/>
                      <a:pt x="114" y="171"/>
                    </a:cubicBezTo>
                    <a:close/>
                    <a:moveTo>
                      <a:pt x="181" y="212"/>
                    </a:moveTo>
                    <a:lnTo>
                      <a:pt x="181" y="212"/>
                    </a:lnTo>
                    <a:cubicBezTo>
                      <a:pt x="193" y="258"/>
                      <a:pt x="173" y="317"/>
                      <a:pt x="125" y="331"/>
                    </a:cubicBezTo>
                    <a:lnTo>
                      <a:pt x="125" y="331"/>
                    </a:lnTo>
                    <a:cubicBezTo>
                      <a:pt x="71" y="347"/>
                      <a:pt x="30" y="293"/>
                      <a:pt x="22" y="244"/>
                    </a:cubicBezTo>
                    <a:lnTo>
                      <a:pt x="22" y="244"/>
                    </a:lnTo>
                    <a:cubicBezTo>
                      <a:pt x="17" y="208"/>
                      <a:pt x="22" y="170"/>
                      <a:pt x="20" y="131"/>
                    </a:cubicBezTo>
                    <a:lnTo>
                      <a:pt x="20" y="131"/>
                    </a:lnTo>
                    <a:cubicBezTo>
                      <a:pt x="16" y="92"/>
                      <a:pt x="0" y="50"/>
                      <a:pt x="5" y="12"/>
                    </a:cubicBezTo>
                    <a:lnTo>
                      <a:pt x="5" y="12"/>
                    </a:lnTo>
                    <a:cubicBezTo>
                      <a:pt x="6" y="3"/>
                      <a:pt x="17" y="0"/>
                      <a:pt x="22" y="8"/>
                    </a:cubicBezTo>
                    <a:lnTo>
                      <a:pt x="22" y="8"/>
                    </a:lnTo>
                    <a:cubicBezTo>
                      <a:pt x="29" y="18"/>
                      <a:pt x="34" y="30"/>
                      <a:pt x="38" y="42"/>
                    </a:cubicBezTo>
                    <a:lnTo>
                      <a:pt x="38" y="42"/>
                    </a:lnTo>
                    <a:cubicBezTo>
                      <a:pt x="71" y="64"/>
                      <a:pt x="98" y="99"/>
                      <a:pt x="125" y="126"/>
                    </a:cubicBezTo>
                    <a:lnTo>
                      <a:pt x="125" y="126"/>
                    </a:lnTo>
                    <a:cubicBezTo>
                      <a:pt x="148" y="151"/>
                      <a:pt x="171" y="179"/>
                      <a:pt x="181" y="212"/>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258" name="Freeform 136">
                <a:extLst>
                  <a:ext uri="{FF2B5EF4-FFF2-40B4-BE49-F238E27FC236}">
                    <a16:creationId xmlns:a16="http://schemas.microsoft.com/office/drawing/2014/main" id="{3A840C7A-862D-5A4D-B800-361BBB6389EF}"/>
                  </a:ext>
                </a:extLst>
              </p:cNvPr>
              <p:cNvSpPr>
                <a:spLocks noChangeArrowheads="1"/>
              </p:cNvSpPr>
              <p:nvPr/>
            </p:nvSpPr>
            <p:spPr bwMode="auto">
              <a:xfrm>
                <a:off x="6466541" y="3654681"/>
                <a:ext cx="92070" cy="165106"/>
              </a:xfrm>
              <a:custGeom>
                <a:avLst/>
                <a:gdLst>
                  <a:gd name="T0" fmla="*/ 114 w 194"/>
                  <a:gd name="T1" fmla="*/ 171 h 348"/>
                  <a:gd name="T2" fmla="*/ 114 w 194"/>
                  <a:gd name="T3" fmla="*/ 171 h 348"/>
                  <a:gd name="T4" fmla="*/ 50 w 194"/>
                  <a:gd name="T5" fmla="*/ 109 h 348"/>
                  <a:gd name="T6" fmla="*/ 50 w 194"/>
                  <a:gd name="T7" fmla="*/ 109 h 348"/>
                  <a:gd name="T8" fmla="*/ 52 w 194"/>
                  <a:gd name="T9" fmla="*/ 145 h 348"/>
                  <a:gd name="T10" fmla="*/ 52 w 194"/>
                  <a:gd name="T11" fmla="*/ 145 h 348"/>
                  <a:gd name="T12" fmla="*/ 81 w 194"/>
                  <a:gd name="T13" fmla="*/ 289 h 348"/>
                  <a:gd name="T14" fmla="*/ 81 w 194"/>
                  <a:gd name="T15" fmla="*/ 289 h 348"/>
                  <a:gd name="T16" fmla="*/ 148 w 194"/>
                  <a:gd name="T17" fmla="*/ 247 h 348"/>
                  <a:gd name="T18" fmla="*/ 148 w 194"/>
                  <a:gd name="T19" fmla="*/ 247 h 348"/>
                  <a:gd name="T20" fmla="*/ 114 w 194"/>
                  <a:gd name="T21" fmla="*/ 171 h 348"/>
                  <a:gd name="T22" fmla="*/ 180 w 194"/>
                  <a:gd name="T23" fmla="*/ 212 h 348"/>
                  <a:gd name="T24" fmla="*/ 180 w 194"/>
                  <a:gd name="T25" fmla="*/ 212 h 348"/>
                  <a:gd name="T26" fmla="*/ 125 w 194"/>
                  <a:gd name="T27" fmla="*/ 331 h 348"/>
                  <a:gd name="T28" fmla="*/ 125 w 194"/>
                  <a:gd name="T29" fmla="*/ 331 h 348"/>
                  <a:gd name="T30" fmla="*/ 22 w 194"/>
                  <a:gd name="T31" fmla="*/ 244 h 348"/>
                  <a:gd name="T32" fmla="*/ 22 w 194"/>
                  <a:gd name="T33" fmla="*/ 244 h 348"/>
                  <a:gd name="T34" fmla="*/ 18 w 194"/>
                  <a:gd name="T35" fmla="*/ 131 h 348"/>
                  <a:gd name="T36" fmla="*/ 18 w 194"/>
                  <a:gd name="T37" fmla="*/ 131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5 w 194"/>
                  <a:gd name="T51" fmla="*/ 126 h 348"/>
                  <a:gd name="T52" fmla="*/ 125 w 194"/>
                  <a:gd name="T53" fmla="*/ 126 h 348"/>
                  <a:gd name="T54" fmla="*/ 180 w 194"/>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4" y="149"/>
                      <a:pt x="71" y="130"/>
                      <a:pt x="50" y="109"/>
                    </a:cubicBezTo>
                    <a:lnTo>
                      <a:pt x="50" y="109"/>
                    </a:lnTo>
                    <a:cubicBezTo>
                      <a:pt x="51" y="122"/>
                      <a:pt x="52" y="134"/>
                      <a:pt x="52" y="145"/>
                    </a:cubicBezTo>
                    <a:lnTo>
                      <a:pt x="52" y="145"/>
                    </a:lnTo>
                    <a:cubicBezTo>
                      <a:pt x="56" y="189"/>
                      <a:pt x="42" y="258"/>
                      <a:pt x="81" y="289"/>
                    </a:cubicBezTo>
                    <a:lnTo>
                      <a:pt x="81" y="289"/>
                    </a:lnTo>
                    <a:cubicBezTo>
                      <a:pt x="113" y="315"/>
                      <a:pt x="147" y="281"/>
                      <a:pt x="148" y="247"/>
                    </a:cubicBezTo>
                    <a:lnTo>
                      <a:pt x="148" y="247"/>
                    </a:lnTo>
                    <a:cubicBezTo>
                      <a:pt x="150" y="218"/>
                      <a:pt x="131" y="192"/>
                      <a:pt x="114" y="171"/>
                    </a:cubicBezTo>
                    <a:close/>
                    <a:moveTo>
                      <a:pt x="180" y="212"/>
                    </a:moveTo>
                    <a:lnTo>
                      <a:pt x="180" y="212"/>
                    </a:lnTo>
                    <a:cubicBezTo>
                      <a:pt x="193" y="258"/>
                      <a:pt x="173" y="317"/>
                      <a:pt x="125" y="331"/>
                    </a:cubicBezTo>
                    <a:lnTo>
                      <a:pt x="125" y="331"/>
                    </a:lnTo>
                    <a:cubicBezTo>
                      <a:pt x="69" y="347"/>
                      <a:pt x="30" y="293"/>
                      <a:pt x="22" y="244"/>
                    </a:cubicBezTo>
                    <a:lnTo>
                      <a:pt x="22" y="244"/>
                    </a:lnTo>
                    <a:cubicBezTo>
                      <a:pt x="17" y="208"/>
                      <a:pt x="22" y="170"/>
                      <a:pt x="18" y="131"/>
                    </a:cubicBezTo>
                    <a:lnTo>
                      <a:pt x="18" y="131"/>
                    </a:lnTo>
                    <a:cubicBezTo>
                      <a:pt x="16" y="92"/>
                      <a:pt x="0" y="50"/>
                      <a:pt x="5" y="12"/>
                    </a:cubicBezTo>
                    <a:lnTo>
                      <a:pt x="5" y="12"/>
                    </a:lnTo>
                    <a:cubicBezTo>
                      <a:pt x="6" y="3"/>
                      <a:pt x="17" y="0"/>
                      <a:pt x="22" y="8"/>
                    </a:cubicBezTo>
                    <a:lnTo>
                      <a:pt x="22" y="8"/>
                    </a:lnTo>
                    <a:cubicBezTo>
                      <a:pt x="29" y="18"/>
                      <a:pt x="34" y="30"/>
                      <a:pt x="38" y="42"/>
                    </a:cubicBezTo>
                    <a:lnTo>
                      <a:pt x="38" y="42"/>
                    </a:lnTo>
                    <a:cubicBezTo>
                      <a:pt x="69" y="64"/>
                      <a:pt x="97" y="99"/>
                      <a:pt x="125" y="126"/>
                    </a:cubicBezTo>
                    <a:lnTo>
                      <a:pt x="125" y="126"/>
                    </a:lnTo>
                    <a:cubicBezTo>
                      <a:pt x="148" y="151"/>
                      <a:pt x="171" y="179"/>
                      <a:pt x="180" y="212"/>
                    </a:cubicBezTo>
                    <a:close/>
                  </a:path>
                </a:pathLst>
              </a:custGeom>
              <a:solidFill>
                <a:schemeClr val="accent6"/>
              </a:solidFill>
              <a:ln>
                <a:noFill/>
              </a:ln>
              <a:effectLst/>
            </p:spPr>
            <p:txBody>
              <a:bodyPr wrap="none" anchor="ctr"/>
              <a:lstStyle/>
              <a:p>
                <a:pPr>
                  <a:defRPr/>
                </a:pPr>
                <a:endParaRPr lang="es-ES_tradnl"/>
              </a:p>
            </p:txBody>
          </p:sp>
          <p:sp>
            <p:nvSpPr>
              <p:cNvPr id="259" name="Freeform 137">
                <a:extLst>
                  <a:ext uri="{FF2B5EF4-FFF2-40B4-BE49-F238E27FC236}">
                    <a16:creationId xmlns:a16="http://schemas.microsoft.com/office/drawing/2014/main" id="{2CE6824F-36C4-6A46-97F1-6F3854FC5B77}"/>
                  </a:ext>
                </a:extLst>
              </p:cNvPr>
              <p:cNvSpPr>
                <a:spLocks noChangeArrowheads="1"/>
              </p:cNvSpPr>
              <p:nvPr/>
            </p:nvSpPr>
            <p:spPr bwMode="auto">
              <a:xfrm>
                <a:off x="6971341" y="3654682"/>
                <a:ext cx="90483" cy="165106"/>
              </a:xfrm>
              <a:custGeom>
                <a:avLst/>
                <a:gdLst>
                  <a:gd name="T0" fmla="*/ 114 w 194"/>
                  <a:gd name="T1" fmla="*/ 171 h 348"/>
                  <a:gd name="T2" fmla="*/ 114 w 194"/>
                  <a:gd name="T3" fmla="*/ 171 h 348"/>
                  <a:gd name="T4" fmla="*/ 51 w 194"/>
                  <a:gd name="T5" fmla="*/ 109 h 348"/>
                  <a:gd name="T6" fmla="*/ 51 w 194"/>
                  <a:gd name="T7" fmla="*/ 109 h 348"/>
                  <a:gd name="T8" fmla="*/ 54 w 194"/>
                  <a:gd name="T9" fmla="*/ 145 h 348"/>
                  <a:gd name="T10" fmla="*/ 54 w 194"/>
                  <a:gd name="T11" fmla="*/ 145 h 348"/>
                  <a:gd name="T12" fmla="*/ 82 w 194"/>
                  <a:gd name="T13" fmla="*/ 289 h 348"/>
                  <a:gd name="T14" fmla="*/ 82 w 194"/>
                  <a:gd name="T15" fmla="*/ 289 h 348"/>
                  <a:gd name="T16" fmla="*/ 149 w 194"/>
                  <a:gd name="T17" fmla="*/ 247 h 348"/>
                  <a:gd name="T18" fmla="*/ 149 w 194"/>
                  <a:gd name="T19" fmla="*/ 247 h 348"/>
                  <a:gd name="T20" fmla="*/ 114 w 194"/>
                  <a:gd name="T21" fmla="*/ 171 h 348"/>
                  <a:gd name="T22" fmla="*/ 181 w 194"/>
                  <a:gd name="T23" fmla="*/ 212 h 348"/>
                  <a:gd name="T24" fmla="*/ 181 w 194"/>
                  <a:gd name="T25" fmla="*/ 212 h 348"/>
                  <a:gd name="T26" fmla="*/ 125 w 194"/>
                  <a:gd name="T27" fmla="*/ 331 h 348"/>
                  <a:gd name="T28" fmla="*/ 125 w 194"/>
                  <a:gd name="T29" fmla="*/ 331 h 348"/>
                  <a:gd name="T30" fmla="*/ 24 w 194"/>
                  <a:gd name="T31" fmla="*/ 244 h 348"/>
                  <a:gd name="T32" fmla="*/ 24 w 194"/>
                  <a:gd name="T33" fmla="*/ 244 h 348"/>
                  <a:gd name="T34" fmla="*/ 20 w 194"/>
                  <a:gd name="T35" fmla="*/ 131 h 348"/>
                  <a:gd name="T36" fmla="*/ 20 w 194"/>
                  <a:gd name="T37" fmla="*/ 131 h 348"/>
                  <a:gd name="T38" fmla="*/ 5 w 194"/>
                  <a:gd name="T39" fmla="*/ 12 h 348"/>
                  <a:gd name="T40" fmla="*/ 5 w 194"/>
                  <a:gd name="T41" fmla="*/ 12 h 348"/>
                  <a:gd name="T42" fmla="*/ 22 w 194"/>
                  <a:gd name="T43" fmla="*/ 8 h 348"/>
                  <a:gd name="T44" fmla="*/ 22 w 194"/>
                  <a:gd name="T45" fmla="*/ 8 h 348"/>
                  <a:gd name="T46" fmla="*/ 38 w 194"/>
                  <a:gd name="T47" fmla="*/ 42 h 348"/>
                  <a:gd name="T48" fmla="*/ 38 w 194"/>
                  <a:gd name="T49" fmla="*/ 42 h 348"/>
                  <a:gd name="T50" fmla="*/ 125 w 194"/>
                  <a:gd name="T51" fmla="*/ 126 h 348"/>
                  <a:gd name="T52" fmla="*/ 125 w 194"/>
                  <a:gd name="T53" fmla="*/ 126 h 348"/>
                  <a:gd name="T54" fmla="*/ 181 w 194"/>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5" y="149"/>
                      <a:pt x="72" y="130"/>
                      <a:pt x="51" y="109"/>
                    </a:cubicBezTo>
                    <a:lnTo>
                      <a:pt x="51" y="109"/>
                    </a:lnTo>
                    <a:cubicBezTo>
                      <a:pt x="53" y="122"/>
                      <a:pt x="53" y="134"/>
                      <a:pt x="54" y="145"/>
                    </a:cubicBezTo>
                    <a:lnTo>
                      <a:pt x="54" y="145"/>
                    </a:lnTo>
                    <a:cubicBezTo>
                      <a:pt x="58" y="189"/>
                      <a:pt x="42" y="258"/>
                      <a:pt x="82" y="289"/>
                    </a:cubicBezTo>
                    <a:lnTo>
                      <a:pt x="82" y="289"/>
                    </a:lnTo>
                    <a:cubicBezTo>
                      <a:pt x="114" y="315"/>
                      <a:pt x="147" y="281"/>
                      <a:pt x="149" y="247"/>
                    </a:cubicBezTo>
                    <a:lnTo>
                      <a:pt x="149" y="247"/>
                    </a:lnTo>
                    <a:cubicBezTo>
                      <a:pt x="151" y="218"/>
                      <a:pt x="133" y="192"/>
                      <a:pt x="114" y="171"/>
                    </a:cubicBezTo>
                    <a:close/>
                    <a:moveTo>
                      <a:pt x="181" y="212"/>
                    </a:moveTo>
                    <a:lnTo>
                      <a:pt x="181" y="212"/>
                    </a:lnTo>
                    <a:cubicBezTo>
                      <a:pt x="193" y="258"/>
                      <a:pt x="174" y="317"/>
                      <a:pt x="125" y="331"/>
                    </a:cubicBezTo>
                    <a:lnTo>
                      <a:pt x="125" y="331"/>
                    </a:lnTo>
                    <a:cubicBezTo>
                      <a:pt x="71" y="347"/>
                      <a:pt x="30" y="293"/>
                      <a:pt x="24" y="244"/>
                    </a:cubicBezTo>
                    <a:lnTo>
                      <a:pt x="24" y="244"/>
                    </a:lnTo>
                    <a:cubicBezTo>
                      <a:pt x="18" y="208"/>
                      <a:pt x="24" y="170"/>
                      <a:pt x="20" y="131"/>
                    </a:cubicBezTo>
                    <a:lnTo>
                      <a:pt x="20" y="131"/>
                    </a:lnTo>
                    <a:cubicBezTo>
                      <a:pt x="16" y="92"/>
                      <a:pt x="0" y="50"/>
                      <a:pt x="5" y="12"/>
                    </a:cubicBezTo>
                    <a:lnTo>
                      <a:pt x="5" y="12"/>
                    </a:lnTo>
                    <a:cubicBezTo>
                      <a:pt x="8" y="3"/>
                      <a:pt x="18" y="0"/>
                      <a:pt x="22" y="8"/>
                    </a:cubicBezTo>
                    <a:lnTo>
                      <a:pt x="22" y="8"/>
                    </a:lnTo>
                    <a:cubicBezTo>
                      <a:pt x="29" y="18"/>
                      <a:pt x="34" y="30"/>
                      <a:pt x="38" y="42"/>
                    </a:cubicBezTo>
                    <a:lnTo>
                      <a:pt x="38" y="42"/>
                    </a:lnTo>
                    <a:cubicBezTo>
                      <a:pt x="71" y="64"/>
                      <a:pt x="99" y="99"/>
                      <a:pt x="125" y="126"/>
                    </a:cubicBezTo>
                    <a:lnTo>
                      <a:pt x="125" y="126"/>
                    </a:lnTo>
                    <a:cubicBezTo>
                      <a:pt x="149" y="151"/>
                      <a:pt x="172" y="179"/>
                      <a:pt x="181" y="212"/>
                    </a:cubicBezTo>
                    <a:close/>
                  </a:path>
                </a:pathLst>
              </a:custGeom>
              <a:solidFill>
                <a:schemeClr val="accent6">
                  <a:lumMod val="75000"/>
                </a:schemeClr>
              </a:solidFill>
              <a:ln>
                <a:noFill/>
              </a:ln>
              <a:effectLst/>
            </p:spPr>
            <p:txBody>
              <a:bodyPr wrap="none" anchor="ctr"/>
              <a:lstStyle/>
              <a:p>
                <a:pPr>
                  <a:defRPr/>
                </a:pPr>
                <a:endParaRPr lang="es-ES_tradnl"/>
              </a:p>
            </p:txBody>
          </p:sp>
          <p:sp>
            <p:nvSpPr>
              <p:cNvPr id="260" name="Freeform 138">
                <a:extLst>
                  <a:ext uri="{FF2B5EF4-FFF2-40B4-BE49-F238E27FC236}">
                    <a16:creationId xmlns:a16="http://schemas.microsoft.com/office/drawing/2014/main" id="{A17D9E90-FA24-9544-8EC6-121088B236AC}"/>
                  </a:ext>
                </a:extLst>
              </p:cNvPr>
              <p:cNvSpPr>
                <a:spLocks noChangeArrowheads="1"/>
              </p:cNvSpPr>
              <p:nvPr/>
            </p:nvSpPr>
            <p:spPr bwMode="auto">
              <a:xfrm>
                <a:off x="6803074" y="3654681"/>
                <a:ext cx="92070" cy="165106"/>
              </a:xfrm>
              <a:custGeom>
                <a:avLst/>
                <a:gdLst>
                  <a:gd name="T0" fmla="*/ 114 w 194"/>
                  <a:gd name="T1" fmla="*/ 171 h 348"/>
                  <a:gd name="T2" fmla="*/ 114 w 194"/>
                  <a:gd name="T3" fmla="*/ 171 h 348"/>
                  <a:gd name="T4" fmla="*/ 50 w 194"/>
                  <a:gd name="T5" fmla="*/ 109 h 348"/>
                  <a:gd name="T6" fmla="*/ 50 w 194"/>
                  <a:gd name="T7" fmla="*/ 109 h 348"/>
                  <a:gd name="T8" fmla="*/ 53 w 194"/>
                  <a:gd name="T9" fmla="*/ 145 h 348"/>
                  <a:gd name="T10" fmla="*/ 53 w 194"/>
                  <a:gd name="T11" fmla="*/ 145 h 348"/>
                  <a:gd name="T12" fmla="*/ 80 w 194"/>
                  <a:gd name="T13" fmla="*/ 289 h 348"/>
                  <a:gd name="T14" fmla="*/ 80 w 194"/>
                  <a:gd name="T15" fmla="*/ 289 h 348"/>
                  <a:gd name="T16" fmla="*/ 148 w 194"/>
                  <a:gd name="T17" fmla="*/ 247 h 348"/>
                  <a:gd name="T18" fmla="*/ 148 w 194"/>
                  <a:gd name="T19" fmla="*/ 247 h 348"/>
                  <a:gd name="T20" fmla="*/ 114 w 194"/>
                  <a:gd name="T21" fmla="*/ 171 h 348"/>
                  <a:gd name="T22" fmla="*/ 180 w 194"/>
                  <a:gd name="T23" fmla="*/ 212 h 348"/>
                  <a:gd name="T24" fmla="*/ 180 w 194"/>
                  <a:gd name="T25" fmla="*/ 212 h 348"/>
                  <a:gd name="T26" fmla="*/ 125 w 194"/>
                  <a:gd name="T27" fmla="*/ 331 h 348"/>
                  <a:gd name="T28" fmla="*/ 125 w 194"/>
                  <a:gd name="T29" fmla="*/ 331 h 348"/>
                  <a:gd name="T30" fmla="*/ 24 w 194"/>
                  <a:gd name="T31" fmla="*/ 244 h 348"/>
                  <a:gd name="T32" fmla="*/ 24 w 194"/>
                  <a:gd name="T33" fmla="*/ 244 h 348"/>
                  <a:gd name="T34" fmla="*/ 20 w 194"/>
                  <a:gd name="T35" fmla="*/ 131 h 348"/>
                  <a:gd name="T36" fmla="*/ 20 w 194"/>
                  <a:gd name="T37" fmla="*/ 131 h 348"/>
                  <a:gd name="T38" fmla="*/ 5 w 194"/>
                  <a:gd name="T39" fmla="*/ 12 h 348"/>
                  <a:gd name="T40" fmla="*/ 5 w 194"/>
                  <a:gd name="T41" fmla="*/ 12 h 348"/>
                  <a:gd name="T42" fmla="*/ 24 w 194"/>
                  <a:gd name="T43" fmla="*/ 8 h 348"/>
                  <a:gd name="T44" fmla="*/ 24 w 194"/>
                  <a:gd name="T45" fmla="*/ 8 h 348"/>
                  <a:gd name="T46" fmla="*/ 38 w 194"/>
                  <a:gd name="T47" fmla="*/ 42 h 348"/>
                  <a:gd name="T48" fmla="*/ 38 w 194"/>
                  <a:gd name="T49" fmla="*/ 42 h 348"/>
                  <a:gd name="T50" fmla="*/ 125 w 194"/>
                  <a:gd name="T51" fmla="*/ 126 h 348"/>
                  <a:gd name="T52" fmla="*/ 125 w 194"/>
                  <a:gd name="T53" fmla="*/ 126 h 348"/>
                  <a:gd name="T54" fmla="*/ 180 w 194"/>
                  <a:gd name="T55" fmla="*/ 21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4" h="348">
                    <a:moveTo>
                      <a:pt x="114" y="171"/>
                    </a:moveTo>
                    <a:lnTo>
                      <a:pt x="114" y="171"/>
                    </a:lnTo>
                    <a:cubicBezTo>
                      <a:pt x="96" y="149"/>
                      <a:pt x="72" y="130"/>
                      <a:pt x="50" y="109"/>
                    </a:cubicBezTo>
                    <a:lnTo>
                      <a:pt x="50" y="109"/>
                    </a:lnTo>
                    <a:cubicBezTo>
                      <a:pt x="51" y="122"/>
                      <a:pt x="53" y="134"/>
                      <a:pt x="53" y="145"/>
                    </a:cubicBezTo>
                    <a:lnTo>
                      <a:pt x="53" y="145"/>
                    </a:lnTo>
                    <a:cubicBezTo>
                      <a:pt x="56" y="189"/>
                      <a:pt x="42" y="258"/>
                      <a:pt x="80" y="289"/>
                    </a:cubicBezTo>
                    <a:lnTo>
                      <a:pt x="80" y="289"/>
                    </a:lnTo>
                    <a:cubicBezTo>
                      <a:pt x="113" y="315"/>
                      <a:pt x="146" y="281"/>
                      <a:pt x="148" y="247"/>
                    </a:cubicBezTo>
                    <a:lnTo>
                      <a:pt x="148" y="247"/>
                    </a:lnTo>
                    <a:cubicBezTo>
                      <a:pt x="151" y="218"/>
                      <a:pt x="133" y="192"/>
                      <a:pt x="114" y="171"/>
                    </a:cubicBezTo>
                    <a:close/>
                    <a:moveTo>
                      <a:pt x="180" y="212"/>
                    </a:moveTo>
                    <a:lnTo>
                      <a:pt x="180" y="212"/>
                    </a:lnTo>
                    <a:cubicBezTo>
                      <a:pt x="193" y="258"/>
                      <a:pt x="173" y="317"/>
                      <a:pt x="125" y="331"/>
                    </a:cubicBezTo>
                    <a:lnTo>
                      <a:pt x="125" y="331"/>
                    </a:lnTo>
                    <a:cubicBezTo>
                      <a:pt x="70" y="347"/>
                      <a:pt x="30" y="293"/>
                      <a:pt x="24" y="244"/>
                    </a:cubicBezTo>
                    <a:lnTo>
                      <a:pt x="24" y="244"/>
                    </a:lnTo>
                    <a:cubicBezTo>
                      <a:pt x="17" y="208"/>
                      <a:pt x="24" y="170"/>
                      <a:pt x="20" y="131"/>
                    </a:cubicBezTo>
                    <a:lnTo>
                      <a:pt x="20" y="131"/>
                    </a:lnTo>
                    <a:cubicBezTo>
                      <a:pt x="16" y="92"/>
                      <a:pt x="0" y="50"/>
                      <a:pt x="5" y="12"/>
                    </a:cubicBezTo>
                    <a:lnTo>
                      <a:pt x="5" y="12"/>
                    </a:lnTo>
                    <a:cubicBezTo>
                      <a:pt x="7" y="3"/>
                      <a:pt x="17" y="0"/>
                      <a:pt x="24" y="8"/>
                    </a:cubicBezTo>
                    <a:lnTo>
                      <a:pt x="24" y="8"/>
                    </a:lnTo>
                    <a:cubicBezTo>
                      <a:pt x="29" y="18"/>
                      <a:pt x="34" y="30"/>
                      <a:pt x="38" y="42"/>
                    </a:cubicBezTo>
                    <a:lnTo>
                      <a:pt x="38" y="42"/>
                    </a:lnTo>
                    <a:cubicBezTo>
                      <a:pt x="71" y="64"/>
                      <a:pt x="99" y="99"/>
                      <a:pt x="125" y="126"/>
                    </a:cubicBezTo>
                    <a:lnTo>
                      <a:pt x="125" y="126"/>
                    </a:lnTo>
                    <a:cubicBezTo>
                      <a:pt x="148" y="151"/>
                      <a:pt x="171" y="179"/>
                      <a:pt x="180" y="212"/>
                    </a:cubicBezTo>
                    <a:close/>
                  </a:path>
                </a:pathLst>
              </a:custGeom>
              <a:solidFill>
                <a:schemeClr val="accent6"/>
              </a:solidFill>
              <a:ln>
                <a:noFill/>
              </a:ln>
              <a:effectLst/>
            </p:spPr>
            <p:txBody>
              <a:bodyPr wrap="none" anchor="ctr"/>
              <a:lstStyle/>
              <a:p>
                <a:pPr>
                  <a:defRPr/>
                </a:pPr>
                <a:endParaRPr lang="es-ES_tradnl"/>
              </a:p>
            </p:txBody>
          </p:sp>
        </p:grpSp>
      </p:grpSp>
      <p:sp>
        <p:nvSpPr>
          <p:cNvPr id="261" name="TextBox 260">
            <a:extLst>
              <a:ext uri="{FF2B5EF4-FFF2-40B4-BE49-F238E27FC236}">
                <a16:creationId xmlns:a16="http://schemas.microsoft.com/office/drawing/2014/main" id="{15DCE0AE-DD91-E64A-BB07-5370779912EB}"/>
              </a:ext>
            </a:extLst>
          </p:cNvPr>
          <p:cNvSpPr txBox="1"/>
          <p:nvPr/>
        </p:nvSpPr>
        <p:spPr>
          <a:xfrm>
            <a:off x="5310797" y="1359170"/>
            <a:ext cx="6084017" cy="5718360"/>
          </a:xfrm>
          <a:prstGeom prst="rect">
            <a:avLst/>
          </a:prstGeom>
          <a:noFill/>
        </p:spPr>
        <p:txBody>
          <a:bodyPr wrap="square" rtlCol="0">
            <a:spAutoFit/>
          </a:bodyPr>
          <a:lstStyle/>
          <a:p>
            <a:r>
              <a:rPr lang="en-ID" sz="2600" dirty="0" err="1">
                <a:solidFill>
                  <a:schemeClr val="accent6">
                    <a:lumMod val="25000"/>
                  </a:schemeClr>
                </a:solidFill>
                <a:latin typeface="Times New Roman" panose="02020603050405020304" pitchFamily="18" charset="0"/>
                <a:cs typeface="Times New Roman" panose="02020603050405020304" pitchFamily="18" charset="0"/>
              </a:rPr>
              <a:t>Potongan</a:t>
            </a:r>
            <a:r>
              <a:rPr lang="en-ID" sz="2600" dirty="0">
                <a:solidFill>
                  <a:schemeClr val="accent6">
                    <a:lumMod val="25000"/>
                  </a:schemeClr>
                </a:solidFill>
                <a:latin typeface="Times New Roman" panose="02020603050405020304" pitchFamily="18" charset="0"/>
                <a:cs typeface="Times New Roman" panose="02020603050405020304" pitchFamily="18" charset="0"/>
              </a:rPr>
              <a:t> </a:t>
            </a:r>
            <a:r>
              <a:rPr lang="en-ID" sz="2600" dirty="0" err="1">
                <a:solidFill>
                  <a:schemeClr val="accent6">
                    <a:lumMod val="25000"/>
                  </a:schemeClr>
                </a:solidFill>
                <a:latin typeface="Times New Roman" panose="02020603050405020304" pitchFamily="18" charset="0"/>
                <a:cs typeface="Times New Roman" panose="02020603050405020304" pitchFamily="18" charset="0"/>
              </a:rPr>
              <a:t>utama</a:t>
            </a:r>
            <a:r>
              <a:rPr lang="en-ID" sz="2600" dirty="0">
                <a:solidFill>
                  <a:schemeClr val="accent6">
                    <a:lumMod val="25000"/>
                  </a:schemeClr>
                </a:solidFill>
                <a:latin typeface="Times New Roman" panose="02020603050405020304" pitchFamily="18" charset="0"/>
                <a:cs typeface="Times New Roman" panose="02020603050405020304" pitchFamily="18" charset="0"/>
              </a:rPr>
              <a:t> </a:t>
            </a:r>
            <a:r>
              <a:rPr lang="en-ID" sz="2600" dirty="0" err="1">
                <a:solidFill>
                  <a:schemeClr val="accent6">
                    <a:lumMod val="25000"/>
                  </a:schemeClr>
                </a:solidFill>
                <a:latin typeface="Times New Roman" panose="02020603050405020304" pitchFamily="18" charset="0"/>
                <a:cs typeface="Times New Roman" panose="02020603050405020304" pitchFamily="18" charset="0"/>
              </a:rPr>
              <a:t>dari</a:t>
            </a:r>
            <a:r>
              <a:rPr lang="en-ID" sz="2600" dirty="0">
                <a:solidFill>
                  <a:schemeClr val="accent6">
                    <a:lumMod val="25000"/>
                  </a:schemeClr>
                </a:solidFill>
                <a:latin typeface="Times New Roman" panose="02020603050405020304" pitchFamily="18" charset="0"/>
                <a:cs typeface="Times New Roman" panose="02020603050405020304" pitchFamily="18" charset="0"/>
              </a:rPr>
              <a:t> data </a:t>
            </a:r>
            <a:r>
              <a:rPr lang="en-ID" sz="2600" dirty="0" err="1">
                <a:solidFill>
                  <a:schemeClr val="accent6">
                    <a:lumMod val="25000"/>
                  </a:schemeClr>
                </a:solidFill>
                <a:latin typeface="Times New Roman" panose="02020603050405020304" pitchFamily="18" charset="0"/>
                <a:cs typeface="Times New Roman" panose="02020603050405020304" pitchFamily="18" charset="0"/>
              </a:rPr>
              <a:t>kuantitatif</a:t>
            </a:r>
            <a:r>
              <a:rPr lang="en-ID" sz="2600" dirty="0">
                <a:solidFill>
                  <a:schemeClr val="accent6">
                    <a:lumMod val="25000"/>
                  </a:schemeClr>
                </a:solidFill>
                <a:latin typeface="Times New Roman" panose="02020603050405020304" pitchFamily="18" charset="0"/>
                <a:cs typeface="Times New Roman" panose="02020603050405020304" pitchFamily="18" charset="0"/>
              </a:rPr>
              <a:t> yang </a:t>
            </a:r>
            <a:r>
              <a:rPr lang="en-ID" sz="2600" dirty="0" err="1">
                <a:solidFill>
                  <a:schemeClr val="accent6">
                    <a:lumMod val="25000"/>
                  </a:schemeClr>
                </a:solidFill>
                <a:latin typeface="Times New Roman" panose="02020603050405020304" pitchFamily="18" charset="0"/>
                <a:cs typeface="Times New Roman" panose="02020603050405020304" pitchFamily="18" charset="0"/>
              </a:rPr>
              <a:t>diperoleh</a:t>
            </a:r>
            <a:r>
              <a:rPr lang="en-ID" sz="2600" dirty="0">
                <a:solidFill>
                  <a:schemeClr val="accent6">
                    <a:lumMod val="25000"/>
                  </a:schemeClr>
                </a:solidFill>
                <a:latin typeface="Times New Roman" panose="02020603050405020304" pitchFamily="18" charset="0"/>
                <a:cs typeface="Times New Roman" panose="02020603050405020304" pitchFamily="18" charset="0"/>
              </a:rPr>
              <a:t> </a:t>
            </a:r>
            <a:r>
              <a:rPr lang="en-ID" sz="2600" dirty="0" err="1">
                <a:solidFill>
                  <a:schemeClr val="accent6">
                    <a:lumMod val="25000"/>
                  </a:schemeClr>
                </a:solidFill>
                <a:latin typeface="Times New Roman" panose="02020603050405020304" pitchFamily="18" charset="0"/>
                <a:cs typeface="Times New Roman" panose="02020603050405020304" pitchFamily="18" charset="0"/>
              </a:rPr>
              <a:t>dalam</a:t>
            </a:r>
            <a:r>
              <a:rPr lang="en-ID" sz="2600" dirty="0">
                <a:solidFill>
                  <a:schemeClr val="accent6">
                    <a:lumMod val="25000"/>
                  </a:schemeClr>
                </a:solidFill>
                <a:latin typeface="Times New Roman" panose="02020603050405020304" pitchFamily="18" charset="0"/>
                <a:cs typeface="Times New Roman" panose="02020603050405020304" pitchFamily="18" charset="0"/>
              </a:rPr>
              <a:t> interval </a:t>
            </a:r>
            <a:r>
              <a:rPr lang="en-ID" sz="2600" dirty="0" err="1">
                <a:solidFill>
                  <a:schemeClr val="accent6">
                    <a:lumMod val="25000"/>
                  </a:schemeClr>
                </a:solidFill>
                <a:latin typeface="Times New Roman" panose="02020603050405020304" pitchFamily="18" charset="0"/>
                <a:cs typeface="Times New Roman" panose="02020603050405020304" pitchFamily="18" charset="0"/>
              </a:rPr>
              <a:t>sehubungan</a:t>
            </a:r>
            <a:r>
              <a:rPr lang="en-ID" sz="2600" dirty="0">
                <a:solidFill>
                  <a:schemeClr val="accent6">
                    <a:lumMod val="25000"/>
                  </a:schemeClr>
                </a:solidFill>
                <a:latin typeface="Times New Roman" panose="02020603050405020304" pitchFamily="18" charset="0"/>
                <a:cs typeface="Times New Roman" panose="02020603050405020304" pitchFamily="18" charset="0"/>
              </a:rPr>
              <a:t> </a:t>
            </a:r>
            <a:r>
              <a:rPr lang="en-ID" sz="2600" dirty="0" err="1">
                <a:solidFill>
                  <a:schemeClr val="accent6">
                    <a:lumMod val="25000"/>
                  </a:schemeClr>
                </a:solidFill>
                <a:latin typeface="Times New Roman" panose="02020603050405020304" pitchFamily="18" charset="0"/>
                <a:cs typeface="Times New Roman" panose="02020603050405020304" pitchFamily="18" charset="0"/>
              </a:rPr>
              <a:t>dengan</a:t>
            </a:r>
            <a:r>
              <a:rPr lang="en-ID" sz="2600" dirty="0">
                <a:solidFill>
                  <a:schemeClr val="accent6">
                    <a:lumMod val="25000"/>
                  </a:schemeClr>
                </a:solidFill>
                <a:latin typeface="Times New Roman" panose="02020603050405020304" pitchFamily="18" charset="0"/>
                <a:cs typeface="Times New Roman" panose="02020603050405020304" pitchFamily="18" charset="0"/>
              </a:rPr>
              <a:t> </a:t>
            </a:r>
            <a:r>
              <a:rPr lang="en-ID" sz="2600" dirty="0" err="1">
                <a:solidFill>
                  <a:schemeClr val="accent6">
                    <a:lumMod val="25000"/>
                  </a:schemeClr>
                </a:solidFill>
                <a:latin typeface="Times New Roman" panose="02020603050405020304" pitchFamily="18" charset="0"/>
                <a:cs typeface="Times New Roman" panose="02020603050405020304" pitchFamily="18" charset="0"/>
              </a:rPr>
              <a:t>perilaku</a:t>
            </a:r>
            <a:r>
              <a:rPr lang="en-ID" sz="2600" dirty="0">
                <a:solidFill>
                  <a:schemeClr val="accent6">
                    <a:lumMod val="25000"/>
                  </a:schemeClr>
                </a:solidFill>
                <a:latin typeface="Times New Roman" panose="02020603050405020304" pitchFamily="18" charset="0"/>
                <a:cs typeface="Times New Roman" panose="02020603050405020304" pitchFamily="18" charset="0"/>
              </a:rPr>
              <a:t> yang </a:t>
            </a:r>
            <a:r>
              <a:rPr lang="en-ID" sz="2600" dirty="0" err="1">
                <a:solidFill>
                  <a:schemeClr val="accent6">
                    <a:lumMod val="25000"/>
                  </a:schemeClr>
                </a:solidFill>
                <a:latin typeface="Times New Roman" panose="02020603050405020304" pitchFamily="18" charset="0"/>
                <a:cs typeface="Times New Roman" panose="02020603050405020304" pitchFamily="18" charset="0"/>
              </a:rPr>
              <a:t>terjadi</a:t>
            </a:r>
            <a:r>
              <a:rPr lang="id-ID" sz="2600" dirty="0">
                <a:solidFill>
                  <a:schemeClr val="accent6">
                    <a:lumMod val="25000"/>
                  </a:schemeClr>
                </a:solidFill>
                <a:latin typeface="Times New Roman" panose="02020603050405020304" pitchFamily="18" charset="0"/>
                <a:cs typeface="Times New Roman" panose="02020603050405020304" pitchFamily="18" charset="0"/>
              </a:rPr>
              <a:t>. Tercatat bahwa jumlah frekuensi mencerminkan angka interval perilaku terjadi, bukan angka waktu perilaku terjadi</a:t>
            </a:r>
            <a:r>
              <a:rPr lang="en-US" sz="2600" dirty="0">
                <a:solidFill>
                  <a:schemeClr val="accent6">
                    <a:lumMod val="25000"/>
                  </a:schemeClr>
                </a:solidFill>
                <a:latin typeface="Times New Roman" panose="02020603050405020304" pitchFamily="18" charset="0"/>
                <a:cs typeface="Times New Roman" panose="02020603050405020304" pitchFamily="18" charset="0"/>
              </a:rPr>
              <a:t> </a:t>
            </a:r>
          </a:p>
          <a:p>
            <a:endParaRPr lang="en-US" sz="2600" dirty="0">
              <a:solidFill>
                <a:schemeClr val="accent6">
                  <a:lumMod val="25000"/>
                </a:schemeClr>
              </a:solidFill>
              <a:latin typeface="Times New Roman" panose="02020603050405020304" pitchFamily="18" charset="0"/>
              <a:cs typeface="Times New Roman" panose="02020603050405020304" pitchFamily="18" charset="0"/>
            </a:endParaRPr>
          </a:p>
          <a:p>
            <a:r>
              <a:rPr lang="id-ID" sz="2600" dirty="0">
                <a:solidFill>
                  <a:schemeClr val="accent6">
                    <a:lumMod val="25000"/>
                  </a:schemeClr>
                </a:solidFill>
                <a:latin typeface="Times New Roman" panose="02020603050405020304" pitchFamily="18" charset="0"/>
                <a:cs typeface="Times New Roman" panose="02020603050405020304" pitchFamily="18" charset="0"/>
              </a:rPr>
              <a:t>Contohnya, jika kamu ingin merekam intensitas perilaku hiperaktif, Anda dapat memasukkan code mewakili berbagai tingkat</a:t>
            </a:r>
            <a:r>
              <a:rPr lang="en-ID" sz="2600" dirty="0">
                <a:solidFill>
                  <a:schemeClr val="accent6">
                    <a:lumMod val="25000"/>
                  </a:schemeClr>
                </a:solidFill>
                <a:latin typeface="Times New Roman" panose="02020603050405020304" pitchFamily="18" charset="0"/>
                <a:cs typeface="Times New Roman" panose="02020603050405020304" pitchFamily="18" charset="0"/>
              </a:rPr>
              <a:t> </a:t>
            </a:r>
            <a:r>
              <a:rPr lang="en-ID" sz="2600" dirty="0" err="1">
                <a:solidFill>
                  <a:schemeClr val="accent6">
                    <a:lumMod val="25000"/>
                  </a:schemeClr>
                </a:solidFill>
                <a:latin typeface="Times New Roman" panose="02020603050405020304" pitchFamily="18" charset="0"/>
                <a:cs typeface="Times New Roman" panose="02020603050405020304" pitchFamily="18" charset="0"/>
              </a:rPr>
              <a:t>intensitas</a:t>
            </a:r>
            <a:r>
              <a:rPr lang="en-ID" sz="2600" dirty="0">
                <a:solidFill>
                  <a:schemeClr val="accent6">
                    <a:lumMod val="25000"/>
                  </a:schemeClr>
                </a:solidFill>
                <a:latin typeface="Times New Roman" panose="02020603050405020304" pitchFamily="18" charset="0"/>
                <a:cs typeface="Times New Roman" panose="02020603050405020304" pitchFamily="18" charset="0"/>
              </a:rPr>
              <a:t>. (</a:t>
            </a:r>
            <a:r>
              <a:rPr lang="en-ID" sz="2600" dirty="0" err="1">
                <a:solidFill>
                  <a:schemeClr val="accent6">
                    <a:lumMod val="25000"/>
                  </a:schemeClr>
                </a:solidFill>
                <a:latin typeface="Times New Roman" panose="02020603050405020304" pitchFamily="18" charset="0"/>
                <a:cs typeface="Times New Roman" panose="02020603050405020304" pitchFamily="18" charset="0"/>
              </a:rPr>
              <a:t>misalnya</a:t>
            </a:r>
            <a:r>
              <a:rPr lang="en-ID" sz="2600" dirty="0">
                <a:solidFill>
                  <a:schemeClr val="accent6">
                    <a:lumMod val="25000"/>
                  </a:schemeClr>
                </a:solidFill>
                <a:latin typeface="Times New Roman" panose="02020603050405020304" pitchFamily="18" charset="0"/>
                <a:cs typeface="Times New Roman" panose="02020603050405020304" pitchFamily="18" charset="0"/>
              </a:rPr>
              <a:t>, </a:t>
            </a:r>
            <a:r>
              <a:rPr lang="en-ID" sz="2600" dirty="0" err="1">
                <a:solidFill>
                  <a:schemeClr val="accent6">
                    <a:lumMod val="25000"/>
                  </a:schemeClr>
                </a:solidFill>
                <a:latin typeface="Times New Roman" panose="02020603050405020304" pitchFamily="18" charset="0"/>
                <a:cs typeface="Times New Roman" panose="02020603050405020304" pitchFamily="18" charset="0"/>
              </a:rPr>
              <a:t>sedikit</a:t>
            </a:r>
            <a:r>
              <a:rPr lang="en-ID" sz="2600" dirty="0">
                <a:solidFill>
                  <a:schemeClr val="accent6">
                    <a:lumMod val="25000"/>
                  </a:schemeClr>
                </a:solidFill>
                <a:latin typeface="Times New Roman" panose="02020603050405020304" pitchFamily="18" charset="0"/>
                <a:cs typeface="Times New Roman" panose="02020603050405020304" pitchFamily="18" charset="0"/>
              </a:rPr>
              <a:t> </a:t>
            </a:r>
            <a:r>
              <a:rPr lang="en-ID" sz="2600" dirty="0" err="1">
                <a:solidFill>
                  <a:schemeClr val="accent6">
                    <a:lumMod val="25000"/>
                  </a:schemeClr>
                </a:solidFill>
                <a:latin typeface="Times New Roman" panose="02020603050405020304" pitchFamily="18" charset="0"/>
                <a:cs typeface="Times New Roman" panose="02020603050405020304" pitchFamily="18" charset="0"/>
              </a:rPr>
              <a:t>hiperaktif</a:t>
            </a:r>
            <a:r>
              <a:rPr lang="en-ID" sz="2600" dirty="0">
                <a:solidFill>
                  <a:schemeClr val="accent6">
                    <a:lumMod val="25000"/>
                  </a:schemeClr>
                </a:solidFill>
                <a:latin typeface="Times New Roman" panose="02020603050405020304" pitchFamily="18" charset="0"/>
                <a:cs typeface="Times New Roman" panose="02020603050405020304" pitchFamily="18" charset="0"/>
              </a:rPr>
              <a:t>, </a:t>
            </a:r>
            <a:r>
              <a:rPr lang="en-ID" sz="2600" dirty="0" err="1">
                <a:solidFill>
                  <a:schemeClr val="accent6">
                    <a:lumMod val="25000"/>
                  </a:schemeClr>
                </a:solidFill>
                <a:latin typeface="Times New Roman" panose="02020603050405020304" pitchFamily="18" charset="0"/>
                <a:cs typeface="Times New Roman" panose="02020603050405020304" pitchFamily="18" charset="0"/>
              </a:rPr>
              <a:t>hiperaktif</a:t>
            </a:r>
            <a:r>
              <a:rPr lang="en-ID" sz="2600" dirty="0">
                <a:solidFill>
                  <a:schemeClr val="accent6">
                    <a:lumMod val="25000"/>
                  </a:schemeClr>
                </a:solidFill>
                <a:latin typeface="Times New Roman" panose="02020603050405020304" pitchFamily="18" charset="0"/>
                <a:cs typeface="Times New Roman" panose="02020603050405020304" pitchFamily="18" charset="0"/>
              </a:rPr>
              <a:t> </a:t>
            </a:r>
            <a:r>
              <a:rPr lang="en-ID" sz="2600" dirty="0" err="1">
                <a:solidFill>
                  <a:schemeClr val="accent6">
                    <a:lumMod val="25000"/>
                  </a:schemeClr>
                </a:solidFill>
                <a:latin typeface="Times New Roman" panose="02020603050405020304" pitchFamily="18" charset="0"/>
                <a:cs typeface="Times New Roman" panose="02020603050405020304" pitchFamily="18" charset="0"/>
              </a:rPr>
              <a:t>sedang</a:t>
            </a:r>
            <a:r>
              <a:rPr lang="en-ID" sz="2600" dirty="0">
                <a:solidFill>
                  <a:schemeClr val="accent6">
                    <a:lumMod val="25000"/>
                  </a:schemeClr>
                </a:solidFill>
                <a:latin typeface="Times New Roman" panose="02020603050405020304" pitchFamily="18" charset="0"/>
                <a:cs typeface="Times New Roman" panose="02020603050405020304" pitchFamily="18" charset="0"/>
              </a:rPr>
              <a:t>, dan </a:t>
            </a:r>
            <a:r>
              <a:rPr lang="en-ID" sz="2600" dirty="0" err="1">
                <a:solidFill>
                  <a:schemeClr val="accent6">
                    <a:lumMod val="25000"/>
                  </a:schemeClr>
                </a:solidFill>
                <a:latin typeface="Times New Roman" panose="02020603050405020304" pitchFamily="18" charset="0"/>
                <a:cs typeface="Times New Roman" panose="02020603050405020304" pitchFamily="18" charset="0"/>
              </a:rPr>
              <a:t>sangat</a:t>
            </a:r>
            <a:r>
              <a:rPr lang="en-ID" sz="2600" dirty="0">
                <a:solidFill>
                  <a:schemeClr val="accent6">
                    <a:lumMod val="25000"/>
                  </a:schemeClr>
                </a:solidFill>
                <a:latin typeface="Times New Roman" panose="02020603050405020304" pitchFamily="18" charset="0"/>
                <a:cs typeface="Times New Roman" panose="02020603050405020304" pitchFamily="18" charset="0"/>
              </a:rPr>
              <a:t> </a:t>
            </a:r>
            <a:r>
              <a:rPr lang="en-ID" sz="2600" dirty="0" err="1">
                <a:solidFill>
                  <a:schemeClr val="accent6">
                    <a:lumMod val="25000"/>
                  </a:schemeClr>
                </a:solidFill>
                <a:latin typeface="Times New Roman" panose="02020603050405020304" pitchFamily="18" charset="0"/>
                <a:cs typeface="Times New Roman" panose="02020603050405020304" pitchFamily="18" charset="0"/>
              </a:rPr>
              <a:t>hiperaktif</a:t>
            </a:r>
            <a:r>
              <a:rPr lang="en-ID" sz="2600" dirty="0">
                <a:solidFill>
                  <a:schemeClr val="accent6">
                    <a:lumMod val="25000"/>
                  </a:schemeClr>
                </a:solidFill>
                <a:latin typeface="Times New Roman" panose="02020603050405020304" pitchFamily="18" charset="0"/>
                <a:cs typeface="Times New Roman" panose="02020603050405020304" pitchFamily="18" charset="0"/>
              </a:rPr>
              <a:t>). </a:t>
            </a:r>
          </a:p>
          <a:p>
            <a:pPr>
              <a:lnSpc>
                <a:spcPts val="3500"/>
              </a:lnSpc>
            </a:pPr>
            <a:endParaRPr lang="en-US" sz="2600" dirty="0">
              <a:solidFill>
                <a:schemeClr val="accent6">
                  <a:lumMod val="25000"/>
                </a:schemeClr>
              </a:solidFill>
              <a:latin typeface="Times New Roman" panose="02020603050405020304" pitchFamily="18" charset="0"/>
              <a:ea typeface="Lato Light" panose="020F0502020204030203" pitchFamily="34" charset="0"/>
              <a:cs typeface="Times New Roman" panose="02020603050405020304" pitchFamily="18" charset="0"/>
            </a:endParaRPr>
          </a:p>
        </p:txBody>
      </p:sp>
      <p:sp>
        <p:nvSpPr>
          <p:cNvPr id="262" name="TextBox 261">
            <a:extLst>
              <a:ext uri="{FF2B5EF4-FFF2-40B4-BE49-F238E27FC236}">
                <a16:creationId xmlns:a16="http://schemas.microsoft.com/office/drawing/2014/main" id="{B1B915CE-9815-BB42-A094-17ACA8E456EF}"/>
              </a:ext>
            </a:extLst>
          </p:cNvPr>
          <p:cNvSpPr txBox="1"/>
          <p:nvPr/>
        </p:nvSpPr>
        <p:spPr>
          <a:xfrm>
            <a:off x="5154697" y="481802"/>
            <a:ext cx="6771469" cy="553998"/>
          </a:xfrm>
          <a:prstGeom prst="rect">
            <a:avLst/>
          </a:prstGeom>
          <a:noFill/>
        </p:spPr>
        <p:txBody>
          <a:bodyPr wrap="none" rtlCol="0">
            <a:spAutoFit/>
          </a:bodyPr>
          <a:lstStyle/>
          <a:p>
            <a:pPr algn="ctr"/>
            <a:r>
              <a:rPr lang="en-US" sz="3000" dirty="0">
                <a:solidFill>
                  <a:schemeClr val="accent6">
                    <a:lumMod val="25000"/>
                  </a:schemeClr>
                </a:solidFill>
                <a:latin typeface="Times New Roman" panose="02020603050405020304" pitchFamily="18" charset="0"/>
                <a:cs typeface="Times New Roman" panose="02020603050405020304" pitchFamily="18" charset="0"/>
              </a:rPr>
              <a:t>Data </a:t>
            </a:r>
            <a:r>
              <a:rPr lang="en-US" sz="3000" dirty="0" err="1">
                <a:solidFill>
                  <a:schemeClr val="accent6">
                    <a:lumMod val="25000"/>
                  </a:schemeClr>
                </a:solidFill>
                <a:latin typeface="Times New Roman" panose="02020603050405020304" pitchFamily="18" charset="0"/>
                <a:cs typeface="Times New Roman" panose="02020603050405020304" pitchFamily="18" charset="0"/>
              </a:rPr>
              <a:t>kuantitatif</a:t>
            </a:r>
            <a:r>
              <a:rPr lang="en-US" sz="3000" dirty="0">
                <a:solidFill>
                  <a:schemeClr val="accent6">
                    <a:lumMod val="25000"/>
                  </a:schemeClr>
                </a:solidFill>
                <a:latin typeface="Times New Roman" panose="02020603050405020304" pitchFamily="18" charset="0"/>
                <a:cs typeface="Times New Roman" panose="02020603050405020304" pitchFamily="18" charset="0"/>
              </a:rPr>
              <a:t> </a:t>
            </a:r>
            <a:r>
              <a:rPr lang="en-US" sz="3000" dirty="0" err="1">
                <a:solidFill>
                  <a:schemeClr val="accent6">
                    <a:lumMod val="25000"/>
                  </a:schemeClr>
                </a:solidFill>
                <a:latin typeface="Times New Roman" panose="02020603050405020304" pitchFamily="18" charset="0"/>
                <a:cs typeface="Times New Roman" panose="02020603050405020304" pitchFamily="18" charset="0"/>
              </a:rPr>
              <a:t>dalam</a:t>
            </a:r>
            <a:r>
              <a:rPr lang="en-US" sz="3000" dirty="0">
                <a:solidFill>
                  <a:schemeClr val="accent6">
                    <a:lumMod val="25000"/>
                  </a:schemeClr>
                </a:solidFill>
                <a:latin typeface="Times New Roman" panose="02020603050405020304" pitchFamily="18" charset="0"/>
                <a:cs typeface="Times New Roman" panose="02020603050405020304" pitchFamily="18" charset="0"/>
              </a:rPr>
              <a:t> </a:t>
            </a:r>
            <a:r>
              <a:rPr lang="en-US" sz="3000" dirty="0" err="1">
                <a:solidFill>
                  <a:schemeClr val="accent6">
                    <a:lumMod val="25000"/>
                  </a:schemeClr>
                </a:solidFill>
                <a:latin typeface="Times New Roman" panose="02020603050405020304" pitchFamily="18" charset="0"/>
                <a:cs typeface="Times New Roman" panose="02020603050405020304" pitchFamily="18" charset="0"/>
              </a:rPr>
              <a:t>perekaman</a:t>
            </a:r>
            <a:r>
              <a:rPr lang="en-US" sz="3000" dirty="0">
                <a:solidFill>
                  <a:schemeClr val="accent6">
                    <a:lumMod val="25000"/>
                  </a:schemeClr>
                </a:solidFill>
                <a:latin typeface="Times New Roman" panose="02020603050405020304" pitchFamily="18" charset="0"/>
                <a:cs typeface="Times New Roman" panose="02020603050405020304" pitchFamily="18" charset="0"/>
              </a:rPr>
              <a:t> interval</a:t>
            </a:r>
            <a:endParaRPr lang="en-US" sz="3000" b="1" spc="-150" dirty="0">
              <a:solidFill>
                <a:schemeClr val="accent6">
                  <a:lumMod val="25000"/>
                </a:schemeClr>
              </a:solidFill>
              <a:latin typeface="Times New Roman" panose="02020603050405020304" pitchFamily="18" charset="0"/>
              <a:ea typeface="Nunito Bold" charset="0"/>
              <a:cs typeface="Times New Roman" panose="02020603050405020304" pitchFamily="18" charset="0"/>
            </a:endParaRPr>
          </a:p>
        </p:txBody>
      </p:sp>
      <p:grpSp>
        <p:nvGrpSpPr>
          <p:cNvPr id="263" name="Group 262">
            <a:extLst>
              <a:ext uri="{FF2B5EF4-FFF2-40B4-BE49-F238E27FC236}">
                <a16:creationId xmlns:a16="http://schemas.microsoft.com/office/drawing/2014/main" id="{2F93B150-2E3D-9C4C-956B-DFE0F2AA4553}"/>
              </a:ext>
            </a:extLst>
          </p:cNvPr>
          <p:cNvGrpSpPr>
            <a:grpSpLocks noChangeAspect="1"/>
          </p:cNvGrpSpPr>
          <p:nvPr/>
        </p:nvGrpSpPr>
        <p:grpSpPr>
          <a:xfrm rot="19664196">
            <a:off x="580653" y="1772630"/>
            <a:ext cx="4772030" cy="3073944"/>
            <a:chOff x="6053138" y="1643063"/>
            <a:chExt cx="1481137" cy="954087"/>
          </a:xfrm>
          <a:solidFill>
            <a:schemeClr val="accent6">
              <a:lumMod val="25000"/>
            </a:schemeClr>
          </a:solidFill>
        </p:grpSpPr>
        <p:sp>
          <p:nvSpPr>
            <p:cNvPr id="264" name="Freeform 28">
              <a:extLst>
                <a:ext uri="{FF2B5EF4-FFF2-40B4-BE49-F238E27FC236}">
                  <a16:creationId xmlns:a16="http://schemas.microsoft.com/office/drawing/2014/main" id="{B5043432-2654-1F45-881B-B72628E57227}"/>
                </a:ext>
              </a:extLst>
            </p:cNvPr>
            <p:cNvSpPr>
              <a:spLocks noChangeArrowheads="1"/>
            </p:cNvSpPr>
            <p:nvPr/>
          </p:nvSpPr>
          <p:spPr bwMode="auto">
            <a:xfrm>
              <a:off x="6053138" y="1643063"/>
              <a:ext cx="1228725" cy="954087"/>
            </a:xfrm>
            <a:custGeom>
              <a:avLst/>
              <a:gdLst>
                <a:gd name="T0" fmla="*/ 3304 w 3413"/>
                <a:gd name="T1" fmla="*/ 1680 h 2650"/>
                <a:gd name="T2" fmla="*/ 3252 w 3413"/>
                <a:gd name="T3" fmla="*/ 1912 h 2650"/>
                <a:gd name="T4" fmla="*/ 3157 w 3413"/>
                <a:gd name="T5" fmla="*/ 2119 h 2650"/>
                <a:gd name="T6" fmla="*/ 2935 w 3413"/>
                <a:gd name="T7" fmla="*/ 2184 h 2650"/>
                <a:gd name="T8" fmla="*/ 2735 w 3413"/>
                <a:gd name="T9" fmla="*/ 1883 h 2650"/>
                <a:gd name="T10" fmla="*/ 2691 w 3413"/>
                <a:gd name="T11" fmla="*/ 1588 h 2650"/>
                <a:gd name="T12" fmla="*/ 2760 w 3413"/>
                <a:gd name="T13" fmla="*/ 852 h 2650"/>
                <a:gd name="T14" fmla="*/ 3109 w 3413"/>
                <a:gd name="T15" fmla="*/ 77 h 2650"/>
                <a:gd name="T16" fmla="*/ 3328 w 3413"/>
                <a:gd name="T17" fmla="*/ 595 h 2650"/>
                <a:gd name="T18" fmla="*/ 2760 w 3413"/>
                <a:gd name="T19" fmla="*/ 896 h 2650"/>
                <a:gd name="T20" fmla="*/ 2689 w 3413"/>
                <a:gd name="T21" fmla="*/ 1390 h 2650"/>
                <a:gd name="T22" fmla="*/ 2752 w 3413"/>
                <a:gd name="T23" fmla="*/ 894 h 2650"/>
                <a:gd name="T24" fmla="*/ 1596 w 3413"/>
                <a:gd name="T25" fmla="*/ 1783 h 2650"/>
                <a:gd name="T26" fmla="*/ 815 w 3413"/>
                <a:gd name="T27" fmla="*/ 1765 h 2650"/>
                <a:gd name="T28" fmla="*/ 727 w 3413"/>
                <a:gd name="T29" fmla="*/ 1081 h 2650"/>
                <a:gd name="T30" fmla="*/ 755 w 3413"/>
                <a:gd name="T31" fmla="*/ 972 h 2650"/>
                <a:gd name="T32" fmla="*/ 834 w 3413"/>
                <a:gd name="T33" fmla="*/ 823 h 2650"/>
                <a:gd name="T34" fmla="*/ 837 w 3413"/>
                <a:gd name="T35" fmla="*/ 817 h 2650"/>
                <a:gd name="T36" fmla="*/ 927 w 3413"/>
                <a:gd name="T37" fmla="*/ 803 h 2650"/>
                <a:gd name="T38" fmla="*/ 1619 w 3413"/>
                <a:gd name="T39" fmla="*/ 747 h 2650"/>
                <a:gd name="T40" fmla="*/ 2650 w 3413"/>
                <a:gd name="T41" fmla="*/ 1310 h 2650"/>
                <a:gd name="T42" fmla="*/ 2737 w 3413"/>
                <a:gd name="T43" fmla="*/ 2040 h 2650"/>
                <a:gd name="T44" fmla="*/ 1596 w 3413"/>
                <a:gd name="T45" fmla="*/ 1783 h 2650"/>
                <a:gd name="T46" fmla="*/ 1208 w 3413"/>
                <a:gd name="T47" fmla="*/ 2412 h 2650"/>
                <a:gd name="T48" fmla="*/ 1214 w 3413"/>
                <a:gd name="T49" fmla="*/ 2482 h 2650"/>
                <a:gd name="T50" fmla="*/ 961 w 3413"/>
                <a:gd name="T51" fmla="*/ 2350 h 2650"/>
                <a:gd name="T52" fmla="*/ 967 w 3413"/>
                <a:gd name="T53" fmla="*/ 2169 h 2650"/>
                <a:gd name="T54" fmla="*/ 1059 w 3413"/>
                <a:gd name="T55" fmla="*/ 1809 h 2650"/>
                <a:gd name="T56" fmla="*/ 1127 w 3413"/>
                <a:gd name="T57" fmla="*/ 1809 h 2650"/>
                <a:gd name="T58" fmla="*/ 1188 w 3413"/>
                <a:gd name="T59" fmla="*/ 2255 h 2650"/>
                <a:gd name="T60" fmla="*/ 774 w 3413"/>
                <a:gd name="T61" fmla="*/ 812 h 2650"/>
                <a:gd name="T62" fmla="*/ 670 w 3413"/>
                <a:gd name="T63" fmla="*/ 1187 h 2650"/>
                <a:gd name="T64" fmla="*/ 120 w 3413"/>
                <a:gd name="T65" fmla="*/ 1230 h 2650"/>
                <a:gd name="T66" fmla="*/ 3144 w 3413"/>
                <a:gd name="T67" fmla="*/ 35 h 2650"/>
                <a:gd name="T68" fmla="*/ 3119 w 3413"/>
                <a:gd name="T69" fmla="*/ 4 h 2650"/>
                <a:gd name="T70" fmla="*/ 1850 w 3413"/>
                <a:gd name="T71" fmla="*/ 561 h 2650"/>
                <a:gd name="T72" fmla="*/ 1309 w 3413"/>
                <a:gd name="T73" fmla="*/ 767 h 2650"/>
                <a:gd name="T74" fmla="*/ 781 w 3413"/>
                <a:gd name="T75" fmla="*/ 1796 h 2650"/>
                <a:gd name="T76" fmla="*/ 782 w 3413"/>
                <a:gd name="T77" fmla="*/ 1798 h 2650"/>
                <a:gd name="T78" fmla="*/ 955 w 3413"/>
                <a:gd name="T79" fmla="*/ 1808 h 2650"/>
                <a:gd name="T80" fmla="*/ 955 w 3413"/>
                <a:gd name="T81" fmla="*/ 1808 h 2650"/>
                <a:gd name="T82" fmla="*/ 1100 w 3413"/>
                <a:gd name="T83" fmla="*/ 2638 h 2650"/>
                <a:gd name="T84" fmla="*/ 1257 w 3413"/>
                <a:gd name="T85" fmla="*/ 2482 h 2650"/>
                <a:gd name="T86" fmla="*/ 1165 w 3413"/>
                <a:gd name="T87" fmla="*/ 1809 h 2650"/>
                <a:gd name="T88" fmla="*/ 2868 w 3413"/>
                <a:gd name="T89" fmla="*/ 2264 h 2650"/>
                <a:gd name="T90" fmla="*/ 2904 w 3413"/>
                <a:gd name="T91" fmla="*/ 2287 h 2650"/>
                <a:gd name="T92" fmla="*/ 2919 w 3413"/>
                <a:gd name="T93" fmla="*/ 2290 h 2650"/>
                <a:gd name="T94" fmla="*/ 3309 w 3413"/>
                <a:gd name="T95" fmla="*/ 1866 h 2650"/>
                <a:gd name="T96" fmla="*/ 3404 w 3413"/>
                <a:gd name="T97" fmla="*/ 1137 h 2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13" h="2650">
                  <a:moveTo>
                    <a:pt x="3362" y="1137"/>
                  </a:moveTo>
                  <a:lnTo>
                    <a:pt x="3362" y="1137"/>
                  </a:lnTo>
                  <a:cubicBezTo>
                    <a:pt x="3355" y="1319"/>
                    <a:pt x="3335" y="1501"/>
                    <a:pt x="3304" y="1680"/>
                  </a:cubicBezTo>
                  <a:lnTo>
                    <a:pt x="3304" y="1680"/>
                  </a:lnTo>
                  <a:cubicBezTo>
                    <a:pt x="3290" y="1758"/>
                    <a:pt x="3275" y="1836"/>
                    <a:pt x="3252" y="1912"/>
                  </a:cubicBezTo>
                  <a:lnTo>
                    <a:pt x="3252" y="1912"/>
                  </a:lnTo>
                  <a:cubicBezTo>
                    <a:pt x="3235" y="1965"/>
                    <a:pt x="3215" y="2021"/>
                    <a:pt x="3187" y="2069"/>
                  </a:cubicBezTo>
                  <a:lnTo>
                    <a:pt x="3187" y="2069"/>
                  </a:lnTo>
                  <a:cubicBezTo>
                    <a:pt x="3177" y="2086"/>
                    <a:pt x="3167" y="2103"/>
                    <a:pt x="3157" y="2119"/>
                  </a:cubicBezTo>
                  <a:lnTo>
                    <a:pt x="3157" y="2119"/>
                  </a:lnTo>
                  <a:cubicBezTo>
                    <a:pt x="3103" y="2242"/>
                    <a:pt x="3029" y="2264"/>
                    <a:pt x="2935" y="2184"/>
                  </a:cubicBezTo>
                  <a:lnTo>
                    <a:pt x="2935" y="2184"/>
                  </a:lnTo>
                  <a:cubicBezTo>
                    <a:pt x="2812" y="2132"/>
                    <a:pt x="2809" y="2115"/>
                    <a:pt x="2769" y="2000"/>
                  </a:cubicBezTo>
                  <a:lnTo>
                    <a:pt x="2769" y="2000"/>
                  </a:lnTo>
                  <a:cubicBezTo>
                    <a:pt x="2755" y="1962"/>
                    <a:pt x="2744" y="1923"/>
                    <a:pt x="2735" y="1883"/>
                  </a:cubicBezTo>
                  <a:lnTo>
                    <a:pt x="2735" y="1883"/>
                  </a:lnTo>
                  <a:cubicBezTo>
                    <a:pt x="2710" y="1786"/>
                    <a:pt x="2696" y="1687"/>
                    <a:pt x="2691" y="1588"/>
                  </a:cubicBezTo>
                  <a:lnTo>
                    <a:pt x="2691" y="1588"/>
                  </a:lnTo>
                  <a:cubicBezTo>
                    <a:pt x="2688" y="1536"/>
                    <a:pt x="2687" y="1485"/>
                    <a:pt x="2688" y="1433"/>
                  </a:cubicBezTo>
                  <a:lnTo>
                    <a:pt x="2688" y="1433"/>
                  </a:lnTo>
                  <a:cubicBezTo>
                    <a:pt x="3038" y="1476"/>
                    <a:pt x="3058" y="835"/>
                    <a:pt x="2760" y="852"/>
                  </a:cubicBezTo>
                  <a:lnTo>
                    <a:pt x="2760" y="852"/>
                  </a:lnTo>
                  <a:cubicBezTo>
                    <a:pt x="2817" y="570"/>
                    <a:pt x="2909" y="285"/>
                    <a:pt x="3109" y="77"/>
                  </a:cubicBezTo>
                  <a:lnTo>
                    <a:pt x="3109" y="77"/>
                  </a:lnTo>
                  <a:cubicBezTo>
                    <a:pt x="3112" y="74"/>
                    <a:pt x="3113" y="72"/>
                    <a:pt x="3114" y="70"/>
                  </a:cubicBezTo>
                  <a:lnTo>
                    <a:pt x="3114" y="70"/>
                  </a:lnTo>
                  <a:cubicBezTo>
                    <a:pt x="3250" y="97"/>
                    <a:pt x="3308" y="485"/>
                    <a:pt x="3328" y="595"/>
                  </a:cubicBezTo>
                  <a:lnTo>
                    <a:pt x="3328" y="595"/>
                  </a:lnTo>
                  <a:cubicBezTo>
                    <a:pt x="3359" y="774"/>
                    <a:pt x="3367" y="956"/>
                    <a:pt x="3362" y="1137"/>
                  </a:cubicBezTo>
                  <a:close/>
                  <a:moveTo>
                    <a:pt x="2760" y="896"/>
                  </a:moveTo>
                  <a:lnTo>
                    <a:pt x="2760" y="896"/>
                  </a:lnTo>
                  <a:cubicBezTo>
                    <a:pt x="2991" y="881"/>
                    <a:pt x="2995" y="1436"/>
                    <a:pt x="2689" y="1390"/>
                  </a:cubicBezTo>
                  <a:lnTo>
                    <a:pt x="2689" y="1390"/>
                  </a:lnTo>
                  <a:cubicBezTo>
                    <a:pt x="2694" y="1271"/>
                    <a:pt x="2707" y="1153"/>
                    <a:pt x="2727" y="1036"/>
                  </a:cubicBezTo>
                  <a:lnTo>
                    <a:pt x="2727" y="1036"/>
                  </a:lnTo>
                  <a:cubicBezTo>
                    <a:pt x="2735" y="990"/>
                    <a:pt x="2743" y="942"/>
                    <a:pt x="2752" y="894"/>
                  </a:cubicBezTo>
                  <a:lnTo>
                    <a:pt x="2752" y="894"/>
                  </a:lnTo>
                  <a:cubicBezTo>
                    <a:pt x="2754" y="895"/>
                    <a:pt x="2757" y="896"/>
                    <a:pt x="2760" y="896"/>
                  </a:cubicBezTo>
                  <a:close/>
                  <a:moveTo>
                    <a:pt x="1596" y="1783"/>
                  </a:moveTo>
                  <a:lnTo>
                    <a:pt x="1596" y="1783"/>
                  </a:lnTo>
                  <a:cubicBezTo>
                    <a:pt x="1335" y="1757"/>
                    <a:pt x="1075" y="1780"/>
                    <a:pt x="815" y="1765"/>
                  </a:cubicBezTo>
                  <a:lnTo>
                    <a:pt x="815" y="1765"/>
                  </a:lnTo>
                  <a:cubicBezTo>
                    <a:pt x="756" y="1616"/>
                    <a:pt x="714" y="1462"/>
                    <a:pt x="709" y="1300"/>
                  </a:cubicBezTo>
                  <a:lnTo>
                    <a:pt x="709" y="1300"/>
                  </a:lnTo>
                  <a:cubicBezTo>
                    <a:pt x="708" y="1227"/>
                    <a:pt x="713" y="1153"/>
                    <a:pt x="727" y="1081"/>
                  </a:cubicBezTo>
                  <a:lnTo>
                    <a:pt x="727" y="1081"/>
                  </a:lnTo>
                  <a:cubicBezTo>
                    <a:pt x="734" y="1044"/>
                    <a:pt x="744" y="1008"/>
                    <a:pt x="755" y="972"/>
                  </a:cubicBezTo>
                  <a:lnTo>
                    <a:pt x="755" y="972"/>
                  </a:lnTo>
                  <a:cubicBezTo>
                    <a:pt x="785" y="925"/>
                    <a:pt x="798" y="875"/>
                    <a:pt x="797" y="821"/>
                  </a:cubicBezTo>
                  <a:lnTo>
                    <a:pt x="797" y="821"/>
                  </a:lnTo>
                  <a:cubicBezTo>
                    <a:pt x="805" y="834"/>
                    <a:pt x="825" y="839"/>
                    <a:pt x="834" y="823"/>
                  </a:cubicBezTo>
                  <a:lnTo>
                    <a:pt x="834" y="823"/>
                  </a:lnTo>
                  <a:cubicBezTo>
                    <a:pt x="835" y="821"/>
                    <a:pt x="836" y="819"/>
                    <a:pt x="837" y="817"/>
                  </a:cubicBezTo>
                  <a:lnTo>
                    <a:pt x="837" y="817"/>
                  </a:lnTo>
                  <a:cubicBezTo>
                    <a:pt x="839" y="814"/>
                    <a:pt x="840" y="811"/>
                    <a:pt x="840" y="807"/>
                  </a:cubicBezTo>
                  <a:lnTo>
                    <a:pt x="840" y="807"/>
                  </a:lnTo>
                  <a:cubicBezTo>
                    <a:pt x="870" y="805"/>
                    <a:pt x="900" y="804"/>
                    <a:pt x="927" y="803"/>
                  </a:cubicBezTo>
                  <a:lnTo>
                    <a:pt x="927" y="803"/>
                  </a:lnTo>
                  <a:cubicBezTo>
                    <a:pt x="1159" y="793"/>
                    <a:pt x="1402" y="851"/>
                    <a:pt x="1619" y="747"/>
                  </a:cubicBezTo>
                  <a:lnTo>
                    <a:pt x="1619" y="747"/>
                  </a:lnTo>
                  <a:cubicBezTo>
                    <a:pt x="2099" y="515"/>
                    <a:pt x="2538" y="171"/>
                    <a:pt x="3069" y="58"/>
                  </a:cubicBezTo>
                  <a:lnTo>
                    <a:pt x="3069" y="58"/>
                  </a:lnTo>
                  <a:cubicBezTo>
                    <a:pt x="2769" y="378"/>
                    <a:pt x="2681" y="887"/>
                    <a:pt x="2650" y="1310"/>
                  </a:cubicBezTo>
                  <a:lnTo>
                    <a:pt x="2650" y="1310"/>
                  </a:lnTo>
                  <a:cubicBezTo>
                    <a:pt x="2633" y="1555"/>
                    <a:pt x="2651" y="1808"/>
                    <a:pt x="2737" y="2040"/>
                  </a:cubicBezTo>
                  <a:lnTo>
                    <a:pt x="2737" y="2040"/>
                  </a:lnTo>
                  <a:cubicBezTo>
                    <a:pt x="2752" y="2080"/>
                    <a:pt x="2769" y="2124"/>
                    <a:pt x="2790" y="2164"/>
                  </a:cubicBezTo>
                  <a:lnTo>
                    <a:pt x="2790" y="2164"/>
                  </a:lnTo>
                  <a:cubicBezTo>
                    <a:pt x="2427" y="1948"/>
                    <a:pt x="2018" y="1828"/>
                    <a:pt x="1596" y="1783"/>
                  </a:cubicBezTo>
                  <a:close/>
                  <a:moveTo>
                    <a:pt x="1188" y="2255"/>
                  </a:moveTo>
                  <a:lnTo>
                    <a:pt x="1188" y="2255"/>
                  </a:lnTo>
                  <a:cubicBezTo>
                    <a:pt x="1195" y="2307"/>
                    <a:pt x="1202" y="2359"/>
                    <a:pt x="1208" y="2412"/>
                  </a:cubicBezTo>
                  <a:lnTo>
                    <a:pt x="1208" y="2412"/>
                  </a:lnTo>
                  <a:cubicBezTo>
                    <a:pt x="1210" y="2435"/>
                    <a:pt x="1213" y="2458"/>
                    <a:pt x="1214" y="2482"/>
                  </a:cubicBezTo>
                  <a:lnTo>
                    <a:pt x="1214" y="2482"/>
                  </a:lnTo>
                  <a:cubicBezTo>
                    <a:pt x="1178" y="2603"/>
                    <a:pt x="1123" y="2619"/>
                    <a:pt x="1049" y="2528"/>
                  </a:cubicBezTo>
                  <a:lnTo>
                    <a:pt x="1049" y="2528"/>
                  </a:lnTo>
                  <a:cubicBezTo>
                    <a:pt x="947" y="2461"/>
                    <a:pt x="961" y="2454"/>
                    <a:pt x="961" y="2350"/>
                  </a:cubicBezTo>
                  <a:lnTo>
                    <a:pt x="961" y="2350"/>
                  </a:lnTo>
                  <a:cubicBezTo>
                    <a:pt x="962" y="2289"/>
                    <a:pt x="964" y="2229"/>
                    <a:pt x="967" y="2169"/>
                  </a:cubicBezTo>
                  <a:lnTo>
                    <a:pt x="967" y="2169"/>
                  </a:lnTo>
                  <a:cubicBezTo>
                    <a:pt x="973" y="2048"/>
                    <a:pt x="984" y="1929"/>
                    <a:pt x="997" y="1809"/>
                  </a:cubicBezTo>
                  <a:lnTo>
                    <a:pt x="997" y="1809"/>
                  </a:lnTo>
                  <a:cubicBezTo>
                    <a:pt x="1019" y="1809"/>
                    <a:pt x="1039" y="1809"/>
                    <a:pt x="1059" y="1809"/>
                  </a:cubicBezTo>
                  <a:lnTo>
                    <a:pt x="1059" y="1809"/>
                  </a:lnTo>
                  <a:cubicBezTo>
                    <a:pt x="1081" y="1809"/>
                    <a:pt x="1104" y="1809"/>
                    <a:pt x="1127" y="1809"/>
                  </a:cubicBezTo>
                  <a:lnTo>
                    <a:pt x="1127" y="1809"/>
                  </a:lnTo>
                  <a:cubicBezTo>
                    <a:pt x="1125" y="1812"/>
                    <a:pt x="1123" y="1816"/>
                    <a:pt x="1125" y="1822"/>
                  </a:cubicBezTo>
                  <a:lnTo>
                    <a:pt x="1125" y="1822"/>
                  </a:lnTo>
                  <a:cubicBezTo>
                    <a:pt x="1148" y="1965"/>
                    <a:pt x="1169" y="2110"/>
                    <a:pt x="1188" y="2255"/>
                  </a:cubicBezTo>
                  <a:close/>
                  <a:moveTo>
                    <a:pt x="120" y="1230"/>
                  </a:moveTo>
                  <a:lnTo>
                    <a:pt x="120" y="1230"/>
                  </a:lnTo>
                  <a:cubicBezTo>
                    <a:pt x="146" y="917"/>
                    <a:pt x="494" y="837"/>
                    <a:pt x="774" y="812"/>
                  </a:cubicBezTo>
                  <a:lnTo>
                    <a:pt x="774" y="812"/>
                  </a:lnTo>
                  <a:cubicBezTo>
                    <a:pt x="700" y="904"/>
                    <a:pt x="678" y="1083"/>
                    <a:pt x="670" y="1187"/>
                  </a:cubicBezTo>
                  <a:lnTo>
                    <a:pt x="670" y="1187"/>
                  </a:lnTo>
                  <a:cubicBezTo>
                    <a:pt x="654" y="1385"/>
                    <a:pt x="698" y="1578"/>
                    <a:pt x="768" y="1762"/>
                  </a:cubicBezTo>
                  <a:lnTo>
                    <a:pt x="768" y="1762"/>
                  </a:lnTo>
                  <a:cubicBezTo>
                    <a:pt x="474" y="1734"/>
                    <a:pt x="90" y="1587"/>
                    <a:pt x="120" y="1230"/>
                  </a:cubicBezTo>
                  <a:close/>
                  <a:moveTo>
                    <a:pt x="3330" y="407"/>
                  </a:moveTo>
                  <a:lnTo>
                    <a:pt x="3330" y="407"/>
                  </a:lnTo>
                  <a:cubicBezTo>
                    <a:pt x="3302" y="298"/>
                    <a:pt x="3265" y="83"/>
                    <a:pt x="3144" y="35"/>
                  </a:cubicBezTo>
                  <a:lnTo>
                    <a:pt x="3144" y="35"/>
                  </a:lnTo>
                  <a:cubicBezTo>
                    <a:pt x="3150" y="21"/>
                    <a:pt x="3139" y="0"/>
                    <a:pt x="3119" y="4"/>
                  </a:cubicBezTo>
                  <a:lnTo>
                    <a:pt x="3119" y="4"/>
                  </a:lnTo>
                  <a:cubicBezTo>
                    <a:pt x="2808" y="59"/>
                    <a:pt x="2531" y="205"/>
                    <a:pt x="2253" y="346"/>
                  </a:cubicBezTo>
                  <a:lnTo>
                    <a:pt x="2253" y="346"/>
                  </a:lnTo>
                  <a:cubicBezTo>
                    <a:pt x="2117" y="416"/>
                    <a:pt x="1982" y="485"/>
                    <a:pt x="1850" y="561"/>
                  </a:cubicBezTo>
                  <a:lnTo>
                    <a:pt x="1850" y="561"/>
                  </a:lnTo>
                  <a:cubicBezTo>
                    <a:pt x="1669" y="666"/>
                    <a:pt x="1529" y="765"/>
                    <a:pt x="1309" y="767"/>
                  </a:cubicBezTo>
                  <a:lnTo>
                    <a:pt x="1309" y="767"/>
                  </a:lnTo>
                  <a:cubicBezTo>
                    <a:pt x="946" y="771"/>
                    <a:pt x="181" y="676"/>
                    <a:pt x="83" y="1182"/>
                  </a:cubicBezTo>
                  <a:lnTo>
                    <a:pt x="83" y="1182"/>
                  </a:lnTo>
                  <a:cubicBezTo>
                    <a:pt x="0" y="1609"/>
                    <a:pt x="418" y="1755"/>
                    <a:pt x="781" y="1796"/>
                  </a:cubicBezTo>
                  <a:lnTo>
                    <a:pt x="781" y="1796"/>
                  </a:lnTo>
                  <a:cubicBezTo>
                    <a:pt x="781" y="1796"/>
                    <a:pt x="781" y="1797"/>
                    <a:pt x="782" y="1798"/>
                  </a:cubicBezTo>
                  <a:lnTo>
                    <a:pt x="782" y="1798"/>
                  </a:lnTo>
                  <a:cubicBezTo>
                    <a:pt x="789" y="1818"/>
                    <a:pt x="817" y="1815"/>
                    <a:pt x="823" y="1800"/>
                  </a:cubicBezTo>
                  <a:lnTo>
                    <a:pt x="823" y="1800"/>
                  </a:lnTo>
                  <a:cubicBezTo>
                    <a:pt x="868" y="1804"/>
                    <a:pt x="913" y="1806"/>
                    <a:pt x="955" y="1808"/>
                  </a:cubicBezTo>
                  <a:lnTo>
                    <a:pt x="955" y="1808"/>
                  </a:lnTo>
                  <a:lnTo>
                    <a:pt x="955" y="1808"/>
                  </a:lnTo>
                  <a:lnTo>
                    <a:pt x="955" y="1808"/>
                  </a:lnTo>
                  <a:cubicBezTo>
                    <a:pt x="929" y="2025"/>
                    <a:pt x="878" y="2297"/>
                    <a:pt x="921" y="2513"/>
                  </a:cubicBezTo>
                  <a:lnTo>
                    <a:pt x="921" y="2513"/>
                  </a:lnTo>
                  <a:cubicBezTo>
                    <a:pt x="941" y="2613"/>
                    <a:pt x="998" y="2649"/>
                    <a:pt x="1100" y="2638"/>
                  </a:cubicBezTo>
                  <a:lnTo>
                    <a:pt x="1100" y="2638"/>
                  </a:lnTo>
                  <a:cubicBezTo>
                    <a:pt x="1200" y="2626"/>
                    <a:pt x="1254" y="2583"/>
                    <a:pt x="1257" y="2482"/>
                  </a:cubicBezTo>
                  <a:lnTo>
                    <a:pt x="1257" y="2482"/>
                  </a:lnTo>
                  <a:cubicBezTo>
                    <a:pt x="1262" y="2266"/>
                    <a:pt x="1200" y="2023"/>
                    <a:pt x="1166" y="1811"/>
                  </a:cubicBezTo>
                  <a:lnTo>
                    <a:pt x="1166" y="1811"/>
                  </a:lnTo>
                  <a:cubicBezTo>
                    <a:pt x="1166" y="1809"/>
                    <a:pt x="1165" y="1809"/>
                    <a:pt x="1165" y="1809"/>
                  </a:cubicBezTo>
                  <a:lnTo>
                    <a:pt x="1165" y="1809"/>
                  </a:lnTo>
                  <a:cubicBezTo>
                    <a:pt x="1768" y="1812"/>
                    <a:pt x="2357" y="1927"/>
                    <a:pt x="2868" y="2264"/>
                  </a:cubicBezTo>
                  <a:lnTo>
                    <a:pt x="2868" y="2264"/>
                  </a:lnTo>
                  <a:cubicBezTo>
                    <a:pt x="2875" y="2270"/>
                    <a:pt x="2883" y="2275"/>
                    <a:pt x="2891" y="2279"/>
                  </a:cubicBezTo>
                  <a:lnTo>
                    <a:pt x="2891" y="2279"/>
                  </a:lnTo>
                  <a:cubicBezTo>
                    <a:pt x="2895" y="2282"/>
                    <a:pt x="2900" y="2285"/>
                    <a:pt x="2904" y="2287"/>
                  </a:cubicBezTo>
                  <a:lnTo>
                    <a:pt x="2904" y="2287"/>
                  </a:lnTo>
                  <a:cubicBezTo>
                    <a:pt x="2910" y="2291"/>
                    <a:pt x="2914" y="2291"/>
                    <a:pt x="2919" y="2290"/>
                  </a:cubicBezTo>
                  <a:lnTo>
                    <a:pt x="2919" y="2290"/>
                  </a:lnTo>
                  <a:cubicBezTo>
                    <a:pt x="2946" y="2299"/>
                    <a:pt x="2977" y="2301"/>
                    <a:pt x="3013" y="2292"/>
                  </a:cubicBezTo>
                  <a:lnTo>
                    <a:pt x="3013" y="2292"/>
                  </a:lnTo>
                  <a:cubicBezTo>
                    <a:pt x="3186" y="2249"/>
                    <a:pt x="3270" y="2015"/>
                    <a:pt x="3309" y="1866"/>
                  </a:cubicBezTo>
                  <a:lnTo>
                    <a:pt x="3309" y="1866"/>
                  </a:lnTo>
                  <a:cubicBezTo>
                    <a:pt x="3370" y="1631"/>
                    <a:pt x="3396" y="1379"/>
                    <a:pt x="3404" y="1137"/>
                  </a:cubicBezTo>
                  <a:lnTo>
                    <a:pt x="3404" y="1137"/>
                  </a:lnTo>
                  <a:cubicBezTo>
                    <a:pt x="3412" y="892"/>
                    <a:pt x="3393" y="644"/>
                    <a:pt x="3330" y="407"/>
                  </a:cubicBezTo>
                  <a:close/>
                </a:path>
              </a:pathLst>
            </a:custGeom>
            <a:grpFill/>
            <a:ln w="9525" cap="flat">
              <a:solidFill>
                <a:schemeClr val="accent6">
                  <a:lumMod val="25000"/>
                </a:schemeClr>
              </a:solidFill>
              <a:bevel/>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s-ES_tradnl"/>
            </a:p>
          </p:txBody>
        </p:sp>
        <p:sp>
          <p:nvSpPr>
            <p:cNvPr id="265" name="Freeform 29">
              <a:extLst>
                <a:ext uri="{FF2B5EF4-FFF2-40B4-BE49-F238E27FC236}">
                  <a16:creationId xmlns:a16="http://schemas.microsoft.com/office/drawing/2014/main" id="{C37FB76C-9FEC-0C4E-A68D-AB2CB62292DC}"/>
                </a:ext>
              </a:extLst>
            </p:cNvPr>
            <p:cNvSpPr>
              <a:spLocks noChangeArrowheads="1"/>
            </p:cNvSpPr>
            <p:nvPr/>
          </p:nvSpPr>
          <p:spPr bwMode="auto">
            <a:xfrm>
              <a:off x="7316788" y="1866900"/>
              <a:ext cx="73025" cy="296863"/>
            </a:xfrm>
            <a:custGeom>
              <a:avLst/>
              <a:gdLst>
                <a:gd name="T0" fmla="*/ 50 w 201"/>
                <a:gd name="T1" fmla="*/ 24 h 823"/>
                <a:gd name="T2" fmla="*/ 50 w 201"/>
                <a:gd name="T3" fmla="*/ 24 h 823"/>
                <a:gd name="T4" fmla="*/ 13 w 201"/>
                <a:gd name="T5" fmla="*/ 46 h 823"/>
                <a:gd name="T6" fmla="*/ 13 w 201"/>
                <a:gd name="T7" fmla="*/ 46 h 823"/>
                <a:gd name="T8" fmla="*/ 92 w 201"/>
                <a:gd name="T9" fmla="*/ 783 h 823"/>
                <a:gd name="T10" fmla="*/ 92 w 201"/>
                <a:gd name="T11" fmla="*/ 783 h 823"/>
                <a:gd name="T12" fmla="*/ 133 w 201"/>
                <a:gd name="T13" fmla="*/ 794 h 823"/>
                <a:gd name="T14" fmla="*/ 133 w 201"/>
                <a:gd name="T15" fmla="*/ 794 h 823"/>
                <a:gd name="T16" fmla="*/ 50 w 201"/>
                <a:gd name="T17" fmla="*/ 24 h 8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1" h="823">
                  <a:moveTo>
                    <a:pt x="50" y="24"/>
                  </a:moveTo>
                  <a:lnTo>
                    <a:pt x="50" y="24"/>
                  </a:lnTo>
                  <a:cubicBezTo>
                    <a:pt x="37" y="0"/>
                    <a:pt x="0" y="22"/>
                    <a:pt x="13" y="46"/>
                  </a:cubicBezTo>
                  <a:lnTo>
                    <a:pt x="13" y="46"/>
                  </a:lnTo>
                  <a:cubicBezTo>
                    <a:pt x="129" y="279"/>
                    <a:pt x="156" y="531"/>
                    <a:pt x="92" y="783"/>
                  </a:cubicBezTo>
                  <a:lnTo>
                    <a:pt x="92" y="783"/>
                  </a:lnTo>
                  <a:cubicBezTo>
                    <a:pt x="85" y="810"/>
                    <a:pt x="126" y="822"/>
                    <a:pt x="133" y="794"/>
                  </a:cubicBezTo>
                  <a:lnTo>
                    <a:pt x="133" y="794"/>
                  </a:lnTo>
                  <a:cubicBezTo>
                    <a:pt x="200" y="531"/>
                    <a:pt x="172" y="268"/>
                    <a:pt x="50" y="24"/>
                  </a:cubicBezTo>
                </a:path>
              </a:pathLst>
            </a:custGeom>
            <a:grpFill/>
            <a:ln w="9525" cap="flat">
              <a:solidFill>
                <a:schemeClr val="accent6">
                  <a:lumMod val="25000"/>
                </a:schemeClr>
              </a:solidFill>
              <a:bevel/>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s-ES_tradnl"/>
            </a:p>
          </p:txBody>
        </p:sp>
        <p:sp>
          <p:nvSpPr>
            <p:cNvPr id="266" name="Freeform 30">
              <a:extLst>
                <a:ext uri="{FF2B5EF4-FFF2-40B4-BE49-F238E27FC236}">
                  <a16:creationId xmlns:a16="http://schemas.microsoft.com/office/drawing/2014/main" id="{DEE526A0-F1DC-DB4A-AC4C-B35AA2BBB4C9}"/>
                </a:ext>
              </a:extLst>
            </p:cNvPr>
            <p:cNvSpPr>
              <a:spLocks noChangeArrowheads="1"/>
            </p:cNvSpPr>
            <p:nvPr/>
          </p:nvSpPr>
          <p:spPr bwMode="auto">
            <a:xfrm>
              <a:off x="7418388" y="1801813"/>
              <a:ext cx="115887" cy="538162"/>
            </a:xfrm>
            <a:custGeom>
              <a:avLst/>
              <a:gdLst>
                <a:gd name="T0" fmla="*/ 50 w 320"/>
                <a:gd name="T1" fmla="*/ 24 h 1496"/>
                <a:gd name="T2" fmla="*/ 50 w 320"/>
                <a:gd name="T3" fmla="*/ 24 h 1496"/>
                <a:gd name="T4" fmla="*/ 13 w 320"/>
                <a:gd name="T5" fmla="*/ 46 h 1496"/>
                <a:gd name="T6" fmla="*/ 13 w 320"/>
                <a:gd name="T7" fmla="*/ 46 h 1496"/>
                <a:gd name="T8" fmla="*/ 84 w 320"/>
                <a:gd name="T9" fmla="*/ 1458 h 1496"/>
                <a:gd name="T10" fmla="*/ 84 w 320"/>
                <a:gd name="T11" fmla="*/ 1458 h 1496"/>
                <a:gd name="T12" fmla="*/ 126 w 320"/>
                <a:gd name="T13" fmla="*/ 1470 h 1496"/>
                <a:gd name="T14" fmla="*/ 126 w 320"/>
                <a:gd name="T15" fmla="*/ 1470 h 1496"/>
                <a:gd name="T16" fmla="*/ 50 w 320"/>
                <a:gd name="T17" fmla="*/ 24 h 1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0" h="1496">
                  <a:moveTo>
                    <a:pt x="50" y="24"/>
                  </a:moveTo>
                  <a:lnTo>
                    <a:pt x="50" y="24"/>
                  </a:lnTo>
                  <a:cubicBezTo>
                    <a:pt x="37" y="0"/>
                    <a:pt x="0" y="21"/>
                    <a:pt x="13" y="46"/>
                  </a:cubicBezTo>
                  <a:lnTo>
                    <a:pt x="13" y="46"/>
                  </a:lnTo>
                  <a:cubicBezTo>
                    <a:pt x="248" y="486"/>
                    <a:pt x="273" y="997"/>
                    <a:pt x="84" y="1458"/>
                  </a:cubicBezTo>
                  <a:lnTo>
                    <a:pt x="84" y="1458"/>
                  </a:lnTo>
                  <a:cubicBezTo>
                    <a:pt x="74" y="1484"/>
                    <a:pt x="115" y="1495"/>
                    <a:pt x="126" y="1470"/>
                  </a:cubicBezTo>
                  <a:lnTo>
                    <a:pt x="126" y="1470"/>
                  </a:lnTo>
                  <a:cubicBezTo>
                    <a:pt x="319" y="998"/>
                    <a:pt x="290" y="473"/>
                    <a:pt x="50" y="24"/>
                  </a:cubicBezTo>
                </a:path>
              </a:pathLst>
            </a:custGeom>
            <a:grpFill/>
            <a:ln w="9525" cap="flat">
              <a:solidFill>
                <a:schemeClr val="accent6">
                  <a:lumMod val="25000"/>
                </a:schemeClr>
              </a:solidFill>
              <a:bevel/>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s-ES_tradnl"/>
            </a:p>
          </p:txBody>
        </p:sp>
      </p:grpSp>
    </p:spTree>
    <p:extLst>
      <p:ext uri="{BB962C8B-B14F-4D97-AF65-F5344CB8AC3E}">
        <p14:creationId xmlns:p14="http://schemas.microsoft.com/office/powerpoint/2010/main" val="1607833332"/>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60" name="TextBox 59">
            <a:extLst>
              <a:ext uri="{FF2B5EF4-FFF2-40B4-BE49-F238E27FC236}">
                <a16:creationId xmlns:a16="http://schemas.microsoft.com/office/drawing/2014/main" id="{4FE6CA15-9B0B-F642-942F-026A33A42767}"/>
              </a:ext>
            </a:extLst>
          </p:cNvPr>
          <p:cNvSpPr txBox="1"/>
          <p:nvPr/>
        </p:nvSpPr>
        <p:spPr>
          <a:xfrm>
            <a:off x="1517709" y="2268239"/>
            <a:ext cx="4528870" cy="3785652"/>
          </a:xfrm>
          <a:prstGeom prst="rect">
            <a:avLst/>
          </a:prstGeom>
          <a:noFill/>
        </p:spPr>
        <p:txBody>
          <a:bodyPr wrap="square" rtlCol="0">
            <a:spAutoFit/>
          </a:bodyPr>
          <a:lstStyle/>
          <a:p>
            <a:pPr lvl="0" algn="just"/>
            <a:r>
              <a:rPr lang="en-ID" sz="2000" dirty="0" err="1">
                <a:solidFill>
                  <a:schemeClr val="accent3">
                    <a:lumMod val="25000"/>
                  </a:schemeClr>
                </a:solidFill>
                <a:latin typeface="Arial" panose="020B0604020202020204" pitchFamily="34" charset="0"/>
                <a:cs typeface="Arial" panose="020B0604020202020204" pitchFamily="34" charset="0"/>
              </a:rPr>
              <a:t>Membantu</a:t>
            </a:r>
            <a:r>
              <a:rPr lang="en-ID" sz="2000" dirty="0">
                <a:solidFill>
                  <a:schemeClr val="accent3">
                    <a:lumMod val="25000"/>
                  </a:schemeClr>
                </a:solidFill>
                <a:latin typeface="Arial" panose="020B0604020202020204" pitchFamily="34" charset="0"/>
                <a:cs typeface="Arial" panose="020B0604020202020204" pitchFamily="34" charset="0"/>
              </a:rPr>
              <a:t> </a:t>
            </a:r>
            <a:r>
              <a:rPr lang="en-ID" sz="2000" dirty="0" err="1">
                <a:solidFill>
                  <a:schemeClr val="accent3">
                    <a:lumMod val="25000"/>
                  </a:schemeClr>
                </a:solidFill>
                <a:latin typeface="Arial" panose="020B0604020202020204" pitchFamily="34" charset="0"/>
                <a:cs typeface="Arial" panose="020B0604020202020204" pitchFamily="34" charset="0"/>
              </a:rPr>
              <a:t>mendefinisikan</a:t>
            </a:r>
            <a:r>
              <a:rPr lang="en-ID" sz="2000" dirty="0">
                <a:solidFill>
                  <a:schemeClr val="accent3">
                    <a:lumMod val="25000"/>
                  </a:schemeClr>
                </a:solidFill>
                <a:latin typeface="Arial" panose="020B0604020202020204" pitchFamily="34" charset="0"/>
                <a:cs typeface="Arial" panose="020B0604020202020204" pitchFamily="34" charset="0"/>
              </a:rPr>
              <a:t> </a:t>
            </a:r>
            <a:r>
              <a:rPr lang="en-ID" sz="2000" dirty="0" err="1">
                <a:solidFill>
                  <a:schemeClr val="accent3">
                    <a:lumMod val="25000"/>
                  </a:schemeClr>
                </a:solidFill>
                <a:latin typeface="Arial" panose="020B0604020202020204" pitchFamily="34" charset="0"/>
                <a:cs typeface="Arial" panose="020B0604020202020204" pitchFamily="34" charset="0"/>
              </a:rPr>
              <a:t>hubungan</a:t>
            </a:r>
            <a:r>
              <a:rPr lang="en-ID" sz="2000" dirty="0">
                <a:solidFill>
                  <a:schemeClr val="accent3">
                    <a:lumMod val="25000"/>
                  </a:schemeClr>
                </a:solidFill>
                <a:latin typeface="Arial" panose="020B0604020202020204" pitchFamily="34" charset="0"/>
                <a:cs typeface="Arial" panose="020B0604020202020204" pitchFamily="34" charset="0"/>
              </a:rPr>
              <a:t> </a:t>
            </a:r>
            <a:r>
              <a:rPr lang="en-ID" sz="2000" dirty="0" err="1">
                <a:solidFill>
                  <a:schemeClr val="accent3">
                    <a:lumMod val="25000"/>
                  </a:schemeClr>
                </a:solidFill>
                <a:latin typeface="Arial" panose="020B0604020202020204" pitchFamily="34" charset="0"/>
                <a:cs typeface="Arial" panose="020B0604020202020204" pitchFamily="34" charset="0"/>
              </a:rPr>
              <a:t>waktu-perilaku</a:t>
            </a:r>
            <a:r>
              <a:rPr lang="en-ID" sz="2000" dirty="0">
                <a:solidFill>
                  <a:schemeClr val="accent3">
                    <a:lumMod val="25000"/>
                  </a:schemeClr>
                </a:solidFill>
                <a:latin typeface="Arial" panose="020B0604020202020204" pitchFamily="34" charset="0"/>
                <a:cs typeface="Arial" panose="020B0604020202020204" pitchFamily="34" charset="0"/>
              </a:rPr>
              <a:t> yang </a:t>
            </a:r>
            <a:r>
              <a:rPr lang="en-ID" sz="2000" dirty="0" err="1">
                <a:solidFill>
                  <a:schemeClr val="accent3">
                    <a:lumMod val="25000"/>
                  </a:schemeClr>
                </a:solidFill>
                <a:latin typeface="Arial" panose="020B0604020202020204" pitchFamily="34" charset="0"/>
                <a:cs typeface="Arial" panose="020B0604020202020204" pitchFamily="34" charset="0"/>
              </a:rPr>
              <a:t>penting</a:t>
            </a:r>
            <a:r>
              <a:rPr lang="en-ID" sz="2000" dirty="0">
                <a:solidFill>
                  <a:schemeClr val="accent3">
                    <a:lumMod val="25000"/>
                  </a:schemeClr>
                </a:solidFill>
                <a:latin typeface="Arial" panose="020B0604020202020204" pitchFamily="34" charset="0"/>
                <a:cs typeface="Arial" panose="020B0604020202020204" pitchFamily="34" charset="0"/>
              </a:rPr>
              <a:t>.</a:t>
            </a:r>
            <a:endParaRPr lang="id-ID" sz="2000" dirty="0">
              <a:solidFill>
                <a:schemeClr val="accent3">
                  <a:lumMod val="25000"/>
                </a:schemeClr>
              </a:solidFill>
              <a:latin typeface="Arial" panose="020B0604020202020204" pitchFamily="34" charset="0"/>
              <a:cs typeface="Arial" panose="020B0604020202020204" pitchFamily="34" charset="0"/>
            </a:endParaRPr>
          </a:p>
          <a:p>
            <a:pPr lvl="0" algn="just"/>
            <a:endParaRPr lang="id-ID" sz="2000" dirty="0">
              <a:solidFill>
                <a:schemeClr val="accent3">
                  <a:lumMod val="25000"/>
                </a:schemeClr>
              </a:solidFill>
              <a:latin typeface="Arial" panose="020B0604020202020204" pitchFamily="34" charset="0"/>
              <a:cs typeface="Arial" panose="020B0604020202020204" pitchFamily="34" charset="0"/>
            </a:endParaRPr>
          </a:p>
          <a:p>
            <a:pPr algn="just"/>
            <a:r>
              <a:rPr lang="id-ID" sz="2000" dirty="0">
                <a:solidFill>
                  <a:schemeClr val="accent3">
                    <a:lumMod val="25000"/>
                  </a:schemeClr>
                </a:solidFill>
                <a:latin typeface="Arial" panose="020B0604020202020204" pitchFamily="34" charset="0"/>
                <a:cs typeface="Arial" panose="020B0604020202020204" pitchFamily="34" charset="0"/>
              </a:rPr>
              <a:t>M</a:t>
            </a:r>
            <a:r>
              <a:rPr lang="en-ID" sz="2000" dirty="0" err="1">
                <a:solidFill>
                  <a:schemeClr val="accent3">
                    <a:lumMod val="25000"/>
                  </a:schemeClr>
                </a:solidFill>
                <a:latin typeface="Arial" panose="020B0604020202020204" pitchFamily="34" charset="0"/>
                <a:cs typeface="Arial" panose="020B0604020202020204" pitchFamily="34" charset="0"/>
              </a:rPr>
              <a:t>emfasilitasi</a:t>
            </a:r>
            <a:r>
              <a:rPr lang="en-ID" sz="2000" dirty="0">
                <a:solidFill>
                  <a:schemeClr val="accent3">
                    <a:lumMod val="25000"/>
                  </a:schemeClr>
                </a:solidFill>
                <a:latin typeface="Arial" panose="020B0604020202020204" pitchFamily="34" charset="0"/>
                <a:cs typeface="Arial" panose="020B0604020202020204" pitchFamily="34" charset="0"/>
              </a:rPr>
              <a:t> </a:t>
            </a:r>
            <a:r>
              <a:rPr lang="en-ID" sz="2000" dirty="0" err="1">
                <a:solidFill>
                  <a:schemeClr val="accent3">
                    <a:lumMod val="25000"/>
                  </a:schemeClr>
                </a:solidFill>
                <a:latin typeface="Arial" panose="020B0604020202020204" pitchFamily="34" charset="0"/>
                <a:cs typeface="Arial" panose="020B0604020202020204" pitchFamily="34" charset="0"/>
              </a:rPr>
              <a:t>pengecekan</a:t>
            </a:r>
            <a:r>
              <a:rPr lang="en-ID" sz="2000" dirty="0">
                <a:solidFill>
                  <a:schemeClr val="accent3">
                    <a:lumMod val="25000"/>
                  </a:schemeClr>
                </a:solidFill>
                <a:latin typeface="Arial" panose="020B0604020202020204" pitchFamily="34" charset="0"/>
                <a:cs typeface="Arial" panose="020B0604020202020204" pitchFamily="34" charset="0"/>
              </a:rPr>
              <a:t> </a:t>
            </a:r>
            <a:r>
              <a:rPr lang="en-ID" sz="2000" dirty="0" err="1">
                <a:solidFill>
                  <a:schemeClr val="accent3">
                    <a:lumMod val="25000"/>
                  </a:schemeClr>
                </a:solidFill>
                <a:latin typeface="Arial" panose="020B0604020202020204" pitchFamily="34" charset="0"/>
                <a:cs typeface="Arial" panose="020B0604020202020204" pitchFamily="34" charset="0"/>
              </a:rPr>
              <a:t>keandalan</a:t>
            </a:r>
            <a:r>
              <a:rPr lang="en-ID" sz="2000" dirty="0">
                <a:solidFill>
                  <a:schemeClr val="accent3">
                    <a:lumMod val="25000"/>
                  </a:schemeClr>
                </a:solidFill>
                <a:latin typeface="Arial" panose="020B0604020202020204" pitchFamily="34" charset="0"/>
                <a:cs typeface="Arial" panose="020B0604020202020204" pitchFamily="34" charset="0"/>
              </a:rPr>
              <a:t> </a:t>
            </a:r>
            <a:r>
              <a:rPr lang="en-ID" sz="2000" dirty="0" err="1">
                <a:solidFill>
                  <a:schemeClr val="accent3">
                    <a:lumMod val="25000"/>
                  </a:schemeClr>
                </a:solidFill>
                <a:latin typeface="Arial" panose="020B0604020202020204" pitchFamily="34" charset="0"/>
                <a:cs typeface="Arial" panose="020B0604020202020204" pitchFamily="34" charset="0"/>
              </a:rPr>
              <a:t>interobserver</a:t>
            </a:r>
            <a:r>
              <a:rPr lang="en-ID" sz="2000" dirty="0">
                <a:solidFill>
                  <a:schemeClr val="accent3">
                    <a:lumMod val="25000"/>
                  </a:schemeClr>
                </a:solidFill>
                <a:latin typeface="Arial" panose="020B0604020202020204" pitchFamily="34" charset="0"/>
                <a:cs typeface="Arial" panose="020B0604020202020204" pitchFamily="34" charset="0"/>
              </a:rPr>
              <a:t>.</a:t>
            </a:r>
            <a:endParaRPr lang="id-ID" sz="2000" dirty="0">
              <a:solidFill>
                <a:schemeClr val="accent3">
                  <a:lumMod val="25000"/>
                </a:schemeClr>
              </a:solidFill>
              <a:latin typeface="Arial" panose="020B0604020202020204" pitchFamily="34" charset="0"/>
              <a:cs typeface="Arial" panose="020B0604020202020204" pitchFamily="34" charset="0"/>
            </a:endParaRPr>
          </a:p>
          <a:p>
            <a:pPr algn="just"/>
            <a:endParaRPr lang="id-ID" sz="2000" dirty="0">
              <a:solidFill>
                <a:schemeClr val="accent3">
                  <a:lumMod val="25000"/>
                </a:schemeClr>
              </a:solidFill>
              <a:latin typeface="Arial" panose="020B0604020202020204" pitchFamily="34" charset="0"/>
              <a:cs typeface="Arial" panose="020B0604020202020204" pitchFamily="34" charset="0"/>
            </a:endParaRPr>
          </a:p>
          <a:p>
            <a:pPr lvl="0" algn="just"/>
            <a:r>
              <a:rPr lang="id-ID" sz="2000" dirty="0">
                <a:solidFill>
                  <a:schemeClr val="accent3">
                    <a:lumMod val="25000"/>
                  </a:schemeClr>
                </a:solidFill>
                <a:latin typeface="Arial" panose="020B0604020202020204" pitchFamily="34" charset="0"/>
                <a:cs typeface="Arial" panose="020B0604020202020204" pitchFamily="34" charset="0"/>
              </a:rPr>
              <a:t>M</a:t>
            </a:r>
            <a:r>
              <a:rPr lang="en-ID" sz="2000" dirty="0" err="1">
                <a:solidFill>
                  <a:schemeClr val="accent3">
                    <a:lumMod val="25000"/>
                  </a:schemeClr>
                </a:solidFill>
                <a:latin typeface="Arial" panose="020B0604020202020204" pitchFamily="34" charset="0"/>
                <a:cs typeface="Arial" panose="020B0604020202020204" pitchFamily="34" charset="0"/>
              </a:rPr>
              <a:t>embantu</a:t>
            </a:r>
            <a:r>
              <a:rPr lang="en-ID" sz="2000" dirty="0">
                <a:solidFill>
                  <a:schemeClr val="accent3">
                    <a:lumMod val="25000"/>
                  </a:schemeClr>
                </a:solidFill>
                <a:latin typeface="Arial" panose="020B0604020202020204" pitchFamily="34" charset="0"/>
                <a:cs typeface="Arial" panose="020B0604020202020204" pitchFamily="34" charset="0"/>
              </a:rPr>
              <a:t> </a:t>
            </a:r>
            <a:r>
              <a:rPr lang="en-ID" sz="2000" dirty="0" err="1">
                <a:solidFill>
                  <a:schemeClr val="accent3">
                    <a:lumMod val="25000"/>
                  </a:schemeClr>
                </a:solidFill>
                <a:latin typeface="Arial" panose="020B0604020202020204" pitchFamily="34" charset="0"/>
                <a:cs typeface="Arial" panose="020B0604020202020204" pitchFamily="34" charset="0"/>
              </a:rPr>
              <a:t>memastikan</a:t>
            </a:r>
            <a:r>
              <a:rPr lang="en-ID" sz="2000" dirty="0">
                <a:solidFill>
                  <a:schemeClr val="accent3">
                    <a:lumMod val="25000"/>
                  </a:schemeClr>
                </a:solidFill>
                <a:latin typeface="Arial" panose="020B0604020202020204" pitchFamily="34" charset="0"/>
                <a:cs typeface="Arial" panose="020B0604020202020204" pitchFamily="34" charset="0"/>
              </a:rPr>
              <a:t> </a:t>
            </a:r>
            <a:r>
              <a:rPr lang="en-ID" sz="2000" dirty="0" err="1">
                <a:solidFill>
                  <a:schemeClr val="accent3">
                    <a:lumMod val="25000"/>
                  </a:schemeClr>
                </a:solidFill>
                <a:latin typeface="Arial" panose="020B0604020202020204" pitchFamily="34" charset="0"/>
                <a:cs typeface="Arial" panose="020B0604020202020204" pitchFamily="34" charset="0"/>
              </a:rPr>
              <a:t>bahwa</a:t>
            </a:r>
            <a:r>
              <a:rPr lang="en-ID" sz="2000" dirty="0">
                <a:solidFill>
                  <a:schemeClr val="accent3">
                    <a:lumMod val="25000"/>
                  </a:schemeClr>
                </a:solidFill>
                <a:latin typeface="Arial" panose="020B0604020202020204" pitchFamily="34" charset="0"/>
                <a:cs typeface="Arial" panose="020B0604020202020204" pitchFamily="34" charset="0"/>
              </a:rPr>
              <a:t> </a:t>
            </a:r>
            <a:r>
              <a:rPr lang="en-ID" sz="2000" dirty="0" err="1">
                <a:solidFill>
                  <a:schemeClr val="accent3">
                    <a:lumMod val="25000"/>
                  </a:schemeClr>
                </a:solidFill>
                <a:latin typeface="Arial" panose="020B0604020202020204" pitchFamily="34" charset="0"/>
                <a:cs typeface="Arial" panose="020B0604020202020204" pitchFamily="34" charset="0"/>
              </a:rPr>
              <a:t>perilaku</a:t>
            </a:r>
            <a:r>
              <a:rPr lang="en-ID" sz="2000" dirty="0">
                <a:solidFill>
                  <a:schemeClr val="accent3">
                    <a:lumMod val="25000"/>
                  </a:schemeClr>
                </a:solidFill>
                <a:latin typeface="Arial" panose="020B0604020202020204" pitchFamily="34" charset="0"/>
                <a:cs typeface="Arial" panose="020B0604020202020204" pitchFamily="34" charset="0"/>
              </a:rPr>
              <a:t> yang </a:t>
            </a:r>
            <a:r>
              <a:rPr lang="en-ID" sz="2000" dirty="0" err="1">
                <a:solidFill>
                  <a:schemeClr val="accent3">
                    <a:lumMod val="25000"/>
                  </a:schemeClr>
                </a:solidFill>
                <a:latin typeface="Arial" panose="020B0604020202020204" pitchFamily="34" charset="0"/>
                <a:cs typeface="Arial" panose="020B0604020202020204" pitchFamily="34" charset="0"/>
              </a:rPr>
              <a:t>telah</a:t>
            </a:r>
            <a:r>
              <a:rPr lang="en-ID" sz="2000" dirty="0">
                <a:solidFill>
                  <a:schemeClr val="accent3">
                    <a:lumMod val="25000"/>
                  </a:schemeClr>
                </a:solidFill>
                <a:latin typeface="Arial" panose="020B0604020202020204" pitchFamily="34" charset="0"/>
                <a:cs typeface="Arial" panose="020B0604020202020204" pitchFamily="34" charset="0"/>
              </a:rPr>
              <a:t> </a:t>
            </a:r>
            <a:r>
              <a:rPr lang="en-ID" sz="2000" dirty="0" err="1">
                <a:solidFill>
                  <a:schemeClr val="accent3">
                    <a:lumMod val="25000"/>
                  </a:schemeClr>
                </a:solidFill>
                <a:latin typeface="Arial" panose="020B0604020202020204" pitchFamily="34" charset="0"/>
                <a:cs typeface="Arial" panose="020B0604020202020204" pitchFamily="34" charset="0"/>
              </a:rPr>
              <a:t>ditentukan</a:t>
            </a:r>
            <a:r>
              <a:rPr lang="en-ID" sz="2000" dirty="0">
                <a:solidFill>
                  <a:schemeClr val="accent3">
                    <a:lumMod val="25000"/>
                  </a:schemeClr>
                </a:solidFill>
                <a:latin typeface="Arial" panose="020B0604020202020204" pitchFamily="34" charset="0"/>
                <a:cs typeface="Arial" panose="020B0604020202020204" pitchFamily="34" charset="0"/>
              </a:rPr>
              <a:t> </a:t>
            </a:r>
            <a:r>
              <a:rPr lang="en-ID" sz="2000" dirty="0" err="1">
                <a:solidFill>
                  <a:schemeClr val="accent3">
                    <a:lumMod val="25000"/>
                  </a:schemeClr>
                </a:solidFill>
                <a:latin typeface="Arial" panose="020B0604020202020204" pitchFamily="34" charset="0"/>
                <a:cs typeface="Arial" panose="020B0604020202020204" pitchFamily="34" charset="0"/>
              </a:rPr>
              <a:t>sebelumnya</a:t>
            </a:r>
            <a:r>
              <a:rPr lang="en-ID" sz="2000" dirty="0">
                <a:solidFill>
                  <a:schemeClr val="accent3">
                    <a:lumMod val="25000"/>
                  </a:schemeClr>
                </a:solidFill>
                <a:latin typeface="Arial" panose="020B0604020202020204" pitchFamily="34" charset="0"/>
                <a:cs typeface="Arial" panose="020B0604020202020204" pitchFamily="34" charset="0"/>
              </a:rPr>
              <a:t> </a:t>
            </a:r>
            <a:r>
              <a:rPr lang="en-ID" sz="2000" dirty="0" err="1">
                <a:solidFill>
                  <a:schemeClr val="accent3">
                    <a:lumMod val="25000"/>
                  </a:schemeClr>
                </a:solidFill>
                <a:latin typeface="Arial" panose="020B0604020202020204" pitchFamily="34" charset="0"/>
                <a:cs typeface="Arial" panose="020B0604020202020204" pitchFamily="34" charset="0"/>
              </a:rPr>
              <a:t>diamati</a:t>
            </a:r>
            <a:r>
              <a:rPr lang="en-ID" sz="2000" dirty="0">
                <a:solidFill>
                  <a:schemeClr val="accent3">
                    <a:lumMod val="25000"/>
                  </a:schemeClr>
                </a:solidFill>
                <a:latin typeface="Arial" panose="020B0604020202020204" pitchFamily="34" charset="0"/>
                <a:cs typeface="Arial" panose="020B0604020202020204" pitchFamily="34" charset="0"/>
              </a:rPr>
              <a:t> </a:t>
            </a:r>
            <a:r>
              <a:rPr lang="en-ID" sz="2000" dirty="0" err="1">
                <a:solidFill>
                  <a:schemeClr val="accent3">
                    <a:lumMod val="25000"/>
                  </a:schemeClr>
                </a:solidFill>
                <a:latin typeface="Arial" panose="020B0604020202020204" pitchFamily="34" charset="0"/>
                <a:cs typeface="Arial" panose="020B0604020202020204" pitchFamily="34" charset="0"/>
              </a:rPr>
              <a:t>dalam</a:t>
            </a:r>
            <a:r>
              <a:rPr lang="en-ID" sz="2000" dirty="0">
                <a:solidFill>
                  <a:schemeClr val="accent3">
                    <a:lumMod val="25000"/>
                  </a:schemeClr>
                </a:solidFill>
                <a:latin typeface="Arial" panose="020B0604020202020204" pitchFamily="34" charset="0"/>
                <a:cs typeface="Arial" panose="020B0604020202020204" pitchFamily="34" charset="0"/>
              </a:rPr>
              <a:t> </a:t>
            </a:r>
            <a:r>
              <a:rPr lang="en-ID" sz="2000" dirty="0" err="1">
                <a:solidFill>
                  <a:schemeClr val="accent3">
                    <a:lumMod val="25000"/>
                  </a:schemeClr>
                </a:solidFill>
                <a:latin typeface="Arial" panose="020B0604020202020204" pitchFamily="34" charset="0"/>
                <a:cs typeface="Arial" panose="020B0604020202020204" pitchFamily="34" charset="0"/>
              </a:rPr>
              <a:t>kondisi</a:t>
            </a:r>
            <a:r>
              <a:rPr lang="en-ID" sz="2000" dirty="0">
                <a:solidFill>
                  <a:schemeClr val="accent3">
                    <a:lumMod val="25000"/>
                  </a:schemeClr>
                </a:solidFill>
                <a:latin typeface="Arial" panose="020B0604020202020204" pitchFamily="34" charset="0"/>
                <a:cs typeface="Arial" panose="020B0604020202020204" pitchFamily="34" charset="0"/>
              </a:rPr>
              <a:t> yang </a:t>
            </a:r>
            <a:r>
              <a:rPr lang="en-ID" sz="2000" dirty="0" err="1">
                <a:solidFill>
                  <a:schemeClr val="accent3">
                    <a:lumMod val="25000"/>
                  </a:schemeClr>
                </a:solidFill>
                <a:latin typeface="Arial" panose="020B0604020202020204" pitchFamily="34" charset="0"/>
                <a:cs typeface="Arial" panose="020B0604020202020204" pitchFamily="34" charset="0"/>
              </a:rPr>
              <a:t>sama</a:t>
            </a:r>
            <a:r>
              <a:rPr lang="en-ID" sz="2000" dirty="0">
                <a:solidFill>
                  <a:schemeClr val="accent3">
                    <a:lumMod val="25000"/>
                  </a:schemeClr>
                </a:solidFill>
                <a:latin typeface="Arial" panose="020B0604020202020204" pitchFamily="34" charset="0"/>
                <a:cs typeface="Arial" panose="020B0604020202020204" pitchFamily="34" charset="0"/>
              </a:rPr>
              <a:t> </a:t>
            </a:r>
            <a:r>
              <a:rPr lang="en-ID" sz="2000" dirty="0" err="1">
                <a:solidFill>
                  <a:schemeClr val="accent3">
                    <a:lumMod val="25000"/>
                  </a:schemeClr>
                </a:solidFill>
                <a:latin typeface="Arial" panose="020B0604020202020204" pitchFamily="34" charset="0"/>
                <a:cs typeface="Arial" panose="020B0604020202020204" pitchFamily="34" charset="0"/>
              </a:rPr>
              <a:t>setiap</a:t>
            </a:r>
            <a:r>
              <a:rPr lang="en-ID" sz="2000" dirty="0">
                <a:solidFill>
                  <a:schemeClr val="accent3">
                    <a:lumMod val="25000"/>
                  </a:schemeClr>
                </a:solidFill>
                <a:latin typeface="Arial" panose="020B0604020202020204" pitchFamily="34" charset="0"/>
                <a:cs typeface="Arial" panose="020B0604020202020204" pitchFamily="34" charset="0"/>
              </a:rPr>
              <a:t> kali.</a:t>
            </a:r>
            <a:endParaRPr lang="id-ID" sz="2000" dirty="0">
              <a:solidFill>
                <a:schemeClr val="accent3">
                  <a:lumMod val="25000"/>
                </a:schemeClr>
              </a:solidFill>
              <a:latin typeface="Arial" panose="020B0604020202020204" pitchFamily="34" charset="0"/>
              <a:cs typeface="Arial" panose="020B0604020202020204" pitchFamily="34" charset="0"/>
            </a:endParaRPr>
          </a:p>
          <a:p>
            <a:pPr lvl="0" algn="just"/>
            <a:r>
              <a:rPr lang="id-ID" sz="2000" dirty="0">
                <a:solidFill>
                  <a:schemeClr val="accent3">
                    <a:lumMod val="25000"/>
                  </a:schemeClr>
                </a:solidFill>
                <a:latin typeface="Arial" panose="020B0604020202020204" pitchFamily="34" charset="0"/>
                <a:cs typeface="Arial" panose="020B0604020202020204" pitchFamily="34" charset="0"/>
              </a:rPr>
              <a:t>Menggunakan waktu secara efisien</a:t>
            </a:r>
            <a:endParaRPr lang="en-ID" sz="2000" dirty="0">
              <a:solidFill>
                <a:schemeClr val="accent3">
                  <a:lumMod val="25000"/>
                </a:schemeClr>
              </a:solidFill>
              <a:latin typeface="Arial" panose="020B0604020202020204" pitchFamily="34" charset="0"/>
              <a:cs typeface="Arial" panose="020B0604020202020204" pitchFamily="34" charset="0"/>
            </a:endParaRPr>
          </a:p>
          <a:p>
            <a:pPr lvl="0" algn="just"/>
            <a:endParaRPr lang="en-ID" sz="2000" dirty="0">
              <a:solidFill>
                <a:schemeClr val="accent3">
                  <a:lumMod val="25000"/>
                </a:schemeClr>
              </a:solidFill>
              <a:latin typeface="Arial" panose="020B0604020202020204" pitchFamily="34" charset="0"/>
              <a:cs typeface="Arial" panose="020B0604020202020204" pitchFamily="34" charset="0"/>
            </a:endParaRPr>
          </a:p>
        </p:txBody>
      </p:sp>
      <p:sp>
        <p:nvSpPr>
          <p:cNvPr id="63" name="TextBox 62">
            <a:extLst>
              <a:ext uri="{FF2B5EF4-FFF2-40B4-BE49-F238E27FC236}">
                <a16:creationId xmlns:a16="http://schemas.microsoft.com/office/drawing/2014/main" id="{60C170A5-2BCC-1641-AC0F-97230E222901}"/>
              </a:ext>
            </a:extLst>
          </p:cNvPr>
          <p:cNvSpPr txBox="1"/>
          <p:nvPr/>
        </p:nvSpPr>
        <p:spPr>
          <a:xfrm>
            <a:off x="897775" y="684383"/>
            <a:ext cx="5905027" cy="1200329"/>
          </a:xfrm>
          <a:prstGeom prst="rect">
            <a:avLst/>
          </a:prstGeom>
          <a:noFill/>
        </p:spPr>
        <p:txBody>
          <a:bodyPr wrap="square" rtlCol="0">
            <a:spAutoFit/>
          </a:bodyPr>
          <a:lstStyle/>
          <a:p>
            <a:r>
              <a:rPr lang="en-US" sz="3600" b="1" dirty="0" err="1">
                <a:solidFill>
                  <a:schemeClr val="accent3">
                    <a:lumMod val="25000"/>
                  </a:schemeClr>
                </a:solidFill>
                <a:latin typeface="Berlin Sans FB Demi" panose="020E0802020502020306" pitchFamily="34" charset="0"/>
                <a:ea typeface="Nunito Bold" charset="0"/>
                <a:cs typeface="Times New Roman" panose="02020603050405020304" pitchFamily="18" charset="0"/>
              </a:rPr>
              <a:t>Kelebihan</a:t>
            </a:r>
            <a:r>
              <a:rPr lang="en-US" sz="3600" b="1" dirty="0">
                <a:solidFill>
                  <a:schemeClr val="accent3">
                    <a:lumMod val="25000"/>
                  </a:schemeClr>
                </a:solidFill>
                <a:latin typeface="Berlin Sans FB Demi" panose="020E0802020502020306" pitchFamily="34" charset="0"/>
                <a:ea typeface="Nunito Bold" charset="0"/>
                <a:cs typeface="Times New Roman" panose="02020603050405020304" pitchFamily="18" charset="0"/>
              </a:rPr>
              <a:t> </a:t>
            </a:r>
            <a:r>
              <a:rPr lang="en-US" sz="3600" b="1" dirty="0" err="1">
                <a:solidFill>
                  <a:schemeClr val="accent3">
                    <a:lumMod val="25000"/>
                  </a:schemeClr>
                </a:solidFill>
                <a:latin typeface="Berlin Sans FB Demi" panose="020E0802020502020306" pitchFamily="34" charset="0"/>
                <a:ea typeface="Nunito Bold" charset="0"/>
                <a:cs typeface="Times New Roman" panose="02020603050405020304" pitchFamily="18" charset="0"/>
              </a:rPr>
              <a:t>dan</a:t>
            </a:r>
            <a:r>
              <a:rPr lang="en-US" sz="3600" b="1" dirty="0">
                <a:solidFill>
                  <a:schemeClr val="accent3">
                    <a:lumMod val="25000"/>
                  </a:schemeClr>
                </a:solidFill>
                <a:latin typeface="Berlin Sans FB Demi" panose="020E0802020502020306" pitchFamily="34" charset="0"/>
                <a:ea typeface="Nunito Bold" charset="0"/>
                <a:cs typeface="Times New Roman" panose="02020603050405020304" pitchFamily="18" charset="0"/>
              </a:rPr>
              <a:t> </a:t>
            </a:r>
            <a:r>
              <a:rPr lang="id-ID" sz="3600" b="1" dirty="0" err="1">
                <a:solidFill>
                  <a:schemeClr val="accent3">
                    <a:lumMod val="25000"/>
                  </a:schemeClr>
                </a:solidFill>
                <a:latin typeface="Berlin Sans FB Demi" panose="020E0802020502020306" pitchFamily="34" charset="0"/>
                <a:ea typeface="Nunito Bold" charset="0"/>
                <a:cs typeface="Times New Roman" panose="02020603050405020304" pitchFamily="18" charset="0"/>
              </a:rPr>
              <a:t>K</a:t>
            </a:r>
            <a:r>
              <a:rPr lang="en-US" sz="3600" b="1" dirty="0" err="1">
                <a:solidFill>
                  <a:schemeClr val="accent3">
                    <a:lumMod val="25000"/>
                  </a:schemeClr>
                </a:solidFill>
                <a:latin typeface="Berlin Sans FB Demi" panose="020E0802020502020306" pitchFamily="34" charset="0"/>
                <a:ea typeface="Nunito Bold" charset="0"/>
                <a:cs typeface="Times New Roman" panose="02020603050405020304" pitchFamily="18" charset="0"/>
              </a:rPr>
              <a:t>ekurangan</a:t>
            </a:r>
            <a:r>
              <a:rPr lang="en-US" sz="3600" b="1" dirty="0">
                <a:solidFill>
                  <a:schemeClr val="accent3">
                    <a:lumMod val="25000"/>
                  </a:schemeClr>
                </a:solidFill>
                <a:latin typeface="Berlin Sans FB Demi" panose="020E0802020502020306" pitchFamily="34" charset="0"/>
                <a:ea typeface="Nunito Bold" charset="0"/>
                <a:cs typeface="Times New Roman" panose="02020603050405020304" pitchFamily="18" charset="0"/>
              </a:rPr>
              <a:t> </a:t>
            </a:r>
            <a:r>
              <a:rPr lang="id-ID" sz="3600" b="1" dirty="0">
                <a:solidFill>
                  <a:schemeClr val="accent3">
                    <a:lumMod val="25000"/>
                  </a:schemeClr>
                </a:solidFill>
                <a:latin typeface="Berlin Sans FB Demi" panose="020E0802020502020306" pitchFamily="34" charset="0"/>
                <a:ea typeface="Nunito Bold" charset="0"/>
                <a:cs typeface="Times New Roman" panose="02020603050405020304" pitchFamily="18" charset="0"/>
              </a:rPr>
              <a:t>Catata</a:t>
            </a:r>
            <a:r>
              <a:rPr lang="en-US" sz="3600" b="1" dirty="0">
                <a:solidFill>
                  <a:schemeClr val="accent3">
                    <a:lumMod val="25000"/>
                  </a:schemeClr>
                </a:solidFill>
                <a:latin typeface="Berlin Sans FB Demi" panose="020E0802020502020306" pitchFamily="34" charset="0"/>
                <a:ea typeface="Nunito Bold" charset="0"/>
                <a:cs typeface="Times New Roman" panose="02020603050405020304" pitchFamily="18" charset="0"/>
              </a:rPr>
              <a:t>n </a:t>
            </a:r>
            <a:r>
              <a:rPr lang="id-ID" sz="3600" b="1" dirty="0">
                <a:solidFill>
                  <a:schemeClr val="accent3">
                    <a:lumMod val="25000"/>
                  </a:schemeClr>
                </a:solidFill>
                <a:latin typeface="Berlin Sans FB Demi" panose="020E0802020502020306" pitchFamily="34" charset="0"/>
                <a:ea typeface="Nunito Bold" charset="0"/>
                <a:cs typeface="Times New Roman" panose="02020603050405020304" pitchFamily="18" charset="0"/>
              </a:rPr>
              <a:t>I</a:t>
            </a:r>
            <a:r>
              <a:rPr lang="en-US" sz="3600" b="1" dirty="0" err="1">
                <a:solidFill>
                  <a:schemeClr val="accent3">
                    <a:lumMod val="25000"/>
                  </a:schemeClr>
                </a:solidFill>
                <a:latin typeface="Berlin Sans FB Demi" panose="020E0802020502020306" pitchFamily="34" charset="0"/>
                <a:ea typeface="Nunito Bold" charset="0"/>
                <a:cs typeface="Times New Roman" panose="02020603050405020304" pitchFamily="18" charset="0"/>
              </a:rPr>
              <a:t>nterval</a:t>
            </a:r>
            <a:endParaRPr lang="en-US" sz="3600" b="1" dirty="0">
              <a:solidFill>
                <a:schemeClr val="accent3">
                  <a:lumMod val="25000"/>
                </a:schemeClr>
              </a:solidFill>
              <a:latin typeface="Berlin Sans FB Demi" panose="020E0802020502020306" pitchFamily="34" charset="0"/>
              <a:ea typeface="Nunito Bold" charset="0"/>
              <a:cs typeface="Times New Roman" panose="02020603050405020304" pitchFamily="18" charset="0"/>
            </a:endParaRPr>
          </a:p>
        </p:txBody>
      </p:sp>
      <p:grpSp>
        <p:nvGrpSpPr>
          <p:cNvPr id="10" name="Group 198">
            <a:extLst>
              <a:ext uri="{FF2B5EF4-FFF2-40B4-BE49-F238E27FC236}">
                <a16:creationId xmlns:a16="http://schemas.microsoft.com/office/drawing/2014/main" id="{45449CDD-7372-3247-9999-1C41A54E37C5}"/>
              </a:ext>
            </a:extLst>
          </p:cNvPr>
          <p:cNvGrpSpPr>
            <a:grpSpLocks/>
          </p:cNvGrpSpPr>
          <p:nvPr/>
        </p:nvGrpSpPr>
        <p:grpSpPr bwMode="auto">
          <a:xfrm>
            <a:off x="42863" y="52388"/>
            <a:ext cx="12107862" cy="6765925"/>
            <a:chOff x="42425" y="52302"/>
            <a:chExt cx="12108737" cy="6766770"/>
          </a:xfrm>
          <a:solidFill>
            <a:schemeClr val="accent3">
              <a:lumMod val="25000"/>
            </a:schemeClr>
          </a:solidFill>
        </p:grpSpPr>
        <p:grpSp>
          <p:nvGrpSpPr>
            <p:cNvPr id="11" name="Group 1">
              <a:extLst>
                <a:ext uri="{FF2B5EF4-FFF2-40B4-BE49-F238E27FC236}">
                  <a16:creationId xmlns:a16="http://schemas.microsoft.com/office/drawing/2014/main" id="{EEF1F176-744D-5C4C-8B3D-11954B898F01}"/>
                </a:ext>
              </a:extLst>
            </p:cNvPr>
            <p:cNvGrpSpPr>
              <a:grpSpLocks noChangeAspect="1"/>
            </p:cNvGrpSpPr>
            <p:nvPr/>
          </p:nvGrpSpPr>
          <p:grpSpPr bwMode="auto">
            <a:xfrm>
              <a:off x="48121" y="52302"/>
              <a:ext cx="12096000" cy="149712"/>
              <a:chOff x="551114" y="3119841"/>
              <a:chExt cx="11016473" cy="136338"/>
            </a:xfrm>
            <a:grpFill/>
          </p:grpSpPr>
          <p:sp>
            <p:nvSpPr>
              <p:cNvPr id="132" name="Freeform 297">
                <a:extLst>
                  <a:ext uri="{FF2B5EF4-FFF2-40B4-BE49-F238E27FC236}">
                    <a16:creationId xmlns:a16="http://schemas.microsoft.com/office/drawing/2014/main" id="{3CBE512C-0D0C-AB4D-93FD-AAFD96E0B791}"/>
                  </a:ext>
                </a:extLst>
              </p:cNvPr>
              <p:cNvSpPr>
                <a:spLocks noChangeArrowheads="1"/>
              </p:cNvSpPr>
              <p:nvPr/>
            </p:nvSpPr>
            <p:spPr bwMode="auto">
              <a:xfrm>
                <a:off x="741125" y="3119841"/>
                <a:ext cx="151823" cy="135912"/>
              </a:xfrm>
              <a:custGeom>
                <a:avLst/>
                <a:gdLst>
                  <a:gd name="T0" fmla="*/ 204 w 347"/>
                  <a:gd name="T1" fmla="*/ 164 h 311"/>
                  <a:gd name="T2" fmla="*/ 204 w 347"/>
                  <a:gd name="T3" fmla="*/ 164 h 311"/>
                  <a:gd name="T4" fmla="*/ 211 w 347"/>
                  <a:gd name="T5" fmla="*/ 146 h 311"/>
                  <a:gd name="T6" fmla="*/ 211 w 347"/>
                  <a:gd name="T7" fmla="*/ 146 h 311"/>
                  <a:gd name="T8" fmla="*/ 234 w 347"/>
                  <a:gd name="T9" fmla="*/ 162 h 311"/>
                  <a:gd name="T10" fmla="*/ 234 w 347"/>
                  <a:gd name="T11" fmla="*/ 162 h 311"/>
                  <a:gd name="T12" fmla="*/ 205 w 347"/>
                  <a:gd name="T13" fmla="*/ 214 h 311"/>
                  <a:gd name="T14" fmla="*/ 205 w 347"/>
                  <a:gd name="T15" fmla="*/ 214 h 311"/>
                  <a:gd name="T16" fmla="*/ 142 w 347"/>
                  <a:gd name="T17" fmla="*/ 156 h 311"/>
                  <a:gd name="T18" fmla="*/ 142 w 347"/>
                  <a:gd name="T19" fmla="*/ 156 h 311"/>
                  <a:gd name="T20" fmla="*/ 281 w 347"/>
                  <a:gd name="T21" fmla="*/ 95 h 311"/>
                  <a:gd name="T22" fmla="*/ 281 w 347"/>
                  <a:gd name="T23" fmla="*/ 95 h 311"/>
                  <a:gd name="T24" fmla="*/ 306 w 347"/>
                  <a:gd name="T25" fmla="*/ 189 h 311"/>
                  <a:gd name="T26" fmla="*/ 306 w 347"/>
                  <a:gd name="T27" fmla="*/ 189 h 311"/>
                  <a:gd name="T28" fmla="*/ 239 w 347"/>
                  <a:gd name="T29" fmla="*/ 251 h 311"/>
                  <a:gd name="T30" fmla="*/ 239 w 347"/>
                  <a:gd name="T31" fmla="*/ 251 h 311"/>
                  <a:gd name="T32" fmla="*/ 76 w 347"/>
                  <a:gd name="T33" fmla="*/ 201 h 311"/>
                  <a:gd name="T34" fmla="*/ 76 w 347"/>
                  <a:gd name="T35" fmla="*/ 201 h 311"/>
                  <a:gd name="T36" fmla="*/ 162 w 347"/>
                  <a:gd name="T37" fmla="*/ 30 h 311"/>
                  <a:gd name="T38" fmla="*/ 162 w 347"/>
                  <a:gd name="T39" fmla="*/ 30 h 311"/>
                  <a:gd name="T40" fmla="*/ 148 w 347"/>
                  <a:gd name="T41" fmla="*/ 7 h 311"/>
                  <a:gd name="T42" fmla="*/ 148 w 347"/>
                  <a:gd name="T43" fmla="*/ 7 h 311"/>
                  <a:gd name="T44" fmla="*/ 60 w 347"/>
                  <a:gd name="T45" fmla="*/ 237 h 311"/>
                  <a:gd name="T46" fmla="*/ 60 w 347"/>
                  <a:gd name="T47" fmla="*/ 237 h 311"/>
                  <a:gd name="T48" fmla="*/ 307 w 347"/>
                  <a:gd name="T49" fmla="*/ 235 h 311"/>
                  <a:gd name="T50" fmla="*/ 307 w 347"/>
                  <a:gd name="T51" fmla="*/ 235 h 311"/>
                  <a:gd name="T52" fmla="*/ 321 w 347"/>
                  <a:gd name="T53" fmla="*/ 104 h 311"/>
                  <a:gd name="T54" fmla="*/ 321 w 347"/>
                  <a:gd name="T55" fmla="*/ 104 h 311"/>
                  <a:gd name="T56" fmla="*/ 204 w 347"/>
                  <a:gd name="T57" fmla="*/ 49 h 311"/>
                  <a:gd name="T58" fmla="*/ 204 w 347"/>
                  <a:gd name="T59" fmla="*/ 49 h 311"/>
                  <a:gd name="T60" fmla="*/ 113 w 347"/>
                  <a:gd name="T61" fmla="*/ 138 h 311"/>
                  <a:gd name="T62" fmla="*/ 113 w 347"/>
                  <a:gd name="T63" fmla="*/ 138 h 311"/>
                  <a:gd name="T64" fmla="*/ 179 w 347"/>
                  <a:gd name="T65" fmla="*/ 245 h 311"/>
                  <a:gd name="T66" fmla="*/ 179 w 347"/>
                  <a:gd name="T67" fmla="*/ 245 h 311"/>
                  <a:gd name="T68" fmla="*/ 247 w 347"/>
                  <a:gd name="T69" fmla="*/ 142 h 311"/>
                  <a:gd name="T70" fmla="*/ 247 w 347"/>
                  <a:gd name="T71" fmla="*/ 142 h 311"/>
                  <a:gd name="T72" fmla="*/ 196 w 347"/>
                  <a:gd name="T73" fmla="*/ 128 h 311"/>
                  <a:gd name="T74" fmla="*/ 196 w 347"/>
                  <a:gd name="T75" fmla="*/ 128 h 311"/>
                  <a:gd name="T76" fmla="*/ 190 w 347"/>
                  <a:gd name="T77" fmla="*/ 175 h 311"/>
                  <a:gd name="T78" fmla="*/ 190 w 347"/>
                  <a:gd name="T79" fmla="*/ 175 h 311"/>
                  <a:gd name="T80" fmla="*/ 204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4" y="164"/>
                    </a:moveTo>
                    <a:lnTo>
                      <a:pt x="204" y="164"/>
                    </a:lnTo>
                    <a:cubicBezTo>
                      <a:pt x="201" y="156"/>
                      <a:pt x="204" y="147"/>
                      <a:pt x="211" y="146"/>
                    </a:cubicBezTo>
                    <a:lnTo>
                      <a:pt x="211" y="146"/>
                    </a:lnTo>
                    <a:cubicBezTo>
                      <a:pt x="222" y="142"/>
                      <a:pt x="231" y="153"/>
                      <a:pt x="234" y="162"/>
                    </a:cubicBezTo>
                    <a:lnTo>
                      <a:pt x="234" y="162"/>
                    </a:lnTo>
                    <a:cubicBezTo>
                      <a:pt x="238" y="181"/>
                      <a:pt x="222" y="205"/>
                      <a:pt x="205" y="214"/>
                    </a:cubicBezTo>
                    <a:lnTo>
                      <a:pt x="205" y="214"/>
                    </a:lnTo>
                    <a:cubicBezTo>
                      <a:pt x="169" y="235"/>
                      <a:pt x="143" y="187"/>
                      <a:pt x="142" y="156"/>
                    </a:cubicBezTo>
                    <a:lnTo>
                      <a:pt x="142" y="156"/>
                    </a:lnTo>
                    <a:cubicBezTo>
                      <a:pt x="141" y="83"/>
                      <a:pt x="229" y="50"/>
                      <a:pt x="281" y="95"/>
                    </a:cubicBezTo>
                    <a:lnTo>
                      <a:pt x="281" y="95"/>
                    </a:lnTo>
                    <a:cubicBezTo>
                      <a:pt x="307" y="117"/>
                      <a:pt x="317" y="156"/>
                      <a:pt x="306" y="189"/>
                    </a:cubicBezTo>
                    <a:lnTo>
                      <a:pt x="306" y="189"/>
                    </a:lnTo>
                    <a:cubicBezTo>
                      <a:pt x="294" y="220"/>
                      <a:pt x="268" y="239"/>
                      <a:pt x="239" y="251"/>
                    </a:cubicBezTo>
                    <a:lnTo>
                      <a:pt x="239" y="251"/>
                    </a:lnTo>
                    <a:cubicBezTo>
                      <a:pt x="183" y="271"/>
                      <a:pt x="100" y="266"/>
                      <a:pt x="76" y="201"/>
                    </a:cubicBezTo>
                    <a:lnTo>
                      <a:pt x="76" y="201"/>
                    </a:lnTo>
                    <a:cubicBezTo>
                      <a:pt x="47" y="129"/>
                      <a:pt x="100" y="63"/>
                      <a:pt x="162" y="30"/>
                    </a:cubicBezTo>
                    <a:lnTo>
                      <a:pt x="162" y="30"/>
                    </a:lnTo>
                    <a:cubicBezTo>
                      <a:pt x="177" y="22"/>
                      <a:pt x="163" y="0"/>
                      <a:pt x="148" y="7"/>
                    </a:cubicBezTo>
                    <a:lnTo>
                      <a:pt x="148" y="7"/>
                    </a:lnTo>
                    <a:cubicBezTo>
                      <a:pt x="66" y="46"/>
                      <a:pt x="0" y="151"/>
                      <a:pt x="60" y="237"/>
                    </a:cubicBezTo>
                    <a:lnTo>
                      <a:pt x="60" y="237"/>
                    </a:lnTo>
                    <a:cubicBezTo>
                      <a:pt x="114" y="310"/>
                      <a:pt x="250" y="302"/>
                      <a:pt x="307" y="235"/>
                    </a:cubicBezTo>
                    <a:lnTo>
                      <a:pt x="307" y="235"/>
                    </a:lnTo>
                    <a:cubicBezTo>
                      <a:pt x="339" y="200"/>
                      <a:pt x="346" y="146"/>
                      <a:pt x="321" y="104"/>
                    </a:cubicBezTo>
                    <a:lnTo>
                      <a:pt x="321" y="104"/>
                    </a:lnTo>
                    <a:cubicBezTo>
                      <a:pt x="297" y="63"/>
                      <a:pt x="251" y="41"/>
                      <a:pt x="204" y="49"/>
                    </a:cubicBezTo>
                    <a:lnTo>
                      <a:pt x="204" y="49"/>
                    </a:lnTo>
                    <a:cubicBezTo>
                      <a:pt x="159" y="55"/>
                      <a:pt x="118" y="92"/>
                      <a:pt x="113" y="138"/>
                    </a:cubicBezTo>
                    <a:lnTo>
                      <a:pt x="113" y="138"/>
                    </a:lnTo>
                    <a:cubicBezTo>
                      <a:pt x="108" y="183"/>
                      <a:pt x="130" y="239"/>
                      <a:pt x="179" y="245"/>
                    </a:cubicBezTo>
                    <a:lnTo>
                      <a:pt x="179" y="245"/>
                    </a:lnTo>
                    <a:cubicBezTo>
                      <a:pt x="229" y="252"/>
                      <a:pt x="276" y="184"/>
                      <a:pt x="247" y="142"/>
                    </a:cubicBezTo>
                    <a:lnTo>
                      <a:pt x="247" y="142"/>
                    </a:lnTo>
                    <a:cubicBezTo>
                      <a:pt x="236" y="125"/>
                      <a:pt x="213" y="116"/>
                      <a:pt x="196" y="128"/>
                    </a:cubicBezTo>
                    <a:lnTo>
                      <a:pt x="196" y="128"/>
                    </a:lnTo>
                    <a:cubicBezTo>
                      <a:pt x="180" y="138"/>
                      <a:pt x="175" y="162"/>
                      <a:pt x="190" y="175"/>
                    </a:cubicBezTo>
                    <a:lnTo>
                      <a:pt x="190" y="175"/>
                    </a:lnTo>
                    <a:cubicBezTo>
                      <a:pt x="198" y="181"/>
                      <a:pt x="209" y="174"/>
                      <a:pt x="204"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33" name="Freeform 298">
                <a:extLst>
                  <a:ext uri="{FF2B5EF4-FFF2-40B4-BE49-F238E27FC236}">
                    <a16:creationId xmlns:a16="http://schemas.microsoft.com/office/drawing/2014/main" id="{044ECE79-3AC3-E54A-ACBA-C4E68BCDBA1A}"/>
                  </a:ext>
                </a:extLst>
              </p:cNvPr>
              <p:cNvSpPr>
                <a:spLocks/>
              </p:cNvSpPr>
              <p:nvPr/>
            </p:nvSpPr>
            <p:spPr bwMode="auto">
              <a:xfrm>
                <a:off x="962047" y="3119841"/>
                <a:ext cx="132497" cy="136338"/>
              </a:xfrm>
              <a:custGeom>
                <a:avLst/>
                <a:gdLst>
                  <a:gd name="T0" fmla="*/ 59321 w 306"/>
                  <a:gd name="T1" fmla="*/ 56371 h 312"/>
                  <a:gd name="T2" fmla="*/ 59321 w 306"/>
                  <a:gd name="T3" fmla="*/ 56371 h 312"/>
                  <a:gd name="T4" fmla="*/ 51094 w 306"/>
                  <a:gd name="T5" fmla="*/ 59429 h 312"/>
                  <a:gd name="T6" fmla="*/ 51094 w 306"/>
                  <a:gd name="T7" fmla="*/ 59429 h 312"/>
                  <a:gd name="T8" fmla="*/ 49362 w 306"/>
                  <a:gd name="T9" fmla="*/ 48068 h 312"/>
                  <a:gd name="T10" fmla="*/ 49362 w 306"/>
                  <a:gd name="T11" fmla="*/ 48068 h 312"/>
                  <a:gd name="T12" fmla="*/ 74475 w 306"/>
                  <a:gd name="T13" fmla="*/ 40639 h 312"/>
                  <a:gd name="T14" fmla="*/ 74475 w 306"/>
                  <a:gd name="T15" fmla="*/ 40639 h 312"/>
                  <a:gd name="T16" fmla="*/ 75774 w 306"/>
                  <a:gd name="T17" fmla="*/ 77783 h 312"/>
                  <a:gd name="T18" fmla="*/ 75774 w 306"/>
                  <a:gd name="T19" fmla="*/ 77783 h 312"/>
                  <a:gd name="T20" fmla="*/ 14289 w 306"/>
                  <a:gd name="T21" fmla="*/ 53749 h 312"/>
                  <a:gd name="T22" fmla="*/ 14289 w 306"/>
                  <a:gd name="T23" fmla="*/ 53749 h 312"/>
                  <a:gd name="T24" fmla="*/ 35939 w 306"/>
                  <a:gd name="T25" fmla="*/ 17916 h 312"/>
                  <a:gd name="T26" fmla="*/ 35939 w 306"/>
                  <a:gd name="T27" fmla="*/ 17916 h 312"/>
                  <a:gd name="T28" fmla="*/ 75341 w 306"/>
                  <a:gd name="T29" fmla="*/ 18790 h 312"/>
                  <a:gd name="T30" fmla="*/ 75341 w 306"/>
                  <a:gd name="T31" fmla="*/ 18790 h 312"/>
                  <a:gd name="T32" fmla="*/ 109981 w 306"/>
                  <a:gd name="T33" fmla="*/ 84774 h 312"/>
                  <a:gd name="T34" fmla="*/ 109981 w 306"/>
                  <a:gd name="T35" fmla="*/ 84774 h 312"/>
                  <a:gd name="T36" fmla="*/ 31176 w 306"/>
                  <a:gd name="T37" fmla="*/ 110556 h 312"/>
                  <a:gd name="T38" fmla="*/ 31176 w 306"/>
                  <a:gd name="T39" fmla="*/ 110556 h 312"/>
                  <a:gd name="T40" fmla="*/ 28578 w 306"/>
                  <a:gd name="T41" fmla="*/ 122355 h 312"/>
                  <a:gd name="T42" fmla="*/ 28578 w 306"/>
                  <a:gd name="T43" fmla="*/ 122355 h 312"/>
                  <a:gd name="T44" fmla="*/ 125136 w 306"/>
                  <a:gd name="T45" fmla="*/ 78657 h 312"/>
                  <a:gd name="T46" fmla="*/ 125136 w 306"/>
                  <a:gd name="T47" fmla="*/ 78657 h 312"/>
                  <a:gd name="T48" fmla="*/ 49362 w 306"/>
                  <a:gd name="T49" fmla="*/ 2622 h 312"/>
                  <a:gd name="T50" fmla="*/ 49362 w 306"/>
                  <a:gd name="T51" fmla="*/ 2622 h 312"/>
                  <a:gd name="T52" fmla="*/ 5196 w 306"/>
                  <a:gd name="T53" fmla="*/ 38891 h 312"/>
                  <a:gd name="T54" fmla="*/ 5196 w 306"/>
                  <a:gd name="T55" fmla="*/ 38891 h 312"/>
                  <a:gd name="T56" fmla="*/ 23382 w 306"/>
                  <a:gd name="T57" fmla="*/ 92203 h 312"/>
                  <a:gd name="T58" fmla="*/ 23382 w 306"/>
                  <a:gd name="T59" fmla="*/ 92203 h 312"/>
                  <a:gd name="T60" fmla="*/ 79671 w 306"/>
                  <a:gd name="T61" fmla="*/ 93077 h 312"/>
                  <a:gd name="T62" fmla="*/ 79671 w 306"/>
                  <a:gd name="T63" fmla="*/ 93077 h 312"/>
                  <a:gd name="T64" fmla="*/ 91795 w 306"/>
                  <a:gd name="T65" fmla="*/ 39328 h 312"/>
                  <a:gd name="T66" fmla="*/ 91795 w 306"/>
                  <a:gd name="T67" fmla="*/ 39328 h 312"/>
                  <a:gd name="T68" fmla="*/ 39403 w 306"/>
                  <a:gd name="T69" fmla="*/ 50253 h 312"/>
                  <a:gd name="T70" fmla="*/ 39403 w 306"/>
                  <a:gd name="T71" fmla="*/ 50253 h 312"/>
                  <a:gd name="T72" fmla="*/ 50661 w 306"/>
                  <a:gd name="T73" fmla="*/ 70354 h 312"/>
                  <a:gd name="T74" fmla="*/ 50661 w 306"/>
                  <a:gd name="T75" fmla="*/ 70354 h 312"/>
                  <a:gd name="T76" fmla="*/ 66681 w 306"/>
                  <a:gd name="T77" fmla="*/ 57244 h 312"/>
                  <a:gd name="T78" fmla="*/ 66681 w 306"/>
                  <a:gd name="T79" fmla="*/ 57244 h 312"/>
                  <a:gd name="T80" fmla="*/ 59321 w 306"/>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7" y="129"/>
                    </a:moveTo>
                    <a:lnTo>
                      <a:pt x="137" y="129"/>
                    </a:lnTo>
                    <a:cubicBezTo>
                      <a:pt x="134" y="136"/>
                      <a:pt x="125" y="140"/>
                      <a:pt x="118" y="136"/>
                    </a:cubicBezTo>
                    <a:cubicBezTo>
                      <a:pt x="108" y="133"/>
                      <a:pt x="109" y="118"/>
                      <a:pt x="114" y="110"/>
                    </a:cubicBezTo>
                    <a:cubicBezTo>
                      <a:pt x="125" y="93"/>
                      <a:pt x="154" y="88"/>
                      <a:pt x="172" y="93"/>
                    </a:cubicBezTo>
                    <a:cubicBezTo>
                      <a:pt x="212" y="104"/>
                      <a:pt x="196" y="157"/>
                      <a:pt x="175" y="178"/>
                    </a:cubicBezTo>
                    <a:cubicBezTo>
                      <a:pt x="125" y="231"/>
                      <a:pt x="40" y="193"/>
                      <a:pt x="33" y="123"/>
                    </a:cubicBezTo>
                    <a:cubicBezTo>
                      <a:pt x="30" y="89"/>
                      <a:pt x="51" y="55"/>
                      <a:pt x="83" y="41"/>
                    </a:cubicBezTo>
                    <a:cubicBezTo>
                      <a:pt x="112" y="26"/>
                      <a:pt x="146" y="30"/>
                      <a:pt x="174" y="43"/>
                    </a:cubicBezTo>
                    <a:cubicBezTo>
                      <a:pt x="227" y="69"/>
                      <a:pt x="283" y="131"/>
                      <a:pt x="254" y="194"/>
                    </a:cubicBezTo>
                    <a:cubicBezTo>
                      <a:pt x="224" y="265"/>
                      <a:pt x="139" y="276"/>
                      <a:pt x="72" y="253"/>
                    </a:cubicBezTo>
                    <a:cubicBezTo>
                      <a:pt x="57" y="248"/>
                      <a:pt x="50" y="273"/>
                      <a:pt x="66" y="280"/>
                    </a:cubicBezTo>
                    <a:cubicBezTo>
                      <a:pt x="151" y="311"/>
                      <a:pt x="272" y="284"/>
                      <a:pt x="289" y="180"/>
                    </a:cubicBezTo>
                    <a:cubicBezTo>
                      <a:pt x="305" y="89"/>
                      <a:pt x="202" y="0"/>
                      <a:pt x="114" y="6"/>
                    </a:cubicBezTo>
                    <a:cubicBezTo>
                      <a:pt x="67" y="9"/>
                      <a:pt x="25" y="43"/>
                      <a:pt x="12" y="89"/>
                    </a:cubicBezTo>
                    <a:cubicBezTo>
                      <a:pt x="0" y="135"/>
                      <a:pt x="17" y="184"/>
                      <a:pt x="54" y="211"/>
                    </a:cubicBezTo>
                    <a:cubicBezTo>
                      <a:pt x="92" y="239"/>
                      <a:pt x="146" y="240"/>
                      <a:pt x="184" y="213"/>
                    </a:cubicBezTo>
                    <a:cubicBezTo>
                      <a:pt x="218" y="185"/>
                      <a:pt x="241" y="129"/>
                      <a:pt x="212" y="90"/>
                    </a:cubicBezTo>
                    <a:cubicBezTo>
                      <a:pt x="183" y="50"/>
                      <a:pt x="101" y="65"/>
                      <a:pt x="91" y="115"/>
                    </a:cubicBezTo>
                    <a:cubicBezTo>
                      <a:pt x="87" y="135"/>
                      <a:pt x="97" y="157"/>
                      <a:pt x="117" y="161"/>
                    </a:cubicBezTo>
                    <a:cubicBezTo>
                      <a:pt x="135" y="164"/>
                      <a:pt x="156" y="151"/>
                      <a:pt x="154" y="131"/>
                    </a:cubicBezTo>
                    <a:cubicBezTo>
                      <a:pt x="154" y="122"/>
                      <a:pt x="141" y="118"/>
                      <a:pt x="137"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34" name="Freeform 299">
                <a:extLst>
                  <a:ext uri="{FF2B5EF4-FFF2-40B4-BE49-F238E27FC236}">
                    <a16:creationId xmlns:a16="http://schemas.microsoft.com/office/drawing/2014/main" id="{1DC79483-404E-6E45-8BDC-5BD11BFE3BF6}"/>
                  </a:ext>
                </a:extLst>
              </p:cNvPr>
              <p:cNvSpPr>
                <a:spLocks/>
              </p:cNvSpPr>
              <p:nvPr/>
            </p:nvSpPr>
            <p:spPr bwMode="auto">
              <a:xfrm>
                <a:off x="551114" y="3119841"/>
                <a:ext cx="132497" cy="136338"/>
              </a:xfrm>
              <a:custGeom>
                <a:avLst/>
                <a:gdLst>
                  <a:gd name="T0" fmla="*/ 59515 w 305"/>
                  <a:gd name="T1" fmla="*/ 56371 h 312"/>
                  <a:gd name="T2" fmla="*/ 59515 w 305"/>
                  <a:gd name="T3" fmla="*/ 56371 h 312"/>
                  <a:gd name="T4" fmla="*/ 51696 w 305"/>
                  <a:gd name="T5" fmla="*/ 59429 h 312"/>
                  <a:gd name="T6" fmla="*/ 51696 w 305"/>
                  <a:gd name="T7" fmla="*/ 59429 h 312"/>
                  <a:gd name="T8" fmla="*/ 49958 w 305"/>
                  <a:gd name="T9" fmla="*/ 48068 h 312"/>
                  <a:gd name="T10" fmla="*/ 49958 w 305"/>
                  <a:gd name="T11" fmla="*/ 48068 h 312"/>
                  <a:gd name="T12" fmla="*/ 74285 w 305"/>
                  <a:gd name="T13" fmla="*/ 40639 h 312"/>
                  <a:gd name="T14" fmla="*/ 74285 w 305"/>
                  <a:gd name="T15" fmla="*/ 40639 h 312"/>
                  <a:gd name="T16" fmla="*/ 76023 w 305"/>
                  <a:gd name="T17" fmla="*/ 77783 h 312"/>
                  <a:gd name="T18" fmla="*/ 76023 w 305"/>
                  <a:gd name="T19" fmla="*/ 77783 h 312"/>
                  <a:gd name="T20" fmla="*/ 14336 w 305"/>
                  <a:gd name="T21" fmla="*/ 53749 h 312"/>
                  <a:gd name="T22" fmla="*/ 14336 w 305"/>
                  <a:gd name="T23" fmla="*/ 53749 h 312"/>
                  <a:gd name="T24" fmla="*/ 36057 w 305"/>
                  <a:gd name="T25" fmla="*/ 17916 h 312"/>
                  <a:gd name="T26" fmla="*/ 36057 w 305"/>
                  <a:gd name="T27" fmla="*/ 17916 h 312"/>
                  <a:gd name="T28" fmla="*/ 74720 w 305"/>
                  <a:gd name="T29" fmla="*/ 18790 h 312"/>
                  <a:gd name="T30" fmla="*/ 74720 w 305"/>
                  <a:gd name="T31" fmla="*/ 18790 h 312"/>
                  <a:gd name="T32" fmla="*/ 110342 w 305"/>
                  <a:gd name="T33" fmla="*/ 84774 h 312"/>
                  <a:gd name="T34" fmla="*/ 110342 w 305"/>
                  <a:gd name="T35" fmla="*/ 84774 h 312"/>
                  <a:gd name="T36" fmla="*/ 31712 w 305"/>
                  <a:gd name="T37" fmla="*/ 110556 h 312"/>
                  <a:gd name="T38" fmla="*/ 31712 w 305"/>
                  <a:gd name="T39" fmla="*/ 110556 h 312"/>
                  <a:gd name="T40" fmla="*/ 28671 w 305"/>
                  <a:gd name="T41" fmla="*/ 122355 h 312"/>
                  <a:gd name="T42" fmla="*/ 28671 w 305"/>
                  <a:gd name="T43" fmla="*/ 122355 h 312"/>
                  <a:gd name="T44" fmla="*/ 125112 w 305"/>
                  <a:gd name="T45" fmla="*/ 78657 h 312"/>
                  <a:gd name="T46" fmla="*/ 125112 w 305"/>
                  <a:gd name="T47" fmla="*/ 78657 h 312"/>
                  <a:gd name="T48" fmla="*/ 49958 w 305"/>
                  <a:gd name="T49" fmla="*/ 2622 h 312"/>
                  <a:gd name="T50" fmla="*/ 49958 w 305"/>
                  <a:gd name="T51" fmla="*/ 2622 h 312"/>
                  <a:gd name="T52" fmla="*/ 5213 w 305"/>
                  <a:gd name="T53" fmla="*/ 38891 h 312"/>
                  <a:gd name="T54" fmla="*/ 5213 w 305"/>
                  <a:gd name="T55" fmla="*/ 38891 h 312"/>
                  <a:gd name="T56" fmla="*/ 23458 w 305"/>
                  <a:gd name="T57" fmla="*/ 92203 h 312"/>
                  <a:gd name="T58" fmla="*/ 23458 w 305"/>
                  <a:gd name="T59" fmla="*/ 92203 h 312"/>
                  <a:gd name="T60" fmla="*/ 79498 w 305"/>
                  <a:gd name="T61" fmla="*/ 93077 h 312"/>
                  <a:gd name="T62" fmla="*/ 79498 w 305"/>
                  <a:gd name="T63" fmla="*/ 93077 h 312"/>
                  <a:gd name="T64" fmla="*/ 92096 w 305"/>
                  <a:gd name="T65" fmla="*/ 39328 h 312"/>
                  <a:gd name="T66" fmla="*/ 92096 w 305"/>
                  <a:gd name="T67" fmla="*/ 39328 h 312"/>
                  <a:gd name="T68" fmla="*/ 39097 w 305"/>
                  <a:gd name="T69" fmla="*/ 50253 h 312"/>
                  <a:gd name="T70" fmla="*/ 39097 w 305"/>
                  <a:gd name="T71" fmla="*/ 50253 h 312"/>
                  <a:gd name="T72" fmla="*/ 50392 w 305"/>
                  <a:gd name="T73" fmla="*/ 70354 h 312"/>
                  <a:gd name="T74" fmla="*/ 50392 w 305"/>
                  <a:gd name="T75" fmla="*/ 70354 h 312"/>
                  <a:gd name="T76" fmla="*/ 66900 w 305"/>
                  <a:gd name="T77" fmla="*/ 57244 h 312"/>
                  <a:gd name="T78" fmla="*/ 66900 w 305"/>
                  <a:gd name="T79" fmla="*/ 57244 h 312"/>
                  <a:gd name="T80" fmla="*/ 59515 w 305"/>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5" h="312">
                    <a:moveTo>
                      <a:pt x="137" y="129"/>
                    </a:moveTo>
                    <a:lnTo>
                      <a:pt x="137" y="129"/>
                    </a:lnTo>
                    <a:cubicBezTo>
                      <a:pt x="134" y="136"/>
                      <a:pt x="125" y="140"/>
                      <a:pt x="119" y="136"/>
                    </a:cubicBezTo>
                    <a:cubicBezTo>
                      <a:pt x="108" y="133"/>
                      <a:pt x="109" y="118"/>
                      <a:pt x="115" y="110"/>
                    </a:cubicBezTo>
                    <a:cubicBezTo>
                      <a:pt x="124" y="93"/>
                      <a:pt x="154" y="88"/>
                      <a:pt x="171" y="93"/>
                    </a:cubicBezTo>
                    <a:cubicBezTo>
                      <a:pt x="212" y="104"/>
                      <a:pt x="195" y="157"/>
                      <a:pt x="175" y="178"/>
                    </a:cubicBezTo>
                    <a:cubicBezTo>
                      <a:pt x="125" y="231"/>
                      <a:pt x="38" y="193"/>
                      <a:pt x="33" y="123"/>
                    </a:cubicBezTo>
                    <a:cubicBezTo>
                      <a:pt x="31" y="89"/>
                      <a:pt x="52" y="55"/>
                      <a:pt x="83" y="41"/>
                    </a:cubicBezTo>
                    <a:cubicBezTo>
                      <a:pt x="112" y="26"/>
                      <a:pt x="145" y="30"/>
                      <a:pt x="172" y="43"/>
                    </a:cubicBezTo>
                    <a:cubicBezTo>
                      <a:pt x="226" y="69"/>
                      <a:pt x="281" y="131"/>
                      <a:pt x="254" y="194"/>
                    </a:cubicBezTo>
                    <a:cubicBezTo>
                      <a:pt x="222" y="265"/>
                      <a:pt x="140" y="276"/>
                      <a:pt x="73" y="253"/>
                    </a:cubicBezTo>
                    <a:cubicBezTo>
                      <a:pt x="55" y="248"/>
                      <a:pt x="49" y="273"/>
                      <a:pt x="66" y="280"/>
                    </a:cubicBezTo>
                    <a:cubicBezTo>
                      <a:pt x="151" y="311"/>
                      <a:pt x="272" y="284"/>
                      <a:pt x="288" y="180"/>
                    </a:cubicBezTo>
                    <a:cubicBezTo>
                      <a:pt x="304" y="89"/>
                      <a:pt x="201" y="0"/>
                      <a:pt x="115" y="6"/>
                    </a:cubicBezTo>
                    <a:cubicBezTo>
                      <a:pt x="66" y="9"/>
                      <a:pt x="24" y="43"/>
                      <a:pt x="12" y="89"/>
                    </a:cubicBezTo>
                    <a:cubicBezTo>
                      <a:pt x="0" y="135"/>
                      <a:pt x="16" y="184"/>
                      <a:pt x="54" y="211"/>
                    </a:cubicBezTo>
                    <a:cubicBezTo>
                      <a:pt x="92" y="239"/>
                      <a:pt x="146" y="240"/>
                      <a:pt x="183" y="213"/>
                    </a:cubicBezTo>
                    <a:cubicBezTo>
                      <a:pt x="218" y="185"/>
                      <a:pt x="242" y="129"/>
                      <a:pt x="212" y="90"/>
                    </a:cubicBezTo>
                    <a:cubicBezTo>
                      <a:pt x="182" y="50"/>
                      <a:pt x="100" y="65"/>
                      <a:pt x="90" y="115"/>
                    </a:cubicBezTo>
                    <a:cubicBezTo>
                      <a:pt x="87" y="135"/>
                      <a:pt x="96" y="157"/>
                      <a:pt x="116" y="161"/>
                    </a:cubicBezTo>
                    <a:cubicBezTo>
                      <a:pt x="136" y="164"/>
                      <a:pt x="155" y="151"/>
                      <a:pt x="154" y="131"/>
                    </a:cubicBezTo>
                    <a:cubicBezTo>
                      <a:pt x="153" y="122"/>
                      <a:pt x="140" y="118"/>
                      <a:pt x="137"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35" name="Freeform 300">
                <a:extLst>
                  <a:ext uri="{FF2B5EF4-FFF2-40B4-BE49-F238E27FC236}">
                    <a16:creationId xmlns:a16="http://schemas.microsoft.com/office/drawing/2014/main" id="{2A8AAAC2-1187-8E46-A89C-CD72F7031959}"/>
                  </a:ext>
                </a:extLst>
              </p:cNvPr>
              <p:cNvSpPr>
                <a:spLocks noChangeArrowheads="1"/>
              </p:cNvSpPr>
              <p:nvPr/>
            </p:nvSpPr>
            <p:spPr bwMode="auto">
              <a:xfrm>
                <a:off x="1150323" y="3119841"/>
                <a:ext cx="150376" cy="135912"/>
              </a:xfrm>
              <a:custGeom>
                <a:avLst/>
                <a:gdLst>
                  <a:gd name="T0" fmla="*/ 205 w 346"/>
                  <a:gd name="T1" fmla="*/ 164 h 311"/>
                  <a:gd name="T2" fmla="*/ 205 w 346"/>
                  <a:gd name="T3" fmla="*/ 164 h 311"/>
                  <a:gd name="T4" fmla="*/ 211 w 346"/>
                  <a:gd name="T5" fmla="*/ 146 h 311"/>
                  <a:gd name="T6" fmla="*/ 211 w 346"/>
                  <a:gd name="T7" fmla="*/ 146 h 311"/>
                  <a:gd name="T8" fmla="*/ 234 w 346"/>
                  <a:gd name="T9" fmla="*/ 162 h 311"/>
                  <a:gd name="T10" fmla="*/ 234 w 346"/>
                  <a:gd name="T11" fmla="*/ 162 h 311"/>
                  <a:gd name="T12" fmla="*/ 206 w 346"/>
                  <a:gd name="T13" fmla="*/ 214 h 311"/>
                  <a:gd name="T14" fmla="*/ 206 w 346"/>
                  <a:gd name="T15" fmla="*/ 214 h 311"/>
                  <a:gd name="T16" fmla="*/ 142 w 346"/>
                  <a:gd name="T17" fmla="*/ 156 h 311"/>
                  <a:gd name="T18" fmla="*/ 142 w 346"/>
                  <a:gd name="T19" fmla="*/ 156 h 311"/>
                  <a:gd name="T20" fmla="*/ 281 w 346"/>
                  <a:gd name="T21" fmla="*/ 95 h 311"/>
                  <a:gd name="T22" fmla="*/ 281 w 346"/>
                  <a:gd name="T23" fmla="*/ 95 h 311"/>
                  <a:gd name="T24" fmla="*/ 306 w 346"/>
                  <a:gd name="T25" fmla="*/ 189 h 311"/>
                  <a:gd name="T26" fmla="*/ 306 w 346"/>
                  <a:gd name="T27" fmla="*/ 189 h 311"/>
                  <a:gd name="T28" fmla="*/ 239 w 346"/>
                  <a:gd name="T29" fmla="*/ 251 h 311"/>
                  <a:gd name="T30" fmla="*/ 239 w 346"/>
                  <a:gd name="T31" fmla="*/ 251 h 311"/>
                  <a:gd name="T32" fmla="*/ 76 w 346"/>
                  <a:gd name="T33" fmla="*/ 201 h 311"/>
                  <a:gd name="T34" fmla="*/ 76 w 346"/>
                  <a:gd name="T35" fmla="*/ 201 h 311"/>
                  <a:gd name="T36" fmla="*/ 161 w 346"/>
                  <a:gd name="T37" fmla="*/ 30 h 311"/>
                  <a:gd name="T38" fmla="*/ 161 w 346"/>
                  <a:gd name="T39" fmla="*/ 30 h 311"/>
                  <a:gd name="T40" fmla="*/ 148 w 346"/>
                  <a:gd name="T41" fmla="*/ 7 h 311"/>
                  <a:gd name="T42" fmla="*/ 148 w 346"/>
                  <a:gd name="T43" fmla="*/ 7 h 311"/>
                  <a:gd name="T44" fmla="*/ 62 w 346"/>
                  <a:gd name="T45" fmla="*/ 237 h 311"/>
                  <a:gd name="T46" fmla="*/ 62 w 346"/>
                  <a:gd name="T47" fmla="*/ 237 h 311"/>
                  <a:gd name="T48" fmla="*/ 307 w 346"/>
                  <a:gd name="T49" fmla="*/ 235 h 311"/>
                  <a:gd name="T50" fmla="*/ 307 w 346"/>
                  <a:gd name="T51" fmla="*/ 235 h 311"/>
                  <a:gd name="T52" fmla="*/ 320 w 346"/>
                  <a:gd name="T53" fmla="*/ 104 h 311"/>
                  <a:gd name="T54" fmla="*/ 320 w 346"/>
                  <a:gd name="T55" fmla="*/ 104 h 311"/>
                  <a:gd name="T56" fmla="*/ 205 w 346"/>
                  <a:gd name="T57" fmla="*/ 49 h 311"/>
                  <a:gd name="T58" fmla="*/ 205 w 346"/>
                  <a:gd name="T59" fmla="*/ 49 h 311"/>
                  <a:gd name="T60" fmla="*/ 113 w 346"/>
                  <a:gd name="T61" fmla="*/ 138 h 311"/>
                  <a:gd name="T62" fmla="*/ 113 w 346"/>
                  <a:gd name="T63" fmla="*/ 138 h 311"/>
                  <a:gd name="T64" fmla="*/ 180 w 346"/>
                  <a:gd name="T65" fmla="*/ 245 h 311"/>
                  <a:gd name="T66" fmla="*/ 180 w 346"/>
                  <a:gd name="T67" fmla="*/ 245 h 311"/>
                  <a:gd name="T68" fmla="*/ 247 w 346"/>
                  <a:gd name="T69" fmla="*/ 142 h 311"/>
                  <a:gd name="T70" fmla="*/ 247 w 346"/>
                  <a:gd name="T71" fmla="*/ 142 h 311"/>
                  <a:gd name="T72" fmla="*/ 197 w 346"/>
                  <a:gd name="T73" fmla="*/ 128 h 311"/>
                  <a:gd name="T74" fmla="*/ 197 w 346"/>
                  <a:gd name="T75" fmla="*/ 128 h 311"/>
                  <a:gd name="T76" fmla="*/ 190 w 346"/>
                  <a:gd name="T77" fmla="*/ 175 h 311"/>
                  <a:gd name="T78" fmla="*/ 190 w 346"/>
                  <a:gd name="T79" fmla="*/ 175 h 311"/>
                  <a:gd name="T80" fmla="*/ 205 w 346"/>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6" h="311">
                    <a:moveTo>
                      <a:pt x="205" y="164"/>
                    </a:moveTo>
                    <a:lnTo>
                      <a:pt x="205" y="164"/>
                    </a:lnTo>
                    <a:cubicBezTo>
                      <a:pt x="201" y="156"/>
                      <a:pt x="203" y="147"/>
                      <a:pt x="211" y="146"/>
                    </a:cubicBezTo>
                    <a:lnTo>
                      <a:pt x="211" y="146"/>
                    </a:lnTo>
                    <a:cubicBezTo>
                      <a:pt x="223" y="142"/>
                      <a:pt x="232" y="153"/>
                      <a:pt x="234" y="162"/>
                    </a:cubicBezTo>
                    <a:lnTo>
                      <a:pt x="234" y="162"/>
                    </a:lnTo>
                    <a:cubicBezTo>
                      <a:pt x="239" y="181"/>
                      <a:pt x="222" y="205"/>
                      <a:pt x="206" y="214"/>
                    </a:cubicBezTo>
                    <a:lnTo>
                      <a:pt x="206" y="214"/>
                    </a:lnTo>
                    <a:cubicBezTo>
                      <a:pt x="169" y="235"/>
                      <a:pt x="143" y="187"/>
                      <a:pt x="142" y="156"/>
                    </a:cubicBezTo>
                    <a:lnTo>
                      <a:pt x="142" y="156"/>
                    </a:lnTo>
                    <a:cubicBezTo>
                      <a:pt x="140" y="83"/>
                      <a:pt x="228" y="50"/>
                      <a:pt x="281" y="95"/>
                    </a:cubicBezTo>
                    <a:lnTo>
                      <a:pt x="281" y="95"/>
                    </a:lnTo>
                    <a:cubicBezTo>
                      <a:pt x="309" y="117"/>
                      <a:pt x="318" y="156"/>
                      <a:pt x="306" y="189"/>
                    </a:cubicBezTo>
                    <a:lnTo>
                      <a:pt x="306" y="189"/>
                    </a:lnTo>
                    <a:cubicBezTo>
                      <a:pt x="295" y="220"/>
                      <a:pt x="268" y="239"/>
                      <a:pt x="239" y="251"/>
                    </a:cubicBezTo>
                    <a:lnTo>
                      <a:pt x="239" y="251"/>
                    </a:lnTo>
                    <a:cubicBezTo>
                      <a:pt x="184" y="271"/>
                      <a:pt x="101" y="266"/>
                      <a:pt x="76" y="201"/>
                    </a:cubicBezTo>
                    <a:lnTo>
                      <a:pt x="76" y="201"/>
                    </a:lnTo>
                    <a:cubicBezTo>
                      <a:pt x="47" y="129"/>
                      <a:pt x="100" y="63"/>
                      <a:pt x="161" y="30"/>
                    </a:cubicBezTo>
                    <a:lnTo>
                      <a:pt x="161" y="30"/>
                    </a:lnTo>
                    <a:cubicBezTo>
                      <a:pt x="177" y="22"/>
                      <a:pt x="164" y="0"/>
                      <a:pt x="148" y="7"/>
                    </a:cubicBezTo>
                    <a:lnTo>
                      <a:pt x="148" y="7"/>
                    </a:lnTo>
                    <a:cubicBezTo>
                      <a:pt x="65" y="46"/>
                      <a:pt x="0" y="151"/>
                      <a:pt x="62" y="237"/>
                    </a:cubicBezTo>
                    <a:lnTo>
                      <a:pt x="62" y="237"/>
                    </a:lnTo>
                    <a:cubicBezTo>
                      <a:pt x="114" y="310"/>
                      <a:pt x="251" y="302"/>
                      <a:pt x="307" y="235"/>
                    </a:cubicBezTo>
                    <a:lnTo>
                      <a:pt x="307" y="235"/>
                    </a:lnTo>
                    <a:cubicBezTo>
                      <a:pt x="339" y="200"/>
                      <a:pt x="345" y="146"/>
                      <a:pt x="320" y="104"/>
                    </a:cubicBezTo>
                    <a:lnTo>
                      <a:pt x="320" y="104"/>
                    </a:lnTo>
                    <a:cubicBezTo>
                      <a:pt x="298" y="63"/>
                      <a:pt x="251" y="41"/>
                      <a:pt x="205" y="49"/>
                    </a:cubicBezTo>
                    <a:lnTo>
                      <a:pt x="205" y="49"/>
                    </a:lnTo>
                    <a:cubicBezTo>
                      <a:pt x="159" y="55"/>
                      <a:pt x="119" y="92"/>
                      <a:pt x="113" y="138"/>
                    </a:cubicBezTo>
                    <a:lnTo>
                      <a:pt x="113" y="138"/>
                    </a:lnTo>
                    <a:cubicBezTo>
                      <a:pt x="108" y="183"/>
                      <a:pt x="131" y="239"/>
                      <a:pt x="180" y="245"/>
                    </a:cubicBezTo>
                    <a:lnTo>
                      <a:pt x="180" y="245"/>
                    </a:lnTo>
                    <a:cubicBezTo>
                      <a:pt x="228" y="252"/>
                      <a:pt x="274" y="184"/>
                      <a:pt x="247" y="142"/>
                    </a:cubicBezTo>
                    <a:lnTo>
                      <a:pt x="247" y="142"/>
                    </a:lnTo>
                    <a:cubicBezTo>
                      <a:pt x="235" y="125"/>
                      <a:pt x="214" y="116"/>
                      <a:pt x="197" y="128"/>
                    </a:cubicBezTo>
                    <a:lnTo>
                      <a:pt x="197" y="128"/>
                    </a:lnTo>
                    <a:cubicBezTo>
                      <a:pt x="180" y="138"/>
                      <a:pt x="176" y="162"/>
                      <a:pt x="190" y="175"/>
                    </a:cubicBezTo>
                    <a:lnTo>
                      <a:pt x="190" y="175"/>
                    </a:lnTo>
                    <a:cubicBezTo>
                      <a:pt x="198" y="181"/>
                      <a:pt x="210" y="174"/>
                      <a:pt x="205"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36" name="Freeform 301">
                <a:extLst>
                  <a:ext uri="{FF2B5EF4-FFF2-40B4-BE49-F238E27FC236}">
                    <a16:creationId xmlns:a16="http://schemas.microsoft.com/office/drawing/2014/main" id="{9E7DED5D-09C1-4D49-B816-6A4F0BE58365}"/>
                  </a:ext>
                </a:extLst>
              </p:cNvPr>
              <p:cNvSpPr>
                <a:spLocks noChangeArrowheads="1"/>
              </p:cNvSpPr>
              <p:nvPr/>
            </p:nvSpPr>
            <p:spPr bwMode="auto">
              <a:xfrm>
                <a:off x="1562411" y="3119841"/>
                <a:ext cx="148931" cy="135912"/>
              </a:xfrm>
              <a:custGeom>
                <a:avLst/>
                <a:gdLst>
                  <a:gd name="T0" fmla="*/ 205 w 346"/>
                  <a:gd name="T1" fmla="*/ 164 h 311"/>
                  <a:gd name="T2" fmla="*/ 205 w 346"/>
                  <a:gd name="T3" fmla="*/ 164 h 311"/>
                  <a:gd name="T4" fmla="*/ 212 w 346"/>
                  <a:gd name="T5" fmla="*/ 146 h 311"/>
                  <a:gd name="T6" fmla="*/ 212 w 346"/>
                  <a:gd name="T7" fmla="*/ 146 h 311"/>
                  <a:gd name="T8" fmla="*/ 233 w 346"/>
                  <a:gd name="T9" fmla="*/ 162 h 311"/>
                  <a:gd name="T10" fmla="*/ 233 w 346"/>
                  <a:gd name="T11" fmla="*/ 162 h 311"/>
                  <a:gd name="T12" fmla="*/ 206 w 346"/>
                  <a:gd name="T13" fmla="*/ 214 h 311"/>
                  <a:gd name="T14" fmla="*/ 206 w 346"/>
                  <a:gd name="T15" fmla="*/ 214 h 311"/>
                  <a:gd name="T16" fmla="*/ 143 w 346"/>
                  <a:gd name="T17" fmla="*/ 156 h 311"/>
                  <a:gd name="T18" fmla="*/ 143 w 346"/>
                  <a:gd name="T19" fmla="*/ 156 h 311"/>
                  <a:gd name="T20" fmla="*/ 282 w 346"/>
                  <a:gd name="T21" fmla="*/ 95 h 311"/>
                  <a:gd name="T22" fmla="*/ 282 w 346"/>
                  <a:gd name="T23" fmla="*/ 95 h 311"/>
                  <a:gd name="T24" fmla="*/ 307 w 346"/>
                  <a:gd name="T25" fmla="*/ 189 h 311"/>
                  <a:gd name="T26" fmla="*/ 307 w 346"/>
                  <a:gd name="T27" fmla="*/ 189 h 311"/>
                  <a:gd name="T28" fmla="*/ 239 w 346"/>
                  <a:gd name="T29" fmla="*/ 251 h 311"/>
                  <a:gd name="T30" fmla="*/ 239 w 346"/>
                  <a:gd name="T31" fmla="*/ 251 h 311"/>
                  <a:gd name="T32" fmla="*/ 76 w 346"/>
                  <a:gd name="T33" fmla="*/ 201 h 311"/>
                  <a:gd name="T34" fmla="*/ 76 w 346"/>
                  <a:gd name="T35" fmla="*/ 201 h 311"/>
                  <a:gd name="T36" fmla="*/ 163 w 346"/>
                  <a:gd name="T37" fmla="*/ 30 h 311"/>
                  <a:gd name="T38" fmla="*/ 163 w 346"/>
                  <a:gd name="T39" fmla="*/ 30 h 311"/>
                  <a:gd name="T40" fmla="*/ 149 w 346"/>
                  <a:gd name="T41" fmla="*/ 7 h 311"/>
                  <a:gd name="T42" fmla="*/ 149 w 346"/>
                  <a:gd name="T43" fmla="*/ 7 h 311"/>
                  <a:gd name="T44" fmla="*/ 61 w 346"/>
                  <a:gd name="T45" fmla="*/ 237 h 311"/>
                  <a:gd name="T46" fmla="*/ 61 w 346"/>
                  <a:gd name="T47" fmla="*/ 237 h 311"/>
                  <a:gd name="T48" fmla="*/ 308 w 346"/>
                  <a:gd name="T49" fmla="*/ 235 h 311"/>
                  <a:gd name="T50" fmla="*/ 308 w 346"/>
                  <a:gd name="T51" fmla="*/ 235 h 311"/>
                  <a:gd name="T52" fmla="*/ 322 w 346"/>
                  <a:gd name="T53" fmla="*/ 104 h 311"/>
                  <a:gd name="T54" fmla="*/ 322 w 346"/>
                  <a:gd name="T55" fmla="*/ 104 h 311"/>
                  <a:gd name="T56" fmla="*/ 206 w 346"/>
                  <a:gd name="T57" fmla="*/ 49 h 311"/>
                  <a:gd name="T58" fmla="*/ 206 w 346"/>
                  <a:gd name="T59" fmla="*/ 49 h 311"/>
                  <a:gd name="T60" fmla="*/ 114 w 346"/>
                  <a:gd name="T61" fmla="*/ 138 h 311"/>
                  <a:gd name="T62" fmla="*/ 114 w 346"/>
                  <a:gd name="T63" fmla="*/ 138 h 311"/>
                  <a:gd name="T64" fmla="*/ 180 w 346"/>
                  <a:gd name="T65" fmla="*/ 245 h 311"/>
                  <a:gd name="T66" fmla="*/ 180 w 346"/>
                  <a:gd name="T67" fmla="*/ 245 h 311"/>
                  <a:gd name="T68" fmla="*/ 247 w 346"/>
                  <a:gd name="T69" fmla="*/ 142 h 311"/>
                  <a:gd name="T70" fmla="*/ 247 w 346"/>
                  <a:gd name="T71" fmla="*/ 142 h 311"/>
                  <a:gd name="T72" fmla="*/ 195 w 346"/>
                  <a:gd name="T73" fmla="*/ 128 h 311"/>
                  <a:gd name="T74" fmla="*/ 195 w 346"/>
                  <a:gd name="T75" fmla="*/ 128 h 311"/>
                  <a:gd name="T76" fmla="*/ 191 w 346"/>
                  <a:gd name="T77" fmla="*/ 175 h 311"/>
                  <a:gd name="T78" fmla="*/ 191 w 346"/>
                  <a:gd name="T79" fmla="*/ 175 h 311"/>
                  <a:gd name="T80" fmla="*/ 205 w 346"/>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6" h="311">
                    <a:moveTo>
                      <a:pt x="205" y="164"/>
                    </a:moveTo>
                    <a:lnTo>
                      <a:pt x="205" y="164"/>
                    </a:lnTo>
                    <a:cubicBezTo>
                      <a:pt x="201" y="156"/>
                      <a:pt x="205" y="147"/>
                      <a:pt x="212" y="146"/>
                    </a:cubicBezTo>
                    <a:lnTo>
                      <a:pt x="212" y="146"/>
                    </a:lnTo>
                    <a:cubicBezTo>
                      <a:pt x="222" y="142"/>
                      <a:pt x="232" y="153"/>
                      <a:pt x="233" y="162"/>
                    </a:cubicBezTo>
                    <a:lnTo>
                      <a:pt x="233" y="162"/>
                    </a:lnTo>
                    <a:cubicBezTo>
                      <a:pt x="239" y="181"/>
                      <a:pt x="222" y="205"/>
                      <a:pt x="206" y="214"/>
                    </a:cubicBezTo>
                    <a:lnTo>
                      <a:pt x="206" y="214"/>
                    </a:lnTo>
                    <a:cubicBezTo>
                      <a:pt x="169" y="235"/>
                      <a:pt x="143" y="187"/>
                      <a:pt x="143" y="156"/>
                    </a:cubicBezTo>
                    <a:lnTo>
                      <a:pt x="143" y="156"/>
                    </a:lnTo>
                    <a:cubicBezTo>
                      <a:pt x="142" y="83"/>
                      <a:pt x="228" y="50"/>
                      <a:pt x="282" y="95"/>
                    </a:cubicBezTo>
                    <a:lnTo>
                      <a:pt x="282" y="95"/>
                    </a:lnTo>
                    <a:cubicBezTo>
                      <a:pt x="308" y="117"/>
                      <a:pt x="318" y="156"/>
                      <a:pt x="307" y="189"/>
                    </a:cubicBezTo>
                    <a:lnTo>
                      <a:pt x="307" y="189"/>
                    </a:lnTo>
                    <a:cubicBezTo>
                      <a:pt x="295" y="220"/>
                      <a:pt x="269" y="239"/>
                      <a:pt x="239" y="251"/>
                    </a:cubicBezTo>
                    <a:lnTo>
                      <a:pt x="239" y="251"/>
                    </a:lnTo>
                    <a:cubicBezTo>
                      <a:pt x="182" y="271"/>
                      <a:pt x="101" y="266"/>
                      <a:pt x="76" y="201"/>
                    </a:cubicBezTo>
                    <a:lnTo>
                      <a:pt x="76" y="201"/>
                    </a:lnTo>
                    <a:cubicBezTo>
                      <a:pt x="48" y="129"/>
                      <a:pt x="101" y="63"/>
                      <a:pt x="163" y="30"/>
                    </a:cubicBezTo>
                    <a:lnTo>
                      <a:pt x="163" y="30"/>
                    </a:lnTo>
                    <a:cubicBezTo>
                      <a:pt x="178" y="22"/>
                      <a:pt x="165" y="0"/>
                      <a:pt x="149" y="7"/>
                    </a:cubicBezTo>
                    <a:lnTo>
                      <a:pt x="149" y="7"/>
                    </a:lnTo>
                    <a:cubicBezTo>
                      <a:pt x="65" y="46"/>
                      <a:pt x="0" y="151"/>
                      <a:pt x="61" y="237"/>
                    </a:cubicBezTo>
                    <a:lnTo>
                      <a:pt x="61" y="237"/>
                    </a:lnTo>
                    <a:cubicBezTo>
                      <a:pt x="115" y="310"/>
                      <a:pt x="251" y="302"/>
                      <a:pt x="308" y="235"/>
                    </a:cubicBezTo>
                    <a:lnTo>
                      <a:pt x="308" y="235"/>
                    </a:lnTo>
                    <a:cubicBezTo>
                      <a:pt x="340" y="200"/>
                      <a:pt x="345" y="146"/>
                      <a:pt x="322" y="104"/>
                    </a:cubicBezTo>
                    <a:lnTo>
                      <a:pt x="322" y="104"/>
                    </a:lnTo>
                    <a:cubicBezTo>
                      <a:pt x="298" y="63"/>
                      <a:pt x="251" y="41"/>
                      <a:pt x="206" y="49"/>
                    </a:cubicBezTo>
                    <a:lnTo>
                      <a:pt x="206" y="49"/>
                    </a:lnTo>
                    <a:cubicBezTo>
                      <a:pt x="159" y="55"/>
                      <a:pt x="119" y="92"/>
                      <a:pt x="114" y="138"/>
                    </a:cubicBezTo>
                    <a:lnTo>
                      <a:pt x="114" y="138"/>
                    </a:lnTo>
                    <a:cubicBezTo>
                      <a:pt x="107" y="183"/>
                      <a:pt x="131" y="239"/>
                      <a:pt x="180" y="245"/>
                    </a:cubicBezTo>
                    <a:lnTo>
                      <a:pt x="180" y="245"/>
                    </a:lnTo>
                    <a:cubicBezTo>
                      <a:pt x="228" y="252"/>
                      <a:pt x="276" y="184"/>
                      <a:pt x="247" y="142"/>
                    </a:cubicBezTo>
                    <a:lnTo>
                      <a:pt x="247" y="142"/>
                    </a:lnTo>
                    <a:cubicBezTo>
                      <a:pt x="236" y="125"/>
                      <a:pt x="214" y="116"/>
                      <a:pt x="195" y="128"/>
                    </a:cubicBezTo>
                    <a:lnTo>
                      <a:pt x="195" y="128"/>
                    </a:lnTo>
                    <a:cubicBezTo>
                      <a:pt x="181" y="138"/>
                      <a:pt x="176" y="162"/>
                      <a:pt x="191" y="175"/>
                    </a:cubicBezTo>
                    <a:lnTo>
                      <a:pt x="191" y="175"/>
                    </a:lnTo>
                    <a:cubicBezTo>
                      <a:pt x="198" y="181"/>
                      <a:pt x="210" y="174"/>
                      <a:pt x="205"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37" name="Freeform 302">
                <a:extLst>
                  <a:ext uri="{FF2B5EF4-FFF2-40B4-BE49-F238E27FC236}">
                    <a16:creationId xmlns:a16="http://schemas.microsoft.com/office/drawing/2014/main" id="{DBB530BC-CCB7-C64E-B4A0-9642871EBB04}"/>
                  </a:ext>
                </a:extLst>
              </p:cNvPr>
              <p:cNvSpPr>
                <a:spLocks/>
              </p:cNvSpPr>
              <p:nvPr/>
            </p:nvSpPr>
            <p:spPr bwMode="auto">
              <a:xfrm>
                <a:off x="1781993" y="3119841"/>
                <a:ext cx="132498" cy="136338"/>
              </a:xfrm>
              <a:custGeom>
                <a:avLst/>
                <a:gdLst>
                  <a:gd name="T0" fmla="*/ 59515 w 305"/>
                  <a:gd name="T1" fmla="*/ 56371 h 312"/>
                  <a:gd name="T2" fmla="*/ 59515 w 305"/>
                  <a:gd name="T3" fmla="*/ 56371 h 312"/>
                  <a:gd name="T4" fmla="*/ 51262 w 305"/>
                  <a:gd name="T5" fmla="*/ 59429 h 312"/>
                  <a:gd name="T6" fmla="*/ 51262 w 305"/>
                  <a:gd name="T7" fmla="*/ 59429 h 312"/>
                  <a:gd name="T8" fmla="*/ 49524 w 305"/>
                  <a:gd name="T9" fmla="*/ 48068 h 312"/>
                  <a:gd name="T10" fmla="*/ 49524 w 305"/>
                  <a:gd name="T11" fmla="*/ 48068 h 312"/>
                  <a:gd name="T12" fmla="*/ 74286 w 305"/>
                  <a:gd name="T13" fmla="*/ 40639 h 312"/>
                  <a:gd name="T14" fmla="*/ 74286 w 305"/>
                  <a:gd name="T15" fmla="*/ 40639 h 312"/>
                  <a:gd name="T16" fmla="*/ 76023 w 305"/>
                  <a:gd name="T17" fmla="*/ 77783 h 312"/>
                  <a:gd name="T18" fmla="*/ 76023 w 305"/>
                  <a:gd name="T19" fmla="*/ 77783 h 312"/>
                  <a:gd name="T20" fmla="*/ 14336 w 305"/>
                  <a:gd name="T21" fmla="*/ 53749 h 312"/>
                  <a:gd name="T22" fmla="*/ 14336 w 305"/>
                  <a:gd name="T23" fmla="*/ 53749 h 312"/>
                  <a:gd name="T24" fmla="*/ 36057 w 305"/>
                  <a:gd name="T25" fmla="*/ 17916 h 312"/>
                  <a:gd name="T26" fmla="*/ 36057 w 305"/>
                  <a:gd name="T27" fmla="*/ 17916 h 312"/>
                  <a:gd name="T28" fmla="*/ 74720 w 305"/>
                  <a:gd name="T29" fmla="*/ 18790 h 312"/>
                  <a:gd name="T30" fmla="*/ 74720 w 305"/>
                  <a:gd name="T31" fmla="*/ 18790 h 312"/>
                  <a:gd name="T32" fmla="*/ 110343 w 305"/>
                  <a:gd name="T33" fmla="*/ 84774 h 312"/>
                  <a:gd name="T34" fmla="*/ 110343 w 305"/>
                  <a:gd name="T35" fmla="*/ 84774 h 312"/>
                  <a:gd name="T36" fmla="*/ 31278 w 305"/>
                  <a:gd name="T37" fmla="*/ 110556 h 312"/>
                  <a:gd name="T38" fmla="*/ 31278 w 305"/>
                  <a:gd name="T39" fmla="*/ 110556 h 312"/>
                  <a:gd name="T40" fmla="*/ 28672 w 305"/>
                  <a:gd name="T41" fmla="*/ 122355 h 312"/>
                  <a:gd name="T42" fmla="*/ 28672 w 305"/>
                  <a:gd name="T43" fmla="*/ 122355 h 312"/>
                  <a:gd name="T44" fmla="*/ 125547 w 305"/>
                  <a:gd name="T45" fmla="*/ 78657 h 312"/>
                  <a:gd name="T46" fmla="*/ 125547 w 305"/>
                  <a:gd name="T47" fmla="*/ 78657 h 312"/>
                  <a:gd name="T48" fmla="*/ 49524 w 305"/>
                  <a:gd name="T49" fmla="*/ 2622 h 312"/>
                  <a:gd name="T50" fmla="*/ 49524 w 305"/>
                  <a:gd name="T51" fmla="*/ 2622 h 312"/>
                  <a:gd name="T52" fmla="*/ 5213 w 305"/>
                  <a:gd name="T53" fmla="*/ 38891 h 312"/>
                  <a:gd name="T54" fmla="*/ 5213 w 305"/>
                  <a:gd name="T55" fmla="*/ 38891 h 312"/>
                  <a:gd name="T56" fmla="*/ 23459 w 305"/>
                  <a:gd name="T57" fmla="*/ 92203 h 312"/>
                  <a:gd name="T58" fmla="*/ 23459 w 305"/>
                  <a:gd name="T59" fmla="*/ 92203 h 312"/>
                  <a:gd name="T60" fmla="*/ 79933 w 305"/>
                  <a:gd name="T61" fmla="*/ 93077 h 312"/>
                  <a:gd name="T62" fmla="*/ 79933 w 305"/>
                  <a:gd name="T63" fmla="*/ 93077 h 312"/>
                  <a:gd name="T64" fmla="*/ 92097 w 305"/>
                  <a:gd name="T65" fmla="*/ 39328 h 312"/>
                  <a:gd name="T66" fmla="*/ 92097 w 305"/>
                  <a:gd name="T67" fmla="*/ 39328 h 312"/>
                  <a:gd name="T68" fmla="*/ 38663 w 305"/>
                  <a:gd name="T69" fmla="*/ 50253 h 312"/>
                  <a:gd name="T70" fmla="*/ 38663 w 305"/>
                  <a:gd name="T71" fmla="*/ 50253 h 312"/>
                  <a:gd name="T72" fmla="*/ 50827 w 305"/>
                  <a:gd name="T73" fmla="*/ 70354 h 312"/>
                  <a:gd name="T74" fmla="*/ 50827 w 305"/>
                  <a:gd name="T75" fmla="*/ 70354 h 312"/>
                  <a:gd name="T76" fmla="*/ 66901 w 305"/>
                  <a:gd name="T77" fmla="*/ 57244 h 312"/>
                  <a:gd name="T78" fmla="*/ 66901 w 305"/>
                  <a:gd name="T79" fmla="*/ 57244 h 312"/>
                  <a:gd name="T80" fmla="*/ 59515 w 305"/>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5" h="312">
                    <a:moveTo>
                      <a:pt x="137" y="129"/>
                    </a:moveTo>
                    <a:lnTo>
                      <a:pt x="137" y="129"/>
                    </a:lnTo>
                    <a:cubicBezTo>
                      <a:pt x="134" y="136"/>
                      <a:pt x="125" y="140"/>
                      <a:pt x="118" y="136"/>
                    </a:cubicBezTo>
                    <a:cubicBezTo>
                      <a:pt x="109" y="133"/>
                      <a:pt x="109" y="118"/>
                      <a:pt x="114" y="110"/>
                    </a:cubicBezTo>
                    <a:cubicBezTo>
                      <a:pt x="125" y="93"/>
                      <a:pt x="154" y="88"/>
                      <a:pt x="171" y="93"/>
                    </a:cubicBezTo>
                    <a:cubicBezTo>
                      <a:pt x="212" y="104"/>
                      <a:pt x="196" y="157"/>
                      <a:pt x="175" y="178"/>
                    </a:cubicBezTo>
                    <a:cubicBezTo>
                      <a:pt x="125" y="231"/>
                      <a:pt x="38" y="193"/>
                      <a:pt x="33" y="123"/>
                    </a:cubicBezTo>
                    <a:cubicBezTo>
                      <a:pt x="30" y="89"/>
                      <a:pt x="51" y="55"/>
                      <a:pt x="83" y="41"/>
                    </a:cubicBezTo>
                    <a:cubicBezTo>
                      <a:pt x="112" y="26"/>
                      <a:pt x="145" y="30"/>
                      <a:pt x="172" y="43"/>
                    </a:cubicBezTo>
                    <a:cubicBezTo>
                      <a:pt x="227" y="69"/>
                      <a:pt x="281" y="131"/>
                      <a:pt x="254" y="194"/>
                    </a:cubicBezTo>
                    <a:cubicBezTo>
                      <a:pt x="222" y="265"/>
                      <a:pt x="139" y="276"/>
                      <a:pt x="72" y="253"/>
                    </a:cubicBezTo>
                    <a:cubicBezTo>
                      <a:pt x="55" y="248"/>
                      <a:pt x="50" y="273"/>
                      <a:pt x="66" y="280"/>
                    </a:cubicBezTo>
                    <a:cubicBezTo>
                      <a:pt x="151" y="311"/>
                      <a:pt x="272" y="284"/>
                      <a:pt x="289" y="180"/>
                    </a:cubicBezTo>
                    <a:cubicBezTo>
                      <a:pt x="304" y="89"/>
                      <a:pt x="202" y="0"/>
                      <a:pt x="114" y="6"/>
                    </a:cubicBezTo>
                    <a:cubicBezTo>
                      <a:pt x="67" y="9"/>
                      <a:pt x="25" y="43"/>
                      <a:pt x="12" y="89"/>
                    </a:cubicBezTo>
                    <a:cubicBezTo>
                      <a:pt x="0" y="135"/>
                      <a:pt x="17" y="184"/>
                      <a:pt x="54" y="211"/>
                    </a:cubicBezTo>
                    <a:cubicBezTo>
                      <a:pt x="92" y="239"/>
                      <a:pt x="146" y="240"/>
                      <a:pt x="184" y="213"/>
                    </a:cubicBezTo>
                    <a:cubicBezTo>
                      <a:pt x="218" y="185"/>
                      <a:pt x="242" y="129"/>
                      <a:pt x="212" y="90"/>
                    </a:cubicBezTo>
                    <a:cubicBezTo>
                      <a:pt x="181" y="50"/>
                      <a:pt x="100" y="65"/>
                      <a:pt x="89" y="115"/>
                    </a:cubicBezTo>
                    <a:cubicBezTo>
                      <a:pt x="87" y="135"/>
                      <a:pt x="96" y="157"/>
                      <a:pt x="117" y="161"/>
                    </a:cubicBezTo>
                    <a:cubicBezTo>
                      <a:pt x="135" y="164"/>
                      <a:pt x="155" y="151"/>
                      <a:pt x="154" y="131"/>
                    </a:cubicBezTo>
                    <a:cubicBezTo>
                      <a:pt x="153" y="122"/>
                      <a:pt x="139" y="118"/>
                      <a:pt x="137"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38" name="Freeform 303">
                <a:extLst>
                  <a:ext uri="{FF2B5EF4-FFF2-40B4-BE49-F238E27FC236}">
                    <a16:creationId xmlns:a16="http://schemas.microsoft.com/office/drawing/2014/main" id="{4001C531-D773-0C47-AED4-4BECAA2AB429}"/>
                  </a:ext>
                </a:extLst>
              </p:cNvPr>
              <p:cNvSpPr>
                <a:spLocks/>
              </p:cNvSpPr>
              <p:nvPr/>
            </p:nvSpPr>
            <p:spPr bwMode="auto">
              <a:xfrm>
                <a:off x="1371059" y="3119841"/>
                <a:ext cx="132498" cy="136338"/>
              </a:xfrm>
              <a:custGeom>
                <a:avLst/>
                <a:gdLst>
                  <a:gd name="T0" fmla="*/ 59754 w 306"/>
                  <a:gd name="T1" fmla="*/ 56371 h 312"/>
                  <a:gd name="T2" fmla="*/ 59754 w 306"/>
                  <a:gd name="T3" fmla="*/ 56371 h 312"/>
                  <a:gd name="T4" fmla="*/ 51094 w 306"/>
                  <a:gd name="T5" fmla="*/ 59429 h 312"/>
                  <a:gd name="T6" fmla="*/ 51094 w 306"/>
                  <a:gd name="T7" fmla="*/ 59429 h 312"/>
                  <a:gd name="T8" fmla="*/ 49362 w 306"/>
                  <a:gd name="T9" fmla="*/ 48068 h 312"/>
                  <a:gd name="T10" fmla="*/ 49362 w 306"/>
                  <a:gd name="T11" fmla="*/ 48068 h 312"/>
                  <a:gd name="T12" fmla="*/ 74476 w 306"/>
                  <a:gd name="T13" fmla="*/ 40639 h 312"/>
                  <a:gd name="T14" fmla="*/ 74476 w 306"/>
                  <a:gd name="T15" fmla="*/ 40639 h 312"/>
                  <a:gd name="T16" fmla="*/ 76208 w 306"/>
                  <a:gd name="T17" fmla="*/ 77783 h 312"/>
                  <a:gd name="T18" fmla="*/ 76208 w 306"/>
                  <a:gd name="T19" fmla="*/ 77783 h 312"/>
                  <a:gd name="T20" fmla="*/ 14289 w 306"/>
                  <a:gd name="T21" fmla="*/ 53749 h 312"/>
                  <a:gd name="T22" fmla="*/ 14289 w 306"/>
                  <a:gd name="T23" fmla="*/ 53749 h 312"/>
                  <a:gd name="T24" fmla="*/ 36372 w 306"/>
                  <a:gd name="T25" fmla="*/ 17916 h 312"/>
                  <a:gd name="T26" fmla="*/ 36372 w 306"/>
                  <a:gd name="T27" fmla="*/ 17916 h 312"/>
                  <a:gd name="T28" fmla="*/ 74909 w 306"/>
                  <a:gd name="T29" fmla="*/ 18790 h 312"/>
                  <a:gd name="T30" fmla="*/ 74909 w 306"/>
                  <a:gd name="T31" fmla="*/ 18790 h 312"/>
                  <a:gd name="T32" fmla="*/ 110415 w 306"/>
                  <a:gd name="T33" fmla="*/ 84774 h 312"/>
                  <a:gd name="T34" fmla="*/ 110415 w 306"/>
                  <a:gd name="T35" fmla="*/ 84774 h 312"/>
                  <a:gd name="T36" fmla="*/ 31176 w 306"/>
                  <a:gd name="T37" fmla="*/ 110556 h 312"/>
                  <a:gd name="T38" fmla="*/ 31176 w 306"/>
                  <a:gd name="T39" fmla="*/ 110556 h 312"/>
                  <a:gd name="T40" fmla="*/ 28578 w 306"/>
                  <a:gd name="T41" fmla="*/ 122355 h 312"/>
                  <a:gd name="T42" fmla="*/ 28578 w 306"/>
                  <a:gd name="T43" fmla="*/ 122355 h 312"/>
                  <a:gd name="T44" fmla="*/ 125570 w 306"/>
                  <a:gd name="T45" fmla="*/ 78657 h 312"/>
                  <a:gd name="T46" fmla="*/ 125570 w 306"/>
                  <a:gd name="T47" fmla="*/ 78657 h 312"/>
                  <a:gd name="T48" fmla="*/ 50228 w 306"/>
                  <a:gd name="T49" fmla="*/ 2622 h 312"/>
                  <a:gd name="T50" fmla="*/ 50228 w 306"/>
                  <a:gd name="T51" fmla="*/ 2622 h 312"/>
                  <a:gd name="T52" fmla="*/ 5629 w 306"/>
                  <a:gd name="T53" fmla="*/ 38891 h 312"/>
                  <a:gd name="T54" fmla="*/ 5629 w 306"/>
                  <a:gd name="T55" fmla="*/ 38891 h 312"/>
                  <a:gd name="T56" fmla="*/ 23815 w 306"/>
                  <a:gd name="T57" fmla="*/ 92203 h 312"/>
                  <a:gd name="T58" fmla="*/ 23815 w 306"/>
                  <a:gd name="T59" fmla="*/ 92203 h 312"/>
                  <a:gd name="T60" fmla="*/ 79672 w 306"/>
                  <a:gd name="T61" fmla="*/ 93077 h 312"/>
                  <a:gd name="T62" fmla="*/ 79672 w 306"/>
                  <a:gd name="T63" fmla="*/ 93077 h 312"/>
                  <a:gd name="T64" fmla="*/ 92229 w 306"/>
                  <a:gd name="T65" fmla="*/ 39328 h 312"/>
                  <a:gd name="T66" fmla="*/ 92229 w 306"/>
                  <a:gd name="T67" fmla="*/ 39328 h 312"/>
                  <a:gd name="T68" fmla="*/ 39836 w 306"/>
                  <a:gd name="T69" fmla="*/ 50253 h 312"/>
                  <a:gd name="T70" fmla="*/ 39836 w 306"/>
                  <a:gd name="T71" fmla="*/ 50253 h 312"/>
                  <a:gd name="T72" fmla="*/ 51094 w 306"/>
                  <a:gd name="T73" fmla="*/ 70354 h 312"/>
                  <a:gd name="T74" fmla="*/ 51094 w 306"/>
                  <a:gd name="T75" fmla="*/ 70354 h 312"/>
                  <a:gd name="T76" fmla="*/ 67115 w 306"/>
                  <a:gd name="T77" fmla="*/ 57244 h 312"/>
                  <a:gd name="T78" fmla="*/ 67115 w 306"/>
                  <a:gd name="T79" fmla="*/ 57244 h 312"/>
                  <a:gd name="T80" fmla="*/ 59754 w 306"/>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8" y="129"/>
                    </a:moveTo>
                    <a:lnTo>
                      <a:pt x="138" y="129"/>
                    </a:lnTo>
                    <a:cubicBezTo>
                      <a:pt x="135" y="136"/>
                      <a:pt x="125" y="140"/>
                      <a:pt x="118" y="136"/>
                    </a:cubicBezTo>
                    <a:cubicBezTo>
                      <a:pt x="109" y="133"/>
                      <a:pt x="110" y="118"/>
                      <a:pt x="114" y="110"/>
                    </a:cubicBezTo>
                    <a:cubicBezTo>
                      <a:pt x="125" y="93"/>
                      <a:pt x="154" y="88"/>
                      <a:pt x="172" y="93"/>
                    </a:cubicBezTo>
                    <a:cubicBezTo>
                      <a:pt x="212" y="104"/>
                      <a:pt x="197" y="157"/>
                      <a:pt x="176" y="178"/>
                    </a:cubicBezTo>
                    <a:cubicBezTo>
                      <a:pt x="125" y="231"/>
                      <a:pt x="39" y="193"/>
                      <a:pt x="33" y="123"/>
                    </a:cubicBezTo>
                    <a:cubicBezTo>
                      <a:pt x="32" y="89"/>
                      <a:pt x="53" y="55"/>
                      <a:pt x="84" y="41"/>
                    </a:cubicBezTo>
                    <a:cubicBezTo>
                      <a:pt x="112" y="26"/>
                      <a:pt x="146" y="30"/>
                      <a:pt x="173" y="43"/>
                    </a:cubicBezTo>
                    <a:cubicBezTo>
                      <a:pt x="227" y="69"/>
                      <a:pt x="282" y="131"/>
                      <a:pt x="255" y="194"/>
                    </a:cubicBezTo>
                    <a:cubicBezTo>
                      <a:pt x="223" y="265"/>
                      <a:pt x="139" y="276"/>
                      <a:pt x="72" y="253"/>
                    </a:cubicBezTo>
                    <a:cubicBezTo>
                      <a:pt x="56" y="248"/>
                      <a:pt x="51" y="273"/>
                      <a:pt x="66" y="280"/>
                    </a:cubicBezTo>
                    <a:cubicBezTo>
                      <a:pt x="152" y="311"/>
                      <a:pt x="272" y="284"/>
                      <a:pt x="290" y="180"/>
                    </a:cubicBezTo>
                    <a:cubicBezTo>
                      <a:pt x="305" y="89"/>
                      <a:pt x="202" y="0"/>
                      <a:pt x="116" y="6"/>
                    </a:cubicBezTo>
                    <a:cubicBezTo>
                      <a:pt x="67" y="9"/>
                      <a:pt x="25" y="43"/>
                      <a:pt x="13" y="89"/>
                    </a:cubicBezTo>
                    <a:cubicBezTo>
                      <a:pt x="0" y="135"/>
                      <a:pt x="17" y="184"/>
                      <a:pt x="55" y="211"/>
                    </a:cubicBezTo>
                    <a:cubicBezTo>
                      <a:pt x="92" y="239"/>
                      <a:pt x="146" y="240"/>
                      <a:pt x="184" y="213"/>
                    </a:cubicBezTo>
                    <a:cubicBezTo>
                      <a:pt x="218" y="185"/>
                      <a:pt x="242" y="129"/>
                      <a:pt x="213" y="90"/>
                    </a:cubicBezTo>
                    <a:cubicBezTo>
                      <a:pt x="183" y="50"/>
                      <a:pt x="101" y="65"/>
                      <a:pt x="92" y="115"/>
                    </a:cubicBezTo>
                    <a:cubicBezTo>
                      <a:pt x="88" y="135"/>
                      <a:pt x="97" y="157"/>
                      <a:pt x="118" y="161"/>
                    </a:cubicBezTo>
                    <a:cubicBezTo>
                      <a:pt x="137" y="164"/>
                      <a:pt x="156" y="151"/>
                      <a:pt x="155" y="131"/>
                    </a:cubicBezTo>
                    <a:cubicBezTo>
                      <a:pt x="152" y="122"/>
                      <a:pt x="139" y="118"/>
                      <a:pt x="138"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39" name="Freeform 304">
                <a:extLst>
                  <a:ext uri="{FF2B5EF4-FFF2-40B4-BE49-F238E27FC236}">
                    <a16:creationId xmlns:a16="http://schemas.microsoft.com/office/drawing/2014/main" id="{AD1DF3BF-B288-B945-997F-FCE63D62CE66}"/>
                  </a:ext>
                </a:extLst>
              </p:cNvPr>
              <p:cNvSpPr>
                <a:spLocks noChangeArrowheads="1"/>
              </p:cNvSpPr>
              <p:nvPr/>
            </p:nvSpPr>
            <p:spPr bwMode="auto">
              <a:xfrm>
                <a:off x="1970162" y="3119841"/>
                <a:ext cx="150376" cy="135912"/>
              </a:xfrm>
              <a:custGeom>
                <a:avLst/>
                <a:gdLst>
                  <a:gd name="T0" fmla="*/ 205 w 345"/>
                  <a:gd name="T1" fmla="*/ 164 h 311"/>
                  <a:gd name="T2" fmla="*/ 205 w 345"/>
                  <a:gd name="T3" fmla="*/ 164 h 311"/>
                  <a:gd name="T4" fmla="*/ 211 w 345"/>
                  <a:gd name="T5" fmla="*/ 146 h 311"/>
                  <a:gd name="T6" fmla="*/ 211 w 345"/>
                  <a:gd name="T7" fmla="*/ 146 h 311"/>
                  <a:gd name="T8" fmla="*/ 234 w 345"/>
                  <a:gd name="T9" fmla="*/ 162 h 311"/>
                  <a:gd name="T10" fmla="*/ 234 w 345"/>
                  <a:gd name="T11" fmla="*/ 162 h 311"/>
                  <a:gd name="T12" fmla="*/ 206 w 345"/>
                  <a:gd name="T13" fmla="*/ 214 h 311"/>
                  <a:gd name="T14" fmla="*/ 206 w 345"/>
                  <a:gd name="T15" fmla="*/ 214 h 311"/>
                  <a:gd name="T16" fmla="*/ 143 w 345"/>
                  <a:gd name="T17" fmla="*/ 156 h 311"/>
                  <a:gd name="T18" fmla="*/ 143 w 345"/>
                  <a:gd name="T19" fmla="*/ 156 h 311"/>
                  <a:gd name="T20" fmla="*/ 281 w 345"/>
                  <a:gd name="T21" fmla="*/ 95 h 311"/>
                  <a:gd name="T22" fmla="*/ 281 w 345"/>
                  <a:gd name="T23" fmla="*/ 95 h 311"/>
                  <a:gd name="T24" fmla="*/ 305 w 345"/>
                  <a:gd name="T25" fmla="*/ 189 h 311"/>
                  <a:gd name="T26" fmla="*/ 305 w 345"/>
                  <a:gd name="T27" fmla="*/ 189 h 311"/>
                  <a:gd name="T28" fmla="*/ 239 w 345"/>
                  <a:gd name="T29" fmla="*/ 251 h 311"/>
                  <a:gd name="T30" fmla="*/ 239 w 345"/>
                  <a:gd name="T31" fmla="*/ 251 h 311"/>
                  <a:gd name="T32" fmla="*/ 75 w 345"/>
                  <a:gd name="T33" fmla="*/ 201 h 311"/>
                  <a:gd name="T34" fmla="*/ 75 w 345"/>
                  <a:gd name="T35" fmla="*/ 201 h 311"/>
                  <a:gd name="T36" fmla="*/ 161 w 345"/>
                  <a:gd name="T37" fmla="*/ 30 h 311"/>
                  <a:gd name="T38" fmla="*/ 161 w 345"/>
                  <a:gd name="T39" fmla="*/ 30 h 311"/>
                  <a:gd name="T40" fmla="*/ 148 w 345"/>
                  <a:gd name="T41" fmla="*/ 7 h 311"/>
                  <a:gd name="T42" fmla="*/ 148 w 345"/>
                  <a:gd name="T43" fmla="*/ 7 h 311"/>
                  <a:gd name="T44" fmla="*/ 60 w 345"/>
                  <a:gd name="T45" fmla="*/ 237 h 311"/>
                  <a:gd name="T46" fmla="*/ 60 w 345"/>
                  <a:gd name="T47" fmla="*/ 237 h 311"/>
                  <a:gd name="T48" fmla="*/ 307 w 345"/>
                  <a:gd name="T49" fmla="*/ 235 h 311"/>
                  <a:gd name="T50" fmla="*/ 307 w 345"/>
                  <a:gd name="T51" fmla="*/ 235 h 311"/>
                  <a:gd name="T52" fmla="*/ 320 w 345"/>
                  <a:gd name="T53" fmla="*/ 104 h 311"/>
                  <a:gd name="T54" fmla="*/ 320 w 345"/>
                  <a:gd name="T55" fmla="*/ 104 h 311"/>
                  <a:gd name="T56" fmla="*/ 205 w 345"/>
                  <a:gd name="T57" fmla="*/ 49 h 311"/>
                  <a:gd name="T58" fmla="*/ 205 w 345"/>
                  <a:gd name="T59" fmla="*/ 49 h 311"/>
                  <a:gd name="T60" fmla="*/ 113 w 345"/>
                  <a:gd name="T61" fmla="*/ 138 h 311"/>
                  <a:gd name="T62" fmla="*/ 113 w 345"/>
                  <a:gd name="T63" fmla="*/ 138 h 311"/>
                  <a:gd name="T64" fmla="*/ 178 w 345"/>
                  <a:gd name="T65" fmla="*/ 245 h 311"/>
                  <a:gd name="T66" fmla="*/ 178 w 345"/>
                  <a:gd name="T67" fmla="*/ 245 h 311"/>
                  <a:gd name="T68" fmla="*/ 247 w 345"/>
                  <a:gd name="T69" fmla="*/ 142 h 311"/>
                  <a:gd name="T70" fmla="*/ 247 w 345"/>
                  <a:gd name="T71" fmla="*/ 142 h 311"/>
                  <a:gd name="T72" fmla="*/ 196 w 345"/>
                  <a:gd name="T73" fmla="*/ 128 h 311"/>
                  <a:gd name="T74" fmla="*/ 196 w 345"/>
                  <a:gd name="T75" fmla="*/ 128 h 311"/>
                  <a:gd name="T76" fmla="*/ 192 w 345"/>
                  <a:gd name="T77" fmla="*/ 175 h 311"/>
                  <a:gd name="T78" fmla="*/ 192 w 345"/>
                  <a:gd name="T79" fmla="*/ 175 h 311"/>
                  <a:gd name="T80" fmla="*/ 205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5" y="164"/>
                    </a:moveTo>
                    <a:lnTo>
                      <a:pt x="205" y="164"/>
                    </a:lnTo>
                    <a:cubicBezTo>
                      <a:pt x="199" y="156"/>
                      <a:pt x="205" y="147"/>
                      <a:pt x="211" y="146"/>
                    </a:cubicBezTo>
                    <a:lnTo>
                      <a:pt x="211" y="146"/>
                    </a:lnTo>
                    <a:cubicBezTo>
                      <a:pt x="222" y="142"/>
                      <a:pt x="231" y="153"/>
                      <a:pt x="234" y="162"/>
                    </a:cubicBezTo>
                    <a:lnTo>
                      <a:pt x="234" y="162"/>
                    </a:lnTo>
                    <a:cubicBezTo>
                      <a:pt x="238" y="181"/>
                      <a:pt x="222" y="205"/>
                      <a:pt x="206" y="214"/>
                    </a:cubicBezTo>
                    <a:lnTo>
                      <a:pt x="206" y="214"/>
                    </a:lnTo>
                    <a:cubicBezTo>
                      <a:pt x="169" y="235"/>
                      <a:pt x="143" y="187"/>
                      <a:pt x="143" y="156"/>
                    </a:cubicBezTo>
                    <a:lnTo>
                      <a:pt x="143" y="156"/>
                    </a:lnTo>
                    <a:cubicBezTo>
                      <a:pt x="140" y="83"/>
                      <a:pt x="228" y="50"/>
                      <a:pt x="281" y="95"/>
                    </a:cubicBezTo>
                    <a:lnTo>
                      <a:pt x="281" y="95"/>
                    </a:lnTo>
                    <a:cubicBezTo>
                      <a:pt x="309" y="117"/>
                      <a:pt x="316" y="156"/>
                      <a:pt x="305" y="189"/>
                    </a:cubicBezTo>
                    <a:lnTo>
                      <a:pt x="305" y="189"/>
                    </a:lnTo>
                    <a:cubicBezTo>
                      <a:pt x="295" y="220"/>
                      <a:pt x="268" y="239"/>
                      <a:pt x="239" y="251"/>
                    </a:cubicBezTo>
                    <a:lnTo>
                      <a:pt x="239" y="251"/>
                    </a:lnTo>
                    <a:cubicBezTo>
                      <a:pt x="182" y="271"/>
                      <a:pt x="100" y="266"/>
                      <a:pt x="75" y="201"/>
                    </a:cubicBezTo>
                    <a:lnTo>
                      <a:pt x="75" y="201"/>
                    </a:lnTo>
                    <a:cubicBezTo>
                      <a:pt x="47" y="129"/>
                      <a:pt x="100" y="63"/>
                      <a:pt x="161" y="30"/>
                    </a:cubicBezTo>
                    <a:lnTo>
                      <a:pt x="161" y="30"/>
                    </a:lnTo>
                    <a:cubicBezTo>
                      <a:pt x="177" y="22"/>
                      <a:pt x="163" y="0"/>
                      <a:pt x="148" y="7"/>
                    </a:cubicBezTo>
                    <a:lnTo>
                      <a:pt x="148" y="7"/>
                    </a:lnTo>
                    <a:cubicBezTo>
                      <a:pt x="65" y="46"/>
                      <a:pt x="0" y="151"/>
                      <a:pt x="60" y="237"/>
                    </a:cubicBezTo>
                    <a:lnTo>
                      <a:pt x="60" y="237"/>
                    </a:lnTo>
                    <a:cubicBezTo>
                      <a:pt x="114" y="310"/>
                      <a:pt x="249" y="302"/>
                      <a:pt x="307" y="235"/>
                    </a:cubicBezTo>
                    <a:lnTo>
                      <a:pt x="307" y="235"/>
                    </a:lnTo>
                    <a:cubicBezTo>
                      <a:pt x="339" y="200"/>
                      <a:pt x="344" y="146"/>
                      <a:pt x="320" y="104"/>
                    </a:cubicBezTo>
                    <a:lnTo>
                      <a:pt x="320" y="104"/>
                    </a:lnTo>
                    <a:cubicBezTo>
                      <a:pt x="297" y="63"/>
                      <a:pt x="251" y="41"/>
                      <a:pt x="205" y="49"/>
                    </a:cubicBezTo>
                    <a:lnTo>
                      <a:pt x="205" y="49"/>
                    </a:lnTo>
                    <a:cubicBezTo>
                      <a:pt x="159" y="55"/>
                      <a:pt x="118" y="92"/>
                      <a:pt x="113" y="138"/>
                    </a:cubicBezTo>
                    <a:lnTo>
                      <a:pt x="113" y="138"/>
                    </a:lnTo>
                    <a:cubicBezTo>
                      <a:pt x="106" y="183"/>
                      <a:pt x="131" y="239"/>
                      <a:pt x="178" y="245"/>
                    </a:cubicBezTo>
                    <a:lnTo>
                      <a:pt x="178" y="245"/>
                    </a:lnTo>
                    <a:cubicBezTo>
                      <a:pt x="228" y="252"/>
                      <a:pt x="276" y="184"/>
                      <a:pt x="247" y="142"/>
                    </a:cubicBezTo>
                    <a:lnTo>
                      <a:pt x="247" y="142"/>
                    </a:lnTo>
                    <a:cubicBezTo>
                      <a:pt x="236" y="125"/>
                      <a:pt x="213" y="116"/>
                      <a:pt x="196" y="128"/>
                    </a:cubicBezTo>
                    <a:lnTo>
                      <a:pt x="196" y="128"/>
                    </a:lnTo>
                    <a:cubicBezTo>
                      <a:pt x="180" y="138"/>
                      <a:pt x="175" y="162"/>
                      <a:pt x="192" y="175"/>
                    </a:cubicBezTo>
                    <a:lnTo>
                      <a:pt x="192" y="175"/>
                    </a:lnTo>
                    <a:cubicBezTo>
                      <a:pt x="198" y="181"/>
                      <a:pt x="210" y="174"/>
                      <a:pt x="205"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40" name="Freeform 305">
                <a:extLst>
                  <a:ext uri="{FF2B5EF4-FFF2-40B4-BE49-F238E27FC236}">
                    <a16:creationId xmlns:a16="http://schemas.microsoft.com/office/drawing/2014/main" id="{4C15472C-8E03-F54E-95EB-6433C994E835}"/>
                  </a:ext>
                </a:extLst>
              </p:cNvPr>
              <p:cNvSpPr>
                <a:spLocks noChangeArrowheads="1"/>
              </p:cNvSpPr>
              <p:nvPr/>
            </p:nvSpPr>
            <p:spPr bwMode="auto">
              <a:xfrm>
                <a:off x="2382251" y="3119841"/>
                <a:ext cx="148930" cy="135912"/>
              </a:xfrm>
              <a:custGeom>
                <a:avLst/>
                <a:gdLst>
                  <a:gd name="T0" fmla="*/ 205 w 346"/>
                  <a:gd name="T1" fmla="*/ 164 h 311"/>
                  <a:gd name="T2" fmla="*/ 205 w 346"/>
                  <a:gd name="T3" fmla="*/ 164 h 311"/>
                  <a:gd name="T4" fmla="*/ 211 w 346"/>
                  <a:gd name="T5" fmla="*/ 146 h 311"/>
                  <a:gd name="T6" fmla="*/ 211 w 346"/>
                  <a:gd name="T7" fmla="*/ 146 h 311"/>
                  <a:gd name="T8" fmla="*/ 233 w 346"/>
                  <a:gd name="T9" fmla="*/ 162 h 311"/>
                  <a:gd name="T10" fmla="*/ 233 w 346"/>
                  <a:gd name="T11" fmla="*/ 162 h 311"/>
                  <a:gd name="T12" fmla="*/ 206 w 346"/>
                  <a:gd name="T13" fmla="*/ 214 h 311"/>
                  <a:gd name="T14" fmla="*/ 206 w 346"/>
                  <a:gd name="T15" fmla="*/ 214 h 311"/>
                  <a:gd name="T16" fmla="*/ 143 w 346"/>
                  <a:gd name="T17" fmla="*/ 156 h 311"/>
                  <a:gd name="T18" fmla="*/ 143 w 346"/>
                  <a:gd name="T19" fmla="*/ 156 h 311"/>
                  <a:gd name="T20" fmla="*/ 282 w 346"/>
                  <a:gd name="T21" fmla="*/ 95 h 311"/>
                  <a:gd name="T22" fmla="*/ 282 w 346"/>
                  <a:gd name="T23" fmla="*/ 95 h 311"/>
                  <a:gd name="T24" fmla="*/ 306 w 346"/>
                  <a:gd name="T25" fmla="*/ 189 h 311"/>
                  <a:gd name="T26" fmla="*/ 306 w 346"/>
                  <a:gd name="T27" fmla="*/ 189 h 311"/>
                  <a:gd name="T28" fmla="*/ 239 w 346"/>
                  <a:gd name="T29" fmla="*/ 251 h 311"/>
                  <a:gd name="T30" fmla="*/ 239 w 346"/>
                  <a:gd name="T31" fmla="*/ 251 h 311"/>
                  <a:gd name="T32" fmla="*/ 76 w 346"/>
                  <a:gd name="T33" fmla="*/ 201 h 311"/>
                  <a:gd name="T34" fmla="*/ 76 w 346"/>
                  <a:gd name="T35" fmla="*/ 201 h 311"/>
                  <a:gd name="T36" fmla="*/ 163 w 346"/>
                  <a:gd name="T37" fmla="*/ 30 h 311"/>
                  <a:gd name="T38" fmla="*/ 163 w 346"/>
                  <a:gd name="T39" fmla="*/ 30 h 311"/>
                  <a:gd name="T40" fmla="*/ 148 w 346"/>
                  <a:gd name="T41" fmla="*/ 7 h 311"/>
                  <a:gd name="T42" fmla="*/ 148 w 346"/>
                  <a:gd name="T43" fmla="*/ 7 h 311"/>
                  <a:gd name="T44" fmla="*/ 61 w 346"/>
                  <a:gd name="T45" fmla="*/ 237 h 311"/>
                  <a:gd name="T46" fmla="*/ 61 w 346"/>
                  <a:gd name="T47" fmla="*/ 237 h 311"/>
                  <a:gd name="T48" fmla="*/ 307 w 346"/>
                  <a:gd name="T49" fmla="*/ 235 h 311"/>
                  <a:gd name="T50" fmla="*/ 307 w 346"/>
                  <a:gd name="T51" fmla="*/ 235 h 311"/>
                  <a:gd name="T52" fmla="*/ 320 w 346"/>
                  <a:gd name="T53" fmla="*/ 104 h 311"/>
                  <a:gd name="T54" fmla="*/ 320 w 346"/>
                  <a:gd name="T55" fmla="*/ 104 h 311"/>
                  <a:gd name="T56" fmla="*/ 205 w 346"/>
                  <a:gd name="T57" fmla="*/ 49 h 311"/>
                  <a:gd name="T58" fmla="*/ 205 w 346"/>
                  <a:gd name="T59" fmla="*/ 49 h 311"/>
                  <a:gd name="T60" fmla="*/ 113 w 346"/>
                  <a:gd name="T61" fmla="*/ 138 h 311"/>
                  <a:gd name="T62" fmla="*/ 113 w 346"/>
                  <a:gd name="T63" fmla="*/ 138 h 311"/>
                  <a:gd name="T64" fmla="*/ 180 w 346"/>
                  <a:gd name="T65" fmla="*/ 245 h 311"/>
                  <a:gd name="T66" fmla="*/ 180 w 346"/>
                  <a:gd name="T67" fmla="*/ 245 h 311"/>
                  <a:gd name="T68" fmla="*/ 247 w 346"/>
                  <a:gd name="T69" fmla="*/ 142 h 311"/>
                  <a:gd name="T70" fmla="*/ 247 w 346"/>
                  <a:gd name="T71" fmla="*/ 142 h 311"/>
                  <a:gd name="T72" fmla="*/ 197 w 346"/>
                  <a:gd name="T73" fmla="*/ 128 h 311"/>
                  <a:gd name="T74" fmla="*/ 197 w 346"/>
                  <a:gd name="T75" fmla="*/ 128 h 311"/>
                  <a:gd name="T76" fmla="*/ 190 w 346"/>
                  <a:gd name="T77" fmla="*/ 175 h 311"/>
                  <a:gd name="T78" fmla="*/ 190 w 346"/>
                  <a:gd name="T79" fmla="*/ 175 h 311"/>
                  <a:gd name="T80" fmla="*/ 205 w 346"/>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6" h="311">
                    <a:moveTo>
                      <a:pt x="205" y="164"/>
                    </a:moveTo>
                    <a:lnTo>
                      <a:pt x="205" y="164"/>
                    </a:lnTo>
                    <a:cubicBezTo>
                      <a:pt x="201" y="156"/>
                      <a:pt x="205" y="147"/>
                      <a:pt x="211" y="146"/>
                    </a:cubicBezTo>
                    <a:lnTo>
                      <a:pt x="211" y="146"/>
                    </a:lnTo>
                    <a:cubicBezTo>
                      <a:pt x="223" y="142"/>
                      <a:pt x="232" y="153"/>
                      <a:pt x="233" y="162"/>
                    </a:cubicBezTo>
                    <a:lnTo>
                      <a:pt x="233" y="162"/>
                    </a:lnTo>
                    <a:cubicBezTo>
                      <a:pt x="239" y="181"/>
                      <a:pt x="222" y="205"/>
                      <a:pt x="206" y="214"/>
                    </a:cubicBezTo>
                    <a:lnTo>
                      <a:pt x="206" y="214"/>
                    </a:lnTo>
                    <a:cubicBezTo>
                      <a:pt x="170" y="235"/>
                      <a:pt x="143" y="187"/>
                      <a:pt x="143" y="156"/>
                    </a:cubicBezTo>
                    <a:lnTo>
                      <a:pt x="143" y="156"/>
                    </a:lnTo>
                    <a:cubicBezTo>
                      <a:pt x="140" y="83"/>
                      <a:pt x="228" y="50"/>
                      <a:pt x="282" y="95"/>
                    </a:cubicBezTo>
                    <a:lnTo>
                      <a:pt x="282" y="95"/>
                    </a:lnTo>
                    <a:cubicBezTo>
                      <a:pt x="308" y="117"/>
                      <a:pt x="318" y="156"/>
                      <a:pt x="306" y="189"/>
                    </a:cubicBezTo>
                    <a:lnTo>
                      <a:pt x="306" y="189"/>
                    </a:lnTo>
                    <a:cubicBezTo>
                      <a:pt x="295" y="220"/>
                      <a:pt x="268" y="239"/>
                      <a:pt x="239" y="251"/>
                    </a:cubicBezTo>
                    <a:lnTo>
                      <a:pt x="239" y="251"/>
                    </a:lnTo>
                    <a:cubicBezTo>
                      <a:pt x="184" y="271"/>
                      <a:pt x="101" y="266"/>
                      <a:pt x="76" y="201"/>
                    </a:cubicBezTo>
                    <a:lnTo>
                      <a:pt x="76" y="201"/>
                    </a:lnTo>
                    <a:cubicBezTo>
                      <a:pt x="47" y="129"/>
                      <a:pt x="99" y="63"/>
                      <a:pt x="163" y="30"/>
                    </a:cubicBezTo>
                    <a:lnTo>
                      <a:pt x="163" y="30"/>
                    </a:lnTo>
                    <a:cubicBezTo>
                      <a:pt x="177" y="22"/>
                      <a:pt x="164" y="0"/>
                      <a:pt x="148" y="7"/>
                    </a:cubicBezTo>
                    <a:lnTo>
                      <a:pt x="148" y="7"/>
                    </a:lnTo>
                    <a:cubicBezTo>
                      <a:pt x="65" y="46"/>
                      <a:pt x="0" y="151"/>
                      <a:pt x="61" y="237"/>
                    </a:cubicBezTo>
                    <a:lnTo>
                      <a:pt x="61" y="237"/>
                    </a:lnTo>
                    <a:cubicBezTo>
                      <a:pt x="114" y="310"/>
                      <a:pt x="251" y="302"/>
                      <a:pt x="307" y="235"/>
                    </a:cubicBezTo>
                    <a:lnTo>
                      <a:pt x="307" y="235"/>
                    </a:lnTo>
                    <a:cubicBezTo>
                      <a:pt x="339" y="200"/>
                      <a:pt x="345" y="146"/>
                      <a:pt x="320" y="104"/>
                    </a:cubicBezTo>
                    <a:lnTo>
                      <a:pt x="320" y="104"/>
                    </a:lnTo>
                    <a:cubicBezTo>
                      <a:pt x="297" y="63"/>
                      <a:pt x="251" y="41"/>
                      <a:pt x="205" y="49"/>
                    </a:cubicBezTo>
                    <a:lnTo>
                      <a:pt x="205" y="49"/>
                    </a:lnTo>
                    <a:cubicBezTo>
                      <a:pt x="159" y="55"/>
                      <a:pt x="119" y="92"/>
                      <a:pt x="113" y="138"/>
                    </a:cubicBezTo>
                    <a:lnTo>
                      <a:pt x="113" y="138"/>
                    </a:lnTo>
                    <a:cubicBezTo>
                      <a:pt x="107" y="183"/>
                      <a:pt x="131" y="239"/>
                      <a:pt x="180" y="245"/>
                    </a:cubicBezTo>
                    <a:lnTo>
                      <a:pt x="180" y="245"/>
                    </a:lnTo>
                    <a:cubicBezTo>
                      <a:pt x="228" y="252"/>
                      <a:pt x="276" y="184"/>
                      <a:pt x="247" y="142"/>
                    </a:cubicBezTo>
                    <a:lnTo>
                      <a:pt x="247" y="142"/>
                    </a:lnTo>
                    <a:cubicBezTo>
                      <a:pt x="236" y="125"/>
                      <a:pt x="214" y="116"/>
                      <a:pt x="197" y="128"/>
                    </a:cubicBezTo>
                    <a:lnTo>
                      <a:pt x="197" y="128"/>
                    </a:lnTo>
                    <a:cubicBezTo>
                      <a:pt x="181" y="138"/>
                      <a:pt x="176" y="162"/>
                      <a:pt x="190" y="175"/>
                    </a:cubicBezTo>
                    <a:lnTo>
                      <a:pt x="190" y="175"/>
                    </a:lnTo>
                    <a:cubicBezTo>
                      <a:pt x="198" y="181"/>
                      <a:pt x="210" y="174"/>
                      <a:pt x="205"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41" name="Freeform 306">
                <a:extLst>
                  <a:ext uri="{FF2B5EF4-FFF2-40B4-BE49-F238E27FC236}">
                    <a16:creationId xmlns:a16="http://schemas.microsoft.com/office/drawing/2014/main" id="{B739D301-9A82-4448-A907-6FBA24C56E12}"/>
                  </a:ext>
                </a:extLst>
              </p:cNvPr>
              <p:cNvSpPr>
                <a:spLocks/>
              </p:cNvSpPr>
              <p:nvPr/>
            </p:nvSpPr>
            <p:spPr bwMode="auto">
              <a:xfrm>
                <a:off x="2601941" y="3119841"/>
                <a:ext cx="132497" cy="136338"/>
              </a:xfrm>
              <a:custGeom>
                <a:avLst/>
                <a:gdLst>
                  <a:gd name="T0" fmla="*/ 59515 w 305"/>
                  <a:gd name="T1" fmla="*/ 56371 h 312"/>
                  <a:gd name="T2" fmla="*/ 59515 w 305"/>
                  <a:gd name="T3" fmla="*/ 56371 h 312"/>
                  <a:gd name="T4" fmla="*/ 51261 w 305"/>
                  <a:gd name="T5" fmla="*/ 59429 h 312"/>
                  <a:gd name="T6" fmla="*/ 51261 w 305"/>
                  <a:gd name="T7" fmla="*/ 59429 h 312"/>
                  <a:gd name="T8" fmla="*/ 49523 w 305"/>
                  <a:gd name="T9" fmla="*/ 48068 h 312"/>
                  <a:gd name="T10" fmla="*/ 49523 w 305"/>
                  <a:gd name="T11" fmla="*/ 48068 h 312"/>
                  <a:gd name="T12" fmla="*/ 74285 w 305"/>
                  <a:gd name="T13" fmla="*/ 40639 h 312"/>
                  <a:gd name="T14" fmla="*/ 74285 w 305"/>
                  <a:gd name="T15" fmla="*/ 40639 h 312"/>
                  <a:gd name="T16" fmla="*/ 76023 w 305"/>
                  <a:gd name="T17" fmla="*/ 77783 h 312"/>
                  <a:gd name="T18" fmla="*/ 76023 w 305"/>
                  <a:gd name="T19" fmla="*/ 77783 h 312"/>
                  <a:gd name="T20" fmla="*/ 14336 w 305"/>
                  <a:gd name="T21" fmla="*/ 53749 h 312"/>
                  <a:gd name="T22" fmla="*/ 14336 w 305"/>
                  <a:gd name="T23" fmla="*/ 53749 h 312"/>
                  <a:gd name="T24" fmla="*/ 36057 w 305"/>
                  <a:gd name="T25" fmla="*/ 17916 h 312"/>
                  <a:gd name="T26" fmla="*/ 36057 w 305"/>
                  <a:gd name="T27" fmla="*/ 17916 h 312"/>
                  <a:gd name="T28" fmla="*/ 74720 w 305"/>
                  <a:gd name="T29" fmla="*/ 18790 h 312"/>
                  <a:gd name="T30" fmla="*/ 74720 w 305"/>
                  <a:gd name="T31" fmla="*/ 18790 h 312"/>
                  <a:gd name="T32" fmla="*/ 110342 w 305"/>
                  <a:gd name="T33" fmla="*/ 84774 h 312"/>
                  <a:gd name="T34" fmla="*/ 110342 w 305"/>
                  <a:gd name="T35" fmla="*/ 84774 h 312"/>
                  <a:gd name="T36" fmla="*/ 31278 w 305"/>
                  <a:gd name="T37" fmla="*/ 110556 h 312"/>
                  <a:gd name="T38" fmla="*/ 31278 w 305"/>
                  <a:gd name="T39" fmla="*/ 110556 h 312"/>
                  <a:gd name="T40" fmla="*/ 28671 w 305"/>
                  <a:gd name="T41" fmla="*/ 122355 h 312"/>
                  <a:gd name="T42" fmla="*/ 28671 w 305"/>
                  <a:gd name="T43" fmla="*/ 122355 h 312"/>
                  <a:gd name="T44" fmla="*/ 125546 w 305"/>
                  <a:gd name="T45" fmla="*/ 78657 h 312"/>
                  <a:gd name="T46" fmla="*/ 125546 w 305"/>
                  <a:gd name="T47" fmla="*/ 78657 h 312"/>
                  <a:gd name="T48" fmla="*/ 49523 w 305"/>
                  <a:gd name="T49" fmla="*/ 2622 h 312"/>
                  <a:gd name="T50" fmla="*/ 49523 w 305"/>
                  <a:gd name="T51" fmla="*/ 2622 h 312"/>
                  <a:gd name="T52" fmla="*/ 5213 w 305"/>
                  <a:gd name="T53" fmla="*/ 38891 h 312"/>
                  <a:gd name="T54" fmla="*/ 5213 w 305"/>
                  <a:gd name="T55" fmla="*/ 38891 h 312"/>
                  <a:gd name="T56" fmla="*/ 23458 w 305"/>
                  <a:gd name="T57" fmla="*/ 92203 h 312"/>
                  <a:gd name="T58" fmla="*/ 23458 w 305"/>
                  <a:gd name="T59" fmla="*/ 92203 h 312"/>
                  <a:gd name="T60" fmla="*/ 79498 w 305"/>
                  <a:gd name="T61" fmla="*/ 93077 h 312"/>
                  <a:gd name="T62" fmla="*/ 79498 w 305"/>
                  <a:gd name="T63" fmla="*/ 93077 h 312"/>
                  <a:gd name="T64" fmla="*/ 92096 w 305"/>
                  <a:gd name="T65" fmla="*/ 39328 h 312"/>
                  <a:gd name="T66" fmla="*/ 92096 w 305"/>
                  <a:gd name="T67" fmla="*/ 39328 h 312"/>
                  <a:gd name="T68" fmla="*/ 39532 w 305"/>
                  <a:gd name="T69" fmla="*/ 50253 h 312"/>
                  <a:gd name="T70" fmla="*/ 39532 w 305"/>
                  <a:gd name="T71" fmla="*/ 50253 h 312"/>
                  <a:gd name="T72" fmla="*/ 50827 w 305"/>
                  <a:gd name="T73" fmla="*/ 70354 h 312"/>
                  <a:gd name="T74" fmla="*/ 50827 w 305"/>
                  <a:gd name="T75" fmla="*/ 70354 h 312"/>
                  <a:gd name="T76" fmla="*/ 66900 w 305"/>
                  <a:gd name="T77" fmla="*/ 57244 h 312"/>
                  <a:gd name="T78" fmla="*/ 66900 w 305"/>
                  <a:gd name="T79" fmla="*/ 57244 h 312"/>
                  <a:gd name="T80" fmla="*/ 59515 w 305"/>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5" h="312">
                    <a:moveTo>
                      <a:pt x="137" y="129"/>
                    </a:moveTo>
                    <a:lnTo>
                      <a:pt x="137" y="129"/>
                    </a:lnTo>
                    <a:cubicBezTo>
                      <a:pt x="134" y="136"/>
                      <a:pt x="125" y="140"/>
                      <a:pt x="118" y="136"/>
                    </a:cubicBezTo>
                    <a:cubicBezTo>
                      <a:pt x="108" y="133"/>
                      <a:pt x="109" y="118"/>
                      <a:pt x="114" y="110"/>
                    </a:cubicBezTo>
                    <a:cubicBezTo>
                      <a:pt x="124" y="93"/>
                      <a:pt x="154" y="88"/>
                      <a:pt x="171" y="93"/>
                    </a:cubicBezTo>
                    <a:cubicBezTo>
                      <a:pt x="210" y="104"/>
                      <a:pt x="196" y="157"/>
                      <a:pt x="175" y="178"/>
                    </a:cubicBezTo>
                    <a:cubicBezTo>
                      <a:pt x="125" y="231"/>
                      <a:pt x="38" y="193"/>
                      <a:pt x="33" y="123"/>
                    </a:cubicBezTo>
                    <a:cubicBezTo>
                      <a:pt x="30" y="89"/>
                      <a:pt x="51" y="55"/>
                      <a:pt x="83" y="41"/>
                    </a:cubicBezTo>
                    <a:cubicBezTo>
                      <a:pt x="110" y="26"/>
                      <a:pt x="145" y="30"/>
                      <a:pt x="172" y="43"/>
                    </a:cubicBezTo>
                    <a:cubicBezTo>
                      <a:pt x="226" y="69"/>
                      <a:pt x="281" y="131"/>
                      <a:pt x="254" y="194"/>
                    </a:cubicBezTo>
                    <a:cubicBezTo>
                      <a:pt x="222" y="265"/>
                      <a:pt x="139" y="276"/>
                      <a:pt x="72" y="253"/>
                    </a:cubicBezTo>
                    <a:cubicBezTo>
                      <a:pt x="55" y="248"/>
                      <a:pt x="50" y="273"/>
                      <a:pt x="66" y="280"/>
                    </a:cubicBezTo>
                    <a:cubicBezTo>
                      <a:pt x="151" y="311"/>
                      <a:pt x="272" y="284"/>
                      <a:pt x="289" y="180"/>
                    </a:cubicBezTo>
                    <a:cubicBezTo>
                      <a:pt x="304" y="89"/>
                      <a:pt x="201" y="0"/>
                      <a:pt x="114" y="6"/>
                    </a:cubicBezTo>
                    <a:cubicBezTo>
                      <a:pt x="66" y="9"/>
                      <a:pt x="24" y="43"/>
                      <a:pt x="12" y="89"/>
                    </a:cubicBezTo>
                    <a:cubicBezTo>
                      <a:pt x="0" y="135"/>
                      <a:pt x="16" y="184"/>
                      <a:pt x="54" y="211"/>
                    </a:cubicBezTo>
                    <a:cubicBezTo>
                      <a:pt x="92" y="239"/>
                      <a:pt x="146" y="240"/>
                      <a:pt x="183" y="213"/>
                    </a:cubicBezTo>
                    <a:cubicBezTo>
                      <a:pt x="218" y="185"/>
                      <a:pt x="241" y="129"/>
                      <a:pt x="212" y="90"/>
                    </a:cubicBezTo>
                    <a:cubicBezTo>
                      <a:pt x="181" y="50"/>
                      <a:pt x="100" y="65"/>
                      <a:pt x="91" y="115"/>
                    </a:cubicBezTo>
                    <a:cubicBezTo>
                      <a:pt x="87" y="135"/>
                      <a:pt x="96" y="157"/>
                      <a:pt x="117" y="161"/>
                    </a:cubicBezTo>
                    <a:cubicBezTo>
                      <a:pt x="135" y="164"/>
                      <a:pt x="156" y="151"/>
                      <a:pt x="154" y="131"/>
                    </a:cubicBezTo>
                    <a:cubicBezTo>
                      <a:pt x="153" y="122"/>
                      <a:pt x="139" y="118"/>
                      <a:pt x="137"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42" name="Freeform 307">
                <a:extLst>
                  <a:ext uri="{FF2B5EF4-FFF2-40B4-BE49-F238E27FC236}">
                    <a16:creationId xmlns:a16="http://schemas.microsoft.com/office/drawing/2014/main" id="{497DA695-3801-444E-8B35-FD8C23A2B646}"/>
                  </a:ext>
                </a:extLst>
              </p:cNvPr>
              <p:cNvSpPr>
                <a:spLocks/>
              </p:cNvSpPr>
              <p:nvPr/>
            </p:nvSpPr>
            <p:spPr bwMode="auto">
              <a:xfrm>
                <a:off x="2191007" y="3119841"/>
                <a:ext cx="132497" cy="136338"/>
              </a:xfrm>
              <a:custGeom>
                <a:avLst/>
                <a:gdLst>
                  <a:gd name="T0" fmla="*/ 59321 w 306"/>
                  <a:gd name="T1" fmla="*/ 56371 h 312"/>
                  <a:gd name="T2" fmla="*/ 59321 w 306"/>
                  <a:gd name="T3" fmla="*/ 56371 h 312"/>
                  <a:gd name="T4" fmla="*/ 51094 w 306"/>
                  <a:gd name="T5" fmla="*/ 59429 h 312"/>
                  <a:gd name="T6" fmla="*/ 51094 w 306"/>
                  <a:gd name="T7" fmla="*/ 59429 h 312"/>
                  <a:gd name="T8" fmla="*/ 49362 w 306"/>
                  <a:gd name="T9" fmla="*/ 48068 h 312"/>
                  <a:gd name="T10" fmla="*/ 49362 w 306"/>
                  <a:gd name="T11" fmla="*/ 48068 h 312"/>
                  <a:gd name="T12" fmla="*/ 74475 w 306"/>
                  <a:gd name="T13" fmla="*/ 40639 h 312"/>
                  <a:gd name="T14" fmla="*/ 74475 w 306"/>
                  <a:gd name="T15" fmla="*/ 40639 h 312"/>
                  <a:gd name="T16" fmla="*/ 76207 w 306"/>
                  <a:gd name="T17" fmla="*/ 77783 h 312"/>
                  <a:gd name="T18" fmla="*/ 76207 w 306"/>
                  <a:gd name="T19" fmla="*/ 77783 h 312"/>
                  <a:gd name="T20" fmla="*/ 14722 w 306"/>
                  <a:gd name="T21" fmla="*/ 53749 h 312"/>
                  <a:gd name="T22" fmla="*/ 14722 w 306"/>
                  <a:gd name="T23" fmla="*/ 53749 h 312"/>
                  <a:gd name="T24" fmla="*/ 35939 w 306"/>
                  <a:gd name="T25" fmla="*/ 17916 h 312"/>
                  <a:gd name="T26" fmla="*/ 35939 w 306"/>
                  <a:gd name="T27" fmla="*/ 17916 h 312"/>
                  <a:gd name="T28" fmla="*/ 74908 w 306"/>
                  <a:gd name="T29" fmla="*/ 18790 h 312"/>
                  <a:gd name="T30" fmla="*/ 74908 w 306"/>
                  <a:gd name="T31" fmla="*/ 18790 h 312"/>
                  <a:gd name="T32" fmla="*/ 110414 w 306"/>
                  <a:gd name="T33" fmla="*/ 84774 h 312"/>
                  <a:gd name="T34" fmla="*/ 110414 w 306"/>
                  <a:gd name="T35" fmla="*/ 84774 h 312"/>
                  <a:gd name="T36" fmla="*/ 32042 w 306"/>
                  <a:gd name="T37" fmla="*/ 110556 h 312"/>
                  <a:gd name="T38" fmla="*/ 32042 w 306"/>
                  <a:gd name="T39" fmla="*/ 110556 h 312"/>
                  <a:gd name="T40" fmla="*/ 28578 w 306"/>
                  <a:gd name="T41" fmla="*/ 122355 h 312"/>
                  <a:gd name="T42" fmla="*/ 28578 w 306"/>
                  <a:gd name="T43" fmla="*/ 122355 h 312"/>
                  <a:gd name="T44" fmla="*/ 125136 w 306"/>
                  <a:gd name="T45" fmla="*/ 78657 h 312"/>
                  <a:gd name="T46" fmla="*/ 125136 w 306"/>
                  <a:gd name="T47" fmla="*/ 78657 h 312"/>
                  <a:gd name="T48" fmla="*/ 49362 w 306"/>
                  <a:gd name="T49" fmla="*/ 2622 h 312"/>
                  <a:gd name="T50" fmla="*/ 49362 w 306"/>
                  <a:gd name="T51" fmla="*/ 2622 h 312"/>
                  <a:gd name="T52" fmla="*/ 5196 w 306"/>
                  <a:gd name="T53" fmla="*/ 38891 h 312"/>
                  <a:gd name="T54" fmla="*/ 5196 w 306"/>
                  <a:gd name="T55" fmla="*/ 38891 h 312"/>
                  <a:gd name="T56" fmla="*/ 23382 w 306"/>
                  <a:gd name="T57" fmla="*/ 92203 h 312"/>
                  <a:gd name="T58" fmla="*/ 23382 w 306"/>
                  <a:gd name="T59" fmla="*/ 92203 h 312"/>
                  <a:gd name="T60" fmla="*/ 79238 w 306"/>
                  <a:gd name="T61" fmla="*/ 93077 h 312"/>
                  <a:gd name="T62" fmla="*/ 79238 w 306"/>
                  <a:gd name="T63" fmla="*/ 93077 h 312"/>
                  <a:gd name="T64" fmla="*/ 91795 w 306"/>
                  <a:gd name="T65" fmla="*/ 39328 h 312"/>
                  <a:gd name="T66" fmla="*/ 91795 w 306"/>
                  <a:gd name="T67" fmla="*/ 39328 h 312"/>
                  <a:gd name="T68" fmla="*/ 39403 w 306"/>
                  <a:gd name="T69" fmla="*/ 50253 h 312"/>
                  <a:gd name="T70" fmla="*/ 39403 w 306"/>
                  <a:gd name="T71" fmla="*/ 50253 h 312"/>
                  <a:gd name="T72" fmla="*/ 50661 w 306"/>
                  <a:gd name="T73" fmla="*/ 70354 h 312"/>
                  <a:gd name="T74" fmla="*/ 50661 w 306"/>
                  <a:gd name="T75" fmla="*/ 70354 h 312"/>
                  <a:gd name="T76" fmla="*/ 66681 w 306"/>
                  <a:gd name="T77" fmla="*/ 57244 h 312"/>
                  <a:gd name="T78" fmla="*/ 66681 w 306"/>
                  <a:gd name="T79" fmla="*/ 57244 h 312"/>
                  <a:gd name="T80" fmla="*/ 59321 w 306"/>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7" y="129"/>
                    </a:moveTo>
                    <a:lnTo>
                      <a:pt x="137" y="129"/>
                    </a:lnTo>
                    <a:cubicBezTo>
                      <a:pt x="135" y="136"/>
                      <a:pt x="126" y="140"/>
                      <a:pt x="118" y="136"/>
                    </a:cubicBezTo>
                    <a:cubicBezTo>
                      <a:pt x="109" y="133"/>
                      <a:pt x="110" y="118"/>
                      <a:pt x="114" y="110"/>
                    </a:cubicBezTo>
                    <a:cubicBezTo>
                      <a:pt x="126" y="93"/>
                      <a:pt x="154" y="88"/>
                      <a:pt x="172" y="93"/>
                    </a:cubicBezTo>
                    <a:cubicBezTo>
                      <a:pt x="212" y="104"/>
                      <a:pt x="196" y="157"/>
                      <a:pt x="176" y="178"/>
                    </a:cubicBezTo>
                    <a:cubicBezTo>
                      <a:pt x="126" y="231"/>
                      <a:pt x="39" y="193"/>
                      <a:pt x="34" y="123"/>
                    </a:cubicBezTo>
                    <a:cubicBezTo>
                      <a:pt x="30" y="89"/>
                      <a:pt x="51" y="55"/>
                      <a:pt x="83" y="41"/>
                    </a:cubicBezTo>
                    <a:cubicBezTo>
                      <a:pt x="112" y="26"/>
                      <a:pt x="146" y="30"/>
                      <a:pt x="173" y="43"/>
                    </a:cubicBezTo>
                    <a:cubicBezTo>
                      <a:pt x="227" y="69"/>
                      <a:pt x="282" y="131"/>
                      <a:pt x="255" y="194"/>
                    </a:cubicBezTo>
                    <a:cubicBezTo>
                      <a:pt x="222" y="265"/>
                      <a:pt x="139" y="276"/>
                      <a:pt x="74" y="253"/>
                    </a:cubicBezTo>
                    <a:cubicBezTo>
                      <a:pt x="56" y="248"/>
                      <a:pt x="50" y="273"/>
                      <a:pt x="66" y="280"/>
                    </a:cubicBezTo>
                    <a:cubicBezTo>
                      <a:pt x="152" y="311"/>
                      <a:pt x="272" y="284"/>
                      <a:pt x="289" y="180"/>
                    </a:cubicBezTo>
                    <a:cubicBezTo>
                      <a:pt x="305" y="89"/>
                      <a:pt x="202" y="0"/>
                      <a:pt x="114" y="6"/>
                    </a:cubicBezTo>
                    <a:cubicBezTo>
                      <a:pt x="67" y="9"/>
                      <a:pt x="24" y="43"/>
                      <a:pt x="12" y="89"/>
                    </a:cubicBezTo>
                    <a:cubicBezTo>
                      <a:pt x="0" y="135"/>
                      <a:pt x="17" y="184"/>
                      <a:pt x="54" y="211"/>
                    </a:cubicBezTo>
                    <a:cubicBezTo>
                      <a:pt x="92" y="239"/>
                      <a:pt x="146" y="240"/>
                      <a:pt x="183" y="213"/>
                    </a:cubicBezTo>
                    <a:cubicBezTo>
                      <a:pt x="218" y="185"/>
                      <a:pt x="242" y="129"/>
                      <a:pt x="212" y="90"/>
                    </a:cubicBezTo>
                    <a:cubicBezTo>
                      <a:pt x="183" y="50"/>
                      <a:pt x="101" y="65"/>
                      <a:pt x="91" y="115"/>
                    </a:cubicBezTo>
                    <a:cubicBezTo>
                      <a:pt x="87" y="135"/>
                      <a:pt x="97" y="157"/>
                      <a:pt x="117" y="161"/>
                    </a:cubicBezTo>
                    <a:cubicBezTo>
                      <a:pt x="137" y="164"/>
                      <a:pt x="156" y="151"/>
                      <a:pt x="154" y="131"/>
                    </a:cubicBezTo>
                    <a:cubicBezTo>
                      <a:pt x="154" y="122"/>
                      <a:pt x="141" y="118"/>
                      <a:pt x="137"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43" name="Freeform 308">
                <a:extLst>
                  <a:ext uri="{FF2B5EF4-FFF2-40B4-BE49-F238E27FC236}">
                    <a16:creationId xmlns:a16="http://schemas.microsoft.com/office/drawing/2014/main" id="{BF107DEB-08B1-BA48-81D3-18F0C59D18A8}"/>
                  </a:ext>
                </a:extLst>
              </p:cNvPr>
              <p:cNvSpPr>
                <a:spLocks noChangeArrowheads="1"/>
              </p:cNvSpPr>
              <p:nvPr/>
            </p:nvSpPr>
            <p:spPr bwMode="auto">
              <a:xfrm>
                <a:off x="2791448" y="3119841"/>
                <a:ext cx="150376" cy="135912"/>
              </a:xfrm>
              <a:custGeom>
                <a:avLst/>
                <a:gdLst>
                  <a:gd name="T0" fmla="*/ 205 w 348"/>
                  <a:gd name="T1" fmla="*/ 164 h 311"/>
                  <a:gd name="T2" fmla="*/ 205 w 348"/>
                  <a:gd name="T3" fmla="*/ 164 h 311"/>
                  <a:gd name="T4" fmla="*/ 213 w 348"/>
                  <a:gd name="T5" fmla="*/ 146 h 311"/>
                  <a:gd name="T6" fmla="*/ 213 w 348"/>
                  <a:gd name="T7" fmla="*/ 146 h 311"/>
                  <a:gd name="T8" fmla="*/ 236 w 348"/>
                  <a:gd name="T9" fmla="*/ 162 h 311"/>
                  <a:gd name="T10" fmla="*/ 236 w 348"/>
                  <a:gd name="T11" fmla="*/ 162 h 311"/>
                  <a:gd name="T12" fmla="*/ 207 w 348"/>
                  <a:gd name="T13" fmla="*/ 214 h 311"/>
                  <a:gd name="T14" fmla="*/ 207 w 348"/>
                  <a:gd name="T15" fmla="*/ 214 h 311"/>
                  <a:gd name="T16" fmla="*/ 144 w 348"/>
                  <a:gd name="T17" fmla="*/ 156 h 311"/>
                  <a:gd name="T18" fmla="*/ 144 w 348"/>
                  <a:gd name="T19" fmla="*/ 156 h 311"/>
                  <a:gd name="T20" fmla="*/ 283 w 348"/>
                  <a:gd name="T21" fmla="*/ 95 h 311"/>
                  <a:gd name="T22" fmla="*/ 283 w 348"/>
                  <a:gd name="T23" fmla="*/ 95 h 311"/>
                  <a:gd name="T24" fmla="*/ 308 w 348"/>
                  <a:gd name="T25" fmla="*/ 189 h 311"/>
                  <a:gd name="T26" fmla="*/ 308 w 348"/>
                  <a:gd name="T27" fmla="*/ 189 h 311"/>
                  <a:gd name="T28" fmla="*/ 241 w 348"/>
                  <a:gd name="T29" fmla="*/ 251 h 311"/>
                  <a:gd name="T30" fmla="*/ 241 w 348"/>
                  <a:gd name="T31" fmla="*/ 251 h 311"/>
                  <a:gd name="T32" fmla="*/ 77 w 348"/>
                  <a:gd name="T33" fmla="*/ 201 h 311"/>
                  <a:gd name="T34" fmla="*/ 77 w 348"/>
                  <a:gd name="T35" fmla="*/ 201 h 311"/>
                  <a:gd name="T36" fmla="*/ 163 w 348"/>
                  <a:gd name="T37" fmla="*/ 30 h 311"/>
                  <a:gd name="T38" fmla="*/ 163 w 348"/>
                  <a:gd name="T39" fmla="*/ 30 h 311"/>
                  <a:gd name="T40" fmla="*/ 150 w 348"/>
                  <a:gd name="T41" fmla="*/ 7 h 311"/>
                  <a:gd name="T42" fmla="*/ 150 w 348"/>
                  <a:gd name="T43" fmla="*/ 7 h 311"/>
                  <a:gd name="T44" fmla="*/ 62 w 348"/>
                  <a:gd name="T45" fmla="*/ 237 h 311"/>
                  <a:gd name="T46" fmla="*/ 62 w 348"/>
                  <a:gd name="T47" fmla="*/ 237 h 311"/>
                  <a:gd name="T48" fmla="*/ 309 w 348"/>
                  <a:gd name="T49" fmla="*/ 235 h 311"/>
                  <a:gd name="T50" fmla="*/ 309 w 348"/>
                  <a:gd name="T51" fmla="*/ 235 h 311"/>
                  <a:gd name="T52" fmla="*/ 322 w 348"/>
                  <a:gd name="T53" fmla="*/ 104 h 311"/>
                  <a:gd name="T54" fmla="*/ 322 w 348"/>
                  <a:gd name="T55" fmla="*/ 104 h 311"/>
                  <a:gd name="T56" fmla="*/ 205 w 348"/>
                  <a:gd name="T57" fmla="*/ 49 h 311"/>
                  <a:gd name="T58" fmla="*/ 205 w 348"/>
                  <a:gd name="T59" fmla="*/ 49 h 311"/>
                  <a:gd name="T60" fmla="*/ 115 w 348"/>
                  <a:gd name="T61" fmla="*/ 138 h 311"/>
                  <a:gd name="T62" fmla="*/ 115 w 348"/>
                  <a:gd name="T63" fmla="*/ 138 h 311"/>
                  <a:gd name="T64" fmla="*/ 180 w 348"/>
                  <a:gd name="T65" fmla="*/ 245 h 311"/>
                  <a:gd name="T66" fmla="*/ 180 w 348"/>
                  <a:gd name="T67" fmla="*/ 245 h 311"/>
                  <a:gd name="T68" fmla="*/ 249 w 348"/>
                  <a:gd name="T69" fmla="*/ 142 h 311"/>
                  <a:gd name="T70" fmla="*/ 249 w 348"/>
                  <a:gd name="T71" fmla="*/ 142 h 311"/>
                  <a:gd name="T72" fmla="*/ 198 w 348"/>
                  <a:gd name="T73" fmla="*/ 128 h 311"/>
                  <a:gd name="T74" fmla="*/ 198 w 348"/>
                  <a:gd name="T75" fmla="*/ 128 h 311"/>
                  <a:gd name="T76" fmla="*/ 192 w 348"/>
                  <a:gd name="T77" fmla="*/ 175 h 311"/>
                  <a:gd name="T78" fmla="*/ 192 w 348"/>
                  <a:gd name="T79" fmla="*/ 175 h 311"/>
                  <a:gd name="T80" fmla="*/ 205 w 348"/>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8" h="311">
                    <a:moveTo>
                      <a:pt x="205" y="164"/>
                    </a:moveTo>
                    <a:lnTo>
                      <a:pt x="205" y="164"/>
                    </a:lnTo>
                    <a:cubicBezTo>
                      <a:pt x="203" y="156"/>
                      <a:pt x="205" y="147"/>
                      <a:pt x="213" y="146"/>
                    </a:cubicBezTo>
                    <a:lnTo>
                      <a:pt x="213" y="146"/>
                    </a:lnTo>
                    <a:cubicBezTo>
                      <a:pt x="224" y="142"/>
                      <a:pt x="233" y="153"/>
                      <a:pt x="236" y="162"/>
                    </a:cubicBezTo>
                    <a:lnTo>
                      <a:pt x="236" y="162"/>
                    </a:lnTo>
                    <a:cubicBezTo>
                      <a:pt x="241" y="181"/>
                      <a:pt x="222" y="205"/>
                      <a:pt x="207" y="214"/>
                    </a:cubicBezTo>
                    <a:lnTo>
                      <a:pt x="207" y="214"/>
                    </a:lnTo>
                    <a:cubicBezTo>
                      <a:pt x="171" y="235"/>
                      <a:pt x="145" y="187"/>
                      <a:pt x="144" y="156"/>
                    </a:cubicBezTo>
                    <a:lnTo>
                      <a:pt x="144" y="156"/>
                    </a:lnTo>
                    <a:cubicBezTo>
                      <a:pt x="142" y="83"/>
                      <a:pt x="230" y="50"/>
                      <a:pt x="283" y="95"/>
                    </a:cubicBezTo>
                    <a:lnTo>
                      <a:pt x="283" y="95"/>
                    </a:lnTo>
                    <a:cubicBezTo>
                      <a:pt x="309" y="117"/>
                      <a:pt x="318" y="156"/>
                      <a:pt x="308" y="189"/>
                    </a:cubicBezTo>
                    <a:lnTo>
                      <a:pt x="308" y="189"/>
                    </a:lnTo>
                    <a:cubicBezTo>
                      <a:pt x="296" y="220"/>
                      <a:pt x="270" y="239"/>
                      <a:pt x="241" y="251"/>
                    </a:cubicBezTo>
                    <a:lnTo>
                      <a:pt x="241" y="251"/>
                    </a:lnTo>
                    <a:cubicBezTo>
                      <a:pt x="184" y="271"/>
                      <a:pt x="102" y="266"/>
                      <a:pt x="77" y="201"/>
                    </a:cubicBezTo>
                    <a:lnTo>
                      <a:pt x="77" y="201"/>
                    </a:lnTo>
                    <a:cubicBezTo>
                      <a:pt x="49" y="129"/>
                      <a:pt x="102" y="63"/>
                      <a:pt x="163" y="30"/>
                    </a:cubicBezTo>
                    <a:lnTo>
                      <a:pt x="163" y="30"/>
                    </a:lnTo>
                    <a:cubicBezTo>
                      <a:pt x="178" y="22"/>
                      <a:pt x="165" y="0"/>
                      <a:pt x="150" y="7"/>
                    </a:cubicBezTo>
                    <a:lnTo>
                      <a:pt x="150" y="7"/>
                    </a:lnTo>
                    <a:cubicBezTo>
                      <a:pt x="67" y="46"/>
                      <a:pt x="0" y="151"/>
                      <a:pt x="62" y="237"/>
                    </a:cubicBezTo>
                    <a:lnTo>
                      <a:pt x="62" y="237"/>
                    </a:lnTo>
                    <a:cubicBezTo>
                      <a:pt x="116" y="310"/>
                      <a:pt x="251" y="302"/>
                      <a:pt x="309" y="235"/>
                    </a:cubicBezTo>
                    <a:lnTo>
                      <a:pt x="309" y="235"/>
                    </a:lnTo>
                    <a:cubicBezTo>
                      <a:pt x="341" y="200"/>
                      <a:pt x="347" y="146"/>
                      <a:pt x="322" y="104"/>
                    </a:cubicBezTo>
                    <a:lnTo>
                      <a:pt x="322" y="104"/>
                    </a:lnTo>
                    <a:cubicBezTo>
                      <a:pt x="299" y="63"/>
                      <a:pt x="253" y="41"/>
                      <a:pt x="205" y="49"/>
                    </a:cubicBezTo>
                    <a:lnTo>
                      <a:pt x="205" y="49"/>
                    </a:lnTo>
                    <a:cubicBezTo>
                      <a:pt x="161" y="55"/>
                      <a:pt x="121" y="92"/>
                      <a:pt x="115" y="138"/>
                    </a:cubicBezTo>
                    <a:lnTo>
                      <a:pt x="115" y="138"/>
                    </a:lnTo>
                    <a:cubicBezTo>
                      <a:pt x="109" y="183"/>
                      <a:pt x="132" y="239"/>
                      <a:pt x="180" y="245"/>
                    </a:cubicBezTo>
                    <a:lnTo>
                      <a:pt x="180" y="245"/>
                    </a:lnTo>
                    <a:cubicBezTo>
                      <a:pt x="230" y="252"/>
                      <a:pt x="276" y="184"/>
                      <a:pt x="249" y="142"/>
                    </a:cubicBezTo>
                    <a:lnTo>
                      <a:pt x="249" y="142"/>
                    </a:lnTo>
                    <a:cubicBezTo>
                      <a:pt x="238" y="125"/>
                      <a:pt x="215" y="116"/>
                      <a:pt x="198" y="128"/>
                    </a:cubicBezTo>
                    <a:lnTo>
                      <a:pt x="198" y="128"/>
                    </a:lnTo>
                    <a:cubicBezTo>
                      <a:pt x="182" y="138"/>
                      <a:pt x="176" y="162"/>
                      <a:pt x="192" y="175"/>
                    </a:cubicBezTo>
                    <a:lnTo>
                      <a:pt x="192" y="175"/>
                    </a:lnTo>
                    <a:cubicBezTo>
                      <a:pt x="200" y="181"/>
                      <a:pt x="211" y="174"/>
                      <a:pt x="205"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44" name="Freeform 309">
                <a:extLst>
                  <a:ext uri="{FF2B5EF4-FFF2-40B4-BE49-F238E27FC236}">
                    <a16:creationId xmlns:a16="http://schemas.microsoft.com/office/drawing/2014/main" id="{A3E455A2-F859-204C-BCA5-9B254C9CD623}"/>
                  </a:ext>
                </a:extLst>
              </p:cNvPr>
              <p:cNvSpPr>
                <a:spLocks noChangeArrowheads="1"/>
              </p:cNvSpPr>
              <p:nvPr/>
            </p:nvSpPr>
            <p:spPr bwMode="auto">
              <a:xfrm>
                <a:off x="3202091" y="3119841"/>
                <a:ext cx="148931" cy="135912"/>
              </a:xfrm>
              <a:custGeom>
                <a:avLst/>
                <a:gdLst>
                  <a:gd name="T0" fmla="*/ 205 w 345"/>
                  <a:gd name="T1" fmla="*/ 164 h 311"/>
                  <a:gd name="T2" fmla="*/ 205 w 345"/>
                  <a:gd name="T3" fmla="*/ 164 h 311"/>
                  <a:gd name="T4" fmla="*/ 211 w 345"/>
                  <a:gd name="T5" fmla="*/ 146 h 311"/>
                  <a:gd name="T6" fmla="*/ 211 w 345"/>
                  <a:gd name="T7" fmla="*/ 146 h 311"/>
                  <a:gd name="T8" fmla="*/ 233 w 345"/>
                  <a:gd name="T9" fmla="*/ 162 h 311"/>
                  <a:gd name="T10" fmla="*/ 233 w 345"/>
                  <a:gd name="T11" fmla="*/ 162 h 311"/>
                  <a:gd name="T12" fmla="*/ 206 w 345"/>
                  <a:gd name="T13" fmla="*/ 214 h 311"/>
                  <a:gd name="T14" fmla="*/ 206 w 345"/>
                  <a:gd name="T15" fmla="*/ 214 h 311"/>
                  <a:gd name="T16" fmla="*/ 141 w 345"/>
                  <a:gd name="T17" fmla="*/ 156 h 311"/>
                  <a:gd name="T18" fmla="*/ 141 w 345"/>
                  <a:gd name="T19" fmla="*/ 156 h 311"/>
                  <a:gd name="T20" fmla="*/ 281 w 345"/>
                  <a:gd name="T21" fmla="*/ 95 h 311"/>
                  <a:gd name="T22" fmla="*/ 281 w 345"/>
                  <a:gd name="T23" fmla="*/ 95 h 311"/>
                  <a:gd name="T24" fmla="*/ 306 w 345"/>
                  <a:gd name="T25" fmla="*/ 189 h 311"/>
                  <a:gd name="T26" fmla="*/ 306 w 345"/>
                  <a:gd name="T27" fmla="*/ 189 h 311"/>
                  <a:gd name="T28" fmla="*/ 239 w 345"/>
                  <a:gd name="T29" fmla="*/ 251 h 311"/>
                  <a:gd name="T30" fmla="*/ 239 w 345"/>
                  <a:gd name="T31" fmla="*/ 251 h 311"/>
                  <a:gd name="T32" fmla="*/ 74 w 345"/>
                  <a:gd name="T33" fmla="*/ 201 h 311"/>
                  <a:gd name="T34" fmla="*/ 74 w 345"/>
                  <a:gd name="T35" fmla="*/ 201 h 311"/>
                  <a:gd name="T36" fmla="*/ 161 w 345"/>
                  <a:gd name="T37" fmla="*/ 30 h 311"/>
                  <a:gd name="T38" fmla="*/ 161 w 345"/>
                  <a:gd name="T39" fmla="*/ 30 h 311"/>
                  <a:gd name="T40" fmla="*/ 148 w 345"/>
                  <a:gd name="T41" fmla="*/ 7 h 311"/>
                  <a:gd name="T42" fmla="*/ 148 w 345"/>
                  <a:gd name="T43" fmla="*/ 7 h 311"/>
                  <a:gd name="T44" fmla="*/ 61 w 345"/>
                  <a:gd name="T45" fmla="*/ 237 h 311"/>
                  <a:gd name="T46" fmla="*/ 61 w 345"/>
                  <a:gd name="T47" fmla="*/ 237 h 311"/>
                  <a:gd name="T48" fmla="*/ 307 w 345"/>
                  <a:gd name="T49" fmla="*/ 235 h 311"/>
                  <a:gd name="T50" fmla="*/ 307 w 345"/>
                  <a:gd name="T51" fmla="*/ 235 h 311"/>
                  <a:gd name="T52" fmla="*/ 320 w 345"/>
                  <a:gd name="T53" fmla="*/ 104 h 311"/>
                  <a:gd name="T54" fmla="*/ 320 w 345"/>
                  <a:gd name="T55" fmla="*/ 104 h 311"/>
                  <a:gd name="T56" fmla="*/ 205 w 345"/>
                  <a:gd name="T57" fmla="*/ 49 h 311"/>
                  <a:gd name="T58" fmla="*/ 205 w 345"/>
                  <a:gd name="T59" fmla="*/ 49 h 311"/>
                  <a:gd name="T60" fmla="*/ 113 w 345"/>
                  <a:gd name="T61" fmla="*/ 138 h 311"/>
                  <a:gd name="T62" fmla="*/ 113 w 345"/>
                  <a:gd name="T63" fmla="*/ 138 h 311"/>
                  <a:gd name="T64" fmla="*/ 180 w 345"/>
                  <a:gd name="T65" fmla="*/ 245 h 311"/>
                  <a:gd name="T66" fmla="*/ 180 w 345"/>
                  <a:gd name="T67" fmla="*/ 245 h 311"/>
                  <a:gd name="T68" fmla="*/ 247 w 345"/>
                  <a:gd name="T69" fmla="*/ 142 h 311"/>
                  <a:gd name="T70" fmla="*/ 247 w 345"/>
                  <a:gd name="T71" fmla="*/ 142 h 311"/>
                  <a:gd name="T72" fmla="*/ 195 w 345"/>
                  <a:gd name="T73" fmla="*/ 128 h 311"/>
                  <a:gd name="T74" fmla="*/ 195 w 345"/>
                  <a:gd name="T75" fmla="*/ 128 h 311"/>
                  <a:gd name="T76" fmla="*/ 191 w 345"/>
                  <a:gd name="T77" fmla="*/ 175 h 311"/>
                  <a:gd name="T78" fmla="*/ 191 w 345"/>
                  <a:gd name="T79" fmla="*/ 175 h 311"/>
                  <a:gd name="T80" fmla="*/ 205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5" y="164"/>
                    </a:moveTo>
                    <a:lnTo>
                      <a:pt x="205" y="164"/>
                    </a:lnTo>
                    <a:cubicBezTo>
                      <a:pt x="201" y="156"/>
                      <a:pt x="205" y="147"/>
                      <a:pt x="211" y="146"/>
                    </a:cubicBezTo>
                    <a:lnTo>
                      <a:pt x="211" y="146"/>
                    </a:lnTo>
                    <a:cubicBezTo>
                      <a:pt x="222" y="142"/>
                      <a:pt x="232" y="153"/>
                      <a:pt x="233" y="162"/>
                    </a:cubicBezTo>
                    <a:lnTo>
                      <a:pt x="233" y="162"/>
                    </a:lnTo>
                    <a:cubicBezTo>
                      <a:pt x="237" y="181"/>
                      <a:pt x="222" y="205"/>
                      <a:pt x="206" y="214"/>
                    </a:cubicBezTo>
                    <a:lnTo>
                      <a:pt x="206" y="214"/>
                    </a:lnTo>
                    <a:cubicBezTo>
                      <a:pt x="169" y="235"/>
                      <a:pt x="143" y="187"/>
                      <a:pt x="141" y="156"/>
                    </a:cubicBezTo>
                    <a:lnTo>
                      <a:pt x="141" y="156"/>
                    </a:lnTo>
                    <a:cubicBezTo>
                      <a:pt x="140" y="83"/>
                      <a:pt x="228" y="50"/>
                      <a:pt x="281" y="95"/>
                    </a:cubicBezTo>
                    <a:lnTo>
                      <a:pt x="281" y="95"/>
                    </a:lnTo>
                    <a:cubicBezTo>
                      <a:pt x="308" y="117"/>
                      <a:pt x="318" y="156"/>
                      <a:pt x="306" y="189"/>
                    </a:cubicBezTo>
                    <a:lnTo>
                      <a:pt x="306" y="189"/>
                    </a:lnTo>
                    <a:cubicBezTo>
                      <a:pt x="295" y="220"/>
                      <a:pt x="268" y="239"/>
                      <a:pt x="239" y="251"/>
                    </a:cubicBezTo>
                    <a:lnTo>
                      <a:pt x="239" y="251"/>
                    </a:lnTo>
                    <a:cubicBezTo>
                      <a:pt x="182" y="271"/>
                      <a:pt x="99" y="266"/>
                      <a:pt x="74" y="201"/>
                    </a:cubicBezTo>
                    <a:lnTo>
                      <a:pt x="74" y="201"/>
                    </a:lnTo>
                    <a:cubicBezTo>
                      <a:pt x="47" y="129"/>
                      <a:pt x="99" y="63"/>
                      <a:pt x="161" y="30"/>
                    </a:cubicBezTo>
                    <a:lnTo>
                      <a:pt x="161" y="30"/>
                    </a:lnTo>
                    <a:cubicBezTo>
                      <a:pt x="177" y="22"/>
                      <a:pt x="164" y="0"/>
                      <a:pt x="148" y="7"/>
                    </a:cubicBezTo>
                    <a:lnTo>
                      <a:pt x="148" y="7"/>
                    </a:lnTo>
                    <a:cubicBezTo>
                      <a:pt x="65" y="46"/>
                      <a:pt x="0" y="151"/>
                      <a:pt x="61" y="237"/>
                    </a:cubicBezTo>
                    <a:lnTo>
                      <a:pt x="61" y="237"/>
                    </a:lnTo>
                    <a:cubicBezTo>
                      <a:pt x="114" y="310"/>
                      <a:pt x="249" y="302"/>
                      <a:pt x="307" y="235"/>
                    </a:cubicBezTo>
                    <a:lnTo>
                      <a:pt x="307" y="235"/>
                    </a:lnTo>
                    <a:cubicBezTo>
                      <a:pt x="339" y="200"/>
                      <a:pt x="344" y="146"/>
                      <a:pt x="320" y="104"/>
                    </a:cubicBezTo>
                    <a:lnTo>
                      <a:pt x="320" y="104"/>
                    </a:lnTo>
                    <a:cubicBezTo>
                      <a:pt x="298" y="63"/>
                      <a:pt x="251" y="41"/>
                      <a:pt x="205" y="49"/>
                    </a:cubicBezTo>
                    <a:lnTo>
                      <a:pt x="205" y="49"/>
                    </a:lnTo>
                    <a:cubicBezTo>
                      <a:pt x="159" y="55"/>
                      <a:pt x="119" y="92"/>
                      <a:pt x="113" y="138"/>
                    </a:cubicBezTo>
                    <a:lnTo>
                      <a:pt x="113" y="138"/>
                    </a:lnTo>
                    <a:cubicBezTo>
                      <a:pt x="107" y="183"/>
                      <a:pt x="131" y="239"/>
                      <a:pt x="180" y="245"/>
                    </a:cubicBezTo>
                    <a:lnTo>
                      <a:pt x="180" y="245"/>
                    </a:lnTo>
                    <a:cubicBezTo>
                      <a:pt x="228" y="252"/>
                      <a:pt x="274" y="184"/>
                      <a:pt x="247" y="142"/>
                    </a:cubicBezTo>
                    <a:lnTo>
                      <a:pt x="247" y="142"/>
                    </a:lnTo>
                    <a:cubicBezTo>
                      <a:pt x="235" y="125"/>
                      <a:pt x="214" y="116"/>
                      <a:pt x="195" y="128"/>
                    </a:cubicBezTo>
                    <a:lnTo>
                      <a:pt x="195" y="128"/>
                    </a:lnTo>
                    <a:cubicBezTo>
                      <a:pt x="180" y="138"/>
                      <a:pt x="176" y="162"/>
                      <a:pt x="191" y="175"/>
                    </a:cubicBezTo>
                    <a:lnTo>
                      <a:pt x="191" y="175"/>
                    </a:lnTo>
                    <a:cubicBezTo>
                      <a:pt x="198" y="181"/>
                      <a:pt x="208" y="174"/>
                      <a:pt x="205"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45" name="Freeform 310">
                <a:extLst>
                  <a:ext uri="{FF2B5EF4-FFF2-40B4-BE49-F238E27FC236}">
                    <a16:creationId xmlns:a16="http://schemas.microsoft.com/office/drawing/2014/main" id="{EB2A29C0-2141-9741-A4F3-2869FC299583}"/>
                  </a:ext>
                </a:extLst>
              </p:cNvPr>
              <p:cNvSpPr>
                <a:spLocks/>
              </p:cNvSpPr>
              <p:nvPr/>
            </p:nvSpPr>
            <p:spPr bwMode="auto">
              <a:xfrm>
                <a:off x="3421886" y="3119841"/>
                <a:ext cx="132498" cy="136338"/>
              </a:xfrm>
              <a:custGeom>
                <a:avLst/>
                <a:gdLst>
                  <a:gd name="T0" fmla="*/ 58888 w 306"/>
                  <a:gd name="T1" fmla="*/ 56371 h 312"/>
                  <a:gd name="T2" fmla="*/ 58888 w 306"/>
                  <a:gd name="T3" fmla="*/ 56371 h 312"/>
                  <a:gd name="T4" fmla="*/ 51094 w 306"/>
                  <a:gd name="T5" fmla="*/ 59429 h 312"/>
                  <a:gd name="T6" fmla="*/ 51094 w 306"/>
                  <a:gd name="T7" fmla="*/ 59429 h 312"/>
                  <a:gd name="T8" fmla="*/ 49362 w 306"/>
                  <a:gd name="T9" fmla="*/ 48068 h 312"/>
                  <a:gd name="T10" fmla="*/ 49362 w 306"/>
                  <a:gd name="T11" fmla="*/ 48068 h 312"/>
                  <a:gd name="T12" fmla="*/ 74476 w 306"/>
                  <a:gd name="T13" fmla="*/ 40639 h 312"/>
                  <a:gd name="T14" fmla="*/ 74476 w 306"/>
                  <a:gd name="T15" fmla="*/ 40639 h 312"/>
                  <a:gd name="T16" fmla="*/ 76208 w 306"/>
                  <a:gd name="T17" fmla="*/ 77783 h 312"/>
                  <a:gd name="T18" fmla="*/ 76208 w 306"/>
                  <a:gd name="T19" fmla="*/ 77783 h 312"/>
                  <a:gd name="T20" fmla="*/ 14289 w 306"/>
                  <a:gd name="T21" fmla="*/ 53749 h 312"/>
                  <a:gd name="T22" fmla="*/ 14289 w 306"/>
                  <a:gd name="T23" fmla="*/ 53749 h 312"/>
                  <a:gd name="T24" fmla="*/ 36372 w 306"/>
                  <a:gd name="T25" fmla="*/ 17916 h 312"/>
                  <a:gd name="T26" fmla="*/ 36372 w 306"/>
                  <a:gd name="T27" fmla="*/ 17916 h 312"/>
                  <a:gd name="T28" fmla="*/ 74909 w 306"/>
                  <a:gd name="T29" fmla="*/ 18790 h 312"/>
                  <a:gd name="T30" fmla="*/ 74909 w 306"/>
                  <a:gd name="T31" fmla="*/ 18790 h 312"/>
                  <a:gd name="T32" fmla="*/ 110415 w 306"/>
                  <a:gd name="T33" fmla="*/ 84774 h 312"/>
                  <a:gd name="T34" fmla="*/ 110415 w 306"/>
                  <a:gd name="T35" fmla="*/ 84774 h 312"/>
                  <a:gd name="T36" fmla="*/ 31176 w 306"/>
                  <a:gd name="T37" fmla="*/ 110556 h 312"/>
                  <a:gd name="T38" fmla="*/ 31176 w 306"/>
                  <a:gd name="T39" fmla="*/ 110556 h 312"/>
                  <a:gd name="T40" fmla="*/ 28145 w 306"/>
                  <a:gd name="T41" fmla="*/ 122355 h 312"/>
                  <a:gd name="T42" fmla="*/ 28145 w 306"/>
                  <a:gd name="T43" fmla="*/ 122355 h 312"/>
                  <a:gd name="T44" fmla="*/ 125570 w 306"/>
                  <a:gd name="T45" fmla="*/ 78657 h 312"/>
                  <a:gd name="T46" fmla="*/ 125570 w 306"/>
                  <a:gd name="T47" fmla="*/ 78657 h 312"/>
                  <a:gd name="T48" fmla="*/ 49795 w 306"/>
                  <a:gd name="T49" fmla="*/ 2622 h 312"/>
                  <a:gd name="T50" fmla="*/ 49795 w 306"/>
                  <a:gd name="T51" fmla="*/ 2622 h 312"/>
                  <a:gd name="T52" fmla="*/ 5629 w 306"/>
                  <a:gd name="T53" fmla="*/ 38891 h 312"/>
                  <a:gd name="T54" fmla="*/ 5629 w 306"/>
                  <a:gd name="T55" fmla="*/ 38891 h 312"/>
                  <a:gd name="T56" fmla="*/ 23815 w 306"/>
                  <a:gd name="T57" fmla="*/ 92203 h 312"/>
                  <a:gd name="T58" fmla="*/ 23815 w 306"/>
                  <a:gd name="T59" fmla="*/ 92203 h 312"/>
                  <a:gd name="T60" fmla="*/ 79672 w 306"/>
                  <a:gd name="T61" fmla="*/ 93077 h 312"/>
                  <a:gd name="T62" fmla="*/ 79672 w 306"/>
                  <a:gd name="T63" fmla="*/ 93077 h 312"/>
                  <a:gd name="T64" fmla="*/ 92229 w 306"/>
                  <a:gd name="T65" fmla="*/ 39328 h 312"/>
                  <a:gd name="T66" fmla="*/ 92229 w 306"/>
                  <a:gd name="T67" fmla="*/ 39328 h 312"/>
                  <a:gd name="T68" fmla="*/ 38970 w 306"/>
                  <a:gd name="T69" fmla="*/ 50253 h 312"/>
                  <a:gd name="T70" fmla="*/ 38970 w 306"/>
                  <a:gd name="T71" fmla="*/ 50253 h 312"/>
                  <a:gd name="T72" fmla="*/ 51094 w 306"/>
                  <a:gd name="T73" fmla="*/ 70354 h 312"/>
                  <a:gd name="T74" fmla="*/ 51094 w 306"/>
                  <a:gd name="T75" fmla="*/ 70354 h 312"/>
                  <a:gd name="T76" fmla="*/ 67115 w 306"/>
                  <a:gd name="T77" fmla="*/ 57244 h 312"/>
                  <a:gd name="T78" fmla="*/ 67115 w 306"/>
                  <a:gd name="T79" fmla="*/ 57244 h 312"/>
                  <a:gd name="T80" fmla="*/ 58888 w 306"/>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6" y="129"/>
                    </a:moveTo>
                    <a:lnTo>
                      <a:pt x="136" y="129"/>
                    </a:lnTo>
                    <a:cubicBezTo>
                      <a:pt x="135" y="136"/>
                      <a:pt x="125" y="140"/>
                      <a:pt x="118" y="136"/>
                    </a:cubicBezTo>
                    <a:cubicBezTo>
                      <a:pt x="109" y="133"/>
                      <a:pt x="110" y="118"/>
                      <a:pt x="114" y="110"/>
                    </a:cubicBezTo>
                    <a:cubicBezTo>
                      <a:pt x="125" y="93"/>
                      <a:pt x="154" y="88"/>
                      <a:pt x="172" y="93"/>
                    </a:cubicBezTo>
                    <a:cubicBezTo>
                      <a:pt x="211" y="104"/>
                      <a:pt x="196" y="157"/>
                      <a:pt x="176" y="178"/>
                    </a:cubicBezTo>
                    <a:cubicBezTo>
                      <a:pt x="125" y="231"/>
                      <a:pt x="39" y="193"/>
                      <a:pt x="33" y="123"/>
                    </a:cubicBezTo>
                    <a:cubicBezTo>
                      <a:pt x="30" y="89"/>
                      <a:pt x="52" y="55"/>
                      <a:pt x="84" y="41"/>
                    </a:cubicBezTo>
                    <a:cubicBezTo>
                      <a:pt x="111" y="26"/>
                      <a:pt x="146" y="30"/>
                      <a:pt x="173" y="43"/>
                    </a:cubicBezTo>
                    <a:cubicBezTo>
                      <a:pt x="227" y="69"/>
                      <a:pt x="282" y="131"/>
                      <a:pt x="255" y="194"/>
                    </a:cubicBezTo>
                    <a:cubicBezTo>
                      <a:pt x="223" y="265"/>
                      <a:pt x="140" y="276"/>
                      <a:pt x="72" y="253"/>
                    </a:cubicBezTo>
                    <a:cubicBezTo>
                      <a:pt x="56" y="248"/>
                      <a:pt x="50" y="273"/>
                      <a:pt x="65" y="280"/>
                    </a:cubicBezTo>
                    <a:cubicBezTo>
                      <a:pt x="152" y="311"/>
                      <a:pt x="272" y="284"/>
                      <a:pt x="290" y="180"/>
                    </a:cubicBezTo>
                    <a:cubicBezTo>
                      <a:pt x="305" y="89"/>
                      <a:pt x="202" y="0"/>
                      <a:pt x="115" y="6"/>
                    </a:cubicBezTo>
                    <a:cubicBezTo>
                      <a:pt x="68" y="9"/>
                      <a:pt x="25" y="43"/>
                      <a:pt x="13" y="89"/>
                    </a:cubicBezTo>
                    <a:cubicBezTo>
                      <a:pt x="0" y="135"/>
                      <a:pt x="17" y="184"/>
                      <a:pt x="55" y="211"/>
                    </a:cubicBezTo>
                    <a:cubicBezTo>
                      <a:pt x="92" y="239"/>
                      <a:pt x="146" y="240"/>
                      <a:pt x="184" y="213"/>
                    </a:cubicBezTo>
                    <a:cubicBezTo>
                      <a:pt x="218" y="185"/>
                      <a:pt x="242" y="129"/>
                      <a:pt x="213" y="90"/>
                    </a:cubicBezTo>
                    <a:cubicBezTo>
                      <a:pt x="182" y="50"/>
                      <a:pt x="101" y="65"/>
                      <a:pt x="90" y="115"/>
                    </a:cubicBezTo>
                    <a:cubicBezTo>
                      <a:pt x="88" y="135"/>
                      <a:pt x="97" y="157"/>
                      <a:pt x="118" y="161"/>
                    </a:cubicBezTo>
                    <a:cubicBezTo>
                      <a:pt x="136" y="164"/>
                      <a:pt x="156" y="151"/>
                      <a:pt x="155" y="131"/>
                    </a:cubicBezTo>
                    <a:cubicBezTo>
                      <a:pt x="154" y="122"/>
                      <a:pt x="140" y="118"/>
                      <a:pt x="136"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46" name="Freeform 311">
                <a:extLst>
                  <a:ext uri="{FF2B5EF4-FFF2-40B4-BE49-F238E27FC236}">
                    <a16:creationId xmlns:a16="http://schemas.microsoft.com/office/drawing/2014/main" id="{0502C591-825E-5F48-B22A-3CEEB8129924}"/>
                  </a:ext>
                </a:extLst>
              </p:cNvPr>
              <p:cNvSpPr>
                <a:spLocks/>
              </p:cNvSpPr>
              <p:nvPr/>
            </p:nvSpPr>
            <p:spPr bwMode="auto">
              <a:xfrm>
                <a:off x="3010953" y="3119841"/>
                <a:ext cx="132498" cy="136338"/>
              </a:xfrm>
              <a:custGeom>
                <a:avLst/>
                <a:gdLst>
                  <a:gd name="T0" fmla="*/ 59321 w 306"/>
                  <a:gd name="T1" fmla="*/ 56371 h 312"/>
                  <a:gd name="T2" fmla="*/ 59321 w 306"/>
                  <a:gd name="T3" fmla="*/ 56371 h 312"/>
                  <a:gd name="T4" fmla="*/ 51094 w 306"/>
                  <a:gd name="T5" fmla="*/ 59429 h 312"/>
                  <a:gd name="T6" fmla="*/ 51094 w 306"/>
                  <a:gd name="T7" fmla="*/ 59429 h 312"/>
                  <a:gd name="T8" fmla="*/ 49362 w 306"/>
                  <a:gd name="T9" fmla="*/ 48068 h 312"/>
                  <a:gd name="T10" fmla="*/ 49362 w 306"/>
                  <a:gd name="T11" fmla="*/ 48068 h 312"/>
                  <a:gd name="T12" fmla="*/ 74476 w 306"/>
                  <a:gd name="T13" fmla="*/ 40639 h 312"/>
                  <a:gd name="T14" fmla="*/ 74476 w 306"/>
                  <a:gd name="T15" fmla="*/ 40639 h 312"/>
                  <a:gd name="T16" fmla="*/ 75775 w 306"/>
                  <a:gd name="T17" fmla="*/ 77783 h 312"/>
                  <a:gd name="T18" fmla="*/ 75775 w 306"/>
                  <a:gd name="T19" fmla="*/ 77783 h 312"/>
                  <a:gd name="T20" fmla="*/ 14289 w 306"/>
                  <a:gd name="T21" fmla="*/ 53749 h 312"/>
                  <a:gd name="T22" fmla="*/ 14289 w 306"/>
                  <a:gd name="T23" fmla="*/ 53749 h 312"/>
                  <a:gd name="T24" fmla="*/ 35939 w 306"/>
                  <a:gd name="T25" fmla="*/ 17916 h 312"/>
                  <a:gd name="T26" fmla="*/ 35939 w 306"/>
                  <a:gd name="T27" fmla="*/ 17916 h 312"/>
                  <a:gd name="T28" fmla="*/ 74909 w 306"/>
                  <a:gd name="T29" fmla="*/ 18790 h 312"/>
                  <a:gd name="T30" fmla="*/ 74909 w 306"/>
                  <a:gd name="T31" fmla="*/ 18790 h 312"/>
                  <a:gd name="T32" fmla="*/ 110415 w 306"/>
                  <a:gd name="T33" fmla="*/ 84774 h 312"/>
                  <a:gd name="T34" fmla="*/ 110415 w 306"/>
                  <a:gd name="T35" fmla="*/ 84774 h 312"/>
                  <a:gd name="T36" fmla="*/ 31176 w 306"/>
                  <a:gd name="T37" fmla="*/ 110556 h 312"/>
                  <a:gd name="T38" fmla="*/ 31176 w 306"/>
                  <a:gd name="T39" fmla="*/ 110556 h 312"/>
                  <a:gd name="T40" fmla="*/ 28578 w 306"/>
                  <a:gd name="T41" fmla="*/ 122355 h 312"/>
                  <a:gd name="T42" fmla="*/ 28578 w 306"/>
                  <a:gd name="T43" fmla="*/ 122355 h 312"/>
                  <a:gd name="T44" fmla="*/ 125137 w 306"/>
                  <a:gd name="T45" fmla="*/ 78657 h 312"/>
                  <a:gd name="T46" fmla="*/ 125137 w 306"/>
                  <a:gd name="T47" fmla="*/ 78657 h 312"/>
                  <a:gd name="T48" fmla="*/ 49362 w 306"/>
                  <a:gd name="T49" fmla="*/ 2622 h 312"/>
                  <a:gd name="T50" fmla="*/ 49362 w 306"/>
                  <a:gd name="T51" fmla="*/ 2622 h 312"/>
                  <a:gd name="T52" fmla="*/ 5196 w 306"/>
                  <a:gd name="T53" fmla="*/ 38891 h 312"/>
                  <a:gd name="T54" fmla="*/ 5196 w 306"/>
                  <a:gd name="T55" fmla="*/ 38891 h 312"/>
                  <a:gd name="T56" fmla="*/ 23382 w 306"/>
                  <a:gd name="T57" fmla="*/ 92203 h 312"/>
                  <a:gd name="T58" fmla="*/ 23382 w 306"/>
                  <a:gd name="T59" fmla="*/ 92203 h 312"/>
                  <a:gd name="T60" fmla="*/ 79672 w 306"/>
                  <a:gd name="T61" fmla="*/ 93077 h 312"/>
                  <a:gd name="T62" fmla="*/ 79672 w 306"/>
                  <a:gd name="T63" fmla="*/ 93077 h 312"/>
                  <a:gd name="T64" fmla="*/ 91363 w 306"/>
                  <a:gd name="T65" fmla="*/ 39328 h 312"/>
                  <a:gd name="T66" fmla="*/ 91363 w 306"/>
                  <a:gd name="T67" fmla="*/ 39328 h 312"/>
                  <a:gd name="T68" fmla="*/ 39403 w 306"/>
                  <a:gd name="T69" fmla="*/ 50253 h 312"/>
                  <a:gd name="T70" fmla="*/ 39403 w 306"/>
                  <a:gd name="T71" fmla="*/ 50253 h 312"/>
                  <a:gd name="T72" fmla="*/ 50661 w 306"/>
                  <a:gd name="T73" fmla="*/ 70354 h 312"/>
                  <a:gd name="T74" fmla="*/ 50661 w 306"/>
                  <a:gd name="T75" fmla="*/ 70354 h 312"/>
                  <a:gd name="T76" fmla="*/ 66682 w 306"/>
                  <a:gd name="T77" fmla="*/ 57244 h 312"/>
                  <a:gd name="T78" fmla="*/ 66682 w 306"/>
                  <a:gd name="T79" fmla="*/ 57244 h 312"/>
                  <a:gd name="T80" fmla="*/ 59321 w 306"/>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7" y="129"/>
                    </a:moveTo>
                    <a:lnTo>
                      <a:pt x="137" y="129"/>
                    </a:lnTo>
                    <a:cubicBezTo>
                      <a:pt x="135" y="136"/>
                      <a:pt x="125" y="140"/>
                      <a:pt x="118" y="136"/>
                    </a:cubicBezTo>
                    <a:cubicBezTo>
                      <a:pt x="109" y="133"/>
                      <a:pt x="109" y="118"/>
                      <a:pt x="114" y="110"/>
                    </a:cubicBezTo>
                    <a:cubicBezTo>
                      <a:pt x="125" y="93"/>
                      <a:pt x="154" y="88"/>
                      <a:pt x="172" y="93"/>
                    </a:cubicBezTo>
                    <a:cubicBezTo>
                      <a:pt x="211" y="104"/>
                      <a:pt x="196" y="157"/>
                      <a:pt x="175" y="178"/>
                    </a:cubicBezTo>
                    <a:cubicBezTo>
                      <a:pt x="125" y="231"/>
                      <a:pt x="39" y="193"/>
                      <a:pt x="33" y="123"/>
                    </a:cubicBezTo>
                    <a:cubicBezTo>
                      <a:pt x="30" y="89"/>
                      <a:pt x="51" y="55"/>
                      <a:pt x="83" y="41"/>
                    </a:cubicBezTo>
                    <a:cubicBezTo>
                      <a:pt x="112" y="26"/>
                      <a:pt x="144" y="30"/>
                      <a:pt x="173" y="43"/>
                    </a:cubicBezTo>
                    <a:cubicBezTo>
                      <a:pt x="226" y="69"/>
                      <a:pt x="281" y="131"/>
                      <a:pt x="255" y="194"/>
                    </a:cubicBezTo>
                    <a:cubicBezTo>
                      <a:pt x="223" y="265"/>
                      <a:pt x="139" y="276"/>
                      <a:pt x="72" y="253"/>
                    </a:cubicBezTo>
                    <a:cubicBezTo>
                      <a:pt x="56" y="248"/>
                      <a:pt x="50" y="273"/>
                      <a:pt x="66" y="280"/>
                    </a:cubicBezTo>
                    <a:cubicBezTo>
                      <a:pt x="151" y="311"/>
                      <a:pt x="272" y="284"/>
                      <a:pt x="289" y="180"/>
                    </a:cubicBezTo>
                    <a:cubicBezTo>
                      <a:pt x="305" y="89"/>
                      <a:pt x="202" y="0"/>
                      <a:pt x="114" y="6"/>
                    </a:cubicBezTo>
                    <a:cubicBezTo>
                      <a:pt x="67" y="9"/>
                      <a:pt x="25" y="43"/>
                      <a:pt x="12" y="89"/>
                    </a:cubicBezTo>
                    <a:cubicBezTo>
                      <a:pt x="0" y="135"/>
                      <a:pt x="17" y="184"/>
                      <a:pt x="54" y="211"/>
                    </a:cubicBezTo>
                    <a:cubicBezTo>
                      <a:pt x="92" y="239"/>
                      <a:pt x="146" y="240"/>
                      <a:pt x="184" y="213"/>
                    </a:cubicBezTo>
                    <a:cubicBezTo>
                      <a:pt x="218" y="185"/>
                      <a:pt x="242" y="129"/>
                      <a:pt x="211" y="90"/>
                    </a:cubicBezTo>
                    <a:cubicBezTo>
                      <a:pt x="181" y="50"/>
                      <a:pt x="101" y="65"/>
                      <a:pt x="91" y="115"/>
                    </a:cubicBezTo>
                    <a:cubicBezTo>
                      <a:pt x="87" y="135"/>
                      <a:pt x="96" y="157"/>
                      <a:pt x="117" y="161"/>
                    </a:cubicBezTo>
                    <a:cubicBezTo>
                      <a:pt x="135" y="164"/>
                      <a:pt x="156" y="151"/>
                      <a:pt x="154" y="131"/>
                    </a:cubicBezTo>
                    <a:cubicBezTo>
                      <a:pt x="154" y="122"/>
                      <a:pt x="139" y="118"/>
                      <a:pt x="137"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47" name="Freeform 312">
                <a:extLst>
                  <a:ext uri="{FF2B5EF4-FFF2-40B4-BE49-F238E27FC236}">
                    <a16:creationId xmlns:a16="http://schemas.microsoft.com/office/drawing/2014/main" id="{2DA8628F-F209-454C-BE3B-FBAE00E75750}"/>
                  </a:ext>
                </a:extLst>
              </p:cNvPr>
              <p:cNvSpPr>
                <a:spLocks noChangeArrowheads="1"/>
              </p:cNvSpPr>
              <p:nvPr/>
            </p:nvSpPr>
            <p:spPr bwMode="auto">
              <a:xfrm>
                <a:off x="3611288" y="3119841"/>
                <a:ext cx="150376" cy="135912"/>
              </a:xfrm>
              <a:custGeom>
                <a:avLst/>
                <a:gdLst>
                  <a:gd name="T0" fmla="*/ 205 w 347"/>
                  <a:gd name="T1" fmla="*/ 164 h 311"/>
                  <a:gd name="T2" fmla="*/ 205 w 347"/>
                  <a:gd name="T3" fmla="*/ 164 h 311"/>
                  <a:gd name="T4" fmla="*/ 213 w 347"/>
                  <a:gd name="T5" fmla="*/ 146 h 311"/>
                  <a:gd name="T6" fmla="*/ 213 w 347"/>
                  <a:gd name="T7" fmla="*/ 146 h 311"/>
                  <a:gd name="T8" fmla="*/ 234 w 347"/>
                  <a:gd name="T9" fmla="*/ 162 h 311"/>
                  <a:gd name="T10" fmla="*/ 234 w 347"/>
                  <a:gd name="T11" fmla="*/ 162 h 311"/>
                  <a:gd name="T12" fmla="*/ 207 w 347"/>
                  <a:gd name="T13" fmla="*/ 214 h 311"/>
                  <a:gd name="T14" fmla="*/ 207 w 347"/>
                  <a:gd name="T15" fmla="*/ 214 h 311"/>
                  <a:gd name="T16" fmla="*/ 144 w 347"/>
                  <a:gd name="T17" fmla="*/ 156 h 311"/>
                  <a:gd name="T18" fmla="*/ 144 w 347"/>
                  <a:gd name="T19" fmla="*/ 156 h 311"/>
                  <a:gd name="T20" fmla="*/ 283 w 347"/>
                  <a:gd name="T21" fmla="*/ 95 h 311"/>
                  <a:gd name="T22" fmla="*/ 283 w 347"/>
                  <a:gd name="T23" fmla="*/ 95 h 311"/>
                  <a:gd name="T24" fmla="*/ 307 w 347"/>
                  <a:gd name="T25" fmla="*/ 189 h 311"/>
                  <a:gd name="T26" fmla="*/ 307 w 347"/>
                  <a:gd name="T27" fmla="*/ 189 h 311"/>
                  <a:gd name="T28" fmla="*/ 240 w 347"/>
                  <a:gd name="T29" fmla="*/ 251 h 311"/>
                  <a:gd name="T30" fmla="*/ 240 w 347"/>
                  <a:gd name="T31" fmla="*/ 251 h 311"/>
                  <a:gd name="T32" fmla="*/ 77 w 347"/>
                  <a:gd name="T33" fmla="*/ 201 h 311"/>
                  <a:gd name="T34" fmla="*/ 77 w 347"/>
                  <a:gd name="T35" fmla="*/ 201 h 311"/>
                  <a:gd name="T36" fmla="*/ 163 w 347"/>
                  <a:gd name="T37" fmla="*/ 30 h 311"/>
                  <a:gd name="T38" fmla="*/ 163 w 347"/>
                  <a:gd name="T39" fmla="*/ 30 h 311"/>
                  <a:gd name="T40" fmla="*/ 150 w 347"/>
                  <a:gd name="T41" fmla="*/ 7 h 311"/>
                  <a:gd name="T42" fmla="*/ 150 w 347"/>
                  <a:gd name="T43" fmla="*/ 7 h 311"/>
                  <a:gd name="T44" fmla="*/ 62 w 347"/>
                  <a:gd name="T45" fmla="*/ 237 h 311"/>
                  <a:gd name="T46" fmla="*/ 62 w 347"/>
                  <a:gd name="T47" fmla="*/ 237 h 311"/>
                  <a:gd name="T48" fmla="*/ 309 w 347"/>
                  <a:gd name="T49" fmla="*/ 235 h 311"/>
                  <a:gd name="T50" fmla="*/ 309 w 347"/>
                  <a:gd name="T51" fmla="*/ 235 h 311"/>
                  <a:gd name="T52" fmla="*/ 322 w 347"/>
                  <a:gd name="T53" fmla="*/ 104 h 311"/>
                  <a:gd name="T54" fmla="*/ 322 w 347"/>
                  <a:gd name="T55" fmla="*/ 104 h 311"/>
                  <a:gd name="T56" fmla="*/ 207 w 347"/>
                  <a:gd name="T57" fmla="*/ 49 h 311"/>
                  <a:gd name="T58" fmla="*/ 207 w 347"/>
                  <a:gd name="T59" fmla="*/ 49 h 311"/>
                  <a:gd name="T60" fmla="*/ 115 w 347"/>
                  <a:gd name="T61" fmla="*/ 138 h 311"/>
                  <a:gd name="T62" fmla="*/ 115 w 347"/>
                  <a:gd name="T63" fmla="*/ 138 h 311"/>
                  <a:gd name="T64" fmla="*/ 180 w 347"/>
                  <a:gd name="T65" fmla="*/ 245 h 311"/>
                  <a:gd name="T66" fmla="*/ 180 w 347"/>
                  <a:gd name="T67" fmla="*/ 245 h 311"/>
                  <a:gd name="T68" fmla="*/ 247 w 347"/>
                  <a:gd name="T69" fmla="*/ 142 h 311"/>
                  <a:gd name="T70" fmla="*/ 247 w 347"/>
                  <a:gd name="T71" fmla="*/ 142 h 311"/>
                  <a:gd name="T72" fmla="*/ 198 w 347"/>
                  <a:gd name="T73" fmla="*/ 128 h 311"/>
                  <a:gd name="T74" fmla="*/ 198 w 347"/>
                  <a:gd name="T75" fmla="*/ 128 h 311"/>
                  <a:gd name="T76" fmla="*/ 192 w 347"/>
                  <a:gd name="T77" fmla="*/ 175 h 311"/>
                  <a:gd name="T78" fmla="*/ 192 w 347"/>
                  <a:gd name="T79" fmla="*/ 175 h 311"/>
                  <a:gd name="T80" fmla="*/ 205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5" y="164"/>
                    </a:moveTo>
                    <a:lnTo>
                      <a:pt x="205" y="164"/>
                    </a:lnTo>
                    <a:cubicBezTo>
                      <a:pt x="201" y="156"/>
                      <a:pt x="205" y="147"/>
                      <a:pt x="213" y="146"/>
                    </a:cubicBezTo>
                    <a:lnTo>
                      <a:pt x="213" y="146"/>
                    </a:lnTo>
                    <a:cubicBezTo>
                      <a:pt x="224" y="142"/>
                      <a:pt x="233" y="153"/>
                      <a:pt x="234" y="162"/>
                    </a:cubicBezTo>
                    <a:lnTo>
                      <a:pt x="234" y="162"/>
                    </a:lnTo>
                    <a:cubicBezTo>
                      <a:pt x="240" y="181"/>
                      <a:pt x="224" y="205"/>
                      <a:pt x="207" y="214"/>
                    </a:cubicBezTo>
                    <a:lnTo>
                      <a:pt x="207" y="214"/>
                    </a:lnTo>
                    <a:cubicBezTo>
                      <a:pt x="171" y="235"/>
                      <a:pt x="145" y="187"/>
                      <a:pt x="144" y="156"/>
                    </a:cubicBezTo>
                    <a:lnTo>
                      <a:pt x="144" y="156"/>
                    </a:lnTo>
                    <a:cubicBezTo>
                      <a:pt x="142" y="83"/>
                      <a:pt x="229" y="50"/>
                      <a:pt x="283" y="95"/>
                    </a:cubicBezTo>
                    <a:lnTo>
                      <a:pt x="283" y="95"/>
                    </a:lnTo>
                    <a:cubicBezTo>
                      <a:pt x="309" y="117"/>
                      <a:pt x="318" y="156"/>
                      <a:pt x="307" y="189"/>
                    </a:cubicBezTo>
                    <a:lnTo>
                      <a:pt x="307" y="189"/>
                    </a:lnTo>
                    <a:cubicBezTo>
                      <a:pt x="296" y="220"/>
                      <a:pt x="270" y="239"/>
                      <a:pt x="240" y="251"/>
                    </a:cubicBezTo>
                    <a:lnTo>
                      <a:pt x="240" y="251"/>
                    </a:lnTo>
                    <a:cubicBezTo>
                      <a:pt x="184" y="271"/>
                      <a:pt x="102" y="266"/>
                      <a:pt x="77" y="201"/>
                    </a:cubicBezTo>
                    <a:lnTo>
                      <a:pt x="77" y="201"/>
                    </a:lnTo>
                    <a:cubicBezTo>
                      <a:pt x="49" y="129"/>
                      <a:pt x="100" y="63"/>
                      <a:pt x="163" y="30"/>
                    </a:cubicBezTo>
                    <a:lnTo>
                      <a:pt x="163" y="30"/>
                    </a:lnTo>
                    <a:cubicBezTo>
                      <a:pt x="179" y="22"/>
                      <a:pt x="165" y="0"/>
                      <a:pt x="150" y="7"/>
                    </a:cubicBezTo>
                    <a:lnTo>
                      <a:pt x="150" y="7"/>
                    </a:lnTo>
                    <a:cubicBezTo>
                      <a:pt x="66" y="46"/>
                      <a:pt x="0" y="151"/>
                      <a:pt x="62" y="237"/>
                    </a:cubicBezTo>
                    <a:lnTo>
                      <a:pt x="62" y="237"/>
                    </a:lnTo>
                    <a:cubicBezTo>
                      <a:pt x="115" y="310"/>
                      <a:pt x="251" y="302"/>
                      <a:pt x="309" y="235"/>
                    </a:cubicBezTo>
                    <a:lnTo>
                      <a:pt x="309" y="235"/>
                    </a:lnTo>
                    <a:cubicBezTo>
                      <a:pt x="341" y="200"/>
                      <a:pt x="346" y="146"/>
                      <a:pt x="322" y="104"/>
                    </a:cubicBezTo>
                    <a:lnTo>
                      <a:pt x="322" y="104"/>
                    </a:lnTo>
                    <a:cubicBezTo>
                      <a:pt x="299" y="63"/>
                      <a:pt x="251" y="41"/>
                      <a:pt x="207" y="49"/>
                    </a:cubicBezTo>
                    <a:lnTo>
                      <a:pt x="207" y="49"/>
                    </a:lnTo>
                    <a:cubicBezTo>
                      <a:pt x="159" y="55"/>
                      <a:pt x="120" y="92"/>
                      <a:pt x="115" y="138"/>
                    </a:cubicBezTo>
                    <a:lnTo>
                      <a:pt x="115" y="138"/>
                    </a:lnTo>
                    <a:cubicBezTo>
                      <a:pt x="108" y="183"/>
                      <a:pt x="132" y="239"/>
                      <a:pt x="180" y="245"/>
                    </a:cubicBezTo>
                    <a:lnTo>
                      <a:pt x="180" y="245"/>
                    </a:lnTo>
                    <a:cubicBezTo>
                      <a:pt x="229" y="252"/>
                      <a:pt x="276" y="184"/>
                      <a:pt x="247" y="142"/>
                    </a:cubicBezTo>
                    <a:lnTo>
                      <a:pt x="247" y="142"/>
                    </a:lnTo>
                    <a:cubicBezTo>
                      <a:pt x="237" y="125"/>
                      <a:pt x="215" y="116"/>
                      <a:pt x="198" y="128"/>
                    </a:cubicBezTo>
                    <a:lnTo>
                      <a:pt x="198" y="128"/>
                    </a:lnTo>
                    <a:cubicBezTo>
                      <a:pt x="182" y="138"/>
                      <a:pt x="176" y="162"/>
                      <a:pt x="192" y="175"/>
                    </a:cubicBezTo>
                    <a:lnTo>
                      <a:pt x="192" y="175"/>
                    </a:lnTo>
                    <a:cubicBezTo>
                      <a:pt x="199" y="181"/>
                      <a:pt x="211" y="174"/>
                      <a:pt x="205"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48" name="Freeform 313">
                <a:extLst>
                  <a:ext uri="{FF2B5EF4-FFF2-40B4-BE49-F238E27FC236}">
                    <a16:creationId xmlns:a16="http://schemas.microsoft.com/office/drawing/2014/main" id="{B72E1672-5DF9-FA46-8F53-B53D1310B3E1}"/>
                  </a:ext>
                </a:extLst>
              </p:cNvPr>
              <p:cNvSpPr>
                <a:spLocks noChangeArrowheads="1"/>
              </p:cNvSpPr>
              <p:nvPr/>
            </p:nvSpPr>
            <p:spPr bwMode="auto">
              <a:xfrm>
                <a:off x="4021931" y="3119841"/>
                <a:ext cx="148930" cy="135912"/>
              </a:xfrm>
              <a:custGeom>
                <a:avLst/>
                <a:gdLst>
                  <a:gd name="T0" fmla="*/ 205 w 345"/>
                  <a:gd name="T1" fmla="*/ 164 h 311"/>
                  <a:gd name="T2" fmla="*/ 205 w 345"/>
                  <a:gd name="T3" fmla="*/ 164 h 311"/>
                  <a:gd name="T4" fmla="*/ 211 w 345"/>
                  <a:gd name="T5" fmla="*/ 146 h 311"/>
                  <a:gd name="T6" fmla="*/ 211 w 345"/>
                  <a:gd name="T7" fmla="*/ 146 h 311"/>
                  <a:gd name="T8" fmla="*/ 233 w 345"/>
                  <a:gd name="T9" fmla="*/ 162 h 311"/>
                  <a:gd name="T10" fmla="*/ 233 w 345"/>
                  <a:gd name="T11" fmla="*/ 162 h 311"/>
                  <a:gd name="T12" fmla="*/ 205 w 345"/>
                  <a:gd name="T13" fmla="*/ 214 h 311"/>
                  <a:gd name="T14" fmla="*/ 205 w 345"/>
                  <a:gd name="T15" fmla="*/ 214 h 311"/>
                  <a:gd name="T16" fmla="*/ 141 w 345"/>
                  <a:gd name="T17" fmla="*/ 156 h 311"/>
                  <a:gd name="T18" fmla="*/ 141 w 345"/>
                  <a:gd name="T19" fmla="*/ 156 h 311"/>
                  <a:gd name="T20" fmla="*/ 281 w 345"/>
                  <a:gd name="T21" fmla="*/ 95 h 311"/>
                  <a:gd name="T22" fmla="*/ 281 w 345"/>
                  <a:gd name="T23" fmla="*/ 95 h 311"/>
                  <a:gd name="T24" fmla="*/ 304 w 345"/>
                  <a:gd name="T25" fmla="*/ 189 h 311"/>
                  <a:gd name="T26" fmla="*/ 304 w 345"/>
                  <a:gd name="T27" fmla="*/ 189 h 311"/>
                  <a:gd name="T28" fmla="*/ 239 w 345"/>
                  <a:gd name="T29" fmla="*/ 251 h 311"/>
                  <a:gd name="T30" fmla="*/ 239 w 345"/>
                  <a:gd name="T31" fmla="*/ 251 h 311"/>
                  <a:gd name="T32" fmla="*/ 76 w 345"/>
                  <a:gd name="T33" fmla="*/ 201 h 311"/>
                  <a:gd name="T34" fmla="*/ 76 w 345"/>
                  <a:gd name="T35" fmla="*/ 201 h 311"/>
                  <a:gd name="T36" fmla="*/ 161 w 345"/>
                  <a:gd name="T37" fmla="*/ 30 h 311"/>
                  <a:gd name="T38" fmla="*/ 161 w 345"/>
                  <a:gd name="T39" fmla="*/ 30 h 311"/>
                  <a:gd name="T40" fmla="*/ 148 w 345"/>
                  <a:gd name="T41" fmla="*/ 7 h 311"/>
                  <a:gd name="T42" fmla="*/ 148 w 345"/>
                  <a:gd name="T43" fmla="*/ 7 h 311"/>
                  <a:gd name="T44" fmla="*/ 60 w 345"/>
                  <a:gd name="T45" fmla="*/ 237 h 311"/>
                  <a:gd name="T46" fmla="*/ 60 w 345"/>
                  <a:gd name="T47" fmla="*/ 237 h 311"/>
                  <a:gd name="T48" fmla="*/ 307 w 345"/>
                  <a:gd name="T49" fmla="*/ 235 h 311"/>
                  <a:gd name="T50" fmla="*/ 307 w 345"/>
                  <a:gd name="T51" fmla="*/ 235 h 311"/>
                  <a:gd name="T52" fmla="*/ 320 w 345"/>
                  <a:gd name="T53" fmla="*/ 104 h 311"/>
                  <a:gd name="T54" fmla="*/ 320 w 345"/>
                  <a:gd name="T55" fmla="*/ 104 h 311"/>
                  <a:gd name="T56" fmla="*/ 205 w 345"/>
                  <a:gd name="T57" fmla="*/ 49 h 311"/>
                  <a:gd name="T58" fmla="*/ 205 w 345"/>
                  <a:gd name="T59" fmla="*/ 49 h 311"/>
                  <a:gd name="T60" fmla="*/ 113 w 345"/>
                  <a:gd name="T61" fmla="*/ 138 h 311"/>
                  <a:gd name="T62" fmla="*/ 113 w 345"/>
                  <a:gd name="T63" fmla="*/ 138 h 311"/>
                  <a:gd name="T64" fmla="*/ 178 w 345"/>
                  <a:gd name="T65" fmla="*/ 245 h 311"/>
                  <a:gd name="T66" fmla="*/ 178 w 345"/>
                  <a:gd name="T67" fmla="*/ 245 h 311"/>
                  <a:gd name="T68" fmla="*/ 247 w 345"/>
                  <a:gd name="T69" fmla="*/ 142 h 311"/>
                  <a:gd name="T70" fmla="*/ 247 w 345"/>
                  <a:gd name="T71" fmla="*/ 142 h 311"/>
                  <a:gd name="T72" fmla="*/ 195 w 345"/>
                  <a:gd name="T73" fmla="*/ 128 h 311"/>
                  <a:gd name="T74" fmla="*/ 195 w 345"/>
                  <a:gd name="T75" fmla="*/ 128 h 311"/>
                  <a:gd name="T76" fmla="*/ 190 w 345"/>
                  <a:gd name="T77" fmla="*/ 175 h 311"/>
                  <a:gd name="T78" fmla="*/ 190 w 345"/>
                  <a:gd name="T79" fmla="*/ 175 h 311"/>
                  <a:gd name="T80" fmla="*/ 205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5" y="164"/>
                    </a:moveTo>
                    <a:lnTo>
                      <a:pt x="205" y="164"/>
                    </a:lnTo>
                    <a:cubicBezTo>
                      <a:pt x="201" y="156"/>
                      <a:pt x="205" y="147"/>
                      <a:pt x="211" y="146"/>
                    </a:cubicBezTo>
                    <a:lnTo>
                      <a:pt x="211" y="146"/>
                    </a:lnTo>
                    <a:cubicBezTo>
                      <a:pt x="222" y="142"/>
                      <a:pt x="231" y="153"/>
                      <a:pt x="233" y="162"/>
                    </a:cubicBezTo>
                    <a:lnTo>
                      <a:pt x="233" y="162"/>
                    </a:lnTo>
                    <a:cubicBezTo>
                      <a:pt x="237" y="181"/>
                      <a:pt x="222" y="205"/>
                      <a:pt x="205" y="214"/>
                    </a:cubicBezTo>
                    <a:lnTo>
                      <a:pt x="205" y="214"/>
                    </a:lnTo>
                    <a:cubicBezTo>
                      <a:pt x="169" y="235"/>
                      <a:pt x="143" y="187"/>
                      <a:pt x="141" y="156"/>
                    </a:cubicBezTo>
                    <a:lnTo>
                      <a:pt x="141" y="156"/>
                    </a:lnTo>
                    <a:cubicBezTo>
                      <a:pt x="140" y="83"/>
                      <a:pt x="228" y="50"/>
                      <a:pt x="281" y="95"/>
                    </a:cubicBezTo>
                    <a:lnTo>
                      <a:pt x="281" y="95"/>
                    </a:lnTo>
                    <a:cubicBezTo>
                      <a:pt x="308" y="117"/>
                      <a:pt x="316" y="156"/>
                      <a:pt x="304" y="189"/>
                    </a:cubicBezTo>
                    <a:lnTo>
                      <a:pt x="304" y="189"/>
                    </a:lnTo>
                    <a:cubicBezTo>
                      <a:pt x="295" y="220"/>
                      <a:pt x="268" y="239"/>
                      <a:pt x="239" y="251"/>
                    </a:cubicBezTo>
                    <a:lnTo>
                      <a:pt x="239" y="251"/>
                    </a:lnTo>
                    <a:cubicBezTo>
                      <a:pt x="182" y="271"/>
                      <a:pt x="99" y="266"/>
                      <a:pt x="76" y="201"/>
                    </a:cubicBezTo>
                    <a:lnTo>
                      <a:pt x="76" y="201"/>
                    </a:lnTo>
                    <a:cubicBezTo>
                      <a:pt x="47" y="129"/>
                      <a:pt x="99" y="63"/>
                      <a:pt x="161" y="30"/>
                    </a:cubicBezTo>
                    <a:lnTo>
                      <a:pt x="161" y="30"/>
                    </a:lnTo>
                    <a:cubicBezTo>
                      <a:pt x="177" y="22"/>
                      <a:pt x="162" y="0"/>
                      <a:pt x="148" y="7"/>
                    </a:cubicBezTo>
                    <a:lnTo>
                      <a:pt x="148" y="7"/>
                    </a:lnTo>
                    <a:cubicBezTo>
                      <a:pt x="65" y="46"/>
                      <a:pt x="0" y="151"/>
                      <a:pt x="60" y="237"/>
                    </a:cubicBezTo>
                    <a:lnTo>
                      <a:pt x="60" y="237"/>
                    </a:lnTo>
                    <a:cubicBezTo>
                      <a:pt x="114" y="310"/>
                      <a:pt x="249" y="302"/>
                      <a:pt x="307" y="235"/>
                    </a:cubicBezTo>
                    <a:lnTo>
                      <a:pt x="307" y="235"/>
                    </a:lnTo>
                    <a:cubicBezTo>
                      <a:pt x="339" y="200"/>
                      <a:pt x="344" y="146"/>
                      <a:pt x="320" y="104"/>
                    </a:cubicBezTo>
                    <a:lnTo>
                      <a:pt x="320" y="104"/>
                    </a:lnTo>
                    <a:cubicBezTo>
                      <a:pt x="297" y="63"/>
                      <a:pt x="251" y="41"/>
                      <a:pt x="205" y="49"/>
                    </a:cubicBezTo>
                    <a:lnTo>
                      <a:pt x="205" y="49"/>
                    </a:lnTo>
                    <a:cubicBezTo>
                      <a:pt x="159" y="55"/>
                      <a:pt x="118" y="92"/>
                      <a:pt x="113" y="138"/>
                    </a:cubicBezTo>
                    <a:lnTo>
                      <a:pt x="113" y="138"/>
                    </a:lnTo>
                    <a:cubicBezTo>
                      <a:pt x="106" y="183"/>
                      <a:pt x="130" y="239"/>
                      <a:pt x="178" y="245"/>
                    </a:cubicBezTo>
                    <a:lnTo>
                      <a:pt x="178" y="245"/>
                    </a:lnTo>
                    <a:cubicBezTo>
                      <a:pt x="228" y="252"/>
                      <a:pt x="275" y="184"/>
                      <a:pt x="247" y="142"/>
                    </a:cubicBezTo>
                    <a:lnTo>
                      <a:pt x="247" y="142"/>
                    </a:lnTo>
                    <a:cubicBezTo>
                      <a:pt x="236" y="125"/>
                      <a:pt x="212" y="116"/>
                      <a:pt x="195" y="128"/>
                    </a:cubicBezTo>
                    <a:lnTo>
                      <a:pt x="195" y="128"/>
                    </a:lnTo>
                    <a:cubicBezTo>
                      <a:pt x="180" y="138"/>
                      <a:pt x="174" y="162"/>
                      <a:pt x="190" y="175"/>
                    </a:cubicBezTo>
                    <a:lnTo>
                      <a:pt x="190" y="175"/>
                    </a:lnTo>
                    <a:cubicBezTo>
                      <a:pt x="198" y="181"/>
                      <a:pt x="210" y="174"/>
                      <a:pt x="205"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49" name="Freeform 314">
                <a:extLst>
                  <a:ext uri="{FF2B5EF4-FFF2-40B4-BE49-F238E27FC236}">
                    <a16:creationId xmlns:a16="http://schemas.microsoft.com/office/drawing/2014/main" id="{1B6F6913-377F-F448-9A90-39103B438660}"/>
                  </a:ext>
                </a:extLst>
              </p:cNvPr>
              <p:cNvSpPr>
                <a:spLocks/>
              </p:cNvSpPr>
              <p:nvPr/>
            </p:nvSpPr>
            <p:spPr bwMode="auto">
              <a:xfrm>
                <a:off x="4241834" y="3119841"/>
                <a:ext cx="132497" cy="136338"/>
              </a:xfrm>
              <a:custGeom>
                <a:avLst/>
                <a:gdLst>
                  <a:gd name="T0" fmla="*/ 58888 w 306"/>
                  <a:gd name="T1" fmla="*/ 56371 h 312"/>
                  <a:gd name="T2" fmla="*/ 58888 w 306"/>
                  <a:gd name="T3" fmla="*/ 56371 h 312"/>
                  <a:gd name="T4" fmla="*/ 51094 w 306"/>
                  <a:gd name="T5" fmla="*/ 59429 h 312"/>
                  <a:gd name="T6" fmla="*/ 51094 w 306"/>
                  <a:gd name="T7" fmla="*/ 59429 h 312"/>
                  <a:gd name="T8" fmla="*/ 49362 w 306"/>
                  <a:gd name="T9" fmla="*/ 48068 h 312"/>
                  <a:gd name="T10" fmla="*/ 49362 w 306"/>
                  <a:gd name="T11" fmla="*/ 48068 h 312"/>
                  <a:gd name="T12" fmla="*/ 74475 w 306"/>
                  <a:gd name="T13" fmla="*/ 40639 h 312"/>
                  <a:gd name="T14" fmla="*/ 74475 w 306"/>
                  <a:gd name="T15" fmla="*/ 40639 h 312"/>
                  <a:gd name="T16" fmla="*/ 76207 w 306"/>
                  <a:gd name="T17" fmla="*/ 77783 h 312"/>
                  <a:gd name="T18" fmla="*/ 76207 w 306"/>
                  <a:gd name="T19" fmla="*/ 77783 h 312"/>
                  <a:gd name="T20" fmla="*/ 14722 w 306"/>
                  <a:gd name="T21" fmla="*/ 53749 h 312"/>
                  <a:gd name="T22" fmla="*/ 14722 w 306"/>
                  <a:gd name="T23" fmla="*/ 53749 h 312"/>
                  <a:gd name="T24" fmla="*/ 35939 w 306"/>
                  <a:gd name="T25" fmla="*/ 17916 h 312"/>
                  <a:gd name="T26" fmla="*/ 35939 w 306"/>
                  <a:gd name="T27" fmla="*/ 17916 h 312"/>
                  <a:gd name="T28" fmla="*/ 74908 w 306"/>
                  <a:gd name="T29" fmla="*/ 18790 h 312"/>
                  <a:gd name="T30" fmla="*/ 74908 w 306"/>
                  <a:gd name="T31" fmla="*/ 18790 h 312"/>
                  <a:gd name="T32" fmla="*/ 109548 w 306"/>
                  <a:gd name="T33" fmla="*/ 84774 h 312"/>
                  <a:gd name="T34" fmla="*/ 109548 w 306"/>
                  <a:gd name="T35" fmla="*/ 84774 h 312"/>
                  <a:gd name="T36" fmla="*/ 31609 w 306"/>
                  <a:gd name="T37" fmla="*/ 110556 h 312"/>
                  <a:gd name="T38" fmla="*/ 31609 w 306"/>
                  <a:gd name="T39" fmla="*/ 110556 h 312"/>
                  <a:gd name="T40" fmla="*/ 28145 w 306"/>
                  <a:gd name="T41" fmla="*/ 122355 h 312"/>
                  <a:gd name="T42" fmla="*/ 28145 w 306"/>
                  <a:gd name="T43" fmla="*/ 122355 h 312"/>
                  <a:gd name="T44" fmla="*/ 125136 w 306"/>
                  <a:gd name="T45" fmla="*/ 78657 h 312"/>
                  <a:gd name="T46" fmla="*/ 125136 w 306"/>
                  <a:gd name="T47" fmla="*/ 78657 h 312"/>
                  <a:gd name="T48" fmla="*/ 49362 w 306"/>
                  <a:gd name="T49" fmla="*/ 2622 h 312"/>
                  <a:gd name="T50" fmla="*/ 49362 w 306"/>
                  <a:gd name="T51" fmla="*/ 2622 h 312"/>
                  <a:gd name="T52" fmla="*/ 5196 w 306"/>
                  <a:gd name="T53" fmla="*/ 38891 h 312"/>
                  <a:gd name="T54" fmla="*/ 5196 w 306"/>
                  <a:gd name="T55" fmla="*/ 38891 h 312"/>
                  <a:gd name="T56" fmla="*/ 23382 w 306"/>
                  <a:gd name="T57" fmla="*/ 92203 h 312"/>
                  <a:gd name="T58" fmla="*/ 23382 w 306"/>
                  <a:gd name="T59" fmla="*/ 92203 h 312"/>
                  <a:gd name="T60" fmla="*/ 79671 w 306"/>
                  <a:gd name="T61" fmla="*/ 93077 h 312"/>
                  <a:gd name="T62" fmla="*/ 79671 w 306"/>
                  <a:gd name="T63" fmla="*/ 93077 h 312"/>
                  <a:gd name="T64" fmla="*/ 91362 w 306"/>
                  <a:gd name="T65" fmla="*/ 39328 h 312"/>
                  <a:gd name="T66" fmla="*/ 91362 w 306"/>
                  <a:gd name="T67" fmla="*/ 39328 h 312"/>
                  <a:gd name="T68" fmla="*/ 38970 w 306"/>
                  <a:gd name="T69" fmla="*/ 50253 h 312"/>
                  <a:gd name="T70" fmla="*/ 38970 w 306"/>
                  <a:gd name="T71" fmla="*/ 50253 h 312"/>
                  <a:gd name="T72" fmla="*/ 50661 w 306"/>
                  <a:gd name="T73" fmla="*/ 70354 h 312"/>
                  <a:gd name="T74" fmla="*/ 50661 w 306"/>
                  <a:gd name="T75" fmla="*/ 70354 h 312"/>
                  <a:gd name="T76" fmla="*/ 66681 w 306"/>
                  <a:gd name="T77" fmla="*/ 57244 h 312"/>
                  <a:gd name="T78" fmla="*/ 66681 w 306"/>
                  <a:gd name="T79" fmla="*/ 57244 h 312"/>
                  <a:gd name="T80" fmla="*/ 58888 w 306"/>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6" y="129"/>
                    </a:moveTo>
                    <a:lnTo>
                      <a:pt x="136" y="129"/>
                    </a:lnTo>
                    <a:cubicBezTo>
                      <a:pt x="134" y="136"/>
                      <a:pt x="126" y="140"/>
                      <a:pt x="118" y="136"/>
                    </a:cubicBezTo>
                    <a:cubicBezTo>
                      <a:pt x="109" y="133"/>
                      <a:pt x="109" y="118"/>
                      <a:pt x="114" y="110"/>
                    </a:cubicBezTo>
                    <a:cubicBezTo>
                      <a:pt x="125" y="93"/>
                      <a:pt x="154" y="88"/>
                      <a:pt x="172" y="93"/>
                    </a:cubicBezTo>
                    <a:cubicBezTo>
                      <a:pt x="211" y="104"/>
                      <a:pt x="196" y="157"/>
                      <a:pt x="176" y="178"/>
                    </a:cubicBezTo>
                    <a:cubicBezTo>
                      <a:pt x="126" y="231"/>
                      <a:pt x="39" y="193"/>
                      <a:pt x="34" y="123"/>
                    </a:cubicBezTo>
                    <a:cubicBezTo>
                      <a:pt x="30" y="89"/>
                      <a:pt x="51" y="55"/>
                      <a:pt x="83" y="41"/>
                    </a:cubicBezTo>
                    <a:cubicBezTo>
                      <a:pt x="111" y="26"/>
                      <a:pt x="146" y="30"/>
                      <a:pt x="173" y="43"/>
                    </a:cubicBezTo>
                    <a:cubicBezTo>
                      <a:pt x="227" y="69"/>
                      <a:pt x="282" y="131"/>
                      <a:pt x="253" y="194"/>
                    </a:cubicBezTo>
                    <a:cubicBezTo>
                      <a:pt x="223" y="265"/>
                      <a:pt x="139" y="276"/>
                      <a:pt x="73" y="253"/>
                    </a:cubicBezTo>
                    <a:cubicBezTo>
                      <a:pt x="56" y="248"/>
                      <a:pt x="50" y="273"/>
                      <a:pt x="65" y="280"/>
                    </a:cubicBezTo>
                    <a:cubicBezTo>
                      <a:pt x="152" y="311"/>
                      <a:pt x="272" y="284"/>
                      <a:pt x="289" y="180"/>
                    </a:cubicBezTo>
                    <a:cubicBezTo>
                      <a:pt x="305" y="89"/>
                      <a:pt x="202" y="0"/>
                      <a:pt x="114" y="6"/>
                    </a:cubicBezTo>
                    <a:cubicBezTo>
                      <a:pt x="67" y="9"/>
                      <a:pt x="25" y="43"/>
                      <a:pt x="12" y="89"/>
                    </a:cubicBezTo>
                    <a:cubicBezTo>
                      <a:pt x="0" y="135"/>
                      <a:pt x="17" y="184"/>
                      <a:pt x="54" y="211"/>
                    </a:cubicBezTo>
                    <a:cubicBezTo>
                      <a:pt x="92" y="239"/>
                      <a:pt x="146" y="240"/>
                      <a:pt x="184" y="213"/>
                    </a:cubicBezTo>
                    <a:cubicBezTo>
                      <a:pt x="218" y="185"/>
                      <a:pt x="242" y="129"/>
                      <a:pt x="211" y="90"/>
                    </a:cubicBezTo>
                    <a:cubicBezTo>
                      <a:pt x="182" y="50"/>
                      <a:pt x="101" y="65"/>
                      <a:pt x="90" y="115"/>
                    </a:cubicBezTo>
                    <a:cubicBezTo>
                      <a:pt x="86" y="135"/>
                      <a:pt x="97" y="157"/>
                      <a:pt x="117" y="161"/>
                    </a:cubicBezTo>
                    <a:cubicBezTo>
                      <a:pt x="136" y="164"/>
                      <a:pt x="156" y="151"/>
                      <a:pt x="154" y="131"/>
                    </a:cubicBezTo>
                    <a:cubicBezTo>
                      <a:pt x="154" y="122"/>
                      <a:pt x="140" y="118"/>
                      <a:pt x="136"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50" name="Freeform 315">
                <a:extLst>
                  <a:ext uri="{FF2B5EF4-FFF2-40B4-BE49-F238E27FC236}">
                    <a16:creationId xmlns:a16="http://schemas.microsoft.com/office/drawing/2014/main" id="{4FF14FCF-8589-6C44-8717-003EBDCB8F04}"/>
                  </a:ext>
                </a:extLst>
              </p:cNvPr>
              <p:cNvSpPr>
                <a:spLocks/>
              </p:cNvSpPr>
              <p:nvPr/>
            </p:nvSpPr>
            <p:spPr bwMode="auto">
              <a:xfrm>
                <a:off x="3830901" y="3119841"/>
                <a:ext cx="132497" cy="136338"/>
              </a:xfrm>
              <a:custGeom>
                <a:avLst/>
                <a:gdLst>
                  <a:gd name="T0" fmla="*/ 59711 w 304"/>
                  <a:gd name="T1" fmla="*/ 56371 h 312"/>
                  <a:gd name="T2" fmla="*/ 59711 w 304"/>
                  <a:gd name="T3" fmla="*/ 56371 h 312"/>
                  <a:gd name="T4" fmla="*/ 51430 w 304"/>
                  <a:gd name="T5" fmla="*/ 59429 h 312"/>
                  <a:gd name="T6" fmla="*/ 51430 w 304"/>
                  <a:gd name="T7" fmla="*/ 59429 h 312"/>
                  <a:gd name="T8" fmla="*/ 49686 w 304"/>
                  <a:gd name="T9" fmla="*/ 48068 h 312"/>
                  <a:gd name="T10" fmla="*/ 49686 w 304"/>
                  <a:gd name="T11" fmla="*/ 48068 h 312"/>
                  <a:gd name="T12" fmla="*/ 74530 w 304"/>
                  <a:gd name="T13" fmla="*/ 40639 h 312"/>
                  <a:gd name="T14" fmla="*/ 74530 w 304"/>
                  <a:gd name="T15" fmla="*/ 40639 h 312"/>
                  <a:gd name="T16" fmla="*/ 76273 w 304"/>
                  <a:gd name="T17" fmla="*/ 77783 h 312"/>
                  <a:gd name="T18" fmla="*/ 76273 w 304"/>
                  <a:gd name="T19" fmla="*/ 77783 h 312"/>
                  <a:gd name="T20" fmla="*/ 14383 w 304"/>
                  <a:gd name="T21" fmla="*/ 53749 h 312"/>
                  <a:gd name="T22" fmla="*/ 14383 w 304"/>
                  <a:gd name="T23" fmla="*/ 53749 h 312"/>
                  <a:gd name="T24" fmla="*/ 36175 w 304"/>
                  <a:gd name="T25" fmla="*/ 17916 h 312"/>
                  <a:gd name="T26" fmla="*/ 36175 w 304"/>
                  <a:gd name="T27" fmla="*/ 17916 h 312"/>
                  <a:gd name="T28" fmla="*/ 74965 w 304"/>
                  <a:gd name="T29" fmla="*/ 18790 h 312"/>
                  <a:gd name="T30" fmla="*/ 74965 w 304"/>
                  <a:gd name="T31" fmla="*/ 18790 h 312"/>
                  <a:gd name="T32" fmla="*/ 110705 w 304"/>
                  <a:gd name="T33" fmla="*/ 84774 h 312"/>
                  <a:gd name="T34" fmla="*/ 110705 w 304"/>
                  <a:gd name="T35" fmla="*/ 84774 h 312"/>
                  <a:gd name="T36" fmla="*/ 31381 w 304"/>
                  <a:gd name="T37" fmla="*/ 110556 h 312"/>
                  <a:gd name="T38" fmla="*/ 31381 w 304"/>
                  <a:gd name="T39" fmla="*/ 110556 h 312"/>
                  <a:gd name="T40" fmla="*/ 28766 w 304"/>
                  <a:gd name="T41" fmla="*/ 122355 h 312"/>
                  <a:gd name="T42" fmla="*/ 28766 w 304"/>
                  <a:gd name="T43" fmla="*/ 122355 h 312"/>
                  <a:gd name="T44" fmla="*/ 125959 w 304"/>
                  <a:gd name="T45" fmla="*/ 78657 h 312"/>
                  <a:gd name="T46" fmla="*/ 125959 w 304"/>
                  <a:gd name="T47" fmla="*/ 78657 h 312"/>
                  <a:gd name="T48" fmla="*/ 49686 w 304"/>
                  <a:gd name="T49" fmla="*/ 2622 h 312"/>
                  <a:gd name="T50" fmla="*/ 49686 w 304"/>
                  <a:gd name="T51" fmla="*/ 2622 h 312"/>
                  <a:gd name="T52" fmla="*/ 5230 w 304"/>
                  <a:gd name="T53" fmla="*/ 38891 h 312"/>
                  <a:gd name="T54" fmla="*/ 5230 w 304"/>
                  <a:gd name="T55" fmla="*/ 38891 h 312"/>
                  <a:gd name="T56" fmla="*/ 23536 w 304"/>
                  <a:gd name="T57" fmla="*/ 92203 h 312"/>
                  <a:gd name="T58" fmla="*/ 23536 w 304"/>
                  <a:gd name="T59" fmla="*/ 92203 h 312"/>
                  <a:gd name="T60" fmla="*/ 79760 w 304"/>
                  <a:gd name="T61" fmla="*/ 93077 h 312"/>
                  <a:gd name="T62" fmla="*/ 79760 w 304"/>
                  <a:gd name="T63" fmla="*/ 93077 h 312"/>
                  <a:gd name="T64" fmla="*/ 91963 w 304"/>
                  <a:gd name="T65" fmla="*/ 39328 h 312"/>
                  <a:gd name="T66" fmla="*/ 91963 w 304"/>
                  <a:gd name="T67" fmla="*/ 39328 h 312"/>
                  <a:gd name="T68" fmla="*/ 38790 w 304"/>
                  <a:gd name="T69" fmla="*/ 50253 h 312"/>
                  <a:gd name="T70" fmla="*/ 38790 w 304"/>
                  <a:gd name="T71" fmla="*/ 50253 h 312"/>
                  <a:gd name="T72" fmla="*/ 50994 w 304"/>
                  <a:gd name="T73" fmla="*/ 70354 h 312"/>
                  <a:gd name="T74" fmla="*/ 50994 w 304"/>
                  <a:gd name="T75" fmla="*/ 70354 h 312"/>
                  <a:gd name="T76" fmla="*/ 67120 w 304"/>
                  <a:gd name="T77" fmla="*/ 57244 h 312"/>
                  <a:gd name="T78" fmla="*/ 67120 w 304"/>
                  <a:gd name="T79" fmla="*/ 57244 h 312"/>
                  <a:gd name="T80" fmla="*/ 59711 w 304"/>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7" y="129"/>
                    </a:moveTo>
                    <a:lnTo>
                      <a:pt x="137" y="129"/>
                    </a:lnTo>
                    <a:cubicBezTo>
                      <a:pt x="134" y="136"/>
                      <a:pt x="125" y="140"/>
                      <a:pt x="118" y="136"/>
                    </a:cubicBezTo>
                    <a:cubicBezTo>
                      <a:pt x="108" y="133"/>
                      <a:pt x="109" y="118"/>
                      <a:pt x="114" y="110"/>
                    </a:cubicBezTo>
                    <a:cubicBezTo>
                      <a:pt x="125" y="93"/>
                      <a:pt x="154" y="88"/>
                      <a:pt x="171" y="93"/>
                    </a:cubicBezTo>
                    <a:cubicBezTo>
                      <a:pt x="211" y="104"/>
                      <a:pt x="196" y="157"/>
                      <a:pt x="175" y="178"/>
                    </a:cubicBezTo>
                    <a:cubicBezTo>
                      <a:pt x="125" y="231"/>
                      <a:pt x="38" y="193"/>
                      <a:pt x="33" y="123"/>
                    </a:cubicBezTo>
                    <a:cubicBezTo>
                      <a:pt x="30" y="89"/>
                      <a:pt x="50" y="55"/>
                      <a:pt x="83" y="41"/>
                    </a:cubicBezTo>
                    <a:cubicBezTo>
                      <a:pt x="112" y="26"/>
                      <a:pt x="144" y="30"/>
                      <a:pt x="172" y="43"/>
                    </a:cubicBezTo>
                    <a:cubicBezTo>
                      <a:pt x="227" y="69"/>
                      <a:pt x="281" y="131"/>
                      <a:pt x="254" y="194"/>
                    </a:cubicBezTo>
                    <a:cubicBezTo>
                      <a:pt x="222" y="265"/>
                      <a:pt x="139" y="276"/>
                      <a:pt x="72" y="253"/>
                    </a:cubicBezTo>
                    <a:cubicBezTo>
                      <a:pt x="55" y="248"/>
                      <a:pt x="49" y="273"/>
                      <a:pt x="66" y="280"/>
                    </a:cubicBezTo>
                    <a:cubicBezTo>
                      <a:pt x="151" y="311"/>
                      <a:pt x="272" y="284"/>
                      <a:pt x="289" y="180"/>
                    </a:cubicBezTo>
                    <a:cubicBezTo>
                      <a:pt x="303" y="89"/>
                      <a:pt x="202" y="0"/>
                      <a:pt x="114" y="6"/>
                    </a:cubicBezTo>
                    <a:cubicBezTo>
                      <a:pt x="66" y="9"/>
                      <a:pt x="25" y="43"/>
                      <a:pt x="12" y="89"/>
                    </a:cubicBezTo>
                    <a:cubicBezTo>
                      <a:pt x="0" y="135"/>
                      <a:pt x="17" y="184"/>
                      <a:pt x="54" y="211"/>
                    </a:cubicBezTo>
                    <a:cubicBezTo>
                      <a:pt x="92" y="239"/>
                      <a:pt x="146" y="240"/>
                      <a:pt x="183" y="213"/>
                    </a:cubicBezTo>
                    <a:cubicBezTo>
                      <a:pt x="218" y="185"/>
                      <a:pt x="242" y="129"/>
                      <a:pt x="211" y="90"/>
                    </a:cubicBezTo>
                    <a:cubicBezTo>
                      <a:pt x="181" y="50"/>
                      <a:pt x="100" y="65"/>
                      <a:pt x="89" y="115"/>
                    </a:cubicBezTo>
                    <a:cubicBezTo>
                      <a:pt x="87" y="135"/>
                      <a:pt x="96" y="157"/>
                      <a:pt x="117" y="161"/>
                    </a:cubicBezTo>
                    <a:cubicBezTo>
                      <a:pt x="135" y="164"/>
                      <a:pt x="155" y="151"/>
                      <a:pt x="154" y="131"/>
                    </a:cubicBezTo>
                    <a:cubicBezTo>
                      <a:pt x="152" y="122"/>
                      <a:pt x="139" y="118"/>
                      <a:pt x="137"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51" name="Freeform 316">
                <a:extLst>
                  <a:ext uri="{FF2B5EF4-FFF2-40B4-BE49-F238E27FC236}">
                    <a16:creationId xmlns:a16="http://schemas.microsoft.com/office/drawing/2014/main" id="{15DEDC7B-A993-104C-A8B1-789DC0F6CB90}"/>
                  </a:ext>
                </a:extLst>
              </p:cNvPr>
              <p:cNvSpPr>
                <a:spLocks noChangeArrowheads="1"/>
              </p:cNvSpPr>
              <p:nvPr/>
            </p:nvSpPr>
            <p:spPr bwMode="auto">
              <a:xfrm>
                <a:off x="4431127" y="3119841"/>
                <a:ext cx="148931" cy="135912"/>
              </a:xfrm>
              <a:custGeom>
                <a:avLst/>
                <a:gdLst>
                  <a:gd name="T0" fmla="*/ 203 w 345"/>
                  <a:gd name="T1" fmla="*/ 164 h 311"/>
                  <a:gd name="T2" fmla="*/ 203 w 345"/>
                  <a:gd name="T3" fmla="*/ 164 h 311"/>
                  <a:gd name="T4" fmla="*/ 210 w 345"/>
                  <a:gd name="T5" fmla="*/ 146 h 311"/>
                  <a:gd name="T6" fmla="*/ 210 w 345"/>
                  <a:gd name="T7" fmla="*/ 146 h 311"/>
                  <a:gd name="T8" fmla="*/ 232 w 345"/>
                  <a:gd name="T9" fmla="*/ 162 h 311"/>
                  <a:gd name="T10" fmla="*/ 232 w 345"/>
                  <a:gd name="T11" fmla="*/ 162 h 311"/>
                  <a:gd name="T12" fmla="*/ 205 w 345"/>
                  <a:gd name="T13" fmla="*/ 214 h 311"/>
                  <a:gd name="T14" fmla="*/ 205 w 345"/>
                  <a:gd name="T15" fmla="*/ 214 h 311"/>
                  <a:gd name="T16" fmla="*/ 142 w 345"/>
                  <a:gd name="T17" fmla="*/ 156 h 311"/>
                  <a:gd name="T18" fmla="*/ 142 w 345"/>
                  <a:gd name="T19" fmla="*/ 156 h 311"/>
                  <a:gd name="T20" fmla="*/ 280 w 345"/>
                  <a:gd name="T21" fmla="*/ 95 h 311"/>
                  <a:gd name="T22" fmla="*/ 280 w 345"/>
                  <a:gd name="T23" fmla="*/ 95 h 311"/>
                  <a:gd name="T24" fmla="*/ 305 w 345"/>
                  <a:gd name="T25" fmla="*/ 189 h 311"/>
                  <a:gd name="T26" fmla="*/ 305 w 345"/>
                  <a:gd name="T27" fmla="*/ 189 h 311"/>
                  <a:gd name="T28" fmla="*/ 239 w 345"/>
                  <a:gd name="T29" fmla="*/ 251 h 311"/>
                  <a:gd name="T30" fmla="*/ 239 w 345"/>
                  <a:gd name="T31" fmla="*/ 251 h 311"/>
                  <a:gd name="T32" fmla="*/ 75 w 345"/>
                  <a:gd name="T33" fmla="*/ 201 h 311"/>
                  <a:gd name="T34" fmla="*/ 75 w 345"/>
                  <a:gd name="T35" fmla="*/ 201 h 311"/>
                  <a:gd name="T36" fmla="*/ 161 w 345"/>
                  <a:gd name="T37" fmla="*/ 30 h 311"/>
                  <a:gd name="T38" fmla="*/ 161 w 345"/>
                  <a:gd name="T39" fmla="*/ 30 h 311"/>
                  <a:gd name="T40" fmla="*/ 147 w 345"/>
                  <a:gd name="T41" fmla="*/ 7 h 311"/>
                  <a:gd name="T42" fmla="*/ 147 w 345"/>
                  <a:gd name="T43" fmla="*/ 7 h 311"/>
                  <a:gd name="T44" fmla="*/ 60 w 345"/>
                  <a:gd name="T45" fmla="*/ 237 h 311"/>
                  <a:gd name="T46" fmla="*/ 60 w 345"/>
                  <a:gd name="T47" fmla="*/ 237 h 311"/>
                  <a:gd name="T48" fmla="*/ 306 w 345"/>
                  <a:gd name="T49" fmla="*/ 235 h 311"/>
                  <a:gd name="T50" fmla="*/ 306 w 345"/>
                  <a:gd name="T51" fmla="*/ 235 h 311"/>
                  <a:gd name="T52" fmla="*/ 319 w 345"/>
                  <a:gd name="T53" fmla="*/ 104 h 311"/>
                  <a:gd name="T54" fmla="*/ 319 w 345"/>
                  <a:gd name="T55" fmla="*/ 104 h 311"/>
                  <a:gd name="T56" fmla="*/ 203 w 345"/>
                  <a:gd name="T57" fmla="*/ 49 h 311"/>
                  <a:gd name="T58" fmla="*/ 203 w 345"/>
                  <a:gd name="T59" fmla="*/ 49 h 311"/>
                  <a:gd name="T60" fmla="*/ 111 w 345"/>
                  <a:gd name="T61" fmla="*/ 138 h 311"/>
                  <a:gd name="T62" fmla="*/ 111 w 345"/>
                  <a:gd name="T63" fmla="*/ 138 h 311"/>
                  <a:gd name="T64" fmla="*/ 178 w 345"/>
                  <a:gd name="T65" fmla="*/ 245 h 311"/>
                  <a:gd name="T66" fmla="*/ 178 w 345"/>
                  <a:gd name="T67" fmla="*/ 245 h 311"/>
                  <a:gd name="T68" fmla="*/ 245 w 345"/>
                  <a:gd name="T69" fmla="*/ 142 h 311"/>
                  <a:gd name="T70" fmla="*/ 245 w 345"/>
                  <a:gd name="T71" fmla="*/ 142 h 311"/>
                  <a:gd name="T72" fmla="*/ 195 w 345"/>
                  <a:gd name="T73" fmla="*/ 128 h 311"/>
                  <a:gd name="T74" fmla="*/ 195 w 345"/>
                  <a:gd name="T75" fmla="*/ 128 h 311"/>
                  <a:gd name="T76" fmla="*/ 189 w 345"/>
                  <a:gd name="T77" fmla="*/ 175 h 311"/>
                  <a:gd name="T78" fmla="*/ 189 w 345"/>
                  <a:gd name="T79" fmla="*/ 175 h 311"/>
                  <a:gd name="T80" fmla="*/ 203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3" y="164"/>
                    </a:moveTo>
                    <a:lnTo>
                      <a:pt x="203" y="164"/>
                    </a:lnTo>
                    <a:cubicBezTo>
                      <a:pt x="199" y="156"/>
                      <a:pt x="203" y="147"/>
                      <a:pt x="210" y="146"/>
                    </a:cubicBezTo>
                    <a:lnTo>
                      <a:pt x="210" y="146"/>
                    </a:lnTo>
                    <a:cubicBezTo>
                      <a:pt x="222" y="142"/>
                      <a:pt x="231" y="153"/>
                      <a:pt x="232" y="162"/>
                    </a:cubicBezTo>
                    <a:lnTo>
                      <a:pt x="232" y="162"/>
                    </a:lnTo>
                    <a:cubicBezTo>
                      <a:pt x="238" y="181"/>
                      <a:pt x="220" y="205"/>
                      <a:pt x="205" y="214"/>
                    </a:cubicBezTo>
                    <a:lnTo>
                      <a:pt x="205" y="214"/>
                    </a:lnTo>
                    <a:cubicBezTo>
                      <a:pt x="169" y="235"/>
                      <a:pt x="142" y="187"/>
                      <a:pt x="142" y="156"/>
                    </a:cubicBezTo>
                    <a:lnTo>
                      <a:pt x="142" y="156"/>
                    </a:lnTo>
                    <a:cubicBezTo>
                      <a:pt x="139" y="83"/>
                      <a:pt x="227" y="50"/>
                      <a:pt x="280" y="95"/>
                    </a:cubicBezTo>
                    <a:lnTo>
                      <a:pt x="280" y="95"/>
                    </a:lnTo>
                    <a:cubicBezTo>
                      <a:pt x="307" y="117"/>
                      <a:pt x="316" y="156"/>
                      <a:pt x="305" y="189"/>
                    </a:cubicBezTo>
                    <a:lnTo>
                      <a:pt x="305" y="189"/>
                    </a:lnTo>
                    <a:cubicBezTo>
                      <a:pt x="294" y="220"/>
                      <a:pt x="266" y="239"/>
                      <a:pt x="239" y="251"/>
                    </a:cubicBezTo>
                    <a:lnTo>
                      <a:pt x="239" y="251"/>
                    </a:lnTo>
                    <a:cubicBezTo>
                      <a:pt x="182" y="271"/>
                      <a:pt x="100" y="266"/>
                      <a:pt x="75" y="201"/>
                    </a:cubicBezTo>
                    <a:lnTo>
                      <a:pt x="75" y="201"/>
                    </a:lnTo>
                    <a:cubicBezTo>
                      <a:pt x="46" y="129"/>
                      <a:pt x="98" y="63"/>
                      <a:pt x="161" y="30"/>
                    </a:cubicBezTo>
                    <a:lnTo>
                      <a:pt x="161" y="30"/>
                    </a:lnTo>
                    <a:cubicBezTo>
                      <a:pt x="176" y="22"/>
                      <a:pt x="163" y="0"/>
                      <a:pt x="147" y="7"/>
                    </a:cubicBezTo>
                    <a:lnTo>
                      <a:pt x="147" y="7"/>
                    </a:lnTo>
                    <a:cubicBezTo>
                      <a:pt x="64" y="46"/>
                      <a:pt x="0" y="151"/>
                      <a:pt x="60" y="237"/>
                    </a:cubicBezTo>
                    <a:lnTo>
                      <a:pt x="60" y="237"/>
                    </a:lnTo>
                    <a:cubicBezTo>
                      <a:pt x="113" y="310"/>
                      <a:pt x="249" y="302"/>
                      <a:pt x="306" y="235"/>
                    </a:cubicBezTo>
                    <a:lnTo>
                      <a:pt x="306" y="235"/>
                    </a:lnTo>
                    <a:cubicBezTo>
                      <a:pt x="337" y="200"/>
                      <a:pt x="344" y="146"/>
                      <a:pt x="319" y="104"/>
                    </a:cubicBezTo>
                    <a:lnTo>
                      <a:pt x="319" y="104"/>
                    </a:lnTo>
                    <a:cubicBezTo>
                      <a:pt x="295" y="63"/>
                      <a:pt x="249" y="41"/>
                      <a:pt x="203" y="49"/>
                    </a:cubicBezTo>
                    <a:lnTo>
                      <a:pt x="203" y="49"/>
                    </a:lnTo>
                    <a:cubicBezTo>
                      <a:pt x="159" y="55"/>
                      <a:pt x="118" y="92"/>
                      <a:pt x="111" y="138"/>
                    </a:cubicBezTo>
                    <a:lnTo>
                      <a:pt x="111" y="138"/>
                    </a:lnTo>
                    <a:cubicBezTo>
                      <a:pt x="106" y="183"/>
                      <a:pt x="130" y="239"/>
                      <a:pt x="178" y="245"/>
                    </a:cubicBezTo>
                    <a:lnTo>
                      <a:pt x="178" y="245"/>
                    </a:lnTo>
                    <a:cubicBezTo>
                      <a:pt x="227" y="252"/>
                      <a:pt x="274" y="184"/>
                      <a:pt x="245" y="142"/>
                    </a:cubicBezTo>
                    <a:lnTo>
                      <a:pt x="245" y="142"/>
                    </a:lnTo>
                    <a:cubicBezTo>
                      <a:pt x="235" y="125"/>
                      <a:pt x="213" y="116"/>
                      <a:pt x="195" y="128"/>
                    </a:cubicBezTo>
                    <a:lnTo>
                      <a:pt x="195" y="128"/>
                    </a:lnTo>
                    <a:cubicBezTo>
                      <a:pt x="178" y="138"/>
                      <a:pt x="174" y="162"/>
                      <a:pt x="189" y="175"/>
                    </a:cubicBezTo>
                    <a:lnTo>
                      <a:pt x="189" y="175"/>
                    </a:lnTo>
                    <a:cubicBezTo>
                      <a:pt x="197" y="181"/>
                      <a:pt x="209" y="174"/>
                      <a:pt x="203"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52" name="Freeform 317">
                <a:extLst>
                  <a:ext uri="{FF2B5EF4-FFF2-40B4-BE49-F238E27FC236}">
                    <a16:creationId xmlns:a16="http://schemas.microsoft.com/office/drawing/2014/main" id="{D82F73F6-2F4F-F748-9A70-14505ECBB811}"/>
                  </a:ext>
                </a:extLst>
              </p:cNvPr>
              <p:cNvSpPr>
                <a:spLocks noChangeArrowheads="1"/>
              </p:cNvSpPr>
              <p:nvPr/>
            </p:nvSpPr>
            <p:spPr bwMode="auto">
              <a:xfrm>
                <a:off x="4840325" y="3119841"/>
                <a:ext cx="150376" cy="135912"/>
              </a:xfrm>
              <a:custGeom>
                <a:avLst/>
                <a:gdLst>
                  <a:gd name="T0" fmla="*/ 207 w 348"/>
                  <a:gd name="T1" fmla="*/ 164 h 311"/>
                  <a:gd name="T2" fmla="*/ 207 w 348"/>
                  <a:gd name="T3" fmla="*/ 164 h 311"/>
                  <a:gd name="T4" fmla="*/ 213 w 348"/>
                  <a:gd name="T5" fmla="*/ 146 h 311"/>
                  <a:gd name="T6" fmla="*/ 213 w 348"/>
                  <a:gd name="T7" fmla="*/ 146 h 311"/>
                  <a:gd name="T8" fmla="*/ 235 w 348"/>
                  <a:gd name="T9" fmla="*/ 162 h 311"/>
                  <a:gd name="T10" fmla="*/ 235 w 348"/>
                  <a:gd name="T11" fmla="*/ 162 h 311"/>
                  <a:gd name="T12" fmla="*/ 207 w 348"/>
                  <a:gd name="T13" fmla="*/ 214 h 311"/>
                  <a:gd name="T14" fmla="*/ 207 w 348"/>
                  <a:gd name="T15" fmla="*/ 214 h 311"/>
                  <a:gd name="T16" fmla="*/ 143 w 348"/>
                  <a:gd name="T17" fmla="*/ 156 h 311"/>
                  <a:gd name="T18" fmla="*/ 143 w 348"/>
                  <a:gd name="T19" fmla="*/ 156 h 311"/>
                  <a:gd name="T20" fmla="*/ 283 w 348"/>
                  <a:gd name="T21" fmla="*/ 95 h 311"/>
                  <a:gd name="T22" fmla="*/ 283 w 348"/>
                  <a:gd name="T23" fmla="*/ 95 h 311"/>
                  <a:gd name="T24" fmla="*/ 308 w 348"/>
                  <a:gd name="T25" fmla="*/ 189 h 311"/>
                  <a:gd name="T26" fmla="*/ 308 w 348"/>
                  <a:gd name="T27" fmla="*/ 189 h 311"/>
                  <a:gd name="T28" fmla="*/ 239 w 348"/>
                  <a:gd name="T29" fmla="*/ 251 h 311"/>
                  <a:gd name="T30" fmla="*/ 239 w 348"/>
                  <a:gd name="T31" fmla="*/ 251 h 311"/>
                  <a:gd name="T32" fmla="*/ 76 w 348"/>
                  <a:gd name="T33" fmla="*/ 201 h 311"/>
                  <a:gd name="T34" fmla="*/ 76 w 348"/>
                  <a:gd name="T35" fmla="*/ 201 h 311"/>
                  <a:gd name="T36" fmla="*/ 163 w 348"/>
                  <a:gd name="T37" fmla="*/ 30 h 311"/>
                  <a:gd name="T38" fmla="*/ 163 w 348"/>
                  <a:gd name="T39" fmla="*/ 30 h 311"/>
                  <a:gd name="T40" fmla="*/ 150 w 348"/>
                  <a:gd name="T41" fmla="*/ 7 h 311"/>
                  <a:gd name="T42" fmla="*/ 150 w 348"/>
                  <a:gd name="T43" fmla="*/ 7 h 311"/>
                  <a:gd name="T44" fmla="*/ 62 w 348"/>
                  <a:gd name="T45" fmla="*/ 237 h 311"/>
                  <a:gd name="T46" fmla="*/ 62 w 348"/>
                  <a:gd name="T47" fmla="*/ 237 h 311"/>
                  <a:gd name="T48" fmla="*/ 309 w 348"/>
                  <a:gd name="T49" fmla="*/ 235 h 311"/>
                  <a:gd name="T50" fmla="*/ 309 w 348"/>
                  <a:gd name="T51" fmla="*/ 235 h 311"/>
                  <a:gd name="T52" fmla="*/ 322 w 348"/>
                  <a:gd name="T53" fmla="*/ 104 h 311"/>
                  <a:gd name="T54" fmla="*/ 322 w 348"/>
                  <a:gd name="T55" fmla="*/ 104 h 311"/>
                  <a:gd name="T56" fmla="*/ 207 w 348"/>
                  <a:gd name="T57" fmla="*/ 49 h 311"/>
                  <a:gd name="T58" fmla="*/ 207 w 348"/>
                  <a:gd name="T59" fmla="*/ 49 h 311"/>
                  <a:gd name="T60" fmla="*/ 115 w 348"/>
                  <a:gd name="T61" fmla="*/ 138 h 311"/>
                  <a:gd name="T62" fmla="*/ 115 w 348"/>
                  <a:gd name="T63" fmla="*/ 138 h 311"/>
                  <a:gd name="T64" fmla="*/ 180 w 348"/>
                  <a:gd name="T65" fmla="*/ 245 h 311"/>
                  <a:gd name="T66" fmla="*/ 180 w 348"/>
                  <a:gd name="T67" fmla="*/ 245 h 311"/>
                  <a:gd name="T68" fmla="*/ 249 w 348"/>
                  <a:gd name="T69" fmla="*/ 142 h 311"/>
                  <a:gd name="T70" fmla="*/ 249 w 348"/>
                  <a:gd name="T71" fmla="*/ 142 h 311"/>
                  <a:gd name="T72" fmla="*/ 197 w 348"/>
                  <a:gd name="T73" fmla="*/ 128 h 311"/>
                  <a:gd name="T74" fmla="*/ 197 w 348"/>
                  <a:gd name="T75" fmla="*/ 128 h 311"/>
                  <a:gd name="T76" fmla="*/ 192 w 348"/>
                  <a:gd name="T77" fmla="*/ 175 h 311"/>
                  <a:gd name="T78" fmla="*/ 192 w 348"/>
                  <a:gd name="T79" fmla="*/ 175 h 311"/>
                  <a:gd name="T80" fmla="*/ 207 w 348"/>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8" h="311">
                    <a:moveTo>
                      <a:pt x="207" y="164"/>
                    </a:moveTo>
                    <a:lnTo>
                      <a:pt x="207" y="164"/>
                    </a:lnTo>
                    <a:cubicBezTo>
                      <a:pt x="203" y="156"/>
                      <a:pt x="205" y="147"/>
                      <a:pt x="213" y="146"/>
                    </a:cubicBezTo>
                    <a:lnTo>
                      <a:pt x="213" y="146"/>
                    </a:lnTo>
                    <a:cubicBezTo>
                      <a:pt x="224" y="142"/>
                      <a:pt x="233" y="153"/>
                      <a:pt x="235" y="162"/>
                    </a:cubicBezTo>
                    <a:lnTo>
                      <a:pt x="235" y="162"/>
                    </a:lnTo>
                    <a:cubicBezTo>
                      <a:pt x="239" y="181"/>
                      <a:pt x="222" y="205"/>
                      <a:pt x="207" y="214"/>
                    </a:cubicBezTo>
                    <a:lnTo>
                      <a:pt x="207" y="214"/>
                    </a:lnTo>
                    <a:cubicBezTo>
                      <a:pt x="171" y="235"/>
                      <a:pt x="145" y="187"/>
                      <a:pt x="143" y="156"/>
                    </a:cubicBezTo>
                    <a:lnTo>
                      <a:pt x="143" y="156"/>
                    </a:lnTo>
                    <a:cubicBezTo>
                      <a:pt x="142" y="83"/>
                      <a:pt x="230" y="50"/>
                      <a:pt x="283" y="95"/>
                    </a:cubicBezTo>
                    <a:lnTo>
                      <a:pt x="283" y="95"/>
                    </a:lnTo>
                    <a:cubicBezTo>
                      <a:pt x="309" y="117"/>
                      <a:pt x="318" y="156"/>
                      <a:pt x="308" y="189"/>
                    </a:cubicBezTo>
                    <a:lnTo>
                      <a:pt x="308" y="189"/>
                    </a:lnTo>
                    <a:cubicBezTo>
                      <a:pt x="296" y="220"/>
                      <a:pt x="270" y="239"/>
                      <a:pt x="239" y="251"/>
                    </a:cubicBezTo>
                    <a:lnTo>
                      <a:pt x="239" y="251"/>
                    </a:lnTo>
                    <a:cubicBezTo>
                      <a:pt x="184" y="271"/>
                      <a:pt x="101" y="266"/>
                      <a:pt x="76" y="201"/>
                    </a:cubicBezTo>
                    <a:lnTo>
                      <a:pt x="76" y="201"/>
                    </a:lnTo>
                    <a:cubicBezTo>
                      <a:pt x="49" y="129"/>
                      <a:pt x="101" y="63"/>
                      <a:pt x="163" y="30"/>
                    </a:cubicBezTo>
                    <a:lnTo>
                      <a:pt x="163" y="30"/>
                    </a:lnTo>
                    <a:cubicBezTo>
                      <a:pt x="178" y="22"/>
                      <a:pt x="166" y="0"/>
                      <a:pt x="150" y="7"/>
                    </a:cubicBezTo>
                    <a:lnTo>
                      <a:pt x="150" y="7"/>
                    </a:lnTo>
                    <a:cubicBezTo>
                      <a:pt x="67" y="46"/>
                      <a:pt x="0" y="151"/>
                      <a:pt x="62" y="237"/>
                    </a:cubicBezTo>
                    <a:lnTo>
                      <a:pt x="62" y="237"/>
                    </a:lnTo>
                    <a:cubicBezTo>
                      <a:pt x="116" y="310"/>
                      <a:pt x="251" y="302"/>
                      <a:pt x="309" y="235"/>
                    </a:cubicBezTo>
                    <a:lnTo>
                      <a:pt x="309" y="235"/>
                    </a:lnTo>
                    <a:cubicBezTo>
                      <a:pt x="341" y="200"/>
                      <a:pt x="347" y="146"/>
                      <a:pt x="322" y="104"/>
                    </a:cubicBezTo>
                    <a:lnTo>
                      <a:pt x="322" y="104"/>
                    </a:lnTo>
                    <a:cubicBezTo>
                      <a:pt x="299" y="63"/>
                      <a:pt x="253" y="41"/>
                      <a:pt x="207" y="49"/>
                    </a:cubicBezTo>
                    <a:lnTo>
                      <a:pt x="207" y="49"/>
                    </a:lnTo>
                    <a:cubicBezTo>
                      <a:pt x="159" y="55"/>
                      <a:pt x="120" y="92"/>
                      <a:pt x="115" y="138"/>
                    </a:cubicBezTo>
                    <a:lnTo>
                      <a:pt x="115" y="138"/>
                    </a:lnTo>
                    <a:cubicBezTo>
                      <a:pt x="109" y="183"/>
                      <a:pt x="132" y="239"/>
                      <a:pt x="180" y="245"/>
                    </a:cubicBezTo>
                    <a:lnTo>
                      <a:pt x="180" y="245"/>
                    </a:lnTo>
                    <a:cubicBezTo>
                      <a:pt x="229" y="252"/>
                      <a:pt x="276" y="184"/>
                      <a:pt x="249" y="142"/>
                    </a:cubicBezTo>
                    <a:lnTo>
                      <a:pt x="249" y="142"/>
                    </a:lnTo>
                    <a:cubicBezTo>
                      <a:pt x="237" y="125"/>
                      <a:pt x="214" y="116"/>
                      <a:pt x="197" y="128"/>
                    </a:cubicBezTo>
                    <a:lnTo>
                      <a:pt x="197" y="128"/>
                    </a:lnTo>
                    <a:cubicBezTo>
                      <a:pt x="182" y="138"/>
                      <a:pt x="176" y="162"/>
                      <a:pt x="192" y="175"/>
                    </a:cubicBezTo>
                    <a:lnTo>
                      <a:pt x="192" y="175"/>
                    </a:lnTo>
                    <a:cubicBezTo>
                      <a:pt x="200" y="181"/>
                      <a:pt x="210" y="174"/>
                      <a:pt x="207"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53" name="Freeform 318">
                <a:extLst>
                  <a:ext uri="{FF2B5EF4-FFF2-40B4-BE49-F238E27FC236}">
                    <a16:creationId xmlns:a16="http://schemas.microsoft.com/office/drawing/2014/main" id="{11D334C5-7AF6-EA4F-ABD3-8B0741A95689}"/>
                  </a:ext>
                </a:extLst>
              </p:cNvPr>
              <p:cNvSpPr>
                <a:spLocks/>
              </p:cNvSpPr>
              <p:nvPr/>
            </p:nvSpPr>
            <p:spPr bwMode="auto">
              <a:xfrm>
                <a:off x="5061780" y="3119841"/>
                <a:ext cx="132498" cy="136338"/>
              </a:xfrm>
              <a:custGeom>
                <a:avLst/>
                <a:gdLst>
                  <a:gd name="T0" fmla="*/ 59275 w 304"/>
                  <a:gd name="T1" fmla="*/ 56371 h 312"/>
                  <a:gd name="T2" fmla="*/ 59275 w 304"/>
                  <a:gd name="T3" fmla="*/ 56371 h 312"/>
                  <a:gd name="T4" fmla="*/ 51430 w 304"/>
                  <a:gd name="T5" fmla="*/ 59429 h 312"/>
                  <a:gd name="T6" fmla="*/ 51430 w 304"/>
                  <a:gd name="T7" fmla="*/ 59429 h 312"/>
                  <a:gd name="T8" fmla="*/ 49687 w 304"/>
                  <a:gd name="T9" fmla="*/ 48068 h 312"/>
                  <a:gd name="T10" fmla="*/ 49687 w 304"/>
                  <a:gd name="T11" fmla="*/ 48068 h 312"/>
                  <a:gd name="T12" fmla="*/ 74530 w 304"/>
                  <a:gd name="T13" fmla="*/ 40639 h 312"/>
                  <a:gd name="T14" fmla="*/ 74530 w 304"/>
                  <a:gd name="T15" fmla="*/ 40639 h 312"/>
                  <a:gd name="T16" fmla="*/ 76274 w 304"/>
                  <a:gd name="T17" fmla="*/ 77783 h 312"/>
                  <a:gd name="T18" fmla="*/ 76274 w 304"/>
                  <a:gd name="T19" fmla="*/ 77783 h 312"/>
                  <a:gd name="T20" fmla="*/ 14383 w 304"/>
                  <a:gd name="T21" fmla="*/ 53749 h 312"/>
                  <a:gd name="T22" fmla="*/ 14383 w 304"/>
                  <a:gd name="T23" fmla="*/ 53749 h 312"/>
                  <a:gd name="T24" fmla="*/ 36175 w 304"/>
                  <a:gd name="T25" fmla="*/ 17916 h 312"/>
                  <a:gd name="T26" fmla="*/ 36175 w 304"/>
                  <a:gd name="T27" fmla="*/ 17916 h 312"/>
                  <a:gd name="T28" fmla="*/ 75402 w 304"/>
                  <a:gd name="T29" fmla="*/ 18790 h 312"/>
                  <a:gd name="T30" fmla="*/ 75402 w 304"/>
                  <a:gd name="T31" fmla="*/ 18790 h 312"/>
                  <a:gd name="T32" fmla="*/ 111141 w 304"/>
                  <a:gd name="T33" fmla="*/ 84774 h 312"/>
                  <a:gd name="T34" fmla="*/ 111141 w 304"/>
                  <a:gd name="T35" fmla="*/ 84774 h 312"/>
                  <a:gd name="T36" fmla="*/ 31381 w 304"/>
                  <a:gd name="T37" fmla="*/ 110556 h 312"/>
                  <a:gd name="T38" fmla="*/ 31381 w 304"/>
                  <a:gd name="T39" fmla="*/ 110556 h 312"/>
                  <a:gd name="T40" fmla="*/ 28330 w 304"/>
                  <a:gd name="T41" fmla="*/ 122355 h 312"/>
                  <a:gd name="T42" fmla="*/ 28330 w 304"/>
                  <a:gd name="T43" fmla="*/ 122355 h 312"/>
                  <a:gd name="T44" fmla="*/ 125960 w 304"/>
                  <a:gd name="T45" fmla="*/ 78657 h 312"/>
                  <a:gd name="T46" fmla="*/ 125960 w 304"/>
                  <a:gd name="T47" fmla="*/ 78657 h 312"/>
                  <a:gd name="T48" fmla="*/ 49687 w 304"/>
                  <a:gd name="T49" fmla="*/ 2622 h 312"/>
                  <a:gd name="T50" fmla="*/ 49687 w 304"/>
                  <a:gd name="T51" fmla="*/ 2622 h 312"/>
                  <a:gd name="T52" fmla="*/ 5230 w 304"/>
                  <a:gd name="T53" fmla="*/ 38891 h 312"/>
                  <a:gd name="T54" fmla="*/ 5230 w 304"/>
                  <a:gd name="T55" fmla="*/ 38891 h 312"/>
                  <a:gd name="T56" fmla="*/ 23972 w 304"/>
                  <a:gd name="T57" fmla="*/ 92203 h 312"/>
                  <a:gd name="T58" fmla="*/ 23972 w 304"/>
                  <a:gd name="T59" fmla="*/ 92203 h 312"/>
                  <a:gd name="T60" fmla="*/ 80196 w 304"/>
                  <a:gd name="T61" fmla="*/ 93077 h 312"/>
                  <a:gd name="T62" fmla="*/ 80196 w 304"/>
                  <a:gd name="T63" fmla="*/ 93077 h 312"/>
                  <a:gd name="T64" fmla="*/ 91964 w 304"/>
                  <a:gd name="T65" fmla="*/ 39328 h 312"/>
                  <a:gd name="T66" fmla="*/ 91964 w 304"/>
                  <a:gd name="T67" fmla="*/ 39328 h 312"/>
                  <a:gd name="T68" fmla="*/ 39226 w 304"/>
                  <a:gd name="T69" fmla="*/ 50253 h 312"/>
                  <a:gd name="T70" fmla="*/ 39226 w 304"/>
                  <a:gd name="T71" fmla="*/ 50253 h 312"/>
                  <a:gd name="T72" fmla="*/ 50994 w 304"/>
                  <a:gd name="T73" fmla="*/ 70354 h 312"/>
                  <a:gd name="T74" fmla="*/ 50994 w 304"/>
                  <a:gd name="T75" fmla="*/ 70354 h 312"/>
                  <a:gd name="T76" fmla="*/ 66685 w 304"/>
                  <a:gd name="T77" fmla="*/ 57244 h 312"/>
                  <a:gd name="T78" fmla="*/ 66685 w 304"/>
                  <a:gd name="T79" fmla="*/ 57244 h 312"/>
                  <a:gd name="T80" fmla="*/ 59275 w 304"/>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6" y="129"/>
                    </a:moveTo>
                    <a:lnTo>
                      <a:pt x="136" y="129"/>
                    </a:lnTo>
                    <a:cubicBezTo>
                      <a:pt x="135" y="136"/>
                      <a:pt x="125" y="140"/>
                      <a:pt x="118" y="136"/>
                    </a:cubicBezTo>
                    <a:cubicBezTo>
                      <a:pt x="109" y="133"/>
                      <a:pt x="109" y="118"/>
                      <a:pt x="114" y="110"/>
                    </a:cubicBezTo>
                    <a:cubicBezTo>
                      <a:pt x="125" y="93"/>
                      <a:pt x="153" y="88"/>
                      <a:pt x="171" y="93"/>
                    </a:cubicBezTo>
                    <a:cubicBezTo>
                      <a:pt x="211" y="104"/>
                      <a:pt x="196" y="157"/>
                      <a:pt x="175" y="178"/>
                    </a:cubicBezTo>
                    <a:cubicBezTo>
                      <a:pt x="125" y="231"/>
                      <a:pt x="38" y="193"/>
                      <a:pt x="33" y="123"/>
                    </a:cubicBezTo>
                    <a:cubicBezTo>
                      <a:pt x="30" y="89"/>
                      <a:pt x="51" y="55"/>
                      <a:pt x="83" y="41"/>
                    </a:cubicBezTo>
                    <a:cubicBezTo>
                      <a:pt x="111" y="26"/>
                      <a:pt x="144" y="30"/>
                      <a:pt x="173" y="43"/>
                    </a:cubicBezTo>
                    <a:cubicBezTo>
                      <a:pt x="227" y="69"/>
                      <a:pt x="281" y="131"/>
                      <a:pt x="255" y="194"/>
                    </a:cubicBezTo>
                    <a:cubicBezTo>
                      <a:pt x="223" y="265"/>
                      <a:pt x="139" y="276"/>
                      <a:pt x="72" y="253"/>
                    </a:cubicBezTo>
                    <a:cubicBezTo>
                      <a:pt x="56" y="248"/>
                      <a:pt x="50" y="273"/>
                      <a:pt x="65" y="280"/>
                    </a:cubicBezTo>
                    <a:cubicBezTo>
                      <a:pt x="151" y="311"/>
                      <a:pt x="270" y="284"/>
                      <a:pt x="289" y="180"/>
                    </a:cubicBezTo>
                    <a:cubicBezTo>
                      <a:pt x="303" y="89"/>
                      <a:pt x="202" y="0"/>
                      <a:pt x="114" y="6"/>
                    </a:cubicBezTo>
                    <a:cubicBezTo>
                      <a:pt x="67" y="9"/>
                      <a:pt x="25" y="43"/>
                      <a:pt x="12" y="89"/>
                    </a:cubicBezTo>
                    <a:cubicBezTo>
                      <a:pt x="0" y="135"/>
                      <a:pt x="17" y="184"/>
                      <a:pt x="55" y="211"/>
                    </a:cubicBezTo>
                    <a:cubicBezTo>
                      <a:pt x="92" y="239"/>
                      <a:pt x="146" y="240"/>
                      <a:pt x="184" y="213"/>
                    </a:cubicBezTo>
                    <a:cubicBezTo>
                      <a:pt x="218" y="185"/>
                      <a:pt x="242" y="129"/>
                      <a:pt x="211" y="90"/>
                    </a:cubicBezTo>
                    <a:cubicBezTo>
                      <a:pt x="181" y="50"/>
                      <a:pt x="100" y="65"/>
                      <a:pt x="90" y="115"/>
                    </a:cubicBezTo>
                    <a:cubicBezTo>
                      <a:pt x="86" y="135"/>
                      <a:pt x="96" y="157"/>
                      <a:pt x="117" y="161"/>
                    </a:cubicBezTo>
                    <a:cubicBezTo>
                      <a:pt x="135" y="164"/>
                      <a:pt x="155" y="151"/>
                      <a:pt x="153" y="131"/>
                    </a:cubicBezTo>
                    <a:cubicBezTo>
                      <a:pt x="152" y="122"/>
                      <a:pt x="139" y="118"/>
                      <a:pt x="136"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54" name="Freeform 319">
                <a:extLst>
                  <a:ext uri="{FF2B5EF4-FFF2-40B4-BE49-F238E27FC236}">
                    <a16:creationId xmlns:a16="http://schemas.microsoft.com/office/drawing/2014/main" id="{98B9D38D-5B7E-6D48-A2B3-4B7E45EA5BB5}"/>
                  </a:ext>
                </a:extLst>
              </p:cNvPr>
              <p:cNvSpPr>
                <a:spLocks/>
              </p:cNvSpPr>
              <p:nvPr/>
            </p:nvSpPr>
            <p:spPr bwMode="auto">
              <a:xfrm>
                <a:off x="4650846" y="3119841"/>
                <a:ext cx="132498" cy="136338"/>
              </a:xfrm>
              <a:custGeom>
                <a:avLst/>
                <a:gdLst>
                  <a:gd name="T0" fmla="*/ 59711 w 304"/>
                  <a:gd name="T1" fmla="*/ 56371 h 312"/>
                  <a:gd name="T2" fmla="*/ 59711 w 304"/>
                  <a:gd name="T3" fmla="*/ 56371 h 312"/>
                  <a:gd name="T4" fmla="*/ 51430 w 304"/>
                  <a:gd name="T5" fmla="*/ 59429 h 312"/>
                  <a:gd name="T6" fmla="*/ 51430 w 304"/>
                  <a:gd name="T7" fmla="*/ 59429 h 312"/>
                  <a:gd name="T8" fmla="*/ 49687 w 304"/>
                  <a:gd name="T9" fmla="*/ 48068 h 312"/>
                  <a:gd name="T10" fmla="*/ 49687 w 304"/>
                  <a:gd name="T11" fmla="*/ 48068 h 312"/>
                  <a:gd name="T12" fmla="*/ 74530 w 304"/>
                  <a:gd name="T13" fmla="*/ 40639 h 312"/>
                  <a:gd name="T14" fmla="*/ 74530 w 304"/>
                  <a:gd name="T15" fmla="*/ 40639 h 312"/>
                  <a:gd name="T16" fmla="*/ 76274 w 304"/>
                  <a:gd name="T17" fmla="*/ 77783 h 312"/>
                  <a:gd name="T18" fmla="*/ 76274 w 304"/>
                  <a:gd name="T19" fmla="*/ 77783 h 312"/>
                  <a:gd name="T20" fmla="*/ 14383 w 304"/>
                  <a:gd name="T21" fmla="*/ 53749 h 312"/>
                  <a:gd name="T22" fmla="*/ 14383 w 304"/>
                  <a:gd name="T23" fmla="*/ 53749 h 312"/>
                  <a:gd name="T24" fmla="*/ 36175 w 304"/>
                  <a:gd name="T25" fmla="*/ 17916 h 312"/>
                  <a:gd name="T26" fmla="*/ 36175 w 304"/>
                  <a:gd name="T27" fmla="*/ 17916 h 312"/>
                  <a:gd name="T28" fmla="*/ 74966 w 304"/>
                  <a:gd name="T29" fmla="*/ 18790 h 312"/>
                  <a:gd name="T30" fmla="*/ 74966 w 304"/>
                  <a:gd name="T31" fmla="*/ 18790 h 312"/>
                  <a:gd name="T32" fmla="*/ 110706 w 304"/>
                  <a:gd name="T33" fmla="*/ 84774 h 312"/>
                  <a:gd name="T34" fmla="*/ 110706 w 304"/>
                  <a:gd name="T35" fmla="*/ 84774 h 312"/>
                  <a:gd name="T36" fmla="*/ 30945 w 304"/>
                  <a:gd name="T37" fmla="*/ 110556 h 312"/>
                  <a:gd name="T38" fmla="*/ 30945 w 304"/>
                  <a:gd name="T39" fmla="*/ 110556 h 312"/>
                  <a:gd name="T40" fmla="*/ 28766 w 304"/>
                  <a:gd name="T41" fmla="*/ 122355 h 312"/>
                  <a:gd name="T42" fmla="*/ 28766 w 304"/>
                  <a:gd name="T43" fmla="*/ 122355 h 312"/>
                  <a:gd name="T44" fmla="*/ 125960 w 304"/>
                  <a:gd name="T45" fmla="*/ 78657 h 312"/>
                  <a:gd name="T46" fmla="*/ 125960 w 304"/>
                  <a:gd name="T47" fmla="*/ 78657 h 312"/>
                  <a:gd name="T48" fmla="*/ 49687 w 304"/>
                  <a:gd name="T49" fmla="*/ 2622 h 312"/>
                  <a:gd name="T50" fmla="*/ 49687 w 304"/>
                  <a:gd name="T51" fmla="*/ 2622 h 312"/>
                  <a:gd name="T52" fmla="*/ 5230 w 304"/>
                  <a:gd name="T53" fmla="*/ 38891 h 312"/>
                  <a:gd name="T54" fmla="*/ 5230 w 304"/>
                  <a:gd name="T55" fmla="*/ 38891 h 312"/>
                  <a:gd name="T56" fmla="*/ 23536 w 304"/>
                  <a:gd name="T57" fmla="*/ 92203 h 312"/>
                  <a:gd name="T58" fmla="*/ 23536 w 304"/>
                  <a:gd name="T59" fmla="*/ 92203 h 312"/>
                  <a:gd name="T60" fmla="*/ 79760 w 304"/>
                  <a:gd name="T61" fmla="*/ 93077 h 312"/>
                  <a:gd name="T62" fmla="*/ 79760 w 304"/>
                  <a:gd name="T63" fmla="*/ 93077 h 312"/>
                  <a:gd name="T64" fmla="*/ 91964 w 304"/>
                  <a:gd name="T65" fmla="*/ 39328 h 312"/>
                  <a:gd name="T66" fmla="*/ 91964 w 304"/>
                  <a:gd name="T67" fmla="*/ 39328 h 312"/>
                  <a:gd name="T68" fmla="*/ 39662 w 304"/>
                  <a:gd name="T69" fmla="*/ 50253 h 312"/>
                  <a:gd name="T70" fmla="*/ 39662 w 304"/>
                  <a:gd name="T71" fmla="*/ 50253 h 312"/>
                  <a:gd name="T72" fmla="*/ 50994 w 304"/>
                  <a:gd name="T73" fmla="*/ 70354 h 312"/>
                  <a:gd name="T74" fmla="*/ 50994 w 304"/>
                  <a:gd name="T75" fmla="*/ 70354 h 312"/>
                  <a:gd name="T76" fmla="*/ 67121 w 304"/>
                  <a:gd name="T77" fmla="*/ 57244 h 312"/>
                  <a:gd name="T78" fmla="*/ 67121 w 304"/>
                  <a:gd name="T79" fmla="*/ 57244 h 312"/>
                  <a:gd name="T80" fmla="*/ 59711 w 304"/>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7" y="129"/>
                    </a:moveTo>
                    <a:lnTo>
                      <a:pt x="137" y="129"/>
                    </a:lnTo>
                    <a:cubicBezTo>
                      <a:pt x="134" y="136"/>
                      <a:pt x="125" y="140"/>
                      <a:pt x="118" y="136"/>
                    </a:cubicBezTo>
                    <a:cubicBezTo>
                      <a:pt x="108" y="133"/>
                      <a:pt x="109" y="118"/>
                      <a:pt x="114" y="110"/>
                    </a:cubicBezTo>
                    <a:cubicBezTo>
                      <a:pt x="123" y="93"/>
                      <a:pt x="152" y="88"/>
                      <a:pt x="171" y="93"/>
                    </a:cubicBezTo>
                    <a:cubicBezTo>
                      <a:pt x="210" y="104"/>
                      <a:pt x="196" y="157"/>
                      <a:pt x="175" y="178"/>
                    </a:cubicBezTo>
                    <a:cubicBezTo>
                      <a:pt x="123" y="231"/>
                      <a:pt x="38" y="193"/>
                      <a:pt x="33" y="123"/>
                    </a:cubicBezTo>
                    <a:cubicBezTo>
                      <a:pt x="30" y="89"/>
                      <a:pt x="51" y="55"/>
                      <a:pt x="83" y="41"/>
                    </a:cubicBezTo>
                    <a:cubicBezTo>
                      <a:pt x="110" y="26"/>
                      <a:pt x="144" y="30"/>
                      <a:pt x="172" y="43"/>
                    </a:cubicBezTo>
                    <a:cubicBezTo>
                      <a:pt x="227" y="69"/>
                      <a:pt x="281" y="131"/>
                      <a:pt x="254" y="194"/>
                    </a:cubicBezTo>
                    <a:cubicBezTo>
                      <a:pt x="222" y="265"/>
                      <a:pt x="139" y="276"/>
                      <a:pt x="71" y="253"/>
                    </a:cubicBezTo>
                    <a:cubicBezTo>
                      <a:pt x="55" y="248"/>
                      <a:pt x="50" y="273"/>
                      <a:pt x="66" y="280"/>
                    </a:cubicBezTo>
                    <a:cubicBezTo>
                      <a:pt x="151" y="311"/>
                      <a:pt x="272" y="284"/>
                      <a:pt x="289" y="180"/>
                    </a:cubicBezTo>
                    <a:cubicBezTo>
                      <a:pt x="303" y="89"/>
                      <a:pt x="201" y="0"/>
                      <a:pt x="114" y="6"/>
                    </a:cubicBezTo>
                    <a:cubicBezTo>
                      <a:pt x="66" y="9"/>
                      <a:pt x="24" y="43"/>
                      <a:pt x="12" y="89"/>
                    </a:cubicBezTo>
                    <a:cubicBezTo>
                      <a:pt x="0" y="135"/>
                      <a:pt x="16" y="184"/>
                      <a:pt x="54" y="211"/>
                    </a:cubicBezTo>
                    <a:cubicBezTo>
                      <a:pt x="92" y="239"/>
                      <a:pt x="146" y="240"/>
                      <a:pt x="183" y="213"/>
                    </a:cubicBezTo>
                    <a:cubicBezTo>
                      <a:pt x="217" y="185"/>
                      <a:pt x="240" y="129"/>
                      <a:pt x="211" y="90"/>
                    </a:cubicBezTo>
                    <a:cubicBezTo>
                      <a:pt x="181" y="50"/>
                      <a:pt x="100" y="65"/>
                      <a:pt x="91" y="115"/>
                    </a:cubicBezTo>
                    <a:cubicBezTo>
                      <a:pt x="87" y="135"/>
                      <a:pt x="96" y="157"/>
                      <a:pt x="117" y="161"/>
                    </a:cubicBezTo>
                    <a:cubicBezTo>
                      <a:pt x="135" y="164"/>
                      <a:pt x="156" y="151"/>
                      <a:pt x="154" y="131"/>
                    </a:cubicBezTo>
                    <a:cubicBezTo>
                      <a:pt x="152" y="122"/>
                      <a:pt x="139" y="118"/>
                      <a:pt x="137"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55" name="Freeform 320">
                <a:extLst>
                  <a:ext uri="{FF2B5EF4-FFF2-40B4-BE49-F238E27FC236}">
                    <a16:creationId xmlns:a16="http://schemas.microsoft.com/office/drawing/2014/main" id="{75465C6F-97F5-5F45-B3AA-CA12D2FC1A54}"/>
                  </a:ext>
                </a:extLst>
              </p:cNvPr>
              <p:cNvSpPr>
                <a:spLocks noChangeArrowheads="1"/>
              </p:cNvSpPr>
              <p:nvPr/>
            </p:nvSpPr>
            <p:spPr bwMode="auto">
              <a:xfrm>
                <a:off x="5250967" y="3119841"/>
                <a:ext cx="148930" cy="135912"/>
              </a:xfrm>
              <a:custGeom>
                <a:avLst/>
                <a:gdLst>
                  <a:gd name="T0" fmla="*/ 205 w 346"/>
                  <a:gd name="T1" fmla="*/ 164 h 311"/>
                  <a:gd name="T2" fmla="*/ 205 w 346"/>
                  <a:gd name="T3" fmla="*/ 164 h 311"/>
                  <a:gd name="T4" fmla="*/ 212 w 346"/>
                  <a:gd name="T5" fmla="*/ 146 h 311"/>
                  <a:gd name="T6" fmla="*/ 212 w 346"/>
                  <a:gd name="T7" fmla="*/ 146 h 311"/>
                  <a:gd name="T8" fmla="*/ 234 w 346"/>
                  <a:gd name="T9" fmla="*/ 162 h 311"/>
                  <a:gd name="T10" fmla="*/ 234 w 346"/>
                  <a:gd name="T11" fmla="*/ 162 h 311"/>
                  <a:gd name="T12" fmla="*/ 207 w 346"/>
                  <a:gd name="T13" fmla="*/ 214 h 311"/>
                  <a:gd name="T14" fmla="*/ 207 w 346"/>
                  <a:gd name="T15" fmla="*/ 214 h 311"/>
                  <a:gd name="T16" fmla="*/ 144 w 346"/>
                  <a:gd name="T17" fmla="*/ 156 h 311"/>
                  <a:gd name="T18" fmla="*/ 144 w 346"/>
                  <a:gd name="T19" fmla="*/ 156 h 311"/>
                  <a:gd name="T20" fmla="*/ 282 w 346"/>
                  <a:gd name="T21" fmla="*/ 95 h 311"/>
                  <a:gd name="T22" fmla="*/ 282 w 346"/>
                  <a:gd name="T23" fmla="*/ 95 h 311"/>
                  <a:gd name="T24" fmla="*/ 307 w 346"/>
                  <a:gd name="T25" fmla="*/ 189 h 311"/>
                  <a:gd name="T26" fmla="*/ 307 w 346"/>
                  <a:gd name="T27" fmla="*/ 189 h 311"/>
                  <a:gd name="T28" fmla="*/ 240 w 346"/>
                  <a:gd name="T29" fmla="*/ 251 h 311"/>
                  <a:gd name="T30" fmla="*/ 240 w 346"/>
                  <a:gd name="T31" fmla="*/ 251 h 311"/>
                  <a:gd name="T32" fmla="*/ 75 w 346"/>
                  <a:gd name="T33" fmla="*/ 201 h 311"/>
                  <a:gd name="T34" fmla="*/ 75 w 346"/>
                  <a:gd name="T35" fmla="*/ 201 h 311"/>
                  <a:gd name="T36" fmla="*/ 162 w 346"/>
                  <a:gd name="T37" fmla="*/ 30 h 311"/>
                  <a:gd name="T38" fmla="*/ 162 w 346"/>
                  <a:gd name="T39" fmla="*/ 30 h 311"/>
                  <a:gd name="T40" fmla="*/ 149 w 346"/>
                  <a:gd name="T41" fmla="*/ 7 h 311"/>
                  <a:gd name="T42" fmla="*/ 149 w 346"/>
                  <a:gd name="T43" fmla="*/ 7 h 311"/>
                  <a:gd name="T44" fmla="*/ 61 w 346"/>
                  <a:gd name="T45" fmla="*/ 237 h 311"/>
                  <a:gd name="T46" fmla="*/ 61 w 346"/>
                  <a:gd name="T47" fmla="*/ 237 h 311"/>
                  <a:gd name="T48" fmla="*/ 308 w 346"/>
                  <a:gd name="T49" fmla="*/ 235 h 311"/>
                  <a:gd name="T50" fmla="*/ 308 w 346"/>
                  <a:gd name="T51" fmla="*/ 235 h 311"/>
                  <a:gd name="T52" fmla="*/ 321 w 346"/>
                  <a:gd name="T53" fmla="*/ 104 h 311"/>
                  <a:gd name="T54" fmla="*/ 321 w 346"/>
                  <a:gd name="T55" fmla="*/ 104 h 311"/>
                  <a:gd name="T56" fmla="*/ 205 w 346"/>
                  <a:gd name="T57" fmla="*/ 49 h 311"/>
                  <a:gd name="T58" fmla="*/ 205 w 346"/>
                  <a:gd name="T59" fmla="*/ 49 h 311"/>
                  <a:gd name="T60" fmla="*/ 113 w 346"/>
                  <a:gd name="T61" fmla="*/ 138 h 311"/>
                  <a:gd name="T62" fmla="*/ 113 w 346"/>
                  <a:gd name="T63" fmla="*/ 138 h 311"/>
                  <a:gd name="T64" fmla="*/ 180 w 346"/>
                  <a:gd name="T65" fmla="*/ 245 h 311"/>
                  <a:gd name="T66" fmla="*/ 180 w 346"/>
                  <a:gd name="T67" fmla="*/ 245 h 311"/>
                  <a:gd name="T68" fmla="*/ 247 w 346"/>
                  <a:gd name="T69" fmla="*/ 142 h 311"/>
                  <a:gd name="T70" fmla="*/ 247 w 346"/>
                  <a:gd name="T71" fmla="*/ 142 h 311"/>
                  <a:gd name="T72" fmla="*/ 196 w 346"/>
                  <a:gd name="T73" fmla="*/ 128 h 311"/>
                  <a:gd name="T74" fmla="*/ 196 w 346"/>
                  <a:gd name="T75" fmla="*/ 128 h 311"/>
                  <a:gd name="T76" fmla="*/ 192 w 346"/>
                  <a:gd name="T77" fmla="*/ 175 h 311"/>
                  <a:gd name="T78" fmla="*/ 192 w 346"/>
                  <a:gd name="T79" fmla="*/ 175 h 311"/>
                  <a:gd name="T80" fmla="*/ 205 w 346"/>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6" h="311">
                    <a:moveTo>
                      <a:pt x="205" y="164"/>
                    </a:moveTo>
                    <a:lnTo>
                      <a:pt x="205" y="164"/>
                    </a:lnTo>
                    <a:cubicBezTo>
                      <a:pt x="201" y="156"/>
                      <a:pt x="205" y="147"/>
                      <a:pt x="212" y="146"/>
                    </a:cubicBezTo>
                    <a:lnTo>
                      <a:pt x="212" y="146"/>
                    </a:lnTo>
                    <a:cubicBezTo>
                      <a:pt x="222" y="142"/>
                      <a:pt x="233" y="153"/>
                      <a:pt x="234" y="162"/>
                    </a:cubicBezTo>
                    <a:lnTo>
                      <a:pt x="234" y="162"/>
                    </a:lnTo>
                    <a:cubicBezTo>
                      <a:pt x="238" y="181"/>
                      <a:pt x="222" y="205"/>
                      <a:pt x="207" y="214"/>
                    </a:cubicBezTo>
                    <a:lnTo>
                      <a:pt x="207" y="214"/>
                    </a:lnTo>
                    <a:cubicBezTo>
                      <a:pt x="170" y="235"/>
                      <a:pt x="144" y="187"/>
                      <a:pt x="144" y="156"/>
                    </a:cubicBezTo>
                    <a:lnTo>
                      <a:pt x="144" y="156"/>
                    </a:lnTo>
                    <a:cubicBezTo>
                      <a:pt x="141" y="83"/>
                      <a:pt x="229" y="50"/>
                      <a:pt x="282" y="95"/>
                    </a:cubicBezTo>
                    <a:lnTo>
                      <a:pt x="282" y="95"/>
                    </a:lnTo>
                    <a:cubicBezTo>
                      <a:pt x="309" y="117"/>
                      <a:pt x="318" y="156"/>
                      <a:pt x="307" y="189"/>
                    </a:cubicBezTo>
                    <a:lnTo>
                      <a:pt x="307" y="189"/>
                    </a:lnTo>
                    <a:cubicBezTo>
                      <a:pt x="296" y="220"/>
                      <a:pt x="268" y="239"/>
                      <a:pt x="240" y="251"/>
                    </a:cubicBezTo>
                    <a:lnTo>
                      <a:pt x="240" y="251"/>
                    </a:lnTo>
                    <a:cubicBezTo>
                      <a:pt x="183" y="271"/>
                      <a:pt x="100" y="266"/>
                      <a:pt x="75" y="201"/>
                    </a:cubicBezTo>
                    <a:lnTo>
                      <a:pt x="75" y="201"/>
                    </a:lnTo>
                    <a:cubicBezTo>
                      <a:pt x="48" y="129"/>
                      <a:pt x="100" y="63"/>
                      <a:pt x="162" y="30"/>
                    </a:cubicBezTo>
                    <a:lnTo>
                      <a:pt x="162" y="30"/>
                    </a:lnTo>
                    <a:cubicBezTo>
                      <a:pt x="178" y="22"/>
                      <a:pt x="165" y="0"/>
                      <a:pt x="149" y="7"/>
                    </a:cubicBezTo>
                    <a:lnTo>
                      <a:pt x="149" y="7"/>
                    </a:lnTo>
                    <a:cubicBezTo>
                      <a:pt x="66" y="46"/>
                      <a:pt x="0" y="151"/>
                      <a:pt x="61" y="237"/>
                    </a:cubicBezTo>
                    <a:lnTo>
                      <a:pt x="61" y="237"/>
                    </a:lnTo>
                    <a:cubicBezTo>
                      <a:pt x="115" y="310"/>
                      <a:pt x="250" y="302"/>
                      <a:pt x="308" y="235"/>
                    </a:cubicBezTo>
                    <a:lnTo>
                      <a:pt x="308" y="235"/>
                    </a:lnTo>
                    <a:cubicBezTo>
                      <a:pt x="339" y="200"/>
                      <a:pt x="345" y="146"/>
                      <a:pt x="321" y="104"/>
                    </a:cubicBezTo>
                    <a:lnTo>
                      <a:pt x="321" y="104"/>
                    </a:lnTo>
                    <a:cubicBezTo>
                      <a:pt x="299" y="63"/>
                      <a:pt x="251" y="41"/>
                      <a:pt x="205" y="49"/>
                    </a:cubicBezTo>
                    <a:lnTo>
                      <a:pt x="205" y="49"/>
                    </a:lnTo>
                    <a:cubicBezTo>
                      <a:pt x="159" y="55"/>
                      <a:pt x="120" y="92"/>
                      <a:pt x="113" y="138"/>
                    </a:cubicBezTo>
                    <a:lnTo>
                      <a:pt x="113" y="138"/>
                    </a:lnTo>
                    <a:cubicBezTo>
                      <a:pt x="107" y="183"/>
                      <a:pt x="132" y="239"/>
                      <a:pt x="180" y="245"/>
                    </a:cubicBezTo>
                    <a:lnTo>
                      <a:pt x="180" y="245"/>
                    </a:lnTo>
                    <a:cubicBezTo>
                      <a:pt x="229" y="252"/>
                      <a:pt x="276" y="184"/>
                      <a:pt x="247" y="142"/>
                    </a:cubicBezTo>
                    <a:lnTo>
                      <a:pt x="247" y="142"/>
                    </a:lnTo>
                    <a:cubicBezTo>
                      <a:pt x="237" y="125"/>
                      <a:pt x="215" y="116"/>
                      <a:pt x="196" y="128"/>
                    </a:cubicBezTo>
                    <a:lnTo>
                      <a:pt x="196" y="128"/>
                    </a:lnTo>
                    <a:cubicBezTo>
                      <a:pt x="180" y="138"/>
                      <a:pt x="175" y="162"/>
                      <a:pt x="192" y="175"/>
                    </a:cubicBezTo>
                    <a:lnTo>
                      <a:pt x="192" y="175"/>
                    </a:lnTo>
                    <a:cubicBezTo>
                      <a:pt x="199" y="181"/>
                      <a:pt x="211" y="174"/>
                      <a:pt x="205"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56" name="Freeform 321">
                <a:extLst>
                  <a:ext uri="{FF2B5EF4-FFF2-40B4-BE49-F238E27FC236}">
                    <a16:creationId xmlns:a16="http://schemas.microsoft.com/office/drawing/2014/main" id="{AEEEBB9F-B1C9-3943-AB3C-4A8CD986C8C0}"/>
                  </a:ext>
                </a:extLst>
              </p:cNvPr>
              <p:cNvSpPr>
                <a:spLocks noChangeArrowheads="1"/>
              </p:cNvSpPr>
              <p:nvPr/>
            </p:nvSpPr>
            <p:spPr bwMode="auto">
              <a:xfrm>
                <a:off x="5660164" y="3119841"/>
                <a:ext cx="151823" cy="135912"/>
              </a:xfrm>
              <a:custGeom>
                <a:avLst/>
                <a:gdLst>
                  <a:gd name="T0" fmla="*/ 205 w 347"/>
                  <a:gd name="T1" fmla="*/ 164 h 311"/>
                  <a:gd name="T2" fmla="*/ 205 w 347"/>
                  <a:gd name="T3" fmla="*/ 164 h 311"/>
                  <a:gd name="T4" fmla="*/ 213 w 347"/>
                  <a:gd name="T5" fmla="*/ 146 h 311"/>
                  <a:gd name="T6" fmla="*/ 213 w 347"/>
                  <a:gd name="T7" fmla="*/ 146 h 311"/>
                  <a:gd name="T8" fmla="*/ 235 w 347"/>
                  <a:gd name="T9" fmla="*/ 162 h 311"/>
                  <a:gd name="T10" fmla="*/ 235 w 347"/>
                  <a:gd name="T11" fmla="*/ 162 h 311"/>
                  <a:gd name="T12" fmla="*/ 207 w 347"/>
                  <a:gd name="T13" fmla="*/ 214 h 311"/>
                  <a:gd name="T14" fmla="*/ 207 w 347"/>
                  <a:gd name="T15" fmla="*/ 214 h 311"/>
                  <a:gd name="T16" fmla="*/ 143 w 347"/>
                  <a:gd name="T17" fmla="*/ 156 h 311"/>
                  <a:gd name="T18" fmla="*/ 143 w 347"/>
                  <a:gd name="T19" fmla="*/ 156 h 311"/>
                  <a:gd name="T20" fmla="*/ 283 w 347"/>
                  <a:gd name="T21" fmla="*/ 95 h 311"/>
                  <a:gd name="T22" fmla="*/ 283 w 347"/>
                  <a:gd name="T23" fmla="*/ 95 h 311"/>
                  <a:gd name="T24" fmla="*/ 306 w 347"/>
                  <a:gd name="T25" fmla="*/ 189 h 311"/>
                  <a:gd name="T26" fmla="*/ 306 w 347"/>
                  <a:gd name="T27" fmla="*/ 189 h 311"/>
                  <a:gd name="T28" fmla="*/ 239 w 347"/>
                  <a:gd name="T29" fmla="*/ 251 h 311"/>
                  <a:gd name="T30" fmla="*/ 239 w 347"/>
                  <a:gd name="T31" fmla="*/ 251 h 311"/>
                  <a:gd name="T32" fmla="*/ 76 w 347"/>
                  <a:gd name="T33" fmla="*/ 201 h 311"/>
                  <a:gd name="T34" fmla="*/ 76 w 347"/>
                  <a:gd name="T35" fmla="*/ 201 h 311"/>
                  <a:gd name="T36" fmla="*/ 163 w 347"/>
                  <a:gd name="T37" fmla="*/ 30 h 311"/>
                  <a:gd name="T38" fmla="*/ 163 w 347"/>
                  <a:gd name="T39" fmla="*/ 30 h 311"/>
                  <a:gd name="T40" fmla="*/ 150 w 347"/>
                  <a:gd name="T41" fmla="*/ 7 h 311"/>
                  <a:gd name="T42" fmla="*/ 150 w 347"/>
                  <a:gd name="T43" fmla="*/ 7 h 311"/>
                  <a:gd name="T44" fmla="*/ 62 w 347"/>
                  <a:gd name="T45" fmla="*/ 237 h 311"/>
                  <a:gd name="T46" fmla="*/ 62 w 347"/>
                  <a:gd name="T47" fmla="*/ 237 h 311"/>
                  <a:gd name="T48" fmla="*/ 308 w 347"/>
                  <a:gd name="T49" fmla="*/ 235 h 311"/>
                  <a:gd name="T50" fmla="*/ 308 w 347"/>
                  <a:gd name="T51" fmla="*/ 235 h 311"/>
                  <a:gd name="T52" fmla="*/ 322 w 347"/>
                  <a:gd name="T53" fmla="*/ 104 h 311"/>
                  <a:gd name="T54" fmla="*/ 322 w 347"/>
                  <a:gd name="T55" fmla="*/ 104 h 311"/>
                  <a:gd name="T56" fmla="*/ 207 w 347"/>
                  <a:gd name="T57" fmla="*/ 49 h 311"/>
                  <a:gd name="T58" fmla="*/ 207 w 347"/>
                  <a:gd name="T59" fmla="*/ 49 h 311"/>
                  <a:gd name="T60" fmla="*/ 115 w 347"/>
                  <a:gd name="T61" fmla="*/ 138 h 311"/>
                  <a:gd name="T62" fmla="*/ 115 w 347"/>
                  <a:gd name="T63" fmla="*/ 138 h 311"/>
                  <a:gd name="T64" fmla="*/ 180 w 347"/>
                  <a:gd name="T65" fmla="*/ 245 h 311"/>
                  <a:gd name="T66" fmla="*/ 180 w 347"/>
                  <a:gd name="T67" fmla="*/ 245 h 311"/>
                  <a:gd name="T68" fmla="*/ 247 w 347"/>
                  <a:gd name="T69" fmla="*/ 142 h 311"/>
                  <a:gd name="T70" fmla="*/ 247 w 347"/>
                  <a:gd name="T71" fmla="*/ 142 h 311"/>
                  <a:gd name="T72" fmla="*/ 197 w 347"/>
                  <a:gd name="T73" fmla="*/ 128 h 311"/>
                  <a:gd name="T74" fmla="*/ 197 w 347"/>
                  <a:gd name="T75" fmla="*/ 128 h 311"/>
                  <a:gd name="T76" fmla="*/ 192 w 347"/>
                  <a:gd name="T77" fmla="*/ 175 h 311"/>
                  <a:gd name="T78" fmla="*/ 192 w 347"/>
                  <a:gd name="T79" fmla="*/ 175 h 311"/>
                  <a:gd name="T80" fmla="*/ 205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5" y="164"/>
                    </a:moveTo>
                    <a:lnTo>
                      <a:pt x="205" y="164"/>
                    </a:lnTo>
                    <a:cubicBezTo>
                      <a:pt x="201" y="156"/>
                      <a:pt x="205" y="147"/>
                      <a:pt x="213" y="146"/>
                    </a:cubicBezTo>
                    <a:lnTo>
                      <a:pt x="213" y="146"/>
                    </a:lnTo>
                    <a:cubicBezTo>
                      <a:pt x="224" y="142"/>
                      <a:pt x="233" y="153"/>
                      <a:pt x="235" y="162"/>
                    </a:cubicBezTo>
                    <a:lnTo>
                      <a:pt x="235" y="162"/>
                    </a:lnTo>
                    <a:cubicBezTo>
                      <a:pt x="239" y="181"/>
                      <a:pt x="222" y="205"/>
                      <a:pt x="207" y="214"/>
                    </a:cubicBezTo>
                    <a:lnTo>
                      <a:pt x="207" y="214"/>
                    </a:lnTo>
                    <a:cubicBezTo>
                      <a:pt x="171" y="235"/>
                      <a:pt x="143" y="187"/>
                      <a:pt x="143" y="156"/>
                    </a:cubicBezTo>
                    <a:lnTo>
                      <a:pt x="143" y="156"/>
                    </a:lnTo>
                    <a:cubicBezTo>
                      <a:pt x="141" y="83"/>
                      <a:pt x="229" y="50"/>
                      <a:pt x="283" y="95"/>
                    </a:cubicBezTo>
                    <a:lnTo>
                      <a:pt x="283" y="95"/>
                    </a:lnTo>
                    <a:cubicBezTo>
                      <a:pt x="309" y="117"/>
                      <a:pt x="318" y="156"/>
                      <a:pt x="306" y="189"/>
                    </a:cubicBezTo>
                    <a:lnTo>
                      <a:pt x="306" y="189"/>
                    </a:lnTo>
                    <a:cubicBezTo>
                      <a:pt x="296" y="220"/>
                      <a:pt x="270" y="239"/>
                      <a:pt x="239" y="251"/>
                    </a:cubicBezTo>
                    <a:lnTo>
                      <a:pt x="239" y="251"/>
                    </a:lnTo>
                    <a:cubicBezTo>
                      <a:pt x="184" y="271"/>
                      <a:pt x="101" y="266"/>
                      <a:pt x="76" y="201"/>
                    </a:cubicBezTo>
                    <a:lnTo>
                      <a:pt x="76" y="201"/>
                    </a:lnTo>
                    <a:cubicBezTo>
                      <a:pt x="48" y="129"/>
                      <a:pt x="100" y="63"/>
                      <a:pt x="163" y="30"/>
                    </a:cubicBezTo>
                    <a:lnTo>
                      <a:pt x="163" y="30"/>
                    </a:lnTo>
                    <a:cubicBezTo>
                      <a:pt x="178" y="22"/>
                      <a:pt x="164" y="0"/>
                      <a:pt x="150" y="7"/>
                    </a:cubicBezTo>
                    <a:lnTo>
                      <a:pt x="150" y="7"/>
                    </a:lnTo>
                    <a:cubicBezTo>
                      <a:pt x="66" y="46"/>
                      <a:pt x="0" y="151"/>
                      <a:pt x="62" y="237"/>
                    </a:cubicBezTo>
                    <a:lnTo>
                      <a:pt x="62" y="237"/>
                    </a:lnTo>
                    <a:cubicBezTo>
                      <a:pt x="115" y="310"/>
                      <a:pt x="251" y="302"/>
                      <a:pt x="308" y="235"/>
                    </a:cubicBezTo>
                    <a:lnTo>
                      <a:pt x="308" y="235"/>
                    </a:lnTo>
                    <a:cubicBezTo>
                      <a:pt x="339" y="200"/>
                      <a:pt x="346" y="146"/>
                      <a:pt x="322" y="104"/>
                    </a:cubicBezTo>
                    <a:lnTo>
                      <a:pt x="322" y="104"/>
                    </a:lnTo>
                    <a:cubicBezTo>
                      <a:pt x="298" y="63"/>
                      <a:pt x="251" y="41"/>
                      <a:pt x="207" y="49"/>
                    </a:cubicBezTo>
                    <a:lnTo>
                      <a:pt x="207" y="49"/>
                    </a:lnTo>
                    <a:cubicBezTo>
                      <a:pt x="159" y="55"/>
                      <a:pt x="120" y="92"/>
                      <a:pt x="115" y="138"/>
                    </a:cubicBezTo>
                    <a:lnTo>
                      <a:pt x="115" y="138"/>
                    </a:lnTo>
                    <a:cubicBezTo>
                      <a:pt x="108" y="183"/>
                      <a:pt x="132" y="239"/>
                      <a:pt x="180" y="245"/>
                    </a:cubicBezTo>
                    <a:lnTo>
                      <a:pt x="180" y="245"/>
                    </a:lnTo>
                    <a:cubicBezTo>
                      <a:pt x="229" y="252"/>
                      <a:pt x="276" y="184"/>
                      <a:pt x="247" y="142"/>
                    </a:cubicBezTo>
                    <a:lnTo>
                      <a:pt x="247" y="142"/>
                    </a:lnTo>
                    <a:cubicBezTo>
                      <a:pt x="237" y="125"/>
                      <a:pt x="213" y="116"/>
                      <a:pt x="197" y="128"/>
                    </a:cubicBezTo>
                    <a:lnTo>
                      <a:pt x="197" y="128"/>
                    </a:lnTo>
                    <a:cubicBezTo>
                      <a:pt x="182" y="138"/>
                      <a:pt x="176" y="162"/>
                      <a:pt x="192" y="175"/>
                    </a:cubicBezTo>
                    <a:lnTo>
                      <a:pt x="192" y="175"/>
                    </a:lnTo>
                    <a:cubicBezTo>
                      <a:pt x="199" y="181"/>
                      <a:pt x="210" y="174"/>
                      <a:pt x="205"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57" name="Freeform 322">
                <a:extLst>
                  <a:ext uri="{FF2B5EF4-FFF2-40B4-BE49-F238E27FC236}">
                    <a16:creationId xmlns:a16="http://schemas.microsoft.com/office/drawing/2014/main" id="{560B48F5-FBBB-8D4B-9764-564EFEECCFA7}"/>
                  </a:ext>
                </a:extLst>
              </p:cNvPr>
              <p:cNvSpPr>
                <a:spLocks/>
              </p:cNvSpPr>
              <p:nvPr/>
            </p:nvSpPr>
            <p:spPr bwMode="auto">
              <a:xfrm>
                <a:off x="5881728" y="3119841"/>
                <a:ext cx="132497" cy="136338"/>
              </a:xfrm>
              <a:custGeom>
                <a:avLst/>
                <a:gdLst>
                  <a:gd name="T0" fmla="*/ 59275 w 304"/>
                  <a:gd name="T1" fmla="*/ 56371 h 312"/>
                  <a:gd name="T2" fmla="*/ 59275 w 304"/>
                  <a:gd name="T3" fmla="*/ 56371 h 312"/>
                  <a:gd name="T4" fmla="*/ 51430 w 304"/>
                  <a:gd name="T5" fmla="*/ 59429 h 312"/>
                  <a:gd name="T6" fmla="*/ 51430 w 304"/>
                  <a:gd name="T7" fmla="*/ 59429 h 312"/>
                  <a:gd name="T8" fmla="*/ 49686 w 304"/>
                  <a:gd name="T9" fmla="*/ 48068 h 312"/>
                  <a:gd name="T10" fmla="*/ 49686 w 304"/>
                  <a:gd name="T11" fmla="*/ 48068 h 312"/>
                  <a:gd name="T12" fmla="*/ 74530 w 304"/>
                  <a:gd name="T13" fmla="*/ 40639 h 312"/>
                  <a:gd name="T14" fmla="*/ 74530 w 304"/>
                  <a:gd name="T15" fmla="*/ 40639 h 312"/>
                  <a:gd name="T16" fmla="*/ 76273 w 304"/>
                  <a:gd name="T17" fmla="*/ 77783 h 312"/>
                  <a:gd name="T18" fmla="*/ 76273 w 304"/>
                  <a:gd name="T19" fmla="*/ 77783 h 312"/>
                  <a:gd name="T20" fmla="*/ 14383 w 304"/>
                  <a:gd name="T21" fmla="*/ 53749 h 312"/>
                  <a:gd name="T22" fmla="*/ 14383 w 304"/>
                  <a:gd name="T23" fmla="*/ 53749 h 312"/>
                  <a:gd name="T24" fmla="*/ 36175 w 304"/>
                  <a:gd name="T25" fmla="*/ 17916 h 312"/>
                  <a:gd name="T26" fmla="*/ 36175 w 304"/>
                  <a:gd name="T27" fmla="*/ 17916 h 312"/>
                  <a:gd name="T28" fmla="*/ 74965 w 304"/>
                  <a:gd name="T29" fmla="*/ 18790 h 312"/>
                  <a:gd name="T30" fmla="*/ 74965 w 304"/>
                  <a:gd name="T31" fmla="*/ 18790 h 312"/>
                  <a:gd name="T32" fmla="*/ 110269 w 304"/>
                  <a:gd name="T33" fmla="*/ 84774 h 312"/>
                  <a:gd name="T34" fmla="*/ 110269 w 304"/>
                  <a:gd name="T35" fmla="*/ 84774 h 312"/>
                  <a:gd name="T36" fmla="*/ 31381 w 304"/>
                  <a:gd name="T37" fmla="*/ 110556 h 312"/>
                  <a:gd name="T38" fmla="*/ 31381 w 304"/>
                  <a:gd name="T39" fmla="*/ 110556 h 312"/>
                  <a:gd name="T40" fmla="*/ 28330 w 304"/>
                  <a:gd name="T41" fmla="*/ 122355 h 312"/>
                  <a:gd name="T42" fmla="*/ 28330 w 304"/>
                  <a:gd name="T43" fmla="*/ 122355 h 312"/>
                  <a:gd name="T44" fmla="*/ 125959 w 304"/>
                  <a:gd name="T45" fmla="*/ 78657 h 312"/>
                  <a:gd name="T46" fmla="*/ 125959 w 304"/>
                  <a:gd name="T47" fmla="*/ 78657 h 312"/>
                  <a:gd name="T48" fmla="*/ 49686 w 304"/>
                  <a:gd name="T49" fmla="*/ 2622 h 312"/>
                  <a:gd name="T50" fmla="*/ 49686 w 304"/>
                  <a:gd name="T51" fmla="*/ 2622 h 312"/>
                  <a:gd name="T52" fmla="*/ 5230 w 304"/>
                  <a:gd name="T53" fmla="*/ 38891 h 312"/>
                  <a:gd name="T54" fmla="*/ 5230 w 304"/>
                  <a:gd name="T55" fmla="*/ 38891 h 312"/>
                  <a:gd name="T56" fmla="*/ 23536 w 304"/>
                  <a:gd name="T57" fmla="*/ 92203 h 312"/>
                  <a:gd name="T58" fmla="*/ 23536 w 304"/>
                  <a:gd name="T59" fmla="*/ 92203 h 312"/>
                  <a:gd name="T60" fmla="*/ 79324 w 304"/>
                  <a:gd name="T61" fmla="*/ 93077 h 312"/>
                  <a:gd name="T62" fmla="*/ 79324 w 304"/>
                  <a:gd name="T63" fmla="*/ 93077 h 312"/>
                  <a:gd name="T64" fmla="*/ 91963 w 304"/>
                  <a:gd name="T65" fmla="*/ 39328 h 312"/>
                  <a:gd name="T66" fmla="*/ 91963 w 304"/>
                  <a:gd name="T67" fmla="*/ 39328 h 312"/>
                  <a:gd name="T68" fmla="*/ 39226 w 304"/>
                  <a:gd name="T69" fmla="*/ 50253 h 312"/>
                  <a:gd name="T70" fmla="*/ 39226 w 304"/>
                  <a:gd name="T71" fmla="*/ 50253 h 312"/>
                  <a:gd name="T72" fmla="*/ 50994 w 304"/>
                  <a:gd name="T73" fmla="*/ 70354 h 312"/>
                  <a:gd name="T74" fmla="*/ 50994 w 304"/>
                  <a:gd name="T75" fmla="*/ 70354 h 312"/>
                  <a:gd name="T76" fmla="*/ 66684 w 304"/>
                  <a:gd name="T77" fmla="*/ 57244 h 312"/>
                  <a:gd name="T78" fmla="*/ 66684 w 304"/>
                  <a:gd name="T79" fmla="*/ 57244 h 312"/>
                  <a:gd name="T80" fmla="*/ 59275 w 304"/>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6" y="129"/>
                    </a:moveTo>
                    <a:lnTo>
                      <a:pt x="136" y="129"/>
                    </a:lnTo>
                    <a:cubicBezTo>
                      <a:pt x="134" y="136"/>
                      <a:pt x="125" y="140"/>
                      <a:pt x="118" y="136"/>
                    </a:cubicBezTo>
                    <a:cubicBezTo>
                      <a:pt x="107" y="133"/>
                      <a:pt x="109" y="118"/>
                      <a:pt x="114" y="110"/>
                    </a:cubicBezTo>
                    <a:cubicBezTo>
                      <a:pt x="125" y="93"/>
                      <a:pt x="153" y="88"/>
                      <a:pt x="171" y="93"/>
                    </a:cubicBezTo>
                    <a:cubicBezTo>
                      <a:pt x="211" y="104"/>
                      <a:pt x="196" y="157"/>
                      <a:pt x="175" y="178"/>
                    </a:cubicBezTo>
                    <a:cubicBezTo>
                      <a:pt x="125" y="231"/>
                      <a:pt x="38" y="193"/>
                      <a:pt x="33" y="123"/>
                    </a:cubicBezTo>
                    <a:cubicBezTo>
                      <a:pt x="30" y="89"/>
                      <a:pt x="51" y="55"/>
                      <a:pt x="83" y="41"/>
                    </a:cubicBezTo>
                    <a:cubicBezTo>
                      <a:pt x="111" y="26"/>
                      <a:pt x="144" y="30"/>
                      <a:pt x="172" y="43"/>
                    </a:cubicBezTo>
                    <a:cubicBezTo>
                      <a:pt x="226" y="69"/>
                      <a:pt x="281" y="131"/>
                      <a:pt x="253" y="194"/>
                    </a:cubicBezTo>
                    <a:cubicBezTo>
                      <a:pt x="222" y="265"/>
                      <a:pt x="139" y="276"/>
                      <a:pt x="72" y="253"/>
                    </a:cubicBezTo>
                    <a:cubicBezTo>
                      <a:pt x="55" y="248"/>
                      <a:pt x="48" y="273"/>
                      <a:pt x="65" y="280"/>
                    </a:cubicBezTo>
                    <a:cubicBezTo>
                      <a:pt x="151" y="311"/>
                      <a:pt x="272" y="284"/>
                      <a:pt x="289" y="180"/>
                    </a:cubicBezTo>
                    <a:cubicBezTo>
                      <a:pt x="303" y="89"/>
                      <a:pt x="201" y="0"/>
                      <a:pt x="114" y="6"/>
                    </a:cubicBezTo>
                    <a:cubicBezTo>
                      <a:pt x="65" y="9"/>
                      <a:pt x="23" y="43"/>
                      <a:pt x="12" y="89"/>
                    </a:cubicBezTo>
                    <a:cubicBezTo>
                      <a:pt x="0" y="135"/>
                      <a:pt x="16" y="184"/>
                      <a:pt x="54" y="211"/>
                    </a:cubicBezTo>
                    <a:cubicBezTo>
                      <a:pt x="92" y="239"/>
                      <a:pt x="146" y="240"/>
                      <a:pt x="182" y="213"/>
                    </a:cubicBezTo>
                    <a:cubicBezTo>
                      <a:pt x="218" y="185"/>
                      <a:pt x="242" y="129"/>
                      <a:pt x="211" y="90"/>
                    </a:cubicBezTo>
                    <a:cubicBezTo>
                      <a:pt x="181" y="50"/>
                      <a:pt x="100" y="65"/>
                      <a:pt x="90" y="115"/>
                    </a:cubicBezTo>
                    <a:cubicBezTo>
                      <a:pt x="86" y="135"/>
                      <a:pt x="96" y="157"/>
                      <a:pt x="117" y="161"/>
                    </a:cubicBezTo>
                    <a:cubicBezTo>
                      <a:pt x="135" y="164"/>
                      <a:pt x="155" y="151"/>
                      <a:pt x="153" y="131"/>
                    </a:cubicBezTo>
                    <a:cubicBezTo>
                      <a:pt x="152" y="122"/>
                      <a:pt x="139" y="118"/>
                      <a:pt x="136"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58" name="Freeform 323">
                <a:extLst>
                  <a:ext uri="{FF2B5EF4-FFF2-40B4-BE49-F238E27FC236}">
                    <a16:creationId xmlns:a16="http://schemas.microsoft.com/office/drawing/2014/main" id="{AD900773-2721-014F-97AD-2FF7E20DA4A9}"/>
                  </a:ext>
                </a:extLst>
              </p:cNvPr>
              <p:cNvSpPr>
                <a:spLocks/>
              </p:cNvSpPr>
              <p:nvPr/>
            </p:nvSpPr>
            <p:spPr bwMode="auto">
              <a:xfrm>
                <a:off x="5470794" y="3119841"/>
                <a:ext cx="132497" cy="136338"/>
              </a:xfrm>
              <a:custGeom>
                <a:avLst/>
                <a:gdLst>
                  <a:gd name="T0" fmla="*/ 59081 w 305"/>
                  <a:gd name="T1" fmla="*/ 56371 h 312"/>
                  <a:gd name="T2" fmla="*/ 59081 w 305"/>
                  <a:gd name="T3" fmla="*/ 56371 h 312"/>
                  <a:gd name="T4" fmla="*/ 51261 w 305"/>
                  <a:gd name="T5" fmla="*/ 59429 h 312"/>
                  <a:gd name="T6" fmla="*/ 51261 w 305"/>
                  <a:gd name="T7" fmla="*/ 59429 h 312"/>
                  <a:gd name="T8" fmla="*/ 49523 w 305"/>
                  <a:gd name="T9" fmla="*/ 48068 h 312"/>
                  <a:gd name="T10" fmla="*/ 49523 w 305"/>
                  <a:gd name="T11" fmla="*/ 48068 h 312"/>
                  <a:gd name="T12" fmla="*/ 74720 w 305"/>
                  <a:gd name="T13" fmla="*/ 40639 h 312"/>
                  <a:gd name="T14" fmla="*/ 74720 w 305"/>
                  <a:gd name="T15" fmla="*/ 40639 h 312"/>
                  <a:gd name="T16" fmla="*/ 76457 w 305"/>
                  <a:gd name="T17" fmla="*/ 77783 h 312"/>
                  <a:gd name="T18" fmla="*/ 76457 w 305"/>
                  <a:gd name="T19" fmla="*/ 77783 h 312"/>
                  <a:gd name="T20" fmla="*/ 14770 w 305"/>
                  <a:gd name="T21" fmla="*/ 53749 h 312"/>
                  <a:gd name="T22" fmla="*/ 14770 w 305"/>
                  <a:gd name="T23" fmla="*/ 53749 h 312"/>
                  <a:gd name="T24" fmla="*/ 36491 w 305"/>
                  <a:gd name="T25" fmla="*/ 17916 h 312"/>
                  <a:gd name="T26" fmla="*/ 36491 w 305"/>
                  <a:gd name="T27" fmla="*/ 17916 h 312"/>
                  <a:gd name="T28" fmla="*/ 75154 w 305"/>
                  <a:gd name="T29" fmla="*/ 18790 h 312"/>
                  <a:gd name="T30" fmla="*/ 75154 w 305"/>
                  <a:gd name="T31" fmla="*/ 18790 h 312"/>
                  <a:gd name="T32" fmla="*/ 110776 w 305"/>
                  <a:gd name="T33" fmla="*/ 84774 h 312"/>
                  <a:gd name="T34" fmla="*/ 110776 w 305"/>
                  <a:gd name="T35" fmla="*/ 84774 h 312"/>
                  <a:gd name="T36" fmla="*/ 31712 w 305"/>
                  <a:gd name="T37" fmla="*/ 110556 h 312"/>
                  <a:gd name="T38" fmla="*/ 31712 w 305"/>
                  <a:gd name="T39" fmla="*/ 110556 h 312"/>
                  <a:gd name="T40" fmla="*/ 28237 w 305"/>
                  <a:gd name="T41" fmla="*/ 122355 h 312"/>
                  <a:gd name="T42" fmla="*/ 28237 w 305"/>
                  <a:gd name="T43" fmla="*/ 122355 h 312"/>
                  <a:gd name="T44" fmla="*/ 125546 w 305"/>
                  <a:gd name="T45" fmla="*/ 78657 h 312"/>
                  <a:gd name="T46" fmla="*/ 125546 w 305"/>
                  <a:gd name="T47" fmla="*/ 78657 h 312"/>
                  <a:gd name="T48" fmla="*/ 49958 w 305"/>
                  <a:gd name="T49" fmla="*/ 2622 h 312"/>
                  <a:gd name="T50" fmla="*/ 49958 w 305"/>
                  <a:gd name="T51" fmla="*/ 2622 h 312"/>
                  <a:gd name="T52" fmla="*/ 5647 w 305"/>
                  <a:gd name="T53" fmla="*/ 38891 h 312"/>
                  <a:gd name="T54" fmla="*/ 5647 w 305"/>
                  <a:gd name="T55" fmla="*/ 38891 h 312"/>
                  <a:gd name="T56" fmla="*/ 23893 w 305"/>
                  <a:gd name="T57" fmla="*/ 92203 h 312"/>
                  <a:gd name="T58" fmla="*/ 23893 w 305"/>
                  <a:gd name="T59" fmla="*/ 92203 h 312"/>
                  <a:gd name="T60" fmla="*/ 79933 w 305"/>
                  <a:gd name="T61" fmla="*/ 93077 h 312"/>
                  <a:gd name="T62" fmla="*/ 79933 w 305"/>
                  <a:gd name="T63" fmla="*/ 93077 h 312"/>
                  <a:gd name="T64" fmla="*/ 92096 w 305"/>
                  <a:gd name="T65" fmla="*/ 39328 h 312"/>
                  <a:gd name="T66" fmla="*/ 92096 w 305"/>
                  <a:gd name="T67" fmla="*/ 39328 h 312"/>
                  <a:gd name="T68" fmla="*/ 39097 w 305"/>
                  <a:gd name="T69" fmla="*/ 50253 h 312"/>
                  <a:gd name="T70" fmla="*/ 39097 w 305"/>
                  <a:gd name="T71" fmla="*/ 50253 h 312"/>
                  <a:gd name="T72" fmla="*/ 51261 w 305"/>
                  <a:gd name="T73" fmla="*/ 70354 h 312"/>
                  <a:gd name="T74" fmla="*/ 51261 w 305"/>
                  <a:gd name="T75" fmla="*/ 70354 h 312"/>
                  <a:gd name="T76" fmla="*/ 67335 w 305"/>
                  <a:gd name="T77" fmla="*/ 57244 h 312"/>
                  <a:gd name="T78" fmla="*/ 67335 w 305"/>
                  <a:gd name="T79" fmla="*/ 57244 h 312"/>
                  <a:gd name="T80" fmla="*/ 59081 w 305"/>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5" h="312">
                    <a:moveTo>
                      <a:pt x="136" y="129"/>
                    </a:moveTo>
                    <a:lnTo>
                      <a:pt x="136" y="129"/>
                    </a:lnTo>
                    <a:cubicBezTo>
                      <a:pt x="135" y="136"/>
                      <a:pt x="126" y="140"/>
                      <a:pt x="118" y="136"/>
                    </a:cubicBezTo>
                    <a:cubicBezTo>
                      <a:pt x="109" y="133"/>
                      <a:pt x="110" y="118"/>
                      <a:pt x="114" y="110"/>
                    </a:cubicBezTo>
                    <a:cubicBezTo>
                      <a:pt x="126" y="93"/>
                      <a:pt x="153" y="88"/>
                      <a:pt x="172" y="93"/>
                    </a:cubicBezTo>
                    <a:cubicBezTo>
                      <a:pt x="211" y="104"/>
                      <a:pt x="195" y="157"/>
                      <a:pt x="176" y="178"/>
                    </a:cubicBezTo>
                    <a:cubicBezTo>
                      <a:pt x="126" y="231"/>
                      <a:pt x="39" y="193"/>
                      <a:pt x="34" y="123"/>
                    </a:cubicBezTo>
                    <a:cubicBezTo>
                      <a:pt x="30" y="89"/>
                      <a:pt x="52" y="55"/>
                      <a:pt x="84" y="41"/>
                    </a:cubicBezTo>
                    <a:cubicBezTo>
                      <a:pt x="113" y="26"/>
                      <a:pt x="145" y="30"/>
                      <a:pt x="173" y="43"/>
                    </a:cubicBezTo>
                    <a:cubicBezTo>
                      <a:pt x="227" y="69"/>
                      <a:pt x="282" y="131"/>
                      <a:pt x="255" y="194"/>
                    </a:cubicBezTo>
                    <a:cubicBezTo>
                      <a:pt x="223" y="265"/>
                      <a:pt x="139" y="276"/>
                      <a:pt x="73" y="253"/>
                    </a:cubicBezTo>
                    <a:cubicBezTo>
                      <a:pt x="56" y="248"/>
                      <a:pt x="50" y="273"/>
                      <a:pt x="65" y="280"/>
                    </a:cubicBezTo>
                    <a:cubicBezTo>
                      <a:pt x="152" y="311"/>
                      <a:pt x="272" y="284"/>
                      <a:pt x="289" y="180"/>
                    </a:cubicBezTo>
                    <a:cubicBezTo>
                      <a:pt x="304" y="89"/>
                      <a:pt x="202" y="0"/>
                      <a:pt x="115" y="6"/>
                    </a:cubicBezTo>
                    <a:cubicBezTo>
                      <a:pt x="67" y="9"/>
                      <a:pt x="25" y="43"/>
                      <a:pt x="13" y="89"/>
                    </a:cubicBezTo>
                    <a:cubicBezTo>
                      <a:pt x="0" y="135"/>
                      <a:pt x="17" y="184"/>
                      <a:pt x="55" y="211"/>
                    </a:cubicBezTo>
                    <a:cubicBezTo>
                      <a:pt x="92" y="239"/>
                      <a:pt x="145" y="240"/>
                      <a:pt x="184" y="213"/>
                    </a:cubicBezTo>
                    <a:cubicBezTo>
                      <a:pt x="219" y="185"/>
                      <a:pt x="241" y="129"/>
                      <a:pt x="212" y="90"/>
                    </a:cubicBezTo>
                    <a:cubicBezTo>
                      <a:pt x="182" y="50"/>
                      <a:pt x="101" y="65"/>
                      <a:pt x="90" y="115"/>
                    </a:cubicBezTo>
                    <a:cubicBezTo>
                      <a:pt x="86" y="135"/>
                      <a:pt x="97" y="157"/>
                      <a:pt x="118" y="161"/>
                    </a:cubicBezTo>
                    <a:cubicBezTo>
                      <a:pt x="136" y="164"/>
                      <a:pt x="156" y="151"/>
                      <a:pt x="155" y="131"/>
                    </a:cubicBezTo>
                    <a:cubicBezTo>
                      <a:pt x="153" y="122"/>
                      <a:pt x="140" y="118"/>
                      <a:pt x="136"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59" name="Freeform 324">
                <a:extLst>
                  <a:ext uri="{FF2B5EF4-FFF2-40B4-BE49-F238E27FC236}">
                    <a16:creationId xmlns:a16="http://schemas.microsoft.com/office/drawing/2014/main" id="{38C61FEB-C594-D146-939A-8488F751A895}"/>
                  </a:ext>
                </a:extLst>
              </p:cNvPr>
              <p:cNvSpPr>
                <a:spLocks noChangeArrowheads="1"/>
              </p:cNvSpPr>
              <p:nvPr/>
            </p:nvSpPr>
            <p:spPr bwMode="auto">
              <a:xfrm>
                <a:off x="6070807" y="3119841"/>
                <a:ext cx="151823" cy="135912"/>
              </a:xfrm>
              <a:custGeom>
                <a:avLst/>
                <a:gdLst>
                  <a:gd name="T0" fmla="*/ 204 w 347"/>
                  <a:gd name="T1" fmla="*/ 164 h 311"/>
                  <a:gd name="T2" fmla="*/ 204 w 347"/>
                  <a:gd name="T3" fmla="*/ 164 h 311"/>
                  <a:gd name="T4" fmla="*/ 212 w 347"/>
                  <a:gd name="T5" fmla="*/ 146 h 311"/>
                  <a:gd name="T6" fmla="*/ 212 w 347"/>
                  <a:gd name="T7" fmla="*/ 146 h 311"/>
                  <a:gd name="T8" fmla="*/ 234 w 347"/>
                  <a:gd name="T9" fmla="*/ 162 h 311"/>
                  <a:gd name="T10" fmla="*/ 234 w 347"/>
                  <a:gd name="T11" fmla="*/ 162 h 311"/>
                  <a:gd name="T12" fmla="*/ 205 w 347"/>
                  <a:gd name="T13" fmla="*/ 214 h 311"/>
                  <a:gd name="T14" fmla="*/ 205 w 347"/>
                  <a:gd name="T15" fmla="*/ 214 h 311"/>
                  <a:gd name="T16" fmla="*/ 142 w 347"/>
                  <a:gd name="T17" fmla="*/ 156 h 311"/>
                  <a:gd name="T18" fmla="*/ 142 w 347"/>
                  <a:gd name="T19" fmla="*/ 156 h 311"/>
                  <a:gd name="T20" fmla="*/ 282 w 347"/>
                  <a:gd name="T21" fmla="*/ 95 h 311"/>
                  <a:gd name="T22" fmla="*/ 282 w 347"/>
                  <a:gd name="T23" fmla="*/ 95 h 311"/>
                  <a:gd name="T24" fmla="*/ 307 w 347"/>
                  <a:gd name="T25" fmla="*/ 189 h 311"/>
                  <a:gd name="T26" fmla="*/ 307 w 347"/>
                  <a:gd name="T27" fmla="*/ 189 h 311"/>
                  <a:gd name="T28" fmla="*/ 240 w 347"/>
                  <a:gd name="T29" fmla="*/ 251 h 311"/>
                  <a:gd name="T30" fmla="*/ 240 w 347"/>
                  <a:gd name="T31" fmla="*/ 251 h 311"/>
                  <a:gd name="T32" fmla="*/ 77 w 347"/>
                  <a:gd name="T33" fmla="*/ 201 h 311"/>
                  <a:gd name="T34" fmla="*/ 77 w 347"/>
                  <a:gd name="T35" fmla="*/ 201 h 311"/>
                  <a:gd name="T36" fmla="*/ 162 w 347"/>
                  <a:gd name="T37" fmla="*/ 30 h 311"/>
                  <a:gd name="T38" fmla="*/ 162 w 347"/>
                  <a:gd name="T39" fmla="*/ 30 h 311"/>
                  <a:gd name="T40" fmla="*/ 149 w 347"/>
                  <a:gd name="T41" fmla="*/ 7 h 311"/>
                  <a:gd name="T42" fmla="*/ 149 w 347"/>
                  <a:gd name="T43" fmla="*/ 7 h 311"/>
                  <a:gd name="T44" fmla="*/ 61 w 347"/>
                  <a:gd name="T45" fmla="*/ 237 h 311"/>
                  <a:gd name="T46" fmla="*/ 61 w 347"/>
                  <a:gd name="T47" fmla="*/ 237 h 311"/>
                  <a:gd name="T48" fmla="*/ 308 w 347"/>
                  <a:gd name="T49" fmla="*/ 235 h 311"/>
                  <a:gd name="T50" fmla="*/ 308 w 347"/>
                  <a:gd name="T51" fmla="*/ 235 h 311"/>
                  <a:gd name="T52" fmla="*/ 321 w 347"/>
                  <a:gd name="T53" fmla="*/ 104 h 311"/>
                  <a:gd name="T54" fmla="*/ 321 w 347"/>
                  <a:gd name="T55" fmla="*/ 104 h 311"/>
                  <a:gd name="T56" fmla="*/ 204 w 347"/>
                  <a:gd name="T57" fmla="*/ 49 h 311"/>
                  <a:gd name="T58" fmla="*/ 204 w 347"/>
                  <a:gd name="T59" fmla="*/ 49 h 311"/>
                  <a:gd name="T60" fmla="*/ 113 w 347"/>
                  <a:gd name="T61" fmla="*/ 138 h 311"/>
                  <a:gd name="T62" fmla="*/ 113 w 347"/>
                  <a:gd name="T63" fmla="*/ 138 h 311"/>
                  <a:gd name="T64" fmla="*/ 179 w 347"/>
                  <a:gd name="T65" fmla="*/ 245 h 311"/>
                  <a:gd name="T66" fmla="*/ 179 w 347"/>
                  <a:gd name="T67" fmla="*/ 245 h 311"/>
                  <a:gd name="T68" fmla="*/ 247 w 347"/>
                  <a:gd name="T69" fmla="*/ 142 h 311"/>
                  <a:gd name="T70" fmla="*/ 247 w 347"/>
                  <a:gd name="T71" fmla="*/ 142 h 311"/>
                  <a:gd name="T72" fmla="*/ 196 w 347"/>
                  <a:gd name="T73" fmla="*/ 128 h 311"/>
                  <a:gd name="T74" fmla="*/ 196 w 347"/>
                  <a:gd name="T75" fmla="*/ 128 h 311"/>
                  <a:gd name="T76" fmla="*/ 191 w 347"/>
                  <a:gd name="T77" fmla="*/ 175 h 311"/>
                  <a:gd name="T78" fmla="*/ 191 w 347"/>
                  <a:gd name="T79" fmla="*/ 175 h 311"/>
                  <a:gd name="T80" fmla="*/ 204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4" y="164"/>
                    </a:moveTo>
                    <a:lnTo>
                      <a:pt x="204" y="164"/>
                    </a:lnTo>
                    <a:cubicBezTo>
                      <a:pt x="201" y="156"/>
                      <a:pt x="204" y="147"/>
                      <a:pt x="212" y="146"/>
                    </a:cubicBezTo>
                    <a:lnTo>
                      <a:pt x="212" y="146"/>
                    </a:lnTo>
                    <a:cubicBezTo>
                      <a:pt x="222" y="142"/>
                      <a:pt x="232" y="153"/>
                      <a:pt x="234" y="162"/>
                    </a:cubicBezTo>
                    <a:lnTo>
                      <a:pt x="234" y="162"/>
                    </a:lnTo>
                    <a:cubicBezTo>
                      <a:pt x="238" y="181"/>
                      <a:pt x="222" y="205"/>
                      <a:pt x="205" y="214"/>
                    </a:cubicBezTo>
                    <a:lnTo>
                      <a:pt x="205" y="214"/>
                    </a:lnTo>
                    <a:cubicBezTo>
                      <a:pt x="170" y="235"/>
                      <a:pt x="144" y="187"/>
                      <a:pt x="142" y="156"/>
                    </a:cubicBezTo>
                    <a:lnTo>
                      <a:pt x="142" y="156"/>
                    </a:lnTo>
                    <a:cubicBezTo>
                      <a:pt x="141" y="83"/>
                      <a:pt x="229" y="50"/>
                      <a:pt x="282" y="95"/>
                    </a:cubicBezTo>
                    <a:lnTo>
                      <a:pt x="282" y="95"/>
                    </a:lnTo>
                    <a:cubicBezTo>
                      <a:pt x="308" y="117"/>
                      <a:pt x="317" y="156"/>
                      <a:pt x="307" y="189"/>
                    </a:cubicBezTo>
                    <a:lnTo>
                      <a:pt x="307" y="189"/>
                    </a:lnTo>
                    <a:cubicBezTo>
                      <a:pt x="295" y="220"/>
                      <a:pt x="268" y="239"/>
                      <a:pt x="240" y="251"/>
                    </a:cubicBezTo>
                    <a:lnTo>
                      <a:pt x="240" y="251"/>
                    </a:lnTo>
                    <a:cubicBezTo>
                      <a:pt x="183" y="271"/>
                      <a:pt x="100" y="266"/>
                      <a:pt x="77" y="201"/>
                    </a:cubicBezTo>
                    <a:lnTo>
                      <a:pt x="77" y="201"/>
                    </a:lnTo>
                    <a:cubicBezTo>
                      <a:pt x="48" y="129"/>
                      <a:pt x="100" y="63"/>
                      <a:pt x="162" y="30"/>
                    </a:cubicBezTo>
                    <a:lnTo>
                      <a:pt x="162" y="30"/>
                    </a:lnTo>
                    <a:cubicBezTo>
                      <a:pt x="178" y="22"/>
                      <a:pt x="163" y="0"/>
                      <a:pt x="149" y="7"/>
                    </a:cubicBezTo>
                    <a:lnTo>
                      <a:pt x="149" y="7"/>
                    </a:lnTo>
                    <a:cubicBezTo>
                      <a:pt x="66" y="46"/>
                      <a:pt x="0" y="151"/>
                      <a:pt x="61" y="237"/>
                    </a:cubicBezTo>
                    <a:lnTo>
                      <a:pt x="61" y="237"/>
                    </a:lnTo>
                    <a:cubicBezTo>
                      <a:pt x="115" y="310"/>
                      <a:pt x="250" y="302"/>
                      <a:pt x="308" y="235"/>
                    </a:cubicBezTo>
                    <a:lnTo>
                      <a:pt x="308" y="235"/>
                    </a:lnTo>
                    <a:cubicBezTo>
                      <a:pt x="339" y="200"/>
                      <a:pt x="346" y="146"/>
                      <a:pt x="321" y="104"/>
                    </a:cubicBezTo>
                    <a:lnTo>
                      <a:pt x="321" y="104"/>
                    </a:lnTo>
                    <a:cubicBezTo>
                      <a:pt x="297" y="63"/>
                      <a:pt x="251" y="41"/>
                      <a:pt x="204" y="49"/>
                    </a:cubicBezTo>
                    <a:lnTo>
                      <a:pt x="204" y="49"/>
                    </a:lnTo>
                    <a:cubicBezTo>
                      <a:pt x="159" y="55"/>
                      <a:pt x="119" y="92"/>
                      <a:pt x="113" y="138"/>
                    </a:cubicBezTo>
                    <a:lnTo>
                      <a:pt x="113" y="138"/>
                    </a:lnTo>
                    <a:cubicBezTo>
                      <a:pt x="108" y="183"/>
                      <a:pt x="130" y="239"/>
                      <a:pt x="179" y="245"/>
                    </a:cubicBezTo>
                    <a:lnTo>
                      <a:pt x="179" y="245"/>
                    </a:lnTo>
                    <a:cubicBezTo>
                      <a:pt x="229" y="252"/>
                      <a:pt x="276" y="184"/>
                      <a:pt x="247" y="142"/>
                    </a:cubicBezTo>
                    <a:lnTo>
                      <a:pt x="247" y="142"/>
                    </a:lnTo>
                    <a:cubicBezTo>
                      <a:pt x="237" y="125"/>
                      <a:pt x="213" y="116"/>
                      <a:pt x="196" y="128"/>
                    </a:cubicBezTo>
                    <a:lnTo>
                      <a:pt x="196" y="128"/>
                    </a:lnTo>
                    <a:cubicBezTo>
                      <a:pt x="180" y="138"/>
                      <a:pt x="175" y="162"/>
                      <a:pt x="191" y="175"/>
                    </a:cubicBezTo>
                    <a:lnTo>
                      <a:pt x="191" y="175"/>
                    </a:lnTo>
                    <a:cubicBezTo>
                      <a:pt x="199" y="181"/>
                      <a:pt x="211" y="174"/>
                      <a:pt x="204"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60" name="Freeform 325">
                <a:extLst>
                  <a:ext uri="{FF2B5EF4-FFF2-40B4-BE49-F238E27FC236}">
                    <a16:creationId xmlns:a16="http://schemas.microsoft.com/office/drawing/2014/main" id="{4C8BCD41-7DF4-7143-B4D0-8B64E30ACE13}"/>
                  </a:ext>
                </a:extLst>
              </p:cNvPr>
              <p:cNvSpPr>
                <a:spLocks noChangeArrowheads="1"/>
              </p:cNvSpPr>
              <p:nvPr/>
            </p:nvSpPr>
            <p:spPr bwMode="auto">
              <a:xfrm>
                <a:off x="6480004" y="3119841"/>
                <a:ext cx="151822" cy="135912"/>
              </a:xfrm>
              <a:custGeom>
                <a:avLst/>
                <a:gdLst>
                  <a:gd name="T0" fmla="*/ 205 w 347"/>
                  <a:gd name="T1" fmla="*/ 164 h 311"/>
                  <a:gd name="T2" fmla="*/ 205 w 347"/>
                  <a:gd name="T3" fmla="*/ 164 h 311"/>
                  <a:gd name="T4" fmla="*/ 212 w 347"/>
                  <a:gd name="T5" fmla="*/ 146 h 311"/>
                  <a:gd name="T6" fmla="*/ 212 w 347"/>
                  <a:gd name="T7" fmla="*/ 146 h 311"/>
                  <a:gd name="T8" fmla="*/ 234 w 347"/>
                  <a:gd name="T9" fmla="*/ 162 h 311"/>
                  <a:gd name="T10" fmla="*/ 234 w 347"/>
                  <a:gd name="T11" fmla="*/ 162 h 311"/>
                  <a:gd name="T12" fmla="*/ 206 w 347"/>
                  <a:gd name="T13" fmla="*/ 214 h 311"/>
                  <a:gd name="T14" fmla="*/ 206 w 347"/>
                  <a:gd name="T15" fmla="*/ 214 h 311"/>
                  <a:gd name="T16" fmla="*/ 142 w 347"/>
                  <a:gd name="T17" fmla="*/ 156 h 311"/>
                  <a:gd name="T18" fmla="*/ 142 w 347"/>
                  <a:gd name="T19" fmla="*/ 156 h 311"/>
                  <a:gd name="T20" fmla="*/ 281 w 347"/>
                  <a:gd name="T21" fmla="*/ 95 h 311"/>
                  <a:gd name="T22" fmla="*/ 281 w 347"/>
                  <a:gd name="T23" fmla="*/ 95 h 311"/>
                  <a:gd name="T24" fmla="*/ 306 w 347"/>
                  <a:gd name="T25" fmla="*/ 189 h 311"/>
                  <a:gd name="T26" fmla="*/ 306 w 347"/>
                  <a:gd name="T27" fmla="*/ 189 h 311"/>
                  <a:gd name="T28" fmla="*/ 239 w 347"/>
                  <a:gd name="T29" fmla="*/ 251 h 311"/>
                  <a:gd name="T30" fmla="*/ 239 w 347"/>
                  <a:gd name="T31" fmla="*/ 251 h 311"/>
                  <a:gd name="T32" fmla="*/ 76 w 347"/>
                  <a:gd name="T33" fmla="*/ 201 h 311"/>
                  <a:gd name="T34" fmla="*/ 76 w 347"/>
                  <a:gd name="T35" fmla="*/ 201 h 311"/>
                  <a:gd name="T36" fmla="*/ 163 w 347"/>
                  <a:gd name="T37" fmla="*/ 30 h 311"/>
                  <a:gd name="T38" fmla="*/ 163 w 347"/>
                  <a:gd name="T39" fmla="*/ 30 h 311"/>
                  <a:gd name="T40" fmla="*/ 149 w 347"/>
                  <a:gd name="T41" fmla="*/ 7 h 311"/>
                  <a:gd name="T42" fmla="*/ 149 w 347"/>
                  <a:gd name="T43" fmla="*/ 7 h 311"/>
                  <a:gd name="T44" fmla="*/ 62 w 347"/>
                  <a:gd name="T45" fmla="*/ 237 h 311"/>
                  <a:gd name="T46" fmla="*/ 62 w 347"/>
                  <a:gd name="T47" fmla="*/ 237 h 311"/>
                  <a:gd name="T48" fmla="*/ 308 w 347"/>
                  <a:gd name="T49" fmla="*/ 235 h 311"/>
                  <a:gd name="T50" fmla="*/ 308 w 347"/>
                  <a:gd name="T51" fmla="*/ 235 h 311"/>
                  <a:gd name="T52" fmla="*/ 321 w 347"/>
                  <a:gd name="T53" fmla="*/ 104 h 311"/>
                  <a:gd name="T54" fmla="*/ 321 w 347"/>
                  <a:gd name="T55" fmla="*/ 104 h 311"/>
                  <a:gd name="T56" fmla="*/ 205 w 347"/>
                  <a:gd name="T57" fmla="*/ 49 h 311"/>
                  <a:gd name="T58" fmla="*/ 205 w 347"/>
                  <a:gd name="T59" fmla="*/ 49 h 311"/>
                  <a:gd name="T60" fmla="*/ 113 w 347"/>
                  <a:gd name="T61" fmla="*/ 138 h 311"/>
                  <a:gd name="T62" fmla="*/ 113 w 347"/>
                  <a:gd name="T63" fmla="*/ 138 h 311"/>
                  <a:gd name="T64" fmla="*/ 180 w 347"/>
                  <a:gd name="T65" fmla="*/ 245 h 311"/>
                  <a:gd name="T66" fmla="*/ 180 w 347"/>
                  <a:gd name="T67" fmla="*/ 245 h 311"/>
                  <a:gd name="T68" fmla="*/ 247 w 347"/>
                  <a:gd name="T69" fmla="*/ 142 h 311"/>
                  <a:gd name="T70" fmla="*/ 247 w 347"/>
                  <a:gd name="T71" fmla="*/ 142 h 311"/>
                  <a:gd name="T72" fmla="*/ 197 w 347"/>
                  <a:gd name="T73" fmla="*/ 128 h 311"/>
                  <a:gd name="T74" fmla="*/ 197 w 347"/>
                  <a:gd name="T75" fmla="*/ 128 h 311"/>
                  <a:gd name="T76" fmla="*/ 192 w 347"/>
                  <a:gd name="T77" fmla="*/ 175 h 311"/>
                  <a:gd name="T78" fmla="*/ 192 w 347"/>
                  <a:gd name="T79" fmla="*/ 175 h 311"/>
                  <a:gd name="T80" fmla="*/ 205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5" y="164"/>
                    </a:moveTo>
                    <a:lnTo>
                      <a:pt x="205" y="164"/>
                    </a:lnTo>
                    <a:cubicBezTo>
                      <a:pt x="201" y="156"/>
                      <a:pt x="205" y="147"/>
                      <a:pt x="212" y="146"/>
                    </a:cubicBezTo>
                    <a:lnTo>
                      <a:pt x="212" y="146"/>
                    </a:lnTo>
                    <a:cubicBezTo>
                      <a:pt x="224" y="142"/>
                      <a:pt x="233" y="153"/>
                      <a:pt x="234" y="162"/>
                    </a:cubicBezTo>
                    <a:lnTo>
                      <a:pt x="234" y="162"/>
                    </a:lnTo>
                    <a:cubicBezTo>
                      <a:pt x="239" y="181"/>
                      <a:pt x="222" y="205"/>
                      <a:pt x="206" y="214"/>
                    </a:cubicBezTo>
                    <a:lnTo>
                      <a:pt x="206" y="214"/>
                    </a:lnTo>
                    <a:cubicBezTo>
                      <a:pt x="171" y="235"/>
                      <a:pt x="143" y="187"/>
                      <a:pt x="142" y="156"/>
                    </a:cubicBezTo>
                    <a:lnTo>
                      <a:pt x="142" y="156"/>
                    </a:lnTo>
                    <a:cubicBezTo>
                      <a:pt x="141" y="83"/>
                      <a:pt x="229" y="50"/>
                      <a:pt x="281" y="95"/>
                    </a:cubicBezTo>
                    <a:lnTo>
                      <a:pt x="281" y="95"/>
                    </a:lnTo>
                    <a:cubicBezTo>
                      <a:pt x="309" y="117"/>
                      <a:pt x="318" y="156"/>
                      <a:pt x="306" y="189"/>
                    </a:cubicBezTo>
                    <a:lnTo>
                      <a:pt x="306" y="189"/>
                    </a:lnTo>
                    <a:cubicBezTo>
                      <a:pt x="296" y="220"/>
                      <a:pt x="268" y="239"/>
                      <a:pt x="239" y="251"/>
                    </a:cubicBezTo>
                    <a:lnTo>
                      <a:pt x="239" y="251"/>
                    </a:lnTo>
                    <a:cubicBezTo>
                      <a:pt x="184" y="271"/>
                      <a:pt x="101" y="266"/>
                      <a:pt x="76" y="201"/>
                    </a:cubicBezTo>
                    <a:lnTo>
                      <a:pt x="76" y="201"/>
                    </a:lnTo>
                    <a:cubicBezTo>
                      <a:pt x="48" y="129"/>
                      <a:pt x="100" y="63"/>
                      <a:pt x="163" y="30"/>
                    </a:cubicBezTo>
                    <a:lnTo>
                      <a:pt x="163" y="30"/>
                    </a:lnTo>
                    <a:cubicBezTo>
                      <a:pt x="178" y="22"/>
                      <a:pt x="164" y="0"/>
                      <a:pt x="149" y="7"/>
                    </a:cubicBezTo>
                    <a:lnTo>
                      <a:pt x="149" y="7"/>
                    </a:lnTo>
                    <a:cubicBezTo>
                      <a:pt x="66" y="46"/>
                      <a:pt x="0" y="151"/>
                      <a:pt x="62" y="237"/>
                    </a:cubicBezTo>
                    <a:lnTo>
                      <a:pt x="62" y="237"/>
                    </a:lnTo>
                    <a:cubicBezTo>
                      <a:pt x="115" y="310"/>
                      <a:pt x="251" y="302"/>
                      <a:pt x="308" y="235"/>
                    </a:cubicBezTo>
                    <a:lnTo>
                      <a:pt x="308" y="235"/>
                    </a:lnTo>
                    <a:cubicBezTo>
                      <a:pt x="339" y="200"/>
                      <a:pt x="346" y="146"/>
                      <a:pt x="321" y="104"/>
                    </a:cubicBezTo>
                    <a:lnTo>
                      <a:pt x="321" y="104"/>
                    </a:lnTo>
                    <a:cubicBezTo>
                      <a:pt x="298" y="63"/>
                      <a:pt x="251" y="41"/>
                      <a:pt x="205" y="49"/>
                    </a:cubicBezTo>
                    <a:lnTo>
                      <a:pt x="205" y="49"/>
                    </a:lnTo>
                    <a:cubicBezTo>
                      <a:pt x="161" y="55"/>
                      <a:pt x="120" y="92"/>
                      <a:pt x="113" y="138"/>
                    </a:cubicBezTo>
                    <a:lnTo>
                      <a:pt x="113" y="138"/>
                    </a:lnTo>
                    <a:cubicBezTo>
                      <a:pt x="108" y="183"/>
                      <a:pt x="132" y="239"/>
                      <a:pt x="180" y="245"/>
                    </a:cubicBezTo>
                    <a:lnTo>
                      <a:pt x="180" y="245"/>
                    </a:lnTo>
                    <a:cubicBezTo>
                      <a:pt x="229" y="252"/>
                      <a:pt x="275" y="184"/>
                      <a:pt x="247" y="142"/>
                    </a:cubicBezTo>
                    <a:lnTo>
                      <a:pt x="247" y="142"/>
                    </a:lnTo>
                    <a:cubicBezTo>
                      <a:pt x="237" y="125"/>
                      <a:pt x="214" y="116"/>
                      <a:pt x="197" y="128"/>
                    </a:cubicBezTo>
                    <a:lnTo>
                      <a:pt x="197" y="128"/>
                    </a:lnTo>
                    <a:cubicBezTo>
                      <a:pt x="180" y="138"/>
                      <a:pt x="176" y="162"/>
                      <a:pt x="192" y="175"/>
                    </a:cubicBezTo>
                    <a:lnTo>
                      <a:pt x="192" y="175"/>
                    </a:lnTo>
                    <a:cubicBezTo>
                      <a:pt x="199" y="181"/>
                      <a:pt x="210" y="174"/>
                      <a:pt x="205"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61" name="Freeform 326">
                <a:extLst>
                  <a:ext uri="{FF2B5EF4-FFF2-40B4-BE49-F238E27FC236}">
                    <a16:creationId xmlns:a16="http://schemas.microsoft.com/office/drawing/2014/main" id="{74733F0A-C7D4-084B-A817-A480F0487818}"/>
                  </a:ext>
                </a:extLst>
              </p:cNvPr>
              <p:cNvSpPr>
                <a:spLocks/>
              </p:cNvSpPr>
              <p:nvPr/>
            </p:nvSpPr>
            <p:spPr bwMode="auto">
              <a:xfrm>
                <a:off x="6701673" y="3119841"/>
                <a:ext cx="132498" cy="136338"/>
              </a:xfrm>
              <a:custGeom>
                <a:avLst/>
                <a:gdLst>
                  <a:gd name="T0" fmla="*/ 59275 w 304"/>
                  <a:gd name="T1" fmla="*/ 56371 h 312"/>
                  <a:gd name="T2" fmla="*/ 59275 w 304"/>
                  <a:gd name="T3" fmla="*/ 56371 h 312"/>
                  <a:gd name="T4" fmla="*/ 50994 w 304"/>
                  <a:gd name="T5" fmla="*/ 59429 h 312"/>
                  <a:gd name="T6" fmla="*/ 50994 w 304"/>
                  <a:gd name="T7" fmla="*/ 59429 h 312"/>
                  <a:gd name="T8" fmla="*/ 49687 w 304"/>
                  <a:gd name="T9" fmla="*/ 48068 h 312"/>
                  <a:gd name="T10" fmla="*/ 49687 w 304"/>
                  <a:gd name="T11" fmla="*/ 48068 h 312"/>
                  <a:gd name="T12" fmla="*/ 74530 w 304"/>
                  <a:gd name="T13" fmla="*/ 40639 h 312"/>
                  <a:gd name="T14" fmla="*/ 74530 w 304"/>
                  <a:gd name="T15" fmla="*/ 40639 h 312"/>
                  <a:gd name="T16" fmla="*/ 75838 w 304"/>
                  <a:gd name="T17" fmla="*/ 77783 h 312"/>
                  <a:gd name="T18" fmla="*/ 75838 w 304"/>
                  <a:gd name="T19" fmla="*/ 77783 h 312"/>
                  <a:gd name="T20" fmla="*/ 13511 w 304"/>
                  <a:gd name="T21" fmla="*/ 53749 h 312"/>
                  <a:gd name="T22" fmla="*/ 13511 w 304"/>
                  <a:gd name="T23" fmla="*/ 53749 h 312"/>
                  <a:gd name="T24" fmla="*/ 36175 w 304"/>
                  <a:gd name="T25" fmla="*/ 17916 h 312"/>
                  <a:gd name="T26" fmla="*/ 36175 w 304"/>
                  <a:gd name="T27" fmla="*/ 17916 h 312"/>
                  <a:gd name="T28" fmla="*/ 75402 w 304"/>
                  <a:gd name="T29" fmla="*/ 18790 h 312"/>
                  <a:gd name="T30" fmla="*/ 75402 w 304"/>
                  <a:gd name="T31" fmla="*/ 18790 h 312"/>
                  <a:gd name="T32" fmla="*/ 110270 w 304"/>
                  <a:gd name="T33" fmla="*/ 84774 h 312"/>
                  <a:gd name="T34" fmla="*/ 110270 w 304"/>
                  <a:gd name="T35" fmla="*/ 84774 h 312"/>
                  <a:gd name="T36" fmla="*/ 30945 w 304"/>
                  <a:gd name="T37" fmla="*/ 110556 h 312"/>
                  <a:gd name="T38" fmla="*/ 30945 w 304"/>
                  <a:gd name="T39" fmla="*/ 110556 h 312"/>
                  <a:gd name="T40" fmla="*/ 27894 w 304"/>
                  <a:gd name="T41" fmla="*/ 122355 h 312"/>
                  <a:gd name="T42" fmla="*/ 27894 w 304"/>
                  <a:gd name="T43" fmla="*/ 122355 h 312"/>
                  <a:gd name="T44" fmla="*/ 125960 w 304"/>
                  <a:gd name="T45" fmla="*/ 78657 h 312"/>
                  <a:gd name="T46" fmla="*/ 125960 w 304"/>
                  <a:gd name="T47" fmla="*/ 78657 h 312"/>
                  <a:gd name="T48" fmla="*/ 49687 w 304"/>
                  <a:gd name="T49" fmla="*/ 2622 h 312"/>
                  <a:gd name="T50" fmla="*/ 49687 w 304"/>
                  <a:gd name="T51" fmla="*/ 2622 h 312"/>
                  <a:gd name="T52" fmla="*/ 5230 w 304"/>
                  <a:gd name="T53" fmla="*/ 38891 h 312"/>
                  <a:gd name="T54" fmla="*/ 5230 w 304"/>
                  <a:gd name="T55" fmla="*/ 38891 h 312"/>
                  <a:gd name="T56" fmla="*/ 23536 w 304"/>
                  <a:gd name="T57" fmla="*/ 92203 h 312"/>
                  <a:gd name="T58" fmla="*/ 23536 w 304"/>
                  <a:gd name="T59" fmla="*/ 92203 h 312"/>
                  <a:gd name="T60" fmla="*/ 79324 w 304"/>
                  <a:gd name="T61" fmla="*/ 93077 h 312"/>
                  <a:gd name="T62" fmla="*/ 79324 w 304"/>
                  <a:gd name="T63" fmla="*/ 93077 h 312"/>
                  <a:gd name="T64" fmla="*/ 91964 w 304"/>
                  <a:gd name="T65" fmla="*/ 39328 h 312"/>
                  <a:gd name="T66" fmla="*/ 91964 w 304"/>
                  <a:gd name="T67" fmla="*/ 39328 h 312"/>
                  <a:gd name="T68" fmla="*/ 39226 w 304"/>
                  <a:gd name="T69" fmla="*/ 50253 h 312"/>
                  <a:gd name="T70" fmla="*/ 39226 w 304"/>
                  <a:gd name="T71" fmla="*/ 50253 h 312"/>
                  <a:gd name="T72" fmla="*/ 50994 w 304"/>
                  <a:gd name="T73" fmla="*/ 70354 h 312"/>
                  <a:gd name="T74" fmla="*/ 50994 w 304"/>
                  <a:gd name="T75" fmla="*/ 70354 h 312"/>
                  <a:gd name="T76" fmla="*/ 66685 w 304"/>
                  <a:gd name="T77" fmla="*/ 57244 h 312"/>
                  <a:gd name="T78" fmla="*/ 66685 w 304"/>
                  <a:gd name="T79" fmla="*/ 57244 h 312"/>
                  <a:gd name="T80" fmla="*/ 59275 w 304"/>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6" y="129"/>
                    </a:moveTo>
                    <a:lnTo>
                      <a:pt x="136" y="129"/>
                    </a:lnTo>
                    <a:cubicBezTo>
                      <a:pt x="134" y="136"/>
                      <a:pt x="125" y="140"/>
                      <a:pt x="117" y="136"/>
                    </a:cubicBezTo>
                    <a:cubicBezTo>
                      <a:pt x="107" y="133"/>
                      <a:pt x="109" y="118"/>
                      <a:pt x="114" y="110"/>
                    </a:cubicBezTo>
                    <a:cubicBezTo>
                      <a:pt x="123" y="93"/>
                      <a:pt x="152" y="88"/>
                      <a:pt x="171" y="93"/>
                    </a:cubicBezTo>
                    <a:cubicBezTo>
                      <a:pt x="210" y="104"/>
                      <a:pt x="196" y="157"/>
                      <a:pt x="174" y="178"/>
                    </a:cubicBezTo>
                    <a:cubicBezTo>
                      <a:pt x="123" y="231"/>
                      <a:pt x="38" y="193"/>
                      <a:pt x="31" y="123"/>
                    </a:cubicBezTo>
                    <a:cubicBezTo>
                      <a:pt x="30" y="89"/>
                      <a:pt x="51" y="55"/>
                      <a:pt x="83" y="41"/>
                    </a:cubicBezTo>
                    <a:cubicBezTo>
                      <a:pt x="110" y="26"/>
                      <a:pt x="144" y="30"/>
                      <a:pt x="173" y="43"/>
                    </a:cubicBezTo>
                    <a:cubicBezTo>
                      <a:pt x="226" y="69"/>
                      <a:pt x="281" y="131"/>
                      <a:pt x="253" y="194"/>
                    </a:cubicBezTo>
                    <a:cubicBezTo>
                      <a:pt x="222" y="265"/>
                      <a:pt x="139" y="276"/>
                      <a:pt x="71" y="253"/>
                    </a:cubicBezTo>
                    <a:cubicBezTo>
                      <a:pt x="55" y="248"/>
                      <a:pt x="50" y="273"/>
                      <a:pt x="64" y="280"/>
                    </a:cubicBezTo>
                    <a:cubicBezTo>
                      <a:pt x="151" y="311"/>
                      <a:pt x="272" y="284"/>
                      <a:pt x="289" y="180"/>
                    </a:cubicBezTo>
                    <a:cubicBezTo>
                      <a:pt x="303" y="89"/>
                      <a:pt x="201" y="0"/>
                      <a:pt x="114" y="6"/>
                    </a:cubicBezTo>
                    <a:cubicBezTo>
                      <a:pt x="65" y="9"/>
                      <a:pt x="23" y="43"/>
                      <a:pt x="12" y="89"/>
                    </a:cubicBezTo>
                    <a:cubicBezTo>
                      <a:pt x="0" y="135"/>
                      <a:pt x="15" y="184"/>
                      <a:pt x="54" y="211"/>
                    </a:cubicBezTo>
                    <a:cubicBezTo>
                      <a:pt x="90" y="239"/>
                      <a:pt x="144" y="240"/>
                      <a:pt x="182" y="213"/>
                    </a:cubicBezTo>
                    <a:cubicBezTo>
                      <a:pt x="217" y="185"/>
                      <a:pt x="240" y="129"/>
                      <a:pt x="211" y="90"/>
                    </a:cubicBezTo>
                    <a:cubicBezTo>
                      <a:pt x="181" y="50"/>
                      <a:pt x="100" y="65"/>
                      <a:pt x="90" y="115"/>
                    </a:cubicBezTo>
                    <a:cubicBezTo>
                      <a:pt x="86" y="135"/>
                      <a:pt x="96" y="157"/>
                      <a:pt x="117" y="161"/>
                    </a:cubicBezTo>
                    <a:cubicBezTo>
                      <a:pt x="135" y="164"/>
                      <a:pt x="156" y="151"/>
                      <a:pt x="153" y="131"/>
                    </a:cubicBezTo>
                    <a:cubicBezTo>
                      <a:pt x="152" y="122"/>
                      <a:pt x="139" y="118"/>
                      <a:pt x="136"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62" name="Freeform 327">
                <a:extLst>
                  <a:ext uri="{FF2B5EF4-FFF2-40B4-BE49-F238E27FC236}">
                    <a16:creationId xmlns:a16="http://schemas.microsoft.com/office/drawing/2014/main" id="{C5013FEA-58F0-5642-B465-2F35893A6A90}"/>
                  </a:ext>
                </a:extLst>
              </p:cNvPr>
              <p:cNvSpPr>
                <a:spLocks/>
              </p:cNvSpPr>
              <p:nvPr/>
            </p:nvSpPr>
            <p:spPr bwMode="auto">
              <a:xfrm>
                <a:off x="6290740" y="3119841"/>
                <a:ext cx="132498" cy="136338"/>
              </a:xfrm>
              <a:custGeom>
                <a:avLst/>
                <a:gdLst>
                  <a:gd name="T0" fmla="*/ 59081 w 305"/>
                  <a:gd name="T1" fmla="*/ 56371 h 312"/>
                  <a:gd name="T2" fmla="*/ 59081 w 305"/>
                  <a:gd name="T3" fmla="*/ 56371 h 312"/>
                  <a:gd name="T4" fmla="*/ 51262 w 305"/>
                  <a:gd name="T5" fmla="*/ 59429 h 312"/>
                  <a:gd name="T6" fmla="*/ 51262 w 305"/>
                  <a:gd name="T7" fmla="*/ 59429 h 312"/>
                  <a:gd name="T8" fmla="*/ 49524 w 305"/>
                  <a:gd name="T9" fmla="*/ 48068 h 312"/>
                  <a:gd name="T10" fmla="*/ 49524 w 305"/>
                  <a:gd name="T11" fmla="*/ 48068 h 312"/>
                  <a:gd name="T12" fmla="*/ 74720 w 305"/>
                  <a:gd name="T13" fmla="*/ 40639 h 312"/>
                  <a:gd name="T14" fmla="*/ 74720 w 305"/>
                  <a:gd name="T15" fmla="*/ 40639 h 312"/>
                  <a:gd name="T16" fmla="*/ 76458 w 305"/>
                  <a:gd name="T17" fmla="*/ 77783 h 312"/>
                  <a:gd name="T18" fmla="*/ 76458 w 305"/>
                  <a:gd name="T19" fmla="*/ 77783 h 312"/>
                  <a:gd name="T20" fmla="*/ 14770 w 305"/>
                  <a:gd name="T21" fmla="*/ 53749 h 312"/>
                  <a:gd name="T22" fmla="*/ 14770 w 305"/>
                  <a:gd name="T23" fmla="*/ 53749 h 312"/>
                  <a:gd name="T24" fmla="*/ 35622 w 305"/>
                  <a:gd name="T25" fmla="*/ 17916 h 312"/>
                  <a:gd name="T26" fmla="*/ 35622 w 305"/>
                  <a:gd name="T27" fmla="*/ 17916 h 312"/>
                  <a:gd name="T28" fmla="*/ 75155 w 305"/>
                  <a:gd name="T29" fmla="*/ 18790 h 312"/>
                  <a:gd name="T30" fmla="*/ 75155 w 305"/>
                  <a:gd name="T31" fmla="*/ 18790 h 312"/>
                  <a:gd name="T32" fmla="*/ 110343 w 305"/>
                  <a:gd name="T33" fmla="*/ 84774 h 312"/>
                  <a:gd name="T34" fmla="*/ 110343 w 305"/>
                  <a:gd name="T35" fmla="*/ 84774 h 312"/>
                  <a:gd name="T36" fmla="*/ 31278 w 305"/>
                  <a:gd name="T37" fmla="*/ 110556 h 312"/>
                  <a:gd name="T38" fmla="*/ 31278 w 305"/>
                  <a:gd name="T39" fmla="*/ 110556 h 312"/>
                  <a:gd name="T40" fmla="*/ 28237 w 305"/>
                  <a:gd name="T41" fmla="*/ 122355 h 312"/>
                  <a:gd name="T42" fmla="*/ 28237 w 305"/>
                  <a:gd name="T43" fmla="*/ 122355 h 312"/>
                  <a:gd name="T44" fmla="*/ 125547 w 305"/>
                  <a:gd name="T45" fmla="*/ 78657 h 312"/>
                  <a:gd name="T46" fmla="*/ 125547 w 305"/>
                  <a:gd name="T47" fmla="*/ 78657 h 312"/>
                  <a:gd name="T48" fmla="*/ 49524 w 305"/>
                  <a:gd name="T49" fmla="*/ 2622 h 312"/>
                  <a:gd name="T50" fmla="*/ 49524 w 305"/>
                  <a:gd name="T51" fmla="*/ 2622 h 312"/>
                  <a:gd name="T52" fmla="*/ 4779 w 305"/>
                  <a:gd name="T53" fmla="*/ 38891 h 312"/>
                  <a:gd name="T54" fmla="*/ 4779 w 305"/>
                  <a:gd name="T55" fmla="*/ 38891 h 312"/>
                  <a:gd name="T56" fmla="*/ 23024 w 305"/>
                  <a:gd name="T57" fmla="*/ 92203 h 312"/>
                  <a:gd name="T58" fmla="*/ 23024 w 305"/>
                  <a:gd name="T59" fmla="*/ 92203 h 312"/>
                  <a:gd name="T60" fmla="*/ 79933 w 305"/>
                  <a:gd name="T61" fmla="*/ 93077 h 312"/>
                  <a:gd name="T62" fmla="*/ 79933 w 305"/>
                  <a:gd name="T63" fmla="*/ 93077 h 312"/>
                  <a:gd name="T64" fmla="*/ 91663 w 305"/>
                  <a:gd name="T65" fmla="*/ 39328 h 312"/>
                  <a:gd name="T66" fmla="*/ 91663 w 305"/>
                  <a:gd name="T67" fmla="*/ 39328 h 312"/>
                  <a:gd name="T68" fmla="*/ 39098 w 305"/>
                  <a:gd name="T69" fmla="*/ 50253 h 312"/>
                  <a:gd name="T70" fmla="*/ 39098 w 305"/>
                  <a:gd name="T71" fmla="*/ 50253 h 312"/>
                  <a:gd name="T72" fmla="*/ 50827 w 305"/>
                  <a:gd name="T73" fmla="*/ 70354 h 312"/>
                  <a:gd name="T74" fmla="*/ 50827 w 305"/>
                  <a:gd name="T75" fmla="*/ 70354 h 312"/>
                  <a:gd name="T76" fmla="*/ 66466 w 305"/>
                  <a:gd name="T77" fmla="*/ 57244 h 312"/>
                  <a:gd name="T78" fmla="*/ 66466 w 305"/>
                  <a:gd name="T79" fmla="*/ 57244 h 312"/>
                  <a:gd name="T80" fmla="*/ 59081 w 305"/>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5" h="312">
                    <a:moveTo>
                      <a:pt x="136" y="129"/>
                    </a:moveTo>
                    <a:lnTo>
                      <a:pt x="136" y="129"/>
                    </a:lnTo>
                    <a:cubicBezTo>
                      <a:pt x="134" y="136"/>
                      <a:pt x="126" y="140"/>
                      <a:pt x="118" y="136"/>
                    </a:cubicBezTo>
                    <a:cubicBezTo>
                      <a:pt x="109" y="133"/>
                      <a:pt x="109" y="118"/>
                      <a:pt x="114" y="110"/>
                    </a:cubicBezTo>
                    <a:cubicBezTo>
                      <a:pt x="124" y="93"/>
                      <a:pt x="153" y="88"/>
                      <a:pt x="172" y="93"/>
                    </a:cubicBezTo>
                    <a:cubicBezTo>
                      <a:pt x="211" y="104"/>
                      <a:pt x="195" y="157"/>
                      <a:pt x="176" y="178"/>
                    </a:cubicBezTo>
                    <a:cubicBezTo>
                      <a:pt x="126" y="231"/>
                      <a:pt x="39" y="193"/>
                      <a:pt x="34" y="123"/>
                    </a:cubicBezTo>
                    <a:cubicBezTo>
                      <a:pt x="30" y="89"/>
                      <a:pt x="51" y="55"/>
                      <a:pt x="82" y="41"/>
                    </a:cubicBezTo>
                    <a:cubicBezTo>
                      <a:pt x="111" y="26"/>
                      <a:pt x="145" y="30"/>
                      <a:pt x="173" y="43"/>
                    </a:cubicBezTo>
                    <a:cubicBezTo>
                      <a:pt x="227" y="69"/>
                      <a:pt x="282" y="131"/>
                      <a:pt x="254" y="194"/>
                    </a:cubicBezTo>
                    <a:cubicBezTo>
                      <a:pt x="223" y="265"/>
                      <a:pt x="139" y="276"/>
                      <a:pt x="72" y="253"/>
                    </a:cubicBezTo>
                    <a:cubicBezTo>
                      <a:pt x="56" y="248"/>
                      <a:pt x="50" y="273"/>
                      <a:pt x="65" y="280"/>
                    </a:cubicBezTo>
                    <a:cubicBezTo>
                      <a:pt x="151" y="311"/>
                      <a:pt x="272" y="284"/>
                      <a:pt x="289" y="180"/>
                    </a:cubicBezTo>
                    <a:cubicBezTo>
                      <a:pt x="304" y="89"/>
                      <a:pt x="202" y="0"/>
                      <a:pt x="114" y="6"/>
                    </a:cubicBezTo>
                    <a:cubicBezTo>
                      <a:pt x="67" y="9"/>
                      <a:pt x="25" y="43"/>
                      <a:pt x="11" y="89"/>
                    </a:cubicBezTo>
                    <a:cubicBezTo>
                      <a:pt x="0" y="135"/>
                      <a:pt x="17" y="184"/>
                      <a:pt x="53" y="211"/>
                    </a:cubicBezTo>
                    <a:cubicBezTo>
                      <a:pt x="92" y="239"/>
                      <a:pt x="145" y="240"/>
                      <a:pt x="184" y="213"/>
                    </a:cubicBezTo>
                    <a:cubicBezTo>
                      <a:pt x="218" y="185"/>
                      <a:pt x="241" y="129"/>
                      <a:pt x="211" y="90"/>
                    </a:cubicBezTo>
                    <a:cubicBezTo>
                      <a:pt x="182" y="50"/>
                      <a:pt x="101" y="65"/>
                      <a:pt x="90" y="115"/>
                    </a:cubicBezTo>
                    <a:cubicBezTo>
                      <a:pt x="86" y="135"/>
                      <a:pt x="97" y="157"/>
                      <a:pt x="117" y="161"/>
                    </a:cubicBezTo>
                    <a:cubicBezTo>
                      <a:pt x="135" y="164"/>
                      <a:pt x="156" y="151"/>
                      <a:pt x="153" y="131"/>
                    </a:cubicBezTo>
                    <a:cubicBezTo>
                      <a:pt x="153" y="122"/>
                      <a:pt x="140" y="118"/>
                      <a:pt x="136"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63" name="Freeform 328">
                <a:extLst>
                  <a:ext uri="{FF2B5EF4-FFF2-40B4-BE49-F238E27FC236}">
                    <a16:creationId xmlns:a16="http://schemas.microsoft.com/office/drawing/2014/main" id="{4A6C31BE-6BD0-4F41-86DD-299ABC35BEC6}"/>
                  </a:ext>
                </a:extLst>
              </p:cNvPr>
              <p:cNvSpPr>
                <a:spLocks noChangeArrowheads="1"/>
              </p:cNvSpPr>
              <p:nvPr/>
            </p:nvSpPr>
            <p:spPr bwMode="auto">
              <a:xfrm>
                <a:off x="6890647" y="3119841"/>
                <a:ext cx="151822" cy="135912"/>
              </a:xfrm>
              <a:custGeom>
                <a:avLst/>
                <a:gdLst>
                  <a:gd name="T0" fmla="*/ 206 w 347"/>
                  <a:gd name="T1" fmla="*/ 164 h 311"/>
                  <a:gd name="T2" fmla="*/ 206 w 347"/>
                  <a:gd name="T3" fmla="*/ 164 h 311"/>
                  <a:gd name="T4" fmla="*/ 213 w 347"/>
                  <a:gd name="T5" fmla="*/ 146 h 311"/>
                  <a:gd name="T6" fmla="*/ 213 w 347"/>
                  <a:gd name="T7" fmla="*/ 146 h 311"/>
                  <a:gd name="T8" fmla="*/ 235 w 347"/>
                  <a:gd name="T9" fmla="*/ 162 h 311"/>
                  <a:gd name="T10" fmla="*/ 235 w 347"/>
                  <a:gd name="T11" fmla="*/ 162 h 311"/>
                  <a:gd name="T12" fmla="*/ 206 w 347"/>
                  <a:gd name="T13" fmla="*/ 214 h 311"/>
                  <a:gd name="T14" fmla="*/ 206 w 347"/>
                  <a:gd name="T15" fmla="*/ 214 h 311"/>
                  <a:gd name="T16" fmla="*/ 143 w 347"/>
                  <a:gd name="T17" fmla="*/ 156 h 311"/>
                  <a:gd name="T18" fmla="*/ 143 w 347"/>
                  <a:gd name="T19" fmla="*/ 156 h 311"/>
                  <a:gd name="T20" fmla="*/ 283 w 347"/>
                  <a:gd name="T21" fmla="*/ 95 h 311"/>
                  <a:gd name="T22" fmla="*/ 283 w 347"/>
                  <a:gd name="T23" fmla="*/ 95 h 311"/>
                  <a:gd name="T24" fmla="*/ 308 w 347"/>
                  <a:gd name="T25" fmla="*/ 189 h 311"/>
                  <a:gd name="T26" fmla="*/ 308 w 347"/>
                  <a:gd name="T27" fmla="*/ 189 h 311"/>
                  <a:gd name="T28" fmla="*/ 239 w 347"/>
                  <a:gd name="T29" fmla="*/ 251 h 311"/>
                  <a:gd name="T30" fmla="*/ 239 w 347"/>
                  <a:gd name="T31" fmla="*/ 251 h 311"/>
                  <a:gd name="T32" fmla="*/ 76 w 347"/>
                  <a:gd name="T33" fmla="*/ 201 h 311"/>
                  <a:gd name="T34" fmla="*/ 76 w 347"/>
                  <a:gd name="T35" fmla="*/ 201 h 311"/>
                  <a:gd name="T36" fmla="*/ 163 w 347"/>
                  <a:gd name="T37" fmla="*/ 30 h 311"/>
                  <a:gd name="T38" fmla="*/ 163 w 347"/>
                  <a:gd name="T39" fmla="*/ 30 h 311"/>
                  <a:gd name="T40" fmla="*/ 150 w 347"/>
                  <a:gd name="T41" fmla="*/ 7 h 311"/>
                  <a:gd name="T42" fmla="*/ 150 w 347"/>
                  <a:gd name="T43" fmla="*/ 7 h 311"/>
                  <a:gd name="T44" fmla="*/ 62 w 347"/>
                  <a:gd name="T45" fmla="*/ 237 h 311"/>
                  <a:gd name="T46" fmla="*/ 62 w 347"/>
                  <a:gd name="T47" fmla="*/ 237 h 311"/>
                  <a:gd name="T48" fmla="*/ 309 w 347"/>
                  <a:gd name="T49" fmla="*/ 235 h 311"/>
                  <a:gd name="T50" fmla="*/ 309 w 347"/>
                  <a:gd name="T51" fmla="*/ 235 h 311"/>
                  <a:gd name="T52" fmla="*/ 322 w 347"/>
                  <a:gd name="T53" fmla="*/ 104 h 311"/>
                  <a:gd name="T54" fmla="*/ 322 w 347"/>
                  <a:gd name="T55" fmla="*/ 104 h 311"/>
                  <a:gd name="T56" fmla="*/ 206 w 347"/>
                  <a:gd name="T57" fmla="*/ 49 h 311"/>
                  <a:gd name="T58" fmla="*/ 206 w 347"/>
                  <a:gd name="T59" fmla="*/ 49 h 311"/>
                  <a:gd name="T60" fmla="*/ 114 w 347"/>
                  <a:gd name="T61" fmla="*/ 138 h 311"/>
                  <a:gd name="T62" fmla="*/ 114 w 347"/>
                  <a:gd name="T63" fmla="*/ 138 h 311"/>
                  <a:gd name="T64" fmla="*/ 180 w 347"/>
                  <a:gd name="T65" fmla="*/ 245 h 311"/>
                  <a:gd name="T66" fmla="*/ 180 w 347"/>
                  <a:gd name="T67" fmla="*/ 245 h 311"/>
                  <a:gd name="T68" fmla="*/ 247 w 347"/>
                  <a:gd name="T69" fmla="*/ 142 h 311"/>
                  <a:gd name="T70" fmla="*/ 247 w 347"/>
                  <a:gd name="T71" fmla="*/ 142 h 311"/>
                  <a:gd name="T72" fmla="*/ 196 w 347"/>
                  <a:gd name="T73" fmla="*/ 128 h 311"/>
                  <a:gd name="T74" fmla="*/ 196 w 347"/>
                  <a:gd name="T75" fmla="*/ 128 h 311"/>
                  <a:gd name="T76" fmla="*/ 192 w 347"/>
                  <a:gd name="T77" fmla="*/ 175 h 311"/>
                  <a:gd name="T78" fmla="*/ 192 w 347"/>
                  <a:gd name="T79" fmla="*/ 175 h 311"/>
                  <a:gd name="T80" fmla="*/ 206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6" y="164"/>
                    </a:moveTo>
                    <a:lnTo>
                      <a:pt x="206" y="164"/>
                    </a:lnTo>
                    <a:cubicBezTo>
                      <a:pt x="202" y="156"/>
                      <a:pt x="205" y="147"/>
                      <a:pt x="213" y="146"/>
                    </a:cubicBezTo>
                    <a:lnTo>
                      <a:pt x="213" y="146"/>
                    </a:lnTo>
                    <a:cubicBezTo>
                      <a:pt x="222" y="142"/>
                      <a:pt x="233" y="153"/>
                      <a:pt x="235" y="162"/>
                    </a:cubicBezTo>
                    <a:lnTo>
                      <a:pt x="235" y="162"/>
                    </a:lnTo>
                    <a:cubicBezTo>
                      <a:pt x="239" y="181"/>
                      <a:pt x="222" y="205"/>
                      <a:pt x="206" y="214"/>
                    </a:cubicBezTo>
                    <a:lnTo>
                      <a:pt x="206" y="214"/>
                    </a:lnTo>
                    <a:cubicBezTo>
                      <a:pt x="171" y="235"/>
                      <a:pt x="145" y="187"/>
                      <a:pt x="143" y="156"/>
                    </a:cubicBezTo>
                    <a:lnTo>
                      <a:pt x="143" y="156"/>
                    </a:lnTo>
                    <a:cubicBezTo>
                      <a:pt x="142" y="83"/>
                      <a:pt x="229" y="50"/>
                      <a:pt x="283" y="95"/>
                    </a:cubicBezTo>
                    <a:lnTo>
                      <a:pt x="283" y="95"/>
                    </a:lnTo>
                    <a:cubicBezTo>
                      <a:pt x="309" y="117"/>
                      <a:pt x="318" y="156"/>
                      <a:pt x="308" y="189"/>
                    </a:cubicBezTo>
                    <a:lnTo>
                      <a:pt x="308" y="189"/>
                    </a:lnTo>
                    <a:cubicBezTo>
                      <a:pt x="296" y="220"/>
                      <a:pt x="269" y="239"/>
                      <a:pt x="239" y="251"/>
                    </a:cubicBezTo>
                    <a:lnTo>
                      <a:pt x="239" y="251"/>
                    </a:lnTo>
                    <a:cubicBezTo>
                      <a:pt x="184" y="271"/>
                      <a:pt x="101" y="266"/>
                      <a:pt x="76" y="201"/>
                    </a:cubicBezTo>
                    <a:lnTo>
                      <a:pt x="76" y="201"/>
                    </a:lnTo>
                    <a:cubicBezTo>
                      <a:pt x="49" y="129"/>
                      <a:pt x="101" y="63"/>
                      <a:pt x="163" y="30"/>
                    </a:cubicBezTo>
                    <a:lnTo>
                      <a:pt x="163" y="30"/>
                    </a:lnTo>
                    <a:cubicBezTo>
                      <a:pt x="179" y="22"/>
                      <a:pt x="166" y="0"/>
                      <a:pt x="150" y="7"/>
                    </a:cubicBezTo>
                    <a:lnTo>
                      <a:pt x="150" y="7"/>
                    </a:lnTo>
                    <a:cubicBezTo>
                      <a:pt x="66" y="46"/>
                      <a:pt x="0" y="151"/>
                      <a:pt x="62" y="237"/>
                    </a:cubicBezTo>
                    <a:lnTo>
                      <a:pt x="62" y="237"/>
                    </a:lnTo>
                    <a:cubicBezTo>
                      <a:pt x="116" y="310"/>
                      <a:pt x="251" y="302"/>
                      <a:pt x="309" y="235"/>
                    </a:cubicBezTo>
                    <a:lnTo>
                      <a:pt x="309" y="235"/>
                    </a:lnTo>
                    <a:cubicBezTo>
                      <a:pt x="340" y="200"/>
                      <a:pt x="346" y="146"/>
                      <a:pt x="322" y="104"/>
                    </a:cubicBezTo>
                    <a:lnTo>
                      <a:pt x="322" y="104"/>
                    </a:lnTo>
                    <a:cubicBezTo>
                      <a:pt x="298" y="63"/>
                      <a:pt x="251" y="41"/>
                      <a:pt x="206" y="49"/>
                    </a:cubicBezTo>
                    <a:lnTo>
                      <a:pt x="206" y="49"/>
                    </a:lnTo>
                    <a:cubicBezTo>
                      <a:pt x="159" y="55"/>
                      <a:pt x="120" y="92"/>
                      <a:pt x="114" y="138"/>
                    </a:cubicBezTo>
                    <a:lnTo>
                      <a:pt x="114" y="138"/>
                    </a:lnTo>
                    <a:cubicBezTo>
                      <a:pt x="109" y="183"/>
                      <a:pt x="131" y="239"/>
                      <a:pt x="180" y="245"/>
                    </a:cubicBezTo>
                    <a:lnTo>
                      <a:pt x="180" y="245"/>
                    </a:lnTo>
                    <a:cubicBezTo>
                      <a:pt x="229" y="252"/>
                      <a:pt x="276" y="184"/>
                      <a:pt x="247" y="142"/>
                    </a:cubicBezTo>
                    <a:lnTo>
                      <a:pt x="247" y="142"/>
                    </a:lnTo>
                    <a:cubicBezTo>
                      <a:pt x="237" y="125"/>
                      <a:pt x="214" y="116"/>
                      <a:pt x="196" y="128"/>
                    </a:cubicBezTo>
                    <a:lnTo>
                      <a:pt x="196" y="128"/>
                    </a:lnTo>
                    <a:cubicBezTo>
                      <a:pt x="181" y="138"/>
                      <a:pt x="176" y="162"/>
                      <a:pt x="192" y="175"/>
                    </a:cubicBezTo>
                    <a:lnTo>
                      <a:pt x="192" y="175"/>
                    </a:lnTo>
                    <a:cubicBezTo>
                      <a:pt x="198" y="181"/>
                      <a:pt x="210" y="174"/>
                      <a:pt x="206"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64" name="Freeform 329">
                <a:extLst>
                  <a:ext uri="{FF2B5EF4-FFF2-40B4-BE49-F238E27FC236}">
                    <a16:creationId xmlns:a16="http://schemas.microsoft.com/office/drawing/2014/main" id="{9E9C0479-562B-0A4A-B23B-71C56D0C0D61}"/>
                  </a:ext>
                </a:extLst>
              </p:cNvPr>
              <p:cNvSpPr>
                <a:spLocks noChangeArrowheads="1"/>
              </p:cNvSpPr>
              <p:nvPr/>
            </p:nvSpPr>
            <p:spPr bwMode="auto">
              <a:xfrm>
                <a:off x="7299843" y="3119841"/>
                <a:ext cx="148931" cy="135912"/>
              </a:xfrm>
              <a:custGeom>
                <a:avLst/>
                <a:gdLst>
                  <a:gd name="T0" fmla="*/ 205 w 345"/>
                  <a:gd name="T1" fmla="*/ 164 h 311"/>
                  <a:gd name="T2" fmla="*/ 205 w 345"/>
                  <a:gd name="T3" fmla="*/ 164 h 311"/>
                  <a:gd name="T4" fmla="*/ 212 w 345"/>
                  <a:gd name="T5" fmla="*/ 146 h 311"/>
                  <a:gd name="T6" fmla="*/ 212 w 345"/>
                  <a:gd name="T7" fmla="*/ 146 h 311"/>
                  <a:gd name="T8" fmla="*/ 234 w 345"/>
                  <a:gd name="T9" fmla="*/ 162 h 311"/>
                  <a:gd name="T10" fmla="*/ 234 w 345"/>
                  <a:gd name="T11" fmla="*/ 162 h 311"/>
                  <a:gd name="T12" fmla="*/ 206 w 345"/>
                  <a:gd name="T13" fmla="*/ 214 h 311"/>
                  <a:gd name="T14" fmla="*/ 206 w 345"/>
                  <a:gd name="T15" fmla="*/ 214 h 311"/>
                  <a:gd name="T16" fmla="*/ 143 w 345"/>
                  <a:gd name="T17" fmla="*/ 156 h 311"/>
                  <a:gd name="T18" fmla="*/ 143 w 345"/>
                  <a:gd name="T19" fmla="*/ 156 h 311"/>
                  <a:gd name="T20" fmla="*/ 281 w 345"/>
                  <a:gd name="T21" fmla="*/ 95 h 311"/>
                  <a:gd name="T22" fmla="*/ 281 w 345"/>
                  <a:gd name="T23" fmla="*/ 95 h 311"/>
                  <a:gd name="T24" fmla="*/ 305 w 345"/>
                  <a:gd name="T25" fmla="*/ 189 h 311"/>
                  <a:gd name="T26" fmla="*/ 305 w 345"/>
                  <a:gd name="T27" fmla="*/ 189 h 311"/>
                  <a:gd name="T28" fmla="*/ 239 w 345"/>
                  <a:gd name="T29" fmla="*/ 251 h 311"/>
                  <a:gd name="T30" fmla="*/ 239 w 345"/>
                  <a:gd name="T31" fmla="*/ 251 h 311"/>
                  <a:gd name="T32" fmla="*/ 76 w 345"/>
                  <a:gd name="T33" fmla="*/ 201 h 311"/>
                  <a:gd name="T34" fmla="*/ 76 w 345"/>
                  <a:gd name="T35" fmla="*/ 201 h 311"/>
                  <a:gd name="T36" fmla="*/ 162 w 345"/>
                  <a:gd name="T37" fmla="*/ 30 h 311"/>
                  <a:gd name="T38" fmla="*/ 162 w 345"/>
                  <a:gd name="T39" fmla="*/ 30 h 311"/>
                  <a:gd name="T40" fmla="*/ 149 w 345"/>
                  <a:gd name="T41" fmla="*/ 7 h 311"/>
                  <a:gd name="T42" fmla="*/ 149 w 345"/>
                  <a:gd name="T43" fmla="*/ 7 h 311"/>
                  <a:gd name="T44" fmla="*/ 61 w 345"/>
                  <a:gd name="T45" fmla="*/ 237 h 311"/>
                  <a:gd name="T46" fmla="*/ 61 w 345"/>
                  <a:gd name="T47" fmla="*/ 237 h 311"/>
                  <a:gd name="T48" fmla="*/ 308 w 345"/>
                  <a:gd name="T49" fmla="*/ 235 h 311"/>
                  <a:gd name="T50" fmla="*/ 308 w 345"/>
                  <a:gd name="T51" fmla="*/ 235 h 311"/>
                  <a:gd name="T52" fmla="*/ 321 w 345"/>
                  <a:gd name="T53" fmla="*/ 104 h 311"/>
                  <a:gd name="T54" fmla="*/ 321 w 345"/>
                  <a:gd name="T55" fmla="*/ 104 h 311"/>
                  <a:gd name="T56" fmla="*/ 205 w 345"/>
                  <a:gd name="T57" fmla="*/ 49 h 311"/>
                  <a:gd name="T58" fmla="*/ 205 w 345"/>
                  <a:gd name="T59" fmla="*/ 49 h 311"/>
                  <a:gd name="T60" fmla="*/ 113 w 345"/>
                  <a:gd name="T61" fmla="*/ 138 h 311"/>
                  <a:gd name="T62" fmla="*/ 113 w 345"/>
                  <a:gd name="T63" fmla="*/ 138 h 311"/>
                  <a:gd name="T64" fmla="*/ 179 w 345"/>
                  <a:gd name="T65" fmla="*/ 245 h 311"/>
                  <a:gd name="T66" fmla="*/ 179 w 345"/>
                  <a:gd name="T67" fmla="*/ 245 h 311"/>
                  <a:gd name="T68" fmla="*/ 247 w 345"/>
                  <a:gd name="T69" fmla="*/ 142 h 311"/>
                  <a:gd name="T70" fmla="*/ 247 w 345"/>
                  <a:gd name="T71" fmla="*/ 142 h 311"/>
                  <a:gd name="T72" fmla="*/ 196 w 345"/>
                  <a:gd name="T73" fmla="*/ 128 h 311"/>
                  <a:gd name="T74" fmla="*/ 196 w 345"/>
                  <a:gd name="T75" fmla="*/ 128 h 311"/>
                  <a:gd name="T76" fmla="*/ 192 w 345"/>
                  <a:gd name="T77" fmla="*/ 175 h 311"/>
                  <a:gd name="T78" fmla="*/ 192 w 345"/>
                  <a:gd name="T79" fmla="*/ 175 h 311"/>
                  <a:gd name="T80" fmla="*/ 205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5" y="164"/>
                    </a:moveTo>
                    <a:lnTo>
                      <a:pt x="205" y="164"/>
                    </a:lnTo>
                    <a:cubicBezTo>
                      <a:pt x="201" y="156"/>
                      <a:pt x="205" y="147"/>
                      <a:pt x="212" y="146"/>
                    </a:cubicBezTo>
                    <a:lnTo>
                      <a:pt x="212" y="146"/>
                    </a:lnTo>
                    <a:cubicBezTo>
                      <a:pt x="222" y="142"/>
                      <a:pt x="233" y="153"/>
                      <a:pt x="234" y="162"/>
                    </a:cubicBezTo>
                    <a:lnTo>
                      <a:pt x="234" y="162"/>
                    </a:lnTo>
                    <a:cubicBezTo>
                      <a:pt x="238" y="181"/>
                      <a:pt x="222" y="205"/>
                      <a:pt x="206" y="214"/>
                    </a:cubicBezTo>
                    <a:lnTo>
                      <a:pt x="206" y="214"/>
                    </a:lnTo>
                    <a:cubicBezTo>
                      <a:pt x="170" y="235"/>
                      <a:pt x="143" y="187"/>
                      <a:pt x="143" y="156"/>
                    </a:cubicBezTo>
                    <a:lnTo>
                      <a:pt x="143" y="156"/>
                    </a:lnTo>
                    <a:cubicBezTo>
                      <a:pt x="141" y="83"/>
                      <a:pt x="229" y="50"/>
                      <a:pt x="281" y="95"/>
                    </a:cubicBezTo>
                    <a:lnTo>
                      <a:pt x="281" y="95"/>
                    </a:lnTo>
                    <a:cubicBezTo>
                      <a:pt x="309" y="117"/>
                      <a:pt x="317" y="156"/>
                      <a:pt x="305" y="189"/>
                    </a:cubicBezTo>
                    <a:lnTo>
                      <a:pt x="305" y="189"/>
                    </a:lnTo>
                    <a:cubicBezTo>
                      <a:pt x="296" y="220"/>
                      <a:pt x="268" y="239"/>
                      <a:pt x="239" y="251"/>
                    </a:cubicBezTo>
                    <a:lnTo>
                      <a:pt x="239" y="251"/>
                    </a:lnTo>
                    <a:cubicBezTo>
                      <a:pt x="183" y="271"/>
                      <a:pt x="100" y="266"/>
                      <a:pt x="76" y="201"/>
                    </a:cubicBezTo>
                    <a:lnTo>
                      <a:pt x="76" y="201"/>
                    </a:lnTo>
                    <a:cubicBezTo>
                      <a:pt x="47" y="129"/>
                      <a:pt x="100" y="63"/>
                      <a:pt x="162" y="30"/>
                    </a:cubicBezTo>
                    <a:lnTo>
                      <a:pt x="162" y="30"/>
                    </a:lnTo>
                    <a:cubicBezTo>
                      <a:pt x="178" y="22"/>
                      <a:pt x="164" y="0"/>
                      <a:pt x="149" y="7"/>
                    </a:cubicBezTo>
                    <a:lnTo>
                      <a:pt x="149" y="7"/>
                    </a:lnTo>
                    <a:cubicBezTo>
                      <a:pt x="66" y="46"/>
                      <a:pt x="0" y="151"/>
                      <a:pt x="61" y="237"/>
                    </a:cubicBezTo>
                    <a:lnTo>
                      <a:pt x="61" y="237"/>
                    </a:lnTo>
                    <a:cubicBezTo>
                      <a:pt x="115" y="310"/>
                      <a:pt x="250" y="302"/>
                      <a:pt x="308" y="235"/>
                    </a:cubicBezTo>
                    <a:lnTo>
                      <a:pt x="308" y="235"/>
                    </a:lnTo>
                    <a:cubicBezTo>
                      <a:pt x="339" y="200"/>
                      <a:pt x="344" y="146"/>
                      <a:pt x="321" y="104"/>
                    </a:cubicBezTo>
                    <a:lnTo>
                      <a:pt x="321" y="104"/>
                    </a:lnTo>
                    <a:cubicBezTo>
                      <a:pt x="297" y="63"/>
                      <a:pt x="251" y="41"/>
                      <a:pt x="205" y="49"/>
                    </a:cubicBezTo>
                    <a:lnTo>
                      <a:pt x="205" y="49"/>
                    </a:lnTo>
                    <a:cubicBezTo>
                      <a:pt x="159" y="55"/>
                      <a:pt x="120" y="92"/>
                      <a:pt x="113" y="138"/>
                    </a:cubicBezTo>
                    <a:lnTo>
                      <a:pt x="113" y="138"/>
                    </a:lnTo>
                    <a:cubicBezTo>
                      <a:pt x="107" y="183"/>
                      <a:pt x="132" y="239"/>
                      <a:pt x="179" y="245"/>
                    </a:cubicBezTo>
                    <a:lnTo>
                      <a:pt x="179" y="245"/>
                    </a:lnTo>
                    <a:cubicBezTo>
                      <a:pt x="229" y="252"/>
                      <a:pt x="276" y="184"/>
                      <a:pt x="247" y="142"/>
                    </a:cubicBezTo>
                    <a:lnTo>
                      <a:pt x="247" y="142"/>
                    </a:lnTo>
                    <a:cubicBezTo>
                      <a:pt x="237" y="125"/>
                      <a:pt x="213" y="116"/>
                      <a:pt x="196" y="128"/>
                    </a:cubicBezTo>
                    <a:lnTo>
                      <a:pt x="196" y="128"/>
                    </a:lnTo>
                    <a:cubicBezTo>
                      <a:pt x="180" y="138"/>
                      <a:pt x="175" y="162"/>
                      <a:pt x="192" y="175"/>
                    </a:cubicBezTo>
                    <a:lnTo>
                      <a:pt x="192" y="175"/>
                    </a:lnTo>
                    <a:cubicBezTo>
                      <a:pt x="199" y="181"/>
                      <a:pt x="210" y="174"/>
                      <a:pt x="205"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65" name="Freeform 330">
                <a:extLst>
                  <a:ext uri="{FF2B5EF4-FFF2-40B4-BE49-F238E27FC236}">
                    <a16:creationId xmlns:a16="http://schemas.microsoft.com/office/drawing/2014/main" id="{6C782F7F-3D96-3A4B-87EE-194EC0E4F230}"/>
                  </a:ext>
                </a:extLst>
              </p:cNvPr>
              <p:cNvSpPr>
                <a:spLocks/>
              </p:cNvSpPr>
              <p:nvPr/>
            </p:nvSpPr>
            <p:spPr bwMode="auto">
              <a:xfrm>
                <a:off x="7519700" y="3119841"/>
                <a:ext cx="132498" cy="136338"/>
              </a:xfrm>
              <a:custGeom>
                <a:avLst/>
                <a:gdLst>
                  <a:gd name="T0" fmla="*/ 59321 w 306"/>
                  <a:gd name="T1" fmla="*/ 56371 h 312"/>
                  <a:gd name="T2" fmla="*/ 59321 w 306"/>
                  <a:gd name="T3" fmla="*/ 56371 h 312"/>
                  <a:gd name="T4" fmla="*/ 51527 w 306"/>
                  <a:gd name="T5" fmla="*/ 59429 h 312"/>
                  <a:gd name="T6" fmla="*/ 51527 w 306"/>
                  <a:gd name="T7" fmla="*/ 59429 h 312"/>
                  <a:gd name="T8" fmla="*/ 49795 w 306"/>
                  <a:gd name="T9" fmla="*/ 48068 h 312"/>
                  <a:gd name="T10" fmla="*/ 49795 w 306"/>
                  <a:gd name="T11" fmla="*/ 48068 h 312"/>
                  <a:gd name="T12" fmla="*/ 74909 w 306"/>
                  <a:gd name="T13" fmla="*/ 40639 h 312"/>
                  <a:gd name="T14" fmla="*/ 74909 w 306"/>
                  <a:gd name="T15" fmla="*/ 40639 h 312"/>
                  <a:gd name="T16" fmla="*/ 76208 w 306"/>
                  <a:gd name="T17" fmla="*/ 77783 h 312"/>
                  <a:gd name="T18" fmla="*/ 76208 w 306"/>
                  <a:gd name="T19" fmla="*/ 77783 h 312"/>
                  <a:gd name="T20" fmla="*/ 15155 w 306"/>
                  <a:gd name="T21" fmla="*/ 53749 h 312"/>
                  <a:gd name="T22" fmla="*/ 15155 w 306"/>
                  <a:gd name="T23" fmla="*/ 53749 h 312"/>
                  <a:gd name="T24" fmla="*/ 35939 w 306"/>
                  <a:gd name="T25" fmla="*/ 17916 h 312"/>
                  <a:gd name="T26" fmla="*/ 35939 w 306"/>
                  <a:gd name="T27" fmla="*/ 17916 h 312"/>
                  <a:gd name="T28" fmla="*/ 75342 w 306"/>
                  <a:gd name="T29" fmla="*/ 18790 h 312"/>
                  <a:gd name="T30" fmla="*/ 75342 w 306"/>
                  <a:gd name="T31" fmla="*/ 18790 h 312"/>
                  <a:gd name="T32" fmla="*/ 110415 w 306"/>
                  <a:gd name="T33" fmla="*/ 84774 h 312"/>
                  <a:gd name="T34" fmla="*/ 110415 w 306"/>
                  <a:gd name="T35" fmla="*/ 84774 h 312"/>
                  <a:gd name="T36" fmla="*/ 32042 w 306"/>
                  <a:gd name="T37" fmla="*/ 110556 h 312"/>
                  <a:gd name="T38" fmla="*/ 32042 w 306"/>
                  <a:gd name="T39" fmla="*/ 110556 h 312"/>
                  <a:gd name="T40" fmla="*/ 28578 w 306"/>
                  <a:gd name="T41" fmla="*/ 122355 h 312"/>
                  <a:gd name="T42" fmla="*/ 28578 w 306"/>
                  <a:gd name="T43" fmla="*/ 122355 h 312"/>
                  <a:gd name="T44" fmla="*/ 126003 w 306"/>
                  <a:gd name="T45" fmla="*/ 78657 h 312"/>
                  <a:gd name="T46" fmla="*/ 126003 w 306"/>
                  <a:gd name="T47" fmla="*/ 78657 h 312"/>
                  <a:gd name="T48" fmla="*/ 50228 w 306"/>
                  <a:gd name="T49" fmla="*/ 2622 h 312"/>
                  <a:gd name="T50" fmla="*/ 50228 w 306"/>
                  <a:gd name="T51" fmla="*/ 2622 h 312"/>
                  <a:gd name="T52" fmla="*/ 6062 w 306"/>
                  <a:gd name="T53" fmla="*/ 38891 h 312"/>
                  <a:gd name="T54" fmla="*/ 6062 w 306"/>
                  <a:gd name="T55" fmla="*/ 38891 h 312"/>
                  <a:gd name="T56" fmla="*/ 23382 w 306"/>
                  <a:gd name="T57" fmla="*/ 92203 h 312"/>
                  <a:gd name="T58" fmla="*/ 23382 w 306"/>
                  <a:gd name="T59" fmla="*/ 92203 h 312"/>
                  <a:gd name="T60" fmla="*/ 79239 w 306"/>
                  <a:gd name="T61" fmla="*/ 93077 h 312"/>
                  <a:gd name="T62" fmla="*/ 79239 w 306"/>
                  <a:gd name="T63" fmla="*/ 93077 h 312"/>
                  <a:gd name="T64" fmla="*/ 92229 w 306"/>
                  <a:gd name="T65" fmla="*/ 39328 h 312"/>
                  <a:gd name="T66" fmla="*/ 92229 w 306"/>
                  <a:gd name="T67" fmla="*/ 39328 h 312"/>
                  <a:gd name="T68" fmla="*/ 39403 w 306"/>
                  <a:gd name="T69" fmla="*/ 50253 h 312"/>
                  <a:gd name="T70" fmla="*/ 39403 w 306"/>
                  <a:gd name="T71" fmla="*/ 50253 h 312"/>
                  <a:gd name="T72" fmla="*/ 51527 w 306"/>
                  <a:gd name="T73" fmla="*/ 70354 h 312"/>
                  <a:gd name="T74" fmla="*/ 51527 w 306"/>
                  <a:gd name="T75" fmla="*/ 70354 h 312"/>
                  <a:gd name="T76" fmla="*/ 66682 w 306"/>
                  <a:gd name="T77" fmla="*/ 57244 h 312"/>
                  <a:gd name="T78" fmla="*/ 66682 w 306"/>
                  <a:gd name="T79" fmla="*/ 57244 h 312"/>
                  <a:gd name="T80" fmla="*/ 59321 w 306"/>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7" y="129"/>
                    </a:moveTo>
                    <a:lnTo>
                      <a:pt x="137" y="129"/>
                    </a:lnTo>
                    <a:cubicBezTo>
                      <a:pt x="136" y="136"/>
                      <a:pt x="127" y="140"/>
                      <a:pt x="119" y="136"/>
                    </a:cubicBezTo>
                    <a:cubicBezTo>
                      <a:pt x="109" y="133"/>
                      <a:pt x="111" y="118"/>
                      <a:pt x="115" y="110"/>
                    </a:cubicBezTo>
                    <a:cubicBezTo>
                      <a:pt x="127" y="93"/>
                      <a:pt x="154" y="88"/>
                      <a:pt x="173" y="93"/>
                    </a:cubicBezTo>
                    <a:cubicBezTo>
                      <a:pt x="212" y="104"/>
                      <a:pt x="196" y="157"/>
                      <a:pt x="176" y="178"/>
                    </a:cubicBezTo>
                    <a:cubicBezTo>
                      <a:pt x="127" y="231"/>
                      <a:pt x="40" y="193"/>
                      <a:pt x="35" y="123"/>
                    </a:cubicBezTo>
                    <a:cubicBezTo>
                      <a:pt x="31" y="89"/>
                      <a:pt x="52" y="55"/>
                      <a:pt x="83" y="41"/>
                    </a:cubicBezTo>
                    <a:cubicBezTo>
                      <a:pt x="113" y="26"/>
                      <a:pt x="146" y="30"/>
                      <a:pt x="174" y="43"/>
                    </a:cubicBezTo>
                    <a:cubicBezTo>
                      <a:pt x="228" y="69"/>
                      <a:pt x="283" y="131"/>
                      <a:pt x="255" y="194"/>
                    </a:cubicBezTo>
                    <a:cubicBezTo>
                      <a:pt x="222" y="265"/>
                      <a:pt x="140" y="276"/>
                      <a:pt x="74" y="253"/>
                    </a:cubicBezTo>
                    <a:cubicBezTo>
                      <a:pt x="57" y="248"/>
                      <a:pt x="50" y="273"/>
                      <a:pt x="66" y="280"/>
                    </a:cubicBezTo>
                    <a:cubicBezTo>
                      <a:pt x="153" y="311"/>
                      <a:pt x="272" y="284"/>
                      <a:pt x="291" y="180"/>
                    </a:cubicBezTo>
                    <a:cubicBezTo>
                      <a:pt x="305" y="89"/>
                      <a:pt x="203" y="0"/>
                      <a:pt x="116" y="6"/>
                    </a:cubicBezTo>
                    <a:cubicBezTo>
                      <a:pt x="67" y="9"/>
                      <a:pt x="25" y="43"/>
                      <a:pt x="14" y="89"/>
                    </a:cubicBezTo>
                    <a:cubicBezTo>
                      <a:pt x="0" y="135"/>
                      <a:pt x="17" y="184"/>
                      <a:pt x="54" y="211"/>
                    </a:cubicBezTo>
                    <a:cubicBezTo>
                      <a:pt x="92" y="239"/>
                      <a:pt x="146" y="240"/>
                      <a:pt x="183" y="213"/>
                    </a:cubicBezTo>
                    <a:cubicBezTo>
                      <a:pt x="220" y="185"/>
                      <a:pt x="242" y="129"/>
                      <a:pt x="213" y="90"/>
                    </a:cubicBezTo>
                    <a:cubicBezTo>
                      <a:pt x="183" y="50"/>
                      <a:pt x="102" y="65"/>
                      <a:pt x="91" y="115"/>
                    </a:cubicBezTo>
                    <a:cubicBezTo>
                      <a:pt x="87" y="135"/>
                      <a:pt x="98" y="157"/>
                      <a:pt x="119" y="161"/>
                    </a:cubicBezTo>
                    <a:cubicBezTo>
                      <a:pt x="137" y="164"/>
                      <a:pt x="157" y="151"/>
                      <a:pt x="154" y="131"/>
                    </a:cubicBezTo>
                    <a:cubicBezTo>
                      <a:pt x="154" y="122"/>
                      <a:pt x="141" y="118"/>
                      <a:pt x="137"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66" name="Freeform 331">
                <a:extLst>
                  <a:ext uri="{FF2B5EF4-FFF2-40B4-BE49-F238E27FC236}">
                    <a16:creationId xmlns:a16="http://schemas.microsoft.com/office/drawing/2014/main" id="{D7C9C44C-AF43-3D4C-B7EE-BE77BBB203F6}"/>
                  </a:ext>
                </a:extLst>
              </p:cNvPr>
              <p:cNvSpPr>
                <a:spLocks/>
              </p:cNvSpPr>
              <p:nvPr/>
            </p:nvSpPr>
            <p:spPr bwMode="auto">
              <a:xfrm>
                <a:off x="7110688" y="3119841"/>
                <a:ext cx="132497" cy="136338"/>
              </a:xfrm>
              <a:custGeom>
                <a:avLst/>
                <a:gdLst>
                  <a:gd name="T0" fmla="*/ 59275 w 304"/>
                  <a:gd name="T1" fmla="*/ 56371 h 312"/>
                  <a:gd name="T2" fmla="*/ 59275 w 304"/>
                  <a:gd name="T3" fmla="*/ 56371 h 312"/>
                  <a:gd name="T4" fmla="*/ 51430 w 304"/>
                  <a:gd name="T5" fmla="*/ 59429 h 312"/>
                  <a:gd name="T6" fmla="*/ 51430 w 304"/>
                  <a:gd name="T7" fmla="*/ 59429 h 312"/>
                  <a:gd name="T8" fmla="*/ 49686 w 304"/>
                  <a:gd name="T9" fmla="*/ 48068 h 312"/>
                  <a:gd name="T10" fmla="*/ 49686 w 304"/>
                  <a:gd name="T11" fmla="*/ 48068 h 312"/>
                  <a:gd name="T12" fmla="*/ 74094 w 304"/>
                  <a:gd name="T13" fmla="*/ 40639 h 312"/>
                  <a:gd name="T14" fmla="*/ 74094 w 304"/>
                  <a:gd name="T15" fmla="*/ 40639 h 312"/>
                  <a:gd name="T16" fmla="*/ 75837 w 304"/>
                  <a:gd name="T17" fmla="*/ 77783 h 312"/>
                  <a:gd name="T18" fmla="*/ 75837 w 304"/>
                  <a:gd name="T19" fmla="*/ 77783 h 312"/>
                  <a:gd name="T20" fmla="*/ 13947 w 304"/>
                  <a:gd name="T21" fmla="*/ 53749 h 312"/>
                  <a:gd name="T22" fmla="*/ 13947 w 304"/>
                  <a:gd name="T23" fmla="*/ 53749 h 312"/>
                  <a:gd name="T24" fmla="*/ 35739 w 304"/>
                  <a:gd name="T25" fmla="*/ 17916 h 312"/>
                  <a:gd name="T26" fmla="*/ 35739 w 304"/>
                  <a:gd name="T27" fmla="*/ 17916 h 312"/>
                  <a:gd name="T28" fmla="*/ 74965 w 304"/>
                  <a:gd name="T29" fmla="*/ 18790 h 312"/>
                  <a:gd name="T30" fmla="*/ 74965 w 304"/>
                  <a:gd name="T31" fmla="*/ 18790 h 312"/>
                  <a:gd name="T32" fmla="*/ 110705 w 304"/>
                  <a:gd name="T33" fmla="*/ 84774 h 312"/>
                  <a:gd name="T34" fmla="*/ 110705 w 304"/>
                  <a:gd name="T35" fmla="*/ 84774 h 312"/>
                  <a:gd name="T36" fmla="*/ 31381 w 304"/>
                  <a:gd name="T37" fmla="*/ 110556 h 312"/>
                  <a:gd name="T38" fmla="*/ 31381 w 304"/>
                  <a:gd name="T39" fmla="*/ 110556 h 312"/>
                  <a:gd name="T40" fmla="*/ 28330 w 304"/>
                  <a:gd name="T41" fmla="*/ 122355 h 312"/>
                  <a:gd name="T42" fmla="*/ 28330 w 304"/>
                  <a:gd name="T43" fmla="*/ 122355 h 312"/>
                  <a:gd name="T44" fmla="*/ 125959 w 304"/>
                  <a:gd name="T45" fmla="*/ 78657 h 312"/>
                  <a:gd name="T46" fmla="*/ 125959 w 304"/>
                  <a:gd name="T47" fmla="*/ 78657 h 312"/>
                  <a:gd name="T48" fmla="*/ 49686 w 304"/>
                  <a:gd name="T49" fmla="*/ 2622 h 312"/>
                  <a:gd name="T50" fmla="*/ 49686 w 304"/>
                  <a:gd name="T51" fmla="*/ 2622 h 312"/>
                  <a:gd name="T52" fmla="*/ 4794 w 304"/>
                  <a:gd name="T53" fmla="*/ 38891 h 312"/>
                  <a:gd name="T54" fmla="*/ 4794 w 304"/>
                  <a:gd name="T55" fmla="*/ 38891 h 312"/>
                  <a:gd name="T56" fmla="*/ 23971 w 304"/>
                  <a:gd name="T57" fmla="*/ 92203 h 312"/>
                  <a:gd name="T58" fmla="*/ 23971 w 304"/>
                  <a:gd name="T59" fmla="*/ 92203 h 312"/>
                  <a:gd name="T60" fmla="*/ 80196 w 304"/>
                  <a:gd name="T61" fmla="*/ 93077 h 312"/>
                  <a:gd name="T62" fmla="*/ 80196 w 304"/>
                  <a:gd name="T63" fmla="*/ 93077 h 312"/>
                  <a:gd name="T64" fmla="*/ 91963 w 304"/>
                  <a:gd name="T65" fmla="*/ 39328 h 312"/>
                  <a:gd name="T66" fmla="*/ 91963 w 304"/>
                  <a:gd name="T67" fmla="*/ 39328 h 312"/>
                  <a:gd name="T68" fmla="*/ 39226 w 304"/>
                  <a:gd name="T69" fmla="*/ 50253 h 312"/>
                  <a:gd name="T70" fmla="*/ 39226 w 304"/>
                  <a:gd name="T71" fmla="*/ 50253 h 312"/>
                  <a:gd name="T72" fmla="*/ 50994 w 304"/>
                  <a:gd name="T73" fmla="*/ 70354 h 312"/>
                  <a:gd name="T74" fmla="*/ 50994 w 304"/>
                  <a:gd name="T75" fmla="*/ 70354 h 312"/>
                  <a:gd name="T76" fmla="*/ 66684 w 304"/>
                  <a:gd name="T77" fmla="*/ 57244 h 312"/>
                  <a:gd name="T78" fmla="*/ 66684 w 304"/>
                  <a:gd name="T79" fmla="*/ 57244 h 312"/>
                  <a:gd name="T80" fmla="*/ 59275 w 304"/>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6" y="129"/>
                    </a:moveTo>
                    <a:lnTo>
                      <a:pt x="136" y="129"/>
                    </a:lnTo>
                    <a:cubicBezTo>
                      <a:pt x="134" y="136"/>
                      <a:pt x="124" y="140"/>
                      <a:pt x="118" y="136"/>
                    </a:cubicBezTo>
                    <a:cubicBezTo>
                      <a:pt x="109" y="133"/>
                      <a:pt x="109" y="118"/>
                      <a:pt x="114" y="110"/>
                    </a:cubicBezTo>
                    <a:cubicBezTo>
                      <a:pt x="124" y="93"/>
                      <a:pt x="153" y="88"/>
                      <a:pt x="170" y="93"/>
                    </a:cubicBezTo>
                    <a:cubicBezTo>
                      <a:pt x="211" y="104"/>
                      <a:pt x="195" y="157"/>
                      <a:pt x="174" y="178"/>
                    </a:cubicBezTo>
                    <a:cubicBezTo>
                      <a:pt x="124" y="231"/>
                      <a:pt x="38" y="193"/>
                      <a:pt x="32" y="123"/>
                    </a:cubicBezTo>
                    <a:cubicBezTo>
                      <a:pt x="30" y="89"/>
                      <a:pt x="51" y="55"/>
                      <a:pt x="82" y="41"/>
                    </a:cubicBezTo>
                    <a:cubicBezTo>
                      <a:pt x="111" y="26"/>
                      <a:pt x="144" y="30"/>
                      <a:pt x="172" y="43"/>
                    </a:cubicBezTo>
                    <a:cubicBezTo>
                      <a:pt x="227" y="69"/>
                      <a:pt x="281" y="131"/>
                      <a:pt x="254" y="194"/>
                    </a:cubicBezTo>
                    <a:cubicBezTo>
                      <a:pt x="223" y="265"/>
                      <a:pt x="139" y="276"/>
                      <a:pt x="72" y="253"/>
                    </a:cubicBezTo>
                    <a:cubicBezTo>
                      <a:pt x="56" y="248"/>
                      <a:pt x="49" y="273"/>
                      <a:pt x="65" y="280"/>
                    </a:cubicBezTo>
                    <a:cubicBezTo>
                      <a:pt x="152" y="311"/>
                      <a:pt x="272" y="284"/>
                      <a:pt x="289" y="180"/>
                    </a:cubicBezTo>
                    <a:cubicBezTo>
                      <a:pt x="303" y="89"/>
                      <a:pt x="202" y="0"/>
                      <a:pt x="114" y="6"/>
                    </a:cubicBezTo>
                    <a:cubicBezTo>
                      <a:pt x="67" y="9"/>
                      <a:pt x="25" y="43"/>
                      <a:pt x="11" y="89"/>
                    </a:cubicBezTo>
                    <a:cubicBezTo>
                      <a:pt x="0" y="135"/>
                      <a:pt x="17" y="184"/>
                      <a:pt x="55" y="211"/>
                    </a:cubicBezTo>
                    <a:cubicBezTo>
                      <a:pt x="92" y="239"/>
                      <a:pt x="145" y="240"/>
                      <a:pt x="184" y="213"/>
                    </a:cubicBezTo>
                    <a:cubicBezTo>
                      <a:pt x="218" y="185"/>
                      <a:pt x="241" y="129"/>
                      <a:pt x="211" y="90"/>
                    </a:cubicBezTo>
                    <a:cubicBezTo>
                      <a:pt x="181" y="50"/>
                      <a:pt x="99" y="65"/>
                      <a:pt x="90" y="115"/>
                    </a:cubicBezTo>
                    <a:cubicBezTo>
                      <a:pt x="86" y="135"/>
                      <a:pt x="95" y="157"/>
                      <a:pt x="117" y="161"/>
                    </a:cubicBezTo>
                    <a:cubicBezTo>
                      <a:pt x="135" y="164"/>
                      <a:pt x="155" y="151"/>
                      <a:pt x="153" y="131"/>
                    </a:cubicBezTo>
                    <a:cubicBezTo>
                      <a:pt x="152" y="122"/>
                      <a:pt x="139" y="118"/>
                      <a:pt x="136"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67" name="Freeform 332">
                <a:extLst>
                  <a:ext uri="{FF2B5EF4-FFF2-40B4-BE49-F238E27FC236}">
                    <a16:creationId xmlns:a16="http://schemas.microsoft.com/office/drawing/2014/main" id="{F9AC5DBA-5371-2A4F-8C52-B31273E27187}"/>
                  </a:ext>
                </a:extLst>
              </p:cNvPr>
              <p:cNvSpPr>
                <a:spLocks noChangeArrowheads="1"/>
              </p:cNvSpPr>
              <p:nvPr/>
            </p:nvSpPr>
            <p:spPr bwMode="auto">
              <a:xfrm>
                <a:off x="7710486" y="3119841"/>
                <a:ext cx="151823" cy="135912"/>
              </a:xfrm>
              <a:custGeom>
                <a:avLst/>
                <a:gdLst>
                  <a:gd name="T0" fmla="*/ 205 w 347"/>
                  <a:gd name="T1" fmla="*/ 164 h 311"/>
                  <a:gd name="T2" fmla="*/ 205 w 347"/>
                  <a:gd name="T3" fmla="*/ 164 h 311"/>
                  <a:gd name="T4" fmla="*/ 213 w 347"/>
                  <a:gd name="T5" fmla="*/ 146 h 311"/>
                  <a:gd name="T6" fmla="*/ 213 w 347"/>
                  <a:gd name="T7" fmla="*/ 146 h 311"/>
                  <a:gd name="T8" fmla="*/ 234 w 347"/>
                  <a:gd name="T9" fmla="*/ 162 h 311"/>
                  <a:gd name="T10" fmla="*/ 234 w 347"/>
                  <a:gd name="T11" fmla="*/ 162 h 311"/>
                  <a:gd name="T12" fmla="*/ 206 w 347"/>
                  <a:gd name="T13" fmla="*/ 214 h 311"/>
                  <a:gd name="T14" fmla="*/ 206 w 347"/>
                  <a:gd name="T15" fmla="*/ 214 h 311"/>
                  <a:gd name="T16" fmla="*/ 143 w 347"/>
                  <a:gd name="T17" fmla="*/ 156 h 311"/>
                  <a:gd name="T18" fmla="*/ 143 w 347"/>
                  <a:gd name="T19" fmla="*/ 156 h 311"/>
                  <a:gd name="T20" fmla="*/ 283 w 347"/>
                  <a:gd name="T21" fmla="*/ 95 h 311"/>
                  <a:gd name="T22" fmla="*/ 283 w 347"/>
                  <a:gd name="T23" fmla="*/ 95 h 311"/>
                  <a:gd name="T24" fmla="*/ 306 w 347"/>
                  <a:gd name="T25" fmla="*/ 189 h 311"/>
                  <a:gd name="T26" fmla="*/ 306 w 347"/>
                  <a:gd name="T27" fmla="*/ 189 h 311"/>
                  <a:gd name="T28" fmla="*/ 240 w 347"/>
                  <a:gd name="T29" fmla="*/ 251 h 311"/>
                  <a:gd name="T30" fmla="*/ 240 w 347"/>
                  <a:gd name="T31" fmla="*/ 251 h 311"/>
                  <a:gd name="T32" fmla="*/ 76 w 347"/>
                  <a:gd name="T33" fmla="*/ 201 h 311"/>
                  <a:gd name="T34" fmla="*/ 76 w 347"/>
                  <a:gd name="T35" fmla="*/ 201 h 311"/>
                  <a:gd name="T36" fmla="*/ 163 w 347"/>
                  <a:gd name="T37" fmla="*/ 30 h 311"/>
                  <a:gd name="T38" fmla="*/ 163 w 347"/>
                  <a:gd name="T39" fmla="*/ 30 h 311"/>
                  <a:gd name="T40" fmla="*/ 149 w 347"/>
                  <a:gd name="T41" fmla="*/ 7 h 311"/>
                  <a:gd name="T42" fmla="*/ 149 w 347"/>
                  <a:gd name="T43" fmla="*/ 7 h 311"/>
                  <a:gd name="T44" fmla="*/ 62 w 347"/>
                  <a:gd name="T45" fmla="*/ 237 h 311"/>
                  <a:gd name="T46" fmla="*/ 62 w 347"/>
                  <a:gd name="T47" fmla="*/ 237 h 311"/>
                  <a:gd name="T48" fmla="*/ 308 w 347"/>
                  <a:gd name="T49" fmla="*/ 235 h 311"/>
                  <a:gd name="T50" fmla="*/ 308 w 347"/>
                  <a:gd name="T51" fmla="*/ 235 h 311"/>
                  <a:gd name="T52" fmla="*/ 321 w 347"/>
                  <a:gd name="T53" fmla="*/ 104 h 311"/>
                  <a:gd name="T54" fmla="*/ 321 w 347"/>
                  <a:gd name="T55" fmla="*/ 104 h 311"/>
                  <a:gd name="T56" fmla="*/ 205 w 347"/>
                  <a:gd name="T57" fmla="*/ 49 h 311"/>
                  <a:gd name="T58" fmla="*/ 205 w 347"/>
                  <a:gd name="T59" fmla="*/ 49 h 311"/>
                  <a:gd name="T60" fmla="*/ 113 w 347"/>
                  <a:gd name="T61" fmla="*/ 138 h 311"/>
                  <a:gd name="T62" fmla="*/ 113 w 347"/>
                  <a:gd name="T63" fmla="*/ 138 h 311"/>
                  <a:gd name="T64" fmla="*/ 180 w 347"/>
                  <a:gd name="T65" fmla="*/ 245 h 311"/>
                  <a:gd name="T66" fmla="*/ 180 w 347"/>
                  <a:gd name="T67" fmla="*/ 245 h 311"/>
                  <a:gd name="T68" fmla="*/ 247 w 347"/>
                  <a:gd name="T69" fmla="*/ 142 h 311"/>
                  <a:gd name="T70" fmla="*/ 247 w 347"/>
                  <a:gd name="T71" fmla="*/ 142 h 311"/>
                  <a:gd name="T72" fmla="*/ 197 w 347"/>
                  <a:gd name="T73" fmla="*/ 128 h 311"/>
                  <a:gd name="T74" fmla="*/ 197 w 347"/>
                  <a:gd name="T75" fmla="*/ 128 h 311"/>
                  <a:gd name="T76" fmla="*/ 191 w 347"/>
                  <a:gd name="T77" fmla="*/ 175 h 311"/>
                  <a:gd name="T78" fmla="*/ 191 w 347"/>
                  <a:gd name="T79" fmla="*/ 175 h 311"/>
                  <a:gd name="T80" fmla="*/ 205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5" y="164"/>
                    </a:moveTo>
                    <a:lnTo>
                      <a:pt x="205" y="164"/>
                    </a:lnTo>
                    <a:cubicBezTo>
                      <a:pt x="201" y="156"/>
                      <a:pt x="205" y="147"/>
                      <a:pt x="213" y="146"/>
                    </a:cubicBezTo>
                    <a:lnTo>
                      <a:pt x="213" y="146"/>
                    </a:lnTo>
                    <a:cubicBezTo>
                      <a:pt x="223" y="142"/>
                      <a:pt x="233" y="153"/>
                      <a:pt x="234" y="162"/>
                    </a:cubicBezTo>
                    <a:lnTo>
                      <a:pt x="234" y="162"/>
                    </a:lnTo>
                    <a:cubicBezTo>
                      <a:pt x="239" y="181"/>
                      <a:pt x="222" y="205"/>
                      <a:pt x="206" y="214"/>
                    </a:cubicBezTo>
                    <a:lnTo>
                      <a:pt x="206" y="214"/>
                    </a:lnTo>
                    <a:cubicBezTo>
                      <a:pt x="171" y="235"/>
                      <a:pt x="143" y="187"/>
                      <a:pt x="143" y="156"/>
                    </a:cubicBezTo>
                    <a:lnTo>
                      <a:pt x="143" y="156"/>
                    </a:lnTo>
                    <a:cubicBezTo>
                      <a:pt x="141" y="83"/>
                      <a:pt x="229" y="50"/>
                      <a:pt x="283" y="95"/>
                    </a:cubicBezTo>
                    <a:lnTo>
                      <a:pt x="283" y="95"/>
                    </a:lnTo>
                    <a:cubicBezTo>
                      <a:pt x="309" y="117"/>
                      <a:pt x="318" y="156"/>
                      <a:pt x="306" y="189"/>
                    </a:cubicBezTo>
                    <a:lnTo>
                      <a:pt x="306" y="189"/>
                    </a:lnTo>
                    <a:cubicBezTo>
                      <a:pt x="296" y="220"/>
                      <a:pt x="269" y="239"/>
                      <a:pt x="240" y="251"/>
                    </a:cubicBezTo>
                    <a:lnTo>
                      <a:pt x="240" y="251"/>
                    </a:lnTo>
                    <a:cubicBezTo>
                      <a:pt x="184" y="271"/>
                      <a:pt x="101" y="266"/>
                      <a:pt x="76" y="201"/>
                    </a:cubicBezTo>
                    <a:lnTo>
                      <a:pt x="76" y="201"/>
                    </a:lnTo>
                    <a:cubicBezTo>
                      <a:pt x="47" y="129"/>
                      <a:pt x="100" y="63"/>
                      <a:pt x="163" y="30"/>
                    </a:cubicBezTo>
                    <a:lnTo>
                      <a:pt x="163" y="30"/>
                    </a:lnTo>
                    <a:cubicBezTo>
                      <a:pt x="177" y="22"/>
                      <a:pt x="164" y="0"/>
                      <a:pt x="149" y="7"/>
                    </a:cubicBezTo>
                    <a:lnTo>
                      <a:pt x="149" y="7"/>
                    </a:lnTo>
                    <a:cubicBezTo>
                      <a:pt x="66" y="46"/>
                      <a:pt x="0" y="151"/>
                      <a:pt x="62" y="237"/>
                    </a:cubicBezTo>
                    <a:lnTo>
                      <a:pt x="62" y="237"/>
                    </a:lnTo>
                    <a:cubicBezTo>
                      <a:pt x="114" y="310"/>
                      <a:pt x="251" y="302"/>
                      <a:pt x="308" y="235"/>
                    </a:cubicBezTo>
                    <a:lnTo>
                      <a:pt x="308" y="235"/>
                    </a:lnTo>
                    <a:cubicBezTo>
                      <a:pt x="339" y="200"/>
                      <a:pt x="346" y="146"/>
                      <a:pt x="321" y="104"/>
                    </a:cubicBezTo>
                    <a:lnTo>
                      <a:pt x="321" y="104"/>
                    </a:lnTo>
                    <a:cubicBezTo>
                      <a:pt x="297" y="63"/>
                      <a:pt x="251" y="41"/>
                      <a:pt x="205" y="49"/>
                    </a:cubicBezTo>
                    <a:lnTo>
                      <a:pt x="205" y="49"/>
                    </a:lnTo>
                    <a:cubicBezTo>
                      <a:pt x="159" y="55"/>
                      <a:pt x="120" y="92"/>
                      <a:pt x="113" y="138"/>
                    </a:cubicBezTo>
                    <a:lnTo>
                      <a:pt x="113" y="138"/>
                    </a:lnTo>
                    <a:cubicBezTo>
                      <a:pt x="108" y="183"/>
                      <a:pt x="131" y="239"/>
                      <a:pt x="180" y="245"/>
                    </a:cubicBezTo>
                    <a:lnTo>
                      <a:pt x="180" y="245"/>
                    </a:lnTo>
                    <a:cubicBezTo>
                      <a:pt x="229" y="252"/>
                      <a:pt x="276" y="184"/>
                      <a:pt x="247" y="142"/>
                    </a:cubicBezTo>
                    <a:lnTo>
                      <a:pt x="247" y="142"/>
                    </a:lnTo>
                    <a:cubicBezTo>
                      <a:pt x="237" y="125"/>
                      <a:pt x="214" y="116"/>
                      <a:pt x="197" y="128"/>
                    </a:cubicBezTo>
                    <a:lnTo>
                      <a:pt x="197" y="128"/>
                    </a:lnTo>
                    <a:cubicBezTo>
                      <a:pt x="181" y="138"/>
                      <a:pt x="176" y="162"/>
                      <a:pt x="191" y="175"/>
                    </a:cubicBezTo>
                    <a:lnTo>
                      <a:pt x="191" y="175"/>
                    </a:lnTo>
                    <a:cubicBezTo>
                      <a:pt x="198" y="181"/>
                      <a:pt x="210" y="174"/>
                      <a:pt x="205"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68" name="Freeform 333">
                <a:extLst>
                  <a:ext uri="{FF2B5EF4-FFF2-40B4-BE49-F238E27FC236}">
                    <a16:creationId xmlns:a16="http://schemas.microsoft.com/office/drawing/2014/main" id="{B5F2148E-FF37-8241-9C7D-1515F7CA106D}"/>
                  </a:ext>
                </a:extLst>
              </p:cNvPr>
              <p:cNvSpPr>
                <a:spLocks noChangeArrowheads="1"/>
              </p:cNvSpPr>
              <p:nvPr/>
            </p:nvSpPr>
            <p:spPr bwMode="auto">
              <a:xfrm>
                <a:off x="8119684" y="3119841"/>
                <a:ext cx="151822" cy="135912"/>
              </a:xfrm>
              <a:custGeom>
                <a:avLst/>
                <a:gdLst>
                  <a:gd name="T0" fmla="*/ 205 w 347"/>
                  <a:gd name="T1" fmla="*/ 164 h 311"/>
                  <a:gd name="T2" fmla="*/ 205 w 347"/>
                  <a:gd name="T3" fmla="*/ 164 h 311"/>
                  <a:gd name="T4" fmla="*/ 212 w 347"/>
                  <a:gd name="T5" fmla="*/ 146 h 311"/>
                  <a:gd name="T6" fmla="*/ 212 w 347"/>
                  <a:gd name="T7" fmla="*/ 146 h 311"/>
                  <a:gd name="T8" fmla="*/ 234 w 347"/>
                  <a:gd name="T9" fmla="*/ 162 h 311"/>
                  <a:gd name="T10" fmla="*/ 234 w 347"/>
                  <a:gd name="T11" fmla="*/ 162 h 311"/>
                  <a:gd name="T12" fmla="*/ 205 w 347"/>
                  <a:gd name="T13" fmla="*/ 214 h 311"/>
                  <a:gd name="T14" fmla="*/ 205 w 347"/>
                  <a:gd name="T15" fmla="*/ 214 h 311"/>
                  <a:gd name="T16" fmla="*/ 142 w 347"/>
                  <a:gd name="T17" fmla="*/ 156 h 311"/>
                  <a:gd name="T18" fmla="*/ 142 w 347"/>
                  <a:gd name="T19" fmla="*/ 156 h 311"/>
                  <a:gd name="T20" fmla="*/ 281 w 347"/>
                  <a:gd name="T21" fmla="*/ 95 h 311"/>
                  <a:gd name="T22" fmla="*/ 281 w 347"/>
                  <a:gd name="T23" fmla="*/ 95 h 311"/>
                  <a:gd name="T24" fmla="*/ 306 w 347"/>
                  <a:gd name="T25" fmla="*/ 189 h 311"/>
                  <a:gd name="T26" fmla="*/ 306 w 347"/>
                  <a:gd name="T27" fmla="*/ 189 h 311"/>
                  <a:gd name="T28" fmla="*/ 239 w 347"/>
                  <a:gd name="T29" fmla="*/ 251 h 311"/>
                  <a:gd name="T30" fmla="*/ 239 w 347"/>
                  <a:gd name="T31" fmla="*/ 251 h 311"/>
                  <a:gd name="T32" fmla="*/ 76 w 347"/>
                  <a:gd name="T33" fmla="*/ 201 h 311"/>
                  <a:gd name="T34" fmla="*/ 76 w 347"/>
                  <a:gd name="T35" fmla="*/ 201 h 311"/>
                  <a:gd name="T36" fmla="*/ 162 w 347"/>
                  <a:gd name="T37" fmla="*/ 30 h 311"/>
                  <a:gd name="T38" fmla="*/ 162 w 347"/>
                  <a:gd name="T39" fmla="*/ 30 h 311"/>
                  <a:gd name="T40" fmla="*/ 149 w 347"/>
                  <a:gd name="T41" fmla="*/ 7 h 311"/>
                  <a:gd name="T42" fmla="*/ 149 w 347"/>
                  <a:gd name="T43" fmla="*/ 7 h 311"/>
                  <a:gd name="T44" fmla="*/ 61 w 347"/>
                  <a:gd name="T45" fmla="*/ 237 h 311"/>
                  <a:gd name="T46" fmla="*/ 61 w 347"/>
                  <a:gd name="T47" fmla="*/ 237 h 311"/>
                  <a:gd name="T48" fmla="*/ 308 w 347"/>
                  <a:gd name="T49" fmla="*/ 235 h 311"/>
                  <a:gd name="T50" fmla="*/ 308 w 347"/>
                  <a:gd name="T51" fmla="*/ 235 h 311"/>
                  <a:gd name="T52" fmla="*/ 321 w 347"/>
                  <a:gd name="T53" fmla="*/ 104 h 311"/>
                  <a:gd name="T54" fmla="*/ 321 w 347"/>
                  <a:gd name="T55" fmla="*/ 104 h 311"/>
                  <a:gd name="T56" fmla="*/ 205 w 347"/>
                  <a:gd name="T57" fmla="*/ 49 h 311"/>
                  <a:gd name="T58" fmla="*/ 205 w 347"/>
                  <a:gd name="T59" fmla="*/ 49 h 311"/>
                  <a:gd name="T60" fmla="*/ 113 w 347"/>
                  <a:gd name="T61" fmla="*/ 138 h 311"/>
                  <a:gd name="T62" fmla="*/ 113 w 347"/>
                  <a:gd name="T63" fmla="*/ 138 h 311"/>
                  <a:gd name="T64" fmla="*/ 179 w 347"/>
                  <a:gd name="T65" fmla="*/ 245 h 311"/>
                  <a:gd name="T66" fmla="*/ 179 w 347"/>
                  <a:gd name="T67" fmla="*/ 245 h 311"/>
                  <a:gd name="T68" fmla="*/ 247 w 347"/>
                  <a:gd name="T69" fmla="*/ 142 h 311"/>
                  <a:gd name="T70" fmla="*/ 247 w 347"/>
                  <a:gd name="T71" fmla="*/ 142 h 311"/>
                  <a:gd name="T72" fmla="*/ 196 w 347"/>
                  <a:gd name="T73" fmla="*/ 128 h 311"/>
                  <a:gd name="T74" fmla="*/ 196 w 347"/>
                  <a:gd name="T75" fmla="*/ 128 h 311"/>
                  <a:gd name="T76" fmla="*/ 191 w 347"/>
                  <a:gd name="T77" fmla="*/ 175 h 311"/>
                  <a:gd name="T78" fmla="*/ 191 w 347"/>
                  <a:gd name="T79" fmla="*/ 175 h 311"/>
                  <a:gd name="T80" fmla="*/ 205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5" y="164"/>
                    </a:moveTo>
                    <a:lnTo>
                      <a:pt x="205" y="164"/>
                    </a:lnTo>
                    <a:cubicBezTo>
                      <a:pt x="201" y="156"/>
                      <a:pt x="205" y="147"/>
                      <a:pt x="212" y="146"/>
                    </a:cubicBezTo>
                    <a:lnTo>
                      <a:pt x="212" y="146"/>
                    </a:lnTo>
                    <a:cubicBezTo>
                      <a:pt x="222" y="142"/>
                      <a:pt x="231" y="153"/>
                      <a:pt x="234" y="162"/>
                    </a:cubicBezTo>
                    <a:lnTo>
                      <a:pt x="234" y="162"/>
                    </a:lnTo>
                    <a:cubicBezTo>
                      <a:pt x="239" y="181"/>
                      <a:pt x="221" y="205"/>
                      <a:pt x="205" y="214"/>
                    </a:cubicBezTo>
                    <a:lnTo>
                      <a:pt x="205" y="214"/>
                    </a:lnTo>
                    <a:cubicBezTo>
                      <a:pt x="170" y="235"/>
                      <a:pt x="143" y="187"/>
                      <a:pt x="142" y="156"/>
                    </a:cubicBezTo>
                    <a:lnTo>
                      <a:pt x="142" y="156"/>
                    </a:lnTo>
                    <a:cubicBezTo>
                      <a:pt x="141" y="83"/>
                      <a:pt x="229" y="50"/>
                      <a:pt x="281" y="95"/>
                    </a:cubicBezTo>
                    <a:lnTo>
                      <a:pt x="281" y="95"/>
                    </a:lnTo>
                    <a:cubicBezTo>
                      <a:pt x="308" y="117"/>
                      <a:pt x="317" y="156"/>
                      <a:pt x="306" y="189"/>
                    </a:cubicBezTo>
                    <a:lnTo>
                      <a:pt x="306" y="189"/>
                    </a:lnTo>
                    <a:cubicBezTo>
                      <a:pt x="295" y="220"/>
                      <a:pt x="268" y="239"/>
                      <a:pt x="239" y="251"/>
                    </a:cubicBezTo>
                    <a:lnTo>
                      <a:pt x="239" y="251"/>
                    </a:lnTo>
                    <a:cubicBezTo>
                      <a:pt x="183" y="271"/>
                      <a:pt x="100" y="266"/>
                      <a:pt x="76" y="201"/>
                    </a:cubicBezTo>
                    <a:lnTo>
                      <a:pt x="76" y="201"/>
                    </a:lnTo>
                    <a:cubicBezTo>
                      <a:pt x="47" y="129"/>
                      <a:pt x="100" y="63"/>
                      <a:pt x="162" y="30"/>
                    </a:cubicBezTo>
                    <a:lnTo>
                      <a:pt x="162" y="30"/>
                    </a:lnTo>
                    <a:cubicBezTo>
                      <a:pt x="178" y="22"/>
                      <a:pt x="163" y="0"/>
                      <a:pt x="149" y="7"/>
                    </a:cubicBezTo>
                    <a:lnTo>
                      <a:pt x="149" y="7"/>
                    </a:lnTo>
                    <a:cubicBezTo>
                      <a:pt x="66" y="46"/>
                      <a:pt x="0" y="151"/>
                      <a:pt x="61" y="237"/>
                    </a:cubicBezTo>
                    <a:lnTo>
                      <a:pt x="61" y="237"/>
                    </a:lnTo>
                    <a:cubicBezTo>
                      <a:pt x="114" y="310"/>
                      <a:pt x="250" y="302"/>
                      <a:pt x="308" y="235"/>
                    </a:cubicBezTo>
                    <a:lnTo>
                      <a:pt x="308" y="235"/>
                    </a:lnTo>
                    <a:cubicBezTo>
                      <a:pt x="339" y="200"/>
                      <a:pt x="346" y="146"/>
                      <a:pt x="321" y="104"/>
                    </a:cubicBezTo>
                    <a:lnTo>
                      <a:pt x="321" y="104"/>
                    </a:lnTo>
                    <a:cubicBezTo>
                      <a:pt x="297" y="63"/>
                      <a:pt x="251" y="41"/>
                      <a:pt x="205" y="49"/>
                    </a:cubicBezTo>
                    <a:lnTo>
                      <a:pt x="205" y="49"/>
                    </a:lnTo>
                    <a:cubicBezTo>
                      <a:pt x="159" y="55"/>
                      <a:pt x="120" y="92"/>
                      <a:pt x="113" y="138"/>
                    </a:cubicBezTo>
                    <a:lnTo>
                      <a:pt x="113" y="138"/>
                    </a:lnTo>
                    <a:cubicBezTo>
                      <a:pt x="108" y="183"/>
                      <a:pt x="130" y="239"/>
                      <a:pt x="179" y="245"/>
                    </a:cubicBezTo>
                    <a:lnTo>
                      <a:pt x="179" y="245"/>
                    </a:lnTo>
                    <a:cubicBezTo>
                      <a:pt x="229" y="252"/>
                      <a:pt x="276" y="184"/>
                      <a:pt x="247" y="142"/>
                    </a:cubicBezTo>
                    <a:lnTo>
                      <a:pt x="247" y="142"/>
                    </a:lnTo>
                    <a:cubicBezTo>
                      <a:pt x="237" y="125"/>
                      <a:pt x="213" y="116"/>
                      <a:pt x="196" y="128"/>
                    </a:cubicBezTo>
                    <a:lnTo>
                      <a:pt x="196" y="128"/>
                    </a:lnTo>
                    <a:cubicBezTo>
                      <a:pt x="180" y="138"/>
                      <a:pt x="175" y="162"/>
                      <a:pt x="191" y="175"/>
                    </a:cubicBezTo>
                    <a:lnTo>
                      <a:pt x="191" y="175"/>
                    </a:lnTo>
                    <a:cubicBezTo>
                      <a:pt x="199" y="181"/>
                      <a:pt x="209" y="174"/>
                      <a:pt x="205"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69" name="Freeform 334">
                <a:extLst>
                  <a:ext uri="{FF2B5EF4-FFF2-40B4-BE49-F238E27FC236}">
                    <a16:creationId xmlns:a16="http://schemas.microsoft.com/office/drawing/2014/main" id="{1DEFE1E9-F9EF-694F-913C-A8240F4631B3}"/>
                  </a:ext>
                </a:extLst>
              </p:cNvPr>
              <p:cNvSpPr>
                <a:spLocks/>
              </p:cNvSpPr>
              <p:nvPr/>
            </p:nvSpPr>
            <p:spPr bwMode="auto">
              <a:xfrm>
                <a:off x="8339648" y="3119841"/>
                <a:ext cx="132497" cy="136338"/>
              </a:xfrm>
              <a:custGeom>
                <a:avLst/>
                <a:gdLst>
                  <a:gd name="T0" fmla="*/ 59321 w 306"/>
                  <a:gd name="T1" fmla="*/ 56371 h 312"/>
                  <a:gd name="T2" fmla="*/ 59321 w 306"/>
                  <a:gd name="T3" fmla="*/ 56371 h 312"/>
                  <a:gd name="T4" fmla="*/ 51527 w 306"/>
                  <a:gd name="T5" fmla="*/ 59429 h 312"/>
                  <a:gd name="T6" fmla="*/ 51527 w 306"/>
                  <a:gd name="T7" fmla="*/ 59429 h 312"/>
                  <a:gd name="T8" fmla="*/ 49795 w 306"/>
                  <a:gd name="T9" fmla="*/ 48068 h 312"/>
                  <a:gd name="T10" fmla="*/ 49795 w 306"/>
                  <a:gd name="T11" fmla="*/ 48068 h 312"/>
                  <a:gd name="T12" fmla="*/ 74908 w 306"/>
                  <a:gd name="T13" fmla="*/ 40639 h 312"/>
                  <a:gd name="T14" fmla="*/ 74908 w 306"/>
                  <a:gd name="T15" fmla="*/ 40639 h 312"/>
                  <a:gd name="T16" fmla="*/ 75774 w 306"/>
                  <a:gd name="T17" fmla="*/ 77783 h 312"/>
                  <a:gd name="T18" fmla="*/ 75774 w 306"/>
                  <a:gd name="T19" fmla="*/ 77783 h 312"/>
                  <a:gd name="T20" fmla="*/ 15155 w 306"/>
                  <a:gd name="T21" fmla="*/ 53749 h 312"/>
                  <a:gd name="T22" fmla="*/ 15155 w 306"/>
                  <a:gd name="T23" fmla="*/ 53749 h 312"/>
                  <a:gd name="T24" fmla="*/ 35939 w 306"/>
                  <a:gd name="T25" fmla="*/ 17916 h 312"/>
                  <a:gd name="T26" fmla="*/ 35939 w 306"/>
                  <a:gd name="T27" fmla="*/ 17916 h 312"/>
                  <a:gd name="T28" fmla="*/ 75341 w 306"/>
                  <a:gd name="T29" fmla="*/ 18790 h 312"/>
                  <a:gd name="T30" fmla="*/ 75341 w 306"/>
                  <a:gd name="T31" fmla="*/ 18790 h 312"/>
                  <a:gd name="T32" fmla="*/ 110414 w 306"/>
                  <a:gd name="T33" fmla="*/ 84774 h 312"/>
                  <a:gd name="T34" fmla="*/ 110414 w 306"/>
                  <a:gd name="T35" fmla="*/ 84774 h 312"/>
                  <a:gd name="T36" fmla="*/ 31609 w 306"/>
                  <a:gd name="T37" fmla="*/ 110556 h 312"/>
                  <a:gd name="T38" fmla="*/ 31609 w 306"/>
                  <a:gd name="T39" fmla="*/ 110556 h 312"/>
                  <a:gd name="T40" fmla="*/ 28578 w 306"/>
                  <a:gd name="T41" fmla="*/ 122355 h 312"/>
                  <a:gd name="T42" fmla="*/ 28578 w 306"/>
                  <a:gd name="T43" fmla="*/ 122355 h 312"/>
                  <a:gd name="T44" fmla="*/ 125136 w 306"/>
                  <a:gd name="T45" fmla="*/ 78657 h 312"/>
                  <a:gd name="T46" fmla="*/ 125136 w 306"/>
                  <a:gd name="T47" fmla="*/ 78657 h 312"/>
                  <a:gd name="T48" fmla="*/ 49795 w 306"/>
                  <a:gd name="T49" fmla="*/ 2622 h 312"/>
                  <a:gd name="T50" fmla="*/ 49795 w 306"/>
                  <a:gd name="T51" fmla="*/ 2622 h 312"/>
                  <a:gd name="T52" fmla="*/ 5196 w 306"/>
                  <a:gd name="T53" fmla="*/ 38891 h 312"/>
                  <a:gd name="T54" fmla="*/ 5196 w 306"/>
                  <a:gd name="T55" fmla="*/ 38891 h 312"/>
                  <a:gd name="T56" fmla="*/ 24248 w 306"/>
                  <a:gd name="T57" fmla="*/ 92203 h 312"/>
                  <a:gd name="T58" fmla="*/ 24248 w 306"/>
                  <a:gd name="T59" fmla="*/ 92203 h 312"/>
                  <a:gd name="T60" fmla="*/ 79671 w 306"/>
                  <a:gd name="T61" fmla="*/ 93077 h 312"/>
                  <a:gd name="T62" fmla="*/ 79671 w 306"/>
                  <a:gd name="T63" fmla="*/ 93077 h 312"/>
                  <a:gd name="T64" fmla="*/ 91795 w 306"/>
                  <a:gd name="T65" fmla="*/ 39328 h 312"/>
                  <a:gd name="T66" fmla="*/ 91795 w 306"/>
                  <a:gd name="T67" fmla="*/ 39328 h 312"/>
                  <a:gd name="T68" fmla="*/ 39403 w 306"/>
                  <a:gd name="T69" fmla="*/ 50253 h 312"/>
                  <a:gd name="T70" fmla="*/ 39403 w 306"/>
                  <a:gd name="T71" fmla="*/ 50253 h 312"/>
                  <a:gd name="T72" fmla="*/ 50661 w 306"/>
                  <a:gd name="T73" fmla="*/ 70354 h 312"/>
                  <a:gd name="T74" fmla="*/ 50661 w 306"/>
                  <a:gd name="T75" fmla="*/ 70354 h 312"/>
                  <a:gd name="T76" fmla="*/ 66681 w 306"/>
                  <a:gd name="T77" fmla="*/ 57244 h 312"/>
                  <a:gd name="T78" fmla="*/ 66681 w 306"/>
                  <a:gd name="T79" fmla="*/ 57244 h 312"/>
                  <a:gd name="T80" fmla="*/ 59321 w 306"/>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7" y="129"/>
                    </a:moveTo>
                    <a:lnTo>
                      <a:pt x="137" y="129"/>
                    </a:lnTo>
                    <a:cubicBezTo>
                      <a:pt x="136" y="136"/>
                      <a:pt x="125" y="140"/>
                      <a:pt x="119" y="136"/>
                    </a:cubicBezTo>
                    <a:cubicBezTo>
                      <a:pt x="109" y="133"/>
                      <a:pt x="109" y="118"/>
                      <a:pt x="115" y="110"/>
                    </a:cubicBezTo>
                    <a:cubicBezTo>
                      <a:pt x="125" y="93"/>
                      <a:pt x="154" y="88"/>
                      <a:pt x="173" y="93"/>
                    </a:cubicBezTo>
                    <a:cubicBezTo>
                      <a:pt x="212" y="104"/>
                      <a:pt x="196" y="157"/>
                      <a:pt x="175" y="178"/>
                    </a:cubicBezTo>
                    <a:cubicBezTo>
                      <a:pt x="125" y="231"/>
                      <a:pt x="40" y="193"/>
                      <a:pt x="35" y="123"/>
                    </a:cubicBezTo>
                    <a:cubicBezTo>
                      <a:pt x="31" y="89"/>
                      <a:pt x="52" y="55"/>
                      <a:pt x="83" y="41"/>
                    </a:cubicBezTo>
                    <a:cubicBezTo>
                      <a:pt x="112" y="26"/>
                      <a:pt x="146" y="30"/>
                      <a:pt x="174" y="43"/>
                    </a:cubicBezTo>
                    <a:cubicBezTo>
                      <a:pt x="228" y="69"/>
                      <a:pt x="283" y="131"/>
                      <a:pt x="255" y="194"/>
                    </a:cubicBezTo>
                    <a:cubicBezTo>
                      <a:pt x="224" y="265"/>
                      <a:pt x="140" y="276"/>
                      <a:pt x="73" y="253"/>
                    </a:cubicBezTo>
                    <a:cubicBezTo>
                      <a:pt x="57" y="248"/>
                      <a:pt x="50" y="273"/>
                      <a:pt x="66" y="280"/>
                    </a:cubicBezTo>
                    <a:cubicBezTo>
                      <a:pt x="151" y="311"/>
                      <a:pt x="272" y="284"/>
                      <a:pt x="289" y="180"/>
                    </a:cubicBezTo>
                    <a:cubicBezTo>
                      <a:pt x="305" y="89"/>
                      <a:pt x="203" y="0"/>
                      <a:pt x="115" y="6"/>
                    </a:cubicBezTo>
                    <a:cubicBezTo>
                      <a:pt x="67" y="9"/>
                      <a:pt x="25" y="43"/>
                      <a:pt x="12" y="89"/>
                    </a:cubicBezTo>
                    <a:cubicBezTo>
                      <a:pt x="0" y="135"/>
                      <a:pt x="17" y="184"/>
                      <a:pt x="56" y="211"/>
                    </a:cubicBezTo>
                    <a:cubicBezTo>
                      <a:pt x="92" y="239"/>
                      <a:pt x="146" y="240"/>
                      <a:pt x="184" y="213"/>
                    </a:cubicBezTo>
                    <a:cubicBezTo>
                      <a:pt x="219" y="185"/>
                      <a:pt x="242" y="129"/>
                      <a:pt x="212" y="90"/>
                    </a:cubicBezTo>
                    <a:cubicBezTo>
                      <a:pt x="183" y="50"/>
                      <a:pt x="102" y="65"/>
                      <a:pt x="91" y="115"/>
                    </a:cubicBezTo>
                    <a:cubicBezTo>
                      <a:pt x="87" y="135"/>
                      <a:pt x="98" y="157"/>
                      <a:pt x="117" y="161"/>
                    </a:cubicBezTo>
                    <a:cubicBezTo>
                      <a:pt x="136" y="164"/>
                      <a:pt x="157" y="151"/>
                      <a:pt x="154" y="131"/>
                    </a:cubicBezTo>
                    <a:cubicBezTo>
                      <a:pt x="154" y="122"/>
                      <a:pt x="141" y="118"/>
                      <a:pt x="137"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70" name="Freeform 335">
                <a:extLst>
                  <a:ext uri="{FF2B5EF4-FFF2-40B4-BE49-F238E27FC236}">
                    <a16:creationId xmlns:a16="http://schemas.microsoft.com/office/drawing/2014/main" id="{74FEBBC0-5092-9B43-A7B9-DCC0983F78D2}"/>
                  </a:ext>
                </a:extLst>
              </p:cNvPr>
              <p:cNvSpPr>
                <a:spLocks/>
              </p:cNvSpPr>
              <p:nvPr/>
            </p:nvSpPr>
            <p:spPr bwMode="auto">
              <a:xfrm>
                <a:off x="7930633" y="3119841"/>
                <a:ext cx="132498" cy="136338"/>
              </a:xfrm>
              <a:custGeom>
                <a:avLst/>
                <a:gdLst>
                  <a:gd name="T0" fmla="*/ 59275 w 304"/>
                  <a:gd name="T1" fmla="*/ 56371 h 312"/>
                  <a:gd name="T2" fmla="*/ 59275 w 304"/>
                  <a:gd name="T3" fmla="*/ 56371 h 312"/>
                  <a:gd name="T4" fmla="*/ 51430 w 304"/>
                  <a:gd name="T5" fmla="*/ 59429 h 312"/>
                  <a:gd name="T6" fmla="*/ 51430 w 304"/>
                  <a:gd name="T7" fmla="*/ 59429 h 312"/>
                  <a:gd name="T8" fmla="*/ 49687 w 304"/>
                  <a:gd name="T9" fmla="*/ 48068 h 312"/>
                  <a:gd name="T10" fmla="*/ 49687 w 304"/>
                  <a:gd name="T11" fmla="*/ 48068 h 312"/>
                  <a:gd name="T12" fmla="*/ 74094 w 304"/>
                  <a:gd name="T13" fmla="*/ 40639 h 312"/>
                  <a:gd name="T14" fmla="*/ 74094 w 304"/>
                  <a:gd name="T15" fmla="*/ 40639 h 312"/>
                  <a:gd name="T16" fmla="*/ 75838 w 304"/>
                  <a:gd name="T17" fmla="*/ 77783 h 312"/>
                  <a:gd name="T18" fmla="*/ 75838 w 304"/>
                  <a:gd name="T19" fmla="*/ 77783 h 312"/>
                  <a:gd name="T20" fmla="*/ 13947 w 304"/>
                  <a:gd name="T21" fmla="*/ 53749 h 312"/>
                  <a:gd name="T22" fmla="*/ 13947 w 304"/>
                  <a:gd name="T23" fmla="*/ 53749 h 312"/>
                  <a:gd name="T24" fmla="*/ 35740 w 304"/>
                  <a:gd name="T25" fmla="*/ 17916 h 312"/>
                  <a:gd name="T26" fmla="*/ 35740 w 304"/>
                  <a:gd name="T27" fmla="*/ 17916 h 312"/>
                  <a:gd name="T28" fmla="*/ 74966 w 304"/>
                  <a:gd name="T29" fmla="*/ 18790 h 312"/>
                  <a:gd name="T30" fmla="*/ 74966 w 304"/>
                  <a:gd name="T31" fmla="*/ 18790 h 312"/>
                  <a:gd name="T32" fmla="*/ 110270 w 304"/>
                  <a:gd name="T33" fmla="*/ 84774 h 312"/>
                  <a:gd name="T34" fmla="*/ 110270 w 304"/>
                  <a:gd name="T35" fmla="*/ 84774 h 312"/>
                  <a:gd name="T36" fmla="*/ 31381 w 304"/>
                  <a:gd name="T37" fmla="*/ 110556 h 312"/>
                  <a:gd name="T38" fmla="*/ 31381 w 304"/>
                  <a:gd name="T39" fmla="*/ 110556 h 312"/>
                  <a:gd name="T40" fmla="*/ 28330 w 304"/>
                  <a:gd name="T41" fmla="*/ 122355 h 312"/>
                  <a:gd name="T42" fmla="*/ 28330 w 304"/>
                  <a:gd name="T43" fmla="*/ 122355 h 312"/>
                  <a:gd name="T44" fmla="*/ 125960 w 304"/>
                  <a:gd name="T45" fmla="*/ 78657 h 312"/>
                  <a:gd name="T46" fmla="*/ 125960 w 304"/>
                  <a:gd name="T47" fmla="*/ 78657 h 312"/>
                  <a:gd name="T48" fmla="*/ 49687 w 304"/>
                  <a:gd name="T49" fmla="*/ 2622 h 312"/>
                  <a:gd name="T50" fmla="*/ 49687 w 304"/>
                  <a:gd name="T51" fmla="*/ 2622 h 312"/>
                  <a:gd name="T52" fmla="*/ 4794 w 304"/>
                  <a:gd name="T53" fmla="*/ 38891 h 312"/>
                  <a:gd name="T54" fmla="*/ 4794 w 304"/>
                  <a:gd name="T55" fmla="*/ 38891 h 312"/>
                  <a:gd name="T56" fmla="*/ 23100 w 304"/>
                  <a:gd name="T57" fmla="*/ 92203 h 312"/>
                  <a:gd name="T58" fmla="*/ 23100 w 304"/>
                  <a:gd name="T59" fmla="*/ 92203 h 312"/>
                  <a:gd name="T60" fmla="*/ 79324 w 304"/>
                  <a:gd name="T61" fmla="*/ 93077 h 312"/>
                  <a:gd name="T62" fmla="*/ 79324 w 304"/>
                  <a:gd name="T63" fmla="*/ 93077 h 312"/>
                  <a:gd name="T64" fmla="*/ 91964 w 304"/>
                  <a:gd name="T65" fmla="*/ 39328 h 312"/>
                  <a:gd name="T66" fmla="*/ 91964 w 304"/>
                  <a:gd name="T67" fmla="*/ 39328 h 312"/>
                  <a:gd name="T68" fmla="*/ 39226 w 304"/>
                  <a:gd name="T69" fmla="*/ 50253 h 312"/>
                  <a:gd name="T70" fmla="*/ 39226 w 304"/>
                  <a:gd name="T71" fmla="*/ 50253 h 312"/>
                  <a:gd name="T72" fmla="*/ 50558 w 304"/>
                  <a:gd name="T73" fmla="*/ 70354 h 312"/>
                  <a:gd name="T74" fmla="*/ 50558 w 304"/>
                  <a:gd name="T75" fmla="*/ 70354 h 312"/>
                  <a:gd name="T76" fmla="*/ 66685 w 304"/>
                  <a:gd name="T77" fmla="*/ 57244 h 312"/>
                  <a:gd name="T78" fmla="*/ 66685 w 304"/>
                  <a:gd name="T79" fmla="*/ 57244 h 312"/>
                  <a:gd name="T80" fmla="*/ 59275 w 304"/>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6" y="129"/>
                    </a:moveTo>
                    <a:lnTo>
                      <a:pt x="136" y="129"/>
                    </a:lnTo>
                    <a:cubicBezTo>
                      <a:pt x="134" y="136"/>
                      <a:pt x="124" y="140"/>
                      <a:pt x="118" y="136"/>
                    </a:cubicBezTo>
                    <a:cubicBezTo>
                      <a:pt x="107" y="133"/>
                      <a:pt x="109" y="118"/>
                      <a:pt x="114" y="110"/>
                    </a:cubicBezTo>
                    <a:cubicBezTo>
                      <a:pt x="123" y="93"/>
                      <a:pt x="153" y="88"/>
                      <a:pt x="170" y="93"/>
                    </a:cubicBezTo>
                    <a:cubicBezTo>
                      <a:pt x="211" y="104"/>
                      <a:pt x="195" y="157"/>
                      <a:pt x="174" y="178"/>
                    </a:cubicBezTo>
                    <a:cubicBezTo>
                      <a:pt x="124" y="231"/>
                      <a:pt x="38" y="193"/>
                      <a:pt x="32" y="123"/>
                    </a:cubicBezTo>
                    <a:cubicBezTo>
                      <a:pt x="30" y="89"/>
                      <a:pt x="51" y="55"/>
                      <a:pt x="82" y="41"/>
                    </a:cubicBezTo>
                    <a:cubicBezTo>
                      <a:pt x="110" y="26"/>
                      <a:pt x="144" y="30"/>
                      <a:pt x="172" y="43"/>
                    </a:cubicBezTo>
                    <a:cubicBezTo>
                      <a:pt x="226" y="69"/>
                      <a:pt x="281" y="131"/>
                      <a:pt x="253" y="194"/>
                    </a:cubicBezTo>
                    <a:cubicBezTo>
                      <a:pt x="222" y="265"/>
                      <a:pt x="139" y="276"/>
                      <a:pt x="72" y="253"/>
                    </a:cubicBezTo>
                    <a:cubicBezTo>
                      <a:pt x="55" y="248"/>
                      <a:pt x="49" y="273"/>
                      <a:pt x="65" y="280"/>
                    </a:cubicBezTo>
                    <a:cubicBezTo>
                      <a:pt x="151" y="311"/>
                      <a:pt x="272" y="284"/>
                      <a:pt x="289" y="180"/>
                    </a:cubicBezTo>
                    <a:cubicBezTo>
                      <a:pt x="303" y="89"/>
                      <a:pt x="201" y="0"/>
                      <a:pt x="114" y="6"/>
                    </a:cubicBezTo>
                    <a:cubicBezTo>
                      <a:pt x="65" y="9"/>
                      <a:pt x="23" y="43"/>
                      <a:pt x="11" y="89"/>
                    </a:cubicBezTo>
                    <a:cubicBezTo>
                      <a:pt x="0" y="135"/>
                      <a:pt x="15" y="184"/>
                      <a:pt x="53" y="211"/>
                    </a:cubicBezTo>
                    <a:cubicBezTo>
                      <a:pt x="92" y="239"/>
                      <a:pt x="145" y="240"/>
                      <a:pt x="182" y="213"/>
                    </a:cubicBezTo>
                    <a:cubicBezTo>
                      <a:pt x="218" y="185"/>
                      <a:pt x="241" y="129"/>
                      <a:pt x="211" y="90"/>
                    </a:cubicBezTo>
                    <a:cubicBezTo>
                      <a:pt x="182" y="50"/>
                      <a:pt x="99" y="65"/>
                      <a:pt x="90" y="115"/>
                    </a:cubicBezTo>
                    <a:cubicBezTo>
                      <a:pt x="86" y="135"/>
                      <a:pt x="95" y="157"/>
                      <a:pt x="116" y="161"/>
                    </a:cubicBezTo>
                    <a:cubicBezTo>
                      <a:pt x="135" y="164"/>
                      <a:pt x="156" y="151"/>
                      <a:pt x="153" y="131"/>
                    </a:cubicBezTo>
                    <a:cubicBezTo>
                      <a:pt x="152" y="122"/>
                      <a:pt x="139" y="118"/>
                      <a:pt x="136"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71" name="Freeform 336">
                <a:extLst>
                  <a:ext uri="{FF2B5EF4-FFF2-40B4-BE49-F238E27FC236}">
                    <a16:creationId xmlns:a16="http://schemas.microsoft.com/office/drawing/2014/main" id="{5950CCE7-8107-5547-986A-2083805C7146}"/>
                  </a:ext>
                </a:extLst>
              </p:cNvPr>
              <p:cNvSpPr>
                <a:spLocks noChangeArrowheads="1"/>
              </p:cNvSpPr>
              <p:nvPr/>
            </p:nvSpPr>
            <p:spPr bwMode="auto">
              <a:xfrm>
                <a:off x="8530326" y="3119841"/>
                <a:ext cx="151822" cy="135912"/>
              </a:xfrm>
              <a:custGeom>
                <a:avLst/>
                <a:gdLst>
                  <a:gd name="T0" fmla="*/ 205 w 347"/>
                  <a:gd name="T1" fmla="*/ 164 h 311"/>
                  <a:gd name="T2" fmla="*/ 205 w 347"/>
                  <a:gd name="T3" fmla="*/ 164 h 311"/>
                  <a:gd name="T4" fmla="*/ 212 w 347"/>
                  <a:gd name="T5" fmla="*/ 146 h 311"/>
                  <a:gd name="T6" fmla="*/ 212 w 347"/>
                  <a:gd name="T7" fmla="*/ 146 h 311"/>
                  <a:gd name="T8" fmla="*/ 234 w 347"/>
                  <a:gd name="T9" fmla="*/ 162 h 311"/>
                  <a:gd name="T10" fmla="*/ 234 w 347"/>
                  <a:gd name="T11" fmla="*/ 162 h 311"/>
                  <a:gd name="T12" fmla="*/ 206 w 347"/>
                  <a:gd name="T13" fmla="*/ 214 h 311"/>
                  <a:gd name="T14" fmla="*/ 206 w 347"/>
                  <a:gd name="T15" fmla="*/ 214 h 311"/>
                  <a:gd name="T16" fmla="*/ 142 w 347"/>
                  <a:gd name="T17" fmla="*/ 156 h 311"/>
                  <a:gd name="T18" fmla="*/ 142 w 347"/>
                  <a:gd name="T19" fmla="*/ 156 h 311"/>
                  <a:gd name="T20" fmla="*/ 281 w 347"/>
                  <a:gd name="T21" fmla="*/ 95 h 311"/>
                  <a:gd name="T22" fmla="*/ 281 w 347"/>
                  <a:gd name="T23" fmla="*/ 95 h 311"/>
                  <a:gd name="T24" fmla="*/ 306 w 347"/>
                  <a:gd name="T25" fmla="*/ 189 h 311"/>
                  <a:gd name="T26" fmla="*/ 306 w 347"/>
                  <a:gd name="T27" fmla="*/ 189 h 311"/>
                  <a:gd name="T28" fmla="*/ 239 w 347"/>
                  <a:gd name="T29" fmla="*/ 251 h 311"/>
                  <a:gd name="T30" fmla="*/ 239 w 347"/>
                  <a:gd name="T31" fmla="*/ 251 h 311"/>
                  <a:gd name="T32" fmla="*/ 76 w 347"/>
                  <a:gd name="T33" fmla="*/ 201 h 311"/>
                  <a:gd name="T34" fmla="*/ 76 w 347"/>
                  <a:gd name="T35" fmla="*/ 201 h 311"/>
                  <a:gd name="T36" fmla="*/ 162 w 347"/>
                  <a:gd name="T37" fmla="*/ 30 h 311"/>
                  <a:gd name="T38" fmla="*/ 162 w 347"/>
                  <a:gd name="T39" fmla="*/ 30 h 311"/>
                  <a:gd name="T40" fmla="*/ 148 w 347"/>
                  <a:gd name="T41" fmla="*/ 7 h 311"/>
                  <a:gd name="T42" fmla="*/ 148 w 347"/>
                  <a:gd name="T43" fmla="*/ 7 h 311"/>
                  <a:gd name="T44" fmla="*/ 62 w 347"/>
                  <a:gd name="T45" fmla="*/ 237 h 311"/>
                  <a:gd name="T46" fmla="*/ 62 w 347"/>
                  <a:gd name="T47" fmla="*/ 237 h 311"/>
                  <a:gd name="T48" fmla="*/ 307 w 347"/>
                  <a:gd name="T49" fmla="*/ 235 h 311"/>
                  <a:gd name="T50" fmla="*/ 307 w 347"/>
                  <a:gd name="T51" fmla="*/ 235 h 311"/>
                  <a:gd name="T52" fmla="*/ 321 w 347"/>
                  <a:gd name="T53" fmla="*/ 104 h 311"/>
                  <a:gd name="T54" fmla="*/ 321 w 347"/>
                  <a:gd name="T55" fmla="*/ 104 h 311"/>
                  <a:gd name="T56" fmla="*/ 205 w 347"/>
                  <a:gd name="T57" fmla="*/ 49 h 311"/>
                  <a:gd name="T58" fmla="*/ 205 w 347"/>
                  <a:gd name="T59" fmla="*/ 49 h 311"/>
                  <a:gd name="T60" fmla="*/ 113 w 347"/>
                  <a:gd name="T61" fmla="*/ 138 h 311"/>
                  <a:gd name="T62" fmla="*/ 113 w 347"/>
                  <a:gd name="T63" fmla="*/ 138 h 311"/>
                  <a:gd name="T64" fmla="*/ 180 w 347"/>
                  <a:gd name="T65" fmla="*/ 245 h 311"/>
                  <a:gd name="T66" fmla="*/ 180 w 347"/>
                  <a:gd name="T67" fmla="*/ 245 h 311"/>
                  <a:gd name="T68" fmla="*/ 247 w 347"/>
                  <a:gd name="T69" fmla="*/ 142 h 311"/>
                  <a:gd name="T70" fmla="*/ 247 w 347"/>
                  <a:gd name="T71" fmla="*/ 142 h 311"/>
                  <a:gd name="T72" fmla="*/ 197 w 347"/>
                  <a:gd name="T73" fmla="*/ 128 h 311"/>
                  <a:gd name="T74" fmla="*/ 197 w 347"/>
                  <a:gd name="T75" fmla="*/ 128 h 311"/>
                  <a:gd name="T76" fmla="*/ 192 w 347"/>
                  <a:gd name="T77" fmla="*/ 175 h 311"/>
                  <a:gd name="T78" fmla="*/ 192 w 347"/>
                  <a:gd name="T79" fmla="*/ 175 h 311"/>
                  <a:gd name="T80" fmla="*/ 205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5" y="164"/>
                    </a:moveTo>
                    <a:lnTo>
                      <a:pt x="205" y="164"/>
                    </a:lnTo>
                    <a:cubicBezTo>
                      <a:pt x="201" y="156"/>
                      <a:pt x="205" y="147"/>
                      <a:pt x="212" y="146"/>
                    </a:cubicBezTo>
                    <a:lnTo>
                      <a:pt x="212" y="146"/>
                    </a:lnTo>
                    <a:cubicBezTo>
                      <a:pt x="223" y="142"/>
                      <a:pt x="233" y="153"/>
                      <a:pt x="234" y="162"/>
                    </a:cubicBezTo>
                    <a:lnTo>
                      <a:pt x="234" y="162"/>
                    </a:lnTo>
                    <a:cubicBezTo>
                      <a:pt x="239" y="181"/>
                      <a:pt x="222" y="205"/>
                      <a:pt x="206" y="214"/>
                    </a:cubicBezTo>
                    <a:lnTo>
                      <a:pt x="206" y="214"/>
                    </a:lnTo>
                    <a:cubicBezTo>
                      <a:pt x="171" y="235"/>
                      <a:pt x="143" y="187"/>
                      <a:pt x="142" y="156"/>
                    </a:cubicBezTo>
                    <a:lnTo>
                      <a:pt x="142" y="156"/>
                    </a:lnTo>
                    <a:cubicBezTo>
                      <a:pt x="141" y="83"/>
                      <a:pt x="229" y="50"/>
                      <a:pt x="281" y="95"/>
                    </a:cubicBezTo>
                    <a:lnTo>
                      <a:pt x="281" y="95"/>
                    </a:lnTo>
                    <a:cubicBezTo>
                      <a:pt x="309" y="117"/>
                      <a:pt x="318" y="156"/>
                      <a:pt x="306" y="189"/>
                    </a:cubicBezTo>
                    <a:lnTo>
                      <a:pt x="306" y="189"/>
                    </a:lnTo>
                    <a:cubicBezTo>
                      <a:pt x="296" y="220"/>
                      <a:pt x="268" y="239"/>
                      <a:pt x="239" y="251"/>
                    </a:cubicBezTo>
                    <a:lnTo>
                      <a:pt x="239" y="251"/>
                    </a:lnTo>
                    <a:cubicBezTo>
                      <a:pt x="184" y="271"/>
                      <a:pt x="101" y="266"/>
                      <a:pt x="76" y="201"/>
                    </a:cubicBezTo>
                    <a:lnTo>
                      <a:pt x="76" y="201"/>
                    </a:lnTo>
                    <a:cubicBezTo>
                      <a:pt x="47" y="129"/>
                      <a:pt x="100" y="63"/>
                      <a:pt x="162" y="30"/>
                    </a:cubicBezTo>
                    <a:lnTo>
                      <a:pt x="162" y="30"/>
                    </a:lnTo>
                    <a:cubicBezTo>
                      <a:pt x="177" y="22"/>
                      <a:pt x="164" y="0"/>
                      <a:pt x="148" y="7"/>
                    </a:cubicBezTo>
                    <a:lnTo>
                      <a:pt x="148" y="7"/>
                    </a:lnTo>
                    <a:cubicBezTo>
                      <a:pt x="66" y="46"/>
                      <a:pt x="0" y="151"/>
                      <a:pt x="62" y="237"/>
                    </a:cubicBezTo>
                    <a:lnTo>
                      <a:pt x="62" y="237"/>
                    </a:lnTo>
                    <a:cubicBezTo>
                      <a:pt x="114" y="310"/>
                      <a:pt x="251" y="302"/>
                      <a:pt x="307" y="235"/>
                    </a:cubicBezTo>
                    <a:lnTo>
                      <a:pt x="307" y="235"/>
                    </a:lnTo>
                    <a:cubicBezTo>
                      <a:pt x="339" y="200"/>
                      <a:pt x="346" y="146"/>
                      <a:pt x="321" y="104"/>
                    </a:cubicBezTo>
                    <a:lnTo>
                      <a:pt x="321" y="104"/>
                    </a:lnTo>
                    <a:cubicBezTo>
                      <a:pt x="298" y="63"/>
                      <a:pt x="251" y="41"/>
                      <a:pt x="205" y="49"/>
                    </a:cubicBezTo>
                    <a:lnTo>
                      <a:pt x="205" y="49"/>
                    </a:lnTo>
                    <a:cubicBezTo>
                      <a:pt x="159" y="55"/>
                      <a:pt x="120" y="92"/>
                      <a:pt x="113" y="138"/>
                    </a:cubicBezTo>
                    <a:lnTo>
                      <a:pt x="113" y="138"/>
                    </a:lnTo>
                    <a:cubicBezTo>
                      <a:pt x="108" y="183"/>
                      <a:pt x="131" y="239"/>
                      <a:pt x="180" y="245"/>
                    </a:cubicBezTo>
                    <a:lnTo>
                      <a:pt x="180" y="245"/>
                    </a:lnTo>
                    <a:cubicBezTo>
                      <a:pt x="229" y="252"/>
                      <a:pt x="275" y="184"/>
                      <a:pt x="247" y="142"/>
                    </a:cubicBezTo>
                    <a:lnTo>
                      <a:pt x="247" y="142"/>
                    </a:lnTo>
                    <a:cubicBezTo>
                      <a:pt x="235" y="125"/>
                      <a:pt x="214" y="116"/>
                      <a:pt x="197" y="128"/>
                    </a:cubicBezTo>
                    <a:lnTo>
                      <a:pt x="197" y="128"/>
                    </a:lnTo>
                    <a:cubicBezTo>
                      <a:pt x="180" y="138"/>
                      <a:pt x="176" y="162"/>
                      <a:pt x="192" y="175"/>
                    </a:cubicBezTo>
                    <a:lnTo>
                      <a:pt x="192" y="175"/>
                    </a:lnTo>
                    <a:cubicBezTo>
                      <a:pt x="198" y="181"/>
                      <a:pt x="210" y="174"/>
                      <a:pt x="205"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72" name="Freeform 337">
                <a:extLst>
                  <a:ext uri="{FF2B5EF4-FFF2-40B4-BE49-F238E27FC236}">
                    <a16:creationId xmlns:a16="http://schemas.microsoft.com/office/drawing/2014/main" id="{0FAD294F-9490-3C42-8E61-498AE90A8942}"/>
                  </a:ext>
                </a:extLst>
              </p:cNvPr>
              <p:cNvSpPr>
                <a:spLocks/>
              </p:cNvSpPr>
              <p:nvPr/>
            </p:nvSpPr>
            <p:spPr bwMode="auto">
              <a:xfrm>
                <a:off x="8750581" y="3119841"/>
                <a:ext cx="132497" cy="136338"/>
              </a:xfrm>
              <a:custGeom>
                <a:avLst/>
                <a:gdLst>
                  <a:gd name="T0" fmla="*/ 59275 w 304"/>
                  <a:gd name="T1" fmla="*/ 56371 h 312"/>
                  <a:gd name="T2" fmla="*/ 59275 w 304"/>
                  <a:gd name="T3" fmla="*/ 56371 h 312"/>
                  <a:gd name="T4" fmla="*/ 50558 w 304"/>
                  <a:gd name="T5" fmla="*/ 59429 h 312"/>
                  <a:gd name="T6" fmla="*/ 50558 w 304"/>
                  <a:gd name="T7" fmla="*/ 59429 h 312"/>
                  <a:gd name="T8" fmla="*/ 49251 w 304"/>
                  <a:gd name="T9" fmla="*/ 48068 h 312"/>
                  <a:gd name="T10" fmla="*/ 49251 w 304"/>
                  <a:gd name="T11" fmla="*/ 48068 h 312"/>
                  <a:gd name="T12" fmla="*/ 74094 w 304"/>
                  <a:gd name="T13" fmla="*/ 40639 h 312"/>
                  <a:gd name="T14" fmla="*/ 74094 w 304"/>
                  <a:gd name="T15" fmla="*/ 40639 h 312"/>
                  <a:gd name="T16" fmla="*/ 75837 w 304"/>
                  <a:gd name="T17" fmla="*/ 77783 h 312"/>
                  <a:gd name="T18" fmla="*/ 75837 w 304"/>
                  <a:gd name="T19" fmla="*/ 77783 h 312"/>
                  <a:gd name="T20" fmla="*/ 13947 w 304"/>
                  <a:gd name="T21" fmla="*/ 53749 h 312"/>
                  <a:gd name="T22" fmla="*/ 13947 w 304"/>
                  <a:gd name="T23" fmla="*/ 53749 h 312"/>
                  <a:gd name="T24" fmla="*/ 35739 w 304"/>
                  <a:gd name="T25" fmla="*/ 17916 h 312"/>
                  <a:gd name="T26" fmla="*/ 35739 w 304"/>
                  <a:gd name="T27" fmla="*/ 17916 h 312"/>
                  <a:gd name="T28" fmla="*/ 75401 w 304"/>
                  <a:gd name="T29" fmla="*/ 18790 h 312"/>
                  <a:gd name="T30" fmla="*/ 75401 w 304"/>
                  <a:gd name="T31" fmla="*/ 18790 h 312"/>
                  <a:gd name="T32" fmla="*/ 110269 w 304"/>
                  <a:gd name="T33" fmla="*/ 84774 h 312"/>
                  <a:gd name="T34" fmla="*/ 110269 w 304"/>
                  <a:gd name="T35" fmla="*/ 84774 h 312"/>
                  <a:gd name="T36" fmla="*/ 30509 w 304"/>
                  <a:gd name="T37" fmla="*/ 110556 h 312"/>
                  <a:gd name="T38" fmla="*/ 30509 w 304"/>
                  <a:gd name="T39" fmla="*/ 110556 h 312"/>
                  <a:gd name="T40" fmla="*/ 27894 w 304"/>
                  <a:gd name="T41" fmla="*/ 122355 h 312"/>
                  <a:gd name="T42" fmla="*/ 27894 w 304"/>
                  <a:gd name="T43" fmla="*/ 122355 h 312"/>
                  <a:gd name="T44" fmla="*/ 125959 w 304"/>
                  <a:gd name="T45" fmla="*/ 78657 h 312"/>
                  <a:gd name="T46" fmla="*/ 125959 w 304"/>
                  <a:gd name="T47" fmla="*/ 78657 h 312"/>
                  <a:gd name="T48" fmla="*/ 49686 w 304"/>
                  <a:gd name="T49" fmla="*/ 2622 h 312"/>
                  <a:gd name="T50" fmla="*/ 49686 w 304"/>
                  <a:gd name="T51" fmla="*/ 2622 h 312"/>
                  <a:gd name="T52" fmla="*/ 4794 w 304"/>
                  <a:gd name="T53" fmla="*/ 38891 h 312"/>
                  <a:gd name="T54" fmla="*/ 4794 w 304"/>
                  <a:gd name="T55" fmla="*/ 38891 h 312"/>
                  <a:gd name="T56" fmla="*/ 23100 w 304"/>
                  <a:gd name="T57" fmla="*/ 92203 h 312"/>
                  <a:gd name="T58" fmla="*/ 23100 w 304"/>
                  <a:gd name="T59" fmla="*/ 92203 h 312"/>
                  <a:gd name="T60" fmla="*/ 79324 w 304"/>
                  <a:gd name="T61" fmla="*/ 93077 h 312"/>
                  <a:gd name="T62" fmla="*/ 79324 w 304"/>
                  <a:gd name="T63" fmla="*/ 93077 h 312"/>
                  <a:gd name="T64" fmla="*/ 91963 w 304"/>
                  <a:gd name="T65" fmla="*/ 39328 h 312"/>
                  <a:gd name="T66" fmla="*/ 91963 w 304"/>
                  <a:gd name="T67" fmla="*/ 39328 h 312"/>
                  <a:gd name="T68" fmla="*/ 39226 w 304"/>
                  <a:gd name="T69" fmla="*/ 50253 h 312"/>
                  <a:gd name="T70" fmla="*/ 39226 w 304"/>
                  <a:gd name="T71" fmla="*/ 50253 h 312"/>
                  <a:gd name="T72" fmla="*/ 50558 w 304"/>
                  <a:gd name="T73" fmla="*/ 70354 h 312"/>
                  <a:gd name="T74" fmla="*/ 50558 w 304"/>
                  <a:gd name="T75" fmla="*/ 70354 h 312"/>
                  <a:gd name="T76" fmla="*/ 66684 w 304"/>
                  <a:gd name="T77" fmla="*/ 57244 h 312"/>
                  <a:gd name="T78" fmla="*/ 66684 w 304"/>
                  <a:gd name="T79" fmla="*/ 57244 h 312"/>
                  <a:gd name="T80" fmla="*/ 59275 w 304"/>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6" y="129"/>
                    </a:moveTo>
                    <a:lnTo>
                      <a:pt x="136" y="129"/>
                    </a:lnTo>
                    <a:cubicBezTo>
                      <a:pt x="134" y="136"/>
                      <a:pt x="123" y="140"/>
                      <a:pt x="116" y="136"/>
                    </a:cubicBezTo>
                    <a:cubicBezTo>
                      <a:pt x="107" y="133"/>
                      <a:pt x="109" y="118"/>
                      <a:pt x="113" y="110"/>
                    </a:cubicBezTo>
                    <a:cubicBezTo>
                      <a:pt x="123" y="93"/>
                      <a:pt x="152" y="88"/>
                      <a:pt x="170" y="93"/>
                    </a:cubicBezTo>
                    <a:cubicBezTo>
                      <a:pt x="210" y="104"/>
                      <a:pt x="194" y="157"/>
                      <a:pt x="174" y="178"/>
                    </a:cubicBezTo>
                    <a:cubicBezTo>
                      <a:pt x="123" y="231"/>
                      <a:pt x="38" y="193"/>
                      <a:pt x="32" y="123"/>
                    </a:cubicBezTo>
                    <a:cubicBezTo>
                      <a:pt x="30" y="89"/>
                      <a:pt x="51" y="55"/>
                      <a:pt x="82" y="41"/>
                    </a:cubicBezTo>
                    <a:cubicBezTo>
                      <a:pt x="110" y="26"/>
                      <a:pt x="144" y="30"/>
                      <a:pt x="173" y="43"/>
                    </a:cubicBezTo>
                    <a:cubicBezTo>
                      <a:pt x="226" y="69"/>
                      <a:pt x="281" y="131"/>
                      <a:pt x="253" y="194"/>
                    </a:cubicBezTo>
                    <a:cubicBezTo>
                      <a:pt x="222" y="265"/>
                      <a:pt x="139" y="276"/>
                      <a:pt x="70" y="253"/>
                    </a:cubicBezTo>
                    <a:cubicBezTo>
                      <a:pt x="55" y="248"/>
                      <a:pt x="49" y="273"/>
                      <a:pt x="64" y="280"/>
                    </a:cubicBezTo>
                    <a:cubicBezTo>
                      <a:pt x="151" y="311"/>
                      <a:pt x="270" y="284"/>
                      <a:pt x="289" y="180"/>
                    </a:cubicBezTo>
                    <a:cubicBezTo>
                      <a:pt x="303" y="89"/>
                      <a:pt x="201" y="0"/>
                      <a:pt x="114" y="6"/>
                    </a:cubicBezTo>
                    <a:cubicBezTo>
                      <a:pt x="67" y="9"/>
                      <a:pt x="23" y="43"/>
                      <a:pt x="11" y="89"/>
                    </a:cubicBezTo>
                    <a:cubicBezTo>
                      <a:pt x="0" y="135"/>
                      <a:pt x="15" y="184"/>
                      <a:pt x="53" y="211"/>
                    </a:cubicBezTo>
                    <a:cubicBezTo>
                      <a:pt x="90" y="239"/>
                      <a:pt x="144" y="240"/>
                      <a:pt x="182" y="213"/>
                    </a:cubicBezTo>
                    <a:cubicBezTo>
                      <a:pt x="218" y="185"/>
                      <a:pt x="240" y="129"/>
                      <a:pt x="211" y="90"/>
                    </a:cubicBezTo>
                    <a:cubicBezTo>
                      <a:pt x="181" y="50"/>
                      <a:pt x="99" y="65"/>
                      <a:pt x="90" y="115"/>
                    </a:cubicBezTo>
                    <a:cubicBezTo>
                      <a:pt x="86" y="135"/>
                      <a:pt x="95" y="157"/>
                      <a:pt x="116" y="161"/>
                    </a:cubicBezTo>
                    <a:cubicBezTo>
                      <a:pt x="135" y="164"/>
                      <a:pt x="155" y="151"/>
                      <a:pt x="153" y="131"/>
                    </a:cubicBezTo>
                    <a:cubicBezTo>
                      <a:pt x="152" y="122"/>
                      <a:pt x="139" y="118"/>
                      <a:pt x="136"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73" name="Freeform 338">
                <a:extLst>
                  <a:ext uri="{FF2B5EF4-FFF2-40B4-BE49-F238E27FC236}">
                    <a16:creationId xmlns:a16="http://schemas.microsoft.com/office/drawing/2014/main" id="{3B8C1126-D4AA-4F48-89D9-A451F73415B5}"/>
                  </a:ext>
                </a:extLst>
              </p:cNvPr>
              <p:cNvSpPr>
                <a:spLocks noChangeArrowheads="1"/>
              </p:cNvSpPr>
              <p:nvPr/>
            </p:nvSpPr>
            <p:spPr bwMode="auto">
              <a:xfrm>
                <a:off x="8939523" y="3119841"/>
                <a:ext cx="148931" cy="135912"/>
              </a:xfrm>
              <a:custGeom>
                <a:avLst/>
                <a:gdLst>
                  <a:gd name="T0" fmla="*/ 205 w 346"/>
                  <a:gd name="T1" fmla="*/ 164 h 311"/>
                  <a:gd name="T2" fmla="*/ 205 w 346"/>
                  <a:gd name="T3" fmla="*/ 164 h 311"/>
                  <a:gd name="T4" fmla="*/ 213 w 346"/>
                  <a:gd name="T5" fmla="*/ 146 h 311"/>
                  <a:gd name="T6" fmla="*/ 213 w 346"/>
                  <a:gd name="T7" fmla="*/ 146 h 311"/>
                  <a:gd name="T8" fmla="*/ 234 w 346"/>
                  <a:gd name="T9" fmla="*/ 162 h 311"/>
                  <a:gd name="T10" fmla="*/ 234 w 346"/>
                  <a:gd name="T11" fmla="*/ 162 h 311"/>
                  <a:gd name="T12" fmla="*/ 206 w 346"/>
                  <a:gd name="T13" fmla="*/ 214 h 311"/>
                  <a:gd name="T14" fmla="*/ 206 w 346"/>
                  <a:gd name="T15" fmla="*/ 214 h 311"/>
                  <a:gd name="T16" fmla="*/ 143 w 346"/>
                  <a:gd name="T17" fmla="*/ 156 h 311"/>
                  <a:gd name="T18" fmla="*/ 143 w 346"/>
                  <a:gd name="T19" fmla="*/ 156 h 311"/>
                  <a:gd name="T20" fmla="*/ 282 w 346"/>
                  <a:gd name="T21" fmla="*/ 95 h 311"/>
                  <a:gd name="T22" fmla="*/ 282 w 346"/>
                  <a:gd name="T23" fmla="*/ 95 h 311"/>
                  <a:gd name="T24" fmla="*/ 306 w 346"/>
                  <a:gd name="T25" fmla="*/ 189 h 311"/>
                  <a:gd name="T26" fmla="*/ 306 w 346"/>
                  <a:gd name="T27" fmla="*/ 189 h 311"/>
                  <a:gd name="T28" fmla="*/ 239 w 346"/>
                  <a:gd name="T29" fmla="*/ 251 h 311"/>
                  <a:gd name="T30" fmla="*/ 239 w 346"/>
                  <a:gd name="T31" fmla="*/ 251 h 311"/>
                  <a:gd name="T32" fmla="*/ 76 w 346"/>
                  <a:gd name="T33" fmla="*/ 201 h 311"/>
                  <a:gd name="T34" fmla="*/ 76 w 346"/>
                  <a:gd name="T35" fmla="*/ 201 h 311"/>
                  <a:gd name="T36" fmla="*/ 163 w 346"/>
                  <a:gd name="T37" fmla="*/ 30 h 311"/>
                  <a:gd name="T38" fmla="*/ 163 w 346"/>
                  <a:gd name="T39" fmla="*/ 30 h 311"/>
                  <a:gd name="T40" fmla="*/ 150 w 346"/>
                  <a:gd name="T41" fmla="*/ 7 h 311"/>
                  <a:gd name="T42" fmla="*/ 150 w 346"/>
                  <a:gd name="T43" fmla="*/ 7 h 311"/>
                  <a:gd name="T44" fmla="*/ 62 w 346"/>
                  <a:gd name="T45" fmla="*/ 237 h 311"/>
                  <a:gd name="T46" fmla="*/ 62 w 346"/>
                  <a:gd name="T47" fmla="*/ 237 h 311"/>
                  <a:gd name="T48" fmla="*/ 309 w 346"/>
                  <a:gd name="T49" fmla="*/ 235 h 311"/>
                  <a:gd name="T50" fmla="*/ 309 w 346"/>
                  <a:gd name="T51" fmla="*/ 235 h 311"/>
                  <a:gd name="T52" fmla="*/ 322 w 346"/>
                  <a:gd name="T53" fmla="*/ 104 h 311"/>
                  <a:gd name="T54" fmla="*/ 322 w 346"/>
                  <a:gd name="T55" fmla="*/ 104 h 311"/>
                  <a:gd name="T56" fmla="*/ 206 w 346"/>
                  <a:gd name="T57" fmla="*/ 49 h 311"/>
                  <a:gd name="T58" fmla="*/ 206 w 346"/>
                  <a:gd name="T59" fmla="*/ 49 h 311"/>
                  <a:gd name="T60" fmla="*/ 114 w 346"/>
                  <a:gd name="T61" fmla="*/ 138 h 311"/>
                  <a:gd name="T62" fmla="*/ 114 w 346"/>
                  <a:gd name="T63" fmla="*/ 138 h 311"/>
                  <a:gd name="T64" fmla="*/ 180 w 346"/>
                  <a:gd name="T65" fmla="*/ 245 h 311"/>
                  <a:gd name="T66" fmla="*/ 180 w 346"/>
                  <a:gd name="T67" fmla="*/ 245 h 311"/>
                  <a:gd name="T68" fmla="*/ 247 w 346"/>
                  <a:gd name="T69" fmla="*/ 142 h 311"/>
                  <a:gd name="T70" fmla="*/ 247 w 346"/>
                  <a:gd name="T71" fmla="*/ 142 h 311"/>
                  <a:gd name="T72" fmla="*/ 197 w 346"/>
                  <a:gd name="T73" fmla="*/ 128 h 311"/>
                  <a:gd name="T74" fmla="*/ 197 w 346"/>
                  <a:gd name="T75" fmla="*/ 128 h 311"/>
                  <a:gd name="T76" fmla="*/ 192 w 346"/>
                  <a:gd name="T77" fmla="*/ 175 h 311"/>
                  <a:gd name="T78" fmla="*/ 192 w 346"/>
                  <a:gd name="T79" fmla="*/ 175 h 311"/>
                  <a:gd name="T80" fmla="*/ 205 w 346"/>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6" h="311">
                    <a:moveTo>
                      <a:pt x="205" y="164"/>
                    </a:moveTo>
                    <a:lnTo>
                      <a:pt x="205" y="164"/>
                    </a:lnTo>
                    <a:cubicBezTo>
                      <a:pt x="201" y="156"/>
                      <a:pt x="205" y="147"/>
                      <a:pt x="213" y="146"/>
                    </a:cubicBezTo>
                    <a:lnTo>
                      <a:pt x="213" y="146"/>
                    </a:lnTo>
                    <a:cubicBezTo>
                      <a:pt x="223" y="142"/>
                      <a:pt x="232" y="153"/>
                      <a:pt x="234" y="162"/>
                    </a:cubicBezTo>
                    <a:lnTo>
                      <a:pt x="234" y="162"/>
                    </a:lnTo>
                    <a:cubicBezTo>
                      <a:pt x="239" y="181"/>
                      <a:pt x="223" y="205"/>
                      <a:pt x="206" y="214"/>
                    </a:cubicBezTo>
                    <a:lnTo>
                      <a:pt x="206" y="214"/>
                    </a:lnTo>
                    <a:cubicBezTo>
                      <a:pt x="171" y="235"/>
                      <a:pt x="144" y="187"/>
                      <a:pt x="143" y="156"/>
                    </a:cubicBezTo>
                    <a:lnTo>
                      <a:pt x="143" y="156"/>
                    </a:lnTo>
                    <a:cubicBezTo>
                      <a:pt x="142" y="83"/>
                      <a:pt x="228" y="50"/>
                      <a:pt x="282" y="95"/>
                    </a:cubicBezTo>
                    <a:lnTo>
                      <a:pt x="282" y="95"/>
                    </a:lnTo>
                    <a:cubicBezTo>
                      <a:pt x="309" y="117"/>
                      <a:pt x="318" y="156"/>
                      <a:pt x="306" y="189"/>
                    </a:cubicBezTo>
                    <a:lnTo>
                      <a:pt x="306" y="189"/>
                    </a:lnTo>
                    <a:cubicBezTo>
                      <a:pt x="295" y="220"/>
                      <a:pt x="269" y="239"/>
                      <a:pt x="239" y="251"/>
                    </a:cubicBezTo>
                    <a:lnTo>
                      <a:pt x="239" y="251"/>
                    </a:lnTo>
                    <a:cubicBezTo>
                      <a:pt x="184" y="271"/>
                      <a:pt x="101" y="266"/>
                      <a:pt x="76" y="201"/>
                    </a:cubicBezTo>
                    <a:lnTo>
                      <a:pt x="76" y="201"/>
                    </a:lnTo>
                    <a:cubicBezTo>
                      <a:pt x="48" y="129"/>
                      <a:pt x="101" y="63"/>
                      <a:pt x="163" y="30"/>
                    </a:cubicBezTo>
                    <a:lnTo>
                      <a:pt x="163" y="30"/>
                    </a:lnTo>
                    <a:cubicBezTo>
                      <a:pt x="179" y="22"/>
                      <a:pt x="165" y="0"/>
                      <a:pt x="150" y="7"/>
                    </a:cubicBezTo>
                    <a:lnTo>
                      <a:pt x="150" y="7"/>
                    </a:lnTo>
                    <a:cubicBezTo>
                      <a:pt x="66" y="46"/>
                      <a:pt x="0" y="151"/>
                      <a:pt x="62" y="237"/>
                    </a:cubicBezTo>
                    <a:lnTo>
                      <a:pt x="62" y="237"/>
                    </a:lnTo>
                    <a:cubicBezTo>
                      <a:pt x="115" y="310"/>
                      <a:pt x="251" y="302"/>
                      <a:pt x="309" y="235"/>
                    </a:cubicBezTo>
                    <a:lnTo>
                      <a:pt x="309" y="235"/>
                    </a:lnTo>
                    <a:cubicBezTo>
                      <a:pt x="340" y="200"/>
                      <a:pt x="345" y="146"/>
                      <a:pt x="322" y="104"/>
                    </a:cubicBezTo>
                    <a:lnTo>
                      <a:pt x="322" y="104"/>
                    </a:lnTo>
                    <a:cubicBezTo>
                      <a:pt x="298" y="63"/>
                      <a:pt x="251" y="41"/>
                      <a:pt x="206" y="49"/>
                    </a:cubicBezTo>
                    <a:lnTo>
                      <a:pt x="206" y="49"/>
                    </a:lnTo>
                    <a:cubicBezTo>
                      <a:pt x="159" y="55"/>
                      <a:pt x="119" y="92"/>
                      <a:pt x="114" y="138"/>
                    </a:cubicBezTo>
                    <a:lnTo>
                      <a:pt x="114" y="138"/>
                    </a:lnTo>
                    <a:cubicBezTo>
                      <a:pt x="108" y="183"/>
                      <a:pt x="131" y="239"/>
                      <a:pt x="180" y="245"/>
                    </a:cubicBezTo>
                    <a:lnTo>
                      <a:pt x="180" y="245"/>
                    </a:lnTo>
                    <a:cubicBezTo>
                      <a:pt x="228" y="252"/>
                      <a:pt x="276" y="184"/>
                      <a:pt x="247" y="142"/>
                    </a:cubicBezTo>
                    <a:lnTo>
                      <a:pt x="247" y="142"/>
                    </a:lnTo>
                    <a:cubicBezTo>
                      <a:pt x="236" y="125"/>
                      <a:pt x="214" y="116"/>
                      <a:pt x="197" y="128"/>
                    </a:cubicBezTo>
                    <a:lnTo>
                      <a:pt x="197" y="128"/>
                    </a:lnTo>
                    <a:cubicBezTo>
                      <a:pt x="181" y="138"/>
                      <a:pt x="176" y="162"/>
                      <a:pt x="192" y="175"/>
                    </a:cubicBezTo>
                    <a:lnTo>
                      <a:pt x="192" y="175"/>
                    </a:lnTo>
                    <a:cubicBezTo>
                      <a:pt x="198" y="181"/>
                      <a:pt x="210" y="174"/>
                      <a:pt x="205"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74" name="Freeform 339">
                <a:extLst>
                  <a:ext uri="{FF2B5EF4-FFF2-40B4-BE49-F238E27FC236}">
                    <a16:creationId xmlns:a16="http://schemas.microsoft.com/office/drawing/2014/main" id="{CB210FC8-F614-7047-B267-50A88238708B}"/>
                  </a:ext>
                </a:extLst>
              </p:cNvPr>
              <p:cNvSpPr>
                <a:spLocks noChangeArrowheads="1"/>
              </p:cNvSpPr>
              <p:nvPr/>
            </p:nvSpPr>
            <p:spPr bwMode="auto">
              <a:xfrm>
                <a:off x="9350166" y="3119841"/>
                <a:ext cx="150376" cy="135912"/>
              </a:xfrm>
              <a:custGeom>
                <a:avLst/>
                <a:gdLst>
                  <a:gd name="T0" fmla="*/ 205 w 345"/>
                  <a:gd name="T1" fmla="*/ 164 h 311"/>
                  <a:gd name="T2" fmla="*/ 205 w 345"/>
                  <a:gd name="T3" fmla="*/ 164 h 311"/>
                  <a:gd name="T4" fmla="*/ 212 w 345"/>
                  <a:gd name="T5" fmla="*/ 146 h 311"/>
                  <a:gd name="T6" fmla="*/ 212 w 345"/>
                  <a:gd name="T7" fmla="*/ 146 h 311"/>
                  <a:gd name="T8" fmla="*/ 234 w 345"/>
                  <a:gd name="T9" fmla="*/ 162 h 311"/>
                  <a:gd name="T10" fmla="*/ 234 w 345"/>
                  <a:gd name="T11" fmla="*/ 162 h 311"/>
                  <a:gd name="T12" fmla="*/ 206 w 345"/>
                  <a:gd name="T13" fmla="*/ 214 h 311"/>
                  <a:gd name="T14" fmla="*/ 206 w 345"/>
                  <a:gd name="T15" fmla="*/ 214 h 311"/>
                  <a:gd name="T16" fmla="*/ 143 w 345"/>
                  <a:gd name="T17" fmla="*/ 156 h 311"/>
                  <a:gd name="T18" fmla="*/ 143 w 345"/>
                  <a:gd name="T19" fmla="*/ 156 h 311"/>
                  <a:gd name="T20" fmla="*/ 281 w 345"/>
                  <a:gd name="T21" fmla="*/ 95 h 311"/>
                  <a:gd name="T22" fmla="*/ 281 w 345"/>
                  <a:gd name="T23" fmla="*/ 95 h 311"/>
                  <a:gd name="T24" fmla="*/ 306 w 345"/>
                  <a:gd name="T25" fmla="*/ 189 h 311"/>
                  <a:gd name="T26" fmla="*/ 306 w 345"/>
                  <a:gd name="T27" fmla="*/ 189 h 311"/>
                  <a:gd name="T28" fmla="*/ 239 w 345"/>
                  <a:gd name="T29" fmla="*/ 251 h 311"/>
                  <a:gd name="T30" fmla="*/ 239 w 345"/>
                  <a:gd name="T31" fmla="*/ 251 h 311"/>
                  <a:gd name="T32" fmla="*/ 76 w 345"/>
                  <a:gd name="T33" fmla="*/ 201 h 311"/>
                  <a:gd name="T34" fmla="*/ 76 w 345"/>
                  <a:gd name="T35" fmla="*/ 201 h 311"/>
                  <a:gd name="T36" fmla="*/ 162 w 345"/>
                  <a:gd name="T37" fmla="*/ 30 h 311"/>
                  <a:gd name="T38" fmla="*/ 162 w 345"/>
                  <a:gd name="T39" fmla="*/ 30 h 311"/>
                  <a:gd name="T40" fmla="*/ 148 w 345"/>
                  <a:gd name="T41" fmla="*/ 7 h 311"/>
                  <a:gd name="T42" fmla="*/ 148 w 345"/>
                  <a:gd name="T43" fmla="*/ 7 h 311"/>
                  <a:gd name="T44" fmla="*/ 60 w 345"/>
                  <a:gd name="T45" fmla="*/ 237 h 311"/>
                  <a:gd name="T46" fmla="*/ 60 w 345"/>
                  <a:gd name="T47" fmla="*/ 237 h 311"/>
                  <a:gd name="T48" fmla="*/ 307 w 345"/>
                  <a:gd name="T49" fmla="*/ 235 h 311"/>
                  <a:gd name="T50" fmla="*/ 307 w 345"/>
                  <a:gd name="T51" fmla="*/ 235 h 311"/>
                  <a:gd name="T52" fmla="*/ 321 w 345"/>
                  <a:gd name="T53" fmla="*/ 104 h 311"/>
                  <a:gd name="T54" fmla="*/ 321 w 345"/>
                  <a:gd name="T55" fmla="*/ 104 h 311"/>
                  <a:gd name="T56" fmla="*/ 205 w 345"/>
                  <a:gd name="T57" fmla="*/ 49 h 311"/>
                  <a:gd name="T58" fmla="*/ 205 w 345"/>
                  <a:gd name="T59" fmla="*/ 49 h 311"/>
                  <a:gd name="T60" fmla="*/ 113 w 345"/>
                  <a:gd name="T61" fmla="*/ 138 h 311"/>
                  <a:gd name="T62" fmla="*/ 113 w 345"/>
                  <a:gd name="T63" fmla="*/ 138 h 311"/>
                  <a:gd name="T64" fmla="*/ 179 w 345"/>
                  <a:gd name="T65" fmla="*/ 245 h 311"/>
                  <a:gd name="T66" fmla="*/ 179 w 345"/>
                  <a:gd name="T67" fmla="*/ 245 h 311"/>
                  <a:gd name="T68" fmla="*/ 247 w 345"/>
                  <a:gd name="T69" fmla="*/ 142 h 311"/>
                  <a:gd name="T70" fmla="*/ 247 w 345"/>
                  <a:gd name="T71" fmla="*/ 142 h 311"/>
                  <a:gd name="T72" fmla="*/ 196 w 345"/>
                  <a:gd name="T73" fmla="*/ 128 h 311"/>
                  <a:gd name="T74" fmla="*/ 196 w 345"/>
                  <a:gd name="T75" fmla="*/ 128 h 311"/>
                  <a:gd name="T76" fmla="*/ 192 w 345"/>
                  <a:gd name="T77" fmla="*/ 175 h 311"/>
                  <a:gd name="T78" fmla="*/ 192 w 345"/>
                  <a:gd name="T79" fmla="*/ 175 h 311"/>
                  <a:gd name="T80" fmla="*/ 205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5" y="164"/>
                    </a:moveTo>
                    <a:lnTo>
                      <a:pt x="205" y="164"/>
                    </a:lnTo>
                    <a:cubicBezTo>
                      <a:pt x="201" y="156"/>
                      <a:pt x="205" y="147"/>
                      <a:pt x="212" y="146"/>
                    </a:cubicBezTo>
                    <a:lnTo>
                      <a:pt x="212" y="146"/>
                    </a:lnTo>
                    <a:cubicBezTo>
                      <a:pt x="222" y="142"/>
                      <a:pt x="231" y="153"/>
                      <a:pt x="234" y="162"/>
                    </a:cubicBezTo>
                    <a:lnTo>
                      <a:pt x="234" y="162"/>
                    </a:lnTo>
                    <a:cubicBezTo>
                      <a:pt x="238" y="181"/>
                      <a:pt x="222" y="205"/>
                      <a:pt x="206" y="214"/>
                    </a:cubicBezTo>
                    <a:lnTo>
                      <a:pt x="206" y="214"/>
                    </a:lnTo>
                    <a:cubicBezTo>
                      <a:pt x="170" y="235"/>
                      <a:pt x="143" y="187"/>
                      <a:pt x="143" y="156"/>
                    </a:cubicBezTo>
                    <a:lnTo>
                      <a:pt x="143" y="156"/>
                    </a:lnTo>
                    <a:cubicBezTo>
                      <a:pt x="141" y="83"/>
                      <a:pt x="229" y="50"/>
                      <a:pt x="281" y="95"/>
                    </a:cubicBezTo>
                    <a:lnTo>
                      <a:pt x="281" y="95"/>
                    </a:lnTo>
                    <a:cubicBezTo>
                      <a:pt x="309" y="117"/>
                      <a:pt x="317" y="156"/>
                      <a:pt x="306" y="189"/>
                    </a:cubicBezTo>
                    <a:lnTo>
                      <a:pt x="306" y="189"/>
                    </a:lnTo>
                    <a:cubicBezTo>
                      <a:pt x="296" y="220"/>
                      <a:pt x="268" y="239"/>
                      <a:pt x="239" y="251"/>
                    </a:cubicBezTo>
                    <a:lnTo>
                      <a:pt x="239" y="251"/>
                    </a:lnTo>
                    <a:cubicBezTo>
                      <a:pt x="183" y="271"/>
                      <a:pt x="100" y="266"/>
                      <a:pt x="76" y="201"/>
                    </a:cubicBezTo>
                    <a:lnTo>
                      <a:pt x="76" y="201"/>
                    </a:lnTo>
                    <a:cubicBezTo>
                      <a:pt x="47" y="129"/>
                      <a:pt x="100" y="63"/>
                      <a:pt x="162" y="30"/>
                    </a:cubicBezTo>
                    <a:lnTo>
                      <a:pt x="162" y="30"/>
                    </a:lnTo>
                    <a:cubicBezTo>
                      <a:pt x="177" y="22"/>
                      <a:pt x="163" y="0"/>
                      <a:pt x="148" y="7"/>
                    </a:cubicBezTo>
                    <a:lnTo>
                      <a:pt x="148" y="7"/>
                    </a:lnTo>
                    <a:cubicBezTo>
                      <a:pt x="66" y="46"/>
                      <a:pt x="0" y="151"/>
                      <a:pt x="60" y="237"/>
                    </a:cubicBezTo>
                    <a:lnTo>
                      <a:pt x="60" y="237"/>
                    </a:lnTo>
                    <a:cubicBezTo>
                      <a:pt x="114" y="310"/>
                      <a:pt x="250" y="302"/>
                      <a:pt x="307" y="235"/>
                    </a:cubicBezTo>
                    <a:lnTo>
                      <a:pt x="307" y="235"/>
                    </a:lnTo>
                    <a:cubicBezTo>
                      <a:pt x="339" y="200"/>
                      <a:pt x="344" y="146"/>
                      <a:pt x="321" y="104"/>
                    </a:cubicBezTo>
                    <a:lnTo>
                      <a:pt x="321" y="104"/>
                    </a:lnTo>
                    <a:cubicBezTo>
                      <a:pt x="297" y="63"/>
                      <a:pt x="251" y="41"/>
                      <a:pt x="205" y="49"/>
                    </a:cubicBezTo>
                    <a:lnTo>
                      <a:pt x="205" y="49"/>
                    </a:lnTo>
                    <a:cubicBezTo>
                      <a:pt x="159" y="55"/>
                      <a:pt x="118" y="92"/>
                      <a:pt x="113" y="138"/>
                    </a:cubicBezTo>
                    <a:lnTo>
                      <a:pt x="113" y="138"/>
                    </a:lnTo>
                    <a:cubicBezTo>
                      <a:pt x="108" y="183"/>
                      <a:pt x="131" y="239"/>
                      <a:pt x="179" y="245"/>
                    </a:cubicBezTo>
                    <a:lnTo>
                      <a:pt x="179" y="245"/>
                    </a:lnTo>
                    <a:cubicBezTo>
                      <a:pt x="229" y="252"/>
                      <a:pt x="276" y="184"/>
                      <a:pt x="247" y="142"/>
                    </a:cubicBezTo>
                    <a:lnTo>
                      <a:pt x="247" y="142"/>
                    </a:lnTo>
                    <a:cubicBezTo>
                      <a:pt x="237" y="125"/>
                      <a:pt x="213" y="116"/>
                      <a:pt x="196" y="128"/>
                    </a:cubicBezTo>
                    <a:lnTo>
                      <a:pt x="196" y="128"/>
                    </a:lnTo>
                    <a:cubicBezTo>
                      <a:pt x="180" y="138"/>
                      <a:pt x="175" y="162"/>
                      <a:pt x="192" y="175"/>
                    </a:cubicBezTo>
                    <a:lnTo>
                      <a:pt x="192" y="175"/>
                    </a:lnTo>
                    <a:cubicBezTo>
                      <a:pt x="198" y="181"/>
                      <a:pt x="210" y="174"/>
                      <a:pt x="205"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75" name="Freeform 340">
                <a:extLst>
                  <a:ext uri="{FF2B5EF4-FFF2-40B4-BE49-F238E27FC236}">
                    <a16:creationId xmlns:a16="http://schemas.microsoft.com/office/drawing/2014/main" id="{1A105798-BADE-6845-8B94-9AAAF0117D34}"/>
                  </a:ext>
                </a:extLst>
              </p:cNvPr>
              <p:cNvSpPr>
                <a:spLocks/>
              </p:cNvSpPr>
              <p:nvPr/>
            </p:nvSpPr>
            <p:spPr bwMode="auto">
              <a:xfrm>
                <a:off x="9570527" y="3119841"/>
                <a:ext cx="132498" cy="136338"/>
              </a:xfrm>
              <a:custGeom>
                <a:avLst/>
                <a:gdLst>
                  <a:gd name="T0" fmla="*/ 59321 w 306"/>
                  <a:gd name="T1" fmla="*/ 56371 h 312"/>
                  <a:gd name="T2" fmla="*/ 59321 w 306"/>
                  <a:gd name="T3" fmla="*/ 56371 h 312"/>
                  <a:gd name="T4" fmla="*/ 51094 w 306"/>
                  <a:gd name="T5" fmla="*/ 59429 h 312"/>
                  <a:gd name="T6" fmla="*/ 51094 w 306"/>
                  <a:gd name="T7" fmla="*/ 59429 h 312"/>
                  <a:gd name="T8" fmla="*/ 49795 w 306"/>
                  <a:gd name="T9" fmla="*/ 48068 h 312"/>
                  <a:gd name="T10" fmla="*/ 49795 w 306"/>
                  <a:gd name="T11" fmla="*/ 48068 h 312"/>
                  <a:gd name="T12" fmla="*/ 74476 w 306"/>
                  <a:gd name="T13" fmla="*/ 40639 h 312"/>
                  <a:gd name="T14" fmla="*/ 74476 w 306"/>
                  <a:gd name="T15" fmla="*/ 40639 h 312"/>
                  <a:gd name="T16" fmla="*/ 76208 w 306"/>
                  <a:gd name="T17" fmla="*/ 77783 h 312"/>
                  <a:gd name="T18" fmla="*/ 76208 w 306"/>
                  <a:gd name="T19" fmla="*/ 77783 h 312"/>
                  <a:gd name="T20" fmla="*/ 14722 w 306"/>
                  <a:gd name="T21" fmla="*/ 53749 h 312"/>
                  <a:gd name="T22" fmla="*/ 14722 w 306"/>
                  <a:gd name="T23" fmla="*/ 53749 h 312"/>
                  <a:gd name="T24" fmla="*/ 35939 w 306"/>
                  <a:gd name="T25" fmla="*/ 17916 h 312"/>
                  <a:gd name="T26" fmla="*/ 35939 w 306"/>
                  <a:gd name="T27" fmla="*/ 17916 h 312"/>
                  <a:gd name="T28" fmla="*/ 75342 w 306"/>
                  <a:gd name="T29" fmla="*/ 18790 h 312"/>
                  <a:gd name="T30" fmla="*/ 75342 w 306"/>
                  <a:gd name="T31" fmla="*/ 18790 h 312"/>
                  <a:gd name="T32" fmla="*/ 110415 w 306"/>
                  <a:gd name="T33" fmla="*/ 84774 h 312"/>
                  <a:gd name="T34" fmla="*/ 110415 w 306"/>
                  <a:gd name="T35" fmla="*/ 84774 h 312"/>
                  <a:gd name="T36" fmla="*/ 32042 w 306"/>
                  <a:gd name="T37" fmla="*/ 110556 h 312"/>
                  <a:gd name="T38" fmla="*/ 32042 w 306"/>
                  <a:gd name="T39" fmla="*/ 110556 h 312"/>
                  <a:gd name="T40" fmla="*/ 28578 w 306"/>
                  <a:gd name="T41" fmla="*/ 122355 h 312"/>
                  <a:gd name="T42" fmla="*/ 28578 w 306"/>
                  <a:gd name="T43" fmla="*/ 122355 h 312"/>
                  <a:gd name="T44" fmla="*/ 125137 w 306"/>
                  <a:gd name="T45" fmla="*/ 78657 h 312"/>
                  <a:gd name="T46" fmla="*/ 125137 w 306"/>
                  <a:gd name="T47" fmla="*/ 78657 h 312"/>
                  <a:gd name="T48" fmla="*/ 49795 w 306"/>
                  <a:gd name="T49" fmla="*/ 2622 h 312"/>
                  <a:gd name="T50" fmla="*/ 49795 w 306"/>
                  <a:gd name="T51" fmla="*/ 2622 h 312"/>
                  <a:gd name="T52" fmla="*/ 5196 w 306"/>
                  <a:gd name="T53" fmla="*/ 38891 h 312"/>
                  <a:gd name="T54" fmla="*/ 5196 w 306"/>
                  <a:gd name="T55" fmla="*/ 38891 h 312"/>
                  <a:gd name="T56" fmla="*/ 23382 w 306"/>
                  <a:gd name="T57" fmla="*/ 92203 h 312"/>
                  <a:gd name="T58" fmla="*/ 23382 w 306"/>
                  <a:gd name="T59" fmla="*/ 92203 h 312"/>
                  <a:gd name="T60" fmla="*/ 79672 w 306"/>
                  <a:gd name="T61" fmla="*/ 93077 h 312"/>
                  <a:gd name="T62" fmla="*/ 79672 w 306"/>
                  <a:gd name="T63" fmla="*/ 93077 h 312"/>
                  <a:gd name="T64" fmla="*/ 91796 w 306"/>
                  <a:gd name="T65" fmla="*/ 39328 h 312"/>
                  <a:gd name="T66" fmla="*/ 91796 w 306"/>
                  <a:gd name="T67" fmla="*/ 39328 h 312"/>
                  <a:gd name="T68" fmla="*/ 39403 w 306"/>
                  <a:gd name="T69" fmla="*/ 50253 h 312"/>
                  <a:gd name="T70" fmla="*/ 39403 w 306"/>
                  <a:gd name="T71" fmla="*/ 50253 h 312"/>
                  <a:gd name="T72" fmla="*/ 50661 w 306"/>
                  <a:gd name="T73" fmla="*/ 70354 h 312"/>
                  <a:gd name="T74" fmla="*/ 50661 w 306"/>
                  <a:gd name="T75" fmla="*/ 70354 h 312"/>
                  <a:gd name="T76" fmla="*/ 66682 w 306"/>
                  <a:gd name="T77" fmla="*/ 57244 h 312"/>
                  <a:gd name="T78" fmla="*/ 66682 w 306"/>
                  <a:gd name="T79" fmla="*/ 57244 h 312"/>
                  <a:gd name="T80" fmla="*/ 59321 w 306"/>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7" y="129"/>
                    </a:moveTo>
                    <a:lnTo>
                      <a:pt x="137" y="129"/>
                    </a:lnTo>
                    <a:cubicBezTo>
                      <a:pt x="136" y="136"/>
                      <a:pt x="126" y="140"/>
                      <a:pt x="118" y="136"/>
                    </a:cubicBezTo>
                    <a:cubicBezTo>
                      <a:pt x="109" y="133"/>
                      <a:pt x="111" y="118"/>
                      <a:pt x="115" y="110"/>
                    </a:cubicBezTo>
                    <a:cubicBezTo>
                      <a:pt x="126" y="93"/>
                      <a:pt x="154" y="88"/>
                      <a:pt x="172" y="93"/>
                    </a:cubicBezTo>
                    <a:cubicBezTo>
                      <a:pt x="212" y="104"/>
                      <a:pt x="197" y="157"/>
                      <a:pt x="176" y="178"/>
                    </a:cubicBezTo>
                    <a:cubicBezTo>
                      <a:pt x="126" y="231"/>
                      <a:pt x="40" y="193"/>
                      <a:pt x="34" y="123"/>
                    </a:cubicBezTo>
                    <a:cubicBezTo>
                      <a:pt x="30" y="89"/>
                      <a:pt x="51" y="55"/>
                      <a:pt x="83" y="41"/>
                    </a:cubicBezTo>
                    <a:cubicBezTo>
                      <a:pt x="112" y="26"/>
                      <a:pt x="146" y="30"/>
                      <a:pt x="174" y="43"/>
                    </a:cubicBezTo>
                    <a:cubicBezTo>
                      <a:pt x="228" y="69"/>
                      <a:pt x="283" y="131"/>
                      <a:pt x="255" y="194"/>
                    </a:cubicBezTo>
                    <a:cubicBezTo>
                      <a:pt x="224" y="265"/>
                      <a:pt x="139" y="276"/>
                      <a:pt x="74" y="253"/>
                    </a:cubicBezTo>
                    <a:cubicBezTo>
                      <a:pt x="57" y="248"/>
                      <a:pt x="50" y="273"/>
                      <a:pt x="66" y="280"/>
                    </a:cubicBezTo>
                    <a:cubicBezTo>
                      <a:pt x="153" y="311"/>
                      <a:pt x="272" y="284"/>
                      <a:pt x="289" y="180"/>
                    </a:cubicBezTo>
                    <a:cubicBezTo>
                      <a:pt x="305" y="89"/>
                      <a:pt x="203" y="0"/>
                      <a:pt x="115" y="6"/>
                    </a:cubicBezTo>
                    <a:cubicBezTo>
                      <a:pt x="67" y="9"/>
                      <a:pt x="25" y="43"/>
                      <a:pt x="12" y="89"/>
                    </a:cubicBezTo>
                    <a:cubicBezTo>
                      <a:pt x="0" y="135"/>
                      <a:pt x="17" y="184"/>
                      <a:pt x="54" y="211"/>
                    </a:cubicBezTo>
                    <a:cubicBezTo>
                      <a:pt x="92" y="239"/>
                      <a:pt x="146" y="240"/>
                      <a:pt x="184" y="213"/>
                    </a:cubicBezTo>
                    <a:cubicBezTo>
                      <a:pt x="220" y="185"/>
                      <a:pt x="242" y="129"/>
                      <a:pt x="212" y="90"/>
                    </a:cubicBezTo>
                    <a:cubicBezTo>
                      <a:pt x="183" y="50"/>
                      <a:pt x="101" y="65"/>
                      <a:pt x="91" y="115"/>
                    </a:cubicBezTo>
                    <a:cubicBezTo>
                      <a:pt x="87" y="135"/>
                      <a:pt x="97" y="157"/>
                      <a:pt x="117" y="161"/>
                    </a:cubicBezTo>
                    <a:cubicBezTo>
                      <a:pt x="137" y="164"/>
                      <a:pt x="157" y="151"/>
                      <a:pt x="154" y="131"/>
                    </a:cubicBezTo>
                    <a:cubicBezTo>
                      <a:pt x="154" y="122"/>
                      <a:pt x="141" y="118"/>
                      <a:pt x="137"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76" name="Freeform 341">
                <a:extLst>
                  <a:ext uri="{FF2B5EF4-FFF2-40B4-BE49-F238E27FC236}">
                    <a16:creationId xmlns:a16="http://schemas.microsoft.com/office/drawing/2014/main" id="{0043796F-69D6-F845-98E1-3CD28E68BA71}"/>
                  </a:ext>
                </a:extLst>
              </p:cNvPr>
              <p:cNvSpPr>
                <a:spLocks/>
              </p:cNvSpPr>
              <p:nvPr/>
            </p:nvSpPr>
            <p:spPr bwMode="auto">
              <a:xfrm>
                <a:off x="9159593" y="3119841"/>
                <a:ext cx="132498" cy="136338"/>
              </a:xfrm>
              <a:custGeom>
                <a:avLst/>
                <a:gdLst>
                  <a:gd name="T0" fmla="*/ 59515 w 305"/>
                  <a:gd name="T1" fmla="*/ 56371 h 312"/>
                  <a:gd name="T2" fmla="*/ 59515 w 305"/>
                  <a:gd name="T3" fmla="*/ 56371 h 312"/>
                  <a:gd name="T4" fmla="*/ 51696 w 305"/>
                  <a:gd name="T5" fmla="*/ 59429 h 312"/>
                  <a:gd name="T6" fmla="*/ 51696 w 305"/>
                  <a:gd name="T7" fmla="*/ 59429 h 312"/>
                  <a:gd name="T8" fmla="*/ 49958 w 305"/>
                  <a:gd name="T9" fmla="*/ 48068 h 312"/>
                  <a:gd name="T10" fmla="*/ 49958 w 305"/>
                  <a:gd name="T11" fmla="*/ 48068 h 312"/>
                  <a:gd name="T12" fmla="*/ 74286 w 305"/>
                  <a:gd name="T13" fmla="*/ 40639 h 312"/>
                  <a:gd name="T14" fmla="*/ 74286 w 305"/>
                  <a:gd name="T15" fmla="*/ 40639 h 312"/>
                  <a:gd name="T16" fmla="*/ 76023 w 305"/>
                  <a:gd name="T17" fmla="*/ 77783 h 312"/>
                  <a:gd name="T18" fmla="*/ 76023 w 305"/>
                  <a:gd name="T19" fmla="*/ 77783 h 312"/>
                  <a:gd name="T20" fmla="*/ 14336 w 305"/>
                  <a:gd name="T21" fmla="*/ 53749 h 312"/>
                  <a:gd name="T22" fmla="*/ 14336 w 305"/>
                  <a:gd name="T23" fmla="*/ 53749 h 312"/>
                  <a:gd name="T24" fmla="*/ 36057 w 305"/>
                  <a:gd name="T25" fmla="*/ 17916 h 312"/>
                  <a:gd name="T26" fmla="*/ 36057 w 305"/>
                  <a:gd name="T27" fmla="*/ 17916 h 312"/>
                  <a:gd name="T28" fmla="*/ 75155 w 305"/>
                  <a:gd name="T29" fmla="*/ 18790 h 312"/>
                  <a:gd name="T30" fmla="*/ 75155 w 305"/>
                  <a:gd name="T31" fmla="*/ 18790 h 312"/>
                  <a:gd name="T32" fmla="*/ 110343 w 305"/>
                  <a:gd name="T33" fmla="*/ 84774 h 312"/>
                  <a:gd name="T34" fmla="*/ 110343 w 305"/>
                  <a:gd name="T35" fmla="*/ 84774 h 312"/>
                  <a:gd name="T36" fmla="*/ 31713 w 305"/>
                  <a:gd name="T37" fmla="*/ 110556 h 312"/>
                  <a:gd name="T38" fmla="*/ 31713 w 305"/>
                  <a:gd name="T39" fmla="*/ 110556 h 312"/>
                  <a:gd name="T40" fmla="*/ 28672 w 305"/>
                  <a:gd name="T41" fmla="*/ 122355 h 312"/>
                  <a:gd name="T42" fmla="*/ 28672 w 305"/>
                  <a:gd name="T43" fmla="*/ 122355 h 312"/>
                  <a:gd name="T44" fmla="*/ 125547 w 305"/>
                  <a:gd name="T45" fmla="*/ 78657 h 312"/>
                  <a:gd name="T46" fmla="*/ 125547 w 305"/>
                  <a:gd name="T47" fmla="*/ 78657 h 312"/>
                  <a:gd name="T48" fmla="*/ 49958 w 305"/>
                  <a:gd name="T49" fmla="*/ 2622 h 312"/>
                  <a:gd name="T50" fmla="*/ 49958 w 305"/>
                  <a:gd name="T51" fmla="*/ 2622 h 312"/>
                  <a:gd name="T52" fmla="*/ 5213 w 305"/>
                  <a:gd name="T53" fmla="*/ 38891 h 312"/>
                  <a:gd name="T54" fmla="*/ 5213 w 305"/>
                  <a:gd name="T55" fmla="*/ 38891 h 312"/>
                  <a:gd name="T56" fmla="*/ 23459 w 305"/>
                  <a:gd name="T57" fmla="*/ 92203 h 312"/>
                  <a:gd name="T58" fmla="*/ 23459 w 305"/>
                  <a:gd name="T59" fmla="*/ 92203 h 312"/>
                  <a:gd name="T60" fmla="*/ 79933 w 305"/>
                  <a:gd name="T61" fmla="*/ 93077 h 312"/>
                  <a:gd name="T62" fmla="*/ 79933 w 305"/>
                  <a:gd name="T63" fmla="*/ 93077 h 312"/>
                  <a:gd name="T64" fmla="*/ 92097 w 305"/>
                  <a:gd name="T65" fmla="*/ 39328 h 312"/>
                  <a:gd name="T66" fmla="*/ 92097 w 305"/>
                  <a:gd name="T67" fmla="*/ 39328 h 312"/>
                  <a:gd name="T68" fmla="*/ 39098 w 305"/>
                  <a:gd name="T69" fmla="*/ 50253 h 312"/>
                  <a:gd name="T70" fmla="*/ 39098 w 305"/>
                  <a:gd name="T71" fmla="*/ 50253 h 312"/>
                  <a:gd name="T72" fmla="*/ 50827 w 305"/>
                  <a:gd name="T73" fmla="*/ 70354 h 312"/>
                  <a:gd name="T74" fmla="*/ 50827 w 305"/>
                  <a:gd name="T75" fmla="*/ 70354 h 312"/>
                  <a:gd name="T76" fmla="*/ 66901 w 305"/>
                  <a:gd name="T77" fmla="*/ 57244 h 312"/>
                  <a:gd name="T78" fmla="*/ 66901 w 305"/>
                  <a:gd name="T79" fmla="*/ 57244 h 312"/>
                  <a:gd name="T80" fmla="*/ 59515 w 305"/>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5" h="312">
                    <a:moveTo>
                      <a:pt x="137" y="129"/>
                    </a:moveTo>
                    <a:lnTo>
                      <a:pt x="137" y="129"/>
                    </a:lnTo>
                    <a:cubicBezTo>
                      <a:pt x="134" y="136"/>
                      <a:pt x="125" y="140"/>
                      <a:pt x="119" y="136"/>
                    </a:cubicBezTo>
                    <a:cubicBezTo>
                      <a:pt x="109" y="133"/>
                      <a:pt x="109" y="118"/>
                      <a:pt x="115" y="110"/>
                    </a:cubicBezTo>
                    <a:cubicBezTo>
                      <a:pt x="125" y="93"/>
                      <a:pt x="154" y="88"/>
                      <a:pt x="171" y="93"/>
                    </a:cubicBezTo>
                    <a:cubicBezTo>
                      <a:pt x="212" y="104"/>
                      <a:pt x="196" y="157"/>
                      <a:pt x="175" y="178"/>
                    </a:cubicBezTo>
                    <a:cubicBezTo>
                      <a:pt x="125" y="231"/>
                      <a:pt x="38" y="193"/>
                      <a:pt x="33" y="123"/>
                    </a:cubicBezTo>
                    <a:cubicBezTo>
                      <a:pt x="31" y="89"/>
                      <a:pt x="52" y="55"/>
                      <a:pt x="83" y="41"/>
                    </a:cubicBezTo>
                    <a:cubicBezTo>
                      <a:pt x="112" y="26"/>
                      <a:pt x="145" y="30"/>
                      <a:pt x="173" y="43"/>
                    </a:cubicBezTo>
                    <a:cubicBezTo>
                      <a:pt x="228" y="69"/>
                      <a:pt x="282" y="131"/>
                      <a:pt x="254" y="194"/>
                    </a:cubicBezTo>
                    <a:cubicBezTo>
                      <a:pt x="222" y="265"/>
                      <a:pt x="140" y="276"/>
                      <a:pt x="73" y="253"/>
                    </a:cubicBezTo>
                    <a:cubicBezTo>
                      <a:pt x="56" y="248"/>
                      <a:pt x="50" y="273"/>
                      <a:pt x="66" y="280"/>
                    </a:cubicBezTo>
                    <a:cubicBezTo>
                      <a:pt x="151" y="311"/>
                      <a:pt x="272" y="284"/>
                      <a:pt x="289" y="180"/>
                    </a:cubicBezTo>
                    <a:cubicBezTo>
                      <a:pt x="304" y="89"/>
                      <a:pt x="203" y="0"/>
                      <a:pt x="115" y="6"/>
                    </a:cubicBezTo>
                    <a:cubicBezTo>
                      <a:pt x="67" y="9"/>
                      <a:pt x="25" y="43"/>
                      <a:pt x="12" y="89"/>
                    </a:cubicBezTo>
                    <a:cubicBezTo>
                      <a:pt x="0" y="135"/>
                      <a:pt x="17" y="184"/>
                      <a:pt x="54" y="211"/>
                    </a:cubicBezTo>
                    <a:cubicBezTo>
                      <a:pt x="92" y="239"/>
                      <a:pt x="146" y="240"/>
                      <a:pt x="184" y="213"/>
                    </a:cubicBezTo>
                    <a:cubicBezTo>
                      <a:pt x="218" y="185"/>
                      <a:pt x="242" y="129"/>
                      <a:pt x="212" y="90"/>
                    </a:cubicBezTo>
                    <a:cubicBezTo>
                      <a:pt x="182" y="50"/>
                      <a:pt x="100" y="65"/>
                      <a:pt x="90" y="115"/>
                    </a:cubicBezTo>
                    <a:cubicBezTo>
                      <a:pt x="87" y="135"/>
                      <a:pt x="96" y="157"/>
                      <a:pt x="117" y="161"/>
                    </a:cubicBezTo>
                    <a:cubicBezTo>
                      <a:pt x="136" y="164"/>
                      <a:pt x="155" y="151"/>
                      <a:pt x="154" y="131"/>
                    </a:cubicBezTo>
                    <a:cubicBezTo>
                      <a:pt x="153" y="122"/>
                      <a:pt x="140" y="118"/>
                      <a:pt x="137"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77" name="Freeform 342">
                <a:extLst>
                  <a:ext uri="{FF2B5EF4-FFF2-40B4-BE49-F238E27FC236}">
                    <a16:creationId xmlns:a16="http://schemas.microsoft.com/office/drawing/2014/main" id="{7BF3ECA5-2E3D-9843-9D56-BCB273130E17}"/>
                  </a:ext>
                </a:extLst>
              </p:cNvPr>
              <p:cNvSpPr>
                <a:spLocks noChangeArrowheads="1"/>
              </p:cNvSpPr>
              <p:nvPr/>
            </p:nvSpPr>
            <p:spPr bwMode="auto">
              <a:xfrm>
                <a:off x="9759363" y="3119841"/>
                <a:ext cx="150376" cy="135912"/>
              </a:xfrm>
              <a:custGeom>
                <a:avLst/>
                <a:gdLst>
                  <a:gd name="T0" fmla="*/ 204 w 345"/>
                  <a:gd name="T1" fmla="*/ 164 h 311"/>
                  <a:gd name="T2" fmla="*/ 204 w 345"/>
                  <a:gd name="T3" fmla="*/ 164 h 311"/>
                  <a:gd name="T4" fmla="*/ 212 w 345"/>
                  <a:gd name="T5" fmla="*/ 146 h 311"/>
                  <a:gd name="T6" fmla="*/ 212 w 345"/>
                  <a:gd name="T7" fmla="*/ 146 h 311"/>
                  <a:gd name="T8" fmla="*/ 233 w 345"/>
                  <a:gd name="T9" fmla="*/ 162 h 311"/>
                  <a:gd name="T10" fmla="*/ 233 w 345"/>
                  <a:gd name="T11" fmla="*/ 162 h 311"/>
                  <a:gd name="T12" fmla="*/ 205 w 345"/>
                  <a:gd name="T13" fmla="*/ 214 h 311"/>
                  <a:gd name="T14" fmla="*/ 205 w 345"/>
                  <a:gd name="T15" fmla="*/ 214 h 311"/>
                  <a:gd name="T16" fmla="*/ 142 w 345"/>
                  <a:gd name="T17" fmla="*/ 156 h 311"/>
                  <a:gd name="T18" fmla="*/ 142 w 345"/>
                  <a:gd name="T19" fmla="*/ 156 h 311"/>
                  <a:gd name="T20" fmla="*/ 281 w 345"/>
                  <a:gd name="T21" fmla="*/ 95 h 311"/>
                  <a:gd name="T22" fmla="*/ 281 w 345"/>
                  <a:gd name="T23" fmla="*/ 95 h 311"/>
                  <a:gd name="T24" fmla="*/ 305 w 345"/>
                  <a:gd name="T25" fmla="*/ 189 h 311"/>
                  <a:gd name="T26" fmla="*/ 305 w 345"/>
                  <a:gd name="T27" fmla="*/ 189 h 311"/>
                  <a:gd name="T28" fmla="*/ 239 w 345"/>
                  <a:gd name="T29" fmla="*/ 251 h 311"/>
                  <a:gd name="T30" fmla="*/ 239 w 345"/>
                  <a:gd name="T31" fmla="*/ 251 h 311"/>
                  <a:gd name="T32" fmla="*/ 75 w 345"/>
                  <a:gd name="T33" fmla="*/ 201 h 311"/>
                  <a:gd name="T34" fmla="*/ 75 w 345"/>
                  <a:gd name="T35" fmla="*/ 201 h 311"/>
                  <a:gd name="T36" fmla="*/ 162 w 345"/>
                  <a:gd name="T37" fmla="*/ 30 h 311"/>
                  <a:gd name="T38" fmla="*/ 162 w 345"/>
                  <a:gd name="T39" fmla="*/ 30 h 311"/>
                  <a:gd name="T40" fmla="*/ 147 w 345"/>
                  <a:gd name="T41" fmla="*/ 7 h 311"/>
                  <a:gd name="T42" fmla="*/ 147 w 345"/>
                  <a:gd name="T43" fmla="*/ 7 h 311"/>
                  <a:gd name="T44" fmla="*/ 61 w 345"/>
                  <a:gd name="T45" fmla="*/ 237 h 311"/>
                  <a:gd name="T46" fmla="*/ 61 w 345"/>
                  <a:gd name="T47" fmla="*/ 237 h 311"/>
                  <a:gd name="T48" fmla="*/ 306 w 345"/>
                  <a:gd name="T49" fmla="*/ 235 h 311"/>
                  <a:gd name="T50" fmla="*/ 306 w 345"/>
                  <a:gd name="T51" fmla="*/ 235 h 311"/>
                  <a:gd name="T52" fmla="*/ 319 w 345"/>
                  <a:gd name="T53" fmla="*/ 104 h 311"/>
                  <a:gd name="T54" fmla="*/ 319 w 345"/>
                  <a:gd name="T55" fmla="*/ 104 h 311"/>
                  <a:gd name="T56" fmla="*/ 204 w 345"/>
                  <a:gd name="T57" fmla="*/ 49 h 311"/>
                  <a:gd name="T58" fmla="*/ 204 w 345"/>
                  <a:gd name="T59" fmla="*/ 49 h 311"/>
                  <a:gd name="T60" fmla="*/ 112 w 345"/>
                  <a:gd name="T61" fmla="*/ 138 h 311"/>
                  <a:gd name="T62" fmla="*/ 112 w 345"/>
                  <a:gd name="T63" fmla="*/ 138 h 311"/>
                  <a:gd name="T64" fmla="*/ 179 w 345"/>
                  <a:gd name="T65" fmla="*/ 245 h 311"/>
                  <a:gd name="T66" fmla="*/ 179 w 345"/>
                  <a:gd name="T67" fmla="*/ 245 h 311"/>
                  <a:gd name="T68" fmla="*/ 246 w 345"/>
                  <a:gd name="T69" fmla="*/ 142 h 311"/>
                  <a:gd name="T70" fmla="*/ 246 w 345"/>
                  <a:gd name="T71" fmla="*/ 142 h 311"/>
                  <a:gd name="T72" fmla="*/ 196 w 345"/>
                  <a:gd name="T73" fmla="*/ 128 h 311"/>
                  <a:gd name="T74" fmla="*/ 196 w 345"/>
                  <a:gd name="T75" fmla="*/ 128 h 311"/>
                  <a:gd name="T76" fmla="*/ 189 w 345"/>
                  <a:gd name="T77" fmla="*/ 175 h 311"/>
                  <a:gd name="T78" fmla="*/ 189 w 345"/>
                  <a:gd name="T79" fmla="*/ 175 h 311"/>
                  <a:gd name="T80" fmla="*/ 204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4" y="164"/>
                    </a:moveTo>
                    <a:lnTo>
                      <a:pt x="204" y="164"/>
                    </a:lnTo>
                    <a:cubicBezTo>
                      <a:pt x="200" y="156"/>
                      <a:pt x="204" y="147"/>
                      <a:pt x="212" y="146"/>
                    </a:cubicBezTo>
                    <a:lnTo>
                      <a:pt x="212" y="146"/>
                    </a:lnTo>
                    <a:cubicBezTo>
                      <a:pt x="222" y="142"/>
                      <a:pt x="231" y="153"/>
                      <a:pt x="233" y="162"/>
                    </a:cubicBezTo>
                    <a:lnTo>
                      <a:pt x="233" y="162"/>
                    </a:lnTo>
                    <a:cubicBezTo>
                      <a:pt x="238" y="181"/>
                      <a:pt x="221" y="205"/>
                      <a:pt x="205" y="214"/>
                    </a:cubicBezTo>
                    <a:lnTo>
                      <a:pt x="205" y="214"/>
                    </a:lnTo>
                    <a:cubicBezTo>
                      <a:pt x="170" y="235"/>
                      <a:pt x="142" y="187"/>
                      <a:pt x="142" y="156"/>
                    </a:cubicBezTo>
                    <a:lnTo>
                      <a:pt x="142" y="156"/>
                    </a:lnTo>
                    <a:cubicBezTo>
                      <a:pt x="139" y="83"/>
                      <a:pt x="227" y="50"/>
                      <a:pt x="281" y="95"/>
                    </a:cubicBezTo>
                    <a:lnTo>
                      <a:pt x="281" y="95"/>
                    </a:lnTo>
                    <a:cubicBezTo>
                      <a:pt x="308" y="117"/>
                      <a:pt x="317" y="156"/>
                      <a:pt x="305" y="189"/>
                    </a:cubicBezTo>
                    <a:lnTo>
                      <a:pt x="305" y="189"/>
                    </a:lnTo>
                    <a:cubicBezTo>
                      <a:pt x="294" y="220"/>
                      <a:pt x="267" y="239"/>
                      <a:pt x="239" y="251"/>
                    </a:cubicBezTo>
                    <a:lnTo>
                      <a:pt x="239" y="251"/>
                    </a:lnTo>
                    <a:cubicBezTo>
                      <a:pt x="183" y="271"/>
                      <a:pt x="100" y="266"/>
                      <a:pt x="75" y="201"/>
                    </a:cubicBezTo>
                    <a:lnTo>
                      <a:pt x="75" y="201"/>
                    </a:lnTo>
                    <a:cubicBezTo>
                      <a:pt x="46" y="129"/>
                      <a:pt x="99" y="63"/>
                      <a:pt x="162" y="30"/>
                    </a:cubicBezTo>
                    <a:lnTo>
                      <a:pt x="162" y="30"/>
                    </a:lnTo>
                    <a:cubicBezTo>
                      <a:pt x="176" y="22"/>
                      <a:pt x="163" y="0"/>
                      <a:pt x="147" y="7"/>
                    </a:cubicBezTo>
                    <a:lnTo>
                      <a:pt x="147" y="7"/>
                    </a:lnTo>
                    <a:cubicBezTo>
                      <a:pt x="66" y="46"/>
                      <a:pt x="0" y="151"/>
                      <a:pt x="61" y="237"/>
                    </a:cubicBezTo>
                    <a:lnTo>
                      <a:pt x="61" y="237"/>
                    </a:lnTo>
                    <a:cubicBezTo>
                      <a:pt x="113" y="310"/>
                      <a:pt x="250" y="302"/>
                      <a:pt x="306" y="235"/>
                    </a:cubicBezTo>
                    <a:lnTo>
                      <a:pt x="306" y="235"/>
                    </a:lnTo>
                    <a:cubicBezTo>
                      <a:pt x="338" y="200"/>
                      <a:pt x="344" y="146"/>
                      <a:pt x="319" y="104"/>
                    </a:cubicBezTo>
                    <a:lnTo>
                      <a:pt x="319" y="104"/>
                    </a:lnTo>
                    <a:cubicBezTo>
                      <a:pt x="296" y="63"/>
                      <a:pt x="250" y="41"/>
                      <a:pt x="204" y="49"/>
                    </a:cubicBezTo>
                    <a:lnTo>
                      <a:pt x="204" y="49"/>
                    </a:lnTo>
                    <a:cubicBezTo>
                      <a:pt x="159" y="55"/>
                      <a:pt x="118" y="92"/>
                      <a:pt x="112" y="138"/>
                    </a:cubicBezTo>
                    <a:lnTo>
                      <a:pt x="112" y="138"/>
                    </a:lnTo>
                    <a:cubicBezTo>
                      <a:pt x="107" y="183"/>
                      <a:pt x="130" y="239"/>
                      <a:pt x="179" y="245"/>
                    </a:cubicBezTo>
                    <a:lnTo>
                      <a:pt x="179" y="245"/>
                    </a:lnTo>
                    <a:cubicBezTo>
                      <a:pt x="227" y="252"/>
                      <a:pt x="275" y="184"/>
                      <a:pt x="246" y="142"/>
                    </a:cubicBezTo>
                    <a:lnTo>
                      <a:pt x="246" y="142"/>
                    </a:lnTo>
                    <a:cubicBezTo>
                      <a:pt x="235" y="125"/>
                      <a:pt x="213" y="116"/>
                      <a:pt x="196" y="128"/>
                    </a:cubicBezTo>
                    <a:lnTo>
                      <a:pt x="196" y="128"/>
                    </a:lnTo>
                    <a:cubicBezTo>
                      <a:pt x="180" y="138"/>
                      <a:pt x="175" y="162"/>
                      <a:pt x="189" y="175"/>
                    </a:cubicBezTo>
                    <a:lnTo>
                      <a:pt x="189" y="175"/>
                    </a:lnTo>
                    <a:cubicBezTo>
                      <a:pt x="199" y="181"/>
                      <a:pt x="209" y="174"/>
                      <a:pt x="204"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78" name="Freeform 343">
                <a:extLst>
                  <a:ext uri="{FF2B5EF4-FFF2-40B4-BE49-F238E27FC236}">
                    <a16:creationId xmlns:a16="http://schemas.microsoft.com/office/drawing/2014/main" id="{47690944-007C-914C-884D-89ECEABD9CED}"/>
                  </a:ext>
                </a:extLst>
              </p:cNvPr>
              <p:cNvSpPr>
                <a:spLocks noChangeArrowheads="1"/>
              </p:cNvSpPr>
              <p:nvPr/>
            </p:nvSpPr>
            <p:spPr bwMode="auto">
              <a:xfrm>
                <a:off x="10168560" y="3119841"/>
                <a:ext cx="151823" cy="135912"/>
              </a:xfrm>
              <a:custGeom>
                <a:avLst/>
                <a:gdLst>
                  <a:gd name="T0" fmla="*/ 206 w 348"/>
                  <a:gd name="T1" fmla="*/ 164 h 311"/>
                  <a:gd name="T2" fmla="*/ 206 w 348"/>
                  <a:gd name="T3" fmla="*/ 164 h 311"/>
                  <a:gd name="T4" fmla="*/ 213 w 348"/>
                  <a:gd name="T5" fmla="*/ 146 h 311"/>
                  <a:gd name="T6" fmla="*/ 213 w 348"/>
                  <a:gd name="T7" fmla="*/ 146 h 311"/>
                  <a:gd name="T8" fmla="*/ 235 w 348"/>
                  <a:gd name="T9" fmla="*/ 162 h 311"/>
                  <a:gd name="T10" fmla="*/ 235 w 348"/>
                  <a:gd name="T11" fmla="*/ 162 h 311"/>
                  <a:gd name="T12" fmla="*/ 206 w 348"/>
                  <a:gd name="T13" fmla="*/ 214 h 311"/>
                  <a:gd name="T14" fmla="*/ 206 w 348"/>
                  <a:gd name="T15" fmla="*/ 214 h 311"/>
                  <a:gd name="T16" fmla="*/ 143 w 348"/>
                  <a:gd name="T17" fmla="*/ 156 h 311"/>
                  <a:gd name="T18" fmla="*/ 143 w 348"/>
                  <a:gd name="T19" fmla="*/ 156 h 311"/>
                  <a:gd name="T20" fmla="*/ 282 w 348"/>
                  <a:gd name="T21" fmla="*/ 95 h 311"/>
                  <a:gd name="T22" fmla="*/ 282 w 348"/>
                  <a:gd name="T23" fmla="*/ 95 h 311"/>
                  <a:gd name="T24" fmla="*/ 307 w 348"/>
                  <a:gd name="T25" fmla="*/ 189 h 311"/>
                  <a:gd name="T26" fmla="*/ 307 w 348"/>
                  <a:gd name="T27" fmla="*/ 189 h 311"/>
                  <a:gd name="T28" fmla="*/ 240 w 348"/>
                  <a:gd name="T29" fmla="*/ 251 h 311"/>
                  <a:gd name="T30" fmla="*/ 240 w 348"/>
                  <a:gd name="T31" fmla="*/ 251 h 311"/>
                  <a:gd name="T32" fmla="*/ 76 w 348"/>
                  <a:gd name="T33" fmla="*/ 201 h 311"/>
                  <a:gd name="T34" fmla="*/ 76 w 348"/>
                  <a:gd name="T35" fmla="*/ 201 h 311"/>
                  <a:gd name="T36" fmla="*/ 163 w 348"/>
                  <a:gd name="T37" fmla="*/ 30 h 311"/>
                  <a:gd name="T38" fmla="*/ 163 w 348"/>
                  <a:gd name="T39" fmla="*/ 30 h 311"/>
                  <a:gd name="T40" fmla="*/ 149 w 348"/>
                  <a:gd name="T41" fmla="*/ 7 h 311"/>
                  <a:gd name="T42" fmla="*/ 149 w 348"/>
                  <a:gd name="T43" fmla="*/ 7 h 311"/>
                  <a:gd name="T44" fmla="*/ 61 w 348"/>
                  <a:gd name="T45" fmla="*/ 237 h 311"/>
                  <a:gd name="T46" fmla="*/ 61 w 348"/>
                  <a:gd name="T47" fmla="*/ 237 h 311"/>
                  <a:gd name="T48" fmla="*/ 308 w 348"/>
                  <a:gd name="T49" fmla="*/ 235 h 311"/>
                  <a:gd name="T50" fmla="*/ 308 w 348"/>
                  <a:gd name="T51" fmla="*/ 235 h 311"/>
                  <a:gd name="T52" fmla="*/ 322 w 348"/>
                  <a:gd name="T53" fmla="*/ 104 h 311"/>
                  <a:gd name="T54" fmla="*/ 322 w 348"/>
                  <a:gd name="T55" fmla="*/ 104 h 311"/>
                  <a:gd name="T56" fmla="*/ 206 w 348"/>
                  <a:gd name="T57" fmla="*/ 49 h 311"/>
                  <a:gd name="T58" fmla="*/ 206 w 348"/>
                  <a:gd name="T59" fmla="*/ 49 h 311"/>
                  <a:gd name="T60" fmla="*/ 114 w 348"/>
                  <a:gd name="T61" fmla="*/ 138 h 311"/>
                  <a:gd name="T62" fmla="*/ 114 w 348"/>
                  <a:gd name="T63" fmla="*/ 138 h 311"/>
                  <a:gd name="T64" fmla="*/ 180 w 348"/>
                  <a:gd name="T65" fmla="*/ 245 h 311"/>
                  <a:gd name="T66" fmla="*/ 180 w 348"/>
                  <a:gd name="T67" fmla="*/ 245 h 311"/>
                  <a:gd name="T68" fmla="*/ 248 w 348"/>
                  <a:gd name="T69" fmla="*/ 142 h 311"/>
                  <a:gd name="T70" fmla="*/ 248 w 348"/>
                  <a:gd name="T71" fmla="*/ 142 h 311"/>
                  <a:gd name="T72" fmla="*/ 197 w 348"/>
                  <a:gd name="T73" fmla="*/ 128 h 311"/>
                  <a:gd name="T74" fmla="*/ 197 w 348"/>
                  <a:gd name="T75" fmla="*/ 128 h 311"/>
                  <a:gd name="T76" fmla="*/ 192 w 348"/>
                  <a:gd name="T77" fmla="*/ 175 h 311"/>
                  <a:gd name="T78" fmla="*/ 192 w 348"/>
                  <a:gd name="T79" fmla="*/ 175 h 311"/>
                  <a:gd name="T80" fmla="*/ 206 w 348"/>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8" h="311">
                    <a:moveTo>
                      <a:pt x="206" y="164"/>
                    </a:moveTo>
                    <a:lnTo>
                      <a:pt x="206" y="164"/>
                    </a:lnTo>
                    <a:cubicBezTo>
                      <a:pt x="202" y="156"/>
                      <a:pt x="206" y="147"/>
                      <a:pt x="213" y="146"/>
                    </a:cubicBezTo>
                    <a:lnTo>
                      <a:pt x="213" y="146"/>
                    </a:lnTo>
                    <a:cubicBezTo>
                      <a:pt x="223" y="142"/>
                      <a:pt x="232" y="153"/>
                      <a:pt x="235" y="162"/>
                    </a:cubicBezTo>
                    <a:lnTo>
                      <a:pt x="235" y="162"/>
                    </a:lnTo>
                    <a:cubicBezTo>
                      <a:pt x="240" y="181"/>
                      <a:pt x="222" y="205"/>
                      <a:pt x="206" y="214"/>
                    </a:cubicBezTo>
                    <a:lnTo>
                      <a:pt x="206" y="214"/>
                    </a:lnTo>
                    <a:cubicBezTo>
                      <a:pt x="170" y="235"/>
                      <a:pt x="144" y="187"/>
                      <a:pt x="143" y="156"/>
                    </a:cubicBezTo>
                    <a:lnTo>
                      <a:pt x="143" y="156"/>
                    </a:lnTo>
                    <a:cubicBezTo>
                      <a:pt x="142" y="83"/>
                      <a:pt x="230" y="50"/>
                      <a:pt x="282" y="95"/>
                    </a:cubicBezTo>
                    <a:lnTo>
                      <a:pt x="282" y="95"/>
                    </a:lnTo>
                    <a:cubicBezTo>
                      <a:pt x="308" y="117"/>
                      <a:pt x="318" y="156"/>
                      <a:pt x="307" y="189"/>
                    </a:cubicBezTo>
                    <a:lnTo>
                      <a:pt x="307" y="189"/>
                    </a:lnTo>
                    <a:cubicBezTo>
                      <a:pt x="295" y="220"/>
                      <a:pt x="269" y="239"/>
                      <a:pt x="240" y="251"/>
                    </a:cubicBezTo>
                    <a:lnTo>
                      <a:pt x="240" y="251"/>
                    </a:lnTo>
                    <a:cubicBezTo>
                      <a:pt x="184" y="271"/>
                      <a:pt x="101" y="266"/>
                      <a:pt x="76" y="201"/>
                    </a:cubicBezTo>
                    <a:lnTo>
                      <a:pt x="76" y="201"/>
                    </a:lnTo>
                    <a:cubicBezTo>
                      <a:pt x="48" y="129"/>
                      <a:pt x="101" y="63"/>
                      <a:pt x="163" y="30"/>
                    </a:cubicBezTo>
                    <a:lnTo>
                      <a:pt x="163" y="30"/>
                    </a:lnTo>
                    <a:cubicBezTo>
                      <a:pt x="178" y="22"/>
                      <a:pt x="165" y="0"/>
                      <a:pt x="149" y="7"/>
                    </a:cubicBezTo>
                    <a:lnTo>
                      <a:pt x="149" y="7"/>
                    </a:lnTo>
                    <a:cubicBezTo>
                      <a:pt x="67" y="46"/>
                      <a:pt x="0" y="151"/>
                      <a:pt x="61" y="237"/>
                    </a:cubicBezTo>
                    <a:lnTo>
                      <a:pt x="61" y="237"/>
                    </a:lnTo>
                    <a:cubicBezTo>
                      <a:pt x="115" y="310"/>
                      <a:pt x="251" y="302"/>
                      <a:pt x="308" y="235"/>
                    </a:cubicBezTo>
                    <a:lnTo>
                      <a:pt x="308" y="235"/>
                    </a:lnTo>
                    <a:cubicBezTo>
                      <a:pt x="340" y="200"/>
                      <a:pt x="347" y="146"/>
                      <a:pt x="322" y="104"/>
                    </a:cubicBezTo>
                    <a:lnTo>
                      <a:pt x="322" y="104"/>
                    </a:lnTo>
                    <a:cubicBezTo>
                      <a:pt x="298" y="63"/>
                      <a:pt x="252" y="41"/>
                      <a:pt x="206" y="49"/>
                    </a:cubicBezTo>
                    <a:lnTo>
                      <a:pt x="206" y="49"/>
                    </a:lnTo>
                    <a:cubicBezTo>
                      <a:pt x="160" y="55"/>
                      <a:pt x="119" y="92"/>
                      <a:pt x="114" y="138"/>
                    </a:cubicBezTo>
                    <a:lnTo>
                      <a:pt x="114" y="138"/>
                    </a:lnTo>
                    <a:cubicBezTo>
                      <a:pt x="109" y="183"/>
                      <a:pt x="131" y="239"/>
                      <a:pt x="180" y="245"/>
                    </a:cubicBezTo>
                    <a:lnTo>
                      <a:pt x="180" y="245"/>
                    </a:lnTo>
                    <a:cubicBezTo>
                      <a:pt x="230" y="252"/>
                      <a:pt x="276" y="184"/>
                      <a:pt x="248" y="142"/>
                    </a:cubicBezTo>
                    <a:lnTo>
                      <a:pt x="248" y="142"/>
                    </a:lnTo>
                    <a:cubicBezTo>
                      <a:pt x="238" y="125"/>
                      <a:pt x="214" y="116"/>
                      <a:pt x="197" y="128"/>
                    </a:cubicBezTo>
                    <a:lnTo>
                      <a:pt x="197" y="128"/>
                    </a:lnTo>
                    <a:cubicBezTo>
                      <a:pt x="181" y="138"/>
                      <a:pt x="176" y="162"/>
                      <a:pt x="192" y="175"/>
                    </a:cubicBezTo>
                    <a:lnTo>
                      <a:pt x="192" y="175"/>
                    </a:lnTo>
                    <a:cubicBezTo>
                      <a:pt x="199" y="181"/>
                      <a:pt x="210" y="174"/>
                      <a:pt x="206"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79" name="Freeform 344">
                <a:extLst>
                  <a:ext uri="{FF2B5EF4-FFF2-40B4-BE49-F238E27FC236}">
                    <a16:creationId xmlns:a16="http://schemas.microsoft.com/office/drawing/2014/main" id="{DDCBDA03-B8F3-4C4F-AE0F-9A28B6E8A933}"/>
                  </a:ext>
                </a:extLst>
              </p:cNvPr>
              <p:cNvSpPr>
                <a:spLocks/>
              </p:cNvSpPr>
              <p:nvPr/>
            </p:nvSpPr>
            <p:spPr bwMode="auto">
              <a:xfrm>
                <a:off x="10390475" y="3119841"/>
                <a:ext cx="132497" cy="136338"/>
              </a:xfrm>
              <a:custGeom>
                <a:avLst/>
                <a:gdLst>
                  <a:gd name="T0" fmla="*/ 58839 w 304"/>
                  <a:gd name="T1" fmla="*/ 56371 h 312"/>
                  <a:gd name="T2" fmla="*/ 58839 w 304"/>
                  <a:gd name="T3" fmla="*/ 56371 h 312"/>
                  <a:gd name="T4" fmla="*/ 50558 w 304"/>
                  <a:gd name="T5" fmla="*/ 59429 h 312"/>
                  <a:gd name="T6" fmla="*/ 50558 w 304"/>
                  <a:gd name="T7" fmla="*/ 59429 h 312"/>
                  <a:gd name="T8" fmla="*/ 49251 w 304"/>
                  <a:gd name="T9" fmla="*/ 48068 h 312"/>
                  <a:gd name="T10" fmla="*/ 49251 w 304"/>
                  <a:gd name="T11" fmla="*/ 48068 h 312"/>
                  <a:gd name="T12" fmla="*/ 74094 w 304"/>
                  <a:gd name="T13" fmla="*/ 40639 h 312"/>
                  <a:gd name="T14" fmla="*/ 74094 w 304"/>
                  <a:gd name="T15" fmla="*/ 40639 h 312"/>
                  <a:gd name="T16" fmla="*/ 75401 w 304"/>
                  <a:gd name="T17" fmla="*/ 77783 h 312"/>
                  <a:gd name="T18" fmla="*/ 75401 w 304"/>
                  <a:gd name="T19" fmla="*/ 77783 h 312"/>
                  <a:gd name="T20" fmla="*/ 13511 w 304"/>
                  <a:gd name="T21" fmla="*/ 53749 h 312"/>
                  <a:gd name="T22" fmla="*/ 13511 w 304"/>
                  <a:gd name="T23" fmla="*/ 53749 h 312"/>
                  <a:gd name="T24" fmla="*/ 35303 w 304"/>
                  <a:gd name="T25" fmla="*/ 17916 h 312"/>
                  <a:gd name="T26" fmla="*/ 35303 w 304"/>
                  <a:gd name="T27" fmla="*/ 17916 h 312"/>
                  <a:gd name="T28" fmla="*/ 74965 w 304"/>
                  <a:gd name="T29" fmla="*/ 18790 h 312"/>
                  <a:gd name="T30" fmla="*/ 74965 w 304"/>
                  <a:gd name="T31" fmla="*/ 18790 h 312"/>
                  <a:gd name="T32" fmla="*/ 110269 w 304"/>
                  <a:gd name="T33" fmla="*/ 84774 h 312"/>
                  <a:gd name="T34" fmla="*/ 110269 w 304"/>
                  <a:gd name="T35" fmla="*/ 84774 h 312"/>
                  <a:gd name="T36" fmla="*/ 30509 w 304"/>
                  <a:gd name="T37" fmla="*/ 110556 h 312"/>
                  <a:gd name="T38" fmla="*/ 30509 w 304"/>
                  <a:gd name="T39" fmla="*/ 110556 h 312"/>
                  <a:gd name="T40" fmla="*/ 27894 w 304"/>
                  <a:gd name="T41" fmla="*/ 122355 h 312"/>
                  <a:gd name="T42" fmla="*/ 27894 w 304"/>
                  <a:gd name="T43" fmla="*/ 122355 h 312"/>
                  <a:gd name="T44" fmla="*/ 125088 w 304"/>
                  <a:gd name="T45" fmla="*/ 78657 h 312"/>
                  <a:gd name="T46" fmla="*/ 125088 w 304"/>
                  <a:gd name="T47" fmla="*/ 78657 h 312"/>
                  <a:gd name="T48" fmla="*/ 49251 w 304"/>
                  <a:gd name="T49" fmla="*/ 2622 h 312"/>
                  <a:gd name="T50" fmla="*/ 49251 w 304"/>
                  <a:gd name="T51" fmla="*/ 2622 h 312"/>
                  <a:gd name="T52" fmla="*/ 4358 w 304"/>
                  <a:gd name="T53" fmla="*/ 38891 h 312"/>
                  <a:gd name="T54" fmla="*/ 4358 w 304"/>
                  <a:gd name="T55" fmla="*/ 38891 h 312"/>
                  <a:gd name="T56" fmla="*/ 23100 w 304"/>
                  <a:gd name="T57" fmla="*/ 92203 h 312"/>
                  <a:gd name="T58" fmla="*/ 23100 w 304"/>
                  <a:gd name="T59" fmla="*/ 92203 h 312"/>
                  <a:gd name="T60" fmla="*/ 79324 w 304"/>
                  <a:gd name="T61" fmla="*/ 93077 h 312"/>
                  <a:gd name="T62" fmla="*/ 79324 w 304"/>
                  <a:gd name="T63" fmla="*/ 93077 h 312"/>
                  <a:gd name="T64" fmla="*/ 91963 w 304"/>
                  <a:gd name="T65" fmla="*/ 39328 h 312"/>
                  <a:gd name="T66" fmla="*/ 91963 w 304"/>
                  <a:gd name="T67" fmla="*/ 39328 h 312"/>
                  <a:gd name="T68" fmla="*/ 38790 w 304"/>
                  <a:gd name="T69" fmla="*/ 50253 h 312"/>
                  <a:gd name="T70" fmla="*/ 38790 w 304"/>
                  <a:gd name="T71" fmla="*/ 50253 h 312"/>
                  <a:gd name="T72" fmla="*/ 50122 w 304"/>
                  <a:gd name="T73" fmla="*/ 70354 h 312"/>
                  <a:gd name="T74" fmla="*/ 50122 w 304"/>
                  <a:gd name="T75" fmla="*/ 70354 h 312"/>
                  <a:gd name="T76" fmla="*/ 66249 w 304"/>
                  <a:gd name="T77" fmla="*/ 57244 h 312"/>
                  <a:gd name="T78" fmla="*/ 66249 w 304"/>
                  <a:gd name="T79" fmla="*/ 57244 h 312"/>
                  <a:gd name="T80" fmla="*/ 58839 w 304"/>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5" y="129"/>
                    </a:moveTo>
                    <a:lnTo>
                      <a:pt x="135" y="129"/>
                    </a:lnTo>
                    <a:cubicBezTo>
                      <a:pt x="134" y="136"/>
                      <a:pt x="123" y="140"/>
                      <a:pt x="116" y="136"/>
                    </a:cubicBezTo>
                    <a:cubicBezTo>
                      <a:pt x="107" y="133"/>
                      <a:pt x="107" y="118"/>
                      <a:pt x="113" y="110"/>
                    </a:cubicBezTo>
                    <a:cubicBezTo>
                      <a:pt x="123" y="93"/>
                      <a:pt x="152" y="88"/>
                      <a:pt x="170" y="93"/>
                    </a:cubicBezTo>
                    <a:cubicBezTo>
                      <a:pt x="210" y="104"/>
                      <a:pt x="194" y="157"/>
                      <a:pt x="173" y="178"/>
                    </a:cubicBezTo>
                    <a:cubicBezTo>
                      <a:pt x="123" y="231"/>
                      <a:pt x="38" y="193"/>
                      <a:pt x="31" y="123"/>
                    </a:cubicBezTo>
                    <a:cubicBezTo>
                      <a:pt x="28" y="89"/>
                      <a:pt x="49" y="55"/>
                      <a:pt x="81" y="41"/>
                    </a:cubicBezTo>
                    <a:cubicBezTo>
                      <a:pt x="110" y="26"/>
                      <a:pt x="143" y="30"/>
                      <a:pt x="172" y="43"/>
                    </a:cubicBezTo>
                    <a:cubicBezTo>
                      <a:pt x="226" y="69"/>
                      <a:pt x="279" y="131"/>
                      <a:pt x="253" y="194"/>
                    </a:cubicBezTo>
                    <a:cubicBezTo>
                      <a:pt x="222" y="265"/>
                      <a:pt x="137" y="276"/>
                      <a:pt x="70" y="253"/>
                    </a:cubicBezTo>
                    <a:cubicBezTo>
                      <a:pt x="55" y="248"/>
                      <a:pt x="48" y="273"/>
                      <a:pt x="64" y="280"/>
                    </a:cubicBezTo>
                    <a:cubicBezTo>
                      <a:pt x="149" y="311"/>
                      <a:pt x="270" y="284"/>
                      <a:pt x="287" y="180"/>
                    </a:cubicBezTo>
                    <a:cubicBezTo>
                      <a:pt x="303" y="89"/>
                      <a:pt x="201" y="0"/>
                      <a:pt x="113" y="6"/>
                    </a:cubicBezTo>
                    <a:cubicBezTo>
                      <a:pt x="65" y="9"/>
                      <a:pt x="23" y="43"/>
                      <a:pt x="10" y="89"/>
                    </a:cubicBezTo>
                    <a:cubicBezTo>
                      <a:pt x="0" y="135"/>
                      <a:pt x="15" y="184"/>
                      <a:pt x="53" y="211"/>
                    </a:cubicBezTo>
                    <a:cubicBezTo>
                      <a:pt x="90" y="239"/>
                      <a:pt x="144" y="240"/>
                      <a:pt x="182" y="213"/>
                    </a:cubicBezTo>
                    <a:cubicBezTo>
                      <a:pt x="216" y="185"/>
                      <a:pt x="240" y="129"/>
                      <a:pt x="211" y="90"/>
                    </a:cubicBezTo>
                    <a:cubicBezTo>
                      <a:pt x="180" y="50"/>
                      <a:pt x="99" y="65"/>
                      <a:pt x="89" y="115"/>
                    </a:cubicBezTo>
                    <a:cubicBezTo>
                      <a:pt x="85" y="135"/>
                      <a:pt x="94" y="157"/>
                      <a:pt x="115" y="161"/>
                    </a:cubicBezTo>
                    <a:cubicBezTo>
                      <a:pt x="134" y="164"/>
                      <a:pt x="155" y="151"/>
                      <a:pt x="152" y="131"/>
                    </a:cubicBezTo>
                    <a:cubicBezTo>
                      <a:pt x="152" y="122"/>
                      <a:pt x="137" y="118"/>
                      <a:pt x="135"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80" name="Freeform 345">
                <a:extLst>
                  <a:ext uri="{FF2B5EF4-FFF2-40B4-BE49-F238E27FC236}">
                    <a16:creationId xmlns:a16="http://schemas.microsoft.com/office/drawing/2014/main" id="{672FC80D-630F-1A4E-AC33-E382AACD54A7}"/>
                  </a:ext>
                </a:extLst>
              </p:cNvPr>
              <p:cNvSpPr>
                <a:spLocks/>
              </p:cNvSpPr>
              <p:nvPr/>
            </p:nvSpPr>
            <p:spPr bwMode="auto">
              <a:xfrm>
                <a:off x="9979541" y="3119841"/>
                <a:ext cx="132497" cy="136338"/>
              </a:xfrm>
              <a:custGeom>
                <a:avLst/>
                <a:gdLst>
                  <a:gd name="T0" fmla="*/ 59515 w 305"/>
                  <a:gd name="T1" fmla="*/ 56371 h 312"/>
                  <a:gd name="T2" fmla="*/ 59515 w 305"/>
                  <a:gd name="T3" fmla="*/ 56371 h 312"/>
                  <a:gd name="T4" fmla="*/ 51696 w 305"/>
                  <a:gd name="T5" fmla="*/ 59429 h 312"/>
                  <a:gd name="T6" fmla="*/ 51696 w 305"/>
                  <a:gd name="T7" fmla="*/ 59429 h 312"/>
                  <a:gd name="T8" fmla="*/ 49958 w 305"/>
                  <a:gd name="T9" fmla="*/ 48068 h 312"/>
                  <a:gd name="T10" fmla="*/ 49958 w 305"/>
                  <a:gd name="T11" fmla="*/ 48068 h 312"/>
                  <a:gd name="T12" fmla="*/ 74285 w 305"/>
                  <a:gd name="T13" fmla="*/ 40639 h 312"/>
                  <a:gd name="T14" fmla="*/ 74285 w 305"/>
                  <a:gd name="T15" fmla="*/ 40639 h 312"/>
                  <a:gd name="T16" fmla="*/ 76023 w 305"/>
                  <a:gd name="T17" fmla="*/ 77783 h 312"/>
                  <a:gd name="T18" fmla="*/ 76023 w 305"/>
                  <a:gd name="T19" fmla="*/ 77783 h 312"/>
                  <a:gd name="T20" fmla="*/ 14336 w 305"/>
                  <a:gd name="T21" fmla="*/ 53749 h 312"/>
                  <a:gd name="T22" fmla="*/ 14336 w 305"/>
                  <a:gd name="T23" fmla="*/ 53749 h 312"/>
                  <a:gd name="T24" fmla="*/ 36057 w 305"/>
                  <a:gd name="T25" fmla="*/ 17916 h 312"/>
                  <a:gd name="T26" fmla="*/ 36057 w 305"/>
                  <a:gd name="T27" fmla="*/ 17916 h 312"/>
                  <a:gd name="T28" fmla="*/ 74720 w 305"/>
                  <a:gd name="T29" fmla="*/ 18790 h 312"/>
                  <a:gd name="T30" fmla="*/ 74720 w 305"/>
                  <a:gd name="T31" fmla="*/ 18790 h 312"/>
                  <a:gd name="T32" fmla="*/ 110342 w 305"/>
                  <a:gd name="T33" fmla="*/ 84774 h 312"/>
                  <a:gd name="T34" fmla="*/ 110342 w 305"/>
                  <a:gd name="T35" fmla="*/ 84774 h 312"/>
                  <a:gd name="T36" fmla="*/ 31712 w 305"/>
                  <a:gd name="T37" fmla="*/ 110556 h 312"/>
                  <a:gd name="T38" fmla="*/ 31712 w 305"/>
                  <a:gd name="T39" fmla="*/ 110556 h 312"/>
                  <a:gd name="T40" fmla="*/ 28671 w 305"/>
                  <a:gd name="T41" fmla="*/ 122355 h 312"/>
                  <a:gd name="T42" fmla="*/ 28671 w 305"/>
                  <a:gd name="T43" fmla="*/ 122355 h 312"/>
                  <a:gd name="T44" fmla="*/ 125546 w 305"/>
                  <a:gd name="T45" fmla="*/ 78657 h 312"/>
                  <a:gd name="T46" fmla="*/ 125546 w 305"/>
                  <a:gd name="T47" fmla="*/ 78657 h 312"/>
                  <a:gd name="T48" fmla="*/ 49958 w 305"/>
                  <a:gd name="T49" fmla="*/ 2622 h 312"/>
                  <a:gd name="T50" fmla="*/ 49958 w 305"/>
                  <a:gd name="T51" fmla="*/ 2622 h 312"/>
                  <a:gd name="T52" fmla="*/ 5213 w 305"/>
                  <a:gd name="T53" fmla="*/ 38891 h 312"/>
                  <a:gd name="T54" fmla="*/ 5213 w 305"/>
                  <a:gd name="T55" fmla="*/ 38891 h 312"/>
                  <a:gd name="T56" fmla="*/ 23458 w 305"/>
                  <a:gd name="T57" fmla="*/ 92203 h 312"/>
                  <a:gd name="T58" fmla="*/ 23458 w 305"/>
                  <a:gd name="T59" fmla="*/ 92203 h 312"/>
                  <a:gd name="T60" fmla="*/ 79498 w 305"/>
                  <a:gd name="T61" fmla="*/ 93077 h 312"/>
                  <a:gd name="T62" fmla="*/ 79498 w 305"/>
                  <a:gd name="T63" fmla="*/ 93077 h 312"/>
                  <a:gd name="T64" fmla="*/ 92096 w 305"/>
                  <a:gd name="T65" fmla="*/ 39328 h 312"/>
                  <a:gd name="T66" fmla="*/ 92096 w 305"/>
                  <a:gd name="T67" fmla="*/ 39328 h 312"/>
                  <a:gd name="T68" fmla="*/ 39532 w 305"/>
                  <a:gd name="T69" fmla="*/ 50253 h 312"/>
                  <a:gd name="T70" fmla="*/ 39532 w 305"/>
                  <a:gd name="T71" fmla="*/ 50253 h 312"/>
                  <a:gd name="T72" fmla="*/ 50827 w 305"/>
                  <a:gd name="T73" fmla="*/ 70354 h 312"/>
                  <a:gd name="T74" fmla="*/ 50827 w 305"/>
                  <a:gd name="T75" fmla="*/ 70354 h 312"/>
                  <a:gd name="T76" fmla="*/ 66900 w 305"/>
                  <a:gd name="T77" fmla="*/ 57244 h 312"/>
                  <a:gd name="T78" fmla="*/ 66900 w 305"/>
                  <a:gd name="T79" fmla="*/ 57244 h 312"/>
                  <a:gd name="T80" fmla="*/ 59515 w 305"/>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5" h="312">
                    <a:moveTo>
                      <a:pt x="137" y="129"/>
                    </a:moveTo>
                    <a:lnTo>
                      <a:pt x="137" y="129"/>
                    </a:lnTo>
                    <a:cubicBezTo>
                      <a:pt x="134" y="136"/>
                      <a:pt x="125" y="140"/>
                      <a:pt x="119" y="136"/>
                    </a:cubicBezTo>
                    <a:cubicBezTo>
                      <a:pt x="108" y="133"/>
                      <a:pt x="109" y="118"/>
                      <a:pt x="115" y="110"/>
                    </a:cubicBezTo>
                    <a:cubicBezTo>
                      <a:pt x="124" y="93"/>
                      <a:pt x="154" y="88"/>
                      <a:pt x="171" y="93"/>
                    </a:cubicBezTo>
                    <a:cubicBezTo>
                      <a:pt x="212" y="104"/>
                      <a:pt x="196" y="157"/>
                      <a:pt x="175" y="178"/>
                    </a:cubicBezTo>
                    <a:cubicBezTo>
                      <a:pt x="125" y="231"/>
                      <a:pt x="38" y="193"/>
                      <a:pt x="33" y="123"/>
                    </a:cubicBezTo>
                    <a:cubicBezTo>
                      <a:pt x="31" y="89"/>
                      <a:pt x="52" y="55"/>
                      <a:pt x="83" y="41"/>
                    </a:cubicBezTo>
                    <a:cubicBezTo>
                      <a:pt x="111" y="26"/>
                      <a:pt x="145" y="30"/>
                      <a:pt x="172" y="43"/>
                    </a:cubicBezTo>
                    <a:cubicBezTo>
                      <a:pt x="228" y="69"/>
                      <a:pt x="282" y="131"/>
                      <a:pt x="254" y="194"/>
                    </a:cubicBezTo>
                    <a:cubicBezTo>
                      <a:pt x="222" y="265"/>
                      <a:pt x="140" y="276"/>
                      <a:pt x="73" y="253"/>
                    </a:cubicBezTo>
                    <a:cubicBezTo>
                      <a:pt x="56" y="248"/>
                      <a:pt x="50" y="273"/>
                      <a:pt x="66" y="280"/>
                    </a:cubicBezTo>
                    <a:cubicBezTo>
                      <a:pt x="151" y="311"/>
                      <a:pt x="272" y="284"/>
                      <a:pt x="289" y="180"/>
                    </a:cubicBezTo>
                    <a:cubicBezTo>
                      <a:pt x="304" y="89"/>
                      <a:pt x="201" y="0"/>
                      <a:pt x="115" y="6"/>
                    </a:cubicBezTo>
                    <a:cubicBezTo>
                      <a:pt x="66" y="9"/>
                      <a:pt x="24" y="43"/>
                      <a:pt x="12" y="89"/>
                    </a:cubicBezTo>
                    <a:cubicBezTo>
                      <a:pt x="0" y="135"/>
                      <a:pt x="16" y="184"/>
                      <a:pt x="54" y="211"/>
                    </a:cubicBezTo>
                    <a:cubicBezTo>
                      <a:pt x="92" y="239"/>
                      <a:pt x="146" y="240"/>
                      <a:pt x="183" y="213"/>
                    </a:cubicBezTo>
                    <a:cubicBezTo>
                      <a:pt x="217" y="185"/>
                      <a:pt x="242" y="129"/>
                      <a:pt x="212" y="90"/>
                    </a:cubicBezTo>
                    <a:cubicBezTo>
                      <a:pt x="182" y="50"/>
                      <a:pt x="100" y="65"/>
                      <a:pt x="91" y="115"/>
                    </a:cubicBezTo>
                    <a:cubicBezTo>
                      <a:pt x="87" y="135"/>
                      <a:pt x="96" y="157"/>
                      <a:pt x="117" y="161"/>
                    </a:cubicBezTo>
                    <a:cubicBezTo>
                      <a:pt x="136" y="164"/>
                      <a:pt x="157" y="151"/>
                      <a:pt x="154" y="131"/>
                    </a:cubicBezTo>
                    <a:cubicBezTo>
                      <a:pt x="153" y="122"/>
                      <a:pt x="140" y="118"/>
                      <a:pt x="137"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81" name="Freeform 346">
                <a:extLst>
                  <a:ext uri="{FF2B5EF4-FFF2-40B4-BE49-F238E27FC236}">
                    <a16:creationId xmlns:a16="http://schemas.microsoft.com/office/drawing/2014/main" id="{343DA00E-D762-614F-951D-BF1A8B5BC2C6}"/>
                  </a:ext>
                </a:extLst>
              </p:cNvPr>
              <p:cNvSpPr>
                <a:spLocks noChangeArrowheads="1"/>
              </p:cNvSpPr>
              <p:nvPr/>
            </p:nvSpPr>
            <p:spPr bwMode="auto">
              <a:xfrm>
                <a:off x="10579202" y="3119841"/>
                <a:ext cx="150376" cy="135912"/>
              </a:xfrm>
              <a:custGeom>
                <a:avLst/>
                <a:gdLst>
                  <a:gd name="T0" fmla="*/ 205 w 345"/>
                  <a:gd name="T1" fmla="*/ 164 h 311"/>
                  <a:gd name="T2" fmla="*/ 205 w 345"/>
                  <a:gd name="T3" fmla="*/ 164 h 311"/>
                  <a:gd name="T4" fmla="*/ 211 w 345"/>
                  <a:gd name="T5" fmla="*/ 146 h 311"/>
                  <a:gd name="T6" fmla="*/ 211 w 345"/>
                  <a:gd name="T7" fmla="*/ 146 h 311"/>
                  <a:gd name="T8" fmla="*/ 234 w 345"/>
                  <a:gd name="T9" fmla="*/ 162 h 311"/>
                  <a:gd name="T10" fmla="*/ 234 w 345"/>
                  <a:gd name="T11" fmla="*/ 162 h 311"/>
                  <a:gd name="T12" fmla="*/ 206 w 345"/>
                  <a:gd name="T13" fmla="*/ 214 h 311"/>
                  <a:gd name="T14" fmla="*/ 206 w 345"/>
                  <a:gd name="T15" fmla="*/ 214 h 311"/>
                  <a:gd name="T16" fmla="*/ 143 w 345"/>
                  <a:gd name="T17" fmla="*/ 156 h 311"/>
                  <a:gd name="T18" fmla="*/ 143 w 345"/>
                  <a:gd name="T19" fmla="*/ 156 h 311"/>
                  <a:gd name="T20" fmla="*/ 281 w 345"/>
                  <a:gd name="T21" fmla="*/ 95 h 311"/>
                  <a:gd name="T22" fmla="*/ 281 w 345"/>
                  <a:gd name="T23" fmla="*/ 95 h 311"/>
                  <a:gd name="T24" fmla="*/ 306 w 345"/>
                  <a:gd name="T25" fmla="*/ 189 h 311"/>
                  <a:gd name="T26" fmla="*/ 306 w 345"/>
                  <a:gd name="T27" fmla="*/ 189 h 311"/>
                  <a:gd name="T28" fmla="*/ 239 w 345"/>
                  <a:gd name="T29" fmla="*/ 251 h 311"/>
                  <a:gd name="T30" fmla="*/ 239 w 345"/>
                  <a:gd name="T31" fmla="*/ 251 h 311"/>
                  <a:gd name="T32" fmla="*/ 75 w 345"/>
                  <a:gd name="T33" fmla="*/ 201 h 311"/>
                  <a:gd name="T34" fmla="*/ 75 w 345"/>
                  <a:gd name="T35" fmla="*/ 201 h 311"/>
                  <a:gd name="T36" fmla="*/ 161 w 345"/>
                  <a:gd name="T37" fmla="*/ 30 h 311"/>
                  <a:gd name="T38" fmla="*/ 161 w 345"/>
                  <a:gd name="T39" fmla="*/ 30 h 311"/>
                  <a:gd name="T40" fmla="*/ 148 w 345"/>
                  <a:gd name="T41" fmla="*/ 7 h 311"/>
                  <a:gd name="T42" fmla="*/ 148 w 345"/>
                  <a:gd name="T43" fmla="*/ 7 h 311"/>
                  <a:gd name="T44" fmla="*/ 62 w 345"/>
                  <a:gd name="T45" fmla="*/ 237 h 311"/>
                  <a:gd name="T46" fmla="*/ 62 w 345"/>
                  <a:gd name="T47" fmla="*/ 237 h 311"/>
                  <a:gd name="T48" fmla="*/ 307 w 345"/>
                  <a:gd name="T49" fmla="*/ 235 h 311"/>
                  <a:gd name="T50" fmla="*/ 307 w 345"/>
                  <a:gd name="T51" fmla="*/ 235 h 311"/>
                  <a:gd name="T52" fmla="*/ 320 w 345"/>
                  <a:gd name="T53" fmla="*/ 104 h 311"/>
                  <a:gd name="T54" fmla="*/ 320 w 345"/>
                  <a:gd name="T55" fmla="*/ 104 h 311"/>
                  <a:gd name="T56" fmla="*/ 205 w 345"/>
                  <a:gd name="T57" fmla="*/ 49 h 311"/>
                  <a:gd name="T58" fmla="*/ 205 w 345"/>
                  <a:gd name="T59" fmla="*/ 49 h 311"/>
                  <a:gd name="T60" fmla="*/ 113 w 345"/>
                  <a:gd name="T61" fmla="*/ 138 h 311"/>
                  <a:gd name="T62" fmla="*/ 113 w 345"/>
                  <a:gd name="T63" fmla="*/ 138 h 311"/>
                  <a:gd name="T64" fmla="*/ 180 w 345"/>
                  <a:gd name="T65" fmla="*/ 245 h 311"/>
                  <a:gd name="T66" fmla="*/ 180 w 345"/>
                  <a:gd name="T67" fmla="*/ 245 h 311"/>
                  <a:gd name="T68" fmla="*/ 247 w 345"/>
                  <a:gd name="T69" fmla="*/ 142 h 311"/>
                  <a:gd name="T70" fmla="*/ 247 w 345"/>
                  <a:gd name="T71" fmla="*/ 142 h 311"/>
                  <a:gd name="T72" fmla="*/ 196 w 345"/>
                  <a:gd name="T73" fmla="*/ 128 h 311"/>
                  <a:gd name="T74" fmla="*/ 196 w 345"/>
                  <a:gd name="T75" fmla="*/ 128 h 311"/>
                  <a:gd name="T76" fmla="*/ 192 w 345"/>
                  <a:gd name="T77" fmla="*/ 175 h 311"/>
                  <a:gd name="T78" fmla="*/ 192 w 345"/>
                  <a:gd name="T79" fmla="*/ 175 h 311"/>
                  <a:gd name="T80" fmla="*/ 205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5" y="164"/>
                    </a:moveTo>
                    <a:lnTo>
                      <a:pt x="205" y="164"/>
                    </a:lnTo>
                    <a:cubicBezTo>
                      <a:pt x="201" y="156"/>
                      <a:pt x="205" y="147"/>
                      <a:pt x="211" y="146"/>
                    </a:cubicBezTo>
                    <a:lnTo>
                      <a:pt x="211" y="146"/>
                    </a:lnTo>
                    <a:cubicBezTo>
                      <a:pt x="222" y="142"/>
                      <a:pt x="232" y="153"/>
                      <a:pt x="234" y="162"/>
                    </a:cubicBezTo>
                    <a:lnTo>
                      <a:pt x="234" y="162"/>
                    </a:lnTo>
                    <a:cubicBezTo>
                      <a:pt x="238" y="181"/>
                      <a:pt x="222" y="205"/>
                      <a:pt x="206" y="214"/>
                    </a:cubicBezTo>
                    <a:lnTo>
                      <a:pt x="206" y="214"/>
                    </a:lnTo>
                    <a:cubicBezTo>
                      <a:pt x="169" y="235"/>
                      <a:pt x="143" y="187"/>
                      <a:pt x="143" y="156"/>
                    </a:cubicBezTo>
                    <a:lnTo>
                      <a:pt x="143" y="156"/>
                    </a:lnTo>
                    <a:cubicBezTo>
                      <a:pt x="140" y="83"/>
                      <a:pt x="228" y="50"/>
                      <a:pt x="281" y="95"/>
                    </a:cubicBezTo>
                    <a:lnTo>
                      <a:pt x="281" y="95"/>
                    </a:lnTo>
                    <a:cubicBezTo>
                      <a:pt x="309" y="117"/>
                      <a:pt x="318" y="156"/>
                      <a:pt x="306" y="189"/>
                    </a:cubicBezTo>
                    <a:lnTo>
                      <a:pt x="306" y="189"/>
                    </a:lnTo>
                    <a:cubicBezTo>
                      <a:pt x="295" y="220"/>
                      <a:pt x="268" y="239"/>
                      <a:pt x="239" y="251"/>
                    </a:cubicBezTo>
                    <a:lnTo>
                      <a:pt x="239" y="251"/>
                    </a:lnTo>
                    <a:cubicBezTo>
                      <a:pt x="184" y="271"/>
                      <a:pt x="100" y="266"/>
                      <a:pt x="75" y="201"/>
                    </a:cubicBezTo>
                    <a:lnTo>
                      <a:pt x="75" y="201"/>
                    </a:lnTo>
                    <a:cubicBezTo>
                      <a:pt x="47" y="129"/>
                      <a:pt x="100" y="63"/>
                      <a:pt x="161" y="30"/>
                    </a:cubicBezTo>
                    <a:lnTo>
                      <a:pt x="161" y="30"/>
                    </a:lnTo>
                    <a:cubicBezTo>
                      <a:pt x="177" y="22"/>
                      <a:pt x="164" y="0"/>
                      <a:pt x="148" y="7"/>
                    </a:cubicBezTo>
                    <a:lnTo>
                      <a:pt x="148" y="7"/>
                    </a:lnTo>
                    <a:cubicBezTo>
                      <a:pt x="66" y="46"/>
                      <a:pt x="0" y="151"/>
                      <a:pt x="62" y="237"/>
                    </a:cubicBezTo>
                    <a:lnTo>
                      <a:pt x="62" y="237"/>
                    </a:lnTo>
                    <a:cubicBezTo>
                      <a:pt x="114" y="310"/>
                      <a:pt x="249" y="302"/>
                      <a:pt x="307" y="235"/>
                    </a:cubicBezTo>
                    <a:lnTo>
                      <a:pt x="307" y="235"/>
                    </a:lnTo>
                    <a:cubicBezTo>
                      <a:pt x="339" y="200"/>
                      <a:pt x="344" y="146"/>
                      <a:pt x="320" y="104"/>
                    </a:cubicBezTo>
                    <a:lnTo>
                      <a:pt x="320" y="104"/>
                    </a:lnTo>
                    <a:cubicBezTo>
                      <a:pt x="298" y="63"/>
                      <a:pt x="251" y="41"/>
                      <a:pt x="205" y="49"/>
                    </a:cubicBezTo>
                    <a:lnTo>
                      <a:pt x="205" y="49"/>
                    </a:lnTo>
                    <a:cubicBezTo>
                      <a:pt x="159" y="55"/>
                      <a:pt x="119" y="92"/>
                      <a:pt x="113" y="138"/>
                    </a:cubicBezTo>
                    <a:lnTo>
                      <a:pt x="113" y="138"/>
                    </a:lnTo>
                    <a:cubicBezTo>
                      <a:pt x="108" y="183"/>
                      <a:pt x="131" y="239"/>
                      <a:pt x="180" y="245"/>
                    </a:cubicBezTo>
                    <a:lnTo>
                      <a:pt x="180" y="245"/>
                    </a:lnTo>
                    <a:cubicBezTo>
                      <a:pt x="228" y="252"/>
                      <a:pt x="276" y="184"/>
                      <a:pt x="247" y="142"/>
                    </a:cubicBezTo>
                    <a:lnTo>
                      <a:pt x="247" y="142"/>
                    </a:lnTo>
                    <a:cubicBezTo>
                      <a:pt x="236" y="125"/>
                      <a:pt x="214" y="116"/>
                      <a:pt x="196" y="128"/>
                    </a:cubicBezTo>
                    <a:lnTo>
                      <a:pt x="196" y="128"/>
                    </a:lnTo>
                    <a:cubicBezTo>
                      <a:pt x="180" y="138"/>
                      <a:pt x="176" y="162"/>
                      <a:pt x="192" y="175"/>
                    </a:cubicBezTo>
                    <a:lnTo>
                      <a:pt x="192" y="175"/>
                    </a:lnTo>
                    <a:cubicBezTo>
                      <a:pt x="198" y="181"/>
                      <a:pt x="210" y="174"/>
                      <a:pt x="205"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82" name="Freeform 347">
                <a:extLst>
                  <a:ext uri="{FF2B5EF4-FFF2-40B4-BE49-F238E27FC236}">
                    <a16:creationId xmlns:a16="http://schemas.microsoft.com/office/drawing/2014/main" id="{728DA19A-2E64-5944-BD55-7C81B8BD5DC8}"/>
                  </a:ext>
                </a:extLst>
              </p:cNvPr>
              <p:cNvSpPr>
                <a:spLocks noChangeArrowheads="1"/>
              </p:cNvSpPr>
              <p:nvPr/>
            </p:nvSpPr>
            <p:spPr bwMode="auto">
              <a:xfrm>
                <a:off x="11005751" y="3119841"/>
                <a:ext cx="151822" cy="135912"/>
              </a:xfrm>
              <a:custGeom>
                <a:avLst/>
                <a:gdLst>
                  <a:gd name="T0" fmla="*/ 206 w 347"/>
                  <a:gd name="T1" fmla="*/ 164 h 311"/>
                  <a:gd name="T2" fmla="*/ 206 w 347"/>
                  <a:gd name="T3" fmla="*/ 164 h 311"/>
                  <a:gd name="T4" fmla="*/ 213 w 347"/>
                  <a:gd name="T5" fmla="*/ 146 h 311"/>
                  <a:gd name="T6" fmla="*/ 213 w 347"/>
                  <a:gd name="T7" fmla="*/ 146 h 311"/>
                  <a:gd name="T8" fmla="*/ 235 w 347"/>
                  <a:gd name="T9" fmla="*/ 162 h 311"/>
                  <a:gd name="T10" fmla="*/ 235 w 347"/>
                  <a:gd name="T11" fmla="*/ 162 h 311"/>
                  <a:gd name="T12" fmla="*/ 206 w 347"/>
                  <a:gd name="T13" fmla="*/ 214 h 311"/>
                  <a:gd name="T14" fmla="*/ 206 w 347"/>
                  <a:gd name="T15" fmla="*/ 214 h 311"/>
                  <a:gd name="T16" fmla="*/ 143 w 347"/>
                  <a:gd name="T17" fmla="*/ 156 h 311"/>
                  <a:gd name="T18" fmla="*/ 143 w 347"/>
                  <a:gd name="T19" fmla="*/ 156 h 311"/>
                  <a:gd name="T20" fmla="*/ 283 w 347"/>
                  <a:gd name="T21" fmla="*/ 95 h 311"/>
                  <a:gd name="T22" fmla="*/ 283 w 347"/>
                  <a:gd name="T23" fmla="*/ 95 h 311"/>
                  <a:gd name="T24" fmla="*/ 308 w 347"/>
                  <a:gd name="T25" fmla="*/ 189 h 311"/>
                  <a:gd name="T26" fmla="*/ 308 w 347"/>
                  <a:gd name="T27" fmla="*/ 189 h 311"/>
                  <a:gd name="T28" fmla="*/ 239 w 347"/>
                  <a:gd name="T29" fmla="*/ 251 h 311"/>
                  <a:gd name="T30" fmla="*/ 239 w 347"/>
                  <a:gd name="T31" fmla="*/ 251 h 311"/>
                  <a:gd name="T32" fmla="*/ 76 w 347"/>
                  <a:gd name="T33" fmla="*/ 201 h 311"/>
                  <a:gd name="T34" fmla="*/ 76 w 347"/>
                  <a:gd name="T35" fmla="*/ 201 h 311"/>
                  <a:gd name="T36" fmla="*/ 163 w 347"/>
                  <a:gd name="T37" fmla="*/ 30 h 311"/>
                  <a:gd name="T38" fmla="*/ 163 w 347"/>
                  <a:gd name="T39" fmla="*/ 30 h 311"/>
                  <a:gd name="T40" fmla="*/ 150 w 347"/>
                  <a:gd name="T41" fmla="*/ 7 h 311"/>
                  <a:gd name="T42" fmla="*/ 150 w 347"/>
                  <a:gd name="T43" fmla="*/ 7 h 311"/>
                  <a:gd name="T44" fmla="*/ 63 w 347"/>
                  <a:gd name="T45" fmla="*/ 237 h 311"/>
                  <a:gd name="T46" fmla="*/ 63 w 347"/>
                  <a:gd name="T47" fmla="*/ 237 h 311"/>
                  <a:gd name="T48" fmla="*/ 309 w 347"/>
                  <a:gd name="T49" fmla="*/ 235 h 311"/>
                  <a:gd name="T50" fmla="*/ 309 w 347"/>
                  <a:gd name="T51" fmla="*/ 235 h 311"/>
                  <a:gd name="T52" fmla="*/ 322 w 347"/>
                  <a:gd name="T53" fmla="*/ 104 h 311"/>
                  <a:gd name="T54" fmla="*/ 322 w 347"/>
                  <a:gd name="T55" fmla="*/ 104 h 311"/>
                  <a:gd name="T56" fmla="*/ 206 w 347"/>
                  <a:gd name="T57" fmla="*/ 49 h 311"/>
                  <a:gd name="T58" fmla="*/ 206 w 347"/>
                  <a:gd name="T59" fmla="*/ 49 h 311"/>
                  <a:gd name="T60" fmla="*/ 114 w 347"/>
                  <a:gd name="T61" fmla="*/ 138 h 311"/>
                  <a:gd name="T62" fmla="*/ 114 w 347"/>
                  <a:gd name="T63" fmla="*/ 138 h 311"/>
                  <a:gd name="T64" fmla="*/ 180 w 347"/>
                  <a:gd name="T65" fmla="*/ 245 h 311"/>
                  <a:gd name="T66" fmla="*/ 180 w 347"/>
                  <a:gd name="T67" fmla="*/ 245 h 311"/>
                  <a:gd name="T68" fmla="*/ 247 w 347"/>
                  <a:gd name="T69" fmla="*/ 142 h 311"/>
                  <a:gd name="T70" fmla="*/ 247 w 347"/>
                  <a:gd name="T71" fmla="*/ 142 h 311"/>
                  <a:gd name="T72" fmla="*/ 197 w 347"/>
                  <a:gd name="T73" fmla="*/ 128 h 311"/>
                  <a:gd name="T74" fmla="*/ 197 w 347"/>
                  <a:gd name="T75" fmla="*/ 128 h 311"/>
                  <a:gd name="T76" fmla="*/ 192 w 347"/>
                  <a:gd name="T77" fmla="*/ 175 h 311"/>
                  <a:gd name="T78" fmla="*/ 192 w 347"/>
                  <a:gd name="T79" fmla="*/ 175 h 311"/>
                  <a:gd name="T80" fmla="*/ 206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6" y="164"/>
                    </a:moveTo>
                    <a:lnTo>
                      <a:pt x="206" y="164"/>
                    </a:lnTo>
                    <a:cubicBezTo>
                      <a:pt x="202" y="156"/>
                      <a:pt x="205" y="147"/>
                      <a:pt x="213" y="146"/>
                    </a:cubicBezTo>
                    <a:lnTo>
                      <a:pt x="213" y="146"/>
                    </a:lnTo>
                    <a:cubicBezTo>
                      <a:pt x="223" y="142"/>
                      <a:pt x="233" y="153"/>
                      <a:pt x="235" y="162"/>
                    </a:cubicBezTo>
                    <a:lnTo>
                      <a:pt x="235" y="162"/>
                    </a:lnTo>
                    <a:cubicBezTo>
                      <a:pt x="239" y="181"/>
                      <a:pt x="223" y="205"/>
                      <a:pt x="206" y="214"/>
                    </a:cubicBezTo>
                    <a:lnTo>
                      <a:pt x="206" y="214"/>
                    </a:lnTo>
                    <a:cubicBezTo>
                      <a:pt x="171" y="235"/>
                      <a:pt x="145" y="187"/>
                      <a:pt x="143" y="156"/>
                    </a:cubicBezTo>
                    <a:lnTo>
                      <a:pt x="143" y="156"/>
                    </a:lnTo>
                    <a:cubicBezTo>
                      <a:pt x="142" y="83"/>
                      <a:pt x="229" y="50"/>
                      <a:pt x="283" y="95"/>
                    </a:cubicBezTo>
                    <a:lnTo>
                      <a:pt x="283" y="95"/>
                    </a:lnTo>
                    <a:cubicBezTo>
                      <a:pt x="309" y="117"/>
                      <a:pt x="318" y="156"/>
                      <a:pt x="308" y="189"/>
                    </a:cubicBezTo>
                    <a:lnTo>
                      <a:pt x="308" y="189"/>
                    </a:lnTo>
                    <a:cubicBezTo>
                      <a:pt x="296" y="220"/>
                      <a:pt x="269" y="239"/>
                      <a:pt x="239" y="251"/>
                    </a:cubicBezTo>
                    <a:lnTo>
                      <a:pt x="239" y="251"/>
                    </a:lnTo>
                    <a:cubicBezTo>
                      <a:pt x="184" y="271"/>
                      <a:pt x="101" y="266"/>
                      <a:pt x="76" y="201"/>
                    </a:cubicBezTo>
                    <a:lnTo>
                      <a:pt x="76" y="201"/>
                    </a:lnTo>
                    <a:cubicBezTo>
                      <a:pt x="49" y="129"/>
                      <a:pt x="101" y="63"/>
                      <a:pt x="163" y="30"/>
                    </a:cubicBezTo>
                    <a:lnTo>
                      <a:pt x="163" y="30"/>
                    </a:lnTo>
                    <a:cubicBezTo>
                      <a:pt x="177" y="22"/>
                      <a:pt x="164" y="0"/>
                      <a:pt x="150" y="7"/>
                    </a:cubicBezTo>
                    <a:lnTo>
                      <a:pt x="150" y="7"/>
                    </a:lnTo>
                    <a:cubicBezTo>
                      <a:pt x="66" y="46"/>
                      <a:pt x="0" y="151"/>
                      <a:pt x="63" y="237"/>
                    </a:cubicBezTo>
                    <a:lnTo>
                      <a:pt x="63" y="237"/>
                    </a:lnTo>
                    <a:cubicBezTo>
                      <a:pt x="116" y="310"/>
                      <a:pt x="251" y="302"/>
                      <a:pt x="309" y="235"/>
                    </a:cubicBezTo>
                    <a:lnTo>
                      <a:pt x="309" y="235"/>
                    </a:lnTo>
                    <a:cubicBezTo>
                      <a:pt x="340" y="200"/>
                      <a:pt x="346" y="146"/>
                      <a:pt x="322" y="104"/>
                    </a:cubicBezTo>
                    <a:lnTo>
                      <a:pt x="322" y="104"/>
                    </a:lnTo>
                    <a:cubicBezTo>
                      <a:pt x="298" y="63"/>
                      <a:pt x="252" y="41"/>
                      <a:pt x="206" y="49"/>
                    </a:cubicBezTo>
                    <a:lnTo>
                      <a:pt x="206" y="49"/>
                    </a:lnTo>
                    <a:cubicBezTo>
                      <a:pt x="159" y="55"/>
                      <a:pt x="120" y="92"/>
                      <a:pt x="114" y="138"/>
                    </a:cubicBezTo>
                    <a:lnTo>
                      <a:pt x="114" y="138"/>
                    </a:lnTo>
                    <a:cubicBezTo>
                      <a:pt x="109" y="183"/>
                      <a:pt x="131" y="239"/>
                      <a:pt x="180" y="245"/>
                    </a:cubicBezTo>
                    <a:lnTo>
                      <a:pt x="180" y="245"/>
                    </a:lnTo>
                    <a:cubicBezTo>
                      <a:pt x="229" y="252"/>
                      <a:pt x="276" y="184"/>
                      <a:pt x="247" y="142"/>
                    </a:cubicBezTo>
                    <a:lnTo>
                      <a:pt x="247" y="142"/>
                    </a:lnTo>
                    <a:cubicBezTo>
                      <a:pt x="237" y="125"/>
                      <a:pt x="214" y="116"/>
                      <a:pt x="197" y="128"/>
                    </a:cubicBezTo>
                    <a:lnTo>
                      <a:pt x="197" y="128"/>
                    </a:lnTo>
                    <a:cubicBezTo>
                      <a:pt x="181" y="138"/>
                      <a:pt x="176" y="162"/>
                      <a:pt x="192" y="175"/>
                    </a:cubicBezTo>
                    <a:lnTo>
                      <a:pt x="192" y="175"/>
                    </a:lnTo>
                    <a:cubicBezTo>
                      <a:pt x="198" y="181"/>
                      <a:pt x="210" y="174"/>
                      <a:pt x="206"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83" name="Freeform 348">
                <a:extLst>
                  <a:ext uri="{FF2B5EF4-FFF2-40B4-BE49-F238E27FC236}">
                    <a16:creationId xmlns:a16="http://schemas.microsoft.com/office/drawing/2014/main" id="{BF8AE5AD-FC86-9240-B247-F595E7DBC6E3}"/>
                  </a:ext>
                </a:extLst>
              </p:cNvPr>
              <p:cNvSpPr>
                <a:spLocks/>
              </p:cNvSpPr>
              <p:nvPr/>
            </p:nvSpPr>
            <p:spPr bwMode="auto">
              <a:xfrm>
                <a:off x="11227704" y="3119841"/>
                <a:ext cx="132497" cy="136338"/>
              </a:xfrm>
              <a:custGeom>
                <a:avLst/>
                <a:gdLst>
                  <a:gd name="T0" fmla="*/ 59275 w 304"/>
                  <a:gd name="T1" fmla="*/ 56371 h 312"/>
                  <a:gd name="T2" fmla="*/ 59275 w 304"/>
                  <a:gd name="T3" fmla="*/ 56371 h 312"/>
                  <a:gd name="T4" fmla="*/ 51430 w 304"/>
                  <a:gd name="T5" fmla="*/ 59429 h 312"/>
                  <a:gd name="T6" fmla="*/ 51430 w 304"/>
                  <a:gd name="T7" fmla="*/ 59429 h 312"/>
                  <a:gd name="T8" fmla="*/ 49686 w 304"/>
                  <a:gd name="T9" fmla="*/ 48068 h 312"/>
                  <a:gd name="T10" fmla="*/ 49686 w 304"/>
                  <a:gd name="T11" fmla="*/ 48068 h 312"/>
                  <a:gd name="T12" fmla="*/ 74094 w 304"/>
                  <a:gd name="T13" fmla="*/ 40639 h 312"/>
                  <a:gd name="T14" fmla="*/ 74094 w 304"/>
                  <a:gd name="T15" fmla="*/ 40639 h 312"/>
                  <a:gd name="T16" fmla="*/ 75837 w 304"/>
                  <a:gd name="T17" fmla="*/ 77783 h 312"/>
                  <a:gd name="T18" fmla="*/ 75837 w 304"/>
                  <a:gd name="T19" fmla="*/ 77783 h 312"/>
                  <a:gd name="T20" fmla="*/ 13947 w 304"/>
                  <a:gd name="T21" fmla="*/ 53749 h 312"/>
                  <a:gd name="T22" fmla="*/ 13947 w 304"/>
                  <a:gd name="T23" fmla="*/ 53749 h 312"/>
                  <a:gd name="T24" fmla="*/ 35739 w 304"/>
                  <a:gd name="T25" fmla="*/ 17916 h 312"/>
                  <a:gd name="T26" fmla="*/ 35739 w 304"/>
                  <a:gd name="T27" fmla="*/ 17916 h 312"/>
                  <a:gd name="T28" fmla="*/ 74965 w 304"/>
                  <a:gd name="T29" fmla="*/ 18790 h 312"/>
                  <a:gd name="T30" fmla="*/ 74965 w 304"/>
                  <a:gd name="T31" fmla="*/ 18790 h 312"/>
                  <a:gd name="T32" fmla="*/ 111141 w 304"/>
                  <a:gd name="T33" fmla="*/ 84774 h 312"/>
                  <a:gd name="T34" fmla="*/ 111141 w 304"/>
                  <a:gd name="T35" fmla="*/ 84774 h 312"/>
                  <a:gd name="T36" fmla="*/ 31381 w 304"/>
                  <a:gd name="T37" fmla="*/ 110556 h 312"/>
                  <a:gd name="T38" fmla="*/ 31381 w 304"/>
                  <a:gd name="T39" fmla="*/ 110556 h 312"/>
                  <a:gd name="T40" fmla="*/ 28330 w 304"/>
                  <a:gd name="T41" fmla="*/ 122355 h 312"/>
                  <a:gd name="T42" fmla="*/ 28330 w 304"/>
                  <a:gd name="T43" fmla="*/ 122355 h 312"/>
                  <a:gd name="T44" fmla="*/ 125959 w 304"/>
                  <a:gd name="T45" fmla="*/ 78657 h 312"/>
                  <a:gd name="T46" fmla="*/ 125959 w 304"/>
                  <a:gd name="T47" fmla="*/ 78657 h 312"/>
                  <a:gd name="T48" fmla="*/ 49686 w 304"/>
                  <a:gd name="T49" fmla="*/ 2622 h 312"/>
                  <a:gd name="T50" fmla="*/ 49686 w 304"/>
                  <a:gd name="T51" fmla="*/ 2622 h 312"/>
                  <a:gd name="T52" fmla="*/ 4794 w 304"/>
                  <a:gd name="T53" fmla="*/ 38891 h 312"/>
                  <a:gd name="T54" fmla="*/ 4794 w 304"/>
                  <a:gd name="T55" fmla="*/ 38891 h 312"/>
                  <a:gd name="T56" fmla="*/ 23971 w 304"/>
                  <a:gd name="T57" fmla="*/ 92203 h 312"/>
                  <a:gd name="T58" fmla="*/ 23971 w 304"/>
                  <a:gd name="T59" fmla="*/ 92203 h 312"/>
                  <a:gd name="T60" fmla="*/ 80196 w 304"/>
                  <a:gd name="T61" fmla="*/ 93077 h 312"/>
                  <a:gd name="T62" fmla="*/ 80196 w 304"/>
                  <a:gd name="T63" fmla="*/ 93077 h 312"/>
                  <a:gd name="T64" fmla="*/ 91963 w 304"/>
                  <a:gd name="T65" fmla="*/ 39328 h 312"/>
                  <a:gd name="T66" fmla="*/ 91963 w 304"/>
                  <a:gd name="T67" fmla="*/ 39328 h 312"/>
                  <a:gd name="T68" fmla="*/ 39226 w 304"/>
                  <a:gd name="T69" fmla="*/ 50253 h 312"/>
                  <a:gd name="T70" fmla="*/ 39226 w 304"/>
                  <a:gd name="T71" fmla="*/ 50253 h 312"/>
                  <a:gd name="T72" fmla="*/ 50994 w 304"/>
                  <a:gd name="T73" fmla="*/ 70354 h 312"/>
                  <a:gd name="T74" fmla="*/ 50994 w 304"/>
                  <a:gd name="T75" fmla="*/ 70354 h 312"/>
                  <a:gd name="T76" fmla="*/ 66684 w 304"/>
                  <a:gd name="T77" fmla="*/ 57244 h 312"/>
                  <a:gd name="T78" fmla="*/ 66684 w 304"/>
                  <a:gd name="T79" fmla="*/ 57244 h 312"/>
                  <a:gd name="T80" fmla="*/ 59275 w 304"/>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6" y="129"/>
                    </a:moveTo>
                    <a:lnTo>
                      <a:pt x="136" y="129"/>
                    </a:lnTo>
                    <a:cubicBezTo>
                      <a:pt x="134" y="136"/>
                      <a:pt x="124" y="140"/>
                      <a:pt x="118" y="136"/>
                    </a:cubicBezTo>
                    <a:cubicBezTo>
                      <a:pt x="109" y="133"/>
                      <a:pt x="109" y="118"/>
                      <a:pt x="114" y="110"/>
                    </a:cubicBezTo>
                    <a:cubicBezTo>
                      <a:pt x="124" y="93"/>
                      <a:pt x="153" y="88"/>
                      <a:pt x="170" y="93"/>
                    </a:cubicBezTo>
                    <a:cubicBezTo>
                      <a:pt x="211" y="104"/>
                      <a:pt x="195" y="157"/>
                      <a:pt x="174" y="178"/>
                    </a:cubicBezTo>
                    <a:cubicBezTo>
                      <a:pt x="124" y="231"/>
                      <a:pt x="38" y="193"/>
                      <a:pt x="32" y="123"/>
                    </a:cubicBezTo>
                    <a:cubicBezTo>
                      <a:pt x="30" y="89"/>
                      <a:pt x="51" y="55"/>
                      <a:pt x="82" y="41"/>
                    </a:cubicBezTo>
                    <a:cubicBezTo>
                      <a:pt x="111" y="26"/>
                      <a:pt x="144" y="30"/>
                      <a:pt x="172" y="43"/>
                    </a:cubicBezTo>
                    <a:cubicBezTo>
                      <a:pt x="226" y="69"/>
                      <a:pt x="281" y="131"/>
                      <a:pt x="255" y="194"/>
                    </a:cubicBezTo>
                    <a:cubicBezTo>
                      <a:pt x="223" y="265"/>
                      <a:pt x="139" y="276"/>
                      <a:pt x="72" y="253"/>
                    </a:cubicBezTo>
                    <a:cubicBezTo>
                      <a:pt x="56" y="248"/>
                      <a:pt x="50" y="273"/>
                      <a:pt x="65" y="280"/>
                    </a:cubicBezTo>
                    <a:cubicBezTo>
                      <a:pt x="152" y="311"/>
                      <a:pt x="272" y="284"/>
                      <a:pt x="289" y="180"/>
                    </a:cubicBezTo>
                    <a:cubicBezTo>
                      <a:pt x="303" y="89"/>
                      <a:pt x="202" y="0"/>
                      <a:pt x="114" y="6"/>
                    </a:cubicBezTo>
                    <a:cubicBezTo>
                      <a:pt x="67" y="9"/>
                      <a:pt x="25" y="43"/>
                      <a:pt x="11" y="89"/>
                    </a:cubicBezTo>
                    <a:cubicBezTo>
                      <a:pt x="0" y="135"/>
                      <a:pt x="17" y="184"/>
                      <a:pt x="55" y="211"/>
                    </a:cubicBezTo>
                    <a:cubicBezTo>
                      <a:pt x="92" y="239"/>
                      <a:pt x="145" y="240"/>
                      <a:pt x="184" y="213"/>
                    </a:cubicBezTo>
                    <a:cubicBezTo>
                      <a:pt x="218" y="185"/>
                      <a:pt x="241" y="129"/>
                      <a:pt x="211" y="90"/>
                    </a:cubicBezTo>
                    <a:cubicBezTo>
                      <a:pt x="181" y="50"/>
                      <a:pt x="99" y="65"/>
                      <a:pt x="90" y="115"/>
                    </a:cubicBezTo>
                    <a:cubicBezTo>
                      <a:pt x="86" y="135"/>
                      <a:pt x="96" y="157"/>
                      <a:pt x="117" y="161"/>
                    </a:cubicBezTo>
                    <a:cubicBezTo>
                      <a:pt x="135" y="164"/>
                      <a:pt x="156" y="151"/>
                      <a:pt x="153" y="131"/>
                    </a:cubicBezTo>
                    <a:cubicBezTo>
                      <a:pt x="152" y="122"/>
                      <a:pt x="139" y="118"/>
                      <a:pt x="136"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84" name="Freeform 349">
                <a:extLst>
                  <a:ext uri="{FF2B5EF4-FFF2-40B4-BE49-F238E27FC236}">
                    <a16:creationId xmlns:a16="http://schemas.microsoft.com/office/drawing/2014/main" id="{1E35BC34-5B34-4E49-9677-BDE46FDC902A}"/>
                  </a:ext>
                </a:extLst>
              </p:cNvPr>
              <p:cNvSpPr>
                <a:spLocks/>
              </p:cNvSpPr>
              <p:nvPr/>
            </p:nvSpPr>
            <p:spPr bwMode="auto">
              <a:xfrm>
                <a:off x="10816770" y="3119841"/>
                <a:ext cx="132497" cy="136338"/>
              </a:xfrm>
              <a:custGeom>
                <a:avLst/>
                <a:gdLst>
                  <a:gd name="T0" fmla="*/ 59275 w 304"/>
                  <a:gd name="T1" fmla="*/ 56371 h 312"/>
                  <a:gd name="T2" fmla="*/ 59275 w 304"/>
                  <a:gd name="T3" fmla="*/ 56371 h 312"/>
                  <a:gd name="T4" fmla="*/ 50994 w 304"/>
                  <a:gd name="T5" fmla="*/ 59429 h 312"/>
                  <a:gd name="T6" fmla="*/ 50994 w 304"/>
                  <a:gd name="T7" fmla="*/ 59429 h 312"/>
                  <a:gd name="T8" fmla="*/ 49686 w 304"/>
                  <a:gd name="T9" fmla="*/ 48068 h 312"/>
                  <a:gd name="T10" fmla="*/ 49686 w 304"/>
                  <a:gd name="T11" fmla="*/ 48068 h 312"/>
                  <a:gd name="T12" fmla="*/ 74530 w 304"/>
                  <a:gd name="T13" fmla="*/ 40639 h 312"/>
                  <a:gd name="T14" fmla="*/ 74530 w 304"/>
                  <a:gd name="T15" fmla="*/ 40639 h 312"/>
                  <a:gd name="T16" fmla="*/ 76273 w 304"/>
                  <a:gd name="T17" fmla="*/ 77783 h 312"/>
                  <a:gd name="T18" fmla="*/ 76273 w 304"/>
                  <a:gd name="T19" fmla="*/ 77783 h 312"/>
                  <a:gd name="T20" fmla="*/ 14383 w 304"/>
                  <a:gd name="T21" fmla="*/ 53749 h 312"/>
                  <a:gd name="T22" fmla="*/ 14383 w 304"/>
                  <a:gd name="T23" fmla="*/ 53749 h 312"/>
                  <a:gd name="T24" fmla="*/ 36175 w 304"/>
                  <a:gd name="T25" fmla="*/ 17916 h 312"/>
                  <a:gd name="T26" fmla="*/ 36175 w 304"/>
                  <a:gd name="T27" fmla="*/ 17916 h 312"/>
                  <a:gd name="T28" fmla="*/ 75401 w 304"/>
                  <a:gd name="T29" fmla="*/ 18790 h 312"/>
                  <a:gd name="T30" fmla="*/ 75401 w 304"/>
                  <a:gd name="T31" fmla="*/ 18790 h 312"/>
                  <a:gd name="T32" fmla="*/ 110269 w 304"/>
                  <a:gd name="T33" fmla="*/ 84774 h 312"/>
                  <a:gd name="T34" fmla="*/ 110269 w 304"/>
                  <a:gd name="T35" fmla="*/ 84774 h 312"/>
                  <a:gd name="T36" fmla="*/ 31381 w 304"/>
                  <a:gd name="T37" fmla="*/ 110556 h 312"/>
                  <a:gd name="T38" fmla="*/ 31381 w 304"/>
                  <a:gd name="T39" fmla="*/ 110556 h 312"/>
                  <a:gd name="T40" fmla="*/ 28330 w 304"/>
                  <a:gd name="T41" fmla="*/ 122355 h 312"/>
                  <a:gd name="T42" fmla="*/ 28330 w 304"/>
                  <a:gd name="T43" fmla="*/ 122355 h 312"/>
                  <a:gd name="T44" fmla="*/ 125523 w 304"/>
                  <a:gd name="T45" fmla="*/ 78657 h 312"/>
                  <a:gd name="T46" fmla="*/ 125523 w 304"/>
                  <a:gd name="T47" fmla="*/ 78657 h 312"/>
                  <a:gd name="T48" fmla="*/ 49686 w 304"/>
                  <a:gd name="T49" fmla="*/ 2622 h 312"/>
                  <a:gd name="T50" fmla="*/ 49686 w 304"/>
                  <a:gd name="T51" fmla="*/ 2622 h 312"/>
                  <a:gd name="T52" fmla="*/ 5230 w 304"/>
                  <a:gd name="T53" fmla="*/ 38891 h 312"/>
                  <a:gd name="T54" fmla="*/ 5230 w 304"/>
                  <a:gd name="T55" fmla="*/ 38891 h 312"/>
                  <a:gd name="T56" fmla="*/ 23536 w 304"/>
                  <a:gd name="T57" fmla="*/ 92203 h 312"/>
                  <a:gd name="T58" fmla="*/ 23536 w 304"/>
                  <a:gd name="T59" fmla="*/ 92203 h 312"/>
                  <a:gd name="T60" fmla="*/ 79324 w 304"/>
                  <a:gd name="T61" fmla="*/ 93077 h 312"/>
                  <a:gd name="T62" fmla="*/ 79324 w 304"/>
                  <a:gd name="T63" fmla="*/ 93077 h 312"/>
                  <a:gd name="T64" fmla="*/ 91963 w 304"/>
                  <a:gd name="T65" fmla="*/ 39328 h 312"/>
                  <a:gd name="T66" fmla="*/ 91963 w 304"/>
                  <a:gd name="T67" fmla="*/ 39328 h 312"/>
                  <a:gd name="T68" fmla="*/ 39226 w 304"/>
                  <a:gd name="T69" fmla="*/ 50253 h 312"/>
                  <a:gd name="T70" fmla="*/ 39226 w 304"/>
                  <a:gd name="T71" fmla="*/ 50253 h 312"/>
                  <a:gd name="T72" fmla="*/ 50994 w 304"/>
                  <a:gd name="T73" fmla="*/ 70354 h 312"/>
                  <a:gd name="T74" fmla="*/ 50994 w 304"/>
                  <a:gd name="T75" fmla="*/ 70354 h 312"/>
                  <a:gd name="T76" fmla="*/ 67120 w 304"/>
                  <a:gd name="T77" fmla="*/ 57244 h 312"/>
                  <a:gd name="T78" fmla="*/ 67120 w 304"/>
                  <a:gd name="T79" fmla="*/ 57244 h 312"/>
                  <a:gd name="T80" fmla="*/ 59275 w 304"/>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6" y="129"/>
                    </a:moveTo>
                    <a:lnTo>
                      <a:pt x="136" y="129"/>
                    </a:lnTo>
                    <a:cubicBezTo>
                      <a:pt x="134" y="136"/>
                      <a:pt x="125" y="140"/>
                      <a:pt x="117" y="136"/>
                    </a:cubicBezTo>
                    <a:cubicBezTo>
                      <a:pt x="108" y="133"/>
                      <a:pt x="109" y="118"/>
                      <a:pt x="114" y="110"/>
                    </a:cubicBezTo>
                    <a:cubicBezTo>
                      <a:pt x="125" y="93"/>
                      <a:pt x="152" y="88"/>
                      <a:pt x="171" y="93"/>
                    </a:cubicBezTo>
                    <a:cubicBezTo>
                      <a:pt x="210" y="104"/>
                      <a:pt x="194" y="157"/>
                      <a:pt x="175" y="178"/>
                    </a:cubicBezTo>
                    <a:cubicBezTo>
                      <a:pt x="125" y="231"/>
                      <a:pt x="38" y="193"/>
                      <a:pt x="33" y="123"/>
                    </a:cubicBezTo>
                    <a:cubicBezTo>
                      <a:pt x="30" y="89"/>
                      <a:pt x="51" y="55"/>
                      <a:pt x="83" y="41"/>
                    </a:cubicBezTo>
                    <a:cubicBezTo>
                      <a:pt x="111" y="26"/>
                      <a:pt x="144" y="30"/>
                      <a:pt x="173" y="43"/>
                    </a:cubicBezTo>
                    <a:cubicBezTo>
                      <a:pt x="226" y="69"/>
                      <a:pt x="281" y="131"/>
                      <a:pt x="253" y="194"/>
                    </a:cubicBezTo>
                    <a:cubicBezTo>
                      <a:pt x="222" y="265"/>
                      <a:pt x="139" y="276"/>
                      <a:pt x="72" y="253"/>
                    </a:cubicBezTo>
                    <a:cubicBezTo>
                      <a:pt x="55" y="248"/>
                      <a:pt x="48" y="273"/>
                      <a:pt x="65" y="280"/>
                    </a:cubicBezTo>
                    <a:cubicBezTo>
                      <a:pt x="151" y="311"/>
                      <a:pt x="272" y="284"/>
                      <a:pt x="288" y="180"/>
                    </a:cubicBezTo>
                    <a:cubicBezTo>
                      <a:pt x="303" y="89"/>
                      <a:pt x="201" y="0"/>
                      <a:pt x="114" y="6"/>
                    </a:cubicBezTo>
                    <a:cubicBezTo>
                      <a:pt x="65" y="9"/>
                      <a:pt x="23" y="43"/>
                      <a:pt x="12" y="89"/>
                    </a:cubicBezTo>
                    <a:cubicBezTo>
                      <a:pt x="0" y="135"/>
                      <a:pt x="16" y="184"/>
                      <a:pt x="54" y="211"/>
                    </a:cubicBezTo>
                    <a:cubicBezTo>
                      <a:pt x="90" y="239"/>
                      <a:pt x="144" y="240"/>
                      <a:pt x="182" y="213"/>
                    </a:cubicBezTo>
                    <a:cubicBezTo>
                      <a:pt x="218" y="185"/>
                      <a:pt x="240" y="129"/>
                      <a:pt x="211" y="90"/>
                    </a:cubicBezTo>
                    <a:cubicBezTo>
                      <a:pt x="181" y="50"/>
                      <a:pt x="100" y="65"/>
                      <a:pt x="90" y="115"/>
                    </a:cubicBezTo>
                    <a:cubicBezTo>
                      <a:pt x="86" y="135"/>
                      <a:pt x="96" y="157"/>
                      <a:pt x="117" y="161"/>
                    </a:cubicBezTo>
                    <a:cubicBezTo>
                      <a:pt x="135" y="164"/>
                      <a:pt x="155" y="151"/>
                      <a:pt x="154" y="131"/>
                    </a:cubicBezTo>
                    <a:cubicBezTo>
                      <a:pt x="152" y="122"/>
                      <a:pt x="139" y="118"/>
                      <a:pt x="136"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85" name="Freeform 350">
                <a:extLst>
                  <a:ext uri="{FF2B5EF4-FFF2-40B4-BE49-F238E27FC236}">
                    <a16:creationId xmlns:a16="http://schemas.microsoft.com/office/drawing/2014/main" id="{CAC10FB6-3281-6A46-8BBB-69A8874CB3B4}"/>
                  </a:ext>
                </a:extLst>
              </p:cNvPr>
              <p:cNvSpPr>
                <a:spLocks noChangeArrowheads="1"/>
              </p:cNvSpPr>
              <p:nvPr/>
            </p:nvSpPr>
            <p:spPr bwMode="auto">
              <a:xfrm>
                <a:off x="11416394" y="3119841"/>
                <a:ext cx="151822" cy="135912"/>
              </a:xfrm>
              <a:custGeom>
                <a:avLst/>
                <a:gdLst>
                  <a:gd name="T0" fmla="*/ 204 w 347"/>
                  <a:gd name="T1" fmla="*/ 164 h 311"/>
                  <a:gd name="T2" fmla="*/ 204 w 347"/>
                  <a:gd name="T3" fmla="*/ 164 h 311"/>
                  <a:gd name="T4" fmla="*/ 213 w 347"/>
                  <a:gd name="T5" fmla="*/ 146 h 311"/>
                  <a:gd name="T6" fmla="*/ 213 w 347"/>
                  <a:gd name="T7" fmla="*/ 146 h 311"/>
                  <a:gd name="T8" fmla="*/ 234 w 347"/>
                  <a:gd name="T9" fmla="*/ 162 h 311"/>
                  <a:gd name="T10" fmla="*/ 234 w 347"/>
                  <a:gd name="T11" fmla="*/ 162 h 311"/>
                  <a:gd name="T12" fmla="*/ 207 w 347"/>
                  <a:gd name="T13" fmla="*/ 214 h 311"/>
                  <a:gd name="T14" fmla="*/ 207 w 347"/>
                  <a:gd name="T15" fmla="*/ 214 h 311"/>
                  <a:gd name="T16" fmla="*/ 143 w 347"/>
                  <a:gd name="T17" fmla="*/ 156 h 311"/>
                  <a:gd name="T18" fmla="*/ 143 w 347"/>
                  <a:gd name="T19" fmla="*/ 156 h 311"/>
                  <a:gd name="T20" fmla="*/ 281 w 347"/>
                  <a:gd name="T21" fmla="*/ 95 h 311"/>
                  <a:gd name="T22" fmla="*/ 281 w 347"/>
                  <a:gd name="T23" fmla="*/ 95 h 311"/>
                  <a:gd name="T24" fmla="*/ 306 w 347"/>
                  <a:gd name="T25" fmla="*/ 189 h 311"/>
                  <a:gd name="T26" fmla="*/ 306 w 347"/>
                  <a:gd name="T27" fmla="*/ 189 h 311"/>
                  <a:gd name="T28" fmla="*/ 239 w 347"/>
                  <a:gd name="T29" fmla="*/ 251 h 311"/>
                  <a:gd name="T30" fmla="*/ 239 w 347"/>
                  <a:gd name="T31" fmla="*/ 251 h 311"/>
                  <a:gd name="T32" fmla="*/ 76 w 347"/>
                  <a:gd name="T33" fmla="*/ 201 h 311"/>
                  <a:gd name="T34" fmla="*/ 76 w 347"/>
                  <a:gd name="T35" fmla="*/ 201 h 311"/>
                  <a:gd name="T36" fmla="*/ 162 w 347"/>
                  <a:gd name="T37" fmla="*/ 30 h 311"/>
                  <a:gd name="T38" fmla="*/ 162 w 347"/>
                  <a:gd name="T39" fmla="*/ 30 h 311"/>
                  <a:gd name="T40" fmla="*/ 149 w 347"/>
                  <a:gd name="T41" fmla="*/ 7 h 311"/>
                  <a:gd name="T42" fmla="*/ 149 w 347"/>
                  <a:gd name="T43" fmla="*/ 7 h 311"/>
                  <a:gd name="T44" fmla="*/ 61 w 347"/>
                  <a:gd name="T45" fmla="*/ 237 h 311"/>
                  <a:gd name="T46" fmla="*/ 61 w 347"/>
                  <a:gd name="T47" fmla="*/ 237 h 311"/>
                  <a:gd name="T48" fmla="*/ 308 w 347"/>
                  <a:gd name="T49" fmla="*/ 235 h 311"/>
                  <a:gd name="T50" fmla="*/ 308 w 347"/>
                  <a:gd name="T51" fmla="*/ 235 h 311"/>
                  <a:gd name="T52" fmla="*/ 321 w 347"/>
                  <a:gd name="T53" fmla="*/ 104 h 311"/>
                  <a:gd name="T54" fmla="*/ 321 w 347"/>
                  <a:gd name="T55" fmla="*/ 104 h 311"/>
                  <a:gd name="T56" fmla="*/ 205 w 347"/>
                  <a:gd name="T57" fmla="*/ 49 h 311"/>
                  <a:gd name="T58" fmla="*/ 205 w 347"/>
                  <a:gd name="T59" fmla="*/ 49 h 311"/>
                  <a:gd name="T60" fmla="*/ 113 w 347"/>
                  <a:gd name="T61" fmla="*/ 138 h 311"/>
                  <a:gd name="T62" fmla="*/ 113 w 347"/>
                  <a:gd name="T63" fmla="*/ 138 h 311"/>
                  <a:gd name="T64" fmla="*/ 179 w 347"/>
                  <a:gd name="T65" fmla="*/ 245 h 311"/>
                  <a:gd name="T66" fmla="*/ 179 w 347"/>
                  <a:gd name="T67" fmla="*/ 245 h 311"/>
                  <a:gd name="T68" fmla="*/ 247 w 347"/>
                  <a:gd name="T69" fmla="*/ 142 h 311"/>
                  <a:gd name="T70" fmla="*/ 247 w 347"/>
                  <a:gd name="T71" fmla="*/ 142 h 311"/>
                  <a:gd name="T72" fmla="*/ 196 w 347"/>
                  <a:gd name="T73" fmla="*/ 128 h 311"/>
                  <a:gd name="T74" fmla="*/ 196 w 347"/>
                  <a:gd name="T75" fmla="*/ 128 h 311"/>
                  <a:gd name="T76" fmla="*/ 191 w 347"/>
                  <a:gd name="T77" fmla="*/ 175 h 311"/>
                  <a:gd name="T78" fmla="*/ 191 w 347"/>
                  <a:gd name="T79" fmla="*/ 175 h 311"/>
                  <a:gd name="T80" fmla="*/ 204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4" y="164"/>
                    </a:moveTo>
                    <a:lnTo>
                      <a:pt x="204" y="164"/>
                    </a:lnTo>
                    <a:cubicBezTo>
                      <a:pt x="201" y="156"/>
                      <a:pt x="204" y="147"/>
                      <a:pt x="213" y="146"/>
                    </a:cubicBezTo>
                    <a:lnTo>
                      <a:pt x="213" y="146"/>
                    </a:lnTo>
                    <a:cubicBezTo>
                      <a:pt x="222" y="142"/>
                      <a:pt x="233" y="153"/>
                      <a:pt x="234" y="162"/>
                    </a:cubicBezTo>
                    <a:lnTo>
                      <a:pt x="234" y="162"/>
                    </a:lnTo>
                    <a:cubicBezTo>
                      <a:pt x="239" y="181"/>
                      <a:pt x="222" y="205"/>
                      <a:pt x="207" y="214"/>
                    </a:cubicBezTo>
                    <a:lnTo>
                      <a:pt x="207" y="214"/>
                    </a:lnTo>
                    <a:cubicBezTo>
                      <a:pt x="170" y="235"/>
                      <a:pt x="143" y="187"/>
                      <a:pt x="143" y="156"/>
                    </a:cubicBezTo>
                    <a:lnTo>
                      <a:pt x="143" y="156"/>
                    </a:lnTo>
                    <a:cubicBezTo>
                      <a:pt x="141" y="83"/>
                      <a:pt x="229" y="50"/>
                      <a:pt x="281" y="95"/>
                    </a:cubicBezTo>
                    <a:lnTo>
                      <a:pt x="281" y="95"/>
                    </a:lnTo>
                    <a:cubicBezTo>
                      <a:pt x="309" y="117"/>
                      <a:pt x="318" y="156"/>
                      <a:pt x="306" y="189"/>
                    </a:cubicBezTo>
                    <a:lnTo>
                      <a:pt x="306" y="189"/>
                    </a:lnTo>
                    <a:cubicBezTo>
                      <a:pt x="296" y="220"/>
                      <a:pt x="268" y="239"/>
                      <a:pt x="239" y="251"/>
                    </a:cubicBezTo>
                    <a:lnTo>
                      <a:pt x="239" y="251"/>
                    </a:lnTo>
                    <a:cubicBezTo>
                      <a:pt x="183" y="271"/>
                      <a:pt x="100" y="266"/>
                      <a:pt x="76" y="201"/>
                    </a:cubicBezTo>
                    <a:lnTo>
                      <a:pt x="76" y="201"/>
                    </a:lnTo>
                    <a:cubicBezTo>
                      <a:pt x="48" y="129"/>
                      <a:pt x="100" y="63"/>
                      <a:pt x="162" y="30"/>
                    </a:cubicBezTo>
                    <a:lnTo>
                      <a:pt x="162" y="30"/>
                    </a:lnTo>
                    <a:cubicBezTo>
                      <a:pt x="178" y="22"/>
                      <a:pt x="164" y="0"/>
                      <a:pt x="149" y="7"/>
                    </a:cubicBezTo>
                    <a:lnTo>
                      <a:pt x="149" y="7"/>
                    </a:lnTo>
                    <a:cubicBezTo>
                      <a:pt x="66" y="46"/>
                      <a:pt x="0" y="151"/>
                      <a:pt x="61" y="237"/>
                    </a:cubicBezTo>
                    <a:lnTo>
                      <a:pt x="61" y="237"/>
                    </a:lnTo>
                    <a:cubicBezTo>
                      <a:pt x="115" y="310"/>
                      <a:pt x="250" y="302"/>
                      <a:pt x="308" y="235"/>
                    </a:cubicBezTo>
                    <a:lnTo>
                      <a:pt x="308" y="235"/>
                    </a:lnTo>
                    <a:cubicBezTo>
                      <a:pt x="339" y="200"/>
                      <a:pt x="346" y="146"/>
                      <a:pt x="321" y="104"/>
                    </a:cubicBezTo>
                    <a:lnTo>
                      <a:pt x="321" y="104"/>
                    </a:lnTo>
                    <a:cubicBezTo>
                      <a:pt x="297" y="63"/>
                      <a:pt x="251" y="41"/>
                      <a:pt x="205" y="49"/>
                    </a:cubicBezTo>
                    <a:lnTo>
                      <a:pt x="205" y="49"/>
                    </a:lnTo>
                    <a:cubicBezTo>
                      <a:pt x="159" y="55"/>
                      <a:pt x="120" y="92"/>
                      <a:pt x="113" y="138"/>
                    </a:cubicBezTo>
                    <a:lnTo>
                      <a:pt x="113" y="138"/>
                    </a:lnTo>
                    <a:cubicBezTo>
                      <a:pt x="108" y="183"/>
                      <a:pt x="132" y="239"/>
                      <a:pt x="179" y="245"/>
                    </a:cubicBezTo>
                    <a:lnTo>
                      <a:pt x="179" y="245"/>
                    </a:lnTo>
                    <a:cubicBezTo>
                      <a:pt x="229" y="252"/>
                      <a:pt x="276" y="184"/>
                      <a:pt x="247" y="142"/>
                    </a:cubicBezTo>
                    <a:lnTo>
                      <a:pt x="247" y="142"/>
                    </a:lnTo>
                    <a:cubicBezTo>
                      <a:pt x="237" y="125"/>
                      <a:pt x="214" y="116"/>
                      <a:pt x="196" y="128"/>
                    </a:cubicBezTo>
                    <a:lnTo>
                      <a:pt x="196" y="128"/>
                    </a:lnTo>
                    <a:cubicBezTo>
                      <a:pt x="180" y="138"/>
                      <a:pt x="175" y="162"/>
                      <a:pt x="191" y="175"/>
                    </a:cubicBezTo>
                    <a:lnTo>
                      <a:pt x="191" y="175"/>
                    </a:lnTo>
                    <a:cubicBezTo>
                      <a:pt x="199" y="181"/>
                      <a:pt x="210" y="174"/>
                      <a:pt x="204"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grpSp>
        <p:grpSp>
          <p:nvGrpSpPr>
            <p:cNvPr id="12" name="Group 56">
              <a:extLst>
                <a:ext uri="{FF2B5EF4-FFF2-40B4-BE49-F238E27FC236}">
                  <a16:creationId xmlns:a16="http://schemas.microsoft.com/office/drawing/2014/main" id="{080F127B-431A-EF48-9BE3-10F55326B900}"/>
                </a:ext>
              </a:extLst>
            </p:cNvPr>
            <p:cNvGrpSpPr>
              <a:grpSpLocks noChangeAspect="1"/>
            </p:cNvGrpSpPr>
            <p:nvPr/>
          </p:nvGrpSpPr>
          <p:grpSpPr bwMode="auto">
            <a:xfrm>
              <a:off x="49588" y="6669360"/>
              <a:ext cx="12096000" cy="149712"/>
              <a:chOff x="551114" y="3119841"/>
              <a:chExt cx="11016473" cy="136338"/>
            </a:xfrm>
            <a:grpFill/>
          </p:grpSpPr>
          <p:sp>
            <p:nvSpPr>
              <p:cNvPr id="76" name="Freeform 297">
                <a:extLst>
                  <a:ext uri="{FF2B5EF4-FFF2-40B4-BE49-F238E27FC236}">
                    <a16:creationId xmlns:a16="http://schemas.microsoft.com/office/drawing/2014/main" id="{F518F123-B9DC-334C-934C-A12ACA3EC47B}"/>
                  </a:ext>
                </a:extLst>
              </p:cNvPr>
              <p:cNvSpPr>
                <a:spLocks noChangeArrowheads="1"/>
              </p:cNvSpPr>
              <p:nvPr/>
            </p:nvSpPr>
            <p:spPr bwMode="auto">
              <a:xfrm>
                <a:off x="741237" y="3120267"/>
                <a:ext cx="151822" cy="135912"/>
              </a:xfrm>
              <a:custGeom>
                <a:avLst/>
                <a:gdLst>
                  <a:gd name="T0" fmla="*/ 204 w 347"/>
                  <a:gd name="T1" fmla="*/ 164 h 311"/>
                  <a:gd name="T2" fmla="*/ 204 w 347"/>
                  <a:gd name="T3" fmla="*/ 164 h 311"/>
                  <a:gd name="T4" fmla="*/ 211 w 347"/>
                  <a:gd name="T5" fmla="*/ 146 h 311"/>
                  <a:gd name="T6" fmla="*/ 211 w 347"/>
                  <a:gd name="T7" fmla="*/ 146 h 311"/>
                  <a:gd name="T8" fmla="*/ 234 w 347"/>
                  <a:gd name="T9" fmla="*/ 162 h 311"/>
                  <a:gd name="T10" fmla="*/ 234 w 347"/>
                  <a:gd name="T11" fmla="*/ 162 h 311"/>
                  <a:gd name="T12" fmla="*/ 205 w 347"/>
                  <a:gd name="T13" fmla="*/ 214 h 311"/>
                  <a:gd name="T14" fmla="*/ 205 w 347"/>
                  <a:gd name="T15" fmla="*/ 214 h 311"/>
                  <a:gd name="T16" fmla="*/ 142 w 347"/>
                  <a:gd name="T17" fmla="*/ 156 h 311"/>
                  <a:gd name="T18" fmla="*/ 142 w 347"/>
                  <a:gd name="T19" fmla="*/ 156 h 311"/>
                  <a:gd name="T20" fmla="*/ 281 w 347"/>
                  <a:gd name="T21" fmla="*/ 95 h 311"/>
                  <a:gd name="T22" fmla="*/ 281 w 347"/>
                  <a:gd name="T23" fmla="*/ 95 h 311"/>
                  <a:gd name="T24" fmla="*/ 306 w 347"/>
                  <a:gd name="T25" fmla="*/ 189 h 311"/>
                  <a:gd name="T26" fmla="*/ 306 w 347"/>
                  <a:gd name="T27" fmla="*/ 189 h 311"/>
                  <a:gd name="T28" fmla="*/ 239 w 347"/>
                  <a:gd name="T29" fmla="*/ 251 h 311"/>
                  <a:gd name="T30" fmla="*/ 239 w 347"/>
                  <a:gd name="T31" fmla="*/ 251 h 311"/>
                  <a:gd name="T32" fmla="*/ 76 w 347"/>
                  <a:gd name="T33" fmla="*/ 201 h 311"/>
                  <a:gd name="T34" fmla="*/ 76 w 347"/>
                  <a:gd name="T35" fmla="*/ 201 h 311"/>
                  <a:gd name="T36" fmla="*/ 162 w 347"/>
                  <a:gd name="T37" fmla="*/ 30 h 311"/>
                  <a:gd name="T38" fmla="*/ 162 w 347"/>
                  <a:gd name="T39" fmla="*/ 30 h 311"/>
                  <a:gd name="T40" fmla="*/ 148 w 347"/>
                  <a:gd name="T41" fmla="*/ 7 h 311"/>
                  <a:gd name="T42" fmla="*/ 148 w 347"/>
                  <a:gd name="T43" fmla="*/ 7 h 311"/>
                  <a:gd name="T44" fmla="*/ 60 w 347"/>
                  <a:gd name="T45" fmla="*/ 237 h 311"/>
                  <a:gd name="T46" fmla="*/ 60 w 347"/>
                  <a:gd name="T47" fmla="*/ 237 h 311"/>
                  <a:gd name="T48" fmla="*/ 307 w 347"/>
                  <a:gd name="T49" fmla="*/ 235 h 311"/>
                  <a:gd name="T50" fmla="*/ 307 w 347"/>
                  <a:gd name="T51" fmla="*/ 235 h 311"/>
                  <a:gd name="T52" fmla="*/ 321 w 347"/>
                  <a:gd name="T53" fmla="*/ 104 h 311"/>
                  <a:gd name="T54" fmla="*/ 321 w 347"/>
                  <a:gd name="T55" fmla="*/ 104 h 311"/>
                  <a:gd name="T56" fmla="*/ 204 w 347"/>
                  <a:gd name="T57" fmla="*/ 49 h 311"/>
                  <a:gd name="T58" fmla="*/ 204 w 347"/>
                  <a:gd name="T59" fmla="*/ 49 h 311"/>
                  <a:gd name="T60" fmla="*/ 113 w 347"/>
                  <a:gd name="T61" fmla="*/ 138 h 311"/>
                  <a:gd name="T62" fmla="*/ 113 w 347"/>
                  <a:gd name="T63" fmla="*/ 138 h 311"/>
                  <a:gd name="T64" fmla="*/ 179 w 347"/>
                  <a:gd name="T65" fmla="*/ 245 h 311"/>
                  <a:gd name="T66" fmla="*/ 179 w 347"/>
                  <a:gd name="T67" fmla="*/ 245 h 311"/>
                  <a:gd name="T68" fmla="*/ 247 w 347"/>
                  <a:gd name="T69" fmla="*/ 142 h 311"/>
                  <a:gd name="T70" fmla="*/ 247 w 347"/>
                  <a:gd name="T71" fmla="*/ 142 h 311"/>
                  <a:gd name="T72" fmla="*/ 196 w 347"/>
                  <a:gd name="T73" fmla="*/ 128 h 311"/>
                  <a:gd name="T74" fmla="*/ 196 w 347"/>
                  <a:gd name="T75" fmla="*/ 128 h 311"/>
                  <a:gd name="T76" fmla="*/ 190 w 347"/>
                  <a:gd name="T77" fmla="*/ 175 h 311"/>
                  <a:gd name="T78" fmla="*/ 190 w 347"/>
                  <a:gd name="T79" fmla="*/ 175 h 311"/>
                  <a:gd name="T80" fmla="*/ 204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4" y="164"/>
                    </a:moveTo>
                    <a:lnTo>
                      <a:pt x="204" y="164"/>
                    </a:lnTo>
                    <a:cubicBezTo>
                      <a:pt x="201" y="156"/>
                      <a:pt x="204" y="147"/>
                      <a:pt x="211" y="146"/>
                    </a:cubicBezTo>
                    <a:lnTo>
                      <a:pt x="211" y="146"/>
                    </a:lnTo>
                    <a:cubicBezTo>
                      <a:pt x="222" y="142"/>
                      <a:pt x="231" y="153"/>
                      <a:pt x="234" y="162"/>
                    </a:cubicBezTo>
                    <a:lnTo>
                      <a:pt x="234" y="162"/>
                    </a:lnTo>
                    <a:cubicBezTo>
                      <a:pt x="238" y="181"/>
                      <a:pt x="222" y="205"/>
                      <a:pt x="205" y="214"/>
                    </a:cubicBezTo>
                    <a:lnTo>
                      <a:pt x="205" y="214"/>
                    </a:lnTo>
                    <a:cubicBezTo>
                      <a:pt x="169" y="235"/>
                      <a:pt x="143" y="187"/>
                      <a:pt x="142" y="156"/>
                    </a:cubicBezTo>
                    <a:lnTo>
                      <a:pt x="142" y="156"/>
                    </a:lnTo>
                    <a:cubicBezTo>
                      <a:pt x="141" y="83"/>
                      <a:pt x="229" y="50"/>
                      <a:pt x="281" y="95"/>
                    </a:cubicBezTo>
                    <a:lnTo>
                      <a:pt x="281" y="95"/>
                    </a:lnTo>
                    <a:cubicBezTo>
                      <a:pt x="307" y="117"/>
                      <a:pt x="317" y="156"/>
                      <a:pt x="306" y="189"/>
                    </a:cubicBezTo>
                    <a:lnTo>
                      <a:pt x="306" y="189"/>
                    </a:lnTo>
                    <a:cubicBezTo>
                      <a:pt x="294" y="220"/>
                      <a:pt x="268" y="239"/>
                      <a:pt x="239" y="251"/>
                    </a:cubicBezTo>
                    <a:lnTo>
                      <a:pt x="239" y="251"/>
                    </a:lnTo>
                    <a:cubicBezTo>
                      <a:pt x="183" y="271"/>
                      <a:pt x="100" y="266"/>
                      <a:pt x="76" y="201"/>
                    </a:cubicBezTo>
                    <a:lnTo>
                      <a:pt x="76" y="201"/>
                    </a:lnTo>
                    <a:cubicBezTo>
                      <a:pt x="47" y="129"/>
                      <a:pt x="100" y="63"/>
                      <a:pt x="162" y="30"/>
                    </a:cubicBezTo>
                    <a:lnTo>
                      <a:pt x="162" y="30"/>
                    </a:lnTo>
                    <a:cubicBezTo>
                      <a:pt x="177" y="22"/>
                      <a:pt x="163" y="0"/>
                      <a:pt x="148" y="7"/>
                    </a:cubicBezTo>
                    <a:lnTo>
                      <a:pt x="148" y="7"/>
                    </a:lnTo>
                    <a:cubicBezTo>
                      <a:pt x="66" y="46"/>
                      <a:pt x="0" y="151"/>
                      <a:pt x="60" y="237"/>
                    </a:cubicBezTo>
                    <a:lnTo>
                      <a:pt x="60" y="237"/>
                    </a:lnTo>
                    <a:cubicBezTo>
                      <a:pt x="114" y="310"/>
                      <a:pt x="250" y="302"/>
                      <a:pt x="307" y="235"/>
                    </a:cubicBezTo>
                    <a:lnTo>
                      <a:pt x="307" y="235"/>
                    </a:lnTo>
                    <a:cubicBezTo>
                      <a:pt x="339" y="200"/>
                      <a:pt x="346" y="146"/>
                      <a:pt x="321" y="104"/>
                    </a:cubicBezTo>
                    <a:lnTo>
                      <a:pt x="321" y="104"/>
                    </a:lnTo>
                    <a:cubicBezTo>
                      <a:pt x="297" y="63"/>
                      <a:pt x="251" y="41"/>
                      <a:pt x="204" y="49"/>
                    </a:cubicBezTo>
                    <a:lnTo>
                      <a:pt x="204" y="49"/>
                    </a:lnTo>
                    <a:cubicBezTo>
                      <a:pt x="159" y="55"/>
                      <a:pt x="118" y="92"/>
                      <a:pt x="113" y="138"/>
                    </a:cubicBezTo>
                    <a:lnTo>
                      <a:pt x="113" y="138"/>
                    </a:lnTo>
                    <a:cubicBezTo>
                      <a:pt x="108" y="183"/>
                      <a:pt x="130" y="239"/>
                      <a:pt x="179" y="245"/>
                    </a:cubicBezTo>
                    <a:lnTo>
                      <a:pt x="179" y="245"/>
                    </a:lnTo>
                    <a:cubicBezTo>
                      <a:pt x="229" y="252"/>
                      <a:pt x="276" y="184"/>
                      <a:pt x="247" y="142"/>
                    </a:cubicBezTo>
                    <a:lnTo>
                      <a:pt x="247" y="142"/>
                    </a:lnTo>
                    <a:cubicBezTo>
                      <a:pt x="236" y="125"/>
                      <a:pt x="213" y="116"/>
                      <a:pt x="196" y="128"/>
                    </a:cubicBezTo>
                    <a:lnTo>
                      <a:pt x="196" y="128"/>
                    </a:lnTo>
                    <a:cubicBezTo>
                      <a:pt x="180" y="138"/>
                      <a:pt x="175" y="162"/>
                      <a:pt x="190" y="175"/>
                    </a:cubicBezTo>
                    <a:lnTo>
                      <a:pt x="190" y="175"/>
                    </a:lnTo>
                    <a:cubicBezTo>
                      <a:pt x="198" y="181"/>
                      <a:pt x="209" y="174"/>
                      <a:pt x="204"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77" name="Freeform 298">
                <a:extLst>
                  <a:ext uri="{FF2B5EF4-FFF2-40B4-BE49-F238E27FC236}">
                    <a16:creationId xmlns:a16="http://schemas.microsoft.com/office/drawing/2014/main" id="{505AA4B7-54E7-D44C-A770-F2DD623C2B50}"/>
                  </a:ext>
                </a:extLst>
              </p:cNvPr>
              <p:cNvSpPr>
                <a:spLocks/>
              </p:cNvSpPr>
              <p:nvPr/>
            </p:nvSpPr>
            <p:spPr bwMode="auto">
              <a:xfrm>
                <a:off x="962047" y="3119841"/>
                <a:ext cx="132497" cy="136338"/>
              </a:xfrm>
              <a:custGeom>
                <a:avLst/>
                <a:gdLst>
                  <a:gd name="T0" fmla="*/ 59321 w 306"/>
                  <a:gd name="T1" fmla="*/ 56371 h 312"/>
                  <a:gd name="T2" fmla="*/ 59321 w 306"/>
                  <a:gd name="T3" fmla="*/ 56371 h 312"/>
                  <a:gd name="T4" fmla="*/ 51094 w 306"/>
                  <a:gd name="T5" fmla="*/ 59429 h 312"/>
                  <a:gd name="T6" fmla="*/ 51094 w 306"/>
                  <a:gd name="T7" fmla="*/ 59429 h 312"/>
                  <a:gd name="T8" fmla="*/ 49362 w 306"/>
                  <a:gd name="T9" fmla="*/ 48068 h 312"/>
                  <a:gd name="T10" fmla="*/ 49362 w 306"/>
                  <a:gd name="T11" fmla="*/ 48068 h 312"/>
                  <a:gd name="T12" fmla="*/ 74475 w 306"/>
                  <a:gd name="T13" fmla="*/ 40639 h 312"/>
                  <a:gd name="T14" fmla="*/ 74475 w 306"/>
                  <a:gd name="T15" fmla="*/ 40639 h 312"/>
                  <a:gd name="T16" fmla="*/ 75774 w 306"/>
                  <a:gd name="T17" fmla="*/ 77783 h 312"/>
                  <a:gd name="T18" fmla="*/ 75774 w 306"/>
                  <a:gd name="T19" fmla="*/ 77783 h 312"/>
                  <a:gd name="T20" fmla="*/ 14289 w 306"/>
                  <a:gd name="T21" fmla="*/ 53749 h 312"/>
                  <a:gd name="T22" fmla="*/ 14289 w 306"/>
                  <a:gd name="T23" fmla="*/ 53749 h 312"/>
                  <a:gd name="T24" fmla="*/ 35939 w 306"/>
                  <a:gd name="T25" fmla="*/ 17916 h 312"/>
                  <a:gd name="T26" fmla="*/ 35939 w 306"/>
                  <a:gd name="T27" fmla="*/ 17916 h 312"/>
                  <a:gd name="T28" fmla="*/ 75341 w 306"/>
                  <a:gd name="T29" fmla="*/ 18790 h 312"/>
                  <a:gd name="T30" fmla="*/ 75341 w 306"/>
                  <a:gd name="T31" fmla="*/ 18790 h 312"/>
                  <a:gd name="T32" fmla="*/ 109981 w 306"/>
                  <a:gd name="T33" fmla="*/ 84774 h 312"/>
                  <a:gd name="T34" fmla="*/ 109981 w 306"/>
                  <a:gd name="T35" fmla="*/ 84774 h 312"/>
                  <a:gd name="T36" fmla="*/ 31176 w 306"/>
                  <a:gd name="T37" fmla="*/ 110556 h 312"/>
                  <a:gd name="T38" fmla="*/ 31176 w 306"/>
                  <a:gd name="T39" fmla="*/ 110556 h 312"/>
                  <a:gd name="T40" fmla="*/ 28578 w 306"/>
                  <a:gd name="T41" fmla="*/ 122355 h 312"/>
                  <a:gd name="T42" fmla="*/ 28578 w 306"/>
                  <a:gd name="T43" fmla="*/ 122355 h 312"/>
                  <a:gd name="T44" fmla="*/ 125136 w 306"/>
                  <a:gd name="T45" fmla="*/ 78657 h 312"/>
                  <a:gd name="T46" fmla="*/ 125136 w 306"/>
                  <a:gd name="T47" fmla="*/ 78657 h 312"/>
                  <a:gd name="T48" fmla="*/ 49362 w 306"/>
                  <a:gd name="T49" fmla="*/ 2622 h 312"/>
                  <a:gd name="T50" fmla="*/ 49362 w 306"/>
                  <a:gd name="T51" fmla="*/ 2622 h 312"/>
                  <a:gd name="T52" fmla="*/ 5196 w 306"/>
                  <a:gd name="T53" fmla="*/ 38891 h 312"/>
                  <a:gd name="T54" fmla="*/ 5196 w 306"/>
                  <a:gd name="T55" fmla="*/ 38891 h 312"/>
                  <a:gd name="T56" fmla="*/ 23382 w 306"/>
                  <a:gd name="T57" fmla="*/ 92203 h 312"/>
                  <a:gd name="T58" fmla="*/ 23382 w 306"/>
                  <a:gd name="T59" fmla="*/ 92203 h 312"/>
                  <a:gd name="T60" fmla="*/ 79671 w 306"/>
                  <a:gd name="T61" fmla="*/ 93077 h 312"/>
                  <a:gd name="T62" fmla="*/ 79671 w 306"/>
                  <a:gd name="T63" fmla="*/ 93077 h 312"/>
                  <a:gd name="T64" fmla="*/ 91795 w 306"/>
                  <a:gd name="T65" fmla="*/ 39328 h 312"/>
                  <a:gd name="T66" fmla="*/ 91795 w 306"/>
                  <a:gd name="T67" fmla="*/ 39328 h 312"/>
                  <a:gd name="T68" fmla="*/ 39403 w 306"/>
                  <a:gd name="T69" fmla="*/ 50253 h 312"/>
                  <a:gd name="T70" fmla="*/ 39403 w 306"/>
                  <a:gd name="T71" fmla="*/ 50253 h 312"/>
                  <a:gd name="T72" fmla="*/ 50661 w 306"/>
                  <a:gd name="T73" fmla="*/ 70354 h 312"/>
                  <a:gd name="T74" fmla="*/ 50661 w 306"/>
                  <a:gd name="T75" fmla="*/ 70354 h 312"/>
                  <a:gd name="T76" fmla="*/ 66681 w 306"/>
                  <a:gd name="T77" fmla="*/ 57244 h 312"/>
                  <a:gd name="T78" fmla="*/ 66681 w 306"/>
                  <a:gd name="T79" fmla="*/ 57244 h 312"/>
                  <a:gd name="T80" fmla="*/ 59321 w 306"/>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7" y="129"/>
                    </a:moveTo>
                    <a:lnTo>
                      <a:pt x="137" y="129"/>
                    </a:lnTo>
                    <a:cubicBezTo>
                      <a:pt x="134" y="136"/>
                      <a:pt x="125" y="140"/>
                      <a:pt x="118" y="136"/>
                    </a:cubicBezTo>
                    <a:cubicBezTo>
                      <a:pt x="108" y="133"/>
                      <a:pt x="109" y="118"/>
                      <a:pt x="114" y="110"/>
                    </a:cubicBezTo>
                    <a:cubicBezTo>
                      <a:pt x="125" y="93"/>
                      <a:pt x="154" y="88"/>
                      <a:pt x="172" y="93"/>
                    </a:cubicBezTo>
                    <a:cubicBezTo>
                      <a:pt x="212" y="104"/>
                      <a:pt x="196" y="157"/>
                      <a:pt x="175" y="178"/>
                    </a:cubicBezTo>
                    <a:cubicBezTo>
                      <a:pt x="125" y="231"/>
                      <a:pt x="40" y="193"/>
                      <a:pt x="33" y="123"/>
                    </a:cubicBezTo>
                    <a:cubicBezTo>
                      <a:pt x="30" y="89"/>
                      <a:pt x="51" y="55"/>
                      <a:pt x="83" y="41"/>
                    </a:cubicBezTo>
                    <a:cubicBezTo>
                      <a:pt x="112" y="26"/>
                      <a:pt x="146" y="30"/>
                      <a:pt x="174" y="43"/>
                    </a:cubicBezTo>
                    <a:cubicBezTo>
                      <a:pt x="227" y="69"/>
                      <a:pt x="283" y="131"/>
                      <a:pt x="254" y="194"/>
                    </a:cubicBezTo>
                    <a:cubicBezTo>
                      <a:pt x="224" y="265"/>
                      <a:pt x="139" y="276"/>
                      <a:pt x="72" y="253"/>
                    </a:cubicBezTo>
                    <a:cubicBezTo>
                      <a:pt x="57" y="248"/>
                      <a:pt x="50" y="273"/>
                      <a:pt x="66" y="280"/>
                    </a:cubicBezTo>
                    <a:cubicBezTo>
                      <a:pt x="151" y="311"/>
                      <a:pt x="272" y="284"/>
                      <a:pt x="289" y="180"/>
                    </a:cubicBezTo>
                    <a:cubicBezTo>
                      <a:pt x="305" y="89"/>
                      <a:pt x="202" y="0"/>
                      <a:pt x="114" y="6"/>
                    </a:cubicBezTo>
                    <a:cubicBezTo>
                      <a:pt x="67" y="9"/>
                      <a:pt x="25" y="43"/>
                      <a:pt x="12" y="89"/>
                    </a:cubicBezTo>
                    <a:cubicBezTo>
                      <a:pt x="0" y="135"/>
                      <a:pt x="17" y="184"/>
                      <a:pt x="54" y="211"/>
                    </a:cubicBezTo>
                    <a:cubicBezTo>
                      <a:pt x="92" y="239"/>
                      <a:pt x="146" y="240"/>
                      <a:pt x="184" y="213"/>
                    </a:cubicBezTo>
                    <a:cubicBezTo>
                      <a:pt x="218" y="185"/>
                      <a:pt x="241" y="129"/>
                      <a:pt x="212" y="90"/>
                    </a:cubicBezTo>
                    <a:cubicBezTo>
                      <a:pt x="183" y="50"/>
                      <a:pt x="101" y="65"/>
                      <a:pt x="91" y="115"/>
                    </a:cubicBezTo>
                    <a:cubicBezTo>
                      <a:pt x="87" y="135"/>
                      <a:pt x="97" y="157"/>
                      <a:pt x="117" y="161"/>
                    </a:cubicBezTo>
                    <a:cubicBezTo>
                      <a:pt x="135" y="164"/>
                      <a:pt x="156" y="151"/>
                      <a:pt x="154" y="131"/>
                    </a:cubicBezTo>
                    <a:cubicBezTo>
                      <a:pt x="154" y="122"/>
                      <a:pt x="141" y="118"/>
                      <a:pt x="137"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78" name="Freeform 299">
                <a:extLst>
                  <a:ext uri="{FF2B5EF4-FFF2-40B4-BE49-F238E27FC236}">
                    <a16:creationId xmlns:a16="http://schemas.microsoft.com/office/drawing/2014/main" id="{C0A48C72-1AA8-544F-BDC5-D07FE2239F6A}"/>
                  </a:ext>
                </a:extLst>
              </p:cNvPr>
              <p:cNvSpPr>
                <a:spLocks/>
              </p:cNvSpPr>
              <p:nvPr/>
            </p:nvSpPr>
            <p:spPr bwMode="auto">
              <a:xfrm>
                <a:off x="551114" y="3119841"/>
                <a:ext cx="132497" cy="136338"/>
              </a:xfrm>
              <a:custGeom>
                <a:avLst/>
                <a:gdLst>
                  <a:gd name="T0" fmla="*/ 59515 w 305"/>
                  <a:gd name="T1" fmla="*/ 56371 h 312"/>
                  <a:gd name="T2" fmla="*/ 59515 w 305"/>
                  <a:gd name="T3" fmla="*/ 56371 h 312"/>
                  <a:gd name="T4" fmla="*/ 51696 w 305"/>
                  <a:gd name="T5" fmla="*/ 59429 h 312"/>
                  <a:gd name="T6" fmla="*/ 51696 w 305"/>
                  <a:gd name="T7" fmla="*/ 59429 h 312"/>
                  <a:gd name="T8" fmla="*/ 49958 w 305"/>
                  <a:gd name="T9" fmla="*/ 48068 h 312"/>
                  <a:gd name="T10" fmla="*/ 49958 w 305"/>
                  <a:gd name="T11" fmla="*/ 48068 h 312"/>
                  <a:gd name="T12" fmla="*/ 74285 w 305"/>
                  <a:gd name="T13" fmla="*/ 40639 h 312"/>
                  <a:gd name="T14" fmla="*/ 74285 w 305"/>
                  <a:gd name="T15" fmla="*/ 40639 h 312"/>
                  <a:gd name="T16" fmla="*/ 76023 w 305"/>
                  <a:gd name="T17" fmla="*/ 77783 h 312"/>
                  <a:gd name="T18" fmla="*/ 76023 w 305"/>
                  <a:gd name="T19" fmla="*/ 77783 h 312"/>
                  <a:gd name="T20" fmla="*/ 14336 w 305"/>
                  <a:gd name="T21" fmla="*/ 53749 h 312"/>
                  <a:gd name="T22" fmla="*/ 14336 w 305"/>
                  <a:gd name="T23" fmla="*/ 53749 h 312"/>
                  <a:gd name="T24" fmla="*/ 36057 w 305"/>
                  <a:gd name="T25" fmla="*/ 17916 h 312"/>
                  <a:gd name="T26" fmla="*/ 36057 w 305"/>
                  <a:gd name="T27" fmla="*/ 17916 h 312"/>
                  <a:gd name="T28" fmla="*/ 74720 w 305"/>
                  <a:gd name="T29" fmla="*/ 18790 h 312"/>
                  <a:gd name="T30" fmla="*/ 74720 w 305"/>
                  <a:gd name="T31" fmla="*/ 18790 h 312"/>
                  <a:gd name="T32" fmla="*/ 110342 w 305"/>
                  <a:gd name="T33" fmla="*/ 84774 h 312"/>
                  <a:gd name="T34" fmla="*/ 110342 w 305"/>
                  <a:gd name="T35" fmla="*/ 84774 h 312"/>
                  <a:gd name="T36" fmla="*/ 31712 w 305"/>
                  <a:gd name="T37" fmla="*/ 110556 h 312"/>
                  <a:gd name="T38" fmla="*/ 31712 w 305"/>
                  <a:gd name="T39" fmla="*/ 110556 h 312"/>
                  <a:gd name="T40" fmla="*/ 28671 w 305"/>
                  <a:gd name="T41" fmla="*/ 122355 h 312"/>
                  <a:gd name="T42" fmla="*/ 28671 w 305"/>
                  <a:gd name="T43" fmla="*/ 122355 h 312"/>
                  <a:gd name="T44" fmla="*/ 125112 w 305"/>
                  <a:gd name="T45" fmla="*/ 78657 h 312"/>
                  <a:gd name="T46" fmla="*/ 125112 w 305"/>
                  <a:gd name="T47" fmla="*/ 78657 h 312"/>
                  <a:gd name="T48" fmla="*/ 49958 w 305"/>
                  <a:gd name="T49" fmla="*/ 2622 h 312"/>
                  <a:gd name="T50" fmla="*/ 49958 w 305"/>
                  <a:gd name="T51" fmla="*/ 2622 h 312"/>
                  <a:gd name="T52" fmla="*/ 5213 w 305"/>
                  <a:gd name="T53" fmla="*/ 38891 h 312"/>
                  <a:gd name="T54" fmla="*/ 5213 w 305"/>
                  <a:gd name="T55" fmla="*/ 38891 h 312"/>
                  <a:gd name="T56" fmla="*/ 23458 w 305"/>
                  <a:gd name="T57" fmla="*/ 92203 h 312"/>
                  <a:gd name="T58" fmla="*/ 23458 w 305"/>
                  <a:gd name="T59" fmla="*/ 92203 h 312"/>
                  <a:gd name="T60" fmla="*/ 79498 w 305"/>
                  <a:gd name="T61" fmla="*/ 93077 h 312"/>
                  <a:gd name="T62" fmla="*/ 79498 w 305"/>
                  <a:gd name="T63" fmla="*/ 93077 h 312"/>
                  <a:gd name="T64" fmla="*/ 92096 w 305"/>
                  <a:gd name="T65" fmla="*/ 39328 h 312"/>
                  <a:gd name="T66" fmla="*/ 92096 w 305"/>
                  <a:gd name="T67" fmla="*/ 39328 h 312"/>
                  <a:gd name="T68" fmla="*/ 39097 w 305"/>
                  <a:gd name="T69" fmla="*/ 50253 h 312"/>
                  <a:gd name="T70" fmla="*/ 39097 w 305"/>
                  <a:gd name="T71" fmla="*/ 50253 h 312"/>
                  <a:gd name="T72" fmla="*/ 50392 w 305"/>
                  <a:gd name="T73" fmla="*/ 70354 h 312"/>
                  <a:gd name="T74" fmla="*/ 50392 w 305"/>
                  <a:gd name="T75" fmla="*/ 70354 h 312"/>
                  <a:gd name="T76" fmla="*/ 66900 w 305"/>
                  <a:gd name="T77" fmla="*/ 57244 h 312"/>
                  <a:gd name="T78" fmla="*/ 66900 w 305"/>
                  <a:gd name="T79" fmla="*/ 57244 h 312"/>
                  <a:gd name="T80" fmla="*/ 59515 w 305"/>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5" h="312">
                    <a:moveTo>
                      <a:pt x="137" y="129"/>
                    </a:moveTo>
                    <a:lnTo>
                      <a:pt x="137" y="129"/>
                    </a:lnTo>
                    <a:cubicBezTo>
                      <a:pt x="134" y="136"/>
                      <a:pt x="125" y="140"/>
                      <a:pt x="119" y="136"/>
                    </a:cubicBezTo>
                    <a:cubicBezTo>
                      <a:pt x="108" y="133"/>
                      <a:pt x="109" y="118"/>
                      <a:pt x="115" y="110"/>
                    </a:cubicBezTo>
                    <a:cubicBezTo>
                      <a:pt x="124" y="93"/>
                      <a:pt x="154" y="88"/>
                      <a:pt x="171" y="93"/>
                    </a:cubicBezTo>
                    <a:cubicBezTo>
                      <a:pt x="212" y="104"/>
                      <a:pt x="195" y="157"/>
                      <a:pt x="175" y="178"/>
                    </a:cubicBezTo>
                    <a:cubicBezTo>
                      <a:pt x="125" y="231"/>
                      <a:pt x="38" y="193"/>
                      <a:pt x="33" y="123"/>
                    </a:cubicBezTo>
                    <a:cubicBezTo>
                      <a:pt x="31" y="89"/>
                      <a:pt x="52" y="55"/>
                      <a:pt x="83" y="41"/>
                    </a:cubicBezTo>
                    <a:cubicBezTo>
                      <a:pt x="112" y="26"/>
                      <a:pt x="145" y="30"/>
                      <a:pt x="172" y="43"/>
                    </a:cubicBezTo>
                    <a:cubicBezTo>
                      <a:pt x="226" y="69"/>
                      <a:pt x="281" y="131"/>
                      <a:pt x="254" y="194"/>
                    </a:cubicBezTo>
                    <a:cubicBezTo>
                      <a:pt x="222" y="265"/>
                      <a:pt x="140" y="276"/>
                      <a:pt x="73" y="253"/>
                    </a:cubicBezTo>
                    <a:cubicBezTo>
                      <a:pt x="55" y="248"/>
                      <a:pt x="49" y="273"/>
                      <a:pt x="66" y="280"/>
                    </a:cubicBezTo>
                    <a:cubicBezTo>
                      <a:pt x="151" y="311"/>
                      <a:pt x="272" y="284"/>
                      <a:pt x="288" y="180"/>
                    </a:cubicBezTo>
                    <a:cubicBezTo>
                      <a:pt x="304" y="89"/>
                      <a:pt x="201" y="0"/>
                      <a:pt x="115" y="6"/>
                    </a:cubicBezTo>
                    <a:cubicBezTo>
                      <a:pt x="66" y="9"/>
                      <a:pt x="24" y="43"/>
                      <a:pt x="12" y="89"/>
                    </a:cubicBezTo>
                    <a:cubicBezTo>
                      <a:pt x="0" y="135"/>
                      <a:pt x="16" y="184"/>
                      <a:pt x="54" y="211"/>
                    </a:cubicBezTo>
                    <a:cubicBezTo>
                      <a:pt x="92" y="239"/>
                      <a:pt x="146" y="240"/>
                      <a:pt x="183" y="213"/>
                    </a:cubicBezTo>
                    <a:cubicBezTo>
                      <a:pt x="218" y="185"/>
                      <a:pt x="242" y="129"/>
                      <a:pt x="212" y="90"/>
                    </a:cubicBezTo>
                    <a:cubicBezTo>
                      <a:pt x="182" y="50"/>
                      <a:pt x="100" y="65"/>
                      <a:pt x="90" y="115"/>
                    </a:cubicBezTo>
                    <a:cubicBezTo>
                      <a:pt x="87" y="135"/>
                      <a:pt x="96" y="157"/>
                      <a:pt x="116" y="161"/>
                    </a:cubicBezTo>
                    <a:cubicBezTo>
                      <a:pt x="136" y="164"/>
                      <a:pt x="155" y="151"/>
                      <a:pt x="154" y="131"/>
                    </a:cubicBezTo>
                    <a:cubicBezTo>
                      <a:pt x="153" y="122"/>
                      <a:pt x="140" y="118"/>
                      <a:pt x="137"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79" name="Freeform 300">
                <a:extLst>
                  <a:ext uri="{FF2B5EF4-FFF2-40B4-BE49-F238E27FC236}">
                    <a16:creationId xmlns:a16="http://schemas.microsoft.com/office/drawing/2014/main" id="{E1EF7604-E7A2-174D-B83C-67C775F6663C}"/>
                  </a:ext>
                </a:extLst>
              </p:cNvPr>
              <p:cNvSpPr>
                <a:spLocks noChangeArrowheads="1"/>
              </p:cNvSpPr>
              <p:nvPr/>
            </p:nvSpPr>
            <p:spPr bwMode="auto">
              <a:xfrm>
                <a:off x="1150433" y="3120267"/>
                <a:ext cx="150376" cy="135912"/>
              </a:xfrm>
              <a:custGeom>
                <a:avLst/>
                <a:gdLst>
                  <a:gd name="T0" fmla="*/ 205 w 346"/>
                  <a:gd name="T1" fmla="*/ 164 h 311"/>
                  <a:gd name="T2" fmla="*/ 205 w 346"/>
                  <a:gd name="T3" fmla="*/ 164 h 311"/>
                  <a:gd name="T4" fmla="*/ 211 w 346"/>
                  <a:gd name="T5" fmla="*/ 146 h 311"/>
                  <a:gd name="T6" fmla="*/ 211 w 346"/>
                  <a:gd name="T7" fmla="*/ 146 h 311"/>
                  <a:gd name="T8" fmla="*/ 234 w 346"/>
                  <a:gd name="T9" fmla="*/ 162 h 311"/>
                  <a:gd name="T10" fmla="*/ 234 w 346"/>
                  <a:gd name="T11" fmla="*/ 162 h 311"/>
                  <a:gd name="T12" fmla="*/ 206 w 346"/>
                  <a:gd name="T13" fmla="*/ 214 h 311"/>
                  <a:gd name="T14" fmla="*/ 206 w 346"/>
                  <a:gd name="T15" fmla="*/ 214 h 311"/>
                  <a:gd name="T16" fmla="*/ 142 w 346"/>
                  <a:gd name="T17" fmla="*/ 156 h 311"/>
                  <a:gd name="T18" fmla="*/ 142 w 346"/>
                  <a:gd name="T19" fmla="*/ 156 h 311"/>
                  <a:gd name="T20" fmla="*/ 281 w 346"/>
                  <a:gd name="T21" fmla="*/ 95 h 311"/>
                  <a:gd name="T22" fmla="*/ 281 w 346"/>
                  <a:gd name="T23" fmla="*/ 95 h 311"/>
                  <a:gd name="T24" fmla="*/ 306 w 346"/>
                  <a:gd name="T25" fmla="*/ 189 h 311"/>
                  <a:gd name="T26" fmla="*/ 306 w 346"/>
                  <a:gd name="T27" fmla="*/ 189 h 311"/>
                  <a:gd name="T28" fmla="*/ 239 w 346"/>
                  <a:gd name="T29" fmla="*/ 251 h 311"/>
                  <a:gd name="T30" fmla="*/ 239 w 346"/>
                  <a:gd name="T31" fmla="*/ 251 h 311"/>
                  <a:gd name="T32" fmla="*/ 76 w 346"/>
                  <a:gd name="T33" fmla="*/ 201 h 311"/>
                  <a:gd name="T34" fmla="*/ 76 w 346"/>
                  <a:gd name="T35" fmla="*/ 201 h 311"/>
                  <a:gd name="T36" fmla="*/ 161 w 346"/>
                  <a:gd name="T37" fmla="*/ 30 h 311"/>
                  <a:gd name="T38" fmla="*/ 161 w 346"/>
                  <a:gd name="T39" fmla="*/ 30 h 311"/>
                  <a:gd name="T40" fmla="*/ 148 w 346"/>
                  <a:gd name="T41" fmla="*/ 7 h 311"/>
                  <a:gd name="T42" fmla="*/ 148 w 346"/>
                  <a:gd name="T43" fmla="*/ 7 h 311"/>
                  <a:gd name="T44" fmla="*/ 62 w 346"/>
                  <a:gd name="T45" fmla="*/ 237 h 311"/>
                  <a:gd name="T46" fmla="*/ 62 w 346"/>
                  <a:gd name="T47" fmla="*/ 237 h 311"/>
                  <a:gd name="T48" fmla="*/ 307 w 346"/>
                  <a:gd name="T49" fmla="*/ 235 h 311"/>
                  <a:gd name="T50" fmla="*/ 307 w 346"/>
                  <a:gd name="T51" fmla="*/ 235 h 311"/>
                  <a:gd name="T52" fmla="*/ 320 w 346"/>
                  <a:gd name="T53" fmla="*/ 104 h 311"/>
                  <a:gd name="T54" fmla="*/ 320 w 346"/>
                  <a:gd name="T55" fmla="*/ 104 h 311"/>
                  <a:gd name="T56" fmla="*/ 205 w 346"/>
                  <a:gd name="T57" fmla="*/ 49 h 311"/>
                  <a:gd name="T58" fmla="*/ 205 w 346"/>
                  <a:gd name="T59" fmla="*/ 49 h 311"/>
                  <a:gd name="T60" fmla="*/ 113 w 346"/>
                  <a:gd name="T61" fmla="*/ 138 h 311"/>
                  <a:gd name="T62" fmla="*/ 113 w 346"/>
                  <a:gd name="T63" fmla="*/ 138 h 311"/>
                  <a:gd name="T64" fmla="*/ 180 w 346"/>
                  <a:gd name="T65" fmla="*/ 245 h 311"/>
                  <a:gd name="T66" fmla="*/ 180 w 346"/>
                  <a:gd name="T67" fmla="*/ 245 h 311"/>
                  <a:gd name="T68" fmla="*/ 247 w 346"/>
                  <a:gd name="T69" fmla="*/ 142 h 311"/>
                  <a:gd name="T70" fmla="*/ 247 w 346"/>
                  <a:gd name="T71" fmla="*/ 142 h 311"/>
                  <a:gd name="T72" fmla="*/ 197 w 346"/>
                  <a:gd name="T73" fmla="*/ 128 h 311"/>
                  <a:gd name="T74" fmla="*/ 197 w 346"/>
                  <a:gd name="T75" fmla="*/ 128 h 311"/>
                  <a:gd name="T76" fmla="*/ 190 w 346"/>
                  <a:gd name="T77" fmla="*/ 175 h 311"/>
                  <a:gd name="T78" fmla="*/ 190 w 346"/>
                  <a:gd name="T79" fmla="*/ 175 h 311"/>
                  <a:gd name="T80" fmla="*/ 205 w 346"/>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6" h="311">
                    <a:moveTo>
                      <a:pt x="205" y="164"/>
                    </a:moveTo>
                    <a:lnTo>
                      <a:pt x="205" y="164"/>
                    </a:lnTo>
                    <a:cubicBezTo>
                      <a:pt x="201" y="156"/>
                      <a:pt x="203" y="147"/>
                      <a:pt x="211" y="146"/>
                    </a:cubicBezTo>
                    <a:lnTo>
                      <a:pt x="211" y="146"/>
                    </a:lnTo>
                    <a:cubicBezTo>
                      <a:pt x="223" y="142"/>
                      <a:pt x="232" y="153"/>
                      <a:pt x="234" y="162"/>
                    </a:cubicBezTo>
                    <a:lnTo>
                      <a:pt x="234" y="162"/>
                    </a:lnTo>
                    <a:cubicBezTo>
                      <a:pt x="239" y="181"/>
                      <a:pt x="222" y="205"/>
                      <a:pt x="206" y="214"/>
                    </a:cubicBezTo>
                    <a:lnTo>
                      <a:pt x="206" y="214"/>
                    </a:lnTo>
                    <a:cubicBezTo>
                      <a:pt x="169" y="235"/>
                      <a:pt x="143" y="187"/>
                      <a:pt x="142" y="156"/>
                    </a:cubicBezTo>
                    <a:lnTo>
                      <a:pt x="142" y="156"/>
                    </a:lnTo>
                    <a:cubicBezTo>
                      <a:pt x="140" y="83"/>
                      <a:pt x="228" y="50"/>
                      <a:pt x="281" y="95"/>
                    </a:cubicBezTo>
                    <a:lnTo>
                      <a:pt x="281" y="95"/>
                    </a:lnTo>
                    <a:cubicBezTo>
                      <a:pt x="309" y="117"/>
                      <a:pt x="318" y="156"/>
                      <a:pt x="306" y="189"/>
                    </a:cubicBezTo>
                    <a:lnTo>
                      <a:pt x="306" y="189"/>
                    </a:lnTo>
                    <a:cubicBezTo>
                      <a:pt x="295" y="220"/>
                      <a:pt x="268" y="239"/>
                      <a:pt x="239" y="251"/>
                    </a:cubicBezTo>
                    <a:lnTo>
                      <a:pt x="239" y="251"/>
                    </a:lnTo>
                    <a:cubicBezTo>
                      <a:pt x="184" y="271"/>
                      <a:pt x="101" y="266"/>
                      <a:pt x="76" y="201"/>
                    </a:cubicBezTo>
                    <a:lnTo>
                      <a:pt x="76" y="201"/>
                    </a:lnTo>
                    <a:cubicBezTo>
                      <a:pt x="47" y="129"/>
                      <a:pt x="100" y="63"/>
                      <a:pt x="161" y="30"/>
                    </a:cubicBezTo>
                    <a:lnTo>
                      <a:pt x="161" y="30"/>
                    </a:lnTo>
                    <a:cubicBezTo>
                      <a:pt x="177" y="22"/>
                      <a:pt x="164" y="0"/>
                      <a:pt x="148" y="7"/>
                    </a:cubicBezTo>
                    <a:lnTo>
                      <a:pt x="148" y="7"/>
                    </a:lnTo>
                    <a:cubicBezTo>
                      <a:pt x="65" y="46"/>
                      <a:pt x="0" y="151"/>
                      <a:pt x="62" y="237"/>
                    </a:cubicBezTo>
                    <a:lnTo>
                      <a:pt x="62" y="237"/>
                    </a:lnTo>
                    <a:cubicBezTo>
                      <a:pt x="114" y="310"/>
                      <a:pt x="251" y="302"/>
                      <a:pt x="307" y="235"/>
                    </a:cubicBezTo>
                    <a:lnTo>
                      <a:pt x="307" y="235"/>
                    </a:lnTo>
                    <a:cubicBezTo>
                      <a:pt x="339" y="200"/>
                      <a:pt x="345" y="146"/>
                      <a:pt x="320" y="104"/>
                    </a:cubicBezTo>
                    <a:lnTo>
                      <a:pt x="320" y="104"/>
                    </a:lnTo>
                    <a:cubicBezTo>
                      <a:pt x="298" y="63"/>
                      <a:pt x="251" y="41"/>
                      <a:pt x="205" y="49"/>
                    </a:cubicBezTo>
                    <a:lnTo>
                      <a:pt x="205" y="49"/>
                    </a:lnTo>
                    <a:cubicBezTo>
                      <a:pt x="159" y="55"/>
                      <a:pt x="119" y="92"/>
                      <a:pt x="113" y="138"/>
                    </a:cubicBezTo>
                    <a:lnTo>
                      <a:pt x="113" y="138"/>
                    </a:lnTo>
                    <a:cubicBezTo>
                      <a:pt x="108" y="183"/>
                      <a:pt x="131" y="239"/>
                      <a:pt x="180" y="245"/>
                    </a:cubicBezTo>
                    <a:lnTo>
                      <a:pt x="180" y="245"/>
                    </a:lnTo>
                    <a:cubicBezTo>
                      <a:pt x="228" y="252"/>
                      <a:pt x="274" y="184"/>
                      <a:pt x="247" y="142"/>
                    </a:cubicBezTo>
                    <a:lnTo>
                      <a:pt x="247" y="142"/>
                    </a:lnTo>
                    <a:cubicBezTo>
                      <a:pt x="235" y="125"/>
                      <a:pt x="214" y="116"/>
                      <a:pt x="197" y="128"/>
                    </a:cubicBezTo>
                    <a:lnTo>
                      <a:pt x="197" y="128"/>
                    </a:lnTo>
                    <a:cubicBezTo>
                      <a:pt x="180" y="138"/>
                      <a:pt x="176" y="162"/>
                      <a:pt x="190" y="175"/>
                    </a:cubicBezTo>
                    <a:lnTo>
                      <a:pt x="190" y="175"/>
                    </a:lnTo>
                    <a:cubicBezTo>
                      <a:pt x="198" y="181"/>
                      <a:pt x="210" y="174"/>
                      <a:pt x="205"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80" name="Freeform 301">
                <a:extLst>
                  <a:ext uri="{FF2B5EF4-FFF2-40B4-BE49-F238E27FC236}">
                    <a16:creationId xmlns:a16="http://schemas.microsoft.com/office/drawing/2014/main" id="{3373CFBC-FB7B-1046-8F1A-66C4754F6999}"/>
                  </a:ext>
                </a:extLst>
              </p:cNvPr>
              <p:cNvSpPr>
                <a:spLocks noChangeArrowheads="1"/>
              </p:cNvSpPr>
              <p:nvPr/>
            </p:nvSpPr>
            <p:spPr bwMode="auto">
              <a:xfrm>
                <a:off x="1561076" y="3120267"/>
                <a:ext cx="150376" cy="135912"/>
              </a:xfrm>
              <a:custGeom>
                <a:avLst/>
                <a:gdLst>
                  <a:gd name="T0" fmla="*/ 205 w 346"/>
                  <a:gd name="T1" fmla="*/ 164 h 311"/>
                  <a:gd name="T2" fmla="*/ 205 w 346"/>
                  <a:gd name="T3" fmla="*/ 164 h 311"/>
                  <a:gd name="T4" fmla="*/ 212 w 346"/>
                  <a:gd name="T5" fmla="*/ 146 h 311"/>
                  <a:gd name="T6" fmla="*/ 212 w 346"/>
                  <a:gd name="T7" fmla="*/ 146 h 311"/>
                  <a:gd name="T8" fmla="*/ 233 w 346"/>
                  <a:gd name="T9" fmla="*/ 162 h 311"/>
                  <a:gd name="T10" fmla="*/ 233 w 346"/>
                  <a:gd name="T11" fmla="*/ 162 h 311"/>
                  <a:gd name="T12" fmla="*/ 206 w 346"/>
                  <a:gd name="T13" fmla="*/ 214 h 311"/>
                  <a:gd name="T14" fmla="*/ 206 w 346"/>
                  <a:gd name="T15" fmla="*/ 214 h 311"/>
                  <a:gd name="T16" fmla="*/ 143 w 346"/>
                  <a:gd name="T17" fmla="*/ 156 h 311"/>
                  <a:gd name="T18" fmla="*/ 143 w 346"/>
                  <a:gd name="T19" fmla="*/ 156 h 311"/>
                  <a:gd name="T20" fmla="*/ 282 w 346"/>
                  <a:gd name="T21" fmla="*/ 95 h 311"/>
                  <a:gd name="T22" fmla="*/ 282 w 346"/>
                  <a:gd name="T23" fmla="*/ 95 h 311"/>
                  <a:gd name="T24" fmla="*/ 307 w 346"/>
                  <a:gd name="T25" fmla="*/ 189 h 311"/>
                  <a:gd name="T26" fmla="*/ 307 w 346"/>
                  <a:gd name="T27" fmla="*/ 189 h 311"/>
                  <a:gd name="T28" fmla="*/ 239 w 346"/>
                  <a:gd name="T29" fmla="*/ 251 h 311"/>
                  <a:gd name="T30" fmla="*/ 239 w 346"/>
                  <a:gd name="T31" fmla="*/ 251 h 311"/>
                  <a:gd name="T32" fmla="*/ 76 w 346"/>
                  <a:gd name="T33" fmla="*/ 201 h 311"/>
                  <a:gd name="T34" fmla="*/ 76 w 346"/>
                  <a:gd name="T35" fmla="*/ 201 h 311"/>
                  <a:gd name="T36" fmla="*/ 163 w 346"/>
                  <a:gd name="T37" fmla="*/ 30 h 311"/>
                  <a:gd name="T38" fmla="*/ 163 w 346"/>
                  <a:gd name="T39" fmla="*/ 30 h 311"/>
                  <a:gd name="T40" fmla="*/ 149 w 346"/>
                  <a:gd name="T41" fmla="*/ 7 h 311"/>
                  <a:gd name="T42" fmla="*/ 149 w 346"/>
                  <a:gd name="T43" fmla="*/ 7 h 311"/>
                  <a:gd name="T44" fmla="*/ 61 w 346"/>
                  <a:gd name="T45" fmla="*/ 237 h 311"/>
                  <a:gd name="T46" fmla="*/ 61 w 346"/>
                  <a:gd name="T47" fmla="*/ 237 h 311"/>
                  <a:gd name="T48" fmla="*/ 308 w 346"/>
                  <a:gd name="T49" fmla="*/ 235 h 311"/>
                  <a:gd name="T50" fmla="*/ 308 w 346"/>
                  <a:gd name="T51" fmla="*/ 235 h 311"/>
                  <a:gd name="T52" fmla="*/ 322 w 346"/>
                  <a:gd name="T53" fmla="*/ 104 h 311"/>
                  <a:gd name="T54" fmla="*/ 322 w 346"/>
                  <a:gd name="T55" fmla="*/ 104 h 311"/>
                  <a:gd name="T56" fmla="*/ 206 w 346"/>
                  <a:gd name="T57" fmla="*/ 49 h 311"/>
                  <a:gd name="T58" fmla="*/ 206 w 346"/>
                  <a:gd name="T59" fmla="*/ 49 h 311"/>
                  <a:gd name="T60" fmla="*/ 114 w 346"/>
                  <a:gd name="T61" fmla="*/ 138 h 311"/>
                  <a:gd name="T62" fmla="*/ 114 w 346"/>
                  <a:gd name="T63" fmla="*/ 138 h 311"/>
                  <a:gd name="T64" fmla="*/ 180 w 346"/>
                  <a:gd name="T65" fmla="*/ 245 h 311"/>
                  <a:gd name="T66" fmla="*/ 180 w 346"/>
                  <a:gd name="T67" fmla="*/ 245 h 311"/>
                  <a:gd name="T68" fmla="*/ 247 w 346"/>
                  <a:gd name="T69" fmla="*/ 142 h 311"/>
                  <a:gd name="T70" fmla="*/ 247 w 346"/>
                  <a:gd name="T71" fmla="*/ 142 h 311"/>
                  <a:gd name="T72" fmla="*/ 195 w 346"/>
                  <a:gd name="T73" fmla="*/ 128 h 311"/>
                  <a:gd name="T74" fmla="*/ 195 w 346"/>
                  <a:gd name="T75" fmla="*/ 128 h 311"/>
                  <a:gd name="T76" fmla="*/ 191 w 346"/>
                  <a:gd name="T77" fmla="*/ 175 h 311"/>
                  <a:gd name="T78" fmla="*/ 191 w 346"/>
                  <a:gd name="T79" fmla="*/ 175 h 311"/>
                  <a:gd name="T80" fmla="*/ 205 w 346"/>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6" h="311">
                    <a:moveTo>
                      <a:pt x="205" y="164"/>
                    </a:moveTo>
                    <a:lnTo>
                      <a:pt x="205" y="164"/>
                    </a:lnTo>
                    <a:cubicBezTo>
                      <a:pt x="201" y="156"/>
                      <a:pt x="205" y="147"/>
                      <a:pt x="212" y="146"/>
                    </a:cubicBezTo>
                    <a:lnTo>
                      <a:pt x="212" y="146"/>
                    </a:lnTo>
                    <a:cubicBezTo>
                      <a:pt x="222" y="142"/>
                      <a:pt x="232" y="153"/>
                      <a:pt x="233" y="162"/>
                    </a:cubicBezTo>
                    <a:lnTo>
                      <a:pt x="233" y="162"/>
                    </a:lnTo>
                    <a:cubicBezTo>
                      <a:pt x="239" y="181"/>
                      <a:pt x="222" y="205"/>
                      <a:pt x="206" y="214"/>
                    </a:cubicBezTo>
                    <a:lnTo>
                      <a:pt x="206" y="214"/>
                    </a:lnTo>
                    <a:cubicBezTo>
                      <a:pt x="169" y="235"/>
                      <a:pt x="143" y="187"/>
                      <a:pt x="143" y="156"/>
                    </a:cubicBezTo>
                    <a:lnTo>
                      <a:pt x="143" y="156"/>
                    </a:lnTo>
                    <a:cubicBezTo>
                      <a:pt x="142" y="83"/>
                      <a:pt x="228" y="50"/>
                      <a:pt x="282" y="95"/>
                    </a:cubicBezTo>
                    <a:lnTo>
                      <a:pt x="282" y="95"/>
                    </a:lnTo>
                    <a:cubicBezTo>
                      <a:pt x="308" y="117"/>
                      <a:pt x="318" y="156"/>
                      <a:pt x="307" y="189"/>
                    </a:cubicBezTo>
                    <a:lnTo>
                      <a:pt x="307" y="189"/>
                    </a:lnTo>
                    <a:cubicBezTo>
                      <a:pt x="295" y="220"/>
                      <a:pt x="269" y="239"/>
                      <a:pt x="239" y="251"/>
                    </a:cubicBezTo>
                    <a:lnTo>
                      <a:pt x="239" y="251"/>
                    </a:lnTo>
                    <a:cubicBezTo>
                      <a:pt x="182" y="271"/>
                      <a:pt x="101" y="266"/>
                      <a:pt x="76" y="201"/>
                    </a:cubicBezTo>
                    <a:lnTo>
                      <a:pt x="76" y="201"/>
                    </a:lnTo>
                    <a:cubicBezTo>
                      <a:pt x="48" y="129"/>
                      <a:pt x="101" y="63"/>
                      <a:pt x="163" y="30"/>
                    </a:cubicBezTo>
                    <a:lnTo>
                      <a:pt x="163" y="30"/>
                    </a:lnTo>
                    <a:cubicBezTo>
                      <a:pt x="178" y="22"/>
                      <a:pt x="165" y="0"/>
                      <a:pt x="149" y="7"/>
                    </a:cubicBezTo>
                    <a:lnTo>
                      <a:pt x="149" y="7"/>
                    </a:lnTo>
                    <a:cubicBezTo>
                      <a:pt x="65" y="46"/>
                      <a:pt x="0" y="151"/>
                      <a:pt x="61" y="237"/>
                    </a:cubicBezTo>
                    <a:lnTo>
                      <a:pt x="61" y="237"/>
                    </a:lnTo>
                    <a:cubicBezTo>
                      <a:pt x="115" y="310"/>
                      <a:pt x="251" y="302"/>
                      <a:pt x="308" y="235"/>
                    </a:cubicBezTo>
                    <a:lnTo>
                      <a:pt x="308" y="235"/>
                    </a:lnTo>
                    <a:cubicBezTo>
                      <a:pt x="340" y="200"/>
                      <a:pt x="345" y="146"/>
                      <a:pt x="322" y="104"/>
                    </a:cubicBezTo>
                    <a:lnTo>
                      <a:pt x="322" y="104"/>
                    </a:lnTo>
                    <a:cubicBezTo>
                      <a:pt x="298" y="63"/>
                      <a:pt x="251" y="41"/>
                      <a:pt x="206" y="49"/>
                    </a:cubicBezTo>
                    <a:lnTo>
                      <a:pt x="206" y="49"/>
                    </a:lnTo>
                    <a:cubicBezTo>
                      <a:pt x="159" y="55"/>
                      <a:pt x="119" y="92"/>
                      <a:pt x="114" y="138"/>
                    </a:cubicBezTo>
                    <a:lnTo>
                      <a:pt x="114" y="138"/>
                    </a:lnTo>
                    <a:cubicBezTo>
                      <a:pt x="107" y="183"/>
                      <a:pt x="131" y="239"/>
                      <a:pt x="180" y="245"/>
                    </a:cubicBezTo>
                    <a:lnTo>
                      <a:pt x="180" y="245"/>
                    </a:lnTo>
                    <a:cubicBezTo>
                      <a:pt x="228" y="252"/>
                      <a:pt x="276" y="184"/>
                      <a:pt x="247" y="142"/>
                    </a:cubicBezTo>
                    <a:lnTo>
                      <a:pt x="247" y="142"/>
                    </a:lnTo>
                    <a:cubicBezTo>
                      <a:pt x="236" y="125"/>
                      <a:pt x="214" y="116"/>
                      <a:pt x="195" y="128"/>
                    </a:cubicBezTo>
                    <a:lnTo>
                      <a:pt x="195" y="128"/>
                    </a:lnTo>
                    <a:cubicBezTo>
                      <a:pt x="181" y="138"/>
                      <a:pt x="176" y="162"/>
                      <a:pt x="191" y="175"/>
                    </a:cubicBezTo>
                    <a:lnTo>
                      <a:pt x="191" y="175"/>
                    </a:lnTo>
                    <a:cubicBezTo>
                      <a:pt x="198" y="181"/>
                      <a:pt x="210" y="174"/>
                      <a:pt x="205"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81" name="Freeform 302">
                <a:extLst>
                  <a:ext uri="{FF2B5EF4-FFF2-40B4-BE49-F238E27FC236}">
                    <a16:creationId xmlns:a16="http://schemas.microsoft.com/office/drawing/2014/main" id="{A9C7F55D-D960-CB40-A6DA-1AC2FB5E3108}"/>
                  </a:ext>
                </a:extLst>
              </p:cNvPr>
              <p:cNvSpPr>
                <a:spLocks/>
              </p:cNvSpPr>
              <p:nvPr/>
            </p:nvSpPr>
            <p:spPr bwMode="auto">
              <a:xfrm>
                <a:off x="1781993" y="3119841"/>
                <a:ext cx="132498" cy="136338"/>
              </a:xfrm>
              <a:custGeom>
                <a:avLst/>
                <a:gdLst>
                  <a:gd name="T0" fmla="*/ 59515 w 305"/>
                  <a:gd name="T1" fmla="*/ 56371 h 312"/>
                  <a:gd name="T2" fmla="*/ 59515 w 305"/>
                  <a:gd name="T3" fmla="*/ 56371 h 312"/>
                  <a:gd name="T4" fmla="*/ 51262 w 305"/>
                  <a:gd name="T5" fmla="*/ 59429 h 312"/>
                  <a:gd name="T6" fmla="*/ 51262 w 305"/>
                  <a:gd name="T7" fmla="*/ 59429 h 312"/>
                  <a:gd name="T8" fmla="*/ 49524 w 305"/>
                  <a:gd name="T9" fmla="*/ 48068 h 312"/>
                  <a:gd name="T10" fmla="*/ 49524 w 305"/>
                  <a:gd name="T11" fmla="*/ 48068 h 312"/>
                  <a:gd name="T12" fmla="*/ 74286 w 305"/>
                  <a:gd name="T13" fmla="*/ 40639 h 312"/>
                  <a:gd name="T14" fmla="*/ 74286 w 305"/>
                  <a:gd name="T15" fmla="*/ 40639 h 312"/>
                  <a:gd name="T16" fmla="*/ 76023 w 305"/>
                  <a:gd name="T17" fmla="*/ 77783 h 312"/>
                  <a:gd name="T18" fmla="*/ 76023 w 305"/>
                  <a:gd name="T19" fmla="*/ 77783 h 312"/>
                  <a:gd name="T20" fmla="*/ 14336 w 305"/>
                  <a:gd name="T21" fmla="*/ 53749 h 312"/>
                  <a:gd name="T22" fmla="*/ 14336 w 305"/>
                  <a:gd name="T23" fmla="*/ 53749 h 312"/>
                  <a:gd name="T24" fmla="*/ 36057 w 305"/>
                  <a:gd name="T25" fmla="*/ 17916 h 312"/>
                  <a:gd name="T26" fmla="*/ 36057 w 305"/>
                  <a:gd name="T27" fmla="*/ 17916 h 312"/>
                  <a:gd name="T28" fmla="*/ 74720 w 305"/>
                  <a:gd name="T29" fmla="*/ 18790 h 312"/>
                  <a:gd name="T30" fmla="*/ 74720 w 305"/>
                  <a:gd name="T31" fmla="*/ 18790 h 312"/>
                  <a:gd name="T32" fmla="*/ 110343 w 305"/>
                  <a:gd name="T33" fmla="*/ 84774 h 312"/>
                  <a:gd name="T34" fmla="*/ 110343 w 305"/>
                  <a:gd name="T35" fmla="*/ 84774 h 312"/>
                  <a:gd name="T36" fmla="*/ 31278 w 305"/>
                  <a:gd name="T37" fmla="*/ 110556 h 312"/>
                  <a:gd name="T38" fmla="*/ 31278 w 305"/>
                  <a:gd name="T39" fmla="*/ 110556 h 312"/>
                  <a:gd name="T40" fmla="*/ 28672 w 305"/>
                  <a:gd name="T41" fmla="*/ 122355 h 312"/>
                  <a:gd name="T42" fmla="*/ 28672 w 305"/>
                  <a:gd name="T43" fmla="*/ 122355 h 312"/>
                  <a:gd name="T44" fmla="*/ 125547 w 305"/>
                  <a:gd name="T45" fmla="*/ 78657 h 312"/>
                  <a:gd name="T46" fmla="*/ 125547 w 305"/>
                  <a:gd name="T47" fmla="*/ 78657 h 312"/>
                  <a:gd name="T48" fmla="*/ 49524 w 305"/>
                  <a:gd name="T49" fmla="*/ 2622 h 312"/>
                  <a:gd name="T50" fmla="*/ 49524 w 305"/>
                  <a:gd name="T51" fmla="*/ 2622 h 312"/>
                  <a:gd name="T52" fmla="*/ 5213 w 305"/>
                  <a:gd name="T53" fmla="*/ 38891 h 312"/>
                  <a:gd name="T54" fmla="*/ 5213 w 305"/>
                  <a:gd name="T55" fmla="*/ 38891 h 312"/>
                  <a:gd name="T56" fmla="*/ 23459 w 305"/>
                  <a:gd name="T57" fmla="*/ 92203 h 312"/>
                  <a:gd name="T58" fmla="*/ 23459 w 305"/>
                  <a:gd name="T59" fmla="*/ 92203 h 312"/>
                  <a:gd name="T60" fmla="*/ 79933 w 305"/>
                  <a:gd name="T61" fmla="*/ 93077 h 312"/>
                  <a:gd name="T62" fmla="*/ 79933 w 305"/>
                  <a:gd name="T63" fmla="*/ 93077 h 312"/>
                  <a:gd name="T64" fmla="*/ 92097 w 305"/>
                  <a:gd name="T65" fmla="*/ 39328 h 312"/>
                  <a:gd name="T66" fmla="*/ 92097 w 305"/>
                  <a:gd name="T67" fmla="*/ 39328 h 312"/>
                  <a:gd name="T68" fmla="*/ 38663 w 305"/>
                  <a:gd name="T69" fmla="*/ 50253 h 312"/>
                  <a:gd name="T70" fmla="*/ 38663 w 305"/>
                  <a:gd name="T71" fmla="*/ 50253 h 312"/>
                  <a:gd name="T72" fmla="*/ 50827 w 305"/>
                  <a:gd name="T73" fmla="*/ 70354 h 312"/>
                  <a:gd name="T74" fmla="*/ 50827 w 305"/>
                  <a:gd name="T75" fmla="*/ 70354 h 312"/>
                  <a:gd name="T76" fmla="*/ 66901 w 305"/>
                  <a:gd name="T77" fmla="*/ 57244 h 312"/>
                  <a:gd name="T78" fmla="*/ 66901 w 305"/>
                  <a:gd name="T79" fmla="*/ 57244 h 312"/>
                  <a:gd name="T80" fmla="*/ 59515 w 305"/>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5" h="312">
                    <a:moveTo>
                      <a:pt x="137" y="129"/>
                    </a:moveTo>
                    <a:lnTo>
                      <a:pt x="137" y="129"/>
                    </a:lnTo>
                    <a:cubicBezTo>
                      <a:pt x="134" y="136"/>
                      <a:pt x="125" y="140"/>
                      <a:pt x="118" y="136"/>
                    </a:cubicBezTo>
                    <a:cubicBezTo>
                      <a:pt x="109" y="133"/>
                      <a:pt x="109" y="118"/>
                      <a:pt x="114" y="110"/>
                    </a:cubicBezTo>
                    <a:cubicBezTo>
                      <a:pt x="125" y="93"/>
                      <a:pt x="154" y="88"/>
                      <a:pt x="171" y="93"/>
                    </a:cubicBezTo>
                    <a:cubicBezTo>
                      <a:pt x="212" y="104"/>
                      <a:pt x="196" y="157"/>
                      <a:pt x="175" y="178"/>
                    </a:cubicBezTo>
                    <a:cubicBezTo>
                      <a:pt x="125" y="231"/>
                      <a:pt x="38" y="193"/>
                      <a:pt x="33" y="123"/>
                    </a:cubicBezTo>
                    <a:cubicBezTo>
                      <a:pt x="30" y="89"/>
                      <a:pt x="51" y="55"/>
                      <a:pt x="83" y="41"/>
                    </a:cubicBezTo>
                    <a:cubicBezTo>
                      <a:pt x="112" y="26"/>
                      <a:pt x="145" y="30"/>
                      <a:pt x="172" y="43"/>
                    </a:cubicBezTo>
                    <a:cubicBezTo>
                      <a:pt x="227" y="69"/>
                      <a:pt x="281" y="131"/>
                      <a:pt x="254" y="194"/>
                    </a:cubicBezTo>
                    <a:cubicBezTo>
                      <a:pt x="222" y="265"/>
                      <a:pt x="139" y="276"/>
                      <a:pt x="72" y="253"/>
                    </a:cubicBezTo>
                    <a:cubicBezTo>
                      <a:pt x="55" y="248"/>
                      <a:pt x="50" y="273"/>
                      <a:pt x="66" y="280"/>
                    </a:cubicBezTo>
                    <a:cubicBezTo>
                      <a:pt x="151" y="311"/>
                      <a:pt x="272" y="284"/>
                      <a:pt x="289" y="180"/>
                    </a:cubicBezTo>
                    <a:cubicBezTo>
                      <a:pt x="304" y="89"/>
                      <a:pt x="202" y="0"/>
                      <a:pt x="114" y="6"/>
                    </a:cubicBezTo>
                    <a:cubicBezTo>
                      <a:pt x="67" y="9"/>
                      <a:pt x="25" y="43"/>
                      <a:pt x="12" y="89"/>
                    </a:cubicBezTo>
                    <a:cubicBezTo>
                      <a:pt x="0" y="135"/>
                      <a:pt x="17" y="184"/>
                      <a:pt x="54" y="211"/>
                    </a:cubicBezTo>
                    <a:cubicBezTo>
                      <a:pt x="92" y="239"/>
                      <a:pt x="146" y="240"/>
                      <a:pt x="184" y="213"/>
                    </a:cubicBezTo>
                    <a:cubicBezTo>
                      <a:pt x="218" y="185"/>
                      <a:pt x="242" y="129"/>
                      <a:pt x="212" y="90"/>
                    </a:cubicBezTo>
                    <a:cubicBezTo>
                      <a:pt x="181" y="50"/>
                      <a:pt x="100" y="65"/>
                      <a:pt x="89" y="115"/>
                    </a:cubicBezTo>
                    <a:cubicBezTo>
                      <a:pt x="87" y="135"/>
                      <a:pt x="96" y="157"/>
                      <a:pt x="117" y="161"/>
                    </a:cubicBezTo>
                    <a:cubicBezTo>
                      <a:pt x="135" y="164"/>
                      <a:pt x="155" y="151"/>
                      <a:pt x="154" y="131"/>
                    </a:cubicBezTo>
                    <a:cubicBezTo>
                      <a:pt x="153" y="122"/>
                      <a:pt x="139" y="118"/>
                      <a:pt x="137"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82" name="Freeform 303">
                <a:extLst>
                  <a:ext uri="{FF2B5EF4-FFF2-40B4-BE49-F238E27FC236}">
                    <a16:creationId xmlns:a16="http://schemas.microsoft.com/office/drawing/2014/main" id="{2AD02238-D9AB-7F4D-A987-514AC580BF07}"/>
                  </a:ext>
                </a:extLst>
              </p:cNvPr>
              <p:cNvSpPr>
                <a:spLocks/>
              </p:cNvSpPr>
              <p:nvPr/>
            </p:nvSpPr>
            <p:spPr bwMode="auto">
              <a:xfrm>
                <a:off x="1371059" y="3119841"/>
                <a:ext cx="132498" cy="136338"/>
              </a:xfrm>
              <a:custGeom>
                <a:avLst/>
                <a:gdLst>
                  <a:gd name="T0" fmla="*/ 59754 w 306"/>
                  <a:gd name="T1" fmla="*/ 56371 h 312"/>
                  <a:gd name="T2" fmla="*/ 59754 w 306"/>
                  <a:gd name="T3" fmla="*/ 56371 h 312"/>
                  <a:gd name="T4" fmla="*/ 51094 w 306"/>
                  <a:gd name="T5" fmla="*/ 59429 h 312"/>
                  <a:gd name="T6" fmla="*/ 51094 w 306"/>
                  <a:gd name="T7" fmla="*/ 59429 h 312"/>
                  <a:gd name="T8" fmla="*/ 49362 w 306"/>
                  <a:gd name="T9" fmla="*/ 48068 h 312"/>
                  <a:gd name="T10" fmla="*/ 49362 w 306"/>
                  <a:gd name="T11" fmla="*/ 48068 h 312"/>
                  <a:gd name="T12" fmla="*/ 74476 w 306"/>
                  <a:gd name="T13" fmla="*/ 40639 h 312"/>
                  <a:gd name="T14" fmla="*/ 74476 w 306"/>
                  <a:gd name="T15" fmla="*/ 40639 h 312"/>
                  <a:gd name="T16" fmla="*/ 76208 w 306"/>
                  <a:gd name="T17" fmla="*/ 77783 h 312"/>
                  <a:gd name="T18" fmla="*/ 76208 w 306"/>
                  <a:gd name="T19" fmla="*/ 77783 h 312"/>
                  <a:gd name="T20" fmla="*/ 14289 w 306"/>
                  <a:gd name="T21" fmla="*/ 53749 h 312"/>
                  <a:gd name="T22" fmla="*/ 14289 w 306"/>
                  <a:gd name="T23" fmla="*/ 53749 h 312"/>
                  <a:gd name="T24" fmla="*/ 36372 w 306"/>
                  <a:gd name="T25" fmla="*/ 17916 h 312"/>
                  <a:gd name="T26" fmla="*/ 36372 w 306"/>
                  <a:gd name="T27" fmla="*/ 17916 h 312"/>
                  <a:gd name="T28" fmla="*/ 74909 w 306"/>
                  <a:gd name="T29" fmla="*/ 18790 h 312"/>
                  <a:gd name="T30" fmla="*/ 74909 w 306"/>
                  <a:gd name="T31" fmla="*/ 18790 h 312"/>
                  <a:gd name="T32" fmla="*/ 110415 w 306"/>
                  <a:gd name="T33" fmla="*/ 84774 h 312"/>
                  <a:gd name="T34" fmla="*/ 110415 w 306"/>
                  <a:gd name="T35" fmla="*/ 84774 h 312"/>
                  <a:gd name="T36" fmla="*/ 31176 w 306"/>
                  <a:gd name="T37" fmla="*/ 110556 h 312"/>
                  <a:gd name="T38" fmla="*/ 31176 w 306"/>
                  <a:gd name="T39" fmla="*/ 110556 h 312"/>
                  <a:gd name="T40" fmla="*/ 28578 w 306"/>
                  <a:gd name="T41" fmla="*/ 122355 h 312"/>
                  <a:gd name="T42" fmla="*/ 28578 w 306"/>
                  <a:gd name="T43" fmla="*/ 122355 h 312"/>
                  <a:gd name="T44" fmla="*/ 125570 w 306"/>
                  <a:gd name="T45" fmla="*/ 78657 h 312"/>
                  <a:gd name="T46" fmla="*/ 125570 w 306"/>
                  <a:gd name="T47" fmla="*/ 78657 h 312"/>
                  <a:gd name="T48" fmla="*/ 50228 w 306"/>
                  <a:gd name="T49" fmla="*/ 2622 h 312"/>
                  <a:gd name="T50" fmla="*/ 50228 w 306"/>
                  <a:gd name="T51" fmla="*/ 2622 h 312"/>
                  <a:gd name="T52" fmla="*/ 5629 w 306"/>
                  <a:gd name="T53" fmla="*/ 38891 h 312"/>
                  <a:gd name="T54" fmla="*/ 5629 w 306"/>
                  <a:gd name="T55" fmla="*/ 38891 h 312"/>
                  <a:gd name="T56" fmla="*/ 23815 w 306"/>
                  <a:gd name="T57" fmla="*/ 92203 h 312"/>
                  <a:gd name="T58" fmla="*/ 23815 w 306"/>
                  <a:gd name="T59" fmla="*/ 92203 h 312"/>
                  <a:gd name="T60" fmla="*/ 79672 w 306"/>
                  <a:gd name="T61" fmla="*/ 93077 h 312"/>
                  <a:gd name="T62" fmla="*/ 79672 w 306"/>
                  <a:gd name="T63" fmla="*/ 93077 h 312"/>
                  <a:gd name="T64" fmla="*/ 92229 w 306"/>
                  <a:gd name="T65" fmla="*/ 39328 h 312"/>
                  <a:gd name="T66" fmla="*/ 92229 w 306"/>
                  <a:gd name="T67" fmla="*/ 39328 h 312"/>
                  <a:gd name="T68" fmla="*/ 39836 w 306"/>
                  <a:gd name="T69" fmla="*/ 50253 h 312"/>
                  <a:gd name="T70" fmla="*/ 39836 w 306"/>
                  <a:gd name="T71" fmla="*/ 50253 h 312"/>
                  <a:gd name="T72" fmla="*/ 51094 w 306"/>
                  <a:gd name="T73" fmla="*/ 70354 h 312"/>
                  <a:gd name="T74" fmla="*/ 51094 w 306"/>
                  <a:gd name="T75" fmla="*/ 70354 h 312"/>
                  <a:gd name="T76" fmla="*/ 67115 w 306"/>
                  <a:gd name="T77" fmla="*/ 57244 h 312"/>
                  <a:gd name="T78" fmla="*/ 67115 w 306"/>
                  <a:gd name="T79" fmla="*/ 57244 h 312"/>
                  <a:gd name="T80" fmla="*/ 59754 w 306"/>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8" y="129"/>
                    </a:moveTo>
                    <a:lnTo>
                      <a:pt x="138" y="129"/>
                    </a:lnTo>
                    <a:cubicBezTo>
                      <a:pt x="135" y="136"/>
                      <a:pt x="125" y="140"/>
                      <a:pt x="118" y="136"/>
                    </a:cubicBezTo>
                    <a:cubicBezTo>
                      <a:pt x="109" y="133"/>
                      <a:pt x="110" y="118"/>
                      <a:pt x="114" y="110"/>
                    </a:cubicBezTo>
                    <a:cubicBezTo>
                      <a:pt x="125" y="93"/>
                      <a:pt x="154" y="88"/>
                      <a:pt x="172" y="93"/>
                    </a:cubicBezTo>
                    <a:cubicBezTo>
                      <a:pt x="212" y="104"/>
                      <a:pt x="197" y="157"/>
                      <a:pt x="176" y="178"/>
                    </a:cubicBezTo>
                    <a:cubicBezTo>
                      <a:pt x="125" y="231"/>
                      <a:pt x="39" y="193"/>
                      <a:pt x="33" y="123"/>
                    </a:cubicBezTo>
                    <a:cubicBezTo>
                      <a:pt x="32" y="89"/>
                      <a:pt x="53" y="55"/>
                      <a:pt x="84" y="41"/>
                    </a:cubicBezTo>
                    <a:cubicBezTo>
                      <a:pt x="112" y="26"/>
                      <a:pt x="146" y="30"/>
                      <a:pt x="173" y="43"/>
                    </a:cubicBezTo>
                    <a:cubicBezTo>
                      <a:pt x="227" y="69"/>
                      <a:pt x="282" y="131"/>
                      <a:pt x="255" y="194"/>
                    </a:cubicBezTo>
                    <a:cubicBezTo>
                      <a:pt x="223" y="265"/>
                      <a:pt x="139" y="276"/>
                      <a:pt x="72" y="253"/>
                    </a:cubicBezTo>
                    <a:cubicBezTo>
                      <a:pt x="56" y="248"/>
                      <a:pt x="51" y="273"/>
                      <a:pt x="66" y="280"/>
                    </a:cubicBezTo>
                    <a:cubicBezTo>
                      <a:pt x="152" y="311"/>
                      <a:pt x="272" y="284"/>
                      <a:pt x="290" y="180"/>
                    </a:cubicBezTo>
                    <a:cubicBezTo>
                      <a:pt x="305" y="89"/>
                      <a:pt x="202" y="0"/>
                      <a:pt x="116" y="6"/>
                    </a:cubicBezTo>
                    <a:cubicBezTo>
                      <a:pt x="67" y="9"/>
                      <a:pt x="25" y="43"/>
                      <a:pt x="13" y="89"/>
                    </a:cubicBezTo>
                    <a:cubicBezTo>
                      <a:pt x="0" y="135"/>
                      <a:pt x="17" y="184"/>
                      <a:pt x="55" y="211"/>
                    </a:cubicBezTo>
                    <a:cubicBezTo>
                      <a:pt x="92" y="239"/>
                      <a:pt x="146" y="240"/>
                      <a:pt x="184" y="213"/>
                    </a:cubicBezTo>
                    <a:cubicBezTo>
                      <a:pt x="218" y="185"/>
                      <a:pt x="242" y="129"/>
                      <a:pt x="213" y="90"/>
                    </a:cubicBezTo>
                    <a:cubicBezTo>
                      <a:pt x="183" y="50"/>
                      <a:pt x="101" y="65"/>
                      <a:pt x="92" y="115"/>
                    </a:cubicBezTo>
                    <a:cubicBezTo>
                      <a:pt x="88" y="135"/>
                      <a:pt x="97" y="157"/>
                      <a:pt x="118" y="161"/>
                    </a:cubicBezTo>
                    <a:cubicBezTo>
                      <a:pt x="137" y="164"/>
                      <a:pt x="156" y="151"/>
                      <a:pt x="155" y="131"/>
                    </a:cubicBezTo>
                    <a:cubicBezTo>
                      <a:pt x="152" y="122"/>
                      <a:pt x="139" y="118"/>
                      <a:pt x="138"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83" name="Freeform 304">
                <a:extLst>
                  <a:ext uri="{FF2B5EF4-FFF2-40B4-BE49-F238E27FC236}">
                    <a16:creationId xmlns:a16="http://schemas.microsoft.com/office/drawing/2014/main" id="{E570B9F9-42F5-0A4A-958B-C3E6901A2B05}"/>
                  </a:ext>
                </a:extLst>
              </p:cNvPr>
              <p:cNvSpPr>
                <a:spLocks noChangeArrowheads="1"/>
              </p:cNvSpPr>
              <p:nvPr/>
            </p:nvSpPr>
            <p:spPr bwMode="auto">
              <a:xfrm>
                <a:off x="1970273" y="3120267"/>
                <a:ext cx="150376" cy="135912"/>
              </a:xfrm>
              <a:custGeom>
                <a:avLst/>
                <a:gdLst>
                  <a:gd name="T0" fmla="*/ 205 w 345"/>
                  <a:gd name="T1" fmla="*/ 164 h 311"/>
                  <a:gd name="T2" fmla="*/ 205 w 345"/>
                  <a:gd name="T3" fmla="*/ 164 h 311"/>
                  <a:gd name="T4" fmla="*/ 211 w 345"/>
                  <a:gd name="T5" fmla="*/ 146 h 311"/>
                  <a:gd name="T6" fmla="*/ 211 w 345"/>
                  <a:gd name="T7" fmla="*/ 146 h 311"/>
                  <a:gd name="T8" fmla="*/ 234 w 345"/>
                  <a:gd name="T9" fmla="*/ 162 h 311"/>
                  <a:gd name="T10" fmla="*/ 234 w 345"/>
                  <a:gd name="T11" fmla="*/ 162 h 311"/>
                  <a:gd name="T12" fmla="*/ 206 w 345"/>
                  <a:gd name="T13" fmla="*/ 214 h 311"/>
                  <a:gd name="T14" fmla="*/ 206 w 345"/>
                  <a:gd name="T15" fmla="*/ 214 h 311"/>
                  <a:gd name="T16" fmla="*/ 143 w 345"/>
                  <a:gd name="T17" fmla="*/ 156 h 311"/>
                  <a:gd name="T18" fmla="*/ 143 w 345"/>
                  <a:gd name="T19" fmla="*/ 156 h 311"/>
                  <a:gd name="T20" fmla="*/ 281 w 345"/>
                  <a:gd name="T21" fmla="*/ 95 h 311"/>
                  <a:gd name="T22" fmla="*/ 281 w 345"/>
                  <a:gd name="T23" fmla="*/ 95 h 311"/>
                  <a:gd name="T24" fmla="*/ 305 w 345"/>
                  <a:gd name="T25" fmla="*/ 189 h 311"/>
                  <a:gd name="T26" fmla="*/ 305 w 345"/>
                  <a:gd name="T27" fmla="*/ 189 h 311"/>
                  <a:gd name="T28" fmla="*/ 239 w 345"/>
                  <a:gd name="T29" fmla="*/ 251 h 311"/>
                  <a:gd name="T30" fmla="*/ 239 w 345"/>
                  <a:gd name="T31" fmla="*/ 251 h 311"/>
                  <a:gd name="T32" fmla="*/ 75 w 345"/>
                  <a:gd name="T33" fmla="*/ 201 h 311"/>
                  <a:gd name="T34" fmla="*/ 75 w 345"/>
                  <a:gd name="T35" fmla="*/ 201 h 311"/>
                  <a:gd name="T36" fmla="*/ 161 w 345"/>
                  <a:gd name="T37" fmla="*/ 30 h 311"/>
                  <a:gd name="T38" fmla="*/ 161 w 345"/>
                  <a:gd name="T39" fmla="*/ 30 h 311"/>
                  <a:gd name="T40" fmla="*/ 148 w 345"/>
                  <a:gd name="T41" fmla="*/ 7 h 311"/>
                  <a:gd name="T42" fmla="*/ 148 w 345"/>
                  <a:gd name="T43" fmla="*/ 7 h 311"/>
                  <a:gd name="T44" fmla="*/ 60 w 345"/>
                  <a:gd name="T45" fmla="*/ 237 h 311"/>
                  <a:gd name="T46" fmla="*/ 60 w 345"/>
                  <a:gd name="T47" fmla="*/ 237 h 311"/>
                  <a:gd name="T48" fmla="*/ 307 w 345"/>
                  <a:gd name="T49" fmla="*/ 235 h 311"/>
                  <a:gd name="T50" fmla="*/ 307 w 345"/>
                  <a:gd name="T51" fmla="*/ 235 h 311"/>
                  <a:gd name="T52" fmla="*/ 320 w 345"/>
                  <a:gd name="T53" fmla="*/ 104 h 311"/>
                  <a:gd name="T54" fmla="*/ 320 w 345"/>
                  <a:gd name="T55" fmla="*/ 104 h 311"/>
                  <a:gd name="T56" fmla="*/ 205 w 345"/>
                  <a:gd name="T57" fmla="*/ 49 h 311"/>
                  <a:gd name="T58" fmla="*/ 205 w 345"/>
                  <a:gd name="T59" fmla="*/ 49 h 311"/>
                  <a:gd name="T60" fmla="*/ 113 w 345"/>
                  <a:gd name="T61" fmla="*/ 138 h 311"/>
                  <a:gd name="T62" fmla="*/ 113 w 345"/>
                  <a:gd name="T63" fmla="*/ 138 h 311"/>
                  <a:gd name="T64" fmla="*/ 178 w 345"/>
                  <a:gd name="T65" fmla="*/ 245 h 311"/>
                  <a:gd name="T66" fmla="*/ 178 w 345"/>
                  <a:gd name="T67" fmla="*/ 245 h 311"/>
                  <a:gd name="T68" fmla="*/ 247 w 345"/>
                  <a:gd name="T69" fmla="*/ 142 h 311"/>
                  <a:gd name="T70" fmla="*/ 247 w 345"/>
                  <a:gd name="T71" fmla="*/ 142 h 311"/>
                  <a:gd name="T72" fmla="*/ 196 w 345"/>
                  <a:gd name="T73" fmla="*/ 128 h 311"/>
                  <a:gd name="T74" fmla="*/ 196 w 345"/>
                  <a:gd name="T75" fmla="*/ 128 h 311"/>
                  <a:gd name="T76" fmla="*/ 192 w 345"/>
                  <a:gd name="T77" fmla="*/ 175 h 311"/>
                  <a:gd name="T78" fmla="*/ 192 w 345"/>
                  <a:gd name="T79" fmla="*/ 175 h 311"/>
                  <a:gd name="T80" fmla="*/ 205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5" y="164"/>
                    </a:moveTo>
                    <a:lnTo>
                      <a:pt x="205" y="164"/>
                    </a:lnTo>
                    <a:cubicBezTo>
                      <a:pt x="199" y="156"/>
                      <a:pt x="205" y="147"/>
                      <a:pt x="211" y="146"/>
                    </a:cubicBezTo>
                    <a:lnTo>
                      <a:pt x="211" y="146"/>
                    </a:lnTo>
                    <a:cubicBezTo>
                      <a:pt x="222" y="142"/>
                      <a:pt x="231" y="153"/>
                      <a:pt x="234" y="162"/>
                    </a:cubicBezTo>
                    <a:lnTo>
                      <a:pt x="234" y="162"/>
                    </a:lnTo>
                    <a:cubicBezTo>
                      <a:pt x="238" y="181"/>
                      <a:pt x="222" y="205"/>
                      <a:pt x="206" y="214"/>
                    </a:cubicBezTo>
                    <a:lnTo>
                      <a:pt x="206" y="214"/>
                    </a:lnTo>
                    <a:cubicBezTo>
                      <a:pt x="169" y="235"/>
                      <a:pt x="143" y="187"/>
                      <a:pt x="143" y="156"/>
                    </a:cubicBezTo>
                    <a:lnTo>
                      <a:pt x="143" y="156"/>
                    </a:lnTo>
                    <a:cubicBezTo>
                      <a:pt x="140" y="83"/>
                      <a:pt x="228" y="50"/>
                      <a:pt x="281" y="95"/>
                    </a:cubicBezTo>
                    <a:lnTo>
                      <a:pt x="281" y="95"/>
                    </a:lnTo>
                    <a:cubicBezTo>
                      <a:pt x="309" y="117"/>
                      <a:pt x="316" y="156"/>
                      <a:pt x="305" y="189"/>
                    </a:cubicBezTo>
                    <a:lnTo>
                      <a:pt x="305" y="189"/>
                    </a:lnTo>
                    <a:cubicBezTo>
                      <a:pt x="295" y="220"/>
                      <a:pt x="268" y="239"/>
                      <a:pt x="239" y="251"/>
                    </a:cubicBezTo>
                    <a:lnTo>
                      <a:pt x="239" y="251"/>
                    </a:lnTo>
                    <a:cubicBezTo>
                      <a:pt x="182" y="271"/>
                      <a:pt x="100" y="266"/>
                      <a:pt x="75" y="201"/>
                    </a:cubicBezTo>
                    <a:lnTo>
                      <a:pt x="75" y="201"/>
                    </a:lnTo>
                    <a:cubicBezTo>
                      <a:pt x="47" y="129"/>
                      <a:pt x="100" y="63"/>
                      <a:pt x="161" y="30"/>
                    </a:cubicBezTo>
                    <a:lnTo>
                      <a:pt x="161" y="30"/>
                    </a:lnTo>
                    <a:cubicBezTo>
                      <a:pt x="177" y="22"/>
                      <a:pt x="163" y="0"/>
                      <a:pt x="148" y="7"/>
                    </a:cubicBezTo>
                    <a:lnTo>
                      <a:pt x="148" y="7"/>
                    </a:lnTo>
                    <a:cubicBezTo>
                      <a:pt x="65" y="46"/>
                      <a:pt x="0" y="151"/>
                      <a:pt x="60" y="237"/>
                    </a:cubicBezTo>
                    <a:lnTo>
                      <a:pt x="60" y="237"/>
                    </a:lnTo>
                    <a:cubicBezTo>
                      <a:pt x="114" y="310"/>
                      <a:pt x="249" y="302"/>
                      <a:pt x="307" y="235"/>
                    </a:cubicBezTo>
                    <a:lnTo>
                      <a:pt x="307" y="235"/>
                    </a:lnTo>
                    <a:cubicBezTo>
                      <a:pt x="339" y="200"/>
                      <a:pt x="344" y="146"/>
                      <a:pt x="320" y="104"/>
                    </a:cubicBezTo>
                    <a:lnTo>
                      <a:pt x="320" y="104"/>
                    </a:lnTo>
                    <a:cubicBezTo>
                      <a:pt x="297" y="63"/>
                      <a:pt x="251" y="41"/>
                      <a:pt x="205" y="49"/>
                    </a:cubicBezTo>
                    <a:lnTo>
                      <a:pt x="205" y="49"/>
                    </a:lnTo>
                    <a:cubicBezTo>
                      <a:pt x="159" y="55"/>
                      <a:pt x="118" y="92"/>
                      <a:pt x="113" y="138"/>
                    </a:cubicBezTo>
                    <a:lnTo>
                      <a:pt x="113" y="138"/>
                    </a:lnTo>
                    <a:cubicBezTo>
                      <a:pt x="106" y="183"/>
                      <a:pt x="131" y="239"/>
                      <a:pt x="178" y="245"/>
                    </a:cubicBezTo>
                    <a:lnTo>
                      <a:pt x="178" y="245"/>
                    </a:lnTo>
                    <a:cubicBezTo>
                      <a:pt x="228" y="252"/>
                      <a:pt x="276" y="184"/>
                      <a:pt x="247" y="142"/>
                    </a:cubicBezTo>
                    <a:lnTo>
                      <a:pt x="247" y="142"/>
                    </a:lnTo>
                    <a:cubicBezTo>
                      <a:pt x="236" y="125"/>
                      <a:pt x="213" y="116"/>
                      <a:pt x="196" y="128"/>
                    </a:cubicBezTo>
                    <a:lnTo>
                      <a:pt x="196" y="128"/>
                    </a:lnTo>
                    <a:cubicBezTo>
                      <a:pt x="180" y="138"/>
                      <a:pt x="175" y="162"/>
                      <a:pt x="192" y="175"/>
                    </a:cubicBezTo>
                    <a:lnTo>
                      <a:pt x="192" y="175"/>
                    </a:lnTo>
                    <a:cubicBezTo>
                      <a:pt x="198" y="181"/>
                      <a:pt x="210" y="174"/>
                      <a:pt x="205"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84" name="Freeform 305">
                <a:extLst>
                  <a:ext uri="{FF2B5EF4-FFF2-40B4-BE49-F238E27FC236}">
                    <a16:creationId xmlns:a16="http://schemas.microsoft.com/office/drawing/2014/main" id="{30625AA6-CD40-9449-BFFC-151E4579D59F}"/>
                  </a:ext>
                </a:extLst>
              </p:cNvPr>
              <p:cNvSpPr>
                <a:spLocks noChangeArrowheads="1"/>
              </p:cNvSpPr>
              <p:nvPr/>
            </p:nvSpPr>
            <p:spPr bwMode="auto">
              <a:xfrm>
                <a:off x="2380916" y="3120267"/>
                <a:ext cx="150376" cy="135912"/>
              </a:xfrm>
              <a:custGeom>
                <a:avLst/>
                <a:gdLst>
                  <a:gd name="T0" fmla="*/ 205 w 346"/>
                  <a:gd name="T1" fmla="*/ 164 h 311"/>
                  <a:gd name="T2" fmla="*/ 205 w 346"/>
                  <a:gd name="T3" fmla="*/ 164 h 311"/>
                  <a:gd name="T4" fmla="*/ 211 w 346"/>
                  <a:gd name="T5" fmla="*/ 146 h 311"/>
                  <a:gd name="T6" fmla="*/ 211 w 346"/>
                  <a:gd name="T7" fmla="*/ 146 h 311"/>
                  <a:gd name="T8" fmla="*/ 233 w 346"/>
                  <a:gd name="T9" fmla="*/ 162 h 311"/>
                  <a:gd name="T10" fmla="*/ 233 w 346"/>
                  <a:gd name="T11" fmla="*/ 162 h 311"/>
                  <a:gd name="T12" fmla="*/ 206 w 346"/>
                  <a:gd name="T13" fmla="*/ 214 h 311"/>
                  <a:gd name="T14" fmla="*/ 206 w 346"/>
                  <a:gd name="T15" fmla="*/ 214 h 311"/>
                  <a:gd name="T16" fmla="*/ 143 w 346"/>
                  <a:gd name="T17" fmla="*/ 156 h 311"/>
                  <a:gd name="T18" fmla="*/ 143 w 346"/>
                  <a:gd name="T19" fmla="*/ 156 h 311"/>
                  <a:gd name="T20" fmla="*/ 282 w 346"/>
                  <a:gd name="T21" fmla="*/ 95 h 311"/>
                  <a:gd name="T22" fmla="*/ 282 w 346"/>
                  <a:gd name="T23" fmla="*/ 95 h 311"/>
                  <a:gd name="T24" fmla="*/ 306 w 346"/>
                  <a:gd name="T25" fmla="*/ 189 h 311"/>
                  <a:gd name="T26" fmla="*/ 306 w 346"/>
                  <a:gd name="T27" fmla="*/ 189 h 311"/>
                  <a:gd name="T28" fmla="*/ 239 w 346"/>
                  <a:gd name="T29" fmla="*/ 251 h 311"/>
                  <a:gd name="T30" fmla="*/ 239 w 346"/>
                  <a:gd name="T31" fmla="*/ 251 h 311"/>
                  <a:gd name="T32" fmla="*/ 76 w 346"/>
                  <a:gd name="T33" fmla="*/ 201 h 311"/>
                  <a:gd name="T34" fmla="*/ 76 w 346"/>
                  <a:gd name="T35" fmla="*/ 201 h 311"/>
                  <a:gd name="T36" fmla="*/ 163 w 346"/>
                  <a:gd name="T37" fmla="*/ 30 h 311"/>
                  <a:gd name="T38" fmla="*/ 163 w 346"/>
                  <a:gd name="T39" fmla="*/ 30 h 311"/>
                  <a:gd name="T40" fmla="*/ 148 w 346"/>
                  <a:gd name="T41" fmla="*/ 7 h 311"/>
                  <a:gd name="T42" fmla="*/ 148 w 346"/>
                  <a:gd name="T43" fmla="*/ 7 h 311"/>
                  <a:gd name="T44" fmla="*/ 61 w 346"/>
                  <a:gd name="T45" fmla="*/ 237 h 311"/>
                  <a:gd name="T46" fmla="*/ 61 w 346"/>
                  <a:gd name="T47" fmla="*/ 237 h 311"/>
                  <a:gd name="T48" fmla="*/ 307 w 346"/>
                  <a:gd name="T49" fmla="*/ 235 h 311"/>
                  <a:gd name="T50" fmla="*/ 307 w 346"/>
                  <a:gd name="T51" fmla="*/ 235 h 311"/>
                  <a:gd name="T52" fmla="*/ 320 w 346"/>
                  <a:gd name="T53" fmla="*/ 104 h 311"/>
                  <a:gd name="T54" fmla="*/ 320 w 346"/>
                  <a:gd name="T55" fmla="*/ 104 h 311"/>
                  <a:gd name="T56" fmla="*/ 205 w 346"/>
                  <a:gd name="T57" fmla="*/ 49 h 311"/>
                  <a:gd name="T58" fmla="*/ 205 w 346"/>
                  <a:gd name="T59" fmla="*/ 49 h 311"/>
                  <a:gd name="T60" fmla="*/ 113 w 346"/>
                  <a:gd name="T61" fmla="*/ 138 h 311"/>
                  <a:gd name="T62" fmla="*/ 113 w 346"/>
                  <a:gd name="T63" fmla="*/ 138 h 311"/>
                  <a:gd name="T64" fmla="*/ 180 w 346"/>
                  <a:gd name="T65" fmla="*/ 245 h 311"/>
                  <a:gd name="T66" fmla="*/ 180 w 346"/>
                  <a:gd name="T67" fmla="*/ 245 h 311"/>
                  <a:gd name="T68" fmla="*/ 247 w 346"/>
                  <a:gd name="T69" fmla="*/ 142 h 311"/>
                  <a:gd name="T70" fmla="*/ 247 w 346"/>
                  <a:gd name="T71" fmla="*/ 142 h 311"/>
                  <a:gd name="T72" fmla="*/ 197 w 346"/>
                  <a:gd name="T73" fmla="*/ 128 h 311"/>
                  <a:gd name="T74" fmla="*/ 197 w 346"/>
                  <a:gd name="T75" fmla="*/ 128 h 311"/>
                  <a:gd name="T76" fmla="*/ 190 w 346"/>
                  <a:gd name="T77" fmla="*/ 175 h 311"/>
                  <a:gd name="T78" fmla="*/ 190 w 346"/>
                  <a:gd name="T79" fmla="*/ 175 h 311"/>
                  <a:gd name="T80" fmla="*/ 205 w 346"/>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6" h="311">
                    <a:moveTo>
                      <a:pt x="205" y="164"/>
                    </a:moveTo>
                    <a:lnTo>
                      <a:pt x="205" y="164"/>
                    </a:lnTo>
                    <a:cubicBezTo>
                      <a:pt x="201" y="156"/>
                      <a:pt x="205" y="147"/>
                      <a:pt x="211" y="146"/>
                    </a:cubicBezTo>
                    <a:lnTo>
                      <a:pt x="211" y="146"/>
                    </a:lnTo>
                    <a:cubicBezTo>
                      <a:pt x="223" y="142"/>
                      <a:pt x="232" y="153"/>
                      <a:pt x="233" y="162"/>
                    </a:cubicBezTo>
                    <a:lnTo>
                      <a:pt x="233" y="162"/>
                    </a:lnTo>
                    <a:cubicBezTo>
                      <a:pt x="239" y="181"/>
                      <a:pt x="222" y="205"/>
                      <a:pt x="206" y="214"/>
                    </a:cubicBezTo>
                    <a:lnTo>
                      <a:pt x="206" y="214"/>
                    </a:lnTo>
                    <a:cubicBezTo>
                      <a:pt x="170" y="235"/>
                      <a:pt x="143" y="187"/>
                      <a:pt x="143" y="156"/>
                    </a:cubicBezTo>
                    <a:lnTo>
                      <a:pt x="143" y="156"/>
                    </a:lnTo>
                    <a:cubicBezTo>
                      <a:pt x="140" y="83"/>
                      <a:pt x="228" y="50"/>
                      <a:pt x="282" y="95"/>
                    </a:cubicBezTo>
                    <a:lnTo>
                      <a:pt x="282" y="95"/>
                    </a:lnTo>
                    <a:cubicBezTo>
                      <a:pt x="308" y="117"/>
                      <a:pt x="318" y="156"/>
                      <a:pt x="306" y="189"/>
                    </a:cubicBezTo>
                    <a:lnTo>
                      <a:pt x="306" y="189"/>
                    </a:lnTo>
                    <a:cubicBezTo>
                      <a:pt x="295" y="220"/>
                      <a:pt x="268" y="239"/>
                      <a:pt x="239" y="251"/>
                    </a:cubicBezTo>
                    <a:lnTo>
                      <a:pt x="239" y="251"/>
                    </a:lnTo>
                    <a:cubicBezTo>
                      <a:pt x="184" y="271"/>
                      <a:pt x="101" y="266"/>
                      <a:pt x="76" y="201"/>
                    </a:cubicBezTo>
                    <a:lnTo>
                      <a:pt x="76" y="201"/>
                    </a:lnTo>
                    <a:cubicBezTo>
                      <a:pt x="47" y="129"/>
                      <a:pt x="99" y="63"/>
                      <a:pt x="163" y="30"/>
                    </a:cubicBezTo>
                    <a:lnTo>
                      <a:pt x="163" y="30"/>
                    </a:lnTo>
                    <a:cubicBezTo>
                      <a:pt x="177" y="22"/>
                      <a:pt x="164" y="0"/>
                      <a:pt x="148" y="7"/>
                    </a:cubicBezTo>
                    <a:lnTo>
                      <a:pt x="148" y="7"/>
                    </a:lnTo>
                    <a:cubicBezTo>
                      <a:pt x="65" y="46"/>
                      <a:pt x="0" y="151"/>
                      <a:pt x="61" y="237"/>
                    </a:cubicBezTo>
                    <a:lnTo>
                      <a:pt x="61" y="237"/>
                    </a:lnTo>
                    <a:cubicBezTo>
                      <a:pt x="114" y="310"/>
                      <a:pt x="251" y="302"/>
                      <a:pt x="307" y="235"/>
                    </a:cubicBezTo>
                    <a:lnTo>
                      <a:pt x="307" y="235"/>
                    </a:lnTo>
                    <a:cubicBezTo>
                      <a:pt x="339" y="200"/>
                      <a:pt x="345" y="146"/>
                      <a:pt x="320" y="104"/>
                    </a:cubicBezTo>
                    <a:lnTo>
                      <a:pt x="320" y="104"/>
                    </a:lnTo>
                    <a:cubicBezTo>
                      <a:pt x="297" y="63"/>
                      <a:pt x="251" y="41"/>
                      <a:pt x="205" y="49"/>
                    </a:cubicBezTo>
                    <a:lnTo>
                      <a:pt x="205" y="49"/>
                    </a:lnTo>
                    <a:cubicBezTo>
                      <a:pt x="159" y="55"/>
                      <a:pt x="119" y="92"/>
                      <a:pt x="113" y="138"/>
                    </a:cubicBezTo>
                    <a:lnTo>
                      <a:pt x="113" y="138"/>
                    </a:lnTo>
                    <a:cubicBezTo>
                      <a:pt x="107" y="183"/>
                      <a:pt x="131" y="239"/>
                      <a:pt x="180" y="245"/>
                    </a:cubicBezTo>
                    <a:lnTo>
                      <a:pt x="180" y="245"/>
                    </a:lnTo>
                    <a:cubicBezTo>
                      <a:pt x="228" y="252"/>
                      <a:pt x="276" y="184"/>
                      <a:pt x="247" y="142"/>
                    </a:cubicBezTo>
                    <a:lnTo>
                      <a:pt x="247" y="142"/>
                    </a:lnTo>
                    <a:cubicBezTo>
                      <a:pt x="236" y="125"/>
                      <a:pt x="214" y="116"/>
                      <a:pt x="197" y="128"/>
                    </a:cubicBezTo>
                    <a:lnTo>
                      <a:pt x="197" y="128"/>
                    </a:lnTo>
                    <a:cubicBezTo>
                      <a:pt x="181" y="138"/>
                      <a:pt x="176" y="162"/>
                      <a:pt x="190" y="175"/>
                    </a:cubicBezTo>
                    <a:lnTo>
                      <a:pt x="190" y="175"/>
                    </a:lnTo>
                    <a:cubicBezTo>
                      <a:pt x="198" y="181"/>
                      <a:pt x="210" y="174"/>
                      <a:pt x="205"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85" name="Freeform 306">
                <a:extLst>
                  <a:ext uri="{FF2B5EF4-FFF2-40B4-BE49-F238E27FC236}">
                    <a16:creationId xmlns:a16="http://schemas.microsoft.com/office/drawing/2014/main" id="{5994E264-E79D-4E4A-B65D-71B285681A44}"/>
                  </a:ext>
                </a:extLst>
              </p:cNvPr>
              <p:cNvSpPr>
                <a:spLocks/>
              </p:cNvSpPr>
              <p:nvPr/>
            </p:nvSpPr>
            <p:spPr bwMode="auto">
              <a:xfrm>
                <a:off x="2601941" y="3119841"/>
                <a:ext cx="132497" cy="136338"/>
              </a:xfrm>
              <a:custGeom>
                <a:avLst/>
                <a:gdLst>
                  <a:gd name="T0" fmla="*/ 59515 w 305"/>
                  <a:gd name="T1" fmla="*/ 56371 h 312"/>
                  <a:gd name="T2" fmla="*/ 59515 w 305"/>
                  <a:gd name="T3" fmla="*/ 56371 h 312"/>
                  <a:gd name="T4" fmla="*/ 51261 w 305"/>
                  <a:gd name="T5" fmla="*/ 59429 h 312"/>
                  <a:gd name="T6" fmla="*/ 51261 w 305"/>
                  <a:gd name="T7" fmla="*/ 59429 h 312"/>
                  <a:gd name="T8" fmla="*/ 49523 w 305"/>
                  <a:gd name="T9" fmla="*/ 48068 h 312"/>
                  <a:gd name="T10" fmla="*/ 49523 w 305"/>
                  <a:gd name="T11" fmla="*/ 48068 h 312"/>
                  <a:gd name="T12" fmla="*/ 74285 w 305"/>
                  <a:gd name="T13" fmla="*/ 40639 h 312"/>
                  <a:gd name="T14" fmla="*/ 74285 w 305"/>
                  <a:gd name="T15" fmla="*/ 40639 h 312"/>
                  <a:gd name="T16" fmla="*/ 76023 w 305"/>
                  <a:gd name="T17" fmla="*/ 77783 h 312"/>
                  <a:gd name="T18" fmla="*/ 76023 w 305"/>
                  <a:gd name="T19" fmla="*/ 77783 h 312"/>
                  <a:gd name="T20" fmla="*/ 14336 w 305"/>
                  <a:gd name="T21" fmla="*/ 53749 h 312"/>
                  <a:gd name="T22" fmla="*/ 14336 w 305"/>
                  <a:gd name="T23" fmla="*/ 53749 h 312"/>
                  <a:gd name="T24" fmla="*/ 36057 w 305"/>
                  <a:gd name="T25" fmla="*/ 17916 h 312"/>
                  <a:gd name="T26" fmla="*/ 36057 w 305"/>
                  <a:gd name="T27" fmla="*/ 17916 h 312"/>
                  <a:gd name="T28" fmla="*/ 74720 w 305"/>
                  <a:gd name="T29" fmla="*/ 18790 h 312"/>
                  <a:gd name="T30" fmla="*/ 74720 w 305"/>
                  <a:gd name="T31" fmla="*/ 18790 h 312"/>
                  <a:gd name="T32" fmla="*/ 110342 w 305"/>
                  <a:gd name="T33" fmla="*/ 84774 h 312"/>
                  <a:gd name="T34" fmla="*/ 110342 w 305"/>
                  <a:gd name="T35" fmla="*/ 84774 h 312"/>
                  <a:gd name="T36" fmla="*/ 31278 w 305"/>
                  <a:gd name="T37" fmla="*/ 110556 h 312"/>
                  <a:gd name="T38" fmla="*/ 31278 w 305"/>
                  <a:gd name="T39" fmla="*/ 110556 h 312"/>
                  <a:gd name="T40" fmla="*/ 28671 w 305"/>
                  <a:gd name="T41" fmla="*/ 122355 h 312"/>
                  <a:gd name="T42" fmla="*/ 28671 w 305"/>
                  <a:gd name="T43" fmla="*/ 122355 h 312"/>
                  <a:gd name="T44" fmla="*/ 125546 w 305"/>
                  <a:gd name="T45" fmla="*/ 78657 h 312"/>
                  <a:gd name="T46" fmla="*/ 125546 w 305"/>
                  <a:gd name="T47" fmla="*/ 78657 h 312"/>
                  <a:gd name="T48" fmla="*/ 49523 w 305"/>
                  <a:gd name="T49" fmla="*/ 2622 h 312"/>
                  <a:gd name="T50" fmla="*/ 49523 w 305"/>
                  <a:gd name="T51" fmla="*/ 2622 h 312"/>
                  <a:gd name="T52" fmla="*/ 5213 w 305"/>
                  <a:gd name="T53" fmla="*/ 38891 h 312"/>
                  <a:gd name="T54" fmla="*/ 5213 w 305"/>
                  <a:gd name="T55" fmla="*/ 38891 h 312"/>
                  <a:gd name="T56" fmla="*/ 23458 w 305"/>
                  <a:gd name="T57" fmla="*/ 92203 h 312"/>
                  <a:gd name="T58" fmla="*/ 23458 w 305"/>
                  <a:gd name="T59" fmla="*/ 92203 h 312"/>
                  <a:gd name="T60" fmla="*/ 79498 w 305"/>
                  <a:gd name="T61" fmla="*/ 93077 h 312"/>
                  <a:gd name="T62" fmla="*/ 79498 w 305"/>
                  <a:gd name="T63" fmla="*/ 93077 h 312"/>
                  <a:gd name="T64" fmla="*/ 92096 w 305"/>
                  <a:gd name="T65" fmla="*/ 39328 h 312"/>
                  <a:gd name="T66" fmla="*/ 92096 w 305"/>
                  <a:gd name="T67" fmla="*/ 39328 h 312"/>
                  <a:gd name="T68" fmla="*/ 39532 w 305"/>
                  <a:gd name="T69" fmla="*/ 50253 h 312"/>
                  <a:gd name="T70" fmla="*/ 39532 w 305"/>
                  <a:gd name="T71" fmla="*/ 50253 h 312"/>
                  <a:gd name="T72" fmla="*/ 50827 w 305"/>
                  <a:gd name="T73" fmla="*/ 70354 h 312"/>
                  <a:gd name="T74" fmla="*/ 50827 w 305"/>
                  <a:gd name="T75" fmla="*/ 70354 h 312"/>
                  <a:gd name="T76" fmla="*/ 66900 w 305"/>
                  <a:gd name="T77" fmla="*/ 57244 h 312"/>
                  <a:gd name="T78" fmla="*/ 66900 w 305"/>
                  <a:gd name="T79" fmla="*/ 57244 h 312"/>
                  <a:gd name="T80" fmla="*/ 59515 w 305"/>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5" h="312">
                    <a:moveTo>
                      <a:pt x="137" y="129"/>
                    </a:moveTo>
                    <a:lnTo>
                      <a:pt x="137" y="129"/>
                    </a:lnTo>
                    <a:cubicBezTo>
                      <a:pt x="134" y="136"/>
                      <a:pt x="125" y="140"/>
                      <a:pt x="118" y="136"/>
                    </a:cubicBezTo>
                    <a:cubicBezTo>
                      <a:pt x="108" y="133"/>
                      <a:pt x="109" y="118"/>
                      <a:pt x="114" y="110"/>
                    </a:cubicBezTo>
                    <a:cubicBezTo>
                      <a:pt x="124" y="93"/>
                      <a:pt x="154" y="88"/>
                      <a:pt x="171" y="93"/>
                    </a:cubicBezTo>
                    <a:cubicBezTo>
                      <a:pt x="210" y="104"/>
                      <a:pt x="196" y="157"/>
                      <a:pt x="175" y="178"/>
                    </a:cubicBezTo>
                    <a:cubicBezTo>
                      <a:pt x="125" y="231"/>
                      <a:pt x="38" y="193"/>
                      <a:pt x="33" y="123"/>
                    </a:cubicBezTo>
                    <a:cubicBezTo>
                      <a:pt x="30" y="89"/>
                      <a:pt x="51" y="55"/>
                      <a:pt x="83" y="41"/>
                    </a:cubicBezTo>
                    <a:cubicBezTo>
                      <a:pt x="110" y="26"/>
                      <a:pt x="145" y="30"/>
                      <a:pt x="172" y="43"/>
                    </a:cubicBezTo>
                    <a:cubicBezTo>
                      <a:pt x="226" y="69"/>
                      <a:pt x="281" y="131"/>
                      <a:pt x="254" y="194"/>
                    </a:cubicBezTo>
                    <a:cubicBezTo>
                      <a:pt x="222" y="265"/>
                      <a:pt x="139" y="276"/>
                      <a:pt x="72" y="253"/>
                    </a:cubicBezTo>
                    <a:cubicBezTo>
                      <a:pt x="55" y="248"/>
                      <a:pt x="50" y="273"/>
                      <a:pt x="66" y="280"/>
                    </a:cubicBezTo>
                    <a:cubicBezTo>
                      <a:pt x="151" y="311"/>
                      <a:pt x="272" y="284"/>
                      <a:pt x="289" y="180"/>
                    </a:cubicBezTo>
                    <a:cubicBezTo>
                      <a:pt x="304" y="89"/>
                      <a:pt x="201" y="0"/>
                      <a:pt x="114" y="6"/>
                    </a:cubicBezTo>
                    <a:cubicBezTo>
                      <a:pt x="66" y="9"/>
                      <a:pt x="24" y="43"/>
                      <a:pt x="12" y="89"/>
                    </a:cubicBezTo>
                    <a:cubicBezTo>
                      <a:pt x="0" y="135"/>
                      <a:pt x="16" y="184"/>
                      <a:pt x="54" y="211"/>
                    </a:cubicBezTo>
                    <a:cubicBezTo>
                      <a:pt x="92" y="239"/>
                      <a:pt x="146" y="240"/>
                      <a:pt x="183" y="213"/>
                    </a:cubicBezTo>
                    <a:cubicBezTo>
                      <a:pt x="218" y="185"/>
                      <a:pt x="241" y="129"/>
                      <a:pt x="212" y="90"/>
                    </a:cubicBezTo>
                    <a:cubicBezTo>
                      <a:pt x="181" y="50"/>
                      <a:pt x="100" y="65"/>
                      <a:pt x="91" y="115"/>
                    </a:cubicBezTo>
                    <a:cubicBezTo>
                      <a:pt x="87" y="135"/>
                      <a:pt x="96" y="157"/>
                      <a:pt x="117" y="161"/>
                    </a:cubicBezTo>
                    <a:cubicBezTo>
                      <a:pt x="135" y="164"/>
                      <a:pt x="156" y="151"/>
                      <a:pt x="154" y="131"/>
                    </a:cubicBezTo>
                    <a:cubicBezTo>
                      <a:pt x="153" y="122"/>
                      <a:pt x="139" y="118"/>
                      <a:pt x="137"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86" name="Freeform 307">
                <a:extLst>
                  <a:ext uri="{FF2B5EF4-FFF2-40B4-BE49-F238E27FC236}">
                    <a16:creationId xmlns:a16="http://schemas.microsoft.com/office/drawing/2014/main" id="{705FBB85-FAF7-F548-B7E6-B3AADA6DA8CD}"/>
                  </a:ext>
                </a:extLst>
              </p:cNvPr>
              <p:cNvSpPr>
                <a:spLocks/>
              </p:cNvSpPr>
              <p:nvPr/>
            </p:nvSpPr>
            <p:spPr bwMode="auto">
              <a:xfrm>
                <a:off x="2191007" y="3119841"/>
                <a:ext cx="132497" cy="136338"/>
              </a:xfrm>
              <a:custGeom>
                <a:avLst/>
                <a:gdLst>
                  <a:gd name="T0" fmla="*/ 59321 w 306"/>
                  <a:gd name="T1" fmla="*/ 56371 h 312"/>
                  <a:gd name="T2" fmla="*/ 59321 w 306"/>
                  <a:gd name="T3" fmla="*/ 56371 h 312"/>
                  <a:gd name="T4" fmla="*/ 51094 w 306"/>
                  <a:gd name="T5" fmla="*/ 59429 h 312"/>
                  <a:gd name="T6" fmla="*/ 51094 w 306"/>
                  <a:gd name="T7" fmla="*/ 59429 h 312"/>
                  <a:gd name="T8" fmla="*/ 49362 w 306"/>
                  <a:gd name="T9" fmla="*/ 48068 h 312"/>
                  <a:gd name="T10" fmla="*/ 49362 w 306"/>
                  <a:gd name="T11" fmla="*/ 48068 h 312"/>
                  <a:gd name="T12" fmla="*/ 74475 w 306"/>
                  <a:gd name="T13" fmla="*/ 40639 h 312"/>
                  <a:gd name="T14" fmla="*/ 74475 w 306"/>
                  <a:gd name="T15" fmla="*/ 40639 h 312"/>
                  <a:gd name="T16" fmla="*/ 76207 w 306"/>
                  <a:gd name="T17" fmla="*/ 77783 h 312"/>
                  <a:gd name="T18" fmla="*/ 76207 w 306"/>
                  <a:gd name="T19" fmla="*/ 77783 h 312"/>
                  <a:gd name="T20" fmla="*/ 14722 w 306"/>
                  <a:gd name="T21" fmla="*/ 53749 h 312"/>
                  <a:gd name="T22" fmla="*/ 14722 w 306"/>
                  <a:gd name="T23" fmla="*/ 53749 h 312"/>
                  <a:gd name="T24" fmla="*/ 35939 w 306"/>
                  <a:gd name="T25" fmla="*/ 17916 h 312"/>
                  <a:gd name="T26" fmla="*/ 35939 w 306"/>
                  <a:gd name="T27" fmla="*/ 17916 h 312"/>
                  <a:gd name="T28" fmla="*/ 74908 w 306"/>
                  <a:gd name="T29" fmla="*/ 18790 h 312"/>
                  <a:gd name="T30" fmla="*/ 74908 w 306"/>
                  <a:gd name="T31" fmla="*/ 18790 h 312"/>
                  <a:gd name="T32" fmla="*/ 110414 w 306"/>
                  <a:gd name="T33" fmla="*/ 84774 h 312"/>
                  <a:gd name="T34" fmla="*/ 110414 w 306"/>
                  <a:gd name="T35" fmla="*/ 84774 h 312"/>
                  <a:gd name="T36" fmla="*/ 32042 w 306"/>
                  <a:gd name="T37" fmla="*/ 110556 h 312"/>
                  <a:gd name="T38" fmla="*/ 32042 w 306"/>
                  <a:gd name="T39" fmla="*/ 110556 h 312"/>
                  <a:gd name="T40" fmla="*/ 28578 w 306"/>
                  <a:gd name="T41" fmla="*/ 122355 h 312"/>
                  <a:gd name="T42" fmla="*/ 28578 w 306"/>
                  <a:gd name="T43" fmla="*/ 122355 h 312"/>
                  <a:gd name="T44" fmla="*/ 125136 w 306"/>
                  <a:gd name="T45" fmla="*/ 78657 h 312"/>
                  <a:gd name="T46" fmla="*/ 125136 w 306"/>
                  <a:gd name="T47" fmla="*/ 78657 h 312"/>
                  <a:gd name="T48" fmla="*/ 49362 w 306"/>
                  <a:gd name="T49" fmla="*/ 2622 h 312"/>
                  <a:gd name="T50" fmla="*/ 49362 w 306"/>
                  <a:gd name="T51" fmla="*/ 2622 h 312"/>
                  <a:gd name="T52" fmla="*/ 5196 w 306"/>
                  <a:gd name="T53" fmla="*/ 38891 h 312"/>
                  <a:gd name="T54" fmla="*/ 5196 w 306"/>
                  <a:gd name="T55" fmla="*/ 38891 h 312"/>
                  <a:gd name="T56" fmla="*/ 23382 w 306"/>
                  <a:gd name="T57" fmla="*/ 92203 h 312"/>
                  <a:gd name="T58" fmla="*/ 23382 w 306"/>
                  <a:gd name="T59" fmla="*/ 92203 h 312"/>
                  <a:gd name="T60" fmla="*/ 79238 w 306"/>
                  <a:gd name="T61" fmla="*/ 93077 h 312"/>
                  <a:gd name="T62" fmla="*/ 79238 w 306"/>
                  <a:gd name="T63" fmla="*/ 93077 h 312"/>
                  <a:gd name="T64" fmla="*/ 91795 w 306"/>
                  <a:gd name="T65" fmla="*/ 39328 h 312"/>
                  <a:gd name="T66" fmla="*/ 91795 w 306"/>
                  <a:gd name="T67" fmla="*/ 39328 h 312"/>
                  <a:gd name="T68" fmla="*/ 39403 w 306"/>
                  <a:gd name="T69" fmla="*/ 50253 h 312"/>
                  <a:gd name="T70" fmla="*/ 39403 w 306"/>
                  <a:gd name="T71" fmla="*/ 50253 h 312"/>
                  <a:gd name="T72" fmla="*/ 50661 w 306"/>
                  <a:gd name="T73" fmla="*/ 70354 h 312"/>
                  <a:gd name="T74" fmla="*/ 50661 w 306"/>
                  <a:gd name="T75" fmla="*/ 70354 h 312"/>
                  <a:gd name="T76" fmla="*/ 66681 w 306"/>
                  <a:gd name="T77" fmla="*/ 57244 h 312"/>
                  <a:gd name="T78" fmla="*/ 66681 w 306"/>
                  <a:gd name="T79" fmla="*/ 57244 h 312"/>
                  <a:gd name="T80" fmla="*/ 59321 w 306"/>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7" y="129"/>
                    </a:moveTo>
                    <a:lnTo>
                      <a:pt x="137" y="129"/>
                    </a:lnTo>
                    <a:cubicBezTo>
                      <a:pt x="135" y="136"/>
                      <a:pt x="126" y="140"/>
                      <a:pt x="118" y="136"/>
                    </a:cubicBezTo>
                    <a:cubicBezTo>
                      <a:pt x="109" y="133"/>
                      <a:pt x="110" y="118"/>
                      <a:pt x="114" y="110"/>
                    </a:cubicBezTo>
                    <a:cubicBezTo>
                      <a:pt x="126" y="93"/>
                      <a:pt x="154" y="88"/>
                      <a:pt x="172" y="93"/>
                    </a:cubicBezTo>
                    <a:cubicBezTo>
                      <a:pt x="212" y="104"/>
                      <a:pt x="196" y="157"/>
                      <a:pt x="176" y="178"/>
                    </a:cubicBezTo>
                    <a:cubicBezTo>
                      <a:pt x="126" y="231"/>
                      <a:pt x="39" y="193"/>
                      <a:pt x="34" y="123"/>
                    </a:cubicBezTo>
                    <a:cubicBezTo>
                      <a:pt x="30" y="89"/>
                      <a:pt x="51" y="55"/>
                      <a:pt x="83" y="41"/>
                    </a:cubicBezTo>
                    <a:cubicBezTo>
                      <a:pt x="112" y="26"/>
                      <a:pt x="146" y="30"/>
                      <a:pt x="173" y="43"/>
                    </a:cubicBezTo>
                    <a:cubicBezTo>
                      <a:pt x="227" y="69"/>
                      <a:pt x="282" y="131"/>
                      <a:pt x="255" y="194"/>
                    </a:cubicBezTo>
                    <a:cubicBezTo>
                      <a:pt x="222" y="265"/>
                      <a:pt x="139" y="276"/>
                      <a:pt x="74" y="253"/>
                    </a:cubicBezTo>
                    <a:cubicBezTo>
                      <a:pt x="56" y="248"/>
                      <a:pt x="50" y="273"/>
                      <a:pt x="66" y="280"/>
                    </a:cubicBezTo>
                    <a:cubicBezTo>
                      <a:pt x="152" y="311"/>
                      <a:pt x="272" y="284"/>
                      <a:pt x="289" y="180"/>
                    </a:cubicBezTo>
                    <a:cubicBezTo>
                      <a:pt x="305" y="89"/>
                      <a:pt x="202" y="0"/>
                      <a:pt x="114" y="6"/>
                    </a:cubicBezTo>
                    <a:cubicBezTo>
                      <a:pt x="67" y="9"/>
                      <a:pt x="24" y="43"/>
                      <a:pt x="12" y="89"/>
                    </a:cubicBezTo>
                    <a:cubicBezTo>
                      <a:pt x="0" y="135"/>
                      <a:pt x="17" y="184"/>
                      <a:pt x="54" y="211"/>
                    </a:cubicBezTo>
                    <a:cubicBezTo>
                      <a:pt x="92" y="239"/>
                      <a:pt x="146" y="240"/>
                      <a:pt x="183" y="213"/>
                    </a:cubicBezTo>
                    <a:cubicBezTo>
                      <a:pt x="218" y="185"/>
                      <a:pt x="242" y="129"/>
                      <a:pt x="212" y="90"/>
                    </a:cubicBezTo>
                    <a:cubicBezTo>
                      <a:pt x="183" y="50"/>
                      <a:pt x="101" y="65"/>
                      <a:pt x="91" y="115"/>
                    </a:cubicBezTo>
                    <a:cubicBezTo>
                      <a:pt x="87" y="135"/>
                      <a:pt x="97" y="157"/>
                      <a:pt x="117" y="161"/>
                    </a:cubicBezTo>
                    <a:cubicBezTo>
                      <a:pt x="137" y="164"/>
                      <a:pt x="156" y="151"/>
                      <a:pt x="154" y="131"/>
                    </a:cubicBezTo>
                    <a:cubicBezTo>
                      <a:pt x="154" y="122"/>
                      <a:pt x="141" y="118"/>
                      <a:pt x="137"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87" name="Freeform 308">
                <a:extLst>
                  <a:ext uri="{FF2B5EF4-FFF2-40B4-BE49-F238E27FC236}">
                    <a16:creationId xmlns:a16="http://schemas.microsoft.com/office/drawing/2014/main" id="{A2D9BEAC-F168-7C4F-A253-FAB7516C72D2}"/>
                  </a:ext>
                </a:extLst>
              </p:cNvPr>
              <p:cNvSpPr>
                <a:spLocks noChangeArrowheads="1"/>
              </p:cNvSpPr>
              <p:nvPr/>
            </p:nvSpPr>
            <p:spPr bwMode="auto">
              <a:xfrm>
                <a:off x="2790113" y="3120267"/>
                <a:ext cx="151823" cy="135912"/>
              </a:xfrm>
              <a:custGeom>
                <a:avLst/>
                <a:gdLst>
                  <a:gd name="T0" fmla="*/ 205 w 348"/>
                  <a:gd name="T1" fmla="*/ 164 h 311"/>
                  <a:gd name="T2" fmla="*/ 205 w 348"/>
                  <a:gd name="T3" fmla="*/ 164 h 311"/>
                  <a:gd name="T4" fmla="*/ 213 w 348"/>
                  <a:gd name="T5" fmla="*/ 146 h 311"/>
                  <a:gd name="T6" fmla="*/ 213 w 348"/>
                  <a:gd name="T7" fmla="*/ 146 h 311"/>
                  <a:gd name="T8" fmla="*/ 236 w 348"/>
                  <a:gd name="T9" fmla="*/ 162 h 311"/>
                  <a:gd name="T10" fmla="*/ 236 w 348"/>
                  <a:gd name="T11" fmla="*/ 162 h 311"/>
                  <a:gd name="T12" fmla="*/ 207 w 348"/>
                  <a:gd name="T13" fmla="*/ 214 h 311"/>
                  <a:gd name="T14" fmla="*/ 207 w 348"/>
                  <a:gd name="T15" fmla="*/ 214 h 311"/>
                  <a:gd name="T16" fmla="*/ 144 w 348"/>
                  <a:gd name="T17" fmla="*/ 156 h 311"/>
                  <a:gd name="T18" fmla="*/ 144 w 348"/>
                  <a:gd name="T19" fmla="*/ 156 h 311"/>
                  <a:gd name="T20" fmla="*/ 283 w 348"/>
                  <a:gd name="T21" fmla="*/ 95 h 311"/>
                  <a:gd name="T22" fmla="*/ 283 w 348"/>
                  <a:gd name="T23" fmla="*/ 95 h 311"/>
                  <a:gd name="T24" fmla="*/ 308 w 348"/>
                  <a:gd name="T25" fmla="*/ 189 h 311"/>
                  <a:gd name="T26" fmla="*/ 308 w 348"/>
                  <a:gd name="T27" fmla="*/ 189 h 311"/>
                  <a:gd name="T28" fmla="*/ 241 w 348"/>
                  <a:gd name="T29" fmla="*/ 251 h 311"/>
                  <a:gd name="T30" fmla="*/ 241 w 348"/>
                  <a:gd name="T31" fmla="*/ 251 h 311"/>
                  <a:gd name="T32" fmla="*/ 77 w 348"/>
                  <a:gd name="T33" fmla="*/ 201 h 311"/>
                  <a:gd name="T34" fmla="*/ 77 w 348"/>
                  <a:gd name="T35" fmla="*/ 201 h 311"/>
                  <a:gd name="T36" fmla="*/ 163 w 348"/>
                  <a:gd name="T37" fmla="*/ 30 h 311"/>
                  <a:gd name="T38" fmla="*/ 163 w 348"/>
                  <a:gd name="T39" fmla="*/ 30 h 311"/>
                  <a:gd name="T40" fmla="*/ 150 w 348"/>
                  <a:gd name="T41" fmla="*/ 7 h 311"/>
                  <a:gd name="T42" fmla="*/ 150 w 348"/>
                  <a:gd name="T43" fmla="*/ 7 h 311"/>
                  <a:gd name="T44" fmla="*/ 62 w 348"/>
                  <a:gd name="T45" fmla="*/ 237 h 311"/>
                  <a:gd name="T46" fmla="*/ 62 w 348"/>
                  <a:gd name="T47" fmla="*/ 237 h 311"/>
                  <a:gd name="T48" fmla="*/ 309 w 348"/>
                  <a:gd name="T49" fmla="*/ 235 h 311"/>
                  <a:gd name="T50" fmla="*/ 309 w 348"/>
                  <a:gd name="T51" fmla="*/ 235 h 311"/>
                  <a:gd name="T52" fmla="*/ 322 w 348"/>
                  <a:gd name="T53" fmla="*/ 104 h 311"/>
                  <a:gd name="T54" fmla="*/ 322 w 348"/>
                  <a:gd name="T55" fmla="*/ 104 h 311"/>
                  <a:gd name="T56" fmla="*/ 205 w 348"/>
                  <a:gd name="T57" fmla="*/ 49 h 311"/>
                  <a:gd name="T58" fmla="*/ 205 w 348"/>
                  <a:gd name="T59" fmla="*/ 49 h 311"/>
                  <a:gd name="T60" fmla="*/ 115 w 348"/>
                  <a:gd name="T61" fmla="*/ 138 h 311"/>
                  <a:gd name="T62" fmla="*/ 115 w 348"/>
                  <a:gd name="T63" fmla="*/ 138 h 311"/>
                  <a:gd name="T64" fmla="*/ 180 w 348"/>
                  <a:gd name="T65" fmla="*/ 245 h 311"/>
                  <a:gd name="T66" fmla="*/ 180 w 348"/>
                  <a:gd name="T67" fmla="*/ 245 h 311"/>
                  <a:gd name="T68" fmla="*/ 249 w 348"/>
                  <a:gd name="T69" fmla="*/ 142 h 311"/>
                  <a:gd name="T70" fmla="*/ 249 w 348"/>
                  <a:gd name="T71" fmla="*/ 142 h 311"/>
                  <a:gd name="T72" fmla="*/ 198 w 348"/>
                  <a:gd name="T73" fmla="*/ 128 h 311"/>
                  <a:gd name="T74" fmla="*/ 198 w 348"/>
                  <a:gd name="T75" fmla="*/ 128 h 311"/>
                  <a:gd name="T76" fmla="*/ 192 w 348"/>
                  <a:gd name="T77" fmla="*/ 175 h 311"/>
                  <a:gd name="T78" fmla="*/ 192 w 348"/>
                  <a:gd name="T79" fmla="*/ 175 h 311"/>
                  <a:gd name="T80" fmla="*/ 205 w 348"/>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8" h="311">
                    <a:moveTo>
                      <a:pt x="205" y="164"/>
                    </a:moveTo>
                    <a:lnTo>
                      <a:pt x="205" y="164"/>
                    </a:lnTo>
                    <a:cubicBezTo>
                      <a:pt x="203" y="156"/>
                      <a:pt x="205" y="147"/>
                      <a:pt x="213" y="146"/>
                    </a:cubicBezTo>
                    <a:lnTo>
                      <a:pt x="213" y="146"/>
                    </a:lnTo>
                    <a:cubicBezTo>
                      <a:pt x="224" y="142"/>
                      <a:pt x="233" y="153"/>
                      <a:pt x="236" y="162"/>
                    </a:cubicBezTo>
                    <a:lnTo>
                      <a:pt x="236" y="162"/>
                    </a:lnTo>
                    <a:cubicBezTo>
                      <a:pt x="241" y="181"/>
                      <a:pt x="222" y="205"/>
                      <a:pt x="207" y="214"/>
                    </a:cubicBezTo>
                    <a:lnTo>
                      <a:pt x="207" y="214"/>
                    </a:lnTo>
                    <a:cubicBezTo>
                      <a:pt x="171" y="235"/>
                      <a:pt x="145" y="187"/>
                      <a:pt x="144" y="156"/>
                    </a:cubicBezTo>
                    <a:lnTo>
                      <a:pt x="144" y="156"/>
                    </a:lnTo>
                    <a:cubicBezTo>
                      <a:pt x="142" y="83"/>
                      <a:pt x="230" y="50"/>
                      <a:pt x="283" y="95"/>
                    </a:cubicBezTo>
                    <a:lnTo>
                      <a:pt x="283" y="95"/>
                    </a:lnTo>
                    <a:cubicBezTo>
                      <a:pt x="309" y="117"/>
                      <a:pt x="318" y="156"/>
                      <a:pt x="308" y="189"/>
                    </a:cubicBezTo>
                    <a:lnTo>
                      <a:pt x="308" y="189"/>
                    </a:lnTo>
                    <a:cubicBezTo>
                      <a:pt x="296" y="220"/>
                      <a:pt x="270" y="239"/>
                      <a:pt x="241" y="251"/>
                    </a:cubicBezTo>
                    <a:lnTo>
                      <a:pt x="241" y="251"/>
                    </a:lnTo>
                    <a:cubicBezTo>
                      <a:pt x="184" y="271"/>
                      <a:pt x="102" y="266"/>
                      <a:pt x="77" y="201"/>
                    </a:cubicBezTo>
                    <a:lnTo>
                      <a:pt x="77" y="201"/>
                    </a:lnTo>
                    <a:cubicBezTo>
                      <a:pt x="49" y="129"/>
                      <a:pt x="102" y="63"/>
                      <a:pt x="163" y="30"/>
                    </a:cubicBezTo>
                    <a:lnTo>
                      <a:pt x="163" y="30"/>
                    </a:lnTo>
                    <a:cubicBezTo>
                      <a:pt x="178" y="22"/>
                      <a:pt x="165" y="0"/>
                      <a:pt x="150" y="7"/>
                    </a:cubicBezTo>
                    <a:lnTo>
                      <a:pt x="150" y="7"/>
                    </a:lnTo>
                    <a:cubicBezTo>
                      <a:pt x="67" y="46"/>
                      <a:pt x="0" y="151"/>
                      <a:pt x="62" y="237"/>
                    </a:cubicBezTo>
                    <a:lnTo>
                      <a:pt x="62" y="237"/>
                    </a:lnTo>
                    <a:cubicBezTo>
                      <a:pt x="116" y="310"/>
                      <a:pt x="251" y="302"/>
                      <a:pt x="309" y="235"/>
                    </a:cubicBezTo>
                    <a:lnTo>
                      <a:pt x="309" y="235"/>
                    </a:lnTo>
                    <a:cubicBezTo>
                      <a:pt x="341" y="200"/>
                      <a:pt x="347" y="146"/>
                      <a:pt x="322" y="104"/>
                    </a:cubicBezTo>
                    <a:lnTo>
                      <a:pt x="322" y="104"/>
                    </a:lnTo>
                    <a:cubicBezTo>
                      <a:pt x="299" y="63"/>
                      <a:pt x="253" y="41"/>
                      <a:pt x="205" y="49"/>
                    </a:cubicBezTo>
                    <a:lnTo>
                      <a:pt x="205" y="49"/>
                    </a:lnTo>
                    <a:cubicBezTo>
                      <a:pt x="161" y="55"/>
                      <a:pt x="121" y="92"/>
                      <a:pt x="115" y="138"/>
                    </a:cubicBezTo>
                    <a:lnTo>
                      <a:pt x="115" y="138"/>
                    </a:lnTo>
                    <a:cubicBezTo>
                      <a:pt x="109" y="183"/>
                      <a:pt x="132" y="239"/>
                      <a:pt x="180" y="245"/>
                    </a:cubicBezTo>
                    <a:lnTo>
                      <a:pt x="180" y="245"/>
                    </a:lnTo>
                    <a:cubicBezTo>
                      <a:pt x="230" y="252"/>
                      <a:pt x="276" y="184"/>
                      <a:pt x="249" y="142"/>
                    </a:cubicBezTo>
                    <a:lnTo>
                      <a:pt x="249" y="142"/>
                    </a:lnTo>
                    <a:cubicBezTo>
                      <a:pt x="238" y="125"/>
                      <a:pt x="215" y="116"/>
                      <a:pt x="198" y="128"/>
                    </a:cubicBezTo>
                    <a:lnTo>
                      <a:pt x="198" y="128"/>
                    </a:lnTo>
                    <a:cubicBezTo>
                      <a:pt x="182" y="138"/>
                      <a:pt x="176" y="162"/>
                      <a:pt x="192" y="175"/>
                    </a:cubicBezTo>
                    <a:lnTo>
                      <a:pt x="192" y="175"/>
                    </a:lnTo>
                    <a:cubicBezTo>
                      <a:pt x="200" y="181"/>
                      <a:pt x="211" y="174"/>
                      <a:pt x="205"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88" name="Freeform 309">
                <a:extLst>
                  <a:ext uri="{FF2B5EF4-FFF2-40B4-BE49-F238E27FC236}">
                    <a16:creationId xmlns:a16="http://schemas.microsoft.com/office/drawing/2014/main" id="{9394CB55-1EB2-8146-B747-BC4D745FF4E0}"/>
                  </a:ext>
                </a:extLst>
              </p:cNvPr>
              <p:cNvSpPr>
                <a:spLocks noChangeArrowheads="1"/>
              </p:cNvSpPr>
              <p:nvPr/>
            </p:nvSpPr>
            <p:spPr bwMode="auto">
              <a:xfrm>
                <a:off x="3200755" y="3120267"/>
                <a:ext cx="150376" cy="135912"/>
              </a:xfrm>
              <a:custGeom>
                <a:avLst/>
                <a:gdLst>
                  <a:gd name="T0" fmla="*/ 205 w 345"/>
                  <a:gd name="T1" fmla="*/ 164 h 311"/>
                  <a:gd name="T2" fmla="*/ 205 w 345"/>
                  <a:gd name="T3" fmla="*/ 164 h 311"/>
                  <a:gd name="T4" fmla="*/ 211 w 345"/>
                  <a:gd name="T5" fmla="*/ 146 h 311"/>
                  <a:gd name="T6" fmla="*/ 211 w 345"/>
                  <a:gd name="T7" fmla="*/ 146 h 311"/>
                  <a:gd name="T8" fmla="*/ 233 w 345"/>
                  <a:gd name="T9" fmla="*/ 162 h 311"/>
                  <a:gd name="T10" fmla="*/ 233 w 345"/>
                  <a:gd name="T11" fmla="*/ 162 h 311"/>
                  <a:gd name="T12" fmla="*/ 206 w 345"/>
                  <a:gd name="T13" fmla="*/ 214 h 311"/>
                  <a:gd name="T14" fmla="*/ 206 w 345"/>
                  <a:gd name="T15" fmla="*/ 214 h 311"/>
                  <a:gd name="T16" fmla="*/ 141 w 345"/>
                  <a:gd name="T17" fmla="*/ 156 h 311"/>
                  <a:gd name="T18" fmla="*/ 141 w 345"/>
                  <a:gd name="T19" fmla="*/ 156 h 311"/>
                  <a:gd name="T20" fmla="*/ 281 w 345"/>
                  <a:gd name="T21" fmla="*/ 95 h 311"/>
                  <a:gd name="T22" fmla="*/ 281 w 345"/>
                  <a:gd name="T23" fmla="*/ 95 h 311"/>
                  <a:gd name="T24" fmla="*/ 306 w 345"/>
                  <a:gd name="T25" fmla="*/ 189 h 311"/>
                  <a:gd name="T26" fmla="*/ 306 w 345"/>
                  <a:gd name="T27" fmla="*/ 189 h 311"/>
                  <a:gd name="T28" fmla="*/ 239 w 345"/>
                  <a:gd name="T29" fmla="*/ 251 h 311"/>
                  <a:gd name="T30" fmla="*/ 239 w 345"/>
                  <a:gd name="T31" fmla="*/ 251 h 311"/>
                  <a:gd name="T32" fmla="*/ 74 w 345"/>
                  <a:gd name="T33" fmla="*/ 201 h 311"/>
                  <a:gd name="T34" fmla="*/ 74 w 345"/>
                  <a:gd name="T35" fmla="*/ 201 h 311"/>
                  <a:gd name="T36" fmla="*/ 161 w 345"/>
                  <a:gd name="T37" fmla="*/ 30 h 311"/>
                  <a:gd name="T38" fmla="*/ 161 w 345"/>
                  <a:gd name="T39" fmla="*/ 30 h 311"/>
                  <a:gd name="T40" fmla="*/ 148 w 345"/>
                  <a:gd name="T41" fmla="*/ 7 h 311"/>
                  <a:gd name="T42" fmla="*/ 148 w 345"/>
                  <a:gd name="T43" fmla="*/ 7 h 311"/>
                  <a:gd name="T44" fmla="*/ 61 w 345"/>
                  <a:gd name="T45" fmla="*/ 237 h 311"/>
                  <a:gd name="T46" fmla="*/ 61 w 345"/>
                  <a:gd name="T47" fmla="*/ 237 h 311"/>
                  <a:gd name="T48" fmla="*/ 307 w 345"/>
                  <a:gd name="T49" fmla="*/ 235 h 311"/>
                  <a:gd name="T50" fmla="*/ 307 w 345"/>
                  <a:gd name="T51" fmla="*/ 235 h 311"/>
                  <a:gd name="T52" fmla="*/ 320 w 345"/>
                  <a:gd name="T53" fmla="*/ 104 h 311"/>
                  <a:gd name="T54" fmla="*/ 320 w 345"/>
                  <a:gd name="T55" fmla="*/ 104 h 311"/>
                  <a:gd name="T56" fmla="*/ 205 w 345"/>
                  <a:gd name="T57" fmla="*/ 49 h 311"/>
                  <a:gd name="T58" fmla="*/ 205 w 345"/>
                  <a:gd name="T59" fmla="*/ 49 h 311"/>
                  <a:gd name="T60" fmla="*/ 113 w 345"/>
                  <a:gd name="T61" fmla="*/ 138 h 311"/>
                  <a:gd name="T62" fmla="*/ 113 w 345"/>
                  <a:gd name="T63" fmla="*/ 138 h 311"/>
                  <a:gd name="T64" fmla="*/ 180 w 345"/>
                  <a:gd name="T65" fmla="*/ 245 h 311"/>
                  <a:gd name="T66" fmla="*/ 180 w 345"/>
                  <a:gd name="T67" fmla="*/ 245 h 311"/>
                  <a:gd name="T68" fmla="*/ 247 w 345"/>
                  <a:gd name="T69" fmla="*/ 142 h 311"/>
                  <a:gd name="T70" fmla="*/ 247 w 345"/>
                  <a:gd name="T71" fmla="*/ 142 h 311"/>
                  <a:gd name="T72" fmla="*/ 195 w 345"/>
                  <a:gd name="T73" fmla="*/ 128 h 311"/>
                  <a:gd name="T74" fmla="*/ 195 w 345"/>
                  <a:gd name="T75" fmla="*/ 128 h 311"/>
                  <a:gd name="T76" fmla="*/ 191 w 345"/>
                  <a:gd name="T77" fmla="*/ 175 h 311"/>
                  <a:gd name="T78" fmla="*/ 191 w 345"/>
                  <a:gd name="T79" fmla="*/ 175 h 311"/>
                  <a:gd name="T80" fmla="*/ 205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5" y="164"/>
                    </a:moveTo>
                    <a:lnTo>
                      <a:pt x="205" y="164"/>
                    </a:lnTo>
                    <a:cubicBezTo>
                      <a:pt x="201" y="156"/>
                      <a:pt x="205" y="147"/>
                      <a:pt x="211" y="146"/>
                    </a:cubicBezTo>
                    <a:lnTo>
                      <a:pt x="211" y="146"/>
                    </a:lnTo>
                    <a:cubicBezTo>
                      <a:pt x="222" y="142"/>
                      <a:pt x="232" y="153"/>
                      <a:pt x="233" y="162"/>
                    </a:cubicBezTo>
                    <a:lnTo>
                      <a:pt x="233" y="162"/>
                    </a:lnTo>
                    <a:cubicBezTo>
                      <a:pt x="237" y="181"/>
                      <a:pt x="222" y="205"/>
                      <a:pt x="206" y="214"/>
                    </a:cubicBezTo>
                    <a:lnTo>
                      <a:pt x="206" y="214"/>
                    </a:lnTo>
                    <a:cubicBezTo>
                      <a:pt x="169" y="235"/>
                      <a:pt x="143" y="187"/>
                      <a:pt x="141" y="156"/>
                    </a:cubicBezTo>
                    <a:lnTo>
                      <a:pt x="141" y="156"/>
                    </a:lnTo>
                    <a:cubicBezTo>
                      <a:pt x="140" y="83"/>
                      <a:pt x="228" y="50"/>
                      <a:pt x="281" y="95"/>
                    </a:cubicBezTo>
                    <a:lnTo>
                      <a:pt x="281" y="95"/>
                    </a:lnTo>
                    <a:cubicBezTo>
                      <a:pt x="308" y="117"/>
                      <a:pt x="318" y="156"/>
                      <a:pt x="306" y="189"/>
                    </a:cubicBezTo>
                    <a:lnTo>
                      <a:pt x="306" y="189"/>
                    </a:lnTo>
                    <a:cubicBezTo>
                      <a:pt x="295" y="220"/>
                      <a:pt x="268" y="239"/>
                      <a:pt x="239" y="251"/>
                    </a:cubicBezTo>
                    <a:lnTo>
                      <a:pt x="239" y="251"/>
                    </a:lnTo>
                    <a:cubicBezTo>
                      <a:pt x="182" y="271"/>
                      <a:pt x="99" y="266"/>
                      <a:pt x="74" y="201"/>
                    </a:cubicBezTo>
                    <a:lnTo>
                      <a:pt x="74" y="201"/>
                    </a:lnTo>
                    <a:cubicBezTo>
                      <a:pt x="47" y="129"/>
                      <a:pt x="99" y="63"/>
                      <a:pt x="161" y="30"/>
                    </a:cubicBezTo>
                    <a:lnTo>
                      <a:pt x="161" y="30"/>
                    </a:lnTo>
                    <a:cubicBezTo>
                      <a:pt x="177" y="22"/>
                      <a:pt x="164" y="0"/>
                      <a:pt x="148" y="7"/>
                    </a:cubicBezTo>
                    <a:lnTo>
                      <a:pt x="148" y="7"/>
                    </a:lnTo>
                    <a:cubicBezTo>
                      <a:pt x="65" y="46"/>
                      <a:pt x="0" y="151"/>
                      <a:pt x="61" y="237"/>
                    </a:cubicBezTo>
                    <a:lnTo>
                      <a:pt x="61" y="237"/>
                    </a:lnTo>
                    <a:cubicBezTo>
                      <a:pt x="114" y="310"/>
                      <a:pt x="249" y="302"/>
                      <a:pt x="307" y="235"/>
                    </a:cubicBezTo>
                    <a:lnTo>
                      <a:pt x="307" y="235"/>
                    </a:lnTo>
                    <a:cubicBezTo>
                      <a:pt x="339" y="200"/>
                      <a:pt x="344" y="146"/>
                      <a:pt x="320" y="104"/>
                    </a:cubicBezTo>
                    <a:lnTo>
                      <a:pt x="320" y="104"/>
                    </a:lnTo>
                    <a:cubicBezTo>
                      <a:pt x="298" y="63"/>
                      <a:pt x="251" y="41"/>
                      <a:pt x="205" y="49"/>
                    </a:cubicBezTo>
                    <a:lnTo>
                      <a:pt x="205" y="49"/>
                    </a:lnTo>
                    <a:cubicBezTo>
                      <a:pt x="159" y="55"/>
                      <a:pt x="119" y="92"/>
                      <a:pt x="113" y="138"/>
                    </a:cubicBezTo>
                    <a:lnTo>
                      <a:pt x="113" y="138"/>
                    </a:lnTo>
                    <a:cubicBezTo>
                      <a:pt x="107" y="183"/>
                      <a:pt x="131" y="239"/>
                      <a:pt x="180" y="245"/>
                    </a:cubicBezTo>
                    <a:lnTo>
                      <a:pt x="180" y="245"/>
                    </a:lnTo>
                    <a:cubicBezTo>
                      <a:pt x="228" y="252"/>
                      <a:pt x="274" y="184"/>
                      <a:pt x="247" y="142"/>
                    </a:cubicBezTo>
                    <a:lnTo>
                      <a:pt x="247" y="142"/>
                    </a:lnTo>
                    <a:cubicBezTo>
                      <a:pt x="235" y="125"/>
                      <a:pt x="214" y="116"/>
                      <a:pt x="195" y="128"/>
                    </a:cubicBezTo>
                    <a:lnTo>
                      <a:pt x="195" y="128"/>
                    </a:lnTo>
                    <a:cubicBezTo>
                      <a:pt x="180" y="138"/>
                      <a:pt x="176" y="162"/>
                      <a:pt x="191" y="175"/>
                    </a:cubicBezTo>
                    <a:lnTo>
                      <a:pt x="191" y="175"/>
                    </a:lnTo>
                    <a:cubicBezTo>
                      <a:pt x="198" y="181"/>
                      <a:pt x="208" y="174"/>
                      <a:pt x="205"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89" name="Freeform 310">
                <a:extLst>
                  <a:ext uri="{FF2B5EF4-FFF2-40B4-BE49-F238E27FC236}">
                    <a16:creationId xmlns:a16="http://schemas.microsoft.com/office/drawing/2014/main" id="{134EBC36-421E-974E-ACCF-D44EF1F95D56}"/>
                  </a:ext>
                </a:extLst>
              </p:cNvPr>
              <p:cNvSpPr>
                <a:spLocks/>
              </p:cNvSpPr>
              <p:nvPr/>
            </p:nvSpPr>
            <p:spPr bwMode="auto">
              <a:xfrm>
                <a:off x="3421886" y="3119841"/>
                <a:ext cx="132498" cy="136338"/>
              </a:xfrm>
              <a:custGeom>
                <a:avLst/>
                <a:gdLst>
                  <a:gd name="T0" fmla="*/ 58888 w 306"/>
                  <a:gd name="T1" fmla="*/ 56371 h 312"/>
                  <a:gd name="T2" fmla="*/ 58888 w 306"/>
                  <a:gd name="T3" fmla="*/ 56371 h 312"/>
                  <a:gd name="T4" fmla="*/ 51094 w 306"/>
                  <a:gd name="T5" fmla="*/ 59429 h 312"/>
                  <a:gd name="T6" fmla="*/ 51094 w 306"/>
                  <a:gd name="T7" fmla="*/ 59429 h 312"/>
                  <a:gd name="T8" fmla="*/ 49362 w 306"/>
                  <a:gd name="T9" fmla="*/ 48068 h 312"/>
                  <a:gd name="T10" fmla="*/ 49362 w 306"/>
                  <a:gd name="T11" fmla="*/ 48068 h 312"/>
                  <a:gd name="T12" fmla="*/ 74476 w 306"/>
                  <a:gd name="T13" fmla="*/ 40639 h 312"/>
                  <a:gd name="T14" fmla="*/ 74476 w 306"/>
                  <a:gd name="T15" fmla="*/ 40639 h 312"/>
                  <a:gd name="T16" fmla="*/ 76208 w 306"/>
                  <a:gd name="T17" fmla="*/ 77783 h 312"/>
                  <a:gd name="T18" fmla="*/ 76208 w 306"/>
                  <a:gd name="T19" fmla="*/ 77783 h 312"/>
                  <a:gd name="T20" fmla="*/ 14289 w 306"/>
                  <a:gd name="T21" fmla="*/ 53749 h 312"/>
                  <a:gd name="T22" fmla="*/ 14289 w 306"/>
                  <a:gd name="T23" fmla="*/ 53749 h 312"/>
                  <a:gd name="T24" fmla="*/ 36372 w 306"/>
                  <a:gd name="T25" fmla="*/ 17916 h 312"/>
                  <a:gd name="T26" fmla="*/ 36372 w 306"/>
                  <a:gd name="T27" fmla="*/ 17916 h 312"/>
                  <a:gd name="T28" fmla="*/ 74909 w 306"/>
                  <a:gd name="T29" fmla="*/ 18790 h 312"/>
                  <a:gd name="T30" fmla="*/ 74909 w 306"/>
                  <a:gd name="T31" fmla="*/ 18790 h 312"/>
                  <a:gd name="T32" fmla="*/ 110415 w 306"/>
                  <a:gd name="T33" fmla="*/ 84774 h 312"/>
                  <a:gd name="T34" fmla="*/ 110415 w 306"/>
                  <a:gd name="T35" fmla="*/ 84774 h 312"/>
                  <a:gd name="T36" fmla="*/ 31176 w 306"/>
                  <a:gd name="T37" fmla="*/ 110556 h 312"/>
                  <a:gd name="T38" fmla="*/ 31176 w 306"/>
                  <a:gd name="T39" fmla="*/ 110556 h 312"/>
                  <a:gd name="T40" fmla="*/ 28145 w 306"/>
                  <a:gd name="T41" fmla="*/ 122355 h 312"/>
                  <a:gd name="T42" fmla="*/ 28145 w 306"/>
                  <a:gd name="T43" fmla="*/ 122355 h 312"/>
                  <a:gd name="T44" fmla="*/ 125570 w 306"/>
                  <a:gd name="T45" fmla="*/ 78657 h 312"/>
                  <a:gd name="T46" fmla="*/ 125570 w 306"/>
                  <a:gd name="T47" fmla="*/ 78657 h 312"/>
                  <a:gd name="T48" fmla="*/ 49795 w 306"/>
                  <a:gd name="T49" fmla="*/ 2622 h 312"/>
                  <a:gd name="T50" fmla="*/ 49795 w 306"/>
                  <a:gd name="T51" fmla="*/ 2622 h 312"/>
                  <a:gd name="T52" fmla="*/ 5629 w 306"/>
                  <a:gd name="T53" fmla="*/ 38891 h 312"/>
                  <a:gd name="T54" fmla="*/ 5629 w 306"/>
                  <a:gd name="T55" fmla="*/ 38891 h 312"/>
                  <a:gd name="T56" fmla="*/ 23815 w 306"/>
                  <a:gd name="T57" fmla="*/ 92203 h 312"/>
                  <a:gd name="T58" fmla="*/ 23815 w 306"/>
                  <a:gd name="T59" fmla="*/ 92203 h 312"/>
                  <a:gd name="T60" fmla="*/ 79672 w 306"/>
                  <a:gd name="T61" fmla="*/ 93077 h 312"/>
                  <a:gd name="T62" fmla="*/ 79672 w 306"/>
                  <a:gd name="T63" fmla="*/ 93077 h 312"/>
                  <a:gd name="T64" fmla="*/ 92229 w 306"/>
                  <a:gd name="T65" fmla="*/ 39328 h 312"/>
                  <a:gd name="T66" fmla="*/ 92229 w 306"/>
                  <a:gd name="T67" fmla="*/ 39328 h 312"/>
                  <a:gd name="T68" fmla="*/ 38970 w 306"/>
                  <a:gd name="T69" fmla="*/ 50253 h 312"/>
                  <a:gd name="T70" fmla="*/ 38970 w 306"/>
                  <a:gd name="T71" fmla="*/ 50253 h 312"/>
                  <a:gd name="T72" fmla="*/ 51094 w 306"/>
                  <a:gd name="T73" fmla="*/ 70354 h 312"/>
                  <a:gd name="T74" fmla="*/ 51094 w 306"/>
                  <a:gd name="T75" fmla="*/ 70354 h 312"/>
                  <a:gd name="T76" fmla="*/ 67115 w 306"/>
                  <a:gd name="T77" fmla="*/ 57244 h 312"/>
                  <a:gd name="T78" fmla="*/ 67115 w 306"/>
                  <a:gd name="T79" fmla="*/ 57244 h 312"/>
                  <a:gd name="T80" fmla="*/ 58888 w 306"/>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6" y="129"/>
                    </a:moveTo>
                    <a:lnTo>
                      <a:pt x="136" y="129"/>
                    </a:lnTo>
                    <a:cubicBezTo>
                      <a:pt x="135" y="136"/>
                      <a:pt x="125" y="140"/>
                      <a:pt x="118" y="136"/>
                    </a:cubicBezTo>
                    <a:cubicBezTo>
                      <a:pt x="109" y="133"/>
                      <a:pt x="110" y="118"/>
                      <a:pt x="114" y="110"/>
                    </a:cubicBezTo>
                    <a:cubicBezTo>
                      <a:pt x="125" y="93"/>
                      <a:pt x="154" y="88"/>
                      <a:pt x="172" y="93"/>
                    </a:cubicBezTo>
                    <a:cubicBezTo>
                      <a:pt x="211" y="104"/>
                      <a:pt x="196" y="157"/>
                      <a:pt x="176" y="178"/>
                    </a:cubicBezTo>
                    <a:cubicBezTo>
                      <a:pt x="125" y="231"/>
                      <a:pt x="39" y="193"/>
                      <a:pt x="33" y="123"/>
                    </a:cubicBezTo>
                    <a:cubicBezTo>
                      <a:pt x="30" y="89"/>
                      <a:pt x="52" y="55"/>
                      <a:pt x="84" y="41"/>
                    </a:cubicBezTo>
                    <a:cubicBezTo>
                      <a:pt x="111" y="26"/>
                      <a:pt x="146" y="30"/>
                      <a:pt x="173" y="43"/>
                    </a:cubicBezTo>
                    <a:cubicBezTo>
                      <a:pt x="227" y="69"/>
                      <a:pt x="282" y="131"/>
                      <a:pt x="255" y="194"/>
                    </a:cubicBezTo>
                    <a:cubicBezTo>
                      <a:pt x="223" y="265"/>
                      <a:pt x="140" y="276"/>
                      <a:pt x="72" y="253"/>
                    </a:cubicBezTo>
                    <a:cubicBezTo>
                      <a:pt x="56" y="248"/>
                      <a:pt x="50" y="273"/>
                      <a:pt x="65" y="280"/>
                    </a:cubicBezTo>
                    <a:cubicBezTo>
                      <a:pt x="152" y="311"/>
                      <a:pt x="272" y="284"/>
                      <a:pt x="290" y="180"/>
                    </a:cubicBezTo>
                    <a:cubicBezTo>
                      <a:pt x="305" y="89"/>
                      <a:pt x="202" y="0"/>
                      <a:pt x="115" y="6"/>
                    </a:cubicBezTo>
                    <a:cubicBezTo>
                      <a:pt x="68" y="9"/>
                      <a:pt x="25" y="43"/>
                      <a:pt x="13" y="89"/>
                    </a:cubicBezTo>
                    <a:cubicBezTo>
                      <a:pt x="0" y="135"/>
                      <a:pt x="17" y="184"/>
                      <a:pt x="55" y="211"/>
                    </a:cubicBezTo>
                    <a:cubicBezTo>
                      <a:pt x="92" y="239"/>
                      <a:pt x="146" y="240"/>
                      <a:pt x="184" y="213"/>
                    </a:cubicBezTo>
                    <a:cubicBezTo>
                      <a:pt x="218" y="185"/>
                      <a:pt x="242" y="129"/>
                      <a:pt x="213" y="90"/>
                    </a:cubicBezTo>
                    <a:cubicBezTo>
                      <a:pt x="182" y="50"/>
                      <a:pt x="101" y="65"/>
                      <a:pt x="90" y="115"/>
                    </a:cubicBezTo>
                    <a:cubicBezTo>
                      <a:pt x="88" y="135"/>
                      <a:pt x="97" y="157"/>
                      <a:pt x="118" y="161"/>
                    </a:cubicBezTo>
                    <a:cubicBezTo>
                      <a:pt x="136" y="164"/>
                      <a:pt x="156" y="151"/>
                      <a:pt x="155" y="131"/>
                    </a:cubicBezTo>
                    <a:cubicBezTo>
                      <a:pt x="154" y="122"/>
                      <a:pt x="140" y="118"/>
                      <a:pt x="136"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90" name="Freeform 311">
                <a:extLst>
                  <a:ext uri="{FF2B5EF4-FFF2-40B4-BE49-F238E27FC236}">
                    <a16:creationId xmlns:a16="http://schemas.microsoft.com/office/drawing/2014/main" id="{BB3A4BC4-62AC-3244-9495-4151B04AB97D}"/>
                  </a:ext>
                </a:extLst>
              </p:cNvPr>
              <p:cNvSpPr>
                <a:spLocks/>
              </p:cNvSpPr>
              <p:nvPr/>
            </p:nvSpPr>
            <p:spPr bwMode="auto">
              <a:xfrm>
                <a:off x="3010953" y="3119841"/>
                <a:ext cx="132498" cy="136338"/>
              </a:xfrm>
              <a:custGeom>
                <a:avLst/>
                <a:gdLst>
                  <a:gd name="T0" fmla="*/ 59321 w 306"/>
                  <a:gd name="T1" fmla="*/ 56371 h 312"/>
                  <a:gd name="T2" fmla="*/ 59321 w 306"/>
                  <a:gd name="T3" fmla="*/ 56371 h 312"/>
                  <a:gd name="T4" fmla="*/ 51094 w 306"/>
                  <a:gd name="T5" fmla="*/ 59429 h 312"/>
                  <a:gd name="T6" fmla="*/ 51094 w 306"/>
                  <a:gd name="T7" fmla="*/ 59429 h 312"/>
                  <a:gd name="T8" fmla="*/ 49362 w 306"/>
                  <a:gd name="T9" fmla="*/ 48068 h 312"/>
                  <a:gd name="T10" fmla="*/ 49362 w 306"/>
                  <a:gd name="T11" fmla="*/ 48068 h 312"/>
                  <a:gd name="T12" fmla="*/ 74476 w 306"/>
                  <a:gd name="T13" fmla="*/ 40639 h 312"/>
                  <a:gd name="T14" fmla="*/ 74476 w 306"/>
                  <a:gd name="T15" fmla="*/ 40639 h 312"/>
                  <a:gd name="T16" fmla="*/ 75775 w 306"/>
                  <a:gd name="T17" fmla="*/ 77783 h 312"/>
                  <a:gd name="T18" fmla="*/ 75775 w 306"/>
                  <a:gd name="T19" fmla="*/ 77783 h 312"/>
                  <a:gd name="T20" fmla="*/ 14289 w 306"/>
                  <a:gd name="T21" fmla="*/ 53749 h 312"/>
                  <a:gd name="T22" fmla="*/ 14289 w 306"/>
                  <a:gd name="T23" fmla="*/ 53749 h 312"/>
                  <a:gd name="T24" fmla="*/ 35939 w 306"/>
                  <a:gd name="T25" fmla="*/ 17916 h 312"/>
                  <a:gd name="T26" fmla="*/ 35939 w 306"/>
                  <a:gd name="T27" fmla="*/ 17916 h 312"/>
                  <a:gd name="T28" fmla="*/ 74909 w 306"/>
                  <a:gd name="T29" fmla="*/ 18790 h 312"/>
                  <a:gd name="T30" fmla="*/ 74909 w 306"/>
                  <a:gd name="T31" fmla="*/ 18790 h 312"/>
                  <a:gd name="T32" fmla="*/ 110415 w 306"/>
                  <a:gd name="T33" fmla="*/ 84774 h 312"/>
                  <a:gd name="T34" fmla="*/ 110415 w 306"/>
                  <a:gd name="T35" fmla="*/ 84774 h 312"/>
                  <a:gd name="T36" fmla="*/ 31176 w 306"/>
                  <a:gd name="T37" fmla="*/ 110556 h 312"/>
                  <a:gd name="T38" fmla="*/ 31176 w 306"/>
                  <a:gd name="T39" fmla="*/ 110556 h 312"/>
                  <a:gd name="T40" fmla="*/ 28578 w 306"/>
                  <a:gd name="T41" fmla="*/ 122355 h 312"/>
                  <a:gd name="T42" fmla="*/ 28578 w 306"/>
                  <a:gd name="T43" fmla="*/ 122355 h 312"/>
                  <a:gd name="T44" fmla="*/ 125137 w 306"/>
                  <a:gd name="T45" fmla="*/ 78657 h 312"/>
                  <a:gd name="T46" fmla="*/ 125137 w 306"/>
                  <a:gd name="T47" fmla="*/ 78657 h 312"/>
                  <a:gd name="T48" fmla="*/ 49362 w 306"/>
                  <a:gd name="T49" fmla="*/ 2622 h 312"/>
                  <a:gd name="T50" fmla="*/ 49362 w 306"/>
                  <a:gd name="T51" fmla="*/ 2622 h 312"/>
                  <a:gd name="T52" fmla="*/ 5196 w 306"/>
                  <a:gd name="T53" fmla="*/ 38891 h 312"/>
                  <a:gd name="T54" fmla="*/ 5196 w 306"/>
                  <a:gd name="T55" fmla="*/ 38891 h 312"/>
                  <a:gd name="T56" fmla="*/ 23382 w 306"/>
                  <a:gd name="T57" fmla="*/ 92203 h 312"/>
                  <a:gd name="T58" fmla="*/ 23382 w 306"/>
                  <a:gd name="T59" fmla="*/ 92203 h 312"/>
                  <a:gd name="T60" fmla="*/ 79672 w 306"/>
                  <a:gd name="T61" fmla="*/ 93077 h 312"/>
                  <a:gd name="T62" fmla="*/ 79672 w 306"/>
                  <a:gd name="T63" fmla="*/ 93077 h 312"/>
                  <a:gd name="T64" fmla="*/ 91363 w 306"/>
                  <a:gd name="T65" fmla="*/ 39328 h 312"/>
                  <a:gd name="T66" fmla="*/ 91363 w 306"/>
                  <a:gd name="T67" fmla="*/ 39328 h 312"/>
                  <a:gd name="T68" fmla="*/ 39403 w 306"/>
                  <a:gd name="T69" fmla="*/ 50253 h 312"/>
                  <a:gd name="T70" fmla="*/ 39403 w 306"/>
                  <a:gd name="T71" fmla="*/ 50253 h 312"/>
                  <a:gd name="T72" fmla="*/ 50661 w 306"/>
                  <a:gd name="T73" fmla="*/ 70354 h 312"/>
                  <a:gd name="T74" fmla="*/ 50661 w 306"/>
                  <a:gd name="T75" fmla="*/ 70354 h 312"/>
                  <a:gd name="T76" fmla="*/ 66682 w 306"/>
                  <a:gd name="T77" fmla="*/ 57244 h 312"/>
                  <a:gd name="T78" fmla="*/ 66682 w 306"/>
                  <a:gd name="T79" fmla="*/ 57244 h 312"/>
                  <a:gd name="T80" fmla="*/ 59321 w 306"/>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7" y="129"/>
                    </a:moveTo>
                    <a:lnTo>
                      <a:pt x="137" y="129"/>
                    </a:lnTo>
                    <a:cubicBezTo>
                      <a:pt x="135" y="136"/>
                      <a:pt x="125" y="140"/>
                      <a:pt x="118" y="136"/>
                    </a:cubicBezTo>
                    <a:cubicBezTo>
                      <a:pt x="109" y="133"/>
                      <a:pt x="109" y="118"/>
                      <a:pt x="114" y="110"/>
                    </a:cubicBezTo>
                    <a:cubicBezTo>
                      <a:pt x="125" y="93"/>
                      <a:pt x="154" y="88"/>
                      <a:pt x="172" y="93"/>
                    </a:cubicBezTo>
                    <a:cubicBezTo>
                      <a:pt x="211" y="104"/>
                      <a:pt x="196" y="157"/>
                      <a:pt x="175" y="178"/>
                    </a:cubicBezTo>
                    <a:cubicBezTo>
                      <a:pt x="125" y="231"/>
                      <a:pt x="39" y="193"/>
                      <a:pt x="33" y="123"/>
                    </a:cubicBezTo>
                    <a:cubicBezTo>
                      <a:pt x="30" y="89"/>
                      <a:pt x="51" y="55"/>
                      <a:pt x="83" y="41"/>
                    </a:cubicBezTo>
                    <a:cubicBezTo>
                      <a:pt x="112" y="26"/>
                      <a:pt x="144" y="30"/>
                      <a:pt x="173" y="43"/>
                    </a:cubicBezTo>
                    <a:cubicBezTo>
                      <a:pt x="226" y="69"/>
                      <a:pt x="281" y="131"/>
                      <a:pt x="255" y="194"/>
                    </a:cubicBezTo>
                    <a:cubicBezTo>
                      <a:pt x="223" y="265"/>
                      <a:pt x="139" y="276"/>
                      <a:pt x="72" y="253"/>
                    </a:cubicBezTo>
                    <a:cubicBezTo>
                      <a:pt x="56" y="248"/>
                      <a:pt x="50" y="273"/>
                      <a:pt x="66" y="280"/>
                    </a:cubicBezTo>
                    <a:cubicBezTo>
                      <a:pt x="151" y="311"/>
                      <a:pt x="272" y="284"/>
                      <a:pt x="289" y="180"/>
                    </a:cubicBezTo>
                    <a:cubicBezTo>
                      <a:pt x="305" y="89"/>
                      <a:pt x="202" y="0"/>
                      <a:pt x="114" y="6"/>
                    </a:cubicBezTo>
                    <a:cubicBezTo>
                      <a:pt x="67" y="9"/>
                      <a:pt x="25" y="43"/>
                      <a:pt x="12" y="89"/>
                    </a:cubicBezTo>
                    <a:cubicBezTo>
                      <a:pt x="0" y="135"/>
                      <a:pt x="17" y="184"/>
                      <a:pt x="54" y="211"/>
                    </a:cubicBezTo>
                    <a:cubicBezTo>
                      <a:pt x="92" y="239"/>
                      <a:pt x="146" y="240"/>
                      <a:pt x="184" y="213"/>
                    </a:cubicBezTo>
                    <a:cubicBezTo>
                      <a:pt x="218" y="185"/>
                      <a:pt x="242" y="129"/>
                      <a:pt x="211" y="90"/>
                    </a:cubicBezTo>
                    <a:cubicBezTo>
                      <a:pt x="181" y="50"/>
                      <a:pt x="101" y="65"/>
                      <a:pt x="91" y="115"/>
                    </a:cubicBezTo>
                    <a:cubicBezTo>
                      <a:pt x="87" y="135"/>
                      <a:pt x="96" y="157"/>
                      <a:pt x="117" y="161"/>
                    </a:cubicBezTo>
                    <a:cubicBezTo>
                      <a:pt x="135" y="164"/>
                      <a:pt x="156" y="151"/>
                      <a:pt x="154" y="131"/>
                    </a:cubicBezTo>
                    <a:cubicBezTo>
                      <a:pt x="154" y="122"/>
                      <a:pt x="139" y="118"/>
                      <a:pt x="137"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91" name="Freeform 312">
                <a:extLst>
                  <a:ext uri="{FF2B5EF4-FFF2-40B4-BE49-F238E27FC236}">
                    <a16:creationId xmlns:a16="http://schemas.microsoft.com/office/drawing/2014/main" id="{6A62E5B0-EF9C-8A4B-B978-BFC77A567FD6}"/>
                  </a:ext>
                </a:extLst>
              </p:cNvPr>
              <p:cNvSpPr>
                <a:spLocks noChangeArrowheads="1"/>
              </p:cNvSpPr>
              <p:nvPr/>
            </p:nvSpPr>
            <p:spPr bwMode="auto">
              <a:xfrm>
                <a:off x="3609953" y="3120267"/>
                <a:ext cx="151822" cy="135912"/>
              </a:xfrm>
              <a:custGeom>
                <a:avLst/>
                <a:gdLst>
                  <a:gd name="T0" fmla="*/ 205 w 347"/>
                  <a:gd name="T1" fmla="*/ 164 h 311"/>
                  <a:gd name="T2" fmla="*/ 205 w 347"/>
                  <a:gd name="T3" fmla="*/ 164 h 311"/>
                  <a:gd name="T4" fmla="*/ 213 w 347"/>
                  <a:gd name="T5" fmla="*/ 146 h 311"/>
                  <a:gd name="T6" fmla="*/ 213 w 347"/>
                  <a:gd name="T7" fmla="*/ 146 h 311"/>
                  <a:gd name="T8" fmla="*/ 234 w 347"/>
                  <a:gd name="T9" fmla="*/ 162 h 311"/>
                  <a:gd name="T10" fmla="*/ 234 w 347"/>
                  <a:gd name="T11" fmla="*/ 162 h 311"/>
                  <a:gd name="T12" fmla="*/ 207 w 347"/>
                  <a:gd name="T13" fmla="*/ 214 h 311"/>
                  <a:gd name="T14" fmla="*/ 207 w 347"/>
                  <a:gd name="T15" fmla="*/ 214 h 311"/>
                  <a:gd name="T16" fmla="*/ 144 w 347"/>
                  <a:gd name="T17" fmla="*/ 156 h 311"/>
                  <a:gd name="T18" fmla="*/ 144 w 347"/>
                  <a:gd name="T19" fmla="*/ 156 h 311"/>
                  <a:gd name="T20" fmla="*/ 283 w 347"/>
                  <a:gd name="T21" fmla="*/ 95 h 311"/>
                  <a:gd name="T22" fmla="*/ 283 w 347"/>
                  <a:gd name="T23" fmla="*/ 95 h 311"/>
                  <a:gd name="T24" fmla="*/ 307 w 347"/>
                  <a:gd name="T25" fmla="*/ 189 h 311"/>
                  <a:gd name="T26" fmla="*/ 307 w 347"/>
                  <a:gd name="T27" fmla="*/ 189 h 311"/>
                  <a:gd name="T28" fmla="*/ 240 w 347"/>
                  <a:gd name="T29" fmla="*/ 251 h 311"/>
                  <a:gd name="T30" fmla="*/ 240 w 347"/>
                  <a:gd name="T31" fmla="*/ 251 h 311"/>
                  <a:gd name="T32" fmla="*/ 77 w 347"/>
                  <a:gd name="T33" fmla="*/ 201 h 311"/>
                  <a:gd name="T34" fmla="*/ 77 w 347"/>
                  <a:gd name="T35" fmla="*/ 201 h 311"/>
                  <a:gd name="T36" fmla="*/ 163 w 347"/>
                  <a:gd name="T37" fmla="*/ 30 h 311"/>
                  <a:gd name="T38" fmla="*/ 163 w 347"/>
                  <a:gd name="T39" fmla="*/ 30 h 311"/>
                  <a:gd name="T40" fmla="*/ 150 w 347"/>
                  <a:gd name="T41" fmla="*/ 7 h 311"/>
                  <a:gd name="T42" fmla="*/ 150 w 347"/>
                  <a:gd name="T43" fmla="*/ 7 h 311"/>
                  <a:gd name="T44" fmla="*/ 62 w 347"/>
                  <a:gd name="T45" fmla="*/ 237 h 311"/>
                  <a:gd name="T46" fmla="*/ 62 w 347"/>
                  <a:gd name="T47" fmla="*/ 237 h 311"/>
                  <a:gd name="T48" fmla="*/ 309 w 347"/>
                  <a:gd name="T49" fmla="*/ 235 h 311"/>
                  <a:gd name="T50" fmla="*/ 309 w 347"/>
                  <a:gd name="T51" fmla="*/ 235 h 311"/>
                  <a:gd name="T52" fmla="*/ 322 w 347"/>
                  <a:gd name="T53" fmla="*/ 104 h 311"/>
                  <a:gd name="T54" fmla="*/ 322 w 347"/>
                  <a:gd name="T55" fmla="*/ 104 h 311"/>
                  <a:gd name="T56" fmla="*/ 207 w 347"/>
                  <a:gd name="T57" fmla="*/ 49 h 311"/>
                  <a:gd name="T58" fmla="*/ 207 w 347"/>
                  <a:gd name="T59" fmla="*/ 49 h 311"/>
                  <a:gd name="T60" fmla="*/ 115 w 347"/>
                  <a:gd name="T61" fmla="*/ 138 h 311"/>
                  <a:gd name="T62" fmla="*/ 115 w 347"/>
                  <a:gd name="T63" fmla="*/ 138 h 311"/>
                  <a:gd name="T64" fmla="*/ 180 w 347"/>
                  <a:gd name="T65" fmla="*/ 245 h 311"/>
                  <a:gd name="T66" fmla="*/ 180 w 347"/>
                  <a:gd name="T67" fmla="*/ 245 h 311"/>
                  <a:gd name="T68" fmla="*/ 247 w 347"/>
                  <a:gd name="T69" fmla="*/ 142 h 311"/>
                  <a:gd name="T70" fmla="*/ 247 w 347"/>
                  <a:gd name="T71" fmla="*/ 142 h 311"/>
                  <a:gd name="T72" fmla="*/ 198 w 347"/>
                  <a:gd name="T73" fmla="*/ 128 h 311"/>
                  <a:gd name="T74" fmla="*/ 198 w 347"/>
                  <a:gd name="T75" fmla="*/ 128 h 311"/>
                  <a:gd name="T76" fmla="*/ 192 w 347"/>
                  <a:gd name="T77" fmla="*/ 175 h 311"/>
                  <a:gd name="T78" fmla="*/ 192 w 347"/>
                  <a:gd name="T79" fmla="*/ 175 h 311"/>
                  <a:gd name="T80" fmla="*/ 205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5" y="164"/>
                    </a:moveTo>
                    <a:lnTo>
                      <a:pt x="205" y="164"/>
                    </a:lnTo>
                    <a:cubicBezTo>
                      <a:pt x="201" y="156"/>
                      <a:pt x="205" y="147"/>
                      <a:pt x="213" y="146"/>
                    </a:cubicBezTo>
                    <a:lnTo>
                      <a:pt x="213" y="146"/>
                    </a:lnTo>
                    <a:cubicBezTo>
                      <a:pt x="224" y="142"/>
                      <a:pt x="233" y="153"/>
                      <a:pt x="234" y="162"/>
                    </a:cubicBezTo>
                    <a:lnTo>
                      <a:pt x="234" y="162"/>
                    </a:lnTo>
                    <a:cubicBezTo>
                      <a:pt x="240" y="181"/>
                      <a:pt x="224" y="205"/>
                      <a:pt x="207" y="214"/>
                    </a:cubicBezTo>
                    <a:lnTo>
                      <a:pt x="207" y="214"/>
                    </a:lnTo>
                    <a:cubicBezTo>
                      <a:pt x="171" y="235"/>
                      <a:pt x="145" y="187"/>
                      <a:pt x="144" y="156"/>
                    </a:cubicBezTo>
                    <a:lnTo>
                      <a:pt x="144" y="156"/>
                    </a:lnTo>
                    <a:cubicBezTo>
                      <a:pt x="142" y="83"/>
                      <a:pt x="229" y="50"/>
                      <a:pt x="283" y="95"/>
                    </a:cubicBezTo>
                    <a:lnTo>
                      <a:pt x="283" y="95"/>
                    </a:lnTo>
                    <a:cubicBezTo>
                      <a:pt x="309" y="117"/>
                      <a:pt x="318" y="156"/>
                      <a:pt x="307" y="189"/>
                    </a:cubicBezTo>
                    <a:lnTo>
                      <a:pt x="307" y="189"/>
                    </a:lnTo>
                    <a:cubicBezTo>
                      <a:pt x="296" y="220"/>
                      <a:pt x="270" y="239"/>
                      <a:pt x="240" y="251"/>
                    </a:cubicBezTo>
                    <a:lnTo>
                      <a:pt x="240" y="251"/>
                    </a:lnTo>
                    <a:cubicBezTo>
                      <a:pt x="184" y="271"/>
                      <a:pt x="102" y="266"/>
                      <a:pt x="77" y="201"/>
                    </a:cubicBezTo>
                    <a:lnTo>
                      <a:pt x="77" y="201"/>
                    </a:lnTo>
                    <a:cubicBezTo>
                      <a:pt x="49" y="129"/>
                      <a:pt x="100" y="63"/>
                      <a:pt x="163" y="30"/>
                    </a:cubicBezTo>
                    <a:lnTo>
                      <a:pt x="163" y="30"/>
                    </a:lnTo>
                    <a:cubicBezTo>
                      <a:pt x="179" y="22"/>
                      <a:pt x="165" y="0"/>
                      <a:pt x="150" y="7"/>
                    </a:cubicBezTo>
                    <a:lnTo>
                      <a:pt x="150" y="7"/>
                    </a:lnTo>
                    <a:cubicBezTo>
                      <a:pt x="66" y="46"/>
                      <a:pt x="0" y="151"/>
                      <a:pt x="62" y="237"/>
                    </a:cubicBezTo>
                    <a:lnTo>
                      <a:pt x="62" y="237"/>
                    </a:lnTo>
                    <a:cubicBezTo>
                      <a:pt x="115" y="310"/>
                      <a:pt x="251" y="302"/>
                      <a:pt x="309" y="235"/>
                    </a:cubicBezTo>
                    <a:lnTo>
                      <a:pt x="309" y="235"/>
                    </a:lnTo>
                    <a:cubicBezTo>
                      <a:pt x="341" y="200"/>
                      <a:pt x="346" y="146"/>
                      <a:pt x="322" y="104"/>
                    </a:cubicBezTo>
                    <a:lnTo>
                      <a:pt x="322" y="104"/>
                    </a:lnTo>
                    <a:cubicBezTo>
                      <a:pt x="299" y="63"/>
                      <a:pt x="251" y="41"/>
                      <a:pt x="207" y="49"/>
                    </a:cubicBezTo>
                    <a:lnTo>
                      <a:pt x="207" y="49"/>
                    </a:lnTo>
                    <a:cubicBezTo>
                      <a:pt x="159" y="55"/>
                      <a:pt x="120" y="92"/>
                      <a:pt x="115" y="138"/>
                    </a:cubicBezTo>
                    <a:lnTo>
                      <a:pt x="115" y="138"/>
                    </a:lnTo>
                    <a:cubicBezTo>
                      <a:pt x="108" y="183"/>
                      <a:pt x="132" y="239"/>
                      <a:pt x="180" y="245"/>
                    </a:cubicBezTo>
                    <a:lnTo>
                      <a:pt x="180" y="245"/>
                    </a:lnTo>
                    <a:cubicBezTo>
                      <a:pt x="229" y="252"/>
                      <a:pt x="276" y="184"/>
                      <a:pt x="247" y="142"/>
                    </a:cubicBezTo>
                    <a:lnTo>
                      <a:pt x="247" y="142"/>
                    </a:lnTo>
                    <a:cubicBezTo>
                      <a:pt x="237" y="125"/>
                      <a:pt x="215" y="116"/>
                      <a:pt x="198" y="128"/>
                    </a:cubicBezTo>
                    <a:lnTo>
                      <a:pt x="198" y="128"/>
                    </a:lnTo>
                    <a:cubicBezTo>
                      <a:pt x="182" y="138"/>
                      <a:pt x="176" y="162"/>
                      <a:pt x="192" y="175"/>
                    </a:cubicBezTo>
                    <a:lnTo>
                      <a:pt x="192" y="175"/>
                    </a:lnTo>
                    <a:cubicBezTo>
                      <a:pt x="199" y="181"/>
                      <a:pt x="211" y="174"/>
                      <a:pt x="205"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92" name="Freeform 313">
                <a:extLst>
                  <a:ext uri="{FF2B5EF4-FFF2-40B4-BE49-F238E27FC236}">
                    <a16:creationId xmlns:a16="http://schemas.microsoft.com/office/drawing/2014/main" id="{E68A1210-CEA1-6A4F-A286-55A55404AF22}"/>
                  </a:ext>
                </a:extLst>
              </p:cNvPr>
              <p:cNvSpPr>
                <a:spLocks noChangeArrowheads="1"/>
              </p:cNvSpPr>
              <p:nvPr/>
            </p:nvSpPr>
            <p:spPr bwMode="auto">
              <a:xfrm>
                <a:off x="4020596" y="3120267"/>
                <a:ext cx="150376" cy="135912"/>
              </a:xfrm>
              <a:custGeom>
                <a:avLst/>
                <a:gdLst>
                  <a:gd name="T0" fmla="*/ 205 w 345"/>
                  <a:gd name="T1" fmla="*/ 164 h 311"/>
                  <a:gd name="T2" fmla="*/ 205 w 345"/>
                  <a:gd name="T3" fmla="*/ 164 h 311"/>
                  <a:gd name="T4" fmla="*/ 211 w 345"/>
                  <a:gd name="T5" fmla="*/ 146 h 311"/>
                  <a:gd name="T6" fmla="*/ 211 w 345"/>
                  <a:gd name="T7" fmla="*/ 146 h 311"/>
                  <a:gd name="T8" fmla="*/ 233 w 345"/>
                  <a:gd name="T9" fmla="*/ 162 h 311"/>
                  <a:gd name="T10" fmla="*/ 233 w 345"/>
                  <a:gd name="T11" fmla="*/ 162 h 311"/>
                  <a:gd name="T12" fmla="*/ 205 w 345"/>
                  <a:gd name="T13" fmla="*/ 214 h 311"/>
                  <a:gd name="T14" fmla="*/ 205 w 345"/>
                  <a:gd name="T15" fmla="*/ 214 h 311"/>
                  <a:gd name="T16" fmla="*/ 141 w 345"/>
                  <a:gd name="T17" fmla="*/ 156 h 311"/>
                  <a:gd name="T18" fmla="*/ 141 w 345"/>
                  <a:gd name="T19" fmla="*/ 156 h 311"/>
                  <a:gd name="T20" fmla="*/ 281 w 345"/>
                  <a:gd name="T21" fmla="*/ 95 h 311"/>
                  <a:gd name="T22" fmla="*/ 281 w 345"/>
                  <a:gd name="T23" fmla="*/ 95 h 311"/>
                  <a:gd name="T24" fmla="*/ 304 w 345"/>
                  <a:gd name="T25" fmla="*/ 189 h 311"/>
                  <a:gd name="T26" fmla="*/ 304 w 345"/>
                  <a:gd name="T27" fmla="*/ 189 h 311"/>
                  <a:gd name="T28" fmla="*/ 239 w 345"/>
                  <a:gd name="T29" fmla="*/ 251 h 311"/>
                  <a:gd name="T30" fmla="*/ 239 w 345"/>
                  <a:gd name="T31" fmla="*/ 251 h 311"/>
                  <a:gd name="T32" fmla="*/ 76 w 345"/>
                  <a:gd name="T33" fmla="*/ 201 h 311"/>
                  <a:gd name="T34" fmla="*/ 76 w 345"/>
                  <a:gd name="T35" fmla="*/ 201 h 311"/>
                  <a:gd name="T36" fmla="*/ 161 w 345"/>
                  <a:gd name="T37" fmla="*/ 30 h 311"/>
                  <a:gd name="T38" fmla="*/ 161 w 345"/>
                  <a:gd name="T39" fmla="*/ 30 h 311"/>
                  <a:gd name="T40" fmla="*/ 148 w 345"/>
                  <a:gd name="T41" fmla="*/ 7 h 311"/>
                  <a:gd name="T42" fmla="*/ 148 w 345"/>
                  <a:gd name="T43" fmla="*/ 7 h 311"/>
                  <a:gd name="T44" fmla="*/ 60 w 345"/>
                  <a:gd name="T45" fmla="*/ 237 h 311"/>
                  <a:gd name="T46" fmla="*/ 60 w 345"/>
                  <a:gd name="T47" fmla="*/ 237 h 311"/>
                  <a:gd name="T48" fmla="*/ 307 w 345"/>
                  <a:gd name="T49" fmla="*/ 235 h 311"/>
                  <a:gd name="T50" fmla="*/ 307 w 345"/>
                  <a:gd name="T51" fmla="*/ 235 h 311"/>
                  <a:gd name="T52" fmla="*/ 320 w 345"/>
                  <a:gd name="T53" fmla="*/ 104 h 311"/>
                  <a:gd name="T54" fmla="*/ 320 w 345"/>
                  <a:gd name="T55" fmla="*/ 104 h 311"/>
                  <a:gd name="T56" fmla="*/ 205 w 345"/>
                  <a:gd name="T57" fmla="*/ 49 h 311"/>
                  <a:gd name="T58" fmla="*/ 205 w 345"/>
                  <a:gd name="T59" fmla="*/ 49 h 311"/>
                  <a:gd name="T60" fmla="*/ 113 w 345"/>
                  <a:gd name="T61" fmla="*/ 138 h 311"/>
                  <a:gd name="T62" fmla="*/ 113 w 345"/>
                  <a:gd name="T63" fmla="*/ 138 h 311"/>
                  <a:gd name="T64" fmla="*/ 178 w 345"/>
                  <a:gd name="T65" fmla="*/ 245 h 311"/>
                  <a:gd name="T66" fmla="*/ 178 w 345"/>
                  <a:gd name="T67" fmla="*/ 245 h 311"/>
                  <a:gd name="T68" fmla="*/ 247 w 345"/>
                  <a:gd name="T69" fmla="*/ 142 h 311"/>
                  <a:gd name="T70" fmla="*/ 247 w 345"/>
                  <a:gd name="T71" fmla="*/ 142 h 311"/>
                  <a:gd name="T72" fmla="*/ 195 w 345"/>
                  <a:gd name="T73" fmla="*/ 128 h 311"/>
                  <a:gd name="T74" fmla="*/ 195 w 345"/>
                  <a:gd name="T75" fmla="*/ 128 h 311"/>
                  <a:gd name="T76" fmla="*/ 190 w 345"/>
                  <a:gd name="T77" fmla="*/ 175 h 311"/>
                  <a:gd name="T78" fmla="*/ 190 w 345"/>
                  <a:gd name="T79" fmla="*/ 175 h 311"/>
                  <a:gd name="T80" fmla="*/ 205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5" y="164"/>
                    </a:moveTo>
                    <a:lnTo>
                      <a:pt x="205" y="164"/>
                    </a:lnTo>
                    <a:cubicBezTo>
                      <a:pt x="201" y="156"/>
                      <a:pt x="205" y="147"/>
                      <a:pt x="211" y="146"/>
                    </a:cubicBezTo>
                    <a:lnTo>
                      <a:pt x="211" y="146"/>
                    </a:lnTo>
                    <a:cubicBezTo>
                      <a:pt x="222" y="142"/>
                      <a:pt x="231" y="153"/>
                      <a:pt x="233" y="162"/>
                    </a:cubicBezTo>
                    <a:lnTo>
                      <a:pt x="233" y="162"/>
                    </a:lnTo>
                    <a:cubicBezTo>
                      <a:pt x="237" y="181"/>
                      <a:pt x="222" y="205"/>
                      <a:pt x="205" y="214"/>
                    </a:cubicBezTo>
                    <a:lnTo>
                      <a:pt x="205" y="214"/>
                    </a:lnTo>
                    <a:cubicBezTo>
                      <a:pt x="169" y="235"/>
                      <a:pt x="143" y="187"/>
                      <a:pt x="141" y="156"/>
                    </a:cubicBezTo>
                    <a:lnTo>
                      <a:pt x="141" y="156"/>
                    </a:lnTo>
                    <a:cubicBezTo>
                      <a:pt x="140" y="83"/>
                      <a:pt x="228" y="50"/>
                      <a:pt x="281" y="95"/>
                    </a:cubicBezTo>
                    <a:lnTo>
                      <a:pt x="281" y="95"/>
                    </a:lnTo>
                    <a:cubicBezTo>
                      <a:pt x="308" y="117"/>
                      <a:pt x="316" y="156"/>
                      <a:pt x="304" y="189"/>
                    </a:cubicBezTo>
                    <a:lnTo>
                      <a:pt x="304" y="189"/>
                    </a:lnTo>
                    <a:cubicBezTo>
                      <a:pt x="295" y="220"/>
                      <a:pt x="268" y="239"/>
                      <a:pt x="239" y="251"/>
                    </a:cubicBezTo>
                    <a:lnTo>
                      <a:pt x="239" y="251"/>
                    </a:lnTo>
                    <a:cubicBezTo>
                      <a:pt x="182" y="271"/>
                      <a:pt x="99" y="266"/>
                      <a:pt x="76" y="201"/>
                    </a:cubicBezTo>
                    <a:lnTo>
                      <a:pt x="76" y="201"/>
                    </a:lnTo>
                    <a:cubicBezTo>
                      <a:pt x="47" y="129"/>
                      <a:pt x="99" y="63"/>
                      <a:pt x="161" y="30"/>
                    </a:cubicBezTo>
                    <a:lnTo>
                      <a:pt x="161" y="30"/>
                    </a:lnTo>
                    <a:cubicBezTo>
                      <a:pt x="177" y="22"/>
                      <a:pt x="162" y="0"/>
                      <a:pt x="148" y="7"/>
                    </a:cubicBezTo>
                    <a:lnTo>
                      <a:pt x="148" y="7"/>
                    </a:lnTo>
                    <a:cubicBezTo>
                      <a:pt x="65" y="46"/>
                      <a:pt x="0" y="151"/>
                      <a:pt x="60" y="237"/>
                    </a:cubicBezTo>
                    <a:lnTo>
                      <a:pt x="60" y="237"/>
                    </a:lnTo>
                    <a:cubicBezTo>
                      <a:pt x="114" y="310"/>
                      <a:pt x="249" y="302"/>
                      <a:pt x="307" y="235"/>
                    </a:cubicBezTo>
                    <a:lnTo>
                      <a:pt x="307" y="235"/>
                    </a:lnTo>
                    <a:cubicBezTo>
                      <a:pt x="339" y="200"/>
                      <a:pt x="344" y="146"/>
                      <a:pt x="320" y="104"/>
                    </a:cubicBezTo>
                    <a:lnTo>
                      <a:pt x="320" y="104"/>
                    </a:lnTo>
                    <a:cubicBezTo>
                      <a:pt x="297" y="63"/>
                      <a:pt x="251" y="41"/>
                      <a:pt x="205" y="49"/>
                    </a:cubicBezTo>
                    <a:lnTo>
                      <a:pt x="205" y="49"/>
                    </a:lnTo>
                    <a:cubicBezTo>
                      <a:pt x="159" y="55"/>
                      <a:pt x="118" y="92"/>
                      <a:pt x="113" y="138"/>
                    </a:cubicBezTo>
                    <a:lnTo>
                      <a:pt x="113" y="138"/>
                    </a:lnTo>
                    <a:cubicBezTo>
                      <a:pt x="106" y="183"/>
                      <a:pt x="130" y="239"/>
                      <a:pt x="178" y="245"/>
                    </a:cubicBezTo>
                    <a:lnTo>
                      <a:pt x="178" y="245"/>
                    </a:lnTo>
                    <a:cubicBezTo>
                      <a:pt x="228" y="252"/>
                      <a:pt x="275" y="184"/>
                      <a:pt x="247" y="142"/>
                    </a:cubicBezTo>
                    <a:lnTo>
                      <a:pt x="247" y="142"/>
                    </a:lnTo>
                    <a:cubicBezTo>
                      <a:pt x="236" y="125"/>
                      <a:pt x="212" y="116"/>
                      <a:pt x="195" y="128"/>
                    </a:cubicBezTo>
                    <a:lnTo>
                      <a:pt x="195" y="128"/>
                    </a:lnTo>
                    <a:cubicBezTo>
                      <a:pt x="180" y="138"/>
                      <a:pt x="174" y="162"/>
                      <a:pt x="190" y="175"/>
                    </a:cubicBezTo>
                    <a:lnTo>
                      <a:pt x="190" y="175"/>
                    </a:lnTo>
                    <a:cubicBezTo>
                      <a:pt x="198" y="181"/>
                      <a:pt x="210" y="174"/>
                      <a:pt x="205"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93" name="Freeform 314">
                <a:extLst>
                  <a:ext uri="{FF2B5EF4-FFF2-40B4-BE49-F238E27FC236}">
                    <a16:creationId xmlns:a16="http://schemas.microsoft.com/office/drawing/2014/main" id="{492743A3-814F-1745-A900-C3C1907FB620}"/>
                  </a:ext>
                </a:extLst>
              </p:cNvPr>
              <p:cNvSpPr>
                <a:spLocks/>
              </p:cNvSpPr>
              <p:nvPr/>
            </p:nvSpPr>
            <p:spPr bwMode="auto">
              <a:xfrm>
                <a:off x="4241834" y="3119841"/>
                <a:ext cx="132497" cy="136338"/>
              </a:xfrm>
              <a:custGeom>
                <a:avLst/>
                <a:gdLst>
                  <a:gd name="T0" fmla="*/ 58888 w 306"/>
                  <a:gd name="T1" fmla="*/ 56371 h 312"/>
                  <a:gd name="T2" fmla="*/ 58888 w 306"/>
                  <a:gd name="T3" fmla="*/ 56371 h 312"/>
                  <a:gd name="T4" fmla="*/ 51094 w 306"/>
                  <a:gd name="T5" fmla="*/ 59429 h 312"/>
                  <a:gd name="T6" fmla="*/ 51094 w 306"/>
                  <a:gd name="T7" fmla="*/ 59429 h 312"/>
                  <a:gd name="T8" fmla="*/ 49362 w 306"/>
                  <a:gd name="T9" fmla="*/ 48068 h 312"/>
                  <a:gd name="T10" fmla="*/ 49362 w 306"/>
                  <a:gd name="T11" fmla="*/ 48068 h 312"/>
                  <a:gd name="T12" fmla="*/ 74475 w 306"/>
                  <a:gd name="T13" fmla="*/ 40639 h 312"/>
                  <a:gd name="T14" fmla="*/ 74475 w 306"/>
                  <a:gd name="T15" fmla="*/ 40639 h 312"/>
                  <a:gd name="T16" fmla="*/ 76207 w 306"/>
                  <a:gd name="T17" fmla="*/ 77783 h 312"/>
                  <a:gd name="T18" fmla="*/ 76207 w 306"/>
                  <a:gd name="T19" fmla="*/ 77783 h 312"/>
                  <a:gd name="T20" fmla="*/ 14722 w 306"/>
                  <a:gd name="T21" fmla="*/ 53749 h 312"/>
                  <a:gd name="T22" fmla="*/ 14722 w 306"/>
                  <a:gd name="T23" fmla="*/ 53749 h 312"/>
                  <a:gd name="T24" fmla="*/ 35939 w 306"/>
                  <a:gd name="T25" fmla="*/ 17916 h 312"/>
                  <a:gd name="T26" fmla="*/ 35939 w 306"/>
                  <a:gd name="T27" fmla="*/ 17916 h 312"/>
                  <a:gd name="T28" fmla="*/ 74908 w 306"/>
                  <a:gd name="T29" fmla="*/ 18790 h 312"/>
                  <a:gd name="T30" fmla="*/ 74908 w 306"/>
                  <a:gd name="T31" fmla="*/ 18790 h 312"/>
                  <a:gd name="T32" fmla="*/ 109548 w 306"/>
                  <a:gd name="T33" fmla="*/ 84774 h 312"/>
                  <a:gd name="T34" fmla="*/ 109548 w 306"/>
                  <a:gd name="T35" fmla="*/ 84774 h 312"/>
                  <a:gd name="T36" fmla="*/ 31609 w 306"/>
                  <a:gd name="T37" fmla="*/ 110556 h 312"/>
                  <a:gd name="T38" fmla="*/ 31609 w 306"/>
                  <a:gd name="T39" fmla="*/ 110556 h 312"/>
                  <a:gd name="T40" fmla="*/ 28145 w 306"/>
                  <a:gd name="T41" fmla="*/ 122355 h 312"/>
                  <a:gd name="T42" fmla="*/ 28145 w 306"/>
                  <a:gd name="T43" fmla="*/ 122355 h 312"/>
                  <a:gd name="T44" fmla="*/ 125136 w 306"/>
                  <a:gd name="T45" fmla="*/ 78657 h 312"/>
                  <a:gd name="T46" fmla="*/ 125136 w 306"/>
                  <a:gd name="T47" fmla="*/ 78657 h 312"/>
                  <a:gd name="T48" fmla="*/ 49362 w 306"/>
                  <a:gd name="T49" fmla="*/ 2622 h 312"/>
                  <a:gd name="T50" fmla="*/ 49362 w 306"/>
                  <a:gd name="T51" fmla="*/ 2622 h 312"/>
                  <a:gd name="T52" fmla="*/ 5196 w 306"/>
                  <a:gd name="T53" fmla="*/ 38891 h 312"/>
                  <a:gd name="T54" fmla="*/ 5196 w 306"/>
                  <a:gd name="T55" fmla="*/ 38891 h 312"/>
                  <a:gd name="T56" fmla="*/ 23382 w 306"/>
                  <a:gd name="T57" fmla="*/ 92203 h 312"/>
                  <a:gd name="T58" fmla="*/ 23382 w 306"/>
                  <a:gd name="T59" fmla="*/ 92203 h 312"/>
                  <a:gd name="T60" fmla="*/ 79671 w 306"/>
                  <a:gd name="T61" fmla="*/ 93077 h 312"/>
                  <a:gd name="T62" fmla="*/ 79671 w 306"/>
                  <a:gd name="T63" fmla="*/ 93077 h 312"/>
                  <a:gd name="T64" fmla="*/ 91362 w 306"/>
                  <a:gd name="T65" fmla="*/ 39328 h 312"/>
                  <a:gd name="T66" fmla="*/ 91362 w 306"/>
                  <a:gd name="T67" fmla="*/ 39328 h 312"/>
                  <a:gd name="T68" fmla="*/ 38970 w 306"/>
                  <a:gd name="T69" fmla="*/ 50253 h 312"/>
                  <a:gd name="T70" fmla="*/ 38970 w 306"/>
                  <a:gd name="T71" fmla="*/ 50253 h 312"/>
                  <a:gd name="T72" fmla="*/ 50661 w 306"/>
                  <a:gd name="T73" fmla="*/ 70354 h 312"/>
                  <a:gd name="T74" fmla="*/ 50661 w 306"/>
                  <a:gd name="T75" fmla="*/ 70354 h 312"/>
                  <a:gd name="T76" fmla="*/ 66681 w 306"/>
                  <a:gd name="T77" fmla="*/ 57244 h 312"/>
                  <a:gd name="T78" fmla="*/ 66681 w 306"/>
                  <a:gd name="T79" fmla="*/ 57244 h 312"/>
                  <a:gd name="T80" fmla="*/ 58888 w 306"/>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6" y="129"/>
                    </a:moveTo>
                    <a:lnTo>
                      <a:pt x="136" y="129"/>
                    </a:lnTo>
                    <a:cubicBezTo>
                      <a:pt x="134" y="136"/>
                      <a:pt x="126" y="140"/>
                      <a:pt x="118" y="136"/>
                    </a:cubicBezTo>
                    <a:cubicBezTo>
                      <a:pt x="109" y="133"/>
                      <a:pt x="109" y="118"/>
                      <a:pt x="114" y="110"/>
                    </a:cubicBezTo>
                    <a:cubicBezTo>
                      <a:pt x="125" y="93"/>
                      <a:pt x="154" y="88"/>
                      <a:pt x="172" y="93"/>
                    </a:cubicBezTo>
                    <a:cubicBezTo>
                      <a:pt x="211" y="104"/>
                      <a:pt x="196" y="157"/>
                      <a:pt x="176" y="178"/>
                    </a:cubicBezTo>
                    <a:cubicBezTo>
                      <a:pt x="126" y="231"/>
                      <a:pt x="39" y="193"/>
                      <a:pt x="34" y="123"/>
                    </a:cubicBezTo>
                    <a:cubicBezTo>
                      <a:pt x="30" y="89"/>
                      <a:pt x="51" y="55"/>
                      <a:pt x="83" y="41"/>
                    </a:cubicBezTo>
                    <a:cubicBezTo>
                      <a:pt x="111" y="26"/>
                      <a:pt x="146" y="30"/>
                      <a:pt x="173" y="43"/>
                    </a:cubicBezTo>
                    <a:cubicBezTo>
                      <a:pt x="227" y="69"/>
                      <a:pt x="282" y="131"/>
                      <a:pt x="253" y="194"/>
                    </a:cubicBezTo>
                    <a:cubicBezTo>
                      <a:pt x="223" y="265"/>
                      <a:pt x="139" y="276"/>
                      <a:pt x="73" y="253"/>
                    </a:cubicBezTo>
                    <a:cubicBezTo>
                      <a:pt x="56" y="248"/>
                      <a:pt x="50" y="273"/>
                      <a:pt x="65" y="280"/>
                    </a:cubicBezTo>
                    <a:cubicBezTo>
                      <a:pt x="152" y="311"/>
                      <a:pt x="272" y="284"/>
                      <a:pt x="289" y="180"/>
                    </a:cubicBezTo>
                    <a:cubicBezTo>
                      <a:pt x="305" y="89"/>
                      <a:pt x="202" y="0"/>
                      <a:pt x="114" y="6"/>
                    </a:cubicBezTo>
                    <a:cubicBezTo>
                      <a:pt x="67" y="9"/>
                      <a:pt x="25" y="43"/>
                      <a:pt x="12" y="89"/>
                    </a:cubicBezTo>
                    <a:cubicBezTo>
                      <a:pt x="0" y="135"/>
                      <a:pt x="17" y="184"/>
                      <a:pt x="54" y="211"/>
                    </a:cubicBezTo>
                    <a:cubicBezTo>
                      <a:pt x="92" y="239"/>
                      <a:pt x="146" y="240"/>
                      <a:pt x="184" y="213"/>
                    </a:cubicBezTo>
                    <a:cubicBezTo>
                      <a:pt x="218" y="185"/>
                      <a:pt x="242" y="129"/>
                      <a:pt x="211" y="90"/>
                    </a:cubicBezTo>
                    <a:cubicBezTo>
                      <a:pt x="182" y="50"/>
                      <a:pt x="101" y="65"/>
                      <a:pt x="90" y="115"/>
                    </a:cubicBezTo>
                    <a:cubicBezTo>
                      <a:pt x="86" y="135"/>
                      <a:pt x="97" y="157"/>
                      <a:pt x="117" y="161"/>
                    </a:cubicBezTo>
                    <a:cubicBezTo>
                      <a:pt x="136" y="164"/>
                      <a:pt x="156" y="151"/>
                      <a:pt x="154" y="131"/>
                    </a:cubicBezTo>
                    <a:cubicBezTo>
                      <a:pt x="154" y="122"/>
                      <a:pt x="140" y="118"/>
                      <a:pt x="136"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94" name="Freeform 315">
                <a:extLst>
                  <a:ext uri="{FF2B5EF4-FFF2-40B4-BE49-F238E27FC236}">
                    <a16:creationId xmlns:a16="http://schemas.microsoft.com/office/drawing/2014/main" id="{E53F950E-E0F7-C448-8196-7DC83A9ECF5E}"/>
                  </a:ext>
                </a:extLst>
              </p:cNvPr>
              <p:cNvSpPr>
                <a:spLocks/>
              </p:cNvSpPr>
              <p:nvPr/>
            </p:nvSpPr>
            <p:spPr bwMode="auto">
              <a:xfrm>
                <a:off x="3830901" y="3119841"/>
                <a:ext cx="132497" cy="136338"/>
              </a:xfrm>
              <a:custGeom>
                <a:avLst/>
                <a:gdLst>
                  <a:gd name="T0" fmla="*/ 59711 w 304"/>
                  <a:gd name="T1" fmla="*/ 56371 h 312"/>
                  <a:gd name="T2" fmla="*/ 59711 w 304"/>
                  <a:gd name="T3" fmla="*/ 56371 h 312"/>
                  <a:gd name="T4" fmla="*/ 51430 w 304"/>
                  <a:gd name="T5" fmla="*/ 59429 h 312"/>
                  <a:gd name="T6" fmla="*/ 51430 w 304"/>
                  <a:gd name="T7" fmla="*/ 59429 h 312"/>
                  <a:gd name="T8" fmla="*/ 49686 w 304"/>
                  <a:gd name="T9" fmla="*/ 48068 h 312"/>
                  <a:gd name="T10" fmla="*/ 49686 w 304"/>
                  <a:gd name="T11" fmla="*/ 48068 h 312"/>
                  <a:gd name="T12" fmla="*/ 74530 w 304"/>
                  <a:gd name="T13" fmla="*/ 40639 h 312"/>
                  <a:gd name="T14" fmla="*/ 74530 w 304"/>
                  <a:gd name="T15" fmla="*/ 40639 h 312"/>
                  <a:gd name="T16" fmla="*/ 76273 w 304"/>
                  <a:gd name="T17" fmla="*/ 77783 h 312"/>
                  <a:gd name="T18" fmla="*/ 76273 w 304"/>
                  <a:gd name="T19" fmla="*/ 77783 h 312"/>
                  <a:gd name="T20" fmla="*/ 14383 w 304"/>
                  <a:gd name="T21" fmla="*/ 53749 h 312"/>
                  <a:gd name="T22" fmla="*/ 14383 w 304"/>
                  <a:gd name="T23" fmla="*/ 53749 h 312"/>
                  <a:gd name="T24" fmla="*/ 36175 w 304"/>
                  <a:gd name="T25" fmla="*/ 17916 h 312"/>
                  <a:gd name="T26" fmla="*/ 36175 w 304"/>
                  <a:gd name="T27" fmla="*/ 17916 h 312"/>
                  <a:gd name="T28" fmla="*/ 74965 w 304"/>
                  <a:gd name="T29" fmla="*/ 18790 h 312"/>
                  <a:gd name="T30" fmla="*/ 74965 w 304"/>
                  <a:gd name="T31" fmla="*/ 18790 h 312"/>
                  <a:gd name="T32" fmla="*/ 110705 w 304"/>
                  <a:gd name="T33" fmla="*/ 84774 h 312"/>
                  <a:gd name="T34" fmla="*/ 110705 w 304"/>
                  <a:gd name="T35" fmla="*/ 84774 h 312"/>
                  <a:gd name="T36" fmla="*/ 31381 w 304"/>
                  <a:gd name="T37" fmla="*/ 110556 h 312"/>
                  <a:gd name="T38" fmla="*/ 31381 w 304"/>
                  <a:gd name="T39" fmla="*/ 110556 h 312"/>
                  <a:gd name="T40" fmla="*/ 28766 w 304"/>
                  <a:gd name="T41" fmla="*/ 122355 h 312"/>
                  <a:gd name="T42" fmla="*/ 28766 w 304"/>
                  <a:gd name="T43" fmla="*/ 122355 h 312"/>
                  <a:gd name="T44" fmla="*/ 125959 w 304"/>
                  <a:gd name="T45" fmla="*/ 78657 h 312"/>
                  <a:gd name="T46" fmla="*/ 125959 w 304"/>
                  <a:gd name="T47" fmla="*/ 78657 h 312"/>
                  <a:gd name="T48" fmla="*/ 49686 w 304"/>
                  <a:gd name="T49" fmla="*/ 2622 h 312"/>
                  <a:gd name="T50" fmla="*/ 49686 w 304"/>
                  <a:gd name="T51" fmla="*/ 2622 h 312"/>
                  <a:gd name="T52" fmla="*/ 5230 w 304"/>
                  <a:gd name="T53" fmla="*/ 38891 h 312"/>
                  <a:gd name="T54" fmla="*/ 5230 w 304"/>
                  <a:gd name="T55" fmla="*/ 38891 h 312"/>
                  <a:gd name="T56" fmla="*/ 23536 w 304"/>
                  <a:gd name="T57" fmla="*/ 92203 h 312"/>
                  <a:gd name="T58" fmla="*/ 23536 w 304"/>
                  <a:gd name="T59" fmla="*/ 92203 h 312"/>
                  <a:gd name="T60" fmla="*/ 79760 w 304"/>
                  <a:gd name="T61" fmla="*/ 93077 h 312"/>
                  <a:gd name="T62" fmla="*/ 79760 w 304"/>
                  <a:gd name="T63" fmla="*/ 93077 h 312"/>
                  <a:gd name="T64" fmla="*/ 91963 w 304"/>
                  <a:gd name="T65" fmla="*/ 39328 h 312"/>
                  <a:gd name="T66" fmla="*/ 91963 w 304"/>
                  <a:gd name="T67" fmla="*/ 39328 h 312"/>
                  <a:gd name="T68" fmla="*/ 38790 w 304"/>
                  <a:gd name="T69" fmla="*/ 50253 h 312"/>
                  <a:gd name="T70" fmla="*/ 38790 w 304"/>
                  <a:gd name="T71" fmla="*/ 50253 h 312"/>
                  <a:gd name="T72" fmla="*/ 50994 w 304"/>
                  <a:gd name="T73" fmla="*/ 70354 h 312"/>
                  <a:gd name="T74" fmla="*/ 50994 w 304"/>
                  <a:gd name="T75" fmla="*/ 70354 h 312"/>
                  <a:gd name="T76" fmla="*/ 67120 w 304"/>
                  <a:gd name="T77" fmla="*/ 57244 h 312"/>
                  <a:gd name="T78" fmla="*/ 67120 w 304"/>
                  <a:gd name="T79" fmla="*/ 57244 h 312"/>
                  <a:gd name="T80" fmla="*/ 59711 w 304"/>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7" y="129"/>
                    </a:moveTo>
                    <a:lnTo>
                      <a:pt x="137" y="129"/>
                    </a:lnTo>
                    <a:cubicBezTo>
                      <a:pt x="134" y="136"/>
                      <a:pt x="125" y="140"/>
                      <a:pt x="118" y="136"/>
                    </a:cubicBezTo>
                    <a:cubicBezTo>
                      <a:pt x="108" y="133"/>
                      <a:pt x="109" y="118"/>
                      <a:pt x="114" y="110"/>
                    </a:cubicBezTo>
                    <a:cubicBezTo>
                      <a:pt x="125" y="93"/>
                      <a:pt x="154" y="88"/>
                      <a:pt x="171" y="93"/>
                    </a:cubicBezTo>
                    <a:cubicBezTo>
                      <a:pt x="211" y="104"/>
                      <a:pt x="196" y="157"/>
                      <a:pt x="175" y="178"/>
                    </a:cubicBezTo>
                    <a:cubicBezTo>
                      <a:pt x="125" y="231"/>
                      <a:pt x="38" y="193"/>
                      <a:pt x="33" y="123"/>
                    </a:cubicBezTo>
                    <a:cubicBezTo>
                      <a:pt x="30" y="89"/>
                      <a:pt x="50" y="55"/>
                      <a:pt x="83" y="41"/>
                    </a:cubicBezTo>
                    <a:cubicBezTo>
                      <a:pt x="112" y="26"/>
                      <a:pt x="144" y="30"/>
                      <a:pt x="172" y="43"/>
                    </a:cubicBezTo>
                    <a:cubicBezTo>
                      <a:pt x="227" y="69"/>
                      <a:pt x="281" y="131"/>
                      <a:pt x="254" y="194"/>
                    </a:cubicBezTo>
                    <a:cubicBezTo>
                      <a:pt x="222" y="265"/>
                      <a:pt x="139" y="276"/>
                      <a:pt x="72" y="253"/>
                    </a:cubicBezTo>
                    <a:cubicBezTo>
                      <a:pt x="55" y="248"/>
                      <a:pt x="49" y="273"/>
                      <a:pt x="66" y="280"/>
                    </a:cubicBezTo>
                    <a:cubicBezTo>
                      <a:pt x="151" y="311"/>
                      <a:pt x="272" y="284"/>
                      <a:pt x="289" y="180"/>
                    </a:cubicBezTo>
                    <a:cubicBezTo>
                      <a:pt x="303" y="89"/>
                      <a:pt x="202" y="0"/>
                      <a:pt x="114" y="6"/>
                    </a:cubicBezTo>
                    <a:cubicBezTo>
                      <a:pt x="66" y="9"/>
                      <a:pt x="25" y="43"/>
                      <a:pt x="12" y="89"/>
                    </a:cubicBezTo>
                    <a:cubicBezTo>
                      <a:pt x="0" y="135"/>
                      <a:pt x="17" y="184"/>
                      <a:pt x="54" y="211"/>
                    </a:cubicBezTo>
                    <a:cubicBezTo>
                      <a:pt x="92" y="239"/>
                      <a:pt x="146" y="240"/>
                      <a:pt x="183" y="213"/>
                    </a:cubicBezTo>
                    <a:cubicBezTo>
                      <a:pt x="218" y="185"/>
                      <a:pt x="242" y="129"/>
                      <a:pt x="211" y="90"/>
                    </a:cubicBezTo>
                    <a:cubicBezTo>
                      <a:pt x="181" y="50"/>
                      <a:pt x="100" y="65"/>
                      <a:pt x="89" y="115"/>
                    </a:cubicBezTo>
                    <a:cubicBezTo>
                      <a:pt x="87" y="135"/>
                      <a:pt x="96" y="157"/>
                      <a:pt x="117" y="161"/>
                    </a:cubicBezTo>
                    <a:cubicBezTo>
                      <a:pt x="135" y="164"/>
                      <a:pt x="155" y="151"/>
                      <a:pt x="154" y="131"/>
                    </a:cubicBezTo>
                    <a:cubicBezTo>
                      <a:pt x="152" y="122"/>
                      <a:pt x="139" y="118"/>
                      <a:pt x="137"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95" name="Freeform 316">
                <a:extLst>
                  <a:ext uri="{FF2B5EF4-FFF2-40B4-BE49-F238E27FC236}">
                    <a16:creationId xmlns:a16="http://schemas.microsoft.com/office/drawing/2014/main" id="{689F2237-FC59-514A-BCB7-5D9FE338C590}"/>
                  </a:ext>
                </a:extLst>
              </p:cNvPr>
              <p:cNvSpPr>
                <a:spLocks noChangeArrowheads="1"/>
              </p:cNvSpPr>
              <p:nvPr/>
            </p:nvSpPr>
            <p:spPr bwMode="auto">
              <a:xfrm>
                <a:off x="4429792" y="3120267"/>
                <a:ext cx="150376" cy="135912"/>
              </a:xfrm>
              <a:custGeom>
                <a:avLst/>
                <a:gdLst>
                  <a:gd name="T0" fmla="*/ 203 w 345"/>
                  <a:gd name="T1" fmla="*/ 164 h 311"/>
                  <a:gd name="T2" fmla="*/ 203 w 345"/>
                  <a:gd name="T3" fmla="*/ 164 h 311"/>
                  <a:gd name="T4" fmla="*/ 210 w 345"/>
                  <a:gd name="T5" fmla="*/ 146 h 311"/>
                  <a:gd name="T6" fmla="*/ 210 w 345"/>
                  <a:gd name="T7" fmla="*/ 146 h 311"/>
                  <a:gd name="T8" fmla="*/ 232 w 345"/>
                  <a:gd name="T9" fmla="*/ 162 h 311"/>
                  <a:gd name="T10" fmla="*/ 232 w 345"/>
                  <a:gd name="T11" fmla="*/ 162 h 311"/>
                  <a:gd name="T12" fmla="*/ 205 w 345"/>
                  <a:gd name="T13" fmla="*/ 214 h 311"/>
                  <a:gd name="T14" fmla="*/ 205 w 345"/>
                  <a:gd name="T15" fmla="*/ 214 h 311"/>
                  <a:gd name="T16" fmla="*/ 142 w 345"/>
                  <a:gd name="T17" fmla="*/ 156 h 311"/>
                  <a:gd name="T18" fmla="*/ 142 w 345"/>
                  <a:gd name="T19" fmla="*/ 156 h 311"/>
                  <a:gd name="T20" fmla="*/ 280 w 345"/>
                  <a:gd name="T21" fmla="*/ 95 h 311"/>
                  <a:gd name="T22" fmla="*/ 280 w 345"/>
                  <a:gd name="T23" fmla="*/ 95 h 311"/>
                  <a:gd name="T24" fmla="*/ 305 w 345"/>
                  <a:gd name="T25" fmla="*/ 189 h 311"/>
                  <a:gd name="T26" fmla="*/ 305 w 345"/>
                  <a:gd name="T27" fmla="*/ 189 h 311"/>
                  <a:gd name="T28" fmla="*/ 239 w 345"/>
                  <a:gd name="T29" fmla="*/ 251 h 311"/>
                  <a:gd name="T30" fmla="*/ 239 w 345"/>
                  <a:gd name="T31" fmla="*/ 251 h 311"/>
                  <a:gd name="T32" fmla="*/ 75 w 345"/>
                  <a:gd name="T33" fmla="*/ 201 h 311"/>
                  <a:gd name="T34" fmla="*/ 75 w 345"/>
                  <a:gd name="T35" fmla="*/ 201 h 311"/>
                  <a:gd name="T36" fmla="*/ 161 w 345"/>
                  <a:gd name="T37" fmla="*/ 30 h 311"/>
                  <a:gd name="T38" fmla="*/ 161 w 345"/>
                  <a:gd name="T39" fmla="*/ 30 h 311"/>
                  <a:gd name="T40" fmla="*/ 147 w 345"/>
                  <a:gd name="T41" fmla="*/ 7 h 311"/>
                  <a:gd name="T42" fmla="*/ 147 w 345"/>
                  <a:gd name="T43" fmla="*/ 7 h 311"/>
                  <a:gd name="T44" fmla="*/ 60 w 345"/>
                  <a:gd name="T45" fmla="*/ 237 h 311"/>
                  <a:gd name="T46" fmla="*/ 60 w 345"/>
                  <a:gd name="T47" fmla="*/ 237 h 311"/>
                  <a:gd name="T48" fmla="*/ 306 w 345"/>
                  <a:gd name="T49" fmla="*/ 235 h 311"/>
                  <a:gd name="T50" fmla="*/ 306 w 345"/>
                  <a:gd name="T51" fmla="*/ 235 h 311"/>
                  <a:gd name="T52" fmla="*/ 319 w 345"/>
                  <a:gd name="T53" fmla="*/ 104 h 311"/>
                  <a:gd name="T54" fmla="*/ 319 w 345"/>
                  <a:gd name="T55" fmla="*/ 104 h 311"/>
                  <a:gd name="T56" fmla="*/ 203 w 345"/>
                  <a:gd name="T57" fmla="*/ 49 h 311"/>
                  <a:gd name="T58" fmla="*/ 203 w 345"/>
                  <a:gd name="T59" fmla="*/ 49 h 311"/>
                  <a:gd name="T60" fmla="*/ 111 w 345"/>
                  <a:gd name="T61" fmla="*/ 138 h 311"/>
                  <a:gd name="T62" fmla="*/ 111 w 345"/>
                  <a:gd name="T63" fmla="*/ 138 h 311"/>
                  <a:gd name="T64" fmla="*/ 178 w 345"/>
                  <a:gd name="T65" fmla="*/ 245 h 311"/>
                  <a:gd name="T66" fmla="*/ 178 w 345"/>
                  <a:gd name="T67" fmla="*/ 245 h 311"/>
                  <a:gd name="T68" fmla="*/ 245 w 345"/>
                  <a:gd name="T69" fmla="*/ 142 h 311"/>
                  <a:gd name="T70" fmla="*/ 245 w 345"/>
                  <a:gd name="T71" fmla="*/ 142 h 311"/>
                  <a:gd name="T72" fmla="*/ 195 w 345"/>
                  <a:gd name="T73" fmla="*/ 128 h 311"/>
                  <a:gd name="T74" fmla="*/ 195 w 345"/>
                  <a:gd name="T75" fmla="*/ 128 h 311"/>
                  <a:gd name="T76" fmla="*/ 189 w 345"/>
                  <a:gd name="T77" fmla="*/ 175 h 311"/>
                  <a:gd name="T78" fmla="*/ 189 w 345"/>
                  <a:gd name="T79" fmla="*/ 175 h 311"/>
                  <a:gd name="T80" fmla="*/ 203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3" y="164"/>
                    </a:moveTo>
                    <a:lnTo>
                      <a:pt x="203" y="164"/>
                    </a:lnTo>
                    <a:cubicBezTo>
                      <a:pt x="199" y="156"/>
                      <a:pt x="203" y="147"/>
                      <a:pt x="210" y="146"/>
                    </a:cubicBezTo>
                    <a:lnTo>
                      <a:pt x="210" y="146"/>
                    </a:lnTo>
                    <a:cubicBezTo>
                      <a:pt x="222" y="142"/>
                      <a:pt x="231" y="153"/>
                      <a:pt x="232" y="162"/>
                    </a:cubicBezTo>
                    <a:lnTo>
                      <a:pt x="232" y="162"/>
                    </a:lnTo>
                    <a:cubicBezTo>
                      <a:pt x="238" y="181"/>
                      <a:pt x="220" y="205"/>
                      <a:pt x="205" y="214"/>
                    </a:cubicBezTo>
                    <a:lnTo>
                      <a:pt x="205" y="214"/>
                    </a:lnTo>
                    <a:cubicBezTo>
                      <a:pt x="169" y="235"/>
                      <a:pt x="142" y="187"/>
                      <a:pt x="142" y="156"/>
                    </a:cubicBezTo>
                    <a:lnTo>
                      <a:pt x="142" y="156"/>
                    </a:lnTo>
                    <a:cubicBezTo>
                      <a:pt x="139" y="83"/>
                      <a:pt x="227" y="50"/>
                      <a:pt x="280" y="95"/>
                    </a:cubicBezTo>
                    <a:lnTo>
                      <a:pt x="280" y="95"/>
                    </a:lnTo>
                    <a:cubicBezTo>
                      <a:pt x="307" y="117"/>
                      <a:pt x="316" y="156"/>
                      <a:pt x="305" y="189"/>
                    </a:cubicBezTo>
                    <a:lnTo>
                      <a:pt x="305" y="189"/>
                    </a:lnTo>
                    <a:cubicBezTo>
                      <a:pt x="294" y="220"/>
                      <a:pt x="266" y="239"/>
                      <a:pt x="239" y="251"/>
                    </a:cubicBezTo>
                    <a:lnTo>
                      <a:pt x="239" y="251"/>
                    </a:lnTo>
                    <a:cubicBezTo>
                      <a:pt x="182" y="271"/>
                      <a:pt x="100" y="266"/>
                      <a:pt x="75" y="201"/>
                    </a:cubicBezTo>
                    <a:lnTo>
                      <a:pt x="75" y="201"/>
                    </a:lnTo>
                    <a:cubicBezTo>
                      <a:pt x="46" y="129"/>
                      <a:pt x="98" y="63"/>
                      <a:pt x="161" y="30"/>
                    </a:cubicBezTo>
                    <a:lnTo>
                      <a:pt x="161" y="30"/>
                    </a:lnTo>
                    <a:cubicBezTo>
                      <a:pt x="176" y="22"/>
                      <a:pt x="163" y="0"/>
                      <a:pt x="147" y="7"/>
                    </a:cubicBezTo>
                    <a:lnTo>
                      <a:pt x="147" y="7"/>
                    </a:lnTo>
                    <a:cubicBezTo>
                      <a:pt x="64" y="46"/>
                      <a:pt x="0" y="151"/>
                      <a:pt x="60" y="237"/>
                    </a:cubicBezTo>
                    <a:lnTo>
                      <a:pt x="60" y="237"/>
                    </a:lnTo>
                    <a:cubicBezTo>
                      <a:pt x="113" y="310"/>
                      <a:pt x="249" y="302"/>
                      <a:pt x="306" y="235"/>
                    </a:cubicBezTo>
                    <a:lnTo>
                      <a:pt x="306" y="235"/>
                    </a:lnTo>
                    <a:cubicBezTo>
                      <a:pt x="337" y="200"/>
                      <a:pt x="344" y="146"/>
                      <a:pt x="319" y="104"/>
                    </a:cubicBezTo>
                    <a:lnTo>
                      <a:pt x="319" y="104"/>
                    </a:lnTo>
                    <a:cubicBezTo>
                      <a:pt x="295" y="63"/>
                      <a:pt x="249" y="41"/>
                      <a:pt x="203" y="49"/>
                    </a:cubicBezTo>
                    <a:lnTo>
                      <a:pt x="203" y="49"/>
                    </a:lnTo>
                    <a:cubicBezTo>
                      <a:pt x="159" y="55"/>
                      <a:pt x="118" y="92"/>
                      <a:pt x="111" y="138"/>
                    </a:cubicBezTo>
                    <a:lnTo>
                      <a:pt x="111" y="138"/>
                    </a:lnTo>
                    <a:cubicBezTo>
                      <a:pt x="106" y="183"/>
                      <a:pt x="130" y="239"/>
                      <a:pt x="178" y="245"/>
                    </a:cubicBezTo>
                    <a:lnTo>
                      <a:pt x="178" y="245"/>
                    </a:lnTo>
                    <a:cubicBezTo>
                      <a:pt x="227" y="252"/>
                      <a:pt x="274" y="184"/>
                      <a:pt x="245" y="142"/>
                    </a:cubicBezTo>
                    <a:lnTo>
                      <a:pt x="245" y="142"/>
                    </a:lnTo>
                    <a:cubicBezTo>
                      <a:pt x="235" y="125"/>
                      <a:pt x="213" y="116"/>
                      <a:pt x="195" y="128"/>
                    </a:cubicBezTo>
                    <a:lnTo>
                      <a:pt x="195" y="128"/>
                    </a:lnTo>
                    <a:cubicBezTo>
                      <a:pt x="178" y="138"/>
                      <a:pt x="174" y="162"/>
                      <a:pt x="189" y="175"/>
                    </a:cubicBezTo>
                    <a:lnTo>
                      <a:pt x="189" y="175"/>
                    </a:lnTo>
                    <a:cubicBezTo>
                      <a:pt x="197" y="181"/>
                      <a:pt x="209" y="174"/>
                      <a:pt x="203"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96" name="Freeform 317">
                <a:extLst>
                  <a:ext uri="{FF2B5EF4-FFF2-40B4-BE49-F238E27FC236}">
                    <a16:creationId xmlns:a16="http://schemas.microsoft.com/office/drawing/2014/main" id="{6D3481B9-5482-4C4E-8858-8467AD41620E}"/>
                  </a:ext>
                </a:extLst>
              </p:cNvPr>
              <p:cNvSpPr>
                <a:spLocks noChangeArrowheads="1"/>
              </p:cNvSpPr>
              <p:nvPr/>
            </p:nvSpPr>
            <p:spPr bwMode="auto">
              <a:xfrm>
                <a:off x="4838989" y="3120267"/>
                <a:ext cx="151822" cy="135912"/>
              </a:xfrm>
              <a:custGeom>
                <a:avLst/>
                <a:gdLst>
                  <a:gd name="T0" fmla="*/ 207 w 348"/>
                  <a:gd name="T1" fmla="*/ 164 h 311"/>
                  <a:gd name="T2" fmla="*/ 207 w 348"/>
                  <a:gd name="T3" fmla="*/ 164 h 311"/>
                  <a:gd name="T4" fmla="*/ 213 w 348"/>
                  <a:gd name="T5" fmla="*/ 146 h 311"/>
                  <a:gd name="T6" fmla="*/ 213 w 348"/>
                  <a:gd name="T7" fmla="*/ 146 h 311"/>
                  <a:gd name="T8" fmla="*/ 235 w 348"/>
                  <a:gd name="T9" fmla="*/ 162 h 311"/>
                  <a:gd name="T10" fmla="*/ 235 w 348"/>
                  <a:gd name="T11" fmla="*/ 162 h 311"/>
                  <a:gd name="T12" fmla="*/ 207 w 348"/>
                  <a:gd name="T13" fmla="*/ 214 h 311"/>
                  <a:gd name="T14" fmla="*/ 207 w 348"/>
                  <a:gd name="T15" fmla="*/ 214 h 311"/>
                  <a:gd name="T16" fmla="*/ 143 w 348"/>
                  <a:gd name="T17" fmla="*/ 156 h 311"/>
                  <a:gd name="T18" fmla="*/ 143 w 348"/>
                  <a:gd name="T19" fmla="*/ 156 h 311"/>
                  <a:gd name="T20" fmla="*/ 283 w 348"/>
                  <a:gd name="T21" fmla="*/ 95 h 311"/>
                  <a:gd name="T22" fmla="*/ 283 w 348"/>
                  <a:gd name="T23" fmla="*/ 95 h 311"/>
                  <a:gd name="T24" fmla="*/ 308 w 348"/>
                  <a:gd name="T25" fmla="*/ 189 h 311"/>
                  <a:gd name="T26" fmla="*/ 308 w 348"/>
                  <a:gd name="T27" fmla="*/ 189 h 311"/>
                  <a:gd name="T28" fmla="*/ 239 w 348"/>
                  <a:gd name="T29" fmla="*/ 251 h 311"/>
                  <a:gd name="T30" fmla="*/ 239 w 348"/>
                  <a:gd name="T31" fmla="*/ 251 h 311"/>
                  <a:gd name="T32" fmla="*/ 76 w 348"/>
                  <a:gd name="T33" fmla="*/ 201 h 311"/>
                  <a:gd name="T34" fmla="*/ 76 w 348"/>
                  <a:gd name="T35" fmla="*/ 201 h 311"/>
                  <a:gd name="T36" fmla="*/ 163 w 348"/>
                  <a:gd name="T37" fmla="*/ 30 h 311"/>
                  <a:gd name="T38" fmla="*/ 163 w 348"/>
                  <a:gd name="T39" fmla="*/ 30 h 311"/>
                  <a:gd name="T40" fmla="*/ 150 w 348"/>
                  <a:gd name="T41" fmla="*/ 7 h 311"/>
                  <a:gd name="T42" fmla="*/ 150 w 348"/>
                  <a:gd name="T43" fmla="*/ 7 h 311"/>
                  <a:gd name="T44" fmla="*/ 62 w 348"/>
                  <a:gd name="T45" fmla="*/ 237 h 311"/>
                  <a:gd name="T46" fmla="*/ 62 w 348"/>
                  <a:gd name="T47" fmla="*/ 237 h 311"/>
                  <a:gd name="T48" fmla="*/ 309 w 348"/>
                  <a:gd name="T49" fmla="*/ 235 h 311"/>
                  <a:gd name="T50" fmla="*/ 309 w 348"/>
                  <a:gd name="T51" fmla="*/ 235 h 311"/>
                  <a:gd name="T52" fmla="*/ 322 w 348"/>
                  <a:gd name="T53" fmla="*/ 104 h 311"/>
                  <a:gd name="T54" fmla="*/ 322 w 348"/>
                  <a:gd name="T55" fmla="*/ 104 h 311"/>
                  <a:gd name="T56" fmla="*/ 207 w 348"/>
                  <a:gd name="T57" fmla="*/ 49 h 311"/>
                  <a:gd name="T58" fmla="*/ 207 w 348"/>
                  <a:gd name="T59" fmla="*/ 49 h 311"/>
                  <a:gd name="T60" fmla="*/ 115 w 348"/>
                  <a:gd name="T61" fmla="*/ 138 h 311"/>
                  <a:gd name="T62" fmla="*/ 115 w 348"/>
                  <a:gd name="T63" fmla="*/ 138 h 311"/>
                  <a:gd name="T64" fmla="*/ 180 w 348"/>
                  <a:gd name="T65" fmla="*/ 245 h 311"/>
                  <a:gd name="T66" fmla="*/ 180 w 348"/>
                  <a:gd name="T67" fmla="*/ 245 h 311"/>
                  <a:gd name="T68" fmla="*/ 249 w 348"/>
                  <a:gd name="T69" fmla="*/ 142 h 311"/>
                  <a:gd name="T70" fmla="*/ 249 w 348"/>
                  <a:gd name="T71" fmla="*/ 142 h 311"/>
                  <a:gd name="T72" fmla="*/ 197 w 348"/>
                  <a:gd name="T73" fmla="*/ 128 h 311"/>
                  <a:gd name="T74" fmla="*/ 197 w 348"/>
                  <a:gd name="T75" fmla="*/ 128 h 311"/>
                  <a:gd name="T76" fmla="*/ 192 w 348"/>
                  <a:gd name="T77" fmla="*/ 175 h 311"/>
                  <a:gd name="T78" fmla="*/ 192 w 348"/>
                  <a:gd name="T79" fmla="*/ 175 h 311"/>
                  <a:gd name="T80" fmla="*/ 207 w 348"/>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8" h="311">
                    <a:moveTo>
                      <a:pt x="207" y="164"/>
                    </a:moveTo>
                    <a:lnTo>
                      <a:pt x="207" y="164"/>
                    </a:lnTo>
                    <a:cubicBezTo>
                      <a:pt x="203" y="156"/>
                      <a:pt x="205" y="147"/>
                      <a:pt x="213" y="146"/>
                    </a:cubicBezTo>
                    <a:lnTo>
                      <a:pt x="213" y="146"/>
                    </a:lnTo>
                    <a:cubicBezTo>
                      <a:pt x="224" y="142"/>
                      <a:pt x="233" y="153"/>
                      <a:pt x="235" y="162"/>
                    </a:cubicBezTo>
                    <a:lnTo>
                      <a:pt x="235" y="162"/>
                    </a:lnTo>
                    <a:cubicBezTo>
                      <a:pt x="239" y="181"/>
                      <a:pt x="222" y="205"/>
                      <a:pt x="207" y="214"/>
                    </a:cubicBezTo>
                    <a:lnTo>
                      <a:pt x="207" y="214"/>
                    </a:lnTo>
                    <a:cubicBezTo>
                      <a:pt x="171" y="235"/>
                      <a:pt x="145" y="187"/>
                      <a:pt x="143" y="156"/>
                    </a:cubicBezTo>
                    <a:lnTo>
                      <a:pt x="143" y="156"/>
                    </a:lnTo>
                    <a:cubicBezTo>
                      <a:pt x="142" y="83"/>
                      <a:pt x="230" y="50"/>
                      <a:pt x="283" y="95"/>
                    </a:cubicBezTo>
                    <a:lnTo>
                      <a:pt x="283" y="95"/>
                    </a:lnTo>
                    <a:cubicBezTo>
                      <a:pt x="309" y="117"/>
                      <a:pt x="318" y="156"/>
                      <a:pt x="308" y="189"/>
                    </a:cubicBezTo>
                    <a:lnTo>
                      <a:pt x="308" y="189"/>
                    </a:lnTo>
                    <a:cubicBezTo>
                      <a:pt x="296" y="220"/>
                      <a:pt x="270" y="239"/>
                      <a:pt x="239" y="251"/>
                    </a:cubicBezTo>
                    <a:lnTo>
                      <a:pt x="239" y="251"/>
                    </a:lnTo>
                    <a:cubicBezTo>
                      <a:pt x="184" y="271"/>
                      <a:pt x="101" y="266"/>
                      <a:pt x="76" y="201"/>
                    </a:cubicBezTo>
                    <a:lnTo>
                      <a:pt x="76" y="201"/>
                    </a:lnTo>
                    <a:cubicBezTo>
                      <a:pt x="49" y="129"/>
                      <a:pt x="101" y="63"/>
                      <a:pt x="163" y="30"/>
                    </a:cubicBezTo>
                    <a:lnTo>
                      <a:pt x="163" y="30"/>
                    </a:lnTo>
                    <a:cubicBezTo>
                      <a:pt x="178" y="22"/>
                      <a:pt x="166" y="0"/>
                      <a:pt x="150" y="7"/>
                    </a:cubicBezTo>
                    <a:lnTo>
                      <a:pt x="150" y="7"/>
                    </a:lnTo>
                    <a:cubicBezTo>
                      <a:pt x="67" y="46"/>
                      <a:pt x="0" y="151"/>
                      <a:pt x="62" y="237"/>
                    </a:cubicBezTo>
                    <a:lnTo>
                      <a:pt x="62" y="237"/>
                    </a:lnTo>
                    <a:cubicBezTo>
                      <a:pt x="116" y="310"/>
                      <a:pt x="251" y="302"/>
                      <a:pt x="309" y="235"/>
                    </a:cubicBezTo>
                    <a:lnTo>
                      <a:pt x="309" y="235"/>
                    </a:lnTo>
                    <a:cubicBezTo>
                      <a:pt x="341" y="200"/>
                      <a:pt x="347" y="146"/>
                      <a:pt x="322" y="104"/>
                    </a:cubicBezTo>
                    <a:lnTo>
                      <a:pt x="322" y="104"/>
                    </a:lnTo>
                    <a:cubicBezTo>
                      <a:pt x="299" y="63"/>
                      <a:pt x="253" y="41"/>
                      <a:pt x="207" y="49"/>
                    </a:cubicBezTo>
                    <a:lnTo>
                      <a:pt x="207" y="49"/>
                    </a:lnTo>
                    <a:cubicBezTo>
                      <a:pt x="159" y="55"/>
                      <a:pt x="120" y="92"/>
                      <a:pt x="115" y="138"/>
                    </a:cubicBezTo>
                    <a:lnTo>
                      <a:pt x="115" y="138"/>
                    </a:lnTo>
                    <a:cubicBezTo>
                      <a:pt x="109" y="183"/>
                      <a:pt x="132" y="239"/>
                      <a:pt x="180" y="245"/>
                    </a:cubicBezTo>
                    <a:lnTo>
                      <a:pt x="180" y="245"/>
                    </a:lnTo>
                    <a:cubicBezTo>
                      <a:pt x="229" y="252"/>
                      <a:pt x="276" y="184"/>
                      <a:pt x="249" y="142"/>
                    </a:cubicBezTo>
                    <a:lnTo>
                      <a:pt x="249" y="142"/>
                    </a:lnTo>
                    <a:cubicBezTo>
                      <a:pt x="237" y="125"/>
                      <a:pt x="214" y="116"/>
                      <a:pt x="197" y="128"/>
                    </a:cubicBezTo>
                    <a:lnTo>
                      <a:pt x="197" y="128"/>
                    </a:lnTo>
                    <a:cubicBezTo>
                      <a:pt x="182" y="138"/>
                      <a:pt x="176" y="162"/>
                      <a:pt x="192" y="175"/>
                    </a:cubicBezTo>
                    <a:lnTo>
                      <a:pt x="192" y="175"/>
                    </a:lnTo>
                    <a:cubicBezTo>
                      <a:pt x="200" y="181"/>
                      <a:pt x="210" y="174"/>
                      <a:pt x="207"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97" name="Freeform 318">
                <a:extLst>
                  <a:ext uri="{FF2B5EF4-FFF2-40B4-BE49-F238E27FC236}">
                    <a16:creationId xmlns:a16="http://schemas.microsoft.com/office/drawing/2014/main" id="{CDBCC9D0-72E9-0F4C-B58E-18EFCDE788EC}"/>
                  </a:ext>
                </a:extLst>
              </p:cNvPr>
              <p:cNvSpPr>
                <a:spLocks/>
              </p:cNvSpPr>
              <p:nvPr/>
            </p:nvSpPr>
            <p:spPr bwMode="auto">
              <a:xfrm>
                <a:off x="5061780" y="3119841"/>
                <a:ext cx="132498" cy="136338"/>
              </a:xfrm>
              <a:custGeom>
                <a:avLst/>
                <a:gdLst>
                  <a:gd name="T0" fmla="*/ 59275 w 304"/>
                  <a:gd name="T1" fmla="*/ 56371 h 312"/>
                  <a:gd name="T2" fmla="*/ 59275 w 304"/>
                  <a:gd name="T3" fmla="*/ 56371 h 312"/>
                  <a:gd name="T4" fmla="*/ 51430 w 304"/>
                  <a:gd name="T5" fmla="*/ 59429 h 312"/>
                  <a:gd name="T6" fmla="*/ 51430 w 304"/>
                  <a:gd name="T7" fmla="*/ 59429 h 312"/>
                  <a:gd name="T8" fmla="*/ 49687 w 304"/>
                  <a:gd name="T9" fmla="*/ 48068 h 312"/>
                  <a:gd name="T10" fmla="*/ 49687 w 304"/>
                  <a:gd name="T11" fmla="*/ 48068 h 312"/>
                  <a:gd name="T12" fmla="*/ 74530 w 304"/>
                  <a:gd name="T13" fmla="*/ 40639 h 312"/>
                  <a:gd name="T14" fmla="*/ 74530 w 304"/>
                  <a:gd name="T15" fmla="*/ 40639 h 312"/>
                  <a:gd name="T16" fmla="*/ 76274 w 304"/>
                  <a:gd name="T17" fmla="*/ 77783 h 312"/>
                  <a:gd name="T18" fmla="*/ 76274 w 304"/>
                  <a:gd name="T19" fmla="*/ 77783 h 312"/>
                  <a:gd name="T20" fmla="*/ 14383 w 304"/>
                  <a:gd name="T21" fmla="*/ 53749 h 312"/>
                  <a:gd name="T22" fmla="*/ 14383 w 304"/>
                  <a:gd name="T23" fmla="*/ 53749 h 312"/>
                  <a:gd name="T24" fmla="*/ 36175 w 304"/>
                  <a:gd name="T25" fmla="*/ 17916 h 312"/>
                  <a:gd name="T26" fmla="*/ 36175 w 304"/>
                  <a:gd name="T27" fmla="*/ 17916 h 312"/>
                  <a:gd name="T28" fmla="*/ 75402 w 304"/>
                  <a:gd name="T29" fmla="*/ 18790 h 312"/>
                  <a:gd name="T30" fmla="*/ 75402 w 304"/>
                  <a:gd name="T31" fmla="*/ 18790 h 312"/>
                  <a:gd name="T32" fmla="*/ 111141 w 304"/>
                  <a:gd name="T33" fmla="*/ 84774 h 312"/>
                  <a:gd name="T34" fmla="*/ 111141 w 304"/>
                  <a:gd name="T35" fmla="*/ 84774 h 312"/>
                  <a:gd name="T36" fmla="*/ 31381 w 304"/>
                  <a:gd name="T37" fmla="*/ 110556 h 312"/>
                  <a:gd name="T38" fmla="*/ 31381 w 304"/>
                  <a:gd name="T39" fmla="*/ 110556 h 312"/>
                  <a:gd name="T40" fmla="*/ 28330 w 304"/>
                  <a:gd name="T41" fmla="*/ 122355 h 312"/>
                  <a:gd name="T42" fmla="*/ 28330 w 304"/>
                  <a:gd name="T43" fmla="*/ 122355 h 312"/>
                  <a:gd name="T44" fmla="*/ 125960 w 304"/>
                  <a:gd name="T45" fmla="*/ 78657 h 312"/>
                  <a:gd name="T46" fmla="*/ 125960 w 304"/>
                  <a:gd name="T47" fmla="*/ 78657 h 312"/>
                  <a:gd name="T48" fmla="*/ 49687 w 304"/>
                  <a:gd name="T49" fmla="*/ 2622 h 312"/>
                  <a:gd name="T50" fmla="*/ 49687 w 304"/>
                  <a:gd name="T51" fmla="*/ 2622 h 312"/>
                  <a:gd name="T52" fmla="*/ 5230 w 304"/>
                  <a:gd name="T53" fmla="*/ 38891 h 312"/>
                  <a:gd name="T54" fmla="*/ 5230 w 304"/>
                  <a:gd name="T55" fmla="*/ 38891 h 312"/>
                  <a:gd name="T56" fmla="*/ 23972 w 304"/>
                  <a:gd name="T57" fmla="*/ 92203 h 312"/>
                  <a:gd name="T58" fmla="*/ 23972 w 304"/>
                  <a:gd name="T59" fmla="*/ 92203 h 312"/>
                  <a:gd name="T60" fmla="*/ 80196 w 304"/>
                  <a:gd name="T61" fmla="*/ 93077 h 312"/>
                  <a:gd name="T62" fmla="*/ 80196 w 304"/>
                  <a:gd name="T63" fmla="*/ 93077 h 312"/>
                  <a:gd name="T64" fmla="*/ 91964 w 304"/>
                  <a:gd name="T65" fmla="*/ 39328 h 312"/>
                  <a:gd name="T66" fmla="*/ 91964 w 304"/>
                  <a:gd name="T67" fmla="*/ 39328 h 312"/>
                  <a:gd name="T68" fmla="*/ 39226 w 304"/>
                  <a:gd name="T69" fmla="*/ 50253 h 312"/>
                  <a:gd name="T70" fmla="*/ 39226 w 304"/>
                  <a:gd name="T71" fmla="*/ 50253 h 312"/>
                  <a:gd name="T72" fmla="*/ 50994 w 304"/>
                  <a:gd name="T73" fmla="*/ 70354 h 312"/>
                  <a:gd name="T74" fmla="*/ 50994 w 304"/>
                  <a:gd name="T75" fmla="*/ 70354 h 312"/>
                  <a:gd name="T76" fmla="*/ 66685 w 304"/>
                  <a:gd name="T77" fmla="*/ 57244 h 312"/>
                  <a:gd name="T78" fmla="*/ 66685 w 304"/>
                  <a:gd name="T79" fmla="*/ 57244 h 312"/>
                  <a:gd name="T80" fmla="*/ 59275 w 304"/>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6" y="129"/>
                    </a:moveTo>
                    <a:lnTo>
                      <a:pt x="136" y="129"/>
                    </a:lnTo>
                    <a:cubicBezTo>
                      <a:pt x="135" y="136"/>
                      <a:pt x="125" y="140"/>
                      <a:pt x="118" y="136"/>
                    </a:cubicBezTo>
                    <a:cubicBezTo>
                      <a:pt x="109" y="133"/>
                      <a:pt x="109" y="118"/>
                      <a:pt x="114" y="110"/>
                    </a:cubicBezTo>
                    <a:cubicBezTo>
                      <a:pt x="125" y="93"/>
                      <a:pt x="153" y="88"/>
                      <a:pt x="171" y="93"/>
                    </a:cubicBezTo>
                    <a:cubicBezTo>
                      <a:pt x="211" y="104"/>
                      <a:pt x="196" y="157"/>
                      <a:pt x="175" y="178"/>
                    </a:cubicBezTo>
                    <a:cubicBezTo>
                      <a:pt x="125" y="231"/>
                      <a:pt x="38" y="193"/>
                      <a:pt x="33" y="123"/>
                    </a:cubicBezTo>
                    <a:cubicBezTo>
                      <a:pt x="30" y="89"/>
                      <a:pt x="51" y="55"/>
                      <a:pt x="83" y="41"/>
                    </a:cubicBezTo>
                    <a:cubicBezTo>
                      <a:pt x="111" y="26"/>
                      <a:pt x="144" y="30"/>
                      <a:pt x="173" y="43"/>
                    </a:cubicBezTo>
                    <a:cubicBezTo>
                      <a:pt x="227" y="69"/>
                      <a:pt x="281" y="131"/>
                      <a:pt x="255" y="194"/>
                    </a:cubicBezTo>
                    <a:cubicBezTo>
                      <a:pt x="223" y="265"/>
                      <a:pt x="139" y="276"/>
                      <a:pt x="72" y="253"/>
                    </a:cubicBezTo>
                    <a:cubicBezTo>
                      <a:pt x="56" y="248"/>
                      <a:pt x="50" y="273"/>
                      <a:pt x="65" y="280"/>
                    </a:cubicBezTo>
                    <a:cubicBezTo>
                      <a:pt x="151" y="311"/>
                      <a:pt x="270" y="284"/>
                      <a:pt x="289" y="180"/>
                    </a:cubicBezTo>
                    <a:cubicBezTo>
                      <a:pt x="303" y="89"/>
                      <a:pt x="202" y="0"/>
                      <a:pt x="114" y="6"/>
                    </a:cubicBezTo>
                    <a:cubicBezTo>
                      <a:pt x="67" y="9"/>
                      <a:pt x="25" y="43"/>
                      <a:pt x="12" y="89"/>
                    </a:cubicBezTo>
                    <a:cubicBezTo>
                      <a:pt x="0" y="135"/>
                      <a:pt x="17" y="184"/>
                      <a:pt x="55" y="211"/>
                    </a:cubicBezTo>
                    <a:cubicBezTo>
                      <a:pt x="92" y="239"/>
                      <a:pt x="146" y="240"/>
                      <a:pt x="184" y="213"/>
                    </a:cubicBezTo>
                    <a:cubicBezTo>
                      <a:pt x="218" y="185"/>
                      <a:pt x="242" y="129"/>
                      <a:pt x="211" y="90"/>
                    </a:cubicBezTo>
                    <a:cubicBezTo>
                      <a:pt x="181" y="50"/>
                      <a:pt x="100" y="65"/>
                      <a:pt x="90" y="115"/>
                    </a:cubicBezTo>
                    <a:cubicBezTo>
                      <a:pt x="86" y="135"/>
                      <a:pt x="96" y="157"/>
                      <a:pt x="117" y="161"/>
                    </a:cubicBezTo>
                    <a:cubicBezTo>
                      <a:pt x="135" y="164"/>
                      <a:pt x="155" y="151"/>
                      <a:pt x="153" y="131"/>
                    </a:cubicBezTo>
                    <a:cubicBezTo>
                      <a:pt x="152" y="122"/>
                      <a:pt x="139" y="118"/>
                      <a:pt x="136"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98" name="Freeform 319">
                <a:extLst>
                  <a:ext uri="{FF2B5EF4-FFF2-40B4-BE49-F238E27FC236}">
                    <a16:creationId xmlns:a16="http://schemas.microsoft.com/office/drawing/2014/main" id="{3BEB0775-CC49-9640-9C88-F37057E8E0EE}"/>
                  </a:ext>
                </a:extLst>
              </p:cNvPr>
              <p:cNvSpPr>
                <a:spLocks/>
              </p:cNvSpPr>
              <p:nvPr/>
            </p:nvSpPr>
            <p:spPr bwMode="auto">
              <a:xfrm>
                <a:off x="4650846" y="3119841"/>
                <a:ext cx="132498" cy="136338"/>
              </a:xfrm>
              <a:custGeom>
                <a:avLst/>
                <a:gdLst>
                  <a:gd name="T0" fmla="*/ 59711 w 304"/>
                  <a:gd name="T1" fmla="*/ 56371 h 312"/>
                  <a:gd name="T2" fmla="*/ 59711 w 304"/>
                  <a:gd name="T3" fmla="*/ 56371 h 312"/>
                  <a:gd name="T4" fmla="*/ 51430 w 304"/>
                  <a:gd name="T5" fmla="*/ 59429 h 312"/>
                  <a:gd name="T6" fmla="*/ 51430 w 304"/>
                  <a:gd name="T7" fmla="*/ 59429 h 312"/>
                  <a:gd name="T8" fmla="*/ 49687 w 304"/>
                  <a:gd name="T9" fmla="*/ 48068 h 312"/>
                  <a:gd name="T10" fmla="*/ 49687 w 304"/>
                  <a:gd name="T11" fmla="*/ 48068 h 312"/>
                  <a:gd name="T12" fmla="*/ 74530 w 304"/>
                  <a:gd name="T13" fmla="*/ 40639 h 312"/>
                  <a:gd name="T14" fmla="*/ 74530 w 304"/>
                  <a:gd name="T15" fmla="*/ 40639 h 312"/>
                  <a:gd name="T16" fmla="*/ 76274 w 304"/>
                  <a:gd name="T17" fmla="*/ 77783 h 312"/>
                  <a:gd name="T18" fmla="*/ 76274 w 304"/>
                  <a:gd name="T19" fmla="*/ 77783 h 312"/>
                  <a:gd name="T20" fmla="*/ 14383 w 304"/>
                  <a:gd name="T21" fmla="*/ 53749 h 312"/>
                  <a:gd name="T22" fmla="*/ 14383 w 304"/>
                  <a:gd name="T23" fmla="*/ 53749 h 312"/>
                  <a:gd name="T24" fmla="*/ 36175 w 304"/>
                  <a:gd name="T25" fmla="*/ 17916 h 312"/>
                  <a:gd name="T26" fmla="*/ 36175 w 304"/>
                  <a:gd name="T27" fmla="*/ 17916 h 312"/>
                  <a:gd name="T28" fmla="*/ 74966 w 304"/>
                  <a:gd name="T29" fmla="*/ 18790 h 312"/>
                  <a:gd name="T30" fmla="*/ 74966 w 304"/>
                  <a:gd name="T31" fmla="*/ 18790 h 312"/>
                  <a:gd name="T32" fmla="*/ 110706 w 304"/>
                  <a:gd name="T33" fmla="*/ 84774 h 312"/>
                  <a:gd name="T34" fmla="*/ 110706 w 304"/>
                  <a:gd name="T35" fmla="*/ 84774 h 312"/>
                  <a:gd name="T36" fmla="*/ 30945 w 304"/>
                  <a:gd name="T37" fmla="*/ 110556 h 312"/>
                  <a:gd name="T38" fmla="*/ 30945 w 304"/>
                  <a:gd name="T39" fmla="*/ 110556 h 312"/>
                  <a:gd name="T40" fmla="*/ 28766 w 304"/>
                  <a:gd name="T41" fmla="*/ 122355 h 312"/>
                  <a:gd name="T42" fmla="*/ 28766 w 304"/>
                  <a:gd name="T43" fmla="*/ 122355 h 312"/>
                  <a:gd name="T44" fmla="*/ 125960 w 304"/>
                  <a:gd name="T45" fmla="*/ 78657 h 312"/>
                  <a:gd name="T46" fmla="*/ 125960 w 304"/>
                  <a:gd name="T47" fmla="*/ 78657 h 312"/>
                  <a:gd name="T48" fmla="*/ 49687 w 304"/>
                  <a:gd name="T49" fmla="*/ 2622 h 312"/>
                  <a:gd name="T50" fmla="*/ 49687 w 304"/>
                  <a:gd name="T51" fmla="*/ 2622 h 312"/>
                  <a:gd name="T52" fmla="*/ 5230 w 304"/>
                  <a:gd name="T53" fmla="*/ 38891 h 312"/>
                  <a:gd name="T54" fmla="*/ 5230 w 304"/>
                  <a:gd name="T55" fmla="*/ 38891 h 312"/>
                  <a:gd name="T56" fmla="*/ 23536 w 304"/>
                  <a:gd name="T57" fmla="*/ 92203 h 312"/>
                  <a:gd name="T58" fmla="*/ 23536 w 304"/>
                  <a:gd name="T59" fmla="*/ 92203 h 312"/>
                  <a:gd name="T60" fmla="*/ 79760 w 304"/>
                  <a:gd name="T61" fmla="*/ 93077 h 312"/>
                  <a:gd name="T62" fmla="*/ 79760 w 304"/>
                  <a:gd name="T63" fmla="*/ 93077 h 312"/>
                  <a:gd name="T64" fmla="*/ 91964 w 304"/>
                  <a:gd name="T65" fmla="*/ 39328 h 312"/>
                  <a:gd name="T66" fmla="*/ 91964 w 304"/>
                  <a:gd name="T67" fmla="*/ 39328 h 312"/>
                  <a:gd name="T68" fmla="*/ 39662 w 304"/>
                  <a:gd name="T69" fmla="*/ 50253 h 312"/>
                  <a:gd name="T70" fmla="*/ 39662 w 304"/>
                  <a:gd name="T71" fmla="*/ 50253 h 312"/>
                  <a:gd name="T72" fmla="*/ 50994 w 304"/>
                  <a:gd name="T73" fmla="*/ 70354 h 312"/>
                  <a:gd name="T74" fmla="*/ 50994 w 304"/>
                  <a:gd name="T75" fmla="*/ 70354 h 312"/>
                  <a:gd name="T76" fmla="*/ 67121 w 304"/>
                  <a:gd name="T77" fmla="*/ 57244 h 312"/>
                  <a:gd name="T78" fmla="*/ 67121 w 304"/>
                  <a:gd name="T79" fmla="*/ 57244 h 312"/>
                  <a:gd name="T80" fmla="*/ 59711 w 304"/>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7" y="129"/>
                    </a:moveTo>
                    <a:lnTo>
                      <a:pt x="137" y="129"/>
                    </a:lnTo>
                    <a:cubicBezTo>
                      <a:pt x="134" y="136"/>
                      <a:pt x="125" y="140"/>
                      <a:pt x="118" y="136"/>
                    </a:cubicBezTo>
                    <a:cubicBezTo>
                      <a:pt x="108" y="133"/>
                      <a:pt x="109" y="118"/>
                      <a:pt x="114" y="110"/>
                    </a:cubicBezTo>
                    <a:cubicBezTo>
                      <a:pt x="123" y="93"/>
                      <a:pt x="152" y="88"/>
                      <a:pt x="171" y="93"/>
                    </a:cubicBezTo>
                    <a:cubicBezTo>
                      <a:pt x="210" y="104"/>
                      <a:pt x="196" y="157"/>
                      <a:pt x="175" y="178"/>
                    </a:cubicBezTo>
                    <a:cubicBezTo>
                      <a:pt x="123" y="231"/>
                      <a:pt x="38" y="193"/>
                      <a:pt x="33" y="123"/>
                    </a:cubicBezTo>
                    <a:cubicBezTo>
                      <a:pt x="30" y="89"/>
                      <a:pt x="51" y="55"/>
                      <a:pt x="83" y="41"/>
                    </a:cubicBezTo>
                    <a:cubicBezTo>
                      <a:pt x="110" y="26"/>
                      <a:pt x="144" y="30"/>
                      <a:pt x="172" y="43"/>
                    </a:cubicBezTo>
                    <a:cubicBezTo>
                      <a:pt x="227" y="69"/>
                      <a:pt x="281" y="131"/>
                      <a:pt x="254" y="194"/>
                    </a:cubicBezTo>
                    <a:cubicBezTo>
                      <a:pt x="222" y="265"/>
                      <a:pt x="139" y="276"/>
                      <a:pt x="71" y="253"/>
                    </a:cubicBezTo>
                    <a:cubicBezTo>
                      <a:pt x="55" y="248"/>
                      <a:pt x="50" y="273"/>
                      <a:pt x="66" y="280"/>
                    </a:cubicBezTo>
                    <a:cubicBezTo>
                      <a:pt x="151" y="311"/>
                      <a:pt x="272" y="284"/>
                      <a:pt x="289" y="180"/>
                    </a:cubicBezTo>
                    <a:cubicBezTo>
                      <a:pt x="303" y="89"/>
                      <a:pt x="201" y="0"/>
                      <a:pt x="114" y="6"/>
                    </a:cubicBezTo>
                    <a:cubicBezTo>
                      <a:pt x="66" y="9"/>
                      <a:pt x="24" y="43"/>
                      <a:pt x="12" y="89"/>
                    </a:cubicBezTo>
                    <a:cubicBezTo>
                      <a:pt x="0" y="135"/>
                      <a:pt x="16" y="184"/>
                      <a:pt x="54" y="211"/>
                    </a:cubicBezTo>
                    <a:cubicBezTo>
                      <a:pt x="92" y="239"/>
                      <a:pt x="146" y="240"/>
                      <a:pt x="183" y="213"/>
                    </a:cubicBezTo>
                    <a:cubicBezTo>
                      <a:pt x="217" y="185"/>
                      <a:pt x="240" y="129"/>
                      <a:pt x="211" y="90"/>
                    </a:cubicBezTo>
                    <a:cubicBezTo>
                      <a:pt x="181" y="50"/>
                      <a:pt x="100" y="65"/>
                      <a:pt x="91" y="115"/>
                    </a:cubicBezTo>
                    <a:cubicBezTo>
                      <a:pt x="87" y="135"/>
                      <a:pt x="96" y="157"/>
                      <a:pt x="117" y="161"/>
                    </a:cubicBezTo>
                    <a:cubicBezTo>
                      <a:pt x="135" y="164"/>
                      <a:pt x="156" y="151"/>
                      <a:pt x="154" y="131"/>
                    </a:cubicBezTo>
                    <a:cubicBezTo>
                      <a:pt x="152" y="122"/>
                      <a:pt x="139" y="118"/>
                      <a:pt x="137"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99" name="Freeform 320">
                <a:extLst>
                  <a:ext uri="{FF2B5EF4-FFF2-40B4-BE49-F238E27FC236}">
                    <a16:creationId xmlns:a16="http://schemas.microsoft.com/office/drawing/2014/main" id="{02C89BF1-40A4-5446-BEDF-592E7A88A9F6}"/>
                  </a:ext>
                </a:extLst>
              </p:cNvPr>
              <p:cNvSpPr>
                <a:spLocks noChangeArrowheads="1"/>
              </p:cNvSpPr>
              <p:nvPr/>
            </p:nvSpPr>
            <p:spPr bwMode="auto">
              <a:xfrm>
                <a:off x="5249632" y="3120267"/>
                <a:ext cx="150376" cy="135912"/>
              </a:xfrm>
              <a:custGeom>
                <a:avLst/>
                <a:gdLst>
                  <a:gd name="T0" fmla="*/ 205 w 346"/>
                  <a:gd name="T1" fmla="*/ 164 h 311"/>
                  <a:gd name="T2" fmla="*/ 205 w 346"/>
                  <a:gd name="T3" fmla="*/ 164 h 311"/>
                  <a:gd name="T4" fmla="*/ 212 w 346"/>
                  <a:gd name="T5" fmla="*/ 146 h 311"/>
                  <a:gd name="T6" fmla="*/ 212 w 346"/>
                  <a:gd name="T7" fmla="*/ 146 h 311"/>
                  <a:gd name="T8" fmla="*/ 234 w 346"/>
                  <a:gd name="T9" fmla="*/ 162 h 311"/>
                  <a:gd name="T10" fmla="*/ 234 w 346"/>
                  <a:gd name="T11" fmla="*/ 162 h 311"/>
                  <a:gd name="T12" fmla="*/ 207 w 346"/>
                  <a:gd name="T13" fmla="*/ 214 h 311"/>
                  <a:gd name="T14" fmla="*/ 207 w 346"/>
                  <a:gd name="T15" fmla="*/ 214 h 311"/>
                  <a:gd name="T16" fmla="*/ 144 w 346"/>
                  <a:gd name="T17" fmla="*/ 156 h 311"/>
                  <a:gd name="T18" fmla="*/ 144 w 346"/>
                  <a:gd name="T19" fmla="*/ 156 h 311"/>
                  <a:gd name="T20" fmla="*/ 282 w 346"/>
                  <a:gd name="T21" fmla="*/ 95 h 311"/>
                  <a:gd name="T22" fmla="*/ 282 w 346"/>
                  <a:gd name="T23" fmla="*/ 95 h 311"/>
                  <a:gd name="T24" fmla="*/ 307 w 346"/>
                  <a:gd name="T25" fmla="*/ 189 h 311"/>
                  <a:gd name="T26" fmla="*/ 307 w 346"/>
                  <a:gd name="T27" fmla="*/ 189 h 311"/>
                  <a:gd name="T28" fmla="*/ 240 w 346"/>
                  <a:gd name="T29" fmla="*/ 251 h 311"/>
                  <a:gd name="T30" fmla="*/ 240 w 346"/>
                  <a:gd name="T31" fmla="*/ 251 h 311"/>
                  <a:gd name="T32" fmla="*/ 75 w 346"/>
                  <a:gd name="T33" fmla="*/ 201 h 311"/>
                  <a:gd name="T34" fmla="*/ 75 w 346"/>
                  <a:gd name="T35" fmla="*/ 201 h 311"/>
                  <a:gd name="T36" fmla="*/ 162 w 346"/>
                  <a:gd name="T37" fmla="*/ 30 h 311"/>
                  <a:gd name="T38" fmla="*/ 162 w 346"/>
                  <a:gd name="T39" fmla="*/ 30 h 311"/>
                  <a:gd name="T40" fmla="*/ 149 w 346"/>
                  <a:gd name="T41" fmla="*/ 7 h 311"/>
                  <a:gd name="T42" fmla="*/ 149 w 346"/>
                  <a:gd name="T43" fmla="*/ 7 h 311"/>
                  <a:gd name="T44" fmla="*/ 61 w 346"/>
                  <a:gd name="T45" fmla="*/ 237 h 311"/>
                  <a:gd name="T46" fmla="*/ 61 w 346"/>
                  <a:gd name="T47" fmla="*/ 237 h 311"/>
                  <a:gd name="T48" fmla="*/ 308 w 346"/>
                  <a:gd name="T49" fmla="*/ 235 h 311"/>
                  <a:gd name="T50" fmla="*/ 308 w 346"/>
                  <a:gd name="T51" fmla="*/ 235 h 311"/>
                  <a:gd name="T52" fmla="*/ 321 w 346"/>
                  <a:gd name="T53" fmla="*/ 104 h 311"/>
                  <a:gd name="T54" fmla="*/ 321 w 346"/>
                  <a:gd name="T55" fmla="*/ 104 h 311"/>
                  <a:gd name="T56" fmla="*/ 205 w 346"/>
                  <a:gd name="T57" fmla="*/ 49 h 311"/>
                  <a:gd name="T58" fmla="*/ 205 w 346"/>
                  <a:gd name="T59" fmla="*/ 49 h 311"/>
                  <a:gd name="T60" fmla="*/ 113 w 346"/>
                  <a:gd name="T61" fmla="*/ 138 h 311"/>
                  <a:gd name="T62" fmla="*/ 113 w 346"/>
                  <a:gd name="T63" fmla="*/ 138 h 311"/>
                  <a:gd name="T64" fmla="*/ 180 w 346"/>
                  <a:gd name="T65" fmla="*/ 245 h 311"/>
                  <a:gd name="T66" fmla="*/ 180 w 346"/>
                  <a:gd name="T67" fmla="*/ 245 h 311"/>
                  <a:gd name="T68" fmla="*/ 247 w 346"/>
                  <a:gd name="T69" fmla="*/ 142 h 311"/>
                  <a:gd name="T70" fmla="*/ 247 w 346"/>
                  <a:gd name="T71" fmla="*/ 142 h 311"/>
                  <a:gd name="T72" fmla="*/ 196 w 346"/>
                  <a:gd name="T73" fmla="*/ 128 h 311"/>
                  <a:gd name="T74" fmla="*/ 196 w 346"/>
                  <a:gd name="T75" fmla="*/ 128 h 311"/>
                  <a:gd name="T76" fmla="*/ 192 w 346"/>
                  <a:gd name="T77" fmla="*/ 175 h 311"/>
                  <a:gd name="T78" fmla="*/ 192 w 346"/>
                  <a:gd name="T79" fmla="*/ 175 h 311"/>
                  <a:gd name="T80" fmla="*/ 205 w 346"/>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6" h="311">
                    <a:moveTo>
                      <a:pt x="205" y="164"/>
                    </a:moveTo>
                    <a:lnTo>
                      <a:pt x="205" y="164"/>
                    </a:lnTo>
                    <a:cubicBezTo>
                      <a:pt x="201" y="156"/>
                      <a:pt x="205" y="147"/>
                      <a:pt x="212" y="146"/>
                    </a:cubicBezTo>
                    <a:lnTo>
                      <a:pt x="212" y="146"/>
                    </a:lnTo>
                    <a:cubicBezTo>
                      <a:pt x="222" y="142"/>
                      <a:pt x="233" y="153"/>
                      <a:pt x="234" y="162"/>
                    </a:cubicBezTo>
                    <a:lnTo>
                      <a:pt x="234" y="162"/>
                    </a:lnTo>
                    <a:cubicBezTo>
                      <a:pt x="238" y="181"/>
                      <a:pt x="222" y="205"/>
                      <a:pt x="207" y="214"/>
                    </a:cubicBezTo>
                    <a:lnTo>
                      <a:pt x="207" y="214"/>
                    </a:lnTo>
                    <a:cubicBezTo>
                      <a:pt x="170" y="235"/>
                      <a:pt x="144" y="187"/>
                      <a:pt x="144" y="156"/>
                    </a:cubicBezTo>
                    <a:lnTo>
                      <a:pt x="144" y="156"/>
                    </a:lnTo>
                    <a:cubicBezTo>
                      <a:pt x="141" y="83"/>
                      <a:pt x="229" y="50"/>
                      <a:pt x="282" y="95"/>
                    </a:cubicBezTo>
                    <a:lnTo>
                      <a:pt x="282" y="95"/>
                    </a:lnTo>
                    <a:cubicBezTo>
                      <a:pt x="309" y="117"/>
                      <a:pt x="318" y="156"/>
                      <a:pt x="307" y="189"/>
                    </a:cubicBezTo>
                    <a:lnTo>
                      <a:pt x="307" y="189"/>
                    </a:lnTo>
                    <a:cubicBezTo>
                      <a:pt x="296" y="220"/>
                      <a:pt x="268" y="239"/>
                      <a:pt x="240" y="251"/>
                    </a:cubicBezTo>
                    <a:lnTo>
                      <a:pt x="240" y="251"/>
                    </a:lnTo>
                    <a:cubicBezTo>
                      <a:pt x="183" y="271"/>
                      <a:pt x="100" y="266"/>
                      <a:pt x="75" y="201"/>
                    </a:cubicBezTo>
                    <a:lnTo>
                      <a:pt x="75" y="201"/>
                    </a:lnTo>
                    <a:cubicBezTo>
                      <a:pt x="48" y="129"/>
                      <a:pt x="100" y="63"/>
                      <a:pt x="162" y="30"/>
                    </a:cubicBezTo>
                    <a:lnTo>
                      <a:pt x="162" y="30"/>
                    </a:lnTo>
                    <a:cubicBezTo>
                      <a:pt x="178" y="22"/>
                      <a:pt x="165" y="0"/>
                      <a:pt x="149" y="7"/>
                    </a:cubicBezTo>
                    <a:lnTo>
                      <a:pt x="149" y="7"/>
                    </a:lnTo>
                    <a:cubicBezTo>
                      <a:pt x="66" y="46"/>
                      <a:pt x="0" y="151"/>
                      <a:pt x="61" y="237"/>
                    </a:cubicBezTo>
                    <a:lnTo>
                      <a:pt x="61" y="237"/>
                    </a:lnTo>
                    <a:cubicBezTo>
                      <a:pt x="115" y="310"/>
                      <a:pt x="250" y="302"/>
                      <a:pt x="308" y="235"/>
                    </a:cubicBezTo>
                    <a:lnTo>
                      <a:pt x="308" y="235"/>
                    </a:lnTo>
                    <a:cubicBezTo>
                      <a:pt x="339" y="200"/>
                      <a:pt x="345" y="146"/>
                      <a:pt x="321" y="104"/>
                    </a:cubicBezTo>
                    <a:lnTo>
                      <a:pt x="321" y="104"/>
                    </a:lnTo>
                    <a:cubicBezTo>
                      <a:pt x="299" y="63"/>
                      <a:pt x="251" y="41"/>
                      <a:pt x="205" y="49"/>
                    </a:cubicBezTo>
                    <a:lnTo>
                      <a:pt x="205" y="49"/>
                    </a:lnTo>
                    <a:cubicBezTo>
                      <a:pt x="159" y="55"/>
                      <a:pt x="120" y="92"/>
                      <a:pt x="113" y="138"/>
                    </a:cubicBezTo>
                    <a:lnTo>
                      <a:pt x="113" y="138"/>
                    </a:lnTo>
                    <a:cubicBezTo>
                      <a:pt x="107" y="183"/>
                      <a:pt x="132" y="239"/>
                      <a:pt x="180" y="245"/>
                    </a:cubicBezTo>
                    <a:lnTo>
                      <a:pt x="180" y="245"/>
                    </a:lnTo>
                    <a:cubicBezTo>
                      <a:pt x="229" y="252"/>
                      <a:pt x="276" y="184"/>
                      <a:pt x="247" y="142"/>
                    </a:cubicBezTo>
                    <a:lnTo>
                      <a:pt x="247" y="142"/>
                    </a:lnTo>
                    <a:cubicBezTo>
                      <a:pt x="237" y="125"/>
                      <a:pt x="215" y="116"/>
                      <a:pt x="196" y="128"/>
                    </a:cubicBezTo>
                    <a:lnTo>
                      <a:pt x="196" y="128"/>
                    </a:lnTo>
                    <a:cubicBezTo>
                      <a:pt x="180" y="138"/>
                      <a:pt x="175" y="162"/>
                      <a:pt x="192" y="175"/>
                    </a:cubicBezTo>
                    <a:lnTo>
                      <a:pt x="192" y="175"/>
                    </a:lnTo>
                    <a:cubicBezTo>
                      <a:pt x="199" y="181"/>
                      <a:pt x="211" y="174"/>
                      <a:pt x="205"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00" name="Freeform 321">
                <a:extLst>
                  <a:ext uri="{FF2B5EF4-FFF2-40B4-BE49-F238E27FC236}">
                    <a16:creationId xmlns:a16="http://schemas.microsoft.com/office/drawing/2014/main" id="{EC254731-E118-7144-9DD5-9C11952DFA54}"/>
                  </a:ext>
                </a:extLst>
              </p:cNvPr>
              <p:cNvSpPr>
                <a:spLocks noChangeArrowheads="1"/>
              </p:cNvSpPr>
              <p:nvPr/>
            </p:nvSpPr>
            <p:spPr bwMode="auto">
              <a:xfrm>
                <a:off x="5658829" y="3120267"/>
                <a:ext cx="151823" cy="135912"/>
              </a:xfrm>
              <a:custGeom>
                <a:avLst/>
                <a:gdLst>
                  <a:gd name="T0" fmla="*/ 205 w 347"/>
                  <a:gd name="T1" fmla="*/ 164 h 311"/>
                  <a:gd name="T2" fmla="*/ 205 w 347"/>
                  <a:gd name="T3" fmla="*/ 164 h 311"/>
                  <a:gd name="T4" fmla="*/ 213 w 347"/>
                  <a:gd name="T5" fmla="*/ 146 h 311"/>
                  <a:gd name="T6" fmla="*/ 213 w 347"/>
                  <a:gd name="T7" fmla="*/ 146 h 311"/>
                  <a:gd name="T8" fmla="*/ 235 w 347"/>
                  <a:gd name="T9" fmla="*/ 162 h 311"/>
                  <a:gd name="T10" fmla="*/ 235 w 347"/>
                  <a:gd name="T11" fmla="*/ 162 h 311"/>
                  <a:gd name="T12" fmla="*/ 207 w 347"/>
                  <a:gd name="T13" fmla="*/ 214 h 311"/>
                  <a:gd name="T14" fmla="*/ 207 w 347"/>
                  <a:gd name="T15" fmla="*/ 214 h 311"/>
                  <a:gd name="T16" fmla="*/ 143 w 347"/>
                  <a:gd name="T17" fmla="*/ 156 h 311"/>
                  <a:gd name="T18" fmla="*/ 143 w 347"/>
                  <a:gd name="T19" fmla="*/ 156 h 311"/>
                  <a:gd name="T20" fmla="*/ 283 w 347"/>
                  <a:gd name="T21" fmla="*/ 95 h 311"/>
                  <a:gd name="T22" fmla="*/ 283 w 347"/>
                  <a:gd name="T23" fmla="*/ 95 h 311"/>
                  <a:gd name="T24" fmla="*/ 306 w 347"/>
                  <a:gd name="T25" fmla="*/ 189 h 311"/>
                  <a:gd name="T26" fmla="*/ 306 w 347"/>
                  <a:gd name="T27" fmla="*/ 189 h 311"/>
                  <a:gd name="T28" fmla="*/ 239 w 347"/>
                  <a:gd name="T29" fmla="*/ 251 h 311"/>
                  <a:gd name="T30" fmla="*/ 239 w 347"/>
                  <a:gd name="T31" fmla="*/ 251 h 311"/>
                  <a:gd name="T32" fmla="*/ 76 w 347"/>
                  <a:gd name="T33" fmla="*/ 201 h 311"/>
                  <a:gd name="T34" fmla="*/ 76 w 347"/>
                  <a:gd name="T35" fmla="*/ 201 h 311"/>
                  <a:gd name="T36" fmla="*/ 163 w 347"/>
                  <a:gd name="T37" fmla="*/ 30 h 311"/>
                  <a:gd name="T38" fmla="*/ 163 w 347"/>
                  <a:gd name="T39" fmla="*/ 30 h 311"/>
                  <a:gd name="T40" fmla="*/ 150 w 347"/>
                  <a:gd name="T41" fmla="*/ 7 h 311"/>
                  <a:gd name="T42" fmla="*/ 150 w 347"/>
                  <a:gd name="T43" fmla="*/ 7 h 311"/>
                  <a:gd name="T44" fmla="*/ 62 w 347"/>
                  <a:gd name="T45" fmla="*/ 237 h 311"/>
                  <a:gd name="T46" fmla="*/ 62 w 347"/>
                  <a:gd name="T47" fmla="*/ 237 h 311"/>
                  <a:gd name="T48" fmla="*/ 308 w 347"/>
                  <a:gd name="T49" fmla="*/ 235 h 311"/>
                  <a:gd name="T50" fmla="*/ 308 w 347"/>
                  <a:gd name="T51" fmla="*/ 235 h 311"/>
                  <a:gd name="T52" fmla="*/ 322 w 347"/>
                  <a:gd name="T53" fmla="*/ 104 h 311"/>
                  <a:gd name="T54" fmla="*/ 322 w 347"/>
                  <a:gd name="T55" fmla="*/ 104 h 311"/>
                  <a:gd name="T56" fmla="*/ 207 w 347"/>
                  <a:gd name="T57" fmla="*/ 49 h 311"/>
                  <a:gd name="T58" fmla="*/ 207 w 347"/>
                  <a:gd name="T59" fmla="*/ 49 h 311"/>
                  <a:gd name="T60" fmla="*/ 115 w 347"/>
                  <a:gd name="T61" fmla="*/ 138 h 311"/>
                  <a:gd name="T62" fmla="*/ 115 w 347"/>
                  <a:gd name="T63" fmla="*/ 138 h 311"/>
                  <a:gd name="T64" fmla="*/ 180 w 347"/>
                  <a:gd name="T65" fmla="*/ 245 h 311"/>
                  <a:gd name="T66" fmla="*/ 180 w 347"/>
                  <a:gd name="T67" fmla="*/ 245 h 311"/>
                  <a:gd name="T68" fmla="*/ 247 w 347"/>
                  <a:gd name="T69" fmla="*/ 142 h 311"/>
                  <a:gd name="T70" fmla="*/ 247 w 347"/>
                  <a:gd name="T71" fmla="*/ 142 h 311"/>
                  <a:gd name="T72" fmla="*/ 197 w 347"/>
                  <a:gd name="T73" fmla="*/ 128 h 311"/>
                  <a:gd name="T74" fmla="*/ 197 w 347"/>
                  <a:gd name="T75" fmla="*/ 128 h 311"/>
                  <a:gd name="T76" fmla="*/ 192 w 347"/>
                  <a:gd name="T77" fmla="*/ 175 h 311"/>
                  <a:gd name="T78" fmla="*/ 192 w 347"/>
                  <a:gd name="T79" fmla="*/ 175 h 311"/>
                  <a:gd name="T80" fmla="*/ 205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5" y="164"/>
                    </a:moveTo>
                    <a:lnTo>
                      <a:pt x="205" y="164"/>
                    </a:lnTo>
                    <a:cubicBezTo>
                      <a:pt x="201" y="156"/>
                      <a:pt x="205" y="147"/>
                      <a:pt x="213" y="146"/>
                    </a:cubicBezTo>
                    <a:lnTo>
                      <a:pt x="213" y="146"/>
                    </a:lnTo>
                    <a:cubicBezTo>
                      <a:pt x="224" y="142"/>
                      <a:pt x="233" y="153"/>
                      <a:pt x="235" y="162"/>
                    </a:cubicBezTo>
                    <a:lnTo>
                      <a:pt x="235" y="162"/>
                    </a:lnTo>
                    <a:cubicBezTo>
                      <a:pt x="239" y="181"/>
                      <a:pt x="222" y="205"/>
                      <a:pt x="207" y="214"/>
                    </a:cubicBezTo>
                    <a:lnTo>
                      <a:pt x="207" y="214"/>
                    </a:lnTo>
                    <a:cubicBezTo>
                      <a:pt x="171" y="235"/>
                      <a:pt x="143" y="187"/>
                      <a:pt x="143" y="156"/>
                    </a:cubicBezTo>
                    <a:lnTo>
                      <a:pt x="143" y="156"/>
                    </a:lnTo>
                    <a:cubicBezTo>
                      <a:pt x="141" y="83"/>
                      <a:pt x="229" y="50"/>
                      <a:pt x="283" y="95"/>
                    </a:cubicBezTo>
                    <a:lnTo>
                      <a:pt x="283" y="95"/>
                    </a:lnTo>
                    <a:cubicBezTo>
                      <a:pt x="309" y="117"/>
                      <a:pt x="318" y="156"/>
                      <a:pt x="306" y="189"/>
                    </a:cubicBezTo>
                    <a:lnTo>
                      <a:pt x="306" y="189"/>
                    </a:lnTo>
                    <a:cubicBezTo>
                      <a:pt x="296" y="220"/>
                      <a:pt x="270" y="239"/>
                      <a:pt x="239" y="251"/>
                    </a:cubicBezTo>
                    <a:lnTo>
                      <a:pt x="239" y="251"/>
                    </a:lnTo>
                    <a:cubicBezTo>
                      <a:pt x="184" y="271"/>
                      <a:pt x="101" y="266"/>
                      <a:pt x="76" y="201"/>
                    </a:cubicBezTo>
                    <a:lnTo>
                      <a:pt x="76" y="201"/>
                    </a:lnTo>
                    <a:cubicBezTo>
                      <a:pt x="48" y="129"/>
                      <a:pt x="100" y="63"/>
                      <a:pt x="163" y="30"/>
                    </a:cubicBezTo>
                    <a:lnTo>
                      <a:pt x="163" y="30"/>
                    </a:lnTo>
                    <a:cubicBezTo>
                      <a:pt x="178" y="22"/>
                      <a:pt x="164" y="0"/>
                      <a:pt x="150" y="7"/>
                    </a:cubicBezTo>
                    <a:lnTo>
                      <a:pt x="150" y="7"/>
                    </a:lnTo>
                    <a:cubicBezTo>
                      <a:pt x="66" y="46"/>
                      <a:pt x="0" y="151"/>
                      <a:pt x="62" y="237"/>
                    </a:cubicBezTo>
                    <a:lnTo>
                      <a:pt x="62" y="237"/>
                    </a:lnTo>
                    <a:cubicBezTo>
                      <a:pt x="115" y="310"/>
                      <a:pt x="251" y="302"/>
                      <a:pt x="308" y="235"/>
                    </a:cubicBezTo>
                    <a:lnTo>
                      <a:pt x="308" y="235"/>
                    </a:lnTo>
                    <a:cubicBezTo>
                      <a:pt x="339" y="200"/>
                      <a:pt x="346" y="146"/>
                      <a:pt x="322" y="104"/>
                    </a:cubicBezTo>
                    <a:lnTo>
                      <a:pt x="322" y="104"/>
                    </a:lnTo>
                    <a:cubicBezTo>
                      <a:pt x="298" y="63"/>
                      <a:pt x="251" y="41"/>
                      <a:pt x="207" y="49"/>
                    </a:cubicBezTo>
                    <a:lnTo>
                      <a:pt x="207" y="49"/>
                    </a:lnTo>
                    <a:cubicBezTo>
                      <a:pt x="159" y="55"/>
                      <a:pt x="120" y="92"/>
                      <a:pt x="115" y="138"/>
                    </a:cubicBezTo>
                    <a:lnTo>
                      <a:pt x="115" y="138"/>
                    </a:lnTo>
                    <a:cubicBezTo>
                      <a:pt x="108" y="183"/>
                      <a:pt x="132" y="239"/>
                      <a:pt x="180" y="245"/>
                    </a:cubicBezTo>
                    <a:lnTo>
                      <a:pt x="180" y="245"/>
                    </a:lnTo>
                    <a:cubicBezTo>
                      <a:pt x="229" y="252"/>
                      <a:pt x="276" y="184"/>
                      <a:pt x="247" y="142"/>
                    </a:cubicBezTo>
                    <a:lnTo>
                      <a:pt x="247" y="142"/>
                    </a:lnTo>
                    <a:cubicBezTo>
                      <a:pt x="237" y="125"/>
                      <a:pt x="213" y="116"/>
                      <a:pt x="197" y="128"/>
                    </a:cubicBezTo>
                    <a:lnTo>
                      <a:pt x="197" y="128"/>
                    </a:lnTo>
                    <a:cubicBezTo>
                      <a:pt x="182" y="138"/>
                      <a:pt x="176" y="162"/>
                      <a:pt x="192" y="175"/>
                    </a:cubicBezTo>
                    <a:lnTo>
                      <a:pt x="192" y="175"/>
                    </a:lnTo>
                    <a:cubicBezTo>
                      <a:pt x="199" y="181"/>
                      <a:pt x="210" y="174"/>
                      <a:pt x="205"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01" name="Freeform 322">
                <a:extLst>
                  <a:ext uri="{FF2B5EF4-FFF2-40B4-BE49-F238E27FC236}">
                    <a16:creationId xmlns:a16="http://schemas.microsoft.com/office/drawing/2014/main" id="{607B0227-D9F4-0741-B1C9-59754110338A}"/>
                  </a:ext>
                </a:extLst>
              </p:cNvPr>
              <p:cNvSpPr>
                <a:spLocks/>
              </p:cNvSpPr>
              <p:nvPr/>
            </p:nvSpPr>
            <p:spPr bwMode="auto">
              <a:xfrm>
                <a:off x="5881728" y="3119841"/>
                <a:ext cx="132497" cy="136338"/>
              </a:xfrm>
              <a:custGeom>
                <a:avLst/>
                <a:gdLst>
                  <a:gd name="T0" fmla="*/ 59275 w 304"/>
                  <a:gd name="T1" fmla="*/ 56371 h 312"/>
                  <a:gd name="T2" fmla="*/ 59275 w 304"/>
                  <a:gd name="T3" fmla="*/ 56371 h 312"/>
                  <a:gd name="T4" fmla="*/ 51430 w 304"/>
                  <a:gd name="T5" fmla="*/ 59429 h 312"/>
                  <a:gd name="T6" fmla="*/ 51430 w 304"/>
                  <a:gd name="T7" fmla="*/ 59429 h 312"/>
                  <a:gd name="T8" fmla="*/ 49686 w 304"/>
                  <a:gd name="T9" fmla="*/ 48068 h 312"/>
                  <a:gd name="T10" fmla="*/ 49686 w 304"/>
                  <a:gd name="T11" fmla="*/ 48068 h 312"/>
                  <a:gd name="T12" fmla="*/ 74530 w 304"/>
                  <a:gd name="T13" fmla="*/ 40639 h 312"/>
                  <a:gd name="T14" fmla="*/ 74530 w 304"/>
                  <a:gd name="T15" fmla="*/ 40639 h 312"/>
                  <a:gd name="T16" fmla="*/ 76273 w 304"/>
                  <a:gd name="T17" fmla="*/ 77783 h 312"/>
                  <a:gd name="T18" fmla="*/ 76273 w 304"/>
                  <a:gd name="T19" fmla="*/ 77783 h 312"/>
                  <a:gd name="T20" fmla="*/ 14383 w 304"/>
                  <a:gd name="T21" fmla="*/ 53749 h 312"/>
                  <a:gd name="T22" fmla="*/ 14383 w 304"/>
                  <a:gd name="T23" fmla="*/ 53749 h 312"/>
                  <a:gd name="T24" fmla="*/ 36175 w 304"/>
                  <a:gd name="T25" fmla="*/ 17916 h 312"/>
                  <a:gd name="T26" fmla="*/ 36175 w 304"/>
                  <a:gd name="T27" fmla="*/ 17916 h 312"/>
                  <a:gd name="T28" fmla="*/ 74965 w 304"/>
                  <a:gd name="T29" fmla="*/ 18790 h 312"/>
                  <a:gd name="T30" fmla="*/ 74965 w 304"/>
                  <a:gd name="T31" fmla="*/ 18790 h 312"/>
                  <a:gd name="T32" fmla="*/ 110269 w 304"/>
                  <a:gd name="T33" fmla="*/ 84774 h 312"/>
                  <a:gd name="T34" fmla="*/ 110269 w 304"/>
                  <a:gd name="T35" fmla="*/ 84774 h 312"/>
                  <a:gd name="T36" fmla="*/ 31381 w 304"/>
                  <a:gd name="T37" fmla="*/ 110556 h 312"/>
                  <a:gd name="T38" fmla="*/ 31381 w 304"/>
                  <a:gd name="T39" fmla="*/ 110556 h 312"/>
                  <a:gd name="T40" fmla="*/ 28330 w 304"/>
                  <a:gd name="T41" fmla="*/ 122355 h 312"/>
                  <a:gd name="T42" fmla="*/ 28330 w 304"/>
                  <a:gd name="T43" fmla="*/ 122355 h 312"/>
                  <a:gd name="T44" fmla="*/ 125959 w 304"/>
                  <a:gd name="T45" fmla="*/ 78657 h 312"/>
                  <a:gd name="T46" fmla="*/ 125959 w 304"/>
                  <a:gd name="T47" fmla="*/ 78657 h 312"/>
                  <a:gd name="T48" fmla="*/ 49686 w 304"/>
                  <a:gd name="T49" fmla="*/ 2622 h 312"/>
                  <a:gd name="T50" fmla="*/ 49686 w 304"/>
                  <a:gd name="T51" fmla="*/ 2622 h 312"/>
                  <a:gd name="T52" fmla="*/ 5230 w 304"/>
                  <a:gd name="T53" fmla="*/ 38891 h 312"/>
                  <a:gd name="T54" fmla="*/ 5230 w 304"/>
                  <a:gd name="T55" fmla="*/ 38891 h 312"/>
                  <a:gd name="T56" fmla="*/ 23536 w 304"/>
                  <a:gd name="T57" fmla="*/ 92203 h 312"/>
                  <a:gd name="T58" fmla="*/ 23536 w 304"/>
                  <a:gd name="T59" fmla="*/ 92203 h 312"/>
                  <a:gd name="T60" fmla="*/ 79324 w 304"/>
                  <a:gd name="T61" fmla="*/ 93077 h 312"/>
                  <a:gd name="T62" fmla="*/ 79324 w 304"/>
                  <a:gd name="T63" fmla="*/ 93077 h 312"/>
                  <a:gd name="T64" fmla="*/ 91963 w 304"/>
                  <a:gd name="T65" fmla="*/ 39328 h 312"/>
                  <a:gd name="T66" fmla="*/ 91963 w 304"/>
                  <a:gd name="T67" fmla="*/ 39328 h 312"/>
                  <a:gd name="T68" fmla="*/ 39226 w 304"/>
                  <a:gd name="T69" fmla="*/ 50253 h 312"/>
                  <a:gd name="T70" fmla="*/ 39226 w 304"/>
                  <a:gd name="T71" fmla="*/ 50253 h 312"/>
                  <a:gd name="T72" fmla="*/ 50994 w 304"/>
                  <a:gd name="T73" fmla="*/ 70354 h 312"/>
                  <a:gd name="T74" fmla="*/ 50994 w 304"/>
                  <a:gd name="T75" fmla="*/ 70354 h 312"/>
                  <a:gd name="T76" fmla="*/ 66684 w 304"/>
                  <a:gd name="T77" fmla="*/ 57244 h 312"/>
                  <a:gd name="T78" fmla="*/ 66684 w 304"/>
                  <a:gd name="T79" fmla="*/ 57244 h 312"/>
                  <a:gd name="T80" fmla="*/ 59275 w 304"/>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6" y="129"/>
                    </a:moveTo>
                    <a:lnTo>
                      <a:pt x="136" y="129"/>
                    </a:lnTo>
                    <a:cubicBezTo>
                      <a:pt x="134" y="136"/>
                      <a:pt x="125" y="140"/>
                      <a:pt x="118" y="136"/>
                    </a:cubicBezTo>
                    <a:cubicBezTo>
                      <a:pt x="107" y="133"/>
                      <a:pt x="109" y="118"/>
                      <a:pt x="114" y="110"/>
                    </a:cubicBezTo>
                    <a:cubicBezTo>
                      <a:pt x="125" y="93"/>
                      <a:pt x="153" y="88"/>
                      <a:pt x="171" y="93"/>
                    </a:cubicBezTo>
                    <a:cubicBezTo>
                      <a:pt x="211" y="104"/>
                      <a:pt x="196" y="157"/>
                      <a:pt x="175" y="178"/>
                    </a:cubicBezTo>
                    <a:cubicBezTo>
                      <a:pt x="125" y="231"/>
                      <a:pt x="38" y="193"/>
                      <a:pt x="33" y="123"/>
                    </a:cubicBezTo>
                    <a:cubicBezTo>
                      <a:pt x="30" y="89"/>
                      <a:pt x="51" y="55"/>
                      <a:pt x="83" y="41"/>
                    </a:cubicBezTo>
                    <a:cubicBezTo>
                      <a:pt x="111" y="26"/>
                      <a:pt x="144" y="30"/>
                      <a:pt x="172" y="43"/>
                    </a:cubicBezTo>
                    <a:cubicBezTo>
                      <a:pt x="226" y="69"/>
                      <a:pt x="281" y="131"/>
                      <a:pt x="253" y="194"/>
                    </a:cubicBezTo>
                    <a:cubicBezTo>
                      <a:pt x="222" y="265"/>
                      <a:pt x="139" y="276"/>
                      <a:pt x="72" y="253"/>
                    </a:cubicBezTo>
                    <a:cubicBezTo>
                      <a:pt x="55" y="248"/>
                      <a:pt x="48" y="273"/>
                      <a:pt x="65" y="280"/>
                    </a:cubicBezTo>
                    <a:cubicBezTo>
                      <a:pt x="151" y="311"/>
                      <a:pt x="272" y="284"/>
                      <a:pt x="289" y="180"/>
                    </a:cubicBezTo>
                    <a:cubicBezTo>
                      <a:pt x="303" y="89"/>
                      <a:pt x="201" y="0"/>
                      <a:pt x="114" y="6"/>
                    </a:cubicBezTo>
                    <a:cubicBezTo>
                      <a:pt x="65" y="9"/>
                      <a:pt x="23" y="43"/>
                      <a:pt x="12" y="89"/>
                    </a:cubicBezTo>
                    <a:cubicBezTo>
                      <a:pt x="0" y="135"/>
                      <a:pt x="16" y="184"/>
                      <a:pt x="54" y="211"/>
                    </a:cubicBezTo>
                    <a:cubicBezTo>
                      <a:pt x="92" y="239"/>
                      <a:pt x="146" y="240"/>
                      <a:pt x="182" y="213"/>
                    </a:cubicBezTo>
                    <a:cubicBezTo>
                      <a:pt x="218" y="185"/>
                      <a:pt x="242" y="129"/>
                      <a:pt x="211" y="90"/>
                    </a:cubicBezTo>
                    <a:cubicBezTo>
                      <a:pt x="181" y="50"/>
                      <a:pt x="100" y="65"/>
                      <a:pt x="90" y="115"/>
                    </a:cubicBezTo>
                    <a:cubicBezTo>
                      <a:pt x="86" y="135"/>
                      <a:pt x="96" y="157"/>
                      <a:pt x="117" y="161"/>
                    </a:cubicBezTo>
                    <a:cubicBezTo>
                      <a:pt x="135" y="164"/>
                      <a:pt x="155" y="151"/>
                      <a:pt x="153" y="131"/>
                    </a:cubicBezTo>
                    <a:cubicBezTo>
                      <a:pt x="152" y="122"/>
                      <a:pt x="139" y="118"/>
                      <a:pt x="136"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02" name="Freeform 323">
                <a:extLst>
                  <a:ext uri="{FF2B5EF4-FFF2-40B4-BE49-F238E27FC236}">
                    <a16:creationId xmlns:a16="http://schemas.microsoft.com/office/drawing/2014/main" id="{F12B6148-AFD1-FD45-9CE3-F113DE54F19F}"/>
                  </a:ext>
                </a:extLst>
              </p:cNvPr>
              <p:cNvSpPr>
                <a:spLocks/>
              </p:cNvSpPr>
              <p:nvPr/>
            </p:nvSpPr>
            <p:spPr bwMode="auto">
              <a:xfrm>
                <a:off x="5470794" y="3119841"/>
                <a:ext cx="132497" cy="136338"/>
              </a:xfrm>
              <a:custGeom>
                <a:avLst/>
                <a:gdLst>
                  <a:gd name="T0" fmla="*/ 59081 w 305"/>
                  <a:gd name="T1" fmla="*/ 56371 h 312"/>
                  <a:gd name="T2" fmla="*/ 59081 w 305"/>
                  <a:gd name="T3" fmla="*/ 56371 h 312"/>
                  <a:gd name="T4" fmla="*/ 51261 w 305"/>
                  <a:gd name="T5" fmla="*/ 59429 h 312"/>
                  <a:gd name="T6" fmla="*/ 51261 w 305"/>
                  <a:gd name="T7" fmla="*/ 59429 h 312"/>
                  <a:gd name="T8" fmla="*/ 49523 w 305"/>
                  <a:gd name="T9" fmla="*/ 48068 h 312"/>
                  <a:gd name="T10" fmla="*/ 49523 w 305"/>
                  <a:gd name="T11" fmla="*/ 48068 h 312"/>
                  <a:gd name="T12" fmla="*/ 74720 w 305"/>
                  <a:gd name="T13" fmla="*/ 40639 h 312"/>
                  <a:gd name="T14" fmla="*/ 74720 w 305"/>
                  <a:gd name="T15" fmla="*/ 40639 h 312"/>
                  <a:gd name="T16" fmla="*/ 76457 w 305"/>
                  <a:gd name="T17" fmla="*/ 77783 h 312"/>
                  <a:gd name="T18" fmla="*/ 76457 w 305"/>
                  <a:gd name="T19" fmla="*/ 77783 h 312"/>
                  <a:gd name="T20" fmla="*/ 14770 w 305"/>
                  <a:gd name="T21" fmla="*/ 53749 h 312"/>
                  <a:gd name="T22" fmla="*/ 14770 w 305"/>
                  <a:gd name="T23" fmla="*/ 53749 h 312"/>
                  <a:gd name="T24" fmla="*/ 36491 w 305"/>
                  <a:gd name="T25" fmla="*/ 17916 h 312"/>
                  <a:gd name="T26" fmla="*/ 36491 w 305"/>
                  <a:gd name="T27" fmla="*/ 17916 h 312"/>
                  <a:gd name="T28" fmla="*/ 75154 w 305"/>
                  <a:gd name="T29" fmla="*/ 18790 h 312"/>
                  <a:gd name="T30" fmla="*/ 75154 w 305"/>
                  <a:gd name="T31" fmla="*/ 18790 h 312"/>
                  <a:gd name="T32" fmla="*/ 110776 w 305"/>
                  <a:gd name="T33" fmla="*/ 84774 h 312"/>
                  <a:gd name="T34" fmla="*/ 110776 w 305"/>
                  <a:gd name="T35" fmla="*/ 84774 h 312"/>
                  <a:gd name="T36" fmla="*/ 31712 w 305"/>
                  <a:gd name="T37" fmla="*/ 110556 h 312"/>
                  <a:gd name="T38" fmla="*/ 31712 w 305"/>
                  <a:gd name="T39" fmla="*/ 110556 h 312"/>
                  <a:gd name="T40" fmla="*/ 28237 w 305"/>
                  <a:gd name="T41" fmla="*/ 122355 h 312"/>
                  <a:gd name="T42" fmla="*/ 28237 w 305"/>
                  <a:gd name="T43" fmla="*/ 122355 h 312"/>
                  <a:gd name="T44" fmla="*/ 125546 w 305"/>
                  <a:gd name="T45" fmla="*/ 78657 h 312"/>
                  <a:gd name="T46" fmla="*/ 125546 w 305"/>
                  <a:gd name="T47" fmla="*/ 78657 h 312"/>
                  <a:gd name="T48" fmla="*/ 49958 w 305"/>
                  <a:gd name="T49" fmla="*/ 2622 h 312"/>
                  <a:gd name="T50" fmla="*/ 49958 w 305"/>
                  <a:gd name="T51" fmla="*/ 2622 h 312"/>
                  <a:gd name="T52" fmla="*/ 5647 w 305"/>
                  <a:gd name="T53" fmla="*/ 38891 h 312"/>
                  <a:gd name="T54" fmla="*/ 5647 w 305"/>
                  <a:gd name="T55" fmla="*/ 38891 h 312"/>
                  <a:gd name="T56" fmla="*/ 23893 w 305"/>
                  <a:gd name="T57" fmla="*/ 92203 h 312"/>
                  <a:gd name="T58" fmla="*/ 23893 w 305"/>
                  <a:gd name="T59" fmla="*/ 92203 h 312"/>
                  <a:gd name="T60" fmla="*/ 79933 w 305"/>
                  <a:gd name="T61" fmla="*/ 93077 h 312"/>
                  <a:gd name="T62" fmla="*/ 79933 w 305"/>
                  <a:gd name="T63" fmla="*/ 93077 h 312"/>
                  <a:gd name="T64" fmla="*/ 92096 w 305"/>
                  <a:gd name="T65" fmla="*/ 39328 h 312"/>
                  <a:gd name="T66" fmla="*/ 92096 w 305"/>
                  <a:gd name="T67" fmla="*/ 39328 h 312"/>
                  <a:gd name="T68" fmla="*/ 39097 w 305"/>
                  <a:gd name="T69" fmla="*/ 50253 h 312"/>
                  <a:gd name="T70" fmla="*/ 39097 w 305"/>
                  <a:gd name="T71" fmla="*/ 50253 h 312"/>
                  <a:gd name="T72" fmla="*/ 51261 w 305"/>
                  <a:gd name="T73" fmla="*/ 70354 h 312"/>
                  <a:gd name="T74" fmla="*/ 51261 w 305"/>
                  <a:gd name="T75" fmla="*/ 70354 h 312"/>
                  <a:gd name="T76" fmla="*/ 67335 w 305"/>
                  <a:gd name="T77" fmla="*/ 57244 h 312"/>
                  <a:gd name="T78" fmla="*/ 67335 w 305"/>
                  <a:gd name="T79" fmla="*/ 57244 h 312"/>
                  <a:gd name="T80" fmla="*/ 59081 w 305"/>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5" h="312">
                    <a:moveTo>
                      <a:pt x="136" y="129"/>
                    </a:moveTo>
                    <a:lnTo>
                      <a:pt x="136" y="129"/>
                    </a:lnTo>
                    <a:cubicBezTo>
                      <a:pt x="135" y="136"/>
                      <a:pt x="126" y="140"/>
                      <a:pt x="118" y="136"/>
                    </a:cubicBezTo>
                    <a:cubicBezTo>
                      <a:pt x="109" y="133"/>
                      <a:pt x="110" y="118"/>
                      <a:pt x="114" y="110"/>
                    </a:cubicBezTo>
                    <a:cubicBezTo>
                      <a:pt x="126" y="93"/>
                      <a:pt x="153" y="88"/>
                      <a:pt x="172" y="93"/>
                    </a:cubicBezTo>
                    <a:cubicBezTo>
                      <a:pt x="211" y="104"/>
                      <a:pt x="195" y="157"/>
                      <a:pt x="176" y="178"/>
                    </a:cubicBezTo>
                    <a:cubicBezTo>
                      <a:pt x="126" y="231"/>
                      <a:pt x="39" y="193"/>
                      <a:pt x="34" y="123"/>
                    </a:cubicBezTo>
                    <a:cubicBezTo>
                      <a:pt x="30" y="89"/>
                      <a:pt x="52" y="55"/>
                      <a:pt x="84" y="41"/>
                    </a:cubicBezTo>
                    <a:cubicBezTo>
                      <a:pt x="113" y="26"/>
                      <a:pt x="145" y="30"/>
                      <a:pt x="173" y="43"/>
                    </a:cubicBezTo>
                    <a:cubicBezTo>
                      <a:pt x="227" y="69"/>
                      <a:pt x="282" y="131"/>
                      <a:pt x="255" y="194"/>
                    </a:cubicBezTo>
                    <a:cubicBezTo>
                      <a:pt x="223" y="265"/>
                      <a:pt x="139" y="276"/>
                      <a:pt x="73" y="253"/>
                    </a:cubicBezTo>
                    <a:cubicBezTo>
                      <a:pt x="56" y="248"/>
                      <a:pt x="50" y="273"/>
                      <a:pt x="65" y="280"/>
                    </a:cubicBezTo>
                    <a:cubicBezTo>
                      <a:pt x="152" y="311"/>
                      <a:pt x="272" y="284"/>
                      <a:pt x="289" y="180"/>
                    </a:cubicBezTo>
                    <a:cubicBezTo>
                      <a:pt x="304" y="89"/>
                      <a:pt x="202" y="0"/>
                      <a:pt x="115" y="6"/>
                    </a:cubicBezTo>
                    <a:cubicBezTo>
                      <a:pt x="67" y="9"/>
                      <a:pt x="25" y="43"/>
                      <a:pt x="13" y="89"/>
                    </a:cubicBezTo>
                    <a:cubicBezTo>
                      <a:pt x="0" y="135"/>
                      <a:pt x="17" y="184"/>
                      <a:pt x="55" y="211"/>
                    </a:cubicBezTo>
                    <a:cubicBezTo>
                      <a:pt x="92" y="239"/>
                      <a:pt x="145" y="240"/>
                      <a:pt x="184" y="213"/>
                    </a:cubicBezTo>
                    <a:cubicBezTo>
                      <a:pt x="219" y="185"/>
                      <a:pt x="241" y="129"/>
                      <a:pt x="212" y="90"/>
                    </a:cubicBezTo>
                    <a:cubicBezTo>
                      <a:pt x="182" y="50"/>
                      <a:pt x="101" y="65"/>
                      <a:pt x="90" y="115"/>
                    </a:cubicBezTo>
                    <a:cubicBezTo>
                      <a:pt x="86" y="135"/>
                      <a:pt x="97" y="157"/>
                      <a:pt x="118" y="161"/>
                    </a:cubicBezTo>
                    <a:cubicBezTo>
                      <a:pt x="136" y="164"/>
                      <a:pt x="156" y="151"/>
                      <a:pt x="155" y="131"/>
                    </a:cubicBezTo>
                    <a:cubicBezTo>
                      <a:pt x="153" y="122"/>
                      <a:pt x="140" y="118"/>
                      <a:pt x="136"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03" name="Freeform 324">
                <a:extLst>
                  <a:ext uri="{FF2B5EF4-FFF2-40B4-BE49-F238E27FC236}">
                    <a16:creationId xmlns:a16="http://schemas.microsoft.com/office/drawing/2014/main" id="{9E251B54-73C7-594E-8F98-CB4B0E900317}"/>
                  </a:ext>
                </a:extLst>
              </p:cNvPr>
              <p:cNvSpPr>
                <a:spLocks noChangeArrowheads="1"/>
              </p:cNvSpPr>
              <p:nvPr/>
            </p:nvSpPr>
            <p:spPr bwMode="auto">
              <a:xfrm>
                <a:off x="6069472" y="3120267"/>
                <a:ext cx="151823" cy="135912"/>
              </a:xfrm>
              <a:custGeom>
                <a:avLst/>
                <a:gdLst>
                  <a:gd name="T0" fmla="*/ 204 w 347"/>
                  <a:gd name="T1" fmla="*/ 164 h 311"/>
                  <a:gd name="T2" fmla="*/ 204 w 347"/>
                  <a:gd name="T3" fmla="*/ 164 h 311"/>
                  <a:gd name="T4" fmla="*/ 212 w 347"/>
                  <a:gd name="T5" fmla="*/ 146 h 311"/>
                  <a:gd name="T6" fmla="*/ 212 w 347"/>
                  <a:gd name="T7" fmla="*/ 146 h 311"/>
                  <a:gd name="T8" fmla="*/ 234 w 347"/>
                  <a:gd name="T9" fmla="*/ 162 h 311"/>
                  <a:gd name="T10" fmla="*/ 234 w 347"/>
                  <a:gd name="T11" fmla="*/ 162 h 311"/>
                  <a:gd name="T12" fmla="*/ 205 w 347"/>
                  <a:gd name="T13" fmla="*/ 214 h 311"/>
                  <a:gd name="T14" fmla="*/ 205 w 347"/>
                  <a:gd name="T15" fmla="*/ 214 h 311"/>
                  <a:gd name="T16" fmla="*/ 142 w 347"/>
                  <a:gd name="T17" fmla="*/ 156 h 311"/>
                  <a:gd name="T18" fmla="*/ 142 w 347"/>
                  <a:gd name="T19" fmla="*/ 156 h 311"/>
                  <a:gd name="T20" fmla="*/ 282 w 347"/>
                  <a:gd name="T21" fmla="*/ 95 h 311"/>
                  <a:gd name="T22" fmla="*/ 282 w 347"/>
                  <a:gd name="T23" fmla="*/ 95 h 311"/>
                  <a:gd name="T24" fmla="*/ 307 w 347"/>
                  <a:gd name="T25" fmla="*/ 189 h 311"/>
                  <a:gd name="T26" fmla="*/ 307 w 347"/>
                  <a:gd name="T27" fmla="*/ 189 h 311"/>
                  <a:gd name="T28" fmla="*/ 240 w 347"/>
                  <a:gd name="T29" fmla="*/ 251 h 311"/>
                  <a:gd name="T30" fmla="*/ 240 w 347"/>
                  <a:gd name="T31" fmla="*/ 251 h 311"/>
                  <a:gd name="T32" fmla="*/ 77 w 347"/>
                  <a:gd name="T33" fmla="*/ 201 h 311"/>
                  <a:gd name="T34" fmla="*/ 77 w 347"/>
                  <a:gd name="T35" fmla="*/ 201 h 311"/>
                  <a:gd name="T36" fmla="*/ 162 w 347"/>
                  <a:gd name="T37" fmla="*/ 30 h 311"/>
                  <a:gd name="T38" fmla="*/ 162 w 347"/>
                  <a:gd name="T39" fmla="*/ 30 h 311"/>
                  <a:gd name="T40" fmla="*/ 149 w 347"/>
                  <a:gd name="T41" fmla="*/ 7 h 311"/>
                  <a:gd name="T42" fmla="*/ 149 w 347"/>
                  <a:gd name="T43" fmla="*/ 7 h 311"/>
                  <a:gd name="T44" fmla="*/ 61 w 347"/>
                  <a:gd name="T45" fmla="*/ 237 h 311"/>
                  <a:gd name="T46" fmla="*/ 61 w 347"/>
                  <a:gd name="T47" fmla="*/ 237 h 311"/>
                  <a:gd name="T48" fmla="*/ 308 w 347"/>
                  <a:gd name="T49" fmla="*/ 235 h 311"/>
                  <a:gd name="T50" fmla="*/ 308 w 347"/>
                  <a:gd name="T51" fmla="*/ 235 h 311"/>
                  <a:gd name="T52" fmla="*/ 321 w 347"/>
                  <a:gd name="T53" fmla="*/ 104 h 311"/>
                  <a:gd name="T54" fmla="*/ 321 w 347"/>
                  <a:gd name="T55" fmla="*/ 104 h 311"/>
                  <a:gd name="T56" fmla="*/ 204 w 347"/>
                  <a:gd name="T57" fmla="*/ 49 h 311"/>
                  <a:gd name="T58" fmla="*/ 204 w 347"/>
                  <a:gd name="T59" fmla="*/ 49 h 311"/>
                  <a:gd name="T60" fmla="*/ 113 w 347"/>
                  <a:gd name="T61" fmla="*/ 138 h 311"/>
                  <a:gd name="T62" fmla="*/ 113 w 347"/>
                  <a:gd name="T63" fmla="*/ 138 h 311"/>
                  <a:gd name="T64" fmla="*/ 179 w 347"/>
                  <a:gd name="T65" fmla="*/ 245 h 311"/>
                  <a:gd name="T66" fmla="*/ 179 w 347"/>
                  <a:gd name="T67" fmla="*/ 245 h 311"/>
                  <a:gd name="T68" fmla="*/ 247 w 347"/>
                  <a:gd name="T69" fmla="*/ 142 h 311"/>
                  <a:gd name="T70" fmla="*/ 247 w 347"/>
                  <a:gd name="T71" fmla="*/ 142 h 311"/>
                  <a:gd name="T72" fmla="*/ 196 w 347"/>
                  <a:gd name="T73" fmla="*/ 128 h 311"/>
                  <a:gd name="T74" fmla="*/ 196 w 347"/>
                  <a:gd name="T75" fmla="*/ 128 h 311"/>
                  <a:gd name="T76" fmla="*/ 191 w 347"/>
                  <a:gd name="T77" fmla="*/ 175 h 311"/>
                  <a:gd name="T78" fmla="*/ 191 w 347"/>
                  <a:gd name="T79" fmla="*/ 175 h 311"/>
                  <a:gd name="T80" fmla="*/ 204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4" y="164"/>
                    </a:moveTo>
                    <a:lnTo>
                      <a:pt x="204" y="164"/>
                    </a:lnTo>
                    <a:cubicBezTo>
                      <a:pt x="201" y="156"/>
                      <a:pt x="204" y="147"/>
                      <a:pt x="212" y="146"/>
                    </a:cubicBezTo>
                    <a:lnTo>
                      <a:pt x="212" y="146"/>
                    </a:lnTo>
                    <a:cubicBezTo>
                      <a:pt x="222" y="142"/>
                      <a:pt x="232" y="153"/>
                      <a:pt x="234" y="162"/>
                    </a:cubicBezTo>
                    <a:lnTo>
                      <a:pt x="234" y="162"/>
                    </a:lnTo>
                    <a:cubicBezTo>
                      <a:pt x="238" y="181"/>
                      <a:pt x="222" y="205"/>
                      <a:pt x="205" y="214"/>
                    </a:cubicBezTo>
                    <a:lnTo>
                      <a:pt x="205" y="214"/>
                    </a:lnTo>
                    <a:cubicBezTo>
                      <a:pt x="170" y="235"/>
                      <a:pt x="144" y="187"/>
                      <a:pt x="142" y="156"/>
                    </a:cubicBezTo>
                    <a:lnTo>
                      <a:pt x="142" y="156"/>
                    </a:lnTo>
                    <a:cubicBezTo>
                      <a:pt x="141" y="83"/>
                      <a:pt x="229" y="50"/>
                      <a:pt x="282" y="95"/>
                    </a:cubicBezTo>
                    <a:lnTo>
                      <a:pt x="282" y="95"/>
                    </a:lnTo>
                    <a:cubicBezTo>
                      <a:pt x="308" y="117"/>
                      <a:pt x="317" y="156"/>
                      <a:pt x="307" y="189"/>
                    </a:cubicBezTo>
                    <a:lnTo>
                      <a:pt x="307" y="189"/>
                    </a:lnTo>
                    <a:cubicBezTo>
                      <a:pt x="295" y="220"/>
                      <a:pt x="268" y="239"/>
                      <a:pt x="240" y="251"/>
                    </a:cubicBezTo>
                    <a:lnTo>
                      <a:pt x="240" y="251"/>
                    </a:lnTo>
                    <a:cubicBezTo>
                      <a:pt x="183" y="271"/>
                      <a:pt x="100" y="266"/>
                      <a:pt x="77" y="201"/>
                    </a:cubicBezTo>
                    <a:lnTo>
                      <a:pt x="77" y="201"/>
                    </a:lnTo>
                    <a:cubicBezTo>
                      <a:pt x="48" y="129"/>
                      <a:pt x="100" y="63"/>
                      <a:pt x="162" y="30"/>
                    </a:cubicBezTo>
                    <a:lnTo>
                      <a:pt x="162" y="30"/>
                    </a:lnTo>
                    <a:cubicBezTo>
                      <a:pt x="178" y="22"/>
                      <a:pt x="163" y="0"/>
                      <a:pt x="149" y="7"/>
                    </a:cubicBezTo>
                    <a:lnTo>
                      <a:pt x="149" y="7"/>
                    </a:lnTo>
                    <a:cubicBezTo>
                      <a:pt x="66" y="46"/>
                      <a:pt x="0" y="151"/>
                      <a:pt x="61" y="237"/>
                    </a:cubicBezTo>
                    <a:lnTo>
                      <a:pt x="61" y="237"/>
                    </a:lnTo>
                    <a:cubicBezTo>
                      <a:pt x="115" y="310"/>
                      <a:pt x="250" y="302"/>
                      <a:pt x="308" y="235"/>
                    </a:cubicBezTo>
                    <a:lnTo>
                      <a:pt x="308" y="235"/>
                    </a:lnTo>
                    <a:cubicBezTo>
                      <a:pt x="339" y="200"/>
                      <a:pt x="346" y="146"/>
                      <a:pt x="321" y="104"/>
                    </a:cubicBezTo>
                    <a:lnTo>
                      <a:pt x="321" y="104"/>
                    </a:lnTo>
                    <a:cubicBezTo>
                      <a:pt x="297" y="63"/>
                      <a:pt x="251" y="41"/>
                      <a:pt x="204" y="49"/>
                    </a:cubicBezTo>
                    <a:lnTo>
                      <a:pt x="204" y="49"/>
                    </a:lnTo>
                    <a:cubicBezTo>
                      <a:pt x="159" y="55"/>
                      <a:pt x="119" y="92"/>
                      <a:pt x="113" y="138"/>
                    </a:cubicBezTo>
                    <a:lnTo>
                      <a:pt x="113" y="138"/>
                    </a:lnTo>
                    <a:cubicBezTo>
                      <a:pt x="108" y="183"/>
                      <a:pt x="130" y="239"/>
                      <a:pt x="179" y="245"/>
                    </a:cubicBezTo>
                    <a:lnTo>
                      <a:pt x="179" y="245"/>
                    </a:lnTo>
                    <a:cubicBezTo>
                      <a:pt x="229" y="252"/>
                      <a:pt x="276" y="184"/>
                      <a:pt x="247" y="142"/>
                    </a:cubicBezTo>
                    <a:lnTo>
                      <a:pt x="247" y="142"/>
                    </a:lnTo>
                    <a:cubicBezTo>
                      <a:pt x="237" y="125"/>
                      <a:pt x="213" y="116"/>
                      <a:pt x="196" y="128"/>
                    </a:cubicBezTo>
                    <a:lnTo>
                      <a:pt x="196" y="128"/>
                    </a:lnTo>
                    <a:cubicBezTo>
                      <a:pt x="180" y="138"/>
                      <a:pt x="175" y="162"/>
                      <a:pt x="191" y="175"/>
                    </a:cubicBezTo>
                    <a:lnTo>
                      <a:pt x="191" y="175"/>
                    </a:lnTo>
                    <a:cubicBezTo>
                      <a:pt x="199" y="181"/>
                      <a:pt x="211" y="174"/>
                      <a:pt x="204"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04" name="Freeform 325">
                <a:extLst>
                  <a:ext uri="{FF2B5EF4-FFF2-40B4-BE49-F238E27FC236}">
                    <a16:creationId xmlns:a16="http://schemas.microsoft.com/office/drawing/2014/main" id="{818C0558-7A3F-A149-9C6F-2D8C10666397}"/>
                  </a:ext>
                </a:extLst>
              </p:cNvPr>
              <p:cNvSpPr>
                <a:spLocks noChangeArrowheads="1"/>
              </p:cNvSpPr>
              <p:nvPr/>
            </p:nvSpPr>
            <p:spPr bwMode="auto">
              <a:xfrm>
                <a:off x="6478669" y="3120267"/>
                <a:ext cx="151822" cy="135912"/>
              </a:xfrm>
              <a:custGeom>
                <a:avLst/>
                <a:gdLst>
                  <a:gd name="T0" fmla="*/ 205 w 347"/>
                  <a:gd name="T1" fmla="*/ 164 h 311"/>
                  <a:gd name="T2" fmla="*/ 205 w 347"/>
                  <a:gd name="T3" fmla="*/ 164 h 311"/>
                  <a:gd name="T4" fmla="*/ 212 w 347"/>
                  <a:gd name="T5" fmla="*/ 146 h 311"/>
                  <a:gd name="T6" fmla="*/ 212 w 347"/>
                  <a:gd name="T7" fmla="*/ 146 h 311"/>
                  <a:gd name="T8" fmla="*/ 234 w 347"/>
                  <a:gd name="T9" fmla="*/ 162 h 311"/>
                  <a:gd name="T10" fmla="*/ 234 w 347"/>
                  <a:gd name="T11" fmla="*/ 162 h 311"/>
                  <a:gd name="T12" fmla="*/ 206 w 347"/>
                  <a:gd name="T13" fmla="*/ 214 h 311"/>
                  <a:gd name="T14" fmla="*/ 206 w 347"/>
                  <a:gd name="T15" fmla="*/ 214 h 311"/>
                  <a:gd name="T16" fmla="*/ 142 w 347"/>
                  <a:gd name="T17" fmla="*/ 156 h 311"/>
                  <a:gd name="T18" fmla="*/ 142 w 347"/>
                  <a:gd name="T19" fmla="*/ 156 h 311"/>
                  <a:gd name="T20" fmla="*/ 281 w 347"/>
                  <a:gd name="T21" fmla="*/ 95 h 311"/>
                  <a:gd name="T22" fmla="*/ 281 w 347"/>
                  <a:gd name="T23" fmla="*/ 95 h 311"/>
                  <a:gd name="T24" fmla="*/ 306 w 347"/>
                  <a:gd name="T25" fmla="*/ 189 h 311"/>
                  <a:gd name="T26" fmla="*/ 306 w 347"/>
                  <a:gd name="T27" fmla="*/ 189 h 311"/>
                  <a:gd name="T28" fmla="*/ 239 w 347"/>
                  <a:gd name="T29" fmla="*/ 251 h 311"/>
                  <a:gd name="T30" fmla="*/ 239 w 347"/>
                  <a:gd name="T31" fmla="*/ 251 h 311"/>
                  <a:gd name="T32" fmla="*/ 76 w 347"/>
                  <a:gd name="T33" fmla="*/ 201 h 311"/>
                  <a:gd name="T34" fmla="*/ 76 w 347"/>
                  <a:gd name="T35" fmla="*/ 201 h 311"/>
                  <a:gd name="T36" fmla="*/ 163 w 347"/>
                  <a:gd name="T37" fmla="*/ 30 h 311"/>
                  <a:gd name="T38" fmla="*/ 163 w 347"/>
                  <a:gd name="T39" fmla="*/ 30 h 311"/>
                  <a:gd name="T40" fmla="*/ 149 w 347"/>
                  <a:gd name="T41" fmla="*/ 7 h 311"/>
                  <a:gd name="T42" fmla="*/ 149 w 347"/>
                  <a:gd name="T43" fmla="*/ 7 h 311"/>
                  <a:gd name="T44" fmla="*/ 62 w 347"/>
                  <a:gd name="T45" fmla="*/ 237 h 311"/>
                  <a:gd name="T46" fmla="*/ 62 w 347"/>
                  <a:gd name="T47" fmla="*/ 237 h 311"/>
                  <a:gd name="T48" fmla="*/ 308 w 347"/>
                  <a:gd name="T49" fmla="*/ 235 h 311"/>
                  <a:gd name="T50" fmla="*/ 308 w 347"/>
                  <a:gd name="T51" fmla="*/ 235 h 311"/>
                  <a:gd name="T52" fmla="*/ 321 w 347"/>
                  <a:gd name="T53" fmla="*/ 104 h 311"/>
                  <a:gd name="T54" fmla="*/ 321 w 347"/>
                  <a:gd name="T55" fmla="*/ 104 h 311"/>
                  <a:gd name="T56" fmla="*/ 205 w 347"/>
                  <a:gd name="T57" fmla="*/ 49 h 311"/>
                  <a:gd name="T58" fmla="*/ 205 w 347"/>
                  <a:gd name="T59" fmla="*/ 49 h 311"/>
                  <a:gd name="T60" fmla="*/ 113 w 347"/>
                  <a:gd name="T61" fmla="*/ 138 h 311"/>
                  <a:gd name="T62" fmla="*/ 113 w 347"/>
                  <a:gd name="T63" fmla="*/ 138 h 311"/>
                  <a:gd name="T64" fmla="*/ 180 w 347"/>
                  <a:gd name="T65" fmla="*/ 245 h 311"/>
                  <a:gd name="T66" fmla="*/ 180 w 347"/>
                  <a:gd name="T67" fmla="*/ 245 h 311"/>
                  <a:gd name="T68" fmla="*/ 247 w 347"/>
                  <a:gd name="T69" fmla="*/ 142 h 311"/>
                  <a:gd name="T70" fmla="*/ 247 w 347"/>
                  <a:gd name="T71" fmla="*/ 142 h 311"/>
                  <a:gd name="T72" fmla="*/ 197 w 347"/>
                  <a:gd name="T73" fmla="*/ 128 h 311"/>
                  <a:gd name="T74" fmla="*/ 197 w 347"/>
                  <a:gd name="T75" fmla="*/ 128 h 311"/>
                  <a:gd name="T76" fmla="*/ 192 w 347"/>
                  <a:gd name="T77" fmla="*/ 175 h 311"/>
                  <a:gd name="T78" fmla="*/ 192 w 347"/>
                  <a:gd name="T79" fmla="*/ 175 h 311"/>
                  <a:gd name="T80" fmla="*/ 205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5" y="164"/>
                    </a:moveTo>
                    <a:lnTo>
                      <a:pt x="205" y="164"/>
                    </a:lnTo>
                    <a:cubicBezTo>
                      <a:pt x="201" y="156"/>
                      <a:pt x="205" y="147"/>
                      <a:pt x="212" y="146"/>
                    </a:cubicBezTo>
                    <a:lnTo>
                      <a:pt x="212" y="146"/>
                    </a:lnTo>
                    <a:cubicBezTo>
                      <a:pt x="224" y="142"/>
                      <a:pt x="233" y="153"/>
                      <a:pt x="234" y="162"/>
                    </a:cubicBezTo>
                    <a:lnTo>
                      <a:pt x="234" y="162"/>
                    </a:lnTo>
                    <a:cubicBezTo>
                      <a:pt x="239" y="181"/>
                      <a:pt x="222" y="205"/>
                      <a:pt x="206" y="214"/>
                    </a:cubicBezTo>
                    <a:lnTo>
                      <a:pt x="206" y="214"/>
                    </a:lnTo>
                    <a:cubicBezTo>
                      <a:pt x="171" y="235"/>
                      <a:pt x="143" y="187"/>
                      <a:pt x="142" y="156"/>
                    </a:cubicBezTo>
                    <a:lnTo>
                      <a:pt x="142" y="156"/>
                    </a:lnTo>
                    <a:cubicBezTo>
                      <a:pt x="141" y="83"/>
                      <a:pt x="229" y="50"/>
                      <a:pt x="281" y="95"/>
                    </a:cubicBezTo>
                    <a:lnTo>
                      <a:pt x="281" y="95"/>
                    </a:lnTo>
                    <a:cubicBezTo>
                      <a:pt x="309" y="117"/>
                      <a:pt x="318" y="156"/>
                      <a:pt x="306" y="189"/>
                    </a:cubicBezTo>
                    <a:lnTo>
                      <a:pt x="306" y="189"/>
                    </a:lnTo>
                    <a:cubicBezTo>
                      <a:pt x="296" y="220"/>
                      <a:pt x="268" y="239"/>
                      <a:pt x="239" y="251"/>
                    </a:cubicBezTo>
                    <a:lnTo>
                      <a:pt x="239" y="251"/>
                    </a:lnTo>
                    <a:cubicBezTo>
                      <a:pt x="184" y="271"/>
                      <a:pt x="101" y="266"/>
                      <a:pt x="76" y="201"/>
                    </a:cubicBezTo>
                    <a:lnTo>
                      <a:pt x="76" y="201"/>
                    </a:lnTo>
                    <a:cubicBezTo>
                      <a:pt x="48" y="129"/>
                      <a:pt x="100" y="63"/>
                      <a:pt x="163" y="30"/>
                    </a:cubicBezTo>
                    <a:lnTo>
                      <a:pt x="163" y="30"/>
                    </a:lnTo>
                    <a:cubicBezTo>
                      <a:pt x="178" y="22"/>
                      <a:pt x="164" y="0"/>
                      <a:pt x="149" y="7"/>
                    </a:cubicBezTo>
                    <a:lnTo>
                      <a:pt x="149" y="7"/>
                    </a:lnTo>
                    <a:cubicBezTo>
                      <a:pt x="66" y="46"/>
                      <a:pt x="0" y="151"/>
                      <a:pt x="62" y="237"/>
                    </a:cubicBezTo>
                    <a:lnTo>
                      <a:pt x="62" y="237"/>
                    </a:lnTo>
                    <a:cubicBezTo>
                      <a:pt x="115" y="310"/>
                      <a:pt x="251" y="302"/>
                      <a:pt x="308" y="235"/>
                    </a:cubicBezTo>
                    <a:lnTo>
                      <a:pt x="308" y="235"/>
                    </a:lnTo>
                    <a:cubicBezTo>
                      <a:pt x="339" y="200"/>
                      <a:pt x="346" y="146"/>
                      <a:pt x="321" y="104"/>
                    </a:cubicBezTo>
                    <a:lnTo>
                      <a:pt x="321" y="104"/>
                    </a:lnTo>
                    <a:cubicBezTo>
                      <a:pt x="298" y="63"/>
                      <a:pt x="251" y="41"/>
                      <a:pt x="205" y="49"/>
                    </a:cubicBezTo>
                    <a:lnTo>
                      <a:pt x="205" y="49"/>
                    </a:lnTo>
                    <a:cubicBezTo>
                      <a:pt x="161" y="55"/>
                      <a:pt x="120" y="92"/>
                      <a:pt x="113" y="138"/>
                    </a:cubicBezTo>
                    <a:lnTo>
                      <a:pt x="113" y="138"/>
                    </a:lnTo>
                    <a:cubicBezTo>
                      <a:pt x="108" y="183"/>
                      <a:pt x="132" y="239"/>
                      <a:pt x="180" y="245"/>
                    </a:cubicBezTo>
                    <a:lnTo>
                      <a:pt x="180" y="245"/>
                    </a:lnTo>
                    <a:cubicBezTo>
                      <a:pt x="229" y="252"/>
                      <a:pt x="275" y="184"/>
                      <a:pt x="247" y="142"/>
                    </a:cubicBezTo>
                    <a:lnTo>
                      <a:pt x="247" y="142"/>
                    </a:lnTo>
                    <a:cubicBezTo>
                      <a:pt x="237" y="125"/>
                      <a:pt x="214" y="116"/>
                      <a:pt x="197" y="128"/>
                    </a:cubicBezTo>
                    <a:lnTo>
                      <a:pt x="197" y="128"/>
                    </a:lnTo>
                    <a:cubicBezTo>
                      <a:pt x="180" y="138"/>
                      <a:pt x="176" y="162"/>
                      <a:pt x="192" y="175"/>
                    </a:cubicBezTo>
                    <a:lnTo>
                      <a:pt x="192" y="175"/>
                    </a:lnTo>
                    <a:cubicBezTo>
                      <a:pt x="199" y="181"/>
                      <a:pt x="210" y="174"/>
                      <a:pt x="205"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05" name="Freeform 326">
                <a:extLst>
                  <a:ext uri="{FF2B5EF4-FFF2-40B4-BE49-F238E27FC236}">
                    <a16:creationId xmlns:a16="http://schemas.microsoft.com/office/drawing/2014/main" id="{942AD89B-3BF6-6044-BCD2-BA7293709AD9}"/>
                  </a:ext>
                </a:extLst>
              </p:cNvPr>
              <p:cNvSpPr>
                <a:spLocks/>
              </p:cNvSpPr>
              <p:nvPr/>
            </p:nvSpPr>
            <p:spPr bwMode="auto">
              <a:xfrm>
                <a:off x="6701673" y="3119841"/>
                <a:ext cx="132498" cy="136338"/>
              </a:xfrm>
              <a:custGeom>
                <a:avLst/>
                <a:gdLst>
                  <a:gd name="T0" fmla="*/ 59275 w 304"/>
                  <a:gd name="T1" fmla="*/ 56371 h 312"/>
                  <a:gd name="T2" fmla="*/ 59275 w 304"/>
                  <a:gd name="T3" fmla="*/ 56371 h 312"/>
                  <a:gd name="T4" fmla="*/ 50994 w 304"/>
                  <a:gd name="T5" fmla="*/ 59429 h 312"/>
                  <a:gd name="T6" fmla="*/ 50994 w 304"/>
                  <a:gd name="T7" fmla="*/ 59429 h 312"/>
                  <a:gd name="T8" fmla="*/ 49687 w 304"/>
                  <a:gd name="T9" fmla="*/ 48068 h 312"/>
                  <a:gd name="T10" fmla="*/ 49687 w 304"/>
                  <a:gd name="T11" fmla="*/ 48068 h 312"/>
                  <a:gd name="T12" fmla="*/ 74530 w 304"/>
                  <a:gd name="T13" fmla="*/ 40639 h 312"/>
                  <a:gd name="T14" fmla="*/ 74530 w 304"/>
                  <a:gd name="T15" fmla="*/ 40639 h 312"/>
                  <a:gd name="T16" fmla="*/ 75838 w 304"/>
                  <a:gd name="T17" fmla="*/ 77783 h 312"/>
                  <a:gd name="T18" fmla="*/ 75838 w 304"/>
                  <a:gd name="T19" fmla="*/ 77783 h 312"/>
                  <a:gd name="T20" fmla="*/ 13511 w 304"/>
                  <a:gd name="T21" fmla="*/ 53749 h 312"/>
                  <a:gd name="T22" fmla="*/ 13511 w 304"/>
                  <a:gd name="T23" fmla="*/ 53749 h 312"/>
                  <a:gd name="T24" fmla="*/ 36175 w 304"/>
                  <a:gd name="T25" fmla="*/ 17916 h 312"/>
                  <a:gd name="T26" fmla="*/ 36175 w 304"/>
                  <a:gd name="T27" fmla="*/ 17916 h 312"/>
                  <a:gd name="T28" fmla="*/ 75402 w 304"/>
                  <a:gd name="T29" fmla="*/ 18790 h 312"/>
                  <a:gd name="T30" fmla="*/ 75402 w 304"/>
                  <a:gd name="T31" fmla="*/ 18790 h 312"/>
                  <a:gd name="T32" fmla="*/ 110270 w 304"/>
                  <a:gd name="T33" fmla="*/ 84774 h 312"/>
                  <a:gd name="T34" fmla="*/ 110270 w 304"/>
                  <a:gd name="T35" fmla="*/ 84774 h 312"/>
                  <a:gd name="T36" fmla="*/ 30945 w 304"/>
                  <a:gd name="T37" fmla="*/ 110556 h 312"/>
                  <a:gd name="T38" fmla="*/ 30945 w 304"/>
                  <a:gd name="T39" fmla="*/ 110556 h 312"/>
                  <a:gd name="T40" fmla="*/ 27894 w 304"/>
                  <a:gd name="T41" fmla="*/ 122355 h 312"/>
                  <a:gd name="T42" fmla="*/ 27894 w 304"/>
                  <a:gd name="T43" fmla="*/ 122355 h 312"/>
                  <a:gd name="T44" fmla="*/ 125960 w 304"/>
                  <a:gd name="T45" fmla="*/ 78657 h 312"/>
                  <a:gd name="T46" fmla="*/ 125960 w 304"/>
                  <a:gd name="T47" fmla="*/ 78657 h 312"/>
                  <a:gd name="T48" fmla="*/ 49687 w 304"/>
                  <a:gd name="T49" fmla="*/ 2622 h 312"/>
                  <a:gd name="T50" fmla="*/ 49687 w 304"/>
                  <a:gd name="T51" fmla="*/ 2622 h 312"/>
                  <a:gd name="T52" fmla="*/ 5230 w 304"/>
                  <a:gd name="T53" fmla="*/ 38891 h 312"/>
                  <a:gd name="T54" fmla="*/ 5230 w 304"/>
                  <a:gd name="T55" fmla="*/ 38891 h 312"/>
                  <a:gd name="T56" fmla="*/ 23536 w 304"/>
                  <a:gd name="T57" fmla="*/ 92203 h 312"/>
                  <a:gd name="T58" fmla="*/ 23536 w 304"/>
                  <a:gd name="T59" fmla="*/ 92203 h 312"/>
                  <a:gd name="T60" fmla="*/ 79324 w 304"/>
                  <a:gd name="T61" fmla="*/ 93077 h 312"/>
                  <a:gd name="T62" fmla="*/ 79324 w 304"/>
                  <a:gd name="T63" fmla="*/ 93077 h 312"/>
                  <a:gd name="T64" fmla="*/ 91964 w 304"/>
                  <a:gd name="T65" fmla="*/ 39328 h 312"/>
                  <a:gd name="T66" fmla="*/ 91964 w 304"/>
                  <a:gd name="T67" fmla="*/ 39328 h 312"/>
                  <a:gd name="T68" fmla="*/ 39226 w 304"/>
                  <a:gd name="T69" fmla="*/ 50253 h 312"/>
                  <a:gd name="T70" fmla="*/ 39226 w 304"/>
                  <a:gd name="T71" fmla="*/ 50253 h 312"/>
                  <a:gd name="T72" fmla="*/ 50994 w 304"/>
                  <a:gd name="T73" fmla="*/ 70354 h 312"/>
                  <a:gd name="T74" fmla="*/ 50994 w 304"/>
                  <a:gd name="T75" fmla="*/ 70354 h 312"/>
                  <a:gd name="T76" fmla="*/ 66685 w 304"/>
                  <a:gd name="T77" fmla="*/ 57244 h 312"/>
                  <a:gd name="T78" fmla="*/ 66685 w 304"/>
                  <a:gd name="T79" fmla="*/ 57244 h 312"/>
                  <a:gd name="T80" fmla="*/ 59275 w 304"/>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6" y="129"/>
                    </a:moveTo>
                    <a:lnTo>
                      <a:pt x="136" y="129"/>
                    </a:lnTo>
                    <a:cubicBezTo>
                      <a:pt x="134" y="136"/>
                      <a:pt x="125" y="140"/>
                      <a:pt x="117" y="136"/>
                    </a:cubicBezTo>
                    <a:cubicBezTo>
                      <a:pt x="107" y="133"/>
                      <a:pt x="109" y="118"/>
                      <a:pt x="114" y="110"/>
                    </a:cubicBezTo>
                    <a:cubicBezTo>
                      <a:pt x="123" y="93"/>
                      <a:pt x="152" y="88"/>
                      <a:pt x="171" y="93"/>
                    </a:cubicBezTo>
                    <a:cubicBezTo>
                      <a:pt x="210" y="104"/>
                      <a:pt x="196" y="157"/>
                      <a:pt x="174" y="178"/>
                    </a:cubicBezTo>
                    <a:cubicBezTo>
                      <a:pt x="123" y="231"/>
                      <a:pt x="38" y="193"/>
                      <a:pt x="31" y="123"/>
                    </a:cubicBezTo>
                    <a:cubicBezTo>
                      <a:pt x="30" y="89"/>
                      <a:pt x="51" y="55"/>
                      <a:pt x="83" y="41"/>
                    </a:cubicBezTo>
                    <a:cubicBezTo>
                      <a:pt x="110" y="26"/>
                      <a:pt x="144" y="30"/>
                      <a:pt x="173" y="43"/>
                    </a:cubicBezTo>
                    <a:cubicBezTo>
                      <a:pt x="226" y="69"/>
                      <a:pt x="281" y="131"/>
                      <a:pt x="253" y="194"/>
                    </a:cubicBezTo>
                    <a:cubicBezTo>
                      <a:pt x="222" y="265"/>
                      <a:pt x="139" y="276"/>
                      <a:pt x="71" y="253"/>
                    </a:cubicBezTo>
                    <a:cubicBezTo>
                      <a:pt x="55" y="248"/>
                      <a:pt x="50" y="273"/>
                      <a:pt x="64" y="280"/>
                    </a:cubicBezTo>
                    <a:cubicBezTo>
                      <a:pt x="151" y="311"/>
                      <a:pt x="272" y="284"/>
                      <a:pt x="289" y="180"/>
                    </a:cubicBezTo>
                    <a:cubicBezTo>
                      <a:pt x="303" y="89"/>
                      <a:pt x="201" y="0"/>
                      <a:pt x="114" y="6"/>
                    </a:cubicBezTo>
                    <a:cubicBezTo>
                      <a:pt x="65" y="9"/>
                      <a:pt x="23" y="43"/>
                      <a:pt x="12" y="89"/>
                    </a:cubicBezTo>
                    <a:cubicBezTo>
                      <a:pt x="0" y="135"/>
                      <a:pt x="15" y="184"/>
                      <a:pt x="54" y="211"/>
                    </a:cubicBezTo>
                    <a:cubicBezTo>
                      <a:pt x="90" y="239"/>
                      <a:pt x="144" y="240"/>
                      <a:pt x="182" y="213"/>
                    </a:cubicBezTo>
                    <a:cubicBezTo>
                      <a:pt x="217" y="185"/>
                      <a:pt x="240" y="129"/>
                      <a:pt x="211" y="90"/>
                    </a:cubicBezTo>
                    <a:cubicBezTo>
                      <a:pt x="181" y="50"/>
                      <a:pt x="100" y="65"/>
                      <a:pt x="90" y="115"/>
                    </a:cubicBezTo>
                    <a:cubicBezTo>
                      <a:pt x="86" y="135"/>
                      <a:pt x="96" y="157"/>
                      <a:pt x="117" y="161"/>
                    </a:cubicBezTo>
                    <a:cubicBezTo>
                      <a:pt x="135" y="164"/>
                      <a:pt x="156" y="151"/>
                      <a:pt x="153" y="131"/>
                    </a:cubicBezTo>
                    <a:cubicBezTo>
                      <a:pt x="152" y="122"/>
                      <a:pt x="139" y="118"/>
                      <a:pt x="136"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06" name="Freeform 327">
                <a:extLst>
                  <a:ext uri="{FF2B5EF4-FFF2-40B4-BE49-F238E27FC236}">
                    <a16:creationId xmlns:a16="http://schemas.microsoft.com/office/drawing/2014/main" id="{1F99E5F2-F40F-7246-BD90-FA149EA55C5E}"/>
                  </a:ext>
                </a:extLst>
              </p:cNvPr>
              <p:cNvSpPr>
                <a:spLocks/>
              </p:cNvSpPr>
              <p:nvPr/>
            </p:nvSpPr>
            <p:spPr bwMode="auto">
              <a:xfrm>
                <a:off x="6290740" y="3119841"/>
                <a:ext cx="132498" cy="136338"/>
              </a:xfrm>
              <a:custGeom>
                <a:avLst/>
                <a:gdLst>
                  <a:gd name="T0" fmla="*/ 59081 w 305"/>
                  <a:gd name="T1" fmla="*/ 56371 h 312"/>
                  <a:gd name="T2" fmla="*/ 59081 w 305"/>
                  <a:gd name="T3" fmla="*/ 56371 h 312"/>
                  <a:gd name="T4" fmla="*/ 51262 w 305"/>
                  <a:gd name="T5" fmla="*/ 59429 h 312"/>
                  <a:gd name="T6" fmla="*/ 51262 w 305"/>
                  <a:gd name="T7" fmla="*/ 59429 h 312"/>
                  <a:gd name="T8" fmla="*/ 49524 w 305"/>
                  <a:gd name="T9" fmla="*/ 48068 h 312"/>
                  <a:gd name="T10" fmla="*/ 49524 w 305"/>
                  <a:gd name="T11" fmla="*/ 48068 h 312"/>
                  <a:gd name="T12" fmla="*/ 74720 w 305"/>
                  <a:gd name="T13" fmla="*/ 40639 h 312"/>
                  <a:gd name="T14" fmla="*/ 74720 w 305"/>
                  <a:gd name="T15" fmla="*/ 40639 h 312"/>
                  <a:gd name="T16" fmla="*/ 76458 w 305"/>
                  <a:gd name="T17" fmla="*/ 77783 h 312"/>
                  <a:gd name="T18" fmla="*/ 76458 w 305"/>
                  <a:gd name="T19" fmla="*/ 77783 h 312"/>
                  <a:gd name="T20" fmla="*/ 14770 w 305"/>
                  <a:gd name="T21" fmla="*/ 53749 h 312"/>
                  <a:gd name="T22" fmla="*/ 14770 w 305"/>
                  <a:gd name="T23" fmla="*/ 53749 h 312"/>
                  <a:gd name="T24" fmla="*/ 35622 w 305"/>
                  <a:gd name="T25" fmla="*/ 17916 h 312"/>
                  <a:gd name="T26" fmla="*/ 35622 w 305"/>
                  <a:gd name="T27" fmla="*/ 17916 h 312"/>
                  <a:gd name="T28" fmla="*/ 75155 w 305"/>
                  <a:gd name="T29" fmla="*/ 18790 h 312"/>
                  <a:gd name="T30" fmla="*/ 75155 w 305"/>
                  <a:gd name="T31" fmla="*/ 18790 h 312"/>
                  <a:gd name="T32" fmla="*/ 110343 w 305"/>
                  <a:gd name="T33" fmla="*/ 84774 h 312"/>
                  <a:gd name="T34" fmla="*/ 110343 w 305"/>
                  <a:gd name="T35" fmla="*/ 84774 h 312"/>
                  <a:gd name="T36" fmla="*/ 31278 w 305"/>
                  <a:gd name="T37" fmla="*/ 110556 h 312"/>
                  <a:gd name="T38" fmla="*/ 31278 w 305"/>
                  <a:gd name="T39" fmla="*/ 110556 h 312"/>
                  <a:gd name="T40" fmla="*/ 28237 w 305"/>
                  <a:gd name="T41" fmla="*/ 122355 h 312"/>
                  <a:gd name="T42" fmla="*/ 28237 w 305"/>
                  <a:gd name="T43" fmla="*/ 122355 h 312"/>
                  <a:gd name="T44" fmla="*/ 125547 w 305"/>
                  <a:gd name="T45" fmla="*/ 78657 h 312"/>
                  <a:gd name="T46" fmla="*/ 125547 w 305"/>
                  <a:gd name="T47" fmla="*/ 78657 h 312"/>
                  <a:gd name="T48" fmla="*/ 49524 w 305"/>
                  <a:gd name="T49" fmla="*/ 2622 h 312"/>
                  <a:gd name="T50" fmla="*/ 49524 w 305"/>
                  <a:gd name="T51" fmla="*/ 2622 h 312"/>
                  <a:gd name="T52" fmla="*/ 4779 w 305"/>
                  <a:gd name="T53" fmla="*/ 38891 h 312"/>
                  <a:gd name="T54" fmla="*/ 4779 w 305"/>
                  <a:gd name="T55" fmla="*/ 38891 h 312"/>
                  <a:gd name="T56" fmla="*/ 23024 w 305"/>
                  <a:gd name="T57" fmla="*/ 92203 h 312"/>
                  <a:gd name="T58" fmla="*/ 23024 w 305"/>
                  <a:gd name="T59" fmla="*/ 92203 h 312"/>
                  <a:gd name="T60" fmla="*/ 79933 w 305"/>
                  <a:gd name="T61" fmla="*/ 93077 h 312"/>
                  <a:gd name="T62" fmla="*/ 79933 w 305"/>
                  <a:gd name="T63" fmla="*/ 93077 h 312"/>
                  <a:gd name="T64" fmla="*/ 91663 w 305"/>
                  <a:gd name="T65" fmla="*/ 39328 h 312"/>
                  <a:gd name="T66" fmla="*/ 91663 w 305"/>
                  <a:gd name="T67" fmla="*/ 39328 h 312"/>
                  <a:gd name="T68" fmla="*/ 39098 w 305"/>
                  <a:gd name="T69" fmla="*/ 50253 h 312"/>
                  <a:gd name="T70" fmla="*/ 39098 w 305"/>
                  <a:gd name="T71" fmla="*/ 50253 h 312"/>
                  <a:gd name="T72" fmla="*/ 50827 w 305"/>
                  <a:gd name="T73" fmla="*/ 70354 h 312"/>
                  <a:gd name="T74" fmla="*/ 50827 w 305"/>
                  <a:gd name="T75" fmla="*/ 70354 h 312"/>
                  <a:gd name="T76" fmla="*/ 66466 w 305"/>
                  <a:gd name="T77" fmla="*/ 57244 h 312"/>
                  <a:gd name="T78" fmla="*/ 66466 w 305"/>
                  <a:gd name="T79" fmla="*/ 57244 h 312"/>
                  <a:gd name="T80" fmla="*/ 59081 w 305"/>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5" h="312">
                    <a:moveTo>
                      <a:pt x="136" y="129"/>
                    </a:moveTo>
                    <a:lnTo>
                      <a:pt x="136" y="129"/>
                    </a:lnTo>
                    <a:cubicBezTo>
                      <a:pt x="134" y="136"/>
                      <a:pt x="126" y="140"/>
                      <a:pt x="118" y="136"/>
                    </a:cubicBezTo>
                    <a:cubicBezTo>
                      <a:pt x="109" y="133"/>
                      <a:pt x="109" y="118"/>
                      <a:pt x="114" y="110"/>
                    </a:cubicBezTo>
                    <a:cubicBezTo>
                      <a:pt x="124" y="93"/>
                      <a:pt x="153" y="88"/>
                      <a:pt x="172" y="93"/>
                    </a:cubicBezTo>
                    <a:cubicBezTo>
                      <a:pt x="211" y="104"/>
                      <a:pt x="195" y="157"/>
                      <a:pt x="176" y="178"/>
                    </a:cubicBezTo>
                    <a:cubicBezTo>
                      <a:pt x="126" y="231"/>
                      <a:pt x="39" y="193"/>
                      <a:pt x="34" y="123"/>
                    </a:cubicBezTo>
                    <a:cubicBezTo>
                      <a:pt x="30" y="89"/>
                      <a:pt x="51" y="55"/>
                      <a:pt x="82" y="41"/>
                    </a:cubicBezTo>
                    <a:cubicBezTo>
                      <a:pt x="111" y="26"/>
                      <a:pt x="145" y="30"/>
                      <a:pt x="173" y="43"/>
                    </a:cubicBezTo>
                    <a:cubicBezTo>
                      <a:pt x="227" y="69"/>
                      <a:pt x="282" y="131"/>
                      <a:pt x="254" y="194"/>
                    </a:cubicBezTo>
                    <a:cubicBezTo>
                      <a:pt x="223" y="265"/>
                      <a:pt x="139" y="276"/>
                      <a:pt x="72" y="253"/>
                    </a:cubicBezTo>
                    <a:cubicBezTo>
                      <a:pt x="56" y="248"/>
                      <a:pt x="50" y="273"/>
                      <a:pt x="65" y="280"/>
                    </a:cubicBezTo>
                    <a:cubicBezTo>
                      <a:pt x="151" y="311"/>
                      <a:pt x="272" y="284"/>
                      <a:pt x="289" y="180"/>
                    </a:cubicBezTo>
                    <a:cubicBezTo>
                      <a:pt x="304" y="89"/>
                      <a:pt x="202" y="0"/>
                      <a:pt x="114" y="6"/>
                    </a:cubicBezTo>
                    <a:cubicBezTo>
                      <a:pt x="67" y="9"/>
                      <a:pt x="25" y="43"/>
                      <a:pt x="11" y="89"/>
                    </a:cubicBezTo>
                    <a:cubicBezTo>
                      <a:pt x="0" y="135"/>
                      <a:pt x="17" y="184"/>
                      <a:pt x="53" y="211"/>
                    </a:cubicBezTo>
                    <a:cubicBezTo>
                      <a:pt x="92" y="239"/>
                      <a:pt x="145" y="240"/>
                      <a:pt x="184" y="213"/>
                    </a:cubicBezTo>
                    <a:cubicBezTo>
                      <a:pt x="218" y="185"/>
                      <a:pt x="241" y="129"/>
                      <a:pt x="211" y="90"/>
                    </a:cubicBezTo>
                    <a:cubicBezTo>
                      <a:pt x="182" y="50"/>
                      <a:pt x="101" y="65"/>
                      <a:pt x="90" y="115"/>
                    </a:cubicBezTo>
                    <a:cubicBezTo>
                      <a:pt x="86" y="135"/>
                      <a:pt x="97" y="157"/>
                      <a:pt x="117" y="161"/>
                    </a:cubicBezTo>
                    <a:cubicBezTo>
                      <a:pt x="135" y="164"/>
                      <a:pt x="156" y="151"/>
                      <a:pt x="153" y="131"/>
                    </a:cubicBezTo>
                    <a:cubicBezTo>
                      <a:pt x="153" y="122"/>
                      <a:pt x="140" y="118"/>
                      <a:pt x="136"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07" name="Freeform 328">
                <a:extLst>
                  <a:ext uri="{FF2B5EF4-FFF2-40B4-BE49-F238E27FC236}">
                    <a16:creationId xmlns:a16="http://schemas.microsoft.com/office/drawing/2014/main" id="{B0E58260-EE20-D743-A7FE-AAE263C66487}"/>
                  </a:ext>
                </a:extLst>
              </p:cNvPr>
              <p:cNvSpPr>
                <a:spLocks noChangeArrowheads="1"/>
              </p:cNvSpPr>
              <p:nvPr/>
            </p:nvSpPr>
            <p:spPr bwMode="auto">
              <a:xfrm>
                <a:off x="6889312" y="3120267"/>
                <a:ext cx="151822" cy="135912"/>
              </a:xfrm>
              <a:custGeom>
                <a:avLst/>
                <a:gdLst>
                  <a:gd name="T0" fmla="*/ 206 w 347"/>
                  <a:gd name="T1" fmla="*/ 164 h 311"/>
                  <a:gd name="T2" fmla="*/ 206 w 347"/>
                  <a:gd name="T3" fmla="*/ 164 h 311"/>
                  <a:gd name="T4" fmla="*/ 213 w 347"/>
                  <a:gd name="T5" fmla="*/ 146 h 311"/>
                  <a:gd name="T6" fmla="*/ 213 w 347"/>
                  <a:gd name="T7" fmla="*/ 146 h 311"/>
                  <a:gd name="T8" fmla="*/ 235 w 347"/>
                  <a:gd name="T9" fmla="*/ 162 h 311"/>
                  <a:gd name="T10" fmla="*/ 235 w 347"/>
                  <a:gd name="T11" fmla="*/ 162 h 311"/>
                  <a:gd name="T12" fmla="*/ 206 w 347"/>
                  <a:gd name="T13" fmla="*/ 214 h 311"/>
                  <a:gd name="T14" fmla="*/ 206 w 347"/>
                  <a:gd name="T15" fmla="*/ 214 h 311"/>
                  <a:gd name="T16" fmla="*/ 143 w 347"/>
                  <a:gd name="T17" fmla="*/ 156 h 311"/>
                  <a:gd name="T18" fmla="*/ 143 w 347"/>
                  <a:gd name="T19" fmla="*/ 156 h 311"/>
                  <a:gd name="T20" fmla="*/ 283 w 347"/>
                  <a:gd name="T21" fmla="*/ 95 h 311"/>
                  <a:gd name="T22" fmla="*/ 283 w 347"/>
                  <a:gd name="T23" fmla="*/ 95 h 311"/>
                  <a:gd name="T24" fmla="*/ 308 w 347"/>
                  <a:gd name="T25" fmla="*/ 189 h 311"/>
                  <a:gd name="T26" fmla="*/ 308 w 347"/>
                  <a:gd name="T27" fmla="*/ 189 h 311"/>
                  <a:gd name="T28" fmla="*/ 239 w 347"/>
                  <a:gd name="T29" fmla="*/ 251 h 311"/>
                  <a:gd name="T30" fmla="*/ 239 w 347"/>
                  <a:gd name="T31" fmla="*/ 251 h 311"/>
                  <a:gd name="T32" fmla="*/ 76 w 347"/>
                  <a:gd name="T33" fmla="*/ 201 h 311"/>
                  <a:gd name="T34" fmla="*/ 76 w 347"/>
                  <a:gd name="T35" fmla="*/ 201 h 311"/>
                  <a:gd name="T36" fmla="*/ 163 w 347"/>
                  <a:gd name="T37" fmla="*/ 30 h 311"/>
                  <a:gd name="T38" fmla="*/ 163 w 347"/>
                  <a:gd name="T39" fmla="*/ 30 h 311"/>
                  <a:gd name="T40" fmla="*/ 150 w 347"/>
                  <a:gd name="T41" fmla="*/ 7 h 311"/>
                  <a:gd name="T42" fmla="*/ 150 w 347"/>
                  <a:gd name="T43" fmla="*/ 7 h 311"/>
                  <a:gd name="T44" fmla="*/ 62 w 347"/>
                  <a:gd name="T45" fmla="*/ 237 h 311"/>
                  <a:gd name="T46" fmla="*/ 62 w 347"/>
                  <a:gd name="T47" fmla="*/ 237 h 311"/>
                  <a:gd name="T48" fmla="*/ 309 w 347"/>
                  <a:gd name="T49" fmla="*/ 235 h 311"/>
                  <a:gd name="T50" fmla="*/ 309 w 347"/>
                  <a:gd name="T51" fmla="*/ 235 h 311"/>
                  <a:gd name="T52" fmla="*/ 322 w 347"/>
                  <a:gd name="T53" fmla="*/ 104 h 311"/>
                  <a:gd name="T54" fmla="*/ 322 w 347"/>
                  <a:gd name="T55" fmla="*/ 104 h 311"/>
                  <a:gd name="T56" fmla="*/ 206 w 347"/>
                  <a:gd name="T57" fmla="*/ 49 h 311"/>
                  <a:gd name="T58" fmla="*/ 206 w 347"/>
                  <a:gd name="T59" fmla="*/ 49 h 311"/>
                  <a:gd name="T60" fmla="*/ 114 w 347"/>
                  <a:gd name="T61" fmla="*/ 138 h 311"/>
                  <a:gd name="T62" fmla="*/ 114 w 347"/>
                  <a:gd name="T63" fmla="*/ 138 h 311"/>
                  <a:gd name="T64" fmla="*/ 180 w 347"/>
                  <a:gd name="T65" fmla="*/ 245 h 311"/>
                  <a:gd name="T66" fmla="*/ 180 w 347"/>
                  <a:gd name="T67" fmla="*/ 245 h 311"/>
                  <a:gd name="T68" fmla="*/ 247 w 347"/>
                  <a:gd name="T69" fmla="*/ 142 h 311"/>
                  <a:gd name="T70" fmla="*/ 247 w 347"/>
                  <a:gd name="T71" fmla="*/ 142 h 311"/>
                  <a:gd name="T72" fmla="*/ 196 w 347"/>
                  <a:gd name="T73" fmla="*/ 128 h 311"/>
                  <a:gd name="T74" fmla="*/ 196 w 347"/>
                  <a:gd name="T75" fmla="*/ 128 h 311"/>
                  <a:gd name="T76" fmla="*/ 192 w 347"/>
                  <a:gd name="T77" fmla="*/ 175 h 311"/>
                  <a:gd name="T78" fmla="*/ 192 w 347"/>
                  <a:gd name="T79" fmla="*/ 175 h 311"/>
                  <a:gd name="T80" fmla="*/ 206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6" y="164"/>
                    </a:moveTo>
                    <a:lnTo>
                      <a:pt x="206" y="164"/>
                    </a:lnTo>
                    <a:cubicBezTo>
                      <a:pt x="202" y="156"/>
                      <a:pt x="205" y="147"/>
                      <a:pt x="213" y="146"/>
                    </a:cubicBezTo>
                    <a:lnTo>
                      <a:pt x="213" y="146"/>
                    </a:lnTo>
                    <a:cubicBezTo>
                      <a:pt x="222" y="142"/>
                      <a:pt x="233" y="153"/>
                      <a:pt x="235" y="162"/>
                    </a:cubicBezTo>
                    <a:lnTo>
                      <a:pt x="235" y="162"/>
                    </a:lnTo>
                    <a:cubicBezTo>
                      <a:pt x="239" y="181"/>
                      <a:pt x="222" y="205"/>
                      <a:pt x="206" y="214"/>
                    </a:cubicBezTo>
                    <a:lnTo>
                      <a:pt x="206" y="214"/>
                    </a:lnTo>
                    <a:cubicBezTo>
                      <a:pt x="171" y="235"/>
                      <a:pt x="145" y="187"/>
                      <a:pt x="143" y="156"/>
                    </a:cubicBezTo>
                    <a:lnTo>
                      <a:pt x="143" y="156"/>
                    </a:lnTo>
                    <a:cubicBezTo>
                      <a:pt x="142" y="83"/>
                      <a:pt x="229" y="50"/>
                      <a:pt x="283" y="95"/>
                    </a:cubicBezTo>
                    <a:lnTo>
                      <a:pt x="283" y="95"/>
                    </a:lnTo>
                    <a:cubicBezTo>
                      <a:pt x="309" y="117"/>
                      <a:pt x="318" y="156"/>
                      <a:pt x="308" y="189"/>
                    </a:cubicBezTo>
                    <a:lnTo>
                      <a:pt x="308" y="189"/>
                    </a:lnTo>
                    <a:cubicBezTo>
                      <a:pt x="296" y="220"/>
                      <a:pt x="269" y="239"/>
                      <a:pt x="239" y="251"/>
                    </a:cubicBezTo>
                    <a:lnTo>
                      <a:pt x="239" y="251"/>
                    </a:lnTo>
                    <a:cubicBezTo>
                      <a:pt x="184" y="271"/>
                      <a:pt x="101" y="266"/>
                      <a:pt x="76" y="201"/>
                    </a:cubicBezTo>
                    <a:lnTo>
                      <a:pt x="76" y="201"/>
                    </a:lnTo>
                    <a:cubicBezTo>
                      <a:pt x="49" y="129"/>
                      <a:pt x="101" y="63"/>
                      <a:pt x="163" y="30"/>
                    </a:cubicBezTo>
                    <a:lnTo>
                      <a:pt x="163" y="30"/>
                    </a:lnTo>
                    <a:cubicBezTo>
                      <a:pt x="179" y="22"/>
                      <a:pt x="166" y="0"/>
                      <a:pt x="150" y="7"/>
                    </a:cubicBezTo>
                    <a:lnTo>
                      <a:pt x="150" y="7"/>
                    </a:lnTo>
                    <a:cubicBezTo>
                      <a:pt x="66" y="46"/>
                      <a:pt x="0" y="151"/>
                      <a:pt x="62" y="237"/>
                    </a:cubicBezTo>
                    <a:lnTo>
                      <a:pt x="62" y="237"/>
                    </a:lnTo>
                    <a:cubicBezTo>
                      <a:pt x="116" y="310"/>
                      <a:pt x="251" y="302"/>
                      <a:pt x="309" y="235"/>
                    </a:cubicBezTo>
                    <a:lnTo>
                      <a:pt x="309" y="235"/>
                    </a:lnTo>
                    <a:cubicBezTo>
                      <a:pt x="340" y="200"/>
                      <a:pt x="346" y="146"/>
                      <a:pt x="322" y="104"/>
                    </a:cubicBezTo>
                    <a:lnTo>
                      <a:pt x="322" y="104"/>
                    </a:lnTo>
                    <a:cubicBezTo>
                      <a:pt x="298" y="63"/>
                      <a:pt x="251" y="41"/>
                      <a:pt x="206" y="49"/>
                    </a:cubicBezTo>
                    <a:lnTo>
                      <a:pt x="206" y="49"/>
                    </a:lnTo>
                    <a:cubicBezTo>
                      <a:pt x="159" y="55"/>
                      <a:pt x="120" y="92"/>
                      <a:pt x="114" y="138"/>
                    </a:cubicBezTo>
                    <a:lnTo>
                      <a:pt x="114" y="138"/>
                    </a:lnTo>
                    <a:cubicBezTo>
                      <a:pt x="109" y="183"/>
                      <a:pt x="131" y="239"/>
                      <a:pt x="180" y="245"/>
                    </a:cubicBezTo>
                    <a:lnTo>
                      <a:pt x="180" y="245"/>
                    </a:lnTo>
                    <a:cubicBezTo>
                      <a:pt x="229" y="252"/>
                      <a:pt x="276" y="184"/>
                      <a:pt x="247" y="142"/>
                    </a:cubicBezTo>
                    <a:lnTo>
                      <a:pt x="247" y="142"/>
                    </a:lnTo>
                    <a:cubicBezTo>
                      <a:pt x="237" y="125"/>
                      <a:pt x="214" y="116"/>
                      <a:pt x="196" y="128"/>
                    </a:cubicBezTo>
                    <a:lnTo>
                      <a:pt x="196" y="128"/>
                    </a:lnTo>
                    <a:cubicBezTo>
                      <a:pt x="181" y="138"/>
                      <a:pt x="176" y="162"/>
                      <a:pt x="192" y="175"/>
                    </a:cubicBezTo>
                    <a:lnTo>
                      <a:pt x="192" y="175"/>
                    </a:lnTo>
                    <a:cubicBezTo>
                      <a:pt x="198" y="181"/>
                      <a:pt x="210" y="174"/>
                      <a:pt x="206"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08" name="Freeform 329">
                <a:extLst>
                  <a:ext uri="{FF2B5EF4-FFF2-40B4-BE49-F238E27FC236}">
                    <a16:creationId xmlns:a16="http://schemas.microsoft.com/office/drawing/2014/main" id="{223292A5-1AFD-004E-A908-2E4383CD97AF}"/>
                  </a:ext>
                </a:extLst>
              </p:cNvPr>
              <p:cNvSpPr>
                <a:spLocks noChangeArrowheads="1"/>
              </p:cNvSpPr>
              <p:nvPr/>
            </p:nvSpPr>
            <p:spPr bwMode="auto">
              <a:xfrm>
                <a:off x="7298508" y="3120267"/>
                <a:ext cx="150376" cy="135912"/>
              </a:xfrm>
              <a:custGeom>
                <a:avLst/>
                <a:gdLst>
                  <a:gd name="T0" fmla="*/ 205 w 345"/>
                  <a:gd name="T1" fmla="*/ 164 h 311"/>
                  <a:gd name="T2" fmla="*/ 205 w 345"/>
                  <a:gd name="T3" fmla="*/ 164 h 311"/>
                  <a:gd name="T4" fmla="*/ 212 w 345"/>
                  <a:gd name="T5" fmla="*/ 146 h 311"/>
                  <a:gd name="T6" fmla="*/ 212 w 345"/>
                  <a:gd name="T7" fmla="*/ 146 h 311"/>
                  <a:gd name="T8" fmla="*/ 234 w 345"/>
                  <a:gd name="T9" fmla="*/ 162 h 311"/>
                  <a:gd name="T10" fmla="*/ 234 w 345"/>
                  <a:gd name="T11" fmla="*/ 162 h 311"/>
                  <a:gd name="T12" fmla="*/ 206 w 345"/>
                  <a:gd name="T13" fmla="*/ 214 h 311"/>
                  <a:gd name="T14" fmla="*/ 206 w 345"/>
                  <a:gd name="T15" fmla="*/ 214 h 311"/>
                  <a:gd name="T16" fmla="*/ 143 w 345"/>
                  <a:gd name="T17" fmla="*/ 156 h 311"/>
                  <a:gd name="T18" fmla="*/ 143 w 345"/>
                  <a:gd name="T19" fmla="*/ 156 h 311"/>
                  <a:gd name="T20" fmla="*/ 281 w 345"/>
                  <a:gd name="T21" fmla="*/ 95 h 311"/>
                  <a:gd name="T22" fmla="*/ 281 w 345"/>
                  <a:gd name="T23" fmla="*/ 95 h 311"/>
                  <a:gd name="T24" fmla="*/ 305 w 345"/>
                  <a:gd name="T25" fmla="*/ 189 h 311"/>
                  <a:gd name="T26" fmla="*/ 305 w 345"/>
                  <a:gd name="T27" fmla="*/ 189 h 311"/>
                  <a:gd name="T28" fmla="*/ 239 w 345"/>
                  <a:gd name="T29" fmla="*/ 251 h 311"/>
                  <a:gd name="T30" fmla="*/ 239 w 345"/>
                  <a:gd name="T31" fmla="*/ 251 h 311"/>
                  <a:gd name="T32" fmla="*/ 76 w 345"/>
                  <a:gd name="T33" fmla="*/ 201 h 311"/>
                  <a:gd name="T34" fmla="*/ 76 w 345"/>
                  <a:gd name="T35" fmla="*/ 201 h 311"/>
                  <a:gd name="T36" fmla="*/ 162 w 345"/>
                  <a:gd name="T37" fmla="*/ 30 h 311"/>
                  <a:gd name="T38" fmla="*/ 162 w 345"/>
                  <a:gd name="T39" fmla="*/ 30 h 311"/>
                  <a:gd name="T40" fmla="*/ 149 w 345"/>
                  <a:gd name="T41" fmla="*/ 7 h 311"/>
                  <a:gd name="T42" fmla="*/ 149 w 345"/>
                  <a:gd name="T43" fmla="*/ 7 h 311"/>
                  <a:gd name="T44" fmla="*/ 61 w 345"/>
                  <a:gd name="T45" fmla="*/ 237 h 311"/>
                  <a:gd name="T46" fmla="*/ 61 w 345"/>
                  <a:gd name="T47" fmla="*/ 237 h 311"/>
                  <a:gd name="T48" fmla="*/ 308 w 345"/>
                  <a:gd name="T49" fmla="*/ 235 h 311"/>
                  <a:gd name="T50" fmla="*/ 308 w 345"/>
                  <a:gd name="T51" fmla="*/ 235 h 311"/>
                  <a:gd name="T52" fmla="*/ 321 w 345"/>
                  <a:gd name="T53" fmla="*/ 104 h 311"/>
                  <a:gd name="T54" fmla="*/ 321 w 345"/>
                  <a:gd name="T55" fmla="*/ 104 h 311"/>
                  <a:gd name="T56" fmla="*/ 205 w 345"/>
                  <a:gd name="T57" fmla="*/ 49 h 311"/>
                  <a:gd name="T58" fmla="*/ 205 w 345"/>
                  <a:gd name="T59" fmla="*/ 49 h 311"/>
                  <a:gd name="T60" fmla="*/ 113 w 345"/>
                  <a:gd name="T61" fmla="*/ 138 h 311"/>
                  <a:gd name="T62" fmla="*/ 113 w 345"/>
                  <a:gd name="T63" fmla="*/ 138 h 311"/>
                  <a:gd name="T64" fmla="*/ 179 w 345"/>
                  <a:gd name="T65" fmla="*/ 245 h 311"/>
                  <a:gd name="T66" fmla="*/ 179 w 345"/>
                  <a:gd name="T67" fmla="*/ 245 h 311"/>
                  <a:gd name="T68" fmla="*/ 247 w 345"/>
                  <a:gd name="T69" fmla="*/ 142 h 311"/>
                  <a:gd name="T70" fmla="*/ 247 w 345"/>
                  <a:gd name="T71" fmla="*/ 142 h 311"/>
                  <a:gd name="T72" fmla="*/ 196 w 345"/>
                  <a:gd name="T73" fmla="*/ 128 h 311"/>
                  <a:gd name="T74" fmla="*/ 196 w 345"/>
                  <a:gd name="T75" fmla="*/ 128 h 311"/>
                  <a:gd name="T76" fmla="*/ 192 w 345"/>
                  <a:gd name="T77" fmla="*/ 175 h 311"/>
                  <a:gd name="T78" fmla="*/ 192 w 345"/>
                  <a:gd name="T79" fmla="*/ 175 h 311"/>
                  <a:gd name="T80" fmla="*/ 205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5" y="164"/>
                    </a:moveTo>
                    <a:lnTo>
                      <a:pt x="205" y="164"/>
                    </a:lnTo>
                    <a:cubicBezTo>
                      <a:pt x="201" y="156"/>
                      <a:pt x="205" y="147"/>
                      <a:pt x="212" y="146"/>
                    </a:cubicBezTo>
                    <a:lnTo>
                      <a:pt x="212" y="146"/>
                    </a:lnTo>
                    <a:cubicBezTo>
                      <a:pt x="222" y="142"/>
                      <a:pt x="233" y="153"/>
                      <a:pt x="234" y="162"/>
                    </a:cubicBezTo>
                    <a:lnTo>
                      <a:pt x="234" y="162"/>
                    </a:lnTo>
                    <a:cubicBezTo>
                      <a:pt x="238" y="181"/>
                      <a:pt x="222" y="205"/>
                      <a:pt x="206" y="214"/>
                    </a:cubicBezTo>
                    <a:lnTo>
                      <a:pt x="206" y="214"/>
                    </a:lnTo>
                    <a:cubicBezTo>
                      <a:pt x="170" y="235"/>
                      <a:pt x="143" y="187"/>
                      <a:pt x="143" y="156"/>
                    </a:cubicBezTo>
                    <a:lnTo>
                      <a:pt x="143" y="156"/>
                    </a:lnTo>
                    <a:cubicBezTo>
                      <a:pt x="141" y="83"/>
                      <a:pt x="229" y="50"/>
                      <a:pt x="281" y="95"/>
                    </a:cubicBezTo>
                    <a:lnTo>
                      <a:pt x="281" y="95"/>
                    </a:lnTo>
                    <a:cubicBezTo>
                      <a:pt x="309" y="117"/>
                      <a:pt x="317" y="156"/>
                      <a:pt x="305" y="189"/>
                    </a:cubicBezTo>
                    <a:lnTo>
                      <a:pt x="305" y="189"/>
                    </a:lnTo>
                    <a:cubicBezTo>
                      <a:pt x="296" y="220"/>
                      <a:pt x="268" y="239"/>
                      <a:pt x="239" y="251"/>
                    </a:cubicBezTo>
                    <a:lnTo>
                      <a:pt x="239" y="251"/>
                    </a:lnTo>
                    <a:cubicBezTo>
                      <a:pt x="183" y="271"/>
                      <a:pt x="100" y="266"/>
                      <a:pt x="76" y="201"/>
                    </a:cubicBezTo>
                    <a:lnTo>
                      <a:pt x="76" y="201"/>
                    </a:lnTo>
                    <a:cubicBezTo>
                      <a:pt x="47" y="129"/>
                      <a:pt x="100" y="63"/>
                      <a:pt x="162" y="30"/>
                    </a:cubicBezTo>
                    <a:lnTo>
                      <a:pt x="162" y="30"/>
                    </a:lnTo>
                    <a:cubicBezTo>
                      <a:pt x="178" y="22"/>
                      <a:pt x="164" y="0"/>
                      <a:pt x="149" y="7"/>
                    </a:cubicBezTo>
                    <a:lnTo>
                      <a:pt x="149" y="7"/>
                    </a:lnTo>
                    <a:cubicBezTo>
                      <a:pt x="66" y="46"/>
                      <a:pt x="0" y="151"/>
                      <a:pt x="61" y="237"/>
                    </a:cubicBezTo>
                    <a:lnTo>
                      <a:pt x="61" y="237"/>
                    </a:lnTo>
                    <a:cubicBezTo>
                      <a:pt x="115" y="310"/>
                      <a:pt x="250" y="302"/>
                      <a:pt x="308" y="235"/>
                    </a:cubicBezTo>
                    <a:lnTo>
                      <a:pt x="308" y="235"/>
                    </a:lnTo>
                    <a:cubicBezTo>
                      <a:pt x="339" y="200"/>
                      <a:pt x="344" y="146"/>
                      <a:pt x="321" y="104"/>
                    </a:cubicBezTo>
                    <a:lnTo>
                      <a:pt x="321" y="104"/>
                    </a:lnTo>
                    <a:cubicBezTo>
                      <a:pt x="297" y="63"/>
                      <a:pt x="251" y="41"/>
                      <a:pt x="205" y="49"/>
                    </a:cubicBezTo>
                    <a:lnTo>
                      <a:pt x="205" y="49"/>
                    </a:lnTo>
                    <a:cubicBezTo>
                      <a:pt x="159" y="55"/>
                      <a:pt x="120" y="92"/>
                      <a:pt x="113" y="138"/>
                    </a:cubicBezTo>
                    <a:lnTo>
                      <a:pt x="113" y="138"/>
                    </a:lnTo>
                    <a:cubicBezTo>
                      <a:pt x="107" y="183"/>
                      <a:pt x="132" y="239"/>
                      <a:pt x="179" y="245"/>
                    </a:cubicBezTo>
                    <a:lnTo>
                      <a:pt x="179" y="245"/>
                    </a:lnTo>
                    <a:cubicBezTo>
                      <a:pt x="229" y="252"/>
                      <a:pt x="276" y="184"/>
                      <a:pt x="247" y="142"/>
                    </a:cubicBezTo>
                    <a:lnTo>
                      <a:pt x="247" y="142"/>
                    </a:lnTo>
                    <a:cubicBezTo>
                      <a:pt x="237" y="125"/>
                      <a:pt x="213" y="116"/>
                      <a:pt x="196" y="128"/>
                    </a:cubicBezTo>
                    <a:lnTo>
                      <a:pt x="196" y="128"/>
                    </a:lnTo>
                    <a:cubicBezTo>
                      <a:pt x="180" y="138"/>
                      <a:pt x="175" y="162"/>
                      <a:pt x="192" y="175"/>
                    </a:cubicBezTo>
                    <a:lnTo>
                      <a:pt x="192" y="175"/>
                    </a:lnTo>
                    <a:cubicBezTo>
                      <a:pt x="199" y="181"/>
                      <a:pt x="210" y="174"/>
                      <a:pt x="205"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09" name="Freeform 330">
                <a:extLst>
                  <a:ext uri="{FF2B5EF4-FFF2-40B4-BE49-F238E27FC236}">
                    <a16:creationId xmlns:a16="http://schemas.microsoft.com/office/drawing/2014/main" id="{78119D6E-7B5E-B24B-982F-C74CF60E2633}"/>
                  </a:ext>
                </a:extLst>
              </p:cNvPr>
              <p:cNvSpPr>
                <a:spLocks/>
              </p:cNvSpPr>
              <p:nvPr/>
            </p:nvSpPr>
            <p:spPr bwMode="auto">
              <a:xfrm>
                <a:off x="7519700" y="3119841"/>
                <a:ext cx="132498" cy="136338"/>
              </a:xfrm>
              <a:custGeom>
                <a:avLst/>
                <a:gdLst>
                  <a:gd name="T0" fmla="*/ 59321 w 306"/>
                  <a:gd name="T1" fmla="*/ 56371 h 312"/>
                  <a:gd name="T2" fmla="*/ 59321 w 306"/>
                  <a:gd name="T3" fmla="*/ 56371 h 312"/>
                  <a:gd name="T4" fmla="*/ 51527 w 306"/>
                  <a:gd name="T5" fmla="*/ 59429 h 312"/>
                  <a:gd name="T6" fmla="*/ 51527 w 306"/>
                  <a:gd name="T7" fmla="*/ 59429 h 312"/>
                  <a:gd name="T8" fmla="*/ 49795 w 306"/>
                  <a:gd name="T9" fmla="*/ 48068 h 312"/>
                  <a:gd name="T10" fmla="*/ 49795 w 306"/>
                  <a:gd name="T11" fmla="*/ 48068 h 312"/>
                  <a:gd name="T12" fmla="*/ 74909 w 306"/>
                  <a:gd name="T13" fmla="*/ 40639 h 312"/>
                  <a:gd name="T14" fmla="*/ 74909 w 306"/>
                  <a:gd name="T15" fmla="*/ 40639 h 312"/>
                  <a:gd name="T16" fmla="*/ 76208 w 306"/>
                  <a:gd name="T17" fmla="*/ 77783 h 312"/>
                  <a:gd name="T18" fmla="*/ 76208 w 306"/>
                  <a:gd name="T19" fmla="*/ 77783 h 312"/>
                  <a:gd name="T20" fmla="*/ 15155 w 306"/>
                  <a:gd name="T21" fmla="*/ 53749 h 312"/>
                  <a:gd name="T22" fmla="*/ 15155 w 306"/>
                  <a:gd name="T23" fmla="*/ 53749 h 312"/>
                  <a:gd name="T24" fmla="*/ 35939 w 306"/>
                  <a:gd name="T25" fmla="*/ 17916 h 312"/>
                  <a:gd name="T26" fmla="*/ 35939 w 306"/>
                  <a:gd name="T27" fmla="*/ 17916 h 312"/>
                  <a:gd name="T28" fmla="*/ 75342 w 306"/>
                  <a:gd name="T29" fmla="*/ 18790 h 312"/>
                  <a:gd name="T30" fmla="*/ 75342 w 306"/>
                  <a:gd name="T31" fmla="*/ 18790 h 312"/>
                  <a:gd name="T32" fmla="*/ 110415 w 306"/>
                  <a:gd name="T33" fmla="*/ 84774 h 312"/>
                  <a:gd name="T34" fmla="*/ 110415 w 306"/>
                  <a:gd name="T35" fmla="*/ 84774 h 312"/>
                  <a:gd name="T36" fmla="*/ 32042 w 306"/>
                  <a:gd name="T37" fmla="*/ 110556 h 312"/>
                  <a:gd name="T38" fmla="*/ 32042 w 306"/>
                  <a:gd name="T39" fmla="*/ 110556 h 312"/>
                  <a:gd name="T40" fmla="*/ 28578 w 306"/>
                  <a:gd name="T41" fmla="*/ 122355 h 312"/>
                  <a:gd name="T42" fmla="*/ 28578 w 306"/>
                  <a:gd name="T43" fmla="*/ 122355 h 312"/>
                  <a:gd name="T44" fmla="*/ 126003 w 306"/>
                  <a:gd name="T45" fmla="*/ 78657 h 312"/>
                  <a:gd name="T46" fmla="*/ 126003 w 306"/>
                  <a:gd name="T47" fmla="*/ 78657 h 312"/>
                  <a:gd name="T48" fmla="*/ 50228 w 306"/>
                  <a:gd name="T49" fmla="*/ 2622 h 312"/>
                  <a:gd name="T50" fmla="*/ 50228 w 306"/>
                  <a:gd name="T51" fmla="*/ 2622 h 312"/>
                  <a:gd name="T52" fmla="*/ 6062 w 306"/>
                  <a:gd name="T53" fmla="*/ 38891 h 312"/>
                  <a:gd name="T54" fmla="*/ 6062 w 306"/>
                  <a:gd name="T55" fmla="*/ 38891 h 312"/>
                  <a:gd name="T56" fmla="*/ 23382 w 306"/>
                  <a:gd name="T57" fmla="*/ 92203 h 312"/>
                  <a:gd name="T58" fmla="*/ 23382 w 306"/>
                  <a:gd name="T59" fmla="*/ 92203 h 312"/>
                  <a:gd name="T60" fmla="*/ 79239 w 306"/>
                  <a:gd name="T61" fmla="*/ 93077 h 312"/>
                  <a:gd name="T62" fmla="*/ 79239 w 306"/>
                  <a:gd name="T63" fmla="*/ 93077 h 312"/>
                  <a:gd name="T64" fmla="*/ 92229 w 306"/>
                  <a:gd name="T65" fmla="*/ 39328 h 312"/>
                  <a:gd name="T66" fmla="*/ 92229 w 306"/>
                  <a:gd name="T67" fmla="*/ 39328 h 312"/>
                  <a:gd name="T68" fmla="*/ 39403 w 306"/>
                  <a:gd name="T69" fmla="*/ 50253 h 312"/>
                  <a:gd name="T70" fmla="*/ 39403 w 306"/>
                  <a:gd name="T71" fmla="*/ 50253 h 312"/>
                  <a:gd name="T72" fmla="*/ 51527 w 306"/>
                  <a:gd name="T73" fmla="*/ 70354 h 312"/>
                  <a:gd name="T74" fmla="*/ 51527 w 306"/>
                  <a:gd name="T75" fmla="*/ 70354 h 312"/>
                  <a:gd name="T76" fmla="*/ 66682 w 306"/>
                  <a:gd name="T77" fmla="*/ 57244 h 312"/>
                  <a:gd name="T78" fmla="*/ 66682 w 306"/>
                  <a:gd name="T79" fmla="*/ 57244 h 312"/>
                  <a:gd name="T80" fmla="*/ 59321 w 306"/>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7" y="129"/>
                    </a:moveTo>
                    <a:lnTo>
                      <a:pt x="137" y="129"/>
                    </a:lnTo>
                    <a:cubicBezTo>
                      <a:pt x="136" y="136"/>
                      <a:pt x="127" y="140"/>
                      <a:pt x="119" y="136"/>
                    </a:cubicBezTo>
                    <a:cubicBezTo>
                      <a:pt x="109" y="133"/>
                      <a:pt x="111" y="118"/>
                      <a:pt x="115" y="110"/>
                    </a:cubicBezTo>
                    <a:cubicBezTo>
                      <a:pt x="127" y="93"/>
                      <a:pt x="154" y="88"/>
                      <a:pt x="173" y="93"/>
                    </a:cubicBezTo>
                    <a:cubicBezTo>
                      <a:pt x="212" y="104"/>
                      <a:pt x="196" y="157"/>
                      <a:pt x="176" y="178"/>
                    </a:cubicBezTo>
                    <a:cubicBezTo>
                      <a:pt x="127" y="231"/>
                      <a:pt x="40" y="193"/>
                      <a:pt x="35" y="123"/>
                    </a:cubicBezTo>
                    <a:cubicBezTo>
                      <a:pt x="31" y="89"/>
                      <a:pt x="52" y="55"/>
                      <a:pt x="83" y="41"/>
                    </a:cubicBezTo>
                    <a:cubicBezTo>
                      <a:pt x="113" y="26"/>
                      <a:pt x="146" y="30"/>
                      <a:pt x="174" y="43"/>
                    </a:cubicBezTo>
                    <a:cubicBezTo>
                      <a:pt x="228" y="69"/>
                      <a:pt x="283" y="131"/>
                      <a:pt x="255" y="194"/>
                    </a:cubicBezTo>
                    <a:cubicBezTo>
                      <a:pt x="222" y="265"/>
                      <a:pt x="140" y="276"/>
                      <a:pt x="74" y="253"/>
                    </a:cubicBezTo>
                    <a:cubicBezTo>
                      <a:pt x="57" y="248"/>
                      <a:pt x="50" y="273"/>
                      <a:pt x="66" y="280"/>
                    </a:cubicBezTo>
                    <a:cubicBezTo>
                      <a:pt x="153" y="311"/>
                      <a:pt x="272" y="284"/>
                      <a:pt x="291" y="180"/>
                    </a:cubicBezTo>
                    <a:cubicBezTo>
                      <a:pt x="305" y="89"/>
                      <a:pt x="203" y="0"/>
                      <a:pt x="116" y="6"/>
                    </a:cubicBezTo>
                    <a:cubicBezTo>
                      <a:pt x="67" y="9"/>
                      <a:pt x="25" y="43"/>
                      <a:pt x="14" y="89"/>
                    </a:cubicBezTo>
                    <a:cubicBezTo>
                      <a:pt x="0" y="135"/>
                      <a:pt x="17" y="184"/>
                      <a:pt x="54" y="211"/>
                    </a:cubicBezTo>
                    <a:cubicBezTo>
                      <a:pt x="92" y="239"/>
                      <a:pt x="146" y="240"/>
                      <a:pt x="183" y="213"/>
                    </a:cubicBezTo>
                    <a:cubicBezTo>
                      <a:pt x="220" y="185"/>
                      <a:pt x="242" y="129"/>
                      <a:pt x="213" y="90"/>
                    </a:cubicBezTo>
                    <a:cubicBezTo>
                      <a:pt x="183" y="50"/>
                      <a:pt x="102" y="65"/>
                      <a:pt x="91" y="115"/>
                    </a:cubicBezTo>
                    <a:cubicBezTo>
                      <a:pt x="87" y="135"/>
                      <a:pt x="98" y="157"/>
                      <a:pt x="119" y="161"/>
                    </a:cubicBezTo>
                    <a:cubicBezTo>
                      <a:pt x="137" y="164"/>
                      <a:pt x="157" y="151"/>
                      <a:pt x="154" y="131"/>
                    </a:cubicBezTo>
                    <a:cubicBezTo>
                      <a:pt x="154" y="122"/>
                      <a:pt x="141" y="118"/>
                      <a:pt x="137"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10" name="Freeform 331">
                <a:extLst>
                  <a:ext uri="{FF2B5EF4-FFF2-40B4-BE49-F238E27FC236}">
                    <a16:creationId xmlns:a16="http://schemas.microsoft.com/office/drawing/2014/main" id="{DEC859AD-9A09-1F43-9513-63C42281A8C6}"/>
                  </a:ext>
                </a:extLst>
              </p:cNvPr>
              <p:cNvSpPr>
                <a:spLocks/>
              </p:cNvSpPr>
              <p:nvPr/>
            </p:nvSpPr>
            <p:spPr bwMode="auto">
              <a:xfrm>
                <a:off x="7110688" y="3119841"/>
                <a:ext cx="132497" cy="136338"/>
              </a:xfrm>
              <a:custGeom>
                <a:avLst/>
                <a:gdLst>
                  <a:gd name="T0" fmla="*/ 59275 w 304"/>
                  <a:gd name="T1" fmla="*/ 56371 h 312"/>
                  <a:gd name="T2" fmla="*/ 59275 w 304"/>
                  <a:gd name="T3" fmla="*/ 56371 h 312"/>
                  <a:gd name="T4" fmla="*/ 51430 w 304"/>
                  <a:gd name="T5" fmla="*/ 59429 h 312"/>
                  <a:gd name="T6" fmla="*/ 51430 w 304"/>
                  <a:gd name="T7" fmla="*/ 59429 h 312"/>
                  <a:gd name="T8" fmla="*/ 49686 w 304"/>
                  <a:gd name="T9" fmla="*/ 48068 h 312"/>
                  <a:gd name="T10" fmla="*/ 49686 w 304"/>
                  <a:gd name="T11" fmla="*/ 48068 h 312"/>
                  <a:gd name="T12" fmla="*/ 74094 w 304"/>
                  <a:gd name="T13" fmla="*/ 40639 h 312"/>
                  <a:gd name="T14" fmla="*/ 74094 w 304"/>
                  <a:gd name="T15" fmla="*/ 40639 h 312"/>
                  <a:gd name="T16" fmla="*/ 75837 w 304"/>
                  <a:gd name="T17" fmla="*/ 77783 h 312"/>
                  <a:gd name="T18" fmla="*/ 75837 w 304"/>
                  <a:gd name="T19" fmla="*/ 77783 h 312"/>
                  <a:gd name="T20" fmla="*/ 13947 w 304"/>
                  <a:gd name="T21" fmla="*/ 53749 h 312"/>
                  <a:gd name="T22" fmla="*/ 13947 w 304"/>
                  <a:gd name="T23" fmla="*/ 53749 h 312"/>
                  <a:gd name="T24" fmla="*/ 35739 w 304"/>
                  <a:gd name="T25" fmla="*/ 17916 h 312"/>
                  <a:gd name="T26" fmla="*/ 35739 w 304"/>
                  <a:gd name="T27" fmla="*/ 17916 h 312"/>
                  <a:gd name="T28" fmla="*/ 74965 w 304"/>
                  <a:gd name="T29" fmla="*/ 18790 h 312"/>
                  <a:gd name="T30" fmla="*/ 74965 w 304"/>
                  <a:gd name="T31" fmla="*/ 18790 h 312"/>
                  <a:gd name="T32" fmla="*/ 110705 w 304"/>
                  <a:gd name="T33" fmla="*/ 84774 h 312"/>
                  <a:gd name="T34" fmla="*/ 110705 w 304"/>
                  <a:gd name="T35" fmla="*/ 84774 h 312"/>
                  <a:gd name="T36" fmla="*/ 31381 w 304"/>
                  <a:gd name="T37" fmla="*/ 110556 h 312"/>
                  <a:gd name="T38" fmla="*/ 31381 w 304"/>
                  <a:gd name="T39" fmla="*/ 110556 h 312"/>
                  <a:gd name="T40" fmla="*/ 28330 w 304"/>
                  <a:gd name="T41" fmla="*/ 122355 h 312"/>
                  <a:gd name="T42" fmla="*/ 28330 w 304"/>
                  <a:gd name="T43" fmla="*/ 122355 h 312"/>
                  <a:gd name="T44" fmla="*/ 125959 w 304"/>
                  <a:gd name="T45" fmla="*/ 78657 h 312"/>
                  <a:gd name="T46" fmla="*/ 125959 w 304"/>
                  <a:gd name="T47" fmla="*/ 78657 h 312"/>
                  <a:gd name="T48" fmla="*/ 49686 w 304"/>
                  <a:gd name="T49" fmla="*/ 2622 h 312"/>
                  <a:gd name="T50" fmla="*/ 49686 w 304"/>
                  <a:gd name="T51" fmla="*/ 2622 h 312"/>
                  <a:gd name="T52" fmla="*/ 4794 w 304"/>
                  <a:gd name="T53" fmla="*/ 38891 h 312"/>
                  <a:gd name="T54" fmla="*/ 4794 w 304"/>
                  <a:gd name="T55" fmla="*/ 38891 h 312"/>
                  <a:gd name="T56" fmla="*/ 23971 w 304"/>
                  <a:gd name="T57" fmla="*/ 92203 h 312"/>
                  <a:gd name="T58" fmla="*/ 23971 w 304"/>
                  <a:gd name="T59" fmla="*/ 92203 h 312"/>
                  <a:gd name="T60" fmla="*/ 80196 w 304"/>
                  <a:gd name="T61" fmla="*/ 93077 h 312"/>
                  <a:gd name="T62" fmla="*/ 80196 w 304"/>
                  <a:gd name="T63" fmla="*/ 93077 h 312"/>
                  <a:gd name="T64" fmla="*/ 91963 w 304"/>
                  <a:gd name="T65" fmla="*/ 39328 h 312"/>
                  <a:gd name="T66" fmla="*/ 91963 w 304"/>
                  <a:gd name="T67" fmla="*/ 39328 h 312"/>
                  <a:gd name="T68" fmla="*/ 39226 w 304"/>
                  <a:gd name="T69" fmla="*/ 50253 h 312"/>
                  <a:gd name="T70" fmla="*/ 39226 w 304"/>
                  <a:gd name="T71" fmla="*/ 50253 h 312"/>
                  <a:gd name="T72" fmla="*/ 50994 w 304"/>
                  <a:gd name="T73" fmla="*/ 70354 h 312"/>
                  <a:gd name="T74" fmla="*/ 50994 w 304"/>
                  <a:gd name="T75" fmla="*/ 70354 h 312"/>
                  <a:gd name="T76" fmla="*/ 66684 w 304"/>
                  <a:gd name="T77" fmla="*/ 57244 h 312"/>
                  <a:gd name="T78" fmla="*/ 66684 w 304"/>
                  <a:gd name="T79" fmla="*/ 57244 h 312"/>
                  <a:gd name="T80" fmla="*/ 59275 w 304"/>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6" y="129"/>
                    </a:moveTo>
                    <a:lnTo>
                      <a:pt x="136" y="129"/>
                    </a:lnTo>
                    <a:cubicBezTo>
                      <a:pt x="134" y="136"/>
                      <a:pt x="124" y="140"/>
                      <a:pt x="118" y="136"/>
                    </a:cubicBezTo>
                    <a:cubicBezTo>
                      <a:pt x="109" y="133"/>
                      <a:pt x="109" y="118"/>
                      <a:pt x="114" y="110"/>
                    </a:cubicBezTo>
                    <a:cubicBezTo>
                      <a:pt x="124" y="93"/>
                      <a:pt x="153" y="88"/>
                      <a:pt x="170" y="93"/>
                    </a:cubicBezTo>
                    <a:cubicBezTo>
                      <a:pt x="211" y="104"/>
                      <a:pt x="195" y="157"/>
                      <a:pt x="174" y="178"/>
                    </a:cubicBezTo>
                    <a:cubicBezTo>
                      <a:pt x="124" y="231"/>
                      <a:pt x="38" y="193"/>
                      <a:pt x="32" y="123"/>
                    </a:cubicBezTo>
                    <a:cubicBezTo>
                      <a:pt x="30" y="89"/>
                      <a:pt x="51" y="55"/>
                      <a:pt x="82" y="41"/>
                    </a:cubicBezTo>
                    <a:cubicBezTo>
                      <a:pt x="111" y="26"/>
                      <a:pt x="144" y="30"/>
                      <a:pt x="172" y="43"/>
                    </a:cubicBezTo>
                    <a:cubicBezTo>
                      <a:pt x="227" y="69"/>
                      <a:pt x="281" y="131"/>
                      <a:pt x="254" y="194"/>
                    </a:cubicBezTo>
                    <a:cubicBezTo>
                      <a:pt x="223" y="265"/>
                      <a:pt x="139" y="276"/>
                      <a:pt x="72" y="253"/>
                    </a:cubicBezTo>
                    <a:cubicBezTo>
                      <a:pt x="56" y="248"/>
                      <a:pt x="49" y="273"/>
                      <a:pt x="65" y="280"/>
                    </a:cubicBezTo>
                    <a:cubicBezTo>
                      <a:pt x="152" y="311"/>
                      <a:pt x="272" y="284"/>
                      <a:pt x="289" y="180"/>
                    </a:cubicBezTo>
                    <a:cubicBezTo>
                      <a:pt x="303" y="89"/>
                      <a:pt x="202" y="0"/>
                      <a:pt x="114" y="6"/>
                    </a:cubicBezTo>
                    <a:cubicBezTo>
                      <a:pt x="67" y="9"/>
                      <a:pt x="25" y="43"/>
                      <a:pt x="11" y="89"/>
                    </a:cubicBezTo>
                    <a:cubicBezTo>
                      <a:pt x="0" y="135"/>
                      <a:pt x="17" y="184"/>
                      <a:pt x="55" y="211"/>
                    </a:cubicBezTo>
                    <a:cubicBezTo>
                      <a:pt x="92" y="239"/>
                      <a:pt x="145" y="240"/>
                      <a:pt x="184" y="213"/>
                    </a:cubicBezTo>
                    <a:cubicBezTo>
                      <a:pt x="218" y="185"/>
                      <a:pt x="241" y="129"/>
                      <a:pt x="211" y="90"/>
                    </a:cubicBezTo>
                    <a:cubicBezTo>
                      <a:pt x="181" y="50"/>
                      <a:pt x="99" y="65"/>
                      <a:pt x="90" y="115"/>
                    </a:cubicBezTo>
                    <a:cubicBezTo>
                      <a:pt x="86" y="135"/>
                      <a:pt x="95" y="157"/>
                      <a:pt x="117" y="161"/>
                    </a:cubicBezTo>
                    <a:cubicBezTo>
                      <a:pt x="135" y="164"/>
                      <a:pt x="155" y="151"/>
                      <a:pt x="153" y="131"/>
                    </a:cubicBezTo>
                    <a:cubicBezTo>
                      <a:pt x="152" y="122"/>
                      <a:pt x="139" y="118"/>
                      <a:pt x="136"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11" name="Freeform 332">
                <a:extLst>
                  <a:ext uri="{FF2B5EF4-FFF2-40B4-BE49-F238E27FC236}">
                    <a16:creationId xmlns:a16="http://schemas.microsoft.com/office/drawing/2014/main" id="{9978175B-85FA-5143-815A-8D346BFDA8C6}"/>
                  </a:ext>
                </a:extLst>
              </p:cNvPr>
              <p:cNvSpPr>
                <a:spLocks noChangeArrowheads="1"/>
              </p:cNvSpPr>
              <p:nvPr/>
            </p:nvSpPr>
            <p:spPr bwMode="auto">
              <a:xfrm>
                <a:off x="7709151" y="3120267"/>
                <a:ext cx="151823" cy="135912"/>
              </a:xfrm>
              <a:custGeom>
                <a:avLst/>
                <a:gdLst>
                  <a:gd name="T0" fmla="*/ 205 w 347"/>
                  <a:gd name="T1" fmla="*/ 164 h 311"/>
                  <a:gd name="T2" fmla="*/ 205 w 347"/>
                  <a:gd name="T3" fmla="*/ 164 h 311"/>
                  <a:gd name="T4" fmla="*/ 213 w 347"/>
                  <a:gd name="T5" fmla="*/ 146 h 311"/>
                  <a:gd name="T6" fmla="*/ 213 w 347"/>
                  <a:gd name="T7" fmla="*/ 146 h 311"/>
                  <a:gd name="T8" fmla="*/ 234 w 347"/>
                  <a:gd name="T9" fmla="*/ 162 h 311"/>
                  <a:gd name="T10" fmla="*/ 234 w 347"/>
                  <a:gd name="T11" fmla="*/ 162 h 311"/>
                  <a:gd name="T12" fmla="*/ 206 w 347"/>
                  <a:gd name="T13" fmla="*/ 214 h 311"/>
                  <a:gd name="T14" fmla="*/ 206 w 347"/>
                  <a:gd name="T15" fmla="*/ 214 h 311"/>
                  <a:gd name="T16" fmla="*/ 143 w 347"/>
                  <a:gd name="T17" fmla="*/ 156 h 311"/>
                  <a:gd name="T18" fmla="*/ 143 w 347"/>
                  <a:gd name="T19" fmla="*/ 156 h 311"/>
                  <a:gd name="T20" fmla="*/ 283 w 347"/>
                  <a:gd name="T21" fmla="*/ 95 h 311"/>
                  <a:gd name="T22" fmla="*/ 283 w 347"/>
                  <a:gd name="T23" fmla="*/ 95 h 311"/>
                  <a:gd name="T24" fmla="*/ 306 w 347"/>
                  <a:gd name="T25" fmla="*/ 189 h 311"/>
                  <a:gd name="T26" fmla="*/ 306 w 347"/>
                  <a:gd name="T27" fmla="*/ 189 h 311"/>
                  <a:gd name="T28" fmla="*/ 240 w 347"/>
                  <a:gd name="T29" fmla="*/ 251 h 311"/>
                  <a:gd name="T30" fmla="*/ 240 w 347"/>
                  <a:gd name="T31" fmla="*/ 251 h 311"/>
                  <a:gd name="T32" fmla="*/ 76 w 347"/>
                  <a:gd name="T33" fmla="*/ 201 h 311"/>
                  <a:gd name="T34" fmla="*/ 76 w 347"/>
                  <a:gd name="T35" fmla="*/ 201 h 311"/>
                  <a:gd name="T36" fmla="*/ 163 w 347"/>
                  <a:gd name="T37" fmla="*/ 30 h 311"/>
                  <a:gd name="T38" fmla="*/ 163 w 347"/>
                  <a:gd name="T39" fmla="*/ 30 h 311"/>
                  <a:gd name="T40" fmla="*/ 149 w 347"/>
                  <a:gd name="T41" fmla="*/ 7 h 311"/>
                  <a:gd name="T42" fmla="*/ 149 w 347"/>
                  <a:gd name="T43" fmla="*/ 7 h 311"/>
                  <a:gd name="T44" fmla="*/ 62 w 347"/>
                  <a:gd name="T45" fmla="*/ 237 h 311"/>
                  <a:gd name="T46" fmla="*/ 62 w 347"/>
                  <a:gd name="T47" fmla="*/ 237 h 311"/>
                  <a:gd name="T48" fmla="*/ 308 w 347"/>
                  <a:gd name="T49" fmla="*/ 235 h 311"/>
                  <a:gd name="T50" fmla="*/ 308 w 347"/>
                  <a:gd name="T51" fmla="*/ 235 h 311"/>
                  <a:gd name="T52" fmla="*/ 321 w 347"/>
                  <a:gd name="T53" fmla="*/ 104 h 311"/>
                  <a:gd name="T54" fmla="*/ 321 w 347"/>
                  <a:gd name="T55" fmla="*/ 104 h 311"/>
                  <a:gd name="T56" fmla="*/ 205 w 347"/>
                  <a:gd name="T57" fmla="*/ 49 h 311"/>
                  <a:gd name="T58" fmla="*/ 205 w 347"/>
                  <a:gd name="T59" fmla="*/ 49 h 311"/>
                  <a:gd name="T60" fmla="*/ 113 w 347"/>
                  <a:gd name="T61" fmla="*/ 138 h 311"/>
                  <a:gd name="T62" fmla="*/ 113 w 347"/>
                  <a:gd name="T63" fmla="*/ 138 h 311"/>
                  <a:gd name="T64" fmla="*/ 180 w 347"/>
                  <a:gd name="T65" fmla="*/ 245 h 311"/>
                  <a:gd name="T66" fmla="*/ 180 w 347"/>
                  <a:gd name="T67" fmla="*/ 245 h 311"/>
                  <a:gd name="T68" fmla="*/ 247 w 347"/>
                  <a:gd name="T69" fmla="*/ 142 h 311"/>
                  <a:gd name="T70" fmla="*/ 247 w 347"/>
                  <a:gd name="T71" fmla="*/ 142 h 311"/>
                  <a:gd name="T72" fmla="*/ 197 w 347"/>
                  <a:gd name="T73" fmla="*/ 128 h 311"/>
                  <a:gd name="T74" fmla="*/ 197 w 347"/>
                  <a:gd name="T75" fmla="*/ 128 h 311"/>
                  <a:gd name="T76" fmla="*/ 191 w 347"/>
                  <a:gd name="T77" fmla="*/ 175 h 311"/>
                  <a:gd name="T78" fmla="*/ 191 w 347"/>
                  <a:gd name="T79" fmla="*/ 175 h 311"/>
                  <a:gd name="T80" fmla="*/ 205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5" y="164"/>
                    </a:moveTo>
                    <a:lnTo>
                      <a:pt x="205" y="164"/>
                    </a:lnTo>
                    <a:cubicBezTo>
                      <a:pt x="201" y="156"/>
                      <a:pt x="205" y="147"/>
                      <a:pt x="213" y="146"/>
                    </a:cubicBezTo>
                    <a:lnTo>
                      <a:pt x="213" y="146"/>
                    </a:lnTo>
                    <a:cubicBezTo>
                      <a:pt x="223" y="142"/>
                      <a:pt x="233" y="153"/>
                      <a:pt x="234" y="162"/>
                    </a:cubicBezTo>
                    <a:lnTo>
                      <a:pt x="234" y="162"/>
                    </a:lnTo>
                    <a:cubicBezTo>
                      <a:pt x="239" y="181"/>
                      <a:pt x="222" y="205"/>
                      <a:pt x="206" y="214"/>
                    </a:cubicBezTo>
                    <a:lnTo>
                      <a:pt x="206" y="214"/>
                    </a:lnTo>
                    <a:cubicBezTo>
                      <a:pt x="171" y="235"/>
                      <a:pt x="143" y="187"/>
                      <a:pt x="143" y="156"/>
                    </a:cubicBezTo>
                    <a:lnTo>
                      <a:pt x="143" y="156"/>
                    </a:lnTo>
                    <a:cubicBezTo>
                      <a:pt x="141" y="83"/>
                      <a:pt x="229" y="50"/>
                      <a:pt x="283" y="95"/>
                    </a:cubicBezTo>
                    <a:lnTo>
                      <a:pt x="283" y="95"/>
                    </a:lnTo>
                    <a:cubicBezTo>
                      <a:pt x="309" y="117"/>
                      <a:pt x="318" y="156"/>
                      <a:pt x="306" y="189"/>
                    </a:cubicBezTo>
                    <a:lnTo>
                      <a:pt x="306" y="189"/>
                    </a:lnTo>
                    <a:cubicBezTo>
                      <a:pt x="296" y="220"/>
                      <a:pt x="269" y="239"/>
                      <a:pt x="240" y="251"/>
                    </a:cubicBezTo>
                    <a:lnTo>
                      <a:pt x="240" y="251"/>
                    </a:lnTo>
                    <a:cubicBezTo>
                      <a:pt x="184" y="271"/>
                      <a:pt x="101" y="266"/>
                      <a:pt x="76" y="201"/>
                    </a:cubicBezTo>
                    <a:lnTo>
                      <a:pt x="76" y="201"/>
                    </a:lnTo>
                    <a:cubicBezTo>
                      <a:pt x="47" y="129"/>
                      <a:pt x="100" y="63"/>
                      <a:pt x="163" y="30"/>
                    </a:cubicBezTo>
                    <a:lnTo>
                      <a:pt x="163" y="30"/>
                    </a:lnTo>
                    <a:cubicBezTo>
                      <a:pt x="177" y="22"/>
                      <a:pt x="164" y="0"/>
                      <a:pt x="149" y="7"/>
                    </a:cubicBezTo>
                    <a:lnTo>
                      <a:pt x="149" y="7"/>
                    </a:lnTo>
                    <a:cubicBezTo>
                      <a:pt x="66" y="46"/>
                      <a:pt x="0" y="151"/>
                      <a:pt x="62" y="237"/>
                    </a:cubicBezTo>
                    <a:lnTo>
                      <a:pt x="62" y="237"/>
                    </a:lnTo>
                    <a:cubicBezTo>
                      <a:pt x="114" y="310"/>
                      <a:pt x="251" y="302"/>
                      <a:pt x="308" y="235"/>
                    </a:cubicBezTo>
                    <a:lnTo>
                      <a:pt x="308" y="235"/>
                    </a:lnTo>
                    <a:cubicBezTo>
                      <a:pt x="339" y="200"/>
                      <a:pt x="346" y="146"/>
                      <a:pt x="321" y="104"/>
                    </a:cubicBezTo>
                    <a:lnTo>
                      <a:pt x="321" y="104"/>
                    </a:lnTo>
                    <a:cubicBezTo>
                      <a:pt x="297" y="63"/>
                      <a:pt x="251" y="41"/>
                      <a:pt x="205" y="49"/>
                    </a:cubicBezTo>
                    <a:lnTo>
                      <a:pt x="205" y="49"/>
                    </a:lnTo>
                    <a:cubicBezTo>
                      <a:pt x="159" y="55"/>
                      <a:pt x="120" y="92"/>
                      <a:pt x="113" y="138"/>
                    </a:cubicBezTo>
                    <a:lnTo>
                      <a:pt x="113" y="138"/>
                    </a:lnTo>
                    <a:cubicBezTo>
                      <a:pt x="108" y="183"/>
                      <a:pt x="131" y="239"/>
                      <a:pt x="180" y="245"/>
                    </a:cubicBezTo>
                    <a:lnTo>
                      <a:pt x="180" y="245"/>
                    </a:lnTo>
                    <a:cubicBezTo>
                      <a:pt x="229" y="252"/>
                      <a:pt x="276" y="184"/>
                      <a:pt x="247" y="142"/>
                    </a:cubicBezTo>
                    <a:lnTo>
                      <a:pt x="247" y="142"/>
                    </a:lnTo>
                    <a:cubicBezTo>
                      <a:pt x="237" y="125"/>
                      <a:pt x="214" y="116"/>
                      <a:pt x="197" y="128"/>
                    </a:cubicBezTo>
                    <a:lnTo>
                      <a:pt x="197" y="128"/>
                    </a:lnTo>
                    <a:cubicBezTo>
                      <a:pt x="181" y="138"/>
                      <a:pt x="176" y="162"/>
                      <a:pt x="191" y="175"/>
                    </a:cubicBezTo>
                    <a:lnTo>
                      <a:pt x="191" y="175"/>
                    </a:lnTo>
                    <a:cubicBezTo>
                      <a:pt x="198" y="181"/>
                      <a:pt x="210" y="174"/>
                      <a:pt x="205"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12" name="Freeform 333">
                <a:extLst>
                  <a:ext uri="{FF2B5EF4-FFF2-40B4-BE49-F238E27FC236}">
                    <a16:creationId xmlns:a16="http://schemas.microsoft.com/office/drawing/2014/main" id="{8841E956-7D19-4A46-BE90-5E526F67916D}"/>
                  </a:ext>
                </a:extLst>
              </p:cNvPr>
              <p:cNvSpPr>
                <a:spLocks noChangeArrowheads="1"/>
              </p:cNvSpPr>
              <p:nvPr/>
            </p:nvSpPr>
            <p:spPr bwMode="auto">
              <a:xfrm>
                <a:off x="8118348" y="3120267"/>
                <a:ext cx="151822" cy="135912"/>
              </a:xfrm>
              <a:custGeom>
                <a:avLst/>
                <a:gdLst>
                  <a:gd name="T0" fmla="*/ 205 w 347"/>
                  <a:gd name="T1" fmla="*/ 164 h 311"/>
                  <a:gd name="T2" fmla="*/ 205 w 347"/>
                  <a:gd name="T3" fmla="*/ 164 h 311"/>
                  <a:gd name="T4" fmla="*/ 212 w 347"/>
                  <a:gd name="T5" fmla="*/ 146 h 311"/>
                  <a:gd name="T6" fmla="*/ 212 w 347"/>
                  <a:gd name="T7" fmla="*/ 146 h 311"/>
                  <a:gd name="T8" fmla="*/ 234 w 347"/>
                  <a:gd name="T9" fmla="*/ 162 h 311"/>
                  <a:gd name="T10" fmla="*/ 234 w 347"/>
                  <a:gd name="T11" fmla="*/ 162 h 311"/>
                  <a:gd name="T12" fmla="*/ 205 w 347"/>
                  <a:gd name="T13" fmla="*/ 214 h 311"/>
                  <a:gd name="T14" fmla="*/ 205 w 347"/>
                  <a:gd name="T15" fmla="*/ 214 h 311"/>
                  <a:gd name="T16" fmla="*/ 142 w 347"/>
                  <a:gd name="T17" fmla="*/ 156 h 311"/>
                  <a:gd name="T18" fmla="*/ 142 w 347"/>
                  <a:gd name="T19" fmla="*/ 156 h 311"/>
                  <a:gd name="T20" fmla="*/ 281 w 347"/>
                  <a:gd name="T21" fmla="*/ 95 h 311"/>
                  <a:gd name="T22" fmla="*/ 281 w 347"/>
                  <a:gd name="T23" fmla="*/ 95 h 311"/>
                  <a:gd name="T24" fmla="*/ 306 w 347"/>
                  <a:gd name="T25" fmla="*/ 189 h 311"/>
                  <a:gd name="T26" fmla="*/ 306 w 347"/>
                  <a:gd name="T27" fmla="*/ 189 h 311"/>
                  <a:gd name="T28" fmla="*/ 239 w 347"/>
                  <a:gd name="T29" fmla="*/ 251 h 311"/>
                  <a:gd name="T30" fmla="*/ 239 w 347"/>
                  <a:gd name="T31" fmla="*/ 251 h 311"/>
                  <a:gd name="T32" fmla="*/ 76 w 347"/>
                  <a:gd name="T33" fmla="*/ 201 h 311"/>
                  <a:gd name="T34" fmla="*/ 76 w 347"/>
                  <a:gd name="T35" fmla="*/ 201 h 311"/>
                  <a:gd name="T36" fmla="*/ 162 w 347"/>
                  <a:gd name="T37" fmla="*/ 30 h 311"/>
                  <a:gd name="T38" fmla="*/ 162 w 347"/>
                  <a:gd name="T39" fmla="*/ 30 h 311"/>
                  <a:gd name="T40" fmla="*/ 149 w 347"/>
                  <a:gd name="T41" fmla="*/ 7 h 311"/>
                  <a:gd name="T42" fmla="*/ 149 w 347"/>
                  <a:gd name="T43" fmla="*/ 7 h 311"/>
                  <a:gd name="T44" fmla="*/ 61 w 347"/>
                  <a:gd name="T45" fmla="*/ 237 h 311"/>
                  <a:gd name="T46" fmla="*/ 61 w 347"/>
                  <a:gd name="T47" fmla="*/ 237 h 311"/>
                  <a:gd name="T48" fmla="*/ 308 w 347"/>
                  <a:gd name="T49" fmla="*/ 235 h 311"/>
                  <a:gd name="T50" fmla="*/ 308 w 347"/>
                  <a:gd name="T51" fmla="*/ 235 h 311"/>
                  <a:gd name="T52" fmla="*/ 321 w 347"/>
                  <a:gd name="T53" fmla="*/ 104 h 311"/>
                  <a:gd name="T54" fmla="*/ 321 w 347"/>
                  <a:gd name="T55" fmla="*/ 104 h 311"/>
                  <a:gd name="T56" fmla="*/ 205 w 347"/>
                  <a:gd name="T57" fmla="*/ 49 h 311"/>
                  <a:gd name="T58" fmla="*/ 205 w 347"/>
                  <a:gd name="T59" fmla="*/ 49 h 311"/>
                  <a:gd name="T60" fmla="*/ 113 w 347"/>
                  <a:gd name="T61" fmla="*/ 138 h 311"/>
                  <a:gd name="T62" fmla="*/ 113 w 347"/>
                  <a:gd name="T63" fmla="*/ 138 h 311"/>
                  <a:gd name="T64" fmla="*/ 179 w 347"/>
                  <a:gd name="T65" fmla="*/ 245 h 311"/>
                  <a:gd name="T66" fmla="*/ 179 w 347"/>
                  <a:gd name="T67" fmla="*/ 245 h 311"/>
                  <a:gd name="T68" fmla="*/ 247 w 347"/>
                  <a:gd name="T69" fmla="*/ 142 h 311"/>
                  <a:gd name="T70" fmla="*/ 247 w 347"/>
                  <a:gd name="T71" fmla="*/ 142 h 311"/>
                  <a:gd name="T72" fmla="*/ 196 w 347"/>
                  <a:gd name="T73" fmla="*/ 128 h 311"/>
                  <a:gd name="T74" fmla="*/ 196 w 347"/>
                  <a:gd name="T75" fmla="*/ 128 h 311"/>
                  <a:gd name="T76" fmla="*/ 191 w 347"/>
                  <a:gd name="T77" fmla="*/ 175 h 311"/>
                  <a:gd name="T78" fmla="*/ 191 w 347"/>
                  <a:gd name="T79" fmla="*/ 175 h 311"/>
                  <a:gd name="T80" fmla="*/ 205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5" y="164"/>
                    </a:moveTo>
                    <a:lnTo>
                      <a:pt x="205" y="164"/>
                    </a:lnTo>
                    <a:cubicBezTo>
                      <a:pt x="201" y="156"/>
                      <a:pt x="205" y="147"/>
                      <a:pt x="212" y="146"/>
                    </a:cubicBezTo>
                    <a:lnTo>
                      <a:pt x="212" y="146"/>
                    </a:lnTo>
                    <a:cubicBezTo>
                      <a:pt x="222" y="142"/>
                      <a:pt x="231" y="153"/>
                      <a:pt x="234" y="162"/>
                    </a:cubicBezTo>
                    <a:lnTo>
                      <a:pt x="234" y="162"/>
                    </a:lnTo>
                    <a:cubicBezTo>
                      <a:pt x="239" y="181"/>
                      <a:pt x="221" y="205"/>
                      <a:pt x="205" y="214"/>
                    </a:cubicBezTo>
                    <a:lnTo>
                      <a:pt x="205" y="214"/>
                    </a:lnTo>
                    <a:cubicBezTo>
                      <a:pt x="170" y="235"/>
                      <a:pt x="143" y="187"/>
                      <a:pt x="142" y="156"/>
                    </a:cubicBezTo>
                    <a:lnTo>
                      <a:pt x="142" y="156"/>
                    </a:lnTo>
                    <a:cubicBezTo>
                      <a:pt x="141" y="83"/>
                      <a:pt x="229" y="50"/>
                      <a:pt x="281" y="95"/>
                    </a:cubicBezTo>
                    <a:lnTo>
                      <a:pt x="281" y="95"/>
                    </a:lnTo>
                    <a:cubicBezTo>
                      <a:pt x="308" y="117"/>
                      <a:pt x="317" y="156"/>
                      <a:pt x="306" y="189"/>
                    </a:cubicBezTo>
                    <a:lnTo>
                      <a:pt x="306" y="189"/>
                    </a:lnTo>
                    <a:cubicBezTo>
                      <a:pt x="295" y="220"/>
                      <a:pt x="268" y="239"/>
                      <a:pt x="239" y="251"/>
                    </a:cubicBezTo>
                    <a:lnTo>
                      <a:pt x="239" y="251"/>
                    </a:lnTo>
                    <a:cubicBezTo>
                      <a:pt x="183" y="271"/>
                      <a:pt x="100" y="266"/>
                      <a:pt x="76" y="201"/>
                    </a:cubicBezTo>
                    <a:lnTo>
                      <a:pt x="76" y="201"/>
                    </a:lnTo>
                    <a:cubicBezTo>
                      <a:pt x="47" y="129"/>
                      <a:pt x="100" y="63"/>
                      <a:pt x="162" y="30"/>
                    </a:cubicBezTo>
                    <a:lnTo>
                      <a:pt x="162" y="30"/>
                    </a:lnTo>
                    <a:cubicBezTo>
                      <a:pt x="178" y="22"/>
                      <a:pt x="163" y="0"/>
                      <a:pt x="149" y="7"/>
                    </a:cubicBezTo>
                    <a:lnTo>
                      <a:pt x="149" y="7"/>
                    </a:lnTo>
                    <a:cubicBezTo>
                      <a:pt x="66" y="46"/>
                      <a:pt x="0" y="151"/>
                      <a:pt x="61" y="237"/>
                    </a:cubicBezTo>
                    <a:lnTo>
                      <a:pt x="61" y="237"/>
                    </a:lnTo>
                    <a:cubicBezTo>
                      <a:pt x="114" y="310"/>
                      <a:pt x="250" y="302"/>
                      <a:pt x="308" y="235"/>
                    </a:cubicBezTo>
                    <a:lnTo>
                      <a:pt x="308" y="235"/>
                    </a:lnTo>
                    <a:cubicBezTo>
                      <a:pt x="339" y="200"/>
                      <a:pt x="346" y="146"/>
                      <a:pt x="321" y="104"/>
                    </a:cubicBezTo>
                    <a:lnTo>
                      <a:pt x="321" y="104"/>
                    </a:lnTo>
                    <a:cubicBezTo>
                      <a:pt x="297" y="63"/>
                      <a:pt x="251" y="41"/>
                      <a:pt x="205" y="49"/>
                    </a:cubicBezTo>
                    <a:lnTo>
                      <a:pt x="205" y="49"/>
                    </a:lnTo>
                    <a:cubicBezTo>
                      <a:pt x="159" y="55"/>
                      <a:pt x="120" y="92"/>
                      <a:pt x="113" y="138"/>
                    </a:cubicBezTo>
                    <a:lnTo>
                      <a:pt x="113" y="138"/>
                    </a:lnTo>
                    <a:cubicBezTo>
                      <a:pt x="108" y="183"/>
                      <a:pt x="130" y="239"/>
                      <a:pt x="179" y="245"/>
                    </a:cubicBezTo>
                    <a:lnTo>
                      <a:pt x="179" y="245"/>
                    </a:lnTo>
                    <a:cubicBezTo>
                      <a:pt x="229" y="252"/>
                      <a:pt x="276" y="184"/>
                      <a:pt x="247" y="142"/>
                    </a:cubicBezTo>
                    <a:lnTo>
                      <a:pt x="247" y="142"/>
                    </a:lnTo>
                    <a:cubicBezTo>
                      <a:pt x="237" y="125"/>
                      <a:pt x="213" y="116"/>
                      <a:pt x="196" y="128"/>
                    </a:cubicBezTo>
                    <a:lnTo>
                      <a:pt x="196" y="128"/>
                    </a:lnTo>
                    <a:cubicBezTo>
                      <a:pt x="180" y="138"/>
                      <a:pt x="175" y="162"/>
                      <a:pt x="191" y="175"/>
                    </a:cubicBezTo>
                    <a:lnTo>
                      <a:pt x="191" y="175"/>
                    </a:lnTo>
                    <a:cubicBezTo>
                      <a:pt x="199" y="181"/>
                      <a:pt x="209" y="174"/>
                      <a:pt x="205"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13" name="Freeform 334">
                <a:extLst>
                  <a:ext uri="{FF2B5EF4-FFF2-40B4-BE49-F238E27FC236}">
                    <a16:creationId xmlns:a16="http://schemas.microsoft.com/office/drawing/2014/main" id="{17704ECD-3BC3-614F-999D-F6453BB5935E}"/>
                  </a:ext>
                </a:extLst>
              </p:cNvPr>
              <p:cNvSpPr>
                <a:spLocks/>
              </p:cNvSpPr>
              <p:nvPr/>
            </p:nvSpPr>
            <p:spPr bwMode="auto">
              <a:xfrm>
                <a:off x="8339648" y="3119841"/>
                <a:ext cx="132497" cy="136338"/>
              </a:xfrm>
              <a:custGeom>
                <a:avLst/>
                <a:gdLst>
                  <a:gd name="T0" fmla="*/ 59321 w 306"/>
                  <a:gd name="T1" fmla="*/ 56371 h 312"/>
                  <a:gd name="T2" fmla="*/ 59321 w 306"/>
                  <a:gd name="T3" fmla="*/ 56371 h 312"/>
                  <a:gd name="T4" fmla="*/ 51527 w 306"/>
                  <a:gd name="T5" fmla="*/ 59429 h 312"/>
                  <a:gd name="T6" fmla="*/ 51527 w 306"/>
                  <a:gd name="T7" fmla="*/ 59429 h 312"/>
                  <a:gd name="T8" fmla="*/ 49795 w 306"/>
                  <a:gd name="T9" fmla="*/ 48068 h 312"/>
                  <a:gd name="T10" fmla="*/ 49795 w 306"/>
                  <a:gd name="T11" fmla="*/ 48068 h 312"/>
                  <a:gd name="T12" fmla="*/ 74908 w 306"/>
                  <a:gd name="T13" fmla="*/ 40639 h 312"/>
                  <a:gd name="T14" fmla="*/ 74908 w 306"/>
                  <a:gd name="T15" fmla="*/ 40639 h 312"/>
                  <a:gd name="T16" fmla="*/ 75774 w 306"/>
                  <a:gd name="T17" fmla="*/ 77783 h 312"/>
                  <a:gd name="T18" fmla="*/ 75774 w 306"/>
                  <a:gd name="T19" fmla="*/ 77783 h 312"/>
                  <a:gd name="T20" fmla="*/ 15155 w 306"/>
                  <a:gd name="T21" fmla="*/ 53749 h 312"/>
                  <a:gd name="T22" fmla="*/ 15155 w 306"/>
                  <a:gd name="T23" fmla="*/ 53749 h 312"/>
                  <a:gd name="T24" fmla="*/ 35939 w 306"/>
                  <a:gd name="T25" fmla="*/ 17916 h 312"/>
                  <a:gd name="T26" fmla="*/ 35939 w 306"/>
                  <a:gd name="T27" fmla="*/ 17916 h 312"/>
                  <a:gd name="T28" fmla="*/ 75341 w 306"/>
                  <a:gd name="T29" fmla="*/ 18790 h 312"/>
                  <a:gd name="T30" fmla="*/ 75341 w 306"/>
                  <a:gd name="T31" fmla="*/ 18790 h 312"/>
                  <a:gd name="T32" fmla="*/ 110414 w 306"/>
                  <a:gd name="T33" fmla="*/ 84774 h 312"/>
                  <a:gd name="T34" fmla="*/ 110414 w 306"/>
                  <a:gd name="T35" fmla="*/ 84774 h 312"/>
                  <a:gd name="T36" fmla="*/ 31609 w 306"/>
                  <a:gd name="T37" fmla="*/ 110556 h 312"/>
                  <a:gd name="T38" fmla="*/ 31609 w 306"/>
                  <a:gd name="T39" fmla="*/ 110556 h 312"/>
                  <a:gd name="T40" fmla="*/ 28578 w 306"/>
                  <a:gd name="T41" fmla="*/ 122355 h 312"/>
                  <a:gd name="T42" fmla="*/ 28578 w 306"/>
                  <a:gd name="T43" fmla="*/ 122355 h 312"/>
                  <a:gd name="T44" fmla="*/ 125136 w 306"/>
                  <a:gd name="T45" fmla="*/ 78657 h 312"/>
                  <a:gd name="T46" fmla="*/ 125136 w 306"/>
                  <a:gd name="T47" fmla="*/ 78657 h 312"/>
                  <a:gd name="T48" fmla="*/ 49795 w 306"/>
                  <a:gd name="T49" fmla="*/ 2622 h 312"/>
                  <a:gd name="T50" fmla="*/ 49795 w 306"/>
                  <a:gd name="T51" fmla="*/ 2622 h 312"/>
                  <a:gd name="T52" fmla="*/ 5196 w 306"/>
                  <a:gd name="T53" fmla="*/ 38891 h 312"/>
                  <a:gd name="T54" fmla="*/ 5196 w 306"/>
                  <a:gd name="T55" fmla="*/ 38891 h 312"/>
                  <a:gd name="T56" fmla="*/ 24248 w 306"/>
                  <a:gd name="T57" fmla="*/ 92203 h 312"/>
                  <a:gd name="T58" fmla="*/ 24248 w 306"/>
                  <a:gd name="T59" fmla="*/ 92203 h 312"/>
                  <a:gd name="T60" fmla="*/ 79671 w 306"/>
                  <a:gd name="T61" fmla="*/ 93077 h 312"/>
                  <a:gd name="T62" fmla="*/ 79671 w 306"/>
                  <a:gd name="T63" fmla="*/ 93077 h 312"/>
                  <a:gd name="T64" fmla="*/ 91795 w 306"/>
                  <a:gd name="T65" fmla="*/ 39328 h 312"/>
                  <a:gd name="T66" fmla="*/ 91795 w 306"/>
                  <a:gd name="T67" fmla="*/ 39328 h 312"/>
                  <a:gd name="T68" fmla="*/ 39403 w 306"/>
                  <a:gd name="T69" fmla="*/ 50253 h 312"/>
                  <a:gd name="T70" fmla="*/ 39403 w 306"/>
                  <a:gd name="T71" fmla="*/ 50253 h 312"/>
                  <a:gd name="T72" fmla="*/ 50661 w 306"/>
                  <a:gd name="T73" fmla="*/ 70354 h 312"/>
                  <a:gd name="T74" fmla="*/ 50661 w 306"/>
                  <a:gd name="T75" fmla="*/ 70354 h 312"/>
                  <a:gd name="T76" fmla="*/ 66681 w 306"/>
                  <a:gd name="T77" fmla="*/ 57244 h 312"/>
                  <a:gd name="T78" fmla="*/ 66681 w 306"/>
                  <a:gd name="T79" fmla="*/ 57244 h 312"/>
                  <a:gd name="T80" fmla="*/ 59321 w 306"/>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7" y="129"/>
                    </a:moveTo>
                    <a:lnTo>
                      <a:pt x="137" y="129"/>
                    </a:lnTo>
                    <a:cubicBezTo>
                      <a:pt x="136" y="136"/>
                      <a:pt x="125" y="140"/>
                      <a:pt x="119" y="136"/>
                    </a:cubicBezTo>
                    <a:cubicBezTo>
                      <a:pt x="109" y="133"/>
                      <a:pt x="109" y="118"/>
                      <a:pt x="115" y="110"/>
                    </a:cubicBezTo>
                    <a:cubicBezTo>
                      <a:pt x="125" y="93"/>
                      <a:pt x="154" y="88"/>
                      <a:pt x="173" y="93"/>
                    </a:cubicBezTo>
                    <a:cubicBezTo>
                      <a:pt x="212" y="104"/>
                      <a:pt x="196" y="157"/>
                      <a:pt x="175" y="178"/>
                    </a:cubicBezTo>
                    <a:cubicBezTo>
                      <a:pt x="125" y="231"/>
                      <a:pt x="40" y="193"/>
                      <a:pt x="35" y="123"/>
                    </a:cubicBezTo>
                    <a:cubicBezTo>
                      <a:pt x="31" y="89"/>
                      <a:pt x="52" y="55"/>
                      <a:pt x="83" y="41"/>
                    </a:cubicBezTo>
                    <a:cubicBezTo>
                      <a:pt x="112" y="26"/>
                      <a:pt x="146" y="30"/>
                      <a:pt x="174" y="43"/>
                    </a:cubicBezTo>
                    <a:cubicBezTo>
                      <a:pt x="228" y="69"/>
                      <a:pt x="283" y="131"/>
                      <a:pt x="255" y="194"/>
                    </a:cubicBezTo>
                    <a:cubicBezTo>
                      <a:pt x="224" y="265"/>
                      <a:pt x="140" y="276"/>
                      <a:pt x="73" y="253"/>
                    </a:cubicBezTo>
                    <a:cubicBezTo>
                      <a:pt x="57" y="248"/>
                      <a:pt x="50" y="273"/>
                      <a:pt x="66" y="280"/>
                    </a:cubicBezTo>
                    <a:cubicBezTo>
                      <a:pt x="151" y="311"/>
                      <a:pt x="272" y="284"/>
                      <a:pt x="289" y="180"/>
                    </a:cubicBezTo>
                    <a:cubicBezTo>
                      <a:pt x="305" y="89"/>
                      <a:pt x="203" y="0"/>
                      <a:pt x="115" y="6"/>
                    </a:cubicBezTo>
                    <a:cubicBezTo>
                      <a:pt x="67" y="9"/>
                      <a:pt x="25" y="43"/>
                      <a:pt x="12" y="89"/>
                    </a:cubicBezTo>
                    <a:cubicBezTo>
                      <a:pt x="0" y="135"/>
                      <a:pt x="17" y="184"/>
                      <a:pt x="56" y="211"/>
                    </a:cubicBezTo>
                    <a:cubicBezTo>
                      <a:pt x="92" y="239"/>
                      <a:pt x="146" y="240"/>
                      <a:pt x="184" y="213"/>
                    </a:cubicBezTo>
                    <a:cubicBezTo>
                      <a:pt x="219" y="185"/>
                      <a:pt x="242" y="129"/>
                      <a:pt x="212" y="90"/>
                    </a:cubicBezTo>
                    <a:cubicBezTo>
                      <a:pt x="183" y="50"/>
                      <a:pt x="102" y="65"/>
                      <a:pt x="91" y="115"/>
                    </a:cubicBezTo>
                    <a:cubicBezTo>
                      <a:pt x="87" y="135"/>
                      <a:pt x="98" y="157"/>
                      <a:pt x="117" y="161"/>
                    </a:cubicBezTo>
                    <a:cubicBezTo>
                      <a:pt x="136" y="164"/>
                      <a:pt x="157" y="151"/>
                      <a:pt x="154" y="131"/>
                    </a:cubicBezTo>
                    <a:cubicBezTo>
                      <a:pt x="154" y="122"/>
                      <a:pt x="141" y="118"/>
                      <a:pt x="137"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14" name="Freeform 335">
                <a:extLst>
                  <a:ext uri="{FF2B5EF4-FFF2-40B4-BE49-F238E27FC236}">
                    <a16:creationId xmlns:a16="http://schemas.microsoft.com/office/drawing/2014/main" id="{D4D0D0B1-FAB1-3641-9822-BF8FA64852CA}"/>
                  </a:ext>
                </a:extLst>
              </p:cNvPr>
              <p:cNvSpPr>
                <a:spLocks/>
              </p:cNvSpPr>
              <p:nvPr/>
            </p:nvSpPr>
            <p:spPr bwMode="auto">
              <a:xfrm>
                <a:off x="7930633" y="3119841"/>
                <a:ext cx="132498" cy="136338"/>
              </a:xfrm>
              <a:custGeom>
                <a:avLst/>
                <a:gdLst>
                  <a:gd name="T0" fmla="*/ 59275 w 304"/>
                  <a:gd name="T1" fmla="*/ 56371 h 312"/>
                  <a:gd name="T2" fmla="*/ 59275 w 304"/>
                  <a:gd name="T3" fmla="*/ 56371 h 312"/>
                  <a:gd name="T4" fmla="*/ 51430 w 304"/>
                  <a:gd name="T5" fmla="*/ 59429 h 312"/>
                  <a:gd name="T6" fmla="*/ 51430 w 304"/>
                  <a:gd name="T7" fmla="*/ 59429 h 312"/>
                  <a:gd name="T8" fmla="*/ 49687 w 304"/>
                  <a:gd name="T9" fmla="*/ 48068 h 312"/>
                  <a:gd name="T10" fmla="*/ 49687 w 304"/>
                  <a:gd name="T11" fmla="*/ 48068 h 312"/>
                  <a:gd name="T12" fmla="*/ 74094 w 304"/>
                  <a:gd name="T13" fmla="*/ 40639 h 312"/>
                  <a:gd name="T14" fmla="*/ 74094 w 304"/>
                  <a:gd name="T15" fmla="*/ 40639 h 312"/>
                  <a:gd name="T16" fmla="*/ 75838 w 304"/>
                  <a:gd name="T17" fmla="*/ 77783 h 312"/>
                  <a:gd name="T18" fmla="*/ 75838 w 304"/>
                  <a:gd name="T19" fmla="*/ 77783 h 312"/>
                  <a:gd name="T20" fmla="*/ 13947 w 304"/>
                  <a:gd name="T21" fmla="*/ 53749 h 312"/>
                  <a:gd name="T22" fmla="*/ 13947 w 304"/>
                  <a:gd name="T23" fmla="*/ 53749 h 312"/>
                  <a:gd name="T24" fmla="*/ 35740 w 304"/>
                  <a:gd name="T25" fmla="*/ 17916 h 312"/>
                  <a:gd name="T26" fmla="*/ 35740 w 304"/>
                  <a:gd name="T27" fmla="*/ 17916 h 312"/>
                  <a:gd name="T28" fmla="*/ 74966 w 304"/>
                  <a:gd name="T29" fmla="*/ 18790 h 312"/>
                  <a:gd name="T30" fmla="*/ 74966 w 304"/>
                  <a:gd name="T31" fmla="*/ 18790 h 312"/>
                  <a:gd name="T32" fmla="*/ 110270 w 304"/>
                  <a:gd name="T33" fmla="*/ 84774 h 312"/>
                  <a:gd name="T34" fmla="*/ 110270 w 304"/>
                  <a:gd name="T35" fmla="*/ 84774 h 312"/>
                  <a:gd name="T36" fmla="*/ 31381 w 304"/>
                  <a:gd name="T37" fmla="*/ 110556 h 312"/>
                  <a:gd name="T38" fmla="*/ 31381 w 304"/>
                  <a:gd name="T39" fmla="*/ 110556 h 312"/>
                  <a:gd name="T40" fmla="*/ 28330 w 304"/>
                  <a:gd name="T41" fmla="*/ 122355 h 312"/>
                  <a:gd name="T42" fmla="*/ 28330 w 304"/>
                  <a:gd name="T43" fmla="*/ 122355 h 312"/>
                  <a:gd name="T44" fmla="*/ 125960 w 304"/>
                  <a:gd name="T45" fmla="*/ 78657 h 312"/>
                  <a:gd name="T46" fmla="*/ 125960 w 304"/>
                  <a:gd name="T47" fmla="*/ 78657 h 312"/>
                  <a:gd name="T48" fmla="*/ 49687 w 304"/>
                  <a:gd name="T49" fmla="*/ 2622 h 312"/>
                  <a:gd name="T50" fmla="*/ 49687 w 304"/>
                  <a:gd name="T51" fmla="*/ 2622 h 312"/>
                  <a:gd name="T52" fmla="*/ 4794 w 304"/>
                  <a:gd name="T53" fmla="*/ 38891 h 312"/>
                  <a:gd name="T54" fmla="*/ 4794 w 304"/>
                  <a:gd name="T55" fmla="*/ 38891 h 312"/>
                  <a:gd name="T56" fmla="*/ 23100 w 304"/>
                  <a:gd name="T57" fmla="*/ 92203 h 312"/>
                  <a:gd name="T58" fmla="*/ 23100 w 304"/>
                  <a:gd name="T59" fmla="*/ 92203 h 312"/>
                  <a:gd name="T60" fmla="*/ 79324 w 304"/>
                  <a:gd name="T61" fmla="*/ 93077 h 312"/>
                  <a:gd name="T62" fmla="*/ 79324 w 304"/>
                  <a:gd name="T63" fmla="*/ 93077 h 312"/>
                  <a:gd name="T64" fmla="*/ 91964 w 304"/>
                  <a:gd name="T65" fmla="*/ 39328 h 312"/>
                  <a:gd name="T66" fmla="*/ 91964 w 304"/>
                  <a:gd name="T67" fmla="*/ 39328 h 312"/>
                  <a:gd name="T68" fmla="*/ 39226 w 304"/>
                  <a:gd name="T69" fmla="*/ 50253 h 312"/>
                  <a:gd name="T70" fmla="*/ 39226 w 304"/>
                  <a:gd name="T71" fmla="*/ 50253 h 312"/>
                  <a:gd name="T72" fmla="*/ 50558 w 304"/>
                  <a:gd name="T73" fmla="*/ 70354 h 312"/>
                  <a:gd name="T74" fmla="*/ 50558 w 304"/>
                  <a:gd name="T75" fmla="*/ 70354 h 312"/>
                  <a:gd name="T76" fmla="*/ 66685 w 304"/>
                  <a:gd name="T77" fmla="*/ 57244 h 312"/>
                  <a:gd name="T78" fmla="*/ 66685 w 304"/>
                  <a:gd name="T79" fmla="*/ 57244 h 312"/>
                  <a:gd name="T80" fmla="*/ 59275 w 304"/>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6" y="129"/>
                    </a:moveTo>
                    <a:lnTo>
                      <a:pt x="136" y="129"/>
                    </a:lnTo>
                    <a:cubicBezTo>
                      <a:pt x="134" y="136"/>
                      <a:pt x="124" y="140"/>
                      <a:pt x="118" y="136"/>
                    </a:cubicBezTo>
                    <a:cubicBezTo>
                      <a:pt x="107" y="133"/>
                      <a:pt x="109" y="118"/>
                      <a:pt x="114" y="110"/>
                    </a:cubicBezTo>
                    <a:cubicBezTo>
                      <a:pt x="123" y="93"/>
                      <a:pt x="153" y="88"/>
                      <a:pt x="170" y="93"/>
                    </a:cubicBezTo>
                    <a:cubicBezTo>
                      <a:pt x="211" y="104"/>
                      <a:pt x="195" y="157"/>
                      <a:pt x="174" y="178"/>
                    </a:cubicBezTo>
                    <a:cubicBezTo>
                      <a:pt x="124" y="231"/>
                      <a:pt x="38" y="193"/>
                      <a:pt x="32" y="123"/>
                    </a:cubicBezTo>
                    <a:cubicBezTo>
                      <a:pt x="30" y="89"/>
                      <a:pt x="51" y="55"/>
                      <a:pt x="82" y="41"/>
                    </a:cubicBezTo>
                    <a:cubicBezTo>
                      <a:pt x="110" y="26"/>
                      <a:pt x="144" y="30"/>
                      <a:pt x="172" y="43"/>
                    </a:cubicBezTo>
                    <a:cubicBezTo>
                      <a:pt x="226" y="69"/>
                      <a:pt x="281" y="131"/>
                      <a:pt x="253" y="194"/>
                    </a:cubicBezTo>
                    <a:cubicBezTo>
                      <a:pt x="222" y="265"/>
                      <a:pt x="139" y="276"/>
                      <a:pt x="72" y="253"/>
                    </a:cubicBezTo>
                    <a:cubicBezTo>
                      <a:pt x="55" y="248"/>
                      <a:pt x="49" y="273"/>
                      <a:pt x="65" y="280"/>
                    </a:cubicBezTo>
                    <a:cubicBezTo>
                      <a:pt x="151" y="311"/>
                      <a:pt x="272" y="284"/>
                      <a:pt x="289" y="180"/>
                    </a:cubicBezTo>
                    <a:cubicBezTo>
                      <a:pt x="303" y="89"/>
                      <a:pt x="201" y="0"/>
                      <a:pt x="114" y="6"/>
                    </a:cubicBezTo>
                    <a:cubicBezTo>
                      <a:pt x="65" y="9"/>
                      <a:pt x="23" y="43"/>
                      <a:pt x="11" y="89"/>
                    </a:cubicBezTo>
                    <a:cubicBezTo>
                      <a:pt x="0" y="135"/>
                      <a:pt x="15" y="184"/>
                      <a:pt x="53" y="211"/>
                    </a:cubicBezTo>
                    <a:cubicBezTo>
                      <a:pt x="92" y="239"/>
                      <a:pt x="145" y="240"/>
                      <a:pt x="182" y="213"/>
                    </a:cubicBezTo>
                    <a:cubicBezTo>
                      <a:pt x="218" y="185"/>
                      <a:pt x="241" y="129"/>
                      <a:pt x="211" y="90"/>
                    </a:cubicBezTo>
                    <a:cubicBezTo>
                      <a:pt x="182" y="50"/>
                      <a:pt x="99" y="65"/>
                      <a:pt x="90" y="115"/>
                    </a:cubicBezTo>
                    <a:cubicBezTo>
                      <a:pt x="86" y="135"/>
                      <a:pt x="95" y="157"/>
                      <a:pt x="116" y="161"/>
                    </a:cubicBezTo>
                    <a:cubicBezTo>
                      <a:pt x="135" y="164"/>
                      <a:pt x="156" y="151"/>
                      <a:pt x="153" y="131"/>
                    </a:cubicBezTo>
                    <a:cubicBezTo>
                      <a:pt x="152" y="122"/>
                      <a:pt x="139" y="118"/>
                      <a:pt x="136"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15" name="Freeform 336">
                <a:extLst>
                  <a:ext uri="{FF2B5EF4-FFF2-40B4-BE49-F238E27FC236}">
                    <a16:creationId xmlns:a16="http://schemas.microsoft.com/office/drawing/2014/main" id="{E9BEBA76-7722-9F40-A33D-4EA466E40E27}"/>
                  </a:ext>
                </a:extLst>
              </p:cNvPr>
              <p:cNvSpPr>
                <a:spLocks noChangeArrowheads="1"/>
              </p:cNvSpPr>
              <p:nvPr/>
            </p:nvSpPr>
            <p:spPr bwMode="auto">
              <a:xfrm>
                <a:off x="8528991" y="3120267"/>
                <a:ext cx="151822" cy="135912"/>
              </a:xfrm>
              <a:custGeom>
                <a:avLst/>
                <a:gdLst>
                  <a:gd name="T0" fmla="*/ 205 w 347"/>
                  <a:gd name="T1" fmla="*/ 164 h 311"/>
                  <a:gd name="T2" fmla="*/ 205 w 347"/>
                  <a:gd name="T3" fmla="*/ 164 h 311"/>
                  <a:gd name="T4" fmla="*/ 212 w 347"/>
                  <a:gd name="T5" fmla="*/ 146 h 311"/>
                  <a:gd name="T6" fmla="*/ 212 w 347"/>
                  <a:gd name="T7" fmla="*/ 146 h 311"/>
                  <a:gd name="T8" fmla="*/ 234 w 347"/>
                  <a:gd name="T9" fmla="*/ 162 h 311"/>
                  <a:gd name="T10" fmla="*/ 234 w 347"/>
                  <a:gd name="T11" fmla="*/ 162 h 311"/>
                  <a:gd name="T12" fmla="*/ 206 w 347"/>
                  <a:gd name="T13" fmla="*/ 214 h 311"/>
                  <a:gd name="T14" fmla="*/ 206 w 347"/>
                  <a:gd name="T15" fmla="*/ 214 h 311"/>
                  <a:gd name="T16" fmla="*/ 142 w 347"/>
                  <a:gd name="T17" fmla="*/ 156 h 311"/>
                  <a:gd name="T18" fmla="*/ 142 w 347"/>
                  <a:gd name="T19" fmla="*/ 156 h 311"/>
                  <a:gd name="T20" fmla="*/ 281 w 347"/>
                  <a:gd name="T21" fmla="*/ 95 h 311"/>
                  <a:gd name="T22" fmla="*/ 281 w 347"/>
                  <a:gd name="T23" fmla="*/ 95 h 311"/>
                  <a:gd name="T24" fmla="*/ 306 w 347"/>
                  <a:gd name="T25" fmla="*/ 189 h 311"/>
                  <a:gd name="T26" fmla="*/ 306 w 347"/>
                  <a:gd name="T27" fmla="*/ 189 h 311"/>
                  <a:gd name="T28" fmla="*/ 239 w 347"/>
                  <a:gd name="T29" fmla="*/ 251 h 311"/>
                  <a:gd name="T30" fmla="*/ 239 w 347"/>
                  <a:gd name="T31" fmla="*/ 251 h 311"/>
                  <a:gd name="T32" fmla="*/ 76 w 347"/>
                  <a:gd name="T33" fmla="*/ 201 h 311"/>
                  <a:gd name="T34" fmla="*/ 76 w 347"/>
                  <a:gd name="T35" fmla="*/ 201 h 311"/>
                  <a:gd name="T36" fmla="*/ 162 w 347"/>
                  <a:gd name="T37" fmla="*/ 30 h 311"/>
                  <a:gd name="T38" fmla="*/ 162 w 347"/>
                  <a:gd name="T39" fmla="*/ 30 h 311"/>
                  <a:gd name="T40" fmla="*/ 148 w 347"/>
                  <a:gd name="T41" fmla="*/ 7 h 311"/>
                  <a:gd name="T42" fmla="*/ 148 w 347"/>
                  <a:gd name="T43" fmla="*/ 7 h 311"/>
                  <a:gd name="T44" fmla="*/ 62 w 347"/>
                  <a:gd name="T45" fmla="*/ 237 h 311"/>
                  <a:gd name="T46" fmla="*/ 62 w 347"/>
                  <a:gd name="T47" fmla="*/ 237 h 311"/>
                  <a:gd name="T48" fmla="*/ 307 w 347"/>
                  <a:gd name="T49" fmla="*/ 235 h 311"/>
                  <a:gd name="T50" fmla="*/ 307 w 347"/>
                  <a:gd name="T51" fmla="*/ 235 h 311"/>
                  <a:gd name="T52" fmla="*/ 321 w 347"/>
                  <a:gd name="T53" fmla="*/ 104 h 311"/>
                  <a:gd name="T54" fmla="*/ 321 w 347"/>
                  <a:gd name="T55" fmla="*/ 104 h 311"/>
                  <a:gd name="T56" fmla="*/ 205 w 347"/>
                  <a:gd name="T57" fmla="*/ 49 h 311"/>
                  <a:gd name="T58" fmla="*/ 205 w 347"/>
                  <a:gd name="T59" fmla="*/ 49 h 311"/>
                  <a:gd name="T60" fmla="*/ 113 w 347"/>
                  <a:gd name="T61" fmla="*/ 138 h 311"/>
                  <a:gd name="T62" fmla="*/ 113 w 347"/>
                  <a:gd name="T63" fmla="*/ 138 h 311"/>
                  <a:gd name="T64" fmla="*/ 180 w 347"/>
                  <a:gd name="T65" fmla="*/ 245 h 311"/>
                  <a:gd name="T66" fmla="*/ 180 w 347"/>
                  <a:gd name="T67" fmla="*/ 245 h 311"/>
                  <a:gd name="T68" fmla="*/ 247 w 347"/>
                  <a:gd name="T69" fmla="*/ 142 h 311"/>
                  <a:gd name="T70" fmla="*/ 247 w 347"/>
                  <a:gd name="T71" fmla="*/ 142 h 311"/>
                  <a:gd name="T72" fmla="*/ 197 w 347"/>
                  <a:gd name="T73" fmla="*/ 128 h 311"/>
                  <a:gd name="T74" fmla="*/ 197 w 347"/>
                  <a:gd name="T75" fmla="*/ 128 h 311"/>
                  <a:gd name="T76" fmla="*/ 192 w 347"/>
                  <a:gd name="T77" fmla="*/ 175 h 311"/>
                  <a:gd name="T78" fmla="*/ 192 w 347"/>
                  <a:gd name="T79" fmla="*/ 175 h 311"/>
                  <a:gd name="T80" fmla="*/ 205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5" y="164"/>
                    </a:moveTo>
                    <a:lnTo>
                      <a:pt x="205" y="164"/>
                    </a:lnTo>
                    <a:cubicBezTo>
                      <a:pt x="201" y="156"/>
                      <a:pt x="205" y="147"/>
                      <a:pt x="212" y="146"/>
                    </a:cubicBezTo>
                    <a:lnTo>
                      <a:pt x="212" y="146"/>
                    </a:lnTo>
                    <a:cubicBezTo>
                      <a:pt x="223" y="142"/>
                      <a:pt x="233" y="153"/>
                      <a:pt x="234" y="162"/>
                    </a:cubicBezTo>
                    <a:lnTo>
                      <a:pt x="234" y="162"/>
                    </a:lnTo>
                    <a:cubicBezTo>
                      <a:pt x="239" y="181"/>
                      <a:pt x="222" y="205"/>
                      <a:pt x="206" y="214"/>
                    </a:cubicBezTo>
                    <a:lnTo>
                      <a:pt x="206" y="214"/>
                    </a:lnTo>
                    <a:cubicBezTo>
                      <a:pt x="171" y="235"/>
                      <a:pt x="143" y="187"/>
                      <a:pt x="142" y="156"/>
                    </a:cubicBezTo>
                    <a:lnTo>
                      <a:pt x="142" y="156"/>
                    </a:lnTo>
                    <a:cubicBezTo>
                      <a:pt x="141" y="83"/>
                      <a:pt x="229" y="50"/>
                      <a:pt x="281" y="95"/>
                    </a:cubicBezTo>
                    <a:lnTo>
                      <a:pt x="281" y="95"/>
                    </a:lnTo>
                    <a:cubicBezTo>
                      <a:pt x="309" y="117"/>
                      <a:pt x="318" y="156"/>
                      <a:pt x="306" y="189"/>
                    </a:cubicBezTo>
                    <a:lnTo>
                      <a:pt x="306" y="189"/>
                    </a:lnTo>
                    <a:cubicBezTo>
                      <a:pt x="296" y="220"/>
                      <a:pt x="268" y="239"/>
                      <a:pt x="239" y="251"/>
                    </a:cubicBezTo>
                    <a:lnTo>
                      <a:pt x="239" y="251"/>
                    </a:lnTo>
                    <a:cubicBezTo>
                      <a:pt x="184" y="271"/>
                      <a:pt x="101" y="266"/>
                      <a:pt x="76" y="201"/>
                    </a:cubicBezTo>
                    <a:lnTo>
                      <a:pt x="76" y="201"/>
                    </a:lnTo>
                    <a:cubicBezTo>
                      <a:pt x="47" y="129"/>
                      <a:pt x="100" y="63"/>
                      <a:pt x="162" y="30"/>
                    </a:cubicBezTo>
                    <a:lnTo>
                      <a:pt x="162" y="30"/>
                    </a:lnTo>
                    <a:cubicBezTo>
                      <a:pt x="177" y="22"/>
                      <a:pt x="164" y="0"/>
                      <a:pt x="148" y="7"/>
                    </a:cubicBezTo>
                    <a:lnTo>
                      <a:pt x="148" y="7"/>
                    </a:lnTo>
                    <a:cubicBezTo>
                      <a:pt x="66" y="46"/>
                      <a:pt x="0" y="151"/>
                      <a:pt x="62" y="237"/>
                    </a:cubicBezTo>
                    <a:lnTo>
                      <a:pt x="62" y="237"/>
                    </a:lnTo>
                    <a:cubicBezTo>
                      <a:pt x="114" y="310"/>
                      <a:pt x="251" y="302"/>
                      <a:pt x="307" y="235"/>
                    </a:cubicBezTo>
                    <a:lnTo>
                      <a:pt x="307" y="235"/>
                    </a:lnTo>
                    <a:cubicBezTo>
                      <a:pt x="339" y="200"/>
                      <a:pt x="346" y="146"/>
                      <a:pt x="321" y="104"/>
                    </a:cubicBezTo>
                    <a:lnTo>
                      <a:pt x="321" y="104"/>
                    </a:lnTo>
                    <a:cubicBezTo>
                      <a:pt x="298" y="63"/>
                      <a:pt x="251" y="41"/>
                      <a:pt x="205" y="49"/>
                    </a:cubicBezTo>
                    <a:lnTo>
                      <a:pt x="205" y="49"/>
                    </a:lnTo>
                    <a:cubicBezTo>
                      <a:pt x="159" y="55"/>
                      <a:pt x="120" y="92"/>
                      <a:pt x="113" y="138"/>
                    </a:cubicBezTo>
                    <a:lnTo>
                      <a:pt x="113" y="138"/>
                    </a:lnTo>
                    <a:cubicBezTo>
                      <a:pt x="108" y="183"/>
                      <a:pt x="131" y="239"/>
                      <a:pt x="180" y="245"/>
                    </a:cubicBezTo>
                    <a:lnTo>
                      <a:pt x="180" y="245"/>
                    </a:lnTo>
                    <a:cubicBezTo>
                      <a:pt x="229" y="252"/>
                      <a:pt x="275" y="184"/>
                      <a:pt x="247" y="142"/>
                    </a:cubicBezTo>
                    <a:lnTo>
                      <a:pt x="247" y="142"/>
                    </a:lnTo>
                    <a:cubicBezTo>
                      <a:pt x="235" y="125"/>
                      <a:pt x="214" y="116"/>
                      <a:pt x="197" y="128"/>
                    </a:cubicBezTo>
                    <a:lnTo>
                      <a:pt x="197" y="128"/>
                    </a:lnTo>
                    <a:cubicBezTo>
                      <a:pt x="180" y="138"/>
                      <a:pt x="176" y="162"/>
                      <a:pt x="192" y="175"/>
                    </a:cubicBezTo>
                    <a:lnTo>
                      <a:pt x="192" y="175"/>
                    </a:lnTo>
                    <a:cubicBezTo>
                      <a:pt x="198" y="181"/>
                      <a:pt x="210" y="174"/>
                      <a:pt x="205"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16" name="Freeform 337">
                <a:extLst>
                  <a:ext uri="{FF2B5EF4-FFF2-40B4-BE49-F238E27FC236}">
                    <a16:creationId xmlns:a16="http://schemas.microsoft.com/office/drawing/2014/main" id="{7F2AF47A-825E-A841-BE78-343D74B23E71}"/>
                  </a:ext>
                </a:extLst>
              </p:cNvPr>
              <p:cNvSpPr>
                <a:spLocks/>
              </p:cNvSpPr>
              <p:nvPr/>
            </p:nvSpPr>
            <p:spPr bwMode="auto">
              <a:xfrm>
                <a:off x="8750581" y="3119841"/>
                <a:ext cx="132497" cy="136338"/>
              </a:xfrm>
              <a:custGeom>
                <a:avLst/>
                <a:gdLst>
                  <a:gd name="T0" fmla="*/ 59275 w 304"/>
                  <a:gd name="T1" fmla="*/ 56371 h 312"/>
                  <a:gd name="T2" fmla="*/ 59275 w 304"/>
                  <a:gd name="T3" fmla="*/ 56371 h 312"/>
                  <a:gd name="T4" fmla="*/ 50558 w 304"/>
                  <a:gd name="T5" fmla="*/ 59429 h 312"/>
                  <a:gd name="T6" fmla="*/ 50558 w 304"/>
                  <a:gd name="T7" fmla="*/ 59429 h 312"/>
                  <a:gd name="T8" fmla="*/ 49251 w 304"/>
                  <a:gd name="T9" fmla="*/ 48068 h 312"/>
                  <a:gd name="T10" fmla="*/ 49251 w 304"/>
                  <a:gd name="T11" fmla="*/ 48068 h 312"/>
                  <a:gd name="T12" fmla="*/ 74094 w 304"/>
                  <a:gd name="T13" fmla="*/ 40639 h 312"/>
                  <a:gd name="T14" fmla="*/ 74094 w 304"/>
                  <a:gd name="T15" fmla="*/ 40639 h 312"/>
                  <a:gd name="T16" fmla="*/ 75837 w 304"/>
                  <a:gd name="T17" fmla="*/ 77783 h 312"/>
                  <a:gd name="T18" fmla="*/ 75837 w 304"/>
                  <a:gd name="T19" fmla="*/ 77783 h 312"/>
                  <a:gd name="T20" fmla="*/ 13947 w 304"/>
                  <a:gd name="T21" fmla="*/ 53749 h 312"/>
                  <a:gd name="T22" fmla="*/ 13947 w 304"/>
                  <a:gd name="T23" fmla="*/ 53749 h 312"/>
                  <a:gd name="T24" fmla="*/ 35739 w 304"/>
                  <a:gd name="T25" fmla="*/ 17916 h 312"/>
                  <a:gd name="T26" fmla="*/ 35739 w 304"/>
                  <a:gd name="T27" fmla="*/ 17916 h 312"/>
                  <a:gd name="T28" fmla="*/ 75401 w 304"/>
                  <a:gd name="T29" fmla="*/ 18790 h 312"/>
                  <a:gd name="T30" fmla="*/ 75401 w 304"/>
                  <a:gd name="T31" fmla="*/ 18790 h 312"/>
                  <a:gd name="T32" fmla="*/ 110269 w 304"/>
                  <a:gd name="T33" fmla="*/ 84774 h 312"/>
                  <a:gd name="T34" fmla="*/ 110269 w 304"/>
                  <a:gd name="T35" fmla="*/ 84774 h 312"/>
                  <a:gd name="T36" fmla="*/ 30509 w 304"/>
                  <a:gd name="T37" fmla="*/ 110556 h 312"/>
                  <a:gd name="T38" fmla="*/ 30509 w 304"/>
                  <a:gd name="T39" fmla="*/ 110556 h 312"/>
                  <a:gd name="T40" fmla="*/ 27894 w 304"/>
                  <a:gd name="T41" fmla="*/ 122355 h 312"/>
                  <a:gd name="T42" fmla="*/ 27894 w 304"/>
                  <a:gd name="T43" fmla="*/ 122355 h 312"/>
                  <a:gd name="T44" fmla="*/ 125959 w 304"/>
                  <a:gd name="T45" fmla="*/ 78657 h 312"/>
                  <a:gd name="T46" fmla="*/ 125959 w 304"/>
                  <a:gd name="T47" fmla="*/ 78657 h 312"/>
                  <a:gd name="T48" fmla="*/ 49686 w 304"/>
                  <a:gd name="T49" fmla="*/ 2622 h 312"/>
                  <a:gd name="T50" fmla="*/ 49686 w 304"/>
                  <a:gd name="T51" fmla="*/ 2622 h 312"/>
                  <a:gd name="T52" fmla="*/ 4794 w 304"/>
                  <a:gd name="T53" fmla="*/ 38891 h 312"/>
                  <a:gd name="T54" fmla="*/ 4794 w 304"/>
                  <a:gd name="T55" fmla="*/ 38891 h 312"/>
                  <a:gd name="T56" fmla="*/ 23100 w 304"/>
                  <a:gd name="T57" fmla="*/ 92203 h 312"/>
                  <a:gd name="T58" fmla="*/ 23100 w 304"/>
                  <a:gd name="T59" fmla="*/ 92203 h 312"/>
                  <a:gd name="T60" fmla="*/ 79324 w 304"/>
                  <a:gd name="T61" fmla="*/ 93077 h 312"/>
                  <a:gd name="T62" fmla="*/ 79324 w 304"/>
                  <a:gd name="T63" fmla="*/ 93077 h 312"/>
                  <a:gd name="T64" fmla="*/ 91963 w 304"/>
                  <a:gd name="T65" fmla="*/ 39328 h 312"/>
                  <a:gd name="T66" fmla="*/ 91963 w 304"/>
                  <a:gd name="T67" fmla="*/ 39328 h 312"/>
                  <a:gd name="T68" fmla="*/ 39226 w 304"/>
                  <a:gd name="T69" fmla="*/ 50253 h 312"/>
                  <a:gd name="T70" fmla="*/ 39226 w 304"/>
                  <a:gd name="T71" fmla="*/ 50253 h 312"/>
                  <a:gd name="T72" fmla="*/ 50558 w 304"/>
                  <a:gd name="T73" fmla="*/ 70354 h 312"/>
                  <a:gd name="T74" fmla="*/ 50558 w 304"/>
                  <a:gd name="T75" fmla="*/ 70354 h 312"/>
                  <a:gd name="T76" fmla="*/ 66684 w 304"/>
                  <a:gd name="T77" fmla="*/ 57244 h 312"/>
                  <a:gd name="T78" fmla="*/ 66684 w 304"/>
                  <a:gd name="T79" fmla="*/ 57244 h 312"/>
                  <a:gd name="T80" fmla="*/ 59275 w 304"/>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6" y="129"/>
                    </a:moveTo>
                    <a:lnTo>
                      <a:pt x="136" y="129"/>
                    </a:lnTo>
                    <a:cubicBezTo>
                      <a:pt x="134" y="136"/>
                      <a:pt x="123" y="140"/>
                      <a:pt x="116" y="136"/>
                    </a:cubicBezTo>
                    <a:cubicBezTo>
                      <a:pt x="107" y="133"/>
                      <a:pt x="109" y="118"/>
                      <a:pt x="113" y="110"/>
                    </a:cubicBezTo>
                    <a:cubicBezTo>
                      <a:pt x="123" y="93"/>
                      <a:pt x="152" y="88"/>
                      <a:pt x="170" y="93"/>
                    </a:cubicBezTo>
                    <a:cubicBezTo>
                      <a:pt x="210" y="104"/>
                      <a:pt x="194" y="157"/>
                      <a:pt x="174" y="178"/>
                    </a:cubicBezTo>
                    <a:cubicBezTo>
                      <a:pt x="123" y="231"/>
                      <a:pt x="38" y="193"/>
                      <a:pt x="32" y="123"/>
                    </a:cubicBezTo>
                    <a:cubicBezTo>
                      <a:pt x="30" y="89"/>
                      <a:pt x="51" y="55"/>
                      <a:pt x="82" y="41"/>
                    </a:cubicBezTo>
                    <a:cubicBezTo>
                      <a:pt x="110" y="26"/>
                      <a:pt x="144" y="30"/>
                      <a:pt x="173" y="43"/>
                    </a:cubicBezTo>
                    <a:cubicBezTo>
                      <a:pt x="226" y="69"/>
                      <a:pt x="281" y="131"/>
                      <a:pt x="253" y="194"/>
                    </a:cubicBezTo>
                    <a:cubicBezTo>
                      <a:pt x="222" y="265"/>
                      <a:pt x="139" y="276"/>
                      <a:pt x="70" y="253"/>
                    </a:cubicBezTo>
                    <a:cubicBezTo>
                      <a:pt x="55" y="248"/>
                      <a:pt x="49" y="273"/>
                      <a:pt x="64" y="280"/>
                    </a:cubicBezTo>
                    <a:cubicBezTo>
                      <a:pt x="151" y="311"/>
                      <a:pt x="270" y="284"/>
                      <a:pt x="289" y="180"/>
                    </a:cubicBezTo>
                    <a:cubicBezTo>
                      <a:pt x="303" y="89"/>
                      <a:pt x="201" y="0"/>
                      <a:pt x="114" y="6"/>
                    </a:cubicBezTo>
                    <a:cubicBezTo>
                      <a:pt x="67" y="9"/>
                      <a:pt x="23" y="43"/>
                      <a:pt x="11" y="89"/>
                    </a:cubicBezTo>
                    <a:cubicBezTo>
                      <a:pt x="0" y="135"/>
                      <a:pt x="15" y="184"/>
                      <a:pt x="53" y="211"/>
                    </a:cubicBezTo>
                    <a:cubicBezTo>
                      <a:pt x="90" y="239"/>
                      <a:pt x="144" y="240"/>
                      <a:pt x="182" y="213"/>
                    </a:cubicBezTo>
                    <a:cubicBezTo>
                      <a:pt x="218" y="185"/>
                      <a:pt x="240" y="129"/>
                      <a:pt x="211" y="90"/>
                    </a:cubicBezTo>
                    <a:cubicBezTo>
                      <a:pt x="181" y="50"/>
                      <a:pt x="99" y="65"/>
                      <a:pt x="90" y="115"/>
                    </a:cubicBezTo>
                    <a:cubicBezTo>
                      <a:pt x="86" y="135"/>
                      <a:pt x="95" y="157"/>
                      <a:pt x="116" y="161"/>
                    </a:cubicBezTo>
                    <a:cubicBezTo>
                      <a:pt x="135" y="164"/>
                      <a:pt x="155" y="151"/>
                      <a:pt x="153" y="131"/>
                    </a:cubicBezTo>
                    <a:cubicBezTo>
                      <a:pt x="152" y="122"/>
                      <a:pt x="139" y="118"/>
                      <a:pt x="136"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17" name="Freeform 338">
                <a:extLst>
                  <a:ext uri="{FF2B5EF4-FFF2-40B4-BE49-F238E27FC236}">
                    <a16:creationId xmlns:a16="http://schemas.microsoft.com/office/drawing/2014/main" id="{49C930B3-C69B-234E-8AAC-06832A1A80E2}"/>
                  </a:ext>
                </a:extLst>
              </p:cNvPr>
              <p:cNvSpPr>
                <a:spLocks noChangeArrowheads="1"/>
              </p:cNvSpPr>
              <p:nvPr/>
            </p:nvSpPr>
            <p:spPr bwMode="auto">
              <a:xfrm>
                <a:off x="8938188" y="3120267"/>
                <a:ext cx="150376" cy="135912"/>
              </a:xfrm>
              <a:custGeom>
                <a:avLst/>
                <a:gdLst>
                  <a:gd name="T0" fmla="*/ 205 w 346"/>
                  <a:gd name="T1" fmla="*/ 164 h 311"/>
                  <a:gd name="T2" fmla="*/ 205 w 346"/>
                  <a:gd name="T3" fmla="*/ 164 h 311"/>
                  <a:gd name="T4" fmla="*/ 213 w 346"/>
                  <a:gd name="T5" fmla="*/ 146 h 311"/>
                  <a:gd name="T6" fmla="*/ 213 w 346"/>
                  <a:gd name="T7" fmla="*/ 146 h 311"/>
                  <a:gd name="T8" fmla="*/ 234 w 346"/>
                  <a:gd name="T9" fmla="*/ 162 h 311"/>
                  <a:gd name="T10" fmla="*/ 234 w 346"/>
                  <a:gd name="T11" fmla="*/ 162 h 311"/>
                  <a:gd name="T12" fmla="*/ 206 w 346"/>
                  <a:gd name="T13" fmla="*/ 214 h 311"/>
                  <a:gd name="T14" fmla="*/ 206 w 346"/>
                  <a:gd name="T15" fmla="*/ 214 h 311"/>
                  <a:gd name="T16" fmla="*/ 143 w 346"/>
                  <a:gd name="T17" fmla="*/ 156 h 311"/>
                  <a:gd name="T18" fmla="*/ 143 w 346"/>
                  <a:gd name="T19" fmla="*/ 156 h 311"/>
                  <a:gd name="T20" fmla="*/ 282 w 346"/>
                  <a:gd name="T21" fmla="*/ 95 h 311"/>
                  <a:gd name="T22" fmla="*/ 282 w 346"/>
                  <a:gd name="T23" fmla="*/ 95 h 311"/>
                  <a:gd name="T24" fmla="*/ 306 w 346"/>
                  <a:gd name="T25" fmla="*/ 189 h 311"/>
                  <a:gd name="T26" fmla="*/ 306 w 346"/>
                  <a:gd name="T27" fmla="*/ 189 h 311"/>
                  <a:gd name="T28" fmla="*/ 239 w 346"/>
                  <a:gd name="T29" fmla="*/ 251 h 311"/>
                  <a:gd name="T30" fmla="*/ 239 w 346"/>
                  <a:gd name="T31" fmla="*/ 251 h 311"/>
                  <a:gd name="T32" fmla="*/ 76 w 346"/>
                  <a:gd name="T33" fmla="*/ 201 h 311"/>
                  <a:gd name="T34" fmla="*/ 76 w 346"/>
                  <a:gd name="T35" fmla="*/ 201 h 311"/>
                  <a:gd name="T36" fmla="*/ 163 w 346"/>
                  <a:gd name="T37" fmla="*/ 30 h 311"/>
                  <a:gd name="T38" fmla="*/ 163 w 346"/>
                  <a:gd name="T39" fmla="*/ 30 h 311"/>
                  <a:gd name="T40" fmla="*/ 150 w 346"/>
                  <a:gd name="T41" fmla="*/ 7 h 311"/>
                  <a:gd name="T42" fmla="*/ 150 w 346"/>
                  <a:gd name="T43" fmla="*/ 7 h 311"/>
                  <a:gd name="T44" fmla="*/ 62 w 346"/>
                  <a:gd name="T45" fmla="*/ 237 h 311"/>
                  <a:gd name="T46" fmla="*/ 62 w 346"/>
                  <a:gd name="T47" fmla="*/ 237 h 311"/>
                  <a:gd name="T48" fmla="*/ 309 w 346"/>
                  <a:gd name="T49" fmla="*/ 235 h 311"/>
                  <a:gd name="T50" fmla="*/ 309 w 346"/>
                  <a:gd name="T51" fmla="*/ 235 h 311"/>
                  <a:gd name="T52" fmla="*/ 322 w 346"/>
                  <a:gd name="T53" fmla="*/ 104 h 311"/>
                  <a:gd name="T54" fmla="*/ 322 w 346"/>
                  <a:gd name="T55" fmla="*/ 104 h 311"/>
                  <a:gd name="T56" fmla="*/ 206 w 346"/>
                  <a:gd name="T57" fmla="*/ 49 h 311"/>
                  <a:gd name="T58" fmla="*/ 206 w 346"/>
                  <a:gd name="T59" fmla="*/ 49 h 311"/>
                  <a:gd name="T60" fmla="*/ 114 w 346"/>
                  <a:gd name="T61" fmla="*/ 138 h 311"/>
                  <a:gd name="T62" fmla="*/ 114 w 346"/>
                  <a:gd name="T63" fmla="*/ 138 h 311"/>
                  <a:gd name="T64" fmla="*/ 180 w 346"/>
                  <a:gd name="T65" fmla="*/ 245 h 311"/>
                  <a:gd name="T66" fmla="*/ 180 w 346"/>
                  <a:gd name="T67" fmla="*/ 245 h 311"/>
                  <a:gd name="T68" fmla="*/ 247 w 346"/>
                  <a:gd name="T69" fmla="*/ 142 h 311"/>
                  <a:gd name="T70" fmla="*/ 247 w 346"/>
                  <a:gd name="T71" fmla="*/ 142 h 311"/>
                  <a:gd name="T72" fmla="*/ 197 w 346"/>
                  <a:gd name="T73" fmla="*/ 128 h 311"/>
                  <a:gd name="T74" fmla="*/ 197 w 346"/>
                  <a:gd name="T75" fmla="*/ 128 h 311"/>
                  <a:gd name="T76" fmla="*/ 192 w 346"/>
                  <a:gd name="T77" fmla="*/ 175 h 311"/>
                  <a:gd name="T78" fmla="*/ 192 w 346"/>
                  <a:gd name="T79" fmla="*/ 175 h 311"/>
                  <a:gd name="T80" fmla="*/ 205 w 346"/>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6" h="311">
                    <a:moveTo>
                      <a:pt x="205" y="164"/>
                    </a:moveTo>
                    <a:lnTo>
                      <a:pt x="205" y="164"/>
                    </a:lnTo>
                    <a:cubicBezTo>
                      <a:pt x="201" y="156"/>
                      <a:pt x="205" y="147"/>
                      <a:pt x="213" y="146"/>
                    </a:cubicBezTo>
                    <a:lnTo>
                      <a:pt x="213" y="146"/>
                    </a:lnTo>
                    <a:cubicBezTo>
                      <a:pt x="223" y="142"/>
                      <a:pt x="232" y="153"/>
                      <a:pt x="234" y="162"/>
                    </a:cubicBezTo>
                    <a:lnTo>
                      <a:pt x="234" y="162"/>
                    </a:lnTo>
                    <a:cubicBezTo>
                      <a:pt x="239" y="181"/>
                      <a:pt x="223" y="205"/>
                      <a:pt x="206" y="214"/>
                    </a:cubicBezTo>
                    <a:lnTo>
                      <a:pt x="206" y="214"/>
                    </a:lnTo>
                    <a:cubicBezTo>
                      <a:pt x="171" y="235"/>
                      <a:pt x="144" y="187"/>
                      <a:pt x="143" y="156"/>
                    </a:cubicBezTo>
                    <a:lnTo>
                      <a:pt x="143" y="156"/>
                    </a:lnTo>
                    <a:cubicBezTo>
                      <a:pt x="142" y="83"/>
                      <a:pt x="228" y="50"/>
                      <a:pt x="282" y="95"/>
                    </a:cubicBezTo>
                    <a:lnTo>
                      <a:pt x="282" y="95"/>
                    </a:lnTo>
                    <a:cubicBezTo>
                      <a:pt x="309" y="117"/>
                      <a:pt x="318" y="156"/>
                      <a:pt x="306" y="189"/>
                    </a:cubicBezTo>
                    <a:lnTo>
                      <a:pt x="306" y="189"/>
                    </a:lnTo>
                    <a:cubicBezTo>
                      <a:pt x="295" y="220"/>
                      <a:pt x="269" y="239"/>
                      <a:pt x="239" y="251"/>
                    </a:cubicBezTo>
                    <a:lnTo>
                      <a:pt x="239" y="251"/>
                    </a:lnTo>
                    <a:cubicBezTo>
                      <a:pt x="184" y="271"/>
                      <a:pt x="101" y="266"/>
                      <a:pt x="76" y="201"/>
                    </a:cubicBezTo>
                    <a:lnTo>
                      <a:pt x="76" y="201"/>
                    </a:lnTo>
                    <a:cubicBezTo>
                      <a:pt x="48" y="129"/>
                      <a:pt x="101" y="63"/>
                      <a:pt x="163" y="30"/>
                    </a:cubicBezTo>
                    <a:lnTo>
                      <a:pt x="163" y="30"/>
                    </a:lnTo>
                    <a:cubicBezTo>
                      <a:pt x="179" y="22"/>
                      <a:pt x="165" y="0"/>
                      <a:pt x="150" y="7"/>
                    </a:cubicBezTo>
                    <a:lnTo>
                      <a:pt x="150" y="7"/>
                    </a:lnTo>
                    <a:cubicBezTo>
                      <a:pt x="66" y="46"/>
                      <a:pt x="0" y="151"/>
                      <a:pt x="62" y="237"/>
                    </a:cubicBezTo>
                    <a:lnTo>
                      <a:pt x="62" y="237"/>
                    </a:lnTo>
                    <a:cubicBezTo>
                      <a:pt x="115" y="310"/>
                      <a:pt x="251" y="302"/>
                      <a:pt x="309" y="235"/>
                    </a:cubicBezTo>
                    <a:lnTo>
                      <a:pt x="309" y="235"/>
                    </a:lnTo>
                    <a:cubicBezTo>
                      <a:pt x="340" y="200"/>
                      <a:pt x="345" y="146"/>
                      <a:pt x="322" y="104"/>
                    </a:cubicBezTo>
                    <a:lnTo>
                      <a:pt x="322" y="104"/>
                    </a:lnTo>
                    <a:cubicBezTo>
                      <a:pt x="298" y="63"/>
                      <a:pt x="251" y="41"/>
                      <a:pt x="206" y="49"/>
                    </a:cubicBezTo>
                    <a:lnTo>
                      <a:pt x="206" y="49"/>
                    </a:lnTo>
                    <a:cubicBezTo>
                      <a:pt x="159" y="55"/>
                      <a:pt x="119" y="92"/>
                      <a:pt x="114" y="138"/>
                    </a:cubicBezTo>
                    <a:lnTo>
                      <a:pt x="114" y="138"/>
                    </a:lnTo>
                    <a:cubicBezTo>
                      <a:pt x="108" y="183"/>
                      <a:pt x="131" y="239"/>
                      <a:pt x="180" y="245"/>
                    </a:cubicBezTo>
                    <a:lnTo>
                      <a:pt x="180" y="245"/>
                    </a:lnTo>
                    <a:cubicBezTo>
                      <a:pt x="228" y="252"/>
                      <a:pt x="276" y="184"/>
                      <a:pt x="247" y="142"/>
                    </a:cubicBezTo>
                    <a:lnTo>
                      <a:pt x="247" y="142"/>
                    </a:lnTo>
                    <a:cubicBezTo>
                      <a:pt x="236" y="125"/>
                      <a:pt x="214" y="116"/>
                      <a:pt x="197" y="128"/>
                    </a:cubicBezTo>
                    <a:lnTo>
                      <a:pt x="197" y="128"/>
                    </a:lnTo>
                    <a:cubicBezTo>
                      <a:pt x="181" y="138"/>
                      <a:pt x="176" y="162"/>
                      <a:pt x="192" y="175"/>
                    </a:cubicBezTo>
                    <a:lnTo>
                      <a:pt x="192" y="175"/>
                    </a:lnTo>
                    <a:cubicBezTo>
                      <a:pt x="198" y="181"/>
                      <a:pt x="210" y="174"/>
                      <a:pt x="205"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20" name="Freeform 339">
                <a:extLst>
                  <a:ext uri="{FF2B5EF4-FFF2-40B4-BE49-F238E27FC236}">
                    <a16:creationId xmlns:a16="http://schemas.microsoft.com/office/drawing/2014/main" id="{BFDBF5D1-3B88-E548-B9E2-75D4F0E065B4}"/>
                  </a:ext>
                </a:extLst>
              </p:cNvPr>
              <p:cNvSpPr>
                <a:spLocks noChangeArrowheads="1"/>
              </p:cNvSpPr>
              <p:nvPr/>
            </p:nvSpPr>
            <p:spPr bwMode="auto">
              <a:xfrm>
                <a:off x="9348831" y="3120267"/>
                <a:ext cx="150376" cy="135912"/>
              </a:xfrm>
              <a:custGeom>
                <a:avLst/>
                <a:gdLst>
                  <a:gd name="T0" fmla="*/ 205 w 345"/>
                  <a:gd name="T1" fmla="*/ 164 h 311"/>
                  <a:gd name="T2" fmla="*/ 205 w 345"/>
                  <a:gd name="T3" fmla="*/ 164 h 311"/>
                  <a:gd name="T4" fmla="*/ 212 w 345"/>
                  <a:gd name="T5" fmla="*/ 146 h 311"/>
                  <a:gd name="T6" fmla="*/ 212 w 345"/>
                  <a:gd name="T7" fmla="*/ 146 h 311"/>
                  <a:gd name="T8" fmla="*/ 234 w 345"/>
                  <a:gd name="T9" fmla="*/ 162 h 311"/>
                  <a:gd name="T10" fmla="*/ 234 w 345"/>
                  <a:gd name="T11" fmla="*/ 162 h 311"/>
                  <a:gd name="T12" fmla="*/ 206 w 345"/>
                  <a:gd name="T13" fmla="*/ 214 h 311"/>
                  <a:gd name="T14" fmla="*/ 206 w 345"/>
                  <a:gd name="T15" fmla="*/ 214 h 311"/>
                  <a:gd name="T16" fmla="*/ 143 w 345"/>
                  <a:gd name="T17" fmla="*/ 156 h 311"/>
                  <a:gd name="T18" fmla="*/ 143 w 345"/>
                  <a:gd name="T19" fmla="*/ 156 h 311"/>
                  <a:gd name="T20" fmla="*/ 281 w 345"/>
                  <a:gd name="T21" fmla="*/ 95 h 311"/>
                  <a:gd name="T22" fmla="*/ 281 w 345"/>
                  <a:gd name="T23" fmla="*/ 95 h 311"/>
                  <a:gd name="T24" fmla="*/ 306 w 345"/>
                  <a:gd name="T25" fmla="*/ 189 h 311"/>
                  <a:gd name="T26" fmla="*/ 306 w 345"/>
                  <a:gd name="T27" fmla="*/ 189 h 311"/>
                  <a:gd name="T28" fmla="*/ 239 w 345"/>
                  <a:gd name="T29" fmla="*/ 251 h 311"/>
                  <a:gd name="T30" fmla="*/ 239 w 345"/>
                  <a:gd name="T31" fmla="*/ 251 h 311"/>
                  <a:gd name="T32" fmla="*/ 76 w 345"/>
                  <a:gd name="T33" fmla="*/ 201 h 311"/>
                  <a:gd name="T34" fmla="*/ 76 w 345"/>
                  <a:gd name="T35" fmla="*/ 201 h 311"/>
                  <a:gd name="T36" fmla="*/ 162 w 345"/>
                  <a:gd name="T37" fmla="*/ 30 h 311"/>
                  <a:gd name="T38" fmla="*/ 162 w 345"/>
                  <a:gd name="T39" fmla="*/ 30 h 311"/>
                  <a:gd name="T40" fmla="*/ 148 w 345"/>
                  <a:gd name="T41" fmla="*/ 7 h 311"/>
                  <a:gd name="T42" fmla="*/ 148 w 345"/>
                  <a:gd name="T43" fmla="*/ 7 h 311"/>
                  <a:gd name="T44" fmla="*/ 60 w 345"/>
                  <a:gd name="T45" fmla="*/ 237 h 311"/>
                  <a:gd name="T46" fmla="*/ 60 w 345"/>
                  <a:gd name="T47" fmla="*/ 237 h 311"/>
                  <a:gd name="T48" fmla="*/ 307 w 345"/>
                  <a:gd name="T49" fmla="*/ 235 h 311"/>
                  <a:gd name="T50" fmla="*/ 307 w 345"/>
                  <a:gd name="T51" fmla="*/ 235 h 311"/>
                  <a:gd name="T52" fmla="*/ 321 w 345"/>
                  <a:gd name="T53" fmla="*/ 104 h 311"/>
                  <a:gd name="T54" fmla="*/ 321 w 345"/>
                  <a:gd name="T55" fmla="*/ 104 h 311"/>
                  <a:gd name="T56" fmla="*/ 205 w 345"/>
                  <a:gd name="T57" fmla="*/ 49 h 311"/>
                  <a:gd name="T58" fmla="*/ 205 w 345"/>
                  <a:gd name="T59" fmla="*/ 49 h 311"/>
                  <a:gd name="T60" fmla="*/ 113 w 345"/>
                  <a:gd name="T61" fmla="*/ 138 h 311"/>
                  <a:gd name="T62" fmla="*/ 113 w 345"/>
                  <a:gd name="T63" fmla="*/ 138 h 311"/>
                  <a:gd name="T64" fmla="*/ 179 w 345"/>
                  <a:gd name="T65" fmla="*/ 245 h 311"/>
                  <a:gd name="T66" fmla="*/ 179 w 345"/>
                  <a:gd name="T67" fmla="*/ 245 h 311"/>
                  <a:gd name="T68" fmla="*/ 247 w 345"/>
                  <a:gd name="T69" fmla="*/ 142 h 311"/>
                  <a:gd name="T70" fmla="*/ 247 w 345"/>
                  <a:gd name="T71" fmla="*/ 142 h 311"/>
                  <a:gd name="T72" fmla="*/ 196 w 345"/>
                  <a:gd name="T73" fmla="*/ 128 h 311"/>
                  <a:gd name="T74" fmla="*/ 196 w 345"/>
                  <a:gd name="T75" fmla="*/ 128 h 311"/>
                  <a:gd name="T76" fmla="*/ 192 w 345"/>
                  <a:gd name="T77" fmla="*/ 175 h 311"/>
                  <a:gd name="T78" fmla="*/ 192 w 345"/>
                  <a:gd name="T79" fmla="*/ 175 h 311"/>
                  <a:gd name="T80" fmla="*/ 205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5" y="164"/>
                    </a:moveTo>
                    <a:lnTo>
                      <a:pt x="205" y="164"/>
                    </a:lnTo>
                    <a:cubicBezTo>
                      <a:pt x="201" y="156"/>
                      <a:pt x="205" y="147"/>
                      <a:pt x="212" y="146"/>
                    </a:cubicBezTo>
                    <a:lnTo>
                      <a:pt x="212" y="146"/>
                    </a:lnTo>
                    <a:cubicBezTo>
                      <a:pt x="222" y="142"/>
                      <a:pt x="231" y="153"/>
                      <a:pt x="234" y="162"/>
                    </a:cubicBezTo>
                    <a:lnTo>
                      <a:pt x="234" y="162"/>
                    </a:lnTo>
                    <a:cubicBezTo>
                      <a:pt x="238" y="181"/>
                      <a:pt x="222" y="205"/>
                      <a:pt x="206" y="214"/>
                    </a:cubicBezTo>
                    <a:lnTo>
                      <a:pt x="206" y="214"/>
                    </a:lnTo>
                    <a:cubicBezTo>
                      <a:pt x="170" y="235"/>
                      <a:pt x="143" y="187"/>
                      <a:pt x="143" y="156"/>
                    </a:cubicBezTo>
                    <a:lnTo>
                      <a:pt x="143" y="156"/>
                    </a:lnTo>
                    <a:cubicBezTo>
                      <a:pt x="141" y="83"/>
                      <a:pt x="229" y="50"/>
                      <a:pt x="281" y="95"/>
                    </a:cubicBezTo>
                    <a:lnTo>
                      <a:pt x="281" y="95"/>
                    </a:lnTo>
                    <a:cubicBezTo>
                      <a:pt x="309" y="117"/>
                      <a:pt x="317" y="156"/>
                      <a:pt x="306" y="189"/>
                    </a:cubicBezTo>
                    <a:lnTo>
                      <a:pt x="306" y="189"/>
                    </a:lnTo>
                    <a:cubicBezTo>
                      <a:pt x="296" y="220"/>
                      <a:pt x="268" y="239"/>
                      <a:pt x="239" y="251"/>
                    </a:cubicBezTo>
                    <a:lnTo>
                      <a:pt x="239" y="251"/>
                    </a:lnTo>
                    <a:cubicBezTo>
                      <a:pt x="183" y="271"/>
                      <a:pt x="100" y="266"/>
                      <a:pt x="76" y="201"/>
                    </a:cubicBezTo>
                    <a:lnTo>
                      <a:pt x="76" y="201"/>
                    </a:lnTo>
                    <a:cubicBezTo>
                      <a:pt x="47" y="129"/>
                      <a:pt x="100" y="63"/>
                      <a:pt x="162" y="30"/>
                    </a:cubicBezTo>
                    <a:lnTo>
                      <a:pt x="162" y="30"/>
                    </a:lnTo>
                    <a:cubicBezTo>
                      <a:pt x="177" y="22"/>
                      <a:pt x="163" y="0"/>
                      <a:pt x="148" y="7"/>
                    </a:cubicBezTo>
                    <a:lnTo>
                      <a:pt x="148" y="7"/>
                    </a:lnTo>
                    <a:cubicBezTo>
                      <a:pt x="66" y="46"/>
                      <a:pt x="0" y="151"/>
                      <a:pt x="60" y="237"/>
                    </a:cubicBezTo>
                    <a:lnTo>
                      <a:pt x="60" y="237"/>
                    </a:lnTo>
                    <a:cubicBezTo>
                      <a:pt x="114" y="310"/>
                      <a:pt x="250" y="302"/>
                      <a:pt x="307" y="235"/>
                    </a:cubicBezTo>
                    <a:lnTo>
                      <a:pt x="307" y="235"/>
                    </a:lnTo>
                    <a:cubicBezTo>
                      <a:pt x="339" y="200"/>
                      <a:pt x="344" y="146"/>
                      <a:pt x="321" y="104"/>
                    </a:cubicBezTo>
                    <a:lnTo>
                      <a:pt x="321" y="104"/>
                    </a:lnTo>
                    <a:cubicBezTo>
                      <a:pt x="297" y="63"/>
                      <a:pt x="251" y="41"/>
                      <a:pt x="205" y="49"/>
                    </a:cubicBezTo>
                    <a:lnTo>
                      <a:pt x="205" y="49"/>
                    </a:lnTo>
                    <a:cubicBezTo>
                      <a:pt x="159" y="55"/>
                      <a:pt x="118" y="92"/>
                      <a:pt x="113" y="138"/>
                    </a:cubicBezTo>
                    <a:lnTo>
                      <a:pt x="113" y="138"/>
                    </a:lnTo>
                    <a:cubicBezTo>
                      <a:pt x="108" y="183"/>
                      <a:pt x="131" y="239"/>
                      <a:pt x="179" y="245"/>
                    </a:cubicBezTo>
                    <a:lnTo>
                      <a:pt x="179" y="245"/>
                    </a:lnTo>
                    <a:cubicBezTo>
                      <a:pt x="229" y="252"/>
                      <a:pt x="276" y="184"/>
                      <a:pt x="247" y="142"/>
                    </a:cubicBezTo>
                    <a:lnTo>
                      <a:pt x="247" y="142"/>
                    </a:lnTo>
                    <a:cubicBezTo>
                      <a:pt x="237" y="125"/>
                      <a:pt x="213" y="116"/>
                      <a:pt x="196" y="128"/>
                    </a:cubicBezTo>
                    <a:lnTo>
                      <a:pt x="196" y="128"/>
                    </a:lnTo>
                    <a:cubicBezTo>
                      <a:pt x="180" y="138"/>
                      <a:pt x="175" y="162"/>
                      <a:pt x="192" y="175"/>
                    </a:cubicBezTo>
                    <a:lnTo>
                      <a:pt x="192" y="175"/>
                    </a:lnTo>
                    <a:cubicBezTo>
                      <a:pt x="198" y="181"/>
                      <a:pt x="210" y="174"/>
                      <a:pt x="205"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21" name="Freeform 340">
                <a:extLst>
                  <a:ext uri="{FF2B5EF4-FFF2-40B4-BE49-F238E27FC236}">
                    <a16:creationId xmlns:a16="http://schemas.microsoft.com/office/drawing/2014/main" id="{623B0451-06B4-0246-8B52-59E8C9E8FF53}"/>
                  </a:ext>
                </a:extLst>
              </p:cNvPr>
              <p:cNvSpPr>
                <a:spLocks/>
              </p:cNvSpPr>
              <p:nvPr/>
            </p:nvSpPr>
            <p:spPr bwMode="auto">
              <a:xfrm>
                <a:off x="9570527" y="3119841"/>
                <a:ext cx="132498" cy="136338"/>
              </a:xfrm>
              <a:custGeom>
                <a:avLst/>
                <a:gdLst>
                  <a:gd name="T0" fmla="*/ 59321 w 306"/>
                  <a:gd name="T1" fmla="*/ 56371 h 312"/>
                  <a:gd name="T2" fmla="*/ 59321 w 306"/>
                  <a:gd name="T3" fmla="*/ 56371 h 312"/>
                  <a:gd name="T4" fmla="*/ 51094 w 306"/>
                  <a:gd name="T5" fmla="*/ 59429 h 312"/>
                  <a:gd name="T6" fmla="*/ 51094 w 306"/>
                  <a:gd name="T7" fmla="*/ 59429 h 312"/>
                  <a:gd name="T8" fmla="*/ 49795 w 306"/>
                  <a:gd name="T9" fmla="*/ 48068 h 312"/>
                  <a:gd name="T10" fmla="*/ 49795 w 306"/>
                  <a:gd name="T11" fmla="*/ 48068 h 312"/>
                  <a:gd name="T12" fmla="*/ 74476 w 306"/>
                  <a:gd name="T13" fmla="*/ 40639 h 312"/>
                  <a:gd name="T14" fmla="*/ 74476 w 306"/>
                  <a:gd name="T15" fmla="*/ 40639 h 312"/>
                  <a:gd name="T16" fmla="*/ 76208 w 306"/>
                  <a:gd name="T17" fmla="*/ 77783 h 312"/>
                  <a:gd name="T18" fmla="*/ 76208 w 306"/>
                  <a:gd name="T19" fmla="*/ 77783 h 312"/>
                  <a:gd name="T20" fmla="*/ 14722 w 306"/>
                  <a:gd name="T21" fmla="*/ 53749 h 312"/>
                  <a:gd name="T22" fmla="*/ 14722 w 306"/>
                  <a:gd name="T23" fmla="*/ 53749 h 312"/>
                  <a:gd name="T24" fmla="*/ 35939 w 306"/>
                  <a:gd name="T25" fmla="*/ 17916 h 312"/>
                  <a:gd name="T26" fmla="*/ 35939 w 306"/>
                  <a:gd name="T27" fmla="*/ 17916 h 312"/>
                  <a:gd name="T28" fmla="*/ 75342 w 306"/>
                  <a:gd name="T29" fmla="*/ 18790 h 312"/>
                  <a:gd name="T30" fmla="*/ 75342 w 306"/>
                  <a:gd name="T31" fmla="*/ 18790 h 312"/>
                  <a:gd name="T32" fmla="*/ 110415 w 306"/>
                  <a:gd name="T33" fmla="*/ 84774 h 312"/>
                  <a:gd name="T34" fmla="*/ 110415 w 306"/>
                  <a:gd name="T35" fmla="*/ 84774 h 312"/>
                  <a:gd name="T36" fmla="*/ 32042 w 306"/>
                  <a:gd name="T37" fmla="*/ 110556 h 312"/>
                  <a:gd name="T38" fmla="*/ 32042 w 306"/>
                  <a:gd name="T39" fmla="*/ 110556 h 312"/>
                  <a:gd name="T40" fmla="*/ 28578 w 306"/>
                  <a:gd name="T41" fmla="*/ 122355 h 312"/>
                  <a:gd name="T42" fmla="*/ 28578 w 306"/>
                  <a:gd name="T43" fmla="*/ 122355 h 312"/>
                  <a:gd name="T44" fmla="*/ 125137 w 306"/>
                  <a:gd name="T45" fmla="*/ 78657 h 312"/>
                  <a:gd name="T46" fmla="*/ 125137 w 306"/>
                  <a:gd name="T47" fmla="*/ 78657 h 312"/>
                  <a:gd name="T48" fmla="*/ 49795 w 306"/>
                  <a:gd name="T49" fmla="*/ 2622 h 312"/>
                  <a:gd name="T50" fmla="*/ 49795 w 306"/>
                  <a:gd name="T51" fmla="*/ 2622 h 312"/>
                  <a:gd name="T52" fmla="*/ 5196 w 306"/>
                  <a:gd name="T53" fmla="*/ 38891 h 312"/>
                  <a:gd name="T54" fmla="*/ 5196 w 306"/>
                  <a:gd name="T55" fmla="*/ 38891 h 312"/>
                  <a:gd name="T56" fmla="*/ 23382 w 306"/>
                  <a:gd name="T57" fmla="*/ 92203 h 312"/>
                  <a:gd name="T58" fmla="*/ 23382 w 306"/>
                  <a:gd name="T59" fmla="*/ 92203 h 312"/>
                  <a:gd name="T60" fmla="*/ 79672 w 306"/>
                  <a:gd name="T61" fmla="*/ 93077 h 312"/>
                  <a:gd name="T62" fmla="*/ 79672 w 306"/>
                  <a:gd name="T63" fmla="*/ 93077 h 312"/>
                  <a:gd name="T64" fmla="*/ 91796 w 306"/>
                  <a:gd name="T65" fmla="*/ 39328 h 312"/>
                  <a:gd name="T66" fmla="*/ 91796 w 306"/>
                  <a:gd name="T67" fmla="*/ 39328 h 312"/>
                  <a:gd name="T68" fmla="*/ 39403 w 306"/>
                  <a:gd name="T69" fmla="*/ 50253 h 312"/>
                  <a:gd name="T70" fmla="*/ 39403 w 306"/>
                  <a:gd name="T71" fmla="*/ 50253 h 312"/>
                  <a:gd name="T72" fmla="*/ 50661 w 306"/>
                  <a:gd name="T73" fmla="*/ 70354 h 312"/>
                  <a:gd name="T74" fmla="*/ 50661 w 306"/>
                  <a:gd name="T75" fmla="*/ 70354 h 312"/>
                  <a:gd name="T76" fmla="*/ 66682 w 306"/>
                  <a:gd name="T77" fmla="*/ 57244 h 312"/>
                  <a:gd name="T78" fmla="*/ 66682 w 306"/>
                  <a:gd name="T79" fmla="*/ 57244 h 312"/>
                  <a:gd name="T80" fmla="*/ 59321 w 306"/>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7" y="129"/>
                    </a:moveTo>
                    <a:lnTo>
                      <a:pt x="137" y="129"/>
                    </a:lnTo>
                    <a:cubicBezTo>
                      <a:pt x="136" y="136"/>
                      <a:pt x="126" y="140"/>
                      <a:pt x="118" y="136"/>
                    </a:cubicBezTo>
                    <a:cubicBezTo>
                      <a:pt x="109" y="133"/>
                      <a:pt x="111" y="118"/>
                      <a:pt x="115" y="110"/>
                    </a:cubicBezTo>
                    <a:cubicBezTo>
                      <a:pt x="126" y="93"/>
                      <a:pt x="154" y="88"/>
                      <a:pt x="172" y="93"/>
                    </a:cubicBezTo>
                    <a:cubicBezTo>
                      <a:pt x="212" y="104"/>
                      <a:pt x="197" y="157"/>
                      <a:pt x="176" y="178"/>
                    </a:cubicBezTo>
                    <a:cubicBezTo>
                      <a:pt x="126" y="231"/>
                      <a:pt x="40" y="193"/>
                      <a:pt x="34" y="123"/>
                    </a:cubicBezTo>
                    <a:cubicBezTo>
                      <a:pt x="30" y="89"/>
                      <a:pt x="51" y="55"/>
                      <a:pt x="83" y="41"/>
                    </a:cubicBezTo>
                    <a:cubicBezTo>
                      <a:pt x="112" y="26"/>
                      <a:pt x="146" y="30"/>
                      <a:pt x="174" y="43"/>
                    </a:cubicBezTo>
                    <a:cubicBezTo>
                      <a:pt x="228" y="69"/>
                      <a:pt x="283" y="131"/>
                      <a:pt x="255" y="194"/>
                    </a:cubicBezTo>
                    <a:cubicBezTo>
                      <a:pt x="224" y="265"/>
                      <a:pt x="139" y="276"/>
                      <a:pt x="74" y="253"/>
                    </a:cubicBezTo>
                    <a:cubicBezTo>
                      <a:pt x="57" y="248"/>
                      <a:pt x="50" y="273"/>
                      <a:pt x="66" y="280"/>
                    </a:cubicBezTo>
                    <a:cubicBezTo>
                      <a:pt x="153" y="311"/>
                      <a:pt x="272" y="284"/>
                      <a:pt x="289" y="180"/>
                    </a:cubicBezTo>
                    <a:cubicBezTo>
                      <a:pt x="305" y="89"/>
                      <a:pt x="203" y="0"/>
                      <a:pt x="115" y="6"/>
                    </a:cubicBezTo>
                    <a:cubicBezTo>
                      <a:pt x="67" y="9"/>
                      <a:pt x="25" y="43"/>
                      <a:pt x="12" y="89"/>
                    </a:cubicBezTo>
                    <a:cubicBezTo>
                      <a:pt x="0" y="135"/>
                      <a:pt x="17" y="184"/>
                      <a:pt x="54" y="211"/>
                    </a:cubicBezTo>
                    <a:cubicBezTo>
                      <a:pt x="92" y="239"/>
                      <a:pt x="146" y="240"/>
                      <a:pt x="184" y="213"/>
                    </a:cubicBezTo>
                    <a:cubicBezTo>
                      <a:pt x="220" y="185"/>
                      <a:pt x="242" y="129"/>
                      <a:pt x="212" y="90"/>
                    </a:cubicBezTo>
                    <a:cubicBezTo>
                      <a:pt x="183" y="50"/>
                      <a:pt x="101" y="65"/>
                      <a:pt x="91" y="115"/>
                    </a:cubicBezTo>
                    <a:cubicBezTo>
                      <a:pt x="87" y="135"/>
                      <a:pt x="97" y="157"/>
                      <a:pt x="117" y="161"/>
                    </a:cubicBezTo>
                    <a:cubicBezTo>
                      <a:pt x="137" y="164"/>
                      <a:pt x="157" y="151"/>
                      <a:pt x="154" y="131"/>
                    </a:cubicBezTo>
                    <a:cubicBezTo>
                      <a:pt x="154" y="122"/>
                      <a:pt x="141" y="118"/>
                      <a:pt x="137"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22" name="Freeform 341">
                <a:extLst>
                  <a:ext uri="{FF2B5EF4-FFF2-40B4-BE49-F238E27FC236}">
                    <a16:creationId xmlns:a16="http://schemas.microsoft.com/office/drawing/2014/main" id="{BE26319F-9ACA-DF4C-9D47-6E0B960EF165}"/>
                  </a:ext>
                </a:extLst>
              </p:cNvPr>
              <p:cNvSpPr>
                <a:spLocks/>
              </p:cNvSpPr>
              <p:nvPr/>
            </p:nvSpPr>
            <p:spPr bwMode="auto">
              <a:xfrm>
                <a:off x="9159593" y="3119841"/>
                <a:ext cx="132498" cy="136338"/>
              </a:xfrm>
              <a:custGeom>
                <a:avLst/>
                <a:gdLst>
                  <a:gd name="T0" fmla="*/ 59515 w 305"/>
                  <a:gd name="T1" fmla="*/ 56371 h 312"/>
                  <a:gd name="T2" fmla="*/ 59515 w 305"/>
                  <a:gd name="T3" fmla="*/ 56371 h 312"/>
                  <a:gd name="T4" fmla="*/ 51696 w 305"/>
                  <a:gd name="T5" fmla="*/ 59429 h 312"/>
                  <a:gd name="T6" fmla="*/ 51696 w 305"/>
                  <a:gd name="T7" fmla="*/ 59429 h 312"/>
                  <a:gd name="T8" fmla="*/ 49958 w 305"/>
                  <a:gd name="T9" fmla="*/ 48068 h 312"/>
                  <a:gd name="T10" fmla="*/ 49958 w 305"/>
                  <a:gd name="T11" fmla="*/ 48068 h 312"/>
                  <a:gd name="T12" fmla="*/ 74286 w 305"/>
                  <a:gd name="T13" fmla="*/ 40639 h 312"/>
                  <a:gd name="T14" fmla="*/ 74286 w 305"/>
                  <a:gd name="T15" fmla="*/ 40639 h 312"/>
                  <a:gd name="T16" fmla="*/ 76023 w 305"/>
                  <a:gd name="T17" fmla="*/ 77783 h 312"/>
                  <a:gd name="T18" fmla="*/ 76023 w 305"/>
                  <a:gd name="T19" fmla="*/ 77783 h 312"/>
                  <a:gd name="T20" fmla="*/ 14336 w 305"/>
                  <a:gd name="T21" fmla="*/ 53749 h 312"/>
                  <a:gd name="T22" fmla="*/ 14336 w 305"/>
                  <a:gd name="T23" fmla="*/ 53749 h 312"/>
                  <a:gd name="T24" fmla="*/ 36057 w 305"/>
                  <a:gd name="T25" fmla="*/ 17916 h 312"/>
                  <a:gd name="T26" fmla="*/ 36057 w 305"/>
                  <a:gd name="T27" fmla="*/ 17916 h 312"/>
                  <a:gd name="T28" fmla="*/ 75155 w 305"/>
                  <a:gd name="T29" fmla="*/ 18790 h 312"/>
                  <a:gd name="T30" fmla="*/ 75155 w 305"/>
                  <a:gd name="T31" fmla="*/ 18790 h 312"/>
                  <a:gd name="T32" fmla="*/ 110343 w 305"/>
                  <a:gd name="T33" fmla="*/ 84774 h 312"/>
                  <a:gd name="T34" fmla="*/ 110343 w 305"/>
                  <a:gd name="T35" fmla="*/ 84774 h 312"/>
                  <a:gd name="T36" fmla="*/ 31713 w 305"/>
                  <a:gd name="T37" fmla="*/ 110556 h 312"/>
                  <a:gd name="T38" fmla="*/ 31713 w 305"/>
                  <a:gd name="T39" fmla="*/ 110556 h 312"/>
                  <a:gd name="T40" fmla="*/ 28672 w 305"/>
                  <a:gd name="T41" fmla="*/ 122355 h 312"/>
                  <a:gd name="T42" fmla="*/ 28672 w 305"/>
                  <a:gd name="T43" fmla="*/ 122355 h 312"/>
                  <a:gd name="T44" fmla="*/ 125547 w 305"/>
                  <a:gd name="T45" fmla="*/ 78657 h 312"/>
                  <a:gd name="T46" fmla="*/ 125547 w 305"/>
                  <a:gd name="T47" fmla="*/ 78657 h 312"/>
                  <a:gd name="T48" fmla="*/ 49958 w 305"/>
                  <a:gd name="T49" fmla="*/ 2622 h 312"/>
                  <a:gd name="T50" fmla="*/ 49958 w 305"/>
                  <a:gd name="T51" fmla="*/ 2622 h 312"/>
                  <a:gd name="T52" fmla="*/ 5213 w 305"/>
                  <a:gd name="T53" fmla="*/ 38891 h 312"/>
                  <a:gd name="T54" fmla="*/ 5213 w 305"/>
                  <a:gd name="T55" fmla="*/ 38891 h 312"/>
                  <a:gd name="T56" fmla="*/ 23459 w 305"/>
                  <a:gd name="T57" fmla="*/ 92203 h 312"/>
                  <a:gd name="T58" fmla="*/ 23459 w 305"/>
                  <a:gd name="T59" fmla="*/ 92203 h 312"/>
                  <a:gd name="T60" fmla="*/ 79933 w 305"/>
                  <a:gd name="T61" fmla="*/ 93077 h 312"/>
                  <a:gd name="T62" fmla="*/ 79933 w 305"/>
                  <a:gd name="T63" fmla="*/ 93077 h 312"/>
                  <a:gd name="T64" fmla="*/ 92097 w 305"/>
                  <a:gd name="T65" fmla="*/ 39328 h 312"/>
                  <a:gd name="T66" fmla="*/ 92097 w 305"/>
                  <a:gd name="T67" fmla="*/ 39328 h 312"/>
                  <a:gd name="T68" fmla="*/ 39098 w 305"/>
                  <a:gd name="T69" fmla="*/ 50253 h 312"/>
                  <a:gd name="T70" fmla="*/ 39098 w 305"/>
                  <a:gd name="T71" fmla="*/ 50253 h 312"/>
                  <a:gd name="T72" fmla="*/ 50827 w 305"/>
                  <a:gd name="T73" fmla="*/ 70354 h 312"/>
                  <a:gd name="T74" fmla="*/ 50827 w 305"/>
                  <a:gd name="T75" fmla="*/ 70354 h 312"/>
                  <a:gd name="T76" fmla="*/ 66901 w 305"/>
                  <a:gd name="T77" fmla="*/ 57244 h 312"/>
                  <a:gd name="T78" fmla="*/ 66901 w 305"/>
                  <a:gd name="T79" fmla="*/ 57244 h 312"/>
                  <a:gd name="T80" fmla="*/ 59515 w 305"/>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5" h="312">
                    <a:moveTo>
                      <a:pt x="137" y="129"/>
                    </a:moveTo>
                    <a:lnTo>
                      <a:pt x="137" y="129"/>
                    </a:lnTo>
                    <a:cubicBezTo>
                      <a:pt x="134" y="136"/>
                      <a:pt x="125" y="140"/>
                      <a:pt x="119" y="136"/>
                    </a:cubicBezTo>
                    <a:cubicBezTo>
                      <a:pt x="109" y="133"/>
                      <a:pt x="109" y="118"/>
                      <a:pt x="115" y="110"/>
                    </a:cubicBezTo>
                    <a:cubicBezTo>
                      <a:pt x="125" y="93"/>
                      <a:pt x="154" y="88"/>
                      <a:pt x="171" y="93"/>
                    </a:cubicBezTo>
                    <a:cubicBezTo>
                      <a:pt x="212" y="104"/>
                      <a:pt x="196" y="157"/>
                      <a:pt x="175" y="178"/>
                    </a:cubicBezTo>
                    <a:cubicBezTo>
                      <a:pt x="125" y="231"/>
                      <a:pt x="38" y="193"/>
                      <a:pt x="33" y="123"/>
                    </a:cubicBezTo>
                    <a:cubicBezTo>
                      <a:pt x="31" y="89"/>
                      <a:pt x="52" y="55"/>
                      <a:pt x="83" y="41"/>
                    </a:cubicBezTo>
                    <a:cubicBezTo>
                      <a:pt x="112" y="26"/>
                      <a:pt x="145" y="30"/>
                      <a:pt x="173" y="43"/>
                    </a:cubicBezTo>
                    <a:cubicBezTo>
                      <a:pt x="228" y="69"/>
                      <a:pt x="282" y="131"/>
                      <a:pt x="254" y="194"/>
                    </a:cubicBezTo>
                    <a:cubicBezTo>
                      <a:pt x="222" y="265"/>
                      <a:pt x="140" y="276"/>
                      <a:pt x="73" y="253"/>
                    </a:cubicBezTo>
                    <a:cubicBezTo>
                      <a:pt x="56" y="248"/>
                      <a:pt x="50" y="273"/>
                      <a:pt x="66" y="280"/>
                    </a:cubicBezTo>
                    <a:cubicBezTo>
                      <a:pt x="151" y="311"/>
                      <a:pt x="272" y="284"/>
                      <a:pt x="289" y="180"/>
                    </a:cubicBezTo>
                    <a:cubicBezTo>
                      <a:pt x="304" y="89"/>
                      <a:pt x="203" y="0"/>
                      <a:pt x="115" y="6"/>
                    </a:cubicBezTo>
                    <a:cubicBezTo>
                      <a:pt x="67" y="9"/>
                      <a:pt x="25" y="43"/>
                      <a:pt x="12" y="89"/>
                    </a:cubicBezTo>
                    <a:cubicBezTo>
                      <a:pt x="0" y="135"/>
                      <a:pt x="17" y="184"/>
                      <a:pt x="54" y="211"/>
                    </a:cubicBezTo>
                    <a:cubicBezTo>
                      <a:pt x="92" y="239"/>
                      <a:pt x="146" y="240"/>
                      <a:pt x="184" y="213"/>
                    </a:cubicBezTo>
                    <a:cubicBezTo>
                      <a:pt x="218" y="185"/>
                      <a:pt x="242" y="129"/>
                      <a:pt x="212" y="90"/>
                    </a:cubicBezTo>
                    <a:cubicBezTo>
                      <a:pt x="182" y="50"/>
                      <a:pt x="100" y="65"/>
                      <a:pt x="90" y="115"/>
                    </a:cubicBezTo>
                    <a:cubicBezTo>
                      <a:pt x="87" y="135"/>
                      <a:pt x="96" y="157"/>
                      <a:pt x="117" y="161"/>
                    </a:cubicBezTo>
                    <a:cubicBezTo>
                      <a:pt x="136" y="164"/>
                      <a:pt x="155" y="151"/>
                      <a:pt x="154" y="131"/>
                    </a:cubicBezTo>
                    <a:cubicBezTo>
                      <a:pt x="153" y="122"/>
                      <a:pt x="140" y="118"/>
                      <a:pt x="137"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23" name="Freeform 342">
                <a:extLst>
                  <a:ext uri="{FF2B5EF4-FFF2-40B4-BE49-F238E27FC236}">
                    <a16:creationId xmlns:a16="http://schemas.microsoft.com/office/drawing/2014/main" id="{ABC530C3-92FF-0540-9A1C-1ABA2656D01F}"/>
                  </a:ext>
                </a:extLst>
              </p:cNvPr>
              <p:cNvSpPr>
                <a:spLocks noChangeArrowheads="1"/>
              </p:cNvSpPr>
              <p:nvPr/>
            </p:nvSpPr>
            <p:spPr bwMode="auto">
              <a:xfrm>
                <a:off x="9758028" y="3120267"/>
                <a:ext cx="150376" cy="135912"/>
              </a:xfrm>
              <a:custGeom>
                <a:avLst/>
                <a:gdLst>
                  <a:gd name="T0" fmla="*/ 204 w 345"/>
                  <a:gd name="T1" fmla="*/ 164 h 311"/>
                  <a:gd name="T2" fmla="*/ 204 w 345"/>
                  <a:gd name="T3" fmla="*/ 164 h 311"/>
                  <a:gd name="T4" fmla="*/ 212 w 345"/>
                  <a:gd name="T5" fmla="*/ 146 h 311"/>
                  <a:gd name="T6" fmla="*/ 212 w 345"/>
                  <a:gd name="T7" fmla="*/ 146 h 311"/>
                  <a:gd name="T8" fmla="*/ 233 w 345"/>
                  <a:gd name="T9" fmla="*/ 162 h 311"/>
                  <a:gd name="T10" fmla="*/ 233 w 345"/>
                  <a:gd name="T11" fmla="*/ 162 h 311"/>
                  <a:gd name="T12" fmla="*/ 205 w 345"/>
                  <a:gd name="T13" fmla="*/ 214 h 311"/>
                  <a:gd name="T14" fmla="*/ 205 w 345"/>
                  <a:gd name="T15" fmla="*/ 214 h 311"/>
                  <a:gd name="T16" fmla="*/ 142 w 345"/>
                  <a:gd name="T17" fmla="*/ 156 h 311"/>
                  <a:gd name="T18" fmla="*/ 142 w 345"/>
                  <a:gd name="T19" fmla="*/ 156 h 311"/>
                  <a:gd name="T20" fmla="*/ 281 w 345"/>
                  <a:gd name="T21" fmla="*/ 95 h 311"/>
                  <a:gd name="T22" fmla="*/ 281 w 345"/>
                  <a:gd name="T23" fmla="*/ 95 h 311"/>
                  <a:gd name="T24" fmla="*/ 305 w 345"/>
                  <a:gd name="T25" fmla="*/ 189 h 311"/>
                  <a:gd name="T26" fmla="*/ 305 w 345"/>
                  <a:gd name="T27" fmla="*/ 189 h 311"/>
                  <a:gd name="T28" fmla="*/ 239 w 345"/>
                  <a:gd name="T29" fmla="*/ 251 h 311"/>
                  <a:gd name="T30" fmla="*/ 239 w 345"/>
                  <a:gd name="T31" fmla="*/ 251 h 311"/>
                  <a:gd name="T32" fmla="*/ 75 w 345"/>
                  <a:gd name="T33" fmla="*/ 201 h 311"/>
                  <a:gd name="T34" fmla="*/ 75 w 345"/>
                  <a:gd name="T35" fmla="*/ 201 h 311"/>
                  <a:gd name="T36" fmla="*/ 162 w 345"/>
                  <a:gd name="T37" fmla="*/ 30 h 311"/>
                  <a:gd name="T38" fmla="*/ 162 w 345"/>
                  <a:gd name="T39" fmla="*/ 30 h 311"/>
                  <a:gd name="T40" fmla="*/ 147 w 345"/>
                  <a:gd name="T41" fmla="*/ 7 h 311"/>
                  <a:gd name="T42" fmla="*/ 147 w 345"/>
                  <a:gd name="T43" fmla="*/ 7 h 311"/>
                  <a:gd name="T44" fmla="*/ 61 w 345"/>
                  <a:gd name="T45" fmla="*/ 237 h 311"/>
                  <a:gd name="T46" fmla="*/ 61 w 345"/>
                  <a:gd name="T47" fmla="*/ 237 h 311"/>
                  <a:gd name="T48" fmla="*/ 306 w 345"/>
                  <a:gd name="T49" fmla="*/ 235 h 311"/>
                  <a:gd name="T50" fmla="*/ 306 w 345"/>
                  <a:gd name="T51" fmla="*/ 235 h 311"/>
                  <a:gd name="T52" fmla="*/ 319 w 345"/>
                  <a:gd name="T53" fmla="*/ 104 h 311"/>
                  <a:gd name="T54" fmla="*/ 319 w 345"/>
                  <a:gd name="T55" fmla="*/ 104 h 311"/>
                  <a:gd name="T56" fmla="*/ 204 w 345"/>
                  <a:gd name="T57" fmla="*/ 49 h 311"/>
                  <a:gd name="T58" fmla="*/ 204 w 345"/>
                  <a:gd name="T59" fmla="*/ 49 h 311"/>
                  <a:gd name="T60" fmla="*/ 112 w 345"/>
                  <a:gd name="T61" fmla="*/ 138 h 311"/>
                  <a:gd name="T62" fmla="*/ 112 w 345"/>
                  <a:gd name="T63" fmla="*/ 138 h 311"/>
                  <a:gd name="T64" fmla="*/ 179 w 345"/>
                  <a:gd name="T65" fmla="*/ 245 h 311"/>
                  <a:gd name="T66" fmla="*/ 179 w 345"/>
                  <a:gd name="T67" fmla="*/ 245 h 311"/>
                  <a:gd name="T68" fmla="*/ 246 w 345"/>
                  <a:gd name="T69" fmla="*/ 142 h 311"/>
                  <a:gd name="T70" fmla="*/ 246 w 345"/>
                  <a:gd name="T71" fmla="*/ 142 h 311"/>
                  <a:gd name="T72" fmla="*/ 196 w 345"/>
                  <a:gd name="T73" fmla="*/ 128 h 311"/>
                  <a:gd name="T74" fmla="*/ 196 w 345"/>
                  <a:gd name="T75" fmla="*/ 128 h 311"/>
                  <a:gd name="T76" fmla="*/ 189 w 345"/>
                  <a:gd name="T77" fmla="*/ 175 h 311"/>
                  <a:gd name="T78" fmla="*/ 189 w 345"/>
                  <a:gd name="T79" fmla="*/ 175 h 311"/>
                  <a:gd name="T80" fmla="*/ 204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4" y="164"/>
                    </a:moveTo>
                    <a:lnTo>
                      <a:pt x="204" y="164"/>
                    </a:lnTo>
                    <a:cubicBezTo>
                      <a:pt x="200" y="156"/>
                      <a:pt x="204" y="147"/>
                      <a:pt x="212" y="146"/>
                    </a:cubicBezTo>
                    <a:lnTo>
                      <a:pt x="212" y="146"/>
                    </a:lnTo>
                    <a:cubicBezTo>
                      <a:pt x="222" y="142"/>
                      <a:pt x="231" y="153"/>
                      <a:pt x="233" y="162"/>
                    </a:cubicBezTo>
                    <a:lnTo>
                      <a:pt x="233" y="162"/>
                    </a:lnTo>
                    <a:cubicBezTo>
                      <a:pt x="238" y="181"/>
                      <a:pt x="221" y="205"/>
                      <a:pt x="205" y="214"/>
                    </a:cubicBezTo>
                    <a:lnTo>
                      <a:pt x="205" y="214"/>
                    </a:lnTo>
                    <a:cubicBezTo>
                      <a:pt x="170" y="235"/>
                      <a:pt x="142" y="187"/>
                      <a:pt x="142" y="156"/>
                    </a:cubicBezTo>
                    <a:lnTo>
                      <a:pt x="142" y="156"/>
                    </a:lnTo>
                    <a:cubicBezTo>
                      <a:pt x="139" y="83"/>
                      <a:pt x="227" y="50"/>
                      <a:pt x="281" y="95"/>
                    </a:cubicBezTo>
                    <a:lnTo>
                      <a:pt x="281" y="95"/>
                    </a:lnTo>
                    <a:cubicBezTo>
                      <a:pt x="308" y="117"/>
                      <a:pt x="317" y="156"/>
                      <a:pt x="305" y="189"/>
                    </a:cubicBezTo>
                    <a:lnTo>
                      <a:pt x="305" y="189"/>
                    </a:lnTo>
                    <a:cubicBezTo>
                      <a:pt x="294" y="220"/>
                      <a:pt x="267" y="239"/>
                      <a:pt x="239" y="251"/>
                    </a:cubicBezTo>
                    <a:lnTo>
                      <a:pt x="239" y="251"/>
                    </a:lnTo>
                    <a:cubicBezTo>
                      <a:pt x="183" y="271"/>
                      <a:pt x="100" y="266"/>
                      <a:pt x="75" y="201"/>
                    </a:cubicBezTo>
                    <a:lnTo>
                      <a:pt x="75" y="201"/>
                    </a:lnTo>
                    <a:cubicBezTo>
                      <a:pt x="46" y="129"/>
                      <a:pt x="99" y="63"/>
                      <a:pt x="162" y="30"/>
                    </a:cubicBezTo>
                    <a:lnTo>
                      <a:pt x="162" y="30"/>
                    </a:lnTo>
                    <a:cubicBezTo>
                      <a:pt x="176" y="22"/>
                      <a:pt x="163" y="0"/>
                      <a:pt x="147" y="7"/>
                    </a:cubicBezTo>
                    <a:lnTo>
                      <a:pt x="147" y="7"/>
                    </a:lnTo>
                    <a:cubicBezTo>
                      <a:pt x="66" y="46"/>
                      <a:pt x="0" y="151"/>
                      <a:pt x="61" y="237"/>
                    </a:cubicBezTo>
                    <a:lnTo>
                      <a:pt x="61" y="237"/>
                    </a:lnTo>
                    <a:cubicBezTo>
                      <a:pt x="113" y="310"/>
                      <a:pt x="250" y="302"/>
                      <a:pt x="306" y="235"/>
                    </a:cubicBezTo>
                    <a:lnTo>
                      <a:pt x="306" y="235"/>
                    </a:lnTo>
                    <a:cubicBezTo>
                      <a:pt x="338" y="200"/>
                      <a:pt x="344" y="146"/>
                      <a:pt x="319" y="104"/>
                    </a:cubicBezTo>
                    <a:lnTo>
                      <a:pt x="319" y="104"/>
                    </a:lnTo>
                    <a:cubicBezTo>
                      <a:pt x="296" y="63"/>
                      <a:pt x="250" y="41"/>
                      <a:pt x="204" y="49"/>
                    </a:cubicBezTo>
                    <a:lnTo>
                      <a:pt x="204" y="49"/>
                    </a:lnTo>
                    <a:cubicBezTo>
                      <a:pt x="159" y="55"/>
                      <a:pt x="118" y="92"/>
                      <a:pt x="112" y="138"/>
                    </a:cubicBezTo>
                    <a:lnTo>
                      <a:pt x="112" y="138"/>
                    </a:lnTo>
                    <a:cubicBezTo>
                      <a:pt x="107" y="183"/>
                      <a:pt x="130" y="239"/>
                      <a:pt x="179" y="245"/>
                    </a:cubicBezTo>
                    <a:lnTo>
                      <a:pt x="179" y="245"/>
                    </a:lnTo>
                    <a:cubicBezTo>
                      <a:pt x="227" y="252"/>
                      <a:pt x="275" y="184"/>
                      <a:pt x="246" y="142"/>
                    </a:cubicBezTo>
                    <a:lnTo>
                      <a:pt x="246" y="142"/>
                    </a:lnTo>
                    <a:cubicBezTo>
                      <a:pt x="235" y="125"/>
                      <a:pt x="213" y="116"/>
                      <a:pt x="196" y="128"/>
                    </a:cubicBezTo>
                    <a:lnTo>
                      <a:pt x="196" y="128"/>
                    </a:lnTo>
                    <a:cubicBezTo>
                      <a:pt x="180" y="138"/>
                      <a:pt x="175" y="162"/>
                      <a:pt x="189" y="175"/>
                    </a:cubicBezTo>
                    <a:lnTo>
                      <a:pt x="189" y="175"/>
                    </a:lnTo>
                    <a:cubicBezTo>
                      <a:pt x="199" y="181"/>
                      <a:pt x="209" y="174"/>
                      <a:pt x="204"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24" name="Freeform 343">
                <a:extLst>
                  <a:ext uri="{FF2B5EF4-FFF2-40B4-BE49-F238E27FC236}">
                    <a16:creationId xmlns:a16="http://schemas.microsoft.com/office/drawing/2014/main" id="{943FCC65-ACBA-7B47-A2B9-872B0018CC2A}"/>
                  </a:ext>
                </a:extLst>
              </p:cNvPr>
              <p:cNvSpPr>
                <a:spLocks noChangeArrowheads="1"/>
              </p:cNvSpPr>
              <p:nvPr/>
            </p:nvSpPr>
            <p:spPr bwMode="auto">
              <a:xfrm>
                <a:off x="10167224" y="3120267"/>
                <a:ext cx="151823" cy="135912"/>
              </a:xfrm>
              <a:custGeom>
                <a:avLst/>
                <a:gdLst>
                  <a:gd name="T0" fmla="*/ 206 w 348"/>
                  <a:gd name="T1" fmla="*/ 164 h 311"/>
                  <a:gd name="T2" fmla="*/ 206 w 348"/>
                  <a:gd name="T3" fmla="*/ 164 h 311"/>
                  <a:gd name="T4" fmla="*/ 213 w 348"/>
                  <a:gd name="T5" fmla="*/ 146 h 311"/>
                  <a:gd name="T6" fmla="*/ 213 w 348"/>
                  <a:gd name="T7" fmla="*/ 146 h 311"/>
                  <a:gd name="T8" fmla="*/ 235 w 348"/>
                  <a:gd name="T9" fmla="*/ 162 h 311"/>
                  <a:gd name="T10" fmla="*/ 235 w 348"/>
                  <a:gd name="T11" fmla="*/ 162 h 311"/>
                  <a:gd name="T12" fmla="*/ 206 w 348"/>
                  <a:gd name="T13" fmla="*/ 214 h 311"/>
                  <a:gd name="T14" fmla="*/ 206 w 348"/>
                  <a:gd name="T15" fmla="*/ 214 h 311"/>
                  <a:gd name="T16" fmla="*/ 143 w 348"/>
                  <a:gd name="T17" fmla="*/ 156 h 311"/>
                  <a:gd name="T18" fmla="*/ 143 w 348"/>
                  <a:gd name="T19" fmla="*/ 156 h 311"/>
                  <a:gd name="T20" fmla="*/ 282 w 348"/>
                  <a:gd name="T21" fmla="*/ 95 h 311"/>
                  <a:gd name="T22" fmla="*/ 282 w 348"/>
                  <a:gd name="T23" fmla="*/ 95 h 311"/>
                  <a:gd name="T24" fmla="*/ 307 w 348"/>
                  <a:gd name="T25" fmla="*/ 189 h 311"/>
                  <a:gd name="T26" fmla="*/ 307 w 348"/>
                  <a:gd name="T27" fmla="*/ 189 h 311"/>
                  <a:gd name="T28" fmla="*/ 240 w 348"/>
                  <a:gd name="T29" fmla="*/ 251 h 311"/>
                  <a:gd name="T30" fmla="*/ 240 w 348"/>
                  <a:gd name="T31" fmla="*/ 251 h 311"/>
                  <a:gd name="T32" fmla="*/ 76 w 348"/>
                  <a:gd name="T33" fmla="*/ 201 h 311"/>
                  <a:gd name="T34" fmla="*/ 76 w 348"/>
                  <a:gd name="T35" fmla="*/ 201 h 311"/>
                  <a:gd name="T36" fmla="*/ 163 w 348"/>
                  <a:gd name="T37" fmla="*/ 30 h 311"/>
                  <a:gd name="T38" fmla="*/ 163 w 348"/>
                  <a:gd name="T39" fmla="*/ 30 h 311"/>
                  <a:gd name="T40" fmla="*/ 149 w 348"/>
                  <a:gd name="T41" fmla="*/ 7 h 311"/>
                  <a:gd name="T42" fmla="*/ 149 w 348"/>
                  <a:gd name="T43" fmla="*/ 7 h 311"/>
                  <a:gd name="T44" fmla="*/ 61 w 348"/>
                  <a:gd name="T45" fmla="*/ 237 h 311"/>
                  <a:gd name="T46" fmla="*/ 61 w 348"/>
                  <a:gd name="T47" fmla="*/ 237 h 311"/>
                  <a:gd name="T48" fmla="*/ 308 w 348"/>
                  <a:gd name="T49" fmla="*/ 235 h 311"/>
                  <a:gd name="T50" fmla="*/ 308 w 348"/>
                  <a:gd name="T51" fmla="*/ 235 h 311"/>
                  <a:gd name="T52" fmla="*/ 322 w 348"/>
                  <a:gd name="T53" fmla="*/ 104 h 311"/>
                  <a:gd name="T54" fmla="*/ 322 w 348"/>
                  <a:gd name="T55" fmla="*/ 104 h 311"/>
                  <a:gd name="T56" fmla="*/ 206 w 348"/>
                  <a:gd name="T57" fmla="*/ 49 h 311"/>
                  <a:gd name="T58" fmla="*/ 206 w 348"/>
                  <a:gd name="T59" fmla="*/ 49 h 311"/>
                  <a:gd name="T60" fmla="*/ 114 w 348"/>
                  <a:gd name="T61" fmla="*/ 138 h 311"/>
                  <a:gd name="T62" fmla="*/ 114 w 348"/>
                  <a:gd name="T63" fmla="*/ 138 h 311"/>
                  <a:gd name="T64" fmla="*/ 180 w 348"/>
                  <a:gd name="T65" fmla="*/ 245 h 311"/>
                  <a:gd name="T66" fmla="*/ 180 w 348"/>
                  <a:gd name="T67" fmla="*/ 245 h 311"/>
                  <a:gd name="T68" fmla="*/ 248 w 348"/>
                  <a:gd name="T69" fmla="*/ 142 h 311"/>
                  <a:gd name="T70" fmla="*/ 248 w 348"/>
                  <a:gd name="T71" fmla="*/ 142 h 311"/>
                  <a:gd name="T72" fmla="*/ 197 w 348"/>
                  <a:gd name="T73" fmla="*/ 128 h 311"/>
                  <a:gd name="T74" fmla="*/ 197 w 348"/>
                  <a:gd name="T75" fmla="*/ 128 h 311"/>
                  <a:gd name="T76" fmla="*/ 192 w 348"/>
                  <a:gd name="T77" fmla="*/ 175 h 311"/>
                  <a:gd name="T78" fmla="*/ 192 w 348"/>
                  <a:gd name="T79" fmla="*/ 175 h 311"/>
                  <a:gd name="T80" fmla="*/ 206 w 348"/>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8" h="311">
                    <a:moveTo>
                      <a:pt x="206" y="164"/>
                    </a:moveTo>
                    <a:lnTo>
                      <a:pt x="206" y="164"/>
                    </a:lnTo>
                    <a:cubicBezTo>
                      <a:pt x="202" y="156"/>
                      <a:pt x="206" y="147"/>
                      <a:pt x="213" y="146"/>
                    </a:cubicBezTo>
                    <a:lnTo>
                      <a:pt x="213" y="146"/>
                    </a:lnTo>
                    <a:cubicBezTo>
                      <a:pt x="223" y="142"/>
                      <a:pt x="232" y="153"/>
                      <a:pt x="235" y="162"/>
                    </a:cubicBezTo>
                    <a:lnTo>
                      <a:pt x="235" y="162"/>
                    </a:lnTo>
                    <a:cubicBezTo>
                      <a:pt x="240" y="181"/>
                      <a:pt x="222" y="205"/>
                      <a:pt x="206" y="214"/>
                    </a:cubicBezTo>
                    <a:lnTo>
                      <a:pt x="206" y="214"/>
                    </a:lnTo>
                    <a:cubicBezTo>
                      <a:pt x="170" y="235"/>
                      <a:pt x="144" y="187"/>
                      <a:pt x="143" y="156"/>
                    </a:cubicBezTo>
                    <a:lnTo>
                      <a:pt x="143" y="156"/>
                    </a:lnTo>
                    <a:cubicBezTo>
                      <a:pt x="142" y="83"/>
                      <a:pt x="230" y="50"/>
                      <a:pt x="282" y="95"/>
                    </a:cubicBezTo>
                    <a:lnTo>
                      <a:pt x="282" y="95"/>
                    </a:lnTo>
                    <a:cubicBezTo>
                      <a:pt x="308" y="117"/>
                      <a:pt x="318" y="156"/>
                      <a:pt x="307" y="189"/>
                    </a:cubicBezTo>
                    <a:lnTo>
                      <a:pt x="307" y="189"/>
                    </a:lnTo>
                    <a:cubicBezTo>
                      <a:pt x="295" y="220"/>
                      <a:pt x="269" y="239"/>
                      <a:pt x="240" y="251"/>
                    </a:cubicBezTo>
                    <a:lnTo>
                      <a:pt x="240" y="251"/>
                    </a:lnTo>
                    <a:cubicBezTo>
                      <a:pt x="184" y="271"/>
                      <a:pt x="101" y="266"/>
                      <a:pt x="76" y="201"/>
                    </a:cubicBezTo>
                    <a:lnTo>
                      <a:pt x="76" y="201"/>
                    </a:lnTo>
                    <a:cubicBezTo>
                      <a:pt x="48" y="129"/>
                      <a:pt x="101" y="63"/>
                      <a:pt x="163" y="30"/>
                    </a:cubicBezTo>
                    <a:lnTo>
                      <a:pt x="163" y="30"/>
                    </a:lnTo>
                    <a:cubicBezTo>
                      <a:pt x="178" y="22"/>
                      <a:pt x="165" y="0"/>
                      <a:pt x="149" y="7"/>
                    </a:cubicBezTo>
                    <a:lnTo>
                      <a:pt x="149" y="7"/>
                    </a:lnTo>
                    <a:cubicBezTo>
                      <a:pt x="67" y="46"/>
                      <a:pt x="0" y="151"/>
                      <a:pt x="61" y="237"/>
                    </a:cubicBezTo>
                    <a:lnTo>
                      <a:pt x="61" y="237"/>
                    </a:lnTo>
                    <a:cubicBezTo>
                      <a:pt x="115" y="310"/>
                      <a:pt x="251" y="302"/>
                      <a:pt x="308" y="235"/>
                    </a:cubicBezTo>
                    <a:lnTo>
                      <a:pt x="308" y="235"/>
                    </a:lnTo>
                    <a:cubicBezTo>
                      <a:pt x="340" y="200"/>
                      <a:pt x="347" y="146"/>
                      <a:pt x="322" y="104"/>
                    </a:cubicBezTo>
                    <a:lnTo>
                      <a:pt x="322" y="104"/>
                    </a:lnTo>
                    <a:cubicBezTo>
                      <a:pt x="298" y="63"/>
                      <a:pt x="252" y="41"/>
                      <a:pt x="206" y="49"/>
                    </a:cubicBezTo>
                    <a:lnTo>
                      <a:pt x="206" y="49"/>
                    </a:lnTo>
                    <a:cubicBezTo>
                      <a:pt x="160" y="55"/>
                      <a:pt x="119" y="92"/>
                      <a:pt x="114" y="138"/>
                    </a:cubicBezTo>
                    <a:lnTo>
                      <a:pt x="114" y="138"/>
                    </a:lnTo>
                    <a:cubicBezTo>
                      <a:pt x="109" y="183"/>
                      <a:pt x="131" y="239"/>
                      <a:pt x="180" y="245"/>
                    </a:cubicBezTo>
                    <a:lnTo>
                      <a:pt x="180" y="245"/>
                    </a:lnTo>
                    <a:cubicBezTo>
                      <a:pt x="230" y="252"/>
                      <a:pt x="276" y="184"/>
                      <a:pt x="248" y="142"/>
                    </a:cubicBezTo>
                    <a:lnTo>
                      <a:pt x="248" y="142"/>
                    </a:lnTo>
                    <a:cubicBezTo>
                      <a:pt x="238" y="125"/>
                      <a:pt x="214" y="116"/>
                      <a:pt x="197" y="128"/>
                    </a:cubicBezTo>
                    <a:lnTo>
                      <a:pt x="197" y="128"/>
                    </a:lnTo>
                    <a:cubicBezTo>
                      <a:pt x="181" y="138"/>
                      <a:pt x="176" y="162"/>
                      <a:pt x="192" y="175"/>
                    </a:cubicBezTo>
                    <a:lnTo>
                      <a:pt x="192" y="175"/>
                    </a:lnTo>
                    <a:cubicBezTo>
                      <a:pt x="199" y="181"/>
                      <a:pt x="210" y="174"/>
                      <a:pt x="206"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25" name="Freeform 344">
                <a:extLst>
                  <a:ext uri="{FF2B5EF4-FFF2-40B4-BE49-F238E27FC236}">
                    <a16:creationId xmlns:a16="http://schemas.microsoft.com/office/drawing/2014/main" id="{861F3CAC-CB3B-5840-85AC-ADEEEF14CFB8}"/>
                  </a:ext>
                </a:extLst>
              </p:cNvPr>
              <p:cNvSpPr>
                <a:spLocks/>
              </p:cNvSpPr>
              <p:nvPr/>
            </p:nvSpPr>
            <p:spPr bwMode="auto">
              <a:xfrm>
                <a:off x="10390475" y="3119841"/>
                <a:ext cx="132497" cy="136338"/>
              </a:xfrm>
              <a:custGeom>
                <a:avLst/>
                <a:gdLst>
                  <a:gd name="T0" fmla="*/ 58839 w 304"/>
                  <a:gd name="T1" fmla="*/ 56371 h 312"/>
                  <a:gd name="T2" fmla="*/ 58839 w 304"/>
                  <a:gd name="T3" fmla="*/ 56371 h 312"/>
                  <a:gd name="T4" fmla="*/ 50558 w 304"/>
                  <a:gd name="T5" fmla="*/ 59429 h 312"/>
                  <a:gd name="T6" fmla="*/ 50558 w 304"/>
                  <a:gd name="T7" fmla="*/ 59429 h 312"/>
                  <a:gd name="T8" fmla="*/ 49251 w 304"/>
                  <a:gd name="T9" fmla="*/ 48068 h 312"/>
                  <a:gd name="T10" fmla="*/ 49251 w 304"/>
                  <a:gd name="T11" fmla="*/ 48068 h 312"/>
                  <a:gd name="T12" fmla="*/ 74094 w 304"/>
                  <a:gd name="T13" fmla="*/ 40639 h 312"/>
                  <a:gd name="T14" fmla="*/ 74094 w 304"/>
                  <a:gd name="T15" fmla="*/ 40639 h 312"/>
                  <a:gd name="T16" fmla="*/ 75401 w 304"/>
                  <a:gd name="T17" fmla="*/ 77783 h 312"/>
                  <a:gd name="T18" fmla="*/ 75401 w 304"/>
                  <a:gd name="T19" fmla="*/ 77783 h 312"/>
                  <a:gd name="T20" fmla="*/ 13511 w 304"/>
                  <a:gd name="T21" fmla="*/ 53749 h 312"/>
                  <a:gd name="T22" fmla="*/ 13511 w 304"/>
                  <a:gd name="T23" fmla="*/ 53749 h 312"/>
                  <a:gd name="T24" fmla="*/ 35303 w 304"/>
                  <a:gd name="T25" fmla="*/ 17916 h 312"/>
                  <a:gd name="T26" fmla="*/ 35303 w 304"/>
                  <a:gd name="T27" fmla="*/ 17916 h 312"/>
                  <a:gd name="T28" fmla="*/ 74965 w 304"/>
                  <a:gd name="T29" fmla="*/ 18790 h 312"/>
                  <a:gd name="T30" fmla="*/ 74965 w 304"/>
                  <a:gd name="T31" fmla="*/ 18790 h 312"/>
                  <a:gd name="T32" fmla="*/ 110269 w 304"/>
                  <a:gd name="T33" fmla="*/ 84774 h 312"/>
                  <a:gd name="T34" fmla="*/ 110269 w 304"/>
                  <a:gd name="T35" fmla="*/ 84774 h 312"/>
                  <a:gd name="T36" fmla="*/ 30509 w 304"/>
                  <a:gd name="T37" fmla="*/ 110556 h 312"/>
                  <a:gd name="T38" fmla="*/ 30509 w 304"/>
                  <a:gd name="T39" fmla="*/ 110556 h 312"/>
                  <a:gd name="T40" fmla="*/ 27894 w 304"/>
                  <a:gd name="T41" fmla="*/ 122355 h 312"/>
                  <a:gd name="T42" fmla="*/ 27894 w 304"/>
                  <a:gd name="T43" fmla="*/ 122355 h 312"/>
                  <a:gd name="T44" fmla="*/ 125088 w 304"/>
                  <a:gd name="T45" fmla="*/ 78657 h 312"/>
                  <a:gd name="T46" fmla="*/ 125088 w 304"/>
                  <a:gd name="T47" fmla="*/ 78657 h 312"/>
                  <a:gd name="T48" fmla="*/ 49251 w 304"/>
                  <a:gd name="T49" fmla="*/ 2622 h 312"/>
                  <a:gd name="T50" fmla="*/ 49251 w 304"/>
                  <a:gd name="T51" fmla="*/ 2622 h 312"/>
                  <a:gd name="T52" fmla="*/ 4358 w 304"/>
                  <a:gd name="T53" fmla="*/ 38891 h 312"/>
                  <a:gd name="T54" fmla="*/ 4358 w 304"/>
                  <a:gd name="T55" fmla="*/ 38891 h 312"/>
                  <a:gd name="T56" fmla="*/ 23100 w 304"/>
                  <a:gd name="T57" fmla="*/ 92203 h 312"/>
                  <a:gd name="T58" fmla="*/ 23100 w 304"/>
                  <a:gd name="T59" fmla="*/ 92203 h 312"/>
                  <a:gd name="T60" fmla="*/ 79324 w 304"/>
                  <a:gd name="T61" fmla="*/ 93077 h 312"/>
                  <a:gd name="T62" fmla="*/ 79324 w 304"/>
                  <a:gd name="T63" fmla="*/ 93077 h 312"/>
                  <a:gd name="T64" fmla="*/ 91963 w 304"/>
                  <a:gd name="T65" fmla="*/ 39328 h 312"/>
                  <a:gd name="T66" fmla="*/ 91963 w 304"/>
                  <a:gd name="T67" fmla="*/ 39328 h 312"/>
                  <a:gd name="T68" fmla="*/ 38790 w 304"/>
                  <a:gd name="T69" fmla="*/ 50253 h 312"/>
                  <a:gd name="T70" fmla="*/ 38790 w 304"/>
                  <a:gd name="T71" fmla="*/ 50253 h 312"/>
                  <a:gd name="T72" fmla="*/ 50122 w 304"/>
                  <a:gd name="T73" fmla="*/ 70354 h 312"/>
                  <a:gd name="T74" fmla="*/ 50122 w 304"/>
                  <a:gd name="T75" fmla="*/ 70354 h 312"/>
                  <a:gd name="T76" fmla="*/ 66249 w 304"/>
                  <a:gd name="T77" fmla="*/ 57244 h 312"/>
                  <a:gd name="T78" fmla="*/ 66249 w 304"/>
                  <a:gd name="T79" fmla="*/ 57244 h 312"/>
                  <a:gd name="T80" fmla="*/ 58839 w 304"/>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5" y="129"/>
                    </a:moveTo>
                    <a:lnTo>
                      <a:pt x="135" y="129"/>
                    </a:lnTo>
                    <a:cubicBezTo>
                      <a:pt x="134" y="136"/>
                      <a:pt x="123" y="140"/>
                      <a:pt x="116" y="136"/>
                    </a:cubicBezTo>
                    <a:cubicBezTo>
                      <a:pt x="107" y="133"/>
                      <a:pt x="107" y="118"/>
                      <a:pt x="113" y="110"/>
                    </a:cubicBezTo>
                    <a:cubicBezTo>
                      <a:pt x="123" y="93"/>
                      <a:pt x="152" y="88"/>
                      <a:pt x="170" y="93"/>
                    </a:cubicBezTo>
                    <a:cubicBezTo>
                      <a:pt x="210" y="104"/>
                      <a:pt x="194" y="157"/>
                      <a:pt x="173" y="178"/>
                    </a:cubicBezTo>
                    <a:cubicBezTo>
                      <a:pt x="123" y="231"/>
                      <a:pt x="38" y="193"/>
                      <a:pt x="31" y="123"/>
                    </a:cubicBezTo>
                    <a:cubicBezTo>
                      <a:pt x="28" y="89"/>
                      <a:pt x="49" y="55"/>
                      <a:pt x="81" y="41"/>
                    </a:cubicBezTo>
                    <a:cubicBezTo>
                      <a:pt x="110" y="26"/>
                      <a:pt x="143" y="30"/>
                      <a:pt x="172" y="43"/>
                    </a:cubicBezTo>
                    <a:cubicBezTo>
                      <a:pt x="226" y="69"/>
                      <a:pt x="279" y="131"/>
                      <a:pt x="253" y="194"/>
                    </a:cubicBezTo>
                    <a:cubicBezTo>
                      <a:pt x="222" y="265"/>
                      <a:pt x="137" y="276"/>
                      <a:pt x="70" y="253"/>
                    </a:cubicBezTo>
                    <a:cubicBezTo>
                      <a:pt x="55" y="248"/>
                      <a:pt x="48" y="273"/>
                      <a:pt x="64" y="280"/>
                    </a:cubicBezTo>
                    <a:cubicBezTo>
                      <a:pt x="149" y="311"/>
                      <a:pt x="270" y="284"/>
                      <a:pt x="287" y="180"/>
                    </a:cubicBezTo>
                    <a:cubicBezTo>
                      <a:pt x="303" y="89"/>
                      <a:pt x="201" y="0"/>
                      <a:pt x="113" y="6"/>
                    </a:cubicBezTo>
                    <a:cubicBezTo>
                      <a:pt x="65" y="9"/>
                      <a:pt x="23" y="43"/>
                      <a:pt x="10" y="89"/>
                    </a:cubicBezTo>
                    <a:cubicBezTo>
                      <a:pt x="0" y="135"/>
                      <a:pt x="15" y="184"/>
                      <a:pt x="53" y="211"/>
                    </a:cubicBezTo>
                    <a:cubicBezTo>
                      <a:pt x="90" y="239"/>
                      <a:pt x="144" y="240"/>
                      <a:pt x="182" y="213"/>
                    </a:cubicBezTo>
                    <a:cubicBezTo>
                      <a:pt x="216" y="185"/>
                      <a:pt x="240" y="129"/>
                      <a:pt x="211" y="90"/>
                    </a:cubicBezTo>
                    <a:cubicBezTo>
                      <a:pt x="180" y="50"/>
                      <a:pt x="99" y="65"/>
                      <a:pt x="89" y="115"/>
                    </a:cubicBezTo>
                    <a:cubicBezTo>
                      <a:pt x="85" y="135"/>
                      <a:pt x="94" y="157"/>
                      <a:pt x="115" y="161"/>
                    </a:cubicBezTo>
                    <a:cubicBezTo>
                      <a:pt x="134" y="164"/>
                      <a:pt x="155" y="151"/>
                      <a:pt x="152" y="131"/>
                    </a:cubicBezTo>
                    <a:cubicBezTo>
                      <a:pt x="152" y="122"/>
                      <a:pt x="137" y="118"/>
                      <a:pt x="135"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26" name="Freeform 345">
                <a:extLst>
                  <a:ext uri="{FF2B5EF4-FFF2-40B4-BE49-F238E27FC236}">
                    <a16:creationId xmlns:a16="http://schemas.microsoft.com/office/drawing/2014/main" id="{191AB05C-7A40-AB42-87DC-FAF96B5AE035}"/>
                  </a:ext>
                </a:extLst>
              </p:cNvPr>
              <p:cNvSpPr>
                <a:spLocks/>
              </p:cNvSpPr>
              <p:nvPr/>
            </p:nvSpPr>
            <p:spPr bwMode="auto">
              <a:xfrm>
                <a:off x="9979541" y="3119841"/>
                <a:ext cx="132497" cy="136338"/>
              </a:xfrm>
              <a:custGeom>
                <a:avLst/>
                <a:gdLst>
                  <a:gd name="T0" fmla="*/ 59515 w 305"/>
                  <a:gd name="T1" fmla="*/ 56371 h 312"/>
                  <a:gd name="T2" fmla="*/ 59515 w 305"/>
                  <a:gd name="T3" fmla="*/ 56371 h 312"/>
                  <a:gd name="T4" fmla="*/ 51696 w 305"/>
                  <a:gd name="T5" fmla="*/ 59429 h 312"/>
                  <a:gd name="T6" fmla="*/ 51696 w 305"/>
                  <a:gd name="T7" fmla="*/ 59429 h 312"/>
                  <a:gd name="T8" fmla="*/ 49958 w 305"/>
                  <a:gd name="T9" fmla="*/ 48068 h 312"/>
                  <a:gd name="T10" fmla="*/ 49958 w 305"/>
                  <a:gd name="T11" fmla="*/ 48068 h 312"/>
                  <a:gd name="T12" fmla="*/ 74285 w 305"/>
                  <a:gd name="T13" fmla="*/ 40639 h 312"/>
                  <a:gd name="T14" fmla="*/ 74285 w 305"/>
                  <a:gd name="T15" fmla="*/ 40639 h 312"/>
                  <a:gd name="T16" fmla="*/ 76023 w 305"/>
                  <a:gd name="T17" fmla="*/ 77783 h 312"/>
                  <a:gd name="T18" fmla="*/ 76023 w 305"/>
                  <a:gd name="T19" fmla="*/ 77783 h 312"/>
                  <a:gd name="T20" fmla="*/ 14336 w 305"/>
                  <a:gd name="T21" fmla="*/ 53749 h 312"/>
                  <a:gd name="T22" fmla="*/ 14336 w 305"/>
                  <a:gd name="T23" fmla="*/ 53749 h 312"/>
                  <a:gd name="T24" fmla="*/ 36057 w 305"/>
                  <a:gd name="T25" fmla="*/ 17916 h 312"/>
                  <a:gd name="T26" fmla="*/ 36057 w 305"/>
                  <a:gd name="T27" fmla="*/ 17916 h 312"/>
                  <a:gd name="T28" fmla="*/ 74720 w 305"/>
                  <a:gd name="T29" fmla="*/ 18790 h 312"/>
                  <a:gd name="T30" fmla="*/ 74720 w 305"/>
                  <a:gd name="T31" fmla="*/ 18790 h 312"/>
                  <a:gd name="T32" fmla="*/ 110342 w 305"/>
                  <a:gd name="T33" fmla="*/ 84774 h 312"/>
                  <a:gd name="T34" fmla="*/ 110342 w 305"/>
                  <a:gd name="T35" fmla="*/ 84774 h 312"/>
                  <a:gd name="T36" fmla="*/ 31712 w 305"/>
                  <a:gd name="T37" fmla="*/ 110556 h 312"/>
                  <a:gd name="T38" fmla="*/ 31712 w 305"/>
                  <a:gd name="T39" fmla="*/ 110556 h 312"/>
                  <a:gd name="T40" fmla="*/ 28671 w 305"/>
                  <a:gd name="T41" fmla="*/ 122355 h 312"/>
                  <a:gd name="T42" fmla="*/ 28671 w 305"/>
                  <a:gd name="T43" fmla="*/ 122355 h 312"/>
                  <a:gd name="T44" fmla="*/ 125546 w 305"/>
                  <a:gd name="T45" fmla="*/ 78657 h 312"/>
                  <a:gd name="T46" fmla="*/ 125546 w 305"/>
                  <a:gd name="T47" fmla="*/ 78657 h 312"/>
                  <a:gd name="T48" fmla="*/ 49958 w 305"/>
                  <a:gd name="T49" fmla="*/ 2622 h 312"/>
                  <a:gd name="T50" fmla="*/ 49958 w 305"/>
                  <a:gd name="T51" fmla="*/ 2622 h 312"/>
                  <a:gd name="T52" fmla="*/ 5213 w 305"/>
                  <a:gd name="T53" fmla="*/ 38891 h 312"/>
                  <a:gd name="T54" fmla="*/ 5213 w 305"/>
                  <a:gd name="T55" fmla="*/ 38891 h 312"/>
                  <a:gd name="T56" fmla="*/ 23458 w 305"/>
                  <a:gd name="T57" fmla="*/ 92203 h 312"/>
                  <a:gd name="T58" fmla="*/ 23458 w 305"/>
                  <a:gd name="T59" fmla="*/ 92203 h 312"/>
                  <a:gd name="T60" fmla="*/ 79498 w 305"/>
                  <a:gd name="T61" fmla="*/ 93077 h 312"/>
                  <a:gd name="T62" fmla="*/ 79498 w 305"/>
                  <a:gd name="T63" fmla="*/ 93077 h 312"/>
                  <a:gd name="T64" fmla="*/ 92096 w 305"/>
                  <a:gd name="T65" fmla="*/ 39328 h 312"/>
                  <a:gd name="T66" fmla="*/ 92096 w 305"/>
                  <a:gd name="T67" fmla="*/ 39328 h 312"/>
                  <a:gd name="T68" fmla="*/ 39532 w 305"/>
                  <a:gd name="T69" fmla="*/ 50253 h 312"/>
                  <a:gd name="T70" fmla="*/ 39532 w 305"/>
                  <a:gd name="T71" fmla="*/ 50253 h 312"/>
                  <a:gd name="T72" fmla="*/ 50827 w 305"/>
                  <a:gd name="T73" fmla="*/ 70354 h 312"/>
                  <a:gd name="T74" fmla="*/ 50827 w 305"/>
                  <a:gd name="T75" fmla="*/ 70354 h 312"/>
                  <a:gd name="T76" fmla="*/ 66900 w 305"/>
                  <a:gd name="T77" fmla="*/ 57244 h 312"/>
                  <a:gd name="T78" fmla="*/ 66900 w 305"/>
                  <a:gd name="T79" fmla="*/ 57244 h 312"/>
                  <a:gd name="T80" fmla="*/ 59515 w 305"/>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5" h="312">
                    <a:moveTo>
                      <a:pt x="137" y="129"/>
                    </a:moveTo>
                    <a:lnTo>
                      <a:pt x="137" y="129"/>
                    </a:lnTo>
                    <a:cubicBezTo>
                      <a:pt x="134" y="136"/>
                      <a:pt x="125" y="140"/>
                      <a:pt x="119" y="136"/>
                    </a:cubicBezTo>
                    <a:cubicBezTo>
                      <a:pt x="108" y="133"/>
                      <a:pt x="109" y="118"/>
                      <a:pt x="115" y="110"/>
                    </a:cubicBezTo>
                    <a:cubicBezTo>
                      <a:pt x="124" y="93"/>
                      <a:pt x="154" y="88"/>
                      <a:pt x="171" y="93"/>
                    </a:cubicBezTo>
                    <a:cubicBezTo>
                      <a:pt x="212" y="104"/>
                      <a:pt x="196" y="157"/>
                      <a:pt x="175" y="178"/>
                    </a:cubicBezTo>
                    <a:cubicBezTo>
                      <a:pt x="125" y="231"/>
                      <a:pt x="38" y="193"/>
                      <a:pt x="33" y="123"/>
                    </a:cubicBezTo>
                    <a:cubicBezTo>
                      <a:pt x="31" y="89"/>
                      <a:pt x="52" y="55"/>
                      <a:pt x="83" y="41"/>
                    </a:cubicBezTo>
                    <a:cubicBezTo>
                      <a:pt x="111" y="26"/>
                      <a:pt x="145" y="30"/>
                      <a:pt x="172" y="43"/>
                    </a:cubicBezTo>
                    <a:cubicBezTo>
                      <a:pt x="228" y="69"/>
                      <a:pt x="282" y="131"/>
                      <a:pt x="254" y="194"/>
                    </a:cubicBezTo>
                    <a:cubicBezTo>
                      <a:pt x="222" y="265"/>
                      <a:pt x="140" y="276"/>
                      <a:pt x="73" y="253"/>
                    </a:cubicBezTo>
                    <a:cubicBezTo>
                      <a:pt x="56" y="248"/>
                      <a:pt x="50" y="273"/>
                      <a:pt x="66" y="280"/>
                    </a:cubicBezTo>
                    <a:cubicBezTo>
                      <a:pt x="151" y="311"/>
                      <a:pt x="272" y="284"/>
                      <a:pt x="289" y="180"/>
                    </a:cubicBezTo>
                    <a:cubicBezTo>
                      <a:pt x="304" y="89"/>
                      <a:pt x="201" y="0"/>
                      <a:pt x="115" y="6"/>
                    </a:cubicBezTo>
                    <a:cubicBezTo>
                      <a:pt x="66" y="9"/>
                      <a:pt x="24" y="43"/>
                      <a:pt x="12" y="89"/>
                    </a:cubicBezTo>
                    <a:cubicBezTo>
                      <a:pt x="0" y="135"/>
                      <a:pt x="16" y="184"/>
                      <a:pt x="54" y="211"/>
                    </a:cubicBezTo>
                    <a:cubicBezTo>
                      <a:pt x="92" y="239"/>
                      <a:pt x="146" y="240"/>
                      <a:pt x="183" y="213"/>
                    </a:cubicBezTo>
                    <a:cubicBezTo>
                      <a:pt x="217" y="185"/>
                      <a:pt x="242" y="129"/>
                      <a:pt x="212" y="90"/>
                    </a:cubicBezTo>
                    <a:cubicBezTo>
                      <a:pt x="182" y="50"/>
                      <a:pt x="100" y="65"/>
                      <a:pt x="91" y="115"/>
                    </a:cubicBezTo>
                    <a:cubicBezTo>
                      <a:pt x="87" y="135"/>
                      <a:pt x="96" y="157"/>
                      <a:pt x="117" y="161"/>
                    </a:cubicBezTo>
                    <a:cubicBezTo>
                      <a:pt x="136" y="164"/>
                      <a:pt x="157" y="151"/>
                      <a:pt x="154" y="131"/>
                    </a:cubicBezTo>
                    <a:cubicBezTo>
                      <a:pt x="153" y="122"/>
                      <a:pt x="140" y="118"/>
                      <a:pt x="137"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27" name="Freeform 346">
                <a:extLst>
                  <a:ext uri="{FF2B5EF4-FFF2-40B4-BE49-F238E27FC236}">
                    <a16:creationId xmlns:a16="http://schemas.microsoft.com/office/drawing/2014/main" id="{7D3DDE21-C691-1549-A182-C9CDCB26963E}"/>
                  </a:ext>
                </a:extLst>
              </p:cNvPr>
              <p:cNvSpPr>
                <a:spLocks noChangeArrowheads="1"/>
              </p:cNvSpPr>
              <p:nvPr/>
            </p:nvSpPr>
            <p:spPr bwMode="auto">
              <a:xfrm>
                <a:off x="10577867" y="3120267"/>
                <a:ext cx="150376" cy="135912"/>
              </a:xfrm>
              <a:custGeom>
                <a:avLst/>
                <a:gdLst>
                  <a:gd name="T0" fmla="*/ 205 w 345"/>
                  <a:gd name="T1" fmla="*/ 164 h 311"/>
                  <a:gd name="T2" fmla="*/ 205 w 345"/>
                  <a:gd name="T3" fmla="*/ 164 h 311"/>
                  <a:gd name="T4" fmla="*/ 211 w 345"/>
                  <a:gd name="T5" fmla="*/ 146 h 311"/>
                  <a:gd name="T6" fmla="*/ 211 w 345"/>
                  <a:gd name="T7" fmla="*/ 146 h 311"/>
                  <a:gd name="T8" fmla="*/ 234 w 345"/>
                  <a:gd name="T9" fmla="*/ 162 h 311"/>
                  <a:gd name="T10" fmla="*/ 234 w 345"/>
                  <a:gd name="T11" fmla="*/ 162 h 311"/>
                  <a:gd name="T12" fmla="*/ 206 w 345"/>
                  <a:gd name="T13" fmla="*/ 214 h 311"/>
                  <a:gd name="T14" fmla="*/ 206 w 345"/>
                  <a:gd name="T15" fmla="*/ 214 h 311"/>
                  <a:gd name="T16" fmla="*/ 143 w 345"/>
                  <a:gd name="T17" fmla="*/ 156 h 311"/>
                  <a:gd name="T18" fmla="*/ 143 w 345"/>
                  <a:gd name="T19" fmla="*/ 156 h 311"/>
                  <a:gd name="T20" fmla="*/ 281 w 345"/>
                  <a:gd name="T21" fmla="*/ 95 h 311"/>
                  <a:gd name="T22" fmla="*/ 281 w 345"/>
                  <a:gd name="T23" fmla="*/ 95 h 311"/>
                  <a:gd name="T24" fmla="*/ 306 w 345"/>
                  <a:gd name="T25" fmla="*/ 189 h 311"/>
                  <a:gd name="T26" fmla="*/ 306 w 345"/>
                  <a:gd name="T27" fmla="*/ 189 h 311"/>
                  <a:gd name="T28" fmla="*/ 239 w 345"/>
                  <a:gd name="T29" fmla="*/ 251 h 311"/>
                  <a:gd name="T30" fmla="*/ 239 w 345"/>
                  <a:gd name="T31" fmla="*/ 251 h 311"/>
                  <a:gd name="T32" fmla="*/ 75 w 345"/>
                  <a:gd name="T33" fmla="*/ 201 h 311"/>
                  <a:gd name="T34" fmla="*/ 75 w 345"/>
                  <a:gd name="T35" fmla="*/ 201 h 311"/>
                  <a:gd name="T36" fmla="*/ 161 w 345"/>
                  <a:gd name="T37" fmla="*/ 30 h 311"/>
                  <a:gd name="T38" fmla="*/ 161 w 345"/>
                  <a:gd name="T39" fmla="*/ 30 h 311"/>
                  <a:gd name="T40" fmla="*/ 148 w 345"/>
                  <a:gd name="T41" fmla="*/ 7 h 311"/>
                  <a:gd name="T42" fmla="*/ 148 w 345"/>
                  <a:gd name="T43" fmla="*/ 7 h 311"/>
                  <a:gd name="T44" fmla="*/ 62 w 345"/>
                  <a:gd name="T45" fmla="*/ 237 h 311"/>
                  <a:gd name="T46" fmla="*/ 62 w 345"/>
                  <a:gd name="T47" fmla="*/ 237 h 311"/>
                  <a:gd name="T48" fmla="*/ 307 w 345"/>
                  <a:gd name="T49" fmla="*/ 235 h 311"/>
                  <a:gd name="T50" fmla="*/ 307 w 345"/>
                  <a:gd name="T51" fmla="*/ 235 h 311"/>
                  <a:gd name="T52" fmla="*/ 320 w 345"/>
                  <a:gd name="T53" fmla="*/ 104 h 311"/>
                  <a:gd name="T54" fmla="*/ 320 w 345"/>
                  <a:gd name="T55" fmla="*/ 104 h 311"/>
                  <a:gd name="T56" fmla="*/ 205 w 345"/>
                  <a:gd name="T57" fmla="*/ 49 h 311"/>
                  <a:gd name="T58" fmla="*/ 205 w 345"/>
                  <a:gd name="T59" fmla="*/ 49 h 311"/>
                  <a:gd name="T60" fmla="*/ 113 w 345"/>
                  <a:gd name="T61" fmla="*/ 138 h 311"/>
                  <a:gd name="T62" fmla="*/ 113 w 345"/>
                  <a:gd name="T63" fmla="*/ 138 h 311"/>
                  <a:gd name="T64" fmla="*/ 180 w 345"/>
                  <a:gd name="T65" fmla="*/ 245 h 311"/>
                  <a:gd name="T66" fmla="*/ 180 w 345"/>
                  <a:gd name="T67" fmla="*/ 245 h 311"/>
                  <a:gd name="T68" fmla="*/ 247 w 345"/>
                  <a:gd name="T69" fmla="*/ 142 h 311"/>
                  <a:gd name="T70" fmla="*/ 247 w 345"/>
                  <a:gd name="T71" fmla="*/ 142 h 311"/>
                  <a:gd name="T72" fmla="*/ 196 w 345"/>
                  <a:gd name="T73" fmla="*/ 128 h 311"/>
                  <a:gd name="T74" fmla="*/ 196 w 345"/>
                  <a:gd name="T75" fmla="*/ 128 h 311"/>
                  <a:gd name="T76" fmla="*/ 192 w 345"/>
                  <a:gd name="T77" fmla="*/ 175 h 311"/>
                  <a:gd name="T78" fmla="*/ 192 w 345"/>
                  <a:gd name="T79" fmla="*/ 175 h 311"/>
                  <a:gd name="T80" fmla="*/ 205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5" y="164"/>
                    </a:moveTo>
                    <a:lnTo>
                      <a:pt x="205" y="164"/>
                    </a:lnTo>
                    <a:cubicBezTo>
                      <a:pt x="201" y="156"/>
                      <a:pt x="205" y="147"/>
                      <a:pt x="211" y="146"/>
                    </a:cubicBezTo>
                    <a:lnTo>
                      <a:pt x="211" y="146"/>
                    </a:lnTo>
                    <a:cubicBezTo>
                      <a:pt x="222" y="142"/>
                      <a:pt x="232" y="153"/>
                      <a:pt x="234" y="162"/>
                    </a:cubicBezTo>
                    <a:lnTo>
                      <a:pt x="234" y="162"/>
                    </a:lnTo>
                    <a:cubicBezTo>
                      <a:pt x="238" y="181"/>
                      <a:pt x="222" y="205"/>
                      <a:pt x="206" y="214"/>
                    </a:cubicBezTo>
                    <a:lnTo>
                      <a:pt x="206" y="214"/>
                    </a:lnTo>
                    <a:cubicBezTo>
                      <a:pt x="169" y="235"/>
                      <a:pt x="143" y="187"/>
                      <a:pt x="143" y="156"/>
                    </a:cubicBezTo>
                    <a:lnTo>
                      <a:pt x="143" y="156"/>
                    </a:lnTo>
                    <a:cubicBezTo>
                      <a:pt x="140" y="83"/>
                      <a:pt x="228" y="50"/>
                      <a:pt x="281" y="95"/>
                    </a:cubicBezTo>
                    <a:lnTo>
                      <a:pt x="281" y="95"/>
                    </a:lnTo>
                    <a:cubicBezTo>
                      <a:pt x="309" y="117"/>
                      <a:pt x="318" y="156"/>
                      <a:pt x="306" y="189"/>
                    </a:cubicBezTo>
                    <a:lnTo>
                      <a:pt x="306" y="189"/>
                    </a:lnTo>
                    <a:cubicBezTo>
                      <a:pt x="295" y="220"/>
                      <a:pt x="268" y="239"/>
                      <a:pt x="239" y="251"/>
                    </a:cubicBezTo>
                    <a:lnTo>
                      <a:pt x="239" y="251"/>
                    </a:lnTo>
                    <a:cubicBezTo>
                      <a:pt x="184" y="271"/>
                      <a:pt x="100" y="266"/>
                      <a:pt x="75" y="201"/>
                    </a:cubicBezTo>
                    <a:lnTo>
                      <a:pt x="75" y="201"/>
                    </a:lnTo>
                    <a:cubicBezTo>
                      <a:pt x="47" y="129"/>
                      <a:pt x="100" y="63"/>
                      <a:pt x="161" y="30"/>
                    </a:cubicBezTo>
                    <a:lnTo>
                      <a:pt x="161" y="30"/>
                    </a:lnTo>
                    <a:cubicBezTo>
                      <a:pt x="177" y="22"/>
                      <a:pt x="164" y="0"/>
                      <a:pt x="148" y="7"/>
                    </a:cubicBezTo>
                    <a:lnTo>
                      <a:pt x="148" y="7"/>
                    </a:lnTo>
                    <a:cubicBezTo>
                      <a:pt x="66" y="46"/>
                      <a:pt x="0" y="151"/>
                      <a:pt x="62" y="237"/>
                    </a:cubicBezTo>
                    <a:lnTo>
                      <a:pt x="62" y="237"/>
                    </a:lnTo>
                    <a:cubicBezTo>
                      <a:pt x="114" y="310"/>
                      <a:pt x="249" y="302"/>
                      <a:pt x="307" y="235"/>
                    </a:cubicBezTo>
                    <a:lnTo>
                      <a:pt x="307" y="235"/>
                    </a:lnTo>
                    <a:cubicBezTo>
                      <a:pt x="339" y="200"/>
                      <a:pt x="344" y="146"/>
                      <a:pt x="320" y="104"/>
                    </a:cubicBezTo>
                    <a:lnTo>
                      <a:pt x="320" y="104"/>
                    </a:lnTo>
                    <a:cubicBezTo>
                      <a:pt x="298" y="63"/>
                      <a:pt x="251" y="41"/>
                      <a:pt x="205" y="49"/>
                    </a:cubicBezTo>
                    <a:lnTo>
                      <a:pt x="205" y="49"/>
                    </a:lnTo>
                    <a:cubicBezTo>
                      <a:pt x="159" y="55"/>
                      <a:pt x="119" y="92"/>
                      <a:pt x="113" y="138"/>
                    </a:cubicBezTo>
                    <a:lnTo>
                      <a:pt x="113" y="138"/>
                    </a:lnTo>
                    <a:cubicBezTo>
                      <a:pt x="108" y="183"/>
                      <a:pt x="131" y="239"/>
                      <a:pt x="180" y="245"/>
                    </a:cubicBezTo>
                    <a:lnTo>
                      <a:pt x="180" y="245"/>
                    </a:lnTo>
                    <a:cubicBezTo>
                      <a:pt x="228" y="252"/>
                      <a:pt x="276" y="184"/>
                      <a:pt x="247" y="142"/>
                    </a:cubicBezTo>
                    <a:lnTo>
                      <a:pt x="247" y="142"/>
                    </a:lnTo>
                    <a:cubicBezTo>
                      <a:pt x="236" y="125"/>
                      <a:pt x="214" y="116"/>
                      <a:pt x="196" y="128"/>
                    </a:cubicBezTo>
                    <a:lnTo>
                      <a:pt x="196" y="128"/>
                    </a:lnTo>
                    <a:cubicBezTo>
                      <a:pt x="180" y="138"/>
                      <a:pt x="176" y="162"/>
                      <a:pt x="192" y="175"/>
                    </a:cubicBezTo>
                    <a:lnTo>
                      <a:pt x="192" y="175"/>
                    </a:lnTo>
                    <a:cubicBezTo>
                      <a:pt x="198" y="181"/>
                      <a:pt x="210" y="174"/>
                      <a:pt x="205"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28" name="Freeform 347">
                <a:extLst>
                  <a:ext uri="{FF2B5EF4-FFF2-40B4-BE49-F238E27FC236}">
                    <a16:creationId xmlns:a16="http://schemas.microsoft.com/office/drawing/2014/main" id="{7ACE16F0-0A92-7E47-9E3C-C65D66B3C975}"/>
                  </a:ext>
                </a:extLst>
              </p:cNvPr>
              <p:cNvSpPr>
                <a:spLocks noChangeArrowheads="1"/>
              </p:cNvSpPr>
              <p:nvPr/>
            </p:nvSpPr>
            <p:spPr bwMode="auto">
              <a:xfrm>
                <a:off x="11004416" y="3120267"/>
                <a:ext cx="151822" cy="135912"/>
              </a:xfrm>
              <a:custGeom>
                <a:avLst/>
                <a:gdLst>
                  <a:gd name="T0" fmla="*/ 206 w 347"/>
                  <a:gd name="T1" fmla="*/ 164 h 311"/>
                  <a:gd name="T2" fmla="*/ 206 w 347"/>
                  <a:gd name="T3" fmla="*/ 164 h 311"/>
                  <a:gd name="T4" fmla="*/ 213 w 347"/>
                  <a:gd name="T5" fmla="*/ 146 h 311"/>
                  <a:gd name="T6" fmla="*/ 213 w 347"/>
                  <a:gd name="T7" fmla="*/ 146 h 311"/>
                  <a:gd name="T8" fmla="*/ 235 w 347"/>
                  <a:gd name="T9" fmla="*/ 162 h 311"/>
                  <a:gd name="T10" fmla="*/ 235 w 347"/>
                  <a:gd name="T11" fmla="*/ 162 h 311"/>
                  <a:gd name="T12" fmla="*/ 206 w 347"/>
                  <a:gd name="T13" fmla="*/ 214 h 311"/>
                  <a:gd name="T14" fmla="*/ 206 w 347"/>
                  <a:gd name="T15" fmla="*/ 214 h 311"/>
                  <a:gd name="T16" fmla="*/ 143 w 347"/>
                  <a:gd name="T17" fmla="*/ 156 h 311"/>
                  <a:gd name="T18" fmla="*/ 143 w 347"/>
                  <a:gd name="T19" fmla="*/ 156 h 311"/>
                  <a:gd name="T20" fmla="*/ 283 w 347"/>
                  <a:gd name="T21" fmla="*/ 95 h 311"/>
                  <a:gd name="T22" fmla="*/ 283 w 347"/>
                  <a:gd name="T23" fmla="*/ 95 h 311"/>
                  <a:gd name="T24" fmla="*/ 308 w 347"/>
                  <a:gd name="T25" fmla="*/ 189 h 311"/>
                  <a:gd name="T26" fmla="*/ 308 w 347"/>
                  <a:gd name="T27" fmla="*/ 189 h 311"/>
                  <a:gd name="T28" fmla="*/ 239 w 347"/>
                  <a:gd name="T29" fmla="*/ 251 h 311"/>
                  <a:gd name="T30" fmla="*/ 239 w 347"/>
                  <a:gd name="T31" fmla="*/ 251 h 311"/>
                  <a:gd name="T32" fmla="*/ 76 w 347"/>
                  <a:gd name="T33" fmla="*/ 201 h 311"/>
                  <a:gd name="T34" fmla="*/ 76 w 347"/>
                  <a:gd name="T35" fmla="*/ 201 h 311"/>
                  <a:gd name="T36" fmla="*/ 163 w 347"/>
                  <a:gd name="T37" fmla="*/ 30 h 311"/>
                  <a:gd name="T38" fmla="*/ 163 w 347"/>
                  <a:gd name="T39" fmla="*/ 30 h 311"/>
                  <a:gd name="T40" fmla="*/ 150 w 347"/>
                  <a:gd name="T41" fmla="*/ 7 h 311"/>
                  <a:gd name="T42" fmla="*/ 150 w 347"/>
                  <a:gd name="T43" fmla="*/ 7 h 311"/>
                  <a:gd name="T44" fmla="*/ 63 w 347"/>
                  <a:gd name="T45" fmla="*/ 237 h 311"/>
                  <a:gd name="T46" fmla="*/ 63 w 347"/>
                  <a:gd name="T47" fmla="*/ 237 h 311"/>
                  <a:gd name="T48" fmla="*/ 309 w 347"/>
                  <a:gd name="T49" fmla="*/ 235 h 311"/>
                  <a:gd name="T50" fmla="*/ 309 w 347"/>
                  <a:gd name="T51" fmla="*/ 235 h 311"/>
                  <a:gd name="T52" fmla="*/ 322 w 347"/>
                  <a:gd name="T53" fmla="*/ 104 h 311"/>
                  <a:gd name="T54" fmla="*/ 322 w 347"/>
                  <a:gd name="T55" fmla="*/ 104 h 311"/>
                  <a:gd name="T56" fmla="*/ 206 w 347"/>
                  <a:gd name="T57" fmla="*/ 49 h 311"/>
                  <a:gd name="T58" fmla="*/ 206 w 347"/>
                  <a:gd name="T59" fmla="*/ 49 h 311"/>
                  <a:gd name="T60" fmla="*/ 114 w 347"/>
                  <a:gd name="T61" fmla="*/ 138 h 311"/>
                  <a:gd name="T62" fmla="*/ 114 w 347"/>
                  <a:gd name="T63" fmla="*/ 138 h 311"/>
                  <a:gd name="T64" fmla="*/ 180 w 347"/>
                  <a:gd name="T65" fmla="*/ 245 h 311"/>
                  <a:gd name="T66" fmla="*/ 180 w 347"/>
                  <a:gd name="T67" fmla="*/ 245 h 311"/>
                  <a:gd name="T68" fmla="*/ 247 w 347"/>
                  <a:gd name="T69" fmla="*/ 142 h 311"/>
                  <a:gd name="T70" fmla="*/ 247 w 347"/>
                  <a:gd name="T71" fmla="*/ 142 h 311"/>
                  <a:gd name="T72" fmla="*/ 197 w 347"/>
                  <a:gd name="T73" fmla="*/ 128 h 311"/>
                  <a:gd name="T74" fmla="*/ 197 w 347"/>
                  <a:gd name="T75" fmla="*/ 128 h 311"/>
                  <a:gd name="T76" fmla="*/ 192 w 347"/>
                  <a:gd name="T77" fmla="*/ 175 h 311"/>
                  <a:gd name="T78" fmla="*/ 192 w 347"/>
                  <a:gd name="T79" fmla="*/ 175 h 311"/>
                  <a:gd name="T80" fmla="*/ 206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6" y="164"/>
                    </a:moveTo>
                    <a:lnTo>
                      <a:pt x="206" y="164"/>
                    </a:lnTo>
                    <a:cubicBezTo>
                      <a:pt x="202" y="156"/>
                      <a:pt x="205" y="147"/>
                      <a:pt x="213" y="146"/>
                    </a:cubicBezTo>
                    <a:lnTo>
                      <a:pt x="213" y="146"/>
                    </a:lnTo>
                    <a:cubicBezTo>
                      <a:pt x="223" y="142"/>
                      <a:pt x="233" y="153"/>
                      <a:pt x="235" y="162"/>
                    </a:cubicBezTo>
                    <a:lnTo>
                      <a:pt x="235" y="162"/>
                    </a:lnTo>
                    <a:cubicBezTo>
                      <a:pt x="239" y="181"/>
                      <a:pt x="223" y="205"/>
                      <a:pt x="206" y="214"/>
                    </a:cubicBezTo>
                    <a:lnTo>
                      <a:pt x="206" y="214"/>
                    </a:lnTo>
                    <a:cubicBezTo>
                      <a:pt x="171" y="235"/>
                      <a:pt x="145" y="187"/>
                      <a:pt x="143" y="156"/>
                    </a:cubicBezTo>
                    <a:lnTo>
                      <a:pt x="143" y="156"/>
                    </a:lnTo>
                    <a:cubicBezTo>
                      <a:pt x="142" y="83"/>
                      <a:pt x="229" y="50"/>
                      <a:pt x="283" y="95"/>
                    </a:cubicBezTo>
                    <a:lnTo>
                      <a:pt x="283" y="95"/>
                    </a:lnTo>
                    <a:cubicBezTo>
                      <a:pt x="309" y="117"/>
                      <a:pt x="318" y="156"/>
                      <a:pt x="308" y="189"/>
                    </a:cubicBezTo>
                    <a:lnTo>
                      <a:pt x="308" y="189"/>
                    </a:lnTo>
                    <a:cubicBezTo>
                      <a:pt x="296" y="220"/>
                      <a:pt x="269" y="239"/>
                      <a:pt x="239" y="251"/>
                    </a:cubicBezTo>
                    <a:lnTo>
                      <a:pt x="239" y="251"/>
                    </a:lnTo>
                    <a:cubicBezTo>
                      <a:pt x="184" y="271"/>
                      <a:pt x="101" y="266"/>
                      <a:pt x="76" y="201"/>
                    </a:cubicBezTo>
                    <a:lnTo>
                      <a:pt x="76" y="201"/>
                    </a:lnTo>
                    <a:cubicBezTo>
                      <a:pt x="49" y="129"/>
                      <a:pt x="101" y="63"/>
                      <a:pt x="163" y="30"/>
                    </a:cubicBezTo>
                    <a:lnTo>
                      <a:pt x="163" y="30"/>
                    </a:lnTo>
                    <a:cubicBezTo>
                      <a:pt x="177" y="22"/>
                      <a:pt x="164" y="0"/>
                      <a:pt x="150" y="7"/>
                    </a:cubicBezTo>
                    <a:lnTo>
                      <a:pt x="150" y="7"/>
                    </a:lnTo>
                    <a:cubicBezTo>
                      <a:pt x="66" y="46"/>
                      <a:pt x="0" y="151"/>
                      <a:pt x="63" y="237"/>
                    </a:cubicBezTo>
                    <a:lnTo>
                      <a:pt x="63" y="237"/>
                    </a:lnTo>
                    <a:cubicBezTo>
                      <a:pt x="116" y="310"/>
                      <a:pt x="251" y="302"/>
                      <a:pt x="309" y="235"/>
                    </a:cubicBezTo>
                    <a:lnTo>
                      <a:pt x="309" y="235"/>
                    </a:lnTo>
                    <a:cubicBezTo>
                      <a:pt x="340" y="200"/>
                      <a:pt x="346" y="146"/>
                      <a:pt x="322" y="104"/>
                    </a:cubicBezTo>
                    <a:lnTo>
                      <a:pt x="322" y="104"/>
                    </a:lnTo>
                    <a:cubicBezTo>
                      <a:pt x="298" y="63"/>
                      <a:pt x="252" y="41"/>
                      <a:pt x="206" y="49"/>
                    </a:cubicBezTo>
                    <a:lnTo>
                      <a:pt x="206" y="49"/>
                    </a:lnTo>
                    <a:cubicBezTo>
                      <a:pt x="159" y="55"/>
                      <a:pt x="120" y="92"/>
                      <a:pt x="114" y="138"/>
                    </a:cubicBezTo>
                    <a:lnTo>
                      <a:pt x="114" y="138"/>
                    </a:lnTo>
                    <a:cubicBezTo>
                      <a:pt x="109" y="183"/>
                      <a:pt x="131" y="239"/>
                      <a:pt x="180" y="245"/>
                    </a:cubicBezTo>
                    <a:lnTo>
                      <a:pt x="180" y="245"/>
                    </a:lnTo>
                    <a:cubicBezTo>
                      <a:pt x="229" y="252"/>
                      <a:pt x="276" y="184"/>
                      <a:pt x="247" y="142"/>
                    </a:cubicBezTo>
                    <a:lnTo>
                      <a:pt x="247" y="142"/>
                    </a:lnTo>
                    <a:cubicBezTo>
                      <a:pt x="237" y="125"/>
                      <a:pt x="214" y="116"/>
                      <a:pt x="197" y="128"/>
                    </a:cubicBezTo>
                    <a:lnTo>
                      <a:pt x="197" y="128"/>
                    </a:lnTo>
                    <a:cubicBezTo>
                      <a:pt x="181" y="138"/>
                      <a:pt x="176" y="162"/>
                      <a:pt x="192" y="175"/>
                    </a:cubicBezTo>
                    <a:lnTo>
                      <a:pt x="192" y="175"/>
                    </a:lnTo>
                    <a:cubicBezTo>
                      <a:pt x="198" y="181"/>
                      <a:pt x="210" y="174"/>
                      <a:pt x="206"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29" name="Freeform 348">
                <a:extLst>
                  <a:ext uri="{FF2B5EF4-FFF2-40B4-BE49-F238E27FC236}">
                    <a16:creationId xmlns:a16="http://schemas.microsoft.com/office/drawing/2014/main" id="{75B4ACAA-E676-064A-9797-0563600AA532}"/>
                  </a:ext>
                </a:extLst>
              </p:cNvPr>
              <p:cNvSpPr>
                <a:spLocks/>
              </p:cNvSpPr>
              <p:nvPr/>
            </p:nvSpPr>
            <p:spPr bwMode="auto">
              <a:xfrm>
                <a:off x="11227704" y="3119841"/>
                <a:ext cx="132497" cy="136338"/>
              </a:xfrm>
              <a:custGeom>
                <a:avLst/>
                <a:gdLst>
                  <a:gd name="T0" fmla="*/ 59275 w 304"/>
                  <a:gd name="T1" fmla="*/ 56371 h 312"/>
                  <a:gd name="T2" fmla="*/ 59275 w 304"/>
                  <a:gd name="T3" fmla="*/ 56371 h 312"/>
                  <a:gd name="T4" fmla="*/ 51430 w 304"/>
                  <a:gd name="T5" fmla="*/ 59429 h 312"/>
                  <a:gd name="T6" fmla="*/ 51430 w 304"/>
                  <a:gd name="T7" fmla="*/ 59429 h 312"/>
                  <a:gd name="T8" fmla="*/ 49686 w 304"/>
                  <a:gd name="T9" fmla="*/ 48068 h 312"/>
                  <a:gd name="T10" fmla="*/ 49686 w 304"/>
                  <a:gd name="T11" fmla="*/ 48068 h 312"/>
                  <a:gd name="T12" fmla="*/ 74094 w 304"/>
                  <a:gd name="T13" fmla="*/ 40639 h 312"/>
                  <a:gd name="T14" fmla="*/ 74094 w 304"/>
                  <a:gd name="T15" fmla="*/ 40639 h 312"/>
                  <a:gd name="T16" fmla="*/ 75837 w 304"/>
                  <a:gd name="T17" fmla="*/ 77783 h 312"/>
                  <a:gd name="T18" fmla="*/ 75837 w 304"/>
                  <a:gd name="T19" fmla="*/ 77783 h 312"/>
                  <a:gd name="T20" fmla="*/ 13947 w 304"/>
                  <a:gd name="T21" fmla="*/ 53749 h 312"/>
                  <a:gd name="T22" fmla="*/ 13947 w 304"/>
                  <a:gd name="T23" fmla="*/ 53749 h 312"/>
                  <a:gd name="T24" fmla="*/ 35739 w 304"/>
                  <a:gd name="T25" fmla="*/ 17916 h 312"/>
                  <a:gd name="T26" fmla="*/ 35739 w 304"/>
                  <a:gd name="T27" fmla="*/ 17916 h 312"/>
                  <a:gd name="T28" fmla="*/ 74965 w 304"/>
                  <a:gd name="T29" fmla="*/ 18790 h 312"/>
                  <a:gd name="T30" fmla="*/ 74965 w 304"/>
                  <a:gd name="T31" fmla="*/ 18790 h 312"/>
                  <a:gd name="T32" fmla="*/ 111141 w 304"/>
                  <a:gd name="T33" fmla="*/ 84774 h 312"/>
                  <a:gd name="T34" fmla="*/ 111141 w 304"/>
                  <a:gd name="T35" fmla="*/ 84774 h 312"/>
                  <a:gd name="T36" fmla="*/ 31381 w 304"/>
                  <a:gd name="T37" fmla="*/ 110556 h 312"/>
                  <a:gd name="T38" fmla="*/ 31381 w 304"/>
                  <a:gd name="T39" fmla="*/ 110556 h 312"/>
                  <a:gd name="T40" fmla="*/ 28330 w 304"/>
                  <a:gd name="T41" fmla="*/ 122355 h 312"/>
                  <a:gd name="T42" fmla="*/ 28330 w 304"/>
                  <a:gd name="T43" fmla="*/ 122355 h 312"/>
                  <a:gd name="T44" fmla="*/ 125959 w 304"/>
                  <a:gd name="T45" fmla="*/ 78657 h 312"/>
                  <a:gd name="T46" fmla="*/ 125959 w 304"/>
                  <a:gd name="T47" fmla="*/ 78657 h 312"/>
                  <a:gd name="T48" fmla="*/ 49686 w 304"/>
                  <a:gd name="T49" fmla="*/ 2622 h 312"/>
                  <a:gd name="T50" fmla="*/ 49686 w 304"/>
                  <a:gd name="T51" fmla="*/ 2622 h 312"/>
                  <a:gd name="T52" fmla="*/ 4794 w 304"/>
                  <a:gd name="T53" fmla="*/ 38891 h 312"/>
                  <a:gd name="T54" fmla="*/ 4794 w 304"/>
                  <a:gd name="T55" fmla="*/ 38891 h 312"/>
                  <a:gd name="T56" fmla="*/ 23971 w 304"/>
                  <a:gd name="T57" fmla="*/ 92203 h 312"/>
                  <a:gd name="T58" fmla="*/ 23971 w 304"/>
                  <a:gd name="T59" fmla="*/ 92203 h 312"/>
                  <a:gd name="T60" fmla="*/ 80196 w 304"/>
                  <a:gd name="T61" fmla="*/ 93077 h 312"/>
                  <a:gd name="T62" fmla="*/ 80196 w 304"/>
                  <a:gd name="T63" fmla="*/ 93077 h 312"/>
                  <a:gd name="T64" fmla="*/ 91963 w 304"/>
                  <a:gd name="T65" fmla="*/ 39328 h 312"/>
                  <a:gd name="T66" fmla="*/ 91963 w 304"/>
                  <a:gd name="T67" fmla="*/ 39328 h 312"/>
                  <a:gd name="T68" fmla="*/ 39226 w 304"/>
                  <a:gd name="T69" fmla="*/ 50253 h 312"/>
                  <a:gd name="T70" fmla="*/ 39226 w 304"/>
                  <a:gd name="T71" fmla="*/ 50253 h 312"/>
                  <a:gd name="T72" fmla="*/ 50994 w 304"/>
                  <a:gd name="T73" fmla="*/ 70354 h 312"/>
                  <a:gd name="T74" fmla="*/ 50994 w 304"/>
                  <a:gd name="T75" fmla="*/ 70354 h 312"/>
                  <a:gd name="T76" fmla="*/ 66684 w 304"/>
                  <a:gd name="T77" fmla="*/ 57244 h 312"/>
                  <a:gd name="T78" fmla="*/ 66684 w 304"/>
                  <a:gd name="T79" fmla="*/ 57244 h 312"/>
                  <a:gd name="T80" fmla="*/ 59275 w 304"/>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6" y="129"/>
                    </a:moveTo>
                    <a:lnTo>
                      <a:pt x="136" y="129"/>
                    </a:lnTo>
                    <a:cubicBezTo>
                      <a:pt x="134" y="136"/>
                      <a:pt x="124" y="140"/>
                      <a:pt x="118" y="136"/>
                    </a:cubicBezTo>
                    <a:cubicBezTo>
                      <a:pt x="109" y="133"/>
                      <a:pt x="109" y="118"/>
                      <a:pt x="114" y="110"/>
                    </a:cubicBezTo>
                    <a:cubicBezTo>
                      <a:pt x="124" y="93"/>
                      <a:pt x="153" y="88"/>
                      <a:pt x="170" y="93"/>
                    </a:cubicBezTo>
                    <a:cubicBezTo>
                      <a:pt x="211" y="104"/>
                      <a:pt x="195" y="157"/>
                      <a:pt x="174" y="178"/>
                    </a:cubicBezTo>
                    <a:cubicBezTo>
                      <a:pt x="124" y="231"/>
                      <a:pt x="38" y="193"/>
                      <a:pt x="32" y="123"/>
                    </a:cubicBezTo>
                    <a:cubicBezTo>
                      <a:pt x="30" y="89"/>
                      <a:pt x="51" y="55"/>
                      <a:pt x="82" y="41"/>
                    </a:cubicBezTo>
                    <a:cubicBezTo>
                      <a:pt x="111" y="26"/>
                      <a:pt x="144" y="30"/>
                      <a:pt x="172" y="43"/>
                    </a:cubicBezTo>
                    <a:cubicBezTo>
                      <a:pt x="226" y="69"/>
                      <a:pt x="281" y="131"/>
                      <a:pt x="255" y="194"/>
                    </a:cubicBezTo>
                    <a:cubicBezTo>
                      <a:pt x="223" y="265"/>
                      <a:pt x="139" y="276"/>
                      <a:pt x="72" y="253"/>
                    </a:cubicBezTo>
                    <a:cubicBezTo>
                      <a:pt x="56" y="248"/>
                      <a:pt x="50" y="273"/>
                      <a:pt x="65" y="280"/>
                    </a:cubicBezTo>
                    <a:cubicBezTo>
                      <a:pt x="152" y="311"/>
                      <a:pt x="272" y="284"/>
                      <a:pt x="289" y="180"/>
                    </a:cubicBezTo>
                    <a:cubicBezTo>
                      <a:pt x="303" y="89"/>
                      <a:pt x="202" y="0"/>
                      <a:pt x="114" y="6"/>
                    </a:cubicBezTo>
                    <a:cubicBezTo>
                      <a:pt x="67" y="9"/>
                      <a:pt x="25" y="43"/>
                      <a:pt x="11" y="89"/>
                    </a:cubicBezTo>
                    <a:cubicBezTo>
                      <a:pt x="0" y="135"/>
                      <a:pt x="17" y="184"/>
                      <a:pt x="55" y="211"/>
                    </a:cubicBezTo>
                    <a:cubicBezTo>
                      <a:pt x="92" y="239"/>
                      <a:pt x="145" y="240"/>
                      <a:pt x="184" y="213"/>
                    </a:cubicBezTo>
                    <a:cubicBezTo>
                      <a:pt x="218" y="185"/>
                      <a:pt x="241" y="129"/>
                      <a:pt x="211" y="90"/>
                    </a:cubicBezTo>
                    <a:cubicBezTo>
                      <a:pt x="181" y="50"/>
                      <a:pt x="99" y="65"/>
                      <a:pt x="90" y="115"/>
                    </a:cubicBezTo>
                    <a:cubicBezTo>
                      <a:pt x="86" y="135"/>
                      <a:pt x="96" y="157"/>
                      <a:pt x="117" y="161"/>
                    </a:cubicBezTo>
                    <a:cubicBezTo>
                      <a:pt x="135" y="164"/>
                      <a:pt x="156" y="151"/>
                      <a:pt x="153" y="131"/>
                    </a:cubicBezTo>
                    <a:cubicBezTo>
                      <a:pt x="152" y="122"/>
                      <a:pt x="139" y="118"/>
                      <a:pt x="136"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30" name="Freeform 349">
                <a:extLst>
                  <a:ext uri="{FF2B5EF4-FFF2-40B4-BE49-F238E27FC236}">
                    <a16:creationId xmlns:a16="http://schemas.microsoft.com/office/drawing/2014/main" id="{C41D8B41-296C-F940-869C-E6EB8AE8BA80}"/>
                  </a:ext>
                </a:extLst>
              </p:cNvPr>
              <p:cNvSpPr>
                <a:spLocks/>
              </p:cNvSpPr>
              <p:nvPr/>
            </p:nvSpPr>
            <p:spPr bwMode="auto">
              <a:xfrm>
                <a:off x="10816770" y="3119841"/>
                <a:ext cx="132497" cy="136338"/>
              </a:xfrm>
              <a:custGeom>
                <a:avLst/>
                <a:gdLst>
                  <a:gd name="T0" fmla="*/ 59275 w 304"/>
                  <a:gd name="T1" fmla="*/ 56371 h 312"/>
                  <a:gd name="T2" fmla="*/ 59275 w 304"/>
                  <a:gd name="T3" fmla="*/ 56371 h 312"/>
                  <a:gd name="T4" fmla="*/ 50994 w 304"/>
                  <a:gd name="T5" fmla="*/ 59429 h 312"/>
                  <a:gd name="T6" fmla="*/ 50994 w 304"/>
                  <a:gd name="T7" fmla="*/ 59429 h 312"/>
                  <a:gd name="T8" fmla="*/ 49686 w 304"/>
                  <a:gd name="T9" fmla="*/ 48068 h 312"/>
                  <a:gd name="T10" fmla="*/ 49686 w 304"/>
                  <a:gd name="T11" fmla="*/ 48068 h 312"/>
                  <a:gd name="T12" fmla="*/ 74530 w 304"/>
                  <a:gd name="T13" fmla="*/ 40639 h 312"/>
                  <a:gd name="T14" fmla="*/ 74530 w 304"/>
                  <a:gd name="T15" fmla="*/ 40639 h 312"/>
                  <a:gd name="T16" fmla="*/ 76273 w 304"/>
                  <a:gd name="T17" fmla="*/ 77783 h 312"/>
                  <a:gd name="T18" fmla="*/ 76273 w 304"/>
                  <a:gd name="T19" fmla="*/ 77783 h 312"/>
                  <a:gd name="T20" fmla="*/ 14383 w 304"/>
                  <a:gd name="T21" fmla="*/ 53749 h 312"/>
                  <a:gd name="T22" fmla="*/ 14383 w 304"/>
                  <a:gd name="T23" fmla="*/ 53749 h 312"/>
                  <a:gd name="T24" fmla="*/ 36175 w 304"/>
                  <a:gd name="T25" fmla="*/ 17916 h 312"/>
                  <a:gd name="T26" fmla="*/ 36175 w 304"/>
                  <a:gd name="T27" fmla="*/ 17916 h 312"/>
                  <a:gd name="T28" fmla="*/ 75401 w 304"/>
                  <a:gd name="T29" fmla="*/ 18790 h 312"/>
                  <a:gd name="T30" fmla="*/ 75401 w 304"/>
                  <a:gd name="T31" fmla="*/ 18790 h 312"/>
                  <a:gd name="T32" fmla="*/ 110269 w 304"/>
                  <a:gd name="T33" fmla="*/ 84774 h 312"/>
                  <a:gd name="T34" fmla="*/ 110269 w 304"/>
                  <a:gd name="T35" fmla="*/ 84774 h 312"/>
                  <a:gd name="T36" fmla="*/ 31381 w 304"/>
                  <a:gd name="T37" fmla="*/ 110556 h 312"/>
                  <a:gd name="T38" fmla="*/ 31381 w 304"/>
                  <a:gd name="T39" fmla="*/ 110556 h 312"/>
                  <a:gd name="T40" fmla="*/ 28330 w 304"/>
                  <a:gd name="T41" fmla="*/ 122355 h 312"/>
                  <a:gd name="T42" fmla="*/ 28330 w 304"/>
                  <a:gd name="T43" fmla="*/ 122355 h 312"/>
                  <a:gd name="T44" fmla="*/ 125523 w 304"/>
                  <a:gd name="T45" fmla="*/ 78657 h 312"/>
                  <a:gd name="T46" fmla="*/ 125523 w 304"/>
                  <a:gd name="T47" fmla="*/ 78657 h 312"/>
                  <a:gd name="T48" fmla="*/ 49686 w 304"/>
                  <a:gd name="T49" fmla="*/ 2622 h 312"/>
                  <a:gd name="T50" fmla="*/ 49686 w 304"/>
                  <a:gd name="T51" fmla="*/ 2622 h 312"/>
                  <a:gd name="T52" fmla="*/ 5230 w 304"/>
                  <a:gd name="T53" fmla="*/ 38891 h 312"/>
                  <a:gd name="T54" fmla="*/ 5230 w 304"/>
                  <a:gd name="T55" fmla="*/ 38891 h 312"/>
                  <a:gd name="T56" fmla="*/ 23536 w 304"/>
                  <a:gd name="T57" fmla="*/ 92203 h 312"/>
                  <a:gd name="T58" fmla="*/ 23536 w 304"/>
                  <a:gd name="T59" fmla="*/ 92203 h 312"/>
                  <a:gd name="T60" fmla="*/ 79324 w 304"/>
                  <a:gd name="T61" fmla="*/ 93077 h 312"/>
                  <a:gd name="T62" fmla="*/ 79324 w 304"/>
                  <a:gd name="T63" fmla="*/ 93077 h 312"/>
                  <a:gd name="T64" fmla="*/ 91963 w 304"/>
                  <a:gd name="T65" fmla="*/ 39328 h 312"/>
                  <a:gd name="T66" fmla="*/ 91963 w 304"/>
                  <a:gd name="T67" fmla="*/ 39328 h 312"/>
                  <a:gd name="T68" fmla="*/ 39226 w 304"/>
                  <a:gd name="T69" fmla="*/ 50253 h 312"/>
                  <a:gd name="T70" fmla="*/ 39226 w 304"/>
                  <a:gd name="T71" fmla="*/ 50253 h 312"/>
                  <a:gd name="T72" fmla="*/ 50994 w 304"/>
                  <a:gd name="T73" fmla="*/ 70354 h 312"/>
                  <a:gd name="T74" fmla="*/ 50994 w 304"/>
                  <a:gd name="T75" fmla="*/ 70354 h 312"/>
                  <a:gd name="T76" fmla="*/ 67120 w 304"/>
                  <a:gd name="T77" fmla="*/ 57244 h 312"/>
                  <a:gd name="T78" fmla="*/ 67120 w 304"/>
                  <a:gd name="T79" fmla="*/ 57244 h 312"/>
                  <a:gd name="T80" fmla="*/ 59275 w 304"/>
                  <a:gd name="T81" fmla="*/ 56371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6" y="129"/>
                    </a:moveTo>
                    <a:lnTo>
                      <a:pt x="136" y="129"/>
                    </a:lnTo>
                    <a:cubicBezTo>
                      <a:pt x="134" y="136"/>
                      <a:pt x="125" y="140"/>
                      <a:pt x="117" y="136"/>
                    </a:cubicBezTo>
                    <a:cubicBezTo>
                      <a:pt x="108" y="133"/>
                      <a:pt x="109" y="118"/>
                      <a:pt x="114" y="110"/>
                    </a:cubicBezTo>
                    <a:cubicBezTo>
                      <a:pt x="125" y="93"/>
                      <a:pt x="152" y="88"/>
                      <a:pt x="171" y="93"/>
                    </a:cubicBezTo>
                    <a:cubicBezTo>
                      <a:pt x="210" y="104"/>
                      <a:pt x="194" y="157"/>
                      <a:pt x="175" y="178"/>
                    </a:cubicBezTo>
                    <a:cubicBezTo>
                      <a:pt x="125" y="231"/>
                      <a:pt x="38" y="193"/>
                      <a:pt x="33" y="123"/>
                    </a:cubicBezTo>
                    <a:cubicBezTo>
                      <a:pt x="30" y="89"/>
                      <a:pt x="51" y="55"/>
                      <a:pt x="83" y="41"/>
                    </a:cubicBezTo>
                    <a:cubicBezTo>
                      <a:pt x="111" y="26"/>
                      <a:pt x="144" y="30"/>
                      <a:pt x="173" y="43"/>
                    </a:cubicBezTo>
                    <a:cubicBezTo>
                      <a:pt x="226" y="69"/>
                      <a:pt x="281" y="131"/>
                      <a:pt x="253" y="194"/>
                    </a:cubicBezTo>
                    <a:cubicBezTo>
                      <a:pt x="222" y="265"/>
                      <a:pt x="139" y="276"/>
                      <a:pt x="72" y="253"/>
                    </a:cubicBezTo>
                    <a:cubicBezTo>
                      <a:pt x="55" y="248"/>
                      <a:pt x="48" y="273"/>
                      <a:pt x="65" y="280"/>
                    </a:cubicBezTo>
                    <a:cubicBezTo>
                      <a:pt x="151" y="311"/>
                      <a:pt x="272" y="284"/>
                      <a:pt x="288" y="180"/>
                    </a:cubicBezTo>
                    <a:cubicBezTo>
                      <a:pt x="303" y="89"/>
                      <a:pt x="201" y="0"/>
                      <a:pt x="114" y="6"/>
                    </a:cubicBezTo>
                    <a:cubicBezTo>
                      <a:pt x="65" y="9"/>
                      <a:pt x="23" y="43"/>
                      <a:pt x="12" y="89"/>
                    </a:cubicBezTo>
                    <a:cubicBezTo>
                      <a:pt x="0" y="135"/>
                      <a:pt x="16" y="184"/>
                      <a:pt x="54" y="211"/>
                    </a:cubicBezTo>
                    <a:cubicBezTo>
                      <a:pt x="90" y="239"/>
                      <a:pt x="144" y="240"/>
                      <a:pt x="182" y="213"/>
                    </a:cubicBezTo>
                    <a:cubicBezTo>
                      <a:pt x="218" y="185"/>
                      <a:pt x="240" y="129"/>
                      <a:pt x="211" y="90"/>
                    </a:cubicBezTo>
                    <a:cubicBezTo>
                      <a:pt x="181" y="50"/>
                      <a:pt x="100" y="65"/>
                      <a:pt x="90" y="115"/>
                    </a:cubicBezTo>
                    <a:cubicBezTo>
                      <a:pt x="86" y="135"/>
                      <a:pt x="96" y="157"/>
                      <a:pt x="117" y="161"/>
                    </a:cubicBezTo>
                    <a:cubicBezTo>
                      <a:pt x="135" y="164"/>
                      <a:pt x="155" y="151"/>
                      <a:pt x="154" y="131"/>
                    </a:cubicBezTo>
                    <a:cubicBezTo>
                      <a:pt x="152" y="122"/>
                      <a:pt x="139" y="118"/>
                      <a:pt x="136"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31" name="Freeform 350">
                <a:extLst>
                  <a:ext uri="{FF2B5EF4-FFF2-40B4-BE49-F238E27FC236}">
                    <a16:creationId xmlns:a16="http://schemas.microsoft.com/office/drawing/2014/main" id="{AE7820FD-8481-C343-A269-8B94D90DA513}"/>
                  </a:ext>
                </a:extLst>
              </p:cNvPr>
              <p:cNvSpPr>
                <a:spLocks noChangeArrowheads="1"/>
              </p:cNvSpPr>
              <p:nvPr/>
            </p:nvSpPr>
            <p:spPr bwMode="auto">
              <a:xfrm>
                <a:off x="11415058" y="3120267"/>
                <a:ext cx="151822" cy="135912"/>
              </a:xfrm>
              <a:custGeom>
                <a:avLst/>
                <a:gdLst>
                  <a:gd name="T0" fmla="*/ 204 w 347"/>
                  <a:gd name="T1" fmla="*/ 164 h 311"/>
                  <a:gd name="T2" fmla="*/ 204 w 347"/>
                  <a:gd name="T3" fmla="*/ 164 h 311"/>
                  <a:gd name="T4" fmla="*/ 213 w 347"/>
                  <a:gd name="T5" fmla="*/ 146 h 311"/>
                  <a:gd name="T6" fmla="*/ 213 w 347"/>
                  <a:gd name="T7" fmla="*/ 146 h 311"/>
                  <a:gd name="T8" fmla="*/ 234 w 347"/>
                  <a:gd name="T9" fmla="*/ 162 h 311"/>
                  <a:gd name="T10" fmla="*/ 234 w 347"/>
                  <a:gd name="T11" fmla="*/ 162 h 311"/>
                  <a:gd name="T12" fmla="*/ 207 w 347"/>
                  <a:gd name="T13" fmla="*/ 214 h 311"/>
                  <a:gd name="T14" fmla="*/ 207 w 347"/>
                  <a:gd name="T15" fmla="*/ 214 h 311"/>
                  <a:gd name="T16" fmla="*/ 143 w 347"/>
                  <a:gd name="T17" fmla="*/ 156 h 311"/>
                  <a:gd name="T18" fmla="*/ 143 w 347"/>
                  <a:gd name="T19" fmla="*/ 156 h 311"/>
                  <a:gd name="T20" fmla="*/ 281 w 347"/>
                  <a:gd name="T21" fmla="*/ 95 h 311"/>
                  <a:gd name="T22" fmla="*/ 281 w 347"/>
                  <a:gd name="T23" fmla="*/ 95 h 311"/>
                  <a:gd name="T24" fmla="*/ 306 w 347"/>
                  <a:gd name="T25" fmla="*/ 189 h 311"/>
                  <a:gd name="T26" fmla="*/ 306 w 347"/>
                  <a:gd name="T27" fmla="*/ 189 h 311"/>
                  <a:gd name="T28" fmla="*/ 239 w 347"/>
                  <a:gd name="T29" fmla="*/ 251 h 311"/>
                  <a:gd name="T30" fmla="*/ 239 w 347"/>
                  <a:gd name="T31" fmla="*/ 251 h 311"/>
                  <a:gd name="T32" fmla="*/ 76 w 347"/>
                  <a:gd name="T33" fmla="*/ 201 h 311"/>
                  <a:gd name="T34" fmla="*/ 76 w 347"/>
                  <a:gd name="T35" fmla="*/ 201 h 311"/>
                  <a:gd name="T36" fmla="*/ 162 w 347"/>
                  <a:gd name="T37" fmla="*/ 30 h 311"/>
                  <a:gd name="T38" fmla="*/ 162 w 347"/>
                  <a:gd name="T39" fmla="*/ 30 h 311"/>
                  <a:gd name="T40" fmla="*/ 149 w 347"/>
                  <a:gd name="T41" fmla="*/ 7 h 311"/>
                  <a:gd name="T42" fmla="*/ 149 w 347"/>
                  <a:gd name="T43" fmla="*/ 7 h 311"/>
                  <a:gd name="T44" fmla="*/ 61 w 347"/>
                  <a:gd name="T45" fmla="*/ 237 h 311"/>
                  <a:gd name="T46" fmla="*/ 61 w 347"/>
                  <a:gd name="T47" fmla="*/ 237 h 311"/>
                  <a:gd name="T48" fmla="*/ 308 w 347"/>
                  <a:gd name="T49" fmla="*/ 235 h 311"/>
                  <a:gd name="T50" fmla="*/ 308 w 347"/>
                  <a:gd name="T51" fmla="*/ 235 h 311"/>
                  <a:gd name="T52" fmla="*/ 321 w 347"/>
                  <a:gd name="T53" fmla="*/ 104 h 311"/>
                  <a:gd name="T54" fmla="*/ 321 w 347"/>
                  <a:gd name="T55" fmla="*/ 104 h 311"/>
                  <a:gd name="T56" fmla="*/ 205 w 347"/>
                  <a:gd name="T57" fmla="*/ 49 h 311"/>
                  <a:gd name="T58" fmla="*/ 205 w 347"/>
                  <a:gd name="T59" fmla="*/ 49 h 311"/>
                  <a:gd name="T60" fmla="*/ 113 w 347"/>
                  <a:gd name="T61" fmla="*/ 138 h 311"/>
                  <a:gd name="T62" fmla="*/ 113 w 347"/>
                  <a:gd name="T63" fmla="*/ 138 h 311"/>
                  <a:gd name="T64" fmla="*/ 179 w 347"/>
                  <a:gd name="T65" fmla="*/ 245 h 311"/>
                  <a:gd name="T66" fmla="*/ 179 w 347"/>
                  <a:gd name="T67" fmla="*/ 245 h 311"/>
                  <a:gd name="T68" fmla="*/ 247 w 347"/>
                  <a:gd name="T69" fmla="*/ 142 h 311"/>
                  <a:gd name="T70" fmla="*/ 247 w 347"/>
                  <a:gd name="T71" fmla="*/ 142 h 311"/>
                  <a:gd name="T72" fmla="*/ 196 w 347"/>
                  <a:gd name="T73" fmla="*/ 128 h 311"/>
                  <a:gd name="T74" fmla="*/ 196 w 347"/>
                  <a:gd name="T75" fmla="*/ 128 h 311"/>
                  <a:gd name="T76" fmla="*/ 191 w 347"/>
                  <a:gd name="T77" fmla="*/ 175 h 311"/>
                  <a:gd name="T78" fmla="*/ 191 w 347"/>
                  <a:gd name="T79" fmla="*/ 175 h 311"/>
                  <a:gd name="T80" fmla="*/ 204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4" y="164"/>
                    </a:moveTo>
                    <a:lnTo>
                      <a:pt x="204" y="164"/>
                    </a:lnTo>
                    <a:cubicBezTo>
                      <a:pt x="201" y="156"/>
                      <a:pt x="204" y="147"/>
                      <a:pt x="213" y="146"/>
                    </a:cubicBezTo>
                    <a:lnTo>
                      <a:pt x="213" y="146"/>
                    </a:lnTo>
                    <a:cubicBezTo>
                      <a:pt x="222" y="142"/>
                      <a:pt x="233" y="153"/>
                      <a:pt x="234" y="162"/>
                    </a:cubicBezTo>
                    <a:lnTo>
                      <a:pt x="234" y="162"/>
                    </a:lnTo>
                    <a:cubicBezTo>
                      <a:pt x="239" y="181"/>
                      <a:pt x="222" y="205"/>
                      <a:pt x="207" y="214"/>
                    </a:cubicBezTo>
                    <a:lnTo>
                      <a:pt x="207" y="214"/>
                    </a:lnTo>
                    <a:cubicBezTo>
                      <a:pt x="170" y="235"/>
                      <a:pt x="143" y="187"/>
                      <a:pt x="143" y="156"/>
                    </a:cubicBezTo>
                    <a:lnTo>
                      <a:pt x="143" y="156"/>
                    </a:lnTo>
                    <a:cubicBezTo>
                      <a:pt x="141" y="83"/>
                      <a:pt x="229" y="50"/>
                      <a:pt x="281" y="95"/>
                    </a:cubicBezTo>
                    <a:lnTo>
                      <a:pt x="281" y="95"/>
                    </a:lnTo>
                    <a:cubicBezTo>
                      <a:pt x="309" y="117"/>
                      <a:pt x="318" y="156"/>
                      <a:pt x="306" y="189"/>
                    </a:cubicBezTo>
                    <a:lnTo>
                      <a:pt x="306" y="189"/>
                    </a:lnTo>
                    <a:cubicBezTo>
                      <a:pt x="296" y="220"/>
                      <a:pt x="268" y="239"/>
                      <a:pt x="239" y="251"/>
                    </a:cubicBezTo>
                    <a:lnTo>
                      <a:pt x="239" y="251"/>
                    </a:lnTo>
                    <a:cubicBezTo>
                      <a:pt x="183" y="271"/>
                      <a:pt x="100" y="266"/>
                      <a:pt x="76" y="201"/>
                    </a:cubicBezTo>
                    <a:lnTo>
                      <a:pt x="76" y="201"/>
                    </a:lnTo>
                    <a:cubicBezTo>
                      <a:pt x="48" y="129"/>
                      <a:pt x="100" y="63"/>
                      <a:pt x="162" y="30"/>
                    </a:cubicBezTo>
                    <a:lnTo>
                      <a:pt x="162" y="30"/>
                    </a:lnTo>
                    <a:cubicBezTo>
                      <a:pt x="178" y="22"/>
                      <a:pt x="164" y="0"/>
                      <a:pt x="149" y="7"/>
                    </a:cubicBezTo>
                    <a:lnTo>
                      <a:pt x="149" y="7"/>
                    </a:lnTo>
                    <a:cubicBezTo>
                      <a:pt x="66" y="46"/>
                      <a:pt x="0" y="151"/>
                      <a:pt x="61" y="237"/>
                    </a:cubicBezTo>
                    <a:lnTo>
                      <a:pt x="61" y="237"/>
                    </a:lnTo>
                    <a:cubicBezTo>
                      <a:pt x="115" y="310"/>
                      <a:pt x="250" y="302"/>
                      <a:pt x="308" y="235"/>
                    </a:cubicBezTo>
                    <a:lnTo>
                      <a:pt x="308" y="235"/>
                    </a:lnTo>
                    <a:cubicBezTo>
                      <a:pt x="339" y="200"/>
                      <a:pt x="346" y="146"/>
                      <a:pt x="321" y="104"/>
                    </a:cubicBezTo>
                    <a:lnTo>
                      <a:pt x="321" y="104"/>
                    </a:lnTo>
                    <a:cubicBezTo>
                      <a:pt x="297" y="63"/>
                      <a:pt x="251" y="41"/>
                      <a:pt x="205" y="49"/>
                    </a:cubicBezTo>
                    <a:lnTo>
                      <a:pt x="205" y="49"/>
                    </a:lnTo>
                    <a:cubicBezTo>
                      <a:pt x="159" y="55"/>
                      <a:pt x="120" y="92"/>
                      <a:pt x="113" y="138"/>
                    </a:cubicBezTo>
                    <a:lnTo>
                      <a:pt x="113" y="138"/>
                    </a:lnTo>
                    <a:cubicBezTo>
                      <a:pt x="108" y="183"/>
                      <a:pt x="132" y="239"/>
                      <a:pt x="179" y="245"/>
                    </a:cubicBezTo>
                    <a:lnTo>
                      <a:pt x="179" y="245"/>
                    </a:lnTo>
                    <a:cubicBezTo>
                      <a:pt x="229" y="252"/>
                      <a:pt x="276" y="184"/>
                      <a:pt x="247" y="142"/>
                    </a:cubicBezTo>
                    <a:lnTo>
                      <a:pt x="247" y="142"/>
                    </a:lnTo>
                    <a:cubicBezTo>
                      <a:pt x="237" y="125"/>
                      <a:pt x="214" y="116"/>
                      <a:pt x="196" y="128"/>
                    </a:cubicBezTo>
                    <a:lnTo>
                      <a:pt x="196" y="128"/>
                    </a:lnTo>
                    <a:cubicBezTo>
                      <a:pt x="180" y="138"/>
                      <a:pt x="175" y="162"/>
                      <a:pt x="191" y="175"/>
                    </a:cubicBezTo>
                    <a:lnTo>
                      <a:pt x="191" y="175"/>
                    </a:lnTo>
                    <a:cubicBezTo>
                      <a:pt x="199" y="181"/>
                      <a:pt x="210" y="174"/>
                      <a:pt x="204"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grpSp>
        <p:grpSp>
          <p:nvGrpSpPr>
            <p:cNvPr id="13" name="Group 168">
              <a:extLst>
                <a:ext uri="{FF2B5EF4-FFF2-40B4-BE49-F238E27FC236}">
                  <a16:creationId xmlns:a16="http://schemas.microsoft.com/office/drawing/2014/main" id="{B52063C0-805C-3849-8447-F70E0E46E951}"/>
                </a:ext>
              </a:extLst>
            </p:cNvPr>
            <p:cNvGrpSpPr>
              <a:grpSpLocks/>
            </p:cNvGrpSpPr>
            <p:nvPr/>
          </p:nvGrpSpPr>
          <p:grpSpPr bwMode="auto">
            <a:xfrm rot="-5400000">
              <a:off x="-2995799" y="3337408"/>
              <a:ext cx="6226160" cy="149712"/>
              <a:chOff x="84003" y="3861048"/>
              <a:chExt cx="6226160" cy="149712"/>
            </a:xfrm>
            <a:grpFill/>
          </p:grpSpPr>
          <p:sp>
            <p:nvSpPr>
              <p:cNvPr id="43" name="Freeform 297">
                <a:extLst>
                  <a:ext uri="{FF2B5EF4-FFF2-40B4-BE49-F238E27FC236}">
                    <a16:creationId xmlns:a16="http://schemas.microsoft.com/office/drawing/2014/main" id="{CC2F85EC-A677-BC46-AE5F-17CD344DCF60}"/>
                  </a:ext>
                </a:extLst>
              </p:cNvPr>
              <p:cNvSpPr>
                <a:spLocks noChangeArrowheads="1"/>
              </p:cNvSpPr>
              <p:nvPr/>
            </p:nvSpPr>
            <p:spPr bwMode="auto">
              <a:xfrm>
                <a:off x="295164" y="3859460"/>
                <a:ext cx="166709" cy="149236"/>
              </a:xfrm>
              <a:custGeom>
                <a:avLst/>
                <a:gdLst>
                  <a:gd name="T0" fmla="*/ 204 w 347"/>
                  <a:gd name="T1" fmla="*/ 164 h 311"/>
                  <a:gd name="T2" fmla="*/ 204 w 347"/>
                  <a:gd name="T3" fmla="*/ 164 h 311"/>
                  <a:gd name="T4" fmla="*/ 211 w 347"/>
                  <a:gd name="T5" fmla="*/ 146 h 311"/>
                  <a:gd name="T6" fmla="*/ 211 w 347"/>
                  <a:gd name="T7" fmla="*/ 146 h 311"/>
                  <a:gd name="T8" fmla="*/ 234 w 347"/>
                  <a:gd name="T9" fmla="*/ 162 h 311"/>
                  <a:gd name="T10" fmla="*/ 234 w 347"/>
                  <a:gd name="T11" fmla="*/ 162 h 311"/>
                  <a:gd name="T12" fmla="*/ 205 w 347"/>
                  <a:gd name="T13" fmla="*/ 214 h 311"/>
                  <a:gd name="T14" fmla="*/ 205 w 347"/>
                  <a:gd name="T15" fmla="*/ 214 h 311"/>
                  <a:gd name="T16" fmla="*/ 142 w 347"/>
                  <a:gd name="T17" fmla="*/ 156 h 311"/>
                  <a:gd name="T18" fmla="*/ 142 w 347"/>
                  <a:gd name="T19" fmla="*/ 156 h 311"/>
                  <a:gd name="T20" fmla="*/ 281 w 347"/>
                  <a:gd name="T21" fmla="*/ 95 h 311"/>
                  <a:gd name="T22" fmla="*/ 281 w 347"/>
                  <a:gd name="T23" fmla="*/ 95 h 311"/>
                  <a:gd name="T24" fmla="*/ 306 w 347"/>
                  <a:gd name="T25" fmla="*/ 189 h 311"/>
                  <a:gd name="T26" fmla="*/ 306 w 347"/>
                  <a:gd name="T27" fmla="*/ 189 h 311"/>
                  <a:gd name="T28" fmla="*/ 239 w 347"/>
                  <a:gd name="T29" fmla="*/ 251 h 311"/>
                  <a:gd name="T30" fmla="*/ 239 w 347"/>
                  <a:gd name="T31" fmla="*/ 251 h 311"/>
                  <a:gd name="T32" fmla="*/ 76 w 347"/>
                  <a:gd name="T33" fmla="*/ 201 h 311"/>
                  <a:gd name="T34" fmla="*/ 76 w 347"/>
                  <a:gd name="T35" fmla="*/ 201 h 311"/>
                  <a:gd name="T36" fmla="*/ 162 w 347"/>
                  <a:gd name="T37" fmla="*/ 30 h 311"/>
                  <a:gd name="T38" fmla="*/ 162 w 347"/>
                  <a:gd name="T39" fmla="*/ 30 h 311"/>
                  <a:gd name="T40" fmla="*/ 148 w 347"/>
                  <a:gd name="T41" fmla="*/ 7 h 311"/>
                  <a:gd name="T42" fmla="*/ 148 w 347"/>
                  <a:gd name="T43" fmla="*/ 7 h 311"/>
                  <a:gd name="T44" fmla="*/ 60 w 347"/>
                  <a:gd name="T45" fmla="*/ 237 h 311"/>
                  <a:gd name="T46" fmla="*/ 60 w 347"/>
                  <a:gd name="T47" fmla="*/ 237 h 311"/>
                  <a:gd name="T48" fmla="*/ 307 w 347"/>
                  <a:gd name="T49" fmla="*/ 235 h 311"/>
                  <a:gd name="T50" fmla="*/ 307 w 347"/>
                  <a:gd name="T51" fmla="*/ 235 h 311"/>
                  <a:gd name="T52" fmla="*/ 321 w 347"/>
                  <a:gd name="T53" fmla="*/ 104 h 311"/>
                  <a:gd name="T54" fmla="*/ 321 w 347"/>
                  <a:gd name="T55" fmla="*/ 104 h 311"/>
                  <a:gd name="T56" fmla="*/ 204 w 347"/>
                  <a:gd name="T57" fmla="*/ 49 h 311"/>
                  <a:gd name="T58" fmla="*/ 204 w 347"/>
                  <a:gd name="T59" fmla="*/ 49 h 311"/>
                  <a:gd name="T60" fmla="*/ 113 w 347"/>
                  <a:gd name="T61" fmla="*/ 138 h 311"/>
                  <a:gd name="T62" fmla="*/ 113 w 347"/>
                  <a:gd name="T63" fmla="*/ 138 h 311"/>
                  <a:gd name="T64" fmla="*/ 179 w 347"/>
                  <a:gd name="T65" fmla="*/ 245 h 311"/>
                  <a:gd name="T66" fmla="*/ 179 w 347"/>
                  <a:gd name="T67" fmla="*/ 245 h 311"/>
                  <a:gd name="T68" fmla="*/ 247 w 347"/>
                  <a:gd name="T69" fmla="*/ 142 h 311"/>
                  <a:gd name="T70" fmla="*/ 247 w 347"/>
                  <a:gd name="T71" fmla="*/ 142 h 311"/>
                  <a:gd name="T72" fmla="*/ 196 w 347"/>
                  <a:gd name="T73" fmla="*/ 128 h 311"/>
                  <a:gd name="T74" fmla="*/ 196 w 347"/>
                  <a:gd name="T75" fmla="*/ 128 h 311"/>
                  <a:gd name="T76" fmla="*/ 190 w 347"/>
                  <a:gd name="T77" fmla="*/ 175 h 311"/>
                  <a:gd name="T78" fmla="*/ 190 w 347"/>
                  <a:gd name="T79" fmla="*/ 175 h 311"/>
                  <a:gd name="T80" fmla="*/ 204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4" y="164"/>
                    </a:moveTo>
                    <a:lnTo>
                      <a:pt x="204" y="164"/>
                    </a:lnTo>
                    <a:cubicBezTo>
                      <a:pt x="201" y="156"/>
                      <a:pt x="204" y="147"/>
                      <a:pt x="211" y="146"/>
                    </a:cubicBezTo>
                    <a:lnTo>
                      <a:pt x="211" y="146"/>
                    </a:lnTo>
                    <a:cubicBezTo>
                      <a:pt x="222" y="142"/>
                      <a:pt x="231" y="153"/>
                      <a:pt x="234" y="162"/>
                    </a:cubicBezTo>
                    <a:lnTo>
                      <a:pt x="234" y="162"/>
                    </a:lnTo>
                    <a:cubicBezTo>
                      <a:pt x="238" y="181"/>
                      <a:pt x="222" y="205"/>
                      <a:pt x="205" y="214"/>
                    </a:cubicBezTo>
                    <a:lnTo>
                      <a:pt x="205" y="214"/>
                    </a:lnTo>
                    <a:cubicBezTo>
                      <a:pt x="169" y="235"/>
                      <a:pt x="143" y="187"/>
                      <a:pt x="142" y="156"/>
                    </a:cubicBezTo>
                    <a:lnTo>
                      <a:pt x="142" y="156"/>
                    </a:lnTo>
                    <a:cubicBezTo>
                      <a:pt x="141" y="83"/>
                      <a:pt x="229" y="50"/>
                      <a:pt x="281" y="95"/>
                    </a:cubicBezTo>
                    <a:lnTo>
                      <a:pt x="281" y="95"/>
                    </a:lnTo>
                    <a:cubicBezTo>
                      <a:pt x="307" y="117"/>
                      <a:pt x="317" y="156"/>
                      <a:pt x="306" y="189"/>
                    </a:cubicBezTo>
                    <a:lnTo>
                      <a:pt x="306" y="189"/>
                    </a:lnTo>
                    <a:cubicBezTo>
                      <a:pt x="294" y="220"/>
                      <a:pt x="268" y="239"/>
                      <a:pt x="239" y="251"/>
                    </a:cubicBezTo>
                    <a:lnTo>
                      <a:pt x="239" y="251"/>
                    </a:lnTo>
                    <a:cubicBezTo>
                      <a:pt x="183" y="271"/>
                      <a:pt x="100" y="266"/>
                      <a:pt x="76" y="201"/>
                    </a:cubicBezTo>
                    <a:lnTo>
                      <a:pt x="76" y="201"/>
                    </a:lnTo>
                    <a:cubicBezTo>
                      <a:pt x="47" y="129"/>
                      <a:pt x="100" y="63"/>
                      <a:pt x="162" y="30"/>
                    </a:cubicBezTo>
                    <a:lnTo>
                      <a:pt x="162" y="30"/>
                    </a:lnTo>
                    <a:cubicBezTo>
                      <a:pt x="177" y="22"/>
                      <a:pt x="163" y="0"/>
                      <a:pt x="148" y="7"/>
                    </a:cubicBezTo>
                    <a:lnTo>
                      <a:pt x="148" y="7"/>
                    </a:lnTo>
                    <a:cubicBezTo>
                      <a:pt x="66" y="46"/>
                      <a:pt x="0" y="151"/>
                      <a:pt x="60" y="237"/>
                    </a:cubicBezTo>
                    <a:lnTo>
                      <a:pt x="60" y="237"/>
                    </a:lnTo>
                    <a:cubicBezTo>
                      <a:pt x="114" y="310"/>
                      <a:pt x="250" y="302"/>
                      <a:pt x="307" y="235"/>
                    </a:cubicBezTo>
                    <a:lnTo>
                      <a:pt x="307" y="235"/>
                    </a:lnTo>
                    <a:cubicBezTo>
                      <a:pt x="339" y="200"/>
                      <a:pt x="346" y="146"/>
                      <a:pt x="321" y="104"/>
                    </a:cubicBezTo>
                    <a:lnTo>
                      <a:pt x="321" y="104"/>
                    </a:lnTo>
                    <a:cubicBezTo>
                      <a:pt x="297" y="63"/>
                      <a:pt x="251" y="41"/>
                      <a:pt x="204" y="49"/>
                    </a:cubicBezTo>
                    <a:lnTo>
                      <a:pt x="204" y="49"/>
                    </a:lnTo>
                    <a:cubicBezTo>
                      <a:pt x="159" y="55"/>
                      <a:pt x="118" y="92"/>
                      <a:pt x="113" y="138"/>
                    </a:cubicBezTo>
                    <a:lnTo>
                      <a:pt x="113" y="138"/>
                    </a:lnTo>
                    <a:cubicBezTo>
                      <a:pt x="108" y="183"/>
                      <a:pt x="130" y="239"/>
                      <a:pt x="179" y="245"/>
                    </a:cubicBezTo>
                    <a:lnTo>
                      <a:pt x="179" y="245"/>
                    </a:lnTo>
                    <a:cubicBezTo>
                      <a:pt x="229" y="252"/>
                      <a:pt x="276" y="184"/>
                      <a:pt x="247" y="142"/>
                    </a:cubicBezTo>
                    <a:lnTo>
                      <a:pt x="247" y="142"/>
                    </a:lnTo>
                    <a:cubicBezTo>
                      <a:pt x="236" y="125"/>
                      <a:pt x="213" y="116"/>
                      <a:pt x="196" y="128"/>
                    </a:cubicBezTo>
                    <a:lnTo>
                      <a:pt x="196" y="128"/>
                    </a:lnTo>
                    <a:cubicBezTo>
                      <a:pt x="180" y="138"/>
                      <a:pt x="175" y="162"/>
                      <a:pt x="190" y="175"/>
                    </a:cubicBezTo>
                    <a:lnTo>
                      <a:pt x="190" y="175"/>
                    </a:lnTo>
                    <a:cubicBezTo>
                      <a:pt x="198" y="181"/>
                      <a:pt x="209" y="174"/>
                      <a:pt x="204"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44" name="Freeform 298">
                <a:extLst>
                  <a:ext uri="{FF2B5EF4-FFF2-40B4-BE49-F238E27FC236}">
                    <a16:creationId xmlns:a16="http://schemas.microsoft.com/office/drawing/2014/main" id="{711517F6-94D9-4745-B8F5-EB5F7634E69A}"/>
                  </a:ext>
                </a:extLst>
              </p:cNvPr>
              <p:cNvSpPr>
                <a:spLocks/>
              </p:cNvSpPr>
              <p:nvPr/>
            </p:nvSpPr>
            <p:spPr bwMode="auto">
              <a:xfrm>
                <a:off x="535204" y="3861048"/>
                <a:ext cx="145481" cy="149712"/>
              </a:xfrm>
              <a:custGeom>
                <a:avLst/>
                <a:gdLst>
                  <a:gd name="T0" fmla="*/ 65134 w 306"/>
                  <a:gd name="T1" fmla="*/ 61900 h 312"/>
                  <a:gd name="T2" fmla="*/ 65134 w 306"/>
                  <a:gd name="T3" fmla="*/ 61900 h 312"/>
                  <a:gd name="T4" fmla="*/ 56101 w 306"/>
                  <a:gd name="T5" fmla="*/ 65259 h 312"/>
                  <a:gd name="T6" fmla="*/ 56101 w 306"/>
                  <a:gd name="T7" fmla="*/ 65259 h 312"/>
                  <a:gd name="T8" fmla="*/ 54199 w 306"/>
                  <a:gd name="T9" fmla="*/ 52783 h 312"/>
                  <a:gd name="T10" fmla="*/ 54199 w 306"/>
                  <a:gd name="T11" fmla="*/ 52783 h 312"/>
                  <a:gd name="T12" fmla="*/ 81774 w 306"/>
                  <a:gd name="T13" fmla="*/ 44626 h 312"/>
                  <a:gd name="T14" fmla="*/ 81774 w 306"/>
                  <a:gd name="T15" fmla="*/ 44626 h 312"/>
                  <a:gd name="T16" fmla="*/ 83200 w 306"/>
                  <a:gd name="T17" fmla="*/ 85413 h 312"/>
                  <a:gd name="T18" fmla="*/ 83200 w 306"/>
                  <a:gd name="T19" fmla="*/ 85413 h 312"/>
                  <a:gd name="T20" fmla="*/ 15689 w 306"/>
                  <a:gd name="T21" fmla="*/ 59021 h 312"/>
                  <a:gd name="T22" fmla="*/ 15689 w 306"/>
                  <a:gd name="T23" fmla="*/ 59021 h 312"/>
                  <a:gd name="T24" fmla="*/ 39461 w 306"/>
                  <a:gd name="T25" fmla="*/ 19674 h 312"/>
                  <a:gd name="T26" fmla="*/ 39461 w 306"/>
                  <a:gd name="T27" fmla="*/ 19674 h 312"/>
                  <a:gd name="T28" fmla="*/ 82724 w 306"/>
                  <a:gd name="T29" fmla="*/ 20633 h 312"/>
                  <a:gd name="T30" fmla="*/ 82724 w 306"/>
                  <a:gd name="T31" fmla="*/ 20633 h 312"/>
                  <a:gd name="T32" fmla="*/ 120759 w 306"/>
                  <a:gd name="T33" fmla="*/ 93090 h 312"/>
                  <a:gd name="T34" fmla="*/ 120759 w 306"/>
                  <a:gd name="T35" fmla="*/ 93090 h 312"/>
                  <a:gd name="T36" fmla="*/ 34231 w 306"/>
                  <a:gd name="T37" fmla="*/ 121401 h 312"/>
                  <a:gd name="T38" fmla="*/ 34231 w 306"/>
                  <a:gd name="T39" fmla="*/ 121401 h 312"/>
                  <a:gd name="T40" fmla="*/ 31378 w 306"/>
                  <a:gd name="T41" fmla="*/ 134357 h 312"/>
                  <a:gd name="T42" fmla="*/ 31378 w 306"/>
                  <a:gd name="T43" fmla="*/ 134357 h 312"/>
                  <a:gd name="T44" fmla="*/ 137399 w 306"/>
                  <a:gd name="T45" fmla="*/ 86372 h 312"/>
                  <a:gd name="T46" fmla="*/ 137399 w 306"/>
                  <a:gd name="T47" fmla="*/ 86372 h 312"/>
                  <a:gd name="T48" fmla="*/ 54199 w 306"/>
                  <a:gd name="T49" fmla="*/ 2879 h 312"/>
                  <a:gd name="T50" fmla="*/ 54199 w 306"/>
                  <a:gd name="T51" fmla="*/ 2879 h 312"/>
                  <a:gd name="T52" fmla="*/ 5705 w 306"/>
                  <a:gd name="T53" fmla="*/ 42706 h 312"/>
                  <a:gd name="T54" fmla="*/ 5705 w 306"/>
                  <a:gd name="T55" fmla="*/ 42706 h 312"/>
                  <a:gd name="T56" fmla="*/ 25673 w 306"/>
                  <a:gd name="T57" fmla="*/ 101248 h 312"/>
                  <a:gd name="T58" fmla="*/ 25673 w 306"/>
                  <a:gd name="T59" fmla="*/ 101248 h 312"/>
                  <a:gd name="T60" fmla="*/ 87479 w 306"/>
                  <a:gd name="T61" fmla="*/ 102207 h 312"/>
                  <a:gd name="T62" fmla="*/ 87479 w 306"/>
                  <a:gd name="T63" fmla="*/ 102207 h 312"/>
                  <a:gd name="T64" fmla="*/ 100791 w 306"/>
                  <a:gd name="T65" fmla="*/ 43186 h 312"/>
                  <a:gd name="T66" fmla="*/ 100791 w 306"/>
                  <a:gd name="T67" fmla="*/ 43186 h 312"/>
                  <a:gd name="T68" fmla="*/ 43264 w 306"/>
                  <a:gd name="T69" fmla="*/ 55182 h 312"/>
                  <a:gd name="T70" fmla="*/ 43264 w 306"/>
                  <a:gd name="T71" fmla="*/ 55182 h 312"/>
                  <a:gd name="T72" fmla="*/ 55625 w 306"/>
                  <a:gd name="T73" fmla="*/ 77255 h 312"/>
                  <a:gd name="T74" fmla="*/ 55625 w 306"/>
                  <a:gd name="T75" fmla="*/ 77255 h 312"/>
                  <a:gd name="T76" fmla="*/ 73216 w 306"/>
                  <a:gd name="T77" fmla="*/ 62860 h 312"/>
                  <a:gd name="T78" fmla="*/ 73216 w 306"/>
                  <a:gd name="T79" fmla="*/ 62860 h 312"/>
                  <a:gd name="T80" fmla="*/ 65134 w 306"/>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7" y="129"/>
                    </a:moveTo>
                    <a:lnTo>
                      <a:pt x="137" y="129"/>
                    </a:lnTo>
                    <a:cubicBezTo>
                      <a:pt x="134" y="136"/>
                      <a:pt x="125" y="140"/>
                      <a:pt x="118" y="136"/>
                    </a:cubicBezTo>
                    <a:cubicBezTo>
                      <a:pt x="108" y="133"/>
                      <a:pt x="109" y="118"/>
                      <a:pt x="114" y="110"/>
                    </a:cubicBezTo>
                    <a:cubicBezTo>
                      <a:pt x="125" y="93"/>
                      <a:pt x="154" y="88"/>
                      <a:pt x="172" y="93"/>
                    </a:cubicBezTo>
                    <a:cubicBezTo>
                      <a:pt x="212" y="104"/>
                      <a:pt x="196" y="157"/>
                      <a:pt x="175" y="178"/>
                    </a:cubicBezTo>
                    <a:cubicBezTo>
                      <a:pt x="125" y="231"/>
                      <a:pt x="40" y="193"/>
                      <a:pt x="33" y="123"/>
                    </a:cubicBezTo>
                    <a:cubicBezTo>
                      <a:pt x="30" y="89"/>
                      <a:pt x="51" y="55"/>
                      <a:pt x="83" y="41"/>
                    </a:cubicBezTo>
                    <a:cubicBezTo>
                      <a:pt x="112" y="26"/>
                      <a:pt x="146" y="30"/>
                      <a:pt x="174" y="43"/>
                    </a:cubicBezTo>
                    <a:cubicBezTo>
                      <a:pt x="227" y="69"/>
                      <a:pt x="283" y="131"/>
                      <a:pt x="254" y="194"/>
                    </a:cubicBezTo>
                    <a:cubicBezTo>
                      <a:pt x="224" y="265"/>
                      <a:pt x="139" y="276"/>
                      <a:pt x="72" y="253"/>
                    </a:cubicBezTo>
                    <a:cubicBezTo>
                      <a:pt x="57" y="248"/>
                      <a:pt x="50" y="273"/>
                      <a:pt x="66" y="280"/>
                    </a:cubicBezTo>
                    <a:cubicBezTo>
                      <a:pt x="151" y="311"/>
                      <a:pt x="272" y="284"/>
                      <a:pt x="289" y="180"/>
                    </a:cubicBezTo>
                    <a:cubicBezTo>
                      <a:pt x="305" y="89"/>
                      <a:pt x="202" y="0"/>
                      <a:pt x="114" y="6"/>
                    </a:cubicBezTo>
                    <a:cubicBezTo>
                      <a:pt x="67" y="9"/>
                      <a:pt x="25" y="43"/>
                      <a:pt x="12" y="89"/>
                    </a:cubicBezTo>
                    <a:cubicBezTo>
                      <a:pt x="0" y="135"/>
                      <a:pt x="17" y="184"/>
                      <a:pt x="54" y="211"/>
                    </a:cubicBezTo>
                    <a:cubicBezTo>
                      <a:pt x="92" y="239"/>
                      <a:pt x="146" y="240"/>
                      <a:pt x="184" y="213"/>
                    </a:cubicBezTo>
                    <a:cubicBezTo>
                      <a:pt x="218" y="185"/>
                      <a:pt x="241" y="129"/>
                      <a:pt x="212" y="90"/>
                    </a:cubicBezTo>
                    <a:cubicBezTo>
                      <a:pt x="183" y="50"/>
                      <a:pt x="101" y="65"/>
                      <a:pt x="91" y="115"/>
                    </a:cubicBezTo>
                    <a:cubicBezTo>
                      <a:pt x="87" y="135"/>
                      <a:pt x="97" y="157"/>
                      <a:pt x="117" y="161"/>
                    </a:cubicBezTo>
                    <a:cubicBezTo>
                      <a:pt x="135" y="164"/>
                      <a:pt x="156" y="151"/>
                      <a:pt x="154" y="131"/>
                    </a:cubicBezTo>
                    <a:cubicBezTo>
                      <a:pt x="154" y="122"/>
                      <a:pt x="141" y="118"/>
                      <a:pt x="137"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45" name="Freeform 299">
                <a:extLst>
                  <a:ext uri="{FF2B5EF4-FFF2-40B4-BE49-F238E27FC236}">
                    <a16:creationId xmlns:a16="http://schemas.microsoft.com/office/drawing/2014/main" id="{81C08E89-BAEA-454D-A2E0-78C41D866348}"/>
                  </a:ext>
                </a:extLst>
              </p:cNvPr>
              <p:cNvSpPr>
                <a:spLocks/>
              </p:cNvSpPr>
              <p:nvPr/>
            </p:nvSpPr>
            <p:spPr bwMode="auto">
              <a:xfrm>
                <a:off x="84003" y="3861048"/>
                <a:ext cx="145481" cy="149712"/>
              </a:xfrm>
              <a:custGeom>
                <a:avLst/>
                <a:gdLst>
                  <a:gd name="T0" fmla="*/ 65347 w 305"/>
                  <a:gd name="T1" fmla="*/ 61900 h 312"/>
                  <a:gd name="T2" fmla="*/ 65347 w 305"/>
                  <a:gd name="T3" fmla="*/ 61900 h 312"/>
                  <a:gd name="T4" fmla="*/ 56761 w 305"/>
                  <a:gd name="T5" fmla="*/ 65259 h 312"/>
                  <a:gd name="T6" fmla="*/ 56761 w 305"/>
                  <a:gd name="T7" fmla="*/ 65259 h 312"/>
                  <a:gd name="T8" fmla="*/ 54853 w 305"/>
                  <a:gd name="T9" fmla="*/ 52783 h 312"/>
                  <a:gd name="T10" fmla="*/ 54853 w 305"/>
                  <a:gd name="T11" fmla="*/ 52783 h 312"/>
                  <a:gd name="T12" fmla="*/ 81565 w 305"/>
                  <a:gd name="T13" fmla="*/ 44626 h 312"/>
                  <a:gd name="T14" fmla="*/ 81565 w 305"/>
                  <a:gd name="T15" fmla="*/ 44626 h 312"/>
                  <a:gd name="T16" fmla="*/ 83473 w 305"/>
                  <a:gd name="T17" fmla="*/ 85413 h 312"/>
                  <a:gd name="T18" fmla="*/ 83473 w 305"/>
                  <a:gd name="T19" fmla="*/ 85413 h 312"/>
                  <a:gd name="T20" fmla="*/ 15741 w 305"/>
                  <a:gd name="T21" fmla="*/ 59021 h 312"/>
                  <a:gd name="T22" fmla="*/ 15741 w 305"/>
                  <a:gd name="T23" fmla="*/ 59021 h 312"/>
                  <a:gd name="T24" fmla="*/ 39590 w 305"/>
                  <a:gd name="T25" fmla="*/ 19674 h 312"/>
                  <a:gd name="T26" fmla="*/ 39590 w 305"/>
                  <a:gd name="T27" fmla="*/ 19674 h 312"/>
                  <a:gd name="T28" fmla="*/ 82042 w 305"/>
                  <a:gd name="T29" fmla="*/ 20633 h 312"/>
                  <a:gd name="T30" fmla="*/ 82042 w 305"/>
                  <a:gd name="T31" fmla="*/ 20633 h 312"/>
                  <a:gd name="T32" fmla="*/ 121155 w 305"/>
                  <a:gd name="T33" fmla="*/ 93090 h 312"/>
                  <a:gd name="T34" fmla="*/ 121155 w 305"/>
                  <a:gd name="T35" fmla="*/ 93090 h 312"/>
                  <a:gd name="T36" fmla="*/ 34820 w 305"/>
                  <a:gd name="T37" fmla="*/ 121401 h 312"/>
                  <a:gd name="T38" fmla="*/ 34820 w 305"/>
                  <a:gd name="T39" fmla="*/ 121401 h 312"/>
                  <a:gd name="T40" fmla="*/ 31481 w 305"/>
                  <a:gd name="T41" fmla="*/ 134357 h 312"/>
                  <a:gd name="T42" fmla="*/ 31481 w 305"/>
                  <a:gd name="T43" fmla="*/ 134357 h 312"/>
                  <a:gd name="T44" fmla="*/ 137372 w 305"/>
                  <a:gd name="T45" fmla="*/ 86372 h 312"/>
                  <a:gd name="T46" fmla="*/ 137372 w 305"/>
                  <a:gd name="T47" fmla="*/ 86372 h 312"/>
                  <a:gd name="T48" fmla="*/ 54853 w 305"/>
                  <a:gd name="T49" fmla="*/ 2879 h 312"/>
                  <a:gd name="T50" fmla="*/ 54853 w 305"/>
                  <a:gd name="T51" fmla="*/ 2879 h 312"/>
                  <a:gd name="T52" fmla="*/ 5724 w 305"/>
                  <a:gd name="T53" fmla="*/ 42706 h 312"/>
                  <a:gd name="T54" fmla="*/ 5724 w 305"/>
                  <a:gd name="T55" fmla="*/ 42706 h 312"/>
                  <a:gd name="T56" fmla="*/ 25757 w 305"/>
                  <a:gd name="T57" fmla="*/ 101248 h 312"/>
                  <a:gd name="T58" fmla="*/ 25757 w 305"/>
                  <a:gd name="T59" fmla="*/ 101248 h 312"/>
                  <a:gd name="T60" fmla="*/ 87289 w 305"/>
                  <a:gd name="T61" fmla="*/ 102207 h 312"/>
                  <a:gd name="T62" fmla="*/ 87289 w 305"/>
                  <a:gd name="T63" fmla="*/ 102207 h 312"/>
                  <a:gd name="T64" fmla="*/ 101121 w 305"/>
                  <a:gd name="T65" fmla="*/ 43186 h 312"/>
                  <a:gd name="T66" fmla="*/ 101121 w 305"/>
                  <a:gd name="T67" fmla="*/ 43186 h 312"/>
                  <a:gd name="T68" fmla="*/ 42929 w 305"/>
                  <a:gd name="T69" fmla="*/ 55182 h 312"/>
                  <a:gd name="T70" fmla="*/ 42929 w 305"/>
                  <a:gd name="T71" fmla="*/ 55182 h 312"/>
                  <a:gd name="T72" fmla="*/ 55330 w 305"/>
                  <a:gd name="T73" fmla="*/ 77255 h 312"/>
                  <a:gd name="T74" fmla="*/ 55330 w 305"/>
                  <a:gd name="T75" fmla="*/ 77255 h 312"/>
                  <a:gd name="T76" fmla="*/ 73456 w 305"/>
                  <a:gd name="T77" fmla="*/ 62860 h 312"/>
                  <a:gd name="T78" fmla="*/ 73456 w 305"/>
                  <a:gd name="T79" fmla="*/ 62860 h 312"/>
                  <a:gd name="T80" fmla="*/ 65347 w 305"/>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5" h="312">
                    <a:moveTo>
                      <a:pt x="137" y="129"/>
                    </a:moveTo>
                    <a:lnTo>
                      <a:pt x="137" y="129"/>
                    </a:lnTo>
                    <a:cubicBezTo>
                      <a:pt x="134" y="136"/>
                      <a:pt x="125" y="140"/>
                      <a:pt x="119" y="136"/>
                    </a:cubicBezTo>
                    <a:cubicBezTo>
                      <a:pt x="108" y="133"/>
                      <a:pt x="109" y="118"/>
                      <a:pt x="115" y="110"/>
                    </a:cubicBezTo>
                    <a:cubicBezTo>
                      <a:pt x="124" y="93"/>
                      <a:pt x="154" y="88"/>
                      <a:pt x="171" y="93"/>
                    </a:cubicBezTo>
                    <a:cubicBezTo>
                      <a:pt x="212" y="104"/>
                      <a:pt x="195" y="157"/>
                      <a:pt x="175" y="178"/>
                    </a:cubicBezTo>
                    <a:cubicBezTo>
                      <a:pt x="125" y="231"/>
                      <a:pt x="38" y="193"/>
                      <a:pt x="33" y="123"/>
                    </a:cubicBezTo>
                    <a:cubicBezTo>
                      <a:pt x="31" y="89"/>
                      <a:pt x="52" y="55"/>
                      <a:pt x="83" y="41"/>
                    </a:cubicBezTo>
                    <a:cubicBezTo>
                      <a:pt x="112" y="26"/>
                      <a:pt x="145" y="30"/>
                      <a:pt x="172" y="43"/>
                    </a:cubicBezTo>
                    <a:cubicBezTo>
                      <a:pt x="226" y="69"/>
                      <a:pt x="281" y="131"/>
                      <a:pt x="254" y="194"/>
                    </a:cubicBezTo>
                    <a:cubicBezTo>
                      <a:pt x="222" y="265"/>
                      <a:pt x="140" y="276"/>
                      <a:pt x="73" y="253"/>
                    </a:cubicBezTo>
                    <a:cubicBezTo>
                      <a:pt x="55" y="248"/>
                      <a:pt x="49" y="273"/>
                      <a:pt x="66" y="280"/>
                    </a:cubicBezTo>
                    <a:cubicBezTo>
                      <a:pt x="151" y="311"/>
                      <a:pt x="272" y="284"/>
                      <a:pt x="288" y="180"/>
                    </a:cubicBezTo>
                    <a:cubicBezTo>
                      <a:pt x="304" y="89"/>
                      <a:pt x="201" y="0"/>
                      <a:pt x="115" y="6"/>
                    </a:cubicBezTo>
                    <a:cubicBezTo>
                      <a:pt x="66" y="9"/>
                      <a:pt x="24" y="43"/>
                      <a:pt x="12" y="89"/>
                    </a:cubicBezTo>
                    <a:cubicBezTo>
                      <a:pt x="0" y="135"/>
                      <a:pt x="16" y="184"/>
                      <a:pt x="54" y="211"/>
                    </a:cubicBezTo>
                    <a:cubicBezTo>
                      <a:pt x="92" y="239"/>
                      <a:pt x="146" y="240"/>
                      <a:pt x="183" y="213"/>
                    </a:cubicBezTo>
                    <a:cubicBezTo>
                      <a:pt x="218" y="185"/>
                      <a:pt x="242" y="129"/>
                      <a:pt x="212" y="90"/>
                    </a:cubicBezTo>
                    <a:cubicBezTo>
                      <a:pt x="182" y="50"/>
                      <a:pt x="100" y="65"/>
                      <a:pt x="90" y="115"/>
                    </a:cubicBezTo>
                    <a:cubicBezTo>
                      <a:pt x="87" y="135"/>
                      <a:pt x="96" y="157"/>
                      <a:pt x="116" y="161"/>
                    </a:cubicBezTo>
                    <a:cubicBezTo>
                      <a:pt x="136" y="164"/>
                      <a:pt x="155" y="151"/>
                      <a:pt x="154" y="131"/>
                    </a:cubicBezTo>
                    <a:cubicBezTo>
                      <a:pt x="153" y="122"/>
                      <a:pt x="140" y="118"/>
                      <a:pt x="137"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46" name="Freeform 300">
                <a:extLst>
                  <a:ext uri="{FF2B5EF4-FFF2-40B4-BE49-F238E27FC236}">
                    <a16:creationId xmlns:a16="http://schemas.microsoft.com/office/drawing/2014/main" id="{2B90F9C0-DA77-8440-BA84-68D03D246E56}"/>
                  </a:ext>
                </a:extLst>
              </p:cNvPr>
              <p:cNvSpPr>
                <a:spLocks noChangeArrowheads="1"/>
              </p:cNvSpPr>
              <p:nvPr/>
            </p:nvSpPr>
            <p:spPr bwMode="auto">
              <a:xfrm>
                <a:off x="742895" y="3859460"/>
                <a:ext cx="165121" cy="149236"/>
              </a:xfrm>
              <a:custGeom>
                <a:avLst/>
                <a:gdLst>
                  <a:gd name="T0" fmla="*/ 205 w 346"/>
                  <a:gd name="T1" fmla="*/ 164 h 311"/>
                  <a:gd name="T2" fmla="*/ 205 w 346"/>
                  <a:gd name="T3" fmla="*/ 164 h 311"/>
                  <a:gd name="T4" fmla="*/ 211 w 346"/>
                  <a:gd name="T5" fmla="*/ 146 h 311"/>
                  <a:gd name="T6" fmla="*/ 211 w 346"/>
                  <a:gd name="T7" fmla="*/ 146 h 311"/>
                  <a:gd name="T8" fmla="*/ 234 w 346"/>
                  <a:gd name="T9" fmla="*/ 162 h 311"/>
                  <a:gd name="T10" fmla="*/ 234 w 346"/>
                  <a:gd name="T11" fmla="*/ 162 h 311"/>
                  <a:gd name="T12" fmla="*/ 206 w 346"/>
                  <a:gd name="T13" fmla="*/ 214 h 311"/>
                  <a:gd name="T14" fmla="*/ 206 w 346"/>
                  <a:gd name="T15" fmla="*/ 214 h 311"/>
                  <a:gd name="T16" fmla="*/ 142 w 346"/>
                  <a:gd name="T17" fmla="*/ 156 h 311"/>
                  <a:gd name="T18" fmla="*/ 142 w 346"/>
                  <a:gd name="T19" fmla="*/ 156 h 311"/>
                  <a:gd name="T20" fmla="*/ 281 w 346"/>
                  <a:gd name="T21" fmla="*/ 95 h 311"/>
                  <a:gd name="T22" fmla="*/ 281 w 346"/>
                  <a:gd name="T23" fmla="*/ 95 h 311"/>
                  <a:gd name="T24" fmla="*/ 306 w 346"/>
                  <a:gd name="T25" fmla="*/ 189 h 311"/>
                  <a:gd name="T26" fmla="*/ 306 w 346"/>
                  <a:gd name="T27" fmla="*/ 189 h 311"/>
                  <a:gd name="T28" fmla="*/ 239 w 346"/>
                  <a:gd name="T29" fmla="*/ 251 h 311"/>
                  <a:gd name="T30" fmla="*/ 239 w 346"/>
                  <a:gd name="T31" fmla="*/ 251 h 311"/>
                  <a:gd name="T32" fmla="*/ 76 w 346"/>
                  <a:gd name="T33" fmla="*/ 201 h 311"/>
                  <a:gd name="T34" fmla="*/ 76 w 346"/>
                  <a:gd name="T35" fmla="*/ 201 h 311"/>
                  <a:gd name="T36" fmla="*/ 161 w 346"/>
                  <a:gd name="T37" fmla="*/ 30 h 311"/>
                  <a:gd name="T38" fmla="*/ 161 w 346"/>
                  <a:gd name="T39" fmla="*/ 30 h 311"/>
                  <a:gd name="T40" fmla="*/ 148 w 346"/>
                  <a:gd name="T41" fmla="*/ 7 h 311"/>
                  <a:gd name="T42" fmla="*/ 148 w 346"/>
                  <a:gd name="T43" fmla="*/ 7 h 311"/>
                  <a:gd name="T44" fmla="*/ 62 w 346"/>
                  <a:gd name="T45" fmla="*/ 237 h 311"/>
                  <a:gd name="T46" fmla="*/ 62 w 346"/>
                  <a:gd name="T47" fmla="*/ 237 h 311"/>
                  <a:gd name="T48" fmla="*/ 307 w 346"/>
                  <a:gd name="T49" fmla="*/ 235 h 311"/>
                  <a:gd name="T50" fmla="*/ 307 w 346"/>
                  <a:gd name="T51" fmla="*/ 235 h 311"/>
                  <a:gd name="T52" fmla="*/ 320 w 346"/>
                  <a:gd name="T53" fmla="*/ 104 h 311"/>
                  <a:gd name="T54" fmla="*/ 320 w 346"/>
                  <a:gd name="T55" fmla="*/ 104 h 311"/>
                  <a:gd name="T56" fmla="*/ 205 w 346"/>
                  <a:gd name="T57" fmla="*/ 49 h 311"/>
                  <a:gd name="T58" fmla="*/ 205 w 346"/>
                  <a:gd name="T59" fmla="*/ 49 h 311"/>
                  <a:gd name="T60" fmla="*/ 113 w 346"/>
                  <a:gd name="T61" fmla="*/ 138 h 311"/>
                  <a:gd name="T62" fmla="*/ 113 w 346"/>
                  <a:gd name="T63" fmla="*/ 138 h 311"/>
                  <a:gd name="T64" fmla="*/ 180 w 346"/>
                  <a:gd name="T65" fmla="*/ 245 h 311"/>
                  <a:gd name="T66" fmla="*/ 180 w 346"/>
                  <a:gd name="T67" fmla="*/ 245 h 311"/>
                  <a:gd name="T68" fmla="*/ 247 w 346"/>
                  <a:gd name="T69" fmla="*/ 142 h 311"/>
                  <a:gd name="T70" fmla="*/ 247 w 346"/>
                  <a:gd name="T71" fmla="*/ 142 h 311"/>
                  <a:gd name="T72" fmla="*/ 197 w 346"/>
                  <a:gd name="T73" fmla="*/ 128 h 311"/>
                  <a:gd name="T74" fmla="*/ 197 w 346"/>
                  <a:gd name="T75" fmla="*/ 128 h 311"/>
                  <a:gd name="T76" fmla="*/ 190 w 346"/>
                  <a:gd name="T77" fmla="*/ 175 h 311"/>
                  <a:gd name="T78" fmla="*/ 190 w 346"/>
                  <a:gd name="T79" fmla="*/ 175 h 311"/>
                  <a:gd name="T80" fmla="*/ 205 w 346"/>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6" h="311">
                    <a:moveTo>
                      <a:pt x="205" y="164"/>
                    </a:moveTo>
                    <a:lnTo>
                      <a:pt x="205" y="164"/>
                    </a:lnTo>
                    <a:cubicBezTo>
                      <a:pt x="201" y="156"/>
                      <a:pt x="203" y="147"/>
                      <a:pt x="211" y="146"/>
                    </a:cubicBezTo>
                    <a:lnTo>
                      <a:pt x="211" y="146"/>
                    </a:lnTo>
                    <a:cubicBezTo>
                      <a:pt x="223" y="142"/>
                      <a:pt x="232" y="153"/>
                      <a:pt x="234" y="162"/>
                    </a:cubicBezTo>
                    <a:lnTo>
                      <a:pt x="234" y="162"/>
                    </a:lnTo>
                    <a:cubicBezTo>
                      <a:pt x="239" y="181"/>
                      <a:pt x="222" y="205"/>
                      <a:pt x="206" y="214"/>
                    </a:cubicBezTo>
                    <a:lnTo>
                      <a:pt x="206" y="214"/>
                    </a:lnTo>
                    <a:cubicBezTo>
                      <a:pt x="169" y="235"/>
                      <a:pt x="143" y="187"/>
                      <a:pt x="142" y="156"/>
                    </a:cubicBezTo>
                    <a:lnTo>
                      <a:pt x="142" y="156"/>
                    </a:lnTo>
                    <a:cubicBezTo>
                      <a:pt x="140" y="83"/>
                      <a:pt x="228" y="50"/>
                      <a:pt x="281" y="95"/>
                    </a:cubicBezTo>
                    <a:lnTo>
                      <a:pt x="281" y="95"/>
                    </a:lnTo>
                    <a:cubicBezTo>
                      <a:pt x="309" y="117"/>
                      <a:pt x="318" y="156"/>
                      <a:pt x="306" y="189"/>
                    </a:cubicBezTo>
                    <a:lnTo>
                      <a:pt x="306" y="189"/>
                    </a:lnTo>
                    <a:cubicBezTo>
                      <a:pt x="295" y="220"/>
                      <a:pt x="268" y="239"/>
                      <a:pt x="239" y="251"/>
                    </a:cubicBezTo>
                    <a:lnTo>
                      <a:pt x="239" y="251"/>
                    </a:lnTo>
                    <a:cubicBezTo>
                      <a:pt x="184" y="271"/>
                      <a:pt x="101" y="266"/>
                      <a:pt x="76" y="201"/>
                    </a:cubicBezTo>
                    <a:lnTo>
                      <a:pt x="76" y="201"/>
                    </a:lnTo>
                    <a:cubicBezTo>
                      <a:pt x="47" y="129"/>
                      <a:pt x="100" y="63"/>
                      <a:pt x="161" y="30"/>
                    </a:cubicBezTo>
                    <a:lnTo>
                      <a:pt x="161" y="30"/>
                    </a:lnTo>
                    <a:cubicBezTo>
                      <a:pt x="177" y="22"/>
                      <a:pt x="164" y="0"/>
                      <a:pt x="148" y="7"/>
                    </a:cubicBezTo>
                    <a:lnTo>
                      <a:pt x="148" y="7"/>
                    </a:lnTo>
                    <a:cubicBezTo>
                      <a:pt x="65" y="46"/>
                      <a:pt x="0" y="151"/>
                      <a:pt x="62" y="237"/>
                    </a:cubicBezTo>
                    <a:lnTo>
                      <a:pt x="62" y="237"/>
                    </a:lnTo>
                    <a:cubicBezTo>
                      <a:pt x="114" y="310"/>
                      <a:pt x="251" y="302"/>
                      <a:pt x="307" y="235"/>
                    </a:cubicBezTo>
                    <a:lnTo>
                      <a:pt x="307" y="235"/>
                    </a:lnTo>
                    <a:cubicBezTo>
                      <a:pt x="339" y="200"/>
                      <a:pt x="345" y="146"/>
                      <a:pt x="320" y="104"/>
                    </a:cubicBezTo>
                    <a:lnTo>
                      <a:pt x="320" y="104"/>
                    </a:lnTo>
                    <a:cubicBezTo>
                      <a:pt x="298" y="63"/>
                      <a:pt x="251" y="41"/>
                      <a:pt x="205" y="49"/>
                    </a:cubicBezTo>
                    <a:lnTo>
                      <a:pt x="205" y="49"/>
                    </a:lnTo>
                    <a:cubicBezTo>
                      <a:pt x="159" y="55"/>
                      <a:pt x="119" y="92"/>
                      <a:pt x="113" y="138"/>
                    </a:cubicBezTo>
                    <a:lnTo>
                      <a:pt x="113" y="138"/>
                    </a:lnTo>
                    <a:cubicBezTo>
                      <a:pt x="108" y="183"/>
                      <a:pt x="131" y="239"/>
                      <a:pt x="180" y="245"/>
                    </a:cubicBezTo>
                    <a:lnTo>
                      <a:pt x="180" y="245"/>
                    </a:lnTo>
                    <a:cubicBezTo>
                      <a:pt x="228" y="252"/>
                      <a:pt x="274" y="184"/>
                      <a:pt x="247" y="142"/>
                    </a:cubicBezTo>
                    <a:lnTo>
                      <a:pt x="247" y="142"/>
                    </a:lnTo>
                    <a:cubicBezTo>
                      <a:pt x="235" y="125"/>
                      <a:pt x="214" y="116"/>
                      <a:pt x="197" y="128"/>
                    </a:cubicBezTo>
                    <a:lnTo>
                      <a:pt x="197" y="128"/>
                    </a:lnTo>
                    <a:cubicBezTo>
                      <a:pt x="180" y="138"/>
                      <a:pt x="176" y="162"/>
                      <a:pt x="190" y="175"/>
                    </a:cubicBezTo>
                    <a:lnTo>
                      <a:pt x="190" y="175"/>
                    </a:lnTo>
                    <a:cubicBezTo>
                      <a:pt x="198" y="181"/>
                      <a:pt x="210" y="174"/>
                      <a:pt x="205"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47" name="Freeform 301">
                <a:extLst>
                  <a:ext uri="{FF2B5EF4-FFF2-40B4-BE49-F238E27FC236}">
                    <a16:creationId xmlns:a16="http://schemas.microsoft.com/office/drawing/2014/main" id="{DF562BA8-E477-9944-A040-895E3DAF8861}"/>
                  </a:ext>
                </a:extLst>
              </p:cNvPr>
              <p:cNvSpPr>
                <a:spLocks noChangeArrowheads="1"/>
              </p:cNvSpPr>
              <p:nvPr/>
            </p:nvSpPr>
            <p:spPr bwMode="auto">
              <a:xfrm>
                <a:off x="1196976" y="3859460"/>
                <a:ext cx="163533" cy="149236"/>
              </a:xfrm>
              <a:custGeom>
                <a:avLst/>
                <a:gdLst>
                  <a:gd name="T0" fmla="*/ 205 w 346"/>
                  <a:gd name="T1" fmla="*/ 164 h 311"/>
                  <a:gd name="T2" fmla="*/ 205 w 346"/>
                  <a:gd name="T3" fmla="*/ 164 h 311"/>
                  <a:gd name="T4" fmla="*/ 212 w 346"/>
                  <a:gd name="T5" fmla="*/ 146 h 311"/>
                  <a:gd name="T6" fmla="*/ 212 w 346"/>
                  <a:gd name="T7" fmla="*/ 146 h 311"/>
                  <a:gd name="T8" fmla="*/ 233 w 346"/>
                  <a:gd name="T9" fmla="*/ 162 h 311"/>
                  <a:gd name="T10" fmla="*/ 233 w 346"/>
                  <a:gd name="T11" fmla="*/ 162 h 311"/>
                  <a:gd name="T12" fmla="*/ 206 w 346"/>
                  <a:gd name="T13" fmla="*/ 214 h 311"/>
                  <a:gd name="T14" fmla="*/ 206 w 346"/>
                  <a:gd name="T15" fmla="*/ 214 h 311"/>
                  <a:gd name="T16" fmla="*/ 143 w 346"/>
                  <a:gd name="T17" fmla="*/ 156 h 311"/>
                  <a:gd name="T18" fmla="*/ 143 w 346"/>
                  <a:gd name="T19" fmla="*/ 156 h 311"/>
                  <a:gd name="T20" fmla="*/ 282 w 346"/>
                  <a:gd name="T21" fmla="*/ 95 h 311"/>
                  <a:gd name="T22" fmla="*/ 282 w 346"/>
                  <a:gd name="T23" fmla="*/ 95 h 311"/>
                  <a:gd name="T24" fmla="*/ 307 w 346"/>
                  <a:gd name="T25" fmla="*/ 189 h 311"/>
                  <a:gd name="T26" fmla="*/ 307 w 346"/>
                  <a:gd name="T27" fmla="*/ 189 h 311"/>
                  <a:gd name="T28" fmla="*/ 239 w 346"/>
                  <a:gd name="T29" fmla="*/ 251 h 311"/>
                  <a:gd name="T30" fmla="*/ 239 w 346"/>
                  <a:gd name="T31" fmla="*/ 251 h 311"/>
                  <a:gd name="T32" fmla="*/ 76 w 346"/>
                  <a:gd name="T33" fmla="*/ 201 h 311"/>
                  <a:gd name="T34" fmla="*/ 76 w 346"/>
                  <a:gd name="T35" fmla="*/ 201 h 311"/>
                  <a:gd name="T36" fmla="*/ 163 w 346"/>
                  <a:gd name="T37" fmla="*/ 30 h 311"/>
                  <a:gd name="T38" fmla="*/ 163 w 346"/>
                  <a:gd name="T39" fmla="*/ 30 h 311"/>
                  <a:gd name="T40" fmla="*/ 149 w 346"/>
                  <a:gd name="T41" fmla="*/ 7 h 311"/>
                  <a:gd name="T42" fmla="*/ 149 w 346"/>
                  <a:gd name="T43" fmla="*/ 7 h 311"/>
                  <a:gd name="T44" fmla="*/ 61 w 346"/>
                  <a:gd name="T45" fmla="*/ 237 h 311"/>
                  <a:gd name="T46" fmla="*/ 61 w 346"/>
                  <a:gd name="T47" fmla="*/ 237 h 311"/>
                  <a:gd name="T48" fmla="*/ 308 w 346"/>
                  <a:gd name="T49" fmla="*/ 235 h 311"/>
                  <a:gd name="T50" fmla="*/ 308 w 346"/>
                  <a:gd name="T51" fmla="*/ 235 h 311"/>
                  <a:gd name="T52" fmla="*/ 322 w 346"/>
                  <a:gd name="T53" fmla="*/ 104 h 311"/>
                  <a:gd name="T54" fmla="*/ 322 w 346"/>
                  <a:gd name="T55" fmla="*/ 104 h 311"/>
                  <a:gd name="T56" fmla="*/ 206 w 346"/>
                  <a:gd name="T57" fmla="*/ 49 h 311"/>
                  <a:gd name="T58" fmla="*/ 206 w 346"/>
                  <a:gd name="T59" fmla="*/ 49 h 311"/>
                  <a:gd name="T60" fmla="*/ 114 w 346"/>
                  <a:gd name="T61" fmla="*/ 138 h 311"/>
                  <a:gd name="T62" fmla="*/ 114 w 346"/>
                  <a:gd name="T63" fmla="*/ 138 h 311"/>
                  <a:gd name="T64" fmla="*/ 180 w 346"/>
                  <a:gd name="T65" fmla="*/ 245 h 311"/>
                  <a:gd name="T66" fmla="*/ 180 w 346"/>
                  <a:gd name="T67" fmla="*/ 245 h 311"/>
                  <a:gd name="T68" fmla="*/ 247 w 346"/>
                  <a:gd name="T69" fmla="*/ 142 h 311"/>
                  <a:gd name="T70" fmla="*/ 247 w 346"/>
                  <a:gd name="T71" fmla="*/ 142 h 311"/>
                  <a:gd name="T72" fmla="*/ 195 w 346"/>
                  <a:gd name="T73" fmla="*/ 128 h 311"/>
                  <a:gd name="T74" fmla="*/ 195 w 346"/>
                  <a:gd name="T75" fmla="*/ 128 h 311"/>
                  <a:gd name="T76" fmla="*/ 191 w 346"/>
                  <a:gd name="T77" fmla="*/ 175 h 311"/>
                  <a:gd name="T78" fmla="*/ 191 w 346"/>
                  <a:gd name="T79" fmla="*/ 175 h 311"/>
                  <a:gd name="T80" fmla="*/ 205 w 346"/>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6" h="311">
                    <a:moveTo>
                      <a:pt x="205" y="164"/>
                    </a:moveTo>
                    <a:lnTo>
                      <a:pt x="205" y="164"/>
                    </a:lnTo>
                    <a:cubicBezTo>
                      <a:pt x="201" y="156"/>
                      <a:pt x="205" y="147"/>
                      <a:pt x="212" y="146"/>
                    </a:cubicBezTo>
                    <a:lnTo>
                      <a:pt x="212" y="146"/>
                    </a:lnTo>
                    <a:cubicBezTo>
                      <a:pt x="222" y="142"/>
                      <a:pt x="232" y="153"/>
                      <a:pt x="233" y="162"/>
                    </a:cubicBezTo>
                    <a:lnTo>
                      <a:pt x="233" y="162"/>
                    </a:lnTo>
                    <a:cubicBezTo>
                      <a:pt x="239" y="181"/>
                      <a:pt x="222" y="205"/>
                      <a:pt x="206" y="214"/>
                    </a:cubicBezTo>
                    <a:lnTo>
                      <a:pt x="206" y="214"/>
                    </a:lnTo>
                    <a:cubicBezTo>
                      <a:pt x="169" y="235"/>
                      <a:pt x="143" y="187"/>
                      <a:pt x="143" y="156"/>
                    </a:cubicBezTo>
                    <a:lnTo>
                      <a:pt x="143" y="156"/>
                    </a:lnTo>
                    <a:cubicBezTo>
                      <a:pt x="142" y="83"/>
                      <a:pt x="228" y="50"/>
                      <a:pt x="282" y="95"/>
                    </a:cubicBezTo>
                    <a:lnTo>
                      <a:pt x="282" y="95"/>
                    </a:lnTo>
                    <a:cubicBezTo>
                      <a:pt x="308" y="117"/>
                      <a:pt x="318" y="156"/>
                      <a:pt x="307" y="189"/>
                    </a:cubicBezTo>
                    <a:lnTo>
                      <a:pt x="307" y="189"/>
                    </a:lnTo>
                    <a:cubicBezTo>
                      <a:pt x="295" y="220"/>
                      <a:pt x="269" y="239"/>
                      <a:pt x="239" y="251"/>
                    </a:cubicBezTo>
                    <a:lnTo>
                      <a:pt x="239" y="251"/>
                    </a:lnTo>
                    <a:cubicBezTo>
                      <a:pt x="182" y="271"/>
                      <a:pt x="101" y="266"/>
                      <a:pt x="76" y="201"/>
                    </a:cubicBezTo>
                    <a:lnTo>
                      <a:pt x="76" y="201"/>
                    </a:lnTo>
                    <a:cubicBezTo>
                      <a:pt x="48" y="129"/>
                      <a:pt x="101" y="63"/>
                      <a:pt x="163" y="30"/>
                    </a:cubicBezTo>
                    <a:lnTo>
                      <a:pt x="163" y="30"/>
                    </a:lnTo>
                    <a:cubicBezTo>
                      <a:pt x="178" y="22"/>
                      <a:pt x="165" y="0"/>
                      <a:pt x="149" y="7"/>
                    </a:cubicBezTo>
                    <a:lnTo>
                      <a:pt x="149" y="7"/>
                    </a:lnTo>
                    <a:cubicBezTo>
                      <a:pt x="65" y="46"/>
                      <a:pt x="0" y="151"/>
                      <a:pt x="61" y="237"/>
                    </a:cubicBezTo>
                    <a:lnTo>
                      <a:pt x="61" y="237"/>
                    </a:lnTo>
                    <a:cubicBezTo>
                      <a:pt x="115" y="310"/>
                      <a:pt x="251" y="302"/>
                      <a:pt x="308" y="235"/>
                    </a:cubicBezTo>
                    <a:lnTo>
                      <a:pt x="308" y="235"/>
                    </a:lnTo>
                    <a:cubicBezTo>
                      <a:pt x="340" y="200"/>
                      <a:pt x="345" y="146"/>
                      <a:pt x="322" y="104"/>
                    </a:cubicBezTo>
                    <a:lnTo>
                      <a:pt x="322" y="104"/>
                    </a:lnTo>
                    <a:cubicBezTo>
                      <a:pt x="298" y="63"/>
                      <a:pt x="251" y="41"/>
                      <a:pt x="206" y="49"/>
                    </a:cubicBezTo>
                    <a:lnTo>
                      <a:pt x="206" y="49"/>
                    </a:lnTo>
                    <a:cubicBezTo>
                      <a:pt x="159" y="55"/>
                      <a:pt x="119" y="92"/>
                      <a:pt x="114" y="138"/>
                    </a:cubicBezTo>
                    <a:lnTo>
                      <a:pt x="114" y="138"/>
                    </a:lnTo>
                    <a:cubicBezTo>
                      <a:pt x="107" y="183"/>
                      <a:pt x="131" y="239"/>
                      <a:pt x="180" y="245"/>
                    </a:cubicBezTo>
                    <a:lnTo>
                      <a:pt x="180" y="245"/>
                    </a:lnTo>
                    <a:cubicBezTo>
                      <a:pt x="228" y="252"/>
                      <a:pt x="276" y="184"/>
                      <a:pt x="247" y="142"/>
                    </a:cubicBezTo>
                    <a:lnTo>
                      <a:pt x="247" y="142"/>
                    </a:lnTo>
                    <a:cubicBezTo>
                      <a:pt x="236" y="125"/>
                      <a:pt x="214" y="116"/>
                      <a:pt x="195" y="128"/>
                    </a:cubicBezTo>
                    <a:lnTo>
                      <a:pt x="195" y="128"/>
                    </a:lnTo>
                    <a:cubicBezTo>
                      <a:pt x="181" y="138"/>
                      <a:pt x="176" y="162"/>
                      <a:pt x="191" y="175"/>
                    </a:cubicBezTo>
                    <a:lnTo>
                      <a:pt x="191" y="175"/>
                    </a:lnTo>
                    <a:cubicBezTo>
                      <a:pt x="198" y="181"/>
                      <a:pt x="210" y="174"/>
                      <a:pt x="205"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48" name="Freeform 302">
                <a:extLst>
                  <a:ext uri="{FF2B5EF4-FFF2-40B4-BE49-F238E27FC236}">
                    <a16:creationId xmlns:a16="http://schemas.microsoft.com/office/drawing/2014/main" id="{0A6A31FF-3D5A-3645-80CE-C0C584EF0BD2}"/>
                  </a:ext>
                </a:extLst>
              </p:cNvPr>
              <p:cNvSpPr>
                <a:spLocks/>
              </p:cNvSpPr>
              <p:nvPr/>
            </p:nvSpPr>
            <p:spPr bwMode="auto">
              <a:xfrm>
                <a:off x="1435498" y="3861048"/>
                <a:ext cx="145482" cy="149712"/>
              </a:xfrm>
              <a:custGeom>
                <a:avLst/>
                <a:gdLst>
                  <a:gd name="T0" fmla="*/ 65348 w 305"/>
                  <a:gd name="T1" fmla="*/ 61900 h 312"/>
                  <a:gd name="T2" fmla="*/ 65348 w 305"/>
                  <a:gd name="T3" fmla="*/ 61900 h 312"/>
                  <a:gd name="T4" fmla="*/ 56285 w 305"/>
                  <a:gd name="T5" fmla="*/ 65259 h 312"/>
                  <a:gd name="T6" fmla="*/ 56285 w 305"/>
                  <a:gd name="T7" fmla="*/ 65259 h 312"/>
                  <a:gd name="T8" fmla="*/ 54377 w 305"/>
                  <a:gd name="T9" fmla="*/ 52783 h 312"/>
                  <a:gd name="T10" fmla="*/ 54377 w 305"/>
                  <a:gd name="T11" fmla="*/ 52783 h 312"/>
                  <a:gd name="T12" fmla="*/ 81565 w 305"/>
                  <a:gd name="T13" fmla="*/ 44626 h 312"/>
                  <a:gd name="T14" fmla="*/ 81565 w 305"/>
                  <a:gd name="T15" fmla="*/ 44626 h 312"/>
                  <a:gd name="T16" fmla="*/ 83473 w 305"/>
                  <a:gd name="T17" fmla="*/ 85413 h 312"/>
                  <a:gd name="T18" fmla="*/ 83473 w 305"/>
                  <a:gd name="T19" fmla="*/ 85413 h 312"/>
                  <a:gd name="T20" fmla="*/ 15741 w 305"/>
                  <a:gd name="T21" fmla="*/ 59021 h 312"/>
                  <a:gd name="T22" fmla="*/ 15741 w 305"/>
                  <a:gd name="T23" fmla="*/ 59021 h 312"/>
                  <a:gd name="T24" fmla="*/ 39590 w 305"/>
                  <a:gd name="T25" fmla="*/ 19674 h 312"/>
                  <a:gd name="T26" fmla="*/ 39590 w 305"/>
                  <a:gd name="T27" fmla="*/ 19674 h 312"/>
                  <a:gd name="T28" fmla="*/ 82042 w 305"/>
                  <a:gd name="T29" fmla="*/ 20633 h 312"/>
                  <a:gd name="T30" fmla="*/ 82042 w 305"/>
                  <a:gd name="T31" fmla="*/ 20633 h 312"/>
                  <a:gd name="T32" fmla="*/ 121156 w 305"/>
                  <a:gd name="T33" fmla="*/ 93090 h 312"/>
                  <a:gd name="T34" fmla="*/ 121156 w 305"/>
                  <a:gd name="T35" fmla="*/ 93090 h 312"/>
                  <a:gd name="T36" fmla="*/ 34343 w 305"/>
                  <a:gd name="T37" fmla="*/ 121401 h 312"/>
                  <a:gd name="T38" fmla="*/ 34343 w 305"/>
                  <a:gd name="T39" fmla="*/ 121401 h 312"/>
                  <a:gd name="T40" fmla="*/ 31481 w 305"/>
                  <a:gd name="T41" fmla="*/ 134357 h 312"/>
                  <a:gd name="T42" fmla="*/ 31481 w 305"/>
                  <a:gd name="T43" fmla="*/ 134357 h 312"/>
                  <a:gd name="T44" fmla="*/ 137850 w 305"/>
                  <a:gd name="T45" fmla="*/ 86372 h 312"/>
                  <a:gd name="T46" fmla="*/ 137850 w 305"/>
                  <a:gd name="T47" fmla="*/ 86372 h 312"/>
                  <a:gd name="T48" fmla="*/ 54377 w 305"/>
                  <a:gd name="T49" fmla="*/ 2879 h 312"/>
                  <a:gd name="T50" fmla="*/ 54377 w 305"/>
                  <a:gd name="T51" fmla="*/ 2879 h 312"/>
                  <a:gd name="T52" fmla="*/ 5724 w 305"/>
                  <a:gd name="T53" fmla="*/ 42706 h 312"/>
                  <a:gd name="T54" fmla="*/ 5724 w 305"/>
                  <a:gd name="T55" fmla="*/ 42706 h 312"/>
                  <a:gd name="T56" fmla="*/ 25757 w 305"/>
                  <a:gd name="T57" fmla="*/ 101248 h 312"/>
                  <a:gd name="T58" fmla="*/ 25757 w 305"/>
                  <a:gd name="T59" fmla="*/ 101248 h 312"/>
                  <a:gd name="T60" fmla="*/ 87766 w 305"/>
                  <a:gd name="T61" fmla="*/ 102207 h 312"/>
                  <a:gd name="T62" fmla="*/ 87766 w 305"/>
                  <a:gd name="T63" fmla="*/ 102207 h 312"/>
                  <a:gd name="T64" fmla="*/ 101122 w 305"/>
                  <a:gd name="T65" fmla="*/ 43186 h 312"/>
                  <a:gd name="T66" fmla="*/ 101122 w 305"/>
                  <a:gd name="T67" fmla="*/ 43186 h 312"/>
                  <a:gd name="T68" fmla="*/ 42452 w 305"/>
                  <a:gd name="T69" fmla="*/ 55182 h 312"/>
                  <a:gd name="T70" fmla="*/ 42452 w 305"/>
                  <a:gd name="T71" fmla="*/ 55182 h 312"/>
                  <a:gd name="T72" fmla="*/ 55808 w 305"/>
                  <a:gd name="T73" fmla="*/ 77255 h 312"/>
                  <a:gd name="T74" fmla="*/ 55808 w 305"/>
                  <a:gd name="T75" fmla="*/ 77255 h 312"/>
                  <a:gd name="T76" fmla="*/ 73456 w 305"/>
                  <a:gd name="T77" fmla="*/ 62860 h 312"/>
                  <a:gd name="T78" fmla="*/ 73456 w 305"/>
                  <a:gd name="T79" fmla="*/ 62860 h 312"/>
                  <a:gd name="T80" fmla="*/ 65348 w 305"/>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5" h="312">
                    <a:moveTo>
                      <a:pt x="137" y="129"/>
                    </a:moveTo>
                    <a:lnTo>
                      <a:pt x="137" y="129"/>
                    </a:lnTo>
                    <a:cubicBezTo>
                      <a:pt x="134" y="136"/>
                      <a:pt x="125" y="140"/>
                      <a:pt x="118" y="136"/>
                    </a:cubicBezTo>
                    <a:cubicBezTo>
                      <a:pt x="109" y="133"/>
                      <a:pt x="109" y="118"/>
                      <a:pt x="114" y="110"/>
                    </a:cubicBezTo>
                    <a:cubicBezTo>
                      <a:pt x="125" y="93"/>
                      <a:pt x="154" y="88"/>
                      <a:pt x="171" y="93"/>
                    </a:cubicBezTo>
                    <a:cubicBezTo>
                      <a:pt x="212" y="104"/>
                      <a:pt x="196" y="157"/>
                      <a:pt x="175" y="178"/>
                    </a:cubicBezTo>
                    <a:cubicBezTo>
                      <a:pt x="125" y="231"/>
                      <a:pt x="38" y="193"/>
                      <a:pt x="33" y="123"/>
                    </a:cubicBezTo>
                    <a:cubicBezTo>
                      <a:pt x="30" y="89"/>
                      <a:pt x="51" y="55"/>
                      <a:pt x="83" y="41"/>
                    </a:cubicBezTo>
                    <a:cubicBezTo>
                      <a:pt x="112" y="26"/>
                      <a:pt x="145" y="30"/>
                      <a:pt x="172" y="43"/>
                    </a:cubicBezTo>
                    <a:cubicBezTo>
                      <a:pt x="227" y="69"/>
                      <a:pt x="281" y="131"/>
                      <a:pt x="254" y="194"/>
                    </a:cubicBezTo>
                    <a:cubicBezTo>
                      <a:pt x="222" y="265"/>
                      <a:pt x="139" y="276"/>
                      <a:pt x="72" y="253"/>
                    </a:cubicBezTo>
                    <a:cubicBezTo>
                      <a:pt x="55" y="248"/>
                      <a:pt x="50" y="273"/>
                      <a:pt x="66" y="280"/>
                    </a:cubicBezTo>
                    <a:cubicBezTo>
                      <a:pt x="151" y="311"/>
                      <a:pt x="272" y="284"/>
                      <a:pt x="289" y="180"/>
                    </a:cubicBezTo>
                    <a:cubicBezTo>
                      <a:pt x="304" y="89"/>
                      <a:pt x="202" y="0"/>
                      <a:pt x="114" y="6"/>
                    </a:cubicBezTo>
                    <a:cubicBezTo>
                      <a:pt x="67" y="9"/>
                      <a:pt x="25" y="43"/>
                      <a:pt x="12" y="89"/>
                    </a:cubicBezTo>
                    <a:cubicBezTo>
                      <a:pt x="0" y="135"/>
                      <a:pt x="17" y="184"/>
                      <a:pt x="54" y="211"/>
                    </a:cubicBezTo>
                    <a:cubicBezTo>
                      <a:pt x="92" y="239"/>
                      <a:pt x="146" y="240"/>
                      <a:pt x="184" y="213"/>
                    </a:cubicBezTo>
                    <a:cubicBezTo>
                      <a:pt x="218" y="185"/>
                      <a:pt x="242" y="129"/>
                      <a:pt x="212" y="90"/>
                    </a:cubicBezTo>
                    <a:cubicBezTo>
                      <a:pt x="181" y="50"/>
                      <a:pt x="100" y="65"/>
                      <a:pt x="89" y="115"/>
                    </a:cubicBezTo>
                    <a:cubicBezTo>
                      <a:pt x="87" y="135"/>
                      <a:pt x="96" y="157"/>
                      <a:pt x="117" y="161"/>
                    </a:cubicBezTo>
                    <a:cubicBezTo>
                      <a:pt x="135" y="164"/>
                      <a:pt x="155" y="151"/>
                      <a:pt x="154" y="131"/>
                    </a:cubicBezTo>
                    <a:cubicBezTo>
                      <a:pt x="153" y="122"/>
                      <a:pt x="139" y="118"/>
                      <a:pt x="137"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49" name="Freeform 303">
                <a:extLst>
                  <a:ext uri="{FF2B5EF4-FFF2-40B4-BE49-F238E27FC236}">
                    <a16:creationId xmlns:a16="http://schemas.microsoft.com/office/drawing/2014/main" id="{30363CCC-8F4D-F246-B302-D049948426B8}"/>
                  </a:ext>
                </a:extLst>
              </p:cNvPr>
              <p:cNvSpPr>
                <a:spLocks/>
              </p:cNvSpPr>
              <p:nvPr/>
            </p:nvSpPr>
            <p:spPr bwMode="auto">
              <a:xfrm>
                <a:off x="984296" y="3861048"/>
                <a:ext cx="145482" cy="149712"/>
              </a:xfrm>
              <a:custGeom>
                <a:avLst/>
                <a:gdLst>
                  <a:gd name="T0" fmla="*/ 65610 w 306"/>
                  <a:gd name="T1" fmla="*/ 61900 h 312"/>
                  <a:gd name="T2" fmla="*/ 65610 w 306"/>
                  <a:gd name="T3" fmla="*/ 61900 h 312"/>
                  <a:gd name="T4" fmla="*/ 56101 w 306"/>
                  <a:gd name="T5" fmla="*/ 65259 h 312"/>
                  <a:gd name="T6" fmla="*/ 56101 w 306"/>
                  <a:gd name="T7" fmla="*/ 65259 h 312"/>
                  <a:gd name="T8" fmla="*/ 54199 w 306"/>
                  <a:gd name="T9" fmla="*/ 52783 h 312"/>
                  <a:gd name="T10" fmla="*/ 54199 w 306"/>
                  <a:gd name="T11" fmla="*/ 52783 h 312"/>
                  <a:gd name="T12" fmla="*/ 81774 w 306"/>
                  <a:gd name="T13" fmla="*/ 44626 h 312"/>
                  <a:gd name="T14" fmla="*/ 81774 w 306"/>
                  <a:gd name="T15" fmla="*/ 44626 h 312"/>
                  <a:gd name="T16" fmla="*/ 83676 w 306"/>
                  <a:gd name="T17" fmla="*/ 85413 h 312"/>
                  <a:gd name="T18" fmla="*/ 83676 w 306"/>
                  <a:gd name="T19" fmla="*/ 85413 h 312"/>
                  <a:gd name="T20" fmla="*/ 15689 w 306"/>
                  <a:gd name="T21" fmla="*/ 59021 h 312"/>
                  <a:gd name="T22" fmla="*/ 15689 w 306"/>
                  <a:gd name="T23" fmla="*/ 59021 h 312"/>
                  <a:gd name="T24" fmla="*/ 39936 w 306"/>
                  <a:gd name="T25" fmla="*/ 19674 h 312"/>
                  <a:gd name="T26" fmla="*/ 39936 w 306"/>
                  <a:gd name="T27" fmla="*/ 19674 h 312"/>
                  <a:gd name="T28" fmla="*/ 82250 w 306"/>
                  <a:gd name="T29" fmla="*/ 20633 h 312"/>
                  <a:gd name="T30" fmla="*/ 82250 w 306"/>
                  <a:gd name="T31" fmla="*/ 20633 h 312"/>
                  <a:gd name="T32" fmla="*/ 121235 w 306"/>
                  <a:gd name="T33" fmla="*/ 93090 h 312"/>
                  <a:gd name="T34" fmla="*/ 121235 w 306"/>
                  <a:gd name="T35" fmla="*/ 93090 h 312"/>
                  <a:gd name="T36" fmla="*/ 34231 w 306"/>
                  <a:gd name="T37" fmla="*/ 121401 h 312"/>
                  <a:gd name="T38" fmla="*/ 34231 w 306"/>
                  <a:gd name="T39" fmla="*/ 121401 h 312"/>
                  <a:gd name="T40" fmla="*/ 31378 w 306"/>
                  <a:gd name="T41" fmla="*/ 134357 h 312"/>
                  <a:gd name="T42" fmla="*/ 31378 w 306"/>
                  <a:gd name="T43" fmla="*/ 134357 h 312"/>
                  <a:gd name="T44" fmla="*/ 137875 w 306"/>
                  <a:gd name="T45" fmla="*/ 86372 h 312"/>
                  <a:gd name="T46" fmla="*/ 137875 w 306"/>
                  <a:gd name="T47" fmla="*/ 86372 h 312"/>
                  <a:gd name="T48" fmla="*/ 55150 w 306"/>
                  <a:gd name="T49" fmla="*/ 2879 h 312"/>
                  <a:gd name="T50" fmla="*/ 55150 w 306"/>
                  <a:gd name="T51" fmla="*/ 2879 h 312"/>
                  <a:gd name="T52" fmla="*/ 6181 w 306"/>
                  <a:gd name="T53" fmla="*/ 42706 h 312"/>
                  <a:gd name="T54" fmla="*/ 6181 w 306"/>
                  <a:gd name="T55" fmla="*/ 42706 h 312"/>
                  <a:gd name="T56" fmla="*/ 26149 w 306"/>
                  <a:gd name="T57" fmla="*/ 101248 h 312"/>
                  <a:gd name="T58" fmla="*/ 26149 w 306"/>
                  <a:gd name="T59" fmla="*/ 101248 h 312"/>
                  <a:gd name="T60" fmla="*/ 87479 w 306"/>
                  <a:gd name="T61" fmla="*/ 102207 h 312"/>
                  <a:gd name="T62" fmla="*/ 87479 w 306"/>
                  <a:gd name="T63" fmla="*/ 102207 h 312"/>
                  <a:gd name="T64" fmla="*/ 101267 w 306"/>
                  <a:gd name="T65" fmla="*/ 43186 h 312"/>
                  <a:gd name="T66" fmla="*/ 101267 w 306"/>
                  <a:gd name="T67" fmla="*/ 43186 h 312"/>
                  <a:gd name="T68" fmla="*/ 43740 w 306"/>
                  <a:gd name="T69" fmla="*/ 55182 h 312"/>
                  <a:gd name="T70" fmla="*/ 43740 w 306"/>
                  <a:gd name="T71" fmla="*/ 55182 h 312"/>
                  <a:gd name="T72" fmla="*/ 56101 w 306"/>
                  <a:gd name="T73" fmla="*/ 77255 h 312"/>
                  <a:gd name="T74" fmla="*/ 56101 w 306"/>
                  <a:gd name="T75" fmla="*/ 77255 h 312"/>
                  <a:gd name="T76" fmla="*/ 73692 w 306"/>
                  <a:gd name="T77" fmla="*/ 62860 h 312"/>
                  <a:gd name="T78" fmla="*/ 73692 w 306"/>
                  <a:gd name="T79" fmla="*/ 62860 h 312"/>
                  <a:gd name="T80" fmla="*/ 65610 w 306"/>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8" y="129"/>
                    </a:moveTo>
                    <a:lnTo>
                      <a:pt x="138" y="129"/>
                    </a:lnTo>
                    <a:cubicBezTo>
                      <a:pt x="135" y="136"/>
                      <a:pt x="125" y="140"/>
                      <a:pt x="118" y="136"/>
                    </a:cubicBezTo>
                    <a:cubicBezTo>
                      <a:pt x="109" y="133"/>
                      <a:pt x="110" y="118"/>
                      <a:pt x="114" y="110"/>
                    </a:cubicBezTo>
                    <a:cubicBezTo>
                      <a:pt x="125" y="93"/>
                      <a:pt x="154" y="88"/>
                      <a:pt x="172" y="93"/>
                    </a:cubicBezTo>
                    <a:cubicBezTo>
                      <a:pt x="212" y="104"/>
                      <a:pt x="197" y="157"/>
                      <a:pt x="176" y="178"/>
                    </a:cubicBezTo>
                    <a:cubicBezTo>
                      <a:pt x="125" y="231"/>
                      <a:pt x="39" y="193"/>
                      <a:pt x="33" y="123"/>
                    </a:cubicBezTo>
                    <a:cubicBezTo>
                      <a:pt x="32" y="89"/>
                      <a:pt x="53" y="55"/>
                      <a:pt x="84" y="41"/>
                    </a:cubicBezTo>
                    <a:cubicBezTo>
                      <a:pt x="112" y="26"/>
                      <a:pt x="146" y="30"/>
                      <a:pt x="173" y="43"/>
                    </a:cubicBezTo>
                    <a:cubicBezTo>
                      <a:pt x="227" y="69"/>
                      <a:pt x="282" y="131"/>
                      <a:pt x="255" y="194"/>
                    </a:cubicBezTo>
                    <a:cubicBezTo>
                      <a:pt x="223" y="265"/>
                      <a:pt x="139" y="276"/>
                      <a:pt x="72" y="253"/>
                    </a:cubicBezTo>
                    <a:cubicBezTo>
                      <a:pt x="56" y="248"/>
                      <a:pt x="51" y="273"/>
                      <a:pt x="66" y="280"/>
                    </a:cubicBezTo>
                    <a:cubicBezTo>
                      <a:pt x="152" y="311"/>
                      <a:pt x="272" y="284"/>
                      <a:pt x="290" y="180"/>
                    </a:cubicBezTo>
                    <a:cubicBezTo>
                      <a:pt x="305" y="89"/>
                      <a:pt x="202" y="0"/>
                      <a:pt x="116" y="6"/>
                    </a:cubicBezTo>
                    <a:cubicBezTo>
                      <a:pt x="67" y="9"/>
                      <a:pt x="25" y="43"/>
                      <a:pt x="13" y="89"/>
                    </a:cubicBezTo>
                    <a:cubicBezTo>
                      <a:pt x="0" y="135"/>
                      <a:pt x="17" y="184"/>
                      <a:pt x="55" y="211"/>
                    </a:cubicBezTo>
                    <a:cubicBezTo>
                      <a:pt x="92" y="239"/>
                      <a:pt x="146" y="240"/>
                      <a:pt x="184" y="213"/>
                    </a:cubicBezTo>
                    <a:cubicBezTo>
                      <a:pt x="218" y="185"/>
                      <a:pt x="242" y="129"/>
                      <a:pt x="213" y="90"/>
                    </a:cubicBezTo>
                    <a:cubicBezTo>
                      <a:pt x="183" y="50"/>
                      <a:pt x="101" y="65"/>
                      <a:pt x="92" y="115"/>
                    </a:cubicBezTo>
                    <a:cubicBezTo>
                      <a:pt x="88" y="135"/>
                      <a:pt x="97" y="157"/>
                      <a:pt x="118" y="161"/>
                    </a:cubicBezTo>
                    <a:cubicBezTo>
                      <a:pt x="137" y="164"/>
                      <a:pt x="156" y="151"/>
                      <a:pt x="155" y="131"/>
                    </a:cubicBezTo>
                    <a:cubicBezTo>
                      <a:pt x="152" y="122"/>
                      <a:pt x="139" y="118"/>
                      <a:pt x="138"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50" name="Freeform 304">
                <a:extLst>
                  <a:ext uri="{FF2B5EF4-FFF2-40B4-BE49-F238E27FC236}">
                    <a16:creationId xmlns:a16="http://schemas.microsoft.com/office/drawing/2014/main" id="{5252D380-AEAE-9946-9AE5-6BA716A0613E}"/>
                  </a:ext>
                </a:extLst>
              </p:cNvPr>
              <p:cNvSpPr>
                <a:spLocks noChangeArrowheads="1"/>
              </p:cNvSpPr>
              <p:nvPr/>
            </p:nvSpPr>
            <p:spPr bwMode="auto">
              <a:xfrm>
                <a:off x="1643120" y="3859460"/>
                <a:ext cx="165121" cy="149236"/>
              </a:xfrm>
              <a:custGeom>
                <a:avLst/>
                <a:gdLst>
                  <a:gd name="T0" fmla="*/ 205 w 345"/>
                  <a:gd name="T1" fmla="*/ 164 h 311"/>
                  <a:gd name="T2" fmla="*/ 205 w 345"/>
                  <a:gd name="T3" fmla="*/ 164 h 311"/>
                  <a:gd name="T4" fmla="*/ 211 w 345"/>
                  <a:gd name="T5" fmla="*/ 146 h 311"/>
                  <a:gd name="T6" fmla="*/ 211 w 345"/>
                  <a:gd name="T7" fmla="*/ 146 h 311"/>
                  <a:gd name="T8" fmla="*/ 234 w 345"/>
                  <a:gd name="T9" fmla="*/ 162 h 311"/>
                  <a:gd name="T10" fmla="*/ 234 w 345"/>
                  <a:gd name="T11" fmla="*/ 162 h 311"/>
                  <a:gd name="T12" fmla="*/ 206 w 345"/>
                  <a:gd name="T13" fmla="*/ 214 h 311"/>
                  <a:gd name="T14" fmla="*/ 206 w 345"/>
                  <a:gd name="T15" fmla="*/ 214 h 311"/>
                  <a:gd name="T16" fmla="*/ 143 w 345"/>
                  <a:gd name="T17" fmla="*/ 156 h 311"/>
                  <a:gd name="T18" fmla="*/ 143 w 345"/>
                  <a:gd name="T19" fmla="*/ 156 h 311"/>
                  <a:gd name="T20" fmla="*/ 281 w 345"/>
                  <a:gd name="T21" fmla="*/ 95 h 311"/>
                  <a:gd name="T22" fmla="*/ 281 w 345"/>
                  <a:gd name="T23" fmla="*/ 95 h 311"/>
                  <a:gd name="T24" fmla="*/ 305 w 345"/>
                  <a:gd name="T25" fmla="*/ 189 h 311"/>
                  <a:gd name="T26" fmla="*/ 305 w 345"/>
                  <a:gd name="T27" fmla="*/ 189 h 311"/>
                  <a:gd name="T28" fmla="*/ 239 w 345"/>
                  <a:gd name="T29" fmla="*/ 251 h 311"/>
                  <a:gd name="T30" fmla="*/ 239 w 345"/>
                  <a:gd name="T31" fmla="*/ 251 h 311"/>
                  <a:gd name="T32" fmla="*/ 75 w 345"/>
                  <a:gd name="T33" fmla="*/ 201 h 311"/>
                  <a:gd name="T34" fmla="*/ 75 w 345"/>
                  <a:gd name="T35" fmla="*/ 201 h 311"/>
                  <a:gd name="T36" fmla="*/ 161 w 345"/>
                  <a:gd name="T37" fmla="*/ 30 h 311"/>
                  <a:gd name="T38" fmla="*/ 161 w 345"/>
                  <a:gd name="T39" fmla="*/ 30 h 311"/>
                  <a:gd name="T40" fmla="*/ 148 w 345"/>
                  <a:gd name="T41" fmla="*/ 7 h 311"/>
                  <a:gd name="T42" fmla="*/ 148 w 345"/>
                  <a:gd name="T43" fmla="*/ 7 h 311"/>
                  <a:gd name="T44" fmla="*/ 60 w 345"/>
                  <a:gd name="T45" fmla="*/ 237 h 311"/>
                  <a:gd name="T46" fmla="*/ 60 w 345"/>
                  <a:gd name="T47" fmla="*/ 237 h 311"/>
                  <a:gd name="T48" fmla="*/ 307 w 345"/>
                  <a:gd name="T49" fmla="*/ 235 h 311"/>
                  <a:gd name="T50" fmla="*/ 307 w 345"/>
                  <a:gd name="T51" fmla="*/ 235 h 311"/>
                  <a:gd name="T52" fmla="*/ 320 w 345"/>
                  <a:gd name="T53" fmla="*/ 104 h 311"/>
                  <a:gd name="T54" fmla="*/ 320 w 345"/>
                  <a:gd name="T55" fmla="*/ 104 h 311"/>
                  <a:gd name="T56" fmla="*/ 205 w 345"/>
                  <a:gd name="T57" fmla="*/ 49 h 311"/>
                  <a:gd name="T58" fmla="*/ 205 w 345"/>
                  <a:gd name="T59" fmla="*/ 49 h 311"/>
                  <a:gd name="T60" fmla="*/ 113 w 345"/>
                  <a:gd name="T61" fmla="*/ 138 h 311"/>
                  <a:gd name="T62" fmla="*/ 113 w 345"/>
                  <a:gd name="T63" fmla="*/ 138 h 311"/>
                  <a:gd name="T64" fmla="*/ 178 w 345"/>
                  <a:gd name="T65" fmla="*/ 245 h 311"/>
                  <a:gd name="T66" fmla="*/ 178 w 345"/>
                  <a:gd name="T67" fmla="*/ 245 h 311"/>
                  <a:gd name="T68" fmla="*/ 247 w 345"/>
                  <a:gd name="T69" fmla="*/ 142 h 311"/>
                  <a:gd name="T70" fmla="*/ 247 w 345"/>
                  <a:gd name="T71" fmla="*/ 142 h 311"/>
                  <a:gd name="T72" fmla="*/ 196 w 345"/>
                  <a:gd name="T73" fmla="*/ 128 h 311"/>
                  <a:gd name="T74" fmla="*/ 196 w 345"/>
                  <a:gd name="T75" fmla="*/ 128 h 311"/>
                  <a:gd name="T76" fmla="*/ 192 w 345"/>
                  <a:gd name="T77" fmla="*/ 175 h 311"/>
                  <a:gd name="T78" fmla="*/ 192 w 345"/>
                  <a:gd name="T79" fmla="*/ 175 h 311"/>
                  <a:gd name="T80" fmla="*/ 205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5" y="164"/>
                    </a:moveTo>
                    <a:lnTo>
                      <a:pt x="205" y="164"/>
                    </a:lnTo>
                    <a:cubicBezTo>
                      <a:pt x="199" y="156"/>
                      <a:pt x="205" y="147"/>
                      <a:pt x="211" y="146"/>
                    </a:cubicBezTo>
                    <a:lnTo>
                      <a:pt x="211" y="146"/>
                    </a:lnTo>
                    <a:cubicBezTo>
                      <a:pt x="222" y="142"/>
                      <a:pt x="231" y="153"/>
                      <a:pt x="234" y="162"/>
                    </a:cubicBezTo>
                    <a:lnTo>
                      <a:pt x="234" y="162"/>
                    </a:lnTo>
                    <a:cubicBezTo>
                      <a:pt x="238" y="181"/>
                      <a:pt x="222" y="205"/>
                      <a:pt x="206" y="214"/>
                    </a:cubicBezTo>
                    <a:lnTo>
                      <a:pt x="206" y="214"/>
                    </a:lnTo>
                    <a:cubicBezTo>
                      <a:pt x="169" y="235"/>
                      <a:pt x="143" y="187"/>
                      <a:pt x="143" y="156"/>
                    </a:cubicBezTo>
                    <a:lnTo>
                      <a:pt x="143" y="156"/>
                    </a:lnTo>
                    <a:cubicBezTo>
                      <a:pt x="140" y="83"/>
                      <a:pt x="228" y="50"/>
                      <a:pt x="281" y="95"/>
                    </a:cubicBezTo>
                    <a:lnTo>
                      <a:pt x="281" y="95"/>
                    </a:lnTo>
                    <a:cubicBezTo>
                      <a:pt x="309" y="117"/>
                      <a:pt x="316" y="156"/>
                      <a:pt x="305" y="189"/>
                    </a:cubicBezTo>
                    <a:lnTo>
                      <a:pt x="305" y="189"/>
                    </a:lnTo>
                    <a:cubicBezTo>
                      <a:pt x="295" y="220"/>
                      <a:pt x="268" y="239"/>
                      <a:pt x="239" y="251"/>
                    </a:cubicBezTo>
                    <a:lnTo>
                      <a:pt x="239" y="251"/>
                    </a:lnTo>
                    <a:cubicBezTo>
                      <a:pt x="182" y="271"/>
                      <a:pt x="100" y="266"/>
                      <a:pt x="75" y="201"/>
                    </a:cubicBezTo>
                    <a:lnTo>
                      <a:pt x="75" y="201"/>
                    </a:lnTo>
                    <a:cubicBezTo>
                      <a:pt x="47" y="129"/>
                      <a:pt x="100" y="63"/>
                      <a:pt x="161" y="30"/>
                    </a:cubicBezTo>
                    <a:lnTo>
                      <a:pt x="161" y="30"/>
                    </a:lnTo>
                    <a:cubicBezTo>
                      <a:pt x="177" y="22"/>
                      <a:pt x="163" y="0"/>
                      <a:pt x="148" y="7"/>
                    </a:cubicBezTo>
                    <a:lnTo>
                      <a:pt x="148" y="7"/>
                    </a:lnTo>
                    <a:cubicBezTo>
                      <a:pt x="65" y="46"/>
                      <a:pt x="0" y="151"/>
                      <a:pt x="60" y="237"/>
                    </a:cubicBezTo>
                    <a:lnTo>
                      <a:pt x="60" y="237"/>
                    </a:lnTo>
                    <a:cubicBezTo>
                      <a:pt x="114" y="310"/>
                      <a:pt x="249" y="302"/>
                      <a:pt x="307" y="235"/>
                    </a:cubicBezTo>
                    <a:lnTo>
                      <a:pt x="307" y="235"/>
                    </a:lnTo>
                    <a:cubicBezTo>
                      <a:pt x="339" y="200"/>
                      <a:pt x="344" y="146"/>
                      <a:pt x="320" y="104"/>
                    </a:cubicBezTo>
                    <a:lnTo>
                      <a:pt x="320" y="104"/>
                    </a:lnTo>
                    <a:cubicBezTo>
                      <a:pt x="297" y="63"/>
                      <a:pt x="251" y="41"/>
                      <a:pt x="205" y="49"/>
                    </a:cubicBezTo>
                    <a:lnTo>
                      <a:pt x="205" y="49"/>
                    </a:lnTo>
                    <a:cubicBezTo>
                      <a:pt x="159" y="55"/>
                      <a:pt x="118" y="92"/>
                      <a:pt x="113" y="138"/>
                    </a:cubicBezTo>
                    <a:lnTo>
                      <a:pt x="113" y="138"/>
                    </a:lnTo>
                    <a:cubicBezTo>
                      <a:pt x="106" y="183"/>
                      <a:pt x="131" y="239"/>
                      <a:pt x="178" y="245"/>
                    </a:cubicBezTo>
                    <a:lnTo>
                      <a:pt x="178" y="245"/>
                    </a:lnTo>
                    <a:cubicBezTo>
                      <a:pt x="228" y="252"/>
                      <a:pt x="276" y="184"/>
                      <a:pt x="247" y="142"/>
                    </a:cubicBezTo>
                    <a:lnTo>
                      <a:pt x="247" y="142"/>
                    </a:lnTo>
                    <a:cubicBezTo>
                      <a:pt x="236" y="125"/>
                      <a:pt x="213" y="116"/>
                      <a:pt x="196" y="128"/>
                    </a:cubicBezTo>
                    <a:lnTo>
                      <a:pt x="196" y="128"/>
                    </a:lnTo>
                    <a:cubicBezTo>
                      <a:pt x="180" y="138"/>
                      <a:pt x="175" y="162"/>
                      <a:pt x="192" y="175"/>
                    </a:cubicBezTo>
                    <a:lnTo>
                      <a:pt x="192" y="175"/>
                    </a:lnTo>
                    <a:cubicBezTo>
                      <a:pt x="198" y="181"/>
                      <a:pt x="210" y="174"/>
                      <a:pt x="205"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51" name="Freeform 305">
                <a:extLst>
                  <a:ext uri="{FF2B5EF4-FFF2-40B4-BE49-F238E27FC236}">
                    <a16:creationId xmlns:a16="http://schemas.microsoft.com/office/drawing/2014/main" id="{B6E353F4-1FCE-A14B-BADA-F28E273558C1}"/>
                  </a:ext>
                </a:extLst>
              </p:cNvPr>
              <p:cNvSpPr>
                <a:spLocks noChangeArrowheads="1"/>
              </p:cNvSpPr>
              <p:nvPr/>
            </p:nvSpPr>
            <p:spPr bwMode="auto">
              <a:xfrm>
                <a:off x="2097202" y="3859460"/>
                <a:ext cx="163532" cy="149236"/>
              </a:xfrm>
              <a:custGeom>
                <a:avLst/>
                <a:gdLst>
                  <a:gd name="T0" fmla="*/ 205 w 346"/>
                  <a:gd name="T1" fmla="*/ 164 h 311"/>
                  <a:gd name="T2" fmla="*/ 205 w 346"/>
                  <a:gd name="T3" fmla="*/ 164 h 311"/>
                  <a:gd name="T4" fmla="*/ 211 w 346"/>
                  <a:gd name="T5" fmla="*/ 146 h 311"/>
                  <a:gd name="T6" fmla="*/ 211 w 346"/>
                  <a:gd name="T7" fmla="*/ 146 h 311"/>
                  <a:gd name="T8" fmla="*/ 233 w 346"/>
                  <a:gd name="T9" fmla="*/ 162 h 311"/>
                  <a:gd name="T10" fmla="*/ 233 w 346"/>
                  <a:gd name="T11" fmla="*/ 162 h 311"/>
                  <a:gd name="T12" fmla="*/ 206 w 346"/>
                  <a:gd name="T13" fmla="*/ 214 h 311"/>
                  <a:gd name="T14" fmla="*/ 206 w 346"/>
                  <a:gd name="T15" fmla="*/ 214 h 311"/>
                  <a:gd name="T16" fmla="*/ 143 w 346"/>
                  <a:gd name="T17" fmla="*/ 156 h 311"/>
                  <a:gd name="T18" fmla="*/ 143 w 346"/>
                  <a:gd name="T19" fmla="*/ 156 h 311"/>
                  <a:gd name="T20" fmla="*/ 282 w 346"/>
                  <a:gd name="T21" fmla="*/ 95 h 311"/>
                  <a:gd name="T22" fmla="*/ 282 w 346"/>
                  <a:gd name="T23" fmla="*/ 95 h 311"/>
                  <a:gd name="T24" fmla="*/ 306 w 346"/>
                  <a:gd name="T25" fmla="*/ 189 h 311"/>
                  <a:gd name="T26" fmla="*/ 306 w 346"/>
                  <a:gd name="T27" fmla="*/ 189 h 311"/>
                  <a:gd name="T28" fmla="*/ 239 w 346"/>
                  <a:gd name="T29" fmla="*/ 251 h 311"/>
                  <a:gd name="T30" fmla="*/ 239 w 346"/>
                  <a:gd name="T31" fmla="*/ 251 h 311"/>
                  <a:gd name="T32" fmla="*/ 76 w 346"/>
                  <a:gd name="T33" fmla="*/ 201 h 311"/>
                  <a:gd name="T34" fmla="*/ 76 w 346"/>
                  <a:gd name="T35" fmla="*/ 201 h 311"/>
                  <a:gd name="T36" fmla="*/ 163 w 346"/>
                  <a:gd name="T37" fmla="*/ 30 h 311"/>
                  <a:gd name="T38" fmla="*/ 163 w 346"/>
                  <a:gd name="T39" fmla="*/ 30 h 311"/>
                  <a:gd name="T40" fmla="*/ 148 w 346"/>
                  <a:gd name="T41" fmla="*/ 7 h 311"/>
                  <a:gd name="T42" fmla="*/ 148 w 346"/>
                  <a:gd name="T43" fmla="*/ 7 h 311"/>
                  <a:gd name="T44" fmla="*/ 61 w 346"/>
                  <a:gd name="T45" fmla="*/ 237 h 311"/>
                  <a:gd name="T46" fmla="*/ 61 w 346"/>
                  <a:gd name="T47" fmla="*/ 237 h 311"/>
                  <a:gd name="T48" fmla="*/ 307 w 346"/>
                  <a:gd name="T49" fmla="*/ 235 h 311"/>
                  <a:gd name="T50" fmla="*/ 307 w 346"/>
                  <a:gd name="T51" fmla="*/ 235 h 311"/>
                  <a:gd name="T52" fmla="*/ 320 w 346"/>
                  <a:gd name="T53" fmla="*/ 104 h 311"/>
                  <a:gd name="T54" fmla="*/ 320 w 346"/>
                  <a:gd name="T55" fmla="*/ 104 h 311"/>
                  <a:gd name="T56" fmla="*/ 205 w 346"/>
                  <a:gd name="T57" fmla="*/ 49 h 311"/>
                  <a:gd name="T58" fmla="*/ 205 w 346"/>
                  <a:gd name="T59" fmla="*/ 49 h 311"/>
                  <a:gd name="T60" fmla="*/ 113 w 346"/>
                  <a:gd name="T61" fmla="*/ 138 h 311"/>
                  <a:gd name="T62" fmla="*/ 113 w 346"/>
                  <a:gd name="T63" fmla="*/ 138 h 311"/>
                  <a:gd name="T64" fmla="*/ 180 w 346"/>
                  <a:gd name="T65" fmla="*/ 245 h 311"/>
                  <a:gd name="T66" fmla="*/ 180 w 346"/>
                  <a:gd name="T67" fmla="*/ 245 h 311"/>
                  <a:gd name="T68" fmla="*/ 247 w 346"/>
                  <a:gd name="T69" fmla="*/ 142 h 311"/>
                  <a:gd name="T70" fmla="*/ 247 w 346"/>
                  <a:gd name="T71" fmla="*/ 142 h 311"/>
                  <a:gd name="T72" fmla="*/ 197 w 346"/>
                  <a:gd name="T73" fmla="*/ 128 h 311"/>
                  <a:gd name="T74" fmla="*/ 197 w 346"/>
                  <a:gd name="T75" fmla="*/ 128 h 311"/>
                  <a:gd name="T76" fmla="*/ 190 w 346"/>
                  <a:gd name="T77" fmla="*/ 175 h 311"/>
                  <a:gd name="T78" fmla="*/ 190 w 346"/>
                  <a:gd name="T79" fmla="*/ 175 h 311"/>
                  <a:gd name="T80" fmla="*/ 205 w 346"/>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6" h="311">
                    <a:moveTo>
                      <a:pt x="205" y="164"/>
                    </a:moveTo>
                    <a:lnTo>
                      <a:pt x="205" y="164"/>
                    </a:lnTo>
                    <a:cubicBezTo>
                      <a:pt x="201" y="156"/>
                      <a:pt x="205" y="147"/>
                      <a:pt x="211" y="146"/>
                    </a:cubicBezTo>
                    <a:lnTo>
                      <a:pt x="211" y="146"/>
                    </a:lnTo>
                    <a:cubicBezTo>
                      <a:pt x="223" y="142"/>
                      <a:pt x="232" y="153"/>
                      <a:pt x="233" y="162"/>
                    </a:cubicBezTo>
                    <a:lnTo>
                      <a:pt x="233" y="162"/>
                    </a:lnTo>
                    <a:cubicBezTo>
                      <a:pt x="239" y="181"/>
                      <a:pt x="222" y="205"/>
                      <a:pt x="206" y="214"/>
                    </a:cubicBezTo>
                    <a:lnTo>
                      <a:pt x="206" y="214"/>
                    </a:lnTo>
                    <a:cubicBezTo>
                      <a:pt x="170" y="235"/>
                      <a:pt x="143" y="187"/>
                      <a:pt x="143" y="156"/>
                    </a:cubicBezTo>
                    <a:lnTo>
                      <a:pt x="143" y="156"/>
                    </a:lnTo>
                    <a:cubicBezTo>
                      <a:pt x="140" y="83"/>
                      <a:pt x="228" y="50"/>
                      <a:pt x="282" y="95"/>
                    </a:cubicBezTo>
                    <a:lnTo>
                      <a:pt x="282" y="95"/>
                    </a:lnTo>
                    <a:cubicBezTo>
                      <a:pt x="308" y="117"/>
                      <a:pt x="318" y="156"/>
                      <a:pt x="306" y="189"/>
                    </a:cubicBezTo>
                    <a:lnTo>
                      <a:pt x="306" y="189"/>
                    </a:lnTo>
                    <a:cubicBezTo>
                      <a:pt x="295" y="220"/>
                      <a:pt x="268" y="239"/>
                      <a:pt x="239" y="251"/>
                    </a:cubicBezTo>
                    <a:lnTo>
                      <a:pt x="239" y="251"/>
                    </a:lnTo>
                    <a:cubicBezTo>
                      <a:pt x="184" y="271"/>
                      <a:pt x="101" y="266"/>
                      <a:pt x="76" y="201"/>
                    </a:cubicBezTo>
                    <a:lnTo>
                      <a:pt x="76" y="201"/>
                    </a:lnTo>
                    <a:cubicBezTo>
                      <a:pt x="47" y="129"/>
                      <a:pt x="99" y="63"/>
                      <a:pt x="163" y="30"/>
                    </a:cubicBezTo>
                    <a:lnTo>
                      <a:pt x="163" y="30"/>
                    </a:lnTo>
                    <a:cubicBezTo>
                      <a:pt x="177" y="22"/>
                      <a:pt x="164" y="0"/>
                      <a:pt x="148" y="7"/>
                    </a:cubicBezTo>
                    <a:lnTo>
                      <a:pt x="148" y="7"/>
                    </a:lnTo>
                    <a:cubicBezTo>
                      <a:pt x="65" y="46"/>
                      <a:pt x="0" y="151"/>
                      <a:pt x="61" y="237"/>
                    </a:cubicBezTo>
                    <a:lnTo>
                      <a:pt x="61" y="237"/>
                    </a:lnTo>
                    <a:cubicBezTo>
                      <a:pt x="114" y="310"/>
                      <a:pt x="251" y="302"/>
                      <a:pt x="307" y="235"/>
                    </a:cubicBezTo>
                    <a:lnTo>
                      <a:pt x="307" y="235"/>
                    </a:lnTo>
                    <a:cubicBezTo>
                      <a:pt x="339" y="200"/>
                      <a:pt x="345" y="146"/>
                      <a:pt x="320" y="104"/>
                    </a:cubicBezTo>
                    <a:lnTo>
                      <a:pt x="320" y="104"/>
                    </a:lnTo>
                    <a:cubicBezTo>
                      <a:pt x="297" y="63"/>
                      <a:pt x="251" y="41"/>
                      <a:pt x="205" y="49"/>
                    </a:cubicBezTo>
                    <a:lnTo>
                      <a:pt x="205" y="49"/>
                    </a:lnTo>
                    <a:cubicBezTo>
                      <a:pt x="159" y="55"/>
                      <a:pt x="119" y="92"/>
                      <a:pt x="113" y="138"/>
                    </a:cubicBezTo>
                    <a:lnTo>
                      <a:pt x="113" y="138"/>
                    </a:lnTo>
                    <a:cubicBezTo>
                      <a:pt x="107" y="183"/>
                      <a:pt x="131" y="239"/>
                      <a:pt x="180" y="245"/>
                    </a:cubicBezTo>
                    <a:lnTo>
                      <a:pt x="180" y="245"/>
                    </a:lnTo>
                    <a:cubicBezTo>
                      <a:pt x="228" y="252"/>
                      <a:pt x="276" y="184"/>
                      <a:pt x="247" y="142"/>
                    </a:cubicBezTo>
                    <a:lnTo>
                      <a:pt x="247" y="142"/>
                    </a:lnTo>
                    <a:cubicBezTo>
                      <a:pt x="236" y="125"/>
                      <a:pt x="214" y="116"/>
                      <a:pt x="197" y="128"/>
                    </a:cubicBezTo>
                    <a:lnTo>
                      <a:pt x="197" y="128"/>
                    </a:lnTo>
                    <a:cubicBezTo>
                      <a:pt x="181" y="138"/>
                      <a:pt x="176" y="162"/>
                      <a:pt x="190" y="175"/>
                    </a:cubicBezTo>
                    <a:lnTo>
                      <a:pt x="190" y="175"/>
                    </a:lnTo>
                    <a:cubicBezTo>
                      <a:pt x="198" y="181"/>
                      <a:pt x="210" y="174"/>
                      <a:pt x="205"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52" name="Freeform 306">
                <a:extLst>
                  <a:ext uri="{FF2B5EF4-FFF2-40B4-BE49-F238E27FC236}">
                    <a16:creationId xmlns:a16="http://schemas.microsoft.com/office/drawing/2014/main" id="{0535AAB0-1984-CE46-80E3-3895AD5BA142}"/>
                  </a:ext>
                </a:extLst>
              </p:cNvPr>
              <p:cNvSpPr>
                <a:spLocks/>
              </p:cNvSpPr>
              <p:nvPr/>
            </p:nvSpPr>
            <p:spPr bwMode="auto">
              <a:xfrm>
                <a:off x="2335795" y="3861048"/>
                <a:ext cx="145481" cy="149712"/>
              </a:xfrm>
              <a:custGeom>
                <a:avLst/>
                <a:gdLst>
                  <a:gd name="T0" fmla="*/ 65347 w 305"/>
                  <a:gd name="T1" fmla="*/ 61900 h 312"/>
                  <a:gd name="T2" fmla="*/ 65347 w 305"/>
                  <a:gd name="T3" fmla="*/ 61900 h 312"/>
                  <a:gd name="T4" fmla="*/ 56284 w 305"/>
                  <a:gd name="T5" fmla="*/ 65259 h 312"/>
                  <a:gd name="T6" fmla="*/ 56284 w 305"/>
                  <a:gd name="T7" fmla="*/ 65259 h 312"/>
                  <a:gd name="T8" fmla="*/ 54377 w 305"/>
                  <a:gd name="T9" fmla="*/ 52783 h 312"/>
                  <a:gd name="T10" fmla="*/ 54377 w 305"/>
                  <a:gd name="T11" fmla="*/ 52783 h 312"/>
                  <a:gd name="T12" fmla="*/ 81565 w 305"/>
                  <a:gd name="T13" fmla="*/ 44626 h 312"/>
                  <a:gd name="T14" fmla="*/ 81565 w 305"/>
                  <a:gd name="T15" fmla="*/ 44626 h 312"/>
                  <a:gd name="T16" fmla="*/ 83473 w 305"/>
                  <a:gd name="T17" fmla="*/ 85413 h 312"/>
                  <a:gd name="T18" fmla="*/ 83473 w 305"/>
                  <a:gd name="T19" fmla="*/ 85413 h 312"/>
                  <a:gd name="T20" fmla="*/ 15741 w 305"/>
                  <a:gd name="T21" fmla="*/ 59021 h 312"/>
                  <a:gd name="T22" fmla="*/ 15741 w 305"/>
                  <a:gd name="T23" fmla="*/ 59021 h 312"/>
                  <a:gd name="T24" fmla="*/ 39590 w 305"/>
                  <a:gd name="T25" fmla="*/ 19674 h 312"/>
                  <a:gd name="T26" fmla="*/ 39590 w 305"/>
                  <a:gd name="T27" fmla="*/ 19674 h 312"/>
                  <a:gd name="T28" fmla="*/ 82042 w 305"/>
                  <a:gd name="T29" fmla="*/ 20633 h 312"/>
                  <a:gd name="T30" fmla="*/ 82042 w 305"/>
                  <a:gd name="T31" fmla="*/ 20633 h 312"/>
                  <a:gd name="T32" fmla="*/ 121155 w 305"/>
                  <a:gd name="T33" fmla="*/ 93090 h 312"/>
                  <a:gd name="T34" fmla="*/ 121155 w 305"/>
                  <a:gd name="T35" fmla="*/ 93090 h 312"/>
                  <a:gd name="T36" fmla="*/ 34343 w 305"/>
                  <a:gd name="T37" fmla="*/ 121401 h 312"/>
                  <a:gd name="T38" fmla="*/ 34343 w 305"/>
                  <a:gd name="T39" fmla="*/ 121401 h 312"/>
                  <a:gd name="T40" fmla="*/ 31481 w 305"/>
                  <a:gd name="T41" fmla="*/ 134357 h 312"/>
                  <a:gd name="T42" fmla="*/ 31481 w 305"/>
                  <a:gd name="T43" fmla="*/ 134357 h 312"/>
                  <a:gd name="T44" fmla="*/ 137849 w 305"/>
                  <a:gd name="T45" fmla="*/ 86372 h 312"/>
                  <a:gd name="T46" fmla="*/ 137849 w 305"/>
                  <a:gd name="T47" fmla="*/ 86372 h 312"/>
                  <a:gd name="T48" fmla="*/ 54377 w 305"/>
                  <a:gd name="T49" fmla="*/ 2879 h 312"/>
                  <a:gd name="T50" fmla="*/ 54377 w 305"/>
                  <a:gd name="T51" fmla="*/ 2879 h 312"/>
                  <a:gd name="T52" fmla="*/ 5724 w 305"/>
                  <a:gd name="T53" fmla="*/ 42706 h 312"/>
                  <a:gd name="T54" fmla="*/ 5724 w 305"/>
                  <a:gd name="T55" fmla="*/ 42706 h 312"/>
                  <a:gd name="T56" fmla="*/ 25757 w 305"/>
                  <a:gd name="T57" fmla="*/ 101248 h 312"/>
                  <a:gd name="T58" fmla="*/ 25757 w 305"/>
                  <a:gd name="T59" fmla="*/ 101248 h 312"/>
                  <a:gd name="T60" fmla="*/ 87289 w 305"/>
                  <a:gd name="T61" fmla="*/ 102207 h 312"/>
                  <a:gd name="T62" fmla="*/ 87289 w 305"/>
                  <a:gd name="T63" fmla="*/ 102207 h 312"/>
                  <a:gd name="T64" fmla="*/ 101121 w 305"/>
                  <a:gd name="T65" fmla="*/ 43186 h 312"/>
                  <a:gd name="T66" fmla="*/ 101121 w 305"/>
                  <a:gd name="T67" fmla="*/ 43186 h 312"/>
                  <a:gd name="T68" fmla="*/ 43406 w 305"/>
                  <a:gd name="T69" fmla="*/ 55182 h 312"/>
                  <a:gd name="T70" fmla="*/ 43406 w 305"/>
                  <a:gd name="T71" fmla="*/ 55182 h 312"/>
                  <a:gd name="T72" fmla="*/ 55807 w 305"/>
                  <a:gd name="T73" fmla="*/ 77255 h 312"/>
                  <a:gd name="T74" fmla="*/ 55807 w 305"/>
                  <a:gd name="T75" fmla="*/ 77255 h 312"/>
                  <a:gd name="T76" fmla="*/ 73456 w 305"/>
                  <a:gd name="T77" fmla="*/ 62860 h 312"/>
                  <a:gd name="T78" fmla="*/ 73456 w 305"/>
                  <a:gd name="T79" fmla="*/ 62860 h 312"/>
                  <a:gd name="T80" fmla="*/ 65347 w 305"/>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5" h="312">
                    <a:moveTo>
                      <a:pt x="137" y="129"/>
                    </a:moveTo>
                    <a:lnTo>
                      <a:pt x="137" y="129"/>
                    </a:lnTo>
                    <a:cubicBezTo>
                      <a:pt x="134" y="136"/>
                      <a:pt x="125" y="140"/>
                      <a:pt x="118" y="136"/>
                    </a:cubicBezTo>
                    <a:cubicBezTo>
                      <a:pt x="108" y="133"/>
                      <a:pt x="109" y="118"/>
                      <a:pt x="114" y="110"/>
                    </a:cubicBezTo>
                    <a:cubicBezTo>
                      <a:pt x="124" y="93"/>
                      <a:pt x="154" y="88"/>
                      <a:pt x="171" y="93"/>
                    </a:cubicBezTo>
                    <a:cubicBezTo>
                      <a:pt x="210" y="104"/>
                      <a:pt x="196" y="157"/>
                      <a:pt x="175" y="178"/>
                    </a:cubicBezTo>
                    <a:cubicBezTo>
                      <a:pt x="125" y="231"/>
                      <a:pt x="38" y="193"/>
                      <a:pt x="33" y="123"/>
                    </a:cubicBezTo>
                    <a:cubicBezTo>
                      <a:pt x="30" y="89"/>
                      <a:pt x="51" y="55"/>
                      <a:pt x="83" y="41"/>
                    </a:cubicBezTo>
                    <a:cubicBezTo>
                      <a:pt x="110" y="26"/>
                      <a:pt x="145" y="30"/>
                      <a:pt x="172" y="43"/>
                    </a:cubicBezTo>
                    <a:cubicBezTo>
                      <a:pt x="226" y="69"/>
                      <a:pt x="281" y="131"/>
                      <a:pt x="254" y="194"/>
                    </a:cubicBezTo>
                    <a:cubicBezTo>
                      <a:pt x="222" y="265"/>
                      <a:pt x="139" y="276"/>
                      <a:pt x="72" y="253"/>
                    </a:cubicBezTo>
                    <a:cubicBezTo>
                      <a:pt x="55" y="248"/>
                      <a:pt x="50" y="273"/>
                      <a:pt x="66" y="280"/>
                    </a:cubicBezTo>
                    <a:cubicBezTo>
                      <a:pt x="151" y="311"/>
                      <a:pt x="272" y="284"/>
                      <a:pt x="289" y="180"/>
                    </a:cubicBezTo>
                    <a:cubicBezTo>
                      <a:pt x="304" y="89"/>
                      <a:pt x="201" y="0"/>
                      <a:pt x="114" y="6"/>
                    </a:cubicBezTo>
                    <a:cubicBezTo>
                      <a:pt x="66" y="9"/>
                      <a:pt x="24" y="43"/>
                      <a:pt x="12" y="89"/>
                    </a:cubicBezTo>
                    <a:cubicBezTo>
                      <a:pt x="0" y="135"/>
                      <a:pt x="16" y="184"/>
                      <a:pt x="54" y="211"/>
                    </a:cubicBezTo>
                    <a:cubicBezTo>
                      <a:pt x="92" y="239"/>
                      <a:pt x="146" y="240"/>
                      <a:pt x="183" y="213"/>
                    </a:cubicBezTo>
                    <a:cubicBezTo>
                      <a:pt x="218" y="185"/>
                      <a:pt x="241" y="129"/>
                      <a:pt x="212" y="90"/>
                    </a:cubicBezTo>
                    <a:cubicBezTo>
                      <a:pt x="181" y="50"/>
                      <a:pt x="100" y="65"/>
                      <a:pt x="91" y="115"/>
                    </a:cubicBezTo>
                    <a:cubicBezTo>
                      <a:pt x="87" y="135"/>
                      <a:pt x="96" y="157"/>
                      <a:pt x="117" y="161"/>
                    </a:cubicBezTo>
                    <a:cubicBezTo>
                      <a:pt x="135" y="164"/>
                      <a:pt x="156" y="151"/>
                      <a:pt x="154" y="131"/>
                    </a:cubicBezTo>
                    <a:cubicBezTo>
                      <a:pt x="153" y="122"/>
                      <a:pt x="139" y="118"/>
                      <a:pt x="137"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53" name="Freeform 307">
                <a:extLst>
                  <a:ext uri="{FF2B5EF4-FFF2-40B4-BE49-F238E27FC236}">
                    <a16:creationId xmlns:a16="http://schemas.microsoft.com/office/drawing/2014/main" id="{69E190BE-7ABA-B443-A33A-65C763CBDF39}"/>
                  </a:ext>
                </a:extLst>
              </p:cNvPr>
              <p:cNvSpPr>
                <a:spLocks/>
              </p:cNvSpPr>
              <p:nvPr/>
            </p:nvSpPr>
            <p:spPr bwMode="auto">
              <a:xfrm>
                <a:off x="1884593" y="3861048"/>
                <a:ext cx="145481" cy="149712"/>
              </a:xfrm>
              <a:custGeom>
                <a:avLst/>
                <a:gdLst>
                  <a:gd name="T0" fmla="*/ 65134 w 306"/>
                  <a:gd name="T1" fmla="*/ 61900 h 312"/>
                  <a:gd name="T2" fmla="*/ 65134 w 306"/>
                  <a:gd name="T3" fmla="*/ 61900 h 312"/>
                  <a:gd name="T4" fmla="*/ 56101 w 306"/>
                  <a:gd name="T5" fmla="*/ 65259 h 312"/>
                  <a:gd name="T6" fmla="*/ 56101 w 306"/>
                  <a:gd name="T7" fmla="*/ 65259 h 312"/>
                  <a:gd name="T8" fmla="*/ 54199 w 306"/>
                  <a:gd name="T9" fmla="*/ 52783 h 312"/>
                  <a:gd name="T10" fmla="*/ 54199 w 306"/>
                  <a:gd name="T11" fmla="*/ 52783 h 312"/>
                  <a:gd name="T12" fmla="*/ 81774 w 306"/>
                  <a:gd name="T13" fmla="*/ 44626 h 312"/>
                  <a:gd name="T14" fmla="*/ 81774 w 306"/>
                  <a:gd name="T15" fmla="*/ 44626 h 312"/>
                  <a:gd name="T16" fmla="*/ 83675 w 306"/>
                  <a:gd name="T17" fmla="*/ 85413 h 312"/>
                  <a:gd name="T18" fmla="*/ 83675 w 306"/>
                  <a:gd name="T19" fmla="*/ 85413 h 312"/>
                  <a:gd name="T20" fmla="*/ 16165 w 306"/>
                  <a:gd name="T21" fmla="*/ 59021 h 312"/>
                  <a:gd name="T22" fmla="*/ 16165 w 306"/>
                  <a:gd name="T23" fmla="*/ 59021 h 312"/>
                  <a:gd name="T24" fmla="*/ 39461 w 306"/>
                  <a:gd name="T25" fmla="*/ 19674 h 312"/>
                  <a:gd name="T26" fmla="*/ 39461 w 306"/>
                  <a:gd name="T27" fmla="*/ 19674 h 312"/>
                  <a:gd name="T28" fmla="*/ 82249 w 306"/>
                  <a:gd name="T29" fmla="*/ 20633 h 312"/>
                  <a:gd name="T30" fmla="*/ 82249 w 306"/>
                  <a:gd name="T31" fmla="*/ 20633 h 312"/>
                  <a:gd name="T32" fmla="*/ 121234 w 306"/>
                  <a:gd name="T33" fmla="*/ 93090 h 312"/>
                  <a:gd name="T34" fmla="*/ 121234 w 306"/>
                  <a:gd name="T35" fmla="*/ 93090 h 312"/>
                  <a:gd name="T36" fmla="*/ 35182 w 306"/>
                  <a:gd name="T37" fmla="*/ 121401 h 312"/>
                  <a:gd name="T38" fmla="*/ 35182 w 306"/>
                  <a:gd name="T39" fmla="*/ 121401 h 312"/>
                  <a:gd name="T40" fmla="*/ 31378 w 306"/>
                  <a:gd name="T41" fmla="*/ 134357 h 312"/>
                  <a:gd name="T42" fmla="*/ 31378 w 306"/>
                  <a:gd name="T43" fmla="*/ 134357 h 312"/>
                  <a:gd name="T44" fmla="*/ 137399 w 306"/>
                  <a:gd name="T45" fmla="*/ 86372 h 312"/>
                  <a:gd name="T46" fmla="*/ 137399 w 306"/>
                  <a:gd name="T47" fmla="*/ 86372 h 312"/>
                  <a:gd name="T48" fmla="*/ 54199 w 306"/>
                  <a:gd name="T49" fmla="*/ 2879 h 312"/>
                  <a:gd name="T50" fmla="*/ 54199 w 306"/>
                  <a:gd name="T51" fmla="*/ 2879 h 312"/>
                  <a:gd name="T52" fmla="*/ 5705 w 306"/>
                  <a:gd name="T53" fmla="*/ 42706 h 312"/>
                  <a:gd name="T54" fmla="*/ 5705 w 306"/>
                  <a:gd name="T55" fmla="*/ 42706 h 312"/>
                  <a:gd name="T56" fmla="*/ 25673 w 306"/>
                  <a:gd name="T57" fmla="*/ 101248 h 312"/>
                  <a:gd name="T58" fmla="*/ 25673 w 306"/>
                  <a:gd name="T59" fmla="*/ 101248 h 312"/>
                  <a:gd name="T60" fmla="*/ 87003 w 306"/>
                  <a:gd name="T61" fmla="*/ 102207 h 312"/>
                  <a:gd name="T62" fmla="*/ 87003 w 306"/>
                  <a:gd name="T63" fmla="*/ 102207 h 312"/>
                  <a:gd name="T64" fmla="*/ 100791 w 306"/>
                  <a:gd name="T65" fmla="*/ 43186 h 312"/>
                  <a:gd name="T66" fmla="*/ 100791 w 306"/>
                  <a:gd name="T67" fmla="*/ 43186 h 312"/>
                  <a:gd name="T68" fmla="*/ 43264 w 306"/>
                  <a:gd name="T69" fmla="*/ 55182 h 312"/>
                  <a:gd name="T70" fmla="*/ 43264 w 306"/>
                  <a:gd name="T71" fmla="*/ 55182 h 312"/>
                  <a:gd name="T72" fmla="*/ 55625 w 306"/>
                  <a:gd name="T73" fmla="*/ 77255 h 312"/>
                  <a:gd name="T74" fmla="*/ 55625 w 306"/>
                  <a:gd name="T75" fmla="*/ 77255 h 312"/>
                  <a:gd name="T76" fmla="*/ 73216 w 306"/>
                  <a:gd name="T77" fmla="*/ 62860 h 312"/>
                  <a:gd name="T78" fmla="*/ 73216 w 306"/>
                  <a:gd name="T79" fmla="*/ 62860 h 312"/>
                  <a:gd name="T80" fmla="*/ 65134 w 306"/>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7" y="129"/>
                    </a:moveTo>
                    <a:lnTo>
                      <a:pt x="137" y="129"/>
                    </a:lnTo>
                    <a:cubicBezTo>
                      <a:pt x="135" y="136"/>
                      <a:pt x="126" y="140"/>
                      <a:pt x="118" y="136"/>
                    </a:cubicBezTo>
                    <a:cubicBezTo>
                      <a:pt x="109" y="133"/>
                      <a:pt x="110" y="118"/>
                      <a:pt x="114" y="110"/>
                    </a:cubicBezTo>
                    <a:cubicBezTo>
                      <a:pt x="126" y="93"/>
                      <a:pt x="154" y="88"/>
                      <a:pt x="172" y="93"/>
                    </a:cubicBezTo>
                    <a:cubicBezTo>
                      <a:pt x="212" y="104"/>
                      <a:pt x="196" y="157"/>
                      <a:pt x="176" y="178"/>
                    </a:cubicBezTo>
                    <a:cubicBezTo>
                      <a:pt x="126" y="231"/>
                      <a:pt x="39" y="193"/>
                      <a:pt x="34" y="123"/>
                    </a:cubicBezTo>
                    <a:cubicBezTo>
                      <a:pt x="30" y="89"/>
                      <a:pt x="51" y="55"/>
                      <a:pt x="83" y="41"/>
                    </a:cubicBezTo>
                    <a:cubicBezTo>
                      <a:pt x="112" y="26"/>
                      <a:pt x="146" y="30"/>
                      <a:pt x="173" y="43"/>
                    </a:cubicBezTo>
                    <a:cubicBezTo>
                      <a:pt x="227" y="69"/>
                      <a:pt x="282" y="131"/>
                      <a:pt x="255" y="194"/>
                    </a:cubicBezTo>
                    <a:cubicBezTo>
                      <a:pt x="222" y="265"/>
                      <a:pt x="139" y="276"/>
                      <a:pt x="74" y="253"/>
                    </a:cubicBezTo>
                    <a:cubicBezTo>
                      <a:pt x="56" y="248"/>
                      <a:pt x="50" y="273"/>
                      <a:pt x="66" y="280"/>
                    </a:cubicBezTo>
                    <a:cubicBezTo>
                      <a:pt x="152" y="311"/>
                      <a:pt x="272" y="284"/>
                      <a:pt x="289" y="180"/>
                    </a:cubicBezTo>
                    <a:cubicBezTo>
                      <a:pt x="305" y="89"/>
                      <a:pt x="202" y="0"/>
                      <a:pt x="114" y="6"/>
                    </a:cubicBezTo>
                    <a:cubicBezTo>
                      <a:pt x="67" y="9"/>
                      <a:pt x="24" y="43"/>
                      <a:pt x="12" y="89"/>
                    </a:cubicBezTo>
                    <a:cubicBezTo>
                      <a:pt x="0" y="135"/>
                      <a:pt x="17" y="184"/>
                      <a:pt x="54" y="211"/>
                    </a:cubicBezTo>
                    <a:cubicBezTo>
                      <a:pt x="92" y="239"/>
                      <a:pt x="146" y="240"/>
                      <a:pt x="183" y="213"/>
                    </a:cubicBezTo>
                    <a:cubicBezTo>
                      <a:pt x="218" y="185"/>
                      <a:pt x="242" y="129"/>
                      <a:pt x="212" y="90"/>
                    </a:cubicBezTo>
                    <a:cubicBezTo>
                      <a:pt x="183" y="50"/>
                      <a:pt x="101" y="65"/>
                      <a:pt x="91" y="115"/>
                    </a:cubicBezTo>
                    <a:cubicBezTo>
                      <a:pt x="87" y="135"/>
                      <a:pt x="97" y="157"/>
                      <a:pt x="117" y="161"/>
                    </a:cubicBezTo>
                    <a:cubicBezTo>
                      <a:pt x="137" y="164"/>
                      <a:pt x="156" y="151"/>
                      <a:pt x="154" y="131"/>
                    </a:cubicBezTo>
                    <a:cubicBezTo>
                      <a:pt x="154" y="122"/>
                      <a:pt x="141" y="118"/>
                      <a:pt x="137"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54" name="Freeform 308">
                <a:extLst>
                  <a:ext uri="{FF2B5EF4-FFF2-40B4-BE49-F238E27FC236}">
                    <a16:creationId xmlns:a16="http://schemas.microsoft.com/office/drawing/2014/main" id="{21DBD52F-96D7-A245-8330-8A5C92E14559}"/>
                  </a:ext>
                </a:extLst>
              </p:cNvPr>
              <p:cNvSpPr>
                <a:spLocks noChangeArrowheads="1"/>
              </p:cNvSpPr>
              <p:nvPr/>
            </p:nvSpPr>
            <p:spPr bwMode="auto">
              <a:xfrm>
                <a:off x="2546520" y="3859460"/>
                <a:ext cx="166709" cy="149236"/>
              </a:xfrm>
              <a:custGeom>
                <a:avLst/>
                <a:gdLst>
                  <a:gd name="T0" fmla="*/ 205 w 348"/>
                  <a:gd name="T1" fmla="*/ 164 h 311"/>
                  <a:gd name="T2" fmla="*/ 205 w 348"/>
                  <a:gd name="T3" fmla="*/ 164 h 311"/>
                  <a:gd name="T4" fmla="*/ 213 w 348"/>
                  <a:gd name="T5" fmla="*/ 146 h 311"/>
                  <a:gd name="T6" fmla="*/ 213 w 348"/>
                  <a:gd name="T7" fmla="*/ 146 h 311"/>
                  <a:gd name="T8" fmla="*/ 236 w 348"/>
                  <a:gd name="T9" fmla="*/ 162 h 311"/>
                  <a:gd name="T10" fmla="*/ 236 w 348"/>
                  <a:gd name="T11" fmla="*/ 162 h 311"/>
                  <a:gd name="T12" fmla="*/ 207 w 348"/>
                  <a:gd name="T13" fmla="*/ 214 h 311"/>
                  <a:gd name="T14" fmla="*/ 207 w 348"/>
                  <a:gd name="T15" fmla="*/ 214 h 311"/>
                  <a:gd name="T16" fmla="*/ 144 w 348"/>
                  <a:gd name="T17" fmla="*/ 156 h 311"/>
                  <a:gd name="T18" fmla="*/ 144 w 348"/>
                  <a:gd name="T19" fmla="*/ 156 h 311"/>
                  <a:gd name="T20" fmla="*/ 283 w 348"/>
                  <a:gd name="T21" fmla="*/ 95 h 311"/>
                  <a:gd name="T22" fmla="*/ 283 w 348"/>
                  <a:gd name="T23" fmla="*/ 95 h 311"/>
                  <a:gd name="T24" fmla="*/ 308 w 348"/>
                  <a:gd name="T25" fmla="*/ 189 h 311"/>
                  <a:gd name="T26" fmla="*/ 308 w 348"/>
                  <a:gd name="T27" fmla="*/ 189 h 311"/>
                  <a:gd name="T28" fmla="*/ 241 w 348"/>
                  <a:gd name="T29" fmla="*/ 251 h 311"/>
                  <a:gd name="T30" fmla="*/ 241 w 348"/>
                  <a:gd name="T31" fmla="*/ 251 h 311"/>
                  <a:gd name="T32" fmla="*/ 77 w 348"/>
                  <a:gd name="T33" fmla="*/ 201 h 311"/>
                  <a:gd name="T34" fmla="*/ 77 w 348"/>
                  <a:gd name="T35" fmla="*/ 201 h 311"/>
                  <a:gd name="T36" fmla="*/ 163 w 348"/>
                  <a:gd name="T37" fmla="*/ 30 h 311"/>
                  <a:gd name="T38" fmla="*/ 163 w 348"/>
                  <a:gd name="T39" fmla="*/ 30 h 311"/>
                  <a:gd name="T40" fmla="*/ 150 w 348"/>
                  <a:gd name="T41" fmla="*/ 7 h 311"/>
                  <a:gd name="T42" fmla="*/ 150 w 348"/>
                  <a:gd name="T43" fmla="*/ 7 h 311"/>
                  <a:gd name="T44" fmla="*/ 62 w 348"/>
                  <a:gd name="T45" fmla="*/ 237 h 311"/>
                  <a:gd name="T46" fmla="*/ 62 w 348"/>
                  <a:gd name="T47" fmla="*/ 237 h 311"/>
                  <a:gd name="T48" fmla="*/ 309 w 348"/>
                  <a:gd name="T49" fmla="*/ 235 h 311"/>
                  <a:gd name="T50" fmla="*/ 309 w 348"/>
                  <a:gd name="T51" fmla="*/ 235 h 311"/>
                  <a:gd name="T52" fmla="*/ 322 w 348"/>
                  <a:gd name="T53" fmla="*/ 104 h 311"/>
                  <a:gd name="T54" fmla="*/ 322 w 348"/>
                  <a:gd name="T55" fmla="*/ 104 h 311"/>
                  <a:gd name="T56" fmla="*/ 205 w 348"/>
                  <a:gd name="T57" fmla="*/ 49 h 311"/>
                  <a:gd name="T58" fmla="*/ 205 w 348"/>
                  <a:gd name="T59" fmla="*/ 49 h 311"/>
                  <a:gd name="T60" fmla="*/ 115 w 348"/>
                  <a:gd name="T61" fmla="*/ 138 h 311"/>
                  <a:gd name="T62" fmla="*/ 115 w 348"/>
                  <a:gd name="T63" fmla="*/ 138 h 311"/>
                  <a:gd name="T64" fmla="*/ 180 w 348"/>
                  <a:gd name="T65" fmla="*/ 245 h 311"/>
                  <a:gd name="T66" fmla="*/ 180 w 348"/>
                  <a:gd name="T67" fmla="*/ 245 h 311"/>
                  <a:gd name="T68" fmla="*/ 249 w 348"/>
                  <a:gd name="T69" fmla="*/ 142 h 311"/>
                  <a:gd name="T70" fmla="*/ 249 w 348"/>
                  <a:gd name="T71" fmla="*/ 142 h 311"/>
                  <a:gd name="T72" fmla="*/ 198 w 348"/>
                  <a:gd name="T73" fmla="*/ 128 h 311"/>
                  <a:gd name="T74" fmla="*/ 198 w 348"/>
                  <a:gd name="T75" fmla="*/ 128 h 311"/>
                  <a:gd name="T76" fmla="*/ 192 w 348"/>
                  <a:gd name="T77" fmla="*/ 175 h 311"/>
                  <a:gd name="T78" fmla="*/ 192 w 348"/>
                  <a:gd name="T79" fmla="*/ 175 h 311"/>
                  <a:gd name="T80" fmla="*/ 205 w 348"/>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8" h="311">
                    <a:moveTo>
                      <a:pt x="205" y="164"/>
                    </a:moveTo>
                    <a:lnTo>
                      <a:pt x="205" y="164"/>
                    </a:lnTo>
                    <a:cubicBezTo>
                      <a:pt x="203" y="156"/>
                      <a:pt x="205" y="147"/>
                      <a:pt x="213" y="146"/>
                    </a:cubicBezTo>
                    <a:lnTo>
                      <a:pt x="213" y="146"/>
                    </a:lnTo>
                    <a:cubicBezTo>
                      <a:pt x="224" y="142"/>
                      <a:pt x="233" y="153"/>
                      <a:pt x="236" y="162"/>
                    </a:cubicBezTo>
                    <a:lnTo>
                      <a:pt x="236" y="162"/>
                    </a:lnTo>
                    <a:cubicBezTo>
                      <a:pt x="241" y="181"/>
                      <a:pt x="222" y="205"/>
                      <a:pt x="207" y="214"/>
                    </a:cubicBezTo>
                    <a:lnTo>
                      <a:pt x="207" y="214"/>
                    </a:lnTo>
                    <a:cubicBezTo>
                      <a:pt x="171" y="235"/>
                      <a:pt x="145" y="187"/>
                      <a:pt x="144" y="156"/>
                    </a:cubicBezTo>
                    <a:lnTo>
                      <a:pt x="144" y="156"/>
                    </a:lnTo>
                    <a:cubicBezTo>
                      <a:pt x="142" y="83"/>
                      <a:pt x="230" y="50"/>
                      <a:pt x="283" y="95"/>
                    </a:cubicBezTo>
                    <a:lnTo>
                      <a:pt x="283" y="95"/>
                    </a:lnTo>
                    <a:cubicBezTo>
                      <a:pt x="309" y="117"/>
                      <a:pt x="318" y="156"/>
                      <a:pt x="308" y="189"/>
                    </a:cubicBezTo>
                    <a:lnTo>
                      <a:pt x="308" y="189"/>
                    </a:lnTo>
                    <a:cubicBezTo>
                      <a:pt x="296" y="220"/>
                      <a:pt x="270" y="239"/>
                      <a:pt x="241" y="251"/>
                    </a:cubicBezTo>
                    <a:lnTo>
                      <a:pt x="241" y="251"/>
                    </a:lnTo>
                    <a:cubicBezTo>
                      <a:pt x="184" y="271"/>
                      <a:pt x="102" y="266"/>
                      <a:pt x="77" y="201"/>
                    </a:cubicBezTo>
                    <a:lnTo>
                      <a:pt x="77" y="201"/>
                    </a:lnTo>
                    <a:cubicBezTo>
                      <a:pt x="49" y="129"/>
                      <a:pt x="102" y="63"/>
                      <a:pt x="163" y="30"/>
                    </a:cubicBezTo>
                    <a:lnTo>
                      <a:pt x="163" y="30"/>
                    </a:lnTo>
                    <a:cubicBezTo>
                      <a:pt x="178" y="22"/>
                      <a:pt x="165" y="0"/>
                      <a:pt x="150" y="7"/>
                    </a:cubicBezTo>
                    <a:lnTo>
                      <a:pt x="150" y="7"/>
                    </a:lnTo>
                    <a:cubicBezTo>
                      <a:pt x="67" y="46"/>
                      <a:pt x="0" y="151"/>
                      <a:pt x="62" y="237"/>
                    </a:cubicBezTo>
                    <a:lnTo>
                      <a:pt x="62" y="237"/>
                    </a:lnTo>
                    <a:cubicBezTo>
                      <a:pt x="116" y="310"/>
                      <a:pt x="251" y="302"/>
                      <a:pt x="309" y="235"/>
                    </a:cubicBezTo>
                    <a:lnTo>
                      <a:pt x="309" y="235"/>
                    </a:lnTo>
                    <a:cubicBezTo>
                      <a:pt x="341" y="200"/>
                      <a:pt x="347" y="146"/>
                      <a:pt x="322" y="104"/>
                    </a:cubicBezTo>
                    <a:lnTo>
                      <a:pt x="322" y="104"/>
                    </a:lnTo>
                    <a:cubicBezTo>
                      <a:pt x="299" y="63"/>
                      <a:pt x="253" y="41"/>
                      <a:pt x="205" y="49"/>
                    </a:cubicBezTo>
                    <a:lnTo>
                      <a:pt x="205" y="49"/>
                    </a:lnTo>
                    <a:cubicBezTo>
                      <a:pt x="161" y="55"/>
                      <a:pt x="121" y="92"/>
                      <a:pt x="115" y="138"/>
                    </a:cubicBezTo>
                    <a:lnTo>
                      <a:pt x="115" y="138"/>
                    </a:lnTo>
                    <a:cubicBezTo>
                      <a:pt x="109" y="183"/>
                      <a:pt x="132" y="239"/>
                      <a:pt x="180" y="245"/>
                    </a:cubicBezTo>
                    <a:lnTo>
                      <a:pt x="180" y="245"/>
                    </a:lnTo>
                    <a:cubicBezTo>
                      <a:pt x="230" y="252"/>
                      <a:pt x="276" y="184"/>
                      <a:pt x="249" y="142"/>
                    </a:cubicBezTo>
                    <a:lnTo>
                      <a:pt x="249" y="142"/>
                    </a:lnTo>
                    <a:cubicBezTo>
                      <a:pt x="238" y="125"/>
                      <a:pt x="215" y="116"/>
                      <a:pt x="198" y="128"/>
                    </a:cubicBezTo>
                    <a:lnTo>
                      <a:pt x="198" y="128"/>
                    </a:lnTo>
                    <a:cubicBezTo>
                      <a:pt x="182" y="138"/>
                      <a:pt x="176" y="162"/>
                      <a:pt x="192" y="175"/>
                    </a:cubicBezTo>
                    <a:lnTo>
                      <a:pt x="192" y="175"/>
                    </a:lnTo>
                    <a:cubicBezTo>
                      <a:pt x="200" y="181"/>
                      <a:pt x="211" y="174"/>
                      <a:pt x="205"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55" name="Freeform 309">
                <a:extLst>
                  <a:ext uri="{FF2B5EF4-FFF2-40B4-BE49-F238E27FC236}">
                    <a16:creationId xmlns:a16="http://schemas.microsoft.com/office/drawing/2014/main" id="{58696769-CBAF-D844-9E81-0719EC0163AE}"/>
                  </a:ext>
                </a:extLst>
              </p:cNvPr>
              <p:cNvSpPr>
                <a:spLocks noChangeArrowheads="1"/>
              </p:cNvSpPr>
              <p:nvPr/>
            </p:nvSpPr>
            <p:spPr bwMode="auto">
              <a:xfrm>
                <a:off x="2997426" y="3859460"/>
                <a:ext cx="163533" cy="149236"/>
              </a:xfrm>
              <a:custGeom>
                <a:avLst/>
                <a:gdLst>
                  <a:gd name="T0" fmla="*/ 205 w 345"/>
                  <a:gd name="T1" fmla="*/ 164 h 311"/>
                  <a:gd name="T2" fmla="*/ 205 w 345"/>
                  <a:gd name="T3" fmla="*/ 164 h 311"/>
                  <a:gd name="T4" fmla="*/ 211 w 345"/>
                  <a:gd name="T5" fmla="*/ 146 h 311"/>
                  <a:gd name="T6" fmla="*/ 211 w 345"/>
                  <a:gd name="T7" fmla="*/ 146 h 311"/>
                  <a:gd name="T8" fmla="*/ 233 w 345"/>
                  <a:gd name="T9" fmla="*/ 162 h 311"/>
                  <a:gd name="T10" fmla="*/ 233 w 345"/>
                  <a:gd name="T11" fmla="*/ 162 h 311"/>
                  <a:gd name="T12" fmla="*/ 206 w 345"/>
                  <a:gd name="T13" fmla="*/ 214 h 311"/>
                  <a:gd name="T14" fmla="*/ 206 w 345"/>
                  <a:gd name="T15" fmla="*/ 214 h 311"/>
                  <a:gd name="T16" fmla="*/ 141 w 345"/>
                  <a:gd name="T17" fmla="*/ 156 h 311"/>
                  <a:gd name="T18" fmla="*/ 141 w 345"/>
                  <a:gd name="T19" fmla="*/ 156 h 311"/>
                  <a:gd name="T20" fmla="*/ 281 w 345"/>
                  <a:gd name="T21" fmla="*/ 95 h 311"/>
                  <a:gd name="T22" fmla="*/ 281 w 345"/>
                  <a:gd name="T23" fmla="*/ 95 h 311"/>
                  <a:gd name="T24" fmla="*/ 306 w 345"/>
                  <a:gd name="T25" fmla="*/ 189 h 311"/>
                  <a:gd name="T26" fmla="*/ 306 w 345"/>
                  <a:gd name="T27" fmla="*/ 189 h 311"/>
                  <a:gd name="T28" fmla="*/ 239 w 345"/>
                  <a:gd name="T29" fmla="*/ 251 h 311"/>
                  <a:gd name="T30" fmla="*/ 239 w 345"/>
                  <a:gd name="T31" fmla="*/ 251 h 311"/>
                  <a:gd name="T32" fmla="*/ 74 w 345"/>
                  <a:gd name="T33" fmla="*/ 201 h 311"/>
                  <a:gd name="T34" fmla="*/ 74 w 345"/>
                  <a:gd name="T35" fmla="*/ 201 h 311"/>
                  <a:gd name="T36" fmla="*/ 161 w 345"/>
                  <a:gd name="T37" fmla="*/ 30 h 311"/>
                  <a:gd name="T38" fmla="*/ 161 w 345"/>
                  <a:gd name="T39" fmla="*/ 30 h 311"/>
                  <a:gd name="T40" fmla="*/ 148 w 345"/>
                  <a:gd name="T41" fmla="*/ 7 h 311"/>
                  <a:gd name="T42" fmla="*/ 148 w 345"/>
                  <a:gd name="T43" fmla="*/ 7 h 311"/>
                  <a:gd name="T44" fmla="*/ 61 w 345"/>
                  <a:gd name="T45" fmla="*/ 237 h 311"/>
                  <a:gd name="T46" fmla="*/ 61 w 345"/>
                  <a:gd name="T47" fmla="*/ 237 h 311"/>
                  <a:gd name="T48" fmla="*/ 307 w 345"/>
                  <a:gd name="T49" fmla="*/ 235 h 311"/>
                  <a:gd name="T50" fmla="*/ 307 w 345"/>
                  <a:gd name="T51" fmla="*/ 235 h 311"/>
                  <a:gd name="T52" fmla="*/ 320 w 345"/>
                  <a:gd name="T53" fmla="*/ 104 h 311"/>
                  <a:gd name="T54" fmla="*/ 320 w 345"/>
                  <a:gd name="T55" fmla="*/ 104 h 311"/>
                  <a:gd name="T56" fmla="*/ 205 w 345"/>
                  <a:gd name="T57" fmla="*/ 49 h 311"/>
                  <a:gd name="T58" fmla="*/ 205 w 345"/>
                  <a:gd name="T59" fmla="*/ 49 h 311"/>
                  <a:gd name="T60" fmla="*/ 113 w 345"/>
                  <a:gd name="T61" fmla="*/ 138 h 311"/>
                  <a:gd name="T62" fmla="*/ 113 w 345"/>
                  <a:gd name="T63" fmla="*/ 138 h 311"/>
                  <a:gd name="T64" fmla="*/ 180 w 345"/>
                  <a:gd name="T65" fmla="*/ 245 h 311"/>
                  <a:gd name="T66" fmla="*/ 180 w 345"/>
                  <a:gd name="T67" fmla="*/ 245 h 311"/>
                  <a:gd name="T68" fmla="*/ 247 w 345"/>
                  <a:gd name="T69" fmla="*/ 142 h 311"/>
                  <a:gd name="T70" fmla="*/ 247 w 345"/>
                  <a:gd name="T71" fmla="*/ 142 h 311"/>
                  <a:gd name="T72" fmla="*/ 195 w 345"/>
                  <a:gd name="T73" fmla="*/ 128 h 311"/>
                  <a:gd name="T74" fmla="*/ 195 w 345"/>
                  <a:gd name="T75" fmla="*/ 128 h 311"/>
                  <a:gd name="T76" fmla="*/ 191 w 345"/>
                  <a:gd name="T77" fmla="*/ 175 h 311"/>
                  <a:gd name="T78" fmla="*/ 191 w 345"/>
                  <a:gd name="T79" fmla="*/ 175 h 311"/>
                  <a:gd name="T80" fmla="*/ 205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5" y="164"/>
                    </a:moveTo>
                    <a:lnTo>
                      <a:pt x="205" y="164"/>
                    </a:lnTo>
                    <a:cubicBezTo>
                      <a:pt x="201" y="156"/>
                      <a:pt x="205" y="147"/>
                      <a:pt x="211" y="146"/>
                    </a:cubicBezTo>
                    <a:lnTo>
                      <a:pt x="211" y="146"/>
                    </a:lnTo>
                    <a:cubicBezTo>
                      <a:pt x="222" y="142"/>
                      <a:pt x="232" y="153"/>
                      <a:pt x="233" y="162"/>
                    </a:cubicBezTo>
                    <a:lnTo>
                      <a:pt x="233" y="162"/>
                    </a:lnTo>
                    <a:cubicBezTo>
                      <a:pt x="237" y="181"/>
                      <a:pt x="222" y="205"/>
                      <a:pt x="206" y="214"/>
                    </a:cubicBezTo>
                    <a:lnTo>
                      <a:pt x="206" y="214"/>
                    </a:lnTo>
                    <a:cubicBezTo>
                      <a:pt x="169" y="235"/>
                      <a:pt x="143" y="187"/>
                      <a:pt x="141" y="156"/>
                    </a:cubicBezTo>
                    <a:lnTo>
                      <a:pt x="141" y="156"/>
                    </a:lnTo>
                    <a:cubicBezTo>
                      <a:pt x="140" y="83"/>
                      <a:pt x="228" y="50"/>
                      <a:pt x="281" y="95"/>
                    </a:cubicBezTo>
                    <a:lnTo>
                      <a:pt x="281" y="95"/>
                    </a:lnTo>
                    <a:cubicBezTo>
                      <a:pt x="308" y="117"/>
                      <a:pt x="318" y="156"/>
                      <a:pt x="306" y="189"/>
                    </a:cubicBezTo>
                    <a:lnTo>
                      <a:pt x="306" y="189"/>
                    </a:lnTo>
                    <a:cubicBezTo>
                      <a:pt x="295" y="220"/>
                      <a:pt x="268" y="239"/>
                      <a:pt x="239" y="251"/>
                    </a:cubicBezTo>
                    <a:lnTo>
                      <a:pt x="239" y="251"/>
                    </a:lnTo>
                    <a:cubicBezTo>
                      <a:pt x="182" y="271"/>
                      <a:pt x="99" y="266"/>
                      <a:pt x="74" y="201"/>
                    </a:cubicBezTo>
                    <a:lnTo>
                      <a:pt x="74" y="201"/>
                    </a:lnTo>
                    <a:cubicBezTo>
                      <a:pt x="47" y="129"/>
                      <a:pt x="99" y="63"/>
                      <a:pt x="161" y="30"/>
                    </a:cubicBezTo>
                    <a:lnTo>
                      <a:pt x="161" y="30"/>
                    </a:lnTo>
                    <a:cubicBezTo>
                      <a:pt x="177" y="22"/>
                      <a:pt x="164" y="0"/>
                      <a:pt x="148" y="7"/>
                    </a:cubicBezTo>
                    <a:lnTo>
                      <a:pt x="148" y="7"/>
                    </a:lnTo>
                    <a:cubicBezTo>
                      <a:pt x="65" y="46"/>
                      <a:pt x="0" y="151"/>
                      <a:pt x="61" y="237"/>
                    </a:cubicBezTo>
                    <a:lnTo>
                      <a:pt x="61" y="237"/>
                    </a:lnTo>
                    <a:cubicBezTo>
                      <a:pt x="114" y="310"/>
                      <a:pt x="249" y="302"/>
                      <a:pt x="307" y="235"/>
                    </a:cubicBezTo>
                    <a:lnTo>
                      <a:pt x="307" y="235"/>
                    </a:lnTo>
                    <a:cubicBezTo>
                      <a:pt x="339" y="200"/>
                      <a:pt x="344" y="146"/>
                      <a:pt x="320" y="104"/>
                    </a:cubicBezTo>
                    <a:lnTo>
                      <a:pt x="320" y="104"/>
                    </a:lnTo>
                    <a:cubicBezTo>
                      <a:pt x="298" y="63"/>
                      <a:pt x="251" y="41"/>
                      <a:pt x="205" y="49"/>
                    </a:cubicBezTo>
                    <a:lnTo>
                      <a:pt x="205" y="49"/>
                    </a:lnTo>
                    <a:cubicBezTo>
                      <a:pt x="159" y="55"/>
                      <a:pt x="119" y="92"/>
                      <a:pt x="113" y="138"/>
                    </a:cubicBezTo>
                    <a:lnTo>
                      <a:pt x="113" y="138"/>
                    </a:lnTo>
                    <a:cubicBezTo>
                      <a:pt x="107" y="183"/>
                      <a:pt x="131" y="239"/>
                      <a:pt x="180" y="245"/>
                    </a:cubicBezTo>
                    <a:lnTo>
                      <a:pt x="180" y="245"/>
                    </a:lnTo>
                    <a:cubicBezTo>
                      <a:pt x="228" y="252"/>
                      <a:pt x="274" y="184"/>
                      <a:pt x="247" y="142"/>
                    </a:cubicBezTo>
                    <a:lnTo>
                      <a:pt x="247" y="142"/>
                    </a:lnTo>
                    <a:cubicBezTo>
                      <a:pt x="235" y="125"/>
                      <a:pt x="214" y="116"/>
                      <a:pt x="195" y="128"/>
                    </a:cubicBezTo>
                    <a:lnTo>
                      <a:pt x="195" y="128"/>
                    </a:lnTo>
                    <a:cubicBezTo>
                      <a:pt x="180" y="138"/>
                      <a:pt x="176" y="162"/>
                      <a:pt x="191" y="175"/>
                    </a:cubicBezTo>
                    <a:lnTo>
                      <a:pt x="191" y="175"/>
                    </a:lnTo>
                    <a:cubicBezTo>
                      <a:pt x="198" y="181"/>
                      <a:pt x="208" y="174"/>
                      <a:pt x="205"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56" name="Freeform 310">
                <a:extLst>
                  <a:ext uri="{FF2B5EF4-FFF2-40B4-BE49-F238E27FC236}">
                    <a16:creationId xmlns:a16="http://schemas.microsoft.com/office/drawing/2014/main" id="{37C4FFD3-05F6-8546-BDAA-F897F66A507E}"/>
                  </a:ext>
                </a:extLst>
              </p:cNvPr>
              <p:cNvSpPr>
                <a:spLocks/>
              </p:cNvSpPr>
              <p:nvPr/>
            </p:nvSpPr>
            <p:spPr bwMode="auto">
              <a:xfrm>
                <a:off x="3236088" y="3861048"/>
                <a:ext cx="145482" cy="149712"/>
              </a:xfrm>
              <a:custGeom>
                <a:avLst/>
                <a:gdLst>
                  <a:gd name="T0" fmla="*/ 64659 w 306"/>
                  <a:gd name="T1" fmla="*/ 61900 h 312"/>
                  <a:gd name="T2" fmla="*/ 64659 w 306"/>
                  <a:gd name="T3" fmla="*/ 61900 h 312"/>
                  <a:gd name="T4" fmla="*/ 56101 w 306"/>
                  <a:gd name="T5" fmla="*/ 65259 h 312"/>
                  <a:gd name="T6" fmla="*/ 56101 w 306"/>
                  <a:gd name="T7" fmla="*/ 65259 h 312"/>
                  <a:gd name="T8" fmla="*/ 54199 w 306"/>
                  <a:gd name="T9" fmla="*/ 52783 h 312"/>
                  <a:gd name="T10" fmla="*/ 54199 w 306"/>
                  <a:gd name="T11" fmla="*/ 52783 h 312"/>
                  <a:gd name="T12" fmla="*/ 81774 w 306"/>
                  <a:gd name="T13" fmla="*/ 44626 h 312"/>
                  <a:gd name="T14" fmla="*/ 81774 w 306"/>
                  <a:gd name="T15" fmla="*/ 44626 h 312"/>
                  <a:gd name="T16" fmla="*/ 83676 w 306"/>
                  <a:gd name="T17" fmla="*/ 85413 h 312"/>
                  <a:gd name="T18" fmla="*/ 83676 w 306"/>
                  <a:gd name="T19" fmla="*/ 85413 h 312"/>
                  <a:gd name="T20" fmla="*/ 15689 w 306"/>
                  <a:gd name="T21" fmla="*/ 59021 h 312"/>
                  <a:gd name="T22" fmla="*/ 15689 w 306"/>
                  <a:gd name="T23" fmla="*/ 59021 h 312"/>
                  <a:gd name="T24" fmla="*/ 39936 w 306"/>
                  <a:gd name="T25" fmla="*/ 19674 h 312"/>
                  <a:gd name="T26" fmla="*/ 39936 w 306"/>
                  <a:gd name="T27" fmla="*/ 19674 h 312"/>
                  <a:gd name="T28" fmla="*/ 82250 w 306"/>
                  <a:gd name="T29" fmla="*/ 20633 h 312"/>
                  <a:gd name="T30" fmla="*/ 82250 w 306"/>
                  <a:gd name="T31" fmla="*/ 20633 h 312"/>
                  <a:gd name="T32" fmla="*/ 121235 w 306"/>
                  <a:gd name="T33" fmla="*/ 93090 h 312"/>
                  <a:gd name="T34" fmla="*/ 121235 w 306"/>
                  <a:gd name="T35" fmla="*/ 93090 h 312"/>
                  <a:gd name="T36" fmla="*/ 34231 w 306"/>
                  <a:gd name="T37" fmla="*/ 121401 h 312"/>
                  <a:gd name="T38" fmla="*/ 34231 w 306"/>
                  <a:gd name="T39" fmla="*/ 121401 h 312"/>
                  <a:gd name="T40" fmla="*/ 30903 w 306"/>
                  <a:gd name="T41" fmla="*/ 134357 h 312"/>
                  <a:gd name="T42" fmla="*/ 30903 w 306"/>
                  <a:gd name="T43" fmla="*/ 134357 h 312"/>
                  <a:gd name="T44" fmla="*/ 137875 w 306"/>
                  <a:gd name="T45" fmla="*/ 86372 h 312"/>
                  <a:gd name="T46" fmla="*/ 137875 w 306"/>
                  <a:gd name="T47" fmla="*/ 86372 h 312"/>
                  <a:gd name="T48" fmla="*/ 54675 w 306"/>
                  <a:gd name="T49" fmla="*/ 2879 h 312"/>
                  <a:gd name="T50" fmla="*/ 54675 w 306"/>
                  <a:gd name="T51" fmla="*/ 2879 h 312"/>
                  <a:gd name="T52" fmla="*/ 6181 w 306"/>
                  <a:gd name="T53" fmla="*/ 42706 h 312"/>
                  <a:gd name="T54" fmla="*/ 6181 w 306"/>
                  <a:gd name="T55" fmla="*/ 42706 h 312"/>
                  <a:gd name="T56" fmla="*/ 26149 w 306"/>
                  <a:gd name="T57" fmla="*/ 101248 h 312"/>
                  <a:gd name="T58" fmla="*/ 26149 w 306"/>
                  <a:gd name="T59" fmla="*/ 101248 h 312"/>
                  <a:gd name="T60" fmla="*/ 87479 w 306"/>
                  <a:gd name="T61" fmla="*/ 102207 h 312"/>
                  <a:gd name="T62" fmla="*/ 87479 w 306"/>
                  <a:gd name="T63" fmla="*/ 102207 h 312"/>
                  <a:gd name="T64" fmla="*/ 101267 w 306"/>
                  <a:gd name="T65" fmla="*/ 43186 h 312"/>
                  <a:gd name="T66" fmla="*/ 101267 w 306"/>
                  <a:gd name="T67" fmla="*/ 43186 h 312"/>
                  <a:gd name="T68" fmla="*/ 42789 w 306"/>
                  <a:gd name="T69" fmla="*/ 55182 h 312"/>
                  <a:gd name="T70" fmla="*/ 42789 w 306"/>
                  <a:gd name="T71" fmla="*/ 55182 h 312"/>
                  <a:gd name="T72" fmla="*/ 56101 w 306"/>
                  <a:gd name="T73" fmla="*/ 77255 h 312"/>
                  <a:gd name="T74" fmla="*/ 56101 w 306"/>
                  <a:gd name="T75" fmla="*/ 77255 h 312"/>
                  <a:gd name="T76" fmla="*/ 73692 w 306"/>
                  <a:gd name="T77" fmla="*/ 62860 h 312"/>
                  <a:gd name="T78" fmla="*/ 73692 w 306"/>
                  <a:gd name="T79" fmla="*/ 62860 h 312"/>
                  <a:gd name="T80" fmla="*/ 64659 w 306"/>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6" y="129"/>
                    </a:moveTo>
                    <a:lnTo>
                      <a:pt x="136" y="129"/>
                    </a:lnTo>
                    <a:cubicBezTo>
                      <a:pt x="135" y="136"/>
                      <a:pt x="125" y="140"/>
                      <a:pt x="118" y="136"/>
                    </a:cubicBezTo>
                    <a:cubicBezTo>
                      <a:pt x="109" y="133"/>
                      <a:pt x="110" y="118"/>
                      <a:pt x="114" y="110"/>
                    </a:cubicBezTo>
                    <a:cubicBezTo>
                      <a:pt x="125" y="93"/>
                      <a:pt x="154" y="88"/>
                      <a:pt x="172" y="93"/>
                    </a:cubicBezTo>
                    <a:cubicBezTo>
                      <a:pt x="211" y="104"/>
                      <a:pt x="196" y="157"/>
                      <a:pt x="176" y="178"/>
                    </a:cubicBezTo>
                    <a:cubicBezTo>
                      <a:pt x="125" y="231"/>
                      <a:pt x="39" y="193"/>
                      <a:pt x="33" y="123"/>
                    </a:cubicBezTo>
                    <a:cubicBezTo>
                      <a:pt x="30" y="89"/>
                      <a:pt x="52" y="55"/>
                      <a:pt x="84" y="41"/>
                    </a:cubicBezTo>
                    <a:cubicBezTo>
                      <a:pt x="111" y="26"/>
                      <a:pt x="146" y="30"/>
                      <a:pt x="173" y="43"/>
                    </a:cubicBezTo>
                    <a:cubicBezTo>
                      <a:pt x="227" y="69"/>
                      <a:pt x="282" y="131"/>
                      <a:pt x="255" y="194"/>
                    </a:cubicBezTo>
                    <a:cubicBezTo>
                      <a:pt x="223" y="265"/>
                      <a:pt x="140" y="276"/>
                      <a:pt x="72" y="253"/>
                    </a:cubicBezTo>
                    <a:cubicBezTo>
                      <a:pt x="56" y="248"/>
                      <a:pt x="50" y="273"/>
                      <a:pt x="65" y="280"/>
                    </a:cubicBezTo>
                    <a:cubicBezTo>
                      <a:pt x="152" y="311"/>
                      <a:pt x="272" y="284"/>
                      <a:pt x="290" y="180"/>
                    </a:cubicBezTo>
                    <a:cubicBezTo>
                      <a:pt x="305" y="89"/>
                      <a:pt x="202" y="0"/>
                      <a:pt x="115" y="6"/>
                    </a:cubicBezTo>
                    <a:cubicBezTo>
                      <a:pt x="68" y="9"/>
                      <a:pt x="25" y="43"/>
                      <a:pt x="13" y="89"/>
                    </a:cubicBezTo>
                    <a:cubicBezTo>
                      <a:pt x="0" y="135"/>
                      <a:pt x="17" y="184"/>
                      <a:pt x="55" y="211"/>
                    </a:cubicBezTo>
                    <a:cubicBezTo>
                      <a:pt x="92" y="239"/>
                      <a:pt x="146" y="240"/>
                      <a:pt x="184" y="213"/>
                    </a:cubicBezTo>
                    <a:cubicBezTo>
                      <a:pt x="218" y="185"/>
                      <a:pt x="242" y="129"/>
                      <a:pt x="213" y="90"/>
                    </a:cubicBezTo>
                    <a:cubicBezTo>
                      <a:pt x="182" y="50"/>
                      <a:pt x="101" y="65"/>
                      <a:pt x="90" y="115"/>
                    </a:cubicBezTo>
                    <a:cubicBezTo>
                      <a:pt x="88" y="135"/>
                      <a:pt x="97" y="157"/>
                      <a:pt x="118" y="161"/>
                    </a:cubicBezTo>
                    <a:cubicBezTo>
                      <a:pt x="136" y="164"/>
                      <a:pt x="156" y="151"/>
                      <a:pt x="155" y="131"/>
                    </a:cubicBezTo>
                    <a:cubicBezTo>
                      <a:pt x="154" y="122"/>
                      <a:pt x="140" y="118"/>
                      <a:pt x="136"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57" name="Freeform 311">
                <a:extLst>
                  <a:ext uri="{FF2B5EF4-FFF2-40B4-BE49-F238E27FC236}">
                    <a16:creationId xmlns:a16="http://schemas.microsoft.com/office/drawing/2014/main" id="{63DBD020-8F26-1B4E-8996-A7B45C6EB396}"/>
                  </a:ext>
                </a:extLst>
              </p:cNvPr>
              <p:cNvSpPr>
                <a:spLocks/>
              </p:cNvSpPr>
              <p:nvPr/>
            </p:nvSpPr>
            <p:spPr bwMode="auto">
              <a:xfrm>
                <a:off x="2784887" y="3861048"/>
                <a:ext cx="145482" cy="149712"/>
              </a:xfrm>
              <a:custGeom>
                <a:avLst/>
                <a:gdLst>
                  <a:gd name="T0" fmla="*/ 65134 w 306"/>
                  <a:gd name="T1" fmla="*/ 61900 h 312"/>
                  <a:gd name="T2" fmla="*/ 65134 w 306"/>
                  <a:gd name="T3" fmla="*/ 61900 h 312"/>
                  <a:gd name="T4" fmla="*/ 56101 w 306"/>
                  <a:gd name="T5" fmla="*/ 65259 h 312"/>
                  <a:gd name="T6" fmla="*/ 56101 w 306"/>
                  <a:gd name="T7" fmla="*/ 65259 h 312"/>
                  <a:gd name="T8" fmla="*/ 54199 w 306"/>
                  <a:gd name="T9" fmla="*/ 52783 h 312"/>
                  <a:gd name="T10" fmla="*/ 54199 w 306"/>
                  <a:gd name="T11" fmla="*/ 52783 h 312"/>
                  <a:gd name="T12" fmla="*/ 81774 w 306"/>
                  <a:gd name="T13" fmla="*/ 44626 h 312"/>
                  <a:gd name="T14" fmla="*/ 81774 w 306"/>
                  <a:gd name="T15" fmla="*/ 44626 h 312"/>
                  <a:gd name="T16" fmla="*/ 83200 w 306"/>
                  <a:gd name="T17" fmla="*/ 85413 h 312"/>
                  <a:gd name="T18" fmla="*/ 83200 w 306"/>
                  <a:gd name="T19" fmla="*/ 85413 h 312"/>
                  <a:gd name="T20" fmla="*/ 15689 w 306"/>
                  <a:gd name="T21" fmla="*/ 59021 h 312"/>
                  <a:gd name="T22" fmla="*/ 15689 w 306"/>
                  <a:gd name="T23" fmla="*/ 59021 h 312"/>
                  <a:gd name="T24" fmla="*/ 39461 w 306"/>
                  <a:gd name="T25" fmla="*/ 19674 h 312"/>
                  <a:gd name="T26" fmla="*/ 39461 w 306"/>
                  <a:gd name="T27" fmla="*/ 19674 h 312"/>
                  <a:gd name="T28" fmla="*/ 82250 w 306"/>
                  <a:gd name="T29" fmla="*/ 20633 h 312"/>
                  <a:gd name="T30" fmla="*/ 82250 w 306"/>
                  <a:gd name="T31" fmla="*/ 20633 h 312"/>
                  <a:gd name="T32" fmla="*/ 121235 w 306"/>
                  <a:gd name="T33" fmla="*/ 93090 h 312"/>
                  <a:gd name="T34" fmla="*/ 121235 w 306"/>
                  <a:gd name="T35" fmla="*/ 93090 h 312"/>
                  <a:gd name="T36" fmla="*/ 34231 w 306"/>
                  <a:gd name="T37" fmla="*/ 121401 h 312"/>
                  <a:gd name="T38" fmla="*/ 34231 w 306"/>
                  <a:gd name="T39" fmla="*/ 121401 h 312"/>
                  <a:gd name="T40" fmla="*/ 31378 w 306"/>
                  <a:gd name="T41" fmla="*/ 134357 h 312"/>
                  <a:gd name="T42" fmla="*/ 31378 w 306"/>
                  <a:gd name="T43" fmla="*/ 134357 h 312"/>
                  <a:gd name="T44" fmla="*/ 137400 w 306"/>
                  <a:gd name="T45" fmla="*/ 86372 h 312"/>
                  <a:gd name="T46" fmla="*/ 137400 w 306"/>
                  <a:gd name="T47" fmla="*/ 86372 h 312"/>
                  <a:gd name="T48" fmla="*/ 54199 w 306"/>
                  <a:gd name="T49" fmla="*/ 2879 h 312"/>
                  <a:gd name="T50" fmla="*/ 54199 w 306"/>
                  <a:gd name="T51" fmla="*/ 2879 h 312"/>
                  <a:gd name="T52" fmla="*/ 5705 w 306"/>
                  <a:gd name="T53" fmla="*/ 42706 h 312"/>
                  <a:gd name="T54" fmla="*/ 5705 w 306"/>
                  <a:gd name="T55" fmla="*/ 42706 h 312"/>
                  <a:gd name="T56" fmla="*/ 25673 w 306"/>
                  <a:gd name="T57" fmla="*/ 101248 h 312"/>
                  <a:gd name="T58" fmla="*/ 25673 w 306"/>
                  <a:gd name="T59" fmla="*/ 101248 h 312"/>
                  <a:gd name="T60" fmla="*/ 87479 w 306"/>
                  <a:gd name="T61" fmla="*/ 102207 h 312"/>
                  <a:gd name="T62" fmla="*/ 87479 w 306"/>
                  <a:gd name="T63" fmla="*/ 102207 h 312"/>
                  <a:gd name="T64" fmla="*/ 100316 w 306"/>
                  <a:gd name="T65" fmla="*/ 43186 h 312"/>
                  <a:gd name="T66" fmla="*/ 100316 w 306"/>
                  <a:gd name="T67" fmla="*/ 43186 h 312"/>
                  <a:gd name="T68" fmla="*/ 43264 w 306"/>
                  <a:gd name="T69" fmla="*/ 55182 h 312"/>
                  <a:gd name="T70" fmla="*/ 43264 w 306"/>
                  <a:gd name="T71" fmla="*/ 55182 h 312"/>
                  <a:gd name="T72" fmla="*/ 55625 w 306"/>
                  <a:gd name="T73" fmla="*/ 77255 h 312"/>
                  <a:gd name="T74" fmla="*/ 55625 w 306"/>
                  <a:gd name="T75" fmla="*/ 77255 h 312"/>
                  <a:gd name="T76" fmla="*/ 73216 w 306"/>
                  <a:gd name="T77" fmla="*/ 62860 h 312"/>
                  <a:gd name="T78" fmla="*/ 73216 w 306"/>
                  <a:gd name="T79" fmla="*/ 62860 h 312"/>
                  <a:gd name="T80" fmla="*/ 65134 w 306"/>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7" y="129"/>
                    </a:moveTo>
                    <a:lnTo>
                      <a:pt x="137" y="129"/>
                    </a:lnTo>
                    <a:cubicBezTo>
                      <a:pt x="135" y="136"/>
                      <a:pt x="125" y="140"/>
                      <a:pt x="118" y="136"/>
                    </a:cubicBezTo>
                    <a:cubicBezTo>
                      <a:pt x="109" y="133"/>
                      <a:pt x="109" y="118"/>
                      <a:pt x="114" y="110"/>
                    </a:cubicBezTo>
                    <a:cubicBezTo>
                      <a:pt x="125" y="93"/>
                      <a:pt x="154" y="88"/>
                      <a:pt x="172" y="93"/>
                    </a:cubicBezTo>
                    <a:cubicBezTo>
                      <a:pt x="211" y="104"/>
                      <a:pt x="196" y="157"/>
                      <a:pt x="175" y="178"/>
                    </a:cubicBezTo>
                    <a:cubicBezTo>
                      <a:pt x="125" y="231"/>
                      <a:pt x="39" y="193"/>
                      <a:pt x="33" y="123"/>
                    </a:cubicBezTo>
                    <a:cubicBezTo>
                      <a:pt x="30" y="89"/>
                      <a:pt x="51" y="55"/>
                      <a:pt x="83" y="41"/>
                    </a:cubicBezTo>
                    <a:cubicBezTo>
                      <a:pt x="112" y="26"/>
                      <a:pt x="144" y="30"/>
                      <a:pt x="173" y="43"/>
                    </a:cubicBezTo>
                    <a:cubicBezTo>
                      <a:pt x="226" y="69"/>
                      <a:pt x="281" y="131"/>
                      <a:pt x="255" y="194"/>
                    </a:cubicBezTo>
                    <a:cubicBezTo>
                      <a:pt x="223" y="265"/>
                      <a:pt x="139" y="276"/>
                      <a:pt x="72" y="253"/>
                    </a:cubicBezTo>
                    <a:cubicBezTo>
                      <a:pt x="56" y="248"/>
                      <a:pt x="50" y="273"/>
                      <a:pt x="66" y="280"/>
                    </a:cubicBezTo>
                    <a:cubicBezTo>
                      <a:pt x="151" y="311"/>
                      <a:pt x="272" y="284"/>
                      <a:pt x="289" y="180"/>
                    </a:cubicBezTo>
                    <a:cubicBezTo>
                      <a:pt x="305" y="89"/>
                      <a:pt x="202" y="0"/>
                      <a:pt x="114" y="6"/>
                    </a:cubicBezTo>
                    <a:cubicBezTo>
                      <a:pt x="67" y="9"/>
                      <a:pt x="25" y="43"/>
                      <a:pt x="12" y="89"/>
                    </a:cubicBezTo>
                    <a:cubicBezTo>
                      <a:pt x="0" y="135"/>
                      <a:pt x="17" y="184"/>
                      <a:pt x="54" y="211"/>
                    </a:cubicBezTo>
                    <a:cubicBezTo>
                      <a:pt x="92" y="239"/>
                      <a:pt x="146" y="240"/>
                      <a:pt x="184" y="213"/>
                    </a:cubicBezTo>
                    <a:cubicBezTo>
                      <a:pt x="218" y="185"/>
                      <a:pt x="242" y="129"/>
                      <a:pt x="211" y="90"/>
                    </a:cubicBezTo>
                    <a:cubicBezTo>
                      <a:pt x="181" y="50"/>
                      <a:pt x="101" y="65"/>
                      <a:pt x="91" y="115"/>
                    </a:cubicBezTo>
                    <a:cubicBezTo>
                      <a:pt x="87" y="135"/>
                      <a:pt x="96" y="157"/>
                      <a:pt x="117" y="161"/>
                    </a:cubicBezTo>
                    <a:cubicBezTo>
                      <a:pt x="135" y="164"/>
                      <a:pt x="156" y="151"/>
                      <a:pt x="154" y="131"/>
                    </a:cubicBezTo>
                    <a:cubicBezTo>
                      <a:pt x="154" y="122"/>
                      <a:pt x="139" y="118"/>
                      <a:pt x="137"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58" name="Freeform 312">
                <a:extLst>
                  <a:ext uri="{FF2B5EF4-FFF2-40B4-BE49-F238E27FC236}">
                    <a16:creationId xmlns:a16="http://schemas.microsoft.com/office/drawing/2014/main" id="{F0DAD895-D795-5349-B177-D162CD37D2FD}"/>
                  </a:ext>
                </a:extLst>
              </p:cNvPr>
              <p:cNvSpPr>
                <a:spLocks noChangeArrowheads="1"/>
              </p:cNvSpPr>
              <p:nvPr/>
            </p:nvSpPr>
            <p:spPr bwMode="auto">
              <a:xfrm>
                <a:off x="3445157" y="3861049"/>
                <a:ext cx="166709" cy="149236"/>
              </a:xfrm>
              <a:custGeom>
                <a:avLst/>
                <a:gdLst>
                  <a:gd name="T0" fmla="*/ 205 w 347"/>
                  <a:gd name="T1" fmla="*/ 164 h 311"/>
                  <a:gd name="T2" fmla="*/ 205 w 347"/>
                  <a:gd name="T3" fmla="*/ 164 h 311"/>
                  <a:gd name="T4" fmla="*/ 213 w 347"/>
                  <a:gd name="T5" fmla="*/ 146 h 311"/>
                  <a:gd name="T6" fmla="*/ 213 w 347"/>
                  <a:gd name="T7" fmla="*/ 146 h 311"/>
                  <a:gd name="T8" fmla="*/ 234 w 347"/>
                  <a:gd name="T9" fmla="*/ 162 h 311"/>
                  <a:gd name="T10" fmla="*/ 234 w 347"/>
                  <a:gd name="T11" fmla="*/ 162 h 311"/>
                  <a:gd name="T12" fmla="*/ 207 w 347"/>
                  <a:gd name="T13" fmla="*/ 214 h 311"/>
                  <a:gd name="T14" fmla="*/ 207 w 347"/>
                  <a:gd name="T15" fmla="*/ 214 h 311"/>
                  <a:gd name="T16" fmla="*/ 144 w 347"/>
                  <a:gd name="T17" fmla="*/ 156 h 311"/>
                  <a:gd name="T18" fmla="*/ 144 w 347"/>
                  <a:gd name="T19" fmla="*/ 156 h 311"/>
                  <a:gd name="T20" fmla="*/ 283 w 347"/>
                  <a:gd name="T21" fmla="*/ 95 h 311"/>
                  <a:gd name="T22" fmla="*/ 283 w 347"/>
                  <a:gd name="T23" fmla="*/ 95 h 311"/>
                  <a:gd name="T24" fmla="*/ 307 w 347"/>
                  <a:gd name="T25" fmla="*/ 189 h 311"/>
                  <a:gd name="T26" fmla="*/ 307 w 347"/>
                  <a:gd name="T27" fmla="*/ 189 h 311"/>
                  <a:gd name="T28" fmla="*/ 240 w 347"/>
                  <a:gd name="T29" fmla="*/ 251 h 311"/>
                  <a:gd name="T30" fmla="*/ 240 w 347"/>
                  <a:gd name="T31" fmla="*/ 251 h 311"/>
                  <a:gd name="T32" fmla="*/ 77 w 347"/>
                  <a:gd name="T33" fmla="*/ 201 h 311"/>
                  <a:gd name="T34" fmla="*/ 77 w 347"/>
                  <a:gd name="T35" fmla="*/ 201 h 311"/>
                  <a:gd name="T36" fmla="*/ 163 w 347"/>
                  <a:gd name="T37" fmla="*/ 30 h 311"/>
                  <a:gd name="T38" fmla="*/ 163 w 347"/>
                  <a:gd name="T39" fmla="*/ 30 h 311"/>
                  <a:gd name="T40" fmla="*/ 150 w 347"/>
                  <a:gd name="T41" fmla="*/ 7 h 311"/>
                  <a:gd name="T42" fmla="*/ 150 w 347"/>
                  <a:gd name="T43" fmla="*/ 7 h 311"/>
                  <a:gd name="T44" fmla="*/ 62 w 347"/>
                  <a:gd name="T45" fmla="*/ 237 h 311"/>
                  <a:gd name="T46" fmla="*/ 62 w 347"/>
                  <a:gd name="T47" fmla="*/ 237 h 311"/>
                  <a:gd name="T48" fmla="*/ 309 w 347"/>
                  <a:gd name="T49" fmla="*/ 235 h 311"/>
                  <a:gd name="T50" fmla="*/ 309 w 347"/>
                  <a:gd name="T51" fmla="*/ 235 h 311"/>
                  <a:gd name="T52" fmla="*/ 322 w 347"/>
                  <a:gd name="T53" fmla="*/ 104 h 311"/>
                  <a:gd name="T54" fmla="*/ 322 w 347"/>
                  <a:gd name="T55" fmla="*/ 104 h 311"/>
                  <a:gd name="T56" fmla="*/ 207 w 347"/>
                  <a:gd name="T57" fmla="*/ 49 h 311"/>
                  <a:gd name="T58" fmla="*/ 207 w 347"/>
                  <a:gd name="T59" fmla="*/ 49 h 311"/>
                  <a:gd name="T60" fmla="*/ 115 w 347"/>
                  <a:gd name="T61" fmla="*/ 138 h 311"/>
                  <a:gd name="T62" fmla="*/ 115 w 347"/>
                  <a:gd name="T63" fmla="*/ 138 h 311"/>
                  <a:gd name="T64" fmla="*/ 180 w 347"/>
                  <a:gd name="T65" fmla="*/ 245 h 311"/>
                  <a:gd name="T66" fmla="*/ 180 w 347"/>
                  <a:gd name="T67" fmla="*/ 245 h 311"/>
                  <a:gd name="T68" fmla="*/ 247 w 347"/>
                  <a:gd name="T69" fmla="*/ 142 h 311"/>
                  <a:gd name="T70" fmla="*/ 247 w 347"/>
                  <a:gd name="T71" fmla="*/ 142 h 311"/>
                  <a:gd name="T72" fmla="*/ 198 w 347"/>
                  <a:gd name="T73" fmla="*/ 128 h 311"/>
                  <a:gd name="T74" fmla="*/ 198 w 347"/>
                  <a:gd name="T75" fmla="*/ 128 h 311"/>
                  <a:gd name="T76" fmla="*/ 192 w 347"/>
                  <a:gd name="T77" fmla="*/ 175 h 311"/>
                  <a:gd name="T78" fmla="*/ 192 w 347"/>
                  <a:gd name="T79" fmla="*/ 175 h 311"/>
                  <a:gd name="T80" fmla="*/ 205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5" y="164"/>
                    </a:moveTo>
                    <a:lnTo>
                      <a:pt x="205" y="164"/>
                    </a:lnTo>
                    <a:cubicBezTo>
                      <a:pt x="201" y="156"/>
                      <a:pt x="205" y="147"/>
                      <a:pt x="213" y="146"/>
                    </a:cubicBezTo>
                    <a:lnTo>
                      <a:pt x="213" y="146"/>
                    </a:lnTo>
                    <a:cubicBezTo>
                      <a:pt x="224" y="142"/>
                      <a:pt x="233" y="153"/>
                      <a:pt x="234" y="162"/>
                    </a:cubicBezTo>
                    <a:lnTo>
                      <a:pt x="234" y="162"/>
                    </a:lnTo>
                    <a:cubicBezTo>
                      <a:pt x="240" y="181"/>
                      <a:pt x="224" y="205"/>
                      <a:pt x="207" y="214"/>
                    </a:cubicBezTo>
                    <a:lnTo>
                      <a:pt x="207" y="214"/>
                    </a:lnTo>
                    <a:cubicBezTo>
                      <a:pt x="171" y="235"/>
                      <a:pt x="145" y="187"/>
                      <a:pt x="144" y="156"/>
                    </a:cubicBezTo>
                    <a:lnTo>
                      <a:pt x="144" y="156"/>
                    </a:lnTo>
                    <a:cubicBezTo>
                      <a:pt x="142" y="83"/>
                      <a:pt x="229" y="50"/>
                      <a:pt x="283" y="95"/>
                    </a:cubicBezTo>
                    <a:lnTo>
                      <a:pt x="283" y="95"/>
                    </a:lnTo>
                    <a:cubicBezTo>
                      <a:pt x="309" y="117"/>
                      <a:pt x="318" y="156"/>
                      <a:pt x="307" y="189"/>
                    </a:cubicBezTo>
                    <a:lnTo>
                      <a:pt x="307" y="189"/>
                    </a:lnTo>
                    <a:cubicBezTo>
                      <a:pt x="296" y="220"/>
                      <a:pt x="270" y="239"/>
                      <a:pt x="240" y="251"/>
                    </a:cubicBezTo>
                    <a:lnTo>
                      <a:pt x="240" y="251"/>
                    </a:lnTo>
                    <a:cubicBezTo>
                      <a:pt x="184" y="271"/>
                      <a:pt x="102" y="266"/>
                      <a:pt x="77" y="201"/>
                    </a:cubicBezTo>
                    <a:lnTo>
                      <a:pt x="77" y="201"/>
                    </a:lnTo>
                    <a:cubicBezTo>
                      <a:pt x="49" y="129"/>
                      <a:pt x="100" y="63"/>
                      <a:pt x="163" y="30"/>
                    </a:cubicBezTo>
                    <a:lnTo>
                      <a:pt x="163" y="30"/>
                    </a:lnTo>
                    <a:cubicBezTo>
                      <a:pt x="179" y="22"/>
                      <a:pt x="165" y="0"/>
                      <a:pt x="150" y="7"/>
                    </a:cubicBezTo>
                    <a:lnTo>
                      <a:pt x="150" y="7"/>
                    </a:lnTo>
                    <a:cubicBezTo>
                      <a:pt x="66" y="46"/>
                      <a:pt x="0" y="151"/>
                      <a:pt x="62" y="237"/>
                    </a:cubicBezTo>
                    <a:lnTo>
                      <a:pt x="62" y="237"/>
                    </a:lnTo>
                    <a:cubicBezTo>
                      <a:pt x="115" y="310"/>
                      <a:pt x="251" y="302"/>
                      <a:pt x="309" y="235"/>
                    </a:cubicBezTo>
                    <a:lnTo>
                      <a:pt x="309" y="235"/>
                    </a:lnTo>
                    <a:cubicBezTo>
                      <a:pt x="341" y="200"/>
                      <a:pt x="346" y="146"/>
                      <a:pt x="322" y="104"/>
                    </a:cubicBezTo>
                    <a:lnTo>
                      <a:pt x="322" y="104"/>
                    </a:lnTo>
                    <a:cubicBezTo>
                      <a:pt x="299" y="63"/>
                      <a:pt x="251" y="41"/>
                      <a:pt x="207" y="49"/>
                    </a:cubicBezTo>
                    <a:lnTo>
                      <a:pt x="207" y="49"/>
                    </a:lnTo>
                    <a:cubicBezTo>
                      <a:pt x="159" y="55"/>
                      <a:pt x="120" y="92"/>
                      <a:pt x="115" y="138"/>
                    </a:cubicBezTo>
                    <a:lnTo>
                      <a:pt x="115" y="138"/>
                    </a:lnTo>
                    <a:cubicBezTo>
                      <a:pt x="108" y="183"/>
                      <a:pt x="132" y="239"/>
                      <a:pt x="180" y="245"/>
                    </a:cubicBezTo>
                    <a:lnTo>
                      <a:pt x="180" y="245"/>
                    </a:lnTo>
                    <a:cubicBezTo>
                      <a:pt x="229" y="252"/>
                      <a:pt x="276" y="184"/>
                      <a:pt x="247" y="142"/>
                    </a:cubicBezTo>
                    <a:lnTo>
                      <a:pt x="247" y="142"/>
                    </a:lnTo>
                    <a:cubicBezTo>
                      <a:pt x="237" y="125"/>
                      <a:pt x="215" y="116"/>
                      <a:pt x="198" y="128"/>
                    </a:cubicBezTo>
                    <a:lnTo>
                      <a:pt x="198" y="128"/>
                    </a:lnTo>
                    <a:cubicBezTo>
                      <a:pt x="182" y="138"/>
                      <a:pt x="176" y="162"/>
                      <a:pt x="192" y="175"/>
                    </a:cubicBezTo>
                    <a:lnTo>
                      <a:pt x="192" y="175"/>
                    </a:lnTo>
                    <a:cubicBezTo>
                      <a:pt x="199" y="181"/>
                      <a:pt x="211" y="174"/>
                      <a:pt x="205"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64" name="Freeform 313">
                <a:extLst>
                  <a:ext uri="{FF2B5EF4-FFF2-40B4-BE49-F238E27FC236}">
                    <a16:creationId xmlns:a16="http://schemas.microsoft.com/office/drawing/2014/main" id="{74DDB0EB-3C7B-3946-8DC9-C89E6CDEC7F2}"/>
                  </a:ext>
                </a:extLst>
              </p:cNvPr>
              <p:cNvSpPr>
                <a:spLocks noChangeArrowheads="1"/>
              </p:cNvSpPr>
              <p:nvPr/>
            </p:nvSpPr>
            <p:spPr bwMode="auto">
              <a:xfrm>
                <a:off x="3894476" y="3861049"/>
                <a:ext cx="165121" cy="149236"/>
              </a:xfrm>
              <a:custGeom>
                <a:avLst/>
                <a:gdLst>
                  <a:gd name="T0" fmla="*/ 205 w 345"/>
                  <a:gd name="T1" fmla="*/ 164 h 311"/>
                  <a:gd name="T2" fmla="*/ 205 w 345"/>
                  <a:gd name="T3" fmla="*/ 164 h 311"/>
                  <a:gd name="T4" fmla="*/ 211 w 345"/>
                  <a:gd name="T5" fmla="*/ 146 h 311"/>
                  <a:gd name="T6" fmla="*/ 211 w 345"/>
                  <a:gd name="T7" fmla="*/ 146 h 311"/>
                  <a:gd name="T8" fmla="*/ 233 w 345"/>
                  <a:gd name="T9" fmla="*/ 162 h 311"/>
                  <a:gd name="T10" fmla="*/ 233 w 345"/>
                  <a:gd name="T11" fmla="*/ 162 h 311"/>
                  <a:gd name="T12" fmla="*/ 205 w 345"/>
                  <a:gd name="T13" fmla="*/ 214 h 311"/>
                  <a:gd name="T14" fmla="*/ 205 w 345"/>
                  <a:gd name="T15" fmla="*/ 214 h 311"/>
                  <a:gd name="T16" fmla="*/ 141 w 345"/>
                  <a:gd name="T17" fmla="*/ 156 h 311"/>
                  <a:gd name="T18" fmla="*/ 141 w 345"/>
                  <a:gd name="T19" fmla="*/ 156 h 311"/>
                  <a:gd name="T20" fmla="*/ 281 w 345"/>
                  <a:gd name="T21" fmla="*/ 95 h 311"/>
                  <a:gd name="T22" fmla="*/ 281 w 345"/>
                  <a:gd name="T23" fmla="*/ 95 h 311"/>
                  <a:gd name="T24" fmla="*/ 304 w 345"/>
                  <a:gd name="T25" fmla="*/ 189 h 311"/>
                  <a:gd name="T26" fmla="*/ 304 w 345"/>
                  <a:gd name="T27" fmla="*/ 189 h 311"/>
                  <a:gd name="T28" fmla="*/ 239 w 345"/>
                  <a:gd name="T29" fmla="*/ 251 h 311"/>
                  <a:gd name="T30" fmla="*/ 239 w 345"/>
                  <a:gd name="T31" fmla="*/ 251 h 311"/>
                  <a:gd name="T32" fmla="*/ 76 w 345"/>
                  <a:gd name="T33" fmla="*/ 201 h 311"/>
                  <a:gd name="T34" fmla="*/ 76 w 345"/>
                  <a:gd name="T35" fmla="*/ 201 h 311"/>
                  <a:gd name="T36" fmla="*/ 161 w 345"/>
                  <a:gd name="T37" fmla="*/ 30 h 311"/>
                  <a:gd name="T38" fmla="*/ 161 w 345"/>
                  <a:gd name="T39" fmla="*/ 30 h 311"/>
                  <a:gd name="T40" fmla="*/ 148 w 345"/>
                  <a:gd name="T41" fmla="*/ 7 h 311"/>
                  <a:gd name="T42" fmla="*/ 148 w 345"/>
                  <a:gd name="T43" fmla="*/ 7 h 311"/>
                  <a:gd name="T44" fmla="*/ 60 w 345"/>
                  <a:gd name="T45" fmla="*/ 237 h 311"/>
                  <a:gd name="T46" fmla="*/ 60 w 345"/>
                  <a:gd name="T47" fmla="*/ 237 h 311"/>
                  <a:gd name="T48" fmla="*/ 307 w 345"/>
                  <a:gd name="T49" fmla="*/ 235 h 311"/>
                  <a:gd name="T50" fmla="*/ 307 w 345"/>
                  <a:gd name="T51" fmla="*/ 235 h 311"/>
                  <a:gd name="T52" fmla="*/ 320 w 345"/>
                  <a:gd name="T53" fmla="*/ 104 h 311"/>
                  <a:gd name="T54" fmla="*/ 320 w 345"/>
                  <a:gd name="T55" fmla="*/ 104 h 311"/>
                  <a:gd name="T56" fmla="*/ 205 w 345"/>
                  <a:gd name="T57" fmla="*/ 49 h 311"/>
                  <a:gd name="T58" fmla="*/ 205 w 345"/>
                  <a:gd name="T59" fmla="*/ 49 h 311"/>
                  <a:gd name="T60" fmla="*/ 113 w 345"/>
                  <a:gd name="T61" fmla="*/ 138 h 311"/>
                  <a:gd name="T62" fmla="*/ 113 w 345"/>
                  <a:gd name="T63" fmla="*/ 138 h 311"/>
                  <a:gd name="T64" fmla="*/ 178 w 345"/>
                  <a:gd name="T65" fmla="*/ 245 h 311"/>
                  <a:gd name="T66" fmla="*/ 178 w 345"/>
                  <a:gd name="T67" fmla="*/ 245 h 311"/>
                  <a:gd name="T68" fmla="*/ 247 w 345"/>
                  <a:gd name="T69" fmla="*/ 142 h 311"/>
                  <a:gd name="T70" fmla="*/ 247 w 345"/>
                  <a:gd name="T71" fmla="*/ 142 h 311"/>
                  <a:gd name="T72" fmla="*/ 195 w 345"/>
                  <a:gd name="T73" fmla="*/ 128 h 311"/>
                  <a:gd name="T74" fmla="*/ 195 w 345"/>
                  <a:gd name="T75" fmla="*/ 128 h 311"/>
                  <a:gd name="T76" fmla="*/ 190 w 345"/>
                  <a:gd name="T77" fmla="*/ 175 h 311"/>
                  <a:gd name="T78" fmla="*/ 190 w 345"/>
                  <a:gd name="T79" fmla="*/ 175 h 311"/>
                  <a:gd name="T80" fmla="*/ 205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5" y="164"/>
                    </a:moveTo>
                    <a:lnTo>
                      <a:pt x="205" y="164"/>
                    </a:lnTo>
                    <a:cubicBezTo>
                      <a:pt x="201" y="156"/>
                      <a:pt x="205" y="147"/>
                      <a:pt x="211" y="146"/>
                    </a:cubicBezTo>
                    <a:lnTo>
                      <a:pt x="211" y="146"/>
                    </a:lnTo>
                    <a:cubicBezTo>
                      <a:pt x="222" y="142"/>
                      <a:pt x="231" y="153"/>
                      <a:pt x="233" y="162"/>
                    </a:cubicBezTo>
                    <a:lnTo>
                      <a:pt x="233" y="162"/>
                    </a:lnTo>
                    <a:cubicBezTo>
                      <a:pt x="237" y="181"/>
                      <a:pt x="222" y="205"/>
                      <a:pt x="205" y="214"/>
                    </a:cubicBezTo>
                    <a:lnTo>
                      <a:pt x="205" y="214"/>
                    </a:lnTo>
                    <a:cubicBezTo>
                      <a:pt x="169" y="235"/>
                      <a:pt x="143" y="187"/>
                      <a:pt x="141" y="156"/>
                    </a:cubicBezTo>
                    <a:lnTo>
                      <a:pt x="141" y="156"/>
                    </a:lnTo>
                    <a:cubicBezTo>
                      <a:pt x="140" y="83"/>
                      <a:pt x="228" y="50"/>
                      <a:pt x="281" y="95"/>
                    </a:cubicBezTo>
                    <a:lnTo>
                      <a:pt x="281" y="95"/>
                    </a:lnTo>
                    <a:cubicBezTo>
                      <a:pt x="308" y="117"/>
                      <a:pt x="316" y="156"/>
                      <a:pt x="304" y="189"/>
                    </a:cubicBezTo>
                    <a:lnTo>
                      <a:pt x="304" y="189"/>
                    </a:lnTo>
                    <a:cubicBezTo>
                      <a:pt x="295" y="220"/>
                      <a:pt x="268" y="239"/>
                      <a:pt x="239" y="251"/>
                    </a:cubicBezTo>
                    <a:lnTo>
                      <a:pt x="239" y="251"/>
                    </a:lnTo>
                    <a:cubicBezTo>
                      <a:pt x="182" y="271"/>
                      <a:pt x="99" y="266"/>
                      <a:pt x="76" y="201"/>
                    </a:cubicBezTo>
                    <a:lnTo>
                      <a:pt x="76" y="201"/>
                    </a:lnTo>
                    <a:cubicBezTo>
                      <a:pt x="47" y="129"/>
                      <a:pt x="99" y="63"/>
                      <a:pt x="161" y="30"/>
                    </a:cubicBezTo>
                    <a:lnTo>
                      <a:pt x="161" y="30"/>
                    </a:lnTo>
                    <a:cubicBezTo>
                      <a:pt x="177" y="22"/>
                      <a:pt x="162" y="0"/>
                      <a:pt x="148" y="7"/>
                    </a:cubicBezTo>
                    <a:lnTo>
                      <a:pt x="148" y="7"/>
                    </a:lnTo>
                    <a:cubicBezTo>
                      <a:pt x="65" y="46"/>
                      <a:pt x="0" y="151"/>
                      <a:pt x="60" y="237"/>
                    </a:cubicBezTo>
                    <a:lnTo>
                      <a:pt x="60" y="237"/>
                    </a:lnTo>
                    <a:cubicBezTo>
                      <a:pt x="114" y="310"/>
                      <a:pt x="249" y="302"/>
                      <a:pt x="307" y="235"/>
                    </a:cubicBezTo>
                    <a:lnTo>
                      <a:pt x="307" y="235"/>
                    </a:lnTo>
                    <a:cubicBezTo>
                      <a:pt x="339" y="200"/>
                      <a:pt x="344" y="146"/>
                      <a:pt x="320" y="104"/>
                    </a:cubicBezTo>
                    <a:lnTo>
                      <a:pt x="320" y="104"/>
                    </a:lnTo>
                    <a:cubicBezTo>
                      <a:pt x="297" y="63"/>
                      <a:pt x="251" y="41"/>
                      <a:pt x="205" y="49"/>
                    </a:cubicBezTo>
                    <a:lnTo>
                      <a:pt x="205" y="49"/>
                    </a:lnTo>
                    <a:cubicBezTo>
                      <a:pt x="159" y="55"/>
                      <a:pt x="118" y="92"/>
                      <a:pt x="113" y="138"/>
                    </a:cubicBezTo>
                    <a:lnTo>
                      <a:pt x="113" y="138"/>
                    </a:lnTo>
                    <a:cubicBezTo>
                      <a:pt x="106" y="183"/>
                      <a:pt x="130" y="239"/>
                      <a:pt x="178" y="245"/>
                    </a:cubicBezTo>
                    <a:lnTo>
                      <a:pt x="178" y="245"/>
                    </a:lnTo>
                    <a:cubicBezTo>
                      <a:pt x="228" y="252"/>
                      <a:pt x="275" y="184"/>
                      <a:pt x="247" y="142"/>
                    </a:cubicBezTo>
                    <a:lnTo>
                      <a:pt x="247" y="142"/>
                    </a:lnTo>
                    <a:cubicBezTo>
                      <a:pt x="236" y="125"/>
                      <a:pt x="212" y="116"/>
                      <a:pt x="195" y="128"/>
                    </a:cubicBezTo>
                    <a:lnTo>
                      <a:pt x="195" y="128"/>
                    </a:lnTo>
                    <a:cubicBezTo>
                      <a:pt x="180" y="138"/>
                      <a:pt x="174" y="162"/>
                      <a:pt x="190" y="175"/>
                    </a:cubicBezTo>
                    <a:lnTo>
                      <a:pt x="190" y="175"/>
                    </a:lnTo>
                    <a:cubicBezTo>
                      <a:pt x="198" y="181"/>
                      <a:pt x="210" y="174"/>
                      <a:pt x="205"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65" name="Freeform 314">
                <a:extLst>
                  <a:ext uri="{FF2B5EF4-FFF2-40B4-BE49-F238E27FC236}">
                    <a16:creationId xmlns:a16="http://schemas.microsoft.com/office/drawing/2014/main" id="{DA9A3EC3-6823-D646-A98A-4586EFB67FC2}"/>
                  </a:ext>
                </a:extLst>
              </p:cNvPr>
              <p:cNvSpPr>
                <a:spLocks/>
              </p:cNvSpPr>
              <p:nvPr/>
            </p:nvSpPr>
            <p:spPr bwMode="auto">
              <a:xfrm>
                <a:off x="4136384" y="3861048"/>
                <a:ext cx="145481" cy="149712"/>
              </a:xfrm>
              <a:custGeom>
                <a:avLst/>
                <a:gdLst>
                  <a:gd name="T0" fmla="*/ 64658 w 306"/>
                  <a:gd name="T1" fmla="*/ 61900 h 312"/>
                  <a:gd name="T2" fmla="*/ 64658 w 306"/>
                  <a:gd name="T3" fmla="*/ 61900 h 312"/>
                  <a:gd name="T4" fmla="*/ 56101 w 306"/>
                  <a:gd name="T5" fmla="*/ 65259 h 312"/>
                  <a:gd name="T6" fmla="*/ 56101 w 306"/>
                  <a:gd name="T7" fmla="*/ 65259 h 312"/>
                  <a:gd name="T8" fmla="*/ 54199 w 306"/>
                  <a:gd name="T9" fmla="*/ 52783 h 312"/>
                  <a:gd name="T10" fmla="*/ 54199 w 306"/>
                  <a:gd name="T11" fmla="*/ 52783 h 312"/>
                  <a:gd name="T12" fmla="*/ 81774 w 306"/>
                  <a:gd name="T13" fmla="*/ 44626 h 312"/>
                  <a:gd name="T14" fmla="*/ 81774 w 306"/>
                  <a:gd name="T15" fmla="*/ 44626 h 312"/>
                  <a:gd name="T16" fmla="*/ 83675 w 306"/>
                  <a:gd name="T17" fmla="*/ 85413 h 312"/>
                  <a:gd name="T18" fmla="*/ 83675 w 306"/>
                  <a:gd name="T19" fmla="*/ 85413 h 312"/>
                  <a:gd name="T20" fmla="*/ 16165 w 306"/>
                  <a:gd name="T21" fmla="*/ 59021 h 312"/>
                  <a:gd name="T22" fmla="*/ 16165 w 306"/>
                  <a:gd name="T23" fmla="*/ 59021 h 312"/>
                  <a:gd name="T24" fmla="*/ 39461 w 306"/>
                  <a:gd name="T25" fmla="*/ 19674 h 312"/>
                  <a:gd name="T26" fmla="*/ 39461 w 306"/>
                  <a:gd name="T27" fmla="*/ 19674 h 312"/>
                  <a:gd name="T28" fmla="*/ 82249 w 306"/>
                  <a:gd name="T29" fmla="*/ 20633 h 312"/>
                  <a:gd name="T30" fmla="*/ 82249 w 306"/>
                  <a:gd name="T31" fmla="*/ 20633 h 312"/>
                  <a:gd name="T32" fmla="*/ 120283 w 306"/>
                  <a:gd name="T33" fmla="*/ 93090 h 312"/>
                  <a:gd name="T34" fmla="*/ 120283 w 306"/>
                  <a:gd name="T35" fmla="*/ 93090 h 312"/>
                  <a:gd name="T36" fmla="*/ 34706 w 306"/>
                  <a:gd name="T37" fmla="*/ 121401 h 312"/>
                  <a:gd name="T38" fmla="*/ 34706 w 306"/>
                  <a:gd name="T39" fmla="*/ 121401 h 312"/>
                  <a:gd name="T40" fmla="*/ 30903 w 306"/>
                  <a:gd name="T41" fmla="*/ 134357 h 312"/>
                  <a:gd name="T42" fmla="*/ 30903 w 306"/>
                  <a:gd name="T43" fmla="*/ 134357 h 312"/>
                  <a:gd name="T44" fmla="*/ 137399 w 306"/>
                  <a:gd name="T45" fmla="*/ 86372 h 312"/>
                  <a:gd name="T46" fmla="*/ 137399 w 306"/>
                  <a:gd name="T47" fmla="*/ 86372 h 312"/>
                  <a:gd name="T48" fmla="*/ 54199 w 306"/>
                  <a:gd name="T49" fmla="*/ 2879 h 312"/>
                  <a:gd name="T50" fmla="*/ 54199 w 306"/>
                  <a:gd name="T51" fmla="*/ 2879 h 312"/>
                  <a:gd name="T52" fmla="*/ 5705 w 306"/>
                  <a:gd name="T53" fmla="*/ 42706 h 312"/>
                  <a:gd name="T54" fmla="*/ 5705 w 306"/>
                  <a:gd name="T55" fmla="*/ 42706 h 312"/>
                  <a:gd name="T56" fmla="*/ 25673 w 306"/>
                  <a:gd name="T57" fmla="*/ 101248 h 312"/>
                  <a:gd name="T58" fmla="*/ 25673 w 306"/>
                  <a:gd name="T59" fmla="*/ 101248 h 312"/>
                  <a:gd name="T60" fmla="*/ 87479 w 306"/>
                  <a:gd name="T61" fmla="*/ 102207 h 312"/>
                  <a:gd name="T62" fmla="*/ 87479 w 306"/>
                  <a:gd name="T63" fmla="*/ 102207 h 312"/>
                  <a:gd name="T64" fmla="*/ 100315 w 306"/>
                  <a:gd name="T65" fmla="*/ 43186 h 312"/>
                  <a:gd name="T66" fmla="*/ 100315 w 306"/>
                  <a:gd name="T67" fmla="*/ 43186 h 312"/>
                  <a:gd name="T68" fmla="*/ 42789 w 306"/>
                  <a:gd name="T69" fmla="*/ 55182 h 312"/>
                  <a:gd name="T70" fmla="*/ 42789 w 306"/>
                  <a:gd name="T71" fmla="*/ 55182 h 312"/>
                  <a:gd name="T72" fmla="*/ 55625 w 306"/>
                  <a:gd name="T73" fmla="*/ 77255 h 312"/>
                  <a:gd name="T74" fmla="*/ 55625 w 306"/>
                  <a:gd name="T75" fmla="*/ 77255 h 312"/>
                  <a:gd name="T76" fmla="*/ 73216 w 306"/>
                  <a:gd name="T77" fmla="*/ 62860 h 312"/>
                  <a:gd name="T78" fmla="*/ 73216 w 306"/>
                  <a:gd name="T79" fmla="*/ 62860 h 312"/>
                  <a:gd name="T80" fmla="*/ 64658 w 306"/>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6" y="129"/>
                    </a:moveTo>
                    <a:lnTo>
                      <a:pt x="136" y="129"/>
                    </a:lnTo>
                    <a:cubicBezTo>
                      <a:pt x="134" y="136"/>
                      <a:pt x="126" y="140"/>
                      <a:pt x="118" y="136"/>
                    </a:cubicBezTo>
                    <a:cubicBezTo>
                      <a:pt x="109" y="133"/>
                      <a:pt x="109" y="118"/>
                      <a:pt x="114" y="110"/>
                    </a:cubicBezTo>
                    <a:cubicBezTo>
                      <a:pt x="125" y="93"/>
                      <a:pt x="154" y="88"/>
                      <a:pt x="172" y="93"/>
                    </a:cubicBezTo>
                    <a:cubicBezTo>
                      <a:pt x="211" y="104"/>
                      <a:pt x="196" y="157"/>
                      <a:pt x="176" y="178"/>
                    </a:cubicBezTo>
                    <a:cubicBezTo>
                      <a:pt x="126" y="231"/>
                      <a:pt x="39" y="193"/>
                      <a:pt x="34" y="123"/>
                    </a:cubicBezTo>
                    <a:cubicBezTo>
                      <a:pt x="30" y="89"/>
                      <a:pt x="51" y="55"/>
                      <a:pt x="83" y="41"/>
                    </a:cubicBezTo>
                    <a:cubicBezTo>
                      <a:pt x="111" y="26"/>
                      <a:pt x="146" y="30"/>
                      <a:pt x="173" y="43"/>
                    </a:cubicBezTo>
                    <a:cubicBezTo>
                      <a:pt x="227" y="69"/>
                      <a:pt x="282" y="131"/>
                      <a:pt x="253" y="194"/>
                    </a:cubicBezTo>
                    <a:cubicBezTo>
                      <a:pt x="223" y="265"/>
                      <a:pt x="139" y="276"/>
                      <a:pt x="73" y="253"/>
                    </a:cubicBezTo>
                    <a:cubicBezTo>
                      <a:pt x="56" y="248"/>
                      <a:pt x="50" y="273"/>
                      <a:pt x="65" y="280"/>
                    </a:cubicBezTo>
                    <a:cubicBezTo>
                      <a:pt x="152" y="311"/>
                      <a:pt x="272" y="284"/>
                      <a:pt x="289" y="180"/>
                    </a:cubicBezTo>
                    <a:cubicBezTo>
                      <a:pt x="305" y="89"/>
                      <a:pt x="202" y="0"/>
                      <a:pt x="114" y="6"/>
                    </a:cubicBezTo>
                    <a:cubicBezTo>
                      <a:pt x="67" y="9"/>
                      <a:pt x="25" y="43"/>
                      <a:pt x="12" y="89"/>
                    </a:cubicBezTo>
                    <a:cubicBezTo>
                      <a:pt x="0" y="135"/>
                      <a:pt x="17" y="184"/>
                      <a:pt x="54" y="211"/>
                    </a:cubicBezTo>
                    <a:cubicBezTo>
                      <a:pt x="92" y="239"/>
                      <a:pt x="146" y="240"/>
                      <a:pt x="184" y="213"/>
                    </a:cubicBezTo>
                    <a:cubicBezTo>
                      <a:pt x="218" y="185"/>
                      <a:pt x="242" y="129"/>
                      <a:pt x="211" y="90"/>
                    </a:cubicBezTo>
                    <a:cubicBezTo>
                      <a:pt x="182" y="50"/>
                      <a:pt x="101" y="65"/>
                      <a:pt x="90" y="115"/>
                    </a:cubicBezTo>
                    <a:cubicBezTo>
                      <a:pt x="86" y="135"/>
                      <a:pt x="97" y="157"/>
                      <a:pt x="117" y="161"/>
                    </a:cubicBezTo>
                    <a:cubicBezTo>
                      <a:pt x="136" y="164"/>
                      <a:pt x="156" y="151"/>
                      <a:pt x="154" y="131"/>
                    </a:cubicBezTo>
                    <a:cubicBezTo>
                      <a:pt x="154" y="122"/>
                      <a:pt x="140" y="118"/>
                      <a:pt x="136"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66" name="Freeform 315">
                <a:extLst>
                  <a:ext uri="{FF2B5EF4-FFF2-40B4-BE49-F238E27FC236}">
                    <a16:creationId xmlns:a16="http://schemas.microsoft.com/office/drawing/2014/main" id="{DDEEB643-5A6E-E94A-A907-89D2C61F6306}"/>
                  </a:ext>
                </a:extLst>
              </p:cNvPr>
              <p:cNvSpPr>
                <a:spLocks/>
              </p:cNvSpPr>
              <p:nvPr/>
            </p:nvSpPr>
            <p:spPr bwMode="auto">
              <a:xfrm>
                <a:off x="3685183" y="3861048"/>
                <a:ext cx="145481" cy="149712"/>
              </a:xfrm>
              <a:custGeom>
                <a:avLst/>
                <a:gdLst>
                  <a:gd name="T0" fmla="*/ 65562 w 304"/>
                  <a:gd name="T1" fmla="*/ 61900 h 312"/>
                  <a:gd name="T2" fmla="*/ 65562 w 304"/>
                  <a:gd name="T3" fmla="*/ 61900 h 312"/>
                  <a:gd name="T4" fmla="*/ 56470 w 304"/>
                  <a:gd name="T5" fmla="*/ 65259 h 312"/>
                  <a:gd name="T6" fmla="*/ 56470 w 304"/>
                  <a:gd name="T7" fmla="*/ 65259 h 312"/>
                  <a:gd name="T8" fmla="*/ 54555 w 304"/>
                  <a:gd name="T9" fmla="*/ 52783 h 312"/>
                  <a:gd name="T10" fmla="*/ 54555 w 304"/>
                  <a:gd name="T11" fmla="*/ 52783 h 312"/>
                  <a:gd name="T12" fmla="*/ 81833 w 304"/>
                  <a:gd name="T13" fmla="*/ 44626 h 312"/>
                  <a:gd name="T14" fmla="*/ 81833 w 304"/>
                  <a:gd name="T15" fmla="*/ 44626 h 312"/>
                  <a:gd name="T16" fmla="*/ 83747 w 304"/>
                  <a:gd name="T17" fmla="*/ 85413 h 312"/>
                  <a:gd name="T18" fmla="*/ 83747 w 304"/>
                  <a:gd name="T19" fmla="*/ 85413 h 312"/>
                  <a:gd name="T20" fmla="*/ 15792 w 304"/>
                  <a:gd name="T21" fmla="*/ 59021 h 312"/>
                  <a:gd name="T22" fmla="*/ 15792 w 304"/>
                  <a:gd name="T23" fmla="*/ 59021 h 312"/>
                  <a:gd name="T24" fmla="*/ 39720 w 304"/>
                  <a:gd name="T25" fmla="*/ 19674 h 312"/>
                  <a:gd name="T26" fmla="*/ 39720 w 304"/>
                  <a:gd name="T27" fmla="*/ 19674 h 312"/>
                  <a:gd name="T28" fmla="*/ 82312 w 304"/>
                  <a:gd name="T29" fmla="*/ 20633 h 312"/>
                  <a:gd name="T30" fmla="*/ 82312 w 304"/>
                  <a:gd name="T31" fmla="*/ 20633 h 312"/>
                  <a:gd name="T32" fmla="*/ 121553 w 304"/>
                  <a:gd name="T33" fmla="*/ 93090 h 312"/>
                  <a:gd name="T34" fmla="*/ 121553 w 304"/>
                  <a:gd name="T35" fmla="*/ 93090 h 312"/>
                  <a:gd name="T36" fmla="*/ 34456 w 304"/>
                  <a:gd name="T37" fmla="*/ 121401 h 312"/>
                  <a:gd name="T38" fmla="*/ 34456 w 304"/>
                  <a:gd name="T39" fmla="*/ 121401 h 312"/>
                  <a:gd name="T40" fmla="*/ 31585 w 304"/>
                  <a:gd name="T41" fmla="*/ 134357 h 312"/>
                  <a:gd name="T42" fmla="*/ 31585 w 304"/>
                  <a:gd name="T43" fmla="*/ 134357 h 312"/>
                  <a:gd name="T44" fmla="*/ 138303 w 304"/>
                  <a:gd name="T45" fmla="*/ 86372 h 312"/>
                  <a:gd name="T46" fmla="*/ 138303 w 304"/>
                  <a:gd name="T47" fmla="*/ 86372 h 312"/>
                  <a:gd name="T48" fmla="*/ 54555 w 304"/>
                  <a:gd name="T49" fmla="*/ 2879 h 312"/>
                  <a:gd name="T50" fmla="*/ 54555 w 304"/>
                  <a:gd name="T51" fmla="*/ 2879 h 312"/>
                  <a:gd name="T52" fmla="*/ 5743 w 304"/>
                  <a:gd name="T53" fmla="*/ 42706 h 312"/>
                  <a:gd name="T54" fmla="*/ 5743 w 304"/>
                  <a:gd name="T55" fmla="*/ 42706 h 312"/>
                  <a:gd name="T56" fmla="*/ 25842 w 304"/>
                  <a:gd name="T57" fmla="*/ 101248 h 312"/>
                  <a:gd name="T58" fmla="*/ 25842 w 304"/>
                  <a:gd name="T59" fmla="*/ 101248 h 312"/>
                  <a:gd name="T60" fmla="*/ 87576 w 304"/>
                  <a:gd name="T61" fmla="*/ 102207 h 312"/>
                  <a:gd name="T62" fmla="*/ 87576 w 304"/>
                  <a:gd name="T63" fmla="*/ 102207 h 312"/>
                  <a:gd name="T64" fmla="*/ 100975 w 304"/>
                  <a:gd name="T65" fmla="*/ 43186 h 312"/>
                  <a:gd name="T66" fmla="*/ 100975 w 304"/>
                  <a:gd name="T67" fmla="*/ 43186 h 312"/>
                  <a:gd name="T68" fmla="*/ 42591 w 304"/>
                  <a:gd name="T69" fmla="*/ 55182 h 312"/>
                  <a:gd name="T70" fmla="*/ 42591 w 304"/>
                  <a:gd name="T71" fmla="*/ 55182 h 312"/>
                  <a:gd name="T72" fmla="*/ 55991 w 304"/>
                  <a:gd name="T73" fmla="*/ 77255 h 312"/>
                  <a:gd name="T74" fmla="*/ 55991 w 304"/>
                  <a:gd name="T75" fmla="*/ 77255 h 312"/>
                  <a:gd name="T76" fmla="*/ 73698 w 304"/>
                  <a:gd name="T77" fmla="*/ 62860 h 312"/>
                  <a:gd name="T78" fmla="*/ 73698 w 304"/>
                  <a:gd name="T79" fmla="*/ 62860 h 312"/>
                  <a:gd name="T80" fmla="*/ 65562 w 304"/>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7" y="129"/>
                    </a:moveTo>
                    <a:lnTo>
                      <a:pt x="137" y="129"/>
                    </a:lnTo>
                    <a:cubicBezTo>
                      <a:pt x="134" y="136"/>
                      <a:pt x="125" y="140"/>
                      <a:pt x="118" y="136"/>
                    </a:cubicBezTo>
                    <a:cubicBezTo>
                      <a:pt x="108" y="133"/>
                      <a:pt x="109" y="118"/>
                      <a:pt x="114" y="110"/>
                    </a:cubicBezTo>
                    <a:cubicBezTo>
                      <a:pt x="125" y="93"/>
                      <a:pt x="154" y="88"/>
                      <a:pt x="171" y="93"/>
                    </a:cubicBezTo>
                    <a:cubicBezTo>
                      <a:pt x="211" y="104"/>
                      <a:pt x="196" y="157"/>
                      <a:pt x="175" y="178"/>
                    </a:cubicBezTo>
                    <a:cubicBezTo>
                      <a:pt x="125" y="231"/>
                      <a:pt x="38" y="193"/>
                      <a:pt x="33" y="123"/>
                    </a:cubicBezTo>
                    <a:cubicBezTo>
                      <a:pt x="30" y="89"/>
                      <a:pt x="50" y="55"/>
                      <a:pt x="83" y="41"/>
                    </a:cubicBezTo>
                    <a:cubicBezTo>
                      <a:pt x="112" y="26"/>
                      <a:pt x="144" y="30"/>
                      <a:pt x="172" y="43"/>
                    </a:cubicBezTo>
                    <a:cubicBezTo>
                      <a:pt x="227" y="69"/>
                      <a:pt x="281" y="131"/>
                      <a:pt x="254" y="194"/>
                    </a:cubicBezTo>
                    <a:cubicBezTo>
                      <a:pt x="222" y="265"/>
                      <a:pt x="139" y="276"/>
                      <a:pt x="72" y="253"/>
                    </a:cubicBezTo>
                    <a:cubicBezTo>
                      <a:pt x="55" y="248"/>
                      <a:pt x="49" y="273"/>
                      <a:pt x="66" y="280"/>
                    </a:cubicBezTo>
                    <a:cubicBezTo>
                      <a:pt x="151" y="311"/>
                      <a:pt x="272" y="284"/>
                      <a:pt x="289" y="180"/>
                    </a:cubicBezTo>
                    <a:cubicBezTo>
                      <a:pt x="303" y="89"/>
                      <a:pt x="202" y="0"/>
                      <a:pt x="114" y="6"/>
                    </a:cubicBezTo>
                    <a:cubicBezTo>
                      <a:pt x="66" y="9"/>
                      <a:pt x="25" y="43"/>
                      <a:pt x="12" y="89"/>
                    </a:cubicBezTo>
                    <a:cubicBezTo>
                      <a:pt x="0" y="135"/>
                      <a:pt x="17" y="184"/>
                      <a:pt x="54" y="211"/>
                    </a:cubicBezTo>
                    <a:cubicBezTo>
                      <a:pt x="92" y="239"/>
                      <a:pt x="146" y="240"/>
                      <a:pt x="183" y="213"/>
                    </a:cubicBezTo>
                    <a:cubicBezTo>
                      <a:pt x="218" y="185"/>
                      <a:pt x="242" y="129"/>
                      <a:pt x="211" y="90"/>
                    </a:cubicBezTo>
                    <a:cubicBezTo>
                      <a:pt x="181" y="50"/>
                      <a:pt x="100" y="65"/>
                      <a:pt x="89" y="115"/>
                    </a:cubicBezTo>
                    <a:cubicBezTo>
                      <a:pt x="87" y="135"/>
                      <a:pt x="96" y="157"/>
                      <a:pt x="117" y="161"/>
                    </a:cubicBezTo>
                    <a:cubicBezTo>
                      <a:pt x="135" y="164"/>
                      <a:pt x="155" y="151"/>
                      <a:pt x="154" y="131"/>
                    </a:cubicBezTo>
                    <a:cubicBezTo>
                      <a:pt x="152" y="122"/>
                      <a:pt x="139" y="118"/>
                      <a:pt x="137"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67" name="Freeform 316">
                <a:extLst>
                  <a:ext uri="{FF2B5EF4-FFF2-40B4-BE49-F238E27FC236}">
                    <a16:creationId xmlns:a16="http://schemas.microsoft.com/office/drawing/2014/main" id="{0ABF9EE9-68A3-7349-83C5-5066865FB389}"/>
                  </a:ext>
                </a:extLst>
              </p:cNvPr>
              <p:cNvSpPr>
                <a:spLocks noChangeArrowheads="1"/>
              </p:cNvSpPr>
              <p:nvPr/>
            </p:nvSpPr>
            <p:spPr bwMode="auto">
              <a:xfrm>
                <a:off x="4345382" y="3861049"/>
                <a:ext cx="163532" cy="149236"/>
              </a:xfrm>
              <a:custGeom>
                <a:avLst/>
                <a:gdLst>
                  <a:gd name="T0" fmla="*/ 203 w 345"/>
                  <a:gd name="T1" fmla="*/ 164 h 311"/>
                  <a:gd name="T2" fmla="*/ 203 w 345"/>
                  <a:gd name="T3" fmla="*/ 164 h 311"/>
                  <a:gd name="T4" fmla="*/ 210 w 345"/>
                  <a:gd name="T5" fmla="*/ 146 h 311"/>
                  <a:gd name="T6" fmla="*/ 210 w 345"/>
                  <a:gd name="T7" fmla="*/ 146 h 311"/>
                  <a:gd name="T8" fmla="*/ 232 w 345"/>
                  <a:gd name="T9" fmla="*/ 162 h 311"/>
                  <a:gd name="T10" fmla="*/ 232 w 345"/>
                  <a:gd name="T11" fmla="*/ 162 h 311"/>
                  <a:gd name="T12" fmla="*/ 205 w 345"/>
                  <a:gd name="T13" fmla="*/ 214 h 311"/>
                  <a:gd name="T14" fmla="*/ 205 w 345"/>
                  <a:gd name="T15" fmla="*/ 214 h 311"/>
                  <a:gd name="T16" fmla="*/ 142 w 345"/>
                  <a:gd name="T17" fmla="*/ 156 h 311"/>
                  <a:gd name="T18" fmla="*/ 142 w 345"/>
                  <a:gd name="T19" fmla="*/ 156 h 311"/>
                  <a:gd name="T20" fmla="*/ 280 w 345"/>
                  <a:gd name="T21" fmla="*/ 95 h 311"/>
                  <a:gd name="T22" fmla="*/ 280 w 345"/>
                  <a:gd name="T23" fmla="*/ 95 h 311"/>
                  <a:gd name="T24" fmla="*/ 305 w 345"/>
                  <a:gd name="T25" fmla="*/ 189 h 311"/>
                  <a:gd name="T26" fmla="*/ 305 w 345"/>
                  <a:gd name="T27" fmla="*/ 189 h 311"/>
                  <a:gd name="T28" fmla="*/ 239 w 345"/>
                  <a:gd name="T29" fmla="*/ 251 h 311"/>
                  <a:gd name="T30" fmla="*/ 239 w 345"/>
                  <a:gd name="T31" fmla="*/ 251 h 311"/>
                  <a:gd name="T32" fmla="*/ 75 w 345"/>
                  <a:gd name="T33" fmla="*/ 201 h 311"/>
                  <a:gd name="T34" fmla="*/ 75 w 345"/>
                  <a:gd name="T35" fmla="*/ 201 h 311"/>
                  <a:gd name="T36" fmla="*/ 161 w 345"/>
                  <a:gd name="T37" fmla="*/ 30 h 311"/>
                  <a:gd name="T38" fmla="*/ 161 w 345"/>
                  <a:gd name="T39" fmla="*/ 30 h 311"/>
                  <a:gd name="T40" fmla="*/ 147 w 345"/>
                  <a:gd name="T41" fmla="*/ 7 h 311"/>
                  <a:gd name="T42" fmla="*/ 147 w 345"/>
                  <a:gd name="T43" fmla="*/ 7 h 311"/>
                  <a:gd name="T44" fmla="*/ 60 w 345"/>
                  <a:gd name="T45" fmla="*/ 237 h 311"/>
                  <a:gd name="T46" fmla="*/ 60 w 345"/>
                  <a:gd name="T47" fmla="*/ 237 h 311"/>
                  <a:gd name="T48" fmla="*/ 306 w 345"/>
                  <a:gd name="T49" fmla="*/ 235 h 311"/>
                  <a:gd name="T50" fmla="*/ 306 w 345"/>
                  <a:gd name="T51" fmla="*/ 235 h 311"/>
                  <a:gd name="T52" fmla="*/ 319 w 345"/>
                  <a:gd name="T53" fmla="*/ 104 h 311"/>
                  <a:gd name="T54" fmla="*/ 319 w 345"/>
                  <a:gd name="T55" fmla="*/ 104 h 311"/>
                  <a:gd name="T56" fmla="*/ 203 w 345"/>
                  <a:gd name="T57" fmla="*/ 49 h 311"/>
                  <a:gd name="T58" fmla="*/ 203 w 345"/>
                  <a:gd name="T59" fmla="*/ 49 h 311"/>
                  <a:gd name="T60" fmla="*/ 111 w 345"/>
                  <a:gd name="T61" fmla="*/ 138 h 311"/>
                  <a:gd name="T62" fmla="*/ 111 w 345"/>
                  <a:gd name="T63" fmla="*/ 138 h 311"/>
                  <a:gd name="T64" fmla="*/ 178 w 345"/>
                  <a:gd name="T65" fmla="*/ 245 h 311"/>
                  <a:gd name="T66" fmla="*/ 178 w 345"/>
                  <a:gd name="T67" fmla="*/ 245 h 311"/>
                  <a:gd name="T68" fmla="*/ 245 w 345"/>
                  <a:gd name="T69" fmla="*/ 142 h 311"/>
                  <a:gd name="T70" fmla="*/ 245 w 345"/>
                  <a:gd name="T71" fmla="*/ 142 h 311"/>
                  <a:gd name="T72" fmla="*/ 195 w 345"/>
                  <a:gd name="T73" fmla="*/ 128 h 311"/>
                  <a:gd name="T74" fmla="*/ 195 w 345"/>
                  <a:gd name="T75" fmla="*/ 128 h 311"/>
                  <a:gd name="T76" fmla="*/ 189 w 345"/>
                  <a:gd name="T77" fmla="*/ 175 h 311"/>
                  <a:gd name="T78" fmla="*/ 189 w 345"/>
                  <a:gd name="T79" fmla="*/ 175 h 311"/>
                  <a:gd name="T80" fmla="*/ 203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3" y="164"/>
                    </a:moveTo>
                    <a:lnTo>
                      <a:pt x="203" y="164"/>
                    </a:lnTo>
                    <a:cubicBezTo>
                      <a:pt x="199" y="156"/>
                      <a:pt x="203" y="147"/>
                      <a:pt x="210" y="146"/>
                    </a:cubicBezTo>
                    <a:lnTo>
                      <a:pt x="210" y="146"/>
                    </a:lnTo>
                    <a:cubicBezTo>
                      <a:pt x="222" y="142"/>
                      <a:pt x="231" y="153"/>
                      <a:pt x="232" y="162"/>
                    </a:cubicBezTo>
                    <a:lnTo>
                      <a:pt x="232" y="162"/>
                    </a:lnTo>
                    <a:cubicBezTo>
                      <a:pt x="238" y="181"/>
                      <a:pt x="220" y="205"/>
                      <a:pt x="205" y="214"/>
                    </a:cubicBezTo>
                    <a:lnTo>
                      <a:pt x="205" y="214"/>
                    </a:lnTo>
                    <a:cubicBezTo>
                      <a:pt x="169" y="235"/>
                      <a:pt x="142" y="187"/>
                      <a:pt x="142" y="156"/>
                    </a:cubicBezTo>
                    <a:lnTo>
                      <a:pt x="142" y="156"/>
                    </a:lnTo>
                    <a:cubicBezTo>
                      <a:pt x="139" y="83"/>
                      <a:pt x="227" y="50"/>
                      <a:pt x="280" y="95"/>
                    </a:cubicBezTo>
                    <a:lnTo>
                      <a:pt x="280" y="95"/>
                    </a:lnTo>
                    <a:cubicBezTo>
                      <a:pt x="307" y="117"/>
                      <a:pt x="316" y="156"/>
                      <a:pt x="305" y="189"/>
                    </a:cubicBezTo>
                    <a:lnTo>
                      <a:pt x="305" y="189"/>
                    </a:lnTo>
                    <a:cubicBezTo>
                      <a:pt x="294" y="220"/>
                      <a:pt x="266" y="239"/>
                      <a:pt x="239" y="251"/>
                    </a:cubicBezTo>
                    <a:lnTo>
                      <a:pt x="239" y="251"/>
                    </a:lnTo>
                    <a:cubicBezTo>
                      <a:pt x="182" y="271"/>
                      <a:pt x="100" y="266"/>
                      <a:pt x="75" y="201"/>
                    </a:cubicBezTo>
                    <a:lnTo>
                      <a:pt x="75" y="201"/>
                    </a:lnTo>
                    <a:cubicBezTo>
                      <a:pt x="46" y="129"/>
                      <a:pt x="98" y="63"/>
                      <a:pt x="161" y="30"/>
                    </a:cubicBezTo>
                    <a:lnTo>
                      <a:pt x="161" y="30"/>
                    </a:lnTo>
                    <a:cubicBezTo>
                      <a:pt x="176" y="22"/>
                      <a:pt x="163" y="0"/>
                      <a:pt x="147" y="7"/>
                    </a:cubicBezTo>
                    <a:lnTo>
                      <a:pt x="147" y="7"/>
                    </a:lnTo>
                    <a:cubicBezTo>
                      <a:pt x="64" y="46"/>
                      <a:pt x="0" y="151"/>
                      <a:pt x="60" y="237"/>
                    </a:cubicBezTo>
                    <a:lnTo>
                      <a:pt x="60" y="237"/>
                    </a:lnTo>
                    <a:cubicBezTo>
                      <a:pt x="113" y="310"/>
                      <a:pt x="249" y="302"/>
                      <a:pt x="306" y="235"/>
                    </a:cubicBezTo>
                    <a:lnTo>
                      <a:pt x="306" y="235"/>
                    </a:lnTo>
                    <a:cubicBezTo>
                      <a:pt x="337" y="200"/>
                      <a:pt x="344" y="146"/>
                      <a:pt x="319" y="104"/>
                    </a:cubicBezTo>
                    <a:lnTo>
                      <a:pt x="319" y="104"/>
                    </a:lnTo>
                    <a:cubicBezTo>
                      <a:pt x="295" y="63"/>
                      <a:pt x="249" y="41"/>
                      <a:pt x="203" y="49"/>
                    </a:cubicBezTo>
                    <a:lnTo>
                      <a:pt x="203" y="49"/>
                    </a:lnTo>
                    <a:cubicBezTo>
                      <a:pt x="159" y="55"/>
                      <a:pt x="118" y="92"/>
                      <a:pt x="111" y="138"/>
                    </a:cubicBezTo>
                    <a:lnTo>
                      <a:pt x="111" y="138"/>
                    </a:lnTo>
                    <a:cubicBezTo>
                      <a:pt x="106" y="183"/>
                      <a:pt x="130" y="239"/>
                      <a:pt x="178" y="245"/>
                    </a:cubicBezTo>
                    <a:lnTo>
                      <a:pt x="178" y="245"/>
                    </a:lnTo>
                    <a:cubicBezTo>
                      <a:pt x="227" y="252"/>
                      <a:pt x="274" y="184"/>
                      <a:pt x="245" y="142"/>
                    </a:cubicBezTo>
                    <a:lnTo>
                      <a:pt x="245" y="142"/>
                    </a:lnTo>
                    <a:cubicBezTo>
                      <a:pt x="235" y="125"/>
                      <a:pt x="213" y="116"/>
                      <a:pt x="195" y="128"/>
                    </a:cubicBezTo>
                    <a:lnTo>
                      <a:pt x="195" y="128"/>
                    </a:lnTo>
                    <a:cubicBezTo>
                      <a:pt x="178" y="138"/>
                      <a:pt x="174" y="162"/>
                      <a:pt x="189" y="175"/>
                    </a:cubicBezTo>
                    <a:lnTo>
                      <a:pt x="189" y="175"/>
                    </a:lnTo>
                    <a:cubicBezTo>
                      <a:pt x="197" y="181"/>
                      <a:pt x="209" y="174"/>
                      <a:pt x="203"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68" name="Freeform 317">
                <a:extLst>
                  <a:ext uri="{FF2B5EF4-FFF2-40B4-BE49-F238E27FC236}">
                    <a16:creationId xmlns:a16="http://schemas.microsoft.com/office/drawing/2014/main" id="{BCB58A9D-0CBE-6E47-9AAB-49DFCD2D3C21}"/>
                  </a:ext>
                </a:extLst>
              </p:cNvPr>
              <p:cNvSpPr>
                <a:spLocks noChangeArrowheads="1"/>
              </p:cNvSpPr>
              <p:nvPr/>
            </p:nvSpPr>
            <p:spPr bwMode="auto">
              <a:xfrm>
                <a:off x="4794700" y="3861049"/>
                <a:ext cx="166709" cy="149236"/>
              </a:xfrm>
              <a:custGeom>
                <a:avLst/>
                <a:gdLst>
                  <a:gd name="T0" fmla="*/ 207 w 348"/>
                  <a:gd name="T1" fmla="*/ 164 h 311"/>
                  <a:gd name="T2" fmla="*/ 207 w 348"/>
                  <a:gd name="T3" fmla="*/ 164 h 311"/>
                  <a:gd name="T4" fmla="*/ 213 w 348"/>
                  <a:gd name="T5" fmla="*/ 146 h 311"/>
                  <a:gd name="T6" fmla="*/ 213 w 348"/>
                  <a:gd name="T7" fmla="*/ 146 h 311"/>
                  <a:gd name="T8" fmla="*/ 235 w 348"/>
                  <a:gd name="T9" fmla="*/ 162 h 311"/>
                  <a:gd name="T10" fmla="*/ 235 w 348"/>
                  <a:gd name="T11" fmla="*/ 162 h 311"/>
                  <a:gd name="T12" fmla="*/ 207 w 348"/>
                  <a:gd name="T13" fmla="*/ 214 h 311"/>
                  <a:gd name="T14" fmla="*/ 207 w 348"/>
                  <a:gd name="T15" fmla="*/ 214 h 311"/>
                  <a:gd name="T16" fmla="*/ 143 w 348"/>
                  <a:gd name="T17" fmla="*/ 156 h 311"/>
                  <a:gd name="T18" fmla="*/ 143 w 348"/>
                  <a:gd name="T19" fmla="*/ 156 h 311"/>
                  <a:gd name="T20" fmla="*/ 283 w 348"/>
                  <a:gd name="T21" fmla="*/ 95 h 311"/>
                  <a:gd name="T22" fmla="*/ 283 w 348"/>
                  <a:gd name="T23" fmla="*/ 95 h 311"/>
                  <a:gd name="T24" fmla="*/ 308 w 348"/>
                  <a:gd name="T25" fmla="*/ 189 h 311"/>
                  <a:gd name="T26" fmla="*/ 308 w 348"/>
                  <a:gd name="T27" fmla="*/ 189 h 311"/>
                  <a:gd name="T28" fmla="*/ 239 w 348"/>
                  <a:gd name="T29" fmla="*/ 251 h 311"/>
                  <a:gd name="T30" fmla="*/ 239 w 348"/>
                  <a:gd name="T31" fmla="*/ 251 h 311"/>
                  <a:gd name="T32" fmla="*/ 76 w 348"/>
                  <a:gd name="T33" fmla="*/ 201 h 311"/>
                  <a:gd name="T34" fmla="*/ 76 w 348"/>
                  <a:gd name="T35" fmla="*/ 201 h 311"/>
                  <a:gd name="T36" fmla="*/ 163 w 348"/>
                  <a:gd name="T37" fmla="*/ 30 h 311"/>
                  <a:gd name="T38" fmla="*/ 163 w 348"/>
                  <a:gd name="T39" fmla="*/ 30 h 311"/>
                  <a:gd name="T40" fmla="*/ 150 w 348"/>
                  <a:gd name="T41" fmla="*/ 7 h 311"/>
                  <a:gd name="T42" fmla="*/ 150 w 348"/>
                  <a:gd name="T43" fmla="*/ 7 h 311"/>
                  <a:gd name="T44" fmla="*/ 62 w 348"/>
                  <a:gd name="T45" fmla="*/ 237 h 311"/>
                  <a:gd name="T46" fmla="*/ 62 w 348"/>
                  <a:gd name="T47" fmla="*/ 237 h 311"/>
                  <a:gd name="T48" fmla="*/ 309 w 348"/>
                  <a:gd name="T49" fmla="*/ 235 h 311"/>
                  <a:gd name="T50" fmla="*/ 309 w 348"/>
                  <a:gd name="T51" fmla="*/ 235 h 311"/>
                  <a:gd name="T52" fmla="*/ 322 w 348"/>
                  <a:gd name="T53" fmla="*/ 104 h 311"/>
                  <a:gd name="T54" fmla="*/ 322 w 348"/>
                  <a:gd name="T55" fmla="*/ 104 h 311"/>
                  <a:gd name="T56" fmla="*/ 207 w 348"/>
                  <a:gd name="T57" fmla="*/ 49 h 311"/>
                  <a:gd name="T58" fmla="*/ 207 w 348"/>
                  <a:gd name="T59" fmla="*/ 49 h 311"/>
                  <a:gd name="T60" fmla="*/ 115 w 348"/>
                  <a:gd name="T61" fmla="*/ 138 h 311"/>
                  <a:gd name="T62" fmla="*/ 115 w 348"/>
                  <a:gd name="T63" fmla="*/ 138 h 311"/>
                  <a:gd name="T64" fmla="*/ 180 w 348"/>
                  <a:gd name="T65" fmla="*/ 245 h 311"/>
                  <a:gd name="T66" fmla="*/ 180 w 348"/>
                  <a:gd name="T67" fmla="*/ 245 h 311"/>
                  <a:gd name="T68" fmla="*/ 249 w 348"/>
                  <a:gd name="T69" fmla="*/ 142 h 311"/>
                  <a:gd name="T70" fmla="*/ 249 w 348"/>
                  <a:gd name="T71" fmla="*/ 142 h 311"/>
                  <a:gd name="T72" fmla="*/ 197 w 348"/>
                  <a:gd name="T73" fmla="*/ 128 h 311"/>
                  <a:gd name="T74" fmla="*/ 197 w 348"/>
                  <a:gd name="T75" fmla="*/ 128 h 311"/>
                  <a:gd name="T76" fmla="*/ 192 w 348"/>
                  <a:gd name="T77" fmla="*/ 175 h 311"/>
                  <a:gd name="T78" fmla="*/ 192 w 348"/>
                  <a:gd name="T79" fmla="*/ 175 h 311"/>
                  <a:gd name="T80" fmla="*/ 207 w 348"/>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8" h="311">
                    <a:moveTo>
                      <a:pt x="207" y="164"/>
                    </a:moveTo>
                    <a:lnTo>
                      <a:pt x="207" y="164"/>
                    </a:lnTo>
                    <a:cubicBezTo>
                      <a:pt x="203" y="156"/>
                      <a:pt x="205" y="147"/>
                      <a:pt x="213" y="146"/>
                    </a:cubicBezTo>
                    <a:lnTo>
                      <a:pt x="213" y="146"/>
                    </a:lnTo>
                    <a:cubicBezTo>
                      <a:pt x="224" y="142"/>
                      <a:pt x="233" y="153"/>
                      <a:pt x="235" y="162"/>
                    </a:cubicBezTo>
                    <a:lnTo>
                      <a:pt x="235" y="162"/>
                    </a:lnTo>
                    <a:cubicBezTo>
                      <a:pt x="239" y="181"/>
                      <a:pt x="222" y="205"/>
                      <a:pt x="207" y="214"/>
                    </a:cubicBezTo>
                    <a:lnTo>
                      <a:pt x="207" y="214"/>
                    </a:lnTo>
                    <a:cubicBezTo>
                      <a:pt x="171" y="235"/>
                      <a:pt x="145" y="187"/>
                      <a:pt x="143" y="156"/>
                    </a:cubicBezTo>
                    <a:lnTo>
                      <a:pt x="143" y="156"/>
                    </a:lnTo>
                    <a:cubicBezTo>
                      <a:pt x="142" y="83"/>
                      <a:pt x="230" y="50"/>
                      <a:pt x="283" y="95"/>
                    </a:cubicBezTo>
                    <a:lnTo>
                      <a:pt x="283" y="95"/>
                    </a:lnTo>
                    <a:cubicBezTo>
                      <a:pt x="309" y="117"/>
                      <a:pt x="318" y="156"/>
                      <a:pt x="308" y="189"/>
                    </a:cubicBezTo>
                    <a:lnTo>
                      <a:pt x="308" y="189"/>
                    </a:lnTo>
                    <a:cubicBezTo>
                      <a:pt x="296" y="220"/>
                      <a:pt x="270" y="239"/>
                      <a:pt x="239" y="251"/>
                    </a:cubicBezTo>
                    <a:lnTo>
                      <a:pt x="239" y="251"/>
                    </a:lnTo>
                    <a:cubicBezTo>
                      <a:pt x="184" y="271"/>
                      <a:pt x="101" y="266"/>
                      <a:pt x="76" y="201"/>
                    </a:cubicBezTo>
                    <a:lnTo>
                      <a:pt x="76" y="201"/>
                    </a:lnTo>
                    <a:cubicBezTo>
                      <a:pt x="49" y="129"/>
                      <a:pt x="101" y="63"/>
                      <a:pt x="163" y="30"/>
                    </a:cubicBezTo>
                    <a:lnTo>
                      <a:pt x="163" y="30"/>
                    </a:lnTo>
                    <a:cubicBezTo>
                      <a:pt x="178" y="22"/>
                      <a:pt x="166" y="0"/>
                      <a:pt x="150" y="7"/>
                    </a:cubicBezTo>
                    <a:lnTo>
                      <a:pt x="150" y="7"/>
                    </a:lnTo>
                    <a:cubicBezTo>
                      <a:pt x="67" y="46"/>
                      <a:pt x="0" y="151"/>
                      <a:pt x="62" y="237"/>
                    </a:cubicBezTo>
                    <a:lnTo>
                      <a:pt x="62" y="237"/>
                    </a:lnTo>
                    <a:cubicBezTo>
                      <a:pt x="116" y="310"/>
                      <a:pt x="251" y="302"/>
                      <a:pt x="309" y="235"/>
                    </a:cubicBezTo>
                    <a:lnTo>
                      <a:pt x="309" y="235"/>
                    </a:lnTo>
                    <a:cubicBezTo>
                      <a:pt x="341" y="200"/>
                      <a:pt x="347" y="146"/>
                      <a:pt x="322" y="104"/>
                    </a:cubicBezTo>
                    <a:lnTo>
                      <a:pt x="322" y="104"/>
                    </a:lnTo>
                    <a:cubicBezTo>
                      <a:pt x="299" y="63"/>
                      <a:pt x="253" y="41"/>
                      <a:pt x="207" y="49"/>
                    </a:cubicBezTo>
                    <a:lnTo>
                      <a:pt x="207" y="49"/>
                    </a:lnTo>
                    <a:cubicBezTo>
                      <a:pt x="159" y="55"/>
                      <a:pt x="120" y="92"/>
                      <a:pt x="115" y="138"/>
                    </a:cubicBezTo>
                    <a:lnTo>
                      <a:pt x="115" y="138"/>
                    </a:lnTo>
                    <a:cubicBezTo>
                      <a:pt x="109" y="183"/>
                      <a:pt x="132" y="239"/>
                      <a:pt x="180" y="245"/>
                    </a:cubicBezTo>
                    <a:lnTo>
                      <a:pt x="180" y="245"/>
                    </a:lnTo>
                    <a:cubicBezTo>
                      <a:pt x="229" y="252"/>
                      <a:pt x="276" y="184"/>
                      <a:pt x="249" y="142"/>
                    </a:cubicBezTo>
                    <a:lnTo>
                      <a:pt x="249" y="142"/>
                    </a:lnTo>
                    <a:cubicBezTo>
                      <a:pt x="237" y="125"/>
                      <a:pt x="214" y="116"/>
                      <a:pt x="197" y="128"/>
                    </a:cubicBezTo>
                    <a:lnTo>
                      <a:pt x="197" y="128"/>
                    </a:lnTo>
                    <a:cubicBezTo>
                      <a:pt x="182" y="138"/>
                      <a:pt x="176" y="162"/>
                      <a:pt x="192" y="175"/>
                    </a:cubicBezTo>
                    <a:lnTo>
                      <a:pt x="192" y="175"/>
                    </a:lnTo>
                    <a:cubicBezTo>
                      <a:pt x="200" y="181"/>
                      <a:pt x="210" y="174"/>
                      <a:pt x="207"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69" name="Freeform 318">
                <a:extLst>
                  <a:ext uri="{FF2B5EF4-FFF2-40B4-BE49-F238E27FC236}">
                    <a16:creationId xmlns:a16="http://schemas.microsoft.com/office/drawing/2014/main" id="{38174C4F-DE1A-1E46-B2CA-4750D6B0BFD8}"/>
                  </a:ext>
                </a:extLst>
              </p:cNvPr>
              <p:cNvSpPr>
                <a:spLocks/>
              </p:cNvSpPr>
              <p:nvPr/>
            </p:nvSpPr>
            <p:spPr bwMode="auto">
              <a:xfrm>
                <a:off x="5036679" y="3861048"/>
                <a:ext cx="145482" cy="149712"/>
              </a:xfrm>
              <a:custGeom>
                <a:avLst/>
                <a:gdLst>
                  <a:gd name="T0" fmla="*/ 65084 w 304"/>
                  <a:gd name="T1" fmla="*/ 61900 h 312"/>
                  <a:gd name="T2" fmla="*/ 65084 w 304"/>
                  <a:gd name="T3" fmla="*/ 61900 h 312"/>
                  <a:gd name="T4" fmla="*/ 56470 w 304"/>
                  <a:gd name="T5" fmla="*/ 65259 h 312"/>
                  <a:gd name="T6" fmla="*/ 56470 w 304"/>
                  <a:gd name="T7" fmla="*/ 65259 h 312"/>
                  <a:gd name="T8" fmla="*/ 54556 w 304"/>
                  <a:gd name="T9" fmla="*/ 52783 h 312"/>
                  <a:gd name="T10" fmla="*/ 54556 w 304"/>
                  <a:gd name="T11" fmla="*/ 52783 h 312"/>
                  <a:gd name="T12" fmla="*/ 81834 w 304"/>
                  <a:gd name="T13" fmla="*/ 44626 h 312"/>
                  <a:gd name="T14" fmla="*/ 81834 w 304"/>
                  <a:gd name="T15" fmla="*/ 44626 h 312"/>
                  <a:gd name="T16" fmla="*/ 83748 w 304"/>
                  <a:gd name="T17" fmla="*/ 85413 h 312"/>
                  <a:gd name="T18" fmla="*/ 83748 w 304"/>
                  <a:gd name="T19" fmla="*/ 85413 h 312"/>
                  <a:gd name="T20" fmla="*/ 15792 w 304"/>
                  <a:gd name="T21" fmla="*/ 59021 h 312"/>
                  <a:gd name="T22" fmla="*/ 15792 w 304"/>
                  <a:gd name="T23" fmla="*/ 59021 h 312"/>
                  <a:gd name="T24" fmla="*/ 39720 w 304"/>
                  <a:gd name="T25" fmla="*/ 19674 h 312"/>
                  <a:gd name="T26" fmla="*/ 39720 w 304"/>
                  <a:gd name="T27" fmla="*/ 19674 h 312"/>
                  <a:gd name="T28" fmla="*/ 82791 w 304"/>
                  <a:gd name="T29" fmla="*/ 20633 h 312"/>
                  <a:gd name="T30" fmla="*/ 82791 w 304"/>
                  <a:gd name="T31" fmla="*/ 20633 h 312"/>
                  <a:gd name="T32" fmla="*/ 122033 w 304"/>
                  <a:gd name="T33" fmla="*/ 93090 h 312"/>
                  <a:gd name="T34" fmla="*/ 122033 w 304"/>
                  <a:gd name="T35" fmla="*/ 93090 h 312"/>
                  <a:gd name="T36" fmla="*/ 34456 w 304"/>
                  <a:gd name="T37" fmla="*/ 121401 h 312"/>
                  <a:gd name="T38" fmla="*/ 34456 w 304"/>
                  <a:gd name="T39" fmla="*/ 121401 h 312"/>
                  <a:gd name="T40" fmla="*/ 31106 w 304"/>
                  <a:gd name="T41" fmla="*/ 134357 h 312"/>
                  <a:gd name="T42" fmla="*/ 31106 w 304"/>
                  <a:gd name="T43" fmla="*/ 134357 h 312"/>
                  <a:gd name="T44" fmla="*/ 138304 w 304"/>
                  <a:gd name="T45" fmla="*/ 86372 h 312"/>
                  <a:gd name="T46" fmla="*/ 138304 w 304"/>
                  <a:gd name="T47" fmla="*/ 86372 h 312"/>
                  <a:gd name="T48" fmla="*/ 54556 w 304"/>
                  <a:gd name="T49" fmla="*/ 2879 h 312"/>
                  <a:gd name="T50" fmla="*/ 54556 w 304"/>
                  <a:gd name="T51" fmla="*/ 2879 h 312"/>
                  <a:gd name="T52" fmla="*/ 5743 w 304"/>
                  <a:gd name="T53" fmla="*/ 42706 h 312"/>
                  <a:gd name="T54" fmla="*/ 5743 w 304"/>
                  <a:gd name="T55" fmla="*/ 42706 h 312"/>
                  <a:gd name="T56" fmla="*/ 26321 w 304"/>
                  <a:gd name="T57" fmla="*/ 101248 h 312"/>
                  <a:gd name="T58" fmla="*/ 26321 w 304"/>
                  <a:gd name="T59" fmla="*/ 101248 h 312"/>
                  <a:gd name="T60" fmla="*/ 88055 w 304"/>
                  <a:gd name="T61" fmla="*/ 102207 h 312"/>
                  <a:gd name="T62" fmla="*/ 88055 w 304"/>
                  <a:gd name="T63" fmla="*/ 102207 h 312"/>
                  <a:gd name="T64" fmla="*/ 100976 w 304"/>
                  <a:gd name="T65" fmla="*/ 43186 h 312"/>
                  <a:gd name="T66" fmla="*/ 100976 w 304"/>
                  <a:gd name="T67" fmla="*/ 43186 h 312"/>
                  <a:gd name="T68" fmla="*/ 43070 w 304"/>
                  <a:gd name="T69" fmla="*/ 55182 h 312"/>
                  <a:gd name="T70" fmla="*/ 43070 w 304"/>
                  <a:gd name="T71" fmla="*/ 55182 h 312"/>
                  <a:gd name="T72" fmla="*/ 55991 w 304"/>
                  <a:gd name="T73" fmla="*/ 77255 h 312"/>
                  <a:gd name="T74" fmla="*/ 55991 w 304"/>
                  <a:gd name="T75" fmla="*/ 77255 h 312"/>
                  <a:gd name="T76" fmla="*/ 73220 w 304"/>
                  <a:gd name="T77" fmla="*/ 62860 h 312"/>
                  <a:gd name="T78" fmla="*/ 73220 w 304"/>
                  <a:gd name="T79" fmla="*/ 62860 h 312"/>
                  <a:gd name="T80" fmla="*/ 65084 w 304"/>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6" y="129"/>
                    </a:moveTo>
                    <a:lnTo>
                      <a:pt x="136" y="129"/>
                    </a:lnTo>
                    <a:cubicBezTo>
                      <a:pt x="135" y="136"/>
                      <a:pt x="125" y="140"/>
                      <a:pt x="118" y="136"/>
                    </a:cubicBezTo>
                    <a:cubicBezTo>
                      <a:pt x="109" y="133"/>
                      <a:pt x="109" y="118"/>
                      <a:pt x="114" y="110"/>
                    </a:cubicBezTo>
                    <a:cubicBezTo>
                      <a:pt x="125" y="93"/>
                      <a:pt x="153" y="88"/>
                      <a:pt x="171" y="93"/>
                    </a:cubicBezTo>
                    <a:cubicBezTo>
                      <a:pt x="211" y="104"/>
                      <a:pt x="196" y="157"/>
                      <a:pt x="175" y="178"/>
                    </a:cubicBezTo>
                    <a:cubicBezTo>
                      <a:pt x="125" y="231"/>
                      <a:pt x="38" y="193"/>
                      <a:pt x="33" y="123"/>
                    </a:cubicBezTo>
                    <a:cubicBezTo>
                      <a:pt x="30" y="89"/>
                      <a:pt x="51" y="55"/>
                      <a:pt x="83" y="41"/>
                    </a:cubicBezTo>
                    <a:cubicBezTo>
                      <a:pt x="111" y="26"/>
                      <a:pt x="144" y="30"/>
                      <a:pt x="173" y="43"/>
                    </a:cubicBezTo>
                    <a:cubicBezTo>
                      <a:pt x="227" y="69"/>
                      <a:pt x="281" y="131"/>
                      <a:pt x="255" y="194"/>
                    </a:cubicBezTo>
                    <a:cubicBezTo>
                      <a:pt x="223" y="265"/>
                      <a:pt x="139" y="276"/>
                      <a:pt x="72" y="253"/>
                    </a:cubicBezTo>
                    <a:cubicBezTo>
                      <a:pt x="56" y="248"/>
                      <a:pt x="50" y="273"/>
                      <a:pt x="65" y="280"/>
                    </a:cubicBezTo>
                    <a:cubicBezTo>
                      <a:pt x="151" y="311"/>
                      <a:pt x="270" y="284"/>
                      <a:pt x="289" y="180"/>
                    </a:cubicBezTo>
                    <a:cubicBezTo>
                      <a:pt x="303" y="89"/>
                      <a:pt x="202" y="0"/>
                      <a:pt x="114" y="6"/>
                    </a:cubicBezTo>
                    <a:cubicBezTo>
                      <a:pt x="67" y="9"/>
                      <a:pt x="25" y="43"/>
                      <a:pt x="12" y="89"/>
                    </a:cubicBezTo>
                    <a:cubicBezTo>
                      <a:pt x="0" y="135"/>
                      <a:pt x="17" y="184"/>
                      <a:pt x="55" y="211"/>
                    </a:cubicBezTo>
                    <a:cubicBezTo>
                      <a:pt x="92" y="239"/>
                      <a:pt x="146" y="240"/>
                      <a:pt x="184" y="213"/>
                    </a:cubicBezTo>
                    <a:cubicBezTo>
                      <a:pt x="218" y="185"/>
                      <a:pt x="242" y="129"/>
                      <a:pt x="211" y="90"/>
                    </a:cubicBezTo>
                    <a:cubicBezTo>
                      <a:pt x="181" y="50"/>
                      <a:pt x="100" y="65"/>
                      <a:pt x="90" y="115"/>
                    </a:cubicBezTo>
                    <a:cubicBezTo>
                      <a:pt x="86" y="135"/>
                      <a:pt x="96" y="157"/>
                      <a:pt x="117" y="161"/>
                    </a:cubicBezTo>
                    <a:cubicBezTo>
                      <a:pt x="135" y="164"/>
                      <a:pt x="155" y="151"/>
                      <a:pt x="153" y="131"/>
                    </a:cubicBezTo>
                    <a:cubicBezTo>
                      <a:pt x="152" y="122"/>
                      <a:pt x="139" y="118"/>
                      <a:pt x="136"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70" name="Freeform 319">
                <a:extLst>
                  <a:ext uri="{FF2B5EF4-FFF2-40B4-BE49-F238E27FC236}">
                    <a16:creationId xmlns:a16="http://schemas.microsoft.com/office/drawing/2014/main" id="{5383E5FD-92B3-1D49-8E25-43DB3AB54F91}"/>
                  </a:ext>
                </a:extLst>
              </p:cNvPr>
              <p:cNvSpPr>
                <a:spLocks/>
              </p:cNvSpPr>
              <p:nvPr/>
            </p:nvSpPr>
            <p:spPr bwMode="auto">
              <a:xfrm>
                <a:off x="4585476" y="3861048"/>
                <a:ext cx="145482" cy="149712"/>
              </a:xfrm>
              <a:custGeom>
                <a:avLst/>
                <a:gdLst>
                  <a:gd name="T0" fmla="*/ 65563 w 304"/>
                  <a:gd name="T1" fmla="*/ 61900 h 312"/>
                  <a:gd name="T2" fmla="*/ 65563 w 304"/>
                  <a:gd name="T3" fmla="*/ 61900 h 312"/>
                  <a:gd name="T4" fmla="*/ 56470 w 304"/>
                  <a:gd name="T5" fmla="*/ 65259 h 312"/>
                  <a:gd name="T6" fmla="*/ 56470 w 304"/>
                  <a:gd name="T7" fmla="*/ 65259 h 312"/>
                  <a:gd name="T8" fmla="*/ 54556 w 304"/>
                  <a:gd name="T9" fmla="*/ 52783 h 312"/>
                  <a:gd name="T10" fmla="*/ 54556 w 304"/>
                  <a:gd name="T11" fmla="*/ 52783 h 312"/>
                  <a:gd name="T12" fmla="*/ 81834 w 304"/>
                  <a:gd name="T13" fmla="*/ 44626 h 312"/>
                  <a:gd name="T14" fmla="*/ 81834 w 304"/>
                  <a:gd name="T15" fmla="*/ 44626 h 312"/>
                  <a:gd name="T16" fmla="*/ 83748 w 304"/>
                  <a:gd name="T17" fmla="*/ 85413 h 312"/>
                  <a:gd name="T18" fmla="*/ 83748 w 304"/>
                  <a:gd name="T19" fmla="*/ 85413 h 312"/>
                  <a:gd name="T20" fmla="*/ 15792 w 304"/>
                  <a:gd name="T21" fmla="*/ 59021 h 312"/>
                  <a:gd name="T22" fmla="*/ 15792 w 304"/>
                  <a:gd name="T23" fmla="*/ 59021 h 312"/>
                  <a:gd name="T24" fmla="*/ 39720 w 304"/>
                  <a:gd name="T25" fmla="*/ 19674 h 312"/>
                  <a:gd name="T26" fmla="*/ 39720 w 304"/>
                  <a:gd name="T27" fmla="*/ 19674 h 312"/>
                  <a:gd name="T28" fmla="*/ 82312 w 304"/>
                  <a:gd name="T29" fmla="*/ 20633 h 312"/>
                  <a:gd name="T30" fmla="*/ 82312 w 304"/>
                  <a:gd name="T31" fmla="*/ 20633 h 312"/>
                  <a:gd name="T32" fmla="*/ 121554 w 304"/>
                  <a:gd name="T33" fmla="*/ 93090 h 312"/>
                  <a:gd name="T34" fmla="*/ 121554 w 304"/>
                  <a:gd name="T35" fmla="*/ 93090 h 312"/>
                  <a:gd name="T36" fmla="*/ 33978 w 304"/>
                  <a:gd name="T37" fmla="*/ 121401 h 312"/>
                  <a:gd name="T38" fmla="*/ 33978 w 304"/>
                  <a:gd name="T39" fmla="*/ 121401 h 312"/>
                  <a:gd name="T40" fmla="*/ 31585 w 304"/>
                  <a:gd name="T41" fmla="*/ 134357 h 312"/>
                  <a:gd name="T42" fmla="*/ 31585 w 304"/>
                  <a:gd name="T43" fmla="*/ 134357 h 312"/>
                  <a:gd name="T44" fmla="*/ 138304 w 304"/>
                  <a:gd name="T45" fmla="*/ 86372 h 312"/>
                  <a:gd name="T46" fmla="*/ 138304 w 304"/>
                  <a:gd name="T47" fmla="*/ 86372 h 312"/>
                  <a:gd name="T48" fmla="*/ 54556 w 304"/>
                  <a:gd name="T49" fmla="*/ 2879 h 312"/>
                  <a:gd name="T50" fmla="*/ 54556 w 304"/>
                  <a:gd name="T51" fmla="*/ 2879 h 312"/>
                  <a:gd name="T52" fmla="*/ 5743 w 304"/>
                  <a:gd name="T53" fmla="*/ 42706 h 312"/>
                  <a:gd name="T54" fmla="*/ 5743 w 304"/>
                  <a:gd name="T55" fmla="*/ 42706 h 312"/>
                  <a:gd name="T56" fmla="*/ 25842 w 304"/>
                  <a:gd name="T57" fmla="*/ 101248 h 312"/>
                  <a:gd name="T58" fmla="*/ 25842 w 304"/>
                  <a:gd name="T59" fmla="*/ 101248 h 312"/>
                  <a:gd name="T60" fmla="*/ 87576 w 304"/>
                  <a:gd name="T61" fmla="*/ 102207 h 312"/>
                  <a:gd name="T62" fmla="*/ 87576 w 304"/>
                  <a:gd name="T63" fmla="*/ 102207 h 312"/>
                  <a:gd name="T64" fmla="*/ 100976 w 304"/>
                  <a:gd name="T65" fmla="*/ 43186 h 312"/>
                  <a:gd name="T66" fmla="*/ 100976 w 304"/>
                  <a:gd name="T67" fmla="*/ 43186 h 312"/>
                  <a:gd name="T68" fmla="*/ 43549 w 304"/>
                  <a:gd name="T69" fmla="*/ 55182 h 312"/>
                  <a:gd name="T70" fmla="*/ 43549 w 304"/>
                  <a:gd name="T71" fmla="*/ 55182 h 312"/>
                  <a:gd name="T72" fmla="*/ 55991 w 304"/>
                  <a:gd name="T73" fmla="*/ 77255 h 312"/>
                  <a:gd name="T74" fmla="*/ 55991 w 304"/>
                  <a:gd name="T75" fmla="*/ 77255 h 312"/>
                  <a:gd name="T76" fmla="*/ 73698 w 304"/>
                  <a:gd name="T77" fmla="*/ 62860 h 312"/>
                  <a:gd name="T78" fmla="*/ 73698 w 304"/>
                  <a:gd name="T79" fmla="*/ 62860 h 312"/>
                  <a:gd name="T80" fmla="*/ 65563 w 304"/>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7" y="129"/>
                    </a:moveTo>
                    <a:lnTo>
                      <a:pt x="137" y="129"/>
                    </a:lnTo>
                    <a:cubicBezTo>
                      <a:pt x="134" y="136"/>
                      <a:pt x="125" y="140"/>
                      <a:pt x="118" y="136"/>
                    </a:cubicBezTo>
                    <a:cubicBezTo>
                      <a:pt x="108" y="133"/>
                      <a:pt x="109" y="118"/>
                      <a:pt x="114" y="110"/>
                    </a:cubicBezTo>
                    <a:cubicBezTo>
                      <a:pt x="123" y="93"/>
                      <a:pt x="152" y="88"/>
                      <a:pt x="171" y="93"/>
                    </a:cubicBezTo>
                    <a:cubicBezTo>
                      <a:pt x="210" y="104"/>
                      <a:pt x="196" y="157"/>
                      <a:pt x="175" y="178"/>
                    </a:cubicBezTo>
                    <a:cubicBezTo>
                      <a:pt x="123" y="231"/>
                      <a:pt x="38" y="193"/>
                      <a:pt x="33" y="123"/>
                    </a:cubicBezTo>
                    <a:cubicBezTo>
                      <a:pt x="30" y="89"/>
                      <a:pt x="51" y="55"/>
                      <a:pt x="83" y="41"/>
                    </a:cubicBezTo>
                    <a:cubicBezTo>
                      <a:pt x="110" y="26"/>
                      <a:pt x="144" y="30"/>
                      <a:pt x="172" y="43"/>
                    </a:cubicBezTo>
                    <a:cubicBezTo>
                      <a:pt x="227" y="69"/>
                      <a:pt x="281" y="131"/>
                      <a:pt x="254" y="194"/>
                    </a:cubicBezTo>
                    <a:cubicBezTo>
                      <a:pt x="222" y="265"/>
                      <a:pt x="139" y="276"/>
                      <a:pt x="71" y="253"/>
                    </a:cubicBezTo>
                    <a:cubicBezTo>
                      <a:pt x="55" y="248"/>
                      <a:pt x="50" y="273"/>
                      <a:pt x="66" y="280"/>
                    </a:cubicBezTo>
                    <a:cubicBezTo>
                      <a:pt x="151" y="311"/>
                      <a:pt x="272" y="284"/>
                      <a:pt x="289" y="180"/>
                    </a:cubicBezTo>
                    <a:cubicBezTo>
                      <a:pt x="303" y="89"/>
                      <a:pt x="201" y="0"/>
                      <a:pt x="114" y="6"/>
                    </a:cubicBezTo>
                    <a:cubicBezTo>
                      <a:pt x="66" y="9"/>
                      <a:pt x="24" y="43"/>
                      <a:pt x="12" y="89"/>
                    </a:cubicBezTo>
                    <a:cubicBezTo>
                      <a:pt x="0" y="135"/>
                      <a:pt x="16" y="184"/>
                      <a:pt x="54" y="211"/>
                    </a:cubicBezTo>
                    <a:cubicBezTo>
                      <a:pt x="92" y="239"/>
                      <a:pt x="146" y="240"/>
                      <a:pt x="183" y="213"/>
                    </a:cubicBezTo>
                    <a:cubicBezTo>
                      <a:pt x="217" y="185"/>
                      <a:pt x="240" y="129"/>
                      <a:pt x="211" y="90"/>
                    </a:cubicBezTo>
                    <a:cubicBezTo>
                      <a:pt x="181" y="50"/>
                      <a:pt x="100" y="65"/>
                      <a:pt x="91" y="115"/>
                    </a:cubicBezTo>
                    <a:cubicBezTo>
                      <a:pt x="87" y="135"/>
                      <a:pt x="96" y="157"/>
                      <a:pt x="117" y="161"/>
                    </a:cubicBezTo>
                    <a:cubicBezTo>
                      <a:pt x="135" y="164"/>
                      <a:pt x="156" y="151"/>
                      <a:pt x="154" y="131"/>
                    </a:cubicBezTo>
                    <a:cubicBezTo>
                      <a:pt x="152" y="122"/>
                      <a:pt x="139" y="118"/>
                      <a:pt x="137"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71" name="Freeform 320">
                <a:extLst>
                  <a:ext uri="{FF2B5EF4-FFF2-40B4-BE49-F238E27FC236}">
                    <a16:creationId xmlns:a16="http://schemas.microsoft.com/office/drawing/2014/main" id="{E2075A8A-6E5A-BF46-BABC-D93A78D0F088}"/>
                  </a:ext>
                </a:extLst>
              </p:cNvPr>
              <p:cNvSpPr>
                <a:spLocks noChangeArrowheads="1"/>
              </p:cNvSpPr>
              <p:nvPr/>
            </p:nvSpPr>
            <p:spPr bwMode="auto">
              <a:xfrm>
                <a:off x="5244019" y="3861049"/>
                <a:ext cx="165121" cy="149236"/>
              </a:xfrm>
              <a:custGeom>
                <a:avLst/>
                <a:gdLst>
                  <a:gd name="T0" fmla="*/ 205 w 346"/>
                  <a:gd name="T1" fmla="*/ 164 h 311"/>
                  <a:gd name="T2" fmla="*/ 205 w 346"/>
                  <a:gd name="T3" fmla="*/ 164 h 311"/>
                  <a:gd name="T4" fmla="*/ 212 w 346"/>
                  <a:gd name="T5" fmla="*/ 146 h 311"/>
                  <a:gd name="T6" fmla="*/ 212 w 346"/>
                  <a:gd name="T7" fmla="*/ 146 h 311"/>
                  <a:gd name="T8" fmla="*/ 234 w 346"/>
                  <a:gd name="T9" fmla="*/ 162 h 311"/>
                  <a:gd name="T10" fmla="*/ 234 w 346"/>
                  <a:gd name="T11" fmla="*/ 162 h 311"/>
                  <a:gd name="T12" fmla="*/ 207 w 346"/>
                  <a:gd name="T13" fmla="*/ 214 h 311"/>
                  <a:gd name="T14" fmla="*/ 207 w 346"/>
                  <a:gd name="T15" fmla="*/ 214 h 311"/>
                  <a:gd name="T16" fmla="*/ 144 w 346"/>
                  <a:gd name="T17" fmla="*/ 156 h 311"/>
                  <a:gd name="T18" fmla="*/ 144 w 346"/>
                  <a:gd name="T19" fmla="*/ 156 h 311"/>
                  <a:gd name="T20" fmla="*/ 282 w 346"/>
                  <a:gd name="T21" fmla="*/ 95 h 311"/>
                  <a:gd name="T22" fmla="*/ 282 w 346"/>
                  <a:gd name="T23" fmla="*/ 95 h 311"/>
                  <a:gd name="T24" fmla="*/ 307 w 346"/>
                  <a:gd name="T25" fmla="*/ 189 h 311"/>
                  <a:gd name="T26" fmla="*/ 307 w 346"/>
                  <a:gd name="T27" fmla="*/ 189 h 311"/>
                  <a:gd name="T28" fmla="*/ 240 w 346"/>
                  <a:gd name="T29" fmla="*/ 251 h 311"/>
                  <a:gd name="T30" fmla="*/ 240 w 346"/>
                  <a:gd name="T31" fmla="*/ 251 h 311"/>
                  <a:gd name="T32" fmla="*/ 75 w 346"/>
                  <a:gd name="T33" fmla="*/ 201 h 311"/>
                  <a:gd name="T34" fmla="*/ 75 w 346"/>
                  <a:gd name="T35" fmla="*/ 201 h 311"/>
                  <a:gd name="T36" fmla="*/ 162 w 346"/>
                  <a:gd name="T37" fmla="*/ 30 h 311"/>
                  <a:gd name="T38" fmla="*/ 162 w 346"/>
                  <a:gd name="T39" fmla="*/ 30 h 311"/>
                  <a:gd name="T40" fmla="*/ 149 w 346"/>
                  <a:gd name="T41" fmla="*/ 7 h 311"/>
                  <a:gd name="T42" fmla="*/ 149 w 346"/>
                  <a:gd name="T43" fmla="*/ 7 h 311"/>
                  <a:gd name="T44" fmla="*/ 61 w 346"/>
                  <a:gd name="T45" fmla="*/ 237 h 311"/>
                  <a:gd name="T46" fmla="*/ 61 w 346"/>
                  <a:gd name="T47" fmla="*/ 237 h 311"/>
                  <a:gd name="T48" fmla="*/ 308 w 346"/>
                  <a:gd name="T49" fmla="*/ 235 h 311"/>
                  <a:gd name="T50" fmla="*/ 308 w 346"/>
                  <a:gd name="T51" fmla="*/ 235 h 311"/>
                  <a:gd name="T52" fmla="*/ 321 w 346"/>
                  <a:gd name="T53" fmla="*/ 104 h 311"/>
                  <a:gd name="T54" fmla="*/ 321 w 346"/>
                  <a:gd name="T55" fmla="*/ 104 h 311"/>
                  <a:gd name="T56" fmla="*/ 205 w 346"/>
                  <a:gd name="T57" fmla="*/ 49 h 311"/>
                  <a:gd name="T58" fmla="*/ 205 w 346"/>
                  <a:gd name="T59" fmla="*/ 49 h 311"/>
                  <a:gd name="T60" fmla="*/ 113 w 346"/>
                  <a:gd name="T61" fmla="*/ 138 h 311"/>
                  <a:gd name="T62" fmla="*/ 113 w 346"/>
                  <a:gd name="T63" fmla="*/ 138 h 311"/>
                  <a:gd name="T64" fmla="*/ 180 w 346"/>
                  <a:gd name="T65" fmla="*/ 245 h 311"/>
                  <a:gd name="T66" fmla="*/ 180 w 346"/>
                  <a:gd name="T67" fmla="*/ 245 h 311"/>
                  <a:gd name="T68" fmla="*/ 247 w 346"/>
                  <a:gd name="T69" fmla="*/ 142 h 311"/>
                  <a:gd name="T70" fmla="*/ 247 w 346"/>
                  <a:gd name="T71" fmla="*/ 142 h 311"/>
                  <a:gd name="T72" fmla="*/ 196 w 346"/>
                  <a:gd name="T73" fmla="*/ 128 h 311"/>
                  <a:gd name="T74" fmla="*/ 196 w 346"/>
                  <a:gd name="T75" fmla="*/ 128 h 311"/>
                  <a:gd name="T76" fmla="*/ 192 w 346"/>
                  <a:gd name="T77" fmla="*/ 175 h 311"/>
                  <a:gd name="T78" fmla="*/ 192 w 346"/>
                  <a:gd name="T79" fmla="*/ 175 h 311"/>
                  <a:gd name="T80" fmla="*/ 205 w 346"/>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6" h="311">
                    <a:moveTo>
                      <a:pt x="205" y="164"/>
                    </a:moveTo>
                    <a:lnTo>
                      <a:pt x="205" y="164"/>
                    </a:lnTo>
                    <a:cubicBezTo>
                      <a:pt x="201" y="156"/>
                      <a:pt x="205" y="147"/>
                      <a:pt x="212" y="146"/>
                    </a:cubicBezTo>
                    <a:lnTo>
                      <a:pt x="212" y="146"/>
                    </a:lnTo>
                    <a:cubicBezTo>
                      <a:pt x="222" y="142"/>
                      <a:pt x="233" y="153"/>
                      <a:pt x="234" y="162"/>
                    </a:cubicBezTo>
                    <a:lnTo>
                      <a:pt x="234" y="162"/>
                    </a:lnTo>
                    <a:cubicBezTo>
                      <a:pt x="238" y="181"/>
                      <a:pt x="222" y="205"/>
                      <a:pt x="207" y="214"/>
                    </a:cubicBezTo>
                    <a:lnTo>
                      <a:pt x="207" y="214"/>
                    </a:lnTo>
                    <a:cubicBezTo>
                      <a:pt x="170" y="235"/>
                      <a:pt x="144" y="187"/>
                      <a:pt x="144" y="156"/>
                    </a:cubicBezTo>
                    <a:lnTo>
                      <a:pt x="144" y="156"/>
                    </a:lnTo>
                    <a:cubicBezTo>
                      <a:pt x="141" y="83"/>
                      <a:pt x="229" y="50"/>
                      <a:pt x="282" y="95"/>
                    </a:cubicBezTo>
                    <a:lnTo>
                      <a:pt x="282" y="95"/>
                    </a:lnTo>
                    <a:cubicBezTo>
                      <a:pt x="309" y="117"/>
                      <a:pt x="318" y="156"/>
                      <a:pt x="307" y="189"/>
                    </a:cubicBezTo>
                    <a:lnTo>
                      <a:pt x="307" y="189"/>
                    </a:lnTo>
                    <a:cubicBezTo>
                      <a:pt x="296" y="220"/>
                      <a:pt x="268" y="239"/>
                      <a:pt x="240" y="251"/>
                    </a:cubicBezTo>
                    <a:lnTo>
                      <a:pt x="240" y="251"/>
                    </a:lnTo>
                    <a:cubicBezTo>
                      <a:pt x="183" y="271"/>
                      <a:pt x="100" y="266"/>
                      <a:pt x="75" y="201"/>
                    </a:cubicBezTo>
                    <a:lnTo>
                      <a:pt x="75" y="201"/>
                    </a:lnTo>
                    <a:cubicBezTo>
                      <a:pt x="48" y="129"/>
                      <a:pt x="100" y="63"/>
                      <a:pt x="162" y="30"/>
                    </a:cubicBezTo>
                    <a:lnTo>
                      <a:pt x="162" y="30"/>
                    </a:lnTo>
                    <a:cubicBezTo>
                      <a:pt x="178" y="22"/>
                      <a:pt x="165" y="0"/>
                      <a:pt x="149" y="7"/>
                    </a:cubicBezTo>
                    <a:lnTo>
                      <a:pt x="149" y="7"/>
                    </a:lnTo>
                    <a:cubicBezTo>
                      <a:pt x="66" y="46"/>
                      <a:pt x="0" y="151"/>
                      <a:pt x="61" y="237"/>
                    </a:cubicBezTo>
                    <a:lnTo>
                      <a:pt x="61" y="237"/>
                    </a:lnTo>
                    <a:cubicBezTo>
                      <a:pt x="115" y="310"/>
                      <a:pt x="250" y="302"/>
                      <a:pt x="308" y="235"/>
                    </a:cubicBezTo>
                    <a:lnTo>
                      <a:pt x="308" y="235"/>
                    </a:lnTo>
                    <a:cubicBezTo>
                      <a:pt x="339" y="200"/>
                      <a:pt x="345" y="146"/>
                      <a:pt x="321" y="104"/>
                    </a:cubicBezTo>
                    <a:lnTo>
                      <a:pt x="321" y="104"/>
                    </a:lnTo>
                    <a:cubicBezTo>
                      <a:pt x="299" y="63"/>
                      <a:pt x="251" y="41"/>
                      <a:pt x="205" y="49"/>
                    </a:cubicBezTo>
                    <a:lnTo>
                      <a:pt x="205" y="49"/>
                    </a:lnTo>
                    <a:cubicBezTo>
                      <a:pt x="159" y="55"/>
                      <a:pt x="120" y="92"/>
                      <a:pt x="113" y="138"/>
                    </a:cubicBezTo>
                    <a:lnTo>
                      <a:pt x="113" y="138"/>
                    </a:lnTo>
                    <a:cubicBezTo>
                      <a:pt x="107" y="183"/>
                      <a:pt x="132" y="239"/>
                      <a:pt x="180" y="245"/>
                    </a:cubicBezTo>
                    <a:lnTo>
                      <a:pt x="180" y="245"/>
                    </a:lnTo>
                    <a:cubicBezTo>
                      <a:pt x="229" y="252"/>
                      <a:pt x="276" y="184"/>
                      <a:pt x="247" y="142"/>
                    </a:cubicBezTo>
                    <a:lnTo>
                      <a:pt x="247" y="142"/>
                    </a:lnTo>
                    <a:cubicBezTo>
                      <a:pt x="237" y="125"/>
                      <a:pt x="215" y="116"/>
                      <a:pt x="196" y="128"/>
                    </a:cubicBezTo>
                    <a:lnTo>
                      <a:pt x="196" y="128"/>
                    </a:lnTo>
                    <a:cubicBezTo>
                      <a:pt x="180" y="138"/>
                      <a:pt x="175" y="162"/>
                      <a:pt x="192" y="175"/>
                    </a:cubicBezTo>
                    <a:lnTo>
                      <a:pt x="192" y="175"/>
                    </a:lnTo>
                    <a:cubicBezTo>
                      <a:pt x="199" y="181"/>
                      <a:pt x="211" y="174"/>
                      <a:pt x="205"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72" name="Freeform 321">
                <a:extLst>
                  <a:ext uri="{FF2B5EF4-FFF2-40B4-BE49-F238E27FC236}">
                    <a16:creationId xmlns:a16="http://schemas.microsoft.com/office/drawing/2014/main" id="{4B22398E-7D3A-3D49-BBF6-30A15AD9AE05}"/>
                  </a:ext>
                </a:extLst>
              </p:cNvPr>
              <p:cNvSpPr>
                <a:spLocks noChangeArrowheads="1"/>
              </p:cNvSpPr>
              <p:nvPr/>
            </p:nvSpPr>
            <p:spPr bwMode="auto">
              <a:xfrm>
                <a:off x="5694925" y="3861048"/>
                <a:ext cx="166708" cy="149236"/>
              </a:xfrm>
              <a:custGeom>
                <a:avLst/>
                <a:gdLst>
                  <a:gd name="T0" fmla="*/ 205 w 347"/>
                  <a:gd name="T1" fmla="*/ 164 h 311"/>
                  <a:gd name="T2" fmla="*/ 205 w 347"/>
                  <a:gd name="T3" fmla="*/ 164 h 311"/>
                  <a:gd name="T4" fmla="*/ 213 w 347"/>
                  <a:gd name="T5" fmla="*/ 146 h 311"/>
                  <a:gd name="T6" fmla="*/ 213 w 347"/>
                  <a:gd name="T7" fmla="*/ 146 h 311"/>
                  <a:gd name="T8" fmla="*/ 235 w 347"/>
                  <a:gd name="T9" fmla="*/ 162 h 311"/>
                  <a:gd name="T10" fmla="*/ 235 w 347"/>
                  <a:gd name="T11" fmla="*/ 162 h 311"/>
                  <a:gd name="T12" fmla="*/ 207 w 347"/>
                  <a:gd name="T13" fmla="*/ 214 h 311"/>
                  <a:gd name="T14" fmla="*/ 207 w 347"/>
                  <a:gd name="T15" fmla="*/ 214 h 311"/>
                  <a:gd name="T16" fmla="*/ 143 w 347"/>
                  <a:gd name="T17" fmla="*/ 156 h 311"/>
                  <a:gd name="T18" fmla="*/ 143 w 347"/>
                  <a:gd name="T19" fmla="*/ 156 h 311"/>
                  <a:gd name="T20" fmla="*/ 283 w 347"/>
                  <a:gd name="T21" fmla="*/ 95 h 311"/>
                  <a:gd name="T22" fmla="*/ 283 w 347"/>
                  <a:gd name="T23" fmla="*/ 95 h 311"/>
                  <a:gd name="T24" fmla="*/ 306 w 347"/>
                  <a:gd name="T25" fmla="*/ 189 h 311"/>
                  <a:gd name="T26" fmla="*/ 306 w 347"/>
                  <a:gd name="T27" fmla="*/ 189 h 311"/>
                  <a:gd name="T28" fmla="*/ 239 w 347"/>
                  <a:gd name="T29" fmla="*/ 251 h 311"/>
                  <a:gd name="T30" fmla="*/ 239 w 347"/>
                  <a:gd name="T31" fmla="*/ 251 h 311"/>
                  <a:gd name="T32" fmla="*/ 76 w 347"/>
                  <a:gd name="T33" fmla="*/ 201 h 311"/>
                  <a:gd name="T34" fmla="*/ 76 w 347"/>
                  <a:gd name="T35" fmla="*/ 201 h 311"/>
                  <a:gd name="T36" fmla="*/ 163 w 347"/>
                  <a:gd name="T37" fmla="*/ 30 h 311"/>
                  <a:gd name="T38" fmla="*/ 163 w 347"/>
                  <a:gd name="T39" fmla="*/ 30 h 311"/>
                  <a:gd name="T40" fmla="*/ 150 w 347"/>
                  <a:gd name="T41" fmla="*/ 7 h 311"/>
                  <a:gd name="T42" fmla="*/ 150 w 347"/>
                  <a:gd name="T43" fmla="*/ 7 h 311"/>
                  <a:gd name="T44" fmla="*/ 62 w 347"/>
                  <a:gd name="T45" fmla="*/ 237 h 311"/>
                  <a:gd name="T46" fmla="*/ 62 w 347"/>
                  <a:gd name="T47" fmla="*/ 237 h 311"/>
                  <a:gd name="T48" fmla="*/ 308 w 347"/>
                  <a:gd name="T49" fmla="*/ 235 h 311"/>
                  <a:gd name="T50" fmla="*/ 308 w 347"/>
                  <a:gd name="T51" fmla="*/ 235 h 311"/>
                  <a:gd name="T52" fmla="*/ 322 w 347"/>
                  <a:gd name="T53" fmla="*/ 104 h 311"/>
                  <a:gd name="T54" fmla="*/ 322 w 347"/>
                  <a:gd name="T55" fmla="*/ 104 h 311"/>
                  <a:gd name="T56" fmla="*/ 207 w 347"/>
                  <a:gd name="T57" fmla="*/ 49 h 311"/>
                  <a:gd name="T58" fmla="*/ 207 w 347"/>
                  <a:gd name="T59" fmla="*/ 49 h 311"/>
                  <a:gd name="T60" fmla="*/ 115 w 347"/>
                  <a:gd name="T61" fmla="*/ 138 h 311"/>
                  <a:gd name="T62" fmla="*/ 115 w 347"/>
                  <a:gd name="T63" fmla="*/ 138 h 311"/>
                  <a:gd name="T64" fmla="*/ 180 w 347"/>
                  <a:gd name="T65" fmla="*/ 245 h 311"/>
                  <a:gd name="T66" fmla="*/ 180 w 347"/>
                  <a:gd name="T67" fmla="*/ 245 h 311"/>
                  <a:gd name="T68" fmla="*/ 247 w 347"/>
                  <a:gd name="T69" fmla="*/ 142 h 311"/>
                  <a:gd name="T70" fmla="*/ 247 w 347"/>
                  <a:gd name="T71" fmla="*/ 142 h 311"/>
                  <a:gd name="T72" fmla="*/ 197 w 347"/>
                  <a:gd name="T73" fmla="*/ 128 h 311"/>
                  <a:gd name="T74" fmla="*/ 197 w 347"/>
                  <a:gd name="T75" fmla="*/ 128 h 311"/>
                  <a:gd name="T76" fmla="*/ 192 w 347"/>
                  <a:gd name="T77" fmla="*/ 175 h 311"/>
                  <a:gd name="T78" fmla="*/ 192 w 347"/>
                  <a:gd name="T79" fmla="*/ 175 h 311"/>
                  <a:gd name="T80" fmla="*/ 205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5" y="164"/>
                    </a:moveTo>
                    <a:lnTo>
                      <a:pt x="205" y="164"/>
                    </a:lnTo>
                    <a:cubicBezTo>
                      <a:pt x="201" y="156"/>
                      <a:pt x="205" y="147"/>
                      <a:pt x="213" y="146"/>
                    </a:cubicBezTo>
                    <a:lnTo>
                      <a:pt x="213" y="146"/>
                    </a:lnTo>
                    <a:cubicBezTo>
                      <a:pt x="224" y="142"/>
                      <a:pt x="233" y="153"/>
                      <a:pt x="235" y="162"/>
                    </a:cubicBezTo>
                    <a:lnTo>
                      <a:pt x="235" y="162"/>
                    </a:lnTo>
                    <a:cubicBezTo>
                      <a:pt x="239" y="181"/>
                      <a:pt x="222" y="205"/>
                      <a:pt x="207" y="214"/>
                    </a:cubicBezTo>
                    <a:lnTo>
                      <a:pt x="207" y="214"/>
                    </a:lnTo>
                    <a:cubicBezTo>
                      <a:pt x="171" y="235"/>
                      <a:pt x="143" y="187"/>
                      <a:pt x="143" y="156"/>
                    </a:cubicBezTo>
                    <a:lnTo>
                      <a:pt x="143" y="156"/>
                    </a:lnTo>
                    <a:cubicBezTo>
                      <a:pt x="141" y="83"/>
                      <a:pt x="229" y="50"/>
                      <a:pt x="283" y="95"/>
                    </a:cubicBezTo>
                    <a:lnTo>
                      <a:pt x="283" y="95"/>
                    </a:lnTo>
                    <a:cubicBezTo>
                      <a:pt x="309" y="117"/>
                      <a:pt x="318" y="156"/>
                      <a:pt x="306" y="189"/>
                    </a:cubicBezTo>
                    <a:lnTo>
                      <a:pt x="306" y="189"/>
                    </a:lnTo>
                    <a:cubicBezTo>
                      <a:pt x="296" y="220"/>
                      <a:pt x="270" y="239"/>
                      <a:pt x="239" y="251"/>
                    </a:cubicBezTo>
                    <a:lnTo>
                      <a:pt x="239" y="251"/>
                    </a:lnTo>
                    <a:cubicBezTo>
                      <a:pt x="184" y="271"/>
                      <a:pt x="101" y="266"/>
                      <a:pt x="76" y="201"/>
                    </a:cubicBezTo>
                    <a:lnTo>
                      <a:pt x="76" y="201"/>
                    </a:lnTo>
                    <a:cubicBezTo>
                      <a:pt x="48" y="129"/>
                      <a:pt x="100" y="63"/>
                      <a:pt x="163" y="30"/>
                    </a:cubicBezTo>
                    <a:lnTo>
                      <a:pt x="163" y="30"/>
                    </a:lnTo>
                    <a:cubicBezTo>
                      <a:pt x="178" y="22"/>
                      <a:pt x="164" y="0"/>
                      <a:pt x="150" y="7"/>
                    </a:cubicBezTo>
                    <a:lnTo>
                      <a:pt x="150" y="7"/>
                    </a:lnTo>
                    <a:cubicBezTo>
                      <a:pt x="66" y="46"/>
                      <a:pt x="0" y="151"/>
                      <a:pt x="62" y="237"/>
                    </a:cubicBezTo>
                    <a:lnTo>
                      <a:pt x="62" y="237"/>
                    </a:lnTo>
                    <a:cubicBezTo>
                      <a:pt x="115" y="310"/>
                      <a:pt x="251" y="302"/>
                      <a:pt x="308" y="235"/>
                    </a:cubicBezTo>
                    <a:lnTo>
                      <a:pt x="308" y="235"/>
                    </a:lnTo>
                    <a:cubicBezTo>
                      <a:pt x="339" y="200"/>
                      <a:pt x="346" y="146"/>
                      <a:pt x="322" y="104"/>
                    </a:cubicBezTo>
                    <a:lnTo>
                      <a:pt x="322" y="104"/>
                    </a:lnTo>
                    <a:cubicBezTo>
                      <a:pt x="298" y="63"/>
                      <a:pt x="251" y="41"/>
                      <a:pt x="207" y="49"/>
                    </a:cubicBezTo>
                    <a:lnTo>
                      <a:pt x="207" y="49"/>
                    </a:lnTo>
                    <a:cubicBezTo>
                      <a:pt x="159" y="55"/>
                      <a:pt x="120" y="92"/>
                      <a:pt x="115" y="138"/>
                    </a:cubicBezTo>
                    <a:lnTo>
                      <a:pt x="115" y="138"/>
                    </a:lnTo>
                    <a:cubicBezTo>
                      <a:pt x="108" y="183"/>
                      <a:pt x="132" y="239"/>
                      <a:pt x="180" y="245"/>
                    </a:cubicBezTo>
                    <a:lnTo>
                      <a:pt x="180" y="245"/>
                    </a:lnTo>
                    <a:cubicBezTo>
                      <a:pt x="229" y="252"/>
                      <a:pt x="276" y="184"/>
                      <a:pt x="247" y="142"/>
                    </a:cubicBezTo>
                    <a:lnTo>
                      <a:pt x="247" y="142"/>
                    </a:lnTo>
                    <a:cubicBezTo>
                      <a:pt x="237" y="125"/>
                      <a:pt x="213" y="116"/>
                      <a:pt x="197" y="128"/>
                    </a:cubicBezTo>
                    <a:lnTo>
                      <a:pt x="197" y="128"/>
                    </a:lnTo>
                    <a:cubicBezTo>
                      <a:pt x="182" y="138"/>
                      <a:pt x="176" y="162"/>
                      <a:pt x="192" y="175"/>
                    </a:cubicBezTo>
                    <a:lnTo>
                      <a:pt x="192" y="175"/>
                    </a:lnTo>
                    <a:cubicBezTo>
                      <a:pt x="199" y="181"/>
                      <a:pt x="210" y="174"/>
                      <a:pt x="205"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73" name="Freeform 322">
                <a:extLst>
                  <a:ext uri="{FF2B5EF4-FFF2-40B4-BE49-F238E27FC236}">
                    <a16:creationId xmlns:a16="http://schemas.microsoft.com/office/drawing/2014/main" id="{93D7E960-214E-1945-8888-2990ED1F02D4}"/>
                  </a:ext>
                </a:extLst>
              </p:cNvPr>
              <p:cNvSpPr>
                <a:spLocks/>
              </p:cNvSpPr>
              <p:nvPr/>
            </p:nvSpPr>
            <p:spPr bwMode="auto">
              <a:xfrm>
                <a:off x="5936975" y="3861048"/>
                <a:ext cx="145481" cy="149712"/>
              </a:xfrm>
              <a:custGeom>
                <a:avLst/>
                <a:gdLst>
                  <a:gd name="T0" fmla="*/ 65084 w 304"/>
                  <a:gd name="T1" fmla="*/ 61900 h 312"/>
                  <a:gd name="T2" fmla="*/ 65084 w 304"/>
                  <a:gd name="T3" fmla="*/ 61900 h 312"/>
                  <a:gd name="T4" fmla="*/ 56470 w 304"/>
                  <a:gd name="T5" fmla="*/ 65259 h 312"/>
                  <a:gd name="T6" fmla="*/ 56470 w 304"/>
                  <a:gd name="T7" fmla="*/ 65259 h 312"/>
                  <a:gd name="T8" fmla="*/ 54555 w 304"/>
                  <a:gd name="T9" fmla="*/ 52783 h 312"/>
                  <a:gd name="T10" fmla="*/ 54555 w 304"/>
                  <a:gd name="T11" fmla="*/ 52783 h 312"/>
                  <a:gd name="T12" fmla="*/ 81833 w 304"/>
                  <a:gd name="T13" fmla="*/ 44626 h 312"/>
                  <a:gd name="T14" fmla="*/ 81833 w 304"/>
                  <a:gd name="T15" fmla="*/ 44626 h 312"/>
                  <a:gd name="T16" fmla="*/ 83747 w 304"/>
                  <a:gd name="T17" fmla="*/ 85413 h 312"/>
                  <a:gd name="T18" fmla="*/ 83747 w 304"/>
                  <a:gd name="T19" fmla="*/ 85413 h 312"/>
                  <a:gd name="T20" fmla="*/ 15792 w 304"/>
                  <a:gd name="T21" fmla="*/ 59021 h 312"/>
                  <a:gd name="T22" fmla="*/ 15792 w 304"/>
                  <a:gd name="T23" fmla="*/ 59021 h 312"/>
                  <a:gd name="T24" fmla="*/ 39720 w 304"/>
                  <a:gd name="T25" fmla="*/ 19674 h 312"/>
                  <a:gd name="T26" fmla="*/ 39720 w 304"/>
                  <a:gd name="T27" fmla="*/ 19674 h 312"/>
                  <a:gd name="T28" fmla="*/ 82312 w 304"/>
                  <a:gd name="T29" fmla="*/ 20633 h 312"/>
                  <a:gd name="T30" fmla="*/ 82312 w 304"/>
                  <a:gd name="T31" fmla="*/ 20633 h 312"/>
                  <a:gd name="T32" fmla="*/ 121075 w 304"/>
                  <a:gd name="T33" fmla="*/ 93090 h 312"/>
                  <a:gd name="T34" fmla="*/ 121075 w 304"/>
                  <a:gd name="T35" fmla="*/ 93090 h 312"/>
                  <a:gd name="T36" fmla="*/ 34456 w 304"/>
                  <a:gd name="T37" fmla="*/ 121401 h 312"/>
                  <a:gd name="T38" fmla="*/ 34456 w 304"/>
                  <a:gd name="T39" fmla="*/ 121401 h 312"/>
                  <a:gd name="T40" fmla="*/ 31106 w 304"/>
                  <a:gd name="T41" fmla="*/ 134357 h 312"/>
                  <a:gd name="T42" fmla="*/ 31106 w 304"/>
                  <a:gd name="T43" fmla="*/ 134357 h 312"/>
                  <a:gd name="T44" fmla="*/ 138303 w 304"/>
                  <a:gd name="T45" fmla="*/ 86372 h 312"/>
                  <a:gd name="T46" fmla="*/ 138303 w 304"/>
                  <a:gd name="T47" fmla="*/ 86372 h 312"/>
                  <a:gd name="T48" fmla="*/ 54555 w 304"/>
                  <a:gd name="T49" fmla="*/ 2879 h 312"/>
                  <a:gd name="T50" fmla="*/ 54555 w 304"/>
                  <a:gd name="T51" fmla="*/ 2879 h 312"/>
                  <a:gd name="T52" fmla="*/ 5743 w 304"/>
                  <a:gd name="T53" fmla="*/ 42706 h 312"/>
                  <a:gd name="T54" fmla="*/ 5743 w 304"/>
                  <a:gd name="T55" fmla="*/ 42706 h 312"/>
                  <a:gd name="T56" fmla="*/ 25842 w 304"/>
                  <a:gd name="T57" fmla="*/ 101248 h 312"/>
                  <a:gd name="T58" fmla="*/ 25842 w 304"/>
                  <a:gd name="T59" fmla="*/ 101248 h 312"/>
                  <a:gd name="T60" fmla="*/ 87097 w 304"/>
                  <a:gd name="T61" fmla="*/ 102207 h 312"/>
                  <a:gd name="T62" fmla="*/ 87097 w 304"/>
                  <a:gd name="T63" fmla="*/ 102207 h 312"/>
                  <a:gd name="T64" fmla="*/ 100975 w 304"/>
                  <a:gd name="T65" fmla="*/ 43186 h 312"/>
                  <a:gd name="T66" fmla="*/ 100975 w 304"/>
                  <a:gd name="T67" fmla="*/ 43186 h 312"/>
                  <a:gd name="T68" fmla="*/ 43070 w 304"/>
                  <a:gd name="T69" fmla="*/ 55182 h 312"/>
                  <a:gd name="T70" fmla="*/ 43070 w 304"/>
                  <a:gd name="T71" fmla="*/ 55182 h 312"/>
                  <a:gd name="T72" fmla="*/ 55991 w 304"/>
                  <a:gd name="T73" fmla="*/ 77255 h 312"/>
                  <a:gd name="T74" fmla="*/ 55991 w 304"/>
                  <a:gd name="T75" fmla="*/ 77255 h 312"/>
                  <a:gd name="T76" fmla="*/ 73219 w 304"/>
                  <a:gd name="T77" fmla="*/ 62860 h 312"/>
                  <a:gd name="T78" fmla="*/ 73219 w 304"/>
                  <a:gd name="T79" fmla="*/ 62860 h 312"/>
                  <a:gd name="T80" fmla="*/ 65084 w 304"/>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6" y="129"/>
                    </a:moveTo>
                    <a:lnTo>
                      <a:pt x="136" y="129"/>
                    </a:lnTo>
                    <a:cubicBezTo>
                      <a:pt x="134" y="136"/>
                      <a:pt x="125" y="140"/>
                      <a:pt x="118" y="136"/>
                    </a:cubicBezTo>
                    <a:cubicBezTo>
                      <a:pt x="107" y="133"/>
                      <a:pt x="109" y="118"/>
                      <a:pt x="114" y="110"/>
                    </a:cubicBezTo>
                    <a:cubicBezTo>
                      <a:pt x="125" y="93"/>
                      <a:pt x="153" y="88"/>
                      <a:pt x="171" y="93"/>
                    </a:cubicBezTo>
                    <a:cubicBezTo>
                      <a:pt x="211" y="104"/>
                      <a:pt x="196" y="157"/>
                      <a:pt x="175" y="178"/>
                    </a:cubicBezTo>
                    <a:cubicBezTo>
                      <a:pt x="125" y="231"/>
                      <a:pt x="38" y="193"/>
                      <a:pt x="33" y="123"/>
                    </a:cubicBezTo>
                    <a:cubicBezTo>
                      <a:pt x="30" y="89"/>
                      <a:pt x="51" y="55"/>
                      <a:pt x="83" y="41"/>
                    </a:cubicBezTo>
                    <a:cubicBezTo>
                      <a:pt x="111" y="26"/>
                      <a:pt x="144" y="30"/>
                      <a:pt x="172" y="43"/>
                    </a:cubicBezTo>
                    <a:cubicBezTo>
                      <a:pt x="226" y="69"/>
                      <a:pt x="281" y="131"/>
                      <a:pt x="253" y="194"/>
                    </a:cubicBezTo>
                    <a:cubicBezTo>
                      <a:pt x="222" y="265"/>
                      <a:pt x="139" y="276"/>
                      <a:pt x="72" y="253"/>
                    </a:cubicBezTo>
                    <a:cubicBezTo>
                      <a:pt x="55" y="248"/>
                      <a:pt x="48" y="273"/>
                      <a:pt x="65" y="280"/>
                    </a:cubicBezTo>
                    <a:cubicBezTo>
                      <a:pt x="151" y="311"/>
                      <a:pt x="272" y="284"/>
                      <a:pt x="289" y="180"/>
                    </a:cubicBezTo>
                    <a:cubicBezTo>
                      <a:pt x="303" y="89"/>
                      <a:pt x="201" y="0"/>
                      <a:pt x="114" y="6"/>
                    </a:cubicBezTo>
                    <a:cubicBezTo>
                      <a:pt x="65" y="9"/>
                      <a:pt x="23" y="43"/>
                      <a:pt x="12" y="89"/>
                    </a:cubicBezTo>
                    <a:cubicBezTo>
                      <a:pt x="0" y="135"/>
                      <a:pt x="16" y="184"/>
                      <a:pt x="54" y="211"/>
                    </a:cubicBezTo>
                    <a:cubicBezTo>
                      <a:pt x="92" y="239"/>
                      <a:pt x="146" y="240"/>
                      <a:pt x="182" y="213"/>
                    </a:cubicBezTo>
                    <a:cubicBezTo>
                      <a:pt x="218" y="185"/>
                      <a:pt x="242" y="129"/>
                      <a:pt x="211" y="90"/>
                    </a:cubicBezTo>
                    <a:cubicBezTo>
                      <a:pt x="181" y="50"/>
                      <a:pt x="100" y="65"/>
                      <a:pt x="90" y="115"/>
                    </a:cubicBezTo>
                    <a:cubicBezTo>
                      <a:pt x="86" y="135"/>
                      <a:pt x="96" y="157"/>
                      <a:pt x="117" y="161"/>
                    </a:cubicBezTo>
                    <a:cubicBezTo>
                      <a:pt x="135" y="164"/>
                      <a:pt x="155" y="151"/>
                      <a:pt x="153" y="131"/>
                    </a:cubicBezTo>
                    <a:cubicBezTo>
                      <a:pt x="152" y="122"/>
                      <a:pt x="139" y="118"/>
                      <a:pt x="136"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74" name="Freeform 323">
                <a:extLst>
                  <a:ext uri="{FF2B5EF4-FFF2-40B4-BE49-F238E27FC236}">
                    <a16:creationId xmlns:a16="http://schemas.microsoft.com/office/drawing/2014/main" id="{5B7BA13A-EB3C-A64B-B6EB-519F461ABAA8}"/>
                  </a:ext>
                </a:extLst>
              </p:cNvPr>
              <p:cNvSpPr>
                <a:spLocks/>
              </p:cNvSpPr>
              <p:nvPr/>
            </p:nvSpPr>
            <p:spPr bwMode="auto">
              <a:xfrm>
                <a:off x="5485773" y="3861048"/>
                <a:ext cx="145481" cy="149712"/>
              </a:xfrm>
              <a:custGeom>
                <a:avLst/>
                <a:gdLst>
                  <a:gd name="T0" fmla="*/ 64870 w 305"/>
                  <a:gd name="T1" fmla="*/ 61900 h 312"/>
                  <a:gd name="T2" fmla="*/ 64870 w 305"/>
                  <a:gd name="T3" fmla="*/ 61900 h 312"/>
                  <a:gd name="T4" fmla="*/ 56284 w 305"/>
                  <a:gd name="T5" fmla="*/ 65259 h 312"/>
                  <a:gd name="T6" fmla="*/ 56284 w 305"/>
                  <a:gd name="T7" fmla="*/ 65259 h 312"/>
                  <a:gd name="T8" fmla="*/ 54377 w 305"/>
                  <a:gd name="T9" fmla="*/ 52783 h 312"/>
                  <a:gd name="T10" fmla="*/ 54377 w 305"/>
                  <a:gd name="T11" fmla="*/ 52783 h 312"/>
                  <a:gd name="T12" fmla="*/ 82042 w 305"/>
                  <a:gd name="T13" fmla="*/ 44626 h 312"/>
                  <a:gd name="T14" fmla="*/ 82042 w 305"/>
                  <a:gd name="T15" fmla="*/ 44626 h 312"/>
                  <a:gd name="T16" fmla="*/ 83950 w 305"/>
                  <a:gd name="T17" fmla="*/ 85413 h 312"/>
                  <a:gd name="T18" fmla="*/ 83950 w 305"/>
                  <a:gd name="T19" fmla="*/ 85413 h 312"/>
                  <a:gd name="T20" fmla="*/ 16218 w 305"/>
                  <a:gd name="T21" fmla="*/ 59021 h 312"/>
                  <a:gd name="T22" fmla="*/ 16218 w 305"/>
                  <a:gd name="T23" fmla="*/ 59021 h 312"/>
                  <a:gd name="T24" fmla="*/ 40067 w 305"/>
                  <a:gd name="T25" fmla="*/ 19674 h 312"/>
                  <a:gd name="T26" fmla="*/ 40067 w 305"/>
                  <a:gd name="T27" fmla="*/ 19674 h 312"/>
                  <a:gd name="T28" fmla="*/ 82519 w 305"/>
                  <a:gd name="T29" fmla="*/ 20633 h 312"/>
                  <a:gd name="T30" fmla="*/ 82519 w 305"/>
                  <a:gd name="T31" fmla="*/ 20633 h 312"/>
                  <a:gd name="T32" fmla="*/ 121632 w 305"/>
                  <a:gd name="T33" fmla="*/ 93090 h 312"/>
                  <a:gd name="T34" fmla="*/ 121632 w 305"/>
                  <a:gd name="T35" fmla="*/ 93090 h 312"/>
                  <a:gd name="T36" fmla="*/ 34820 w 305"/>
                  <a:gd name="T37" fmla="*/ 121401 h 312"/>
                  <a:gd name="T38" fmla="*/ 34820 w 305"/>
                  <a:gd name="T39" fmla="*/ 121401 h 312"/>
                  <a:gd name="T40" fmla="*/ 31004 w 305"/>
                  <a:gd name="T41" fmla="*/ 134357 h 312"/>
                  <a:gd name="T42" fmla="*/ 31004 w 305"/>
                  <a:gd name="T43" fmla="*/ 134357 h 312"/>
                  <a:gd name="T44" fmla="*/ 137849 w 305"/>
                  <a:gd name="T45" fmla="*/ 86372 h 312"/>
                  <a:gd name="T46" fmla="*/ 137849 w 305"/>
                  <a:gd name="T47" fmla="*/ 86372 h 312"/>
                  <a:gd name="T48" fmla="*/ 54853 w 305"/>
                  <a:gd name="T49" fmla="*/ 2879 h 312"/>
                  <a:gd name="T50" fmla="*/ 54853 w 305"/>
                  <a:gd name="T51" fmla="*/ 2879 h 312"/>
                  <a:gd name="T52" fmla="*/ 6201 w 305"/>
                  <a:gd name="T53" fmla="*/ 42706 h 312"/>
                  <a:gd name="T54" fmla="*/ 6201 w 305"/>
                  <a:gd name="T55" fmla="*/ 42706 h 312"/>
                  <a:gd name="T56" fmla="*/ 26234 w 305"/>
                  <a:gd name="T57" fmla="*/ 101248 h 312"/>
                  <a:gd name="T58" fmla="*/ 26234 w 305"/>
                  <a:gd name="T59" fmla="*/ 101248 h 312"/>
                  <a:gd name="T60" fmla="*/ 87766 w 305"/>
                  <a:gd name="T61" fmla="*/ 102207 h 312"/>
                  <a:gd name="T62" fmla="*/ 87766 w 305"/>
                  <a:gd name="T63" fmla="*/ 102207 h 312"/>
                  <a:gd name="T64" fmla="*/ 101121 w 305"/>
                  <a:gd name="T65" fmla="*/ 43186 h 312"/>
                  <a:gd name="T66" fmla="*/ 101121 w 305"/>
                  <a:gd name="T67" fmla="*/ 43186 h 312"/>
                  <a:gd name="T68" fmla="*/ 42929 w 305"/>
                  <a:gd name="T69" fmla="*/ 55182 h 312"/>
                  <a:gd name="T70" fmla="*/ 42929 w 305"/>
                  <a:gd name="T71" fmla="*/ 55182 h 312"/>
                  <a:gd name="T72" fmla="*/ 56284 w 305"/>
                  <a:gd name="T73" fmla="*/ 77255 h 312"/>
                  <a:gd name="T74" fmla="*/ 56284 w 305"/>
                  <a:gd name="T75" fmla="*/ 77255 h 312"/>
                  <a:gd name="T76" fmla="*/ 73933 w 305"/>
                  <a:gd name="T77" fmla="*/ 62860 h 312"/>
                  <a:gd name="T78" fmla="*/ 73933 w 305"/>
                  <a:gd name="T79" fmla="*/ 62860 h 312"/>
                  <a:gd name="T80" fmla="*/ 64870 w 305"/>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5" h="312">
                    <a:moveTo>
                      <a:pt x="136" y="129"/>
                    </a:moveTo>
                    <a:lnTo>
                      <a:pt x="136" y="129"/>
                    </a:lnTo>
                    <a:cubicBezTo>
                      <a:pt x="135" y="136"/>
                      <a:pt x="126" y="140"/>
                      <a:pt x="118" y="136"/>
                    </a:cubicBezTo>
                    <a:cubicBezTo>
                      <a:pt x="109" y="133"/>
                      <a:pt x="110" y="118"/>
                      <a:pt x="114" y="110"/>
                    </a:cubicBezTo>
                    <a:cubicBezTo>
                      <a:pt x="126" y="93"/>
                      <a:pt x="153" y="88"/>
                      <a:pt x="172" y="93"/>
                    </a:cubicBezTo>
                    <a:cubicBezTo>
                      <a:pt x="211" y="104"/>
                      <a:pt x="195" y="157"/>
                      <a:pt x="176" y="178"/>
                    </a:cubicBezTo>
                    <a:cubicBezTo>
                      <a:pt x="126" y="231"/>
                      <a:pt x="39" y="193"/>
                      <a:pt x="34" y="123"/>
                    </a:cubicBezTo>
                    <a:cubicBezTo>
                      <a:pt x="30" y="89"/>
                      <a:pt x="52" y="55"/>
                      <a:pt x="84" y="41"/>
                    </a:cubicBezTo>
                    <a:cubicBezTo>
                      <a:pt x="113" y="26"/>
                      <a:pt x="145" y="30"/>
                      <a:pt x="173" y="43"/>
                    </a:cubicBezTo>
                    <a:cubicBezTo>
                      <a:pt x="227" y="69"/>
                      <a:pt x="282" y="131"/>
                      <a:pt x="255" y="194"/>
                    </a:cubicBezTo>
                    <a:cubicBezTo>
                      <a:pt x="223" y="265"/>
                      <a:pt x="139" y="276"/>
                      <a:pt x="73" y="253"/>
                    </a:cubicBezTo>
                    <a:cubicBezTo>
                      <a:pt x="56" y="248"/>
                      <a:pt x="50" y="273"/>
                      <a:pt x="65" y="280"/>
                    </a:cubicBezTo>
                    <a:cubicBezTo>
                      <a:pt x="152" y="311"/>
                      <a:pt x="272" y="284"/>
                      <a:pt x="289" y="180"/>
                    </a:cubicBezTo>
                    <a:cubicBezTo>
                      <a:pt x="304" y="89"/>
                      <a:pt x="202" y="0"/>
                      <a:pt x="115" y="6"/>
                    </a:cubicBezTo>
                    <a:cubicBezTo>
                      <a:pt x="67" y="9"/>
                      <a:pt x="25" y="43"/>
                      <a:pt x="13" y="89"/>
                    </a:cubicBezTo>
                    <a:cubicBezTo>
                      <a:pt x="0" y="135"/>
                      <a:pt x="17" y="184"/>
                      <a:pt x="55" y="211"/>
                    </a:cubicBezTo>
                    <a:cubicBezTo>
                      <a:pt x="92" y="239"/>
                      <a:pt x="145" y="240"/>
                      <a:pt x="184" y="213"/>
                    </a:cubicBezTo>
                    <a:cubicBezTo>
                      <a:pt x="219" y="185"/>
                      <a:pt x="241" y="129"/>
                      <a:pt x="212" y="90"/>
                    </a:cubicBezTo>
                    <a:cubicBezTo>
                      <a:pt x="182" y="50"/>
                      <a:pt x="101" y="65"/>
                      <a:pt x="90" y="115"/>
                    </a:cubicBezTo>
                    <a:cubicBezTo>
                      <a:pt x="86" y="135"/>
                      <a:pt x="97" y="157"/>
                      <a:pt x="118" y="161"/>
                    </a:cubicBezTo>
                    <a:cubicBezTo>
                      <a:pt x="136" y="164"/>
                      <a:pt x="156" y="151"/>
                      <a:pt x="155" y="131"/>
                    </a:cubicBezTo>
                    <a:cubicBezTo>
                      <a:pt x="153" y="122"/>
                      <a:pt x="140" y="118"/>
                      <a:pt x="136"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75" name="Freeform 324">
                <a:extLst>
                  <a:ext uri="{FF2B5EF4-FFF2-40B4-BE49-F238E27FC236}">
                    <a16:creationId xmlns:a16="http://schemas.microsoft.com/office/drawing/2014/main" id="{AA2F20F4-745D-B741-B290-032993D070BE}"/>
                  </a:ext>
                </a:extLst>
              </p:cNvPr>
              <p:cNvSpPr>
                <a:spLocks noChangeArrowheads="1"/>
              </p:cNvSpPr>
              <p:nvPr/>
            </p:nvSpPr>
            <p:spPr bwMode="auto">
              <a:xfrm>
                <a:off x="6145831" y="3861048"/>
                <a:ext cx="166708" cy="149236"/>
              </a:xfrm>
              <a:custGeom>
                <a:avLst/>
                <a:gdLst>
                  <a:gd name="T0" fmla="*/ 204 w 347"/>
                  <a:gd name="T1" fmla="*/ 164 h 311"/>
                  <a:gd name="T2" fmla="*/ 204 w 347"/>
                  <a:gd name="T3" fmla="*/ 164 h 311"/>
                  <a:gd name="T4" fmla="*/ 212 w 347"/>
                  <a:gd name="T5" fmla="*/ 146 h 311"/>
                  <a:gd name="T6" fmla="*/ 212 w 347"/>
                  <a:gd name="T7" fmla="*/ 146 h 311"/>
                  <a:gd name="T8" fmla="*/ 234 w 347"/>
                  <a:gd name="T9" fmla="*/ 162 h 311"/>
                  <a:gd name="T10" fmla="*/ 234 w 347"/>
                  <a:gd name="T11" fmla="*/ 162 h 311"/>
                  <a:gd name="T12" fmla="*/ 205 w 347"/>
                  <a:gd name="T13" fmla="*/ 214 h 311"/>
                  <a:gd name="T14" fmla="*/ 205 w 347"/>
                  <a:gd name="T15" fmla="*/ 214 h 311"/>
                  <a:gd name="T16" fmla="*/ 142 w 347"/>
                  <a:gd name="T17" fmla="*/ 156 h 311"/>
                  <a:gd name="T18" fmla="*/ 142 w 347"/>
                  <a:gd name="T19" fmla="*/ 156 h 311"/>
                  <a:gd name="T20" fmla="*/ 282 w 347"/>
                  <a:gd name="T21" fmla="*/ 95 h 311"/>
                  <a:gd name="T22" fmla="*/ 282 w 347"/>
                  <a:gd name="T23" fmla="*/ 95 h 311"/>
                  <a:gd name="T24" fmla="*/ 307 w 347"/>
                  <a:gd name="T25" fmla="*/ 189 h 311"/>
                  <a:gd name="T26" fmla="*/ 307 w 347"/>
                  <a:gd name="T27" fmla="*/ 189 h 311"/>
                  <a:gd name="T28" fmla="*/ 240 w 347"/>
                  <a:gd name="T29" fmla="*/ 251 h 311"/>
                  <a:gd name="T30" fmla="*/ 240 w 347"/>
                  <a:gd name="T31" fmla="*/ 251 h 311"/>
                  <a:gd name="T32" fmla="*/ 77 w 347"/>
                  <a:gd name="T33" fmla="*/ 201 h 311"/>
                  <a:gd name="T34" fmla="*/ 77 w 347"/>
                  <a:gd name="T35" fmla="*/ 201 h 311"/>
                  <a:gd name="T36" fmla="*/ 162 w 347"/>
                  <a:gd name="T37" fmla="*/ 30 h 311"/>
                  <a:gd name="T38" fmla="*/ 162 w 347"/>
                  <a:gd name="T39" fmla="*/ 30 h 311"/>
                  <a:gd name="T40" fmla="*/ 149 w 347"/>
                  <a:gd name="T41" fmla="*/ 7 h 311"/>
                  <a:gd name="T42" fmla="*/ 149 w 347"/>
                  <a:gd name="T43" fmla="*/ 7 h 311"/>
                  <a:gd name="T44" fmla="*/ 61 w 347"/>
                  <a:gd name="T45" fmla="*/ 237 h 311"/>
                  <a:gd name="T46" fmla="*/ 61 w 347"/>
                  <a:gd name="T47" fmla="*/ 237 h 311"/>
                  <a:gd name="T48" fmla="*/ 308 w 347"/>
                  <a:gd name="T49" fmla="*/ 235 h 311"/>
                  <a:gd name="T50" fmla="*/ 308 w 347"/>
                  <a:gd name="T51" fmla="*/ 235 h 311"/>
                  <a:gd name="T52" fmla="*/ 321 w 347"/>
                  <a:gd name="T53" fmla="*/ 104 h 311"/>
                  <a:gd name="T54" fmla="*/ 321 w 347"/>
                  <a:gd name="T55" fmla="*/ 104 h 311"/>
                  <a:gd name="T56" fmla="*/ 204 w 347"/>
                  <a:gd name="T57" fmla="*/ 49 h 311"/>
                  <a:gd name="T58" fmla="*/ 204 w 347"/>
                  <a:gd name="T59" fmla="*/ 49 h 311"/>
                  <a:gd name="T60" fmla="*/ 113 w 347"/>
                  <a:gd name="T61" fmla="*/ 138 h 311"/>
                  <a:gd name="T62" fmla="*/ 113 w 347"/>
                  <a:gd name="T63" fmla="*/ 138 h 311"/>
                  <a:gd name="T64" fmla="*/ 179 w 347"/>
                  <a:gd name="T65" fmla="*/ 245 h 311"/>
                  <a:gd name="T66" fmla="*/ 179 w 347"/>
                  <a:gd name="T67" fmla="*/ 245 h 311"/>
                  <a:gd name="T68" fmla="*/ 247 w 347"/>
                  <a:gd name="T69" fmla="*/ 142 h 311"/>
                  <a:gd name="T70" fmla="*/ 247 w 347"/>
                  <a:gd name="T71" fmla="*/ 142 h 311"/>
                  <a:gd name="T72" fmla="*/ 196 w 347"/>
                  <a:gd name="T73" fmla="*/ 128 h 311"/>
                  <a:gd name="T74" fmla="*/ 196 w 347"/>
                  <a:gd name="T75" fmla="*/ 128 h 311"/>
                  <a:gd name="T76" fmla="*/ 191 w 347"/>
                  <a:gd name="T77" fmla="*/ 175 h 311"/>
                  <a:gd name="T78" fmla="*/ 191 w 347"/>
                  <a:gd name="T79" fmla="*/ 175 h 311"/>
                  <a:gd name="T80" fmla="*/ 204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4" y="164"/>
                    </a:moveTo>
                    <a:lnTo>
                      <a:pt x="204" y="164"/>
                    </a:lnTo>
                    <a:cubicBezTo>
                      <a:pt x="201" y="156"/>
                      <a:pt x="204" y="147"/>
                      <a:pt x="212" y="146"/>
                    </a:cubicBezTo>
                    <a:lnTo>
                      <a:pt x="212" y="146"/>
                    </a:lnTo>
                    <a:cubicBezTo>
                      <a:pt x="222" y="142"/>
                      <a:pt x="232" y="153"/>
                      <a:pt x="234" y="162"/>
                    </a:cubicBezTo>
                    <a:lnTo>
                      <a:pt x="234" y="162"/>
                    </a:lnTo>
                    <a:cubicBezTo>
                      <a:pt x="238" y="181"/>
                      <a:pt x="222" y="205"/>
                      <a:pt x="205" y="214"/>
                    </a:cubicBezTo>
                    <a:lnTo>
                      <a:pt x="205" y="214"/>
                    </a:lnTo>
                    <a:cubicBezTo>
                      <a:pt x="170" y="235"/>
                      <a:pt x="144" y="187"/>
                      <a:pt x="142" y="156"/>
                    </a:cubicBezTo>
                    <a:lnTo>
                      <a:pt x="142" y="156"/>
                    </a:lnTo>
                    <a:cubicBezTo>
                      <a:pt x="141" y="83"/>
                      <a:pt x="229" y="50"/>
                      <a:pt x="282" y="95"/>
                    </a:cubicBezTo>
                    <a:lnTo>
                      <a:pt x="282" y="95"/>
                    </a:lnTo>
                    <a:cubicBezTo>
                      <a:pt x="308" y="117"/>
                      <a:pt x="317" y="156"/>
                      <a:pt x="307" y="189"/>
                    </a:cubicBezTo>
                    <a:lnTo>
                      <a:pt x="307" y="189"/>
                    </a:lnTo>
                    <a:cubicBezTo>
                      <a:pt x="295" y="220"/>
                      <a:pt x="268" y="239"/>
                      <a:pt x="240" y="251"/>
                    </a:cubicBezTo>
                    <a:lnTo>
                      <a:pt x="240" y="251"/>
                    </a:lnTo>
                    <a:cubicBezTo>
                      <a:pt x="183" y="271"/>
                      <a:pt x="100" y="266"/>
                      <a:pt x="77" y="201"/>
                    </a:cubicBezTo>
                    <a:lnTo>
                      <a:pt x="77" y="201"/>
                    </a:lnTo>
                    <a:cubicBezTo>
                      <a:pt x="48" y="129"/>
                      <a:pt x="100" y="63"/>
                      <a:pt x="162" y="30"/>
                    </a:cubicBezTo>
                    <a:lnTo>
                      <a:pt x="162" y="30"/>
                    </a:lnTo>
                    <a:cubicBezTo>
                      <a:pt x="178" y="22"/>
                      <a:pt x="163" y="0"/>
                      <a:pt x="149" y="7"/>
                    </a:cubicBezTo>
                    <a:lnTo>
                      <a:pt x="149" y="7"/>
                    </a:lnTo>
                    <a:cubicBezTo>
                      <a:pt x="66" y="46"/>
                      <a:pt x="0" y="151"/>
                      <a:pt x="61" y="237"/>
                    </a:cubicBezTo>
                    <a:lnTo>
                      <a:pt x="61" y="237"/>
                    </a:lnTo>
                    <a:cubicBezTo>
                      <a:pt x="115" y="310"/>
                      <a:pt x="250" y="302"/>
                      <a:pt x="308" y="235"/>
                    </a:cubicBezTo>
                    <a:lnTo>
                      <a:pt x="308" y="235"/>
                    </a:lnTo>
                    <a:cubicBezTo>
                      <a:pt x="339" y="200"/>
                      <a:pt x="346" y="146"/>
                      <a:pt x="321" y="104"/>
                    </a:cubicBezTo>
                    <a:lnTo>
                      <a:pt x="321" y="104"/>
                    </a:lnTo>
                    <a:cubicBezTo>
                      <a:pt x="297" y="63"/>
                      <a:pt x="251" y="41"/>
                      <a:pt x="204" y="49"/>
                    </a:cubicBezTo>
                    <a:lnTo>
                      <a:pt x="204" y="49"/>
                    </a:lnTo>
                    <a:cubicBezTo>
                      <a:pt x="159" y="55"/>
                      <a:pt x="119" y="92"/>
                      <a:pt x="113" y="138"/>
                    </a:cubicBezTo>
                    <a:lnTo>
                      <a:pt x="113" y="138"/>
                    </a:lnTo>
                    <a:cubicBezTo>
                      <a:pt x="108" y="183"/>
                      <a:pt x="130" y="239"/>
                      <a:pt x="179" y="245"/>
                    </a:cubicBezTo>
                    <a:lnTo>
                      <a:pt x="179" y="245"/>
                    </a:lnTo>
                    <a:cubicBezTo>
                      <a:pt x="229" y="252"/>
                      <a:pt x="276" y="184"/>
                      <a:pt x="247" y="142"/>
                    </a:cubicBezTo>
                    <a:lnTo>
                      <a:pt x="247" y="142"/>
                    </a:lnTo>
                    <a:cubicBezTo>
                      <a:pt x="237" y="125"/>
                      <a:pt x="213" y="116"/>
                      <a:pt x="196" y="128"/>
                    </a:cubicBezTo>
                    <a:lnTo>
                      <a:pt x="196" y="128"/>
                    </a:lnTo>
                    <a:cubicBezTo>
                      <a:pt x="180" y="138"/>
                      <a:pt x="175" y="162"/>
                      <a:pt x="191" y="175"/>
                    </a:cubicBezTo>
                    <a:lnTo>
                      <a:pt x="191" y="175"/>
                    </a:lnTo>
                    <a:cubicBezTo>
                      <a:pt x="199" y="181"/>
                      <a:pt x="211" y="174"/>
                      <a:pt x="204"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grpSp>
        <p:grpSp>
          <p:nvGrpSpPr>
            <p:cNvPr id="14" name="Group 169">
              <a:extLst>
                <a:ext uri="{FF2B5EF4-FFF2-40B4-BE49-F238E27FC236}">
                  <a16:creationId xmlns:a16="http://schemas.microsoft.com/office/drawing/2014/main" id="{094D982F-1A22-1F49-8804-CECDD1664683}"/>
                </a:ext>
              </a:extLst>
            </p:cNvPr>
            <p:cNvGrpSpPr>
              <a:grpSpLocks/>
            </p:cNvGrpSpPr>
            <p:nvPr/>
          </p:nvGrpSpPr>
          <p:grpSpPr bwMode="auto">
            <a:xfrm rot="-5400000">
              <a:off x="8963226" y="3337408"/>
              <a:ext cx="6226160" cy="149712"/>
              <a:chOff x="84003" y="3861048"/>
              <a:chExt cx="6226160" cy="149712"/>
            </a:xfrm>
            <a:grpFill/>
          </p:grpSpPr>
          <p:sp>
            <p:nvSpPr>
              <p:cNvPr id="15" name="Freeform 297">
                <a:extLst>
                  <a:ext uri="{FF2B5EF4-FFF2-40B4-BE49-F238E27FC236}">
                    <a16:creationId xmlns:a16="http://schemas.microsoft.com/office/drawing/2014/main" id="{2947615F-9128-FA4B-9499-F85A144B1310}"/>
                  </a:ext>
                </a:extLst>
              </p:cNvPr>
              <p:cNvSpPr>
                <a:spLocks noChangeArrowheads="1"/>
              </p:cNvSpPr>
              <p:nvPr/>
            </p:nvSpPr>
            <p:spPr bwMode="auto">
              <a:xfrm>
                <a:off x="293576" y="3861524"/>
                <a:ext cx="166708" cy="149236"/>
              </a:xfrm>
              <a:custGeom>
                <a:avLst/>
                <a:gdLst>
                  <a:gd name="T0" fmla="*/ 204 w 347"/>
                  <a:gd name="T1" fmla="*/ 164 h 311"/>
                  <a:gd name="T2" fmla="*/ 204 w 347"/>
                  <a:gd name="T3" fmla="*/ 164 h 311"/>
                  <a:gd name="T4" fmla="*/ 211 w 347"/>
                  <a:gd name="T5" fmla="*/ 146 h 311"/>
                  <a:gd name="T6" fmla="*/ 211 w 347"/>
                  <a:gd name="T7" fmla="*/ 146 h 311"/>
                  <a:gd name="T8" fmla="*/ 234 w 347"/>
                  <a:gd name="T9" fmla="*/ 162 h 311"/>
                  <a:gd name="T10" fmla="*/ 234 w 347"/>
                  <a:gd name="T11" fmla="*/ 162 h 311"/>
                  <a:gd name="T12" fmla="*/ 205 w 347"/>
                  <a:gd name="T13" fmla="*/ 214 h 311"/>
                  <a:gd name="T14" fmla="*/ 205 w 347"/>
                  <a:gd name="T15" fmla="*/ 214 h 311"/>
                  <a:gd name="T16" fmla="*/ 142 w 347"/>
                  <a:gd name="T17" fmla="*/ 156 h 311"/>
                  <a:gd name="T18" fmla="*/ 142 w 347"/>
                  <a:gd name="T19" fmla="*/ 156 h 311"/>
                  <a:gd name="T20" fmla="*/ 281 w 347"/>
                  <a:gd name="T21" fmla="*/ 95 h 311"/>
                  <a:gd name="T22" fmla="*/ 281 w 347"/>
                  <a:gd name="T23" fmla="*/ 95 h 311"/>
                  <a:gd name="T24" fmla="*/ 306 w 347"/>
                  <a:gd name="T25" fmla="*/ 189 h 311"/>
                  <a:gd name="T26" fmla="*/ 306 w 347"/>
                  <a:gd name="T27" fmla="*/ 189 h 311"/>
                  <a:gd name="T28" fmla="*/ 239 w 347"/>
                  <a:gd name="T29" fmla="*/ 251 h 311"/>
                  <a:gd name="T30" fmla="*/ 239 w 347"/>
                  <a:gd name="T31" fmla="*/ 251 h 311"/>
                  <a:gd name="T32" fmla="*/ 76 w 347"/>
                  <a:gd name="T33" fmla="*/ 201 h 311"/>
                  <a:gd name="T34" fmla="*/ 76 w 347"/>
                  <a:gd name="T35" fmla="*/ 201 h 311"/>
                  <a:gd name="T36" fmla="*/ 162 w 347"/>
                  <a:gd name="T37" fmla="*/ 30 h 311"/>
                  <a:gd name="T38" fmla="*/ 162 w 347"/>
                  <a:gd name="T39" fmla="*/ 30 h 311"/>
                  <a:gd name="T40" fmla="*/ 148 w 347"/>
                  <a:gd name="T41" fmla="*/ 7 h 311"/>
                  <a:gd name="T42" fmla="*/ 148 w 347"/>
                  <a:gd name="T43" fmla="*/ 7 h 311"/>
                  <a:gd name="T44" fmla="*/ 60 w 347"/>
                  <a:gd name="T45" fmla="*/ 237 h 311"/>
                  <a:gd name="T46" fmla="*/ 60 w 347"/>
                  <a:gd name="T47" fmla="*/ 237 h 311"/>
                  <a:gd name="T48" fmla="*/ 307 w 347"/>
                  <a:gd name="T49" fmla="*/ 235 h 311"/>
                  <a:gd name="T50" fmla="*/ 307 w 347"/>
                  <a:gd name="T51" fmla="*/ 235 h 311"/>
                  <a:gd name="T52" fmla="*/ 321 w 347"/>
                  <a:gd name="T53" fmla="*/ 104 h 311"/>
                  <a:gd name="T54" fmla="*/ 321 w 347"/>
                  <a:gd name="T55" fmla="*/ 104 h 311"/>
                  <a:gd name="T56" fmla="*/ 204 w 347"/>
                  <a:gd name="T57" fmla="*/ 49 h 311"/>
                  <a:gd name="T58" fmla="*/ 204 w 347"/>
                  <a:gd name="T59" fmla="*/ 49 h 311"/>
                  <a:gd name="T60" fmla="*/ 113 w 347"/>
                  <a:gd name="T61" fmla="*/ 138 h 311"/>
                  <a:gd name="T62" fmla="*/ 113 w 347"/>
                  <a:gd name="T63" fmla="*/ 138 h 311"/>
                  <a:gd name="T64" fmla="*/ 179 w 347"/>
                  <a:gd name="T65" fmla="*/ 245 h 311"/>
                  <a:gd name="T66" fmla="*/ 179 w 347"/>
                  <a:gd name="T67" fmla="*/ 245 h 311"/>
                  <a:gd name="T68" fmla="*/ 247 w 347"/>
                  <a:gd name="T69" fmla="*/ 142 h 311"/>
                  <a:gd name="T70" fmla="*/ 247 w 347"/>
                  <a:gd name="T71" fmla="*/ 142 h 311"/>
                  <a:gd name="T72" fmla="*/ 196 w 347"/>
                  <a:gd name="T73" fmla="*/ 128 h 311"/>
                  <a:gd name="T74" fmla="*/ 196 w 347"/>
                  <a:gd name="T75" fmla="*/ 128 h 311"/>
                  <a:gd name="T76" fmla="*/ 190 w 347"/>
                  <a:gd name="T77" fmla="*/ 175 h 311"/>
                  <a:gd name="T78" fmla="*/ 190 w 347"/>
                  <a:gd name="T79" fmla="*/ 175 h 311"/>
                  <a:gd name="T80" fmla="*/ 204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4" y="164"/>
                    </a:moveTo>
                    <a:lnTo>
                      <a:pt x="204" y="164"/>
                    </a:lnTo>
                    <a:cubicBezTo>
                      <a:pt x="201" y="156"/>
                      <a:pt x="204" y="147"/>
                      <a:pt x="211" y="146"/>
                    </a:cubicBezTo>
                    <a:lnTo>
                      <a:pt x="211" y="146"/>
                    </a:lnTo>
                    <a:cubicBezTo>
                      <a:pt x="222" y="142"/>
                      <a:pt x="231" y="153"/>
                      <a:pt x="234" y="162"/>
                    </a:cubicBezTo>
                    <a:lnTo>
                      <a:pt x="234" y="162"/>
                    </a:lnTo>
                    <a:cubicBezTo>
                      <a:pt x="238" y="181"/>
                      <a:pt x="222" y="205"/>
                      <a:pt x="205" y="214"/>
                    </a:cubicBezTo>
                    <a:lnTo>
                      <a:pt x="205" y="214"/>
                    </a:lnTo>
                    <a:cubicBezTo>
                      <a:pt x="169" y="235"/>
                      <a:pt x="143" y="187"/>
                      <a:pt x="142" y="156"/>
                    </a:cubicBezTo>
                    <a:lnTo>
                      <a:pt x="142" y="156"/>
                    </a:lnTo>
                    <a:cubicBezTo>
                      <a:pt x="141" y="83"/>
                      <a:pt x="229" y="50"/>
                      <a:pt x="281" y="95"/>
                    </a:cubicBezTo>
                    <a:lnTo>
                      <a:pt x="281" y="95"/>
                    </a:lnTo>
                    <a:cubicBezTo>
                      <a:pt x="307" y="117"/>
                      <a:pt x="317" y="156"/>
                      <a:pt x="306" y="189"/>
                    </a:cubicBezTo>
                    <a:lnTo>
                      <a:pt x="306" y="189"/>
                    </a:lnTo>
                    <a:cubicBezTo>
                      <a:pt x="294" y="220"/>
                      <a:pt x="268" y="239"/>
                      <a:pt x="239" y="251"/>
                    </a:cubicBezTo>
                    <a:lnTo>
                      <a:pt x="239" y="251"/>
                    </a:lnTo>
                    <a:cubicBezTo>
                      <a:pt x="183" y="271"/>
                      <a:pt x="100" y="266"/>
                      <a:pt x="76" y="201"/>
                    </a:cubicBezTo>
                    <a:lnTo>
                      <a:pt x="76" y="201"/>
                    </a:lnTo>
                    <a:cubicBezTo>
                      <a:pt x="47" y="129"/>
                      <a:pt x="100" y="63"/>
                      <a:pt x="162" y="30"/>
                    </a:cubicBezTo>
                    <a:lnTo>
                      <a:pt x="162" y="30"/>
                    </a:lnTo>
                    <a:cubicBezTo>
                      <a:pt x="177" y="22"/>
                      <a:pt x="163" y="0"/>
                      <a:pt x="148" y="7"/>
                    </a:cubicBezTo>
                    <a:lnTo>
                      <a:pt x="148" y="7"/>
                    </a:lnTo>
                    <a:cubicBezTo>
                      <a:pt x="66" y="46"/>
                      <a:pt x="0" y="151"/>
                      <a:pt x="60" y="237"/>
                    </a:cubicBezTo>
                    <a:lnTo>
                      <a:pt x="60" y="237"/>
                    </a:lnTo>
                    <a:cubicBezTo>
                      <a:pt x="114" y="310"/>
                      <a:pt x="250" y="302"/>
                      <a:pt x="307" y="235"/>
                    </a:cubicBezTo>
                    <a:lnTo>
                      <a:pt x="307" y="235"/>
                    </a:lnTo>
                    <a:cubicBezTo>
                      <a:pt x="339" y="200"/>
                      <a:pt x="346" y="146"/>
                      <a:pt x="321" y="104"/>
                    </a:cubicBezTo>
                    <a:lnTo>
                      <a:pt x="321" y="104"/>
                    </a:lnTo>
                    <a:cubicBezTo>
                      <a:pt x="297" y="63"/>
                      <a:pt x="251" y="41"/>
                      <a:pt x="204" y="49"/>
                    </a:cubicBezTo>
                    <a:lnTo>
                      <a:pt x="204" y="49"/>
                    </a:lnTo>
                    <a:cubicBezTo>
                      <a:pt x="159" y="55"/>
                      <a:pt x="118" y="92"/>
                      <a:pt x="113" y="138"/>
                    </a:cubicBezTo>
                    <a:lnTo>
                      <a:pt x="113" y="138"/>
                    </a:lnTo>
                    <a:cubicBezTo>
                      <a:pt x="108" y="183"/>
                      <a:pt x="130" y="239"/>
                      <a:pt x="179" y="245"/>
                    </a:cubicBezTo>
                    <a:lnTo>
                      <a:pt x="179" y="245"/>
                    </a:lnTo>
                    <a:cubicBezTo>
                      <a:pt x="229" y="252"/>
                      <a:pt x="276" y="184"/>
                      <a:pt x="247" y="142"/>
                    </a:cubicBezTo>
                    <a:lnTo>
                      <a:pt x="247" y="142"/>
                    </a:lnTo>
                    <a:cubicBezTo>
                      <a:pt x="236" y="125"/>
                      <a:pt x="213" y="116"/>
                      <a:pt x="196" y="128"/>
                    </a:cubicBezTo>
                    <a:lnTo>
                      <a:pt x="196" y="128"/>
                    </a:lnTo>
                    <a:cubicBezTo>
                      <a:pt x="180" y="138"/>
                      <a:pt x="175" y="162"/>
                      <a:pt x="190" y="175"/>
                    </a:cubicBezTo>
                    <a:lnTo>
                      <a:pt x="190" y="175"/>
                    </a:lnTo>
                    <a:cubicBezTo>
                      <a:pt x="198" y="181"/>
                      <a:pt x="209" y="174"/>
                      <a:pt x="204"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6" name="Freeform 298">
                <a:extLst>
                  <a:ext uri="{FF2B5EF4-FFF2-40B4-BE49-F238E27FC236}">
                    <a16:creationId xmlns:a16="http://schemas.microsoft.com/office/drawing/2014/main" id="{F76B17C2-93B0-E946-8E4A-0A61B5877F56}"/>
                  </a:ext>
                </a:extLst>
              </p:cNvPr>
              <p:cNvSpPr>
                <a:spLocks/>
              </p:cNvSpPr>
              <p:nvPr/>
            </p:nvSpPr>
            <p:spPr bwMode="auto">
              <a:xfrm>
                <a:off x="535204" y="3861048"/>
                <a:ext cx="145481" cy="149712"/>
              </a:xfrm>
              <a:custGeom>
                <a:avLst/>
                <a:gdLst>
                  <a:gd name="T0" fmla="*/ 65134 w 306"/>
                  <a:gd name="T1" fmla="*/ 61900 h 312"/>
                  <a:gd name="T2" fmla="*/ 65134 w 306"/>
                  <a:gd name="T3" fmla="*/ 61900 h 312"/>
                  <a:gd name="T4" fmla="*/ 56101 w 306"/>
                  <a:gd name="T5" fmla="*/ 65259 h 312"/>
                  <a:gd name="T6" fmla="*/ 56101 w 306"/>
                  <a:gd name="T7" fmla="*/ 65259 h 312"/>
                  <a:gd name="T8" fmla="*/ 54199 w 306"/>
                  <a:gd name="T9" fmla="*/ 52783 h 312"/>
                  <a:gd name="T10" fmla="*/ 54199 w 306"/>
                  <a:gd name="T11" fmla="*/ 52783 h 312"/>
                  <a:gd name="T12" fmla="*/ 81774 w 306"/>
                  <a:gd name="T13" fmla="*/ 44626 h 312"/>
                  <a:gd name="T14" fmla="*/ 81774 w 306"/>
                  <a:gd name="T15" fmla="*/ 44626 h 312"/>
                  <a:gd name="T16" fmla="*/ 83200 w 306"/>
                  <a:gd name="T17" fmla="*/ 85413 h 312"/>
                  <a:gd name="T18" fmla="*/ 83200 w 306"/>
                  <a:gd name="T19" fmla="*/ 85413 h 312"/>
                  <a:gd name="T20" fmla="*/ 15689 w 306"/>
                  <a:gd name="T21" fmla="*/ 59021 h 312"/>
                  <a:gd name="T22" fmla="*/ 15689 w 306"/>
                  <a:gd name="T23" fmla="*/ 59021 h 312"/>
                  <a:gd name="T24" fmla="*/ 39461 w 306"/>
                  <a:gd name="T25" fmla="*/ 19674 h 312"/>
                  <a:gd name="T26" fmla="*/ 39461 w 306"/>
                  <a:gd name="T27" fmla="*/ 19674 h 312"/>
                  <a:gd name="T28" fmla="*/ 82724 w 306"/>
                  <a:gd name="T29" fmla="*/ 20633 h 312"/>
                  <a:gd name="T30" fmla="*/ 82724 w 306"/>
                  <a:gd name="T31" fmla="*/ 20633 h 312"/>
                  <a:gd name="T32" fmla="*/ 120759 w 306"/>
                  <a:gd name="T33" fmla="*/ 93090 h 312"/>
                  <a:gd name="T34" fmla="*/ 120759 w 306"/>
                  <a:gd name="T35" fmla="*/ 93090 h 312"/>
                  <a:gd name="T36" fmla="*/ 34231 w 306"/>
                  <a:gd name="T37" fmla="*/ 121401 h 312"/>
                  <a:gd name="T38" fmla="*/ 34231 w 306"/>
                  <a:gd name="T39" fmla="*/ 121401 h 312"/>
                  <a:gd name="T40" fmla="*/ 31378 w 306"/>
                  <a:gd name="T41" fmla="*/ 134357 h 312"/>
                  <a:gd name="T42" fmla="*/ 31378 w 306"/>
                  <a:gd name="T43" fmla="*/ 134357 h 312"/>
                  <a:gd name="T44" fmla="*/ 137399 w 306"/>
                  <a:gd name="T45" fmla="*/ 86372 h 312"/>
                  <a:gd name="T46" fmla="*/ 137399 w 306"/>
                  <a:gd name="T47" fmla="*/ 86372 h 312"/>
                  <a:gd name="T48" fmla="*/ 54199 w 306"/>
                  <a:gd name="T49" fmla="*/ 2879 h 312"/>
                  <a:gd name="T50" fmla="*/ 54199 w 306"/>
                  <a:gd name="T51" fmla="*/ 2879 h 312"/>
                  <a:gd name="T52" fmla="*/ 5705 w 306"/>
                  <a:gd name="T53" fmla="*/ 42706 h 312"/>
                  <a:gd name="T54" fmla="*/ 5705 w 306"/>
                  <a:gd name="T55" fmla="*/ 42706 h 312"/>
                  <a:gd name="T56" fmla="*/ 25673 w 306"/>
                  <a:gd name="T57" fmla="*/ 101248 h 312"/>
                  <a:gd name="T58" fmla="*/ 25673 w 306"/>
                  <a:gd name="T59" fmla="*/ 101248 h 312"/>
                  <a:gd name="T60" fmla="*/ 87479 w 306"/>
                  <a:gd name="T61" fmla="*/ 102207 h 312"/>
                  <a:gd name="T62" fmla="*/ 87479 w 306"/>
                  <a:gd name="T63" fmla="*/ 102207 h 312"/>
                  <a:gd name="T64" fmla="*/ 100791 w 306"/>
                  <a:gd name="T65" fmla="*/ 43186 h 312"/>
                  <a:gd name="T66" fmla="*/ 100791 w 306"/>
                  <a:gd name="T67" fmla="*/ 43186 h 312"/>
                  <a:gd name="T68" fmla="*/ 43264 w 306"/>
                  <a:gd name="T69" fmla="*/ 55182 h 312"/>
                  <a:gd name="T70" fmla="*/ 43264 w 306"/>
                  <a:gd name="T71" fmla="*/ 55182 h 312"/>
                  <a:gd name="T72" fmla="*/ 55625 w 306"/>
                  <a:gd name="T73" fmla="*/ 77255 h 312"/>
                  <a:gd name="T74" fmla="*/ 55625 w 306"/>
                  <a:gd name="T75" fmla="*/ 77255 h 312"/>
                  <a:gd name="T76" fmla="*/ 73216 w 306"/>
                  <a:gd name="T77" fmla="*/ 62860 h 312"/>
                  <a:gd name="T78" fmla="*/ 73216 w 306"/>
                  <a:gd name="T79" fmla="*/ 62860 h 312"/>
                  <a:gd name="T80" fmla="*/ 65134 w 306"/>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7" y="129"/>
                    </a:moveTo>
                    <a:lnTo>
                      <a:pt x="137" y="129"/>
                    </a:lnTo>
                    <a:cubicBezTo>
                      <a:pt x="134" y="136"/>
                      <a:pt x="125" y="140"/>
                      <a:pt x="118" y="136"/>
                    </a:cubicBezTo>
                    <a:cubicBezTo>
                      <a:pt x="108" y="133"/>
                      <a:pt x="109" y="118"/>
                      <a:pt x="114" y="110"/>
                    </a:cubicBezTo>
                    <a:cubicBezTo>
                      <a:pt x="125" y="93"/>
                      <a:pt x="154" y="88"/>
                      <a:pt x="172" y="93"/>
                    </a:cubicBezTo>
                    <a:cubicBezTo>
                      <a:pt x="212" y="104"/>
                      <a:pt x="196" y="157"/>
                      <a:pt x="175" y="178"/>
                    </a:cubicBezTo>
                    <a:cubicBezTo>
                      <a:pt x="125" y="231"/>
                      <a:pt x="40" y="193"/>
                      <a:pt x="33" y="123"/>
                    </a:cubicBezTo>
                    <a:cubicBezTo>
                      <a:pt x="30" y="89"/>
                      <a:pt x="51" y="55"/>
                      <a:pt x="83" y="41"/>
                    </a:cubicBezTo>
                    <a:cubicBezTo>
                      <a:pt x="112" y="26"/>
                      <a:pt x="146" y="30"/>
                      <a:pt x="174" y="43"/>
                    </a:cubicBezTo>
                    <a:cubicBezTo>
                      <a:pt x="227" y="69"/>
                      <a:pt x="283" y="131"/>
                      <a:pt x="254" y="194"/>
                    </a:cubicBezTo>
                    <a:cubicBezTo>
                      <a:pt x="224" y="265"/>
                      <a:pt x="139" y="276"/>
                      <a:pt x="72" y="253"/>
                    </a:cubicBezTo>
                    <a:cubicBezTo>
                      <a:pt x="57" y="248"/>
                      <a:pt x="50" y="273"/>
                      <a:pt x="66" y="280"/>
                    </a:cubicBezTo>
                    <a:cubicBezTo>
                      <a:pt x="151" y="311"/>
                      <a:pt x="272" y="284"/>
                      <a:pt x="289" y="180"/>
                    </a:cubicBezTo>
                    <a:cubicBezTo>
                      <a:pt x="305" y="89"/>
                      <a:pt x="202" y="0"/>
                      <a:pt x="114" y="6"/>
                    </a:cubicBezTo>
                    <a:cubicBezTo>
                      <a:pt x="67" y="9"/>
                      <a:pt x="25" y="43"/>
                      <a:pt x="12" y="89"/>
                    </a:cubicBezTo>
                    <a:cubicBezTo>
                      <a:pt x="0" y="135"/>
                      <a:pt x="17" y="184"/>
                      <a:pt x="54" y="211"/>
                    </a:cubicBezTo>
                    <a:cubicBezTo>
                      <a:pt x="92" y="239"/>
                      <a:pt x="146" y="240"/>
                      <a:pt x="184" y="213"/>
                    </a:cubicBezTo>
                    <a:cubicBezTo>
                      <a:pt x="218" y="185"/>
                      <a:pt x="241" y="129"/>
                      <a:pt x="212" y="90"/>
                    </a:cubicBezTo>
                    <a:cubicBezTo>
                      <a:pt x="183" y="50"/>
                      <a:pt x="101" y="65"/>
                      <a:pt x="91" y="115"/>
                    </a:cubicBezTo>
                    <a:cubicBezTo>
                      <a:pt x="87" y="135"/>
                      <a:pt x="97" y="157"/>
                      <a:pt x="117" y="161"/>
                    </a:cubicBezTo>
                    <a:cubicBezTo>
                      <a:pt x="135" y="164"/>
                      <a:pt x="156" y="151"/>
                      <a:pt x="154" y="131"/>
                    </a:cubicBezTo>
                    <a:cubicBezTo>
                      <a:pt x="154" y="122"/>
                      <a:pt x="141" y="118"/>
                      <a:pt x="137"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7" name="Freeform 299">
                <a:extLst>
                  <a:ext uri="{FF2B5EF4-FFF2-40B4-BE49-F238E27FC236}">
                    <a16:creationId xmlns:a16="http://schemas.microsoft.com/office/drawing/2014/main" id="{84FFB383-E033-F44A-818A-AABA8805A226}"/>
                  </a:ext>
                </a:extLst>
              </p:cNvPr>
              <p:cNvSpPr>
                <a:spLocks/>
              </p:cNvSpPr>
              <p:nvPr/>
            </p:nvSpPr>
            <p:spPr bwMode="auto">
              <a:xfrm>
                <a:off x="84003" y="3861048"/>
                <a:ext cx="145481" cy="149712"/>
              </a:xfrm>
              <a:custGeom>
                <a:avLst/>
                <a:gdLst>
                  <a:gd name="T0" fmla="*/ 65347 w 305"/>
                  <a:gd name="T1" fmla="*/ 61900 h 312"/>
                  <a:gd name="T2" fmla="*/ 65347 w 305"/>
                  <a:gd name="T3" fmla="*/ 61900 h 312"/>
                  <a:gd name="T4" fmla="*/ 56761 w 305"/>
                  <a:gd name="T5" fmla="*/ 65259 h 312"/>
                  <a:gd name="T6" fmla="*/ 56761 w 305"/>
                  <a:gd name="T7" fmla="*/ 65259 h 312"/>
                  <a:gd name="T8" fmla="*/ 54853 w 305"/>
                  <a:gd name="T9" fmla="*/ 52783 h 312"/>
                  <a:gd name="T10" fmla="*/ 54853 w 305"/>
                  <a:gd name="T11" fmla="*/ 52783 h 312"/>
                  <a:gd name="T12" fmla="*/ 81565 w 305"/>
                  <a:gd name="T13" fmla="*/ 44626 h 312"/>
                  <a:gd name="T14" fmla="*/ 81565 w 305"/>
                  <a:gd name="T15" fmla="*/ 44626 h 312"/>
                  <a:gd name="T16" fmla="*/ 83473 w 305"/>
                  <a:gd name="T17" fmla="*/ 85413 h 312"/>
                  <a:gd name="T18" fmla="*/ 83473 w 305"/>
                  <a:gd name="T19" fmla="*/ 85413 h 312"/>
                  <a:gd name="T20" fmla="*/ 15741 w 305"/>
                  <a:gd name="T21" fmla="*/ 59021 h 312"/>
                  <a:gd name="T22" fmla="*/ 15741 w 305"/>
                  <a:gd name="T23" fmla="*/ 59021 h 312"/>
                  <a:gd name="T24" fmla="*/ 39590 w 305"/>
                  <a:gd name="T25" fmla="*/ 19674 h 312"/>
                  <a:gd name="T26" fmla="*/ 39590 w 305"/>
                  <a:gd name="T27" fmla="*/ 19674 h 312"/>
                  <a:gd name="T28" fmla="*/ 82042 w 305"/>
                  <a:gd name="T29" fmla="*/ 20633 h 312"/>
                  <a:gd name="T30" fmla="*/ 82042 w 305"/>
                  <a:gd name="T31" fmla="*/ 20633 h 312"/>
                  <a:gd name="T32" fmla="*/ 121155 w 305"/>
                  <a:gd name="T33" fmla="*/ 93090 h 312"/>
                  <a:gd name="T34" fmla="*/ 121155 w 305"/>
                  <a:gd name="T35" fmla="*/ 93090 h 312"/>
                  <a:gd name="T36" fmla="*/ 34820 w 305"/>
                  <a:gd name="T37" fmla="*/ 121401 h 312"/>
                  <a:gd name="T38" fmla="*/ 34820 w 305"/>
                  <a:gd name="T39" fmla="*/ 121401 h 312"/>
                  <a:gd name="T40" fmla="*/ 31481 w 305"/>
                  <a:gd name="T41" fmla="*/ 134357 h 312"/>
                  <a:gd name="T42" fmla="*/ 31481 w 305"/>
                  <a:gd name="T43" fmla="*/ 134357 h 312"/>
                  <a:gd name="T44" fmla="*/ 137372 w 305"/>
                  <a:gd name="T45" fmla="*/ 86372 h 312"/>
                  <a:gd name="T46" fmla="*/ 137372 w 305"/>
                  <a:gd name="T47" fmla="*/ 86372 h 312"/>
                  <a:gd name="T48" fmla="*/ 54853 w 305"/>
                  <a:gd name="T49" fmla="*/ 2879 h 312"/>
                  <a:gd name="T50" fmla="*/ 54853 w 305"/>
                  <a:gd name="T51" fmla="*/ 2879 h 312"/>
                  <a:gd name="T52" fmla="*/ 5724 w 305"/>
                  <a:gd name="T53" fmla="*/ 42706 h 312"/>
                  <a:gd name="T54" fmla="*/ 5724 w 305"/>
                  <a:gd name="T55" fmla="*/ 42706 h 312"/>
                  <a:gd name="T56" fmla="*/ 25757 w 305"/>
                  <a:gd name="T57" fmla="*/ 101248 h 312"/>
                  <a:gd name="T58" fmla="*/ 25757 w 305"/>
                  <a:gd name="T59" fmla="*/ 101248 h 312"/>
                  <a:gd name="T60" fmla="*/ 87289 w 305"/>
                  <a:gd name="T61" fmla="*/ 102207 h 312"/>
                  <a:gd name="T62" fmla="*/ 87289 w 305"/>
                  <a:gd name="T63" fmla="*/ 102207 h 312"/>
                  <a:gd name="T64" fmla="*/ 101121 w 305"/>
                  <a:gd name="T65" fmla="*/ 43186 h 312"/>
                  <a:gd name="T66" fmla="*/ 101121 w 305"/>
                  <a:gd name="T67" fmla="*/ 43186 h 312"/>
                  <a:gd name="T68" fmla="*/ 42929 w 305"/>
                  <a:gd name="T69" fmla="*/ 55182 h 312"/>
                  <a:gd name="T70" fmla="*/ 42929 w 305"/>
                  <a:gd name="T71" fmla="*/ 55182 h 312"/>
                  <a:gd name="T72" fmla="*/ 55330 w 305"/>
                  <a:gd name="T73" fmla="*/ 77255 h 312"/>
                  <a:gd name="T74" fmla="*/ 55330 w 305"/>
                  <a:gd name="T75" fmla="*/ 77255 h 312"/>
                  <a:gd name="T76" fmla="*/ 73456 w 305"/>
                  <a:gd name="T77" fmla="*/ 62860 h 312"/>
                  <a:gd name="T78" fmla="*/ 73456 w 305"/>
                  <a:gd name="T79" fmla="*/ 62860 h 312"/>
                  <a:gd name="T80" fmla="*/ 65347 w 305"/>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5" h="312">
                    <a:moveTo>
                      <a:pt x="137" y="129"/>
                    </a:moveTo>
                    <a:lnTo>
                      <a:pt x="137" y="129"/>
                    </a:lnTo>
                    <a:cubicBezTo>
                      <a:pt x="134" y="136"/>
                      <a:pt x="125" y="140"/>
                      <a:pt x="119" y="136"/>
                    </a:cubicBezTo>
                    <a:cubicBezTo>
                      <a:pt x="108" y="133"/>
                      <a:pt x="109" y="118"/>
                      <a:pt x="115" y="110"/>
                    </a:cubicBezTo>
                    <a:cubicBezTo>
                      <a:pt x="124" y="93"/>
                      <a:pt x="154" y="88"/>
                      <a:pt x="171" y="93"/>
                    </a:cubicBezTo>
                    <a:cubicBezTo>
                      <a:pt x="212" y="104"/>
                      <a:pt x="195" y="157"/>
                      <a:pt x="175" y="178"/>
                    </a:cubicBezTo>
                    <a:cubicBezTo>
                      <a:pt x="125" y="231"/>
                      <a:pt x="38" y="193"/>
                      <a:pt x="33" y="123"/>
                    </a:cubicBezTo>
                    <a:cubicBezTo>
                      <a:pt x="31" y="89"/>
                      <a:pt x="52" y="55"/>
                      <a:pt x="83" y="41"/>
                    </a:cubicBezTo>
                    <a:cubicBezTo>
                      <a:pt x="112" y="26"/>
                      <a:pt x="145" y="30"/>
                      <a:pt x="172" y="43"/>
                    </a:cubicBezTo>
                    <a:cubicBezTo>
                      <a:pt x="226" y="69"/>
                      <a:pt x="281" y="131"/>
                      <a:pt x="254" y="194"/>
                    </a:cubicBezTo>
                    <a:cubicBezTo>
                      <a:pt x="222" y="265"/>
                      <a:pt x="140" y="276"/>
                      <a:pt x="73" y="253"/>
                    </a:cubicBezTo>
                    <a:cubicBezTo>
                      <a:pt x="55" y="248"/>
                      <a:pt x="49" y="273"/>
                      <a:pt x="66" y="280"/>
                    </a:cubicBezTo>
                    <a:cubicBezTo>
                      <a:pt x="151" y="311"/>
                      <a:pt x="272" y="284"/>
                      <a:pt x="288" y="180"/>
                    </a:cubicBezTo>
                    <a:cubicBezTo>
                      <a:pt x="304" y="89"/>
                      <a:pt x="201" y="0"/>
                      <a:pt x="115" y="6"/>
                    </a:cubicBezTo>
                    <a:cubicBezTo>
                      <a:pt x="66" y="9"/>
                      <a:pt x="24" y="43"/>
                      <a:pt x="12" y="89"/>
                    </a:cubicBezTo>
                    <a:cubicBezTo>
                      <a:pt x="0" y="135"/>
                      <a:pt x="16" y="184"/>
                      <a:pt x="54" y="211"/>
                    </a:cubicBezTo>
                    <a:cubicBezTo>
                      <a:pt x="92" y="239"/>
                      <a:pt x="146" y="240"/>
                      <a:pt x="183" y="213"/>
                    </a:cubicBezTo>
                    <a:cubicBezTo>
                      <a:pt x="218" y="185"/>
                      <a:pt x="242" y="129"/>
                      <a:pt x="212" y="90"/>
                    </a:cubicBezTo>
                    <a:cubicBezTo>
                      <a:pt x="182" y="50"/>
                      <a:pt x="100" y="65"/>
                      <a:pt x="90" y="115"/>
                    </a:cubicBezTo>
                    <a:cubicBezTo>
                      <a:pt x="87" y="135"/>
                      <a:pt x="96" y="157"/>
                      <a:pt x="116" y="161"/>
                    </a:cubicBezTo>
                    <a:cubicBezTo>
                      <a:pt x="136" y="164"/>
                      <a:pt x="155" y="151"/>
                      <a:pt x="154" y="131"/>
                    </a:cubicBezTo>
                    <a:cubicBezTo>
                      <a:pt x="153" y="122"/>
                      <a:pt x="140" y="118"/>
                      <a:pt x="137"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8" name="Freeform 300">
                <a:extLst>
                  <a:ext uri="{FF2B5EF4-FFF2-40B4-BE49-F238E27FC236}">
                    <a16:creationId xmlns:a16="http://schemas.microsoft.com/office/drawing/2014/main" id="{54831632-858B-FB4D-A5C8-14757CDE1A38}"/>
                  </a:ext>
                </a:extLst>
              </p:cNvPr>
              <p:cNvSpPr>
                <a:spLocks noChangeArrowheads="1"/>
              </p:cNvSpPr>
              <p:nvPr/>
            </p:nvSpPr>
            <p:spPr bwMode="auto">
              <a:xfrm>
                <a:off x="741308" y="3861525"/>
                <a:ext cx="165121" cy="149236"/>
              </a:xfrm>
              <a:custGeom>
                <a:avLst/>
                <a:gdLst>
                  <a:gd name="T0" fmla="*/ 205 w 346"/>
                  <a:gd name="T1" fmla="*/ 164 h 311"/>
                  <a:gd name="T2" fmla="*/ 205 w 346"/>
                  <a:gd name="T3" fmla="*/ 164 h 311"/>
                  <a:gd name="T4" fmla="*/ 211 w 346"/>
                  <a:gd name="T5" fmla="*/ 146 h 311"/>
                  <a:gd name="T6" fmla="*/ 211 w 346"/>
                  <a:gd name="T7" fmla="*/ 146 h 311"/>
                  <a:gd name="T8" fmla="*/ 234 w 346"/>
                  <a:gd name="T9" fmla="*/ 162 h 311"/>
                  <a:gd name="T10" fmla="*/ 234 w 346"/>
                  <a:gd name="T11" fmla="*/ 162 h 311"/>
                  <a:gd name="T12" fmla="*/ 206 w 346"/>
                  <a:gd name="T13" fmla="*/ 214 h 311"/>
                  <a:gd name="T14" fmla="*/ 206 w 346"/>
                  <a:gd name="T15" fmla="*/ 214 h 311"/>
                  <a:gd name="T16" fmla="*/ 142 w 346"/>
                  <a:gd name="T17" fmla="*/ 156 h 311"/>
                  <a:gd name="T18" fmla="*/ 142 w 346"/>
                  <a:gd name="T19" fmla="*/ 156 h 311"/>
                  <a:gd name="T20" fmla="*/ 281 w 346"/>
                  <a:gd name="T21" fmla="*/ 95 h 311"/>
                  <a:gd name="T22" fmla="*/ 281 w 346"/>
                  <a:gd name="T23" fmla="*/ 95 h 311"/>
                  <a:gd name="T24" fmla="*/ 306 w 346"/>
                  <a:gd name="T25" fmla="*/ 189 h 311"/>
                  <a:gd name="T26" fmla="*/ 306 w 346"/>
                  <a:gd name="T27" fmla="*/ 189 h 311"/>
                  <a:gd name="T28" fmla="*/ 239 w 346"/>
                  <a:gd name="T29" fmla="*/ 251 h 311"/>
                  <a:gd name="T30" fmla="*/ 239 w 346"/>
                  <a:gd name="T31" fmla="*/ 251 h 311"/>
                  <a:gd name="T32" fmla="*/ 76 w 346"/>
                  <a:gd name="T33" fmla="*/ 201 h 311"/>
                  <a:gd name="T34" fmla="*/ 76 w 346"/>
                  <a:gd name="T35" fmla="*/ 201 h 311"/>
                  <a:gd name="T36" fmla="*/ 161 w 346"/>
                  <a:gd name="T37" fmla="*/ 30 h 311"/>
                  <a:gd name="T38" fmla="*/ 161 w 346"/>
                  <a:gd name="T39" fmla="*/ 30 h 311"/>
                  <a:gd name="T40" fmla="*/ 148 w 346"/>
                  <a:gd name="T41" fmla="*/ 7 h 311"/>
                  <a:gd name="T42" fmla="*/ 148 w 346"/>
                  <a:gd name="T43" fmla="*/ 7 h 311"/>
                  <a:gd name="T44" fmla="*/ 62 w 346"/>
                  <a:gd name="T45" fmla="*/ 237 h 311"/>
                  <a:gd name="T46" fmla="*/ 62 w 346"/>
                  <a:gd name="T47" fmla="*/ 237 h 311"/>
                  <a:gd name="T48" fmla="*/ 307 w 346"/>
                  <a:gd name="T49" fmla="*/ 235 h 311"/>
                  <a:gd name="T50" fmla="*/ 307 w 346"/>
                  <a:gd name="T51" fmla="*/ 235 h 311"/>
                  <a:gd name="T52" fmla="*/ 320 w 346"/>
                  <a:gd name="T53" fmla="*/ 104 h 311"/>
                  <a:gd name="T54" fmla="*/ 320 w 346"/>
                  <a:gd name="T55" fmla="*/ 104 h 311"/>
                  <a:gd name="T56" fmla="*/ 205 w 346"/>
                  <a:gd name="T57" fmla="*/ 49 h 311"/>
                  <a:gd name="T58" fmla="*/ 205 w 346"/>
                  <a:gd name="T59" fmla="*/ 49 h 311"/>
                  <a:gd name="T60" fmla="*/ 113 w 346"/>
                  <a:gd name="T61" fmla="*/ 138 h 311"/>
                  <a:gd name="T62" fmla="*/ 113 w 346"/>
                  <a:gd name="T63" fmla="*/ 138 h 311"/>
                  <a:gd name="T64" fmla="*/ 180 w 346"/>
                  <a:gd name="T65" fmla="*/ 245 h 311"/>
                  <a:gd name="T66" fmla="*/ 180 w 346"/>
                  <a:gd name="T67" fmla="*/ 245 h 311"/>
                  <a:gd name="T68" fmla="*/ 247 w 346"/>
                  <a:gd name="T69" fmla="*/ 142 h 311"/>
                  <a:gd name="T70" fmla="*/ 247 w 346"/>
                  <a:gd name="T71" fmla="*/ 142 h 311"/>
                  <a:gd name="T72" fmla="*/ 197 w 346"/>
                  <a:gd name="T73" fmla="*/ 128 h 311"/>
                  <a:gd name="T74" fmla="*/ 197 w 346"/>
                  <a:gd name="T75" fmla="*/ 128 h 311"/>
                  <a:gd name="T76" fmla="*/ 190 w 346"/>
                  <a:gd name="T77" fmla="*/ 175 h 311"/>
                  <a:gd name="T78" fmla="*/ 190 w 346"/>
                  <a:gd name="T79" fmla="*/ 175 h 311"/>
                  <a:gd name="T80" fmla="*/ 205 w 346"/>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6" h="311">
                    <a:moveTo>
                      <a:pt x="205" y="164"/>
                    </a:moveTo>
                    <a:lnTo>
                      <a:pt x="205" y="164"/>
                    </a:lnTo>
                    <a:cubicBezTo>
                      <a:pt x="201" y="156"/>
                      <a:pt x="203" y="147"/>
                      <a:pt x="211" y="146"/>
                    </a:cubicBezTo>
                    <a:lnTo>
                      <a:pt x="211" y="146"/>
                    </a:lnTo>
                    <a:cubicBezTo>
                      <a:pt x="223" y="142"/>
                      <a:pt x="232" y="153"/>
                      <a:pt x="234" y="162"/>
                    </a:cubicBezTo>
                    <a:lnTo>
                      <a:pt x="234" y="162"/>
                    </a:lnTo>
                    <a:cubicBezTo>
                      <a:pt x="239" y="181"/>
                      <a:pt x="222" y="205"/>
                      <a:pt x="206" y="214"/>
                    </a:cubicBezTo>
                    <a:lnTo>
                      <a:pt x="206" y="214"/>
                    </a:lnTo>
                    <a:cubicBezTo>
                      <a:pt x="169" y="235"/>
                      <a:pt x="143" y="187"/>
                      <a:pt x="142" y="156"/>
                    </a:cubicBezTo>
                    <a:lnTo>
                      <a:pt x="142" y="156"/>
                    </a:lnTo>
                    <a:cubicBezTo>
                      <a:pt x="140" y="83"/>
                      <a:pt x="228" y="50"/>
                      <a:pt x="281" y="95"/>
                    </a:cubicBezTo>
                    <a:lnTo>
                      <a:pt x="281" y="95"/>
                    </a:lnTo>
                    <a:cubicBezTo>
                      <a:pt x="309" y="117"/>
                      <a:pt x="318" y="156"/>
                      <a:pt x="306" y="189"/>
                    </a:cubicBezTo>
                    <a:lnTo>
                      <a:pt x="306" y="189"/>
                    </a:lnTo>
                    <a:cubicBezTo>
                      <a:pt x="295" y="220"/>
                      <a:pt x="268" y="239"/>
                      <a:pt x="239" y="251"/>
                    </a:cubicBezTo>
                    <a:lnTo>
                      <a:pt x="239" y="251"/>
                    </a:lnTo>
                    <a:cubicBezTo>
                      <a:pt x="184" y="271"/>
                      <a:pt x="101" y="266"/>
                      <a:pt x="76" y="201"/>
                    </a:cubicBezTo>
                    <a:lnTo>
                      <a:pt x="76" y="201"/>
                    </a:lnTo>
                    <a:cubicBezTo>
                      <a:pt x="47" y="129"/>
                      <a:pt x="100" y="63"/>
                      <a:pt x="161" y="30"/>
                    </a:cubicBezTo>
                    <a:lnTo>
                      <a:pt x="161" y="30"/>
                    </a:lnTo>
                    <a:cubicBezTo>
                      <a:pt x="177" y="22"/>
                      <a:pt x="164" y="0"/>
                      <a:pt x="148" y="7"/>
                    </a:cubicBezTo>
                    <a:lnTo>
                      <a:pt x="148" y="7"/>
                    </a:lnTo>
                    <a:cubicBezTo>
                      <a:pt x="65" y="46"/>
                      <a:pt x="0" y="151"/>
                      <a:pt x="62" y="237"/>
                    </a:cubicBezTo>
                    <a:lnTo>
                      <a:pt x="62" y="237"/>
                    </a:lnTo>
                    <a:cubicBezTo>
                      <a:pt x="114" y="310"/>
                      <a:pt x="251" y="302"/>
                      <a:pt x="307" y="235"/>
                    </a:cubicBezTo>
                    <a:lnTo>
                      <a:pt x="307" y="235"/>
                    </a:lnTo>
                    <a:cubicBezTo>
                      <a:pt x="339" y="200"/>
                      <a:pt x="345" y="146"/>
                      <a:pt x="320" y="104"/>
                    </a:cubicBezTo>
                    <a:lnTo>
                      <a:pt x="320" y="104"/>
                    </a:lnTo>
                    <a:cubicBezTo>
                      <a:pt x="298" y="63"/>
                      <a:pt x="251" y="41"/>
                      <a:pt x="205" y="49"/>
                    </a:cubicBezTo>
                    <a:lnTo>
                      <a:pt x="205" y="49"/>
                    </a:lnTo>
                    <a:cubicBezTo>
                      <a:pt x="159" y="55"/>
                      <a:pt x="119" y="92"/>
                      <a:pt x="113" y="138"/>
                    </a:cubicBezTo>
                    <a:lnTo>
                      <a:pt x="113" y="138"/>
                    </a:lnTo>
                    <a:cubicBezTo>
                      <a:pt x="108" y="183"/>
                      <a:pt x="131" y="239"/>
                      <a:pt x="180" y="245"/>
                    </a:cubicBezTo>
                    <a:lnTo>
                      <a:pt x="180" y="245"/>
                    </a:lnTo>
                    <a:cubicBezTo>
                      <a:pt x="228" y="252"/>
                      <a:pt x="274" y="184"/>
                      <a:pt x="247" y="142"/>
                    </a:cubicBezTo>
                    <a:lnTo>
                      <a:pt x="247" y="142"/>
                    </a:lnTo>
                    <a:cubicBezTo>
                      <a:pt x="235" y="125"/>
                      <a:pt x="214" y="116"/>
                      <a:pt x="197" y="128"/>
                    </a:cubicBezTo>
                    <a:lnTo>
                      <a:pt x="197" y="128"/>
                    </a:lnTo>
                    <a:cubicBezTo>
                      <a:pt x="180" y="138"/>
                      <a:pt x="176" y="162"/>
                      <a:pt x="190" y="175"/>
                    </a:cubicBezTo>
                    <a:lnTo>
                      <a:pt x="190" y="175"/>
                    </a:lnTo>
                    <a:cubicBezTo>
                      <a:pt x="198" y="181"/>
                      <a:pt x="210" y="174"/>
                      <a:pt x="205"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9" name="Freeform 301">
                <a:extLst>
                  <a:ext uri="{FF2B5EF4-FFF2-40B4-BE49-F238E27FC236}">
                    <a16:creationId xmlns:a16="http://schemas.microsoft.com/office/drawing/2014/main" id="{927BCA2E-8F7F-D440-ADEF-1B7CA8542950}"/>
                  </a:ext>
                </a:extLst>
              </p:cNvPr>
              <p:cNvSpPr>
                <a:spLocks noChangeArrowheads="1"/>
              </p:cNvSpPr>
              <p:nvPr/>
            </p:nvSpPr>
            <p:spPr bwMode="auto">
              <a:xfrm>
                <a:off x="1195389" y="3861525"/>
                <a:ext cx="163532" cy="149236"/>
              </a:xfrm>
              <a:custGeom>
                <a:avLst/>
                <a:gdLst>
                  <a:gd name="T0" fmla="*/ 205 w 346"/>
                  <a:gd name="T1" fmla="*/ 164 h 311"/>
                  <a:gd name="T2" fmla="*/ 205 w 346"/>
                  <a:gd name="T3" fmla="*/ 164 h 311"/>
                  <a:gd name="T4" fmla="*/ 212 w 346"/>
                  <a:gd name="T5" fmla="*/ 146 h 311"/>
                  <a:gd name="T6" fmla="*/ 212 w 346"/>
                  <a:gd name="T7" fmla="*/ 146 h 311"/>
                  <a:gd name="T8" fmla="*/ 233 w 346"/>
                  <a:gd name="T9" fmla="*/ 162 h 311"/>
                  <a:gd name="T10" fmla="*/ 233 w 346"/>
                  <a:gd name="T11" fmla="*/ 162 h 311"/>
                  <a:gd name="T12" fmla="*/ 206 w 346"/>
                  <a:gd name="T13" fmla="*/ 214 h 311"/>
                  <a:gd name="T14" fmla="*/ 206 w 346"/>
                  <a:gd name="T15" fmla="*/ 214 h 311"/>
                  <a:gd name="T16" fmla="*/ 143 w 346"/>
                  <a:gd name="T17" fmla="*/ 156 h 311"/>
                  <a:gd name="T18" fmla="*/ 143 w 346"/>
                  <a:gd name="T19" fmla="*/ 156 h 311"/>
                  <a:gd name="T20" fmla="*/ 282 w 346"/>
                  <a:gd name="T21" fmla="*/ 95 h 311"/>
                  <a:gd name="T22" fmla="*/ 282 w 346"/>
                  <a:gd name="T23" fmla="*/ 95 h 311"/>
                  <a:gd name="T24" fmla="*/ 307 w 346"/>
                  <a:gd name="T25" fmla="*/ 189 h 311"/>
                  <a:gd name="T26" fmla="*/ 307 w 346"/>
                  <a:gd name="T27" fmla="*/ 189 h 311"/>
                  <a:gd name="T28" fmla="*/ 239 w 346"/>
                  <a:gd name="T29" fmla="*/ 251 h 311"/>
                  <a:gd name="T30" fmla="*/ 239 w 346"/>
                  <a:gd name="T31" fmla="*/ 251 h 311"/>
                  <a:gd name="T32" fmla="*/ 76 w 346"/>
                  <a:gd name="T33" fmla="*/ 201 h 311"/>
                  <a:gd name="T34" fmla="*/ 76 w 346"/>
                  <a:gd name="T35" fmla="*/ 201 h 311"/>
                  <a:gd name="T36" fmla="*/ 163 w 346"/>
                  <a:gd name="T37" fmla="*/ 30 h 311"/>
                  <a:gd name="T38" fmla="*/ 163 w 346"/>
                  <a:gd name="T39" fmla="*/ 30 h 311"/>
                  <a:gd name="T40" fmla="*/ 149 w 346"/>
                  <a:gd name="T41" fmla="*/ 7 h 311"/>
                  <a:gd name="T42" fmla="*/ 149 w 346"/>
                  <a:gd name="T43" fmla="*/ 7 h 311"/>
                  <a:gd name="T44" fmla="*/ 61 w 346"/>
                  <a:gd name="T45" fmla="*/ 237 h 311"/>
                  <a:gd name="T46" fmla="*/ 61 w 346"/>
                  <a:gd name="T47" fmla="*/ 237 h 311"/>
                  <a:gd name="T48" fmla="*/ 308 w 346"/>
                  <a:gd name="T49" fmla="*/ 235 h 311"/>
                  <a:gd name="T50" fmla="*/ 308 w 346"/>
                  <a:gd name="T51" fmla="*/ 235 h 311"/>
                  <a:gd name="T52" fmla="*/ 322 w 346"/>
                  <a:gd name="T53" fmla="*/ 104 h 311"/>
                  <a:gd name="T54" fmla="*/ 322 w 346"/>
                  <a:gd name="T55" fmla="*/ 104 h 311"/>
                  <a:gd name="T56" fmla="*/ 206 w 346"/>
                  <a:gd name="T57" fmla="*/ 49 h 311"/>
                  <a:gd name="T58" fmla="*/ 206 w 346"/>
                  <a:gd name="T59" fmla="*/ 49 h 311"/>
                  <a:gd name="T60" fmla="*/ 114 w 346"/>
                  <a:gd name="T61" fmla="*/ 138 h 311"/>
                  <a:gd name="T62" fmla="*/ 114 w 346"/>
                  <a:gd name="T63" fmla="*/ 138 h 311"/>
                  <a:gd name="T64" fmla="*/ 180 w 346"/>
                  <a:gd name="T65" fmla="*/ 245 h 311"/>
                  <a:gd name="T66" fmla="*/ 180 w 346"/>
                  <a:gd name="T67" fmla="*/ 245 h 311"/>
                  <a:gd name="T68" fmla="*/ 247 w 346"/>
                  <a:gd name="T69" fmla="*/ 142 h 311"/>
                  <a:gd name="T70" fmla="*/ 247 w 346"/>
                  <a:gd name="T71" fmla="*/ 142 h 311"/>
                  <a:gd name="T72" fmla="*/ 195 w 346"/>
                  <a:gd name="T73" fmla="*/ 128 h 311"/>
                  <a:gd name="T74" fmla="*/ 195 w 346"/>
                  <a:gd name="T75" fmla="*/ 128 h 311"/>
                  <a:gd name="T76" fmla="*/ 191 w 346"/>
                  <a:gd name="T77" fmla="*/ 175 h 311"/>
                  <a:gd name="T78" fmla="*/ 191 w 346"/>
                  <a:gd name="T79" fmla="*/ 175 h 311"/>
                  <a:gd name="T80" fmla="*/ 205 w 346"/>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6" h="311">
                    <a:moveTo>
                      <a:pt x="205" y="164"/>
                    </a:moveTo>
                    <a:lnTo>
                      <a:pt x="205" y="164"/>
                    </a:lnTo>
                    <a:cubicBezTo>
                      <a:pt x="201" y="156"/>
                      <a:pt x="205" y="147"/>
                      <a:pt x="212" y="146"/>
                    </a:cubicBezTo>
                    <a:lnTo>
                      <a:pt x="212" y="146"/>
                    </a:lnTo>
                    <a:cubicBezTo>
                      <a:pt x="222" y="142"/>
                      <a:pt x="232" y="153"/>
                      <a:pt x="233" y="162"/>
                    </a:cubicBezTo>
                    <a:lnTo>
                      <a:pt x="233" y="162"/>
                    </a:lnTo>
                    <a:cubicBezTo>
                      <a:pt x="239" y="181"/>
                      <a:pt x="222" y="205"/>
                      <a:pt x="206" y="214"/>
                    </a:cubicBezTo>
                    <a:lnTo>
                      <a:pt x="206" y="214"/>
                    </a:lnTo>
                    <a:cubicBezTo>
                      <a:pt x="169" y="235"/>
                      <a:pt x="143" y="187"/>
                      <a:pt x="143" y="156"/>
                    </a:cubicBezTo>
                    <a:lnTo>
                      <a:pt x="143" y="156"/>
                    </a:lnTo>
                    <a:cubicBezTo>
                      <a:pt x="142" y="83"/>
                      <a:pt x="228" y="50"/>
                      <a:pt x="282" y="95"/>
                    </a:cubicBezTo>
                    <a:lnTo>
                      <a:pt x="282" y="95"/>
                    </a:lnTo>
                    <a:cubicBezTo>
                      <a:pt x="308" y="117"/>
                      <a:pt x="318" y="156"/>
                      <a:pt x="307" y="189"/>
                    </a:cubicBezTo>
                    <a:lnTo>
                      <a:pt x="307" y="189"/>
                    </a:lnTo>
                    <a:cubicBezTo>
                      <a:pt x="295" y="220"/>
                      <a:pt x="269" y="239"/>
                      <a:pt x="239" y="251"/>
                    </a:cubicBezTo>
                    <a:lnTo>
                      <a:pt x="239" y="251"/>
                    </a:lnTo>
                    <a:cubicBezTo>
                      <a:pt x="182" y="271"/>
                      <a:pt x="101" y="266"/>
                      <a:pt x="76" y="201"/>
                    </a:cubicBezTo>
                    <a:lnTo>
                      <a:pt x="76" y="201"/>
                    </a:lnTo>
                    <a:cubicBezTo>
                      <a:pt x="48" y="129"/>
                      <a:pt x="101" y="63"/>
                      <a:pt x="163" y="30"/>
                    </a:cubicBezTo>
                    <a:lnTo>
                      <a:pt x="163" y="30"/>
                    </a:lnTo>
                    <a:cubicBezTo>
                      <a:pt x="178" y="22"/>
                      <a:pt x="165" y="0"/>
                      <a:pt x="149" y="7"/>
                    </a:cubicBezTo>
                    <a:lnTo>
                      <a:pt x="149" y="7"/>
                    </a:lnTo>
                    <a:cubicBezTo>
                      <a:pt x="65" y="46"/>
                      <a:pt x="0" y="151"/>
                      <a:pt x="61" y="237"/>
                    </a:cubicBezTo>
                    <a:lnTo>
                      <a:pt x="61" y="237"/>
                    </a:lnTo>
                    <a:cubicBezTo>
                      <a:pt x="115" y="310"/>
                      <a:pt x="251" y="302"/>
                      <a:pt x="308" y="235"/>
                    </a:cubicBezTo>
                    <a:lnTo>
                      <a:pt x="308" y="235"/>
                    </a:lnTo>
                    <a:cubicBezTo>
                      <a:pt x="340" y="200"/>
                      <a:pt x="345" y="146"/>
                      <a:pt x="322" y="104"/>
                    </a:cubicBezTo>
                    <a:lnTo>
                      <a:pt x="322" y="104"/>
                    </a:lnTo>
                    <a:cubicBezTo>
                      <a:pt x="298" y="63"/>
                      <a:pt x="251" y="41"/>
                      <a:pt x="206" y="49"/>
                    </a:cubicBezTo>
                    <a:lnTo>
                      <a:pt x="206" y="49"/>
                    </a:lnTo>
                    <a:cubicBezTo>
                      <a:pt x="159" y="55"/>
                      <a:pt x="119" y="92"/>
                      <a:pt x="114" y="138"/>
                    </a:cubicBezTo>
                    <a:lnTo>
                      <a:pt x="114" y="138"/>
                    </a:lnTo>
                    <a:cubicBezTo>
                      <a:pt x="107" y="183"/>
                      <a:pt x="131" y="239"/>
                      <a:pt x="180" y="245"/>
                    </a:cubicBezTo>
                    <a:lnTo>
                      <a:pt x="180" y="245"/>
                    </a:lnTo>
                    <a:cubicBezTo>
                      <a:pt x="228" y="252"/>
                      <a:pt x="276" y="184"/>
                      <a:pt x="247" y="142"/>
                    </a:cubicBezTo>
                    <a:lnTo>
                      <a:pt x="247" y="142"/>
                    </a:lnTo>
                    <a:cubicBezTo>
                      <a:pt x="236" y="125"/>
                      <a:pt x="214" y="116"/>
                      <a:pt x="195" y="128"/>
                    </a:cubicBezTo>
                    <a:lnTo>
                      <a:pt x="195" y="128"/>
                    </a:lnTo>
                    <a:cubicBezTo>
                      <a:pt x="181" y="138"/>
                      <a:pt x="176" y="162"/>
                      <a:pt x="191" y="175"/>
                    </a:cubicBezTo>
                    <a:lnTo>
                      <a:pt x="191" y="175"/>
                    </a:lnTo>
                    <a:cubicBezTo>
                      <a:pt x="198" y="181"/>
                      <a:pt x="210" y="174"/>
                      <a:pt x="205"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20" name="Freeform 302">
                <a:extLst>
                  <a:ext uri="{FF2B5EF4-FFF2-40B4-BE49-F238E27FC236}">
                    <a16:creationId xmlns:a16="http://schemas.microsoft.com/office/drawing/2014/main" id="{60431188-878D-A94E-A09B-0F8A2523EF90}"/>
                  </a:ext>
                </a:extLst>
              </p:cNvPr>
              <p:cNvSpPr>
                <a:spLocks/>
              </p:cNvSpPr>
              <p:nvPr/>
            </p:nvSpPr>
            <p:spPr bwMode="auto">
              <a:xfrm>
                <a:off x="1435498" y="3861048"/>
                <a:ext cx="145482" cy="149712"/>
              </a:xfrm>
              <a:custGeom>
                <a:avLst/>
                <a:gdLst>
                  <a:gd name="T0" fmla="*/ 65348 w 305"/>
                  <a:gd name="T1" fmla="*/ 61900 h 312"/>
                  <a:gd name="T2" fmla="*/ 65348 w 305"/>
                  <a:gd name="T3" fmla="*/ 61900 h 312"/>
                  <a:gd name="T4" fmla="*/ 56285 w 305"/>
                  <a:gd name="T5" fmla="*/ 65259 h 312"/>
                  <a:gd name="T6" fmla="*/ 56285 w 305"/>
                  <a:gd name="T7" fmla="*/ 65259 h 312"/>
                  <a:gd name="T8" fmla="*/ 54377 w 305"/>
                  <a:gd name="T9" fmla="*/ 52783 h 312"/>
                  <a:gd name="T10" fmla="*/ 54377 w 305"/>
                  <a:gd name="T11" fmla="*/ 52783 h 312"/>
                  <a:gd name="T12" fmla="*/ 81565 w 305"/>
                  <a:gd name="T13" fmla="*/ 44626 h 312"/>
                  <a:gd name="T14" fmla="*/ 81565 w 305"/>
                  <a:gd name="T15" fmla="*/ 44626 h 312"/>
                  <a:gd name="T16" fmla="*/ 83473 w 305"/>
                  <a:gd name="T17" fmla="*/ 85413 h 312"/>
                  <a:gd name="T18" fmla="*/ 83473 w 305"/>
                  <a:gd name="T19" fmla="*/ 85413 h 312"/>
                  <a:gd name="T20" fmla="*/ 15741 w 305"/>
                  <a:gd name="T21" fmla="*/ 59021 h 312"/>
                  <a:gd name="T22" fmla="*/ 15741 w 305"/>
                  <a:gd name="T23" fmla="*/ 59021 h 312"/>
                  <a:gd name="T24" fmla="*/ 39590 w 305"/>
                  <a:gd name="T25" fmla="*/ 19674 h 312"/>
                  <a:gd name="T26" fmla="*/ 39590 w 305"/>
                  <a:gd name="T27" fmla="*/ 19674 h 312"/>
                  <a:gd name="T28" fmla="*/ 82042 w 305"/>
                  <a:gd name="T29" fmla="*/ 20633 h 312"/>
                  <a:gd name="T30" fmla="*/ 82042 w 305"/>
                  <a:gd name="T31" fmla="*/ 20633 h 312"/>
                  <a:gd name="T32" fmla="*/ 121156 w 305"/>
                  <a:gd name="T33" fmla="*/ 93090 h 312"/>
                  <a:gd name="T34" fmla="*/ 121156 w 305"/>
                  <a:gd name="T35" fmla="*/ 93090 h 312"/>
                  <a:gd name="T36" fmla="*/ 34343 w 305"/>
                  <a:gd name="T37" fmla="*/ 121401 h 312"/>
                  <a:gd name="T38" fmla="*/ 34343 w 305"/>
                  <a:gd name="T39" fmla="*/ 121401 h 312"/>
                  <a:gd name="T40" fmla="*/ 31481 w 305"/>
                  <a:gd name="T41" fmla="*/ 134357 h 312"/>
                  <a:gd name="T42" fmla="*/ 31481 w 305"/>
                  <a:gd name="T43" fmla="*/ 134357 h 312"/>
                  <a:gd name="T44" fmla="*/ 137850 w 305"/>
                  <a:gd name="T45" fmla="*/ 86372 h 312"/>
                  <a:gd name="T46" fmla="*/ 137850 w 305"/>
                  <a:gd name="T47" fmla="*/ 86372 h 312"/>
                  <a:gd name="T48" fmla="*/ 54377 w 305"/>
                  <a:gd name="T49" fmla="*/ 2879 h 312"/>
                  <a:gd name="T50" fmla="*/ 54377 w 305"/>
                  <a:gd name="T51" fmla="*/ 2879 h 312"/>
                  <a:gd name="T52" fmla="*/ 5724 w 305"/>
                  <a:gd name="T53" fmla="*/ 42706 h 312"/>
                  <a:gd name="T54" fmla="*/ 5724 w 305"/>
                  <a:gd name="T55" fmla="*/ 42706 h 312"/>
                  <a:gd name="T56" fmla="*/ 25757 w 305"/>
                  <a:gd name="T57" fmla="*/ 101248 h 312"/>
                  <a:gd name="T58" fmla="*/ 25757 w 305"/>
                  <a:gd name="T59" fmla="*/ 101248 h 312"/>
                  <a:gd name="T60" fmla="*/ 87766 w 305"/>
                  <a:gd name="T61" fmla="*/ 102207 h 312"/>
                  <a:gd name="T62" fmla="*/ 87766 w 305"/>
                  <a:gd name="T63" fmla="*/ 102207 h 312"/>
                  <a:gd name="T64" fmla="*/ 101122 w 305"/>
                  <a:gd name="T65" fmla="*/ 43186 h 312"/>
                  <a:gd name="T66" fmla="*/ 101122 w 305"/>
                  <a:gd name="T67" fmla="*/ 43186 h 312"/>
                  <a:gd name="T68" fmla="*/ 42452 w 305"/>
                  <a:gd name="T69" fmla="*/ 55182 h 312"/>
                  <a:gd name="T70" fmla="*/ 42452 w 305"/>
                  <a:gd name="T71" fmla="*/ 55182 h 312"/>
                  <a:gd name="T72" fmla="*/ 55808 w 305"/>
                  <a:gd name="T73" fmla="*/ 77255 h 312"/>
                  <a:gd name="T74" fmla="*/ 55808 w 305"/>
                  <a:gd name="T75" fmla="*/ 77255 h 312"/>
                  <a:gd name="T76" fmla="*/ 73456 w 305"/>
                  <a:gd name="T77" fmla="*/ 62860 h 312"/>
                  <a:gd name="T78" fmla="*/ 73456 w 305"/>
                  <a:gd name="T79" fmla="*/ 62860 h 312"/>
                  <a:gd name="T80" fmla="*/ 65348 w 305"/>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5" h="312">
                    <a:moveTo>
                      <a:pt x="137" y="129"/>
                    </a:moveTo>
                    <a:lnTo>
                      <a:pt x="137" y="129"/>
                    </a:lnTo>
                    <a:cubicBezTo>
                      <a:pt x="134" y="136"/>
                      <a:pt x="125" y="140"/>
                      <a:pt x="118" y="136"/>
                    </a:cubicBezTo>
                    <a:cubicBezTo>
                      <a:pt x="109" y="133"/>
                      <a:pt x="109" y="118"/>
                      <a:pt x="114" y="110"/>
                    </a:cubicBezTo>
                    <a:cubicBezTo>
                      <a:pt x="125" y="93"/>
                      <a:pt x="154" y="88"/>
                      <a:pt x="171" y="93"/>
                    </a:cubicBezTo>
                    <a:cubicBezTo>
                      <a:pt x="212" y="104"/>
                      <a:pt x="196" y="157"/>
                      <a:pt x="175" y="178"/>
                    </a:cubicBezTo>
                    <a:cubicBezTo>
                      <a:pt x="125" y="231"/>
                      <a:pt x="38" y="193"/>
                      <a:pt x="33" y="123"/>
                    </a:cubicBezTo>
                    <a:cubicBezTo>
                      <a:pt x="30" y="89"/>
                      <a:pt x="51" y="55"/>
                      <a:pt x="83" y="41"/>
                    </a:cubicBezTo>
                    <a:cubicBezTo>
                      <a:pt x="112" y="26"/>
                      <a:pt x="145" y="30"/>
                      <a:pt x="172" y="43"/>
                    </a:cubicBezTo>
                    <a:cubicBezTo>
                      <a:pt x="227" y="69"/>
                      <a:pt x="281" y="131"/>
                      <a:pt x="254" y="194"/>
                    </a:cubicBezTo>
                    <a:cubicBezTo>
                      <a:pt x="222" y="265"/>
                      <a:pt x="139" y="276"/>
                      <a:pt x="72" y="253"/>
                    </a:cubicBezTo>
                    <a:cubicBezTo>
                      <a:pt x="55" y="248"/>
                      <a:pt x="50" y="273"/>
                      <a:pt x="66" y="280"/>
                    </a:cubicBezTo>
                    <a:cubicBezTo>
                      <a:pt x="151" y="311"/>
                      <a:pt x="272" y="284"/>
                      <a:pt x="289" y="180"/>
                    </a:cubicBezTo>
                    <a:cubicBezTo>
                      <a:pt x="304" y="89"/>
                      <a:pt x="202" y="0"/>
                      <a:pt x="114" y="6"/>
                    </a:cubicBezTo>
                    <a:cubicBezTo>
                      <a:pt x="67" y="9"/>
                      <a:pt x="25" y="43"/>
                      <a:pt x="12" y="89"/>
                    </a:cubicBezTo>
                    <a:cubicBezTo>
                      <a:pt x="0" y="135"/>
                      <a:pt x="17" y="184"/>
                      <a:pt x="54" y="211"/>
                    </a:cubicBezTo>
                    <a:cubicBezTo>
                      <a:pt x="92" y="239"/>
                      <a:pt x="146" y="240"/>
                      <a:pt x="184" y="213"/>
                    </a:cubicBezTo>
                    <a:cubicBezTo>
                      <a:pt x="218" y="185"/>
                      <a:pt x="242" y="129"/>
                      <a:pt x="212" y="90"/>
                    </a:cubicBezTo>
                    <a:cubicBezTo>
                      <a:pt x="181" y="50"/>
                      <a:pt x="100" y="65"/>
                      <a:pt x="89" y="115"/>
                    </a:cubicBezTo>
                    <a:cubicBezTo>
                      <a:pt x="87" y="135"/>
                      <a:pt x="96" y="157"/>
                      <a:pt x="117" y="161"/>
                    </a:cubicBezTo>
                    <a:cubicBezTo>
                      <a:pt x="135" y="164"/>
                      <a:pt x="155" y="151"/>
                      <a:pt x="154" y="131"/>
                    </a:cubicBezTo>
                    <a:cubicBezTo>
                      <a:pt x="153" y="122"/>
                      <a:pt x="139" y="118"/>
                      <a:pt x="137"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21" name="Freeform 303">
                <a:extLst>
                  <a:ext uri="{FF2B5EF4-FFF2-40B4-BE49-F238E27FC236}">
                    <a16:creationId xmlns:a16="http://schemas.microsoft.com/office/drawing/2014/main" id="{E8E0CE86-8B9A-1C49-A7E0-B7A6E474739D}"/>
                  </a:ext>
                </a:extLst>
              </p:cNvPr>
              <p:cNvSpPr>
                <a:spLocks/>
              </p:cNvSpPr>
              <p:nvPr/>
            </p:nvSpPr>
            <p:spPr bwMode="auto">
              <a:xfrm>
                <a:off x="984296" y="3861048"/>
                <a:ext cx="145482" cy="149712"/>
              </a:xfrm>
              <a:custGeom>
                <a:avLst/>
                <a:gdLst>
                  <a:gd name="T0" fmla="*/ 65610 w 306"/>
                  <a:gd name="T1" fmla="*/ 61900 h 312"/>
                  <a:gd name="T2" fmla="*/ 65610 w 306"/>
                  <a:gd name="T3" fmla="*/ 61900 h 312"/>
                  <a:gd name="T4" fmla="*/ 56101 w 306"/>
                  <a:gd name="T5" fmla="*/ 65259 h 312"/>
                  <a:gd name="T6" fmla="*/ 56101 w 306"/>
                  <a:gd name="T7" fmla="*/ 65259 h 312"/>
                  <a:gd name="T8" fmla="*/ 54199 w 306"/>
                  <a:gd name="T9" fmla="*/ 52783 h 312"/>
                  <a:gd name="T10" fmla="*/ 54199 w 306"/>
                  <a:gd name="T11" fmla="*/ 52783 h 312"/>
                  <a:gd name="T12" fmla="*/ 81774 w 306"/>
                  <a:gd name="T13" fmla="*/ 44626 h 312"/>
                  <a:gd name="T14" fmla="*/ 81774 w 306"/>
                  <a:gd name="T15" fmla="*/ 44626 h 312"/>
                  <a:gd name="T16" fmla="*/ 83676 w 306"/>
                  <a:gd name="T17" fmla="*/ 85413 h 312"/>
                  <a:gd name="T18" fmla="*/ 83676 w 306"/>
                  <a:gd name="T19" fmla="*/ 85413 h 312"/>
                  <a:gd name="T20" fmla="*/ 15689 w 306"/>
                  <a:gd name="T21" fmla="*/ 59021 h 312"/>
                  <a:gd name="T22" fmla="*/ 15689 w 306"/>
                  <a:gd name="T23" fmla="*/ 59021 h 312"/>
                  <a:gd name="T24" fmla="*/ 39936 w 306"/>
                  <a:gd name="T25" fmla="*/ 19674 h 312"/>
                  <a:gd name="T26" fmla="*/ 39936 w 306"/>
                  <a:gd name="T27" fmla="*/ 19674 h 312"/>
                  <a:gd name="T28" fmla="*/ 82250 w 306"/>
                  <a:gd name="T29" fmla="*/ 20633 h 312"/>
                  <a:gd name="T30" fmla="*/ 82250 w 306"/>
                  <a:gd name="T31" fmla="*/ 20633 h 312"/>
                  <a:gd name="T32" fmla="*/ 121235 w 306"/>
                  <a:gd name="T33" fmla="*/ 93090 h 312"/>
                  <a:gd name="T34" fmla="*/ 121235 w 306"/>
                  <a:gd name="T35" fmla="*/ 93090 h 312"/>
                  <a:gd name="T36" fmla="*/ 34231 w 306"/>
                  <a:gd name="T37" fmla="*/ 121401 h 312"/>
                  <a:gd name="T38" fmla="*/ 34231 w 306"/>
                  <a:gd name="T39" fmla="*/ 121401 h 312"/>
                  <a:gd name="T40" fmla="*/ 31378 w 306"/>
                  <a:gd name="T41" fmla="*/ 134357 h 312"/>
                  <a:gd name="T42" fmla="*/ 31378 w 306"/>
                  <a:gd name="T43" fmla="*/ 134357 h 312"/>
                  <a:gd name="T44" fmla="*/ 137875 w 306"/>
                  <a:gd name="T45" fmla="*/ 86372 h 312"/>
                  <a:gd name="T46" fmla="*/ 137875 w 306"/>
                  <a:gd name="T47" fmla="*/ 86372 h 312"/>
                  <a:gd name="T48" fmla="*/ 55150 w 306"/>
                  <a:gd name="T49" fmla="*/ 2879 h 312"/>
                  <a:gd name="T50" fmla="*/ 55150 w 306"/>
                  <a:gd name="T51" fmla="*/ 2879 h 312"/>
                  <a:gd name="T52" fmla="*/ 6181 w 306"/>
                  <a:gd name="T53" fmla="*/ 42706 h 312"/>
                  <a:gd name="T54" fmla="*/ 6181 w 306"/>
                  <a:gd name="T55" fmla="*/ 42706 h 312"/>
                  <a:gd name="T56" fmla="*/ 26149 w 306"/>
                  <a:gd name="T57" fmla="*/ 101248 h 312"/>
                  <a:gd name="T58" fmla="*/ 26149 w 306"/>
                  <a:gd name="T59" fmla="*/ 101248 h 312"/>
                  <a:gd name="T60" fmla="*/ 87479 w 306"/>
                  <a:gd name="T61" fmla="*/ 102207 h 312"/>
                  <a:gd name="T62" fmla="*/ 87479 w 306"/>
                  <a:gd name="T63" fmla="*/ 102207 h 312"/>
                  <a:gd name="T64" fmla="*/ 101267 w 306"/>
                  <a:gd name="T65" fmla="*/ 43186 h 312"/>
                  <a:gd name="T66" fmla="*/ 101267 w 306"/>
                  <a:gd name="T67" fmla="*/ 43186 h 312"/>
                  <a:gd name="T68" fmla="*/ 43740 w 306"/>
                  <a:gd name="T69" fmla="*/ 55182 h 312"/>
                  <a:gd name="T70" fmla="*/ 43740 w 306"/>
                  <a:gd name="T71" fmla="*/ 55182 h 312"/>
                  <a:gd name="T72" fmla="*/ 56101 w 306"/>
                  <a:gd name="T73" fmla="*/ 77255 h 312"/>
                  <a:gd name="T74" fmla="*/ 56101 w 306"/>
                  <a:gd name="T75" fmla="*/ 77255 h 312"/>
                  <a:gd name="T76" fmla="*/ 73692 w 306"/>
                  <a:gd name="T77" fmla="*/ 62860 h 312"/>
                  <a:gd name="T78" fmla="*/ 73692 w 306"/>
                  <a:gd name="T79" fmla="*/ 62860 h 312"/>
                  <a:gd name="T80" fmla="*/ 65610 w 306"/>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8" y="129"/>
                    </a:moveTo>
                    <a:lnTo>
                      <a:pt x="138" y="129"/>
                    </a:lnTo>
                    <a:cubicBezTo>
                      <a:pt x="135" y="136"/>
                      <a:pt x="125" y="140"/>
                      <a:pt x="118" y="136"/>
                    </a:cubicBezTo>
                    <a:cubicBezTo>
                      <a:pt x="109" y="133"/>
                      <a:pt x="110" y="118"/>
                      <a:pt x="114" y="110"/>
                    </a:cubicBezTo>
                    <a:cubicBezTo>
                      <a:pt x="125" y="93"/>
                      <a:pt x="154" y="88"/>
                      <a:pt x="172" y="93"/>
                    </a:cubicBezTo>
                    <a:cubicBezTo>
                      <a:pt x="212" y="104"/>
                      <a:pt x="197" y="157"/>
                      <a:pt x="176" y="178"/>
                    </a:cubicBezTo>
                    <a:cubicBezTo>
                      <a:pt x="125" y="231"/>
                      <a:pt x="39" y="193"/>
                      <a:pt x="33" y="123"/>
                    </a:cubicBezTo>
                    <a:cubicBezTo>
                      <a:pt x="32" y="89"/>
                      <a:pt x="53" y="55"/>
                      <a:pt x="84" y="41"/>
                    </a:cubicBezTo>
                    <a:cubicBezTo>
                      <a:pt x="112" y="26"/>
                      <a:pt x="146" y="30"/>
                      <a:pt x="173" y="43"/>
                    </a:cubicBezTo>
                    <a:cubicBezTo>
                      <a:pt x="227" y="69"/>
                      <a:pt x="282" y="131"/>
                      <a:pt x="255" y="194"/>
                    </a:cubicBezTo>
                    <a:cubicBezTo>
                      <a:pt x="223" y="265"/>
                      <a:pt x="139" y="276"/>
                      <a:pt x="72" y="253"/>
                    </a:cubicBezTo>
                    <a:cubicBezTo>
                      <a:pt x="56" y="248"/>
                      <a:pt x="51" y="273"/>
                      <a:pt x="66" y="280"/>
                    </a:cubicBezTo>
                    <a:cubicBezTo>
                      <a:pt x="152" y="311"/>
                      <a:pt x="272" y="284"/>
                      <a:pt x="290" y="180"/>
                    </a:cubicBezTo>
                    <a:cubicBezTo>
                      <a:pt x="305" y="89"/>
                      <a:pt x="202" y="0"/>
                      <a:pt x="116" y="6"/>
                    </a:cubicBezTo>
                    <a:cubicBezTo>
                      <a:pt x="67" y="9"/>
                      <a:pt x="25" y="43"/>
                      <a:pt x="13" y="89"/>
                    </a:cubicBezTo>
                    <a:cubicBezTo>
                      <a:pt x="0" y="135"/>
                      <a:pt x="17" y="184"/>
                      <a:pt x="55" y="211"/>
                    </a:cubicBezTo>
                    <a:cubicBezTo>
                      <a:pt x="92" y="239"/>
                      <a:pt x="146" y="240"/>
                      <a:pt x="184" y="213"/>
                    </a:cubicBezTo>
                    <a:cubicBezTo>
                      <a:pt x="218" y="185"/>
                      <a:pt x="242" y="129"/>
                      <a:pt x="213" y="90"/>
                    </a:cubicBezTo>
                    <a:cubicBezTo>
                      <a:pt x="183" y="50"/>
                      <a:pt x="101" y="65"/>
                      <a:pt x="92" y="115"/>
                    </a:cubicBezTo>
                    <a:cubicBezTo>
                      <a:pt x="88" y="135"/>
                      <a:pt x="97" y="157"/>
                      <a:pt x="118" y="161"/>
                    </a:cubicBezTo>
                    <a:cubicBezTo>
                      <a:pt x="137" y="164"/>
                      <a:pt x="156" y="151"/>
                      <a:pt x="155" y="131"/>
                    </a:cubicBezTo>
                    <a:cubicBezTo>
                      <a:pt x="152" y="122"/>
                      <a:pt x="139" y="118"/>
                      <a:pt x="138"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22" name="Freeform 304">
                <a:extLst>
                  <a:ext uri="{FF2B5EF4-FFF2-40B4-BE49-F238E27FC236}">
                    <a16:creationId xmlns:a16="http://schemas.microsoft.com/office/drawing/2014/main" id="{E70A06D3-DE70-AB46-B8AE-7F1CAB722CAD}"/>
                  </a:ext>
                </a:extLst>
              </p:cNvPr>
              <p:cNvSpPr>
                <a:spLocks noChangeArrowheads="1"/>
              </p:cNvSpPr>
              <p:nvPr/>
            </p:nvSpPr>
            <p:spPr bwMode="auto">
              <a:xfrm>
                <a:off x="1641532" y="3861525"/>
                <a:ext cx="165121" cy="149236"/>
              </a:xfrm>
              <a:custGeom>
                <a:avLst/>
                <a:gdLst>
                  <a:gd name="T0" fmla="*/ 205 w 345"/>
                  <a:gd name="T1" fmla="*/ 164 h 311"/>
                  <a:gd name="T2" fmla="*/ 205 w 345"/>
                  <a:gd name="T3" fmla="*/ 164 h 311"/>
                  <a:gd name="T4" fmla="*/ 211 w 345"/>
                  <a:gd name="T5" fmla="*/ 146 h 311"/>
                  <a:gd name="T6" fmla="*/ 211 w 345"/>
                  <a:gd name="T7" fmla="*/ 146 h 311"/>
                  <a:gd name="T8" fmla="*/ 234 w 345"/>
                  <a:gd name="T9" fmla="*/ 162 h 311"/>
                  <a:gd name="T10" fmla="*/ 234 w 345"/>
                  <a:gd name="T11" fmla="*/ 162 h 311"/>
                  <a:gd name="T12" fmla="*/ 206 w 345"/>
                  <a:gd name="T13" fmla="*/ 214 h 311"/>
                  <a:gd name="T14" fmla="*/ 206 w 345"/>
                  <a:gd name="T15" fmla="*/ 214 h 311"/>
                  <a:gd name="T16" fmla="*/ 143 w 345"/>
                  <a:gd name="T17" fmla="*/ 156 h 311"/>
                  <a:gd name="T18" fmla="*/ 143 w 345"/>
                  <a:gd name="T19" fmla="*/ 156 h 311"/>
                  <a:gd name="T20" fmla="*/ 281 w 345"/>
                  <a:gd name="T21" fmla="*/ 95 h 311"/>
                  <a:gd name="T22" fmla="*/ 281 w 345"/>
                  <a:gd name="T23" fmla="*/ 95 h 311"/>
                  <a:gd name="T24" fmla="*/ 305 w 345"/>
                  <a:gd name="T25" fmla="*/ 189 h 311"/>
                  <a:gd name="T26" fmla="*/ 305 w 345"/>
                  <a:gd name="T27" fmla="*/ 189 h 311"/>
                  <a:gd name="T28" fmla="*/ 239 w 345"/>
                  <a:gd name="T29" fmla="*/ 251 h 311"/>
                  <a:gd name="T30" fmla="*/ 239 w 345"/>
                  <a:gd name="T31" fmla="*/ 251 h 311"/>
                  <a:gd name="T32" fmla="*/ 75 w 345"/>
                  <a:gd name="T33" fmla="*/ 201 h 311"/>
                  <a:gd name="T34" fmla="*/ 75 w 345"/>
                  <a:gd name="T35" fmla="*/ 201 h 311"/>
                  <a:gd name="T36" fmla="*/ 161 w 345"/>
                  <a:gd name="T37" fmla="*/ 30 h 311"/>
                  <a:gd name="T38" fmla="*/ 161 w 345"/>
                  <a:gd name="T39" fmla="*/ 30 h 311"/>
                  <a:gd name="T40" fmla="*/ 148 w 345"/>
                  <a:gd name="T41" fmla="*/ 7 h 311"/>
                  <a:gd name="T42" fmla="*/ 148 w 345"/>
                  <a:gd name="T43" fmla="*/ 7 h 311"/>
                  <a:gd name="T44" fmla="*/ 60 w 345"/>
                  <a:gd name="T45" fmla="*/ 237 h 311"/>
                  <a:gd name="T46" fmla="*/ 60 w 345"/>
                  <a:gd name="T47" fmla="*/ 237 h 311"/>
                  <a:gd name="T48" fmla="*/ 307 w 345"/>
                  <a:gd name="T49" fmla="*/ 235 h 311"/>
                  <a:gd name="T50" fmla="*/ 307 w 345"/>
                  <a:gd name="T51" fmla="*/ 235 h 311"/>
                  <a:gd name="T52" fmla="*/ 320 w 345"/>
                  <a:gd name="T53" fmla="*/ 104 h 311"/>
                  <a:gd name="T54" fmla="*/ 320 w 345"/>
                  <a:gd name="T55" fmla="*/ 104 h 311"/>
                  <a:gd name="T56" fmla="*/ 205 w 345"/>
                  <a:gd name="T57" fmla="*/ 49 h 311"/>
                  <a:gd name="T58" fmla="*/ 205 w 345"/>
                  <a:gd name="T59" fmla="*/ 49 h 311"/>
                  <a:gd name="T60" fmla="*/ 113 w 345"/>
                  <a:gd name="T61" fmla="*/ 138 h 311"/>
                  <a:gd name="T62" fmla="*/ 113 w 345"/>
                  <a:gd name="T63" fmla="*/ 138 h 311"/>
                  <a:gd name="T64" fmla="*/ 178 w 345"/>
                  <a:gd name="T65" fmla="*/ 245 h 311"/>
                  <a:gd name="T66" fmla="*/ 178 w 345"/>
                  <a:gd name="T67" fmla="*/ 245 h 311"/>
                  <a:gd name="T68" fmla="*/ 247 w 345"/>
                  <a:gd name="T69" fmla="*/ 142 h 311"/>
                  <a:gd name="T70" fmla="*/ 247 w 345"/>
                  <a:gd name="T71" fmla="*/ 142 h 311"/>
                  <a:gd name="T72" fmla="*/ 196 w 345"/>
                  <a:gd name="T73" fmla="*/ 128 h 311"/>
                  <a:gd name="T74" fmla="*/ 196 w 345"/>
                  <a:gd name="T75" fmla="*/ 128 h 311"/>
                  <a:gd name="T76" fmla="*/ 192 w 345"/>
                  <a:gd name="T77" fmla="*/ 175 h 311"/>
                  <a:gd name="T78" fmla="*/ 192 w 345"/>
                  <a:gd name="T79" fmla="*/ 175 h 311"/>
                  <a:gd name="T80" fmla="*/ 205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5" y="164"/>
                    </a:moveTo>
                    <a:lnTo>
                      <a:pt x="205" y="164"/>
                    </a:lnTo>
                    <a:cubicBezTo>
                      <a:pt x="199" y="156"/>
                      <a:pt x="205" y="147"/>
                      <a:pt x="211" y="146"/>
                    </a:cubicBezTo>
                    <a:lnTo>
                      <a:pt x="211" y="146"/>
                    </a:lnTo>
                    <a:cubicBezTo>
                      <a:pt x="222" y="142"/>
                      <a:pt x="231" y="153"/>
                      <a:pt x="234" y="162"/>
                    </a:cubicBezTo>
                    <a:lnTo>
                      <a:pt x="234" y="162"/>
                    </a:lnTo>
                    <a:cubicBezTo>
                      <a:pt x="238" y="181"/>
                      <a:pt x="222" y="205"/>
                      <a:pt x="206" y="214"/>
                    </a:cubicBezTo>
                    <a:lnTo>
                      <a:pt x="206" y="214"/>
                    </a:lnTo>
                    <a:cubicBezTo>
                      <a:pt x="169" y="235"/>
                      <a:pt x="143" y="187"/>
                      <a:pt x="143" y="156"/>
                    </a:cubicBezTo>
                    <a:lnTo>
                      <a:pt x="143" y="156"/>
                    </a:lnTo>
                    <a:cubicBezTo>
                      <a:pt x="140" y="83"/>
                      <a:pt x="228" y="50"/>
                      <a:pt x="281" y="95"/>
                    </a:cubicBezTo>
                    <a:lnTo>
                      <a:pt x="281" y="95"/>
                    </a:lnTo>
                    <a:cubicBezTo>
                      <a:pt x="309" y="117"/>
                      <a:pt x="316" y="156"/>
                      <a:pt x="305" y="189"/>
                    </a:cubicBezTo>
                    <a:lnTo>
                      <a:pt x="305" y="189"/>
                    </a:lnTo>
                    <a:cubicBezTo>
                      <a:pt x="295" y="220"/>
                      <a:pt x="268" y="239"/>
                      <a:pt x="239" y="251"/>
                    </a:cubicBezTo>
                    <a:lnTo>
                      <a:pt x="239" y="251"/>
                    </a:lnTo>
                    <a:cubicBezTo>
                      <a:pt x="182" y="271"/>
                      <a:pt x="100" y="266"/>
                      <a:pt x="75" y="201"/>
                    </a:cubicBezTo>
                    <a:lnTo>
                      <a:pt x="75" y="201"/>
                    </a:lnTo>
                    <a:cubicBezTo>
                      <a:pt x="47" y="129"/>
                      <a:pt x="100" y="63"/>
                      <a:pt x="161" y="30"/>
                    </a:cubicBezTo>
                    <a:lnTo>
                      <a:pt x="161" y="30"/>
                    </a:lnTo>
                    <a:cubicBezTo>
                      <a:pt x="177" y="22"/>
                      <a:pt x="163" y="0"/>
                      <a:pt x="148" y="7"/>
                    </a:cubicBezTo>
                    <a:lnTo>
                      <a:pt x="148" y="7"/>
                    </a:lnTo>
                    <a:cubicBezTo>
                      <a:pt x="65" y="46"/>
                      <a:pt x="0" y="151"/>
                      <a:pt x="60" y="237"/>
                    </a:cubicBezTo>
                    <a:lnTo>
                      <a:pt x="60" y="237"/>
                    </a:lnTo>
                    <a:cubicBezTo>
                      <a:pt x="114" y="310"/>
                      <a:pt x="249" y="302"/>
                      <a:pt x="307" y="235"/>
                    </a:cubicBezTo>
                    <a:lnTo>
                      <a:pt x="307" y="235"/>
                    </a:lnTo>
                    <a:cubicBezTo>
                      <a:pt x="339" y="200"/>
                      <a:pt x="344" y="146"/>
                      <a:pt x="320" y="104"/>
                    </a:cubicBezTo>
                    <a:lnTo>
                      <a:pt x="320" y="104"/>
                    </a:lnTo>
                    <a:cubicBezTo>
                      <a:pt x="297" y="63"/>
                      <a:pt x="251" y="41"/>
                      <a:pt x="205" y="49"/>
                    </a:cubicBezTo>
                    <a:lnTo>
                      <a:pt x="205" y="49"/>
                    </a:lnTo>
                    <a:cubicBezTo>
                      <a:pt x="159" y="55"/>
                      <a:pt x="118" y="92"/>
                      <a:pt x="113" y="138"/>
                    </a:cubicBezTo>
                    <a:lnTo>
                      <a:pt x="113" y="138"/>
                    </a:lnTo>
                    <a:cubicBezTo>
                      <a:pt x="106" y="183"/>
                      <a:pt x="131" y="239"/>
                      <a:pt x="178" y="245"/>
                    </a:cubicBezTo>
                    <a:lnTo>
                      <a:pt x="178" y="245"/>
                    </a:lnTo>
                    <a:cubicBezTo>
                      <a:pt x="228" y="252"/>
                      <a:pt x="276" y="184"/>
                      <a:pt x="247" y="142"/>
                    </a:cubicBezTo>
                    <a:lnTo>
                      <a:pt x="247" y="142"/>
                    </a:lnTo>
                    <a:cubicBezTo>
                      <a:pt x="236" y="125"/>
                      <a:pt x="213" y="116"/>
                      <a:pt x="196" y="128"/>
                    </a:cubicBezTo>
                    <a:lnTo>
                      <a:pt x="196" y="128"/>
                    </a:lnTo>
                    <a:cubicBezTo>
                      <a:pt x="180" y="138"/>
                      <a:pt x="175" y="162"/>
                      <a:pt x="192" y="175"/>
                    </a:cubicBezTo>
                    <a:lnTo>
                      <a:pt x="192" y="175"/>
                    </a:lnTo>
                    <a:cubicBezTo>
                      <a:pt x="198" y="181"/>
                      <a:pt x="210" y="174"/>
                      <a:pt x="205"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23" name="Freeform 305">
                <a:extLst>
                  <a:ext uri="{FF2B5EF4-FFF2-40B4-BE49-F238E27FC236}">
                    <a16:creationId xmlns:a16="http://schemas.microsoft.com/office/drawing/2014/main" id="{38D5CD68-F243-2846-AB25-1ED9C62638B6}"/>
                  </a:ext>
                </a:extLst>
              </p:cNvPr>
              <p:cNvSpPr>
                <a:spLocks noChangeArrowheads="1"/>
              </p:cNvSpPr>
              <p:nvPr/>
            </p:nvSpPr>
            <p:spPr bwMode="auto">
              <a:xfrm>
                <a:off x="2095613" y="3861524"/>
                <a:ext cx="163533" cy="149236"/>
              </a:xfrm>
              <a:custGeom>
                <a:avLst/>
                <a:gdLst>
                  <a:gd name="T0" fmla="*/ 205 w 346"/>
                  <a:gd name="T1" fmla="*/ 164 h 311"/>
                  <a:gd name="T2" fmla="*/ 205 w 346"/>
                  <a:gd name="T3" fmla="*/ 164 h 311"/>
                  <a:gd name="T4" fmla="*/ 211 w 346"/>
                  <a:gd name="T5" fmla="*/ 146 h 311"/>
                  <a:gd name="T6" fmla="*/ 211 w 346"/>
                  <a:gd name="T7" fmla="*/ 146 h 311"/>
                  <a:gd name="T8" fmla="*/ 233 w 346"/>
                  <a:gd name="T9" fmla="*/ 162 h 311"/>
                  <a:gd name="T10" fmla="*/ 233 w 346"/>
                  <a:gd name="T11" fmla="*/ 162 h 311"/>
                  <a:gd name="T12" fmla="*/ 206 w 346"/>
                  <a:gd name="T13" fmla="*/ 214 h 311"/>
                  <a:gd name="T14" fmla="*/ 206 w 346"/>
                  <a:gd name="T15" fmla="*/ 214 h 311"/>
                  <a:gd name="T16" fmla="*/ 143 w 346"/>
                  <a:gd name="T17" fmla="*/ 156 h 311"/>
                  <a:gd name="T18" fmla="*/ 143 w 346"/>
                  <a:gd name="T19" fmla="*/ 156 h 311"/>
                  <a:gd name="T20" fmla="*/ 282 w 346"/>
                  <a:gd name="T21" fmla="*/ 95 h 311"/>
                  <a:gd name="T22" fmla="*/ 282 w 346"/>
                  <a:gd name="T23" fmla="*/ 95 h 311"/>
                  <a:gd name="T24" fmla="*/ 306 w 346"/>
                  <a:gd name="T25" fmla="*/ 189 h 311"/>
                  <a:gd name="T26" fmla="*/ 306 w 346"/>
                  <a:gd name="T27" fmla="*/ 189 h 311"/>
                  <a:gd name="T28" fmla="*/ 239 w 346"/>
                  <a:gd name="T29" fmla="*/ 251 h 311"/>
                  <a:gd name="T30" fmla="*/ 239 w 346"/>
                  <a:gd name="T31" fmla="*/ 251 h 311"/>
                  <a:gd name="T32" fmla="*/ 76 w 346"/>
                  <a:gd name="T33" fmla="*/ 201 h 311"/>
                  <a:gd name="T34" fmla="*/ 76 w 346"/>
                  <a:gd name="T35" fmla="*/ 201 h 311"/>
                  <a:gd name="T36" fmla="*/ 163 w 346"/>
                  <a:gd name="T37" fmla="*/ 30 h 311"/>
                  <a:gd name="T38" fmla="*/ 163 w 346"/>
                  <a:gd name="T39" fmla="*/ 30 h 311"/>
                  <a:gd name="T40" fmla="*/ 148 w 346"/>
                  <a:gd name="T41" fmla="*/ 7 h 311"/>
                  <a:gd name="T42" fmla="*/ 148 w 346"/>
                  <a:gd name="T43" fmla="*/ 7 h 311"/>
                  <a:gd name="T44" fmla="*/ 61 w 346"/>
                  <a:gd name="T45" fmla="*/ 237 h 311"/>
                  <a:gd name="T46" fmla="*/ 61 w 346"/>
                  <a:gd name="T47" fmla="*/ 237 h 311"/>
                  <a:gd name="T48" fmla="*/ 307 w 346"/>
                  <a:gd name="T49" fmla="*/ 235 h 311"/>
                  <a:gd name="T50" fmla="*/ 307 w 346"/>
                  <a:gd name="T51" fmla="*/ 235 h 311"/>
                  <a:gd name="T52" fmla="*/ 320 w 346"/>
                  <a:gd name="T53" fmla="*/ 104 h 311"/>
                  <a:gd name="T54" fmla="*/ 320 w 346"/>
                  <a:gd name="T55" fmla="*/ 104 h 311"/>
                  <a:gd name="T56" fmla="*/ 205 w 346"/>
                  <a:gd name="T57" fmla="*/ 49 h 311"/>
                  <a:gd name="T58" fmla="*/ 205 w 346"/>
                  <a:gd name="T59" fmla="*/ 49 h 311"/>
                  <a:gd name="T60" fmla="*/ 113 w 346"/>
                  <a:gd name="T61" fmla="*/ 138 h 311"/>
                  <a:gd name="T62" fmla="*/ 113 w 346"/>
                  <a:gd name="T63" fmla="*/ 138 h 311"/>
                  <a:gd name="T64" fmla="*/ 180 w 346"/>
                  <a:gd name="T65" fmla="*/ 245 h 311"/>
                  <a:gd name="T66" fmla="*/ 180 w 346"/>
                  <a:gd name="T67" fmla="*/ 245 h 311"/>
                  <a:gd name="T68" fmla="*/ 247 w 346"/>
                  <a:gd name="T69" fmla="*/ 142 h 311"/>
                  <a:gd name="T70" fmla="*/ 247 w 346"/>
                  <a:gd name="T71" fmla="*/ 142 h 311"/>
                  <a:gd name="T72" fmla="*/ 197 w 346"/>
                  <a:gd name="T73" fmla="*/ 128 h 311"/>
                  <a:gd name="T74" fmla="*/ 197 w 346"/>
                  <a:gd name="T75" fmla="*/ 128 h 311"/>
                  <a:gd name="T76" fmla="*/ 190 w 346"/>
                  <a:gd name="T77" fmla="*/ 175 h 311"/>
                  <a:gd name="T78" fmla="*/ 190 w 346"/>
                  <a:gd name="T79" fmla="*/ 175 h 311"/>
                  <a:gd name="T80" fmla="*/ 205 w 346"/>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6" h="311">
                    <a:moveTo>
                      <a:pt x="205" y="164"/>
                    </a:moveTo>
                    <a:lnTo>
                      <a:pt x="205" y="164"/>
                    </a:lnTo>
                    <a:cubicBezTo>
                      <a:pt x="201" y="156"/>
                      <a:pt x="205" y="147"/>
                      <a:pt x="211" y="146"/>
                    </a:cubicBezTo>
                    <a:lnTo>
                      <a:pt x="211" y="146"/>
                    </a:lnTo>
                    <a:cubicBezTo>
                      <a:pt x="223" y="142"/>
                      <a:pt x="232" y="153"/>
                      <a:pt x="233" y="162"/>
                    </a:cubicBezTo>
                    <a:lnTo>
                      <a:pt x="233" y="162"/>
                    </a:lnTo>
                    <a:cubicBezTo>
                      <a:pt x="239" y="181"/>
                      <a:pt x="222" y="205"/>
                      <a:pt x="206" y="214"/>
                    </a:cubicBezTo>
                    <a:lnTo>
                      <a:pt x="206" y="214"/>
                    </a:lnTo>
                    <a:cubicBezTo>
                      <a:pt x="170" y="235"/>
                      <a:pt x="143" y="187"/>
                      <a:pt x="143" y="156"/>
                    </a:cubicBezTo>
                    <a:lnTo>
                      <a:pt x="143" y="156"/>
                    </a:lnTo>
                    <a:cubicBezTo>
                      <a:pt x="140" y="83"/>
                      <a:pt x="228" y="50"/>
                      <a:pt x="282" y="95"/>
                    </a:cubicBezTo>
                    <a:lnTo>
                      <a:pt x="282" y="95"/>
                    </a:lnTo>
                    <a:cubicBezTo>
                      <a:pt x="308" y="117"/>
                      <a:pt x="318" y="156"/>
                      <a:pt x="306" y="189"/>
                    </a:cubicBezTo>
                    <a:lnTo>
                      <a:pt x="306" y="189"/>
                    </a:lnTo>
                    <a:cubicBezTo>
                      <a:pt x="295" y="220"/>
                      <a:pt x="268" y="239"/>
                      <a:pt x="239" y="251"/>
                    </a:cubicBezTo>
                    <a:lnTo>
                      <a:pt x="239" y="251"/>
                    </a:lnTo>
                    <a:cubicBezTo>
                      <a:pt x="184" y="271"/>
                      <a:pt x="101" y="266"/>
                      <a:pt x="76" y="201"/>
                    </a:cubicBezTo>
                    <a:lnTo>
                      <a:pt x="76" y="201"/>
                    </a:lnTo>
                    <a:cubicBezTo>
                      <a:pt x="47" y="129"/>
                      <a:pt x="99" y="63"/>
                      <a:pt x="163" y="30"/>
                    </a:cubicBezTo>
                    <a:lnTo>
                      <a:pt x="163" y="30"/>
                    </a:lnTo>
                    <a:cubicBezTo>
                      <a:pt x="177" y="22"/>
                      <a:pt x="164" y="0"/>
                      <a:pt x="148" y="7"/>
                    </a:cubicBezTo>
                    <a:lnTo>
                      <a:pt x="148" y="7"/>
                    </a:lnTo>
                    <a:cubicBezTo>
                      <a:pt x="65" y="46"/>
                      <a:pt x="0" y="151"/>
                      <a:pt x="61" y="237"/>
                    </a:cubicBezTo>
                    <a:lnTo>
                      <a:pt x="61" y="237"/>
                    </a:lnTo>
                    <a:cubicBezTo>
                      <a:pt x="114" y="310"/>
                      <a:pt x="251" y="302"/>
                      <a:pt x="307" y="235"/>
                    </a:cubicBezTo>
                    <a:lnTo>
                      <a:pt x="307" y="235"/>
                    </a:lnTo>
                    <a:cubicBezTo>
                      <a:pt x="339" y="200"/>
                      <a:pt x="345" y="146"/>
                      <a:pt x="320" y="104"/>
                    </a:cubicBezTo>
                    <a:lnTo>
                      <a:pt x="320" y="104"/>
                    </a:lnTo>
                    <a:cubicBezTo>
                      <a:pt x="297" y="63"/>
                      <a:pt x="251" y="41"/>
                      <a:pt x="205" y="49"/>
                    </a:cubicBezTo>
                    <a:lnTo>
                      <a:pt x="205" y="49"/>
                    </a:lnTo>
                    <a:cubicBezTo>
                      <a:pt x="159" y="55"/>
                      <a:pt x="119" y="92"/>
                      <a:pt x="113" y="138"/>
                    </a:cubicBezTo>
                    <a:lnTo>
                      <a:pt x="113" y="138"/>
                    </a:lnTo>
                    <a:cubicBezTo>
                      <a:pt x="107" y="183"/>
                      <a:pt x="131" y="239"/>
                      <a:pt x="180" y="245"/>
                    </a:cubicBezTo>
                    <a:lnTo>
                      <a:pt x="180" y="245"/>
                    </a:lnTo>
                    <a:cubicBezTo>
                      <a:pt x="228" y="252"/>
                      <a:pt x="276" y="184"/>
                      <a:pt x="247" y="142"/>
                    </a:cubicBezTo>
                    <a:lnTo>
                      <a:pt x="247" y="142"/>
                    </a:lnTo>
                    <a:cubicBezTo>
                      <a:pt x="236" y="125"/>
                      <a:pt x="214" y="116"/>
                      <a:pt x="197" y="128"/>
                    </a:cubicBezTo>
                    <a:lnTo>
                      <a:pt x="197" y="128"/>
                    </a:lnTo>
                    <a:cubicBezTo>
                      <a:pt x="181" y="138"/>
                      <a:pt x="176" y="162"/>
                      <a:pt x="190" y="175"/>
                    </a:cubicBezTo>
                    <a:lnTo>
                      <a:pt x="190" y="175"/>
                    </a:lnTo>
                    <a:cubicBezTo>
                      <a:pt x="198" y="181"/>
                      <a:pt x="210" y="174"/>
                      <a:pt x="205"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24" name="Freeform 306">
                <a:extLst>
                  <a:ext uri="{FF2B5EF4-FFF2-40B4-BE49-F238E27FC236}">
                    <a16:creationId xmlns:a16="http://schemas.microsoft.com/office/drawing/2014/main" id="{BB6D4418-C03E-6044-94DF-08037D053BE6}"/>
                  </a:ext>
                </a:extLst>
              </p:cNvPr>
              <p:cNvSpPr>
                <a:spLocks/>
              </p:cNvSpPr>
              <p:nvPr/>
            </p:nvSpPr>
            <p:spPr bwMode="auto">
              <a:xfrm>
                <a:off x="2335795" y="3861048"/>
                <a:ext cx="145481" cy="149712"/>
              </a:xfrm>
              <a:custGeom>
                <a:avLst/>
                <a:gdLst>
                  <a:gd name="T0" fmla="*/ 65347 w 305"/>
                  <a:gd name="T1" fmla="*/ 61900 h 312"/>
                  <a:gd name="T2" fmla="*/ 65347 w 305"/>
                  <a:gd name="T3" fmla="*/ 61900 h 312"/>
                  <a:gd name="T4" fmla="*/ 56284 w 305"/>
                  <a:gd name="T5" fmla="*/ 65259 h 312"/>
                  <a:gd name="T6" fmla="*/ 56284 w 305"/>
                  <a:gd name="T7" fmla="*/ 65259 h 312"/>
                  <a:gd name="T8" fmla="*/ 54377 w 305"/>
                  <a:gd name="T9" fmla="*/ 52783 h 312"/>
                  <a:gd name="T10" fmla="*/ 54377 w 305"/>
                  <a:gd name="T11" fmla="*/ 52783 h 312"/>
                  <a:gd name="T12" fmla="*/ 81565 w 305"/>
                  <a:gd name="T13" fmla="*/ 44626 h 312"/>
                  <a:gd name="T14" fmla="*/ 81565 w 305"/>
                  <a:gd name="T15" fmla="*/ 44626 h 312"/>
                  <a:gd name="T16" fmla="*/ 83473 w 305"/>
                  <a:gd name="T17" fmla="*/ 85413 h 312"/>
                  <a:gd name="T18" fmla="*/ 83473 w 305"/>
                  <a:gd name="T19" fmla="*/ 85413 h 312"/>
                  <a:gd name="T20" fmla="*/ 15741 w 305"/>
                  <a:gd name="T21" fmla="*/ 59021 h 312"/>
                  <a:gd name="T22" fmla="*/ 15741 w 305"/>
                  <a:gd name="T23" fmla="*/ 59021 h 312"/>
                  <a:gd name="T24" fmla="*/ 39590 w 305"/>
                  <a:gd name="T25" fmla="*/ 19674 h 312"/>
                  <a:gd name="T26" fmla="*/ 39590 w 305"/>
                  <a:gd name="T27" fmla="*/ 19674 h 312"/>
                  <a:gd name="T28" fmla="*/ 82042 w 305"/>
                  <a:gd name="T29" fmla="*/ 20633 h 312"/>
                  <a:gd name="T30" fmla="*/ 82042 w 305"/>
                  <a:gd name="T31" fmla="*/ 20633 h 312"/>
                  <a:gd name="T32" fmla="*/ 121155 w 305"/>
                  <a:gd name="T33" fmla="*/ 93090 h 312"/>
                  <a:gd name="T34" fmla="*/ 121155 w 305"/>
                  <a:gd name="T35" fmla="*/ 93090 h 312"/>
                  <a:gd name="T36" fmla="*/ 34343 w 305"/>
                  <a:gd name="T37" fmla="*/ 121401 h 312"/>
                  <a:gd name="T38" fmla="*/ 34343 w 305"/>
                  <a:gd name="T39" fmla="*/ 121401 h 312"/>
                  <a:gd name="T40" fmla="*/ 31481 w 305"/>
                  <a:gd name="T41" fmla="*/ 134357 h 312"/>
                  <a:gd name="T42" fmla="*/ 31481 w 305"/>
                  <a:gd name="T43" fmla="*/ 134357 h 312"/>
                  <a:gd name="T44" fmla="*/ 137849 w 305"/>
                  <a:gd name="T45" fmla="*/ 86372 h 312"/>
                  <a:gd name="T46" fmla="*/ 137849 w 305"/>
                  <a:gd name="T47" fmla="*/ 86372 h 312"/>
                  <a:gd name="T48" fmla="*/ 54377 w 305"/>
                  <a:gd name="T49" fmla="*/ 2879 h 312"/>
                  <a:gd name="T50" fmla="*/ 54377 w 305"/>
                  <a:gd name="T51" fmla="*/ 2879 h 312"/>
                  <a:gd name="T52" fmla="*/ 5724 w 305"/>
                  <a:gd name="T53" fmla="*/ 42706 h 312"/>
                  <a:gd name="T54" fmla="*/ 5724 w 305"/>
                  <a:gd name="T55" fmla="*/ 42706 h 312"/>
                  <a:gd name="T56" fmla="*/ 25757 w 305"/>
                  <a:gd name="T57" fmla="*/ 101248 h 312"/>
                  <a:gd name="T58" fmla="*/ 25757 w 305"/>
                  <a:gd name="T59" fmla="*/ 101248 h 312"/>
                  <a:gd name="T60" fmla="*/ 87289 w 305"/>
                  <a:gd name="T61" fmla="*/ 102207 h 312"/>
                  <a:gd name="T62" fmla="*/ 87289 w 305"/>
                  <a:gd name="T63" fmla="*/ 102207 h 312"/>
                  <a:gd name="T64" fmla="*/ 101121 w 305"/>
                  <a:gd name="T65" fmla="*/ 43186 h 312"/>
                  <a:gd name="T66" fmla="*/ 101121 w 305"/>
                  <a:gd name="T67" fmla="*/ 43186 h 312"/>
                  <a:gd name="T68" fmla="*/ 43406 w 305"/>
                  <a:gd name="T69" fmla="*/ 55182 h 312"/>
                  <a:gd name="T70" fmla="*/ 43406 w 305"/>
                  <a:gd name="T71" fmla="*/ 55182 h 312"/>
                  <a:gd name="T72" fmla="*/ 55807 w 305"/>
                  <a:gd name="T73" fmla="*/ 77255 h 312"/>
                  <a:gd name="T74" fmla="*/ 55807 w 305"/>
                  <a:gd name="T75" fmla="*/ 77255 h 312"/>
                  <a:gd name="T76" fmla="*/ 73456 w 305"/>
                  <a:gd name="T77" fmla="*/ 62860 h 312"/>
                  <a:gd name="T78" fmla="*/ 73456 w 305"/>
                  <a:gd name="T79" fmla="*/ 62860 h 312"/>
                  <a:gd name="T80" fmla="*/ 65347 w 305"/>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5" h="312">
                    <a:moveTo>
                      <a:pt x="137" y="129"/>
                    </a:moveTo>
                    <a:lnTo>
                      <a:pt x="137" y="129"/>
                    </a:lnTo>
                    <a:cubicBezTo>
                      <a:pt x="134" y="136"/>
                      <a:pt x="125" y="140"/>
                      <a:pt x="118" y="136"/>
                    </a:cubicBezTo>
                    <a:cubicBezTo>
                      <a:pt x="108" y="133"/>
                      <a:pt x="109" y="118"/>
                      <a:pt x="114" y="110"/>
                    </a:cubicBezTo>
                    <a:cubicBezTo>
                      <a:pt x="124" y="93"/>
                      <a:pt x="154" y="88"/>
                      <a:pt x="171" y="93"/>
                    </a:cubicBezTo>
                    <a:cubicBezTo>
                      <a:pt x="210" y="104"/>
                      <a:pt x="196" y="157"/>
                      <a:pt x="175" y="178"/>
                    </a:cubicBezTo>
                    <a:cubicBezTo>
                      <a:pt x="125" y="231"/>
                      <a:pt x="38" y="193"/>
                      <a:pt x="33" y="123"/>
                    </a:cubicBezTo>
                    <a:cubicBezTo>
                      <a:pt x="30" y="89"/>
                      <a:pt x="51" y="55"/>
                      <a:pt x="83" y="41"/>
                    </a:cubicBezTo>
                    <a:cubicBezTo>
                      <a:pt x="110" y="26"/>
                      <a:pt x="145" y="30"/>
                      <a:pt x="172" y="43"/>
                    </a:cubicBezTo>
                    <a:cubicBezTo>
                      <a:pt x="226" y="69"/>
                      <a:pt x="281" y="131"/>
                      <a:pt x="254" y="194"/>
                    </a:cubicBezTo>
                    <a:cubicBezTo>
                      <a:pt x="222" y="265"/>
                      <a:pt x="139" y="276"/>
                      <a:pt x="72" y="253"/>
                    </a:cubicBezTo>
                    <a:cubicBezTo>
                      <a:pt x="55" y="248"/>
                      <a:pt x="50" y="273"/>
                      <a:pt x="66" y="280"/>
                    </a:cubicBezTo>
                    <a:cubicBezTo>
                      <a:pt x="151" y="311"/>
                      <a:pt x="272" y="284"/>
                      <a:pt x="289" y="180"/>
                    </a:cubicBezTo>
                    <a:cubicBezTo>
                      <a:pt x="304" y="89"/>
                      <a:pt x="201" y="0"/>
                      <a:pt x="114" y="6"/>
                    </a:cubicBezTo>
                    <a:cubicBezTo>
                      <a:pt x="66" y="9"/>
                      <a:pt x="24" y="43"/>
                      <a:pt x="12" y="89"/>
                    </a:cubicBezTo>
                    <a:cubicBezTo>
                      <a:pt x="0" y="135"/>
                      <a:pt x="16" y="184"/>
                      <a:pt x="54" y="211"/>
                    </a:cubicBezTo>
                    <a:cubicBezTo>
                      <a:pt x="92" y="239"/>
                      <a:pt x="146" y="240"/>
                      <a:pt x="183" y="213"/>
                    </a:cubicBezTo>
                    <a:cubicBezTo>
                      <a:pt x="218" y="185"/>
                      <a:pt x="241" y="129"/>
                      <a:pt x="212" y="90"/>
                    </a:cubicBezTo>
                    <a:cubicBezTo>
                      <a:pt x="181" y="50"/>
                      <a:pt x="100" y="65"/>
                      <a:pt x="91" y="115"/>
                    </a:cubicBezTo>
                    <a:cubicBezTo>
                      <a:pt x="87" y="135"/>
                      <a:pt x="96" y="157"/>
                      <a:pt x="117" y="161"/>
                    </a:cubicBezTo>
                    <a:cubicBezTo>
                      <a:pt x="135" y="164"/>
                      <a:pt x="156" y="151"/>
                      <a:pt x="154" y="131"/>
                    </a:cubicBezTo>
                    <a:cubicBezTo>
                      <a:pt x="153" y="122"/>
                      <a:pt x="139" y="118"/>
                      <a:pt x="137"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25" name="Freeform 307">
                <a:extLst>
                  <a:ext uri="{FF2B5EF4-FFF2-40B4-BE49-F238E27FC236}">
                    <a16:creationId xmlns:a16="http://schemas.microsoft.com/office/drawing/2014/main" id="{52572BC9-99AA-5941-B90D-7660FB62F5A8}"/>
                  </a:ext>
                </a:extLst>
              </p:cNvPr>
              <p:cNvSpPr>
                <a:spLocks/>
              </p:cNvSpPr>
              <p:nvPr/>
            </p:nvSpPr>
            <p:spPr bwMode="auto">
              <a:xfrm>
                <a:off x="1884593" y="3861048"/>
                <a:ext cx="145481" cy="149712"/>
              </a:xfrm>
              <a:custGeom>
                <a:avLst/>
                <a:gdLst>
                  <a:gd name="T0" fmla="*/ 65134 w 306"/>
                  <a:gd name="T1" fmla="*/ 61900 h 312"/>
                  <a:gd name="T2" fmla="*/ 65134 w 306"/>
                  <a:gd name="T3" fmla="*/ 61900 h 312"/>
                  <a:gd name="T4" fmla="*/ 56101 w 306"/>
                  <a:gd name="T5" fmla="*/ 65259 h 312"/>
                  <a:gd name="T6" fmla="*/ 56101 w 306"/>
                  <a:gd name="T7" fmla="*/ 65259 h 312"/>
                  <a:gd name="T8" fmla="*/ 54199 w 306"/>
                  <a:gd name="T9" fmla="*/ 52783 h 312"/>
                  <a:gd name="T10" fmla="*/ 54199 w 306"/>
                  <a:gd name="T11" fmla="*/ 52783 h 312"/>
                  <a:gd name="T12" fmla="*/ 81774 w 306"/>
                  <a:gd name="T13" fmla="*/ 44626 h 312"/>
                  <a:gd name="T14" fmla="*/ 81774 w 306"/>
                  <a:gd name="T15" fmla="*/ 44626 h 312"/>
                  <a:gd name="T16" fmla="*/ 83675 w 306"/>
                  <a:gd name="T17" fmla="*/ 85413 h 312"/>
                  <a:gd name="T18" fmla="*/ 83675 w 306"/>
                  <a:gd name="T19" fmla="*/ 85413 h 312"/>
                  <a:gd name="T20" fmla="*/ 16165 w 306"/>
                  <a:gd name="T21" fmla="*/ 59021 h 312"/>
                  <a:gd name="T22" fmla="*/ 16165 w 306"/>
                  <a:gd name="T23" fmla="*/ 59021 h 312"/>
                  <a:gd name="T24" fmla="*/ 39461 w 306"/>
                  <a:gd name="T25" fmla="*/ 19674 h 312"/>
                  <a:gd name="T26" fmla="*/ 39461 w 306"/>
                  <a:gd name="T27" fmla="*/ 19674 h 312"/>
                  <a:gd name="T28" fmla="*/ 82249 w 306"/>
                  <a:gd name="T29" fmla="*/ 20633 h 312"/>
                  <a:gd name="T30" fmla="*/ 82249 w 306"/>
                  <a:gd name="T31" fmla="*/ 20633 h 312"/>
                  <a:gd name="T32" fmla="*/ 121234 w 306"/>
                  <a:gd name="T33" fmla="*/ 93090 h 312"/>
                  <a:gd name="T34" fmla="*/ 121234 w 306"/>
                  <a:gd name="T35" fmla="*/ 93090 h 312"/>
                  <a:gd name="T36" fmla="*/ 35182 w 306"/>
                  <a:gd name="T37" fmla="*/ 121401 h 312"/>
                  <a:gd name="T38" fmla="*/ 35182 w 306"/>
                  <a:gd name="T39" fmla="*/ 121401 h 312"/>
                  <a:gd name="T40" fmla="*/ 31378 w 306"/>
                  <a:gd name="T41" fmla="*/ 134357 h 312"/>
                  <a:gd name="T42" fmla="*/ 31378 w 306"/>
                  <a:gd name="T43" fmla="*/ 134357 h 312"/>
                  <a:gd name="T44" fmla="*/ 137399 w 306"/>
                  <a:gd name="T45" fmla="*/ 86372 h 312"/>
                  <a:gd name="T46" fmla="*/ 137399 w 306"/>
                  <a:gd name="T47" fmla="*/ 86372 h 312"/>
                  <a:gd name="T48" fmla="*/ 54199 w 306"/>
                  <a:gd name="T49" fmla="*/ 2879 h 312"/>
                  <a:gd name="T50" fmla="*/ 54199 w 306"/>
                  <a:gd name="T51" fmla="*/ 2879 h 312"/>
                  <a:gd name="T52" fmla="*/ 5705 w 306"/>
                  <a:gd name="T53" fmla="*/ 42706 h 312"/>
                  <a:gd name="T54" fmla="*/ 5705 w 306"/>
                  <a:gd name="T55" fmla="*/ 42706 h 312"/>
                  <a:gd name="T56" fmla="*/ 25673 w 306"/>
                  <a:gd name="T57" fmla="*/ 101248 h 312"/>
                  <a:gd name="T58" fmla="*/ 25673 w 306"/>
                  <a:gd name="T59" fmla="*/ 101248 h 312"/>
                  <a:gd name="T60" fmla="*/ 87003 w 306"/>
                  <a:gd name="T61" fmla="*/ 102207 h 312"/>
                  <a:gd name="T62" fmla="*/ 87003 w 306"/>
                  <a:gd name="T63" fmla="*/ 102207 h 312"/>
                  <a:gd name="T64" fmla="*/ 100791 w 306"/>
                  <a:gd name="T65" fmla="*/ 43186 h 312"/>
                  <a:gd name="T66" fmla="*/ 100791 w 306"/>
                  <a:gd name="T67" fmla="*/ 43186 h 312"/>
                  <a:gd name="T68" fmla="*/ 43264 w 306"/>
                  <a:gd name="T69" fmla="*/ 55182 h 312"/>
                  <a:gd name="T70" fmla="*/ 43264 w 306"/>
                  <a:gd name="T71" fmla="*/ 55182 h 312"/>
                  <a:gd name="T72" fmla="*/ 55625 w 306"/>
                  <a:gd name="T73" fmla="*/ 77255 h 312"/>
                  <a:gd name="T74" fmla="*/ 55625 w 306"/>
                  <a:gd name="T75" fmla="*/ 77255 h 312"/>
                  <a:gd name="T76" fmla="*/ 73216 w 306"/>
                  <a:gd name="T77" fmla="*/ 62860 h 312"/>
                  <a:gd name="T78" fmla="*/ 73216 w 306"/>
                  <a:gd name="T79" fmla="*/ 62860 h 312"/>
                  <a:gd name="T80" fmla="*/ 65134 w 306"/>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7" y="129"/>
                    </a:moveTo>
                    <a:lnTo>
                      <a:pt x="137" y="129"/>
                    </a:lnTo>
                    <a:cubicBezTo>
                      <a:pt x="135" y="136"/>
                      <a:pt x="126" y="140"/>
                      <a:pt x="118" y="136"/>
                    </a:cubicBezTo>
                    <a:cubicBezTo>
                      <a:pt x="109" y="133"/>
                      <a:pt x="110" y="118"/>
                      <a:pt x="114" y="110"/>
                    </a:cubicBezTo>
                    <a:cubicBezTo>
                      <a:pt x="126" y="93"/>
                      <a:pt x="154" y="88"/>
                      <a:pt x="172" y="93"/>
                    </a:cubicBezTo>
                    <a:cubicBezTo>
                      <a:pt x="212" y="104"/>
                      <a:pt x="196" y="157"/>
                      <a:pt x="176" y="178"/>
                    </a:cubicBezTo>
                    <a:cubicBezTo>
                      <a:pt x="126" y="231"/>
                      <a:pt x="39" y="193"/>
                      <a:pt x="34" y="123"/>
                    </a:cubicBezTo>
                    <a:cubicBezTo>
                      <a:pt x="30" y="89"/>
                      <a:pt x="51" y="55"/>
                      <a:pt x="83" y="41"/>
                    </a:cubicBezTo>
                    <a:cubicBezTo>
                      <a:pt x="112" y="26"/>
                      <a:pt x="146" y="30"/>
                      <a:pt x="173" y="43"/>
                    </a:cubicBezTo>
                    <a:cubicBezTo>
                      <a:pt x="227" y="69"/>
                      <a:pt x="282" y="131"/>
                      <a:pt x="255" y="194"/>
                    </a:cubicBezTo>
                    <a:cubicBezTo>
                      <a:pt x="222" y="265"/>
                      <a:pt x="139" y="276"/>
                      <a:pt x="74" y="253"/>
                    </a:cubicBezTo>
                    <a:cubicBezTo>
                      <a:pt x="56" y="248"/>
                      <a:pt x="50" y="273"/>
                      <a:pt x="66" y="280"/>
                    </a:cubicBezTo>
                    <a:cubicBezTo>
                      <a:pt x="152" y="311"/>
                      <a:pt x="272" y="284"/>
                      <a:pt x="289" y="180"/>
                    </a:cubicBezTo>
                    <a:cubicBezTo>
                      <a:pt x="305" y="89"/>
                      <a:pt x="202" y="0"/>
                      <a:pt x="114" y="6"/>
                    </a:cubicBezTo>
                    <a:cubicBezTo>
                      <a:pt x="67" y="9"/>
                      <a:pt x="24" y="43"/>
                      <a:pt x="12" y="89"/>
                    </a:cubicBezTo>
                    <a:cubicBezTo>
                      <a:pt x="0" y="135"/>
                      <a:pt x="17" y="184"/>
                      <a:pt x="54" y="211"/>
                    </a:cubicBezTo>
                    <a:cubicBezTo>
                      <a:pt x="92" y="239"/>
                      <a:pt x="146" y="240"/>
                      <a:pt x="183" y="213"/>
                    </a:cubicBezTo>
                    <a:cubicBezTo>
                      <a:pt x="218" y="185"/>
                      <a:pt x="242" y="129"/>
                      <a:pt x="212" y="90"/>
                    </a:cubicBezTo>
                    <a:cubicBezTo>
                      <a:pt x="183" y="50"/>
                      <a:pt x="101" y="65"/>
                      <a:pt x="91" y="115"/>
                    </a:cubicBezTo>
                    <a:cubicBezTo>
                      <a:pt x="87" y="135"/>
                      <a:pt x="97" y="157"/>
                      <a:pt x="117" y="161"/>
                    </a:cubicBezTo>
                    <a:cubicBezTo>
                      <a:pt x="137" y="164"/>
                      <a:pt x="156" y="151"/>
                      <a:pt x="154" y="131"/>
                    </a:cubicBezTo>
                    <a:cubicBezTo>
                      <a:pt x="154" y="122"/>
                      <a:pt x="141" y="118"/>
                      <a:pt x="137"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26" name="Freeform 308">
                <a:extLst>
                  <a:ext uri="{FF2B5EF4-FFF2-40B4-BE49-F238E27FC236}">
                    <a16:creationId xmlns:a16="http://schemas.microsoft.com/office/drawing/2014/main" id="{AB1FAB86-A369-6640-979B-135CC646DB04}"/>
                  </a:ext>
                </a:extLst>
              </p:cNvPr>
              <p:cNvSpPr>
                <a:spLocks noChangeArrowheads="1"/>
              </p:cNvSpPr>
              <p:nvPr/>
            </p:nvSpPr>
            <p:spPr bwMode="auto">
              <a:xfrm>
                <a:off x="2544932" y="3861524"/>
                <a:ext cx="166708" cy="149236"/>
              </a:xfrm>
              <a:custGeom>
                <a:avLst/>
                <a:gdLst>
                  <a:gd name="T0" fmla="*/ 205 w 348"/>
                  <a:gd name="T1" fmla="*/ 164 h 311"/>
                  <a:gd name="T2" fmla="*/ 205 w 348"/>
                  <a:gd name="T3" fmla="*/ 164 h 311"/>
                  <a:gd name="T4" fmla="*/ 213 w 348"/>
                  <a:gd name="T5" fmla="*/ 146 h 311"/>
                  <a:gd name="T6" fmla="*/ 213 w 348"/>
                  <a:gd name="T7" fmla="*/ 146 h 311"/>
                  <a:gd name="T8" fmla="*/ 236 w 348"/>
                  <a:gd name="T9" fmla="*/ 162 h 311"/>
                  <a:gd name="T10" fmla="*/ 236 w 348"/>
                  <a:gd name="T11" fmla="*/ 162 h 311"/>
                  <a:gd name="T12" fmla="*/ 207 w 348"/>
                  <a:gd name="T13" fmla="*/ 214 h 311"/>
                  <a:gd name="T14" fmla="*/ 207 w 348"/>
                  <a:gd name="T15" fmla="*/ 214 h 311"/>
                  <a:gd name="T16" fmla="*/ 144 w 348"/>
                  <a:gd name="T17" fmla="*/ 156 h 311"/>
                  <a:gd name="T18" fmla="*/ 144 w 348"/>
                  <a:gd name="T19" fmla="*/ 156 h 311"/>
                  <a:gd name="T20" fmla="*/ 283 w 348"/>
                  <a:gd name="T21" fmla="*/ 95 h 311"/>
                  <a:gd name="T22" fmla="*/ 283 w 348"/>
                  <a:gd name="T23" fmla="*/ 95 h 311"/>
                  <a:gd name="T24" fmla="*/ 308 w 348"/>
                  <a:gd name="T25" fmla="*/ 189 h 311"/>
                  <a:gd name="T26" fmla="*/ 308 w 348"/>
                  <a:gd name="T27" fmla="*/ 189 h 311"/>
                  <a:gd name="T28" fmla="*/ 241 w 348"/>
                  <a:gd name="T29" fmla="*/ 251 h 311"/>
                  <a:gd name="T30" fmla="*/ 241 w 348"/>
                  <a:gd name="T31" fmla="*/ 251 h 311"/>
                  <a:gd name="T32" fmla="*/ 77 w 348"/>
                  <a:gd name="T33" fmla="*/ 201 h 311"/>
                  <a:gd name="T34" fmla="*/ 77 w 348"/>
                  <a:gd name="T35" fmla="*/ 201 h 311"/>
                  <a:gd name="T36" fmla="*/ 163 w 348"/>
                  <a:gd name="T37" fmla="*/ 30 h 311"/>
                  <a:gd name="T38" fmla="*/ 163 w 348"/>
                  <a:gd name="T39" fmla="*/ 30 h 311"/>
                  <a:gd name="T40" fmla="*/ 150 w 348"/>
                  <a:gd name="T41" fmla="*/ 7 h 311"/>
                  <a:gd name="T42" fmla="*/ 150 w 348"/>
                  <a:gd name="T43" fmla="*/ 7 h 311"/>
                  <a:gd name="T44" fmla="*/ 62 w 348"/>
                  <a:gd name="T45" fmla="*/ 237 h 311"/>
                  <a:gd name="T46" fmla="*/ 62 w 348"/>
                  <a:gd name="T47" fmla="*/ 237 h 311"/>
                  <a:gd name="T48" fmla="*/ 309 w 348"/>
                  <a:gd name="T49" fmla="*/ 235 h 311"/>
                  <a:gd name="T50" fmla="*/ 309 w 348"/>
                  <a:gd name="T51" fmla="*/ 235 h 311"/>
                  <a:gd name="T52" fmla="*/ 322 w 348"/>
                  <a:gd name="T53" fmla="*/ 104 h 311"/>
                  <a:gd name="T54" fmla="*/ 322 w 348"/>
                  <a:gd name="T55" fmla="*/ 104 h 311"/>
                  <a:gd name="T56" fmla="*/ 205 w 348"/>
                  <a:gd name="T57" fmla="*/ 49 h 311"/>
                  <a:gd name="T58" fmla="*/ 205 w 348"/>
                  <a:gd name="T59" fmla="*/ 49 h 311"/>
                  <a:gd name="T60" fmla="*/ 115 w 348"/>
                  <a:gd name="T61" fmla="*/ 138 h 311"/>
                  <a:gd name="T62" fmla="*/ 115 w 348"/>
                  <a:gd name="T63" fmla="*/ 138 h 311"/>
                  <a:gd name="T64" fmla="*/ 180 w 348"/>
                  <a:gd name="T65" fmla="*/ 245 h 311"/>
                  <a:gd name="T66" fmla="*/ 180 w 348"/>
                  <a:gd name="T67" fmla="*/ 245 h 311"/>
                  <a:gd name="T68" fmla="*/ 249 w 348"/>
                  <a:gd name="T69" fmla="*/ 142 h 311"/>
                  <a:gd name="T70" fmla="*/ 249 w 348"/>
                  <a:gd name="T71" fmla="*/ 142 h 311"/>
                  <a:gd name="T72" fmla="*/ 198 w 348"/>
                  <a:gd name="T73" fmla="*/ 128 h 311"/>
                  <a:gd name="T74" fmla="*/ 198 w 348"/>
                  <a:gd name="T75" fmla="*/ 128 h 311"/>
                  <a:gd name="T76" fmla="*/ 192 w 348"/>
                  <a:gd name="T77" fmla="*/ 175 h 311"/>
                  <a:gd name="T78" fmla="*/ 192 w 348"/>
                  <a:gd name="T79" fmla="*/ 175 h 311"/>
                  <a:gd name="T80" fmla="*/ 205 w 348"/>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8" h="311">
                    <a:moveTo>
                      <a:pt x="205" y="164"/>
                    </a:moveTo>
                    <a:lnTo>
                      <a:pt x="205" y="164"/>
                    </a:lnTo>
                    <a:cubicBezTo>
                      <a:pt x="203" y="156"/>
                      <a:pt x="205" y="147"/>
                      <a:pt x="213" y="146"/>
                    </a:cubicBezTo>
                    <a:lnTo>
                      <a:pt x="213" y="146"/>
                    </a:lnTo>
                    <a:cubicBezTo>
                      <a:pt x="224" y="142"/>
                      <a:pt x="233" y="153"/>
                      <a:pt x="236" y="162"/>
                    </a:cubicBezTo>
                    <a:lnTo>
                      <a:pt x="236" y="162"/>
                    </a:lnTo>
                    <a:cubicBezTo>
                      <a:pt x="241" y="181"/>
                      <a:pt x="222" y="205"/>
                      <a:pt x="207" y="214"/>
                    </a:cubicBezTo>
                    <a:lnTo>
                      <a:pt x="207" y="214"/>
                    </a:lnTo>
                    <a:cubicBezTo>
                      <a:pt x="171" y="235"/>
                      <a:pt x="145" y="187"/>
                      <a:pt x="144" y="156"/>
                    </a:cubicBezTo>
                    <a:lnTo>
                      <a:pt x="144" y="156"/>
                    </a:lnTo>
                    <a:cubicBezTo>
                      <a:pt x="142" y="83"/>
                      <a:pt x="230" y="50"/>
                      <a:pt x="283" y="95"/>
                    </a:cubicBezTo>
                    <a:lnTo>
                      <a:pt x="283" y="95"/>
                    </a:lnTo>
                    <a:cubicBezTo>
                      <a:pt x="309" y="117"/>
                      <a:pt x="318" y="156"/>
                      <a:pt x="308" y="189"/>
                    </a:cubicBezTo>
                    <a:lnTo>
                      <a:pt x="308" y="189"/>
                    </a:lnTo>
                    <a:cubicBezTo>
                      <a:pt x="296" y="220"/>
                      <a:pt x="270" y="239"/>
                      <a:pt x="241" y="251"/>
                    </a:cubicBezTo>
                    <a:lnTo>
                      <a:pt x="241" y="251"/>
                    </a:lnTo>
                    <a:cubicBezTo>
                      <a:pt x="184" y="271"/>
                      <a:pt x="102" y="266"/>
                      <a:pt x="77" y="201"/>
                    </a:cubicBezTo>
                    <a:lnTo>
                      <a:pt x="77" y="201"/>
                    </a:lnTo>
                    <a:cubicBezTo>
                      <a:pt x="49" y="129"/>
                      <a:pt x="102" y="63"/>
                      <a:pt x="163" y="30"/>
                    </a:cubicBezTo>
                    <a:lnTo>
                      <a:pt x="163" y="30"/>
                    </a:lnTo>
                    <a:cubicBezTo>
                      <a:pt x="178" y="22"/>
                      <a:pt x="165" y="0"/>
                      <a:pt x="150" y="7"/>
                    </a:cubicBezTo>
                    <a:lnTo>
                      <a:pt x="150" y="7"/>
                    </a:lnTo>
                    <a:cubicBezTo>
                      <a:pt x="67" y="46"/>
                      <a:pt x="0" y="151"/>
                      <a:pt x="62" y="237"/>
                    </a:cubicBezTo>
                    <a:lnTo>
                      <a:pt x="62" y="237"/>
                    </a:lnTo>
                    <a:cubicBezTo>
                      <a:pt x="116" y="310"/>
                      <a:pt x="251" y="302"/>
                      <a:pt x="309" y="235"/>
                    </a:cubicBezTo>
                    <a:lnTo>
                      <a:pt x="309" y="235"/>
                    </a:lnTo>
                    <a:cubicBezTo>
                      <a:pt x="341" y="200"/>
                      <a:pt x="347" y="146"/>
                      <a:pt x="322" y="104"/>
                    </a:cubicBezTo>
                    <a:lnTo>
                      <a:pt x="322" y="104"/>
                    </a:lnTo>
                    <a:cubicBezTo>
                      <a:pt x="299" y="63"/>
                      <a:pt x="253" y="41"/>
                      <a:pt x="205" y="49"/>
                    </a:cubicBezTo>
                    <a:lnTo>
                      <a:pt x="205" y="49"/>
                    </a:lnTo>
                    <a:cubicBezTo>
                      <a:pt x="161" y="55"/>
                      <a:pt x="121" y="92"/>
                      <a:pt x="115" y="138"/>
                    </a:cubicBezTo>
                    <a:lnTo>
                      <a:pt x="115" y="138"/>
                    </a:lnTo>
                    <a:cubicBezTo>
                      <a:pt x="109" y="183"/>
                      <a:pt x="132" y="239"/>
                      <a:pt x="180" y="245"/>
                    </a:cubicBezTo>
                    <a:lnTo>
                      <a:pt x="180" y="245"/>
                    </a:lnTo>
                    <a:cubicBezTo>
                      <a:pt x="230" y="252"/>
                      <a:pt x="276" y="184"/>
                      <a:pt x="249" y="142"/>
                    </a:cubicBezTo>
                    <a:lnTo>
                      <a:pt x="249" y="142"/>
                    </a:lnTo>
                    <a:cubicBezTo>
                      <a:pt x="238" y="125"/>
                      <a:pt x="215" y="116"/>
                      <a:pt x="198" y="128"/>
                    </a:cubicBezTo>
                    <a:lnTo>
                      <a:pt x="198" y="128"/>
                    </a:lnTo>
                    <a:cubicBezTo>
                      <a:pt x="182" y="138"/>
                      <a:pt x="176" y="162"/>
                      <a:pt x="192" y="175"/>
                    </a:cubicBezTo>
                    <a:lnTo>
                      <a:pt x="192" y="175"/>
                    </a:lnTo>
                    <a:cubicBezTo>
                      <a:pt x="200" y="181"/>
                      <a:pt x="211" y="174"/>
                      <a:pt x="205"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27" name="Freeform 309">
                <a:extLst>
                  <a:ext uri="{FF2B5EF4-FFF2-40B4-BE49-F238E27FC236}">
                    <a16:creationId xmlns:a16="http://schemas.microsoft.com/office/drawing/2014/main" id="{0088940D-A20A-4F46-ABBE-56D3F9572936}"/>
                  </a:ext>
                </a:extLst>
              </p:cNvPr>
              <p:cNvSpPr>
                <a:spLocks noChangeArrowheads="1"/>
              </p:cNvSpPr>
              <p:nvPr/>
            </p:nvSpPr>
            <p:spPr bwMode="auto">
              <a:xfrm>
                <a:off x="2995839" y="3861525"/>
                <a:ext cx="163532" cy="149236"/>
              </a:xfrm>
              <a:custGeom>
                <a:avLst/>
                <a:gdLst>
                  <a:gd name="T0" fmla="*/ 205 w 345"/>
                  <a:gd name="T1" fmla="*/ 164 h 311"/>
                  <a:gd name="T2" fmla="*/ 205 w 345"/>
                  <a:gd name="T3" fmla="*/ 164 h 311"/>
                  <a:gd name="T4" fmla="*/ 211 w 345"/>
                  <a:gd name="T5" fmla="*/ 146 h 311"/>
                  <a:gd name="T6" fmla="*/ 211 w 345"/>
                  <a:gd name="T7" fmla="*/ 146 h 311"/>
                  <a:gd name="T8" fmla="*/ 233 w 345"/>
                  <a:gd name="T9" fmla="*/ 162 h 311"/>
                  <a:gd name="T10" fmla="*/ 233 w 345"/>
                  <a:gd name="T11" fmla="*/ 162 h 311"/>
                  <a:gd name="T12" fmla="*/ 206 w 345"/>
                  <a:gd name="T13" fmla="*/ 214 h 311"/>
                  <a:gd name="T14" fmla="*/ 206 w 345"/>
                  <a:gd name="T15" fmla="*/ 214 h 311"/>
                  <a:gd name="T16" fmla="*/ 141 w 345"/>
                  <a:gd name="T17" fmla="*/ 156 h 311"/>
                  <a:gd name="T18" fmla="*/ 141 w 345"/>
                  <a:gd name="T19" fmla="*/ 156 h 311"/>
                  <a:gd name="T20" fmla="*/ 281 w 345"/>
                  <a:gd name="T21" fmla="*/ 95 h 311"/>
                  <a:gd name="T22" fmla="*/ 281 w 345"/>
                  <a:gd name="T23" fmla="*/ 95 h 311"/>
                  <a:gd name="T24" fmla="*/ 306 w 345"/>
                  <a:gd name="T25" fmla="*/ 189 h 311"/>
                  <a:gd name="T26" fmla="*/ 306 w 345"/>
                  <a:gd name="T27" fmla="*/ 189 h 311"/>
                  <a:gd name="T28" fmla="*/ 239 w 345"/>
                  <a:gd name="T29" fmla="*/ 251 h 311"/>
                  <a:gd name="T30" fmla="*/ 239 w 345"/>
                  <a:gd name="T31" fmla="*/ 251 h 311"/>
                  <a:gd name="T32" fmla="*/ 74 w 345"/>
                  <a:gd name="T33" fmla="*/ 201 h 311"/>
                  <a:gd name="T34" fmla="*/ 74 w 345"/>
                  <a:gd name="T35" fmla="*/ 201 h 311"/>
                  <a:gd name="T36" fmla="*/ 161 w 345"/>
                  <a:gd name="T37" fmla="*/ 30 h 311"/>
                  <a:gd name="T38" fmla="*/ 161 w 345"/>
                  <a:gd name="T39" fmla="*/ 30 h 311"/>
                  <a:gd name="T40" fmla="*/ 148 w 345"/>
                  <a:gd name="T41" fmla="*/ 7 h 311"/>
                  <a:gd name="T42" fmla="*/ 148 w 345"/>
                  <a:gd name="T43" fmla="*/ 7 h 311"/>
                  <a:gd name="T44" fmla="*/ 61 w 345"/>
                  <a:gd name="T45" fmla="*/ 237 h 311"/>
                  <a:gd name="T46" fmla="*/ 61 w 345"/>
                  <a:gd name="T47" fmla="*/ 237 h 311"/>
                  <a:gd name="T48" fmla="*/ 307 w 345"/>
                  <a:gd name="T49" fmla="*/ 235 h 311"/>
                  <a:gd name="T50" fmla="*/ 307 w 345"/>
                  <a:gd name="T51" fmla="*/ 235 h 311"/>
                  <a:gd name="T52" fmla="*/ 320 w 345"/>
                  <a:gd name="T53" fmla="*/ 104 h 311"/>
                  <a:gd name="T54" fmla="*/ 320 w 345"/>
                  <a:gd name="T55" fmla="*/ 104 h 311"/>
                  <a:gd name="T56" fmla="*/ 205 w 345"/>
                  <a:gd name="T57" fmla="*/ 49 h 311"/>
                  <a:gd name="T58" fmla="*/ 205 w 345"/>
                  <a:gd name="T59" fmla="*/ 49 h 311"/>
                  <a:gd name="T60" fmla="*/ 113 w 345"/>
                  <a:gd name="T61" fmla="*/ 138 h 311"/>
                  <a:gd name="T62" fmla="*/ 113 w 345"/>
                  <a:gd name="T63" fmla="*/ 138 h 311"/>
                  <a:gd name="T64" fmla="*/ 180 w 345"/>
                  <a:gd name="T65" fmla="*/ 245 h 311"/>
                  <a:gd name="T66" fmla="*/ 180 w 345"/>
                  <a:gd name="T67" fmla="*/ 245 h 311"/>
                  <a:gd name="T68" fmla="*/ 247 w 345"/>
                  <a:gd name="T69" fmla="*/ 142 h 311"/>
                  <a:gd name="T70" fmla="*/ 247 w 345"/>
                  <a:gd name="T71" fmla="*/ 142 h 311"/>
                  <a:gd name="T72" fmla="*/ 195 w 345"/>
                  <a:gd name="T73" fmla="*/ 128 h 311"/>
                  <a:gd name="T74" fmla="*/ 195 w 345"/>
                  <a:gd name="T75" fmla="*/ 128 h 311"/>
                  <a:gd name="T76" fmla="*/ 191 w 345"/>
                  <a:gd name="T77" fmla="*/ 175 h 311"/>
                  <a:gd name="T78" fmla="*/ 191 w 345"/>
                  <a:gd name="T79" fmla="*/ 175 h 311"/>
                  <a:gd name="T80" fmla="*/ 205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5" y="164"/>
                    </a:moveTo>
                    <a:lnTo>
                      <a:pt x="205" y="164"/>
                    </a:lnTo>
                    <a:cubicBezTo>
                      <a:pt x="201" y="156"/>
                      <a:pt x="205" y="147"/>
                      <a:pt x="211" y="146"/>
                    </a:cubicBezTo>
                    <a:lnTo>
                      <a:pt x="211" y="146"/>
                    </a:lnTo>
                    <a:cubicBezTo>
                      <a:pt x="222" y="142"/>
                      <a:pt x="232" y="153"/>
                      <a:pt x="233" y="162"/>
                    </a:cubicBezTo>
                    <a:lnTo>
                      <a:pt x="233" y="162"/>
                    </a:lnTo>
                    <a:cubicBezTo>
                      <a:pt x="237" y="181"/>
                      <a:pt x="222" y="205"/>
                      <a:pt x="206" y="214"/>
                    </a:cubicBezTo>
                    <a:lnTo>
                      <a:pt x="206" y="214"/>
                    </a:lnTo>
                    <a:cubicBezTo>
                      <a:pt x="169" y="235"/>
                      <a:pt x="143" y="187"/>
                      <a:pt x="141" y="156"/>
                    </a:cubicBezTo>
                    <a:lnTo>
                      <a:pt x="141" y="156"/>
                    </a:lnTo>
                    <a:cubicBezTo>
                      <a:pt x="140" y="83"/>
                      <a:pt x="228" y="50"/>
                      <a:pt x="281" y="95"/>
                    </a:cubicBezTo>
                    <a:lnTo>
                      <a:pt x="281" y="95"/>
                    </a:lnTo>
                    <a:cubicBezTo>
                      <a:pt x="308" y="117"/>
                      <a:pt x="318" y="156"/>
                      <a:pt x="306" y="189"/>
                    </a:cubicBezTo>
                    <a:lnTo>
                      <a:pt x="306" y="189"/>
                    </a:lnTo>
                    <a:cubicBezTo>
                      <a:pt x="295" y="220"/>
                      <a:pt x="268" y="239"/>
                      <a:pt x="239" y="251"/>
                    </a:cubicBezTo>
                    <a:lnTo>
                      <a:pt x="239" y="251"/>
                    </a:lnTo>
                    <a:cubicBezTo>
                      <a:pt x="182" y="271"/>
                      <a:pt x="99" y="266"/>
                      <a:pt x="74" y="201"/>
                    </a:cubicBezTo>
                    <a:lnTo>
                      <a:pt x="74" y="201"/>
                    </a:lnTo>
                    <a:cubicBezTo>
                      <a:pt x="47" y="129"/>
                      <a:pt x="99" y="63"/>
                      <a:pt x="161" y="30"/>
                    </a:cubicBezTo>
                    <a:lnTo>
                      <a:pt x="161" y="30"/>
                    </a:lnTo>
                    <a:cubicBezTo>
                      <a:pt x="177" y="22"/>
                      <a:pt x="164" y="0"/>
                      <a:pt x="148" y="7"/>
                    </a:cubicBezTo>
                    <a:lnTo>
                      <a:pt x="148" y="7"/>
                    </a:lnTo>
                    <a:cubicBezTo>
                      <a:pt x="65" y="46"/>
                      <a:pt x="0" y="151"/>
                      <a:pt x="61" y="237"/>
                    </a:cubicBezTo>
                    <a:lnTo>
                      <a:pt x="61" y="237"/>
                    </a:lnTo>
                    <a:cubicBezTo>
                      <a:pt x="114" y="310"/>
                      <a:pt x="249" y="302"/>
                      <a:pt x="307" y="235"/>
                    </a:cubicBezTo>
                    <a:lnTo>
                      <a:pt x="307" y="235"/>
                    </a:lnTo>
                    <a:cubicBezTo>
                      <a:pt x="339" y="200"/>
                      <a:pt x="344" y="146"/>
                      <a:pt x="320" y="104"/>
                    </a:cubicBezTo>
                    <a:lnTo>
                      <a:pt x="320" y="104"/>
                    </a:lnTo>
                    <a:cubicBezTo>
                      <a:pt x="298" y="63"/>
                      <a:pt x="251" y="41"/>
                      <a:pt x="205" y="49"/>
                    </a:cubicBezTo>
                    <a:lnTo>
                      <a:pt x="205" y="49"/>
                    </a:lnTo>
                    <a:cubicBezTo>
                      <a:pt x="159" y="55"/>
                      <a:pt x="119" y="92"/>
                      <a:pt x="113" y="138"/>
                    </a:cubicBezTo>
                    <a:lnTo>
                      <a:pt x="113" y="138"/>
                    </a:lnTo>
                    <a:cubicBezTo>
                      <a:pt x="107" y="183"/>
                      <a:pt x="131" y="239"/>
                      <a:pt x="180" y="245"/>
                    </a:cubicBezTo>
                    <a:lnTo>
                      <a:pt x="180" y="245"/>
                    </a:lnTo>
                    <a:cubicBezTo>
                      <a:pt x="228" y="252"/>
                      <a:pt x="274" y="184"/>
                      <a:pt x="247" y="142"/>
                    </a:cubicBezTo>
                    <a:lnTo>
                      <a:pt x="247" y="142"/>
                    </a:lnTo>
                    <a:cubicBezTo>
                      <a:pt x="235" y="125"/>
                      <a:pt x="214" y="116"/>
                      <a:pt x="195" y="128"/>
                    </a:cubicBezTo>
                    <a:lnTo>
                      <a:pt x="195" y="128"/>
                    </a:lnTo>
                    <a:cubicBezTo>
                      <a:pt x="180" y="138"/>
                      <a:pt x="176" y="162"/>
                      <a:pt x="191" y="175"/>
                    </a:cubicBezTo>
                    <a:lnTo>
                      <a:pt x="191" y="175"/>
                    </a:lnTo>
                    <a:cubicBezTo>
                      <a:pt x="198" y="181"/>
                      <a:pt x="208" y="174"/>
                      <a:pt x="205"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28" name="Freeform 310">
                <a:extLst>
                  <a:ext uri="{FF2B5EF4-FFF2-40B4-BE49-F238E27FC236}">
                    <a16:creationId xmlns:a16="http://schemas.microsoft.com/office/drawing/2014/main" id="{CAC7340F-E0D8-894B-981B-51B28FFCC078}"/>
                  </a:ext>
                </a:extLst>
              </p:cNvPr>
              <p:cNvSpPr>
                <a:spLocks/>
              </p:cNvSpPr>
              <p:nvPr/>
            </p:nvSpPr>
            <p:spPr bwMode="auto">
              <a:xfrm>
                <a:off x="3236088" y="3861048"/>
                <a:ext cx="145482" cy="149712"/>
              </a:xfrm>
              <a:custGeom>
                <a:avLst/>
                <a:gdLst>
                  <a:gd name="T0" fmla="*/ 64659 w 306"/>
                  <a:gd name="T1" fmla="*/ 61900 h 312"/>
                  <a:gd name="T2" fmla="*/ 64659 w 306"/>
                  <a:gd name="T3" fmla="*/ 61900 h 312"/>
                  <a:gd name="T4" fmla="*/ 56101 w 306"/>
                  <a:gd name="T5" fmla="*/ 65259 h 312"/>
                  <a:gd name="T6" fmla="*/ 56101 w 306"/>
                  <a:gd name="T7" fmla="*/ 65259 h 312"/>
                  <a:gd name="T8" fmla="*/ 54199 w 306"/>
                  <a:gd name="T9" fmla="*/ 52783 h 312"/>
                  <a:gd name="T10" fmla="*/ 54199 w 306"/>
                  <a:gd name="T11" fmla="*/ 52783 h 312"/>
                  <a:gd name="T12" fmla="*/ 81774 w 306"/>
                  <a:gd name="T13" fmla="*/ 44626 h 312"/>
                  <a:gd name="T14" fmla="*/ 81774 w 306"/>
                  <a:gd name="T15" fmla="*/ 44626 h 312"/>
                  <a:gd name="T16" fmla="*/ 83676 w 306"/>
                  <a:gd name="T17" fmla="*/ 85413 h 312"/>
                  <a:gd name="T18" fmla="*/ 83676 w 306"/>
                  <a:gd name="T19" fmla="*/ 85413 h 312"/>
                  <a:gd name="T20" fmla="*/ 15689 w 306"/>
                  <a:gd name="T21" fmla="*/ 59021 h 312"/>
                  <a:gd name="T22" fmla="*/ 15689 w 306"/>
                  <a:gd name="T23" fmla="*/ 59021 h 312"/>
                  <a:gd name="T24" fmla="*/ 39936 w 306"/>
                  <a:gd name="T25" fmla="*/ 19674 h 312"/>
                  <a:gd name="T26" fmla="*/ 39936 w 306"/>
                  <a:gd name="T27" fmla="*/ 19674 h 312"/>
                  <a:gd name="T28" fmla="*/ 82250 w 306"/>
                  <a:gd name="T29" fmla="*/ 20633 h 312"/>
                  <a:gd name="T30" fmla="*/ 82250 w 306"/>
                  <a:gd name="T31" fmla="*/ 20633 h 312"/>
                  <a:gd name="T32" fmla="*/ 121235 w 306"/>
                  <a:gd name="T33" fmla="*/ 93090 h 312"/>
                  <a:gd name="T34" fmla="*/ 121235 w 306"/>
                  <a:gd name="T35" fmla="*/ 93090 h 312"/>
                  <a:gd name="T36" fmla="*/ 34231 w 306"/>
                  <a:gd name="T37" fmla="*/ 121401 h 312"/>
                  <a:gd name="T38" fmla="*/ 34231 w 306"/>
                  <a:gd name="T39" fmla="*/ 121401 h 312"/>
                  <a:gd name="T40" fmla="*/ 30903 w 306"/>
                  <a:gd name="T41" fmla="*/ 134357 h 312"/>
                  <a:gd name="T42" fmla="*/ 30903 w 306"/>
                  <a:gd name="T43" fmla="*/ 134357 h 312"/>
                  <a:gd name="T44" fmla="*/ 137875 w 306"/>
                  <a:gd name="T45" fmla="*/ 86372 h 312"/>
                  <a:gd name="T46" fmla="*/ 137875 w 306"/>
                  <a:gd name="T47" fmla="*/ 86372 h 312"/>
                  <a:gd name="T48" fmla="*/ 54675 w 306"/>
                  <a:gd name="T49" fmla="*/ 2879 h 312"/>
                  <a:gd name="T50" fmla="*/ 54675 w 306"/>
                  <a:gd name="T51" fmla="*/ 2879 h 312"/>
                  <a:gd name="T52" fmla="*/ 6181 w 306"/>
                  <a:gd name="T53" fmla="*/ 42706 h 312"/>
                  <a:gd name="T54" fmla="*/ 6181 w 306"/>
                  <a:gd name="T55" fmla="*/ 42706 h 312"/>
                  <a:gd name="T56" fmla="*/ 26149 w 306"/>
                  <a:gd name="T57" fmla="*/ 101248 h 312"/>
                  <a:gd name="T58" fmla="*/ 26149 w 306"/>
                  <a:gd name="T59" fmla="*/ 101248 h 312"/>
                  <a:gd name="T60" fmla="*/ 87479 w 306"/>
                  <a:gd name="T61" fmla="*/ 102207 h 312"/>
                  <a:gd name="T62" fmla="*/ 87479 w 306"/>
                  <a:gd name="T63" fmla="*/ 102207 h 312"/>
                  <a:gd name="T64" fmla="*/ 101267 w 306"/>
                  <a:gd name="T65" fmla="*/ 43186 h 312"/>
                  <a:gd name="T66" fmla="*/ 101267 w 306"/>
                  <a:gd name="T67" fmla="*/ 43186 h 312"/>
                  <a:gd name="T68" fmla="*/ 42789 w 306"/>
                  <a:gd name="T69" fmla="*/ 55182 h 312"/>
                  <a:gd name="T70" fmla="*/ 42789 w 306"/>
                  <a:gd name="T71" fmla="*/ 55182 h 312"/>
                  <a:gd name="T72" fmla="*/ 56101 w 306"/>
                  <a:gd name="T73" fmla="*/ 77255 h 312"/>
                  <a:gd name="T74" fmla="*/ 56101 w 306"/>
                  <a:gd name="T75" fmla="*/ 77255 h 312"/>
                  <a:gd name="T76" fmla="*/ 73692 w 306"/>
                  <a:gd name="T77" fmla="*/ 62860 h 312"/>
                  <a:gd name="T78" fmla="*/ 73692 w 306"/>
                  <a:gd name="T79" fmla="*/ 62860 h 312"/>
                  <a:gd name="T80" fmla="*/ 64659 w 306"/>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6" y="129"/>
                    </a:moveTo>
                    <a:lnTo>
                      <a:pt x="136" y="129"/>
                    </a:lnTo>
                    <a:cubicBezTo>
                      <a:pt x="135" y="136"/>
                      <a:pt x="125" y="140"/>
                      <a:pt x="118" y="136"/>
                    </a:cubicBezTo>
                    <a:cubicBezTo>
                      <a:pt x="109" y="133"/>
                      <a:pt x="110" y="118"/>
                      <a:pt x="114" y="110"/>
                    </a:cubicBezTo>
                    <a:cubicBezTo>
                      <a:pt x="125" y="93"/>
                      <a:pt x="154" y="88"/>
                      <a:pt x="172" y="93"/>
                    </a:cubicBezTo>
                    <a:cubicBezTo>
                      <a:pt x="211" y="104"/>
                      <a:pt x="196" y="157"/>
                      <a:pt x="176" y="178"/>
                    </a:cubicBezTo>
                    <a:cubicBezTo>
                      <a:pt x="125" y="231"/>
                      <a:pt x="39" y="193"/>
                      <a:pt x="33" y="123"/>
                    </a:cubicBezTo>
                    <a:cubicBezTo>
                      <a:pt x="30" y="89"/>
                      <a:pt x="52" y="55"/>
                      <a:pt x="84" y="41"/>
                    </a:cubicBezTo>
                    <a:cubicBezTo>
                      <a:pt x="111" y="26"/>
                      <a:pt x="146" y="30"/>
                      <a:pt x="173" y="43"/>
                    </a:cubicBezTo>
                    <a:cubicBezTo>
                      <a:pt x="227" y="69"/>
                      <a:pt x="282" y="131"/>
                      <a:pt x="255" y="194"/>
                    </a:cubicBezTo>
                    <a:cubicBezTo>
                      <a:pt x="223" y="265"/>
                      <a:pt x="140" y="276"/>
                      <a:pt x="72" y="253"/>
                    </a:cubicBezTo>
                    <a:cubicBezTo>
                      <a:pt x="56" y="248"/>
                      <a:pt x="50" y="273"/>
                      <a:pt x="65" y="280"/>
                    </a:cubicBezTo>
                    <a:cubicBezTo>
                      <a:pt x="152" y="311"/>
                      <a:pt x="272" y="284"/>
                      <a:pt x="290" y="180"/>
                    </a:cubicBezTo>
                    <a:cubicBezTo>
                      <a:pt x="305" y="89"/>
                      <a:pt x="202" y="0"/>
                      <a:pt x="115" y="6"/>
                    </a:cubicBezTo>
                    <a:cubicBezTo>
                      <a:pt x="68" y="9"/>
                      <a:pt x="25" y="43"/>
                      <a:pt x="13" y="89"/>
                    </a:cubicBezTo>
                    <a:cubicBezTo>
                      <a:pt x="0" y="135"/>
                      <a:pt x="17" y="184"/>
                      <a:pt x="55" y="211"/>
                    </a:cubicBezTo>
                    <a:cubicBezTo>
                      <a:pt x="92" y="239"/>
                      <a:pt x="146" y="240"/>
                      <a:pt x="184" y="213"/>
                    </a:cubicBezTo>
                    <a:cubicBezTo>
                      <a:pt x="218" y="185"/>
                      <a:pt x="242" y="129"/>
                      <a:pt x="213" y="90"/>
                    </a:cubicBezTo>
                    <a:cubicBezTo>
                      <a:pt x="182" y="50"/>
                      <a:pt x="101" y="65"/>
                      <a:pt x="90" y="115"/>
                    </a:cubicBezTo>
                    <a:cubicBezTo>
                      <a:pt x="88" y="135"/>
                      <a:pt x="97" y="157"/>
                      <a:pt x="118" y="161"/>
                    </a:cubicBezTo>
                    <a:cubicBezTo>
                      <a:pt x="136" y="164"/>
                      <a:pt x="156" y="151"/>
                      <a:pt x="155" y="131"/>
                    </a:cubicBezTo>
                    <a:cubicBezTo>
                      <a:pt x="154" y="122"/>
                      <a:pt x="140" y="118"/>
                      <a:pt x="136"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29" name="Freeform 311">
                <a:extLst>
                  <a:ext uri="{FF2B5EF4-FFF2-40B4-BE49-F238E27FC236}">
                    <a16:creationId xmlns:a16="http://schemas.microsoft.com/office/drawing/2014/main" id="{65FCA4AE-33E0-8245-B78B-D6D86362A245}"/>
                  </a:ext>
                </a:extLst>
              </p:cNvPr>
              <p:cNvSpPr>
                <a:spLocks/>
              </p:cNvSpPr>
              <p:nvPr/>
            </p:nvSpPr>
            <p:spPr bwMode="auto">
              <a:xfrm>
                <a:off x="2784887" y="3861048"/>
                <a:ext cx="145482" cy="149712"/>
              </a:xfrm>
              <a:custGeom>
                <a:avLst/>
                <a:gdLst>
                  <a:gd name="T0" fmla="*/ 65134 w 306"/>
                  <a:gd name="T1" fmla="*/ 61900 h 312"/>
                  <a:gd name="T2" fmla="*/ 65134 w 306"/>
                  <a:gd name="T3" fmla="*/ 61900 h 312"/>
                  <a:gd name="T4" fmla="*/ 56101 w 306"/>
                  <a:gd name="T5" fmla="*/ 65259 h 312"/>
                  <a:gd name="T6" fmla="*/ 56101 w 306"/>
                  <a:gd name="T7" fmla="*/ 65259 h 312"/>
                  <a:gd name="T8" fmla="*/ 54199 w 306"/>
                  <a:gd name="T9" fmla="*/ 52783 h 312"/>
                  <a:gd name="T10" fmla="*/ 54199 w 306"/>
                  <a:gd name="T11" fmla="*/ 52783 h 312"/>
                  <a:gd name="T12" fmla="*/ 81774 w 306"/>
                  <a:gd name="T13" fmla="*/ 44626 h 312"/>
                  <a:gd name="T14" fmla="*/ 81774 w 306"/>
                  <a:gd name="T15" fmla="*/ 44626 h 312"/>
                  <a:gd name="T16" fmla="*/ 83200 w 306"/>
                  <a:gd name="T17" fmla="*/ 85413 h 312"/>
                  <a:gd name="T18" fmla="*/ 83200 w 306"/>
                  <a:gd name="T19" fmla="*/ 85413 h 312"/>
                  <a:gd name="T20" fmla="*/ 15689 w 306"/>
                  <a:gd name="T21" fmla="*/ 59021 h 312"/>
                  <a:gd name="T22" fmla="*/ 15689 w 306"/>
                  <a:gd name="T23" fmla="*/ 59021 h 312"/>
                  <a:gd name="T24" fmla="*/ 39461 w 306"/>
                  <a:gd name="T25" fmla="*/ 19674 h 312"/>
                  <a:gd name="T26" fmla="*/ 39461 w 306"/>
                  <a:gd name="T27" fmla="*/ 19674 h 312"/>
                  <a:gd name="T28" fmla="*/ 82250 w 306"/>
                  <a:gd name="T29" fmla="*/ 20633 h 312"/>
                  <a:gd name="T30" fmla="*/ 82250 w 306"/>
                  <a:gd name="T31" fmla="*/ 20633 h 312"/>
                  <a:gd name="T32" fmla="*/ 121235 w 306"/>
                  <a:gd name="T33" fmla="*/ 93090 h 312"/>
                  <a:gd name="T34" fmla="*/ 121235 w 306"/>
                  <a:gd name="T35" fmla="*/ 93090 h 312"/>
                  <a:gd name="T36" fmla="*/ 34231 w 306"/>
                  <a:gd name="T37" fmla="*/ 121401 h 312"/>
                  <a:gd name="T38" fmla="*/ 34231 w 306"/>
                  <a:gd name="T39" fmla="*/ 121401 h 312"/>
                  <a:gd name="T40" fmla="*/ 31378 w 306"/>
                  <a:gd name="T41" fmla="*/ 134357 h 312"/>
                  <a:gd name="T42" fmla="*/ 31378 w 306"/>
                  <a:gd name="T43" fmla="*/ 134357 h 312"/>
                  <a:gd name="T44" fmla="*/ 137400 w 306"/>
                  <a:gd name="T45" fmla="*/ 86372 h 312"/>
                  <a:gd name="T46" fmla="*/ 137400 w 306"/>
                  <a:gd name="T47" fmla="*/ 86372 h 312"/>
                  <a:gd name="T48" fmla="*/ 54199 w 306"/>
                  <a:gd name="T49" fmla="*/ 2879 h 312"/>
                  <a:gd name="T50" fmla="*/ 54199 w 306"/>
                  <a:gd name="T51" fmla="*/ 2879 h 312"/>
                  <a:gd name="T52" fmla="*/ 5705 w 306"/>
                  <a:gd name="T53" fmla="*/ 42706 h 312"/>
                  <a:gd name="T54" fmla="*/ 5705 w 306"/>
                  <a:gd name="T55" fmla="*/ 42706 h 312"/>
                  <a:gd name="T56" fmla="*/ 25673 w 306"/>
                  <a:gd name="T57" fmla="*/ 101248 h 312"/>
                  <a:gd name="T58" fmla="*/ 25673 w 306"/>
                  <a:gd name="T59" fmla="*/ 101248 h 312"/>
                  <a:gd name="T60" fmla="*/ 87479 w 306"/>
                  <a:gd name="T61" fmla="*/ 102207 h 312"/>
                  <a:gd name="T62" fmla="*/ 87479 w 306"/>
                  <a:gd name="T63" fmla="*/ 102207 h 312"/>
                  <a:gd name="T64" fmla="*/ 100316 w 306"/>
                  <a:gd name="T65" fmla="*/ 43186 h 312"/>
                  <a:gd name="T66" fmla="*/ 100316 w 306"/>
                  <a:gd name="T67" fmla="*/ 43186 h 312"/>
                  <a:gd name="T68" fmla="*/ 43264 w 306"/>
                  <a:gd name="T69" fmla="*/ 55182 h 312"/>
                  <a:gd name="T70" fmla="*/ 43264 w 306"/>
                  <a:gd name="T71" fmla="*/ 55182 h 312"/>
                  <a:gd name="T72" fmla="*/ 55625 w 306"/>
                  <a:gd name="T73" fmla="*/ 77255 h 312"/>
                  <a:gd name="T74" fmla="*/ 55625 w 306"/>
                  <a:gd name="T75" fmla="*/ 77255 h 312"/>
                  <a:gd name="T76" fmla="*/ 73216 w 306"/>
                  <a:gd name="T77" fmla="*/ 62860 h 312"/>
                  <a:gd name="T78" fmla="*/ 73216 w 306"/>
                  <a:gd name="T79" fmla="*/ 62860 h 312"/>
                  <a:gd name="T80" fmla="*/ 65134 w 306"/>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7" y="129"/>
                    </a:moveTo>
                    <a:lnTo>
                      <a:pt x="137" y="129"/>
                    </a:lnTo>
                    <a:cubicBezTo>
                      <a:pt x="135" y="136"/>
                      <a:pt x="125" y="140"/>
                      <a:pt x="118" y="136"/>
                    </a:cubicBezTo>
                    <a:cubicBezTo>
                      <a:pt x="109" y="133"/>
                      <a:pt x="109" y="118"/>
                      <a:pt x="114" y="110"/>
                    </a:cubicBezTo>
                    <a:cubicBezTo>
                      <a:pt x="125" y="93"/>
                      <a:pt x="154" y="88"/>
                      <a:pt x="172" y="93"/>
                    </a:cubicBezTo>
                    <a:cubicBezTo>
                      <a:pt x="211" y="104"/>
                      <a:pt x="196" y="157"/>
                      <a:pt x="175" y="178"/>
                    </a:cubicBezTo>
                    <a:cubicBezTo>
                      <a:pt x="125" y="231"/>
                      <a:pt x="39" y="193"/>
                      <a:pt x="33" y="123"/>
                    </a:cubicBezTo>
                    <a:cubicBezTo>
                      <a:pt x="30" y="89"/>
                      <a:pt x="51" y="55"/>
                      <a:pt x="83" y="41"/>
                    </a:cubicBezTo>
                    <a:cubicBezTo>
                      <a:pt x="112" y="26"/>
                      <a:pt x="144" y="30"/>
                      <a:pt x="173" y="43"/>
                    </a:cubicBezTo>
                    <a:cubicBezTo>
                      <a:pt x="226" y="69"/>
                      <a:pt x="281" y="131"/>
                      <a:pt x="255" y="194"/>
                    </a:cubicBezTo>
                    <a:cubicBezTo>
                      <a:pt x="223" y="265"/>
                      <a:pt x="139" y="276"/>
                      <a:pt x="72" y="253"/>
                    </a:cubicBezTo>
                    <a:cubicBezTo>
                      <a:pt x="56" y="248"/>
                      <a:pt x="50" y="273"/>
                      <a:pt x="66" y="280"/>
                    </a:cubicBezTo>
                    <a:cubicBezTo>
                      <a:pt x="151" y="311"/>
                      <a:pt x="272" y="284"/>
                      <a:pt x="289" y="180"/>
                    </a:cubicBezTo>
                    <a:cubicBezTo>
                      <a:pt x="305" y="89"/>
                      <a:pt x="202" y="0"/>
                      <a:pt x="114" y="6"/>
                    </a:cubicBezTo>
                    <a:cubicBezTo>
                      <a:pt x="67" y="9"/>
                      <a:pt x="25" y="43"/>
                      <a:pt x="12" y="89"/>
                    </a:cubicBezTo>
                    <a:cubicBezTo>
                      <a:pt x="0" y="135"/>
                      <a:pt x="17" y="184"/>
                      <a:pt x="54" y="211"/>
                    </a:cubicBezTo>
                    <a:cubicBezTo>
                      <a:pt x="92" y="239"/>
                      <a:pt x="146" y="240"/>
                      <a:pt x="184" y="213"/>
                    </a:cubicBezTo>
                    <a:cubicBezTo>
                      <a:pt x="218" y="185"/>
                      <a:pt x="242" y="129"/>
                      <a:pt x="211" y="90"/>
                    </a:cubicBezTo>
                    <a:cubicBezTo>
                      <a:pt x="181" y="50"/>
                      <a:pt x="101" y="65"/>
                      <a:pt x="91" y="115"/>
                    </a:cubicBezTo>
                    <a:cubicBezTo>
                      <a:pt x="87" y="135"/>
                      <a:pt x="96" y="157"/>
                      <a:pt x="117" y="161"/>
                    </a:cubicBezTo>
                    <a:cubicBezTo>
                      <a:pt x="135" y="164"/>
                      <a:pt x="156" y="151"/>
                      <a:pt x="154" y="131"/>
                    </a:cubicBezTo>
                    <a:cubicBezTo>
                      <a:pt x="154" y="122"/>
                      <a:pt x="139" y="118"/>
                      <a:pt x="137"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30" name="Freeform 312">
                <a:extLst>
                  <a:ext uri="{FF2B5EF4-FFF2-40B4-BE49-F238E27FC236}">
                    <a16:creationId xmlns:a16="http://schemas.microsoft.com/office/drawing/2014/main" id="{C371E814-669B-F841-96AE-83AFCE7B9034}"/>
                  </a:ext>
                </a:extLst>
              </p:cNvPr>
              <p:cNvSpPr>
                <a:spLocks noChangeArrowheads="1"/>
              </p:cNvSpPr>
              <p:nvPr/>
            </p:nvSpPr>
            <p:spPr bwMode="auto">
              <a:xfrm>
                <a:off x="3445157" y="3861525"/>
                <a:ext cx="166709" cy="149236"/>
              </a:xfrm>
              <a:custGeom>
                <a:avLst/>
                <a:gdLst>
                  <a:gd name="T0" fmla="*/ 205 w 347"/>
                  <a:gd name="T1" fmla="*/ 164 h 311"/>
                  <a:gd name="T2" fmla="*/ 205 w 347"/>
                  <a:gd name="T3" fmla="*/ 164 h 311"/>
                  <a:gd name="T4" fmla="*/ 213 w 347"/>
                  <a:gd name="T5" fmla="*/ 146 h 311"/>
                  <a:gd name="T6" fmla="*/ 213 w 347"/>
                  <a:gd name="T7" fmla="*/ 146 h 311"/>
                  <a:gd name="T8" fmla="*/ 234 w 347"/>
                  <a:gd name="T9" fmla="*/ 162 h 311"/>
                  <a:gd name="T10" fmla="*/ 234 w 347"/>
                  <a:gd name="T11" fmla="*/ 162 h 311"/>
                  <a:gd name="T12" fmla="*/ 207 w 347"/>
                  <a:gd name="T13" fmla="*/ 214 h 311"/>
                  <a:gd name="T14" fmla="*/ 207 w 347"/>
                  <a:gd name="T15" fmla="*/ 214 h 311"/>
                  <a:gd name="T16" fmla="*/ 144 w 347"/>
                  <a:gd name="T17" fmla="*/ 156 h 311"/>
                  <a:gd name="T18" fmla="*/ 144 w 347"/>
                  <a:gd name="T19" fmla="*/ 156 h 311"/>
                  <a:gd name="T20" fmla="*/ 283 w 347"/>
                  <a:gd name="T21" fmla="*/ 95 h 311"/>
                  <a:gd name="T22" fmla="*/ 283 w 347"/>
                  <a:gd name="T23" fmla="*/ 95 h 311"/>
                  <a:gd name="T24" fmla="*/ 307 w 347"/>
                  <a:gd name="T25" fmla="*/ 189 h 311"/>
                  <a:gd name="T26" fmla="*/ 307 w 347"/>
                  <a:gd name="T27" fmla="*/ 189 h 311"/>
                  <a:gd name="T28" fmla="*/ 240 w 347"/>
                  <a:gd name="T29" fmla="*/ 251 h 311"/>
                  <a:gd name="T30" fmla="*/ 240 w 347"/>
                  <a:gd name="T31" fmla="*/ 251 h 311"/>
                  <a:gd name="T32" fmla="*/ 77 w 347"/>
                  <a:gd name="T33" fmla="*/ 201 h 311"/>
                  <a:gd name="T34" fmla="*/ 77 w 347"/>
                  <a:gd name="T35" fmla="*/ 201 h 311"/>
                  <a:gd name="T36" fmla="*/ 163 w 347"/>
                  <a:gd name="T37" fmla="*/ 30 h 311"/>
                  <a:gd name="T38" fmla="*/ 163 w 347"/>
                  <a:gd name="T39" fmla="*/ 30 h 311"/>
                  <a:gd name="T40" fmla="*/ 150 w 347"/>
                  <a:gd name="T41" fmla="*/ 7 h 311"/>
                  <a:gd name="T42" fmla="*/ 150 w 347"/>
                  <a:gd name="T43" fmla="*/ 7 h 311"/>
                  <a:gd name="T44" fmla="*/ 62 w 347"/>
                  <a:gd name="T45" fmla="*/ 237 h 311"/>
                  <a:gd name="T46" fmla="*/ 62 w 347"/>
                  <a:gd name="T47" fmla="*/ 237 h 311"/>
                  <a:gd name="T48" fmla="*/ 309 w 347"/>
                  <a:gd name="T49" fmla="*/ 235 h 311"/>
                  <a:gd name="T50" fmla="*/ 309 w 347"/>
                  <a:gd name="T51" fmla="*/ 235 h 311"/>
                  <a:gd name="T52" fmla="*/ 322 w 347"/>
                  <a:gd name="T53" fmla="*/ 104 h 311"/>
                  <a:gd name="T54" fmla="*/ 322 w 347"/>
                  <a:gd name="T55" fmla="*/ 104 h 311"/>
                  <a:gd name="T56" fmla="*/ 207 w 347"/>
                  <a:gd name="T57" fmla="*/ 49 h 311"/>
                  <a:gd name="T58" fmla="*/ 207 w 347"/>
                  <a:gd name="T59" fmla="*/ 49 h 311"/>
                  <a:gd name="T60" fmla="*/ 115 w 347"/>
                  <a:gd name="T61" fmla="*/ 138 h 311"/>
                  <a:gd name="T62" fmla="*/ 115 w 347"/>
                  <a:gd name="T63" fmla="*/ 138 h 311"/>
                  <a:gd name="T64" fmla="*/ 180 w 347"/>
                  <a:gd name="T65" fmla="*/ 245 h 311"/>
                  <a:gd name="T66" fmla="*/ 180 w 347"/>
                  <a:gd name="T67" fmla="*/ 245 h 311"/>
                  <a:gd name="T68" fmla="*/ 247 w 347"/>
                  <a:gd name="T69" fmla="*/ 142 h 311"/>
                  <a:gd name="T70" fmla="*/ 247 w 347"/>
                  <a:gd name="T71" fmla="*/ 142 h 311"/>
                  <a:gd name="T72" fmla="*/ 198 w 347"/>
                  <a:gd name="T73" fmla="*/ 128 h 311"/>
                  <a:gd name="T74" fmla="*/ 198 w 347"/>
                  <a:gd name="T75" fmla="*/ 128 h 311"/>
                  <a:gd name="T76" fmla="*/ 192 w 347"/>
                  <a:gd name="T77" fmla="*/ 175 h 311"/>
                  <a:gd name="T78" fmla="*/ 192 w 347"/>
                  <a:gd name="T79" fmla="*/ 175 h 311"/>
                  <a:gd name="T80" fmla="*/ 205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5" y="164"/>
                    </a:moveTo>
                    <a:lnTo>
                      <a:pt x="205" y="164"/>
                    </a:lnTo>
                    <a:cubicBezTo>
                      <a:pt x="201" y="156"/>
                      <a:pt x="205" y="147"/>
                      <a:pt x="213" y="146"/>
                    </a:cubicBezTo>
                    <a:lnTo>
                      <a:pt x="213" y="146"/>
                    </a:lnTo>
                    <a:cubicBezTo>
                      <a:pt x="224" y="142"/>
                      <a:pt x="233" y="153"/>
                      <a:pt x="234" y="162"/>
                    </a:cubicBezTo>
                    <a:lnTo>
                      <a:pt x="234" y="162"/>
                    </a:lnTo>
                    <a:cubicBezTo>
                      <a:pt x="240" y="181"/>
                      <a:pt x="224" y="205"/>
                      <a:pt x="207" y="214"/>
                    </a:cubicBezTo>
                    <a:lnTo>
                      <a:pt x="207" y="214"/>
                    </a:lnTo>
                    <a:cubicBezTo>
                      <a:pt x="171" y="235"/>
                      <a:pt x="145" y="187"/>
                      <a:pt x="144" y="156"/>
                    </a:cubicBezTo>
                    <a:lnTo>
                      <a:pt x="144" y="156"/>
                    </a:lnTo>
                    <a:cubicBezTo>
                      <a:pt x="142" y="83"/>
                      <a:pt x="229" y="50"/>
                      <a:pt x="283" y="95"/>
                    </a:cubicBezTo>
                    <a:lnTo>
                      <a:pt x="283" y="95"/>
                    </a:lnTo>
                    <a:cubicBezTo>
                      <a:pt x="309" y="117"/>
                      <a:pt x="318" y="156"/>
                      <a:pt x="307" y="189"/>
                    </a:cubicBezTo>
                    <a:lnTo>
                      <a:pt x="307" y="189"/>
                    </a:lnTo>
                    <a:cubicBezTo>
                      <a:pt x="296" y="220"/>
                      <a:pt x="270" y="239"/>
                      <a:pt x="240" y="251"/>
                    </a:cubicBezTo>
                    <a:lnTo>
                      <a:pt x="240" y="251"/>
                    </a:lnTo>
                    <a:cubicBezTo>
                      <a:pt x="184" y="271"/>
                      <a:pt x="102" y="266"/>
                      <a:pt x="77" y="201"/>
                    </a:cubicBezTo>
                    <a:lnTo>
                      <a:pt x="77" y="201"/>
                    </a:lnTo>
                    <a:cubicBezTo>
                      <a:pt x="49" y="129"/>
                      <a:pt x="100" y="63"/>
                      <a:pt x="163" y="30"/>
                    </a:cubicBezTo>
                    <a:lnTo>
                      <a:pt x="163" y="30"/>
                    </a:lnTo>
                    <a:cubicBezTo>
                      <a:pt x="179" y="22"/>
                      <a:pt x="165" y="0"/>
                      <a:pt x="150" y="7"/>
                    </a:cubicBezTo>
                    <a:lnTo>
                      <a:pt x="150" y="7"/>
                    </a:lnTo>
                    <a:cubicBezTo>
                      <a:pt x="66" y="46"/>
                      <a:pt x="0" y="151"/>
                      <a:pt x="62" y="237"/>
                    </a:cubicBezTo>
                    <a:lnTo>
                      <a:pt x="62" y="237"/>
                    </a:lnTo>
                    <a:cubicBezTo>
                      <a:pt x="115" y="310"/>
                      <a:pt x="251" y="302"/>
                      <a:pt x="309" y="235"/>
                    </a:cubicBezTo>
                    <a:lnTo>
                      <a:pt x="309" y="235"/>
                    </a:lnTo>
                    <a:cubicBezTo>
                      <a:pt x="341" y="200"/>
                      <a:pt x="346" y="146"/>
                      <a:pt x="322" y="104"/>
                    </a:cubicBezTo>
                    <a:lnTo>
                      <a:pt x="322" y="104"/>
                    </a:lnTo>
                    <a:cubicBezTo>
                      <a:pt x="299" y="63"/>
                      <a:pt x="251" y="41"/>
                      <a:pt x="207" y="49"/>
                    </a:cubicBezTo>
                    <a:lnTo>
                      <a:pt x="207" y="49"/>
                    </a:lnTo>
                    <a:cubicBezTo>
                      <a:pt x="159" y="55"/>
                      <a:pt x="120" y="92"/>
                      <a:pt x="115" y="138"/>
                    </a:cubicBezTo>
                    <a:lnTo>
                      <a:pt x="115" y="138"/>
                    </a:lnTo>
                    <a:cubicBezTo>
                      <a:pt x="108" y="183"/>
                      <a:pt x="132" y="239"/>
                      <a:pt x="180" y="245"/>
                    </a:cubicBezTo>
                    <a:lnTo>
                      <a:pt x="180" y="245"/>
                    </a:lnTo>
                    <a:cubicBezTo>
                      <a:pt x="229" y="252"/>
                      <a:pt x="276" y="184"/>
                      <a:pt x="247" y="142"/>
                    </a:cubicBezTo>
                    <a:lnTo>
                      <a:pt x="247" y="142"/>
                    </a:lnTo>
                    <a:cubicBezTo>
                      <a:pt x="237" y="125"/>
                      <a:pt x="215" y="116"/>
                      <a:pt x="198" y="128"/>
                    </a:cubicBezTo>
                    <a:lnTo>
                      <a:pt x="198" y="128"/>
                    </a:lnTo>
                    <a:cubicBezTo>
                      <a:pt x="182" y="138"/>
                      <a:pt x="176" y="162"/>
                      <a:pt x="192" y="175"/>
                    </a:cubicBezTo>
                    <a:lnTo>
                      <a:pt x="192" y="175"/>
                    </a:lnTo>
                    <a:cubicBezTo>
                      <a:pt x="199" y="181"/>
                      <a:pt x="211" y="174"/>
                      <a:pt x="205"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31" name="Freeform 313">
                <a:extLst>
                  <a:ext uri="{FF2B5EF4-FFF2-40B4-BE49-F238E27FC236}">
                    <a16:creationId xmlns:a16="http://schemas.microsoft.com/office/drawing/2014/main" id="{EEC9D734-A931-D74E-8ECB-95DA2AB3D618}"/>
                  </a:ext>
                </a:extLst>
              </p:cNvPr>
              <p:cNvSpPr>
                <a:spLocks noChangeArrowheads="1"/>
              </p:cNvSpPr>
              <p:nvPr/>
            </p:nvSpPr>
            <p:spPr bwMode="auto">
              <a:xfrm>
                <a:off x="3894476" y="3861525"/>
                <a:ext cx="165121" cy="149236"/>
              </a:xfrm>
              <a:custGeom>
                <a:avLst/>
                <a:gdLst>
                  <a:gd name="T0" fmla="*/ 205 w 345"/>
                  <a:gd name="T1" fmla="*/ 164 h 311"/>
                  <a:gd name="T2" fmla="*/ 205 w 345"/>
                  <a:gd name="T3" fmla="*/ 164 h 311"/>
                  <a:gd name="T4" fmla="*/ 211 w 345"/>
                  <a:gd name="T5" fmla="*/ 146 h 311"/>
                  <a:gd name="T6" fmla="*/ 211 w 345"/>
                  <a:gd name="T7" fmla="*/ 146 h 311"/>
                  <a:gd name="T8" fmla="*/ 233 w 345"/>
                  <a:gd name="T9" fmla="*/ 162 h 311"/>
                  <a:gd name="T10" fmla="*/ 233 w 345"/>
                  <a:gd name="T11" fmla="*/ 162 h 311"/>
                  <a:gd name="T12" fmla="*/ 205 w 345"/>
                  <a:gd name="T13" fmla="*/ 214 h 311"/>
                  <a:gd name="T14" fmla="*/ 205 w 345"/>
                  <a:gd name="T15" fmla="*/ 214 h 311"/>
                  <a:gd name="T16" fmla="*/ 141 w 345"/>
                  <a:gd name="T17" fmla="*/ 156 h 311"/>
                  <a:gd name="T18" fmla="*/ 141 w 345"/>
                  <a:gd name="T19" fmla="*/ 156 h 311"/>
                  <a:gd name="T20" fmla="*/ 281 w 345"/>
                  <a:gd name="T21" fmla="*/ 95 h 311"/>
                  <a:gd name="T22" fmla="*/ 281 w 345"/>
                  <a:gd name="T23" fmla="*/ 95 h 311"/>
                  <a:gd name="T24" fmla="*/ 304 w 345"/>
                  <a:gd name="T25" fmla="*/ 189 h 311"/>
                  <a:gd name="T26" fmla="*/ 304 w 345"/>
                  <a:gd name="T27" fmla="*/ 189 h 311"/>
                  <a:gd name="T28" fmla="*/ 239 w 345"/>
                  <a:gd name="T29" fmla="*/ 251 h 311"/>
                  <a:gd name="T30" fmla="*/ 239 w 345"/>
                  <a:gd name="T31" fmla="*/ 251 h 311"/>
                  <a:gd name="T32" fmla="*/ 76 w 345"/>
                  <a:gd name="T33" fmla="*/ 201 h 311"/>
                  <a:gd name="T34" fmla="*/ 76 w 345"/>
                  <a:gd name="T35" fmla="*/ 201 h 311"/>
                  <a:gd name="T36" fmla="*/ 161 w 345"/>
                  <a:gd name="T37" fmla="*/ 30 h 311"/>
                  <a:gd name="T38" fmla="*/ 161 w 345"/>
                  <a:gd name="T39" fmla="*/ 30 h 311"/>
                  <a:gd name="T40" fmla="*/ 148 w 345"/>
                  <a:gd name="T41" fmla="*/ 7 h 311"/>
                  <a:gd name="T42" fmla="*/ 148 w 345"/>
                  <a:gd name="T43" fmla="*/ 7 h 311"/>
                  <a:gd name="T44" fmla="*/ 60 w 345"/>
                  <a:gd name="T45" fmla="*/ 237 h 311"/>
                  <a:gd name="T46" fmla="*/ 60 w 345"/>
                  <a:gd name="T47" fmla="*/ 237 h 311"/>
                  <a:gd name="T48" fmla="*/ 307 w 345"/>
                  <a:gd name="T49" fmla="*/ 235 h 311"/>
                  <a:gd name="T50" fmla="*/ 307 w 345"/>
                  <a:gd name="T51" fmla="*/ 235 h 311"/>
                  <a:gd name="T52" fmla="*/ 320 w 345"/>
                  <a:gd name="T53" fmla="*/ 104 h 311"/>
                  <a:gd name="T54" fmla="*/ 320 w 345"/>
                  <a:gd name="T55" fmla="*/ 104 h 311"/>
                  <a:gd name="T56" fmla="*/ 205 w 345"/>
                  <a:gd name="T57" fmla="*/ 49 h 311"/>
                  <a:gd name="T58" fmla="*/ 205 w 345"/>
                  <a:gd name="T59" fmla="*/ 49 h 311"/>
                  <a:gd name="T60" fmla="*/ 113 w 345"/>
                  <a:gd name="T61" fmla="*/ 138 h 311"/>
                  <a:gd name="T62" fmla="*/ 113 w 345"/>
                  <a:gd name="T63" fmla="*/ 138 h 311"/>
                  <a:gd name="T64" fmla="*/ 178 w 345"/>
                  <a:gd name="T65" fmla="*/ 245 h 311"/>
                  <a:gd name="T66" fmla="*/ 178 w 345"/>
                  <a:gd name="T67" fmla="*/ 245 h 311"/>
                  <a:gd name="T68" fmla="*/ 247 w 345"/>
                  <a:gd name="T69" fmla="*/ 142 h 311"/>
                  <a:gd name="T70" fmla="*/ 247 w 345"/>
                  <a:gd name="T71" fmla="*/ 142 h 311"/>
                  <a:gd name="T72" fmla="*/ 195 w 345"/>
                  <a:gd name="T73" fmla="*/ 128 h 311"/>
                  <a:gd name="T74" fmla="*/ 195 w 345"/>
                  <a:gd name="T75" fmla="*/ 128 h 311"/>
                  <a:gd name="T76" fmla="*/ 190 w 345"/>
                  <a:gd name="T77" fmla="*/ 175 h 311"/>
                  <a:gd name="T78" fmla="*/ 190 w 345"/>
                  <a:gd name="T79" fmla="*/ 175 h 311"/>
                  <a:gd name="T80" fmla="*/ 205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5" y="164"/>
                    </a:moveTo>
                    <a:lnTo>
                      <a:pt x="205" y="164"/>
                    </a:lnTo>
                    <a:cubicBezTo>
                      <a:pt x="201" y="156"/>
                      <a:pt x="205" y="147"/>
                      <a:pt x="211" y="146"/>
                    </a:cubicBezTo>
                    <a:lnTo>
                      <a:pt x="211" y="146"/>
                    </a:lnTo>
                    <a:cubicBezTo>
                      <a:pt x="222" y="142"/>
                      <a:pt x="231" y="153"/>
                      <a:pt x="233" y="162"/>
                    </a:cubicBezTo>
                    <a:lnTo>
                      <a:pt x="233" y="162"/>
                    </a:lnTo>
                    <a:cubicBezTo>
                      <a:pt x="237" y="181"/>
                      <a:pt x="222" y="205"/>
                      <a:pt x="205" y="214"/>
                    </a:cubicBezTo>
                    <a:lnTo>
                      <a:pt x="205" y="214"/>
                    </a:lnTo>
                    <a:cubicBezTo>
                      <a:pt x="169" y="235"/>
                      <a:pt x="143" y="187"/>
                      <a:pt x="141" y="156"/>
                    </a:cubicBezTo>
                    <a:lnTo>
                      <a:pt x="141" y="156"/>
                    </a:lnTo>
                    <a:cubicBezTo>
                      <a:pt x="140" y="83"/>
                      <a:pt x="228" y="50"/>
                      <a:pt x="281" y="95"/>
                    </a:cubicBezTo>
                    <a:lnTo>
                      <a:pt x="281" y="95"/>
                    </a:lnTo>
                    <a:cubicBezTo>
                      <a:pt x="308" y="117"/>
                      <a:pt x="316" y="156"/>
                      <a:pt x="304" y="189"/>
                    </a:cubicBezTo>
                    <a:lnTo>
                      <a:pt x="304" y="189"/>
                    </a:lnTo>
                    <a:cubicBezTo>
                      <a:pt x="295" y="220"/>
                      <a:pt x="268" y="239"/>
                      <a:pt x="239" y="251"/>
                    </a:cubicBezTo>
                    <a:lnTo>
                      <a:pt x="239" y="251"/>
                    </a:lnTo>
                    <a:cubicBezTo>
                      <a:pt x="182" y="271"/>
                      <a:pt x="99" y="266"/>
                      <a:pt x="76" y="201"/>
                    </a:cubicBezTo>
                    <a:lnTo>
                      <a:pt x="76" y="201"/>
                    </a:lnTo>
                    <a:cubicBezTo>
                      <a:pt x="47" y="129"/>
                      <a:pt x="99" y="63"/>
                      <a:pt x="161" y="30"/>
                    </a:cubicBezTo>
                    <a:lnTo>
                      <a:pt x="161" y="30"/>
                    </a:lnTo>
                    <a:cubicBezTo>
                      <a:pt x="177" y="22"/>
                      <a:pt x="162" y="0"/>
                      <a:pt x="148" y="7"/>
                    </a:cubicBezTo>
                    <a:lnTo>
                      <a:pt x="148" y="7"/>
                    </a:lnTo>
                    <a:cubicBezTo>
                      <a:pt x="65" y="46"/>
                      <a:pt x="0" y="151"/>
                      <a:pt x="60" y="237"/>
                    </a:cubicBezTo>
                    <a:lnTo>
                      <a:pt x="60" y="237"/>
                    </a:lnTo>
                    <a:cubicBezTo>
                      <a:pt x="114" y="310"/>
                      <a:pt x="249" y="302"/>
                      <a:pt x="307" y="235"/>
                    </a:cubicBezTo>
                    <a:lnTo>
                      <a:pt x="307" y="235"/>
                    </a:lnTo>
                    <a:cubicBezTo>
                      <a:pt x="339" y="200"/>
                      <a:pt x="344" y="146"/>
                      <a:pt x="320" y="104"/>
                    </a:cubicBezTo>
                    <a:lnTo>
                      <a:pt x="320" y="104"/>
                    </a:lnTo>
                    <a:cubicBezTo>
                      <a:pt x="297" y="63"/>
                      <a:pt x="251" y="41"/>
                      <a:pt x="205" y="49"/>
                    </a:cubicBezTo>
                    <a:lnTo>
                      <a:pt x="205" y="49"/>
                    </a:lnTo>
                    <a:cubicBezTo>
                      <a:pt x="159" y="55"/>
                      <a:pt x="118" y="92"/>
                      <a:pt x="113" y="138"/>
                    </a:cubicBezTo>
                    <a:lnTo>
                      <a:pt x="113" y="138"/>
                    </a:lnTo>
                    <a:cubicBezTo>
                      <a:pt x="106" y="183"/>
                      <a:pt x="130" y="239"/>
                      <a:pt x="178" y="245"/>
                    </a:cubicBezTo>
                    <a:lnTo>
                      <a:pt x="178" y="245"/>
                    </a:lnTo>
                    <a:cubicBezTo>
                      <a:pt x="228" y="252"/>
                      <a:pt x="275" y="184"/>
                      <a:pt x="247" y="142"/>
                    </a:cubicBezTo>
                    <a:lnTo>
                      <a:pt x="247" y="142"/>
                    </a:lnTo>
                    <a:cubicBezTo>
                      <a:pt x="236" y="125"/>
                      <a:pt x="212" y="116"/>
                      <a:pt x="195" y="128"/>
                    </a:cubicBezTo>
                    <a:lnTo>
                      <a:pt x="195" y="128"/>
                    </a:lnTo>
                    <a:cubicBezTo>
                      <a:pt x="180" y="138"/>
                      <a:pt x="174" y="162"/>
                      <a:pt x="190" y="175"/>
                    </a:cubicBezTo>
                    <a:lnTo>
                      <a:pt x="190" y="175"/>
                    </a:lnTo>
                    <a:cubicBezTo>
                      <a:pt x="198" y="181"/>
                      <a:pt x="210" y="174"/>
                      <a:pt x="205"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32" name="Freeform 314">
                <a:extLst>
                  <a:ext uri="{FF2B5EF4-FFF2-40B4-BE49-F238E27FC236}">
                    <a16:creationId xmlns:a16="http://schemas.microsoft.com/office/drawing/2014/main" id="{830D6363-2B58-AF43-ACE8-8634F9AD03A4}"/>
                  </a:ext>
                </a:extLst>
              </p:cNvPr>
              <p:cNvSpPr>
                <a:spLocks/>
              </p:cNvSpPr>
              <p:nvPr/>
            </p:nvSpPr>
            <p:spPr bwMode="auto">
              <a:xfrm>
                <a:off x="4136384" y="3861048"/>
                <a:ext cx="145481" cy="149712"/>
              </a:xfrm>
              <a:custGeom>
                <a:avLst/>
                <a:gdLst>
                  <a:gd name="T0" fmla="*/ 64658 w 306"/>
                  <a:gd name="T1" fmla="*/ 61900 h 312"/>
                  <a:gd name="T2" fmla="*/ 64658 w 306"/>
                  <a:gd name="T3" fmla="*/ 61900 h 312"/>
                  <a:gd name="T4" fmla="*/ 56101 w 306"/>
                  <a:gd name="T5" fmla="*/ 65259 h 312"/>
                  <a:gd name="T6" fmla="*/ 56101 w 306"/>
                  <a:gd name="T7" fmla="*/ 65259 h 312"/>
                  <a:gd name="T8" fmla="*/ 54199 w 306"/>
                  <a:gd name="T9" fmla="*/ 52783 h 312"/>
                  <a:gd name="T10" fmla="*/ 54199 w 306"/>
                  <a:gd name="T11" fmla="*/ 52783 h 312"/>
                  <a:gd name="T12" fmla="*/ 81774 w 306"/>
                  <a:gd name="T13" fmla="*/ 44626 h 312"/>
                  <a:gd name="T14" fmla="*/ 81774 w 306"/>
                  <a:gd name="T15" fmla="*/ 44626 h 312"/>
                  <a:gd name="T16" fmla="*/ 83675 w 306"/>
                  <a:gd name="T17" fmla="*/ 85413 h 312"/>
                  <a:gd name="T18" fmla="*/ 83675 w 306"/>
                  <a:gd name="T19" fmla="*/ 85413 h 312"/>
                  <a:gd name="T20" fmla="*/ 16165 w 306"/>
                  <a:gd name="T21" fmla="*/ 59021 h 312"/>
                  <a:gd name="T22" fmla="*/ 16165 w 306"/>
                  <a:gd name="T23" fmla="*/ 59021 h 312"/>
                  <a:gd name="T24" fmla="*/ 39461 w 306"/>
                  <a:gd name="T25" fmla="*/ 19674 h 312"/>
                  <a:gd name="T26" fmla="*/ 39461 w 306"/>
                  <a:gd name="T27" fmla="*/ 19674 h 312"/>
                  <a:gd name="T28" fmla="*/ 82249 w 306"/>
                  <a:gd name="T29" fmla="*/ 20633 h 312"/>
                  <a:gd name="T30" fmla="*/ 82249 w 306"/>
                  <a:gd name="T31" fmla="*/ 20633 h 312"/>
                  <a:gd name="T32" fmla="*/ 120283 w 306"/>
                  <a:gd name="T33" fmla="*/ 93090 h 312"/>
                  <a:gd name="T34" fmla="*/ 120283 w 306"/>
                  <a:gd name="T35" fmla="*/ 93090 h 312"/>
                  <a:gd name="T36" fmla="*/ 34706 w 306"/>
                  <a:gd name="T37" fmla="*/ 121401 h 312"/>
                  <a:gd name="T38" fmla="*/ 34706 w 306"/>
                  <a:gd name="T39" fmla="*/ 121401 h 312"/>
                  <a:gd name="T40" fmla="*/ 30903 w 306"/>
                  <a:gd name="T41" fmla="*/ 134357 h 312"/>
                  <a:gd name="T42" fmla="*/ 30903 w 306"/>
                  <a:gd name="T43" fmla="*/ 134357 h 312"/>
                  <a:gd name="T44" fmla="*/ 137399 w 306"/>
                  <a:gd name="T45" fmla="*/ 86372 h 312"/>
                  <a:gd name="T46" fmla="*/ 137399 w 306"/>
                  <a:gd name="T47" fmla="*/ 86372 h 312"/>
                  <a:gd name="T48" fmla="*/ 54199 w 306"/>
                  <a:gd name="T49" fmla="*/ 2879 h 312"/>
                  <a:gd name="T50" fmla="*/ 54199 w 306"/>
                  <a:gd name="T51" fmla="*/ 2879 h 312"/>
                  <a:gd name="T52" fmla="*/ 5705 w 306"/>
                  <a:gd name="T53" fmla="*/ 42706 h 312"/>
                  <a:gd name="T54" fmla="*/ 5705 w 306"/>
                  <a:gd name="T55" fmla="*/ 42706 h 312"/>
                  <a:gd name="T56" fmla="*/ 25673 w 306"/>
                  <a:gd name="T57" fmla="*/ 101248 h 312"/>
                  <a:gd name="T58" fmla="*/ 25673 w 306"/>
                  <a:gd name="T59" fmla="*/ 101248 h 312"/>
                  <a:gd name="T60" fmla="*/ 87479 w 306"/>
                  <a:gd name="T61" fmla="*/ 102207 h 312"/>
                  <a:gd name="T62" fmla="*/ 87479 w 306"/>
                  <a:gd name="T63" fmla="*/ 102207 h 312"/>
                  <a:gd name="T64" fmla="*/ 100315 w 306"/>
                  <a:gd name="T65" fmla="*/ 43186 h 312"/>
                  <a:gd name="T66" fmla="*/ 100315 w 306"/>
                  <a:gd name="T67" fmla="*/ 43186 h 312"/>
                  <a:gd name="T68" fmla="*/ 42789 w 306"/>
                  <a:gd name="T69" fmla="*/ 55182 h 312"/>
                  <a:gd name="T70" fmla="*/ 42789 w 306"/>
                  <a:gd name="T71" fmla="*/ 55182 h 312"/>
                  <a:gd name="T72" fmla="*/ 55625 w 306"/>
                  <a:gd name="T73" fmla="*/ 77255 h 312"/>
                  <a:gd name="T74" fmla="*/ 55625 w 306"/>
                  <a:gd name="T75" fmla="*/ 77255 h 312"/>
                  <a:gd name="T76" fmla="*/ 73216 w 306"/>
                  <a:gd name="T77" fmla="*/ 62860 h 312"/>
                  <a:gd name="T78" fmla="*/ 73216 w 306"/>
                  <a:gd name="T79" fmla="*/ 62860 h 312"/>
                  <a:gd name="T80" fmla="*/ 64658 w 306"/>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6" h="312">
                    <a:moveTo>
                      <a:pt x="136" y="129"/>
                    </a:moveTo>
                    <a:lnTo>
                      <a:pt x="136" y="129"/>
                    </a:lnTo>
                    <a:cubicBezTo>
                      <a:pt x="134" y="136"/>
                      <a:pt x="126" y="140"/>
                      <a:pt x="118" y="136"/>
                    </a:cubicBezTo>
                    <a:cubicBezTo>
                      <a:pt x="109" y="133"/>
                      <a:pt x="109" y="118"/>
                      <a:pt x="114" y="110"/>
                    </a:cubicBezTo>
                    <a:cubicBezTo>
                      <a:pt x="125" y="93"/>
                      <a:pt x="154" y="88"/>
                      <a:pt x="172" y="93"/>
                    </a:cubicBezTo>
                    <a:cubicBezTo>
                      <a:pt x="211" y="104"/>
                      <a:pt x="196" y="157"/>
                      <a:pt x="176" y="178"/>
                    </a:cubicBezTo>
                    <a:cubicBezTo>
                      <a:pt x="126" y="231"/>
                      <a:pt x="39" y="193"/>
                      <a:pt x="34" y="123"/>
                    </a:cubicBezTo>
                    <a:cubicBezTo>
                      <a:pt x="30" y="89"/>
                      <a:pt x="51" y="55"/>
                      <a:pt x="83" y="41"/>
                    </a:cubicBezTo>
                    <a:cubicBezTo>
                      <a:pt x="111" y="26"/>
                      <a:pt x="146" y="30"/>
                      <a:pt x="173" y="43"/>
                    </a:cubicBezTo>
                    <a:cubicBezTo>
                      <a:pt x="227" y="69"/>
                      <a:pt x="282" y="131"/>
                      <a:pt x="253" y="194"/>
                    </a:cubicBezTo>
                    <a:cubicBezTo>
                      <a:pt x="223" y="265"/>
                      <a:pt x="139" y="276"/>
                      <a:pt x="73" y="253"/>
                    </a:cubicBezTo>
                    <a:cubicBezTo>
                      <a:pt x="56" y="248"/>
                      <a:pt x="50" y="273"/>
                      <a:pt x="65" y="280"/>
                    </a:cubicBezTo>
                    <a:cubicBezTo>
                      <a:pt x="152" y="311"/>
                      <a:pt x="272" y="284"/>
                      <a:pt x="289" y="180"/>
                    </a:cubicBezTo>
                    <a:cubicBezTo>
                      <a:pt x="305" y="89"/>
                      <a:pt x="202" y="0"/>
                      <a:pt x="114" y="6"/>
                    </a:cubicBezTo>
                    <a:cubicBezTo>
                      <a:pt x="67" y="9"/>
                      <a:pt x="25" y="43"/>
                      <a:pt x="12" y="89"/>
                    </a:cubicBezTo>
                    <a:cubicBezTo>
                      <a:pt x="0" y="135"/>
                      <a:pt x="17" y="184"/>
                      <a:pt x="54" y="211"/>
                    </a:cubicBezTo>
                    <a:cubicBezTo>
                      <a:pt x="92" y="239"/>
                      <a:pt x="146" y="240"/>
                      <a:pt x="184" y="213"/>
                    </a:cubicBezTo>
                    <a:cubicBezTo>
                      <a:pt x="218" y="185"/>
                      <a:pt x="242" y="129"/>
                      <a:pt x="211" y="90"/>
                    </a:cubicBezTo>
                    <a:cubicBezTo>
                      <a:pt x="182" y="50"/>
                      <a:pt x="101" y="65"/>
                      <a:pt x="90" y="115"/>
                    </a:cubicBezTo>
                    <a:cubicBezTo>
                      <a:pt x="86" y="135"/>
                      <a:pt x="97" y="157"/>
                      <a:pt x="117" y="161"/>
                    </a:cubicBezTo>
                    <a:cubicBezTo>
                      <a:pt x="136" y="164"/>
                      <a:pt x="156" y="151"/>
                      <a:pt x="154" y="131"/>
                    </a:cubicBezTo>
                    <a:cubicBezTo>
                      <a:pt x="154" y="122"/>
                      <a:pt x="140" y="118"/>
                      <a:pt x="136"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33" name="Freeform 315">
                <a:extLst>
                  <a:ext uri="{FF2B5EF4-FFF2-40B4-BE49-F238E27FC236}">
                    <a16:creationId xmlns:a16="http://schemas.microsoft.com/office/drawing/2014/main" id="{C560FE71-D84D-6B40-922D-ADF3B6F23A50}"/>
                  </a:ext>
                </a:extLst>
              </p:cNvPr>
              <p:cNvSpPr>
                <a:spLocks/>
              </p:cNvSpPr>
              <p:nvPr/>
            </p:nvSpPr>
            <p:spPr bwMode="auto">
              <a:xfrm>
                <a:off x="3685183" y="3861048"/>
                <a:ext cx="145481" cy="149712"/>
              </a:xfrm>
              <a:custGeom>
                <a:avLst/>
                <a:gdLst>
                  <a:gd name="T0" fmla="*/ 65562 w 304"/>
                  <a:gd name="T1" fmla="*/ 61900 h 312"/>
                  <a:gd name="T2" fmla="*/ 65562 w 304"/>
                  <a:gd name="T3" fmla="*/ 61900 h 312"/>
                  <a:gd name="T4" fmla="*/ 56470 w 304"/>
                  <a:gd name="T5" fmla="*/ 65259 h 312"/>
                  <a:gd name="T6" fmla="*/ 56470 w 304"/>
                  <a:gd name="T7" fmla="*/ 65259 h 312"/>
                  <a:gd name="T8" fmla="*/ 54555 w 304"/>
                  <a:gd name="T9" fmla="*/ 52783 h 312"/>
                  <a:gd name="T10" fmla="*/ 54555 w 304"/>
                  <a:gd name="T11" fmla="*/ 52783 h 312"/>
                  <a:gd name="T12" fmla="*/ 81833 w 304"/>
                  <a:gd name="T13" fmla="*/ 44626 h 312"/>
                  <a:gd name="T14" fmla="*/ 81833 w 304"/>
                  <a:gd name="T15" fmla="*/ 44626 h 312"/>
                  <a:gd name="T16" fmla="*/ 83747 w 304"/>
                  <a:gd name="T17" fmla="*/ 85413 h 312"/>
                  <a:gd name="T18" fmla="*/ 83747 w 304"/>
                  <a:gd name="T19" fmla="*/ 85413 h 312"/>
                  <a:gd name="T20" fmla="*/ 15792 w 304"/>
                  <a:gd name="T21" fmla="*/ 59021 h 312"/>
                  <a:gd name="T22" fmla="*/ 15792 w 304"/>
                  <a:gd name="T23" fmla="*/ 59021 h 312"/>
                  <a:gd name="T24" fmla="*/ 39720 w 304"/>
                  <a:gd name="T25" fmla="*/ 19674 h 312"/>
                  <a:gd name="T26" fmla="*/ 39720 w 304"/>
                  <a:gd name="T27" fmla="*/ 19674 h 312"/>
                  <a:gd name="T28" fmla="*/ 82312 w 304"/>
                  <a:gd name="T29" fmla="*/ 20633 h 312"/>
                  <a:gd name="T30" fmla="*/ 82312 w 304"/>
                  <a:gd name="T31" fmla="*/ 20633 h 312"/>
                  <a:gd name="T32" fmla="*/ 121553 w 304"/>
                  <a:gd name="T33" fmla="*/ 93090 h 312"/>
                  <a:gd name="T34" fmla="*/ 121553 w 304"/>
                  <a:gd name="T35" fmla="*/ 93090 h 312"/>
                  <a:gd name="T36" fmla="*/ 34456 w 304"/>
                  <a:gd name="T37" fmla="*/ 121401 h 312"/>
                  <a:gd name="T38" fmla="*/ 34456 w 304"/>
                  <a:gd name="T39" fmla="*/ 121401 h 312"/>
                  <a:gd name="T40" fmla="*/ 31585 w 304"/>
                  <a:gd name="T41" fmla="*/ 134357 h 312"/>
                  <a:gd name="T42" fmla="*/ 31585 w 304"/>
                  <a:gd name="T43" fmla="*/ 134357 h 312"/>
                  <a:gd name="T44" fmla="*/ 138303 w 304"/>
                  <a:gd name="T45" fmla="*/ 86372 h 312"/>
                  <a:gd name="T46" fmla="*/ 138303 w 304"/>
                  <a:gd name="T47" fmla="*/ 86372 h 312"/>
                  <a:gd name="T48" fmla="*/ 54555 w 304"/>
                  <a:gd name="T49" fmla="*/ 2879 h 312"/>
                  <a:gd name="T50" fmla="*/ 54555 w 304"/>
                  <a:gd name="T51" fmla="*/ 2879 h 312"/>
                  <a:gd name="T52" fmla="*/ 5743 w 304"/>
                  <a:gd name="T53" fmla="*/ 42706 h 312"/>
                  <a:gd name="T54" fmla="*/ 5743 w 304"/>
                  <a:gd name="T55" fmla="*/ 42706 h 312"/>
                  <a:gd name="T56" fmla="*/ 25842 w 304"/>
                  <a:gd name="T57" fmla="*/ 101248 h 312"/>
                  <a:gd name="T58" fmla="*/ 25842 w 304"/>
                  <a:gd name="T59" fmla="*/ 101248 h 312"/>
                  <a:gd name="T60" fmla="*/ 87576 w 304"/>
                  <a:gd name="T61" fmla="*/ 102207 h 312"/>
                  <a:gd name="T62" fmla="*/ 87576 w 304"/>
                  <a:gd name="T63" fmla="*/ 102207 h 312"/>
                  <a:gd name="T64" fmla="*/ 100975 w 304"/>
                  <a:gd name="T65" fmla="*/ 43186 h 312"/>
                  <a:gd name="T66" fmla="*/ 100975 w 304"/>
                  <a:gd name="T67" fmla="*/ 43186 h 312"/>
                  <a:gd name="T68" fmla="*/ 42591 w 304"/>
                  <a:gd name="T69" fmla="*/ 55182 h 312"/>
                  <a:gd name="T70" fmla="*/ 42591 w 304"/>
                  <a:gd name="T71" fmla="*/ 55182 h 312"/>
                  <a:gd name="T72" fmla="*/ 55991 w 304"/>
                  <a:gd name="T73" fmla="*/ 77255 h 312"/>
                  <a:gd name="T74" fmla="*/ 55991 w 304"/>
                  <a:gd name="T75" fmla="*/ 77255 h 312"/>
                  <a:gd name="T76" fmla="*/ 73698 w 304"/>
                  <a:gd name="T77" fmla="*/ 62860 h 312"/>
                  <a:gd name="T78" fmla="*/ 73698 w 304"/>
                  <a:gd name="T79" fmla="*/ 62860 h 312"/>
                  <a:gd name="T80" fmla="*/ 65562 w 304"/>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7" y="129"/>
                    </a:moveTo>
                    <a:lnTo>
                      <a:pt x="137" y="129"/>
                    </a:lnTo>
                    <a:cubicBezTo>
                      <a:pt x="134" y="136"/>
                      <a:pt x="125" y="140"/>
                      <a:pt x="118" y="136"/>
                    </a:cubicBezTo>
                    <a:cubicBezTo>
                      <a:pt x="108" y="133"/>
                      <a:pt x="109" y="118"/>
                      <a:pt x="114" y="110"/>
                    </a:cubicBezTo>
                    <a:cubicBezTo>
                      <a:pt x="125" y="93"/>
                      <a:pt x="154" y="88"/>
                      <a:pt x="171" y="93"/>
                    </a:cubicBezTo>
                    <a:cubicBezTo>
                      <a:pt x="211" y="104"/>
                      <a:pt x="196" y="157"/>
                      <a:pt x="175" y="178"/>
                    </a:cubicBezTo>
                    <a:cubicBezTo>
                      <a:pt x="125" y="231"/>
                      <a:pt x="38" y="193"/>
                      <a:pt x="33" y="123"/>
                    </a:cubicBezTo>
                    <a:cubicBezTo>
                      <a:pt x="30" y="89"/>
                      <a:pt x="50" y="55"/>
                      <a:pt x="83" y="41"/>
                    </a:cubicBezTo>
                    <a:cubicBezTo>
                      <a:pt x="112" y="26"/>
                      <a:pt x="144" y="30"/>
                      <a:pt x="172" y="43"/>
                    </a:cubicBezTo>
                    <a:cubicBezTo>
                      <a:pt x="227" y="69"/>
                      <a:pt x="281" y="131"/>
                      <a:pt x="254" y="194"/>
                    </a:cubicBezTo>
                    <a:cubicBezTo>
                      <a:pt x="222" y="265"/>
                      <a:pt x="139" y="276"/>
                      <a:pt x="72" y="253"/>
                    </a:cubicBezTo>
                    <a:cubicBezTo>
                      <a:pt x="55" y="248"/>
                      <a:pt x="49" y="273"/>
                      <a:pt x="66" y="280"/>
                    </a:cubicBezTo>
                    <a:cubicBezTo>
                      <a:pt x="151" y="311"/>
                      <a:pt x="272" y="284"/>
                      <a:pt x="289" y="180"/>
                    </a:cubicBezTo>
                    <a:cubicBezTo>
                      <a:pt x="303" y="89"/>
                      <a:pt x="202" y="0"/>
                      <a:pt x="114" y="6"/>
                    </a:cubicBezTo>
                    <a:cubicBezTo>
                      <a:pt x="66" y="9"/>
                      <a:pt x="25" y="43"/>
                      <a:pt x="12" y="89"/>
                    </a:cubicBezTo>
                    <a:cubicBezTo>
                      <a:pt x="0" y="135"/>
                      <a:pt x="17" y="184"/>
                      <a:pt x="54" y="211"/>
                    </a:cubicBezTo>
                    <a:cubicBezTo>
                      <a:pt x="92" y="239"/>
                      <a:pt x="146" y="240"/>
                      <a:pt x="183" y="213"/>
                    </a:cubicBezTo>
                    <a:cubicBezTo>
                      <a:pt x="218" y="185"/>
                      <a:pt x="242" y="129"/>
                      <a:pt x="211" y="90"/>
                    </a:cubicBezTo>
                    <a:cubicBezTo>
                      <a:pt x="181" y="50"/>
                      <a:pt x="100" y="65"/>
                      <a:pt x="89" y="115"/>
                    </a:cubicBezTo>
                    <a:cubicBezTo>
                      <a:pt x="87" y="135"/>
                      <a:pt x="96" y="157"/>
                      <a:pt x="117" y="161"/>
                    </a:cubicBezTo>
                    <a:cubicBezTo>
                      <a:pt x="135" y="164"/>
                      <a:pt x="155" y="151"/>
                      <a:pt x="154" y="131"/>
                    </a:cubicBezTo>
                    <a:cubicBezTo>
                      <a:pt x="152" y="122"/>
                      <a:pt x="139" y="118"/>
                      <a:pt x="137"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34" name="Freeform 316">
                <a:extLst>
                  <a:ext uri="{FF2B5EF4-FFF2-40B4-BE49-F238E27FC236}">
                    <a16:creationId xmlns:a16="http://schemas.microsoft.com/office/drawing/2014/main" id="{4C4D36FB-8E47-074D-BB8A-3C78333C56AB}"/>
                  </a:ext>
                </a:extLst>
              </p:cNvPr>
              <p:cNvSpPr>
                <a:spLocks noChangeArrowheads="1"/>
              </p:cNvSpPr>
              <p:nvPr/>
            </p:nvSpPr>
            <p:spPr bwMode="auto">
              <a:xfrm>
                <a:off x="4345382" y="3861525"/>
                <a:ext cx="163532" cy="149236"/>
              </a:xfrm>
              <a:custGeom>
                <a:avLst/>
                <a:gdLst>
                  <a:gd name="T0" fmla="*/ 203 w 345"/>
                  <a:gd name="T1" fmla="*/ 164 h 311"/>
                  <a:gd name="T2" fmla="*/ 203 w 345"/>
                  <a:gd name="T3" fmla="*/ 164 h 311"/>
                  <a:gd name="T4" fmla="*/ 210 w 345"/>
                  <a:gd name="T5" fmla="*/ 146 h 311"/>
                  <a:gd name="T6" fmla="*/ 210 w 345"/>
                  <a:gd name="T7" fmla="*/ 146 h 311"/>
                  <a:gd name="T8" fmla="*/ 232 w 345"/>
                  <a:gd name="T9" fmla="*/ 162 h 311"/>
                  <a:gd name="T10" fmla="*/ 232 w 345"/>
                  <a:gd name="T11" fmla="*/ 162 h 311"/>
                  <a:gd name="T12" fmla="*/ 205 w 345"/>
                  <a:gd name="T13" fmla="*/ 214 h 311"/>
                  <a:gd name="T14" fmla="*/ 205 w 345"/>
                  <a:gd name="T15" fmla="*/ 214 h 311"/>
                  <a:gd name="T16" fmla="*/ 142 w 345"/>
                  <a:gd name="T17" fmla="*/ 156 h 311"/>
                  <a:gd name="T18" fmla="*/ 142 w 345"/>
                  <a:gd name="T19" fmla="*/ 156 h 311"/>
                  <a:gd name="T20" fmla="*/ 280 w 345"/>
                  <a:gd name="T21" fmla="*/ 95 h 311"/>
                  <a:gd name="T22" fmla="*/ 280 w 345"/>
                  <a:gd name="T23" fmla="*/ 95 h 311"/>
                  <a:gd name="T24" fmla="*/ 305 w 345"/>
                  <a:gd name="T25" fmla="*/ 189 h 311"/>
                  <a:gd name="T26" fmla="*/ 305 w 345"/>
                  <a:gd name="T27" fmla="*/ 189 h 311"/>
                  <a:gd name="T28" fmla="*/ 239 w 345"/>
                  <a:gd name="T29" fmla="*/ 251 h 311"/>
                  <a:gd name="T30" fmla="*/ 239 w 345"/>
                  <a:gd name="T31" fmla="*/ 251 h 311"/>
                  <a:gd name="T32" fmla="*/ 75 w 345"/>
                  <a:gd name="T33" fmla="*/ 201 h 311"/>
                  <a:gd name="T34" fmla="*/ 75 w 345"/>
                  <a:gd name="T35" fmla="*/ 201 h 311"/>
                  <a:gd name="T36" fmla="*/ 161 w 345"/>
                  <a:gd name="T37" fmla="*/ 30 h 311"/>
                  <a:gd name="T38" fmla="*/ 161 w 345"/>
                  <a:gd name="T39" fmla="*/ 30 h 311"/>
                  <a:gd name="T40" fmla="*/ 147 w 345"/>
                  <a:gd name="T41" fmla="*/ 7 h 311"/>
                  <a:gd name="T42" fmla="*/ 147 w 345"/>
                  <a:gd name="T43" fmla="*/ 7 h 311"/>
                  <a:gd name="T44" fmla="*/ 60 w 345"/>
                  <a:gd name="T45" fmla="*/ 237 h 311"/>
                  <a:gd name="T46" fmla="*/ 60 w 345"/>
                  <a:gd name="T47" fmla="*/ 237 h 311"/>
                  <a:gd name="T48" fmla="*/ 306 w 345"/>
                  <a:gd name="T49" fmla="*/ 235 h 311"/>
                  <a:gd name="T50" fmla="*/ 306 w 345"/>
                  <a:gd name="T51" fmla="*/ 235 h 311"/>
                  <a:gd name="T52" fmla="*/ 319 w 345"/>
                  <a:gd name="T53" fmla="*/ 104 h 311"/>
                  <a:gd name="T54" fmla="*/ 319 w 345"/>
                  <a:gd name="T55" fmla="*/ 104 h 311"/>
                  <a:gd name="T56" fmla="*/ 203 w 345"/>
                  <a:gd name="T57" fmla="*/ 49 h 311"/>
                  <a:gd name="T58" fmla="*/ 203 w 345"/>
                  <a:gd name="T59" fmla="*/ 49 h 311"/>
                  <a:gd name="T60" fmla="*/ 111 w 345"/>
                  <a:gd name="T61" fmla="*/ 138 h 311"/>
                  <a:gd name="T62" fmla="*/ 111 w 345"/>
                  <a:gd name="T63" fmla="*/ 138 h 311"/>
                  <a:gd name="T64" fmla="*/ 178 w 345"/>
                  <a:gd name="T65" fmla="*/ 245 h 311"/>
                  <a:gd name="T66" fmla="*/ 178 w 345"/>
                  <a:gd name="T67" fmla="*/ 245 h 311"/>
                  <a:gd name="T68" fmla="*/ 245 w 345"/>
                  <a:gd name="T69" fmla="*/ 142 h 311"/>
                  <a:gd name="T70" fmla="*/ 245 w 345"/>
                  <a:gd name="T71" fmla="*/ 142 h 311"/>
                  <a:gd name="T72" fmla="*/ 195 w 345"/>
                  <a:gd name="T73" fmla="*/ 128 h 311"/>
                  <a:gd name="T74" fmla="*/ 195 w 345"/>
                  <a:gd name="T75" fmla="*/ 128 h 311"/>
                  <a:gd name="T76" fmla="*/ 189 w 345"/>
                  <a:gd name="T77" fmla="*/ 175 h 311"/>
                  <a:gd name="T78" fmla="*/ 189 w 345"/>
                  <a:gd name="T79" fmla="*/ 175 h 311"/>
                  <a:gd name="T80" fmla="*/ 203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3" y="164"/>
                    </a:moveTo>
                    <a:lnTo>
                      <a:pt x="203" y="164"/>
                    </a:lnTo>
                    <a:cubicBezTo>
                      <a:pt x="199" y="156"/>
                      <a:pt x="203" y="147"/>
                      <a:pt x="210" y="146"/>
                    </a:cubicBezTo>
                    <a:lnTo>
                      <a:pt x="210" y="146"/>
                    </a:lnTo>
                    <a:cubicBezTo>
                      <a:pt x="222" y="142"/>
                      <a:pt x="231" y="153"/>
                      <a:pt x="232" y="162"/>
                    </a:cubicBezTo>
                    <a:lnTo>
                      <a:pt x="232" y="162"/>
                    </a:lnTo>
                    <a:cubicBezTo>
                      <a:pt x="238" y="181"/>
                      <a:pt x="220" y="205"/>
                      <a:pt x="205" y="214"/>
                    </a:cubicBezTo>
                    <a:lnTo>
                      <a:pt x="205" y="214"/>
                    </a:lnTo>
                    <a:cubicBezTo>
                      <a:pt x="169" y="235"/>
                      <a:pt x="142" y="187"/>
                      <a:pt x="142" y="156"/>
                    </a:cubicBezTo>
                    <a:lnTo>
                      <a:pt x="142" y="156"/>
                    </a:lnTo>
                    <a:cubicBezTo>
                      <a:pt x="139" y="83"/>
                      <a:pt x="227" y="50"/>
                      <a:pt x="280" y="95"/>
                    </a:cubicBezTo>
                    <a:lnTo>
                      <a:pt x="280" y="95"/>
                    </a:lnTo>
                    <a:cubicBezTo>
                      <a:pt x="307" y="117"/>
                      <a:pt x="316" y="156"/>
                      <a:pt x="305" y="189"/>
                    </a:cubicBezTo>
                    <a:lnTo>
                      <a:pt x="305" y="189"/>
                    </a:lnTo>
                    <a:cubicBezTo>
                      <a:pt x="294" y="220"/>
                      <a:pt x="266" y="239"/>
                      <a:pt x="239" y="251"/>
                    </a:cubicBezTo>
                    <a:lnTo>
                      <a:pt x="239" y="251"/>
                    </a:lnTo>
                    <a:cubicBezTo>
                      <a:pt x="182" y="271"/>
                      <a:pt x="100" y="266"/>
                      <a:pt x="75" y="201"/>
                    </a:cubicBezTo>
                    <a:lnTo>
                      <a:pt x="75" y="201"/>
                    </a:lnTo>
                    <a:cubicBezTo>
                      <a:pt x="46" y="129"/>
                      <a:pt x="98" y="63"/>
                      <a:pt x="161" y="30"/>
                    </a:cubicBezTo>
                    <a:lnTo>
                      <a:pt x="161" y="30"/>
                    </a:lnTo>
                    <a:cubicBezTo>
                      <a:pt x="176" y="22"/>
                      <a:pt x="163" y="0"/>
                      <a:pt x="147" y="7"/>
                    </a:cubicBezTo>
                    <a:lnTo>
                      <a:pt x="147" y="7"/>
                    </a:lnTo>
                    <a:cubicBezTo>
                      <a:pt x="64" y="46"/>
                      <a:pt x="0" y="151"/>
                      <a:pt x="60" y="237"/>
                    </a:cubicBezTo>
                    <a:lnTo>
                      <a:pt x="60" y="237"/>
                    </a:lnTo>
                    <a:cubicBezTo>
                      <a:pt x="113" y="310"/>
                      <a:pt x="249" y="302"/>
                      <a:pt x="306" y="235"/>
                    </a:cubicBezTo>
                    <a:lnTo>
                      <a:pt x="306" y="235"/>
                    </a:lnTo>
                    <a:cubicBezTo>
                      <a:pt x="337" y="200"/>
                      <a:pt x="344" y="146"/>
                      <a:pt x="319" y="104"/>
                    </a:cubicBezTo>
                    <a:lnTo>
                      <a:pt x="319" y="104"/>
                    </a:lnTo>
                    <a:cubicBezTo>
                      <a:pt x="295" y="63"/>
                      <a:pt x="249" y="41"/>
                      <a:pt x="203" y="49"/>
                    </a:cubicBezTo>
                    <a:lnTo>
                      <a:pt x="203" y="49"/>
                    </a:lnTo>
                    <a:cubicBezTo>
                      <a:pt x="159" y="55"/>
                      <a:pt x="118" y="92"/>
                      <a:pt x="111" y="138"/>
                    </a:cubicBezTo>
                    <a:lnTo>
                      <a:pt x="111" y="138"/>
                    </a:lnTo>
                    <a:cubicBezTo>
                      <a:pt x="106" y="183"/>
                      <a:pt x="130" y="239"/>
                      <a:pt x="178" y="245"/>
                    </a:cubicBezTo>
                    <a:lnTo>
                      <a:pt x="178" y="245"/>
                    </a:lnTo>
                    <a:cubicBezTo>
                      <a:pt x="227" y="252"/>
                      <a:pt x="274" y="184"/>
                      <a:pt x="245" y="142"/>
                    </a:cubicBezTo>
                    <a:lnTo>
                      <a:pt x="245" y="142"/>
                    </a:lnTo>
                    <a:cubicBezTo>
                      <a:pt x="235" y="125"/>
                      <a:pt x="213" y="116"/>
                      <a:pt x="195" y="128"/>
                    </a:cubicBezTo>
                    <a:lnTo>
                      <a:pt x="195" y="128"/>
                    </a:lnTo>
                    <a:cubicBezTo>
                      <a:pt x="178" y="138"/>
                      <a:pt x="174" y="162"/>
                      <a:pt x="189" y="175"/>
                    </a:cubicBezTo>
                    <a:lnTo>
                      <a:pt x="189" y="175"/>
                    </a:lnTo>
                    <a:cubicBezTo>
                      <a:pt x="197" y="181"/>
                      <a:pt x="209" y="174"/>
                      <a:pt x="203"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35" name="Freeform 317">
                <a:extLst>
                  <a:ext uri="{FF2B5EF4-FFF2-40B4-BE49-F238E27FC236}">
                    <a16:creationId xmlns:a16="http://schemas.microsoft.com/office/drawing/2014/main" id="{08278C95-4C98-E84C-8628-13F756E97810}"/>
                  </a:ext>
                </a:extLst>
              </p:cNvPr>
              <p:cNvSpPr>
                <a:spLocks noChangeArrowheads="1"/>
              </p:cNvSpPr>
              <p:nvPr/>
            </p:nvSpPr>
            <p:spPr bwMode="auto">
              <a:xfrm>
                <a:off x="4794700" y="3861525"/>
                <a:ext cx="166709" cy="149236"/>
              </a:xfrm>
              <a:custGeom>
                <a:avLst/>
                <a:gdLst>
                  <a:gd name="T0" fmla="*/ 207 w 348"/>
                  <a:gd name="T1" fmla="*/ 164 h 311"/>
                  <a:gd name="T2" fmla="*/ 207 w 348"/>
                  <a:gd name="T3" fmla="*/ 164 h 311"/>
                  <a:gd name="T4" fmla="*/ 213 w 348"/>
                  <a:gd name="T5" fmla="*/ 146 h 311"/>
                  <a:gd name="T6" fmla="*/ 213 w 348"/>
                  <a:gd name="T7" fmla="*/ 146 h 311"/>
                  <a:gd name="T8" fmla="*/ 235 w 348"/>
                  <a:gd name="T9" fmla="*/ 162 h 311"/>
                  <a:gd name="T10" fmla="*/ 235 w 348"/>
                  <a:gd name="T11" fmla="*/ 162 h 311"/>
                  <a:gd name="T12" fmla="*/ 207 w 348"/>
                  <a:gd name="T13" fmla="*/ 214 h 311"/>
                  <a:gd name="T14" fmla="*/ 207 w 348"/>
                  <a:gd name="T15" fmla="*/ 214 h 311"/>
                  <a:gd name="T16" fmla="*/ 143 w 348"/>
                  <a:gd name="T17" fmla="*/ 156 h 311"/>
                  <a:gd name="T18" fmla="*/ 143 w 348"/>
                  <a:gd name="T19" fmla="*/ 156 h 311"/>
                  <a:gd name="T20" fmla="*/ 283 w 348"/>
                  <a:gd name="T21" fmla="*/ 95 h 311"/>
                  <a:gd name="T22" fmla="*/ 283 w 348"/>
                  <a:gd name="T23" fmla="*/ 95 h 311"/>
                  <a:gd name="T24" fmla="*/ 308 w 348"/>
                  <a:gd name="T25" fmla="*/ 189 h 311"/>
                  <a:gd name="T26" fmla="*/ 308 w 348"/>
                  <a:gd name="T27" fmla="*/ 189 h 311"/>
                  <a:gd name="T28" fmla="*/ 239 w 348"/>
                  <a:gd name="T29" fmla="*/ 251 h 311"/>
                  <a:gd name="T30" fmla="*/ 239 w 348"/>
                  <a:gd name="T31" fmla="*/ 251 h 311"/>
                  <a:gd name="T32" fmla="*/ 76 w 348"/>
                  <a:gd name="T33" fmla="*/ 201 h 311"/>
                  <a:gd name="T34" fmla="*/ 76 w 348"/>
                  <a:gd name="T35" fmla="*/ 201 h 311"/>
                  <a:gd name="T36" fmla="*/ 163 w 348"/>
                  <a:gd name="T37" fmla="*/ 30 h 311"/>
                  <a:gd name="T38" fmla="*/ 163 w 348"/>
                  <a:gd name="T39" fmla="*/ 30 h 311"/>
                  <a:gd name="T40" fmla="*/ 150 w 348"/>
                  <a:gd name="T41" fmla="*/ 7 h 311"/>
                  <a:gd name="T42" fmla="*/ 150 w 348"/>
                  <a:gd name="T43" fmla="*/ 7 h 311"/>
                  <a:gd name="T44" fmla="*/ 62 w 348"/>
                  <a:gd name="T45" fmla="*/ 237 h 311"/>
                  <a:gd name="T46" fmla="*/ 62 w 348"/>
                  <a:gd name="T47" fmla="*/ 237 h 311"/>
                  <a:gd name="T48" fmla="*/ 309 w 348"/>
                  <a:gd name="T49" fmla="*/ 235 h 311"/>
                  <a:gd name="T50" fmla="*/ 309 w 348"/>
                  <a:gd name="T51" fmla="*/ 235 h 311"/>
                  <a:gd name="T52" fmla="*/ 322 w 348"/>
                  <a:gd name="T53" fmla="*/ 104 h 311"/>
                  <a:gd name="T54" fmla="*/ 322 w 348"/>
                  <a:gd name="T55" fmla="*/ 104 h 311"/>
                  <a:gd name="T56" fmla="*/ 207 w 348"/>
                  <a:gd name="T57" fmla="*/ 49 h 311"/>
                  <a:gd name="T58" fmla="*/ 207 w 348"/>
                  <a:gd name="T59" fmla="*/ 49 h 311"/>
                  <a:gd name="T60" fmla="*/ 115 w 348"/>
                  <a:gd name="T61" fmla="*/ 138 h 311"/>
                  <a:gd name="T62" fmla="*/ 115 w 348"/>
                  <a:gd name="T63" fmla="*/ 138 h 311"/>
                  <a:gd name="T64" fmla="*/ 180 w 348"/>
                  <a:gd name="T65" fmla="*/ 245 h 311"/>
                  <a:gd name="T66" fmla="*/ 180 w 348"/>
                  <a:gd name="T67" fmla="*/ 245 h 311"/>
                  <a:gd name="T68" fmla="*/ 249 w 348"/>
                  <a:gd name="T69" fmla="*/ 142 h 311"/>
                  <a:gd name="T70" fmla="*/ 249 w 348"/>
                  <a:gd name="T71" fmla="*/ 142 h 311"/>
                  <a:gd name="T72" fmla="*/ 197 w 348"/>
                  <a:gd name="T73" fmla="*/ 128 h 311"/>
                  <a:gd name="T74" fmla="*/ 197 w 348"/>
                  <a:gd name="T75" fmla="*/ 128 h 311"/>
                  <a:gd name="T76" fmla="*/ 192 w 348"/>
                  <a:gd name="T77" fmla="*/ 175 h 311"/>
                  <a:gd name="T78" fmla="*/ 192 w 348"/>
                  <a:gd name="T79" fmla="*/ 175 h 311"/>
                  <a:gd name="T80" fmla="*/ 207 w 348"/>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8" h="311">
                    <a:moveTo>
                      <a:pt x="207" y="164"/>
                    </a:moveTo>
                    <a:lnTo>
                      <a:pt x="207" y="164"/>
                    </a:lnTo>
                    <a:cubicBezTo>
                      <a:pt x="203" y="156"/>
                      <a:pt x="205" y="147"/>
                      <a:pt x="213" y="146"/>
                    </a:cubicBezTo>
                    <a:lnTo>
                      <a:pt x="213" y="146"/>
                    </a:lnTo>
                    <a:cubicBezTo>
                      <a:pt x="224" y="142"/>
                      <a:pt x="233" y="153"/>
                      <a:pt x="235" y="162"/>
                    </a:cubicBezTo>
                    <a:lnTo>
                      <a:pt x="235" y="162"/>
                    </a:lnTo>
                    <a:cubicBezTo>
                      <a:pt x="239" y="181"/>
                      <a:pt x="222" y="205"/>
                      <a:pt x="207" y="214"/>
                    </a:cubicBezTo>
                    <a:lnTo>
                      <a:pt x="207" y="214"/>
                    </a:lnTo>
                    <a:cubicBezTo>
                      <a:pt x="171" y="235"/>
                      <a:pt x="145" y="187"/>
                      <a:pt x="143" y="156"/>
                    </a:cubicBezTo>
                    <a:lnTo>
                      <a:pt x="143" y="156"/>
                    </a:lnTo>
                    <a:cubicBezTo>
                      <a:pt x="142" y="83"/>
                      <a:pt x="230" y="50"/>
                      <a:pt x="283" y="95"/>
                    </a:cubicBezTo>
                    <a:lnTo>
                      <a:pt x="283" y="95"/>
                    </a:lnTo>
                    <a:cubicBezTo>
                      <a:pt x="309" y="117"/>
                      <a:pt x="318" y="156"/>
                      <a:pt x="308" y="189"/>
                    </a:cubicBezTo>
                    <a:lnTo>
                      <a:pt x="308" y="189"/>
                    </a:lnTo>
                    <a:cubicBezTo>
                      <a:pt x="296" y="220"/>
                      <a:pt x="270" y="239"/>
                      <a:pt x="239" y="251"/>
                    </a:cubicBezTo>
                    <a:lnTo>
                      <a:pt x="239" y="251"/>
                    </a:lnTo>
                    <a:cubicBezTo>
                      <a:pt x="184" y="271"/>
                      <a:pt x="101" y="266"/>
                      <a:pt x="76" y="201"/>
                    </a:cubicBezTo>
                    <a:lnTo>
                      <a:pt x="76" y="201"/>
                    </a:lnTo>
                    <a:cubicBezTo>
                      <a:pt x="49" y="129"/>
                      <a:pt x="101" y="63"/>
                      <a:pt x="163" y="30"/>
                    </a:cubicBezTo>
                    <a:lnTo>
                      <a:pt x="163" y="30"/>
                    </a:lnTo>
                    <a:cubicBezTo>
                      <a:pt x="178" y="22"/>
                      <a:pt x="166" y="0"/>
                      <a:pt x="150" y="7"/>
                    </a:cubicBezTo>
                    <a:lnTo>
                      <a:pt x="150" y="7"/>
                    </a:lnTo>
                    <a:cubicBezTo>
                      <a:pt x="67" y="46"/>
                      <a:pt x="0" y="151"/>
                      <a:pt x="62" y="237"/>
                    </a:cubicBezTo>
                    <a:lnTo>
                      <a:pt x="62" y="237"/>
                    </a:lnTo>
                    <a:cubicBezTo>
                      <a:pt x="116" y="310"/>
                      <a:pt x="251" y="302"/>
                      <a:pt x="309" y="235"/>
                    </a:cubicBezTo>
                    <a:lnTo>
                      <a:pt x="309" y="235"/>
                    </a:lnTo>
                    <a:cubicBezTo>
                      <a:pt x="341" y="200"/>
                      <a:pt x="347" y="146"/>
                      <a:pt x="322" y="104"/>
                    </a:cubicBezTo>
                    <a:lnTo>
                      <a:pt x="322" y="104"/>
                    </a:lnTo>
                    <a:cubicBezTo>
                      <a:pt x="299" y="63"/>
                      <a:pt x="253" y="41"/>
                      <a:pt x="207" y="49"/>
                    </a:cubicBezTo>
                    <a:lnTo>
                      <a:pt x="207" y="49"/>
                    </a:lnTo>
                    <a:cubicBezTo>
                      <a:pt x="159" y="55"/>
                      <a:pt x="120" y="92"/>
                      <a:pt x="115" y="138"/>
                    </a:cubicBezTo>
                    <a:lnTo>
                      <a:pt x="115" y="138"/>
                    </a:lnTo>
                    <a:cubicBezTo>
                      <a:pt x="109" y="183"/>
                      <a:pt x="132" y="239"/>
                      <a:pt x="180" y="245"/>
                    </a:cubicBezTo>
                    <a:lnTo>
                      <a:pt x="180" y="245"/>
                    </a:lnTo>
                    <a:cubicBezTo>
                      <a:pt x="229" y="252"/>
                      <a:pt x="276" y="184"/>
                      <a:pt x="249" y="142"/>
                    </a:cubicBezTo>
                    <a:lnTo>
                      <a:pt x="249" y="142"/>
                    </a:lnTo>
                    <a:cubicBezTo>
                      <a:pt x="237" y="125"/>
                      <a:pt x="214" y="116"/>
                      <a:pt x="197" y="128"/>
                    </a:cubicBezTo>
                    <a:lnTo>
                      <a:pt x="197" y="128"/>
                    </a:lnTo>
                    <a:cubicBezTo>
                      <a:pt x="182" y="138"/>
                      <a:pt x="176" y="162"/>
                      <a:pt x="192" y="175"/>
                    </a:cubicBezTo>
                    <a:lnTo>
                      <a:pt x="192" y="175"/>
                    </a:lnTo>
                    <a:cubicBezTo>
                      <a:pt x="200" y="181"/>
                      <a:pt x="210" y="174"/>
                      <a:pt x="207"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36" name="Freeform 318">
                <a:extLst>
                  <a:ext uri="{FF2B5EF4-FFF2-40B4-BE49-F238E27FC236}">
                    <a16:creationId xmlns:a16="http://schemas.microsoft.com/office/drawing/2014/main" id="{7DDE34D1-7E40-AE47-94DA-8105BD1A980D}"/>
                  </a:ext>
                </a:extLst>
              </p:cNvPr>
              <p:cNvSpPr>
                <a:spLocks/>
              </p:cNvSpPr>
              <p:nvPr/>
            </p:nvSpPr>
            <p:spPr bwMode="auto">
              <a:xfrm>
                <a:off x="5036679" y="3861048"/>
                <a:ext cx="145482" cy="149712"/>
              </a:xfrm>
              <a:custGeom>
                <a:avLst/>
                <a:gdLst>
                  <a:gd name="T0" fmla="*/ 65084 w 304"/>
                  <a:gd name="T1" fmla="*/ 61900 h 312"/>
                  <a:gd name="T2" fmla="*/ 65084 w 304"/>
                  <a:gd name="T3" fmla="*/ 61900 h 312"/>
                  <a:gd name="T4" fmla="*/ 56470 w 304"/>
                  <a:gd name="T5" fmla="*/ 65259 h 312"/>
                  <a:gd name="T6" fmla="*/ 56470 w 304"/>
                  <a:gd name="T7" fmla="*/ 65259 h 312"/>
                  <a:gd name="T8" fmla="*/ 54556 w 304"/>
                  <a:gd name="T9" fmla="*/ 52783 h 312"/>
                  <a:gd name="T10" fmla="*/ 54556 w 304"/>
                  <a:gd name="T11" fmla="*/ 52783 h 312"/>
                  <a:gd name="T12" fmla="*/ 81834 w 304"/>
                  <a:gd name="T13" fmla="*/ 44626 h 312"/>
                  <a:gd name="T14" fmla="*/ 81834 w 304"/>
                  <a:gd name="T15" fmla="*/ 44626 h 312"/>
                  <a:gd name="T16" fmla="*/ 83748 w 304"/>
                  <a:gd name="T17" fmla="*/ 85413 h 312"/>
                  <a:gd name="T18" fmla="*/ 83748 w 304"/>
                  <a:gd name="T19" fmla="*/ 85413 h 312"/>
                  <a:gd name="T20" fmla="*/ 15792 w 304"/>
                  <a:gd name="T21" fmla="*/ 59021 h 312"/>
                  <a:gd name="T22" fmla="*/ 15792 w 304"/>
                  <a:gd name="T23" fmla="*/ 59021 h 312"/>
                  <a:gd name="T24" fmla="*/ 39720 w 304"/>
                  <a:gd name="T25" fmla="*/ 19674 h 312"/>
                  <a:gd name="T26" fmla="*/ 39720 w 304"/>
                  <a:gd name="T27" fmla="*/ 19674 h 312"/>
                  <a:gd name="T28" fmla="*/ 82791 w 304"/>
                  <a:gd name="T29" fmla="*/ 20633 h 312"/>
                  <a:gd name="T30" fmla="*/ 82791 w 304"/>
                  <a:gd name="T31" fmla="*/ 20633 h 312"/>
                  <a:gd name="T32" fmla="*/ 122033 w 304"/>
                  <a:gd name="T33" fmla="*/ 93090 h 312"/>
                  <a:gd name="T34" fmla="*/ 122033 w 304"/>
                  <a:gd name="T35" fmla="*/ 93090 h 312"/>
                  <a:gd name="T36" fmla="*/ 34456 w 304"/>
                  <a:gd name="T37" fmla="*/ 121401 h 312"/>
                  <a:gd name="T38" fmla="*/ 34456 w 304"/>
                  <a:gd name="T39" fmla="*/ 121401 h 312"/>
                  <a:gd name="T40" fmla="*/ 31106 w 304"/>
                  <a:gd name="T41" fmla="*/ 134357 h 312"/>
                  <a:gd name="T42" fmla="*/ 31106 w 304"/>
                  <a:gd name="T43" fmla="*/ 134357 h 312"/>
                  <a:gd name="T44" fmla="*/ 138304 w 304"/>
                  <a:gd name="T45" fmla="*/ 86372 h 312"/>
                  <a:gd name="T46" fmla="*/ 138304 w 304"/>
                  <a:gd name="T47" fmla="*/ 86372 h 312"/>
                  <a:gd name="T48" fmla="*/ 54556 w 304"/>
                  <a:gd name="T49" fmla="*/ 2879 h 312"/>
                  <a:gd name="T50" fmla="*/ 54556 w 304"/>
                  <a:gd name="T51" fmla="*/ 2879 h 312"/>
                  <a:gd name="T52" fmla="*/ 5743 w 304"/>
                  <a:gd name="T53" fmla="*/ 42706 h 312"/>
                  <a:gd name="T54" fmla="*/ 5743 w 304"/>
                  <a:gd name="T55" fmla="*/ 42706 h 312"/>
                  <a:gd name="T56" fmla="*/ 26321 w 304"/>
                  <a:gd name="T57" fmla="*/ 101248 h 312"/>
                  <a:gd name="T58" fmla="*/ 26321 w 304"/>
                  <a:gd name="T59" fmla="*/ 101248 h 312"/>
                  <a:gd name="T60" fmla="*/ 88055 w 304"/>
                  <a:gd name="T61" fmla="*/ 102207 h 312"/>
                  <a:gd name="T62" fmla="*/ 88055 w 304"/>
                  <a:gd name="T63" fmla="*/ 102207 h 312"/>
                  <a:gd name="T64" fmla="*/ 100976 w 304"/>
                  <a:gd name="T65" fmla="*/ 43186 h 312"/>
                  <a:gd name="T66" fmla="*/ 100976 w 304"/>
                  <a:gd name="T67" fmla="*/ 43186 h 312"/>
                  <a:gd name="T68" fmla="*/ 43070 w 304"/>
                  <a:gd name="T69" fmla="*/ 55182 h 312"/>
                  <a:gd name="T70" fmla="*/ 43070 w 304"/>
                  <a:gd name="T71" fmla="*/ 55182 h 312"/>
                  <a:gd name="T72" fmla="*/ 55991 w 304"/>
                  <a:gd name="T73" fmla="*/ 77255 h 312"/>
                  <a:gd name="T74" fmla="*/ 55991 w 304"/>
                  <a:gd name="T75" fmla="*/ 77255 h 312"/>
                  <a:gd name="T76" fmla="*/ 73220 w 304"/>
                  <a:gd name="T77" fmla="*/ 62860 h 312"/>
                  <a:gd name="T78" fmla="*/ 73220 w 304"/>
                  <a:gd name="T79" fmla="*/ 62860 h 312"/>
                  <a:gd name="T80" fmla="*/ 65084 w 304"/>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6" y="129"/>
                    </a:moveTo>
                    <a:lnTo>
                      <a:pt x="136" y="129"/>
                    </a:lnTo>
                    <a:cubicBezTo>
                      <a:pt x="135" y="136"/>
                      <a:pt x="125" y="140"/>
                      <a:pt x="118" y="136"/>
                    </a:cubicBezTo>
                    <a:cubicBezTo>
                      <a:pt x="109" y="133"/>
                      <a:pt x="109" y="118"/>
                      <a:pt x="114" y="110"/>
                    </a:cubicBezTo>
                    <a:cubicBezTo>
                      <a:pt x="125" y="93"/>
                      <a:pt x="153" y="88"/>
                      <a:pt x="171" y="93"/>
                    </a:cubicBezTo>
                    <a:cubicBezTo>
                      <a:pt x="211" y="104"/>
                      <a:pt x="196" y="157"/>
                      <a:pt x="175" y="178"/>
                    </a:cubicBezTo>
                    <a:cubicBezTo>
                      <a:pt x="125" y="231"/>
                      <a:pt x="38" y="193"/>
                      <a:pt x="33" y="123"/>
                    </a:cubicBezTo>
                    <a:cubicBezTo>
                      <a:pt x="30" y="89"/>
                      <a:pt x="51" y="55"/>
                      <a:pt x="83" y="41"/>
                    </a:cubicBezTo>
                    <a:cubicBezTo>
                      <a:pt x="111" y="26"/>
                      <a:pt x="144" y="30"/>
                      <a:pt x="173" y="43"/>
                    </a:cubicBezTo>
                    <a:cubicBezTo>
                      <a:pt x="227" y="69"/>
                      <a:pt x="281" y="131"/>
                      <a:pt x="255" y="194"/>
                    </a:cubicBezTo>
                    <a:cubicBezTo>
                      <a:pt x="223" y="265"/>
                      <a:pt x="139" y="276"/>
                      <a:pt x="72" y="253"/>
                    </a:cubicBezTo>
                    <a:cubicBezTo>
                      <a:pt x="56" y="248"/>
                      <a:pt x="50" y="273"/>
                      <a:pt x="65" y="280"/>
                    </a:cubicBezTo>
                    <a:cubicBezTo>
                      <a:pt x="151" y="311"/>
                      <a:pt x="270" y="284"/>
                      <a:pt x="289" y="180"/>
                    </a:cubicBezTo>
                    <a:cubicBezTo>
                      <a:pt x="303" y="89"/>
                      <a:pt x="202" y="0"/>
                      <a:pt x="114" y="6"/>
                    </a:cubicBezTo>
                    <a:cubicBezTo>
                      <a:pt x="67" y="9"/>
                      <a:pt x="25" y="43"/>
                      <a:pt x="12" y="89"/>
                    </a:cubicBezTo>
                    <a:cubicBezTo>
                      <a:pt x="0" y="135"/>
                      <a:pt x="17" y="184"/>
                      <a:pt x="55" y="211"/>
                    </a:cubicBezTo>
                    <a:cubicBezTo>
                      <a:pt x="92" y="239"/>
                      <a:pt x="146" y="240"/>
                      <a:pt x="184" y="213"/>
                    </a:cubicBezTo>
                    <a:cubicBezTo>
                      <a:pt x="218" y="185"/>
                      <a:pt x="242" y="129"/>
                      <a:pt x="211" y="90"/>
                    </a:cubicBezTo>
                    <a:cubicBezTo>
                      <a:pt x="181" y="50"/>
                      <a:pt x="100" y="65"/>
                      <a:pt x="90" y="115"/>
                    </a:cubicBezTo>
                    <a:cubicBezTo>
                      <a:pt x="86" y="135"/>
                      <a:pt x="96" y="157"/>
                      <a:pt x="117" y="161"/>
                    </a:cubicBezTo>
                    <a:cubicBezTo>
                      <a:pt x="135" y="164"/>
                      <a:pt x="155" y="151"/>
                      <a:pt x="153" y="131"/>
                    </a:cubicBezTo>
                    <a:cubicBezTo>
                      <a:pt x="152" y="122"/>
                      <a:pt x="139" y="118"/>
                      <a:pt x="136"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37" name="Freeform 319">
                <a:extLst>
                  <a:ext uri="{FF2B5EF4-FFF2-40B4-BE49-F238E27FC236}">
                    <a16:creationId xmlns:a16="http://schemas.microsoft.com/office/drawing/2014/main" id="{015C83A4-5264-AD49-8C1D-649BC5807CCA}"/>
                  </a:ext>
                </a:extLst>
              </p:cNvPr>
              <p:cNvSpPr>
                <a:spLocks/>
              </p:cNvSpPr>
              <p:nvPr/>
            </p:nvSpPr>
            <p:spPr bwMode="auto">
              <a:xfrm>
                <a:off x="4585476" y="3861048"/>
                <a:ext cx="145482" cy="149712"/>
              </a:xfrm>
              <a:custGeom>
                <a:avLst/>
                <a:gdLst>
                  <a:gd name="T0" fmla="*/ 65563 w 304"/>
                  <a:gd name="T1" fmla="*/ 61900 h 312"/>
                  <a:gd name="T2" fmla="*/ 65563 w 304"/>
                  <a:gd name="T3" fmla="*/ 61900 h 312"/>
                  <a:gd name="T4" fmla="*/ 56470 w 304"/>
                  <a:gd name="T5" fmla="*/ 65259 h 312"/>
                  <a:gd name="T6" fmla="*/ 56470 w 304"/>
                  <a:gd name="T7" fmla="*/ 65259 h 312"/>
                  <a:gd name="T8" fmla="*/ 54556 w 304"/>
                  <a:gd name="T9" fmla="*/ 52783 h 312"/>
                  <a:gd name="T10" fmla="*/ 54556 w 304"/>
                  <a:gd name="T11" fmla="*/ 52783 h 312"/>
                  <a:gd name="T12" fmla="*/ 81834 w 304"/>
                  <a:gd name="T13" fmla="*/ 44626 h 312"/>
                  <a:gd name="T14" fmla="*/ 81834 w 304"/>
                  <a:gd name="T15" fmla="*/ 44626 h 312"/>
                  <a:gd name="T16" fmla="*/ 83748 w 304"/>
                  <a:gd name="T17" fmla="*/ 85413 h 312"/>
                  <a:gd name="T18" fmla="*/ 83748 w 304"/>
                  <a:gd name="T19" fmla="*/ 85413 h 312"/>
                  <a:gd name="T20" fmla="*/ 15792 w 304"/>
                  <a:gd name="T21" fmla="*/ 59021 h 312"/>
                  <a:gd name="T22" fmla="*/ 15792 w 304"/>
                  <a:gd name="T23" fmla="*/ 59021 h 312"/>
                  <a:gd name="T24" fmla="*/ 39720 w 304"/>
                  <a:gd name="T25" fmla="*/ 19674 h 312"/>
                  <a:gd name="T26" fmla="*/ 39720 w 304"/>
                  <a:gd name="T27" fmla="*/ 19674 h 312"/>
                  <a:gd name="T28" fmla="*/ 82312 w 304"/>
                  <a:gd name="T29" fmla="*/ 20633 h 312"/>
                  <a:gd name="T30" fmla="*/ 82312 w 304"/>
                  <a:gd name="T31" fmla="*/ 20633 h 312"/>
                  <a:gd name="T32" fmla="*/ 121554 w 304"/>
                  <a:gd name="T33" fmla="*/ 93090 h 312"/>
                  <a:gd name="T34" fmla="*/ 121554 w 304"/>
                  <a:gd name="T35" fmla="*/ 93090 h 312"/>
                  <a:gd name="T36" fmla="*/ 33978 w 304"/>
                  <a:gd name="T37" fmla="*/ 121401 h 312"/>
                  <a:gd name="T38" fmla="*/ 33978 w 304"/>
                  <a:gd name="T39" fmla="*/ 121401 h 312"/>
                  <a:gd name="T40" fmla="*/ 31585 w 304"/>
                  <a:gd name="T41" fmla="*/ 134357 h 312"/>
                  <a:gd name="T42" fmla="*/ 31585 w 304"/>
                  <a:gd name="T43" fmla="*/ 134357 h 312"/>
                  <a:gd name="T44" fmla="*/ 138304 w 304"/>
                  <a:gd name="T45" fmla="*/ 86372 h 312"/>
                  <a:gd name="T46" fmla="*/ 138304 w 304"/>
                  <a:gd name="T47" fmla="*/ 86372 h 312"/>
                  <a:gd name="T48" fmla="*/ 54556 w 304"/>
                  <a:gd name="T49" fmla="*/ 2879 h 312"/>
                  <a:gd name="T50" fmla="*/ 54556 w 304"/>
                  <a:gd name="T51" fmla="*/ 2879 h 312"/>
                  <a:gd name="T52" fmla="*/ 5743 w 304"/>
                  <a:gd name="T53" fmla="*/ 42706 h 312"/>
                  <a:gd name="T54" fmla="*/ 5743 w 304"/>
                  <a:gd name="T55" fmla="*/ 42706 h 312"/>
                  <a:gd name="T56" fmla="*/ 25842 w 304"/>
                  <a:gd name="T57" fmla="*/ 101248 h 312"/>
                  <a:gd name="T58" fmla="*/ 25842 w 304"/>
                  <a:gd name="T59" fmla="*/ 101248 h 312"/>
                  <a:gd name="T60" fmla="*/ 87576 w 304"/>
                  <a:gd name="T61" fmla="*/ 102207 h 312"/>
                  <a:gd name="T62" fmla="*/ 87576 w 304"/>
                  <a:gd name="T63" fmla="*/ 102207 h 312"/>
                  <a:gd name="T64" fmla="*/ 100976 w 304"/>
                  <a:gd name="T65" fmla="*/ 43186 h 312"/>
                  <a:gd name="T66" fmla="*/ 100976 w 304"/>
                  <a:gd name="T67" fmla="*/ 43186 h 312"/>
                  <a:gd name="T68" fmla="*/ 43549 w 304"/>
                  <a:gd name="T69" fmla="*/ 55182 h 312"/>
                  <a:gd name="T70" fmla="*/ 43549 w 304"/>
                  <a:gd name="T71" fmla="*/ 55182 h 312"/>
                  <a:gd name="T72" fmla="*/ 55991 w 304"/>
                  <a:gd name="T73" fmla="*/ 77255 h 312"/>
                  <a:gd name="T74" fmla="*/ 55991 w 304"/>
                  <a:gd name="T75" fmla="*/ 77255 h 312"/>
                  <a:gd name="T76" fmla="*/ 73698 w 304"/>
                  <a:gd name="T77" fmla="*/ 62860 h 312"/>
                  <a:gd name="T78" fmla="*/ 73698 w 304"/>
                  <a:gd name="T79" fmla="*/ 62860 h 312"/>
                  <a:gd name="T80" fmla="*/ 65563 w 304"/>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7" y="129"/>
                    </a:moveTo>
                    <a:lnTo>
                      <a:pt x="137" y="129"/>
                    </a:lnTo>
                    <a:cubicBezTo>
                      <a:pt x="134" y="136"/>
                      <a:pt x="125" y="140"/>
                      <a:pt x="118" y="136"/>
                    </a:cubicBezTo>
                    <a:cubicBezTo>
                      <a:pt x="108" y="133"/>
                      <a:pt x="109" y="118"/>
                      <a:pt x="114" y="110"/>
                    </a:cubicBezTo>
                    <a:cubicBezTo>
                      <a:pt x="123" y="93"/>
                      <a:pt x="152" y="88"/>
                      <a:pt x="171" y="93"/>
                    </a:cubicBezTo>
                    <a:cubicBezTo>
                      <a:pt x="210" y="104"/>
                      <a:pt x="196" y="157"/>
                      <a:pt x="175" y="178"/>
                    </a:cubicBezTo>
                    <a:cubicBezTo>
                      <a:pt x="123" y="231"/>
                      <a:pt x="38" y="193"/>
                      <a:pt x="33" y="123"/>
                    </a:cubicBezTo>
                    <a:cubicBezTo>
                      <a:pt x="30" y="89"/>
                      <a:pt x="51" y="55"/>
                      <a:pt x="83" y="41"/>
                    </a:cubicBezTo>
                    <a:cubicBezTo>
                      <a:pt x="110" y="26"/>
                      <a:pt x="144" y="30"/>
                      <a:pt x="172" y="43"/>
                    </a:cubicBezTo>
                    <a:cubicBezTo>
                      <a:pt x="227" y="69"/>
                      <a:pt x="281" y="131"/>
                      <a:pt x="254" y="194"/>
                    </a:cubicBezTo>
                    <a:cubicBezTo>
                      <a:pt x="222" y="265"/>
                      <a:pt x="139" y="276"/>
                      <a:pt x="71" y="253"/>
                    </a:cubicBezTo>
                    <a:cubicBezTo>
                      <a:pt x="55" y="248"/>
                      <a:pt x="50" y="273"/>
                      <a:pt x="66" y="280"/>
                    </a:cubicBezTo>
                    <a:cubicBezTo>
                      <a:pt x="151" y="311"/>
                      <a:pt x="272" y="284"/>
                      <a:pt x="289" y="180"/>
                    </a:cubicBezTo>
                    <a:cubicBezTo>
                      <a:pt x="303" y="89"/>
                      <a:pt x="201" y="0"/>
                      <a:pt x="114" y="6"/>
                    </a:cubicBezTo>
                    <a:cubicBezTo>
                      <a:pt x="66" y="9"/>
                      <a:pt x="24" y="43"/>
                      <a:pt x="12" y="89"/>
                    </a:cubicBezTo>
                    <a:cubicBezTo>
                      <a:pt x="0" y="135"/>
                      <a:pt x="16" y="184"/>
                      <a:pt x="54" y="211"/>
                    </a:cubicBezTo>
                    <a:cubicBezTo>
                      <a:pt x="92" y="239"/>
                      <a:pt x="146" y="240"/>
                      <a:pt x="183" y="213"/>
                    </a:cubicBezTo>
                    <a:cubicBezTo>
                      <a:pt x="217" y="185"/>
                      <a:pt x="240" y="129"/>
                      <a:pt x="211" y="90"/>
                    </a:cubicBezTo>
                    <a:cubicBezTo>
                      <a:pt x="181" y="50"/>
                      <a:pt x="100" y="65"/>
                      <a:pt x="91" y="115"/>
                    </a:cubicBezTo>
                    <a:cubicBezTo>
                      <a:pt x="87" y="135"/>
                      <a:pt x="96" y="157"/>
                      <a:pt x="117" y="161"/>
                    </a:cubicBezTo>
                    <a:cubicBezTo>
                      <a:pt x="135" y="164"/>
                      <a:pt x="156" y="151"/>
                      <a:pt x="154" y="131"/>
                    </a:cubicBezTo>
                    <a:cubicBezTo>
                      <a:pt x="152" y="122"/>
                      <a:pt x="139" y="118"/>
                      <a:pt x="137"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38" name="Freeform 320">
                <a:extLst>
                  <a:ext uri="{FF2B5EF4-FFF2-40B4-BE49-F238E27FC236}">
                    <a16:creationId xmlns:a16="http://schemas.microsoft.com/office/drawing/2014/main" id="{6A6D4407-A85E-6D47-A7B5-CEBA822569BA}"/>
                  </a:ext>
                </a:extLst>
              </p:cNvPr>
              <p:cNvSpPr>
                <a:spLocks noChangeArrowheads="1"/>
              </p:cNvSpPr>
              <p:nvPr/>
            </p:nvSpPr>
            <p:spPr bwMode="auto">
              <a:xfrm>
                <a:off x="5244019" y="3861525"/>
                <a:ext cx="165121" cy="149236"/>
              </a:xfrm>
              <a:custGeom>
                <a:avLst/>
                <a:gdLst>
                  <a:gd name="T0" fmla="*/ 205 w 346"/>
                  <a:gd name="T1" fmla="*/ 164 h 311"/>
                  <a:gd name="T2" fmla="*/ 205 w 346"/>
                  <a:gd name="T3" fmla="*/ 164 h 311"/>
                  <a:gd name="T4" fmla="*/ 212 w 346"/>
                  <a:gd name="T5" fmla="*/ 146 h 311"/>
                  <a:gd name="T6" fmla="*/ 212 w 346"/>
                  <a:gd name="T7" fmla="*/ 146 h 311"/>
                  <a:gd name="T8" fmla="*/ 234 w 346"/>
                  <a:gd name="T9" fmla="*/ 162 h 311"/>
                  <a:gd name="T10" fmla="*/ 234 w 346"/>
                  <a:gd name="T11" fmla="*/ 162 h 311"/>
                  <a:gd name="T12" fmla="*/ 207 w 346"/>
                  <a:gd name="T13" fmla="*/ 214 h 311"/>
                  <a:gd name="T14" fmla="*/ 207 w 346"/>
                  <a:gd name="T15" fmla="*/ 214 h 311"/>
                  <a:gd name="T16" fmla="*/ 144 w 346"/>
                  <a:gd name="T17" fmla="*/ 156 h 311"/>
                  <a:gd name="T18" fmla="*/ 144 w 346"/>
                  <a:gd name="T19" fmla="*/ 156 h 311"/>
                  <a:gd name="T20" fmla="*/ 282 w 346"/>
                  <a:gd name="T21" fmla="*/ 95 h 311"/>
                  <a:gd name="T22" fmla="*/ 282 w 346"/>
                  <a:gd name="T23" fmla="*/ 95 h 311"/>
                  <a:gd name="T24" fmla="*/ 307 w 346"/>
                  <a:gd name="T25" fmla="*/ 189 h 311"/>
                  <a:gd name="T26" fmla="*/ 307 w 346"/>
                  <a:gd name="T27" fmla="*/ 189 h 311"/>
                  <a:gd name="T28" fmla="*/ 240 w 346"/>
                  <a:gd name="T29" fmla="*/ 251 h 311"/>
                  <a:gd name="T30" fmla="*/ 240 w 346"/>
                  <a:gd name="T31" fmla="*/ 251 h 311"/>
                  <a:gd name="T32" fmla="*/ 75 w 346"/>
                  <a:gd name="T33" fmla="*/ 201 h 311"/>
                  <a:gd name="T34" fmla="*/ 75 w 346"/>
                  <a:gd name="T35" fmla="*/ 201 h 311"/>
                  <a:gd name="T36" fmla="*/ 162 w 346"/>
                  <a:gd name="T37" fmla="*/ 30 h 311"/>
                  <a:gd name="T38" fmla="*/ 162 w 346"/>
                  <a:gd name="T39" fmla="*/ 30 h 311"/>
                  <a:gd name="T40" fmla="*/ 149 w 346"/>
                  <a:gd name="T41" fmla="*/ 7 h 311"/>
                  <a:gd name="T42" fmla="*/ 149 w 346"/>
                  <a:gd name="T43" fmla="*/ 7 h 311"/>
                  <a:gd name="T44" fmla="*/ 61 w 346"/>
                  <a:gd name="T45" fmla="*/ 237 h 311"/>
                  <a:gd name="T46" fmla="*/ 61 w 346"/>
                  <a:gd name="T47" fmla="*/ 237 h 311"/>
                  <a:gd name="T48" fmla="*/ 308 w 346"/>
                  <a:gd name="T49" fmla="*/ 235 h 311"/>
                  <a:gd name="T50" fmla="*/ 308 w 346"/>
                  <a:gd name="T51" fmla="*/ 235 h 311"/>
                  <a:gd name="T52" fmla="*/ 321 w 346"/>
                  <a:gd name="T53" fmla="*/ 104 h 311"/>
                  <a:gd name="T54" fmla="*/ 321 w 346"/>
                  <a:gd name="T55" fmla="*/ 104 h 311"/>
                  <a:gd name="T56" fmla="*/ 205 w 346"/>
                  <a:gd name="T57" fmla="*/ 49 h 311"/>
                  <a:gd name="T58" fmla="*/ 205 w 346"/>
                  <a:gd name="T59" fmla="*/ 49 h 311"/>
                  <a:gd name="T60" fmla="*/ 113 w 346"/>
                  <a:gd name="T61" fmla="*/ 138 h 311"/>
                  <a:gd name="T62" fmla="*/ 113 w 346"/>
                  <a:gd name="T63" fmla="*/ 138 h 311"/>
                  <a:gd name="T64" fmla="*/ 180 w 346"/>
                  <a:gd name="T65" fmla="*/ 245 h 311"/>
                  <a:gd name="T66" fmla="*/ 180 w 346"/>
                  <a:gd name="T67" fmla="*/ 245 h 311"/>
                  <a:gd name="T68" fmla="*/ 247 w 346"/>
                  <a:gd name="T69" fmla="*/ 142 h 311"/>
                  <a:gd name="T70" fmla="*/ 247 w 346"/>
                  <a:gd name="T71" fmla="*/ 142 h 311"/>
                  <a:gd name="T72" fmla="*/ 196 w 346"/>
                  <a:gd name="T73" fmla="*/ 128 h 311"/>
                  <a:gd name="T74" fmla="*/ 196 w 346"/>
                  <a:gd name="T75" fmla="*/ 128 h 311"/>
                  <a:gd name="T76" fmla="*/ 192 w 346"/>
                  <a:gd name="T77" fmla="*/ 175 h 311"/>
                  <a:gd name="T78" fmla="*/ 192 w 346"/>
                  <a:gd name="T79" fmla="*/ 175 h 311"/>
                  <a:gd name="T80" fmla="*/ 205 w 346"/>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6" h="311">
                    <a:moveTo>
                      <a:pt x="205" y="164"/>
                    </a:moveTo>
                    <a:lnTo>
                      <a:pt x="205" y="164"/>
                    </a:lnTo>
                    <a:cubicBezTo>
                      <a:pt x="201" y="156"/>
                      <a:pt x="205" y="147"/>
                      <a:pt x="212" y="146"/>
                    </a:cubicBezTo>
                    <a:lnTo>
                      <a:pt x="212" y="146"/>
                    </a:lnTo>
                    <a:cubicBezTo>
                      <a:pt x="222" y="142"/>
                      <a:pt x="233" y="153"/>
                      <a:pt x="234" y="162"/>
                    </a:cubicBezTo>
                    <a:lnTo>
                      <a:pt x="234" y="162"/>
                    </a:lnTo>
                    <a:cubicBezTo>
                      <a:pt x="238" y="181"/>
                      <a:pt x="222" y="205"/>
                      <a:pt x="207" y="214"/>
                    </a:cubicBezTo>
                    <a:lnTo>
                      <a:pt x="207" y="214"/>
                    </a:lnTo>
                    <a:cubicBezTo>
                      <a:pt x="170" y="235"/>
                      <a:pt x="144" y="187"/>
                      <a:pt x="144" y="156"/>
                    </a:cubicBezTo>
                    <a:lnTo>
                      <a:pt x="144" y="156"/>
                    </a:lnTo>
                    <a:cubicBezTo>
                      <a:pt x="141" y="83"/>
                      <a:pt x="229" y="50"/>
                      <a:pt x="282" y="95"/>
                    </a:cubicBezTo>
                    <a:lnTo>
                      <a:pt x="282" y="95"/>
                    </a:lnTo>
                    <a:cubicBezTo>
                      <a:pt x="309" y="117"/>
                      <a:pt x="318" y="156"/>
                      <a:pt x="307" y="189"/>
                    </a:cubicBezTo>
                    <a:lnTo>
                      <a:pt x="307" y="189"/>
                    </a:lnTo>
                    <a:cubicBezTo>
                      <a:pt x="296" y="220"/>
                      <a:pt x="268" y="239"/>
                      <a:pt x="240" y="251"/>
                    </a:cubicBezTo>
                    <a:lnTo>
                      <a:pt x="240" y="251"/>
                    </a:lnTo>
                    <a:cubicBezTo>
                      <a:pt x="183" y="271"/>
                      <a:pt x="100" y="266"/>
                      <a:pt x="75" y="201"/>
                    </a:cubicBezTo>
                    <a:lnTo>
                      <a:pt x="75" y="201"/>
                    </a:lnTo>
                    <a:cubicBezTo>
                      <a:pt x="48" y="129"/>
                      <a:pt x="100" y="63"/>
                      <a:pt x="162" y="30"/>
                    </a:cubicBezTo>
                    <a:lnTo>
                      <a:pt x="162" y="30"/>
                    </a:lnTo>
                    <a:cubicBezTo>
                      <a:pt x="178" y="22"/>
                      <a:pt x="165" y="0"/>
                      <a:pt x="149" y="7"/>
                    </a:cubicBezTo>
                    <a:lnTo>
                      <a:pt x="149" y="7"/>
                    </a:lnTo>
                    <a:cubicBezTo>
                      <a:pt x="66" y="46"/>
                      <a:pt x="0" y="151"/>
                      <a:pt x="61" y="237"/>
                    </a:cubicBezTo>
                    <a:lnTo>
                      <a:pt x="61" y="237"/>
                    </a:lnTo>
                    <a:cubicBezTo>
                      <a:pt x="115" y="310"/>
                      <a:pt x="250" y="302"/>
                      <a:pt x="308" y="235"/>
                    </a:cubicBezTo>
                    <a:lnTo>
                      <a:pt x="308" y="235"/>
                    </a:lnTo>
                    <a:cubicBezTo>
                      <a:pt x="339" y="200"/>
                      <a:pt x="345" y="146"/>
                      <a:pt x="321" y="104"/>
                    </a:cubicBezTo>
                    <a:lnTo>
                      <a:pt x="321" y="104"/>
                    </a:lnTo>
                    <a:cubicBezTo>
                      <a:pt x="299" y="63"/>
                      <a:pt x="251" y="41"/>
                      <a:pt x="205" y="49"/>
                    </a:cubicBezTo>
                    <a:lnTo>
                      <a:pt x="205" y="49"/>
                    </a:lnTo>
                    <a:cubicBezTo>
                      <a:pt x="159" y="55"/>
                      <a:pt x="120" y="92"/>
                      <a:pt x="113" y="138"/>
                    </a:cubicBezTo>
                    <a:lnTo>
                      <a:pt x="113" y="138"/>
                    </a:lnTo>
                    <a:cubicBezTo>
                      <a:pt x="107" y="183"/>
                      <a:pt x="132" y="239"/>
                      <a:pt x="180" y="245"/>
                    </a:cubicBezTo>
                    <a:lnTo>
                      <a:pt x="180" y="245"/>
                    </a:lnTo>
                    <a:cubicBezTo>
                      <a:pt x="229" y="252"/>
                      <a:pt x="276" y="184"/>
                      <a:pt x="247" y="142"/>
                    </a:cubicBezTo>
                    <a:lnTo>
                      <a:pt x="247" y="142"/>
                    </a:lnTo>
                    <a:cubicBezTo>
                      <a:pt x="237" y="125"/>
                      <a:pt x="215" y="116"/>
                      <a:pt x="196" y="128"/>
                    </a:cubicBezTo>
                    <a:lnTo>
                      <a:pt x="196" y="128"/>
                    </a:lnTo>
                    <a:cubicBezTo>
                      <a:pt x="180" y="138"/>
                      <a:pt x="175" y="162"/>
                      <a:pt x="192" y="175"/>
                    </a:cubicBezTo>
                    <a:lnTo>
                      <a:pt x="192" y="175"/>
                    </a:lnTo>
                    <a:cubicBezTo>
                      <a:pt x="199" y="181"/>
                      <a:pt x="211" y="174"/>
                      <a:pt x="205"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39" name="Freeform 321">
                <a:extLst>
                  <a:ext uri="{FF2B5EF4-FFF2-40B4-BE49-F238E27FC236}">
                    <a16:creationId xmlns:a16="http://schemas.microsoft.com/office/drawing/2014/main" id="{D58B7BC4-6905-F342-9A2C-04E93687AD49}"/>
                  </a:ext>
                </a:extLst>
              </p:cNvPr>
              <p:cNvSpPr>
                <a:spLocks noChangeArrowheads="1"/>
              </p:cNvSpPr>
              <p:nvPr/>
            </p:nvSpPr>
            <p:spPr bwMode="auto">
              <a:xfrm>
                <a:off x="5694925" y="3861524"/>
                <a:ext cx="166708" cy="149236"/>
              </a:xfrm>
              <a:custGeom>
                <a:avLst/>
                <a:gdLst>
                  <a:gd name="T0" fmla="*/ 205 w 347"/>
                  <a:gd name="T1" fmla="*/ 164 h 311"/>
                  <a:gd name="T2" fmla="*/ 205 w 347"/>
                  <a:gd name="T3" fmla="*/ 164 h 311"/>
                  <a:gd name="T4" fmla="*/ 213 w 347"/>
                  <a:gd name="T5" fmla="*/ 146 h 311"/>
                  <a:gd name="T6" fmla="*/ 213 w 347"/>
                  <a:gd name="T7" fmla="*/ 146 h 311"/>
                  <a:gd name="T8" fmla="*/ 235 w 347"/>
                  <a:gd name="T9" fmla="*/ 162 h 311"/>
                  <a:gd name="T10" fmla="*/ 235 w 347"/>
                  <a:gd name="T11" fmla="*/ 162 h 311"/>
                  <a:gd name="T12" fmla="*/ 207 w 347"/>
                  <a:gd name="T13" fmla="*/ 214 h 311"/>
                  <a:gd name="T14" fmla="*/ 207 w 347"/>
                  <a:gd name="T15" fmla="*/ 214 h 311"/>
                  <a:gd name="T16" fmla="*/ 143 w 347"/>
                  <a:gd name="T17" fmla="*/ 156 h 311"/>
                  <a:gd name="T18" fmla="*/ 143 w 347"/>
                  <a:gd name="T19" fmla="*/ 156 h 311"/>
                  <a:gd name="T20" fmla="*/ 283 w 347"/>
                  <a:gd name="T21" fmla="*/ 95 h 311"/>
                  <a:gd name="T22" fmla="*/ 283 w 347"/>
                  <a:gd name="T23" fmla="*/ 95 h 311"/>
                  <a:gd name="T24" fmla="*/ 306 w 347"/>
                  <a:gd name="T25" fmla="*/ 189 h 311"/>
                  <a:gd name="T26" fmla="*/ 306 w 347"/>
                  <a:gd name="T27" fmla="*/ 189 h 311"/>
                  <a:gd name="T28" fmla="*/ 239 w 347"/>
                  <a:gd name="T29" fmla="*/ 251 h 311"/>
                  <a:gd name="T30" fmla="*/ 239 w 347"/>
                  <a:gd name="T31" fmla="*/ 251 h 311"/>
                  <a:gd name="T32" fmla="*/ 76 w 347"/>
                  <a:gd name="T33" fmla="*/ 201 h 311"/>
                  <a:gd name="T34" fmla="*/ 76 w 347"/>
                  <a:gd name="T35" fmla="*/ 201 h 311"/>
                  <a:gd name="T36" fmla="*/ 163 w 347"/>
                  <a:gd name="T37" fmla="*/ 30 h 311"/>
                  <a:gd name="T38" fmla="*/ 163 w 347"/>
                  <a:gd name="T39" fmla="*/ 30 h 311"/>
                  <a:gd name="T40" fmla="*/ 150 w 347"/>
                  <a:gd name="T41" fmla="*/ 7 h 311"/>
                  <a:gd name="T42" fmla="*/ 150 w 347"/>
                  <a:gd name="T43" fmla="*/ 7 h 311"/>
                  <a:gd name="T44" fmla="*/ 62 w 347"/>
                  <a:gd name="T45" fmla="*/ 237 h 311"/>
                  <a:gd name="T46" fmla="*/ 62 w 347"/>
                  <a:gd name="T47" fmla="*/ 237 h 311"/>
                  <a:gd name="T48" fmla="*/ 308 w 347"/>
                  <a:gd name="T49" fmla="*/ 235 h 311"/>
                  <a:gd name="T50" fmla="*/ 308 w 347"/>
                  <a:gd name="T51" fmla="*/ 235 h 311"/>
                  <a:gd name="T52" fmla="*/ 322 w 347"/>
                  <a:gd name="T53" fmla="*/ 104 h 311"/>
                  <a:gd name="T54" fmla="*/ 322 w 347"/>
                  <a:gd name="T55" fmla="*/ 104 h 311"/>
                  <a:gd name="T56" fmla="*/ 207 w 347"/>
                  <a:gd name="T57" fmla="*/ 49 h 311"/>
                  <a:gd name="T58" fmla="*/ 207 w 347"/>
                  <a:gd name="T59" fmla="*/ 49 h 311"/>
                  <a:gd name="T60" fmla="*/ 115 w 347"/>
                  <a:gd name="T61" fmla="*/ 138 h 311"/>
                  <a:gd name="T62" fmla="*/ 115 w 347"/>
                  <a:gd name="T63" fmla="*/ 138 h 311"/>
                  <a:gd name="T64" fmla="*/ 180 w 347"/>
                  <a:gd name="T65" fmla="*/ 245 h 311"/>
                  <a:gd name="T66" fmla="*/ 180 w 347"/>
                  <a:gd name="T67" fmla="*/ 245 h 311"/>
                  <a:gd name="T68" fmla="*/ 247 w 347"/>
                  <a:gd name="T69" fmla="*/ 142 h 311"/>
                  <a:gd name="T70" fmla="*/ 247 w 347"/>
                  <a:gd name="T71" fmla="*/ 142 h 311"/>
                  <a:gd name="T72" fmla="*/ 197 w 347"/>
                  <a:gd name="T73" fmla="*/ 128 h 311"/>
                  <a:gd name="T74" fmla="*/ 197 w 347"/>
                  <a:gd name="T75" fmla="*/ 128 h 311"/>
                  <a:gd name="T76" fmla="*/ 192 w 347"/>
                  <a:gd name="T77" fmla="*/ 175 h 311"/>
                  <a:gd name="T78" fmla="*/ 192 w 347"/>
                  <a:gd name="T79" fmla="*/ 175 h 311"/>
                  <a:gd name="T80" fmla="*/ 205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5" y="164"/>
                    </a:moveTo>
                    <a:lnTo>
                      <a:pt x="205" y="164"/>
                    </a:lnTo>
                    <a:cubicBezTo>
                      <a:pt x="201" y="156"/>
                      <a:pt x="205" y="147"/>
                      <a:pt x="213" y="146"/>
                    </a:cubicBezTo>
                    <a:lnTo>
                      <a:pt x="213" y="146"/>
                    </a:lnTo>
                    <a:cubicBezTo>
                      <a:pt x="224" y="142"/>
                      <a:pt x="233" y="153"/>
                      <a:pt x="235" y="162"/>
                    </a:cubicBezTo>
                    <a:lnTo>
                      <a:pt x="235" y="162"/>
                    </a:lnTo>
                    <a:cubicBezTo>
                      <a:pt x="239" y="181"/>
                      <a:pt x="222" y="205"/>
                      <a:pt x="207" y="214"/>
                    </a:cubicBezTo>
                    <a:lnTo>
                      <a:pt x="207" y="214"/>
                    </a:lnTo>
                    <a:cubicBezTo>
                      <a:pt x="171" y="235"/>
                      <a:pt x="143" y="187"/>
                      <a:pt x="143" y="156"/>
                    </a:cubicBezTo>
                    <a:lnTo>
                      <a:pt x="143" y="156"/>
                    </a:lnTo>
                    <a:cubicBezTo>
                      <a:pt x="141" y="83"/>
                      <a:pt x="229" y="50"/>
                      <a:pt x="283" y="95"/>
                    </a:cubicBezTo>
                    <a:lnTo>
                      <a:pt x="283" y="95"/>
                    </a:lnTo>
                    <a:cubicBezTo>
                      <a:pt x="309" y="117"/>
                      <a:pt x="318" y="156"/>
                      <a:pt x="306" y="189"/>
                    </a:cubicBezTo>
                    <a:lnTo>
                      <a:pt x="306" y="189"/>
                    </a:lnTo>
                    <a:cubicBezTo>
                      <a:pt x="296" y="220"/>
                      <a:pt x="270" y="239"/>
                      <a:pt x="239" y="251"/>
                    </a:cubicBezTo>
                    <a:lnTo>
                      <a:pt x="239" y="251"/>
                    </a:lnTo>
                    <a:cubicBezTo>
                      <a:pt x="184" y="271"/>
                      <a:pt x="101" y="266"/>
                      <a:pt x="76" y="201"/>
                    </a:cubicBezTo>
                    <a:lnTo>
                      <a:pt x="76" y="201"/>
                    </a:lnTo>
                    <a:cubicBezTo>
                      <a:pt x="48" y="129"/>
                      <a:pt x="100" y="63"/>
                      <a:pt x="163" y="30"/>
                    </a:cubicBezTo>
                    <a:lnTo>
                      <a:pt x="163" y="30"/>
                    </a:lnTo>
                    <a:cubicBezTo>
                      <a:pt x="178" y="22"/>
                      <a:pt x="164" y="0"/>
                      <a:pt x="150" y="7"/>
                    </a:cubicBezTo>
                    <a:lnTo>
                      <a:pt x="150" y="7"/>
                    </a:lnTo>
                    <a:cubicBezTo>
                      <a:pt x="66" y="46"/>
                      <a:pt x="0" y="151"/>
                      <a:pt x="62" y="237"/>
                    </a:cubicBezTo>
                    <a:lnTo>
                      <a:pt x="62" y="237"/>
                    </a:lnTo>
                    <a:cubicBezTo>
                      <a:pt x="115" y="310"/>
                      <a:pt x="251" y="302"/>
                      <a:pt x="308" y="235"/>
                    </a:cubicBezTo>
                    <a:lnTo>
                      <a:pt x="308" y="235"/>
                    </a:lnTo>
                    <a:cubicBezTo>
                      <a:pt x="339" y="200"/>
                      <a:pt x="346" y="146"/>
                      <a:pt x="322" y="104"/>
                    </a:cubicBezTo>
                    <a:lnTo>
                      <a:pt x="322" y="104"/>
                    </a:lnTo>
                    <a:cubicBezTo>
                      <a:pt x="298" y="63"/>
                      <a:pt x="251" y="41"/>
                      <a:pt x="207" y="49"/>
                    </a:cubicBezTo>
                    <a:lnTo>
                      <a:pt x="207" y="49"/>
                    </a:lnTo>
                    <a:cubicBezTo>
                      <a:pt x="159" y="55"/>
                      <a:pt x="120" y="92"/>
                      <a:pt x="115" y="138"/>
                    </a:cubicBezTo>
                    <a:lnTo>
                      <a:pt x="115" y="138"/>
                    </a:lnTo>
                    <a:cubicBezTo>
                      <a:pt x="108" y="183"/>
                      <a:pt x="132" y="239"/>
                      <a:pt x="180" y="245"/>
                    </a:cubicBezTo>
                    <a:lnTo>
                      <a:pt x="180" y="245"/>
                    </a:lnTo>
                    <a:cubicBezTo>
                      <a:pt x="229" y="252"/>
                      <a:pt x="276" y="184"/>
                      <a:pt x="247" y="142"/>
                    </a:cubicBezTo>
                    <a:lnTo>
                      <a:pt x="247" y="142"/>
                    </a:lnTo>
                    <a:cubicBezTo>
                      <a:pt x="237" y="125"/>
                      <a:pt x="213" y="116"/>
                      <a:pt x="197" y="128"/>
                    </a:cubicBezTo>
                    <a:lnTo>
                      <a:pt x="197" y="128"/>
                    </a:lnTo>
                    <a:cubicBezTo>
                      <a:pt x="182" y="138"/>
                      <a:pt x="176" y="162"/>
                      <a:pt x="192" y="175"/>
                    </a:cubicBezTo>
                    <a:lnTo>
                      <a:pt x="192" y="175"/>
                    </a:lnTo>
                    <a:cubicBezTo>
                      <a:pt x="199" y="181"/>
                      <a:pt x="210" y="174"/>
                      <a:pt x="205"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40" name="Freeform 322">
                <a:extLst>
                  <a:ext uri="{FF2B5EF4-FFF2-40B4-BE49-F238E27FC236}">
                    <a16:creationId xmlns:a16="http://schemas.microsoft.com/office/drawing/2014/main" id="{CBC36C53-CEE7-B94B-8F25-A5637192DF91}"/>
                  </a:ext>
                </a:extLst>
              </p:cNvPr>
              <p:cNvSpPr>
                <a:spLocks/>
              </p:cNvSpPr>
              <p:nvPr/>
            </p:nvSpPr>
            <p:spPr bwMode="auto">
              <a:xfrm>
                <a:off x="5936975" y="3861048"/>
                <a:ext cx="145481" cy="149712"/>
              </a:xfrm>
              <a:custGeom>
                <a:avLst/>
                <a:gdLst>
                  <a:gd name="T0" fmla="*/ 65084 w 304"/>
                  <a:gd name="T1" fmla="*/ 61900 h 312"/>
                  <a:gd name="T2" fmla="*/ 65084 w 304"/>
                  <a:gd name="T3" fmla="*/ 61900 h 312"/>
                  <a:gd name="T4" fmla="*/ 56470 w 304"/>
                  <a:gd name="T5" fmla="*/ 65259 h 312"/>
                  <a:gd name="T6" fmla="*/ 56470 w 304"/>
                  <a:gd name="T7" fmla="*/ 65259 h 312"/>
                  <a:gd name="T8" fmla="*/ 54555 w 304"/>
                  <a:gd name="T9" fmla="*/ 52783 h 312"/>
                  <a:gd name="T10" fmla="*/ 54555 w 304"/>
                  <a:gd name="T11" fmla="*/ 52783 h 312"/>
                  <a:gd name="T12" fmla="*/ 81833 w 304"/>
                  <a:gd name="T13" fmla="*/ 44626 h 312"/>
                  <a:gd name="T14" fmla="*/ 81833 w 304"/>
                  <a:gd name="T15" fmla="*/ 44626 h 312"/>
                  <a:gd name="T16" fmla="*/ 83747 w 304"/>
                  <a:gd name="T17" fmla="*/ 85413 h 312"/>
                  <a:gd name="T18" fmla="*/ 83747 w 304"/>
                  <a:gd name="T19" fmla="*/ 85413 h 312"/>
                  <a:gd name="T20" fmla="*/ 15792 w 304"/>
                  <a:gd name="T21" fmla="*/ 59021 h 312"/>
                  <a:gd name="T22" fmla="*/ 15792 w 304"/>
                  <a:gd name="T23" fmla="*/ 59021 h 312"/>
                  <a:gd name="T24" fmla="*/ 39720 w 304"/>
                  <a:gd name="T25" fmla="*/ 19674 h 312"/>
                  <a:gd name="T26" fmla="*/ 39720 w 304"/>
                  <a:gd name="T27" fmla="*/ 19674 h 312"/>
                  <a:gd name="T28" fmla="*/ 82312 w 304"/>
                  <a:gd name="T29" fmla="*/ 20633 h 312"/>
                  <a:gd name="T30" fmla="*/ 82312 w 304"/>
                  <a:gd name="T31" fmla="*/ 20633 h 312"/>
                  <a:gd name="T32" fmla="*/ 121075 w 304"/>
                  <a:gd name="T33" fmla="*/ 93090 h 312"/>
                  <a:gd name="T34" fmla="*/ 121075 w 304"/>
                  <a:gd name="T35" fmla="*/ 93090 h 312"/>
                  <a:gd name="T36" fmla="*/ 34456 w 304"/>
                  <a:gd name="T37" fmla="*/ 121401 h 312"/>
                  <a:gd name="T38" fmla="*/ 34456 w 304"/>
                  <a:gd name="T39" fmla="*/ 121401 h 312"/>
                  <a:gd name="T40" fmla="*/ 31106 w 304"/>
                  <a:gd name="T41" fmla="*/ 134357 h 312"/>
                  <a:gd name="T42" fmla="*/ 31106 w 304"/>
                  <a:gd name="T43" fmla="*/ 134357 h 312"/>
                  <a:gd name="T44" fmla="*/ 138303 w 304"/>
                  <a:gd name="T45" fmla="*/ 86372 h 312"/>
                  <a:gd name="T46" fmla="*/ 138303 w 304"/>
                  <a:gd name="T47" fmla="*/ 86372 h 312"/>
                  <a:gd name="T48" fmla="*/ 54555 w 304"/>
                  <a:gd name="T49" fmla="*/ 2879 h 312"/>
                  <a:gd name="T50" fmla="*/ 54555 w 304"/>
                  <a:gd name="T51" fmla="*/ 2879 h 312"/>
                  <a:gd name="T52" fmla="*/ 5743 w 304"/>
                  <a:gd name="T53" fmla="*/ 42706 h 312"/>
                  <a:gd name="T54" fmla="*/ 5743 w 304"/>
                  <a:gd name="T55" fmla="*/ 42706 h 312"/>
                  <a:gd name="T56" fmla="*/ 25842 w 304"/>
                  <a:gd name="T57" fmla="*/ 101248 h 312"/>
                  <a:gd name="T58" fmla="*/ 25842 w 304"/>
                  <a:gd name="T59" fmla="*/ 101248 h 312"/>
                  <a:gd name="T60" fmla="*/ 87097 w 304"/>
                  <a:gd name="T61" fmla="*/ 102207 h 312"/>
                  <a:gd name="T62" fmla="*/ 87097 w 304"/>
                  <a:gd name="T63" fmla="*/ 102207 h 312"/>
                  <a:gd name="T64" fmla="*/ 100975 w 304"/>
                  <a:gd name="T65" fmla="*/ 43186 h 312"/>
                  <a:gd name="T66" fmla="*/ 100975 w 304"/>
                  <a:gd name="T67" fmla="*/ 43186 h 312"/>
                  <a:gd name="T68" fmla="*/ 43070 w 304"/>
                  <a:gd name="T69" fmla="*/ 55182 h 312"/>
                  <a:gd name="T70" fmla="*/ 43070 w 304"/>
                  <a:gd name="T71" fmla="*/ 55182 h 312"/>
                  <a:gd name="T72" fmla="*/ 55991 w 304"/>
                  <a:gd name="T73" fmla="*/ 77255 h 312"/>
                  <a:gd name="T74" fmla="*/ 55991 w 304"/>
                  <a:gd name="T75" fmla="*/ 77255 h 312"/>
                  <a:gd name="T76" fmla="*/ 73219 w 304"/>
                  <a:gd name="T77" fmla="*/ 62860 h 312"/>
                  <a:gd name="T78" fmla="*/ 73219 w 304"/>
                  <a:gd name="T79" fmla="*/ 62860 h 312"/>
                  <a:gd name="T80" fmla="*/ 65084 w 304"/>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4" h="312">
                    <a:moveTo>
                      <a:pt x="136" y="129"/>
                    </a:moveTo>
                    <a:lnTo>
                      <a:pt x="136" y="129"/>
                    </a:lnTo>
                    <a:cubicBezTo>
                      <a:pt x="134" y="136"/>
                      <a:pt x="125" y="140"/>
                      <a:pt x="118" y="136"/>
                    </a:cubicBezTo>
                    <a:cubicBezTo>
                      <a:pt x="107" y="133"/>
                      <a:pt x="109" y="118"/>
                      <a:pt x="114" y="110"/>
                    </a:cubicBezTo>
                    <a:cubicBezTo>
                      <a:pt x="125" y="93"/>
                      <a:pt x="153" y="88"/>
                      <a:pt x="171" y="93"/>
                    </a:cubicBezTo>
                    <a:cubicBezTo>
                      <a:pt x="211" y="104"/>
                      <a:pt x="196" y="157"/>
                      <a:pt x="175" y="178"/>
                    </a:cubicBezTo>
                    <a:cubicBezTo>
                      <a:pt x="125" y="231"/>
                      <a:pt x="38" y="193"/>
                      <a:pt x="33" y="123"/>
                    </a:cubicBezTo>
                    <a:cubicBezTo>
                      <a:pt x="30" y="89"/>
                      <a:pt x="51" y="55"/>
                      <a:pt x="83" y="41"/>
                    </a:cubicBezTo>
                    <a:cubicBezTo>
                      <a:pt x="111" y="26"/>
                      <a:pt x="144" y="30"/>
                      <a:pt x="172" y="43"/>
                    </a:cubicBezTo>
                    <a:cubicBezTo>
                      <a:pt x="226" y="69"/>
                      <a:pt x="281" y="131"/>
                      <a:pt x="253" y="194"/>
                    </a:cubicBezTo>
                    <a:cubicBezTo>
                      <a:pt x="222" y="265"/>
                      <a:pt x="139" y="276"/>
                      <a:pt x="72" y="253"/>
                    </a:cubicBezTo>
                    <a:cubicBezTo>
                      <a:pt x="55" y="248"/>
                      <a:pt x="48" y="273"/>
                      <a:pt x="65" y="280"/>
                    </a:cubicBezTo>
                    <a:cubicBezTo>
                      <a:pt x="151" y="311"/>
                      <a:pt x="272" y="284"/>
                      <a:pt x="289" y="180"/>
                    </a:cubicBezTo>
                    <a:cubicBezTo>
                      <a:pt x="303" y="89"/>
                      <a:pt x="201" y="0"/>
                      <a:pt x="114" y="6"/>
                    </a:cubicBezTo>
                    <a:cubicBezTo>
                      <a:pt x="65" y="9"/>
                      <a:pt x="23" y="43"/>
                      <a:pt x="12" y="89"/>
                    </a:cubicBezTo>
                    <a:cubicBezTo>
                      <a:pt x="0" y="135"/>
                      <a:pt x="16" y="184"/>
                      <a:pt x="54" y="211"/>
                    </a:cubicBezTo>
                    <a:cubicBezTo>
                      <a:pt x="92" y="239"/>
                      <a:pt x="146" y="240"/>
                      <a:pt x="182" y="213"/>
                    </a:cubicBezTo>
                    <a:cubicBezTo>
                      <a:pt x="218" y="185"/>
                      <a:pt x="242" y="129"/>
                      <a:pt x="211" y="90"/>
                    </a:cubicBezTo>
                    <a:cubicBezTo>
                      <a:pt x="181" y="50"/>
                      <a:pt x="100" y="65"/>
                      <a:pt x="90" y="115"/>
                    </a:cubicBezTo>
                    <a:cubicBezTo>
                      <a:pt x="86" y="135"/>
                      <a:pt x="96" y="157"/>
                      <a:pt x="117" y="161"/>
                    </a:cubicBezTo>
                    <a:cubicBezTo>
                      <a:pt x="135" y="164"/>
                      <a:pt x="155" y="151"/>
                      <a:pt x="153" y="131"/>
                    </a:cubicBezTo>
                    <a:cubicBezTo>
                      <a:pt x="152" y="122"/>
                      <a:pt x="139" y="118"/>
                      <a:pt x="136"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41" name="Freeform 323">
                <a:extLst>
                  <a:ext uri="{FF2B5EF4-FFF2-40B4-BE49-F238E27FC236}">
                    <a16:creationId xmlns:a16="http://schemas.microsoft.com/office/drawing/2014/main" id="{16337F5A-97C8-064D-BF79-F788E0FB72EB}"/>
                  </a:ext>
                </a:extLst>
              </p:cNvPr>
              <p:cNvSpPr>
                <a:spLocks/>
              </p:cNvSpPr>
              <p:nvPr/>
            </p:nvSpPr>
            <p:spPr bwMode="auto">
              <a:xfrm>
                <a:off x="5485773" y="3861048"/>
                <a:ext cx="145481" cy="149712"/>
              </a:xfrm>
              <a:custGeom>
                <a:avLst/>
                <a:gdLst>
                  <a:gd name="T0" fmla="*/ 64870 w 305"/>
                  <a:gd name="T1" fmla="*/ 61900 h 312"/>
                  <a:gd name="T2" fmla="*/ 64870 w 305"/>
                  <a:gd name="T3" fmla="*/ 61900 h 312"/>
                  <a:gd name="T4" fmla="*/ 56284 w 305"/>
                  <a:gd name="T5" fmla="*/ 65259 h 312"/>
                  <a:gd name="T6" fmla="*/ 56284 w 305"/>
                  <a:gd name="T7" fmla="*/ 65259 h 312"/>
                  <a:gd name="T8" fmla="*/ 54377 w 305"/>
                  <a:gd name="T9" fmla="*/ 52783 h 312"/>
                  <a:gd name="T10" fmla="*/ 54377 w 305"/>
                  <a:gd name="T11" fmla="*/ 52783 h 312"/>
                  <a:gd name="T12" fmla="*/ 82042 w 305"/>
                  <a:gd name="T13" fmla="*/ 44626 h 312"/>
                  <a:gd name="T14" fmla="*/ 82042 w 305"/>
                  <a:gd name="T15" fmla="*/ 44626 h 312"/>
                  <a:gd name="T16" fmla="*/ 83950 w 305"/>
                  <a:gd name="T17" fmla="*/ 85413 h 312"/>
                  <a:gd name="T18" fmla="*/ 83950 w 305"/>
                  <a:gd name="T19" fmla="*/ 85413 h 312"/>
                  <a:gd name="T20" fmla="*/ 16218 w 305"/>
                  <a:gd name="T21" fmla="*/ 59021 h 312"/>
                  <a:gd name="T22" fmla="*/ 16218 w 305"/>
                  <a:gd name="T23" fmla="*/ 59021 h 312"/>
                  <a:gd name="T24" fmla="*/ 40067 w 305"/>
                  <a:gd name="T25" fmla="*/ 19674 h 312"/>
                  <a:gd name="T26" fmla="*/ 40067 w 305"/>
                  <a:gd name="T27" fmla="*/ 19674 h 312"/>
                  <a:gd name="T28" fmla="*/ 82519 w 305"/>
                  <a:gd name="T29" fmla="*/ 20633 h 312"/>
                  <a:gd name="T30" fmla="*/ 82519 w 305"/>
                  <a:gd name="T31" fmla="*/ 20633 h 312"/>
                  <a:gd name="T32" fmla="*/ 121632 w 305"/>
                  <a:gd name="T33" fmla="*/ 93090 h 312"/>
                  <a:gd name="T34" fmla="*/ 121632 w 305"/>
                  <a:gd name="T35" fmla="*/ 93090 h 312"/>
                  <a:gd name="T36" fmla="*/ 34820 w 305"/>
                  <a:gd name="T37" fmla="*/ 121401 h 312"/>
                  <a:gd name="T38" fmla="*/ 34820 w 305"/>
                  <a:gd name="T39" fmla="*/ 121401 h 312"/>
                  <a:gd name="T40" fmla="*/ 31004 w 305"/>
                  <a:gd name="T41" fmla="*/ 134357 h 312"/>
                  <a:gd name="T42" fmla="*/ 31004 w 305"/>
                  <a:gd name="T43" fmla="*/ 134357 h 312"/>
                  <a:gd name="T44" fmla="*/ 137849 w 305"/>
                  <a:gd name="T45" fmla="*/ 86372 h 312"/>
                  <a:gd name="T46" fmla="*/ 137849 w 305"/>
                  <a:gd name="T47" fmla="*/ 86372 h 312"/>
                  <a:gd name="T48" fmla="*/ 54853 w 305"/>
                  <a:gd name="T49" fmla="*/ 2879 h 312"/>
                  <a:gd name="T50" fmla="*/ 54853 w 305"/>
                  <a:gd name="T51" fmla="*/ 2879 h 312"/>
                  <a:gd name="T52" fmla="*/ 6201 w 305"/>
                  <a:gd name="T53" fmla="*/ 42706 h 312"/>
                  <a:gd name="T54" fmla="*/ 6201 w 305"/>
                  <a:gd name="T55" fmla="*/ 42706 h 312"/>
                  <a:gd name="T56" fmla="*/ 26234 w 305"/>
                  <a:gd name="T57" fmla="*/ 101248 h 312"/>
                  <a:gd name="T58" fmla="*/ 26234 w 305"/>
                  <a:gd name="T59" fmla="*/ 101248 h 312"/>
                  <a:gd name="T60" fmla="*/ 87766 w 305"/>
                  <a:gd name="T61" fmla="*/ 102207 h 312"/>
                  <a:gd name="T62" fmla="*/ 87766 w 305"/>
                  <a:gd name="T63" fmla="*/ 102207 h 312"/>
                  <a:gd name="T64" fmla="*/ 101121 w 305"/>
                  <a:gd name="T65" fmla="*/ 43186 h 312"/>
                  <a:gd name="T66" fmla="*/ 101121 w 305"/>
                  <a:gd name="T67" fmla="*/ 43186 h 312"/>
                  <a:gd name="T68" fmla="*/ 42929 w 305"/>
                  <a:gd name="T69" fmla="*/ 55182 h 312"/>
                  <a:gd name="T70" fmla="*/ 42929 w 305"/>
                  <a:gd name="T71" fmla="*/ 55182 h 312"/>
                  <a:gd name="T72" fmla="*/ 56284 w 305"/>
                  <a:gd name="T73" fmla="*/ 77255 h 312"/>
                  <a:gd name="T74" fmla="*/ 56284 w 305"/>
                  <a:gd name="T75" fmla="*/ 77255 h 312"/>
                  <a:gd name="T76" fmla="*/ 73933 w 305"/>
                  <a:gd name="T77" fmla="*/ 62860 h 312"/>
                  <a:gd name="T78" fmla="*/ 73933 w 305"/>
                  <a:gd name="T79" fmla="*/ 62860 h 312"/>
                  <a:gd name="T80" fmla="*/ 64870 w 305"/>
                  <a:gd name="T81" fmla="*/ 61900 h 3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305" h="312">
                    <a:moveTo>
                      <a:pt x="136" y="129"/>
                    </a:moveTo>
                    <a:lnTo>
                      <a:pt x="136" y="129"/>
                    </a:lnTo>
                    <a:cubicBezTo>
                      <a:pt x="135" y="136"/>
                      <a:pt x="126" y="140"/>
                      <a:pt x="118" y="136"/>
                    </a:cubicBezTo>
                    <a:cubicBezTo>
                      <a:pt x="109" y="133"/>
                      <a:pt x="110" y="118"/>
                      <a:pt x="114" y="110"/>
                    </a:cubicBezTo>
                    <a:cubicBezTo>
                      <a:pt x="126" y="93"/>
                      <a:pt x="153" y="88"/>
                      <a:pt x="172" y="93"/>
                    </a:cubicBezTo>
                    <a:cubicBezTo>
                      <a:pt x="211" y="104"/>
                      <a:pt x="195" y="157"/>
                      <a:pt x="176" y="178"/>
                    </a:cubicBezTo>
                    <a:cubicBezTo>
                      <a:pt x="126" y="231"/>
                      <a:pt x="39" y="193"/>
                      <a:pt x="34" y="123"/>
                    </a:cubicBezTo>
                    <a:cubicBezTo>
                      <a:pt x="30" y="89"/>
                      <a:pt x="52" y="55"/>
                      <a:pt x="84" y="41"/>
                    </a:cubicBezTo>
                    <a:cubicBezTo>
                      <a:pt x="113" y="26"/>
                      <a:pt x="145" y="30"/>
                      <a:pt x="173" y="43"/>
                    </a:cubicBezTo>
                    <a:cubicBezTo>
                      <a:pt x="227" y="69"/>
                      <a:pt x="282" y="131"/>
                      <a:pt x="255" y="194"/>
                    </a:cubicBezTo>
                    <a:cubicBezTo>
                      <a:pt x="223" y="265"/>
                      <a:pt x="139" y="276"/>
                      <a:pt x="73" y="253"/>
                    </a:cubicBezTo>
                    <a:cubicBezTo>
                      <a:pt x="56" y="248"/>
                      <a:pt x="50" y="273"/>
                      <a:pt x="65" y="280"/>
                    </a:cubicBezTo>
                    <a:cubicBezTo>
                      <a:pt x="152" y="311"/>
                      <a:pt x="272" y="284"/>
                      <a:pt x="289" y="180"/>
                    </a:cubicBezTo>
                    <a:cubicBezTo>
                      <a:pt x="304" y="89"/>
                      <a:pt x="202" y="0"/>
                      <a:pt x="115" y="6"/>
                    </a:cubicBezTo>
                    <a:cubicBezTo>
                      <a:pt x="67" y="9"/>
                      <a:pt x="25" y="43"/>
                      <a:pt x="13" y="89"/>
                    </a:cubicBezTo>
                    <a:cubicBezTo>
                      <a:pt x="0" y="135"/>
                      <a:pt x="17" y="184"/>
                      <a:pt x="55" y="211"/>
                    </a:cubicBezTo>
                    <a:cubicBezTo>
                      <a:pt x="92" y="239"/>
                      <a:pt x="145" y="240"/>
                      <a:pt x="184" y="213"/>
                    </a:cubicBezTo>
                    <a:cubicBezTo>
                      <a:pt x="219" y="185"/>
                      <a:pt x="241" y="129"/>
                      <a:pt x="212" y="90"/>
                    </a:cubicBezTo>
                    <a:cubicBezTo>
                      <a:pt x="182" y="50"/>
                      <a:pt x="101" y="65"/>
                      <a:pt x="90" y="115"/>
                    </a:cubicBezTo>
                    <a:cubicBezTo>
                      <a:pt x="86" y="135"/>
                      <a:pt x="97" y="157"/>
                      <a:pt x="118" y="161"/>
                    </a:cubicBezTo>
                    <a:cubicBezTo>
                      <a:pt x="136" y="164"/>
                      <a:pt x="156" y="151"/>
                      <a:pt x="155" y="131"/>
                    </a:cubicBezTo>
                    <a:cubicBezTo>
                      <a:pt x="153" y="122"/>
                      <a:pt x="140" y="118"/>
                      <a:pt x="136" y="1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42" name="Freeform 324">
                <a:extLst>
                  <a:ext uri="{FF2B5EF4-FFF2-40B4-BE49-F238E27FC236}">
                    <a16:creationId xmlns:a16="http://schemas.microsoft.com/office/drawing/2014/main" id="{B9A5CF13-C3F7-C442-B054-6C603D0461A0}"/>
                  </a:ext>
                </a:extLst>
              </p:cNvPr>
              <p:cNvSpPr>
                <a:spLocks noChangeArrowheads="1"/>
              </p:cNvSpPr>
              <p:nvPr/>
            </p:nvSpPr>
            <p:spPr bwMode="auto">
              <a:xfrm>
                <a:off x="6145831" y="3861524"/>
                <a:ext cx="166708" cy="149236"/>
              </a:xfrm>
              <a:custGeom>
                <a:avLst/>
                <a:gdLst>
                  <a:gd name="T0" fmla="*/ 204 w 347"/>
                  <a:gd name="T1" fmla="*/ 164 h 311"/>
                  <a:gd name="T2" fmla="*/ 204 w 347"/>
                  <a:gd name="T3" fmla="*/ 164 h 311"/>
                  <a:gd name="T4" fmla="*/ 212 w 347"/>
                  <a:gd name="T5" fmla="*/ 146 h 311"/>
                  <a:gd name="T6" fmla="*/ 212 w 347"/>
                  <a:gd name="T7" fmla="*/ 146 h 311"/>
                  <a:gd name="T8" fmla="*/ 234 w 347"/>
                  <a:gd name="T9" fmla="*/ 162 h 311"/>
                  <a:gd name="T10" fmla="*/ 234 w 347"/>
                  <a:gd name="T11" fmla="*/ 162 h 311"/>
                  <a:gd name="T12" fmla="*/ 205 w 347"/>
                  <a:gd name="T13" fmla="*/ 214 h 311"/>
                  <a:gd name="T14" fmla="*/ 205 w 347"/>
                  <a:gd name="T15" fmla="*/ 214 h 311"/>
                  <a:gd name="T16" fmla="*/ 142 w 347"/>
                  <a:gd name="T17" fmla="*/ 156 h 311"/>
                  <a:gd name="T18" fmla="*/ 142 w 347"/>
                  <a:gd name="T19" fmla="*/ 156 h 311"/>
                  <a:gd name="T20" fmla="*/ 282 w 347"/>
                  <a:gd name="T21" fmla="*/ 95 h 311"/>
                  <a:gd name="T22" fmla="*/ 282 w 347"/>
                  <a:gd name="T23" fmla="*/ 95 h 311"/>
                  <a:gd name="T24" fmla="*/ 307 w 347"/>
                  <a:gd name="T25" fmla="*/ 189 h 311"/>
                  <a:gd name="T26" fmla="*/ 307 w 347"/>
                  <a:gd name="T27" fmla="*/ 189 h 311"/>
                  <a:gd name="T28" fmla="*/ 240 w 347"/>
                  <a:gd name="T29" fmla="*/ 251 h 311"/>
                  <a:gd name="T30" fmla="*/ 240 w 347"/>
                  <a:gd name="T31" fmla="*/ 251 h 311"/>
                  <a:gd name="T32" fmla="*/ 77 w 347"/>
                  <a:gd name="T33" fmla="*/ 201 h 311"/>
                  <a:gd name="T34" fmla="*/ 77 w 347"/>
                  <a:gd name="T35" fmla="*/ 201 h 311"/>
                  <a:gd name="T36" fmla="*/ 162 w 347"/>
                  <a:gd name="T37" fmla="*/ 30 h 311"/>
                  <a:gd name="T38" fmla="*/ 162 w 347"/>
                  <a:gd name="T39" fmla="*/ 30 h 311"/>
                  <a:gd name="T40" fmla="*/ 149 w 347"/>
                  <a:gd name="T41" fmla="*/ 7 h 311"/>
                  <a:gd name="T42" fmla="*/ 149 w 347"/>
                  <a:gd name="T43" fmla="*/ 7 h 311"/>
                  <a:gd name="T44" fmla="*/ 61 w 347"/>
                  <a:gd name="T45" fmla="*/ 237 h 311"/>
                  <a:gd name="T46" fmla="*/ 61 w 347"/>
                  <a:gd name="T47" fmla="*/ 237 h 311"/>
                  <a:gd name="T48" fmla="*/ 308 w 347"/>
                  <a:gd name="T49" fmla="*/ 235 h 311"/>
                  <a:gd name="T50" fmla="*/ 308 w 347"/>
                  <a:gd name="T51" fmla="*/ 235 h 311"/>
                  <a:gd name="T52" fmla="*/ 321 w 347"/>
                  <a:gd name="T53" fmla="*/ 104 h 311"/>
                  <a:gd name="T54" fmla="*/ 321 w 347"/>
                  <a:gd name="T55" fmla="*/ 104 h 311"/>
                  <a:gd name="T56" fmla="*/ 204 w 347"/>
                  <a:gd name="T57" fmla="*/ 49 h 311"/>
                  <a:gd name="T58" fmla="*/ 204 w 347"/>
                  <a:gd name="T59" fmla="*/ 49 h 311"/>
                  <a:gd name="T60" fmla="*/ 113 w 347"/>
                  <a:gd name="T61" fmla="*/ 138 h 311"/>
                  <a:gd name="T62" fmla="*/ 113 w 347"/>
                  <a:gd name="T63" fmla="*/ 138 h 311"/>
                  <a:gd name="T64" fmla="*/ 179 w 347"/>
                  <a:gd name="T65" fmla="*/ 245 h 311"/>
                  <a:gd name="T66" fmla="*/ 179 w 347"/>
                  <a:gd name="T67" fmla="*/ 245 h 311"/>
                  <a:gd name="T68" fmla="*/ 247 w 347"/>
                  <a:gd name="T69" fmla="*/ 142 h 311"/>
                  <a:gd name="T70" fmla="*/ 247 w 347"/>
                  <a:gd name="T71" fmla="*/ 142 h 311"/>
                  <a:gd name="T72" fmla="*/ 196 w 347"/>
                  <a:gd name="T73" fmla="*/ 128 h 311"/>
                  <a:gd name="T74" fmla="*/ 196 w 347"/>
                  <a:gd name="T75" fmla="*/ 128 h 311"/>
                  <a:gd name="T76" fmla="*/ 191 w 347"/>
                  <a:gd name="T77" fmla="*/ 175 h 311"/>
                  <a:gd name="T78" fmla="*/ 191 w 347"/>
                  <a:gd name="T79" fmla="*/ 175 h 311"/>
                  <a:gd name="T80" fmla="*/ 204 w 347"/>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311">
                    <a:moveTo>
                      <a:pt x="204" y="164"/>
                    </a:moveTo>
                    <a:lnTo>
                      <a:pt x="204" y="164"/>
                    </a:lnTo>
                    <a:cubicBezTo>
                      <a:pt x="201" y="156"/>
                      <a:pt x="204" y="147"/>
                      <a:pt x="212" y="146"/>
                    </a:cubicBezTo>
                    <a:lnTo>
                      <a:pt x="212" y="146"/>
                    </a:lnTo>
                    <a:cubicBezTo>
                      <a:pt x="222" y="142"/>
                      <a:pt x="232" y="153"/>
                      <a:pt x="234" y="162"/>
                    </a:cubicBezTo>
                    <a:lnTo>
                      <a:pt x="234" y="162"/>
                    </a:lnTo>
                    <a:cubicBezTo>
                      <a:pt x="238" y="181"/>
                      <a:pt x="222" y="205"/>
                      <a:pt x="205" y="214"/>
                    </a:cubicBezTo>
                    <a:lnTo>
                      <a:pt x="205" y="214"/>
                    </a:lnTo>
                    <a:cubicBezTo>
                      <a:pt x="170" y="235"/>
                      <a:pt x="144" y="187"/>
                      <a:pt x="142" y="156"/>
                    </a:cubicBezTo>
                    <a:lnTo>
                      <a:pt x="142" y="156"/>
                    </a:lnTo>
                    <a:cubicBezTo>
                      <a:pt x="141" y="83"/>
                      <a:pt x="229" y="50"/>
                      <a:pt x="282" y="95"/>
                    </a:cubicBezTo>
                    <a:lnTo>
                      <a:pt x="282" y="95"/>
                    </a:lnTo>
                    <a:cubicBezTo>
                      <a:pt x="308" y="117"/>
                      <a:pt x="317" y="156"/>
                      <a:pt x="307" y="189"/>
                    </a:cubicBezTo>
                    <a:lnTo>
                      <a:pt x="307" y="189"/>
                    </a:lnTo>
                    <a:cubicBezTo>
                      <a:pt x="295" y="220"/>
                      <a:pt x="268" y="239"/>
                      <a:pt x="240" y="251"/>
                    </a:cubicBezTo>
                    <a:lnTo>
                      <a:pt x="240" y="251"/>
                    </a:lnTo>
                    <a:cubicBezTo>
                      <a:pt x="183" y="271"/>
                      <a:pt x="100" y="266"/>
                      <a:pt x="77" y="201"/>
                    </a:cubicBezTo>
                    <a:lnTo>
                      <a:pt x="77" y="201"/>
                    </a:lnTo>
                    <a:cubicBezTo>
                      <a:pt x="48" y="129"/>
                      <a:pt x="100" y="63"/>
                      <a:pt x="162" y="30"/>
                    </a:cubicBezTo>
                    <a:lnTo>
                      <a:pt x="162" y="30"/>
                    </a:lnTo>
                    <a:cubicBezTo>
                      <a:pt x="178" y="22"/>
                      <a:pt x="163" y="0"/>
                      <a:pt x="149" y="7"/>
                    </a:cubicBezTo>
                    <a:lnTo>
                      <a:pt x="149" y="7"/>
                    </a:lnTo>
                    <a:cubicBezTo>
                      <a:pt x="66" y="46"/>
                      <a:pt x="0" y="151"/>
                      <a:pt x="61" y="237"/>
                    </a:cubicBezTo>
                    <a:lnTo>
                      <a:pt x="61" y="237"/>
                    </a:lnTo>
                    <a:cubicBezTo>
                      <a:pt x="115" y="310"/>
                      <a:pt x="250" y="302"/>
                      <a:pt x="308" y="235"/>
                    </a:cubicBezTo>
                    <a:lnTo>
                      <a:pt x="308" y="235"/>
                    </a:lnTo>
                    <a:cubicBezTo>
                      <a:pt x="339" y="200"/>
                      <a:pt x="346" y="146"/>
                      <a:pt x="321" y="104"/>
                    </a:cubicBezTo>
                    <a:lnTo>
                      <a:pt x="321" y="104"/>
                    </a:lnTo>
                    <a:cubicBezTo>
                      <a:pt x="297" y="63"/>
                      <a:pt x="251" y="41"/>
                      <a:pt x="204" y="49"/>
                    </a:cubicBezTo>
                    <a:lnTo>
                      <a:pt x="204" y="49"/>
                    </a:lnTo>
                    <a:cubicBezTo>
                      <a:pt x="159" y="55"/>
                      <a:pt x="119" y="92"/>
                      <a:pt x="113" y="138"/>
                    </a:cubicBezTo>
                    <a:lnTo>
                      <a:pt x="113" y="138"/>
                    </a:lnTo>
                    <a:cubicBezTo>
                      <a:pt x="108" y="183"/>
                      <a:pt x="130" y="239"/>
                      <a:pt x="179" y="245"/>
                    </a:cubicBezTo>
                    <a:lnTo>
                      <a:pt x="179" y="245"/>
                    </a:lnTo>
                    <a:cubicBezTo>
                      <a:pt x="229" y="252"/>
                      <a:pt x="276" y="184"/>
                      <a:pt x="247" y="142"/>
                    </a:cubicBezTo>
                    <a:lnTo>
                      <a:pt x="247" y="142"/>
                    </a:lnTo>
                    <a:cubicBezTo>
                      <a:pt x="237" y="125"/>
                      <a:pt x="213" y="116"/>
                      <a:pt x="196" y="128"/>
                    </a:cubicBezTo>
                    <a:lnTo>
                      <a:pt x="196" y="128"/>
                    </a:lnTo>
                    <a:cubicBezTo>
                      <a:pt x="180" y="138"/>
                      <a:pt x="175" y="162"/>
                      <a:pt x="191" y="175"/>
                    </a:cubicBezTo>
                    <a:lnTo>
                      <a:pt x="191" y="175"/>
                    </a:lnTo>
                    <a:cubicBezTo>
                      <a:pt x="199" y="181"/>
                      <a:pt x="211" y="174"/>
                      <a:pt x="204" y="164"/>
                    </a:cubicBezTo>
                  </a:path>
                </a:pathLst>
              </a:custGeom>
              <a:grpFill/>
              <a:ln>
                <a:noFill/>
              </a:ln>
              <a:effectLst/>
            </p:spPr>
            <p:txBody>
              <a:bodyPr wrap="none" anchor="ctr"/>
              <a:lstStyle/>
              <a:p>
                <a:pPr eaLnBrk="1" fontAlgn="auto" hangingPunct="1">
                  <a:spcBef>
                    <a:spcPts val="0"/>
                  </a:spcBef>
                  <a:spcAft>
                    <a:spcPts val="0"/>
                  </a:spcAft>
                  <a:defRPr/>
                </a:pPr>
                <a:endParaRPr lang="es-ES_tradnl">
                  <a:latin typeface="+mn-lt"/>
                </a:endParaRPr>
              </a:p>
            </p:txBody>
          </p:sp>
        </p:grpSp>
      </p:grpSp>
      <p:sp>
        <p:nvSpPr>
          <p:cNvPr id="186" name="Freeform 313">
            <a:extLst>
              <a:ext uri="{FF2B5EF4-FFF2-40B4-BE49-F238E27FC236}">
                <a16:creationId xmlns:a16="http://schemas.microsoft.com/office/drawing/2014/main" id="{A91FE46B-26A2-0543-AF8B-A9C2E74A022C}"/>
              </a:ext>
            </a:extLst>
          </p:cNvPr>
          <p:cNvSpPr>
            <a:spLocks noChangeArrowheads="1"/>
          </p:cNvSpPr>
          <p:nvPr/>
        </p:nvSpPr>
        <p:spPr bwMode="auto">
          <a:xfrm rot="16200000">
            <a:off x="1181175" y="2419417"/>
            <a:ext cx="417728" cy="348300"/>
          </a:xfrm>
          <a:custGeom>
            <a:avLst/>
            <a:gdLst>
              <a:gd name="T0" fmla="*/ 205 w 345"/>
              <a:gd name="T1" fmla="*/ 164 h 311"/>
              <a:gd name="T2" fmla="*/ 205 w 345"/>
              <a:gd name="T3" fmla="*/ 164 h 311"/>
              <a:gd name="T4" fmla="*/ 211 w 345"/>
              <a:gd name="T5" fmla="*/ 146 h 311"/>
              <a:gd name="T6" fmla="*/ 211 w 345"/>
              <a:gd name="T7" fmla="*/ 146 h 311"/>
              <a:gd name="T8" fmla="*/ 233 w 345"/>
              <a:gd name="T9" fmla="*/ 162 h 311"/>
              <a:gd name="T10" fmla="*/ 233 w 345"/>
              <a:gd name="T11" fmla="*/ 162 h 311"/>
              <a:gd name="T12" fmla="*/ 205 w 345"/>
              <a:gd name="T13" fmla="*/ 214 h 311"/>
              <a:gd name="T14" fmla="*/ 205 w 345"/>
              <a:gd name="T15" fmla="*/ 214 h 311"/>
              <a:gd name="T16" fmla="*/ 141 w 345"/>
              <a:gd name="T17" fmla="*/ 156 h 311"/>
              <a:gd name="T18" fmla="*/ 141 w 345"/>
              <a:gd name="T19" fmla="*/ 156 h 311"/>
              <a:gd name="T20" fmla="*/ 281 w 345"/>
              <a:gd name="T21" fmla="*/ 95 h 311"/>
              <a:gd name="T22" fmla="*/ 281 w 345"/>
              <a:gd name="T23" fmla="*/ 95 h 311"/>
              <a:gd name="T24" fmla="*/ 304 w 345"/>
              <a:gd name="T25" fmla="*/ 189 h 311"/>
              <a:gd name="T26" fmla="*/ 304 w 345"/>
              <a:gd name="T27" fmla="*/ 189 h 311"/>
              <a:gd name="T28" fmla="*/ 239 w 345"/>
              <a:gd name="T29" fmla="*/ 251 h 311"/>
              <a:gd name="T30" fmla="*/ 239 w 345"/>
              <a:gd name="T31" fmla="*/ 251 h 311"/>
              <a:gd name="T32" fmla="*/ 76 w 345"/>
              <a:gd name="T33" fmla="*/ 201 h 311"/>
              <a:gd name="T34" fmla="*/ 76 w 345"/>
              <a:gd name="T35" fmla="*/ 201 h 311"/>
              <a:gd name="T36" fmla="*/ 161 w 345"/>
              <a:gd name="T37" fmla="*/ 30 h 311"/>
              <a:gd name="T38" fmla="*/ 161 w 345"/>
              <a:gd name="T39" fmla="*/ 30 h 311"/>
              <a:gd name="T40" fmla="*/ 148 w 345"/>
              <a:gd name="T41" fmla="*/ 7 h 311"/>
              <a:gd name="T42" fmla="*/ 148 w 345"/>
              <a:gd name="T43" fmla="*/ 7 h 311"/>
              <a:gd name="T44" fmla="*/ 60 w 345"/>
              <a:gd name="T45" fmla="*/ 237 h 311"/>
              <a:gd name="T46" fmla="*/ 60 w 345"/>
              <a:gd name="T47" fmla="*/ 237 h 311"/>
              <a:gd name="T48" fmla="*/ 307 w 345"/>
              <a:gd name="T49" fmla="*/ 235 h 311"/>
              <a:gd name="T50" fmla="*/ 307 w 345"/>
              <a:gd name="T51" fmla="*/ 235 h 311"/>
              <a:gd name="T52" fmla="*/ 320 w 345"/>
              <a:gd name="T53" fmla="*/ 104 h 311"/>
              <a:gd name="T54" fmla="*/ 320 w 345"/>
              <a:gd name="T55" fmla="*/ 104 h 311"/>
              <a:gd name="T56" fmla="*/ 205 w 345"/>
              <a:gd name="T57" fmla="*/ 49 h 311"/>
              <a:gd name="T58" fmla="*/ 205 w 345"/>
              <a:gd name="T59" fmla="*/ 49 h 311"/>
              <a:gd name="T60" fmla="*/ 113 w 345"/>
              <a:gd name="T61" fmla="*/ 138 h 311"/>
              <a:gd name="T62" fmla="*/ 113 w 345"/>
              <a:gd name="T63" fmla="*/ 138 h 311"/>
              <a:gd name="T64" fmla="*/ 178 w 345"/>
              <a:gd name="T65" fmla="*/ 245 h 311"/>
              <a:gd name="T66" fmla="*/ 178 w 345"/>
              <a:gd name="T67" fmla="*/ 245 h 311"/>
              <a:gd name="T68" fmla="*/ 247 w 345"/>
              <a:gd name="T69" fmla="*/ 142 h 311"/>
              <a:gd name="T70" fmla="*/ 247 w 345"/>
              <a:gd name="T71" fmla="*/ 142 h 311"/>
              <a:gd name="T72" fmla="*/ 195 w 345"/>
              <a:gd name="T73" fmla="*/ 128 h 311"/>
              <a:gd name="T74" fmla="*/ 195 w 345"/>
              <a:gd name="T75" fmla="*/ 128 h 311"/>
              <a:gd name="T76" fmla="*/ 190 w 345"/>
              <a:gd name="T77" fmla="*/ 175 h 311"/>
              <a:gd name="T78" fmla="*/ 190 w 345"/>
              <a:gd name="T79" fmla="*/ 175 h 311"/>
              <a:gd name="T80" fmla="*/ 205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5" y="164"/>
                </a:moveTo>
                <a:lnTo>
                  <a:pt x="205" y="164"/>
                </a:lnTo>
                <a:cubicBezTo>
                  <a:pt x="201" y="156"/>
                  <a:pt x="205" y="147"/>
                  <a:pt x="211" y="146"/>
                </a:cubicBezTo>
                <a:lnTo>
                  <a:pt x="211" y="146"/>
                </a:lnTo>
                <a:cubicBezTo>
                  <a:pt x="222" y="142"/>
                  <a:pt x="231" y="153"/>
                  <a:pt x="233" y="162"/>
                </a:cubicBezTo>
                <a:lnTo>
                  <a:pt x="233" y="162"/>
                </a:lnTo>
                <a:cubicBezTo>
                  <a:pt x="237" y="181"/>
                  <a:pt x="222" y="205"/>
                  <a:pt x="205" y="214"/>
                </a:cubicBezTo>
                <a:lnTo>
                  <a:pt x="205" y="214"/>
                </a:lnTo>
                <a:cubicBezTo>
                  <a:pt x="169" y="235"/>
                  <a:pt x="143" y="187"/>
                  <a:pt x="141" y="156"/>
                </a:cubicBezTo>
                <a:lnTo>
                  <a:pt x="141" y="156"/>
                </a:lnTo>
                <a:cubicBezTo>
                  <a:pt x="140" y="83"/>
                  <a:pt x="228" y="50"/>
                  <a:pt x="281" y="95"/>
                </a:cubicBezTo>
                <a:lnTo>
                  <a:pt x="281" y="95"/>
                </a:lnTo>
                <a:cubicBezTo>
                  <a:pt x="308" y="117"/>
                  <a:pt x="316" y="156"/>
                  <a:pt x="304" y="189"/>
                </a:cubicBezTo>
                <a:lnTo>
                  <a:pt x="304" y="189"/>
                </a:lnTo>
                <a:cubicBezTo>
                  <a:pt x="295" y="220"/>
                  <a:pt x="268" y="239"/>
                  <a:pt x="239" y="251"/>
                </a:cubicBezTo>
                <a:lnTo>
                  <a:pt x="239" y="251"/>
                </a:lnTo>
                <a:cubicBezTo>
                  <a:pt x="182" y="271"/>
                  <a:pt x="99" y="266"/>
                  <a:pt x="76" y="201"/>
                </a:cubicBezTo>
                <a:lnTo>
                  <a:pt x="76" y="201"/>
                </a:lnTo>
                <a:cubicBezTo>
                  <a:pt x="47" y="129"/>
                  <a:pt x="99" y="63"/>
                  <a:pt x="161" y="30"/>
                </a:cubicBezTo>
                <a:lnTo>
                  <a:pt x="161" y="30"/>
                </a:lnTo>
                <a:cubicBezTo>
                  <a:pt x="177" y="22"/>
                  <a:pt x="162" y="0"/>
                  <a:pt x="148" y="7"/>
                </a:cubicBezTo>
                <a:lnTo>
                  <a:pt x="148" y="7"/>
                </a:lnTo>
                <a:cubicBezTo>
                  <a:pt x="65" y="46"/>
                  <a:pt x="0" y="151"/>
                  <a:pt x="60" y="237"/>
                </a:cubicBezTo>
                <a:lnTo>
                  <a:pt x="60" y="237"/>
                </a:lnTo>
                <a:cubicBezTo>
                  <a:pt x="114" y="310"/>
                  <a:pt x="249" y="302"/>
                  <a:pt x="307" y="235"/>
                </a:cubicBezTo>
                <a:lnTo>
                  <a:pt x="307" y="235"/>
                </a:lnTo>
                <a:cubicBezTo>
                  <a:pt x="339" y="200"/>
                  <a:pt x="344" y="146"/>
                  <a:pt x="320" y="104"/>
                </a:cubicBezTo>
                <a:lnTo>
                  <a:pt x="320" y="104"/>
                </a:lnTo>
                <a:cubicBezTo>
                  <a:pt x="297" y="63"/>
                  <a:pt x="251" y="41"/>
                  <a:pt x="205" y="49"/>
                </a:cubicBezTo>
                <a:lnTo>
                  <a:pt x="205" y="49"/>
                </a:lnTo>
                <a:cubicBezTo>
                  <a:pt x="159" y="55"/>
                  <a:pt x="118" y="92"/>
                  <a:pt x="113" y="138"/>
                </a:cubicBezTo>
                <a:lnTo>
                  <a:pt x="113" y="138"/>
                </a:lnTo>
                <a:cubicBezTo>
                  <a:pt x="106" y="183"/>
                  <a:pt x="130" y="239"/>
                  <a:pt x="178" y="245"/>
                </a:cubicBezTo>
                <a:lnTo>
                  <a:pt x="178" y="245"/>
                </a:lnTo>
                <a:cubicBezTo>
                  <a:pt x="228" y="252"/>
                  <a:pt x="275" y="184"/>
                  <a:pt x="247" y="142"/>
                </a:cubicBezTo>
                <a:lnTo>
                  <a:pt x="247" y="142"/>
                </a:lnTo>
                <a:cubicBezTo>
                  <a:pt x="236" y="125"/>
                  <a:pt x="212" y="116"/>
                  <a:pt x="195" y="128"/>
                </a:cubicBezTo>
                <a:lnTo>
                  <a:pt x="195" y="128"/>
                </a:lnTo>
                <a:cubicBezTo>
                  <a:pt x="180" y="138"/>
                  <a:pt x="174" y="162"/>
                  <a:pt x="190" y="175"/>
                </a:cubicBezTo>
                <a:lnTo>
                  <a:pt x="190" y="175"/>
                </a:lnTo>
                <a:cubicBezTo>
                  <a:pt x="198" y="181"/>
                  <a:pt x="210" y="174"/>
                  <a:pt x="205" y="164"/>
                </a:cubicBezTo>
              </a:path>
            </a:pathLst>
          </a:custGeom>
          <a:solidFill>
            <a:schemeClr val="accent3">
              <a:lumMod val="25000"/>
            </a:schemeClr>
          </a:solidFill>
          <a:ln>
            <a:noFill/>
          </a:ln>
          <a:effectLst/>
        </p:spPr>
        <p:txBody>
          <a:bodyPr wrap="none" anchor="ctr"/>
          <a:lstStyle/>
          <a:p>
            <a:pPr eaLnBrk="1" fontAlgn="auto" hangingPunct="1">
              <a:spcBef>
                <a:spcPts val="0"/>
              </a:spcBef>
              <a:spcAft>
                <a:spcPts val="0"/>
              </a:spcAft>
              <a:defRPr/>
            </a:pPr>
            <a:endParaRPr lang="es-ES_tradnl">
              <a:solidFill>
                <a:schemeClr val="accent3">
                  <a:lumMod val="75000"/>
                </a:schemeClr>
              </a:solidFill>
              <a:latin typeface="+mn-lt"/>
            </a:endParaRPr>
          </a:p>
        </p:txBody>
      </p:sp>
      <p:sp>
        <p:nvSpPr>
          <p:cNvPr id="3" name="TextBox 2">
            <a:extLst>
              <a:ext uri="{FF2B5EF4-FFF2-40B4-BE49-F238E27FC236}">
                <a16:creationId xmlns:a16="http://schemas.microsoft.com/office/drawing/2014/main" id="{F4106497-3137-4945-8C37-D78169C84389}"/>
              </a:ext>
            </a:extLst>
          </p:cNvPr>
          <p:cNvSpPr txBox="1"/>
          <p:nvPr/>
        </p:nvSpPr>
        <p:spPr>
          <a:xfrm rot="5400000">
            <a:off x="-941609" y="3412358"/>
            <a:ext cx="3593491" cy="707886"/>
          </a:xfrm>
          <a:prstGeom prst="rect">
            <a:avLst/>
          </a:prstGeom>
          <a:noFill/>
        </p:spPr>
        <p:txBody>
          <a:bodyPr wrap="square" rtlCol="0">
            <a:spAutoFit/>
          </a:bodyPr>
          <a:lstStyle/>
          <a:p>
            <a:r>
              <a:rPr lang="en-US" sz="4000" b="1" dirty="0" err="1">
                <a:solidFill>
                  <a:schemeClr val="accent3">
                    <a:lumMod val="25000"/>
                  </a:schemeClr>
                </a:solidFill>
                <a:latin typeface="Times New Roman" panose="02020603050405020304" pitchFamily="18" charset="0"/>
                <a:cs typeface="Times New Roman" panose="02020603050405020304" pitchFamily="18" charset="0"/>
              </a:rPr>
              <a:t>Kelebihan</a:t>
            </a:r>
            <a:endParaRPr lang="en-ID" sz="4000" b="1" dirty="0">
              <a:solidFill>
                <a:schemeClr val="accent3">
                  <a:lumMod val="25000"/>
                </a:schemeClr>
              </a:solidFill>
              <a:latin typeface="Times New Roman" panose="02020603050405020304" pitchFamily="18" charset="0"/>
              <a:cs typeface="Times New Roman" panose="02020603050405020304" pitchFamily="18" charset="0"/>
            </a:endParaRPr>
          </a:p>
        </p:txBody>
      </p:sp>
      <p:sp>
        <p:nvSpPr>
          <p:cNvPr id="2" name="TextBox 1"/>
          <p:cNvSpPr txBox="1"/>
          <p:nvPr/>
        </p:nvSpPr>
        <p:spPr>
          <a:xfrm>
            <a:off x="6610936" y="2371379"/>
            <a:ext cx="4562887" cy="3170099"/>
          </a:xfrm>
          <a:prstGeom prst="rect">
            <a:avLst/>
          </a:prstGeom>
          <a:noFill/>
        </p:spPr>
        <p:txBody>
          <a:bodyPr wrap="square" rtlCol="0">
            <a:spAutoFit/>
          </a:bodyPr>
          <a:lstStyle/>
          <a:p>
            <a:pPr algn="just"/>
            <a:r>
              <a:rPr lang="id-ID" sz="2000" dirty="0">
                <a:solidFill>
                  <a:schemeClr val="accent3">
                    <a:lumMod val="25000"/>
                  </a:schemeClr>
                </a:solidFill>
                <a:latin typeface="Arial" panose="020B0604020202020204" pitchFamily="34" charset="0"/>
                <a:cs typeface="Arial" panose="020B0604020202020204" pitchFamily="34" charset="0"/>
              </a:rPr>
              <a:t>Memfokuskan perhatian pengamat pada perilaku anak dengan menyusun pengamatan</a:t>
            </a:r>
          </a:p>
          <a:p>
            <a:pPr algn="just"/>
            <a:endParaRPr lang="id-ID" sz="2000" dirty="0">
              <a:solidFill>
                <a:schemeClr val="accent3">
                  <a:lumMod val="25000"/>
                </a:schemeClr>
              </a:solidFill>
              <a:latin typeface="Arial" panose="020B0604020202020204" pitchFamily="34" charset="0"/>
              <a:cs typeface="Arial" panose="020B0604020202020204" pitchFamily="34" charset="0"/>
            </a:endParaRPr>
          </a:p>
          <a:p>
            <a:pPr algn="just"/>
            <a:r>
              <a:rPr lang="id-ID" sz="2000" dirty="0">
                <a:solidFill>
                  <a:schemeClr val="accent3">
                    <a:lumMod val="25000"/>
                  </a:schemeClr>
                </a:solidFill>
                <a:latin typeface="Arial" panose="020B0604020202020204" pitchFamily="34" charset="0"/>
                <a:cs typeface="Arial" panose="020B0604020202020204" pitchFamily="34" charset="0"/>
              </a:rPr>
              <a:t>Memungkinkan untuk mencatat hampir semua perilaku</a:t>
            </a:r>
          </a:p>
          <a:p>
            <a:pPr algn="just"/>
            <a:endParaRPr lang="id-ID" sz="2000" dirty="0">
              <a:solidFill>
                <a:schemeClr val="accent3">
                  <a:lumMod val="25000"/>
                </a:schemeClr>
              </a:solidFill>
              <a:latin typeface="Arial" panose="020B0604020202020204" pitchFamily="34" charset="0"/>
              <a:cs typeface="Arial" panose="020B0604020202020204" pitchFamily="34" charset="0"/>
            </a:endParaRPr>
          </a:p>
          <a:p>
            <a:pPr algn="just"/>
            <a:r>
              <a:rPr lang="id-ID" sz="2000" dirty="0">
                <a:solidFill>
                  <a:schemeClr val="accent3">
                    <a:lumMod val="25000"/>
                  </a:schemeClr>
                </a:solidFill>
                <a:latin typeface="Arial" panose="020B0604020202020204" pitchFamily="34" charset="0"/>
                <a:cs typeface="Arial" panose="020B0604020202020204" pitchFamily="34" charset="0"/>
              </a:rPr>
              <a:t>Membutuhkan peralatan sedikit dan murah</a:t>
            </a:r>
          </a:p>
          <a:p>
            <a:pPr algn="just"/>
            <a:endParaRPr lang="id-ID" sz="2000" dirty="0">
              <a:solidFill>
                <a:schemeClr val="accent3">
                  <a:lumMod val="25000"/>
                </a:schemeClr>
              </a:solidFill>
              <a:latin typeface="Arial" panose="020B0604020202020204" pitchFamily="34" charset="0"/>
              <a:cs typeface="Arial" panose="020B0604020202020204" pitchFamily="34" charset="0"/>
            </a:endParaRPr>
          </a:p>
        </p:txBody>
      </p:sp>
      <p:sp>
        <p:nvSpPr>
          <p:cNvPr id="192" name="Freeform 313">
            <a:extLst>
              <a:ext uri="{FF2B5EF4-FFF2-40B4-BE49-F238E27FC236}">
                <a16:creationId xmlns:a16="http://schemas.microsoft.com/office/drawing/2014/main" id="{A91FE46B-26A2-0543-AF8B-A9C2E74A022C}"/>
              </a:ext>
            </a:extLst>
          </p:cNvPr>
          <p:cNvSpPr>
            <a:spLocks noChangeArrowheads="1"/>
          </p:cNvSpPr>
          <p:nvPr/>
        </p:nvSpPr>
        <p:spPr bwMode="auto">
          <a:xfrm rot="16200000">
            <a:off x="1186597" y="3230136"/>
            <a:ext cx="417728" cy="348300"/>
          </a:xfrm>
          <a:custGeom>
            <a:avLst/>
            <a:gdLst>
              <a:gd name="T0" fmla="*/ 205 w 345"/>
              <a:gd name="T1" fmla="*/ 164 h 311"/>
              <a:gd name="T2" fmla="*/ 205 w 345"/>
              <a:gd name="T3" fmla="*/ 164 h 311"/>
              <a:gd name="T4" fmla="*/ 211 w 345"/>
              <a:gd name="T5" fmla="*/ 146 h 311"/>
              <a:gd name="T6" fmla="*/ 211 w 345"/>
              <a:gd name="T7" fmla="*/ 146 h 311"/>
              <a:gd name="T8" fmla="*/ 233 w 345"/>
              <a:gd name="T9" fmla="*/ 162 h 311"/>
              <a:gd name="T10" fmla="*/ 233 w 345"/>
              <a:gd name="T11" fmla="*/ 162 h 311"/>
              <a:gd name="T12" fmla="*/ 205 w 345"/>
              <a:gd name="T13" fmla="*/ 214 h 311"/>
              <a:gd name="T14" fmla="*/ 205 w 345"/>
              <a:gd name="T15" fmla="*/ 214 h 311"/>
              <a:gd name="T16" fmla="*/ 141 w 345"/>
              <a:gd name="T17" fmla="*/ 156 h 311"/>
              <a:gd name="T18" fmla="*/ 141 w 345"/>
              <a:gd name="T19" fmla="*/ 156 h 311"/>
              <a:gd name="T20" fmla="*/ 281 w 345"/>
              <a:gd name="T21" fmla="*/ 95 h 311"/>
              <a:gd name="T22" fmla="*/ 281 w 345"/>
              <a:gd name="T23" fmla="*/ 95 h 311"/>
              <a:gd name="T24" fmla="*/ 304 w 345"/>
              <a:gd name="T25" fmla="*/ 189 h 311"/>
              <a:gd name="T26" fmla="*/ 304 w 345"/>
              <a:gd name="T27" fmla="*/ 189 h 311"/>
              <a:gd name="T28" fmla="*/ 239 w 345"/>
              <a:gd name="T29" fmla="*/ 251 h 311"/>
              <a:gd name="T30" fmla="*/ 239 w 345"/>
              <a:gd name="T31" fmla="*/ 251 h 311"/>
              <a:gd name="T32" fmla="*/ 76 w 345"/>
              <a:gd name="T33" fmla="*/ 201 h 311"/>
              <a:gd name="T34" fmla="*/ 76 w 345"/>
              <a:gd name="T35" fmla="*/ 201 h 311"/>
              <a:gd name="T36" fmla="*/ 161 w 345"/>
              <a:gd name="T37" fmla="*/ 30 h 311"/>
              <a:gd name="T38" fmla="*/ 161 w 345"/>
              <a:gd name="T39" fmla="*/ 30 h 311"/>
              <a:gd name="T40" fmla="*/ 148 w 345"/>
              <a:gd name="T41" fmla="*/ 7 h 311"/>
              <a:gd name="T42" fmla="*/ 148 w 345"/>
              <a:gd name="T43" fmla="*/ 7 h 311"/>
              <a:gd name="T44" fmla="*/ 60 w 345"/>
              <a:gd name="T45" fmla="*/ 237 h 311"/>
              <a:gd name="T46" fmla="*/ 60 w 345"/>
              <a:gd name="T47" fmla="*/ 237 h 311"/>
              <a:gd name="T48" fmla="*/ 307 w 345"/>
              <a:gd name="T49" fmla="*/ 235 h 311"/>
              <a:gd name="T50" fmla="*/ 307 w 345"/>
              <a:gd name="T51" fmla="*/ 235 h 311"/>
              <a:gd name="T52" fmla="*/ 320 w 345"/>
              <a:gd name="T53" fmla="*/ 104 h 311"/>
              <a:gd name="T54" fmla="*/ 320 w 345"/>
              <a:gd name="T55" fmla="*/ 104 h 311"/>
              <a:gd name="T56" fmla="*/ 205 w 345"/>
              <a:gd name="T57" fmla="*/ 49 h 311"/>
              <a:gd name="T58" fmla="*/ 205 w 345"/>
              <a:gd name="T59" fmla="*/ 49 h 311"/>
              <a:gd name="T60" fmla="*/ 113 w 345"/>
              <a:gd name="T61" fmla="*/ 138 h 311"/>
              <a:gd name="T62" fmla="*/ 113 w 345"/>
              <a:gd name="T63" fmla="*/ 138 h 311"/>
              <a:gd name="T64" fmla="*/ 178 w 345"/>
              <a:gd name="T65" fmla="*/ 245 h 311"/>
              <a:gd name="T66" fmla="*/ 178 w 345"/>
              <a:gd name="T67" fmla="*/ 245 h 311"/>
              <a:gd name="T68" fmla="*/ 247 w 345"/>
              <a:gd name="T69" fmla="*/ 142 h 311"/>
              <a:gd name="T70" fmla="*/ 247 w 345"/>
              <a:gd name="T71" fmla="*/ 142 h 311"/>
              <a:gd name="T72" fmla="*/ 195 w 345"/>
              <a:gd name="T73" fmla="*/ 128 h 311"/>
              <a:gd name="T74" fmla="*/ 195 w 345"/>
              <a:gd name="T75" fmla="*/ 128 h 311"/>
              <a:gd name="T76" fmla="*/ 190 w 345"/>
              <a:gd name="T77" fmla="*/ 175 h 311"/>
              <a:gd name="T78" fmla="*/ 190 w 345"/>
              <a:gd name="T79" fmla="*/ 175 h 311"/>
              <a:gd name="T80" fmla="*/ 205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5" y="164"/>
                </a:moveTo>
                <a:lnTo>
                  <a:pt x="205" y="164"/>
                </a:lnTo>
                <a:cubicBezTo>
                  <a:pt x="201" y="156"/>
                  <a:pt x="205" y="147"/>
                  <a:pt x="211" y="146"/>
                </a:cubicBezTo>
                <a:lnTo>
                  <a:pt x="211" y="146"/>
                </a:lnTo>
                <a:cubicBezTo>
                  <a:pt x="222" y="142"/>
                  <a:pt x="231" y="153"/>
                  <a:pt x="233" y="162"/>
                </a:cubicBezTo>
                <a:lnTo>
                  <a:pt x="233" y="162"/>
                </a:lnTo>
                <a:cubicBezTo>
                  <a:pt x="237" y="181"/>
                  <a:pt x="222" y="205"/>
                  <a:pt x="205" y="214"/>
                </a:cubicBezTo>
                <a:lnTo>
                  <a:pt x="205" y="214"/>
                </a:lnTo>
                <a:cubicBezTo>
                  <a:pt x="169" y="235"/>
                  <a:pt x="143" y="187"/>
                  <a:pt x="141" y="156"/>
                </a:cubicBezTo>
                <a:lnTo>
                  <a:pt x="141" y="156"/>
                </a:lnTo>
                <a:cubicBezTo>
                  <a:pt x="140" y="83"/>
                  <a:pt x="228" y="50"/>
                  <a:pt x="281" y="95"/>
                </a:cubicBezTo>
                <a:lnTo>
                  <a:pt x="281" y="95"/>
                </a:lnTo>
                <a:cubicBezTo>
                  <a:pt x="308" y="117"/>
                  <a:pt x="316" y="156"/>
                  <a:pt x="304" y="189"/>
                </a:cubicBezTo>
                <a:lnTo>
                  <a:pt x="304" y="189"/>
                </a:lnTo>
                <a:cubicBezTo>
                  <a:pt x="295" y="220"/>
                  <a:pt x="268" y="239"/>
                  <a:pt x="239" y="251"/>
                </a:cubicBezTo>
                <a:lnTo>
                  <a:pt x="239" y="251"/>
                </a:lnTo>
                <a:cubicBezTo>
                  <a:pt x="182" y="271"/>
                  <a:pt x="99" y="266"/>
                  <a:pt x="76" y="201"/>
                </a:cubicBezTo>
                <a:lnTo>
                  <a:pt x="76" y="201"/>
                </a:lnTo>
                <a:cubicBezTo>
                  <a:pt x="47" y="129"/>
                  <a:pt x="99" y="63"/>
                  <a:pt x="161" y="30"/>
                </a:cubicBezTo>
                <a:lnTo>
                  <a:pt x="161" y="30"/>
                </a:lnTo>
                <a:cubicBezTo>
                  <a:pt x="177" y="22"/>
                  <a:pt x="162" y="0"/>
                  <a:pt x="148" y="7"/>
                </a:cubicBezTo>
                <a:lnTo>
                  <a:pt x="148" y="7"/>
                </a:lnTo>
                <a:cubicBezTo>
                  <a:pt x="65" y="46"/>
                  <a:pt x="0" y="151"/>
                  <a:pt x="60" y="237"/>
                </a:cubicBezTo>
                <a:lnTo>
                  <a:pt x="60" y="237"/>
                </a:lnTo>
                <a:cubicBezTo>
                  <a:pt x="114" y="310"/>
                  <a:pt x="249" y="302"/>
                  <a:pt x="307" y="235"/>
                </a:cubicBezTo>
                <a:lnTo>
                  <a:pt x="307" y="235"/>
                </a:lnTo>
                <a:cubicBezTo>
                  <a:pt x="339" y="200"/>
                  <a:pt x="344" y="146"/>
                  <a:pt x="320" y="104"/>
                </a:cubicBezTo>
                <a:lnTo>
                  <a:pt x="320" y="104"/>
                </a:lnTo>
                <a:cubicBezTo>
                  <a:pt x="297" y="63"/>
                  <a:pt x="251" y="41"/>
                  <a:pt x="205" y="49"/>
                </a:cubicBezTo>
                <a:lnTo>
                  <a:pt x="205" y="49"/>
                </a:lnTo>
                <a:cubicBezTo>
                  <a:pt x="159" y="55"/>
                  <a:pt x="118" y="92"/>
                  <a:pt x="113" y="138"/>
                </a:cubicBezTo>
                <a:lnTo>
                  <a:pt x="113" y="138"/>
                </a:lnTo>
                <a:cubicBezTo>
                  <a:pt x="106" y="183"/>
                  <a:pt x="130" y="239"/>
                  <a:pt x="178" y="245"/>
                </a:cubicBezTo>
                <a:lnTo>
                  <a:pt x="178" y="245"/>
                </a:lnTo>
                <a:cubicBezTo>
                  <a:pt x="228" y="252"/>
                  <a:pt x="275" y="184"/>
                  <a:pt x="247" y="142"/>
                </a:cubicBezTo>
                <a:lnTo>
                  <a:pt x="247" y="142"/>
                </a:lnTo>
                <a:cubicBezTo>
                  <a:pt x="236" y="125"/>
                  <a:pt x="212" y="116"/>
                  <a:pt x="195" y="128"/>
                </a:cubicBezTo>
                <a:lnTo>
                  <a:pt x="195" y="128"/>
                </a:lnTo>
                <a:cubicBezTo>
                  <a:pt x="180" y="138"/>
                  <a:pt x="174" y="162"/>
                  <a:pt x="190" y="175"/>
                </a:cubicBezTo>
                <a:lnTo>
                  <a:pt x="190" y="175"/>
                </a:lnTo>
                <a:cubicBezTo>
                  <a:pt x="198" y="181"/>
                  <a:pt x="210" y="174"/>
                  <a:pt x="205" y="164"/>
                </a:cubicBezTo>
              </a:path>
            </a:pathLst>
          </a:custGeom>
          <a:solidFill>
            <a:schemeClr val="accent3">
              <a:lumMod val="2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93" name="Freeform 313">
            <a:extLst>
              <a:ext uri="{FF2B5EF4-FFF2-40B4-BE49-F238E27FC236}">
                <a16:creationId xmlns:a16="http://schemas.microsoft.com/office/drawing/2014/main" id="{A91FE46B-26A2-0543-AF8B-A9C2E74A022C}"/>
              </a:ext>
            </a:extLst>
          </p:cNvPr>
          <p:cNvSpPr>
            <a:spLocks noChangeArrowheads="1"/>
          </p:cNvSpPr>
          <p:nvPr/>
        </p:nvSpPr>
        <p:spPr bwMode="auto">
          <a:xfrm rot="16200000">
            <a:off x="1154531" y="4235093"/>
            <a:ext cx="417728" cy="348300"/>
          </a:xfrm>
          <a:custGeom>
            <a:avLst/>
            <a:gdLst>
              <a:gd name="T0" fmla="*/ 205 w 345"/>
              <a:gd name="T1" fmla="*/ 164 h 311"/>
              <a:gd name="T2" fmla="*/ 205 w 345"/>
              <a:gd name="T3" fmla="*/ 164 h 311"/>
              <a:gd name="T4" fmla="*/ 211 w 345"/>
              <a:gd name="T5" fmla="*/ 146 h 311"/>
              <a:gd name="T6" fmla="*/ 211 w 345"/>
              <a:gd name="T7" fmla="*/ 146 h 311"/>
              <a:gd name="T8" fmla="*/ 233 w 345"/>
              <a:gd name="T9" fmla="*/ 162 h 311"/>
              <a:gd name="T10" fmla="*/ 233 w 345"/>
              <a:gd name="T11" fmla="*/ 162 h 311"/>
              <a:gd name="T12" fmla="*/ 205 w 345"/>
              <a:gd name="T13" fmla="*/ 214 h 311"/>
              <a:gd name="T14" fmla="*/ 205 w 345"/>
              <a:gd name="T15" fmla="*/ 214 h 311"/>
              <a:gd name="T16" fmla="*/ 141 w 345"/>
              <a:gd name="T17" fmla="*/ 156 h 311"/>
              <a:gd name="T18" fmla="*/ 141 w 345"/>
              <a:gd name="T19" fmla="*/ 156 h 311"/>
              <a:gd name="T20" fmla="*/ 281 w 345"/>
              <a:gd name="T21" fmla="*/ 95 h 311"/>
              <a:gd name="T22" fmla="*/ 281 w 345"/>
              <a:gd name="T23" fmla="*/ 95 h 311"/>
              <a:gd name="T24" fmla="*/ 304 w 345"/>
              <a:gd name="T25" fmla="*/ 189 h 311"/>
              <a:gd name="T26" fmla="*/ 304 w 345"/>
              <a:gd name="T27" fmla="*/ 189 h 311"/>
              <a:gd name="T28" fmla="*/ 239 w 345"/>
              <a:gd name="T29" fmla="*/ 251 h 311"/>
              <a:gd name="T30" fmla="*/ 239 w 345"/>
              <a:gd name="T31" fmla="*/ 251 h 311"/>
              <a:gd name="T32" fmla="*/ 76 w 345"/>
              <a:gd name="T33" fmla="*/ 201 h 311"/>
              <a:gd name="T34" fmla="*/ 76 w 345"/>
              <a:gd name="T35" fmla="*/ 201 h 311"/>
              <a:gd name="T36" fmla="*/ 161 w 345"/>
              <a:gd name="T37" fmla="*/ 30 h 311"/>
              <a:gd name="T38" fmla="*/ 161 w 345"/>
              <a:gd name="T39" fmla="*/ 30 h 311"/>
              <a:gd name="T40" fmla="*/ 148 w 345"/>
              <a:gd name="T41" fmla="*/ 7 h 311"/>
              <a:gd name="T42" fmla="*/ 148 w 345"/>
              <a:gd name="T43" fmla="*/ 7 h 311"/>
              <a:gd name="T44" fmla="*/ 60 w 345"/>
              <a:gd name="T45" fmla="*/ 237 h 311"/>
              <a:gd name="T46" fmla="*/ 60 w 345"/>
              <a:gd name="T47" fmla="*/ 237 h 311"/>
              <a:gd name="T48" fmla="*/ 307 w 345"/>
              <a:gd name="T49" fmla="*/ 235 h 311"/>
              <a:gd name="T50" fmla="*/ 307 w 345"/>
              <a:gd name="T51" fmla="*/ 235 h 311"/>
              <a:gd name="T52" fmla="*/ 320 w 345"/>
              <a:gd name="T53" fmla="*/ 104 h 311"/>
              <a:gd name="T54" fmla="*/ 320 w 345"/>
              <a:gd name="T55" fmla="*/ 104 h 311"/>
              <a:gd name="T56" fmla="*/ 205 w 345"/>
              <a:gd name="T57" fmla="*/ 49 h 311"/>
              <a:gd name="T58" fmla="*/ 205 w 345"/>
              <a:gd name="T59" fmla="*/ 49 h 311"/>
              <a:gd name="T60" fmla="*/ 113 w 345"/>
              <a:gd name="T61" fmla="*/ 138 h 311"/>
              <a:gd name="T62" fmla="*/ 113 w 345"/>
              <a:gd name="T63" fmla="*/ 138 h 311"/>
              <a:gd name="T64" fmla="*/ 178 w 345"/>
              <a:gd name="T65" fmla="*/ 245 h 311"/>
              <a:gd name="T66" fmla="*/ 178 w 345"/>
              <a:gd name="T67" fmla="*/ 245 h 311"/>
              <a:gd name="T68" fmla="*/ 247 w 345"/>
              <a:gd name="T69" fmla="*/ 142 h 311"/>
              <a:gd name="T70" fmla="*/ 247 w 345"/>
              <a:gd name="T71" fmla="*/ 142 h 311"/>
              <a:gd name="T72" fmla="*/ 195 w 345"/>
              <a:gd name="T73" fmla="*/ 128 h 311"/>
              <a:gd name="T74" fmla="*/ 195 w 345"/>
              <a:gd name="T75" fmla="*/ 128 h 311"/>
              <a:gd name="T76" fmla="*/ 190 w 345"/>
              <a:gd name="T77" fmla="*/ 175 h 311"/>
              <a:gd name="T78" fmla="*/ 190 w 345"/>
              <a:gd name="T79" fmla="*/ 175 h 311"/>
              <a:gd name="T80" fmla="*/ 205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5" y="164"/>
                </a:moveTo>
                <a:lnTo>
                  <a:pt x="205" y="164"/>
                </a:lnTo>
                <a:cubicBezTo>
                  <a:pt x="201" y="156"/>
                  <a:pt x="205" y="147"/>
                  <a:pt x="211" y="146"/>
                </a:cubicBezTo>
                <a:lnTo>
                  <a:pt x="211" y="146"/>
                </a:lnTo>
                <a:cubicBezTo>
                  <a:pt x="222" y="142"/>
                  <a:pt x="231" y="153"/>
                  <a:pt x="233" y="162"/>
                </a:cubicBezTo>
                <a:lnTo>
                  <a:pt x="233" y="162"/>
                </a:lnTo>
                <a:cubicBezTo>
                  <a:pt x="237" y="181"/>
                  <a:pt x="222" y="205"/>
                  <a:pt x="205" y="214"/>
                </a:cubicBezTo>
                <a:lnTo>
                  <a:pt x="205" y="214"/>
                </a:lnTo>
                <a:cubicBezTo>
                  <a:pt x="169" y="235"/>
                  <a:pt x="143" y="187"/>
                  <a:pt x="141" y="156"/>
                </a:cubicBezTo>
                <a:lnTo>
                  <a:pt x="141" y="156"/>
                </a:lnTo>
                <a:cubicBezTo>
                  <a:pt x="140" y="83"/>
                  <a:pt x="228" y="50"/>
                  <a:pt x="281" y="95"/>
                </a:cubicBezTo>
                <a:lnTo>
                  <a:pt x="281" y="95"/>
                </a:lnTo>
                <a:cubicBezTo>
                  <a:pt x="308" y="117"/>
                  <a:pt x="316" y="156"/>
                  <a:pt x="304" y="189"/>
                </a:cubicBezTo>
                <a:lnTo>
                  <a:pt x="304" y="189"/>
                </a:lnTo>
                <a:cubicBezTo>
                  <a:pt x="295" y="220"/>
                  <a:pt x="268" y="239"/>
                  <a:pt x="239" y="251"/>
                </a:cubicBezTo>
                <a:lnTo>
                  <a:pt x="239" y="251"/>
                </a:lnTo>
                <a:cubicBezTo>
                  <a:pt x="182" y="271"/>
                  <a:pt x="99" y="266"/>
                  <a:pt x="76" y="201"/>
                </a:cubicBezTo>
                <a:lnTo>
                  <a:pt x="76" y="201"/>
                </a:lnTo>
                <a:cubicBezTo>
                  <a:pt x="47" y="129"/>
                  <a:pt x="99" y="63"/>
                  <a:pt x="161" y="30"/>
                </a:cubicBezTo>
                <a:lnTo>
                  <a:pt x="161" y="30"/>
                </a:lnTo>
                <a:cubicBezTo>
                  <a:pt x="177" y="22"/>
                  <a:pt x="162" y="0"/>
                  <a:pt x="148" y="7"/>
                </a:cubicBezTo>
                <a:lnTo>
                  <a:pt x="148" y="7"/>
                </a:lnTo>
                <a:cubicBezTo>
                  <a:pt x="65" y="46"/>
                  <a:pt x="0" y="151"/>
                  <a:pt x="60" y="237"/>
                </a:cubicBezTo>
                <a:lnTo>
                  <a:pt x="60" y="237"/>
                </a:lnTo>
                <a:cubicBezTo>
                  <a:pt x="114" y="310"/>
                  <a:pt x="249" y="302"/>
                  <a:pt x="307" y="235"/>
                </a:cubicBezTo>
                <a:lnTo>
                  <a:pt x="307" y="235"/>
                </a:lnTo>
                <a:cubicBezTo>
                  <a:pt x="339" y="200"/>
                  <a:pt x="344" y="146"/>
                  <a:pt x="320" y="104"/>
                </a:cubicBezTo>
                <a:lnTo>
                  <a:pt x="320" y="104"/>
                </a:lnTo>
                <a:cubicBezTo>
                  <a:pt x="297" y="63"/>
                  <a:pt x="251" y="41"/>
                  <a:pt x="205" y="49"/>
                </a:cubicBezTo>
                <a:lnTo>
                  <a:pt x="205" y="49"/>
                </a:lnTo>
                <a:cubicBezTo>
                  <a:pt x="159" y="55"/>
                  <a:pt x="118" y="92"/>
                  <a:pt x="113" y="138"/>
                </a:cubicBezTo>
                <a:lnTo>
                  <a:pt x="113" y="138"/>
                </a:lnTo>
                <a:cubicBezTo>
                  <a:pt x="106" y="183"/>
                  <a:pt x="130" y="239"/>
                  <a:pt x="178" y="245"/>
                </a:cubicBezTo>
                <a:lnTo>
                  <a:pt x="178" y="245"/>
                </a:lnTo>
                <a:cubicBezTo>
                  <a:pt x="228" y="252"/>
                  <a:pt x="275" y="184"/>
                  <a:pt x="247" y="142"/>
                </a:cubicBezTo>
                <a:lnTo>
                  <a:pt x="247" y="142"/>
                </a:lnTo>
                <a:cubicBezTo>
                  <a:pt x="236" y="125"/>
                  <a:pt x="212" y="116"/>
                  <a:pt x="195" y="128"/>
                </a:cubicBezTo>
                <a:lnTo>
                  <a:pt x="195" y="128"/>
                </a:lnTo>
                <a:cubicBezTo>
                  <a:pt x="180" y="138"/>
                  <a:pt x="174" y="162"/>
                  <a:pt x="190" y="175"/>
                </a:cubicBezTo>
                <a:lnTo>
                  <a:pt x="190" y="175"/>
                </a:lnTo>
                <a:cubicBezTo>
                  <a:pt x="198" y="181"/>
                  <a:pt x="210" y="174"/>
                  <a:pt x="205" y="164"/>
                </a:cubicBezTo>
              </a:path>
            </a:pathLst>
          </a:custGeom>
          <a:solidFill>
            <a:schemeClr val="accent3">
              <a:lumMod val="2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94" name="Freeform 313">
            <a:extLst>
              <a:ext uri="{FF2B5EF4-FFF2-40B4-BE49-F238E27FC236}">
                <a16:creationId xmlns:a16="http://schemas.microsoft.com/office/drawing/2014/main" id="{A91FE46B-26A2-0543-AF8B-A9C2E74A022C}"/>
              </a:ext>
            </a:extLst>
          </p:cNvPr>
          <p:cNvSpPr>
            <a:spLocks noChangeArrowheads="1"/>
          </p:cNvSpPr>
          <p:nvPr/>
        </p:nvSpPr>
        <p:spPr bwMode="auto">
          <a:xfrm rot="16200000">
            <a:off x="6256197" y="3671166"/>
            <a:ext cx="333411" cy="348300"/>
          </a:xfrm>
          <a:custGeom>
            <a:avLst/>
            <a:gdLst>
              <a:gd name="T0" fmla="*/ 205 w 345"/>
              <a:gd name="T1" fmla="*/ 164 h 311"/>
              <a:gd name="T2" fmla="*/ 205 w 345"/>
              <a:gd name="T3" fmla="*/ 164 h 311"/>
              <a:gd name="T4" fmla="*/ 211 w 345"/>
              <a:gd name="T5" fmla="*/ 146 h 311"/>
              <a:gd name="T6" fmla="*/ 211 w 345"/>
              <a:gd name="T7" fmla="*/ 146 h 311"/>
              <a:gd name="T8" fmla="*/ 233 w 345"/>
              <a:gd name="T9" fmla="*/ 162 h 311"/>
              <a:gd name="T10" fmla="*/ 233 w 345"/>
              <a:gd name="T11" fmla="*/ 162 h 311"/>
              <a:gd name="T12" fmla="*/ 205 w 345"/>
              <a:gd name="T13" fmla="*/ 214 h 311"/>
              <a:gd name="T14" fmla="*/ 205 w 345"/>
              <a:gd name="T15" fmla="*/ 214 h 311"/>
              <a:gd name="T16" fmla="*/ 141 w 345"/>
              <a:gd name="T17" fmla="*/ 156 h 311"/>
              <a:gd name="T18" fmla="*/ 141 w 345"/>
              <a:gd name="T19" fmla="*/ 156 h 311"/>
              <a:gd name="T20" fmla="*/ 281 w 345"/>
              <a:gd name="T21" fmla="*/ 95 h 311"/>
              <a:gd name="T22" fmla="*/ 281 w 345"/>
              <a:gd name="T23" fmla="*/ 95 h 311"/>
              <a:gd name="T24" fmla="*/ 304 w 345"/>
              <a:gd name="T25" fmla="*/ 189 h 311"/>
              <a:gd name="T26" fmla="*/ 304 w 345"/>
              <a:gd name="T27" fmla="*/ 189 h 311"/>
              <a:gd name="T28" fmla="*/ 239 w 345"/>
              <a:gd name="T29" fmla="*/ 251 h 311"/>
              <a:gd name="T30" fmla="*/ 239 w 345"/>
              <a:gd name="T31" fmla="*/ 251 h 311"/>
              <a:gd name="T32" fmla="*/ 76 w 345"/>
              <a:gd name="T33" fmla="*/ 201 h 311"/>
              <a:gd name="T34" fmla="*/ 76 w 345"/>
              <a:gd name="T35" fmla="*/ 201 h 311"/>
              <a:gd name="T36" fmla="*/ 161 w 345"/>
              <a:gd name="T37" fmla="*/ 30 h 311"/>
              <a:gd name="T38" fmla="*/ 161 w 345"/>
              <a:gd name="T39" fmla="*/ 30 h 311"/>
              <a:gd name="T40" fmla="*/ 148 w 345"/>
              <a:gd name="T41" fmla="*/ 7 h 311"/>
              <a:gd name="T42" fmla="*/ 148 w 345"/>
              <a:gd name="T43" fmla="*/ 7 h 311"/>
              <a:gd name="T44" fmla="*/ 60 w 345"/>
              <a:gd name="T45" fmla="*/ 237 h 311"/>
              <a:gd name="T46" fmla="*/ 60 w 345"/>
              <a:gd name="T47" fmla="*/ 237 h 311"/>
              <a:gd name="T48" fmla="*/ 307 w 345"/>
              <a:gd name="T49" fmla="*/ 235 h 311"/>
              <a:gd name="T50" fmla="*/ 307 w 345"/>
              <a:gd name="T51" fmla="*/ 235 h 311"/>
              <a:gd name="T52" fmla="*/ 320 w 345"/>
              <a:gd name="T53" fmla="*/ 104 h 311"/>
              <a:gd name="T54" fmla="*/ 320 w 345"/>
              <a:gd name="T55" fmla="*/ 104 h 311"/>
              <a:gd name="T56" fmla="*/ 205 w 345"/>
              <a:gd name="T57" fmla="*/ 49 h 311"/>
              <a:gd name="T58" fmla="*/ 205 w 345"/>
              <a:gd name="T59" fmla="*/ 49 h 311"/>
              <a:gd name="T60" fmla="*/ 113 w 345"/>
              <a:gd name="T61" fmla="*/ 138 h 311"/>
              <a:gd name="T62" fmla="*/ 113 w 345"/>
              <a:gd name="T63" fmla="*/ 138 h 311"/>
              <a:gd name="T64" fmla="*/ 178 w 345"/>
              <a:gd name="T65" fmla="*/ 245 h 311"/>
              <a:gd name="T66" fmla="*/ 178 w 345"/>
              <a:gd name="T67" fmla="*/ 245 h 311"/>
              <a:gd name="T68" fmla="*/ 247 w 345"/>
              <a:gd name="T69" fmla="*/ 142 h 311"/>
              <a:gd name="T70" fmla="*/ 247 w 345"/>
              <a:gd name="T71" fmla="*/ 142 h 311"/>
              <a:gd name="T72" fmla="*/ 195 w 345"/>
              <a:gd name="T73" fmla="*/ 128 h 311"/>
              <a:gd name="T74" fmla="*/ 195 w 345"/>
              <a:gd name="T75" fmla="*/ 128 h 311"/>
              <a:gd name="T76" fmla="*/ 190 w 345"/>
              <a:gd name="T77" fmla="*/ 175 h 311"/>
              <a:gd name="T78" fmla="*/ 190 w 345"/>
              <a:gd name="T79" fmla="*/ 175 h 311"/>
              <a:gd name="T80" fmla="*/ 205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5" y="164"/>
                </a:moveTo>
                <a:lnTo>
                  <a:pt x="205" y="164"/>
                </a:lnTo>
                <a:cubicBezTo>
                  <a:pt x="201" y="156"/>
                  <a:pt x="205" y="147"/>
                  <a:pt x="211" y="146"/>
                </a:cubicBezTo>
                <a:lnTo>
                  <a:pt x="211" y="146"/>
                </a:lnTo>
                <a:cubicBezTo>
                  <a:pt x="222" y="142"/>
                  <a:pt x="231" y="153"/>
                  <a:pt x="233" y="162"/>
                </a:cubicBezTo>
                <a:lnTo>
                  <a:pt x="233" y="162"/>
                </a:lnTo>
                <a:cubicBezTo>
                  <a:pt x="237" y="181"/>
                  <a:pt x="222" y="205"/>
                  <a:pt x="205" y="214"/>
                </a:cubicBezTo>
                <a:lnTo>
                  <a:pt x="205" y="214"/>
                </a:lnTo>
                <a:cubicBezTo>
                  <a:pt x="169" y="235"/>
                  <a:pt x="143" y="187"/>
                  <a:pt x="141" y="156"/>
                </a:cubicBezTo>
                <a:lnTo>
                  <a:pt x="141" y="156"/>
                </a:lnTo>
                <a:cubicBezTo>
                  <a:pt x="140" y="83"/>
                  <a:pt x="228" y="50"/>
                  <a:pt x="281" y="95"/>
                </a:cubicBezTo>
                <a:lnTo>
                  <a:pt x="281" y="95"/>
                </a:lnTo>
                <a:cubicBezTo>
                  <a:pt x="308" y="117"/>
                  <a:pt x="316" y="156"/>
                  <a:pt x="304" y="189"/>
                </a:cubicBezTo>
                <a:lnTo>
                  <a:pt x="304" y="189"/>
                </a:lnTo>
                <a:cubicBezTo>
                  <a:pt x="295" y="220"/>
                  <a:pt x="268" y="239"/>
                  <a:pt x="239" y="251"/>
                </a:cubicBezTo>
                <a:lnTo>
                  <a:pt x="239" y="251"/>
                </a:lnTo>
                <a:cubicBezTo>
                  <a:pt x="182" y="271"/>
                  <a:pt x="99" y="266"/>
                  <a:pt x="76" y="201"/>
                </a:cubicBezTo>
                <a:lnTo>
                  <a:pt x="76" y="201"/>
                </a:lnTo>
                <a:cubicBezTo>
                  <a:pt x="47" y="129"/>
                  <a:pt x="99" y="63"/>
                  <a:pt x="161" y="30"/>
                </a:cubicBezTo>
                <a:lnTo>
                  <a:pt x="161" y="30"/>
                </a:lnTo>
                <a:cubicBezTo>
                  <a:pt x="177" y="22"/>
                  <a:pt x="162" y="0"/>
                  <a:pt x="148" y="7"/>
                </a:cubicBezTo>
                <a:lnTo>
                  <a:pt x="148" y="7"/>
                </a:lnTo>
                <a:cubicBezTo>
                  <a:pt x="65" y="46"/>
                  <a:pt x="0" y="151"/>
                  <a:pt x="60" y="237"/>
                </a:cubicBezTo>
                <a:lnTo>
                  <a:pt x="60" y="237"/>
                </a:lnTo>
                <a:cubicBezTo>
                  <a:pt x="114" y="310"/>
                  <a:pt x="249" y="302"/>
                  <a:pt x="307" y="235"/>
                </a:cubicBezTo>
                <a:lnTo>
                  <a:pt x="307" y="235"/>
                </a:lnTo>
                <a:cubicBezTo>
                  <a:pt x="339" y="200"/>
                  <a:pt x="344" y="146"/>
                  <a:pt x="320" y="104"/>
                </a:cubicBezTo>
                <a:lnTo>
                  <a:pt x="320" y="104"/>
                </a:lnTo>
                <a:cubicBezTo>
                  <a:pt x="297" y="63"/>
                  <a:pt x="251" y="41"/>
                  <a:pt x="205" y="49"/>
                </a:cubicBezTo>
                <a:lnTo>
                  <a:pt x="205" y="49"/>
                </a:lnTo>
                <a:cubicBezTo>
                  <a:pt x="159" y="55"/>
                  <a:pt x="118" y="92"/>
                  <a:pt x="113" y="138"/>
                </a:cubicBezTo>
                <a:lnTo>
                  <a:pt x="113" y="138"/>
                </a:lnTo>
                <a:cubicBezTo>
                  <a:pt x="106" y="183"/>
                  <a:pt x="130" y="239"/>
                  <a:pt x="178" y="245"/>
                </a:cubicBezTo>
                <a:lnTo>
                  <a:pt x="178" y="245"/>
                </a:lnTo>
                <a:cubicBezTo>
                  <a:pt x="228" y="252"/>
                  <a:pt x="275" y="184"/>
                  <a:pt x="247" y="142"/>
                </a:cubicBezTo>
                <a:lnTo>
                  <a:pt x="247" y="142"/>
                </a:lnTo>
                <a:cubicBezTo>
                  <a:pt x="236" y="125"/>
                  <a:pt x="212" y="116"/>
                  <a:pt x="195" y="128"/>
                </a:cubicBezTo>
                <a:lnTo>
                  <a:pt x="195" y="128"/>
                </a:lnTo>
                <a:cubicBezTo>
                  <a:pt x="180" y="138"/>
                  <a:pt x="174" y="162"/>
                  <a:pt x="190" y="175"/>
                </a:cubicBezTo>
                <a:lnTo>
                  <a:pt x="190" y="175"/>
                </a:lnTo>
                <a:cubicBezTo>
                  <a:pt x="198" y="181"/>
                  <a:pt x="210" y="174"/>
                  <a:pt x="205" y="164"/>
                </a:cubicBezTo>
              </a:path>
            </a:pathLst>
          </a:custGeom>
          <a:solidFill>
            <a:schemeClr val="accent3">
              <a:lumMod val="2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95" name="Freeform 313">
            <a:extLst>
              <a:ext uri="{FF2B5EF4-FFF2-40B4-BE49-F238E27FC236}">
                <a16:creationId xmlns:a16="http://schemas.microsoft.com/office/drawing/2014/main" id="{A91FE46B-26A2-0543-AF8B-A9C2E74A022C}"/>
              </a:ext>
            </a:extLst>
          </p:cNvPr>
          <p:cNvSpPr>
            <a:spLocks noChangeArrowheads="1"/>
          </p:cNvSpPr>
          <p:nvPr/>
        </p:nvSpPr>
        <p:spPr bwMode="auto">
          <a:xfrm rot="16200000">
            <a:off x="6227922" y="2493391"/>
            <a:ext cx="417728" cy="348300"/>
          </a:xfrm>
          <a:custGeom>
            <a:avLst/>
            <a:gdLst>
              <a:gd name="T0" fmla="*/ 205 w 345"/>
              <a:gd name="T1" fmla="*/ 164 h 311"/>
              <a:gd name="T2" fmla="*/ 205 w 345"/>
              <a:gd name="T3" fmla="*/ 164 h 311"/>
              <a:gd name="T4" fmla="*/ 211 w 345"/>
              <a:gd name="T5" fmla="*/ 146 h 311"/>
              <a:gd name="T6" fmla="*/ 211 w 345"/>
              <a:gd name="T7" fmla="*/ 146 h 311"/>
              <a:gd name="T8" fmla="*/ 233 w 345"/>
              <a:gd name="T9" fmla="*/ 162 h 311"/>
              <a:gd name="T10" fmla="*/ 233 w 345"/>
              <a:gd name="T11" fmla="*/ 162 h 311"/>
              <a:gd name="T12" fmla="*/ 205 w 345"/>
              <a:gd name="T13" fmla="*/ 214 h 311"/>
              <a:gd name="T14" fmla="*/ 205 w 345"/>
              <a:gd name="T15" fmla="*/ 214 h 311"/>
              <a:gd name="T16" fmla="*/ 141 w 345"/>
              <a:gd name="T17" fmla="*/ 156 h 311"/>
              <a:gd name="T18" fmla="*/ 141 w 345"/>
              <a:gd name="T19" fmla="*/ 156 h 311"/>
              <a:gd name="T20" fmla="*/ 281 w 345"/>
              <a:gd name="T21" fmla="*/ 95 h 311"/>
              <a:gd name="T22" fmla="*/ 281 w 345"/>
              <a:gd name="T23" fmla="*/ 95 h 311"/>
              <a:gd name="T24" fmla="*/ 304 w 345"/>
              <a:gd name="T25" fmla="*/ 189 h 311"/>
              <a:gd name="T26" fmla="*/ 304 w 345"/>
              <a:gd name="T27" fmla="*/ 189 h 311"/>
              <a:gd name="T28" fmla="*/ 239 w 345"/>
              <a:gd name="T29" fmla="*/ 251 h 311"/>
              <a:gd name="T30" fmla="*/ 239 w 345"/>
              <a:gd name="T31" fmla="*/ 251 h 311"/>
              <a:gd name="T32" fmla="*/ 76 w 345"/>
              <a:gd name="T33" fmla="*/ 201 h 311"/>
              <a:gd name="T34" fmla="*/ 76 w 345"/>
              <a:gd name="T35" fmla="*/ 201 h 311"/>
              <a:gd name="T36" fmla="*/ 161 w 345"/>
              <a:gd name="T37" fmla="*/ 30 h 311"/>
              <a:gd name="T38" fmla="*/ 161 w 345"/>
              <a:gd name="T39" fmla="*/ 30 h 311"/>
              <a:gd name="T40" fmla="*/ 148 w 345"/>
              <a:gd name="T41" fmla="*/ 7 h 311"/>
              <a:gd name="T42" fmla="*/ 148 w 345"/>
              <a:gd name="T43" fmla="*/ 7 h 311"/>
              <a:gd name="T44" fmla="*/ 60 w 345"/>
              <a:gd name="T45" fmla="*/ 237 h 311"/>
              <a:gd name="T46" fmla="*/ 60 w 345"/>
              <a:gd name="T47" fmla="*/ 237 h 311"/>
              <a:gd name="T48" fmla="*/ 307 w 345"/>
              <a:gd name="T49" fmla="*/ 235 h 311"/>
              <a:gd name="T50" fmla="*/ 307 w 345"/>
              <a:gd name="T51" fmla="*/ 235 h 311"/>
              <a:gd name="T52" fmla="*/ 320 w 345"/>
              <a:gd name="T53" fmla="*/ 104 h 311"/>
              <a:gd name="T54" fmla="*/ 320 w 345"/>
              <a:gd name="T55" fmla="*/ 104 h 311"/>
              <a:gd name="T56" fmla="*/ 205 w 345"/>
              <a:gd name="T57" fmla="*/ 49 h 311"/>
              <a:gd name="T58" fmla="*/ 205 w 345"/>
              <a:gd name="T59" fmla="*/ 49 h 311"/>
              <a:gd name="T60" fmla="*/ 113 w 345"/>
              <a:gd name="T61" fmla="*/ 138 h 311"/>
              <a:gd name="T62" fmla="*/ 113 w 345"/>
              <a:gd name="T63" fmla="*/ 138 h 311"/>
              <a:gd name="T64" fmla="*/ 178 w 345"/>
              <a:gd name="T65" fmla="*/ 245 h 311"/>
              <a:gd name="T66" fmla="*/ 178 w 345"/>
              <a:gd name="T67" fmla="*/ 245 h 311"/>
              <a:gd name="T68" fmla="*/ 247 w 345"/>
              <a:gd name="T69" fmla="*/ 142 h 311"/>
              <a:gd name="T70" fmla="*/ 247 w 345"/>
              <a:gd name="T71" fmla="*/ 142 h 311"/>
              <a:gd name="T72" fmla="*/ 195 w 345"/>
              <a:gd name="T73" fmla="*/ 128 h 311"/>
              <a:gd name="T74" fmla="*/ 195 w 345"/>
              <a:gd name="T75" fmla="*/ 128 h 311"/>
              <a:gd name="T76" fmla="*/ 190 w 345"/>
              <a:gd name="T77" fmla="*/ 175 h 311"/>
              <a:gd name="T78" fmla="*/ 190 w 345"/>
              <a:gd name="T79" fmla="*/ 175 h 311"/>
              <a:gd name="T80" fmla="*/ 205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5" y="164"/>
                </a:moveTo>
                <a:lnTo>
                  <a:pt x="205" y="164"/>
                </a:lnTo>
                <a:cubicBezTo>
                  <a:pt x="201" y="156"/>
                  <a:pt x="205" y="147"/>
                  <a:pt x="211" y="146"/>
                </a:cubicBezTo>
                <a:lnTo>
                  <a:pt x="211" y="146"/>
                </a:lnTo>
                <a:cubicBezTo>
                  <a:pt x="222" y="142"/>
                  <a:pt x="231" y="153"/>
                  <a:pt x="233" y="162"/>
                </a:cubicBezTo>
                <a:lnTo>
                  <a:pt x="233" y="162"/>
                </a:lnTo>
                <a:cubicBezTo>
                  <a:pt x="237" y="181"/>
                  <a:pt x="222" y="205"/>
                  <a:pt x="205" y="214"/>
                </a:cubicBezTo>
                <a:lnTo>
                  <a:pt x="205" y="214"/>
                </a:lnTo>
                <a:cubicBezTo>
                  <a:pt x="169" y="235"/>
                  <a:pt x="143" y="187"/>
                  <a:pt x="141" y="156"/>
                </a:cubicBezTo>
                <a:lnTo>
                  <a:pt x="141" y="156"/>
                </a:lnTo>
                <a:cubicBezTo>
                  <a:pt x="140" y="83"/>
                  <a:pt x="228" y="50"/>
                  <a:pt x="281" y="95"/>
                </a:cubicBezTo>
                <a:lnTo>
                  <a:pt x="281" y="95"/>
                </a:lnTo>
                <a:cubicBezTo>
                  <a:pt x="308" y="117"/>
                  <a:pt x="316" y="156"/>
                  <a:pt x="304" y="189"/>
                </a:cubicBezTo>
                <a:lnTo>
                  <a:pt x="304" y="189"/>
                </a:lnTo>
                <a:cubicBezTo>
                  <a:pt x="295" y="220"/>
                  <a:pt x="268" y="239"/>
                  <a:pt x="239" y="251"/>
                </a:cubicBezTo>
                <a:lnTo>
                  <a:pt x="239" y="251"/>
                </a:lnTo>
                <a:cubicBezTo>
                  <a:pt x="182" y="271"/>
                  <a:pt x="99" y="266"/>
                  <a:pt x="76" y="201"/>
                </a:cubicBezTo>
                <a:lnTo>
                  <a:pt x="76" y="201"/>
                </a:lnTo>
                <a:cubicBezTo>
                  <a:pt x="47" y="129"/>
                  <a:pt x="99" y="63"/>
                  <a:pt x="161" y="30"/>
                </a:cubicBezTo>
                <a:lnTo>
                  <a:pt x="161" y="30"/>
                </a:lnTo>
                <a:cubicBezTo>
                  <a:pt x="177" y="22"/>
                  <a:pt x="162" y="0"/>
                  <a:pt x="148" y="7"/>
                </a:cubicBezTo>
                <a:lnTo>
                  <a:pt x="148" y="7"/>
                </a:lnTo>
                <a:cubicBezTo>
                  <a:pt x="65" y="46"/>
                  <a:pt x="0" y="151"/>
                  <a:pt x="60" y="237"/>
                </a:cubicBezTo>
                <a:lnTo>
                  <a:pt x="60" y="237"/>
                </a:lnTo>
                <a:cubicBezTo>
                  <a:pt x="114" y="310"/>
                  <a:pt x="249" y="302"/>
                  <a:pt x="307" y="235"/>
                </a:cubicBezTo>
                <a:lnTo>
                  <a:pt x="307" y="235"/>
                </a:lnTo>
                <a:cubicBezTo>
                  <a:pt x="339" y="200"/>
                  <a:pt x="344" y="146"/>
                  <a:pt x="320" y="104"/>
                </a:cubicBezTo>
                <a:lnTo>
                  <a:pt x="320" y="104"/>
                </a:lnTo>
                <a:cubicBezTo>
                  <a:pt x="297" y="63"/>
                  <a:pt x="251" y="41"/>
                  <a:pt x="205" y="49"/>
                </a:cubicBezTo>
                <a:lnTo>
                  <a:pt x="205" y="49"/>
                </a:lnTo>
                <a:cubicBezTo>
                  <a:pt x="159" y="55"/>
                  <a:pt x="118" y="92"/>
                  <a:pt x="113" y="138"/>
                </a:cubicBezTo>
                <a:lnTo>
                  <a:pt x="113" y="138"/>
                </a:lnTo>
                <a:cubicBezTo>
                  <a:pt x="106" y="183"/>
                  <a:pt x="130" y="239"/>
                  <a:pt x="178" y="245"/>
                </a:cubicBezTo>
                <a:lnTo>
                  <a:pt x="178" y="245"/>
                </a:lnTo>
                <a:cubicBezTo>
                  <a:pt x="228" y="252"/>
                  <a:pt x="275" y="184"/>
                  <a:pt x="247" y="142"/>
                </a:cubicBezTo>
                <a:lnTo>
                  <a:pt x="247" y="142"/>
                </a:lnTo>
                <a:cubicBezTo>
                  <a:pt x="236" y="125"/>
                  <a:pt x="212" y="116"/>
                  <a:pt x="195" y="128"/>
                </a:cubicBezTo>
                <a:lnTo>
                  <a:pt x="195" y="128"/>
                </a:lnTo>
                <a:cubicBezTo>
                  <a:pt x="180" y="138"/>
                  <a:pt x="174" y="162"/>
                  <a:pt x="190" y="175"/>
                </a:cubicBezTo>
                <a:lnTo>
                  <a:pt x="190" y="175"/>
                </a:lnTo>
                <a:cubicBezTo>
                  <a:pt x="198" y="181"/>
                  <a:pt x="210" y="174"/>
                  <a:pt x="205" y="164"/>
                </a:cubicBezTo>
              </a:path>
            </a:pathLst>
          </a:custGeom>
          <a:solidFill>
            <a:schemeClr val="accent3">
              <a:lumMod val="2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96" name="Freeform 313">
            <a:extLst>
              <a:ext uri="{FF2B5EF4-FFF2-40B4-BE49-F238E27FC236}">
                <a16:creationId xmlns:a16="http://schemas.microsoft.com/office/drawing/2014/main" id="{A91FE46B-26A2-0543-AF8B-A9C2E74A022C}"/>
              </a:ext>
            </a:extLst>
          </p:cNvPr>
          <p:cNvSpPr>
            <a:spLocks noChangeArrowheads="1"/>
          </p:cNvSpPr>
          <p:nvPr/>
        </p:nvSpPr>
        <p:spPr bwMode="auto">
          <a:xfrm rot="16200000">
            <a:off x="6227922" y="4624388"/>
            <a:ext cx="417728" cy="348300"/>
          </a:xfrm>
          <a:custGeom>
            <a:avLst/>
            <a:gdLst>
              <a:gd name="T0" fmla="*/ 205 w 345"/>
              <a:gd name="T1" fmla="*/ 164 h 311"/>
              <a:gd name="T2" fmla="*/ 205 w 345"/>
              <a:gd name="T3" fmla="*/ 164 h 311"/>
              <a:gd name="T4" fmla="*/ 211 w 345"/>
              <a:gd name="T5" fmla="*/ 146 h 311"/>
              <a:gd name="T6" fmla="*/ 211 w 345"/>
              <a:gd name="T7" fmla="*/ 146 h 311"/>
              <a:gd name="T8" fmla="*/ 233 w 345"/>
              <a:gd name="T9" fmla="*/ 162 h 311"/>
              <a:gd name="T10" fmla="*/ 233 w 345"/>
              <a:gd name="T11" fmla="*/ 162 h 311"/>
              <a:gd name="T12" fmla="*/ 205 w 345"/>
              <a:gd name="T13" fmla="*/ 214 h 311"/>
              <a:gd name="T14" fmla="*/ 205 w 345"/>
              <a:gd name="T15" fmla="*/ 214 h 311"/>
              <a:gd name="T16" fmla="*/ 141 w 345"/>
              <a:gd name="T17" fmla="*/ 156 h 311"/>
              <a:gd name="T18" fmla="*/ 141 w 345"/>
              <a:gd name="T19" fmla="*/ 156 h 311"/>
              <a:gd name="T20" fmla="*/ 281 w 345"/>
              <a:gd name="T21" fmla="*/ 95 h 311"/>
              <a:gd name="T22" fmla="*/ 281 w 345"/>
              <a:gd name="T23" fmla="*/ 95 h 311"/>
              <a:gd name="T24" fmla="*/ 304 w 345"/>
              <a:gd name="T25" fmla="*/ 189 h 311"/>
              <a:gd name="T26" fmla="*/ 304 w 345"/>
              <a:gd name="T27" fmla="*/ 189 h 311"/>
              <a:gd name="T28" fmla="*/ 239 w 345"/>
              <a:gd name="T29" fmla="*/ 251 h 311"/>
              <a:gd name="T30" fmla="*/ 239 w 345"/>
              <a:gd name="T31" fmla="*/ 251 h 311"/>
              <a:gd name="T32" fmla="*/ 76 w 345"/>
              <a:gd name="T33" fmla="*/ 201 h 311"/>
              <a:gd name="T34" fmla="*/ 76 w 345"/>
              <a:gd name="T35" fmla="*/ 201 h 311"/>
              <a:gd name="T36" fmla="*/ 161 w 345"/>
              <a:gd name="T37" fmla="*/ 30 h 311"/>
              <a:gd name="T38" fmla="*/ 161 w 345"/>
              <a:gd name="T39" fmla="*/ 30 h 311"/>
              <a:gd name="T40" fmla="*/ 148 w 345"/>
              <a:gd name="T41" fmla="*/ 7 h 311"/>
              <a:gd name="T42" fmla="*/ 148 w 345"/>
              <a:gd name="T43" fmla="*/ 7 h 311"/>
              <a:gd name="T44" fmla="*/ 60 w 345"/>
              <a:gd name="T45" fmla="*/ 237 h 311"/>
              <a:gd name="T46" fmla="*/ 60 w 345"/>
              <a:gd name="T47" fmla="*/ 237 h 311"/>
              <a:gd name="T48" fmla="*/ 307 w 345"/>
              <a:gd name="T49" fmla="*/ 235 h 311"/>
              <a:gd name="T50" fmla="*/ 307 w 345"/>
              <a:gd name="T51" fmla="*/ 235 h 311"/>
              <a:gd name="T52" fmla="*/ 320 w 345"/>
              <a:gd name="T53" fmla="*/ 104 h 311"/>
              <a:gd name="T54" fmla="*/ 320 w 345"/>
              <a:gd name="T55" fmla="*/ 104 h 311"/>
              <a:gd name="T56" fmla="*/ 205 w 345"/>
              <a:gd name="T57" fmla="*/ 49 h 311"/>
              <a:gd name="T58" fmla="*/ 205 w 345"/>
              <a:gd name="T59" fmla="*/ 49 h 311"/>
              <a:gd name="T60" fmla="*/ 113 w 345"/>
              <a:gd name="T61" fmla="*/ 138 h 311"/>
              <a:gd name="T62" fmla="*/ 113 w 345"/>
              <a:gd name="T63" fmla="*/ 138 h 311"/>
              <a:gd name="T64" fmla="*/ 178 w 345"/>
              <a:gd name="T65" fmla="*/ 245 h 311"/>
              <a:gd name="T66" fmla="*/ 178 w 345"/>
              <a:gd name="T67" fmla="*/ 245 h 311"/>
              <a:gd name="T68" fmla="*/ 247 w 345"/>
              <a:gd name="T69" fmla="*/ 142 h 311"/>
              <a:gd name="T70" fmla="*/ 247 w 345"/>
              <a:gd name="T71" fmla="*/ 142 h 311"/>
              <a:gd name="T72" fmla="*/ 195 w 345"/>
              <a:gd name="T73" fmla="*/ 128 h 311"/>
              <a:gd name="T74" fmla="*/ 195 w 345"/>
              <a:gd name="T75" fmla="*/ 128 h 311"/>
              <a:gd name="T76" fmla="*/ 190 w 345"/>
              <a:gd name="T77" fmla="*/ 175 h 311"/>
              <a:gd name="T78" fmla="*/ 190 w 345"/>
              <a:gd name="T79" fmla="*/ 175 h 311"/>
              <a:gd name="T80" fmla="*/ 205 w 345"/>
              <a:gd name="T81" fmla="*/ 164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5" h="311">
                <a:moveTo>
                  <a:pt x="205" y="164"/>
                </a:moveTo>
                <a:lnTo>
                  <a:pt x="205" y="164"/>
                </a:lnTo>
                <a:cubicBezTo>
                  <a:pt x="201" y="156"/>
                  <a:pt x="205" y="147"/>
                  <a:pt x="211" y="146"/>
                </a:cubicBezTo>
                <a:lnTo>
                  <a:pt x="211" y="146"/>
                </a:lnTo>
                <a:cubicBezTo>
                  <a:pt x="222" y="142"/>
                  <a:pt x="231" y="153"/>
                  <a:pt x="233" y="162"/>
                </a:cubicBezTo>
                <a:lnTo>
                  <a:pt x="233" y="162"/>
                </a:lnTo>
                <a:cubicBezTo>
                  <a:pt x="237" y="181"/>
                  <a:pt x="222" y="205"/>
                  <a:pt x="205" y="214"/>
                </a:cubicBezTo>
                <a:lnTo>
                  <a:pt x="205" y="214"/>
                </a:lnTo>
                <a:cubicBezTo>
                  <a:pt x="169" y="235"/>
                  <a:pt x="143" y="187"/>
                  <a:pt x="141" y="156"/>
                </a:cubicBezTo>
                <a:lnTo>
                  <a:pt x="141" y="156"/>
                </a:lnTo>
                <a:cubicBezTo>
                  <a:pt x="140" y="83"/>
                  <a:pt x="228" y="50"/>
                  <a:pt x="281" y="95"/>
                </a:cubicBezTo>
                <a:lnTo>
                  <a:pt x="281" y="95"/>
                </a:lnTo>
                <a:cubicBezTo>
                  <a:pt x="308" y="117"/>
                  <a:pt x="316" y="156"/>
                  <a:pt x="304" y="189"/>
                </a:cubicBezTo>
                <a:lnTo>
                  <a:pt x="304" y="189"/>
                </a:lnTo>
                <a:cubicBezTo>
                  <a:pt x="295" y="220"/>
                  <a:pt x="268" y="239"/>
                  <a:pt x="239" y="251"/>
                </a:cubicBezTo>
                <a:lnTo>
                  <a:pt x="239" y="251"/>
                </a:lnTo>
                <a:cubicBezTo>
                  <a:pt x="182" y="271"/>
                  <a:pt x="99" y="266"/>
                  <a:pt x="76" y="201"/>
                </a:cubicBezTo>
                <a:lnTo>
                  <a:pt x="76" y="201"/>
                </a:lnTo>
                <a:cubicBezTo>
                  <a:pt x="47" y="129"/>
                  <a:pt x="99" y="63"/>
                  <a:pt x="161" y="30"/>
                </a:cubicBezTo>
                <a:lnTo>
                  <a:pt x="161" y="30"/>
                </a:lnTo>
                <a:cubicBezTo>
                  <a:pt x="177" y="22"/>
                  <a:pt x="162" y="0"/>
                  <a:pt x="148" y="7"/>
                </a:cubicBezTo>
                <a:lnTo>
                  <a:pt x="148" y="7"/>
                </a:lnTo>
                <a:cubicBezTo>
                  <a:pt x="65" y="46"/>
                  <a:pt x="0" y="151"/>
                  <a:pt x="60" y="237"/>
                </a:cubicBezTo>
                <a:lnTo>
                  <a:pt x="60" y="237"/>
                </a:lnTo>
                <a:cubicBezTo>
                  <a:pt x="114" y="310"/>
                  <a:pt x="249" y="302"/>
                  <a:pt x="307" y="235"/>
                </a:cubicBezTo>
                <a:lnTo>
                  <a:pt x="307" y="235"/>
                </a:lnTo>
                <a:cubicBezTo>
                  <a:pt x="339" y="200"/>
                  <a:pt x="344" y="146"/>
                  <a:pt x="320" y="104"/>
                </a:cubicBezTo>
                <a:lnTo>
                  <a:pt x="320" y="104"/>
                </a:lnTo>
                <a:cubicBezTo>
                  <a:pt x="297" y="63"/>
                  <a:pt x="251" y="41"/>
                  <a:pt x="205" y="49"/>
                </a:cubicBezTo>
                <a:lnTo>
                  <a:pt x="205" y="49"/>
                </a:lnTo>
                <a:cubicBezTo>
                  <a:pt x="159" y="55"/>
                  <a:pt x="118" y="92"/>
                  <a:pt x="113" y="138"/>
                </a:cubicBezTo>
                <a:lnTo>
                  <a:pt x="113" y="138"/>
                </a:lnTo>
                <a:cubicBezTo>
                  <a:pt x="106" y="183"/>
                  <a:pt x="130" y="239"/>
                  <a:pt x="178" y="245"/>
                </a:cubicBezTo>
                <a:lnTo>
                  <a:pt x="178" y="245"/>
                </a:lnTo>
                <a:cubicBezTo>
                  <a:pt x="228" y="252"/>
                  <a:pt x="275" y="184"/>
                  <a:pt x="247" y="142"/>
                </a:cubicBezTo>
                <a:lnTo>
                  <a:pt x="247" y="142"/>
                </a:lnTo>
                <a:cubicBezTo>
                  <a:pt x="236" y="125"/>
                  <a:pt x="212" y="116"/>
                  <a:pt x="195" y="128"/>
                </a:cubicBezTo>
                <a:lnTo>
                  <a:pt x="195" y="128"/>
                </a:lnTo>
                <a:cubicBezTo>
                  <a:pt x="180" y="138"/>
                  <a:pt x="174" y="162"/>
                  <a:pt x="190" y="175"/>
                </a:cubicBezTo>
                <a:lnTo>
                  <a:pt x="190" y="175"/>
                </a:lnTo>
                <a:cubicBezTo>
                  <a:pt x="198" y="181"/>
                  <a:pt x="210" y="174"/>
                  <a:pt x="205" y="164"/>
                </a:cubicBezTo>
              </a:path>
            </a:pathLst>
          </a:custGeom>
          <a:solidFill>
            <a:schemeClr val="accent3">
              <a:lumMod val="2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Tree>
    <p:extLst>
      <p:ext uri="{BB962C8B-B14F-4D97-AF65-F5344CB8AC3E}">
        <p14:creationId xmlns:p14="http://schemas.microsoft.com/office/powerpoint/2010/main" val="1201655497"/>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bg>
      <p:bgPr>
        <a:solidFill>
          <a:schemeClr val="accent5"/>
        </a:solidFill>
        <a:effectLst/>
      </p:bgPr>
    </p:bg>
    <p:spTree>
      <p:nvGrpSpPr>
        <p:cNvPr id="1" name=""/>
        <p:cNvGrpSpPr/>
        <p:nvPr/>
      </p:nvGrpSpPr>
      <p:grpSpPr>
        <a:xfrm>
          <a:off x="0" y="0"/>
          <a:ext cx="0" cy="0"/>
          <a:chOff x="0" y="0"/>
          <a:chExt cx="0" cy="0"/>
        </a:xfrm>
      </p:grpSpPr>
      <p:grpSp>
        <p:nvGrpSpPr>
          <p:cNvPr id="2" name="Group 196">
            <a:extLst>
              <a:ext uri="{FF2B5EF4-FFF2-40B4-BE49-F238E27FC236}">
                <a16:creationId xmlns:a16="http://schemas.microsoft.com/office/drawing/2014/main" id="{75295E71-8916-BB49-B782-B110CDF376EB}"/>
              </a:ext>
            </a:extLst>
          </p:cNvPr>
          <p:cNvGrpSpPr>
            <a:grpSpLocks/>
          </p:cNvGrpSpPr>
          <p:nvPr/>
        </p:nvGrpSpPr>
        <p:grpSpPr bwMode="auto">
          <a:xfrm>
            <a:off x="103188" y="115888"/>
            <a:ext cx="12042775" cy="6643687"/>
            <a:chOff x="103588" y="116632"/>
            <a:chExt cx="12041878" cy="6643123"/>
          </a:xfrm>
        </p:grpSpPr>
        <p:grpSp>
          <p:nvGrpSpPr>
            <p:cNvPr id="3" name="Group 1">
              <a:extLst>
                <a:ext uri="{FF2B5EF4-FFF2-40B4-BE49-F238E27FC236}">
                  <a16:creationId xmlns:a16="http://schemas.microsoft.com/office/drawing/2014/main" id="{A051F12C-97C4-0F48-9FED-059FE4405CE3}"/>
                </a:ext>
              </a:extLst>
            </p:cNvPr>
            <p:cNvGrpSpPr>
              <a:grpSpLocks noChangeAspect="1"/>
            </p:cNvGrpSpPr>
            <p:nvPr/>
          </p:nvGrpSpPr>
          <p:grpSpPr bwMode="auto">
            <a:xfrm>
              <a:off x="120130" y="116632"/>
              <a:ext cx="11988000" cy="162403"/>
              <a:chOff x="510788" y="3914824"/>
              <a:chExt cx="11056800" cy="149780"/>
            </a:xfrm>
          </p:grpSpPr>
          <p:sp>
            <p:nvSpPr>
              <p:cNvPr id="117" name="Freeform 351">
                <a:extLst>
                  <a:ext uri="{FF2B5EF4-FFF2-40B4-BE49-F238E27FC236}">
                    <a16:creationId xmlns:a16="http://schemas.microsoft.com/office/drawing/2014/main" id="{9EF06C4B-B213-464E-A98D-DCCB253695BB}"/>
                  </a:ext>
                </a:extLst>
              </p:cNvPr>
              <p:cNvSpPr>
                <a:spLocks noChangeArrowheads="1"/>
              </p:cNvSpPr>
              <p:nvPr/>
            </p:nvSpPr>
            <p:spPr bwMode="auto">
              <a:xfrm>
                <a:off x="906937" y="3919215"/>
                <a:ext cx="125911" cy="114191"/>
              </a:xfrm>
              <a:custGeom>
                <a:avLst/>
                <a:gdLst>
                  <a:gd name="T0" fmla="*/ 190 w 286"/>
                  <a:gd name="T1" fmla="*/ 220 h 265"/>
                  <a:gd name="T2" fmla="*/ 190 w 286"/>
                  <a:gd name="T3" fmla="*/ 220 h 265"/>
                  <a:gd name="T4" fmla="*/ 236 w 286"/>
                  <a:gd name="T5" fmla="*/ 222 h 265"/>
                  <a:gd name="T6" fmla="*/ 236 w 286"/>
                  <a:gd name="T7" fmla="*/ 222 h 265"/>
                  <a:gd name="T8" fmla="*/ 211 w 286"/>
                  <a:gd name="T9" fmla="*/ 187 h 265"/>
                  <a:gd name="T10" fmla="*/ 211 w 286"/>
                  <a:gd name="T11" fmla="*/ 187 h 265"/>
                  <a:gd name="T12" fmla="*/ 195 w 286"/>
                  <a:gd name="T13" fmla="*/ 216 h 265"/>
                  <a:gd name="T14" fmla="*/ 195 w 286"/>
                  <a:gd name="T15" fmla="*/ 216 h 265"/>
                  <a:gd name="T16" fmla="*/ 190 w 286"/>
                  <a:gd name="T17" fmla="*/ 220 h 265"/>
                  <a:gd name="T18" fmla="*/ 268 w 286"/>
                  <a:gd name="T19" fmla="*/ 252 h 265"/>
                  <a:gd name="T20" fmla="*/ 268 w 286"/>
                  <a:gd name="T21" fmla="*/ 252 h 265"/>
                  <a:gd name="T22" fmla="*/ 21 w 286"/>
                  <a:gd name="T23" fmla="*/ 261 h 265"/>
                  <a:gd name="T24" fmla="*/ 21 w 286"/>
                  <a:gd name="T25" fmla="*/ 261 h 265"/>
                  <a:gd name="T26" fmla="*/ 9 w 286"/>
                  <a:gd name="T27" fmla="*/ 239 h 265"/>
                  <a:gd name="T28" fmla="*/ 9 w 286"/>
                  <a:gd name="T29" fmla="*/ 239 h 265"/>
                  <a:gd name="T30" fmla="*/ 96 w 286"/>
                  <a:gd name="T31" fmla="*/ 101 h 265"/>
                  <a:gd name="T32" fmla="*/ 96 w 286"/>
                  <a:gd name="T33" fmla="*/ 101 h 265"/>
                  <a:gd name="T34" fmla="*/ 115 w 286"/>
                  <a:gd name="T35" fmla="*/ 110 h 265"/>
                  <a:gd name="T36" fmla="*/ 115 w 286"/>
                  <a:gd name="T37" fmla="*/ 110 h 265"/>
                  <a:gd name="T38" fmla="*/ 50 w 286"/>
                  <a:gd name="T39" fmla="*/ 228 h 265"/>
                  <a:gd name="T40" fmla="*/ 50 w 286"/>
                  <a:gd name="T41" fmla="*/ 228 h 265"/>
                  <a:gd name="T42" fmla="*/ 180 w 286"/>
                  <a:gd name="T43" fmla="*/ 220 h 265"/>
                  <a:gd name="T44" fmla="*/ 180 w 286"/>
                  <a:gd name="T45" fmla="*/ 220 h 265"/>
                  <a:gd name="T46" fmla="*/ 176 w 286"/>
                  <a:gd name="T47" fmla="*/ 206 h 265"/>
                  <a:gd name="T48" fmla="*/ 176 w 286"/>
                  <a:gd name="T49" fmla="*/ 206 h 265"/>
                  <a:gd name="T50" fmla="*/ 198 w 286"/>
                  <a:gd name="T51" fmla="*/ 168 h 265"/>
                  <a:gd name="T52" fmla="*/ 198 w 286"/>
                  <a:gd name="T53" fmla="*/ 168 h 265"/>
                  <a:gd name="T54" fmla="*/ 181 w 286"/>
                  <a:gd name="T55" fmla="*/ 144 h 265"/>
                  <a:gd name="T56" fmla="*/ 181 w 286"/>
                  <a:gd name="T57" fmla="*/ 144 h 265"/>
                  <a:gd name="T58" fmla="*/ 161 w 286"/>
                  <a:gd name="T59" fmla="*/ 185 h 265"/>
                  <a:gd name="T60" fmla="*/ 161 w 286"/>
                  <a:gd name="T61" fmla="*/ 185 h 265"/>
                  <a:gd name="T62" fmla="*/ 144 w 286"/>
                  <a:gd name="T63" fmla="*/ 176 h 265"/>
                  <a:gd name="T64" fmla="*/ 144 w 286"/>
                  <a:gd name="T65" fmla="*/ 176 h 265"/>
                  <a:gd name="T66" fmla="*/ 170 w 286"/>
                  <a:gd name="T67" fmla="*/ 127 h 265"/>
                  <a:gd name="T68" fmla="*/ 170 w 286"/>
                  <a:gd name="T69" fmla="*/ 127 h 265"/>
                  <a:gd name="T70" fmla="*/ 166 w 286"/>
                  <a:gd name="T71" fmla="*/ 119 h 265"/>
                  <a:gd name="T72" fmla="*/ 166 w 286"/>
                  <a:gd name="T73" fmla="*/ 119 h 265"/>
                  <a:gd name="T74" fmla="*/ 140 w 286"/>
                  <a:gd name="T75" fmla="*/ 145 h 265"/>
                  <a:gd name="T76" fmla="*/ 140 w 286"/>
                  <a:gd name="T77" fmla="*/ 145 h 265"/>
                  <a:gd name="T78" fmla="*/ 127 w 286"/>
                  <a:gd name="T79" fmla="*/ 132 h 265"/>
                  <a:gd name="T80" fmla="*/ 127 w 286"/>
                  <a:gd name="T81" fmla="*/ 132 h 265"/>
                  <a:gd name="T82" fmla="*/ 157 w 286"/>
                  <a:gd name="T83" fmla="*/ 103 h 265"/>
                  <a:gd name="T84" fmla="*/ 157 w 286"/>
                  <a:gd name="T85" fmla="*/ 103 h 265"/>
                  <a:gd name="T86" fmla="*/ 121 w 286"/>
                  <a:gd name="T87" fmla="*/ 35 h 265"/>
                  <a:gd name="T88" fmla="*/ 121 w 286"/>
                  <a:gd name="T89" fmla="*/ 35 h 265"/>
                  <a:gd name="T90" fmla="*/ 149 w 286"/>
                  <a:gd name="T91" fmla="*/ 18 h 265"/>
                  <a:gd name="T92" fmla="*/ 149 w 286"/>
                  <a:gd name="T93" fmla="*/ 18 h 265"/>
                  <a:gd name="T94" fmla="*/ 214 w 286"/>
                  <a:gd name="T95" fmla="*/ 124 h 265"/>
                  <a:gd name="T96" fmla="*/ 214 w 286"/>
                  <a:gd name="T97" fmla="*/ 124 h 265"/>
                  <a:gd name="T98" fmla="*/ 279 w 286"/>
                  <a:gd name="T99" fmla="*/ 229 h 265"/>
                  <a:gd name="T100" fmla="*/ 279 w 286"/>
                  <a:gd name="T101" fmla="*/ 229 h 265"/>
                  <a:gd name="T102" fmla="*/ 268 w 286"/>
                  <a:gd name="T103" fmla="*/ 252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6" h="265">
                    <a:moveTo>
                      <a:pt x="190" y="220"/>
                    </a:moveTo>
                    <a:lnTo>
                      <a:pt x="190" y="220"/>
                    </a:lnTo>
                    <a:cubicBezTo>
                      <a:pt x="206" y="220"/>
                      <a:pt x="220" y="220"/>
                      <a:pt x="236" y="222"/>
                    </a:cubicBezTo>
                    <a:lnTo>
                      <a:pt x="236" y="222"/>
                    </a:lnTo>
                    <a:cubicBezTo>
                      <a:pt x="228" y="210"/>
                      <a:pt x="219" y="199"/>
                      <a:pt x="211" y="187"/>
                    </a:cubicBezTo>
                    <a:lnTo>
                      <a:pt x="211" y="187"/>
                    </a:lnTo>
                    <a:cubicBezTo>
                      <a:pt x="207" y="198"/>
                      <a:pt x="202" y="207"/>
                      <a:pt x="195" y="216"/>
                    </a:cubicBezTo>
                    <a:lnTo>
                      <a:pt x="195" y="216"/>
                    </a:lnTo>
                    <a:cubicBezTo>
                      <a:pt x="194" y="219"/>
                      <a:pt x="191" y="219"/>
                      <a:pt x="190" y="220"/>
                    </a:cubicBezTo>
                    <a:close/>
                    <a:moveTo>
                      <a:pt x="268" y="252"/>
                    </a:moveTo>
                    <a:lnTo>
                      <a:pt x="268" y="252"/>
                    </a:lnTo>
                    <a:cubicBezTo>
                      <a:pt x="184" y="247"/>
                      <a:pt x="103" y="245"/>
                      <a:pt x="21" y="261"/>
                    </a:cubicBezTo>
                    <a:lnTo>
                      <a:pt x="21" y="261"/>
                    </a:lnTo>
                    <a:cubicBezTo>
                      <a:pt x="7" y="264"/>
                      <a:pt x="0" y="249"/>
                      <a:pt x="9" y="239"/>
                    </a:cubicBezTo>
                    <a:lnTo>
                      <a:pt x="9" y="239"/>
                    </a:lnTo>
                    <a:cubicBezTo>
                      <a:pt x="44" y="198"/>
                      <a:pt x="73" y="151"/>
                      <a:pt x="96" y="101"/>
                    </a:cubicBezTo>
                    <a:lnTo>
                      <a:pt x="96" y="101"/>
                    </a:lnTo>
                    <a:cubicBezTo>
                      <a:pt x="101" y="90"/>
                      <a:pt x="121" y="98"/>
                      <a:pt x="115" y="110"/>
                    </a:cubicBezTo>
                    <a:lnTo>
                      <a:pt x="115" y="110"/>
                    </a:lnTo>
                    <a:cubicBezTo>
                      <a:pt x="98" y="152"/>
                      <a:pt x="76" y="191"/>
                      <a:pt x="50" y="228"/>
                    </a:cubicBezTo>
                    <a:lnTo>
                      <a:pt x="50" y="228"/>
                    </a:lnTo>
                    <a:cubicBezTo>
                      <a:pt x="92" y="222"/>
                      <a:pt x="136" y="219"/>
                      <a:pt x="180" y="220"/>
                    </a:cubicBezTo>
                    <a:lnTo>
                      <a:pt x="180" y="220"/>
                    </a:lnTo>
                    <a:cubicBezTo>
                      <a:pt x="174" y="218"/>
                      <a:pt x="172" y="211"/>
                      <a:pt x="176" y="206"/>
                    </a:cubicBezTo>
                    <a:lnTo>
                      <a:pt x="176" y="206"/>
                    </a:lnTo>
                    <a:cubicBezTo>
                      <a:pt x="185" y="194"/>
                      <a:pt x="191" y="181"/>
                      <a:pt x="198" y="168"/>
                    </a:cubicBezTo>
                    <a:lnTo>
                      <a:pt x="198" y="168"/>
                    </a:lnTo>
                    <a:cubicBezTo>
                      <a:pt x="191" y="161"/>
                      <a:pt x="188" y="152"/>
                      <a:pt x="181" y="144"/>
                    </a:cubicBezTo>
                    <a:lnTo>
                      <a:pt x="181" y="144"/>
                    </a:lnTo>
                    <a:cubicBezTo>
                      <a:pt x="174" y="157"/>
                      <a:pt x="168" y="172"/>
                      <a:pt x="161" y="185"/>
                    </a:cubicBezTo>
                    <a:lnTo>
                      <a:pt x="161" y="185"/>
                    </a:lnTo>
                    <a:cubicBezTo>
                      <a:pt x="155" y="197"/>
                      <a:pt x="138" y="186"/>
                      <a:pt x="144" y="176"/>
                    </a:cubicBezTo>
                    <a:lnTo>
                      <a:pt x="144" y="176"/>
                    </a:lnTo>
                    <a:cubicBezTo>
                      <a:pt x="151" y="159"/>
                      <a:pt x="161" y="141"/>
                      <a:pt x="170" y="127"/>
                    </a:cubicBezTo>
                    <a:lnTo>
                      <a:pt x="170" y="127"/>
                    </a:lnTo>
                    <a:cubicBezTo>
                      <a:pt x="169" y="124"/>
                      <a:pt x="168" y="122"/>
                      <a:pt x="166" y="119"/>
                    </a:cubicBezTo>
                    <a:lnTo>
                      <a:pt x="166" y="119"/>
                    </a:lnTo>
                    <a:cubicBezTo>
                      <a:pt x="159" y="128"/>
                      <a:pt x="149" y="138"/>
                      <a:pt x="140" y="145"/>
                    </a:cubicBezTo>
                    <a:lnTo>
                      <a:pt x="140" y="145"/>
                    </a:lnTo>
                    <a:cubicBezTo>
                      <a:pt x="131" y="153"/>
                      <a:pt x="118" y="139"/>
                      <a:pt x="127" y="132"/>
                    </a:cubicBezTo>
                    <a:lnTo>
                      <a:pt x="127" y="132"/>
                    </a:lnTo>
                    <a:cubicBezTo>
                      <a:pt x="138" y="123"/>
                      <a:pt x="148" y="114"/>
                      <a:pt x="157" y="103"/>
                    </a:cubicBezTo>
                    <a:lnTo>
                      <a:pt x="157" y="103"/>
                    </a:lnTo>
                    <a:cubicBezTo>
                      <a:pt x="143" y="81"/>
                      <a:pt x="131" y="57"/>
                      <a:pt x="121" y="35"/>
                    </a:cubicBezTo>
                    <a:lnTo>
                      <a:pt x="121" y="35"/>
                    </a:lnTo>
                    <a:cubicBezTo>
                      <a:pt x="110" y="15"/>
                      <a:pt x="136" y="0"/>
                      <a:pt x="149" y="18"/>
                    </a:cubicBezTo>
                    <a:lnTo>
                      <a:pt x="149" y="18"/>
                    </a:lnTo>
                    <a:cubicBezTo>
                      <a:pt x="172" y="52"/>
                      <a:pt x="191" y="89"/>
                      <a:pt x="214" y="124"/>
                    </a:cubicBezTo>
                    <a:lnTo>
                      <a:pt x="214" y="124"/>
                    </a:lnTo>
                    <a:cubicBezTo>
                      <a:pt x="236" y="160"/>
                      <a:pt x="257" y="194"/>
                      <a:pt x="279" y="229"/>
                    </a:cubicBezTo>
                    <a:lnTo>
                      <a:pt x="279" y="229"/>
                    </a:lnTo>
                    <a:cubicBezTo>
                      <a:pt x="285" y="239"/>
                      <a:pt x="278" y="252"/>
                      <a:pt x="268" y="252"/>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18" name="Freeform 352">
                <a:extLst>
                  <a:ext uri="{FF2B5EF4-FFF2-40B4-BE49-F238E27FC236}">
                    <a16:creationId xmlns:a16="http://schemas.microsoft.com/office/drawing/2014/main" id="{D174DCFA-4D05-CC49-AC46-EE4A5B2420ED}"/>
                  </a:ext>
                </a:extLst>
              </p:cNvPr>
              <p:cNvSpPr>
                <a:spLocks noChangeArrowheads="1"/>
              </p:cNvSpPr>
              <p:nvPr/>
            </p:nvSpPr>
            <p:spPr bwMode="auto">
              <a:xfrm>
                <a:off x="1545274" y="3925071"/>
                <a:ext cx="111270" cy="125903"/>
              </a:xfrm>
              <a:custGeom>
                <a:avLst/>
                <a:gdLst>
                  <a:gd name="T0" fmla="*/ 79 w 256"/>
                  <a:gd name="T1" fmla="*/ 75 h 290"/>
                  <a:gd name="T2" fmla="*/ 79 w 256"/>
                  <a:gd name="T3" fmla="*/ 75 h 290"/>
                  <a:gd name="T4" fmla="*/ 44 w 256"/>
                  <a:gd name="T5" fmla="*/ 49 h 290"/>
                  <a:gd name="T6" fmla="*/ 44 w 256"/>
                  <a:gd name="T7" fmla="*/ 49 h 290"/>
                  <a:gd name="T8" fmla="*/ 45 w 256"/>
                  <a:gd name="T9" fmla="*/ 91 h 290"/>
                  <a:gd name="T10" fmla="*/ 45 w 256"/>
                  <a:gd name="T11" fmla="*/ 91 h 290"/>
                  <a:gd name="T12" fmla="*/ 74 w 256"/>
                  <a:gd name="T13" fmla="*/ 77 h 290"/>
                  <a:gd name="T14" fmla="*/ 74 w 256"/>
                  <a:gd name="T15" fmla="*/ 77 h 290"/>
                  <a:gd name="T16" fmla="*/ 79 w 256"/>
                  <a:gd name="T17" fmla="*/ 75 h 290"/>
                  <a:gd name="T18" fmla="*/ 35 w 256"/>
                  <a:gd name="T19" fmla="*/ 7 h 290"/>
                  <a:gd name="T20" fmla="*/ 35 w 256"/>
                  <a:gd name="T21" fmla="*/ 7 h 290"/>
                  <a:gd name="T22" fmla="*/ 243 w 256"/>
                  <a:gd name="T23" fmla="*/ 136 h 290"/>
                  <a:gd name="T24" fmla="*/ 243 w 256"/>
                  <a:gd name="T25" fmla="*/ 136 h 290"/>
                  <a:gd name="T26" fmla="*/ 242 w 256"/>
                  <a:gd name="T27" fmla="*/ 162 h 290"/>
                  <a:gd name="T28" fmla="*/ 242 w 256"/>
                  <a:gd name="T29" fmla="*/ 162 h 290"/>
                  <a:gd name="T30" fmla="*/ 92 w 256"/>
                  <a:gd name="T31" fmla="*/ 228 h 290"/>
                  <a:gd name="T32" fmla="*/ 92 w 256"/>
                  <a:gd name="T33" fmla="*/ 228 h 290"/>
                  <a:gd name="T34" fmla="*/ 81 w 256"/>
                  <a:gd name="T35" fmla="*/ 209 h 290"/>
                  <a:gd name="T36" fmla="*/ 81 w 256"/>
                  <a:gd name="T37" fmla="*/ 209 h 290"/>
                  <a:gd name="T38" fmla="*/ 201 w 256"/>
                  <a:gd name="T39" fmla="*/ 147 h 290"/>
                  <a:gd name="T40" fmla="*/ 201 w 256"/>
                  <a:gd name="T41" fmla="*/ 147 h 290"/>
                  <a:gd name="T42" fmla="*/ 90 w 256"/>
                  <a:gd name="T43" fmla="*/ 82 h 290"/>
                  <a:gd name="T44" fmla="*/ 90 w 256"/>
                  <a:gd name="T45" fmla="*/ 82 h 290"/>
                  <a:gd name="T46" fmla="*/ 84 w 256"/>
                  <a:gd name="T47" fmla="*/ 96 h 290"/>
                  <a:gd name="T48" fmla="*/ 84 w 256"/>
                  <a:gd name="T49" fmla="*/ 96 h 290"/>
                  <a:gd name="T50" fmla="*/ 45 w 256"/>
                  <a:gd name="T51" fmla="*/ 113 h 290"/>
                  <a:gd name="T52" fmla="*/ 45 w 256"/>
                  <a:gd name="T53" fmla="*/ 113 h 290"/>
                  <a:gd name="T54" fmla="*/ 45 w 256"/>
                  <a:gd name="T55" fmla="*/ 144 h 290"/>
                  <a:gd name="T56" fmla="*/ 45 w 256"/>
                  <a:gd name="T57" fmla="*/ 144 h 290"/>
                  <a:gd name="T58" fmla="*/ 86 w 256"/>
                  <a:gd name="T59" fmla="*/ 121 h 290"/>
                  <a:gd name="T60" fmla="*/ 86 w 256"/>
                  <a:gd name="T61" fmla="*/ 121 h 290"/>
                  <a:gd name="T62" fmla="*/ 94 w 256"/>
                  <a:gd name="T63" fmla="*/ 138 h 290"/>
                  <a:gd name="T64" fmla="*/ 94 w 256"/>
                  <a:gd name="T65" fmla="*/ 138 h 290"/>
                  <a:gd name="T66" fmla="*/ 44 w 256"/>
                  <a:gd name="T67" fmla="*/ 165 h 290"/>
                  <a:gd name="T68" fmla="*/ 44 w 256"/>
                  <a:gd name="T69" fmla="*/ 165 h 290"/>
                  <a:gd name="T70" fmla="*/ 44 w 256"/>
                  <a:gd name="T71" fmla="*/ 172 h 290"/>
                  <a:gd name="T72" fmla="*/ 44 w 256"/>
                  <a:gd name="T73" fmla="*/ 172 h 290"/>
                  <a:gd name="T74" fmla="*/ 79 w 256"/>
                  <a:gd name="T75" fmla="*/ 166 h 290"/>
                  <a:gd name="T76" fmla="*/ 79 w 256"/>
                  <a:gd name="T77" fmla="*/ 166 h 290"/>
                  <a:gd name="T78" fmla="*/ 83 w 256"/>
                  <a:gd name="T79" fmla="*/ 184 h 290"/>
                  <a:gd name="T80" fmla="*/ 83 w 256"/>
                  <a:gd name="T81" fmla="*/ 184 h 290"/>
                  <a:gd name="T82" fmla="*/ 42 w 256"/>
                  <a:gd name="T83" fmla="*/ 191 h 290"/>
                  <a:gd name="T84" fmla="*/ 42 w 256"/>
                  <a:gd name="T85" fmla="*/ 191 h 290"/>
                  <a:gd name="T86" fmla="*/ 35 w 256"/>
                  <a:gd name="T87" fmla="*/ 268 h 290"/>
                  <a:gd name="T88" fmla="*/ 35 w 256"/>
                  <a:gd name="T89" fmla="*/ 268 h 290"/>
                  <a:gd name="T90" fmla="*/ 0 w 256"/>
                  <a:gd name="T91" fmla="*/ 266 h 290"/>
                  <a:gd name="T92" fmla="*/ 0 w 256"/>
                  <a:gd name="T93" fmla="*/ 266 h 290"/>
                  <a:gd name="T94" fmla="*/ 7 w 256"/>
                  <a:gd name="T95" fmla="*/ 141 h 290"/>
                  <a:gd name="T96" fmla="*/ 7 w 256"/>
                  <a:gd name="T97" fmla="*/ 141 h 290"/>
                  <a:gd name="T98" fmla="*/ 12 w 256"/>
                  <a:gd name="T99" fmla="*/ 17 h 290"/>
                  <a:gd name="T100" fmla="*/ 12 w 256"/>
                  <a:gd name="T101" fmla="*/ 17 h 290"/>
                  <a:gd name="T102" fmla="*/ 35 w 256"/>
                  <a:gd name="T103" fmla="*/ 7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6" h="290">
                    <a:moveTo>
                      <a:pt x="79" y="75"/>
                    </a:moveTo>
                    <a:lnTo>
                      <a:pt x="79" y="75"/>
                    </a:lnTo>
                    <a:cubicBezTo>
                      <a:pt x="67" y="67"/>
                      <a:pt x="54" y="57"/>
                      <a:pt x="44" y="49"/>
                    </a:cubicBezTo>
                    <a:lnTo>
                      <a:pt x="44" y="49"/>
                    </a:lnTo>
                    <a:cubicBezTo>
                      <a:pt x="44" y="62"/>
                      <a:pt x="44" y="77"/>
                      <a:pt x="45" y="91"/>
                    </a:cubicBezTo>
                    <a:lnTo>
                      <a:pt x="45" y="91"/>
                    </a:lnTo>
                    <a:cubicBezTo>
                      <a:pt x="53" y="84"/>
                      <a:pt x="63" y="79"/>
                      <a:pt x="74" y="77"/>
                    </a:cubicBezTo>
                    <a:lnTo>
                      <a:pt x="74" y="77"/>
                    </a:lnTo>
                    <a:cubicBezTo>
                      <a:pt x="77" y="75"/>
                      <a:pt x="78" y="75"/>
                      <a:pt x="79" y="75"/>
                    </a:cubicBezTo>
                    <a:close/>
                    <a:moveTo>
                      <a:pt x="35" y="7"/>
                    </a:moveTo>
                    <a:lnTo>
                      <a:pt x="35" y="7"/>
                    </a:lnTo>
                    <a:cubicBezTo>
                      <a:pt x="100" y="57"/>
                      <a:pt x="166" y="104"/>
                      <a:pt x="243" y="136"/>
                    </a:cubicBezTo>
                    <a:lnTo>
                      <a:pt x="243" y="136"/>
                    </a:lnTo>
                    <a:cubicBezTo>
                      <a:pt x="255" y="141"/>
                      <a:pt x="255" y="158"/>
                      <a:pt x="242" y="162"/>
                    </a:cubicBezTo>
                    <a:lnTo>
                      <a:pt x="242" y="162"/>
                    </a:lnTo>
                    <a:cubicBezTo>
                      <a:pt x="188" y="175"/>
                      <a:pt x="138" y="197"/>
                      <a:pt x="92" y="228"/>
                    </a:cubicBezTo>
                    <a:lnTo>
                      <a:pt x="92" y="228"/>
                    </a:lnTo>
                    <a:cubicBezTo>
                      <a:pt x="81" y="233"/>
                      <a:pt x="70" y="216"/>
                      <a:pt x="81" y="209"/>
                    </a:cubicBezTo>
                    <a:lnTo>
                      <a:pt x="81" y="209"/>
                    </a:lnTo>
                    <a:cubicBezTo>
                      <a:pt x="119" y="183"/>
                      <a:pt x="159" y="163"/>
                      <a:pt x="201" y="147"/>
                    </a:cubicBezTo>
                    <a:lnTo>
                      <a:pt x="201" y="147"/>
                    </a:lnTo>
                    <a:cubicBezTo>
                      <a:pt x="162" y="130"/>
                      <a:pt x="125" y="107"/>
                      <a:pt x="90" y="82"/>
                    </a:cubicBezTo>
                    <a:lnTo>
                      <a:pt x="90" y="82"/>
                    </a:lnTo>
                    <a:cubicBezTo>
                      <a:pt x="92" y="87"/>
                      <a:pt x="91" y="94"/>
                      <a:pt x="84" y="96"/>
                    </a:cubicBezTo>
                    <a:lnTo>
                      <a:pt x="84" y="96"/>
                    </a:lnTo>
                    <a:cubicBezTo>
                      <a:pt x="70" y="100"/>
                      <a:pt x="57" y="107"/>
                      <a:pt x="45" y="113"/>
                    </a:cubicBezTo>
                    <a:lnTo>
                      <a:pt x="45" y="113"/>
                    </a:lnTo>
                    <a:cubicBezTo>
                      <a:pt x="45" y="124"/>
                      <a:pt x="45" y="133"/>
                      <a:pt x="45" y="144"/>
                    </a:cubicBezTo>
                    <a:lnTo>
                      <a:pt x="45" y="144"/>
                    </a:lnTo>
                    <a:cubicBezTo>
                      <a:pt x="60" y="136"/>
                      <a:pt x="71" y="128"/>
                      <a:pt x="86" y="121"/>
                    </a:cubicBezTo>
                    <a:lnTo>
                      <a:pt x="86" y="121"/>
                    </a:lnTo>
                    <a:cubicBezTo>
                      <a:pt x="96" y="115"/>
                      <a:pt x="104" y="133"/>
                      <a:pt x="94" y="138"/>
                    </a:cubicBezTo>
                    <a:lnTo>
                      <a:pt x="94" y="138"/>
                    </a:lnTo>
                    <a:cubicBezTo>
                      <a:pt x="78" y="149"/>
                      <a:pt x="61" y="157"/>
                      <a:pt x="44" y="165"/>
                    </a:cubicBezTo>
                    <a:lnTo>
                      <a:pt x="44" y="165"/>
                    </a:lnTo>
                    <a:cubicBezTo>
                      <a:pt x="44" y="166"/>
                      <a:pt x="44" y="170"/>
                      <a:pt x="44" y="172"/>
                    </a:cubicBezTo>
                    <a:lnTo>
                      <a:pt x="44" y="172"/>
                    </a:lnTo>
                    <a:cubicBezTo>
                      <a:pt x="56" y="170"/>
                      <a:pt x="67" y="167"/>
                      <a:pt x="79" y="166"/>
                    </a:cubicBezTo>
                    <a:lnTo>
                      <a:pt x="79" y="166"/>
                    </a:lnTo>
                    <a:cubicBezTo>
                      <a:pt x="92" y="165"/>
                      <a:pt x="95" y="183"/>
                      <a:pt x="83" y="184"/>
                    </a:cubicBezTo>
                    <a:lnTo>
                      <a:pt x="83" y="184"/>
                    </a:lnTo>
                    <a:cubicBezTo>
                      <a:pt x="70" y="184"/>
                      <a:pt x="56" y="187"/>
                      <a:pt x="42" y="191"/>
                    </a:cubicBezTo>
                    <a:lnTo>
                      <a:pt x="42" y="191"/>
                    </a:lnTo>
                    <a:cubicBezTo>
                      <a:pt x="41" y="217"/>
                      <a:pt x="38" y="242"/>
                      <a:pt x="35" y="268"/>
                    </a:cubicBezTo>
                    <a:lnTo>
                      <a:pt x="35" y="268"/>
                    </a:lnTo>
                    <a:cubicBezTo>
                      <a:pt x="31" y="289"/>
                      <a:pt x="0" y="287"/>
                      <a:pt x="0" y="266"/>
                    </a:cubicBezTo>
                    <a:lnTo>
                      <a:pt x="0" y="266"/>
                    </a:lnTo>
                    <a:cubicBezTo>
                      <a:pt x="2" y="224"/>
                      <a:pt x="6" y="183"/>
                      <a:pt x="7" y="141"/>
                    </a:cubicBezTo>
                    <a:lnTo>
                      <a:pt x="7" y="141"/>
                    </a:lnTo>
                    <a:cubicBezTo>
                      <a:pt x="10" y="100"/>
                      <a:pt x="11" y="59"/>
                      <a:pt x="12" y="17"/>
                    </a:cubicBezTo>
                    <a:lnTo>
                      <a:pt x="12" y="17"/>
                    </a:lnTo>
                    <a:cubicBezTo>
                      <a:pt x="12" y="7"/>
                      <a:pt x="27" y="0"/>
                      <a:pt x="35" y="7"/>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19" name="Freeform 353">
                <a:extLst>
                  <a:ext uri="{FF2B5EF4-FFF2-40B4-BE49-F238E27FC236}">
                    <a16:creationId xmlns:a16="http://schemas.microsoft.com/office/drawing/2014/main" id="{1BDAE538-533D-EA49-8BD2-832B88FD8514}"/>
                  </a:ext>
                </a:extLst>
              </p:cNvPr>
              <p:cNvSpPr>
                <a:spLocks noChangeArrowheads="1"/>
              </p:cNvSpPr>
              <p:nvPr/>
            </p:nvSpPr>
            <p:spPr bwMode="auto">
              <a:xfrm>
                <a:off x="1330055" y="3927999"/>
                <a:ext cx="124446" cy="117119"/>
              </a:xfrm>
              <a:custGeom>
                <a:avLst/>
                <a:gdLst>
                  <a:gd name="T0" fmla="*/ 95 w 286"/>
                  <a:gd name="T1" fmla="*/ 46 h 268"/>
                  <a:gd name="T2" fmla="*/ 95 w 286"/>
                  <a:gd name="T3" fmla="*/ 46 h 268"/>
                  <a:gd name="T4" fmla="*/ 49 w 286"/>
                  <a:gd name="T5" fmla="*/ 46 h 268"/>
                  <a:gd name="T6" fmla="*/ 49 w 286"/>
                  <a:gd name="T7" fmla="*/ 46 h 268"/>
                  <a:gd name="T8" fmla="*/ 74 w 286"/>
                  <a:gd name="T9" fmla="*/ 80 h 268"/>
                  <a:gd name="T10" fmla="*/ 74 w 286"/>
                  <a:gd name="T11" fmla="*/ 80 h 268"/>
                  <a:gd name="T12" fmla="*/ 91 w 286"/>
                  <a:gd name="T13" fmla="*/ 50 h 268"/>
                  <a:gd name="T14" fmla="*/ 91 w 286"/>
                  <a:gd name="T15" fmla="*/ 50 h 268"/>
                  <a:gd name="T16" fmla="*/ 95 w 286"/>
                  <a:gd name="T17" fmla="*/ 46 h 268"/>
                  <a:gd name="T18" fmla="*/ 17 w 286"/>
                  <a:gd name="T19" fmla="*/ 17 h 268"/>
                  <a:gd name="T20" fmla="*/ 17 w 286"/>
                  <a:gd name="T21" fmla="*/ 17 h 268"/>
                  <a:gd name="T22" fmla="*/ 264 w 286"/>
                  <a:gd name="T23" fmla="*/ 4 h 268"/>
                  <a:gd name="T24" fmla="*/ 264 w 286"/>
                  <a:gd name="T25" fmla="*/ 4 h 268"/>
                  <a:gd name="T26" fmla="*/ 277 w 286"/>
                  <a:gd name="T27" fmla="*/ 25 h 268"/>
                  <a:gd name="T28" fmla="*/ 277 w 286"/>
                  <a:gd name="T29" fmla="*/ 25 h 268"/>
                  <a:gd name="T30" fmla="*/ 191 w 286"/>
                  <a:gd name="T31" fmla="*/ 164 h 268"/>
                  <a:gd name="T32" fmla="*/ 191 w 286"/>
                  <a:gd name="T33" fmla="*/ 164 h 268"/>
                  <a:gd name="T34" fmla="*/ 172 w 286"/>
                  <a:gd name="T35" fmla="*/ 156 h 268"/>
                  <a:gd name="T36" fmla="*/ 172 w 286"/>
                  <a:gd name="T37" fmla="*/ 156 h 268"/>
                  <a:gd name="T38" fmla="*/ 237 w 286"/>
                  <a:gd name="T39" fmla="*/ 37 h 268"/>
                  <a:gd name="T40" fmla="*/ 237 w 286"/>
                  <a:gd name="T41" fmla="*/ 37 h 268"/>
                  <a:gd name="T42" fmla="*/ 105 w 286"/>
                  <a:gd name="T43" fmla="*/ 46 h 268"/>
                  <a:gd name="T44" fmla="*/ 105 w 286"/>
                  <a:gd name="T45" fmla="*/ 46 h 268"/>
                  <a:gd name="T46" fmla="*/ 109 w 286"/>
                  <a:gd name="T47" fmla="*/ 62 h 268"/>
                  <a:gd name="T48" fmla="*/ 109 w 286"/>
                  <a:gd name="T49" fmla="*/ 62 h 268"/>
                  <a:gd name="T50" fmla="*/ 88 w 286"/>
                  <a:gd name="T51" fmla="*/ 98 h 268"/>
                  <a:gd name="T52" fmla="*/ 88 w 286"/>
                  <a:gd name="T53" fmla="*/ 98 h 268"/>
                  <a:gd name="T54" fmla="*/ 105 w 286"/>
                  <a:gd name="T55" fmla="*/ 123 h 268"/>
                  <a:gd name="T56" fmla="*/ 105 w 286"/>
                  <a:gd name="T57" fmla="*/ 123 h 268"/>
                  <a:gd name="T58" fmla="*/ 125 w 286"/>
                  <a:gd name="T59" fmla="*/ 81 h 268"/>
                  <a:gd name="T60" fmla="*/ 125 w 286"/>
                  <a:gd name="T61" fmla="*/ 81 h 268"/>
                  <a:gd name="T62" fmla="*/ 143 w 286"/>
                  <a:gd name="T63" fmla="*/ 90 h 268"/>
                  <a:gd name="T64" fmla="*/ 143 w 286"/>
                  <a:gd name="T65" fmla="*/ 90 h 268"/>
                  <a:gd name="T66" fmla="*/ 117 w 286"/>
                  <a:gd name="T67" fmla="*/ 140 h 268"/>
                  <a:gd name="T68" fmla="*/ 117 w 286"/>
                  <a:gd name="T69" fmla="*/ 140 h 268"/>
                  <a:gd name="T70" fmla="*/ 121 w 286"/>
                  <a:gd name="T71" fmla="*/ 147 h 268"/>
                  <a:gd name="T72" fmla="*/ 121 w 286"/>
                  <a:gd name="T73" fmla="*/ 147 h 268"/>
                  <a:gd name="T74" fmla="*/ 146 w 286"/>
                  <a:gd name="T75" fmla="*/ 122 h 268"/>
                  <a:gd name="T76" fmla="*/ 146 w 286"/>
                  <a:gd name="T77" fmla="*/ 122 h 268"/>
                  <a:gd name="T78" fmla="*/ 159 w 286"/>
                  <a:gd name="T79" fmla="*/ 134 h 268"/>
                  <a:gd name="T80" fmla="*/ 159 w 286"/>
                  <a:gd name="T81" fmla="*/ 134 h 268"/>
                  <a:gd name="T82" fmla="*/ 130 w 286"/>
                  <a:gd name="T83" fmla="*/ 163 h 268"/>
                  <a:gd name="T84" fmla="*/ 130 w 286"/>
                  <a:gd name="T85" fmla="*/ 163 h 268"/>
                  <a:gd name="T86" fmla="*/ 168 w 286"/>
                  <a:gd name="T87" fmla="*/ 231 h 268"/>
                  <a:gd name="T88" fmla="*/ 168 w 286"/>
                  <a:gd name="T89" fmla="*/ 231 h 268"/>
                  <a:gd name="T90" fmla="*/ 139 w 286"/>
                  <a:gd name="T91" fmla="*/ 248 h 268"/>
                  <a:gd name="T92" fmla="*/ 139 w 286"/>
                  <a:gd name="T93" fmla="*/ 248 h 268"/>
                  <a:gd name="T94" fmla="*/ 74 w 286"/>
                  <a:gd name="T95" fmla="*/ 143 h 268"/>
                  <a:gd name="T96" fmla="*/ 74 w 286"/>
                  <a:gd name="T97" fmla="*/ 143 h 268"/>
                  <a:gd name="T98" fmla="*/ 5 w 286"/>
                  <a:gd name="T99" fmla="*/ 39 h 268"/>
                  <a:gd name="T100" fmla="*/ 5 w 286"/>
                  <a:gd name="T101" fmla="*/ 39 h 268"/>
                  <a:gd name="T102" fmla="*/ 17 w 286"/>
                  <a:gd name="T103" fmla="*/ 17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6" h="268">
                    <a:moveTo>
                      <a:pt x="95" y="46"/>
                    </a:moveTo>
                    <a:lnTo>
                      <a:pt x="95" y="46"/>
                    </a:lnTo>
                    <a:cubicBezTo>
                      <a:pt x="79" y="46"/>
                      <a:pt x="64" y="46"/>
                      <a:pt x="49" y="46"/>
                    </a:cubicBezTo>
                    <a:lnTo>
                      <a:pt x="49" y="46"/>
                    </a:lnTo>
                    <a:cubicBezTo>
                      <a:pt x="58" y="58"/>
                      <a:pt x="66" y="68"/>
                      <a:pt x="74" y="80"/>
                    </a:cubicBezTo>
                    <a:lnTo>
                      <a:pt x="74" y="80"/>
                    </a:lnTo>
                    <a:cubicBezTo>
                      <a:pt x="79" y="69"/>
                      <a:pt x="83" y="59"/>
                      <a:pt x="91" y="50"/>
                    </a:cubicBezTo>
                    <a:lnTo>
                      <a:pt x="91" y="50"/>
                    </a:lnTo>
                    <a:cubicBezTo>
                      <a:pt x="92" y="48"/>
                      <a:pt x="93" y="48"/>
                      <a:pt x="95" y="46"/>
                    </a:cubicBezTo>
                    <a:close/>
                    <a:moveTo>
                      <a:pt x="17" y="17"/>
                    </a:moveTo>
                    <a:lnTo>
                      <a:pt x="17" y="17"/>
                    </a:lnTo>
                    <a:cubicBezTo>
                      <a:pt x="101" y="20"/>
                      <a:pt x="181" y="21"/>
                      <a:pt x="264" y="4"/>
                    </a:cubicBezTo>
                    <a:lnTo>
                      <a:pt x="264" y="4"/>
                    </a:lnTo>
                    <a:cubicBezTo>
                      <a:pt x="276" y="0"/>
                      <a:pt x="285" y="14"/>
                      <a:pt x="277" y="25"/>
                    </a:cubicBezTo>
                    <a:lnTo>
                      <a:pt x="277" y="25"/>
                    </a:lnTo>
                    <a:cubicBezTo>
                      <a:pt x="240" y="67"/>
                      <a:pt x="213" y="114"/>
                      <a:pt x="191" y="164"/>
                    </a:cubicBezTo>
                    <a:lnTo>
                      <a:pt x="191" y="164"/>
                    </a:lnTo>
                    <a:cubicBezTo>
                      <a:pt x="187" y="176"/>
                      <a:pt x="167" y="168"/>
                      <a:pt x="172" y="156"/>
                    </a:cubicBezTo>
                    <a:lnTo>
                      <a:pt x="172" y="156"/>
                    </a:lnTo>
                    <a:cubicBezTo>
                      <a:pt x="188" y="114"/>
                      <a:pt x="210" y="73"/>
                      <a:pt x="237" y="37"/>
                    </a:cubicBezTo>
                    <a:lnTo>
                      <a:pt x="237" y="37"/>
                    </a:lnTo>
                    <a:cubicBezTo>
                      <a:pt x="193" y="44"/>
                      <a:pt x="150" y="46"/>
                      <a:pt x="105" y="46"/>
                    </a:cubicBezTo>
                    <a:lnTo>
                      <a:pt x="105" y="46"/>
                    </a:lnTo>
                    <a:cubicBezTo>
                      <a:pt x="110" y="50"/>
                      <a:pt x="114" y="55"/>
                      <a:pt x="109" y="62"/>
                    </a:cubicBezTo>
                    <a:lnTo>
                      <a:pt x="109" y="62"/>
                    </a:lnTo>
                    <a:cubicBezTo>
                      <a:pt x="101" y="72"/>
                      <a:pt x="93" y="85"/>
                      <a:pt x="88" y="98"/>
                    </a:cubicBezTo>
                    <a:lnTo>
                      <a:pt x="88" y="98"/>
                    </a:lnTo>
                    <a:cubicBezTo>
                      <a:pt x="93" y="106"/>
                      <a:pt x="99" y="114"/>
                      <a:pt x="105" y="123"/>
                    </a:cubicBezTo>
                    <a:lnTo>
                      <a:pt x="105" y="123"/>
                    </a:lnTo>
                    <a:cubicBezTo>
                      <a:pt x="112" y="109"/>
                      <a:pt x="118" y="96"/>
                      <a:pt x="125" y="81"/>
                    </a:cubicBezTo>
                    <a:lnTo>
                      <a:pt x="125" y="81"/>
                    </a:lnTo>
                    <a:cubicBezTo>
                      <a:pt x="131" y="69"/>
                      <a:pt x="147" y="80"/>
                      <a:pt x="143" y="90"/>
                    </a:cubicBezTo>
                    <a:lnTo>
                      <a:pt x="143" y="90"/>
                    </a:lnTo>
                    <a:cubicBezTo>
                      <a:pt x="135" y="109"/>
                      <a:pt x="126" y="125"/>
                      <a:pt x="117" y="140"/>
                    </a:cubicBezTo>
                    <a:lnTo>
                      <a:pt x="117" y="140"/>
                    </a:lnTo>
                    <a:cubicBezTo>
                      <a:pt x="118" y="142"/>
                      <a:pt x="120" y="144"/>
                      <a:pt x="121" y="147"/>
                    </a:cubicBezTo>
                    <a:lnTo>
                      <a:pt x="121" y="147"/>
                    </a:lnTo>
                    <a:cubicBezTo>
                      <a:pt x="129" y="138"/>
                      <a:pt x="137" y="129"/>
                      <a:pt x="146" y="122"/>
                    </a:cubicBezTo>
                    <a:lnTo>
                      <a:pt x="146" y="122"/>
                    </a:lnTo>
                    <a:cubicBezTo>
                      <a:pt x="155" y="113"/>
                      <a:pt x="168" y="127"/>
                      <a:pt x="159" y="134"/>
                    </a:cubicBezTo>
                    <a:lnTo>
                      <a:pt x="159" y="134"/>
                    </a:lnTo>
                    <a:cubicBezTo>
                      <a:pt x="148" y="143"/>
                      <a:pt x="139" y="152"/>
                      <a:pt x="130" y="163"/>
                    </a:cubicBezTo>
                    <a:lnTo>
                      <a:pt x="130" y="163"/>
                    </a:lnTo>
                    <a:cubicBezTo>
                      <a:pt x="145" y="185"/>
                      <a:pt x="158" y="207"/>
                      <a:pt x="168" y="231"/>
                    </a:cubicBezTo>
                    <a:lnTo>
                      <a:pt x="168" y="231"/>
                    </a:lnTo>
                    <a:cubicBezTo>
                      <a:pt x="177" y="249"/>
                      <a:pt x="151" y="267"/>
                      <a:pt x="139" y="248"/>
                    </a:cubicBezTo>
                    <a:lnTo>
                      <a:pt x="139" y="248"/>
                    </a:lnTo>
                    <a:cubicBezTo>
                      <a:pt x="116" y="214"/>
                      <a:pt x="96" y="177"/>
                      <a:pt x="74" y="143"/>
                    </a:cubicBezTo>
                    <a:lnTo>
                      <a:pt x="74" y="143"/>
                    </a:lnTo>
                    <a:cubicBezTo>
                      <a:pt x="51" y="109"/>
                      <a:pt x="28" y="73"/>
                      <a:pt x="5" y="39"/>
                    </a:cubicBezTo>
                    <a:lnTo>
                      <a:pt x="5" y="39"/>
                    </a:lnTo>
                    <a:cubicBezTo>
                      <a:pt x="0" y="30"/>
                      <a:pt x="7" y="16"/>
                      <a:pt x="17" y="17"/>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20" name="Freeform 354">
                <a:extLst>
                  <a:ext uri="{FF2B5EF4-FFF2-40B4-BE49-F238E27FC236}">
                    <a16:creationId xmlns:a16="http://schemas.microsoft.com/office/drawing/2014/main" id="{4E1C79E7-FA36-A04B-BC18-914E38D15A14}"/>
                  </a:ext>
                </a:extLst>
              </p:cNvPr>
              <p:cNvSpPr>
                <a:spLocks noChangeArrowheads="1"/>
              </p:cNvSpPr>
              <p:nvPr/>
            </p:nvSpPr>
            <p:spPr bwMode="auto">
              <a:xfrm>
                <a:off x="1122156" y="3920680"/>
                <a:ext cx="121518" cy="124438"/>
              </a:xfrm>
              <a:custGeom>
                <a:avLst/>
                <a:gdLst>
                  <a:gd name="T0" fmla="*/ 61 w 277"/>
                  <a:gd name="T1" fmla="*/ 188 h 285"/>
                  <a:gd name="T2" fmla="*/ 61 w 277"/>
                  <a:gd name="T3" fmla="*/ 188 h 285"/>
                  <a:gd name="T4" fmla="*/ 65 w 277"/>
                  <a:gd name="T5" fmla="*/ 233 h 285"/>
                  <a:gd name="T6" fmla="*/ 65 w 277"/>
                  <a:gd name="T7" fmla="*/ 233 h 285"/>
                  <a:gd name="T8" fmla="*/ 97 w 277"/>
                  <a:gd name="T9" fmla="*/ 205 h 285"/>
                  <a:gd name="T10" fmla="*/ 97 w 277"/>
                  <a:gd name="T11" fmla="*/ 205 h 285"/>
                  <a:gd name="T12" fmla="*/ 65 w 277"/>
                  <a:gd name="T13" fmla="*/ 192 h 285"/>
                  <a:gd name="T14" fmla="*/ 65 w 277"/>
                  <a:gd name="T15" fmla="*/ 192 h 285"/>
                  <a:gd name="T16" fmla="*/ 61 w 277"/>
                  <a:gd name="T17" fmla="*/ 188 h 285"/>
                  <a:gd name="T18" fmla="*/ 38 w 277"/>
                  <a:gd name="T19" fmla="*/ 267 h 285"/>
                  <a:gd name="T20" fmla="*/ 38 w 277"/>
                  <a:gd name="T21" fmla="*/ 267 h 285"/>
                  <a:gd name="T22" fmla="*/ 4 w 277"/>
                  <a:gd name="T23" fmla="*/ 24 h 285"/>
                  <a:gd name="T24" fmla="*/ 4 w 277"/>
                  <a:gd name="T25" fmla="*/ 24 h 285"/>
                  <a:gd name="T26" fmla="*/ 25 w 277"/>
                  <a:gd name="T27" fmla="*/ 9 h 285"/>
                  <a:gd name="T28" fmla="*/ 25 w 277"/>
                  <a:gd name="T29" fmla="*/ 9 h 285"/>
                  <a:gd name="T30" fmla="*/ 171 w 277"/>
                  <a:gd name="T31" fmla="*/ 82 h 285"/>
                  <a:gd name="T32" fmla="*/ 171 w 277"/>
                  <a:gd name="T33" fmla="*/ 82 h 285"/>
                  <a:gd name="T34" fmla="*/ 164 w 277"/>
                  <a:gd name="T35" fmla="*/ 103 h 285"/>
                  <a:gd name="T36" fmla="*/ 164 w 277"/>
                  <a:gd name="T37" fmla="*/ 103 h 285"/>
                  <a:gd name="T38" fmla="*/ 39 w 277"/>
                  <a:gd name="T39" fmla="*/ 47 h 285"/>
                  <a:gd name="T40" fmla="*/ 39 w 277"/>
                  <a:gd name="T41" fmla="*/ 47 h 285"/>
                  <a:gd name="T42" fmla="*/ 61 w 277"/>
                  <a:gd name="T43" fmla="*/ 176 h 285"/>
                  <a:gd name="T44" fmla="*/ 61 w 277"/>
                  <a:gd name="T45" fmla="*/ 176 h 285"/>
                  <a:gd name="T46" fmla="*/ 75 w 277"/>
                  <a:gd name="T47" fmla="*/ 171 h 285"/>
                  <a:gd name="T48" fmla="*/ 75 w 277"/>
                  <a:gd name="T49" fmla="*/ 171 h 285"/>
                  <a:gd name="T50" fmla="*/ 114 w 277"/>
                  <a:gd name="T51" fmla="*/ 189 h 285"/>
                  <a:gd name="T52" fmla="*/ 114 w 277"/>
                  <a:gd name="T53" fmla="*/ 189 h 285"/>
                  <a:gd name="T54" fmla="*/ 136 w 277"/>
                  <a:gd name="T55" fmla="*/ 171 h 285"/>
                  <a:gd name="T56" fmla="*/ 136 w 277"/>
                  <a:gd name="T57" fmla="*/ 171 h 285"/>
                  <a:gd name="T58" fmla="*/ 93 w 277"/>
                  <a:gd name="T59" fmla="*/ 155 h 285"/>
                  <a:gd name="T60" fmla="*/ 93 w 277"/>
                  <a:gd name="T61" fmla="*/ 155 h 285"/>
                  <a:gd name="T62" fmla="*/ 102 w 277"/>
                  <a:gd name="T63" fmla="*/ 137 h 285"/>
                  <a:gd name="T64" fmla="*/ 102 w 277"/>
                  <a:gd name="T65" fmla="*/ 137 h 285"/>
                  <a:gd name="T66" fmla="*/ 153 w 277"/>
                  <a:gd name="T67" fmla="*/ 158 h 285"/>
                  <a:gd name="T68" fmla="*/ 153 w 277"/>
                  <a:gd name="T69" fmla="*/ 158 h 285"/>
                  <a:gd name="T70" fmla="*/ 160 w 277"/>
                  <a:gd name="T71" fmla="*/ 153 h 285"/>
                  <a:gd name="T72" fmla="*/ 160 w 277"/>
                  <a:gd name="T73" fmla="*/ 153 h 285"/>
                  <a:gd name="T74" fmla="*/ 131 w 277"/>
                  <a:gd name="T75" fmla="*/ 130 h 285"/>
                  <a:gd name="T76" fmla="*/ 131 w 277"/>
                  <a:gd name="T77" fmla="*/ 130 h 285"/>
                  <a:gd name="T78" fmla="*/ 144 w 277"/>
                  <a:gd name="T79" fmla="*/ 116 h 285"/>
                  <a:gd name="T80" fmla="*/ 144 w 277"/>
                  <a:gd name="T81" fmla="*/ 116 h 285"/>
                  <a:gd name="T82" fmla="*/ 174 w 277"/>
                  <a:gd name="T83" fmla="*/ 142 h 285"/>
                  <a:gd name="T84" fmla="*/ 174 w 277"/>
                  <a:gd name="T85" fmla="*/ 142 h 285"/>
                  <a:gd name="T86" fmla="*/ 239 w 277"/>
                  <a:gd name="T87" fmla="*/ 99 h 285"/>
                  <a:gd name="T88" fmla="*/ 239 w 277"/>
                  <a:gd name="T89" fmla="*/ 99 h 285"/>
                  <a:gd name="T90" fmla="*/ 259 w 277"/>
                  <a:gd name="T91" fmla="*/ 126 h 285"/>
                  <a:gd name="T92" fmla="*/ 259 w 277"/>
                  <a:gd name="T93" fmla="*/ 126 h 285"/>
                  <a:gd name="T94" fmla="*/ 160 w 277"/>
                  <a:gd name="T95" fmla="*/ 201 h 285"/>
                  <a:gd name="T96" fmla="*/ 160 w 277"/>
                  <a:gd name="T97" fmla="*/ 201 h 285"/>
                  <a:gd name="T98" fmla="*/ 61 w 277"/>
                  <a:gd name="T99" fmla="*/ 277 h 285"/>
                  <a:gd name="T100" fmla="*/ 61 w 277"/>
                  <a:gd name="T101" fmla="*/ 277 h 285"/>
                  <a:gd name="T102" fmla="*/ 38 w 277"/>
                  <a:gd name="T103" fmla="*/ 267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7" h="285">
                    <a:moveTo>
                      <a:pt x="61" y="188"/>
                    </a:moveTo>
                    <a:lnTo>
                      <a:pt x="61" y="188"/>
                    </a:lnTo>
                    <a:cubicBezTo>
                      <a:pt x="64" y="202"/>
                      <a:pt x="64" y="218"/>
                      <a:pt x="65" y="233"/>
                    </a:cubicBezTo>
                    <a:lnTo>
                      <a:pt x="65" y="233"/>
                    </a:lnTo>
                    <a:cubicBezTo>
                      <a:pt x="76" y="223"/>
                      <a:pt x="85" y="214"/>
                      <a:pt x="97" y="205"/>
                    </a:cubicBezTo>
                    <a:lnTo>
                      <a:pt x="97" y="205"/>
                    </a:lnTo>
                    <a:cubicBezTo>
                      <a:pt x="85" y="202"/>
                      <a:pt x="76" y="197"/>
                      <a:pt x="65" y="192"/>
                    </a:cubicBezTo>
                    <a:lnTo>
                      <a:pt x="65" y="192"/>
                    </a:lnTo>
                    <a:cubicBezTo>
                      <a:pt x="64" y="191"/>
                      <a:pt x="63" y="189"/>
                      <a:pt x="61" y="188"/>
                    </a:cubicBezTo>
                    <a:close/>
                    <a:moveTo>
                      <a:pt x="38" y="267"/>
                    </a:moveTo>
                    <a:lnTo>
                      <a:pt x="38" y="267"/>
                    </a:lnTo>
                    <a:cubicBezTo>
                      <a:pt x="34" y="184"/>
                      <a:pt x="29" y="103"/>
                      <a:pt x="4" y="24"/>
                    </a:cubicBezTo>
                    <a:lnTo>
                      <a:pt x="4" y="24"/>
                    </a:lnTo>
                    <a:cubicBezTo>
                      <a:pt x="0" y="11"/>
                      <a:pt x="14" y="0"/>
                      <a:pt x="25" y="9"/>
                    </a:cubicBezTo>
                    <a:lnTo>
                      <a:pt x="25" y="9"/>
                    </a:lnTo>
                    <a:cubicBezTo>
                      <a:pt x="68" y="41"/>
                      <a:pt x="118" y="64"/>
                      <a:pt x="171" y="82"/>
                    </a:cubicBezTo>
                    <a:lnTo>
                      <a:pt x="171" y="82"/>
                    </a:lnTo>
                    <a:cubicBezTo>
                      <a:pt x="182" y="86"/>
                      <a:pt x="176" y="105"/>
                      <a:pt x="164" y="103"/>
                    </a:cubicBezTo>
                    <a:lnTo>
                      <a:pt x="164" y="103"/>
                    </a:lnTo>
                    <a:cubicBezTo>
                      <a:pt x="121" y="89"/>
                      <a:pt x="79" y="70"/>
                      <a:pt x="39" y="47"/>
                    </a:cubicBezTo>
                    <a:lnTo>
                      <a:pt x="39" y="47"/>
                    </a:lnTo>
                    <a:cubicBezTo>
                      <a:pt x="51" y="89"/>
                      <a:pt x="58" y="134"/>
                      <a:pt x="61" y="176"/>
                    </a:cubicBezTo>
                    <a:lnTo>
                      <a:pt x="61" y="176"/>
                    </a:lnTo>
                    <a:cubicBezTo>
                      <a:pt x="64" y="171"/>
                      <a:pt x="68" y="167"/>
                      <a:pt x="75" y="171"/>
                    </a:cubicBezTo>
                    <a:lnTo>
                      <a:pt x="75" y="171"/>
                    </a:lnTo>
                    <a:cubicBezTo>
                      <a:pt x="88" y="179"/>
                      <a:pt x="101" y="185"/>
                      <a:pt x="114" y="189"/>
                    </a:cubicBezTo>
                    <a:lnTo>
                      <a:pt x="114" y="189"/>
                    </a:lnTo>
                    <a:cubicBezTo>
                      <a:pt x="121" y="184"/>
                      <a:pt x="128" y="177"/>
                      <a:pt x="136" y="171"/>
                    </a:cubicBezTo>
                    <a:lnTo>
                      <a:pt x="136" y="171"/>
                    </a:lnTo>
                    <a:cubicBezTo>
                      <a:pt x="123" y="166"/>
                      <a:pt x="107" y="160"/>
                      <a:pt x="93" y="155"/>
                    </a:cubicBezTo>
                    <a:lnTo>
                      <a:pt x="93" y="155"/>
                    </a:lnTo>
                    <a:cubicBezTo>
                      <a:pt x="81" y="150"/>
                      <a:pt x="90" y="133"/>
                      <a:pt x="102" y="137"/>
                    </a:cubicBezTo>
                    <a:lnTo>
                      <a:pt x="102" y="137"/>
                    </a:lnTo>
                    <a:cubicBezTo>
                      <a:pt x="119" y="142"/>
                      <a:pt x="136" y="150"/>
                      <a:pt x="153" y="158"/>
                    </a:cubicBezTo>
                    <a:lnTo>
                      <a:pt x="153" y="158"/>
                    </a:lnTo>
                    <a:cubicBezTo>
                      <a:pt x="155" y="156"/>
                      <a:pt x="157" y="155"/>
                      <a:pt x="160" y="153"/>
                    </a:cubicBezTo>
                    <a:lnTo>
                      <a:pt x="160" y="153"/>
                    </a:lnTo>
                    <a:cubicBezTo>
                      <a:pt x="149" y="146"/>
                      <a:pt x="140" y="138"/>
                      <a:pt x="131" y="130"/>
                    </a:cubicBezTo>
                    <a:lnTo>
                      <a:pt x="131" y="130"/>
                    </a:lnTo>
                    <a:cubicBezTo>
                      <a:pt x="123" y="121"/>
                      <a:pt x="135" y="107"/>
                      <a:pt x="144" y="116"/>
                    </a:cubicBezTo>
                    <a:lnTo>
                      <a:pt x="144" y="116"/>
                    </a:lnTo>
                    <a:cubicBezTo>
                      <a:pt x="153" y="125"/>
                      <a:pt x="163" y="134"/>
                      <a:pt x="174" y="142"/>
                    </a:cubicBezTo>
                    <a:lnTo>
                      <a:pt x="174" y="142"/>
                    </a:lnTo>
                    <a:cubicBezTo>
                      <a:pt x="195" y="126"/>
                      <a:pt x="216" y="112"/>
                      <a:pt x="239" y="99"/>
                    </a:cubicBezTo>
                    <a:lnTo>
                      <a:pt x="239" y="99"/>
                    </a:lnTo>
                    <a:cubicBezTo>
                      <a:pt x="257" y="88"/>
                      <a:pt x="276" y="112"/>
                      <a:pt x="259" y="126"/>
                    </a:cubicBezTo>
                    <a:lnTo>
                      <a:pt x="259" y="126"/>
                    </a:lnTo>
                    <a:cubicBezTo>
                      <a:pt x="227" y="153"/>
                      <a:pt x="192" y="176"/>
                      <a:pt x="160" y="201"/>
                    </a:cubicBezTo>
                    <a:lnTo>
                      <a:pt x="160" y="201"/>
                    </a:lnTo>
                    <a:cubicBezTo>
                      <a:pt x="127" y="226"/>
                      <a:pt x="94" y="252"/>
                      <a:pt x="61" y="277"/>
                    </a:cubicBezTo>
                    <a:lnTo>
                      <a:pt x="61" y="277"/>
                    </a:lnTo>
                    <a:cubicBezTo>
                      <a:pt x="52" y="284"/>
                      <a:pt x="39" y="277"/>
                      <a:pt x="38" y="267"/>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21" name="Freeform 355">
                <a:extLst>
                  <a:ext uri="{FF2B5EF4-FFF2-40B4-BE49-F238E27FC236}">
                    <a16:creationId xmlns:a16="http://schemas.microsoft.com/office/drawing/2014/main" id="{43086EC7-7AAA-9A42-9EA0-8CF05E514ED8}"/>
                  </a:ext>
                </a:extLst>
              </p:cNvPr>
              <p:cNvSpPr>
                <a:spLocks noChangeArrowheads="1"/>
              </p:cNvSpPr>
              <p:nvPr/>
            </p:nvSpPr>
            <p:spPr bwMode="auto">
              <a:xfrm>
                <a:off x="700502" y="3919215"/>
                <a:ext cx="117126" cy="125903"/>
              </a:xfrm>
              <a:custGeom>
                <a:avLst/>
                <a:gdLst>
                  <a:gd name="T0" fmla="*/ 169 w 269"/>
                  <a:gd name="T1" fmla="*/ 209 h 290"/>
                  <a:gd name="T2" fmla="*/ 169 w 269"/>
                  <a:gd name="T3" fmla="*/ 209 h 290"/>
                  <a:gd name="T4" fmla="*/ 202 w 269"/>
                  <a:gd name="T5" fmla="*/ 239 h 290"/>
                  <a:gd name="T6" fmla="*/ 202 w 269"/>
                  <a:gd name="T7" fmla="*/ 239 h 290"/>
                  <a:gd name="T8" fmla="*/ 205 w 269"/>
                  <a:gd name="T9" fmla="*/ 197 h 290"/>
                  <a:gd name="T10" fmla="*/ 205 w 269"/>
                  <a:gd name="T11" fmla="*/ 197 h 290"/>
                  <a:gd name="T12" fmla="*/ 174 w 269"/>
                  <a:gd name="T13" fmla="*/ 209 h 290"/>
                  <a:gd name="T14" fmla="*/ 174 w 269"/>
                  <a:gd name="T15" fmla="*/ 209 h 290"/>
                  <a:gd name="T16" fmla="*/ 169 w 269"/>
                  <a:gd name="T17" fmla="*/ 209 h 290"/>
                  <a:gd name="T18" fmla="*/ 206 w 269"/>
                  <a:gd name="T19" fmla="*/ 281 h 290"/>
                  <a:gd name="T20" fmla="*/ 206 w 269"/>
                  <a:gd name="T21" fmla="*/ 281 h 290"/>
                  <a:gd name="T22" fmla="*/ 11 w 269"/>
                  <a:gd name="T23" fmla="*/ 132 h 290"/>
                  <a:gd name="T24" fmla="*/ 11 w 269"/>
                  <a:gd name="T25" fmla="*/ 132 h 290"/>
                  <a:gd name="T26" fmla="*/ 15 w 269"/>
                  <a:gd name="T27" fmla="*/ 107 h 290"/>
                  <a:gd name="T28" fmla="*/ 15 w 269"/>
                  <a:gd name="T29" fmla="*/ 107 h 290"/>
                  <a:gd name="T30" fmla="*/ 172 w 269"/>
                  <a:gd name="T31" fmla="*/ 57 h 290"/>
                  <a:gd name="T32" fmla="*/ 172 w 269"/>
                  <a:gd name="T33" fmla="*/ 57 h 290"/>
                  <a:gd name="T34" fmla="*/ 181 w 269"/>
                  <a:gd name="T35" fmla="*/ 76 h 290"/>
                  <a:gd name="T36" fmla="*/ 181 w 269"/>
                  <a:gd name="T37" fmla="*/ 76 h 290"/>
                  <a:gd name="T38" fmla="*/ 55 w 269"/>
                  <a:gd name="T39" fmla="*/ 125 h 290"/>
                  <a:gd name="T40" fmla="*/ 55 w 269"/>
                  <a:gd name="T41" fmla="*/ 125 h 290"/>
                  <a:gd name="T42" fmla="*/ 160 w 269"/>
                  <a:gd name="T43" fmla="*/ 201 h 290"/>
                  <a:gd name="T44" fmla="*/ 160 w 269"/>
                  <a:gd name="T45" fmla="*/ 201 h 290"/>
                  <a:gd name="T46" fmla="*/ 167 w 269"/>
                  <a:gd name="T47" fmla="*/ 188 h 290"/>
                  <a:gd name="T48" fmla="*/ 167 w 269"/>
                  <a:gd name="T49" fmla="*/ 188 h 290"/>
                  <a:gd name="T50" fmla="*/ 207 w 269"/>
                  <a:gd name="T51" fmla="*/ 174 h 290"/>
                  <a:gd name="T52" fmla="*/ 207 w 269"/>
                  <a:gd name="T53" fmla="*/ 174 h 290"/>
                  <a:gd name="T54" fmla="*/ 210 w 269"/>
                  <a:gd name="T55" fmla="*/ 146 h 290"/>
                  <a:gd name="T56" fmla="*/ 210 w 269"/>
                  <a:gd name="T57" fmla="*/ 146 h 290"/>
                  <a:gd name="T58" fmla="*/ 167 w 269"/>
                  <a:gd name="T59" fmla="*/ 163 h 290"/>
                  <a:gd name="T60" fmla="*/ 167 w 269"/>
                  <a:gd name="T61" fmla="*/ 163 h 290"/>
                  <a:gd name="T62" fmla="*/ 161 w 269"/>
                  <a:gd name="T63" fmla="*/ 143 h 290"/>
                  <a:gd name="T64" fmla="*/ 161 w 269"/>
                  <a:gd name="T65" fmla="*/ 143 h 290"/>
                  <a:gd name="T66" fmla="*/ 212 w 269"/>
                  <a:gd name="T67" fmla="*/ 125 h 290"/>
                  <a:gd name="T68" fmla="*/ 212 w 269"/>
                  <a:gd name="T69" fmla="*/ 125 h 290"/>
                  <a:gd name="T70" fmla="*/ 214 w 269"/>
                  <a:gd name="T71" fmla="*/ 116 h 290"/>
                  <a:gd name="T72" fmla="*/ 214 w 269"/>
                  <a:gd name="T73" fmla="*/ 116 h 290"/>
                  <a:gd name="T74" fmla="*/ 177 w 269"/>
                  <a:gd name="T75" fmla="*/ 120 h 290"/>
                  <a:gd name="T76" fmla="*/ 177 w 269"/>
                  <a:gd name="T77" fmla="*/ 120 h 290"/>
                  <a:gd name="T78" fmla="*/ 176 w 269"/>
                  <a:gd name="T79" fmla="*/ 100 h 290"/>
                  <a:gd name="T80" fmla="*/ 176 w 269"/>
                  <a:gd name="T81" fmla="*/ 100 h 290"/>
                  <a:gd name="T82" fmla="*/ 216 w 269"/>
                  <a:gd name="T83" fmla="*/ 97 h 290"/>
                  <a:gd name="T84" fmla="*/ 216 w 269"/>
                  <a:gd name="T85" fmla="*/ 97 h 290"/>
                  <a:gd name="T86" fmla="*/ 232 w 269"/>
                  <a:gd name="T87" fmla="*/ 21 h 290"/>
                  <a:gd name="T88" fmla="*/ 232 w 269"/>
                  <a:gd name="T89" fmla="*/ 21 h 290"/>
                  <a:gd name="T90" fmla="*/ 266 w 269"/>
                  <a:gd name="T91" fmla="*/ 28 h 290"/>
                  <a:gd name="T92" fmla="*/ 266 w 269"/>
                  <a:gd name="T93" fmla="*/ 28 h 290"/>
                  <a:gd name="T94" fmla="*/ 247 w 269"/>
                  <a:gd name="T95" fmla="*/ 150 h 290"/>
                  <a:gd name="T96" fmla="*/ 247 w 269"/>
                  <a:gd name="T97" fmla="*/ 150 h 290"/>
                  <a:gd name="T98" fmla="*/ 230 w 269"/>
                  <a:gd name="T99" fmla="*/ 273 h 290"/>
                  <a:gd name="T100" fmla="*/ 230 w 269"/>
                  <a:gd name="T101" fmla="*/ 273 h 290"/>
                  <a:gd name="T102" fmla="*/ 206 w 269"/>
                  <a:gd name="T103" fmla="*/ 281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69" h="290">
                    <a:moveTo>
                      <a:pt x="169" y="209"/>
                    </a:moveTo>
                    <a:lnTo>
                      <a:pt x="169" y="209"/>
                    </a:lnTo>
                    <a:cubicBezTo>
                      <a:pt x="180" y="218"/>
                      <a:pt x="190" y="229"/>
                      <a:pt x="202" y="239"/>
                    </a:cubicBezTo>
                    <a:lnTo>
                      <a:pt x="202" y="239"/>
                    </a:lnTo>
                    <a:cubicBezTo>
                      <a:pt x="203" y="225"/>
                      <a:pt x="203" y="210"/>
                      <a:pt x="205" y="197"/>
                    </a:cubicBezTo>
                    <a:lnTo>
                      <a:pt x="205" y="197"/>
                    </a:lnTo>
                    <a:cubicBezTo>
                      <a:pt x="195" y="203"/>
                      <a:pt x="185" y="206"/>
                      <a:pt x="174" y="209"/>
                    </a:cubicBezTo>
                    <a:lnTo>
                      <a:pt x="174" y="209"/>
                    </a:lnTo>
                    <a:cubicBezTo>
                      <a:pt x="172" y="209"/>
                      <a:pt x="170" y="209"/>
                      <a:pt x="169" y="209"/>
                    </a:cubicBezTo>
                    <a:close/>
                    <a:moveTo>
                      <a:pt x="206" y="281"/>
                    </a:moveTo>
                    <a:lnTo>
                      <a:pt x="206" y="281"/>
                    </a:lnTo>
                    <a:cubicBezTo>
                      <a:pt x="145" y="226"/>
                      <a:pt x="85" y="171"/>
                      <a:pt x="11" y="132"/>
                    </a:cubicBezTo>
                    <a:lnTo>
                      <a:pt x="11" y="132"/>
                    </a:lnTo>
                    <a:cubicBezTo>
                      <a:pt x="0" y="125"/>
                      <a:pt x="2" y="108"/>
                      <a:pt x="15" y="107"/>
                    </a:cubicBezTo>
                    <a:lnTo>
                      <a:pt x="15" y="107"/>
                    </a:lnTo>
                    <a:cubicBezTo>
                      <a:pt x="71" y="99"/>
                      <a:pt x="122" y="82"/>
                      <a:pt x="172" y="57"/>
                    </a:cubicBezTo>
                    <a:lnTo>
                      <a:pt x="172" y="57"/>
                    </a:lnTo>
                    <a:cubicBezTo>
                      <a:pt x="182" y="51"/>
                      <a:pt x="191" y="70"/>
                      <a:pt x="181" y="76"/>
                    </a:cubicBezTo>
                    <a:lnTo>
                      <a:pt x="181" y="76"/>
                    </a:lnTo>
                    <a:cubicBezTo>
                      <a:pt x="140" y="97"/>
                      <a:pt x="98" y="113"/>
                      <a:pt x="55" y="125"/>
                    </a:cubicBezTo>
                    <a:lnTo>
                      <a:pt x="55" y="125"/>
                    </a:lnTo>
                    <a:cubicBezTo>
                      <a:pt x="92" y="147"/>
                      <a:pt x="127" y="174"/>
                      <a:pt x="160" y="201"/>
                    </a:cubicBezTo>
                    <a:lnTo>
                      <a:pt x="160" y="201"/>
                    </a:lnTo>
                    <a:cubicBezTo>
                      <a:pt x="157" y="196"/>
                      <a:pt x="159" y="191"/>
                      <a:pt x="167" y="188"/>
                    </a:cubicBezTo>
                    <a:lnTo>
                      <a:pt x="167" y="188"/>
                    </a:lnTo>
                    <a:cubicBezTo>
                      <a:pt x="180" y="184"/>
                      <a:pt x="194" y="180"/>
                      <a:pt x="207" y="174"/>
                    </a:cubicBezTo>
                    <a:lnTo>
                      <a:pt x="207" y="174"/>
                    </a:lnTo>
                    <a:cubicBezTo>
                      <a:pt x="207" y="164"/>
                      <a:pt x="209" y="154"/>
                      <a:pt x="210" y="146"/>
                    </a:cubicBezTo>
                    <a:lnTo>
                      <a:pt x="210" y="146"/>
                    </a:lnTo>
                    <a:cubicBezTo>
                      <a:pt x="195" y="151"/>
                      <a:pt x="182" y="157"/>
                      <a:pt x="167" y="163"/>
                    </a:cubicBezTo>
                    <a:lnTo>
                      <a:pt x="167" y="163"/>
                    </a:lnTo>
                    <a:cubicBezTo>
                      <a:pt x="156" y="167"/>
                      <a:pt x="149" y="150"/>
                      <a:pt x="161" y="143"/>
                    </a:cubicBezTo>
                    <a:lnTo>
                      <a:pt x="161" y="143"/>
                    </a:lnTo>
                    <a:cubicBezTo>
                      <a:pt x="177" y="136"/>
                      <a:pt x="194" y="130"/>
                      <a:pt x="212" y="125"/>
                    </a:cubicBezTo>
                    <a:lnTo>
                      <a:pt x="212" y="125"/>
                    </a:lnTo>
                    <a:cubicBezTo>
                      <a:pt x="214" y="121"/>
                      <a:pt x="214" y="118"/>
                      <a:pt x="214" y="116"/>
                    </a:cubicBezTo>
                    <a:lnTo>
                      <a:pt x="214" y="116"/>
                    </a:lnTo>
                    <a:cubicBezTo>
                      <a:pt x="202" y="117"/>
                      <a:pt x="189" y="120"/>
                      <a:pt x="177" y="120"/>
                    </a:cubicBezTo>
                    <a:lnTo>
                      <a:pt x="177" y="120"/>
                    </a:lnTo>
                    <a:cubicBezTo>
                      <a:pt x="165" y="120"/>
                      <a:pt x="164" y="100"/>
                      <a:pt x="176" y="100"/>
                    </a:cubicBezTo>
                    <a:lnTo>
                      <a:pt x="176" y="100"/>
                    </a:lnTo>
                    <a:cubicBezTo>
                      <a:pt x="189" y="100"/>
                      <a:pt x="203" y="100"/>
                      <a:pt x="216" y="97"/>
                    </a:cubicBezTo>
                    <a:lnTo>
                      <a:pt x="216" y="97"/>
                    </a:lnTo>
                    <a:cubicBezTo>
                      <a:pt x="220" y="72"/>
                      <a:pt x="226" y="46"/>
                      <a:pt x="232" y="21"/>
                    </a:cubicBezTo>
                    <a:lnTo>
                      <a:pt x="232" y="21"/>
                    </a:lnTo>
                    <a:cubicBezTo>
                      <a:pt x="237" y="0"/>
                      <a:pt x="268" y="5"/>
                      <a:pt x="266" y="28"/>
                    </a:cubicBezTo>
                    <a:lnTo>
                      <a:pt x="266" y="28"/>
                    </a:lnTo>
                    <a:cubicBezTo>
                      <a:pt x="261" y="68"/>
                      <a:pt x="253" y="109"/>
                      <a:pt x="247" y="150"/>
                    </a:cubicBezTo>
                    <a:lnTo>
                      <a:pt x="247" y="150"/>
                    </a:lnTo>
                    <a:cubicBezTo>
                      <a:pt x="241" y="191"/>
                      <a:pt x="236" y="233"/>
                      <a:pt x="230" y="273"/>
                    </a:cubicBezTo>
                    <a:lnTo>
                      <a:pt x="230" y="273"/>
                    </a:lnTo>
                    <a:cubicBezTo>
                      <a:pt x="228" y="284"/>
                      <a:pt x="214" y="289"/>
                      <a:pt x="206" y="281"/>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22" name="Freeform 356">
                <a:extLst>
                  <a:ext uri="{FF2B5EF4-FFF2-40B4-BE49-F238E27FC236}">
                    <a16:creationId xmlns:a16="http://schemas.microsoft.com/office/drawing/2014/main" id="{81F91892-D8B3-FA48-9D38-91C177EDEF10}"/>
                  </a:ext>
                </a:extLst>
              </p:cNvPr>
              <p:cNvSpPr>
                <a:spLocks noChangeArrowheads="1"/>
              </p:cNvSpPr>
              <p:nvPr/>
            </p:nvSpPr>
            <p:spPr bwMode="auto">
              <a:xfrm>
                <a:off x="510172" y="3919215"/>
                <a:ext cx="118590" cy="125903"/>
              </a:xfrm>
              <a:custGeom>
                <a:avLst/>
                <a:gdLst>
                  <a:gd name="T0" fmla="*/ 175 w 272"/>
                  <a:gd name="T1" fmla="*/ 194 h 291"/>
                  <a:gd name="T2" fmla="*/ 175 w 272"/>
                  <a:gd name="T3" fmla="*/ 194 h 291"/>
                  <a:gd name="T4" fmla="*/ 218 w 272"/>
                  <a:gd name="T5" fmla="*/ 181 h 291"/>
                  <a:gd name="T6" fmla="*/ 218 w 272"/>
                  <a:gd name="T7" fmla="*/ 181 h 291"/>
                  <a:gd name="T8" fmla="*/ 184 w 272"/>
                  <a:gd name="T9" fmla="*/ 158 h 291"/>
                  <a:gd name="T10" fmla="*/ 184 w 272"/>
                  <a:gd name="T11" fmla="*/ 158 h 291"/>
                  <a:gd name="T12" fmla="*/ 178 w 272"/>
                  <a:gd name="T13" fmla="*/ 190 h 291"/>
                  <a:gd name="T14" fmla="*/ 178 w 272"/>
                  <a:gd name="T15" fmla="*/ 190 h 291"/>
                  <a:gd name="T16" fmla="*/ 175 w 272"/>
                  <a:gd name="T17" fmla="*/ 194 h 291"/>
                  <a:gd name="T18" fmla="*/ 257 w 272"/>
                  <a:gd name="T19" fmla="*/ 202 h 291"/>
                  <a:gd name="T20" fmla="*/ 257 w 272"/>
                  <a:gd name="T21" fmla="*/ 202 h 291"/>
                  <a:gd name="T22" fmla="*/ 25 w 272"/>
                  <a:gd name="T23" fmla="*/ 285 h 291"/>
                  <a:gd name="T24" fmla="*/ 25 w 272"/>
                  <a:gd name="T25" fmla="*/ 285 h 291"/>
                  <a:gd name="T26" fmla="*/ 6 w 272"/>
                  <a:gd name="T27" fmla="*/ 267 h 291"/>
                  <a:gd name="T28" fmla="*/ 6 w 272"/>
                  <a:gd name="T29" fmla="*/ 267 h 291"/>
                  <a:gd name="T30" fmla="*/ 49 w 272"/>
                  <a:gd name="T31" fmla="*/ 109 h 291"/>
                  <a:gd name="T32" fmla="*/ 49 w 272"/>
                  <a:gd name="T33" fmla="*/ 109 h 291"/>
                  <a:gd name="T34" fmla="*/ 70 w 272"/>
                  <a:gd name="T35" fmla="*/ 112 h 291"/>
                  <a:gd name="T36" fmla="*/ 70 w 272"/>
                  <a:gd name="T37" fmla="*/ 112 h 291"/>
                  <a:gd name="T38" fmla="*/ 42 w 272"/>
                  <a:gd name="T39" fmla="*/ 244 h 291"/>
                  <a:gd name="T40" fmla="*/ 42 w 272"/>
                  <a:gd name="T41" fmla="*/ 244 h 291"/>
                  <a:gd name="T42" fmla="*/ 163 w 272"/>
                  <a:gd name="T43" fmla="*/ 197 h 291"/>
                  <a:gd name="T44" fmla="*/ 163 w 272"/>
                  <a:gd name="T45" fmla="*/ 197 h 291"/>
                  <a:gd name="T46" fmla="*/ 157 w 272"/>
                  <a:gd name="T47" fmla="*/ 185 h 291"/>
                  <a:gd name="T48" fmla="*/ 157 w 272"/>
                  <a:gd name="T49" fmla="*/ 185 h 291"/>
                  <a:gd name="T50" fmla="*/ 166 w 272"/>
                  <a:gd name="T51" fmla="*/ 143 h 291"/>
                  <a:gd name="T52" fmla="*/ 166 w 272"/>
                  <a:gd name="T53" fmla="*/ 143 h 291"/>
                  <a:gd name="T54" fmla="*/ 144 w 272"/>
                  <a:gd name="T55" fmla="*/ 125 h 291"/>
                  <a:gd name="T56" fmla="*/ 144 w 272"/>
                  <a:gd name="T57" fmla="*/ 125 h 291"/>
                  <a:gd name="T58" fmla="*/ 136 w 272"/>
                  <a:gd name="T59" fmla="*/ 171 h 291"/>
                  <a:gd name="T60" fmla="*/ 136 w 272"/>
                  <a:gd name="T61" fmla="*/ 171 h 291"/>
                  <a:gd name="T62" fmla="*/ 116 w 272"/>
                  <a:gd name="T63" fmla="*/ 165 h 291"/>
                  <a:gd name="T64" fmla="*/ 116 w 272"/>
                  <a:gd name="T65" fmla="*/ 165 h 291"/>
                  <a:gd name="T66" fmla="*/ 128 w 272"/>
                  <a:gd name="T67" fmla="*/ 112 h 291"/>
                  <a:gd name="T68" fmla="*/ 128 w 272"/>
                  <a:gd name="T69" fmla="*/ 112 h 291"/>
                  <a:gd name="T70" fmla="*/ 121 w 272"/>
                  <a:gd name="T71" fmla="*/ 105 h 291"/>
                  <a:gd name="T72" fmla="*/ 121 w 272"/>
                  <a:gd name="T73" fmla="*/ 105 h 291"/>
                  <a:gd name="T74" fmla="*/ 104 w 272"/>
                  <a:gd name="T75" fmla="*/ 138 h 291"/>
                  <a:gd name="T76" fmla="*/ 104 w 272"/>
                  <a:gd name="T77" fmla="*/ 138 h 291"/>
                  <a:gd name="T78" fmla="*/ 87 w 272"/>
                  <a:gd name="T79" fmla="*/ 129 h 291"/>
                  <a:gd name="T80" fmla="*/ 87 w 272"/>
                  <a:gd name="T81" fmla="*/ 129 h 291"/>
                  <a:gd name="T82" fmla="*/ 108 w 272"/>
                  <a:gd name="T83" fmla="*/ 94 h 291"/>
                  <a:gd name="T84" fmla="*/ 108 w 272"/>
                  <a:gd name="T85" fmla="*/ 94 h 291"/>
                  <a:gd name="T86" fmla="*/ 52 w 272"/>
                  <a:gd name="T87" fmla="*/ 39 h 291"/>
                  <a:gd name="T88" fmla="*/ 52 w 272"/>
                  <a:gd name="T89" fmla="*/ 39 h 291"/>
                  <a:gd name="T90" fmla="*/ 75 w 272"/>
                  <a:gd name="T91" fmla="*/ 14 h 291"/>
                  <a:gd name="T92" fmla="*/ 75 w 272"/>
                  <a:gd name="T93" fmla="*/ 14 h 291"/>
                  <a:gd name="T94" fmla="*/ 169 w 272"/>
                  <a:gd name="T95" fmla="*/ 96 h 291"/>
                  <a:gd name="T96" fmla="*/ 169 w 272"/>
                  <a:gd name="T97" fmla="*/ 96 h 291"/>
                  <a:gd name="T98" fmla="*/ 262 w 272"/>
                  <a:gd name="T99" fmla="*/ 177 h 291"/>
                  <a:gd name="T100" fmla="*/ 262 w 272"/>
                  <a:gd name="T101" fmla="*/ 177 h 291"/>
                  <a:gd name="T102" fmla="*/ 257 w 272"/>
                  <a:gd name="T103" fmla="*/ 202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2" h="291">
                    <a:moveTo>
                      <a:pt x="175" y="194"/>
                    </a:moveTo>
                    <a:lnTo>
                      <a:pt x="175" y="194"/>
                    </a:lnTo>
                    <a:cubicBezTo>
                      <a:pt x="190" y="190"/>
                      <a:pt x="204" y="186"/>
                      <a:pt x="218" y="181"/>
                    </a:cubicBezTo>
                    <a:lnTo>
                      <a:pt x="218" y="181"/>
                    </a:lnTo>
                    <a:cubicBezTo>
                      <a:pt x="208" y="175"/>
                      <a:pt x="196" y="165"/>
                      <a:pt x="184" y="158"/>
                    </a:cubicBezTo>
                    <a:lnTo>
                      <a:pt x="184" y="158"/>
                    </a:lnTo>
                    <a:cubicBezTo>
                      <a:pt x="184" y="168"/>
                      <a:pt x="182" y="180"/>
                      <a:pt x="178" y="190"/>
                    </a:cubicBezTo>
                    <a:lnTo>
                      <a:pt x="178" y="190"/>
                    </a:lnTo>
                    <a:cubicBezTo>
                      <a:pt x="176" y="192"/>
                      <a:pt x="175" y="193"/>
                      <a:pt x="175" y="194"/>
                    </a:cubicBezTo>
                    <a:close/>
                    <a:moveTo>
                      <a:pt x="257" y="202"/>
                    </a:moveTo>
                    <a:lnTo>
                      <a:pt x="257" y="202"/>
                    </a:lnTo>
                    <a:cubicBezTo>
                      <a:pt x="176" y="223"/>
                      <a:pt x="99" y="244"/>
                      <a:pt x="25" y="285"/>
                    </a:cubicBezTo>
                    <a:lnTo>
                      <a:pt x="25" y="285"/>
                    </a:lnTo>
                    <a:cubicBezTo>
                      <a:pt x="14" y="290"/>
                      <a:pt x="0" y="280"/>
                      <a:pt x="6" y="267"/>
                    </a:cubicBezTo>
                    <a:lnTo>
                      <a:pt x="6" y="267"/>
                    </a:lnTo>
                    <a:cubicBezTo>
                      <a:pt x="29" y="218"/>
                      <a:pt x="42" y="163"/>
                      <a:pt x="49" y="109"/>
                    </a:cubicBezTo>
                    <a:lnTo>
                      <a:pt x="49" y="109"/>
                    </a:lnTo>
                    <a:cubicBezTo>
                      <a:pt x="50" y="97"/>
                      <a:pt x="70" y="100"/>
                      <a:pt x="70" y="112"/>
                    </a:cubicBezTo>
                    <a:lnTo>
                      <a:pt x="70" y="112"/>
                    </a:lnTo>
                    <a:cubicBezTo>
                      <a:pt x="66" y="158"/>
                      <a:pt x="56" y="201"/>
                      <a:pt x="42" y="244"/>
                    </a:cubicBezTo>
                    <a:lnTo>
                      <a:pt x="42" y="244"/>
                    </a:lnTo>
                    <a:cubicBezTo>
                      <a:pt x="81" y="225"/>
                      <a:pt x="123" y="210"/>
                      <a:pt x="163" y="197"/>
                    </a:cubicBezTo>
                    <a:lnTo>
                      <a:pt x="163" y="197"/>
                    </a:lnTo>
                    <a:cubicBezTo>
                      <a:pt x="158" y="197"/>
                      <a:pt x="153" y="192"/>
                      <a:pt x="157" y="185"/>
                    </a:cubicBezTo>
                    <a:lnTo>
                      <a:pt x="157" y="185"/>
                    </a:lnTo>
                    <a:cubicBezTo>
                      <a:pt x="161" y="171"/>
                      <a:pt x="165" y="158"/>
                      <a:pt x="166" y="143"/>
                    </a:cubicBezTo>
                    <a:lnTo>
                      <a:pt x="166" y="143"/>
                    </a:lnTo>
                    <a:cubicBezTo>
                      <a:pt x="158" y="137"/>
                      <a:pt x="150" y="131"/>
                      <a:pt x="144" y="125"/>
                    </a:cubicBezTo>
                    <a:lnTo>
                      <a:pt x="144" y="125"/>
                    </a:lnTo>
                    <a:cubicBezTo>
                      <a:pt x="141" y="140"/>
                      <a:pt x="138" y="155"/>
                      <a:pt x="136" y="171"/>
                    </a:cubicBezTo>
                    <a:lnTo>
                      <a:pt x="136" y="171"/>
                    </a:lnTo>
                    <a:cubicBezTo>
                      <a:pt x="133" y="184"/>
                      <a:pt x="115" y="179"/>
                      <a:pt x="116" y="165"/>
                    </a:cubicBezTo>
                    <a:lnTo>
                      <a:pt x="116" y="165"/>
                    </a:lnTo>
                    <a:cubicBezTo>
                      <a:pt x="119" y="147"/>
                      <a:pt x="123" y="129"/>
                      <a:pt x="128" y="112"/>
                    </a:cubicBezTo>
                    <a:lnTo>
                      <a:pt x="128" y="112"/>
                    </a:lnTo>
                    <a:cubicBezTo>
                      <a:pt x="125" y="109"/>
                      <a:pt x="123" y="108"/>
                      <a:pt x="121" y="105"/>
                    </a:cubicBezTo>
                    <a:lnTo>
                      <a:pt x="121" y="105"/>
                    </a:lnTo>
                    <a:cubicBezTo>
                      <a:pt x="116" y="117"/>
                      <a:pt x="111" y="127"/>
                      <a:pt x="104" y="138"/>
                    </a:cubicBezTo>
                    <a:lnTo>
                      <a:pt x="104" y="138"/>
                    </a:lnTo>
                    <a:cubicBezTo>
                      <a:pt x="98" y="148"/>
                      <a:pt x="81" y="139"/>
                      <a:pt x="87" y="129"/>
                    </a:cubicBezTo>
                    <a:lnTo>
                      <a:pt x="87" y="129"/>
                    </a:lnTo>
                    <a:cubicBezTo>
                      <a:pt x="95" y="118"/>
                      <a:pt x="103" y="106"/>
                      <a:pt x="108" y="94"/>
                    </a:cubicBezTo>
                    <a:lnTo>
                      <a:pt x="108" y="94"/>
                    </a:lnTo>
                    <a:cubicBezTo>
                      <a:pt x="88" y="76"/>
                      <a:pt x="69" y="58"/>
                      <a:pt x="52" y="39"/>
                    </a:cubicBezTo>
                    <a:lnTo>
                      <a:pt x="52" y="39"/>
                    </a:lnTo>
                    <a:cubicBezTo>
                      <a:pt x="37" y="22"/>
                      <a:pt x="57" y="0"/>
                      <a:pt x="75" y="14"/>
                    </a:cubicBezTo>
                    <a:lnTo>
                      <a:pt x="75" y="14"/>
                    </a:lnTo>
                    <a:cubicBezTo>
                      <a:pt x="107" y="39"/>
                      <a:pt x="137" y="69"/>
                      <a:pt x="169" y="96"/>
                    </a:cubicBezTo>
                    <a:lnTo>
                      <a:pt x="169" y="96"/>
                    </a:lnTo>
                    <a:cubicBezTo>
                      <a:pt x="199" y="123"/>
                      <a:pt x="232" y="150"/>
                      <a:pt x="262" y="177"/>
                    </a:cubicBezTo>
                    <a:lnTo>
                      <a:pt x="262" y="177"/>
                    </a:lnTo>
                    <a:cubicBezTo>
                      <a:pt x="271" y="184"/>
                      <a:pt x="267" y="200"/>
                      <a:pt x="257" y="202"/>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23" name="Freeform 357">
                <a:extLst>
                  <a:ext uri="{FF2B5EF4-FFF2-40B4-BE49-F238E27FC236}">
                    <a16:creationId xmlns:a16="http://schemas.microsoft.com/office/drawing/2014/main" id="{D0D1025E-4F58-8B4B-85F5-A070C5CAE9F1}"/>
                  </a:ext>
                </a:extLst>
              </p:cNvPr>
              <p:cNvSpPr>
                <a:spLocks noChangeArrowheads="1"/>
              </p:cNvSpPr>
              <p:nvPr/>
            </p:nvSpPr>
            <p:spPr bwMode="auto">
              <a:xfrm>
                <a:off x="2145546" y="3914824"/>
                <a:ext cx="125911" cy="114191"/>
              </a:xfrm>
              <a:custGeom>
                <a:avLst/>
                <a:gdLst>
                  <a:gd name="T0" fmla="*/ 192 w 288"/>
                  <a:gd name="T1" fmla="*/ 221 h 265"/>
                  <a:gd name="T2" fmla="*/ 192 w 288"/>
                  <a:gd name="T3" fmla="*/ 221 h 265"/>
                  <a:gd name="T4" fmla="*/ 237 w 288"/>
                  <a:gd name="T5" fmla="*/ 222 h 265"/>
                  <a:gd name="T6" fmla="*/ 237 w 288"/>
                  <a:gd name="T7" fmla="*/ 222 h 265"/>
                  <a:gd name="T8" fmla="*/ 213 w 288"/>
                  <a:gd name="T9" fmla="*/ 188 h 265"/>
                  <a:gd name="T10" fmla="*/ 213 w 288"/>
                  <a:gd name="T11" fmla="*/ 188 h 265"/>
                  <a:gd name="T12" fmla="*/ 196 w 288"/>
                  <a:gd name="T13" fmla="*/ 217 h 265"/>
                  <a:gd name="T14" fmla="*/ 196 w 288"/>
                  <a:gd name="T15" fmla="*/ 217 h 265"/>
                  <a:gd name="T16" fmla="*/ 192 w 288"/>
                  <a:gd name="T17" fmla="*/ 221 h 265"/>
                  <a:gd name="T18" fmla="*/ 268 w 288"/>
                  <a:gd name="T19" fmla="*/ 253 h 265"/>
                  <a:gd name="T20" fmla="*/ 268 w 288"/>
                  <a:gd name="T21" fmla="*/ 253 h 265"/>
                  <a:gd name="T22" fmla="*/ 22 w 288"/>
                  <a:gd name="T23" fmla="*/ 262 h 265"/>
                  <a:gd name="T24" fmla="*/ 22 w 288"/>
                  <a:gd name="T25" fmla="*/ 262 h 265"/>
                  <a:gd name="T26" fmla="*/ 9 w 288"/>
                  <a:gd name="T27" fmla="*/ 239 h 265"/>
                  <a:gd name="T28" fmla="*/ 9 w 288"/>
                  <a:gd name="T29" fmla="*/ 239 h 265"/>
                  <a:gd name="T30" fmla="*/ 97 w 288"/>
                  <a:gd name="T31" fmla="*/ 101 h 265"/>
                  <a:gd name="T32" fmla="*/ 97 w 288"/>
                  <a:gd name="T33" fmla="*/ 101 h 265"/>
                  <a:gd name="T34" fmla="*/ 117 w 288"/>
                  <a:gd name="T35" fmla="*/ 109 h 265"/>
                  <a:gd name="T36" fmla="*/ 117 w 288"/>
                  <a:gd name="T37" fmla="*/ 109 h 265"/>
                  <a:gd name="T38" fmla="*/ 50 w 288"/>
                  <a:gd name="T39" fmla="*/ 229 h 265"/>
                  <a:gd name="T40" fmla="*/ 50 w 288"/>
                  <a:gd name="T41" fmla="*/ 229 h 265"/>
                  <a:gd name="T42" fmla="*/ 180 w 288"/>
                  <a:gd name="T43" fmla="*/ 221 h 265"/>
                  <a:gd name="T44" fmla="*/ 180 w 288"/>
                  <a:gd name="T45" fmla="*/ 221 h 265"/>
                  <a:gd name="T46" fmla="*/ 178 w 288"/>
                  <a:gd name="T47" fmla="*/ 205 h 265"/>
                  <a:gd name="T48" fmla="*/ 178 w 288"/>
                  <a:gd name="T49" fmla="*/ 205 h 265"/>
                  <a:gd name="T50" fmla="*/ 200 w 288"/>
                  <a:gd name="T51" fmla="*/ 168 h 265"/>
                  <a:gd name="T52" fmla="*/ 200 w 288"/>
                  <a:gd name="T53" fmla="*/ 168 h 265"/>
                  <a:gd name="T54" fmla="*/ 183 w 288"/>
                  <a:gd name="T55" fmla="*/ 145 h 265"/>
                  <a:gd name="T56" fmla="*/ 183 w 288"/>
                  <a:gd name="T57" fmla="*/ 145 h 265"/>
                  <a:gd name="T58" fmla="*/ 162 w 288"/>
                  <a:gd name="T59" fmla="*/ 186 h 265"/>
                  <a:gd name="T60" fmla="*/ 162 w 288"/>
                  <a:gd name="T61" fmla="*/ 186 h 265"/>
                  <a:gd name="T62" fmla="*/ 145 w 288"/>
                  <a:gd name="T63" fmla="*/ 175 h 265"/>
                  <a:gd name="T64" fmla="*/ 145 w 288"/>
                  <a:gd name="T65" fmla="*/ 175 h 265"/>
                  <a:gd name="T66" fmla="*/ 171 w 288"/>
                  <a:gd name="T67" fmla="*/ 128 h 265"/>
                  <a:gd name="T68" fmla="*/ 171 w 288"/>
                  <a:gd name="T69" fmla="*/ 128 h 265"/>
                  <a:gd name="T70" fmla="*/ 167 w 288"/>
                  <a:gd name="T71" fmla="*/ 120 h 265"/>
                  <a:gd name="T72" fmla="*/ 167 w 288"/>
                  <a:gd name="T73" fmla="*/ 120 h 265"/>
                  <a:gd name="T74" fmla="*/ 141 w 288"/>
                  <a:gd name="T75" fmla="*/ 146 h 265"/>
                  <a:gd name="T76" fmla="*/ 141 w 288"/>
                  <a:gd name="T77" fmla="*/ 146 h 265"/>
                  <a:gd name="T78" fmla="*/ 128 w 288"/>
                  <a:gd name="T79" fmla="*/ 133 h 265"/>
                  <a:gd name="T80" fmla="*/ 128 w 288"/>
                  <a:gd name="T81" fmla="*/ 133 h 265"/>
                  <a:gd name="T82" fmla="*/ 158 w 288"/>
                  <a:gd name="T83" fmla="*/ 104 h 265"/>
                  <a:gd name="T84" fmla="*/ 158 w 288"/>
                  <a:gd name="T85" fmla="*/ 104 h 265"/>
                  <a:gd name="T86" fmla="*/ 121 w 288"/>
                  <a:gd name="T87" fmla="*/ 36 h 265"/>
                  <a:gd name="T88" fmla="*/ 121 w 288"/>
                  <a:gd name="T89" fmla="*/ 36 h 265"/>
                  <a:gd name="T90" fmla="*/ 150 w 288"/>
                  <a:gd name="T91" fmla="*/ 19 h 265"/>
                  <a:gd name="T92" fmla="*/ 150 w 288"/>
                  <a:gd name="T93" fmla="*/ 19 h 265"/>
                  <a:gd name="T94" fmla="*/ 214 w 288"/>
                  <a:gd name="T95" fmla="*/ 125 h 265"/>
                  <a:gd name="T96" fmla="*/ 214 w 288"/>
                  <a:gd name="T97" fmla="*/ 125 h 265"/>
                  <a:gd name="T98" fmla="*/ 281 w 288"/>
                  <a:gd name="T99" fmla="*/ 230 h 265"/>
                  <a:gd name="T100" fmla="*/ 281 w 288"/>
                  <a:gd name="T101" fmla="*/ 230 h 265"/>
                  <a:gd name="T102" fmla="*/ 268 w 288"/>
                  <a:gd name="T103" fmla="*/ 253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8" h="265">
                    <a:moveTo>
                      <a:pt x="192" y="221"/>
                    </a:moveTo>
                    <a:lnTo>
                      <a:pt x="192" y="221"/>
                    </a:lnTo>
                    <a:cubicBezTo>
                      <a:pt x="206" y="221"/>
                      <a:pt x="222" y="221"/>
                      <a:pt x="237" y="222"/>
                    </a:cubicBezTo>
                    <a:lnTo>
                      <a:pt x="237" y="222"/>
                    </a:lnTo>
                    <a:cubicBezTo>
                      <a:pt x="230" y="211"/>
                      <a:pt x="221" y="200"/>
                      <a:pt x="213" y="188"/>
                    </a:cubicBezTo>
                    <a:lnTo>
                      <a:pt x="213" y="188"/>
                    </a:lnTo>
                    <a:cubicBezTo>
                      <a:pt x="209" y="199"/>
                      <a:pt x="204" y="208"/>
                      <a:pt x="196" y="217"/>
                    </a:cubicBezTo>
                    <a:lnTo>
                      <a:pt x="196" y="217"/>
                    </a:lnTo>
                    <a:cubicBezTo>
                      <a:pt x="195" y="218"/>
                      <a:pt x="193" y="220"/>
                      <a:pt x="192" y="221"/>
                    </a:cubicBezTo>
                    <a:close/>
                    <a:moveTo>
                      <a:pt x="268" y="253"/>
                    </a:moveTo>
                    <a:lnTo>
                      <a:pt x="268" y="253"/>
                    </a:lnTo>
                    <a:cubicBezTo>
                      <a:pt x="185" y="247"/>
                      <a:pt x="104" y="245"/>
                      <a:pt x="22" y="262"/>
                    </a:cubicBezTo>
                    <a:lnTo>
                      <a:pt x="22" y="262"/>
                    </a:lnTo>
                    <a:cubicBezTo>
                      <a:pt x="9" y="264"/>
                      <a:pt x="0" y="250"/>
                      <a:pt x="9" y="239"/>
                    </a:cubicBezTo>
                    <a:lnTo>
                      <a:pt x="9" y="239"/>
                    </a:lnTo>
                    <a:cubicBezTo>
                      <a:pt x="46" y="199"/>
                      <a:pt x="75" y="151"/>
                      <a:pt x="97" y="101"/>
                    </a:cubicBezTo>
                    <a:lnTo>
                      <a:pt x="97" y="101"/>
                    </a:lnTo>
                    <a:cubicBezTo>
                      <a:pt x="101" y="91"/>
                      <a:pt x="121" y="99"/>
                      <a:pt x="117" y="109"/>
                    </a:cubicBezTo>
                    <a:lnTo>
                      <a:pt x="117" y="109"/>
                    </a:lnTo>
                    <a:cubicBezTo>
                      <a:pt x="99" y="153"/>
                      <a:pt x="76" y="192"/>
                      <a:pt x="50" y="229"/>
                    </a:cubicBezTo>
                    <a:lnTo>
                      <a:pt x="50" y="229"/>
                    </a:lnTo>
                    <a:cubicBezTo>
                      <a:pt x="93" y="222"/>
                      <a:pt x="138" y="221"/>
                      <a:pt x="180" y="221"/>
                    </a:cubicBezTo>
                    <a:lnTo>
                      <a:pt x="180" y="221"/>
                    </a:lnTo>
                    <a:cubicBezTo>
                      <a:pt x="176" y="218"/>
                      <a:pt x="172" y="212"/>
                      <a:pt x="178" y="205"/>
                    </a:cubicBezTo>
                    <a:lnTo>
                      <a:pt x="178" y="205"/>
                    </a:lnTo>
                    <a:cubicBezTo>
                      <a:pt x="185" y="195"/>
                      <a:pt x="193" y="182"/>
                      <a:pt x="200" y="168"/>
                    </a:cubicBezTo>
                    <a:lnTo>
                      <a:pt x="200" y="168"/>
                    </a:lnTo>
                    <a:cubicBezTo>
                      <a:pt x="193" y="161"/>
                      <a:pt x="188" y="154"/>
                      <a:pt x="183" y="145"/>
                    </a:cubicBezTo>
                    <a:lnTo>
                      <a:pt x="183" y="145"/>
                    </a:lnTo>
                    <a:cubicBezTo>
                      <a:pt x="176" y="158"/>
                      <a:pt x="168" y="172"/>
                      <a:pt x="162" y="186"/>
                    </a:cubicBezTo>
                    <a:lnTo>
                      <a:pt x="162" y="186"/>
                    </a:lnTo>
                    <a:cubicBezTo>
                      <a:pt x="155" y="197"/>
                      <a:pt x="139" y="187"/>
                      <a:pt x="145" y="175"/>
                    </a:cubicBezTo>
                    <a:lnTo>
                      <a:pt x="145" y="175"/>
                    </a:lnTo>
                    <a:cubicBezTo>
                      <a:pt x="153" y="159"/>
                      <a:pt x="162" y="142"/>
                      <a:pt x="171" y="128"/>
                    </a:cubicBezTo>
                    <a:lnTo>
                      <a:pt x="171" y="128"/>
                    </a:lnTo>
                    <a:cubicBezTo>
                      <a:pt x="170" y="125"/>
                      <a:pt x="168" y="122"/>
                      <a:pt x="167" y="120"/>
                    </a:cubicBezTo>
                    <a:lnTo>
                      <a:pt x="167" y="120"/>
                    </a:lnTo>
                    <a:cubicBezTo>
                      <a:pt x="159" y="129"/>
                      <a:pt x="151" y="138"/>
                      <a:pt x="141" y="146"/>
                    </a:cubicBezTo>
                    <a:lnTo>
                      <a:pt x="141" y="146"/>
                    </a:lnTo>
                    <a:cubicBezTo>
                      <a:pt x="132" y="154"/>
                      <a:pt x="118" y="141"/>
                      <a:pt x="128" y="133"/>
                    </a:cubicBezTo>
                    <a:lnTo>
                      <a:pt x="128" y="133"/>
                    </a:lnTo>
                    <a:cubicBezTo>
                      <a:pt x="139" y="124"/>
                      <a:pt x="149" y="115"/>
                      <a:pt x="158" y="104"/>
                    </a:cubicBezTo>
                    <a:lnTo>
                      <a:pt x="158" y="104"/>
                    </a:lnTo>
                    <a:cubicBezTo>
                      <a:pt x="145" y="82"/>
                      <a:pt x="132" y="58"/>
                      <a:pt x="121" y="36"/>
                    </a:cubicBezTo>
                    <a:lnTo>
                      <a:pt x="121" y="36"/>
                    </a:lnTo>
                    <a:cubicBezTo>
                      <a:pt x="112" y="16"/>
                      <a:pt x="138" y="0"/>
                      <a:pt x="150" y="19"/>
                    </a:cubicBezTo>
                    <a:lnTo>
                      <a:pt x="150" y="19"/>
                    </a:lnTo>
                    <a:cubicBezTo>
                      <a:pt x="174" y="53"/>
                      <a:pt x="193" y="90"/>
                      <a:pt x="214" y="125"/>
                    </a:cubicBezTo>
                    <a:lnTo>
                      <a:pt x="214" y="125"/>
                    </a:lnTo>
                    <a:cubicBezTo>
                      <a:pt x="237" y="161"/>
                      <a:pt x="259" y="195"/>
                      <a:pt x="281" y="230"/>
                    </a:cubicBezTo>
                    <a:lnTo>
                      <a:pt x="281" y="230"/>
                    </a:lnTo>
                    <a:cubicBezTo>
                      <a:pt x="287" y="239"/>
                      <a:pt x="280" y="253"/>
                      <a:pt x="268" y="253"/>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24" name="Freeform 358">
                <a:extLst>
                  <a:ext uri="{FF2B5EF4-FFF2-40B4-BE49-F238E27FC236}">
                    <a16:creationId xmlns:a16="http://schemas.microsoft.com/office/drawing/2014/main" id="{6F01E89A-A2C3-054B-A825-9D2357E9D2B9}"/>
                  </a:ext>
                </a:extLst>
              </p:cNvPr>
              <p:cNvSpPr>
                <a:spLocks noChangeArrowheads="1"/>
              </p:cNvSpPr>
              <p:nvPr/>
            </p:nvSpPr>
            <p:spPr bwMode="auto">
              <a:xfrm>
                <a:off x="2785349" y="3922143"/>
                <a:ext cx="111270" cy="127367"/>
              </a:xfrm>
              <a:custGeom>
                <a:avLst/>
                <a:gdLst>
                  <a:gd name="T0" fmla="*/ 79 w 255"/>
                  <a:gd name="T1" fmla="*/ 76 h 291"/>
                  <a:gd name="T2" fmla="*/ 79 w 255"/>
                  <a:gd name="T3" fmla="*/ 76 h 291"/>
                  <a:gd name="T4" fmla="*/ 42 w 255"/>
                  <a:gd name="T5" fmla="*/ 50 h 291"/>
                  <a:gd name="T6" fmla="*/ 42 w 255"/>
                  <a:gd name="T7" fmla="*/ 50 h 291"/>
                  <a:gd name="T8" fmla="*/ 44 w 255"/>
                  <a:gd name="T9" fmla="*/ 92 h 291"/>
                  <a:gd name="T10" fmla="*/ 44 w 255"/>
                  <a:gd name="T11" fmla="*/ 92 h 291"/>
                  <a:gd name="T12" fmla="*/ 74 w 255"/>
                  <a:gd name="T13" fmla="*/ 76 h 291"/>
                  <a:gd name="T14" fmla="*/ 74 w 255"/>
                  <a:gd name="T15" fmla="*/ 76 h 291"/>
                  <a:gd name="T16" fmla="*/ 79 w 255"/>
                  <a:gd name="T17" fmla="*/ 76 h 291"/>
                  <a:gd name="T18" fmla="*/ 34 w 255"/>
                  <a:gd name="T19" fmla="*/ 8 h 291"/>
                  <a:gd name="T20" fmla="*/ 34 w 255"/>
                  <a:gd name="T21" fmla="*/ 8 h 291"/>
                  <a:gd name="T22" fmla="*/ 243 w 255"/>
                  <a:gd name="T23" fmla="*/ 138 h 291"/>
                  <a:gd name="T24" fmla="*/ 243 w 255"/>
                  <a:gd name="T25" fmla="*/ 138 h 291"/>
                  <a:gd name="T26" fmla="*/ 241 w 255"/>
                  <a:gd name="T27" fmla="*/ 163 h 291"/>
                  <a:gd name="T28" fmla="*/ 241 w 255"/>
                  <a:gd name="T29" fmla="*/ 163 h 291"/>
                  <a:gd name="T30" fmla="*/ 91 w 255"/>
                  <a:gd name="T31" fmla="*/ 227 h 291"/>
                  <a:gd name="T32" fmla="*/ 91 w 255"/>
                  <a:gd name="T33" fmla="*/ 227 h 291"/>
                  <a:gd name="T34" fmla="*/ 79 w 255"/>
                  <a:gd name="T35" fmla="*/ 210 h 291"/>
                  <a:gd name="T36" fmla="*/ 79 w 255"/>
                  <a:gd name="T37" fmla="*/ 210 h 291"/>
                  <a:gd name="T38" fmla="*/ 201 w 255"/>
                  <a:gd name="T39" fmla="*/ 148 h 291"/>
                  <a:gd name="T40" fmla="*/ 201 w 255"/>
                  <a:gd name="T41" fmla="*/ 148 h 291"/>
                  <a:gd name="T42" fmla="*/ 88 w 255"/>
                  <a:gd name="T43" fmla="*/ 83 h 291"/>
                  <a:gd name="T44" fmla="*/ 88 w 255"/>
                  <a:gd name="T45" fmla="*/ 83 h 291"/>
                  <a:gd name="T46" fmla="*/ 83 w 255"/>
                  <a:gd name="T47" fmla="*/ 97 h 291"/>
                  <a:gd name="T48" fmla="*/ 83 w 255"/>
                  <a:gd name="T49" fmla="*/ 97 h 291"/>
                  <a:gd name="T50" fmla="*/ 44 w 255"/>
                  <a:gd name="T51" fmla="*/ 114 h 291"/>
                  <a:gd name="T52" fmla="*/ 44 w 255"/>
                  <a:gd name="T53" fmla="*/ 114 h 291"/>
                  <a:gd name="T54" fmla="*/ 44 w 255"/>
                  <a:gd name="T55" fmla="*/ 144 h 291"/>
                  <a:gd name="T56" fmla="*/ 44 w 255"/>
                  <a:gd name="T57" fmla="*/ 144 h 291"/>
                  <a:gd name="T58" fmla="*/ 84 w 255"/>
                  <a:gd name="T59" fmla="*/ 122 h 291"/>
                  <a:gd name="T60" fmla="*/ 84 w 255"/>
                  <a:gd name="T61" fmla="*/ 122 h 291"/>
                  <a:gd name="T62" fmla="*/ 94 w 255"/>
                  <a:gd name="T63" fmla="*/ 140 h 291"/>
                  <a:gd name="T64" fmla="*/ 94 w 255"/>
                  <a:gd name="T65" fmla="*/ 140 h 291"/>
                  <a:gd name="T66" fmla="*/ 42 w 255"/>
                  <a:gd name="T67" fmla="*/ 164 h 291"/>
                  <a:gd name="T68" fmla="*/ 42 w 255"/>
                  <a:gd name="T69" fmla="*/ 164 h 291"/>
                  <a:gd name="T70" fmla="*/ 42 w 255"/>
                  <a:gd name="T71" fmla="*/ 173 h 291"/>
                  <a:gd name="T72" fmla="*/ 42 w 255"/>
                  <a:gd name="T73" fmla="*/ 173 h 291"/>
                  <a:gd name="T74" fmla="*/ 79 w 255"/>
                  <a:gd name="T75" fmla="*/ 167 h 291"/>
                  <a:gd name="T76" fmla="*/ 79 w 255"/>
                  <a:gd name="T77" fmla="*/ 167 h 291"/>
                  <a:gd name="T78" fmla="*/ 82 w 255"/>
                  <a:gd name="T79" fmla="*/ 185 h 291"/>
                  <a:gd name="T80" fmla="*/ 82 w 255"/>
                  <a:gd name="T81" fmla="*/ 185 h 291"/>
                  <a:gd name="T82" fmla="*/ 42 w 255"/>
                  <a:gd name="T83" fmla="*/ 192 h 291"/>
                  <a:gd name="T84" fmla="*/ 42 w 255"/>
                  <a:gd name="T85" fmla="*/ 192 h 291"/>
                  <a:gd name="T86" fmla="*/ 34 w 255"/>
                  <a:gd name="T87" fmla="*/ 269 h 291"/>
                  <a:gd name="T88" fmla="*/ 34 w 255"/>
                  <a:gd name="T89" fmla="*/ 269 h 291"/>
                  <a:gd name="T90" fmla="*/ 0 w 255"/>
                  <a:gd name="T91" fmla="*/ 266 h 291"/>
                  <a:gd name="T92" fmla="*/ 0 w 255"/>
                  <a:gd name="T93" fmla="*/ 266 h 291"/>
                  <a:gd name="T94" fmla="*/ 7 w 255"/>
                  <a:gd name="T95" fmla="*/ 142 h 291"/>
                  <a:gd name="T96" fmla="*/ 7 w 255"/>
                  <a:gd name="T97" fmla="*/ 142 h 291"/>
                  <a:gd name="T98" fmla="*/ 12 w 255"/>
                  <a:gd name="T99" fmla="*/ 18 h 291"/>
                  <a:gd name="T100" fmla="*/ 12 w 255"/>
                  <a:gd name="T101" fmla="*/ 18 h 291"/>
                  <a:gd name="T102" fmla="*/ 34 w 255"/>
                  <a:gd name="T103" fmla="*/ 8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5" h="291">
                    <a:moveTo>
                      <a:pt x="79" y="76"/>
                    </a:moveTo>
                    <a:lnTo>
                      <a:pt x="79" y="76"/>
                    </a:lnTo>
                    <a:cubicBezTo>
                      <a:pt x="67" y="67"/>
                      <a:pt x="54" y="58"/>
                      <a:pt x="42" y="50"/>
                    </a:cubicBezTo>
                    <a:lnTo>
                      <a:pt x="42" y="50"/>
                    </a:lnTo>
                    <a:cubicBezTo>
                      <a:pt x="42" y="63"/>
                      <a:pt x="44" y="77"/>
                      <a:pt x="44" y="92"/>
                    </a:cubicBezTo>
                    <a:lnTo>
                      <a:pt x="44" y="92"/>
                    </a:lnTo>
                    <a:cubicBezTo>
                      <a:pt x="53" y="85"/>
                      <a:pt x="63" y="80"/>
                      <a:pt x="74" y="76"/>
                    </a:cubicBezTo>
                    <a:lnTo>
                      <a:pt x="74" y="76"/>
                    </a:lnTo>
                    <a:cubicBezTo>
                      <a:pt x="75" y="76"/>
                      <a:pt x="78" y="76"/>
                      <a:pt x="79" y="76"/>
                    </a:cubicBezTo>
                    <a:close/>
                    <a:moveTo>
                      <a:pt x="34" y="8"/>
                    </a:moveTo>
                    <a:lnTo>
                      <a:pt x="34" y="8"/>
                    </a:lnTo>
                    <a:cubicBezTo>
                      <a:pt x="100" y="58"/>
                      <a:pt x="166" y="105"/>
                      <a:pt x="243" y="138"/>
                    </a:cubicBezTo>
                    <a:lnTo>
                      <a:pt x="243" y="138"/>
                    </a:lnTo>
                    <a:cubicBezTo>
                      <a:pt x="254" y="142"/>
                      <a:pt x="254" y="160"/>
                      <a:pt x="241" y="163"/>
                    </a:cubicBezTo>
                    <a:lnTo>
                      <a:pt x="241" y="163"/>
                    </a:lnTo>
                    <a:cubicBezTo>
                      <a:pt x="187" y="176"/>
                      <a:pt x="137" y="198"/>
                      <a:pt x="91" y="227"/>
                    </a:cubicBezTo>
                    <a:lnTo>
                      <a:pt x="91" y="227"/>
                    </a:lnTo>
                    <a:cubicBezTo>
                      <a:pt x="80" y="234"/>
                      <a:pt x="69" y="217"/>
                      <a:pt x="79" y="210"/>
                    </a:cubicBezTo>
                    <a:lnTo>
                      <a:pt x="79" y="210"/>
                    </a:lnTo>
                    <a:cubicBezTo>
                      <a:pt x="118" y="185"/>
                      <a:pt x="158" y="164"/>
                      <a:pt x="201" y="148"/>
                    </a:cubicBezTo>
                    <a:lnTo>
                      <a:pt x="201" y="148"/>
                    </a:lnTo>
                    <a:cubicBezTo>
                      <a:pt x="162" y="131"/>
                      <a:pt x="124" y="107"/>
                      <a:pt x="88" y="83"/>
                    </a:cubicBezTo>
                    <a:lnTo>
                      <a:pt x="88" y="83"/>
                    </a:lnTo>
                    <a:cubicBezTo>
                      <a:pt x="91" y="88"/>
                      <a:pt x="91" y="94"/>
                      <a:pt x="83" y="97"/>
                    </a:cubicBezTo>
                    <a:lnTo>
                      <a:pt x="83" y="97"/>
                    </a:lnTo>
                    <a:cubicBezTo>
                      <a:pt x="69" y="101"/>
                      <a:pt x="55" y="106"/>
                      <a:pt x="44" y="114"/>
                    </a:cubicBezTo>
                    <a:lnTo>
                      <a:pt x="44" y="114"/>
                    </a:lnTo>
                    <a:cubicBezTo>
                      <a:pt x="45" y="125"/>
                      <a:pt x="44" y="134"/>
                      <a:pt x="44" y="144"/>
                    </a:cubicBezTo>
                    <a:lnTo>
                      <a:pt x="44" y="144"/>
                    </a:lnTo>
                    <a:cubicBezTo>
                      <a:pt x="58" y="136"/>
                      <a:pt x="71" y="129"/>
                      <a:pt x="84" y="122"/>
                    </a:cubicBezTo>
                    <a:lnTo>
                      <a:pt x="84" y="122"/>
                    </a:lnTo>
                    <a:cubicBezTo>
                      <a:pt x="96" y="115"/>
                      <a:pt x="104" y="132"/>
                      <a:pt x="94" y="140"/>
                    </a:cubicBezTo>
                    <a:lnTo>
                      <a:pt x="94" y="140"/>
                    </a:lnTo>
                    <a:cubicBezTo>
                      <a:pt x="78" y="150"/>
                      <a:pt x="61" y="157"/>
                      <a:pt x="42" y="164"/>
                    </a:cubicBezTo>
                    <a:lnTo>
                      <a:pt x="42" y="164"/>
                    </a:lnTo>
                    <a:cubicBezTo>
                      <a:pt x="42" y="168"/>
                      <a:pt x="42" y="171"/>
                      <a:pt x="42" y="173"/>
                    </a:cubicBezTo>
                    <a:lnTo>
                      <a:pt x="42" y="173"/>
                    </a:lnTo>
                    <a:cubicBezTo>
                      <a:pt x="54" y="171"/>
                      <a:pt x="67" y="168"/>
                      <a:pt x="79" y="167"/>
                    </a:cubicBezTo>
                    <a:lnTo>
                      <a:pt x="79" y="167"/>
                    </a:lnTo>
                    <a:cubicBezTo>
                      <a:pt x="91" y="165"/>
                      <a:pt x="95" y="184"/>
                      <a:pt x="82" y="185"/>
                    </a:cubicBezTo>
                    <a:lnTo>
                      <a:pt x="82" y="185"/>
                    </a:lnTo>
                    <a:cubicBezTo>
                      <a:pt x="69" y="185"/>
                      <a:pt x="55" y="188"/>
                      <a:pt x="42" y="192"/>
                    </a:cubicBezTo>
                    <a:lnTo>
                      <a:pt x="42" y="192"/>
                    </a:lnTo>
                    <a:cubicBezTo>
                      <a:pt x="41" y="218"/>
                      <a:pt x="38" y="243"/>
                      <a:pt x="34" y="269"/>
                    </a:cubicBezTo>
                    <a:lnTo>
                      <a:pt x="34" y="269"/>
                    </a:lnTo>
                    <a:cubicBezTo>
                      <a:pt x="30" y="290"/>
                      <a:pt x="0" y="289"/>
                      <a:pt x="0" y="266"/>
                    </a:cubicBezTo>
                    <a:lnTo>
                      <a:pt x="0" y="266"/>
                    </a:lnTo>
                    <a:cubicBezTo>
                      <a:pt x="0" y="226"/>
                      <a:pt x="4" y="184"/>
                      <a:pt x="7" y="142"/>
                    </a:cubicBezTo>
                    <a:lnTo>
                      <a:pt x="7" y="142"/>
                    </a:lnTo>
                    <a:cubicBezTo>
                      <a:pt x="8" y="101"/>
                      <a:pt x="9" y="60"/>
                      <a:pt x="12" y="18"/>
                    </a:cubicBezTo>
                    <a:lnTo>
                      <a:pt x="12" y="18"/>
                    </a:lnTo>
                    <a:cubicBezTo>
                      <a:pt x="12" y="8"/>
                      <a:pt x="25" y="0"/>
                      <a:pt x="34" y="8"/>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25" name="Freeform 359">
                <a:extLst>
                  <a:ext uri="{FF2B5EF4-FFF2-40B4-BE49-F238E27FC236}">
                    <a16:creationId xmlns:a16="http://schemas.microsoft.com/office/drawing/2014/main" id="{A5706793-95E1-0F44-941F-C2B2972A7937}"/>
                  </a:ext>
                </a:extLst>
              </p:cNvPr>
              <p:cNvSpPr>
                <a:spLocks noChangeArrowheads="1"/>
              </p:cNvSpPr>
              <p:nvPr/>
            </p:nvSpPr>
            <p:spPr bwMode="auto">
              <a:xfrm>
                <a:off x="2568665" y="3926536"/>
                <a:ext cx="124446" cy="117119"/>
              </a:xfrm>
              <a:custGeom>
                <a:avLst/>
                <a:gdLst>
                  <a:gd name="T0" fmla="*/ 94 w 287"/>
                  <a:gd name="T1" fmla="*/ 47 h 267"/>
                  <a:gd name="T2" fmla="*/ 94 w 287"/>
                  <a:gd name="T3" fmla="*/ 47 h 267"/>
                  <a:gd name="T4" fmla="*/ 49 w 287"/>
                  <a:gd name="T5" fmla="*/ 46 h 267"/>
                  <a:gd name="T6" fmla="*/ 49 w 287"/>
                  <a:gd name="T7" fmla="*/ 46 h 267"/>
                  <a:gd name="T8" fmla="*/ 74 w 287"/>
                  <a:gd name="T9" fmla="*/ 80 h 267"/>
                  <a:gd name="T10" fmla="*/ 74 w 287"/>
                  <a:gd name="T11" fmla="*/ 80 h 267"/>
                  <a:gd name="T12" fmla="*/ 90 w 287"/>
                  <a:gd name="T13" fmla="*/ 49 h 267"/>
                  <a:gd name="T14" fmla="*/ 90 w 287"/>
                  <a:gd name="T15" fmla="*/ 49 h 267"/>
                  <a:gd name="T16" fmla="*/ 94 w 287"/>
                  <a:gd name="T17" fmla="*/ 47 h 267"/>
                  <a:gd name="T18" fmla="*/ 18 w 287"/>
                  <a:gd name="T19" fmla="*/ 15 h 267"/>
                  <a:gd name="T20" fmla="*/ 18 w 287"/>
                  <a:gd name="T21" fmla="*/ 15 h 267"/>
                  <a:gd name="T22" fmla="*/ 264 w 287"/>
                  <a:gd name="T23" fmla="*/ 2 h 267"/>
                  <a:gd name="T24" fmla="*/ 264 w 287"/>
                  <a:gd name="T25" fmla="*/ 2 h 267"/>
                  <a:gd name="T26" fmla="*/ 277 w 287"/>
                  <a:gd name="T27" fmla="*/ 26 h 267"/>
                  <a:gd name="T28" fmla="*/ 277 w 287"/>
                  <a:gd name="T29" fmla="*/ 26 h 267"/>
                  <a:gd name="T30" fmla="*/ 191 w 287"/>
                  <a:gd name="T31" fmla="*/ 164 h 267"/>
                  <a:gd name="T32" fmla="*/ 191 w 287"/>
                  <a:gd name="T33" fmla="*/ 164 h 267"/>
                  <a:gd name="T34" fmla="*/ 172 w 287"/>
                  <a:gd name="T35" fmla="*/ 156 h 267"/>
                  <a:gd name="T36" fmla="*/ 172 w 287"/>
                  <a:gd name="T37" fmla="*/ 156 h 267"/>
                  <a:gd name="T38" fmla="*/ 236 w 287"/>
                  <a:gd name="T39" fmla="*/ 36 h 267"/>
                  <a:gd name="T40" fmla="*/ 236 w 287"/>
                  <a:gd name="T41" fmla="*/ 36 h 267"/>
                  <a:gd name="T42" fmla="*/ 106 w 287"/>
                  <a:gd name="T43" fmla="*/ 47 h 267"/>
                  <a:gd name="T44" fmla="*/ 106 w 287"/>
                  <a:gd name="T45" fmla="*/ 47 h 267"/>
                  <a:gd name="T46" fmla="*/ 110 w 287"/>
                  <a:gd name="T47" fmla="*/ 61 h 267"/>
                  <a:gd name="T48" fmla="*/ 110 w 287"/>
                  <a:gd name="T49" fmla="*/ 61 h 267"/>
                  <a:gd name="T50" fmla="*/ 89 w 287"/>
                  <a:gd name="T51" fmla="*/ 98 h 267"/>
                  <a:gd name="T52" fmla="*/ 89 w 287"/>
                  <a:gd name="T53" fmla="*/ 98 h 267"/>
                  <a:gd name="T54" fmla="*/ 105 w 287"/>
                  <a:gd name="T55" fmla="*/ 122 h 267"/>
                  <a:gd name="T56" fmla="*/ 105 w 287"/>
                  <a:gd name="T57" fmla="*/ 122 h 267"/>
                  <a:gd name="T58" fmla="*/ 126 w 287"/>
                  <a:gd name="T59" fmla="*/ 81 h 267"/>
                  <a:gd name="T60" fmla="*/ 126 w 287"/>
                  <a:gd name="T61" fmla="*/ 81 h 267"/>
                  <a:gd name="T62" fmla="*/ 143 w 287"/>
                  <a:gd name="T63" fmla="*/ 90 h 267"/>
                  <a:gd name="T64" fmla="*/ 143 w 287"/>
                  <a:gd name="T65" fmla="*/ 90 h 267"/>
                  <a:gd name="T66" fmla="*/ 116 w 287"/>
                  <a:gd name="T67" fmla="*/ 140 h 267"/>
                  <a:gd name="T68" fmla="*/ 116 w 287"/>
                  <a:gd name="T69" fmla="*/ 140 h 267"/>
                  <a:gd name="T70" fmla="*/ 120 w 287"/>
                  <a:gd name="T71" fmla="*/ 147 h 267"/>
                  <a:gd name="T72" fmla="*/ 120 w 287"/>
                  <a:gd name="T73" fmla="*/ 147 h 267"/>
                  <a:gd name="T74" fmla="*/ 147 w 287"/>
                  <a:gd name="T75" fmla="*/ 120 h 267"/>
                  <a:gd name="T76" fmla="*/ 147 w 287"/>
                  <a:gd name="T77" fmla="*/ 120 h 267"/>
                  <a:gd name="T78" fmla="*/ 160 w 287"/>
                  <a:gd name="T79" fmla="*/ 134 h 267"/>
                  <a:gd name="T80" fmla="*/ 160 w 287"/>
                  <a:gd name="T81" fmla="*/ 134 h 267"/>
                  <a:gd name="T82" fmla="*/ 131 w 287"/>
                  <a:gd name="T83" fmla="*/ 162 h 267"/>
                  <a:gd name="T84" fmla="*/ 131 w 287"/>
                  <a:gd name="T85" fmla="*/ 162 h 267"/>
                  <a:gd name="T86" fmla="*/ 169 w 287"/>
                  <a:gd name="T87" fmla="*/ 231 h 267"/>
                  <a:gd name="T88" fmla="*/ 169 w 287"/>
                  <a:gd name="T89" fmla="*/ 231 h 267"/>
                  <a:gd name="T90" fmla="*/ 139 w 287"/>
                  <a:gd name="T91" fmla="*/ 248 h 267"/>
                  <a:gd name="T92" fmla="*/ 139 w 287"/>
                  <a:gd name="T93" fmla="*/ 248 h 267"/>
                  <a:gd name="T94" fmla="*/ 73 w 287"/>
                  <a:gd name="T95" fmla="*/ 143 h 267"/>
                  <a:gd name="T96" fmla="*/ 73 w 287"/>
                  <a:gd name="T97" fmla="*/ 143 h 267"/>
                  <a:gd name="T98" fmla="*/ 6 w 287"/>
                  <a:gd name="T99" fmla="*/ 39 h 267"/>
                  <a:gd name="T100" fmla="*/ 6 w 287"/>
                  <a:gd name="T101" fmla="*/ 39 h 267"/>
                  <a:gd name="T102" fmla="*/ 18 w 287"/>
                  <a:gd name="T103" fmla="*/ 15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7" h="267">
                    <a:moveTo>
                      <a:pt x="94" y="47"/>
                    </a:moveTo>
                    <a:lnTo>
                      <a:pt x="94" y="47"/>
                    </a:lnTo>
                    <a:cubicBezTo>
                      <a:pt x="80" y="47"/>
                      <a:pt x="64" y="46"/>
                      <a:pt x="49" y="46"/>
                    </a:cubicBezTo>
                    <a:lnTo>
                      <a:pt x="49" y="46"/>
                    </a:lnTo>
                    <a:cubicBezTo>
                      <a:pt x="57" y="57"/>
                      <a:pt x="67" y="68"/>
                      <a:pt x="74" y="80"/>
                    </a:cubicBezTo>
                    <a:lnTo>
                      <a:pt x="74" y="80"/>
                    </a:lnTo>
                    <a:cubicBezTo>
                      <a:pt x="78" y="69"/>
                      <a:pt x="84" y="59"/>
                      <a:pt x="90" y="49"/>
                    </a:cubicBezTo>
                    <a:lnTo>
                      <a:pt x="90" y="49"/>
                    </a:lnTo>
                    <a:cubicBezTo>
                      <a:pt x="92" y="48"/>
                      <a:pt x="93" y="48"/>
                      <a:pt x="94" y="47"/>
                    </a:cubicBezTo>
                    <a:close/>
                    <a:moveTo>
                      <a:pt x="18" y="15"/>
                    </a:moveTo>
                    <a:lnTo>
                      <a:pt x="18" y="15"/>
                    </a:lnTo>
                    <a:cubicBezTo>
                      <a:pt x="101" y="19"/>
                      <a:pt x="182" y="21"/>
                      <a:pt x="264" y="2"/>
                    </a:cubicBezTo>
                    <a:lnTo>
                      <a:pt x="264" y="2"/>
                    </a:lnTo>
                    <a:cubicBezTo>
                      <a:pt x="277" y="0"/>
                      <a:pt x="286" y="14"/>
                      <a:pt x="277" y="26"/>
                    </a:cubicBezTo>
                    <a:lnTo>
                      <a:pt x="277" y="26"/>
                    </a:lnTo>
                    <a:cubicBezTo>
                      <a:pt x="240" y="67"/>
                      <a:pt x="212" y="114"/>
                      <a:pt x="191" y="164"/>
                    </a:cubicBezTo>
                    <a:lnTo>
                      <a:pt x="191" y="164"/>
                    </a:lnTo>
                    <a:cubicBezTo>
                      <a:pt x="187" y="174"/>
                      <a:pt x="166" y="168"/>
                      <a:pt x="172" y="156"/>
                    </a:cubicBezTo>
                    <a:lnTo>
                      <a:pt x="172" y="156"/>
                    </a:lnTo>
                    <a:cubicBezTo>
                      <a:pt x="189" y="114"/>
                      <a:pt x="210" y="74"/>
                      <a:pt x="236" y="36"/>
                    </a:cubicBezTo>
                    <a:lnTo>
                      <a:pt x="236" y="36"/>
                    </a:lnTo>
                    <a:cubicBezTo>
                      <a:pt x="193" y="44"/>
                      <a:pt x="149" y="46"/>
                      <a:pt x="106" y="47"/>
                    </a:cubicBezTo>
                    <a:lnTo>
                      <a:pt x="106" y="47"/>
                    </a:lnTo>
                    <a:cubicBezTo>
                      <a:pt x="111" y="49"/>
                      <a:pt x="114" y="55"/>
                      <a:pt x="110" y="61"/>
                    </a:cubicBezTo>
                    <a:lnTo>
                      <a:pt x="110" y="61"/>
                    </a:lnTo>
                    <a:cubicBezTo>
                      <a:pt x="101" y="72"/>
                      <a:pt x="94" y="85"/>
                      <a:pt x="89" y="98"/>
                    </a:cubicBezTo>
                    <a:lnTo>
                      <a:pt x="89" y="98"/>
                    </a:lnTo>
                    <a:cubicBezTo>
                      <a:pt x="94" y="106"/>
                      <a:pt x="99" y="114"/>
                      <a:pt x="105" y="122"/>
                    </a:cubicBezTo>
                    <a:lnTo>
                      <a:pt x="105" y="122"/>
                    </a:lnTo>
                    <a:cubicBezTo>
                      <a:pt x="113" y="109"/>
                      <a:pt x="119" y="94"/>
                      <a:pt x="126" y="81"/>
                    </a:cubicBezTo>
                    <a:lnTo>
                      <a:pt x="126" y="81"/>
                    </a:lnTo>
                    <a:cubicBezTo>
                      <a:pt x="132" y="69"/>
                      <a:pt x="148" y="80"/>
                      <a:pt x="143" y="90"/>
                    </a:cubicBezTo>
                    <a:lnTo>
                      <a:pt x="143" y="90"/>
                    </a:lnTo>
                    <a:cubicBezTo>
                      <a:pt x="135" y="107"/>
                      <a:pt x="126" y="124"/>
                      <a:pt x="116" y="140"/>
                    </a:cubicBezTo>
                    <a:lnTo>
                      <a:pt x="116" y="140"/>
                    </a:lnTo>
                    <a:cubicBezTo>
                      <a:pt x="118" y="141"/>
                      <a:pt x="119" y="145"/>
                      <a:pt x="120" y="147"/>
                    </a:cubicBezTo>
                    <a:lnTo>
                      <a:pt x="120" y="147"/>
                    </a:lnTo>
                    <a:cubicBezTo>
                      <a:pt x="128" y="138"/>
                      <a:pt x="137" y="128"/>
                      <a:pt x="147" y="120"/>
                    </a:cubicBezTo>
                    <a:lnTo>
                      <a:pt x="147" y="120"/>
                    </a:lnTo>
                    <a:cubicBezTo>
                      <a:pt x="156" y="114"/>
                      <a:pt x="169" y="127"/>
                      <a:pt x="160" y="134"/>
                    </a:cubicBezTo>
                    <a:lnTo>
                      <a:pt x="160" y="134"/>
                    </a:lnTo>
                    <a:cubicBezTo>
                      <a:pt x="149" y="143"/>
                      <a:pt x="139" y="152"/>
                      <a:pt x="131" y="162"/>
                    </a:cubicBezTo>
                    <a:lnTo>
                      <a:pt x="131" y="162"/>
                    </a:lnTo>
                    <a:cubicBezTo>
                      <a:pt x="145" y="185"/>
                      <a:pt x="157" y="207"/>
                      <a:pt x="169" y="231"/>
                    </a:cubicBezTo>
                    <a:lnTo>
                      <a:pt x="169" y="231"/>
                    </a:lnTo>
                    <a:cubicBezTo>
                      <a:pt x="178" y="249"/>
                      <a:pt x="152" y="266"/>
                      <a:pt x="139" y="248"/>
                    </a:cubicBezTo>
                    <a:lnTo>
                      <a:pt x="139" y="248"/>
                    </a:lnTo>
                    <a:cubicBezTo>
                      <a:pt x="116" y="214"/>
                      <a:pt x="95" y="178"/>
                      <a:pt x="73" y="143"/>
                    </a:cubicBezTo>
                    <a:lnTo>
                      <a:pt x="73" y="143"/>
                    </a:lnTo>
                    <a:cubicBezTo>
                      <a:pt x="51" y="107"/>
                      <a:pt x="28" y="73"/>
                      <a:pt x="6" y="39"/>
                    </a:cubicBezTo>
                    <a:lnTo>
                      <a:pt x="6" y="39"/>
                    </a:lnTo>
                    <a:cubicBezTo>
                      <a:pt x="0" y="28"/>
                      <a:pt x="7" y="15"/>
                      <a:pt x="18" y="15"/>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26" name="Freeform 360">
                <a:extLst>
                  <a:ext uri="{FF2B5EF4-FFF2-40B4-BE49-F238E27FC236}">
                    <a16:creationId xmlns:a16="http://schemas.microsoft.com/office/drawing/2014/main" id="{6082345E-48D8-3E4B-BE9E-436AE853DB38}"/>
                  </a:ext>
                </a:extLst>
              </p:cNvPr>
              <p:cNvSpPr>
                <a:spLocks noChangeArrowheads="1"/>
              </p:cNvSpPr>
              <p:nvPr/>
            </p:nvSpPr>
            <p:spPr bwMode="auto">
              <a:xfrm>
                <a:off x="2360766" y="3919215"/>
                <a:ext cx="121518" cy="124439"/>
              </a:xfrm>
              <a:custGeom>
                <a:avLst/>
                <a:gdLst>
                  <a:gd name="T0" fmla="*/ 61 w 276"/>
                  <a:gd name="T1" fmla="*/ 188 h 285"/>
                  <a:gd name="T2" fmla="*/ 61 w 276"/>
                  <a:gd name="T3" fmla="*/ 188 h 285"/>
                  <a:gd name="T4" fmla="*/ 65 w 276"/>
                  <a:gd name="T5" fmla="*/ 232 h 285"/>
                  <a:gd name="T6" fmla="*/ 65 w 276"/>
                  <a:gd name="T7" fmla="*/ 232 h 285"/>
                  <a:gd name="T8" fmla="*/ 95 w 276"/>
                  <a:gd name="T9" fmla="*/ 205 h 285"/>
                  <a:gd name="T10" fmla="*/ 95 w 276"/>
                  <a:gd name="T11" fmla="*/ 205 h 285"/>
                  <a:gd name="T12" fmla="*/ 65 w 276"/>
                  <a:gd name="T13" fmla="*/ 192 h 285"/>
                  <a:gd name="T14" fmla="*/ 65 w 276"/>
                  <a:gd name="T15" fmla="*/ 192 h 285"/>
                  <a:gd name="T16" fmla="*/ 61 w 276"/>
                  <a:gd name="T17" fmla="*/ 188 h 285"/>
                  <a:gd name="T18" fmla="*/ 38 w 276"/>
                  <a:gd name="T19" fmla="*/ 267 h 285"/>
                  <a:gd name="T20" fmla="*/ 38 w 276"/>
                  <a:gd name="T21" fmla="*/ 267 h 285"/>
                  <a:gd name="T22" fmla="*/ 3 w 276"/>
                  <a:gd name="T23" fmla="*/ 22 h 285"/>
                  <a:gd name="T24" fmla="*/ 3 w 276"/>
                  <a:gd name="T25" fmla="*/ 22 h 285"/>
                  <a:gd name="T26" fmla="*/ 24 w 276"/>
                  <a:gd name="T27" fmla="*/ 8 h 285"/>
                  <a:gd name="T28" fmla="*/ 24 w 276"/>
                  <a:gd name="T29" fmla="*/ 8 h 285"/>
                  <a:gd name="T30" fmla="*/ 170 w 276"/>
                  <a:gd name="T31" fmla="*/ 81 h 285"/>
                  <a:gd name="T32" fmla="*/ 170 w 276"/>
                  <a:gd name="T33" fmla="*/ 81 h 285"/>
                  <a:gd name="T34" fmla="*/ 164 w 276"/>
                  <a:gd name="T35" fmla="*/ 101 h 285"/>
                  <a:gd name="T36" fmla="*/ 164 w 276"/>
                  <a:gd name="T37" fmla="*/ 101 h 285"/>
                  <a:gd name="T38" fmla="*/ 39 w 276"/>
                  <a:gd name="T39" fmla="*/ 47 h 285"/>
                  <a:gd name="T40" fmla="*/ 39 w 276"/>
                  <a:gd name="T41" fmla="*/ 47 h 285"/>
                  <a:gd name="T42" fmla="*/ 60 w 276"/>
                  <a:gd name="T43" fmla="*/ 177 h 285"/>
                  <a:gd name="T44" fmla="*/ 60 w 276"/>
                  <a:gd name="T45" fmla="*/ 177 h 285"/>
                  <a:gd name="T46" fmla="*/ 74 w 276"/>
                  <a:gd name="T47" fmla="*/ 172 h 285"/>
                  <a:gd name="T48" fmla="*/ 74 w 276"/>
                  <a:gd name="T49" fmla="*/ 172 h 285"/>
                  <a:gd name="T50" fmla="*/ 113 w 276"/>
                  <a:gd name="T51" fmla="*/ 189 h 285"/>
                  <a:gd name="T52" fmla="*/ 113 w 276"/>
                  <a:gd name="T53" fmla="*/ 189 h 285"/>
                  <a:gd name="T54" fmla="*/ 135 w 276"/>
                  <a:gd name="T55" fmla="*/ 171 h 285"/>
                  <a:gd name="T56" fmla="*/ 135 w 276"/>
                  <a:gd name="T57" fmla="*/ 171 h 285"/>
                  <a:gd name="T58" fmla="*/ 93 w 276"/>
                  <a:gd name="T59" fmla="*/ 154 h 285"/>
                  <a:gd name="T60" fmla="*/ 93 w 276"/>
                  <a:gd name="T61" fmla="*/ 154 h 285"/>
                  <a:gd name="T62" fmla="*/ 101 w 276"/>
                  <a:gd name="T63" fmla="*/ 137 h 285"/>
                  <a:gd name="T64" fmla="*/ 101 w 276"/>
                  <a:gd name="T65" fmla="*/ 137 h 285"/>
                  <a:gd name="T66" fmla="*/ 152 w 276"/>
                  <a:gd name="T67" fmla="*/ 159 h 285"/>
                  <a:gd name="T68" fmla="*/ 152 w 276"/>
                  <a:gd name="T69" fmla="*/ 159 h 285"/>
                  <a:gd name="T70" fmla="*/ 159 w 276"/>
                  <a:gd name="T71" fmla="*/ 154 h 285"/>
                  <a:gd name="T72" fmla="*/ 159 w 276"/>
                  <a:gd name="T73" fmla="*/ 154 h 285"/>
                  <a:gd name="T74" fmla="*/ 131 w 276"/>
                  <a:gd name="T75" fmla="*/ 130 h 285"/>
                  <a:gd name="T76" fmla="*/ 131 w 276"/>
                  <a:gd name="T77" fmla="*/ 130 h 285"/>
                  <a:gd name="T78" fmla="*/ 143 w 276"/>
                  <a:gd name="T79" fmla="*/ 115 h 285"/>
                  <a:gd name="T80" fmla="*/ 143 w 276"/>
                  <a:gd name="T81" fmla="*/ 115 h 285"/>
                  <a:gd name="T82" fmla="*/ 173 w 276"/>
                  <a:gd name="T83" fmla="*/ 142 h 285"/>
                  <a:gd name="T84" fmla="*/ 173 w 276"/>
                  <a:gd name="T85" fmla="*/ 142 h 285"/>
                  <a:gd name="T86" fmla="*/ 239 w 276"/>
                  <a:gd name="T87" fmla="*/ 98 h 285"/>
                  <a:gd name="T88" fmla="*/ 239 w 276"/>
                  <a:gd name="T89" fmla="*/ 98 h 285"/>
                  <a:gd name="T90" fmla="*/ 258 w 276"/>
                  <a:gd name="T91" fmla="*/ 126 h 285"/>
                  <a:gd name="T92" fmla="*/ 258 w 276"/>
                  <a:gd name="T93" fmla="*/ 126 h 285"/>
                  <a:gd name="T94" fmla="*/ 159 w 276"/>
                  <a:gd name="T95" fmla="*/ 201 h 285"/>
                  <a:gd name="T96" fmla="*/ 159 w 276"/>
                  <a:gd name="T97" fmla="*/ 201 h 285"/>
                  <a:gd name="T98" fmla="*/ 60 w 276"/>
                  <a:gd name="T99" fmla="*/ 277 h 285"/>
                  <a:gd name="T100" fmla="*/ 60 w 276"/>
                  <a:gd name="T101" fmla="*/ 277 h 285"/>
                  <a:gd name="T102" fmla="*/ 38 w 276"/>
                  <a:gd name="T103" fmla="*/ 267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6" h="285">
                    <a:moveTo>
                      <a:pt x="61" y="188"/>
                    </a:moveTo>
                    <a:lnTo>
                      <a:pt x="61" y="188"/>
                    </a:lnTo>
                    <a:cubicBezTo>
                      <a:pt x="63" y="202"/>
                      <a:pt x="64" y="218"/>
                      <a:pt x="65" y="232"/>
                    </a:cubicBezTo>
                    <a:lnTo>
                      <a:pt x="65" y="232"/>
                    </a:lnTo>
                    <a:cubicBezTo>
                      <a:pt x="74" y="223"/>
                      <a:pt x="85" y="214"/>
                      <a:pt x="95" y="205"/>
                    </a:cubicBezTo>
                    <a:lnTo>
                      <a:pt x="95" y="205"/>
                    </a:lnTo>
                    <a:cubicBezTo>
                      <a:pt x="85" y="202"/>
                      <a:pt x="74" y="198"/>
                      <a:pt x="65" y="192"/>
                    </a:cubicBezTo>
                    <a:lnTo>
                      <a:pt x="65" y="192"/>
                    </a:lnTo>
                    <a:cubicBezTo>
                      <a:pt x="64" y="190"/>
                      <a:pt x="63" y="189"/>
                      <a:pt x="61" y="188"/>
                    </a:cubicBezTo>
                    <a:close/>
                    <a:moveTo>
                      <a:pt x="38" y="267"/>
                    </a:moveTo>
                    <a:lnTo>
                      <a:pt x="38" y="267"/>
                    </a:lnTo>
                    <a:cubicBezTo>
                      <a:pt x="34" y="184"/>
                      <a:pt x="28" y="102"/>
                      <a:pt x="3" y="22"/>
                    </a:cubicBezTo>
                    <a:lnTo>
                      <a:pt x="3" y="22"/>
                    </a:lnTo>
                    <a:cubicBezTo>
                      <a:pt x="0" y="10"/>
                      <a:pt x="13" y="0"/>
                      <a:pt x="24" y="8"/>
                    </a:cubicBezTo>
                    <a:lnTo>
                      <a:pt x="24" y="8"/>
                    </a:lnTo>
                    <a:cubicBezTo>
                      <a:pt x="68" y="41"/>
                      <a:pt x="118" y="64"/>
                      <a:pt x="170" y="81"/>
                    </a:cubicBezTo>
                    <a:lnTo>
                      <a:pt x="170" y="81"/>
                    </a:lnTo>
                    <a:cubicBezTo>
                      <a:pt x="182" y="84"/>
                      <a:pt x="174" y="105"/>
                      <a:pt x="164" y="101"/>
                    </a:cubicBezTo>
                    <a:lnTo>
                      <a:pt x="164" y="101"/>
                    </a:lnTo>
                    <a:cubicBezTo>
                      <a:pt x="119" y="88"/>
                      <a:pt x="78" y="71"/>
                      <a:pt x="39" y="47"/>
                    </a:cubicBezTo>
                    <a:lnTo>
                      <a:pt x="39" y="47"/>
                    </a:lnTo>
                    <a:cubicBezTo>
                      <a:pt x="49" y="91"/>
                      <a:pt x="56" y="134"/>
                      <a:pt x="60" y="177"/>
                    </a:cubicBezTo>
                    <a:lnTo>
                      <a:pt x="60" y="177"/>
                    </a:lnTo>
                    <a:cubicBezTo>
                      <a:pt x="63" y="171"/>
                      <a:pt x="68" y="167"/>
                      <a:pt x="74" y="172"/>
                    </a:cubicBezTo>
                    <a:lnTo>
                      <a:pt x="74" y="172"/>
                    </a:lnTo>
                    <a:cubicBezTo>
                      <a:pt x="86" y="179"/>
                      <a:pt x="99" y="185"/>
                      <a:pt x="113" y="189"/>
                    </a:cubicBezTo>
                    <a:lnTo>
                      <a:pt x="113" y="189"/>
                    </a:lnTo>
                    <a:cubicBezTo>
                      <a:pt x="120" y="184"/>
                      <a:pt x="128" y="177"/>
                      <a:pt x="135" y="171"/>
                    </a:cubicBezTo>
                    <a:lnTo>
                      <a:pt x="135" y="171"/>
                    </a:lnTo>
                    <a:cubicBezTo>
                      <a:pt x="122" y="165"/>
                      <a:pt x="107" y="160"/>
                      <a:pt x="93" y="154"/>
                    </a:cubicBezTo>
                    <a:lnTo>
                      <a:pt x="93" y="154"/>
                    </a:lnTo>
                    <a:cubicBezTo>
                      <a:pt x="81" y="150"/>
                      <a:pt x="89" y="133"/>
                      <a:pt x="101" y="137"/>
                    </a:cubicBezTo>
                    <a:lnTo>
                      <a:pt x="101" y="137"/>
                    </a:lnTo>
                    <a:cubicBezTo>
                      <a:pt x="119" y="142"/>
                      <a:pt x="135" y="150"/>
                      <a:pt x="152" y="159"/>
                    </a:cubicBezTo>
                    <a:lnTo>
                      <a:pt x="152" y="159"/>
                    </a:lnTo>
                    <a:cubicBezTo>
                      <a:pt x="155" y="156"/>
                      <a:pt x="156" y="155"/>
                      <a:pt x="159" y="154"/>
                    </a:cubicBezTo>
                    <a:lnTo>
                      <a:pt x="159" y="154"/>
                    </a:lnTo>
                    <a:cubicBezTo>
                      <a:pt x="148" y="147"/>
                      <a:pt x="139" y="139"/>
                      <a:pt x="131" y="130"/>
                    </a:cubicBezTo>
                    <a:lnTo>
                      <a:pt x="131" y="130"/>
                    </a:lnTo>
                    <a:cubicBezTo>
                      <a:pt x="122" y="122"/>
                      <a:pt x="134" y="108"/>
                      <a:pt x="143" y="115"/>
                    </a:cubicBezTo>
                    <a:lnTo>
                      <a:pt x="143" y="115"/>
                    </a:lnTo>
                    <a:cubicBezTo>
                      <a:pt x="152" y="126"/>
                      <a:pt x="162" y="134"/>
                      <a:pt x="173" y="142"/>
                    </a:cubicBezTo>
                    <a:lnTo>
                      <a:pt x="173" y="142"/>
                    </a:lnTo>
                    <a:cubicBezTo>
                      <a:pt x="195" y="126"/>
                      <a:pt x="216" y="112"/>
                      <a:pt x="239" y="98"/>
                    </a:cubicBezTo>
                    <a:lnTo>
                      <a:pt x="239" y="98"/>
                    </a:lnTo>
                    <a:cubicBezTo>
                      <a:pt x="257" y="88"/>
                      <a:pt x="275" y="113"/>
                      <a:pt x="258" y="126"/>
                    </a:cubicBezTo>
                    <a:lnTo>
                      <a:pt x="258" y="126"/>
                    </a:lnTo>
                    <a:cubicBezTo>
                      <a:pt x="226" y="152"/>
                      <a:pt x="191" y="176"/>
                      <a:pt x="159" y="201"/>
                    </a:cubicBezTo>
                    <a:lnTo>
                      <a:pt x="159" y="201"/>
                    </a:lnTo>
                    <a:cubicBezTo>
                      <a:pt x="126" y="226"/>
                      <a:pt x="94" y="252"/>
                      <a:pt x="60" y="277"/>
                    </a:cubicBezTo>
                    <a:lnTo>
                      <a:pt x="60" y="277"/>
                    </a:lnTo>
                    <a:cubicBezTo>
                      <a:pt x="52" y="284"/>
                      <a:pt x="38" y="277"/>
                      <a:pt x="38" y="267"/>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27" name="Freeform 361">
                <a:extLst>
                  <a:ext uri="{FF2B5EF4-FFF2-40B4-BE49-F238E27FC236}">
                    <a16:creationId xmlns:a16="http://schemas.microsoft.com/office/drawing/2014/main" id="{8A78F596-FC30-D148-9F05-2E30C702E73F}"/>
                  </a:ext>
                </a:extLst>
              </p:cNvPr>
              <p:cNvSpPr>
                <a:spLocks noChangeArrowheads="1"/>
              </p:cNvSpPr>
              <p:nvPr/>
            </p:nvSpPr>
            <p:spPr bwMode="auto">
              <a:xfrm>
                <a:off x="1939112" y="3916288"/>
                <a:ext cx="117126" cy="127367"/>
              </a:xfrm>
              <a:custGeom>
                <a:avLst/>
                <a:gdLst>
                  <a:gd name="T0" fmla="*/ 169 w 270"/>
                  <a:gd name="T1" fmla="*/ 209 h 290"/>
                  <a:gd name="T2" fmla="*/ 169 w 270"/>
                  <a:gd name="T3" fmla="*/ 209 h 290"/>
                  <a:gd name="T4" fmla="*/ 203 w 270"/>
                  <a:gd name="T5" fmla="*/ 239 h 290"/>
                  <a:gd name="T6" fmla="*/ 203 w 270"/>
                  <a:gd name="T7" fmla="*/ 239 h 290"/>
                  <a:gd name="T8" fmla="*/ 205 w 270"/>
                  <a:gd name="T9" fmla="*/ 197 h 290"/>
                  <a:gd name="T10" fmla="*/ 205 w 270"/>
                  <a:gd name="T11" fmla="*/ 197 h 290"/>
                  <a:gd name="T12" fmla="*/ 174 w 270"/>
                  <a:gd name="T13" fmla="*/ 209 h 290"/>
                  <a:gd name="T14" fmla="*/ 174 w 270"/>
                  <a:gd name="T15" fmla="*/ 209 h 290"/>
                  <a:gd name="T16" fmla="*/ 169 w 270"/>
                  <a:gd name="T17" fmla="*/ 209 h 290"/>
                  <a:gd name="T18" fmla="*/ 205 w 270"/>
                  <a:gd name="T19" fmla="*/ 281 h 290"/>
                  <a:gd name="T20" fmla="*/ 205 w 270"/>
                  <a:gd name="T21" fmla="*/ 281 h 290"/>
                  <a:gd name="T22" fmla="*/ 12 w 270"/>
                  <a:gd name="T23" fmla="*/ 131 h 290"/>
                  <a:gd name="T24" fmla="*/ 12 w 270"/>
                  <a:gd name="T25" fmla="*/ 131 h 290"/>
                  <a:gd name="T26" fmla="*/ 16 w 270"/>
                  <a:gd name="T27" fmla="*/ 106 h 290"/>
                  <a:gd name="T28" fmla="*/ 16 w 270"/>
                  <a:gd name="T29" fmla="*/ 106 h 290"/>
                  <a:gd name="T30" fmla="*/ 171 w 270"/>
                  <a:gd name="T31" fmla="*/ 56 h 290"/>
                  <a:gd name="T32" fmla="*/ 171 w 270"/>
                  <a:gd name="T33" fmla="*/ 56 h 290"/>
                  <a:gd name="T34" fmla="*/ 182 w 270"/>
                  <a:gd name="T35" fmla="*/ 75 h 290"/>
                  <a:gd name="T36" fmla="*/ 182 w 270"/>
                  <a:gd name="T37" fmla="*/ 75 h 290"/>
                  <a:gd name="T38" fmla="*/ 54 w 270"/>
                  <a:gd name="T39" fmla="*/ 125 h 290"/>
                  <a:gd name="T40" fmla="*/ 54 w 270"/>
                  <a:gd name="T41" fmla="*/ 125 h 290"/>
                  <a:gd name="T42" fmla="*/ 159 w 270"/>
                  <a:gd name="T43" fmla="*/ 202 h 290"/>
                  <a:gd name="T44" fmla="*/ 159 w 270"/>
                  <a:gd name="T45" fmla="*/ 202 h 290"/>
                  <a:gd name="T46" fmla="*/ 166 w 270"/>
                  <a:gd name="T47" fmla="*/ 188 h 290"/>
                  <a:gd name="T48" fmla="*/ 166 w 270"/>
                  <a:gd name="T49" fmla="*/ 188 h 290"/>
                  <a:gd name="T50" fmla="*/ 207 w 270"/>
                  <a:gd name="T51" fmla="*/ 173 h 290"/>
                  <a:gd name="T52" fmla="*/ 207 w 270"/>
                  <a:gd name="T53" fmla="*/ 173 h 290"/>
                  <a:gd name="T54" fmla="*/ 209 w 270"/>
                  <a:gd name="T55" fmla="*/ 144 h 290"/>
                  <a:gd name="T56" fmla="*/ 209 w 270"/>
                  <a:gd name="T57" fmla="*/ 144 h 290"/>
                  <a:gd name="T58" fmla="*/ 167 w 270"/>
                  <a:gd name="T59" fmla="*/ 163 h 290"/>
                  <a:gd name="T60" fmla="*/ 167 w 270"/>
                  <a:gd name="T61" fmla="*/ 163 h 290"/>
                  <a:gd name="T62" fmla="*/ 161 w 270"/>
                  <a:gd name="T63" fmla="*/ 144 h 290"/>
                  <a:gd name="T64" fmla="*/ 161 w 270"/>
                  <a:gd name="T65" fmla="*/ 144 h 290"/>
                  <a:gd name="T66" fmla="*/ 213 w 270"/>
                  <a:gd name="T67" fmla="*/ 125 h 290"/>
                  <a:gd name="T68" fmla="*/ 213 w 270"/>
                  <a:gd name="T69" fmla="*/ 125 h 290"/>
                  <a:gd name="T70" fmla="*/ 213 w 270"/>
                  <a:gd name="T71" fmla="*/ 116 h 290"/>
                  <a:gd name="T72" fmla="*/ 213 w 270"/>
                  <a:gd name="T73" fmla="*/ 116 h 290"/>
                  <a:gd name="T74" fmla="*/ 178 w 270"/>
                  <a:gd name="T75" fmla="*/ 118 h 290"/>
                  <a:gd name="T76" fmla="*/ 178 w 270"/>
                  <a:gd name="T77" fmla="*/ 118 h 290"/>
                  <a:gd name="T78" fmla="*/ 177 w 270"/>
                  <a:gd name="T79" fmla="*/ 100 h 290"/>
                  <a:gd name="T80" fmla="*/ 177 w 270"/>
                  <a:gd name="T81" fmla="*/ 100 h 290"/>
                  <a:gd name="T82" fmla="*/ 217 w 270"/>
                  <a:gd name="T83" fmla="*/ 97 h 290"/>
                  <a:gd name="T84" fmla="*/ 217 w 270"/>
                  <a:gd name="T85" fmla="*/ 97 h 290"/>
                  <a:gd name="T86" fmla="*/ 232 w 270"/>
                  <a:gd name="T87" fmla="*/ 21 h 290"/>
                  <a:gd name="T88" fmla="*/ 232 w 270"/>
                  <a:gd name="T89" fmla="*/ 21 h 290"/>
                  <a:gd name="T90" fmla="*/ 266 w 270"/>
                  <a:gd name="T91" fmla="*/ 26 h 290"/>
                  <a:gd name="T92" fmla="*/ 266 w 270"/>
                  <a:gd name="T93" fmla="*/ 26 h 290"/>
                  <a:gd name="T94" fmla="*/ 248 w 270"/>
                  <a:gd name="T95" fmla="*/ 150 h 290"/>
                  <a:gd name="T96" fmla="*/ 248 w 270"/>
                  <a:gd name="T97" fmla="*/ 150 h 290"/>
                  <a:gd name="T98" fmla="*/ 230 w 270"/>
                  <a:gd name="T99" fmla="*/ 273 h 290"/>
                  <a:gd name="T100" fmla="*/ 230 w 270"/>
                  <a:gd name="T101" fmla="*/ 273 h 290"/>
                  <a:gd name="T102" fmla="*/ 205 w 270"/>
                  <a:gd name="T103" fmla="*/ 281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0" h="290">
                    <a:moveTo>
                      <a:pt x="169" y="209"/>
                    </a:moveTo>
                    <a:lnTo>
                      <a:pt x="169" y="209"/>
                    </a:lnTo>
                    <a:cubicBezTo>
                      <a:pt x="179" y="219"/>
                      <a:pt x="191" y="229"/>
                      <a:pt x="203" y="239"/>
                    </a:cubicBezTo>
                    <a:lnTo>
                      <a:pt x="203" y="239"/>
                    </a:lnTo>
                    <a:cubicBezTo>
                      <a:pt x="203" y="225"/>
                      <a:pt x="204" y="211"/>
                      <a:pt x="205" y="197"/>
                    </a:cubicBezTo>
                    <a:lnTo>
                      <a:pt x="205" y="197"/>
                    </a:lnTo>
                    <a:cubicBezTo>
                      <a:pt x="195" y="202"/>
                      <a:pt x="186" y="206"/>
                      <a:pt x="174" y="209"/>
                    </a:cubicBezTo>
                    <a:lnTo>
                      <a:pt x="174" y="209"/>
                    </a:lnTo>
                    <a:cubicBezTo>
                      <a:pt x="173" y="209"/>
                      <a:pt x="170" y="209"/>
                      <a:pt x="169" y="209"/>
                    </a:cubicBezTo>
                    <a:close/>
                    <a:moveTo>
                      <a:pt x="205" y="281"/>
                    </a:moveTo>
                    <a:lnTo>
                      <a:pt x="205" y="281"/>
                    </a:lnTo>
                    <a:cubicBezTo>
                      <a:pt x="146" y="225"/>
                      <a:pt x="85" y="171"/>
                      <a:pt x="12" y="131"/>
                    </a:cubicBezTo>
                    <a:lnTo>
                      <a:pt x="12" y="131"/>
                    </a:lnTo>
                    <a:cubicBezTo>
                      <a:pt x="0" y="126"/>
                      <a:pt x="2" y="108"/>
                      <a:pt x="16" y="106"/>
                    </a:cubicBezTo>
                    <a:lnTo>
                      <a:pt x="16" y="106"/>
                    </a:lnTo>
                    <a:cubicBezTo>
                      <a:pt x="70" y="98"/>
                      <a:pt x="123" y="81"/>
                      <a:pt x="171" y="56"/>
                    </a:cubicBezTo>
                    <a:lnTo>
                      <a:pt x="171" y="56"/>
                    </a:lnTo>
                    <a:cubicBezTo>
                      <a:pt x="182" y="51"/>
                      <a:pt x="192" y="70"/>
                      <a:pt x="182" y="75"/>
                    </a:cubicBezTo>
                    <a:lnTo>
                      <a:pt x="182" y="75"/>
                    </a:lnTo>
                    <a:cubicBezTo>
                      <a:pt x="140" y="97"/>
                      <a:pt x="98" y="113"/>
                      <a:pt x="54" y="125"/>
                    </a:cubicBezTo>
                    <a:lnTo>
                      <a:pt x="54" y="125"/>
                    </a:lnTo>
                    <a:cubicBezTo>
                      <a:pt x="92" y="146"/>
                      <a:pt x="127" y="173"/>
                      <a:pt x="159" y="202"/>
                    </a:cubicBezTo>
                    <a:lnTo>
                      <a:pt x="159" y="202"/>
                    </a:lnTo>
                    <a:cubicBezTo>
                      <a:pt x="158" y="196"/>
                      <a:pt x="159" y="189"/>
                      <a:pt x="166" y="188"/>
                    </a:cubicBezTo>
                    <a:lnTo>
                      <a:pt x="166" y="188"/>
                    </a:lnTo>
                    <a:cubicBezTo>
                      <a:pt x="180" y="185"/>
                      <a:pt x="194" y="180"/>
                      <a:pt x="207" y="173"/>
                    </a:cubicBezTo>
                    <a:lnTo>
                      <a:pt x="207" y="173"/>
                    </a:lnTo>
                    <a:cubicBezTo>
                      <a:pt x="208" y="164"/>
                      <a:pt x="209" y="154"/>
                      <a:pt x="209" y="144"/>
                    </a:cubicBezTo>
                    <a:lnTo>
                      <a:pt x="209" y="144"/>
                    </a:lnTo>
                    <a:cubicBezTo>
                      <a:pt x="196" y="151"/>
                      <a:pt x="182" y="156"/>
                      <a:pt x="167" y="163"/>
                    </a:cubicBezTo>
                    <a:lnTo>
                      <a:pt x="167" y="163"/>
                    </a:lnTo>
                    <a:cubicBezTo>
                      <a:pt x="156" y="167"/>
                      <a:pt x="150" y="150"/>
                      <a:pt x="161" y="144"/>
                    </a:cubicBezTo>
                    <a:lnTo>
                      <a:pt x="161" y="144"/>
                    </a:lnTo>
                    <a:cubicBezTo>
                      <a:pt x="178" y="135"/>
                      <a:pt x="195" y="130"/>
                      <a:pt x="213" y="125"/>
                    </a:cubicBezTo>
                    <a:lnTo>
                      <a:pt x="213" y="125"/>
                    </a:lnTo>
                    <a:cubicBezTo>
                      <a:pt x="213" y="121"/>
                      <a:pt x="213" y="118"/>
                      <a:pt x="213" y="116"/>
                    </a:cubicBezTo>
                    <a:lnTo>
                      <a:pt x="213" y="116"/>
                    </a:lnTo>
                    <a:cubicBezTo>
                      <a:pt x="203" y="118"/>
                      <a:pt x="190" y="118"/>
                      <a:pt x="178" y="118"/>
                    </a:cubicBezTo>
                    <a:lnTo>
                      <a:pt x="178" y="118"/>
                    </a:lnTo>
                    <a:cubicBezTo>
                      <a:pt x="165" y="118"/>
                      <a:pt x="163" y="100"/>
                      <a:pt x="177" y="100"/>
                    </a:cubicBezTo>
                    <a:lnTo>
                      <a:pt x="177" y="100"/>
                    </a:lnTo>
                    <a:cubicBezTo>
                      <a:pt x="190" y="100"/>
                      <a:pt x="203" y="100"/>
                      <a:pt x="217" y="97"/>
                    </a:cubicBezTo>
                    <a:lnTo>
                      <a:pt x="217" y="97"/>
                    </a:lnTo>
                    <a:cubicBezTo>
                      <a:pt x="221" y="72"/>
                      <a:pt x="226" y="46"/>
                      <a:pt x="232" y="21"/>
                    </a:cubicBezTo>
                    <a:lnTo>
                      <a:pt x="232" y="21"/>
                    </a:lnTo>
                    <a:cubicBezTo>
                      <a:pt x="238" y="0"/>
                      <a:pt x="269" y="5"/>
                      <a:pt x="266" y="26"/>
                    </a:cubicBezTo>
                    <a:lnTo>
                      <a:pt x="266" y="26"/>
                    </a:lnTo>
                    <a:cubicBezTo>
                      <a:pt x="262" y="68"/>
                      <a:pt x="253" y="109"/>
                      <a:pt x="248" y="150"/>
                    </a:cubicBezTo>
                    <a:lnTo>
                      <a:pt x="248" y="150"/>
                    </a:lnTo>
                    <a:cubicBezTo>
                      <a:pt x="241" y="192"/>
                      <a:pt x="236" y="232"/>
                      <a:pt x="230" y="273"/>
                    </a:cubicBezTo>
                    <a:lnTo>
                      <a:pt x="230" y="273"/>
                    </a:lnTo>
                    <a:cubicBezTo>
                      <a:pt x="229" y="284"/>
                      <a:pt x="215" y="289"/>
                      <a:pt x="205" y="281"/>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28" name="Freeform 362">
                <a:extLst>
                  <a:ext uri="{FF2B5EF4-FFF2-40B4-BE49-F238E27FC236}">
                    <a16:creationId xmlns:a16="http://schemas.microsoft.com/office/drawing/2014/main" id="{A6A7F081-5E39-AF42-B215-807BF3B52CE3}"/>
                  </a:ext>
                </a:extLst>
              </p:cNvPr>
              <p:cNvSpPr>
                <a:spLocks noChangeArrowheads="1"/>
              </p:cNvSpPr>
              <p:nvPr/>
            </p:nvSpPr>
            <p:spPr bwMode="auto">
              <a:xfrm>
                <a:off x="1747317" y="3916288"/>
                <a:ext cx="118591" cy="127367"/>
              </a:xfrm>
              <a:custGeom>
                <a:avLst/>
                <a:gdLst>
                  <a:gd name="T0" fmla="*/ 175 w 272"/>
                  <a:gd name="T1" fmla="*/ 194 h 291"/>
                  <a:gd name="T2" fmla="*/ 175 w 272"/>
                  <a:gd name="T3" fmla="*/ 194 h 291"/>
                  <a:gd name="T4" fmla="*/ 218 w 272"/>
                  <a:gd name="T5" fmla="*/ 182 h 291"/>
                  <a:gd name="T6" fmla="*/ 218 w 272"/>
                  <a:gd name="T7" fmla="*/ 182 h 291"/>
                  <a:gd name="T8" fmla="*/ 185 w 272"/>
                  <a:gd name="T9" fmla="*/ 157 h 291"/>
                  <a:gd name="T10" fmla="*/ 185 w 272"/>
                  <a:gd name="T11" fmla="*/ 157 h 291"/>
                  <a:gd name="T12" fmla="*/ 177 w 272"/>
                  <a:gd name="T13" fmla="*/ 190 h 291"/>
                  <a:gd name="T14" fmla="*/ 177 w 272"/>
                  <a:gd name="T15" fmla="*/ 190 h 291"/>
                  <a:gd name="T16" fmla="*/ 175 w 272"/>
                  <a:gd name="T17" fmla="*/ 194 h 291"/>
                  <a:gd name="T18" fmla="*/ 257 w 272"/>
                  <a:gd name="T19" fmla="*/ 202 h 291"/>
                  <a:gd name="T20" fmla="*/ 257 w 272"/>
                  <a:gd name="T21" fmla="*/ 202 h 291"/>
                  <a:gd name="T22" fmla="*/ 25 w 272"/>
                  <a:gd name="T23" fmla="*/ 285 h 291"/>
                  <a:gd name="T24" fmla="*/ 25 w 272"/>
                  <a:gd name="T25" fmla="*/ 285 h 291"/>
                  <a:gd name="T26" fmla="*/ 6 w 272"/>
                  <a:gd name="T27" fmla="*/ 266 h 291"/>
                  <a:gd name="T28" fmla="*/ 6 w 272"/>
                  <a:gd name="T29" fmla="*/ 266 h 291"/>
                  <a:gd name="T30" fmla="*/ 49 w 272"/>
                  <a:gd name="T31" fmla="*/ 109 h 291"/>
                  <a:gd name="T32" fmla="*/ 49 w 272"/>
                  <a:gd name="T33" fmla="*/ 109 h 291"/>
                  <a:gd name="T34" fmla="*/ 71 w 272"/>
                  <a:gd name="T35" fmla="*/ 111 h 291"/>
                  <a:gd name="T36" fmla="*/ 71 w 272"/>
                  <a:gd name="T37" fmla="*/ 111 h 291"/>
                  <a:gd name="T38" fmla="*/ 42 w 272"/>
                  <a:gd name="T39" fmla="*/ 244 h 291"/>
                  <a:gd name="T40" fmla="*/ 42 w 272"/>
                  <a:gd name="T41" fmla="*/ 244 h 291"/>
                  <a:gd name="T42" fmla="*/ 164 w 272"/>
                  <a:gd name="T43" fmla="*/ 198 h 291"/>
                  <a:gd name="T44" fmla="*/ 164 w 272"/>
                  <a:gd name="T45" fmla="*/ 198 h 291"/>
                  <a:gd name="T46" fmla="*/ 156 w 272"/>
                  <a:gd name="T47" fmla="*/ 185 h 291"/>
                  <a:gd name="T48" fmla="*/ 156 w 272"/>
                  <a:gd name="T49" fmla="*/ 185 h 291"/>
                  <a:gd name="T50" fmla="*/ 165 w 272"/>
                  <a:gd name="T51" fmla="*/ 143 h 291"/>
                  <a:gd name="T52" fmla="*/ 165 w 272"/>
                  <a:gd name="T53" fmla="*/ 143 h 291"/>
                  <a:gd name="T54" fmla="*/ 144 w 272"/>
                  <a:gd name="T55" fmla="*/ 124 h 291"/>
                  <a:gd name="T56" fmla="*/ 144 w 272"/>
                  <a:gd name="T57" fmla="*/ 124 h 291"/>
                  <a:gd name="T58" fmla="*/ 135 w 272"/>
                  <a:gd name="T59" fmla="*/ 170 h 291"/>
                  <a:gd name="T60" fmla="*/ 135 w 272"/>
                  <a:gd name="T61" fmla="*/ 170 h 291"/>
                  <a:gd name="T62" fmla="*/ 116 w 272"/>
                  <a:gd name="T63" fmla="*/ 165 h 291"/>
                  <a:gd name="T64" fmla="*/ 116 w 272"/>
                  <a:gd name="T65" fmla="*/ 165 h 291"/>
                  <a:gd name="T66" fmla="*/ 127 w 272"/>
                  <a:gd name="T67" fmla="*/ 111 h 291"/>
                  <a:gd name="T68" fmla="*/ 127 w 272"/>
                  <a:gd name="T69" fmla="*/ 111 h 291"/>
                  <a:gd name="T70" fmla="*/ 121 w 272"/>
                  <a:gd name="T71" fmla="*/ 106 h 291"/>
                  <a:gd name="T72" fmla="*/ 121 w 272"/>
                  <a:gd name="T73" fmla="*/ 106 h 291"/>
                  <a:gd name="T74" fmla="*/ 105 w 272"/>
                  <a:gd name="T75" fmla="*/ 139 h 291"/>
                  <a:gd name="T76" fmla="*/ 105 w 272"/>
                  <a:gd name="T77" fmla="*/ 139 h 291"/>
                  <a:gd name="T78" fmla="*/ 88 w 272"/>
                  <a:gd name="T79" fmla="*/ 128 h 291"/>
                  <a:gd name="T80" fmla="*/ 88 w 272"/>
                  <a:gd name="T81" fmla="*/ 128 h 291"/>
                  <a:gd name="T82" fmla="*/ 108 w 272"/>
                  <a:gd name="T83" fmla="*/ 93 h 291"/>
                  <a:gd name="T84" fmla="*/ 108 w 272"/>
                  <a:gd name="T85" fmla="*/ 93 h 291"/>
                  <a:gd name="T86" fmla="*/ 52 w 272"/>
                  <a:gd name="T87" fmla="*/ 39 h 291"/>
                  <a:gd name="T88" fmla="*/ 52 w 272"/>
                  <a:gd name="T89" fmla="*/ 39 h 291"/>
                  <a:gd name="T90" fmla="*/ 75 w 272"/>
                  <a:gd name="T91" fmla="*/ 14 h 291"/>
                  <a:gd name="T92" fmla="*/ 75 w 272"/>
                  <a:gd name="T93" fmla="*/ 14 h 291"/>
                  <a:gd name="T94" fmla="*/ 168 w 272"/>
                  <a:gd name="T95" fmla="*/ 96 h 291"/>
                  <a:gd name="T96" fmla="*/ 168 w 272"/>
                  <a:gd name="T97" fmla="*/ 96 h 291"/>
                  <a:gd name="T98" fmla="*/ 263 w 272"/>
                  <a:gd name="T99" fmla="*/ 177 h 291"/>
                  <a:gd name="T100" fmla="*/ 263 w 272"/>
                  <a:gd name="T101" fmla="*/ 177 h 291"/>
                  <a:gd name="T102" fmla="*/ 257 w 272"/>
                  <a:gd name="T103" fmla="*/ 202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2" h="291">
                    <a:moveTo>
                      <a:pt x="175" y="194"/>
                    </a:moveTo>
                    <a:lnTo>
                      <a:pt x="175" y="194"/>
                    </a:lnTo>
                    <a:cubicBezTo>
                      <a:pt x="189" y="190"/>
                      <a:pt x="204" y="186"/>
                      <a:pt x="218" y="182"/>
                    </a:cubicBezTo>
                    <a:lnTo>
                      <a:pt x="218" y="182"/>
                    </a:lnTo>
                    <a:cubicBezTo>
                      <a:pt x="208" y="173"/>
                      <a:pt x="197" y="166"/>
                      <a:pt x="185" y="157"/>
                    </a:cubicBezTo>
                    <a:lnTo>
                      <a:pt x="185" y="157"/>
                    </a:lnTo>
                    <a:cubicBezTo>
                      <a:pt x="184" y="168"/>
                      <a:pt x="181" y="180"/>
                      <a:pt x="177" y="190"/>
                    </a:cubicBezTo>
                    <a:lnTo>
                      <a:pt x="177" y="190"/>
                    </a:lnTo>
                    <a:cubicBezTo>
                      <a:pt x="177" y="191"/>
                      <a:pt x="176" y="193"/>
                      <a:pt x="175" y="194"/>
                    </a:cubicBezTo>
                    <a:close/>
                    <a:moveTo>
                      <a:pt x="257" y="202"/>
                    </a:moveTo>
                    <a:lnTo>
                      <a:pt x="257" y="202"/>
                    </a:lnTo>
                    <a:cubicBezTo>
                      <a:pt x="176" y="223"/>
                      <a:pt x="98" y="244"/>
                      <a:pt x="25" y="285"/>
                    </a:cubicBezTo>
                    <a:lnTo>
                      <a:pt x="25" y="285"/>
                    </a:lnTo>
                    <a:cubicBezTo>
                      <a:pt x="13" y="290"/>
                      <a:pt x="0" y="278"/>
                      <a:pt x="6" y="266"/>
                    </a:cubicBezTo>
                    <a:lnTo>
                      <a:pt x="6" y="266"/>
                    </a:lnTo>
                    <a:cubicBezTo>
                      <a:pt x="30" y="216"/>
                      <a:pt x="43" y="164"/>
                      <a:pt x="49" y="109"/>
                    </a:cubicBezTo>
                    <a:lnTo>
                      <a:pt x="49" y="109"/>
                    </a:lnTo>
                    <a:cubicBezTo>
                      <a:pt x="51" y="97"/>
                      <a:pt x="71" y="99"/>
                      <a:pt x="71" y="111"/>
                    </a:cubicBezTo>
                    <a:lnTo>
                      <a:pt x="71" y="111"/>
                    </a:lnTo>
                    <a:cubicBezTo>
                      <a:pt x="66" y="157"/>
                      <a:pt x="56" y="201"/>
                      <a:pt x="42" y="244"/>
                    </a:cubicBezTo>
                    <a:lnTo>
                      <a:pt x="42" y="244"/>
                    </a:lnTo>
                    <a:cubicBezTo>
                      <a:pt x="81" y="224"/>
                      <a:pt x="122" y="210"/>
                      <a:pt x="164" y="198"/>
                    </a:cubicBezTo>
                    <a:lnTo>
                      <a:pt x="164" y="198"/>
                    </a:lnTo>
                    <a:cubicBezTo>
                      <a:pt x="159" y="197"/>
                      <a:pt x="154" y="193"/>
                      <a:pt x="156" y="185"/>
                    </a:cubicBezTo>
                    <a:lnTo>
                      <a:pt x="156" y="185"/>
                    </a:lnTo>
                    <a:cubicBezTo>
                      <a:pt x="162" y="172"/>
                      <a:pt x="164" y="157"/>
                      <a:pt x="165" y="143"/>
                    </a:cubicBezTo>
                    <a:lnTo>
                      <a:pt x="165" y="143"/>
                    </a:lnTo>
                    <a:cubicBezTo>
                      <a:pt x="159" y="136"/>
                      <a:pt x="151" y="131"/>
                      <a:pt x="144" y="124"/>
                    </a:cubicBezTo>
                    <a:lnTo>
                      <a:pt x="144" y="124"/>
                    </a:lnTo>
                    <a:cubicBezTo>
                      <a:pt x="141" y="140"/>
                      <a:pt x="138" y="155"/>
                      <a:pt x="135" y="170"/>
                    </a:cubicBezTo>
                    <a:lnTo>
                      <a:pt x="135" y="170"/>
                    </a:lnTo>
                    <a:cubicBezTo>
                      <a:pt x="133" y="184"/>
                      <a:pt x="116" y="177"/>
                      <a:pt x="116" y="165"/>
                    </a:cubicBezTo>
                    <a:lnTo>
                      <a:pt x="116" y="165"/>
                    </a:lnTo>
                    <a:cubicBezTo>
                      <a:pt x="118" y="147"/>
                      <a:pt x="123" y="128"/>
                      <a:pt x="127" y="111"/>
                    </a:cubicBezTo>
                    <a:lnTo>
                      <a:pt x="127" y="111"/>
                    </a:lnTo>
                    <a:cubicBezTo>
                      <a:pt x="126" y="109"/>
                      <a:pt x="123" y="107"/>
                      <a:pt x="121" y="106"/>
                    </a:cubicBezTo>
                    <a:lnTo>
                      <a:pt x="121" y="106"/>
                    </a:lnTo>
                    <a:cubicBezTo>
                      <a:pt x="117" y="117"/>
                      <a:pt x="110" y="127"/>
                      <a:pt x="105" y="139"/>
                    </a:cubicBezTo>
                    <a:lnTo>
                      <a:pt x="105" y="139"/>
                    </a:lnTo>
                    <a:cubicBezTo>
                      <a:pt x="97" y="148"/>
                      <a:pt x="80" y="139"/>
                      <a:pt x="88" y="128"/>
                    </a:cubicBezTo>
                    <a:lnTo>
                      <a:pt x="88" y="128"/>
                    </a:lnTo>
                    <a:cubicBezTo>
                      <a:pt x="95" y="118"/>
                      <a:pt x="102" y="106"/>
                      <a:pt x="108" y="93"/>
                    </a:cubicBezTo>
                    <a:lnTo>
                      <a:pt x="108" y="93"/>
                    </a:lnTo>
                    <a:cubicBezTo>
                      <a:pt x="88" y="76"/>
                      <a:pt x="70" y="57"/>
                      <a:pt x="52" y="39"/>
                    </a:cubicBezTo>
                    <a:lnTo>
                      <a:pt x="52" y="39"/>
                    </a:lnTo>
                    <a:cubicBezTo>
                      <a:pt x="38" y="22"/>
                      <a:pt x="58" y="0"/>
                      <a:pt x="75" y="14"/>
                    </a:cubicBezTo>
                    <a:lnTo>
                      <a:pt x="75" y="14"/>
                    </a:lnTo>
                    <a:cubicBezTo>
                      <a:pt x="108" y="40"/>
                      <a:pt x="137" y="69"/>
                      <a:pt x="168" y="96"/>
                    </a:cubicBezTo>
                    <a:lnTo>
                      <a:pt x="168" y="96"/>
                    </a:lnTo>
                    <a:cubicBezTo>
                      <a:pt x="200" y="123"/>
                      <a:pt x="231" y="149"/>
                      <a:pt x="263" y="177"/>
                    </a:cubicBezTo>
                    <a:lnTo>
                      <a:pt x="263" y="177"/>
                    </a:lnTo>
                    <a:cubicBezTo>
                      <a:pt x="271" y="185"/>
                      <a:pt x="268" y="199"/>
                      <a:pt x="257" y="202"/>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29" name="Freeform 363">
                <a:extLst>
                  <a:ext uri="{FF2B5EF4-FFF2-40B4-BE49-F238E27FC236}">
                    <a16:creationId xmlns:a16="http://schemas.microsoft.com/office/drawing/2014/main" id="{82BCE18C-3BD4-0D4A-A85A-830F31845F65}"/>
                  </a:ext>
                </a:extLst>
              </p:cNvPr>
              <p:cNvSpPr>
                <a:spLocks noChangeArrowheads="1"/>
              </p:cNvSpPr>
              <p:nvPr/>
            </p:nvSpPr>
            <p:spPr bwMode="auto">
              <a:xfrm>
                <a:off x="3384156" y="3919215"/>
                <a:ext cx="125911" cy="114191"/>
              </a:xfrm>
              <a:custGeom>
                <a:avLst/>
                <a:gdLst>
                  <a:gd name="T0" fmla="*/ 192 w 286"/>
                  <a:gd name="T1" fmla="*/ 221 h 266"/>
                  <a:gd name="T2" fmla="*/ 192 w 286"/>
                  <a:gd name="T3" fmla="*/ 221 h 266"/>
                  <a:gd name="T4" fmla="*/ 237 w 286"/>
                  <a:gd name="T5" fmla="*/ 223 h 266"/>
                  <a:gd name="T6" fmla="*/ 237 w 286"/>
                  <a:gd name="T7" fmla="*/ 223 h 266"/>
                  <a:gd name="T8" fmla="*/ 212 w 286"/>
                  <a:gd name="T9" fmla="*/ 188 h 266"/>
                  <a:gd name="T10" fmla="*/ 212 w 286"/>
                  <a:gd name="T11" fmla="*/ 188 h 266"/>
                  <a:gd name="T12" fmla="*/ 196 w 286"/>
                  <a:gd name="T13" fmla="*/ 217 h 266"/>
                  <a:gd name="T14" fmla="*/ 196 w 286"/>
                  <a:gd name="T15" fmla="*/ 217 h 266"/>
                  <a:gd name="T16" fmla="*/ 192 w 286"/>
                  <a:gd name="T17" fmla="*/ 221 h 266"/>
                  <a:gd name="T18" fmla="*/ 268 w 286"/>
                  <a:gd name="T19" fmla="*/ 253 h 266"/>
                  <a:gd name="T20" fmla="*/ 268 w 286"/>
                  <a:gd name="T21" fmla="*/ 253 h 266"/>
                  <a:gd name="T22" fmla="*/ 21 w 286"/>
                  <a:gd name="T23" fmla="*/ 262 h 266"/>
                  <a:gd name="T24" fmla="*/ 21 w 286"/>
                  <a:gd name="T25" fmla="*/ 262 h 266"/>
                  <a:gd name="T26" fmla="*/ 9 w 286"/>
                  <a:gd name="T27" fmla="*/ 240 h 266"/>
                  <a:gd name="T28" fmla="*/ 9 w 286"/>
                  <a:gd name="T29" fmla="*/ 240 h 266"/>
                  <a:gd name="T30" fmla="*/ 96 w 286"/>
                  <a:gd name="T31" fmla="*/ 102 h 266"/>
                  <a:gd name="T32" fmla="*/ 96 w 286"/>
                  <a:gd name="T33" fmla="*/ 102 h 266"/>
                  <a:gd name="T34" fmla="*/ 116 w 286"/>
                  <a:gd name="T35" fmla="*/ 111 h 266"/>
                  <a:gd name="T36" fmla="*/ 116 w 286"/>
                  <a:gd name="T37" fmla="*/ 111 h 266"/>
                  <a:gd name="T38" fmla="*/ 50 w 286"/>
                  <a:gd name="T39" fmla="*/ 229 h 266"/>
                  <a:gd name="T40" fmla="*/ 50 w 286"/>
                  <a:gd name="T41" fmla="*/ 229 h 266"/>
                  <a:gd name="T42" fmla="*/ 180 w 286"/>
                  <a:gd name="T43" fmla="*/ 221 h 266"/>
                  <a:gd name="T44" fmla="*/ 180 w 286"/>
                  <a:gd name="T45" fmla="*/ 221 h 266"/>
                  <a:gd name="T46" fmla="*/ 177 w 286"/>
                  <a:gd name="T47" fmla="*/ 205 h 266"/>
                  <a:gd name="T48" fmla="*/ 177 w 286"/>
                  <a:gd name="T49" fmla="*/ 205 h 266"/>
                  <a:gd name="T50" fmla="*/ 198 w 286"/>
                  <a:gd name="T51" fmla="*/ 169 h 266"/>
                  <a:gd name="T52" fmla="*/ 198 w 286"/>
                  <a:gd name="T53" fmla="*/ 169 h 266"/>
                  <a:gd name="T54" fmla="*/ 181 w 286"/>
                  <a:gd name="T55" fmla="*/ 145 h 266"/>
                  <a:gd name="T56" fmla="*/ 181 w 286"/>
                  <a:gd name="T57" fmla="*/ 145 h 266"/>
                  <a:gd name="T58" fmla="*/ 162 w 286"/>
                  <a:gd name="T59" fmla="*/ 186 h 266"/>
                  <a:gd name="T60" fmla="*/ 162 w 286"/>
                  <a:gd name="T61" fmla="*/ 186 h 266"/>
                  <a:gd name="T62" fmla="*/ 145 w 286"/>
                  <a:gd name="T63" fmla="*/ 177 h 266"/>
                  <a:gd name="T64" fmla="*/ 145 w 286"/>
                  <a:gd name="T65" fmla="*/ 177 h 266"/>
                  <a:gd name="T66" fmla="*/ 171 w 286"/>
                  <a:gd name="T67" fmla="*/ 127 h 266"/>
                  <a:gd name="T68" fmla="*/ 171 w 286"/>
                  <a:gd name="T69" fmla="*/ 127 h 266"/>
                  <a:gd name="T70" fmla="*/ 167 w 286"/>
                  <a:gd name="T71" fmla="*/ 120 h 266"/>
                  <a:gd name="T72" fmla="*/ 167 w 286"/>
                  <a:gd name="T73" fmla="*/ 120 h 266"/>
                  <a:gd name="T74" fmla="*/ 141 w 286"/>
                  <a:gd name="T75" fmla="*/ 146 h 266"/>
                  <a:gd name="T76" fmla="*/ 141 w 286"/>
                  <a:gd name="T77" fmla="*/ 146 h 266"/>
                  <a:gd name="T78" fmla="*/ 127 w 286"/>
                  <a:gd name="T79" fmla="*/ 133 h 266"/>
                  <a:gd name="T80" fmla="*/ 127 w 286"/>
                  <a:gd name="T81" fmla="*/ 133 h 266"/>
                  <a:gd name="T82" fmla="*/ 158 w 286"/>
                  <a:gd name="T83" fmla="*/ 104 h 266"/>
                  <a:gd name="T84" fmla="*/ 158 w 286"/>
                  <a:gd name="T85" fmla="*/ 104 h 266"/>
                  <a:gd name="T86" fmla="*/ 120 w 286"/>
                  <a:gd name="T87" fmla="*/ 36 h 266"/>
                  <a:gd name="T88" fmla="*/ 120 w 286"/>
                  <a:gd name="T89" fmla="*/ 36 h 266"/>
                  <a:gd name="T90" fmla="*/ 150 w 286"/>
                  <a:gd name="T91" fmla="*/ 19 h 266"/>
                  <a:gd name="T92" fmla="*/ 150 w 286"/>
                  <a:gd name="T93" fmla="*/ 19 h 266"/>
                  <a:gd name="T94" fmla="*/ 214 w 286"/>
                  <a:gd name="T95" fmla="*/ 125 h 266"/>
                  <a:gd name="T96" fmla="*/ 214 w 286"/>
                  <a:gd name="T97" fmla="*/ 125 h 266"/>
                  <a:gd name="T98" fmla="*/ 280 w 286"/>
                  <a:gd name="T99" fmla="*/ 230 h 266"/>
                  <a:gd name="T100" fmla="*/ 280 w 286"/>
                  <a:gd name="T101" fmla="*/ 230 h 266"/>
                  <a:gd name="T102" fmla="*/ 268 w 286"/>
                  <a:gd name="T103" fmla="*/ 253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6" h="266">
                    <a:moveTo>
                      <a:pt x="192" y="221"/>
                    </a:moveTo>
                    <a:lnTo>
                      <a:pt x="192" y="221"/>
                    </a:lnTo>
                    <a:cubicBezTo>
                      <a:pt x="206" y="221"/>
                      <a:pt x="221" y="221"/>
                      <a:pt x="237" y="223"/>
                    </a:cubicBezTo>
                    <a:lnTo>
                      <a:pt x="237" y="223"/>
                    </a:lnTo>
                    <a:cubicBezTo>
                      <a:pt x="229" y="212"/>
                      <a:pt x="219" y="200"/>
                      <a:pt x="212" y="188"/>
                    </a:cubicBezTo>
                    <a:lnTo>
                      <a:pt x="212" y="188"/>
                    </a:lnTo>
                    <a:cubicBezTo>
                      <a:pt x="208" y="199"/>
                      <a:pt x="202" y="208"/>
                      <a:pt x="196" y="217"/>
                    </a:cubicBezTo>
                    <a:lnTo>
                      <a:pt x="196" y="217"/>
                    </a:lnTo>
                    <a:cubicBezTo>
                      <a:pt x="194" y="219"/>
                      <a:pt x="193" y="220"/>
                      <a:pt x="192" y="221"/>
                    </a:cubicBezTo>
                    <a:close/>
                    <a:moveTo>
                      <a:pt x="268" y="253"/>
                    </a:moveTo>
                    <a:lnTo>
                      <a:pt x="268" y="253"/>
                    </a:lnTo>
                    <a:cubicBezTo>
                      <a:pt x="184" y="248"/>
                      <a:pt x="102" y="245"/>
                      <a:pt x="21" y="262"/>
                    </a:cubicBezTo>
                    <a:lnTo>
                      <a:pt x="21" y="262"/>
                    </a:lnTo>
                    <a:cubicBezTo>
                      <a:pt x="8" y="265"/>
                      <a:pt x="0" y="250"/>
                      <a:pt x="9" y="240"/>
                    </a:cubicBezTo>
                    <a:lnTo>
                      <a:pt x="9" y="240"/>
                    </a:lnTo>
                    <a:cubicBezTo>
                      <a:pt x="46" y="199"/>
                      <a:pt x="74" y="152"/>
                      <a:pt x="96" y="102"/>
                    </a:cubicBezTo>
                    <a:lnTo>
                      <a:pt x="96" y="102"/>
                    </a:lnTo>
                    <a:cubicBezTo>
                      <a:pt x="101" y="91"/>
                      <a:pt x="120" y="99"/>
                      <a:pt x="116" y="111"/>
                    </a:cubicBezTo>
                    <a:lnTo>
                      <a:pt x="116" y="111"/>
                    </a:lnTo>
                    <a:cubicBezTo>
                      <a:pt x="99" y="153"/>
                      <a:pt x="76" y="192"/>
                      <a:pt x="50" y="229"/>
                    </a:cubicBezTo>
                    <a:lnTo>
                      <a:pt x="50" y="229"/>
                    </a:lnTo>
                    <a:cubicBezTo>
                      <a:pt x="92" y="223"/>
                      <a:pt x="137" y="221"/>
                      <a:pt x="180" y="221"/>
                    </a:cubicBezTo>
                    <a:lnTo>
                      <a:pt x="180" y="221"/>
                    </a:lnTo>
                    <a:cubicBezTo>
                      <a:pt x="175" y="219"/>
                      <a:pt x="172" y="212"/>
                      <a:pt x="177" y="205"/>
                    </a:cubicBezTo>
                    <a:lnTo>
                      <a:pt x="177" y="205"/>
                    </a:lnTo>
                    <a:cubicBezTo>
                      <a:pt x="185" y="195"/>
                      <a:pt x="193" y="182"/>
                      <a:pt x="198" y="169"/>
                    </a:cubicBezTo>
                    <a:lnTo>
                      <a:pt x="198" y="169"/>
                    </a:lnTo>
                    <a:cubicBezTo>
                      <a:pt x="193" y="161"/>
                      <a:pt x="188" y="153"/>
                      <a:pt x="181" y="145"/>
                    </a:cubicBezTo>
                    <a:lnTo>
                      <a:pt x="181" y="145"/>
                    </a:lnTo>
                    <a:cubicBezTo>
                      <a:pt x="175" y="158"/>
                      <a:pt x="168" y="173"/>
                      <a:pt x="162" y="186"/>
                    </a:cubicBezTo>
                    <a:lnTo>
                      <a:pt x="162" y="186"/>
                    </a:lnTo>
                    <a:cubicBezTo>
                      <a:pt x="155" y="198"/>
                      <a:pt x="139" y="187"/>
                      <a:pt x="145" y="177"/>
                    </a:cubicBezTo>
                    <a:lnTo>
                      <a:pt x="145" y="177"/>
                    </a:lnTo>
                    <a:cubicBezTo>
                      <a:pt x="151" y="159"/>
                      <a:pt x="162" y="142"/>
                      <a:pt x="171" y="127"/>
                    </a:cubicBezTo>
                    <a:lnTo>
                      <a:pt x="171" y="127"/>
                    </a:lnTo>
                    <a:cubicBezTo>
                      <a:pt x="170" y="125"/>
                      <a:pt x="168" y="123"/>
                      <a:pt x="167" y="120"/>
                    </a:cubicBezTo>
                    <a:lnTo>
                      <a:pt x="167" y="120"/>
                    </a:lnTo>
                    <a:cubicBezTo>
                      <a:pt x="159" y="129"/>
                      <a:pt x="150" y="138"/>
                      <a:pt x="141" y="146"/>
                    </a:cubicBezTo>
                    <a:lnTo>
                      <a:pt x="141" y="146"/>
                    </a:lnTo>
                    <a:cubicBezTo>
                      <a:pt x="131" y="153"/>
                      <a:pt x="118" y="140"/>
                      <a:pt x="127" y="133"/>
                    </a:cubicBezTo>
                    <a:lnTo>
                      <a:pt x="127" y="133"/>
                    </a:lnTo>
                    <a:cubicBezTo>
                      <a:pt x="138" y="124"/>
                      <a:pt x="148" y="115"/>
                      <a:pt x="158" y="104"/>
                    </a:cubicBezTo>
                    <a:lnTo>
                      <a:pt x="158" y="104"/>
                    </a:lnTo>
                    <a:cubicBezTo>
                      <a:pt x="143" y="82"/>
                      <a:pt x="131" y="60"/>
                      <a:pt x="120" y="36"/>
                    </a:cubicBezTo>
                    <a:lnTo>
                      <a:pt x="120" y="36"/>
                    </a:lnTo>
                    <a:cubicBezTo>
                      <a:pt x="112" y="16"/>
                      <a:pt x="138" y="0"/>
                      <a:pt x="150" y="19"/>
                    </a:cubicBezTo>
                    <a:lnTo>
                      <a:pt x="150" y="19"/>
                    </a:lnTo>
                    <a:cubicBezTo>
                      <a:pt x="172" y="53"/>
                      <a:pt x="192" y="90"/>
                      <a:pt x="214" y="125"/>
                    </a:cubicBezTo>
                    <a:lnTo>
                      <a:pt x="214" y="125"/>
                    </a:lnTo>
                    <a:cubicBezTo>
                      <a:pt x="237" y="161"/>
                      <a:pt x="259" y="195"/>
                      <a:pt x="280" y="230"/>
                    </a:cubicBezTo>
                    <a:lnTo>
                      <a:pt x="280" y="230"/>
                    </a:lnTo>
                    <a:cubicBezTo>
                      <a:pt x="285" y="240"/>
                      <a:pt x="279" y="253"/>
                      <a:pt x="268" y="253"/>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30" name="Freeform 364">
                <a:extLst>
                  <a:ext uri="{FF2B5EF4-FFF2-40B4-BE49-F238E27FC236}">
                    <a16:creationId xmlns:a16="http://schemas.microsoft.com/office/drawing/2014/main" id="{112A9BCE-E41E-E44E-B560-E5CD5C19F41F}"/>
                  </a:ext>
                </a:extLst>
              </p:cNvPr>
              <p:cNvSpPr>
                <a:spLocks noChangeArrowheads="1"/>
              </p:cNvSpPr>
              <p:nvPr/>
            </p:nvSpPr>
            <p:spPr bwMode="auto">
              <a:xfrm>
                <a:off x="4023958" y="3926536"/>
                <a:ext cx="111270" cy="125903"/>
              </a:xfrm>
              <a:custGeom>
                <a:avLst/>
                <a:gdLst>
                  <a:gd name="T0" fmla="*/ 79 w 255"/>
                  <a:gd name="T1" fmla="*/ 76 h 291"/>
                  <a:gd name="T2" fmla="*/ 79 w 255"/>
                  <a:gd name="T3" fmla="*/ 76 h 291"/>
                  <a:gd name="T4" fmla="*/ 42 w 255"/>
                  <a:gd name="T5" fmla="*/ 50 h 291"/>
                  <a:gd name="T6" fmla="*/ 42 w 255"/>
                  <a:gd name="T7" fmla="*/ 50 h 291"/>
                  <a:gd name="T8" fmla="*/ 43 w 255"/>
                  <a:gd name="T9" fmla="*/ 92 h 291"/>
                  <a:gd name="T10" fmla="*/ 43 w 255"/>
                  <a:gd name="T11" fmla="*/ 92 h 291"/>
                  <a:gd name="T12" fmla="*/ 72 w 255"/>
                  <a:gd name="T13" fmla="*/ 77 h 291"/>
                  <a:gd name="T14" fmla="*/ 72 w 255"/>
                  <a:gd name="T15" fmla="*/ 77 h 291"/>
                  <a:gd name="T16" fmla="*/ 79 w 255"/>
                  <a:gd name="T17" fmla="*/ 76 h 291"/>
                  <a:gd name="T18" fmla="*/ 33 w 255"/>
                  <a:gd name="T19" fmla="*/ 8 h 291"/>
                  <a:gd name="T20" fmla="*/ 33 w 255"/>
                  <a:gd name="T21" fmla="*/ 8 h 291"/>
                  <a:gd name="T22" fmla="*/ 242 w 255"/>
                  <a:gd name="T23" fmla="*/ 138 h 291"/>
                  <a:gd name="T24" fmla="*/ 242 w 255"/>
                  <a:gd name="T25" fmla="*/ 138 h 291"/>
                  <a:gd name="T26" fmla="*/ 241 w 255"/>
                  <a:gd name="T27" fmla="*/ 163 h 291"/>
                  <a:gd name="T28" fmla="*/ 241 w 255"/>
                  <a:gd name="T29" fmla="*/ 163 h 291"/>
                  <a:gd name="T30" fmla="*/ 91 w 255"/>
                  <a:gd name="T31" fmla="*/ 229 h 291"/>
                  <a:gd name="T32" fmla="*/ 91 w 255"/>
                  <a:gd name="T33" fmla="*/ 229 h 291"/>
                  <a:gd name="T34" fmla="*/ 79 w 255"/>
                  <a:gd name="T35" fmla="*/ 210 h 291"/>
                  <a:gd name="T36" fmla="*/ 79 w 255"/>
                  <a:gd name="T37" fmla="*/ 210 h 291"/>
                  <a:gd name="T38" fmla="*/ 200 w 255"/>
                  <a:gd name="T39" fmla="*/ 148 h 291"/>
                  <a:gd name="T40" fmla="*/ 200 w 255"/>
                  <a:gd name="T41" fmla="*/ 148 h 291"/>
                  <a:gd name="T42" fmla="*/ 87 w 255"/>
                  <a:gd name="T43" fmla="*/ 83 h 291"/>
                  <a:gd name="T44" fmla="*/ 87 w 255"/>
                  <a:gd name="T45" fmla="*/ 83 h 291"/>
                  <a:gd name="T46" fmla="*/ 83 w 255"/>
                  <a:gd name="T47" fmla="*/ 97 h 291"/>
                  <a:gd name="T48" fmla="*/ 83 w 255"/>
                  <a:gd name="T49" fmla="*/ 97 h 291"/>
                  <a:gd name="T50" fmla="*/ 43 w 255"/>
                  <a:gd name="T51" fmla="*/ 114 h 291"/>
                  <a:gd name="T52" fmla="*/ 43 w 255"/>
                  <a:gd name="T53" fmla="*/ 114 h 291"/>
                  <a:gd name="T54" fmla="*/ 43 w 255"/>
                  <a:gd name="T55" fmla="*/ 144 h 291"/>
                  <a:gd name="T56" fmla="*/ 43 w 255"/>
                  <a:gd name="T57" fmla="*/ 144 h 291"/>
                  <a:gd name="T58" fmla="*/ 84 w 255"/>
                  <a:gd name="T59" fmla="*/ 122 h 291"/>
                  <a:gd name="T60" fmla="*/ 84 w 255"/>
                  <a:gd name="T61" fmla="*/ 122 h 291"/>
                  <a:gd name="T62" fmla="*/ 93 w 255"/>
                  <a:gd name="T63" fmla="*/ 141 h 291"/>
                  <a:gd name="T64" fmla="*/ 93 w 255"/>
                  <a:gd name="T65" fmla="*/ 141 h 291"/>
                  <a:gd name="T66" fmla="*/ 42 w 255"/>
                  <a:gd name="T67" fmla="*/ 164 h 291"/>
                  <a:gd name="T68" fmla="*/ 42 w 255"/>
                  <a:gd name="T69" fmla="*/ 164 h 291"/>
                  <a:gd name="T70" fmla="*/ 42 w 255"/>
                  <a:gd name="T71" fmla="*/ 173 h 291"/>
                  <a:gd name="T72" fmla="*/ 42 w 255"/>
                  <a:gd name="T73" fmla="*/ 173 h 291"/>
                  <a:gd name="T74" fmla="*/ 79 w 255"/>
                  <a:gd name="T75" fmla="*/ 167 h 291"/>
                  <a:gd name="T76" fmla="*/ 79 w 255"/>
                  <a:gd name="T77" fmla="*/ 167 h 291"/>
                  <a:gd name="T78" fmla="*/ 82 w 255"/>
                  <a:gd name="T79" fmla="*/ 185 h 291"/>
                  <a:gd name="T80" fmla="*/ 82 w 255"/>
                  <a:gd name="T81" fmla="*/ 185 h 291"/>
                  <a:gd name="T82" fmla="*/ 41 w 255"/>
                  <a:gd name="T83" fmla="*/ 192 h 291"/>
                  <a:gd name="T84" fmla="*/ 41 w 255"/>
                  <a:gd name="T85" fmla="*/ 192 h 291"/>
                  <a:gd name="T86" fmla="*/ 33 w 255"/>
                  <a:gd name="T87" fmla="*/ 269 h 291"/>
                  <a:gd name="T88" fmla="*/ 33 w 255"/>
                  <a:gd name="T89" fmla="*/ 269 h 291"/>
                  <a:gd name="T90" fmla="*/ 0 w 255"/>
                  <a:gd name="T91" fmla="*/ 267 h 291"/>
                  <a:gd name="T92" fmla="*/ 0 w 255"/>
                  <a:gd name="T93" fmla="*/ 267 h 291"/>
                  <a:gd name="T94" fmla="*/ 5 w 255"/>
                  <a:gd name="T95" fmla="*/ 143 h 291"/>
                  <a:gd name="T96" fmla="*/ 5 w 255"/>
                  <a:gd name="T97" fmla="*/ 143 h 291"/>
                  <a:gd name="T98" fmla="*/ 11 w 255"/>
                  <a:gd name="T99" fmla="*/ 18 h 291"/>
                  <a:gd name="T100" fmla="*/ 11 w 255"/>
                  <a:gd name="T101" fmla="*/ 18 h 291"/>
                  <a:gd name="T102" fmla="*/ 33 w 255"/>
                  <a:gd name="T103" fmla="*/ 8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5" h="291">
                    <a:moveTo>
                      <a:pt x="79" y="76"/>
                    </a:moveTo>
                    <a:lnTo>
                      <a:pt x="79" y="76"/>
                    </a:lnTo>
                    <a:cubicBezTo>
                      <a:pt x="66" y="67"/>
                      <a:pt x="54" y="58"/>
                      <a:pt x="42" y="50"/>
                    </a:cubicBezTo>
                    <a:lnTo>
                      <a:pt x="42" y="50"/>
                    </a:lnTo>
                    <a:cubicBezTo>
                      <a:pt x="42" y="64"/>
                      <a:pt x="42" y="77"/>
                      <a:pt x="43" y="92"/>
                    </a:cubicBezTo>
                    <a:lnTo>
                      <a:pt x="43" y="92"/>
                    </a:lnTo>
                    <a:cubicBezTo>
                      <a:pt x="53" y="85"/>
                      <a:pt x="62" y="80"/>
                      <a:pt x="72" y="77"/>
                    </a:cubicBezTo>
                    <a:lnTo>
                      <a:pt x="72" y="77"/>
                    </a:lnTo>
                    <a:cubicBezTo>
                      <a:pt x="75" y="76"/>
                      <a:pt x="76" y="76"/>
                      <a:pt x="79" y="76"/>
                    </a:cubicBezTo>
                    <a:close/>
                    <a:moveTo>
                      <a:pt x="33" y="8"/>
                    </a:moveTo>
                    <a:lnTo>
                      <a:pt x="33" y="8"/>
                    </a:lnTo>
                    <a:cubicBezTo>
                      <a:pt x="99" y="58"/>
                      <a:pt x="164" y="105"/>
                      <a:pt x="242" y="138"/>
                    </a:cubicBezTo>
                    <a:lnTo>
                      <a:pt x="242" y="138"/>
                    </a:lnTo>
                    <a:cubicBezTo>
                      <a:pt x="254" y="143"/>
                      <a:pt x="254" y="160"/>
                      <a:pt x="241" y="163"/>
                    </a:cubicBezTo>
                    <a:lnTo>
                      <a:pt x="241" y="163"/>
                    </a:lnTo>
                    <a:cubicBezTo>
                      <a:pt x="187" y="176"/>
                      <a:pt x="137" y="198"/>
                      <a:pt x="91" y="229"/>
                    </a:cubicBezTo>
                    <a:lnTo>
                      <a:pt x="91" y="229"/>
                    </a:lnTo>
                    <a:cubicBezTo>
                      <a:pt x="80" y="234"/>
                      <a:pt x="68" y="217"/>
                      <a:pt x="79" y="210"/>
                    </a:cubicBezTo>
                    <a:lnTo>
                      <a:pt x="79" y="210"/>
                    </a:lnTo>
                    <a:cubicBezTo>
                      <a:pt x="117" y="185"/>
                      <a:pt x="158" y="164"/>
                      <a:pt x="200" y="148"/>
                    </a:cubicBezTo>
                    <a:lnTo>
                      <a:pt x="200" y="148"/>
                    </a:lnTo>
                    <a:cubicBezTo>
                      <a:pt x="160" y="131"/>
                      <a:pt x="124" y="108"/>
                      <a:pt x="87" y="83"/>
                    </a:cubicBezTo>
                    <a:lnTo>
                      <a:pt x="87" y="83"/>
                    </a:lnTo>
                    <a:cubicBezTo>
                      <a:pt x="91" y="88"/>
                      <a:pt x="89" y="95"/>
                      <a:pt x="83" y="97"/>
                    </a:cubicBezTo>
                    <a:lnTo>
                      <a:pt x="83" y="97"/>
                    </a:lnTo>
                    <a:cubicBezTo>
                      <a:pt x="68" y="101"/>
                      <a:pt x="55" y="106"/>
                      <a:pt x="43" y="114"/>
                    </a:cubicBezTo>
                    <a:lnTo>
                      <a:pt x="43" y="114"/>
                    </a:lnTo>
                    <a:cubicBezTo>
                      <a:pt x="43" y="125"/>
                      <a:pt x="43" y="134"/>
                      <a:pt x="43" y="144"/>
                    </a:cubicBezTo>
                    <a:lnTo>
                      <a:pt x="43" y="144"/>
                    </a:lnTo>
                    <a:cubicBezTo>
                      <a:pt x="58" y="137"/>
                      <a:pt x="70" y="130"/>
                      <a:pt x="84" y="122"/>
                    </a:cubicBezTo>
                    <a:lnTo>
                      <a:pt x="84" y="122"/>
                    </a:lnTo>
                    <a:cubicBezTo>
                      <a:pt x="95" y="117"/>
                      <a:pt x="103" y="133"/>
                      <a:pt x="93" y="141"/>
                    </a:cubicBezTo>
                    <a:lnTo>
                      <a:pt x="93" y="141"/>
                    </a:lnTo>
                    <a:cubicBezTo>
                      <a:pt x="76" y="150"/>
                      <a:pt x="59" y="158"/>
                      <a:pt x="42" y="164"/>
                    </a:cubicBezTo>
                    <a:lnTo>
                      <a:pt x="42" y="164"/>
                    </a:lnTo>
                    <a:cubicBezTo>
                      <a:pt x="42" y="168"/>
                      <a:pt x="42" y="171"/>
                      <a:pt x="42" y="173"/>
                    </a:cubicBezTo>
                    <a:lnTo>
                      <a:pt x="42" y="173"/>
                    </a:lnTo>
                    <a:cubicBezTo>
                      <a:pt x="54" y="171"/>
                      <a:pt x="66" y="168"/>
                      <a:pt x="79" y="167"/>
                    </a:cubicBezTo>
                    <a:lnTo>
                      <a:pt x="79" y="167"/>
                    </a:lnTo>
                    <a:cubicBezTo>
                      <a:pt x="91" y="165"/>
                      <a:pt x="93" y="184"/>
                      <a:pt x="82" y="185"/>
                    </a:cubicBezTo>
                    <a:lnTo>
                      <a:pt x="82" y="185"/>
                    </a:lnTo>
                    <a:cubicBezTo>
                      <a:pt x="68" y="185"/>
                      <a:pt x="54" y="188"/>
                      <a:pt x="41" y="192"/>
                    </a:cubicBezTo>
                    <a:lnTo>
                      <a:pt x="41" y="192"/>
                    </a:lnTo>
                    <a:cubicBezTo>
                      <a:pt x="39" y="218"/>
                      <a:pt x="37" y="243"/>
                      <a:pt x="33" y="269"/>
                    </a:cubicBezTo>
                    <a:lnTo>
                      <a:pt x="33" y="269"/>
                    </a:lnTo>
                    <a:cubicBezTo>
                      <a:pt x="29" y="290"/>
                      <a:pt x="0" y="289"/>
                      <a:pt x="0" y="267"/>
                    </a:cubicBezTo>
                    <a:lnTo>
                      <a:pt x="0" y="267"/>
                    </a:lnTo>
                    <a:cubicBezTo>
                      <a:pt x="0" y="226"/>
                      <a:pt x="4" y="184"/>
                      <a:pt x="5" y="143"/>
                    </a:cubicBezTo>
                    <a:lnTo>
                      <a:pt x="5" y="143"/>
                    </a:lnTo>
                    <a:cubicBezTo>
                      <a:pt x="8" y="101"/>
                      <a:pt x="9" y="60"/>
                      <a:pt x="11" y="18"/>
                    </a:cubicBezTo>
                    <a:lnTo>
                      <a:pt x="11" y="18"/>
                    </a:lnTo>
                    <a:cubicBezTo>
                      <a:pt x="11" y="8"/>
                      <a:pt x="24" y="0"/>
                      <a:pt x="33" y="8"/>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31" name="Freeform 365">
                <a:extLst>
                  <a:ext uri="{FF2B5EF4-FFF2-40B4-BE49-F238E27FC236}">
                    <a16:creationId xmlns:a16="http://schemas.microsoft.com/office/drawing/2014/main" id="{F6896D7B-50B1-FE45-994A-19D07CE13B22}"/>
                  </a:ext>
                </a:extLst>
              </p:cNvPr>
              <p:cNvSpPr>
                <a:spLocks noChangeArrowheads="1"/>
              </p:cNvSpPr>
              <p:nvPr/>
            </p:nvSpPr>
            <p:spPr bwMode="auto">
              <a:xfrm>
                <a:off x="3807275" y="3929464"/>
                <a:ext cx="124446" cy="117119"/>
              </a:xfrm>
              <a:custGeom>
                <a:avLst/>
                <a:gdLst>
                  <a:gd name="T0" fmla="*/ 95 w 287"/>
                  <a:gd name="T1" fmla="*/ 47 h 267"/>
                  <a:gd name="T2" fmla="*/ 95 w 287"/>
                  <a:gd name="T3" fmla="*/ 47 h 267"/>
                  <a:gd name="T4" fmla="*/ 49 w 287"/>
                  <a:gd name="T5" fmla="*/ 46 h 267"/>
                  <a:gd name="T6" fmla="*/ 49 w 287"/>
                  <a:gd name="T7" fmla="*/ 46 h 267"/>
                  <a:gd name="T8" fmla="*/ 74 w 287"/>
                  <a:gd name="T9" fmla="*/ 80 h 267"/>
                  <a:gd name="T10" fmla="*/ 74 w 287"/>
                  <a:gd name="T11" fmla="*/ 80 h 267"/>
                  <a:gd name="T12" fmla="*/ 90 w 287"/>
                  <a:gd name="T13" fmla="*/ 50 h 267"/>
                  <a:gd name="T14" fmla="*/ 90 w 287"/>
                  <a:gd name="T15" fmla="*/ 50 h 267"/>
                  <a:gd name="T16" fmla="*/ 95 w 287"/>
                  <a:gd name="T17" fmla="*/ 47 h 267"/>
                  <a:gd name="T18" fmla="*/ 17 w 287"/>
                  <a:gd name="T19" fmla="*/ 17 h 267"/>
                  <a:gd name="T20" fmla="*/ 17 w 287"/>
                  <a:gd name="T21" fmla="*/ 17 h 267"/>
                  <a:gd name="T22" fmla="*/ 263 w 287"/>
                  <a:gd name="T23" fmla="*/ 4 h 267"/>
                  <a:gd name="T24" fmla="*/ 263 w 287"/>
                  <a:gd name="T25" fmla="*/ 4 h 267"/>
                  <a:gd name="T26" fmla="*/ 278 w 287"/>
                  <a:gd name="T27" fmla="*/ 26 h 267"/>
                  <a:gd name="T28" fmla="*/ 278 w 287"/>
                  <a:gd name="T29" fmla="*/ 26 h 267"/>
                  <a:gd name="T30" fmla="*/ 192 w 287"/>
                  <a:gd name="T31" fmla="*/ 164 h 267"/>
                  <a:gd name="T32" fmla="*/ 192 w 287"/>
                  <a:gd name="T33" fmla="*/ 164 h 267"/>
                  <a:gd name="T34" fmla="*/ 173 w 287"/>
                  <a:gd name="T35" fmla="*/ 156 h 267"/>
                  <a:gd name="T36" fmla="*/ 173 w 287"/>
                  <a:gd name="T37" fmla="*/ 156 h 267"/>
                  <a:gd name="T38" fmla="*/ 236 w 287"/>
                  <a:gd name="T39" fmla="*/ 37 h 267"/>
                  <a:gd name="T40" fmla="*/ 236 w 287"/>
                  <a:gd name="T41" fmla="*/ 37 h 267"/>
                  <a:gd name="T42" fmla="*/ 105 w 287"/>
                  <a:gd name="T43" fmla="*/ 47 h 267"/>
                  <a:gd name="T44" fmla="*/ 105 w 287"/>
                  <a:gd name="T45" fmla="*/ 47 h 267"/>
                  <a:gd name="T46" fmla="*/ 109 w 287"/>
                  <a:gd name="T47" fmla="*/ 62 h 267"/>
                  <a:gd name="T48" fmla="*/ 109 w 287"/>
                  <a:gd name="T49" fmla="*/ 62 h 267"/>
                  <a:gd name="T50" fmla="*/ 88 w 287"/>
                  <a:gd name="T51" fmla="*/ 98 h 267"/>
                  <a:gd name="T52" fmla="*/ 88 w 287"/>
                  <a:gd name="T53" fmla="*/ 98 h 267"/>
                  <a:gd name="T54" fmla="*/ 105 w 287"/>
                  <a:gd name="T55" fmla="*/ 123 h 267"/>
                  <a:gd name="T56" fmla="*/ 105 w 287"/>
                  <a:gd name="T57" fmla="*/ 123 h 267"/>
                  <a:gd name="T58" fmla="*/ 127 w 287"/>
                  <a:gd name="T59" fmla="*/ 81 h 267"/>
                  <a:gd name="T60" fmla="*/ 127 w 287"/>
                  <a:gd name="T61" fmla="*/ 81 h 267"/>
                  <a:gd name="T62" fmla="*/ 142 w 287"/>
                  <a:gd name="T63" fmla="*/ 92 h 267"/>
                  <a:gd name="T64" fmla="*/ 142 w 287"/>
                  <a:gd name="T65" fmla="*/ 92 h 267"/>
                  <a:gd name="T66" fmla="*/ 116 w 287"/>
                  <a:gd name="T67" fmla="*/ 139 h 267"/>
                  <a:gd name="T68" fmla="*/ 116 w 287"/>
                  <a:gd name="T69" fmla="*/ 139 h 267"/>
                  <a:gd name="T70" fmla="*/ 121 w 287"/>
                  <a:gd name="T71" fmla="*/ 147 h 267"/>
                  <a:gd name="T72" fmla="*/ 121 w 287"/>
                  <a:gd name="T73" fmla="*/ 147 h 267"/>
                  <a:gd name="T74" fmla="*/ 148 w 287"/>
                  <a:gd name="T75" fmla="*/ 121 h 267"/>
                  <a:gd name="T76" fmla="*/ 148 w 287"/>
                  <a:gd name="T77" fmla="*/ 121 h 267"/>
                  <a:gd name="T78" fmla="*/ 159 w 287"/>
                  <a:gd name="T79" fmla="*/ 134 h 267"/>
                  <a:gd name="T80" fmla="*/ 159 w 287"/>
                  <a:gd name="T81" fmla="*/ 134 h 267"/>
                  <a:gd name="T82" fmla="*/ 130 w 287"/>
                  <a:gd name="T83" fmla="*/ 163 h 267"/>
                  <a:gd name="T84" fmla="*/ 130 w 287"/>
                  <a:gd name="T85" fmla="*/ 163 h 267"/>
                  <a:gd name="T86" fmla="*/ 169 w 287"/>
                  <a:gd name="T87" fmla="*/ 231 h 267"/>
                  <a:gd name="T88" fmla="*/ 169 w 287"/>
                  <a:gd name="T89" fmla="*/ 231 h 267"/>
                  <a:gd name="T90" fmla="*/ 140 w 287"/>
                  <a:gd name="T91" fmla="*/ 248 h 267"/>
                  <a:gd name="T92" fmla="*/ 140 w 287"/>
                  <a:gd name="T93" fmla="*/ 248 h 267"/>
                  <a:gd name="T94" fmla="*/ 74 w 287"/>
                  <a:gd name="T95" fmla="*/ 143 h 267"/>
                  <a:gd name="T96" fmla="*/ 74 w 287"/>
                  <a:gd name="T97" fmla="*/ 143 h 267"/>
                  <a:gd name="T98" fmla="*/ 6 w 287"/>
                  <a:gd name="T99" fmla="*/ 39 h 267"/>
                  <a:gd name="T100" fmla="*/ 6 w 287"/>
                  <a:gd name="T101" fmla="*/ 39 h 267"/>
                  <a:gd name="T102" fmla="*/ 17 w 287"/>
                  <a:gd name="T103" fmla="*/ 17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7" h="267">
                    <a:moveTo>
                      <a:pt x="95" y="47"/>
                    </a:moveTo>
                    <a:lnTo>
                      <a:pt x="95" y="47"/>
                    </a:lnTo>
                    <a:cubicBezTo>
                      <a:pt x="79" y="47"/>
                      <a:pt x="65" y="47"/>
                      <a:pt x="49" y="46"/>
                    </a:cubicBezTo>
                    <a:lnTo>
                      <a:pt x="49" y="46"/>
                    </a:lnTo>
                    <a:cubicBezTo>
                      <a:pt x="58" y="58"/>
                      <a:pt x="66" y="68"/>
                      <a:pt x="74" y="80"/>
                    </a:cubicBezTo>
                    <a:lnTo>
                      <a:pt x="74" y="80"/>
                    </a:lnTo>
                    <a:cubicBezTo>
                      <a:pt x="79" y="69"/>
                      <a:pt x="83" y="59"/>
                      <a:pt x="90" y="50"/>
                    </a:cubicBezTo>
                    <a:lnTo>
                      <a:pt x="90" y="50"/>
                    </a:lnTo>
                    <a:cubicBezTo>
                      <a:pt x="92" y="48"/>
                      <a:pt x="94" y="48"/>
                      <a:pt x="95" y="47"/>
                    </a:cubicBezTo>
                    <a:close/>
                    <a:moveTo>
                      <a:pt x="17" y="17"/>
                    </a:moveTo>
                    <a:lnTo>
                      <a:pt x="17" y="17"/>
                    </a:lnTo>
                    <a:cubicBezTo>
                      <a:pt x="102" y="19"/>
                      <a:pt x="182" y="21"/>
                      <a:pt x="263" y="4"/>
                    </a:cubicBezTo>
                    <a:lnTo>
                      <a:pt x="263" y="4"/>
                    </a:lnTo>
                    <a:cubicBezTo>
                      <a:pt x="276" y="0"/>
                      <a:pt x="286" y="14"/>
                      <a:pt x="278" y="26"/>
                    </a:cubicBezTo>
                    <a:lnTo>
                      <a:pt x="278" y="26"/>
                    </a:lnTo>
                    <a:cubicBezTo>
                      <a:pt x="241" y="67"/>
                      <a:pt x="212" y="113"/>
                      <a:pt x="192" y="164"/>
                    </a:cubicBezTo>
                    <a:lnTo>
                      <a:pt x="192" y="164"/>
                    </a:lnTo>
                    <a:cubicBezTo>
                      <a:pt x="187" y="176"/>
                      <a:pt x="167" y="168"/>
                      <a:pt x="173" y="156"/>
                    </a:cubicBezTo>
                    <a:lnTo>
                      <a:pt x="173" y="156"/>
                    </a:lnTo>
                    <a:cubicBezTo>
                      <a:pt x="188" y="113"/>
                      <a:pt x="211" y="73"/>
                      <a:pt x="236" y="37"/>
                    </a:cubicBezTo>
                    <a:lnTo>
                      <a:pt x="236" y="37"/>
                    </a:lnTo>
                    <a:cubicBezTo>
                      <a:pt x="194" y="44"/>
                      <a:pt x="149" y="46"/>
                      <a:pt x="105" y="47"/>
                    </a:cubicBezTo>
                    <a:lnTo>
                      <a:pt x="105" y="47"/>
                    </a:lnTo>
                    <a:cubicBezTo>
                      <a:pt x="112" y="50"/>
                      <a:pt x="115" y="55"/>
                      <a:pt x="109" y="62"/>
                    </a:cubicBezTo>
                    <a:lnTo>
                      <a:pt x="109" y="62"/>
                    </a:lnTo>
                    <a:cubicBezTo>
                      <a:pt x="102" y="72"/>
                      <a:pt x="94" y="85"/>
                      <a:pt x="88" y="98"/>
                    </a:cubicBezTo>
                    <a:lnTo>
                      <a:pt x="88" y="98"/>
                    </a:lnTo>
                    <a:cubicBezTo>
                      <a:pt x="95" y="106"/>
                      <a:pt x="100" y="114"/>
                      <a:pt x="105" y="123"/>
                    </a:cubicBezTo>
                    <a:lnTo>
                      <a:pt x="105" y="123"/>
                    </a:lnTo>
                    <a:cubicBezTo>
                      <a:pt x="112" y="109"/>
                      <a:pt x="119" y="94"/>
                      <a:pt x="127" y="81"/>
                    </a:cubicBezTo>
                    <a:lnTo>
                      <a:pt x="127" y="81"/>
                    </a:lnTo>
                    <a:cubicBezTo>
                      <a:pt x="132" y="69"/>
                      <a:pt x="148" y="80"/>
                      <a:pt x="142" y="92"/>
                    </a:cubicBezTo>
                    <a:lnTo>
                      <a:pt x="142" y="92"/>
                    </a:lnTo>
                    <a:cubicBezTo>
                      <a:pt x="136" y="108"/>
                      <a:pt x="127" y="125"/>
                      <a:pt x="116" y="139"/>
                    </a:cubicBezTo>
                    <a:lnTo>
                      <a:pt x="116" y="139"/>
                    </a:lnTo>
                    <a:cubicBezTo>
                      <a:pt x="119" y="142"/>
                      <a:pt x="120" y="146"/>
                      <a:pt x="121" y="147"/>
                    </a:cubicBezTo>
                    <a:lnTo>
                      <a:pt x="121" y="147"/>
                    </a:lnTo>
                    <a:cubicBezTo>
                      <a:pt x="129" y="138"/>
                      <a:pt x="138" y="129"/>
                      <a:pt x="148" y="121"/>
                    </a:cubicBezTo>
                    <a:lnTo>
                      <a:pt x="148" y="121"/>
                    </a:lnTo>
                    <a:cubicBezTo>
                      <a:pt x="155" y="113"/>
                      <a:pt x="169" y="126"/>
                      <a:pt x="159" y="134"/>
                    </a:cubicBezTo>
                    <a:lnTo>
                      <a:pt x="159" y="134"/>
                    </a:lnTo>
                    <a:cubicBezTo>
                      <a:pt x="149" y="143"/>
                      <a:pt x="140" y="152"/>
                      <a:pt x="130" y="163"/>
                    </a:cubicBezTo>
                    <a:lnTo>
                      <a:pt x="130" y="163"/>
                    </a:lnTo>
                    <a:cubicBezTo>
                      <a:pt x="145" y="185"/>
                      <a:pt x="158" y="207"/>
                      <a:pt x="169" y="231"/>
                    </a:cubicBezTo>
                    <a:lnTo>
                      <a:pt x="169" y="231"/>
                    </a:lnTo>
                    <a:cubicBezTo>
                      <a:pt x="179" y="251"/>
                      <a:pt x="153" y="266"/>
                      <a:pt x="140" y="248"/>
                    </a:cubicBezTo>
                    <a:lnTo>
                      <a:pt x="140" y="248"/>
                    </a:lnTo>
                    <a:cubicBezTo>
                      <a:pt x="116" y="215"/>
                      <a:pt x="96" y="178"/>
                      <a:pt x="74" y="143"/>
                    </a:cubicBezTo>
                    <a:lnTo>
                      <a:pt x="74" y="143"/>
                    </a:lnTo>
                    <a:cubicBezTo>
                      <a:pt x="52" y="108"/>
                      <a:pt x="28" y="73"/>
                      <a:pt x="6" y="39"/>
                    </a:cubicBezTo>
                    <a:lnTo>
                      <a:pt x="6" y="39"/>
                    </a:lnTo>
                    <a:cubicBezTo>
                      <a:pt x="0" y="30"/>
                      <a:pt x="7" y="17"/>
                      <a:pt x="17" y="17"/>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32" name="Freeform 366">
                <a:extLst>
                  <a:ext uri="{FF2B5EF4-FFF2-40B4-BE49-F238E27FC236}">
                    <a16:creationId xmlns:a16="http://schemas.microsoft.com/office/drawing/2014/main" id="{7937AD62-EE30-5846-9258-9F29C3FAB983}"/>
                  </a:ext>
                </a:extLst>
              </p:cNvPr>
              <p:cNvSpPr>
                <a:spLocks noChangeArrowheads="1"/>
              </p:cNvSpPr>
              <p:nvPr/>
            </p:nvSpPr>
            <p:spPr bwMode="auto">
              <a:xfrm>
                <a:off x="3599376" y="3922143"/>
                <a:ext cx="121518" cy="124439"/>
              </a:xfrm>
              <a:custGeom>
                <a:avLst/>
                <a:gdLst>
                  <a:gd name="T0" fmla="*/ 62 w 277"/>
                  <a:gd name="T1" fmla="*/ 188 h 285"/>
                  <a:gd name="T2" fmla="*/ 62 w 277"/>
                  <a:gd name="T3" fmla="*/ 188 h 285"/>
                  <a:gd name="T4" fmla="*/ 66 w 277"/>
                  <a:gd name="T5" fmla="*/ 233 h 285"/>
                  <a:gd name="T6" fmla="*/ 66 w 277"/>
                  <a:gd name="T7" fmla="*/ 233 h 285"/>
                  <a:gd name="T8" fmla="*/ 97 w 277"/>
                  <a:gd name="T9" fmla="*/ 205 h 285"/>
                  <a:gd name="T10" fmla="*/ 97 w 277"/>
                  <a:gd name="T11" fmla="*/ 205 h 285"/>
                  <a:gd name="T12" fmla="*/ 66 w 277"/>
                  <a:gd name="T13" fmla="*/ 192 h 285"/>
                  <a:gd name="T14" fmla="*/ 66 w 277"/>
                  <a:gd name="T15" fmla="*/ 192 h 285"/>
                  <a:gd name="T16" fmla="*/ 62 w 277"/>
                  <a:gd name="T17" fmla="*/ 188 h 285"/>
                  <a:gd name="T18" fmla="*/ 38 w 277"/>
                  <a:gd name="T19" fmla="*/ 267 h 285"/>
                  <a:gd name="T20" fmla="*/ 38 w 277"/>
                  <a:gd name="T21" fmla="*/ 267 h 285"/>
                  <a:gd name="T22" fmla="*/ 4 w 277"/>
                  <a:gd name="T23" fmla="*/ 24 h 285"/>
                  <a:gd name="T24" fmla="*/ 4 w 277"/>
                  <a:gd name="T25" fmla="*/ 24 h 285"/>
                  <a:gd name="T26" fmla="*/ 25 w 277"/>
                  <a:gd name="T27" fmla="*/ 8 h 285"/>
                  <a:gd name="T28" fmla="*/ 25 w 277"/>
                  <a:gd name="T29" fmla="*/ 8 h 285"/>
                  <a:gd name="T30" fmla="*/ 171 w 277"/>
                  <a:gd name="T31" fmla="*/ 82 h 285"/>
                  <a:gd name="T32" fmla="*/ 171 w 277"/>
                  <a:gd name="T33" fmla="*/ 82 h 285"/>
                  <a:gd name="T34" fmla="*/ 164 w 277"/>
                  <a:gd name="T35" fmla="*/ 101 h 285"/>
                  <a:gd name="T36" fmla="*/ 164 w 277"/>
                  <a:gd name="T37" fmla="*/ 101 h 285"/>
                  <a:gd name="T38" fmla="*/ 39 w 277"/>
                  <a:gd name="T39" fmla="*/ 47 h 285"/>
                  <a:gd name="T40" fmla="*/ 39 w 277"/>
                  <a:gd name="T41" fmla="*/ 47 h 285"/>
                  <a:gd name="T42" fmla="*/ 62 w 277"/>
                  <a:gd name="T43" fmla="*/ 177 h 285"/>
                  <a:gd name="T44" fmla="*/ 62 w 277"/>
                  <a:gd name="T45" fmla="*/ 177 h 285"/>
                  <a:gd name="T46" fmla="*/ 75 w 277"/>
                  <a:gd name="T47" fmla="*/ 172 h 285"/>
                  <a:gd name="T48" fmla="*/ 75 w 277"/>
                  <a:gd name="T49" fmla="*/ 172 h 285"/>
                  <a:gd name="T50" fmla="*/ 114 w 277"/>
                  <a:gd name="T51" fmla="*/ 189 h 285"/>
                  <a:gd name="T52" fmla="*/ 114 w 277"/>
                  <a:gd name="T53" fmla="*/ 189 h 285"/>
                  <a:gd name="T54" fmla="*/ 137 w 277"/>
                  <a:gd name="T55" fmla="*/ 171 h 285"/>
                  <a:gd name="T56" fmla="*/ 137 w 277"/>
                  <a:gd name="T57" fmla="*/ 171 h 285"/>
                  <a:gd name="T58" fmla="*/ 93 w 277"/>
                  <a:gd name="T59" fmla="*/ 154 h 285"/>
                  <a:gd name="T60" fmla="*/ 93 w 277"/>
                  <a:gd name="T61" fmla="*/ 154 h 285"/>
                  <a:gd name="T62" fmla="*/ 103 w 277"/>
                  <a:gd name="T63" fmla="*/ 137 h 285"/>
                  <a:gd name="T64" fmla="*/ 103 w 277"/>
                  <a:gd name="T65" fmla="*/ 137 h 285"/>
                  <a:gd name="T66" fmla="*/ 154 w 277"/>
                  <a:gd name="T67" fmla="*/ 159 h 285"/>
                  <a:gd name="T68" fmla="*/ 154 w 277"/>
                  <a:gd name="T69" fmla="*/ 159 h 285"/>
                  <a:gd name="T70" fmla="*/ 160 w 277"/>
                  <a:gd name="T71" fmla="*/ 154 h 285"/>
                  <a:gd name="T72" fmla="*/ 160 w 277"/>
                  <a:gd name="T73" fmla="*/ 154 h 285"/>
                  <a:gd name="T74" fmla="*/ 131 w 277"/>
                  <a:gd name="T75" fmla="*/ 130 h 285"/>
                  <a:gd name="T76" fmla="*/ 131 w 277"/>
                  <a:gd name="T77" fmla="*/ 130 h 285"/>
                  <a:gd name="T78" fmla="*/ 143 w 277"/>
                  <a:gd name="T79" fmla="*/ 116 h 285"/>
                  <a:gd name="T80" fmla="*/ 143 w 277"/>
                  <a:gd name="T81" fmla="*/ 116 h 285"/>
                  <a:gd name="T82" fmla="*/ 175 w 277"/>
                  <a:gd name="T83" fmla="*/ 142 h 285"/>
                  <a:gd name="T84" fmla="*/ 175 w 277"/>
                  <a:gd name="T85" fmla="*/ 142 h 285"/>
                  <a:gd name="T86" fmla="*/ 239 w 277"/>
                  <a:gd name="T87" fmla="*/ 99 h 285"/>
                  <a:gd name="T88" fmla="*/ 239 w 277"/>
                  <a:gd name="T89" fmla="*/ 99 h 285"/>
                  <a:gd name="T90" fmla="*/ 259 w 277"/>
                  <a:gd name="T91" fmla="*/ 126 h 285"/>
                  <a:gd name="T92" fmla="*/ 259 w 277"/>
                  <a:gd name="T93" fmla="*/ 126 h 285"/>
                  <a:gd name="T94" fmla="*/ 160 w 277"/>
                  <a:gd name="T95" fmla="*/ 201 h 285"/>
                  <a:gd name="T96" fmla="*/ 160 w 277"/>
                  <a:gd name="T97" fmla="*/ 201 h 285"/>
                  <a:gd name="T98" fmla="*/ 62 w 277"/>
                  <a:gd name="T99" fmla="*/ 277 h 285"/>
                  <a:gd name="T100" fmla="*/ 62 w 277"/>
                  <a:gd name="T101" fmla="*/ 277 h 285"/>
                  <a:gd name="T102" fmla="*/ 38 w 277"/>
                  <a:gd name="T103" fmla="*/ 267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7" h="285">
                    <a:moveTo>
                      <a:pt x="62" y="188"/>
                    </a:moveTo>
                    <a:lnTo>
                      <a:pt x="62" y="188"/>
                    </a:lnTo>
                    <a:cubicBezTo>
                      <a:pt x="63" y="202"/>
                      <a:pt x="64" y="218"/>
                      <a:pt x="66" y="233"/>
                    </a:cubicBezTo>
                    <a:lnTo>
                      <a:pt x="66" y="233"/>
                    </a:lnTo>
                    <a:cubicBezTo>
                      <a:pt x="76" y="223"/>
                      <a:pt x="87" y="214"/>
                      <a:pt x="97" y="205"/>
                    </a:cubicBezTo>
                    <a:lnTo>
                      <a:pt x="97" y="205"/>
                    </a:lnTo>
                    <a:cubicBezTo>
                      <a:pt x="87" y="202"/>
                      <a:pt x="76" y="198"/>
                      <a:pt x="66" y="192"/>
                    </a:cubicBezTo>
                    <a:lnTo>
                      <a:pt x="66" y="192"/>
                    </a:lnTo>
                    <a:cubicBezTo>
                      <a:pt x="64" y="191"/>
                      <a:pt x="63" y="189"/>
                      <a:pt x="62" y="188"/>
                    </a:cubicBezTo>
                    <a:close/>
                    <a:moveTo>
                      <a:pt x="38" y="267"/>
                    </a:moveTo>
                    <a:lnTo>
                      <a:pt x="38" y="267"/>
                    </a:lnTo>
                    <a:cubicBezTo>
                      <a:pt x="34" y="184"/>
                      <a:pt x="29" y="104"/>
                      <a:pt x="4" y="24"/>
                    </a:cubicBezTo>
                    <a:lnTo>
                      <a:pt x="4" y="24"/>
                    </a:lnTo>
                    <a:cubicBezTo>
                      <a:pt x="0" y="11"/>
                      <a:pt x="15" y="0"/>
                      <a:pt x="25" y="8"/>
                    </a:cubicBezTo>
                    <a:lnTo>
                      <a:pt x="25" y="8"/>
                    </a:lnTo>
                    <a:cubicBezTo>
                      <a:pt x="70" y="41"/>
                      <a:pt x="118" y="64"/>
                      <a:pt x="171" y="82"/>
                    </a:cubicBezTo>
                    <a:lnTo>
                      <a:pt x="171" y="82"/>
                    </a:lnTo>
                    <a:cubicBezTo>
                      <a:pt x="183" y="85"/>
                      <a:pt x="176" y="105"/>
                      <a:pt x="164" y="101"/>
                    </a:cubicBezTo>
                    <a:lnTo>
                      <a:pt x="164" y="101"/>
                    </a:lnTo>
                    <a:cubicBezTo>
                      <a:pt x="121" y="88"/>
                      <a:pt x="79" y="71"/>
                      <a:pt x="39" y="47"/>
                    </a:cubicBezTo>
                    <a:lnTo>
                      <a:pt x="39" y="47"/>
                    </a:lnTo>
                    <a:cubicBezTo>
                      <a:pt x="51" y="91"/>
                      <a:pt x="58" y="133"/>
                      <a:pt x="62" y="177"/>
                    </a:cubicBezTo>
                    <a:lnTo>
                      <a:pt x="62" y="177"/>
                    </a:lnTo>
                    <a:cubicBezTo>
                      <a:pt x="63" y="171"/>
                      <a:pt x="70" y="167"/>
                      <a:pt x="75" y="172"/>
                    </a:cubicBezTo>
                    <a:lnTo>
                      <a:pt x="75" y="172"/>
                    </a:lnTo>
                    <a:cubicBezTo>
                      <a:pt x="88" y="179"/>
                      <a:pt x="101" y="185"/>
                      <a:pt x="114" y="189"/>
                    </a:cubicBezTo>
                    <a:lnTo>
                      <a:pt x="114" y="189"/>
                    </a:lnTo>
                    <a:cubicBezTo>
                      <a:pt x="122" y="184"/>
                      <a:pt x="129" y="177"/>
                      <a:pt x="137" y="171"/>
                    </a:cubicBezTo>
                    <a:lnTo>
                      <a:pt x="137" y="171"/>
                    </a:lnTo>
                    <a:cubicBezTo>
                      <a:pt x="122" y="166"/>
                      <a:pt x="109" y="159"/>
                      <a:pt x="93" y="154"/>
                    </a:cubicBezTo>
                    <a:lnTo>
                      <a:pt x="93" y="154"/>
                    </a:lnTo>
                    <a:cubicBezTo>
                      <a:pt x="83" y="150"/>
                      <a:pt x="91" y="133"/>
                      <a:pt x="103" y="137"/>
                    </a:cubicBezTo>
                    <a:lnTo>
                      <a:pt x="103" y="137"/>
                    </a:lnTo>
                    <a:cubicBezTo>
                      <a:pt x="120" y="142"/>
                      <a:pt x="137" y="150"/>
                      <a:pt x="154" y="159"/>
                    </a:cubicBezTo>
                    <a:lnTo>
                      <a:pt x="154" y="159"/>
                    </a:lnTo>
                    <a:cubicBezTo>
                      <a:pt x="155" y="156"/>
                      <a:pt x="158" y="155"/>
                      <a:pt x="160" y="154"/>
                    </a:cubicBezTo>
                    <a:lnTo>
                      <a:pt x="160" y="154"/>
                    </a:lnTo>
                    <a:cubicBezTo>
                      <a:pt x="150" y="146"/>
                      <a:pt x="141" y="139"/>
                      <a:pt x="131" y="130"/>
                    </a:cubicBezTo>
                    <a:lnTo>
                      <a:pt x="131" y="130"/>
                    </a:lnTo>
                    <a:cubicBezTo>
                      <a:pt x="124" y="122"/>
                      <a:pt x="135" y="106"/>
                      <a:pt x="143" y="116"/>
                    </a:cubicBezTo>
                    <a:lnTo>
                      <a:pt x="143" y="116"/>
                    </a:lnTo>
                    <a:cubicBezTo>
                      <a:pt x="154" y="126"/>
                      <a:pt x="163" y="134"/>
                      <a:pt x="175" y="142"/>
                    </a:cubicBezTo>
                    <a:lnTo>
                      <a:pt x="175" y="142"/>
                    </a:lnTo>
                    <a:cubicBezTo>
                      <a:pt x="196" y="126"/>
                      <a:pt x="217" y="112"/>
                      <a:pt x="239" y="99"/>
                    </a:cubicBezTo>
                    <a:lnTo>
                      <a:pt x="239" y="99"/>
                    </a:lnTo>
                    <a:cubicBezTo>
                      <a:pt x="259" y="88"/>
                      <a:pt x="276" y="113"/>
                      <a:pt x="259" y="126"/>
                    </a:cubicBezTo>
                    <a:lnTo>
                      <a:pt x="259" y="126"/>
                    </a:lnTo>
                    <a:cubicBezTo>
                      <a:pt x="227" y="152"/>
                      <a:pt x="193" y="176"/>
                      <a:pt x="160" y="201"/>
                    </a:cubicBezTo>
                    <a:lnTo>
                      <a:pt x="160" y="201"/>
                    </a:lnTo>
                    <a:cubicBezTo>
                      <a:pt x="128" y="226"/>
                      <a:pt x="95" y="252"/>
                      <a:pt x="62" y="277"/>
                    </a:cubicBezTo>
                    <a:lnTo>
                      <a:pt x="62" y="277"/>
                    </a:lnTo>
                    <a:cubicBezTo>
                      <a:pt x="53" y="284"/>
                      <a:pt x="39" y="277"/>
                      <a:pt x="38" y="267"/>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33" name="Freeform 367">
                <a:extLst>
                  <a:ext uri="{FF2B5EF4-FFF2-40B4-BE49-F238E27FC236}">
                    <a16:creationId xmlns:a16="http://schemas.microsoft.com/office/drawing/2014/main" id="{C637228C-F3D0-634A-8415-F30247B3D25A}"/>
                  </a:ext>
                </a:extLst>
              </p:cNvPr>
              <p:cNvSpPr>
                <a:spLocks noChangeArrowheads="1"/>
              </p:cNvSpPr>
              <p:nvPr/>
            </p:nvSpPr>
            <p:spPr bwMode="auto">
              <a:xfrm>
                <a:off x="3177721" y="3920680"/>
                <a:ext cx="117126" cy="125903"/>
              </a:xfrm>
              <a:custGeom>
                <a:avLst/>
                <a:gdLst>
                  <a:gd name="T0" fmla="*/ 167 w 268"/>
                  <a:gd name="T1" fmla="*/ 208 h 289"/>
                  <a:gd name="T2" fmla="*/ 167 w 268"/>
                  <a:gd name="T3" fmla="*/ 208 h 289"/>
                  <a:gd name="T4" fmla="*/ 201 w 268"/>
                  <a:gd name="T5" fmla="*/ 238 h 289"/>
                  <a:gd name="T6" fmla="*/ 201 w 268"/>
                  <a:gd name="T7" fmla="*/ 238 h 289"/>
                  <a:gd name="T8" fmla="*/ 204 w 268"/>
                  <a:gd name="T9" fmla="*/ 196 h 289"/>
                  <a:gd name="T10" fmla="*/ 204 w 268"/>
                  <a:gd name="T11" fmla="*/ 196 h 289"/>
                  <a:gd name="T12" fmla="*/ 174 w 268"/>
                  <a:gd name="T13" fmla="*/ 208 h 289"/>
                  <a:gd name="T14" fmla="*/ 174 w 268"/>
                  <a:gd name="T15" fmla="*/ 208 h 289"/>
                  <a:gd name="T16" fmla="*/ 167 w 268"/>
                  <a:gd name="T17" fmla="*/ 208 h 289"/>
                  <a:gd name="T18" fmla="*/ 205 w 268"/>
                  <a:gd name="T19" fmla="*/ 280 h 289"/>
                  <a:gd name="T20" fmla="*/ 205 w 268"/>
                  <a:gd name="T21" fmla="*/ 280 h 289"/>
                  <a:gd name="T22" fmla="*/ 11 w 268"/>
                  <a:gd name="T23" fmla="*/ 131 h 289"/>
                  <a:gd name="T24" fmla="*/ 11 w 268"/>
                  <a:gd name="T25" fmla="*/ 131 h 289"/>
                  <a:gd name="T26" fmla="*/ 15 w 268"/>
                  <a:gd name="T27" fmla="*/ 106 h 289"/>
                  <a:gd name="T28" fmla="*/ 15 w 268"/>
                  <a:gd name="T29" fmla="*/ 106 h 289"/>
                  <a:gd name="T30" fmla="*/ 171 w 268"/>
                  <a:gd name="T31" fmla="*/ 56 h 289"/>
                  <a:gd name="T32" fmla="*/ 171 w 268"/>
                  <a:gd name="T33" fmla="*/ 56 h 289"/>
                  <a:gd name="T34" fmla="*/ 180 w 268"/>
                  <a:gd name="T35" fmla="*/ 75 h 289"/>
                  <a:gd name="T36" fmla="*/ 180 w 268"/>
                  <a:gd name="T37" fmla="*/ 75 h 289"/>
                  <a:gd name="T38" fmla="*/ 54 w 268"/>
                  <a:gd name="T39" fmla="*/ 123 h 289"/>
                  <a:gd name="T40" fmla="*/ 54 w 268"/>
                  <a:gd name="T41" fmla="*/ 123 h 289"/>
                  <a:gd name="T42" fmla="*/ 159 w 268"/>
                  <a:gd name="T43" fmla="*/ 201 h 289"/>
                  <a:gd name="T44" fmla="*/ 159 w 268"/>
                  <a:gd name="T45" fmla="*/ 201 h 289"/>
                  <a:gd name="T46" fmla="*/ 166 w 268"/>
                  <a:gd name="T47" fmla="*/ 187 h 289"/>
                  <a:gd name="T48" fmla="*/ 166 w 268"/>
                  <a:gd name="T49" fmla="*/ 187 h 289"/>
                  <a:gd name="T50" fmla="*/ 207 w 268"/>
                  <a:gd name="T51" fmla="*/ 173 h 289"/>
                  <a:gd name="T52" fmla="*/ 207 w 268"/>
                  <a:gd name="T53" fmla="*/ 173 h 289"/>
                  <a:gd name="T54" fmla="*/ 209 w 268"/>
                  <a:gd name="T55" fmla="*/ 144 h 289"/>
                  <a:gd name="T56" fmla="*/ 209 w 268"/>
                  <a:gd name="T57" fmla="*/ 144 h 289"/>
                  <a:gd name="T58" fmla="*/ 166 w 268"/>
                  <a:gd name="T59" fmla="*/ 162 h 289"/>
                  <a:gd name="T60" fmla="*/ 166 w 268"/>
                  <a:gd name="T61" fmla="*/ 162 h 289"/>
                  <a:gd name="T62" fmla="*/ 161 w 268"/>
                  <a:gd name="T63" fmla="*/ 144 h 289"/>
                  <a:gd name="T64" fmla="*/ 161 w 268"/>
                  <a:gd name="T65" fmla="*/ 144 h 289"/>
                  <a:gd name="T66" fmla="*/ 212 w 268"/>
                  <a:gd name="T67" fmla="*/ 123 h 289"/>
                  <a:gd name="T68" fmla="*/ 212 w 268"/>
                  <a:gd name="T69" fmla="*/ 123 h 289"/>
                  <a:gd name="T70" fmla="*/ 213 w 268"/>
                  <a:gd name="T71" fmla="*/ 115 h 289"/>
                  <a:gd name="T72" fmla="*/ 213 w 268"/>
                  <a:gd name="T73" fmla="*/ 115 h 289"/>
                  <a:gd name="T74" fmla="*/ 176 w 268"/>
                  <a:gd name="T75" fmla="*/ 117 h 289"/>
                  <a:gd name="T76" fmla="*/ 176 w 268"/>
                  <a:gd name="T77" fmla="*/ 117 h 289"/>
                  <a:gd name="T78" fmla="*/ 175 w 268"/>
                  <a:gd name="T79" fmla="*/ 99 h 289"/>
                  <a:gd name="T80" fmla="*/ 175 w 268"/>
                  <a:gd name="T81" fmla="*/ 99 h 289"/>
                  <a:gd name="T82" fmla="*/ 216 w 268"/>
                  <a:gd name="T83" fmla="*/ 96 h 289"/>
                  <a:gd name="T84" fmla="*/ 216 w 268"/>
                  <a:gd name="T85" fmla="*/ 96 h 289"/>
                  <a:gd name="T86" fmla="*/ 232 w 268"/>
                  <a:gd name="T87" fmla="*/ 20 h 289"/>
                  <a:gd name="T88" fmla="*/ 232 w 268"/>
                  <a:gd name="T89" fmla="*/ 20 h 289"/>
                  <a:gd name="T90" fmla="*/ 266 w 268"/>
                  <a:gd name="T91" fmla="*/ 27 h 289"/>
                  <a:gd name="T92" fmla="*/ 266 w 268"/>
                  <a:gd name="T93" fmla="*/ 27 h 289"/>
                  <a:gd name="T94" fmla="*/ 246 w 268"/>
                  <a:gd name="T95" fmla="*/ 149 h 289"/>
                  <a:gd name="T96" fmla="*/ 246 w 268"/>
                  <a:gd name="T97" fmla="*/ 149 h 289"/>
                  <a:gd name="T98" fmla="*/ 230 w 268"/>
                  <a:gd name="T99" fmla="*/ 272 h 289"/>
                  <a:gd name="T100" fmla="*/ 230 w 268"/>
                  <a:gd name="T101" fmla="*/ 272 h 289"/>
                  <a:gd name="T102" fmla="*/ 205 w 268"/>
                  <a:gd name="T103" fmla="*/ 280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68" h="289">
                    <a:moveTo>
                      <a:pt x="167" y="208"/>
                    </a:moveTo>
                    <a:lnTo>
                      <a:pt x="167" y="208"/>
                    </a:lnTo>
                    <a:cubicBezTo>
                      <a:pt x="179" y="219"/>
                      <a:pt x="191" y="228"/>
                      <a:pt x="201" y="238"/>
                    </a:cubicBezTo>
                    <a:lnTo>
                      <a:pt x="201" y="238"/>
                    </a:lnTo>
                    <a:cubicBezTo>
                      <a:pt x="203" y="225"/>
                      <a:pt x="204" y="211"/>
                      <a:pt x="204" y="196"/>
                    </a:cubicBezTo>
                    <a:lnTo>
                      <a:pt x="204" y="196"/>
                    </a:lnTo>
                    <a:cubicBezTo>
                      <a:pt x="195" y="201"/>
                      <a:pt x="184" y="205"/>
                      <a:pt x="174" y="208"/>
                    </a:cubicBezTo>
                    <a:lnTo>
                      <a:pt x="174" y="208"/>
                    </a:lnTo>
                    <a:cubicBezTo>
                      <a:pt x="171" y="208"/>
                      <a:pt x="170" y="208"/>
                      <a:pt x="167" y="208"/>
                    </a:cubicBezTo>
                    <a:close/>
                    <a:moveTo>
                      <a:pt x="205" y="280"/>
                    </a:moveTo>
                    <a:lnTo>
                      <a:pt x="205" y="280"/>
                    </a:lnTo>
                    <a:cubicBezTo>
                      <a:pt x="145" y="225"/>
                      <a:pt x="84" y="170"/>
                      <a:pt x="11" y="131"/>
                    </a:cubicBezTo>
                    <a:lnTo>
                      <a:pt x="11" y="131"/>
                    </a:lnTo>
                    <a:cubicBezTo>
                      <a:pt x="0" y="125"/>
                      <a:pt x="2" y="107"/>
                      <a:pt x="15" y="106"/>
                    </a:cubicBezTo>
                    <a:lnTo>
                      <a:pt x="15" y="106"/>
                    </a:lnTo>
                    <a:cubicBezTo>
                      <a:pt x="70" y="98"/>
                      <a:pt x="121" y="81"/>
                      <a:pt x="171" y="56"/>
                    </a:cubicBezTo>
                    <a:lnTo>
                      <a:pt x="171" y="56"/>
                    </a:lnTo>
                    <a:cubicBezTo>
                      <a:pt x="182" y="50"/>
                      <a:pt x="191" y="69"/>
                      <a:pt x="180" y="75"/>
                    </a:cubicBezTo>
                    <a:lnTo>
                      <a:pt x="180" y="75"/>
                    </a:lnTo>
                    <a:cubicBezTo>
                      <a:pt x="140" y="96"/>
                      <a:pt x="98" y="112"/>
                      <a:pt x="54" y="123"/>
                    </a:cubicBezTo>
                    <a:lnTo>
                      <a:pt x="54" y="123"/>
                    </a:lnTo>
                    <a:cubicBezTo>
                      <a:pt x="91" y="146"/>
                      <a:pt x="126" y="173"/>
                      <a:pt x="159" y="201"/>
                    </a:cubicBezTo>
                    <a:lnTo>
                      <a:pt x="159" y="201"/>
                    </a:lnTo>
                    <a:cubicBezTo>
                      <a:pt x="157" y="195"/>
                      <a:pt x="158" y="188"/>
                      <a:pt x="166" y="187"/>
                    </a:cubicBezTo>
                    <a:lnTo>
                      <a:pt x="166" y="187"/>
                    </a:lnTo>
                    <a:cubicBezTo>
                      <a:pt x="179" y="184"/>
                      <a:pt x="193" y="179"/>
                      <a:pt x="207" y="173"/>
                    </a:cubicBezTo>
                    <a:lnTo>
                      <a:pt x="207" y="173"/>
                    </a:lnTo>
                    <a:cubicBezTo>
                      <a:pt x="207" y="163"/>
                      <a:pt x="208" y="154"/>
                      <a:pt x="209" y="144"/>
                    </a:cubicBezTo>
                    <a:lnTo>
                      <a:pt x="209" y="144"/>
                    </a:lnTo>
                    <a:cubicBezTo>
                      <a:pt x="195" y="149"/>
                      <a:pt x="180" y="155"/>
                      <a:pt x="166" y="162"/>
                    </a:cubicBezTo>
                    <a:lnTo>
                      <a:pt x="166" y="162"/>
                    </a:lnTo>
                    <a:cubicBezTo>
                      <a:pt x="154" y="166"/>
                      <a:pt x="149" y="149"/>
                      <a:pt x="161" y="144"/>
                    </a:cubicBezTo>
                    <a:lnTo>
                      <a:pt x="161" y="144"/>
                    </a:lnTo>
                    <a:cubicBezTo>
                      <a:pt x="176" y="134"/>
                      <a:pt x="193" y="129"/>
                      <a:pt x="212" y="123"/>
                    </a:cubicBezTo>
                    <a:lnTo>
                      <a:pt x="212" y="123"/>
                    </a:lnTo>
                    <a:cubicBezTo>
                      <a:pt x="213" y="120"/>
                      <a:pt x="213" y="117"/>
                      <a:pt x="213" y="115"/>
                    </a:cubicBezTo>
                    <a:lnTo>
                      <a:pt x="213" y="115"/>
                    </a:lnTo>
                    <a:cubicBezTo>
                      <a:pt x="201" y="117"/>
                      <a:pt x="188" y="117"/>
                      <a:pt x="176" y="117"/>
                    </a:cubicBezTo>
                    <a:lnTo>
                      <a:pt x="176" y="117"/>
                    </a:lnTo>
                    <a:cubicBezTo>
                      <a:pt x="165" y="117"/>
                      <a:pt x="163" y="99"/>
                      <a:pt x="175" y="99"/>
                    </a:cubicBezTo>
                    <a:lnTo>
                      <a:pt x="175" y="99"/>
                    </a:lnTo>
                    <a:cubicBezTo>
                      <a:pt x="188" y="99"/>
                      <a:pt x="203" y="99"/>
                      <a:pt x="216" y="96"/>
                    </a:cubicBezTo>
                    <a:lnTo>
                      <a:pt x="216" y="96"/>
                    </a:lnTo>
                    <a:cubicBezTo>
                      <a:pt x="220" y="71"/>
                      <a:pt x="225" y="45"/>
                      <a:pt x="232" y="20"/>
                    </a:cubicBezTo>
                    <a:lnTo>
                      <a:pt x="232" y="20"/>
                    </a:lnTo>
                    <a:cubicBezTo>
                      <a:pt x="237" y="0"/>
                      <a:pt x="267" y="4"/>
                      <a:pt x="266" y="27"/>
                    </a:cubicBezTo>
                    <a:lnTo>
                      <a:pt x="266" y="27"/>
                    </a:lnTo>
                    <a:cubicBezTo>
                      <a:pt x="260" y="67"/>
                      <a:pt x="253" y="108"/>
                      <a:pt x="246" y="149"/>
                    </a:cubicBezTo>
                    <a:lnTo>
                      <a:pt x="246" y="149"/>
                    </a:lnTo>
                    <a:cubicBezTo>
                      <a:pt x="241" y="191"/>
                      <a:pt x="236" y="232"/>
                      <a:pt x="230" y="272"/>
                    </a:cubicBezTo>
                    <a:lnTo>
                      <a:pt x="230" y="272"/>
                    </a:lnTo>
                    <a:cubicBezTo>
                      <a:pt x="228" y="283"/>
                      <a:pt x="213" y="288"/>
                      <a:pt x="205" y="280"/>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34" name="Freeform 368">
                <a:extLst>
                  <a:ext uri="{FF2B5EF4-FFF2-40B4-BE49-F238E27FC236}">
                    <a16:creationId xmlns:a16="http://schemas.microsoft.com/office/drawing/2014/main" id="{422D7400-3B78-7C41-B770-85D0A01FA007}"/>
                  </a:ext>
                </a:extLst>
              </p:cNvPr>
              <p:cNvSpPr>
                <a:spLocks noChangeArrowheads="1"/>
              </p:cNvSpPr>
              <p:nvPr/>
            </p:nvSpPr>
            <p:spPr bwMode="auto">
              <a:xfrm>
                <a:off x="2987391" y="3920680"/>
                <a:ext cx="117126" cy="125903"/>
              </a:xfrm>
              <a:custGeom>
                <a:avLst/>
                <a:gdLst>
                  <a:gd name="T0" fmla="*/ 175 w 271"/>
                  <a:gd name="T1" fmla="*/ 194 h 291"/>
                  <a:gd name="T2" fmla="*/ 175 w 271"/>
                  <a:gd name="T3" fmla="*/ 194 h 291"/>
                  <a:gd name="T4" fmla="*/ 218 w 271"/>
                  <a:gd name="T5" fmla="*/ 182 h 291"/>
                  <a:gd name="T6" fmla="*/ 218 w 271"/>
                  <a:gd name="T7" fmla="*/ 182 h 291"/>
                  <a:gd name="T8" fmla="*/ 185 w 271"/>
                  <a:gd name="T9" fmla="*/ 157 h 291"/>
                  <a:gd name="T10" fmla="*/ 185 w 271"/>
                  <a:gd name="T11" fmla="*/ 157 h 291"/>
                  <a:gd name="T12" fmla="*/ 177 w 271"/>
                  <a:gd name="T13" fmla="*/ 190 h 291"/>
                  <a:gd name="T14" fmla="*/ 177 w 271"/>
                  <a:gd name="T15" fmla="*/ 190 h 291"/>
                  <a:gd name="T16" fmla="*/ 175 w 271"/>
                  <a:gd name="T17" fmla="*/ 194 h 291"/>
                  <a:gd name="T18" fmla="*/ 256 w 271"/>
                  <a:gd name="T19" fmla="*/ 202 h 291"/>
                  <a:gd name="T20" fmla="*/ 256 w 271"/>
                  <a:gd name="T21" fmla="*/ 202 h 291"/>
                  <a:gd name="T22" fmla="*/ 25 w 271"/>
                  <a:gd name="T23" fmla="*/ 284 h 291"/>
                  <a:gd name="T24" fmla="*/ 25 w 271"/>
                  <a:gd name="T25" fmla="*/ 284 h 291"/>
                  <a:gd name="T26" fmla="*/ 5 w 271"/>
                  <a:gd name="T27" fmla="*/ 267 h 291"/>
                  <a:gd name="T28" fmla="*/ 5 w 271"/>
                  <a:gd name="T29" fmla="*/ 267 h 291"/>
                  <a:gd name="T30" fmla="*/ 47 w 271"/>
                  <a:gd name="T31" fmla="*/ 109 h 291"/>
                  <a:gd name="T32" fmla="*/ 47 w 271"/>
                  <a:gd name="T33" fmla="*/ 109 h 291"/>
                  <a:gd name="T34" fmla="*/ 69 w 271"/>
                  <a:gd name="T35" fmla="*/ 111 h 291"/>
                  <a:gd name="T36" fmla="*/ 69 w 271"/>
                  <a:gd name="T37" fmla="*/ 111 h 291"/>
                  <a:gd name="T38" fmla="*/ 42 w 271"/>
                  <a:gd name="T39" fmla="*/ 244 h 291"/>
                  <a:gd name="T40" fmla="*/ 42 w 271"/>
                  <a:gd name="T41" fmla="*/ 244 h 291"/>
                  <a:gd name="T42" fmla="*/ 164 w 271"/>
                  <a:gd name="T43" fmla="*/ 198 h 291"/>
                  <a:gd name="T44" fmla="*/ 164 w 271"/>
                  <a:gd name="T45" fmla="*/ 198 h 291"/>
                  <a:gd name="T46" fmla="*/ 156 w 271"/>
                  <a:gd name="T47" fmla="*/ 185 h 291"/>
                  <a:gd name="T48" fmla="*/ 156 w 271"/>
                  <a:gd name="T49" fmla="*/ 185 h 291"/>
                  <a:gd name="T50" fmla="*/ 165 w 271"/>
                  <a:gd name="T51" fmla="*/ 143 h 291"/>
                  <a:gd name="T52" fmla="*/ 165 w 271"/>
                  <a:gd name="T53" fmla="*/ 143 h 291"/>
                  <a:gd name="T54" fmla="*/ 143 w 271"/>
                  <a:gd name="T55" fmla="*/ 125 h 291"/>
                  <a:gd name="T56" fmla="*/ 143 w 271"/>
                  <a:gd name="T57" fmla="*/ 125 h 291"/>
                  <a:gd name="T58" fmla="*/ 135 w 271"/>
                  <a:gd name="T59" fmla="*/ 171 h 291"/>
                  <a:gd name="T60" fmla="*/ 135 w 271"/>
                  <a:gd name="T61" fmla="*/ 171 h 291"/>
                  <a:gd name="T62" fmla="*/ 115 w 271"/>
                  <a:gd name="T63" fmla="*/ 165 h 291"/>
                  <a:gd name="T64" fmla="*/ 115 w 271"/>
                  <a:gd name="T65" fmla="*/ 165 h 291"/>
                  <a:gd name="T66" fmla="*/ 127 w 271"/>
                  <a:gd name="T67" fmla="*/ 111 h 291"/>
                  <a:gd name="T68" fmla="*/ 127 w 271"/>
                  <a:gd name="T69" fmla="*/ 111 h 291"/>
                  <a:gd name="T70" fmla="*/ 121 w 271"/>
                  <a:gd name="T71" fmla="*/ 106 h 291"/>
                  <a:gd name="T72" fmla="*/ 121 w 271"/>
                  <a:gd name="T73" fmla="*/ 106 h 291"/>
                  <a:gd name="T74" fmla="*/ 104 w 271"/>
                  <a:gd name="T75" fmla="*/ 138 h 291"/>
                  <a:gd name="T76" fmla="*/ 104 w 271"/>
                  <a:gd name="T77" fmla="*/ 138 h 291"/>
                  <a:gd name="T78" fmla="*/ 86 w 271"/>
                  <a:gd name="T79" fmla="*/ 130 h 291"/>
                  <a:gd name="T80" fmla="*/ 86 w 271"/>
                  <a:gd name="T81" fmla="*/ 130 h 291"/>
                  <a:gd name="T82" fmla="*/ 108 w 271"/>
                  <a:gd name="T83" fmla="*/ 93 h 291"/>
                  <a:gd name="T84" fmla="*/ 108 w 271"/>
                  <a:gd name="T85" fmla="*/ 93 h 291"/>
                  <a:gd name="T86" fmla="*/ 52 w 271"/>
                  <a:gd name="T87" fmla="*/ 39 h 291"/>
                  <a:gd name="T88" fmla="*/ 52 w 271"/>
                  <a:gd name="T89" fmla="*/ 39 h 291"/>
                  <a:gd name="T90" fmla="*/ 73 w 271"/>
                  <a:gd name="T91" fmla="*/ 14 h 291"/>
                  <a:gd name="T92" fmla="*/ 73 w 271"/>
                  <a:gd name="T93" fmla="*/ 14 h 291"/>
                  <a:gd name="T94" fmla="*/ 167 w 271"/>
                  <a:gd name="T95" fmla="*/ 97 h 291"/>
                  <a:gd name="T96" fmla="*/ 167 w 271"/>
                  <a:gd name="T97" fmla="*/ 97 h 291"/>
                  <a:gd name="T98" fmla="*/ 261 w 271"/>
                  <a:gd name="T99" fmla="*/ 177 h 291"/>
                  <a:gd name="T100" fmla="*/ 261 w 271"/>
                  <a:gd name="T101" fmla="*/ 177 h 291"/>
                  <a:gd name="T102" fmla="*/ 256 w 271"/>
                  <a:gd name="T103" fmla="*/ 202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1" h="291">
                    <a:moveTo>
                      <a:pt x="175" y="194"/>
                    </a:moveTo>
                    <a:lnTo>
                      <a:pt x="175" y="194"/>
                    </a:lnTo>
                    <a:cubicBezTo>
                      <a:pt x="189" y="190"/>
                      <a:pt x="203" y="186"/>
                      <a:pt x="218" y="182"/>
                    </a:cubicBezTo>
                    <a:lnTo>
                      <a:pt x="218" y="182"/>
                    </a:lnTo>
                    <a:cubicBezTo>
                      <a:pt x="206" y="175"/>
                      <a:pt x="196" y="167"/>
                      <a:pt x="185" y="157"/>
                    </a:cubicBezTo>
                    <a:lnTo>
                      <a:pt x="185" y="157"/>
                    </a:lnTo>
                    <a:cubicBezTo>
                      <a:pt x="184" y="168"/>
                      <a:pt x="181" y="180"/>
                      <a:pt x="177" y="190"/>
                    </a:cubicBezTo>
                    <a:lnTo>
                      <a:pt x="177" y="190"/>
                    </a:lnTo>
                    <a:cubicBezTo>
                      <a:pt x="177" y="192"/>
                      <a:pt x="175" y="193"/>
                      <a:pt x="175" y="194"/>
                    </a:cubicBezTo>
                    <a:close/>
                    <a:moveTo>
                      <a:pt x="256" y="202"/>
                    </a:moveTo>
                    <a:lnTo>
                      <a:pt x="256" y="202"/>
                    </a:lnTo>
                    <a:cubicBezTo>
                      <a:pt x="176" y="223"/>
                      <a:pt x="98" y="244"/>
                      <a:pt x="25" y="284"/>
                    </a:cubicBezTo>
                    <a:lnTo>
                      <a:pt x="25" y="284"/>
                    </a:lnTo>
                    <a:cubicBezTo>
                      <a:pt x="13" y="290"/>
                      <a:pt x="0" y="278"/>
                      <a:pt x="5" y="267"/>
                    </a:cubicBezTo>
                    <a:lnTo>
                      <a:pt x="5" y="267"/>
                    </a:lnTo>
                    <a:cubicBezTo>
                      <a:pt x="29" y="217"/>
                      <a:pt x="42" y="164"/>
                      <a:pt x="47" y="109"/>
                    </a:cubicBezTo>
                    <a:lnTo>
                      <a:pt x="47" y="109"/>
                    </a:lnTo>
                    <a:cubicBezTo>
                      <a:pt x="50" y="97"/>
                      <a:pt x="71" y="98"/>
                      <a:pt x="69" y="111"/>
                    </a:cubicBezTo>
                    <a:lnTo>
                      <a:pt x="69" y="111"/>
                    </a:lnTo>
                    <a:cubicBezTo>
                      <a:pt x="65" y="157"/>
                      <a:pt x="55" y="202"/>
                      <a:pt x="42" y="244"/>
                    </a:cubicBezTo>
                    <a:lnTo>
                      <a:pt x="42" y="244"/>
                    </a:lnTo>
                    <a:cubicBezTo>
                      <a:pt x="80" y="224"/>
                      <a:pt x="122" y="210"/>
                      <a:pt x="164" y="198"/>
                    </a:cubicBezTo>
                    <a:lnTo>
                      <a:pt x="164" y="198"/>
                    </a:lnTo>
                    <a:cubicBezTo>
                      <a:pt x="159" y="197"/>
                      <a:pt x="152" y="193"/>
                      <a:pt x="156" y="185"/>
                    </a:cubicBezTo>
                    <a:lnTo>
                      <a:pt x="156" y="185"/>
                    </a:lnTo>
                    <a:cubicBezTo>
                      <a:pt x="160" y="172"/>
                      <a:pt x="164" y="157"/>
                      <a:pt x="165" y="143"/>
                    </a:cubicBezTo>
                    <a:lnTo>
                      <a:pt x="165" y="143"/>
                    </a:lnTo>
                    <a:cubicBezTo>
                      <a:pt x="159" y="136"/>
                      <a:pt x="151" y="131"/>
                      <a:pt x="143" y="125"/>
                    </a:cubicBezTo>
                    <a:lnTo>
                      <a:pt x="143" y="125"/>
                    </a:lnTo>
                    <a:cubicBezTo>
                      <a:pt x="139" y="140"/>
                      <a:pt x="138" y="156"/>
                      <a:pt x="135" y="171"/>
                    </a:cubicBezTo>
                    <a:lnTo>
                      <a:pt x="135" y="171"/>
                    </a:lnTo>
                    <a:cubicBezTo>
                      <a:pt x="132" y="184"/>
                      <a:pt x="114" y="177"/>
                      <a:pt x="115" y="165"/>
                    </a:cubicBezTo>
                    <a:lnTo>
                      <a:pt x="115" y="165"/>
                    </a:lnTo>
                    <a:cubicBezTo>
                      <a:pt x="118" y="148"/>
                      <a:pt x="122" y="130"/>
                      <a:pt x="127" y="111"/>
                    </a:cubicBezTo>
                    <a:lnTo>
                      <a:pt x="127" y="111"/>
                    </a:lnTo>
                    <a:cubicBezTo>
                      <a:pt x="125" y="110"/>
                      <a:pt x="122" y="108"/>
                      <a:pt x="121" y="106"/>
                    </a:cubicBezTo>
                    <a:lnTo>
                      <a:pt x="121" y="106"/>
                    </a:lnTo>
                    <a:cubicBezTo>
                      <a:pt x="115" y="117"/>
                      <a:pt x="110" y="127"/>
                      <a:pt x="104" y="138"/>
                    </a:cubicBezTo>
                    <a:lnTo>
                      <a:pt x="104" y="138"/>
                    </a:lnTo>
                    <a:cubicBezTo>
                      <a:pt x="97" y="148"/>
                      <a:pt x="80" y="139"/>
                      <a:pt x="86" y="130"/>
                    </a:cubicBezTo>
                    <a:lnTo>
                      <a:pt x="86" y="130"/>
                    </a:lnTo>
                    <a:cubicBezTo>
                      <a:pt x="94" y="118"/>
                      <a:pt x="102" y="106"/>
                      <a:pt x="108" y="93"/>
                    </a:cubicBezTo>
                    <a:lnTo>
                      <a:pt x="108" y="93"/>
                    </a:lnTo>
                    <a:cubicBezTo>
                      <a:pt x="86" y="76"/>
                      <a:pt x="68" y="58"/>
                      <a:pt x="52" y="39"/>
                    </a:cubicBezTo>
                    <a:lnTo>
                      <a:pt x="52" y="39"/>
                    </a:lnTo>
                    <a:cubicBezTo>
                      <a:pt x="37" y="22"/>
                      <a:pt x="58" y="0"/>
                      <a:pt x="73" y="14"/>
                    </a:cubicBezTo>
                    <a:lnTo>
                      <a:pt x="73" y="14"/>
                    </a:lnTo>
                    <a:cubicBezTo>
                      <a:pt x="106" y="41"/>
                      <a:pt x="136" y="69"/>
                      <a:pt x="167" y="97"/>
                    </a:cubicBezTo>
                    <a:lnTo>
                      <a:pt x="167" y="97"/>
                    </a:lnTo>
                    <a:cubicBezTo>
                      <a:pt x="199" y="123"/>
                      <a:pt x="231" y="150"/>
                      <a:pt x="261" y="177"/>
                    </a:cubicBezTo>
                    <a:lnTo>
                      <a:pt x="261" y="177"/>
                    </a:lnTo>
                    <a:cubicBezTo>
                      <a:pt x="270" y="185"/>
                      <a:pt x="266" y="200"/>
                      <a:pt x="256" y="202"/>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35" name="Freeform 369">
                <a:extLst>
                  <a:ext uri="{FF2B5EF4-FFF2-40B4-BE49-F238E27FC236}">
                    <a16:creationId xmlns:a16="http://schemas.microsoft.com/office/drawing/2014/main" id="{0FD2DD79-228E-1440-B2F1-E02B50B0FA5B}"/>
                  </a:ext>
                </a:extLst>
              </p:cNvPr>
              <p:cNvSpPr>
                <a:spLocks noChangeArrowheads="1"/>
              </p:cNvSpPr>
              <p:nvPr/>
            </p:nvSpPr>
            <p:spPr bwMode="auto">
              <a:xfrm>
                <a:off x="4622766" y="3916288"/>
                <a:ext cx="125911" cy="115655"/>
              </a:xfrm>
              <a:custGeom>
                <a:avLst/>
                <a:gdLst>
                  <a:gd name="T0" fmla="*/ 191 w 287"/>
                  <a:gd name="T1" fmla="*/ 221 h 265"/>
                  <a:gd name="T2" fmla="*/ 191 w 287"/>
                  <a:gd name="T3" fmla="*/ 221 h 265"/>
                  <a:gd name="T4" fmla="*/ 236 w 287"/>
                  <a:gd name="T5" fmla="*/ 222 h 265"/>
                  <a:gd name="T6" fmla="*/ 236 w 287"/>
                  <a:gd name="T7" fmla="*/ 222 h 265"/>
                  <a:gd name="T8" fmla="*/ 212 w 287"/>
                  <a:gd name="T9" fmla="*/ 188 h 265"/>
                  <a:gd name="T10" fmla="*/ 212 w 287"/>
                  <a:gd name="T11" fmla="*/ 188 h 265"/>
                  <a:gd name="T12" fmla="*/ 195 w 287"/>
                  <a:gd name="T13" fmla="*/ 217 h 265"/>
                  <a:gd name="T14" fmla="*/ 195 w 287"/>
                  <a:gd name="T15" fmla="*/ 217 h 265"/>
                  <a:gd name="T16" fmla="*/ 191 w 287"/>
                  <a:gd name="T17" fmla="*/ 221 h 265"/>
                  <a:gd name="T18" fmla="*/ 268 w 287"/>
                  <a:gd name="T19" fmla="*/ 253 h 265"/>
                  <a:gd name="T20" fmla="*/ 268 w 287"/>
                  <a:gd name="T21" fmla="*/ 253 h 265"/>
                  <a:gd name="T22" fmla="*/ 22 w 287"/>
                  <a:gd name="T23" fmla="*/ 262 h 265"/>
                  <a:gd name="T24" fmla="*/ 22 w 287"/>
                  <a:gd name="T25" fmla="*/ 262 h 265"/>
                  <a:gd name="T26" fmla="*/ 9 w 287"/>
                  <a:gd name="T27" fmla="*/ 239 h 265"/>
                  <a:gd name="T28" fmla="*/ 9 w 287"/>
                  <a:gd name="T29" fmla="*/ 239 h 265"/>
                  <a:gd name="T30" fmla="*/ 97 w 287"/>
                  <a:gd name="T31" fmla="*/ 103 h 265"/>
                  <a:gd name="T32" fmla="*/ 97 w 287"/>
                  <a:gd name="T33" fmla="*/ 103 h 265"/>
                  <a:gd name="T34" fmla="*/ 116 w 287"/>
                  <a:gd name="T35" fmla="*/ 111 h 265"/>
                  <a:gd name="T36" fmla="*/ 116 w 287"/>
                  <a:gd name="T37" fmla="*/ 111 h 265"/>
                  <a:gd name="T38" fmla="*/ 49 w 287"/>
                  <a:gd name="T39" fmla="*/ 229 h 265"/>
                  <a:gd name="T40" fmla="*/ 49 w 287"/>
                  <a:gd name="T41" fmla="*/ 229 h 265"/>
                  <a:gd name="T42" fmla="*/ 181 w 287"/>
                  <a:gd name="T43" fmla="*/ 221 h 265"/>
                  <a:gd name="T44" fmla="*/ 181 w 287"/>
                  <a:gd name="T45" fmla="*/ 221 h 265"/>
                  <a:gd name="T46" fmla="*/ 177 w 287"/>
                  <a:gd name="T47" fmla="*/ 205 h 265"/>
                  <a:gd name="T48" fmla="*/ 177 w 287"/>
                  <a:gd name="T49" fmla="*/ 205 h 265"/>
                  <a:gd name="T50" fmla="*/ 199 w 287"/>
                  <a:gd name="T51" fmla="*/ 170 h 265"/>
                  <a:gd name="T52" fmla="*/ 199 w 287"/>
                  <a:gd name="T53" fmla="*/ 170 h 265"/>
                  <a:gd name="T54" fmla="*/ 182 w 287"/>
                  <a:gd name="T55" fmla="*/ 145 h 265"/>
                  <a:gd name="T56" fmla="*/ 182 w 287"/>
                  <a:gd name="T57" fmla="*/ 145 h 265"/>
                  <a:gd name="T58" fmla="*/ 161 w 287"/>
                  <a:gd name="T59" fmla="*/ 185 h 265"/>
                  <a:gd name="T60" fmla="*/ 161 w 287"/>
                  <a:gd name="T61" fmla="*/ 185 h 265"/>
                  <a:gd name="T62" fmla="*/ 144 w 287"/>
                  <a:gd name="T63" fmla="*/ 176 h 265"/>
                  <a:gd name="T64" fmla="*/ 144 w 287"/>
                  <a:gd name="T65" fmla="*/ 176 h 265"/>
                  <a:gd name="T66" fmla="*/ 170 w 287"/>
                  <a:gd name="T67" fmla="*/ 128 h 265"/>
                  <a:gd name="T68" fmla="*/ 170 w 287"/>
                  <a:gd name="T69" fmla="*/ 128 h 265"/>
                  <a:gd name="T70" fmla="*/ 166 w 287"/>
                  <a:gd name="T71" fmla="*/ 120 h 265"/>
                  <a:gd name="T72" fmla="*/ 166 w 287"/>
                  <a:gd name="T73" fmla="*/ 120 h 265"/>
                  <a:gd name="T74" fmla="*/ 141 w 287"/>
                  <a:gd name="T75" fmla="*/ 146 h 265"/>
                  <a:gd name="T76" fmla="*/ 141 w 287"/>
                  <a:gd name="T77" fmla="*/ 146 h 265"/>
                  <a:gd name="T78" fmla="*/ 128 w 287"/>
                  <a:gd name="T79" fmla="*/ 132 h 265"/>
                  <a:gd name="T80" fmla="*/ 128 w 287"/>
                  <a:gd name="T81" fmla="*/ 132 h 265"/>
                  <a:gd name="T82" fmla="*/ 157 w 287"/>
                  <a:gd name="T83" fmla="*/ 104 h 265"/>
                  <a:gd name="T84" fmla="*/ 157 w 287"/>
                  <a:gd name="T85" fmla="*/ 104 h 265"/>
                  <a:gd name="T86" fmla="*/ 120 w 287"/>
                  <a:gd name="T87" fmla="*/ 36 h 265"/>
                  <a:gd name="T88" fmla="*/ 120 w 287"/>
                  <a:gd name="T89" fmla="*/ 36 h 265"/>
                  <a:gd name="T90" fmla="*/ 149 w 287"/>
                  <a:gd name="T91" fmla="*/ 19 h 265"/>
                  <a:gd name="T92" fmla="*/ 149 w 287"/>
                  <a:gd name="T93" fmla="*/ 19 h 265"/>
                  <a:gd name="T94" fmla="*/ 214 w 287"/>
                  <a:gd name="T95" fmla="*/ 125 h 265"/>
                  <a:gd name="T96" fmla="*/ 214 w 287"/>
                  <a:gd name="T97" fmla="*/ 125 h 265"/>
                  <a:gd name="T98" fmla="*/ 281 w 287"/>
                  <a:gd name="T99" fmla="*/ 230 h 265"/>
                  <a:gd name="T100" fmla="*/ 281 w 287"/>
                  <a:gd name="T101" fmla="*/ 230 h 265"/>
                  <a:gd name="T102" fmla="*/ 268 w 287"/>
                  <a:gd name="T103" fmla="*/ 253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7" h="265">
                    <a:moveTo>
                      <a:pt x="191" y="221"/>
                    </a:moveTo>
                    <a:lnTo>
                      <a:pt x="191" y="221"/>
                    </a:lnTo>
                    <a:cubicBezTo>
                      <a:pt x="207" y="221"/>
                      <a:pt x="222" y="221"/>
                      <a:pt x="236" y="222"/>
                    </a:cubicBezTo>
                    <a:lnTo>
                      <a:pt x="236" y="222"/>
                    </a:lnTo>
                    <a:cubicBezTo>
                      <a:pt x="229" y="210"/>
                      <a:pt x="220" y="200"/>
                      <a:pt x="212" y="188"/>
                    </a:cubicBezTo>
                    <a:lnTo>
                      <a:pt x="212" y="188"/>
                    </a:lnTo>
                    <a:cubicBezTo>
                      <a:pt x="208" y="199"/>
                      <a:pt x="203" y="208"/>
                      <a:pt x="195" y="217"/>
                    </a:cubicBezTo>
                    <a:lnTo>
                      <a:pt x="195" y="217"/>
                    </a:lnTo>
                    <a:cubicBezTo>
                      <a:pt x="194" y="218"/>
                      <a:pt x="194" y="221"/>
                      <a:pt x="191" y="221"/>
                    </a:cubicBezTo>
                    <a:close/>
                    <a:moveTo>
                      <a:pt x="268" y="253"/>
                    </a:moveTo>
                    <a:lnTo>
                      <a:pt x="268" y="253"/>
                    </a:lnTo>
                    <a:cubicBezTo>
                      <a:pt x="185" y="249"/>
                      <a:pt x="103" y="245"/>
                      <a:pt x="22" y="262"/>
                    </a:cubicBezTo>
                    <a:lnTo>
                      <a:pt x="22" y="262"/>
                    </a:lnTo>
                    <a:cubicBezTo>
                      <a:pt x="9" y="264"/>
                      <a:pt x="0" y="250"/>
                      <a:pt x="9" y="239"/>
                    </a:cubicBezTo>
                    <a:lnTo>
                      <a:pt x="9" y="239"/>
                    </a:lnTo>
                    <a:cubicBezTo>
                      <a:pt x="47" y="200"/>
                      <a:pt x="74" y="153"/>
                      <a:pt x="97" y="103"/>
                    </a:cubicBezTo>
                    <a:lnTo>
                      <a:pt x="97" y="103"/>
                    </a:lnTo>
                    <a:cubicBezTo>
                      <a:pt x="101" y="91"/>
                      <a:pt x="120" y="99"/>
                      <a:pt x="116" y="111"/>
                    </a:cubicBezTo>
                    <a:lnTo>
                      <a:pt x="116" y="111"/>
                    </a:lnTo>
                    <a:cubicBezTo>
                      <a:pt x="98" y="153"/>
                      <a:pt x="76" y="192"/>
                      <a:pt x="49" y="229"/>
                    </a:cubicBezTo>
                    <a:lnTo>
                      <a:pt x="49" y="229"/>
                    </a:lnTo>
                    <a:cubicBezTo>
                      <a:pt x="93" y="222"/>
                      <a:pt x="137" y="221"/>
                      <a:pt x="181" y="221"/>
                    </a:cubicBezTo>
                    <a:lnTo>
                      <a:pt x="181" y="221"/>
                    </a:lnTo>
                    <a:cubicBezTo>
                      <a:pt x="174" y="218"/>
                      <a:pt x="172" y="212"/>
                      <a:pt x="177" y="205"/>
                    </a:cubicBezTo>
                    <a:lnTo>
                      <a:pt x="177" y="205"/>
                    </a:lnTo>
                    <a:cubicBezTo>
                      <a:pt x="185" y="195"/>
                      <a:pt x="193" y="183"/>
                      <a:pt x="199" y="170"/>
                    </a:cubicBezTo>
                    <a:lnTo>
                      <a:pt x="199" y="170"/>
                    </a:lnTo>
                    <a:cubicBezTo>
                      <a:pt x="194" y="161"/>
                      <a:pt x="187" y="153"/>
                      <a:pt x="182" y="145"/>
                    </a:cubicBezTo>
                    <a:lnTo>
                      <a:pt x="182" y="145"/>
                    </a:lnTo>
                    <a:cubicBezTo>
                      <a:pt x="174" y="158"/>
                      <a:pt x="168" y="172"/>
                      <a:pt x="161" y="185"/>
                    </a:cubicBezTo>
                    <a:lnTo>
                      <a:pt x="161" y="185"/>
                    </a:lnTo>
                    <a:cubicBezTo>
                      <a:pt x="155" y="197"/>
                      <a:pt x="140" y="187"/>
                      <a:pt x="144" y="176"/>
                    </a:cubicBezTo>
                    <a:lnTo>
                      <a:pt x="144" y="176"/>
                    </a:lnTo>
                    <a:cubicBezTo>
                      <a:pt x="152" y="159"/>
                      <a:pt x="161" y="143"/>
                      <a:pt x="170" y="128"/>
                    </a:cubicBezTo>
                    <a:lnTo>
                      <a:pt x="170" y="128"/>
                    </a:lnTo>
                    <a:cubicBezTo>
                      <a:pt x="169" y="125"/>
                      <a:pt x="168" y="122"/>
                      <a:pt x="166" y="120"/>
                    </a:cubicBezTo>
                    <a:lnTo>
                      <a:pt x="166" y="120"/>
                    </a:lnTo>
                    <a:cubicBezTo>
                      <a:pt x="159" y="129"/>
                      <a:pt x="151" y="138"/>
                      <a:pt x="141" y="146"/>
                    </a:cubicBezTo>
                    <a:lnTo>
                      <a:pt x="141" y="146"/>
                    </a:lnTo>
                    <a:cubicBezTo>
                      <a:pt x="132" y="154"/>
                      <a:pt x="118" y="140"/>
                      <a:pt x="128" y="132"/>
                    </a:cubicBezTo>
                    <a:lnTo>
                      <a:pt x="128" y="132"/>
                    </a:lnTo>
                    <a:cubicBezTo>
                      <a:pt x="139" y="124"/>
                      <a:pt x="148" y="115"/>
                      <a:pt x="157" y="104"/>
                    </a:cubicBezTo>
                    <a:lnTo>
                      <a:pt x="157" y="104"/>
                    </a:lnTo>
                    <a:cubicBezTo>
                      <a:pt x="144" y="82"/>
                      <a:pt x="132" y="59"/>
                      <a:pt x="120" y="36"/>
                    </a:cubicBezTo>
                    <a:lnTo>
                      <a:pt x="120" y="36"/>
                    </a:lnTo>
                    <a:cubicBezTo>
                      <a:pt x="111" y="16"/>
                      <a:pt x="137" y="0"/>
                      <a:pt x="149" y="19"/>
                    </a:cubicBezTo>
                    <a:lnTo>
                      <a:pt x="149" y="19"/>
                    </a:lnTo>
                    <a:cubicBezTo>
                      <a:pt x="173" y="53"/>
                      <a:pt x="193" y="90"/>
                      <a:pt x="214" y="125"/>
                    </a:cubicBezTo>
                    <a:lnTo>
                      <a:pt x="214" y="125"/>
                    </a:lnTo>
                    <a:cubicBezTo>
                      <a:pt x="236" y="161"/>
                      <a:pt x="258" y="195"/>
                      <a:pt x="281" y="230"/>
                    </a:cubicBezTo>
                    <a:lnTo>
                      <a:pt x="281" y="230"/>
                    </a:lnTo>
                    <a:cubicBezTo>
                      <a:pt x="286" y="239"/>
                      <a:pt x="278" y="253"/>
                      <a:pt x="268" y="253"/>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36" name="Freeform 370">
                <a:extLst>
                  <a:ext uri="{FF2B5EF4-FFF2-40B4-BE49-F238E27FC236}">
                    <a16:creationId xmlns:a16="http://schemas.microsoft.com/office/drawing/2014/main" id="{0504632E-6F89-4945-8B8A-D5816C9D162D}"/>
                  </a:ext>
                </a:extLst>
              </p:cNvPr>
              <p:cNvSpPr>
                <a:spLocks noChangeArrowheads="1"/>
              </p:cNvSpPr>
              <p:nvPr/>
            </p:nvSpPr>
            <p:spPr bwMode="auto">
              <a:xfrm>
                <a:off x="5262568" y="3922143"/>
                <a:ext cx="111270" cy="127367"/>
              </a:xfrm>
              <a:custGeom>
                <a:avLst/>
                <a:gdLst>
                  <a:gd name="T0" fmla="*/ 78 w 256"/>
                  <a:gd name="T1" fmla="*/ 76 h 291"/>
                  <a:gd name="T2" fmla="*/ 78 w 256"/>
                  <a:gd name="T3" fmla="*/ 76 h 291"/>
                  <a:gd name="T4" fmla="*/ 42 w 256"/>
                  <a:gd name="T5" fmla="*/ 50 h 291"/>
                  <a:gd name="T6" fmla="*/ 42 w 256"/>
                  <a:gd name="T7" fmla="*/ 50 h 291"/>
                  <a:gd name="T8" fmla="*/ 43 w 256"/>
                  <a:gd name="T9" fmla="*/ 90 h 291"/>
                  <a:gd name="T10" fmla="*/ 43 w 256"/>
                  <a:gd name="T11" fmla="*/ 90 h 291"/>
                  <a:gd name="T12" fmla="*/ 73 w 256"/>
                  <a:gd name="T13" fmla="*/ 76 h 291"/>
                  <a:gd name="T14" fmla="*/ 73 w 256"/>
                  <a:gd name="T15" fmla="*/ 76 h 291"/>
                  <a:gd name="T16" fmla="*/ 78 w 256"/>
                  <a:gd name="T17" fmla="*/ 76 h 291"/>
                  <a:gd name="T18" fmla="*/ 34 w 256"/>
                  <a:gd name="T19" fmla="*/ 8 h 291"/>
                  <a:gd name="T20" fmla="*/ 34 w 256"/>
                  <a:gd name="T21" fmla="*/ 8 h 291"/>
                  <a:gd name="T22" fmla="*/ 243 w 256"/>
                  <a:gd name="T23" fmla="*/ 138 h 291"/>
                  <a:gd name="T24" fmla="*/ 243 w 256"/>
                  <a:gd name="T25" fmla="*/ 138 h 291"/>
                  <a:gd name="T26" fmla="*/ 240 w 256"/>
                  <a:gd name="T27" fmla="*/ 163 h 291"/>
                  <a:gd name="T28" fmla="*/ 240 w 256"/>
                  <a:gd name="T29" fmla="*/ 163 h 291"/>
                  <a:gd name="T30" fmla="*/ 90 w 256"/>
                  <a:gd name="T31" fmla="*/ 228 h 291"/>
                  <a:gd name="T32" fmla="*/ 90 w 256"/>
                  <a:gd name="T33" fmla="*/ 228 h 291"/>
                  <a:gd name="T34" fmla="*/ 78 w 256"/>
                  <a:gd name="T35" fmla="*/ 210 h 291"/>
                  <a:gd name="T36" fmla="*/ 78 w 256"/>
                  <a:gd name="T37" fmla="*/ 210 h 291"/>
                  <a:gd name="T38" fmla="*/ 201 w 256"/>
                  <a:gd name="T39" fmla="*/ 149 h 291"/>
                  <a:gd name="T40" fmla="*/ 201 w 256"/>
                  <a:gd name="T41" fmla="*/ 149 h 291"/>
                  <a:gd name="T42" fmla="*/ 88 w 256"/>
                  <a:gd name="T43" fmla="*/ 82 h 291"/>
                  <a:gd name="T44" fmla="*/ 88 w 256"/>
                  <a:gd name="T45" fmla="*/ 82 h 291"/>
                  <a:gd name="T46" fmla="*/ 82 w 256"/>
                  <a:gd name="T47" fmla="*/ 97 h 291"/>
                  <a:gd name="T48" fmla="*/ 82 w 256"/>
                  <a:gd name="T49" fmla="*/ 97 h 291"/>
                  <a:gd name="T50" fmla="*/ 43 w 256"/>
                  <a:gd name="T51" fmla="*/ 115 h 291"/>
                  <a:gd name="T52" fmla="*/ 43 w 256"/>
                  <a:gd name="T53" fmla="*/ 115 h 291"/>
                  <a:gd name="T54" fmla="*/ 43 w 256"/>
                  <a:gd name="T55" fmla="*/ 143 h 291"/>
                  <a:gd name="T56" fmla="*/ 43 w 256"/>
                  <a:gd name="T57" fmla="*/ 143 h 291"/>
                  <a:gd name="T58" fmla="*/ 84 w 256"/>
                  <a:gd name="T59" fmla="*/ 122 h 291"/>
                  <a:gd name="T60" fmla="*/ 84 w 256"/>
                  <a:gd name="T61" fmla="*/ 122 h 291"/>
                  <a:gd name="T62" fmla="*/ 93 w 256"/>
                  <a:gd name="T63" fmla="*/ 140 h 291"/>
                  <a:gd name="T64" fmla="*/ 93 w 256"/>
                  <a:gd name="T65" fmla="*/ 140 h 291"/>
                  <a:gd name="T66" fmla="*/ 43 w 256"/>
                  <a:gd name="T67" fmla="*/ 164 h 291"/>
                  <a:gd name="T68" fmla="*/ 43 w 256"/>
                  <a:gd name="T69" fmla="*/ 164 h 291"/>
                  <a:gd name="T70" fmla="*/ 43 w 256"/>
                  <a:gd name="T71" fmla="*/ 173 h 291"/>
                  <a:gd name="T72" fmla="*/ 43 w 256"/>
                  <a:gd name="T73" fmla="*/ 173 h 291"/>
                  <a:gd name="T74" fmla="*/ 78 w 256"/>
                  <a:gd name="T75" fmla="*/ 167 h 291"/>
                  <a:gd name="T76" fmla="*/ 78 w 256"/>
                  <a:gd name="T77" fmla="*/ 167 h 291"/>
                  <a:gd name="T78" fmla="*/ 82 w 256"/>
                  <a:gd name="T79" fmla="*/ 185 h 291"/>
                  <a:gd name="T80" fmla="*/ 82 w 256"/>
                  <a:gd name="T81" fmla="*/ 185 h 291"/>
                  <a:gd name="T82" fmla="*/ 42 w 256"/>
                  <a:gd name="T83" fmla="*/ 192 h 291"/>
                  <a:gd name="T84" fmla="*/ 42 w 256"/>
                  <a:gd name="T85" fmla="*/ 192 h 291"/>
                  <a:gd name="T86" fmla="*/ 34 w 256"/>
                  <a:gd name="T87" fmla="*/ 269 h 291"/>
                  <a:gd name="T88" fmla="*/ 34 w 256"/>
                  <a:gd name="T89" fmla="*/ 269 h 291"/>
                  <a:gd name="T90" fmla="*/ 0 w 256"/>
                  <a:gd name="T91" fmla="*/ 266 h 291"/>
                  <a:gd name="T92" fmla="*/ 0 w 256"/>
                  <a:gd name="T93" fmla="*/ 266 h 291"/>
                  <a:gd name="T94" fmla="*/ 6 w 256"/>
                  <a:gd name="T95" fmla="*/ 142 h 291"/>
                  <a:gd name="T96" fmla="*/ 6 w 256"/>
                  <a:gd name="T97" fmla="*/ 142 h 291"/>
                  <a:gd name="T98" fmla="*/ 11 w 256"/>
                  <a:gd name="T99" fmla="*/ 18 h 291"/>
                  <a:gd name="T100" fmla="*/ 11 w 256"/>
                  <a:gd name="T101" fmla="*/ 18 h 291"/>
                  <a:gd name="T102" fmla="*/ 34 w 256"/>
                  <a:gd name="T103" fmla="*/ 8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6" h="291">
                    <a:moveTo>
                      <a:pt x="78" y="76"/>
                    </a:moveTo>
                    <a:lnTo>
                      <a:pt x="78" y="76"/>
                    </a:lnTo>
                    <a:cubicBezTo>
                      <a:pt x="67" y="67"/>
                      <a:pt x="55" y="59"/>
                      <a:pt x="42" y="50"/>
                    </a:cubicBezTo>
                    <a:lnTo>
                      <a:pt x="42" y="50"/>
                    </a:lnTo>
                    <a:cubicBezTo>
                      <a:pt x="43" y="63"/>
                      <a:pt x="43" y="77"/>
                      <a:pt x="43" y="90"/>
                    </a:cubicBezTo>
                    <a:lnTo>
                      <a:pt x="43" y="90"/>
                    </a:lnTo>
                    <a:cubicBezTo>
                      <a:pt x="52" y="85"/>
                      <a:pt x="63" y="80"/>
                      <a:pt x="73" y="76"/>
                    </a:cubicBezTo>
                    <a:lnTo>
                      <a:pt x="73" y="76"/>
                    </a:lnTo>
                    <a:cubicBezTo>
                      <a:pt x="74" y="76"/>
                      <a:pt x="77" y="76"/>
                      <a:pt x="78" y="76"/>
                    </a:cubicBezTo>
                    <a:close/>
                    <a:moveTo>
                      <a:pt x="34" y="8"/>
                    </a:moveTo>
                    <a:lnTo>
                      <a:pt x="34" y="8"/>
                    </a:lnTo>
                    <a:cubicBezTo>
                      <a:pt x="99" y="57"/>
                      <a:pt x="165" y="105"/>
                      <a:pt x="243" y="138"/>
                    </a:cubicBezTo>
                    <a:lnTo>
                      <a:pt x="243" y="138"/>
                    </a:lnTo>
                    <a:cubicBezTo>
                      <a:pt x="255" y="142"/>
                      <a:pt x="253" y="160"/>
                      <a:pt x="240" y="163"/>
                    </a:cubicBezTo>
                    <a:lnTo>
                      <a:pt x="240" y="163"/>
                    </a:lnTo>
                    <a:cubicBezTo>
                      <a:pt x="188" y="176"/>
                      <a:pt x="136" y="198"/>
                      <a:pt x="90" y="228"/>
                    </a:cubicBezTo>
                    <a:lnTo>
                      <a:pt x="90" y="228"/>
                    </a:lnTo>
                    <a:cubicBezTo>
                      <a:pt x="81" y="235"/>
                      <a:pt x="69" y="216"/>
                      <a:pt x="78" y="210"/>
                    </a:cubicBezTo>
                    <a:lnTo>
                      <a:pt x="78" y="210"/>
                    </a:lnTo>
                    <a:cubicBezTo>
                      <a:pt x="118" y="185"/>
                      <a:pt x="157" y="164"/>
                      <a:pt x="201" y="149"/>
                    </a:cubicBezTo>
                    <a:lnTo>
                      <a:pt x="201" y="149"/>
                    </a:lnTo>
                    <a:cubicBezTo>
                      <a:pt x="161" y="130"/>
                      <a:pt x="123" y="107"/>
                      <a:pt x="88" y="82"/>
                    </a:cubicBezTo>
                    <a:lnTo>
                      <a:pt x="88" y="82"/>
                    </a:lnTo>
                    <a:cubicBezTo>
                      <a:pt x="90" y="88"/>
                      <a:pt x="90" y="94"/>
                      <a:pt x="82" y="97"/>
                    </a:cubicBezTo>
                    <a:lnTo>
                      <a:pt x="82" y="97"/>
                    </a:lnTo>
                    <a:cubicBezTo>
                      <a:pt x="69" y="101"/>
                      <a:pt x="56" y="107"/>
                      <a:pt x="43" y="115"/>
                    </a:cubicBezTo>
                    <a:lnTo>
                      <a:pt x="43" y="115"/>
                    </a:lnTo>
                    <a:cubicBezTo>
                      <a:pt x="44" y="125"/>
                      <a:pt x="43" y="135"/>
                      <a:pt x="43" y="143"/>
                    </a:cubicBezTo>
                    <a:lnTo>
                      <a:pt x="43" y="143"/>
                    </a:lnTo>
                    <a:cubicBezTo>
                      <a:pt x="57" y="136"/>
                      <a:pt x="71" y="130"/>
                      <a:pt x="84" y="122"/>
                    </a:cubicBezTo>
                    <a:lnTo>
                      <a:pt x="84" y="122"/>
                    </a:lnTo>
                    <a:cubicBezTo>
                      <a:pt x="96" y="115"/>
                      <a:pt x="103" y="132"/>
                      <a:pt x="93" y="140"/>
                    </a:cubicBezTo>
                    <a:lnTo>
                      <a:pt x="93" y="140"/>
                    </a:lnTo>
                    <a:cubicBezTo>
                      <a:pt x="77" y="149"/>
                      <a:pt x="60" y="157"/>
                      <a:pt x="43" y="164"/>
                    </a:cubicBezTo>
                    <a:lnTo>
                      <a:pt x="43" y="164"/>
                    </a:lnTo>
                    <a:cubicBezTo>
                      <a:pt x="43" y="168"/>
                      <a:pt x="43" y="170"/>
                      <a:pt x="43" y="173"/>
                    </a:cubicBezTo>
                    <a:lnTo>
                      <a:pt x="43" y="173"/>
                    </a:lnTo>
                    <a:cubicBezTo>
                      <a:pt x="55" y="169"/>
                      <a:pt x="67" y="168"/>
                      <a:pt x="78" y="167"/>
                    </a:cubicBezTo>
                    <a:lnTo>
                      <a:pt x="78" y="167"/>
                    </a:lnTo>
                    <a:cubicBezTo>
                      <a:pt x="90" y="165"/>
                      <a:pt x="94" y="184"/>
                      <a:pt x="82" y="185"/>
                    </a:cubicBezTo>
                    <a:lnTo>
                      <a:pt x="82" y="185"/>
                    </a:lnTo>
                    <a:cubicBezTo>
                      <a:pt x="68" y="186"/>
                      <a:pt x="55" y="189"/>
                      <a:pt x="42" y="192"/>
                    </a:cubicBezTo>
                    <a:lnTo>
                      <a:pt x="42" y="192"/>
                    </a:lnTo>
                    <a:cubicBezTo>
                      <a:pt x="40" y="218"/>
                      <a:pt x="38" y="244"/>
                      <a:pt x="34" y="269"/>
                    </a:cubicBezTo>
                    <a:lnTo>
                      <a:pt x="34" y="269"/>
                    </a:lnTo>
                    <a:cubicBezTo>
                      <a:pt x="30" y="290"/>
                      <a:pt x="0" y="289"/>
                      <a:pt x="0" y="266"/>
                    </a:cubicBezTo>
                    <a:lnTo>
                      <a:pt x="0" y="266"/>
                    </a:lnTo>
                    <a:cubicBezTo>
                      <a:pt x="1" y="226"/>
                      <a:pt x="4" y="184"/>
                      <a:pt x="6" y="142"/>
                    </a:cubicBezTo>
                    <a:lnTo>
                      <a:pt x="6" y="142"/>
                    </a:lnTo>
                    <a:cubicBezTo>
                      <a:pt x="7" y="101"/>
                      <a:pt x="9" y="59"/>
                      <a:pt x="11" y="18"/>
                    </a:cubicBezTo>
                    <a:lnTo>
                      <a:pt x="11" y="18"/>
                    </a:lnTo>
                    <a:cubicBezTo>
                      <a:pt x="11" y="8"/>
                      <a:pt x="25" y="0"/>
                      <a:pt x="34" y="8"/>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37" name="Freeform 371">
                <a:extLst>
                  <a:ext uri="{FF2B5EF4-FFF2-40B4-BE49-F238E27FC236}">
                    <a16:creationId xmlns:a16="http://schemas.microsoft.com/office/drawing/2014/main" id="{39DE2F3E-B868-7B44-A6CF-F8ACB395DA85}"/>
                  </a:ext>
                </a:extLst>
              </p:cNvPr>
              <p:cNvSpPr>
                <a:spLocks noChangeArrowheads="1"/>
              </p:cNvSpPr>
              <p:nvPr/>
            </p:nvSpPr>
            <p:spPr bwMode="auto">
              <a:xfrm>
                <a:off x="5045884" y="3927999"/>
                <a:ext cx="124446" cy="115655"/>
              </a:xfrm>
              <a:custGeom>
                <a:avLst/>
                <a:gdLst>
                  <a:gd name="T0" fmla="*/ 95 w 287"/>
                  <a:gd name="T1" fmla="*/ 46 h 266"/>
                  <a:gd name="T2" fmla="*/ 95 w 287"/>
                  <a:gd name="T3" fmla="*/ 46 h 266"/>
                  <a:gd name="T4" fmla="*/ 50 w 287"/>
                  <a:gd name="T5" fmla="*/ 44 h 266"/>
                  <a:gd name="T6" fmla="*/ 50 w 287"/>
                  <a:gd name="T7" fmla="*/ 44 h 266"/>
                  <a:gd name="T8" fmla="*/ 75 w 287"/>
                  <a:gd name="T9" fmla="*/ 79 h 266"/>
                  <a:gd name="T10" fmla="*/ 75 w 287"/>
                  <a:gd name="T11" fmla="*/ 79 h 266"/>
                  <a:gd name="T12" fmla="*/ 91 w 287"/>
                  <a:gd name="T13" fmla="*/ 50 h 266"/>
                  <a:gd name="T14" fmla="*/ 91 w 287"/>
                  <a:gd name="T15" fmla="*/ 50 h 266"/>
                  <a:gd name="T16" fmla="*/ 95 w 287"/>
                  <a:gd name="T17" fmla="*/ 46 h 266"/>
                  <a:gd name="T18" fmla="*/ 18 w 287"/>
                  <a:gd name="T19" fmla="*/ 14 h 266"/>
                  <a:gd name="T20" fmla="*/ 18 w 287"/>
                  <a:gd name="T21" fmla="*/ 14 h 266"/>
                  <a:gd name="T22" fmla="*/ 264 w 287"/>
                  <a:gd name="T23" fmla="*/ 1 h 266"/>
                  <a:gd name="T24" fmla="*/ 264 w 287"/>
                  <a:gd name="T25" fmla="*/ 1 h 266"/>
                  <a:gd name="T26" fmla="*/ 277 w 287"/>
                  <a:gd name="T27" fmla="*/ 23 h 266"/>
                  <a:gd name="T28" fmla="*/ 277 w 287"/>
                  <a:gd name="T29" fmla="*/ 23 h 266"/>
                  <a:gd name="T30" fmla="*/ 193 w 287"/>
                  <a:gd name="T31" fmla="*/ 163 h 266"/>
                  <a:gd name="T32" fmla="*/ 193 w 287"/>
                  <a:gd name="T33" fmla="*/ 163 h 266"/>
                  <a:gd name="T34" fmla="*/ 172 w 287"/>
                  <a:gd name="T35" fmla="*/ 155 h 266"/>
                  <a:gd name="T36" fmla="*/ 172 w 287"/>
                  <a:gd name="T37" fmla="*/ 155 h 266"/>
                  <a:gd name="T38" fmla="*/ 236 w 287"/>
                  <a:gd name="T39" fmla="*/ 35 h 266"/>
                  <a:gd name="T40" fmla="*/ 236 w 287"/>
                  <a:gd name="T41" fmla="*/ 35 h 266"/>
                  <a:gd name="T42" fmla="*/ 105 w 287"/>
                  <a:gd name="T43" fmla="*/ 46 h 266"/>
                  <a:gd name="T44" fmla="*/ 105 w 287"/>
                  <a:gd name="T45" fmla="*/ 46 h 266"/>
                  <a:gd name="T46" fmla="*/ 110 w 287"/>
                  <a:gd name="T47" fmla="*/ 60 h 266"/>
                  <a:gd name="T48" fmla="*/ 110 w 287"/>
                  <a:gd name="T49" fmla="*/ 60 h 266"/>
                  <a:gd name="T50" fmla="*/ 89 w 287"/>
                  <a:gd name="T51" fmla="*/ 97 h 266"/>
                  <a:gd name="T52" fmla="*/ 89 w 287"/>
                  <a:gd name="T53" fmla="*/ 97 h 266"/>
                  <a:gd name="T54" fmla="*/ 105 w 287"/>
                  <a:gd name="T55" fmla="*/ 122 h 266"/>
                  <a:gd name="T56" fmla="*/ 105 w 287"/>
                  <a:gd name="T57" fmla="*/ 122 h 266"/>
                  <a:gd name="T58" fmla="*/ 126 w 287"/>
                  <a:gd name="T59" fmla="*/ 80 h 266"/>
                  <a:gd name="T60" fmla="*/ 126 w 287"/>
                  <a:gd name="T61" fmla="*/ 80 h 266"/>
                  <a:gd name="T62" fmla="*/ 143 w 287"/>
                  <a:gd name="T63" fmla="*/ 89 h 266"/>
                  <a:gd name="T64" fmla="*/ 143 w 287"/>
                  <a:gd name="T65" fmla="*/ 89 h 266"/>
                  <a:gd name="T66" fmla="*/ 117 w 287"/>
                  <a:gd name="T67" fmla="*/ 139 h 266"/>
                  <a:gd name="T68" fmla="*/ 117 w 287"/>
                  <a:gd name="T69" fmla="*/ 139 h 266"/>
                  <a:gd name="T70" fmla="*/ 121 w 287"/>
                  <a:gd name="T71" fmla="*/ 146 h 266"/>
                  <a:gd name="T72" fmla="*/ 121 w 287"/>
                  <a:gd name="T73" fmla="*/ 146 h 266"/>
                  <a:gd name="T74" fmla="*/ 147 w 287"/>
                  <a:gd name="T75" fmla="*/ 119 h 266"/>
                  <a:gd name="T76" fmla="*/ 147 w 287"/>
                  <a:gd name="T77" fmla="*/ 119 h 266"/>
                  <a:gd name="T78" fmla="*/ 160 w 287"/>
                  <a:gd name="T79" fmla="*/ 133 h 266"/>
                  <a:gd name="T80" fmla="*/ 160 w 287"/>
                  <a:gd name="T81" fmla="*/ 133 h 266"/>
                  <a:gd name="T82" fmla="*/ 131 w 287"/>
                  <a:gd name="T83" fmla="*/ 161 h 266"/>
                  <a:gd name="T84" fmla="*/ 131 w 287"/>
                  <a:gd name="T85" fmla="*/ 161 h 266"/>
                  <a:gd name="T86" fmla="*/ 169 w 287"/>
                  <a:gd name="T87" fmla="*/ 230 h 266"/>
                  <a:gd name="T88" fmla="*/ 169 w 287"/>
                  <a:gd name="T89" fmla="*/ 230 h 266"/>
                  <a:gd name="T90" fmla="*/ 140 w 287"/>
                  <a:gd name="T91" fmla="*/ 247 h 266"/>
                  <a:gd name="T92" fmla="*/ 140 w 287"/>
                  <a:gd name="T93" fmla="*/ 247 h 266"/>
                  <a:gd name="T94" fmla="*/ 73 w 287"/>
                  <a:gd name="T95" fmla="*/ 142 h 266"/>
                  <a:gd name="T96" fmla="*/ 73 w 287"/>
                  <a:gd name="T97" fmla="*/ 142 h 266"/>
                  <a:gd name="T98" fmla="*/ 6 w 287"/>
                  <a:gd name="T99" fmla="*/ 37 h 266"/>
                  <a:gd name="T100" fmla="*/ 6 w 287"/>
                  <a:gd name="T101" fmla="*/ 37 h 266"/>
                  <a:gd name="T102" fmla="*/ 18 w 287"/>
                  <a:gd name="T103" fmla="*/ 14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7" h="266">
                    <a:moveTo>
                      <a:pt x="95" y="46"/>
                    </a:moveTo>
                    <a:lnTo>
                      <a:pt x="95" y="46"/>
                    </a:lnTo>
                    <a:cubicBezTo>
                      <a:pt x="80" y="46"/>
                      <a:pt x="64" y="46"/>
                      <a:pt x="50" y="44"/>
                    </a:cubicBezTo>
                    <a:lnTo>
                      <a:pt x="50" y="44"/>
                    </a:lnTo>
                    <a:cubicBezTo>
                      <a:pt x="58" y="56"/>
                      <a:pt x="67" y="67"/>
                      <a:pt x="75" y="79"/>
                    </a:cubicBezTo>
                    <a:lnTo>
                      <a:pt x="75" y="79"/>
                    </a:lnTo>
                    <a:cubicBezTo>
                      <a:pt x="79" y="68"/>
                      <a:pt x="84" y="59"/>
                      <a:pt x="91" y="50"/>
                    </a:cubicBezTo>
                    <a:lnTo>
                      <a:pt x="91" y="50"/>
                    </a:lnTo>
                    <a:cubicBezTo>
                      <a:pt x="92" y="48"/>
                      <a:pt x="93" y="46"/>
                      <a:pt x="95" y="46"/>
                    </a:cubicBezTo>
                    <a:close/>
                    <a:moveTo>
                      <a:pt x="18" y="14"/>
                    </a:moveTo>
                    <a:lnTo>
                      <a:pt x="18" y="14"/>
                    </a:lnTo>
                    <a:cubicBezTo>
                      <a:pt x="101" y="18"/>
                      <a:pt x="183" y="21"/>
                      <a:pt x="264" y="1"/>
                    </a:cubicBezTo>
                    <a:lnTo>
                      <a:pt x="264" y="1"/>
                    </a:lnTo>
                    <a:cubicBezTo>
                      <a:pt x="277" y="0"/>
                      <a:pt x="286" y="14"/>
                      <a:pt x="277" y="23"/>
                    </a:cubicBezTo>
                    <a:lnTo>
                      <a:pt x="277" y="23"/>
                    </a:lnTo>
                    <a:cubicBezTo>
                      <a:pt x="240" y="66"/>
                      <a:pt x="213" y="113"/>
                      <a:pt x="193" y="163"/>
                    </a:cubicBezTo>
                    <a:lnTo>
                      <a:pt x="193" y="163"/>
                    </a:lnTo>
                    <a:cubicBezTo>
                      <a:pt x="188" y="175"/>
                      <a:pt x="168" y="167"/>
                      <a:pt x="172" y="155"/>
                    </a:cubicBezTo>
                    <a:lnTo>
                      <a:pt x="172" y="155"/>
                    </a:lnTo>
                    <a:cubicBezTo>
                      <a:pt x="189" y="112"/>
                      <a:pt x="210" y="72"/>
                      <a:pt x="236" y="35"/>
                    </a:cubicBezTo>
                    <a:lnTo>
                      <a:pt x="236" y="35"/>
                    </a:lnTo>
                    <a:cubicBezTo>
                      <a:pt x="194" y="43"/>
                      <a:pt x="150" y="46"/>
                      <a:pt x="105" y="46"/>
                    </a:cubicBezTo>
                    <a:lnTo>
                      <a:pt x="105" y="46"/>
                    </a:lnTo>
                    <a:cubicBezTo>
                      <a:pt x="112" y="48"/>
                      <a:pt x="116" y="54"/>
                      <a:pt x="110" y="60"/>
                    </a:cubicBezTo>
                    <a:lnTo>
                      <a:pt x="110" y="60"/>
                    </a:lnTo>
                    <a:cubicBezTo>
                      <a:pt x="102" y="72"/>
                      <a:pt x="95" y="84"/>
                      <a:pt x="89" y="97"/>
                    </a:cubicBezTo>
                    <a:lnTo>
                      <a:pt x="89" y="97"/>
                    </a:lnTo>
                    <a:cubicBezTo>
                      <a:pt x="95" y="105"/>
                      <a:pt x="100" y="114"/>
                      <a:pt x="105" y="122"/>
                    </a:cubicBezTo>
                    <a:lnTo>
                      <a:pt x="105" y="122"/>
                    </a:lnTo>
                    <a:cubicBezTo>
                      <a:pt x="113" y="109"/>
                      <a:pt x="118" y="94"/>
                      <a:pt x="126" y="80"/>
                    </a:cubicBezTo>
                    <a:lnTo>
                      <a:pt x="126" y="80"/>
                    </a:lnTo>
                    <a:cubicBezTo>
                      <a:pt x="131" y="69"/>
                      <a:pt x="148" y="77"/>
                      <a:pt x="143" y="89"/>
                    </a:cubicBezTo>
                    <a:lnTo>
                      <a:pt x="143" y="89"/>
                    </a:lnTo>
                    <a:cubicBezTo>
                      <a:pt x="137" y="106"/>
                      <a:pt x="127" y="123"/>
                      <a:pt x="117" y="139"/>
                    </a:cubicBezTo>
                    <a:lnTo>
                      <a:pt x="117" y="139"/>
                    </a:lnTo>
                    <a:cubicBezTo>
                      <a:pt x="118" y="142"/>
                      <a:pt x="119" y="143"/>
                      <a:pt x="121" y="146"/>
                    </a:cubicBezTo>
                    <a:lnTo>
                      <a:pt x="121" y="146"/>
                    </a:lnTo>
                    <a:cubicBezTo>
                      <a:pt x="129" y="136"/>
                      <a:pt x="138" y="127"/>
                      <a:pt x="147" y="119"/>
                    </a:cubicBezTo>
                    <a:lnTo>
                      <a:pt x="147" y="119"/>
                    </a:lnTo>
                    <a:cubicBezTo>
                      <a:pt x="156" y="112"/>
                      <a:pt x="169" y="125"/>
                      <a:pt x="160" y="133"/>
                    </a:cubicBezTo>
                    <a:lnTo>
                      <a:pt x="160" y="133"/>
                    </a:lnTo>
                    <a:cubicBezTo>
                      <a:pt x="150" y="142"/>
                      <a:pt x="140" y="151"/>
                      <a:pt x="131" y="161"/>
                    </a:cubicBezTo>
                    <a:lnTo>
                      <a:pt x="131" y="161"/>
                    </a:lnTo>
                    <a:cubicBezTo>
                      <a:pt x="144" y="184"/>
                      <a:pt x="158" y="207"/>
                      <a:pt x="169" y="230"/>
                    </a:cubicBezTo>
                    <a:lnTo>
                      <a:pt x="169" y="230"/>
                    </a:lnTo>
                    <a:cubicBezTo>
                      <a:pt x="179" y="249"/>
                      <a:pt x="152" y="265"/>
                      <a:pt x="140" y="247"/>
                    </a:cubicBezTo>
                    <a:lnTo>
                      <a:pt x="140" y="247"/>
                    </a:lnTo>
                    <a:cubicBezTo>
                      <a:pt x="117" y="213"/>
                      <a:pt x="96" y="177"/>
                      <a:pt x="73" y="142"/>
                    </a:cubicBezTo>
                    <a:lnTo>
                      <a:pt x="73" y="142"/>
                    </a:lnTo>
                    <a:cubicBezTo>
                      <a:pt x="51" y="106"/>
                      <a:pt x="29" y="72"/>
                      <a:pt x="6" y="37"/>
                    </a:cubicBezTo>
                    <a:lnTo>
                      <a:pt x="6" y="37"/>
                    </a:lnTo>
                    <a:cubicBezTo>
                      <a:pt x="0" y="29"/>
                      <a:pt x="8" y="14"/>
                      <a:pt x="18" y="14"/>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38" name="Freeform 372">
                <a:extLst>
                  <a:ext uri="{FF2B5EF4-FFF2-40B4-BE49-F238E27FC236}">
                    <a16:creationId xmlns:a16="http://schemas.microsoft.com/office/drawing/2014/main" id="{CFED31CA-701B-7247-8525-BC2D8DC182AE}"/>
                  </a:ext>
                </a:extLst>
              </p:cNvPr>
              <p:cNvSpPr>
                <a:spLocks noChangeArrowheads="1"/>
              </p:cNvSpPr>
              <p:nvPr/>
            </p:nvSpPr>
            <p:spPr bwMode="auto">
              <a:xfrm>
                <a:off x="4837985" y="3920680"/>
                <a:ext cx="121518" cy="124438"/>
              </a:xfrm>
              <a:custGeom>
                <a:avLst/>
                <a:gdLst>
                  <a:gd name="T0" fmla="*/ 62 w 277"/>
                  <a:gd name="T1" fmla="*/ 188 h 285"/>
                  <a:gd name="T2" fmla="*/ 62 w 277"/>
                  <a:gd name="T3" fmla="*/ 188 h 285"/>
                  <a:gd name="T4" fmla="*/ 64 w 277"/>
                  <a:gd name="T5" fmla="*/ 234 h 285"/>
                  <a:gd name="T6" fmla="*/ 64 w 277"/>
                  <a:gd name="T7" fmla="*/ 234 h 285"/>
                  <a:gd name="T8" fmla="*/ 96 w 277"/>
                  <a:gd name="T9" fmla="*/ 206 h 285"/>
                  <a:gd name="T10" fmla="*/ 96 w 277"/>
                  <a:gd name="T11" fmla="*/ 206 h 285"/>
                  <a:gd name="T12" fmla="*/ 66 w 277"/>
                  <a:gd name="T13" fmla="*/ 192 h 285"/>
                  <a:gd name="T14" fmla="*/ 66 w 277"/>
                  <a:gd name="T15" fmla="*/ 192 h 285"/>
                  <a:gd name="T16" fmla="*/ 62 w 277"/>
                  <a:gd name="T17" fmla="*/ 188 h 285"/>
                  <a:gd name="T18" fmla="*/ 38 w 277"/>
                  <a:gd name="T19" fmla="*/ 267 h 285"/>
                  <a:gd name="T20" fmla="*/ 38 w 277"/>
                  <a:gd name="T21" fmla="*/ 267 h 285"/>
                  <a:gd name="T22" fmla="*/ 4 w 277"/>
                  <a:gd name="T23" fmla="*/ 23 h 285"/>
                  <a:gd name="T24" fmla="*/ 4 w 277"/>
                  <a:gd name="T25" fmla="*/ 23 h 285"/>
                  <a:gd name="T26" fmla="*/ 25 w 277"/>
                  <a:gd name="T27" fmla="*/ 8 h 285"/>
                  <a:gd name="T28" fmla="*/ 25 w 277"/>
                  <a:gd name="T29" fmla="*/ 8 h 285"/>
                  <a:gd name="T30" fmla="*/ 171 w 277"/>
                  <a:gd name="T31" fmla="*/ 81 h 285"/>
                  <a:gd name="T32" fmla="*/ 171 w 277"/>
                  <a:gd name="T33" fmla="*/ 81 h 285"/>
                  <a:gd name="T34" fmla="*/ 164 w 277"/>
                  <a:gd name="T35" fmla="*/ 101 h 285"/>
                  <a:gd name="T36" fmla="*/ 164 w 277"/>
                  <a:gd name="T37" fmla="*/ 101 h 285"/>
                  <a:gd name="T38" fmla="*/ 38 w 277"/>
                  <a:gd name="T39" fmla="*/ 48 h 285"/>
                  <a:gd name="T40" fmla="*/ 38 w 277"/>
                  <a:gd name="T41" fmla="*/ 48 h 285"/>
                  <a:gd name="T42" fmla="*/ 60 w 277"/>
                  <a:gd name="T43" fmla="*/ 177 h 285"/>
                  <a:gd name="T44" fmla="*/ 60 w 277"/>
                  <a:gd name="T45" fmla="*/ 177 h 285"/>
                  <a:gd name="T46" fmla="*/ 75 w 277"/>
                  <a:gd name="T47" fmla="*/ 172 h 285"/>
                  <a:gd name="T48" fmla="*/ 75 w 277"/>
                  <a:gd name="T49" fmla="*/ 172 h 285"/>
                  <a:gd name="T50" fmla="*/ 114 w 277"/>
                  <a:gd name="T51" fmla="*/ 190 h 285"/>
                  <a:gd name="T52" fmla="*/ 114 w 277"/>
                  <a:gd name="T53" fmla="*/ 190 h 285"/>
                  <a:gd name="T54" fmla="*/ 137 w 277"/>
                  <a:gd name="T55" fmla="*/ 172 h 285"/>
                  <a:gd name="T56" fmla="*/ 137 w 277"/>
                  <a:gd name="T57" fmla="*/ 172 h 285"/>
                  <a:gd name="T58" fmla="*/ 93 w 277"/>
                  <a:gd name="T59" fmla="*/ 154 h 285"/>
                  <a:gd name="T60" fmla="*/ 93 w 277"/>
                  <a:gd name="T61" fmla="*/ 154 h 285"/>
                  <a:gd name="T62" fmla="*/ 101 w 277"/>
                  <a:gd name="T63" fmla="*/ 136 h 285"/>
                  <a:gd name="T64" fmla="*/ 101 w 277"/>
                  <a:gd name="T65" fmla="*/ 136 h 285"/>
                  <a:gd name="T66" fmla="*/ 152 w 277"/>
                  <a:gd name="T67" fmla="*/ 159 h 285"/>
                  <a:gd name="T68" fmla="*/ 152 w 277"/>
                  <a:gd name="T69" fmla="*/ 159 h 285"/>
                  <a:gd name="T70" fmla="*/ 159 w 277"/>
                  <a:gd name="T71" fmla="*/ 154 h 285"/>
                  <a:gd name="T72" fmla="*/ 159 w 277"/>
                  <a:gd name="T73" fmla="*/ 154 h 285"/>
                  <a:gd name="T74" fmla="*/ 131 w 277"/>
                  <a:gd name="T75" fmla="*/ 130 h 285"/>
                  <a:gd name="T76" fmla="*/ 131 w 277"/>
                  <a:gd name="T77" fmla="*/ 130 h 285"/>
                  <a:gd name="T78" fmla="*/ 143 w 277"/>
                  <a:gd name="T79" fmla="*/ 115 h 285"/>
                  <a:gd name="T80" fmla="*/ 143 w 277"/>
                  <a:gd name="T81" fmla="*/ 115 h 285"/>
                  <a:gd name="T82" fmla="*/ 173 w 277"/>
                  <a:gd name="T83" fmla="*/ 143 h 285"/>
                  <a:gd name="T84" fmla="*/ 173 w 277"/>
                  <a:gd name="T85" fmla="*/ 143 h 285"/>
                  <a:gd name="T86" fmla="*/ 239 w 277"/>
                  <a:gd name="T87" fmla="*/ 98 h 285"/>
                  <a:gd name="T88" fmla="*/ 239 w 277"/>
                  <a:gd name="T89" fmla="*/ 98 h 285"/>
                  <a:gd name="T90" fmla="*/ 259 w 277"/>
                  <a:gd name="T91" fmla="*/ 126 h 285"/>
                  <a:gd name="T92" fmla="*/ 259 w 277"/>
                  <a:gd name="T93" fmla="*/ 126 h 285"/>
                  <a:gd name="T94" fmla="*/ 159 w 277"/>
                  <a:gd name="T95" fmla="*/ 201 h 285"/>
                  <a:gd name="T96" fmla="*/ 159 w 277"/>
                  <a:gd name="T97" fmla="*/ 201 h 285"/>
                  <a:gd name="T98" fmla="*/ 62 w 277"/>
                  <a:gd name="T99" fmla="*/ 277 h 285"/>
                  <a:gd name="T100" fmla="*/ 62 w 277"/>
                  <a:gd name="T101" fmla="*/ 277 h 285"/>
                  <a:gd name="T102" fmla="*/ 38 w 277"/>
                  <a:gd name="T103" fmla="*/ 267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7" h="285">
                    <a:moveTo>
                      <a:pt x="62" y="188"/>
                    </a:moveTo>
                    <a:lnTo>
                      <a:pt x="62" y="188"/>
                    </a:lnTo>
                    <a:cubicBezTo>
                      <a:pt x="63" y="203"/>
                      <a:pt x="64" y="218"/>
                      <a:pt x="64" y="234"/>
                    </a:cubicBezTo>
                    <a:lnTo>
                      <a:pt x="64" y="234"/>
                    </a:lnTo>
                    <a:cubicBezTo>
                      <a:pt x="75" y="224"/>
                      <a:pt x="85" y="214"/>
                      <a:pt x="96" y="206"/>
                    </a:cubicBezTo>
                    <a:lnTo>
                      <a:pt x="96" y="206"/>
                    </a:lnTo>
                    <a:cubicBezTo>
                      <a:pt x="85" y="202"/>
                      <a:pt x="75" y="198"/>
                      <a:pt x="66" y="192"/>
                    </a:cubicBezTo>
                    <a:lnTo>
                      <a:pt x="66" y="192"/>
                    </a:lnTo>
                    <a:cubicBezTo>
                      <a:pt x="63" y="190"/>
                      <a:pt x="63" y="189"/>
                      <a:pt x="62" y="188"/>
                    </a:cubicBezTo>
                    <a:close/>
                    <a:moveTo>
                      <a:pt x="38" y="267"/>
                    </a:moveTo>
                    <a:lnTo>
                      <a:pt x="38" y="267"/>
                    </a:lnTo>
                    <a:cubicBezTo>
                      <a:pt x="34" y="184"/>
                      <a:pt x="29" y="104"/>
                      <a:pt x="4" y="23"/>
                    </a:cubicBezTo>
                    <a:lnTo>
                      <a:pt x="4" y="23"/>
                    </a:lnTo>
                    <a:cubicBezTo>
                      <a:pt x="0" y="10"/>
                      <a:pt x="13" y="0"/>
                      <a:pt x="25" y="8"/>
                    </a:cubicBezTo>
                    <a:lnTo>
                      <a:pt x="25" y="8"/>
                    </a:lnTo>
                    <a:cubicBezTo>
                      <a:pt x="70" y="42"/>
                      <a:pt x="118" y="64"/>
                      <a:pt x="171" y="81"/>
                    </a:cubicBezTo>
                    <a:lnTo>
                      <a:pt x="171" y="81"/>
                    </a:lnTo>
                    <a:cubicBezTo>
                      <a:pt x="183" y="85"/>
                      <a:pt x="176" y="105"/>
                      <a:pt x="164" y="101"/>
                    </a:cubicBezTo>
                    <a:lnTo>
                      <a:pt x="164" y="101"/>
                    </a:lnTo>
                    <a:cubicBezTo>
                      <a:pt x="119" y="89"/>
                      <a:pt x="79" y="71"/>
                      <a:pt x="38" y="48"/>
                    </a:cubicBezTo>
                    <a:lnTo>
                      <a:pt x="38" y="48"/>
                    </a:lnTo>
                    <a:cubicBezTo>
                      <a:pt x="50" y="90"/>
                      <a:pt x="56" y="133"/>
                      <a:pt x="60" y="177"/>
                    </a:cubicBezTo>
                    <a:lnTo>
                      <a:pt x="60" y="177"/>
                    </a:lnTo>
                    <a:cubicBezTo>
                      <a:pt x="63" y="172"/>
                      <a:pt x="68" y="168"/>
                      <a:pt x="75" y="172"/>
                    </a:cubicBezTo>
                    <a:lnTo>
                      <a:pt x="75" y="172"/>
                    </a:lnTo>
                    <a:cubicBezTo>
                      <a:pt x="88" y="180"/>
                      <a:pt x="100" y="185"/>
                      <a:pt x="114" y="190"/>
                    </a:cubicBezTo>
                    <a:lnTo>
                      <a:pt x="114" y="190"/>
                    </a:lnTo>
                    <a:cubicBezTo>
                      <a:pt x="121" y="184"/>
                      <a:pt x="129" y="177"/>
                      <a:pt x="137" y="172"/>
                    </a:cubicBezTo>
                    <a:lnTo>
                      <a:pt x="137" y="172"/>
                    </a:lnTo>
                    <a:cubicBezTo>
                      <a:pt x="122" y="165"/>
                      <a:pt x="108" y="160"/>
                      <a:pt x="93" y="154"/>
                    </a:cubicBezTo>
                    <a:lnTo>
                      <a:pt x="93" y="154"/>
                    </a:lnTo>
                    <a:cubicBezTo>
                      <a:pt x="81" y="150"/>
                      <a:pt x="89" y="133"/>
                      <a:pt x="101" y="136"/>
                    </a:cubicBezTo>
                    <a:lnTo>
                      <a:pt x="101" y="136"/>
                    </a:lnTo>
                    <a:cubicBezTo>
                      <a:pt x="119" y="142"/>
                      <a:pt x="137" y="150"/>
                      <a:pt x="152" y="159"/>
                    </a:cubicBezTo>
                    <a:lnTo>
                      <a:pt x="152" y="159"/>
                    </a:lnTo>
                    <a:cubicBezTo>
                      <a:pt x="155" y="157"/>
                      <a:pt x="156" y="155"/>
                      <a:pt x="159" y="154"/>
                    </a:cubicBezTo>
                    <a:lnTo>
                      <a:pt x="159" y="154"/>
                    </a:lnTo>
                    <a:cubicBezTo>
                      <a:pt x="150" y="146"/>
                      <a:pt x="141" y="138"/>
                      <a:pt x="131" y="130"/>
                    </a:cubicBezTo>
                    <a:lnTo>
                      <a:pt x="131" y="130"/>
                    </a:lnTo>
                    <a:cubicBezTo>
                      <a:pt x="122" y="122"/>
                      <a:pt x="134" y="106"/>
                      <a:pt x="143" y="115"/>
                    </a:cubicBezTo>
                    <a:lnTo>
                      <a:pt x="143" y="115"/>
                    </a:lnTo>
                    <a:cubicBezTo>
                      <a:pt x="152" y="125"/>
                      <a:pt x="163" y="135"/>
                      <a:pt x="173" y="143"/>
                    </a:cubicBezTo>
                    <a:lnTo>
                      <a:pt x="173" y="143"/>
                    </a:lnTo>
                    <a:cubicBezTo>
                      <a:pt x="196" y="127"/>
                      <a:pt x="217" y="111"/>
                      <a:pt x="239" y="98"/>
                    </a:cubicBezTo>
                    <a:lnTo>
                      <a:pt x="239" y="98"/>
                    </a:lnTo>
                    <a:cubicBezTo>
                      <a:pt x="257" y="88"/>
                      <a:pt x="276" y="111"/>
                      <a:pt x="259" y="126"/>
                    </a:cubicBezTo>
                    <a:lnTo>
                      <a:pt x="259" y="126"/>
                    </a:lnTo>
                    <a:cubicBezTo>
                      <a:pt x="226" y="152"/>
                      <a:pt x="192" y="176"/>
                      <a:pt x="159" y="201"/>
                    </a:cubicBezTo>
                    <a:lnTo>
                      <a:pt x="159" y="201"/>
                    </a:lnTo>
                    <a:cubicBezTo>
                      <a:pt x="126" y="227"/>
                      <a:pt x="93" y="252"/>
                      <a:pt x="62" y="277"/>
                    </a:cubicBezTo>
                    <a:lnTo>
                      <a:pt x="62" y="277"/>
                    </a:lnTo>
                    <a:cubicBezTo>
                      <a:pt x="52" y="284"/>
                      <a:pt x="38" y="278"/>
                      <a:pt x="38" y="267"/>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39" name="Freeform 373">
                <a:extLst>
                  <a:ext uri="{FF2B5EF4-FFF2-40B4-BE49-F238E27FC236}">
                    <a16:creationId xmlns:a16="http://schemas.microsoft.com/office/drawing/2014/main" id="{274C080B-A40B-A04D-8574-144545234015}"/>
                  </a:ext>
                </a:extLst>
              </p:cNvPr>
              <p:cNvSpPr>
                <a:spLocks noChangeArrowheads="1"/>
              </p:cNvSpPr>
              <p:nvPr/>
            </p:nvSpPr>
            <p:spPr bwMode="auto">
              <a:xfrm>
                <a:off x="4416331" y="3919215"/>
                <a:ext cx="117126" cy="125903"/>
              </a:xfrm>
              <a:custGeom>
                <a:avLst/>
                <a:gdLst>
                  <a:gd name="T0" fmla="*/ 168 w 269"/>
                  <a:gd name="T1" fmla="*/ 208 h 290"/>
                  <a:gd name="T2" fmla="*/ 168 w 269"/>
                  <a:gd name="T3" fmla="*/ 208 h 290"/>
                  <a:gd name="T4" fmla="*/ 202 w 269"/>
                  <a:gd name="T5" fmla="*/ 238 h 290"/>
                  <a:gd name="T6" fmla="*/ 202 w 269"/>
                  <a:gd name="T7" fmla="*/ 238 h 290"/>
                  <a:gd name="T8" fmla="*/ 205 w 269"/>
                  <a:gd name="T9" fmla="*/ 196 h 290"/>
                  <a:gd name="T10" fmla="*/ 205 w 269"/>
                  <a:gd name="T11" fmla="*/ 196 h 290"/>
                  <a:gd name="T12" fmla="*/ 173 w 269"/>
                  <a:gd name="T13" fmla="*/ 208 h 290"/>
                  <a:gd name="T14" fmla="*/ 173 w 269"/>
                  <a:gd name="T15" fmla="*/ 208 h 290"/>
                  <a:gd name="T16" fmla="*/ 168 w 269"/>
                  <a:gd name="T17" fmla="*/ 208 h 290"/>
                  <a:gd name="T18" fmla="*/ 206 w 269"/>
                  <a:gd name="T19" fmla="*/ 281 h 290"/>
                  <a:gd name="T20" fmla="*/ 206 w 269"/>
                  <a:gd name="T21" fmla="*/ 281 h 290"/>
                  <a:gd name="T22" fmla="*/ 10 w 269"/>
                  <a:gd name="T23" fmla="*/ 130 h 290"/>
                  <a:gd name="T24" fmla="*/ 10 w 269"/>
                  <a:gd name="T25" fmla="*/ 130 h 290"/>
                  <a:gd name="T26" fmla="*/ 16 w 269"/>
                  <a:gd name="T27" fmla="*/ 105 h 290"/>
                  <a:gd name="T28" fmla="*/ 16 w 269"/>
                  <a:gd name="T29" fmla="*/ 105 h 290"/>
                  <a:gd name="T30" fmla="*/ 171 w 269"/>
                  <a:gd name="T31" fmla="*/ 55 h 290"/>
                  <a:gd name="T32" fmla="*/ 171 w 269"/>
                  <a:gd name="T33" fmla="*/ 55 h 290"/>
                  <a:gd name="T34" fmla="*/ 181 w 269"/>
                  <a:gd name="T35" fmla="*/ 74 h 290"/>
                  <a:gd name="T36" fmla="*/ 181 w 269"/>
                  <a:gd name="T37" fmla="*/ 74 h 290"/>
                  <a:gd name="T38" fmla="*/ 54 w 269"/>
                  <a:gd name="T39" fmla="*/ 124 h 290"/>
                  <a:gd name="T40" fmla="*/ 54 w 269"/>
                  <a:gd name="T41" fmla="*/ 124 h 290"/>
                  <a:gd name="T42" fmla="*/ 159 w 269"/>
                  <a:gd name="T43" fmla="*/ 201 h 290"/>
                  <a:gd name="T44" fmla="*/ 159 w 269"/>
                  <a:gd name="T45" fmla="*/ 201 h 290"/>
                  <a:gd name="T46" fmla="*/ 165 w 269"/>
                  <a:gd name="T47" fmla="*/ 187 h 290"/>
                  <a:gd name="T48" fmla="*/ 165 w 269"/>
                  <a:gd name="T49" fmla="*/ 187 h 290"/>
                  <a:gd name="T50" fmla="*/ 206 w 269"/>
                  <a:gd name="T51" fmla="*/ 174 h 290"/>
                  <a:gd name="T52" fmla="*/ 206 w 269"/>
                  <a:gd name="T53" fmla="*/ 174 h 290"/>
                  <a:gd name="T54" fmla="*/ 209 w 269"/>
                  <a:gd name="T55" fmla="*/ 143 h 290"/>
                  <a:gd name="T56" fmla="*/ 209 w 269"/>
                  <a:gd name="T57" fmla="*/ 143 h 290"/>
                  <a:gd name="T58" fmla="*/ 167 w 269"/>
                  <a:gd name="T59" fmla="*/ 162 h 290"/>
                  <a:gd name="T60" fmla="*/ 167 w 269"/>
                  <a:gd name="T61" fmla="*/ 162 h 290"/>
                  <a:gd name="T62" fmla="*/ 160 w 269"/>
                  <a:gd name="T63" fmla="*/ 143 h 290"/>
                  <a:gd name="T64" fmla="*/ 160 w 269"/>
                  <a:gd name="T65" fmla="*/ 143 h 290"/>
                  <a:gd name="T66" fmla="*/ 213 w 269"/>
                  <a:gd name="T67" fmla="*/ 122 h 290"/>
                  <a:gd name="T68" fmla="*/ 213 w 269"/>
                  <a:gd name="T69" fmla="*/ 122 h 290"/>
                  <a:gd name="T70" fmla="*/ 213 w 269"/>
                  <a:gd name="T71" fmla="*/ 114 h 290"/>
                  <a:gd name="T72" fmla="*/ 213 w 269"/>
                  <a:gd name="T73" fmla="*/ 114 h 290"/>
                  <a:gd name="T74" fmla="*/ 177 w 269"/>
                  <a:gd name="T75" fmla="*/ 117 h 290"/>
                  <a:gd name="T76" fmla="*/ 177 w 269"/>
                  <a:gd name="T77" fmla="*/ 117 h 290"/>
                  <a:gd name="T78" fmla="*/ 176 w 269"/>
                  <a:gd name="T79" fmla="*/ 99 h 290"/>
                  <a:gd name="T80" fmla="*/ 176 w 269"/>
                  <a:gd name="T81" fmla="*/ 99 h 290"/>
                  <a:gd name="T82" fmla="*/ 217 w 269"/>
                  <a:gd name="T83" fmla="*/ 96 h 290"/>
                  <a:gd name="T84" fmla="*/ 217 w 269"/>
                  <a:gd name="T85" fmla="*/ 96 h 290"/>
                  <a:gd name="T86" fmla="*/ 232 w 269"/>
                  <a:gd name="T87" fmla="*/ 20 h 290"/>
                  <a:gd name="T88" fmla="*/ 232 w 269"/>
                  <a:gd name="T89" fmla="*/ 20 h 290"/>
                  <a:gd name="T90" fmla="*/ 265 w 269"/>
                  <a:gd name="T91" fmla="*/ 25 h 290"/>
                  <a:gd name="T92" fmla="*/ 265 w 269"/>
                  <a:gd name="T93" fmla="*/ 25 h 290"/>
                  <a:gd name="T94" fmla="*/ 247 w 269"/>
                  <a:gd name="T95" fmla="*/ 149 h 290"/>
                  <a:gd name="T96" fmla="*/ 247 w 269"/>
                  <a:gd name="T97" fmla="*/ 149 h 290"/>
                  <a:gd name="T98" fmla="*/ 230 w 269"/>
                  <a:gd name="T99" fmla="*/ 272 h 290"/>
                  <a:gd name="T100" fmla="*/ 230 w 269"/>
                  <a:gd name="T101" fmla="*/ 272 h 290"/>
                  <a:gd name="T102" fmla="*/ 206 w 269"/>
                  <a:gd name="T103" fmla="*/ 281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69" h="290">
                    <a:moveTo>
                      <a:pt x="168" y="208"/>
                    </a:moveTo>
                    <a:lnTo>
                      <a:pt x="168" y="208"/>
                    </a:lnTo>
                    <a:cubicBezTo>
                      <a:pt x="180" y="218"/>
                      <a:pt x="192" y="227"/>
                      <a:pt x="202" y="238"/>
                    </a:cubicBezTo>
                    <a:lnTo>
                      <a:pt x="202" y="238"/>
                    </a:lnTo>
                    <a:cubicBezTo>
                      <a:pt x="202" y="224"/>
                      <a:pt x="204" y="210"/>
                      <a:pt x="205" y="196"/>
                    </a:cubicBezTo>
                    <a:lnTo>
                      <a:pt x="205" y="196"/>
                    </a:lnTo>
                    <a:cubicBezTo>
                      <a:pt x="194" y="201"/>
                      <a:pt x="185" y="205"/>
                      <a:pt x="173" y="208"/>
                    </a:cubicBezTo>
                    <a:lnTo>
                      <a:pt x="173" y="208"/>
                    </a:lnTo>
                    <a:cubicBezTo>
                      <a:pt x="172" y="209"/>
                      <a:pt x="169" y="209"/>
                      <a:pt x="168" y="208"/>
                    </a:cubicBezTo>
                    <a:close/>
                    <a:moveTo>
                      <a:pt x="206" y="281"/>
                    </a:moveTo>
                    <a:lnTo>
                      <a:pt x="206" y="281"/>
                    </a:lnTo>
                    <a:cubicBezTo>
                      <a:pt x="146" y="224"/>
                      <a:pt x="84" y="170"/>
                      <a:pt x="10" y="130"/>
                    </a:cubicBezTo>
                    <a:lnTo>
                      <a:pt x="10" y="130"/>
                    </a:lnTo>
                    <a:cubicBezTo>
                      <a:pt x="0" y="125"/>
                      <a:pt x="2" y="108"/>
                      <a:pt x="16" y="105"/>
                    </a:cubicBezTo>
                    <a:lnTo>
                      <a:pt x="16" y="105"/>
                    </a:lnTo>
                    <a:cubicBezTo>
                      <a:pt x="69" y="99"/>
                      <a:pt x="122" y="80"/>
                      <a:pt x="171" y="55"/>
                    </a:cubicBezTo>
                    <a:lnTo>
                      <a:pt x="171" y="55"/>
                    </a:lnTo>
                    <a:cubicBezTo>
                      <a:pt x="181" y="50"/>
                      <a:pt x="192" y="68"/>
                      <a:pt x="181" y="74"/>
                    </a:cubicBezTo>
                    <a:lnTo>
                      <a:pt x="181" y="74"/>
                    </a:lnTo>
                    <a:cubicBezTo>
                      <a:pt x="140" y="96"/>
                      <a:pt x="97" y="112"/>
                      <a:pt x="54" y="124"/>
                    </a:cubicBezTo>
                    <a:lnTo>
                      <a:pt x="54" y="124"/>
                    </a:lnTo>
                    <a:cubicBezTo>
                      <a:pt x="92" y="146"/>
                      <a:pt x="126" y="172"/>
                      <a:pt x="159" y="201"/>
                    </a:cubicBezTo>
                    <a:lnTo>
                      <a:pt x="159" y="201"/>
                    </a:lnTo>
                    <a:cubicBezTo>
                      <a:pt x="156" y="196"/>
                      <a:pt x="159" y="188"/>
                      <a:pt x="165" y="187"/>
                    </a:cubicBezTo>
                    <a:lnTo>
                      <a:pt x="165" y="187"/>
                    </a:lnTo>
                    <a:cubicBezTo>
                      <a:pt x="180" y="184"/>
                      <a:pt x="193" y="179"/>
                      <a:pt x="206" y="174"/>
                    </a:cubicBezTo>
                    <a:lnTo>
                      <a:pt x="206" y="174"/>
                    </a:lnTo>
                    <a:cubicBezTo>
                      <a:pt x="207" y="163"/>
                      <a:pt x="209" y="154"/>
                      <a:pt x="209" y="143"/>
                    </a:cubicBezTo>
                    <a:lnTo>
                      <a:pt x="209" y="143"/>
                    </a:lnTo>
                    <a:cubicBezTo>
                      <a:pt x="194" y="149"/>
                      <a:pt x="181" y="155"/>
                      <a:pt x="167" y="162"/>
                    </a:cubicBezTo>
                    <a:lnTo>
                      <a:pt x="167" y="162"/>
                    </a:lnTo>
                    <a:cubicBezTo>
                      <a:pt x="155" y="167"/>
                      <a:pt x="150" y="149"/>
                      <a:pt x="160" y="143"/>
                    </a:cubicBezTo>
                    <a:lnTo>
                      <a:pt x="160" y="143"/>
                    </a:lnTo>
                    <a:cubicBezTo>
                      <a:pt x="176" y="134"/>
                      <a:pt x="194" y="128"/>
                      <a:pt x="213" y="122"/>
                    </a:cubicBezTo>
                    <a:lnTo>
                      <a:pt x="213" y="122"/>
                    </a:lnTo>
                    <a:cubicBezTo>
                      <a:pt x="213" y="121"/>
                      <a:pt x="213" y="117"/>
                      <a:pt x="213" y="114"/>
                    </a:cubicBezTo>
                    <a:lnTo>
                      <a:pt x="213" y="114"/>
                    </a:lnTo>
                    <a:cubicBezTo>
                      <a:pt x="201" y="117"/>
                      <a:pt x="189" y="117"/>
                      <a:pt x="177" y="117"/>
                    </a:cubicBezTo>
                    <a:lnTo>
                      <a:pt x="177" y="117"/>
                    </a:lnTo>
                    <a:cubicBezTo>
                      <a:pt x="165" y="117"/>
                      <a:pt x="163" y="99"/>
                      <a:pt x="176" y="99"/>
                    </a:cubicBezTo>
                    <a:lnTo>
                      <a:pt x="176" y="99"/>
                    </a:lnTo>
                    <a:cubicBezTo>
                      <a:pt x="189" y="100"/>
                      <a:pt x="202" y="99"/>
                      <a:pt x="217" y="96"/>
                    </a:cubicBezTo>
                    <a:lnTo>
                      <a:pt x="217" y="96"/>
                    </a:lnTo>
                    <a:cubicBezTo>
                      <a:pt x="221" y="70"/>
                      <a:pt x="226" y="45"/>
                      <a:pt x="232" y="20"/>
                    </a:cubicBezTo>
                    <a:lnTo>
                      <a:pt x="232" y="20"/>
                    </a:lnTo>
                    <a:cubicBezTo>
                      <a:pt x="238" y="0"/>
                      <a:pt x="268" y="4"/>
                      <a:pt x="265" y="25"/>
                    </a:cubicBezTo>
                    <a:lnTo>
                      <a:pt x="265" y="25"/>
                    </a:lnTo>
                    <a:cubicBezTo>
                      <a:pt x="261" y="67"/>
                      <a:pt x="252" y="108"/>
                      <a:pt x="247" y="149"/>
                    </a:cubicBezTo>
                    <a:lnTo>
                      <a:pt x="247" y="149"/>
                    </a:lnTo>
                    <a:cubicBezTo>
                      <a:pt x="240" y="191"/>
                      <a:pt x="235" y="231"/>
                      <a:pt x="230" y="272"/>
                    </a:cubicBezTo>
                    <a:lnTo>
                      <a:pt x="230" y="272"/>
                    </a:lnTo>
                    <a:cubicBezTo>
                      <a:pt x="228" y="283"/>
                      <a:pt x="214" y="289"/>
                      <a:pt x="206" y="281"/>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40" name="Freeform 374">
                <a:extLst>
                  <a:ext uri="{FF2B5EF4-FFF2-40B4-BE49-F238E27FC236}">
                    <a16:creationId xmlns:a16="http://schemas.microsoft.com/office/drawing/2014/main" id="{1EABF3F8-AAC5-C544-8604-3549672E0449}"/>
                  </a:ext>
                </a:extLst>
              </p:cNvPr>
              <p:cNvSpPr>
                <a:spLocks noChangeArrowheads="1"/>
              </p:cNvSpPr>
              <p:nvPr/>
            </p:nvSpPr>
            <p:spPr bwMode="auto">
              <a:xfrm>
                <a:off x="4224536" y="3919215"/>
                <a:ext cx="118591" cy="125903"/>
              </a:xfrm>
              <a:custGeom>
                <a:avLst/>
                <a:gdLst>
                  <a:gd name="T0" fmla="*/ 175 w 272"/>
                  <a:gd name="T1" fmla="*/ 194 h 291"/>
                  <a:gd name="T2" fmla="*/ 175 w 272"/>
                  <a:gd name="T3" fmla="*/ 194 h 291"/>
                  <a:gd name="T4" fmla="*/ 220 w 272"/>
                  <a:gd name="T5" fmla="*/ 182 h 291"/>
                  <a:gd name="T6" fmla="*/ 220 w 272"/>
                  <a:gd name="T7" fmla="*/ 182 h 291"/>
                  <a:gd name="T8" fmla="*/ 186 w 272"/>
                  <a:gd name="T9" fmla="*/ 157 h 291"/>
                  <a:gd name="T10" fmla="*/ 186 w 272"/>
                  <a:gd name="T11" fmla="*/ 157 h 291"/>
                  <a:gd name="T12" fmla="*/ 178 w 272"/>
                  <a:gd name="T13" fmla="*/ 190 h 291"/>
                  <a:gd name="T14" fmla="*/ 178 w 272"/>
                  <a:gd name="T15" fmla="*/ 190 h 291"/>
                  <a:gd name="T16" fmla="*/ 175 w 272"/>
                  <a:gd name="T17" fmla="*/ 194 h 291"/>
                  <a:gd name="T18" fmla="*/ 258 w 272"/>
                  <a:gd name="T19" fmla="*/ 202 h 291"/>
                  <a:gd name="T20" fmla="*/ 258 w 272"/>
                  <a:gd name="T21" fmla="*/ 202 h 291"/>
                  <a:gd name="T22" fmla="*/ 25 w 272"/>
                  <a:gd name="T23" fmla="*/ 283 h 291"/>
                  <a:gd name="T24" fmla="*/ 25 w 272"/>
                  <a:gd name="T25" fmla="*/ 283 h 291"/>
                  <a:gd name="T26" fmla="*/ 7 w 272"/>
                  <a:gd name="T27" fmla="*/ 268 h 291"/>
                  <a:gd name="T28" fmla="*/ 7 w 272"/>
                  <a:gd name="T29" fmla="*/ 268 h 291"/>
                  <a:gd name="T30" fmla="*/ 49 w 272"/>
                  <a:gd name="T31" fmla="*/ 110 h 291"/>
                  <a:gd name="T32" fmla="*/ 49 w 272"/>
                  <a:gd name="T33" fmla="*/ 110 h 291"/>
                  <a:gd name="T34" fmla="*/ 70 w 272"/>
                  <a:gd name="T35" fmla="*/ 111 h 291"/>
                  <a:gd name="T36" fmla="*/ 70 w 272"/>
                  <a:gd name="T37" fmla="*/ 111 h 291"/>
                  <a:gd name="T38" fmla="*/ 42 w 272"/>
                  <a:gd name="T39" fmla="*/ 245 h 291"/>
                  <a:gd name="T40" fmla="*/ 42 w 272"/>
                  <a:gd name="T41" fmla="*/ 245 h 291"/>
                  <a:gd name="T42" fmla="*/ 165 w 272"/>
                  <a:gd name="T43" fmla="*/ 198 h 291"/>
                  <a:gd name="T44" fmla="*/ 165 w 272"/>
                  <a:gd name="T45" fmla="*/ 198 h 291"/>
                  <a:gd name="T46" fmla="*/ 157 w 272"/>
                  <a:gd name="T47" fmla="*/ 185 h 291"/>
                  <a:gd name="T48" fmla="*/ 157 w 272"/>
                  <a:gd name="T49" fmla="*/ 185 h 291"/>
                  <a:gd name="T50" fmla="*/ 167 w 272"/>
                  <a:gd name="T51" fmla="*/ 143 h 291"/>
                  <a:gd name="T52" fmla="*/ 167 w 272"/>
                  <a:gd name="T53" fmla="*/ 143 h 291"/>
                  <a:gd name="T54" fmla="*/ 145 w 272"/>
                  <a:gd name="T55" fmla="*/ 124 h 291"/>
                  <a:gd name="T56" fmla="*/ 145 w 272"/>
                  <a:gd name="T57" fmla="*/ 124 h 291"/>
                  <a:gd name="T58" fmla="*/ 136 w 272"/>
                  <a:gd name="T59" fmla="*/ 170 h 291"/>
                  <a:gd name="T60" fmla="*/ 136 w 272"/>
                  <a:gd name="T61" fmla="*/ 170 h 291"/>
                  <a:gd name="T62" fmla="*/ 116 w 272"/>
                  <a:gd name="T63" fmla="*/ 166 h 291"/>
                  <a:gd name="T64" fmla="*/ 116 w 272"/>
                  <a:gd name="T65" fmla="*/ 166 h 291"/>
                  <a:gd name="T66" fmla="*/ 128 w 272"/>
                  <a:gd name="T67" fmla="*/ 111 h 291"/>
                  <a:gd name="T68" fmla="*/ 128 w 272"/>
                  <a:gd name="T69" fmla="*/ 111 h 291"/>
                  <a:gd name="T70" fmla="*/ 122 w 272"/>
                  <a:gd name="T71" fmla="*/ 106 h 291"/>
                  <a:gd name="T72" fmla="*/ 122 w 272"/>
                  <a:gd name="T73" fmla="*/ 106 h 291"/>
                  <a:gd name="T74" fmla="*/ 105 w 272"/>
                  <a:gd name="T75" fmla="*/ 138 h 291"/>
                  <a:gd name="T76" fmla="*/ 105 w 272"/>
                  <a:gd name="T77" fmla="*/ 138 h 291"/>
                  <a:gd name="T78" fmla="*/ 88 w 272"/>
                  <a:gd name="T79" fmla="*/ 130 h 291"/>
                  <a:gd name="T80" fmla="*/ 88 w 272"/>
                  <a:gd name="T81" fmla="*/ 130 h 291"/>
                  <a:gd name="T82" fmla="*/ 108 w 272"/>
                  <a:gd name="T83" fmla="*/ 93 h 291"/>
                  <a:gd name="T84" fmla="*/ 108 w 272"/>
                  <a:gd name="T85" fmla="*/ 93 h 291"/>
                  <a:gd name="T86" fmla="*/ 53 w 272"/>
                  <a:gd name="T87" fmla="*/ 39 h 291"/>
                  <a:gd name="T88" fmla="*/ 53 w 272"/>
                  <a:gd name="T89" fmla="*/ 39 h 291"/>
                  <a:gd name="T90" fmla="*/ 75 w 272"/>
                  <a:gd name="T91" fmla="*/ 14 h 291"/>
                  <a:gd name="T92" fmla="*/ 75 w 272"/>
                  <a:gd name="T93" fmla="*/ 14 h 291"/>
                  <a:gd name="T94" fmla="*/ 168 w 272"/>
                  <a:gd name="T95" fmla="*/ 97 h 291"/>
                  <a:gd name="T96" fmla="*/ 168 w 272"/>
                  <a:gd name="T97" fmla="*/ 97 h 291"/>
                  <a:gd name="T98" fmla="*/ 263 w 272"/>
                  <a:gd name="T99" fmla="*/ 177 h 291"/>
                  <a:gd name="T100" fmla="*/ 263 w 272"/>
                  <a:gd name="T101" fmla="*/ 177 h 291"/>
                  <a:gd name="T102" fmla="*/ 258 w 272"/>
                  <a:gd name="T103" fmla="*/ 202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2" h="291">
                    <a:moveTo>
                      <a:pt x="175" y="194"/>
                    </a:moveTo>
                    <a:lnTo>
                      <a:pt x="175" y="194"/>
                    </a:lnTo>
                    <a:cubicBezTo>
                      <a:pt x="190" y="190"/>
                      <a:pt x="204" y="186"/>
                      <a:pt x="220" y="182"/>
                    </a:cubicBezTo>
                    <a:lnTo>
                      <a:pt x="220" y="182"/>
                    </a:lnTo>
                    <a:cubicBezTo>
                      <a:pt x="208" y="174"/>
                      <a:pt x="196" y="166"/>
                      <a:pt x="186" y="157"/>
                    </a:cubicBezTo>
                    <a:lnTo>
                      <a:pt x="186" y="157"/>
                    </a:lnTo>
                    <a:cubicBezTo>
                      <a:pt x="184" y="168"/>
                      <a:pt x="182" y="180"/>
                      <a:pt x="178" y="190"/>
                    </a:cubicBezTo>
                    <a:lnTo>
                      <a:pt x="178" y="190"/>
                    </a:lnTo>
                    <a:cubicBezTo>
                      <a:pt x="178" y="193"/>
                      <a:pt x="176" y="193"/>
                      <a:pt x="175" y="194"/>
                    </a:cubicBezTo>
                    <a:close/>
                    <a:moveTo>
                      <a:pt x="258" y="202"/>
                    </a:moveTo>
                    <a:lnTo>
                      <a:pt x="258" y="202"/>
                    </a:lnTo>
                    <a:cubicBezTo>
                      <a:pt x="176" y="222"/>
                      <a:pt x="99" y="244"/>
                      <a:pt x="25" y="283"/>
                    </a:cubicBezTo>
                    <a:lnTo>
                      <a:pt x="25" y="283"/>
                    </a:lnTo>
                    <a:cubicBezTo>
                      <a:pt x="13" y="290"/>
                      <a:pt x="0" y="279"/>
                      <a:pt x="7" y="268"/>
                    </a:cubicBezTo>
                    <a:lnTo>
                      <a:pt x="7" y="268"/>
                    </a:lnTo>
                    <a:cubicBezTo>
                      <a:pt x="31" y="216"/>
                      <a:pt x="44" y="164"/>
                      <a:pt x="49" y="110"/>
                    </a:cubicBezTo>
                    <a:lnTo>
                      <a:pt x="49" y="110"/>
                    </a:lnTo>
                    <a:cubicBezTo>
                      <a:pt x="50" y="97"/>
                      <a:pt x="71" y="99"/>
                      <a:pt x="70" y="111"/>
                    </a:cubicBezTo>
                    <a:lnTo>
                      <a:pt x="70" y="111"/>
                    </a:lnTo>
                    <a:cubicBezTo>
                      <a:pt x="66" y="157"/>
                      <a:pt x="57" y="202"/>
                      <a:pt x="42" y="245"/>
                    </a:cubicBezTo>
                    <a:lnTo>
                      <a:pt x="42" y="245"/>
                    </a:lnTo>
                    <a:cubicBezTo>
                      <a:pt x="82" y="224"/>
                      <a:pt x="122" y="210"/>
                      <a:pt x="165" y="198"/>
                    </a:cubicBezTo>
                    <a:lnTo>
                      <a:pt x="165" y="198"/>
                    </a:lnTo>
                    <a:cubicBezTo>
                      <a:pt x="159" y="197"/>
                      <a:pt x="154" y="193"/>
                      <a:pt x="157" y="185"/>
                    </a:cubicBezTo>
                    <a:lnTo>
                      <a:pt x="157" y="185"/>
                    </a:lnTo>
                    <a:cubicBezTo>
                      <a:pt x="162" y="172"/>
                      <a:pt x="165" y="157"/>
                      <a:pt x="167" y="143"/>
                    </a:cubicBezTo>
                    <a:lnTo>
                      <a:pt x="167" y="143"/>
                    </a:lnTo>
                    <a:cubicBezTo>
                      <a:pt x="159" y="136"/>
                      <a:pt x="151" y="131"/>
                      <a:pt x="145" y="124"/>
                    </a:cubicBezTo>
                    <a:lnTo>
                      <a:pt x="145" y="124"/>
                    </a:lnTo>
                    <a:cubicBezTo>
                      <a:pt x="141" y="140"/>
                      <a:pt x="138" y="155"/>
                      <a:pt x="136" y="170"/>
                    </a:cubicBezTo>
                    <a:lnTo>
                      <a:pt x="136" y="170"/>
                    </a:lnTo>
                    <a:cubicBezTo>
                      <a:pt x="133" y="182"/>
                      <a:pt x="116" y="178"/>
                      <a:pt x="116" y="166"/>
                    </a:cubicBezTo>
                    <a:lnTo>
                      <a:pt x="116" y="166"/>
                    </a:lnTo>
                    <a:cubicBezTo>
                      <a:pt x="119" y="148"/>
                      <a:pt x="124" y="128"/>
                      <a:pt x="128" y="111"/>
                    </a:cubicBezTo>
                    <a:lnTo>
                      <a:pt x="128" y="111"/>
                    </a:lnTo>
                    <a:cubicBezTo>
                      <a:pt x="126" y="110"/>
                      <a:pt x="124" y="107"/>
                      <a:pt x="122" y="106"/>
                    </a:cubicBezTo>
                    <a:lnTo>
                      <a:pt x="122" y="106"/>
                    </a:lnTo>
                    <a:cubicBezTo>
                      <a:pt x="117" y="116"/>
                      <a:pt x="111" y="127"/>
                      <a:pt x="105" y="138"/>
                    </a:cubicBezTo>
                    <a:lnTo>
                      <a:pt x="105" y="138"/>
                    </a:lnTo>
                    <a:cubicBezTo>
                      <a:pt x="98" y="148"/>
                      <a:pt x="80" y="139"/>
                      <a:pt x="88" y="130"/>
                    </a:cubicBezTo>
                    <a:lnTo>
                      <a:pt x="88" y="130"/>
                    </a:lnTo>
                    <a:cubicBezTo>
                      <a:pt x="96" y="118"/>
                      <a:pt x="103" y="106"/>
                      <a:pt x="108" y="93"/>
                    </a:cubicBezTo>
                    <a:lnTo>
                      <a:pt x="108" y="93"/>
                    </a:lnTo>
                    <a:cubicBezTo>
                      <a:pt x="88" y="76"/>
                      <a:pt x="70" y="57"/>
                      <a:pt x="53" y="39"/>
                    </a:cubicBezTo>
                    <a:lnTo>
                      <a:pt x="53" y="39"/>
                    </a:lnTo>
                    <a:cubicBezTo>
                      <a:pt x="37" y="23"/>
                      <a:pt x="58" y="0"/>
                      <a:pt x="75" y="14"/>
                    </a:cubicBezTo>
                    <a:lnTo>
                      <a:pt x="75" y="14"/>
                    </a:lnTo>
                    <a:cubicBezTo>
                      <a:pt x="108" y="40"/>
                      <a:pt x="137" y="69"/>
                      <a:pt x="168" y="97"/>
                    </a:cubicBezTo>
                    <a:lnTo>
                      <a:pt x="168" y="97"/>
                    </a:lnTo>
                    <a:cubicBezTo>
                      <a:pt x="200" y="123"/>
                      <a:pt x="232" y="149"/>
                      <a:pt x="263" y="177"/>
                    </a:cubicBezTo>
                    <a:lnTo>
                      <a:pt x="263" y="177"/>
                    </a:lnTo>
                    <a:cubicBezTo>
                      <a:pt x="271" y="185"/>
                      <a:pt x="268" y="199"/>
                      <a:pt x="258" y="202"/>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41" name="Freeform 375">
                <a:extLst>
                  <a:ext uri="{FF2B5EF4-FFF2-40B4-BE49-F238E27FC236}">
                    <a16:creationId xmlns:a16="http://schemas.microsoft.com/office/drawing/2014/main" id="{19057D06-1B80-C948-9C9D-B95580458491}"/>
                  </a:ext>
                </a:extLst>
              </p:cNvPr>
              <p:cNvSpPr>
                <a:spLocks noChangeArrowheads="1"/>
              </p:cNvSpPr>
              <p:nvPr/>
            </p:nvSpPr>
            <p:spPr bwMode="auto">
              <a:xfrm>
                <a:off x="5861375" y="3922143"/>
                <a:ext cx="125911" cy="115655"/>
              </a:xfrm>
              <a:custGeom>
                <a:avLst/>
                <a:gdLst>
                  <a:gd name="T0" fmla="*/ 193 w 287"/>
                  <a:gd name="T1" fmla="*/ 221 h 265"/>
                  <a:gd name="T2" fmla="*/ 193 w 287"/>
                  <a:gd name="T3" fmla="*/ 221 h 265"/>
                  <a:gd name="T4" fmla="*/ 238 w 287"/>
                  <a:gd name="T5" fmla="*/ 222 h 265"/>
                  <a:gd name="T6" fmla="*/ 238 w 287"/>
                  <a:gd name="T7" fmla="*/ 222 h 265"/>
                  <a:gd name="T8" fmla="*/ 213 w 287"/>
                  <a:gd name="T9" fmla="*/ 188 h 265"/>
                  <a:gd name="T10" fmla="*/ 213 w 287"/>
                  <a:gd name="T11" fmla="*/ 188 h 265"/>
                  <a:gd name="T12" fmla="*/ 196 w 287"/>
                  <a:gd name="T13" fmla="*/ 218 h 265"/>
                  <a:gd name="T14" fmla="*/ 196 w 287"/>
                  <a:gd name="T15" fmla="*/ 218 h 265"/>
                  <a:gd name="T16" fmla="*/ 193 w 287"/>
                  <a:gd name="T17" fmla="*/ 221 h 265"/>
                  <a:gd name="T18" fmla="*/ 268 w 287"/>
                  <a:gd name="T19" fmla="*/ 252 h 265"/>
                  <a:gd name="T20" fmla="*/ 268 w 287"/>
                  <a:gd name="T21" fmla="*/ 252 h 265"/>
                  <a:gd name="T22" fmla="*/ 22 w 287"/>
                  <a:gd name="T23" fmla="*/ 263 h 265"/>
                  <a:gd name="T24" fmla="*/ 22 w 287"/>
                  <a:gd name="T25" fmla="*/ 263 h 265"/>
                  <a:gd name="T26" fmla="*/ 9 w 287"/>
                  <a:gd name="T27" fmla="*/ 239 h 265"/>
                  <a:gd name="T28" fmla="*/ 9 w 287"/>
                  <a:gd name="T29" fmla="*/ 239 h 265"/>
                  <a:gd name="T30" fmla="*/ 97 w 287"/>
                  <a:gd name="T31" fmla="*/ 101 h 265"/>
                  <a:gd name="T32" fmla="*/ 97 w 287"/>
                  <a:gd name="T33" fmla="*/ 101 h 265"/>
                  <a:gd name="T34" fmla="*/ 117 w 287"/>
                  <a:gd name="T35" fmla="*/ 110 h 265"/>
                  <a:gd name="T36" fmla="*/ 117 w 287"/>
                  <a:gd name="T37" fmla="*/ 110 h 265"/>
                  <a:gd name="T38" fmla="*/ 50 w 287"/>
                  <a:gd name="T39" fmla="*/ 229 h 265"/>
                  <a:gd name="T40" fmla="*/ 50 w 287"/>
                  <a:gd name="T41" fmla="*/ 229 h 265"/>
                  <a:gd name="T42" fmla="*/ 181 w 287"/>
                  <a:gd name="T43" fmla="*/ 221 h 265"/>
                  <a:gd name="T44" fmla="*/ 181 w 287"/>
                  <a:gd name="T45" fmla="*/ 221 h 265"/>
                  <a:gd name="T46" fmla="*/ 177 w 287"/>
                  <a:gd name="T47" fmla="*/ 206 h 265"/>
                  <a:gd name="T48" fmla="*/ 177 w 287"/>
                  <a:gd name="T49" fmla="*/ 206 h 265"/>
                  <a:gd name="T50" fmla="*/ 200 w 287"/>
                  <a:gd name="T51" fmla="*/ 170 h 265"/>
                  <a:gd name="T52" fmla="*/ 200 w 287"/>
                  <a:gd name="T53" fmla="*/ 170 h 265"/>
                  <a:gd name="T54" fmla="*/ 183 w 287"/>
                  <a:gd name="T55" fmla="*/ 145 h 265"/>
                  <a:gd name="T56" fmla="*/ 183 w 287"/>
                  <a:gd name="T57" fmla="*/ 145 h 265"/>
                  <a:gd name="T58" fmla="*/ 162 w 287"/>
                  <a:gd name="T59" fmla="*/ 185 h 265"/>
                  <a:gd name="T60" fmla="*/ 162 w 287"/>
                  <a:gd name="T61" fmla="*/ 185 h 265"/>
                  <a:gd name="T62" fmla="*/ 145 w 287"/>
                  <a:gd name="T63" fmla="*/ 176 h 265"/>
                  <a:gd name="T64" fmla="*/ 145 w 287"/>
                  <a:gd name="T65" fmla="*/ 176 h 265"/>
                  <a:gd name="T66" fmla="*/ 172 w 287"/>
                  <a:gd name="T67" fmla="*/ 128 h 265"/>
                  <a:gd name="T68" fmla="*/ 172 w 287"/>
                  <a:gd name="T69" fmla="*/ 128 h 265"/>
                  <a:gd name="T70" fmla="*/ 167 w 287"/>
                  <a:gd name="T71" fmla="*/ 120 h 265"/>
                  <a:gd name="T72" fmla="*/ 167 w 287"/>
                  <a:gd name="T73" fmla="*/ 120 h 265"/>
                  <a:gd name="T74" fmla="*/ 142 w 287"/>
                  <a:gd name="T75" fmla="*/ 146 h 265"/>
                  <a:gd name="T76" fmla="*/ 142 w 287"/>
                  <a:gd name="T77" fmla="*/ 146 h 265"/>
                  <a:gd name="T78" fmla="*/ 129 w 287"/>
                  <a:gd name="T79" fmla="*/ 133 h 265"/>
                  <a:gd name="T80" fmla="*/ 129 w 287"/>
                  <a:gd name="T81" fmla="*/ 133 h 265"/>
                  <a:gd name="T82" fmla="*/ 158 w 287"/>
                  <a:gd name="T83" fmla="*/ 105 h 265"/>
                  <a:gd name="T84" fmla="*/ 158 w 287"/>
                  <a:gd name="T85" fmla="*/ 105 h 265"/>
                  <a:gd name="T86" fmla="*/ 121 w 287"/>
                  <a:gd name="T87" fmla="*/ 37 h 265"/>
                  <a:gd name="T88" fmla="*/ 121 w 287"/>
                  <a:gd name="T89" fmla="*/ 37 h 265"/>
                  <a:gd name="T90" fmla="*/ 150 w 287"/>
                  <a:gd name="T91" fmla="*/ 18 h 265"/>
                  <a:gd name="T92" fmla="*/ 150 w 287"/>
                  <a:gd name="T93" fmla="*/ 18 h 265"/>
                  <a:gd name="T94" fmla="*/ 216 w 287"/>
                  <a:gd name="T95" fmla="*/ 125 h 265"/>
                  <a:gd name="T96" fmla="*/ 216 w 287"/>
                  <a:gd name="T97" fmla="*/ 125 h 265"/>
                  <a:gd name="T98" fmla="*/ 281 w 287"/>
                  <a:gd name="T99" fmla="*/ 231 h 265"/>
                  <a:gd name="T100" fmla="*/ 281 w 287"/>
                  <a:gd name="T101" fmla="*/ 231 h 265"/>
                  <a:gd name="T102" fmla="*/ 268 w 287"/>
                  <a:gd name="T103" fmla="*/ 252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7" h="265">
                    <a:moveTo>
                      <a:pt x="193" y="221"/>
                    </a:moveTo>
                    <a:lnTo>
                      <a:pt x="193" y="221"/>
                    </a:lnTo>
                    <a:cubicBezTo>
                      <a:pt x="208" y="222"/>
                      <a:pt x="222" y="222"/>
                      <a:pt x="238" y="222"/>
                    </a:cubicBezTo>
                    <a:lnTo>
                      <a:pt x="238" y="222"/>
                    </a:lnTo>
                    <a:cubicBezTo>
                      <a:pt x="230" y="212"/>
                      <a:pt x="221" y="200"/>
                      <a:pt x="213" y="188"/>
                    </a:cubicBezTo>
                    <a:lnTo>
                      <a:pt x="213" y="188"/>
                    </a:lnTo>
                    <a:cubicBezTo>
                      <a:pt x="209" y="198"/>
                      <a:pt x="204" y="209"/>
                      <a:pt x="196" y="218"/>
                    </a:cubicBezTo>
                    <a:lnTo>
                      <a:pt x="196" y="218"/>
                    </a:lnTo>
                    <a:cubicBezTo>
                      <a:pt x="194" y="219"/>
                      <a:pt x="194" y="219"/>
                      <a:pt x="193" y="221"/>
                    </a:cubicBezTo>
                    <a:close/>
                    <a:moveTo>
                      <a:pt x="268" y="252"/>
                    </a:moveTo>
                    <a:lnTo>
                      <a:pt x="268" y="252"/>
                    </a:lnTo>
                    <a:cubicBezTo>
                      <a:pt x="185" y="247"/>
                      <a:pt x="105" y="246"/>
                      <a:pt x="22" y="263"/>
                    </a:cubicBezTo>
                    <a:lnTo>
                      <a:pt x="22" y="263"/>
                    </a:lnTo>
                    <a:cubicBezTo>
                      <a:pt x="9" y="264"/>
                      <a:pt x="0" y="250"/>
                      <a:pt x="9" y="239"/>
                    </a:cubicBezTo>
                    <a:lnTo>
                      <a:pt x="9" y="239"/>
                    </a:lnTo>
                    <a:cubicBezTo>
                      <a:pt x="47" y="198"/>
                      <a:pt x="75" y="152"/>
                      <a:pt x="97" y="101"/>
                    </a:cubicBezTo>
                    <a:lnTo>
                      <a:pt x="97" y="101"/>
                    </a:lnTo>
                    <a:cubicBezTo>
                      <a:pt x="102" y="91"/>
                      <a:pt x="121" y="100"/>
                      <a:pt x="117" y="110"/>
                    </a:cubicBezTo>
                    <a:lnTo>
                      <a:pt x="117" y="110"/>
                    </a:lnTo>
                    <a:cubicBezTo>
                      <a:pt x="100" y="152"/>
                      <a:pt x="76" y="192"/>
                      <a:pt x="50" y="229"/>
                    </a:cubicBezTo>
                    <a:lnTo>
                      <a:pt x="50" y="229"/>
                    </a:lnTo>
                    <a:cubicBezTo>
                      <a:pt x="93" y="222"/>
                      <a:pt x="138" y="221"/>
                      <a:pt x="181" y="221"/>
                    </a:cubicBezTo>
                    <a:lnTo>
                      <a:pt x="181" y="221"/>
                    </a:lnTo>
                    <a:cubicBezTo>
                      <a:pt x="176" y="218"/>
                      <a:pt x="172" y="212"/>
                      <a:pt x="177" y="206"/>
                    </a:cubicBezTo>
                    <a:lnTo>
                      <a:pt x="177" y="206"/>
                    </a:lnTo>
                    <a:cubicBezTo>
                      <a:pt x="185" y="196"/>
                      <a:pt x="193" y="183"/>
                      <a:pt x="200" y="170"/>
                    </a:cubicBezTo>
                    <a:lnTo>
                      <a:pt x="200" y="170"/>
                    </a:lnTo>
                    <a:cubicBezTo>
                      <a:pt x="194" y="162"/>
                      <a:pt x="189" y="154"/>
                      <a:pt x="183" y="145"/>
                    </a:cubicBezTo>
                    <a:lnTo>
                      <a:pt x="183" y="145"/>
                    </a:lnTo>
                    <a:cubicBezTo>
                      <a:pt x="176" y="159"/>
                      <a:pt x="168" y="172"/>
                      <a:pt x="162" y="185"/>
                    </a:cubicBezTo>
                    <a:lnTo>
                      <a:pt x="162" y="185"/>
                    </a:lnTo>
                    <a:cubicBezTo>
                      <a:pt x="155" y="197"/>
                      <a:pt x="141" y="188"/>
                      <a:pt x="145" y="176"/>
                    </a:cubicBezTo>
                    <a:lnTo>
                      <a:pt x="145" y="176"/>
                    </a:lnTo>
                    <a:cubicBezTo>
                      <a:pt x="152" y="159"/>
                      <a:pt x="162" y="143"/>
                      <a:pt x="172" y="128"/>
                    </a:cubicBezTo>
                    <a:lnTo>
                      <a:pt x="172" y="128"/>
                    </a:lnTo>
                    <a:cubicBezTo>
                      <a:pt x="171" y="125"/>
                      <a:pt x="168" y="122"/>
                      <a:pt x="167" y="120"/>
                    </a:cubicBezTo>
                    <a:lnTo>
                      <a:pt x="167" y="120"/>
                    </a:lnTo>
                    <a:cubicBezTo>
                      <a:pt x="159" y="130"/>
                      <a:pt x="151" y="138"/>
                      <a:pt x="142" y="146"/>
                    </a:cubicBezTo>
                    <a:lnTo>
                      <a:pt x="142" y="146"/>
                    </a:lnTo>
                    <a:cubicBezTo>
                      <a:pt x="133" y="154"/>
                      <a:pt x="118" y="141"/>
                      <a:pt x="129" y="133"/>
                    </a:cubicBezTo>
                    <a:lnTo>
                      <a:pt x="129" y="133"/>
                    </a:lnTo>
                    <a:cubicBezTo>
                      <a:pt x="139" y="125"/>
                      <a:pt x="148" y="114"/>
                      <a:pt x="158" y="105"/>
                    </a:cubicBezTo>
                    <a:lnTo>
                      <a:pt x="158" y="105"/>
                    </a:lnTo>
                    <a:cubicBezTo>
                      <a:pt x="145" y="82"/>
                      <a:pt x="133" y="59"/>
                      <a:pt x="121" y="37"/>
                    </a:cubicBezTo>
                    <a:lnTo>
                      <a:pt x="121" y="37"/>
                    </a:lnTo>
                    <a:cubicBezTo>
                      <a:pt x="113" y="16"/>
                      <a:pt x="139" y="0"/>
                      <a:pt x="150" y="18"/>
                    </a:cubicBezTo>
                    <a:lnTo>
                      <a:pt x="150" y="18"/>
                    </a:lnTo>
                    <a:cubicBezTo>
                      <a:pt x="173" y="53"/>
                      <a:pt x="193" y="91"/>
                      <a:pt x="216" y="125"/>
                    </a:cubicBezTo>
                    <a:lnTo>
                      <a:pt x="216" y="125"/>
                    </a:lnTo>
                    <a:cubicBezTo>
                      <a:pt x="237" y="160"/>
                      <a:pt x="259" y="196"/>
                      <a:pt x="281" y="231"/>
                    </a:cubicBezTo>
                    <a:lnTo>
                      <a:pt x="281" y="231"/>
                    </a:lnTo>
                    <a:cubicBezTo>
                      <a:pt x="286" y="239"/>
                      <a:pt x="280" y="252"/>
                      <a:pt x="268" y="252"/>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42" name="Freeform 376">
                <a:extLst>
                  <a:ext uri="{FF2B5EF4-FFF2-40B4-BE49-F238E27FC236}">
                    <a16:creationId xmlns:a16="http://schemas.microsoft.com/office/drawing/2014/main" id="{ED7B8C35-2538-414C-8ED5-DE58C16AC524}"/>
                  </a:ext>
                </a:extLst>
              </p:cNvPr>
              <p:cNvSpPr>
                <a:spLocks noChangeArrowheads="1"/>
              </p:cNvSpPr>
              <p:nvPr/>
            </p:nvSpPr>
            <p:spPr bwMode="auto">
              <a:xfrm>
                <a:off x="6501178" y="3927999"/>
                <a:ext cx="111270" cy="125903"/>
              </a:xfrm>
              <a:custGeom>
                <a:avLst/>
                <a:gdLst>
                  <a:gd name="T0" fmla="*/ 80 w 256"/>
                  <a:gd name="T1" fmla="*/ 75 h 290"/>
                  <a:gd name="T2" fmla="*/ 80 w 256"/>
                  <a:gd name="T3" fmla="*/ 75 h 290"/>
                  <a:gd name="T4" fmla="*/ 42 w 256"/>
                  <a:gd name="T5" fmla="*/ 48 h 290"/>
                  <a:gd name="T6" fmla="*/ 42 w 256"/>
                  <a:gd name="T7" fmla="*/ 48 h 290"/>
                  <a:gd name="T8" fmla="*/ 43 w 256"/>
                  <a:gd name="T9" fmla="*/ 90 h 290"/>
                  <a:gd name="T10" fmla="*/ 43 w 256"/>
                  <a:gd name="T11" fmla="*/ 90 h 290"/>
                  <a:gd name="T12" fmla="*/ 74 w 256"/>
                  <a:gd name="T13" fmla="*/ 76 h 290"/>
                  <a:gd name="T14" fmla="*/ 74 w 256"/>
                  <a:gd name="T15" fmla="*/ 76 h 290"/>
                  <a:gd name="T16" fmla="*/ 80 w 256"/>
                  <a:gd name="T17" fmla="*/ 75 h 290"/>
                  <a:gd name="T18" fmla="*/ 34 w 256"/>
                  <a:gd name="T19" fmla="*/ 6 h 290"/>
                  <a:gd name="T20" fmla="*/ 34 w 256"/>
                  <a:gd name="T21" fmla="*/ 6 h 290"/>
                  <a:gd name="T22" fmla="*/ 243 w 256"/>
                  <a:gd name="T23" fmla="*/ 136 h 290"/>
                  <a:gd name="T24" fmla="*/ 243 w 256"/>
                  <a:gd name="T25" fmla="*/ 136 h 290"/>
                  <a:gd name="T26" fmla="*/ 241 w 256"/>
                  <a:gd name="T27" fmla="*/ 163 h 290"/>
                  <a:gd name="T28" fmla="*/ 241 w 256"/>
                  <a:gd name="T29" fmla="*/ 163 h 290"/>
                  <a:gd name="T30" fmla="*/ 91 w 256"/>
                  <a:gd name="T31" fmla="*/ 227 h 290"/>
                  <a:gd name="T32" fmla="*/ 91 w 256"/>
                  <a:gd name="T33" fmla="*/ 227 h 290"/>
                  <a:gd name="T34" fmla="*/ 80 w 256"/>
                  <a:gd name="T35" fmla="*/ 209 h 290"/>
                  <a:gd name="T36" fmla="*/ 80 w 256"/>
                  <a:gd name="T37" fmla="*/ 209 h 290"/>
                  <a:gd name="T38" fmla="*/ 201 w 256"/>
                  <a:gd name="T39" fmla="*/ 147 h 290"/>
                  <a:gd name="T40" fmla="*/ 201 w 256"/>
                  <a:gd name="T41" fmla="*/ 147 h 290"/>
                  <a:gd name="T42" fmla="*/ 88 w 256"/>
                  <a:gd name="T43" fmla="*/ 81 h 290"/>
                  <a:gd name="T44" fmla="*/ 88 w 256"/>
                  <a:gd name="T45" fmla="*/ 81 h 290"/>
                  <a:gd name="T46" fmla="*/ 83 w 256"/>
                  <a:gd name="T47" fmla="*/ 96 h 290"/>
                  <a:gd name="T48" fmla="*/ 83 w 256"/>
                  <a:gd name="T49" fmla="*/ 96 h 290"/>
                  <a:gd name="T50" fmla="*/ 43 w 256"/>
                  <a:gd name="T51" fmla="*/ 114 h 290"/>
                  <a:gd name="T52" fmla="*/ 43 w 256"/>
                  <a:gd name="T53" fmla="*/ 114 h 290"/>
                  <a:gd name="T54" fmla="*/ 43 w 256"/>
                  <a:gd name="T55" fmla="*/ 143 h 290"/>
                  <a:gd name="T56" fmla="*/ 43 w 256"/>
                  <a:gd name="T57" fmla="*/ 143 h 290"/>
                  <a:gd name="T58" fmla="*/ 85 w 256"/>
                  <a:gd name="T59" fmla="*/ 122 h 290"/>
                  <a:gd name="T60" fmla="*/ 85 w 256"/>
                  <a:gd name="T61" fmla="*/ 122 h 290"/>
                  <a:gd name="T62" fmla="*/ 93 w 256"/>
                  <a:gd name="T63" fmla="*/ 139 h 290"/>
                  <a:gd name="T64" fmla="*/ 93 w 256"/>
                  <a:gd name="T65" fmla="*/ 139 h 290"/>
                  <a:gd name="T66" fmla="*/ 43 w 256"/>
                  <a:gd name="T67" fmla="*/ 164 h 290"/>
                  <a:gd name="T68" fmla="*/ 43 w 256"/>
                  <a:gd name="T69" fmla="*/ 164 h 290"/>
                  <a:gd name="T70" fmla="*/ 43 w 256"/>
                  <a:gd name="T71" fmla="*/ 172 h 290"/>
                  <a:gd name="T72" fmla="*/ 43 w 256"/>
                  <a:gd name="T73" fmla="*/ 172 h 290"/>
                  <a:gd name="T74" fmla="*/ 80 w 256"/>
                  <a:gd name="T75" fmla="*/ 167 h 290"/>
                  <a:gd name="T76" fmla="*/ 80 w 256"/>
                  <a:gd name="T77" fmla="*/ 167 h 290"/>
                  <a:gd name="T78" fmla="*/ 83 w 256"/>
                  <a:gd name="T79" fmla="*/ 184 h 290"/>
                  <a:gd name="T80" fmla="*/ 83 w 256"/>
                  <a:gd name="T81" fmla="*/ 184 h 290"/>
                  <a:gd name="T82" fmla="*/ 42 w 256"/>
                  <a:gd name="T83" fmla="*/ 190 h 290"/>
                  <a:gd name="T84" fmla="*/ 42 w 256"/>
                  <a:gd name="T85" fmla="*/ 190 h 290"/>
                  <a:gd name="T86" fmla="*/ 34 w 256"/>
                  <a:gd name="T87" fmla="*/ 268 h 290"/>
                  <a:gd name="T88" fmla="*/ 34 w 256"/>
                  <a:gd name="T89" fmla="*/ 268 h 290"/>
                  <a:gd name="T90" fmla="*/ 0 w 256"/>
                  <a:gd name="T91" fmla="*/ 265 h 290"/>
                  <a:gd name="T92" fmla="*/ 0 w 256"/>
                  <a:gd name="T93" fmla="*/ 265 h 290"/>
                  <a:gd name="T94" fmla="*/ 7 w 256"/>
                  <a:gd name="T95" fmla="*/ 142 h 290"/>
                  <a:gd name="T96" fmla="*/ 7 w 256"/>
                  <a:gd name="T97" fmla="*/ 142 h 290"/>
                  <a:gd name="T98" fmla="*/ 12 w 256"/>
                  <a:gd name="T99" fmla="*/ 17 h 290"/>
                  <a:gd name="T100" fmla="*/ 12 w 256"/>
                  <a:gd name="T101" fmla="*/ 17 h 290"/>
                  <a:gd name="T102" fmla="*/ 34 w 256"/>
                  <a:gd name="T103" fmla="*/ 6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6" h="290">
                    <a:moveTo>
                      <a:pt x="80" y="75"/>
                    </a:moveTo>
                    <a:lnTo>
                      <a:pt x="80" y="75"/>
                    </a:lnTo>
                    <a:cubicBezTo>
                      <a:pt x="67" y="67"/>
                      <a:pt x="55" y="58"/>
                      <a:pt x="42" y="48"/>
                    </a:cubicBezTo>
                    <a:lnTo>
                      <a:pt x="42" y="48"/>
                    </a:lnTo>
                    <a:cubicBezTo>
                      <a:pt x="43" y="63"/>
                      <a:pt x="43" y="76"/>
                      <a:pt x="43" y="90"/>
                    </a:cubicBezTo>
                    <a:lnTo>
                      <a:pt x="43" y="90"/>
                    </a:lnTo>
                    <a:cubicBezTo>
                      <a:pt x="54" y="84"/>
                      <a:pt x="63" y="80"/>
                      <a:pt x="74" y="76"/>
                    </a:cubicBezTo>
                    <a:lnTo>
                      <a:pt x="74" y="76"/>
                    </a:lnTo>
                    <a:cubicBezTo>
                      <a:pt x="75" y="75"/>
                      <a:pt x="78" y="75"/>
                      <a:pt x="80" y="75"/>
                    </a:cubicBezTo>
                    <a:close/>
                    <a:moveTo>
                      <a:pt x="34" y="6"/>
                    </a:moveTo>
                    <a:lnTo>
                      <a:pt x="34" y="6"/>
                    </a:lnTo>
                    <a:cubicBezTo>
                      <a:pt x="100" y="56"/>
                      <a:pt x="166" y="104"/>
                      <a:pt x="243" y="136"/>
                    </a:cubicBezTo>
                    <a:lnTo>
                      <a:pt x="243" y="136"/>
                    </a:lnTo>
                    <a:cubicBezTo>
                      <a:pt x="255" y="142"/>
                      <a:pt x="254" y="159"/>
                      <a:pt x="241" y="163"/>
                    </a:cubicBezTo>
                    <a:lnTo>
                      <a:pt x="241" y="163"/>
                    </a:lnTo>
                    <a:cubicBezTo>
                      <a:pt x="188" y="175"/>
                      <a:pt x="138" y="198"/>
                      <a:pt x="91" y="227"/>
                    </a:cubicBezTo>
                    <a:lnTo>
                      <a:pt x="91" y="227"/>
                    </a:lnTo>
                    <a:cubicBezTo>
                      <a:pt x="82" y="234"/>
                      <a:pt x="70" y="215"/>
                      <a:pt x="80" y="209"/>
                    </a:cubicBezTo>
                    <a:lnTo>
                      <a:pt x="80" y="209"/>
                    </a:lnTo>
                    <a:cubicBezTo>
                      <a:pt x="118" y="184"/>
                      <a:pt x="158" y="164"/>
                      <a:pt x="201" y="147"/>
                    </a:cubicBezTo>
                    <a:lnTo>
                      <a:pt x="201" y="147"/>
                    </a:lnTo>
                    <a:cubicBezTo>
                      <a:pt x="162" y="130"/>
                      <a:pt x="125" y="106"/>
                      <a:pt x="88" y="81"/>
                    </a:cubicBezTo>
                    <a:lnTo>
                      <a:pt x="88" y="81"/>
                    </a:lnTo>
                    <a:cubicBezTo>
                      <a:pt x="91" y="87"/>
                      <a:pt x="91" y="93"/>
                      <a:pt x="83" y="96"/>
                    </a:cubicBezTo>
                    <a:lnTo>
                      <a:pt x="83" y="96"/>
                    </a:lnTo>
                    <a:cubicBezTo>
                      <a:pt x="70" y="101"/>
                      <a:pt x="57" y="106"/>
                      <a:pt x="43" y="114"/>
                    </a:cubicBezTo>
                    <a:lnTo>
                      <a:pt x="43" y="114"/>
                    </a:lnTo>
                    <a:cubicBezTo>
                      <a:pt x="45" y="123"/>
                      <a:pt x="43" y="134"/>
                      <a:pt x="43" y="143"/>
                    </a:cubicBezTo>
                    <a:lnTo>
                      <a:pt x="43" y="143"/>
                    </a:lnTo>
                    <a:cubicBezTo>
                      <a:pt x="58" y="136"/>
                      <a:pt x="71" y="129"/>
                      <a:pt x="85" y="122"/>
                    </a:cubicBezTo>
                    <a:lnTo>
                      <a:pt x="85" y="122"/>
                    </a:lnTo>
                    <a:cubicBezTo>
                      <a:pt x="96" y="115"/>
                      <a:pt x="104" y="133"/>
                      <a:pt x="93" y="139"/>
                    </a:cubicBezTo>
                    <a:lnTo>
                      <a:pt x="93" y="139"/>
                    </a:lnTo>
                    <a:cubicBezTo>
                      <a:pt x="78" y="150"/>
                      <a:pt x="61" y="156"/>
                      <a:pt x="43" y="164"/>
                    </a:cubicBezTo>
                    <a:lnTo>
                      <a:pt x="43" y="164"/>
                    </a:lnTo>
                    <a:cubicBezTo>
                      <a:pt x="43" y="167"/>
                      <a:pt x="43" y="169"/>
                      <a:pt x="43" y="172"/>
                    </a:cubicBezTo>
                    <a:lnTo>
                      <a:pt x="43" y="172"/>
                    </a:lnTo>
                    <a:cubicBezTo>
                      <a:pt x="55" y="169"/>
                      <a:pt x="67" y="167"/>
                      <a:pt x="80" y="167"/>
                    </a:cubicBezTo>
                    <a:lnTo>
                      <a:pt x="80" y="167"/>
                    </a:lnTo>
                    <a:cubicBezTo>
                      <a:pt x="91" y="164"/>
                      <a:pt x="95" y="182"/>
                      <a:pt x="83" y="184"/>
                    </a:cubicBezTo>
                    <a:lnTo>
                      <a:pt x="83" y="184"/>
                    </a:lnTo>
                    <a:cubicBezTo>
                      <a:pt x="68" y="185"/>
                      <a:pt x="55" y="186"/>
                      <a:pt x="42" y="190"/>
                    </a:cubicBezTo>
                    <a:lnTo>
                      <a:pt x="42" y="190"/>
                    </a:lnTo>
                    <a:cubicBezTo>
                      <a:pt x="41" y="217"/>
                      <a:pt x="38" y="243"/>
                      <a:pt x="34" y="268"/>
                    </a:cubicBezTo>
                    <a:lnTo>
                      <a:pt x="34" y="268"/>
                    </a:lnTo>
                    <a:cubicBezTo>
                      <a:pt x="30" y="289"/>
                      <a:pt x="0" y="288"/>
                      <a:pt x="0" y="265"/>
                    </a:cubicBezTo>
                    <a:lnTo>
                      <a:pt x="0" y="265"/>
                    </a:lnTo>
                    <a:cubicBezTo>
                      <a:pt x="1" y="225"/>
                      <a:pt x="4" y="182"/>
                      <a:pt x="7" y="142"/>
                    </a:cubicBezTo>
                    <a:lnTo>
                      <a:pt x="7" y="142"/>
                    </a:lnTo>
                    <a:cubicBezTo>
                      <a:pt x="8" y="101"/>
                      <a:pt x="9" y="59"/>
                      <a:pt x="12" y="17"/>
                    </a:cubicBezTo>
                    <a:lnTo>
                      <a:pt x="12" y="17"/>
                    </a:lnTo>
                    <a:cubicBezTo>
                      <a:pt x="12" y="6"/>
                      <a:pt x="25" y="0"/>
                      <a:pt x="34" y="6"/>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43" name="Freeform 377">
                <a:extLst>
                  <a:ext uri="{FF2B5EF4-FFF2-40B4-BE49-F238E27FC236}">
                    <a16:creationId xmlns:a16="http://schemas.microsoft.com/office/drawing/2014/main" id="{65F400C3-0F61-5645-987F-E1FBE537972B}"/>
                  </a:ext>
                </a:extLst>
              </p:cNvPr>
              <p:cNvSpPr>
                <a:spLocks noChangeArrowheads="1"/>
              </p:cNvSpPr>
              <p:nvPr/>
            </p:nvSpPr>
            <p:spPr bwMode="auto">
              <a:xfrm>
                <a:off x="6285958" y="3933855"/>
                <a:ext cx="124447" cy="117119"/>
              </a:xfrm>
              <a:custGeom>
                <a:avLst/>
                <a:gdLst>
                  <a:gd name="T0" fmla="*/ 96 w 288"/>
                  <a:gd name="T1" fmla="*/ 48 h 268"/>
                  <a:gd name="T2" fmla="*/ 96 w 288"/>
                  <a:gd name="T3" fmla="*/ 48 h 268"/>
                  <a:gd name="T4" fmla="*/ 50 w 288"/>
                  <a:gd name="T5" fmla="*/ 48 h 268"/>
                  <a:gd name="T6" fmla="*/ 50 w 288"/>
                  <a:gd name="T7" fmla="*/ 48 h 268"/>
                  <a:gd name="T8" fmla="*/ 75 w 288"/>
                  <a:gd name="T9" fmla="*/ 80 h 268"/>
                  <a:gd name="T10" fmla="*/ 75 w 288"/>
                  <a:gd name="T11" fmla="*/ 80 h 268"/>
                  <a:gd name="T12" fmla="*/ 92 w 288"/>
                  <a:gd name="T13" fmla="*/ 52 h 268"/>
                  <a:gd name="T14" fmla="*/ 92 w 288"/>
                  <a:gd name="T15" fmla="*/ 52 h 268"/>
                  <a:gd name="T16" fmla="*/ 96 w 288"/>
                  <a:gd name="T17" fmla="*/ 48 h 268"/>
                  <a:gd name="T18" fmla="*/ 20 w 288"/>
                  <a:gd name="T19" fmla="*/ 17 h 268"/>
                  <a:gd name="T20" fmla="*/ 20 w 288"/>
                  <a:gd name="T21" fmla="*/ 17 h 268"/>
                  <a:gd name="T22" fmla="*/ 264 w 288"/>
                  <a:gd name="T23" fmla="*/ 4 h 268"/>
                  <a:gd name="T24" fmla="*/ 264 w 288"/>
                  <a:gd name="T25" fmla="*/ 4 h 268"/>
                  <a:gd name="T26" fmla="*/ 278 w 288"/>
                  <a:gd name="T27" fmla="*/ 27 h 268"/>
                  <a:gd name="T28" fmla="*/ 278 w 288"/>
                  <a:gd name="T29" fmla="*/ 27 h 268"/>
                  <a:gd name="T30" fmla="*/ 194 w 288"/>
                  <a:gd name="T31" fmla="*/ 166 h 268"/>
                  <a:gd name="T32" fmla="*/ 194 w 288"/>
                  <a:gd name="T33" fmla="*/ 166 h 268"/>
                  <a:gd name="T34" fmla="*/ 173 w 288"/>
                  <a:gd name="T35" fmla="*/ 158 h 268"/>
                  <a:gd name="T36" fmla="*/ 173 w 288"/>
                  <a:gd name="T37" fmla="*/ 158 h 268"/>
                  <a:gd name="T38" fmla="*/ 237 w 288"/>
                  <a:gd name="T39" fmla="*/ 37 h 268"/>
                  <a:gd name="T40" fmla="*/ 237 w 288"/>
                  <a:gd name="T41" fmla="*/ 37 h 268"/>
                  <a:gd name="T42" fmla="*/ 107 w 288"/>
                  <a:gd name="T43" fmla="*/ 48 h 268"/>
                  <a:gd name="T44" fmla="*/ 107 w 288"/>
                  <a:gd name="T45" fmla="*/ 48 h 268"/>
                  <a:gd name="T46" fmla="*/ 111 w 288"/>
                  <a:gd name="T47" fmla="*/ 62 h 268"/>
                  <a:gd name="T48" fmla="*/ 111 w 288"/>
                  <a:gd name="T49" fmla="*/ 62 h 268"/>
                  <a:gd name="T50" fmla="*/ 90 w 288"/>
                  <a:gd name="T51" fmla="*/ 100 h 268"/>
                  <a:gd name="T52" fmla="*/ 90 w 288"/>
                  <a:gd name="T53" fmla="*/ 100 h 268"/>
                  <a:gd name="T54" fmla="*/ 105 w 288"/>
                  <a:gd name="T55" fmla="*/ 124 h 268"/>
                  <a:gd name="T56" fmla="*/ 105 w 288"/>
                  <a:gd name="T57" fmla="*/ 124 h 268"/>
                  <a:gd name="T58" fmla="*/ 127 w 288"/>
                  <a:gd name="T59" fmla="*/ 82 h 268"/>
                  <a:gd name="T60" fmla="*/ 127 w 288"/>
                  <a:gd name="T61" fmla="*/ 82 h 268"/>
                  <a:gd name="T62" fmla="*/ 144 w 288"/>
                  <a:gd name="T63" fmla="*/ 92 h 268"/>
                  <a:gd name="T64" fmla="*/ 144 w 288"/>
                  <a:gd name="T65" fmla="*/ 92 h 268"/>
                  <a:gd name="T66" fmla="*/ 117 w 288"/>
                  <a:gd name="T67" fmla="*/ 141 h 268"/>
                  <a:gd name="T68" fmla="*/ 117 w 288"/>
                  <a:gd name="T69" fmla="*/ 141 h 268"/>
                  <a:gd name="T70" fmla="*/ 123 w 288"/>
                  <a:gd name="T71" fmla="*/ 149 h 268"/>
                  <a:gd name="T72" fmla="*/ 123 w 288"/>
                  <a:gd name="T73" fmla="*/ 149 h 268"/>
                  <a:gd name="T74" fmla="*/ 148 w 288"/>
                  <a:gd name="T75" fmla="*/ 123 h 268"/>
                  <a:gd name="T76" fmla="*/ 148 w 288"/>
                  <a:gd name="T77" fmla="*/ 123 h 268"/>
                  <a:gd name="T78" fmla="*/ 161 w 288"/>
                  <a:gd name="T79" fmla="*/ 136 h 268"/>
                  <a:gd name="T80" fmla="*/ 161 w 288"/>
                  <a:gd name="T81" fmla="*/ 136 h 268"/>
                  <a:gd name="T82" fmla="*/ 132 w 288"/>
                  <a:gd name="T83" fmla="*/ 163 h 268"/>
                  <a:gd name="T84" fmla="*/ 132 w 288"/>
                  <a:gd name="T85" fmla="*/ 163 h 268"/>
                  <a:gd name="T86" fmla="*/ 170 w 288"/>
                  <a:gd name="T87" fmla="*/ 232 h 268"/>
                  <a:gd name="T88" fmla="*/ 170 w 288"/>
                  <a:gd name="T89" fmla="*/ 232 h 268"/>
                  <a:gd name="T90" fmla="*/ 141 w 288"/>
                  <a:gd name="T91" fmla="*/ 250 h 268"/>
                  <a:gd name="T92" fmla="*/ 141 w 288"/>
                  <a:gd name="T93" fmla="*/ 250 h 268"/>
                  <a:gd name="T94" fmla="*/ 75 w 288"/>
                  <a:gd name="T95" fmla="*/ 144 h 268"/>
                  <a:gd name="T96" fmla="*/ 75 w 288"/>
                  <a:gd name="T97" fmla="*/ 144 h 268"/>
                  <a:gd name="T98" fmla="*/ 7 w 288"/>
                  <a:gd name="T99" fmla="*/ 40 h 268"/>
                  <a:gd name="T100" fmla="*/ 7 w 288"/>
                  <a:gd name="T101" fmla="*/ 40 h 268"/>
                  <a:gd name="T102" fmla="*/ 20 w 288"/>
                  <a:gd name="T103" fmla="*/ 17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8" h="268">
                    <a:moveTo>
                      <a:pt x="96" y="48"/>
                    </a:moveTo>
                    <a:lnTo>
                      <a:pt x="96" y="48"/>
                    </a:lnTo>
                    <a:cubicBezTo>
                      <a:pt x="81" y="48"/>
                      <a:pt x="66" y="48"/>
                      <a:pt x="50" y="48"/>
                    </a:cubicBezTo>
                    <a:lnTo>
                      <a:pt x="50" y="48"/>
                    </a:lnTo>
                    <a:cubicBezTo>
                      <a:pt x="60" y="58"/>
                      <a:pt x="67" y="70"/>
                      <a:pt x="75" y="80"/>
                    </a:cubicBezTo>
                    <a:lnTo>
                      <a:pt x="75" y="80"/>
                    </a:lnTo>
                    <a:cubicBezTo>
                      <a:pt x="79" y="70"/>
                      <a:pt x="84" y="61"/>
                      <a:pt x="92" y="52"/>
                    </a:cubicBezTo>
                    <a:lnTo>
                      <a:pt x="92" y="52"/>
                    </a:lnTo>
                    <a:cubicBezTo>
                      <a:pt x="92" y="49"/>
                      <a:pt x="94" y="49"/>
                      <a:pt x="96" y="48"/>
                    </a:cubicBezTo>
                    <a:close/>
                    <a:moveTo>
                      <a:pt x="20" y="17"/>
                    </a:moveTo>
                    <a:lnTo>
                      <a:pt x="20" y="17"/>
                    </a:lnTo>
                    <a:cubicBezTo>
                      <a:pt x="103" y="21"/>
                      <a:pt x="183" y="21"/>
                      <a:pt x="264" y="4"/>
                    </a:cubicBezTo>
                    <a:lnTo>
                      <a:pt x="264" y="4"/>
                    </a:lnTo>
                    <a:cubicBezTo>
                      <a:pt x="278" y="0"/>
                      <a:pt x="287" y="16"/>
                      <a:pt x="278" y="27"/>
                    </a:cubicBezTo>
                    <a:lnTo>
                      <a:pt x="278" y="27"/>
                    </a:lnTo>
                    <a:cubicBezTo>
                      <a:pt x="242" y="67"/>
                      <a:pt x="213" y="115"/>
                      <a:pt x="194" y="166"/>
                    </a:cubicBezTo>
                    <a:lnTo>
                      <a:pt x="194" y="166"/>
                    </a:lnTo>
                    <a:cubicBezTo>
                      <a:pt x="188" y="176"/>
                      <a:pt x="169" y="169"/>
                      <a:pt x="173" y="158"/>
                    </a:cubicBezTo>
                    <a:lnTo>
                      <a:pt x="173" y="158"/>
                    </a:lnTo>
                    <a:cubicBezTo>
                      <a:pt x="190" y="115"/>
                      <a:pt x="212" y="75"/>
                      <a:pt x="237" y="37"/>
                    </a:cubicBezTo>
                    <a:lnTo>
                      <a:pt x="237" y="37"/>
                    </a:lnTo>
                    <a:cubicBezTo>
                      <a:pt x="195" y="45"/>
                      <a:pt x="150" y="48"/>
                      <a:pt x="107" y="48"/>
                    </a:cubicBezTo>
                    <a:lnTo>
                      <a:pt x="107" y="48"/>
                    </a:lnTo>
                    <a:cubicBezTo>
                      <a:pt x="112" y="50"/>
                      <a:pt x="116" y="57"/>
                      <a:pt x="111" y="62"/>
                    </a:cubicBezTo>
                    <a:lnTo>
                      <a:pt x="111" y="62"/>
                    </a:lnTo>
                    <a:cubicBezTo>
                      <a:pt x="103" y="74"/>
                      <a:pt x="95" y="87"/>
                      <a:pt x="90" y="100"/>
                    </a:cubicBezTo>
                    <a:lnTo>
                      <a:pt x="90" y="100"/>
                    </a:lnTo>
                    <a:cubicBezTo>
                      <a:pt x="95" y="107"/>
                      <a:pt x="100" y="116"/>
                      <a:pt x="105" y="124"/>
                    </a:cubicBezTo>
                    <a:lnTo>
                      <a:pt x="105" y="124"/>
                    </a:lnTo>
                    <a:cubicBezTo>
                      <a:pt x="113" y="109"/>
                      <a:pt x="120" y="96"/>
                      <a:pt x="127" y="82"/>
                    </a:cubicBezTo>
                    <a:lnTo>
                      <a:pt x="127" y="82"/>
                    </a:lnTo>
                    <a:cubicBezTo>
                      <a:pt x="133" y="70"/>
                      <a:pt x="149" y="80"/>
                      <a:pt x="144" y="92"/>
                    </a:cubicBezTo>
                    <a:lnTo>
                      <a:pt x="144" y="92"/>
                    </a:lnTo>
                    <a:cubicBezTo>
                      <a:pt x="137" y="109"/>
                      <a:pt x="128" y="125"/>
                      <a:pt x="117" y="141"/>
                    </a:cubicBezTo>
                    <a:lnTo>
                      <a:pt x="117" y="141"/>
                    </a:lnTo>
                    <a:cubicBezTo>
                      <a:pt x="119" y="144"/>
                      <a:pt x="120" y="146"/>
                      <a:pt x="123" y="149"/>
                    </a:cubicBezTo>
                    <a:lnTo>
                      <a:pt x="123" y="149"/>
                    </a:lnTo>
                    <a:cubicBezTo>
                      <a:pt x="129" y="140"/>
                      <a:pt x="138" y="130"/>
                      <a:pt x="148" y="123"/>
                    </a:cubicBezTo>
                    <a:lnTo>
                      <a:pt x="148" y="123"/>
                    </a:lnTo>
                    <a:cubicBezTo>
                      <a:pt x="157" y="115"/>
                      <a:pt x="170" y="128"/>
                      <a:pt x="161" y="136"/>
                    </a:cubicBezTo>
                    <a:lnTo>
                      <a:pt x="161" y="136"/>
                    </a:lnTo>
                    <a:cubicBezTo>
                      <a:pt x="150" y="144"/>
                      <a:pt x="141" y="153"/>
                      <a:pt x="132" y="163"/>
                    </a:cubicBezTo>
                    <a:lnTo>
                      <a:pt x="132" y="163"/>
                    </a:lnTo>
                    <a:cubicBezTo>
                      <a:pt x="146" y="186"/>
                      <a:pt x="158" y="209"/>
                      <a:pt x="170" y="232"/>
                    </a:cubicBezTo>
                    <a:lnTo>
                      <a:pt x="170" y="232"/>
                    </a:lnTo>
                    <a:cubicBezTo>
                      <a:pt x="179" y="251"/>
                      <a:pt x="153" y="267"/>
                      <a:pt x="141" y="250"/>
                    </a:cubicBezTo>
                    <a:lnTo>
                      <a:pt x="141" y="250"/>
                    </a:lnTo>
                    <a:cubicBezTo>
                      <a:pt x="117" y="216"/>
                      <a:pt x="96" y="179"/>
                      <a:pt x="75" y="144"/>
                    </a:cubicBezTo>
                    <a:lnTo>
                      <a:pt x="75" y="144"/>
                    </a:lnTo>
                    <a:cubicBezTo>
                      <a:pt x="53" y="109"/>
                      <a:pt x="29" y="74"/>
                      <a:pt x="7" y="40"/>
                    </a:cubicBezTo>
                    <a:lnTo>
                      <a:pt x="7" y="40"/>
                    </a:lnTo>
                    <a:cubicBezTo>
                      <a:pt x="0" y="31"/>
                      <a:pt x="8" y="17"/>
                      <a:pt x="20" y="17"/>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44" name="Freeform 378">
                <a:extLst>
                  <a:ext uri="{FF2B5EF4-FFF2-40B4-BE49-F238E27FC236}">
                    <a16:creationId xmlns:a16="http://schemas.microsoft.com/office/drawing/2014/main" id="{3D7ED621-23F3-1C44-B359-CE66E4B590C8}"/>
                  </a:ext>
                </a:extLst>
              </p:cNvPr>
              <p:cNvSpPr>
                <a:spLocks noChangeArrowheads="1"/>
              </p:cNvSpPr>
              <p:nvPr/>
            </p:nvSpPr>
            <p:spPr bwMode="auto">
              <a:xfrm>
                <a:off x="6079523" y="3926536"/>
                <a:ext cx="120054" cy="122975"/>
              </a:xfrm>
              <a:custGeom>
                <a:avLst/>
                <a:gdLst>
                  <a:gd name="T0" fmla="*/ 62 w 277"/>
                  <a:gd name="T1" fmla="*/ 188 h 283"/>
                  <a:gd name="T2" fmla="*/ 62 w 277"/>
                  <a:gd name="T3" fmla="*/ 188 h 283"/>
                  <a:gd name="T4" fmla="*/ 66 w 277"/>
                  <a:gd name="T5" fmla="*/ 233 h 283"/>
                  <a:gd name="T6" fmla="*/ 66 w 277"/>
                  <a:gd name="T7" fmla="*/ 233 h 283"/>
                  <a:gd name="T8" fmla="*/ 96 w 277"/>
                  <a:gd name="T9" fmla="*/ 204 h 283"/>
                  <a:gd name="T10" fmla="*/ 96 w 277"/>
                  <a:gd name="T11" fmla="*/ 204 h 283"/>
                  <a:gd name="T12" fmla="*/ 66 w 277"/>
                  <a:gd name="T13" fmla="*/ 190 h 283"/>
                  <a:gd name="T14" fmla="*/ 66 w 277"/>
                  <a:gd name="T15" fmla="*/ 190 h 283"/>
                  <a:gd name="T16" fmla="*/ 62 w 277"/>
                  <a:gd name="T17" fmla="*/ 188 h 283"/>
                  <a:gd name="T18" fmla="*/ 38 w 277"/>
                  <a:gd name="T19" fmla="*/ 265 h 283"/>
                  <a:gd name="T20" fmla="*/ 38 w 277"/>
                  <a:gd name="T21" fmla="*/ 265 h 283"/>
                  <a:gd name="T22" fmla="*/ 4 w 277"/>
                  <a:gd name="T23" fmla="*/ 22 h 283"/>
                  <a:gd name="T24" fmla="*/ 4 w 277"/>
                  <a:gd name="T25" fmla="*/ 22 h 283"/>
                  <a:gd name="T26" fmla="*/ 25 w 277"/>
                  <a:gd name="T27" fmla="*/ 8 h 283"/>
                  <a:gd name="T28" fmla="*/ 25 w 277"/>
                  <a:gd name="T29" fmla="*/ 8 h 283"/>
                  <a:gd name="T30" fmla="*/ 171 w 277"/>
                  <a:gd name="T31" fmla="*/ 80 h 283"/>
                  <a:gd name="T32" fmla="*/ 171 w 277"/>
                  <a:gd name="T33" fmla="*/ 80 h 283"/>
                  <a:gd name="T34" fmla="*/ 165 w 277"/>
                  <a:gd name="T35" fmla="*/ 101 h 283"/>
                  <a:gd name="T36" fmla="*/ 165 w 277"/>
                  <a:gd name="T37" fmla="*/ 101 h 283"/>
                  <a:gd name="T38" fmla="*/ 40 w 277"/>
                  <a:gd name="T39" fmla="*/ 47 h 283"/>
                  <a:gd name="T40" fmla="*/ 40 w 277"/>
                  <a:gd name="T41" fmla="*/ 47 h 283"/>
                  <a:gd name="T42" fmla="*/ 61 w 277"/>
                  <a:gd name="T43" fmla="*/ 176 h 283"/>
                  <a:gd name="T44" fmla="*/ 61 w 277"/>
                  <a:gd name="T45" fmla="*/ 176 h 283"/>
                  <a:gd name="T46" fmla="*/ 75 w 277"/>
                  <a:gd name="T47" fmla="*/ 171 h 283"/>
                  <a:gd name="T48" fmla="*/ 75 w 277"/>
                  <a:gd name="T49" fmla="*/ 171 h 283"/>
                  <a:gd name="T50" fmla="*/ 115 w 277"/>
                  <a:gd name="T51" fmla="*/ 189 h 283"/>
                  <a:gd name="T52" fmla="*/ 115 w 277"/>
                  <a:gd name="T53" fmla="*/ 189 h 283"/>
                  <a:gd name="T54" fmla="*/ 137 w 277"/>
                  <a:gd name="T55" fmla="*/ 171 h 283"/>
                  <a:gd name="T56" fmla="*/ 137 w 277"/>
                  <a:gd name="T57" fmla="*/ 171 h 283"/>
                  <a:gd name="T58" fmla="*/ 94 w 277"/>
                  <a:gd name="T59" fmla="*/ 154 h 283"/>
                  <a:gd name="T60" fmla="*/ 94 w 277"/>
                  <a:gd name="T61" fmla="*/ 154 h 283"/>
                  <a:gd name="T62" fmla="*/ 102 w 277"/>
                  <a:gd name="T63" fmla="*/ 135 h 283"/>
                  <a:gd name="T64" fmla="*/ 102 w 277"/>
                  <a:gd name="T65" fmla="*/ 135 h 283"/>
                  <a:gd name="T66" fmla="*/ 153 w 277"/>
                  <a:gd name="T67" fmla="*/ 158 h 283"/>
                  <a:gd name="T68" fmla="*/ 153 w 277"/>
                  <a:gd name="T69" fmla="*/ 158 h 283"/>
                  <a:gd name="T70" fmla="*/ 159 w 277"/>
                  <a:gd name="T71" fmla="*/ 152 h 283"/>
                  <a:gd name="T72" fmla="*/ 159 w 277"/>
                  <a:gd name="T73" fmla="*/ 152 h 283"/>
                  <a:gd name="T74" fmla="*/ 132 w 277"/>
                  <a:gd name="T75" fmla="*/ 130 h 283"/>
                  <a:gd name="T76" fmla="*/ 132 w 277"/>
                  <a:gd name="T77" fmla="*/ 130 h 283"/>
                  <a:gd name="T78" fmla="*/ 144 w 277"/>
                  <a:gd name="T79" fmla="*/ 114 h 283"/>
                  <a:gd name="T80" fmla="*/ 144 w 277"/>
                  <a:gd name="T81" fmla="*/ 114 h 283"/>
                  <a:gd name="T82" fmla="*/ 175 w 277"/>
                  <a:gd name="T83" fmla="*/ 142 h 283"/>
                  <a:gd name="T84" fmla="*/ 175 w 277"/>
                  <a:gd name="T85" fmla="*/ 142 h 283"/>
                  <a:gd name="T86" fmla="*/ 240 w 277"/>
                  <a:gd name="T87" fmla="*/ 97 h 283"/>
                  <a:gd name="T88" fmla="*/ 240 w 277"/>
                  <a:gd name="T89" fmla="*/ 97 h 283"/>
                  <a:gd name="T90" fmla="*/ 259 w 277"/>
                  <a:gd name="T91" fmla="*/ 125 h 283"/>
                  <a:gd name="T92" fmla="*/ 259 w 277"/>
                  <a:gd name="T93" fmla="*/ 125 h 283"/>
                  <a:gd name="T94" fmla="*/ 159 w 277"/>
                  <a:gd name="T95" fmla="*/ 201 h 283"/>
                  <a:gd name="T96" fmla="*/ 159 w 277"/>
                  <a:gd name="T97" fmla="*/ 201 h 283"/>
                  <a:gd name="T98" fmla="*/ 62 w 277"/>
                  <a:gd name="T99" fmla="*/ 277 h 283"/>
                  <a:gd name="T100" fmla="*/ 62 w 277"/>
                  <a:gd name="T101" fmla="*/ 277 h 283"/>
                  <a:gd name="T102" fmla="*/ 38 w 277"/>
                  <a:gd name="T103" fmla="*/ 265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7" h="283">
                    <a:moveTo>
                      <a:pt x="62" y="188"/>
                    </a:moveTo>
                    <a:lnTo>
                      <a:pt x="62" y="188"/>
                    </a:lnTo>
                    <a:cubicBezTo>
                      <a:pt x="63" y="202"/>
                      <a:pt x="65" y="217"/>
                      <a:pt x="66" y="233"/>
                    </a:cubicBezTo>
                    <a:lnTo>
                      <a:pt x="66" y="233"/>
                    </a:lnTo>
                    <a:cubicBezTo>
                      <a:pt x="75" y="223"/>
                      <a:pt x="87" y="214"/>
                      <a:pt x="96" y="204"/>
                    </a:cubicBezTo>
                    <a:lnTo>
                      <a:pt x="96" y="204"/>
                    </a:lnTo>
                    <a:cubicBezTo>
                      <a:pt x="87" y="201"/>
                      <a:pt x="75" y="197"/>
                      <a:pt x="66" y="190"/>
                    </a:cubicBezTo>
                    <a:lnTo>
                      <a:pt x="66" y="190"/>
                    </a:lnTo>
                    <a:cubicBezTo>
                      <a:pt x="65" y="190"/>
                      <a:pt x="63" y="189"/>
                      <a:pt x="62" y="188"/>
                    </a:cubicBezTo>
                    <a:close/>
                    <a:moveTo>
                      <a:pt x="38" y="265"/>
                    </a:moveTo>
                    <a:lnTo>
                      <a:pt x="38" y="265"/>
                    </a:lnTo>
                    <a:cubicBezTo>
                      <a:pt x="35" y="183"/>
                      <a:pt x="29" y="102"/>
                      <a:pt x="4" y="22"/>
                    </a:cubicBezTo>
                    <a:lnTo>
                      <a:pt x="4" y="22"/>
                    </a:lnTo>
                    <a:cubicBezTo>
                      <a:pt x="0" y="9"/>
                      <a:pt x="14" y="0"/>
                      <a:pt x="25" y="8"/>
                    </a:cubicBezTo>
                    <a:lnTo>
                      <a:pt x="25" y="8"/>
                    </a:lnTo>
                    <a:cubicBezTo>
                      <a:pt x="70" y="39"/>
                      <a:pt x="119" y="64"/>
                      <a:pt x="171" y="80"/>
                    </a:cubicBezTo>
                    <a:lnTo>
                      <a:pt x="171" y="80"/>
                    </a:lnTo>
                    <a:cubicBezTo>
                      <a:pt x="183" y="84"/>
                      <a:pt x="176" y="105"/>
                      <a:pt x="165" y="101"/>
                    </a:cubicBezTo>
                    <a:lnTo>
                      <a:pt x="165" y="101"/>
                    </a:lnTo>
                    <a:cubicBezTo>
                      <a:pt x="120" y="88"/>
                      <a:pt x="79" y="70"/>
                      <a:pt x="40" y="47"/>
                    </a:cubicBezTo>
                    <a:lnTo>
                      <a:pt x="40" y="47"/>
                    </a:lnTo>
                    <a:cubicBezTo>
                      <a:pt x="50" y="89"/>
                      <a:pt x="57" y="133"/>
                      <a:pt x="61" y="176"/>
                    </a:cubicBezTo>
                    <a:lnTo>
                      <a:pt x="61" y="176"/>
                    </a:lnTo>
                    <a:cubicBezTo>
                      <a:pt x="63" y="171"/>
                      <a:pt x="69" y="167"/>
                      <a:pt x="75" y="171"/>
                    </a:cubicBezTo>
                    <a:lnTo>
                      <a:pt x="75" y="171"/>
                    </a:lnTo>
                    <a:cubicBezTo>
                      <a:pt x="88" y="177"/>
                      <a:pt x="102" y="185"/>
                      <a:pt x="115" y="189"/>
                    </a:cubicBezTo>
                    <a:lnTo>
                      <a:pt x="115" y="189"/>
                    </a:lnTo>
                    <a:cubicBezTo>
                      <a:pt x="123" y="183"/>
                      <a:pt x="129" y="176"/>
                      <a:pt x="137" y="171"/>
                    </a:cubicBezTo>
                    <a:lnTo>
                      <a:pt x="137" y="171"/>
                    </a:lnTo>
                    <a:cubicBezTo>
                      <a:pt x="123" y="164"/>
                      <a:pt x="108" y="159"/>
                      <a:pt x="94" y="154"/>
                    </a:cubicBezTo>
                    <a:lnTo>
                      <a:pt x="94" y="154"/>
                    </a:lnTo>
                    <a:cubicBezTo>
                      <a:pt x="82" y="148"/>
                      <a:pt x="90" y="131"/>
                      <a:pt x="102" y="135"/>
                    </a:cubicBezTo>
                    <a:lnTo>
                      <a:pt x="102" y="135"/>
                    </a:lnTo>
                    <a:cubicBezTo>
                      <a:pt x="120" y="141"/>
                      <a:pt x="137" y="150"/>
                      <a:pt x="153" y="158"/>
                    </a:cubicBezTo>
                    <a:lnTo>
                      <a:pt x="153" y="158"/>
                    </a:lnTo>
                    <a:cubicBezTo>
                      <a:pt x="155" y="155"/>
                      <a:pt x="158" y="154"/>
                      <a:pt x="159" y="152"/>
                    </a:cubicBezTo>
                    <a:lnTo>
                      <a:pt x="159" y="152"/>
                    </a:lnTo>
                    <a:cubicBezTo>
                      <a:pt x="150" y="146"/>
                      <a:pt x="141" y="138"/>
                      <a:pt x="132" y="130"/>
                    </a:cubicBezTo>
                    <a:lnTo>
                      <a:pt x="132" y="130"/>
                    </a:lnTo>
                    <a:cubicBezTo>
                      <a:pt x="123" y="121"/>
                      <a:pt x="136" y="106"/>
                      <a:pt x="144" y="114"/>
                    </a:cubicBezTo>
                    <a:lnTo>
                      <a:pt x="144" y="114"/>
                    </a:lnTo>
                    <a:cubicBezTo>
                      <a:pt x="153" y="125"/>
                      <a:pt x="163" y="133"/>
                      <a:pt x="175" y="142"/>
                    </a:cubicBezTo>
                    <a:lnTo>
                      <a:pt x="175" y="142"/>
                    </a:lnTo>
                    <a:cubicBezTo>
                      <a:pt x="196" y="125"/>
                      <a:pt x="217" y="112"/>
                      <a:pt x="240" y="97"/>
                    </a:cubicBezTo>
                    <a:lnTo>
                      <a:pt x="240" y="97"/>
                    </a:lnTo>
                    <a:cubicBezTo>
                      <a:pt x="258" y="87"/>
                      <a:pt x="276" y="112"/>
                      <a:pt x="259" y="125"/>
                    </a:cubicBezTo>
                    <a:lnTo>
                      <a:pt x="259" y="125"/>
                    </a:lnTo>
                    <a:cubicBezTo>
                      <a:pt x="228" y="151"/>
                      <a:pt x="194" y="175"/>
                      <a:pt x="159" y="201"/>
                    </a:cubicBezTo>
                    <a:lnTo>
                      <a:pt x="159" y="201"/>
                    </a:lnTo>
                    <a:cubicBezTo>
                      <a:pt x="127" y="225"/>
                      <a:pt x="95" y="251"/>
                      <a:pt x="62" y="277"/>
                    </a:cubicBezTo>
                    <a:lnTo>
                      <a:pt x="62" y="277"/>
                    </a:lnTo>
                    <a:cubicBezTo>
                      <a:pt x="53" y="282"/>
                      <a:pt x="38" y="277"/>
                      <a:pt x="38" y="265"/>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45" name="Freeform 379">
                <a:extLst>
                  <a:ext uri="{FF2B5EF4-FFF2-40B4-BE49-F238E27FC236}">
                    <a16:creationId xmlns:a16="http://schemas.microsoft.com/office/drawing/2014/main" id="{7A438DD3-AB86-594D-B800-87C525C6261A}"/>
                  </a:ext>
                </a:extLst>
              </p:cNvPr>
              <p:cNvSpPr>
                <a:spLocks noChangeArrowheads="1"/>
              </p:cNvSpPr>
              <p:nvPr/>
            </p:nvSpPr>
            <p:spPr bwMode="auto">
              <a:xfrm>
                <a:off x="5654941" y="3925071"/>
                <a:ext cx="117126" cy="125903"/>
              </a:xfrm>
              <a:custGeom>
                <a:avLst/>
                <a:gdLst>
                  <a:gd name="T0" fmla="*/ 169 w 269"/>
                  <a:gd name="T1" fmla="*/ 208 h 289"/>
                  <a:gd name="T2" fmla="*/ 169 w 269"/>
                  <a:gd name="T3" fmla="*/ 208 h 289"/>
                  <a:gd name="T4" fmla="*/ 203 w 269"/>
                  <a:gd name="T5" fmla="*/ 238 h 289"/>
                  <a:gd name="T6" fmla="*/ 203 w 269"/>
                  <a:gd name="T7" fmla="*/ 238 h 289"/>
                  <a:gd name="T8" fmla="*/ 205 w 269"/>
                  <a:gd name="T9" fmla="*/ 197 h 289"/>
                  <a:gd name="T10" fmla="*/ 205 w 269"/>
                  <a:gd name="T11" fmla="*/ 197 h 289"/>
                  <a:gd name="T12" fmla="*/ 174 w 269"/>
                  <a:gd name="T13" fmla="*/ 208 h 289"/>
                  <a:gd name="T14" fmla="*/ 174 w 269"/>
                  <a:gd name="T15" fmla="*/ 208 h 289"/>
                  <a:gd name="T16" fmla="*/ 169 w 269"/>
                  <a:gd name="T17" fmla="*/ 208 h 289"/>
                  <a:gd name="T18" fmla="*/ 207 w 269"/>
                  <a:gd name="T19" fmla="*/ 281 h 289"/>
                  <a:gd name="T20" fmla="*/ 207 w 269"/>
                  <a:gd name="T21" fmla="*/ 281 h 289"/>
                  <a:gd name="T22" fmla="*/ 12 w 269"/>
                  <a:gd name="T23" fmla="*/ 131 h 289"/>
                  <a:gd name="T24" fmla="*/ 12 w 269"/>
                  <a:gd name="T25" fmla="*/ 131 h 289"/>
                  <a:gd name="T26" fmla="*/ 16 w 269"/>
                  <a:gd name="T27" fmla="*/ 105 h 289"/>
                  <a:gd name="T28" fmla="*/ 16 w 269"/>
                  <a:gd name="T29" fmla="*/ 105 h 289"/>
                  <a:gd name="T30" fmla="*/ 171 w 269"/>
                  <a:gd name="T31" fmla="*/ 56 h 289"/>
                  <a:gd name="T32" fmla="*/ 171 w 269"/>
                  <a:gd name="T33" fmla="*/ 56 h 289"/>
                  <a:gd name="T34" fmla="*/ 182 w 269"/>
                  <a:gd name="T35" fmla="*/ 75 h 289"/>
                  <a:gd name="T36" fmla="*/ 182 w 269"/>
                  <a:gd name="T37" fmla="*/ 75 h 289"/>
                  <a:gd name="T38" fmla="*/ 54 w 269"/>
                  <a:gd name="T39" fmla="*/ 124 h 289"/>
                  <a:gd name="T40" fmla="*/ 54 w 269"/>
                  <a:gd name="T41" fmla="*/ 124 h 289"/>
                  <a:gd name="T42" fmla="*/ 161 w 269"/>
                  <a:gd name="T43" fmla="*/ 201 h 289"/>
                  <a:gd name="T44" fmla="*/ 161 w 269"/>
                  <a:gd name="T45" fmla="*/ 201 h 289"/>
                  <a:gd name="T46" fmla="*/ 166 w 269"/>
                  <a:gd name="T47" fmla="*/ 188 h 289"/>
                  <a:gd name="T48" fmla="*/ 166 w 269"/>
                  <a:gd name="T49" fmla="*/ 188 h 289"/>
                  <a:gd name="T50" fmla="*/ 207 w 269"/>
                  <a:gd name="T51" fmla="*/ 172 h 289"/>
                  <a:gd name="T52" fmla="*/ 207 w 269"/>
                  <a:gd name="T53" fmla="*/ 172 h 289"/>
                  <a:gd name="T54" fmla="*/ 211 w 269"/>
                  <a:gd name="T55" fmla="*/ 145 h 289"/>
                  <a:gd name="T56" fmla="*/ 211 w 269"/>
                  <a:gd name="T57" fmla="*/ 145 h 289"/>
                  <a:gd name="T58" fmla="*/ 167 w 269"/>
                  <a:gd name="T59" fmla="*/ 162 h 289"/>
                  <a:gd name="T60" fmla="*/ 167 w 269"/>
                  <a:gd name="T61" fmla="*/ 162 h 289"/>
                  <a:gd name="T62" fmla="*/ 161 w 269"/>
                  <a:gd name="T63" fmla="*/ 143 h 289"/>
                  <a:gd name="T64" fmla="*/ 161 w 269"/>
                  <a:gd name="T65" fmla="*/ 143 h 289"/>
                  <a:gd name="T66" fmla="*/ 213 w 269"/>
                  <a:gd name="T67" fmla="*/ 124 h 289"/>
                  <a:gd name="T68" fmla="*/ 213 w 269"/>
                  <a:gd name="T69" fmla="*/ 124 h 289"/>
                  <a:gd name="T70" fmla="*/ 215 w 269"/>
                  <a:gd name="T71" fmla="*/ 114 h 289"/>
                  <a:gd name="T72" fmla="*/ 215 w 269"/>
                  <a:gd name="T73" fmla="*/ 114 h 289"/>
                  <a:gd name="T74" fmla="*/ 178 w 269"/>
                  <a:gd name="T75" fmla="*/ 118 h 289"/>
                  <a:gd name="T76" fmla="*/ 178 w 269"/>
                  <a:gd name="T77" fmla="*/ 118 h 289"/>
                  <a:gd name="T78" fmla="*/ 176 w 269"/>
                  <a:gd name="T79" fmla="*/ 100 h 289"/>
                  <a:gd name="T80" fmla="*/ 176 w 269"/>
                  <a:gd name="T81" fmla="*/ 100 h 289"/>
                  <a:gd name="T82" fmla="*/ 217 w 269"/>
                  <a:gd name="T83" fmla="*/ 97 h 289"/>
                  <a:gd name="T84" fmla="*/ 217 w 269"/>
                  <a:gd name="T85" fmla="*/ 97 h 289"/>
                  <a:gd name="T86" fmla="*/ 233 w 269"/>
                  <a:gd name="T87" fmla="*/ 21 h 289"/>
                  <a:gd name="T88" fmla="*/ 233 w 269"/>
                  <a:gd name="T89" fmla="*/ 21 h 289"/>
                  <a:gd name="T90" fmla="*/ 266 w 269"/>
                  <a:gd name="T91" fmla="*/ 26 h 289"/>
                  <a:gd name="T92" fmla="*/ 266 w 269"/>
                  <a:gd name="T93" fmla="*/ 26 h 289"/>
                  <a:gd name="T94" fmla="*/ 247 w 269"/>
                  <a:gd name="T95" fmla="*/ 150 h 289"/>
                  <a:gd name="T96" fmla="*/ 247 w 269"/>
                  <a:gd name="T97" fmla="*/ 150 h 289"/>
                  <a:gd name="T98" fmla="*/ 230 w 269"/>
                  <a:gd name="T99" fmla="*/ 272 h 289"/>
                  <a:gd name="T100" fmla="*/ 230 w 269"/>
                  <a:gd name="T101" fmla="*/ 272 h 289"/>
                  <a:gd name="T102" fmla="*/ 207 w 269"/>
                  <a:gd name="T103" fmla="*/ 281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69" h="289">
                    <a:moveTo>
                      <a:pt x="169" y="208"/>
                    </a:moveTo>
                    <a:lnTo>
                      <a:pt x="169" y="208"/>
                    </a:lnTo>
                    <a:cubicBezTo>
                      <a:pt x="180" y="218"/>
                      <a:pt x="192" y="229"/>
                      <a:pt x="203" y="238"/>
                    </a:cubicBezTo>
                    <a:lnTo>
                      <a:pt x="203" y="238"/>
                    </a:lnTo>
                    <a:cubicBezTo>
                      <a:pt x="204" y="225"/>
                      <a:pt x="204" y="210"/>
                      <a:pt x="205" y="197"/>
                    </a:cubicBezTo>
                    <a:lnTo>
                      <a:pt x="205" y="197"/>
                    </a:lnTo>
                    <a:cubicBezTo>
                      <a:pt x="195" y="202"/>
                      <a:pt x="186" y="206"/>
                      <a:pt x="174" y="208"/>
                    </a:cubicBezTo>
                    <a:lnTo>
                      <a:pt x="174" y="208"/>
                    </a:lnTo>
                    <a:cubicBezTo>
                      <a:pt x="172" y="208"/>
                      <a:pt x="170" y="208"/>
                      <a:pt x="169" y="208"/>
                    </a:cubicBezTo>
                    <a:close/>
                    <a:moveTo>
                      <a:pt x="207" y="281"/>
                    </a:moveTo>
                    <a:lnTo>
                      <a:pt x="207" y="281"/>
                    </a:lnTo>
                    <a:cubicBezTo>
                      <a:pt x="146" y="225"/>
                      <a:pt x="86" y="171"/>
                      <a:pt x="12" y="131"/>
                    </a:cubicBezTo>
                    <a:lnTo>
                      <a:pt x="12" y="131"/>
                    </a:lnTo>
                    <a:cubicBezTo>
                      <a:pt x="0" y="125"/>
                      <a:pt x="3" y="108"/>
                      <a:pt x="16" y="105"/>
                    </a:cubicBezTo>
                    <a:lnTo>
                      <a:pt x="16" y="105"/>
                    </a:lnTo>
                    <a:cubicBezTo>
                      <a:pt x="71" y="97"/>
                      <a:pt x="123" y="80"/>
                      <a:pt x="171" y="56"/>
                    </a:cubicBezTo>
                    <a:lnTo>
                      <a:pt x="171" y="56"/>
                    </a:lnTo>
                    <a:cubicBezTo>
                      <a:pt x="182" y="51"/>
                      <a:pt x="192" y="70"/>
                      <a:pt x="182" y="75"/>
                    </a:cubicBezTo>
                    <a:lnTo>
                      <a:pt x="182" y="75"/>
                    </a:lnTo>
                    <a:cubicBezTo>
                      <a:pt x="141" y="96"/>
                      <a:pt x="99" y="113"/>
                      <a:pt x="54" y="124"/>
                    </a:cubicBezTo>
                    <a:lnTo>
                      <a:pt x="54" y="124"/>
                    </a:lnTo>
                    <a:cubicBezTo>
                      <a:pt x="92" y="146"/>
                      <a:pt x="126" y="172"/>
                      <a:pt x="161" y="201"/>
                    </a:cubicBezTo>
                    <a:lnTo>
                      <a:pt x="161" y="201"/>
                    </a:lnTo>
                    <a:cubicBezTo>
                      <a:pt x="158" y="196"/>
                      <a:pt x="159" y="189"/>
                      <a:pt x="166" y="188"/>
                    </a:cubicBezTo>
                    <a:lnTo>
                      <a:pt x="166" y="188"/>
                    </a:lnTo>
                    <a:cubicBezTo>
                      <a:pt x="180" y="184"/>
                      <a:pt x="193" y="180"/>
                      <a:pt x="207" y="172"/>
                    </a:cubicBezTo>
                    <a:lnTo>
                      <a:pt x="207" y="172"/>
                    </a:lnTo>
                    <a:cubicBezTo>
                      <a:pt x="208" y="163"/>
                      <a:pt x="209" y="154"/>
                      <a:pt x="211" y="145"/>
                    </a:cubicBezTo>
                    <a:lnTo>
                      <a:pt x="211" y="145"/>
                    </a:lnTo>
                    <a:cubicBezTo>
                      <a:pt x="196" y="150"/>
                      <a:pt x="182" y="155"/>
                      <a:pt x="167" y="162"/>
                    </a:cubicBezTo>
                    <a:lnTo>
                      <a:pt x="167" y="162"/>
                    </a:lnTo>
                    <a:cubicBezTo>
                      <a:pt x="155" y="167"/>
                      <a:pt x="150" y="148"/>
                      <a:pt x="161" y="143"/>
                    </a:cubicBezTo>
                    <a:lnTo>
                      <a:pt x="161" y="143"/>
                    </a:lnTo>
                    <a:cubicBezTo>
                      <a:pt x="178" y="135"/>
                      <a:pt x="195" y="129"/>
                      <a:pt x="213" y="124"/>
                    </a:cubicBezTo>
                    <a:lnTo>
                      <a:pt x="213" y="124"/>
                    </a:lnTo>
                    <a:cubicBezTo>
                      <a:pt x="213" y="121"/>
                      <a:pt x="215" y="118"/>
                      <a:pt x="215" y="114"/>
                    </a:cubicBezTo>
                    <a:lnTo>
                      <a:pt x="215" y="114"/>
                    </a:lnTo>
                    <a:cubicBezTo>
                      <a:pt x="201" y="117"/>
                      <a:pt x="191" y="118"/>
                      <a:pt x="178" y="118"/>
                    </a:cubicBezTo>
                    <a:lnTo>
                      <a:pt x="178" y="118"/>
                    </a:lnTo>
                    <a:cubicBezTo>
                      <a:pt x="166" y="118"/>
                      <a:pt x="165" y="100"/>
                      <a:pt x="176" y="100"/>
                    </a:cubicBezTo>
                    <a:lnTo>
                      <a:pt x="176" y="100"/>
                    </a:lnTo>
                    <a:cubicBezTo>
                      <a:pt x="190" y="100"/>
                      <a:pt x="204" y="99"/>
                      <a:pt x="217" y="97"/>
                    </a:cubicBezTo>
                    <a:lnTo>
                      <a:pt x="217" y="97"/>
                    </a:lnTo>
                    <a:cubicBezTo>
                      <a:pt x="221" y="71"/>
                      <a:pt x="226" y="46"/>
                      <a:pt x="233" y="21"/>
                    </a:cubicBezTo>
                    <a:lnTo>
                      <a:pt x="233" y="21"/>
                    </a:lnTo>
                    <a:cubicBezTo>
                      <a:pt x="238" y="0"/>
                      <a:pt x="268" y="4"/>
                      <a:pt x="266" y="26"/>
                    </a:cubicBezTo>
                    <a:lnTo>
                      <a:pt x="266" y="26"/>
                    </a:lnTo>
                    <a:cubicBezTo>
                      <a:pt x="262" y="67"/>
                      <a:pt x="254" y="108"/>
                      <a:pt x="247" y="150"/>
                    </a:cubicBezTo>
                    <a:lnTo>
                      <a:pt x="247" y="150"/>
                    </a:lnTo>
                    <a:cubicBezTo>
                      <a:pt x="241" y="191"/>
                      <a:pt x="237" y="231"/>
                      <a:pt x="230" y="272"/>
                    </a:cubicBezTo>
                    <a:lnTo>
                      <a:pt x="230" y="272"/>
                    </a:lnTo>
                    <a:cubicBezTo>
                      <a:pt x="229" y="282"/>
                      <a:pt x="215" y="288"/>
                      <a:pt x="207" y="281"/>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46" name="Freeform 380">
                <a:extLst>
                  <a:ext uri="{FF2B5EF4-FFF2-40B4-BE49-F238E27FC236}">
                    <a16:creationId xmlns:a16="http://schemas.microsoft.com/office/drawing/2014/main" id="{715A1867-69DC-CC40-9016-31EBDC8733EC}"/>
                  </a:ext>
                </a:extLst>
              </p:cNvPr>
              <p:cNvSpPr>
                <a:spLocks noChangeArrowheads="1"/>
              </p:cNvSpPr>
              <p:nvPr/>
            </p:nvSpPr>
            <p:spPr bwMode="auto">
              <a:xfrm>
                <a:off x="5464611" y="3922143"/>
                <a:ext cx="117126" cy="127367"/>
              </a:xfrm>
              <a:custGeom>
                <a:avLst/>
                <a:gdLst>
                  <a:gd name="T0" fmla="*/ 174 w 270"/>
                  <a:gd name="T1" fmla="*/ 194 h 290"/>
                  <a:gd name="T2" fmla="*/ 174 w 270"/>
                  <a:gd name="T3" fmla="*/ 194 h 290"/>
                  <a:gd name="T4" fmla="*/ 218 w 270"/>
                  <a:gd name="T5" fmla="*/ 181 h 290"/>
                  <a:gd name="T6" fmla="*/ 218 w 270"/>
                  <a:gd name="T7" fmla="*/ 181 h 290"/>
                  <a:gd name="T8" fmla="*/ 184 w 270"/>
                  <a:gd name="T9" fmla="*/ 156 h 290"/>
                  <a:gd name="T10" fmla="*/ 184 w 270"/>
                  <a:gd name="T11" fmla="*/ 156 h 290"/>
                  <a:gd name="T12" fmla="*/ 177 w 270"/>
                  <a:gd name="T13" fmla="*/ 189 h 290"/>
                  <a:gd name="T14" fmla="*/ 177 w 270"/>
                  <a:gd name="T15" fmla="*/ 189 h 290"/>
                  <a:gd name="T16" fmla="*/ 174 w 270"/>
                  <a:gd name="T17" fmla="*/ 194 h 290"/>
                  <a:gd name="T18" fmla="*/ 256 w 270"/>
                  <a:gd name="T19" fmla="*/ 202 h 290"/>
                  <a:gd name="T20" fmla="*/ 256 w 270"/>
                  <a:gd name="T21" fmla="*/ 202 h 290"/>
                  <a:gd name="T22" fmla="*/ 24 w 270"/>
                  <a:gd name="T23" fmla="*/ 283 h 290"/>
                  <a:gd name="T24" fmla="*/ 24 w 270"/>
                  <a:gd name="T25" fmla="*/ 283 h 290"/>
                  <a:gd name="T26" fmla="*/ 5 w 270"/>
                  <a:gd name="T27" fmla="*/ 265 h 290"/>
                  <a:gd name="T28" fmla="*/ 5 w 270"/>
                  <a:gd name="T29" fmla="*/ 265 h 290"/>
                  <a:gd name="T30" fmla="*/ 47 w 270"/>
                  <a:gd name="T31" fmla="*/ 109 h 290"/>
                  <a:gd name="T32" fmla="*/ 47 w 270"/>
                  <a:gd name="T33" fmla="*/ 109 h 290"/>
                  <a:gd name="T34" fmla="*/ 68 w 270"/>
                  <a:gd name="T35" fmla="*/ 110 h 290"/>
                  <a:gd name="T36" fmla="*/ 68 w 270"/>
                  <a:gd name="T37" fmla="*/ 110 h 290"/>
                  <a:gd name="T38" fmla="*/ 41 w 270"/>
                  <a:gd name="T39" fmla="*/ 244 h 290"/>
                  <a:gd name="T40" fmla="*/ 41 w 270"/>
                  <a:gd name="T41" fmla="*/ 244 h 290"/>
                  <a:gd name="T42" fmla="*/ 164 w 270"/>
                  <a:gd name="T43" fmla="*/ 197 h 290"/>
                  <a:gd name="T44" fmla="*/ 164 w 270"/>
                  <a:gd name="T45" fmla="*/ 197 h 290"/>
                  <a:gd name="T46" fmla="*/ 155 w 270"/>
                  <a:gd name="T47" fmla="*/ 184 h 290"/>
                  <a:gd name="T48" fmla="*/ 155 w 270"/>
                  <a:gd name="T49" fmla="*/ 184 h 290"/>
                  <a:gd name="T50" fmla="*/ 166 w 270"/>
                  <a:gd name="T51" fmla="*/ 142 h 290"/>
                  <a:gd name="T52" fmla="*/ 166 w 270"/>
                  <a:gd name="T53" fmla="*/ 142 h 290"/>
                  <a:gd name="T54" fmla="*/ 143 w 270"/>
                  <a:gd name="T55" fmla="*/ 123 h 290"/>
                  <a:gd name="T56" fmla="*/ 143 w 270"/>
                  <a:gd name="T57" fmla="*/ 123 h 290"/>
                  <a:gd name="T58" fmla="*/ 134 w 270"/>
                  <a:gd name="T59" fmla="*/ 169 h 290"/>
                  <a:gd name="T60" fmla="*/ 134 w 270"/>
                  <a:gd name="T61" fmla="*/ 169 h 290"/>
                  <a:gd name="T62" fmla="*/ 116 w 270"/>
                  <a:gd name="T63" fmla="*/ 165 h 290"/>
                  <a:gd name="T64" fmla="*/ 116 w 270"/>
                  <a:gd name="T65" fmla="*/ 165 h 290"/>
                  <a:gd name="T66" fmla="*/ 126 w 270"/>
                  <a:gd name="T67" fmla="*/ 110 h 290"/>
                  <a:gd name="T68" fmla="*/ 126 w 270"/>
                  <a:gd name="T69" fmla="*/ 110 h 290"/>
                  <a:gd name="T70" fmla="*/ 121 w 270"/>
                  <a:gd name="T71" fmla="*/ 105 h 290"/>
                  <a:gd name="T72" fmla="*/ 121 w 270"/>
                  <a:gd name="T73" fmla="*/ 105 h 290"/>
                  <a:gd name="T74" fmla="*/ 104 w 270"/>
                  <a:gd name="T75" fmla="*/ 138 h 290"/>
                  <a:gd name="T76" fmla="*/ 104 w 270"/>
                  <a:gd name="T77" fmla="*/ 138 h 290"/>
                  <a:gd name="T78" fmla="*/ 87 w 270"/>
                  <a:gd name="T79" fmla="*/ 128 h 290"/>
                  <a:gd name="T80" fmla="*/ 87 w 270"/>
                  <a:gd name="T81" fmla="*/ 128 h 290"/>
                  <a:gd name="T82" fmla="*/ 107 w 270"/>
                  <a:gd name="T83" fmla="*/ 93 h 290"/>
                  <a:gd name="T84" fmla="*/ 107 w 270"/>
                  <a:gd name="T85" fmla="*/ 93 h 290"/>
                  <a:gd name="T86" fmla="*/ 51 w 270"/>
                  <a:gd name="T87" fmla="*/ 38 h 290"/>
                  <a:gd name="T88" fmla="*/ 51 w 270"/>
                  <a:gd name="T89" fmla="*/ 38 h 290"/>
                  <a:gd name="T90" fmla="*/ 74 w 270"/>
                  <a:gd name="T91" fmla="*/ 13 h 290"/>
                  <a:gd name="T92" fmla="*/ 74 w 270"/>
                  <a:gd name="T93" fmla="*/ 13 h 290"/>
                  <a:gd name="T94" fmla="*/ 167 w 270"/>
                  <a:gd name="T95" fmla="*/ 96 h 290"/>
                  <a:gd name="T96" fmla="*/ 167 w 270"/>
                  <a:gd name="T97" fmla="*/ 96 h 290"/>
                  <a:gd name="T98" fmla="*/ 262 w 270"/>
                  <a:gd name="T99" fmla="*/ 177 h 290"/>
                  <a:gd name="T100" fmla="*/ 262 w 270"/>
                  <a:gd name="T101" fmla="*/ 177 h 290"/>
                  <a:gd name="T102" fmla="*/ 256 w 270"/>
                  <a:gd name="T103" fmla="*/ 202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0" h="290">
                    <a:moveTo>
                      <a:pt x="174" y="194"/>
                    </a:moveTo>
                    <a:lnTo>
                      <a:pt x="174" y="194"/>
                    </a:lnTo>
                    <a:cubicBezTo>
                      <a:pt x="188" y="189"/>
                      <a:pt x="204" y="185"/>
                      <a:pt x="218" y="181"/>
                    </a:cubicBezTo>
                    <a:lnTo>
                      <a:pt x="218" y="181"/>
                    </a:lnTo>
                    <a:cubicBezTo>
                      <a:pt x="206" y="173"/>
                      <a:pt x="196" y="165"/>
                      <a:pt x="184" y="156"/>
                    </a:cubicBezTo>
                    <a:lnTo>
                      <a:pt x="184" y="156"/>
                    </a:lnTo>
                    <a:cubicBezTo>
                      <a:pt x="183" y="168"/>
                      <a:pt x="180" y="178"/>
                      <a:pt x="177" y="189"/>
                    </a:cubicBezTo>
                    <a:lnTo>
                      <a:pt x="177" y="189"/>
                    </a:lnTo>
                    <a:cubicBezTo>
                      <a:pt x="176" y="190"/>
                      <a:pt x="175" y="193"/>
                      <a:pt x="174" y="194"/>
                    </a:cubicBezTo>
                    <a:close/>
                    <a:moveTo>
                      <a:pt x="256" y="202"/>
                    </a:moveTo>
                    <a:lnTo>
                      <a:pt x="256" y="202"/>
                    </a:lnTo>
                    <a:cubicBezTo>
                      <a:pt x="175" y="222"/>
                      <a:pt x="97" y="243"/>
                      <a:pt x="24" y="283"/>
                    </a:cubicBezTo>
                    <a:lnTo>
                      <a:pt x="24" y="283"/>
                    </a:lnTo>
                    <a:cubicBezTo>
                      <a:pt x="13" y="289"/>
                      <a:pt x="0" y="278"/>
                      <a:pt x="5" y="265"/>
                    </a:cubicBezTo>
                    <a:lnTo>
                      <a:pt x="5" y="265"/>
                    </a:lnTo>
                    <a:cubicBezTo>
                      <a:pt x="29" y="216"/>
                      <a:pt x="42" y="163"/>
                      <a:pt x="47" y="109"/>
                    </a:cubicBezTo>
                    <a:lnTo>
                      <a:pt x="47" y="109"/>
                    </a:lnTo>
                    <a:cubicBezTo>
                      <a:pt x="50" y="97"/>
                      <a:pt x="71" y="98"/>
                      <a:pt x="68" y="110"/>
                    </a:cubicBezTo>
                    <a:lnTo>
                      <a:pt x="68" y="110"/>
                    </a:lnTo>
                    <a:cubicBezTo>
                      <a:pt x="66" y="156"/>
                      <a:pt x="55" y="201"/>
                      <a:pt x="41" y="244"/>
                    </a:cubicBezTo>
                    <a:lnTo>
                      <a:pt x="41" y="244"/>
                    </a:lnTo>
                    <a:cubicBezTo>
                      <a:pt x="80" y="223"/>
                      <a:pt x="121" y="209"/>
                      <a:pt x="164" y="197"/>
                    </a:cubicBezTo>
                    <a:lnTo>
                      <a:pt x="164" y="197"/>
                    </a:lnTo>
                    <a:cubicBezTo>
                      <a:pt x="158" y="195"/>
                      <a:pt x="152" y="192"/>
                      <a:pt x="155" y="184"/>
                    </a:cubicBezTo>
                    <a:lnTo>
                      <a:pt x="155" y="184"/>
                    </a:lnTo>
                    <a:cubicBezTo>
                      <a:pt x="160" y="170"/>
                      <a:pt x="164" y="156"/>
                      <a:pt x="166" y="142"/>
                    </a:cubicBezTo>
                    <a:lnTo>
                      <a:pt x="166" y="142"/>
                    </a:lnTo>
                    <a:cubicBezTo>
                      <a:pt x="159" y="136"/>
                      <a:pt x="151" y="130"/>
                      <a:pt x="143" y="123"/>
                    </a:cubicBezTo>
                    <a:lnTo>
                      <a:pt x="143" y="123"/>
                    </a:lnTo>
                    <a:cubicBezTo>
                      <a:pt x="139" y="139"/>
                      <a:pt x="138" y="155"/>
                      <a:pt x="134" y="169"/>
                    </a:cubicBezTo>
                    <a:lnTo>
                      <a:pt x="134" y="169"/>
                    </a:lnTo>
                    <a:cubicBezTo>
                      <a:pt x="133" y="182"/>
                      <a:pt x="114" y="177"/>
                      <a:pt x="116" y="165"/>
                    </a:cubicBezTo>
                    <a:lnTo>
                      <a:pt x="116" y="165"/>
                    </a:lnTo>
                    <a:cubicBezTo>
                      <a:pt x="117" y="147"/>
                      <a:pt x="122" y="128"/>
                      <a:pt x="126" y="110"/>
                    </a:cubicBezTo>
                    <a:lnTo>
                      <a:pt x="126" y="110"/>
                    </a:lnTo>
                    <a:cubicBezTo>
                      <a:pt x="125" y="109"/>
                      <a:pt x="124" y="106"/>
                      <a:pt x="121" y="105"/>
                    </a:cubicBezTo>
                    <a:lnTo>
                      <a:pt x="121" y="105"/>
                    </a:lnTo>
                    <a:cubicBezTo>
                      <a:pt x="116" y="115"/>
                      <a:pt x="110" y="127"/>
                      <a:pt x="104" y="138"/>
                    </a:cubicBezTo>
                    <a:lnTo>
                      <a:pt x="104" y="138"/>
                    </a:lnTo>
                    <a:cubicBezTo>
                      <a:pt x="97" y="148"/>
                      <a:pt x="80" y="138"/>
                      <a:pt x="87" y="128"/>
                    </a:cubicBezTo>
                    <a:lnTo>
                      <a:pt x="87" y="128"/>
                    </a:lnTo>
                    <a:cubicBezTo>
                      <a:pt x="95" y="117"/>
                      <a:pt x="101" y="105"/>
                      <a:pt x="107" y="93"/>
                    </a:cubicBezTo>
                    <a:lnTo>
                      <a:pt x="107" y="93"/>
                    </a:lnTo>
                    <a:cubicBezTo>
                      <a:pt x="87" y="75"/>
                      <a:pt x="68" y="56"/>
                      <a:pt x="51" y="38"/>
                    </a:cubicBezTo>
                    <a:lnTo>
                      <a:pt x="51" y="38"/>
                    </a:lnTo>
                    <a:cubicBezTo>
                      <a:pt x="37" y="22"/>
                      <a:pt x="58" y="0"/>
                      <a:pt x="74" y="13"/>
                    </a:cubicBezTo>
                    <a:lnTo>
                      <a:pt x="74" y="13"/>
                    </a:lnTo>
                    <a:cubicBezTo>
                      <a:pt x="107" y="39"/>
                      <a:pt x="137" y="68"/>
                      <a:pt x="167" y="96"/>
                    </a:cubicBezTo>
                    <a:lnTo>
                      <a:pt x="167" y="96"/>
                    </a:lnTo>
                    <a:cubicBezTo>
                      <a:pt x="198" y="123"/>
                      <a:pt x="230" y="149"/>
                      <a:pt x="262" y="177"/>
                    </a:cubicBezTo>
                    <a:lnTo>
                      <a:pt x="262" y="177"/>
                    </a:lnTo>
                    <a:cubicBezTo>
                      <a:pt x="269" y="184"/>
                      <a:pt x="267" y="198"/>
                      <a:pt x="256" y="202"/>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47" name="Freeform 381">
                <a:extLst>
                  <a:ext uri="{FF2B5EF4-FFF2-40B4-BE49-F238E27FC236}">
                    <a16:creationId xmlns:a16="http://schemas.microsoft.com/office/drawing/2014/main" id="{C9C3CBAD-BA00-E844-A26A-21CCC8D58110}"/>
                  </a:ext>
                </a:extLst>
              </p:cNvPr>
              <p:cNvSpPr>
                <a:spLocks noChangeArrowheads="1"/>
              </p:cNvSpPr>
              <p:nvPr/>
            </p:nvSpPr>
            <p:spPr bwMode="auto">
              <a:xfrm>
                <a:off x="7099985" y="3920680"/>
                <a:ext cx="125911" cy="114191"/>
              </a:xfrm>
              <a:custGeom>
                <a:avLst/>
                <a:gdLst>
                  <a:gd name="T0" fmla="*/ 192 w 287"/>
                  <a:gd name="T1" fmla="*/ 221 h 266"/>
                  <a:gd name="T2" fmla="*/ 192 w 287"/>
                  <a:gd name="T3" fmla="*/ 221 h 266"/>
                  <a:gd name="T4" fmla="*/ 236 w 287"/>
                  <a:gd name="T5" fmla="*/ 222 h 266"/>
                  <a:gd name="T6" fmla="*/ 236 w 287"/>
                  <a:gd name="T7" fmla="*/ 222 h 266"/>
                  <a:gd name="T8" fmla="*/ 213 w 287"/>
                  <a:gd name="T9" fmla="*/ 189 h 266"/>
                  <a:gd name="T10" fmla="*/ 213 w 287"/>
                  <a:gd name="T11" fmla="*/ 189 h 266"/>
                  <a:gd name="T12" fmla="*/ 196 w 287"/>
                  <a:gd name="T13" fmla="*/ 217 h 266"/>
                  <a:gd name="T14" fmla="*/ 196 w 287"/>
                  <a:gd name="T15" fmla="*/ 217 h 266"/>
                  <a:gd name="T16" fmla="*/ 192 w 287"/>
                  <a:gd name="T17" fmla="*/ 221 h 266"/>
                  <a:gd name="T18" fmla="*/ 268 w 287"/>
                  <a:gd name="T19" fmla="*/ 252 h 266"/>
                  <a:gd name="T20" fmla="*/ 268 w 287"/>
                  <a:gd name="T21" fmla="*/ 252 h 266"/>
                  <a:gd name="T22" fmla="*/ 22 w 287"/>
                  <a:gd name="T23" fmla="*/ 263 h 266"/>
                  <a:gd name="T24" fmla="*/ 22 w 287"/>
                  <a:gd name="T25" fmla="*/ 263 h 266"/>
                  <a:gd name="T26" fmla="*/ 9 w 287"/>
                  <a:gd name="T27" fmla="*/ 240 h 266"/>
                  <a:gd name="T28" fmla="*/ 9 w 287"/>
                  <a:gd name="T29" fmla="*/ 240 h 266"/>
                  <a:gd name="T30" fmla="*/ 97 w 287"/>
                  <a:gd name="T31" fmla="*/ 102 h 266"/>
                  <a:gd name="T32" fmla="*/ 97 w 287"/>
                  <a:gd name="T33" fmla="*/ 102 h 266"/>
                  <a:gd name="T34" fmla="*/ 115 w 287"/>
                  <a:gd name="T35" fmla="*/ 110 h 266"/>
                  <a:gd name="T36" fmla="*/ 115 w 287"/>
                  <a:gd name="T37" fmla="*/ 110 h 266"/>
                  <a:gd name="T38" fmla="*/ 50 w 287"/>
                  <a:gd name="T39" fmla="*/ 230 h 266"/>
                  <a:gd name="T40" fmla="*/ 50 w 287"/>
                  <a:gd name="T41" fmla="*/ 230 h 266"/>
                  <a:gd name="T42" fmla="*/ 181 w 287"/>
                  <a:gd name="T43" fmla="*/ 221 h 266"/>
                  <a:gd name="T44" fmla="*/ 181 w 287"/>
                  <a:gd name="T45" fmla="*/ 221 h 266"/>
                  <a:gd name="T46" fmla="*/ 177 w 287"/>
                  <a:gd name="T47" fmla="*/ 206 h 266"/>
                  <a:gd name="T48" fmla="*/ 177 w 287"/>
                  <a:gd name="T49" fmla="*/ 206 h 266"/>
                  <a:gd name="T50" fmla="*/ 198 w 287"/>
                  <a:gd name="T51" fmla="*/ 169 h 266"/>
                  <a:gd name="T52" fmla="*/ 198 w 287"/>
                  <a:gd name="T53" fmla="*/ 169 h 266"/>
                  <a:gd name="T54" fmla="*/ 182 w 287"/>
                  <a:gd name="T55" fmla="*/ 144 h 266"/>
                  <a:gd name="T56" fmla="*/ 182 w 287"/>
                  <a:gd name="T57" fmla="*/ 144 h 266"/>
                  <a:gd name="T58" fmla="*/ 161 w 287"/>
                  <a:gd name="T59" fmla="*/ 186 h 266"/>
                  <a:gd name="T60" fmla="*/ 161 w 287"/>
                  <a:gd name="T61" fmla="*/ 186 h 266"/>
                  <a:gd name="T62" fmla="*/ 144 w 287"/>
                  <a:gd name="T63" fmla="*/ 176 h 266"/>
                  <a:gd name="T64" fmla="*/ 144 w 287"/>
                  <a:gd name="T65" fmla="*/ 176 h 266"/>
                  <a:gd name="T66" fmla="*/ 172 w 287"/>
                  <a:gd name="T67" fmla="*/ 127 h 266"/>
                  <a:gd name="T68" fmla="*/ 172 w 287"/>
                  <a:gd name="T69" fmla="*/ 127 h 266"/>
                  <a:gd name="T70" fmla="*/ 167 w 287"/>
                  <a:gd name="T71" fmla="*/ 119 h 266"/>
                  <a:gd name="T72" fmla="*/ 167 w 287"/>
                  <a:gd name="T73" fmla="*/ 119 h 266"/>
                  <a:gd name="T74" fmla="*/ 140 w 287"/>
                  <a:gd name="T75" fmla="*/ 146 h 266"/>
                  <a:gd name="T76" fmla="*/ 140 w 287"/>
                  <a:gd name="T77" fmla="*/ 146 h 266"/>
                  <a:gd name="T78" fmla="*/ 127 w 287"/>
                  <a:gd name="T79" fmla="*/ 133 h 266"/>
                  <a:gd name="T80" fmla="*/ 127 w 287"/>
                  <a:gd name="T81" fmla="*/ 133 h 266"/>
                  <a:gd name="T82" fmla="*/ 158 w 287"/>
                  <a:gd name="T83" fmla="*/ 105 h 266"/>
                  <a:gd name="T84" fmla="*/ 158 w 287"/>
                  <a:gd name="T85" fmla="*/ 105 h 266"/>
                  <a:gd name="T86" fmla="*/ 121 w 287"/>
                  <a:gd name="T87" fmla="*/ 35 h 266"/>
                  <a:gd name="T88" fmla="*/ 121 w 287"/>
                  <a:gd name="T89" fmla="*/ 35 h 266"/>
                  <a:gd name="T90" fmla="*/ 150 w 287"/>
                  <a:gd name="T91" fmla="*/ 18 h 266"/>
                  <a:gd name="T92" fmla="*/ 150 w 287"/>
                  <a:gd name="T93" fmla="*/ 18 h 266"/>
                  <a:gd name="T94" fmla="*/ 214 w 287"/>
                  <a:gd name="T95" fmla="*/ 125 h 266"/>
                  <a:gd name="T96" fmla="*/ 214 w 287"/>
                  <a:gd name="T97" fmla="*/ 125 h 266"/>
                  <a:gd name="T98" fmla="*/ 280 w 287"/>
                  <a:gd name="T99" fmla="*/ 230 h 266"/>
                  <a:gd name="T100" fmla="*/ 280 w 287"/>
                  <a:gd name="T101" fmla="*/ 230 h 266"/>
                  <a:gd name="T102" fmla="*/ 268 w 287"/>
                  <a:gd name="T103" fmla="*/ 252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7" h="266">
                    <a:moveTo>
                      <a:pt x="192" y="221"/>
                    </a:moveTo>
                    <a:lnTo>
                      <a:pt x="192" y="221"/>
                    </a:lnTo>
                    <a:cubicBezTo>
                      <a:pt x="207" y="221"/>
                      <a:pt x="222" y="222"/>
                      <a:pt x="236" y="222"/>
                    </a:cubicBezTo>
                    <a:lnTo>
                      <a:pt x="236" y="222"/>
                    </a:lnTo>
                    <a:cubicBezTo>
                      <a:pt x="228" y="211"/>
                      <a:pt x="221" y="200"/>
                      <a:pt x="213" y="189"/>
                    </a:cubicBezTo>
                    <a:lnTo>
                      <a:pt x="213" y="189"/>
                    </a:lnTo>
                    <a:cubicBezTo>
                      <a:pt x="209" y="198"/>
                      <a:pt x="204" y="207"/>
                      <a:pt x="196" y="217"/>
                    </a:cubicBezTo>
                    <a:lnTo>
                      <a:pt x="196" y="217"/>
                    </a:lnTo>
                    <a:cubicBezTo>
                      <a:pt x="194" y="219"/>
                      <a:pt x="193" y="221"/>
                      <a:pt x="192" y="221"/>
                    </a:cubicBezTo>
                    <a:close/>
                    <a:moveTo>
                      <a:pt x="268" y="252"/>
                    </a:moveTo>
                    <a:lnTo>
                      <a:pt x="268" y="252"/>
                    </a:lnTo>
                    <a:cubicBezTo>
                      <a:pt x="185" y="248"/>
                      <a:pt x="104" y="244"/>
                      <a:pt x="22" y="263"/>
                    </a:cubicBezTo>
                    <a:lnTo>
                      <a:pt x="22" y="263"/>
                    </a:lnTo>
                    <a:cubicBezTo>
                      <a:pt x="9" y="265"/>
                      <a:pt x="0" y="249"/>
                      <a:pt x="9" y="240"/>
                    </a:cubicBezTo>
                    <a:lnTo>
                      <a:pt x="9" y="240"/>
                    </a:lnTo>
                    <a:cubicBezTo>
                      <a:pt x="46" y="200"/>
                      <a:pt x="75" y="152"/>
                      <a:pt x="97" y="102"/>
                    </a:cubicBezTo>
                    <a:lnTo>
                      <a:pt x="97" y="102"/>
                    </a:lnTo>
                    <a:cubicBezTo>
                      <a:pt x="101" y="90"/>
                      <a:pt x="121" y="98"/>
                      <a:pt x="115" y="110"/>
                    </a:cubicBezTo>
                    <a:lnTo>
                      <a:pt x="115" y="110"/>
                    </a:lnTo>
                    <a:cubicBezTo>
                      <a:pt x="98" y="154"/>
                      <a:pt x="76" y="193"/>
                      <a:pt x="50" y="230"/>
                    </a:cubicBezTo>
                    <a:lnTo>
                      <a:pt x="50" y="230"/>
                    </a:lnTo>
                    <a:cubicBezTo>
                      <a:pt x="93" y="222"/>
                      <a:pt x="137" y="221"/>
                      <a:pt x="181" y="221"/>
                    </a:cubicBezTo>
                    <a:lnTo>
                      <a:pt x="181" y="221"/>
                    </a:lnTo>
                    <a:cubicBezTo>
                      <a:pt x="175" y="218"/>
                      <a:pt x="172" y="211"/>
                      <a:pt x="177" y="206"/>
                    </a:cubicBezTo>
                    <a:lnTo>
                      <a:pt x="177" y="206"/>
                    </a:lnTo>
                    <a:cubicBezTo>
                      <a:pt x="185" y="194"/>
                      <a:pt x="193" y="182"/>
                      <a:pt x="198" y="169"/>
                    </a:cubicBezTo>
                    <a:lnTo>
                      <a:pt x="198" y="169"/>
                    </a:lnTo>
                    <a:cubicBezTo>
                      <a:pt x="193" y="161"/>
                      <a:pt x="188" y="154"/>
                      <a:pt x="182" y="144"/>
                    </a:cubicBezTo>
                    <a:lnTo>
                      <a:pt x="182" y="144"/>
                    </a:lnTo>
                    <a:cubicBezTo>
                      <a:pt x="175" y="159"/>
                      <a:pt x="168" y="172"/>
                      <a:pt x="161" y="186"/>
                    </a:cubicBezTo>
                    <a:lnTo>
                      <a:pt x="161" y="186"/>
                    </a:lnTo>
                    <a:cubicBezTo>
                      <a:pt x="155" y="197"/>
                      <a:pt x="139" y="188"/>
                      <a:pt x="144" y="176"/>
                    </a:cubicBezTo>
                    <a:lnTo>
                      <a:pt x="144" y="176"/>
                    </a:lnTo>
                    <a:cubicBezTo>
                      <a:pt x="151" y="159"/>
                      <a:pt x="161" y="143"/>
                      <a:pt x="172" y="127"/>
                    </a:cubicBezTo>
                    <a:lnTo>
                      <a:pt x="172" y="127"/>
                    </a:lnTo>
                    <a:cubicBezTo>
                      <a:pt x="169" y="125"/>
                      <a:pt x="168" y="122"/>
                      <a:pt x="167" y="119"/>
                    </a:cubicBezTo>
                    <a:lnTo>
                      <a:pt x="167" y="119"/>
                    </a:lnTo>
                    <a:cubicBezTo>
                      <a:pt x="159" y="130"/>
                      <a:pt x="150" y="138"/>
                      <a:pt x="140" y="146"/>
                    </a:cubicBezTo>
                    <a:lnTo>
                      <a:pt x="140" y="146"/>
                    </a:lnTo>
                    <a:cubicBezTo>
                      <a:pt x="131" y="154"/>
                      <a:pt x="118" y="140"/>
                      <a:pt x="127" y="133"/>
                    </a:cubicBezTo>
                    <a:lnTo>
                      <a:pt x="127" y="133"/>
                    </a:lnTo>
                    <a:cubicBezTo>
                      <a:pt x="138" y="123"/>
                      <a:pt x="148" y="114"/>
                      <a:pt x="158" y="105"/>
                    </a:cubicBezTo>
                    <a:lnTo>
                      <a:pt x="158" y="105"/>
                    </a:lnTo>
                    <a:cubicBezTo>
                      <a:pt x="143" y="83"/>
                      <a:pt x="131" y="59"/>
                      <a:pt x="121" y="35"/>
                    </a:cubicBezTo>
                    <a:lnTo>
                      <a:pt x="121" y="35"/>
                    </a:lnTo>
                    <a:cubicBezTo>
                      <a:pt x="112" y="16"/>
                      <a:pt x="138" y="0"/>
                      <a:pt x="150" y="18"/>
                    </a:cubicBezTo>
                    <a:lnTo>
                      <a:pt x="150" y="18"/>
                    </a:lnTo>
                    <a:cubicBezTo>
                      <a:pt x="172" y="52"/>
                      <a:pt x="192" y="90"/>
                      <a:pt x="214" y="125"/>
                    </a:cubicBezTo>
                    <a:lnTo>
                      <a:pt x="214" y="125"/>
                    </a:lnTo>
                    <a:cubicBezTo>
                      <a:pt x="236" y="160"/>
                      <a:pt x="259" y="194"/>
                      <a:pt x="280" y="230"/>
                    </a:cubicBezTo>
                    <a:lnTo>
                      <a:pt x="280" y="230"/>
                    </a:lnTo>
                    <a:cubicBezTo>
                      <a:pt x="286" y="240"/>
                      <a:pt x="278" y="253"/>
                      <a:pt x="268" y="252"/>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48" name="Freeform 382">
                <a:extLst>
                  <a:ext uri="{FF2B5EF4-FFF2-40B4-BE49-F238E27FC236}">
                    <a16:creationId xmlns:a16="http://schemas.microsoft.com/office/drawing/2014/main" id="{FD4B2424-720A-0E40-8079-A698C86F8DCD}"/>
                  </a:ext>
                </a:extLst>
              </p:cNvPr>
              <p:cNvSpPr>
                <a:spLocks noChangeArrowheads="1"/>
              </p:cNvSpPr>
              <p:nvPr/>
            </p:nvSpPr>
            <p:spPr bwMode="auto">
              <a:xfrm>
                <a:off x="7741251" y="3926536"/>
                <a:ext cx="111270" cy="125903"/>
              </a:xfrm>
              <a:custGeom>
                <a:avLst/>
                <a:gdLst>
                  <a:gd name="T0" fmla="*/ 79 w 256"/>
                  <a:gd name="T1" fmla="*/ 76 h 290"/>
                  <a:gd name="T2" fmla="*/ 79 w 256"/>
                  <a:gd name="T3" fmla="*/ 76 h 290"/>
                  <a:gd name="T4" fmla="*/ 42 w 256"/>
                  <a:gd name="T5" fmla="*/ 48 h 290"/>
                  <a:gd name="T6" fmla="*/ 42 w 256"/>
                  <a:gd name="T7" fmla="*/ 48 h 290"/>
                  <a:gd name="T8" fmla="*/ 43 w 256"/>
                  <a:gd name="T9" fmla="*/ 90 h 290"/>
                  <a:gd name="T10" fmla="*/ 43 w 256"/>
                  <a:gd name="T11" fmla="*/ 90 h 290"/>
                  <a:gd name="T12" fmla="*/ 74 w 256"/>
                  <a:gd name="T13" fmla="*/ 76 h 290"/>
                  <a:gd name="T14" fmla="*/ 74 w 256"/>
                  <a:gd name="T15" fmla="*/ 76 h 290"/>
                  <a:gd name="T16" fmla="*/ 79 w 256"/>
                  <a:gd name="T17" fmla="*/ 76 h 290"/>
                  <a:gd name="T18" fmla="*/ 34 w 256"/>
                  <a:gd name="T19" fmla="*/ 6 h 290"/>
                  <a:gd name="T20" fmla="*/ 34 w 256"/>
                  <a:gd name="T21" fmla="*/ 6 h 290"/>
                  <a:gd name="T22" fmla="*/ 242 w 256"/>
                  <a:gd name="T23" fmla="*/ 136 h 290"/>
                  <a:gd name="T24" fmla="*/ 242 w 256"/>
                  <a:gd name="T25" fmla="*/ 136 h 290"/>
                  <a:gd name="T26" fmla="*/ 240 w 256"/>
                  <a:gd name="T27" fmla="*/ 161 h 290"/>
                  <a:gd name="T28" fmla="*/ 240 w 256"/>
                  <a:gd name="T29" fmla="*/ 161 h 290"/>
                  <a:gd name="T30" fmla="*/ 91 w 256"/>
                  <a:gd name="T31" fmla="*/ 227 h 290"/>
                  <a:gd name="T32" fmla="*/ 91 w 256"/>
                  <a:gd name="T33" fmla="*/ 227 h 290"/>
                  <a:gd name="T34" fmla="*/ 79 w 256"/>
                  <a:gd name="T35" fmla="*/ 208 h 290"/>
                  <a:gd name="T36" fmla="*/ 79 w 256"/>
                  <a:gd name="T37" fmla="*/ 208 h 290"/>
                  <a:gd name="T38" fmla="*/ 201 w 256"/>
                  <a:gd name="T39" fmla="*/ 148 h 290"/>
                  <a:gd name="T40" fmla="*/ 201 w 256"/>
                  <a:gd name="T41" fmla="*/ 148 h 290"/>
                  <a:gd name="T42" fmla="*/ 88 w 256"/>
                  <a:gd name="T43" fmla="*/ 81 h 290"/>
                  <a:gd name="T44" fmla="*/ 88 w 256"/>
                  <a:gd name="T45" fmla="*/ 81 h 290"/>
                  <a:gd name="T46" fmla="*/ 83 w 256"/>
                  <a:gd name="T47" fmla="*/ 95 h 290"/>
                  <a:gd name="T48" fmla="*/ 83 w 256"/>
                  <a:gd name="T49" fmla="*/ 95 h 290"/>
                  <a:gd name="T50" fmla="*/ 43 w 256"/>
                  <a:gd name="T51" fmla="*/ 114 h 290"/>
                  <a:gd name="T52" fmla="*/ 43 w 256"/>
                  <a:gd name="T53" fmla="*/ 114 h 290"/>
                  <a:gd name="T54" fmla="*/ 43 w 256"/>
                  <a:gd name="T55" fmla="*/ 143 h 290"/>
                  <a:gd name="T56" fmla="*/ 43 w 256"/>
                  <a:gd name="T57" fmla="*/ 143 h 290"/>
                  <a:gd name="T58" fmla="*/ 84 w 256"/>
                  <a:gd name="T59" fmla="*/ 120 h 290"/>
                  <a:gd name="T60" fmla="*/ 84 w 256"/>
                  <a:gd name="T61" fmla="*/ 120 h 290"/>
                  <a:gd name="T62" fmla="*/ 93 w 256"/>
                  <a:gd name="T63" fmla="*/ 139 h 290"/>
                  <a:gd name="T64" fmla="*/ 93 w 256"/>
                  <a:gd name="T65" fmla="*/ 139 h 290"/>
                  <a:gd name="T66" fmla="*/ 43 w 256"/>
                  <a:gd name="T67" fmla="*/ 164 h 290"/>
                  <a:gd name="T68" fmla="*/ 43 w 256"/>
                  <a:gd name="T69" fmla="*/ 164 h 290"/>
                  <a:gd name="T70" fmla="*/ 43 w 256"/>
                  <a:gd name="T71" fmla="*/ 173 h 290"/>
                  <a:gd name="T72" fmla="*/ 43 w 256"/>
                  <a:gd name="T73" fmla="*/ 173 h 290"/>
                  <a:gd name="T74" fmla="*/ 79 w 256"/>
                  <a:gd name="T75" fmla="*/ 165 h 290"/>
                  <a:gd name="T76" fmla="*/ 79 w 256"/>
                  <a:gd name="T77" fmla="*/ 165 h 290"/>
                  <a:gd name="T78" fmla="*/ 83 w 256"/>
                  <a:gd name="T79" fmla="*/ 185 h 290"/>
                  <a:gd name="T80" fmla="*/ 83 w 256"/>
                  <a:gd name="T81" fmla="*/ 185 h 290"/>
                  <a:gd name="T82" fmla="*/ 42 w 256"/>
                  <a:gd name="T83" fmla="*/ 190 h 290"/>
                  <a:gd name="T84" fmla="*/ 42 w 256"/>
                  <a:gd name="T85" fmla="*/ 190 h 290"/>
                  <a:gd name="T86" fmla="*/ 34 w 256"/>
                  <a:gd name="T87" fmla="*/ 268 h 290"/>
                  <a:gd name="T88" fmla="*/ 34 w 256"/>
                  <a:gd name="T89" fmla="*/ 268 h 290"/>
                  <a:gd name="T90" fmla="*/ 0 w 256"/>
                  <a:gd name="T91" fmla="*/ 266 h 290"/>
                  <a:gd name="T92" fmla="*/ 0 w 256"/>
                  <a:gd name="T93" fmla="*/ 266 h 290"/>
                  <a:gd name="T94" fmla="*/ 6 w 256"/>
                  <a:gd name="T95" fmla="*/ 141 h 290"/>
                  <a:gd name="T96" fmla="*/ 6 w 256"/>
                  <a:gd name="T97" fmla="*/ 141 h 290"/>
                  <a:gd name="T98" fmla="*/ 10 w 256"/>
                  <a:gd name="T99" fmla="*/ 18 h 290"/>
                  <a:gd name="T100" fmla="*/ 10 w 256"/>
                  <a:gd name="T101" fmla="*/ 18 h 290"/>
                  <a:gd name="T102" fmla="*/ 34 w 256"/>
                  <a:gd name="T103" fmla="*/ 6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6" h="290">
                    <a:moveTo>
                      <a:pt x="79" y="76"/>
                    </a:moveTo>
                    <a:lnTo>
                      <a:pt x="79" y="76"/>
                    </a:lnTo>
                    <a:cubicBezTo>
                      <a:pt x="66" y="67"/>
                      <a:pt x="54" y="57"/>
                      <a:pt x="42" y="48"/>
                    </a:cubicBezTo>
                    <a:lnTo>
                      <a:pt x="42" y="48"/>
                    </a:lnTo>
                    <a:cubicBezTo>
                      <a:pt x="42" y="63"/>
                      <a:pt x="43" y="76"/>
                      <a:pt x="43" y="90"/>
                    </a:cubicBezTo>
                    <a:lnTo>
                      <a:pt x="43" y="90"/>
                    </a:lnTo>
                    <a:cubicBezTo>
                      <a:pt x="52" y="84"/>
                      <a:pt x="62" y="80"/>
                      <a:pt x="74" y="76"/>
                    </a:cubicBezTo>
                    <a:lnTo>
                      <a:pt x="74" y="76"/>
                    </a:lnTo>
                    <a:cubicBezTo>
                      <a:pt x="75" y="74"/>
                      <a:pt x="76" y="74"/>
                      <a:pt x="79" y="76"/>
                    </a:cubicBezTo>
                    <a:close/>
                    <a:moveTo>
                      <a:pt x="34" y="6"/>
                    </a:moveTo>
                    <a:lnTo>
                      <a:pt x="34" y="6"/>
                    </a:lnTo>
                    <a:cubicBezTo>
                      <a:pt x="100" y="57"/>
                      <a:pt x="165" y="103"/>
                      <a:pt x="242" y="136"/>
                    </a:cubicBezTo>
                    <a:lnTo>
                      <a:pt x="242" y="136"/>
                    </a:lnTo>
                    <a:cubicBezTo>
                      <a:pt x="255" y="141"/>
                      <a:pt x="254" y="159"/>
                      <a:pt x="240" y="161"/>
                    </a:cubicBezTo>
                    <a:lnTo>
                      <a:pt x="240" y="161"/>
                    </a:lnTo>
                    <a:cubicBezTo>
                      <a:pt x="188" y="174"/>
                      <a:pt x="137" y="198"/>
                      <a:pt x="91" y="227"/>
                    </a:cubicBezTo>
                    <a:lnTo>
                      <a:pt x="91" y="227"/>
                    </a:lnTo>
                    <a:cubicBezTo>
                      <a:pt x="80" y="233"/>
                      <a:pt x="70" y="215"/>
                      <a:pt x="79" y="208"/>
                    </a:cubicBezTo>
                    <a:lnTo>
                      <a:pt x="79" y="208"/>
                    </a:lnTo>
                    <a:cubicBezTo>
                      <a:pt x="117" y="184"/>
                      <a:pt x="158" y="164"/>
                      <a:pt x="201" y="148"/>
                    </a:cubicBezTo>
                    <a:lnTo>
                      <a:pt x="201" y="148"/>
                    </a:lnTo>
                    <a:cubicBezTo>
                      <a:pt x="162" y="130"/>
                      <a:pt x="123" y="106"/>
                      <a:pt x="88" y="81"/>
                    </a:cubicBezTo>
                    <a:lnTo>
                      <a:pt x="88" y="81"/>
                    </a:lnTo>
                    <a:cubicBezTo>
                      <a:pt x="91" y="86"/>
                      <a:pt x="89" y="93"/>
                      <a:pt x="83" y="95"/>
                    </a:cubicBezTo>
                    <a:lnTo>
                      <a:pt x="83" y="95"/>
                    </a:lnTo>
                    <a:cubicBezTo>
                      <a:pt x="70" y="101"/>
                      <a:pt x="56" y="106"/>
                      <a:pt x="43" y="114"/>
                    </a:cubicBezTo>
                    <a:lnTo>
                      <a:pt x="43" y="114"/>
                    </a:lnTo>
                    <a:cubicBezTo>
                      <a:pt x="43" y="123"/>
                      <a:pt x="43" y="134"/>
                      <a:pt x="43" y="143"/>
                    </a:cubicBezTo>
                    <a:lnTo>
                      <a:pt x="43" y="143"/>
                    </a:lnTo>
                    <a:cubicBezTo>
                      <a:pt x="58" y="135"/>
                      <a:pt x="71" y="128"/>
                      <a:pt x="84" y="120"/>
                    </a:cubicBezTo>
                    <a:lnTo>
                      <a:pt x="84" y="120"/>
                    </a:lnTo>
                    <a:cubicBezTo>
                      <a:pt x="96" y="115"/>
                      <a:pt x="102" y="132"/>
                      <a:pt x="93" y="139"/>
                    </a:cubicBezTo>
                    <a:lnTo>
                      <a:pt x="93" y="139"/>
                    </a:lnTo>
                    <a:cubicBezTo>
                      <a:pt x="76" y="148"/>
                      <a:pt x="60" y="156"/>
                      <a:pt x="43" y="164"/>
                    </a:cubicBezTo>
                    <a:lnTo>
                      <a:pt x="43" y="164"/>
                    </a:lnTo>
                    <a:cubicBezTo>
                      <a:pt x="43" y="166"/>
                      <a:pt x="43" y="169"/>
                      <a:pt x="43" y="173"/>
                    </a:cubicBezTo>
                    <a:lnTo>
                      <a:pt x="43" y="173"/>
                    </a:lnTo>
                    <a:cubicBezTo>
                      <a:pt x="55" y="169"/>
                      <a:pt x="66" y="166"/>
                      <a:pt x="79" y="165"/>
                    </a:cubicBezTo>
                    <a:lnTo>
                      <a:pt x="79" y="165"/>
                    </a:lnTo>
                    <a:cubicBezTo>
                      <a:pt x="91" y="164"/>
                      <a:pt x="95" y="184"/>
                      <a:pt x="83" y="185"/>
                    </a:cubicBezTo>
                    <a:lnTo>
                      <a:pt x="83" y="185"/>
                    </a:lnTo>
                    <a:cubicBezTo>
                      <a:pt x="68" y="185"/>
                      <a:pt x="55" y="187"/>
                      <a:pt x="42" y="190"/>
                    </a:cubicBezTo>
                    <a:lnTo>
                      <a:pt x="42" y="190"/>
                    </a:lnTo>
                    <a:cubicBezTo>
                      <a:pt x="39" y="216"/>
                      <a:pt x="38" y="243"/>
                      <a:pt x="34" y="268"/>
                    </a:cubicBezTo>
                    <a:lnTo>
                      <a:pt x="34" y="268"/>
                    </a:lnTo>
                    <a:cubicBezTo>
                      <a:pt x="30" y="289"/>
                      <a:pt x="0" y="287"/>
                      <a:pt x="0" y="266"/>
                    </a:cubicBezTo>
                    <a:lnTo>
                      <a:pt x="0" y="266"/>
                    </a:lnTo>
                    <a:cubicBezTo>
                      <a:pt x="0" y="224"/>
                      <a:pt x="4" y="182"/>
                      <a:pt x="6" y="141"/>
                    </a:cubicBezTo>
                    <a:lnTo>
                      <a:pt x="6" y="141"/>
                    </a:lnTo>
                    <a:cubicBezTo>
                      <a:pt x="8" y="101"/>
                      <a:pt x="9" y="59"/>
                      <a:pt x="10" y="18"/>
                    </a:cubicBezTo>
                    <a:lnTo>
                      <a:pt x="10" y="18"/>
                    </a:lnTo>
                    <a:cubicBezTo>
                      <a:pt x="12" y="6"/>
                      <a:pt x="25" y="0"/>
                      <a:pt x="34" y="6"/>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49" name="Freeform 383">
                <a:extLst>
                  <a:ext uri="{FF2B5EF4-FFF2-40B4-BE49-F238E27FC236}">
                    <a16:creationId xmlns:a16="http://schemas.microsoft.com/office/drawing/2014/main" id="{2198F195-63C1-F34A-B308-E7EA8D5E5B72}"/>
                  </a:ext>
                </a:extLst>
              </p:cNvPr>
              <p:cNvSpPr>
                <a:spLocks noChangeArrowheads="1"/>
              </p:cNvSpPr>
              <p:nvPr/>
            </p:nvSpPr>
            <p:spPr bwMode="auto">
              <a:xfrm>
                <a:off x="7524567" y="3932392"/>
                <a:ext cx="124447" cy="117119"/>
              </a:xfrm>
              <a:custGeom>
                <a:avLst/>
                <a:gdLst>
                  <a:gd name="T0" fmla="*/ 95 w 288"/>
                  <a:gd name="T1" fmla="*/ 46 h 268"/>
                  <a:gd name="T2" fmla="*/ 95 w 288"/>
                  <a:gd name="T3" fmla="*/ 46 h 268"/>
                  <a:gd name="T4" fmla="*/ 50 w 288"/>
                  <a:gd name="T5" fmla="*/ 46 h 268"/>
                  <a:gd name="T6" fmla="*/ 50 w 288"/>
                  <a:gd name="T7" fmla="*/ 46 h 268"/>
                  <a:gd name="T8" fmla="*/ 75 w 288"/>
                  <a:gd name="T9" fmla="*/ 79 h 268"/>
                  <a:gd name="T10" fmla="*/ 75 w 288"/>
                  <a:gd name="T11" fmla="*/ 79 h 268"/>
                  <a:gd name="T12" fmla="*/ 91 w 288"/>
                  <a:gd name="T13" fmla="*/ 50 h 268"/>
                  <a:gd name="T14" fmla="*/ 91 w 288"/>
                  <a:gd name="T15" fmla="*/ 50 h 268"/>
                  <a:gd name="T16" fmla="*/ 95 w 288"/>
                  <a:gd name="T17" fmla="*/ 46 h 268"/>
                  <a:gd name="T18" fmla="*/ 19 w 288"/>
                  <a:gd name="T19" fmla="*/ 16 h 268"/>
                  <a:gd name="T20" fmla="*/ 19 w 288"/>
                  <a:gd name="T21" fmla="*/ 16 h 268"/>
                  <a:gd name="T22" fmla="*/ 263 w 288"/>
                  <a:gd name="T23" fmla="*/ 3 h 268"/>
                  <a:gd name="T24" fmla="*/ 263 w 288"/>
                  <a:gd name="T25" fmla="*/ 3 h 268"/>
                  <a:gd name="T26" fmla="*/ 277 w 288"/>
                  <a:gd name="T27" fmla="*/ 25 h 268"/>
                  <a:gd name="T28" fmla="*/ 277 w 288"/>
                  <a:gd name="T29" fmla="*/ 25 h 268"/>
                  <a:gd name="T30" fmla="*/ 192 w 288"/>
                  <a:gd name="T31" fmla="*/ 163 h 268"/>
                  <a:gd name="T32" fmla="*/ 192 w 288"/>
                  <a:gd name="T33" fmla="*/ 163 h 268"/>
                  <a:gd name="T34" fmla="*/ 172 w 288"/>
                  <a:gd name="T35" fmla="*/ 157 h 268"/>
                  <a:gd name="T36" fmla="*/ 172 w 288"/>
                  <a:gd name="T37" fmla="*/ 157 h 268"/>
                  <a:gd name="T38" fmla="*/ 237 w 288"/>
                  <a:gd name="T39" fmla="*/ 36 h 268"/>
                  <a:gd name="T40" fmla="*/ 237 w 288"/>
                  <a:gd name="T41" fmla="*/ 36 h 268"/>
                  <a:gd name="T42" fmla="*/ 107 w 288"/>
                  <a:gd name="T43" fmla="*/ 46 h 268"/>
                  <a:gd name="T44" fmla="*/ 107 w 288"/>
                  <a:gd name="T45" fmla="*/ 46 h 268"/>
                  <a:gd name="T46" fmla="*/ 111 w 288"/>
                  <a:gd name="T47" fmla="*/ 61 h 268"/>
                  <a:gd name="T48" fmla="*/ 111 w 288"/>
                  <a:gd name="T49" fmla="*/ 61 h 268"/>
                  <a:gd name="T50" fmla="*/ 88 w 288"/>
                  <a:gd name="T51" fmla="*/ 98 h 268"/>
                  <a:gd name="T52" fmla="*/ 88 w 288"/>
                  <a:gd name="T53" fmla="*/ 98 h 268"/>
                  <a:gd name="T54" fmla="*/ 105 w 288"/>
                  <a:gd name="T55" fmla="*/ 123 h 268"/>
                  <a:gd name="T56" fmla="*/ 105 w 288"/>
                  <a:gd name="T57" fmla="*/ 123 h 268"/>
                  <a:gd name="T58" fmla="*/ 126 w 288"/>
                  <a:gd name="T59" fmla="*/ 82 h 268"/>
                  <a:gd name="T60" fmla="*/ 126 w 288"/>
                  <a:gd name="T61" fmla="*/ 82 h 268"/>
                  <a:gd name="T62" fmla="*/ 143 w 288"/>
                  <a:gd name="T63" fmla="*/ 91 h 268"/>
                  <a:gd name="T64" fmla="*/ 143 w 288"/>
                  <a:gd name="T65" fmla="*/ 91 h 268"/>
                  <a:gd name="T66" fmla="*/ 117 w 288"/>
                  <a:gd name="T67" fmla="*/ 140 h 268"/>
                  <a:gd name="T68" fmla="*/ 117 w 288"/>
                  <a:gd name="T69" fmla="*/ 140 h 268"/>
                  <a:gd name="T70" fmla="*/ 121 w 288"/>
                  <a:gd name="T71" fmla="*/ 148 h 268"/>
                  <a:gd name="T72" fmla="*/ 121 w 288"/>
                  <a:gd name="T73" fmla="*/ 148 h 268"/>
                  <a:gd name="T74" fmla="*/ 147 w 288"/>
                  <a:gd name="T75" fmla="*/ 121 h 268"/>
                  <a:gd name="T76" fmla="*/ 147 w 288"/>
                  <a:gd name="T77" fmla="*/ 121 h 268"/>
                  <a:gd name="T78" fmla="*/ 161 w 288"/>
                  <a:gd name="T79" fmla="*/ 134 h 268"/>
                  <a:gd name="T80" fmla="*/ 161 w 288"/>
                  <a:gd name="T81" fmla="*/ 134 h 268"/>
                  <a:gd name="T82" fmla="*/ 130 w 288"/>
                  <a:gd name="T83" fmla="*/ 162 h 268"/>
                  <a:gd name="T84" fmla="*/ 130 w 288"/>
                  <a:gd name="T85" fmla="*/ 162 h 268"/>
                  <a:gd name="T86" fmla="*/ 168 w 288"/>
                  <a:gd name="T87" fmla="*/ 230 h 268"/>
                  <a:gd name="T88" fmla="*/ 168 w 288"/>
                  <a:gd name="T89" fmla="*/ 230 h 268"/>
                  <a:gd name="T90" fmla="*/ 141 w 288"/>
                  <a:gd name="T91" fmla="*/ 249 h 268"/>
                  <a:gd name="T92" fmla="*/ 141 w 288"/>
                  <a:gd name="T93" fmla="*/ 249 h 268"/>
                  <a:gd name="T94" fmla="*/ 74 w 288"/>
                  <a:gd name="T95" fmla="*/ 144 h 268"/>
                  <a:gd name="T96" fmla="*/ 74 w 288"/>
                  <a:gd name="T97" fmla="*/ 144 h 268"/>
                  <a:gd name="T98" fmla="*/ 5 w 288"/>
                  <a:gd name="T99" fmla="*/ 38 h 268"/>
                  <a:gd name="T100" fmla="*/ 5 w 288"/>
                  <a:gd name="T101" fmla="*/ 38 h 268"/>
                  <a:gd name="T102" fmla="*/ 19 w 288"/>
                  <a:gd name="T103" fmla="*/ 16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8" h="268">
                    <a:moveTo>
                      <a:pt x="95" y="46"/>
                    </a:moveTo>
                    <a:lnTo>
                      <a:pt x="95" y="46"/>
                    </a:lnTo>
                    <a:cubicBezTo>
                      <a:pt x="80" y="46"/>
                      <a:pt x="65" y="46"/>
                      <a:pt x="50" y="46"/>
                    </a:cubicBezTo>
                    <a:lnTo>
                      <a:pt x="50" y="46"/>
                    </a:lnTo>
                    <a:cubicBezTo>
                      <a:pt x="58" y="57"/>
                      <a:pt x="67" y="69"/>
                      <a:pt x="75" y="79"/>
                    </a:cubicBezTo>
                    <a:lnTo>
                      <a:pt x="75" y="79"/>
                    </a:lnTo>
                    <a:cubicBezTo>
                      <a:pt x="78" y="69"/>
                      <a:pt x="84" y="60"/>
                      <a:pt x="91" y="50"/>
                    </a:cubicBezTo>
                    <a:lnTo>
                      <a:pt x="91" y="50"/>
                    </a:lnTo>
                    <a:cubicBezTo>
                      <a:pt x="92" y="49"/>
                      <a:pt x="94" y="48"/>
                      <a:pt x="95" y="46"/>
                    </a:cubicBezTo>
                    <a:close/>
                    <a:moveTo>
                      <a:pt x="19" y="16"/>
                    </a:moveTo>
                    <a:lnTo>
                      <a:pt x="19" y="16"/>
                    </a:lnTo>
                    <a:cubicBezTo>
                      <a:pt x="101" y="20"/>
                      <a:pt x="183" y="21"/>
                      <a:pt x="263" y="3"/>
                    </a:cubicBezTo>
                    <a:lnTo>
                      <a:pt x="263" y="3"/>
                    </a:lnTo>
                    <a:cubicBezTo>
                      <a:pt x="276" y="0"/>
                      <a:pt x="287" y="15"/>
                      <a:pt x="277" y="25"/>
                    </a:cubicBezTo>
                    <a:lnTo>
                      <a:pt x="277" y="25"/>
                    </a:lnTo>
                    <a:cubicBezTo>
                      <a:pt x="241" y="66"/>
                      <a:pt x="213" y="113"/>
                      <a:pt x="192" y="163"/>
                    </a:cubicBezTo>
                    <a:lnTo>
                      <a:pt x="192" y="163"/>
                    </a:lnTo>
                    <a:cubicBezTo>
                      <a:pt x="187" y="175"/>
                      <a:pt x="168" y="167"/>
                      <a:pt x="172" y="157"/>
                    </a:cubicBezTo>
                    <a:lnTo>
                      <a:pt x="172" y="157"/>
                    </a:lnTo>
                    <a:cubicBezTo>
                      <a:pt x="188" y="113"/>
                      <a:pt x="210" y="74"/>
                      <a:pt x="237" y="36"/>
                    </a:cubicBezTo>
                    <a:lnTo>
                      <a:pt x="237" y="36"/>
                    </a:lnTo>
                    <a:cubicBezTo>
                      <a:pt x="193" y="44"/>
                      <a:pt x="150" y="46"/>
                      <a:pt x="107" y="46"/>
                    </a:cubicBezTo>
                    <a:lnTo>
                      <a:pt x="107" y="46"/>
                    </a:lnTo>
                    <a:cubicBezTo>
                      <a:pt x="112" y="49"/>
                      <a:pt x="115" y="56"/>
                      <a:pt x="111" y="61"/>
                    </a:cubicBezTo>
                    <a:lnTo>
                      <a:pt x="111" y="61"/>
                    </a:lnTo>
                    <a:cubicBezTo>
                      <a:pt x="101" y="73"/>
                      <a:pt x="94" y="84"/>
                      <a:pt x="88" y="98"/>
                    </a:cubicBezTo>
                    <a:lnTo>
                      <a:pt x="88" y="98"/>
                    </a:lnTo>
                    <a:cubicBezTo>
                      <a:pt x="95" y="106"/>
                      <a:pt x="100" y="115"/>
                      <a:pt x="105" y="123"/>
                    </a:cubicBezTo>
                    <a:lnTo>
                      <a:pt x="105" y="123"/>
                    </a:lnTo>
                    <a:cubicBezTo>
                      <a:pt x="112" y="109"/>
                      <a:pt x="120" y="95"/>
                      <a:pt x="126" y="82"/>
                    </a:cubicBezTo>
                    <a:lnTo>
                      <a:pt x="126" y="82"/>
                    </a:lnTo>
                    <a:cubicBezTo>
                      <a:pt x="132" y="70"/>
                      <a:pt x="147" y="79"/>
                      <a:pt x="143" y="91"/>
                    </a:cubicBezTo>
                    <a:lnTo>
                      <a:pt x="143" y="91"/>
                    </a:lnTo>
                    <a:cubicBezTo>
                      <a:pt x="137" y="108"/>
                      <a:pt x="128" y="124"/>
                      <a:pt x="117" y="140"/>
                    </a:cubicBezTo>
                    <a:lnTo>
                      <a:pt x="117" y="140"/>
                    </a:lnTo>
                    <a:cubicBezTo>
                      <a:pt x="118" y="142"/>
                      <a:pt x="120" y="145"/>
                      <a:pt x="121" y="148"/>
                    </a:cubicBezTo>
                    <a:lnTo>
                      <a:pt x="121" y="148"/>
                    </a:lnTo>
                    <a:cubicBezTo>
                      <a:pt x="129" y="137"/>
                      <a:pt x="138" y="129"/>
                      <a:pt x="147" y="121"/>
                    </a:cubicBezTo>
                    <a:lnTo>
                      <a:pt x="147" y="121"/>
                    </a:lnTo>
                    <a:cubicBezTo>
                      <a:pt x="157" y="113"/>
                      <a:pt x="170" y="127"/>
                      <a:pt x="161" y="134"/>
                    </a:cubicBezTo>
                    <a:lnTo>
                      <a:pt x="161" y="134"/>
                    </a:lnTo>
                    <a:cubicBezTo>
                      <a:pt x="150" y="142"/>
                      <a:pt x="141" y="153"/>
                      <a:pt x="130" y="162"/>
                    </a:cubicBezTo>
                    <a:lnTo>
                      <a:pt x="130" y="162"/>
                    </a:lnTo>
                    <a:cubicBezTo>
                      <a:pt x="145" y="184"/>
                      <a:pt x="158" y="208"/>
                      <a:pt x="168" y="230"/>
                    </a:cubicBezTo>
                    <a:lnTo>
                      <a:pt x="168" y="230"/>
                    </a:lnTo>
                    <a:cubicBezTo>
                      <a:pt x="179" y="250"/>
                      <a:pt x="153" y="267"/>
                      <a:pt x="141" y="249"/>
                    </a:cubicBezTo>
                    <a:lnTo>
                      <a:pt x="141" y="249"/>
                    </a:lnTo>
                    <a:cubicBezTo>
                      <a:pt x="116" y="215"/>
                      <a:pt x="96" y="178"/>
                      <a:pt x="74" y="144"/>
                    </a:cubicBezTo>
                    <a:lnTo>
                      <a:pt x="74" y="144"/>
                    </a:lnTo>
                    <a:cubicBezTo>
                      <a:pt x="51" y="108"/>
                      <a:pt x="28" y="74"/>
                      <a:pt x="5" y="38"/>
                    </a:cubicBezTo>
                    <a:lnTo>
                      <a:pt x="5" y="38"/>
                    </a:lnTo>
                    <a:cubicBezTo>
                      <a:pt x="0" y="29"/>
                      <a:pt x="8" y="16"/>
                      <a:pt x="19" y="16"/>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50" name="Freeform 384">
                <a:extLst>
                  <a:ext uri="{FF2B5EF4-FFF2-40B4-BE49-F238E27FC236}">
                    <a16:creationId xmlns:a16="http://schemas.microsoft.com/office/drawing/2014/main" id="{AA0D144C-472D-1E4B-B165-6EA5B6A30A02}"/>
                  </a:ext>
                </a:extLst>
              </p:cNvPr>
              <p:cNvSpPr>
                <a:spLocks noChangeArrowheads="1"/>
              </p:cNvSpPr>
              <p:nvPr/>
            </p:nvSpPr>
            <p:spPr bwMode="auto">
              <a:xfrm>
                <a:off x="7318133" y="3922143"/>
                <a:ext cx="120054" cy="122975"/>
              </a:xfrm>
              <a:custGeom>
                <a:avLst/>
                <a:gdLst>
                  <a:gd name="T0" fmla="*/ 62 w 276"/>
                  <a:gd name="T1" fmla="*/ 186 h 283"/>
                  <a:gd name="T2" fmla="*/ 62 w 276"/>
                  <a:gd name="T3" fmla="*/ 186 h 283"/>
                  <a:gd name="T4" fmla="*/ 65 w 276"/>
                  <a:gd name="T5" fmla="*/ 232 h 283"/>
                  <a:gd name="T6" fmla="*/ 65 w 276"/>
                  <a:gd name="T7" fmla="*/ 232 h 283"/>
                  <a:gd name="T8" fmla="*/ 96 w 276"/>
                  <a:gd name="T9" fmla="*/ 205 h 283"/>
                  <a:gd name="T10" fmla="*/ 96 w 276"/>
                  <a:gd name="T11" fmla="*/ 205 h 283"/>
                  <a:gd name="T12" fmla="*/ 65 w 276"/>
                  <a:gd name="T13" fmla="*/ 190 h 283"/>
                  <a:gd name="T14" fmla="*/ 65 w 276"/>
                  <a:gd name="T15" fmla="*/ 190 h 283"/>
                  <a:gd name="T16" fmla="*/ 62 w 276"/>
                  <a:gd name="T17" fmla="*/ 186 h 283"/>
                  <a:gd name="T18" fmla="*/ 37 w 276"/>
                  <a:gd name="T19" fmla="*/ 265 h 283"/>
                  <a:gd name="T20" fmla="*/ 37 w 276"/>
                  <a:gd name="T21" fmla="*/ 265 h 283"/>
                  <a:gd name="T22" fmla="*/ 4 w 276"/>
                  <a:gd name="T23" fmla="*/ 22 h 283"/>
                  <a:gd name="T24" fmla="*/ 4 w 276"/>
                  <a:gd name="T25" fmla="*/ 22 h 283"/>
                  <a:gd name="T26" fmla="*/ 24 w 276"/>
                  <a:gd name="T27" fmla="*/ 8 h 283"/>
                  <a:gd name="T28" fmla="*/ 24 w 276"/>
                  <a:gd name="T29" fmla="*/ 8 h 283"/>
                  <a:gd name="T30" fmla="*/ 170 w 276"/>
                  <a:gd name="T31" fmla="*/ 80 h 283"/>
                  <a:gd name="T32" fmla="*/ 170 w 276"/>
                  <a:gd name="T33" fmla="*/ 80 h 283"/>
                  <a:gd name="T34" fmla="*/ 164 w 276"/>
                  <a:gd name="T35" fmla="*/ 101 h 283"/>
                  <a:gd name="T36" fmla="*/ 164 w 276"/>
                  <a:gd name="T37" fmla="*/ 101 h 283"/>
                  <a:gd name="T38" fmla="*/ 38 w 276"/>
                  <a:gd name="T39" fmla="*/ 47 h 283"/>
                  <a:gd name="T40" fmla="*/ 38 w 276"/>
                  <a:gd name="T41" fmla="*/ 47 h 283"/>
                  <a:gd name="T42" fmla="*/ 61 w 276"/>
                  <a:gd name="T43" fmla="*/ 176 h 283"/>
                  <a:gd name="T44" fmla="*/ 61 w 276"/>
                  <a:gd name="T45" fmla="*/ 176 h 283"/>
                  <a:gd name="T46" fmla="*/ 75 w 276"/>
                  <a:gd name="T47" fmla="*/ 170 h 283"/>
                  <a:gd name="T48" fmla="*/ 75 w 276"/>
                  <a:gd name="T49" fmla="*/ 170 h 283"/>
                  <a:gd name="T50" fmla="*/ 115 w 276"/>
                  <a:gd name="T51" fmla="*/ 189 h 283"/>
                  <a:gd name="T52" fmla="*/ 115 w 276"/>
                  <a:gd name="T53" fmla="*/ 189 h 283"/>
                  <a:gd name="T54" fmla="*/ 137 w 276"/>
                  <a:gd name="T55" fmla="*/ 170 h 283"/>
                  <a:gd name="T56" fmla="*/ 137 w 276"/>
                  <a:gd name="T57" fmla="*/ 170 h 283"/>
                  <a:gd name="T58" fmla="*/ 94 w 276"/>
                  <a:gd name="T59" fmla="*/ 153 h 283"/>
                  <a:gd name="T60" fmla="*/ 94 w 276"/>
                  <a:gd name="T61" fmla="*/ 153 h 283"/>
                  <a:gd name="T62" fmla="*/ 101 w 276"/>
                  <a:gd name="T63" fmla="*/ 135 h 283"/>
                  <a:gd name="T64" fmla="*/ 101 w 276"/>
                  <a:gd name="T65" fmla="*/ 135 h 283"/>
                  <a:gd name="T66" fmla="*/ 153 w 276"/>
                  <a:gd name="T67" fmla="*/ 157 h 283"/>
                  <a:gd name="T68" fmla="*/ 153 w 276"/>
                  <a:gd name="T69" fmla="*/ 157 h 283"/>
                  <a:gd name="T70" fmla="*/ 159 w 276"/>
                  <a:gd name="T71" fmla="*/ 152 h 283"/>
                  <a:gd name="T72" fmla="*/ 159 w 276"/>
                  <a:gd name="T73" fmla="*/ 152 h 283"/>
                  <a:gd name="T74" fmla="*/ 130 w 276"/>
                  <a:gd name="T75" fmla="*/ 128 h 283"/>
                  <a:gd name="T76" fmla="*/ 130 w 276"/>
                  <a:gd name="T77" fmla="*/ 128 h 283"/>
                  <a:gd name="T78" fmla="*/ 142 w 276"/>
                  <a:gd name="T79" fmla="*/ 114 h 283"/>
                  <a:gd name="T80" fmla="*/ 142 w 276"/>
                  <a:gd name="T81" fmla="*/ 114 h 283"/>
                  <a:gd name="T82" fmla="*/ 174 w 276"/>
                  <a:gd name="T83" fmla="*/ 142 h 283"/>
                  <a:gd name="T84" fmla="*/ 174 w 276"/>
                  <a:gd name="T85" fmla="*/ 142 h 283"/>
                  <a:gd name="T86" fmla="*/ 239 w 276"/>
                  <a:gd name="T87" fmla="*/ 98 h 283"/>
                  <a:gd name="T88" fmla="*/ 239 w 276"/>
                  <a:gd name="T89" fmla="*/ 98 h 283"/>
                  <a:gd name="T90" fmla="*/ 258 w 276"/>
                  <a:gd name="T91" fmla="*/ 125 h 283"/>
                  <a:gd name="T92" fmla="*/ 258 w 276"/>
                  <a:gd name="T93" fmla="*/ 125 h 283"/>
                  <a:gd name="T94" fmla="*/ 159 w 276"/>
                  <a:gd name="T95" fmla="*/ 199 h 283"/>
                  <a:gd name="T96" fmla="*/ 159 w 276"/>
                  <a:gd name="T97" fmla="*/ 199 h 283"/>
                  <a:gd name="T98" fmla="*/ 61 w 276"/>
                  <a:gd name="T99" fmla="*/ 276 h 283"/>
                  <a:gd name="T100" fmla="*/ 61 w 276"/>
                  <a:gd name="T101" fmla="*/ 276 h 283"/>
                  <a:gd name="T102" fmla="*/ 37 w 276"/>
                  <a:gd name="T103" fmla="*/ 265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6" h="283">
                    <a:moveTo>
                      <a:pt x="62" y="186"/>
                    </a:moveTo>
                    <a:lnTo>
                      <a:pt x="62" y="186"/>
                    </a:lnTo>
                    <a:cubicBezTo>
                      <a:pt x="63" y="202"/>
                      <a:pt x="63" y="216"/>
                      <a:pt x="65" y="232"/>
                    </a:cubicBezTo>
                    <a:lnTo>
                      <a:pt x="65" y="232"/>
                    </a:lnTo>
                    <a:cubicBezTo>
                      <a:pt x="75" y="223"/>
                      <a:pt x="86" y="214"/>
                      <a:pt x="96" y="205"/>
                    </a:cubicBezTo>
                    <a:lnTo>
                      <a:pt x="96" y="205"/>
                    </a:lnTo>
                    <a:cubicBezTo>
                      <a:pt x="86" y="202"/>
                      <a:pt x="75" y="197"/>
                      <a:pt x="65" y="190"/>
                    </a:cubicBezTo>
                    <a:lnTo>
                      <a:pt x="65" y="190"/>
                    </a:lnTo>
                    <a:cubicBezTo>
                      <a:pt x="63" y="190"/>
                      <a:pt x="62" y="189"/>
                      <a:pt x="62" y="186"/>
                    </a:cubicBezTo>
                    <a:close/>
                    <a:moveTo>
                      <a:pt x="37" y="265"/>
                    </a:moveTo>
                    <a:lnTo>
                      <a:pt x="37" y="265"/>
                    </a:lnTo>
                    <a:cubicBezTo>
                      <a:pt x="34" y="182"/>
                      <a:pt x="28" y="102"/>
                      <a:pt x="4" y="22"/>
                    </a:cubicBezTo>
                    <a:lnTo>
                      <a:pt x="4" y="22"/>
                    </a:lnTo>
                    <a:cubicBezTo>
                      <a:pt x="0" y="9"/>
                      <a:pt x="13" y="0"/>
                      <a:pt x="24" y="8"/>
                    </a:cubicBezTo>
                    <a:lnTo>
                      <a:pt x="24" y="8"/>
                    </a:lnTo>
                    <a:cubicBezTo>
                      <a:pt x="69" y="40"/>
                      <a:pt x="117" y="63"/>
                      <a:pt x="170" y="80"/>
                    </a:cubicBezTo>
                    <a:lnTo>
                      <a:pt x="170" y="80"/>
                    </a:lnTo>
                    <a:cubicBezTo>
                      <a:pt x="182" y="84"/>
                      <a:pt x="176" y="103"/>
                      <a:pt x="164" y="101"/>
                    </a:cubicBezTo>
                    <a:lnTo>
                      <a:pt x="164" y="101"/>
                    </a:lnTo>
                    <a:cubicBezTo>
                      <a:pt x="120" y="88"/>
                      <a:pt x="78" y="69"/>
                      <a:pt x="38" y="47"/>
                    </a:cubicBezTo>
                    <a:lnTo>
                      <a:pt x="38" y="47"/>
                    </a:lnTo>
                    <a:cubicBezTo>
                      <a:pt x="50" y="89"/>
                      <a:pt x="57" y="132"/>
                      <a:pt x="61" y="176"/>
                    </a:cubicBezTo>
                    <a:lnTo>
                      <a:pt x="61" y="176"/>
                    </a:lnTo>
                    <a:cubicBezTo>
                      <a:pt x="63" y="170"/>
                      <a:pt x="69" y="167"/>
                      <a:pt x="75" y="170"/>
                    </a:cubicBezTo>
                    <a:lnTo>
                      <a:pt x="75" y="170"/>
                    </a:lnTo>
                    <a:cubicBezTo>
                      <a:pt x="87" y="178"/>
                      <a:pt x="100" y="185"/>
                      <a:pt x="115" y="189"/>
                    </a:cubicBezTo>
                    <a:lnTo>
                      <a:pt x="115" y="189"/>
                    </a:lnTo>
                    <a:cubicBezTo>
                      <a:pt x="121" y="182"/>
                      <a:pt x="129" y="177"/>
                      <a:pt x="137" y="170"/>
                    </a:cubicBezTo>
                    <a:lnTo>
                      <a:pt x="137" y="170"/>
                    </a:lnTo>
                    <a:cubicBezTo>
                      <a:pt x="121" y="164"/>
                      <a:pt x="108" y="159"/>
                      <a:pt x="94" y="153"/>
                    </a:cubicBezTo>
                    <a:lnTo>
                      <a:pt x="94" y="153"/>
                    </a:lnTo>
                    <a:cubicBezTo>
                      <a:pt x="82" y="148"/>
                      <a:pt x="90" y="131"/>
                      <a:pt x="101" y="135"/>
                    </a:cubicBezTo>
                    <a:lnTo>
                      <a:pt x="101" y="135"/>
                    </a:lnTo>
                    <a:cubicBezTo>
                      <a:pt x="120" y="140"/>
                      <a:pt x="137" y="149"/>
                      <a:pt x="153" y="157"/>
                    </a:cubicBezTo>
                    <a:lnTo>
                      <a:pt x="153" y="157"/>
                    </a:lnTo>
                    <a:cubicBezTo>
                      <a:pt x="155" y="156"/>
                      <a:pt x="157" y="153"/>
                      <a:pt x="159" y="152"/>
                    </a:cubicBezTo>
                    <a:lnTo>
                      <a:pt x="159" y="152"/>
                    </a:lnTo>
                    <a:cubicBezTo>
                      <a:pt x="150" y="146"/>
                      <a:pt x="141" y="138"/>
                      <a:pt x="130" y="128"/>
                    </a:cubicBezTo>
                    <a:lnTo>
                      <a:pt x="130" y="128"/>
                    </a:lnTo>
                    <a:cubicBezTo>
                      <a:pt x="122" y="121"/>
                      <a:pt x="134" y="106"/>
                      <a:pt x="142" y="114"/>
                    </a:cubicBezTo>
                    <a:lnTo>
                      <a:pt x="142" y="114"/>
                    </a:lnTo>
                    <a:cubicBezTo>
                      <a:pt x="153" y="125"/>
                      <a:pt x="163" y="134"/>
                      <a:pt x="174" y="142"/>
                    </a:cubicBezTo>
                    <a:lnTo>
                      <a:pt x="174" y="142"/>
                    </a:lnTo>
                    <a:cubicBezTo>
                      <a:pt x="195" y="126"/>
                      <a:pt x="217" y="111"/>
                      <a:pt x="239" y="98"/>
                    </a:cubicBezTo>
                    <a:lnTo>
                      <a:pt x="239" y="98"/>
                    </a:lnTo>
                    <a:cubicBezTo>
                      <a:pt x="258" y="86"/>
                      <a:pt x="275" y="111"/>
                      <a:pt x="258" y="125"/>
                    </a:cubicBezTo>
                    <a:lnTo>
                      <a:pt x="258" y="125"/>
                    </a:lnTo>
                    <a:cubicBezTo>
                      <a:pt x="226" y="151"/>
                      <a:pt x="192" y="176"/>
                      <a:pt x="159" y="199"/>
                    </a:cubicBezTo>
                    <a:lnTo>
                      <a:pt x="159" y="199"/>
                    </a:lnTo>
                    <a:cubicBezTo>
                      <a:pt x="126" y="226"/>
                      <a:pt x="94" y="251"/>
                      <a:pt x="61" y="276"/>
                    </a:cubicBezTo>
                    <a:lnTo>
                      <a:pt x="61" y="276"/>
                    </a:lnTo>
                    <a:cubicBezTo>
                      <a:pt x="51" y="282"/>
                      <a:pt x="38" y="277"/>
                      <a:pt x="37" y="265"/>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51" name="Freeform 385">
                <a:extLst>
                  <a:ext uri="{FF2B5EF4-FFF2-40B4-BE49-F238E27FC236}">
                    <a16:creationId xmlns:a16="http://schemas.microsoft.com/office/drawing/2014/main" id="{1745B189-AA7C-904E-BD9C-F6159F44157F}"/>
                  </a:ext>
                </a:extLst>
              </p:cNvPr>
              <p:cNvSpPr>
                <a:spLocks noChangeArrowheads="1"/>
              </p:cNvSpPr>
              <p:nvPr/>
            </p:nvSpPr>
            <p:spPr bwMode="auto">
              <a:xfrm>
                <a:off x="6893550" y="3922143"/>
                <a:ext cx="117126" cy="127367"/>
              </a:xfrm>
              <a:custGeom>
                <a:avLst/>
                <a:gdLst>
                  <a:gd name="T0" fmla="*/ 168 w 269"/>
                  <a:gd name="T1" fmla="*/ 207 h 290"/>
                  <a:gd name="T2" fmla="*/ 168 w 269"/>
                  <a:gd name="T3" fmla="*/ 207 h 290"/>
                  <a:gd name="T4" fmla="*/ 203 w 269"/>
                  <a:gd name="T5" fmla="*/ 238 h 290"/>
                  <a:gd name="T6" fmla="*/ 203 w 269"/>
                  <a:gd name="T7" fmla="*/ 238 h 290"/>
                  <a:gd name="T8" fmla="*/ 205 w 269"/>
                  <a:gd name="T9" fmla="*/ 197 h 290"/>
                  <a:gd name="T10" fmla="*/ 205 w 269"/>
                  <a:gd name="T11" fmla="*/ 197 h 290"/>
                  <a:gd name="T12" fmla="*/ 174 w 269"/>
                  <a:gd name="T13" fmla="*/ 207 h 290"/>
                  <a:gd name="T14" fmla="*/ 174 w 269"/>
                  <a:gd name="T15" fmla="*/ 207 h 290"/>
                  <a:gd name="T16" fmla="*/ 168 w 269"/>
                  <a:gd name="T17" fmla="*/ 207 h 290"/>
                  <a:gd name="T18" fmla="*/ 206 w 269"/>
                  <a:gd name="T19" fmla="*/ 281 h 290"/>
                  <a:gd name="T20" fmla="*/ 206 w 269"/>
                  <a:gd name="T21" fmla="*/ 281 h 290"/>
                  <a:gd name="T22" fmla="*/ 11 w 269"/>
                  <a:gd name="T23" fmla="*/ 131 h 290"/>
                  <a:gd name="T24" fmla="*/ 11 w 269"/>
                  <a:gd name="T25" fmla="*/ 131 h 290"/>
                  <a:gd name="T26" fmla="*/ 16 w 269"/>
                  <a:gd name="T27" fmla="*/ 105 h 290"/>
                  <a:gd name="T28" fmla="*/ 16 w 269"/>
                  <a:gd name="T29" fmla="*/ 105 h 290"/>
                  <a:gd name="T30" fmla="*/ 171 w 269"/>
                  <a:gd name="T31" fmla="*/ 56 h 290"/>
                  <a:gd name="T32" fmla="*/ 171 w 269"/>
                  <a:gd name="T33" fmla="*/ 56 h 290"/>
                  <a:gd name="T34" fmla="*/ 180 w 269"/>
                  <a:gd name="T35" fmla="*/ 75 h 290"/>
                  <a:gd name="T36" fmla="*/ 180 w 269"/>
                  <a:gd name="T37" fmla="*/ 75 h 290"/>
                  <a:gd name="T38" fmla="*/ 54 w 269"/>
                  <a:gd name="T39" fmla="*/ 123 h 290"/>
                  <a:gd name="T40" fmla="*/ 54 w 269"/>
                  <a:gd name="T41" fmla="*/ 123 h 290"/>
                  <a:gd name="T42" fmla="*/ 159 w 269"/>
                  <a:gd name="T43" fmla="*/ 201 h 290"/>
                  <a:gd name="T44" fmla="*/ 159 w 269"/>
                  <a:gd name="T45" fmla="*/ 201 h 290"/>
                  <a:gd name="T46" fmla="*/ 166 w 269"/>
                  <a:gd name="T47" fmla="*/ 186 h 290"/>
                  <a:gd name="T48" fmla="*/ 166 w 269"/>
                  <a:gd name="T49" fmla="*/ 186 h 290"/>
                  <a:gd name="T50" fmla="*/ 206 w 269"/>
                  <a:gd name="T51" fmla="*/ 173 h 290"/>
                  <a:gd name="T52" fmla="*/ 206 w 269"/>
                  <a:gd name="T53" fmla="*/ 173 h 290"/>
                  <a:gd name="T54" fmla="*/ 209 w 269"/>
                  <a:gd name="T55" fmla="*/ 144 h 290"/>
                  <a:gd name="T56" fmla="*/ 209 w 269"/>
                  <a:gd name="T57" fmla="*/ 144 h 290"/>
                  <a:gd name="T58" fmla="*/ 167 w 269"/>
                  <a:gd name="T59" fmla="*/ 161 h 290"/>
                  <a:gd name="T60" fmla="*/ 167 w 269"/>
                  <a:gd name="T61" fmla="*/ 161 h 290"/>
                  <a:gd name="T62" fmla="*/ 160 w 269"/>
                  <a:gd name="T63" fmla="*/ 143 h 290"/>
                  <a:gd name="T64" fmla="*/ 160 w 269"/>
                  <a:gd name="T65" fmla="*/ 143 h 290"/>
                  <a:gd name="T66" fmla="*/ 212 w 269"/>
                  <a:gd name="T67" fmla="*/ 123 h 290"/>
                  <a:gd name="T68" fmla="*/ 212 w 269"/>
                  <a:gd name="T69" fmla="*/ 123 h 290"/>
                  <a:gd name="T70" fmla="*/ 213 w 269"/>
                  <a:gd name="T71" fmla="*/ 114 h 290"/>
                  <a:gd name="T72" fmla="*/ 213 w 269"/>
                  <a:gd name="T73" fmla="*/ 114 h 290"/>
                  <a:gd name="T74" fmla="*/ 176 w 269"/>
                  <a:gd name="T75" fmla="*/ 118 h 290"/>
                  <a:gd name="T76" fmla="*/ 176 w 269"/>
                  <a:gd name="T77" fmla="*/ 118 h 290"/>
                  <a:gd name="T78" fmla="*/ 175 w 269"/>
                  <a:gd name="T79" fmla="*/ 100 h 290"/>
                  <a:gd name="T80" fmla="*/ 175 w 269"/>
                  <a:gd name="T81" fmla="*/ 100 h 290"/>
                  <a:gd name="T82" fmla="*/ 216 w 269"/>
                  <a:gd name="T83" fmla="*/ 97 h 290"/>
                  <a:gd name="T84" fmla="*/ 216 w 269"/>
                  <a:gd name="T85" fmla="*/ 97 h 290"/>
                  <a:gd name="T86" fmla="*/ 233 w 269"/>
                  <a:gd name="T87" fmla="*/ 21 h 290"/>
                  <a:gd name="T88" fmla="*/ 233 w 269"/>
                  <a:gd name="T89" fmla="*/ 21 h 290"/>
                  <a:gd name="T90" fmla="*/ 266 w 269"/>
                  <a:gd name="T91" fmla="*/ 26 h 290"/>
                  <a:gd name="T92" fmla="*/ 266 w 269"/>
                  <a:gd name="T93" fmla="*/ 26 h 290"/>
                  <a:gd name="T94" fmla="*/ 247 w 269"/>
                  <a:gd name="T95" fmla="*/ 150 h 290"/>
                  <a:gd name="T96" fmla="*/ 247 w 269"/>
                  <a:gd name="T97" fmla="*/ 150 h 290"/>
                  <a:gd name="T98" fmla="*/ 230 w 269"/>
                  <a:gd name="T99" fmla="*/ 272 h 290"/>
                  <a:gd name="T100" fmla="*/ 230 w 269"/>
                  <a:gd name="T101" fmla="*/ 272 h 290"/>
                  <a:gd name="T102" fmla="*/ 206 w 269"/>
                  <a:gd name="T103" fmla="*/ 281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69" h="290">
                    <a:moveTo>
                      <a:pt x="168" y="207"/>
                    </a:moveTo>
                    <a:lnTo>
                      <a:pt x="168" y="207"/>
                    </a:lnTo>
                    <a:cubicBezTo>
                      <a:pt x="179" y="218"/>
                      <a:pt x="191" y="227"/>
                      <a:pt x="203" y="238"/>
                    </a:cubicBezTo>
                    <a:lnTo>
                      <a:pt x="203" y="238"/>
                    </a:lnTo>
                    <a:cubicBezTo>
                      <a:pt x="203" y="224"/>
                      <a:pt x="204" y="210"/>
                      <a:pt x="205" y="197"/>
                    </a:cubicBezTo>
                    <a:lnTo>
                      <a:pt x="205" y="197"/>
                    </a:lnTo>
                    <a:cubicBezTo>
                      <a:pt x="195" y="202"/>
                      <a:pt x="184" y="206"/>
                      <a:pt x="174" y="207"/>
                    </a:cubicBezTo>
                    <a:lnTo>
                      <a:pt x="174" y="207"/>
                    </a:lnTo>
                    <a:cubicBezTo>
                      <a:pt x="171" y="209"/>
                      <a:pt x="170" y="209"/>
                      <a:pt x="168" y="207"/>
                    </a:cubicBezTo>
                    <a:close/>
                    <a:moveTo>
                      <a:pt x="206" y="281"/>
                    </a:moveTo>
                    <a:lnTo>
                      <a:pt x="206" y="281"/>
                    </a:lnTo>
                    <a:cubicBezTo>
                      <a:pt x="145" y="224"/>
                      <a:pt x="86" y="171"/>
                      <a:pt x="11" y="131"/>
                    </a:cubicBezTo>
                    <a:lnTo>
                      <a:pt x="11" y="131"/>
                    </a:lnTo>
                    <a:cubicBezTo>
                      <a:pt x="0" y="125"/>
                      <a:pt x="3" y="107"/>
                      <a:pt x="16" y="105"/>
                    </a:cubicBezTo>
                    <a:lnTo>
                      <a:pt x="16" y="105"/>
                    </a:lnTo>
                    <a:cubicBezTo>
                      <a:pt x="70" y="98"/>
                      <a:pt x="122" y="80"/>
                      <a:pt x="171" y="56"/>
                    </a:cubicBezTo>
                    <a:lnTo>
                      <a:pt x="171" y="56"/>
                    </a:lnTo>
                    <a:cubicBezTo>
                      <a:pt x="182" y="51"/>
                      <a:pt x="192" y="69"/>
                      <a:pt x="180" y="75"/>
                    </a:cubicBezTo>
                    <a:lnTo>
                      <a:pt x="180" y="75"/>
                    </a:lnTo>
                    <a:cubicBezTo>
                      <a:pt x="141" y="96"/>
                      <a:pt x="99" y="113"/>
                      <a:pt x="54" y="123"/>
                    </a:cubicBezTo>
                    <a:lnTo>
                      <a:pt x="54" y="123"/>
                    </a:lnTo>
                    <a:cubicBezTo>
                      <a:pt x="91" y="146"/>
                      <a:pt x="126" y="172"/>
                      <a:pt x="159" y="201"/>
                    </a:cubicBezTo>
                    <a:lnTo>
                      <a:pt x="159" y="201"/>
                    </a:lnTo>
                    <a:cubicBezTo>
                      <a:pt x="158" y="196"/>
                      <a:pt x="158" y="189"/>
                      <a:pt x="166" y="186"/>
                    </a:cubicBezTo>
                    <a:lnTo>
                      <a:pt x="166" y="186"/>
                    </a:lnTo>
                    <a:cubicBezTo>
                      <a:pt x="180" y="184"/>
                      <a:pt x="193" y="180"/>
                      <a:pt x="206" y="173"/>
                    </a:cubicBezTo>
                    <a:lnTo>
                      <a:pt x="206" y="173"/>
                    </a:lnTo>
                    <a:cubicBezTo>
                      <a:pt x="208" y="163"/>
                      <a:pt x="208" y="153"/>
                      <a:pt x="209" y="144"/>
                    </a:cubicBezTo>
                    <a:lnTo>
                      <a:pt x="209" y="144"/>
                    </a:lnTo>
                    <a:cubicBezTo>
                      <a:pt x="195" y="150"/>
                      <a:pt x="182" y="155"/>
                      <a:pt x="167" y="161"/>
                    </a:cubicBezTo>
                    <a:lnTo>
                      <a:pt x="167" y="161"/>
                    </a:lnTo>
                    <a:cubicBezTo>
                      <a:pt x="155" y="167"/>
                      <a:pt x="149" y="148"/>
                      <a:pt x="160" y="143"/>
                    </a:cubicBezTo>
                    <a:lnTo>
                      <a:pt x="160" y="143"/>
                    </a:lnTo>
                    <a:cubicBezTo>
                      <a:pt x="176" y="134"/>
                      <a:pt x="195" y="129"/>
                      <a:pt x="212" y="123"/>
                    </a:cubicBezTo>
                    <a:lnTo>
                      <a:pt x="212" y="123"/>
                    </a:lnTo>
                    <a:cubicBezTo>
                      <a:pt x="213" y="121"/>
                      <a:pt x="213" y="118"/>
                      <a:pt x="213" y="114"/>
                    </a:cubicBezTo>
                    <a:lnTo>
                      <a:pt x="213" y="114"/>
                    </a:lnTo>
                    <a:cubicBezTo>
                      <a:pt x="201" y="117"/>
                      <a:pt x="189" y="118"/>
                      <a:pt x="176" y="118"/>
                    </a:cubicBezTo>
                    <a:lnTo>
                      <a:pt x="176" y="118"/>
                    </a:lnTo>
                    <a:cubicBezTo>
                      <a:pt x="166" y="118"/>
                      <a:pt x="163" y="100"/>
                      <a:pt x="175" y="100"/>
                    </a:cubicBezTo>
                    <a:lnTo>
                      <a:pt x="175" y="100"/>
                    </a:lnTo>
                    <a:cubicBezTo>
                      <a:pt x="189" y="100"/>
                      <a:pt x="203" y="100"/>
                      <a:pt x="216" y="97"/>
                    </a:cubicBezTo>
                    <a:lnTo>
                      <a:pt x="216" y="97"/>
                    </a:lnTo>
                    <a:cubicBezTo>
                      <a:pt x="221" y="71"/>
                      <a:pt x="225" y="44"/>
                      <a:pt x="233" y="21"/>
                    </a:cubicBezTo>
                    <a:lnTo>
                      <a:pt x="233" y="21"/>
                    </a:lnTo>
                    <a:cubicBezTo>
                      <a:pt x="238" y="0"/>
                      <a:pt x="268" y="4"/>
                      <a:pt x="266" y="26"/>
                    </a:cubicBezTo>
                    <a:lnTo>
                      <a:pt x="266" y="26"/>
                    </a:lnTo>
                    <a:cubicBezTo>
                      <a:pt x="260" y="67"/>
                      <a:pt x="252" y="107"/>
                      <a:pt x="247" y="150"/>
                    </a:cubicBezTo>
                    <a:lnTo>
                      <a:pt x="247" y="150"/>
                    </a:lnTo>
                    <a:cubicBezTo>
                      <a:pt x="241" y="190"/>
                      <a:pt x="235" y="231"/>
                      <a:pt x="230" y="272"/>
                    </a:cubicBezTo>
                    <a:lnTo>
                      <a:pt x="230" y="272"/>
                    </a:lnTo>
                    <a:cubicBezTo>
                      <a:pt x="229" y="282"/>
                      <a:pt x="213" y="289"/>
                      <a:pt x="206" y="281"/>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52" name="Freeform 386">
                <a:extLst>
                  <a:ext uri="{FF2B5EF4-FFF2-40B4-BE49-F238E27FC236}">
                    <a16:creationId xmlns:a16="http://schemas.microsoft.com/office/drawing/2014/main" id="{EAEF596D-AD18-0F41-BD30-8B0680BF018D}"/>
                  </a:ext>
                </a:extLst>
              </p:cNvPr>
              <p:cNvSpPr>
                <a:spLocks noChangeArrowheads="1"/>
              </p:cNvSpPr>
              <p:nvPr/>
            </p:nvSpPr>
            <p:spPr bwMode="auto">
              <a:xfrm>
                <a:off x="6703220" y="3920680"/>
                <a:ext cx="117126" cy="125903"/>
              </a:xfrm>
              <a:custGeom>
                <a:avLst/>
                <a:gdLst>
                  <a:gd name="T0" fmla="*/ 174 w 271"/>
                  <a:gd name="T1" fmla="*/ 195 h 290"/>
                  <a:gd name="T2" fmla="*/ 174 w 271"/>
                  <a:gd name="T3" fmla="*/ 195 h 290"/>
                  <a:gd name="T4" fmla="*/ 218 w 271"/>
                  <a:gd name="T5" fmla="*/ 182 h 290"/>
                  <a:gd name="T6" fmla="*/ 218 w 271"/>
                  <a:gd name="T7" fmla="*/ 182 h 290"/>
                  <a:gd name="T8" fmla="*/ 185 w 271"/>
                  <a:gd name="T9" fmla="*/ 157 h 290"/>
                  <a:gd name="T10" fmla="*/ 185 w 271"/>
                  <a:gd name="T11" fmla="*/ 157 h 290"/>
                  <a:gd name="T12" fmla="*/ 178 w 271"/>
                  <a:gd name="T13" fmla="*/ 190 h 290"/>
                  <a:gd name="T14" fmla="*/ 178 w 271"/>
                  <a:gd name="T15" fmla="*/ 190 h 290"/>
                  <a:gd name="T16" fmla="*/ 174 w 271"/>
                  <a:gd name="T17" fmla="*/ 195 h 290"/>
                  <a:gd name="T18" fmla="*/ 256 w 271"/>
                  <a:gd name="T19" fmla="*/ 201 h 290"/>
                  <a:gd name="T20" fmla="*/ 256 w 271"/>
                  <a:gd name="T21" fmla="*/ 201 h 290"/>
                  <a:gd name="T22" fmla="*/ 25 w 271"/>
                  <a:gd name="T23" fmla="*/ 284 h 290"/>
                  <a:gd name="T24" fmla="*/ 25 w 271"/>
                  <a:gd name="T25" fmla="*/ 284 h 290"/>
                  <a:gd name="T26" fmla="*/ 6 w 271"/>
                  <a:gd name="T27" fmla="*/ 267 h 290"/>
                  <a:gd name="T28" fmla="*/ 6 w 271"/>
                  <a:gd name="T29" fmla="*/ 267 h 290"/>
                  <a:gd name="T30" fmla="*/ 48 w 271"/>
                  <a:gd name="T31" fmla="*/ 109 h 290"/>
                  <a:gd name="T32" fmla="*/ 48 w 271"/>
                  <a:gd name="T33" fmla="*/ 109 h 290"/>
                  <a:gd name="T34" fmla="*/ 69 w 271"/>
                  <a:gd name="T35" fmla="*/ 111 h 290"/>
                  <a:gd name="T36" fmla="*/ 69 w 271"/>
                  <a:gd name="T37" fmla="*/ 111 h 290"/>
                  <a:gd name="T38" fmla="*/ 42 w 271"/>
                  <a:gd name="T39" fmla="*/ 245 h 290"/>
                  <a:gd name="T40" fmla="*/ 42 w 271"/>
                  <a:gd name="T41" fmla="*/ 245 h 290"/>
                  <a:gd name="T42" fmla="*/ 164 w 271"/>
                  <a:gd name="T43" fmla="*/ 198 h 290"/>
                  <a:gd name="T44" fmla="*/ 164 w 271"/>
                  <a:gd name="T45" fmla="*/ 198 h 290"/>
                  <a:gd name="T46" fmla="*/ 156 w 271"/>
                  <a:gd name="T47" fmla="*/ 186 h 290"/>
                  <a:gd name="T48" fmla="*/ 156 w 271"/>
                  <a:gd name="T49" fmla="*/ 186 h 290"/>
                  <a:gd name="T50" fmla="*/ 166 w 271"/>
                  <a:gd name="T51" fmla="*/ 142 h 290"/>
                  <a:gd name="T52" fmla="*/ 166 w 271"/>
                  <a:gd name="T53" fmla="*/ 142 h 290"/>
                  <a:gd name="T54" fmla="*/ 143 w 271"/>
                  <a:gd name="T55" fmla="*/ 125 h 290"/>
                  <a:gd name="T56" fmla="*/ 143 w 271"/>
                  <a:gd name="T57" fmla="*/ 125 h 290"/>
                  <a:gd name="T58" fmla="*/ 135 w 271"/>
                  <a:gd name="T59" fmla="*/ 170 h 290"/>
                  <a:gd name="T60" fmla="*/ 135 w 271"/>
                  <a:gd name="T61" fmla="*/ 170 h 290"/>
                  <a:gd name="T62" fmla="*/ 115 w 271"/>
                  <a:gd name="T63" fmla="*/ 166 h 290"/>
                  <a:gd name="T64" fmla="*/ 115 w 271"/>
                  <a:gd name="T65" fmla="*/ 166 h 290"/>
                  <a:gd name="T66" fmla="*/ 127 w 271"/>
                  <a:gd name="T67" fmla="*/ 111 h 290"/>
                  <a:gd name="T68" fmla="*/ 127 w 271"/>
                  <a:gd name="T69" fmla="*/ 111 h 290"/>
                  <a:gd name="T70" fmla="*/ 120 w 271"/>
                  <a:gd name="T71" fmla="*/ 106 h 290"/>
                  <a:gd name="T72" fmla="*/ 120 w 271"/>
                  <a:gd name="T73" fmla="*/ 106 h 290"/>
                  <a:gd name="T74" fmla="*/ 103 w 271"/>
                  <a:gd name="T75" fmla="*/ 138 h 290"/>
                  <a:gd name="T76" fmla="*/ 103 w 271"/>
                  <a:gd name="T77" fmla="*/ 138 h 290"/>
                  <a:gd name="T78" fmla="*/ 88 w 271"/>
                  <a:gd name="T79" fmla="*/ 129 h 290"/>
                  <a:gd name="T80" fmla="*/ 88 w 271"/>
                  <a:gd name="T81" fmla="*/ 129 h 290"/>
                  <a:gd name="T82" fmla="*/ 107 w 271"/>
                  <a:gd name="T83" fmla="*/ 94 h 290"/>
                  <a:gd name="T84" fmla="*/ 107 w 271"/>
                  <a:gd name="T85" fmla="*/ 94 h 290"/>
                  <a:gd name="T86" fmla="*/ 52 w 271"/>
                  <a:gd name="T87" fmla="*/ 39 h 290"/>
                  <a:gd name="T88" fmla="*/ 52 w 271"/>
                  <a:gd name="T89" fmla="*/ 39 h 290"/>
                  <a:gd name="T90" fmla="*/ 75 w 271"/>
                  <a:gd name="T91" fmla="*/ 14 h 290"/>
                  <a:gd name="T92" fmla="*/ 75 w 271"/>
                  <a:gd name="T93" fmla="*/ 14 h 290"/>
                  <a:gd name="T94" fmla="*/ 168 w 271"/>
                  <a:gd name="T95" fmla="*/ 96 h 290"/>
                  <a:gd name="T96" fmla="*/ 168 w 271"/>
                  <a:gd name="T97" fmla="*/ 96 h 290"/>
                  <a:gd name="T98" fmla="*/ 261 w 271"/>
                  <a:gd name="T99" fmla="*/ 178 h 290"/>
                  <a:gd name="T100" fmla="*/ 261 w 271"/>
                  <a:gd name="T101" fmla="*/ 178 h 290"/>
                  <a:gd name="T102" fmla="*/ 256 w 271"/>
                  <a:gd name="T103" fmla="*/ 201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1" h="290">
                    <a:moveTo>
                      <a:pt x="174" y="195"/>
                    </a:moveTo>
                    <a:lnTo>
                      <a:pt x="174" y="195"/>
                    </a:lnTo>
                    <a:cubicBezTo>
                      <a:pt x="189" y="191"/>
                      <a:pt x="205" y="186"/>
                      <a:pt x="218" y="182"/>
                    </a:cubicBezTo>
                    <a:lnTo>
                      <a:pt x="218" y="182"/>
                    </a:lnTo>
                    <a:cubicBezTo>
                      <a:pt x="207" y="174"/>
                      <a:pt x="195" y="166"/>
                      <a:pt x="185" y="157"/>
                    </a:cubicBezTo>
                    <a:lnTo>
                      <a:pt x="185" y="157"/>
                    </a:lnTo>
                    <a:cubicBezTo>
                      <a:pt x="184" y="169"/>
                      <a:pt x="181" y="179"/>
                      <a:pt x="178" y="190"/>
                    </a:cubicBezTo>
                    <a:lnTo>
                      <a:pt x="178" y="190"/>
                    </a:lnTo>
                    <a:cubicBezTo>
                      <a:pt x="177" y="192"/>
                      <a:pt x="176" y="194"/>
                      <a:pt x="174" y="195"/>
                    </a:cubicBezTo>
                    <a:close/>
                    <a:moveTo>
                      <a:pt x="256" y="201"/>
                    </a:moveTo>
                    <a:lnTo>
                      <a:pt x="256" y="201"/>
                    </a:lnTo>
                    <a:cubicBezTo>
                      <a:pt x="176" y="222"/>
                      <a:pt x="98" y="244"/>
                      <a:pt x="25" y="284"/>
                    </a:cubicBezTo>
                    <a:lnTo>
                      <a:pt x="25" y="284"/>
                    </a:lnTo>
                    <a:cubicBezTo>
                      <a:pt x="13" y="289"/>
                      <a:pt x="0" y="279"/>
                      <a:pt x="6" y="267"/>
                    </a:cubicBezTo>
                    <a:lnTo>
                      <a:pt x="6" y="267"/>
                    </a:lnTo>
                    <a:cubicBezTo>
                      <a:pt x="29" y="217"/>
                      <a:pt x="43" y="163"/>
                      <a:pt x="48" y="109"/>
                    </a:cubicBezTo>
                    <a:lnTo>
                      <a:pt x="48" y="109"/>
                    </a:lnTo>
                    <a:cubicBezTo>
                      <a:pt x="50" y="96"/>
                      <a:pt x="71" y="99"/>
                      <a:pt x="69" y="111"/>
                    </a:cubicBezTo>
                    <a:lnTo>
                      <a:pt x="69" y="111"/>
                    </a:lnTo>
                    <a:cubicBezTo>
                      <a:pt x="65" y="157"/>
                      <a:pt x="56" y="201"/>
                      <a:pt x="42" y="245"/>
                    </a:cubicBezTo>
                    <a:lnTo>
                      <a:pt x="42" y="245"/>
                    </a:lnTo>
                    <a:cubicBezTo>
                      <a:pt x="80" y="225"/>
                      <a:pt x="122" y="209"/>
                      <a:pt x="164" y="198"/>
                    </a:cubicBezTo>
                    <a:lnTo>
                      <a:pt x="164" y="198"/>
                    </a:lnTo>
                    <a:cubicBezTo>
                      <a:pt x="159" y="196"/>
                      <a:pt x="153" y="192"/>
                      <a:pt x="156" y="186"/>
                    </a:cubicBezTo>
                    <a:lnTo>
                      <a:pt x="156" y="186"/>
                    </a:lnTo>
                    <a:cubicBezTo>
                      <a:pt x="161" y="171"/>
                      <a:pt x="165" y="157"/>
                      <a:pt x="166" y="142"/>
                    </a:cubicBezTo>
                    <a:lnTo>
                      <a:pt x="166" y="142"/>
                    </a:lnTo>
                    <a:cubicBezTo>
                      <a:pt x="159" y="137"/>
                      <a:pt x="151" y="131"/>
                      <a:pt x="143" y="125"/>
                    </a:cubicBezTo>
                    <a:lnTo>
                      <a:pt x="143" y="125"/>
                    </a:lnTo>
                    <a:cubicBezTo>
                      <a:pt x="140" y="140"/>
                      <a:pt x="138" y="155"/>
                      <a:pt x="135" y="170"/>
                    </a:cubicBezTo>
                    <a:lnTo>
                      <a:pt x="135" y="170"/>
                    </a:lnTo>
                    <a:cubicBezTo>
                      <a:pt x="132" y="183"/>
                      <a:pt x="114" y="178"/>
                      <a:pt x="115" y="166"/>
                    </a:cubicBezTo>
                    <a:lnTo>
                      <a:pt x="115" y="166"/>
                    </a:lnTo>
                    <a:cubicBezTo>
                      <a:pt x="118" y="148"/>
                      <a:pt x="122" y="129"/>
                      <a:pt x="127" y="111"/>
                    </a:cubicBezTo>
                    <a:lnTo>
                      <a:pt x="127" y="111"/>
                    </a:lnTo>
                    <a:cubicBezTo>
                      <a:pt x="126" y="109"/>
                      <a:pt x="123" y="107"/>
                      <a:pt x="120" y="106"/>
                    </a:cubicBezTo>
                    <a:lnTo>
                      <a:pt x="120" y="106"/>
                    </a:lnTo>
                    <a:cubicBezTo>
                      <a:pt x="115" y="116"/>
                      <a:pt x="110" y="128"/>
                      <a:pt x="103" y="138"/>
                    </a:cubicBezTo>
                    <a:lnTo>
                      <a:pt x="103" y="138"/>
                    </a:lnTo>
                    <a:cubicBezTo>
                      <a:pt x="97" y="148"/>
                      <a:pt x="80" y="138"/>
                      <a:pt x="88" y="129"/>
                    </a:cubicBezTo>
                    <a:lnTo>
                      <a:pt x="88" y="129"/>
                    </a:lnTo>
                    <a:cubicBezTo>
                      <a:pt x="96" y="117"/>
                      <a:pt x="102" y="106"/>
                      <a:pt x="107" y="94"/>
                    </a:cubicBezTo>
                    <a:lnTo>
                      <a:pt x="107" y="94"/>
                    </a:lnTo>
                    <a:cubicBezTo>
                      <a:pt x="88" y="75"/>
                      <a:pt x="69" y="58"/>
                      <a:pt x="52" y="39"/>
                    </a:cubicBezTo>
                    <a:lnTo>
                      <a:pt x="52" y="39"/>
                    </a:lnTo>
                    <a:cubicBezTo>
                      <a:pt x="36" y="23"/>
                      <a:pt x="57" y="0"/>
                      <a:pt x="75" y="14"/>
                    </a:cubicBezTo>
                    <a:lnTo>
                      <a:pt x="75" y="14"/>
                    </a:lnTo>
                    <a:cubicBezTo>
                      <a:pt x="106" y="40"/>
                      <a:pt x="136" y="69"/>
                      <a:pt x="168" y="96"/>
                    </a:cubicBezTo>
                    <a:lnTo>
                      <a:pt x="168" y="96"/>
                    </a:lnTo>
                    <a:cubicBezTo>
                      <a:pt x="199" y="123"/>
                      <a:pt x="231" y="150"/>
                      <a:pt x="261" y="178"/>
                    </a:cubicBezTo>
                    <a:lnTo>
                      <a:pt x="261" y="178"/>
                    </a:lnTo>
                    <a:cubicBezTo>
                      <a:pt x="270" y="184"/>
                      <a:pt x="268" y="200"/>
                      <a:pt x="256" y="201"/>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53" name="Freeform 387">
                <a:extLst>
                  <a:ext uri="{FF2B5EF4-FFF2-40B4-BE49-F238E27FC236}">
                    <a16:creationId xmlns:a16="http://schemas.microsoft.com/office/drawing/2014/main" id="{8994AAB2-0DF3-0345-A251-B16BC55FF367}"/>
                  </a:ext>
                </a:extLst>
              </p:cNvPr>
              <p:cNvSpPr>
                <a:spLocks noChangeArrowheads="1"/>
              </p:cNvSpPr>
              <p:nvPr/>
            </p:nvSpPr>
            <p:spPr bwMode="auto">
              <a:xfrm>
                <a:off x="8338595" y="3932392"/>
                <a:ext cx="125911" cy="114191"/>
              </a:xfrm>
              <a:custGeom>
                <a:avLst/>
                <a:gdLst>
                  <a:gd name="T0" fmla="*/ 194 w 288"/>
                  <a:gd name="T1" fmla="*/ 221 h 265"/>
                  <a:gd name="T2" fmla="*/ 194 w 288"/>
                  <a:gd name="T3" fmla="*/ 221 h 265"/>
                  <a:gd name="T4" fmla="*/ 238 w 288"/>
                  <a:gd name="T5" fmla="*/ 221 h 265"/>
                  <a:gd name="T6" fmla="*/ 238 w 288"/>
                  <a:gd name="T7" fmla="*/ 221 h 265"/>
                  <a:gd name="T8" fmla="*/ 213 w 288"/>
                  <a:gd name="T9" fmla="*/ 188 h 265"/>
                  <a:gd name="T10" fmla="*/ 213 w 288"/>
                  <a:gd name="T11" fmla="*/ 188 h 265"/>
                  <a:gd name="T12" fmla="*/ 197 w 288"/>
                  <a:gd name="T13" fmla="*/ 217 h 265"/>
                  <a:gd name="T14" fmla="*/ 197 w 288"/>
                  <a:gd name="T15" fmla="*/ 217 h 265"/>
                  <a:gd name="T16" fmla="*/ 194 w 288"/>
                  <a:gd name="T17" fmla="*/ 221 h 265"/>
                  <a:gd name="T18" fmla="*/ 268 w 288"/>
                  <a:gd name="T19" fmla="*/ 252 h 265"/>
                  <a:gd name="T20" fmla="*/ 268 w 288"/>
                  <a:gd name="T21" fmla="*/ 252 h 265"/>
                  <a:gd name="T22" fmla="*/ 24 w 288"/>
                  <a:gd name="T23" fmla="*/ 262 h 265"/>
                  <a:gd name="T24" fmla="*/ 24 w 288"/>
                  <a:gd name="T25" fmla="*/ 262 h 265"/>
                  <a:gd name="T26" fmla="*/ 11 w 288"/>
                  <a:gd name="T27" fmla="*/ 239 h 265"/>
                  <a:gd name="T28" fmla="*/ 11 w 288"/>
                  <a:gd name="T29" fmla="*/ 239 h 265"/>
                  <a:gd name="T30" fmla="*/ 98 w 288"/>
                  <a:gd name="T31" fmla="*/ 101 h 265"/>
                  <a:gd name="T32" fmla="*/ 98 w 288"/>
                  <a:gd name="T33" fmla="*/ 101 h 265"/>
                  <a:gd name="T34" fmla="*/ 117 w 288"/>
                  <a:gd name="T35" fmla="*/ 110 h 265"/>
                  <a:gd name="T36" fmla="*/ 117 w 288"/>
                  <a:gd name="T37" fmla="*/ 110 h 265"/>
                  <a:gd name="T38" fmla="*/ 52 w 288"/>
                  <a:gd name="T39" fmla="*/ 229 h 265"/>
                  <a:gd name="T40" fmla="*/ 52 w 288"/>
                  <a:gd name="T41" fmla="*/ 229 h 265"/>
                  <a:gd name="T42" fmla="*/ 182 w 288"/>
                  <a:gd name="T43" fmla="*/ 221 h 265"/>
                  <a:gd name="T44" fmla="*/ 182 w 288"/>
                  <a:gd name="T45" fmla="*/ 221 h 265"/>
                  <a:gd name="T46" fmla="*/ 178 w 288"/>
                  <a:gd name="T47" fmla="*/ 205 h 265"/>
                  <a:gd name="T48" fmla="*/ 178 w 288"/>
                  <a:gd name="T49" fmla="*/ 205 h 265"/>
                  <a:gd name="T50" fmla="*/ 200 w 288"/>
                  <a:gd name="T51" fmla="*/ 168 h 265"/>
                  <a:gd name="T52" fmla="*/ 200 w 288"/>
                  <a:gd name="T53" fmla="*/ 168 h 265"/>
                  <a:gd name="T54" fmla="*/ 184 w 288"/>
                  <a:gd name="T55" fmla="*/ 145 h 265"/>
                  <a:gd name="T56" fmla="*/ 184 w 288"/>
                  <a:gd name="T57" fmla="*/ 145 h 265"/>
                  <a:gd name="T58" fmla="*/ 162 w 288"/>
                  <a:gd name="T59" fmla="*/ 185 h 265"/>
                  <a:gd name="T60" fmla="*/ 162 w 288"/>
                  <a:gd name="T61" fmla="*/ 185 h 265"/>
                  <a:gd name="T62" fmla="*/ 145 w 288"/>
                  <a:gd name="T63" fmla="*/ 176 h 265"/>
                  <a:gd name="T64" fmla="*/ 145 w 288"/>
                  <a:gd name="T65" fmla="*/ 176 h 265"/>
                  <a:gd name="T66" fmla="*/ 173 w 288"/>
                  <a:gd name="T67" fmla="*/ 128 h 265"/>
                  <a:gd name="T68" fmla="*/ 173 w 288"/>
                  <a:gd name="T69" fmla="*/ 128 h 265"/>
                  <a:gd name="T70" fmla="*/ 167 w 288"/>
                  <a:gd name="T71" fmla="*/ 120 h 265"/>
                  <a:gd name="T72" fmla="*/ 167 w 288"/>
                  <a:gd name="T73" fmla="*/ 120 h 265"/>
                  <a:gd name="T74" fmla="*/ 142 w 288"/>
                  <a:gd name="T75" fmla="*/ 146 h 265"/>
                  <a:gd name="T76" fmla="*/ 142 w 288"/>
                  <a:gd name="T77" fmla="*/ 146 h 265"/>
                  <a:gd name="T78" fmla="*/ 129 w 288"/>
                  <a:gd name="T79" fmla="*/ 133 h 265"/>
                  <a:gd name="T80" fmla="*/ 129 w 288"/>
                  <a:gd name="T81" fmla="*/ 133 h 265"/>
                  <a:gd name="T82" fmla="*/ 158 w 288"/>
                  <a:gd name="T83" fmla="*/ 104 h 265"/>
                  <a:gd name="T84" fmla="*/ 158 w 288"/>
                  <a:gd name="T85" fmla="*/ 104 h 265"/>
                  <a:gd name="T86" fmla="*/ 123 w 288"/>
                  <a:gd name="T87" fmla="*/ 36 h 265"/>
                  <a:gd name="T88" fmla="*/ 123 w 288"/>
                  <a:gd name="T89" fmla="*/ 36 h 265"/>
                  <a:gd name="T90" fmla="*/ 150 w 288"/>
                  <a:gd name="T91" fmla="*/ 18 h 265"/>
                  <a:gd name="T92" fmla="*/ 150 w 288"/>
                  <a:gd name="T93" fmla="*/ 18 h 265"/>
                  <a:gd name="T94" fmla="*/ 216 w 288"/>
                  <a:gd name="T95" fmla="*/ 125 h 265"/>
                  <a:gd name="T96" fmla="*/ 216 w 288"/>
                  <a:gd name="T97" fmla="*/ 125 h 265"/>
                  <a:gd name="T98" fmla="*/ 282 w 288"/>
                  <a:gd name="T99" fmla="*/ 230 h 265"/>
                  <a:gd name="T100" fmla="*/ 282 w 288"/>
                  <a:gd name="T101" fmla="*/ 230 h 265"/>
                  <a:gd name="T102" fmla="*/ 268 w 288"/>
                  <a:gd name="T103" fmla="*/ 252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8" h="265">
                    <a:moveTo>
                      <a:pt x="194" y="221"/>
                    </a:moveTo>
                    <a:lnTo>
                      <a:pt x="194" y="221"/>
                    </a:lnTo>
                    <a:cubicBezTo>
                      <a:pt x="208" y="221"/>
                      <a:pt x="224" y="221"/>
                      <a:pt x="238" y="221"/>
                    </a:cubicBezTo>
                    <a:lnTo>
                      <a:pt x="238" y="221"/>
                    </a:lnTo>
                    <a:cubicBezTo>
                      <a:pt x="230" y="210"/>
                      <a:pt x="221" y="198"/>
                      <a:pt x="213" y="188"/>
                    </a:cubicBezTo>
                    <a:lnTo>
                      <a:pt x="213" y="188"/>
                    </a:lnTo>
                    <a:cubicBezTo>
                      <a:pt x="209" y="198"/>
                      <a:pt x="204" y="208"/>
                      <a:pt x="197" y="217"/>
                    </a:cubicBezTo>
                    <a:lnTo>
                      <a:pt x="197" y="217"/>
                    </a:lnTo>
                    <a:cubicBezTo>
                      <a:pt x="195" y="218"/>
                      <a:pt x="195" y="220"/>
                      <a:pt x="194" y="221"/>
                    </a:cubicBezTo>
                    <a:close/>
                    <a:moveTo>
                      <a:pt x="268" y="252"/>
                    </a:moveTo>
                    <a:lnTo>
                      <a:pt x="268" y="252"/>
                    </a:lnTo>
                    <a:cubicBezTo>
                      <a:pt x="186" y="247"/>
                      <a:pt x="106" y="244"/>
                      <a:pt x="24" y="262"/>
                    </a:cubicBezTo>
                    <a:lnTo>
                      <a:pt x="24" y="262"/>
                    </a:lnTo>
                    <a:cubicBezTo>
                      <a:pt x="11" y="264"/>
                      <a:pt x="0" y="250"/>
                      <a:pt x="11" y="239"/>
                    </a:cubicBezTo>
                    <a:lnTo>
                      <a:pt x="11" y="239"/>
                    </a:lnTo>
                    <a:cubicBezTo>
                      <a:pt x="48" y="198"/>
                      <a:pt x="75" y="151"/>
                      <a:pt x="98" y="101"/>
                    </a:cubicBezTo>
                    <a:lnTo>
                      <a:pt x="98" y="101"/>
                    </a:lnTo>
                    <a:cubicBezTo>
                      <a:pt x="102" y="91"/>
                      <a:pt x="123" y="99"/>
                      <a:pt x="117" y="110"/>
                    </a:cubicBezTo>
                    <a:lnTo>
                      <a:pt x="117" y="110"/>
                    </a:lnTo>
                    <a:cubicBezTo>
                      <a:pt x="100" y="152"/>
                      <a:pt x="78" y="192"/>
                      <a:pt x="52" y="229"/>
                    </a:cubicBezTo>
                    <a:lnTo>
                      <a:pt x="52" y="229"/>
                    </a:lnTo>
                    <a:cubicBezTo>
                      <a:pt x="94" y="221"/>
                      <a:pt x="138" y="220"/>
                      <a:pt x="182" y="221"/>
                    </a:cubicBezTo>
                    <a:lnTo>
                      <a:pt x="182" y="221"/>
                    </a:lnTo>
                    <a:cubicBezTo>
                      <a:pt x="176" y="217"/>
                      <a:pt x="173" y="212"/>
                      <a:pt x="178" y="205"/>
                    </a:cubicBezTo>
                    <a:lnTo>
                      <a:pt x="178" y="205"/>
                    </a:lnTo>
                    <a:cubicBezTo>
                      <a:pt x="186" y="195"/>
                      <a:pt x="194" y="181"/>
                      <a:pt x="200" y="168"/>
                    </a:cubicBezTo>
                    <a:lnTo>
                      <a:pt x="200" y="168"/>
                    </a:lnTo>
                    <a:cubicBezTo>
                      <a:pt x="195" y="160"/>
                      <a:pt x="190" y="152"/>
                      <a:pt x="184" y="145"/>
                    </a:cubicBezTo>
                    <a:lnTo>
                      <a:pt x="184" y="145"/>
                    </a:lnTo>
                    <a:cubicBezTo>
                      <a:pt x="176" y="158"/>
                      <a:pt x="170" y="172"/>
                      <a:pt x="162" y="185"/>
                    </a:cubicBezTo>
                    <a:lnTo>
                      <a:pt x="162" y="185"/>
                    </a:lnTo>
                    <a:cubicBezTo>
                      <a:pt x="157" y="197"/>
                      <a:pt x="141" y="187"/>
                      <a:pt x="145" y="176"/>
                    </a:cubicBezTo>
                    <a:lnTo>
                      <a:pt x="145" y="176"/>
                    </a:lnTo>
                    <a:cubicBezTo>
                      <a:pt x="153" y="159"/>
                      <a:pt x="162" y="142"/>
                      <a:pt x="173" y="128"/>
                    </a:cubicBezTo>
                    <a:lnTo>
                      <a:pt x="173" y="128"/>
                    </a:lnTo>
                    <a:cubicBezTo>
                      <a:pt x="171" y="125"/>
                      <a:pt x="170" y="122"/>
                      <a:pt x="167" y="120"/>
                    </a:cubicBezTo>
                    <a:lnTo>
                      <a:pt x="167" y="120"/>
                    </a:lnTo>
                    <a:cubicBezTo>
                      <a:pt x="159" y="129"/>
                      <a:pt x="151" y="138"/>
                      <a:pt x="142" y="146"/>
                    </a:cubicBezTo>
                    <a:lnTo>
                      <a:pt x="142" y="146"/>
                    </a:lnTo>
                    <a:cubicBezTo>
                      <a:pt x="133" y="154"/>
                      <a:pt x="119" y="139"/>
                      <a:pt x="129" y="133"/>
                    </a:cubicBezTo>
                    <a:lnTo>
                      <a:pt x="129" y="133"/>
                    </a:lnTo>
                    <a:cubicBezTo>
                      <a:pt x="140" y="124"/>
                      <a:pt x="149" y="114"/>
                      <a:pt x="158" y="104"/>
                    </a:cubicBezTo>
                    <a:lnTo>
                      <a:pt x="158" y="104"/>
                    </a:lnTo>
                    <a:cubicBezTo>
                      <a:pt x="145" y="82"/>
                      <a:pt x="133" y="58"/>
                      <a:pt x="123" y="36"/>
                    </a:cubicBezTo>
                    <a:lnTo>
                      <a:pt x="123" y="36"/>
                    </a:lnTo>
                    <a:cubicBezTo>
                      <a:pt x="113" y="16"/>
                      <a:pt x="138" y="0"/>
                      <a:pt x="150" y="18"/>
                    </a:cubicBezTo>
                    <a:lnTo>
                      <a:pt x="150" y="18"/>
                    </a:lnTo>
                    <a:cubicBezTo>
                      <a:pt x="174" y="53"/>
                      <a:pt x="194" y="89"/>
                      <a:pt x="216" y="125"/>
                    </a:cubicBezTo>
                    <a:lnTo>
                      <a:pt x="216" y="125"/>
                    </a:lnTo>
                    <a:cubicBezTo>
                      <a:pt x="237" y="159"/>
                      <a:pt x="259" y="195"/>
                      <a:pt x="282" y="230"/>
                    </a:cubicBezTo>
                    <a:lnTo>
                      <a:pt x="282" y="230"/>
                    </a:lnTo>
                    <a:cubicBezTo>
                      <a:pt x="287" y="239"/>
                      <a:pt x="279" y="252"/>
                      <a:pt x="268" y="252"/>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54" name="Freeform 388">
                <a:extLst>
                  <a:ext uri="{FF2B5EF4-FFF2-40B4-BE49-F238E27FC236}">
                    <a16:creationId xmlns:a16="http://schemas.microsoft.com/office/drawing/2014/main" id="{5BF11090-1D58-0043-8761-04D868CE4C8A}"/>
                  </a:ext>
                </a:extLst>
              </p:cNvPr>
              <p:cNvSpPr>
                <a:spLocks noChangeArrowheads="1"/>
              </p:cNvSpPr>
              <p:nvPr/>
            </p:nvSpPr>
            <p:spPr bwMode="auto">
              <a:xfrm>
                <a:off x="8978397" y="3938248"/>
                <a:ext cx="111270" cy="125903"/>
              </a:xfrm>
              <a:custGeom>
                <a:avLst/>
                <a:gdLst>
                  <a:gd name="T0" fmla="*/ 79 w 256"/>
                  <a:gd name="T1" fmla="*/ 76 h 291"/>
                  <a:gd name="T2" fmla="*/ 79 w 256"/>
                  <a:gd name="T3" fmla="*/ 76 h 291"/>
                  <a:gd name="T4" fmla="*/ 43 w 256"/>
                  <a:gd name="T5" fmla="*/ 49 h 291"/>
                  <a:gd name="T6" fmla="*/ 43 w 256"/>
                  <a:gd name="T7" fmla="*/ 49 h 291"/>
                  <a:gd name="T8" fmla="*/ 45 w 256"/>
                  <a:gd name="T9" fmla="*/ 90 h 291"/>
                  <a:gd name="T10" fmla="*/ 45 w 256"/>
                  <a:gd name="T11" fmla="*/ 90 h 291"/>
                  <a:gd name="T12" fmla="*/ 74 w 256"/>
                  <a:gd name="T13" fmla="*/ 76 h 291"/>
                  <a:gd name="T14" fmla="*/ 74 w 256"/>
                  <a:gd name="T15" fmla="*/ 76 h 291"/>
                  <a:gd name="T16" fmla="*/ 79 w 256"/>
                  <a:gd name="T17" fmla="*/ 76 h 291"/>
                  <a:gd name="T18" fmla="*/ 35 w 256"/>
                  <a:gd name="T19" fmla="*/ 6 h 291"/>
                  <a:gd name="T20" fmla="*/ 35 w 256"/>
                  <a:gd name="T21" fmla="*/ 6 h 291"/>
                  <a:gd name="T22" fmla="*/ 244 w 256"/>
                  <a:gd name="T23" fmla="*/ 136 h 291"/>
                  <a:gd name="T24" fmla="*/ 244 w 256"/>
                  <a:gd name="T25" fmla="*/ 136 h 291"/>
                  <a:gd name="T26" fmla="*/ 241 w 256"/>
                  <a:gd name="T27" fmla="*/ 162 h 291"/>
                  <a:gd name="T28" fmla="*/ 241 w 256"/>
                  <a:gd name="T29" fmla="*/ 162 h 291"/>
                  <a:gd name="T30" fmla="*/ 91 w 256"/>
                  <a:gd name="T31" fmla="*/ 227 h 291"/>
                  <a:gd name="T32" fmla="*/ 91 w 256"/>
                  <a:gd name="T33" fmla="*/ 227 h 291"/>
                  <a:gd name="T34" fmla="*/ 79 w 256"/>
                  <a:gd name="T35" fmla="*/ 210 h 291"/>
                  <a:gd name="T36" fmla="*/ 79 w 256"/>
                  <a:gd name="T37" fmla="*/ 210 h 291"/>
                  <a:gd name="T38" fmla="*/ 201 w 256"/>
                  <a:gd name="T39" fmla="*/ 148 h 291"/>
                  <a:gd name="T40" fmla="*/ 201 w 256"/>
                  <a:gd name="T41" fmla="*/ 148 h 291"/>
                  <a:gd name="T42" fmla="*/ 88 w 256"/>
                  <a:gd name="T43" fmla="*/ 82 h 291"/>
                  <a:gd name="T44" fmla="*/ 88 w 256"/>
                  <a:gd name="T45" fmla="*/ 82 h 291"/>
                  <a:gd name="T46" fmla="*/ 85 w 256"/>
                  <a:gd name="T47" fmla="*/ 95 h 291"/>
                  <a:gd name="T48" fmla="*/ 85 w 256"/>
                  <a:gd name="T49" fmla="*/ 95 h 291"/>
                  <a:gd name="T50" fmla="*/ 45 w 256"/>
                  <a:gd name="T51" fmla="*/ 115 h 291"/>
                  <a:gd name="T52" fmla="*/ 45 w 256"/>
                  <a:gd name="T53" fmla="*/ 115 h 291"/>
                  <a:gd name="T54" fmla="*/ 45 w 256"/>
                  <a:gd name="T55" fmla="*/ 144 h 291"/>
                  <a:gd name="T56" fmla="*/ 45 w 256"/>
                  <a:gd name="T57" fmla="*/ 144 h 291"/>
                  <a:gd name="T58" fmla="*/ 86 w 256"/>
                  <a:gd name="T59" fmla="*/ 122 h 291"/>
                  <a:gd name="T60" fmla="*/ 86 w 256"/>
                  <a:gd name="T61" fmla="*/ 122 h 291"/>
                  <a:gd name="T62" fmla="*/ 94 w 256"/>
                  <a:gd name="T63" fmla="*/ 139 h 291"/>
                  <a:gd name="T64" fmla="*/ 94 w 256"/>
                  <a:gd name="T65" fmla="*/ 139 h 291"/>
                  <a:gd name="T66" fmla="*/ 44 w 256"/>
                  <a:gd name="T67" fmla="*/ 164 h 291"/>
                  <a:gd name="T68" fmla="*/ 44 w 256"/>
                  <a:gd name="T69" fmla="*/ 164 h 291"/>
                  <a:gd name="T70" fmla="*/ 44 w 256"/>
                  <a:gd name="T71" fmla="*/ 173 h 291"/>
                  <a:gd name="T72" fmla="*/ 44 w 256"/>
                  <a:gd name="T73" fmla="*/ 173 h 291"/>
                  <a:gd name="T74" fmla="*/ 79 w 256"/>
                  <a:gd name="T75" fmla="*/ 166 h 291"/>
                  <a:gd name="T76" fmla="*/ 79 w 256"/>
                  <a:gd name="T77" fmla="*/ 166 h 291"/>
                  <a:gd name="T78" fmla="*/ 83 w 256"/>
                  <a:gd name="T79" fmla="*/ 185 h 291"/>
                  <a:gd name="T80" fmla="*/ 83 w 256"/>
                  <a:gd name="T81" fmla="*/ 185 h 291"/>
                  <a:gd name="T82" fmla="*/ 43 w 256"/>
                  <a:gd name="T83" fmla="*/ 190 h 291"/>
                  <a:gd name="T84" fmla="*/ 43 w 256"/>
                  <a:gd name="T85" fmla="*/ 190 h 291"/>
                  <a:gd name="T86" fmla="*/ 35 w 256"/>
                  <a:gd name="T87" fmla="*/ 269 h 291"/>
                  <a:gd name="T88" fmla="*/ 35 w 256"/>
                  <a:gd name="T89" fmla="*/ 269 h 291"/>
                  <a:gd name="T90" fmla="*/ 0 w 256"/>
                  <a:gd name="T91" fmla="*/ 266 h 291"/>
                  <a:gd name="T92" fmla="*/ 0 w 256"/>
                  <a:gd name="T93" fmla="*/ 266 h 291"/>
                  <a:gd name="T94" fmla="*/ 7 w 256"/>
                  <a:gd name="T95" fmla="*/ 143 h 291"/>
                  <a:gd name="T96" fmla="*/ 7 w 256"/>
                  <a:gd name="T97" fmla="*/ 143 h 291"/>
                  <a:gd name="T98" fmla="*/ 12 w 256"/>
                  <a:gd name="T99" fmla="*/ 18 h 291"/>
                  <a:gd name="T100" fmla="*/ 12 w 256"/>
                  <a:gd name="T101" fmla="*/ 18 h 291"/>
                  <a:gd name="T102" fmla="*/ 35 w 256"/>
                  <a:gd name="T103" fmla="*/ 6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6" h="291">
                    <a:moveTo>
                      <a:pt x="79" y="76"/>
                    </a:moveTo>
                    <a:lnTo>
                      <a:pt x="79" y="76"/>
                    </a:lnTo>
                    <a:cubicBezTo>
                      <a:pt x="67" y="67"/>
                      <a:pt x="56" y="57"/>
                      <a:pt x="43" y="49"/>
                    </a:cubicBezTo>
                    <a:lnTo>
                      <a:pt x="43" y="49"/>
                    </a:lnTo>
                    <a:cubicBezTo>
                      <a:pt x="44" y="63"/>
                      <a:pt x="45" y="77"/>
                      <a:pt x="45" y="90"/>
                    </a:cubicBezTo>
                    <a:lnTo>
                      <a:pt x="45" y="90"/>
                    </a:lnTo>
                    <a:cubicBezTo>
                      <a:pt x="54" y="84"/>
                      <a:pt x="64" y="80"/>
                      <a:pt x="74" y="76"/>
                    </a:cubicBezTo>
                    <a:lnTo>
                      <a:pt x="74" y="76"/>
                    </a:lnTo>
                    <a:cubicBezTo>
                      <a:pt x="77" y="76"/>
                      <a:pt x="78" y="76"/>
                      <a:pt x="79" y="76"/>
                    </a:cubicBezTo>
                    <a:close/>
                    <a:moveTo>
                      <a:pt x="35" y="6"/>
                    </a:moveTo>
                    <a:lnTo>
                      <a:pt x="35" y="6"/>
                    </a:lnTo>
                    <a:cubicBezTo>
                      <a:pt x="100" y="57"/>
                      <a:pt x="166" y="105"/>
                      <a:pt x="244" y="136"/>
                    </a:cubicBezTo>
                    <a:lnTo>
                      <a:pt x="244" y="136"/>
                    </a:lnTo>
                    <a:cubicBezTo>
                      <a:pt x="255" y="143"/>
                      <a:pt x="254" y="160"/>
                      <a:pt x="241" y="162"/>
                    </a:cubicBezTo>
                    <a:lnTo>
                      <a:pt x="241" y="162"/>
                    </a:lnTo>
                    <a:cubicBezTo>
                      <a:pt x="188" y="176"/>
                      <a:pt x="138" y="198"/>
                      <a:pt x="91" y="227"/>
                    </a:cubicBezTo>
                    <a:lnTo>
                      <a:pt x="91" y="227"/>
                    </a:lnTo>
                    <a:cubicBezTo>
                      <a:pt x="82" y="235"/>
                      <a:pt x="70" y="216"/>
                      <a:pt x="79" y="210"/>
                    </a:cubicBezTo>
                    <a:lnTo>
                      <a:pt x="79" y="210"/>
                    </a:lnTo>
                    <a:cubicBezTo>
                      <a:pt x="119" y="183"/>
                      <a:pt x="158" y="164"/>
                      <a:pt x="201" y="148"/>
                    </a:cubicBezTo>
                    <a:lnTo>
                      <a:pt x="201" y="148"/>
                    </a:lnTo>
                    <a:cubicBezTo>
                      <a:pt x="162" y="130"/>
                      <a:pt x="125" y="107"/>
                      <a:pt x="88" y="82"/>
                    </a:cubicBezTo>
                    <a:lnTo>
                      <a:pt x="88" y="82"/>
                    </a:lnTo>
                    <a:cubicBezTo>
                      <a:pt x="91" y="86"/>
                      <a:pt x="91" y="94"/>
                      <a:pt x="85" y="95"/>
                    </a:cubicBezTo>
                    <a:lnTo>
                      <a:pt x="85" y="95"/>
                    </a:lnTo>
                    <a:cubicBezTo>
                      <a:pt x="70" y="101"/>
                      <a:pt x="57" y="107"/>
                      <a:pt x="45" y="115"/>
                    </a:cubicBezTo>
                    <a:lnTo>
                      <a:pt x="45" y="115"/>
                    </a:lnTo>
                    <a:cubicBezTo>
                      <a:pt x="45" y="123"/>
                      <a:pt x="45" y="134"/>
                      <a:pt x="45" y="144"/>
                    </a:cubicBezTo>
                    <a:lnTo>
                      <a:pt x="45" y="144"/>
                    </a:lnTo>
                    <a:cubicBezTo>
                      <a:pt x="58" y="136"/>
                      <a:pt x="71" y="130"/>
                      <a:pt x="86" y="122"/>
                    </a:cubicBezTo>
                    <a:lnTo>
                      <a:pt x="86" y="122"/>
                    </a:lnTo>
                    <a:cubicBezTo>
                      <a:pt x="98" y="115"/>
                      <a:pt x="104" y="134"/>
                      <a:pt x="94" y="139"/>
                    </a:cubicBezTo>
                    <a:lnTo>
                      <a:pt x="94" y="139"/>
                    </a:lnTo>
                    <a:cubicBezTo>
                      <a:pt x="78" y="149"/>
                      <a:pt x="62" y="157"/>
                      <a:pt x="44" y="164"/>
                    </a:cubicBezTo>
                    <a:lnTo>
                      <a:pt x="44" y="164"/>
                    </a:lnTo>
                    <a:cubicBezTo>
                      <a:pt x="44" y="166"/>
                      <a:pt x="44" y="170"/>
                      <a:pt x="44" y="173"/>
                    </a:cubicBezTo>
                    <a:lnTo>
                      <a:pt x="44" y="173"/>
                    </a:lnTo>
                    <a:cubicBezTo>
                      <a:pt x="56" y="170"/>
                      <a:pt x="67" y="168"/>
                      <a:pt x="79" y="166"/>
                    </a:cubicBezTo>
                    <a:lnTo>
                      <a:pt x="79" y="166"/>
                    </a:lnTo>
                    <a:cubicBezTo>
                      <a:pt x="91" y="165"/>
                      <a:pt x="95" y="183"/>
                      <a:pt x="83" y="185"/>
                    </a:cubicBezTo>
                    <a:lnTo>
                      <a:pt x="83" y="185"/>
                    </a:lnTo>
                    <a:cubicBezTo>
                      <a:pt x="69" y="186"/>
                      <a:pt x="56" y="187"/>
                      <a:pt x="43" y="190"/>
                    </a:cubicBezTo>
                    <a:lnTo>
                      <a:pt x="43" y="190"/>
                    </a:lnTo>
                    <a:cubicBezTo>
                      <a:pt x="41" y="216"/>
                      <a:pt x="39" y="243"/>
                      <a:pt x="35" y="269"/>
                    </a:cubicBezTo>
                    <a:lnTo>
                      <a:pt x="35" y="269"/>
                    </a:lnTo>
                    <a:cubicBezTo>
                      <a:pt x="32" y="290"/>
                      <a:pt x="0" y="289"/>
                      <a:pt x="0" y="266"/>
                    </a:cubicBezTo>
                    <a:lnTo>
                      <a:pt x="0" y="266"/>
                    </a:lnTo>
                    <a:cubicBezTo>
                      <a:pt x="2" y="224"/>
                      <a:pt x="6" y="183"/>
                      <a:pt x="7" y="143"/>
                    </a:cubicBezTo>
                    <a:lnTo>
                      <a:pt x="7" y="143"/>
                    </a:lnTo>
                    <a:cubicBezTo>
                      <a:pt x="10" y="101"/>
                      <a:pt x="10" y="59"/>
                      <a:pt x="12" y="18"/>
                    </a:cubicBezTo>
                    <a:lnTo>
                      <a:pt x="12" y="18"/>
                    </a:lnTo>
                    <a:cubicBezTo>
                      <a:pt x="12" y="7"/>
                      <a:pt x="25" y="0"/>
                      <a:pt x="35" y="6"/>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55" name="Freeform 389">
                <a:extLst>
                  <a:ext uri="{FF2B5EF4-FFF2-40B4-BE49-F238E27FC236}">
                    <a16:creationId xmlns:a16="http://schemas.microsoft.com/office/drawing/2014/main" id="{4535D6AC-403E-3140-B759-F122C0168B37}"/>
                  </a:ext>
                </a:extLst>
              </p:cNvPr>
              <p:cNvSpPr>
                <a:spLocks noChangeArrowheads="1"/>
              </p:cNvSpPr>
              <p:nvPr/>
            </p:nvSpPr>
            <p:spPr bwMode="auto">
              <a:xfrm>
                <a:off x="8763177" y="3941176"/>
                <a:ext cx="124447" cy="117119"/>
              </a:xfrm>
              <a:custGeom>
                <a:avLst/>
                <a:gdLst>
                  <a:gd name="T0" fmla="*/ 96 w 287"/>
                  <a:gd name="T1" fmla="*/ 46 h 268"/>
                  <a:gd name="T2" fmla="*/ 96 w 287"/>
                  <a:gd name="T3" fmla="*/ 46 h 268"/>
                  <a:gd name="T4" fmla="*/ 50 w 287"/>
                  <a:gd name="T5" fmla="*/ 46 h 268"/>
                  <a:gd name="T6" fmla="*/ 50 w 287"/>
                  <a:gd name="T7" fmla="*/ 46 h 268"/>
                  <a:gd name="T8" fmla="*/ 76 w 287"/>
                  <a:gd name="T9" fmla="*/ 81 h 268"/>
                  <a:gd name="T10" fmla="*/ 76 w 287"/>
                  <a:gd name="T11" fmla="*/ 81 h 268"/>
                  <a:gd name="T12" fmla="*/ 92 w 287"/>
                  <a:gd name="T13" fmla="*/ 52 h 268"/>
                  <a:gd name="T14" fmla="*/ 92 w 287"/>
                  <a:gd name="T15" fmla="*/ 52 h 268"/>
                  <a:gd name="T16" fmla="*/ 96 w 287"/>
                  <a:gd name="T17" fmla="*/ 46 h 268"/>
                  <a:gd name="T18" fmla="*/ 19 w 287"/>
                  <a:gd name="T19" fmla="*/ 17 h 268"/>
                  <a:gd name="T20" fmla="*/ 19 w 287"/>
                  <a:gd name="T21" fmla="*/ 17 h 268"/>
                  <a:gd name="T22" fmla="*/ 264 w 287"/>
                  <a:gd name="T23" fmla="*/ 4 h 268"/>
                  <a:gd name="T24" fmla="*/ 264 w 287"/>
                  <a:gd name="T25" fmla="*/ 4 h 268"/>
                  <a:gd name="T26" fmla="*/ 277 w 287"/>
                  <a:gd name="T27" fmla="*/ 25 h 268"/>
                  <a:gd name="T28" fmla="*/ 277 w 287"/>
                  <a:gd name="T29" fmla="*/ 25 h 268"/>
                  <a:gd name="T30" fmla="*/ 193 w 287"/>
                  <a:gd name="T31" fmla="*/ 165 h 268"/>
                  <a:gd name="T32" fmla="*/ 193 w 287"/>
                  <a:gd name="T33" fmla="*/ 165 h 268"/>
                  <a:gd name="T34" fmla="*/ 172 w 287"/>
                  <a:gd name="T35" fmla="*/ 157 h 268"/>
                  <a:gd name="T36" fmla="*/ 172 w 287"/>
                  <a:gd name="T37" fmla="*/ 157 h 268"/>
                  <a:gd name="T38" fmla="*/ 236 w 287"/>
                  <a:gd name="T39" fmla="*/ 37 h 268"/>
                  <a:gd name="T40" fmla="*/ 236 w 287"/>
                  <a:gd name="T41" fmla="*/ 37 h 268"/>
                  <a:gd name="T42" fmla="*/ 106 w 287"/>
                  <a:gd name="T43" fmla="*/ 46 h 268"/>
                  <a:gd name="T44" fmla="*/ 106 w 287"/>
                  <a:gd name="T45" fmla="*/ 46 h 268"/>
                  <a:gd name="T46" fmla="*/ 110 w 287"/>
                  <a:gd name="T47" fmla="*/ 62 h 268"/>
                  <a:gd name="T48" fmla="*/ 110 w 287"/>
                  <a:gd name="T49" fmla="*/ 62 h 268"/>
                  <a:gd name="T50" fmla="*/ 89 w 287"/>
                  <a:gd name="T51" fmla="*/ 99 h 268"/>
                  <a:gd name="T52" fmla="*/ 89 w 287"/>
                  <a:gd name="T53" fmla="*/ 99 h 268"/>
                  <a:gd name="T54" fmla="*/ 105 w 287"/>
                  <a:gd name="T55" fmla="*/ 123 h 268"/>
                  <a:gd name="T56" fmla="*/ 105 w 287"/>
                  <a:gd name="T57" fmla="*/ 123 h 268"/>
                  <a:gd name="T58" fmla="*/ 126 w 287"/>
                  <a:gd name="T59" fmla="*/ 82 h 268"/>
                  <a:gd name="T60" fmla="*/ 126 w 287"/>
                  <a:gd name="T61" fmla="*/ 82 h 268"/>
                  <a:gd name="T62" fmla="*/ 143 w 287"/>
                  <a:gd name="T63" fmla="*/ 91 h 268"/>
                  <a:gd name="T64" fmla="*/ 143 w 287"/>
                  <a:gd name="T65" fmla="*/ 91 h 268"/>
                  <a:gd name="T66" fmla="*/ 117 w 287"/>
                  <a:gd name="T67" fmla="*/ 141 h 268"/>
                  <a:gd name="T68" fmla="*/ 117 w 287"/>
                  <a:gd name="T69" fmla="*/ 141 h 268"/>
                  <a:gd name="T70" fmla="*/ 122 w 287"/>
                  <a:gd name="T71" fmla="*/ 148 h 268"/>
                  <a:gd name="T72" fmla="*/ 122 w 287"/>
                  <a:gd name="T73" fmla="*/ 148 h 268"/>
                  <a:gd name="T74" fmla="*/ 147 w 287"/>
                  <a:gd name="T75" fmla="*/ 121 h 268"/>
                  <a:gd name="T76" fmla="*/ 147 w 287"/>
                  <a:gd name="T77" fmla="*/ 121 h 268"/>
                  <a:gd name="T78" fmla="*/ 161 w 287"/>
                  <a:gd name="T79" fmla="*/ 134 h 268"/>
                  <a:gd name="T80" fmla="*/ 161 w 287"/>
                  <a:gd name="T81" fmla="*/ 134 h 268"/>
                  <a:gd name="T82" fmla="*/ 131 w 287"/>
                  <a:gd name="T83" fmla="*/ 163 h 268"/>
                  <a:gd name="T84" fmla="*/ 131 w 287"/>
                  <a:gd name="T85" fmla="*/ 163 h 268"/>
                  <a:gd name="T86" fmla="*/ 169 w 287"/>
                  <a:gd name="T87" fmla="*/ 232 h 268"/>
                  <a:gd name="T88" fmla="*/ 169 w 287"/>
                  <a:gd name="T89" fmla="*/ 232 h 268"/>
                  <a:gd name="T90" fmla="*/ 140 w 287"/>
                  <a:gd name="T91" fmla="*/ 249 h 268"/>
                  <a:gd name="T92" fmla="*/ 140 w 287"/>
                  <a:gd name="T93" fmla="*/ 249 h 268"/>
                  <a:gd name="T94" fmla="*/ 73 w 287"/>
                  <a:gd name="T95" fmla="*/ 144 h 268"/>
                  <a:gd name="T96" fmla="*/ 73 w 287"/>
                  <a:gd name="T97" fmla="*/ 144 h 268"/>
                  <a:gd name="T98" fmla="*/ 6 w 287"/>
                  <a:gd name="T99" fmla="*/ 40 h 268"/>
                  <a:gd name="T100" fmla="*/ 6 w 287"/>
                  <a:gd name="T101" fmla="*/ 40 h 268"/>
                  <a:gd name="T102" fmla="*/ 19 w 287"/>
                  <a:gd name="T103" fmla="*/ 17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7" h="268">
                    <a:moveTo>
                      <a:pt x="96" y="46"/>
                    </a:moveTo>
                    <a:lnTo>
                      <a:pt x="96" y="46"/>
                    </a:lnTo>
                    <a:cubicBezTo>
                      <a:pt x="80" y="46"/>
                      <a:pt x="65" y="46"/>
                      <a:pt x="50" y="46"/>
                    </a:cubicBezTo>
                    <a:lnTo>
                      <a:pt x="50" y="46"/>
                    </a:lnTo>
                    <a:cubicBezTo>
                      <a:pt x="58" y="58"/>
                      <a:pt x="67" y="69"/>
                      <a:pt x="76" y="81"/>
                    </a:cubicBezTo>
                    <a:lnTo>
                      <a:pt x="76" y="81"/>
                    </a:lnTo>
                    <a:cubicBezTo>
                      <a:pt x="79" y="70"/>
                      <a:pt x="84" y="59"/>
                      <a:pt x="92" y="52"/>
                    </a:cubicBezTo>
                    <a:lnTo>
                      <a:pt x="92" y="52"/>
                    </a:lnTo>
                    <a:cubicBezTo>
                      <a:pt x="92" y="49"/>
                      <a:pt x="93" y="48"/>
                      <a:pt x="96" y="46"/>
                    </a:cubicBezTo>
                    <a:close/>
                    <a:moveTo>
                      <a:pt x="19" y="17"/>
                    </a:moveTo>
                    <a:lnTo>
                      <a:pt x="19" y="17"/>
                    </a:lnTo>
                    <a:cubicBezTo>
                      <a:pt x="101" y="20"/>
                      <a:pt x="182" y="21"/>
                      <a:pt x="264" y="4"/>
                    </a:cubicBezTo>
                    <a:lnTo>
                      <a:pt x="264" y="4"/>
                    </a:lnTo>
                    <a:cubicBezTo>
                      <a:pt x="277" y="0"/>
                      <a:pt x="286" y="15"/>
                      <a:pt x="277" y="25"/>
                    </a:cubicBezTo>
                    <a:lnTo>
                      <a:pt x="277" y="25"/>
                    </a:lnTo>
                    <a:cubicBezTo>
                      <a:pt x="242" y="66"/>
                      <a:pt x="213" y="115"/>
                      <a:pt x="193" y="165"/>
                    </a:cubicBezTo>
                    <a:lnTo>
                      <a:pt x="193" y="165"/>
                    </a:lnTo>
                    <a:cubicBezTo>
                      <a:pt x="188" y="176"/>
                      <a:pt x="168" y="169"/>
                      <a:pt x="172" y="157"/>
                    </a:cubicBezTo>
                    <a:lnTo>
                      <a:pt x="172" y="157"/>
                    </a:lnTo>
                    <a:cubicBezTo>
                      <a:pt x="189" y="113"/>
                      <a:pt x="211" y="74"/>
                      <a:pt x="236" y="37"/>
                    </a:cubicBezTo>
                    <a:lnTo>
                      <a:pt x="236" y="37"/>
                    </a:lnTo>
                    <a:cubicBezTo>
                      <a:pt x="194" y="45"/>
                      <a:pt x="150" y="46"/>
                      <a:pt x="106" y="46"/>
                    </a:cubicBezTo>
                    <a:lnTo>
                      <a:pt x="106" y="46"/>
                    </a:lnTo>
                    <a:cubicBezTo>
                      <a:pt x="111" y="49"/>
                      <a:pt x="115" y="56"/>
                      <a:pt x="110" y="62"/>
                    </a:cubicBezTo>
                    <a:lnTo>
                      <a:pt x="110" y="62"/>
                    </a:lnTo>
                    <a:cubicBezTo>
                      <a:pt x="102" y="73"/>
                      <a:pt x="94" y="86"/>
                      <a:pt x="89" y="99"/>
                    </a:cubicBezTo>
                    <a:lnTo>
                      <a:pt x="89" y="99"/>
                    </a:lnTo>
                    <a:cubicBezTo>
                      <a:pt x="94" y="107"/>
                      <a:pt x="100" y="115"/>
                      <a:pt x="105" y="123"/>
                    </a:cubicBezTo>
                    <a:lnTo>
                      <a:pt x="105" y="123"/>
                    </a:lnTo>
                    <a:cubicBezTo>
                      <a:pt x="113" y="109"/>
                      <a:pt x="119" y="96"/>
                      <a:pt x="126" y="82"/>
                    </a:cubicBezTo>
                    <a:lnTo>
                      <a:pt x="126" y="82"/>
                    </a:lnTo>
                    <a:cubicBezTo>
                      <a:pt x="132" y="70"/>
                      <a:pt x="148" y="81"/>
                      <a:pt x="143" y="91"/>
                    </a:cubicBezTo>
                    <a:lnTo>
                      <a:pt x="143" y="91"/>
                    </a:lnTo>
                    <a:cubicBezTo>
                      <a:pt x="136" y="108"/>
                      <a:pt x="127" y="125"/>
                      <a:pt x="117" y="141"/>
                    </a:cubicBezTo>
                    <a:lnTo>
                      <a:pt x="117" y="141"/>
                    </a:lnTo>
                    <a:cubicBezTo>
                      <a:pt x="118" y="142"/>
                      <a:pt x="119" y="145"/>
                      <a:pt x="122" y="148"/>
                    </a:cubicBezTo>
                    <a:lnTo>
                      <a:pt x="122" y="148"/>
                    </a:lnTo>
                    <a:cubicBezTo>
                      <a:pt x="130" y="138"/>
                      <a:pt x="138" y="129"/>
                      <a:pt x="147" y="121"/>
                    </a:cubicBezTo>
                    <a:lnTo>
                      <a:pt x="147" y="121"/>
                    </a:lnTo>
                    <a:cubicBezTo>
                      <a:pt x="156" y="113"/>
                      <a:pt x="171" y="126"/>
                      <a:pt x="161" y="134"/>
                    </a:cubicBezTo>
                    <a:lnTo>
                      <a:pt x="161" y="134"/>
                    </a:lnTo>
                    <a:cubicBezTo>
                      <a:pt x="150" y="142"/>
                      <a:pt x="140" y="153"/>
                      <a:pt x="131" y="163"/>
                    </a:cubicBezTo>
                    <a:lnTo>
                      <a:pt x="131" y="163"/>
                    </a:lnTo>
                    <a:cubicBezTo>
                      <a:pt x="146" y="186"/>
                      <a:pt x="157" y="208"/>
                      <a:pt x="169" y="232"/>
                    </a:cubicBezTo>
                    <a:lnTo>
                      <a:pt x="169" y="232"/>
                    </a:lnTo>
                    <a:cubicBezTo>
                      <a:pt x="178" y="251"/>
                      <a:pt x="152" y="267"/>
                      <a:pt x="140" y="249"/>
                    </a:cubicBezTo>
                    <a:lnTo>
                      <a:pt x="140" y="249"/>
                    </a:lnTo>
                    <a:cubicBezTo>
                      <a:pt x="117" y="215"/>
                      <a:pt x="96" y="178"/>
                      <a:pt x="73" y="144"/>
                    </a:cubicBezTo>
                    <a:lnTo>
                      <a:pt x="73" y="144"/>
                    </a:lnTo>
                    <a:cubicBezTo>
                      <a:pt x="52" y="108"/>
                      <a:pt x="29" y="74"/>
                      <a:pt x="6" y="40"/>
                    </a:cubicBezTo>
                    <a:lnTo>
                      <a:pt x="6" y="40"/>
                    </a:lnTo>
                    <a:cubicBezTo>
                      <a:pt x="0" y="31"/>
                      <a:pt x="8" y="16"/>
                      <a:pt x="19" y="17"/>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56" name="Freeform 390">
                <a:extLst>
                  <a:ext uri="{FF2B5EF4-FFF2-40B4-BE49-F238E27FC236}">
                    <a16:creationId xmlns:a16="http://schemas.microsoft.com/office/drawing/2014/main" id="{32B0D21A-095F-AE47-9D71-B45E94439873}"/>
                  </a:ext>
                </a:extLst>
              </p:cNvPr>
              <p:cNvSpPr>
                <a:spLocks noChangeArrowheads="1"/>
              </p:cNvSpPr>
              <p:nvPr/>
            </p:nvSpPr>
            <p:spPr bwMode="auto">
              <a:xfrm>
                <a:off x="8555278" y="3933855"/>
                <a:ext cx="121519" cy="122975"/>
              </a:xfrm>
              <a:custGeom>
                <a:avLst/>
                <a:gdLst>
                  <a:gd name="T0" fmla="*/ 63 w 277"/>
                  <a:gd name="T1" fmla="*/ 188 h 284"/>
                  <a:gd name="T2" fmla="*/ 63 w 277"/>
                  <a:gd name="T3" fmla="*/ 188 h 284"/>
                  <a:gd name="T4" fmla="*/ 65 w 277"/>
                  <a:gd name="T5" fmla="*/ 232 h 284"/>
                  <a:gd name="T6" fmla="*/ 65 w 277"/>
                  <a:gd name="T7" fmla="*/ 232 h 284"/>
                  <a:gd name="T8" fmla="*/ 96 w 277"/>
                  <a:gd name="T9" fmla="*/ 205 h 284"/>
                  <a:gd name="T10" fmla="*/ 96 w 277"/>
                  <a:gd name="T11" fmla="*/ 205 h 284"/>
                  <a:gd name="T12" fmla="*/ 65 w 277"/>
                  <a:gd name="T13" fmla="*/ 191 h 284"/>
                  <a:gd name="T14" fmla="*/ 65 w 277"/>
                  <a:gd name="T15" fmla="*/ 191 h 284"/>
                  <a:gd name="T16" fmla="*/ 63 w 277"/>
                  <a:gd name="T17" fmla="*/ 188 h 284"/>
                  <a:gd name="T18" fmla="*/ 38 w 277"/>
                  <a:gd name="T19" fmla="*/ 266 h 284"/>
                  <a:gd name="T20" fmla="*/ 38 w 277"/>
                  <a:gd name="T21" fmla="*/ 266 h 284"/>
                  <a:gd name="T22" fmla="*/ 4 w 277"/>
                  <a:gd name="T23" fmla="*/ 23 h 284"/>
                  <a:gd name="T24" fmla="*/ 4 w 277"/>
                  <a:gd name="T25" fmla="*/ 23 h 284"/>
                  <a:gd name="T26" fmla="*/ 25 w 277"/>
                  <a:gd name="T27" fmla="*/ 8 h 284"/>
                  <a:gd name="T28" fmla="*/ 25 w 277"/>
                  <a:gd name="T29" fmla="*/ 8 h 284"/>
                  <a:gd name="T30" fmla="*/ 171 w 277"/>
                  <a:gd name="T31" fmla="*/ 81 h 284"/>
                  <a:gd name="T32" fmla="*/ 171 w 277"/>
                  <a:gd name="T33" fmla="*/ 81 h 284"/>
                  <a:gd name="T34" fmla="*/ 164 w 277"/>
                  <a:gd name="T35" fmla="*/ 102 h 284"/>
                  <a:gd name="T36" fmla="*/ 164 w 277"/>
                  <a:gd name="T37" fmla="*/ 102 h 284"/>
                  <a:gd name="T38" fmla="*/ 39 w 277"/>
                  <a:gd name="T39" fmla="*/ 47 h 284"/>
                  <a:gd name="T40" fmla="*/ 39 w 277"/>
                  <a:gd name="T41" fmla="*/ 47 h 284"/>
                  <a:gd name="T42" fmla="*/ 60 w 277"/>
                  <a:gd name="T43" fmla="*/ 177 h 284"/>
                  <a:gd name="T44" fmla="*/ 60 w 277"/>
                  <a:gd name="T45" fmla="*/ 177 h 284"/>
                  <a:gd name="T46" fmla="*/ 76 w 277"/>
                  <a:gd name="T47" fmla="*/ 170 h 284"/>
                  <a:gd name="T48" fmla="*/ 76 w 277"/>
                  <a:gd name="T49" fmla="*/ 170 h 284"/>
                  <a:gd name="T50" fmla="*/ 114 w 277"/>
                  <a:gd name="T51" fmla="*/ 190 h 284"/>
                  <a:gd name="T52" fmla="*/ 114 w 277"/>
                  <a:gd name="T53" fmla="*/ 190 h 284"/>
                  <a:gd name="T54" fmla="*/ 136 w 277"/>
                  <a:gd name="T55" fmla="*/ 170 h 284"/>
                  <a:gd name="T56" fmla="*/ 136 w 277"/>
                  <a:gd name="T57" fmla="*/ 170 h 284"/>
                  <a:gd name="T58" fmla="*/ 93 w 277"/>
                  <a:gd name="T59" fmla="*/ 155 h 284"/>
                  <a:gd name="T60" fmla="*/ 93 w 277"/>
                  <a:gd name="T61" fmla="*/ 155 h 284"/>
                  <a:gd name="T62" fmla="*/ 102 w 277"/>
                  <a:gd name="T63" fmla="*/ 135 h 284"/>
                  <a:gd name="T64" fmla="*/ 102 w 277"/>
                  <a:gd name="T65" fmla="*/ 135 h 284"/>
                  <a:gd name="T66" fmla="*/ 152 w 277"/>
                  <a:gd name="T67" fmla="*/ 157 h 284"/>
                  <a:gd name="T68" fmla="*/ 152 w 277"/>
                  <a:gd name="T69" fmla="*/ 157 h 284"/>
                  <a:gd name="T70" fmla="*/ 159 w 277"/>
                  <a:gd name="T71" fmla="*/ 152 h 284"/>
                  <a:gd name="T72" fmla="*/ 159 w 277"/>
                  <a:gd name="T73" fmla="*/ 152 h 284"/>
                  <a:gd name="T74" fmla="*/ 131 w 277"/>
                  <a:gd name="T75" fmla="*/ 130 h 284"/>
                  <a:gd name="T76" fmla="*/ 131 w 277"/>
                  <a:gd name="T77" fmla="*/ 130 h 284"/>
                  <a:gd name="T78" fmla="*/ 143 w 277"/>
                  <a:gd name="T79" fmla="*/ 115 h 284"/>
                  <a:gd name="T80" fmla="*/ 143 w 277"/>
                  <a:gd name="T81" fmla="*/ 115 h 284"/>
                  <a:gd name="T82" fmla="*/ 173 w 277"/>
                  <a:gd name="T83" fmla="*/ 142 h 284"/>
                  <a:gd name="T84" fmla="*/ 173 w 277"/>
                  <a:gd name="T85" fmla="*/ 142 h 284"/>
                  <a:gd name="T86" fmla="*/ 239 w 277"/>
                  <a:gd name="T87" fmla="*/ 98 h 284"/>
                  <a:gd name="T88" fmla="*/ 239 w 277"/>
                  <a:gd name="T89" fmla="*/ 98 h 284"/>
                  <a:gd name="T90" fmla="*/ 259 w 277"/>
                  <a:gd name="T91" fmla="*/ 126 h 284"/>
                  <a:gd name="T92" fmla="*/ 259 w 277"/>
                  <a:gd name="T93" fmla="*/ 126 h 284"/>
                  <a:gd name="T94" fmla="*/ 159 w 277"/>
                  <a:gd name="T95" fmla="*/ 201 h 284"/>
                  <a:gd name="T96" fmla="*/ 159 w 277"/>
                  <a:gd name="T97" fmla="*/ 201 h 284"/>
                  <a:gd name="T98" fmla="*/ 62 w 277"/>
                  <a:gd name="T99" fmla="*/ 277 h 284"/>
                  <a:gd name="T100" fmla="*/ 62 w 277"/>
                  <a:gd name="T101" fmla="*/ 277 h 284"/>
                  <a:gd name="T102" fmla="*/ 38 w 277"/>
                  <a:gd name="T103" fmla="*/ 266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7" h="284">
                    <a:moveTo>
                      <a:pt x="63" y="188"/>
                    </a:moveTo>
                    <a:lnTo>
                      <a:pt x="63" y="188"/>
                    </a:lnTo>
                    <a:cubicBezTo>
                      <a:pt x="63" y="203"/>
                      <a:pt x="64" y="218"/>
                      <a:pt x="65" y="232"/>
                    </a:cubicBezTo>
                    <a:lnTo>
                      <a:pt x="65" y="232"/>
                    </a:lnTo>
                    <a:cubicBezTo>
                      <a:pt x="76" y="223"/>
                      <a:pt x="86" y="214"/>
                      <a:pt x="96" y="205"/>
                    </a:cubicBezTo>
                    <a:lnTo>
                      <a:pt x="96" y="205"/>
                    </a:lnTo>
                    <a:cubicBezTo>
                      <a:pt x="85" y="202"/>
                      <a:pt x="76" y="197"/>
                      <a:pt x="65" y="191"/>
                    </a:cubicBezTo>
                    <a:lnTo>
                      <a:pt x="65" y="191"/>
                    </a:lnTo>
                    <a:cubicBezTo>
                      <a:pt x="64" y="190"/>
                      <a:pt x="63" y="189"/>
                      <a:pt x="63" y="188"/>
                    </a:cubicBezTo>
                    <a:close/>
                    <a:moveTo>
                      <a:pt x="38" y="266"/>
                    </a:moveTo>
                    <a:lnTo>
                      <a:pt x="38" y="266"/>
                    </a:lnTo>
                    <a:cubicBezTo>
                      <a:pt x="34" y="184"/>
                      <a:pt x="29" y="102"/>
                      <a:pt x="4" y="23"/>
                    </a:cubicBezTo>
                    <a:lnTo>
                      <a:pt x="4" y="23"/>
                    </a:lnTo>
                    <a:cubicBezTo>
                      <a:pt x="0" y="10"/>
                      <a:pt x="13" y="0"/>
                      <a:pt x="25" y="8"/>
                    </a:cubicBezTo>
                    <a:lnTo>
                      <a:pt x="25" y="8"/>
                    </a:lnTo>
                    <a:cubicBezTo>
                      <a:pt x="69" y="40"/>
                      <a:pt x="118" y="64"/>
                      <a:pt x="171" y="81"/>
                    </a:cubicBezTo>
                    <a:lnTo>
                      <a:pt x="171" y="81"/>
                    </a:lnTo>
                    <a:cubicBezTo>
                      <a:pt x="182" y="85"/>
                      <a:pt x="176" y="105"/>
                      <a:pt x="164" y="102"/>
                    </a:cubicBezTo>
                    <a:lnTo>
                      <a:pt x="164" y="102"/>
                    </a:lnTo>
                    <a:cubicBezTo>
                      <a:pt x="119" y="89"/>
                      <a:pt x="79" y="71"/>
                      <a:pt x="39" y="47"/>
                    </a:cubicBezTo>
                    <a:lnTo>
                      <a:pt x="39" y="47"/>
                    </a:lnTo>
                    <a:cubicBezTo>
                      <a:pt x="51" y="89"/>
                      <a:pt x="56" y="134"/>
                      <a:pt x="60" y="177"/>
                    </a:cubicBezTo>
                    <a:lnTo>
                      <a:pt x="60" y="177"/>
                    </a:lnTo>
                    <a:cubicBezTo>
                      <a:pt x="63" y="170"/>
                      <a:pt x="68" y="168"/>
                      <a:pt x="76" y="170"/>
                    </a:cubicBezTo>
                    <a:lnTo>
                      <a:pt x="76" y="170"/>
                    </a:lnTo>
                    <a:cubicBezTo>
                      <a:pt x="88" y="178"/>
                      <a:pt x="100" y="185"/>
                      <a:pt x="114" y="190"/>
                    </a:cubicBezTo>
                    <a:lnTo>
                      <a:pt x="114" y="190"/>
                    </a:lnTo>
                    <a:cubicBezTo>
                      <a:pt x="122" y="184"/>
                      <a:pt x="130" y="177"/>
                      <a:pt x="136" y="170"/>
                    </a:cubicBezTo>
                    <a:lnTo>
                      <a:pt x="136" y="170"/>
                    </a:lnTo>
                    <a:cubicBezTo>
                      <a:pt x="122" y="165"/>
                      <a:pt x="108" y="160"/>
                      <a:pt x="93" y="155"/>
                    </a:cubicBezTo>
                    <a:lnTo>
                      <a:pt x="93" y="155"/>
                    </a:lnTo>
                    <a:cubicBezTo>
                      <a:pt x="81" y="148"/>
                      <a:pt x="90" y="131"/>
                      <a:pt x="102" y="135"/>
                    </a:cubicBezTo>
                    <a:lnTo>
                      <a:pt x="102" y="135"/>
                    </a:lnTo>
                    <a:cubicBezTo>
                      <a:pt x="119" y="142"/>
                      <a:pt x="136" y="149"/>
                      <a:pt x="152" y="157"/>
                    </a:cubicBezTo>
                    <a:lnTo>
                      <a:pt x="152" y="157"/>
                    </a:lnTo>
                    <a:cubicBezTo>
                      <a:pt x="155" y="156"/>
                      <a:pt x="157" y="155"/>
                      <a:pt x="159" y="152"/>
                    </a:cubicBezTo>
                    <a:lnTo>
                      <a:pt x="159" y="152"/>
                    </a:lnTo>
                    <a:cubicBezTo>
                      <a:pt x="150" y="145"/>
                      <a:pt x="140" y="138"/>
                      <a:pt x="131" y="130"/>
                    </a:cubicBezTo>
                    <a:lnTo>
                      <a:pt x="131" y="130"/>
                    </a:lnTo>
                    <a:cubicBezTo>
                      <a:pt x="122" y="121"/>
                      <a:pt x="135" y="106"/>
                      <a:pt x="143" y="115"/>
                    </a:cubicBezTo>
                    <a:lnTo>
                      <a:pt x="143" y="115"/>
                    </a:lnTo>
                    <a:cubicBezTo>
                      <a:pt x="152" y="124"/>
                      <a:pt x="163" y="134"/>
                      <a:pt x="173" y="142"/>
                    </a:cubicBezTo>
                    <a:lnTo>
                      <a:pt x="173" y="142"/>
                    </a:lnTo>
                    <a:cubicBezTo>
                      <a:pt x="196" y="126"/>
                      <a:pt x="218" y="111"/>
                      <a:pt x="239" y="98"/>
                    </a:cubicBezTo>
                    <a:lnTo>
                      <a:pt x="239" y="98"/>
                    </a:lnTo>
                    <a:cubicBezTo>
                      <a:pt x="257" y="86"/>
                      <a:pt x="276" y="111"/>
                      <a:pt x="259" y="126"/>
                    </a:cubicBezTo>
                    <a:lnTo>
                      <a:pt x="259" y="126"/>
                    </a:lnTo>
                    <a:cubicBezTo>
                      <a:pt x="226" y="152"/>
                      <a:pt x="193" y="176"/>
                      <a:pt x="159" y="201"/>
                    </a:cubicBezTo>
                    <a:lnTo>
                      <a:pt x="159" y="201"/>
                    </a:lnTo>
                    <a:cubicBezTo>
                      <a:pt x="126" y="226"/>
                      <a:pt x="93" y="251"/>
                      <a:pt x="62" y="277"/>
                    </a:cubicBezTo>
                    <a:lnTo>
                      <a:pt x="62" y="277"/>
                    </a:lnTo>
                    <a:cubicBezTo>
                      <a:pt x="52" y="283"/>
                      <a:pt x="38" y="277"/>
                      <a:pt x="38" y="266"/>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57" name="Freeform 391">
                <a:extLst>
                  <a:ext uri="{FF2B5EF4-FFF2-40B4-BE49-F238E27FC236}">
                    <a16:creationId xmlns:a16="http://schemas.microsoft.com/office/drawing/2014/main" id="{3482CA1E-AAD3-1C41-8A8F-F828ADB7978C}"/>
                  </a:ext>
                </a:extLst>
              </p:cNvPr>
              <p:cNvSpPr>
                <a:spLocks noChangeArrowheads="1"/>
              </p:cNvSpPr>
              <p:nvPr/>
            </p:nvSpPr>
            <p:spPr bwMode="auto">
              <a:xfrm>
                <a:off x="8132160" y="3932392"/>
                <a:ext cx="117126" cy="125903"/>
              </a:xfrm>
              <a:custGeom>
                <a:avLst/>
                <a:gdLst>
                  <a:gd name="T0" fmla="*/ 168 w 269"/>
                  <a:gd name="T1" fmla="*/ 209 h 290"/>
                  <a:gd name="T2" fmla="*/ 168 w 269"/>
                  <a:gd name="T3" fmla="*/ 209 h 290"/>
                  <a:gd name="T4" fmla="*/ 202 w 269"/>
                  <a:gd name="T5" fmla="*/ 239 h 290"/>
                  <a:gd name="T6" fmla="*/ 202 w 269"/>
                  <a:gd name="T7" fmla="*/ 239 h 290"/>
                  <a:gd name="T8" fmla="*/ 205 w 269"/>
                  <a:gd name="T9" fmla="*/ 197 h 290"/>
                  <a:gd name="T10" fmla="*/ 205 w 269"/>
                  <a:gd name="T11" fmla="*/ 197 h 290"/>
                  <a:gd name="T12" fmla="*/ 173 w 269"/>
                  <a:gd name="T13" fmla="*/ 209 h 290"/>
                  <a:gd name="T14" fmla="*/ 173 w 269"/>
                  <a:gd name="T15" fmla="*/ 209 h 290"/>
                  <a:gd name="T16" fmla="*/ 168 w 269"/>
                  <a:gd name="T17" fmla="*/ 209 h 290"/>
                  <a:gd name="T18" fmla="*/ 206 w 269"/>
                  <a:gd name="T19" fmla="*/ 281 h 290"/>
                  <a:gd name="T20" fmla="*/ 206 w 269"/>
                  <a:gd name="T21" fmla="*/ 281 h 290"/>
                  <a:gd name="T22" fmla="*/ 12 w 269"/>
                  <a:gd name="T23" fmla="*/ 131 h 290"/>
                  <a:gd name="T24" fmla="*/ 12 w 269"/>
                  <a:gd name="T25" fmla="*/ 131 h 290"/>
                  <a:gd name="T26" fmla="*/ 15 w 269"/>
                  <a:gd name="T27" fmla="*/ 106 h 290"/>
                  <a:gd name="T28" fmla="*/ 15 w 269"/>
                  <a:gd name="T29" fmla="*/ 106 h 290"/>
                  <a:gd name="T30" fmla="*/ 171 w 269"/>
                  <a:gd name="T31" fmla="*/ 56 h 290"/>
                  <a:gd name="T32" fmla="*/ 171 w 269"/>
                  <a:gd name="T33" fmla="*/ 56 h 290"/>
                  <a:gd name="T34" fmla="*/ 181 w 269"/>
                  <a:gd name="T35" fmla="*/ 76 h 290"/>
                  <a:gd name="T36" fmla="*/ 181 w 269"/>
                  <a:gd name="T37" fmla="*/ 76 h 290"/>
                  <a:gd name="T38" fmla="*/ 54 w 269"/>
                  <a:gd name="T39" fmla="*/ 125 h 290"/>
                  <a:gd name="T40" fmla="*/ 54 w 269"/>
                  <a:gd name="T41" fmla="*/ 125 h 290"/>
                  <a:gd name="T42" fmla="*/ 160 w 269"/>
                  <a:gd name="T43" fmla="*/ 201 h 290"/>
                  <a:gd name="T44" fmla="*/ 160 w 269"/>
                  <a:gd name="T45" fmla="*/ 201 h 290"/>
                  <a:gd name="T46" fmla="*/ 165 w 269"/>
                  <a:gd name="T47" fmla="*/ 188 h 290"/>
                  <a:gd name="T48" fmla="*/ 165 w 269"/>
                  <a:gd name="T49" fmla="*/ 188 h 290"/>
                  <a:gd name="T50" fmla="*/ 207 w 269"/>
                  <a:gd name="T51" fmla="*/ 173 h 290"/>
                  <a:gd name="T52" fmla="*/ 207 w 269"/>
                  <a:gd name="T53" fmla="*/ 173 h 290"/>
                  <a:gd name="T54" fmla="*/ 210 w 269"/>
                  <a:gd name="T55" fmla="*/ 144 h 290"/>
                  <a:gd name="T56" fmla="*/ 210 w 269"/>
                  <a:gd name="T57" fmla="*/ 144 h 290"/>
                  <a:gd name="T58" fmla="*/ 168 w 269"/>
                  <a:gd name="T59" fmla="*/ 161 h 290"/>
                  <a:gd name="T60" fmla="*/ 168 w 269"/>
                  <a:gd name="T61" fmla="*/ 161 h 290"/>
                  <a:gd name="T62" fmla="*/ 160 w 269"/>
                  <a:gd name="T63" fmla="*/ 143 h 290"/>
                  <a:gd name="T64" fmla="*/ 160 w 269"/>
                  <a:gd name="T65" fmla="*/ 143 h 290"/>
                  <a:gd name="T66" fmla="*/ 213 w 269"/>
                  <a:gd name="T67" fmla="*/ 125 h 290"/>
                  <a:gd name="T68" fmla="*/ 213 w 269"/>
                  <a:gd name="T69" fmla="*/ 125 h 290"/>
                  <a:gd name="T70" fmla="*/ 214 w 269"/>
                  <a:gd name="T71" fmla="*/ 115 h 290"/>
                  <a:gd name="T72" fmla="*/ 214 w 269"/>
                  <a:gd name="T73" fmla="*/ 115 h 290"/>
                  <a:gd name="T74" fmla="*/ 177 w 269"/>
                  <a:gd name="T75" fmla="*/ 119 h 290"/>
                  <a:gd name="T76" fmla="*/ 177 w 269"/>
                  <a:gd name="T77" fmla="*/ 119 h 290"/>
                  <a:gd name="T78" fmla="*/ 176 w 269"/>
                  <a:gd name="T79" fmla="*/ 100 h 290"/>
                  <a:gd name="T80" fmla="*/ 176 w 269"/>
                  <a:gd name="T81" fmla="*/ 100 h 290"/>
                  <a:gd name="T82" fmla="*/ 217 w 269"/>
                  <a:gd name="T83" fmla="*/ 97 h 290"/>
                  <a:gd name="T84" fmla="*/ 217 w 269"/>
                  <a:gd name="T85" fmla="*/ 97 h 290"/>
                  <a:gd name="T86" fmla="*/ 232 w 269"/>
                  <a:gd name="T87" fmla="*/ 21 h 290"/>
                  <a:gd name="T88" fmla="*/ 232 w 269"/>
                  <a:gd name="T89" fmla="*/ 21 h 290"/>
                  <a:gd name="T90" fmla="*/ 265 w 269"/>
                  <a:gd name="T91" fmla="*/ 27 h 290"/>
                  <a:gd name="T92" fmla="*/ 265 w 269"/>
                  <a:gd name="T93" fmla="*/ 27 h 290"/>
                  <a:gd name="T94" fmla="*/ 247 w 269"/>
                  <a:gd name="T95" fmla="*/ 149 h 290"/>
                  <a:gd name="T96" fmla="*/ 247 w 269"/>
                  <a:gd name="T97" fmla="*/ 149 h 290"/>
                  <a:gd name="T98" fmla="*/ 230 w 269"/>
                  <a:gd name="T99" fmla="*/ 273 h 290"/>
                  <a:gd name="T100" fmla="*/ 230 w 269"/>
                  <a:gd name="T101" fmla="*/ 273 h 290"/>
                  <a:gd name="T102" fmla="*/ 206 w 269"/>
                  <a:gd name="T103" fmla="*/ 281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69" h="290">
                    <a:moveTo>
                      <a:pt x="168" y="209"/>
                    </a:moveTo>
                    <a:lnTo>
                      <a:pt x="168" y="209"/>
                    </a:lnTo>
                    <a:cubicBezTo>
                      <a:pt x="180" y="218"/>
                      <a:pt x="192" y="228"/>
                      <a:pt x="202" y="239"/>
                    </a:cubicBezTo>
                    <a:lnTo>
                      <a:pt x="202" y="239"/>
                    </a:lnTo>
                    <a:cubicBezTo>
                      <a:pt x="202" y="224"/>
                      <a:pt x="203" y="211"/>
                      <a:pt x="205" y="197"/>
                    </a:cubicBezTo>
                    <a:lnTo>
                      <a:pt x="205" y="197"/>
                    </a:lnTo>
                    <a:cubicBezTo>
                      <a:pt x="195" y="202"/>
                      <a:pt x="185" y="206"/>
                      <a:pt x="173" y="209"/>
                    </a:cubicBezTo>
                    <a:lnTo>
                      <a:pt x="173" y="209"/>
                    </a:lnTo>
                    <a:cubicBezTo>
                      <a:pt x="172" y="209"/>
                      <a:pt x="169" y="209"/>
                      <a:pt x="168" y="209"/>
                    </a:cubicBezTo>
                    <a:close/>
                    <a:moveTo>
                      <a:pt x="206" y="281"/>
                    </a:moveTo>
                    <a:lnTo>
                      <a:pt x="206" y="281"/>
                    </a:lnTo>
                    <a:cubicBezTo>
                      <a:pt x="146" y="224"/>
                      <a:pt x="85" y="172"/>
                      <a:pt x="12" y="131"/>
                    </a:cubicBezTo>
                    <a:lnTo>
                      <a:pt x="12" y="131"/>
                    </a:lnTo>
                    <a:cubicBezTo>
                      <a:pt x="0" y="125"/>
                      <a:pt x="2" y="107"/>
                      <a:pt x="15" y="106"/>
                    </a:cubicBezTo>
                    <a:lnTo>
                      <a:pt x="15" y="106"/>
                    </a:lnTo>
                    <a:cubicBezTo>
                      <a:pt x="69" y="98"/>
                      <a:pt x="122" y="81"/>
                      <a:pt x="171" y="56"/>
                    </a:cubicBezTo>
                    <a:lnTo>
                      <a:pt x="171" y="56"/>
                    </a:lnTo>
                    <a:cubicBezTo>
                      <a:pt x="182" y="51"/>
                      <a:pt x="192" y="69"/>
                      <a:pt x="181" y="76"/>
                    </a:cubicBezTo>
                    <a:lnTo>
                      <a:pt x="181" y="76"/>
                    </a:lnTo>
                    <a:cubicBezTo>
                      <a:pt x="140" y="97"/>
                      <a:pt x="98" y="113"/>
                      <a:pt x="54" y="125"/>
                    </a:cubicBezTo>
                    <a:lnTo>
                      <a:pt x="54" y="125"/>
                    </a:lnTo>
                    <a:cubicBezTo>
                      <a:pt x="92" y="146"/>
                      <a:pt x="126" y="173"/>
                      <a:pt x="160" y="201"/>
                    </a:cubicBezTo>
                    <a:lnTo>
                      <a:pt x="160" y="201"/>
                    </a:lnTo>
                    <a:cubicBezTo>
                      <a:pt x="157" y="195"/>
                      <a:pt x="159" y="189"/>
                      <a:pt x="165" y="188"/>
                    </a:cubicBezTo>
                    <a:lnTo>
                      <a:pt x="165" y="188"/>
                    </a:lnTo>
                    <a:cubicBezTo>
                      <a:pt x="181" y="185"/>
                      <a:pt x="194" y="180"/>
                      <a:pt x="207" y="173"/>
                    </a:cubicBezTo>
                    <a:lnTo>
                      <a:pt x="207" y="173"/>
                    </a:lnTo>
                    <a:cubicBezTo>
                      <a:pt x="207" y="164"/>
                      <a:pt x="209" y="155"/>
                      <a:pt x="210" y="144"/>
                    </a:cubicBezTo>
                    <a:lnTo>
                      <a:pt x="210" y="144"/>
                    </a:lnTo>
                    <a:cubicBezTo>
                      <a:pt x="195" y="151"/>
                      <a:pt x="181" y="156"/>
                      <a:pt x="168" y="161"/>
                    </a:cubicBezTo>
                    <a:lnTo>
                      <a:pt x="168" y="161"/>
                    </a:lnTo>
                    <a:cubicBezTo>
                      <a:pt x="155" y="168"/>
                      <a:pt x="150" y="148"/>
                      <a:pt x="160" y="143"/>
                    </a:cubicBezTo>
                    <a:lnTo>
                      <a:pt x="160" y="143"/>
                    </a:lnTo>
                    <a:cubicBezTo>
                      <a:pt x="177" y="135"/>
                      <a:pt x="194" y="130"/>
                      <a:pt x="213" y="125"/>
                    </a:cubicBezTo>
                    <a:lnTo>
                      <a:pt x="213" y="125"/>
                    </a:lnTo>
                    <a:cubicBezTo>
                      <a:pt x="213" y="121"/>
                      <a:pt x="214" y="118"/>
                      <a:pt x="214" y="115"/>
                    </a:cubicBezTo>
                    <a:lnTo>
                      <a:pt x="214" y="115"/>
                    </a:lnTo>
                    <a:cubicBezTo>
                      <a:pt x="201" y="117"/>
                      <a:pt x="189" y="118"/>
                      <a:pt x="177" y="119"/>
                    </a:cubicBezTo>
                    <a:lnTo>
                      <a:pt x="177" y="119"/>
                    </a:lnTo>
                    <a:cubicBezTo>
                      <a:pt x="165" y="119"/>
                      <a:pt x="164" y="100"/>
                      <a:pt x="176" y="100"/>
                    </a:cubicBezTo>
                    <a:lnTo>
                      <a:pt x="176" y="100"/>
                    </a:lnTo>
                    <a:cubicBezTo>
                      <a:pt x="189" y="101"/>
                      <a:pt x="202" y="100"/>
                      <a:pt x="217" y="97"/>
                    </a:cubicBezTo>
                    <a:lnTo>
                      <a:pt x="217" y="97"/>
                    </a:lnTo>
                    <a:cubicBezTo>
                      <a:pt x="220" y="71"/>
                      <a:pt x="226" y="46"/>
                      <a:pt x="232" y="21"/>
                    </a:cubicBezTo>
                    <a:lnTo>
                      <a:pt x="232" y="21"/>
                    </a:lnTo>
                    <a:cubicBezTo>
                      <a:pt x="238" y="0"/>
                      <a:pt x="268" y="5"/>
                      <a:pt x="265" y="27"/>
                    </a:cubicBezTo>
                    <a:lnTo>
                      <a:pt x="265" y="27"/>
                    </a:lnTo>
                    <a:cubicBezTo>
                      <a:pt x="261" y="68"/>
                      <a:pt x="253" y="109"/>
                      <a:pt x="247" y="149"/>
                    </a:cubicBezTo>
                    <a:lnTo>
                      <a:pt x="247" y="149"/>
                    </a:lnTo>
                    <a:cubicBezTo>
                      <a:pt x="240" y="190"/>
                      <a:pt x="236" y="231"/>
                      <a:pt x="230" y="273"/>
                    </a:cubicBezTo>
                    <a:lnTo>
                      <a:pt x="230" y="273"/>
                    </a:lnTo>
                    <a:cubicBezTo>
                      <a:pt x="228" y="284"/>
                      <a:pt x="214" y="289"/>
                      <a:pt x="206" y="281"/>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58" name="Freeform 392">
                <a:extLst>
                  <a:ext uri="{FF2B5EF4-FFF2-40B4-BE49-F238E27FC236}">
                    <a16:creationId xmlns:a16="http://schemas.microsoft.com/office/drawing/2014/main" id="{DB9596F9-D04F-D341-93B0-CEF26BF9122A}"/>
                  </a:ext>
                </a:extLst>
              </p:cNvPr>
              <p:cNvSpPr>
                <a:spLocks noChangeArrowheads="1"/>
              </p:cNvSpPr>
              <p:nvPr/>
            </p:nvSpPr>
            <p:spPr bwMode="auto">
              <a:xfrm>
                <a:off x="7941830" y="3932392"/>
                <a:ext cx="117126" cy="125903"/>
              </a:xfrm>
              <a:custGeom>
                <a:avLst/>
                <a:gdLst>
                  <a:gd name="T0" fmla="*/ 174 w 271"/>
                  <a:gd name="T1" fmla="*/ 195 h 292"/>
                  <a:gd name="T2" fmla="*/ 174 w 271"/>
                  <a:gd name="T3" fmla="*/ 195 h 292"/>
                  <a:gd name="T4" fmla="*/ 219 w 271"/>
                  <a:gd name="T5" fmla="*/ 183 h 292"/>
                  <a:gd name="T6" fmla="*/ 219 w 271"/>
                  <a:gd name="T7" fmla="*/ 183 h 292"/>
                  <a:gd name="T8" fmla="*/ 184 w 271"/>
                  <a:gd name="T9" fmla="*/ 158 h 292"/>
                  <a:gd name="T10" fmla="*/ 184 w 271"/>
                  <a:gd name="T11" fmla="*/ 158 h 292"/>
                  <a:gd name="T12" fmla="*/ 178 w 271"/>
                  <a:gd name="T13" fmla="*/ 190 h 292"/>
                  <a:gd name="T14" fmla="*/ 178 w 271"/>
                  <a:gd name="T15" fmla="*/ 190 h 292"/>
                  <a:gd name="T16" fmla="*/ 174 w 271"/>
                  <a:gd name="T17" fmla="*/ 195 h 292"/>
                  <a:gd name="T18" fmla="*/ 257 w 271"/>
                  <a:gd name="T19" fmla="*/ 203 h 292"/>
                  <a:gd name="T20" fmla="*/ 257 w 271"/>
                  <a:gd name="T21" fmla="*/ 203 h 292"/>
                  <a:gd name="T22" fmla="*/ 24 w 271"/>
                  <a:gd name="T23" fmla="*/ 284 h 292"/>
                  <a:gd name="T24" fmla="*/ 24 w 271"/>
                  <a:gd name="T25" fmla="*/ 284 h 292"/>
                  <a:gd name="T26" fmla="*/ 6 w 271"/>
                  <a:gd name="T27" fmla="*/ 267 h 292"/>
                  <a:gd name="T28" fmla="*/ 6 w 271"/>
                  <a:gd name="T29" fmla="*/ 267 h 292"/>
                  <a:gd name="T30" fmla="*/ 49 w 271"/>
                  <a:gd name="T31" fmla="*/ 109 h 292"/>
                  <a:gd name="T32" fmla="*/ 49 w 271"/>
                  <a:gd name="T33" fmla="*/ 109 h 292"/>
                  <a:gd name="T34" fmla="*/ 70 w 271"/>
                  <a:gd name="T35" fmla="*/ 111 h 292"/>
                  <a:gd name="T36" fmla="*/ 70 w 271"/>
                  <a:gd name="T37" fmla="*/ 111 h 292"/>
                  <a:gd name="T38" fmla="*/ 41 w 271"/>
                  <a:gd name="T39" fmla="*/ 245 h 292"/>
                  <a:gd name="T40" fmla="*/ 41 w 271"/>
                  <a:gd name="T41" fmla="*/ 245 h 292"/>
                  <a:gd name="T42" fmla="*/ 165 w 271"/>
                  <a:gd name="T43" fmla="*/ 197 h 292"/>
                  <a:gd name="T44" fmla="*/ 165 w 271"/>
                  <a:gd name="T45" fmla="*/ 197 h 292"/>
                  <a:gd name="T46" fmla="*/ 156 w 271"/>
                  <a:gd name="T47" fmla="*/ 186 h 292"/>
                  <a:gd name="T48" fmla="*/ 156 w 271"/>
                  <a:gd name="T49" fmla="*/ 186 h 292"/>
                  <a:gd name="T50" fmla="*/ 166 w 271"/>
                  <a:gd name="T51" fmla="*/ 144 h 292"/>
                  <a:gd name="T52" fmla="*/ 166 w 271"/>
                  <a:gd name="T53" fmla="*/ 144 h 292"/>
                  <a:gd name="T54" fmla="*/ 144 w 271"/>
                  <a:gd name="T55" fmla="*/ 125 h 292"/>
                  <a:gd name="T56" fmla="*/ 144 w 271"/>
                  <a:gd name="T57" fmla="*/ 125 h 292"/>
                  <a:gd name="T58" fmla="*/ 134 w 271"/>
                  <a:gd name="T59" fmla="*/ 171 h 292"/>
                  <a:gd name="T60" fmla="*/ 134 w 271"/>
                  <a:gd name="T61" fmla="*/ 171 h 292"/>
                  <a:gd name="T62" fmla="*/ 116 w 271"/>
                  <a:gd name="T63" fmla="*/ 166 h 292"/>
                  <a:gd name="T64" fmla="*/ 116 w 271"/>
                  <a:gd name="T65" fmla="*/ 166 h 292"/>
                  <a:gd name="T66" fmla="*/ 128 w 271"/>
                  <a:gd name="T67" fmla="*/ 111 h 292"/>
                  <a:gd name="T68" fmla="*/ 128 w 271"/>
                  <a:gd name="T69" fmla="*/ 111 h 292"/>
                  <a:gd name="T70" fmla="*/ 121 w 271"/>
                  <a:gd name="T71" fmla="*/ 106 h 292"/>
                  <a:gd name="T72" fmla="*/ 121 w 271"/>
                  <a:gd name="T73" fmla="*/ 106 h 292"/>
                  <a:gd name="T74" fmla="*/ 104 w 271"/>
                  <a:gd name="T75" fmla="*/ 138 h 292"/>
                  <a:gd name="T76" fmla="*/ 104 w 271"/>
                  <a:gd name="T77" fmla="*/ 138 h 292"/>
                  <a:gd name="T78" fmla="*/ 87 w 271"/>
                  <a:gd name="T79" fmla="*/ 130 h 292"/>
                  <a:gd name="T80" fmla="*/ 87 w 271"/>
                  <a:gd name="T81" fmla="*/ 130 h 292"/>
                  <a:gd name="T82" fmla="*/ 107 w 271"/>
                  <a:gd name="T83" fmla="*/ 94 h 292"/>
                  <a:gd name="T84" fmla="*/ 107 w 271"/>
                  <a:gd name="T85" fmla="*/ 94 h 292"/>
                  <a:gd name="T86" fmla="*/ 52 w 271"/>
                  <a:gd name="T87" fmla="*/ 38 h 292"/>
                  <a:gd name="T88" fmla="*/ 52 w 271"/>
                  <a:gd name="T89" fmla="*/ 38 h 292"/>
                  <a:gd name="T90" fmla="*/ 75 w 271"/>
                  <a:gd name="T91" fmla="*/ 15 h 292"/>
                  <a:gd name="T92" fmla="*/ 75 w 271"/>
                  <a:gd name="T93" fmla="*/ 15 h 292"/>
                  <a:gd name="T94" fmla="*/ 169 w 271"/>
                  <a:gd name="T95" fmla="*/ 96 h 292"/>
                  <a:gd name="T96" fmla="*/ 169 w 271"/>
                  <a:gd name="T97" fmla="*/ 96 h 292"/>
                  <a:gd name="T98" fmla="*/ 262 w 271"/>
                  <a:gd name="T99" fmla="*/ 178 h 292"/>
                  <a:gd name="T100" fmla="*/ 262 w 271"/>
                  <a:gd name="T101" fmla="*/ 178 h 292"/>
                  <a:gd name="T102" fmla="*/ 257 w 271"/>
                  <a:gd name="T103" fmla="*/ 203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1" h="292">
                    <a:moveTo>
                      <a:pt x="174" y="195"/>
                    </a:moveTo>
                    <a:lnTo>
                      <a:pt x="174" y="195"/>
                    </a:lnTo>
                    <a:cubicBezTo>
                      <a:pt x="190" y="191"/>
                      <a:pt x="204" y="187"/>
                      <a:pt x="219" y="183"/>
                    </a:cubicBezTo>
                    <a:lnTo>
                      <a:pt x="219" y="183"/>
                    </a:lnTo>
                    <a:cubicBezTo>
                      <a:pt x="207" y="175"/>
                      <a:pt x="196" y="166"/>
                      <a:pt x="184" y="158"/>
                    </a:cubicBezTo>
                    <a:lnTo>
                      <a:pt x="184" y="158"/>
                    </a:lnTo>
                    <a:cubicBezTo>
                      <a:pt x="183" y="169"/>
                      <a:pt x="182" y="179"/>
                      <a:pt x="178" y="190"/>
                    </a:cubicBezTo>
                    <a:lnTo>
                      <a:pt x="178" y="190"/>
                    </a:lnTo>
                    <a:cubicBezTo>
                      <a:pt x="177" y="192"/>
                      <a:pt x="177" y="194"/>
                      <a:pt x="174" y="195"/>
                    </a:cubicBezTo>
                    <a:close/>
                    <a:moveTo>
                      <a:pt x="257" y="203"/>
                    </a:moveTo>
                    <a:lnTo>
                      <a:pt x="257" y="203"/>
                    </a:lnTo>
                    <a:cubicBezTo>
                      <a:pt x="177" y="222"/>
                      <a:pt x="98" y="243"/>
                      <a:pt x="24" y="284"/>
                    </a:cubicBezTo>
                    <a:lnTo>
                      <a:pt x="24" y="284"/>
                    </a:lnTo>
                    <a:cubicBezTo>
                      <a:pt x="12" y="291"/>
                      <a:pt x="0" y="280"/>
                      <a:pt x="6" y="267"/>
                    </a:cubicBezTo>
                    <a:lnTo>
                      <a:pt x="6" y="267"/>
                    </a:lnTo>
                    <a:cubicBezTo>
                      <a:pt x="29" y="217"/>
                      <a:pt x="43" y="163"/>
                      <a:pt x="49" y="109"/>
                    </a:cubicBezTo>
                    <a:lnTo>
                      <a:pt x="49" y="109"/>
                    </a:lnTo>
                    <a:cubicBezTo>
                      <a:pt x="50" y="98"/>
                      <a:pt x="71" y="100"/>
                      <a:pt x="70" y="111"/>
                    </a:cubicBezTo>
                    <a:lnTo>
                      <a:pt x="70" y="111"/>
                    </a:lnTo>
                    <a:cubicBezTo>
                      <a:pt x="65" y="158"/>
                      <a:pt x="57" y="201"/>
                      <a:pt x="41" y="245"/>
                    </a:cubicBezTo>
                    <a:lnTo>
                      <a:pt x="41" y="245"/>
                    </a:lnTo>
                    <a:cubicBezTo>
                      <a:pt x="81" y="225"/>
                      <a:pt x="121" y="211"/>
                      <a:pt x="165" y="197"/>
                    </a:cubicBezTo>
                    <a:lnTo>
                      <a:pt x="165" y="197"/>
                    </a:lnTo>
                    <a:cubicBezTo>
                      <a:pt x="158" y="197"/>
                      <a:pt x="154" y="192"/>
                      <a:pt x="156" y="186"/>
                    </a:cubicBezTo>
                    <a:lnTo>
                      <a:pt x="156" y="186"/>
                    </a:lnTo>
                    <a:cubicBezTo>
                      <a:pt x="161" y="171"/>
                      <a:pt x="165" y="158"/>
                      <a:pt x="166" y="144"/>
                    </a:cubicBezTo>
                    <a:lnTo>
                      <a:pt x="166" y="144"/>
                    </a:lnTo>
                    <a:cubicBezTo>
                      <a:pt x="158" y="137"/>
                      <a:pt x="152" y="132"/>
                      <a:pt x="144" y="125"/>
                    </a:cubicBezTo>
                    <a:lnTo>
                      <a:pt x="144" y="125"/>
                    </a:lnTo>
                    <a:cubicBezTo>
                      <a:pt x="141" y="140"/>
                      <a:pt x="138" y="155"/>
                      <a:pt x="134" y="171"/>
                    </a:cubicBezTo>
                    <a:lnTo>
                      <a:pt x="134" y="171"/>
                    </a:lnTo>
                    <a:cubicBezTo>
                      <a:pt x="133" y="183"/>
                      <a:pt x="115" y="179"/>
                      <a:pt x="116" y="166"/>
                    </a:cubicBezTo>
                    <a:lnTo>
                      <a:pt x="116" y="166"/>
                    </a:lnTo>
                    <a:cubicBezTo>
                      <a:pt x="117" y="148"/>
                      <a:pt x="123" y="130"/>
                      <a:pt x="128" y="111"/>
                    </a:cubicBezTo>
                    <a:lnTo>
                      <a:pt x="128" y="111"/>
                    </a:lnTo>
                    <a:cubicBezTo>
                      <a:pt x="125" y="109"/>
                      <a:pt x="124" y="108"/>
                      <a:pt x="121" y="106"/>
                    </a:cubicBezTo>
                    <a:lnTo>
                      <a:pt x="121" y="106"/>
                    </a:lnTo>
                    <a:cubicBezTo>
                      <a:pt x="116" y="117"/>
                      <a:pt x="111" y="129"/>
                      <a:pt x="104" y="138"/>
                    </a:cubicBezTo>
                    <a:lnTo>
                      <a:pt x="104" y="138"/>
                    </a:lnTo>
                    <a:cubicBezTo>
                      <a:pt x="98" y="149"/>
                      <a:pt x="81" y="140"/>
                      <a:pt x="87" y="130"/>
                    </a:cubicBezTo>
                    <a:lnTo>
                      <a:pt x="87" y="130"/>
                    </a:lnTo>
                    <a:cubicBezTo>
                      <a:pt x="95" y="119"/>
                      <a:pt x="102" y="107"/>
                      <a:pt x="107" y="94"/>
                    </a:cubicBezTo>
                    <a:lnTo>
                      <a:pt x="107" y="94"/>
                    </a:lnTo>
                    <a:cubicBezTo>
                      <a:pt x="88" y="77"/>
                      <a:pt x="70" y="58"/>
                      <a:pt x="52" y="38"/>
                    </a:cubicBezTo>
                    <a:lnTo>
                      <a:pt x="52" y="38"/>
                    </a:lnTo>
                    <a:cubicBezTo>
                      <a:pt x="37" y="24"/>
                      <a:pt x="58" y="0"/>
                      <a:pt x="75" y="15"/>
                    </a:cubicBezTo>
                    <a:lnTo>
                      <a:pt x="75" y="15"/>
                    </a:lnTo>
                    <a:cubicBezTo>
                      <a:pt x="107" y="40"/>
                      <a:pt x="137" y="70"/>
                      <a:pt x="169" y="96"/>
                    </a:cubicBezTo>
                    <a:lnTo>
                      <a:pt x="169" y="96"/>
                    </a:lnTo>
                    <a:cubicBezTo>
                      <a:pt x="199" y="124"/>
                      <a:pt x="230" y="150"/>
                      <a:pt x="262" y="178"/>
                    </a:cubicBezTo>
                    <a:lnTo>
                      <a:pt x="262" y="178"/>
                    </a:lnTo>
                    <a:cubicBezTo>
                      <a:pt x="270" y="184"/>
                      <a:pt x="267" y="200"/>
                      <a:pt x="257" y="203"/>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59" name="Freeform 393">
                <a:extLst>
                  <a:ext uri="{FF2B5EF4-FFF2-40B4-BE49-F238E27FC236}">
                    <a16:creationId xmlns:a16="http://schemas.microsoft.com/office/drawing/2014/main" id="{E9455EB6-FB5D-1D49-95A7-F6E08A732E45}"/>
                  </a:ext>
                </a:extLst>
              </p:cNvPr>
              <p:cNvSpPr>
                <a:spLocks noChangeArrowheads="1"/>
              </p:cNvSpPr>
              <p:nvPr/>
            </p:nvSpPr>
            <p:spPr bwMode="auto">
              <a:xfrm>
                <a:off x="9577204" y="3927999"/>
                <a:ext cx="124447" cy="115655"/>
              </a:xfrm>
              <a:custGeom>
                <a:avLst/>
                <a:gdLst>
                  <a:gd name="T0" fmla="*/ 192 w 286"/>
                  <a:gd name="T1" fmla="*/ 221 h 265"/>
                  <a:gd name="T2" fmla="*/ 192 w 286"/>
                  <a:gd name="T3" fmla="*/ 221 h 265"/>
                  <a:gd name="T4" fmla="*/ 238 w 286"/>
                  <a:gd name="T5" fmla="*/ 222 h 265"/>
                  <a:gd name="T6" fmla="*/ 238 w 286"/>
                  <a:gd name="T7" fmla="*/ 222 h 265"/>
                  <a:gd name="T8" fmla="*/ 213 w 286"/>
                  <a:gd name="T9" fmla="*/ 188 h 265"/>
                  <a:gd name="T10" fmla="*/ 213 w 286"/>
                  <a:gd name="T11" fmla="*/ 188 h 265"/>
                  <a:gd name="T12" fmla="*/ 196 w 286"/>
                  <a:gd name="T13" fmla="*/ 217 h 265"/>
                  <a:gd name="T14" fmla="*/ 196 w 286"/>
                  <a:gd name="T15" fmla="*/ 217 h 265"/>
                  <a:gd name="T16" fmla="*/ 192 w 286"/>
                  <a:gd name="T17" fmla="*/ 221 h 265"/>
                  <a:gd name="T18" fmla="*/ 268 w 286"/>
                  <a:gd name="T19" fmla="*/ 252 h 265"/>
                  <a:gd name="T20" fmla="*/ 268 w 286"/>
                  <a:gd name="T21" fmla="*/ 252 h 265"/>
                  <a:gd name="T22" fmla="*/ 23 w 286"/>
                  <a:gd name="T23" fmla="*/ 261 h 265"/>
                  <a:gd name="T24" fmla="*/ 23 w 286"/>
                  <a:gd name="T25" fmla="*/ 261 h 265"/>
                  <a:gd name="T26" fmla="*/ 9 w 286"/>
                  <a:gd name="T27" fmla="*/ 239 h 265"/>
                  <a:gd name="T28" fmla="*/ 9 w 286"/>
                  <a:gd name="T29" fmla="*/ 239 h 265"/>
                  <a:gd name="T30" fmla="*/ 97 w 286"/>
                  <a:gd name="T31" fmla="*/ 101 h 265"/>
                  <a:gd name="T32" fmla="*/ 97 w 286"/>
                  <a:gd name="T33" fmla="*/ 101 h 265"/>
                  <a:gd name="T34" fmla="*/ 116 w 286"/>
                  <a:gd name="T35" fmla="*/ 110 h 265"/>
                  <a:gd name="T36" fmla="*/ 116 w 286"/>
                  <a:gd name="T37" fmla="*/ 110 h 265"/>
                  <a:gd name="T38" fmla="*/ 50 w 286"/>
                  <a:gd name="T39" fmla="*/ 228 h 265"/>
                  <a:gd name="T40" fmla="*/ 50 w 286"/>
                  <a:gd name="T41" fmla="*/ 228 h 265"/>
                  <a:gd name="T42" fmla="*/ 182 w 286"/>
                  <a:gd name="T43" fmla="*/ 221 h 265"/>
                  <a:gd name="T44" fmla="*/ 182 w 286"/>
                  <a:gd name="T45" fmla="*/ 221 h 265"/>
                  <a:gd name="T46" fmla="*/ 178 w 286"/>
                  <a:gd name="T47" fmla="*/ 206 h 265"/>
                  <a:gd name="T48" fmla="*/ 178 w 286"/>
                  <a:gd name="T49" fmla="*/ 206 h 265"/>
                  <a:gd name="T50" fmla="*/ 199 w 286"/>
                  <a:gd name="T51" fmla="*/ 168 h 265"/>
                  <a:gd name="T52" fmla="*/ 199 w 286"/>
                  <a:gd name="T53" fmla="*/ 168 h 265"/>
                  <a:gd name="T54" fmla="*/ 183 w 286"/>
                  <a:gd name="T55" fmla="*/ 144 h 265"/>
                  <a:gd name="T56" fmla="*/ 183 w 286"/>
                  <a:gd name="T57" fmla="*/ 144 h 265"/>
                  <a:gd name="T58" fmla="*/ 162 w 286"/>
                  <a:gd name="T59" fmla="*/ 185 h 265"/>
                  <a:gd name="T60" fmla="*/ 162 w 286"/>
                  <a:gd name="T61" fmla="*/ 185 h 265"/>
                  <a:gd name="T62" fmla="*/ 145 w 286"/>
                  <a:gd name="T63" fmla="*/ 176 h 265"/>
                  <a:gd name="T64" fmla="*/ 145 w 286"/>
                  <a:gd name="T65" fmla="*/ 176 h 265"/>
                  <a:gd name="T66" fmla="*/ 172 w 286"/>
                  <a:gd name="T67" fmla="*/ 127 h 265"/>
                  <a:gd name="T68" fmla="*/ 172 w 286"/>
                  <a:gd name="T69" fmla="*/ 127 h 265"/>
                  <a:gd name="T70" fmla="*/ 167 w 286"/>
                  <a:gd name="T71" fmla="*/ 119 h 265"/>
                  <a:gd name="T72" fmla="*/ 167 w 286"/>
                  <a:gd name="T73" fmla="*/ 119 h 265"/>
                  <a:gd name="T74" fmla="*/ 141 w 286"/>
                  <a:gd name="T75" fmla="*/ 146 h 265"/>
                  <a:gd name="T76" fmla="*/ 141 w 286"/>
                  <a:gd name="T77" fmla="*/ 146 h 265"/>
                  <a:gd name="T78" fmla="*/ 128 w 286"/>
                  <a:gd name="T79" fmla="*/ 133 h 265"/>
                  <a:gd name="T80" fmla="*/ 128 w 286"/>
                  <a:gd name="T81" fmla="*/ 133 h 265"/>
                  <a:gd name="T82" fmla="*/ 158 w 286"/>
                  <a:gd name="T83" fmla="*/ 104 h 265"/>
                  <a:gd name="T84" fmla="*/ 158 w 286"/>
                  <a:gd name="T85" fmla="*/ 104 h 265"/>
                  <a:gd name="T86" fmla="*/ 121 w 286"/>
                  <a:gd name="T87" fmla="*/ 35 h 265"/>
                  <a:gd name="T88" fmla="*/ 121 w 286"/>
                  <a:gd name="T89" fmla="*/ 35 h 265"/>
                  <a:gd name="T90" fmla="*/ 150 w 286"/>
                  <a:gd name="T91" fmla="*/ 18 h 265"/>
                  <a:gd name="T92" fmla="*/ 150 w 286"/>
                  <a:gd name="T93" fmla="*/ 18 h 265"/>
                  <a:gd name="T94" fmla="*/ 214 w 286"/>
                  <a:gd name="T95" fmla="*/ 125 h 265"/>
                  <a:gd name="T96" fmla="*/ 214 w 286"/>
                  <a:gd name="T97" fmla="*/ 125 h 265"/>
                  <a:gd name="T98" fmla="*/ 281 w 286"/>
                  <a:gd name="T99" fmla="*/ 230 h 265"/>
                  <a:gd name="T100" fmla="*/ 281 w 286"/>
                  <a:gd name="T101" fmla="*/ 230 h 265"/>
                  <a:gd name="T102" fmla="*/ 268 w 286"/>
                  <a:gd name="T103" fmla="*/ 252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6" h="265">
                    <a:moveTo>
                      <a:pt x="192" y="221"/>
                    </a:moveTo>
                    <a:lnTo>
                      <a:pt x="192" y="221"/>
                    </a:lnTo>
                    <a:cubicBezTo>
                      <a:pt x="208" y="221"/>
                      <a:pt x="222" y="221"/>
                      <a:pt x="238" y="222"/>
                    </a:cubicBezTo>
                    <a:lnTo>
                      <a:pt x="238" y="222"/>
                    </a:lnTo>
                    <a:cubicBezTo>
                      <a:pt x="229" y="210"/>
                      <a:pt x="221" y="200"/>
                      <a:pt x="213" y="188"/>
                    </a:cubicBezTo>
                    <a:lnTo>
                      <a:pt x="213" y="188"/>
                    </a:lnTo>
                    <a:cubicBezTo>
                      <a:pt x="209" y="198"/>
                      <a:pt x="204" y="207"/>
                      <a:pt x="196" y="217"/>
                    </a:cubicBezTo>
                    <a:lnTo>
                      <a:pt x="196" y="217"/>
                    </a:lnTo>
                    <a:cubicBezTo>
                      <a:pt x="195" y="219"/>
                      <a:pt x="193" y="219"/>
                      <a:pt x="192" y="221"/>
                    </a:cubicBezTo>
                    <a:close/>
                    <a:moveTo>
                      <a:pt x="268" y="252"/>
                    </a:moveTo>
                    <a:lnTo>
                      <a:pt x="268" y="252"/>
                    </a:lnTo>
                    <a:cubicBezTo>
                      <a:pt x="186" y="247"/>
                      <a:pt x="104" y="244"/>
                      <a:pt x="23" y="261"/>
                    </a:cubicBezTo>
                    <a:lnTo>
                      <a:pt x="23" y="261"/>
                    </a:lnTo>
                    <a:cubicBezTo>
                      <a:pt x="9" y="264"/>
                      <a:pt x="0" y="249"/>
                      <a:pt x="9" y="239"/>
                    </a:cubicBezTo>
                    <a:lnTo>
                      <a:pt x="9" y="239"/>
                    </a:lnTo>
                    <a:cubicBezTo>
                      <a:pt x="46" y="198"/>
                      <a:pt x="75" y="151"/>
                      <a:pt x="97" y="101"/>
                    </a:cubicBezTo>
                    <a:lnTo>
                      <a:pt x="97" y="101"/>
                    </a:lnTo>
                    <a:cubicBezTo>
                      <a:pt x="101" y="90"/>
                      <a:pt x="121" y="98"/>
                      <a:pt x="116" y="110"/>
                    </a:cubicBezTo>
                    <a:lnTo>
                      <a:pt x="116" y="110"/>
                    </a:lnTo>
                    <a:cubicBezTo>
                      <a:pt x="99" y="152"/>
                      <a:pt x="76" y="192"/>
                      <a:pt x="50" y="228"/>
                    </a:cubicBezTo>
                    <a:lnTo>
                      <a:pt x="50" y="228"/>
                    </a:lnTo>
                    <a:cubicBezTo>
                      <a:pt x="94" y="222"/>
                      <a:pt x="137" y="219"/>
                      <a:pt x="182" y="221"/>
                    </a:cubicBezTo>
                    <a:lnTo>
                      <a:pt x="182" y="221"/>
                    </a:lnTo>
                    <a:cubicBezTo>
                      <a:pt x="176" y="218"/>
                      <a:pt x="172" y="211"/>
                      <a:pt x="178" y="206"/>
                    </a:cubicBezTo>
                    <a:lnTo>
                      <a:pt x="178" y="206"/>
                    </a:lnTo>
                    <a:cubicBezTo>
                      <a:pt x="186" y="194"/>
                      <a:pt x="193" y="181"/>
                      <a:pt x="199" y="168"/>
                    </a:cubicBezTo>
                    <a:lnTo>
                      <a:pt x="199" y="168"/>
                    </a:lnTo>
                    <a:cubicBezTo>
                      <a:pt x="193" y="160"/>
                      <a:pt x="188" y="152"/>
                      <a:pt x="183" y="144"/>
                    </a:cubicBezTo>
                    <a:lnTo>
                      <a:pt x="183" y="144"/>
                    </a:lnTo>
                    <a:cubicBezTo>
                      <a:pt x="176" y="157"/>
                      <a:pt x="168" y="172"/>
                      <a:pt x="162" y="185"/>
                    </a:cubicBezTo>
                    <a:lnTo>
                      <a:pt x="162" y="185"/>
                    </a:lnTo>
                    <a:cubicBezTo>
                      <a:pt x="155" y="197"/>
                      <a:pt x="140" y="186"/>
                      <a:pt x="145" y="176"/>
                    </a:cubicBezTo>
                    <a:lnTo>
                      <a:pt x="145" y="176"/>
                    </a:lnTo>
                    <a:cubicBezTo>
                      <a:pt x="151" y="159"/>
                      <a:pt x="162" y="142"/>
                      <a:pt x="172" y="127"/>
                    </a:cubicBezTo>
                    <a:lnTo>
                      <a:pt x="172" y="127"/>
                    </a:lnTo>
                    <a:cubicBezTo>
                      <a:pt x="171" y="125"/>
                      <a:pt x="168" y="122"/>
                      <a:pt x="167" y="119"/>
                    </a:cubicBezTo>
                    <a:lnTo>
                      <a:pt x="167" y="119"/>
                    </a:lnTo>
                    <a:cubicBezTo>
                      <a:pt x="159" y="129"/>
                      <a:pt x="150" y="138"/>
                      <a:pt x="141" y="146"/>
                    </a:cubicBezTo>
                    <a:lnTo>
                      <a:pt x="141" y="146"/>
                    </a:lnTo>
                    <a:cubicBezTo>
                      <a:pt x="132" y="154"/>
                      <a:pt x="118" y="139"/>
                      <a:pt x="128" y="133"/>
                    </a:cubicBezTo>
                    <a:lnTo>
                      <a:pt x="128" y="133"/>
                    </a:lnTo>
                    <a:cubicBezTo>
                      <a:pt x="138" y="123"/>
                      <a:pt x="149" y="114"/>
                      <a:pt x="158" y="104"/>
                    </a:cubicBezTo>
                    <a:lnTo>
                      <a:pt x="158" y="104"/>
                    </a:lnTo>
                    <a:cubicBezTo>
                      <a:pt x="145" y="81"/>
                      <a:pt x="132" y="58"/>
                      <a:pt x="121" y="35"/>
                    </a:cubicBezTo>
                    <a:lnTo>
                      <a:pt x="121" y="35"/>
                    </a:lnTo>
                    <a:cubicBezTo>
                      <a:pt x="112" y="16"/>
                      <a:pt x="138" y="0"/>
                      <a:pt x="150" y="18"/>
                    </a:cubicBezTo>
                    <a:lnTo>
                      <a:pt x="150" y="18"/>
                    </a:lnTo>
                    <a:cubicBezTo>
                      <a:pt x="172" y="52"/>
                      <a:pt x="192" y="89"/>
                      <a:pt x="214" y="125"/>
                    </a:cubicBezTo>
                    <a:lnTo>
                      <a:pt x="214" y="125"/>
                    </a:lnTo>
                    <a:cubicBezTo>
                      <a:pt x="237" y="160"/>
                      <a:pt x="259" y="194"/>
                      <a:pt x="281" y="230"/>
                    </a:cubicBezTo>
                    <a:lnTo>
                      <a:pt x="281" y="230"/>
                    </a:lnTo>
                    <a:cubicBezTo>
                      <a:pt x="285" y="239"/>
                      <a:pt x="279" y="252"/>
                      <a:pt x="268" y="252"/>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60" name="Freeform 394">
                <a:extLst>
                  <a:ext uri="{FF2B5EF4-FFF2-40B4-BE49-F238E27FC236}">
                    <a16:creationId xmlns:a16="http://schemas.microsoft.com/office/drawing/2014/main" id="{0EB09E6B-953A-1E4E-AA57-745F9157DFBD}"/>
                  </a:ext>
                </a:extLst>
              </p:cNvPr>
              <p:cNvSpPr>
                <a:spLocks noChangeArrowheads="1"/>
              </p:cNvSpPr>
              <p:nvPr/>
            </p:nvSpPr>
            <p:spPr bwMode="auto">
              <a:xfrm>
                <a:off x="10217007" y="3935320"/>
                <a:ext cx="111270" cy="127366"/>
              </a:xfrm>
              <a:custGeom>
                <a:avLst/>
                <a:gdLst>
                  <a:gd name="T0" fmla="*/ 79 w 256"/>
                  <a:gd name="T1" fmla="*/ 76 h 292"/>
                  <a:gd name="T2" fmla="*/ 79 w 256"/>
                  <a:gd name="T3" fmla="*/ 76 h 292"/>
                  <a:gd name="T4" fmla="*/ 42 w 256"/>
                  <a:gd name="T5" fmla="*/ 50 h 292"/>
                  <a:gd name="T6" fmla="*/ 42 w 256"/>
                  <a:gd name="T7" fmla="*/ 50 h 292"/>
                  <a:gd name="T8" fmla="*/ 44 w 256"/>
                  <a:gd name="T9" fmla="*/ 92 h 292"/>
                  <a:gd name="T10" fmla="*/ 44 w 256"/>
                  <a:gd name="T11" fmla="*/ 92 h 292"/>
                  <a:gd name="T12" fmla="*/ 74 w 256"/>
                  <a:gd name="T13" fmla="*/ 76 h 292"/>
                  <a:gd name="T14" fmla="*/ 74 w 256"/>
                  <a:gd name="T15" fmla="*/ 76 h 292"/>
                  <a:gd name="T16" fmla="*/ 79 w 256"/>
                  <a:gd name="T17" fmla="*/ 76 h 292"/>
                  <a:gd name="T18" fmla="*/ 34 w 256"/>
                  <a:gd name="T19" fmla="*/ 8 h 292"/>
                  <a:gd name="T20" fmla="*/ 34 w 256"/>
                  <a:gd name="T21" fmla="*/ 8 h 292"/>
                  <a:gd name="T22" fmla="*/ 242 w 256"/>
                  <a:gd name="T23" fmla="*/ 137 h 292"/>
                  <a:gd name="T24" fmla="*/ 242 w 256"/>
                  <a:gd name="T25" fmla="*/ 137 h 292"/>
                  <a:gd name="T26" fmla="*/ 241 w 256"/>
                  <a:gd name="T27" fmla="*/ 163 h 292"/>
                  <a:gd name="T28" fmla="*/ 241 w 256"/>
                  <a:gd name="T29" fmla="*/ 163 h 292"/>
                  <a:gd name="T30" fmla="*/ 91 w 256"/>
                  <a:gd name="T31" fmla="*/ 229 h 292"/>
                  <a:gd name="T32" fmla="*/ 91 w 256"/>
                  <a:gd name="T33" fmla="*/ 229 h 292"/>
                  <a:gd name="T34" fmla="*/ 79 w 256"/>
                  <a:gd name="T35" fmla="*/ 209 h 292"/>
                  <a:gd name="T36" fmla="*/ 79 w 256"/>
                  <a:gd name="T37" fmla="*/ 209 h 292"/>
                  <a:gd name="T38" fmla="*/ 201 w 256"/>
                  <a:gd name="T39" fmla="*/ 149 h 292"/>
                  <a:gd name="T40" fmla="*/ 201 w 256"/>
                  <a:gd name="T41" fmla="*/ 149 h 292"/>
                  <a:gd name="T42" fmla="*/ 88 w 256"/>
                  <a:gd name="T43" fmla="*/ 83 h 292"/>
                  <a:gd name="T44" fmla="*/ 88 w 256"/>
                  <a:gd name="T45" fmla="*/ 83 h 292"/>
                  <a:gd name="T46" fmla="*/ 83 w 256"/>
                  <a:gd name="T47" fmla="*/ 98 h 292"/>
                  <a:gd name="T48" fmla="*/ 83 w 256"/>
                  <a:gd name="T49" fmla="*/ 98 h 292"/>
                  <a:gd name="T50" fmla="*/ 44 w 256"/>
                  <a:gd name="T51" fmla="*/ 115 h 292"/>
                  <a:gd name="T52" fmla="*/ 44 w 256"/>
                  <a:gd name="T53" fmla="*/ 115 h 292"/>
                  <a:gd name="T54" fmla="*/ 44 w 256"/>
                  <a:gd name="T55" fmla="*/ 145 h 292"/>
                  <a:gd name="T56" fmla="*/ 44 w 256"/>
                  <a:gd name="T57" fmla="*/ 145 h 292"/>
                  <a:gd name="T58" fmla="*/ 84 w 256"/>
                  <a:gd name="T59" fmla="*/ 122 h 292"/>
                  <a:gd name="T60" fmla="*/ 84 w 256"/>
                  <a:gd name="T61" fmla="*/ 122 h 292"/>
                  <a:gd name="T62" fmla="*/ 92 w 256"/>
                  <a:gd name="T63" fmla="*/ 141 h 292"/>
                  <a:gd name="T64" fmla="*/ 92 w 256"/>
                  <a:gd name="T65" fmla="*/ 141 h 292"/>
                  <a:gd name="T66" fmla="*/ 44 w 256"/>
                  <a:gd name="T67" fmla="*/ 166 h 292"/>
                  <a:gd name="T68" fmla="*/ 44 w 256"/>
                  <a:gd name="T69" fmla="*/ 166 h 292"/>
                  <a:gd name="T70" fmla="*/ 42 w 256"/>
                  <a:gd name="T71" fmla="*/ 174 h 292"/>
                  <a:gd name="T72" fmla="*/ 42 w 256"/>
                  <a:gd name="T73" fmla="*/ 174 h 292"/>
                  <a:gd name="T74" fmla="*/ 79 w 256"/>
                  <a:gd name="T75" fmla="*/ 167 h 292"/>
                  <a:gd name="T76" fmla="*/ 79 w 256"/>
                  <a:gd name="T77" fmla="*/ 167 h 292"/>
                  <a:gd name="T78" fmla="*/ 83 w 256"/>
                  <a:gd name="T79" fmla="*/ 186 h 292"/>
                  <a:gd name="T80" fmla="*/ 83 w 256"/>
                  <a:gd name="T81" fmla="*/ 186 h 292"/>
                  <a:gd name="T82" fmla="*/ 42 w 256"/>
                  <a:gd name="T83" fmla="*/ 192 h 292"/>
                  <a:gd name="T84" fmla="*/ 42 w 256"/>
                  <a:gd name="T85" fmla="*/ 192 h 292"/>
                  <a:gd name="T86" fmla="*/ 34 w 256"/>
                  <a:gd name="T87" fmla="*/ 270 h 292"/>
                  <a:gd name="T88" fmla="*/ 34 w 256"/>
                  <a:gd name="T89" fmla="*/ 270 h 292"/>
                  <a:gd name="T90" fmla="*/ 0 w 256"/>
                  <a:gd name="T91" fmla="*/ 267 h 292"/>
                  <a:gd name="T92" fmla="*/ 0 w 256"/>
                  <a:gd name="T93" fmla="*/ 267 h 292"/>
                  <a:gd name="T94" fmla="*/ 7 w 256"/>
                  <a:gd name="T95" fmla="*/ 142 h 292"/>
                  <a:gd name="T96" fmla="*/ 7 w 256"/>
                  <a:gd name="T97" fmla="*/ 142 h 292"/>
                  <a:gd name="T98" fmla="*/ 11 w 256"/>
                  <a:gd name="T99" fmla="*/ 19 h 292"/>
                  <a:gd name="T100" fmla="*/ 11 w 256"/>
                  <a:gd name="T101" fmla="*/ 19 h 292"/>
                  <a:gd name="T102" fmla="*/ 34 w 256"/>
                  <a:gd name="T103" fmla="*/ 8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6" h="292">
                    <a:moveTo>
                      <a:pt x="79" y="76"/>
                    </a:moveTo>
                    <a:lnTo>
                      <a:pt x="79" y="76"/>
                    </a:lnTo>
                    <a:cubicBezTo>
                      <a:pt x="66" y="69"/>
                      <a:pt x="54" y="58"/>
                      <a:pt x="42" y="50"/>
                    </a:cubicBezTo>
                    <a:lnTo>
                      <a:pt x="42" y="50"/>
                    </a:lnTo>
                    <a:cubicBezTo>
                      <a:pt x="42" y="63"/>
                      <a:pt x="44" y="78"/>
                      <a:pt x="44" y="92"/>
                    </a:cubicBezTo>
                    <a:lnTo>
                      <a:pt x="44" y="92"/>
                    </a:lnTo>
                    <a:cubicBezTo>
                      <a:pt x="53" y="86"/>
                      <a:pt x="63" y="80"/>
                      <a:pt x="74" y="76"/>
                    </a:cubicBezTo>
                    <a:lnTo>
                      <a:pt x="74" y="76"/>
                    </a:lnTo>
                    <a:cubicBezTo>
                      <a:pt x="77" y="76"/>
                      <a:pt x="78" y="76"/>
                      <a:pt x="79" y="76"/>
                    </a:cubicBezTo>
                    <a:close/>
                    <a:moveTo>
                      <a:pt x="34" y="8"/>
                    </a:moveTo>
                    <a:lnTo>
                      <a:pt x="34" y="8"/>
                    </a:lnTo>
                    <a:cubicBezTo>
                      <a:pt x="100" y="58"/>
                      <a:pt x="166" y="105"/>
                      <a:pt x="242" y="137"/>
                    </a:cubicBezTo>
                    <a:lnTo>
                      <a:pt x="242" y="137"/>
                    </a:lnTo>
                    <a:cubicBezTo>
                      <a:pt x="255" y="142"/>
                      <a:pt x="254" y="159"/>
                      <a:pt x="241" y="163"/>
                    </a:cubicBezTo>
                    <a:lnTo>
                      <a:pt x="241" y="163"/>
                    </a:lnTo>
                    <a:cubicBezTo>
                      <a:pt x="188" y="176"/>
                      <a:pt x="137" y="199"/>
                      <a:pt x="91" y="229"/>
                    </a:cubicBezTo>
                    <a:lnTo>
                      <a:pt x="91" y="229"/>
                    </a:lnTo>
                    <a:cubicBezTo>
                      <a:pt x="80" y="234"/>
                      <a:pt x="70" y="217"/>
                      <a:pt x="79" y="209"/>
                    </a:cubicBezTo>
                    <a:lnTo>
                      <a:pt x="79" y="209"/>
                    </a:lnTo>
                    <a:cubicBezTo>
                      <a:pt x="117" y="184"/>
                      <a:pt x="158" y="166"/>
                      <a:pt x="201" y="149"/>
                    </a:cubicBezTo>
                    <a:lnTo>
                      <a:pt x="201" y="149"/>
                    </a:lnTo>
                    <a:cubicBezTo>
                      <a:pt x="162" y="132"/>
                      <a:pt x="125" y="108"/>
                      <a:pt x="88" y="83"/>
                    </a:cubicBezTo>
                    <a:lnTo>
                      <a:pt x="88" y="83"/>
                    </a:lnTo>
                    <a:cubicBezTo>
                      <a:pt x="91" y="88"/>
                      <a:pt x="91" y="95"/>
                      <a:pt x="83" y="98"/>
                    </a:cubicBezTo>
                    <a:lnTo>
                      <a:pt x="83" y="98"/>
                    </a:lnTo>
                    <a:cubicBezTo>
                      <a:pt x="70" y="101"/>
                      <a:pt x="57" y="108"/>
                      <a:pt x="44" y="115"/>
                    </a:cubicBezTo>
                    <a:lnTo>
                      <a:pt x="44" y="115"/>
                    </a:lnTo>
                    <a:cubicBezTo>
                      <a:pt x="44" y="125"/>
                      <a:pt x="44" y="134"/>
                      <a:pt x="44" y="145"/>
                    </a:cubicBezTo>
                    <a:lnTo>
                      <a:pt x="44" y="145"/>
                    </a:lnTo>
                    <a:cubicBezTo>
                      <a:pt x="57" y="137"/>
                      <a:pt x="71" y="129"/>
                      <a:pt x="84" y="122"/>
                    </a:cubicBezTo>
                    <a:lnTo>
                      <a:pt x="84" y="122"/>
                    </a:lnTo>
                    <a:cubicBezTo>
                      <a:pt x="96" y="116"/>
                      <a:pt x="104" y="133"/>
                      <a:pt x="92" y="141"/>
                    </a:cubicBezTo>
                    <a:lnTo>
                      <a:pt x="92" y="141"/>
                    </a:lnTo>
                    <a:cubicBezTo>
                      <a:pt x="78" y="150"/>
                      <a:pt x="61" y="158"/>
                      <a:pt x="44" y="166"/>
                    </a:cubicBezTo>
                    <a:lnTo>
                      <a:pt x="44" y="166"/>
                    </a:lnTo>
                    <a:cubicBezTo>
                      <a:pt x="44" y="167"/>
                      <a:pt x="44" y="171"/>
                      <a:pt x="42" y="174"/>
                    </a:cubicBezTo>
                    <a:lnTo>
                      <a:pt x="42" y="174"/>
                    </a:lnTo>
                    <a:cubicBezTo>
                      <a:pt x="55" y="171"/>
                      <a:pt x="66" y="168"/>
                      <a:pt x="79" y="167"/>
                    </a:cubicBezTo>
                    <a:lnTo>
                      <a:pt x="79" y="167"/>
                    </a:lnTo>
                    <a:cubicBezTo>
                      <a:pt x="91" y="166"/>
                      <a:pt x="94" y="184"/>
                      <a:pt x="83" y="186"/>
                    </a:cubicBezTo>
                    <a:lnTo>
                      <a:pt x="83" y="186"/>
                    </a:lnTo>
                    <a:cubicBezTo>
                      <a:pt x="69" y="186"/>
                      <a:pt x="55" y="188"/>
                      <a:pt x="42" y="192"/>
                    </a:cubicBezTo>
                    <a:lnTo>
                      <a:pt x="42" y="192"/>
                    </a:lnTo>
                    <a:cubicBezTo>
                      <a:pt x="40" y="218"/>
                      <a:pt x="38" y="243"/>
                      <a:pt x="34" y="270"/>
                    </a:cubicBezTo>
                    <a:lnTo>
                      <a:pt x="34" y="270"/>
                    </a:lnTo>
                    <a:cubicBezTo>
                      <a:pt x="31" y="291"/>
                      <a:pt x="0" y="288"/>
                      <a:pt x="0" y="267"/>
                    </a:cubicBezTo>
                    <a:lnTo>
                      <a:pt x="0" y="267"/>
                    </a:lnTo>
                    <a:cubicBezTo>
                      <a:pt x="0" y="225"/>
                      <a:pt x="4" y="184"/>
                      <a:pt x="7" y="142"/>
                    </a:cubicBezTo>
                    <a:lnTo>
                      <a:pt x="7" y="142"/>
                    </a:lnTo>
                    <a:cubicBezTo>
                      <a:pt x="8" y="101"/>
                      <a:pt x="9" y="61"/>
                      <a:pt x="11" y="19"/>
                    </a:cubicBezTo>
                    <a:lnTo>
                      <a:pt x="11" y="19"/>
                    </a:lnTo>
                    <a:cubicBezTo>
                      <a:pt x="12" y="8"/>
                      <a:pt x="25" y="0"/>
                      <a:pt x="34" y="8"/>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61" name="Freeform 395">
                <a:extLst>
                  <a:ext uri="{FF2B5EF4-FFF2-40B4-BE49-F238E27FC236}">
                    <a16:creationId xmlns:a16="http://schemas.microsoft.com/office/drawing/2014/main" id="{AA462BCB-41FB-D74A-ACE2-22D7CE20A855}"/>
                  </a:ext>
                </a:extLst>
              </p:cNvPr>
              <p:cNvSpPr>
                <a:spLocks noChangeArrowheads="1"/>
              </p:cNvSpPr>
              <p:nvPr/>
            </p:nvSpPr>
            <p:spPr bwMode="auto">
              <a:xfrm>
                <a:off x="10001787" y="3939711"/>
                <a:ext cx="124447" cy="117119"/>
              </a:xfrm>
              <a:custGeom>
                <a:avLst/>
                <a:gdLst>
                  <a:gd name="T0" fmla="*/ 94 w 287"/>
                  <a:gd name="T1" fmla="*/ 47 h 268"/>
                  <a:gd name="T2" fmla="*/ 94 w 287"/>
                  <a:gd name="T3" fmla="*/ 47 h 268"/>
                  <a:gd name="T4" fmla="*/ 50 w 287"/>
                  <a:gd name="T5" fmla="*/ 46 h 268"/>
                  <a:gd name="T6" fmla="*/ 50 w 287"/>
                  <a:gd name="T7" fmla="*/ 46 h 268"/>
                  <a:gd name="T8" fmla="*/ 75 w 287"/>
                  <a:gd name="T9" fmla="*/ 80 h 268"/>
                  <a:gd name="T10" fmla="*/ 75 w 287"/>
                  <a:gd name="T11" fmla="*/ 80 h 268"/>
                  <a:gd name="T12" fmla="*/ 90 w 287"/>
                  <a:gd name="T13" fmla="*/ 50 h 268"/>
                  <a:gd name="T14" fmla="*/ 90 w 287"/>
                  <a:gd name="T15" fmla="*/ 50 h 268"/>
                  <a:gd name="T16" fmla="*/ 94 w 287"/>
                  <a:gd name="T17" fmla="*/ 47 h 268"/>
                  <a:gd name="T18" fmla="*/ 18 w 287"/>
                  <a:gd name="T19" fmla="*/ 17 h 268"/>
                  <a:gd name="T20" fmla="*/ 18 w 287"/>
                  <a:gd name="T21" fmla="*/ 17 h 268"/>
                  <a:gd name="T22" fmla="*/ 264 w 287"/>
                  <a:gd name="T23" fmla="*/ 4 h 268"/>
                  <a:gd name="T24" fmla="*/ 264 w 287"/>
                  <a:gd name="T25" fmla="*/ 4 h 268"/>
                  <a:gd name="T26" fmla="*/ 277 w 287"/>
                  <a:gd name="T27" fmla="*/ 25 h 268"/>
                  <a:gd name="T28" fmla="*/ 277 w 287"/>
                  <a:gd name="T29" fmla="*/ 25 h 268"/>
                  <a:gd name="T30" fmla="*/ 191 w 287"/>
                  <a:gd name="T31" fmla="*/ 164 h 268"/>
                  <a:gd name="T32" fmla="*/ 191 w 287"/>
                  <a:gd name="T33" fmla="*/ 164 h 268"/>
                  <a:gd name="T34" fmla="*/ 172 w 287"/>
                  <a:gd name="T35" fmla="*/ 156 h 268"/>
                  <a:gd name="T36" fmla="*/ 172 w 287"/>
                  <a:gd name="T37" fmla="*/ 156 h 268"/>
                  <a:gd name="T38" fmla="*/ 236 w 287"/>
                  <a:gd name="T39" fmla="*/ 37 h 268"/>
                  <a:gd name="T40" fmla="*/ 236 w 287"/>
                  <a:gd name="T41" fmla="*/ 37 h 268"/>
                  <a:gd name="T42" fmla="*/ 106 w 287"/>
                  <a:gd name="T43" fmla="*/ 47 h 268"/>
                  <a:gd name="T44" fmla="*/ 106 w 287"/>
                  <a:gd name="T45" fmla="*/ 47 h 268"/>
                  <a:gd name="T46" fmla="*/ 110 w 287"/>
                  <a:gd name="T47" fmla="*/ 62 h 268"/>
                  <a:gd name="T48" fmla="*/ 110 w 287"/>
                  <a:gd name="T49" fmla="*/ 62 h 268"/>
                  <a:gd name="T50" fmla="*/ 88 w 287"/>
                  <a:gd name="T51" fmla="*/ 99 h 268"/>
                  <a:gd name="T52" fmla="*/ 88 w 287"/>
                  <a:gd name="T53" fmla="*/ 99 h 268"/>
                  <a:gd name="T54" fmla="*/ 105 w 287"/>
                  <a:gd name="T55" fmla="*/ 124 h 268"/>
                  <a:gd name="T56" fmla="*/ 105 w 287"/>
                  <a:gd name="T57" fmla="*/ 124 h 268"/>
                  <a:gd name="T58" fmla="*/ 126 w 287"/>
                  <a:gd name="T59" fmla="*/ 82 h 268"/>
                  <a:gd name="T60" fmla="*/ 126 w 287"/>
                  <a:gd name="T61" fmla="*/ 82 h 268"/>
                  <a:gd name="T62" fmla="*/ 143 w 287"/>
                  <a:gd name="T63" fmla="*/ 91 h 268"/>
                  <a:gd name="T64" fmla="*/ 143 w 287"/>
                  <a:gd name="T65" fmla="*/ 91 h 268"/>
                  <a:gd name="T66" fmla="*/ 117 w 287"/>
                  <a:gd name="T67" fmla="*/ 141 h 268"/>
                  <a:gd name="T68" fmla="*/ 117 w 287"/>
                  <a:gd name="T69" fmla="*/ 141 h 268"/>
                  <a:gd name="T70" fmla="*/ 120 w 287"/>
                  <a:gd name="T71" fmla="*/ 147 h 268"/>
                  <a:gd name="T72" fmla="*/ 120 w 287"/>
                  <a:gd name="T73" fmla="*/ 147 h 268"/>
                  <a:gd name="T74" fmla="*/ 147 w 287"/>
                  <a:gd name="T75" fmla="*/ 121 h 268"/>
                  <a:gd name="T76" fmla="*/ 147 w 287"/>
                  <a:gd name="T77" fmla="*/ 121 h 268"/>
                  <a:gd name="T78" fmla="*/ 160 w 287"/>
                  <a:gd name="T79" fmla="*/ 134 h 268"/>
                  <a:gd name="T80" fmla="*/ 160 w 287"/>
                  <a:gd name="T81" fmla="*/ 134 h 268"/>
                  <a:gd name="T82" fmla="*/ 131 w 287"/>
                  <a:gd name="T83" fmla="*/ 163 h 268"/>
                  <a:gd name="T84" fmla="*/ 131 w 287"/>
                  <a:gd name="T85" fmla="*/ 163 h 268"/>
                  <a:gd name="T86" fmla="*/ 168 w 287"/>
                  <a:gd name="T87" fmla="*/ 231 h 268"/>
                  <a:gd name="T88" fmla="*/ 168 w 287"/>
                  <a:gd name="T89" fmla="*/ 231 h 268"/>
                  <a:gd name="T90" fmla="*/ 140 w 287"/>
                  <a:gd name="T91" fmla="*/ 248 h 268"/>
                  <a:gd name="T92" fmla="*/ 140 w 287"/>
                  <a:gd name="T93" fmla="*/ 248 h 268"/>
                  <a:gd name="T94" fmla="*/ 73 w 287"/>
                  <a:gd name="T95" fmla="*/ 143 h 268"/>
                  <a:gd name="T96" fmla="*/ 73 w 287"/>
                  <a:gd name="T97" fmla="*/ 143 h 268"/>
                  <a:gd name="T98" fmla="*/ 5 w 287"/>
                  <a:gd name="T99" fmla="*/ 40 h 268"/>
                  <a:gd name="T100" fmla="*/ 5 w 287"/>
                  <a:gd name="T101" fmla="*/ 40 h 268"/>
                  <a:gd name="T102" fmla="*/ 18 w 287"/>
                  <a:gd name="T103" fmla="*/ 17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7" h="268">
                    <a:moveTo>
                      <a:pt x="94" y="47"/>
                    </a:moveTo>
                    <a:lnTo>
                      <a:pt x="94" y="47"/>
                    </a:lnTo>
                    <a:cubicBezTo>
                      <a:pt x="80" y="47"/>
                      <a:pt x="64" y="46"/>
                      <a:pt x="50" y="46"/>
                    </a:cubicBezTo>
                    <a:lnTo>
                      <a:pt x="50" y="46"/>
                    </a:lnTo>
                    <a:cubicBezTo>
                      <a:pt x="57" y="58"/>
                      <a:pt x="67" y="68"/>
                      <a:pt x="75" y="80"/>
                    </a:cubicBezTo>
                    <a:lnTo>
                      <a:pt x="75" y="80"/>
                    </a:lnTo>
                    <a:cubicBezTo>
                      <a:pt x="78" y="70"/>
                      <a:pt x="84" y="59"/>
                      <a:pt x="90" y="50"/>
                    </a:cubicBezTo>
                    <a:lnTo>
                      <a:pt x="90" y="50"/>
                    </a:lnTo>
                    <a:cubicBezTo>
                      <a:pt x="92" y="49"/>
                      <a:pt x="93" y="49"/>
                      <a:pt x="94" y="47"/>
                    </a:cubicBezTo>
                    <a:close/>
                    <a:moveTo>
                      <a:pt x="18" y="17"/>
                    </a:moveTo>
                    <a:lnTo>
                      <a:pt x="18" y="17"/>
                    </a:lnTo>
                    <a:cubicBezTo>
                      <a:pt x="101" y="20"/>
                      <a:pt x="182" y="21"/>
                      <a:pt x="264" y="4"/>
                    </a:cubicBezTo>
                    <a:lnTo>
                      <a:pt x="264" y="4"/>
                    </a:lnTo>
                    <a:cubicBezTo>
                      <a:pt x="277" y="0"/>
                      <a:pt x="286" y="15"/>
                      <a:pt x="277" y="25"/>
                    </a:cubicBezTo>
                    <a:lnTo>
                      <a:pt x="277" y="25"/>
                    </a:lnTo>
                    <a:cubicBezTo>
                      <a:pt x="241" y="67"/>
                      <a:pt x="212" y="114"/>
                      <a:pt x="191" y="164"/>
                    </a:cubicBezTo>
                    <a:lnTo>
                      <a:pt x="191" y="164"/>
                    </a:lnTo>
                    <a:cubicBezTo>
                      <a:pt x="186" y="176"/>
                      <a:pt x="168" y="168"/>
                      <a:pt x="172" y="156"/>
                    </a:cubicBezTo>
                    <a:lnTo>
                      <a:pt x="172" y="156"/>
                    </a:lnTo>
                    <a:cubicBezTo>
                      <a:pt x="189" y="114"/>
                      <a:pt x="210" y="74"/>
                      <a:pt x="236" y="37"/>
                    </a:cubicBezTo>
                    <a:lnTo>
                      <a:pt x="236" y="37"/>
                    </a:lnTo>
                    <a:cubicBezTo>
                      <a:pt x="193" y="45"/>
                      <a:pt x="149" y="46"/>
                      <a:pt x="106" y="47"/>
                    </a:cubicBezTo>
                    <a:lnTo>
                      <a:pt x="106" y="47"/>
                    </a:lnTo>
                    <a:cubicBezTo>
                      <a:pt x="111" y="50"/>
                      <a:pt x="114" y="55"/>
                      <a:pt x="110" y="62"/>
                    </a:cubicBezTo>
                    <a:lnTo>
                      <a:pt x="110" y="62"/>
                    </a:lnTo>
                    <a:cubicBezTo>
                      <a:pt x="101" y="72"/>
                      <a:pt x="93" y="86"/>
                      <a:pt x="88" y="99"/>
                    </a:cubicBezTo>
                    <a:lnTo>
                      <a:pt x="88" y="99"/>
                    </a:lnTo>
                    <a:cubicBezTo>
                      <a:pt x="93" y="107"/>
                      <a:pt x="99" y="114"/>
                      <a:pt x="105" y="124"/>
                    </a:cubicBezTo>
                    <a:lnTo>
                      <a:pt x="105" y="124"/>
                    </a:lnTo>
                    <a:cubicBezTo>
                      <a:pt x="111" y="109"/>
                      <a:pt x="119" y="96"/>
                      <a:pt x="126" y="82"/>
                    </a:cubicBezTo>
                    <a:lnTo>
                      <a:pt x="126" y="82"/>
                    </a:lnTo>
                    <a:cubicBezTo>
                      <a:pt x="131" y="70"/>
                      <a:pt x="147" y="80"/>
                      <a:pt x="143" y="91"/>
                    </a:cubicBezTo>
                    <a:lnTo>
                      <a:pt x="143" y="91"/>
                    </a:lnTo>
                    <a:cubicBezTo>
                      <a:pt x="136" y="109"/>
                      <a:pt x="126" y="125"/>
                      <a:pt x="117" y="141"/>
                    </a:cubicBezTo>
                    <a:lnTo>
                      <a:pt x="117" y="141"/>
                    </a:lnTo>
                    <a:cubicBezTo>
                      <a:pt x="118" y="142"/>
                      <a:pt x="119" y="145"/>
                      <a:pt x="120" y="147"/>
                    </a:cubicBezTo>
                    <a:lnTo>
                      <a:pt x="120" y="147"/>
                    </a:lnTo>
                    <a:cubicBezTo>
                      <a:pt x="128" y="138"/>
                      <a:pt x="138" y="129"/>
                      <a:pt x="147" y="121"/>
                    </a:cubicBezTo>
                    <a:lnTo>
                      <a:pt x="147" y="121"/>
                    </a:lnTo>
                    <a:cubicBezTo>
                      <a:pt x="156" y="113"/>
                      <a:pt x="169" y="128"/>
                      <a:pt x="160" y="134"/>
                    </a:cubicBezTo>
                    <a:lnTo>
                      <a:pt x="160" y="134"/>
                    </a:lnTo>
                    <a:cubicBezTo>
                      <a:pt x="149" y="143"/>
                      <a:pt x="140" y="153"/>
                      <a:pt x="131" y="163"/>
                    </a:cubicBezTo>
                    <a:lnTo>
                      <a:pt x="131" y="163"/>
                    </a:lnTo>
                    <a:cubicBezTo>
                      <a:pt x="144" y="185"/>
                      <a:pt x="157" y="208"/>
                      <a:pt x="168" y="231"/>
                    </a:cubicBezTo>
                    <a:lnTo>
                      <a:pt x="168" y="231"/>
                    </a:lnTo>
                    <a:cubicBezTo>
                      <a:pt x="178" y="250"/>
                      <a:pt x="152" y="267"/>
                      <a:pt x="140" y="248"/>
                    </a:cubicBezTo>
                    <a:lnTo>
                      <a:pt x="140" y="248"/>
                    </a:lnTo>
                    <a:cubicBezTo>
                      <a:pt x="115" y="214"/>
                      <a:pt x="96" y="177"/>
                      <a:pt x="73" y="143"/>
                    </a:cubicBezTo>
                    <a:lnTo>
                      <a:pt x="73" y="143"/>
                    </a:lnTo>
                    <a:cubicBezTo>
                      <a:pt x="51" y="109"/>
                      <a:pt x="27" y="74"/>
                      <a:pt x="5" y="40"/>
                    </a:cubicBezTo>
                    <a:lnTo>
                      <a:pt x="5" y="40"/>
                    </a:lnTo>
                    <a:cubicBezTo>
                      <a:pt x="0" y="30"/>
                      <a:pt x="7" y="16"/>
                      <a:pt x="18" y="17"/>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62" name="Freeform 396">
                <a:extLst>
                  <a:ext uri="{FF2B5EF4-FFF2-40B4-BE49-F238E27FC236}">
                    <a16:creationId xmlns:a16="http://schemas.microsoft.com/office/drawing/2014/main" id="{E7780C89-7209-4F45-8740-73ED4E9C5FB3}"/>
                  </a:ext>
                </a:extLst>
              </p:cNvPr>
              <p:cNvSpPr>
                <a:spLocks noChangeArrowheads="1"/>
              </p:cNvSpPr>
              <p:nvPr/>
            </p:nvSpPr>
            <p:spPr bwMode="auto">
              <a:xfrm>
                <a:off x="9793888" y="3932392"/>
                <a:ext cx="121519" cy="124438"/>
              </a:xfrm>
              <a:custGeom>
                <a:avLst/>
                <a:gdLst>
                  <a:gd name="T0" fmla="*/ 61 w 277"/>
                  <a:gd name="T1" fmla="*/ 188 h 285"/>
                  <a:gd name="T2" fmla="*/ 61 w 277"/>
                  <a:gd name="T3" fmla="*/ 188 h 285"/>
                  <a:gd name="T4" fmla="*/ 64 w 277"/>
                  <a:gd name="T5" fmla="*/ 233 h 285"/>
                  <a:gd name="T6" fmla="*/ 64 w 277"/>
                  <a:gd name="T7" fmla="*/ 233 h 285"/>
                  <a:gd name="T8" fmla="*/ 96 w 277"/>
                  <a:gd name="T9" fmla="*/ 205 h 285"/>
                  <a:gd name="T10" fmla="*/ 96 w 277"/>
                  <a:gd name="T11" fmla="*/ 205 h 285"/>
                  <a:gd name="T12" fmla="*/ 65 w 277"/>
                  <a:gd name="T13" fmla="*/ 192 h 285"/>
                  <a:gd name="T14" fmla="*/ 65 w 277"/>
                  <a:gd name="T15" fmla="*/ 192 h 285"/>
                  <a:gd name="T16" fmla="*/ 61 w 277"/>
                  <a:gd name="T17" fmla="*/ 188 h 285"/>
                  <a:gd name="T18" fmla="*/ 38 w 277"/>
                  <a:gd name="T19" fmla="*/ 267 h 285"/>
                  <a:gd name="T20" fmla="*/ 38 w 277"/>
                  <a:gd name="T21" fmla="*/ 267 h 285"/>
                  <a:gd name="T22" fmla="*/ 4 w 277"/>
                  <a:gd name="T23" fmla="*/ 24 h 285"/>
                  <a:gd name="T24" fmla="*/ 4 w 277"/>
                  <a:gd name="T25" fmla="*/ 24 h 285"/>
                  <a:gd name="T26" fmla="*/ 25 w 277"/>
                  <a:gd name="T27" fmla="*/ 8 h 285"/>
                  <a:gd name="T28" fmla="*/ 25 w 277"/>
                  <a:gd name="T29" fmla="*/ 8 h 285"/>
                  <a:gd name="T30" fmla="*/ 170 w 277"/>
                  <a:gd name="T31" fmla="*/ 82 h 285"/>
                  <a:gd name="T32" fmla="*/ 170 w 277"/>
                  <a:gd name="T33" fmla="*/ 82 h 285"/>
                  <a:gd name="T34" fmla="*/ 164 w 277"/>
                  <a:gd name="T35" fmla="*/ 103 h 285"/>
                  <a:gd name="T36" fmla="*/ 164 w 277"/>
                  <a:gd name="T37" fmla="*/ 103 h 285"/>
                  <a:gd name="T38" fmla="*/ 39 w 277"/>
                  <a:gd name="T39" fmla="*/ 48 h 285"/>
                  <a:gd name="T40" fmla="*/ 39 w 277"/>
                  <a:gd name="T41" fmla="*/ 48 h 285"/>
                  <a:gd name="T42" fmla="*/ 60 w 277"/>
                  <a:gd name="T43" fmla="*/ 178 h 285"/>
                  <a:gd name="T44" fmla="*/ 60 w 277"/>
                  <a:gd name="T45" fmla="*/ 178 h 285"/>
                  <a:gd name="T46" fmla="*/ 75 w 277"/>
                  <a:gd name="T47" fmla="*/ 171 h 285"/>
                  <a:gd name="T48" fmla="*/ 75 w 277"/>
                  <a:gd name="T49" fmla="*/ 171 h 285"/>
                  <a:gd name="T50" fmla="*/ 114 w 277"/>
                  <a:gd name="T51" fmla="*/ 190 h 285"/>
                  <a:gd name="T52" fmla="*/ 114 w 277"/>
                  <a:gd name="T53" fmla="*/ 190 h 285"/>
                  <a:gd name="T54" fmla="*/ 136 w 277"/>
                  <a:gd name="T55" fmla="*/ 171 h 285"/>
                  <a:gd name="T56" fmla="*/ 136 w 277"/>
                  <a:gd name="T57" fmla="*/ 171 h 285"/>
                  <a:gd name="T58" fmla="*/ 93 w 277"/>
                  <a:gd name="T59" fmla="*/ 154 h 285"/>
                  <a:gd name="T60" fmla="*/ 93 w 277"/>
                  <a:gd name="T61" fmla="*/ 154 h 285"/>
                  <a:gd name="T62" fmla="*/ 101 w 277"/>
                  <a:gd name="T63" fmla="*/ 137 h 285"/>
                  <a:gd name="T64" fmla="*/ 101 w 277"/>
                  <a:gd name="T65" fmla="*/ 137 h 285"/>
                  <a:gd name="T66" fmla="*/ 152 w 277"/>
                  <a:gd name="T67" fmla="*/ 158 h 285"/>
                  <a:gd name="T68" fmla="*/ 152 w 277"/>
                  <a:gd name="T69" fmla="*/ 158 h 285"/>
                  <a:gd name="T70" fmla="*/ 159 w 277"/>
                  <a:gd name="T71" fmla="*/ 154 h 285"/>
                  <a:gd name="T72" fmla="*/ 159 w 277"/>
                  <a:gd name="T73" fmla="*/ 154 h 285"/>
                  <a:gd name="T74" fmla="*/ 131 w 277"/>
                  <a:gd name="T75" fmla="*/ 130 h 285"/>
                  <a:gd name="T76" fmla="*/ 131 w 277"/>
                  <a:gd name="T77" fmla="*/ 130 h 285"/>
                  <a:gd name="T78" fmla="*/ 143 w 277"/>
                  <a:gd name="T79" fmla="*/ 116 h 285"/>
                  <a:gd name="T80" fmla="*/ 143 w 277"/>
                  <a:gd name="T81" fmla="*/ 116 h 285"/>
                  <a:gd name="T82" fmla="*/ 173 w 277"/>
                  <a:gd name="T83" fmla="*/ 142 h 285"/>
                  <a:gd name="T84" fmla="*/ 173 w 277"/>
                  <a:gd name="T85" fmla="*/ 142 h 285"/>
                  <a:gd name="T86" fmla="*/ 239 w 277"/>
                  <a:gd name="T87" fmla="*/ 99 h 285"/>
                  <a:gd name="T88" fmla="*/ 239 w 277"/>
                  <a:gd name="T89" fmla="*/ 99 h 285"/>
                  <a:gd name="T90" fmla="*/ 257 w 277"/>
                  <a:gd name="T91" fmla="*/ 127 h 285"/>
                  <a:gd name="T92" fmla="*/ 257 w 277"/>
                  <a:gd name="T93" fmla="*/ 127 h 285"/>
                  <a:gd name="T94" fmla="*/ 159 w 277"/>
                  <a:gd name="T95" fmla="*/ 201 h 285"/>
                  <a:gd name="T96" fmla="*/ 159 w 277"/>
                  <a:gd name="T97" fmla="*/ 201 h 285"/>
                  <a:gd name="T98" fmla="*/ 60 w 277"/>
                  <a:gd name="T99" fmla="*/ 278 h 285"/>
                  <a:gd name="T100" fmla="*/ 60 w 277"/>
                  <a:gd name="T101" fmla="*/ 278 h 285"/>
                  <a:gd name="T102" fmla="*/ 38 w 277"/>
                  <a:gd name="T103" fmla="*/ 267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7" h="285">
                    <a:moveTo>
                      <a:pt x="61" y="188"/>
                    </a:moveTo>
                    <a:lnTo>
                      <a:pt x="61" y="188"/>
                    </a:lnTo>
                    <a:cubicBezTo>
                      <a:pt x="63" y="203"/>
                      <a:pt x="64" y="219"/>
                      <a:pt x="64" y="233"/>
                    </a:cubicBezTo>
                    <a:lnTo>
                      <a:pt x="64" y="233"/>
                    </a:lnTo>
                    <a:cubicBezTo>
                      <a:pt x="75" y="224"/>
                      <a:pt x="85" y="215"/>
                      <a:pt x="96" y="205"/>
                    </a:cubicBezTo>
                    <a:lnTo>
                      <a:pt x="96" y="205"/>
                    </a:lnTo>
                    <a:cubicBezTo>
                      <a:pt x="85" y="203"/>
                      <a:pt x="75" y="197"/>
                      <a:pt x="65" y="192"/>
                    </a:cubicBezTo>
                    <a:lnTo>
                      <a:pt x="65" y="192"/>
                    </a:lnTo>
                    <a:cubicBezTo>
                      <a:pt x="64" y="191"/>
                      <a:pt x="61" y="190"/>
                      <a:pt x="61" y="188"/>
                    </a:cubicBezTo>
                    <a:close/>
                    <a:moveTo>
                      <a:pt x="38" y="267"/>
                    </a:moveTo>
                    <a:lnTo>
                      <a:pt x="38" y="267"/>
                    </a:lnTo>
                    <a:cubicBezTo>
                      <a:pt x="34" y="184"/>
                      <a:pt x="27" y="103"/>
                      <a:pt x="4" y="24"/>
                    </a:cubicBezTo>
                    <a:lnTo>
                      <a:pt x="4" y="24"/>
                    </a:lnTo>
                    <a:cubicBezTo>
                      <a:pt x="0" y="11"/>
                      <a:pt x="13" y="0"/>
                      <a:pt x="25" y="8"/>
                    </a:cubicBezTo>
                    <a:lnTo>
                      <a:pt x="25" y="8"/>
                    </a:lnTo>
                    <a:cubicBezTo>
                      <a:pt x="68" y="41"/>
                      <a:pt x="118" y="65"/>
                      <a:pt x="170" y="82"/>
                    </a:cubicBezTo>
                    <a:lnTo>
                      <a:pt x="170" y="82"/>
                    </a:lnTo>
                    <a:cubicBezTo>
                      <a:pt x="181" y="84"/>
                      <a:pt x="176" y="106"/>
                      <a:pt x="164" y="103"/>
                    </a:cubicBezTo>
                    <a:lnTo>
                      <a:pt x="164" y="103"/>
                    </a:lnTo>
                    <a:cubicBezTo>
                      <a:pt x="119" y="90"/>
                      <a:pt x="78" y="70"/>
                      <a:pt x="39" y="48"/>
                    </a:cubicBezTo>
                    <a:lnTo>
                      <a:pt x="39" y="48"/>
                    </a:lnTo>
                    <a:cubicBezTo>
                      <a:pt x="51" y="90"/>
                      <a:pt x="56" y="134"/>
                      <a:pt x="60" y="178"/>
                    </a:cubicBezTo>
                    <a:lnTo>
                      <a:pt x="60" y="178"/>
                    </a:lnTo>
                    <a:cubicBezTo>
                      <a:pt x="63" y="171"/>
                      <a:pt x="68" y="167"/>
                      <a:pt x="75" y="171"/>
                    </a:cubicBezTo>
                    <a:lnTo>
                      <a:pt x="75" y="171"/>
                    </a:lnTo>
                    <a:cubicBezTo>
                      <a:pt x="86" y="179"/>
                      <a:pt x="99" y="186"/>
                      <a:pt x="114" y="190"/>
                    </a:cubicBezTo>
                    <a:lnTo>
                      <a:pt x="114" y="190"/>
                    </a:lnTo>
                    <a:cubicBezTo>
                      <a:pt x="121" y="184"/>
                      <a:pt x="128" y="178"/>
                      <a:pt x="136" y="171"/>
                    </a:cubicBezTo>
                    <a:lnTo>
                      <a:pt x="136" y="171"/>
                    </a:lnTo>
                    <a:cubicBezTo>
                      <a:pt x="121" y="166"/>
                      <a:pt x="107" y="161"/>
                      <a:pt x="93" y="154"/>
                    </a:cubicBezTo>
                    <a:lnTo>
                      <a:pt x="93" y="154"/>
                    </a:lnTo>
                    <a:cubicBezTo>
                      <a:pt x="80" y="150"/>
                      <a:pt x="89" y="133"/>
                      <a:pt x="101" y="137"/>
                    </a:cubicBezTo>
                    <a:lnTo>
                      <a:pt x="101" y="137"/>
                    </a:lnTo>
                    <a:cubicBezTo>
                      <a:pt x="119" y="142"/>
                      <a:pt x="136" y="150"/>
                      <a:pt x="152" y="158"/>
                    </a:cubicBezTo>
                    <a:lnTo>
                      <a:pt x="152" y="158"/>
                    </a:lnTo>
                    <a:cubicBezTo>
                      <a:pt x="155" y="157"/>
                      <a:pt x="157" y="155"/>
                      <a:pt x="159" y="154"/>
                    </a:cubicBezTo>
                    <a:lnTo>
                      <a:pt x="159" y="154"/>
                    </a:lnTo>
                    <a:cubicBezTo>
                      <a:pt x="149" y="146"/>
                      <a:pt x="140" y="138"/>
                      <a:pt x="131" y="130"/>
                    </a:cubicBezTo>
                    <a:lnTo>
                      <a:pt x="131" y="130"/>
                    </a:lnTo>
                    <a:cubicBezTo>
                      <a:pt x="122" y="121"/>
                      <a:pt x="134" y="107"/>
                      <a:pt x="143" y="116"/>
                    </a:cubicBezTo>
                    <a:lnTo>
                      <a:pt x="143" y="116"/>
                    </a:lnTo>
                    <a:cubicBezTo>
                      <a:pt x="152" y="125"/>
                      <a:pt x="163" y="134"/>
                      <a:pt x="173" y="142"/>
                    </a:cubicBezTo>
                    <a:lnTo>
                      <a:pt x="173" y="142"/>
                    </a:lnTo>
                    <a:cubicBezTo>
                      <a:pt x="194" y="127"/>
                      <a:pt x="216" y="112"/>
                      <a:pt x="239" y="99"/>
                    </a:cubicBezTo>
                    <a:lnTo>
                      <a:pt x="239" y="99"/>
                    </a:lnTo>
                    <a:cubicBezTo>
                      <a:pt x="257" y="88"/>
                      <a:pt x="276" y="112"/>
                      <a:pt x="257" y="127"/>
                    </a:cubicBezTo>
                    <a:lnTo>
                      <a:pt x="257" y="127"/>
                    </a:lnTo>
                    <a:cubicBezTo>
                      <a:pt x="226" y="153"/>
                      <a:pt x="191" y="176"/>
                      <a:pt x="159" y="201"/>
                    </a:cubicBezTo>
                    <a:lnTo>
                      <a:pt x="159" y="201"/>
                    </a:lnTo>
                    <a:cubicBezTo>
                      <a:pt x="126" y="226"/>
                      <a:pt x="93" y="253"/>
                      <a:pt x="60" y="278"/>
                    </a:cubicBezTo>
                    <a:lnTo>
                      <a:pt x="60" y="278"/>
                    </a:lnTo>
                    <a:cubicBezTo>
                      <a:pt x="52" y="284"/>
                      <a:pt x="38" y="278"/>
                      <a:pt x="38" y="267"/>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63" name="Freeform 397">
                <a:extLst>
                  <a:ext uri="{FF2B5EF4-FFF2-40B4-BE49-F238E27FC236}">
                    <a16:creationId xmlns:a16="http://schemas.microsoft.com/office/drawing/2014/main" id="{BB6BAD59-A376-6D46-85CB-9CA496C28103}"/>
                  </a:ext>
                </a:extLst>
              </p:cNvPr>
              <p:cNvSpPr>
                <a:spLocks noChangeArrowheads="1"/>
              </p:cNvSpPr>
              <p:nvPr/>
            </p:nvSpPr>
            <p:spPr bwMode="auto">
              <a:xfrm>
                <a:off x="9372233" y="3929464"/>
                <a:ext cx="117126" cy="127366"/>
              </a:xfrm>
              <a:custGeom>
                <a:avLst/>
                <a:gdLst>
                  <a:gd name="T0" fmla="*/ 168 w 269"/>
                  <a:gd name="T1" fmla="*/ 208 h 291"/>
                  <a:gd name="T2" fmla="*/ 168 w 269"/>
                  <a:gd name="T3" fmla="*/ 208 h 291"/>
                  <a:gd name="T4" fmla="*/ 202 w 269"/>
                  <a:gd name="T5" fmla="*/ 240 h 291"/>
                  <a:gd name="T6" fmla="*/ 202 w 269"/>
                  <a:gd name="T7" fmla="*/ 240 h 291"/>
                  <a:gd name="T8" fmla="*/ 203 w 269"/>
                  <a:gd name="T9" fmla="*/ 198 h 291"/>
                  <a:gd name="T10" fmla="*/ 203 w 269"/>
                  <a:gd name="T11" fmla="*/ 198 h 291"/>
                  <a:gd name="T12" fmla="*/ 173 w 269"/>
                  <a:gd name="T13" fmla="*/ 209 h 291"/>
                  <a:gd name="T14" fmla="*/ 173 w 269"/>
                  <a:gd name="T15" fmla="*/ 209 h 291"/>
                  <a:gd name="T16" fmla="*/ 168 w 269"/>
                  <a:gd name="T17" fmla="*/ 208 h 291"/>
                  <a:gd name="T18" fmla="*/ 206 w 269"/>
                  <a:gd name="T19" fmla="*/ 282 h 291"/>
                  <a:gd name="T20" fmla="*/ 206 w 269"/>
                  <a:gd name="T21" fmla="*/ 282 h 291"/>
                  <a:gd name="T22" fmla="*/ 11 w 269"/>
                  <a:gd name="T23" fmla="*/ 132 h 291"/>
                  <a:gd name="T24" fmla="*/ 11 w 269"/>
                  <a:gd name="T25" fmla="*/ 132 h 291"/>
                  <a:gd name="T26" fmla="*/ 15 w 269"/>
                  <a:gd name="T27" fmla="*/ 107 h 291"/>
                  <a:gd name="T28" fmla="*/ 15 w 269"/>
                  <a:gd name="T29" fmla="*/ 107 h 291"/>
                  <a:gd name="T30" fmla="*/ 170 w 269"/>
                  <a:gd name="T31" fmla="*/ 57 h 291"/>
                  <a:gd name="T32" fmla="*/ 170 w 269"/>
                  <a:gd name="T33" fmla="*/ 57 h 291"/>
                  <a:gd name="T34" fmla="*/ 180 w 269"/>
                  <a:gd name="T35" fmla="*/ 75 h 291"/>
                  <a:gd name="T36" fmla="*/ 180 w 269"/>
                  <a:gd name="T37" fmla="*/ 75 h 291"/>
                  <a:gd name="T38" fmla="*/ 53 w 269"/>
                  <a:gd name="T39" fmla="*/ 125 h 291"/>
                  <a:gd name="T40" fmla="*/ 53 w 269"/>
                  <a:gd name="T41" fmla="*/ 125 h 291"/>
                  <a:gd name="T42" fmla="*/ 159 w 269"/>
                  <a:gd name="T43" fmla="*/ 201 h 291"/>
                  <a:gd name="T44" fmla="*/ 159 w 269"/>
                  <a:gd name="T45" fmla="*/ 201 h 291"/>
                  <a:gd name="T46" fmla="*/ 165 w 269"/>
                  <a:gd name="T47" fmla="*/ 188 h 291"/>
                  <a:gd name="T48" fmla="*/ 165 w 269"/>
                  <a:gd name="T49" fmla="*/ 188 h 291"/>
                  <a:gd name="T50" fmla="*/ 206 w 269"/>
                  <a:gd name="T51" fmla="*/ 174 h 291"/>
                  <a:gd name="T52" fmla="*/ 206 w 269"/>
                  <a:gd name="T53" fmla="*/ 174 h 291"/>
                  <a:gd name="T54" fmla="*/ 210 w 269"/>
                  <a:gd name="T55" fmla="*/ 145 h 291"/>
                  <a:gd name="T56" fmla="*/ 210 w 269"/>
                  <a:gd name="T57" fmla="*/ 145 h 291"/>
                  <a:gd name="T58" fmla="*/ 166 w 269"/>
                  <a:gd name="T59" fmla="*/ 163 h 291"/>
                  <a:gd name="T60" fmla="*/ 166 w 269"/>
                  <a:gd name="T61" fmla="*/ 163 h 291"/>
                  <a:gd name="T62" fmla="*/ 160 w 269"/>
                  <a:gd name="T63" fmla="*/ 145 h 291"/>
                  <a:gd name="T64" fmla="*/ 160 w 269"/>
                  <a:gd name="T65" fmla="*/ 145 h 291"/>
                  <a:gd name="T66" fmla="*/ 211 w 269"/>
                  <a:gd name="T67" fmla="*/ 125 h 291"/>
                  <a:gd name="T68" fmla="*/ 211 w 269"/>
                  <a:gd name="T69" fmla="*/ 125 h 291"/>
                  <a:gd name="T70" fmla="*/ 214 w 269"/>
                  <a:gd name="T71" fmla="*/ 116 h 291"/>
                  <a:gd name="T72" fmla="*/ 214 w 269"/>
                  <a:gd name="T73" fmla="*/ 116 h 291"/>
                  <a:gd name="T74" fmla="*/ 176 w 269"/>
                  <a:gd name="T75" fmla="*/ 120 h 291"/>
                  <a:gd name="T76" fmla="*/ 176 w 269"/>
                  <a:gd name="T77" fmla="*/ 120 h 291"/>
                  <a:gd name="T78" fmla="*/ 174 w 269"/>
                  <a:gd name="T79" fmla="*/ 100 h 291"/>
                  <a:gd name="T80" fmla="*/ 174 w 269"/>
                  <a:gd name="T81" fmla="*/ 100 h 291"/>
                  <a:gd name="T82" fmla="*/ 215 w 269"/>
                  <a:gd name="T83" fmla="*/ 98 h 291"/>
                  <a:gd name="T84" fmla="*/ 215 w 269"/>
                  <a:gd name="T85" fmla="*/ 98 h 291"/>
                  <a:gd name="T86" fmla="*/ 232 w 269"/>
                  <a:gd name="T87" fmla="*/ 21 h 291"/>
                  <a:gd name="T88" fmla="*/ 232 w 269"/>
                  <a:gd name="T89" fmla="*/ 21 h 291"/>
                  <a:gd name="T90" fmla="*/ 265 w 269"/>
                  <a:gd name="T91" fmla="*/ 28 h 291"/>
                  <a:gd name="T92" fmla="*/ 265 w 269"/>
                  <a:gd name="T93" fmla="*/ 28 h 291"/>
                  <a:gd name="T94" fmla="*/ 247 w 269"/>
                  <a:gd name="T95" fmla="*/ 150 h 291"/>
                  <a:gd name="T96" fmla="*/ 247 w 269"/>
                  <a:gd name="T97" fmla="*/ 150 h 291"/>
                  <a:gd name="T98" fmla="*/ 230 w 269"/>
                  <a:gd name="T99" fmla="*/ 274 h 291"/>
                  <a:gd name="T100" fmla="*/ 230 w 269"/>
                  <a:gd name="T101" fmla="*/ 274 h 291"/>
                  <a:gd name="T102" fmla="*/ 206 w 269"/>
                  <a:gd name="T103" fmla="*/ 282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69" h="291">
                    <a:moveTo>
                      <a:pt x="168" y="208"/>
                    </a:moveTo>
                    <a:lnTo>
                      <a:pt x="168" y="208"/>
                    </a:lnTo>
                    <a:cubicBezTo>
                      <a:pt x="178" y="219"/>
                      <a:pt x="190" y="229"/>
                      <a:pt x="202" y="240"/>
                    </a:cubicBezTo>
                    <a:lnTo>
                      <a:pt x="202" y="240"/>
                    </a:lnTo>
                    <a:cubicBezTo>
                      <a:pt x="202" y="226"/>
                      <a:pt x="203" y="211"/>
                      <a:pt x="203" y="198"/>
                    </a:cubicBezTo>
                    <a:lnTo>
                      <a:pt x="203" y="198"/>
                    </a:lnTo>
                    <a:cubicBezTo>
                      <a:pt x="194" y="203"/>
                      <a:pt x="184" y="207"/>
                      <a:pt x="173" y="209"/>
                    </a:cubicBezTo>
                    <a:lnTo>
                      <a:pt x="173" y="209"/>
                    </a:lnTo>
                    <a:cubicBezTo>
                      <a:pt x="170" y="209"/>
                      <a:pt x="169" y="209"/>
                      <a:pt x="168" y="208"/>
                    </a:cubicBezTo>
                    <a:close/>
                    <a:moveTo>
                      <a:pt x="206" y="282"/>
                    </a:moveTo>
                    <a:lnTo>
                      <a:pt x="206" y="282"/>
                    </a:lnTo>
                    <a:cubicBezTo>
                      <a:pt x="144" y="226"/>
                      <a:pt x="84" y="171"/>
                      <a:pt x="11" y="132"/>
                    </a:cubicBezTo>
                    <a:lnTo>
                      <a:pt x="11" y="132"/>
                    </a:lnTo>
                    <a:cubicBezTo>
                      <a:pt x="0" y="125"/>
                      <a:pt x="2" y="108"/>
                      <a:pt x="15" y="107"/>
                    </a:cubicBezTo>
                    <a:lnTo>
                      <a:pt x="15" y="107"/>
                    </a:lnTo>
                    <a:cubicBezTo>
                      <a:pt x="69" y="99"/>
                      <a:pt x="122" y="82"/>
                      <a:pt x="170" y="57"/>
                    </a:cubicBezTo>
                    <a:lnTo>
                      <a:pt x="170" y="57"/>
                    </a:lnTo>
                    <a:cubicBezTo>
                      <a:pt x="182" y="52"/>
                      <a:pt x="190" y="70"/>
                      <a:pt x="180" y="75"/>
                    </a:cubicBezTo>
                    <a:lnTo>
                      <a:pt x="180" y="75"/>
                    </a:lnTo>
                    <a:cubicBezTo>
                      <a:pt x="140" y="98"/>
                      <a:pt x="97" y="113"/>
                      <a:pt x="53" y="125"/>
                    </a:cubicBezTo>
                    <a:lnTo>
                      <a:pt x="53" y="125"/>
                    </a:lnTo>
                    <a:cubicBezTo>
                      <a:pt x="90" y="148"/>
                      <a:pt x="126" y="174"/>
                      <a:pt x="159" y="201"/>
                    </a:cubicBezTo>
                    <a:lnTo>
                      <a:pt x="159" y="201"/>
                    </a:lnTo>
                    <a:cubicBezTo>
                      <a:pt x="157" y="196"/>
                      <a:pt x="157" y="191"/>
                      <a:pt x="165" y="188"/>
                    </a:cubicBezTo>
                    <a:lnTo>
                      <a:pt x="165" y="188"/>
                    </a:lnTo>
                    <a:cubicBezTo>
                      <a:pt x="180" y="184"/>
                      <a:pt x="193" y="180"/>
                      <a:pt x="206" y="174"/>
                    </a:cubicBezTo>
                    <a:lnTo>
                      <a:pt x="206" y="174"/>
                    </a:lnTo>
                    <a:cubicBezTo>
                      <a:pt x="207" y="165"/>
                      <a:pt x="208" y="154"/>
                      <a:pt x="210" y="145"/>
                    </a:cubicBezTo>
                    <a:lnTo>
                      <a:pt x="210" y="145"/>
                    </a:lnTo>
                    <a:cubicBezTo>
                      <a:pt x="195" y="152"/>
                      <a:pt x="181" y="157"/>
                      <a:pt x="166" y="163"/>
                    </a:cubicBezTo>
                    <a:lnTo>
                      <a:pt x="166" y="163"/>
                    </a:lnTo>
                    <a:cubicBezTo>
                      <a:pt x="155" y="167"/>
                      <a:pt x="148" y="150"/>
                      <a:pt x="160" y="145"/>
                    </a:cubicBezTo>
                    <a:lnTo>
                      <a:pt x="160" y="145"/>
                    </a:lnTo>
                    <a:cubicBezTo>
                      <a:pt x="176" y="136"/>
                      <a:pt x="194" y="131"/>
                      <a:pt x="211" y="125"/>
                    </a:cubicBezTo>
                    <a:lnTo>
                      <a:pt x="211" y="125"/>
                    </a:lnTo>
                    <a:cubicBezTo>
                      <a:pt x="211" y="121"/>
                      <a:pt x="212" y="119"/>
                      <a:pt x="214" y="116"/>
                    </a:cubicBezTo>
                    <a:lnTo>
                      <a:pt x="214" y="116"/>
                    </a:lnTo>
                    <a:cubicBezTo>
                      <a:pt x="201" y="117"/>
                      <a:pt x="189" y="120"/>
                      <a:pt x="176" y="120"/>
                    </a:cubicBezTo>
                    <a:lnTo>
                      <a:pt x="176" y="120"/>
                    </a:lnTo>
                    <a:cubicBezTo>
                      <a:pt x="165" y="120"/>
                      <a:pt x="162" y="100"/>
                      <a:pt x="174" y="100"/>
                    </a:cubicBezTo>
                    <a:lnTo>
                      <a:pt x="174" y="100"/>
                    </a:lnTo>
                    <a:cubicBezTo>
                      <a:pt x="189" y="100"/>
                      <a:pt x="202" y="100"/>
                      <a:pt x="215" y="98"/>
                    </a:cubicBezTo>
                    <a:lnTo>
                      <a:pt x="215" y="98"/>
                    </a:lnTo>
                    <a:cubicBezTo>
                      <a:pt x="220" y="73"/>
                      <a:pt x="224" y="46"/>
                      <a:pt x="232" y="21"/>
                    </a:cubicBezTo>
                    <a:lnTo>
                      <a:pt x="232" y="21"/>
                    </a:lnTo>
                    <a:cubicBezTo>
                      <a:pt x="237" y="0"/>
                      <a:pt x="268" y="6"/>
                      <a:pt x="265" y="28"/>
                    </a:cubicBezTo>
                    <a:lnTo>
                      <a:pt x="265" y="28"/>
                    </a:lnTo>
                    <a:cubicBezTo>
                      <a:pt x="260" y="69"/>
                      <a:pt x="252" y="110"/>
                      <a:pt x="247" y="150"/>
                    </a:cubicBezTo>
                    <a:lnTo>
                      <a:pt x="247" y="150"/>
                    </a:lnTo>
                    <a:cubicBezTo>
                      <a:pt x="240" y="191"/>
                      <a:pt x="235" y="233"/>
                      <a:pt x="230" y="274"/>
                    </a:cubicBezTo>
                    <a:lnTo>
                      <a:pt x="230" y="274"/>
                    </a:lnTo>
                    <a:cubicBezTo>
                      <a:pt x="228" y="284"/>
                      <a:pt x="214" y="290"/>
                      <a:pt x="206" y="282"/>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64" name="Freeform 398">
                <a:extLst>
                  <a:ext uri="{FF2B5EF4-FFF2-40B4-BE49-F238E27FC236}">
                    <a16:creationId xmlns:a16="http://schemas.microsoft.com/office/drawing/2014/main" id="{7E395869-C7B1-0E47-967D-12546E07FF65}"/>
                  </a:ext>
                </a:extLst>
              </p:cNvPr>
              <p:cNvSpPr>
                <a:spLocks noChangeArrowheads="1"/>
              </p:cNvSpPr>
              <p:nvPr/>
            </p:nvSpPr>
            <p:spPr bwMode="auto">
              <a:xfrm>
                <a:off x="9180440" y="3929464"/>
                <a:ext cx="118590" cy="127366"/>
              </a:xfrm>
              <a:custGeom>
                <a:avLst/>
                <a:gdLst>
                  <a:gd name="T0" fmla="*/ 175 w 272"/>
                  <a:gd name="T1" fmla="*/ 195 h 292"/>
                  <a:gd name="T2" fmla="*/ 175 w 272"/>
                  <a:gd name="T3" fmla="*/ 195 h 292"/>
                  <a:gd name="T4" fmla="*/ 218 w 272"/>
                  <a:gd name="T5" fmla="*/ 183 h 292"/>
                  <a:gd name="T6" fmla="*/ 218 w 272"/>
                  <a:gd name="T7" fmla="*/ 183 h 292"/>
                  <a:gd name="T8" fmla="*/ 185 w 272"/>
                  <a:gd name="T9" fmla="*/ 158 h 292"/>
                  <a:gd name="T10" fmla="*/ 185 w 272"/>
                  <a:gd name="T11" fmla="*/ 158 h 292"/>
                  <a:gd name="T12" fmla="*/ 179 w 272"/>
                  <a:gd name="T13" fmla="*/ 191 h 292"/>
                  <a:gd name="T14" fmla="*/ 179 w 272"/>
                  <a:gd name="T15" fmla="*/ 191 h 292"/>
                  <a:gd name="T16" fmla="*/ 175 w 272"/>
                  <a:gd name="T17" fmla="*/ 195 h 292"/>
                  <a:gd name="T18" fmla="*/ 256 w 272"/>
                  <a:gd name="T19" fmla="*/ 202 h 292"/>
                  <a:gd name="T20" fmla="*/ 256 w 272"/>
                  <a:gd name="T21" fmla="*/ 202 h 292"/>
                  <a:gd name="T22" fmla="*/ 25 w 272"/>
                  <a:gd name="T23" fmla="*/ 285 h 292"/>
                  <a:gd name="T24" fmla="*/ 25 w 272"/>
                  <a:gd name="T25" fmla="*/ 285 h 292"/>
                  <a:gd name="T26" fmla="*/ 7 w 272"/>
                  <a:gd name="T27" fmla="*/ 267 h 292"/>
                  <a:gd name="T28" fmla="*/ 7 w 272"/>
                  <a:gd name="T29" fmla="*/ 267 h 292"/>
                  <a:gd name="T30" fmla="*/ 49 w 272"/>
                  <a:gd name="T31" fmla="*/ 109 h 292"/>
                  <a:gd name="T32" fmla="*/ 49 w 272"/>
                  <a:gd name="T33" fmla="*/ 109 h 292"/>
                  <a:gd name="T34" fmla="*/ 70 w 272"/>
                  <a:gd name="T35" fmla="*/ 112 h 292"/>
                  <a:gd name="T36" fmla="*/ 70 w 272"/>
                  <a:gd name="T37" fmla="*/ 112 h 292"/>
                  <a:gd name="T38" fmla="*/ 42 w 272"/>
                  <a:gd name="T39" fmla="*/ 245 h 292"/>
                  <a:gd name="T40" fmla="*/ 42 w 272"/>
                  <a:gd name="T41" fmla="*/ 245 h 292"/>
                  <a:gd name="T42" fmla="*/ 164 w 272"/>
                  <a:gd name="T43" fmla="*/ 197 h 292"/>
                  <a:gd name="T44" fmla="*/ 164 w 272"/>
                  <a:gd name="T45" fmla="*/ 197 h 292"/>
                  <a:gd name="T46" fmla="*/ 156 w 272"/>
                  <a:gd name="T47" fmla="*/ 185 h 292"/>
                  <a:gd name="T48" fmla="*/ 156 w 272"/>
                  <a:gd name="T49" fmla="*/ 185 h 292"/>
                  <a:gd name="T50" fmla="*/ 167 w 272"/>
                  <a:gd name="T51" fmla="*/ 143 h 292"/>
                  <a:gd name="T52" fmla="*/ 167 w 272"/>
                  <a:gd name="T53" fmla="*/ 143 h 292"/>
                  <a:gd name="T54" fmla="*/ 143 w 272"/>
                  <a:gd name="T55" fmla="*/ 125 h 292"/>
                  <a:gd name="T56" fmla="*/ 143 w 272"/>
                  <a:gd name="T57" fmla="*/ 125 h 292"/>
                  <a:gd name="T58" fmla="*/ 135 w 272"/>
                  <a:gd name="T59" fmla="*/ 171 h 292"/>
                  <a:gd name="T60" fmla="*/ 135 w 272"/>
                  <a:gd name="T61" fmla="*/ 171 h 292"/>
                  <a:gd name="T62" fmla="*/ 117 w 272"/>
                  <a:gd name="T63" fmla="*/ 166 h 292"/>
                  <a:gd name="T64" fmla="*/ 117 w 272"/>
                  <a:gd name="T65" fmla="*/ 166 h 292"/>
                  <a:gd name="T66" fmla="*/ 129 w 272"/>
                  <a:gd name="T67" fmla="*/ 112 h 292"/>
                  <a:gd name="T68" fmla="*/ 129 w 272"/>
                  <a:gd name="T69" fmla="*/ 112 h 292"/>
                  <a:gd name="T70" fmla="*/ 121 w 272"/>
                  <a:gd name="T71" fmla="*/ 105 h 292"/>
                  <a:gd name="T72" fmla="*/ 121 w 272"/>
                  <a:gd name="T73" fmla="*/ 105 h 292"/>
                  <a:gd name="T74" fmla="*/ 104 w 272"/>
                  <a:gd name="T75" fmla="*/ 138 h 292"/>
                  <a:gd name="T76" fmla="*/ 104 w 272"/>
                  <a:gd name="T77" fmla="*/ 138 h 292"/>
                  <a:gd name="T78" fmla="*/ 88 w 272"/>
                  <a:gd name="T79" fmla="*/ 129 h 292"/>
                  <a:gd name="T80" fmla="*/ 88 w 272"/>
                  <a:gd name="T81" fmla="*/ 129 h 292"/>
                  <a:gd name="T82" fmla="*/ 108 w 272"/>
                  <a:gd name="T83" fmla="*/ 95 h 292"/>
                  <a:gd name="T84" fmla="*/ 108 w 272"/>
                  <a:gd name="T85" fmla="*/ 95 h 292"/>
                  <a:gd name="T86" fmla="*/ 53 w 272"/>
                  <a:gd name="T87" fmla="*/ 40 h 292"/>
                  <a:gd name="T88" fmla="*/ 53 w 272"/>
                  <a:gd name="T89" fmla="*/ 40 h 292"/>
                  <a:gd name="T90" fmla="*/ 75 w 272"/>
                  <a:gd name="T91" fmla="*/ 13 h 292"/>
                  <a:gd name="T92" fmla="*/ 75 w 272"/>
                  <a:gd name="T93" fmla="*/ 13 h 292"/>
                  <a:gd name="T94" fmla="*/ 168 w 272"/>
                  <a:gd name="T95" fmla="*/ 96 h 292"/>
                  <a:gd name="T96" fmla="*/ 168 w 272"/>
                  <a:gd name="T97" fmla="*/ 96 h 292"/>
                  <a:gd name="T98" fmla="*/ 263 w 272"/>
                  <a:gd name="T99" fmla="*/ 178 h 292"/>
                  <a:gd name="T100" fmla="*/ 263 w 272"/>
                  <a:gd name="T101" fmla="*/ 178 h 292"/>
                  <a:gd name="T102" fmla="*/ 256 w 272"/>
                  <a:gd name="T103" fmla="*/ 202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2" h="292">
                    <a:moveTo>
                      <a:pt x="175" y="195"/>
                    </a:moveTo>
                    <a:lnTo>
                      <a:pt x="175" y="195"/>
                    </a:lnTo>
                    <a:cubicBezTo>
                      <a:pt x="189" y="191"/>
                      <a:pt x="205" y="187"/>
                      <a:pt x="218" y="183"/>
                    </a:cubicBezTo>
                    <a:lnTo>
                      <a:pt x="218" y="183"/>
                    </a:lnTo>
                    <a:cubicBezTo>
                      <a:pt x="208" y="175"/>
                      <a:pt x="196" y="166"/>
                      <a:pt x="185" y="158"/>
                    </a:cubicBezTo>
                    <a:lnTo>
                      <a:pt x="185" y="158"/>
                    </a:lnTo>
                    <a:cubicBezTo>
                      <a:pt x="184" y="168"/>
                      <a:pt x="183" y="180"/>
                      <a:pt x="179" y="191"/>
                    </a:cubicBezTo>
                    <a:lnTo>
                      <a:pt x="179" y="191"/>
                    </a:lnTo>
                    <a:cubicBezTo>
                      <a:pt x="177" y="192"/>
                      <a:pt x="176" y="193"/>
                      <a:pt x="175" y="195"/>
                    </a:cubicBezTo>
                    <a:close/>
                    <a:moveTo>
                      <a:pt x="256" y="202"/>
                    </a:moveTo>
                    <a:lnTo>
                      <a:pt x="256" y="202"/>
                    </a:lnTo>
                    <a:cubicBezTo>
                      <a:pt x="176" y="222"/>
                      <a:pt x="97" y="243"/>
                      <a:pt x="25" y="285"/>
                    </a:cubicBezTo>
                    <a:lnTo>
                      <a:pt x="25" y="285"/>
                    </a:lnTo>
                    <a:cubicBezTo>
                      <a:pt x="13" y="291"/>
                      <a:pt x="0" y="279"/>
                      <a:pt x="7" y="267"/>
                    </a:cubicBezTo>
                    <a:lnTo>
                      <a:pt x="7" y="267"/>
                    </a:lnTo>
                    <a:cubicBezTo>
                      <a:pt x="29" y="218"/>
                      <a:pt x="43" y="164"/>
                      <a:pt x="49" y="109"/>
                    </a:cubicBezTo>
                    <a:lnTo>
                      <a:pt x="49" y="109"/>
                    </a:lnTo>
                    <a:cubicBezTo>
                      <a:pt x="50" y="97"/>
                      <a:pt x="71" y="100"/>
                      <a:pt x="70" y="112"/>
                    </a:cubicBezTo>
                    <a:lnTo>
                      <a:pt x="70" y="112"/>
                    </a:lnTo>
                    <a:cubicBezTo>
                      <a:pt x="66" y="158"/>
                      <a:pt x="56" y="201"/>
                      <a:pt x="42" y="245"/>
                    </a:cubicBezTo>
                    <a:lnTo>
                      <a:pt x="42" y="245"/>
                    </a:lnTo>
                    <a:cubicBezTo>
                      <a:pt x="80" y="225"/>
                      <a:pt x="122" y="210"/>
                      <a:pt x="164" y="197"/>
                    </a:cubicBezTo>
                    <a:lnTo>
                      <a:pt x="164" y="197"/>
                    </a:lnTo>
                    <a:cubicBezTo>
                      <a:pt x="159" y="197"/>
                      <a:pt x="154" y="192"/>
                      <a:pt x="156" y="185"/>
                    </a:cubicBezTo>
                    <a:lnTo>
                      <a:pt x="156" y="185"/>
                    </a:lnTo>
                    <a:cubicBezTo>
                      <a:pt x="162" y="172"/>
                      <a:pt x="166" y="158"/>
                      <a:pt x="167" y="143"/>
                    </a:cubicBezTo>
                    <a:lnTo>
                      <a:pt x="167" y="143"/>
                    </a:lnTo>
                    <a:cubicBezTo>
                      <a:pt x="159" y="137"/>
                      <a:pt x="151" y="132"/>
                      <a:pt x="143" y="125"/>
                    </a:cubicBezTo>
                    <a:lnTo>
                      <a:pt x="143" y="125"/>
                    </a:lnTo>
                    <a:cubicBezTo>
                      <a:pt x="141" y="141"/>
                      <a:pt x="138" y="155"/>
                      <a:pt x="135" y="171"/>
                    </a:cubicBezTo>
                    <a:lnTo>
                      <a:pt x="135" y="171"/>
                    </a:lnTo>
                    <a:cubicBezTo>
                      <a:pt x="133" y="184"/>
                      <a:pt x="116" y="179"/>
                      <a:pt x="117" y="166"/>
                    </a:cubicBezTo>
                    <a:lnTo>
                      <a:pt x="117" y="166"/>
                    </a:lnTo>
                    <a:cubicBezTo>
                      <a:pt x="118" y="147"/>
                      <a:pt x="122" y="129"/>
                      <a:pt x="129" y="112"/>
                    </a:cubicBezTo>
                    <a:lnTo>
                      <a:pt x="129" y="112"/>
                    </a:lnTo>
                    <a:cubicBezTo>
                      <a:pt x="126" y="109"/>
                      <a:pt x="124" y="108"/>
                      <a:pt x="121" y="105"/>
                    </a:cubicBezTo>
                    <a:lnTo>
                      <a:pt x="121" y="105"/>
                    </a:lnTo>
                    <a:cubicBezTo>
                      <a:pt x="117" y="117"/>
                      <a:pt x="110" y="128"/>
                      <a:pt x="104" y="138"/>
                    </a:cubicBezTo>
                    <a:lnTo>
                      <a:pt x="104" y="138"/>
                    </a:lnTo>
                    <a:cubicBezTo>
                      <a:pt x="97" y="149"/>
                      <a:pt x="80" y="139"/>
                      <a:pt x="88" y="129"/>
                    </a:cubicBezTo>
                    <a:lnTo>
                      <a:pt x="88" y="129"/>
                    </a:lnTo>
                    <a:cubicBezTo>
                      <a:pt x="96" y="118"/>
                      <a:pt x="102" y="107"/>
                      <a:pt x="108" y="95"/>
                    </a:cubicBezTo>
                    <a:lnTo>
                      <a:pt x="108" y="95"/>
                    </a:lnTo>
                    <a:cubicBezTo>
                      <a:pt x="88" y="76"/>
                      <a:pt x="70" y="58"/>
                      <a:pt x="53" y="40"/>
                    </a:cubicBezTo>
                    <a:lnTo>
                      <a:pt x="53" y="40"/>
                    </a:lnTo>
                    <a:cubicBezTo>
                      <a:pt x="38" y="22"/>
                      <a:pt x="58" y="0"/>
                      <a:pt x="75" y="13"/>
                    </a:cubicBezTo>
                    <a:lnTo>
                      <a:pt x="75" y="13"/>
                    </a:lnTo>
                    <a:cubicBezTo>
                      <a:pt x="106" y="40"/>
                      <a:pt x="137" y="70"/>
                      <a:pt x="168" y="96"/>
                    </a:cubicBezTo>
                    <a:lnTo>
                      <a:pt x="168" y="96"/>
                    </a:lnTo>
                    <a:cubicBezTo>
                      <a:pt x="200" y="124"/>
                      <a:pt x="231" y="150"/>
                      <a:pt x="263" y="178"/>
                    </a:cubicBezTo>
                    <a:lnTo>
                      <a:pt x="263" y="178"/>
                    </a:lnTo>
                    <a:cubicBezTo>
                      <a:pt x="271" y="184"/>
                      <a:pt x="268" y="200"/>
                      <a:pt x="256" y="202"/>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65" name="Freeform 399">
                <a:extLst>
                  <a:ext uri="{FF2B5EF4-FFF2-40B4-BE49-F238E27FC236}">
                    <a16:creationId xmlns:a16="http://schemas.microsoft.com/office/drawing/2014/main" id="{60F5E623-0688-2744-8CE2-E6D7091FCB58}"/>
                  </a:ext>
                </a:extLst>
              </p:cNvPr>
              <p:cNvSpPr>
                <a:spLocks noChangeArrowheads="1"/>
              </p:cNvSpPr>
              <p:nvPr/>
            </p:nvSpPr>
            <p:spPr bwMode="auto">
              <a:xfrm>
                <a:off x="10815814" y="3932392"/>
                <a:ext cx="124447" cy="114191"/>
              </a:xfrm>
              <a:custGeom>
                <a:avLst/>
                <a:gdLst>
                  <a:gd name="T0" fmla="*/ 191 w 286"/>
                  <a:gd name="T1" fmla="*/ 221 h 265"/>
                  <a:gd name="T2" fmla="*/ 191 w 286"/>
                  <a:gd name="T3" fmla="*/ 221 h 265"/>
                  <a:gd name="T4" fmla="*/ 237 w 286"/>
                  <a:gd name="T5" fmla="*/ 222 h 265"/>
                  <a:gd name="T6" fmla="*/ 237 w 286"/>
                  <a:gd name="T7" fmla="*/ 222 h 265"/>
                  <a:gd name="T8" fmla="*/ 212 w 286"/>
                  <a:gd name="T9" fmla="*/ 188 h 265"/>
                  <a:gd name="T10" fmla="*/ 212 w 286"/>
                  <a:gd name="T11" fmla="*/ 188 h 265"/>
                  <a:gd name="T12" fmla="*/ 196 w 286"/>
                  <a:gd name="T13" fmla="*/ 217 h 265"/>
                  <a:gd name="T14" fmla="*/ 196 w 286"/>
                  <a:gd name="T15" fmla="*/ 217 h 265"/>
                  <a:gd name="T16" fmla="*/ 191 w 286"/>
                  <a:gd name="T17" fmla="*/ 221 h 265"/>
                  <a:gd name="T18" fmla="*/ 267 w 286"/>
                  <a:gd name="T19" fmla="*/ 253 h 265"/>
                  <a:gd name="T20" fmla="*/ 267 w 286"/>
                  <a:gd name="T21" fmla="*/ 253 h 265"/>
                  <a:gd name="T22" fmla="*/ 21 w 286"/>
                  <a:gd name="T23" fmla="*/ 262 h 265"/>
                  <a:gd name="T24" fmla="*/ 21 w 286"/>
                  <a:gd name="T25" fmla="*/ 262 h 265"/>
                  <a:gd name="T26" fmla="*/ 8 w 286"/>
                  <a:gd name="T27" fmla="*/ 240 h 265"/>
                  <a:gd name="T28" fmla="*/ 8 w 286"/>
                  <a:gd name="T29" fmla="*/ 240 h 265"/>
                  <a:gd name="T30" fmla="*/ 96 w 286"/>
                  <a:gd name="T31" fmla="*/ 103 h 265"/>
                  <a:gd name="T32" fmla="*/ 96 w 286"/>
                  <a:gd name="T33" fmla="*/ 103 h 265"/>
                  <a:gd name="T34" fmla="*/ 116 w 286"/>
                  <a:gd name="T35" fmla="*/ 111 h 265"/>
                  <a:gd name="T36" fmla="*/ 116 w 286"/>
                  <a:gd name="T37" fmla="*/ 111 h 265"/>
                  <a:gd name="T38" fmla="*/ 50 w 286"/>
                  <a:gd name="T39" fmla="*/ 229 h 265"/>
                  <a:gd name="T40" fmla="*/ 50 w 286"/>
                  <a:gd name="T41" fmla="*/ 229 h 265"/>
                  <a:gd name="T42" fmla="*/ 180 w 286"/>
                  <a:gd name="T43" fmla="*/ 221 h 265"/>
                  <a:gd name="T44" fmla="*/ 180 w 286"/>
                  <a:gd name="T45" fmla="*/ 221 h 265"/>
                  <a:gd name="T46" fmla="*/ 176 w 286"/>
                  <a:gd name="T47" fmla="*/ 207 h 265"/>
                  <a:gd name="T48" fmla="*/ 176 w 286"/>
                  <a:gd name="T49" fmla="*/ 207 h 265"/>
                  <a:gd name="T50" fmla="*/ 198 w 286"/>
                  <a:gd name="T51" fmla="*/ 170 h 265"/>
                  <a:gd name="T52" fmla="*/ 198 w 286"/>
                  <a:gd name="T53" fmla="*/ 170 h 265"/>
                  <a:gd name="T54" fmla="*/ 183 w 286"/>
                  <a:gd name="T55" fmla="*/ 145 h 265"/>
                  <a:gd name="T56" fmla="*/ 183 w 286"/>
                  <a:gd name="T57" fmla="*/ 145 h 265"/>
                  <a:gd name="T58" fmla="*/ 160 w 286"/>
                  <a:gd name="T59" fmla="*/ 187 h 265"/>
                  <a:gd name="T60" fmla="*/ 160 w 286"/>
                  <a:gd name="T61" fmla="*/ 187 h 265"/>
                  <a:gd name="T62" fmla="*/ 143 w 286"/>
                  <a:gd name="T63" fmla="*/ 176 h 265"/>
                  <a:gd name="T64" fmla="*/ 143 w 286"/>
                  <a:gd name="T65" fmla="*/ 176 h 265"/>
                  <a:gd name="T66" fmla="*/ 171 w 286"/>
                  <a:gd name="T67" fmla="*/ 128 h 265"/>
                  <a:gd name="T68" fmla="*/ 171 w 286"/>
                  <a:gd name="T69" fmla="*/ 128 h 265"/>
                  <a:gd name="T70" fmla="*/ 166 w 286"/>
                  <a:gd name="T71" fmla="*/ 120 h 265"/>
                  <a:gd name="T72" fmla="*/ 166 w 286"/>
                  <a:gd name="T73" fmla="*/ 120 h 265"/>
                  <a:gd name="T74" fmla="*/ 141 w 286"/>
                  <a:gd name="T75" fmla="*/ 146 h 265"/>
                  <a:gd name="T76" fmla="*/ 141 w 286"/>
                  <a:gd name="T77" fmla="*/ 146 h 265"/>
                  <a:gd name="T78" fmla="*/ 126 w 286"/>
                  <a:gd name="T79" fmla="*/ 133 h 265"/>
                  <a:gd name="T80" fmla="*/ 126 w 286"/>
                  <a:gd name="T81" fmla="*/ 133 h 265"/>
                  <a:gd name="T82" fmla="*/ 156 w 286"/>
                  <a:gd name="T83" fmla="*/ 104 h 265"/>
                  <a:gd name="T84" fmla="*/ 156 w 286"/>
                  <a:gd name="T85" fmla="*/ 104 h 265"/>
                  <a:gd name="T86" fmla="*/ 120 w 286"/>
                  <a:gd name="T87" fmla="*/ 36 h 265"/>
                  <a:gd name="T88" fmla="*/ 120 w 286"/>
                  <a:gd name="T89" fmla="*/ 36 h 265"/>
                  <a:gd name="T90" fmla="*/ 150 w 286"/>
                  <a:gd name="T91" fmla="*/ 19 h 265"/>
                  <a:gd name="T92" fmla="*/ 150 w 286"/>
                  <a:gd name="T93" fmla="*/ 19 h 265"/>
                  <a:gd name="T94" fmla="*/ 214 w 286"/>
                  <a:gd name="T95" fmla="*/ 125 h 265"/>
                  <a:gd name="T96" fmla="*/ 214 w 286"/>
                  <a:gd name="T97" fmla="*/ 125 h 265"/>
                  <a:gd name="T98" fmla="*/ 280 w 286"/>
                  <a:gd name="T99" fmla="*/ 230 h 265"/>
                  <a:gd name="T100" fmla="*/ 280 w 286"/>
                  <a:gd name="T101" fmla="*/ 230 h 265"/>
                  <a:gd name="T102" fmla="*/ 267 w 286"/>
                  <a:gd name="T103" fmla="*/ 253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6" h="265">
                    <a:moveTo>
                      <a:pt x="191" y="221"/>
                    </a:moveTo>
                    <a:lnTo>
                      <a:pt x="191" y="221"/>
                    </a:lnTo>
                    <a:cubicBezTo>
                      <a:pt x="206" y="221"/>
                      <a:pt x="222" y="222"/>
                      <a:pt x="237" y="222"/>
                    </a:cubicBezTo>
                    <a:lnTo>
                      <a:pt x="237" y="222"/>
                    </a:lnTo>
                    <a:cubicBezTo>
                      <a:pt x="229" y="211"/>
                      <a:pt x="220" y="200"/>
                      <a:pt x="212" y="188"/>
                    </a:cubicBezTo>
                    <a:lnTo>
                      <a:pt x="212" y="188"/>
                    </a:lnTo>
                    <a:cubicBezTo>
                      <a:pt x="208" y="199"/>
                      <a:pt x="202" y="208"/>
                      <a:pt x="196" y="217"/>
                    </a:cubicBezTo>
                    <a:lnTo>
                      <a:pt x="196" y="217"/>
                    </a:lnTo>
                    <a:cubicBezTo>
                      <a:pt x="193" y="219"/>
                      <a:pt x="192" y="220"/>
                      <a:pt x="191" y="221"/>
                    </a:cubicBezTo>
                    <a:close/>
                    <a:moveTo>
                      <a:pt x="267" y="253"/>
                    </a:moveTo>
                    <a:lnTo>
                      <a:pt x="267" y="253"/>
                    </a:lnTo>
                    <a:cubicBezTo>
                      <a:pt x="184" y="249"/>
                      <a:pt x="104" y="245"/>
                      <a:pt x="21" y="262"/>
                    </a:cubicBezTo>
                    <a:lnTo>
                      <a:pt x="21" y="262"/>
                    </a:lnTo>
                    <a:cubicBezTo>
                      <a:pt x="8" y="264"/>
                      <a:pt x="0" y="250"/>
                      <a:pt x="8" y="240"/>
                    </a:cubicBezTo>
                    <a:lnTo>
                      <a:pt x="8" y="240"/>
                    </a:lnTo>
                    <a:cubicBezTo>
                      <a:pt x="46" y="200"/>
                      <a:pt x="74" y="153"/>
                      <a:pt x="96" y="103"/>
                    </a:cubicBezTo>
                    <a:lnTo>
                      <a:pt x="96" y="103"/>
                    </a:lnTo>
                    <a:cubicBezTo>
                      <a:pt x="100" y="91"/>
                      <a:pt x="121" y="99"/>
                      <a:pt x="116" y="111"/>
                    </a:cubicBezTo>
                    <a:lnTo>
                      <a:pt x="116" y="111"/>
                    </a:lnTo>
                    <a:cubicBezTo>
                      <a:pt x="99" y="153"/>
                      <a:pt x="76" y="192"/>
                      <a:pt x="50" y="229"/>
                    </a:cubicBezTo>
                    <a:lnTo>
                      <a:pt x="50" y="229"/>
                    </a:lnTo>
                    <a:cubicBezTo>
                      <a:pt x="93" y="222"/>
                      <a:pt x="137" y="220"/>
                      <a:pt x="180" y="221"/>
                    </a:cubicBezTo>
                    <a:lnTo>
                      <a:pt x="180" y="221"/>
                    </a:lnTo>
                    <a:cubicBezTo>
                      <a:pt x="175" y="217"/>
                      <a:pt x="172" y="213"/>
                      <a:pt x="176" y="207"/>
                    </a:cubicBezTo>
                    <a:lnTo>
                      <a:pt x="176" y="207"/>
                    </a:lnTo>
                    <a:cubicBezTo>
                      <a:pt x="184" y="195"/>
                      <a:pt x="192" y="183"/>
                      <a:pt x="198" y="170"/>
                    </a:cubicBezTo>
                    <a:lnTo>
                      <a:pt x="198" y="170"/>
                    </a:lnTo>
                    <a:cubicBezTo>
                      <a:pt x="193" y="161"/>
                      <a:pt x="188" y="153"/>
                      <a:pt x="183" y="145"/>
                    </a:cubicBezTo>
                    <a:lnTo>
                      <a:pt x="183" y="145"/>
                    </a:lnTo>
                    <a:cubicBezTo>
                      <a:pt x="175" y="158"/>
                      <a:pt x="167" y="173"/>
                      <a:pt x="160" y="187"/>
                    </a:cubicBezTo>
                    <a:lnTo>
                      <a:pt x="160" y="187"/>
                    </a:lnTo>
                    <a:cubicBezTo>
                      <a:pt x="154" y="197"/>
                      <a:pt x="139" y="187"/>
                      <a:pt x="143" y="176"/>
                    </a:cubicBezTo>
                    <a:lnTo>
                      <a:pt x="143" y="176"/>
                    </a:lnTo>
                    <a:cubicBezTo>
                      <a:pt x="151" y="159"/>
                      <a:pt x="160" y="144"/>
                      <a:pt x="171" y="128"/>
                    </a:cubicBezTo>
                    <a:lnTo>
                      <a:pt x="171" y="128"/>
                    </a:lnTo>
                    <a:cubicBezTo>
                      <a:pt x="170" y="125"/>
                      <a:pt x="167" y="123"/>
                      <a:pt x="166" y="120"/>
                    </a:cubicBezTo>
                    <a:lnTo>
                      <a:pt x="166" y="120"/>
                    </a:lnTo>
                    <a:cubicBezTo>
                      <a:pt x="159" y="129"/>
                      <a:pt x="150" y="137"/>
                      <a:pt x="141" y="146"/>
                    </a:cubicBezTo>
                    <a:lnTo>
                      <a:pt x="141" y="146"/>
                    </a:lnTo>
                    <a:cubicBezTo>
                      <a:pt x="131" y="154"/>
                      <a:pt x="117" y="140"/>
                      <a:pt x="126" y="133"/>
                    </a:cubicBezTo>
                    <a:lnTo>
                      <a:pt x="126" y="133"/>
                    </a:lnTo>
                    <a:cubicBezTo>
                      <a:pt x="138" y="124"/>
                      <a:pt x="147" y="115"/>
                      <a:pt x="156" y="104"/>
                    </a:cubicBezTo>
                    <a:lnTo>
                      <a:pt x="156" y="104"/>
                    </a:lnTo>
                    <a:cubicBezTo>
                      <a:pt x="143" y="82"/>
                      <a:pt x="131" y="60"/>
                      <a:pt x="120" y="36"/>
                    </a:cubicBezTo>
                    <a:lnTo>
                      <a:pt x="120" y="36"/>
                    </a:lnTo>
                    <a:cubicBezTo>
                      <a:pt x="110" y="16"/>
                      <a:pt x="138" y="0"/>
                      <a:pt x="150" y="19"/>
                    </a:cubicBezTo>
                    <a:lnTo>
                      <a:pt x="150" y="19"/>
                    </a:lnTo>
                    <a:cubicBezTo>
                      <a:pt x="172" y="53"/>
                      <a:pt x="192" y="90"/>
                      <a:pt x="214" y="125"/>
                    </a:cubicBezTo>
                    <a:lnTo>
                      <a:pt x="214" y="125"/>
                    </a:lnTo>
                    <a:cubicBezTo>
                      <a:pt x="235" y="161"/>
                      <a:pt x="258" y="195"/>
                      <a:pt x="280" y="230"/>
                    </a:cubicBezTo>
                    <a:lnTo>
                      <a:pt x="280" y="230"/>
                    </a:lnTo>
                    <a:cubicBezTo>
                      <a:pt x="285" y="240"/>
                      <a:pt x="279" y="254"/>
                      <a:pt x="267" y="253"/>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66" name="Freeform 400">
                <a:extLst>
                  <a:ext uri="{FF2B5EF4-FFF2-40B4-BE49-F238E27FC236}">
                    <a16:creationId xmlns:a16="http://schemas.microsoft.com/office/drawing/2014/main" id="{2615820F-90D9-0442-AA81-7ACE0A88CDFA}"/>
                  </a:ext>
                </a:extLst>
              </p:cNvPr>
              <p:cNvSpPr>
                <a:spLocks noChangeArrowheads="1"/>
              </p:cNvSpPr>
              <p:nvPr/>
            </p:nvSpPr>
            <p:spPr bwMode="auto">
              <a:xfrm>
                <a:off x="11455616" y="3938248"/>
                <a:ext cx="111270" cy="125903"/>
              </a:xfrm>
              <a:custGeom>
                <a:avLst/>
                <a:gdLst>
                  <a:gd name="T0" fmla="*/ 80 w 256"/>
                  <a:gd name="T1" fmla="*/ 76 h 291"/>
                  <a:gd name="T2" fmla="*/ 80 w 256"/>
                  <a:gd name="T3" fmla="*/ 76 h 291"/>
                  <a:gd name="T4" fmla="*/ 42 w 256"/>
                  <a:gd name="T5" fmla="*/ 50 h 291"/>
                  <a:gd name="T6" fmla="*/ 42 w 256"/>
                  <a:gd name="T7" fmla="*/ 50 h 291"/>
                  <a:gd name="T8" fmla="*/ 45 w 256"/>
                  <a:gd name="T9" fmla="*/ 91 h 291"/>
                  <a:gd name="T10" fmla="*/ 45 w 256"/>
                  <a:gd name="T11" fmla="*/ 91 h 291"/>
                  <a:gd name="T12" fmla="*/ 75 w 256"/>
                  <a:gd name="T13" fmla="*/ 76 h 291"/>
                  <a:gd name="T14" fmla="*/ 75 w 256"/>
                  <a:gd name="T15" fmla="*/ 76 h 291"/>
                  <a:gd name="T16" fmla="*/ 80 w 256"/>
                  <a:gd name="T17" fmla="*/ 76 h 291"/>
                  <a:gd name="T18" fmla="*/ 34 w 256"/>
                  <a:gd name="T19" fmla="*/ 6 h 291"/>
                  <a:gd name="T20" fmla="*/ 34 w 256"/>
                  <a:gd name="T21" fmla="*/ 6 h 291"/>
                  <a:gd name="T22" fmla="*/ 242 w 256"/>
                  <a:gd name="T23" fmla="*/ 138 h 291"/>
                  <a:gd name="T24" fmla="*/ 242 w 256"/>
                  <a:gd name="T25" fmla="*/ 138 h 291"/>
                  <a:gd name="T26" fmla="*/ 240 w 256"/>
                  <a:gd name="T27" fmla="*/ 163 h 291"/>
                  <a:gd name="T28" fmla="*/ 240 w 256"/>
                  <a:gd name="T29" fmla="*/ 163 h 291"/>
                  <a:gd name="T30" fmla="*/ 92 w 256"/>
                  <a:gd name="T31" fmla="*/ 227 h 291"/>
                  <a:gd name="T32" fmla="*/ 92 w 256"/>
                  <a:gd name="T33" fmla="*/ 227 h 291"/>
                  <a:gd name="T34" fmla="*/ 80 w 256"/>
                  <a:gd name="T35" fmla="*/ 210 h 291"/>
                  <a:gd name="T36" fmla="*/ 80 w 256"/>
                  <a:gd name="T37" fmla="*/ 210 h 291"/>
                  <a:gd name="T38" fmla="*/ 201 w 256"/>
                  <a:gd name="T39" fmla="*/ 148 h 291"/>
                  <a:gd name="T40" fmla="*/ 201 w 256"/>
                  <a:gd name="T41" fmla="*/ 148 h 291"/>
                  <a:gd name="T42" fmla="*/ 88 w 256"/>
                  <a:gd name="T43" fmla="*/ 83 h 291"/>
                  <a:gd name="T44" fmla="*/ 88 w 256"/>
                  <a:gd name="T45" fmla="*/ 83 h 291"/>
                  <a:gd name="T46" fmla="*/ 83 w 256"/>
                  <a:gd name="T47" fmla="*/ 96 h 291"/>
                  <a:gd name="T48" fmla="*/ 83 w 256"/>
                  <a:gd name="T49" fmla="*/ 96 h 291"/>
                  <a:gd name="T50" fmla="*/ 45 w 256"/>
                  <a:gd name="T51" fmla="*/ 115 h 291"/>
                  <a:gd name="T52" fmla="*/ 45 w 256"/>
                  <a:gd name="T53" fmla="*/ 115 h 291"/>
                  <a:gd name="T54" fmla="*/ 45 w 256"/>
                  <a:gd name="T55" fmla="*/ 143 h 291"/>
                  <a:gd name="T56" fmla="*/ 45 w 256"/>
                  <a:gd name="T57" fmla="*/ 143 h 291"/>
                  <a:gd name="T58" fmla="*/ 85 w 256"/>
                  <a:gd name="T59" fmla="*/ 122 h 291"/>
                  <a:gd name="T60" fmla="*/ 85 w 256"/>
                  <a:gd name="T61" fmla="*/ 122 h 291"/>
                  <a:gd name="T62" fmla="*/ 93 w 256"/>
                  <a:gd name="T63" fmla="*/ 139 h 291"/>
                  <a:gd name="T64" fmla="*/ 93 w 256"/>
                  <a:gd name="T65" fmla="*/ 139 h 291"/>
                  <a:gd name="T66" fmla="*/ 43 w 256"/>
                  <a:gd name="T67" fmla="*/ 164 h 291"/>
                  <a:gd name="T68" fmla="*/ 43 w 256"/>
                  <a:gd name="T69" fmla="*/ 164 h 291"/>
                  <a:gd name="T70" fmla="*/ 43 w 256"/>
                  <a:gd name="T71" fmla="*/ 173 h 291"/>
                  <a:gd name="T72" fmla="*/ 43 w 256"/>
                  <a:gd name="T73" fmla="*/ 173 h 291"/>
                  <a:gd name="T74" fmla="*/ 80 w 256"/>
                  <a:gd name="T75" fmla="*/ 167 h 291"/>
                  <a:gd name="T76" fmla="*/ 80 w 256"/>
                  <a:gd name="T77" fmla="*/ 167 h 291"/>
                  <a:gd name="T78" fmla="*/ 83 w 256"/>
                  <a:gd name="T79" fmla="*/ 185 h 291"/>
                  <a:gd name="T80" fmla="*/ 83 w 256"/>
                  <a:gd name="T81" fmla="*/ 185 h 291"/>
                  <a:gd name="T82" fmla="*/ 42 w 256"/>
                  <a:gd name="T83" fmla="*/ 192 h 291"/>
                  <a:gd name="T84" fmla="*/ 42 w 256"/>
                  <a:gd name="T85" fmla="*/ 192 h 291"/>
                  <a:gd name="T86" fmla="*/ 34 w 256"/>
                  <a:gd name="T87" fmla="*/ 269 h 291"/>
                  <a:gd name="T88" fmla="*/ 34 w 256"/>
                  <a:gd name="T89" fmla="*/ 269 h 291"/>
                  <a:gd name="T90" fmla="*/ 0 w 256"/>
                  <a:gd name="T91" fmla="*/ 267 h 291"/>
                  <a:gd name="T92" fmla="*/ 0 w 256"/>
                  <a:gd name="T93" fmla="*/ 267 h 291"/>
                  <a:gd name="T94" fmla="*/ 6 w 256"/>
                  <a:gd name="T95" fmla="*/ 143 h 291"/>
                  <a:gd name="T96" fmla="*/ 6 w 256"/>
                  <a:gd name="T97" fmla="*/ 143 h 291"/>
                  <a:gd name="T98" fmla="*/ 12 w 256"/>
                  <a:gd name="T99" fmla="*/ 18 h 291"/>
                  <a:gd name="T100" fmla="*/ 12 w 256"/>
                  <a:gd name="T101" fmla="*/ 18 h 291"/>
                  <a:gd name="T102" fmla="*/ 34 w 256"/>
                  <a:gd name="T103" fmla="*/ 6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6" h="291">
                    <a:moveTo>
                      <a:pt x="80" y="76"/>
                    </a:moveTo>
                    <a:lnTo>
                      <a:pt x="80" y="76"/>
                    </a:lnTo>
                    <a:cubicBezTo>
                      <a:pt x="67" y="67"/>
                      <a:pt x="55" y="59"/>
                      <a:pt x="42" y="50"/>
                    </a:cubicBezTo>
                    <a:lnTo>
                      <a:pt x="42" y="50"/>
                    </a:lnTo>
                    <a:cubicBezTo>
                      <a:pt x="43" y="63"/>
                      <a:pt x="45" y="77"/>
                      <a:pt x="45" y="91"/>
                    </a:cubicBezTo>
                    <a:lnTo>
                      <a:pt x="45" y="91"/>
                    </a:lnTo>
                    <a:cubicBezTo>
                      <a:pt x="54" y="85"/>
                      <a:pt x="63" y="80"/>
                      <a:pt x="75" y="76"/>
                    </a:cubicBezTo>
                    <a:lnTo>
                      <a:pt x="75" y="76"/>
                    </a:lnTo>
                    <a:cubicBezTo>
                      <a:pt x="76" y="76"/>
                      <a:pt x="79" y="76"/>
                      <a:pt x="80" y="76"/>
                    </a:cubicBezTo>
                    <a:close/>
                    <a:moveTo>
                      <a:pt x="34" y="6"/>
                    </a:moveTo>
                    <a:lnTo>
                      <a:pt x="34" y="6"/>
                    </a:lnTo>
                    <a:cubicBezTo>
                      <a:pt x="101" y="58"/>
                      <a:pt x="165" y="105"/>
                      <a:pt x="242" y="138"/>
                    </a:cubicBezTo>
                    <a:lnTo>
                      <a:pt x="242" y="138"/>
                    </a:lnTo>
                    <a:cubicBezTo>
                      <a:pt x="255" y="143"/>
                      <a:pt x="253" y="160"/>
                      <a:pt x="240" y="163"/>
                    </a:cubicBezTo>
                    <a:lnTo>
                      <a:pt x="240" y="163"/>
                    </a:lnTo>
                    <a:cubicBezTo>
                      <a:pt x="188" y="176"/>
                      <a:pt x="138" y="198"/>
                      <a:pt x="92" y="227"/>
                    </a:cubicBezTo>
                    <a:lnTo>
                      <a:pt x="92" y="227"/>
                    </a:lnTo>
                    <a:cubicBezTo>
                      <a:pt x="81" y="235"/>
                      <a:pt x="69" y="217"/>
                      <a:pt x="80" y="210"/>
                    </a:cubicBezTo>
                    <a:lnTo>
                      <a:pt x="80" y="210"/>
                    </a:lnTo>
                    <a:cubicBezTo>
                      <a:pt x="118" y="185"/>
                      <a:pt x="159" y="164"/>
                      <a:pt x="201" y="148"/>
                    </a:cubicBezTo>
                    <a:lnTo>
                      <a:pt x="201" y="148"/>
                    </a:lnTo>
                    <a:cubicBezTo>
                      <a:pt x="161" y="130"/>
                      <a:pt x="125" y="108"/>
                      <a:pt x="88" y="83"/>
                    </a:cubicBezTo>
                    <a:lnTo>
                      <a:pt x="88" y="83"/>
                    </a:lnTo>
                    <a:cubicBezTo>
                      <a:pt x="92" y="88"/>
                      <a:pt x="92" y="94"/>
                      <a:pt x="83" y="96"/>
                    </a:cubicBezTo>
                    <a:lnTo>
                      <a:pt x="83" y="96"/>
                    </a:lnTo>
                    <a:cubicBezTo>
                      <a:pt x="69" y="101"/>
                      <a:pt x="56" y="108"/>
                      <a:pt x="45" y="115"/>
                    </a:cubicBezTo>
                    <a:lnTo>
                      <a:pt x="45" y="115"/>
                    </a:lnTo>
                    <a:cubicBezTo>
                      <a:pt x="45" y="125"/>
                      <a:pt x="45" y="134"/>
                      <a:pt x="45" y="143"/>
                    </a:cubicBezTo>
                    <a:lnTo>
                      <a:pt x="45" y="143"/>
                    </a:lnTo>
                    <a:cubicBezTo>
                      <a:pt x="58" y="136"/>
                      <a:pt x="71" y="130"/>
                      <a:pt x="85" y="122"/>
                    </a:cubicBezTo>
                    <a:lnTo>
                      <a:pt x="85" y="122"/>
                    </a:lnTo>
                    <a:cubicBezTo>
                      <a:pt x="96" y="115"/>
                      <a:pt x="105" y="134"/>
                      <a:pt x="93" y="139"/>
                    </a:cubicBezTo>
                    <a:lnTo>
                      <a:pt x="93" y="139"/>
                    </a:lnTo>
                    <a:cubicBezTo>
                      <a:pt x="79" y="150"/>
                      <a:pt x="62" y="158"/>
                      <a:pt x="43" y="164"/>
                    </a:cubicBezTo>
                    <a:lnTo>
                      <a:pt x="43" y="164"/>
                    </a:lnTo>
                    <a:cubicBezTo>
                      <a:pt x="43" y="168"/>
                      <a:pt x="43" y="171"/>
                      <a:pt x="43" y="173"/>
                    </a:cubicBezTo>
                    <a:lnTo>
                      <a:pt x="43" y="173"/>
                    </a:lnTo>
                    <a:cubicBezTo>
                      <a:pt x="55" y="169"/>
                      <a:pt x="67" y="168"/>
                      <a:pt x="80" y="167"/>
                    </a:cubicBezTo>
                    <a:lnTo>
                      <a:pt x="80" y="167"/>
                    </a:lnTo>
                    <a:cubicBezTo>
                      <a:pt x="92" y="165"/>
                      <a:pt x="94" y="185"/>
                      <a:pt x="83" y="185"/>
                    </a:cubicBezTo>
                    <a:lnTo>
                      <a:pt x="83" y="185"/>
                    </a:lnTo>
                    <a:cubicBezTo>
                      <a:pt x="68" y="186"/>
                      <a:pt x="55" y="188"/>
                      <a:pt x="42" y="192"/>
                    </a:cubicBezTo>
                    <a:lnTo>
                      <a:pt x="42" y="192"/>
                    </a:lnTo>
                    <a:cubicBezTo>
                      <a:pt x="41" y="218"/>
                      <a:pt x="38" y="244"/>
                      <a:pt x="34" y="269"/>
                    </a:cubicBezTo>
                    <a:lnTo>
                      <a:pt x="34" y="269"/>
                    </a:lnTo>
                    <a:cubicBezTo>
                      <a:pt x="31" y="290"/>
                      <a:pt x="0" y="289"/>
                      <a:pt x="0" y="267"/>
                    </a:cubicBezTo>
                    <a:lnTo>
                      <a:pt x="0" y="267"/>
                    </a:lnTo>
                    <a:cubicBezTo>
                      <a:pt x="1" y="226"/>
                      <a:pt x="5" y="184"/>
                      <a:pt x="6" y="143"/>
                    </a:cubicBezTo>
                    <a:lnTo>
                      <a:pt x="6" y="143"/>
                    </a:lnTo>
                    <a:cubicBezTo>
                      <a:pt x="9" y="101"/>
                      <a:pt x="9" y="59"/>
                      <a:pt x="12" y="18"/>
                    </a:cubicBezTo>
                    <a:lnTo>
                      <a:pt x="12" y="18"/>
                    </a:lnTo>
                    <a:cubicBezTo>
                      <a:pt x="12" y="8"/>
                      <a:pt x="26" y="0"/>
                      <a:pt x="34" y="6"/>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67" name="Freeform 401">
                <a:extLst>
                  <a:ext uri="{FF2B5EF4-FFF2-40B4-BE49-F238E27FC236}">
                    <a16:creationId xmlns:a16="http://schemas.microsoft.com/office/drawing/2014/main" id="{CD3CE241-A1D1-7543-91DE-FD102E68526D}"/>
                  </a:ext>
                </a:extLst>
              </p:cNvPr>
              <p:cNvSpPr>
                <a:spLocks noChangeArrowheads="1"/>
              </p:cNvSpPr>
              <p:nvPr/>
            </p:nvSpPr>
            <p:spPr bwMode="auto">
              <a:xfrm>
                <a:off x="11240396" y="3944104"/>
                <a:ext cx="124447" cy="114191"/>
              </a:xfrm>
              <a:custGeom>
                <a:avLst/>
                <a:gdLst>
                  <a:gd name="T0" fmla="*/ 95 w 287"/>
                  <a:gd name="T1" fmla="*/ 46 h 266"/>
                  <a:gd name="T2" fmla="*/ 95 w 287"/>
                  <a:gd name="T3" fmla="*/ 46 h 266"/>
                  <a:gd name="T4" fmla="*/ 49 w 287"/>
                  <a:gd name="T5" fmla="*/ 46 h 266"/>
                  <a:gd name="T6" fmla="*/ 49 w 287"/>
                  <a:gd name="T7" fmla="*/ 46 h 266"/>
                  <a:gd name="T8" fmla="*/ 74 w 287"/>
                  <a:gd name="T9" fmla="*/ 79 h 266"/>
                  <a:gd name="T10" fmla="*/ 74 w 287"/>
                  <a:gd name="T11" fmla="*/ 79 h 266"/>
                  <a:gd name="T12" fmla="*/ 91 w 287"/>
                  <a:gd name="T13" fmla="*/ 50 h 266"/>
                  <a:gd name="T14" fmla="*/ 91 w 287"/>
                  <a:gd name="T15" fmla="*/ 50 h 266"/>
                  <a:gd name="T16" fmla="*/ 95 w 287"/>
                  <a:gd name="T17" fmla="*/ 46 h 266"/>
                  <a:gd name="T18" fmla="*/ 19 w 287"/>
                  <a:gd name="T19" fmla="*/ 16 h 266"/>
                  <a:gd name="T20" fmla="*/ 19 w 287"/>
                  <a:gd name="T21" fmla="*/ 16 h 266"/>
                  <a:gd name="T22" fmla="*/ 263 w 287"/>
                  <a:gd name="T23" fmla="*/ 1 h 266"/>
                  <a:gd name="T24" fmla="*/ 263 w 287"/>
                  <a:gd name="T25" fmla="*/ 1 h 266"/>
                  <a:gd name="T26" fmla="*/ 276 w 287"/>
                  <a:gd name="T27" fmla="*/ 24 h 266"/>
                  <a:gd name="T28" fmla="*/ 276 w 287"/>
                  <a:gd name="T29" fmla="*/ 24 h 266"/>
                  <a:gd name="T30" fmla="*/ 192 w 287"/>
                  <a:gd name="T31" fmla="*/ 163 h 266"/>
                  <a:gd name="T32" fmla="*/ 192 w 287"/>
                  <a:gd name="T33" fmla="*/ 163 h 266"/>
                  <a:gd name="T34" fmla="*/ 173 w 287"/>
                  <a:gd name="T35" fmla="*/ 155 h 266"/>
                  <a:gd name="T36" fmla="*/ 173 w 287"/>
                  <a:gd name="T37" fmla="*/ 155 h 266"/>
                  <a:gd name="T38" fmla="*/ 236 w 287"/>
                  <a:gd name="T39" fmla="*/ 35 h 266"/>
                  <a:gd name="T40" fmla="*/ 236 w 287"/>
                  <a:gd name="T41" fmla="*/ 35 h 266"/>
                  <a:gd name="T42" fmla="*/ 106 w 287"/>
                  <a:gd name="T43" fmla="*/ 46 h 266"/>
                  <a:gd name="T44" fmla="*/ 106 w 287"/>
                  <a:gd name="T45" fmla="*/ 46 h 266"/>
                  <a:gd name="T46" fmla="*/ 111 w 287"/>
                  <a:gd name="T47" fmla="*/ 60 h 266"/>
                  <a:gd name="T48" fmla="*/ 111 w 287"/>
                  <a:gd name="T49" fmla="*/ 60 h 266"/>
                  <a:gd name="T50" fmla="*/ 88 w 287"/>
                  <a:gd name="T51" fmla="*/ 97 h 266"/>
                  <a:gd name="T52" fmla="*/ 88 w 287"/>
                  <a:gd name="T53" fmla="*/ 97 h 266"/>
                  <a:gd name="T54" fmla="*/ 104 w 287"/>
                  <a:gd name="T55" fmla="*/ 121 h 266"/>
                  <a:gd name="T56" fmla="*/ 104 w 287"/>
                  <a:gd name="T57" fmla="*/ 121 h 266"/>
                  <a:gd name="T58" fmla="*/ 125 w 287"/>
                  <a:gd name="T59" fmla="*/ 80 h 266"/>
                  <a:gd name="T60" fmla="*/ 125 w 287"/>
                  <a:gd name="T61" fmla="*/ 80 h 266"/>
                  <a:gd name="T62" fmla="*/ 142 w 287"/>
                  <a:gd name="T63" fmla="*/ 89 h 266"/>
                  <a:gd name="T64" fmla="*/ 142 w 287"/>
                  <a:gd name="T65" fmla="*/ 89 h 266"/>
                  <a:gd name="T66" fmla="*/ 116 w 287"/>
                  <a:gd name="T67" fmla="*/ 139 h 266"/>
                  <a:gd name="T68" fmla="*/ 116 w 287"/>
                  <a:gd name="T69" fmla="*/ 139 h 266"/>
                  <a:gd name="T70" fmla="*/ 121 w 287"/>
                  <a:gd name="T71" fmla="*/ 146 h 266"/>
                  <a:gd name="T72" fmla="*/ 121 w 287"/>
                  <a:gd name="T73" fmla="*/ 146 h 266"/>
                  <a:gd name="T74" fmla="*/ 146 w 287"/>
                  <a:gd name="T75" fmla="*/ 120 h 266"/>
                  <a:gd name="T76" fmla="*/ 146 w 287"/>
                  <a:gd name="T77" fmla="*/ 120 h 266"/>
                  <a:gd name="T78" fmla="*/ 161 w 287"/>
                  <a:gd name="T79" fmla="*/ 133 h 266"/>
                  <a:gd name="T80" fmla="*/ 161 w 287"/>
                  <a:gd name="T81" fmla="*/ 133 h 266"/>
                  <a:gd name="T82" fmla="*/ 131 w 287"/>
                  <a:gd name="T83" fmla="*/ 162 h 266"/>
                  <a:gd name="T84" fmla="*/ 131 w 287"/>
                  <a:gd name="T85" fmla="*/ 162 h 266"/>
                  <a:gd name="T86" fmla="*/ 169 w 287"/>
                  <a:gd name="T87" fmla="*/ 230 h 266"/>
                  <a:gd name="T88" fmla="*/ 169 w 287"/>
                  <a:gd name="T89" fmla="*/ 230 h 266"/>
                  <a:gd name="T90" fmla="*/ 140 w 287"/>
                  <a:gd name="T91" fmla="*/ 247 h 266"/>
                  <a:gd name="T92" fmla="*/ 140 w 287"/>
                  <a:gd name="T93" fmla="*/ 247 h 266"/>
                  <a:gd name="T94" fmla="*/ 73 w 287"/>
                  <a:gd name="T95" fmla="*/ 142 h 266"/>
                  <a:gd name="T96" fmla="*/ 73 w 287"/>
                  <a:gd name="T97" fmla="*/ 142 h 266"/>
                  <a:gd name="T98" fmla="*/ 6 w 287"/>
                  <a:gd name="T99" fmla="*/ 38 h 266"/>
                  <a:gd name="T100" fmla="*/ 6 w 287"/>
                  <a:gd name="T101" fmla="*/ 38 h 266"/>
                  <a:gd name="T102" fmla="*/ 19 w 287"/>
                  <a:gd name="T103" fmla="*/ 1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7" h="266">
                    <a:moveTo>
                      <a:pt x="95" y="46"/>
                    </a:moveTo>
                    <a:lnTo>
                      <a:pt x="95" y="46"/>
                    </a:lnTo>
                    <a:cubicBezTo>
                      <a:pt x="79" y="46"/>
                      <a:pt x="65" y="46"/>
                      <a:pt x="49" y="46"/>
                    </a:cubicBezTo>
                    <a:lnTo>
                      <a:pt x="49" y="46"/>
                    </a:lnTo>
                    <a:cubicBezTo>
                      <a:pt x="58" y="56"/>
                      <a:pt x="66" y="67"/>
                      <a:pt x="74" y="79"/>
                    </a:cubicBezTo>
                    <a:lnTo>
                      <a:pt x="74" y="79"/>
                    </a:lnTo>
                    <a:cubicBezTo>
                      <a:pt x="79" y="68"/>
                      <a:pt x="85" y="59"/>
                      <a:pt x="91" y="50"/>
                    </a:cubicBezTo>
                    <a:lnTo>
                      <a:pt x="91" y="50"/>
                    </a:lnTo>
                    <a:cubicBezTo>
                      <a:pt x="91" y="49"/>
                      <a:pt x="94" y="46"/>
                      <a:pt x="95" y="46"/>
                    </a:cubicBezTo>
                    <a:close/>
                    <a:moveTo>
                      <a:pt x="19" y="16"/>
                    </a:moveTo>
                    <a:lnTo>
                      <a:pt x="19" y="16"/>
                    </a:lnTo>
                    <a:cubicBezTo>
                      <a:pt x="100" y="18"/>
                      <a:pt x="182" y="20"/>
                      <a:pt x="263" y="1"/>
                    </a:cubicBezTo>
                    <a:lnTo>
                      <a:pt x="263" y="1"/>
                    </a:lnTo>
                    <a:cubicBezTo>
                      <a:pt x="276" y="0"/>
                      <a:pt x="286" y="14"/>
                      <a:pt x="276" y="24"/>
                    </a:cubicBezTo>
                    <a:lnTo>
                      <a:pt x="276" y="24"/>
                    </a:lnTo>
                    <a:cubicBezTo>
                      <a:pt x="241" y="64"/>
                      <a:pt x="213" y="113"/>
                      <a:pt x="192" y="163"/>
                    </a:cubicBezTo>
                    <a:lnTo>
                      <a:pt x="192" y="163"/>
                    </a:lnTo>
                    <a:cubicBezTo>
                      <a:pt x="187" y="175"/>
                      <a:pt x="167" y="166"/>
                      <a:pt x="173" y="155"/>
                    </a:cubicBezTo>
                    <a:lnTo>
                      <a:pt x="173" y="155"/>
                    </a:lnTo>
                    <a:cubicBezTo>
                      <a:pt x="188" y="112"/>
                      <a:pt x="211" y="72"/>
                      <a:pt x="236" y="35"/>
                    </a:cubicBezTo>
                    <a:lnTo>
                      <a:pt x="236" y="35"/>
                    </a:lnTo>
                    <a:cubicBezTo>
                      <a:pt x="194" y="43"/>
                      <a:pt x="149" y="46"/>
                      <a:pt x="106" y="46"/>
                    </a:cubicBezTo>
                    <a:lnTo>
                      <a:pt x="106" y="46"/>
                    </a:lnTo>
                    <a:cubicBezTo>
                      <a:pt x="111" y="49"/>
                      <a:pt x="115" y="54"/>
                      <a:pt x="111" y="60"/>
                    </a:cubicBezTo>
                    <a:lnTo>
                      <a:pt x="111" y="60"/>
                    </a:lnTo>
                    <a:cubicBezTo>
                      <a:pt x="102" y="72"/>
                      <a:pt x="94" y="84"/>
                      <a:pt x="88" y="97"/>
                    </a:cubicBezTo>
                    <a:lnTo>
                      <a:pt x="88" y="97"/>
                    </a:lnTo>
                    <a:cubicBezTo>
                      <a:pt x="94" y="106"/>
                      <a:pt x="99" y="113"/>
                      <a:pt x="104" y="121"/>
                    </a:cubicBezTo>
                    <a:lnTo>
                      <a:pt x="104" y="121"/>
                    </a:lnTo>
                    <a:cubicBezTo>
                      <a:pt x="112" y="108"/>
                      <a:pt x="119" y="95"/>
                      <a:pt x="125" y="80"/>
                    </a:cubicBezTo>
                    <a:lnTo>
                      <a:pt x="125" y="80"/>
                    </a:lnTo>
                    <a:cubicBezTo>
                      <a:pt x="132" y="68"/>
                      <a:pt x="148" y="79"/>
                      <a:pt x="142" y="89"/>
                    </a:cubicBezTo>
                    <a:lnTo>
                      <a:pt x="142" y="89"/>
                    </a:lnTo>
                    <a:cubicBezTo>
                      <a:pt x="136" y="106"/>
                      <a:pt x="127" y="122"/>
                      <a:pt x="116" y="139"/>
                    </a:cubicBezTo>
                    <a:lnTo>
                      <a:pt x="116" y="139"/>
                    </a:lnTo>
                    <a:cubicBezTo>
                      <a:pt x="117" y="142"/>
                      <a:pt x="120" y="143"/>
                      <a:pt x="121" y="146"/>
                    </a:cubicBezTo>
                    <a:lnTo>
                      <a:pt x="121" y="146"/>
                    </a:lnTo>
                    <a:cubicBezTo>
                      <a:pt x="129" y="137"/>
                      <a:pt x="137" y="129"/>
                      <a:pt x="146" y="120"/>
                    </a:cubicBezTo>
                    <a:lnTo>
                      <a:pt x="146" y="120"/>
                    </a:lnTo>
                    <a:cubicBezTo>
                      <a:pt x="156" y="112"/>
                      <a:pt x="170" y="125"/>
                      <a:pt x="161" y="133"/>
                    </a:cubicBezTo>
                    <a:lnTo>
                      <a:pt x="161" y="133"/>
                    </a:lnTo>
                    <a:cubicBezTo>
                      <a:pt x="149" y="142"/>
                      <a:pt x="140" y="151"/>
                      <a:pt x="131" y="162"/>
                    </a:cubicBezTo>
                    <a:lnTo>
                      <a:pt x="131" y="162"/>
                    </a:lnTo>
                    <a:cubicBezTo>
                      <a:pt x="144" y="184"/>
                      <a:pt x="157" y="208"/>
                      <a:pt x="169" y="230"/>
                    </a:cubicBezTo>
                    <a:lnTo>
                      <a:pt x="169" y="230"/>
                    </a:lnTo>
                    <a:cubicBezTo>
                      <a:pt x="178" y="250"/>
                      <a:pt x="152" y="265"/>
                      <a:pt x="140" y="247"/>
                    </a:cubicBezTo>
                    <a:lnTo>
                      <a:pt x="140" y="247"/>
                    </a:lnTo>
                    <a:cubicBezTo>
                      <a:pt x="116" y="213"/>
                      <a:pt x="95" y="176"/>
                      <a:pt x="73" y="142"/>
                    </a:cubicBezTo>
                    <a:lnTo>
                      <a:pt x="73" y="142"/>
                    </a:lnTo>
                    <a:cubicBezTo>
                      <a:pt x="52" y="106"/>
                      <a:pt x="28" y="72"/>
                      <a:pt x="6" y="38"/>
                    </a:cubicBezTo>
                    <a:lnTo>
                      <a:pt x="6" y="38"/>
                    </a:lnTo>
                    <a:cubicBezTo>
                      <a:pt x="0" y="29"/>
                      <a:pt x="7" y="14"/>
                      <a:pt x="19" y="16"/>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68" name="Freeform 402">
                <a:extLst>
                  <a:ext uri="{FF2B5EF4-FFF2-40B4-BE49-F238E27FC236}">
                    <a16:creationId xmlns:a16="http://schemas.microsoft.com/office/drawing/2014/main" id="{33F82F79-8599-CE41-A9C7-899BC87FA2E0}"/>
                  </a:ext>
                </a:extLst>
              </p:cNvPr>
              <p:cNvSpPr>
                <a:spLocks noChangeArrowheads="1"/>
              </p:cNvSpPr>
              <p:nvPr/>
            </p:nvSpPr>
            <p:spPr bwMode="auto">
              <a:xfrm>
                <a:off x="11031034" y="3933855"/>
                <a:ext cx="121518" cy="124439"/>
              </a:xfrm>
              <a:custGeom>
                <a:avLst/>
                <a:gdLst>
                  <a:gd name="T0" fmla="*/ 63 w 277"/>
                  <a:gd name="T1" fmla="*/ 188 h 285"/>
                  <a:gd name="T2" fmla="*/ 63 w 277"/>
                  <a:gd name="T3" fmla="*/ 188 h 285"/>
                  <a:gd name="T4" fmla="*/ 66 w 277"/>
                  <a:gd name="T5" fmla="*/ 234 h 285"/>
                  <a:gd name="T6" fmla="*/ 66 w 277"/>
                  <a:gd name="T7" fmla="*/ 234 h 285"/>
                  <a:gd name="T8" fmla="*/ 96 w 277"/>
                  <a:gd name="T9" fmla="*/ 206 h 285"/>
                  <a:gd name="T10" fmla="*/ 96 w 277"/>
                  <a:gd name="T11" fmla="*/ 206 h 285"/>
                  <a:gd name="T12" fmla="*/ 67 w 277"/>
                  <a:gd name="T13" fmla="*/ 192 h 285"/>
                  <a:gd name="T14" fmla="*/ 67 w 277"/>
                  <a:gd name="T15" fmla="*/ 192 h 285"/>
                  <a:gd name="T16" fmla="*/ 63 w 277"/>
                  <a:gd name="T17" fmla="*/ 188 h 285"/>
                  <a:gd name="T18" fmla="*/ 38 w 277"/>
                  <a:gd name="T19" fmla="*/ 267 h 285"/>
                  <a:gd name="T20" fmla="*/ 38 w 277"/>
                  <a:gd name="T21" fmla="*/ 267 h 285"/>
                  <a:gd name="T22" fmla="*/ 4 w 277"/>
                  <a:gd name="T23" fmla="*/ 24 h 285"/>
                  <a:gd name="T24" fmla="*/ 4 w 277"/>
                  <a:gd name="T25" fmla="*/ 24 h 285"/>
                  <a:gd name="T26" fmla="*/ 25 w 277"/>
                  <a:gd name="T27" fmla="*/ 8 h 285"/>
                  <a:gd name="T28" fmla="*/ 25 w 277"/>
                  <a:gd name="T29" fmla="*/ 8 h 285"/>
                  <a:gd name="T30" fmla="*/ 171 w 277"/>
                  <a:gd name="T31" fmla="*/ 81 h 285"/>
                  <a:gd name="T32" fmla="*/ 171 w 277"/>
                  <a:gd name="T33" fmla="*/ 81 h 285"/>
                  <a:gd name="T34" fmla="*/ 164 w 277"/>
                  <a:gd name="T35" fmla="*/ 102 h 285"/>
                  <a:gd name="T36" fmla="*/ 164 w 277"/>
                  <a:gd name="T37" fmla="*/ 102 h 285"/>
                  <a:gd name="T38" fmla="*/ 40 w 277"/>
                  <a:gd name="T39" fmla="*/ 49 h 285"/>
                  <a:gd name="T40" fmla="*/ 40 w 277"/>
                  <a:gd name="T41" fmla="*/ 49 h 285"/>
                  <a:gd name="T42" fmla="*/ 61 w 277"/>
                  <a:gd name="T43" fmla="*/ 177 h 285"/>
                  <a:gd name="T44" fmla="*/ 61 w 277"/>
                  <a:gd name="T45" fmla="*/ 177 h 285"/>
                  <a:gd name="T46" fmla="*/ 76 w 277"/>
                  <a:gd name="T47" fmla="*/ 172 h 285"/>
                  <a:gd name="T48" fmla="*/ 76 w 277"/>
                  <a:gd name="T49" fmla="*/ 172 h 285"/>
                  <a:gd name="T50" fmla="*/ 114 w 277"/>
                  <a:gd name="T51" fmla="*/ 190 h 285"/>
                  <a:gd name="T52" fmla="*/ 114 w 277"/>
                  <a:gd name="T53" fmla="*/ 190 h 285"/>
                  <a:gd name="T54" fmla="*/ 137 w 277"/>
                  <a:gd name="T55" fmla="*/ 172 h 285"/>
                  <a:gd name="T56" fmla="*/ 137 w 277"/>
                  <a:gd name="T57" fmla="*/ 172 h 285"/>
                  <a:gd name="T58" fmla="*/ 95 w 277"/>
                  <a:gd name="T59" fmla="*/ 155 h 285"/>
                  <a:gd name="T60" fmla="*/ 95 w 277"/>
                  <a:gd name="T61" fmla="*/ 155 h 285"/>
                  <a:gd name="T62" fmla="*/ 101 w 277"/>
                  <a:gd name="T63" fmla="*/ 137 h 285"/>
                  <a:gd name="T64" fmla="*/ 101 w 277"/>
                  <a:gd name="T65" fmla="*/ 137 h 285"/>
                  <a:gd name="T66" fmla="*/ 153 w 277"/>
                  <a:gd name="T67" fmla="*/ 159 h 285"/>
                  <a:gd name="T68" fmla="*/ 153 w 277"/>
                  <a:gd name="T69" fmla="*/ 159 h 285"/>
                  <a:gd name="T70" fmla="*/ 160 w 277"/>
                  <a:gd name="T71" fmla="*/ 154 h 285"/>
                  <a:gd name="T72" fmla="*/ 160 w 277"/>
                  <a:gd name="T73" fmla="*/ 154 h 285"/>
                  <a:gd name="T74" fmla="*/ 133 w 277"/>
                  <a:gd name="T75" fmla="*/ 130 h 285"/>
                  <a:gd name="T76" fmla="*/ 133 w 277"/>
                  <a:gd name="T77" fmla="*/ 130 h 285"/>
                  <a:gd name="T78" fmla="*/ 143 w 277"/>
                  <a:gd name="T79" fmla="*/ 116 h 285"/>
                  <a:gd name="T80" fmla="*/ 143 w 277"/>
                  <a:gd name="T81" fmla="*/ 116 h 285"/>
                  <a:gd name="T82" fmla="*/ 175 w 277"/>
                  <a:gd name="T83" fmla="*/ 142 h 285"/>
                  <a:gd name="T84" fmla="*/ 175 w 277"/>
                  <a:gd name="T85" fmla="*/ 142 h 285"/>
                  <a:gd name="T86" fmla="*/ 239 w 277"/>
                  <a:gd name="T87" fmla="*/ 99 h 285"/>
                  <a:gd name="T88" fmla="*/ 239 w 277"/>
                  <a:gd name="T89" fmla="*/ 99 h 285"/>
                  <a:gd name="T90" fmla="*/ 259 w 277"/>
                  <a:gd name="T91" fmla="*/ 126 h 285"/>
                  <a:gd name="T92" fmla="*/ 259 w 277"/>
                  <a:gd name="T93" fmla="*/ 126 h 285"/>
                  <a:gd name="T94" fmla="*/ 160 w 277"/>
                  <a:gd name="T95" fmla="*/ 201 h 285"/>
                  <a:gd name="T96" fmla="*/ 160 w 277"/>
                  <a:gd name="T97" fmla="*/ 201 h 285"/>
                  <a:gd name="T98" fmla="*/ 62 w 277"/>
                  <a:gd name="T99" fmla="*/ 277 h 285"/>
                  <a:gd name="T100" fmla="*/ 62 w 277"/>
                  <a:gd name="T101" fmla="*/ 277 h 285"/>
                  <a:gd name="T102" fmla="*/ 38 w 277"/>
                  <a:gd name="T103" fmla="*/ 267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7" h="285">
                    <a:moveTo>
                      <a:pt x="63" y="188"/>
                    </a:moveTo>
                    <a:lnTo>
                      <a:pt x="63" y="188"/>
                    </a:lnTo>
                    <a:cubicBezTo>
                      <a:pt x="63" y="204"/>
                      <a:pt x="65" y="218"/>
                      <a:pt x="66" y="234"/>
                    </a:cubicBezTo>
                    <a:lnTo>
                      <a:pt x="66" y="234"/>
                    </a:lnTo>
                    <a:cubicBezTo>
                      <a:pt x="76" y="223"/>
                      <a:pt x="87" y="215"/>
                      <a:pt x="96" y="206"/>
                    </a:cubicBezTo>
                    <a:lnTo>
                      <a:pt x="96" y="206"/>
                    </a:lnTo>
                    <a:cubicBezTo>
                      <a:pt x="86" y="202"/>
                      <a:pt x="76" y="197"/>
                      <a:pt x="67" y="192"/>
                    </a:cubicBezTo>
                    <a:lnTo>
                      <a:pt x="67" y="192"/>
                    </a:lnTo>
                    <a:cubicBezTo>
                      <a:pt x="65" y="190"/>
                      <a:pt x="63" y="189"/>
                      <a:pt x="63" y="188"/>
                    </a:cubicBezTo>
                    <a:close/>
                    <a:moveTo>
                      <a:pt x="38" y="267"/>
                    </a:moveTo>
                    <a:lnTo>
                      <a:pt x="38" y="267"/>
                    </a:lnTo>
                    <a:cubicBezTo>
                      <a:pt x="34" y="184"/>
                      <a:pt x="29" y="102"/>
                      <a:pt x="4" y="24"/>
                    </a:cubicBezTo>
                    <a:lnTo>
                      <a:pt x="4" y="24"/>
                    </a:lnTo>
                    <a:cubicBezTo>
                      <a:pt x="0" y="10"/>
                      <a:pt x="15" y="0"/>
                      <a:pt x="25" y="8"/>
                    </a:cubicBezTo>
                    <a:lnTo>
                      <a:pt x="25" y="8"/>
                    </a:lnTo>
                    <a:cubicBezTo>
                      <a:pt x="70" y="41"/>
                      <a:pt x="120" y="64"/>
                      <a:pt x="171" y="81"/>
                    </a:cubicBezTo>
                    <a:lnTo>
                      <a:pt x="171" y="81"/>
                    </a:lnTo>
                    <a:cubicBezTo>
                      <a:pt x="183" y="85"/>
                      <a:pt x="176" y="105"/>
                      <a:pt x="164" y="102"/>
                    </a:cubicBezTo>
                    <a:lnTo>
                      <a:pt x="164" y="102"/>
                    </a:lnTo>
                    <a:cubicBezTo>
                      <a:pt x="121" y="89"/>
                      <a:pt x="80" y="71"/>
                      <a:pt x="40" y="49"/>
                    </a:cubicBezTo>
                    <a:lnTo>
                      <a:pt x="40" y="49"/>
                    </a:lnTo>
                    <a:cubicBezTo>
                      <a:pt x="51" y="89"/>
                      <a:pt x="57" y="134"/>
                      <a:pt x="61" y="177"/>
                    </a:cubicBezTo>
                    <a:lnTo>
                      <a:pt x="61" y="177"/>
                    </a:lnTo>
                    <a:cubicBezTo>
                      <a:pt x="63" y="172"/>
                      <a:pt x="68" y="168"/>
                      <a:pt x="76" y="172"/>
                    </a:cubicBezTo>
                    <a:lnTo>
                      <a:pt x="76" y="172"/>
                    </a:lnTo>
                    <a:cubicBezTo>
                      <a:pt x="88" y="180"/>
                      <a:pt x="100" y="185"/>
                      <a:pt x="114" y="190"/>
                    </a:cubicBezTo>
                    <a:lnTo>
                      <a:pt x="114" y="190"/>
                    </a:lnTo>
                    <a:cubicBezTo>
                      <a:pt x="122" y="184"/>
                      <a:pt x="129" y="177"/>
                      <a:pt x="137" y="172"/>
                    </a:cubicBezTo>
                    <a:lnTo>
                      <a:pt x="137" y="172"/>
                    </a:lnTo>
                    <a:cubicBezTo>
                      <a:pt x="122" y="166"/>
                      <a:pt x="108" y="160"/>
                      <a:pt x="95" y="155"/>
                    </a:cubicBezTo>
                    <a:lnTo>
                      <a:pt x="95" y="155"/>
                    </a:lnTo>
                    <a:cubicBezTo>
                      <a:pt x="82" y="150"/>
                      <a:pt x="91" y="133"/>
                      <a:pt x="101" y="137"/>
                    </a:cubicBezTo>
                    <a:lnTo>
                      <a:pt x="101" y="137"/>
                    </a:lnTo>
                    <a:cubicBezTo>
                      <a:pt x="120" y="142"/>
                      <a:pt x="137" y="150"/>
                      <a:pt x="153" y="159"/>
                    </a:cubicBezTo>
                    <a:lnTo>
                      <a:pt x="153" y="159"/>
                    </a:lnTo>
                    <a:cubicBezTo>
                      <a:pt x="155" y="156"/>
                      <a:pt x="158" y="155"/>
                      <a:pt x="160" y="154"/>
                    </a:cubicBezTo>
                    <a:lnTo>
                      <a:pt x="160" y="154"/>
                    </a:lnTo>
                    <a:cubicBezTo>
                      <a:pt x="150" y="146"/>
                      <a:pt x="141" y="138"/>
                      <a:pt x="133" y="130"/>
                    </a:cubicBezTo>
                    <a:lnTo>
                      <a:pt x="133" y="130"/>
                    </a:lnTo>
                    <a:cubicBezTo>
                      <a:pt x="122" y="122"/>
                      <a:pt x="135" y="106"/>
                      <a:pt x="143" y="116"/>
                    </a:cubicBezTo>
                    <a:lnTo>
                      <a:pt x="143" y="116"/>
                    </a:lnTo>
                    <a:cubicBezTo>
                      <a:pt x="153" y="125"/>
                      <a:pt x="163" y="134"/>
                      <a:pt x="175" y="142"/>
                    </a:cubicBezTo>
                    <a:lnTo>
                      <a:pt x="175" y="142"/>
                    </a:lnTo>
                    <a:cubicBezTo>
                      <a:pt x="196" y="127"/>
                      <a:pt x="218" y="112"/>
                      <a:pt x="239" y="99"/>
                    </a:cubicBezTo>
                    <a:lnTo>
                      <a:pt x="239" y="99"/>
                    </a:lnTo>
                    <a:cubicBezTo>
                      <a:pt x="258" y="88"/>
                      <a:pt x="276" y="112"/>
                      <a:pt x="259" y="126"/>
                    </a:cubicBezTo>
                    <a:lnTo>
                      <a:pt x="259" y="126"/>
                    </a:lnTo>
                    <a:cubicBezTo>
                      <a:pt x="227" y="152"/>
                      <a:pt x="193" y="176"/>
                      <a:pt x="160" y="201"/>
                    </a:cubicBezTo>
                    <a:lnTo>
                      <a:pt x="160" y="201"/>
                    </a:lnTo>
                    <a:cubicBezTo>
                      <a:pt x="126" y="226"/>
                      <a:pt x="95" y="252"/>
                      <a:pt x="62" y="277"/>
                    </a:cubicBezTo>
                    <a:lnTo>
                      <a:pt x="62" y="277"/>
                    </a:lnTo>
                    <a:cubicBezTo>
                      <a:pt x="54" y="284"/>
                      <a:pt x="38" y="279"/>
                      <a:pt x="38" y="267"/>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69" name="Freeform 403">
                <a:extLst>
                  <a:ext uri="{FF2B5EF4-FFF2-40B4-BE49-F238E27FC236}">
                    <a16:creationId xmlns:a16="http://schemas.microsoft.com/office/drawing/2014/main" id="{2C2FCA82-E1A4-1646-A4B2-596C26D4F20B}"/>
                  </a:ext>
                </a:extLst>
              </p:cNvPr>
              <p:cNvSpPr>
                <a:spLocks noChangeArrowheads="1"/>
              </p:cNvSpPr>
              <p:nvPr/>
            </p:nvSpPr>
            <p:spPr bwMode="auto">
              <a:xfrm>
                <a:off x="10609379" y="3932392"/>
                <a:ext cx="117126" cy="125903"/>
              </a:xfrm>
              <a:custGeom>
                <a:avLst/>
                <a:gdLst>
                  <a:gd name="T0" fmla="*/ 168 w 270"/>
                  <a:gd name="T1" fmla="*/ 209 h 291"/>
                  <a:gd name="T2" fmla="*/ 168 w 270"/>
                  <a:gd name="T3" fmla="*/ 209 h 291"/>
                  <a:gd name="T4" fmla="*/ 202 w 270"/>
                  <a:gd name="T5" fmla="*/ 239 h 291"/>
                  <a:gd name="T6" fmla="*/ 202 w 270"/>
                  <a:gd name="T7" fmla="*/ 239 h 291"/>
                  <a:gd name="T8" fmla="*/ 205 w 270"/>
                  <a:gd name="T9" fmla="*/ 197 h 291"/>
                  <a:gd name="T10" fmla="*/ 205 w 270"/>
                  <a:gd name="T11" fmla="*/ 197 h 291"/>
                  <a:gd name="T12" fmla="*/ 174 w 270"/>
                  <a:gd name="T13" fmla="*/ 209 h 291"/>
                  <a:gd name="T14" fmla="*/ 174 w 270"/>
                  <a:gd name="T15" fmla="*/ 209 h 291"/>
                  <a:gd name="T16" fmla="*/ 168 w 270"/>
                  <a:gd name="T17" fmla="*/ 209 h 291"/>
                  <a:gd name="T18" fmla="*/ 206 w 270"/>
                  <a:gd name="T19" fmla="*/ 283 h 291"/>
                  <a:gd name="T20" fmla="*/ 206 w 270"/>
                  <a:gd name="T21" fmla="*/ 283 h 291"/>
                  <a:gd name="T22" fmla="*/ 12 w 270"/>
                  <a:gd name="T23" fmla="*/ 131 h 291"/>
                  <a:gd name="T24" fmla="*/ 12 w 270"/>
                  <a:gd name="T25" fmla="*/ 131 h 291"/>
                  <a:gd name="T26" fmla="*/ 16 w 270"/>
                  <a:gd name="T27" fmla="*/ 106 h 291"/>
                  <a:gd name="T28" fmla="*/ 16 w 270"/>
                  <a:gd name="T29" fmla="*/ 106 h 291"/>
                  <a:gd name="T30" fmla="*/ 172 w 270"/>
                  <a:gd name="T31" fmla="*/ 57 h 291"/>
                  <a:gd name="T32" fmla="*/ 172 w 270"/>
                  <a:gd name="T33" fmla="*/ 57 h 291"/>
                  <a:gd name="T34" fmla="*/ 181 w 270"/>
                  <a:gd name="T35" fmla="*/ 76 h 291"/>
                  <a:gd name="T36" fmla="*/ 181 w 270"/>
                  <a:gd name="T37" fmla="*/ 76 h 291"/>
                  <a:gd name="T38" fmla="*/ 54 w 270"/>
                  <a:gd name="T39" fmla="*/ 125 h 291"/>
                  <a:gd name="T40" fmla="*/ 54 w 270"/>
                  <a:gd name="T41" fmla="*/ 125 h 291"/>
                  <a:gd name="T42" fmla="*/ 160 w 270"/>
                  <a:gd name="T43" fmla="*/ 201 h 291"/>
                  <a:gd name="T44" fmla="*/ 160 w 270"/>
                  <a:gd name="T45" fmla="*/ 201 h 291"/>
                  <a:gd name="T46" fmla="*/ 166 w 270"/>
                  <a:gd name="T47" fmla="*/ 188 h 291"/>
                  <a:gd name="T48" fmla="*/ 166 w 270"/>
                  <a:gd name="T49" fmla="*/ 188 h 291"/>
                  <a:gd name="T50" fmla="*/ 206 w 270"/>
                  <a:gd name="T51" fmla="*/ 173 h 291"/>
                  <a:gd name="T52" fmla="*/ 206 w 270"/>
                  <a:gd name="T53" fmla="*/ 173 h 291"/>
                  <a:gd name="T54" fmla="*/ 210 w 270"/>
                  <a:gd name="T55" fmla="*/ 145 h 291"/>
                  <a:gd name="T56" fmla="*/ 210 w 270"/>
                  <a:gd name="T57" fmla="*/ 145 h 291"/>
                  <a:gd name="T58" fmla="*/ 168 w 270"/>
                  <a:gd name="T59" fmla="*/ 163 h 291"/>
                  <a:gd name="T60" fmla="*/ 168 w 270"/>
                  <a:gd name="T61" fmla="*/ 163 h 291"/>
                  <a:gd name="T62" fmla="*/ 160 w 270"/>
                  <a:gd name="T63" fmla="*/ 145 h 291"/>
                  <a:gd name="T64" fmla="*/ 160 w 270"/>
                  <a:gd name="T65" fmla="*/ 145 h 291"/>
                  <a:gd name="T66" fmla="*/ 213 w 270"/>
                  <a:gd name="T67" fmla="*/ 125 h 291"/>
                  <a:gd name="T68" fmla="*/ 213 w 270"/>
                  <a:gd name="T69" fmla="*/ 125 h 291"/>
                  <a:gd name="T70" fmla="*/ 214 w 270"/>
                  <a:gd name="T71" fmla="*/ 116 h 291"/>
                  <a:gd name="T72" fmla="*/ 214 w 270"/>
                  <a:gd name="T73" fmla="*/ 116 h 291"/>
                  <a:gd name="T74" fmla="*/ 177 w 270"/>
                  <a:gd name="T75" fmla="*/ 118 h 291"/>
                  <a:gd name="T76" fmla="*/ 177 w 270"/>
                  <a:gd name="T77" fmla="*/ 118 h 291"/>
                  <a:gd name="T78" fmla="*/ 176 w 270"/>
                  <a:gd name="T79" fmla="*/ 100 h 291"/>
                  <a:gd name="T80" fmla="*/ 176 w 270"/>
                  <a:gd name="T81" fmla="*/ 100 h 291"/>
                  <a:gd name="T82" fmla="*/ 217 w 270"/>
                  <a:gd name="T83" fmla="*/ 97 h 291"/>
                  <a:gd name="T84" fmla="*/ 217 w 270"/>
                  <a:gd name="T85" fmla="*/ 97 h 291"/>
                  <a:gd name="T86" fmla="*/ 233 w 270"/>
                  <a:gd name="T87" fmla="*/ 21 h 291"/>
                  <a:gd name="T88" fmla="*/ 233 w 270"/>
                  <a:gd name="T89" fmla="*/ 21 h 291"/>
                  <a:gd name="T90" fmla="*/ 266 w 270"/>
                  <a:gd name="T91" fmla="*/ 26 h 291"/>
                  <a:gd name="T92" fmla="*/ 266 w 270"/>
                  <a:gd name="T93" fmla="*/ 26 h 291"/>
                  <a:gd name="T94" fmla="*/ 247 w 270"/>
                  <a:gd name="T95" fmla="*/ 150 h 291"/>
                  <a:gd name="T96" fmla="*/ 247 w 270"/>
                  <a:gd name="T97" fmla="*/ 150 h 291"/>
                  <a:gd name="T98" fmla="*/ 230 w 270"/>
                  <a:gd name="T99" fmla="*/ 273 h 291"/>
                  <a:gd name="T100" fmla="*/ 230 w 270"/>
                  <a:gd name="T101" fmla="*/ 273 h 291"/>
                  <a:gd name="T102" fmla="*/ 206 w 270"/>
                  <a:gd name="T103" fmla="*/ 283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0" h="291">
                    <a:moveTo>
                      <a:pt x="168" y="209"/>
                    </a:moveTo>
                    <a:lnTo>
                      <a:pt x="168" y="209"/>
                    </a:lnTo>
                    <a:cubicBezTo>
                      <a:pt x="180" y="219"/>
                      <a:pt x="192" y="229"/>
                      <a:pt x="202" y="239"/>
                    </a:cubicBezTo>
                    <a:lnTo>
                      <a:pt x="202" y="239"/>
                    </a:lnTo>
                    <a:cubicBezTo>
                      <a:pt x="204" y="225"/>
                      <a:pt x="204" y="212"/>
                      <a:pt x="205" y="197"/>
                    </a:cubicBezTo>
                    <a:lnTo>
                      <a:pt x="205" y="197"/>
                    </a:lnTo>
                    <a:cubicBezTo>
                      <a:pt x="196" y="202"/>
                      <a:pt x="185" y="206"/>
                      <a:pt x="174" y="209"/>
                    </a:cubicBezTo>
                    <a:lnTo>
                      <a:pt x="174" y="209"/>
                    </a:lnTo>
                    <a:cubicBezTo>
                      <a:pt x="172" y="210"/>
                      <a:pt x="170" y="210"/>
                      <a:pt x="168" y="209"/>
                    </a:cubicBezTo>
                    <a:close/>
                    <a:moveTo>
                      <a:pt x="206" y="283"/>
                    </a:moveTo>
                    <a:lnTo>
                      <a:pt x="206" y="283"/>
                    </a:lnTo>
                    <a:cubicBezTo>
                      <a:pt x="146" y="225"/>
                      <a:pt x="85" y="171"/>
                      <a:pt x="12" y="131"/>
                    </a:cubicBezTo>
                    <a:lnTo>
                      <a:pt x="12" y="131"/>
                    </a:lnTo>
                    <a:cubicBezTo>
                      <a:pt x="0" y="126"/>
                      <a:pt x="3" y="108"/>
                      <a:pt x="16" y="106"/>
                    </a:cubicBezTo>
                    <a:lnTo>
                      <a:pt x="16" y="106"/>
                    </a:lnTo>
                    <a:cubicBezTo>
                      <a:pt x="71" y="100"/>
                      <a:pt x="124" y="81"/>
                      <a:pt x="172" y="57"/>
                    </a:cubicBezTo>
                    <a:lnTo>
                      <a:pt x="172" y="57"/>
                    </a:lnTo>
                    <a:cubicBezTo>
                      <a:pt x="183" y="51"/>
                      <a:pt x="192" y="70"/>
                      <a:pt x="181" y="76"/>
                    </a:cubicBezTo>
                    <a:lnTo>
                      <a:pt x="181" y="76"/>
                    </a:lnTo>
                    <a:cubicBezTo>
                      <a:pt x="141" y="97"/>
                      <a:pt x="99" y="113"/>
                      <a:pt x="54" y="125"/>
                    </a:cubicBezTo>
                    <a:lnTo>
                      <a:pt x="54" y="125"/>
                    </a:lnTo>
                    <a:cubicBezTo>
                      <a:pt x="92" y="146"/>
                      <a:pt x="126" y="173"/>
                      <a:pt x="160" y="201"/>
                    </a:cubicBezTo>
                    <a:lnTo>
                      <a:pt x="160" y="201"/>
                    </a:lnTo>
                    <a:cubicBezTo>
                      <a:pt x="158" y="197"/>
                      <a:pt x="159" y="189"/>
                      <a:pt x="166" y="188"/>
                    </a:cubicBezTo>
                    <a:lnTo>
                      <a:pt x="166" y="188"/>
                    </a:lnTo>
                    <a:cubicBezTo>
                      <a:pt x="181" y="185"/>
                      <a:pt x="193" y="180"/>
                      <a:pt x="206" y="173"/>
                    </a:cubicBezTo>
                    <a:lnTo>
                      <a:pt x="206" y="173"/>
                    </a:lnTo>
                    <a:cubicBezTo>
                      <a:pt x="208" y="164"/>
                      <a:pt x="209" y="155"/>
                      <a:pt x="210" y="145"/>
                    </a:cubicBezTo>
                    <a:lnTo>
                      <a:pt x="210" y="145"/>
                    </a:lnTo>
                    <a:cubicBezTo>
                      <a:pt x="196" y="150"/>
                      <a:pt x="181" y="156"/>
                      <a:pt x="168" y="163"/>
                    </a:cubicBezTo>
                    <a:lnTo>
                      <a:pt x="168" y="163"/>
                    </a:lnTo>
                    <a:cubicBezTo>
                      <a:pt x="155" y="168"/>
                      <a:pt x="150" y="150"/>
                      <a:pt x="160" y="145"/>
                    </a:cubicBezTo>
                    <a:lnTo>
                      <a:pt x="160" y="145"/>
                    </a:lnTo>
                    <a:cubicBezTo>
                      <a:pt x="177" y="135"/>
                      <a:pt x="195" y="129"/>
                      <a:pt x="213" y="125"/>
                    </a:cubicBezTo>
                    <a:lnTo>
                      <a:pt x="213" y="125"/>
                    </a:lnTo>
                    <a:cubicBezTo>
                      <a:pt x="213" y="121"/>
                      <a:pt x="213" y="118"/>
                      <a:pt x="214" y="116"/>
                    </a:cubicBezTo>
                    <a:lnTo>
                      <a:pt x="214" y="116"/>
                    </a:lnTo>
                    <a:cubicBezTo>
                      <a:pt x="201" y="118"/>
                      <a:pt x="191" y="118"/>
                      <a:pt x="177" y="118"/>
                    </a:cubicBezTo>
                    <a:lnTo>
                      <a:pt x="177" y="118"/>
                    </a:lnTo>
                    <a:cubicBezTo>
                      <a:pt x="166" y="118"/>
                      <a:pt x="164" y="100"/>
                      <a:pt x="176" y="100"/>
                    </a:cubicBezTo>
                    <a:lnTo>
                      <a:pt x="176" y="100"/>
                    </a:lnTo>
                    <a:cubicBezTo>
                      <a:pt x="189" y="101"/>
                      <a:pt x="204" y="100"/>
                      <a:pt x="217" y="97"/>
                    </a:cubicBezTo>
                    <a:lnTo>
                      <a:pt x="217" y="97"/>
                    </a:lnTo>
                    <a:cubicBezTo>
                      <a:pt x="221" y="71"/>
                      <a:pt x="226" y="46"/>
                      <a:pt x="233" y="21"/>
                    </a:cubicBezTo>
                    <a:lnTo>
                      <a:pt x="233" y="21"/>
                    </a:lnTo>
                    <a:cubicBezTo>
                      <a:pt x="238" y="0"/>
                      <a:pt x="269" y="5"/>
                      <a:pt x="266" y="26"/>
                    </a:cubicBezTo>
                    <a:lnTo>
                      <a:pt x="266" y="26"/>
                    </a:lnTo>
                    <a:cubicBezTo>
                      <a:pt x="262" y="68"/>
                      <a:pt x="254" y="109"/>
                      <a:pt x="247" y="150"/>
                    </a:cubicBezTo>
                    <a:lnTo>
                      <a:pt x="247" y="150"/>
                    </a:lnTo>
                    <a:cubicBezTo>
                      <a:pt x="241" y="191"/>
                      <a:pt x="237" y="233"/>
                      <a:pt x="230" y="273"/>
                    </a:cubicBezTo>
                    <a:lnTo>
                      <a:pt x="230" y="273"/>
                    </a:lnTo>
                    <a:cubicBezTo>
                      <a:pt x="229" y="284"/>
                      <a:pt x="214" y="290"/>
                      <a:pt x="206" y="283"/>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70" name="Freeform 404">
                <a:extLst>
                  <a:ext uri="{FF2B5EF4-FFF2-40B4-BE49-F238E27FC236}">
                    <a16:creationId xmlns:a16="http://schemas.microsoft.com/office/drawing/2014/main" id="{74B639F2-037F-6C46-B75E-0B63A0EBB069}"/>
                  </a:ext>
                </a:extLst>
              </p:cNvPr>
              <p:cNvSpPr>
                <a:spLocks noChangeArrowheads="1"/>
              </p:cNvSpPr>
              <p:nvPr/>
            </p:nvSpPr>
            <p:spPr bwMode="auto">
              <a:xfrm>
                <a:off x="10419049" y="3932392"/>
                <a:ext cx="117126" cy="125903"/>
              </a:xfrm>
              <a:custGeom>
                <a:avLst/>
                <a:gdLst>
                  <a:gd name="T0" fmla="*/ 173 w 270"/>
                  <a:gd name="T1" fmla="*/ 194 h 292"/>
                  <a:gd name="T2" fmla="*/ 173 w 270"/>
                  <a:gd name="T3" fmla="*/ 194 h 292"/>
                  <a:gd name="T4" fmla="*/ 218 w 270"/>
                  <a:gd name="T5" fmla="*/ 182 h 292"/>
                  <a:gd name="T6" fmla="*/ 218 w 270"/>
                  <a:gd name="T7" fmla="*/ 182 h 292"/>
                  <a:gd name="T8" fmla="*/ 184 w 270"/>
                  <a:gd name="T9" fmla="*/ 157 h 292"/>
                  <a:gd name="T10" fmla="*/ 184 w 270"/>
                  <a:gd name="T11" fmla="*/ 157 h 292"/>
                  <a:gd name="T12" fmla="*/ 177 w 270"/>
                  <a:gd name="T13" fmla="*/ 190 h 292"/>
                  <a:gd name="T14" fmla="*/ 177 w 270"/>
                  <a:gd name="T15" fmla="*/ 190 h 292"/>
                  <a:gd name="T16" fmla="*/ 173 w 270"/>
                  <a:gd name="T17" fmla="*/ 194 h 292"/>
                  <a:gd name="T18" fmla="*/ 256 w 270"/>
                  <a:gd name="T19" fmla="*/ 202 h 292"/>
                  <a:gd name="T20" fmla="*/ 256 w 270"/>
                  <a:gd name="T21" fmla="*/ 202 h 292"/>
                  <a:gd name="T22" fmla="*/ 25 w 270"/>
                  <a:gd name="T23" fmla="*/ 284 h 292"/>
                  <a:gd name="T24" fmla="*/ 25 w 270"/>
                  <a:gd name="T25" fmla="*/ 284 h 292"/>
                  <a:gd name="T26" fmla="*/ 5 w 270"/>
                  <a:gd name="T27" fmla="*/ 266 h 292"/>
                  <a:gd name="T28" fmla="*/ 5 w 270"/>
                  <a:gd name="T29" fmla="*/ 266 h 292"/>
                  <a:gd name="T30" fmla="*/ 48 w 270"/>
                  <a:gd name="T31" fmla="*/ 109 h 292"/>
                  <a:gd name="T32" fmla="*/ 48 w 270"/>
                  <a:gd name="T33" fmla="*/ 109 h 292"/>
                  <a:gd name="T34" fmla="*/ 68 w 270"/>
                  <a:gd name="T35" fmla="*/ 111 h 292"/>
                  <a:gd name="T36" fmla="*/ 68 w 270"/>
                  <a:gd name="T37" fmla="*/ 111 h 292"/>
                  <a:gd name="T38" fmla="*/ 41 w 270"/>
                  <a:gd name="T39" fmla="*/ 244 h 292"/>
                  <a:gd name="T40" fmla="*/ 41 w 270"/>
                  <a:gd name="T41" fmla="*/ 244 h 292"/>
                  <a:gd name="T42" fmla="*/ 164 w 270"/>
                  <a:gd name="T43" fmla="*/ 198 h 292"/>
                  <a:gd name="T44" fmla="*/ 164 w 270"/>
                  <a:gd name="T45" fmla="*/ 198 h 292"/>
                  <a:gd name="T46" fmla="*/ 155 w 270"/>
                  <a:gd name="T47" fmla="*/ 185 h 292"/>
                  <a:gd name="T48" fmla="*/ 155 w 270"/>
                  <a:gd name="T49" fmla="*/ 185 h 292"/>
                  <a:gd name="T50" fmla="*/ 165 w 270"/>
                  <a:gd name="T51" fmla="*/ 143 h 292"/>
                  <a:gd name="T52" fmla="*/ 165 w 270"/>
                  <a:gd name="T53" fmla="*/ 143 h 292"/>
                  <a:gd name="T54" fmla="*/ 143 w 270"/>
                  <a:gd name="T55" fmla="*/ 125 h 292"/>
                  <a:gd name="T56" fmla="*/ 143 w 270"/>
                  <a:gd name="T57" fmla="*/ 125 h 292"/>
                  <a:gd name="T58" fmla="*/ 134 w 270"/>
                  <a:gd name="T59" fmla="*/ 171 h 292"/>
                  <a:gd name="T60" fmla="*/ 134 w 270"/>
                  <a:gd name="T61" fmla="*/ 171 h 292"/>
                  <a:gd name="T62" fmla="*/ 115 w 270"/>
                  <a:gd name="T63" fmla="*/ 165 h 292"/>
                  <a:gd name="T64" fmla="*/ 115 w 270"/>
                  <a:gd name="T65" fmla="*/ 165 h 292"/>
                  <a:gd name="T66" fmla="*/ 127 w 270"/>
                  <a:gd name="T67" fmla="*/ 111 h 292"/>
                  <a:gd name="T68" fmla="*/ 127 w 270"/>
                  <a:gd name="T69" fmla="*/ 111 h 292"/>
                  <a:gd name="T70" fmla="*/ 121 w 270"/>
                  <a:gd name="T71" fmla="*/ 106 h 292"/>
                  <a:gd name="T72" fmla="*/ 121 w 270"/>
                  <a:gd name="T73" fmla="*/ 106 h 292"/>
                  <a:gd name="T74" fmla="*/ 104 w 270"/>
                  <a:gd name="T75" fmla="*/ 138 h 292"/>
                  <a:gd name="T76" fmla="*/ 104 w 270"/>
                  <a:gd name="T77" fmla="*/ 138 h 292"/>
                  <a:gd name="T78" fmla="*/ 87 w 270"/>
                  <a:gd name="T79" fmla="*/ 130 h 292"/>
                  <a:gd name="T80" fmla="*/ 87 w 270"/>
                  <a:gd name="T81" fmla="*/ 130 h 292"/>
                  <a:gd name="T82" fmla="*/ 106 w 270"/>
                  <a:gd name="T83" fmla="*/ 93 h 292"/>
                  <a:gd name="T84" fmla="*/ 106 w 270"/>
                  <a:gd name="T85" fmla="*/ 93 h 292"/>
                  <a:gd name="T86" fmla="*/ 51 w 270"/>
                  <a:gd name="T87" fmla="*/ 38 h 292"/>
                  <a:gd name="T88" fmla="*/ 51 w 270"/>
                  <a:gd name="T89" fmla="*/ 38 h 292"/>
                  <a:gd name="T90" fmla="*/ 75 w 270"/>
                  <a:gd name="T91" fmla="*/ 14 h 292"/>
                  <a:gd name="T92" fmla="*/ 75 w 270"/>
                  <a:gd name="T93" fmla="*/ 14 h 292"/>
                  <a:gd name="T94" fmla="*/ 168 w 270"/>
                  <a:gd name="T95" fmla="*/ 96 h 292"/>
                  <a:gd name="T96" fmla="*/ 168 w 270"/>
                  <a:gd name="T97" fmla="*/ 96 h 292"/>
                  <a:gd name="T98" fmla="*/ 263 w 270"/>
                  <a:gd name="T99" fmla="*/ 177 h 292"/>
                  <a:gd name="T100" fmla="*/ 263 w 270"/>
                  <a:gd name="T101" fmla="*/ 177 h 292"/>
                  <a:gd name="T102" fmla="*/ 256 w 270"/>
                  <a:gd name="T103" fmla="*/ 202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0" h="292">
                    <a:moveTo>
                      <a:pt x="173" y="194"/>
                    </a:moveTo>
                    <a:lnTo>
                      <a:pt x="173" y="194"/>
                    </a:lnTo>
                    <a:cubicBezTo>
                      <a:pt x="189" y="190"/>
                      <a:pt x="204" y="186"/>
                      <a:pt x="218" y="182"/>
                    </a:cubicBezTo>
                    <a:lnTo>
                      <a:pt x="218" y="182"/>
                    </a:lnTo>
                    <a:cubicBezTo>
                      <a:pt x="206" y="174"/>
                      <a:pt x="196" y="165"/>
                      <a:pt x="184" y="157"/>
                    </a:cubicBezTo>
                    <a:lnTo>
                      <a:pt x="184" y="157"/>
                    </a:lnTo>
                    <a:cubicBezTo>
                      <a:pt x="184" y="168"/>
                      <a:pt x="181" y="178"/>
                      <a:pt x="177" y="190"/>
                    </a:cubicBezTo>
                    <a:lnTo>
                      <a:pt x="177" y="190"/>
                    </a:lnTo>
                    <a:cubicBezTo>
                      <a:pt x="176" y="192"/>
                      <a:pt x="176" y="194"/>
                      <a:pt x="173" y="194"/>
                    </a:cubicBezTo>
                    <a:close/>
                    <a:moveTo>
                      <a:pt x="256" y="202"/>
                    </a:moveTo>
                    <a:lnTo>
                      <a:pt x="256" y="202"/>
                    </a:lnTo>
                    <a:cubicBezTo>
                      <a:pt x="176" y="222"/>
                      <a:pt x="97" y="244"/>
                      <a:pt x="25" y="284"/>
                    </a:cubicBezTo>
                    <a:lnTo>
                      <a:pt x="25" y="284"/>
                    </a:lnTo>
                    <a:cubicBezTo>
                      <a:pt x="13" y="291"/>
                      <a:pt x="0" y="280"/>
                      <a:pt x="5" y="266"/>
                    </a:cubicBezTo>
                    <a:lnTo>
                      <a:pt x="5" y="266"/>
                    </a:lnTo>
                    <a:cubicBezTo>
                      <a:pt x="29" y="217"/>
                      <a:pt x="42" y="164"/>
                      <a:pt x="48" y="109"/>
                    </a:cubicBezTo>
                    <a:lnTo>
                      <a:pt x="48" y="109"/>
                    </a:lnTo>
                    <a:cubicBezTo>
                      <a:pt x="50" y="97"/>
                      <a:pt x="71" y="100"/>
                      <a:pt x="68" y="111"/>
                    </a:cubicBezTo>
                    <a:lnTo>
                      <a:pt x="68" y="111"/>
                    </a:lnTo>
                    <a:cubicBezTo>
                      <a:pt x="66" y="157"/>
                      <a:pt x="55" y="201"/>
                      <a:pt x="41" y="244"/>
                    </a:cubicBezTo>
                    <a:lnTo>
                      <a:pt x="41" y="244"/>
                    </a:lnTo>
                    <a:cubicBezTo>
                      <a:pt x="80" y="226"/>
                      <a:pt x="121" y="211"/>
                      <a:pt x="164" y="198"/>
                    </a:cubicBezTo>
                    <a:lnTo>
                      <a:pt x="164" y="198"/>
                    </a:lnTo>
                    <a:cubicBezTo>
                      <a:pt x="158" y="197"/>
                      <a:pt x="154" y="192"/>
                      <a:pt x="155" y="185"/>
                    </a:cubicBezTo>
                    <a:lnTo>
                      <a:pt x="155" y="185"/>
                    </a:lnTo>
                    <a:cubicBezTo>
                      <a:pt x="160" y="172"/>
                      <a:pt x="164" y="157"/>
                      <a:pt x="165" y="143"/>
                    </a:cubicBezTo>
                    <a:lnTo>
                      <a:pt x="165" y="143"/>
                    </a:lnTo>
                    <a:cubicBezTo>
                      <a:pt x="158" y="138"/>
                      <a:pt x="151" y="131"/>
                      <a:pt x="143" y="125"/>
                    </a:cubicBezTo>
                    <a:lnTo>
                      <a:pt x="143" y="125"/>
                    </a:lnTo>
                    <a:cubicBezTo>
                      <a:pt x="140" y="139"/>
                      <a:pt x="138" y="155"/>
                      <a:pt x="134" y="171"/>
                    </a:cubicBezTo>
                    <a:lnTo>
                      <a:pt x="134" y="171"/>
                    </a:lnTo>
                    <a:cubicBezTo>
                      <a:pt x="133" y="182"/>
                      <a:pt x="114" y="178"/>
                      <a:pt x="115" y="165"/>
                    </a:cubicBezTo>
                    <a:lnTo>
                      <a:pt x="115" y="165"/>
                    </a:lnTo>
                    <a:cubicBezTo>
                      <a:pt x="118" y="147"/>
                      <a:pt x="122" y="128"/>
                      <a:pt x="127" y="111"/>
                    </a:cubicBezTo>
                    <a:lnTo>
                      <a:pt x="127" y="111"/>
                    </a:lnTo>
                    <a:cubicBezTo>
                      <a:pt x="125" y="109"/>
                      <a:pt x="123" y="107"/>
                      <a:pt x="121" y="106"/>
                    </a:cubicBezTo>
                    <a:lnTo>
                      <a:pt x="121" y="106"/>
                    </a:lnTo>
                    <a:cubicBezTo>
                      <a:pt x="117" y="117"/>
                      <a:pt x="110" y="128"/>
                      <a:pt x="104" y="138"/>
                    </a:cubicBezTo>
                    <a:lnTo>
                      <a:pt x="104" y="138"/>
                    </a:lnTo>
                    <a:cubicBezTo>
                      <a:pt x="97" y="148"/>
                      <a:pt x="80" y="139"/>
                      <a:pt x="87" y="130"/>
                    </a:cubicBezTo>
                    <a:lnTo>
                      <a:pt x="87" y="130"/>
                    </a:lnTo>
                    <a:cubicBezTo>
                      <a:pt x="94" y="118"/>
                      <a:pt x="101" y="106"/>
                      <a:pt x="106" y="93"/>
                    </a:cubicBezTo>
                    <a:lnTo>
                      <a:pt x="106" y="93"/>
                    </a:lnTo>
                    <a:cubicBezTo>
                      <a:pt x="88" y="76"/>
                      <a:pt x="68" y="58"/>
                      <a:pt x="51" y="38"/>
                    </a:cubicBezTo>
                    <a:lnTo>
                      <a:pt x="51" y="38"/>
                    </a:lnTo>
                    <a:cubicBezTo>
                      <a:pt x="37" y="23"/>
                      <a:pt x="58" y="0"/>
                      <a:pt x="75" y="14"/>
                    </a:cubicBezTo>
                    <a:lnTo>
                      <a:pt x="75" y="14"/>
                    </a:lnTo>
                    <a:cubicBezTo>
                      <a:pt x="106" y="40"/>
                      <a:pt x="136" y="69"/>
                      <a:pt x="168" y="96"/>
                    </a:cubicBezTo>
                    <a:lnTo>
                      <a:pt x="168" y="96"/>
                    </a:lnTo>
                    <a:cubicBezTo>
                      <a:pt x="198" y="123"/>
                      <a:pt x="230" y="151"/>
                      <a:pt x="263" y="177"/>
                    </a:cubicBezTo>
                    <a:lnTo>
                      <a:pt x="263" y="177"/>
                    </a:lnTo>
                    <a:cubicBezTo>
                      <a:pt x="269" y="185"/>
                      <a:pt x="267" y="199"/>
                      <a:pt x="256" y="202"/>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grpSp>
        <p:grpSp>
          <p:nvGrpSpPr>
            <p:cNvPr id="4" name="Group 56">
              <a:extLst>
                <a:ext uri="{FF2B5EF4-FFF2-40B4-BE49-F238E27FC236}">
                  <a16:creationId xmlns:a16="http://schemas.microsoft.com/office/drawing/2014/main" id="{EEAED07F-925C-7E4E-B1F9-49550C2BEDB0}"/>
                </a:ext>
              </a:extLst>
            </p:cNvPr>
            <p:cNvGrpSpPr>
              <a:grpSpLocks noChangeAspect="1"/>
            </p:cNvGrpSpPr>
            <p:nvPr/>
          </p:nvGrpSpPr>
          <p:grpSpPr bwMode="auto">
            <a:xfrm>
              <a:off x="103588" y="6597352"/>
              <a:ext cx="11988000" cy="162403"/>
              <a:chOff x="510788" y="3914824"/>
              <a:chExt cx="11056800" cy="149780"/>
            </a:xfrm>
          </p:grpSpPr>
          <p:sp>
            <p:nvSpPr>
              <p:cNvPr id="63" name="Freeform 351">
                <a:extLst>
                  <a:ext uri="{FF2B5EF4-FFF2-40B4-BE49-F238E27FC236}">
                    <a16:creationId xmlns:a16="http://schemas.microsoft.com/office/drawing/2014/main" id="{2C71B934-5252-624F-AE2B-D0AD1A8C5734}"/>
                  </a:ext>
                </a:extLst>
              </p:cNvPr>
              <p:cNvSpPr>
                <a:spLocks noChangeArrowheads="1"/>
              </p:cNvSpPr>
              <p:nvPr/>
            </p:nvSpPr>
            <p:spPr bwMode="auto">
              <a:xfrm>
                <a:off x="907553" y="3919670"/>
                <a:ext cx="125911" cy="114191"/>
              </a:xfrm>
              <a:custGeom>
                <a:avLst/>
                <a:gdLst>
                  <a:gd name="T0" fmla="*/ 190 w 286"/>
                  <a:gd name="T1" fmla="*/ 220 h 265"/>
                  <a:gd name="T2" fmla="*/ 190 w 286"/>
                  <a:gd name="T3" fmla="*/ 220 h 265"/>
                  <a:gd name="T4" fmla="*/ 236 w 286"/>
                  <a:gd name="T5" fmla="*/ 222 h 265"/>
                  <a:gd name="T6" fmla="*/ 236 w 286"/>
                  <a:gd name="T7" fmla="*/ 222 h 265"/>
                  <a:gd name="T8" fmla="*/ 211 w 286"/>
                  <a:gd name="T9" fmla="*/ 187 h 265"/>
                  <a:gd name="T10" fmla="*/ 211 w 286"/>
                  <a:gd name="T11" fmla="*/ 187 h 265"/>
                  <a:gd name="T12" fmla="*/ 195 w 286"/>
                  <a:gd name="T13" fmla="*/ 216 h 265"/>
                  <a:gd name="T14" fmla="*/ 195 w 286"/>
                  <a:gd name="T15" fmla="*/ 216 h 265"/>
                  <a:gd name="T16" fmla="*/ 190 w 286"/>
                  <a:gd name="T17" fmla="*/ 220 h 265"/>
                  <a:gd name="T18" fmla="*/ 268 w 286"/>
                  <a:gd name="T19" fmla="*/ 252 h 265"/>
                  <a:gd name="T20" fmla="*/ 268 w 286"/>
                  <a:gd name="T21" fmla="*/ 252 h 265"/>
                  <a:gd name="T22" fmla="*/ 21 w 286"/>
                  <a:gd name="T23" fmla="*/ 261 h 265"/>
                  <a:gd name="T24" fmla="*/ 21 w 286"/>
                  <a:gd name="T25" fmla="*/ 261 h 265"/>
                  <a:gd name="T26" fmla="*/ 9 w 286"/>
                  <a:gd name="T27" fmla="*/ 239 h 265"/>
                  <a:gd name="T28" fmla="*/ 9 w 286"/>
                  <a:gd name="T29" fmla="*/ 239 h 265"/>
                  <a:gd name="T30" fmla="*/ 96 w 286"/>
                  <a:gd name="T31" fmla="*/ 101 h 265"/>
                  <a:gd name="T32" fmla="*/ 96 w 286"/>
                  <a:gd name="T33" fmla="*/ 101 h 265"/>
                  <a:gd name="T34" fmla="*/ 115 w 286"/>
                  <a:gd name="T35" fmla="*/ 110 h 265"/>
                  <a:gd name="T36" fmla="*/ 115 w 286"/>
                  <a:gd name="T37" fmla="*/ 110 h 265"/>
                  <a:gd name="T38" fmla="*/ 50 w 286"/>
                  <a:gd name="T39" fmla="*/ 228 h 265"/>
                  <a:gd name="T40" fmla="*/ 50 w 286"/>
                  <a:gd name="T41" fmla="*/ 228 h 265"/>
                  <a:gd name="T42" fmla="*/ 180 w 286"/>
                  <a:gd name="T43" fmla="*/ 220 h 265"/>
                  <a:gd name="T44" fmla="*/ 180 w 286"/>
                  <a:gd name="T45" fmla="*/ 220 h 265"/>
                  <a:gd name="T46" fmla="*/ 176 w 286"/>
                  <a:gd name="T47" fmla="*/ 206 h 265"/>
                  <a:gd name="T48" fmla="*/ 176 w 286"/>
                  <a:gd name="T49" fmla="*/ 206 h 265"/>
                  <a:gd name="T50" fmla="*/ 198 w 286"/>
                  <a:gd name="T51" fmla="*/ 168 h 265"/>
                  <a:gd name="T52" fmla="*/ 198 w 286"/>
                  <a:gd name="T53" fmla="*/ 168 h 265"/>
                  <a:gd name="T54" fmla="*/ 181 w 286"/>
                  <a:gd name="T55" fmla="*/ 144 h 265"/>
                  <a:gd name="T56" fmla="*/ 181 w 286"/>
                  <a:gd name="T57" fmla="*/ 144 h 265"/>
                  <a:gd name="T58" fmla="*/ 161 w 286"/>
                  <a:gd name="T59" fmla="*/ 185 h 265"/>
                  <a:gd name="T60" fmla="*/ 161 w 286"/>
                  <a:gd name="T61" fmla="*/ 185 h 265"/>
                  <a:gd name="T62" fmla="*/ 144 w 286"/>
                  <a:gd name="T63" fmla="*/ 176 h 265"/>
                  <a:gd name="T64" fmla="*/ 144 w 286"/>
                  <a:gd name="T65" fmla="*/ 176 h 265"/>
                  <a:gd name="T66" fmla="*/ 170 w 286"/>
                  <a:gd name="T67" fmla="*/ 127 h 265"/>
                  <a:gd name="T68" fmla="*/ 170 w 286"/>
                  <a:gd name="T69" fmla="*/ 127 h 265"/>
                  <a:gd name="T70" fmla="*/ 166 w 286"/>
                  <a:gd name="T71" fmla="*/ 119 h 265"/>
                  <a:gd name="T72" fmla="*/ 166 w 286"/>
                  <a:gd name="T73" fmla="*/ 119 h 265"/>
                  <a:gd name="T74" fmla="*/ 140 w 286"/>
                  <a:gd name="T75" fmla="*/ 145 h 265"/>
                  <a:gd name="T76" fmla="*/ 140 w 286"/>
                  <a:gd name="T77" fmla="*/ 145 h 265"/>
                  <a:gd name="T78" fmla="*/ 127 w 286"/>
                  <a:gd name="T79" fmla="*/ 132 h 265"/>
                  <a:gd name="T80" fmla="*/ 127 w 286"/>
                  <a:gd name="T81" fmla="*/ 132 h 265"/>
                  <a:gd name="T82" fmla="*/ 157 w 286"/>
                  <a:gd name="T83" fmla="*/ 103 h 265"/>
                  <a:gd name="T84" fmla="*/ 157 w 286"/>
                  <a:gd name="T85" fmla="*/ 103 h 265"/>
                  <a:gd name="T86" fmla="*/ 121 w 286"/>
                  <a:gd name="T87" fmla="*/ 35 h 265"/>
                  <a:gd name="T88" fmla="*/ 121 w 286"/>
                  <a:gd name="T89" fmla="*/ 35 h 265"/>
                  <a:gd name="T90" fmla="*/ 149 w 286"/>
                  <a:gd name="T91" fmla="*/ 18 h 265"/>
                  <a:gd name="T92" fmla="*/ 149 w 286"/>
                  <a:gd name="T93" fmla="*/ 18 h 265"/>
                  <a:gd name="T94" fmla="*/ 214 w 286"/>
                  <a:gd name="T95" fmla="*/ 124 h 265"/>
                  <a:gd name="T96" fmla="*/ 214 w 286"/>
                  <a:gd name="T97" fmla="*/ 124 h 265"/>
                  <a:gd name="T98" fmla="*/ 279 w 286"/>
                  <a:gd name="T99" fmla="*/ 229 h 265"/>
                  <a:gd name="T100" fmla="*/ 279 w 286"/>
                  <a:gd name="T101" fmla="*/ 229 h 265"/>
                  <a:gd name="T102" fmla="*/ 268 w 286"/>
                  <a:gd name="T103" fmla="*/ 252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6" h="265">
                    <a:moveTo>
                      <a:pt x="190" y="220"/>
                    </a:moveTo>
                    <a:lnTo>
                      <a:pt x="190" y="220"/>
                    </a:lnTo>
                    <a:cubicBezTo>
                      <a:pt x="206" y="220"/>
                      <a:pt x="220" y="220"/>
                      <a:pt x="236" y="222"/>
                    </a:cubicBezTo>
                    <a:lnTo>
                      <a:pt x="236" y="222"/>
                    </a:lnTo>
                    <a:cubicBezTo>
                      <a:pt x="228" y="210"/>
                      <a:pt x="219" y="199"/>
                      <a:pt x="211" y="187"/>
                    </a:cubicBezTo>
                    <a:lnTo>
                      <a:pt x="211" y="187"/>
                    </a:lnTo>
                    <a:cubicBezTo>
                      <a:pt x="207" y="198"/>
                      <a:pt x="202" y="207"/>
                      <a:pt x="195" y="216"/>
                    </a:cubicBezTo>
                    <a:lnTo>
                      <a:pt x="195" y="216"/>
                    </a:lnTo>
                    <a:cubicBezTo>
                      <a:pt x="194" y="219"/>
                      <a:pt x="191" y="219"/>
                      <a:pt x="190" y="220"/>
                    </a:cubicBezTo>
                    <a:close/>
                    <a:moveTo>
                      <a:pt x="268" y="252"/>
                    </a:moveTo>
                    <a:lnTo>
                      <a:pt x="268" y="252"/>
                    </a:lnTo>
                    <a:cubicBezTo>
                      <a:pt x="184" y="247"/>
                      <a:pt x="103" y="245"/>
                      <a:pt x="21" y="261"/>
                    </a:cubicBezTo>
                    <a:lnTo>
                      <a:pt x="21" y="261"/>
                    </a:lnTo>
                    <a:cubicBezTo>
                      <a:pt x="7" y="264"/>
                      <a:pt x="0" y="249"/>
                      <a:pt x="9" y="239"/>
                    </a:cubicBezTo>
                    <a:lnTo>
                      <a:pt x="9" y="239"/>
                    </a:lnTo>
                    <a:cubicBezTo>
                      <a:pt x="44" y="198"/>
                      <a:pt x="73" y="151"/>
                      <a:pt x="96" y="101"/>
                    </a:cubicBezTo>
                    <a:lnTo>
                      <a:pt x="96" y="101"/>
                    </a:lnTo>
                    <a:cubicBezTo>
                      <a:pt x="101" y="90"/>
                      <a:pt x="121" y="98"/>
                      <a:pt x="115" y="110"/>
                    </a:cubicBezTo>
                    <a:lnTo>
                      <a:pt x="115" y="110"/>
                    </a:lnTo>
                    <a:cubicBezTo>
                      <a:pt x="98" y="152"/>
                      <a:pt x="76" y="191"/>
                      <a:pt x="50" y="228"/>
                    </a:cubicBezTo>
                    <a:lnTo>
                      <a:pt x="50" y="228"/>
                    </a:lnTo>
                    <a:cubicBezTo>
                      <a:pt x="92" y="222"/>
                      <a:pt x="136" y="219"/>
                      <a:pt x="180" y="220"/>
                    </a:cubicBezTo>
                    <a:lnTo>
                      <a:pt x="180" y="220"/>
                    </a:lnTo>
                    <a:cubicBezTo>
                      <a:pt x="174" y="218"/>
                      <a:pt x="172" y="211"/>
                      <a:pt x="176" y="206"/>
                    </a:cubicBezTo>
                    <a:lnTo>
                      <a:pt x="176" y="206"/>
                    </a:lnTo>
                    <a:cubicBezTo>
                      <a:pt x="185" y="194"/>
                      <a:pt x="191" y="181"/>
                      <a:pt x="198" y="168"/>
                    </a:cubicBezTo>
                    <a:lnTo>
                      <a:pt x="198" y="168"/>
                    </a:lnTo>
                    <a:cubicBezTo>
                      <a:pt x="191" y="161"/>
                      <a:pt x="188" y="152"/>
                      <a:pt x="181" y="144"/>
                    </a:cubicBezTo>
                    <a:lnTo>
                      <a:pt x="181" y="144"/>
                    </a:lnTo>
                    <a:cubicBezTo>
                      <a:pt x="174" y="157"/>
                      <a:pt x="168" y="172"/>
                      <a:pt x="161" y="185"/>
                    </a:cubicBezTo>
                    <a:lnTo>
                      <a:pt x="161" y="185"/>
                    </a:lnTo>
                    <a:cubicBezTo>
                      <a:pt x="155" y="197"/>
                      <a:pt x="138" y="186"/>
                      <a:pt x="144" y="176"/>
                    </a:cubicBezTo>
                    <a:lnTo>
                      <a:pt x="144" y="176"/>
                    </a:lnTo>
                    <a:cubicBezTo>
                      <a:pt x="151" y="159"/>
                      <a:pt x="161" y="141"/>
                      <a:pt x="170" y="127"/>
                    </a:cubicBezTo>
                    <a:lnTo>
                      <a:pt x="170" y="127"/>
                    </a:lnTo>
                    <a:cubicBezTo>
                      <a:pt x="169" y="124"/>
                      <a:pt x="168" y="122"/>
                      <a:pt x="166" y="119"/>
                    </a:cubicBezTo>
                    <a:lnTo>
                      <a:pt x="166" y="119"/>
                    </a:lnTo>
                    <a:cubicBezTo>
                      <a:pt x="159" y="128"/>
                      <a:pt x="149" y="138"/>
                      <a:pt x="140" y="145"/>
                    </a:cubicBezTo>
                    <a:lnTo>
                      <a:pt x="140" y="145"/>
                    </a:lnTo>
                    <a:cubicBezTo>
                      <a:pt x="131" y="153"/>
                      <a:pt x="118" y="139"/>
                      <a:pt x="127" y="132"/>
                    </a:cubicBezTo>
                    <a:lnTo>
                      <a:pt x="127" y="132"/>
                    </a:lnTo>
                    <a:cubicBezTo>
                      <a:pt x="138" y="123"/>
                      <a:pt x="148" y="114"/>
                      <a:pt x="157" y="103"/>
                    </a:cubicBezTo>
                    <a:lnTo>
                      <a:pt x="157" y="103"/>
                    </a:lnTo>
                    <a:cubicBezTo>
                      <a:pt x="143" y="81"/>
                      <a:pt x="131" y="57"/>
                      <a:pt x="121" y="35"/>
                    </a:cubicBezTo>
                    <a:lnTo>
                      <a:pt x="121" y="35"/>
                    </a:lnTo>
                    <a:cubicBezTo>
                      <a:pt x="110" y="15"/>
                      <a:pt x="136" y="0"/>
                      <a:pt x="149" y="18"/>
                    </a:cubicBezTo>
                    <a:lnTo>
                      <a:pt x="149" y="18"/>
                    </a:lnTo>
                    <a:cubicBezTo>
                      <a:pt x="172" y="52"/>
                      <a:pt x="191" y="89"/>
                      <a:pt x="214" y="124"/>
                    </a:cubicBezTo>
                    <a:lnTo>
                      <a:pt x="214" y="124"/>
                    </a:lnTo>
                    <a:cubicBezTo>
                      <a:pt x="236" y="160"/>
                      <a:pt x="257" y="194"/>
                      <a:pt x="279" y="229"/>
                    </a:cubicBezTo>
                    <a:lnTo>
                      <a:pt x="279" y="229"/>
                    </a:lnTo>
                    <a:cubicBezTo>
                      <a:pt x="285" y="239"/>
                      <a:pt x="278" y="252"/>
                      <a:pt x="268" y="252"/>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64" name="Freeform 352">
                <a:extLst>
                  <a:ext uri="{FF2B5EF4-FFF2-40B4-BE49-F238E27FC236}">
                    <a16:creationId xmlns:a16="http://schemas.microsoft.com/office/drawing/2014/main" id="{2F7B1152-006A-F346-A778-6150BF2E082F}"/>
                  </a:ext>
                </a:extLst>
              </p:cNvPr>
              <p:cNvSpPr>
                <a:spLocks noChangeArrowheads="1"/>
              </p:cNvSpPr>
              <p:nvPr/>
            </p:nvSpPr>
            <p:spPr bwMode="auto">
              <a:xfrm>
                <a:off x="1545890" y="3925526"/>
                <a:ext cx="111270" cy="125903"/>
              </a:xfrm>
              <a:custGeom>
                <a:avLst/>
                <a:gdLst>
                  <a:gd name="T0" fmla="*/ 79 w 256"/>
                  <a:gd name="T1" fmla="*/ 75 h 290"/>
                  <a:gd name="T2" fmla="*/ 79 w 256"/>
                  <a:gd name="T3" fmla="*/ 75 h 290"/>
                  <a:gd name="T4" fmla="*/ 44 w 256"/>
                  <a:gd name="T5" fmla="*/ 49 h 290"/>
                  <a:gd name="T6" fmla="*/ 44 w 256"/>
                  <a:gd name="T7" fmla="*/ 49 h 290"/>
                  <a:gd name="T8" fmla="*/ 45 w 256"/>
                  <a:gd name="T9" fmla="*/ 91 h 290"/>
                  <a:gd name="T10" fmla="*/ 45 w 256"/>
                  <a:gd name="T11" fmla="*/ 91 h 290"/>
                  <a:gd name="T12" fmla="*/ 74 w 256"/>
                  <a:gd name="T13" fmla="*/ 77 h 290"/>
                  <a:gd name="T14" fmla="*/ 74 w 256"/>
                  <a:gd name="T15" fmla="*/ 77 h 290"/>
                  <a:gd name="T16" fmla="*/ 79 w 256"/>
                  <a:gd name="T17" fmla="*/ 75 h 290"/>
                  <a:gd name="T18" fmla="*/ 35 w 256"/>
                  <a:gd name="T19" fmla="*/ 7 h 290"/>
                  <a:gd name="T20" fmla="*/ 35 w 256"/>
                  <a:gd name="T21" fmla="*/ 7 h 290"/>
                  <a:gd name="T22" fmla="*/ 243 w 256"/>
                  <a:gd name="T23" fmla="*/ 136 h 290"/>
                  <a:gd name="T24" fmla="*/ 243 w 256"/>
                  <a:gd name="T25" fmla="*/ 136 h 290"/>
                  <a:gd name="T26" fmla="*/ 242 w 256"/>
                  <a:gd name="T27" fmla="*/ 162 h 290"/>
                  <a:gd name="T28" fmla="*/ 242 w 256"/>
                  <a:gd name="T29" fmla="*/ 162 h 290"/>
                  <a:gd name="T30" fmla="*/ 92 w 256"/>
                  <a:gd name="T31" fmla="*/ 228 h 290"/>
                  <a:gd name="T32" fmla="*/ 92 w 256"/>
                  <a:gd name="T33" fmla="*/ 228 h 290"/>
                  <a:gd name="T34" fmla="*/ 81 w 256"/>
                  <a:gd name="T35" fmla="*/ 209 h 290"/>
                  <a:gd name="T36" fmla="*/ 81 w 256"/>
                  <a:gd name="T37" fmla="*/ 209 h 290"/>
                  <a:gd name="T38" fmla="*/ 201 w 256"/>
                  <a:gd name="T39" fmla="*/ 147 h 290"/>
                  <a:gd name="T40" fmla="*/ 201 w 256"/>
                  <a:gd name="T41" fmla="*/ 147 h 290"/>
                  <a:gd name="T42" fmla="*/ 90 w 256"/>
                  <a:gd name="T43" fmla="*/ 82 h 290"/>
                  <a:gd name="T44" fmla="*/ 90 w 256"/>
                  <a:gd name="T45" fmla="*/ 82 h 290"/>
                  <a:gd name="T46" fmla="*/ 84 w 256"/>
                  <a:gd name="T47" fmla="*/ 96 h 290"/>
                  <a:gd name="T48" fmla="*/ 84 w 256"/>
                  <a:gd name="T49" fmla="*/ 96 h 290"/>
                  <a:gd name="T50" fmla="*/ 45 w 256"/>
                  <a:gd name="T51" fmla="*/ 113 h 290"/>
                  <a:gd name="T52" fmla="*/ 45 w 256"/>
                  <a:gd name="T53" fmla="*/ 113 h 290"/>
                  <a:gd name="T54" fmla="*/ 45 w 256"/>
                  <a:gd name="T55" fmla="*/ 144 h 290"/>
                  <a:gd name="T56" fmla="*/ 45 w 256"/>
                  <a:gd name="T57" fmla="*/ 144 h 290"/>
                  <a:gd name="T58" fmla="*/ 86 w 256"/>
                  <a:gd name="T59" fmla="*/ 121 h 290"/>
                  <a:gd name="T60" fmla="*/ 86 w 256"/>
                  <a:gd name="T61" fmla="*/ 121 h 290"/>
                  <a:gd name="T62" fmla="*/ 94 w 256"/>
                  <a:gd name="T63" fmla="*/ 138 h 290"/>
                  <a:gd name="T64" fmla="*/ 94 w 256"/>
                  <a:gd name="T65" fmla="*/ 138 h 290"/>
                  <a:gd name="T66" fmla="*/ 44 w 256"/>
                  <a:gd name="T67" fmla="*/ 165 h 290"/>
                  <a:gd name="T68" fmla="*/ 44 w 256"/>
                  <a:gd name="T69" fmla="*/ 165 h 290"/>
                  <a:gd name="T70" fmla="*/ 44 w 256"/>
                  <a:gd name="T71" fmla="*/ 172 h 290"/>
                  <a:gd name="T72" fmla="*/ 44 w 256"/>
                  <a:gd name="T73" fmla="*/ 172 h 290"/>
                  <a:gd name="T74" fmla="*/ 79 w 256"/>
                  <a:gd name="T75" fmla="*/ 166 h 290"/>
                  <a:gd name="T76" fmla="*/ 79 w 256"/>
                  <a:gd name="T77" fmla="*/ 166 h 290"/>
                  <a:gd name="T78" fmla="*/ 83 w 256"/>
                  <a:gd name="T79" fmla="*/ 184 h 290"/>
                  <a:gd name="T80" fmla="*/ 83 w 256"/>
                  <a:gd name="T81" fmla="*/ 184 h 290"/>
                  <a:gd name="T82" fmla="*/ 42 w 256"/>
                  <a:gd name="T83" fmla="*/ 191 h 290"/>
                  <a:gd name="T84" fmla="*/ 42 w 256"/>
                  <a:gd name="T85" fmla="*/ 191 h 290"/>
                  <a:gd name="T86" fmla="*/ 35 w 256"/>
                  <a:gd name="T87" fmla="*/ 268 h 290"/>
                  <a:gd name="T88" fmla="*/ 35 w 256"/>
                  <a:gd name="T89" fmla="*/ 268 h 290"/>
                  <a:gd name="T90" fmla="*/ 0 w 256"/>
                  <a:gd name="T91" fmla="*/ 266 h 290"/>
                  <a:gd name="T92" fmla="*/ 0 w 256"/>
                  <a:gd name="T93" fmla="*/ 266 h 290"/>
                  <a:gd name="T94" fmla="*/ 7 w 256"/>
                  <a:gd name="T95" fmla="*/ 141 h 290"/>
                  <a:gd name="T96" fmla="*/ 7 w 256"/>
                  <a:gd name="T97" fmla="*/ 141 h 290"/>
                  <a:gd name="T98" fmla="*/ 12 w 256"/>
                  <a:gd name="T99" fmla="*/ 17 h 290"/>
                  <a:gd name="T100" fmla="*/ 12 w 256"/>
                  <a:gd name="T101" fmla="*/ 17 h 290"/>
                  <a:gd name="T102" fmla="*/ 35 w 256"/>
                  <a:gd name="T103" fmla="*/ 7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6" h="290">
                    <a:moveTo>
                      <a:pt x="79" y="75"/>
                    </a:moveTo>
                    <a:lnTo>
                      <a:pt x="79" y="75"/>
                    </a:lnTo>
                    <a:cubicBezTo>
                      <a:pt x="67" y="67"/>
                      <a:pt x="54" y="57"/>
                      <a:pt x="44" y="49"/>
                    </a:cubicBezTo>
                    <a:lnTo>
                      <a:pt x="44" y="49"/>
                    </a:lnTo>
                    <a:cubicBezTo>
                      <a:pt x="44" y="62"/>
                      <a:pt x="44" y="77"/>
                      <a:pt x="45" y="91"/>
                    </a:cubicBezTo>
                    <a:lnTo>
                      <a:pt x="45" y="91"/>
                    </a:lnTo>
                    <a:cubicBezTo>
                      <a:pt x="53" y="84"/>
                      <a:pt x="63" y="79"/>
                      <a:pt x="74" y="77"/>
                    </a:cubicBezTo>
                    <a:lnTo>
                      <a:pt x="74" y="77"/>
                    </a:lnTo>
                    <a:cubicBezTo>
                      <a:pt x="77" y="75"/>
                      <a:pt x="78" y="75"/>
                      <a:pt x="79" y="75"/>
                    </a:cubicBezTo>
                    <a:close/>
                    <a:moveTo>
                      <a:pt x="35" y="7"/>
                    </a:moveTo>
                    <a:lnTo>
                      <a:pt x="35" y="7"/>
                    </a:lnTo>
                    <a:cubicBezTo>
                      <a:pt x="100" y="57"/>
                      <a:pt x="166" y="104"/>
                      <a:pt x="243" y="136"/>
                    </a:cubicBezTo>
                    <a:lnTo>
                      <a:pt x="243" y="136"/>
                    </a:lnTo>
                    <a:cubicBezTo>
                      <a:pt x="255" y="141"/>
                      <a:pt x="255" y="158"/>
                      <a:pt x="242" y="162"/>
                    </a:cubicBezTo>
                    <a:lnTo>
                      <a:pt x="242" y="162"/>
                    </a:lnTo>
                    <a:cubicBezTo>
                      <a:pt x="188" y="175"/>
                      <a:pt x="138" y="197"/>
                      <a:pt x="92" y="228"/>
                    </a:cubicBezTo>
                    <a:lnTo>
                      <a:pt x="92" y="228"/>
                    </a:lnTo>
                    <a:cubicBezTo>
                      <a:pt x="81" y="233"/>
                      <a:pt x="70" y="216"/>
                      <a:pt x="81" y="209"/>
                    </a:cubicBezTo>
                    <a:lnTo>
                      <a:pt x="81" y="209"/>
                    </a:lnTo>
                    <a:cubicBezTo>
                      <a:pt x="119" y="183"/>
                      <a:pt x="159" y="163"/>
                      <a:pt x="201" y="147"/>
                    </a:cubicBezTo>
                    <a:lnTo>
                      <a:pt x="201" y="147"/>
                    </a:lnTo>
                    <a:cubicBezTo>
                      <a:pt x="162" y="130"/>
                      <a:pt x="125" y="107"/>
                      <a:pt x="90" y="82"/>
                    </a:cubicBezTo>
                    <a:lnTo>
                      <a:pt x="90" y="82"/>
                    </a:lnTo>
                    <a:cubicBezTo>
                      <a:pt x="92" y="87"/>
                      <a:pt x="91" y="94"/>
                      <a:pt x="84" y="96"/>
                    </a:cubicBezTo>
                    <a:lnTo>
                      <a:pt x="84" y="96"/>
                    </a:lnTo>
                    <a:cubicBezTo>
                      <a:pt x="70" y="100"/>
                      <a:pt x="57" y="107"/>
                      <a:pt x="45" y="113"/>
                    </a:cubicBezTo>
                    <a:lnTo>
                      <a:pt x="45" y="113"/>
                    </a:lnTo>
                    <a:cubicBezTo>
                      <a:pt x="45" y="124"/>
                      <a:pt x="45" y="133"/>
                      <a:pt x="45" y="144"/>
                    </a:cubicBezTo>
                    <a:lnTo>
                      <a:pt x="45" y="144"/>
                    </a:lnTo>
                    <a:cubicBezTo>
                      <a:pt x="60" y="136"/>
                      <a:pt x="71" y="128"/>
                      <a:pt x="86" y="121"/>
                    </a:cubicBezTo>
                    <a:lnTo>
                      <a:pt x="86" y="121"/>
                    </a:lnTo>
                    <a:cubicBezTo>
                      <a:pt x="96" y="115"/>
                      <a:pt x="104" y="133"/>
                      <a:pt x="94" y="138"/>
                    </a:cubicBezTo>
                    <a:lnTo>
                      <a:pt x="94" y="138"/>
                    </a:lnTo>
                    <a:cubicBezTo>
                      <a:pt x="78" y="149"/>
                      <a:pt x="61" y="157"/>
                      <a:pt x="44" y="165"/>
                    </a:cubicBezTo>
                    <a:lnTo>
                      <a:pt x="44" y="165"/>
                    </a:lnTo>
                    <a:cubicBezTo>
                      <a:pt x="44" y="166"/>
                      <a:pt x="44" y="170"/>
                      <a:pt x="44" y="172"/>
                    </a:cubicBezTo>
                    <a:lnTo>
                      <a:pt x="44" y="172"/>
                    </a:lnTo>
                    <a:cubicBezTo>
                      <a:pt x="56" y="170"/>
                      <a:pt x="67" y="167"/>
                      <a:pt x="79" y="166"/>
                    </a:cubicBezTo>
                    <a:lnTo>
                      <a:pt x="79" y="166"/>
                    </a:lnTo>
                    <a:cubicBezTo>
                      <a:pt x="92" y="165"/>
                      <a:pt x="95" y="183"/>
                      <a:pt x="83" y="184"/>
                    </a:cubicBezTo>
                    <a:lnTo>
                      <a:pt x="83" y="184"/>
                    </a:lnTo>
                    <a:cubicBezTo>
                      <a:pt x="70" y="184"/>
                      <a:pt x="56" y="187"/>
                      <a:pt x="42" y="191"/>
                    </a:cubicBezTo>
                    <a:lnTo>
                      <a:pt x="42" y="191"/>
                    </a:lnTo>
                    <a:cubicBezTo>
                      <a:pt x="41" y="217"/>
                      <a:pt x="38" y="242"/>
                      <a:pt x="35" y="268"/>
                    </a:cubicBezTo>
                    <a:lnTo>
                      <a:pt x="35" y="268"/>
                    </a:lnTo>
                    <a:cubicBezTo>
                      <a:pt x="31" y="289"/>
                      <a:pt x="0" y="287"/>
                      <a:pt x="0" y="266"/>
                    </a:cubicBezTo>
                    <a:lnTo>
                      <a:pt x="0" y="266"/>
                    </a:lnTo>
                    <a:cubicBezTo>
                      <a:pt x="2" y="224"/>
                      <a:pt x="6" y="183"/>
                      <a:pt x="7" y="141"/>
                    </a:cubicBezTo>
                    <a:lnTo>
                      <a:pt x="7" y="141"/>
                    </a:lnTo>
                    <a:cubicBezTo>
                      <a:pt x="10" y="100"/>
                      <a:pt x="11" y="59"/>
                      <a:pt x="12" y="17"/>
                    </a:cubicBezTo>
                    <a:lnTo>
                      <a:pt x="12" y="17"/>
                    </a:lnTo>
                    <a:cubicBezTo>
                      <a:pt x="12" y="7"/>
                      <a:pt x="27" y="0"/>
                      <a:pt x="35" y="7"/>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65" name="Freeform 353">
                <a:extLst>
                  <a:ext uri="{FF2B5EF4-FFF2-40B4-BE49-F238E27FC236}">
                    <a16:creationId xmlns:a16="http://schemas.microsoft.com/office/drawing/2014/main" id="{42B46465-34F1-D642-9C43-8685467AE871}"/>
                  </a:ext>
                </a:extLst>
              </p:cNvPr>
              <p:cNvSpPr>
                <a:spLocks noChangeArrowheads="1"/>
              </p:cNvSpPr>
              <p:nvPr/>
            </p:nvSpPr>
            <p:spPr bwMode="auto">
              <a:xfrm>
                <a:off x="1330671" y="3928454"/>
                <a:ext cx="124446" cy="117119"/>
              </a:xfrm>
              <a:custGeom>
                <a:avLst/>
                <a:gdLst>
                  <a:gd name="T0" fmla="*/ 95 w 286"/>
                  <a:gd name="T1" fmla="*/ 46 h 268"/>
                  <a:gd name="T2" fmla="*/ 95 w 286"/>
                  <a:gd name="T3" fmla="*/ 46 h 268"/>
                  <a:gd name="T4" fmla="*/ 49 w 286"/>
                  <a:gd name="T5" fmla="*/ 46 h 268"/>
                  <a:gd name="T6" fmla="*/ 49 w 286"/>
                  <a:gd name="T7" fmla="*/ 46 h 268"/>
                  <a:gd name="T8" fmla="*/ 74 w 286"/>
                  <a:gd name="T9" fmla="*/ 80 h 268"/>
                  <a:gd name="T10" fmla="*/ 74 w 286"/>
                  <a:gd name="T11" fmla="*/ 80 h 268"/>
                  <a:gd name="T12" fmla="*/ 91 w 286"/>
                  <a:gd name="T13" fmla="*/ 50 h 268"/>
                  <a:gd name="T14" fmla="*/ 91 w 286"/>
                  <a:gd name="T15" fmla="*/ 50 h 268"/>
                  <a:gd name="T16" fmla="*/ 95 w 286"/>
                  <a:gd name="T17" fmla="*/ 46 h 268"/>
                  <a:gd name="T18" fmla="*/ 17 w 286"/>
                  <a:gd name="T19" fmla="*/ 17 h 268"/>
                  <a:gd name="T20" fmla="*/ 17 w 286"/>
                  <a:gd name="T21" fmla="*/ 17 h 268"/>
                  <a:gd name="T22" fmla="*/ 264 w 286"/>
                  <a:gd name="T23" fmla="*/ 4 h 268"/>
                  <a:gd name="T24" fmla="*/ 264 w 286"/>
                  <a:gd name="T25" fmla="*/ 4 h 268"/>
                  <a:gd name="T26" fmla="*/ 277 w 286"/>
                  <a:gd name="T27" fmla="*/ 25 h 268"/>
                  <a:gd name="T28" fmla="*/ 277 w 286"/>
                  <a:gd name="T29" fmla="*/ 25 h 268"/>
                  <a:gd name="T30" fmla="*/ 191 w 286"/>
                  <a:gd name="T31" fmla="*/ 164 h 268"/>
                  <a:gd name="T32" fmla="*/ 191 w 286"/>
                  <a:gd name="T33" fmla="*/ 164 h 268"/>
                  <a:gd name="T34" fmla="*/ 172 w 286"/>
                  <a:gd name="T35" fmla="*/ 156 h 268"/>
                  <a:gd name="T36" fmla="*/ 172 w 286"/>
                  <a:gd name="T37" fmla="*/ 156 h 268"/>
                  <a:gd name="T38" fmla="*/ 237 w 286"/>
                  <a:gd name="T39" fmla="*/ 37 h 268"/>
                  <a:gd name="T40" fmla="*/ 237 w 286"/>
                  <a:gd name="T41" fmla="*/ 37 h 268"/>
                  <a:gd name="T42" fmla="*/ 105 w 286"/>
                  <a:gd name="T43" fmla="*/ 46 h 268"/>
                  <a:gd name="T44" fmla="*/ 105 w 286"/>
                  <a:gd name="T45" fmla="*/ 46 h 268"/>
                  <a:gd name="T46" fmla="*/ 109 w 286"/>
                  <a:gd name="T47" fmla="*/ 62 h 268"/>
                  <a:gd name="T48" fmla="*/ 109 w 286"/>
                  <a:gd name="T49" fmla="*/ 62 h 268"/>
                  <a:gd name="T50" fmla="*/ 88 w 286"/>
                  <a:gd name="T51" fmla="*/ 98 h 268"/>
                  <a:gd name="T52" fmla="*/ 88 w 286"/>
                  <a:gd name="T53" fmla="*/ 98 h 268"/>
                  <a:gd name="T54" fmla="*/ 105 w 286"/>
                  <a:gd name="T55" fmla="*/ 123 h 268"/>
                  <a:gd name="T56" fmla="*/ 105 w 286"/>
                  <a:gd name="T57" fmla="*/ 123 h 268"/>
                  <a:gd name="T58" fmla="*/ 125 w 286"/>
                  <a:gd name="T59" fmla="*/ 81 h 268"/>
                  <a:gd name="T60" fmla="*/ 125 w 286"/>
                  <a:gd name="T61" fmla="*/ 81 h 268"/>
                  <a:gd name="T62" fmla="*/ 143 w 286"/>
                  <a:gd name="T63" fmla="*/ 90 h 268"/>
                  <a:gd name="T64" fmla="*/ 143 w 286"/>
                  <a:gd name="T65" fmla="*/ 90 h 268"/>
                  <a:gd name="T66" fmla="*/ 117 w 286"/>
                  <a:gd name="T67" fmla="*/ 140 h 268"/>
                  <a:gd name="T68" fmla="*/ 117 w 286"/>
                  <a:gd name="T69" fmla="*/ 140 h 268"/>
                  <a:gd name="T70" fmla="*/ 121 w 286"/>
                  <a:gd name="T71" fmla="*/ 147 h 268"/>
                  <a:gd name="T72" fmla="*/ 121 w 286"/>
                  <a:gd name="T73" fmla="*/ 147 h 268"/>
                  <a:gd name="T74" fmla="*/ 146 w 286"/>
                  <a:gd name="T75" fmla="*/ 122 h 268"/>
                  <a:gd name="T76" fmla="*/ 146 w 286"/>
                  <a:gd name="T77" fmla="*/ 122 h 268"/>
                  <a:gd name="T78" fmla="*/ 159 w 286"/>
                  <a:gd name="T79" fmla="*/ 134 h 268"/>
                  <a:gd name="T80" fmla="*/ 159 w 286"/>
                  <a:gd name="T81" fmla="*/ 134 h 268"/>
                  <a:gd name="T82" fmla="*/ 130 w 286"/>
                  <a:gd name="T83" fmla="*/ 163 h 268"/>
                  <a:gd name="T84" fmla="*/ 130 w 286"/>
                  <a:gd name="T85" fmla="*/ 163 h 268"/>
                  <a:gd name="T86" fmla="*/ 168 w 286"/>
                  <a:gd name="T87" fmla="*/ 231 h 268"/>
                  <a:gd name="T88" fmla="*/ 168 w 286"/>
                  <a:gd name="T89" fmla="*/ 231 h 268"/>
                  <a:gd name="T90" fmla="*/ 139 w 286"/>
                  <a:gd name="T91" fmla="*/ 248 h 268"/>
                  <a:gd name="T92" fmla="*/ 139 w 286"/>
                  <a:gd name="T93" fmla="*/ 248 h 268"/>
                  <a:gd name="T94" fmla="*/ 74 w 286"/>
                  <a:gd name="T95" fmla="*/ 143 h 268"/>
                  <a:gd name="T96" fmla="*/ 74 w 286"/>
                  <a:gd name="T97" fmla="*/ 143 h 268"/>
                  <a:gd name="T98" fmla="*/ 5 w 286"/>
                  <a:gd name="T99" fmla="*/ 39 h 268"/>
                  <a:gd name="T100" fmla="*/ 5 w 286"/>
                  <a:gd name="T101" fmla="*/ 39 h 268"/>
                  <a:gd name="T102" fmla="*/ 17 w 286"/>
                  <a:gd name="T103" fmla="*/ 17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6" h="268">
                    <a:moveTo>
                      <a:pt x="95" y="46"/>
                    </a:moveTo>
                    <a:lnTo>
                      <a:pt x="95" y="46"/>
                    </a:lnTo>
                    <a:cubicBezTo>
                      <a:pt x="79" y="46"/>
                      <a:pt x="64" y="46"/>
                      <a:pt x="49" y="46"/>
                    </a:cubicBezTo>
                    <a:lnTo>
                      <a:pt x="49" y="46"/>
                    </a:lnTo>
                    <a:cubicBezTo>
                      <a:pt x="58" y="58"/>
                      <a:pt x="66" y="68"/>
                      <a:pt x="74" y="80"/>
                    </a:cubicBezTo>
                    <a:lnTo>
                      <a:pt x="74" y="80"/>
                    </a:lnTo>
                    <a:cubicBezTo>
                      <a:pt x="79" y="69"/>
                      <a:pt x="83" y="59"/>
                      <a:pt x="91" y="50"/>
                    </a:cubicBezTo>
                    <a:lnTo>
                      <a:pt x="91" y="50"/>
                    </a:lnTo>
                    <a:cubicBezTo>
                      <a:pt x="92" y="48"/>
                      <a:pt x="93" y="48"/>
                      <a:pt x="95" y="46"/>
                    </a:cubicBezTo>
                    <a:close/>
                    <a:moveTo>
                      <a:pt x="17" y="17"/>
                    </a:moveTo>
                    <a:lnTo>
                      <a:pt x="17" y="17"/>
                    </a:lnTo>
                    <a:cubicBezTo>
                      <a:pt x="101" y="20"/>
                      <a:pt x="181" y="21"/>
                      <a:pt x="264" y="4"/>
                    </a:cubicBezTo>
                    <a:lnTo>
                      <a:pt x="264" y="4"/>
                    </a:lnTo>
                    <a:cubicBezTo>
                      <a:pt x="276" y="0"/>
                      <a:pt x="285" y="14"/>
                      <a:pt x="277" y="25"/>
                    </a:cubicBezTo>
                    <a:lnTo>
                      <a:pt x="277" y="25"/>
                    </a:lnTo>
                    <a:cubicBezTo>
                      <a:pt x="240" y="67"/>
                      <a:pt x="213" y="114"/>
                      <a:pt x="191" y="164"/>
                    </a:cubicBezTo>
                    <a:lnTo>
                      <a:pt x="191" y="164"/>
                    </a:lnTo>
                    <a:cubicBezTo>
                      <a:pt x="187" y="176"/>
                      <a:pt x="167" y="168"/>
                      <a:pt x="172" y="156"/>
                    </a:cubicBezTo>
                    <a:lnTo>
                      <a:pt x="172" y="156"/>
                    </a:lnTo>
                    <a:cubicBezTo>
                      <a:pt x="188" y="114"/>
                      <a:pt x="210" y="73"/>
                      <a:pt x="237" y="37"/>
                    </a:cubicBezTo>
                    <a:lnTo>
                      <a:pt x="237" y="37"/>
                    </a:lnTo>
                    <a:cubicBezTo>
                      <a:pt x="193" y="44"/>
                      <a:pt x="150" y="46"/>
                      <a:pt x="105" y="46"/>
                    </a:cubicBezTo>
                    <a:lnTo>
                      <a:pt x="105" y="46"/>
                    </a:lnTo>
                    <a:cubicBezTo>
                      <a:pt x="110" y="50"/>
                      <a:pt x="114" y="55"/>
                      <a:pt x="109" y="62"/>
                    </a:cubicBezTo>
                    <a:lnTo>
                      <a:pt x="109" y="62"/>
                    </a:lnTo>
                    <a:cubicBezTo>
                      <a:pt x="101" y="72"/>
                      <a:pt x="93" y="85"/>
                      <a:pt x="88" y="98"/>
                    </a:cubicBezTo>
                    <a:lnTo>
                      <a:pt x="88" y="98"/>
                    </a:lnTo>
                    <a:cubicBezTo>
                      <a:pt x="93" y="106"/>
                      <a:pt x="99" y="114"/>
                      <a:pt x="105" y="123"/>
                    </a:cubicBezTo>
                    <a:lnTo>
                      <a:pt x="105" y="123"/>
                    </a:lnTo>
                    <a:cubicBezTo>
                      <a:pt x="112" y="109"/>
                      <a:pt x="118" y="96"/>
                      <a:pt x="125" y="81"/>
                    </a:cubicBezTo>
                    <a:lnTo>
                      <a:pt x="125" y="81"/>
                    </a:lnTo>
                    <a:cubicBezTo>
                      <a:pt x="131" y="69"/>
                      <a:pt x="147" y="80"/>
                      <a:pt x="143" y="90"/>
                    </a:cubicBezTo>
                    <a:lnTo>
                      <a:pt x="143" y="90"/>
                    </a:lnTo>
                    <a:cubicBezTo>
                      <a:pt x="135" y="109"/>
                      <a:pt x="126" y="125"/>
                      <a:pt x="117" y="140"/>
                    </a:cubicBezTo>
                    <a:lnTo>
                      <a:pt x="117" y="140"/>
                    </a:lnTo>
                    <a:cubicBezTo>
                      <a:pt x="118" y="142"/>
                      <a:pt x="120" y="144"/>
                      <a:pt x="121" y="147"/>
                    </a:cubicBezTo>
                    <a:lnTo>
                      <a:pt x="121" y="147"/>
                    </a:lnTo>
                    <a:cubicBezTo>
                      <a:pt x="129" y="138"/>
                      <a:pt x="137" y="129"/>
                      <a:pt x="146" y="122"/>
                    </a:cubicBezTo>
                    <a:lnTo>
                      <a:pt x="146" y="122"/>
                    </a:lnTo>
                    <a:cubicBezTo>
                      <a:pt x="155" y="113"/>
                      <a:pt x="168" y="127"/>
                      <a:pt x="159" y="134"/>
                    </a:cubicBezTo>
                    <a:lnTo>
                      <a:pt x="159" y="134"/>
                    </a:lnTo>
                    <a:cubicBezTo>
                      <a:pt x="148" y="143"/>
                      <a:pt x="139" y="152"/>
                      <a:pt x="130" y="163"/>
                    </a:cubicBezTo>
                    <a:lnTo>
                      <a:pt x="130" y="163"/>
                    </a:lnTo>
                    <a:cubicBezTo>
                      <a:pt x="145" y="185"/>
                      <a:pt x="158" y="207"/>
                      <a:pt x="168" y="231"/>
                    </a:cubicBezTo>
                    <a:lnTo>
                      <a:pt x="168" y="231"/>
                    </a:lnTo>
                    <a:cubicBezTo>
                      <a:pt x="177" y="249"/>
                      <a:pt x="151" y="267"/>
                      <a:pt x="139" y="248"/>
                    </a:cubicBezTo>
                    <a:lnTo>
                      <a:pt x="139" y="248"/>
                    </a:lnTo>
                    <a:cubicBezTo>
                      <a:pt x="116" y="214"/>
                      <a:pt x="96" y="177"/>
                      <a:pt x="74" y="143"/>
                    </a:cubicBezTo>
                    <a:lnTo>
                      <a:pt x="74" y="143"/>
                    </a:lnTo>
                    <a:cubicBezTo>
                      <a:pt x="51" y="109"/>
                      <a:pt x="28" y="73"/>
                      <a:pt x="5" y="39"/>
                    </a:cubicBezTo>
                    <a:lnTo>
                      <a:pt x="5" y="39"/>
                    </a:lnTo>
                    <a:cubicBezTo>
                      <a:pt x="0" y="30"/>
                      <a:pt x="7" y="16"/>
                      <a:pt x="17" y="17"/>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66" name="Freeform 354">
                <a:extLst>
                  <a:ext uri="{FF2B5EF4-FFF2-40B4-BE49-F238E27FC236}">
                    <a16:creationId xmlns:a16="http://schemas.microsoft.com/office/drawing/2014/main" id="{DCF74EFF-FA64-EC4B-8728-D0234A433E4E}"/>
                  </a:ext>
                </a:extLst>
              </p:cNvPr>
              <p:cNvSpPr>
                <a:spLocks noChangeArrowheads="1"/>
              </p:cNvSpPr>
              <p:nvPr/>
            </p:nvSpPr>
            <p:spPr bwMode="auto">
              <a:xfrm>
                <a:off x="1122772" y="3921134"/>
                <a:ext cx="121518" cy="124439"/>
              </a:xfrm>
              <a:custGeom>
                <a:avLst/>
                <a:gdLst>
                  <a:gd name="T0" fmla="*/ 61 w 277"/>
                  <a:gd name="T1" fmla="*/ 188 h 285"/>
                  <a:gd name="T2" fmla="*/ 61 w 277"/>
                  <a:gd name="T3" fmla="*/ 188 h 285"/>
                  <a:gd name="T4" fmla="*/ 65 w 277"/>
                  <a:gd name="T5" fmla="*/ 233 h 285"/>
                  <a:gd name="T6" fmla="*/ 65 w 277"/>
                  <a:gd name="T7" fmla="*/ 233 h 285"/>
                  <a:gd name="T8" fmla="*/ 97 w 277"/>
                  <a:gd name="T9" fmla="*/ 205 h 285"/>
                  <a:gd name="T10" fmla="*/ 97 w 277"/>
                  <a:gd name="T11" fmla="*/ 205 h 285"/>
                  <a:gd name="T12" fmla="*/ 65 w 277"/>
                  <a:gd name="T13" fmla="*/ 192 h 285"/>
                  <a:gd name="T14" fmla="*/ 65 w 277"/>
                  <a:gd name="T15" fmla="*/ 192 h 285"/>
                  <a:gd name="T16" fmla="*/ 61 w 277"/>
                  <a:gd name="T17" fmla="*/ 188 h 285"/>
                  <a:gd name="T18" fmla="*/ 38 w 277"/>
                  <a:gd name="T19" fmla="*/ 267 h 285"/>
                  <a:gd name="T20" fmla="*/ 38 w 277"/>
                  <a:gd name="T21" fmla="*/ 267 h 285"/>
                  <a:gd name="T22" fmla="*/ 4 w 277"/>
                  <a:gd name="T23" fmla="*/ 24 h 285"/>
                  <a:gd name="T24" fmla="*/ 4 w 277"/>
                  <a:gd name="T25" fmla="*/ 24 h 285"/>
                  <a:gd name="T26" fmla="*/ 25 w 277"/>
                  <a:gd name="T27" fmla="*/ 9 h 285"/>
                  <a:gd name="T28" fmla="*/ 25 w 277"/>
                  <a:gd name="T29" fmla="*/ 9 h 285"/>
                  <a:gd name="T30" fmla="*/ 171 w 277"/>
                  <a:gd name="T31" fmla="*/ 82 h 285"/>
                  <a:gd name="T32" fmla="*/ 171 w 277"/>
                  <a:gd name="T33" fmla="*/ 82 h 285"/>
                  <a:gd name="T34" fmla="*/ 164 w 277"/>
                  <a:gd name="T35" fmla="*/ 103 h 285"/>
                  <a:gd name="T36" fmla="*/ 164 w 277"/>
                  <a:gd name="T37" fmla="*/ 103 h 285"/>
                  <a:gd name="T38" fmla="*/ 39 w 277"/>
                  <a:gd name="T39" fmla="*/ 47 h 285"/>
                  <a:gd name="T40" fmla="*/ 39 w 277"/>
                  <a:gd name="T41" fmla="*/ 47 h 285"/>
                  <a:gd name="T42" fmla="*/ 61 w 277"/>
                  <a:gd name="T43" fmla="*/ 176 h 285"/>
                  <a:gd name="T44" fmla="*/ 61 w 277"/>
                  <a:gd name="T45" fmla="*/ 176 h 285"/>
                  <a:gd name="T46" fmla="*/ 75 w 277"/>
                  <a:gd name="T47" fmla="*/ 171 h 285"/>
                  <a:gd name="T48" fmla="*/ 75 w 277"/>
                  <a:gd name="T49" fmla="*/ 171 h 285"/>
                  <a:gd name="T50" fmla="*/ 114 w 277"/>
                  <a:gd name="T51" fmla="*/ 189 h 285"/>
                  <a:gd name="T52" fmla="*/ 114 w 277"/>
                  <a:gd name="T53" fmla="*/ 189 h 285"/>
                  <a:gd name="T54" fmla="*/ 136 w 277"/>
                  <a:gd name="T55" fmla="*/ 171 h 285"/>
                  <a:gd name="T56" fmla="*/ 136 w 277"/>
                  <a:gd name="T57" fmla="*/ 171 h 285"/>
                  <a:gd name="T58" fmla="*/ 93 w 277"/>
                  <a:gd name="T59" fmla="*/ 155 h 285"/>
                  <a:gd name="T60" fmla="*/ 93 w 277"/>
                  <a:gd name="T61" fmla="*/ 155 h 285"/>
                  <a:gd name="T62" fmla="*/ 102 w 277"/>
                  <a:gd name="T63" fmla="*/ 137 h 285"/>
                  <a:gd name="T64" fmla="*/ 102 w 277"/>
                  <a:gd name="T65" fmla="*/ 137 h 285"/>
                  <a:gd name="T66" fmla="*/ 153 w 277"/>
                  <a:gd name="T67" fmla="*/ 158 h 285"/>
                  <a:gd name="T68" fmla="*/ 153 w 277"/>
                  <a:gd name="T69" fmla="*/ 158 h 285"/>
                  <a:gd name="T70" fmla="*/ 160 w 277"/>
                  <a:gd name="T71" fmla="*/ 153 h 285"/>
                  <a:gd name="T72" fmla="*/ 160 w 277"/>
                  <a:gd name="T73" fmla="*/ 153 h 285"/>
                  <a:gd name="T74" fmla="*/ 131 w 277"/>
                  <a:gd name="T75" fmla="*/ 130 h 285"/>
                  <a:gd name="T76" fmla="*/ 131 w 277"/>
                  <a:gd name="T77" fmla="*/ 130 h 285"/>
                  <a:gd name="T78" fmla="*/ 144 w 277"/>
                  <a:gd name="T79" fmla="*/ 116 h 285"/>
                  <a:gd name="T80" fmla="*/ 144 w 277"/>
                  <a:gd name="T81" fmla="*/ 116 h 285"/>
                  <a:gd name="T82" fmla="*/ 174 w 277"/>
                  <a:gd name="T83" fmla="*/ 142 h 285"/>
                  <a:gd name="T84" fmla="*/ 174 w 277"/>
                  <a:gd name="T85" fmla="*/ 142 h 285"/>
                  <a:gd name="T86" fmla="*/ 239 w 277"/>
                  <a:gd name="T87" fmla="*/ 99 h 285"/>
                  <a:gd name="T88" fmla="*/ 239 w 277"/>
                  <a:gd name="T89" fmla="*/ 99 h 285"/>
                  <a:gd name="T90" fmla="*/ 259 w 277"/>
                  <a:gd name="T91" fmla="*/ 126 h 285"/>
                  <a:gd name="T92" fmla="*/ 259 w 277"/>
                  <a:gd name="T93" fmla="*/ 126 h 285"/>
                  <a:gd name="T94" fmla="*/ 160 w 277"/>
                  <a:gd name="T95" fmla="*/ 201 h 285"/>
                  <a:gd name="T96" fmla="*/ 160 w 277"/>
                  <a:gd name="T97" fmla="*/ 201 h 285"/>
                  <a:gd name="T98" fmla="*/ 61 w 277"/>
                  <a:gd name="T99" fmla="*/ 277 h 285"/>
                  <a:gd name="T100" fmla="*/ 61 w 277"/>
                  <a:gd name="T101" fmla="*/ 277 h 285"/>
                  <a:gd name="T102" fmla="*/ 38 w 277"/>
                  <a:gd name="T103" fmla="*/ 267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7" h="285">
                    <a:moveTo>
                      <a:pt x="61" y="188"/>
                    </a:moveTo>
                    <a:lnTo>
                      <a:pt x="61" y="188"/>
                    </a:lnTo>
                    <a:cubicBezTo>
                      <a:pt x="64" y="202"/>
                      <a:pt x="64" y="218"/>
                      <a:pt x="65" y="233"/>
                    </a:cubicBezTo>
                    <a:lnTo>
                      <a:pt x="65" y="233"/>
                    </a:lnTo>
                    <a:cubicBezTo>
                      <a:pt x="76" y="223"/>
                      <a:pt x="85" y="214"/>
                      <a:pt x="97" y="205"/>
                    </a:cubicBezTo>
                    <a:lnTo>
                      <a:pt x="97" y="205"/>
                    </a:lnTo>
                    <a:cubicBezTo>
                      <a:pt x="85" y="202"/>
                      <a:pt x="76" y="197"/>
                      <a:pt x="65" y="192"/>
                    </a:cubicBezTo>
                    <a:lnTo>
                      <a:pt x="65" y="192"/>
                    </a:lnTo>
                    <a:cubicBezTo>
                      <a:pt x="64" y="191"/>
                      <a:pt x="63" y="189"/>
                      <a:pt x="61" y="188"/>
                    </a:cubicBezTo>
                    <a:close/>
                    <a:moveTo>
                      <a:pt x="38" y="267"/>
                    </a:moveTo>
                    <a:lnTo>
                      <a:pt x="38" y="267"/>
                    </a:lnTo>
                    <a:cubicBezTo>
                      <a:pt x="34" y="184"/>
                      <a:pt x="29" y="103"/>
                      <a:pt x="4" y="24"/>
                    </a:cubicBezTo>
                    <a:lnTo>
                      <a:pt x="4" y="24"/>
                    </a:lnTo>
                    <a:cubicBezTo>
                      <a:pt x="0" y="11"/>
                      <a:pt x="14" y="0"/>
                      <a:pt x="25" y="9"/>
                    </a:cubicBezTo>
                    <a:lnTo>
                      <a:pt x="25" y="9"/>
                    </a:lnTo>
                    <a:cubicBezTo>
                      <a:pt x="68" y="41"/>
                      <a:pt x="118" y="64"/>
                      <a:pt x="171" y="82"/>
                    </a:cubicBezTo>
                    <a:lnTo>
                      <a:pt x="171" y="82"/>
                    </a:lnTo>
                    <a:cubicBezTo>
                      <a:pt x="182" y="86"/>
                      <a:pt x="176" y="105"/>
                      <a:pt x="164" y="103"/>
                    </a:cubicBezTo>
                    <a:lnTo>
                      <a:pt x="164" y="103"/>
                    </a:lnTo>
                    <a:cubicBezTo>
                      <a:pt x="121" y="89"/>
                      <a:pt x="79" y="70"/>
                      <a:pt x="39" y="47"/>
                    </a:cubicBezTo>
                    <a:lnTo>
                      <a:pt x="39" y="47"/>
                    </a:lnTo>
                    <a:cubicBezTo>
                      <a:pt x="51" y="89"/>
                      <a:pt x="58" y="134"/>
                      <a:pt x="61" y="176"/>
                    </a:cubicBezTo>
                    <a:lnTo>
                      <a:pt x="61" y="176"/>
                    </a:lnTo>
                    <a:cubicBezTo>
                      <a:pt x="64" y="171"/>
                      <a:pt x="68" y="167"/>
                      <a:pt x="75" y="171"/>
                    </a:cubicBezTo>
                    <a:lnTo>
                      <a:pt x="75" y="171"/>
                    </a:lnTo>
                    <a:cubicBezTo>
                      <a:pt x="88" y="179"/>
                      <a:pt x="101" y="185"/>
                      <a:pt x="114" y="189"/>
                    </a:cubicBezTo>
                    <a:lnTo>
                      <a:pt x="114" y="189"/>
                    </a:lnTo>
                    <a:cubicBezTo>
                      <a:pt x="121" y="184"/>
                      <a:pt x="128" y="177"/>
                      <a:pt x="136" y="171"/>
                    </a:cubicBezTo>
                    <a:lnTo>
                      <a:pt x="136" y="171"/>
                    </a:lnTo>
                    <a:cubicBezTo>
                      <a:pt x="123" y="166"/>
                      <a:pt x="107" y="160"/>
                      <a:pt x="93" y="155"/>
                    </a:cubicBezTo>
                    <a:lnTo>
                      <a:pt x="93" y="155"/>
                    </a:lnTo>
                    <a:cubicBezTo>
                      <a:pt x="81" y="150"/>
                      <a:pt x="90" y="133"/>
                      <a:pt x="102" y="137"/>
                    </a:cubicBezTo>
                    <a:lnTo>
                      <a:pt x="102" y="137"/>
                    </a:lnTo>
                    <a:cubicBezTo>
                      <a:pt x="119" y="142"/>
                      <a:pt x="136" y="150"/>
                      <a:pt x="153" y="158"/>
                    </a:cubicBezTo>
                    <a:lnTo>
                      <a:pt x="153" y="158"/>
                    </a:lnTo>
                    <a:cubicBezTo>
                      <a:pt x="155" y="156"/>
                      <a:pt x="157" y="155"/>
                      <a:pt x="160" y="153"/>
                    </a:cubicBezTo>
                    <a:lnTo>
                      <a:pt x="160" y="153"/>
                    </a:lnTo>
                    <a:cubicBezTo>
                      <a:pt x="149" y="146"/>
                      <a:pt x="140" y="138"/>
                      <a:pt x="131" y="130"/>
                    </a:cubicBezTo>
                    <a:lnTo>
                      <a:pt x="131" y="130"/>
                    </a:lnTo>
                    <a:cubicBezTo>
                      <a:pt x="123" y="121"/>
                      <a:pt x="135" y="107"/>
                      <a:pt x="144" y="116"/>
                    </a:cubicBezTo>
                    <a:lnTo>
                      <a:pt x="144" y="116"/>
                    </a:lnTo>
                    <a:cubicBezTo>
                      <a:pt x="153" y="125"/>
                      <a:pt x="163" y="134"/>
                      <a:pt x="174" y="142"/>
                    </a:cubicBezTo>
                    <a:lnTo>
                      <a:pt x="174" y="142"/>
                    </a:lnTo>
                    <a:cubicBezTo>
                      <a:pt x="195" y="126"/>
                      <a:pt x="216" y="112"/>
                      <a:pt x="239" y="99"/>
                    </a:cubicBezTo>
                    <a:lnTo>
                      <a:pt x="239" y="99"/>
                    </a:lnTo>
                    <a:cubicBezTo>
                      <a:pt x="257" y="88"/>
                      <a:pt x="276" y="112"/>
                      <a:pt x="259" y="126"/>
                    </a:cubicBezTo>
                    <a:lnTo>
                      <a:pt x="259" y="126"/>
                    </a:lnTo>
                    <a:cubicBezTo>
                      <a:pt x="227" y="153"/>
                      <a:pt x="192" y="176"/>
                      <a:pt x="160" y="201"/>
                    </a:cubicBezTo>
                    <a:lnTo>
                      <a:pt x="160" y="201"/>
                    </a:lnTo>
                    <a:cubicBezTo>
                      <a:pt x="127" y="226"/>
                      <a:pt x="94" y="252"/>
                      <a:pt x="61" y="277"/>
                    </a:cubicBezTo>
                    <a:lnTo>
                      <a:pt x="61" y="277"/>
                    </a:lnTo>
                    <a:cubicBezTo>
                      <a:pt x="52" y="284"/>
                      <a:pt x="39" y="277"/>
                      <a:pt x="38" y="267"/>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67" name="Freeform 355">
                <a:extLst>
                  <a:ext uri="{FF2B5EF4-FFF2-40B4-BE49-F238E27FC236}">
                    <a16:creationId xmlns:a16="http://schemas.microsoft.com/office/drawing/2014/main" id="{C06B9AD0-EA71-7A4B-9DE3-906638405EE1}"/>
                  </a:ext>
                </a:extLst>
              </p:cNvPr>
              <p:cNvSpPr>
                <a:spLocks noChangeArrowheads="1"/>
              </p:cNvSpPr>
              <p:nvPr/>
            </p:nvSpPr>
            <p:spPr bwMode="auto">
              <a:xfrm>
                <a:off x="701118" y="3919670"/>
                <a:ext cx="117126" cy="125903"/>
              </a:xfrm>
              <a:custGeom>
                <a:avLst/>
                <a:gdLst>
                  <a:gd name="T0" fmla="*/ 169 w 269"/>
                  <a:gd name="T1" fmla="*/ 209 h 290"/>
                  <a:gd name="T2" fmla="*/ 169 w 269"/>
                  <a:gd name="T3" fmla="*/ 209 h 290"/>
                  <a:gd name="T4" fmla="*/ 202 w 269"/>
                  <a:gd name="T5" fmla="*/ 239 h 290"/>
                  <a:gd name="T6" fmla="*/ 202 w 269"/>
                  <a:gd name="T7" fmla="*/ 239 h 290"/>
                  <a:gd name="T8" fmla="*/ 205 w 269"/>
                  <a:gd name="T9" fmla="*/ 197 h 290"/>
                  <a:gd name="T10" fmla="*/ 205 w 269"/>
                  <a:gd name="T11" fmla="*/ 197 h 290"/>
                  <a:gd name="T12" fmla="*/ 174 w 269"/>
                  <a:gd name="T13" fmla="*/ 209 h 290"/>
                  <a:gd name="T14" fmla="*/ 174 w 269"/>
                  <a:gd name="T15" fmla="*/ 209 h 290"/>
                  <a:gd name="T16" fmla="*/ 169 w 269"/>
                  <a:gd name="T17" fmla="*/ 209 h 290"/>
                  <a:gd name="T18" fmla="*/ 206 w 269"/>
                  <a:gd name="T19" fmla="*/ 281 h 290"/>
                  <a:gd name="T20" fmla="*/ 206 w 269"/>
                  <a:gd name="T21" fmla="*/ 281 h 290"/>
                  <a:gd name="T22" fmla="*/ 11 w 269"/>
                  <a:gd name="T23" fmla="*/ 132 h 290"/>
                  <a:gd name="T24" fmla="*/ 11 w 269"/>
                  <a:gd name="T25" fmla="*/ 132 h 290"/>
                  <a:gd name="T26" fmla="*/ 15 w 269"/>
                  <a:gd name="T27" fmla="*/ 107 h 290"/>
                  <a:gd name="T28" fmla="*/ 15 w 269"/>
                  <a:gd name="T29" fmla="*/ 107 h 290"/>
                  <a:gd name="T30" fmla="*/ 172 w 269"/>
                  <a:gd name="T31" fmla="*/ 57 h 290"/>
                  <a:gd name="T32" fmla="*/ 172 w 269"/>
                  <a:gd name="T33" fmla="*/ 57 h 290"/>
                  <a:gd name="T34" fmla="*/ 181 w 269"/>
                  <a:gd name="T35" fmla="*/ 76 h 290"/>
                  <a:gd name="T36" fmla="*/ 181 w 269"/>
                  <a:gd name="T37" fmla="*/ 76 h 290"/>
                  <a:gd name="T38" fmla="*/ 55 w 269"/>
                  <a:gd name="T39" fmla="*/ 125 h 290"/>
                  <a:gd name="T40" fmla="*/ 55 w 269"/>
                  <a:gd name="T41" fmla="*/ 125 h 290"/>
                  <a:gd name="T42" fmla="*/ 160 w 269"/>
                  <a:gd name="T43" fmla="*/ 201 h 290"/>
                  <a:gd name="T44" fmla="*/ 160 w 269"/>
                  <a:gd name="T45" fmla="*/ 201 h 290"/>
                  <a:gd name="T46" fmla="*/ 167 w 269"/>
                  <a:gd name="T47" fmla="*/ 188 h 290"/>
                  <a:gd name="T48" fmla="*/ 167 w 269"/>
                  <a:gd name="T49" fmla="*/ 188 h 290"/>
                  <a:gd name="T50" fmla="*/ 207 w 269"/>
                  <a:gd name="T51" fmla="*/ 174 h 290"/>
                  <a:gd name="T52" fmla="*/ 207 w 269"/>
                  <a:gd name="T53" fmla="*/ 174 h 290"/>
                  <a:gd name="T54" fmla="*/ 210 w 269"/>
                  <a:gd name="T55" fmla="*/ 146 h 290"/>
                  <a:gd name="T56" fmla="*/ 210 w 269"/>
                  <a:gd name="T57" fmla="*/ 146 h 290"/>
                  <a:gd name="T58" fmla="*/ 167 w 269"/>
                  <a:gd name="T59" fmla="*/ 163 h 290"/>
                  <a:gd name="T60" fmla="*/ 167 w 269"/>
                  <a:gd name="T61" fmla="*/ 163 h 290"/>
                  <a:gd name="T62" fmla="*/ 161 w 269"/>
                  <a:gd name="T63" fmla="*/ 143 h 290"/>
                  <a:gd name="T64" fmla="*/ 161 w 269"/>
                  <a:gd name="T65" fmla="*/ 143 h 290"/>
                  <a:gd name="T66" fmla="*/ 212 w 269"/>
                  <a:gd name="T67" fmla="*/ 125 h 290"/>
                  <a:gd name="T68" fmla="*/ 212 w 269"/>
                  <a:gd name="T69" fmla="*/ 125 h 290"/>
                  <a:gd name="T70" fmla="*/ 214 w 269"/>
                  <a:gd name="T71" fmla="*/ 116 h 290"/>
                  <a:gd name="T72" fmla="*/ 214 w 269"/>
                  <a:gd name="T73" fmla="*/ 116 h 290"/>
                  <a:gd name="T74" fmla="*/ 177 w 269"/>
                  <a:gd name="T75" fmla="*/ 120 h 290"/>
                  <a:gd name="T76" fmla="*/ 177 w 269"/>
                  <a:gd name="T77" fmla="*/ 120 h 290"/>
                  <a:gd name="T78" fmla="*/ 176 w 269"/>
                  <a:gd name="T79" fmla="*/ 100 h 290"/>
                  <a:gd name="T80" fmla="*/ 176 w 269"/>
                  <a:gd name="T81" fmla="*/ 100 h 290"/>
                  <a:gd name="T82" fmla="*/ 216 w 269"/>
                  <a:gd name="T83" fmla="*/ 97 h 290"/>
                  <a:gd name="T84" fmla="*/ 216 w 269"/>
                  <a:gd name="T85" fmla="*/ 97 h 290"/>
                  <a:gd name="T86" fmla="*/ 232 w 269"/>
                  <a:gd name="T87" fmla="*/ 21 h 290"/>
                  <a:gd name="T88" fmla="*/ 232 w 269"/>
                  <a:gd name="T89" fmla="*/ 21 h 290"/>
                  <a:gd name="T90" fmla="*/ 266 w 269"/>
                  <a:gd name="T91" fmla="*/ 28 h 290"/>
                  <a:gd name="T92" fmla="*/ 266 w 269"/>
                  <a:gd name="T93" fmla="*/ 28 h 290"/>
                  <a:gd name="T94" fmla="*/ 247 w 269"/>
                  <a:gd name="T95" fmla="*/ 150 h 290"/>
                  <a:gd name="T96" fmla="*/ 247 w 269"/>
                  <a:gd name="T97" fmla="*/ 150 h 290"/>
                  <a:gd name="T98" fmla="*/ 230 w 269"/>
                  <a:gd name="T99" fmla="*/ 273 h 290"/>
                  <a:gd name="T100" fmla="*/ 230 w 269"/>
                  <a:gd name="T101" fmla="*/ 273 h 290"/>
                  <a:gd name="T102" fmla="*/ 206 w 269"/>
                  <a:gd name="T103" fmla="*/ 281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69" h="290">
                    <a:moveTo>
                      <a:pt x="169" y="209"/>
                    </a:moveTo>
                    <a:lnTo>
                      <a:pt x="169" y="209"/>
                    </a:lnTo>
                    <a:cubicBezTo>
                      <a:pt x="180" y="218"/>
                      <a:pt x="190" y="229"/>
                      <a:pt x="202" y="239"/>
                    </a:cubicBezTo>
                    <a:lnTo>
                      <a:pt x="202" y="239"/>
                    </a:lnTo>
                    <a:cubicBezTo>
                      <a:pt x="203" y="225"/>
                      <a:pt x="203" y="210"/>
                      <a:pt x="205" y="197"/>
                    </a:cubicBezTo>
                    <a:lnTo>
                      <a:pt x="205" y="197"/>
                    </a:lnTo>
                    <a:cubicBezTo>
                      <a:pt x="195" y="203"/>
                      <a:pt x="185" y="206"/>
                      <a:pt x="174" y="209"/>
                    </a:cubicBezTo>
                    <a:lnTo>
                      <a:pt x="174" y="209"/>
                    </a:lnTo>
                    <a:cubicBezTo>
                      <a:pt x="172" y="209"/>
                      <a:pt x="170" y="209"/>
                      <a:pt x="169" y="209"/>
                    </a:cubicBezTo>
                    <a:close/>
                    <a:moveTo>
                      <a:pt x="206" y="281"/>
                    </a:moveTo>
                    <a:lnTo>
                      <a:pt x="206" y="281"/>
                    </a:lnTo>
                    <a:cubicBezTo>
                      <a:pt x="145" y="226"/>
                      <a:pt x="85" y="171"/>
                      <a:pt x="11" y="132"/>
                    </a:cubicBezTo>
                    <a:lnTo>
                      <a:pt x="11" y="132"/>
                    </a:lnTo>
                    <a:cubicBezTo>
                      <a:pt x="0" y="125"/>
                      <a:pt x="2" y="108"/>
                      <a:pt x="15" y="107"/>
                    </a:cubicBezTo>
                    <a:lnTo>
                      <a:pt x="15" y="107"/>
                    </a:lnTo>
                    <a:cubicBezTo>
                      <a:pt x="71" y="99"/>
                      <a:pt x="122" y="82"/>
                      <a:pt x="172" y="57"/>
                    </a:cubicBezTo>
                    <a:lnTo>
                      <a:pt x="172" y="57"/>
                    </a:lnTo>
                    <a:cubicBezTo>
                      <a:pt x="182" y="51"/>
                      <a:pt x="191" y="70"/>
                      <a:pt x="181" y="76"/>
                    </a:cubicBezTo>
                    <a:lnTo>
                      <a:pt x="181" y="76"/>
                    </a:lnTo>
                    <a:cubicBezTo>
                      <a:pt x="140" y="97"/>
                      <a:pt x="98" y="113"/>
                      <a:pt x="55" y="125"/>
                    </a:cubicBezTo>
                    <a:lnTo>
                      <a:pt x="55" y="125"/>
                    </a:lnTo>
                    <a:cubicBezTo>
                      <a:pt x="92" y="147"/>
                      <a:pt x="127" y="174"/>
                      <a:pt x="160" y="201"/>
                    </a:cubicBezTo>
                    <a:lnTo>
                      <a:pt x="160" y="201"/>
                    </a:lnTo>
                    <a:cubicBezTo>
                      <a:pt x="157" y="196"/>
                      <a:pt x="159" y="191"/>
                      <a:pt x="167" y="188"/>
                    </a:cubicBezTo>
                    <a:lnTo>
                      <a:pt x="167" y="188"/>
                    </a:lnTo>
                    <a:cubicBezTo>
                      <a:pt x="180" y="184"/>
                      <a:pt x="194" y="180"/>
                      <a:pt x="207" y="174"/>
                    </a:cubicBezTo>
                    <a:lnTo>
                      <a:pt x="207" y="174"/>
                    </a:lnTo>
                    <a:cubicBezTo>
                      <a:pt x="207" y="164"/>
                      <a:pt x="209" y="154"/>
                      <a:pt x="210" y="146"/>
                    </a:cubicBezTo>
                    <a:lnTo>
                      <a:pt x="210" y="146"/>
                    </a:lnTo>
                    <a:cubicBezTo>
                      <a:pt x="195" y="151"/>
                      <a:pt x="182" y="157"/>
                      <a:pt x="167" y="163"/>
                    </a:cubicBezTo>
                    <a:lnTo>
                      <a:pt x="167" y="163"/>
                    </a:lnTo>
                    <a:cubicBezTo>
                      <a:pt x="156" y="167"/>
                      <a:pt x="149" y="150"/>
                      <a:pt x="161" y="143"/>
                    </a:cubicBezTo>
                    <a:lnTo>
                      <a:pt x="161" y="143"/>
                    </a:lnTo>
                    <a:cubicBezTo>
                      <a:pt x="177" y="136"/>
                      <a:pt x="194" y="130"/>
                      <a:pt x="212" y="125"/>
                    </a:cubicBezTo>
                    <a:lnTo>
                      <a:pt x="212" y="125"/>
                    </a:lnTo>
                    <a:cubicBezTo>
                      <a:pt x="214" y="121"/>
                      <a:pt x="214" y="118"/>
                      <a:pt x="214" y="116"/>
                    </a:cubicBezTo>
                    <a:lnTo>
                      <a:pt x="214" y="116"/>
                    </a:lnTo>
                    <a:cubicBezTo>
                      <a:pt x="202" y="117"/>
                      <a:pt x="189" y="120"/>
                      <a:pt x="177" y="120"/>
                    </a:cubicBezTo>
                    <a:lnTo>
                      <a:pt x="177" y="120"/>
                    </a:lnTo>
                    <a:cubicBezTo>
                      <a:pt x="165" y="120"/>
                      <a:pt x="164" y="100"/>
                      <a:pt x="176" y="100"/>
                    </a:cubicBezTo>
                    <a:lnTo>
                      <a:pt x="176" y="100"/>
                    </a:lnTo>
                    <a:cubicBezTo>
                      <a:pt x="189" y="100"/>
                      <a:pt x="203" y="100"/>
                      <a:pt x="216" y="97"/>
                    </a:cubicBezTo>
                    <a:lnTo>
                      <a:pt x="216" y="97"/>
                    </a:lnTo>
                    <a:cubicBezTo>
                      <a:pt x="220" y="72"/>
                      <a:pt x="226" y="46"/>
                      <a:pt x="232" y="21"/>
                    </a:cubicBezTo>
                    <a:lnTo>
                      <a:pt x="232" y="21"/>
                    </a:lnTo>
                    <a:cubicBezTo>
                      <a:pt x="237" y="0"/>
                      <a:pt x="268" y="5"/>
                      <a:pt x="266" y="28"/>
                    </a:cubicBezTo>
                    <a:lnTo>
                      <a:pt x="266" y="28"/>
                    </a:lnTo>
                    <a:cubicBezTo>
                      <a:pt x="261" y="68"/>
                      <a:pt x="253" y="109"/>
                      <a:pt x="247" y="150"/>
                    </a:cubicBezTo>
                    <a:lnTo>
                      <a:pt x="247" y="150"/>
                    </a:lnTo>
                    <a:cubicBezTo>
                      <a:pt x="241" y="191"/>
                      <a:pt x="236" y="233"/>
                      <a:pt x="230" y="273"/>
                    </a:cubicBezTo>
                    <a:lnTo>
                      <a:pt x="230" y="273"/>
                    </a:lnTo>
                    <a:cubicBezTo>
                      <a:pt x="228" y="284"/>
                      <a:pt x="214" y="289"/>
                      <a:pt x="206" y="281"/>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68" name="Freeform 356">
                <a:extLst>
                  <a:ext uri="{FF2B5EF4-FFF2-40B4-BE49-F238E27FC236}">
                    <a16:creationId xmlns:a16="http://schemas.microsoft.com/office/drawing/2014/main" id="{9E1E7515-392A-B54B-BCD7-9A8D7F5B214D}"/>
                  </a:ext>
                </a:extLst>
              </p:cNvPr>
              <p:cNvSpPr>
                <a:spLocks noChangeArrowheads="1"/>
              </p:cNvSpPr>
              <p:nvPr/>
            </p:nvSpPr>
            <p:spPr bwMode="auto">
              <a:xfrm>
                <a:off x="510788" y="3919670"/>
                <a:ext cx="118590" cy="125903"/>
              </a:xfrm>
              <a:custGeom>
                <a:avLst/>
                <a:gdLst>
                  <a:gd name="T0" fmla="*/ 175 w 272"/>
                  <a:gd name="T1" fmla="*/ 194 h 291"/>
                  <a:gd name="T2" fmla="*/ 175 w 272"/>
                  <a:gd name="T3" fmla="*/ 194 h 291"/>
                  <a:gd name="T4" fmla="*/ 218 w 272"/>
                  <a:gd name="T5" fmla="*/ 181 h 291"/>
                  <a:gd name="T6" fmla="*/ 218 w 272"/>
                  <a:gd name="T7" fmla="*/ 181 h 291"/>
                  <a:gd name="T8" fmla="*/ 184 w 272"/>
                  <a:gd name="T9" fmla="*/ 158 h 291"/>
                  <a:gd name="T10" fmla="*/ 184 w 272"/>
                  <a:gd name="T11" fmla="*/ 158 h 291"/>
                  <a:gd name="T12" fmla="*/ 178 w 272"/>
                  <a:gd name="T13" fmla="*/ 190 h 291"/>
                  <a:gd name="T14" fmla="*/ 178 w 272"/>
                  <a:gd name="T15" fmla="*/ 190 h 291"/>
                  <a:gd name="T16" fmla="*/ 175 w 272"/>
                  <a:gd name="T17" fmla="*/ 194 h 291"/>
                  <a:gd name="T18" fmla="*/ 257 w 272"/>
                  <a:gd name="T19" fmla="*/ 202 h 291"/>
                  <a:gd name="T20" fmla="*/ 257 w 272"/>
                  <a:gd name="T21" fmla="*/ 202 h 291"/>
                  <a:gd name="T22" fmla="*/ 25 w 272"/>
                  <a:gd name="T23" fmla="*/ 285 h 291"/>
                  <a:gd name="T24" fmla="*/ 25 w 272"/>
                  <a:gd name="T25" fmla="*/ 285 h 291"/>
                  <a:gd name="T26" fmla="*/ 6 w 272"/>
                  <a:gd name="T27" fmla="*/ 267 h 291"/>
                  <a:gd name="T28" fmla="*/ 6 w 272"/>
                  <a:gd name="T29" fmla="*/ 267 h 291"/>
                  <a:gd name="T30" fmla="*/ 49 w 272"/>
                  <a:gd name="T31" fmla="*/ 109 h 291"/>
                  <a:gd name="T32" fmla="*/ 49 w 272"/>
                  <a:gd name="T33" fmla="*/ 109 h 291"/>
                  <a:gd name="T34" fmla="*/ 70 w 272"/>
                  <a:gd name="T35" fmla="*/ 112 h 291"/>
                  <a:gd name="T36" fmla="*/ 70 w 272"/>
                  <a:gd name="T37" fmla="*/ 112 h 291"/>
                  <a:gd name="T38" fmla="*/ 42 w 272"/>
                  <a:gd name="T39" fmla="*/ 244 h 291"/>
                  <a:gd name="T40" fmla="*/ 42 w 272"/>
                  <a:gd name="T41" fmla="*/ 244 h 291"/>
                  <a:gd name="T42" fmla="*/ 163 w 272"/>
                  <a:gd name="T43" fmla="*/ 197 h 291"/>
                  <a:gd name="T44" fmla="*/ 163 w 272"/>
                  <a:gd name="T45" fmla="*/ 197 h 291"/>
                  <a:gd name="T46" fmla="*/ 157 w 272"/>
                  <a:gd name="T47" fmla="*/ 185 h 291"/>
                  <a:gd name="T48" fmla="*/ 157 w 272"/>
                  <a:gd name="T49" fmla="*/ 185 h 291"/>
                  <a:gd name="T50" fmla="*/ 166 w 272"/>
                  <a:gd name="T51" fmla="*/ 143 h 291"/>
                  <a:gd name="T52" fmla="*/ 166 w 272"/>
                  <a:gd name="T53" fmla="*/ 143 h 291"/>
                  <a:gd name="T54" fmla="*/ 144 w 272"/>
                  <a:gd name="T55" fmla="*/ 125 h 291"/>
                  <a:gd name="T56" fmla="*/ 144 w 272"/>
                  <a:gd name="T57" fmla="*/ 125 h 291"/>
                  <a:gd name="T58" fmla="*/ 136 w 272"/>
                  <a:gd name="T59" fmla="*/ 171 h 291"/>
                  <a:gd name="T60" fmla="*/ 136 w 272"/>
                  <a:gd name="T61" fmla="*/ 171 h 291"/>
                  <a:gd name="T62" fmla="*/ 116 w 272"/>
                  <a:gd name="T63" fmla="*/ 165 h 291"/>
                  <a:gd name="T64" fmla="*/ 116 w 272"/>
                  <a:gd name="T65" fmla="*/ 165 h 291"/>
                  <a:gd name="T66" fmla="*/ 128 w 272"/>
                  <a:gd name="T67" fmla="*/ 112 h 291"/>
                  <a:gd name="T68" fmla="*/ 128 w 272"/>
                  <a:gd name="T69" fmla="*/ 112 h 291"/>
                  <a:gd name="T70" fmla="*/ 121 w 272"/>
                  <a:gd name="T71" fmla="*/ 105 h 291"/>
                  <a:gd name="T72" fmla="*/ 121 w 272"/>
                  <a:gd name="T73" fmla="*/ 105 h 291"/>
                  <a:gd name="T74" fmla="*/ 104 w 272"/>
                  <a:gd name="T75" fmla="*/ 138 h 291"/>
                  <a:gd name="T76" fmla="*/ 104 w 272"/>
                  <a:gd name="T77" fmla="*/ 138 h 291"/>
                  <a:gd name="T78" fmla="*/ 87 w 272"/>
                  <a:gd name="T79" fmla="*/ 129 h 291"/>
                  <a:gd name="T80" fmla="*/ 87 w 272"/>
                  <a:gd name="T81" fmla="*/ 129 h 291"/>
                  <a:gd name="T82" fmla="*/ 108 w 272"/>
                  <a:gd name="T83" fmla="*/ 94 h 291"/>
                  <a:gd name="T84" fmla="*/ 108 w 272"/>
                  <a:gd name="T85" fmla="*/ 94 h 291"/>
                  <a:gd name="T86" fmla="*/ 52 w 272"/>
                  <a:gd name="T87" fmla="*/ 39 h 291"/>
                  <a:gd name="T88" fmla="*/ 52 w 272"/>
                  <a:gd name="T89" fmla="*/ 39 h 291"/>
                  <a:gd name="T90" fmla="*/ 75 w 272"/>
                  <a:gd name="T91" fmla="*/ 14 h 291"/>
                  <a:gd name="T92" fmla="*/ 75 w 272"/>
                  <a:gd name="T93" fmla="*/ 14 h 291"/>
                  <a:gd name="T94" fmla="*/ 169 w 272"/>
                  <a:gd name="T95" fmla="*/ 96 h 291"/>
                  <a:gd name="T96" fmla="*/ 169 w 272"/>
                  <a:gd name="T97" fmla="*/ 96 h 291"/>
                  <a:gd name="T98" fmla="*/ 262 w 272"/>
                  <a:gd name="T99" fmla="*/ 177 h 291"/>
                  <a:gd name="T100" fmla="*/ 262 w 272"/>
                  <a:gd name="T101" fmla="*/ 177 h 291"/>
                  <a:gd name="T102" fmla="*/ 257 w 272"/>
                  <a:gd name="T103" fmla="*/ 202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2" h="291">
                    <a:moveTo>
                      <a:pt x="175" y="194"/>
                    </a:moveTo>
                    <a:lnTo>
                      <a:pt x="175" y="194"/>
                    </a:lnTo>
                    <a:cubicBezTo>
                      <a:pt x="190" y="190"/>
                      <a:pt x="204" y="186"/>
                      <a:pt x="218" y="181"/>
                    </a:cubicBezTo>
                    <a:lnTo>
                      <a:pt x="218" y="181"/>
                    </a:lnTo>
                    <a:cubicBezTo>
                      <a:pt x="208" y="175"/>
                      <a:pt x="196" y="165"/>
                      <a:pt x="184" y="158"/>
                    </a:cubicBezTo>
                    <a:lnTo>
                      <a:pt x="184" y="158"/>
                    </a:lnTo>
                    <a:cubicBezTo>
                      <a:pt x="184" y="168"/>
                      <a:pt x="182" y="180"/>
                      <a:pt x="178" y="190"/>
                    </a:cubicBezTo>
                    <a:lnTo>
                      <a:pt x="178" y="190"/>
                    </a:lnTo>
                    <a:cubicBezTo>
                      <a:pt x="176" y="192"/>
                      <a:pt x="175" y="193"/>
                      <a:pt x="175" y="194"/>
                    </a:cubicBezTo>
                    <a:close/>
                    <a:moveTo>
                      <a:pt x="257" y="202"/>
                    </a:moveTo>
                    <a:lnTo>
                      <a:pt x="257" y="202"/>
                    </a:lnTo>
                    <a:cubicBezTo>
                      <a:pt x="176" y="223"/>
                      <a:pt x="99" y="244"/>
                      <a:pt x="25" y="285"/>
                    </a:cubicBezTo>
                    <a:lnTo>
                      <a:pt x="25" y="285"/>
                    </a:lnTo>
                    <a:cubicBezTo>
                      <a:pt x="14" y="290"/>
                      <a:pt x="0" y="280"/>
                      <a:pt x="6" y="267"/>
                    </a:cubicBezTo>
                    <a:lnTo>
                      <a:pt x="6" y="267"/>
                    </a:lnTo>
                    <a:cubicBezTo>
                      <a:pt x="29" y="218"/>
                      <a:pt x="42" y="163"/>
                      <a:pt x="49" y="109"/>
                    </a:cubicBezTo>
                    <a:lnTo>
                      <a:pt x="49" y="109"/>
                    </a:lnTo>
                    <a:cubicBezTo>
                      <a:pt x="50" y="97"/>
                      <a:pt x="70" y="100"/>
                      <a:pt x="70" y="112"/>
                    </a:cubicBezTo>
                    <a:lnTo>
                      <a:pt x="70" y="112"/>
                    </a:lnTo>
                    <a:cubicBezTo>
                      <a:pt x="66" y="158"/>
                      <a:pt x="56" y="201"/>
                      <a:pt x="42" y="244"/>
                    </a:cubicBezTo>
                    <a:lnTo>
                      <a:pt x="42" y="244"/>
                    </a:lnTo>
                    <a:cubicBezTo>
                      <a:pt x="81" y="225"/>
                      <a:pt x="123" y="210"/>
                      <a:pt x="163" y="197"/>
                    </a:cubicBezTo>
                    <a:lnTo>
                      <a:pt x="163" y="197"/>
                    </a:lnTo>
                    <a:cubicBezTo>
                      <a:pt x="158" y="197"/>
                      <a:pt x="153" y="192"/>
                      <a:pt x="157" y="185"/>
                    </a:cubicBezTo>
                    <a:lnTo>
                      <a:pt x="157" y="185"/>
                    </a:lnTo>
                    <a:cubicBezTo>
                      <a:pt x="161" y="171"/>
                      <a:pt x="165" y="158"/>
                      <a:pt x="166" y="143"/>
                    </a:cubicBezTo>
                    <a:lnTo>
                      <a:pt x="166" y="143"/>
                    </a:lnTo>
                    <a:cubicBezTo>
                      <a:pt x="158" y="137"/>
                      <a:pt x="150" y="131"/>
                      <a:pt x="144" y="125"/>
                    </a:cubicBezTo>
                    <a:lnTo>
                      <a:pt x="144" y="125"/>
                    </a:lnTo>
                    <a:cubicBezTo>
                      <a:pt x="141" y="140"/>
                      <a:pt x="138" y="155"/>
                      <a:pt x="136" y="171"/>
                    </a:cubicBezTo>
                    <a:lnTo>
                      <a:pt x="136" y="171"/>
                    </a:lnTo>
                    <a:cubicBezTo>
                      <a:pt x="133" y="184"/>
                      <a:pt x="115" y="179"/>
                      <a:pt x="116" y="165"/>
                    </a:cubicBezTo>
                    <a:lnTo>
                      <a:pt x="116" y="165"/>
                    </a:lnTo>
                    <a:cubicBezTo>
                      <a:pt x="119" y="147"/>
                      <a:pt x="123" y="129"/>
                      <a:pt x="128" y="112"/>
                    </a:cubicBezTo>
                    <a:lnTo>
                      <a:pt x="128" y="112"/>
                    </a:lnTo>
                    <a:cubicBezTo>
                      <a:pt x="125" y="109"/>
                      <a:pt x="123" y="108"/>
                      <a:pt x="121" y="105"/>
                    </a:cubicBezTo>
                    <a:lnTo>
                      <a:pt x="121" y="105"/>
                    </a:lnTo>
                    <a:cubicBezTo>
                      <a:pt x="116" y="117"/>
                      <a:pt x="111" y="127"/>
                      <a:pt x="104" y="138"/>
                    </a:cubicBezTo>
                    <a:lnTo>
                      <a:pt x="104" y="138"/>
                    </a:lnTo>
                    <a:cubicBezTo>
                      <a:pt x="98" y="148"/>
                      <a:pt x="81" y="139"/>
                      <a:pt x="87" y="129"/>
                    </a:cubicBezTo>
                    <a:lnTo>
                      <a:pt x="87" y="129"/>
                    </a:lnTo>
                    <a:cubicBezTo>
                      <a:pt x="95" y="118"/>
                      <a:pt x="103" y="106"/>
                      <a:pt x="108" y="94"/>
                    </a:cubicBezTo>
                    <a:lnTo>
                      <a:pt x="108" y="94"/>
                    </a:lnTo>
                    <a:cubicBezTo>
                      <a:pt x="88" y="76"/>
                      <a:pt x="69" y="58"/>
                      <a:pt x="52" y="39"/>
                    </a:cubicBezTo>
                    <a:lnTo>
                      <a:pt x="52" y="39"/>
                    </a:lnTo>
                    <a:cubicBezTo>
                      <a:pt x="37" y="22"/>
                      <a:pt x="57" y="0"/>
                      <a:pt x="75" y="14"/>
                    </a:cubicBezTo>
                    <a:lnTo>
                      <a:pt x="75" y="14"/>
                    </a:lnTo>
                    <a:cubicBezTo>
                      <a:pt x="107" y="39"/>
                      <a:pt x="137" y="69"/>
                      <a:pt x="169" y="96"/>
                    </a:cubicBezTo>
                    <a:lnTo>
                      <a:pt x="169" y="96"/>
                    </a:lnTo>
                    <a:cubicBezTo>
                      <a:pt x="199" y="123"/>
                      <a:pt x="232" y="150"/>
                      <a:pt x="262" y="177"/>
                    </a:cubicBezTo>
                    <a:lnTo>
                      <a:pt x="262" y="177"/>
                    </a:lnTo>
                    <a:cubicBezTo>
                      <a:pt x="271" y="184"/>
                      <a:pt x="267" y="200"/>
                      <a:pt x="257" y="202"/>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69" name="Freeform 357">
                <a:extLst>
                  <a:ext uri="{FF2B5EF4-FFF2-40B4-BE49-F238E27FC236}">
                    <a16:creationId xmlns:a16="http://schemas.microsoft.com/office/drawing/2014/main" id="{1602E85F-7D8F-5E47-A21B-C5CE8990435F}"/>
                  </a:ext>
                </a:extLst>
              </p:cNvPr>
              <p:cNvSpPr>
                <a:spLocks noChangeArrowheads="1"/>
              </p:cNvSpPr>
              <p:nvPr/>
            </p:nvSpPr>
            <p:spPr bwMode="auto">
              <a:xfrm>
                <a:off x="2146162" y="3915278"/>
                <a:ext cx="125911" cy="114191"/>
              </a:xfrm>
              <a:custGeom>
                <a:avLst/>
                <a:gdLst>
                  <a:gd name="T0" fmla="*/ 192 w 288"/>
                  <a:gd name="T1" fmla="*/ 221 h 265"/>
                  <a:gd name="T2" fmla="*/ 192 w 288"/>
                  <a:gd name="T3" fmla="*/ 221 h 265"/>
                  <a:gd name="T4" fmla="*/ 237 w 288"/>
                  <a:gd name="T5" fmla="*/ 222 h 265"/>
                  <a:gd name="T6" fmla="*/ 237 w 288"/>
                  <a:gd name="T7" fmla="*/ 222 h 265"/>
                  <a:gd name="T8" fmla="*/ 213 w 288"/>
                  <a:gd name="T9" fmla="*/ 188 h 265"/>
                  <a:gd name="T10" fmla="*/ 213 w 288"/>
                  <a:gd name="T11" fmla="*/ 188 h 265"/>
                  <a:gd name="T12" fmla="*/ 196 w 288"/>
                  <a:gd name="T13" fmla="*/ 217 h 265"/>
                  <a:gd name="T14" fmla="*/ 196 w 288"/>
                  <a:gd name="T15" fmla="*/ 217 h 265"/>
                  <a:gd name="T16" fmla="*/ 192 w 288"/>
                  <a:gd name="T17" fmla="*/ 221 h 265"/>
                  <a:gd name="T18" fmla="*/ 268 w 288"/>
                  <a:gd name="T19" fmla="*/ 253 h 265"/>
                  <a:gd name="T20" fmla="*/ 268 w 288"/>
                  <a:gd name="T21" fmla="*/ 253 h 265"/>
                  <a:gd name="T22" fmla="*/ 22 w 288"/>
                  <a:gd name="T23" fmla="*/ 262 h 265"/>
                  <a:gd name="T24" fmla="*/ 22 w 288"/>
                  <a:gd name="T25" fmla="*/ 262 h 265"/>
                  <a:gd name="T26" fmla="*/ 9 w 288"/>
                  <a:gd name="T27" fmla="*/ 239 h 265"/>
                  <a:gd name="T28" fmla="*/ 9 w 288"/>
                  <a:gd name="T29" fmla="*/ 239 h 265"/>
                  <a:gd name="T30" fmla="*/ 97 w 288"/>
                  <a:gd name="T31" fmla="*/ 101 h 265"/>
                  <a:gd name="T32" fmla="*/ 97 w 288"/>
                  <a:gd name="T33" fmla="*/ 101 h 265"/>
                  <a:gd name="T34" fmla="*/ 117 w 288"/>
                  <a:gd name="T35" fmla="*/ 109 h 265"/>
                  <a:gd name="T36" fmla="*/ 117 w 288"/>
                  <a:gd name="T37" fmla="*/ 109 h 265"/>
                  <a:gd name="T38" fmla="*/ 50 w 288"/>
                  <a:gd name="T39" fmla="*/ 229 h 265"/>
                  <a:gd name="T40" fmla="*/ 50 w 288"/>
                  <a:gd name="T41" fmla="*/ 229 h 265"/>
                  <a:gd name="T42" fmla="*/ 180 w 288"/>
                  <a:gd name="T43" fmla="*/ 221 h 265"/>
                  <a:gd name="T44" fmla="*/ 180 w 288"/>
                  <a:gd name="T45" fmla="*/ 221 h 265"/>
                  <a:gd name="T46" fmla="*/ 178 w 288"/>
                  <a:gd name="T47" fmla="*/ 205 h 265"/>
                  <a:gd name="T48" fmla="*/ 178 w 288"/>
                  <a:gd name="T49" fmla="*/ 205 h 265"/>
                  <a:gd name="T50" fmla="*/ 200 w 288"/>
                  <a:gd name="T51" fmla="*/ 168 h 265"/>
                  <a:gd name="T52" fmla="*/ 200 w 288"/>
                  <a:gd name="T53" fmla="*/ 168 h 265"/>
                  <a:gd name="T54" fmla="*/ 183 w 288"/>
                  <a:gd name="T55" fmla="*/ 145 h 265"/>
                  <a:gd name="T56" fmla="*/ 183 w 288"/>
                  <a:gd name="T57" fmla="*/ 145 h 265"/>
                  <a:gd name="T58" fmla="*/ 162 w 288"/>
                  <a:gd name="T59" fmla="*/ 186 h 265"/>
                  <a:gd name="T60" fmla="*/ 162 w 288"/>
                  <a:gd name="T61" fmla="*/ 186 h 265"/>
                  <a:gd name="T62" fmla="*/ 145 w 288"/>
                  <a:gd name="T63" fmla="*/ 175 h 265"/>
                  <a:gd name="T64" fmla="*/ 145 w 288"/>
                  <a:gd name="T65" fmla="*/ 175 h 265"/>
                  <a:gd name="T66" fmla="*/ 171 w 288"/>
                  <a:gd name="T67" fmla="*/ 128 h 265"/>
                  <a:gd name="T68" fmla="*/ 171 w 288"/>
                  <a:gd name="T69" fmla="*/ 128 h 265"/>
                  <a:gd name="T70" fmla="*/ 167 w 288"/>
                  <a:gd name="T71" fmla="*/ 120 h 265"/>
                  <a:gd name="T72" fmla="*/ 167 w 288"/>
                  <a:gd name="T73" fmla="*/ 120 h 265"/>
                  <a:gd name="T74" fmla="*/ 141 w 288"/>
                  <a:gd name="T75" fmla="*/ 146 h 265"/>
                  <a:gd name="T76" fmla="*/ 141 w 288"/>
                  <a:gd name="T77" fmla="*/ 146 h 265"/>
                  <a:gd name="T78" fmla="*/ 128 w 288"/>
                  <a:gd name="T79" fmla="*/ 133 h 265"/>
                  <a:gd name="T80" fmla="*/ 128 w 288"/>
                  <a:gd name="T81" fmla="*/ 133 h 265"/>
                  <a:gd name="T82" fmla="*/ 158 w 288"/>
                  <a:gd name="T83" fmla="*/ 104 h 265"/>
                  <a:gd name="T84" fmla="*/ 158 w 288"/>
                  <a:gd name="T85" fmla="*/ 104 h 265"/>
                  <a:gd name="T86" fmla="*/ 121 w 288"/>
                  <a:gd name="T87" fmla="*/ 36 h 265"/>
                  <a:gd name="T88" fmla="*/ 121 w 288"/>
                  <a:gd name="T89" fmla="*/ 36 h 265"/>
                  <a:gd name="T90" fmla="*/ 150 w 288"/>
                  <a:gd name="T91" fmla="*/ 19 h 265"/>
                  <a:gd name="T92" fmla="*/ 150 w 288"/>
                  <a:gd name="T93" fmla="*/ 19 h 265"/>
                  <a:gd name="T94" fmla="*/ 214 w 288"/>
                  <a:gd name="T95" fmla="*/ 125 h 265"/>
                  <a:gd name="T96" fmla="*/ 214 w 288"/>
                  <a:gd name="T97" fmla="*/ 125 h 265"/>
                  <a:gd name="T98" fmla="*/ 281 w 288"/>
                  <a:gd name="T99" fmla="*/ 230 h 265"/>
                  <a:gd name="T100" fmla="*/ 281 w 288"/>
                  <a:gd name="T101" fmla="*/ 230 h 265"/>
                  <a:gd name="T102" fmla="*/ 268 w 288"/>
                  <a:gd name="T103" fmla="*/ 253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8" h="265">
                    <a:moveTo>
                      <a:pt x="192" y="221"/>
                    </a:moveTo>
                    <a:lnTo>
                      <a:pt x="192" y="221"/>
                    </a:lnTo>
                    <a:cubicBezTo>
                      <a:pt x="206" y="221"/>
                      <a:pt x="222" y="221"/>
                      <a:pt x="237" y="222"/>
                    </a:cubicBezTo>
                    <a:lnTo>
                      <a:pt x="237" y="222"/>
                    </a:lnTo>
                    <a:cubicBezTo>
                      <a:pt x="230" y="211"/>
                      <a:pt x="221" y="200"/>
                      <a:pt x="213" y="188"/>
                    </a:cubicBezTo>
                    <a:lnTo>
                      <a:pt x="213" y="188"/>
                    </a:lnTo>
                    <a:cubicBezTo>
                      <a:pt x="209" y="199"/>
                      <a:pt x="204" y="208"/>
                      <a:pt x="196" y="217"/>
                    </a:cubicBezTo>
                    <a:lnTo>
                      <a:pt x="196" y="217"/>
                    </a:lnTo>
                    <a:cubicBezTo>
                      <a:pt x="195" y="218"/>
                      <a:pt x="193" y="220"/>
                      <a:pt x="192" y="221"/>
                    </a:cubicBezTo>
                    <a:close/>
                    <a:moveTo>
                      <a:pt x="268" y="253"/>
                    </a:moveTo>
                    <a:lnTo>
                      <a:pt x="268" y="253"/>
                    </a:lnTo>
                    <a:cubicBezTo>
                      <a:pt x="185" y="247"/>
                      <a:pt x="104" y="245"/>
                      <a:pt x="22" y="262"/>
                    </a:cubicBezTo>
                    <a:lnTo>
                      <a:pt x="22" y="262"/>
                    </a:lnTo>
                    <a:cubicBezTo>
                      <a:pt x="9" y="264"/>
                      <a:pt x="0" y="250"/>
                      <a:pt x="9" y="239"/>
                    </a:cubicBezTo>
                    <a:lnTo>
                      <a:pt x="9" y="239"/>
                    </a:lnTo>
                    <a:cubicBezTo>
                      <a:pt x="46" y="199"/>
                      <a:pt x="75" y="151"/>
                      <a:pt x="97" y="101"/>
                    </a:cubicBezTo>
                    <a:lnTo>
                      <a:pt x="97" y="101"/>
                    </a:lnTo>
                    <a:cubicBezTo>
                      <a:pt x="101" y="91"/>
                      <a:pt x="121" y="99"/>
                      <a:pt x="117" y="109"/>
                    </a:cubicBezTo>
                    <a:lnTo>
                      <a:pt x="117" y="109"/>
                    </a:lnTo>
                    <a:cubicBezTo>
                      <a:pt x="99" y="153"/>
                      <a:pt x="76" y="192"/>
                      <a:pt x="50" y="229"/>
                    </a:cubicBezTo>
                    <a:lnTo>
                      <a:pt x="50" y="229"/>
                    </a:lnTo>
                    <a:cubicBezTo>
                      <a:pt x="93" y="222"/>
                      <a:pt x="138" y="221"/>
                      <a:pt x="180" y="221"/>
                    </a:cubicBezTo>
                    <a:lnTo>
                      <a:pt x="180" y="221"/>
                    </a:lnTo>
                    <a:cubicBezTo>
                      <a:pt x="176" y="218"/>
                      <a:pt x="172" y="212"/>
                      <a:pt x="178" y="205"/>
                    </a:cubicBezTo>
                    <a:lnTo>
                      <a:pt x="178" y="205"/>
                    </a:lnTo>
                    <a:cubicBezTo>
                      <a:pt x="185" y="195"/>
                      <a:pt x="193" y="182"/>
                      <a:pt x="200" y="168"/>
                    </a:cubicBezTo>
                    <a:lnTo>
                      <a:pt x="200" y="168"/>
                    </a:lnTo>
                    <a:cubicBezTo>
                      <a:pt x="193" y="161"/>
                      <a:pt x="188" y="154"/>
                      <a:pt x="183" y="145"/>
                    </a:cubicBezTo>
                    <a:lnTo>
                      <a:pt x="183" y="145"/>
                    </a:lnTo>
                    <a:cubicBezTo>
                      <a:pt x="176" y="158"/>
                      <a:pt x="168" y="172"/>
                      <a:pt x="162" y="186"/>
                    </a:cubicBezTo>
                    <a:lnTo>
                      <a:pt x="162" y="186"/>
                    </a:lnTo>
                    <a:cubicBezTo>
                      <a:pt x="155" y="197"/>
                      <a:pt x="139" y="187"/>
                      <a:pt x="145" y="175"/>
                    </a:cubicBezTo>
                    <a:lnTo>
                      <a:pt x="145" y="175"/>
                    </a:lnTo>
                    <a:cubicBezTo>
                      <a:pt x="153" y="159"/>
                      <a:pt x="162" y="142"/>
                      <a:pt x="171" y="128"/>
                    </a:cubicBezTo>
                    <a:lnTo>
                      <a:pt x="171" y="128"/>
                    </a:lnTo>
                    <a:cubicBezTo>
                      <a:pt x="170" y="125"/>
                      <a:pt x="168" y="122"/>
                      <a:pt x="167" y="120"/>
                    </a:cubicBezTo>
                    <a:lnTo>
                      <a:pt x="167" y="120"/>
                    </a:lnTo>
                    <a:cubicBezTo>
                      <a:pt x="159" y="129"/>
                      <a:pt x="151" y="138"/>
                      <a:pt x="141" y="146"/>
                    </a:cubicBezTo>
                    <a:lnTo>
                      <a:pt x="141" y="146"/>
                    </a:lnTo>
                    <a:cubicBezTo>
                      <a:pt x="132" y="154"/>
                      <a:pt x="118" y="141"/>
                      <a:pt x="128" y="133"/>
                    </a:cubicBezTo>
                    <a:lnTo>
                      <a:pt x="128" y="133"/>
                    </a:lnTo>
                    <a:cubicBezTo>
                      <a:pt x="139" y="124"/>
                      <a:pt x="149" y="115"/>
                      <a:pt x="158" y="104"/>
                    </a:cubicBezTo>
                    <a:lnTo>
                      <a:pt x="158" y="104"/>
                    </a:lnTo>
                    <a:cubicBezTo>
                      <a:pt x="145" y="82"/>
                      <a:pt x="132" y="58"/>
                      <a:pt x="121" y="36"/>
                    </a:cubicBezTo>
                    <a:lnTo>
                      <a:pt x="121" y="36"/>
                    </a:lnTo>
                    <a:cubicBezTo>
                      <a:pt x="112" y="16"/>
                      <a:pt x="138" y="0"/>
                      <a:pt x="150" y="19"/>
                    </a:cubicBezTo>
                    <a:lnTo>
                      <a:pt x="150" y="19"/>
                    </a:lnTo>
                    <a:cubicBezTo>
                      <a:pt x="174" y="53"/>
                      <a:pt x="193" y="90"/>
                      <a:pt x="214" y="125"/>
                    </a:cubicBezTo>
                    <a:lnTo>
                      <a:pt x="214" y="125"/>
                    </a:lnTo>
                    <a:cubicBezTo>
                      <a:pt x="237" y="161"/>
                      <a:pt x="259" y="195"/>
                      <a:pt x="281" y="230"/>
                    </a:cubicBezTo>
                    <a:lnTo>
                      <a:pt x="281" y="230"/>
                    </a:lnTo>
                    <a:cubicBezTo>
                      <a:pt x="287" y="239"/>
                      <a:pt x="280" y="253"/>
                      <a:pt x="268" y="253"/>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70" name="Freeform 358">
                <a:extLst>
                  <a:ext uri="{FF2B5EF4-FFF2-40B4-BE49-F238E27FC236}">
                    <a16:creationId xmlns:a16="http://schemas.microsoft.com/office/drawing/2014/main" id="{7D85D163-CB83-E945-97F7-3901A2E3D806}"/>
                  </a:ext>
                </a:extLst>
              </p:cNvPr>
              <p:cNvSpPr>
                <a:spLocks noChangeArrowheads="1"/>
              </p:cNvSpPr>
              <p:nvPr/>
            </p:nvSpPr>
            <p:spPr bwMode="auto">
              <a:xfrm>
                <a:off x="2785965" y="3922598"/>
                <a:ext cx="111270" cy="127366"/>
              </a:xfrm>
              <a:custGeom>
                <a:avLst/>
                <a:gdLst>
                  <a:gd name="T0" fmla="*/ 79 w 255"/>
                  <a:gd name="T1" fmla="*/ 76 h 291"/>
                  <a:gd name="T2" fmla="*/ 79 w 255"/>
                  <a:gd name="T3" fmla="*/ 76 h 291"/>
                  <a:gd name="T4" fmla="*/ 42 w 255"/>
                  <a:gd name="T5" fmla="*/ 50 h 291"/>
                  <a:gd name="T6" fmla="*/ 42 w 255"/>
                  <a:gd name="T7" fmla="*/ 50 h 291"/>
                  <a:gd name="T8" fmla="*/ 44 w 255"/>
                  <a:gd name="T9" fmla="*/ 92 h 291"/>
                  <a:gd name="T10" fmla="*/ 44 w 255"/>
                  <a:gd name="T11" fmla="*/ 92 h 291"/>
                  <a:gd name="T12" fmla="*/ 74 w 255"/>
                  <a:gd name="T13" fmla="*/ 76 h 291"/>
                  <a:gd name="T14" fmla="*/ 74 w 255"/>
                  <a:gd name="T15" fmla="*/ 76 h 291"/>
                  <a:gd name="T16" fmla="*/ 79 w 255"/>
                  <a:gd name="T17" fmla="*/ 76 h 291"/>
                  <a:gd name="T18" fmla="*/ 34 w 255"/>
                  <a:gd name="T19" fmla="*/ 8 h 291"/>
                  <a:gd name="T20" fmla="*/ 34 w 255"/>
                  <a:gd name="T21" fmla="*/ 8 h 291"/>
                  <a:gd name="T22" fmla="*/ 243 w 255"/>
                  <a:gd name="T23" fmla="*/ 138 h 291"/>
                  <a:gd name="T24" fmla="*/ 243 w 255"/>
                  <a:gd name="T25" fmla="*/ 138 h 291"/>
                  <a:gd name="T26" fmla="*/ 241 w 255"/>
                  <a:gd name="T27" fmla="*/ 163 h 291"/>
                  <a:gd name="T28" fmla="*/ 241 w 255"/>
                  <a:gd name="T29" fmla="*/ 163 h 291"/>
                  <a:gd name="T30" fmla="*/ 91 w 255"/>
                  <a:gd name="T31" fmla="*/ 227 h 291"/>
                  <a:gd name="T32" fmla="*/ 91 w 255"/>
                  <a:gd name="T33" fmla="*/ 227 h 291"/>
                  <a:gd name="T34" fmla="*/ 79 w 255"/>
                  <a:gd name="T35" fmla="*/ 210 h 291"/>
                  <a:gd name="T36" fmla="*/ 79 w 255"/>
                  <a:gd name="T37" fmla="*/ 210 h 291"/>
                  <a:gd name="T38" fmla="*/ 201 w 255"/>
                  <a:gd name="T39" fmla="*/ 148 h 291"/>
                  <a:gd name="T40" fmla="*/ 201 w 255"/>
                  <a:gd name="T41" fmla="*/ 148 h 291"/>
                  <a:gd name="T42" fmla="*/ 88 w 255"/>
                  <a:gd name="T43" fmla="*/ 83 h 291"/>
                  <a:gd name="T44" fmla="*/ 88 w 255"/>
                  <a:gd name="T45" fmla="*/ 83 h 291"/>
                  <a:gd name="T46" fmla="*/ 83 w 255"/>
                  <a:gd name="T47" fmla="*/ 97 h 291"/>
                  <a:gd name="T48" fmla="*/ 83 w 255"/>
                  <a:gd name="T49" fmla="*/ 97 h 291"/>
                  <a:gd name="T50" fmla="*/ 44 w 255"/>
                  <a:gd name="T51" fmla="*/ 114 h 291"/>
                  <a:gd name="T52" fmla="*/ 44 w 255"/>
                  <a:gd name="T53" fmla="*/ 114 h 291"/>
                  <a:gd name="T54" fmla="*/ 44 w 255"/>
                  <a:gd name="T55" fmla="*/ 144 h 291"/>
                  <a:gd name="T56" fmla="*/ 44 w 255"/>
                  <a:gd name="T57" fmla="*/ 144 h 291"/>
                  <a:gd name="T58" fmla="*/ 84 w 255"/>
                  <a:gd name="T59" fmla="*/ 122 h 291"/>
                  <a:gd name="T60" fmla="*/ 84 w 255"/>
                  <a:gd name="T61" fmla="*/ 122 h 291"/>
                  <a:gd name="T62" fmla="*/ 94 w 255"/>
                  <a:gd name="T63" fmla="*/ 140 h 291"/>
                  <a:gd name="T64" fmla="*/ 94 w 255"/>
                  <a:gd name="T65" fmla="*/ 140 h 291"/>
                  <a:gd name="T66" fmla="*/ 42 w 255"/>
                  <a:gd name="T67" fmla="*/ 164 h 291"/>
                  <a:gd name="T68" fmla="*/ 42 w 255"/>
                  <a:gd name="T69" fmla="*/ 164 h 291"/>
                  <a:gd name="T70" fmla="*/ 42 w 255"/>
                  <a:gd name="T71" fmla="*/ 173 h 291"/>
                  <a:gd name="T72" fmla="*/ 42 w 255"/>
                  <a:gd name="T73" fmla="*/ 173 h 291"/>
                  <a:gd name="T74" fmla="*/ 79 w 255"/>
                  <a:gd name="T75" fmla="*/ 167 h 291"/>
                  <a:gd name="T76" fmla="*/ 79 w 255"/>
                  <a:gd name="T77" fmla="*/ 167 h 291"/>
                  <a:gd name="T78" fmla="*/ 82 w 255"/>
                  <a:gd name="T79" fmla="*/ 185 h 291"/>
                  <a:gd name="T80" fmla="*/ 82 w 255"/>
                  <a:gd name="T81" fmla="*/ 185 h 291"/>
                  <a:gd name="T82" fmla="*/ 42 w 255"/>
                  <a:gd name="T83" fmla="*/ 192 h 291"/>
                  <a:gd name="T84" fmla="*/ 42 w 255"/>
                  <a:gd name="T85" fmla="*/ 192 h 291"/>
                  <a:gd name="T86" fmla="*/ 34 w 255"/>
                  <a:gd name="T87" fmla="*/ 269 h 291"/>
                  <a:gd name="T88" fmla="*/ 34 w 255"/>
                  <a:gd name="T89" fmla="*/ 269 h 291"/>
                  <a:gd name="T90" fmla="*/ 0 w 255"/>
                  <a:gd name="T91" fmla="*/ 266 h 291"/>
                  <a:gd name="T92" fmla="*/ 0 w 255"/>
                  <a:gd name="T93" fmla="*/ 266 h 291"/>
                  <a:gd name="T94" fmla="*/ 7 w 255"/>
                  <a:gd name="T95" fmla="*/ 142 h 291"/>
                  <a:gd name="T96" fmla="*/ 7 w 255"/>
                  <a:gd name="T97" fmla="*/ 142 h 291"/>
                  <a:gd name="T98" fmla="*/ 12 w 255"/>
                  <a:gd name="T99" fmla="*/ 18 h 291"/>
                  <a:gd name="T100" fmla="*/ 12 w 255"/>
                  <a:gd name="T101" fmla="*/ 18 h 291"/>
                  <a:gd name="T102" fmla="*/ 34 w 255"/>
                  <a:gd name="T103" fmla="*/ 8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5" h="291">
                    <a:moveTo>
                      <a:pt x="79" y="76"/>
                    </a:moveTo>
                    <a:lnTo>
                      <a:pt x="79" y="76"/>
                    </a:lnTo>
                    <a:cubicBezTo>
                      <a:pt x="67" y="67"/>
                      <a:pt x="54" y="58"/>
                      <a:pt x="42" y="50"/>
                    </a:cubicBezTo>
                    <a:lnTo>
                      <a:pt x="42" y="50"/>
                    </a:lnTo>
                    <a:cubicBezTo>
                      <a:pt x="42" y="63"/>
                      <a:pt x="44" y="77"/>
                      <a:pt x="44" y="92"/>
                    </a:cubicBezTo>
                    <a:lnTo>
                      <a:pt x="44" y="92"/>
                    </a:lnTo>
                    <a:cubicBezTo>
                      <a:pt x="53" y="85"/>
                      <a:pt x="63" y="80"/>
                      <a:pt x="74" y="76"/>
                    </a:cubicBezTo>
                    <a:lnTo>
                      <a:pt x="74" y="76"/>
                    </a:lnTo>
                    <a:cubicBezTo>
                      <a:pt x="75" y="76"/>
                      <a:pt x="78" y="76"/>
                      <a:pt x="79" y="76"/>
                    </a:cubicBezTo>
                    <a:close/>
                    <a:moveTo>
                      <a:pt x="34" y="8"/>
                    </a:moveTo>
                    <a:lnTo>
                      <a:pt x="34" y="8"/>
                    </a:lnTo>
                    <a:cubicBezTo>
                      <a:pt x="100" y="58"/>
                      <a:pt x="166" y="105"/>
                      <a:pt x="243" y="138"/>
                    </a:cubicBezTo>
                    <a:lnTo>
                      <a:pt x="243" y="138"/>
                    </a:lnTo>
                    <a:cubicBezTo>
                      <a:pt x="254" y="142"/>
                      <a:pt x="254" y="160"/>
                      <a:pt x="241" y="163"/>
                    </a:cubicBezTo>
                    <a:lnTo>
                      <a:pt x="241" y="163"/>
                    </a:lnTo>
                    <a:cubicBezTo>
                      <a:pt x="187" y="176"/>
                      <a:pt x="137" y="198"/>
                      <a:pt x="91" y="227"/>
                    </a:cubicBezTo>
                    <a:lnTo>
                      <a:pt x="91" y="227"/>
                    </a:lnTo>
                    <a:cubicBezTo>
                      <a:pt x="80" y="234"/>
                      <a:pt x="69" y="217"/>
                      <a:pt x="79" y="210"/>
                    </a:cubicBezTo>
                    <a:lnTo>
                      <a:pt x="79" y="210"/>
                    </a:lnTo>
                    <a:cubicBezTo>
                      <a:pt x="118" y="185"/>
                      <a:pt x="158" y="164"/>
                      <a:pt x="201" y="148"/>
                    </a:cubicBezTo>
                    <a:lnTo>
                      <a:pt x="201" y="148"/>
                    </a:lnTo>
                    <a:cubicBezTo>
                      <a:pt x="162" y="131"/>
                      <a:pt x="124" y="107"/>
                      <a:pt x="88" y="83"/>
                    </a:cubicBezTo>
                    <a:lnTo>
                      <a:pt x="88" y="83"/>
                    </a:lnTo>
                    <a:cubicBezTo>
                      <a:pt x="91" y="88"/>
                      <a:pt x="91" y="94"/>
                      <a:pt x="83" y="97"/>
                    </a:cubicBezTo>
                    <a:lnTo>
                      <a:pt x="83" y="97"/>
                    </a:lnTo>
                    <a:cubicBezTo>
                      <a:pt x="69" y="101"/>
                      <a:pt x="55" y="106"/>
                      <a:pt x="44" y="114"/>
                    </a:cubicBezTo>
                    <a:lnTo>
                      <a:pt x="44" y="114"/>
                    </a:lnTo>
                    <a:cubicBezTo>
                      <a:pt x="45" y="125"/>
                      <a:pt x="44" y="134"/>
                      <a:pt x="44" y="144"/>
                    </a:cubicBezTo>
                    <a:lnTo>
                      <a:pt x="44" y="144"/>
                    </a:lnTo>
                    <a:cubicBezTo>
                      <a:pt x="58" y="136"/>
                      <a:pt x="71" y="129"/>
                      <a:pt x="84" y="122"/>
                    </a:cubicBezTo>
                    <a:lnTo>
                      <a:pt x="84" y="122"/>
                    </a:lnTo>
                    <a:cubicBezTo>
                      <a:pt x="96" y="115"/>
                      <a:pt x="104" y="132"/>
                      <a:pt x="94" y="140"/>
                    </a:cubicBezTo>
                    <a:lnTo>
                      <a:pt x="94" y="140"/>
                    </a:lnTo>
                    <a:cubicBezTo>
                      <a:pt x="78" y="150"/>
                      <a:pt x="61" y="157"/>
                      <a:pt x="42" y="164"/>
                    </a:cubicBezTo>
                    <a:lnTo>
                      <a:pt x="42" y="164"/>
                    </a:lnTo>
                    <a:cubicBezTo>
                      <a:pt x="42" y="168"/>
                      <a:pt x="42" y="171"/>
                      <a:pt x="42" y="173"/>
                    </a:cubicBezTo>
                    <a:lnTo>
                      <a:pt x="42" y="173"/>
                    </a:lnTo>
                    <a:cubicBezTo>
                      <a:pt x="54" y="171"/>
                      <a:pt x="67" y="168"/>
                      <a:pt x="79" y="167"/>
                    </a:cubicBezTo>
                    <a:lnTo>
                      <a:pt x="79" y="167"/>
                    </a:lnTo>
                    <a:cubicBezTo>
                      <a:pt x="91" y="165"/>
                      <a:pt x="95" y="184"/>
                      <a:pt x="82" y="185"/>
                    </a:cubicBezTo>
                    <a:lnTo>
                      <a:pt x="82" y="185"/>
                    </a:lnTo>
                    <a:cubicBezTo>
                      <a:pt x="69" y="185"/>
                      <a:pt x="55" y="188"/>
                      <a:pt x="42" y="192"/>
                    </a:cubicBezTo>
                    <a:lnTo>
                      <a:pt x="42" y="192"/>
                    </a:lnTo>
                    <a:cubicBezTo>
                      <a:pt x="41" y="218"/>
                      <a:pt x="38" y="243"/>
                      <a:pt x="34" y="269"/>
                    </a:cubicBezTo>
                    <a:lnTo>
                      <a:pt x="34" y="269"/>
                    </a:lnTo>
                    <a:cubicBezTo>
                      <a:pt x="30" y="290"/>
                      <a:pt x="0" y="289"/>
                      <a:pt x="0" y="266"/>
                    </a:cubicBezTo>
                    <a:lnTo>
                      <a:pt x="0" y="266"/>
                    </a:lnTo>
                    <a:cubicBezTo>
                      <a:pt x="0" y="226"/>
                      <a:pt x="4" y="184"/>
                      <a:pt x="7" y="142"/>
                    </a:cubicBezTo>
                    <a:lnTo>
                      <a:pt x="7" y="142"/>
                    </a:lnTo>
                    <a:cubicBezTo>
                      <a:pt x="8" y="101"/>
                      <a:pt x="9" y="60"/>
                      <a:pt x="12" y="18"/>
                    </a:cubicBezTo>
                    <a:lnTo>
                      <a:pt x="12" y="18"/>
                    </a:lnTo>
                    <a:cubicBezTo>
                      <a:pt x="12" y="8"/>
                      <a:pt x="25" y="0"/>
                      <a:pt x="34" y="8"/>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71" name="Freeform 359">
                <a:extLst>
                  <a:ext uri="{FF2B5EF4-FFF2-40B4-BE49-F238E27FC236}">
                    <a16:creationId xmlns:a16="http://schemas.microsoft.com/office/drawing/2014/main" id="{DB08562C-19F4-7A46-BEF4-0EF18417C55F}"/>
                  </a:ext>
                </a:extLst>
              </p:cNvPr>
              <p:cNvSpPr>
                <a:spLocks noChangeArrowheads="1"/>
              </p:cNvSpPr>
              <p:nvPr/>
            </p:nvSpPr>
            <p:spPr bwMode="auto">
              <a:xfrm>
                <a:off x="2569281" y="3926990"/>
                <a:ext cx="124446" cy="117119"/>
              </a:xfrm>
              <a:custGeom>
                <a:avLst/>
                <a:gdLst>
                  <a:gd name="T0" fmla="*/ 94 w 287"/>
                  <a:gd name="T1" fmla="*/ 47 h 267"/>
                  <a:gd name="T2" fmla="*/ 94 w 287"/>
                  <a:gd name="T3" fmla="*/ 47 h 267"/>
                  <a:gd name="T4" fmla="*/ 49 w 287"/>
                  <a:gd name="T5" fmla="*/ 46 h 267"/>
                  <a:gd name="T6" fmla="*/ 49 w 287"/>
                  <a:gd name="T7" fmla="*/ 46 h 267"/>
                  <a:gd name="T8" fmla="*/ 74 w 287"/>
                  <a:gd name="T9" fmla="*/ 80 h 267"/>
                  <a:gd name="T10" fmla="*/ 74 w 287"/>
                  <a:gd name="T11" fmla="*/ 80 h 267"/>
                  <a:gd name="T12" fmla="*/ 90 w 287"/>
                  <a:gd name="T13" fmla="*/ 49 h 267"/>
                  <a:gd name="T14" fmla="*/ 90 w 287"/>
                  <a:gd name="T15" fmla="*/ 49 h 267"/>
                  <a:gd name="T16" fmla="*/ 94 w 287"/>
                  <a:gd name="T17" fmla="*/ 47 h 267"/>
                  <a:gd name="T18" fmla="*/ 18 w 287"/>
                  <a:gd name="T19" fmla="*/ 15 h 267"/>
                  <a:gd name="T20" fmla="*/ 18 w 287"/>
                  <a:gd name="T21" fmla="*/ 15 h 267"/>
                  <a:gd name="T22" fmla="*/ 264 w 287"/>
                  <a:gd name="T23" fmla="*/ 2 h 267"/>
                  <a:gd name="T24" fmla="*/ 264 w 287"/>
                  <a:gd name="T25" fmla="*/ 2 h 267"/>
                  <a:gd name="T26" fmla="*/ 277 w 287"/>
                  <a:gd name="T27" fmla="*/ 26 h 267"/>
                  <a:gd name="T28" fmla="*/ 277 w 287"/>
                  <a:gd name="T29" fmla="*/ 26 h 267"/>
                  <a:gd name="T30" fmla="*/ 191 w 287"/>
                  <a:gd name="T31" fmla="*/ 164 h 267"/>
                  <a:gd name="T32" fmla="*/ 191 w 287"/>
                  <a:gd name="T33" fmla="*/ 164 h 267"/>
                  <a:gd name="T34" fmla="*/ 172 w 287"/>
                  <a:gd name="T35" fmla="*/ 156 h 267"/>
                  <a:gd name="T36" fmla="*/ 172 w 287"/>
                  <a:gd name="T37" fmla="*/ 156 h 267"/>
                  <a:gd name="T38" fmla="*/ 236 w 287"/>
                  <a:gd name="T39" fmla="*/ 36 h 267"/>
                  <a:gd name="T40" fmla="*/ 236 w 287"/>
                  <a:gd name="T41" fmla="*/ 36 h 267"/>
                  <a:gd name="T42" fmla="*/ 106 w 287"/>
                  <a:gd name="T43" fmla="*/ 47 h 267"/>
                  <a:gd name="T44" fmla="*/ 106 w 287"/>
                  <a:gd name="T45" fmla="*/ 47 h 267"/>
                  <a:gd name="T46" fmla="*/ 110 w 287"/>
                  <a:gd name="T47" fmla="*/ 61 h 267"/>
                  <a:gd name="T48" fmla="*/ 110 w 287"/>
                  <a:gd name="T49" fmla="*/ 61 h 267"/>
                  <a:gd name="T50" fmla="*/ 89 w 287"/>
                  <a:gd name="T51" fmla="*/ 98 h 267"/>
                  <a:gd name="T52" fmla="*/ 89 w 287"/>
                  <a:gd name="T53" fmla="*/ 98 h 267"/>
                  <a:gd name="T54" fmla="*/ 105 w 287"/>
                  <a:gd name="T55" fmla="*/ 122 h 267"/>
                  <a:gd name="T56" fmla="*/ 105 w 287"/>
                  <a:gd name="T57" fmla="*/ 122 h 267"/>
                  <a:gd name="T58" fmla="*/ 126 w 287"/>
                  <a:gd name="T59" fmla="*/ 81 h 267"/>
                  <a:gd name="T60" fmla="*/ 126 w 287"/>
                  <a:gd name="T61" fmla="*/ 81 h 267"/>
                  <a:gd name="T62" fmla="*/ 143 w 287"/>
                  <a:gd name="T63" fmla="*/ 90 h 267"/>
                  <a:gd name="T64" fmla="*/ 143 w 287"/>
                  <a:gd name="T65" fmla="*/ 90 h 267"/>
                  <a:gd name="T66" fmla="*/ 116 w 287"/>
                  <a:gd name="T67" fmla="*/ 140 h 267"/>
                  <a:gd name="T68" fmla="*/ 116 w 287"/>
                  <a:gd name="T69" fmla="*/ 140 h 267"/>
                  <a:gd name="T70" fmla="*/ 120 w 287"/>
                  <a:gd name="T71" fmla="*/ 147 h 267"/>
                  <a:gd name="T72" fmla="*/ 120 w 287"/>
                  <a:gd name="T73" fmla="*/ 147 h 267"/>
                  <a:gd name="T74" fmla="*/ 147 w 287"/>
                  <a:gd name="T75" fmla="*/ 120 h 267"/>
                  <a:gd name="T76" fmla="*/ 147 w 287"/>
                  <a:gd name="T77" fmla="*/ 120 h 267"/>
                  <a:gd name="T78" fmla="*/ 160 w 287"/>
                  <a:gd name="T79" fmla="*/ 134 h 267"/>
                  <a:gd name="T80" fmla="*/ 160 w 287"/>
                  <a:gd name="T81" fmla="*/ 134 h 267"/>
                  <a:gd name="T82" fmla="*/ 131 w 287"/>
                  <a:gd name="T83" fmla="*/ 162 h 267"/>
                  <a:gd name="T84" fmla="*/ 131 w 287"/>
                  <a:gd name="T85" fmla="*/ 162 h 267"/>
                  <a:gd name="T86" fmla="*/ 169 w 287"/>
                  <a:gd name="T87" fmla="*/ 231 h 267"/>
                  <a:gd name="T88" fmla="*/ 169 w 287"/>
                  <a:gd name="T89" fmla="*/ 231 h 267"/>
                  <a:gd name="T90" fmla="*/ 139 w 287"/>
                  <a:gd name="T91" fmla="*/ 248 h 267"/>
                  <a:gd name="T92" fmla="*/ 139 w 287"/>
                  <a:gd name="T93" fmla="*/ 248 h 267"/>
                  <a:gd name="T94" fmla="*/ 73 w 287"/>
                  <a:gd name="T95" fmla="*/ 143 h 267"/>
                  <a:gd name="T96" fmla="*/ 73 w 287"/>
                  <a:gd name="T97" fmla="*/ 143 h 267"/>
                  <a:gd name="T98" fmla="*/ 6 w 287"/>
                  <a:gd name="T99" fmla="*/ 39 h 267"/>
                  <a:gd name="T100" fmla="*/ 6 w 287"/>
                  <a:gd name="T101" fmla="*/ 39 h 267"/>
                  <a:gd name="T102" fmla="*/ 18 w 287"/>
                  <a:gd name="T103" fmla="*/ 15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7" h="267">
                    <a:moveTo>
                      <a:pt x="94" y="47"/>
                    </a:moveTo>
                    <a:lnTo>
                      <a:pt x="94" y="47"/>
                    </a:lnTo>
                    <a:cubicBezTo>
                      <a:pt x="80" y="47"/>
                      <a:pt x="64" y="46"/>
                      <a:pt x="49" y="46"/>
                    </a:cubicBezTo>
                    <a:lnTo>
                      <a:pt x="49" y="46"/>
                    </a:lnTo>
                    <a:cubicBezTo>
                      <a:pt x="57" y="57"/>
                      <a:pt x="67" y="68"/>
                      <a:pt x="74" y="80"/>
                    </a:cubicBezTo>
                    <a:lnTo>
                      <a:pt x="74" y="80"/>
                    </a:lnTo>
                    <a:cubicBezTo>
                      <a:pt x="78" y="69"/>
                      <a:pt x="84" y="59"/>
                      <a:pt x="90" y="49"/>
                    </a:cubicBezTo>
                    <a:lnTo>
                      <a:pt x="90" y="49"/>
                    </a:lnTo>
                    <a:cubicBezTo>
                      <a:pt x="92" y="48"/>
                      <a:pt x="93" y="48"/>
                      <a:pt x="94" y="47"/>
                    </a:cubicBezTo>
                    <a:close/>
                    <a:moveTo>
                      <a:pt x="18" y="15"/>
                    </a:moveTo>
                    <a:lnTo>
                      <a:pt x="18" y="15"/>
                    </a:lnTo>
                    <a:cubicBezTo>
                      <a:pt x="101" y="19"/>
                      <a:pt x="182" y="21"/>
                      <a:pt x="264" y="2"/>
                    </a:cubicBezTo>
                    <a:lnTo>
                      <a:pt x="264" y="2"/>
                    </a:lnTo>
                    <a:cubicBezTo>
                      <a:pt x="277" y="0"/>
                      <a:pt x="286" y="14"/>
                      <a:pt x="277" y="26"/>
                    </a:cubicBezTo>
                    <a:lnTo>
                      <a:pt x="277" y="26"/>
                    </a:lnTo>
                    <a:cubicBezTo>
                      <a:pt x="240" y="67"/>
                      <a:pt x="212" y="114"/>
                      <a:pt x="191" y="164"/>
                    </a:cubicBezTo>
                    <a:lnTo>
                      <a:pt x="191" y="164"/>
                    </a:lnTo>
                    <a:cubicBezTo>
                      <a:pt x="187" y="174"/>
                      <a:pt x="166" y="168"/>
                      <a:pt x="172" y="156"/>
                    </a:cubicBezTo>
                    <a:lnTo>
                      <a:pt x="172" y="156"/>
                    </a:lnTo>
                    <a:cubicBezTo>
                      <a:pt x="189" y="114"/>
                      <a:pt x="210" y="74"/>
                      <a:pt x="236" y="36"/>
                    </a:cubicBezTo>
                    <a:lnTo>
                      <a:pt x="236" y="36"/>
                    </a:lnTo>
                    <a:cubicBezTo>
                      <a:pt x="193" y="44"/>
                      <a:pt x="149" y="46"/>
                      <a:pt x="106" y="47"/>
                    </a:cubicBezTo>
                    <a:lnTo>
                      <a:pt x="106" y="47"/>
                    </a:lnTo>
                    <a:cubicBezTo>
                      <a:pt x="111" y="49"/>
                      <a:pt x="114" y="55"/>
                      <a:pt x="110" y="61"/>
                    </a:cubicBezTo>
                    <a:lnTo>
                      <a:pt x="110" y="61"/>
                    </a:lnTo>
                    <a:cubicBezTo>
                      <a:pt x="101" y="72"/>
                      <a:pt x="94" y="85"/>
                      <a:pt x="89" y="98"/>
                    </a:cubicBezTo>
                    <a:lnTo>
                      <a:pt x="89" y="98"/>
                    </a:lnTo>
                    <a:cubicBezTo>
                      <a:pt x="94" y="106"/>
                      <a:pt x="99" y="114"/>
                      <a:pt x="105" y="122"/>
                    </a:cubicBezTo>
                    <a:lnTo>
                      <a:pt x="105" y="122"/>
                    </a:lnTo>
                    <a:cubicBezTo>
                      <a:pt x="113" y="109"/>
                      <a:pt x="119" y="94"/>
                      <a:pt x="126" y="81"/>
                    </a:cubicBezTo>
                    <a:lnTo>
                      <a:pt x="126" y="81"/>
                    </a:lnTo>
                    <a:cubicBezTo>
                      <a:pt x="132" y="69"/>
                      <a:pt x="148" y="80"/>
                      <a:pt x="143" y="90"/>
                    </a:cubicBezTo>
                    <a:lnTo>
                      <a:pt x="143" y="90"/>
                    </a:lnTo>
                    <a:cubicBezTo>
                      <a:pt x="135" y="107"/>
                      <a:pt x="126" y="124"/>
                      <a:pt x="116" y="140"/>
                    </a:cubicBezTo>
                    <a:lnTo>
                      <a:pt x="116" y="140"/>
                    </a:lnTo>
                    <a:cubicBezTo>
                      <a:pt x="118" y="141"/>
                      <a:pt x="119" y="145"/>
                      <a:pt x="120" y="147"/>
                    </a:cubicBezTo>
                    <a:lnTo>
                      <a:pt x="120" y="147"/>
                    </a:lnTo>
                    <a:cubicBezTo>
                      <a:pt x="128" y="138"/>
                      <a:pt x="137" y="128"/>
                      <a:pt x="147" y="120"/>
                    </a:cubicBezTo>
                    <a:lnTo>
                      <a:pt x="147" y="120"/>
                    </a:lnTo>
                    <a:cubicBezTo>
                      <a:pt x="156" y="114"/>
                      <a:pt x="169" y="127"/>
                      <a:pt x="160" y="134"/>
                    </a:cubicBezTo>
                    <a:lnTo>
                      <a:pt x="160" y="134"/>
                    </a:lnTo>
                    <a:cubicBezTo>
                      <a:pt x="149" y="143"/>
                      <a:pt x="139" y="152"/>
                      <a:pt x="131" y="162"/>
                    </a:cubicBezTo>
                    <a:lnTo>
                      <a:pt x="131" y="162"/>
                    </a:lnTo>
                    <a:cubicBezTo>
                      <a:pt x="145" y="185"/>
                      <a:pt x="157" y="207"/>
                      <a:pt x="169" y="231"/>
                    </a:cubicBezTo>
                    <a:lnTo>
                      <a:pt x="169" y="231"/>
                    </a:lnTo>
                    <a:cubicBezTo>
                      <a:pt x="178" y="249"/>
                      <a:pt x="152" y="266"/>
                      <a:pt x="139" y="248"/>
                    </a:cubicBezTo>
                    <a:lnTo>
                      <a:pt x="139" y="248"/>
                    </a:lnTo>
                    <a:cubicBezTo>
                      <a:pt x="116" y="214"/>
                      <a:pt x="95" y="178"/>
                      <a:pt x="73" y="143"/>
                    </a:cubicBezTo>
                    <a:lnTo>
                      <a:pt x="73" y="143"/>
                    </a:lnTo>
                    <a:cubicBezTo>
                      <a:pt x="51" y="107"/>
                      <a:pt x="28" y="73"/>
                      <a:pt x="6" y="39"/>
                    </a:cubicBezTo>
                    <a:lnTo>
                      <a:pt x="6" y="39"/>
                    </a:lnTo>
                    <a:cubicBezTo>
                      <a:pt x="0" y="28"/>
                      <a:pt x="7" y="15"/>
                      <a:pt x="18" y="15"/>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72" name="Freeform 360">
                <a:extLst>
                  <a:ext uri="{FF2B5EF4-FFF2-40B4-BE49-F238E27FC236}">
                    <a16:creationId xmlns:a16="http://schemas.microsoft.com/office/drawing/2014/main" id="{550BE1CC-D6F2-3943-99C1-CA8647FFC51D}"/>
                  </a:ext>
                </a:extLst>
              </p:cNvPr>
              <p:cNvSpPr>
                <a:spLocks noChangeArrowheads="1"/>
              </p:cNvSpPr>
              <p:nvPr/>
            </p:nvSpPr>
            <p:spPr bwMode="auto">
              <a:xfrm>
                <a:off x="2361382" y="3919670"/>
                <a:ext cx="121518" cy="124438"/>
              </a:xfrm>
              <a:custGeom>
                <a:avLst/>
                <a:gdLst>
                  <a:gd name="T0" fmla="*/ 61 w 276"/>
                  <a:gd name="T1" fmla="*/ 188 h 285"/>
                  <a:gd name="T2" fmla="*/ 61 w 276"/>
                  <a:gd name="T3" fmla="*/ 188 h 285"/>
                  <a:gd name="T4" fmla="*/ 65 w 276"/>
                  <a:gd name="T5" fmla="*/ 232 h 285"/>
                  <a:gd name="T6" fmla="*/ 65 w 276"/>
                  <a:gd name="T7" fmla="*/ 232 h 285"/>
                  <a:gd name="T8" fmla="*/ 95 w 276"/>
                  <a:gd name="T9" fmla="*/ 205 h 285"/>
                  <a:gd name="T10" fmla="*/ 95 w 276"/>
                  <a:gd name="T11" fmla="*/ 205 h 285"/>
                  <a:gd name="T12" fmla="*/ 65 w 276"/>
                  <a:gd name="T13" fmla="*/ 192 h 285"/>
                  <a:gd name="T14" fmla="*/ 65 w 276"/>
                  <a:gd name="T15" fmla="*/ 192 h 285"/>
                  <a:gd name="T16" fmla="*/ 61 w 276"/>
                  <a:gd name="T17" fmla="*/ 188 h 285"/>
                  <a:gd name="T18" fmla="*/ 38 w 276"/>
                  <a:gd name="T19" fmla="*/ 267 h 285"/>
                  <a:gd name="T20" fmla="*/ 38 w 276"/>
                  <a:gd name="T21" fmla="*/ 267 h 285"/>
                  <a:gd name="T22" fmla="*/ 3 w 276"/>
                  <a:gd name="T23" fmla="*/ 22 h 285"/>
                  <a:gd name="T24" fmla="*/ 3 w 276"/>
                  <a:gd name="T25" fmla="*/ 22 h 285"/>
                  <a:gd name="T26" fmla="*/ 24 w 276"/>
                  <a:gd name="T27" fmla="*/ 8 h 285"/>
                  <a:gd name="T28" fmla="*/ 24 w 276"/>
                  <a:gd name="T29" fmla="*/ 8 h 285"/>
                  <a:gd name="T30" fmla="*/ 170 w 276"/>
                  <a:gd name="T31" fmla="*/ 81 h 285"/>
                  <a:gd name="T32" fmla="*/ 170 w 276"/>
                  <a:gd name="T33" fmla="*/ 81 h 285"/>
                  <a:gd name="T34" fmla="*/ 164 w 276"/>
                  <a:gd name="T35" fmla="*/ 101 h 285"/>
                  <a:gd name="T36" fmla="*/ 164 w 276"/>
                  <a:gd name="T37" fmla="*/ 101 h 285"/>
                  <a:gd name="T38" fmla="*/ 39 w 276"/>
                  <a:gd name="T39" fmla="*/ 47 h 285"/>
                  <a:gd name="T40" fmla="*/ 39 w 276"/>
                  <a:gd name="T41" fmla="*/ 47 h 285"/>
                  <a:gd name="T42" fmla="*/ 60 w 276"/>
                  <a:gd name="T43" fmla="*/ 177 h 285"/>
                  <a:gd name="T44" fmla="*/ 60 w 276"/>
                  <a:gd name="T45" fmla="*/ 177 h 285"/>
                  <a:gd name="T46" fmla="*/ 74 w 276"/>
                  <a:gd name="T47" fmla="*/ 172 h 285"/>
                  <a:gd name="T48" fmla="*/ 74 w 276"/>
                  <a:gd name="T49" fmla="*/ 172 h 285"/>
                  <a:gd name="T50" fmla="*/ 113 w 276"/>
                  <a:gd name="T51" fmla="*/ 189 h 285"/>
                  <a:gd name="T52" fmla="*/ 113 w 276"/>
                  <a:gd name="T53" fmla="*/ 189 h 285"/>
                  <a:gd name="T54" fmla="*/ 135 w 276"/>
                  <a:gd name="T55" fmla="*/ 171 h 285"/>
                  <a:gd name="T56" fmla="*/ 135 w 276"/>
                  <a:gd name="T57" fmla="*/ 171 h 285"/>
                  <a:gd name="T58" fmla="*/ 93 w 276"/>
                  <a:gd name="T59" fmla="*/ 154 h 285"/>
                  <a:gd name="T60" fmla="*/ 93 w 276"/>
                  <a:gd name="T61" fmla="*/ 154 h 285"/>
                  <a:gd name="T62" fmla="*/ 101 w 276"/>
                  <a:gd name="T63" fmla="*/ 137 h 285"/>
                  <a:gd name="T64" fmla="*/ 101 w 276"/>
                  <a:gd name="T65" fmla="*/ 137 h 285"/>
                  <a:gd name="T66" fmla="*/ 152 w 276"/>
                  <a:gd name="T67" fmla="*/ 159 h 285"/>
                  <a:gd name="T68" fmla="*/ 152 w 276"/>
                  <a:gd name="T69" fmla="*/ 159 h 285"/>
                  <a:gd name="T70" fmla="*/ 159 w 276"/>
                  <a:gd name="T71" fmla="*/ 154 h 285"/>
                  <a:gd name="T72" fmla="*/ 159 w 276"/>
                  <a:gd name="T73" fmla="*/ 154 h 285"/>
                  <a:gd name="T74" fmla="*/ 131 w 276"/>
                  <a:gd name="T75" fmla="*/ 130 h 285"/>
                  <a:gd name="T76" fmla="*/ 131 w 276"/>
                  <a:gd name="T77" fmla="*/ 130 h 285"/>
                  <a:gd name="T78" fmla="*/ 143 w 276"/>
                  <a:gd name="T79" fmla="*/ 115 h 285"/>
                  <a:gd name="T80" fmla="*/ 143 w 276"/>
                  <a:gd name="T81" fmla="*/ 115 h 285"/>
                  <a:gd name="T82" fmla="*/ 173 w 276"/>
                  <a:gd name="T83" fmla="*/ 142 h 285"/>
                  <a:gd name="T84" fmla="*/ 173 w 276"/>
                  <a:gd name="T85" fmla="*/ 142 h 285"/>
                  <a:gd name="T86" fmla="*/ 239 w 276"/>
                  <a:gd name="T87" fmla="*/ 98 h 285"/>
                  <a:gd name="T88" fmla="*/ 239 w 276"/>
                  <a:gd name="T89" fmla="*/ 98 h 285"/>
                  <a:gd name="T90" fmla="*/ 258 w 276"/>
                  <a:gd name="T91" fmla="*/ 126 h 285"/>
                  <a:gd name="T92" fmla="*/ 258 w 276"/>
                  <a:gd name="T93" fmla="*/ 126 h 285"/>
                  <a:gd name="T94" fmla="*/ 159 w 276"/>
                  <a:gd name="T95" fmla="*/ 201 h 285"/>
                  <a:gd name="T96" fmla="*/ 159 w 276"/>
                  <a:gd name="T97" fmla="*/ 201 h 285"/>
                  <a:gd name="T98" fmla="*/ 60 w 276"/>
                  <a:gd name="T99" fmla="*/ 277 h 285"/>
                  <a:gd name="T100" fmla="*/ 60 w 276"/>
                  <a:gd name="T101" fmla="*/ 277 h 285"/>
                  <a:gd name="T102" fmla="*/ 38 w 276"/>
                  <a:gd name="T103" fmla="*/ 267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6" h="285">
                    <a:moveTo>
                      <a:pt x="61" y="188"/>
                    </a:moveTo>
                    <a:lnTo>
                      <a:pt x="61" y="188"/>
                    </a:lnTo>
                    <a:cubicBezTo>
                      <a:pt x="63" y="202"/>
                      <a:pt x="64" y="218"/>
                      <a:pt x="65" y="232"/>
                    </a:cubicBezTo>
                    <a:lnTo>
                      <a:pt x="65" y="232"/>
                    </a:lnTo>
                    <a:cubicBezTo>
                      <a:pt x="74" y="223"/>
                      <a:pt x="85" y="214"/>
                      <a:pt x="95" y="205"/>
                    </a:cubicBezTo>
                    <a:lnTo>
                      <a:pt x="95" y="205"/>
                    </a:lnTo>
                    <a:cubicBezTo>
                      <a:pt x="85" y="202"/>
                      <a:pt x="74" y="198"/>
                      <a:pt x="65" y="192"/>
                    </a:cubicBezTo>
                    <a:lnTo>
                      <a:pt x="65" y="192"/>
                    </a:lnTo>
                    <a:cubicBezTo>
                      <a:pt x="64" y="190"/>
                      <a:pt x="63" y="189"/>
                      <a:pt x="61" y="188"/>
                    </a:cubicBezTo>
                    <a:close/>
                    <a:moveTo>
                      <a:pt x="38" y="267"/>
                    </a:moveTo>
                    <a:lnTo>
                      <a:pt x="38" y="267"/>
                    </a:lnTo>
                    <a:cubicBezTo>
                      <a:pt x="34" y="184"/>
                      <a:pt x="28" y="102"/>
                      <a:pt x="3" y="22"/>
                    </a:cubicBezTo>
                    <a:lnTo>
                      <a:pt x="3" y="22"/>
                    </a:lnTo>
                    <a:cubicBezTo>
                      <a:pt x="0" y="10"/>
                      <a:pt x="13" y="0"/>
                      <a:pt x="24" y="8"/>
                    </a:cubicBezTo>
                    <a:lnTo>
                      <a:pt x="24" y="8"/>
                    </a:lnTo>
                    <a:cubicBezTo>
                      <a:pt x="68" y="41"/>
                      <a:pt x="118" y="64"/>
                      <a:pt x="170" y="81"/>
                    </a:cubicBezTo>
                    <a:lnTo>
                      <a:pt x="170" y="81"/>
                    </a:lnTo>
                    <a:cubicBezTo>
                      <a:pt x="182" y="84"/>
                      <a:pt x="174" y="105"/>
                      <a:pt x="164" y="101"/>
                    </a:cubicBezTo>
                    <a:lnTo>
                      <a:pt x="164" y="101"/>
                    </a:lnTo>
                    <a:cubicBezTo>
                      <a:pt x="119" y="88"/>
                      <a:pt x="78" y="71"/>
                      <a:pt x="39" y="47"/>
                    </a:cubicBezTo>
                    <a:lnTo>
                      <a:pt x="39" y="47"/>
                    </a:lnTo>
                    <a:cubicBezTo>
                      <a:pt x="49" y="91"/>
                      <a:pt x="56" y="134"/>
                      <a:pt x="60" y="177"/>
                    </a:cubicBezTo>
                    <a:lnTo>
                      <a:pt x="60" y="177"/>
                    </a:lnTo>
                    <a:cubicBezTo>
                      <a:pt x="63" y="171"/>
                      <a:pt x="68" y="167"/>
                      <a:pt x="74" y="172"/>
                    </a:cubicBezTo>
                    <a:lnTo>
                      <a:pt x="74" y="172"/>
                    </a:lnTo>
                    <a:cubicBezTo>
                      <a:pt x="86" y="179"/>
                      <a:pt x="99" y="185"/>
                      <a:pt x="113" y="189"/>
                    </a:cubicBezTo>
                    <a:lnTo>
                      <a:pt x="113" y="189"/>
                    </a:lnTo>
                    <a:cubicBezTo>
                      <a:pt x="120" y="184"/>
                      <a:pt x="128" y="177"/>
                      <a:pt x="135" y="171"/>
                    </a:cubicBezTo>
                    <a:lnTo>
                      <a:pt x="135" y="171"/>
                    </a:lnTo>
                    <a:cubicBezTo>
                      <a:pt x="122" y="165"/>
                      <a:pt x="107" y="160"/>
                      <a:pt x="93" y="154"/>
                    </a:cubicBezTo>
                    <a:lnTo>
                      <a:pt x="93" y="154"/>
                    </a:lnTo>
                    <a:cubicBezTo>
                      <a:pt x="81" y="150"/>
                      <a:pt x="89" y="133"/>
                      <a:pt x="101" y="137"/>
                    </a:cubicBezTo>
                    <a:lnTo>
                      <a:pt x="101" y="137"/>
                    </a:lnTo>
                    <a:cubicBezTo>
                      <a:pt x="119" y="142"/>
                      <a:pt x="135" y="150"/>
                      <a:pt x="152" y="159"/>
                    </a:cubicBezTo>
                    <a:lnTo>
                      <a:pt x="152" y="159"/>
                    </a:lnTo>
                    <a:cubicBezTo>
                      <a:pt x="155" y="156"/>
                      <a:pt x="156" y="155"/>
                      <a:pt x="159" y="154"/>
                    </a:cubicBezTo>
                    <a:lnTo>
                      <a:pt x="159" y="154"/>
                    </a:lnTo>
                    <a:cubicBezTo>
                      <a:pt x="148" y="147"/>
                      <a:pt x="139" y="139"/>
                      <a:pt x="131" y="130"/>
                    </a:cubicBezTo>
                    <a:lnTo>
                      <a:pt x="131" y="130"/>
                    </a:lnTo>
                    <a:cubicBezTo>
                      <a:pt x="122" y="122"/>
                      <a:pt x="134" y="108"/>
                      <a:pt x="143" y="115"/>
                    </a:cubicBezTo>
                    <a:lnTo>
                      <a:pt x="143" y="115"/>
                    </a:lnTo>
                    <a:cubicBezTo>
                      <a:pt x="152" y="126"/>
                      <a:pt x="162" y="134"/>
                      <a:pt x="173" y="142"/>
                    </a:cubicBezTo>
                    <a:lnTo>
                      <a:pt x="173" y="142"/>
                    </a:lnTo>
                    <a:cubicBezTo>
                      <a:pt x="195" y="126"/>
                      <a:pt x="216" y="112"/>
                      <a:pt x="239" y="98"/>
                    </a:cubicBezTo>
                    <a:lnTo>
                      <a:pt x="239" y="98"/>
                    </a:lnTo>
                    <a:cubicBezTo>
                      <a:pt x="257" y="88"/>
                      <a:pt x="275" y="113"/>
                      <a:pt x="258" y="126"/>
                    </a:cubicBezTo>
                    <a:lnTo>
                      <a:pt x="258" y="126"/>
                    </a:lnTo>
                    <a:cubicBezTo>
                      <a:pt x="226" y="152"/>
                      <a:pt x="191" y="176"/>
                      <a:pt x="159" y="201"/>
                    </a:cubicBezTo>
                    <a:lnTo>
                      <a:pt x="159" y="201"/>
                    </a:lnTo>
                    <a:cubicBezTo>
                      <a:pt x="126" y="226"/>
                      <a:pt x="94" y="252"/>
                      <a:pt x="60" y="277"/>
                    </a:cubicBezTo>
                    <a:lnTo>
                      <a:pt x="60" y="277"/>
                    </a:lnTo>
                    <a:cubicBezTo>
                      <a:pt x="52" y="284"/>
                      <a:pt x="38" y="277"/>
                      <a:pt x="38" y="267"/>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73" name="Freeform 361">
                <a:extLst>
                  <a:ext uri="{FF2B5EF4-FFF2-40B4-BE49-F238E27FC236}">
                    <a16:creationId xmlns:a16="http://schemas.microsoft.com/office/drawing/2014/main" id="{F78BB7AB-3425-6041-BB99-BBFA1D38E4F2}"/>
                  </a:ext>
                </a:extLst>
              </p:cNvPr>
              <p:cNvSpPr>
                <a:spLocks noChangeArrowheads="1"/>
              </p:cNvSpPr>
              <p:nvPr/>
            </p:nvSpPr>
            <p:spPr bwMode="auto">
              <a:xfrm>
                <a:off x="1939728" y="3916742"/>
                <a:ext cx="117126" cy="127366"/>
              </a:xfrm>
              <a:custGeom>
                <a:avLst/>
                <a:gdLst>
                  <a:gd name="T0" fmla="*/ 169 w 270"/>
                  <a:gd name="T1" fmla="*/ 209 h 290"/>
                  <a:gd name="T2" fmla="*/ 169 w 270"/>
                  <a:gd name="T3" fmla="*/ 209 h 290"/>
                  <a:gd name="T4" fmla="*/ 203 w 270"/>
                  <a:gd name="T5" fmla="*/ 239 h 290"/>
                  <a:gd name="T6" fmla="*/ 203 w 270"/>
                  <a:gd name="T7" fmla="*/ 239 h 290"/>
                  <a:gd name="T8" fmla="*/ 205 w 270"/>
                  <a:gd name="T9" fmla="*/ 197 h 290"/>
                  <a:gd name="T10" fmla="*/ 205 w 270"/>
                  <a:gd name="T11" fmla="*/ 197 h 290"/>
                  <a:gd name="T12" fmla="*/ 174 w 270"/>
                  <a:gd name="T13" fmla="*/ 209 h 290"/>
                  <a:gd name="T14" fmla="*/ 174 w 270"/>
                  <a:gd name="T15" fmla="*/ 209 h 290"/>
                  <a:gd name="T16" fmla="*/ 169 w 270"/>
                  <a:gd name="T17" fmla="*/ 209 h 290"/>
                  <a:gd name="T18" fmla="*/ 205 w 270"/>
                  <a:gd name="T19" fmla="*/ 281 h 290"/>
                  <a:gd name="T20" fmla="*/ 205 w 270"/>
                  <a:gd name="T21" fmla="*/ 281 h 290"/>
                  <a:gd name="T22" fmla="*/ 12 w 270"/>
                  <a:gd name="T23" fmla="*/ 131 h 290"/>
                  <a:gd name="T24" fmla="*/ 12 w 270"/>
                  <a:gd name="T25" fmla="*/ 131 h 290"/>
                  <a:gd name="T26" fmla="*/ 16 w 270"/>
                  <a:gd name="T27" fmla="*/ 106 h 290"/>
                  <a:gd name="T28" fmla="*/ 16 w 270"/>
                  <a:gd name="T29" fmla="*/ 106 h 290"/>
                  <a:gd name="T30" fmla="*/ 171 w 270"/>
                  <a:gd name="T31" fmla="*/ 56 h 290"/>
                  <a:gd name="T32" fmla="*/ 171 w 270"/>
                  <a:gd name="T33" fmla="*/ 56 h 290"/>
                  <a:gd name="T34" fmla="*/ 182 w 270"/>
                  <a:gd name="T35" fmla="*/ 75 h 290"/>
                  <a:gd name="T36" fmla="*/ 182 w 270"/>
                  <a:gd name="T37" fmla="*/ 75 h 290"/>
                  <a:gd name="T38" fmla="*/ 54 w 270"/>
                  <a:gd name="T39" fmla="*/ 125 h 290"/>
                  <a:gd name="T40" fmla="*/ 54 w 270"/>
                  <a:gd name="T41" fmla="*/ 125 h 290"/>
                  <a:gd name="T42" fmla="*/ 159 w 270"/>
                  <a:gd name="T43" fmla="*/ 202 h 290"/>
                  <a:gd name="T44" fmla="*/ 159 w 270"/>
                  <a:gd name="T45" fmla="*/ 202 h 290"/>
                  <a:gd name="T46" fmla="*/ 166 w 270"/>
                  <a:gd name="T47" fmla="*/ 188 h 290"/>
                  <a:gd name="T48" fmla="*/ 166 w 270"/>
                  <a:gd name="T49" fmla="*/ 188 h 290"/>
                  <a:gd name="T50" fmla="*/ 207 w 270"/>
                  <a:gd name="T51" fmla="*/ 173 h 290"/>
                  <a:gd name="T52" fmla="*/ 207 w 270"/>
                  <a:gd name="T53" fmla="*/ 173 h 290"/>
                  <a:gd name="T54" fmla="*/ 209 w 270"/>
                  <a:gd name="T55" fmla="*/ 144 h 290"/>
                  <a:gd name="T56" fmla="*/ 209 w 270"/>
                  <a:gd name="T57" fmla="*/ 144 h 290"/>
                  <a:gd name="T58" fmla="*/ 167 w 270"/>
                  <a:gd name="T59" fmla="*/ 163 h 290"/>
                  <a:gd name="T60" fmla="*/ 167 w 270"/>
                  <a:gd name="T61" fmla="*/ 163 h 290"/>
                  <a:gd name="T62" fmla="*/ 161 w 270"/>
                  <a:gd name="T63" fmla="*/ 144 h 290"/>
                  <a:gd name="T64" fmla="*/ 161 w 270"/>
                  <a:gd name="T65" fmla="*/ 144 h 290"/>
                  <a:gd name="T66" fmla="*/ 213 w 270"/>
                  <a:gd name="T67" fmla="*/ 125 h 290"/>
                  <a:gd name="T68" fmla="*/ 213 w 270"/>
                  <a:gd name="T69" fmla="*/ 125 h 290"/>
                  <a:gd name="T70" fmla="*/ 213 w 270"/>
                  <a:gd name="T71" fmla="*/ 116 h 290"/>
                  <a:gd name="T72" fmla="*/ 213 w 270"/>
                  <a:gd name="T73" fmla="*/ 116 h 290"/>
                  <a:gd name="T74" fmla="*/ 178 w 270"/>
                  <a:gd name="T75" fmla="*/ 118 h 290"/>
                  <a:gd name="T76" fmla="*/ 178 w 270"/>
                  <a:gd name="T77" fmla="*/ 118 h 290"/>
                  <a:gd name="T78" fmla="*/ 177 w 270"/>
                  <a:gd name="T79" fmla="*/ 100 h 290"/>
                  <a:gd name="T80" fmla="*/ 177 w 270"/>
                  <a:gd name="T81" fmla="*/ 100 h 290"/>
                  <a:gd name="T82" fmla="*/ 217 w 270"/>
                  <a:gd name="T83" fmla="*/ 97 h 290"/>
                  <a:gd name="T84" fmla="*/ 217 w 270"/>
                  <a:gd name="T85" fmla="*/ 97 h 290"/>
                  <a:gd name="T86" fmla="*/ 232 w 270"/>
                  <a:gd name="T87" fmla="*/ 21 h 290"/>
                  <a:gd name="T88" fmla="*/ 232 w 270"/>
                  <a:gd name="T89" fmla="*/ 21 h 290"/>
                  <a:gd name="T90" fmla="*/ 266 w 270"/>
                  <a:gd name="T91" fmla="*/ 26 h 290"/>
                  <a:gd name="T92" fmla="*/ 266 w 270"/>
                  <a:gd name="T93" fmla="*/ 26 h 290"/>
                  <a:gd name="T94" fmla="*/ 248 w 270"/>
                  <a:gd name="T95" fmla="*/ 150 h 290"/>
                  <a:gd name="T96" fmla="*/ 248 w 270"/>
                  <a:gd name="T97" fmla="*/ 150 h 290"/>
                  <a:gd name="T98" fmla="*/ 230 w 270"/>
                  <a:gd name="T99" fmla="*/ 273 h 290"/>
                  <a:gd name="T100" fmla="*/ 230 w 270"/>
                  <a:gd name="T101" fmla="*/ 273 h 290"/>
                  <a:gd name="T102" fmla="*/ 205 w 270"/>
                  <a:gd name="T103" fmla="*/ 281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0" h="290">
                    <a:moveTo>
                      <a:pt x="169" y="209"/>
                    </a:moveTo>
                    <a:lnTo>
                      <a:pt x="169" y="209"/>
                    </a:lnTo>
                    <a:cubicBezTo>
                      <a:pt x="179" y="219"/>
                      <a:pt x="191" y="229"/>
                      <a:pt x="203" y="239"/>
                    </a:cubicBezTo>
                    <a:lnTo>
                      <a:pt x="203" y="239"/>
                    </a:lnTo>
                    <a:cubicBezTo>
                      <a:pt x="203" y="225"/>
                      <a:pt x="204" y="211"/>
                      <a:pt x="205" y="197"/>
                    </a:cubicBezTo>
                    <a:lnTo>
                      <a:pt x="205" y="197"/>
                    </a:lnTo>
                    <a:cubicBezTo>
                      <a:pt x="195" y="202"/>
                      <a:pt x="186" y="206"/>
                      <a:pt x="174" y="209"/>
                    </a:cubicBezTo>
                    <a:lnTo>
                      <a:pt x="174" y="209"/>
                    </a:lnTo>
                    <a:cubicBezTo>
                      <a:pt x="173" y="209"/>
                      <a:pt x="170" y="209"/>
                      <a:pt x="169" y="209"/>
                    </a:cubicBezTo>
                    <a:close/>
                    <a:moveTo>
                      <a:pt x="205" y="281"/>
                    </a:moveTo>
                    <a:lnTo>
                      <a:pt x="205" y="281"/>
                    </a:lnTo>
                    <a:cubicBezTo>
                      <a:pt x="146" y="225"/>
                      <a:pt x="85" y="171"/>
                      <a:pt x="12" y="131"/>
                    </a:cubicBezTo>
                    <a:lnTo>
                      <a:pt x="12" y="131"/>
                    </a:lnTo>
                    <a:cubicBezTo>
                      <a:pt x="0" y="126"/>
                      <a:pt x="2" y="108"/>
                      <a:pt x="16" y="106"/>
                    </a:cubicBezTo>
                    <a:lnTo>
                      <a:pt x="16" y="106"/>
                    </a:lnTo>
                    <a:cubicBezTo>
                      <a:pt x="70" y="98"/>
                      <a:pt x="123" y="81"/>
                      <a:pt x="171" y="56"/>
                    </a:cubicBezTo>
                    <a:lnTo>
                      <a:pt x="171" y="56"/>
                    </a:lnTo>
                    <a:cubicBezTo>
                      <a:pt x="182" y="51"/>
                      <a:pt x="192" y="70"/>
                      <a:pt x="182" y="75"/>
                    </a:cubicBezTo>
                    <a:lnTo>
                      <a:pt x="182" y="75"/>
                    </a:lnTo>
                    <a:cubicBezTo>
                      <a:pt x="140" y="97"/>
                      <a:pt x="98" y="113"/>
                      <a:pt x="54" y="125"/>
                    </a:cubicBezTo>
                    <a:lnTo>
                      <a:pt x="54" y="125"/>
                    </a:lnTo>
                    <a:cubicBezTo>
                      <a:pt x="92" y="146"/>
                      <a:pt x="127" y="173"/>
                      <a:pt x="159" y="202"/>
                    </a:cubicBezTo>
                    <a:lnTo>
                      <a:pt x="159" y="202"/>
                    </a:lnTo>
                    <a:cubicBezTo>
                      <a:pt x="158" y="196"/>
                      <a:pt x="159" y="189"/>
                      <a:pt x="166" y="188"/>
                    </a:cubicBezTo>
                    <a:lnTo>
                      <a:pt x="166" y="188"/>
                    </a:lnTo>
                    <a:cubicBezTo>
                      <a:pt x="180" y="185"/>
                      <a:pt x="194" y="180"/>
                      <a:pt x="207" y="173"/>
                    </a:cubicBezTo>
                    <a:lnTo>
                      <a:pt x="207" y="173"/>
                    </a:lnTo>
                    <a:cubicBezTo>
                      <a:pt x="208" y="164"/>
                      <a:pt x="209" y="154"/>
                      <a:pt x="209" y="144"/>
                    </a:cubicBezTo>
                    <a:lnTo>
                      <a:pt x="209" y="144"/>
                    </a:lnTo>
                    <a:cubicBezTo>
                      <a:pt x="196" y="151"/>
                      <a:pt x="182" y="156"/>
                      <a:pt x="167" y="163"/>
                    </a:cubicBezTo>
                    <a:lnTo>
                      <a:pt x="167" y="163"/>
                    </a:lnTo>
                    <a:cubicBezTo>
                      <a:pt x="156" y="167"/>
                      <a:pt x="150" y="150"/>
                      <a:pt x="161" y="144"/>
                    </a:cubicBezTo>
                    <a:lnTo>
                      <a:pt x="161" y="144"/>
                    </a:lnTo>
                    <a:cubicBezTo>
                      <a:pt x="178" y="135"/>
                      <a:pt x="195" y="130"/>
                      <a:pt x="213" y="125"/>
                    </a:cubicBezTo>
                    <a:lnTo>
                      <a:pt x="213" y="125"/>
                    </a:lnTo>
                    <a:cubicBezTo>
                      <a:pt x="213" y="121"/>
                      <a:pt x="213" y="118"/>
                      <a:pt x="213" y="116"/>
                    </a:cubicBezTo>
                    <a:lnTo>
                      <a:pt x="213" y="116"/>
                    </a:lnTo>
                    <a:cubicBezTo>
                      <a:pt x="203" y="118"/>
                      <a:pt x="190" y="118"/>
                      <a:pt x="178" y="118"/>
                    </a:cubicBezTo>
                    <a:lnTo>
                      <a:pt x="178" y="118"/>
                    </a:lnTo>
                    <a:cubicBezTo>
                      <a:pt x="165" y="118"/>
                      <a:pt x="163" y="100"/>
                      <a:pt x="177" y="100"/>
                    </a:cubicBezTo>
                    <a:lnTo>
                      <a:pt x="177" y="100"/>
                    </a:lnTo>
                    <a:cubicBezTo>
                      <a:pt x="190" y="100"/>
                      <a:pt x="203" y="100"/>
                      <a:pt x="217" y="97"/>
                    </a:cubicBezTo>
                    <a:lnTo>
                      <a:pt x="217" y="97"/>
                    </a:lnTo>
                    <a:cubicBezTo>
                      <a:pt x="221" y="72"/>
                      <a:pt x="226" y="46"/>
                      <a:pt x="232" y="21"/>
                    </a:cubicBezTo>
                    <a:lnTo>
                      <a:pt x="232" y="21"/>
                    </a:lnTo>
                    <a:cubicBezTo>
                      <a:pt x="238" y="0"/>
                      <a:pt x="269" y="5"/>
                      <a:pt x="266" y="26"/>
                    </a:cubicBezTo>
                    <a:lnTo>
                      <a:pt x="266" y="26"/>
                    </a:lnTo>
                    <a:cubicBezTo>
                      <a:pt x="262" y="68"/>
                      <a:pt x="253" y="109"/>
                      <a:pt x="248" y="150"/>
                    </a:cubicBezTo>
                    <a:lnTo>
                      <a:pt x="248" y="150"/>
                    </a:lnTo>
                    <a:cubicBezTo>
                      <a:pt x="241" y="192"/>
                      <a:pt x="236" y="232"/>
                      <a:pt x="230" y="273"/>
                    </a:cubicBezTo>
                    <a:lnTo>
                      <a:pt x="230" y="273"/>
                    </a:lnTo>
                    <a:cubicBezTo>
                      <a:pt x="229" y="284"/>
                      <a:pt x="215" y="289"/>
                      <a:pt x="205" y="281"/>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74" name="Freeform 362">
                <a:extLst>
                  <a:ext uri="{FF2B5EF4-FFF2-40B4-BE49-F238E27FC236}">
                    <a16:creationId xmlns:a16="http://schemas.microsoft.com/office/drawing/2014/main" id="{ECB054BA-0E54-C54C-8461-8D37923FCD26}"/>
                  </a:ext>
                </a:extLst>
              </p:cNvPr>
              <p:cNvSpPr>
                <a:spLocks noChangeArrowheads="1"/>
              </p:cNvSpPr>
              <p:nvPr/>
            </p:nvSpPr>
            <p:spPr bwMode="auto">
              <a:xfrm>
                <a:off x="1747933" y="3916742"/>
                <a:ext cx="118591" cy="127366"/>
              </a:xfrm>
              <a:custGeom>
                <a:avLst/>
                <a:gdLst>
                  <a:gd name="T0" fmla="*/ 175 w 272"/>
                  <a:gd name="T1" fmla="*/ 194 h 291"/>
                  <a:gd name="T2" fmla="*/ 175 w 272"/>
                  <a:gd name="T3" fmla="*/ 194 h 291"/>
                  <a:gd name="T4" fmla="*/ 218 w 272"/>
                  <a:gd name="T5" fmla="*/ 182 h 291"/>
                  <a:gd name="T6" fmla="*/ 218 w 272"/>
                  <a:gd name="T7" fmla="*/ 182 h 291"/>
                  <a:gd name="T8" fmla="*/ 185 w 272"/>
                  <a:gd name="T9" fmla="*/ 157 h 291"/>
                  <a:gd name="T10" fmla="*/ 185 w 272"/>
                  <a:gd name="T11" fmla="*/ 157 h 291"/>
                  <a:gd name="T12" fmla="*/ 177 w 272"/>
                  <a:gd name="T13" fmla="*/ 190 h 291"/>
                  <a:gd name="T14" fmla="*/ 177 w 272"/>
                  <a:gd name="T15" fmla="*/ 190 h 291"/>
                  <a:gd name="T16" fmla="*/ 175 w 272"/>
                  <a:gd name="T17" fmla="*/ 194 h 291"/>
                  <a:gd name="T18" fmla="*/ 257 w 272"/>
                  <a:gd name="T19" fmla="*/ 202 h 291"/>
                  <a:gd name="T20" fmla="*/ 257 w 272"/>
                  <a:gd name="T21" fmla="*/ 202 h 291"/>
                  <a:gd name="T22" fmla="*/ 25 w 272"/>
                  <a:gd name="T23" fmla="*/ 285 h 291"/>
                  <a:gd name="T24" fmla="*/ 25 w 272"/>
                  <a:gd name="T25" fmla="*/ 285 h 291"/>
                  <a:gd name="T26" fmla="*/ 6 w 272"/>
                  <a:gd name="T27" fmla="*/ 266 h 291"/>
                  <a:gd name="T28" fmla="*/ 6 w 272"/>
                  <a:gd name="T29" fmla="*/ 266 h 291"/>
                  <a:gd name="T30" fmla="*/ 49 w 272"/>
                  <a:gd name="T31" fmla="*/ 109 h 291"/>
                  <a:gd name="T32" fmla="*/ 49 w 272"/>
                  <a:gd name="T33" fmla="*/ 109 h 291"/>
                  <a:gd name="T34" fmla="*/ 71 w 272"/>
                  <a:gd name="T35" fmla="*/ 111 h 291"/>
                  <a:gd name="T36" fmla="*/ 71 w 272"/>
                  <a:gd name="T37" fmla="*/ 111 h 291"/>
                  <a:gd name="T38" fmla="*/ 42 w 272"/>
                  <a:gd name="T39" fmla="*/ 244 h 291"/>
                  <a:gd name="T40" fmla="*/ 42 w 272"/>
                  <a:gd name="T41" fmla="*/ 244 h 291"/>
                  <a:gd name="T42" fmla="*/ 164 w 272"/>
                  <a:gd name="T43" fmla="*/ 198 h 291"/>
                  <a:gd name="T44" fmla="*/ 164 w 272"/>
                  <a:gd name="T45" fmla="*/ 198 h 291"/>
                  <a:gd name="T46" fmla="*/ 156 w 272"/>
                  <a:gd name="T47" fmla="*/ 185 h 291"/>
                  <a:gd name="T48" fmla="*/ 156 w 272"/>
                  <a:gd name="T49" fmla="*/ 185 h 291"/>
                  <a:gd name="T50" fmla="*/ 165 w 272"/>
                  <a:gd name="T51" fmla="*/ 143 h 291"/>
                  <a:gd name="T52" fmla="*/ 165 w 272"/>
                  <a:gd name="T53" fmla="*/ 143 h 291"/>
                  <a:gd name="T54" fmla="*/ 144 w 272"/>
                  <a:gd name="T55" fmla="*/ 124 h 291"/>
                  <a:gd name="T56" fmla="*/ 144 w 272"/>
                  <a:gd name="T57" fmla="*/ 124 h 291"/>
                  <a:gd name="T58" fmla="*/ 135 w 272"/>
                  <a:gd name="T59" fmla="*/ 170 h 291"/>
                  <a:gd name="T60" fmla="*/ 135 w 272"/>
                  <a:gd name="T61" fmla="*/ 170 h 291"/>
                  <a:gd name="T62" fmla="*/ 116 w 272"/>
                  <a:gd name="T63" fmla="*/ 165 h 291"/>
                  <a:gd name="T64" fmla="*/ 116 w 272"/>
                  <a:gd name="T65" fmla="*/ 165 h 291"/>
                  <a:gd name="T66" fmla="*/ 127 w 272"/>
                  <a:gd name="T67" fmla="*/ 111 h 291"/>
                  <a:gd name="T68" fmla="*/ 127 w 272"/>
                  <a:gd name="T69" fmla="*/ 111 h 291"/>
                  <a:gd name="T70" fmla="*/ 121 w 272"/>
                  <a:gd name="T71" fmla="*/ 106 h 291"/>
                  <a:gd name="T72" fmla="*/ 121 w 272"/>
                  <a:gd name="T73" fmla="*/ 106 h 291"/>
                  <a:gd name="T74" fmla="*/ 105 w 272"/>
                  <a:gd name="T75" fmla="*/ 139 h 291"/>
                  <a:gd name="T76" fmla="*/ 105 w 272"/>
                  <a:gd name="T77" fmla="*/ 139 h 291"/>
                  <a:gd name="T78" fmla="*/ 88 w 272"/>
                  <a:gd name="T79" fmla="*/ 128 h 291"/>
                  <a:gd name="T80" fmla="*/ 88 w 272"/>
                  <a:gd name="T81" fmla="*/ 128 h 291"/>
                  <a:gd name="T82" fmla="*/ 108 w 272"/>
                  <a:gd name="T83" fmla="*/ 93 h 291"/>
                  <a:gd name="T84" fmla="*/ 108 w 272"/>
                  <a:gd name="T85" fmla="*/ 93 h 291"/>
                  <a:gd name="T86" fmla="*/ 52 w 272"/>
                  <a:gd name="T87" fmla="*/ 39 h 291"/>
                  <a:gd name="T88" fmla="*/ 52 w 272"/>
                  <a:gd name="T89" fmla="*/ 39 h 291"/>
                  <a:gd name="T90" fmla="*/ 75 w 272"/>
                  <a:gd name="T91" fmla="*/ 14 h 291"/>
                  <a:gd name="T92" fmla="*/ 75 w 272"/>
                  <a:gd name="T93" fmla="*/ 14 h 291"/>
                  <a:gd name="T94" fmla="*/ 168 w 272"/>
                  <a:gd name="T95" fmla="*/ 96 h 291"/>
                  <a:gd name="T96" fmla="*/ 168 w 272"/>
                  <a:gd name="T97" fmla="*/ 96 h 291"/>
                  <a:gd name="T98" fmla="*/ 263 w 272"/>
                  <a:gd name="T99" fmla="*/ 177 h 291"/>
                  <a:gd name="T100" fmla="*/ 263 w 272"/>
                  <a:gd name="T101" fmla="*/ 177 h 291"/>
                  <a:gd name="T102" fmla="*/ 257 w 272"/>
                  <a:gd name="T103" fmla="*/ 202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2" h="291">
                    <a:moveTo>
                      <a:pt x="175" y="194"/>
                    </a:moveTo>
                    <a:lnTo>
                      <a:pt x="175" y="194"/>
                    </a:lnTo>
                    <a:cubicBezTo>
                      <a:pt x="189" y="190"/>
                      <a:pt x="204" y="186"/>
                      <a:pt x="218" y="182"/>
                    </a:cubicBezTo>
                    <a:lnTo>
                      <a:pt x="218" y="182"/>
                    </a:lnTo>
                    <a:cubicBezTo>
                      <a:pt x="208" y="173"/>
                      <a:pt x="197" y="166"/>
                      <a:pt x="185" y="157"/>
                    </a:cubicBezTo>
                    <a:lnTo>
                      <a:pt x="185" y="157"/>
                    </a:lnTo>
                    <a:cubicBezTo>
                      <a:pt x="184" y="168"/>
                      <a:pt x="181" y="180"/>
                      <a:pt x="177" y="190"/>
                    </a:cubicBezTo>
                    <a:lnTo>
                      <a:pt x="177" y="190"/>
                    </a:lnTo>
                    <a:cubicBezTo>
                      <a:pt x="177" y="191"/>
                      <a:pt x="176" y="193"/>
                      <a:pt x="175" y="194"/>
                    </a:cubicBezTo>
                    <a:close/>
                    <a:moveTo>
                      <a:pt x="257" y="202"/>
                    </a:moveTo>
                    <a:lnTo>
                      <a:pt x="257" y="202"/>
                    </a:lnTo>
                    <a:cubicBezTo>
                      <a:pt x="176" y="223"/>
                      <a:pt x="98" y="244"/>
                      <a:pt x="25" y="285"/>
                    </a:cubicBezTo>
                    <a:lnTo>
                      <a:pt x="25" y="285"/>
                    </a:lnTo>
                    <a:cubicBezTo>
                      <a:pt x="13" y="290"/>
                      <a:pt x="0" y="278"/>
                      <a:pt x="6" y="266"/>
                    </a:cubicBezTo>
                    <a:lnTo>
                      <a:pt x="6" y="266"/>
                    </a:lnTo>
                    <a:cubicBezTo>
                      <a:pt x="30" y="216"/>
                      <a:pt x="43" y="164"/>
                      <a:pt x="49" y="109"/>
                    </a:cubicBezTo>
                    <a:lnTo>
                      <a:pt x="49" y="109"/>
                    </a:lnTo>
                    <a:cubicBezTo>
                      <a:pt x="51" y="97"/>
                      <a:pt x="71" y="99"/>
                      <a:pt x="71" y="111"/>
                    </a:cubicBezTo>
                    <a:lnTo>
                      <a:pt x="71" y="111"/>
                    </a:lnTo>
                    <a:cubicBezTo>
                      <a:pt x="66" y="157"/>
                      <a:pt x="56" y="201"/>
                      <a:pt x="42" y="244"/>
                    </a:cubicBezTo>
                    <a:lnTo>
                      <a:pt x="42" y="244"/>
                    </a:lnTo>
                    <a:cubicBezTo>
                      <a:pt x="81" y="224"/>
                      <a:pt x="122" y="210"/>
                      <a:pt x="164" y="198"/>
                    </a:cubicBezTo>
                    <a:lnTo>
                      <a:pt x="164" y="198"/>
                    </a:lnTo>
                    <a:cubicBezTo>
                      <a:pt x="159" y="197"/>
                      <a:pt x="154" y="193"/>
                      <a:pt x="156" y="185"/>
                    </a:cubicBezTo>
                    <a:lnTo>
                      <a:pt x="156" y="185"/>
                    </a:lnTo>
                    <a:cubicBezTo>
                      <a:pt x="162" y="172"/>
                      <a:pt x="164" y="157"/>
                      <a:pt x="165" y="143"/>
                    </a:cubicBezTo>
                    <a:lnTo>
                      <a:pt x="165" y="143"/>
                    </a:lnTo>
                    <a:cubicBezTo>
                      <a:pt x="159" y="136"/>
                      <a:pt x="151" y="131"/>
                      <a:pt x="144" y="124"/>
                    </a:cubicBezTo>
                    <a:lnTo>
                      <a:pt x="144" y="124"/>
                    </a:lnTo>
                    <a:cubicBezTo>
                      <a:pt x="141" y="140"/>
                      <a:pt x="138" y="155"/>
                      <a:pt x="135" y="170"/>
                    </a:cubicBezTo>
                    <a:lnTo>
                      <a:pt x="135" y="170"/>
                    </a:lnTo>
                    <a:cubicBezTo>
                      <a:pt x="133" y="184"/>
                      <a:pt x="116" y="177"/>
                      <a:pt x="116" y="165"/>
                    </a:cubicBezTo>
                    <a:lnTo>
                      <a:pt x="116" y="165"/>
                    </a:lnTo>
                    <a:cubicBezTo>
                      <a:pt x="118" y="147"/>
                      <a:pt x="123" y="128"/>
                      <a:pt x="127" y="111"/>
                    </a:cubicBezTo>
                    <a:lnTo>
                      <a:pt x="127" y="111"/>
                    </a:lnTo>
                    <a:cubicBezTo>
                      <a:pt x="126" y="109"/>
                      <a:pt x="123" y="107"/>
                      <a:pt x="121" y="106"/>
                    </a:cubicBezTo>
                    <a:lnTo>
                      <a:pt x="121" y="106"/>
                    </a:lnTo>
                    <a:cubicBezTo>
                      <a:pt x="117" y="117"/>
                      <a:pt x="110" y="127"/>
                      <a:pt x="105" y="139"/>
                    </a:cubicBezTo>
                    <a:lnTo>
                      <a:pt x="105" y="139"/>
                    </a:lnTo>
                    <a:cubicBezTo>
                      <a:pt x="97" y="148"/>
                      <a:pt x="80" y="139"/>
                      <a:pt x="88" y="128"/>
                    </a:cubicBezTo>
                    <a:lnTo>
                      <a:pt x="88" y="128"/>
                    </a:lnTo>
                    <a:cubicBezTo>
                      <a:pt x="95" y="118"/>
                      <a:pt x="102" y="106"/>
                      <a:pt x="108" y="93"/>
                    </a:cubicBezTo>
                    <a:lnTo>
                      <a:pt x="108" y="93"/>
                    </a:lnTo>
                    <a:cubicBezTo>
                      <a:pt x="88" y="76"/>
                      <a:pt x="70" y="57"/>
                      <a:pt x="52" y="39"/>
                    </a:cubicBezTo>
                    <a:lnTo>
                      <a:pt x="52" y="39"/>
                    </a:lnTo>
                    <a:cubicBezTo>
                      <a:pt x="38" y="22"/>
                      <a:pt x="58" y="0"/>
                      <a:pt x="75" y="14"/>
                    </a:cubicBezTo>
                    <a:lnTo>
                      <a:pt x="75" y="14"/>
                    </a:lnTo>
                    <a:cubicBezTo>
                      <a:pt x="108" y="40"/>
                      <a:pt x="137" y="69"/>
                      <a:pt x="168" y="96"/>
                    </a:cubicBezTo>
                    <a:lnTo>
                      <a:pt x="168" y="96"/>
                    </a:lnTo>
                    <a:cubicBezTo>
                      <a:pt x="200" y="123"/>
                      <a:pt x="231" y="149"/>
                      <a:pt x="263" y="177"/>
                    </a:cubicBezTo>
                    <a:lnTo>
                      <a:pt x="263" y="177"/>
                    </a:lnTo>
                    <a:cubicBezTo>
                      <a:pt x="271" y="185"/>
                      <a:pt x="268" y="199"/>
                      <a:pt x="257" y="202"/>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75" name="Freeform 363">
                <a:extLst>
                  <a:ext uri="{FF2B5EF4-FFF2-40B4-BE49-F238E27FC236}">
                    <a16:creationId xmlns:a16="http://schemas.microsoft.com/office/drawing/2014/main" id="{0AF90E64-4E9A-9043-A259-DA22CDBB8846}"/>
                  </a:ext>
                </a:extLst>
              </p:cNvPr>
              <p:cNvSpPr>
                <a:spLocks noChangeArrowheads="1"/>
              </p:cNvSpPr>
              <p:nvPr/>
            </p:nvSpPr>
            <p:spPr bwMode="auto">
              <a:xfrm>
                <a:off x="3384772" y="3919670"/>
                <a:ext cx="125911" cy="114191"/>
              </a:xfrm>
              <a:custGeom>
                <a:avLst/>
                <a:gdLst>
                  <a:gd name="T0" fmla="*/ 192 w 286"/>
                  <a:gd name="T1" fmla="*/ 221 h 266"/>
                  <a:gd name="T2" fmla="*/ 192 w 286"/>
                  <a:gd name="T3" fmla="*/ 221 h 266"/>
                  <a:gd name="T4" fmla="*/ 237 w 286"/>
                  <a:gd name="T5" fmla="*/ 223 h 266"/>
                  <a:gd name="T6" fmla="*/ 237 w 286"/>
                  <a:gd name="T7" fmla="*/ 223 h 266"/>
                  <a:gd name="T8" fmla="*/ 212 w 286"/>
                  <a:gd name="T9" fmla="*/ 188 h 266"/>
                  <a:gd name="T10" fmla="*/ 212 w 286"/>
                  <a:gd name="T11" fmla="*/ 188 h 266"/>
                  <a:gd name="T12" fmla="*/ 196 w 286"/>
                  <a:gd name="T13" fmla="*/ 217 h 266"/>
                  <a:gd name="T14" fmla="*/ 196 w 286"/>
                  <a:gd name="T15" fmla="*/ 217 h 266"/>
                  <a:gd name="T16" fmla="*/ 192 w 286"/>
                  <a:gd name="T17" fmla="*/ 221 h 266"/>
                  <a:gd name="T18" fmla="*/ 268 w 286"/>
                  <a:gd name="T19" fmla="*/ 253 h 266"/>
                  <a:gd name="T20" fmla="*/ 268 w 286"/>
                  <a:gd name="T21" fmla="*/ 253 h 266"/>
                  <a:gd name="T22" fmla="*/ 21 w 286"/>
                  <a:gd name="T23" fmla="*/ 262 h 266"/>
                  <a:gd name="T24" fmla="*/ 21 w 286"/>
                  <a:gd name="T25" fmla="*/ 262 h 266"/>
                  <a:gd name="T26" fmla="*/ 9 w 286"/>
                  <a:gd name="T27" fmla="*/ 240 h 266"/>
                  <a:gd name="T28" fmla="*/ 9 w 286"/>
                  <a:gd name="T29" fmla="*/ 240 h 266"/>
                  <a:gd name="T30" fmla="*/ 96 w 286"/>
                  <a:gd name="T31" fmla="*/ 102 h 266"/>
                  <a:gd name="T32" fmla="*/ 96 w 286"/>
                  <a:gd name="T33" fmla="*/ 102 h 266"/>
                  <a:gd name="T34" fmla="*/ 116 w 286"/>
                  <a:gd name="T35" fmla="*/ 111 h 266"/>
                  <a:gd name="T36" fmla="*/ 116 w 286"/>
                  <a:gd name="T37" fmla="*/ 111 h 266"/>
                  <a:gd name="T38" fmla="*/ 50 w 286"/>
                  <a:gd name="T39" fmla="*/ 229 h 266"/>
                  <a:gd name="T40" fmla="*/ 50 w 286"/>
                  <a:gd name="T41" fmla="*/ 229 h 266"/>
                  <a:gd name="T42" fmla="*/ 180 w 286"/>
                  <a:gd name="T43" fmla="*/ 221 h 266"/>
                  <a:gd name="T44" fmla="*/ 180 w 286"/>
                  <a:gd name="T45" fmla="*/ 221 h 266"/>
                  <a:gd name="T46" fmla="*/ 177 w 286"/>
                  <a:gd name="T47" fmla="*/ 205 h 266"/>
                  <a:gd name="T48" fmla="*/ 177 w 286"/>
                  <a:gd name="T49" fmla="*/ 205 h 266"/>
                  <a:gd name="T50" fmla="*/ 198 w 286"/>
                  <a:gd name="T51" fmla="*/ 169 h 266"/>
                  <a:gd name="T52" fmla="*/ 198 w 286"/>
                  <a:gd name="T53" fmla="*/ 169 h 266"/>
                  <a:gd name="T54" fmla="*/ 181 w 286"/>
                  <a:gd name="T55" fmla="*/ 145 h 266"/>
                  <a:gd name="T56" fmla="*/ 181 w 286"/>
                  <a:gd name="T57" fmla="*/ 145 h 266"/>
                  <a:gd name="T58" fmla="*/ 162 w 286"/>
                  <a:gd name="T59" fmla="*/ 186 h 266"/>
                  <a:gd name="T60" fmla="*/ 162 w 286"/>
                  <a:gd name="T61" fmla="*/ 186 h 266"/>
                  <a:gd name="T62" fmla="*/ 145 w 286"/>
                  <a:gd name="T63" fmla="*/ 177 h 266"/>
                  <a:gd name="T64" fmla="*/ 145 w 286"/>
                  <a:gd name="T65" fmla="*/ 177 h 266"/>
                  <a:gd name="T66" fmla="*/ 171 w 286"/>
                  <a:gd name="T67" fmla="*/ 127 h 266"/>
                  <a:gd name="T68" fmla="*/ 171 w 286"/>
                  <a:gd name="T69" fmla="*/ 127 h 266"/>
                  <a:gd name="T70" fmla="*/ 167 w 286"/>
                  <a:gd name="T71" fmla="*/ 120 h 266"/>
                  <a:gd name="T72" fmla="*/ 167 w 286"/>
                  <a:gd name="T73" fmla="*/ 120 h 266"/>
                  <a:gd name="T74" fmla="*/ 141 w 286"/>
                  <a:gd name="T75" fmla="*/ 146 h 266"/>
                  <a:gd name="T76" fmla="*/ 141 w 286"/>
                  <a:gd name="T77" fmla="*/ 146 h 266"/>
                  <a:gd name="T78" fmla="*/ 127 w 286"/>
                  <a:gd name="T79" fmla="*/ 133 h 266"/>
                  <a:gd name="T80" fmla="*/ 127 w 286"/>
                  <a:gd name="T81" fmla="*/ 133 h 266"/>
                  <a:gd name="T82" fmla="*/ 158 w 286"/>
                  <a:gd name="T83" fmla="*/ 104 h 266"/>
                  <a:gd name="T84" fmla="*/ 158 w 286"/>
                  <a:gd name="T85" fmla="*/ 104 h 266"/>
                  <a:gd name="T86" fmla="*/ 120 w 286"/>
                  <a:gd name="T87" fmla="*/ 36 h 266"/>
                  <a:gd name="T88" fmla="*/ 120 w 286"/>
                  <a:gd name="T89" fmla="*/ 36 h 266"/>
                  <a:gd name="T90" fmla="*/ 150 w 286"/>
                  <a:gd name="T91" fmla="*/ 19 h 266"/>
                  <a:gd name="T92" fmla="*/ 150 w 286"/>
                  <a:gd name="T93" fmla="*/ 19 h 266"/>
                  <a:gd name="T94" fmla="*/ 214 w 286"/>
                  <a:gd name="T95" fmla="*/ 125 h 266"/>
                  <a:gd name="T96" fmla="*/ 214 w 286"/>
                  <a:gd name="T97" fmla="*/ 125 h 266"/>
                  <a:gd name="T98" fmla="*/ 280 w 286"/>
                  <a:gd name="T99" fmla="*/ 230 h 266"/>
                  <a:gd name="T100" fmla="*/ 280 w 286"/>
                  <a:gd name="T101" fmla="*/ 230 h 266"/>
                  <a:gd name="T102" fmla="*/ 268 w 286"/>
                  <a:gd name="T103" fmla="*/ 253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6" h="266">
                    <a:moveTo>
                      <a:pt x="192" y="221"/>
                    </a:moveTo>
                    <a:lnTo>
                      <a:pt x="192" y="221"/>
                    </a:lnTo>
                    <a:cubicBezTo>
                      <a:pt x="206" y="221"/>
                      <a:pt x="221" y="221"/>
                      <a:pt x="237" y="223"/>
                    </a:cubicBezTo>
                    <a:lnTo>
                      <a:pt x="237" y="223"/>
                    </a:lnTo>
                    <a:cubicBezTo>
                      <a:pt x="229" y="212"/>
                      <a:pt x="219" y="200"/>
                      <a:pt x="212" y="188"/>
                    </a:cubicBezTo>
                    <a:lnTo>
                      <a:pt x="212" y="188"/>
                    </a:lnTo>
                    <a:cubicBezTo>
                      <a:pt x="208" y="199"/>
                      <a:pt x="202" y="208"/>
                      <a:pt x="196" y="217"/>
                    </a:cubicBezTo>
                    <a:lnTo>
                      <a:pt x="196" y="217"/>
                    </a:lnTo>
                    <a:cubicBezTo>
                      <a:pt x="194" y="219"/>
                      <a:pt x="193" y="220"/>
                      <a:pt x="192" y="221"/>
                    </a:cubicBezTo>
                    <a:close/>
                    <a:moveTo>
                      <a:pt x="268" y="253"/>
                    </a:moveTo>
                    <a:lnTo>
                      <a:pt x="268" y="253"/>
                    </a:lnTo>
                    <a:cubicBezTo>
                      <a:pt x="184" y="248"/>
                      <a:pt x="102" y="245"/>
                      <a:pt x="21" y="262"/>
                    </a:cubicBezTo>
                    <a:lnTo>
                      <a:pt x="21" y="262"/>
                    </a:lnTo>
                    <a:cubicBezTo>
                      <a:pt x="8" y="265"/>
                      <a:pt x="0" y="250"/>
                      <a:pt x="9" y="240"/>
                    </a:cubicBezTo>
                    <a:lnTo>
                      <a:pt x="9" y="240"/>
                    </a:lnTo>
                    <a:cubicBezTo>
                      <a:pt x="46" y="199"/>
                      <a:pt x="74" y="152"/>
                      <a:pt x="96" y="102"/>
                    </a:cubicBezTo>
                    <a:lnTo>
                      <a:pt x="96" y="102"/>
                    </a:lnTo>
                    <a:cubicBezTo>
                      <a:pt x="101" y="91"/>
                      <a:pt x="120" y="99"/>
                      <a:pt x="116" y="111"/>
                    </a:cubicBezTo>
                    <a:lnTo>
                      <a:pt x="116" y="111"/>
                    </a:lnTo>
                    <a:cubicBezTo>
                      <a:pt x="99" y="153"/>
                      <a:pt x="76" y="192"/>
                      <a:pt x="50" y="229"/>
                    </a:cubicBezTo>
                    <a:lnTo>
                      <a:pt x="50" y="229"/>
                    </a:lnTo>
                    <a:cubicBezTo>
                      <a:pt x="92" y="223"/>
                      <a:pt x="137" y="221"/>
                      <a:pt x="180" y="221"/>
                    </a:cubicBezTo>
                    <a:lnTo>
                      <a:pt x="180" y="221"/>
                    </a:lnTo>
                    <a:cubicBezTo>
                      <a:pt x="175" y="219"/>
                      <a:pt x="172" y="212"/>
                      <a:pt x="177" y="205"/>
                    </a:cubicBezTo>
                    <a:lnTo>
                      <a:pt x="177" y="205"/>
                    </a:lnTo>
                    <a:cubicBezTo>
                      <a:pt x="185" y="195"/>
                      <a:pt x="193" y="182"/>
                      <a:pt x="198" y="169"/>
                    </a:cubicBezTo>
                    <a:lnTo>
                      <a:pt x="198" y="169"/>
                    </a:lnTo>
                    <a:cubicBezTo>
                      <a:pt x="193" y="161"/>
                      <a:pt x="188" y="153"/>
                      <a:pt x="181" y="145"/>
                    </a:cubicBezTo>
                    <a:lnTo>
                      <a:pt x="181" y="145"/>
                    </a:lnTo>
                    <a:cubicBezTo>
                      <a:pt x="175" y="158"/>
                      <a:pt x="168" y="173"/>
                      <a:pt x="162" y="186"/>
                    </a:cubicBezTo>
                    <a:lnTo>
                      <a:pt x="162" y="186"/>
                    </a:lnTo>
                    <a:cubicBezTo>
                      <a:pt x="155" y="198"/>
                      <a:pt x="139" y="187"/>
                      <a:pt x="145" y="177"/>
                    </a:cubicBezTo>
                    <a:lnTo>
                      <a:pt x="145" y="177"/>
                    </a:lnTo>
                    <a:cubicBezTo>
                      <a:pt x="151" y="159"/>
                      <a:pt x="162" y="142"/>
                      <a:pt x="171" y="127"/>
                    </a:cubicBezTo>
                    <a:lnTo>
                      <a:pt x="171" y="127"/>
                    </a:lnTo>
                    <a:cubicBezTo>
                      <a:pt x="170" y="125"/>
                      <a:pt x="168" y="123"/>
                      <a:pt x="167" y="120"/>
                    </a:cubicBezTo>
                    <a:lnTo>
                      <a:pt x="167" y="120"/>
                    </a:lnTo>
                    <a:cubicBezTo>
                      <a:pt x="159" y="129"/>
                      <a:pt x="150" y="138"/>
                      <a:pt x="141" y="146"/>
                    </a:cubicBezTo>
                    <a:lnTo>
                      <a:pt x="141" y="146"/>
                    </a:lnTo>
                    <a:cubicBezTo>
                      <a:pt x="131" y="153"/>
                      <a:pt x="118" y="140"/>
                      <a:pt x="127" y="133"/>
                    </a:cubicBezTo>
                    <a:lnTo>
                      <a:pt x="127" y="133"/>
                    </a:lnTo>
                    <a:cubicBezTo>
                      <a:pt x="138" y="124"/>
                      <a:pt x="148" y="115"/>
                      <a:pt x="158" y="104"/>
                    </a:cubicBezTo>
                    <a:lnTo>
                      <a:pt x="158" y="104"/>
                    </a:lnTo>
                    <a:cubicBezTo>
                      <a:pt x="143" y="82"/>
                      <a:pt x="131" y="60"/>
                      <a:pt x="120" y="36"/>
                    </a:cubicBezTo>
                    <a:lnTo>
                      <a:pt x="120" y="36"/>
                    </a:lnTo>
                    <a:cubicBezTo>
                      <a:pt x="112" y="16"/>
                      <a:pt x="138" y="0"/>
                      <a:pt x="150" y="19"/>
                    </a:cubicBezTo>
                    <a:lnTo>
                      <a:pt x="150" y="19"/>
                    </a:lnTo>
                    <a:cubicBezTo>
                      <a:pt x="172" y="53"/>
                      <a:pt x="192" y="90"/>
                      <a:pt x="214" y="125"/>
                    </a:cubicBezTo>
                    <a:lnTo>
                      <a:pt x="214" y="125"/>
                    </a:lnTo>
                    <a:cubicBezTo>
                      <a:pt x="237" y="161"/>
                      <a:pt x="259" y="195"/>
                      <a:pt x="280" y="230"/>
                    </a:cubicBezTo>
                    <a:lnTo>
                      <a:pt x="280" y="230"/>
                    </a:lnTo>
                    <a:cubicBezTo>
                      <a:pt x="285" y="240"/>
                      <a:pt x="279" y="253"/>
                      <a:pt x="268" y="253"/>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76" name="Freeform 364">
                <a:extLst>
                  <a:ext uri="{FF2B5EF4-FFF2-40B4-BE49-F238E27FC236}">
                    <a16:creationId xmlns:a16="http://schemas.microsoft.com/office/drawing/2014/main" id="{4C65DFA4-51B3-B445-B5F9-5D846438E07C}"/>
                  </a:ext>
                </a:extLst>
              </p:cNvPr>
              <p:cNvSpPr>
                <a:spLocks noChangeArrowheads="1"/>
              </p:cNvSpPr>
              <p:nvPr/>
            </p:nvSpPr>
            <p:spPr bwMode="auto">
              <a:xfrm>
                <a:off x="4024574" y="3926990"/>
                <a:ext cx="111270" cy="125903"/>
              </a:xfrm>
              <a:custGeom>
                <a:avLst/>
                <a:gdLst>
                  <a:gd name="T0" fmla="*/ 79 w 255"/>
                  <a:gd name="T1" fmla="*/ 76 h 291"/>
                  <a:gd name="T2" fmla="*/ 79 w 255"/>
                  <a:gd name="T3" fmla="*/ 76 h 291"/>
                  <a:gd name="T4" fmla="*/ 42 w 255"/>
                  <a:gd name="T5" fmla="*/ 50 h 291"/>
                  <a:gd name="T6" fmla="*/ 42 w 255"/>
                  <a:gd name="T7" fmla="*/ 50 h 291"/>
                  <a:gd name="T8" fmla="*/ 43 w 255"/>
                  <a:gd name="T9" fmla="*/ 92 h 291"/>
                  <a:gd name="T10" fmla="*/ 43 w 255"/>
                  <a:gd name="T11" fmla="*/ 92 h 291"/>
                  <a:gd name="T12" fmla="*/ 72 w 255"/>
                  <a:gd name="T13" fmla="*/ 77 h 291"/>
                  <a:gd name="T14" fmla="*/ 72 w 255"/>
                  <a:gd name="T15" fmla="*/ 77 h 291"/>
                  <a:gd name="T16" fmla="*/ 79 w 255"/>
                  <a:gd name="T17" fmla="*/ 76 h 291"/>
                  <a:gd name="T18" fmla="*/ 33 w 255"/>
                  <a:gd name="T19" fmla="*/ 8 h 291"/>
                  <a:gd name="T20" fmla="*/ 33 w 255"/>
                  <a:gd name="T21" fmla="*/ 8 h 291"/>
                  <a:gd name="T22" fmla="*/ 242 w 255"/>
                  <a:gd name="T23" fmla="*/ 138 h 291"/>
                  <a:gd name="T24" fmla="*/ 242 w 255"/>
                  <a:gd name="T25" fmla="*/ 138 h 291"/>
                  <a:gd name="T26" fmla="*/ 241 w 255"/>
                  <a:gd name="T27" fmla="*/ 163 h 291"/>
                  <a:gd name="T28" fmla="*/ 241 w 255"/>
                  <a:gd name="T29" fmla="*/ 163 h 291"/>
                  <a:gd name="T30" fmla="*/ 91 w 255"/>
                  <a:gd name="T31" fmla="*/ 229 h 291"/>
                  <a:gd name="T32" fmla="*/ 91 w 255"/>
                  <a:gd name="T33" fmla="*/ 229 h 291"/>
                  <a:gd name="T34" fmla="*/ 79 w 255"/>
                  <a:gd name="T35" fmla="*/ 210 h 291"/>
                  <a:gd name="T36" fmla="*/ 79 w 255"/>
                  <a:gd name="T37" fmla="*/ 210 h 291"/>
                  <a:gd name="T38" fmla="*/ 200 w 255"/>
                  <a:gd name="T39" fmla="*/ 148 h 291"/>
                  <a:gd name="T40" fmla="*/ 200 w 255"/>
                  <a:gd name="T41" fmla="*/ 148 h 291"/>
                  <a:gd name="T42" fmla="*/ 87 w 255"/>
                  <a:gd name="T43" fmla="*/ 83 h 291"/>
                  <a:gd name="T44" fmla="*/ 87 w 255"/>
                  <a:gd name="T45" fmla="*/ 83 h 291"/>
                  <a:gd name="T46" fmla="*/ 83 w 255"/>
                  <a:gd name="T47" fmla="*/ 97 h 291"/>
                  <a:gd name="T48" fmla="*/ 83 w 255"/>
                  <a:gd name="T49" fmla="*/ 97 h 291"/>
                  <a:gd name="T50" fmla="*/ 43 w 255"/>
                  <a:gd name="T51" fmla="*/ 114 h 291"/>
                  <a:gd name="T52" fmla="*/ 43 w 255"/>
                  <a:gd name="T53" fmla="*/ 114 h 291"/>
                  <a:gd name="T54" fmla="*/ 43 w 255"/>
                  <a:gd name="T55" fmla="*/ 144 h 291"/>
                  <a:gd name="T56" fmla="*/ 43 w 255"/>
                  <a:gd name="T57" fmla="*/ 144 h 291"/>
                  <a:gd name="T58" fmla="*/ 84 w 255"/>
                  <a:gd name="T59" fmla="*/ 122 h 291"/>
                  <a:gd name="T60" fmla="*/ 84 w 255"/>
                  <a:gd name="T61" fmla="*/ 122 h 291"/>
                  <a:gd name="T62" fmla="*/ 93 w 255"/>
                  <a:gd name="T63" fmla="*/ 141 h 291"/>
                  <a:gd name="T64" fmla="*/ 93 w 255"/>
                  <a:gd name="T65" fmla="*/ 141 h 291"/>
                  <a:gd name="T66" fmla="*/ 42 w 255"/>
                  <a:gd name="T67" fmla="*/ 164 h 291"/>
                  <a:gd name="T68" fmla="*/ 42 w 255"/>
                  <a:gd name="T69" fmla="*/ 164 h 291"/>
                  <a:gd name="T70" fmla="*/ 42 w 255"/>
                  <a:gd name="T71" fmla="*/ 173 h 291"/>
                  <a:gd name="T72" fmla="*/ 42 w 255"/>
                  <a:gd name="T73" fmla="*/ 173 h 291"/>
                  <a:gd name="T74" fmla="*/ 79 w 255"/>
                  <a:gd name="T75" fmla="*/ 167 h 291"/>
                  <a:gd name="T76" fmla="*/ 79 w 255"/>
                  <a:gd name="T77" fmla="*/ 167 h 291"/>
                  <a:gd name="T78" fmla="*/ 82 w 255"/>
                  <a:gd name="T79" fmla="*/ 185 h 291"/>
                  <a:gd name="T80" fmla="*/ 82 w 255"/>
                  <a:gd name="T81" fmla="*/ 185 h 291"/>
                  <a:gd name="T82" fmla="*/ 41 w 255"/>
                  <a:gd name="T83" fmla="*/ 192 h 291"/>
                  <a:gd name="T84" fmla="*/ 41 w 255"/>
                  <a:gd name="T85" fmla="*/ 192 h 291"/>
                  <a:gd name="T86" fmla="*/ 33 w 255"/>
                  <a:gd name="T87" fmla="*/ 269 h 291"/>
                  <a:gd name="T88" fmla="*/ 33 w 255"/>
                  <a:gd name="T89" fmla="*/ 269 h 291"/>
                  <a:gd name="T90" fmla="*/ 0 w 255"/>
                  <a:gd name="T91" fmla="*/ 267 h 291"/>
                  <a:gd name="T92" fmla="*/ 0 w 255"/>
                  <a:gd name="T93" fmla="*/ 267 h 291"/>
                  <a:gd name="T94" fmla="*/ 5 w 255"/>
                  <a:gd name="T95" fmla="*/ 143 h 291"/>
                  <a:gd name="T96" fmla="*/ 5 w 255"/>
                  <a:gd name="T97" fmla="*/ 143 h 291"/>
                  <a:gd name="T98" fmla="*/ 11 w 255"/>
                  <a:gd name="T99" fmla="*/ 18 h 291"/>
                  <a:gd name="T100" fmla="*/ 11 w 255"/>
                  <a:gd name="T101" fmla="*/ 18 h 291"/>
                  <a:gd name="T102" fmla="*/ 33 w 255"/>
                  <a:gd name="T103" fmla="*/ 8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5" h="291">
                    <a:moveTo>
                      <a:pt x="79" y="76"/>
                    </a:moveTo>
                    <a:lnTo>
                      <a:pt x="79" y="76"/>
                    </a:lnTo>
                    <a:cubicBezTo>
                      <a:pt x="66" y="67"/>
                      <a:pt x="54" y="58"/>
                      <a:pt x="42" y="50"/>
                    </a:cubicBezTo>
                    <a:lnTo>
                      <a:pt x="42" y="50"/>
                    </a:lnTo>
                    <a:cubicBezTo>
                      <a:pt x="42" y="64"/>
                      <a:pt x="42" y="77"/>
                      <a:pt x="43" y="92"/>
                    </a:cubicBezTo>
                    <a:lnTo>
                      <a:pt x="43" y="92"/>
                    </a:lnTo>
                    <a:cubicBezTo>
                      <a:pt x="53" y="85"/>
                      <a:pt x="62" y="80"/>
                      <a:pt x="72" y="77"/>
                    </a:cubicBezTo>
                    <a:lnTo>
                      <a:pt x="72" y="77"/>
                    </a:lnTo>
                    <a:cubicBezTo>
                      <a:pt x="75" y="76"/>
                      <a:pt x="76" y="76"/>
                      <a:pt x="79" y="76"/>
                    </a:cubicBezTo>
                    <a:close/>
                    <a:moveTo>
                      <a:pt x="33" y="8"/>
                    </a:moveTo>
                    <a:lnTo>
                      <a:pt x="33" y="8"/>
                    </a:lnTo>
                    <a:cubicBezTo>
                      <a:pt x="99" y="58"/>
                      <a:pt x="164" y="105"/>
                      <a:pt x="242" y="138"/>
                    </a:cubicBezTo>
                    <a:lnTo>
                      <a:pt x="242" y="138"/>
                    </a:lnTo>
                    <a:cubicBezTo>
                      <a:pt x="254" y="143"/>
                      <a:pt x="254" y="160"/>
                      <a:pt x="241" y="163"/>
                    </a:cubicBezTo>
                    <a:lnTo>
                      <a:pt x="241" y="163"/>
                    </a:lnTo>
                    <a:cubicBezTo>
                      <a:pt x="187" y="176"/>
                      <a:pt x="137" y="198"/>
                      <a:pt x="91" y="229"/>
                    </a:cubicBezTo>
                    <a:lnTo>
                      <a:pt x="91" y="229"/>
                    </a:lnTo>
                    <a:cubicBezTo>
                      <a:pt x="80" y="234"/>
                      <a:pt x="68" y="217"/>
                      <a:pt x="79" y="210"/>
                    </a:cubicBezTo>
                    <a:lnTo>
                      <a:pt x="79" y="210"/>
                    </a:lnTo>
                    <a:cubicBezTo>
                      <a:pt x="117" y="185"/>
                      <a:pt x="158" y="164"/>
                      <a:pt x="200" y="148"/>
                    </a:cubicBezTo>
                    <a:lnTo>
                      <a:pt x="200" y="148"/>
                    </a:lnTo>
                    <a:cubicBezTo>
                      <a:pt x="160" y="131"/>
                      <a:pt x="124" y="108"/>
                      <a:pt x="87" y="83"/>
                    </a:cubicBezTo>
                    <a:lnTo>
                      <a:pt x="87" y="83"/>
                    </a:lnTo>
                    <a:cubicBezTo>
                      <a:pt x="91" y="88"/>
                      <a:pt x="89" y="95"/>
                      <a:pt x="83" y="97"/>
                    </a:cubicBezTo>
                    <a:lnTo>
                      <a:pt x="83" y="97"/>
                    </a:lnTo>
                    <a:cubicBezTo>
                      <a:pt x="68" y="101"/>
                      <a:pt x="55" y="106"/>
                      <a:pt x="43" y="114"/>
                    </a:cubicBezTo>
                    <a:lnTo>
                      <a:pt x="43" y="114"/>
                    </a:lnTo>
                    <a:cubicBezTo>
                      <a:pt x="43" y="125"/>
                      <a:pt x="43" y="134"/>
                      <a:pt x="43" y="144"/>
                    </a:cubicBezTo>
                    <a:lnTo>
                      <a:pt x="43" y="144"/>
                    </a:lnTo>
                    <a:cubicBezTo>
                      <a:pt x="58" y="137"/>
                      <a:pt x="70" y="130"/>
                      <a:pt x="84" y="122"/>
                    </a:cubicBezTo>
                    <a:lnTo>
                      <a:pt x="84" y="122"/>
                    </a:lnTo>
                    <a:cubicBezTo>
                      <a:pt x="95" y="117"/>
                      <a:pt x="103" y="133"/>
                      <a:pt x="93" y="141"/>
                    </a:cubicBezTo>
                    <a:lnTo>
                      <a:pt x="93" y="141"/>
                    </a:lnTo>
                    <a:cubicBezTo>
                      <a:pt x="76" y="150"/>
                      <a:pt x="59" y="158"/>
                      <a:pt x="42" y="164"/>
                    </a:cubicBezTo>
                    <a:lnTo>
                      <a:pt x="42" y="164"/>
                    </a:lnTo>
                    <a:cubicBezTo>
                      <a:pt x="42" y="168"/>
                      <a:pt x="42" y="171"/>
                      <a:pt x="42" y="173"/>
                    </a:cubicBezTo>
                    <a:lnTo>
                      <a:pt x="42" y="173"/>
                    </a:lnTo>
                    <a:cubicBezTo>
                      <a:pt x="54" y="171"/>
                      <a:pt x="66" y="168"/>
                      <a:pt x="79" y="167"/>
                    </a:cubicBezTo>
                    <a:lnTo>
                      <a:pt x="79" y="167"/>
                    </a:lnTo>
                    <a:cubicBezTo>
                      <a:pt x="91" y="165"/>
                      <a:pt x="93" y="184"/>
                      <a:pt x="82" y="185"/>
                    </a:cubicBezTo>
                    <a:lnTo>
                      <a:pt x="82" y="185"/>
                    </a:lnTo>
                    <a:cubicBezTo>
                      <a:pt x="68" y="185"/>
                      <a:pt x="54" y="188"/>
                      <a:pt x="41" y="192"/>
                    </a:cubicBezTo>
                    <a:lnTo>
                      <a:pt x="41" y="192"/>
                    </a:lnTo>
                    <a:cubicBezTo>
                      <a:pt x="39" y="218"/>
                      <a:pt x="37" y="243"/>
                      <a:pt x="33" y="269"/>
                    </a:cubicBezTo>
                    <a:lnTo>
                      <a:pt x="33" y="269"/>
                    </a:lnTo>
                    <a:cubicBezTo>
                      <a:pt x="29" y="290"/>
                      <a:pt x="0" y="289"/>
                      <a:pt x="0" y="267"/>
                    </a:cubicBezTo>
                    <a:lnTo>
                      <a:pt x="0" y="267"/>
                    </a:lnTo>
                    <a:cubicBezTo>
                      <a:pt x="0" y="226"/>
                      <a:pt x="4" y="184"/>
                      <a:pt x="5" y="143"/>
                    </a:cubicBezTo>
                    <a:lnTo>
                      <a:pt x="5" y="143"/>
                    </a:lnTo>
                    <a:cubicBezTo>
                      <a:pt x="8" y="101"/>
                      <a:pt x="9" y="60"/>
                      <a:pt x="11" y="18"/>
                    </a:cubicBezTo>
                    <a:lnTo>
                      <a:pt x="11" y="18"/>
                    </a:lnTo>
                    <a:cubicBezTo>
                      <a:pt x="11" y="8"/>
                      <a:pt x="24" y="0"/>
                      <a:pt x="33" y="8"/>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77" name="Freeform 365">
                <a:extLst>
                  <a:ext uri="{FF2B5EF4-FFF2-40B4-BE49-F238E27FC236}">
                    <a16:creationId xmlns:a16="http://schemas.microsoft.com/office/drawing/2014/main" id="{1968316D-B6B9-BC41-8E81-DDEBC2905991}"/>
                  </a:ext>
                </a:extLst>
              </p:cNvPr>
              <p:cNvSpPr>
                <a:spLocks noChangeArrowheads="1"/>
              </p:cNvSpPr>
              <p:nvPr/>
            </p:nvSpPr>
            <p:spPr bwMode="auto">
              <a:xfrm>
                <a:off x="3807891" y="3929918"/>
                <a:ext cx="124446" cy="117119"/>
              </a:xfrm>
              <a:custGeom>
                <a:avLst/>
                <a:gdLst>
                  <a:gd name="T0" fmla="*/ 95 w 287"/>
                  <a:gd name="T1" fmla="*/ 47 h 267"/>
                  <a:gd name="T2" fmla="*/ 95 w 287"/>
                  <a:gd name="T3" fmla="*/ 47 h 267"/>
                  <a:gd name="T4" fmla="*/ 49 w 287"/>
                  <a:gd name="T5" fmla="*/ 46 h 267"/>
                  <a:gd name="T6" fmla="*/ 49 w 287"/>
                  <a:gd name="T7" fmla="*/ 46 h 267"/>
                  <a:gd name="T8" fmla="*/ 74 w 287"/>
                  <a:gd name="T9" fmla="*/ 80 h 267"/>
                  <a:gd name="T10" fmla="*/ 74 w 287"/>
                  <a:gd name="T11" fmla="*/ 80 h 267"/>
                  <a:gd name="T12" fmla="*/ 90 w 287"/>
                  <a:gd name="T13" fmla="*/ 50 h 267"/>
                  <a:gd name="T14" fmla="*/ 90 w 287"/>
                  <a:gd name="T15" fmla="*/ 50 h 267"/>
                  <a:gd name="T16" fmla="*/ 95 w 287"/>
                  <a:gd name="T17" fmla="*/ 47 h 267"/>
                  <a:gd name="T18" fmla="*/ 17 w 287"/>
                  <a:gd name="T19" fmla="*/ 17 h 267"/>
                  <a:gd name="T20" fmla="*/ 17 w 287"/>
                  <a:gd name="T21" fmla="*/ 17 h 267"/>
                  <a:gd name="T22" fmla="*/ 263 w 287"/>
                  <a:gd name="T23" fmla="*/ 4 h 267"/>
                  <a:gd name="T24" fmla="*/ 263 w 287"/>
                  <a:gd name="T25" fmla="*/ 4 h 267"/>
                  <a:gd name="T26" fmla="*/ 278 w 287"/>
                  <a:gd name="T27" fmla="*/ 26 h 267"/>
                  <a:gd name="T28" fmla="*/ 278 w 287"/>
                  <a:gd name="T29" fmla="*/ 26 h 267"/>
                  <a:gd name="T30" fmla="*/ 192 w 287"/>
                  <a:gd name="T31" fmla="*/ 164 h 267"/>
                  <a:gd name="T32" fmla="*/ 192 w 287"/>
                  <a:gd name="T33" fmla="*/ 164 h 267"/>
                  <a:gd name="T34" fmla="*/ 173 w 287"/>
                  <a:gd name="T35" fmla="*/ 156 h 267"/>
                  <a:gd name="T36" fmla="*/ 173 w 287"/>
                  <a:gd name="T37" fmla="*/ 156 h 267"/>
                  <a:gd name="T38" fmla="*/ 236 w 287"/>
                  <a:gd name="T39" fmla="*/ 37 h 267"/>
                  <a:gd name="T40" fmla="*/ 236 w 287"/>
                  <a:gd name="T41" fmla="*/ 37 h 267"/>
                  <a:gd name="T42" fmla="*/ 105 w 287"/>
                  <a:gd name="T43" fmla="*/ 47 h 267"/>
                  <a:gd name="T44" fmla="*/ 105 w 287"/>
                  <a:gd name="T45" fmla="*/ 47 h 267"/>
                  <a:gd name="T46" fmla="*/ 109 w 287"/>
                  <a:gd name="T47" fmla="*/ 62 h 267"/>
                  <a:gd name="T48" fmla="*/ 109 w 287"/>
                  <a:gd name="T49" fmla="*/ 62 h 267"/>
                  <a:gd name="T50" fmla="*/ 88 w 287"/>
                  <a:gd name="T51" fmla="*/ 98 h 267"/>
                  <a:gd name="T52" fmla="*/ 88 w 287"/>
                  <a:gd name="T53" fmla="*/ 98 h 267"/>
                  <a:gd name="T54" fmla="*/ 105 w 287"/>
                  <a:gd name="T55" fmla="*/ 123 h 267"/>
                  <a:gd name="T56" fmla="*/ 105 w 287"/>
                  <a:gd name="T57" fmla="*/ 123 h 267"/>
                  <a:gd name="T58" fmla="*/ 127 w 287"/>
                  <a:gd name="T59" fmla="*/ 81 h 267"/>
                  <a:gd name="T60" fmla="*/ 127 w 287"/>
                  <a:gd name="T61" fmla="*/ 81 h 267"/>
                  <a:gd name="T62" fmla="*/ 142 w 287"/>
                  <a:gd name="T63" fmla="*/ 92 h 267"/>
                  <a:gd name="T64" fmla="*/ 142 w 287"/>
                  <a:gd name="T65" fmla="*/ 92 h 267"/>
                  <a:gd name="T66" fmla="*/ 116 w 287"/>
                  <a:gd name="T67" fmla="*/ 139 h 267"/>
                  <a:gd name="T68" fmla="*/ 116 w 287"/>
                  <a:gd name="T69" fmla="*/ 139 h 267"/>
                  <a:gd name="T70" fmla="*/ 121 w 287"/>
                  <a:gd name="T71" fmla="*/ 147 h 267"/>
                  <a:gd name="T72" fmla="*/ 121 w 287"/>
                  <a:gd name="T73" fmla="*/ 147 h 267"/>
                  <a:gd name="T74" fmla="*/ 148 w 287"/>
                  <a:gd name="T75" fmla="*/ 121 h 267"/>
                  <a:gd name="T76" fmla="*/ 148 w 287"/>
                  <a:gd name="T77" fmla="*/ 121 h 267"/>
                  <a:gd name="T78" fmla="*/ 159 w 287"/>
                  <a:gd name="T79" fmla="*/ 134 h 267"/>
                  <a:gd name="T80" fmla="*/ 159 w 287"/>
                  <a:gd name="T81" fmla="*/ 134 h 267"/>
                  <a:gd name="T82" fmla="*/ 130 w 287"/>
                  <a:gd name="T83" fmla="*/ 163 h 267"/>
                  <a:gd name="T84" fmla="*/ 130 w 287"/>
                  <a:gd name="T85" fmla="*/ 163 h 267"/>
                  <a:gd name="T86" fmla="*/ 169 w 287"/>
                  <a:gd name="T87" fmla="*/ 231 h 267"/>
                  <a:gd name="T88" fmla="*/ 169 w 287"/>
                  <a:gd name="T89" fmla="*/ 231 h 267"/>
                  <a:gd name="T90" fmla="*/ 140 w 287"/>
                  <a:gd name="T91" fmla="*/ 248 h 267"/>
                  <a:gd name="T92" fmla="*/ 140 w 287"/>
                  <a:gd name="T93" fmla="*/ 248 h 267"/>
                  <a:gd name="T94" fmla="*/ 74 w 287"/>
                  <a:gd name="T95" fmla="*/ 143 h 267"/>
                  <a:gd name="T96" fmla="*/ 74 w 287"/>
                  <a:gd name="T97" fmla="*/ 143 h 267"/>
                  <a:gd name="T98" fmla="*/ 6 w 287"/>
                  <a:gd name="T99" fmla="*/ 39 h 267"/>
                  <a:gd name="T100" fmla="*/ 6 w 287"/>
                  <a:gd name="T101" fmla="*/ 39 h 267"/>
                  <a:gd name="T102" fmla="*/ 17 w 287"/>
                  <a:gd name="T103" fmla="*/ 17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7" h="267">
                    <a:moveTo>
                      <a:pt x="95" y="47"/>
                    </a:moveTo>
                    <a:lnTo>
                      <a:pt x="95" y="47"/>
                    </a:lnTo>
                    <a:cubicBezTo>
                      <a:pt x="79" y="47"/>
                      <a:pt x="65" y="47"/>
                      <a:pt x="49" y="46"/>
                    </a:cubicBezTo>
                    <a:lnTo>
                      <a:pt x="49" y="46"/>
                    </a:lnTo>
                    <a:cubicBezTo>
                      <a:pt x="58" y="58"/>
                      <a:pt x="66" y="68"/>
                      <a:pt x="74" y="80"/>
                    </a:cubicBezTo>
                    <a:lnTo>
                      <a:pt x="74" y="80"/>
                    </a:lnTo>
                    <a:cubicBezTo>
                      <a:pt x="79" y="69"/>
                      <a:pt x="83" y="59"/>
                      <a:pt x="90" y="50"/>
                    </a:cubicBezTo>
                    <a:lnTo>
                      <a:pt x="90" y="50"/>
                    </a:lnTo>
                    <a:cubicBezTo>
                      <a:pt x="92" y="48"/>
                      <a:pt x="94" y="48"/>
                      <a:pt x="95" y="47"/>
                    </a:cubicBezTo>
                    <a:close/>
                    <a:moveTo>
                      <a:pt x="17" y="17"/>
                    </a:moveTo>
                    <a:lnTo>
                      <a:pt x="17" y="17"/>
                    </a:lnTo>
                    <a:cubicBezTo>
                      <a:pt x="102" y="19"/>
                      <a:pt x="182" y="21"/>
                      <a:pt x="263" y="4"/>
                    </a:cubicBezTo>
                    <a:lnTo>
                      <a:pt x="263" y="4"/>
                    </a:lnTo>
                    <a:cubicBezTo>
                      <a:pt x="276" y="0"/>
                      <a:pt x="286" y="14"/>
                      <a:pt x="278" y="26"/>
                    </a:cubicBezTo>
                    <a:lnTo>
                      <a:pt x="278" y="26"/>
                    </a:lnTo>
                    <a:cubicBezTo>
                      <a:pt x="241" y="67"/>
                      <a:pt x="212" y="113"/>
                      <a:pt x="192" y="164"/>
                    </a:cubicBezTo>
                    <a:lnTo>
                      <a:pt x="192" y="164"/>
                    </a:lnTo>
                    <a:cubicBezTo>
                      <a:pt x="187" y="176"/>
                      <a:pt x="167" y="168"/>
                      <a:pt x="173" y="156"/>
                    </a:cubicBezTo>
                    <a:lnTo>
                      <a:pt x="173" y="156"/>
                    </a:lnTo>
                    <a:cubicBezTo>
                      <a:pt x="188" y="113"/>
                      <a:pt x="211" y="73"/>
                      <a:pt x="236" y="37"/>
                    </a:cubicBezTo>
                    <a:lnTo>
                      <a:pt x="236" y="37"/>
                    </a:lnTo>
                    <a:cubicBezTo>
                      <a:pt x="194" y="44"/>
                      <a:pt x="149" y="46"/>
                      <a:pt x="105" y="47"/>
                    </a:cubicBezTo>
                    <a:lnTo>
                      <a:pt x="105" y="47"/>
                    </a:lnTo>
                    <a:cubicBezTo>
                      <a:pt x="112" y="50"/>
                      <a:pt x="115" y="55"/>
                      <a:pt x="109" y="62"/>
                    </a:cubicBezTo>
                    <a:lnTo>
                      <a:pt x="109" y="62"/>
                    </a:lnTo>
                    <a:cubicBezTo>
                      <a:pt x="102" y="72"/>
                      <a:pt x="94" y="85"/>
                      <a:pt x="88" y="98"/>
                    </a:cubicBezTo>
                    <a:lnTo>
                      <a:pt x="88" y="98"/>
                    </a:lnTo>
                    <a:cubicBezTo>
                      <a:pt x="95" y="106"/>
                      <a:pt x="100" y="114"/>
                      <a:pt x="105" y="123"/>
                    </a:cubicBezTo>
                    <a:lnTo>
                      <a:pt x="105" y="123"/>
                    </a:lnTo>
                    <a:cubicBezTo>
                      <a:pt x="112" y="109"/>
                      <a:pt x="119" y="94"/>
                      <a:pt x="127" y="81"/>
                    </a:cubicBezTo>
                    <a:lnTo>
                      <a:pt x="127" y="81"/>
                    </a:lnTo>
                    <a:cubicBezTo>
                      <a:pt x="132" y="69"/>
                      <a:pt x="148" y="80"/>
                      <a:pt x="142" y="92"/>
                    </a:cubicBezTo>
                    <a:lnTo>
                      <a:pt x="142" y="92"/>
                    </a:lnTo>
                    <a:cubicBezTo>
                      <a:pt x="136" y="108"/>
                      <a:pt x="127" y="125"/>
                      <a:pt x="116" y="139"/>
                    </a:cubicBezTo>
                    <a:lnTo>
                      <a:pt x="116" y="139"/>
                    </a:lnTo>
                    <a:cubicBezTo>
                      <a:pt x="119" y="142"/>
                      <a:pt x="120" y="146"/>
                      <a:pt x="121" y="147"/>
                    </a:cubicBezTo>
                    <a:lnTo>
                      <a:pt x="121" y="147"/>
                    </a:lnTo>
                    <a:cubicBezTo>
                      <a:pt x="129" y="138"/>
                      <a:pt x="138" y="129"/>
                      <a:pt x="148" y="121"/>
                    </a:cubicBezTo>
                    <a:lnTo>
                      <a:pt x="148" y="121"/>
                    </a:lnTo>
                    <a:cubicBezTo>
                      <a:pt x="155" y="113"/>
                      <a:pt x="169" y="126"/>
                      <a:pt x="159" y="134"/>
                    </a:cubicBezTo>
                    <a:lnTo>
                      <a:pt x="159" y="134"/>
                    </a:lnTo>
                    <a:cubicBezTo>
                      <a:pt x="149" y="143"/>
                      <a:pt x="140" y="152"/>
                      <a:pt x="130" y="163"/>
                    </a:cubicBezTo>
                    <a:lnTo>
                      <a:pt x="130" y="163"/>
                    </a:lnTo>
                    <a:cubicBezTo>
                      <a:pt x="145" y="185"/>
                      <a:pt x="158" y="207"/>
                      <a:pt x="169" y="231"/>
                    </a:cubicBezTo>
                    <a:lnTo>
                      <a:pt x="169" y="231"/>
                    </a:lnTo>
                    <a:cubicBezTo>
                      <a:pt x="179" y="251"/>
                      <a:pt x="153" y="266"/>
                      <a:pt x="140" y="248"/>
                    </a:cubicBezTo>
                    <a:lnTo>
                      <a:pt x="140" y="248"/>
                    </a:lnTo>
                    <a:cubicBezTo>
                      <a:pt x="116" y="215"/>
                      <a:pt x="96" y="178"/>
                      <a:pt x="74" y="143"/>
                    </a:cubicBezTo>
                    <a:lnTo>
                      <a:pt x="74" y="143"/>
                    </a:lnTo>
                    <a:cubicBezTo>
                      <a:pt x="52" y="108"/>
                      <a:pt x="28" y="73"/>
                      <a:pt x="6" y="39"/>
                    </a:cubicBezTo>
                    <a:lnTo>
                      <a:pt x="6" y="39"/>
                    </a:lnTo>
                    <a:cubicBezTo>
                      <a:pt x="0" y="30"/>
                      <a:pt x="7" y="17"/>
                      <a:pt x="17" y="17"/>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78" name="Freeform 366">
                <a:extLst>
                  <a:ext uri="{FF2B5EF4-FFF2-40B4-BE49-F238E27FC236}">
                    <a16:creationId xmlns:a16="http://schemas.microsoft.com/office/drawing/2014/main" id="{FE708044-B2DE-A242-A0E3-DF06F1C27393}"/>
                  </a:ext>
                </a:extLst>
              </p:cNvPr>
              <p:cNvSpPr>
                <a:spLocks noChangeArrowheads="1"/>
              </p:cNvSpPr>
              <p:nvPr/>
            </p:nvSpPr>
            <p:spPr bwMode="auto">
              <a:xfrm>
                <a:off x="3599992" y="3922598"/>
                <a:ext cx="121518" cy="124438"/>
              </a:xfrm>
              <a:custGeom>
                <a:avLst/>
                <a:gdLst>
                  <a:gd name="T0" fmla="*/ 62 w 277"/>
                  <a:gd name="T1" fmla="*/ 188 h 285"/>
                  <a:gd name="T2" fmla="*/ 62 w 277"/>
                  <a:gd name="T3" fmla="*/ 188 h 285"/>
                  <a:gd name="T4" fmla="*/ 66 w 277"/>
                  <a:gd name="T5" fmla="*/ 233 h 285"/>
                  <a:gd name="T6" fmla="*/ 66 w 277"/>
                  <a:gd name="T7" fmla="*/ 233 h 285"/>
                  <a:gd name="T8" fmla="*/ 97 w 277"/>
                  <a:gd name="T9" fmla="*/ 205 h 285"/>
                  <a:gd name="T10" fmla="*/ 97 w 277"/>
                  <a:gd name="T11" fmla="*/ 205 h 285"/>
                  <a:gd name="T12" fmla="*/ 66 w 277"/>
                  <a:gd name="T13" fmla="*/ 192 h 285"/>
                  <a:gd name="T14" fmla="*/ 66 w 277"/>
                  <a:gd name="T15" fmla="*/ 192 h 285"/>
                  <a:gd name="T16" fmla="*/ 62 w 277"/>
                  <a:gd name="T17" fmla="*/ 188 h 285"/>
                  <a:gd name="T18" fmla="*/ 38 w 277"/>
                  <a:gd name="T19" fmla="*/ 267 h 285"/>
                  <a:gd name="T20" fmla="*/ 38 w 277"/>
                  <a:gd name="T21" fmla="*/ 267 h 285"/>
                  <a:gd name="T22" fmla="*/ 4 w 277"/>
                  <a:gd name="T23" fmla="*/ 24 h 285"/>
                  <a:gd name="T24" fmla="*/ 4 w 277"/>
                  <a:gd name="T25" fmla="*/ 24 h 285"/>
                  <a:gd name="T26" fmla="*/ 25 w 277"/>
                  <a:gd name="T27" fmla="*/ 8 h 285"/>
                  <a:gd name="T28" fmla="*/ 25 w 277"/>
                  <a:gd name="T29" fmla="*/ 8 h 285"/>
                  <a:gd name="T30" fmla="*/ 171 w 277"/>
                  <a:gd name="T31" fmla="*/ 82 h 285"/>
                  <a:gd name="T32" fmla="*/ 171 w 277"/>
                  <a:gd name="T33" fmla="*/ 82 h 285"/>
                  <a:gd name="T34" fmla="*/ 164 w 277"/>
                  <a:gd name="T35" fmla="*/ 101 h 285"/>
                  <a:gd name="T36" fmla="*/ 164 w 277"/>
                  <a:gd name="T37" fmla="*/ 101 h 285"/>
                  <a:gd name="T38" fmla="*/ 39 w 277"/>
                  <a:gd name="T39" fmla="*/ 47 h 285"/>
                  <a:gd name="T40" fmla="*/ 39 w 277"/>
                  <a:gd name="T41" fmla="*/ 47 h 285"/>
                  <a:gd name="T42" fmla="*/ 62 w 277"/>
                  <a:gd name="T43" fmla="*/ 177 h 285"/>
                  <a:gd name="T44" fmla="*/ 62 w 277"/>
                  <a:gd name="T45" fmla="*/ 177 h 285"/>
                  <a:gd name="T46" fmla="*/ 75 w 277"/>
                  <a:gd name="T47" fmla="*/ 172 h 285"/>
                  <a:gd name="T48" fmla="*/ 75 w 277"/>
                  <a:gd name="T49" fmla="*/ 172 h 285"/>
                  <a:gd name="T50" fmla="*/ 114 w 277"/>
                  <a:gd name="T51" fmla="*/ 189 h 285"/>
                  <a:gd name="T52" fmla="*/ 114 w 277"/>
                  <a:gd name="T53" fmla="*/ 189 h 285"/>
                  <a:gd name="T54" fmla="*/ 137 w 277"/>
                  <a:gd name="T55" fmla="*/ 171 h 285"/>
                  <a:gd name="T56" fmla="*/ 137 w 277"/>
                  <a:gd name="T57" fmla="*/ 171 h 285"/>
                  <a:gd name="T58" fmla="*/ 93 w 277"/>
                  <a:gd name="T59" fmla="*/ 154 h 285"/>
                  <a:gd name="T60" fmla="*/ 93 w 277"/>
                  <a:gd name="T61" fmla="*/ 154 h 285"/>
                  <a:gd name="T62" fmla="*/ 103 w 277"/>
                  <a:gd name="T63" fmla="*/ 137 h 285"/>
                  <a:gd name="T64" fmla="*/ 103 w 277"/>
                  <a:gd name="T65" fmla="*/ 137 h 285"/>
                  <a:gd name="T66" fmla="*/ 154 w 277"/>
                  <a:gd name="T67" fmla="*/ 159 h 285"/>
                  <a:gd name="T68" fmla="*/ 154 w 277"/>
                  <a:gd name="T69" fmla="*/ 159 h 285"/>
                  <a:gd name="T70" fmla="*/ 160 w 277"/>
                  <a:gd name="T71" fmla="*/ 154 h 285"/>
                  <a:gd name="T72" fmla="*/ 160 w 277"/>
                  <a:gd name="T73" fmla="*/ 154 h 285"/>
                  <a:gd name="T74" fmla="*/ 131 w 277"/>
                  <a:gd name="T75" fmla="*/ 130 h 285"/>
                  <a:gd name="T76" fmla="*/ 131 w 277"/>
                  <a:gd name="T77" fmla="*/ 130 h 285"/>
                  <a:gd name="T78" fmla="*/ 143 w 277"/>
                  <a:gd name="T79" fmla="*/ 116 h 285"/>
                  <a:gd name="T80" fmla="*/ 143 w 277"/>
                  <a:gd name="T81" fmla="*/ 116 h 285"/>
                  <a:gd name="T82" fmla="*/ 175 w 277"/>
                  <a:gd name="T83" fmla="*/ 142 h 285"/>
                  <a:gd name="T84" fmla="*/ 175 w 277"/>
                  <a:gd name="T85" fmla="*/ 142 h 285"/>
                  <a:gd name="T86" fmla="*/ 239 w 277"/>
                  <a:gd name="T87" fmla="*/ 99 h 285"/>
                  <a:gd name="T88" fmla="*/ 239 w 277"/>
                  <a:gd name="T89" fmla="*/ 99 h 285"/>
                  <a:gd name="T90" fmla="*/ 259 w 277"/>
                  <a:gd name="T91" fmla="*/ 126 h 285"/>
                  <a:gd name="T92" fmla="*/ 259 w 277"/>
                  <a:gd name="T93" fmla="*/ 126 h 285"/>
                  <a:gd name="T94" fmla="*/ 160 w 277"/>
                  <a:gd name="T95" fmla="*/ 201 h 285"/>
                  <a:gd name="T96" fmla="*/ 160 w 277"/>
                  <a:gd name="T97" fmla="*/ 201 h 285"/>
                  <a:gd name="T98" fmla="*/ 62 w 277"/>
                  <a:gd name="T99" fmla="*/ 277 h 285"/>
                  <a:gd name="T100" fmla="*/ 62 w 277"/>
                  <a:gd name="T101" fmla="*/ 277 h 285"/>
                  <a:gd name="T102" fmla="*/ 38 w 277"/>
                  <a:gd name="T103" fmla="*/ 267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7" h="285">
                    <a:moveTo>
                      <a:pt x="62" y="188"/>
                    </a:moveTo>
                    <a:lnTo>
                      <a:pt x="62" y="188"/>
                    </a:lnTo>
                    <a:cubicBezTo>
                      <a:pt x="63" y="202"/>
                      <a:pt x="64" y="218"/>
                      <a:pt x="66" y="233"/>
                    </a:cubicBezTo>
                    <a:lnTo>
                      <a:pt x="66" y="233"/>
                    </a:lnTo>
                    <a:cubicBezTo>
                      <a:pt x="76" y="223"/>
                      <a:pt x="87" y="214"/>
                      <a:pt x="97" y="205"/>
                    </a:cubicBezTo>
                    <a:lnTo>
                      <a:pt x="97" y="205"/>
                    </a:lnTo>
                    <a:cubicBezTo>
                      <a:pt x="87" y="202"/>
                      <a:pt x="76" y="198"/>
                      <a:pt x="66" y="192"/>
                    </a:cubicBezTo>
                    <a:lnTo>
                      <a:pt x="66" y="192"/>
                    </a:lnTo>
                    <a:cubicBezTo>
                      <a:pt x="64" y="191"/>
                      <a:pt x="63" y="189"/>
                      <a:pt x="62" y="188"/>
                    </a:cubicBezTo>
                    <a:close/>
                    <a:moveTo>
                      <a:pt x="38" y="267"/>
                    </a:moveTo>
                    <a:lnTo>
                      <a:pt x="38" y="267"/>
                    </a:lnTo>
                    <a:cubicBezTo>
                      <a:pt x="34" y="184"/>
                      <a:pt x="29" y="104"/>
                      <a:pt x="4" y="24"/>
                    </a:cubicBezTo>
                    <a:lnTo>
                      <a:pt x="4" y="24"/>
                    </a:lnTo>
                    <a:cubicBezTo>
                      <a:pt x="0" y="11"/>
                      <a:pt x="15" y="0"/>
                      <a:pt x="25" y="8"/>
                    </a:cubicBezTo>
                    <a:lnTo>
                      <a:pt x="25" y="8"/>
                    </a:lnTo>
                    <a:cubicBezTo>
                      <a:pt x="70" y="41"/>
                      <a:pt x="118" y="64"/>
                      <a:pt x="171" y="82"/>
                    </a:cubicBezTo>
                    <a:lnTo>
                      <a:pt x="171" y="82"/>
                    </a:lnTo>
                    <a:cubicBezTo>
                      <a:pt x="183" y="85"/>
                      <a:pt x="176" y="105"/>
                      <a:pt x="164" y="101"/>
                    </a:cubicBezTo>
                    <a:lnTo>
                      <a:pt x="164" y="101"/>
                    </a:lnTo>
                    <a:cubicBezTo>
                      <a:pt x="121" y="88"/>
                      <a:pt x="79" y="71"/>
                      <a:pt x="39" y="47"/>
                    </a:cubicBezTo>
                    <a:lnTo>
                      <a:pt x="39" y="47"/>
                    </a:lnTo>
                    <a:cubicBezTo>
                      <a:pt x="51" y="91"/>
                      <a:pt x="58" y="133"/>
                      <a:pt x="62" y="177"/>
                    </a:cubicBezTo>
                    <a:lnTo>
                      <a:pt x="62" y="177"/>
                    </a:lnTo>
                    <a:cubicBezTo>
                      <a:pt x="63" y="171"/>
                      <a:pt x="70" y="167"/>
                      <a:pt x="75" y="172"/>
                    </a:cubicBezTo>
                    <a:lnTo>
                      <a:pt x="75" y="172"/>
                    </a:lnTo>
                    <a:cubicBezTo>
                      <a:pt x="88" y="179"/>
                      <a:pt x="101" y="185"/>
                      <a:pt x="114" y="189"/>
                    </a:cubicBezTo>
                    <a:lnTo>
                      <a:pt x="114" y="189"/>
                    </a:lnTo>
                    <a:cubicBezTo>
                      <a:pt x="122" y="184"/>
                      <a:pt x="129" y="177"/>
                      <a:pt x="137" y="171"/>
                    </a:cubicBezTo>
                    <a:lnTo>
                      <a:pt x="137" y="171"/>
                    </a:lnTo>
                    <a:cubicBezTo>
                      <a:pt x="122" y="166"/>
                      <a:pt x="109" y="159"/>
                      <a:pt x="93" y="154"/>
                    </a:cubicBezTo>
                    <a:lnTo>
                      <a:pt x="93" y="154"/>
                    </a:lnTo>
                    <a:cubicBezTo>
                      <a:pt x="83" y="150"/>
                      <a:pt x="91" y="133"/>
                      <a:pt x="103" y="137"/>
                    </a:cubicBezTo>
                    <a:lnTo>
                      <a:pt x="103" y="137"/>
                    </a:lnTo>
                    <a:cubicBezTo>
                      <a:pt x="120" y="142"/>
                      <a:pt x="137" y="150"/>
                      <a:pt x="154" y="159"/>
                    </a:cubicBezTo>
                    <a:lnTo>
                      <a:pt x="154" y="159"/>
                    </a:lnTo>
                    <a:cubicBezTo>
                      <a:pt x="155" y="156"/>
                      <a:pt x="158" y="155"/>
                      <a:pt x="160" y="154"/>
                    </a:cubicBezTo>
                    <a:lnTo>
                      <a:pt x="160" y="154"/>
                    </a:lnTo>
                    <a:cubicBezTo>
                      <a:pt x="150" y="146"/>
                      <a:pt x="141" y="139"/>
                      <a:pt x="131" y="130"/>
                    </a:cubicBezTo>
                    <a:lnTo>
                      <a:pt x="131" y="130"/>
                    </a:lnTo>
                    <a:cubicBezTo>
                      <a:pt x="124" y="122"/>
                      <a:pt x="135" y="106"/>
                      <a:pt x="143" y="116"/>
                    </a:cubicBezTo>
                    <a:lnTo>
                      <a:pt x="143" y="116"/>
                    </a:lnTo>
                    <a:cubicBezTo>
                      <a:pt x="154" y="126"/>
                      <a:pt x="163" y="134"/>
                      <a:pt x="175" y="142"/>
                    </a:cubicBezTo>
                    <a:lnTo>
                      <a:pt x="175" y="142"/>
                    </a:lnTo>
                    <a:cubicBezTo>
                      <a:pt x="196" y="126"/>
                      <a:pt x="217" y="112"/>
                      <a:pt x="239" y="99"/>
                    </a:cubicBezTo>
                    <a:lnTo>
                      <a:pt x="239" y="99"/>
                    </a:lnTo>
                    <a:cubicBezTo>
                      <a:pt x="259" y="88"/>
                      <a:pt x="276" y="113"/>
                      <a:pt x="259" y="126"/>
                    </a:cubicBezTo>
                    <a:lnTo>
                      <a:pt x="259" y="126"/>
                    </a:lnTo>
                    <a:cubicBezTo>
                      <a:pt x="227" y="152"/>
                      <a:pt x="193" y="176"/>
                      <a:pt x="160" y="201"/>
                    </a:cubicBezTo>
                    <a:lnTo>
                      <a:pt x="160" y="201"/>
                    </a:lnTo>
                    <a:cubicBezTo>
                      <a:pt x="128" y="226"/>
                      <a:pt x="95" y="252"/>
                      <a:pt x="62" y="277"/>
                    </a:cubicBezTo>
                    <a:lnTo>
                      <a:pt x="62" y="277"/>
                    </a:lnTo>
                    <a:cubicBezTo>
                      <a:pt x="53" y="284"/>
                      <a:pt x="39" y="277"/>
                      <a:pt x="38" y="267"/>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79" name="Freeform 367">
                <a:extLst>
                  <a:ext uri="{FF2B5EF4-FFF2-40B4-BE49-F238E27FC236}">
                    <a16:creationId xmlns:a16="http://schemas.microsoft.com/office/drawing/2014/main" id="{DC01592D-CFC8-0347-9126-8F774D2AAFDC}"/>
                  </a:ext>
                </a:extLst>
              </p:cNvPr>
              <p:cNvSpPr>
                <a:spLocks noChangeArrowheads="1"/>
              </p:cNvSpPr>
              <p:nvPr/>
            </p:nvSpPr>
            <p:spPr bwMode="auto">
              <a:xfrm>
                <a:off x="3178337" y="3921134"/>
                <a:ext cx="117126" cy="125903"/>
              </a:xfrm>
              <a:custGeom>
                <a:avLst/>
                <a:gdLst>
                  <a:gd name="T0" fmla="*/ 167 w 268"/>
                  <a:gd name="T1" fmla="*/ 208 h 289"/>
                  <a:gd name="T2" fmla="*/ 167 w 268"/>
                  <a:gd name="T3" fmla="*/ 208 h 289"/>
                  <a:gd name="T4" fmla="*/ 201 w 268"/>
                  <a:gd name="T5" fmla="*/ 238 h 289"/>
                  <a:gd name="T6" fmla="*/ 201 w 268"/>
                  <a:gd name="T7" fmla="*/ 238 h 289"/>
                  <a:gd name="T8" fmla="*/ 204 w 268"/>
                  <a:gd name="T9" fmla="*/ 196 h 289"/>
                  <a:gd name="T10" fmla="*/ 204 w 268"/>
                  <a:gd name="T11" fmla="*/ 196 h 289"/>
                  <a:gd name="T12" fmla="*/ 174 w 268"/>
                  <a:gd name="T13" fmla="*/ 208 h 289"/>
                  <a:gd name="T14" fmla="*/ 174 w 268"/>
                  <a:gd name="T15" fmla="*/ 208 h 289"/>
                  <a:gd name="T16" fmla="*/ 167 w 268"/>
                  <a:gd name="T17" fmla="*/ 208 h 289"/>
                  <a:gd name="T18" fmla="*/ 205 w 268"/>
                  <a:gd name="T19" fmla="*/ 280 h 289"/>
                  <a:gd name="T20" fmla="*/ 205 w 268"/>
                  <a:gd name="T21" fmla="*/ 280 h 289"/>
                  <a:gd name="T22" fmla="*/ 11 w 268"/>
                  <a:gd name="T23" fmla="*/ 131 h 289"/>
                  <a:gd name="T24" fmla="*/ 11 w 268"/>
                  <a:gd name="T25" fmla="*/ 131 h 289"/>
                  <a:gd name="T26" fmla="*/ 15 w 268"/>
                  <a:gd name="T27" fmla="*/ 106 h 289"/>
                  <a:gd name="T28" fmla="*/ 15 w 268"/>
                  <a:gd name="T29" fmla="*/ 106 h 289"/>
                  <a:gd name="T30" fmla="*/ 171 w 268"/>
                  <a:gd name="T31" fmla="*/ 56 h 289"/>
                  <a:gd name="T32" fmla="*/ 171 w 268"/>
                  <a:gd name="T33" fmla="*/ 56 h 289"/>
                  <a:gd name="T34" fmla="*/ 180 w 268"/>
                  <a:gd name="T35" fmla="*/ 75 h 289"/>
                  <a:gd name="T36" fmla="*/ 180 w 268"/>
                  <a:gd name="T37" fmla="*/ 75 h 289"/>
                  <a:gd name="T38" fmla="*/ 54 w 268"/>
                  <a:gd name="T39" fmla="*/ 123 h 289"/>
                  <a:gd name="T40" fmla="*/ 54 w 268"/>
                  <a:gd name="T41" fmla="*/ 123 h 289"/>
                  <a:gd name="T42" fmla="*/ 159 w 268"/>
                  <a:gd name="T43" fmla="*/ 201 h 289"/>
                  <a:gd name="T44" fmla="*/ 159 w 268"/>
                  <a:gd name="T45" fmla="*/ 201 h 289"/>
                  <a:gd name="T46" fmla="*/ 166 w 268"/>
                  <a:gd name="T47" fmla="*/ 187 h 289"/>
                  <a:gd name="T48" fmla="*/ 166 w 268"/>
                  <a:gd name="T49" fmla="*/ 187 h 289"/>
                  <a:gd name="T50" fmla="*/ 207 w 268"/>
                  <a:gd name="T51" fmla="*/ 173 h 289"/>
                  <a:gd name="T52" fmla="*/ 207 w 268"/>
                  <a:gd name="T53" fmla="*/ 173 h 289"/>
                  <a:gd name="T54" fmla="*/ 209 w 268"/>
                  <a:gd name="T55" fmla="*/ 144 h 289"/>
                  <a:gd name="T56" fmla="*/ 209 w 268"/>
                  <a:gd name="T57" fmla="*/ 144 h 289"/>
                  <a:gd name="T58" fmla="*/ 166 w 268"/>
                  <a:gd name="T59" fmla="*/ 162 h 289"/>
                  <a:gd name="T60" fmla="*/ 166 w 268"/>
                  <a:gd name="T61" fmla="*/ 162 h 289"/>
                  <a:gd name="T62" fmla="*/ 161 w 268"/>
                  <a:gd name="T63" fmla="*/ 144 h 289"/>
                  <a:gd name="T64" fmla="*/ 161 w 268"/>
                  <a:gd name="T65" fmla="*/ 144 h 289"/>
                  <a:gd name="T66" fmla="*/ 212 w 268"/>
                  <a:gd name="T67" fmla="*/ 123 h 289"/>
                  <a:gd name="T68" fmla="*/ 212 w 268"/>
                  <a:gd name="T69" fmla="*/ 123 h 289"/>
                  <a:gd name="T70" fmla="*/ 213 w 268"/>
                  <a:gd name="T71" fmla="*/ 115 h 289"/>
                  <a:gd name="T72" fmla="*/ 213 w 268"/>
                  <a:gd name="T73" fmla="*/ 115 h 289"/>
                  <a:gd name="T74" fmla="*/ 176 w 268"/>
                  <a:gd name="T75" fmla="*/ 117 h 289"/>
                  <a:gd name="T76" fmla="*/ 176 w 268"/>
                  <a:gd name="T77" fmla="*/ 117 h 289"/>
                  <a:gd name="T78" fmla="*/ 175 w 268"/>
                  <a:gd name="T79" fmla="*/ 99 h 289"/>
                  <a:gd name="T80" fmla="*/ 175 w 268"/>
                  <a:gd name="T81" fmla="*/ 99 h 289"/>
                  <a:gd name="T82" fmla="*/ 216 w 268"/>
                  <a:gd name="T83" fmla="*/ 96 h 289"/>
                  <a:gd name="T84" fmla="*/ 216 w 268"/>
                  <a:gd name="T85" fmla="*/ 96 h 289"/>
                  <a:gd name="T86" fmla="*/ 232 w 268"/>
                  <a:gd name="T87" fmla="*/ 20 h 289"/>
                  <a:gd name="T88" fmla="*/ 232 w 268"/>
                  <a:gd name="T89" fmla="*/ 20 h 289"/>
                  <a:gd name="T90" fmla="*/ 266 w 268"/>
                  <a:gd name="T91" fmla="*/ 27 h 289"/>
                  <a:gd name="T92" fmla="*/ 266 w 268"/>
                  <a:gd name="T93" fmla="*/ 27 h 289"/>
                  <a:gd name="T94" fmla="*/ 246 w 268"/>
                  <a:gd name="T95" fmla="*/ 149 h 289"/>
                  <a:gd name="T96" fmla="*/ 246 w 268"/>
                  <a:gd name="T97" fmla="*/ 149 h 289"/>
                  <a:gd name="T98" fmla="*/ 230 w 268"/>
                  <a:gd name="T99" fmla="*/ 272 h 289"/>
                  <a:gd name="T100" fmla="*/ 230 w 268"/>
                  <a:gd name="T101" fmla="*/ 272 h 289"/>
                  <a:gd name="T102" fmla="*/ 205 w 268"/>
                  <a:gd name="T103" fmla="*/ 280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68" h="289">
                    <a:moveTo>
                      <a:pt x="167" y="208"/>
                    </a:moveTo>
                    <a:lnTo>
                      <a:pt x="167" y="208"/>
                    </a:lnTo>
                    <a:cubicBezTo>
                      <a:pt x="179" y="219"/>
                      <a:pt x="191" y="228"/>
                      <a:pt x="201" y="238"/>
                    </a:cubicBezTo>
                    <a:lnTo>
                      <a:pt x="201" y="238"/>
                    </a:lnTo>
                    <a:cubicBezTo>
                      <a:pt x="203" y="225"/>
                      <a:pt x="204" y="211"/>
                      <a:pt x="204" y="196"/>
                    </a:cubicBezTo>
                    <a:lnTo>
                      <a:pt x="204" y="196"/>
                    </a:lnTo>
                    <a:cubicBezTo>
                      <a:pt x="195" y="201"/>
                      <a:pt x="184" y="205"/>
                      <a:pt x="174" y="208"/>
                    </a:cubicBezTo>
                    <a:lnTo>
                      <a:pt x="174" y="208"/>
                    </a:lnTo>
                    <a:cubicBezTo>
                      <a:pt x="171" y="208"/>
                      <a:pt x="170" y="208"/>
                      <a:pt x="167" y="208"/>
                    </a:cubicBezTo>
                    <a:close/>
                    <a:moveTo>
                      <a:pt x="205" y="280"/>
                    </a:moveTo>
                    <a:lnTo>
                      <a:pt x="205" y="280"/>
                    </a:lnTo>
                    <a:cubicBezTo>
                      <a:pt x="145" y="225"/>
                      <a:pt x="84" y="170"/>
                      <a:pt x="11" y="131"/>
                    </a:cubicBezTo>
                    <a:lnTo>
                      <a:pt x="11" y="131"/>
                    </a:lnTo>
                    <a:cubicBezTo>
                      <a:pt x="0" y="125"/>
                      <a:pt x="2" y="107"/>
                      <a:pt x="15" y="106"/>
                    </a:cubicBezTo>
                    <a:lnTo>
                      <a:pt x="15" y="106"/>
                    </a:lnTo>
                    <a:cubicBezTo>
                      <a:pt x="70" y="98"/>
                      <a:pt x="121" y="81"/>
                      <a:pt x="171" y="56"/>
                    </a:cubicBezTo>
                    <a:lnTo>
                      <a:pt x="171" y="56"/>
                    </a:lnTo>
                    <a:cubicBezTo>
                      <a:pt x="182" y="50"/>
                      <a:pt x="191" y="69"/>
                      <a:pt x="180" y="75"/>
                    </a:cubicBezTo>
                    <a:lnTo>
                      <a:pt x="180" y="75"/>
                    </a:lnTo>
                    <a:cubicBezTo>
                      <a:pt x="140" y="96"/>
                      <a:pt x="98" y="112"/>
                      <a:pt x="54" y="123"/>
                    </a:cubicBezTo>
                    <a:lnTo>
                      <a:pt x="54" y="123"/>
                    </a:lnTo>
                    <a:cubicBezTo>
                      <a:pt x="91" y="146"/>
                      <a:pt x="126" y="173"/>
                      <a:pt x="159" y="201"/>
                    </a:cubicBezTo>
                    <a:lnTo>
                      <a:pt x="159" y="201"/>
                    </a:lnTo>
                    <a:cubicBezTo>
                      <a:pt x="157" y="195"/>
                      <a:pt x="158" y="188"/>
                      <a:pt x="166" y="187"/>
                    </a:cubicBezTo>
                    <a:lnTo>
                      <a:pt x="166" y="187"/>
                    </a:lnTo>
                    <a:cubicBezTo>
                      <a:pt x="179" y="184"/>
                      <a:pt x="193" y="179"/>
                      <a:pt x="207" y="173"/>
                    </a:cubicBezTo>
                    <a:lnTo>
                      <a:pt x="207" y="173"/>
                    </a:lnTo>
                    <a:cubicBezTo>
                      <a:pt x="207" y="163"/>
                      <a:pt x="208" y="154"/>
                      <a:pt x="209" y="144"/>
                    </a:cubicBezTo>
                    <a:lnTo>
                      <a:pt x="209" y="144"/>
                    </a:lnTo>
                    <a:cubicBezTo>
                      <a:pt x="195" y="149"/>
                      <a:pt x="180" y="155"/>
                      <a:pt x="166" y="162"/>
                    </a:cubicBezTo>
                    <a:lnTo>
                      <a:pt x="166" y="162"/>
                    </a:lnTo>
                    <a:cubicBezTo>
                      <a:pt x="154" y="166"/>
                      <a:pt x="149" y="149"/>
                      <a:pt x="161" y="144"/>
                    </a:cubicBezTo>
                    <a:lnTo>
                      <a:pt x="161" y="144"/>
                    </a:lnTo>
                    <a:cubicBezTo>
                      <a:pt x="176" y="134"/>
                      <a:pt x="193" y="129"/>
                      <a:pt x="212" y="123"/>
                    </a:cubicBezTo>
                    <a:lnTo>
                      <a:pt x="212" y="123"/>
                    </a:lnTo>
                    <a:cubicBezTo>
                      <a:pt x="213" y="120"/>
                      <a:pt x="213" y="117"/>
                      <a:pt x="213" y="115"/>
                    </a:cubicBezTo>
                    <a:lnTo>
                      <a:pt x="213" y="115"/>
                    </a:lnTo>
                    <a:cubicBezTo>
                      <a:pt x="201" y="117"/>
                      <a:pt x="188" y="117"/>
                      <a:pt x="176" y="117"/>
                    </a:cubicBezTo>
                    <a:lnTo>
                      <a:pt x="176" y="117"/>
                    </a:lnTo>
                    <a:cubicBezTo>
                      <a:pt x="165" y="117"/>
                      <a:pt x="163" y="99"/>
                      <a:pt x="175" y="99"/>
                    </a:cubicBezTo>
                    <a:lnTo>
                      <a:pt x="175" y="99"/>
                    </a:lnTo>
                    <a:cubicBezTo>
                      <a:pt x="188" y="99"/>
                      <a:pt x="203" y="99"/>
                      <a:pt x="216" y="96"/>
                    </a:cubicBezTo>
                    <a:lnTo>
                      <a:pt x="216" y="96"/>
                    </a:lnTo>
                    <a:cubicBezTo>
                      <a:pt x="220" y="71"/>
                      <a:pt x="225" y="45"/>
                      <a:pt x="232" y="20"/>
                    </a:cubicBezTo>
                    <a:lnTo>
                      <a:pt x="232" y="20"/>
                    </a:lnTo>
                    <a:cubicBezTo>
                      <a:pt x="237" y="0"/>
                      <a:pt x="267" y="4"/>
                      <a:pt x="266" y="27"/>
                    </a:cubicBezTo>
                    <a:lnTo>
                      <a:pt x="266" y="27"/>
                    </a:lnTo>
                    <a:cubicBezTo>
                      <a:pt x="260" y="67"/>
                      <a:pt x="253" y="108"/>
                      <a:pt x="246" y="149"/>
                    </a:cubicBezTo>
                    <a:lnTo>
                      <a:pt x="246" y="149"/>
                    </a:lnTo>
                    <a:cubicBezTo>
                      <a:pt x="241" y="191"/>
                      <a:pt x="236" y="232"/>
                      <a:pt x="230" y="272"/>
                    </a:cubicBezTo>
                    <a:lnTo>
                      <a:pt x="230" y="272"/>
                    </a:lnTo>
                    <a:cubicBezTo>
                      <a:pt x="228" y="283"/>
                      <a:pt x="213" y="288"/>
                      <a:pt x="205" y="280"/>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80" name="Freeform 368">
                <a:extLst>
                  <a:ext uri="{FF2B5EF4-FFF2-40B4-BE49-F238E27FC236}">
                    <a16:creationId xmlns:a16="http://schemas.microsoft.com/office/drawing/2014/main" id="{81B1571E-5EC5-5A4E-B6C4-92FCE2B50624}"/>
                  </a:ext>
                </a:extLst>
              </p:cNvPr>
              <p:cNvSpPr>
                <a:spLocks noChangeArrowheads="1"/>
              </p:cNvSpPr>
              <p:nvPr/>
            </p:nvSpPr>
            <p:spPr bwMode="auto">
              <a:xfrm>
                <a:off x="2988007" y="3921134"/>
                <a:ext cx="117126" cy="125903"/>
              </a:xfrm>
              <a:custGeom>
                <a:avLst/>
                <a:gdLst>
                  <a:gd name="T0" fmla="*/ 175 w 271"/>
                  <a:gd name="T1" fmla="*/ 194 h 291"/>
                  <a:gd name="T2" fmla="*/ 175 w 271"/>
                  <a:gd name="T3" fmla="*/ 194 h 291"/>
                  <a:gd name="T4" fmla="*/ 218 w 271"/>
                  <a:gd name="T5" fmla="*/ 182 h 291"/>
                  <a:gd name="T6" fmla="*/ 218 w 271"/>
                  <a:gd name="T7" fmla="*/ 182 h 291"/>
                  <a:gd name="T8" fmla="*/ 185 w 271"/>
                  <a:gd name="T9" fmla="*/ 157 h 291"/>
                  <a:gd name="T10" fmla="*/ 185 w 271"/>
                  <a:gd name="T11" fmla="*/ 157 h 291"/>
                  <a:gd name="T12" fmla="*/ 177 w 271"/>
                  <a:gd name="T13" fmla="*/ 190 h 291"/>
                  <a:gd name="T14" fmla="*/ 177 w 271"/>
                  <a:gd name="T15" fmla="*/ 190 h 291"/>
                  <a:gd name="T16" fmla="*/ 175 w 271"/>
                  <a:gd name="T17" fmla="*/ 194 h 291"/>
                  <a:gd name="T18" fmla="*/ 256 w 271"/>
                  <a:gd name="T19" fmla="*/ 202 h 291"/>
                  <a:gd name="T20" fmla="*/ 256 w 271"/>
                  <a:gd name="T21" fmla="*/ 202 h 291"/>
                  <a:gd name="T22" fmla="*/ 25 w 271"/>
                  <a:gd name="T23" fmla="*/ 284 h 291"/>
                  <a:gd name="T24" fmla="*/ 25 w 271"/>
                  <a:gd name="T25" fmla="*/ 284 h 291"/>
                  <a:gd name="T26" fmla="*/ 5 w 271"/>
                  <a:gd name="T27" fmla="*/ 267 h 291"/>
                  <a:gd name="T28" fmla="*/ 5 w 271"/>
                  <a:gd name="T29" fmla="*/ 267 h 291"/>
                  <a:gd name="T30" fmla="*/ 47 w 271"/>
                  <a:gd name="T31" fmla="*/ 109 h 291"/>
                  <a:gd name="T32" fmla="*/ 47 w 271"/>
                  <a:gd name="T33" fmla="*/ 109 h 291"/>
                  <a:gd name="T34" fmla="*/ 69 w 271"/>
                  <a:gd name="T35" fmla="*/ 111 h 291"/>
                  <a:gd name="T36" fmla="*/ 69 w 271"/>
                  <a:gd name="T37" fmla="*/ 111 h 291"/>
                  <a:gd name="T38" fmla="*/ 42 w 271"/>
                  <a:gd name="T39" fmla="*/ 244 h 291"/>
                  <a:gd name="T40" fmla="*/ 42 w 271"/>
                  <a:gd name="T41" fmla="*/ 244 h 291"/>
                  <a:gd name="T42" fmla="*/ 164 w 271"/>
                  <a:gd name="T43" fmla="*/ 198 h 291"/>
                  <a:gd name="T44" fmla="*/ 164 w 271"/>
                  <a:gd name="T45" fmla="*/ 198 h 291"/>
                  <a:gd name="T46" fmla="*/ 156 w 271"/>
                  <a:gd name="T47" fmla="*/ 185 h 291"/>
                  <a:gd name="T48" fmla="*/ 156 w 271"/>
                  <a:gd name="T49" fmla="*/ 185 h 291"/>
                  <a:gd name="T50" fmla="*/ 165 w 271"/>
                  <a:gd name="T51" fmla="*/ 143 h 291"/>
                  <a:gd name="T52" fmla="*/ 165 w 271"/>
                  <a:gd name="T53" fmla="*/ 143 h 291"/>
                  <a:gd name="T54" fmla="*/ 143 w 271"/>
                  <a:gd name="T55" fmla="*/ 125 h 291"/>
                  <a:gd name="T56" fmla="*/ 143 w 271"/>
                  <a:gd name="T57" fmla="*/ 125 h 291"/>
                  <a:gd name="T58" fmla="*/ 135 w 271"/>
                  <a:gd name="T59" fmla="*/ 171 h 291"/>
                  <a:gd name="T60" fmla="*/ 135 w 271"/>
                  <a:gd name="T61" fmla="*/ 171 h 291"/>
                  <a:gd name="T62" fmla="*/ 115 w 271"/>
                  <a:gd name="T63" fmla="*/ 165 h 291"/>
                  <a:gd name="T64" fmla="*/ 115 w 271"/>
                  <a:gd name="T65" fmla="*/ 165 h 291"/>
                  <a:gd name="T66" fmla="*/ 127 w 271"/>
                  <a:gd name="T67" fmla="*/ 111 h 291"/>
                  <a:gd name="T68" fmla="*/ 127 w 271"/>
                  <a:gd name="T69" fmla="*/ 111 h 291"/>
                  <a:gd name="T70" fmla="*/ 121 w 271"/>
                  <a:gd name="T71" fmla="*/ 106 h 291"/>
                  <a:gd name="T72" fmla="*/ 121 w 271"/>
                  <a:gd name="T73" fmla="*/ 106 h 291"/>
                  <a:gd name="T74" fmla="*/ 104 w 271"/>
                  <a:gd name="T75" fmla="*/ 138 h 291"/>
                  <a:gd name="T76" fmla="*/ 104 w 271"/>
                  <a:gd name="T77" fmla="*/ 138 h 291"/>
                  <a:gd name="T78" fmla="*/ 86 w 271"/>
                  <a:gd name="T79" fmla="*/ 130 h 291"/>
                  <a:gd name="T80" fmla="*/ 86 w 271"/>
                  <a:gd name="T81" fmla="*/ 130 h 291"/>
                  <a:gd name="T82" fmla="*/ 108 w 271"/>
                  <a:gd name="T83" fmla="*/ 93 h 291"/>
                  <a:gd name="T84" fmla="*/ 108 w 271"/>
                  <a:gd name="T85" fmla="*/ 93 h 291"/>
                  <a:gd name="T86" fmla="*/ 52 w 271"/>
                  <a:gd name="T87" fmla="*/ 39 h 291"/>
                  <a:gd name="T88" fmla="*/ 52 w 271"/>
                  <a:gd name="T89" fmla="*/ 39 h 291"/>
                  <a:gd name="T90" fmla="*/ 73 w 271"/>
                  <a:gd name="T91" fmla="*/ 14 h 291"/>
                  <a:gd name="T92" fmla="*/ 73 w 271"/>
                  <a:gd name="T93" fmla="*/ 14 h 291"/>
                  <a:gd name="T94" fmla="*/ 167 w 271"/>
                  <a:gd name="T95" fmla="*/ 97 h 291"/>
                  <a:gd name="T96" fmla="*/ 167 w 271"/>
                  <a:gd name="T97" fmla="*/ 97 h 291"/>
                  <a:gd name="T98" fmla="*/ 261 w 271"/>
                  <a:gd name="T99" fmla="*/ 177 h 291"/>
                  <a:gd name="T100" fmla="*/ 261 w 271"/>
                  <a:gd name="T101" fmla="*/ 177 h 291"/>
                  <a:gd name="T102" fmla="*/ 256 w 271"/>
                  <a:gd name="T103" fmla="*/ 202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1" h="291">
                    <a:moveTo>
                      <a:pt x="175" y="194"/>
                    </a:moveTo>
                    <a:lnTo>
                      <a:pt x="175" y="194"/>
                    </a:lnTo>
                    <a:cubicBezTo>
                      <a:pt x="189" y="190"/>
                      <a:pt x="203" y="186"/>
                      <a:pt x="218" y="182"/>
                    </a:cubicBezTo>
                    <a:lnTo>
                      <a:pt x="218" y="182"/>
                    </a:lnTo>
                    <a:cubicBezTo>
                      <a:pt x="206" y="175"/>
                      <a:pt x="196" y="167"/>
                      <a:pt x="185" y="157"/>
                    </a:cubicBezTo>
                    <a:lnTo>
                      <a:pt x="185" y="157"/>
                    </a:lnTo>
                    <a:cubicBezTo>
                      <a:pt x="184" y="168"/>
                      <a:pt x="181" y="180"/>
                      <a:pt x="177" y="190"/>
                    </a:cubicBezTo>
                    <a:lnTo>
                      <a:pt x="177" y="190"/>
                    </a:lnTo>
                    <a:cubicBezTo>
                      <a:pt x="177" y="192"/>
                      <a:pt x="175" y="193"/>
                      <a:pt x="175" y="194"/>
                    </a:cubicBezTo>
                    <a:close/>
                    <a:moveTo>
                      <a:pt x="256" y="202"/>
                    </a:moveTo>
                    <a:lnTo>
                      <a:pt x="256" y="202"/>
                    </a:lnTo>
                    <a:cubicBezTo>
                      <a:pt x="176" y="223"/>
                      <a:pt x="98" y="244"/>
                      <a:pt x="25" y="284"/>
                    </a:cubicBezTo>
                    <a:lnTo>
                      <a:pt x="25" y="284"/>
                    </a:lnTo>
                    <a:cubicBezTo>
                      <a:pt x="13" y="290"/>
                      <a:pt x="0" y="278"/>
                      <a:pt x="5" y="267"/>
                    </a:cubicBezTo>
                    <a:lnTo>
                      <a:pt x="5" y="267"/>
                    </a:lnTo>
                    <a:cubicBezTo>
                      <a:pt x="29" y="217"/>
                      <a:pt x="42" y="164"/>
                      <a:pt x="47" y="109"/>
                    </a:cubicBezTo>
                    <a:lnTo>
                      <a:pt x="47" y="109"/>
                    </a:lnTo>
                    <a:cubicBezTo>
                      <a:pt x="50" y="97"/>
                      <a:pt x="71" y="98"/>
                      <a:pt x="69" y="111"/>
                    </a:cubicBezTo>
                    <a:lnTo>
                      <a:pt x="69" y="111"/>
                    </a:lnTo>
                    <a:cubicBezTo>
                      <a:pt x="65" y="157"/>
                      <a:pt x="55" y="202"/>
                      <a:pt x="42" y="244"/>
                    </a:cubicBezTo>
                    <a:lnTo>
                      <a:pt x="42" y="244"/>
                    </a:lnTo>
                    <a:cubicBezTo>
                      <a:pt x="80" y="224"/>
                      <a:pt x="122" y="210"/>
                      <a:pt x="164" y="198"/>
                    </a:cubicBezTo>
                    <a:lnTo>
                      <a:pt x="164" y="198"/>
                    </a:lnTo>
                    <a:cubicBezTo>
                      <a:pt x="159" y="197"/>
                      <a:pt x="152" y="193"/>
                      <a:pt x="156" y="185"/>
                    </a:cubicBezTo>
                    <a:lnTo>
                      <a:pt x="156" y="185"/>
                    </a:lnTo>
                    <a:cubicBezTo>
                      <a:pt x="160" y="172"/>
                      <a:pt x="164" y="157"/>
                      <a:pt x="165" y="143"/>
                    </a:cubicBezTo>
                    <a:lnTo>
                      <a:pt x="165" y="143"/>
                    </a:lnTo>
                    <a:cubicBezTo>
                      <a:pt x="159" y="136"/>
                      <a:pt x="151" y="131"/>
                      <a:pt x="143" y="125"/>
                    </a:cubicBezTo>
                    <a:lnTo>
                      <a:pt x="143" y="125"/>
                    </a:lnTo>
                    <a:cubicBezTo>
                      <a:pt x="139" y="140"/>
                      <a:pt x="138" y="156"/>
                      <a:pt x="135" y="171"/>
                    </a:cubicBezTo>
                    <a:lnTo>
                      <a:pt x="135" y="171"/>
                    </a:lnTo>
                    <a:cubicBezTo>
                      <a:pt x="132" y="184"/>
                      <a:pt x="114" y="177"/>
                      <a:pt x="115" y="165"/>
                    </a:cubicBezTo>
                    <a:lnTo>
                      <a:pt x="115" y="165"/>
                    </a:lnTo>
                    <a:cubicBezTo>
                      <a:pt x="118" y="148"/>
                      <a:pt x="122" y="130"/>
                      <a:pt x="127" y="111"/>
                    </a:cubicBezTo>
                    <a:lnTo>
                      <a:pt x="127" y="111"/>
                    </a:lnTo>
                    <a:cubicBezTo>
                      <a:pt x="125" y="110"/>
                      <a:pt x="122" y="108"/>
                      <a:pt x="121" y="106"/>
                    </a:cubicBezTo>
                    <a:lnTo>
                      <a:pt x="121" y="106"/>
                    </a:lnTo>
                    <a:cubicBezTo>
                      <a:pt x="115" y="117"/>
                      <a:pt x="110" y="127"/>
                      <a:pt x="104" y="138"/>
                    </a:cubicBezTo>
                    <a:lnTo>
                      <a:pt x="104" y="138"/>
                    </a:lnTo>
                    <a:cubicBezTo>
                      <a:pt x="97" y="148"/>
                      <a:pt x="80" y="139"/>
                      <a:pt x="86" y="130"/>
                    </a:cubicBezTo>
                    <a:lnTo>
                      <a:pt x="86" y="130"/>
                    </a:lnTo>
                    <a:cubicBezTo>
                      <a:pt x="94" y="118"/>
                      <a:pt x="102" y="106"/>
                      <a:pt x="108" y="93"/>
                    </a:cubicBezTo>
                    <a:lnTo>
                      <a:pt x="108" y="93"/>
                    </a:lnTo>
                    <a:cubicBezTo>
                      <a:pt x="86" y="76"/>
                      <a:pt x="68" y="58"/>
                      <a:pt x="52" y="39"/>
                    </a:cubicBezTo>
                    <a:lnTo>
                      <a:pt x="52" y="39"/>
                    </a:lnTo>
                    <a:cubicBezTo>
                      <a:pt x="37" y="22"/>
                      <a:pt x="58" y="0"/>
                      <a:pt x="73" y="14"/>
                    </a:cubicBezTo>
                    <a:lnTo>
                      <a:pt x="73" y="14"/>
                    </a:lnTo>
                    <a:cubicBezTo>
                      <a:pt x="106" y="41"/>
                      <a:pt x="136" y="69"/>
                      <a:pt x="167" y="97"/>
                    </a:cubicBezTo>
                    <a:lnTo>
                      <a:pt x="167" y="97"/>
                    </a:lnTo>
                    <a:cubicBezTo>
                      <a:pt x="199" y="123"/>
                      <a:pt x="231" y="150"/>
                      <a:pt x="261" y="177"/>
                    </a:cubicBezTo>
                    <a:lnTo>
                      <a:pt x="261" y="177"/>
                    </a:lnTo>
                    <a:cubicBezTo>
                      <a:pt x="270" y="185"/>
                      <a:pt x="266" y="200"/>
                      <a:pt x="256" y="202"/>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81" name="Freeform 369">
                <a:extLst>
                  <a:ext uri="{FF2B5EF4-FFF2-40B4-BE49-F238E27FC236}">
                    <a16:creationId xmlns:a16="http://schemas.microsoft.com/office/drawing/2014/main" id="{A889EF57-E90C-9149-B1CA-0A4C14EBB431}"/>
                  </a:ext>
                </a:extLst>
              </p:cNvPr>
              <p:cNvSpPr>
                <a:spLocks noChangeArrowheads="1"/>
              </p:cNvSpPr>
              <p:nvPr/>
            </p:nvSpPr>
            <p:spPr bwMode="auto">
              <a:xfrm>
                <a:off x="4623382" y="3916742"/>
                <a:ext cx="125911" cy="115654"/>
              </a:xfrm>
              <a:custGeom>
                <a:avLst/>
                <a:gdLst>
                  <a:gd name="T0" fmla="*/ 191 w 287"/>
                  <a:gd name="T1" fmla="*/ 221 h 265"/>
                  <a:gd name="T2" fmla="*/ 191 w 287"/>
                  <a:gd name="T3" fmla="*/ 221 h 265"/>
                  <a:gd name="T4" fmla="*/ 236 w 287"/>
                  <a:gd name="T5" fmla="*/ 222 h 265"/>
                  <a:gd name="T6" fmla="*/ 236 w 287"/>
                  <a:gd name="T7" fmla="*/ 222 h 265"/>
                  <a:gd name="T8" fmla="*/ 212 w 287"/>
                  <a:gd name="T9" fmla="*/ 188 h 265"/>
                  <a:gd name="T10" fmla="*/ 212 w 287"/>
                  <a:gd name="T11" fmla="*/ 188 h 265"/>
                  <a:gd name="T12" fmla="*/ 195 w 287"/>
                  <a:gd name="T13" fmla="*/ 217 h 265"/>
                  <a:gd name="T14" fmla="*/ 195 w 287"/>
                  <a:gd name="T15" fmla="*/ 217 h 265"/>
                  <a:gd name="T16" fmla="*/ 191 w 287"/>
                  <a:gd name="T17" fmla="*/ 221 h 265"/>
                  <a:gd name="T18" fmla="*/ 268 w 287"/>
                  <a:gd name="T19" fmla="*/ 253 h 265"/>
                  <a:gd name="T20" fmla="*/ 268 w 287"/>
                  <a:gd name="T21" fmla="*/ 253 h 265"/>
                  <a:gd name="T22" fmla="*/ 22 w 287"/>
                  <a:gd name="T23" fmla="*/ 262 h 265"/>
                  <a:gd name="T24" fmla="*/ 22 w 287"/>
                  <a:gd name="T25" fmla="*/ 262 h 265"/>
                  <a:gd name="T26" fmla="*/ 9 w 287"/>
                  <a:gd name="T27" fmla="*/ 239 h 265"/>
                  <a:gd name="T28" fmla="*/ 9 w 287"/>
                  <a:gd name="T29" fmla="*/ 239 h 265"/>
                  <a:gd name="T30" fmla="*/ 97 w 287"/>
                  <a:gd name="T31" fmla="*/ 103 h 265"/>
                  <a:gd name="T32" fmla="*/ 97 w 287"/>
                  <a:gd name="T33" fmla="*/ 103 h 265"/>
                  <a:gd name="T34" fmla="*/ 116 w 287"/>
                  <a:gd name="T35" fmla="*/ 111 h 265"/>
                  <a:gd name="T36" fmla="*/ 116 w 287"/>
                  <a:gd name="T37" fmla="*/ 111 h 265"/>
                  <a:gd name="T38" fmla="*/ 49 w 287"/>
                  <a:gd name="T39" fmla="*/ 229 h 265"/>
                  <a:gd name="T40" fmla="*/ 49 w 287"/>
                  <a:gd name="T41" fmla="*/ 229 h 265"/>
                  <a:gd name="T42" fmla="*/ 181 w 287"/>
                  <a:gd name="T43" fmla="*/ 221 h 265"/>
                  <a:gd name="T44" fmla="*/ 181 w 287"/>
                  <a:gd name="T45" fmla="*/ 221 h 265"/>
                  <a:gd name="T46" fmla="*/ 177 w 287"/>
                  <a:gd name="T47" fmla="*/ 205 h 265"/>
                  <a:gd name="T48" fmla="*/ 177 w 287"/>
                  <a:gd name="T49" fmla="*/ 205 h 265"/>
                  <a:gd name="T50" fmla="*/ 199 w 287"/>
                  <a:gd name="T51" fmla="*/ 170 h 265"/>
                  <a:gd name="T52" fmla="*/ 199 w 287"/>
                  <a:gd name="T53" fmla="*/ 170 h 265"/>
                  <a:gd name="T54" fmla="*/ 182 w 287"/>
                  <a:gd name="T55" fmla="*/ 145 h 265"/>
                  <a:gd name="T56" fmla="*/ 182 w 287"/>
                  <a:gd name="T57" fmla="*/ 145 h 265"/>
                  <a:gd name="T58" fmla="*/ 161 w 287"/>
                  <a:gd name="T59" fmla="*/ 185 h 265"/>
                  <a:gd name="T60" fmla="*/ 161 w 287"/>
                  <a:gd name="T61" fmla="*/ 185 h 265"/>
                  <a:gd name="T62" fmla="*/ 144 w 287"/>
                  <a:gd name="T63" fmla="*/ 176 h 265"/>
                  <a:gd name="T64" fmla="*/ 144 w 287"/>
                  <a:gd name="T65" fmla="*/ 176 h 265"/>
                  <a:gd name="T66" fmla="*/ 170 w 287"/>
                  <a:gd name="T67" fmla="*/ 128 h 265"/>
                  <a:gd name="T68" fmla="*/ 170 w 287"/>
                  <a:gd name="T69" fmla="*/ 128 h 265"/>
                  <a:gd name="T70" fmla="*/ 166 w 287"/>
                  <a:gd name="T71" fmla="*/ 120 h 265"/>
                  <a:gd name="T72" fmla="*/ 166 w 287"/>
                  <a:gd name="T73" fmla="*/ 120 h 265"/>
                  <a:gd name="T74" fmla="*/ 141 w 287"/>
                  <a:gd name="T75" fmla="*/ 146 h 265"/>
                  <a:gd name="T76" fmla="*/ 141 w 287"/>
                  <a:gd name="T77" fmla="*/ 146 h 265"/>
                  <a:gd name="T78" fmla="*/ 128 w 287"/>
                  <a:gd name="T79" fmla="*/ 132 h 265"/>
                  <a:gd name="T80" fmla="*/ 128 w 287"/>
                  <a:gd name="T81" fmla="*/ 132 h 265"/>
                  <a:gd name="T82" fmla="*/ 157 w 287"/>
                  <a:gd name="T83" fmla="*/ 104 h 265"/>
                  <a:gd name="T84" fmla="*/ 157 w 287"/>
                  <a:gd name="T85" fmla="*/ 104 h 265"/>
                  <a:gd name="T86" fmla="*/ 120 w 287"/>
                  <a:gd name="T87" fmla="*/ 36 h 265"/>
                  <a:gd name="T88" fmla="*/ 120 w 287"/>
                  <a:gd name="T89" fmla="*/ 36 h 265"/>
                  <a:gd name="T90" fmla="*/ 149 w 287"/>
                  <a:gd name="T91" fmla="*/ 19 h 265"/>
                  <a:gd name="T92" fmla="*/ 149 w 287"/>
                  <a:gd name="T93" fmla="*/ 19 h 265"/>
                  <a:gd name="T94" fmla="*/ 214 w 287"/>
                  <a:gd name="T95" fmla="*/ 125 h 265"/>
                  <a:gd name="T96" fmla="*/ 214 w 287"/>
                  <a:gd name="T97" fmla="*/ 125 h 265"/>
                  <a:gd name="T98" fmla="*/ 281 w 287"/>
                  <a:gd name="T99" fmla="*/ 230 h 265"/>
                  <a:gd name="T100" fmla="*/ 281 w 287"/>
                  <a:gd name="T101" fmla="*/ 230 h 265"/>
                  <a:gd name="T102" fmla="*/ 268 w 287"/>
                  <a:gd name="T103" fmla="*/ 253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7" h="265">
                    <a:moveTo>
                      <a:pt x="191" y="221"/>
                    </a:moveTo>
                    <a:lnTo>
                      <a:pt x="191" y="221"/>
                    </a:lnTo>
                    <a:cubicBezTo>
                      <a:pt x="207" y="221"/>
                      <a:pt x="222" y="221"/>
                      <a:pt x="236" y="222"/>
                    </a:cubicBezTo>
                    <a:lnTo>
                      <a:pt x="236" y="222"/>
                    </a:lnTo>
                    <a:cubicBezTo>
                      <a:pt x="229" y="210"/>
                      <a:pt x="220" y="200"/>
                      <a:pt x="212" y="188"/>
                    </a:cubicBezTo>
                    <a:lnTo>
                      <a:pt x="212" y="188"/>
                    </a:lnTo>
                    <a:cubicBezTo>
                      <a:pt x="208" y="199"/>
                      <a:pt x="203" y="208"/>
                      <a:pt x="195" y="217"/>
                    </a:cubicBezTo>
                    <a:lnTo>
                      <a:pt x="195" y="217"/>
                    </a:lnTo>
                    <a:cubicBezTo>
                      <a:pt x="194" y="218"/>
                      <a:pt x="194" y="221"/>
                      <a:pt x="191" y="221"/>
                    </a:cubicBezTo>
                    <a:close/>
                    <a:moveTo>
                      <a:pt x="268" y="253"/>
                    </a:moveTo>
                    <a:lnTo>
                      <a:pt x="268" y="253"/>
                    </a:lnTo>
                    <a:cubicBezTo>
                      <a:pt x="185" y="249"/>
                      <a:pt x="103" y="245"/>
                      <a:pt x="22" y="262"/>
                    </a:cubicBezTo>
                    <a:lnTo>
                      <a:pt x="22" y="262"/>
                    </a:lnTo>
                    <a:cubicBezTo>
                      <a:pt x="9" y="264"/>
                      <a:pt x="0" y="250"/>
                      <a:pt x="9" y="239"/>
                    </a:cubicBezTo>
                    <a:lnTo>
                      <a:pt x="9" y="239"/>
                    </a:lnTo>
                    <a:cubicBezTo>
                      <a:pt x="47" y="200"/>
                      <a:pt x="74" y="153"/>
                      <a:pt x="97" y="103"/>
                    </a:cubicBezTo>
                    <a:lnTo>
                      <a:pt x="97" y="103"/>
                    </a:lnTo>
                    <a:cubicBezTo>
                      <a:pt x="101" y="91"/>
                      <a:pt x="120" y="99"/>
                      <a:pt x="116" y="111"/>
                    </a:cubicBezTo>
                    <a:lnTo>
                      <a:pt x="116" y="111"/>
                    </a:lnTo>
                    <a:cubicBezTo>
                      <a:pt x="98" y="153"/>
                      <a:pt x="76" y="192"/>
                      <a:pt x="49" y="229"/>
                    </a:cubicBezTo>
                    <a:lnTo>
                      <a:pt x="49" y="229"/>
                    </a:lnTo>
                    <a:cubicBezTo>
                      <a:pt x="93" y="222"/>
                      <a:pt x="137" y="221"/>
                      <a:pt x="181" y="221"/>
                    </a:cubicBezTo>
                    <a:lnTo>
                      <a:pt x="181" y="221"/>
                    </a:lnTo>
                    <a:cubicBezTo>
                      <a:pt x="174" y="218"/>
                      <a:pt x="172" y="212"/>
                      <a:pt x="177" y="205"/>
                    </a:cubicBezTo>
                    <a:lnTo>
                      <a:pt x="177" y="205"/>
                    </a:lnTo>
                    <a:cubicBezTo>
                      <a:pt x="185" y="195"/>
                      <a:pt x="193" y="183"/>
                      <a:pt x="199" y="170"/>
                    </a:cubicBezTo>
                    <a:lnTo>
                      <a:pt x="199" y="170"/>
                    </a:lnTo>
                    <a:cubicBezTo>
                      <a:pt x="194" y="161"/>
                      <a:pt x="187" y="153"/>
                      <a:pt x="182" y="145"/>
                    </a:cubicBezTo>
                    <a:lnTo>
                      <a:pt x="182" y="145"/>
                    </a:lnTo>
                    <a:cubicBezTo>
                      <a:pt x="174" y="158"/>
                      <a:pt x="168" y="172"/>
                      <a:pt x="161" y="185"/>
                    </a:cubicBezTo>
                    <a:lnTo>
                      <a:pt x="161" y="185"/>
                    </a:lnTo>
                    <a:cubicBezTo>
                      <a:pt x="155" y="197"/>
                      <a:pt x="140" y="187"/>
                      <a:pt x="144" y="176"/>
                    </a:cubicBezTo>
                    <a:lnTo>
                      <a:pt x="144" y="176"/>
                    </a:lnTo>
                    <a:cubicBezTo>
                      <a:pt x="152" y="159"/>
                      <a:pt x="161" y="143"/>
                      <a:pt x="170" y="128"/>
                    </a:cubicBezTo>
                    <a:lnTo>
                      <a:pt x="170" y="128"/>
                    </a:lnTo>
                    <a:cubicBezTo>
                      <a:pt x="169" y="125"/>
                      <a:pt x="168" y="122"/>
                      <a:pt x="166" y="120"/>
                    </a:cubicBezTo>
                    <a:lnTo>
                      <a:pt x="166" y="120"/>
                    </a:lnTo>
                    <a:cubicBezTo>
                      <a:pt x="159" y="129"/>
                      <a:pt x="151" y="138"/>
                      <a:pt x="141" y="146"/>
                    </a:cubicBezTo>
                    <a:lnTo>
                      <a:pt x="141" y="146"/>
                    </a:lnTo>
                    <a:cubicBezTo>
                      <a:pt x="132" y="154"/>
                      <a:pt x="118" y="140"/>
                      <a:pt x="128" y="132"/>
                    </a:cubicBezTo>
                    <a:lnTo>
                      <a:pt x="128" y="132"/>
                    </a:lnTo>
                    <a:cubicBezTo>
                      <a:pt x="139" y="124"/>
                      <a:pt x="148" y="115"/>
                      <a:pt x="157" y="104"/>
                    </a:cubicBezTo>
                    <a:lnTo>
                      <a:pt x="157" y="104"/>
                    </a:lnTo>
                    <a:cubicBezTo>
                      <a:pt x="144" y="82"/>
                      <a:pt x="132" y="59"/>
                      <a:pt x="120" y="36"/>
                    </a:cubicBezTo>
                    <a:lnTo>
                      <a:pt x="120" y="36"/>
                    </a:lnTo>
                    <a:cubicBezTo>
                      <a:pt x="111" y="16"/>
                      <a:pt x="137" y="0"/>
                      <a:pt x="149" y="19"/>
                    </a:cubicBezTo>
                    <a:lnTo>
                      <a:pt x="149" y="19"/>
                    </a:lnTo>
                    <a:cubicBezTo>
                      <a:pt x="173" y="53"/>
                      <a:pt x="193" y="90"/>
                      <a:pt x="214" y="125"/>
                    </a:cubicBezTo>
                    <a:lnTo>
                      <a:pt x="214" y="125"/>
                    </a:lnTo>
                    <a:cubicBezTo>
                      <a:pt x="236" y="161"/>
                      <a:pt x="258" y="195"/>
                      <a:pt x="281" y="230"/>
                    </a:cubicBezTo>
                    <a:lnTo>
                      <a:pt x="281" y="230"/>
                    </a:lnTo>
                    <a:cubicBezTo>
                      <a:pt x="286" y="239"/>
                      <a:pt x="278" y="253"/>
                      <a:pt x="268" y="253"/>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82" name="Freeform 370">
                <a:extLst>
                  <a:ext uri="{FF2B5EF4-FFF2-40B4-BE49-F238E27FC236}">
                    <a16:creationId xmlns:a16="http://schemas.microsoft.com/office/drawing/2014/main" id="{22A53F49-6C82-C249-9558-9273296327A8}"/>
                  </a:ext>
                </a:extLst>
              </p:cNvPr>
              <p:cNvSpPr>
                <a:spLocks noChangeArrowheads="1"/>
              </p:cNvSpPr>
              <p:nvPr/>
            </p:nvSpPr>
            <p:spPr bwMode="auto">
              <a:xfrm>
                <a:off x="5263184" y="3922598"/>
                <a:ext cx="111270" cy="127366"/>
              </a:xfrm>
              <a:custGeom>
                <a:avLst/>
                <a:gdLst>
                  <a:gd name="T0" fmla="*/ 78 w 256"/>
                  <a:gd name="T1" fmla="*/ 76 h 291"/>
                  <a:gd name="T2" fmla="*/ 78 w 256"/>
                  <a:gd name="T3" fmla="*/ 76 h 291"/>
                  <a:gd name="T4" fmla="*/ 42 w 256"/>
                  <a:gd name="T5" fmla="*/ 50 h 291"/>
                  <a:gd name="T6" fmla="*/ 42 w 256"/>
                  <a:gd name="T7" fmla="*/ 50 h 291"/>
                  <a:gd name="T8" fmla="*/ 43 w 256"/>
                  <a:gd name="T9" fmla="*/ 90 h 291"/>
                  <a:gd name="T10" fmla="*/ 43 w 256"/>
                  <a:gd name="T11" fmla="*/ 90 h 291"/>
                  <a:gd name="T12" fmla="*/ 73 w 256"/>
                  <a:gd name="T13" fmla="*/ 76 h 291"/>
                  <a:gd name="T14" fmla="*/ 73 w 256"/>
                  <a:gd name="T15" fmla="*/ 76 h 291"/>
                  <a:gd name="T16" fmla="*/ 78 w 256"/>
                  <a:gd name="T17" fmla="*/ 76 h 291"/>
                  <a:gd name="T18" fmla="*/ 34 w 256"/>
                  <a:gd name="T19" fmla="*/ 8 h 291"/>
                  <a:gd name="T20" fmla="*/ 34 w 256"/>
                  <a:gd name="T21" fmla="*/ 8 h 291"/>
                  <a:gd name="T22" fmla="*/ 243 w 256"/>
                  <a:gd name="T23" fmla="*/ 138 h 291"/>
                  <a:gd name="T24" fmla="*/ 243 w 256"/>
                  <a:gd name="T25" fmla="*/ 138 h 291"/>
                  <a:gd name="T26" fmla="*/ 240 w 256"/>
                  <a:gd name="T27" fmla="*/ 163 h 291"/>
                  <a:gd name="T28" fmla="*/ 240 w 256"/>
                  <a:gd name="T29" fmla="*/ 163 h 291"/>
                  <a:gd name="T30" fmla="*/ 90 w 256"/>
                  <a:gd name="T31" fmla="*/ 228 h 291"/>
                  <a:gd name="T32" fmla="*/ 90 w 256"/>
                  <a:gd name="T33" fmla="*/ 228 h 291"/>
                  <a:gd name="T34" fmla="*/ 78 w 256"/>
                  <a:gd name="T35" fmla="*/ 210 h 291"/>
                  <a:gd name="T36" fmla="*/ 78 w 256"/>
                  <a:gd name="T37" fmla="*/ 210 h 291"/>
                  <a:gd name="T38" fmla="*/ 201 w 256"/>
                  <a:gd name="T39" fmla="*/ 149 h 291"/>
                  <a:gd name="T40" fmla="*/ 201 w 256"/>
                  <a:gd name="T41" fmla="*/ 149 h 291"/>
                  <a:gd name="T42" fmla="*/ 88 w 256"/>
                  <a:gd name="T43" fmla="*/ 82 h 291"/>
                  <a:gd name="T44" fmla="*/ 88 w 256"/>
                  <a:gd name="T45" fmla="*/ 82 h 291"/>
                  <a:gd name="T46" fmla="*/ 82 w 256"/>
                  <a:gd name="T47" fmla="*/ 97 h 291"/>
                  <a:gd name="T48" fmla="*/ 82 w 256"/>
                  <a:gd name="T49" fmla="*/ 97 h 291"/>
                  <a:gd name="T50" fmla="*/ 43 w 256"/>
                  <a:gd name="T51" fmla="*/ 115 h 291"/>
                  <a:gd name="T52" fmla="*/ 43 w 256"/>
                  <a:gd name="T53" fmla="*/ 115 h 291"/>
                  <a:gd name="T54" fmla="*/ 43 w 256"/>
                  <a:gd name="T55" fmla="*/ 143 h 291"/>
                  <a:gd name="T56" fmla="*/ 43 w 256"/>
                  <a:gd name="T57" fmla="*/ 143 h 291"/>
                  <a:gd name="T58" fmla="*/ 84 w 256"/>
                  <a:gd name="T59" fmla="*/ 122 h 291"/>
                  <a:gd name="T60" fmla="*/ 84 w 256"/>
                  <a:gd name="T61" fmla="*/ 122 h 291"/>
                  <a:gd name="T62" fmla="*/ 93 w 256"/>
                  <a:gd name="T63" fmla="*/ 140 h 291"/>
                  <a:gd name="T64" fmla="*/ 93 w 256"/>
                  <a:gd name="T65" fmla="*/ 140 h 291"/>
                  <a:gd name="T66" fmla="*/ 43 w 256"/>
                  <a:gd name="T67" fmla="*/ 164 h 291"/>
                  <a:gd name="T68" fmla="*/ 43 w 256"/>
                  <a:gd name="T69" fmla="*/ 164 h 291"/>
                  <a:gd name="T70" fmla="*/ 43 w 256"/>
                  <a:gd name="T71" fmla="*/ 173 h 291"/>
                  <a:gd name="T72" fmla="*/ 43 w 256"/>
                  <a:gd name="T73" fmla="*/ 173 h 291"/>
                  <a:gd name="T74" fmla="*/ 78 w 256"/>
                  <a:gd name="T75" fmla="*/ 167 h 291"/>
                  <a:gd name="T76" fmla="*/ 78 w 256"/>
                  <a:gd name="T77" fmla="*/ 167 h 291"/>
                  <a:gd name="T78" fmla="*/ 82 w 256"/>
                  <a:gd name="T79" fmla="*/ 185 h 291"/>
                  <a:gd name="T80" fmla="*/ 82 w 256"/>
                  <a:gd name="T81" fmla="*/ 185 h 291"/>
                  <a:gd name="T82" fmla="*/ 42 w 256"/>
                  <a:gd name="T83" fmla="*/ 192 h 291"/>
                  <a:gd name="T84" fmla="*/ 42 w 256"/>
                  <a:gd name="T85" fmla="*/ 192 h 291"/>
                  <a:gd name="T86" fmla="*/ 34 w 256"/>
                  <a:gd name="T87" fmla="*/ 269 h 291"/>
                  <a:gd name="T88" fmla="*/ 34 w 256"/>
                  <a:gd name="T89" fmla="*/ 269 h 291"/>
                  <a:gd name="T90" fmla="*/ 0 w 256"/>
                  <a:gd name="T91" fmla="*/ 266 h 291"/>
                  <a:gd name="T92" fmla="*/ 0 w 256"/>
                  <a:gd name="T93" fmla="*/ 266 h 291"/>
                  <a:gd name="T94" fmla="*/ 6 w 256"/>
                  <a:gd name="T95" fmla="*/ 142 h 291"/>
                  <a:gd name="T96" fmla="*/ 6 w 256"/>
                  <a:gd name="T97" fmla="*/ 142 h 291"/>
                  <a:gd name="T98" fmla="*/ 11 w 256"/>
                  <a:gd name="T99" fmla="*/ 18 h 291"/>
                  <a:gd name="T100" fmla="*/ 11 w 256"/>
                  <a:gd name="T101" fmla="*/ 18 h 291"/>
                  <a:gd name="T102" fmla="*/ 34 w 256"/>
                  <a:gd name="T103" fmla="*/ 8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6" h="291">
                    <a:moveTo>
                      <a:pt x="78" y="76"/>
                    </a:moveTo>
                    <a:lnTo>
                      <a:pt x="78" y="76"/>
                    </a:lnTo>
                    <a:cubicBezTo>
                      <a:pt x="67" y="67"/>
                      <a:pt x="55" y="59"/>
                      <a:pt x="42" y="50"/>
                    </a:cubicBezTo>
                    <a:lnTo>
                      <a:pt x="42" y="50"/>
                    </a:lnTo>
                    <a:cubicBezTo>
                      <a:pt x="43" y="63"/>
                      <a:pt x="43" y="77"/>
                      <a:pt x="43" y="90"/>
                    </a:cubicBezTo>
                    <a:lnTo>
                      <a:pt x="43" y="90"/>
                    </a:lnTo>
                    <a:cubicBezTo>
                      <a:pt x="52" y="85"/>
                      <a:pt x="63" y="80"/>
                      <a:pt x="73" y="76"/>
                    </a:cubicBezTo>
                    <a:lnTo>
                      <a:pt x="73" y="76"/>
                    </a:lnTo>
                    <a:cubicBezTo>
                      <a:pt x="74" y="76"/>
                      <a:pt x="77" y="76"/>
                      <a:pt x="78" y="76"/>
                    </a:cubicBezTo>
                    <a:close/>
                    <a:moveTo>
                      <a:pt x="34" y="8"/>
                    </a:moveTo>
                    <a:lnTo>
                      <a:pt x="34" y="8"/>
                    </a:lnTo>
                    <a:cubicBezTo>
                      <a:pt x="99" y="57"/>
                      <a:pt x="165" y="105"/>
                      <a:pt x="243" y="138"/>
                    </a:cubicBezTo>
                    <a:lnTo>
                      <a:pt x="243" y="138"/>
                    </a:lnTo>
                    <a:cubicBezTo>
                      <a:pt x="255" y="142"/>
                      <a:pt x="253" y="160"/>
                      <a:pt x="240" y="163"/>
                    </a:cubicBezTo>
                    <a:lnTo>
                      <a:pt x="240" y="163"/>
                    </a:lnTo>
                    <a:cubicBezTo>
                      <a:pt x="188" y="176"/>
                      <a:pt x="136" y="198"/>
                      <a:pt x="90" y="228"/>
                    </a:cubicBezTo>
                    <a:lnTo>
                      <a:pt x="90" y="228"/>
                    </a:lnTo>
                    <a:cubicBezTo>
                      <a:pt x="81" y="235"/>
                      <a:pt x="69" y="216"/>
                      <a:pt x="78" y="210"/>
                    </a:cubicBezTo>
                    <a:lnTo>
                      <a:pt x="78" y="210"/>
                    </a:lnTo>
                    <a:cubicBezTo>
                      <a:pt x="118" y="185"/>
                      <a:pt x="157" y="164"/>
                      <a:pt x="201" y="149"/>
                    </a:cubicBezTo>
                    <a:lnTo>
                      <a:pt x="201" y="149"/>
                    </a:lnTo>
                    <a:cubicBezTo>
                      <a:pt x="161" y="130"/>
                      <a:pt x="123" y="107"/>
                      <a:pt x="88" y="82"/>
                    </a:cubicBezTo>
                    <a:lnTo>
                      <a:pt x="88" y="82"/>
                    </a:lnTo>
                    <a:cubicBezTo>
                      <a:pt x="90" y="88"/>
                      <a:pt x="90" y="94"/>
                      <a:pt x="82" y="97"/>
                    </a:cubicBezTo>
                    <a:lnTo>
                      <a:pt x="82" y="97"/>
                    </a:lnTo>
                    <a:cubicBezTo>
                      <a:pt x="69" y="101"/>
                      <a:pt x="56" y="107"/>
                      <a:pt x="43" y="115"/>
                    </a:cubicBezTo>
                    <a:lnTo>
                      <a:pt x="43" y="115"/>
                    </a:lnTo>
                    <a:cubicBezTo>
                      <a:pt x="44" y="125"/>
                      <a:pt x="43" y="135"/>
                      <a:pt x="43" y="143"/>
                    </a:cubicBezTo>
                    <a:lnTo>
                      <a:pt x="43" y="143"/>
                    </a:lnTo>
                    <a:cubicBezTo>
                      <a:pt x="57" y="136"/>
                      <a:pt x="71" y="130"/>
                      <a:pt x="84" y="122"/>
                    </a:cubicBezTo>
                    <a:lnTo>
                      <a:pt x="84" y="122"/>
                    </a:lnTo>
                    <a:cubicBezTo>
                      <a:pt x="96" y="115"/>
                      <a:pt x="103" y="132"/>
                      <a:pt x="93" y="140"/>
                    </a:cubicBezTo>
                    <a:lnTo>
                      <a:pt x="93" y="140"/>
                    </a:lnTo>
                    <a:cubicBezTo>
                      <a:pt x="77" y="149"/>
                      <a:pt x="60" y="157"/>
                      <a:pt x="43" y="164"/>
                    </a:cubicBezTo>
                    <a:lnTo>
                      <a:pt x="43" y="164"/>
                    </a:lnTo>
                    <a:cubicBezTo>
                      <a:pt x="43" y="168"/>
                      <a:pt x="43" y="170"/>
                      <a:pt x="43" y="173"/>
                    </a:cubicBezTo>
                    <a:lnTo>
                      <a:pt x="43" y="173"/>
                    </a:lnTo>
                    <a:cubicBezTo>
                      <a:pt x="55" y="169"/>
                      <a:pt x="67" y="168"/>
                      <a:pt x="78" y="167"/>
                    </a:cubicBezTo>
                    <a:lnTo>
                      <a:pt x="78" y="167"/>
                    </a:lnTo>
                    <a:cubicBezTo>
                      <a:pt x="90" y="165"/>
                      <a:pt x="94" y="184"/>
                      <a:pt x="82" y="185"/>
                    </a:cubicBezTo>
                    <a:lnTo>
                      <a:pt x="82" y="185"/>
                    </a:lnTo>
                    <a:cubicBezTo>
                      <a:pt x="68" y="186"/>
                      <a:pt x="55" y="189"/>
                      <a:pt x="42" y="192"/>
                    </a:cubicBezTo>
                    <a:lnTo>
                      <a:pt x="42" y="192"/>
                    </a:lnTo>
                    <a:cubicBezTo>
                      <a:pt x="40" y="218"/>
                      <a:pt x="38" y="244"/>
                      <a:pt x="34" y="269"/>
                    </a:cubicBezTo>
                    <a:lnTo>
                      <a:pt x="34" y="269"/>
                    </a:lnTo>
                    <a:cubicBezTo>
                      <a:pt x="30" y="290"/>
                      <a:pt x="0" y="289"/>
                      <a:pt x="0" y="266"/>
                    </a:cubicBezTo>
                    <a:lnTo>
                      <a:pt x="0" y="266"/>
                    </a:lnTo>
                    <a:cubicBezTo>
                      <a:pt x="1" y="226"/>
                      <a:pt x="4" y="184"/>
                      <a:pt x="6" y="142"/>
                    </a:cubicBezTo>
                    <a:lnTo>
                      <a:pt x="6" y="142"/>
                    </a:lnTo>
                    <a:cubicBezTo>
                      <a:pt x="7" y="101"/>
                      <a:pt x="9" y="59"/>
                      <a:pt x="11" y="18"/>
                    </a:cubicBezTo>
                    <a:lnTo>
                      <a:pt x="11" y="18"/>
                    </a:lnTo>
                    <a:cubicBezTo>
                      <a:pt x="11" y="8"/>
                      <a:pt x="25" y="0"/>
                      <a:pt x="34" y="8"/>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83" name="Freeform 371">
                <a:extLst>
                  <a:ext uri="{FF2B5EF4-FFF2-40B4-BE49-F238E27FC236}">
                    <a16:creationId xmlns:a16="http://schemas.microsoft.com/office/drawing/2014/main" id="{578ED7B3-2C9C-4E4F-A434-B95718A4BB66}"/>
                  </a:ext>
                </a:extLst>
              </p:cNvPr>
              <p:cNvSpPr>
                <a:spLocks noChangeArrowheads="1"/>
              </p:cNvSpPr>
              <p:nvPr/>
            </p:nvSpPr>
            <p:spPr bwMode="auto">
              <a:xfrm>
                <a:off x="5046500" y="3928454"/>
                <a:ext cx="124446" cy="115654"/>
              </a:xfrm>
              <a:custGeom>
                <a:avLst/>
                <a:gdLst>
                  <a:gd name="T0" fmla="*/ 95 w 287"/>
                  <a:gd name="T1" fmla="*/ 46 h 266"/>
                  <a:gd name="T2" fmla="*/ 95 w 287"/>
                  <a:gd name="T3" fmla="*/ 46 h 266"/>
                  <a:gd name="T4" fmla="*/ 50 w 287"/>
                  <a:gd name="T5" fmla="*/ 44 h 266"/>
                  <a:gd name="T6" fmla="*/ 50 w 287"/>
                  <a:gd name="T7" fmla="*/ 44 h 266"/>
                  <a:gd name="T8" fmla="*/ 75 w 287"/>
                  <a:gd name="T9" fmla="*/ 79 h 266"/>
                  <a:gd name="T10" fmla="*/ 75 w 287"/>
                  <a:gd name="T11" fmla="*/ 79 h 266"/>
                  <a:gd name="T12" fmla="*/ 91 w 287"/>
                  <a:gd name="T13" fmla="*/ 50 h 266"/>
                  <a:gd name="T14" fmla="*/ 91 w 287"/>
                  <a:gd name="T15" fmla="*/ 50 h 266"/>
                  <a:gd name="T16" fmla="*/ 95 w 287"/>
                  <a:gd name="T17" fmla="*/ 46 h 266"/>
                  <a:gd name="T18" fmla="*/ 18 w 287"/>
                  <a:gd name="T19" fmla="*/ 14 h 266"/>
                  <a:gd name="T20" fmla="*/ 18 w 287"/>
                  <a:gd name="T21" fmla="*/ 14 h 266"/>
                  <a:gd name="T22" fmla="*/ 264 w 287"/>
                  <a:gd name="T23" fmla="*/ 1 h 266"/>
                  <a:gd name="T24" fmla="*/ 264 w 287"/>
                  <a:gd name="T25" fmla="*/ 1 h 266"/>
                  <a:gd name="T26" fmla="*/ 277 w 287"/>
                  <a:gd name="T27" fmla="*/ 23 h 266"/>
                  <a:gd name="T28" fmla="*/ 277 w 287"/>
                  <a:gd name="T29" fmla="*/ 23 h 266"/>
                  <a:gd name="T30" fmla="*/ 193 w 287"/>
                  <a:gd name="T31" fmla="*/ 163 h 266"/>
                  <a:gd name="T32" fmla="*/ 193 w 287"/>
                  <a:gd name="T33" fmla="*/ 163 h 266"/>
                  <a:gd name="T34" fmla="*/ 172 w 287"/>
                  <a:gd name="T35" fmla="*/ 155 h 266"/>
                  <a:gd name="T36" fmla="*/ 172 w 287"/>
                  <a:gd name="T37" fmla="*/ 155 h 266"/>
                  <a:gd name="T38" fmla="*/ 236 w 287"/>
                  <a:gd name="T39" fmla="*/ 35 h 266"/>
                  <a:gd name="T40" fmla="*/ 236 w 287"/>
                  <a:gd name="T41" fmla="*/ 35 h 266"/>
                  <a:gd name="T42" fmla="*/ 105 w 287"/>
                  <a:gd name="T43" fmla="*/ 46 h 266"/>
                  <a:gd name="T44" fmla="*/ 105 w 287"/>
                  <a:gd name="T45" fmla="*/ 46 h 266"/>
                  <a:gd name="T46" fmla="*/ 110 w 287"/>
                  <a:gd name="T47" fmla="*/ 60 h 266"/>
                  <a:gd name="T48" fmla="*/ 110 w 287"/>
                  <a:gd name="T49" fmla="*/ 60 h 266"/>
                  <a:gd name="T50" fmla="*/ 89 w 287"/>
                  <a:gd name="T51" fmla="*/ 97 h 266"/>
                  <a:gd name="T52" fmla="*/ 89 w 287"/>
                  <a:gd name="T53" fmla="*/ 97 h 266"/>
                  <a:gd name="T54" fmla="*/ 105 w 287"/>
                  <a:gd name="T55" fmla="*/ 122 h 266"/>
                  <a:gd name="T56" fmla="*/ 105 w 287"/>
                  <a:gd name="T57" fmla="*/ 122 h 266"/>
                  <a:gd name="T58" fmla="*/ 126 w 287"/>
                  <a:gd name="T59" fmla="*/ 80 h 266"/>
                  <a:gd name="T60" fmla="*/ 126 w 287"/>
                  <a:gd name="T61" fmla="*/ 80 h 266"/>
                  <a:gd name="T62" fmla="*/ 143 w 287"/>
                  <a:gd name="T63" fmla="*/ 89 h 266"/>
                  <a:gd name="T64" fmla="*/ 143 w 287"/>
                  <a:gd name="T65" fmla="*/ 89 h 266"/>
                  <a:gd name="T66" fmla="*/ 117 w 287"/>
                  <a:gd name="T67" fmla="*/ 139 h 266"/>
                  <a:gd name="T68" fmla="*/ 117 w 287"/>
                  <a:gd name="T69" fmla="*/ 139 h 266"/>
                  <a:gd name="T70" fmla="*/ 121 w 287"/>
                  <a:gd name="T71" fmla="*/ 146 h 266"/>
                  <a:gd name="T72" fmla="*/ 121 w 287"/>
                  <a:gd name="T73" fmla="*/ 146 h 266"/>
                  <a:gd name="T74" fmla="*/ 147 w 287"/>
                  <a:gd name="T75" fmla="*/ 119 h 266"/>
                  <a:gd name="T76" fmla="*/ 147 w 287"/>
                  <a:gd name="T77" fmla="*/ 119 h 266"/>
                  <a:gd name="T78" fmla="*/ 160 w 287"/>
                  <a:gd name="T79" fmla="*/ 133 h 266"/>
                  <a:gd name="T80" fmla="*/ 160 w 287"/>
                  <a:gd name="T81" fmla="*/ 133 h 266"/>
                  <a:gd name="T82" fmla="*/ 131 w 287"/>
                  <a:gd name="T83" fmla="*/ 161 h 266"/>
                  <a:gd name="T84" fmla="*/ 131 w 287"/>
                  <a:gd name="T85" fmla="*/ 161 h 266"/>
                  <a:gd name="T86" fmla="*/ 169 w 287"/>
                  <a:gd name="T87" fmla="*/ 230 h 266"/>
                  <a:gd name="T88" fmla="*/ 169 w 287"/>
                  <a:gd name="T89" fmla="*/ 230 h 266"/>
                  <a:gd name="T90" fmla="*/ 140 w 287"/>
                  <a:gd name="T91" fmla="*/ 247 h 266"/>
                  <a:gd name="T92" fmla="*/ 140 w 287"/>
                  <a:gd name="T93" fmla="*/ 247 h 266"/>
                  <a:gd name="T94" fmla="*/ 73 w 287"/>
                  <a:gd name="T95" fmla="*/ 142 h 266"/>
                  <a:gd name="T96" fmla="*/ 73 w 287"/>
                  <a:gd name="T97" fmla="*/ 142 h 266"/>
                  <a:gd name="T98" fmla="*/ 6 w 287"/>
                  <a:gd name="T99" fmla="*/ 37 h 266"/>
                  <a:gd name="T100" fmla="*/ 6 w 287"/>
                  <a:gd name="T101" fmla="*/ 37 h 266"/>
                  <a:gd name="T102" fmla="*/ 18 w 287"/>
                  <a:gd name="T103" fmla="*/ 14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7" h="266">
                    <a:moveTo>
                      <a:pt x="95" y="46"/>
                    </a:moveTo>
                    <a:lnTo>
                      <a:pt x="95" y="46"/>
                    </a:lnTo>
                    <a:cubicBezTo>
                      <a:pt x="80" y="46"/>
                      <a:pt x="64" y="46"/>
                      <a:pt x="50" y="44"/>
                    </a:cubicBezTo>
                    <a:lnTo>
                      <a:pt x="50" y="44"/>
                    </a:lnTo>
                    <a:cubicBezTo>
                      <a:pt x="58" y="56"/>
                      <a:pt x="67" y="67"/>
                      <a:pt x="75" y="79"/>
                    </a:cubicBezTo>
                    <a:lnTo>
                      <a:pt x="75" y="79"/>
                    </a:lnTo>
                    <a:cubicBezTo>
                      <a:pt x="79" y="68"/>
                      <a:pt x="84" y="59"/>
                      <a:pt x="91" y="50"/>
                    </a:cubicBezTo>
                    <a:lnTo>
                      <a:pt x="91" y="50"/>
                    </a:lnTo>
                    <a:cubicBezTo>
                      <a:pt x="92" y="48"/>
                      <a:pt x="93" y="46"/>
                      <a:pt x="95" y="46"/>
                    </a:cubicBezTo>
                    <a:close/>
                    <a:moveTo>
                      <a:pt x="18" y="14"/>
                    </a:moveTo>
                    <a:lnTo>
                      <a:pt x="18" y="14"/>
                    </a:lnTo>
                    <a:cubicBezTo>
                      <a:pt x="101" y="18"/>
                      <a:pt x="183" y="21"/>
                      <a:pt x="264" y="1"/>
                    </a:cubicBezTo>
                    <a:lnTo>
                      <a:pt x="264" y="1"/>
                    </a:lnTo>
                    <a:cubicBezTo>
                      <a:pt x="277" y="0"/>
                      <a:pt x="286" y="14"/>
                      <a:pt x="277" y="23"/>
                    </a:cubicBezTo>
                    <a:lnTo>
                      <a:pt x="277" y="23"/>
                    </a:lnTo>
                    <a:cubicBezTo>
                      <a:pt x="240" y="66"/>
                      <a:pt x="213" y="113"/>
                      <a:pt x="193" y="163"/>
                    </a:cubicBezTo>
                    <a:lnTo>
                      <a:pt x="193" y="163"/>
                    </a:lnTo>
                    <a:cubicBezTo>
                      <a:pt x="188" y="175"/>
                      <a:pt x="168" y="167"/>
                      <a:pt x="172" y="155"/>
                    </a:cubicBezTo>
                    <a:lnTo>
                      <a:pt x="172" y="155"/>
                    </a:lnTo>
                    <a:cubicBezTo>
                      <a:pt x="189" y="112"/>
                      <a:pt x="210" y="72"/>
                      <a:pt x="236" y="35"/>
                    </a:cubicBezTo>
                    <a:lnTo>
                      <a:pt x="236" y="35"/>
                    </a:lnTo>
                    <a:cubicBezTo>
                      <a:pt x="194" y="43"/>
                      <a:pt x="150" y="46"/>
                      <a:pt x="105" y="46"/>
                    </a:cubicBezTo>
                    <a:lnTo>
                      <a:pt x="105" y="46"/>
                    </a:lnTo>
                    <a:cubicBezTo>
                      <a:pt x="112" y="48"/>
                      <a:pt x="116" y="54"/>
                      <a:pt x="110" y="60"/>
                    </a:cubicBezTo>
                    <a:lnTo>
                      <a:pt x="110" y="60"/>
                    </a:lnTo>
                    <a:cubicBezTo>
                      <a:pt x="102" y="72"/>
                      <a:pt x="95" y="84"/>
                      <a:pt x="89" y="97"/>
                    </a:cubicBezTo>
                    <a:lnTo>
                      <a:pt x="89" y="97"/>
                    </a:lnTo>
                    <a:cubicBezTo>
                      <a:pt x="95" y="105"/>
                      <a:pt x="100" y="114"/>
                      <a:pt x="105" y="122"/>
                    </a:cubicBezTo>
                    <a:lnTo>
                      <a:pt x="105" y="122"/>
                    </a:lnTo>
                    <a:cubicBezTo>
                      <a:pt x="113" y="109"/>
                      <a:pt x="118" y="94"/>
                      <a:pt x="126" y="80"/>
                    </a:cubicBezTo>
                    <a:lnTo>
                      <a:pt x="126" y="80"/>
                    </a:lnTo>
                    <a:cubicBezTo>
                      <a:pt x="131" y="69"/>
                      <a:pt x="148" y="77"/>
                      <a:pt x="143" y="89"/>
                    </a:cubicBezTo>
                    <a:lnTo>
                      <a:pt x="143" y="89"/>
                    </a:lnTo>
                    <a:cubicBezTo>
                      <a:pt x="137" y="106"/>
                      <a:pt x="127" y="123"/>
                      <a:pt x="117" y="139"/>
                    </a:cubicBezTo>
                    <a:lnTo>
                      <a:pt x="117" y="139"/>
                    </a:lnTo>
                    <a:cubicBezTo>
                      <a:pt x="118" y="142"/>
                      <a:pt x="119" y="143"/>
                      <a:pt x="121" y="146"/>
                    </a:cubicBezTo>
                    <a:lnTo>
                      <a:pt x="121" y="146"/>
                    </a:lnTo>
                    <a:cubicBezTo>
                      <a:pt x="129" y="136"/>
                      <a:pt x="138" y="127"/>
                      <a:pt x="147" y="119"/>
                    </a:cubicBezTo>
                    <a:lnTo>
                      <a:pt x="147" y="119"/>
                    </a:lnTo>
                    <a:cubicBezTo>
                      <a:pt x="156" y="112"/>
                      <a:pt x="169" y="125"/>
                      <a:pt x="160" y="133"/>
                    </a:cubicBezTo>
                    <a:lnTo>
                      <a:pt x="160" y="133"/>
                    </a:lnTo>
                    <a:cubicBezTo>
                      <a:pt x="150" y="142"/>
                      <a:pt x="140" y="151"/>
                      <a:pt x="131" y="161"/>
                    </a:cubicBezTo>
                    <a:lnTo>
                      <a:pt x="131" y="161"/>
                    </a:lnTo>
                    <a:cubicBezTo>
                      <a:pt x="144" y="184"/>
                      <a:pt x="158" y="207"/>
                      <a:pt x="169" y="230"/>
                    </a:cubicBezTo>
                    <a:lnTo>
                      <a:pt x="169" y="230"/>
                    </a:lnTo>
                    <a:cubicBezTo>
                      <a:pt x="179" y="249"/>
                      <a:pt x="152" y="265"/>
                      <a:pt x="140" y="247"/>
                    </a:cubicBezTo>
                    <a:lnTo>
                      <a:pt x="140" y="247"/>
                    </a:lnTo>
                    <a:cubicBezTo>
                      <a:pt x="117" y="213"/>
                      <a:pt x="96" y="177"/>
                      <a:pt x="73" y="142"/>
                    </a:cubicBezTo>
                    <a:lnTo>
                      <a:pt x="73" y="142"/>
                    </a:lnTo>
                    <a:cubicBezTo>
                      <a:pt x="51" y="106"/>
                      <a:pt x="29" y="72"/>
                      <a:pt x="6" y="37"/>
                    </a:cubicBezTo>
                    <a:lnTo>
                      <a:pt x="6" y="37"/>
                    </a:lnTo>
                    <a:cubicBezTo>
                      <a:pt x="0" y="29"/>
                      <a:pt x="8" y="14"/>
                      <a:pt x="18" y="14"/>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84" name="Freeform 372">
                <a:extLst>
                  <a:ext uri="{FF2B5EF4-FFF2-40B4-BE49-F238E27FC236}">
                    <a16:creationId xmlns:a16="http://schemas.microsoft.com/office/drawing/2014/main" id="{909C5956-6B42-4E49-A3B2-185501A033C9}"/>
                  </a:ext>
                </a:extLst>
              </p:cNvPr>
              <p:cNvSpPr>
                <a:spLocks noChangeArrowheads="1"/>
              </p:cNvSpPr>
              <p:nvPr/>
            </p:nvSpPr>
            <p:spPr bwMode="auto">
              <a:xfrm>
                <a:off x="4838601" y="3921134"/>
                <a:ext cx="121518" cy="124439"/>
              </a:xfrm>
              <a:custGeom>
                <a:avLst/>
                <a:gdLst>
                  <a:gd name="T0" fmla="*/ 62 w 277"/>
                  <a:gd name="T1" fmla="*/ 188 h 285"/>
                  <a:gd name="T2" fmla="*/ 62 w 277"/>
                  <a:gd name="T3" fmla="*/ 188 h 285"/>
                  <a:gd name="T4" fmla="*/ 64 w 277"/>
                  <a:gd name="T5" fmla="*/ 234 h 285"/>
                  <a:gd name="T6" fmla="*/ 64 w 277"/>
                  <a:gd name="T7" fmla="*/ 234 h 285"/>
                  <a:gd name="T8" fmla="*/ 96 w 277"/>
                  <a:gd name="T9" fmla="*/ 206 h 285"/>
                  <a:gd name="T10" fmla="*/ 96 w 277"/>
                  <a:gd name="T11" fmla="*/ 206 h 285"/>
                  <a:gd name="T12" fmla="*/ 66 w 277"/>
                  <a:gd name="T13" fmla="*/ 192 h 285"/>
                  <a:gd name="T14" fmla="*/ 66 w 277"/>
                  <a:gd name="T15" fmla="*/ 192 h 285"/>
                  <a:gd name="T16" fmla="*/ 62 w 277"/>
                  <a:gd name="T17" fmla="*/ 188 h 285"/>
                  <a:gd name="T18" fmla="*/ 38 w 277"/>
                  <a:gd name="T19" fmla="*/ 267 h 285"/>
                  <a:gd name="T20" fmla="*/ 38 w 277"/>
                  <a:gd name="T21" fmla="*/ 267 h 285"/>
                  <a:gd name="T22" fmla="*/ 4 w 277"/>
                  <a:gd name="T23" fmla="*/ 23 h 285"/>
                  <a:gd name="T24" fmla="*/ 4 w 277"/>
                  <a:gd name="T25" fmla="*/ 23 h 285"/>
                  <a:gd name="T26" fmla="*/ 25 w 277"/>
                  <a:gd name="T27" fmla="*/ 8 h 285"/>
                  <a:gd name="T28" fmla="*/ 25 w 277"/>
                  <a:gd name="T29" fmla="*/ 8 h 285"/>
                  <a:gd name="T30" fmla="*/ 171 w 277"/>
                  <a:gd name="T31" fmla="*/ 81 h 285"/>
                  <a:gd name="T32" fmla="*/ 171 w 277"/>
                  <a:gd name="T33" fmla="*/ 81 h 285"/>
                  <a:gd name="T34" fmla="*/ 164 w 277"/>
                  <a:gd name="T35" fmla="*/ 101 h 285"/>
                  <a:gd name="T36" fmla="*/ 164 w 277"/>
                  <a:gd name="T37" fmla="*/ 101 h 285"/>
                  <a:gd name="T38" fmla="*/ 38 w 277"/>
                  <a:gd name="T39" fmla="*/ 48 h 285"/>
                  <a:gd name="T40" fmla="*/ 38 w 277"/>
                  <a:gd name="T41" fmla="*/ 48 h 285"/>
                  <a:gd name="T42" fmla="*/ 60 w 277"/>
                  <a:gd name="T43" fmla="*/ 177 h 285"/>
                  <a:gd name="T44" fmla="*/ 60 w 277"/>
                  <a:gd name="T45" fmla="*/ 177 h 285"/>
                  <a:gd name="T46" fmla="*/ 75 w 277"/>
                  <a:gd name="T47" fmla="*/ 172 h 285"/>
                  <a:gd name="T48" fmla="*/ 75 w 277"/>
                  <a:gd name="T49" fmla="*/ 172 h 285"/>
                  <a:gd name="T50" fmla="*/ 114 w 277"/>
                  <a:gd name="T51" fmla="*/ 190 h 285"/>
                  <a:gd name="T52" fmla="*/ 114 w 277"/>
                  <a:gd name="T53" fmla="*/ 190 h 285"/>
                  <a:gd name="T54" fmla="*/ 137 w 277"/>
                  <a:gd name="T55" fmla="*/ 172 h 285"/>
                  <a:gd name="T56" fmla="*/ 137 w 277"/>
                  <a:gd name="T57" fmla="*/ 172 h 285"/>
                  <a:gd name="T58" fmla="*/ 93 w 277"/>
                  <a:gd name="T59" fmla="*/ 154 h 285"/>
                  <a:gd name="T60" fmla="*/ 93 w 277"/>
                  <a:gd name="T61" fmla="*/ 154 h 285"/>
                  <a:gd name="T62" fmla="*/ 101 w 277"/>
                  <a:gd name="T63" fmla="*/ 136 h 285"/>
                  <a:gd name="T64" fmla="*/ 101 w 277"/>
                  <a:gd name="T65" fmla="*/ 136 h 285"/>
                  <a:gd name="T66" fmla="*/ 152 w 277"/>
                  <a:gd name="T67" fmla="*/ 159 h 285"/>
                  <a:gd name="T68" fmla="*/ 152 w 277"/>
                  <a:gd name="T69" fmla="*/ 159 h 285"/>
                  <a:gd name="T70" fmla="*/ 159 w 277"/>
                  <a:gd name="T71" fmla="*/ 154 h 285"/>
                  <a:gd name="T72" fmla="*/ 159 w 277"/>
                  <a:gd name="T73" fmla="*/ 154 h 285"/>
                  <a:gd name="T74" fmla="*/ 131 w 277"/>
                  <a:gd name="T75" fmla="*/ 130 h 285"/>
                  <a:gd name="T76" fmla="*/ 131 w 277"/>
                  <a:gd name="T77" fmla="*/ 130 h 285"/>
                  <a:gd name="T78" fmla="*/ 143 w 277"/>
                  <a:gd name="T79" fmla="*/ 115 h 285"/>
                  <a:gd name="T80" fmla="*/ 143 w 277"/>
                  <a:gd name="T81" fmla="*/ 115 h 285"/>
                  <a:gd name="T82" fmla="*/ 173 w 277"/>
                  <a:gd name="T83" fmla="*/ 143 h 285"/>
                  <a:gd name="T84" fmla="*/ 173 w 277"/>
                  <a:gd name="T85" fmla="*/ 143 h 285"/>
                  <a:gd name="T86" fmla="*/ 239 w 277"/>
                  <a:gd name="T87" fmla="*/ 98 h 285"/>
                  <a:gd name="T88" fmla="*/ 239 w 277"/>
                  <a:gd name="T89" fmla="*/ 98 h 285"/>
                  <a:gd name="T90" fmla="*/ 259 w 277"/>
                  <a:gd name="T91" fmla="*/ 126 h 285"/>
                  <a:gd name="T92" fmla="*/ 259 w 277"/>
                  <a:gd name="T93" fmla="*/ 126 h 285"/>
                  <a:gd name="T94" fmla="*/ 159 w 277"/>
                  <a:gd name="T95" fmla="*/ 201 h 285"/>
                  <a:gd name="T96" fmla="*/ 159 w 277"/>
                  <a:gd name="T97" fmla="*/ 201 h 285"/>
                  <a:gd name="T98" fmla="*/ 62 w 277"/>
                  <a:gd name="T99" fmla="*/ 277 h 285"/>
                  <a:gd name="T100" fmla="*/ 62 w 277"/>
                  <a:gd name="T101" fmla="*/ 277 h 285"/>
                  <a:gd name="T102" fmla="*/ 38 w 277"/>
                  <a:gd name="T103" fmla="*/ 267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7" h="285">
                    <a:moveTo>
                      <a:pt x="62" y="188"/>
                    </a:moveTo>
                    <a:lnTo>
                      <a:pt x="62" y="188"/>
                    </a:lnTo>
                    <a:cubicBezTo>
                      <a:pt x="63" y="203"/>
                      <a:pt x="64" y="218"/>
                      <a:pt x="64" y="234"/>
                    </a:cubicBezTo>
                    <a:lnTo>
                      <a:pt x="64" y="234"/>
                    </a:lnTo>
                    <a:cubicBezTo>
                      <a:pt x="75" y="224"/>
                      <a:pt x="85" y="214"/>
                      <a:pt x="96" y="206"/>
                    </a:cubicBezTo>
                    <a:lnTo>
                      <a:pt x="96" y="206"/>
                    </a:lnTo>
                    <a:cubicBezTo>
                      <a:pt x="85" y="202"/>
                      <a:pt x="75" y="198"/>
                      <a:pt x="66" y="192"/>
                    </a:cubicBezTo>
                    <a:lnTo>
                      <a:pt x="66" y="192"/>
                    </a:lnTo>
                    <a:cubicBezTo>
                      <a:pt x="63" y="190"/>
                      <a:pt x="63" y="189"/>
                      <a:pt x="62" y="188"/>
                    </a:cubicBezTo>
                    <a:close/>
                    <a:moveTo>
                      <a:pt x="38" y="267"/>
                    </a:moveTo>
                    <a:lnTo>
                      <a:pt x="38" y="267"/>
                    </a:lnTo>
                    <a:cubicBezTo>
                      <a:pt x="34" y="184"/>
                      <a:pt x="29" y="104"/>
                      <a:pt x="4" y="23"/>
                    </a:cubicBezTo>
                    <a:lnTo>
                      <a:pt x="4" y="23"/>
                    </a:lnTo>
                    <a:cubicBezTo>
                      <a:pt x="0" y="10"/>
                      <a:pt x="13" y="0"/>
                      <a:pt x="25" y="8"/>
                    </a:cubicBezTo>
                    <a:lnTo>
                      <a:pt x="25" y="8"/>
                    </a:lnTo>
                    <a:cubicBezTo>
                      <a:pt x="70" y="42"/>
                      <a:pt x="118" y="64"/>
                      <a:pt x="171" y="81"/>
                    </a:cubicBezTo>
                    <a:lnTo>
                      <a:pt x="171" y="81"/>
                    </a:lnTo>
                    <a:cubicBezTo>
                      <a:pt x="183" y="85"/>
                      <a:pt x="176" y="105"/>
                      <a:pt x="164" y="101"/>
                    </a:cubicBezTo>
                    <a:lnTo>
                      <a:pt x="164" y="101"/>
                    </a:lnTo>
                    <a:cubicBezTo>
                      <a:pt x="119" y="89"/>
                      <a:pt x="79" y="71"/>
                      <a:pt x="38" y="48"/>
                    </a:cubicBezTo>
                    <a:lnTo>
                      <a:pt x="38" y="48"/>
                    </a:lnTo>
                    <a:cubicBezTo>
                      <a:pt x="50" y="90"/>
                      <a:pt x="56" y="133"/>
                      <a:pt x="60" y="177"/>
                    </a:cubicBezTo>
                    <a:lnTo>
                      <a:pt x="60" y="177"/>
                    </a:lnTo>
                    <a:cubicBezTo>
                      <a:pt x="63" y="172"/>
                      <a:pt x="68" y="168"/>
                      <a:pt x="75" y="172"/>
                    </a:cubicBezTo>
                    <a:lnTo>
                      <a:pt x="75" y="172"/>
                    </a:lnTo>
                    <a:cubicBezTo>
                      <a:pt x="88" y="180"/>
                      <a:pt x="100" y="185"/>
                      <a:pt x="114" y="190"/>
                    </a:cubicBezTo>
                    <a:lnTo>
                      <a:pt x="114" y="190"/>
                    </a:lnTo>
                    <a:cubicBezTo>
                      <a:pt x="121" y="184"/>
                      <a:pt x="129" y="177"/>
                      <a:pt x="137" y="172"/>
                    </a:cubicBezTo>
                    <a:lnTo>
                      <a:pt x="137" y="172"/>
                    </a:lnTo>
                    <a:cubicBezTo>
                      <a:pt x="122" y="165"/>
                      <a:pt x="108" y="160"/>
                      <a:pt x="93" y="154"/>
                    </a:cubicBezTo>
                    <a:lnTo>
                      <a:pt x="93" y="154"/>
                    </a:lnTo>
                    <a:cubicBezTo>
                      <a:pt x="81" y="150"/>
                      <a:pt x="89" y="133"/>
                      <a:pt x="101" y="136"/>
                    </a:cubicBezTo>
                    <a:lnTo>
                      <a:pt x="101" y="136"/>
                    </a:lnTo>
                    <a:cubicBezTo>
                      <a:pt x="119" y="142"/>
                      <a:pt x="137" y="150"/>
                      <a:pt x="152" y="159"/>
                    </a:cubicBezTo>
                    <a:lnTo>
                      <a:pt x="152" y="159"/>
                    </a:lnTo>
                    <a:cubicBezTo>
                      <a:pt x="155" y="157"/>
                      <a:pt x="156" y="155"/>
                      <a:pt x="159" y="154"/>
                    </a:cubicBezTo>
                    <a:lnTo>
                      <a:pt x="159" y="154"/>
                    </a:lnTo>
                    <a:cubicBezTo>
                      <a:pt x="150" y="146"/>
                      <a:pt x="141" y="138"/>
                      <a:pt x="131" y="130"/>
                    </a:cubicBezTo>
                    <a:lnTo>
                      <a:pt x="131" y="130"/>
                    </a:lnTo>
                    <a:cubicBezTo>
                      <a:pt x="122" y="122"/>
                      <a:pt x="134" y="106"/>
                      <a:pt x="143" y="115"/>
                    </a:cubicBezTo>
                    <a:lnTo>
                      <a:pt x="143" y="115"/>
                    </a:lnTo>
                    <a:cubicBezTo>
                      <a:pt x="152" y="125"/>
                      <a:pt x="163" y="135"/>
                      <a:pt x="173" y="143"/>
                    </a:cubicBezTo>
                    <a:lnTo>
                      <a:pt x="173" y="143"/>
                    </a:lnTo>
                    <a:cubicBezTo>
                      <a:pt x="196" y="127"/>
                      <a:pt x="217" y="111"/>
                      <a:pt x="239" y="98"/>
                    </a:cubicBezTo>
                    <a:lnTo>
                      <a:pt x="239" y="98"/>
                    </a:lnTo>
                    <a:cubicBezTo>
                      <a:pt x="257" y="88"/>
                      <a:pt x="276" y="111"/>
                      <a:pt x="259" y="126"/>
                    </a:cubicBezTo>
                    <a:lnTo>
                      <a:pt x="259" y="126"/>
                    </a:lnTo>
                    <a:cubicBezTo>
                      <a:pt x="226" y="152"/>
                      <a:pt x="192" y="176"/>
                      <a:pt x="159" y="201"/>
                    </a:cubicBezTo>
                    <a:lnTo>
                      <a:pt x="159" y="201"/>
                    </a:lnTo>
                    <a:cubicBezTo>
                      <a:pt x="126" y="227"/>
                      <a:pt x="93" y="252"/>
                      <a:pt x="62" y="277"/>
                    </a:cubicBezTo>
                    <a:lnTo>
                      <a:pt x="62" y="277"/>
                    </a:lnTo>
                    <a:cubicBezTo>
                      <a:pt x="52" y="284"/>
                      <a:pt x="38" y="278"/>
                      <a:pt x="38" y="267"/>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85" name="Freeform 373">
                <a:extLst>
                  <a:ext uri="{FF2B5EF4-FFF2-40B4-BE49-F238E27FC236}">
                    <a16:creationId xmlns:a16="http://schemas.microsoft.com/office/drawing/2014/main" id="{D48DD878-9D60-0144-8297-B93E297E94C7}"/>
                  </a:ext>
                </a:extLst>
              </p:cNvPr>
              <p:cNvSpPr>
                <a:spLocks noChangeArrowheads="1"/>
              </p:cNvSpPr>
              <p:nvPr/>
            </p:nvSpPr>
            <p:spPr bwMode="auto">
              <a:xfrm>
                <a:off x="4416947" y="3919670"/>
                <a:ext cx="117126" cy="125903"/>
              </a:xfrm>
              <a:custGeom>
                <a:avLst/>
                <a:gdLst>
                  <a:gd name="T0" fmla="*/ 168 w 269"/>
                  <a:gd name="T1" fmla="*/ 208 h 290"/>
                  <a:gd name="T2" fmla="*/ 168 w 269"/>
                  <a:gd name="T3" fmla="*/ 208 h 290"/>
                  <a:gd name="T4" fmla="*/ 202 w 269"/>
                  <a:gd name="T5" fmla="*/ 238 h 290"/>
                  <a:gd name="T6" fmla="*/ 202 w 269"/>
                  <a:gd name="T7" fmla="*/ 238 h 290"/>
                  <a:gd name="T8" fmla="*/ 205 w 269"/>
                  <a:gd name="T9" fmla="*/ 196 h 290"/>
                  <a:gd name="T10" fmla="*/ 205 w 269"/>
                  <a:gd name="T11" fmla="*/ 196 h 290"/>
                  <a:gd name="T12" fmla="*/ 173 w 269"/>
                  <a:gd name="T13" fmla="*/ 208 h 290"/>
                  <a:gd name="T14" fmla="*/ 173 w 269"/>
                  <a:gd name="T15" fmla="*/ 208 h 290"/>
                  <a:gd name="T16" fmla="*/ 168 w 269"/>
                  <a:gd name="T17" fmla="*/ 208 h 290"/>
                  <a:gd name="T18" fmla="*/ 206 w 269"/>
                  <a:gd name="T19" fmla="*/ 281 h 290"/>
                  <a:gd name="T20" fmla="*/ 206 w 269"/>
                  <a:gd name="T21" fmla="*/ 281 h 290"/>
                  <a:gd name="T22" fmla="*/ 10 w 269"/>
                  <a:gd name="T23" fmla="*/ 130 h 290"/>
                  <a:gd name="T24" fmla="*/ 10 w 269"/>
                  <a:gd name="T25" fmla="*/ 130 h 290"/>
                  <a:gd name="T26" fmla="*/ 16 w 269"/>
                  <a:gd name="T27" fmla="*/ 105 h 290"/>
                  <a:gd name="T28" fmla="*/ 16 w 269"/>
                  <a:gd name="T29" fmla="*/ 105 h 290"/>
                  <a:gd name="T30" fmla="*/ 171 w 269"/>
                  <a:gd name="T31" fmla="*/ 55 h 290"/>
                  <a:gd name="T32" fmla="*/ 171 w 269"/>
                  <a:gd name="T33" fmla="*/ 55 h 290"/>
                  <a:gd name="T34" fmla="*/ 181 w 269"/>
                  <a:gd name="T35" fmla="*/ 74 h 290"/>
                  <a:gd name="T36" fmla="*/ 181 w 269"/>
                  <a:gd name="T37" fmla="*/ 74 h 290"/>
                  <a:gd name="T38" fmla="*/ 54 w 269"/>
                  <a:gd name="T39" fmla="*/ 124 h 290"/>
                  <a:gd name="T40" fmla="*/ 54 w 269"/>
                  <a:gd name="T41" fmla="*/ 124 h 290"/>
                  <a:gd name="T42" fmla="*/ 159 w 269"/>
                  <a:gd name="T43" fmla="*/ 201 h 290"/>
                  <a:gd name="T44" fmla="*/ 159 w 269"/>
                  <a:gd name="T45" fmla="*/ 201 h 290"/>
                  <a:gd name="T46" fmla="*/ 165 w 269"/>
                  <a:gd name="T47" fmla="*/ 187 h 290"/>
                  <a:gd name="T48" fmla="*/ 165 w 269"/>
                  <a:gd name="T49" fmla="*/ 187 h 290"/>
                  <a:gd name="T50" fmla="*/ 206 w 269"/>
                  <a:gd name="T51" fmla="*/ 174 h 290"/>
                  <a:gd name="T52" fmla="*/ 206 w 269"/>
                  <a:gd name="T53" fmla="*/ 174 h 290"/>
                  <a:gd name="T54" fmla="*/ 209 w 269"/>
                  <a:gd name="T55" fmla="*/ 143 h 290"/>
                  <a:gd name="T56" fmla="*/ 209 w 269"/>
                  <a:gd name="T57" fmla="*/ 143 h 290"/>
                  <a:gd name="T58" fmla="*/ 167 w 269"/>
                  <a:gd name="T59" fmla="*/ 162 h 290"/>
                  <a:gd name="T60" fmla="*/ 167 w 269"/>
                  <a:gd name="T61" fmla="*/ 162 h 290"/>
                  <a:gd name="T62" fmla="*/ 160 w 269"/>
                  <a:gd name="T63" fmla="*/ 143 h 290"/>
                  <a:gd name="T64" fmla="*/ 160 w 269"/>
                  <a:gd name="T65" fmla="*/ 143 h 290"/>
                  <a:gd name="T66" fmla="*/ 213 w 269"/>
                  <a:gd name="T67" fmla="*/ 122 h 290"/>
                  <a:gd name="T68" fmla="*/ 213 w 269"/>
                  <a:gd name="T69" fmla="*/ 122 h 290"/>
                  <a:gd name="T70" fmla="*/ 213 w 269"/>
                  <a:gd name="T71" fmla="*/ 114 h 290"/>
                  <a:gd name="T72" fmla="*/ 213 w 269"/>
                  <a:gd name="T73" fmla="*/ 114 h 290"/>
                  <a:gd name="T74" fmla="*/ 177 w 269"/>
                  <a:gd name="T75" fmla="*/ 117 h 290"/>
                  <a:gd name="T76" fmla="*/ 177 w 269"/>
                  <a:gd name="T77" fmla="*/ 117 h 290"/>
                  <a:gd name="T78" fmla="*/ 176 w 269"/>
                  <a:gd name="T79" fmla="*/ 99 h 290"/>
                  <a:gd name="T80" fmla="*/ 176 w 269"/>
                  <a:gd name="T81" fmla="*/ 99 h 290"/>
                  <a:gd name="T82" fmla="*/ 217 w 269"/>
                  <a:gd name="T83" fmla="*/ 96 h 290"/>
                  <a:gd name="T84" fmla="*/ 217 w 269"/>
                  <a:gd name="T85" fmla="*/ 96 h 290"/>
                  <a:gd name="T86" fmla="*/ 232 w 269"/>
                  <a:gd name="T87" fmla="*/ 20 h 290"/>
                  <a:gd name="T88" fmla="*/ 232 w 269"/>
                  <a:gd name="T89" fmla="*/ 20 h 290"/>
                  <a:gd name="T90" fmla="*/ 265 w 269"/>
                  <a:gd name="T91" fmla="*/ 25 h 290"/>
                  <a:gd name="T92" fmla="*/ 265 w 269"/>
                  <a:gd name="T93" fmla="*/ 25 h 290"/>
                  <a:gd name="T94" fmla="*/ 247 w 269"/>
                  <a:gd name="T95" fmla="*/ 149 h 290"/>
                  <a:gd name="T96" fmla="*/ 247 w 269"/>
                  <a:gd name="T97" fmla="*/ 149 h 290"/>
                  <a:gd name="T98" fmla="*/ 230 w 269"/>
                  <a:gd name="T99" fmla="*/ 272 h 290"/>
                  <a:gd name="T100" fmla="*/ 230 w 269"/>
                  <a:gd name="T101" fmla="*/ 272 h 290"/>
                  <a:gd name="T102" fmla="*/ 206 w 269"/>
                  <a:gd name="T103" fmla="*/ 281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69" h="290">
                    <a:moveTo>
                      <a:pt x="168" y="208"/>
                    </a:moveTo>
                    <a:lnTo>
                      <a:pt x="168" y="208"/>
                    </a:lnTo>
                    <a:cubicBezTo>
                      <a:pt x="180" y="218"/>
                      <a:pt x="192" y="227"/>
                      <a:pt x="202" y="238"/>
                    </a:cubicBezTo>
                    <a:lnTo>
                      <a:pt x="202" y="238"/>
                    </a:lnTo>
                    <a:cubicBezTo>
                      <a:pt x="202" y="224"/>
                      <a:pt x="204" y="210"/>
                      <a:pt x="205" y="196"/>
                    </a:cubicBezTo>
                    <a:lnTo>
                      <a:pt x="205" y="196"/>
                    </a:lnTo>
                    <a:cubicBezTo>
                      <a:pt x="194" y="201"/>
                      <a:pt x="185" y="205"/>
                      <a:pt x="173" y="208"/>
                    </a:cubicBezTo>
                    <a:lnTo>
                      <a:pt x="173" y="208"/>
                    </a:lnTo>
                    <a:cubicBezTo>
                      <a:pt x="172" y="209"/>
                      <a:pt x="169" y="209"/>
                      <a:pt x="168" y="208"/>
                    </a:cubicBezTo>
                    <a:close/>
                    <a:moveTo>
                      <a:pt x="206" y="281"/>
                    </a:moveTo>
                    <a:lnTo>
                      <a:pt x="206" y="281"/>
                    </a:lnTo>
                    <a:cubicBezTo>
                      <a:pt x="146" y="224"/>
                      <a:pt x="84" y="170"/>
                      <a:pt x="10" y="130"/>
                    </a:cubicBezTo>
                    <a:lnTo>
                      <a:pt x="10" y="130"/>
                    </a:lnTo>
                    <a:cubicBezTo>
                      <a:pt x="0" y="125"/>
                      <a:pt x="2" y="108"/>
                      <a:pt x="16" y="105"/>
                    </a:cubicBezTo>
                    <a:lnTo>
                      <a:pt x="16" y="105"/>
                    </a:lnTo>
                    <a:cubicBezTo>
                      <a:pt x="69" y="99"/>
                      <a:pt x="122" y="80"/>
                      <a:pt x="171" y="55"/>
                    </a:cubicBezTo>
                    <a:lnTo>
                      <a:pt x="171" y="55"/>
                    </a:lnTo>
                    <a:cubicBezTo>
                      <a:pt x="181" y="50"/>
                      <a:pt x="192" y="68"/>
                      <a:pt x="181" y="74"/>
                    </a:cubicBezTo>
                    <a:lnTo>
                      <a:pt x="181" y="74"/>
                    </a:lnTo>
                    <a:cubicBezTo>
                      <a:pt x="140" y="96"/>
                      <a:pt x="97" y="112"/>
                      <a:pt x="54" y="124"/>
                    </a:cubicBezTo>
                    <a:lnTo>
                      <a:pt x="54" y="124"/>
                    </a:lnTo>
                    <a:cubicBezTo>
                      <a:pt x="92" y="146"/>
                      <a:pt x="126" y="172"/>
                      <a:pt x="159" y="201"/>
                    </a:cubicBezTo>
                    <a:lnTo>
                      <a:pt x="159" y="201"/>
                    </a:lnTo>
                    <a:cubicBezTo>
                      <a:pt x="156" y="196"/>
                      <a:pt x="159" y="188"/>
                      <a:pt x="165" y="187"/>
                    </a:cubicBezTo>
                    <a:lnTo>
                      <a:pt x="165" y="187"/>
                    </a:lnTo>
                    <a:cubicBezTo>
                      <a:pt x="180" y="184"/>
                      <a:pt x="193" y="179"/>
                      <a:pt x="206" y="174"/>
                    </a:cubicBezTo>
                    <a:lnTo>
                      <a:pt x="206" y="174"/>
                    </a:lnTo>
                    <a:cubicBezTo>
                      <a:pt x="207" y="163"/>
                      <a:pt x="209" y="154"/>
                      <a:pt x="209" y="143"/>
                    </a:cubicBezTo>
                    <a:lnTo>
                      <a:pt x="209" y="143"/>
                    </a:lnTo>
                    <a:cubicBezTo>
                      <a:pt x="194" y="149"/>
                      <a:pt x="181" y="155"/>
                      <a:pt x="167" y="162"/>
                    </a:cubicBezTo>
                    <a:lnTo>
                      <a:pt x="167" y="162"/>
                    </a:lnTo>
                    <a:cubicBezTo>
                      <a:pt x="155" y="167"/>
                      <a:pt x="150" y="149"/>
                      <a:pt x="160" y="143"/>
                    </a:cubicBezTo>
                    <a:lnTo>
                      <a:pt x="160" y="143"/>
                    </a:lnTo>
                    <a:cubicBezTo>
                      <a:pt x="176" y="134"/>
                      <a:pt x="194" y="128"/>
                      <a:pt x="213" y="122"/>
                    </a:cubicBezTo>
                    <a:lnTo>
                      <a:pt x="213" y="122"/>
                    </a:lnTo>
                    <a:cubicBezTo>
                      <a:pt x="213" y="121"/>
                      <a:pt x="213" y="117"/>
                      <a:pt x="213" y="114"/>
                    </a:cubicBezTo>
                    <a:lnTo>
                      <a:pt x="213" y="114"/>
                    </a:lnTo>
                    <a:cubicBezTo>
                      <a:pt x="201" y="117"/>
                      <a:pt x="189" y="117"/>
                      <a:pt x="177" y="117"/>
                    </a:cubicBezTo>
                    <a:lnTo>
                      <a:pt x="177" y="117"/>
                    </a:lnTo>
                    <a:cubicBezTo>
                      <a:pt x="165" y="117"/>
                      <a:pt x="163" y="99"/>
                      <a:pt x="176" y="99"/>
                    </a:cubicBezTo>
                    <a:lnTo>
                      <a:pt x="176" y="99"/>
                    </a:lnTo>
                    <a:cubicBezTo>
                      <a:pt x="189" y="100"/>
                      <a:pt x="202" y="99"/>
                      <a:pt x="217" y="96"/>
                    </a:cubicBezTo>
                    <a:lnTo>
                      <a:pt x="217" y="96"/>
                    </a:lnTo>
                    <a:cubicBezTo>
                      <a:pt x="221" y="70"/>
                      <a:pt x="226" y="45"/>
                      <a:pt x="232" y="20"/>
                    </a:cubicBezTo>
                    <a:lnTo>
                      <a:pt x="232" y="20"/>
                    </a:lnTo>
                    <a:cubicBezTo>
                      <a:pt x="238" y="0"/>
                      <a:pt x="268" y="4"/>
                      <a:pt x="265" y="25"/>
                    </a:cubicBezTo>
                    <a:lnTo>
                      <a:pt x="265" y="25"/>
                    </a:lnTo>
                    <a:cubicBezTo>
                      <a:pt x="261" y="67"/>
                      <a:pt x="252" y="108"/>
                      <a:pt x="247" y="149"/>
                    </a:cubicBezTo>
                    <a:lnTo>
                      <a:pt x="247" y="149"/>
                    </a:lnTo>
                    <a:cubicBezTo>
                      <a:pt x="240" y="191"/>
                      <a:pt x="235" y="231"/>
                      <a:pt x="230" y="272"/>
                    </a:cubicBezTo>
                    <a:lnTo>
                      <a:pt x="230" y="272"/>
                    </a:lnTo>
                    <a:cubicBezTo>
                      <a:pt x="228" y="283"/>
                      <a:pt x="214" y="289"/>
                      <a:pt x="206" y="281"/>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86" name="Freeform 374">
                <a:extLst>
                  <a:ext uri="{FF2B5EF4-FFF2-40B4-BE49-F238E27FC236}">
                    <a16:creationId xmlns:a16="http://schemas.microsoft.com/office/drawing/2014/main" id="{C4B9E318-29C4-B743-AA7A-916361760D16}"/>
                  </a:ext>
                </a:extLst>
              </p:cNvPr>
              <p:cNvSpPr>
                <a:spLocks noChangeArrowheads="1"/>
              </p:cNvSpPr>
              <p:nvPr/>
            </p:nvSpPr>
            <p:spPr bwMode="auto">
              <a:xfrm>
                <a:off x="4225152" y="3919670"/>
                <a:ext cx="118591" cy="125903"/>
              </a:xfrm>
              <a:custGeom>
                <a:avLst/>
                <a:gdLst>
                  <a:gd name="T0" fmla="*/ 175 w 272"/>
                  <a:gd name="T1" fmla="*/ 194 h 291"/>
                  <a:gd name="T2" fmla="*/ 175 w 272"/>
                  <a:gd name="T3" fmla="*/ 194 h 291"/>
                  <a:gd name="T4" fmla="*/ 220 w 272"/>
                  <a:gd name="T5" fmla="*/ 182 h 291"/>
                  <a:gd name="T6" fmla="*/ 220 w 272"/>
                  <a:gd name="T7" fmla="*/ 182 h 291"/>
                  <a:gd name="T8" fmla="*/ 186 w 272"/>
                  <a:gd name="T9" fmla="*/ 157 h 291"/>
                  <a:gd name="T10" fmla="*/ 186 w 272"/>
                  <a:gd name="T11" fmla="*/ 157 h 291"/>
                  <a:gd name="T12" fmla="*/ 178 w 272"/>
                  <a:gd name="T13" fmla="*/ 190 h 291"/>
                  <a:gd name="T14" fmla="*/ 178 w 272"/>
                  <a:gd name="T15" fmla="*/ 190 h 291"/>
                  <a:gd name="T16" fmla="*/ 175 w 272"/>
                  <a:gd name="T17" fmla="*/ 194 h 291"/>
                  <a:gd name="T18" fmla="*/ 258 w 272"/>
                  <a:gd name="T19" fmla="*/ 202 h 291"/>
                  <a:gd name="T20" fmla="*/ 258 w 272"/>
                  <a:gd name="T21" fmla="*/ 202 h 291"/>
                  <a:gd name="T22" fmla="*/ 25 w 272"/>
                  <a:gd name="T23" fmla="*/ 283 h 291"/>
                  <a:gd name="T24" fmla="*/ 25 w 272"/>
                  <a:gd name="T25" fmla="*/ 283 h 291"/>
                  <a:gd name="T26" fmla="*/ 7 w 272"/>
                  <a:gd name="T27" fmla="*/ 268 h 291"/>
                  <a:gd name="T28" fmla="*/ 7 w 272"/>
                  <a:gd name="T29" fmla="*/ 268 h 291"/>
                  <a:gd name="T30" fmla="*/ 49 w 272"/>
                  <a:gd name="T31" fmla="*/ 110 h 291"/>
                  <a:gd name="T32" fmla="*/ 49 w 272"/>
                  <a:gd name="T33" fmla="*/ 110 h 291"/>
                  <a:gd name="T34" fmla="*/ 70 w 272"/>
                  <a:gd name="T35" fmla="*/ 111 h 291"/>
                  <a:gd name="T36" fmla="*/ 70 w 272"/>
                  <a:gd name="T37" fmla="*/ 111 h 291"/>
                  <a:gd name="T38" fmla="*/ 42 w 272"/>
                  <a:gd name="T39" fmla="*/ 245 h 291"/>
                  <a:gd name="T40" fmla="*/ 42 w 272"/>
                  <a:gd name="T41" fmla="*/ 245 h 291"/>
                  <a:gd name="T42" fmla="*/ 165 w 272"/>
                  <a:gd name="T43" fmla="*/ 198 h 291"/>
                  <a:gd name="T44" fmla="*/ 165 w 272"/>
                  <a:gd name="T45" fmla="*/ 198 h 291"/>
                  <a:gd name="T46" fmla="*/ 157 w 272"/>
                  <a:gd name="T47" fmla="*/ 185 h 291"/>
                  <a:gd name="T48" fmla="*/ 157 w 272"/>
                  <a:gd name="T49" fmla="*/ 185 h 291"/>
                  <a:gd name="T50" fmla="*/ 167 w 272"/>
                  <a:gd name="T51" fmla="*/ 143 h 291"/>
                  <a:gd name="T52" fmla="*/ 167 w 272"/>
                  <a:gd name="T53" fmla="*/ 143 h 291"/>
                  <a:gd name="T54" fmla="*/ 145 w 272"/>
                  <a:gd name="T55" fmla="*/ 124 h 291"/>
                  <a:gd name="T56" fmla="*/ 145 w 272"/>
                  <a:gd name="T57" fmla="*/ 124 h 291"/>
                  <a:gd name="T58" fmla="*/ 136 w 272"/>
                  <a:gd name="T59" fmla="*/ 170 h 291"/>
                  <a:gd name="T60" fmla="*/ 136 w 272"/>
                  <a:gd name="T61" fmla="*/ 170 h 291"/>
                  <a:gd name="T62" fmla="*/ 116 w 272"/>
                  <a:gd name="T63" fmla="*/ 166 h 291"/>
                  <a:gd name="T64" fmla="*/ 116 w 272"/>
                  <a:gd name="T65" fmla="*/ 166 h 291"/>
                  <a:gd name="T66" fmla="*/ 128 w 272"/>
                  <a:gd name="T67" fmla="*/ 111 h 291"/>
                  <a:gd name="T68" fmla="*/ 128 w 272"/>
                  <a:gd name="T69" fmla="*/ 111 h 291"/>
                  <a:gd name="T70" fmla="*/ 122 w 272"/>
                  <a:gd name="T71" fmla="*/ 106 h 291"/>
                  <a:gd name="T72" fmla="*/ 122 w 272"/>
                  <a:gd name="T73" fmla="*/ 106 h 291"/>
                  <a:gd name="T74" fmla="*/ 105 w 272"/>
                  <a:gd name="T75" fmla="*/ 138 h 291"/>
                  <a:gd name="T76" fmla="*/ 105 w 272"/>
                  <a:gd name="T77" fmla="*/ 138 h 291"/>
                  <a:gd name="T78" fmla="*/ 88 w 272"/>
                  <a:gd name="T79" fmla="*/ 130 h 291"/>
                  <a:gd name="T80" fmla="*/ 88 w 272"/>
                  <a:gd name="T81" fmla="*/ 130 h 291"/>
                  <a:gd name="T82" fmla="*/ 108 w 272"/>
                  <a:gd name="T83" fmla="*/ 93 h 291"/>
                  <a:gd name="T84" fmla="*/ 108 w 272"/>
                  <a:gd name="T85" fmla="*/ 93 h 291"/>
                  <a:gd name="T86" fmla="*/ 53 w 272"/>
                  <a:gd name="T87" fmla="*/ 39 h 291"/>
                  <a:gd name="T88" fmla="*/ 53 w 272"/>
                  <a:gd name="T89" fmla="*/ 39 h 291"/>
                  <a:gd name="T90" fmla="*/ 75 w 272"/>
                  <a:gd name="T91" fmla="*/ 14 h 291"/>
                  <a:gd name="T92" fmla="*/ 75 w 272"/>
                  <a:gd name="T93" fmla="*/ 14 h 291"/>
                  <a:gd name="T94" fmla="*/ 168 w 272"/>
                  <a:gd name="T95" fmla="*/ 97 h 291"/>
                  <a:gd name="T96" fmla="*/ 168 w 272"/>
                  <a:gd name="T97" fmla="*/ 97 h 291"/>
                  <a:gd name="T98" fmla="*/ 263 w 272"/>
                  <a:gd name="T99" fmla="*/ 177 h 291"/>
                  <a:gd name="T100" fmla="*/ 263 w 272"/>
                  <a:gd name="T101" fmla="*/ 177 h 291"/>
                  <a:gd name="T102" fmla="*/ 258 w 272"/>
                  <a:gd name="T103" fmla="*/ 202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2" h="291">
                    <a:moveTo>
                      <a:pt x="175" y="194"/>
                    </a:moveTo>
                    <a:lnTo>
                      <a:pt x="175" y="194"/>
                    </a:lnTo>
                    <a:cubicBezTo>
                      <a:pt x="190" y="190"/>
                      <a:pt x="204" y="186"/>
                      <a:pt x="220" y="182"/>
                    </a:cubicBezTo>
                    <a:lnTo>
                      <a:pt x="220" y="182"/>
                    </a:lnTo>
                    <a:cubicBezTo>
                      <a:pt x="208" y="174"/>
                      <a:pt x="196" y="166"/>
                      <a:pt x="186" y="157"/>
                    </a:cubicBezTo>
                    <a:lnTo>
                      <a:pt x="186" y="157"/>
                    </a:lnTo>
                    <a:cubicBezTo>
                      <a:pt x="184" y="168"/>
                      <a:pt x="182" y="180"/>
                      <a:pt x="178" y="190"/>
                    </a:cubicBezTo>
                    <a:lnTo>
                      <a:pt x="178" y="190"/>
                    </a:lnTo>
                    <a:cubicBezTo>
                      <a:pt x="178" y="193"/>
                      <a:pt x="176" y="193"/>
                      <a:pt x="175" y="194"/>
                    </a:cubicBezTo>
                    <a:close/>
                    <a:moveTo>
                      <a:pt x="258" y="202"/>
                    </a:moveTo>
                    <a:lnTo>
                      <a:pt x="258" y="202"/>
                    </a:lnTo>
                    <a:cubicBezTo>
                      <a:pt x="176" y="222"/>
                      <a:pt x="99" y="244"/>
                      <a:pt x="25" y="283"/>
                    </a:cubicBezTo>
                    <a:lnTo>
                      <a:pt x="25" y="283"/>
                    </a:lnTo>
                    <a:cubicBezTo>
                      <a:pt x="13" y="290"/>
                      <a:pt x="0" y="279"/>
                      <a:pt x="7" y="268"/>
                    </a:cubicBezTo>
                    <a:lnTo>
                      <a:pt x="7" y="268"/>
                    </a:lnTo>
                    <a:cubicBezTo>
                      <a:pt x="31" y="216"/>
                      <a:pt x="44" y="164"/>
                      <a:pt x="49" y="110"/>
                    </a:cubicBezTo>
                    <a:lnTo>
                      <a:pt x="49" y="110"/>
                    </a:lnTo>
                    <a:cubicBezTo>
                      <a:pt x="50" y="97"/>
                      <a:pt x="71" y="99"/>
                      <a:pt x="70" y="111"/>
                    </a:cubicBezTo>
                    <a:lnTo>
                      <a:pt x="70" y="111"/>
                    </a:lnTo>
                    <a:cubicBezTo>
                      <a:pt x="66" y="157"/>
                      <a:pt x="57" y="202"/>
                      <a:pt x="42" y="245"/>
                    </a:cubicBezTo>
                    <a:lnTo>
                      <a:pt x="42" y="245"/>
                    </a:lnTo>
                    <a:cubicBezTo>
                      <a:pt x="82" y="224"/>
                      <a:pt x="122" y="210"/>
                      <a:pt x="165" y="198"/>
                    </a:cubicBezTo>
                    <a:lnTo>
                      <a:pt x="165" y="198"/>
                    </a:lnTo>
                    <a:cubicBezTo>
                      <a:pt x="159" y="197"/>
                      <a:pt x="154" y="193"/>
                      <a:pt x="157" y="185"/>
                    </a:cubicBezTo>
                    <a:lnTo>
                      <a:pt x="157" y="185"/>
                    </a:lnTo>
                    <a:cubicBezTo>
                      <a:pt x="162" y="172"/>
                      <a:pt x="165" y="157"/>
                      <a:pt x="167" y="143"/>
                    </a:cubicBezTo>
                    <a:lnTo>
                      <a:pt x="167" y="143"/>
                    </a:lnTo>
                    <a:cubicBezTo>
                      <a:pt x="159" y="136"/>
                      <a:pt x="151" y="131"/>
                      <a:pt x="145" y="124"/>
                    </a:cubicBezTo>
                    <a:lnTo>
                      <a:pt x="145" y="124"/>
                    </a:lnTo>
                    <a:cubicBezTo>
                      <a:pt x="141" y="140"/>
                      <a:pt x="138" y="155"/>
                      <a:pt x="136" y="170"/>
                    </a:cubicBezTo>
                    <a:lnTo>
                      <a:pt x="136" y="170"/>
                    </a:lnTo>
                    <a:cubicBezTo>
                      <a:pt x="133" y="182"/>
                      <a:pt x="116" y="178"/>
                      <a:pt x="116" y="166"/>
                    </a:cubicBezTo>
                    <a:lnTo>
                      <a:pt x="116" y="166"/>
                    </a:lnTo>
                    <a:cubicBezTo>
                      <a:pt x="119" y="148"/>
                      <a:pt x="124" y="128"/>
                      <a:pt x="128" y="111"/>
                    </a:cubicBezTo>
                    <a:lnTo>
                      <a:pt x="128" y="111"/>
                    </a:lnTo>
                    <a:cubicBezTo>
                      <a:pt x="126" y="110"/>
                      <a:pt x="124" y="107"/>
                      <a:pt x="122" y="106"/>
                    </a:cubicBezTo>
                    <a:lnTo>
                      <a:pt x="122" y="106"/>
                    </a:lnTo>
                    <a:cubicBezTo>
                      <a:pt x="117" y="116"/>
                      <a:pt x="111" y="127"/>
                      <a:pt x="105" y="138"/>
                    </a:cubicBezTo>
                    <a:lnTo>
                      <a:pt x="105" y="138"/>
                    </a:lnTo>
                    <a:cubicBezTo>
                      <a:pt x="98" y="148"/>
                      <a:pt x="80" y="139"/>
                      <a:pt x="88" y="130"/>
                    </a:cubicBezTo>
                    <a:lnTo>
                      <a:pt x="88" y="130"/>
                    </a:lnTo>
                    <a:cubicBezTo>
                      <a:pt x="96" y="118"/>
                      <a:pt x="103" y="106"/>
                      <a:pt x="108" y="93"/>
                    </a:cubicBezTo>
                    <a:lnTo>
                      <a:pt x="108" y="93"/>
                    </a:lnTo>
                    <a:cubicBezTo>
                      <a:pt x="88" y="76"/>
                      <a:pt x="70" y="57"/>
                      <a:pt x="53" y="39"/>
                    </a:cubicBezTo>
                    <a:lnTo>
                      <a:pt x="53" y="39"/>
                    </a:lnTo>
                    <a:cubicBezTo>
                      <a:pt x="37" y="23"/>
                      <a:pt x="58" y="0"/>
                      <a:pt x="75" y="14"/>
                    </a:cubicBezTo>
                    <a:lnTo>
                      <a:pt x="75" y="14"/>
                    </a:lnTo>
                    <a:cubicBezTo>
                      <a:pt x="108" y="40"/>
                      <a:pt x="137" y="69"/>
                      <a:pt x="168" y="97"/>
                    </a:cubicBezTo>
                    <a:lnTo>
                      <a:pt x="168" y="97"/>
                    </a:lnTo>
                    <a:cubicBezTo>
                      <a:pt x="200" y="123"/>
                      <a:pt x="232" y="149"/>
                      <a:pt x="263" y="177"/>
                    </a:cubicBezTo>
                    <a:lnTo>
                      <a:pt x="263" y="177"/>
                    </a:lnTo>
                    <a:cubicBezTo>
                      <a:pt x="271" y="185"/>
                      <a:pt x="268" y="199"/>
                      <a:pt x="258" y="202"/>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87" name="Freeform 375">
                <a:extLst>
                  <a:ext uri="{FF2B5EF4-FFF2-40B4-BE49-F238E27FC236}">
                    <a16:creationId xmlns:a16="http://schemas.microsoft.com/office/drawing/2014/main" id="{6E2B3725-DD30-4C41-A73B-F28EBDC04FF1}"/>
                  </a:ext>
                </a:extLst>
              </p:cNvPr>
              <p:cNvSpPr>
                <a:spLocks noChangeArrowheads="1"/>
              </p:cNvSpPr>
              <p:nvPr/>
            </p:nvSpPr>
            <p:spPr bwMode="auto">
              <a:xfrm>
                <a:off x="5861991" y="3922598"/>
                <a:ext cx="125911" cy="115654"/>
              </a:xfrm>
              <a:custGeom>
                <a:avLst/>
                <a:gdLst>
                  <a:gd name="T0" fmla="*/ 193 w 287"/>
                  <a:gd name="T1" fmla="*/ 221 h 265"/>
                  <a:gd name="T2" fmla="*/ 193 w 287"/>
                  <a:gd name="T3" fmla="*/ 221 h 265"/>
                  <a:gd name="T4" fmla="*/ 238 w 287"/>
                  <a:gd name="T5" fmla="*/ 222 h 265"/>
                  <a:gd name="T6" fmla="*/ 238 w 287"/>
                  <a:gd name="T7" fmla="*/ 222 h 265"/>
                  <a:gd name="T8" fmla="*/ 213 w 287"/>
                  <a:gd name="T9" fmla="*/ 188 h 265"/>
                  <a:gd name="T10" fmla="*/ 213 w 287"/>
                  <a:gd name="T11" fmla="*/ 188 h 265"/>
                  <a:gd name="T12" fmla="*/ 196 w 287"/>
                  <a:gd name="T13" fmla="*/ 218 h 265"/>
                  <a:gd name="T14" fmla="*/ 196 w 287"/>
                  <a:gd name="T15" fmla="*/ 218 h 265"/>
                  <a:gd name="T16" fmla="*/ 193 w 287"/>
                  <a:gd name="T17" fmla="*/ 221 h 265"/>
                  <a:gd name="T18" fmla="*/ 268 w 287"/>
                  <a:gd name="T19" fmla="*/ 252 h 265"/>
                  <a:gd name="T20" fmla="*/ 268 w 287"/>
                  <a:gd name="T21" fmla="*/ 252 h 265"/>
                  <a:gd name="T22" fmla="*/ 22 w 287"/>
                  <a:gd name="T23" fmla="*/ 263 h 265"/>
                  <a:gd name="T24" fmla="*/ 22 w 287"/>
                  <a:gd name="T25" fmla="*/ 263 h 265"/>
                  <a:gd name="T26" fmla="*/ 9 w 287"/>
                  <a:gd name="T27" fmla="*/ 239 h 265"/>
                  <a:gd name="T28" fmla="*/ 9 w 287"/>
                  <a:gd name="T29" fmla="*/ 239 h 265"/>
                  <a:gd name="T30" fmla="*/ 97 w 287"/>
                  <a:gd name="T31" fmla="*/ 101 h 265"/>
                  <a:gd name="T32" fmla="*/ 97 w 287"/>
                  <a:gd name="T33" fmla="*/ 101 h 265"/>
                  <a:gd name="T34" fmla="*/ 117 w 287"/>
                  <a:gd name="T35" fmla="*/ 110 h 265"/>
                  <a:gd name="T36" fmla="*/ 117 w 287"/>
                  <a:gd name="T37" fmla="*/ 110 h 265"/>
                  <a:gd name="T38" fmla="*/ 50 w 287"/>
                  <a:gd name="T39" fmla="*/ 229 h 265"/>
                  <a:gd name="T40" fmla="*/ 50 w 287"/>
                  <a:gd name="T41" fmla="*/ 229 h 265"/>
                  <a:gd name="T42" fmla="*/ 181 w 287"/>
                  <a:gd name="T43" fmla="*/ 221 h 265"/>
                  <a:gd name="T44" fmla="*/ 181 w 287"/>
                  <a:gd name="T45" fmla="*/ 221 h 265"/>
                  <a:gd name="T46" fmla="*/ 177 w 287"/>
                  <a:gd name="T47" fmla="*/ 206 h 265"/>
                  <a:gd name="T48" fmla="*/ 177 w 287"/>
                  <a:gd name="T49" fmla="*/ 206 h 265"/>
                  <a:gd name="T50" fmla="*/ 200 w 287"/>
                  <a:gd name="T51" fmla="*/ 170 h 265"/>
                  <a:gd name="T52" fmla="*/ 200 w 287"/>
                  <a:gd name="T53" fmla="*/ 170 h 265"/>
                  <a:gd name="T54" fmla="*/ 183 w 287"/>
                  <a:gd name="T55" fmla="*/ 145 h 265"/>
                  <a:gd name="T56" fmla="*/ 183 w 287"/>
                  <a:gd name="T57" fmla="*/ 145 h 265"/>
                  <a:gd name="T58" fmla="*/ 162 w 287"/>
                  <a:gd name="T59" fmla="*/ 185 h 265"/>
                  <a:gd name="T60" fmla="*/ 162 w 287"/>
                  <a:gd name="T61" fmla="*/ 185 h 265"/>
                  <a:gd name="T62" fmla="*/ 145 w 287"/>
                  <a:gd name="T63" fmla="*/ 176 h 265"/>
                  <a:gd name="T64" fmla="*/ 145 w 287"/>
                  <a:gd name="T65" fmla="*/ 176 h 265"/>
                  <a:gd name="T66" fmla="*/ 172 w 287"/>
                  <a:gd name="T67" fmla="*/ 128 h 265"/>
                  <a:gd name="T68" fmla="*/ 172 w 287"/>
                  <a:gd name="T69" fmla="*/ 128 h 265"/>
                  <a:gd name="T70" fmla="*/ 167 w 287"/>
                  <a:gd name="T71" fmla="*/ 120 h 265"/>
                  <a:gd name="T72" fmla="*/ 167 w 287"/>
                  <a:gd name="T73" fmla="*/ 120 h 265"/>
                  <a:gd name="T74" fmla="*/ 142 w 287"/>
                  <a:gd name="T75" fmla="*/ 146 h 265"/>
                  <a:gd name="T76" fmla="*/ 142 w 287"/>
                  <a:gd name="T77" fmla="*/ 146 h 265"/>
                  <a:gd name="T78" fmla="*/ 129 w 287"/>
                  <a:gd name="T79" fmla="*/ 133 h 265"/>
                  <a:gd name="T80" fmla="*/ 129 w 287"/>
                  <a:gd name="T81" fmla="*/ 133 h 265"/>
                  <a:gd name="T82" fmla="*/ 158 w 287"/>
                  <a:gd name="T83" fmla="*/ 105 h 265"/>
                  <a:gd name="T84" fmla="*/ 158 w 287"/>
                  <a:gd name="T85" fmla="*/ 105 h 265"/>
                  <a:gd name="T86" fmla="*/ 121 w 287"/>
                  <a:gd name="T87" fmla="*/ 37 h 265"/>
                  <a:gd name="T88" fmla="*/ 121 w 287"/>
                  <a:gd name="T89" fmla="*/ 37 h 265"/>
                  <a:gd name="T90" fmla="*/ 150 w 287"/>
                  <a:gd name="T91" fmla="*/ 18 h 265"/>
                  <a:gd name="T92" fmla="*/ 150 w 287"/>
                  <a:gd name="T93" fmla="*/ 18 h 265"/>
                  <a:gd name="T94" fmla="*/ 216 w 287"/>
                  <a:gd name="T95" fmla="*/ 125 h 265"/>
                  <a:gd name="T96" fmla="*/ 216 w 287"/>
                  <a:gd name="T97" fmla="*/ 125 h 265"/>
                  <a:gd name="T98" fmla="*/ 281 w 287"/>
                  <a:gd name="T99" fmla="*/ 231 h 265"/>
                  <a:gd name="T100" fmla="*/ 281 w 287"/>
                  <a:gd name="T101" fmla="*/ 231 h 265"/>
                  <a:gd name="T102" fmla="*/ 268 w 287"/>
                  <a:gd name="T103" fmla="*/ 252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7" h="265">
                    <a:moveTo>
                      <a:pt x="193" y="221"/>
                    </a:moveTo>
                    <a:lnTo>
                      <a:pt x="193" y="221"/>
                    </a:lnTo>
                    <a:cubicBezTo>
                      <a:pt x="208" y="222"/>
                      <a:pt x="222" y="222"/>
                      <a:pt x="238" y="222"/>
                    </a:cubicBezTo>
                    <a:lnTo>
                      <a:pt x="238" y="222"/>
                    </a:lnTo>
                    <a:cubicBezTo>
                      <a:pt x="230" y="212"/>
                      <a:pt x="221" y="200"/>
                      <a:pt x="213" y="188"/>
                    </a:cubicBezTo>
                    <a:lnTo>
                      <a:pt x="213" y="188"/>
                    </a:lnTo>
                    <a:cubicBezTo>
                      <a:pt x="209" y="198"/>
                      <a:pt x="204" y="209"/>
                      <a:pt x="196" y="218"/>
                    </a:cubicBezTo>
                    <a:lnTo>
                      <a:pt x="196" y="218"/>
                    </a:lnTo>
                    <a:cubicBezTo>
                      <a:pt x="194" y="219"/>
                      <a:pt x="194" y="219"/>
                      <a:pt x="193" y="221"/>
                    </a:cubicBezTo>
                    <a:close/>
                    <a:moveTo>
                      <a:pt x="268" y="252"/>
                    </a:moveTo>
                    <a:lnTo>
                      <a:pt x="268" y="252"/>
                    </a:lnTo>
                    <a:cubicBezTo>
                      <a:pt x="185" y="247"/>
                      <a:pt x="105" y="246"/>
                      <a:pt x="22" y="263"/>
                    </a:cubicBezTo>
                    <a:lnTo>
                      <a:pt x="22" y="263"/>
                    </a:lnTo>
                    <a:cubicBezTo>
                      <a:pt x="9" y="264"/>
                      <a:pt x="0" y="250"/>
                      <a:pt x="9" y="239"/>
                    </a:cubicBezTo>
                    <a:lnTo>
                      <a:pt x="9" y="239"/>
                    </a:lnTo>
                    <a:cubicBezTo>
                      <a:pt x="47" y="198"/>
                      <a:pt x="75" y="152"/>
                      <a:pt x="97" y="101"/>
                    </a:cubicBezTo>
                    <a:lnTo>
                      <a:pt x="97" y="101"/>
                    </a:lnTo>
                    <a:cubicBezTo>
                      <a:pt x="102" y="91"/>
                      <a:pt x="121" y="100"/>
                      <a:pt x="117" y="110"/>
                    </a:cubicBezTo>
                    <a:lnTo>
                      <a:pt x="117" y="110"/>
                    </a:lnTo>
                    <a:cubicBezTo>
                      <a:pt x="100" y="152"/>
                      <a:pt x="76" y="192"/>
                      <a:pt x="50" y="229"/>
                    </a:cubicBezTo>
                    <a:lnTo>
                      <a:pt x="50" y="229"/>
                    </a:lnTo>
                    <a:cubicBezTo>
                      <a:pt x="93" y="222"/>
                      <a:pt x="138" y="221"/>
                      <a:pt x="181" y="221"/>
                    </a:cubicBezTo>
                    <a:lnTo>
                      <a:pt x="181" y="221"/>
                    </a:lnTo>
                    <a:cubicBezTo>
                      <a:pt x="176" y="218"/>
                      <a:pt x="172" y="212"/>
                      <a:pt x="177" y="206"/>
                    </a:cubicBezTo>
                    <a:lnTo>
                      <a:pt x="177" y="206"/>
                    </a:lnTo>
                    <a:cubicBezTo>
                      <a:pt x="185" y="196"/>
                      <a:pt x="193" y="183"/>
                      <a:pt x="200" y="170"/>
                    </a:cubicBezTo>
                    <a:lnTo>
                      <a:pt x="200" y="170"/>
                    </a:lnTo>
                    <a:cubicBezTo>
                      <a:pt x="194" y="162"/>
                      <a:pt x="189" y="154"/>
                      <a:pt x="183" y="145"/>
                    </a:cubicBezTo>
                    <a:lnTo>
                      <a:pt x="183" y="145"/>
                    </a:lnTo>
                    <a:cubicBezTo>
                      <a:pt x="176" y="159"/>
                      <a:pt x="168" y="172"/>
                      <a:pt x="162" y="185"/>
                    </a:cubicBezTo>
                    <a:lnTo>
                      <a:pt x="162" y="185"/>
                    </a:lnTo>
                    <a:cubicBezTo>
                      <a:pt x="155" y="197"/>
                      <a:pt x="141" y="188"/>
                      <a:pt x="145" y="176"/>
                    </a:cubicBezTo>
                    <a:lnTo>
                      <a:pt x="145" y="176"/>
                    </a:lnTo>
                    <a:cubicBezTo>
                      <a:pt x="152" y="159"/>
                      <a:pt x="162" y="143"/>
                      <a:pt x="172" y="128"/>
                    </a:cubicBezTo>
                    <a:lnTo>
                      <a:pt x="172" y="128"/>
                    </a:lnTo>
                    <a:cubicBezTo>
                      <a:pt x="171" y="125"/>
                      <a:pt x="168" y="122"/>
                      <a:pt x="167" y="120"/>
                    </a:cubicBezTo>
                    <a:lnTo>
                      <a:pt x="167" y="120"/>
                    </a:lnTo>
                    <a:cubicBezTo>
                      <a:pt x="159" y="130"/>
                      <a:pt x="151" y="138"/>
                      <a:pt x="142" y="146"/>
                    </a:cubicBezTo>
                    <a:lnTo>
                      <a:pt x="142" y="146"/>
                    </a:lnTo>
                    <a:cubicBezTo>
                      <a:pt x="133" y="154"/>
                      <a:pt x="118" y="141"/>
                      <a:pt x="129" y="133"/>
                    </a:cubicBezTo>
                    <a:lnTo>
                      <a:pt x="129" y="133"/>
                    </a:lnTo>
                    <a:cubicBezTo>
                      <a:pt x="139" y="125"/>
                      <a:pt x="148" y="114"/>
                      <a:pt x="158" y="105"/>
                    </a:cubicBezTo>
                    <a:lnTo>
                      <a:pt x="158" y="105"/>
                    </a:lnTo>
                    <a:cubicBezTo>
                      <a:pt x="145" y="82"/>
                      <a:pt x="133" y="59"/>
                      <a:pt x="121" y="37"/>
                    </a:cubicBezTo>
                    <a:lnTo>
                      <a:pt x="121" y="37"/>
                    </a:lnTo>
                    <a:cubicBezTo>
                      <a:pt x="113" y="16"/>
                      <a:pt x="139" y="0"/>
                      <a:pt x="150" y="18"/>
                    </a:cubicBezTo>
                    <a:lnTo>
                      <a:pt x="150" y="18"/>
                    </a:lnTo>
                    <a:cubicBezTo>
                      <a:pt x="173" y="53"/>
                      <a:pt x="193" y="91"/>
                      <a:pt x="216" y="125"/>
                    </a:cubicBezTo>
                    <a:lnTo>
                      <a:pt x="216" y="125"/>
                    </a:lnTo>
                    <a:cubicBezTo>
                      <a:pt x="237" y="160"/>
                      <a:pt x="259" y="196"/>
                      <a:pt x="281" y="231"/>
                    </a:cubicBezTo>
                    <a:lnTo>
                      <a:pt x="281" y="231"/>
                    </a:lnTo>
                    <a:cubicBezTo>
                      <a:pt x="286" y="239"/>
                      <a:pt x="280" y="252"/>
                      <a:pt x="268" y="252"/>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88" name="Freeform 376">
                <a:extLst>
                  <a:ext uri="{FF2B5EF4-FFF2-40B4-BE49-F238E27FC236}">
                    <a16:creationId xmlns:a16="http://schemas.microsoft.com/office/drawing/2014/main" id="{80424E42-B0EB-2D4E-AEC6-93BF9856C462}"/>
                  </a:ext>
                </a:extLst>
              </p:cNvPr>
              <p:cNvSpPr>
                <a:spLocks noChangeArrowheads="1"/>
              </p:cNvSpPr>
              <p:nvPr/>
            </p:nvSpPr>
            <p:spPr bwMode="auto">
              <a:xfrm>
                <a:off x="6501794" y="3928454"/>
                <a:ext cx="111270" cy="125903"/>
              </a:xfrm>
              <a:custGeom>
                <a:avLst/>
                <a:gdLst>
                  <a:gd name="T0" fmla="*/ 80 w 256"/>
                  <a:gd name="T1" fmla="*/ 75 h 290"/>
                  <a:gd name="T2" fmla="*/ 80 w 256"/>
                  <a:gd name="T3" fmla="*/ 75 h 290"/>
                  <a:gd name="T4" fmla="*/ 42 w 256"/>
                  <a:gd name="T5" fmla="*/ 48 h 290"/>
                  <a:gd name="T6" fmla="*/ 42 w 256"/>
                  <a:gd name="T7" fmla="*/ 48 h 290"/>
                  <a:gd name="T8" fmla="*/ 43 w 256"/>
                  <a:gd name="T9" fmla="*/ 90 h 290"/>
                  <a:gd name="T10" fmla="*/ 43 w 256"/>
                  <a:gd name="T11" fmla="*/ 90 h 290"/>
                  <a:gd name="T12" fmla="*/ 74 w 256"/>
                  <a:gd name="T13" fmla="*/ 76 h 290"/>
                  <a:gd name="T14" fmla="*/ 74 w 256"/>
                  <a:gd name="T15" fmla="*/ 76 h 290"/>
                  <a:gd name="T16" fmla="*/ 80 w 256"/>
                  <a:gd name="T17" fmla="*/ 75 h 290"/>
                  <a:gd name="T18" fmla="*/ 34 w 256"/>
                  <a:gd name="T19" fmla="*/ 6 h 290"/>
                  <a:gd name="T20" fmla="*/ 34 w 256"/>
                  <a:gd name="T21" fmla="*/ 6 h 290"/>
                  <a:gd name="T22" fmla="*/ 243 w 256"/>
                  <a:gd name="T23" fmla="*/ 136 h 290"/>
                  <a:gd name="T24" fmla="*/ 243 w 256"/>
                  <a:gd name="T25" fmla="*/ 136 h 290"/>
                  <a:gd name="T26" fmla="*/ 241 w 256"/>
                  <a:gd name="T27" fmla="*/ 163 h 290"/>
                  <a:gd name="T28" fmla="*/ 241 w 256"/>
                  <a:gd name="T29" fmla="*/ 163 h 290"/>
                  <a:gd name="T30" fmla="*/ 91 w 256"/>
                  <a:gd name="T31" fmla="*/ 227 h 290"/>
                  <a:gd name="T32" fmla="*/ 91 w 256"/>
                  <a:gd name="T33" fmla="*/ 227 h 290"/>
                  <a:gd name="T34" fmla="*/ 80 w 256"/>
                  <a:gd name="T35" fmla="*/ 209 h 290"/>
                  <a:gd name="T36" fmla="*/ 80 w 256"/>
                  <a:gd name="T37" fmla="*/ 209 h 290"/>
                  <a:gd name="T38" fmla="*/ 201 w 256"/>
                  <a:gd name="T39" fmla="*/ 147 h 290"/>
                  <a:gd name="T40" fmla="*/ 201 w 256"/>
                  <a:gd name="T41" fmla="*/ 147 h 290"/>
                  <a:gd name="T42" fmla="*/ 88 w 256"/>
                  <a:gd name="T43" fmla="*/ 81 h 290"/>
                  <a:gd name="T44" fmla="*/ 88 w 256"/>
                  <a:gd name="T45" fmla="*/ 81 h 290"/>
                  <a:gd name="T46" fmla="*/ 83 w 256"/>
                  <a:gd name="T47" fmla="*/ 96 h 290"/>
                  <a:gd name="T48" fmla="*/ 83 w 256"/>
                  <a:gd name="T49" fmla="*/ 96 h 290"/>
                  <a:gd name="T50" fmla="*/ 43 w 256"/>
                  <a:gd name="T51" fmla="*/ 114 h 290"/>
                  <a:gd name="T52" fmla="*/ 43 w 256"/>
                  <a:gd name="T53" fmla="*/ 114 h 290"/>
                  <a:gd name="T54" fmla="*/ 43 w 256"/>
                  <a:gd name="T55" fmla="*/ 143 h 290"/>
                  <a:gd name="T56" fmla="*/ 43 w 256"/>
                  <a:gd name="T57" fmla="*/ 143 h 290"/>
                  <a:gd name="T58" fmla="*/ 85 w 256"/>
                  <a:gd name="T59" fmla="*/ 122 h 290"/>
                  <a:gd name="T60" fmla="*/ 85 w 256"/>
                  <a:gd name="T61" fmla="*/ 122 h 290"/>
                  <a:gd name="T62" fmla="*/ 93 w 256"/>
                  <a:gd name="T63" fmla="*/ 139 h 290"/>
                  <a:gd name="T64" fmla="*/ 93 w 256"/>
                  <a:gd name="T65" fmla="*/ 139 h 290"/>
                  <a:gd name="T66" fmla="*/ 43 w 256"/>
                  <a:gd name="T67" fmla="*/ 164 h 290"/>
                  <a:gd name="T68" fmla="*/ 43 w 256"/>
                  <a:gd name="T69" fmla="*/ 164 h 290"/>
                  <a:gd name="T70" fmla="*/ 43 w 256"/>
                  <a:gd name="T71" fmla="*/ 172 h 290"/>
                  <a:gd name="T72" fmla="*/ 43 w 256"/>
                  <a:gd name="T73" fmla="*/ 172 h 290"/>
                  <a:gd name="T74" fmla="*/ 80 w 256"/>
                  <a:gd name="T75" fmla="*/ 167 h 290"/>
                  <a:gd name="T76" fmla="*/ 80 w 256"/>
                  <a:gd name="T77" fmla="*/ 167 h 290"/>
                  <a:gd name="T78" fmla="*/ 83 w 256"/>
                  <a:gd name="T79" fmla="*/ 184 h 290"/>
                  <a:gd name="T80" fmla="*/ 83 w 256"/>
                  <a:gd name="T81" fmla="*/ 184 h 290"/>
                  <a:gd name="T82" fmla="*/ 42 w 256"/>
                  <a:gd name="T83" fmla="*/ 190 h 290"/>
                  <a:gd name="T84" fmla="*/ 42 w 256"/>
                  <a:gd name="T85" fmla="*/ 190 h 290"/>
                  <a:gd name="T86" fmla="*/ 34 w 256"/>
                  <a:gd name="T87" fmla="*/ 268 h 290"/>
                  <a:gd name="T88" fmla="*/ 34 w 256"/>
                  <a:gd name="T89" fmla="*/ 268 h 290"/>
                  <a:gd name="T90" fmla="*/ 0 w 256"/>
                  <a:gd name="T91" fmla="*/ 265 h 290"/>
                  <a:gd name="T92" fmla="*/ 0 w 256"/>
                  <a:gd name="T93" fmla="*/ 265 h 290"/>
                  <a:gd name="T94" fmla="*/ 7 w 256"/>
                  <a:gd name="T95" fmla="*/ 142 h 290"/>
                  <a:gd name="T96" fmla="*/ 7 w 256"/>
                  <a:gd name="T97" fmla="*/ 142 h 290"/>
                  <a:gd name="T98" fmla="*/ 12 w 256"/>
                  <a:gd name="T99" fmla="*/ 17 h 290"/>
                  <a:gd name="T100" fmla="*/ 12 w 256"/>
                  <a:gd name="T101" fmla="*/ 17 h 290"/>
                  <a:gd name="T102" fmla="*/ 34 w 256"/>
                  <a:gd name="T103" fmla="*/ 6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6" h="290">
                    <a:moveTo>
                      <a:pt x="80" y="75"/>
                    </a:moveTo>
                    <a:lnTo>
                      <a:pt x="80" y="75"/>
                    </a:lnTo>
                    <a:cubicBezTo>
                      <a:pt x="67" y="67"/>
                      <a:pt x="55" y="58"/>
                      <a:pt x="42" y="48"/>
                    </a:cubicBezTo>
                    <a:lnTo>
                      <a:pt x="42" y="48"/>
                    </a:lnTo>
                    <a:cubicBezTo>
                      <a:pt x="43" y="63"/>
                      <a:pt x="43" y="76"/>
                      <a:pt x="43" y="90"/>
                    </a:cubicBezTo>
                    <a:lnTo>
                      <a:pt x="43" y="90"/>
                    </a:lnTo>
                    <a:cubicBezTo>
                      <a:pt x="54" y="84"/>
                      <a:pt x="63" y="80"/>
                      <a:pt x="74" y="76"/>
                    </a:cubicBezTo>
                    <a:lnTo>
                      <a:pt x="74" y="76"/>
                    </a:lnTo>
                    <a:cubicBezTo>
                      <a:pt x="75" y="75"/>
                      <a:pt x="78" y="75"/>
                      <a:pt x="80" y="75"/>
                    </a:cubicBezTo>
                    <a:close/>
                    <a:moveTo>
                      <a:pt x="34" y="6"/>
                    </a:moveTo>
                    <a:lnTo>
                      <a:pt x="34" y="6"/>
                    </a:lnTo>
                    <a:cubicBezTo>
                      <a:pt x="100" y="56"/>
                      <a:pt x="166" y="104"/>
                      <a:pt x="243" y="136"/>
                    </a:cubicBezTo>
                    <a:lnTo>
                      <a:pt x="243" y="136"/>
                    </a:lnTo>
                    <a:cubicBezTo>
                      <a:pt x="255" y="142"/>
                      <a:pt x="254" y="159"/>
                      <a:pt x="241" y="163"/>
                    </a:cubicBezTo>
                    <a:lnTo>
                      <a:pt x="241" y="163"/>
                    </a:lnTo>
                    <a:cubicBezTo>
                      <a:pt x="188" y="175"/>
                      <a:pt x="138" y="198"/>
                      <a:pt x="91" y="227"/>
                    </a:cubicBezTo>
                    <a:lnTo>
                      <a:pt x="91" y="227"/>
                    </a:lnTo>
                    <a:cubicBezTo>
                      <a:pt x="82" y="234"/>
                      <a:pt x="70" y="215"/>
                      <a:pt x="80" y="209"/>
                    </a:cubicBezTo>
                    <a:lnTo>
                      <a:pt x="80" y="209"/>
                    </a:lnTo>
                    <a:cubicBezTo>
                      <a:pt x="118" y="184"/>
                      <a:pt x="158" y="164"/>
                      <a:pt x="201" y="147"/>
                    </a:cubicBezTo>
                    <a:lnTo>
                      <a:pt x="201" y="147"/>
                    </a:lnTo>
                    <a:cubicBezTo>
                      <a:pt x="162" y="130"/>
                      <a:pt x="125" y="106"/>
                      <a:pt x="88" y="81"/>
                    </a:cubicBezTo>
                    <a:lnTo>
                      <a:pt x="88" y="81"/>
                    </a:lnTo>
                    <a:cubicBezTo>
                      <a:pt x="91" y="87"/>
                      <a:pt x="91" y="93"/>
                      <a:pt x="83" y="96"/>
                    </a:cubicBezTo>
                    <a:lnTo>
                      <a:pt x="83" y="96"/>
                    </a:lnTo>
                    <a:cubicBezTo>
                      <a:pt x="70" y="101"/>
                      <a:pt x="57" y="106"/>
                      <a:pt x="43" y="114"/>
                    </a:cubicBezTo>
                    <a:lnTo>
                      <a:pt x="43" y="114"/>
                    </a:lnTo>
                    <a:cubicBezTo>
                      <a:pt x="45" y="123"/>
                      <a:pt x="43" y="134"/>
                      <a:pt x="43" y="143"/>
                    </a:cubicBezTo>
                    <a:lnTo>
                      <a:pt x="43" y="143"/>
                    </a:lnTo>
                    <a:cubicBezTo>
                      <a:pt x="58" y="136"/>
                      <a:pt x="71" y="129"/>
                      <a:pt x="85" y="122"/>
                    </a:cubicBezTo>
                    <a:lnTo>
                      <a:pt x="85" y="122"/>
                    </a:lnTo>
                    <a:cubicBezTo>
                      <a:pt x="96" y="115"/>
                      <a:pt x="104" y="133"/>
                      <a:pt x="93" y="139"/>
                    </a:cubicBezTo>
                    <a:lnTo>
                      <a:pt x="93" y="139"/>
                    </a:lnTo>
                    <a:cubicBezTo>
                      <a:pt x="78" y="150"/>
                      <a:pt x="61" y="156"/>
                      <a:pt x="43" y="164"/>
                    </a:cubicBezTo>
                    <a:lnTo>
                      <a:pt x="43" y="164"/>
                    </a:lnTo>
                    <a:cubicBezTo>
                      <a:pt x="43" y="167"/>
                      <a:pt x="43" y="169"/>
                      <a:pt x="43" y="172"/>
                    </a:cubicBezTo>
                    <a:lnTo>
                      <a:pt x="43" y="172"/>
                    </a:lnTo>
                    <a:cubicBezTo>
                      <a:pt x="55" y="169"/>
                      <a:pt x="67" y="167"/>
                      <a:pt x="80" y="167"/>
                    </a:cubicBezTo>
                    <a:lnTo>
                      <a:pt x="80" y="167"/>
                    </a:lnTo>
                    <a:cubicBezTo>
                      <a:pt x="91" y="164"/>
                      <a:pt x="95" y="182"/>
                      <a:pt x="83" y="184"/>
                    </a:cubicBezTo>
                    <a:lnTo>
                      <a:pt x="83" y="184"/>
                    </a:lnTo>
                    <a:cubicBezTo>
                      <a:pt x="68" y="185"/>
                      <a:pt x="55" y="186"/>
                      <a:pt x="42" y="190"/>
                    </a:cubicBezTo>
                    <a:lnTo>
                      <a:pt x="42" y="190"/>
                    </a:lnTo>
                    <a:cubicBezTo>
                      <a:pt x="41" y="217"/>
                      <a:pt x="38" y="243"/>
                      <a:pt x="34" y="268"/>
                    </a:cubicBezTo>
                    <a:lnTo>
                      <a:pt x="34" y="268"/>
                    </a:lnTo>
                    <a:cubicBezTo>
                      <a:pt x="30" y="289"/>
                      <a:pt x="0" y="288"/>
                      <a:pt x="0" y="265"/>
                    </a:cubicBezTo>
                    <a:lnTo>
                      <a:pt x="0" y="265"/>
                    </a:lnTo>
                    <a:cubicBezTo>
                      <a:pt x="1" y="225"/>
                      <a:pt x="4" y="182"/>
                      <a:pt x="7" y="142"/>
                    </a:cubicBezTo>
                    <a:lnTo>
                      <a:pt x="7" y="142"/>
                    </a:lnTo>
                    <a:cubicBezTo>
                      <a:pt x="8" y="101"/>
                      <a:pt x="9" y="59"/>
                      <a:pt x="12" y="17"/>
                    </a:cubicBezTo>
                    <a:lnTo>
                      <a:pt x="12" y="17"/>
                    </a:lnTo>
                    <a:cubicBezTo>
                      <a:pt x="12" y="6"/>
                      <a:pt x="25" y="0"/>
                      <a:pt x="34" y="6"/>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89" name="Freeform 377">
                <a:extLst>
                  <a:ext uri="{FF2B5EF4-FFF2-40B4-BE49-F238E27FC236}">
                    <a16:creationId xmlns:a16="http://schemas.microsoft.com/office/drawing/2014/main" id="{381C5C84-50CA-434C-BC39-587CCFE1304F}"/>
                  </a:ext>
                </a:extLst>
              </p:cNvPr>
              <p:cNvSpPr>
                <a:spLocks noChangeArrowheads="1"/>
              </p:cNvSpPr>
              <p:nvPr/>
            </p:nvSpPr>
            <p:spPr bwMode="auto">
              <a:xfrm>
                <a:off x="6286574" y="3934310"/>
                <a:ext cx="124447" cy="117119"/>
              </a:xfrm>
              <a:custGeom>
                <a:avLst/>
                <a:gdLst>
                  <a:gd name="T0" fmla="*/ 96 w 288"/>
                  <a:gd name="T1" fmla="*/ 48 h 268"/>
                  <a:gd name="T2" fmla="*/ 96 w 288"/>
                  <a:gd name="T3" fmla="*/ 48 h 268"/>
                  <a:gd name="T4" fmla="*/ 50 w 288"/>
                  <a:gd name="T5" fmla="*/ 48 h 268"/>
                  <a:gd name="T6" fmla="*/ 50 w 288"/>
                  <a:gd name="T7" fmla="*/ 48 h 268"/>
                  <a:gd name="T8" fmla="*/ 75 w 288"/>
                  <a:gd name="T9" fmla="*/ 80 h 268"/>
                  <a:gd name="T10" fmla="*/ 75 w 288"/>
                  <a:gd name="T11" fmla="*/ 80 h 268"/>
                  <a:gd name="T12" fmla="*/ 92 w 288"/>
                  <a:gd name="T13" fmla="*/ 52 h 268"/>
                  <a:gd name="T14" fmla="*/ 92 w 288"/>
                  <a:gd name="T15" fmla="*/ 52 h 268"/>
                  <a:gd name="T16" fmla="*/ 96 w 288"/>
                  <a:gd name="T17" fmla="*/ 48 h 268"/>
                  <a:gd name="T18" fmla="*/ 20 w 288"/>
                  <a:gd name="T19" fmla="*/ 17 h 268"/>
                  <a:gd name="T20" fmla="*/ 20 w 288"/>
                  <a:gd name="T21" fmla="*/ 17 h 268"/>
                  <a:gd name="T22" fmla="*/ 264 w 288"/>
                  <a:gd name="T23" fmla="*/ 4 h 268"/>
                  <a:gd name="T24" fmla="*/ 264 w 288"/>
                  <a:gd name="T25" fmla="*/ 4 h 268"/>
                  <a:gd name="T26" fmla="*/ 278 w 288"/>
                  <a:gd name="T27" fmla="*/ 27 h 268"/>
                  <a:gd name="T28" fmla="*/ 278 w 288"/>
                  <a:gd name="T29" fmla="*/ 27 h 268"/>
                  <a:gd name="T30" fmla="*/ 194 w 288"/>
                  <a:gd name="T31" fmla="*/ 166 h 268"/>
                  <a:gd name="T32" fmla="*/ 194 w 288"/>
                  <a:gd name="T33" fmla="*/ 166 h 268"/>
                  <a:gd name="T34" fmla="*/ 173 w 288"/>
                  <a:gd name="T35" fmla="*/ 158 h 268"/>
                  <a:gd name="T36" fmla="*/ 173 w 288"/>
                  <a:gd name="T37" fmla="*/ 158 h 268"/>
                  <a:gd name="T38" fmla="*/ 237 w 288"/>
                  <a:gd name="T39" fmla="*/ 37 h 268"/>
                  <a:gd name="T40" fmla="*/ 237 w 288"/>
                  <a:gd name="T41" fmla="*/ 37 h 268"/>
                  <a:gd name="T42" fmla="*/ 107 w 288"/>
                  <a:gd name="T43" fmla="*/ 48 h 268"/>
                  <a:gd name="T44" fmla="*/ 107 w 288"/>
                  <a:gd name="T45" fmla="*/ 48 h 268"/>
                  <a:gd name="T46" fmla="*/ 111 w 288"/>
                  <a:gd name="T47" fmla="*/ 62 h 268"/>
                  <a:gd name="T48" fmla="*/ 111 w 288"/>
                  <a:gd name="T49" fmla="*/ 62 h 268"/>
                  <a:gd name="T50" fmla="*/ 90 w 288"/>
                  <a:gd name="T51" fmla="*/ 100 h 268"/>
                  <a:gd name="T52" fmla="*/ 90 w 288"/>
                  <a:gd name="T53" fmla="*/ 100 h 268"/>
                  <a:gd name="T54" fmla="*/ 105 w 288"/>
                  <a:gd name="T55" fmla="*/ 124 h 268"/>
                  <a:gd name="T56" fmla="*/ 105 w 288"/>
                  <a:gd name="T57" fmla="*/ 124 h 268"/>
                  <a:gd name="T58" fmla="*/ 127 w 288"/>
                  <a:gd name="T59" fmla="*/ 82 h 268"/>
                  <a:gd name="T60" fmla="*/ 127 w 288"/>
                  <a:gd name="T61" fmla="*/ 82 h 268"/>
                  <a:gd name="T62" fmla="*/ 144 w 288"/>
                  <a:gd name="T63" fmla="*/ 92 h 268"/>
                  <a:gd name="T64" fmla="*/ 144 w 288"/>
                  <a:gd name="T65" fmla="*/ 92 h 268"/>
                  <a:gd name="T66" fmla="*/ 117 w 288"/>
                  <a:gd name="T67" fmla="*/ 141 h 268"/>
                  <a:gd name="T68" fmla="*/ 117 w 288"/>
                  <a:gd name="T69" fmla="*/ 141 h 268"/>
                  <a:gd name="T70" fmla="*/ 123 w 288"/>
                  <a:gd name="T71" fmla="*/ 149 h 268"/>
                  <a:gd name="T72" fmla="*/ 123 w 288"/>
                  <a:gd name="T73" fmla="*/ 149 h 268"/>
                  <a:gd name="T74" fmla="*/ 148 w 288"/>
                  <a:gd name="T75" fmla="*/ 123 h 268"/>
                  <a:gd name="T76" fmla="*/ 148 w 288"/>
                  <a:gd name="T77" fmla="*/ 123 h 268"/>
                  <a:gd name="T78" fmla="*/ 161 w 288"/>
                  <a:gd name="T79" fmla="*/ 136 h 268"/>
                  <a:gd name="T80" fmla="*/ 161 w 288"/>
                  <a:gd name="T81" fmla="*/ 136 h 268"/>
                  <a:gd name="T82" fmla="*/ 132 w 288"/>
                  <a:gd name="T83" fmla="*/ 163 h 268"/>
                  <a:gd name="T84" fmla="*/ 132 w 288"/>
                  <a:gd name="T85" fmla="*/ 163 h 268"/>
                  <a:gd name="T86" fmla="*/ 170 w 288"/>
                  <a:gd name="T87" fmla="*/ 232 h 268"/>
                  <a:gd name="T88" fmla="*/ 170 w 288"/>
                  <a:gd name="T89" fmla="*/ 232 h 268"/>
                  <a:gd name="T90" fmla="*/ 141 w 288"/>
                  <a:gd name="T91" fmla="*/ 250 h 268"/>
                  <a:gd name="T92" fmla="*/ 141 w 288"/>
                  <a:gd name="T93" fmla="*/ 250 h 268"/>
                  <a:gd name="T94" fmla="*/ 75 w 288"/>
                  <a:gd name="T95" fmla="*/ 144 h 268"/>
                  <a:gd name="T96" fmla="*/ 75 w 288"/>
                  <a:gd name="T97" fmla="*/ 144 h 268"/>
                  <a:gd name="T98" fmla="*/ 7 w 288"/>
                  <a:gd name="T99" fmla="*/ 40 h 268"/>
                  <a:gd name="T100" fmla="*/ 7 w 288"/>
                  <a:gd name="T101" fmla="*/ 40 h 268"/>
                  <a:gd name="T102" fmla="*/ 20 w 288"/>
                  <a:gd name="T103" fmla="*/ 17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8" h="268">
                    <a:moveTo>
                      <a:pt x="96" y="48"/>
                    </a:moveTo>
                    <a:lnTo>
                      <a:pt x="96" y="48"/>
                    </a:lnTo>
                    <a:cubicBezTo>
                      <a:pt x="81" y="48"/>
                      <a:pt x="66" y="48"/>
                      <a:pt x="50" y="48"/>
                    </a:cubicBezTo>
                    <a:lnTo>
                      <a:pt x="50" y="48"/>
                    </a:lnTo>
                    <a:cubicBezTo>
                      <a:pt x="60" y="58"/>
                      <a:pt x="67" y="70"/>
                      <a:pt x="75" y="80"/>
                    </a:cubicBezTo>
                    <a:lnTo>
                      <a:pt x="75" y="80"/>
                    </a:lnTo>
                    <a:cubicBezTo>
                      <a:pt x="79" y="70"/>
                      <a:pt x="84" y="61"/>
                      <a:pt x="92" y="52"/>
                    </a:cubicBezTo>
                    <a:lnTo>
                      <a:pt x="92" y="52"/>
                    </a:lnTo>
                    <a:cubicBezTo>
                      <a:pt x="92" y="49"/>
                      <a:pt x="94" y="49"/>
                      <a:pt x="96" y="48"/>
                    </a:cubicBezTo>
                    <a:close/>
                    <a:moveTo>
                      <a:pt x="20" y="17"/>
                    </a:moveTo>
                    <a:lnTo>
                      <a:pt x="20" y="17"/>
                    </a:lnTo>
                    <a:cubicBezTo>
                      <a:pt x="103" y="21"/>
                      <a:pt x="183" y="21"/>
                      <a:pt x="264" y="4"/>
                    </a:cubicBezTo>
                    <a:lnTo>
                      <a:pt x="264" y="4"/>
                    </a:lnTo>
                    <a:cubicBezTo>
                      <a:pt x="278" y="0"/>
                      <a:pt x="287" y="16"/>
                      <a:pt x="278" y="27"/>
                    </a:cubicBezTo>
                    <a:lnTo>
                      <a:pt x="278" y="27"/>
                    </a:lnTo>
                    <a:cubicBezTo>
                      <a:pt x="242" y="67"/>
                      <a:pt x="213" y="115"/>
                      <a:pt x="194" y="166"/>
                    </a:cubicBezTo>
                    <a:lnTo>
                      <a:pt x="194" y="166"/>
                    </a:lnTo>
                    <a:cubicBezTo>
                      <a:pt x="188" y="176"/>
                      <a:pt x="169" y="169"/>
                      <a:pt x="173" y="158"/>
                    </a:cubicBezTo>
                    <a:lnTo>
                      <a:pt x="173" y="158"/>
                    </a:lnTo>
                    <a:cubicBezTo>
                      <a:pt x="190" y="115"/>
                      <a:pt x="212" y="75"/>
                      <a:pt x="237" y="37"/>
                    </a:cubicBezTo>
                    <a:lnTo>
                      <a:pt x="237" y="37"/>
                    </a:lnTo>
                    <a:cubicBezTo>
                      <a:pt x="195" y="45"/>
                      <a:pt x="150" y="48"/>
                      <a:pt x="107" y="48"/>
                    </a:cubicBezTo>
                    <a:lnTo>
                      <a:pt x="107" y="48"/>
                    </a:lnTo>
                    <a:cubicBezTo>
                      <a:pt x="112" y="50"/>
                      <a:pt x="116" y="57"/>
                      <a:pt x="111" y="62"/>
                    </a:cubicBezTo>
                    <a:lnTo>
                      <a:pt x="111" y="62"/>
                    </a:lnTo>
                    <a:cubicBezTo>
                      <a:pt x="103" y="74"/>
                      <a:pt x="95" y="87"/>
                      <a:pt x="90" y="100"/>
                    </a:cubicBezTo>
                    <a:lnTo>
                      <a:pt x="90" y="100"/>
                    </a:lnTo>
                    <a:cubicBezTo>
                      <a:pt x="95" y="107"/>
                      <a:pt x="100" y="116"/>
                      <a:pt x="105" y="124"/>
                    </a:cubicBezTo>
                    <a:lnTo>
                      <a:pt x="105" y="124"/>
                    </a:lnTo>
                    <a:cubicBezTo>
                      <a:pt x="113" y="109"/>
                      <a:pt x="120" y="96"/>
                      <a:pt x="127" y="82"/>
                    </a:cubicBezTo>
                    <a:lnTo>
                      <a:pt x="127" y="82"/>
                    </a:lnTo>
                    <a:cubicBezTo>
                      <a:pt x="133" y="70"/>
                      <a:pt x="149" y="80"/>
                      <a:pt x="144" y="92"/>
                    </a:cubicBezTo>
                    <a:lnTo>
                      <a:pt x="144" y="92"/>
                    </a:lnTo>
                    <a:cubicBezTo>
                      <a:pt x="137" y="109"/>
                      <a:pt x="128" y="125"/>
                      <a:pt x="117" y="141"/>
                    </a:cubicBezTo>
                    <a:lnTo>
                      <a:pt x="117" y="141"/>
                    </a:lnTo>
                    <a:cubicBezTo>
                      <a:pt x="119" y="144"/>
                      <a:pt x="120" y="146"/>
                      <a:pt x="123" y="149"/>
                    </a:cubicBezTo>
                    <a:lnTo>
                      <a:pt x="123" y="149"/>
                    </a:lnTo>
                    <a:cubicBezTo>
                      <a:pt x="129" y="140"/>
                      <a:pt x="138" y="130"/>
                      <a:pt x="148" y="123"/>
                    </a:cubicBezTo>
                    <a:lnTo>
                      <a:pt x="148" y="123"/>
                    </a:lnTo>
                    <a:cubicBezTo>
                      <a:pt x="157" y="115"/>
                      <a:pt x="170" y="128"/>
                      <a:pt x="161" y="136"/>
                    </a:cubicBezTo>
                    <a:lnTo>
                      <a:pt x="161" y="136"/>
                    </a:lnTo>
                    <a:cubicBezTo>
                      <a:pt x="150" y="144"/>
                      <a:pt x="141" y="153"/>
                      <a:pt x="132" y="163"/>
                    </a:cubicBezTo>
                    <a:lnTo>
                      <a:pt x="132" y="163"/>
                    </a:lnTo>
                    <a:cubicBezTo>
                      <a:pt x="146" y="186"/>
                      <a:pt x="158" y="209"/>
                      <a:pt x="170" y="232"/>
                    </a:cubicBezTo>
                    <a:lnTo>
                      <a:pt x="170" y="232"/>
                    </a:lnTo>
                    <a:cubicBezTo>
                      <a:pt x="179" y="251"/>
                      <a:pt x="153" y="267"/>
                      <a:pt x="141" y="250"/>
                    </a:cubicBezTo>
                    <a:lnTo>
                      <a:pt x="141" y="250"/>
                    </a:lnTo>
                    <a:cubicBezTo>
                      <a:pt x="117" y="216"/>
                      <a:pt x="96" y="179"/>
                      <a:pt x="75" y="144"/>
                    </a:cubicBezTo>
                    <a:lnTo>
                      <a:pt x="75" y="144"/>
                    </a:lnTo>
                    <a:cubicBezTo>
                      <a:pt x="53" y="109"/>
                      <a:pt x="29" y="74"/>
                      <a:pt x="7" y="40"/>
                    </a:cubicBezTo>
                    <a:lnTo>
                      <a:pt x="7" y="40"/>
                    </a:lnTo>
                    <a:cubicBezTo>
                      <a:pt x="0" y="31"/>
                      <a:pt x="8" y="17"/>
                      <a:pt x="20" y="17"/>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90" name="Freeform 378">
                <a:extLst>
                  <a:ext uri="{FF2B5EF4-FFF2-40B4-BE49-F238E27FC236}">
                    <a16:creationId xmlns:a16="http://schemas.microsoft.com/office/drawing/2014/main" id="{CAADC5C4-12CE-0D4C-A6D3-2C7AF4F7E72B}"/>
                  </a:ext>
                </a:extLst>
              </p:cNvPr>
              <p:cNvSpPr>
                <a:spLocks noChangeArrowheads="1"/>
              </p:cNvSpPr>
              <p:nvPr/>
            </p:nvSpPr>
            <p:spPr bwMode="auto">
              <a:xfrm>
                <a:off x="6080139" y="3926990"/>
                <a:ext cx="120054" cy="122975"/>
              </a:xfrm>
              <a:custGeom>
                <a:avLst/>
                <a:gdLst>
                  <a:gd name="T0" fmla="*/ 62 w 277"/>
                  <a:gd name="T1" fmla="*/ 188 h 283"/>
                  <a:gd name="T2" fmla="*/ 62 w 277"/>
                  <a:gd name="T3" fmla="*/ 188 h 283"/>
                  <a:gd name="T4" fmla="*/ 66 w 277"/>
                  <a:gd name="T5" fmla="*/ 233 h 283"/>
                  <a:gd name="T6" fmla="*/ 66 w 277"/>
                  <a:gd name="T7" fmla="*/ 233 h 283"/>
                  <a:gd name="T8" fmla="*/ 96 w 277"/>
                  <a:gd name="T9" fmla="*/ 204 h 283"/>
                  <a:gd name="T10" fmla="*/ 96 w 277"/>
                  <a:gd name="T11" fmla="*/ 204 h 283"/>
                  <a:gd name="T12" fmla="*/ 66 w 277"/>
                  <a:gd name="T13" fmla="*/ 190 h 283"/>
                  <a:gd name="T14" fmla="*/ 66 w 277"/>
                  <a:gd name="T15" fmla="*/ 190 h 283"/>
                  <a:gd name="T16" fmla="*/ 62 w 277"/>
                  <a:gd name="T17" fmla="*/ 188 h 283"/>
                  <a:gd name="T18" fmla="*/ 38 w 277"/>
                  <a:gd name="T19" fmla="*/ 265 h 283"/>
                  <a:gd name="T20" fmla="*/ 38 w 277"/>
                  <a:gd name="T21" fmla="*/ 265 h 283"/>
                  <a:gd name="T22" fmla="*/ 4 w 277"/>
                  <a:gd name="T23" fmla="*/ 22 h 283"/>
                  <a:gd name="T24" fmla="*/ 4 w 277"/>
                  <a:gd name="T25" fmla="*/ 22 h 283"/>
                  <a:gd name="T26" fmla="*/ 25 w 277"/>
                  <a:gd name="T27" fmla="*/ 8 h 283"/>
                  <a:gd name="T28" fmla="*/ 25 w 277"/>
                  <a:gd name="T29" fmla="*/ 8 h 283"/>
                  <a:gd name="T30" fmla="*/ 171 w 277"/>
                  <a:gd name="T31" fmla="*/ 80 h 283"/>
                  <a:gd name="T32" fmla="*/ 171 w 277"/>
                  <a:gd name="T33" fmla="*/ 80 h 283"/>
                  <a:gd name="T34" fmla="*/ 165 w 277"/>
                  <a:gd name="T35" fmla="*/ 101 h 283"/>
                  <a:gd name="T36" fmla="*/ 165 w 277"/>
                  <a:gd name="T37" fmla="*/ 101 h 283"/>
                  <a:gd name="T38" fmla="*/ 40 w 277"/>
                  <a:gd name="T39" fmla="*/ 47 h 283"/>
                  <a:gd name="T40" fmla="*/ 40 w 277"/>
                  <a:gd name="T41" fmla="*/ 47 h 283"/>
                  <a:gd name="T42" fmla="*/ 61 w 277"/>
                  <a:gd name="T43" fmla="*/ 176 h 283"/>
                  <a:gd name="T44" fmla="*/ 61 w 277"/>
                  <a:gd name="T45" fmla="*/ 176 h 283"/>
                  <a:gd name="T46" fmla="*/ 75 w 277"/>
                  <a:gd name="T47" fmla="*/ 171 h 283"/>
                  <a:gd name="T48" fmla="*/ 75 w 277"/>
                  <a:gd name="T49" fmla="*/ 171 h 283"/>
                  <a:gd name="T50" fmla="*/ 115 w 277"/>
                  <a:gd name="T51" fmla="*/ 189 h 283"/>
                  <a:gd name="T52" fmla="*/ 115 w 277"/>
                  <a:gd name="T53" fmla="*/ 189 h 283"/>
                  <a:gd name="T54" fmla="*/ 137 w 277"/>
                  <a:gd name="T55" fmla="*/ 171 h 283"/>
                  <a:gd name="T56" fmla="*/ 137 w 277"/>
                  <a:gd name="T57" fmla="*/ 171 h 283"/>
                  <a:gd name="T58" fmla="*/ 94 w 277"/>
                  <a:gd name="T59" fmla="*/ 154 h 283"/>
                  <a:gd name="T60" fmla="*/ 94 w 277"/>
                  <a:gd name="T61" fmla="*/ 154 h 283"/>
                  <a:gd name="T62" fmla="*/ 102 w 277"/>
                  <a:gd name="T63" fmla="*/ 135 h 283"/>
                  <a:gd name="T64" fmla="*/ 102 w 277"/>
                  <a:gd name="T65" fmla="*/ 135 h 283"/>
                  <a:gd name="T66" fmla="*/ 153 w 277"/>
                  <a:gd name="T67" fmla="*/ 158 h 283"/>
                  <a:gd name="T68" fmla="*/ 153 w 277"/>
                  <a:gd name="T69" fmla="*/ 158 h 283"/>
                  <a:gd name="T70" fmla="*/ 159 w 277"/>
                  <a:gd name="T71" fmla="*/ 152 h 283"/>
                  <a:gd name="T72" fmla="*/ 159 w 277"/>
                  <a:gd name="T73" fmla="*/ 152 h 283"/>
                  <a:gd name="T74" fmla="*/ 132 w 277"/>
                  <a:gd name="T75" fmla="*/ 130 h 283"/>
                  <a:gd name="T76" fmla="*/ 132 w 277"/>
                  <a:gd name="T77" fmla="*/ 130 h 283"/>
                  <a:gd name="T78" fmla="*/ 144 w 277"/>
                  <a:gd name="T79" fmla="*/ 114 h 283"/>
                  <a:gd name="T80" fmla="*/ 144 w 277"/>
                  <a:gd name="T81" fmla="*/ 114 h 283"/>
                  <a:gd name="T82" fmla="*/ 175 w 277"/>
                  <a:gd name="T83" fmla="*/ 142 h 283"/>
                  <a:gd name="T84" fmla="*/ 175 w 277"/>
                  <a:gd name="T85" fmla="*/ 142 h 283"/>
                  <a:gd name="T86" fmla="*/ 240 w 277"/>
                  <a:gd name="T87" fmla="*/ 97 h 283"/>
                  <a:gd name="T88" fmla="*/ 240 w 277"/>
                  <a:gd name="T89" fmla="*/ 97 h 283"/>
                  <a:gd name="T90" fmla="*/ 259 w 277"/>
                  <a:gd name="T91" fmla="*/ 125 h 283"/>
                  <a:gd name="T92" fmla="*/ 259 w 277"/>
                  <a:gd name="T93" fmla="*/ 125 h 283"/>
                  <a:gd name="T94" fmla="*/ 159 w 277"/>
                  <a:gd name="T95" fmla="*/ 201 h 283"/>
                  <a:gd name="T96" fmla="*/ 159 w 277"/>
                  <a:gd name="T97" fmla="*/ 201 h 283"/>
                  <a:gd name="T98" fmla="*/ 62 w 277"/>
                  <a:gd name="T99" fmla="*/ 277 h 283"/>
                  <a:gd name="T100" fmla="*/ 62 w 277"/>
                  <a:gd name="T101" fmla="*/ 277 h 283"/>
                  <a:gd name="T102" fmla="*/ 38 w 277"/>
                  <a:gd name="T103" fmla="*/ 265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7" h="283">
                    <a:moveTo>
                      <a:pt x="62" y="188"/>
                    </a:moveTo>
                    <a:lnTo>
                      <a:pt x="62" y="188"/>
                    </a:lnTo>
                    <a:cubicBezTo>
                      <a:pt x="63" y="202"/>
                      <a:pt x="65" y="217"/>
                      <a:pt x="66" y="233"/>
                    </a:cubicBezTo>
                    <a:lnTo>
                      <a:pt x="66" y="233"/>
                    </a:lnTo>
                    <a:cubicBezTo>
                      <a:pt x="75" y="223"/>
                      <a:pt x="87" y="214"/>
                      <a:pt x="96" y="204"/>
                    </a:cubicBezTo>
                    <a:lnTo>
                      <a:pt x="96" y="204"/>
                    </a:lnTo>
                    <a:cubicBezTo>
                      <a:pt x="87" y="201"/>
                      <a:pt x="75" y="197"/>
                      <a:pt x="66" y="190"/>
                    </a:cubicBezTo>
                    <a:lnTo>
                      <a:pt x="66" y="190"/>
                    </a:lnTo>
                    <a:cubicBezTo>
                      <a:pt x="65" y="190"/>
                      <a:pt x="63" y="189"/>
                      <a:pt x="62" y="188"/>
                    </a:cubicBezTo>
                    <a:close/>
                    <a:moveTo>
                      <a:pt x="38" y="265"/>
                    </a:moveTo>
                    <a:lnTo>
                      <a:pt x="38" y="265"/>
                    </a:lnTo>
                    <a:cubicBezTo>
                      <a:pt x="35" y="183"/>
                      <a:pt x="29" y="102"/>
                      <a:pt x="4" y="22"/>
                    </a:cubicBezTo>
                    <a:lnTo>
                      <a:pt x="4" y="22"/>
                    </a:lnTo>
                    <a:cubicBezTo>
                      <a:pt x="0" y="9"/>
                      <a:pt x="14" y="0"/>
                      <a:pt x="25" y="8"/>
                    </a:cubicBezTo>
                    <a:lnTo>
                      <a:pt x="25" y="8"/>
                    </a:lnTo>
                    <a:cubicBezTo>
                      <a:pt x="70" y="39"/>
                      <a:pt x="119" y="64"/>
                      <a:pt x="171" y="80"/>
                    </a:cubicBezTo>
                    <a:lnTo>
                      <a:pt x="171" y="80"/>
                    </a:lnTo>
                    <a:cubicBezTo>
                      <a:pt x="183" y="84"/>
                      <a:pt x="176" y="105"/>
                      <a:pt x="165" y="101"/>
                    </a:cubicBezTo>
                    <a:lnTo>
                      <a:pt x="165" y="101"/>
                    </a:lnTo>
                    <a:cubicBezTo>
                      <a:pt x="120" y="88"/>
                      <a:pt x="79" y="70"/>
                      <a:pt x="40" y="47"/>
                    </a:cubicBezTo>
                    <a:lnTo>
                      <a:pt x="40" y="47"/>
                    </a:lnTo>
                    <a:cubicBezTo>
                      <a:pt x="50" y="89"/>
                      <a:pt x="57" y="133"/>
                      <a:pt x="61" y="176"/>
                    </a:cubicBezTo>
                    <a:lnTo>
                      <a:pt x="61" y="176"/>
                    </a:lnTo>
                    <a:cubicBezTo>
                      <a:pt x="63" y="171"/>
                      <a:pt x="69" y="167"/>
                      <a:pt x="75" y="171"/>
                    </a:cubicBezTo>
                    <a:lnTo>
                      <a:pt x="75" y="171"/>
                    </a:lnTo>
                    <a:cubicBezTo>
                      <a:pt x="88" y="177"/>
                      <a:pt x="102" y="185"/>
                      <a:pt x="115" y="189"/>
                    </a:cubicBezTo>
                    <a:lnTo>
                      <a:pt x="115" y="189"/>
                    </a:lnTo>
                    <a:cubicBezTo>
                      <a:pt x="123" y="183"/>
                      <a:pt x="129" y="176"/>
                      <a:pt x="137" y="171"/>
                    </a:cubicBezTo>
                    <a:lnTo>
                      <a:pt x="137" y="171"/>
                    </a:lnTo>
                    <a:cubicBezTo>
                      <a:pt x="123" y="164"/>
                      <a:pt x="108" y="159"/>
                      <a:pt x="94" y="154"/>
                    </a:cubicBezTo>
                    <a:lnTo>
                      <a:pt x="94" y="154"/>
                    </a:lnTo>
                    <a:cubicBezTo>
                      <a:pt x="82" y="148"/>
                      <a:pt x="90" y="131"/>
                      <a:pt x="102" y="135"/>
                    </a:cubicBezTo>
                    <a:lnTo>
                      <a:pt x="102" y="135"/>
                    </a:lnTo>
                    <a:cubicBezTo>
                      <a:pt x="120" y="141"/>
                      <a:pt x="137" y="150"/>
                      <a:pt x="153" y="158"/>
                    </a:cubicBezTo>
                    <a:lnTo>
                      <a:pt x="153" y="158"/>
                    </a:lnTo>
                    <a:cubicBezTo>
                      <a:pt x="155" y="155"/>
                      <a:pt x="158" y="154"/>
                      <a:pt x="159" y="152"/>
                    </a:cubicBezTo>
                    <a:lnTo>
                      <a:pt x="159" y="152"/>
                    </a:lnTo>
                    <a:cubicBezTo>
                      <a:pt x="150" y="146"/>
                      <a:pt x="141" y="138"/>
                      <a:pt x="132" y="130"/>
                    </a:cubicBezTo>
                    <a:lnTo>
                      <a:pt x="132" y="130"/>
                    </a:lnTo>
                    <a:cubicBezTo>
                      <a:pt x="123" y="121"/>
                      <a:pt x="136" y="106"/>
                      <a:pt x="144" y="114"/>
                    </a:cubicBezTo>
                    <a:lnTo>
                      <a:pt x="144" y="114"/>
                    </a:lnTo>
                    <a:cubicBezTo>
                      <a:pt x="153" y="125"/>
                      <a:pt x="163" y="133"/>
                      <a:pt x="175" y="142"/>
                    </a:cubicBezTo>
                    <a:lnTo>
                      <a:pt x="175" y="142"/>
                    </a:lnTo>
                    <a:cubicBezTo>
                      <a:pt x="196" y="125"/>
                      <a:pt x="217" y="112"/>
                      <a:pt x="240" y="97"/>
                    </a:cubicBezTo>
                    <a:lnTo>
                      <a:pt x="240" y="97"/>
                    </a:lnTo>
                    <a:cubicBezTo>
                      <a:pt x="258" y="87"/>
                      <a:pt x="276" y="112"/>
                      <a:pt x="259" y="125"/>
                    </a:cubicBezTo>
                    <a:lnTo>
                      <a:pt x="259" y="125"/>
                    </a:lnTo>
                    <a:cubicBezTo>
                      <a:pt x="228" y="151"/>
                      <a:pt x="194" y="175"/>
                      <a:pt x="159" y="201"/>
                    </a:cubicBezTo>
                    <a:lnTo>
                      <a:pt x="159" y="201"/>
                    </a:lnTo>
                    <a:cubicBezTo>
                      <a:pt x="127" y="225"/>
                      <a:pt x="95" y="251"/>
                      <a:pt x="62" y="277"/>
                    </a:cubicBezTo>
                    <a:lnTo>
                      <a:pt x="62" y="277"/>
                    </a:lnTo>
                    <a:cubicBezTo>
                      <a:pt x="53" y="282"/>
                      <a:pt x="38" y="277"/>
                      <a:pt x="38" y="265"/>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91" name="Freeform 379">
                <a:extLst>
                  <a:ext uri="{FF2B5EF4-FFF2-40B4-BE49-F238E27FC236}">
                    <a16:creationId xmlns:a16="http://schemas.microsoft.com/office/drawing/2014/main" id="{99ADE0E4-327A-3447-847B-B922B056B80D}"/>
                  </a:ext>
                </a:extLst>
              </p:cNvPr>
              <p:cNvSpPr>
                <a:spLocks noChangeArrowheads="1"/>
              </p:cNvSpPr>
              <p:nvPr/>
            </p:nvSpPr>
            <p:spPr bwMode="auto">
              <a:xfrm>
                <a:off x="5655557" y="3925526"/>
                <a:ext cx="117126" cy="125903"/>
              </a:xfrm>
              <a:custGeom>
                <a:avLst/>
                <a:gdLst>
                  <a:gd name="T0" fmla="*/ 169 w 269"/>
                  <a:gd name="T1" fmla="*/ 208 h 289"/>
                  <a:gd name="T2" fmla="*/ 169 w 269"/>
                  <a:gd name="T3" fmla="*/ 208 h 289"/>
                  <a:gd name="T4" fmla="*/ 203 w 269"/>
                  <a:gd name="T5" fmla="*/ 238 h 289"/>
                  <a:gd name="T6" fmla="*/ 203 w 269"/>
                  <a:gd name="T7" fmla="*/ 238 h 289"/>
                  <a:gd name="T8" fmla="*/ 205 w 269"/>
                  <a:gd name="T9" fmla="*/ 197 h 289"/>
                  <a:gd name="T10" fmla="*/ 205 w 269"/>
                  <a:gd name="T11" fmla="*/ 197 h 289"/>
                  <a:gd name="T12" fmla="*/ 174 w 269"/>
                  <a:gd name="T13" fmla="*/ 208 h 289"/>
                  <a:gd name="T14" fmla="*/ 174 w 269"/>
                  <a:gd name="T15" fmla="*/ 208 h 289"/>
                  <a:gd name="T16" fmla="*/ 169 w 269"/>
                  <a:gd name="T17" fmla="*/ 208 h 289"/>
                  <a:gd name="T18" fmla="*/ 207 w 269"/>
                  <a:gd name="T19" fmla="*/ 281 h 289"/>
                  <a:gd name="T20" fmla="*/ 207 w 269"/>
                  <a:gd name="T21" fmla="*/ 281 h 289"/>
                  <a:gd name="T22" fmla="*/ 12 w 269"/>
                  <a:gd name="T23" fmla="*/ 131 h 289"/>
                  <a:gd name="T24" fmla="*/ 12 w 269"/>
                  <a:gd name="T25" fmla="*/ 131 h 289"/>
                  <a:gd name="T26" fmla="*/ 16 w 269"/>
                  <a:gd name="T27" fmla="*/ 105 h 289"/>
                  <a:gd name="T28" fmla="*/ 16 w 269"/>
                  <a:gd name="T29" fmla="*/ 105 h 289"/>
                  <a:gd name="T30" fmla="*/ 171 w 269"/>
                  <a:gd name="T31" fmla="*/ 56 h 289"/>
                  <a:gd name="T32" fmla="*/ 171 w 269"/>
                  <a:gd name="T33" fmla="*/ 56 h 289"/>
                  <a:gd name="T34" fmla="*/ 182 w 269"/>
                  <a:gd name="T35" fmla="*/ 75 h 289"/>
                  <a:gd name="T36" fmla="*/ 182 w 269"/>
                  <a:gd name="T37" fmla="*/ 75 h 289"/>
                  <a:gd name="T38" fmla="*/ 54 w 269"/>
                  <a:gd name="T39" fmla="*/ 124 h 289"/>
                  <a:gd name="T40" fmla="*/ 54 w 269"/>
                  <a:gd name="T41" fmla="*/ 124 h 289"/>
                  <a:gd name="T42" fmla="*/ 161 w 269"/>
                  <a:gd name="T43" fmla="*/ 201 h 289"/>
                  <a:gd name="T44" fmla="*/ 161 w 269"/>
                  <a:gd name="T45" fmla="*/ 201 h 289"/>
                  <a:gd name="T46" fmla="*/ 166 w 269"/>
                  <a:gd name="T47" fmla="*/ 188 h 289"/>
                  <a:gd name="T48" fmla="*/ 166 w 269"/>
                  <a:gd name="T49" fmla="*/ 188 h 289"/>
                  <a:gd name="T50" fmla="*/ 207 w 269"/>
                  <a:gd name="T51" fmla="*/ 172 h 289"/>
                  <a:gd name="T52" fmla="*/ 207 w 269"/>
                  <a:gd name="T53" fmla="*/ 172 h 289"/>
                  <a:gd name="T54" fmla="*/ 211 w 269"/>
                  <a:gd name="T55" fmla="*/ 145 h 289"/>
                  <a:gd name="T56" fmla="*/ 211 w 269"/>
                  <a:gd name="T57" fmla="*/ 145 h 289"/>
                  <a:gd name="T58" fmla="*/ 167 w 269"/>
                  <a:gd name="T59" fmla="*/ 162 h 289"/>
                  <a:gd name="T60" fmla="*/ 167 w 269"/>
                  <a:gd name="T61" fmla="*/ 162 h 289"/>
                  <a:gd name="T62" fmla="*/ 161 w 269"/>
                  <a:gd name="T63" fmla="*/ 143 h 289"/>
                  <a:gd name="T64" fmla="*/ 161 w 269"/>
                  <a:gd name="T65" fmla="*/ 143 h 289"/>
                  <a:gd name="T66" fmla="*/ 213 w 269"/>
                  <a:gd name="T67" fmla="*/ 124 h 289"/>
                  <a:gd name="T68" fmla="*/ 213 w 269"/>
                  <a:gd name="T69" fmla="*/ 124 h 289"/>
                  <a:gd name="T70" fmla="*/ 215 w 269"/>
                  <a:gd name="T71" fmla="*/ 114 h 289"/>
                  <a:gd name="T72" fmla="*/ 215 w 269"/>
                  <a:gd name="T73" fmla="*/ 114 h 289"/>
                  <a:gd name="T74" fmla="*/ 178 w 269"/>
                  <a:gd name="T75" fmla="*/ 118 h 289"/>
                  <a:gd name="T76" fmla="*/ 178 w 269"/>
                  <a:gd name="T77" fmla="*/ 118 h 289"/>
                  <a:gd name="T78" fmla="*/ 176 w 269"/>
                  <a:gd name="T79" fmla="*/ 100 h 289"/>
                  <a:gd name="T80" fmla="*/ 176 w 269"/>
                  <a:gd name="T81" fmla="*/ 100 h 289"/>
                  <a:gd name="T82" fmla="*/ 217 w 269"/>
                  <a:gd name="T83" fmla="*/ 97 h 289"/>
                  <a:gd name="T84" fmla="*/ 217 w 269"/>
                  <a:gd name="T85" fmla="*/ 97 h 289"/>
                  <a:gd name="T86" fmla="*/ 233 w 269"/>
                  <a:gd name="T87" fmla="*/ 21 h 289"/>
                  <a:gd name="T88" fmla="*/ 233 w 269"/>
                  <a:gd name="T89" fmla="*/ 21 h 289"/>
                  <a:gd name="T90" fmla="*/ 266 w 269"/>
                  <a:gd name="T91" fmla="*/ 26 h 289"/>
                  <a:gd name="T92" fmla="*/ 266 w 269"/>
                  <a:gd name="T93" fmla="*/ 26 h 289"/>
                  <a:gd name="T94" fmla="*/ 247 w 269"/>
                  <a:gd name="T95" fmla="*/ 150 h 289"/>
                  <a:gd name="T96" fmla="*/ 247 w 269"/>
                  <a:gd name="T97" fmla="*/ 150 h 289"/>
                  <a:gd name="T98" fmla="*/ 230 w 269"/>
                  <a:gd name="T99" fmla="*/ 272 h 289"/>
                  <a:gd name="T100" fmla="*/ 230 w 269"/>
                  <a:gd name="T101" fmla="*/ 272 h 289"/>
                  <a:gd name="T102" fmla="*/ 207 w 269"/>
                  <a:gd name="T103" fmla="*/ 281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69" h="289">
                    <a:moveTo>
                      <a:pt x="169" y="208"/>
                    </a:moveTo>
                    <a:lnTo>
                      <a:pt x="169" y="208"/>
                    </a:lnTo>
                    <a:cubicBezTo>
                      <a:pt x="180" y="218"/>
                      <a:pt x="192" y="229"/>
                      <a:pt x="203" y="238"/>
                    </a:cubicBezTo>
                    <a:lnTo>
                      <a:pt x="203" y="238"/>
                    </a:lnTo>
                    <a:cubicBezTo>
                      <a:pt x="204" y="225"/>
                      <a:pt x="204" y="210"/>
                      <a:pt x="205" y="197"/>
                    </a:cubicBezTo>
                    <a:lnTo>
                      <a:pt x="205" y="197"/>
                    </a:lnTo>
                    <a:cubicBezTo>
                      <a:pt x="195" y="202"/>
                      <a:pt x="186" y="206"/>
                      <a:pt x="174" y="208"/>
                    </a:cubicBezTo>
                    <a:lnTo>
                      <a:pt x="174" y="208"/>
                    </a:lnTo>
                    <a:cubicBezTo>
                      <a:pt x="172" y="208"/>
                      <a:pt x="170" y="208"/>
                      <a:pt x="169" y="208"/>
                    </a:cubicBezTo>
                    <a:close/>
                    <a:moveTo>
                      <a:pt x="207" y="281"/>
                    </a:moveTo>
                    <a:lnTo>
                      <a:pt x="207" y="281"/>
                    </a:lnTo>
                    <a:cubicBezTo>
                      <a:pt x="146" y="225"/>
                      <a:pt x="86" y="171"/>
                      <a:pt x="12" y="131"/>
                    </a:cubicBezTo>
                    <a:lnTo>
                      <a:pt x="12" y="131"/>
                    </a:lnTo>
                    <a:cubicBezTo>
                      <a:pt x="0" y="125"/>
                      <a:pt x="3" y="108"/>
                      <a:pt x="16" y="105"/>
                    </a:cubicBezTo>
                    <a:lnTo>
                      <a:pt x="16" y="105"/>
                    </a:lnTo>
                    <a:cubicBezTo>
                      <a:pt x="71" y="97"/>
                      <a:pt x="123" y="80"/>
                      <a:pt x="171" y="56"/>
                    </a:cubicBezTo>
                    <a:lnTo>
                      <a:pt x="171" y="56"/>
                    </a:lnTo>
                    <a:cubicBezTo>
                      <a:pt x="182" y="51"/>
                      <a:pt x="192" y="70"/>
                      <a:pt x="182" y="75"/>
                    </a:cubicBezTo>
                    <a:lnTo>
                      <a:pt x="182" y="75"/>
                    </a:lnTo>
                    <a:cubicBezTo>
                      <a:pt x="141" y="96"/>
                      <a:pt x="99" y="113"/>
                      <a:pt x="54" y="124"/>
                    </a:cubicBezTo>
                    <a:lnTo>
                      <a:pt x="54" y="124"/>
                    </a:lnTo>
                    <a:cubicBezTo>
                      <a:pt x="92" y="146"/>
                      <a:pt x="126" y="172"/>
                      <a:pt x="161" y="201"/>
                    </a:cubicBezTo>
                    <a:lnTo>
                      <a:pt x="161" y="201"/>
                    </a:lnTo>
                    <a:cubicBezTo>
                      <a:pt x="158" y="196"/>
                      <a:pt x="159" y="189"/>
                      <a:pt x="166" y="188"/>
                    </a:cubicBezTo>
                    <a:lnTo>
                      <a:pt x="166" y="188"/>
                    </a:lnTo>
                    <a:cubicBezTo>
                      <a:pt x="180" y="184"/>
                      <a:pt x="193" y="180"/>
                      <a:pt x="207" y="172"/>
                    </a:cubicBezTo>
                    <a:lnTo>
                      <a:pt x="207" y="172"/>
                    </a:lnTo>
                    <a:cubicBezTo>
                      <a:pt x="208" y="163"/>
                      <a:pt x="209" y="154"/>
                      <a:pt x="211" y="145"/>
                    </a:cubicBezTo>
                    <a:lnTo>
                      <a:pt x="211" y="145"/>
                    </a:lnTo>
                    <a:cubicBezTo>
                      <a:pt x="196" y="150"/>
                      <a:pt x="182" y="155"/>
                      <a:pt x="167" y="162"/>
                    </a:cubicBezTo>
                    <a:lnTo>
                      <a:pt x="167" y="162"/>
                    </a:lnTo>
                    <a:cubicBezTo>
                      <a:pt x="155" y="167"/>
                      <a:pt x="150" y="148"/>
                      <a:pt x="161" y="143"/>
                    </a:cubicBezTo>
                    <a:lnTo>
                      <a:pt x="161" y="143"/>
                    </a:lnTo>
                    <a:cubicBezTo>
                      <a:pt x="178" y="135"/>
                      <a:pt x="195" y="129"/>
                      <a:pt x="213" y="124"/>
                    </a:cubicBezTo>
                    <a:lnTo>
                      <a:pt x="213" y="124"/>
                    </a:lnTo>
                    <a:cubicBezTo>
                      <a:pt x="213" y="121"/>
                      <a:pt x="215" y="118"/>
                      <a:pt x="215" y="114"/>
                    </a:cubicBezTo>
                    <a:lnTo>
                      <a:pt x="215" y="114"/>
                    </a:lnTo>
                    <a:cubicBezTo>
                      <a:pt x="201" y="117"/>
                      <a:pt x="191" y="118"/>
                      <a:pt x="178" y="118"/>
                    </a:cubicBezTo>
                    <a:lnTo>
                      <a:pt x="178" y="118"/>
                    </a:lnTo>
                    <a:cubicBezTo>
                      <a:pt x="166" y="118"/>
                      <a:pt x="165" y="100"/>
                      <a:pt x="176" y="100"/>
                    </a:cubicBezTo>
                    <a:lnTo>
                      <a:pt x="176" y="100"/>
                    </a:lnTo>
                    <a:cubicBezTo>
                      <a:pt x="190" y="100"/>
                      <a:pt x="204" y="99"/>
                      <a:pt x="217" y="97"/>
                    </a:cubicBezTo>
                    <a:lnTo>
                      <a:pt x="217" y="97"/>
                    </a:lnTo>
                    <a:cubicBezTo>
                      <a:pt x="221" y="71"/>
                      <a:pt x="226" y="46"/>
                      <a:pt x="233" y="21"/>
                    </a:cubicBezTo>
                    <a:lnTo>
                      <a:pt x="233" y="21"/>
                    </a:lnTo>
                    <a:cubicBezTo>
                      <a:pt x="238" y="0"/>
                      <a:pt x="268" y="4"/>
                      <a:pt x="266" y="26"/>
                    </a:cubicBezTo>
                    <a:lnTo>
                      <a:pt x="266" y="26"/>
                    </a:lnTo>
                    <a:cubicBezTo>
                      <a:pt x="262" y="67"/>
                      <a:pt x="254" y="108"/>
                      <a:pt x="247" y="150"/>
                    </a:cubicBezTo>
                    <a:lnTo>
                      <a:pt x="247" y="150"/>
                    </a:lnTo>
                    <a:cubicBezTo>
                      <a:pt x="241" y="191"/>
                      <a:pt x="237" y="231"/>
                      <a:pt x="230" y="272"/>
                    </a:cubicBezTo>
                    <a:lnTo>
                      <a:pt x="230" y="272"/>
                    </a:lnTo>
                    <a:cubicBezTo>
                      <a:pt x="229" y="282"/>
                      <a:pt x="215" y="288"/>
                      <a:pt x="207" y="281"/>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92" name="Freeform 380">
                <a:extLst>
                  <a:ext uri="{FF2B5EF4-FFF2-40B4-BE49-F238E27FC236}">
                    <a16:creationId xmlns:a16="http://schemas.microsoft.com/office/drawing/2014/main" id="{C868EC6B-14C6-C84C-98B3-9224EF07B2F4}"/>
                  </a:ext>
                </a:extLst>
              </p:cNvPr>
              <p:cNvSpPr>
                <a:spLocks noChangeArrowheads="1"/>
              </p:cNvSpPr>
              <p:nvPr/>
            </p:nvSpPr>
            <p:spPr bwMode="auto">
              <a:xfrm>
                <a:off x="5465227" y="3922598"/>
                <a:ext cx="117126" cy="127366"/>
              </a:xfrm>
              <a:custGeom>
                <a:avLst/>
                <a:gdLst>
                  <a:gd name="T0" fmla="*/ 174 w 270"/>
                  <a:gd name="T1" fmla="*/ 194 h 290"/>
                  <a:gd name="T2" fmla="*/ 174 w 270"/>
                  <a:gd name="T3" fmla="*/ 194 h 290"/>
                  <a:gd name="T4" fmla="*/ 218 w 270"/>
                  <a:gd name="T5" fmla="*/ 181 h 290"/>
                  <a:gd name="T6" fmla="*/ 218 w 270"/>
                  <a:gd name="T7" fmla="*/ 181 h 290"/>
                  <a:gd name="T8" fmla="*/ 184 w 270"/>
                  <a:gd name="T9" fmla="*/ 156 h 290"/>
                  <a:gd name="T10" fmla="*/ 184 w 270"/>
                  <a:gd name="T11" fmla="*/ 156 h 290"/>
                  <a:gd name="T12" fmla="*/ 177 w 270"/>
                  <a:gd name="T13" fmla="*/ 189 h 290"/>
                  <a:gd name="T14" fmla="*/ 177 w 270"/>
                  <a:gd name="T15" fmla="*/ 189 h 290"/>
                  <a:gd name="T16" fmla="*/ 174 w 270"/>
                  <a:gd name="T17" fmla="*/ 194 h 290"/>
                  <a:gd name="T18" fmla="*/ 256 w 270"/>
                  <a:gd name="T19" fmla="*/ 202 h 290"/>
                  <a:gd name="T20" fmla="*/ 256 w 270"/>
                  <a:gd name="T21" fmla="*/ 202 h 290"/>
                  <a:gd name="T22" fmla="*/ 24 w 270"/>
                  <a:gd name="T23" fmla="*/ 283 h 290"/>
                  <a:gd name="T24" fmla="*/ 24 w 270"/>
                  <a:gd name="T25" fmla="*/ 283 h 290"/>
                  <a:gd name="T26" fmla="*/ 5 w 270"/>
                  <a:gd name="T27" fmla="*/ 265 h 290"/>
                  <a:gd name="T28" fmla="*/ 5 w 270"/>
                  <a:gd name="T29" fmla="*/ 265 h 290"/>
                  <a:gd name="T30" fmla="*/ 47 w 270"/>
                  <a:gd name="T31" fmla="*/ 109 h 290"/>
                  <a:gd name="T32" fmla="*/ 47 w 270"/>
                  <a:gd name="T33" fmla="*/ 109 h 290"/>
                  <a:gd name="T34" fmla="*/ 68 w 270"/>
                  <a:gd name="T35" fmla="*/ 110 h 290"/>
                  <a:gd name="T36" fmla="*/ 68 w 270"/>
                  <a:gd name="T37" fmla="*/ 110 h 290"/>
                  <a:gd name="T38" fmla="*/ 41 w 270"/>
                  <a:gd name="T39" fmla="*/ 244 h 290"/>
                  <a:gd name="T40" fmla="*/ 41 w 270"/>
                  <a:gd name="T41" fmla="*/ 244 h 290"/>
                  <a:gd name="T42" fmla="*/ 164 w 270"/>
                  <a:gd name="T43" fmla="*/ 197 h 290"/>
                  <a:gd name="T44" fmla="*/ 164 w 270"/>
                  <a:gd name="T45" fmla="*/ 197 h 290"/>
                  <a:gd name="T46" fmla="*/ 155 w 270"/>
                  <a:gd name="T47" fmla="*/ 184 h 290"/>
                  <a:gd name="T48" fmla="*/ 155 w 270"/>
                  <a:gd name="T49" fmla="*/ 184 h 290"/>
                  <a:gd name="T50" fmla="*/ 166 w 270"/>
                  <a:gd name="T51" fmla="*/ 142 h 290"/>
                  <a:gd name="T52" fmla="*/ 166 w 270"/>
                  <a:gd name="T53" fmla="*/ 142 h 290"/>
                  <a:gd name="T54" fmla="*/ 143 w 270"/>
                  <a:gd name="T55" fmla="*/ 123 h 290"/>
                  <a:gd name="T56" fmla="*/ 143 w 270"/>
                  <a:gd name="T57" fmla="*/ 123 h 290"/>
                  <a:gd name="T58" fmla="*/ 134 w 270"/>
                  <a:gd name="T59" fmla="*/ 169 h 290"/>
                  <a:gd name="T60" fmla="*/ 134 w 270"/>
                  <a:gd name="T61" fmla="*/ 169 h 290"/>
                  <a:gd name="T62" fmla="*/ 116 w 270"/>
                  <a:gd name="T63" fmla="*/ 165 h 290"/>
                  <a:gd name="T64" fmla="*/ 116 w 270"/>
                  <a:gd name="T65" fmla="*/ 165 h 290"/>
                  <a:gd name="T66" fmla="*/ 126 w 270"/>
                  <a:gd name="T67" fmla="*/ 110 h 290"/>
                  <a:gd name="T68" fmla="*/ 126 w 270"/>
                  <a:gd name="T69" fmla="*/ 110 h 290"/>
                  <a:gd name="T70" fmla="*/ 121 w 270"/>
                  <a:gd name="T71" fmla="*/ 105 h 290"/>
                  <a:gd name="T72" fmla="*/ 121 w 270"/>
                  <a:gd name="T73" fmla="*/ 105 h 290"/>
                  <a:gd name="T74" fmla="*/ 104 w 270"/>
                  <a:gd name="T75" fmla="*/ 138 h 290"/>
                  <a:gd name="T76" fmla="*/ 104 w 270"/>
                  <a:gd name="T77" fmla="*/ 138 h 290"/>
                  <a:gd name="T78" fmla="*/ 87 w 270"/>
                  <a:gd name="T79" fmla="*/ 128 h 290"/>
                  <a:gd name="T80" fmla="*/ 87 w 270"/>
                  <a:gd name="T81" fmla="*/ 128 h 290"/>
                  <a:gd name="T82" fmla="*/ 107 w 270"/>
                  <a:gd name="T83" fmla="*/ 93 h 290"/>
                  <a:gd name="T84" fmla="*/ 107 w 270"/>
                  <a:gd name="T85" fmla="*/ 93 h 290"/>
                  <a:gd name="T86" fmla="*/ 51 w 270"/>
                  <a:gd name="T87" fmla="*/ 38 h 290"/>
                  <a:gd name="T88" fmla="*/ 51 w 270"/>
                  <a:gd name="T89" fmla="*/ 38 h 290"/>
                  <a:gd name="T90" fmla="*/ 74 w 270"/>
                  <a:gd name="T91" fmla="*/ 13 h 290"/>
                  <a:gd name="T92" fmla="*/ 74 w 270"/>
                  <a:gd name="T93" fmla="*/ 13 h 290"/>
                  <a:gd name="T94" fmla="*/ 167 w 270"/>
                  <a:gd name="T95" fmla="*/ 96 h 290"/>
                  <a:gd name="T96" fmla="*/ 167 w 270"/>
                  <a:gd name="T97" fmla="*/ 96 h 290"/>
                  <a:gd name="T98" fmla="*/ 262 w 270"/>
                  <a:gd name="T99" fmla="*/ 177 h 290"/>
                  <a:gd name="T100" fmla="*/ 262 w 270"/>
                  <a:gd name="T101" fmla="*/ 177 h 290"/>
                  <a:gd name="T102" fmla="*/ 256 w 270"/>
                  <a:gd name="T103" fmla="*/ 202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0" h="290">
                    <a:moveTo>
                      <a:pt x="174" y="194"/>
                    </a:moveTo>
                    <a:lnTo>
                      <a:pt x="174" y="194"/>
                    </a:lnTo>
                    <a:cubicBezTo>
                      <a:pt x="188" y="189"/>
                      <a:pt x="204" y="185"/>
                      <a:pt x="218" y="181"/>
                    </a:cubicBezTo>
                    <a:lnTo>
                      <a:pt x="218" y="181"/>
                    </a:lnTo>
                    <a:cubicBezTo>
                      <a:pt x="206" y="173"/>
                      <a:pt x="196" y="165"/>
                      <a:pt x="184" y="156"/>
                    </a:cubicBezTo>
                    <a:lnTo>
                      <a:pt x="184" y="156"/>
                    </a:lnTo>
                    <a:cubicBezTo>
                      <a:pt x="183" y="168"/>
                      <a:pt x="180" y="178"/>
                      <a:pt x="177" y="189"/>
                    </a:cubicBezTo>
                    <a:lnTo>
                      <a:pt x="177" y="189"/>
                    </a:lnTo>
                    <a:cubicBezTo>
                      <a:pt x="176" y="190"/>
                      <a:pt x="175" y="193"/>
                      <a:pt x="174" y="194"/>
                    </a:cubicBezTo>
                    <a:close/>
                    <a:moveTo>
                      <a:pt x="256" y="202"/>
                    </a:moveTo>
                    <a:lnTo>
                      <a:pt x="256" y="202"/>
                    </a:lnTo>
                    <a:cubicBezTo>
                      <a:pt x="175" y="222"/>
                      <a:pt x="97" y="243"/>
                      <a:pt x="24" y="283"/>
                    </a:cubicBezTo>
                    <a:lnTo>
                      <a:pt x="24" y="283"/>
                    </a:lnTo>
                    <a:cubicBezTo>
                      <a:pt x="13" y="289"/>
                      <a:pt x="0" y="278"/>
                      <a:pt x="5" y="265"/>
                    </a:cubicBezTo>
                    <a:lnTo>
                      <a:pt x="5" y="265"/>
                    </a:lnTo>
                    <a:cubicBezTo>
                      <a:pt x="29" y="216"/>
                      <a:pt x="42" y="163"/>
                      <a:pt x="47" y="109"/>
                    </a:cubicBezTo>
                    <a:lnTo>
                      <a:pt x="47" y="109"/>
                    </a:lnTo>
                    <a:cubicBezTo>
                      <a:pt x="50" y="97"/>
                      <a:pt x="71" y="98"/>
                      <a:pt x="68" y="110"/>
                    </a:cubicBezTo>
                    <a:lnTo>
                      <a:pt x="68" y="110"/>
                    </a:lnTo>
                    <a:cubicBezTo>
                      <a:pt x="66" y="156"/>
                      <a:pt x="55" y="201"/>
                      <a:pt x="41" y="244"/>
                    </a:cubicBezTo>
                    <a:lnTo>
                      <a:pt x="41" y="244"/>
                    </a:lnTo>
                    <a:cubicBezTo>
                      <a:pt x="80" y="223"/>
                      <a:pt x="121" y="209"/>
                      <a:pt x="164" y="197"/>
                    </a:cubicBezTo>
                    <a:lnTo>
                      <a:pt x="164" y="197"/>
                    </a:lnTo>
                    <a:cubicBezTo>
                      <a:pt x="158" y="195"/>
                      <a:pt x="152" y="192"/>
                      <a:pt x="155" y="184"/>
                    </a:cubicBezTo>
                    <a:lnTo>
                      <a:pt x="155" y="184"/>
                    </a:lnTo>
                    <a:cubicBezTo>
                      <a:pt x="160" y="170"/>
                      <a:pt x="164" y="156"/>
                      <a:pt x="166" y="142"/>
                    </a:cubicBezTo>
                    <a:lnTo>
                      <a:pt x="166" y="142"/>
                    </a:lnTo>
                    <a:cubicBezTo>
                      <a:pt x="159" y="136"/>
                      <a:pt x="151" y="130"/>
                      <a:pt x="143" y="123"/>
                    </a:cubicBezTo>
                    <a:lnTo>
                      <a:pt x="143" y="123"/>
                    </a:lnTo>
                    <a:cubicBezTo>
                      <a:pt x="139" y="139"/>
                      <a:pt x="138" y="155"/>
                      <a:pt x="134" y="169"/>
                    </a:cubicBezTo>
                    <a:lnTo>
                      <a:pt x="134" y="169"/>
                    </a:lnTo>
                    <a:cubicBezTo>
                      <a:pt x="133" y="182"/>
                      <a:pt x="114" y="177"/>
                      <a:pt x="116" y="165"/>
                    </a:cubicBezTo>
                    <a:lnTo>
                      <a:pt x="116" y="165"/>
                    </a:lnTo>
                    <a:cubicBezTo>
                      <a:pt x="117" y="147"/>
                      <a:pt x="122" y="128"/>
                      <a:pt x="126" y="110"/>
                    </a:cubicBezTo>
                    <a:lnTo>
                      <a:pt x="126" y="110"/>
                    </a:lnTo>
                    <a:cubicBezTo>
                      <a:pt x="125" y="109"/>
                      <a:pt x="124" y="106"/>
                      <a:pt x="121" y="105"/>
                    </a:cubicBezTo>
                    <a:lnTo>
                      <a:pt x="121" y="105"/>
                    </a:lnTo>
                    <a:cubicBezTo>
                      <a:pt x="116" y="115"/>
                      <a:pt x="110" y="127"/>
                      <a:pt x="104" y="138"/>
                    </a:cubicBezTo>
                    <a:lnTo>
                      <a:pt x="104" y="138"/>
                    </a:lnTo>
                    <a:cubicBezTo>
                      <a:pt x="97" y="148"/>
                      <a:pt x="80" y="138"/>
                      <a:pt x="87" y="128"/>
                    </a:cubicBezTo>
                    <a:lnTo>
                      <a:pt x="87" y="128"/>
                    </a:lnTo>
                    <a:cubicBezTo>
                      <a:pt x="95" y="117"/>
                      <a:pt x="101" y="105"/>
                      <a:pt x="107" y="93"/>
                    </a:cubicBezTo>
                    <a:lnTo>
                      <a:pt x="107" y="93"/>
                    </a:lnTo>
                    <a:cubicBezTo>
                      <a:pt x="87" y="75"/>
                      <a:pt x="68" y="56"/>
                      <a:pt x="51" y="38"/>
                    </a:cubicBezTo>
                    <a:lnTo>
                      <a:pt x="51" y="38"/>
                    </a:lnTo>
                    <a:cubicBezTo>
                      <a:pt x="37" y="22"/>
                      <a:pt x="58" y="0"/>
                      <a:pt x="74" y="13"/>
                    </a:cubicBezTo>
                    <a:lnTo>
                      <a:pt x="74" y="13"/>
                    </a:lnTo>
                    <a:cubicBezTo>
                      <a:pt x="107" y="39"/>
                      <a:pt x="137" y="68"/>
                      <a:pt x="167" y="96"/>
                    </a:cubicBezTo>
                    <a:lnTo>
                      <a:pt x="167" y="96"/>
                    </a:lnTo>
                    <a:cubicBezTo>
                      <a:pt x="198" y="123"/>
                      <a:pt x="230" y="149"/>
                      <a:pt x="262" y="177"/>
                    </a:cubicBezTo>
                    <a:lnTo>
                      <a:pt x="262" y="177"/>
                    </a:lnTo>
                    <a:cubicBezTo>
                      <a:pt x="269" y="184"/>
                      <a:pt x="267" y="198"/>
                      <a:pt x="256" y="202"/>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93" name="Freeform 381">
                <a:extLst>
                  <a:ext uri="{FF2B5EF4-FFF2-40B4-BE49-F238E27FC236}">
                    <a16:creationId xmlns:a16="http://schemas.microsoft.com/office/drawing/2014/main" id="{3E933E88-45E2-BE42-9C88-A8CC9DFAD92A}"/>
                  </a:ext>
                </a:extLst>
              </p:cNvPr>
              <p:cNvSpPr>
                <a:spLocks noChangeArrowheads="1"/>
              </p:cNvSpPr>
              <p:nvPr/>
            </p:nvSpPr>
            <p:spPr bwMode="auto">
              <a:xfrm>
                <a:off x="7100601" y="3921134"/>
                <a:ext cx="125911" cy="114191"/>
              </a:xfrm>
              <a:custGeom>
                <a:avLst/>
                <a:gdLst>
                  <a:gd name="T0" fmla="*/ 192 w 287"/>
                  <a:gd name="T1" fmla="*/ 221 h 266"/>
                  <a:gd name="T2" fmla="*/ 192 w 287"/>
                  <a:gd name="T3" fmla="*/ 221 h 266"/>
                  <a:gd name="T4" fmla="*/ 236 w 287"/>
                  <a:gd name="T5" fmla="*/ 222 h 266"/>
                  <a:gd name="T6" fmla="*/ 236 w 287"/>
                  <a:gd name="T7" fmla="*/ 222 h 266"/>
                  <a:gd name="T8" fmla="*/ 213 w 287"/>
                  <a:gd name="T9" fmla="*/ 189 h 266"/>
                  <a:gd name="T10" fmla="*/ 213 w 287"/>
                  <a:gd name="T11" fmla="*/ 189 h 266"/>
                  <a:gd name="T12" fmla="*/ 196 w 287"/>
                  <a:gd name="T13" fmla="*/ 217 h 266"/>
                  <a:gd name="T14" fmla="*/ 196 w 287"/>
                  <a:gd name="T15" fmla="*/ 217 h 266"/>
                  <a:gd name="T16" fmla="*/ 192 w 287"/>
                  <a:gd name="T17" fmla="*/ 221 h 266"/>
                  <a:gd name="T18" fmla="*/ 268 w 287"/>
                  <a:gd name="T19" fmla="*/ 252 h 266"/>
                  <a:gd name="T20" fmla="*/ 268 w 287"/>
                  <a:gd name="T21" fmla="*/ 252 h 266"/>
                  <a:gd name="T22" fmla="*/ 22 w 287"/>
                  <a:gd name="T23" fmla="*/ 263 h 266"/>
                  <a:gd name="T24" fmla="*/ 22 w 287"/>
                  <a:gd name="T25" fmla="*/ 263 h 266"/>
                  <a:gd name="T26" fmla="*/ 9 w 287"/>
                  <a:gd name="T27" fmla="*/ 240 h 266"/>
                  <a:gd name="T28" fmla="*/ 9 w 287"/>
                  <a:gd name="T29" fmla="*/ 240 h 266"/>
                  <a:gd name="T30" fmla="*/ 97 w 287"/>
                  <a:gd name="T31" fmla="*/ 102 h 266"/>
                  <a:gd name="T32" fmla="*/ 97 w 287"/>
                  <a:gd name="T33" fmla="*/ 102 h 266"/>
                  <a:gd name="T34" fmla="*/ 115 w 287"/>
                  <a:gd name="T35" fmla="*/ 110 h 266"/>
                  <a:gd name="T36" fmla="*/ 115 w 287"/>
                  <a:gd name="T37" fmla="*/ 110 h 266"/>
                  <a:gd name="T38" fmla="*/ 50 w 287"/>
                  <a:gd name="T39" fmla="*/ 230 h 266"/>
                  <a:gd name="T40" fmla="*/ 50 w 287"/>
                  <a:gd name="T41" fmla="*/ 230 h 266"/>
                  <a:gd name="T42" fmla="*/ 181 w 287"/>
                  <a:gd name="T43" fmla="*/ 221 h 266"/>
                  <a:gd name="T44" fmla="*/ 181 w 287"/>
                  <a:gd name="T45" fmla="*/ 221 h 266"/>
                  <a:gd name="T46" fmla="*/ 177 w 287"/>
                  <a:gd name="T47" fmla="*/ 206 h 266"/>
                  <a:gd name="T48" fmla="*/ 177 w 287"/>
                  <a:gd name="T49" fmla="*/ 206 h 266"/>
                  <a:gd name="T50" fmla="*/ 198 w 287"/>
                  <a:gd name="T51" fmla="*/ 169 h 266"/>
                  <a:gd name="T52" fmla="*/ 198 w 287"/>
                  <a:gd name="T53" fmla="*/ 169 h 266"/>
                  <a:gd name="T54" fmla="*/ 182 w 287"/>
                  <a:gd name="T55" fmla="*/ 144 h 266"/>
                  <a:gd name="T56" fmla="*/ 182 w 287"/>
                  <a:gd name="T57" fmla="*/ 144 h 266"/>
                  <a:gd name="T58" fmla="*/ 161 w 287"/>
                  <a:gd name="T59" fmla="*/ 186 h 266"/>
                  <a:gd name="T60" fmla="*/ 161 w 287"/>
                  <a:gd name="T61" fmla="*/ 186 h 266"/>
                  <a:gd name="T62" fmla="*/ 144 w 287"/>
                  <a:gd name="T63" fmla="*/ 176 h 266"/>
                  <a:gd name="T64" fmla="*/ 144 w 287"/>
                  <a:gd name="T65" fmla="*/ 176 h 266"/>
                  <a:gd name="T66" fmla="*/ 172 w 287"/>
                  <a:gd name="T67" fmla="*/ 127 h 266"/>
                  <a:gd name="T68" fmla="*/ 172 w 287"/>
                  <a:gd name="T69" fmla="*/ 127 h 266"/>
                  <a:gd name="T70" fmla="*/ 167 w 287"/>
                  <a:gd name="T71" fmla="*/ 119 h 266"/>
                  <a:gd name="T72" fmla="*/ 167 w 287"/>
                  <a:gd name="T73" fmla="*/ 119 h 266"/>
                  <a:gd name="T74" fmla="*/ 140 w 287"/>
                  <a:gd name="T75" fmla="*/ 146 h 266"/>
                  <a:gd name="T76" fmla="*/ 140 w 287"/>
                  <a:gd name="T77" fmla="*/ 146 h 266"/>
                  <a:gd name="T78" fmla="*/ 127 w 287"/>
                  <a:gd name="T79" fmla="*/ 133 h 266"/>
                  <a:gd name="T80" fmla="*/ 127 w 287"/>
                  <a:gd name="T81" fmla="*/ 133 h 266"/>
                  <a:gd name="T82" fmla="*/ 158 w 287"/>
                  <a:gd name="T83" fmla="*/ 105 h 266"/>
                  <a:gd name="T84" fmla="*/ 158 w 287"/>
                  <a:gd name="T85" fmla="*/ 105 h 266"/>
                  <a:gd name="T86" fmla="*/ 121 w 287"/>
                  <a:gd name="T87" fmla="*/ 35 h 266"/>
                  <a:gd name="T88" fmla="*/ 121 w 287"/>
                  <a:gd name="T89" fmla="*/ 35 h 266"/>
                  <a:gd name="T90" fmla="*/ 150 w 287"/>
                  <a:gd name="T91" fmla="*/ 18 h 266"/>
                  <a:gd name="T92" fmla="*/ 150 w 287"/>
                  <a:gd name="T93" fmla="*/ 18 h 266"/>
                  <a:gd name="T94" fmla="*/ 214 w 287"/>
                  <a:gd name="T95" fmla="*/ 125 h 266"/>
                  <a:gd name="T96" fmla="*/ 214 w 287"/>
                  <a:gd name="T97" fmla="*/ 125 h 266"/>
                  <a:gd name="T98" fmla="*/ 280 w 287"/>
                  <a:gd name="T99" fmla="*/ 230 h 266"/>
                  <a:gd name="T100" fmla="*/ 280 w 287"/>
                  <a:gd name="T101" fmla="*/ 230 h 266"/>
                  <a:gd name="T102" fmla="*/ 268 w 287"/>
                  <a:gd name="T103" fmla="*/ 252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7" h="266">
                    <a:moveTo>
                      <a:pt x="192" y="221"/>
                    </a:moveTo>
                    <a:lnTo>
                      <a:pt x="192" y="221"/>
                    </a:lnTo>
                    <a:cubicBezTo>
                      <a:pt x="207" y="221"/>
                      <a:pt x="222" y="222"/>
                      <a:pt x="236" y="222"/>
                    </a:cubicBezTo>
                    <a:lnTo>
                      <a:pt x="236" y="222"/>
                    </a:lnTo>
                    <a:cubicBezTo>
                      <a:pt x="228" y="211"/>
                      <a:pt x="221" y="200"/>
                      <a:pt x="213" y="189"/>
                    </a:cubicBezTo>
                    <a:lnTo>
                      <a:pt x="213" y="189"/>
                    </a:lnTo>
                    <a:cubicBezTo>
                      <a:pt x="209" y="198"/>
                      <a:pt x="204" y="207"/>
                      <a:pt x="196" y="217"/>
                    </a:cubicBezTo>
                    <a:lnTo>
                      <a:pt x="196" y="217"/>
                    </a:lnTo>
                    <a:cubicBezTo>
                      <a:pt x="194" y="219"/>
                      <a:pt x="193" y="221"/>
                      <a:pt x="192" y="221"/>
                    </a:cubicBezTo>
                    <a:close/>
                    <a:moveTo>
                      <a:pt x="268" y="252"/>
                    </a:moveTo>
                    <a:lnTo>
                      <a:pt x="268" y="252"/>
                    </a:lnTo>
                    <a:cubicBezTo>
                      <a:pt x="185" y="248"/>
                      <a:pt x="104" y="244"/>
                      <a:pt x="22" y="263"/>
                    </a:cubicBezTo>
                    <a:lnTo>
                      <a:pt x="22" y="263"/>
                    </a:lnTo>
                    <a:cubicBezTo>
                      <a:pt x="9" y="265"/>
                      <a:pt x="0" y="249"/>
                      <a:pt x="9" y="240"/>
                    </a:cubicBezTo>
                    <a:lnTo>
                      <a:pt x="9" y="240"/>
                    </a:lnTo>
                    <a:cubicBezTo>
                      <a:pt x="46" y="200"/>
                      <a:pt x="75" y="152"/>
                      <a:pt x="97" y="102"/>
                    </a:cubicBezTo>
                    <a:lnTo>
                      <a:pt x="97" y="102"/>
                    </a:lnTo>
                    <a:cubicBezTo>
                      <a:pt x="101" y="90"/>
                      <a:pt x="121" y="98"/>
                      <a:pt x="115" y="110"/>
                    </a:cubicBezTo>
                    <a:lnTo>
                      <a:pt x="115" y="110"/>
                    </a:lnTo>
                    <a:cubicBezTo>
                      <a:pt x="98" y="154"/>
                      <a:pt x="76" y="193"/>
                      <a:pt x="50" y="230"/>
                    </a:cubicBezTo>
                    <a:lnTo>
                      <a:pt x="50" y="230"/>
                    </a:lnTo>
                    <a:cubicBezTo>
                      <a:pt x="93" y="222"/>
                      <a:pt x="137" y="221"/>
                      <a:pt x="181" y="221"/>
                    </a:cubicBezTo>
                    <a:lnTo>
                      <a:pt x="181" y="221"/>
                    </a:lnTo>
                    <a:cubicBezTo>
                      <a:pt x="175" y="218"/>
                      <a:pt x="172" y="211"/>
                      <a:pt x="177" y="206"/>
                    </a:cubicBezTo>
                    <a:lnTo>
                      <a:pt x="177" y="206"/>
                    </a:lnTo>
                    <a:cubicBezTo>
                      <a:pt x="185" y="194"/>
                      <a:pt x="193" y="182"/>
                      <a:pt x="198" y="169"/>
                    </a:cubicBezTo>
                    <a:lnTo>
                      <a:pt x="198" y="169"/>
                    </a:lnTo>
                    <a:cubicBezTo>
                      <a:pt x="193" y="161"/>
                      <a:pt x="188" y="154"/>
                      <a:pt x="182" y="144"/>
                    </a:cubicBezTo>
                    <a:lnTo>
                      <a:pt x="182" y="144"/>
                    </a:lnTo>
                    <a:cubicBezTo>
                      <a:pt x="175" y="159"/>
                      <a:pt x="168" y="172"/>
                      <a:pt x="161" y="186"/>
                    </a:cubicBezTo>
                    <a:lnTo>
                      <a:pt x="161" y="186"/>
                    </a:lnTo>
                    <a:cubicBezTo>
                      <a:pt x="155" y="197"/>
                      <a:pt x="139" y="188"/>
                      <a:pt x="144" y="176"/>
                    </a:cubicBezTo>
                    <a:lnTo>
                      <a:pt x="144" y="176"/>
                    </a:lnTo>
                    <a:cubicBezTo>
                      <a:pt x="151" y="159"/>
                      <a:pt x="161" y="143"/>
                      <a:pt x="172" y="127"/>
                    </a:cubicBezTo>
                    <a:lnTo>
                      <a:pt x="172" y="127"/>
                    </a:lnTo>
                    <a:cubicBezTo>
                      <a:pt x="169" y="125"/>
                      <a:pt x="168" y="122"/>
                      <a:pt x="167" y="119"/>
                    </a:cubicBezTo>
                    <a:lnTo>
                      <a:pt x="167" y="119"/>
                    </a:lnTo>
                    <a:cubicBezTo>
                      <a:pt x="159" y="130"/>
                      <a:pt x="150" y="138"/>
                      <a:pt x="140" y="146"/>
                    </a:cubicBezTo>
                    <a:lnTo>
                      <a:pt x="140" y="146"/>
                    </a:lnTo>
                    <a:cubicBezTo>
                      <a:pt x="131" y="154"/>
                      <a:pt x="118" y="140"/>
                      <a:pt x="127" y="133"/>
                    </a:cubicBezTo>
                    <a:lnTo>
                      <a:pt x="127" y="133"/>
                    </a:lnTo>
                    <a:cubicBezTo>
                      <a:pt x="138" y="123"/>
                      <a:pt x="148" y="114"/>
                      <a:pt x="158" y="105"/>
                    </a:cubicBezTo>
                    <a:lnTo>
                      <a:pt x="158" y="105"/>
                    </a:lnTo>
                    <a:cubicBezTo>
                      <a:pt x="143" y="83"/>
                      <a:pt x="131" y="59"/>
                      <a:pt x="121" y="35"/>
                    </a:cubicBezTo>
                    <a:lnTo>
                      <a:pt x="121" y="35"/>
                    </a:lnTo>
                    <a:cubicBezTo>
                      <a:pt x="112" y="16"/>
                      <a:pt x="138" y="0"/>
                      <a:pt x="150" y="18"/>
                    </a:cubicBezTo>
                    <a:lnTo>
                      <a:pt x="150" y="18"/>
                    </a:lnTo>
                    <a:cubicBezTo>
                      <a:pt x="172" y="52"/>
                      <a:pt x="192" y="90"/>
                      <a:pt x="214" y="125"/>
                    </a:cubicBezTo>
                    <a:lnTo>
                      <a:pt x="214" y="125"/>
                    </a:lnTo>
                    <a:cubicBezTo>
                      <a:pt x="236" y="160"/>
                      <a:pt x="259" y="194"/>
                      <a:pt x="280" y="230"/>
                    </a:cubicBezTo>
                    <a:lnTo>
                      <a:pt x="280" y="230"/>
                    </a:lnTo>
                    <a:cubicBezTo>
                      <a:pt x="286" y="240"/>
                      <a:pt x="278" y="253"/>
                      <a:pt x="268" y="252"/>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94" name="Freeform 382">
                <a:extLst>
                  <a:ext uri="{FF2B5EF4-FFF2-40B4-BE49-F238E27FC236}">
                    <a16:creationId xmlns:a16="http://schemas.microsoft.com/office/drawing/2014/main" id="{EC8DA030-D9B6-8040-9D13-E0A62C43E5A4}"/>
                  </a:ext>
                </a:extLst>
              </p:cNvPr>
              <p:cNvSpPr>
                <a:spLocks noChangeArrowheads="1"/>
              </p:cNvSpPr>
              <p:nvPr/>
            </p:nvSpPr>
            <p:spPr bwMode="auto">
              <a:xfrm>
                <a:off x="7741867" y="3926990"/>
                <a:ext cx="111270" cy="125903"/>
              </a:xfrm>
              <a:custGeom>
                <a:avLst/>
                <a:gdLst>
                  <a:gd name="T0" fmla="*/ 79 w 256"/>
                  <a:gd name="T1" fmla="*/ 76 h 290"/>
                  <a:gd name="T2" fmla="*/ 79 w 256"/>
                  <a:gd name="T3" fmla="*/ 76 h 290"/>
                  <a:gd name="T4" fmla="*/ 42 w 256"/>
                  <a:gd name="T5" fmla="*/ 48 h 290"/>
                  <a:gd name="T6" fmla="*/ 42 w 256"/>
                  <a:gd name="T7" fmla="*/ 48 h 290"/>
                  <a:gd name="T8" fmla="*/ 43 w 256"/>
                  <a:gd name="T9" fmla="*/ 90 h 290"/>
                  <a:gd name="T10" fmla="*/ 43 w 256"/>
                  <a:gd name="T11" fmla="*/ 90 h 290"/>
                  <a:gd name="T12" fmla="*/ 74 w 256"/>
                  <a:gd name="T13" fmla="*/ 76 h 290"/>
                  <a:gd name="T14" fmla="*/ 74 w 256"/>
                  <a:gd name="T15" fmla="*/ 76 h 290"/>
                  <a:gd name="T16" fmla="*/ 79 w 256"/>
                  <a:gd name="T17" fmla="*/ 76 h 290"/>
                  <a:gd name="T18" fmla="*/ 34 w 256"/>
                  <a:gd name="T19" fmla="*/ 6 h 290"/>
                  <a:gd name="T20" fmla="*/ 34 w 256"/>
                  <a:gd name="T21" fmla="*/ 6 h 290"/>
                  <a:gd name="T22" fmla="*/ 242 w 256"/>
                  <a:gd name="T23" fmla="*/ 136 h 290"/>
                  <a:gd name="T24" fmla="*/ 242 w 256"/>
                  <a:gd name="T25" fmla="*/ 136 h 290"/>
                  <a:gd name="T26" fmla="*/ 240 w 256"/>
                  <a:gd name="T27" fmla="*/ 161 h 290"/>
                  <a:gd name="T28" fmla="*/ 240 w 256"/>
                  <a:gd name="T29" fmla="*/ 161 h 290"/>
                  <a:gd name="T30" fmla="*/ 91 w 256"/>
                  <a:gd name="T31" fmla="*/ 227 h 290"/>
                  <a:gd name="T32" fmla="*/ 91 w 256"/>
                  <a:gd name="T33" fmla="*/ 227 h 290"/>
                  <a:gd name="T34" fmla="*/ 79 w 256"/>
                  <a:gd name="T35" fmla="*/ 208 h 290"/>
                  <a:gd name="T36" fmla="*/ 79 w 256"/>
                  <a:gd name="T37" fmla="*/ 208 h 290"/>
                  <a:gd name="T38" fmla="*/ 201 w 256"/>
                  <a:gd name="T39" fmla="*/ 148 h 290"/>
                  <a:gd name="T40" fmla="*/ 201 w 256"/>
                  <a:gd name="T41" fmla="*/ 148 h 290"/>
                  <a:gd name="T42" fmla="*/ 88 w 256"/>
                  <a:gd name="T43" fmla="*/ 81 h 290"/>
                  <a:gd name="T44" fmla="*/ 88 w 256"/>
                  <a:gd name="T45" fmla="*/ 81 h 290"/>
                  <a:gd name="T46" fmla="*/ 83 w 256"/>
                  <a:gd name="T47" fmla="*/ 95 h 290"/>
                  <a:gd name="T48" fmla="*/ 83 w 256"/>
                  <a:gd name="T49" fmla="*/ 95 h 290"/>
                  <a:gd name="T50" fmla="*/ 43 w 256"/>
                  <a:gd name="T51" fmla="*/ 114 h 290"/>
                  <a:gd name="T52" fmla="*/ 43 w 256"/>
                  <a:gd name="T53" fmla="*/ 114 h 290"/>
                  <a:gd name="T54" fmla="*/ 43 w 256"/>
                  <a:gd name="T55" fmla="*/ 143 h 290"/>
                  <a:gd name="T56" fmla="*/ 43 w 256"/>
                  <a:gd name="T57" fmla="*/ 143 h 290"/>
                  <a:gd name="T58" fmla="*/ 84 w 256"/>
                  <a:gd name="T59" fmla="*/ 120 h 290"/>
                  <a:gd name="T60" fmla="*/ 84 w 256"/>
                  <a:gd name="T61" fmla="*/ 120 h 290"/>
                  <a:gd name="T62" fmla="*/ 93 w 256"/>
                  <a:gd name="T63" fmla="*/ 139 h 290"/>
                  <a:gd name="T64" fmla="*/ 93 w 256"/>
                  <a:gd name="T65" fmla="*/ 139 h 290"/>
                  <a:gd name="T66" fmla="*/ 43 w 256"/>
                  <a:gd name="T67" fmla="*/ 164 h 290"/>
                  <a:gd name="T68" fmla="*/ 43 w 256"/>
                  <a:gd name="T69" fmla="*/ 164 h 290"/>
                  <a:gd name="T70" fmla="*/ 43 w 256"/>
                  <a:gd name="T71" fmla="*/ 173 h 290"/>
                  <a:gd name="T72" fmla="*/ 43 w 256"/>
                  <a:gd name="T73" fmla="*/ 173 h 290"/>
                  <a:gd name="T74" fmla="*/ 79 w 256"/>
                  <a:gd name="T75" fmla="*/ 165 h 290"/>
                  <a:gd name="T76" fmla="*/ 79 w 256"/>
                  <a:gd name="T77" fmla="*/ 165 h 290"/>
                  <a:gd name="T78" fmla="*/ 83 w 256"/>
                  <a:gd name="T79" fmla="*/ 185 h 290"/>
                  <a:gd name="T80" fmla="*/ 83 w 256"/>
                  <a:gd name="T81" fmla="*/ 185 h 290"/>
                  <a:gd name="T82" fmla="*/ 42 w 256"/>
                  <a:gd name="T83" fmla="*/ 190 h 290"/>
                  <a:gd name="T84" fmla="*/ 42 w 256"/>
                  <a:gd name="T85" fmla="*/ 190 h 290"/>
                  <a:gd name="T86" fmla="*/ 34 w 256"/>
                  <a:gd name="T87" fmla="*/ 268 h 290"/>
                  <a:gd name="T88" fmla="*/ 34 w 256"/>
                  <a:gd name="T89" fmla="*/ 268 h 290"/>
                  <a:gd name="T90" fmla="*/ 0 w 256"/>
                  <a:gd name="T91" fmla="*/ 266 h 290"/>
                  <a:gd name="T92" fmla="*/ 0 w 256"/>
                  <a:gd name="T93" fmla="*/ 266 h 290"/>
                  <a:gd name="T94" fmla="*/ 6 w 256"/>
                  <a:gd name="T95" fmla="*/ 141 h 290"/>
                  <a:gd name="T96" fmla="*/ 6 w 256"/>
                  <a:gd name="T97" fmla="*/ 141 h 290"/>
                  <a:gd name="T98" fmla="*/ 10 w 256"/>
                  <a:gd name="T99" fmla="*/ 18 h 290"/>
                  <a:gd name="T100" fmla="*/ 10 w 256"/>
                  <a:gd name="T101" fmla="*/ 18 h 290"/>
                  <a:gd name="T102" fmla="*/ 34 w 256"/>
                  <a:gd name="T103" fmla="*/ 6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6" h="290">
                    <a:moveTo>
                      <a:pt x="79" y="76"/>
                    </a:moveTo>
                    <a:lnTo>
                      <a:pt x="79" y="76"/>
                    </a:lnTo>
                    <a:cubicBezTo>
                      <a:pt x="66" y="67"/>
                      <a:pt x="54" y="57"/>
                      <a:pt x="42" y="48"/>
                    </a:cubicBezTo>
                    <a:lnTo>
                      <a:pt x="42" y="48"/>
                    </a:lnTo>
                    <a:cubicBezTo>
                      <a:pt x="42" y="63"/>
                      <a:pt x="43" y="76"/>
                      <a:pt x="43" y="90"/>
                    </a:cubicBezTo>
                    <a:lnTo>
                      <a:pt x="43" y="90"/>
                    </a:lnTo>
                    <a:cubicBezTo>
                      <a:pt x="52" y="84"/>
                      <a:pt x="62" y="80"/>
                      <a:pt x="74" y="76"/>
                    </a:cubicBezTo>
                    <a:lnTo>
                      <a:pt x="74" y="76"/>
                    </a:lnTo>
                    <a:cubicBezTo>
                      <a:pt x="75" y="74"/>
                      <a:pt x="76" y="74"/>
                      <a:pt x="79" y="76"/>
                    </a:cubicBezTo>
                    <a:close/>
                    <a:moveTo>
                      <a:pt x="34" y="6"/>
                    </a:moveTo>
                    <a:lnTo>
                      <a:pt x="34" y="6"/>
                    </a:lnTo>
                    <a:cubicBezTo>
                      <a:pt x="100" y="57"/>
                      <a:pt x="165" y="103"/>
                      <a:pt x="242" y="136"/>
                    </a:cubicBezTo>
                    <a:lnTo>
                      <a:pt x="242" y="136"/>
                    </a:lnTo>
                    <a:cubicBezTo>
                      <a:pt x="255" y="141"/>
                      <a:pt x="254" y="159"/>
                      <a:pt x="240" y="161"/>
                    </a:cubicBezTo>
                    <a:lnTo>
                      <a:pt x="240" y="161"/>
                    </a:lnTo>
                    <a:cubicBezTo>
                      <a:pt x="188" y="174"/>
                      <a:pt x="137" y="198"/>
                      <a:pt x="91" y="227"/>
                    </a:cubicBezTo>
                    <a:lnTo>
                      <a:pt x="91" y="227"/>
                    </a:lnTo>
                    <a:cubicBezTo>
                      <a:pt x="80" y="233"/>
                      <a:pt x="70" y="215"/>
                      <a:pt x="79" y="208"/>
                    </a:cubicBezTo>
                    <a:lnTo>
                      <a:pt x="79" y="208"/>
                    </a:lnTo>
                    <a:cubicBezTo>
                      <a:pt x="117" y="184"/>
                      <a:pt x="158" y="164"/>
                      <a:pt x="201" y="148"/>
                    </a:cubicBezTo>
                    <a:lnTo>
                      <a:pt x="201" y="148"/>
                    </a:lnTo>
                    <a:cubicBezTo>
                      <a:pt x="162" y="130"/>
                      <a:pt x="123" y="106"/>
                      <a:pt x="88" y="81"/>
                    </a:cubicBezTo>
                    <a:lnTo>
                      <a:pt x="88" y="81"/>
                    </a:lnTo>
                    <a:cubicBezTo>
                      <a:pt x="91" y="86"/>
                      <a:pt x="89" y="93"/>
                      <a:pt x="83" y="95"/>
                    </a:cubicBezTo>
                    <a:lnTo>
                      <a:pt x="83" y="95"/>
                    </a:lnTo>
                    <a:cubicBezTo>
                      <a:pt x="70" y="101"/>
                      <a:pt x="56" y="106"/>
                      <a:pt x="43" y="114"/>
                    </a:cubicBezTo>
                    <a:lnTo>
                      <a:pt x="43" y="114"/>
                    </a:lnTo>
                    <a:cubicBezTo>
                      <a:pt x="43" y="123"/>
                      <a:pt x="43" y="134"/>
                      <a:pt x="43" y="143"/>
                    </a:cubicBezTo>
                    <a:lnTo>
                      <a:pt x="43" y="143"/>
                    </a:lnTo>
                    <a:cubicBezTo>
                      <a:pt x="58" y="135"/>
                      <a:pt x="71" y="128"/>
                      <a:pt x="84" y="120"/>
                    </a:cubicBezTo>
                    <a:lnTo>
                      <a:pt x="84" y="120"/>
                    </a:lnTo>
                    <a:cubicBezTo>
                      <a:pt x="96" y="115"/>
                      <a:pt x="102" y="132"/>
                      <a:pt x="93" y="139"/>
                    </a:cubicBezTo>
                    <a:lnTo>
                      <a:pt x="93" y="139"/>
                    </a:lnTo>
                    <a:cubicBezTo>
                      <a:pt x="76" y="148"/>
                      <a:pt x="60" y="156"/>
                      <a:pt x="43" y="164"/>
                    </a:cubicBezTo>
                    <a:lnTo>
                      <a:pt x="43" y="164"/>
                    </a:lnTo>
                    <a:cubicBezTo>
                      <a:pt x="43" y="166"/>
                      <a:pt x="43" y="169"/>
                      <a:pt x="43" y="173"/>
                    </a:cubicBezTo>
                    <a:lnTo>
                      <a:pt x="43" y="173"/>
                    </a:lnTo>
                    <a:cubicBezTo>
                      <a:pt x="55" y="169"/>
                      <a:pt x="66" y="166"/>
                      <a:pt x="79" y="165"/>
                    </a:cubicBezTo>
                    <a:lnTo>
                      <a:pt x="79" y="165"/>
                    </a:lnTo>
                    <a:cubicBezTo>
                      <a:pt x="91" y="164"/>
                      <a:pt x="95" y="184"/>
                      <a:pt x="83" y="185"/>
                    </a:cubicBezTo>
                    <a:lnTo>
                      <a:pt x="83" y="185"/>
                    </a:lnTo>
                    <a:cubicBezTo>
                      <a:pt x="68" y="185"/>
                      <a:pt x="55" y="187"/>
                      <a:pt x="42" y="190"/>
                    </a:cubicBezTo>
                    <a:lnTo>
                      <a:pt x="42" y="190"/>
                    </a:lnTo>
                    <a:cubicBezTo>
                      <a:pt x="39" y="216"/>
                      <a:pt x="38" y="243"/>
                      <a:pt x="34" y="268"/>
                    </a:cubicBezTo>
                    <a:lnTo>
                      <a:pt x="34" y="268"/>
                    </a:lnTo>
                    <a:cubicBezTo>
                      <a:pt x="30" y="289"/>
                      <a:pt x="0" y="287"/>
                      <a:pt x="0" y="266"/>
                    </a:cubicBezTo>
                    <a:lnTo>
                      <a:pt x="0" y="266"/>
                    </a:lnTo>
                    <a:cubicBezTo>
                      <a:pt x="0" y="224"/>
                      <a:pt x="4" y="182"/>
                      <a:pt x="6" y="141"/>
                    </a:cubicBezTo>
                    <a:lnTo>
                      <a:pt x="6" y="141"/>
                    </a:lnTo>
                    <a:cubicBezTo>
                      <a:pt x="8" y="101"/>
                      <a:pt x="9" y="59"/>
                      <a:pt x="10" y="18"/>
                    </a:cubicBezTo>
                    <a:lnTo>
                      <a:pt x="10" y="18"/>
                    </a:lnTo>
                    <a:cubicBezTo>
                      <a:pt x="12" y="6"/>
                      <a:pt x="25" y="0"/>
                      <a:pt x="34" y="6"/>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95" name="Freeform 383">
                <a:extLst>
                  <a:ext uri="{FF2B5EF4-FFF2-40B4-BE49-F238E27FC236}">
                    <a16:creationId xmlns:a16="http://schemas.microsoft.com/office/drawing/2014/main" id="{25CC5C10-B96B-7840-AB74-0D1AFBF072B5}"/>
                  </a:ext>
                </a:extLst>
              </p:cNvPr>
              <p:cNvSpPr>
                <a:spLocks noChangeArrowheads="1"/>
              </p:cNvSpPr>
              <p:nvPr/>
            </p:nvSpPr>
            <p:spPr bwMode="auto">
              <a:xfrm>
                <a:off x="7525183" y="3932846"/>
                <a:ext cx="124447" cy="117119"/>
              </a:xfrm>
              <a:custGeom>
                <a:avLst/>
                <a:gdLst>
                  <a:gd name="T0" fmla="*/ 95 w 288"/>
                  <a:gd name="T1" fmla="*/ 46 h 268"/>
                  <a:gd name="T2" fmla="*/ 95 w 288"/>
                  <a:gd name="T3" fmla="*/ 46 h 268"/>
                  <a:gd name="T4" fmla="*/ 50 w 288"/>
                  <a:gd name="T5" fmla="*/ 46 h 268"/>
                  <a:gd name="T6" fmla="*/ 50 w 288"/>
                  <a:gd name="T7" fmla="*/ 46 h 268"/>
                  <a:gd name="T8" fmla="*/ 75 w 288"/>
                  <a:gd name="T9" fmla="*/ 79 h 268"/>
                  <a:gd name="T10" fmla="*/ 75 w 288"/>
                  <a:gd name="T11" fmla="*/ 79 h 268"/>
                  <a:gd name="T12" fmla="*/ 91 w 288"/>
                  <a:gd name="T13" fmla="*/ 50 h 268"/>
                  <a:gd name="T14" fmla="*/ 91 w 288"/>
                  <a:gd name="T15" fmla="*/ 50 h 268"/>
                  <a:gd name="T16" fmla="*/ 95 w 288"/>
                  <a:gd name="T17" fmla="*/ 46 h 268"/>
                  <a:gd name="T18" fmla="*/ 19 w 288"/>
                  <a:gd name="T19" fmla="*/ 16 h 268"/>
                  <a:gd name="T20" fmla="*/ 19 w 288"/>
                  <a:gd name="T21" fmla="*/ 16 h 268"/>
                  <a:gd name="T22" fmla="*/ 263 w 288"/>
                  <a:gd name="T23" fmla="*/ 3 h 268"/>
                  <a:gd name="T24" fmla="*/ 263 w 288"/>
                  <a:gd name="T25" fmla="*/ 3 h 268"/>
                  <a:gd name="T26" fmla="*/ 277 w 288"/>
                  <a:gd name="T27" fmla="*/ 25 h 268"/>
                  <a:gd name="T28" fmla="*/ 277 w 288"/>
                  <a:gd name="T29" fmla="*/ 25 h 268"/>
                  <a:gd name="T30" fmla="*/ 192 w 288"/>
                  <a:gd name="T31" fmla="*/ 163 h 268"/>
                  <a:gd name="T32" fmla="*/ 192 w 288"/>
                  <a:gd name="T33" fmla="*/ 163 h 268"/>
                  <a:gd name="T34" fmla="*/ 172 w 288"/>
                  <a:gd name="T35" fmla="*/ 157 h 268"/>
                  <a:gd name="T36" fmla="*/ 172 w 288"/>
                  <a:gd name="T37" fmla="*/ 157 h 268"/>
                  <a:gd name="T38" fmla="*/ 237 w 288"/>
                  <a:gd name="T39" fmla="*/ 36 h 268"/>
                  <a:gd name="T40" fmla="*/ 237 w 288"/>
                  <a:gd name="T41" fmla="*/ 36 h 268"/>
                  <a:gd name="T42" fmla="*/ 107 w 288"/>
                  <a:gd name="T43" fmla="*/ 46 h 268"/>
                  <a:gd name="T44" fmla="*/ 107 w 288"/>
                  <a:gd name="T45" fmla="*/ 46 h 268"/>
                  <a:gd name="T46" fmla="*/ 111 w 288"/>
                  <a:gd name="T47" fmla="*/ 61 h 268"/>
                  <a:gd name="T48" fmla="*/ 111 w 288"/>
                  <a:gd name="T49" fmla="*/ 61 h 268"/>
                  <a:gd name="T50" fmla="*/ 88 w 288"/>
                  <a:gd name="T51" fmla="*/ 98 h 268"/>
                  <a:gd name="T52" fmla="*/ 88 w 288"/>
                  <a:gd name="T53" fmla="*/ 98 h 268"/>
                  <a:gd name="T54" fmla="*/ 105 w 288"/>
                  <a:gd name="T55" fmla="*/ 123 h 268"/>
                  <a:gd name="T56" fmla="*/ 105 w 288"/>
                  <a:gd name="T57" fmla="*/ 123 h 268"/>
                  <a:gd name="T58" fmla="*/ 126 w 288"/>
                  <a:gd name="T59" fmla="*/ 82 h 268"/>
                  <a:gd name="T60" fmla="*/ 126 w 288"/>
                  <a:gd name="T61" fmla="*/ 82 h 268"/>
                  <a:gd name="T62" fmla="*/ 143 w 288"/>
                  <a:gd name="T63" fmla="*/ 91 h 268"/>
                  <a:gd name="T64" fmla="*/ 143 w 288"/>
                  <a:gd name="T65" fmla="*/ 91 h 268"/>
                  <a:gd name="T66" fmla="*/ 117 w 288"/>
                  <a:gd name="T67" fmla="*/ 140 h 268"/>
                  <a:gd name="T68" fmla="*/ 117 w 288"/>
                  <a:gd name="T69" fmla="*/ 140 h 268"/>
                  <a:gd name="T70" fmla="*/ 121 w 288"/>
                  <a:gd name="T71" fmla="*/ 148 h 268"/>
                  <a:gd name="T72" fmla="*/ 121 w 288"/>
                  <a:gd name="T73" fmla="*/ 148 h 268"/>
                  <a:gd name="T74" fmla="*/ 147 w 288"/>
                  <a:gd name="T75" fmla="*/ 121 h 268"/>
                  <a:gd name="T76" fmla="*/ 147 w 288"/>
                  <a:gd name="T77" fmla="*/ 121 h 268"/>
                  <a:gd name="T78" fmla="*/ 161 w 288"/>
                  <a:gd name="T79" fmla="*/ 134 h 268"/>
                  <a:gd name="T80" fmla="*/ 161 w 288"/>
                  <a:gd name="T81" fmla="*/ 134 h 268"/>
                  <a:gd name="T82" fmla="*/ 130 w 288"/>
                  <a:gd name="T83" fmla="*/ 162 h 268"/>
                  <a:gd name="T84" fmla="*/ 130 w 288"/>
                  <a:gd name="T85" fmla="*/ 162 h 268"/>
                  <a:gd name="T86" fmla="*/ 168 w 288"/>
                  <a:gd name="T87" fmla="*/ 230 h 268"/>
                  <a:gd name="T88" fmla="*/ 168 w 288"/>
                  <a:gd name="T89" fmla="*/ 230 h 268"/>
                  <a:gd name="T90" fmla="*/ 141 w 288"/>
                  <a:gd name="T91" fmla="*/ 249 h 268"/>
                  <a:gd name="T92" fmla="*/ 141 w 288"/>
                  <a:gd name="T93" fmla="*/ 249 h 268"/>
                  <a:gd name="T94" fmla="*/ 74 w 288"/>
                  <a:gd name="T95" fmla="*/ 144 h 268"/>
                  <a:gd name="T96" fmla="*/ 74 w 288"/>
                  <a:gd name="T97" fmla="*/ 144 h 268"/>
                  <a:gd name="T98" fmla="*/ 5 w 288"/>
                  <a:gd name="T99" fmla="*/ 38 h 268"/>
                  <a:gd name="T100" fmla="*/ 5 w 288"/>
                  <a:gd name="T101" fmla="*/ 38 h 268"/>
                  <a:gd name="T102" fmla="*/ 19 w 288"/>
                  <a:gd name="T103" fmla="*/ 16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8" h="268">
                    <a:moveTo>
                      <a:pt x="95" y="46"/>
                    </a:moveTo>
                    <a:lnTo>
                      <a:pt x="95" y="46"/>
                    </a:lnTo>
                    <a:cubicBezTo>
                      <a:pt x="80" y="46"/>
                      <a:pt x="65" y="46"/>
                      <a:pt x="50" y="46"/>
                    </a:cubicBezTo>
                    <a:lnTo>
                      <a:pt x="50" y="46"/>
                    </a:lnTo>
                    <a:cubicBezTo>
                      <a:pt x="58" y="57"/>
                      <a:pt x="67" y="69"/>
                      <a:pt x="75" y="79"/>
                    </a:cubicBezTo>
                    <a:lnTo>
                      <a:pt x="75" y="79"/>
                    </a:lnTo>
                    <a:cubicBezTo>
                      <a:pt x="78" y="69"/>
                      <a:pt x="84" y="60"/>
                      <a:pt x="91" y="50"/>
                    </a:cubicBezTo>
                    <a:lnTo>
                      <a:pt x="91" y="50"/>
                    </a:lnTo>
                    <a:cubicBezTo>
                      <a:pt x="92" y="49"/>
                      <a:pt x="94" y="48"/>
                      <a:pt x="95" y="46"/>
                    </a:cubicBezTo>
                    <a:close/>
                    <a:moveTo>
                      <a:pt x="19" y="16"/>
                    </a:moveTo>
                    <a:lnTo>
                      <a:pt x="19" y="16"/>
                    </a:lnTo>
                    <a:cubicBezTo>
                      <a:pt x="101" y="20"/>
                      <a:pt x="183" y="21"/>
                      <a:pt x="263" y="3"/>
                    </a:cubicBezTo>
                    <a:lnTo>
                      <a:pt x="263" y="3"/>
                    </a:lnTo>
                    <a:cubicBezTo>
                      <a:pt x="276" y="0"/>
                      <a:pt x="287" y="15"/>
                      <a:pt x="277" y="25"/>
                    </a:cubicBezTo>
                    <a:lnTo>
                      <a:pt x="277" y="25"/>
                    </a:lnTo>
                    <a:cubicBezTo>
                      <a:pt x="241" y="66"/>
                      <a:pt x="213" y="113"/>
                      <a:pt x="192" y="163"/>
                    </a:cubicBezTo>
                    <a:lnTo>
                      <a:pt x="192" y="163"/>
                    </a:lnTo>
                    <a:cubicBezTo>
                      <a:pt x="187" y="175"/>
                      <a:pt x="168" y="167"/>
                      <a:pt x="172" y="157"/>
                    </a:cubicBezTo>
                    <a:lnTo>
                      <a:pt x="172" y="157"/>
                    </a:lnTo>
                    <a:cubicBezTo>
                      <a:pt x="188" y="113"/>
                      <a:pt x="210" y="74"/>
                      <a:pt x="237" y="36"/>
                    </a:cubicBezTo>
                    <a:lnTo>
                      <a:pt x="237" y="36"/>
                    </a:lnTo>
                    <a:cubicBezTo>
                      <a:pt x="193" y="44"/>
                      <a:pt x="150" y="46"/>
                      <a:pt x="107" y="46"/>
                    </a:cubicBezTo>
                    <a:lnTo>
                      <a:pt x="107" y="46"/>
                    </a:lnTo>
                    <a:cubicBezTo>
                      <a:pt x="112" y="49"/>
                      <a:pt x="115" y="56"/>
                      <a:pt x="111" y="61"/>
                    </a:cubicBezTo>
                    <a:lnTo>
                      <a:pt x="111" y="61"/>
                    </a:lnTo>
                    <a:cubicBezTo>
                      <a:pt x="101" y="73"/>
                      <a:pt x="94" y="84"/>
                      <a:pt x="88" y="98"/>
                    </a:cubicBezTo>
                    <a:lnTo>
                      <a:pt x="88" y="98"/>
                    </a:lnTo>
                    <a:cubicBezTo>
                      <a:pt x="95" y="106"/>
                      <a:pt x="100" y="115"/>
                      <a:pt x="105" y="123"/>
                    </a:cubicBezTo>
                    <a:lnTo>
                      <a:pt x="105" y="123"/>
                    </a:lnTo>
                    <a:cubicBezTo>
                      <a:pt x="112" y="109"/>
                      <a:pt x="120" y="95"/>
                      <a:pt x="126" y="82"/>
                    </a:cubicBezTo>
                    <a:lnTo>
                      <a:pt x="126" y="82"/>
                    </a:lnTo>
                    <a:cubicBezTo>
                      <a:pt x="132" y="70"/>
                      <a:pt x="147" y="79"/>
                      <a:pt x="143" y="91"/>
                    </a:cubicBezTo>
                    <a:lnTo>
                      <a:pt x="143" y="91"/>
                    </a:lnTo>
                    <a:cubicBezTo>
                      <a:pt x="137" y="108"/>
                      <a:pt x="128" y="124"/>
                      <a:pt x="117" y="140"/>
                    </a:cubicBezTo>
                    <a:lnTo>
                      <a:pt x="117" y="140"/>
                    </a:lnTo>
                    <a:cubicBezTo>
                      <a:pt x="118" y="142"/>
                      <a:pt x="120" y="145"/>
                      <a:pt x="121" y="148"/>
                    </a:cubicBezTo>
                    <a:lnTo>
                      <a:pt x="121" y="148"/>
                    </a:lnTo>
                    <a:cubicBezTo>
                      <a:pt x="129" y="137"/>
                      <a:pt x="138" y="129"/>
                      <a:pt x="147" y="121"/>
                    </a:cubicBezTo>
                    <a:lnTo>
                      <a:pt x="147" y="121"/>
                    </a:lnTo>
                    <a:cubicBezTo>
                      <a:pt x="157" y="113"/>
                      <a:pt x="170" y="127"/>
                      <a:pt x="161" y="134"/>
                    </a:cubicBezTo>
                    <a:lnTo>
                      <a:pt x="161" y="134"/>
                    </a:lnTo>
                    <a:cubicBezTo>
                      <a:pt x="150" y="142"/>
                      <a:pt x="141" y="153"/>
                      <a:pt x="130" y="162"/>
                    </a:cubicBezTo>
                    <a:lnTo>
                      <a:pt x="130" y="162"/>
                    </a:lnTo>
                    <a:cubicBezTo>
                      <a:pt x="145" y="184"/>
                      <a:pt x="158" y="208"/>
                      <a:pt x="168" y="230"/>
                    </a:cubicBezTo>
                    <a:lnTo>
                      <a:pt x="168" y="230"/>
                    </a:lnTo>
                    <a:cubicBezTo>
                      <a:pt x="179" y="250"/>
                      <a:pt x="153" y="267"/>
                      <a:pt x="141" y="249"/>
                    </a:cubicBezTo>
                    <a:lnTo>
                      <a:pt x="141" y="249"/>
                    </a:lnTo>
                    <a:cubicBezTo>
                      <a:pt x="116" y="215"/>
                      <a:pt x="96" y="178"/>
                      <a:pt x="74" y="144"/>
                    </a:cubicBezTo>
                    <a:lnTo>
                      <a:pt x="74" y="144"/>
                    </a:lnTo>
                    <a:cubicBezTo>
                      <a:pt x="51" y="108"/>
                      <a:pt x="28" y="74"/>
                      <a:pt x="5" y="38"/>
                    </a:cubicBezTo>
                    <a:lnTo>
                      <a:pt x="5" y="38"/>
                    </a:lnTo>
                    <a:cubicBezTo>
                      <a:pt x="0" y="29"/>
                      <a:pt x="8" y="16"/>
                      <a:pt x="19" y="16"/>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96" name="Freeform 384">
                <a:extLst>
                  <a:ext uri="{FF2B5EF4-FFF2-40B4-BE49-F238E27FC236}">
                    <a16:creationId xmlns:a16="http://schemas.microsoft.com/office/drawing/2014/main" id="{030AC5A0-E485-D64E-9847-302DE7252D3B}"/>
                  </a:ext>
                </a:extLst>
              </p:cNvPr>
              <p:cNvSpPr>
                <a:spLocks noChangeArrowheads="1"/>
              </p:cNvSpPr>
              <p:nvPr/>
            </p:nvSpPr>
            <p:spPr bwMode="auto">
              <a:xfrm>
                <a:off x="7318749" y="3922598"/>
                <a:ext cx="120054" cy="122975"/>
              </a:xfrm>
              <a:custGeom>
                <a:avLst/>
                <a:gdLst>
                  <a:gd name="T0" fmla="*/ 62 w 276"/>
                  <a:gd name="T1" fmla="*/ 186 h 283"/>
                  <a:gd name="T2" fmla="*/ 62 w 276"/>
                  <a:gd name="T3" fmla="*/ 186 h 283"/>
                  <a:gd name="T4" fmla="*/ 65 w 276"/>
                  <a:gd name="T5" fmla="*/ 232 h 283"/>
                  <a:gd name="T6" fmla="*/ 65 w 276"/>
                  <a:gd name="T7" fmla="*/ 232 h 283"/>
                  <a:gd name="T8" fmla="*/ 96 w 276"/>
                  <a:gd name="T9" fmla="*/ 205 h 283"/>
                  <a:gd name="T10" fmla="*/ 96 w 276"/>
                  <a:gd name="T11" fmla="*/ 205 h 283"/>
                  <a:gd name="T12" fmla="*/ 65 w 276"/>
                  <a:gd name="T13" fmla="*/ 190 h 283"/>
                  <a:gd name="T14" fmla="*/ 65 w 276"/>
                  <a:gd name="T15" fmla="*/ 190 h 283"/>
                  <a:gd name="T16" fmla="*/ 62 w 276"/>
                  <a:gd name="T17" fmla="*/ 186 h 283"/>
                  <a:gd name="T18" fmla="*/ 37 w 276"/>
                  <a:gd name="T19" fmla="*/ 265 h 283"/>
                  <a:gd name="T20" fmla="*/ 37 w 276"/>
                  <a:gd name="T21" fmla="*/ 265 h 283"/>
                  <a:gd name="T22" fmla="*/ 4 w 276"/>
                  <a:gd name="T23" fmla="*/ 22 h 283"/>
                  <a:gd name="T24" fmla="*/ 4 w 276"/>
                  <a:gd name="T25" fmla="*/ 22 h 283"/>
                  <a:gd name="T26" fmla="*/ 24 w 276"/>
                  <a:gd name="T27" fmla="*/ 8 h 283"/>
                  <a:gd name="T28" fmla="*/ 24 w 276"/>
                  <a:gd name="T29" fmla="*/ 8 h 283"/>
                  <a:gd name="T30" fmla="*/ 170 w 276"/>
                  <a:gd name="T31" fmla="*/ 80 h 283"/>
                  <a:gd name="T32" fmla="*/ 170 w 276"/>
                  <a:gd name="T33" fmla="*/ 80 h 283"/>
                  <a:gd name="T34" fmla="*/ 164 w 276"/>
                  <a:gd name="T35" fmla="*/ 101 h 283"/>
                  <a:gd name="T36" fmla="*/ 164 w 276"/>
                  <a:gd name="T37" fmla="*/ 101 h 283"/>
                  <a:gd name="T38" fmla="*/ 38 w 276"/>
                  <a:gd name="T39" fmla="*/ 47 h 283"/>
                  <a:gd name="T40" fmla="*/ 38 w 276"/>
                  <a:gd name="T41" fmla="*/ 47 h 283"/>
                  <a:gd name="T42" fmla="*/ 61 w 276"/>
                  <a:gd name="T43" fmla="*/ 176 h 283"/>
                  <a:gd name="T44" fmla="*/ 61 w 276"/>
                  <a:gd name="T45" fmla="*/ 176 h 283"/>
                  <a:gd name="T46" fmla="*/ 75 w 276"/>
                  <a:gd name="T47" fmla="*/ 170 h 283"/>
                  <a:gd name="T48" fmla="*/ 75 w 276"/>
                  <a:gd name="T49" fmla="*/ 170 h 283"/>
                  <a:gd name="T50" fmla="*/ 115 w 276"/>
                  <a:gd name="T51" fmla="*/ 189 h 283"/>
                  <a:gd name="T52" fmla="*/ 115 w 276"/>
                  <a:gd name="T53" fmla="*/ 189 h 283"/>
                  <a:gd name="T54" fmla="*/ 137 w 276"/>
                  <a:gd name="T55" fmla="*/ 170 h 283"/>
                  <a:gd name="T56" fmla="*/ 137 w 276"/>
                  <a:gd name="T57" fmla="*/ 170 h 283"/>
                  <a:gd name="T58" fmla="*/ 94 w 276"/>
                  <a:gd name="T59" fmla="*/ 153 h 283"/>
                  <a:gd name="T60" fmla="*/ 94 w 276"/>
                  <a:gd name="T61" fmla="*/ 153 h 283"/>
                  <a:gd name="T62" fmla="*/ 101 w 276"/>
                  <a:gd name="T63" fmla="*/ 135 h 283"/>
                  <a:gd name="T64" fmla="*/ 101 w 276"/>
                  <a:gd name="T65" fmla="*/ 135 h 283"/>
                  <a:gd name="T66" fmla="*/ 153 w 276"/>
                  <a:gd name="T67" fmla="*/ 157 h 283"/>
                  <a:gd name="T68" fmla="*/ 153 w 276"/>
                  <a:gd name="T69" fmla="*/ 157 h 283"/>
                  <a:gd name="T70" fmla="*/ 159 w 276"/>
                  <a:gd name="T71" fmla="*/ 152 h 283"/>
                  <a:gd name="T72" fmla="*/ 159 w 276"/>
                  <a:gd name="T73" fmla="*/ 152 h 283"/>
                  <a:gd name="T74" fmla="*/ 130 w 276"/>
                  <a:gd name="T75" fmla="*/ 128 h 283"/>
                  <a:gd name="T76" fmla="*/ 130 w 276"/>
                  <a:gd name="T77" fmla="*/ 128 h 283"/>
                  <a:gd name="T78" fmla="*/ 142 w 276"/>
                  <a:gd name="T79" fmla="*/ 114 h 283"/>
                  <a:gd name="T80" fmla="*/ 142 w 276"/>
                  <a:gd name="T81" fmla="*/ 114 h 283"/>
                  <a:gd name="T82" fmla="*/ 174 w 276"/>
                  <a:gd name="T83" fmla="*/ 142 h 283"/>
                  <a:gd name="T84" fmla="*/ 174 w 276"/>
                  <a:gd name="T85" fmla="*/ 142 h 283"/>
                  <a:gd name="T86" fmla="*/ 239 w 276"/>
                  <a:gd name="T87" fmla="*/ 98 h 283"/>
                  <a:gd name="T88" fmla="*/ 239 w 276"/>
                  <a:gd name="T89" fmla="*/ 98 h 283"/>
                  <a:gd name="T90" fmla="*/ 258 w 276"/>
                  <a:gd name="T91" fmla="*/ 125 h 283"/>
                  <a:gd name="T92" fmla="*/ 258 w 276"/>
                  <a:gd name="T93" fmla="*/ 125 h 283"/>
                  <a:gd name="T94" fmla="*/ 159 w 276"/>
                  <a:gd name="T95" fmla="*/ 199 h 283"/>
                  <a:gd name="T96" fmla="*/ 159 w 276"/>
                  <a:gd name="T97" fmla="*/ 199 h 283"/>
                  <a:gd name="T98" fmla="*/ 61 w 276"/>
                  <a:gd name="T99" fmla="*/ 276 h 283"/>
                  <a:gd name="T100" fmla="*/ 61 w 276"/>
                  <a:gd name="T101" fmla="*/ 276 h 283"/>
                  <a:gd name="T102" fmla="*/ 37 w 276"/>
                  <a:gd name="T103" fmla="*/ 265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6" h="283">
                    <a:moveTo>
                      <a:pt x="62" y="186"/>
                    </a:moveTo>
                    <a:lnTo>
                      <a:pt x="62" y="186"/>
                    </a:lnTo>
                    <a:cubicBezTo>
                      <a:pt x="63" y="202"/>
                      <a:pt x="63" y="216"/>
                      <a:pt x="65" y="232"/>
                    </a:cubicBezTo>
                    <a:lnTo>
                      <a:pt x="65" y="232"/>
                    </a:lnTo>
                    <a:cubicBezTo>
                      <a:pt x="75" y="223"/>
                      <a:pt x="86" y="214"/>
                      <a:pt x="96" y="205"/>
                    </a:cubicBezTo>
                    <a:lnTo>
                      <a:pt x="96" y="205"/>
                    </a:lnTo>
                    <a:cubicBezTo>
                      <a:pt x="86" y="202"/>
                      <a:pt x="75" y="197"/>
                      <a:pt x="65" y="190"/>
                    </a:cubicBezTo>
                    <a:lnTo>
                      <a:pt x="65" y="190"/>
                    </a:lnTo>
                    <a:cubicBezTo>
                      <a:pt x="63" y="190"/>
                      <a:pt x="62" y="189"/>
                      <a:pt x="62" y="186"/>
                    </a:cubicBezTo>
                    <a:close/>
                    <a:moveTo>
                      <a:pt x="37" y="265"/>
                    </a:moveTo>
                    <a:lnTo>
                      <a:pt x="37" y="265"/>
                    </a:lnTo>
                    <a:cubicBezTo>
                      <a:pt x="34" y="182"/>
                      <a:pt x="28" y="102"/>
                      <a:pt x="4" y="22"/>
                    </a:cubicBezTo>
                    <a:lnTo>
                      <a:pt x="4" y="22"/>
                    </a:lnTo>
                    <a:cubicBezTo>
                      <a:pt x="0" y="9"/>
                      <a:pt x="13" y="0"/>
                      <a:pt x="24" y="8"/>
                    </a:cubicBezTo>
                    <a:lnTo>
                      <a:pt x="24" y="8"/>
                    </a:lnTo>
                    <a:cubicBezTo>
                      <a:pt x="69" y="40"/>
                      <a:pt x="117" y="63"/>
                      <a:pt x="170" y="80"/>
                    </a:cubicBezTo>
                    <a:lnTo>
                      <a:pt x="170" y="80"/>
                    </a:lnTo>
                    <a:cubicBezTo>
                      <a:pt x="182" y="84"/>
                      <a:pt x="176" y="103"/>
                      <a:pt x="164" y="101"/>
                    </a:cubicBezTo>
                    <a:lnTo>
                      <a:pt x="164" y="101"/>
                    </a:lnTo>
                    <a:cubicBezTo>
                      <a:pt x="120" y="88"/>
                      <a:pt x="78" y="69"/>
                      <a:pt x="38" y="47"/>
                    </a:cubicBezTo>
                    <a:lnTo>
                      <a:pt x="38" y="47"/>
                    </a:lnTo>
                    <a:cubicBezTo>
                      <a:pt x="50" y="89"/>
                      <a:pt x="57" y="132"/>
                      <a:pt x="61" y="176"/>
                    </a:cubicBezTo>
                    <a:lnTo>
                      <a:pt x="61" y="176"/>
                    </a:lnTo>
                    <a:cubicBezTo>
                      <a:pt x="63" y="170"/>
                      <a:pt x="69" y="167"/>
                      <a:pt x="75" y="170"/>
                    </a:cubicBezTo>
                    <a:lnTo>
                      <a:pt x="75" y="170"/>
                    </a:lnTo>
                    <a:cubicBezTo>
                      <a:pt x="87" y="178"/>
                      <a:pt x="100" y="185"/>
                      <a:pt x="115" y="189"/>
                    </a:cubicBezTo>
                    <a:lnTo>
                      <a:pt x="115" y="189"/>
                    </a:lnTo>
                    <a:cubicBezTo>
                      <a:pt x="121" y="182"/>
                      <a:pt x="129" y="177"/>
                      <a:pt x="137" y="170"/>
                    </a:cubicBezTo>
                    <a:lnTo>
                      <a:pt x="137" y="170"/>
                    </a:lnTo>
                    <a:cubicBezTo>
                      <a:pt x="121" y="164"/>
                      <a:pt x="108" y="159"/>
                      <a:pt x="94" y="153"/>
                    </a:cubicBezTo>
                    <a:lnTo>
                      <a:pt x="94" y="153"/>
                    </a:lnTo>
                    <a:cubicBezTo>
                      <a:pt x="82" y="148"/>
                      <a:pt x="90" y="131"/>
                      <a:pt x="101" y="135"/>
                    </a:cubicBezTo>
                    <a:lnTo>
                      <a:pt x="101" y="135"/>
                    </a:lnTo>
                    <a:cubicBezTo>
                      <a:pt x="120" y="140"/>
                      <a:pt x="137" y="149"/>
                      <a:pt x="153" y="157"/>
                    </a:cubicBezTo>
                    <a:lnTo>
                      <a:pt x="153" y="157"/>
                    </a:lnTo>
                    <a:cubicBezTo>
                      <a:pt x="155" y="156"/>
                      <a:pt x="157" y="153"/>
                      <a:pt x="159" y="152"/>
                    </a:cubicBezTo>
                    <a:lnTo>
                      <a:pt x="159" y="152"/>
                    </a:lnTo>
                    <a:cubicBezTo>
                      <a:pt x="150" y="146"/>
                      <a:pt x="141" y="138"/>
                      <a:pt x="130" y="128"/>
                    </a:cubicBezTo>
                    <a:lnTo>
                      <a:pt x="130" y="128"/>
                    </a:lnTo>
                    <a:cubicBezTo>
                      <a:pt x="122" y="121"/>
                      <a:pt x="134" y="106"/>
                      <a:pt x="142" y="114"/>
                    </a:cubicBezTo>
                    <a:lnTo>
                      <a:pt x="142" y="114"/>
                    </a:lnTo>
                    <a:cubicBezTo>
                      <a:pt x="153" y="125"/>
                      <a:pt x="163" y="134"/>
                      <a:pt x="174" y="142"/>
                    </a:cubicBezTo>
                    <a:lnTo>
                      <a:pt x="174" y="142"/>
                    </a:lnTo>
                    <a:cubicBezTo>
                      <a:pt x="195" y="126"/>
                      <a:pt x="217" y="111"/>
                      <a:pt x="239" y="98"/>
                    </a:cubicBezTo>
                    <a:lnTo>
                      <a:pt x="239" y="98"/>
                    </a:lnTo>
                    <a:cubicBezTo>
                      <a:pt x="258" y="86"/>
                      <a:pt x="275" y="111"/>
                      <a:pt x="258" y="125"/>
                    </a:cubicBezTo>
                    <a:lnTo>
                      <a:pt x="258" y="125"/>
                    </a:lnTo>
                    <a:cubicBezTo>
                      <a:pt x="226" y="151"/>
                      <a:pt x="192" y="176"/>
                      <a:pt x="159" y="199"/>
                    </a:cubicBezTo>
                    <a:lnTo>
                      <a:pt x="159" y="199"/>
                    </a:lnTo>
                    <a:cubicBezTo>
                      <a:pt x="126" y="226"/>
                      <a:pt x="94" y="251"/>
                      <a:pt x="61" y="276"/>
                    </a:cubicBezTo>
                    <a:lnTo>
                      <a:pt x="61" y="276"/>
                    </a:lnTo>
                    <a:cubicBezTo>
                      <a:pt x="51" y="282"/>
                      <a:pt x="38" y="277"/>
                      <a:pt x="37" y="265"/>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97" name="Freeform 385">
                <a:extLst>
                  <a:ext uri="{FF2B5EF4-FFF2-40B4-BE49-F238E27FC236}">
                    <a16:creationId xmlns:a16="http://schemas.microsoft.com/office/drawing/2014/main" id="{833F4CFB-BB92-1148-B170-3F351C9923DF}"/>
                  </a:ext>
                </a:extLst>
              </p:cNvPr>
              <p:cNvSpPr>
                <a:spLocks noChangeArrowheads="1"/>
              </p:cNvSpPr>
              <p:nvPr/>
            </p:nvSpPr>
            <p:spPr bwMode="auto">
              <a:xfrm>
                <a:off x="6894166" y="3922598"/>
                <a:ext cx="117126" cy="127366"/>
              </a:xfrm>
              <a:custGeom>
                <a:avLst/>
                <a:gdLst>
                  <a:gd name="T0" fmla="*/ 168 w 269"/>
                  <a:gd name="T1" fmla="*/ 207 h 290"/>
                  <a:gd name="T2" fmla="*/ 168 w 269"/>
                  <a:gd name="T3" fmla="*/ 207 h 290"/>
                  <a:gd name="T4" fmla="*/ 203 w 269"/>
                  <a:gd name="T5" fmla="*/ 238 h 290"/>
                  <a:gd name="T6" fmla="*/ 203 w 269"/>
                  <a:gd name="T7" fmla="*/ 238 h 290"/>
                  <a:gd name="T8" fmla="*/ 205 w 269"/>
                  <a:gd name="T9" fmla="*/ 197 h 290"/>
                  <a:gd name="T10" fmla="*/ 205 w 269"/>
                  <a:gd name="T11" fmla="*/ 197 h 290"/>
                  <a:gd name="T12" fmla="*/ 174 w 269"/>
                  <a:gd name="T13" fmla="*/ 207 h 290"/>
                  <a:gd name="T14" fmla="*/ 174 w 269"/>
                  <a:gd name="T15" fmla="*/ 207 h 290"/>
                  <a:gd name="T16" fmla="*/ 168 w 269"/>
                  <a:gd name="T17" fmla="*/ 207 h 290"/>
                  <a:gd name="T18" fmla="*/ 206 w 269"/>
                  <a:gd name="T19" fmla="*/ 281 h 290"/>
                  <a:gd name="T20" fmla="*/ 206 w 269"/>
                  <a:gd name="T21" fmla="*/ 281 h 290"/>
                  <a:gd name="T22" fmla="*/ 11 w 269"/>
                  <a:gd name="T23" fmla="*/ 131 h 290"/>
                  <a:gd name="T24" fmla="*/ 11 w 269"/>
                  <a:gd name="T25" fmla="*/ 131 h 290"/>
                  <a:gd name="T26" fmla="*/ 16 w 269"/>
                  <a:gd name="T27" fmla="*/ 105 h 290"/>
                  <a:gd name="T28" fmla="*/ 16 w 269"/>
                  <a:gd name="T29" fmla="*/ 105 h 290"/>
                  <a:gd name="T30" fmla="*/ 171 w 269"/>
                  <a:gd name="T31" fmla="*/ 56 h 290"/>
                  <a:gd name="T32" fmla="*/ 171 w 269"/>
                  <a:gd name="T33" fmla="*/ 56 h 290"/>
                  <a:gd name="T34" fmla="*/ 180 w 269"/>
                  <a:gd name="T35" fmla="*/ 75 h 290"/>
                  <a:gd name="T36" fmla="*/ 180 w 269"/>
                  <a:gd name="T37" fmla="*/ 75 h 290"/>
                  <a:gd name="T38" fmla="*/ 54 w 269"/>
                  <a:gd name="T39" fmla="*/ 123 h 290"/>
                  <a:gd name="T40" fmla="*/ 54 w 269"/>
                  <a:gd name="T41" fmla="*/ 123 h 290"/>
                  <a:gd name="T42" fmla="*/ 159 w 269"/>
                  <a:gd name="T43" fmla="*/ 201 h 290"/>
                  <a:gd name="T44" fmla="*/ 159 w 269"/>
                  <a:gd name="T45" fmla="*/ 201 h 290"/>
                  <a:gd name="T46" fmla="*/ 166 w 269"/>
                  <a:gd name="T47" fmla="*/ 186 h 290"/>
                  <a:gd name="T48" fmla="*/ 166 w 269"/>
                  <a:gd name="T49" fmla="*/ 186 h 290"/>
                  <a:gd name="T50" fmla="*/ 206 w 269"/>
                  <a:gd name="T51" fmla="*/ 173 h 290"/>
                  <a:gd name="T52" fmla="*/ 206 w 269"/>
                  <a:gd name="T53" fmla="*/ 173 h 290"/>
                  <a:gd name="T54" fmla="*/ 209 w 269"/>
                  <a:gd name="T55" fmla="*/ 144 h 290"/>
                  <a:gd name="T56" fmla="*/ 209 w 269"/>
                  <a:gd name="T57" fmla="*/ 144 h 290"/>
                  <a:gd name="T58" fmla="*/ 167 w 269"/>
                  <a:gd name="T59" fmla="*/ 161 h 290"/>
                  <a:gd name="T60" fmla="*/ 167 w 269"/>
                  <a:gd name="T61" fmla="*/ 161 h 290"/>
                  <a:gd name="T62" fmla="*/ 160 w 269"/>
                  <a:gd name="T63" fmla="*/ 143 h 290"/>
                  <a:gd name="T64" fmla="*/ 160 w 269"/>
                  <a:gd name="T65" fmla="*/ 143 h 290"/>
                  <a:gd name="T66" fmla="*/ 212 w 269"/>
                  <a:gd name="T67" fmla="*/ 123 h 290"/>
                  <a:gd name="T68" fmla="*/ 212 w 269"/>
                  <a:gd name="T69" fmla="*/ 123 h 290"/>
                  <a:gd name="T70" fmla="*/ 213 w 269"/>
                  <a:gd name="T71" fmla="*/ 114 h 290"/>
                  <a:gd name="T72" fmla="*/ 213 w 269"/>
                  <a:gd name="T73" fmla="*/ 114 h 290"/>
                  <a:gd name="T74" fmla="*/ 176 w 269"/>
                  <a:gd name="T75" fmla="*/ 118 h 290"/>
                  <a:gd name="T76" fmla="*/ 176 w 269"/>
                  <a:gd name="T77" fmla="*/ 118 h 290"/>
                  <a:gd name="T78" fmla="*/ 175 w 269"/>
                  <a:gd name="T79" fmla="*/ 100 h 290"/>
                  <a:gd name="T80" fmla="*/ 175 w 269"/>
                  <a:gd name="T81" fmla="*/ 100 h 290"/>
                  <a:gd name="T82" fmla="*/ 216 w 269"/>
                  <a:gd name="T83" fmla="*/ 97 h 290"/>
                  <a:gd name="T84" fmla="*/ 216 w 269"/>
                  <a:gd name="T85" fmla="*/ 97 h 290"/>
                  <a:gd name="T86" fmla="*/ 233 w 269"/>
                  <a:gd name="T87" fmla="*/ 21 h 290"/>
                  <a:gd name="T88" fmla="*/ 233 w 269"/>
                  <a:gd name="T89" fmla="*/ 21 h 290"/>
                  <a:gd name="T90" fmla="*/ 266 w 269"/>
                  <a:gd name="T91" fmla="*/ 26 h 290"/>
                  <a:gd name="T92" fmla="*/ 266 w 269"/>
                  <a:gd name="T93" fmla="*/ 26 h 290"/>
                  <a:gd name="T94" fmla="*/ 247 w 269"/>
                  <a:gd name="T95" fmla="*/ 150 h 290"/>
                  <a:gd name="T96" fmla="*/ 247 w 269"/>
                  <a:gd name="T97" fmla="*/ 150 h 290"/>
                  <a:gd name="T98" fmla="*/ 230 w 269"/>
                  <a:gd name="T99" fmla="*/ 272 h 290"/>
                  <a:gd name="T100" fmla="*/ 230 w 269"/>
                  <a:gd name="T101" fmla="*/ 272 h 290"/>
                  <a:gd name="T102" fmla="*/ 206 w 269"/>
                  <a:gd name="T103" fmla="*/ 281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69" h="290">
                    <a:moveTo>
                      <a:pt x="168" y="207"/>
                    </a:moveTo>
                    <a:lnTo>
                      <a:pt x="168" y="207"/>
                    </a:lnTo>
                    <a:cubicBezTo>
                      <a:pt x="179" y="218"/>
                      <a:pt x="191" y="227"/>
                      <a:pt x="203" y="238"/>
                    </a:cubicBezTo>
                    <a:lnTo>
                      <a:pt x="203" y="238"/>
                    </a:lnTo>
                    <a:cubicBezTo>
                      <a:pt x="203" y="224"/>
                      <a:pt x="204" y="210"/>
                      <a:pt x="205" y="197"/>
                    </a:cubicBezTo>
                    <a:lnTo>
                      <a:pt x="205" y="197"/>
                    </a:lnTo>
                    <a:cubicBezTo>
                      <a:pt x="195" y="202"/>
                      <a:pt x="184" y="206"/>
                      <a:pt x="174" y="207"/>
                    </a:cubicBezTo>
                    <a:lnTo>
                      <a:pt x="174" y="207"/>
                    </a:lnTo>
                    <a:cubicBezTo>
                      <a:pt x="171" y="209"/>
                      <a:pt x="170" y="209"/>
                      <a:pt x="168" y="207"/>
                    </a:cubicBezTo>
                    <a:close/>
                    <a:moveTo>
                      <a:pt x="206" y="281"/>
                    </a:moveTo>
                    <a:lnTo>
                      <a:pt x="206" y="281"/>
                    </a:lnTo>
                    <a:cubicBezTo>
                      <a:pt x="145" y="224"/>
                      <a:pt x="86" y="171"/>
                      <a:pt x="11" y="131"/>
                    </a:cubicBezTo>
                    <a:lnTo>
                      <a:pt x="11" y="131"/>
                    </a:lnTo>
                    <a:cubicBezTo>
                      <a:pt x="0" y="125"/>
                      <a:pt x="3" y="107"/>
                      <a:pt x="16" y="105"/>
                    </a:cubicBezTo>
                    <a:lnTo>
                      <a:pt x="16" y="105"/>
                    </a:lnTo>
                    <a:cubicBezTo>
                      <a:pt x="70" y="98"/>
                      <a:pt x="122" y="80"/>
                      <a:pt x="171" y="56"/>
                    </a:cubicBezTo>
                    <a:lnTo>
                      <a:pt x="171" y="56"/>
                    </a:lnTo>
                    <a:cubicBezTo>
                      <a:pt x="182" y="51"/>
                      <a:pt x="192" y="69"/>
                      <a:pt x="180" y="75"/>
                    </a:cubicBezTo>
                    <a:lnTo>
                      <a:pt x="180" y="75"/>
                    </a:lnTo>
                    <a:cubicBezTo>
                      <a:pt x="141" y="96"/>
                      <a:pt x="99" y="113"/>
                      <a:pt x="54" y="123"/>
                    </a:cubicBezTo>
                    <a:lnTo>
                      <a:pt x="54" y="123"/>
                    </a:lnTo>
                    <a:cubicBezTo>
                      <a:pt x="91" y="146"/>
                      <a:pt x="126" y="172"/>
                      <a:pt x="159" y="201"/>
                    </a:cubicBezTo>
                    <a:lnTo>
                      <a:pt x="159" y="201"/>
                    </a:lnTo>
                    <a:cubicBezTo>
                      <a:pt x="158" y="196"/>
                      <a:pt x="158" y="189"/>
                      <a:pt x="166" y="186"/>
                    </a:cubicBezTo>
                    <a:lnTo>
                      <a:pt x="166" y="186"/>
                    </a:lnTo>
                    <a:cubicBezTo>
                      <a:pt x="180" y="184"/>
                      <a:pt x="193" y="180"/>
                      <a:pt x="206" y="173"/>
                    </a:cubicBezTo>
                    <a:lnTo>
                      <a:pt x="206" y="173"/>
                    </a:lnTo>
                    <a:cubicBezTo>
                      <a:pt x="208" y="163"/>
                      <a:pt x="208" y="153"/>
                      <a:pt x="209" y="144"/>
                    </a:cubicBezTo>
                    <a:lnTo>
                      <a:pt x="209" y="144"/>
                    </a:lnTo>
                    <a:cubicBezTo>
                      <a:pt x="195" y="150"/>
                      <a:pt x="182" y="155"/>
                      <a:pt x="167" y="161"/>
                    </a:cubicBezTo>
                    <a:lnTo>
                      <a:pt x="167" y="161"/>
                    </a:lnTo>
                    <a:cubicBezTo>
                      <a:pt x="155" y="167"/>
                      <a:pt x="149" y="148"/>
                      <a:pt x="160" y="143"/>
                    </a:cubicBezTo>
                    <a:lnTo>
                      <a:pt x="160" y="143"/>
                    </a:lnTo>
                    <a:cubicBezTo>
                      <a:pt x="176" y="134"/>
                      <a:pt x="195" y="129"/>
                      <a:pt x="212" y="123"/>
                    </a:cubicBezTo>
                    <a:lnTo>
                      <a:pt x="212" y="123"/>
                    </a:lnTo>
                    <a:cubicBezTo>
                      <a:pt x="213" y="121"/>
                      <a:pt x="213" y="118"/>
                      <a:pt x="213" y="114"/>
                    </a:cubicBezTo>
                    <a:lnTo>
                      <a:pt x="213" y="114"/>
                    </a:lnTo>
                    <a:cubicBezTo>
                      <a:pt x="201" y="117"/>
                      <a:pt x="189" y="118"/>
                      <a:pt x="176" y="118"/>
                    </a:cubicBezTo>
                    <a:lnTo>
                      <a:pt x="176" y="118"/>
                    </a:lnTo>
                    <a:cubicBezTo>
                      <a:pt x="166" y="118"/>
                      <a:pt x="163" y="100"/>
                      <a:pt x="175" y="100"/>
                    </a:cubicBezTo>
                    <a:lnTo>
                      <a:pt x="175" y="100"/>
                    </a:lnTo>
                    <a:cubicBezTo>
                      <a:pt x="189" y="100"/>
                      <a:pt x="203" y="100"/>
                      <a:pt x="216" y="97"/>
                    </a:cubicBezTo>
                    <a:lnTo>
                      <a:pt x="216" y="97"/>
                    </a:lnTo>
                    <a:cubicBezTo>
                      <a:pt x="221" y="71"/>
                      <a:pt x="225" y="44"/>
                      <a:pt x="233" y="21"/>
                    </a:cubicBezTo>
                    <a:lnTo>
                      <a:pt x="233" y="21"/>
                    </a:lnTo>
                    <a:cubicBezTo>
                      <a:pt x="238" y="0"/>
                      <a:pt x="268" y="4"/>
                      <a:pt x="266" y="26"/>
                    </a:cubicBezTo>
                    <a:lnTo>
                      <a:pt x="266" y="26"/>
                    </a:lnTo>
                    <a:cubicBezTo>
                      <a:pt x="260" y="67"/>
                      <a:pt x="252" y="107"/>
                      <a:pt x="247" y="150"/>
                    </a:cubicBezTo>
                    <a:lnTo>
                      <a:pt x="247" y="150"/>
                    </a:lnTo>
                    <a:cubicBezTo>
                      <a:pt x="241" y="190"/>
                      <a:pt x="235" y="231"/>
                      <a:pt x="230" y="272"/>
                    </a:cubicBezTo>
                    <a:lnTo>
                      <a:pt x="230" y="272"/>
                    </a:lnTo>
                    <a:cubicBezTo>
                      <a:pt x="229" y="282"/>
                      <a:pt x="213" y="289"/>
                      <a:pt x="206" y="281"/>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98" name="Freeform 386">
                <a:extLst>
                  <a:ext uri="{FF2B5EF4-FFF2-40B4-BE49-F238E27FC236}">
                    <a16:creationId xmlns:a16="http://schemas.microsoft.com/office/drawing/2014/main" id="{4B584173-7533-9048-952D-37F3755B188C}"/>
                  </a:ext>
                </a:extLst>
              </p:cNvPr>
              <p:cNvSpPr>
                <a:spLocks noChangeArrowheads="1"/>
              </p:cNvSpPr>
              <p:nvPr/>
            </p:nvSpPr>
            <p:spPr bwMode="auto">
              <a:xfrm>
                <a:off x="6703836" y="3921134"/>
                <a:ext cx="117126" cy="125903"/>
              </a:xfrm>
              <a:custGeom>
                <a:avLst/>
                <a:gdLst>
                  <a:gd name="T0" fmla="*/ 174 w 271"/>
                  <a:gd name="T1" fmla="*/ 195 h 290"/>
                  <a:gd name="T2" fmla="*/ 174 w 271"/>
                  <a:gd name="T3" fmla="*/ 195 h 290"/>
                  <a:gd name="T4" fmla="*/ 218 w 271"/>
                  <a:gd name="T5" fmla="*/ 182 h 290"/>
                  <a:gd name="T6" fmla="*/ 218 w 271"/>
                  <a:gd name="T7" fmla="*/ 182 h 290"/>
                  <a:gd name="T8" fmla="*/ 185 w 271"/>
                  <a:gd name="T9" fmla="*/ 157 h 290"/>
                  <a:gd name="T10" fmla="*/ 185 w 271"/>
                  <a:gd name="T11" fmla="*/ 157 h 290"/>
                  <a:gd name="T12" fmla="*/ 178 w 271"/>
                  <a:gd name="T13" fmla="*/ 190 h 290"/>
                  <a:gd name="T14" fmla="*/ 178 w 271"/>
                  <a:gd name="T15" fmla="*/ 190 h 290"/>
                  <a:gd name="T16" fmla="*/ 174 w 271"/>
                  <a:gd name="T17" fmla="*/ 195 h 290"/>
                  <a:gd name="T18" fmla="*/ 256 w 271"/>
                  <a:gd name="T19" fmla="*/ 201 h 290"/>
                  <a:gd name="T20" fmla="*/ 256 w 271"/>
                  <a:gd name="T21" fmla="*/ 201 h 290"/>
                  <a:gd name="T22" fmla="*/ 25 w 271"/>
                  <a:gd name="T23" fmla="*/ 284 h 290"/>
                  <a:gd name="T24" fmla="*/ 25 w 271"/>
                  <a:gd name="T25" fmla="*/ 284 h 290"/>
                  <a:gd name="T26" fmla="*/ 6 w 271"/>
                  <a:gd name="T27" fmla="*/ 267 h 290"/>
                  <a:gd name="T28" fmla="*/ 6 w 271"/>
                  <a:gd name="T29" fmla="*/ 267 h 290"/>
                  <a:gd name="T30" fmla="*/ 48 w 271"/>
                  <a:gd name="T31" fmla="*/ 109 h 290"/>
                  <a:gd name="T32" fmla="*/ 48 w 271"/>
                  <a:gd name="T33" fmla="*/ 109 h 290"/>
                  <a:gd name="T34" fmla="*/ 69 w 271"/>
                  <a:gd name="T35" fmla="*/ 111 h 290"/>
                  <a:gd name="T36" fmla="*/ 69 w 271"/>
                  <a:gd name="T37" fmla="*/ 111 h 290"/>
                  <a:gd name="T38" fmla="*/ 42 w 271"/>
                  <a:gd name="T39" fmla="*/ 245 h 290"/>
                  <a:gd name="T40" fmla="*/ 42 w 271"/>
                  <a:gd name="T41" fmla="*/ 245 h 290"/>
                  <a:gd name="T42" fmla="*/ 164 w 271"/>
                  <a:gd name="T43" fmla="*/ 198 h 290"/>
                  <a:gd name="T44" fmla="*/ 164 w 271"/>
                  <a:gd name="T45" fmla="*/ 198 h 290"/>
                  <a:gd name="T46" fmla="*/ 156 w 271"/>
                  <a:gd name="T47" fmla="*/ 186 h 290"/>
                  <a:gd name="T48" fmla="*/ 156 w 271"/>
                  <a:gd name="T49" fmla="*/ 186 h 290"/>
                  <a:gd name="T50" fmla="*/ 166 w 271"/>
                  <a:gd name="T51" fmla="*/ 142 h 290"/>
                  <a:gd name="T52" fmla="*/ 166 w 271"/>
                  <a:gd name="T53" fmla="*/ 142 h 290"/>
                  <a:gd name="T54" fmla="*/ 143 w 271"/>
                  <a:gd name="T55" fmla="*/ 125 h 290"/>
                  <a:gd name="T56" fmla="*/ 143 w 271"/>
                  <a:gd name="T57" fmla="*/ 125 h 290"/>
                  <a:gd name="T58" fmla="*/ 135 w 271"/>
                  <a:gd name="T59" fmla="*/ 170 h 290"/>
                  <a:gd name="T60" fmla="*/ 135 w 271"/>
                  <a:gd name="T61" fmla="*/ 170 h 290"/>
                  <a:gd name="T62" fmla="*/ 115 w 271"/>
                  <a:gd name="T63" fmla="*/ 166 h 290"/>
                  <a:gd name="T64" fmla="*/ 115 w 271"/>
                  <a:gd name="T65" fmla="*/ 166 h 290"/>
                  <a:gd name="T66" fmla="*/ 127 w 271"/>
                  <a:gd name="T67" fmla="*/ 111 h 290"/>
                  <a:gd name="T68" fmla="*/ 127 w 271"/>
                  <a:gd name="T69" fmla="*/ 111 h 290"/>
                  <a:gd name="T70" fmla="*/ 120 w 271"/>
                  <a:gd name="T71" fmla="*/ 106 h 290"/>
                  <a:gd name="T72" fmla="*/ 120 w 271"/>
                  <a:gd name="T73" fmla="*/ 106 h 290"/>
                  <a:gd name="T74" fmla="*/ 103 w 271"/>
                  <a:gd name="T75" fmla="*/ 138 h 290"/>
                  <a:gd name="T76" fmla="*/ 103 w 271"/>
                  <a:gd name="T77" fmla="*/ 138 h 290"/>
                  <a:gd name="T78" fmla="*/ 88 w 271"/>
                  <a:gd name="T79" fmla="*/ 129 h 290"/>
                  <a:gd name="T80" fmla="*/ 88 w 271"/>
                  <a:gd name="T81" fmla="*/ 129 h 290"/>
                  <a:gd name="T82" fmla="*/ 107 w 271"/>
                  <a:gd name="T83" fmla="*/ 94 h 290"/>
                  <a:gd name="T84" fmla="*/ 107 w 271"/>
                  <a:gd name="T85" fmla="*/ 94 h 290"/>
                  <a:gd name="T86" fmla="*/ 52 w 271"/>
                  <a:gd name="T87" fmla="*/ 39 h 290"/>
                  <a:gd name="T88" fmla="*/ 52 w 271"/>
                  <a:gd name="T89" fmla="*/ 39 h 290"/>
                  <a:gd name="T90" fmla="*/ 75 w 271"/>
                  <a:gd name="T91" fmla="*/ 14 h 290"/>
                  <a:gd name="T92" fmla="*/ 75 w 271"/>
                  <a:gd name="T93" fmla="*/ 14 h 290"/>
                  <a:gd name="T94" fmla="*/ 168 w 271"/>
                  <a:gd name="T95" fmla="*/ 96 h 290"/>
                  <a:gd name="T96" fmla="*/ 168 w 271"/>
                  <a:gd name="T97" fmla="*/ 96 h 290"/>
                  <a:gd name="T98" fmla="*/ 261 w 271"/>
                  <a:gd name="T99" fmla="*/ 178 h 290"/>
                  <a:gd name="T100" fmla="*/ 261 w 271"/>
                  <a:gd name="T101" fmla="*/ 178 h 290"/>
                  <a:gd name="T102" fmla="*/ 256 w 271"/>
                  <a:gd name="T103" fmla="*/ 201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1" h="290">
                    <a:moveTo>
                      <a:pt x="174" y="195"/>
                    </a:moveTo>
                    <a:lnTo>
                      <a:pt x="174" y="195"/>
                    </a:lnTo>
                    <a:cubicBezTo>
                      <a:pt x="189" y="191"/>
                      <a:pt x="205" y="186"/>
                      <a:pt x="218" y="182"/>
                    </a:cubicBezTo>
                    <a:lnTo>
                      <a:pt x="218" y="182"/>
                    </a:lnTo>
                    <a:cubicBezTo>
                      <a:pt x="207" y="174"/>
                      <a:pt x="195" y="166"/>
                      <a:pt x="185" y="157"/>
                    </a:cubicBezTo>
                    <a:lnTo>
                      <a:pt x="185" y="157"/>
                    </a:lnTo>
                    <a:cubicBezTo>
                      <a:pt x="184" y="169"/>
                      <a:pt x="181" y="179"/>
                      <a:pt x="178" y="190"/>
                    </a:cubicBezTo>
                    <a:lnTo>
                      <a:pt x="178" y="190"/>
                    </a:lnTo>
                    <a:cubicBezTo>
                      <a:pt x="177" y="192"/>
                      <a:pt x="176" y="194"/>
                      <a:pt x="174" y="195"/>
                    </a:cubicBezTo>
                    <a:close/>
                    <a:moveTo>
                      <a:pt x="256" y="201"/>
                    </a:moveTo>
                    <a:lnTo>
                      <a:pt x="256" y="201"/>
                    </a:lnTo>
                    <a:cubicBezTo>
                      <a:pt x="176" y="222"/>
                      <a:pt x="98" y="244"/>
                      <a:pt x="25" y="284"/>
                    </a:cubicBezTo>
                    <a:lnTo>
                      <a:pt x="25" y="284"/>
                    </a:lnTo>
                    <a:cubicBezTo>
                      <a:pt x="13" y="289"/>
                      <a:pt x="0" y="279"/>
                      <a:pt x="6" y="267"/>
                    </a:cubicBezTo>
                    <a:lnTo>
                      <a:pt x="6" y="267"/>
                    </a:lnTo>
                    <a:cubicBezTo>
                      <a:pt x="29" y="217"/>
                      <a:pt x="43" y="163"/>
                      <a:pt x="48" y="109"/>
                    </a:cubicBezTo>
                    <a:lnTo>
                      <a:pt x="48" y="109"/>
                    </a:lnTo>
                    <a:cubicBezTo>
                      <a:pt x="50" y="96"/>
                      <a:pt x="71" y="99"/>
                      <a:pt x="69" y="111"/>
                    </a:cubicBezTo>
                    <a:lnTo>
                      <a:pt x="69" y="111"/>
                    </a:lnTo>
                    <a:cubicBezTo>
                      <a:pt x="65" y="157"/>
                      <a:pt x="56" y="201"/>
                      <a:pt x="42" y="245"/>
                    </a:cubicBezTo>
                    <a:lnTo>
                      <a:pt x="42" y="245"/>
                    </a:lnTo>
                    <a:cubicBezTo>
                      <a:pt x="80" y="225"/>
                      <a:pt x="122" y="209"/>
                      <a:pt x="164" y="198"/>
                    </a:cubicBezTo>
                    <a:lnTo>
                      <a:pt x="164" y="198"/>
                    </a:lnTo>
                    <a:cubicBezTo>
                      <a:pt x="159" y="196"/>
                      <a:pt x="153" y="192"/>
                      <a:pt x="156" y="186"/>
                    </a:cubicBezTo>
                    <a:lnTo>
                      <a:pt x="156" y="186"/>
                    </a:lnTo>
                    <a:cubicBezTo>
                      <a:pt x="161" y="171"/>
                      <a:pt x="165" y="157"/>
                      <a:pt x="166" y="142"/>
                    </a:cubicBezTo>
                    <a:lnTo>
                      <a:pt x="166" y="142"/>
                    </a:lnTo>
                    <a:cubicBezTo>
                      <a:pt x="159" y="137"/>
                      <a:pt x="151" y="131"/>
                      <a:pt x="143" y="125"/>
                    </a:cubicBezTo>
                    <a:lnTo>
                      <a:pt x="143" y="125"/>
                    </a:lnTo>
                    <a:cubicBezTo>
                      <a:pt x="140" y="140"/>
                      <a:pt x="138" y="155"/>
                      <a:pt x="135" y="170"/>
                    </a:cubicBezTo>
                    <a:lnTo>
                      <a:pt x="135" y="170"/>
                    </a:lnTo>
                    <a:cubicBezTo>
                      <a:pt x="132" y="183"/>
                      <a:pt x="114" y="178"/>
                      <a:pt x="115" y="166"/>
                    </a:cubicBezTo>
                    <a:lnTo>
                      <a:pt x="115" y="166"/>
                    </a:lnTo>
                    <a:cubicBezTo>
                      <a:pt x="118" y="148"/>
                      <a:pt x="122" y="129"/>
                      <a:pt x="127" y="111"/>
                    </a:cubicBezTo>
                    <a:lnTo>
                      <a:pt x="127" y="111"/>
                    </a:lnTo>
                    <a:cubicBezTo>
                      <a:pt x="126" y="109"/>
                      <a:pt x="123" y="107"/>
                      <a:pt x="120" y="106"/>
                    </a:cubicBezTo>
                    <a:lnTo>
                      <a:pt x="120" y="106"/>
                    </a:lnTo>
                    <a:cubicBezTo>
                      <a:pt x="115" y="116"/>
                      <a:pt x="110" y="128"/>
                      <a:pt x="103" y="138"/>
                    </a:cubicBezTo>
                    <a:lnTo>
                      <a:pt x="103" y="138"/>
                    </a:lnTo>
                    <a:cubicBezTo>
                      <a:pt x="97" y="148"/>
                      <a:pt x="80" y="138"/>
                      <a:pt x="88" y="129"/>
                    </a:cubicBezTo>
                    <a:lnTo>
                      <a:pt x="88" y="129"/>
                    </a:lnTo>
                    <a:cubicBezTo>
                      <a:pt x="96" y="117"/>
                      <a:pt x="102" y="106"/>
                      <a:pt x="107" y="94"/>
                    </a:cubicBezTo>
                    <a:lnTo>
                      <a:pt x="107" y="94"/>
                    </a:lnTo>
                    <a:cubicBezTo>
                      <a:pt x="88" y="75"/>
                      <a:pt x="69" y="58"/>
                      <a:pt x="52" y="39"/>
                    </a:cubicBezTo>
                    <a:lnTo>
                      <a:pt x="52" y="39"/>
                    </a:lnTo>
                    <a:cubicBezTo>
                      <a:pt x="36" y="23"/>
                      <a:pt x="57" y="0"/>
                      <a:pt x="75" y="14"/>
                    </a:cubicBezTo>
                    <a:lnTo>
                      <a:pt x="75" y="14"/>
                    </a:lnTo>
                    <a:cubicBezTo>
                      <a:pt x="106" y="40"/>
                      <a:pt x="136" y="69"/>
                      <a:pt x="168" y="96"/>
                    </a:cubicBezTo>
                    <a:lnTo>
                      <a:pt x="168" y="96"/>
                    </a:lnTo>
                    <a:cubicBezTo>
                      <a:pt x="199" y="123"/>
                      <a:pt x="231" y="150"/>
                      <a:pt x="261" y="178"/>
                    </a:cubicBezTo>
                    <a:lnTo>
                      <a:pt x="261" y="178"/>
                    </a:lnTo>
                    <a:cubicBezTo>
                      <a:pt x="270" y="184"/>
                      <a:pt x="268" y="200"/>
                      <a:pt x="256" y="201"/>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99" name="Freeform 387">
                <a:extLst>
                  <a:ext uri="{FF2B5EF4-FFF2-40B4-BE49-F238E27FC236}">
                    <a16:creationId xmlns:a16="http://schemas.microsoft.com/office/drawing/2014/main" id="{6200E42E-D44E-0B4E-B6E6-C8874DDDA0E4}"/>
                  </a:ext>
                </a:extLst>
              </p:cNvPr>
              <p:cNvSpPr>
                <a:spLocks noChangeArrowheads="1"/>
              </p:cNvSpPr>
              <p:nvPr/>
            </p:nvSpPr>
            <p:spPr bwMode="auto">
              <a:xfrm>
                <a:off x="8339211" y="3932846"/>
                <a:ext cx="125911" cy="114191"/>
              </a:xfrm>
              <a:custGeom>
                <a:avLst/>
                <a:gdLst>
                  <a:gd name="T0" fmla="*/ 194 w 288"/>
                  <a:gd name="T1" fmla="*/ 221 h 265"/>
                  <a:gd name="T2" fmla="*/ 194 w 288"/>
                  <a:gd name="T3" fmla="*/ 221 h 265"/>
                  <a:gd name="T4" fmla="*/ 238 w 288"/>
                  <a:gd name="T5" fmla="*/ 221 h 265"/>
                  <a:gd name="T6" fmla="*/ 238 w 288"/>
                  <a:gd name="T7" fmla="*/ 221 h 265"/>
                  <a:gd name="T8" fmla="*/ 213 w 288"/>
                  <a:gd name="T9" fmla="*/ 188 h 265"/>
                  <a:gd name="T10" fmla="*/ 213 w 288"/>
                  <a:gd name="T11" fmla="*/ 188 h 265"/>
                  <a:gd name="T12" fmla="*/ 197 w 288"/>
                  <a:gd name="T13" fmla="*/ 217 h 265"/>
                  <a:gd name="T14" fmla="*/ 197 w 288"/>
                  <a:gd name="T15" fmla="*/ 217 h 265"/>
                  <a:gd name="T16" fmla="*/ 194 w 288"/>
                  <a:gd name="T17" fmla="*/ 221 h 265"/>
                  <a:gd name="T18" fmla="*/ 268 w 288"/>
                  <a:gd name="T19" fmla="*/ 252 h 265"/>
                  <a:gd name="T20" fmla="*/ 268 w 288"/>
                  <a:gd name="T21" fmla="*/ 252 h 265"/>
                  <a:gd name="T22" fmla="*/ 24 w 288"/>
                  <a:gd name="T23" fmla="*/ 262 h 265"/>
                  <a:gd name="T24" fmla="*/ 24 w 288"/>
                  <a:gd name="T25" fmla="*/ 262 h 265"/>
                  <a:gd name="T26" fmla="*/ 11 w 288"/>
                  <a:gd name="T27" fmla="*/ 239 h 265"/>
                  <a:gd name="T28" fmla="*/ 11 w 288"/>
                  <a:gd name="T29" fmla="*/ 239 h 265"/>
                  <a:gd name="T30" fmla="*/ 98 w 288"/>
                  <a:gd name="T31" fmla="*/ 101 h 265"/>
                  <a:gd name="T32" fmla="*/ 98 w 288"/>
                  <a:gd name="T33" fmla="*/ 101 h 265"/>
                  <a:gd name="T34" fmla="*/ 117 w 288"/>
                  <a:gd name="T35" fmla="*/ 110 h 265"/>
                  <a:gd name="T36" fmla="*/ 117 w 288"/>
                  <a:gd name="T37" fmla="*/ 110 h 265"/>
                  <a:gd name="T38" fmla="*/ 52 w 288"/>
                  <a:gd name="T39" fmla="*/ 229 h 265"/>
                  <a:gd name="T40" fmla="*/ 52 w 288"/>
                  <a:gd name="T41" fmla="*/ 229 h 265"/>
                  <a:gd name="T42" fmla="*/ 182 w 288"/>
                  <a:gd name="T43" fmla="*/ 221 h 265"/>
                  <a:gd name="T44" fmla="*/ 182 w 288"/>
                  <a:gd name="T45" fmla="*/ 221 h 265"/>
                  <a:gd name="T46" fmla="*/ 178 w 288"/>
                  <a:gd name="T47" fmla="*/ 205 h 265"/>
                  <a:gd name="T48" fmla="*/ 178 w 288"/>
                  <a:gd name="T49" fmla="*/ 205 h 265"/>
                  <a:gd name="T50" fmla="*/ 200 w 288"/>
                  <a:gd name="T51" fmla="*/ 168 h 265"/>
                  <a:gd name="T52" fmla="*/ 200 w 288"/>
                  <a:gd name="T53" fmla="*/ 168 h 265"/>
                  <a:gd name="T54" fmla="*/ 184 w 288"/>
                  <a:gd name="T55" fmla="*/ 145 h 265"/>
                  <a:gd name="T56" fmla="*/ 184 w 288"/>
                  <a:gd name="T57" fmla="*/ 145 h 265"/>
                  <a:gd name="T58" fmla="*/ 162 w 288"/>
                  <a:gd name="T59" fmla="*/ 185 h 265"/>
                  <a:gd name="T60" fmla="*/ 162 w 288"/>
                  <a:gd name="T61" fmla="*/ 185 h 265"/>
                  <a:gd name="T62" fmla="*/ 145 w 288"/>
                  <a:gd name="T63" fmla="*/ 176 h 265"/>
                  <a:gd name="T64" fmla="*/ 145 w 288"/>
                  <a:gd name="T65" fmla="*/ 176 h 265"/>
                  <a:gd name="T66" fmla="*/ 173 w 288"/>
                  <a:gd name="T67" fmla="*/ 128 h 265"/>
                  <a:gd name="T68" fmla="*/ 173 w 288"/>
                  <a:gd name="T69" fmla="*/ 128 h 265"/>
                  <a:gd name="T70" fmla="*/ 167 w 288"/>
                  <a:gd name="T71" fmla="*/ 120 h 265"/>
                  <a:gd name="T72" fmla="*/ 167 w 288"/>
                  <a:gd name="T73" fmla="*/ 120 h 265"/>
                  <a:gd name="T74" fmla="*/ 142 w 288"/>
                  <a:gd name="T75" fmla="*/ 146 h 265"/>
                  <a:gd name="T76" fmla="*/ 142 w 288"/>
                  <a:gd name="T77" fmla="*/ 146 h 265"/>
                  <a:gd name="T78" fmla="*/ 129 w 288"/>
                  <a:gd name="T79" fmla="*/ 133 h 265"/>
                  <a:gd name="T80" fmla="*/ 129 w 288"/>
                  <a:gd name="T81" fmla="*/ 133 h 265"/>
                  <a:gd name="T82" fmla="*/ 158 w 288"/>
                  <a:gd name="T83" fmla="*/ 104 h 265"/>
                  <a:gd name="T84" fmla="*/ 158 w 288"/>
                  <a:gd name="T85" fmla="*/ 104 h 265"/>
                  <a:gd name="T86" fmla="*/ 123 w 288"/>
                  <a:gd name="T87" fmla="*/ 36 h 265"/>
                  <a:gd name="T88" fmla="*/ 123 w 288"/>
                  <a:gd name="T89" fmla="*/ 36 h 265"/>
                  <a:gd name="T90" fmla="*/ 150 w 288"/>
                  <a:gd name="T91" fmla="*/ 18 h 265"/>
                  <a:gd name="T92" fmla="*/ 150 w 288"/>
                  <a:gd name="T93" fmla="*/ 18 h 265"/>
                  <a:gd name="T94" fmla="*/ 216 w 288"/>
                  <a:gd name="T95" fmla="*/ 125 h 265"/>
                  <a:gd name="T96" fmla="*/ 216 w 288"/>
                  <a:gd name="T97" fmla="*/ 125 h 265"/>
                  <a:gd name="T98" fmla="*/ 282 w 288"/>
                  <a:gd name="T99" fmla="*/ 230 h 265"/>
                  <a:gd name="T100" fmla="*/ 282 w 288"/>
                  <a:gd name="T101" fmla="*/ 230 h 265"/>
                  <a:gd name="T102" fmla="*/ 268 w 288"/>
                  <a:gd name="T103" fmla="*/ 252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8" h="265">
                    <a:moveTo>
                      <a:pt x="194" y="221"/>
                    </a:moveTo>
                    <a:lnTo>
                      <a:pt x="194" y="221"/>
                    </a:lnTo>
                    <a:cubicBezTo>
                      <a:pt x="208" y="221"/>
                      <a:pt x="224" y="221"/>
                      <a:pt x="238" y="221"/>
                    </a:cubicBezTo>
                    <a:lnTo>
                      <a:pt x="238" y="221"/>
                    </a:lnTo>
                    <a:cubicBezTo>
                      <a:pt x="230" y="210"/>
                      <a:pt x="221" y="198"/>
                      <a:pt x="213" y="188"/>
                    </a:cubicBezTo>
                    <a:lnTo>
                      <a:pt x="213" y="188"/>
                    </a:lnTo>
                    <a:cubicBezTo>
                      <a:pt x="209" y="198"/>
                      <a:pt x="204" y="208"/>
                      <a:pt x="197" y="217"/>
                    </a:cubicBezTo>
                    <a:lnTo>
                      <a:pt x="197" y="217"/>
                    </a:lnTo>
                    <a:cubicBezTo>
                      <a:pt x="195" y="218"/>
                      <a:pt x="195" y="220"/>
                      <a:pt x="194" y="221"/>
                    </a:cubicBezTo>
                    <a:close/>
                    <a:moveTo>
                      <a:pt x="268" y="252"/>
                    </a:moveTo>
                    <a:lnTo>
                      <a:pt x="268" y="252"/>
                    </a:lnTo>
                    <a:cubicBezTo>
                      <a:pt x="186" y="247"/>
                      <a:pt x="106" y="244"/>
                      <a:pt x="24" y="262"/>
                    </a:cubicBezTo>
                    <a:lnTo>
                      <a:pt x="24" y="262"/>
                    </a:lnTo>
                    <a:cubicBezTo>
                      <a:pt x="11" y="264"/>
                      <a:pt x="0" y="250"/>
                      <a:pt x="11" y="239"/>
                    </a:cubicBezTo>
                    <a:lnTo>
                      <a:pt x="11" y="239"/>
                    </a:lnTo>
                    <a:cubicBezTo>
                      <a:pt x="48" y="198"/>
                      <a:pt x="75" y="151"/>
                      <a:pt x="98" y="101"/>
                    </a:cubicBezTo>
                    <a:lnTo>
                      <a:pt x="98" y="101"/>
                    </a:lnTo>
                    <a:cubicBezTo>
                      <a:pt x="102" y="91"/>
                      <a:pt x="123" y="99"/>
                      <a:pt x="117" y="110"/>
                    </a:cubicBezTo>
                    <a:lnTo>
                      <a:pt x="117" y="110"/>
                    </a:lnTo>
                    <a:cubicBezTo>
                      <a:pt x="100" y="152"/>
                      <a:pt x="78" y="192"/>
                      <a:pt x="52" y="229"/>
                    </a:cubicBezTo>
                    <a:lnTo>
                      <a:pt x="52" y="229"/>
                    </a:lnTo>
                    <a:cubicBezTo>
                      <a:pt x="94" y="221"/>
                      <a:pt x="138" y="220"/>
                      <a:pt x="182" y="221"/>
                    </a:cubicBezTo>
                    <a:lnTo>
                      <a:pt x="182" y="221"/>
                    </a:lnTo>
                    <a:cubicBezTo>
                      <a:pt x="176" y="217"/>
                      <a:pt x="173" y="212"/>
                      <a:pt x="178" y="205"/>
                    </a:cubicBezTo>
                    <a:lnTo>
                      <a:pt x="178" y="205"/>
                    </a:lnTo>
                    <a:cubicBezTo>
                      <a:pt x="186" y="195"/>
                      <a:pt x="194" y="181"/>
                      <a:pt x="200" y="168"/>
                    </a:cubicBezTo>
                    <a:lnTo>
                      <a:pt x="200" y="168"/>
                    </a:lnTo>
                    <a:cubicBezTo>
                      <a:pt x="195" y="160"/>
                      <a:pt x="190" y="152"/>
                      <a:pt x="184" y="145"/>
                    </a:cubicBezTo>
                    <a:lnTo>
                      <a:pt x="184" y="145"/>
                    </a:lnTo>
                    <a:cubicBezTo>
                      <a:pt x="176" y="158"/>
                      <a:pt x="170" y="172"/>
                      <a:pt x="162" y="185"/>
                    </a:cubicBezTo>
                    <a:lnTo>
                      <a:pt x="162" y="185"/>
                    </a:lnTo>
                    <a:cubicBezTo>
                      <a:pt x="157" y="197"/>
                      <a:pt x="141" y="187"/>
                      <a:pt x="145" y="176"/>
                    </a:cubicBezTo>
                    <a:lnTo>
                      <a:pt x="145" y="176"/>
                    </a:lnTo>
                    <a:cubicBezTo>
                      <a:pt x="153" y="159"/>
                      <a:pt x="162" y="142"/>
                      <a:pt x="173" y="128"/>
                    </a:cubicBezTo>
                    <a:lnTo>
                      <a:pt x="173" y="128"/>
                    </a:lnTo>
                    <a:cubicBezTo>
                      <a:pt x="171" y="125"/>
                      <a:pt x="170" y="122"/>
                      <a:pt x="167" y="120"/>
                    </a:cubicBezTo>
                    <a:lnTo>
                      <a:pt x="167" y="120"/>
                    </a:lnTo>
                    <a:cubicBezTo>
                      <a:pt x="159" y="129"/>
                      <a:pt x="151" y="138"/>
                      <a:pt x="142" y="146"/>
                    </a:cubicBezTo>
                    <a:lnTo>
                      <a:pt x="142" y="146"/>
                    </a:lnTo>
                    <a:cubicBezTo>
                      <a:pt x="133" y="154"/>
                      <a:pt x="119" y="139"/>
                      <a:pt x="129" y="133"/>
                    </a:cubicBezTo>
                    <a:lnTo>
                      <a:pt x="129" y="133"/>
                    </a:lnTo>
                    <a:cubicBezTo>
                      <a:pt x="140" y="124"/>
                      <a:pt x="149" y="114"/>
                      <a:pt x="158" y="104"/>
                    </a:cubicBezTo>
                    <a:lnTo>
                      <a:pt x="158" y="104"/>
                    </a:lnTo>
                    <a:cubicBezTo>
                      <a:pt x="145" y="82"/>
                      <a:pt x="133" y="58"/>
                      <a:pt x="123" y="36"/>
                    </a:cubicBezTo>
                    <a:lnTo>
                      <a:pt x="123" y="36"/>
                    </a:lnTo>
                    <a:cubicBezTo>
                      <a:pt x="113" y="16"/>
                      <a:pt x="138" y="0"/>
                      <a:pt x="150" y="18"/>
                    </a:cubicBezTo>
                    <a:lnTo>
                      <a:pt x="150" y="18"/>
                    </a:lnTo>
                    <a:cubicBezTo>
                      <a:pt x="174" y="53"/>
                      <a:pt x="194" y="89"/>
                      <a:pt x="216" y="125"/>
                    </a:cubicBezTo>
                    <a:lnTo>
                      <a:pt x="216" y="125"/>
                    </a:lnTo>
                    <a:cubicBezTo>
                      <a:pt x="237" y="159"/>
                      <a:pt x="259" y="195"/>
                      <a:pt x="282" y="230"/>
                    </a:cubicBezTo>
                    <a:lnTo>
                      <a:pt x="282" y="230"/>
                    </a:lnTo>
                    <a:cubicBezTo>
                      <a:pt x="287" y="239"/>
                      <a:pt x="279" y="252"/>
                      <a:pt x="268" y="252"/>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00" name="Freeform 388">
                <a:extLst>
                  <a:ext uri="{FF2B5EF4-FFF2-40B4-BE49-F238E27FC236}">
                    <a16:creationId xmlns:a16="http://schemas.microsoft.com/office/drawing/2014/main" id="{84597AAC-6E9D-BD47-8923-2782D50B96CF}"/>
                  </a:ext>
                </a:extLst>
              </p:cNvPr>
              <p:cNvSpPr>
                <a:spLocks noChangeArrowheads="1"/>
              </p:cNvSpPr>
              <p:nvPr/>
            </p:nvSpPr>
            <p:spPr bwMode="auto">
              <a:xfrm>
                <a:off x="8979013" y="3938701"/>
                <a:ext cx="111270" cy="125903"/>
              </a:xfrm>
              <a:custGeom>
                <a:avLst/>
                <a:gdLst>
                  <a:gd name="T0" fmla="*/ 79 w 256"/>
                  <a:gd name="T1" fmla="*/ 76 h 291"/>
                  <a:gd name="T2" fmla="*/ 79 w 256"/>
                  <a:gd name="T3" fmla="*/ 76 h 291"/>
                  <a:gd name="T4" fmla="*/ 43 w 256"/>
                  <a:gd name="T5" fmla="*/ 49 h 291"/>
                  <a:gd name="T6" fmla="*/ 43 w 256"/>
                  <a:gd name="T7" fmla="*/ 49 h 291"/>
                  <a:gd name="T8" fmla="*/ 45 w 256"/>
                  <a:gd name="T9" fmla="*/ 90 h 291"/>
                  <a:gd name="T10" fmla="*/ 45 w 256"/>
                  <a:gd name="T11" fmla="*/ 90 h 291"/>
                  <a:gd name="T12" fmla="*/ 74 w 256"/>
                  <a:gd name="T13" fmla="*/ 76 h 291"/>
                  <a:gd name="T14" fmla="*/ 74 w 256"/>
                  <a:gd name="T15" fmla="*/ 76 h 291"/>
                  <a:gd name="T16" fmla="*/ 79 w 256"/>
                  <a:gd name="T17" fmla="*/ 76 h 291"/>
                  <a:gd name="T18" fmla="*/ 35 w 256"/>
                  <a:gd name="T19" fmla="*/ 6 h 291"/>
                  <a:gd name="T20" fmla="*/ 35 w 256"/>
                  <a:gd name="T21" fmla="*/ 6 h 291"/>
                  <a:gd name="T22" fmla="*/ 244 w 256"/>
                  <a:gd name="T23" fmla="*/ 136 h 291"/>
                  <a:gd name="T24" fmla="*/ 244 w 256"/>
                  <a:gd name="T25" fmla="*/ 136 h 291"/>
                  <a:gd name="T26" fmla="*/ 241 w 256"/>
                  <a:gd name="T27" fmla="*/ 162 h 291"/>
                  <a:gd name="T28" fmla="*/ 241 w 256"/>
                  <a:gd name="T29" fmla="*/ 162 h 291"/>
                  <a:gd name="T30" fmla="*/ 91 w 256"/>
                  <a:gd name="T31" fmla="*/ 227 h 291"/>
                  <a:gd name="T32" fmla="*/ 91 w 256"/>
                  <a:gd name="T33" fmla="*/ 227 h 291"/>
                  <a:gd name="T34" fmla="*/ 79 w 256"/>
                  <a:gd name="T35" fmla="*/ 210 h 291"/>
                  <a:gd name="T36" fmla="*/ 79 w 256"/>
                  <a:gd name="T37" fmla="*/ 210 h 291"/>
                  <a:gd name="T38" fmla="*/ 201 w 256"/>
                  <a:gd name="T39" fmla="*/ 148 h 291"/>
                  <a:gd name="T40" fmla="*/ 201 w 256"/>
                  <a:gd name="T41" fmla="*/ 148 h 291"/>
                  <a:gd name="T42" fmla="*/ 88 w 256"/>
                  <a:gd name="T43" fmla="*/ 82 h 291"/>
                  <a:gd name="T44" fmla="*/ 88 w 256"/>
                  <a:gd name="T45" fmla="*/ 82 h 291"/>
                  <a:gd name="T46" fmla="*/ 85 w 256"/>
                  <a:gd name="T47" fmla="*/ 95 h 291"/>
                  <a:gd name="T48" fmla="*/ 85 w 256"/>
                  <a:gd name="T49" fmla="*/ 95 h 291"/>
                  <a:gd name="T50" fmla="*/ 45 w 256"/>
                  <a:gd name="T51" fmla="*/ 115 h 291"/>
                  <a:gd name="T52" fmla="*/ 45 w 256"/>
                  <a:gd name="T53" fmla="*/ 115 h 291"/>
                  <a:gd name="T54" fmla="*/ 45 w 256"/>
                  <a:gd name="T55" fmla="*/ 144 h 291"/>
                  <a:gd name="T56" fmla="*/ 45 w 256"/>
                  <a:gd name="T57" fmla="*/ 144 h 291"/>
                  <a:gd name="T58" fmla="*/ 86 w 256"/>
                  <a:gd name="T59" fmla="*/ 122 h 291"/>
                  <a:gd name="T60" fmla="*/ 86 w 256"/>
                  <a:gd name="T61" fmla="*/ 122 h 291"/>
                  <a:gd name="T62" fmla="*/ 94 w 256"/>
                  <a:gd name="T63" fmla="*/ 139 h 291"/>
                  <a:gd name="T64" fmla="*/ 94 w 256"/>
                  <a:gd name="T65" fmla="*/ 139 h 291"/>
                  <a:gd name="T66" fmla="*/ 44 w 256"/>
                  <a:gd name="T67" fmla="*/ 164 h 291"/>
                  <a:gd name="T68" fmla="*/ 44 w 256"/>
                  <a:gd name="T69" fmla="*/ 164 h 291"/>
                  <a:gd name="T70" fmla="*/ 44 w 256"/>
                  <a:gd name="T71" fmla="*/ 173 h 291"/>
                  <a:gd name="T72" fmla="*/ 44 w 256"/>
                  <a:gd name="T73" fmla="*/ 173 h 291"/>
                  <a:gd name="T74" fmla="*/ 79 w 256"/>
                  <a:gd name="T75" fmla="*/ 166 h 291"/>
                  <a:gd name="T76" fmla="*/ 79 w 256"/>
                  <a:gd name="T77" fmla="*/ 166 h 291"/>
                  <a:gd name="T78" fmla="*/ 83 w 256"/>
                  <a:gd name="T79" fmla="*/ 185 h 291"/>
                  <a:gd name="T80" fmla="*/ 83 w 256"/>
                  <a:gd name="T81" fmla="*/ 185 h 291"/>
                  <a:gd name="T82" fmla="*/ 43 w 256"/>
                  <a:gd name="T83" fmla="*/ 190 h 291"/>
                  <a:gd name="T84" fmla="*/ 43 w 256"/>
                  <a:gd name="T85" fmla="*/ 190 h 291"/>
                  <a:gd name="T86" fmla="*/ 35 w 256"/>
                  <a:gd name="T87" fmla="*/ 269 h 291"/>
                  <a:gd name="T88" fmla="*/ 35 w 256"/>
                  <a:gd name="T89" fmla="*/ 269 h 291"/>
                  <a:gd name="T90" fmla="*/ 0 w 256"/>
                  <a:gd name="T91" fmla="*/ 266 h 291"/>
                  <a:gd name="T92" fmla="*/ 0 w 256"/>
                  <a:gd name="T93" fmla="*/ 266 h 291"/>
                  <a:gd name="T94" fmla="*/ 7 w 256"/>
                  <a:gd name="T95" fmla="*/ 143 h 291"/>
                  <a:gd name="T96" fmla="*/ 7 w 256"/>
                  <a:gd name="T97" fmla="*/ 143 h 291"/>
                  <a:gd name="T98" fmla="*/ 12 w 256"/>
                  <a:gd name="T99" fmla="*/ 18 h 291"/>
                  <a:gd name="T100" fmla="*/ 12 w 256"/>
                  <a:gd name="T101" fmla="*/ 18 h 291"/>
                  <a:gd name="T102" fmla="*/ 35 w 256"/>
                  <a:gd name="T103" fmla="*/ 6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6" h="291">
                    <a:moveTo>
                      <a:pt x="79" y="76"/>
                    </a:moveTo>
                    <a:lnTo>
                      <a:pt x="79" y="76"/>
                    </a:lnTo>
                    <a:cubicBezTo>
                      <a:pt x="67" y="67"/>
                      <a:pt x="56" y="57"/>
                      <a:pt x="43" y="49"/>
                    </a:cubicBezTo>
                    <a:lnTo>
                      <a:pt x="43" y="49"/>
                    </a:lnTo>
                    <a:cubicBezTo>
                      <a:pt x="44" y="63"/>
                      <a:pt x="45" y="77"/>
                      <a:pt x="45" y="90"/>
                    </a:cubicBezTo>
                    <a:lnTo>
                      <a:pt x="45" y="90"/>
                    </a:lnTo>
                    <a:cubicBezTo>
                      <a:pt x="54" y="84"/>
                      <a:pt x="64" y="80"/>
                      <a:pt x="74" y="76"/>
                    </a:cubicBezTo>
                    <a:lnTo>
                      <a:pt x="74" y="76"/>
                    </a:lnTo>
                    <a:cubicBezTo>
                      <a:pt x="77" y="76"/>
                      <a:pt x="78" y="76"/>
                      <a:pt x="79" y="76"/>
                    </a:cubicBezTo>
                    <a:close/>
                    <a:moveTo>
                      <a:pt x="35" y="6"/>
                    </a:moveTo>
                    <a:lnTo>
                      <a:pt x="35" y="6"/>
                    </a:lnTo>
                    <a:cubicBezTo>
                      <a:pt x="100" y="57"/>
                      <a:pt x="166" y="105"/>
                      <a:pt x="244" y="136"/>
                    </a:cubicBezTo>
                    <a:lnTo>
                      <a:pt x="244" y="136"/>
                    </a:lnTo>
                    <a:cubicBezTo>
                      <a:pt x="255" y="143"/>
                      <a:pt x="254" y="160"/>
                      <a:pt x="241" y="162"/>
                    </a:cubicBezTo>
                    <a:lnTo>
                      <a:pt x="241" y="162"/>
                    </a:lnTo>
                    <a:cubicBezTo>
                      <a:pt x="188" y="176"/>
                      <a:pt x="138" y="198"/>
                      <a:pt x="91" y="227"/>
                    </a:cubicBezTo>
                    <a:lnTo>
                      <a:pt x="91" y="227"/>
                    </a:lnTo>
                    <a:cubicBezTo>
                      <a:pt x="82" y="235"/>
                      <a:pt x="70" y="216"/>
                      <a:pt x="79" y="210"/>
                    </a:cubicBezTo>
                    <a:lnTo>
                      <a:pt x="79" y="210"/>
                    </a:lnTo>
                    <a:cubicBezTo>
                      <a:pt x="119" y="183"/>
                      <a:pt x="158" y="164"/>
                      <a:pt x="201" y="148"/>
                    </a:cubicBezTo>
                    <a:lnTo>
                      <a:pt x="201" y="148"/>
                    </a:lnTo>
                    <a:cubicBezTo>
                      <a:pt x="162" y="130"/>
                      <a:pt x="125" y="107"/>
                      <a:pt x="88" y="82"/>
                    </a:cubicBezTo>
                    <a:lnTo>
                      <a:pt x="88" y="82"/>
                    </a:lnTo>
                    <a:cubicBezTo>
                      <a:pt x="91" y="86"/>
                      <a:pt x="91" y="94"/>
                      <a:pt x="85" y="95"/>
                    </a:cubicBezTo>
                    <a:lnTo>
                      <a:pt x="85" y="95"/>
                    </a:lnTo>
                    <a:cubicBezTo>
                      <a:pt x="70" y="101"/>
                      <a:pt x="57" y="107"/>
                      <a:pt x="45" y="115"/>
                    </a:cubicBezTo>
                    <a:lnTo>
                      <a:pt x="45" y="115"/>
                    </a:lnTo>
                    <a:cubicBezTo>
                      <a:pt x="45" y="123"/>
                      <a:pt x="45" y="134"/>
                      <a:pt x="45" y="144"/>
                    </a:cubicBezTo>
                    <a:lnTo>
                      <a:pt x="45" y="144"/>
                    </a:lnTo>
                    <a:cubicBezTo>
                      <a:pt x="58" y="136"/>
                      <a:pt x="71" y="130"/>
                      <a:pt x="86" y="122"/>
                    </a:cubicBezTo>
                    <a:lnTo>
                      <a:pt x="86" y="122"/>
                    </a:lnTo>
                    <a:cubicBezTo>
                      <a:pt x="98" y="115"/>
                      <a:pt x="104" y="134"/>
                      <a:pt x="94" y="139"/>
                    </a:cubicBezTo>
                    <a:lnTo>
                      <a:pt x="94" y="139"/>
                    </a:lnTo>
                    <a:cubicBezTo>
                      <a:pt x="78" y="149"/>
                      <a:pt x="62" y="157"/>
                      <a:pt x="44" y="164"/>
                    </a:cubicBezTo>
                    <a:lnTo>
                      <a:pt x="44" y="164"/>
                    </a:lnTo>
                    <a:cubicBezTo>
                      <a:pt x="44" y="166"/>
                      <a:pt x="44" y="170"/>
                      <a:pt x="44" y="173"/>
                    </a:cubicBezTo>
                    <a:lnTo>
                      <a:pt x="44" y="173"/>
                    </a:lnTo>
                    <a:cubicBezTo>
                      <a:pt x="56" y="170"/>
                      <a:pt x="67" y="168"/>
                      <a:pt x="79" y="166"/>
                    </a:cubicBezTo>
                    <a:lnTo>
                      <a:pt x="79" y="166"/>
                    </a:lnTo>
                    <a:cubicBezTo>
                      <a:pt x="91" y="165"/>
                      <a:pt x="95" y="183"/>
                      <a:pt x="83" y="185"/>
                    </a:cubicBezTo>
                    <a:lnTo>
                      <a:pt x="83" y="185"/>
                    </a:lnTo>
                    <a:cubicBezTo>
                      <a:pt x="69" y="186"/>
                      <a:pt x="56" y="187"/>
                      <a:pt x="43" y="190"/>
                    </a:cubicBezTo>
                    <a:lnTo>
                      <a:pt x="43" y="190"/>
                    </a:lnTo>
                    <a:cubicBezTo>
                      <a:pt x="41" y="216"/>
                      <a:pt x="39" y="243"/>
                      <a:pt x="35" y="269"/>
                    </a:cubicBezTo>
                    <a:lnTo>
                      <a:pt x="35" y="269"/>
                    </a:lnTo>
                    <a:cubicBezTo>
                      <a:pt x="32" y="290"/>
                      <a:pt x="0" y="289"/>
                      <a:pt x="0" y="266"/>
                    </a:cubicBezTo>
                    <a:lnTo>
                      <a:pt x="0" y="266"/>
                    </a:lnTo>
                    <a:cubicBezTo>
                      <a:pt x="2" y="224"/>
                      <a:pt x="6" y="183"/>
                      <a:pt x="7" y="143"/>
                    </a:cubicBezTo>
                    <a:lnTo>
                      <a:pt x="7" y="143"/>
                    </a:lnTo>
                    <a:cubicBezTo>
                      <a:pt x="10" y="101"/>
                      <a:pt x="10" y="59"/>
                      <a:pt x="12" y="18"/>
                    </a:cubicBezTo>
                    <a:lnTo>
                      <a:pt x="12" y="18"/>
                    </a:lnTo>
                    <a:cubicBezTo>
                      <a:pt x="12" y="7"/>
                      <a:pt x="25" y="0"/>
                      <a:pt x="35" y="6"/>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01" name="Freeform 389">
                <a:extLst>
                  <a:ext uri="{FF2B5EF4-FFF2-40B4-BE49-F238E27FC236}">
                    <a16:creationId xmlns:a16="http://schemas.microsoft.com/office/drawing/2014/main" id="{B2C35194-B6D8-8640-8D3C-8195ABE8E0C2}"/>
                  </a:ext>
                </a:extLst>
              </p:cNvPr>
              <p:cNvSpPr>
                <a:spLocks noChangeArrowheads="1"/>
              </p:cNvSpPr>
              <p:nvPr/>
            </p:nvSpPr>
            <p:spPr bwMode="auto">
              <a:xfrm>
                <a:off x="8763793" y="3941629"/>
                <a:ext cx="124447" cy="117119"/>
              </a:xfrm>
              <a:custGeom>
                <a:avLst/>
                <a:gdLst>
                  <a:gd name="T0" fmla="*/ 96 w 287"/>
                  <a:gd name="T1" fmla="*/ 46 h 268"/>
                  <a:gd name="T2" fmla="*/ 96 w 287"/>
                  <a:gd name="T3" fmla="*/ 46 h 268"/>
                  <a:gd name="T4" fmla="*/ 50 w 287"/>
                  <a:gd name="T5" fmla="*/ 46 h 268"/>
                  <a:gd name="T6" fmla="*/ 50 w 287"/>
                  <a:gd name="T7" fmla="*/ 46 h 268"/>
                  <a:gd name="T8" fmla="*/ 76 w 287"/>
                  <a:gd name="T9" fmla="*/ 81 h 268"/>
                  <a:gd name="T10" fmla="*/ 76 w 287"/>
                  <a:gd name="T11" fmla="*/ 81 h 268"/>
                  <a:gd name="T12" fmla="*/ 92 w 287"/>
                  <a:gd name="T13" fmla="*/ 52 h 268"/>
                  <a:gd name="T14" fmla="*/ 92 w 287"/>
                  <a:gd name="T15" fmla="*/ 52 h 268"/>
                  <a:gd name="T16" fmla="*/ 96 w 287"/>
                  <a:gd name="T17" fmla="*/ 46 h 268"/>
                  <a:gd name="T18" fmla="*/ 19 w 287"/>
                  <a:gd name="T19" fmla="*/ 17 h 268"/>
                  <a:gd name="T20" fmla="*/ 19 w 287"/>
                  <a:gd name="T21" fmla="*/ 17 h 268"/>
                  <a:gd name="T22" fmla="*/ 264 w 287"/>
                  <a:gd name="T23" fmla="*/ 4 h 268"/>
                  <a:gd name="T24" fmla="*/ 264 w 287"/>
                  <a:gd name="T25" fmla="*/ 4 h 268"/>
                  <a:gd name="T26" fmla="*/ 277 w 287"/>
                  <a:gd name="T27" fmla="*/ 25 h 268"/>
                  <a:gd name="T28" fmla="*/ 277 w 287"/>
                  <a:gd name="T29" fmla="*/ 25 h 268"/>
                  <a:gd name="T30" fmla="*/ 193 w 287"/>
                  <a:gd name="T31" fmla="*/ 165 h 268"/>
                  <a:gd name="T32" fmla="*/ 193 w 287"/>
                  <a:gd name="T33" fmla="*/ 165 h 268"/>
                  <a:gd name="T34" fmla="*/ 172 w 287"/>
                  <a:gd name="T35" fmla="*/ 157 h 268"/>
                  <a:gd name="T36" fmla="*/ 172 w 287"/>
                  <a:gd name="T37" fmla="*/ 157 h 268"/>
                  <a:gd name="T38" fmla="*/ 236 w 287"/>
                  <a:gd name="T39" fmla="*/ 37 h 268"/>
                  <a:gd name="T40" fmla="*/ 236 w 287"/>
                  <a:gd name="T41" fmla="*/ 37 h 268"/>
                  <a:gd name="T42" fmla="*/ 106 w 287"/>
                  <a:gd name="T43" fmla="*/ 46 h 268"/>
                  <a:gd name="T44" fmla="*/ 106 w 287"/>
                  <a:gd name="T45" fmla="*/ 46 h 268"/>
                  <a:gd name="T46" fmla="*/ 110 w 287"/>
                  <a:gd name="T47" fmla="*/ 62 h 268"/>
                  <a:gd name="T48" fmla="*/ 110 w 287"/>
                  <a:gd name="T49" fmla="*/ 62 h 268"/>
                  <a:gd name="T50" fmla="*/ 89 w 287"/>
                  <a:gd name="T51" fmla="*/ 99 h 268"/>
                  <a:gd name="T52" fmla="*/ 89 w 287"/>
                  <a:gd name="T53" fmla="*/ 99 h 268"/>
                  <a:gd name="T54" fmla="*/ 105 w 287"/>
                  <a:gd name="T55" fmla="*/ 123 h 268"/>
                  <a:gd name="T56" fmla="*/ 105 w 287"/>
                  <a:gd name="T57" fmla="*/ 123 h 268"/>
                  <a:gd name="T58" fmla="*/ 126 w 287"/>
                  <a:gd name="T59" fmla="*/ 82 h 268"/>
                  <a:gd name="T60" fmla="*/ 126 w 287"/>
                  <a:gd name="T61" fmla="*/ 82 h 268"/>
                  <a:gd name="T62" fmla="*/ 143 w 287"/>
                  <a:gd name="T63" fmla="*/ 91 h 268"/>
                  <a:gd name="T64" fmla="*/ 143 w 287"/>
                  <a:gd name="T65" fmla="*/ 91 h 268"/>
                  <a:gd name="T66" fmla="*/ 117 w 287"/>
                  <a:gd name="T67" fmla="*/ 141 h 268"/>
                  <a:gd name="T68" fmla="*/ 117 w 287"/>
                  <a:gd name="T69" fmla="*/ 141 h 268"/>
                  <a:gd name="T70" fmla="*/ 122 w 287"/>
                  <a:gd name="T71" fmla="*/ 148 h 268"/>
                  <a:gd name="T72" fmla="*/ 122 w 287"/>
                  <a:gd name="T73" fmla="*/ 148 h 268"/>
                  <a:gd name="T74" fmla="*/ 147 w 287"/>
                  <a:gd name="T75" fmla="*/ 121 h 268"/>
                  <a:gd name="T76" fmla="*/ 147 w 287"/>
                  <a:gd name="T77" fmla="*/ 121 h 268"/>
                  <a:gd name="T78" fmla="*/ 161 w 287"/>
                  <a:gd name="T79" fmla="*/ 134 h 268"/>
                  <a:gd name="T80" fmla="*/ 161 w 287"/>
                  <a:gd name="T81" fmla="*/ 134 h 268"/>
                  <a:gd name="T82" fmla="*/ 131 w 287"/>
                  <a:gd name="T83" fmla="*/ 163 h 268"/>
                  <a:gd name="T84" fmla="*/ 131 w 287"/>
                  <a:gd name="T85" fmla="*/ 163 h 268"/>
                  <a:gd name="T86" fmla="*/ 169 w 287"/>
                  <a:gd name="T87" fmla="*/ 232 h 268"/>
                  <a:gd name="T88" fmla="*/ 169 w 287"/>
                  <a:gd name="T89" fmla="*/ 232 h 268"/>
                  <a:gd name="T90" fmla="*/ 140 w 287"/>
                  <a:gd name="T91" fmla="*/ 249 h 268"/>
                  <a:gd name="T92" fmla="*/ 140 w 287"/>
                  <a:gd name="T93" fmla="*/ 249 h 268"/>
                  <a:gd name="T94" fmla="*/ 73 w 287"/>
                  <a:gd name="T95" fmla="*/ 144 h 268"/>
                  <a:gd name="T96" fmla="*/ 73 w 287"/>
                  <a:gd name="T97" fmla="*/ 144 h 268"/>
                  <a:gd name="T98" fmla="*/ 6 w 287"/>
                  <a:gd name="T99" fmla="*/ 40 h 268"/>
                  <a:gd name="T100" fmla="*/ 6 w 287"/>
                  <a:gd name="T101" fmla="*/ 40 h 268"/>
                  <a:gd name="T102" fmla="*/ 19 w 287"/>
                  <a:gd name="T103" fmla="*/ 17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7" h="268">
                    <a:moveTo>
                      <a:pt x="96" y="46"/>
                    </a:moveTo>
                    <a:lnTo>
                      <a:pt x="96" y="46"/>
                    </a:lnTo>
                    <a:cubicBezTo>
                      <a:pt x="80" y="46"/>
                      <a:pt x="65" y="46"/>
                      <a:pt x="50" y="46"/>
                    </a:cubicBezTo>
                    <a:lnTo>
                      <a:pt x="50" y="46"/>
                    </a:lnTo>
                    <a:cubicBezTo>
                      <a:pt x="58" y="58"/>
                      <a:pt x="67" y="69"/>
                      <a:pt x="76" y="81"/>
                    </a:cubicBezTo>
                    <a:lnTo>
                      <a:pt x="76" y="81"/>
                    </a:lnTo>
                    <a:cubicBezTo>
                      <a:pt x="79" y="70"/>
                      <a:pt x="84" y="59"/>
                      <a:pt x="92" y="52"/>
                    </a:cubicBezTo>
                    <a:lnTo>
                      <a:pt x="92" y="52"/>
                    </a:lnTo>
                    <a:cubicBezTo>
                      <a:pt x="92" y="49"/>
                      <a:pt x="93" y="48"/>
                      <a:pt x="96" y="46"/>
                    </a:cubicBezTo>
                    <a:close/>
                    <a:moveTo>
                      <a:pt x="19" y="17"/>
                    </a:moveTo>
                    <a:lnTo>
                      <a:pt x="19" y="17"/>
                    </a:lnTo>
                    <a:cubicBezTo>
                      <a:pt x="101" y="20"/>
                      <a:pt x="182" y="21"/>
                      <a:pt x="264" y="4"/>
                    </a:cubicBezTo>
                    <a:lnTo>
                      <a:pt x="264" y="4"/>
                    </a:lnTo>
                    <a:cubicBezTo>
                      <a:pt x="277" y="0"/>
                      <a:pt x="286" y="15"/>
                      <a:pt x="277" y="25"/>
                    </a:cubicBezTo>
                    <a:lnTo>
                      <a:pt x="277" y="25"/>
                    </a:lnTo>
                    <a:cubicBezTo>
                      <a:pt x="242" y="66"/>
                      <a:pt x="213" y="115"/>
                      <a:pt x="193" y="165"/>
                    </a:cubicBezTo>
                    <a:lnTo>
                      <a:pt x="193" y="165"/>
                    </a:lnTo>
                    <a:cubicBezTo>
                      <a:pt x="188" y="176"/>
                      <a:pt x="168" y="169"/>
                      <a:pt x="172" y="157"/>
                    </a:cubicBezTo>
                    <a:lnTo>
                      <a:pt x="172" y="157"/>
                    </a:lnTo>
                    <a:cubicBezTo>
                      <a:pt x="189" y="113"/>
                      <a:pt x="211" y="74"/>
                      <a:pt x="236" y="37"/>
                    </a:cubicBezTo>
                    <a:lnTo>
                      <a:pt x="236" y="37"/>
                    </a:lnTo>
                    <a:cubicBezTo>
                      <a:pt x="194" y="45"/>
                      <a:pt x="150" y="46"/>
                      <a:pt x="106" y="46"/>
                    </a:cubicBezTo>
                    <a:lnTo>
                      <a:pt x="106" y="46"/>
                    </a:lnTo>
                    <a:cubicBezTo>
                      <a:pt x="111" y="49"/>
                      <a:pt x="115" y="56"/>
                      <a:pt x="110" y="62"/>
                    </a:cubicBezTo>
                    <a:lnTo>
                      <a:pt x="110" y="62"/>
                    </a:lnTo>
                    <a:cubicBezTo>
                      <a:pt x="102" y="73"/>
                      <a:pt x="94" y="86"/>
                      <a:pt x="89" y="99"/>
                    </a:cubicBezTo>
                    <a:lnTo>
                      <a:pt x="89" y="99"/>
                    </a:lnTo>
                    <a:cubicBezTo>
                      <a:pt x="94" y="107"/>
                      <a:pt x="100" y="115"/>
                      <a:pt x="105" y="123"/>
                    </a:cubicBezTo>
                    <a:lnTo>
                      <a:pt x="105" y="123"/>
                    </a:lnTo>
                    <a:cubicBezTo>
                      <a:pt x="113" y="109"/>
                      <a:pt x="119" y="96"/>
                      <a:pt x="126" y="82"/>
                    </a:cubicBezTo>
                    <a:lnTo>
                      <a:pt x="126" y="82"/>
                    </a:lnTo>
                    <a:cubicBezTo>
                      <a:pt x="132" y="70"/>
                      <a:pt x="148" y="81"/>
                      <a:pt x="143" y="91"/>
                    </a:cubicBezTo>
                    <a:lnTo>
                      <a:pt x="143" y="91"/>
                    </a:lnTo>
                    <a:cubicBezTo>
                      <a:pt x="136" y="108"/>
                      <a:pt x="127" y="125"/>
                      <a:pt x="117" y="141"/>
                    </a:cubicBezTo>
                    <a:lnTo>
                      <a:pt x="117" y="141"/>
                    </a:lnTo>
                    <a:cubicBezTo>
                      <a:pt x="118" y="142"/>
                      <a:pt x="119" y="145"/>
                      <a:pt x="122" y="148"/>
                    </a:cubicBezTo>
                    <a:lnTo>
                      <a:pt x="122" y="148"/>
                    </a:lnTo>
                    <a:cubicBezTo>
                      <a:pt x="130" y="138"/>
                      <a:pt x="138" y="129"/>
                      <a:pt x="147" y="121"/>
                    </a:cubicBezTo>
                    <a:lnTo>
                      <a:pt x="147" y="121"/>
                    </a:lnTo>
                    <a:cubicBezTo>
                      <a:pt x="156" y="113"/>
                      <a:pt x="171" y="126"/>
                      <a:pt x="161" y="134"/>
                    </a:cubicBezTo>
                    <a:lnTo>
                      <a:pt x="161" y="134"/>
                    </a:lnTo>
                    <a:cubicBezTo>
                      <a:pt x="150" y="142"/>
                      <a:pt x="140" y="153"/>
                      <a:pt x="131" y="163"/>
                    </a:cubicBezTo>
                    <a:lnTo>
                      <a:pt x="131" y="163"/>
                    </a:lnTo>
                    <a:cubicBezTo>
                      <a:pt x="146" y="186"/>
                      <a:pt x="157" y="208"/>
                      <a:pt x="169" y="232"/>
                    </a:cubicBezTo>
                    <a:lnTo>
                      <a:pt x="169" y="232"/>
                    </a:lnTo>
                    <a:cubicBezTo>
                      <a:pt x="178" y="251"/>
                      <a:pt x="152" y="267"/>
                      <a:pt x="140" y="249"/>
                    </a:cubicBezTo>
                    <a:lnTo>
                      <a:pt x="140" y="249"/>
                    </a:lnTo>
                    <a:cubicBezTo>
                      <a:pt x="117" y="215"/>
                      <a:pt x="96" y="178"/>
                      <a:pt x="73" y="144"/>
                    </a:cubicBezTo>
                    <a:lnTo>
                      <a:pt x="73" y="144"/>
                    </a:lnTo>
                    <a:cubicBezTo>
                      <a:pt x="52" y="108"/>
                      <a:pt x="29" y="74"/>
                      <a:pt x="6" y="40"/>
                    </a:cubicBezTo>
                    <a:lnTo>
                      <a:pt x="6" y="40"/>
                    </a:lnTo>
                    <a:cubicBezTo>
                      <a:pt x="0" y="31"/>
                      <a:pt x="8" y="16"/>
                      <a:pt x="19" y="17"/>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02" name="Freeform 390">
                <a:extLst>
                  <a:ext uri="{FF2B5EF4-FFF2-40B4-BE49-F238E27FC236}">
                    <a16:creationId xmlns:a16="http://schemas.microsoft.com/office/drawing/2014/main" id="{DAB13E3A-31EB-0046-A928-D72FFA2B7FE3}"/>
                  </a:ext>
                </a:extLst>
              </p:cNvPr>
              <p:cNvSpPr>
                <a:spLocks noChangeArrowheads="1"/>
              </p:cNvSpPr>
              <p:nvPr/>
            </p:nvSpPr>
            <p:spPr bwMode="auto">
              <a:xfrm>
                <a:off x="8555894" y="3934310"/>
                <a:ext cx="121519" cy="122975"/>
              </a:xfrm>
              <a:custGeom>
                <a:avLst/>
                <a:gdLst>
                  <a:gd name="T0" fmla="*/ 63 w 277"/>
                  <a:gd name="T1" fmla="*/ 188 h 284"/>
                  <a:gd name="T2" fmla="*/ 63 w 277"/>
                  <a:gd name="T3" fmla="*/ 188 h 284"/>
                  <a:gd name="T4" fmla="*/ 65 w 277"/>
                  <a:gd name="T5" fmla="*/ 232 h 284"/>
                  <a:gd name="T6" fmla="*/ 65 w 277"/>
                  <a:gd name="T7" fmla="*/ 232 h 284"/>
                  <a:gd name="T8" fmla="*/ 96 w 277"/>
                  <a:gd name="T9" fmla="*/ 205 h 284"/>
                  <a:gd name="T10" fmla="*/ 96 w 277"/>
                  <a:gd name="T11" fmla="*/ 205 h 284"/>
                  <a:gd name="T12" fmla="*/ 65 w 277"/>
                  <a:gd name="T13" fmla="*/ 191 h 284"/>
                  <a:gd name="T14" fmla="*/ 65 w 277"/>
                  <a:gd name="T15" fmla="*/ 191 h 284"/>
                  <a:gd name="T16" fmla="*/ 63 w 277"/>
                  <a:gd name="T17" fmla="*/ 188 h 284"/>
                  <a:gd name="T18" fmla="*/ 38 w 277"/>
                  <a:gd name="T19" fmla="*/ 266 h 284"/>
                  <a:gd name="T20" fmla="*/ 38 w 277"/>
                  <a:gd name="T21" fmla="*/ 266 h 284"/>
                  <a:gd name="T22" fmla="*/ 4 w 277"/>
                  <a:gd name="T23" fmla="*/ 23 h 284"/>
                  <a:gd name="T24" fmla="*/ 4 w 277"/>
                  <a:gd name="T25" fmla="*/ 23 h 284"/>
                  <a:gd name="T26" fmla="*/ 25 w 277"/>
                  <a:gd name="T27" fmla="*/ 8 h 284"/>
                  <a:gd name="T28" fmla="*/ 25 w 277"/>
                  <a:gd name="T29" fmla="*/ 8 h 284"/>
                  <a:gd name="T30" fmla="*/ 171 w 277"/>
                  <a:gd name="T31" fmla="*/ 81 h 284"/>
                  <a:gd name="T32" fmla="*/ 171 w 277"/>
                  <a:gd name="T33" fmla="*/ 81 h 284"/>
                  <a:gd name="T34" fmla="*/ 164 w 277"/>
                  <a:gd name="T35" fmla="*/ 102 h 284"/>
                  <a:gd name="T36" fmla="*/ 164 w 277"/>
                  <a:gd name="T37" fmla="*/ 102 h 284"/>
                  <a:gd name="T38" fmla="*/ 39 w 277"/>
                  <a:gd name="T39" fmla="*/ 47 h 284"/>
                  <a:gd name="T40" fmla="*/ 39 w 277"/>
                  <a:gd name="T41" fmla="*/ 47 h 284"/>
                  <a:gd name="T42" fmla="*/ 60 w 277"/>
                  <a:gd name="T43" fmla="*/ 177 h 284"/>
                  <a:gd name="T44" fmla="*/ 60 w 277"/>
                  <a:gd name="T45" fmla="*/ 177 h 284"/>
                  <a:gd name="T46" fmla="*/ 76 w 277"/>
                  <a:gd name="T47" fmla="*/ 170 h 284"/>
                  <a:gd name="T48" fmla="*/ 76 w 277"/>
                  <a:gd name="T49" fmla="*/ 170 h 284"/>
                  <a:gd name="T50" fmla="*/ 114 w 277"/>
                  <a:gd name="T51" fmla="*/ 190 h 284"/>
                  <a:gd name="T52" fmla="*/ 114 w 277"/>
                  <a:gd name="T53" fmla="*/ 190 h 284"/>
                  <a:gd name="T54" fmla="*/ 136 w 277"/>
                  <a:gd name="T55" fmla="*/ 170 h 284"/>
                  <a:gd name="T56" fmla="*/ 136 w 277"/>
                  <a:gd name="T57" fmla="*/ 170 h 284"/>
                  <a:gd name="T58" fmla="*/ 93 w 277"/>
                  <a:gd name="T59" fmla="*/ 155 h 284"/>
                  <a:gd name="T60" fmla="*/ 93 w 277"/>
                  <a:gd name="T61" fmla="*/ 155 h 284"/>
                  <a:gd name="T62" fmla="*/ 102 w 277"/>
                  <a:gd name="T63" fmla="*/ 135 h 284"/>
                  <a:gd name="T64" fmla="*/ 102 w 277"/>
                  <a:gd name="T65" fmla="*/ 135 h 284"/>
                  <a:gd name="T66" fmla="*/ 152 w 277"/>
                  <a:gd name="T67" fmla="*/ 157 h 284"/>
                  <a:gd name="T68" fmla="*/ 152 w 277"/>
                  <a:gd name="T69" fmla="*/ 157 h 284"/>
                  <a:gd name="T70" fmla="*/ 159 w 277"/>
                  <a:gd name="T71" fmla="*/ 152 h 284"/>
                  <a:gd name="T72" fmla="*/ 159 w 277"/>
                  <a:gd name="T73" fmla="*/ 152 h 284"/>
                  <a:gd name="T74" fmla="*/ 131 w 277"/>
                  <a:gd name="T75" fmla="*/ 130 h 284"/>
                  <a:gd name="T76" fmla="*/ 131 w 277"/>
                  <a:gd name="T77" fmla="*/ 130 h 284"/>
                  <a:gd name="T78" fmla="*/ 143 w 277"/>
                  <a:gd name="T79" fmla="*/ 115 h 284"/>
                  <a:gd name="T80" fmla="*/ 143 w 277"/>
                  <a:gd name="T81" fmla="*/ 115 h 284"/>
                  <a:gd name="T82" fmla="*/ 173 w 277"/>
                  <a:gd name="T83" fmla="*/ 142 h 284"/>
                  <a:gd name="T84" fmla="*/ 173 w 277"/>
                  <a:gd name="T85" fmla="*/ 142 h 284"/>
                  <a:gd name="T86" fmla="*/ 239 w 277"/>
                  <a:gd name="T87" fmla="*/ 98 h 284"/>
                  <a:gd name="T88" fmla="*/ 239 w 277"/>
                  <a:gd name="T89" fmla="*/ 98 h 284"/>
                  <a:gd name="T90" fmla="*/ 259 w 277"/>
                  <a:gd name="T91" fmla="*/ 126 h 284"/>
                  <a:gd name="T92" fmla="*/ 259 w 277"/>
                  <a:gd name="T93" fmla="*/ 126 h 284"/>
                  <a:gd name="T94" fmla="*/ 159 w 277"/>
                  <a:gd name="T95" fmla="*/ 201 h 284"/>
                  <a:gd name="T96" fmla="*/ 159 w 277"/>
                  <a:gd name="T97" fmla="*/ 201 h 284"/>
                  <a:gd name="T98" fmla="*/ 62 w 277"/>
                  <a:gd name="T99" fmla="*/ 277 h 284"/>
                  <a:gd name="T100" fmla="*/ 62 w 277"/>
                  <a:gd name="T101" fmla="*/ 277 h 284"/>
                  <a:gd name="T102" fmla="*/ 38 w 277"/>
                  <a:gd name="T103" fmla="*/ 266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7" h="284">
                    <a:moveTo>
                      <a:pt x="63" y="188"/>
                    </a:moveTo>
                    <a:lnTo>
                      <a:pt x="63" y="188"/>
                    </a:lnTo>
                    <a:cubicBezTo>
                      <a:pt x="63" y="203"/>
                      <a:pt x="64" y="218"/>
                      <a:pt x="65" y="232"/>
                    </a:cubicBezTo>
                    <a:lnTo>
                      <a:pt x="65" y="232"/>
                    </a:lnTo>
                    <a:cubicBezTo>
                      <a:pt x="76" y="223"/>
                      <a:pt x="86" y="214"/>
                      <a:pt x="96" y="205"/>
                    </a:cubicBezTo>
                    <a:lnTo>
                      <a:pt x="96" y="205"/>
                    </a:lnTo>
                    <a:cubicBezTo>
                      <a:pt x="85" y="202"/>
                      <a:pt x="76" y="197"/>
                      <a:pt x="65" y="191"/>
                    </a:cubicBezTo>
                    <a:lnTo>
                      <a:pt x="65" y="191"/>
                    </a:lnTo>
                    <a:cubicBezTo>
                      <a:pt x="64" y="190"/>
                      <a:pt x="63" y="189"/>
                      <a:pt x="63" y="188"/>
                    </a:cubicBezTo>
                    <a:close/>
                    <a:moveTo>
                      <a:pt x="38" y="266"/>
                    </a:moveTo>
                    <a:lnTo>
                      <a:pt x="38" y="266"/>
                    </a:lnTo>
                    <a:cubicBezTo>
                      <a:pt x="34" y="184"/>
                      <a:pt x="29" y="102"/>
                      <a:pt x="4" y="23"/>
                    </a:cubicBezTo>
                    <a:lnTo>
                      <a:pt x="4" y="23"/>
                    </a:lnTo>
                    <a:cubicBezTo>
                      <a:pt x="0" y="10"/>
                      <a:pt x="13" y="0"/>
                      <a:pt x="25" y="8"/>
                    </a:cubicBezTo>
                    <a:lnTo>
                      <a:pt x="25" y="8"/>
                    </a:lnTo>
                    <a:cubicBezTo>
                      <a:pt x="69" y="40"/>
                      <a:pt x="118" y="64"/>
                      <a:pt x="171" y="81"/>
                    </a:cubicBezTo>
                    <a:lnTo>
                      <a:pt x="171" y="81"/>
                    </a:lnTo>
                    <a:cubicBezTo>
                      <a:pt x="182" y="85"/>
                      <a:pt x="176" y="105"/>
                      <a:pt x="164" y="102"/>
                    </a:cubicBezTo>
                    <a:lnTo>
                      <a:pt x="164" y="102"/>
                    </a:lnTo>
                    <a:cubicBezTo>
                      <a:pt x="119" y="89"/>
                      <a:pt x="79" y="71"/>
                      <a:pt x="39" y="47"/>
                    </a:cubicBezTo>
                    <a:lnTo>
                      <a:pt x="39" y="47"/>
                    </a:lnTo>
                    <a:cubicBezTo>
                      <a:pt x="51" y="89"/>
                      <a:pt x="56" y="134"/>
                      <a:pt x="60" y="177"/>
                    </a:cubicBezTo>
                    <a:lnTo>
                      <a:pt x="60" y="177"/>
                    </a:lnTo>
                    <a:cubicBezTo>
                      <a:pt x="63" y="170"/>
                      <a:pt x="68" y="168"/>
                      <a:pt x="76" y="170"/>
                    </a:cubicBezTo>
                    <a:lnTo>
                      <a:pt x="76" y="170"/>
                    </a:lnTo>
                    <a:cubicBezTo>
                      <a:pt x="88" y="178"/>
                      <a:pt x="100" y="185"/>
                      <a:pt x="114" y="190"/>
                    </a:cubicBezTo>
                    <a:lnTo>
                      <a:pt x="114" y="190"/>
                    </a:lnTo>
                    <a:cubicBezTo>
                      <a:pt x="122" y="184"/>
                      <a:pt x="130" y="177"/>
                      <a:pt x="136" y="170"/>
                    </a:cubicBezTo>
                    <a:lnTo>
                      <a:pt x="136" y="170"/>
                    </a:lnTo>
                    <a:cubicBezTo>
                      <a:pt x="122" y="165"/>
                      <a:pt x="108" y="160"/>
                      <a:pt x="93" y="155"/>
                    </a:cubicBezTo>
                    <a:lnTo>
                      <a:pt x="93" y="155"/>
                    </a:lnTo>
                    <a:cubicBezTo>
                      <a:pt x="81" y="148"/>
                      <a:pt x="90" y="131"/>
                      <a:pt x="102" y="135"/>
                    </a:cubicBezTo>
                    <a:lnTo>
                      <a:pt x="102" y="135"/>
                    </a:lnTo>
                    <a:cubicBezTo>
                      <a:pt x="119" y="142"/>
                      <a:pt x="136" y="149"/>
                      <a:pt x="152" y="157"/>
                    </a:cubicBezTo>
                    <a:lnTo>
                      <a:pt x="152" y="157"/>
                    </a:lnTo>
                    <a:cubicBezTo>
                      <a:pt x="155" y="156"/>
                      <a:pt x="157" y="155"/>
                      <a:pt x="159" y="152"/>
                    </a:cubicBezTo>
                    <a:lnTo>
                      <a:pt x="159" y="152"/>
                    </a:lnTo>
                    <a:cubicBezTo>
                      <a:pt x="150" y="145"/>
                      <a:pt x="140" y="138"/>
                      <a:pt x="131" y="130"/>
                    </a:cubicBezTo>
                    <a:lnTo>
                      <a:pt x="131" y="130"/>
                    </a:lnTo>
                    <a:cubicBezTo>
                      <a:pt x="122" y="121"/>
                      <a:pt x="135" y="106"/>
                      <a:pt x="143" y="115"/>
                    </a:cubicBezTo>
                    <a:lnTo>
                      <a:pt x="143" y="115"/>
                    </a:lnTo>
                    <a:cubicBezTo>
                      <a:pt x="152" y="124"/>
                      <a:pt x="163" y="134"/>
                      <a:pt x="173" y="142"/>
                    </a:cubicBezTo>
                    <a:lnTo>
                      <a:pt x="173" y="142"/>
                    </a:lnTo>
                    <a:cubicBezTo>
                      <a:pt x="196" y="126"/>
                      <a:pt x="218" y="111"/>
                      <a:pt x="239" y="98"/>
                    </a:cubicBezTo>
                    <a:lnTo>
                      <a:pt x="239" y="98"/>
                    </a:lnTo>
                    <a:cubicBezTo>
                      <a:pt x="257" y="86"/>
                      <a:pt x="276" y="111"/>
                      <a:pt x="259" y="126"/>
                    </a:cubicBezTo>
                    <a:lnTo>
                      <a:pt x="259" y="126"/>
                    </a:lnTo>
                    <a:cubicBezTo>
                      <a:pt x="226" y="152"/>
                      <a:pt x="193" y="176"/>
                      <a:pt x="159" y="201"/>
                    </a:cubicBezTo>
                    <a:lnTo>
                      <a:pt x="159" y="201"/>
                    </a:lnTo>
                    <a:cubicBezTo>
                      <a:pt x="126" y="226"/>
                      <a:pt x="93" y="251"/>
                      <a:pt x="62" y="277"/>
                    </a:cubicBezTo>
                    <a:lnTo>
                      <a:pt x="62" y="277"/>
                    </a:lnTo>
                    <a:cubicBezTo>
                      <a:pt x="52" y="283"/>
                      <a:pt x="38" y="277"/>
                      <a:pt x="38" y="266"/>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03" name="Freeform 391">
                <a:extLst>
                  <a:ext uri="{FF2B5EF4-FFF2-40B4-BE49-F238E27FC236}">
                    <a16:creationId xmlns:a16="http://schemas.microsoft.com/office/drawing/2014/main" id="{57FCDA8C-F6A1-EC4D-8862-050F3D6583B7}"/>
                  </a:ext>
                </a:extLst>
              </p:cNvPr>
              <p:cNvSpPr>
                <a:spLocks noChangeArrowheads="1"/>
              </p:cNvSpPr>
              <p:nvPr/>
            </p:nvSpPr>
            <p:spPr bwMode="auto">
              <a:xfrm>
                <a:off x="8132776" y="3932846"/>
                <a:ext cx="117126" cy="125903"/>
              </a:xfrm>
              <a:custGeom>
                <a:avLst/>
                <a:gdLst>
                  <a:gd name="T0" fmla="*/ 168 w 269"/>
                  <a:gd name="T1" fmla="*/ 209 h 290"/>
                  <a:gd name="T2" fmla="*/ 168 w 269"/>
                  <a:gd name="T3" fmla="*/ 209 h 290"/>
                  <a:gd name="T4" fmla="*/ 202 w 269"/>
                  <a:gd name="T5" fmla="*/ 239 h 290"/>
                  <a:gd name="T6" fmla="*/ 202 w 269"/>
                  <a:gd name="T7" fmla="*/ 239 h 290"/>
                  <a:gd name="T8" fmla="*/ 205 w 269"/>
                  <a:gd name="T9" fmla="*/ 197 h 290"/>
                  <a:gd name="T10" fmla="*/ 205 w 269"/>
                  <a:gd name="T11" fmla="*/ 197 h 290"/>
                  <a:gd name="T12" fmla="*/ 173 w 269"/>
                  <a:gd name="T13" fmla="*/ 209 h 290"/>
                  <a:gd name="T14" fmla="*/ 173 w 269"/>
                  <a:gd name="T15" fmla="*/ 209 h 290"/>
                  <a:gd name="T16" fmla="*/ 168 w 269"/>
                  <a:gd name="T17" fmla="*/ 209 h 290"/>
                  <a:gd name="T18" fmla="*/ 206 w 269"/>
                  <a:gd name="T19" fmla="*/ 281 h 290"/>
                  <a:gd name="T20" fmla="*/ 206 w 269"/>
                  <a:gd name="T21" fmla="*/ 281 h 290"/>
                  <a:gd name="T22" fmla="*/ 12 w 269"/>
                  <a:gd name="T23" fmla="*/ 131 h 290"/>
                  <a:gd name="T24" fmla="*/ 12 w 269"/>
                  <a:gd name="T25" fmla="*/ 131 h 290"/>
                  <a:gd name="T26" fmla="*/ 15 w 269"/>
                  <a:gd name="T27" fmla="*/ 106 h 290"/>
                  <a:gd name="T28" fmla="*/ 15 w 269"/>
                  <a:gd name="T29" fmla="*/ 106 h 290"/>
                  <a:gd name="T30" fmla="*/ 171 w 269"/>
                  <a:gd name="T31" fmla="*/ 56 h 290"/>
                  <a:gd name="T32" fmla="*/ 171 w 269"/>
                  <a:gd name="T33" fmla="*/ 56 h 290"/>
                  <a:gd name="T34" fmla="*/ 181 w 269"/>
                  <a:gd name="T35" fmla="*/ 76 h 290"/>
                  <a:gd name="T36" fmla="*/ 181 w 269"/>
                  <a:gd name="T37" fmla="*/ 76 h 290"/>
                  <a:gd name="T38" fmla="*/ 54 w 269"/>
                  <a:gd name="T39" fmla="*/ 125 h 290"/>
                  <a:gd name="T40" fmla="*/ 54 w 269"/>
                  <a:gd name="T41" fmla="*/ 125 h 290"/>
                  <a:gd name="T42" fmla="*/ 160 w 269"/>
                  <a:gd name="T43" fmla="*/ 201 h 290"/>
                  <a:gd name="T44" fmla="*/ 160 w 269"/>
                  <a:gd name="T45" fmla="*/ 201 h 290"/>
                  <a:gd name="T46" fmla="*/ 165 w 269"/>
                  <a:gd name="T47" fmla="*/ 188 h 290"/>
                  <a:gd name="T48" fmla="*/ 165 w 269"/>
                  <a:gd name="T49" fmla="*/ 188 h 290"/>
                  <a:gd name="T50" fmla="*/ 207 w 269"/>
                  <a:gd name="T51" fmla="*/ 173 h 290"/>
                  <a:gd name="T52" fmla="*/ 207 w 269"/>
                  <a:gd name="T53" fmla="*/ 173 h 290"/>
                  <a:gd name="T54" fmla="*/ 210 w 269"/>
                  <a:gd name="T55" fmla="*/ 144 h 290"/>
                  <a:gd name="T56" fmla="*/ 210 w 269"/>
                  <a:gd name="T57" fmla="*/ 144 h 290"/>
                  <a:gd name="T58" fmla="*/ 168 w 269"/>
                  <a:gd name="T59" fmla="*/ 161 h 290"/>
                  <a:gd name="T60" fmla="*/ 168 w 269"/>
                  <a:gd name="T61" fmla="*/ 161 h 290"/>
                  <a:gd name="T62" fmla="*/ 160 w 269"/>
                  <a:gd name="T63" fmla="*/ 143 h 290"/>
                  <a:gd name="T64" fmla="*/ 160 w 269"/>
                  <a:gd name="T65" fmla="*/ 143 h 290"/>
                  <a:gd name="T66" fmla="*/ 213 w 269"/>
                  <a:gd name="T67" fmla="*/ 125 h 290"/>
                  <a:gd name="T68" fmla="*/ 213 w 269"/>
                  <a:gd name="T69" fmla="*/ 125 h 290"/>
                  <a:gd name="T70" fmla="*/ 214 w 269"/>
                  <a:gd name="T71" fmla="*/ 115 h 290"/>
                  <a:gd name="T72" fmla="*/ 214 w 269"/>
                  <a:gd name="T73" fmla="*/ 115 h 290"/>
                  <a:gd name="T74" fmla="*/ 177 w 269"/>
                  <a:gd name="T75" fmla="*/ 119 h 290"/>
                  <a:gd name="T76" fmla="*/ 177 w 269"/>
                  <a:gd name="T77" fmla="*/ 119 h 290"/>
                  <a:gd name="T78" fmla="*/ 176 w 269"/>
                  <a:gd name="T79" fmla="*/ 100 h 290"/>
                  <a:gd name="T80" fmla="*/ 176 w 269"/>
                  <a:gd name="T81" fmla="*/ 100 h 290"/>
                  <a:gd name="T82" fmla="*/ 217 w 269"/>
                  <a:gd name="T83" fmla="*/ 97 h 290"/>
                  <a:gd name="T84" fmla="*/ 217 w 269"/>
                  <a:gd name="T85" fmla="*/ 97 h 290"/>
                  <a:gd name="T86" fmla="*/ 232 w 269"/>
                  <a:gd name="T87" fmla="*/ 21 h 290"/>
                  <a:gd name="T88" fmla="*/ 232 w 269"/>
                  <a:gd name="T89" fmla="*/ 21 h 290"/>
                  <a:gd name="T90" fmla="*/ 265 w 269"/>
                  <a:gd name="T91" fmla="*/ 27 h 290"/>
                  <a:gd name="T92" fmla="*/ 265 w 269"/>
                  <a:gd name="T93" fmla="*/ 27 h 290"/>
                  <a:gd name="T94" fmla="*/ 247 w 269"/>
                  <a:gd name="T95" fmla="*/ 149 h 290"/>
                  <a:gd name="T96" fmla="*/ 247 w 269"/>
                  <a:gd name="T97" fmla="*/ 149 h 290"/>
                  <a:gd name="T98" fmla="*/ 230 w 269"/>
                  <a:gd name="T99" fmla="*/ 273 h 290"/>
                  <a:gd name="T100" fmla="*/ 230 w 269"/>
                  <a:gd name="T101" fmla="*/ 273 h 290"/>
                  <a:gd name="T102" fmla="*/ 206 w 269"/>
                  <a:gd name="T103" fmla="*/ 281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69" h="290">
                    <a:moveTo>
                      <a:pt x="168" y="209"/>
                    </a:moveTo>
                    <a:lnTo>
                      <a:pt x="168" y="209"/>
                    </a:lnTo>
                    <a:cubicBezTo>
                      <a:pt x="180" y="218"/>
                      <a:pt x="192" y="228"/>
                      <a:pt x="202" y="239"/>
                    </a:cubicBezTo>
                    <a:lnTo>
                      <a:pt x="202" y="239"/>
                    </a:lnTo>
                    <a:cubicBezTo>
                      <a:pt x="202" y="224"/>
                      <a:pt x="203" y="211"/>
                      <a:pt x="205" y="197"/>
                    </a:cubicBezTo>
                    <a:lnTo>
                      <a:pt x="205" y="197"/>
                    </a:lnTo>
                    <a:cubicBezTo>
                      <a:pt x="195" y="202"/>
                      <a:pt x="185" y="206"/>
                      <a:pt x="173" y="209"/>
                    </a:cubicBezTo>
                    <a:lnTo>
                      <a:pt x="173" y="209"/>
                    </a:lnTo>
                    <a:cubicBezTo>
                      <a:pt x="172" y="209"/>
                      <a:pt x="169" y="209"/>
                      <a:pt x="168" y="209"/>
                    </a:cubicBezTo>
                    <a:close/>
                    <a:moveTo>
                      <a:pt x="206" y="281"/>
                    </a:moveTo>
                    <a:lnTo>
                      <a:pt x="206" y="281"/>
                    </a:lnTo>
                    <a:cubicBezTo>
                      <a:pt x="146" y="224"/>
                      <a:pt x="85" y="172"/>
                      <a:pt x="12" y="131"/>
                    </a:cubicBezTo>
                    <a:lnTo>
                      <a:pt x="12" y="131"/>
                    </a:lnTo>
                    <a:cubicBezTo>
                      <a:pt x="0" y="125"/>
                      <a:pt x="2" y="107"/>
                      <a:pt x="15" y="106"/>
                    </a:cubicBezTo>
                    <a:lnTo>
                      <a:pt x="15" y="106"/>
                    </a:lnTo>
                    <a:cubicBezTo>
                      <a:pt x="69" y="98"/>
                      <a:pt x="122" y="81"/>
                      <a:pt x="171" y="56"/>
                    </a:cubicBezTo>
                    <a:lnTo>
                      <a:pt x="171" y="56"/>
                    </a:lnTo>
                    <a:cubicBezTo>
                      <a:pt x="182" y="51"/>
                      <a:pt x="192" y="69"/>
                      <a:pt x="181" y="76"/>
                    </a:cubicBezTo>
                    <a:lnTo>
                      <a:pt x="181" y="76"/>
                    </a:lnTo>
                    <a:cubicBezTo>
                      <a:pt x="140" y="97"/>
                      <a:pt x="98" y="113"/>
                      <a:pt x="54" y="125"/>
                    </a:cubicBezTo>
                    <a:lnTo>
                      <a:pt x="54" y="125"/>
                    </a:lnTo>
                    <a:cubicBezTo>
                      <a:pt x="92" y="146"/>
                      <a:pt x="126" y="173"/>
                      <a:pt x="160" y="201"/>
                    </a:cubicBezTo>
                    <a:lnTo>
                      <a:pt x="160" y="201"/>
                    </a:lnTo>
                    <a:cubicBezTo>
                      <a:pt x="157" y="195"/>
                      <a:pt x="159" y="189"/>
                      <a:pt x="165" y="188"/>
                    </a:cubicBezTo>
                    <a:lnTo>
                      <a:pt x="165" y="188"/>
                    </a:lnTo>
                    <a:cubicBezTo>
                      <a:pt x="181" y="185"/>
                      <a:pt x="194" y="180"/>
                      <a:pt x="207" y="173"/>
                    </a:cubicBezTo>
                    <a:lnTo>
                      <a:pt x="207" y="173"/>
                    </a:lnTo>
                    <a:cubicBezTo>
                      <a:pt x="207" y="164"/>
                      <a:pt x="209" y="155"/>
                      <a:pt x="210" y="144"/>
                    </a:cubicBezTo>
                    <a:lnTo>
                      <a:pt x="210" y="144"/>
                    </a:lnTo>
                    <a:cubicBezTo>
                      <a:pt x="195" y="151"/>
                      <a:pt x="181" y="156"/>
                      <a:pt x="168" y="161"/>
                    </a:cubicBezTo>
                    <a:lnTo>
                      <a:pt x="168" y="161"/>
                    </a:lnTo>
                    <a:cubicBezTo>
                      <a:pt x="155" y="168"/>
                      <a:pt x="150" y="148"/>
                      <a:pt x="160" y="143"/>
                    </a:cubicBezTo>
                    <a:lnTo>
                      <a:pt x="160" y="143"/>
                    </a:lnTo>
                    <a:cubicBezTo>
                      <a:pt x="177" y="135"/>
                      <a:pt x="194" y="130"/>
                      <a:pt x="213" y="125"/>
                    </a:cubicBezTo>
                    <a:lnTo>
                      <a:pt x="213" y="125"/>
                    </a:lnTo>
                    <a:cubicBezTo>
                      <a:pt x="213" y="121"/>
                      <a:pt x="214" y="118"/>
                      <a:pt x="214" y="115"/>
                    </a:cubicBezTo>
                    <a:lnTo>
                      <a:pt x="214" y="115"/>
                    </a:lnTo>
                    <a:cubicBezTo>
                      <a:pt x="201" y="117"/>
                      <a:pt x="189" y="118"/>
                      <a:pt x="177" y="119"/>
                    </a:cubicBezTo>
                    <a:lnTo>
                      <a:pt x="177" y="119"/>
                    </a:lnTo>
                    <a:cubicBezTo>
                      <a:pt x="165" y="119"/>
                      <a:pt x="164" y="100"/>
                      <a:pt x="176" y="100"/>
                    </a:cubicBezTo>
                    <a:lnTo>
                      <a:pt x="176" y="100"/>
                    </a:lnTo>
                    <a:cubicBezTo>
                      <a:pt x="189" y="101"/>
                      <a:pt x="202" y="100"/>
                      <a:pt x="217" y="97"/>
                    </a:cubicBezTo>
                    <a:lnTo>
                      <a:pt x="217" y="97"/>
                    </a:lnTo>
                    <a:cubicBezTo>
                      <a:pt x="220" y="71"/>
                      <a:pt x="226" y="46"/>
                      <a:pt x="232" y="21"/>
                    </a:cubicBezTo>
                    <a:lnTo>
                      <a:pt x="232" y="21"/>
                    </a:lnTo>
                    <a:cubicBezTo>
                      <a:pt x="238" y="0"/>
                      <a:pt x="268" y="5"/>
                      <a:pt x="265" y="27"/>
                    </a:cubicBezTo>
                    <a:lnTo>
                      <a:pt x="265" y="27"/>
                    </a:lnTo>
                    <a:cubicBezTo>
                      <a:pt x="261" y="68"/>
                      <a:pt x="253" y="109"/>
                      <a:pt x="247" y="149"/>
                    </a:cubicBezTo>
                    <a:lnTo>
                      <a:pt x="247" y="149"/>
                    </a:lnTo>
                    <a:cubicBezTo>
                      <a:pt x="240" y="190"/>
                      <a:pt x="236" y="231"/>
                      <a:pt x="230" y="273"/>
                    </a:cubicBezTo>
                    <a:lnTo>
                      <a:pt x="230" y="273"/>
                    </a:lnTo>
                    <a:cubicBezTo>
                      <a:pt x="228" y="284"/>
                      <a:pt x="214" y="289"/>
                      <a:pt x="206" y="281"/>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04" name="Freeform 392">
                <a:extLst>
                  <a:ext uri="{FF2B5EF4-FFF2-40B4-BE49-F238E27FC236}">
                    <a16:creationId xmlns:a16="http://schemas.microsoft.com/office/drawing/2014/main" id="{D13ADB03-6C98-AE43-963E-750372770F34}"/>
                  </a:ext>
                </a:extLst>
              </p:cNvPr>
              <p:cNvSpPr>
                <a:spLocks noChangeArrowheads="1"/>
              </p:cNvSpPr>
              <p:nvPr/>
            </p:nvSpPr>
            <p:spPr bwMode="auto">
              <a:xfrm>
                <a:off x="7942446" y="3932846"/>
                <a:ext cx="117126" cy="125903"/>
              </a:xfrm>
              <a:custGeom>
                <a:avLst/>
                <a:gdLst>
                  <a:gd name="T0" fmla="*/ 174 w 271"/>
                  <a:gd name="T1" fmla="*/ 195 h 292"/>
                  <a:gd name="T2" fmla="*/ 174 w 271"/>
                  <a:gd name="T3" fmla="*/ 195 h 292"/>
                  <a:gd name="T4" fmla="*/ 219 w 271"/>
                  <a:gd name="T5" fmla="*/ 183 h 292"/>
                  <a:gd name="T6" fmla="*/ 219 w 271"/>
                  <a:gd name="T7" fmla="*/ 183 h 292"/>
                  <a:gd name="T8" fmla="*/ 184 w 271"/>
                  <a:gd name="T9" fmla="*/ 158 h 292"/>
                  <a:gd name="T10" fmla="*/ 184 w 271"/>
                  <a:gd name="T11" fmla="*/ 158 h 292"/>
                  <a:gd name="T12" fmla="*/ 178 w 271"/>
                  <a:gd name="T13" fmla="*/ 190 h 292"/>
                  <a:gd name="T14" fmla="*/ 178 w 271"/>
                  <a:gd name="T15" fmla="*/ 190 h 292"/>
                  <a:gd name="T16" fmla="*/ 174 w 271"/>
                  <a:gd name="T17" fmla="*/ 195 h 292"/>
                  <a:gd name="T18" fmla="*/ 257 w 271"/>
                  <a:gd name="T19" fmla="*/ 203 h 292"/>
                  <a:gd name="T20" fmla="*/ 257 w 271"/>
                  <a:gd name="T21" fmla="*/ 203 h 292"/>
                  <a:gd name="T22" fmla="*/ 24 w 271"/>
                  <a:gd name="T23" fmla="*/ 284 h 292"/>
                  <a:gd name="T24" fmla="*/ 24 w 271"/>
                  <a:gd name="T25" fmla="*/ 284 h 292"/>
                  <a:gd name="T26" fmla="*/ 6 w 271"/>
                  <a:gd name="T27" fmla="*/ 267 h 292"/>
                  <a:gd name="T28" fmla="*/ 6 w 271"/>
                  <a:gd name="T29" fmla="*/ 267 h 292"/>
                  <a:gd name="T30" fmla="*/ 49 w 271"/>
                  <a:gd name="T31" fmla="*/ 109 h 292"/>
                  <a:gd name="T32" fmla="*/ 49 w 271"/>
                  <a:gd name="T33" fmla="*/ 109 h 292"/>
                  <a:gd name="T34" fmla="*/ 70 w 271"/>
                  <a:gd name="T35" fmla="*/ 111 h 292"/>
                  <a:gd name="T36" fmla="*/ 70 w 271"/>
                  <a:gd name="T37" fmla="*/ 111 h 292"/>
                  <a:gd name="T38" fmla="*/ 41 w 271"/>
                  <a:gd name="T39" fmla="*/ 245 h 292"/>
                  <a:gd name="T40" fmla="*/ 41 w 271"/>
                  <a:gd name="T41" fmla="*/ 245 h 292"/>
                  <a:gd name="T42" fmla="*/ 165 w 271"/>
                  <a:gd name="T43" fmla="*/ 197 h 292"/>
                  <a:gd name="T44" fmla="*/ 165 w 271"/>
                  <a:gd name="T45" fmla="*/ 197 h 292"/>
                  <a:gd name="T46" fmla="*/ 156 w 271"/>
                  <a:gd name="T47" fmla="*/ 186 h 292"/>
                  <a:gd name="T48" fmla="*/ 156 w 271"/>
                  <a:gd name="T49" fmla="*/ 186 h 292"/>
                  <a:gd name="T50" fmla="*/ 166 w 271"/>
                  <a:gd name="T51" fmla="*/ 144 h 292"/>
                  <a:gd name="T52" fmla="*/ 166 w 271"/>
                  <a:gd name="T53" fmla="*/ 144 h 292"/>
                  <a:gd name="T54" fmla="*/ 144 w 271"/>
                  <a:gd name="T55" fmla="*/ 125 h 292"/>
                  <a:gd name="T56" fmla="*/ 144 w 271"/>
                  <a:gd name="T57" fmla="*/ 125 h 292"/>
                  <a:gd name="T58" fmla="*/ 134 w 271"/>
                  <a:gd name="T59" fmla="*/ 171 h 292"/>
                  <a:gd name="T60" fmla="*/ 134 w 271"/>
                  <a:gd name="T61" fmla="*/ 171 h 292"/>
                  <a:gd name="T62" fmla="*/ 116 w 271"/>
                  <a:gd name="T63" fmla="*/ 166 h 292"/>
                  <a:gd name="T64" fmla="*/ 116 w 271"/>
                  <a:gd name="T65" fmla="*/ 166 h 292"/>
                  <a:gd name="T66" fmla="*/ 128 w 271"/>
                  <a:gd name="T67" fmla="*/ 111 h 292"/>
                  <a:gd name="T68" fmla="*/ 128 w 271"/>
                  <a:gd name="T69" fmla="*/ 111 h 292"/>
                  <a:gd name="T70" fmla="*/ 121 w 271"/>
                  <a:gd name="T71" fmla="*/ 106 h 292"/>
                  <a:gd name="T72" fmla="*/ 121 w 271"/>
                  <a:gd name="T73" fmla="*/ 106 h 292"/>
                  <a:gd name="T74" fmla="*/ 104 w 271"/>
                  <a:gd name="T75" fmla="*/ 138 h 292"/>
                  <a:gd name="T76" fmla="*/ 104 w 271"/>
                  <a:gd name="T77" fmla="*/ 138 h 292"/>
                  <a:gd name="T78" fmla="*/ 87 w 271"/>
                  <a:gd name="T79" fmla="*/ 130 h 292"/>
                  <a:gd name="T80" fmla="*/ 87 w 271"/>
                  <a:gd name="T81" fmla="*/ 130 h 292"/>
                  <a:gd name="T82" fmla="*/ 107 w 271"/>
                  <a:gd name="T83" fmla="*/ 94 h 292"/>
                  <a:gd name="T84" fmla="*/ 107 w 271"/>
                  <a:gd name="T85" fmla="*/ 94 h 292"/>
                  <a:gd name="T86" fmla="*/ 52 w 271"/>
                  <a:gd name="T87" fmla="*/ 38 h 292"/>
                  <a:gd name="T88" fmla="*/ 52 w 271"/>
                  <a:gd name="T89" fmla="*/ 38 h 292"/>
                  <a:gd name="T90" fmla="*/ 75 w 271"/>
                  <a:gd name="T91" fmla="*/ 15 h 292"/>
                  <a:gd name="T92" fmla="*/ 75 w 271"/>
                  <a:gd name="T93" fmla="*/ 15 h 292"/>
                  <a:gd name="T94" fmla="*/ 169 w 271"/>
                  <a:gd name="T95" fmla="*/ 96 h 292"/>
                  <a:gd name="T96" fmla="*/ 169 w 271"/>
                  <a:gd name="T97" fmla="*/ 96 h 292"/>
                  <a:gd name="T98" fmla="*/ 262 w 271"/>
                  <a:gd name="T99" fmla="*/ 178 h 292"/>
                  <a:gd name="T100" fmla="*/ 262 w 271"/>
                  <a:gd name="T101" fmla="*/ 178 h 292"/>
                  <a:gd name="T102" fmla="*/ 257 w 271"/>
                  <a:gd name="T103" fmla="*/ 203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1" h="292">
                    <a:moveTo>
                      <a:pt x="174" y="195"/>
                    </a:moveTo>
                    <a:lnTo>
                      <a:pt x="174" y="195"/>
                    </a:lnTo>
                    <a:cubicBezTo>
                      <a:pt x="190" y="191"/>
                      <a:pt x="204" y="187"/>
                      <a:pt x="219" y="183"/>
                    </a:cubicBezTo>
                    <a:lnTo>
                      <a:pt x="219" y="183"/>
                    </a:lnTo>
                    <a:cubicBezTo>
                      <a:pt x="207" y="175"/>
                      <a:pt x="196" y="166"/>
                      <a:pt x="184" y="158"/>
                    </a:cubicBezTo>
                    <a:lnTo>
                      <a:pt x="184" y="158"/>
                    </a:lnTo>
                    <a:cubicBezTo>
                      <a:pt x="183" y="169"/>
                      <a:pt x="182" y="179"/>
                      <a:pt x="178" y="190"/>
                    </a:cubicBezTo>
                    <a:lnTo>
                      <a:pt x="178" y="190"/>
                    </a:lnTo>
                    <a:cubicBezTo>
                      <a:pt x="177" y="192"/>
                      <a:pt x="177" y="194"/>
                      <a:pt x="174" y="195"/>
                    </a:cubicBezTo>
                    <a:close/>
                    <a:moveTo>
                      <a:pt x="257" y="203"/>
                    </a:moveTo>
                    <a:lnTo>
                      <a:pt x="257" y="203"/>
                    </a:lnTo>
                    <a:cubicBezTo>
                      <a:pt x="177" y="222"/>
                      <a:pt x="98" y="243"/>
                      <a:pt x="24" y="284"/>
                    </a:cubicBezTo>
                    <a:lnTo>
                      <a:pt x="24" y="284"/>
                    </a:lnTo>
                    <a:cubicBezTo>
                      <a:pt x="12" y="291"/>
                      <a:pt x="0" y="280"/>
                      <a:pt x="6" y="267"/>
                    </a:cubicBezTo>
                    <a:lnTo>
                      <a:pt x="6" y="267"/>
                    </a:lnTo>
                    <a:cubicBezTo>
                      <a:pt x="29" y="217"/>
                      <a:pt x="43" y="163"/>
                      <a:pt x="49" y="109"/>
                    </a:cubicBezTo>
                    <a:lnTo>
                      <a:pt x="49" y="109"/>
                    </a:lnTo>
                    <a:cubicBezTo>
                      <a:pt x="50" y="98"/>
                      <a:pt x="71" y="100"/>
                      <a:pt x="70" y="111"/>
                    </a:cubicBezTo>
                    <a:lnTo>
                      <a:pt x="70" y="111"/>
                    </a:lnTo>
                    <a:cubicBezTo>
                      <a:pt x="65" y="158"/>
                      <a:pt x="57" y="201"/>
                      <a:pt x="41" y="245"/>
                    </a:cubicBezTo>
                    <a:lnTo>
                      <a:pt x="41" y="245"/>
                    </a:lnTo>
                    <a:cubicBezTo>
                      <a:pt x="81" y="225"/>
                      <a:pt x="121" y="211"/>
                      <a:pt x="165" y="197"/>
                    </a:cubicBezTo>
                    <a:lnTo>
                      <a:pt x="165" y="197"/>
                    </a:lnTo>
                    <a:cubicBezTo>
                      <a:pt x="158" y="197"/>
                      <a:pt x="154" y="192"/>
                      <a:pt x="156" y="186"/>
                    </a:cubicBezTo>
                    <a:lnTo>
                      <a:pt x="156" y="186"/>
                    </a:lnTo>
                    <a:cubicBezTo>
                      <a:pt x="161" y="171"/>
                      <a:pt x="165" y="158"/>
                      <a:pt x="166" y="144"/>
                    </a:cubicBezTo>
                    <a:lnTo>
                      <a:pt x="166" y="144"/>
                    </a:lnTo>
                    <a:cubicBezTo>
                      <a:pt x="158" y="137"/>
                      <a:pt x="152" y="132"/>
                      <a:pt x="144" y="125"/>
                    </a:cubicBezTo>
                    <a:lnTo>
                      <a:pt x="144" y="125"/>
                    </a:lnTo>
                    <a:cubicBezTo>
                      <a:pt x="141" y="140"/>
                      <a:pt x="138" y="155"/>
                      <a:pt x="134" y="171"/>
                    </a:cubicBezTo>
                    <a:lnTo>
                      <a:pt x="134" y="171"/>
                    </a:lnTo>
                    <a:cubicBezTo>
                      <a:pt x="133" y="183"/>
                      <a:pt x="115" y="179"/>
                      <a:pt x="116" y="166"/>
                    </a:cubicBezTo>
                    <a:lnTo>
                      <a:pt x="116" y="166"/>
                    </a:lnTo>
                    <a:cubicBezTo>
                      <a:pt x="117" y="148"/>
                      <a:pt x="123" y="130"/>
                      <a:pt x="128" y="111"/>
                    </a:cubicBezTo>
                    <a:lnTo>
                      <a:pt x="128" y="111"/>
                    </a:lnTo>
                    <a:cubicBezTo>
                      <a:pt x="125" y="109"/>
                      <a:pt x="124" y="108"/>
                      <a:pt x="121" y="106"/>
                    </a:cubicBezTo>
                    <a:lnTo>
                      <a:pt x="121" y="106"/>
                    </a:lnTo>
                    <a:cubicBezTo>
                      <a:pt x="116" y="117"/>
                      <a:pt x="111" y="129"/>
                      <a:pt x="104" y="138"/>
                    </a:cubicBezTo>
                    <a:lnTo>
                      <a:pt x="104" y="138"/>
                    </a:lnTo>
                    <a:cubicBezTo>
                      <a:pt x="98" y="149"/>
                      <a:pt x="81" y="140"/>
                      <a:pt x="87" y="130"/>
                    </a:cubicBezTo>
                    <a:lnTo>
                      <a:pt x="87" y="130"/>
                    </a:lnTo>
                    <a:cubicBezTo>
                      <a:pt x="95" y="119"/>
                      <a:pt x="102" y="107"/>
                      <a:pt x="107" y="94"/>
                    </a:cubicBezTo>
                    <a:lnTo>
                      <a:pt x="107" y="94"/>
                    </a:lnTo>
                    <a:cubicBezTo>
                      <a:pt x="88" y="77"/>
                      <a:pt x="70" y="58"/>
                      <a:pt x="52" y="38"/>
                    </a:cubicBezTo>
                    <a:lnTo>
                      <a:pt x="52" y="38"/>
                    </a:lnTo>
                    <a:cubicBezTo>
                      <a:pt x="37" y="24"/>
                      <a:pt x="58" y="0"/>
                      <a:pt x="75" y="15"/>
                    </a:cubicBezTo>
                    <a:lnTo>
                      <a:pt x="75" y="15"/>
                    </a:lnTo>
                    <a:cubicBezTo>
                      <a:pt x="107" y="40"/>
                      <a:pt x="137" y="70"/>
                      <a:pt x="169" y="96"/>
                    </a:cubicBezTo>
                    <a:lnTo>
                      <a:pt x="169" y="96"/>
                    </a:lnTo>
                    <a:cubicBezTo>
                      <a:pt x="199" y="124"/>
                      <a:pt x="230" y="150"/>
                      <a:pt x="262" y="178"/>
                    </a:cubicBezTo>
                    <a:lnTo>
                      <a:pt x="262" y="178"/>
                    </a:lnTo>
                    <a:cubicBezTo>
                      <a:pt x="270" y="184"/>
                      <a:pt x="267" y="200"/>
                      <a:pt x="257" y="203"/>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05" name="Freeform 393">
                <a:extLst>
                  <a:ext uri="{FF2B5EF4-FFF2-40B4-BE49-F238E27FC236}">
                    <a16:creationId xmlns:a16="http://schemas.microsoft.com/office/drawing/2014/main" id="{5D7E1688-C7FB-DB40-AC58-A18C24029D1F}"/>
                  </a:ext>
                </a:extLst>
              </p:cNvPr>
              <p:cNvSpPr>
                <a:spLocks noChangeArrowheads="1"/>
              </p:cNvSpPr>
              <p:nvPr/>
            </p:nvSpPr>
            <p:spPr bwMode="auto">
              <a:xfrm>
                <a:off x="9577820" y="3928454"/>
                <a:ext cx="124447" cy="115654"/>
              </a:xfrm>
              <a:custGeom>
                <a:avLst/>
                <a:gdLst>
                  <a:gd name="T0" fmla="*/ 192 w 286"/>
                  <a:gd name="T1" fmla="*/ 221 h 265"/>
                  <a:gd name="T2" fmla="*/ 192 w 286"/>
                  <a:gd name="T3" fmla="*/ 221 h 265"/>
                  <a:gd name="T4" fmla="*/ 238 w 286"/>
                  <a:gd name="T5" fmla="*/ 222 h 265"/>
                  <a:gd name="T6" fmla="*/ 238 w 286"/>
                  <a:gd name="T7" fmla="*/ 222 h 265"/>
                  <a:gd name="T8" fmla="*/ 213 w 286"/>
                  <a:gd name="T9" fmla="*/ 188 h 265"/>
                  <a:gd name="T10" fmla="*/ 213 w 286"/>
                  <a:gd name="T11" fmla="*/ 188 h 265"/>
                  <a:gd name="T12" fmla="*/ 196 w 286"/>
                  <a:gd name="T13" fmla="*/ 217 h 265"/>
                  <a:gd name="T14" fmla="*/ 196 w 286"/>
                  <a:gd name="T15" fmla="*/ 217 h 265"/>
                  <a:gd name="T16" fmla="*/ 192 w 286"/>
                  <a:gd name="T17" fmla="*/ 221 h 265"/>
                  <a:gd name="T18" fmla="*/ 268 w 286"/>
                  <a:gd name="T19" fmla="*/ 252 h 265"/>
                  <a:gd name="T20" fmla="*/ 268 w 286"/>
                  <a:gd name="T21" fmla="*/ 252 h 265"/>
                  <a:gd name="T22" fmla="*/ 23 w 286"/>
                  <a:gd name="T23" fmla="*/ 261 h 265"/>
                  <a:gd name="T24" fmla="*/ 23 w 286"/>
                  <a:gd name="T25" fmla="*/ 261 h 265"/>
                  <a:gd name="T26" fmla="*/ 9 w 286"/>
                  <a:gd name="T27" fmla="*/ 239 h 265"/>
                  <a:gd name="T28" fmla="*/ 9 w 286"/>
                  <a:gd name="T29" fmla="*/ 239 h 265"/>
                  <a:gd name="T30" fmla="*/ 97 w 286"/>
                  <a:gd name="T31" fmla="*/ 101 h 265"/>
                  <a:gd name="T32" fmla="*/ 97 w 286"/>
                  <a:gd name="T33" fmla="*/ 101 h 265"/>
                  <a:gd name="T34" fmla="*/ 116 w 286"/>
                  <a:gd name="T35" fmla="*/ 110 h 265"/>
                  <a:gd name="T36" fmla="*/ 116 w 286"/>
                  <a:gd name="T37" fmla="*/ 110 h 265"/>
                  <a:gd name="T38" fmla="*/ 50 w 286"/>
                  <a:gd name="T39" fmla="*/ 228 h 265"/>
                  <a:gd name="T40" fmla="*/ 50 w 286"/>
                  <a:gd name="T41" fmla="*/ 228 h 265"/>
                  <a:gd name="T42" fmla="*/ 182 w 286"/>
                  <a:gd name="T43" fmla="*/ 221 h 265"/>
                  <a:gd name="T44" fmla="*/ 182 w 286"/>
                  <a:gd name="T45" fmla="*/ 221 h 265"/>
                  <a:gd name="T46" fmla="*/ 178 w 286"/>
                  <a:gd name="T47" fmla="*/ 206 h 265"/>
                  <a:gd name="T48" fmla="*/ 178 w 286"/>
                  <a:gd name="T49" fmla="*/ 206 h 265"/>
                  <a:gd name="T50" fmla="*/ 199 w 286"/>
                  <a:gd name="T51" fmla="*/ 168 h 265"/>
                  <a:gd name="T52" fmla="*/ 199 w 286"/>
                  <a:gd name="T53" fmla="*/ 168 h 265"/>
                  <a:gd name="T54" fmla="*/ 183 w 286"/>
                  <a:gd name="T55" fmla="*/ 144 h 265"/>
                  <a:gd name="T56" fmla="*/ 183 w 286"/>
                  <a:gd name="T57" fmla="*/ 144 h 265"/>
                  <a:gd name="T58" fmla="*/ 162 w 286"/>
                  <a:gd name="T59" fmla="*/ 185 h 265"/>
                  <a:gd name="T60" fmla="*/ 162 w 286"/>
                  <a:gd name="T61" fmla="*/ 185 h 265"/>
                  <a:gd name="T62" fmla="*/ 145 w 286"/>
                  <a:gd name="T63" fmla="*/ 176 h 265"/>
                  <a:gd name="T64" fmla="*/ 145 w 286"/>
                  <a:gd name="T65" fmla="*/ 176 h 265"/>
                  <a:gd name="T66" fmla="*/ 172 w 286"/>
                  <a:gd name="T67" fmla="*/ 127 h 265"/>
                  <a:gd name="T68" fmla="*/ 172 w 286"/>
                  <a:gd name="T69" fmla="*/ 127 h 265"/>
                  <a:gd name="T70" fmla="*/ 167 w 286"/>
                  <a:gd name="T71" fmla="*/ 119 h 265"/>
                  <a:gd name="T72" fmla="*/ 167 w 286"/>
                  <a:gd name="T73" fmla="*/ 119 h 265"/>
                  <a:gd name="T74" fmla="*/ 141 w 286"/>
                  <a:gd name="T75" fmla="*/ 146 h 265"/>
                  <a:gd name="T76" fmla="*/ 141 w 286"/>
                  <a:gd name="T77" fmla="*/ 146 h 265"/>
                  <a:gd name="T78" fmla="*/ 128 w 286"/>
                  <a:gd name="T79" fmla="*/ 133 h 265"/>
                  <a:gd name="T80" fmla="*/ 128 w 286"/>
                  <a:gd name="T81" fmla="*/ 133 h 265"/>
                  <a:gd name="T82" fmla="*/ 158 w 286"/>
                  <a:gd name="T83" fmla="*/ 104 h 265"/>
                  <a:gd name="T84" fmla="*/ 158 w 286"/>
                  <a:gd name="T85" fmla="*/ 104 h 265"/>
                  <a:gd name="T86" fmla="*/ 121 w 286"/>
                  <a:gd name="T87" fmla="*/ 35 h 265"/>
                  <a:gd name="T88" fmla="*/ 121 w 286"/>
                  <a:gd name="T89" fmla="*/ 35 h 265"/>
                  <a:gd name="T90" fmla="*/ 150 w 286"/>
                  <a:gd name="T91" fmla="*/ 18 h 265"/>
                  <a:gd name="T92" fmla="*/ 150 w 286"/>
                  <a:gd name="T93" fmla="*/ 18 h 265"/>
                  <a:gd name="T94" fmla="*/ 214 w 286"/>
                  <a:gd name="T95" fmla="*/ 125 h 265"/>
                  <a:gd name="T96" fmla="*/ 214 w 286"/>
                  <a:gd name="T97" fmla="*/ 125 h 265"/>
                  <a:gd name="T98" fmla="*/ 281 w 286"/>
                  <a:gd name="T99" fmla="*/ 230 h 265"/>
                  <a:gd name="T100" fmla="*/ 281 w 286"/>
                  <a:gd name="T101" fmla="*/ 230 h 265"/>
                  <a:gd name="T102" fmla="*/ 268 w 286"/>
                  <a:gd name="T103" fmla="*/ 252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6" h="265">
                    <a:moveTo>
                      <a:pt x="192" y="221"/>
                    </a:moveTo>
                    <a:lnTo>
                      <a:pt x="192" y="221"/>
                    </a:lnTo>
                    <a:cubicBezTo>
                      <a:pt x="208" y="221"/>
                      <a:pt x="222" y="221"/>
                      <a:pt x="238" y="222"/>
                    </a:cubicBezTo>
                    <a:lnTo>
                      <a:pt x="238" y="222"/>
                    </a:lnTo>
                    <a:cubicBezTo>
                      <a:pt x="229" y="210"/>
                      <a:pt x="221" y="200"/>
                      <a:pt x="213" y="188"/>
                    </a:cubicBezTo>
                    <a:lnTo>
                      <a:pt x="213" y="188"/>
                    </a:lnTo>
                    <a:cubicBezTo>
                      <a:pt x="209" y="198"/>
                      <a:pt x="204" y="207"/>
                      <a:pt x="196" y="217"/>
                    </a:cubicBezTo>
                    <a:lnTo>
                      <a:pt x="196" y="217"/>
                    </a:lnTo>
                    <a:cubicBezTo>
                      <a:pt x="195" y="219"/>
                      <a:pt x="193" y="219"/>
                      <a:pt x="192" y="221"/>
                    </a:cubicBezTo>
                    <a:close/>
                    <a:moveTo>
                      <a:pt x="268" y="252"/>
                    </a:moveTo>
                    <a:lnTo>
                      <a:pt x="268" y="252"/>
                    </a:lnTo>
                    <a:cubicBezTo>
                      <a:pt x="186" y="247"/>
                      <a:pt x="104" y="244"/>
                      <a:pt x="23" y="261"/>
                    </a:cubicBezTo>
                    <a:lnTo>
                      <a:pt x="23" y="261"/>
                    </a:lnTo>
                    <a:cubicBezTo>
                      <a:pt x="9" y="264"/>
                      <a:pt x="0" y="249"/>
                      <a:pt x="9" y="239"/>
                    </a:cubicBezTo>
                    <a:lnTo>
                      <a:pt x="9" y="239"/>
                    </a:lnTo>
                    <a:cubicBezTo>
                      <a:pt x="46" y="198"/>
                      <a:pt x="75" y="151"/>
                      <a:pt x="97" y="101"/>
                    </a:cubicBezTo>
                    <a:lnTo>
                      <a:pt x="97" y="101"/>
                    </a:lnTo>
                    <a:cubicBezTo>
                      <a:pt x="101" y="90"/>
                      <a:pt x="121" y="98"/>
                      <a:pt x="116" y="110"/>
                    </a:cubicBezTo>
                    <a:lnTo>
                      <a:pt x="116" y="110"/>
                    </a:lnTo>
                    <a:cubicBezTo>
                      <a:pt x="99" y="152"/>
                      <a:pt x="76" y="192"/>
                      <a:pt x="50" y="228"/>
                    </a:cubicBezTo>
                    <a:lnTo>
                      <a:pt x="50" y="228"/>
                    </a:lnTo>
                    <a:cubicBezTo>
                      <a:pt x="94" y="222"/>
                      <a:pt x="137" y="219"/>
                      <a:pt x="182" y="221"/>
                    </a:cubicBezTo>
                    <a:lnTo>
                      <a:pt x="182" y="221"/>
                    </a:lnTo>
                    <a:cubicBezTo>
                      <a:pt x="176" y="218"/>
                      <a:pt x="172" y="211"/>
                      <a:pt x="178" y="206"/>
                    </a:cubicBezTo>
                    <a:lnTo>
                      <a:pt x="178" y="206"/>
                    </a:lnTo>
                    <a:cubicBezTo>
                      <a:pt x="186" y="194"/>
                      <a:pt x="193" y="181"/>
                      <a:pt x="199" y="168"/>
                    </a:cubicBezTo>
                    <a:lnTo>
                      <a:pt x="199" y="168"/>
                    </a:lnTo>
                    <a:cubicBezTo>
                      <a:pt x="193" y="160"/>
                      <a:pt x="188" y="152"/>
                      <a:pt x="183" y="144"/>
                    </a:cubicBezTo>
                    <a:lnTo>
                      <a:pt x="183" y="144"/>
                    </a:lnTo>
                    <a:cubicBezTo>
                      <a:pt x="176" y="157"/>
                      <a:pt x="168" y="172"/>
                      <a:pt x="162" y="185"/>
                    </a:cubicBezTo>
                    <a:lnTo>
                      <a:pt x="162" y="185"/>
                    </a:lnTo>
                    <a:cubicBezTo>
                      <a:pt x="155" y="197"/>
                      <a:pt x="140" y="186"/>
                      <a:pt x="145" y="176"/>
                    </a:cubicBezTo>
                    <a:lnTo>
                      <a:pt x="145" y="176"/>
                    </a:lnTo>
                    <a:cubicBezTo>
                      <a:pt x="151" y="159"/>
                      <a:pt x="162" y="142"/>
                      <a:pt x="172" y="127"/>
                    </a:cubicBezTo>
                    <a:lnTo>
                      <a:pt x="172" y="127"/>
                    </a:lnTo>
                    <a:cubicBezTo>
                      <a:pt x="171" y="125"/>
                      <a:pt x="168" y="122"/>
                      <a:pt x="167" y="119"/>
                    </a:cubicBezTo>
                    <a:lnTo>
                      <a:pt x="167" y="119"/>
                    </a:lnTo>
                    <a:cubicBezTo>
                      <a:pt x="159" y="129"/>
                      <a:pt x="150" y="138"/>
                      <a:pt x="141" y="146"/>
                    </a:cubicBezTo>
                    <a:lnTo>
                      <a:pt x="141" y="146"/>
                    </a:lnTo>
                    <a:cubicBezTo>
                      <a:pt x="132" y="154"/>
                      <a:pt x="118" y="139"/>
                      <a:pt x="128" y="133"/>
                    </a:cubicBezTo>
                    <a:lnTo>
                      <a:pt x="128" y="133"/>
                    </a:lnTo>
                    <a:cubicBezTo>
                      <a:pt x="138" y="123"/>
                      <a:pt x="149" y="114"/>
                      <a:pt x="158" y="104"/>
                    </a:cubicBezTo>
                    <a:lnTo>
                      <a:pt x="158" y="104"/>
                    </a:lnTo>
                    <a:cubicBezTo>
                      <a:pt x="145" y="81"/>
                      <a:pt x="132" y="58"/>
                      <a:pt x="121" y="35"/>
                    </a:cubicBezTo>
                    <a:lnTo>
                      <a:pt x="121" y="35"/>
                    </a:lnTo>
                    <a:cubicBezTo>
                      <a:pt x="112" y="16"/>
                      <a:pt x="138" y="0"/>
                      <a:pt x="150" y="18"/>
                    </a:cubicBezTo>
                    <a:lnTo>
                      <a:pt x="150" y="18"/>
                    </a:lnTo>
                    <a:cubicBezTo>
                      <a:pt x="172" y="52"/>
                      <a:pt x="192" y="89"/>
                      <a:pt x="214" y="125"/>
                    </a:cubicBezTo>
                    <a:lnTo>
                      <a:pt x="214" y="125"/>
                    </a:lnTo>
                    <a:cubicBezTo>
                      <a:pt x="237" y="160"/>
                      <a:pt x="259" y="194"/>
                      <a:pt x="281" y="230"/>
                    </a:cubicBezTo>
                    <a:lnTo>
                      <a:pt x="281" y="230"/>
                    </a:lnTo>
                    <a:cubicBezTo>
                      <a:pt x="285" y="239"/>
                      <a:pt x="279" y="252"/>
                      <a:pt x="268" y="252"/>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06" name="Freeform 394">
                <a:extLst>
                  <a:ext uri="{FF2B5EF4-FFF2-40B4-BE49-F238E27FC236}">
                    <a16:creationId xmlns:a16="http://schemas.microsoft.com/office/drawing/2014/main" id="{940B3CAB-8D9A-5A49-9636-004CF5A81E7E}"/>
                  </a:ext>
                </a:extLst>
              </p:cNvPr>
              <p:cNvSpPr>
                <a:spLocks noChangeArrowheads="1"/>
              </p:cNvSpPr>
              <p:nvPr/>
            </p:nvSpPr>
            <p:spPr bwMode="auto">
              <a:xfrm>
                <a:off x="10217623" y="3935773"/>
                <a:ext cx="111270" cy="127367"/>
              </a:xfrm>
              <a:custGeom>
                <a:avLst/>
                <a:gdLst>
                  <a:gd name="T0" fmla="*/ 79 w 256"/>
                  <a:gd name="T1" fmla="*/ 76 h 292"/>
                  <a:gd name="T2" fmla="*/ 79 w 256"/>
                  <a:gd name="T3" fmla="*/ 76 h 292"/>
                  <a:gd name="T4" fmla="*/ 42 w 256"/>
                  <a:gd name="T5" fmla="*/ 50 h 292"/>
                  <a:gd name="T6" fmla="*/ 42 w 256"/>
                  <a:gd name="T7" fmla="*/ 50 h 292"/>
                  <a:gd name="T8" fmla="*/ 44 w 256"/>
                  <a:gd name="T9" fmla="*/ 92 h 292"/>
                  <a:gd name="T10" fmla="*/ 44 w 256"/>
                  <a:gd name="T11" fmla="*/ 92 h 292"/>
                  <a:gd name="T12" fmla="*/ 74 w 256"/>
                  <a:gd name="T13" fmla="*/ 76 h 292"/>
                  <a:gd name="T14" fmla="*/ 74 w 256"/>
                  <a:gd name="T15" fmla="*/ 76 h 292"/>
                  <a:gd name="T16" fmla="*/ 79 w 256"/>
                  <a:gd name="T17" fmla="*/ 76 h 292"/>
                  <a:gd name="T18" fmla="*/ 34 w 256"/>
                  <a:gd name="T19" fmla="*/ 8 h 292"/>
                  <a:gd name="T20" fmla="*/ 34 w 256"/>
                  <a:gd name="T21" fmla="*/ 8 h 292"/>
                  <a:gd name="T22" fmla="*/ 242 w 256"/>
                  <a:gd name="T23" fmla="*/ 137 h 292"/>
                  <a:gd name="T24" fmla="*/ 242 w 256"/>
                  <a:gd name="T25" fmla="*/ 137 h 292"/>
                  <a:gd name="T26" fmla="*/ 241 w 256"/>
                  <a:gd name="T27" fmla="*/ 163 h 292"/>
                  <a:gd name="T28" fmla="*/ 241 w 256"/>
                  <a:gd name="T29" fmla="*/ 163 h 292"/>
                  <a:gd name="T30" fmla="*/ 91 w 256"/>
                  <a:gd name="T31" fmla="*/ 229 h 292"/>
                  <a:gd name="T32" fmla="*/ 91 w 256"/>
                  <a:gd name="T33" fmla="*/ 229 h 292"/>
                  <a:gd name="T34" fmla="*/ 79 w 256"/>
                  <a:gd name="T35" fmla="*/ 209 h 292"/>
                  <a:gd name="T36" fmla="*/ 79 w 256"/>
                  <a:gd name="T37" fmla="*/ 209 h 292"/>
                  <a:gd name="T38" fmla="*/ 201 w 256"/>
                  <a:gd name="T39" fmla="*/ 149 h 292"/>
                  <a:gd name="T40" fmla="*/ 201 w 256"/>
                  <a:gd name="T41" fmla="*/ 149 h 292"/>
                  <a:gd name="T42" fmla="*/ 88 w 256"/>
                  <a:gd name="T43" fmla="*/ 83 h 292"/>
                  <a:gd name="T44" fmla="*/ 88 w 256"/>
                  <a:gd name="T45" fmla="*/ 83 h 292"/>
                  <a:gd name="T46" fmla="*/ 83 w 256"/>
                  <a:gd name="T47" fmla="*/ 98 h 292"/>
                  <a:gd name="T48" fmla="*/ 83 w 256"/>
                  <a:gd name="T49" fmla="*/ 98 h 292"/>
                  <a:gd name="T50" fmla="*/ 44 w 256"/>
                  <a:gd name="T51" fmla="*/ 115 h 292"/>
                  <a:gd name="T52" fmla="*/ 44 w 256"/>
                  <a:gd name="T53" fmla="*/ 115 h 292"/>
                  <a:gd name="T54" fmla="*/ 44 w 256"/>
                  <a:gd name="T55" fmla="*/ 145 h 292"/>
                  <a:gd name="T56" fmla="*/ 44 w 256"/>
                  <a:gd name="T57" fmla="*/ 145 h 292"/>
                  <a:gd name="T58" fmla="*/ 84 w 256"/>
                  <a:gd name="T59" fmla="*/ 122 h 292"/>
                  <a:gd name="T60" fmla="*/ 84 w 256"/>
                  <a:gd name="T61" fmla="*/ 122 h 292"/>
                  <a:gd name="T62" fmla="*/ 92 w 256"/>
                  <a:gd name="T63" fmla="*/ 141 h 292"/>
                  <a:gd name="T64" fmla="*/ 92 w 256"/>
                  <a:gd name="T65" fmla="*/ 141 h 292"/>
                  <a:gd name="T66" fmla="*/ 44 w 256"/>
                  <a:gd name="T67" fmla="*/ 166 h 292"/>
                  <a:gd name="T68" fmla="*/ 44 w 256"/>
                  <a:gd name="T69" fmla="*/ 166 h 292"/>
                  <a:gd name="T70" fmla="*/ 42 w 256"/>
                  <a:gd name="T71" fmla="*/ 174 h 292"/>
                  <a:gd name="T72" fmla="*/ 42 w 256"/>
                  <a:gd name="T73" fmla="*/ 174 h 292"/>
                  <a:gd name="T74" fmla="*/ 79 w 256"/>
                  <a:gd name="T75" fmla="*/ 167 h 292"/>
                  <a:gd name="T76" fmla="*/ 79 w 256"/>
                  <a:gd name="T77" fmla="*/ 167 h 292"/>
                  <a:gd name="T78" fmla="*/ 83 w 256"/>
                  <a:gd name="T79" fmla="*/ 186 h 292"/>
                  <a:gd name="T80" fmla="*/ 83 w 256"/>
                  <a:gd name="T81" fmla="*/ 186 h 292"/>
                  <a:gd name="T82" fmla="*/ 42 w 256"/>
                  <a:gd name="T83" fmla="*/ 192 h 292"/>
                  <a:gd name="T84" fmla="*/ 42 w 256"/>
                  <a:gd name="T85" fmla="*/ 192 h 292"/>
                  <a:gd name="T86" fmla="*/ 34 w 256"/>
                  <a:gd name="T87" fmla="*/ 270 h 292"/>
                  <a:gd name="T88" fmla="*/ 34 w 256"/>
                  <a:gd name="T89" fmla="*/ 270 h 292"/>
                  <a:gd name="T90" fmla="*/ 0 w 256"/>
                  <a:gd name="T91" fmla="*/ 267 h 292"/>
                  <a:gd name="T92" fmla="*/ 0 w 256"/>
                  <a:gd name="T93" fmla="*/ 267 h 292"/>
                  <a:gd name="T94" fmla="*/ 7 w 256"/>
                  <a:gd name="T95" fmla="*/ 142 h 292"/>
                  <a:gd name="T96" fmla="*/ 7 w 256"/>
                  <a:gd name="T97" fmla="*/ 142 h 292"/>
                  <a:gd name="T98" fmla="*/ 11 w 256"/>
                  <a:gd name="T99" fmla="*/ 19 h 292"/>
                  <a:gd name="T100" fmla="*/ 11 w 256"/>
                  <a:gd name="T101" fmla="*/ 19 h 292"/>
                  <a:gd name="T102" fmla="*/ 34 w 256"/>
                  <a:gd name="T103" fmla="*/ 8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6" h="292">
                    <a:moveTo>
                      <a:pt x="79" y="76"/>
                    </a:moveTo>
                    <a:lnTo>
                      <a:pt x="79" y="76"/>
                    </a:lnTo>
                    <a:cubicBezTo>
                      <a:pt x="66" y="69"/>
                      <a:pt x="54" y="58"/>
                      <a:pt x="42" y="50"/>
                    </a:cubicBezTo>
                    <a:lnTo>
                      <a:pt x="42" y="50"/>
                    </a:lnTo>
                    <a:cubicBezTo>
                      <a:pt x="42" y="63"/>
                      <a:pt x="44" y="78"/>
                      <a:pt x="44" y="92"/>
                    </a:cubicBezTo>
                    <a:lnTo>
                      <a:pt x="44" y="92"/>
                    </a:lnTo>
                    <a:cubicBezTo>
                      <a:pt x="53" y="86"/>
                      <a:pt x="63" y="80"/>
                      <a:pt x="74" y="76"/>
                    </a:cubicBezTo>
                    <a:lnTo>
                      <a:pt x="74" y="76"/>
                    </a:lnTo>
                    <a:cubicBezTo>
                      <a:pt x="77" y="76"/>
                      <a:pt x="78" y="76"/>
                      <a:pt x="79" y="76"/>
                    </a:cubicBezTo>
                    <a:close/>
                    <a:moveTo>
                      <a:pt x="34" y="8"/>
                    </a:moveTo>
                    <a:lnTo>
                      <a:pt x="34" y="8"/>
                    </a:lnTo>
                    <a:cubicBezTo>
                      <a:pt x="100" y="58"/>
                      <a:pt x="166" y="105"/>
                      <a:pt x="242" y="137"/>
                    </a:cubicBezTo>
                    <a:lnTo>
                      <a:pt x="242" y="137"/>
                    </a:lnTo>
                    <a:cubicBezTo>
                      <a:pt x="255" y="142"/>
                      <a:pt x="254" y="159"/>
                      <a:pt x="241" y="163"/>
                    </a:cubicBezTo>
                    <a:lnTo>
                      <a:pt x="241" y="163"/>
                    </a:lnTo>
                    <a:cubicBezTo>
                      <a:pt x="188" y="176"/>
                      <a:pt x="137" y="199"/>
                      <a:pt x="91" y="229"/>
                    </a:cubicBezTo>
                    <a:lnTo>
                      <a:pt x="91" y="229"/>
                    </a:lnTo>
                    <a:cubicBezTo>
                      <a:pt x="80" y="234"/>
                      <a:pt x="70" y="217"/>
                      <a:pt x="79" y="209"/>
                    </a:cubicBezTo>
                    <a:lnTo>
                      <a:pt x="79" y="209"/>
                    </a:lnTo>
                    <a:cubicBezTo>
                      <a:pt x="117" y="184"/>
                      <a:pt x="158" y="166"/>
                      <a:pt x="201" y="149"/>
                    </a:cubicBezTo>
                    <a:lnTo>
                      <a:pt x="201" y="149"/>
                    </a:lnTo>
                    <a:cubicBezTo>
                      <a:pt x="162" y="132"/>
                      <a:pt x="125" y="108"/>
                      <a:pt x="88" y="83"/>
                    </a:cubicBezTo>
                    <a:lnTo>
                      <a:pt x="88" y="83"/>
                    </a:lnTo>
                    <a:cubicBezTo>
                      <a:pt x="91" y="88"/>
                      <a:pt x="91" y="95"/>
                      <a:pt x="83" y="98"/>
                    </a:cubicBezTo>
                    <a:lnTo>
                      <a:pt x="83" y="98"/>
                    </a:lnTo>
                    <a:cubicBezTo>
                      <a:pt x="70" y="101"/>
                      <a:pt x="57" y="108"/>
                      <a:pt x="44" y="115"/>
                    </a:cubicBezTo>
                    <a:lnTo>
                      <a:pt x="44" y="115"/>
                    </a:lnTo>
                    <a:cubicBezTo>
                      <a:pt x="44" y="125"/>
                      <a:pt x="44" y="134"/>
                      <a:pt x="44" y="145"/>
                    </a:cubicBezTo>
                    <a:lnTo>
                      <a:pt x="44" y="145"/>
                    </a:lnTo>
                    <a:cubicBezTo>
                      <a:pt x="57" y="137"/>
                      <a:pt x="71" y="129"/>
                      <a:pt x="84" y="122"/>
                    </a:cubicBezTo>
                    <a:lnTo>
                      <a:pt x="84" y="122"/>
                    </a:lnTo>
                    <a:cubicBezTo>
                      <a:pt x="96" y="116"/>
                      <a:pt x="104" y="133"/>
                      <a:pt x="92" y="141"/>
                    </a:cubicBezTo>
                    <a:lnTo>
                      <a:pt x="92" y="141"/>
                    </a:lnTo>
                    <a:cubicBezTo>
                      <a:pt x="78" y="150"/>
                      <a:pt x="61" y="158"/>
                      <a:pt x="44" y="166"/>
                    </a:cubicBezTo>
                    <a:lnTo>
                      <a:pt x="44" y="166"/>
                    </a:lnTo>
                    <a:cubicBezTo>
                      <a:pt x="44" y="167"/>
                      <a:pt x="44" y="171"/>
                      <a:pt x="42" y="174"/>
                    </a:cubicBezTo>
                    <a:lnTo>
                      <a:pt x="42" y="174"/>
                    </a:lnTo>
                    <a:cubicBezTo>
                      <a:pt x="55" y="171"/>
                      <a:pt x="66" y="168"/>
                      <a:pt x="79" y="167"/>
                    </a:cubicBezTo>
                    <a:lnTo>
                      <a:pt x="79" y="167"/>
                    </a:lnTo>
                    <a:cubicBezTo>
                      <a:pt x="91" y="166"/>
                      <a:pt x="94" y="184"/>
                      <a:pt x="83" y="186"/>
                    </a:cubicBezTo>
                    <a:lnTo>
                      <a:pt x="83" y="186"/>
                    </a:lnTo>
                    <a:cubicBezTo>
                      <a:pt x="69" y="186"/>
                      <a:pt x="55" y="188"/>
                      <a:pt x="42" y="192"/>
                    </a:cubicBezTo>
                    <a:lnTo>
                      <a:pt x="42" y="192"/>
                    </a:lnTo>
                    <a:cubicBezTo>
                      <a:pt x="40" y="218"/>
                      <a:pt x="38" y="243"/>
                      <a:pt x="34" y="270"/>
                    </a:cubicBezTo>
                    <a:lnTo>
                      <a:pt x="34" y="270"/>
                    </a:lnTo>
                    <a:cubicBezTo>
                      <a:pt x="31" y="291"/>
                      <a:pt x="0" y="288"/>
                      <a:pt x="0" y="267"/>
                    </a:cubicBezTo>
                    <a:lnTo>
                      <a:pt x="0" y="267"/>
                    </a:lnTo>
                    <a:cubicBezTo>
                      <a:pt x="0" y="225"/>
                      <a:pt x="4" y="184"/>
                      <a:pt x="7" y="142"/>
                    </a:cubicBezTo>
                    <a:lnTo>
                      <a:pt x="7" y="142"/>
                    </a:lnTo>
                    <a:cubicBezTo>
                      <a:pt x="8" y="101"/>
                      <a:pt x="9" y="61"/>
                      <a:pt x="11" y="19"/>
                    </a:cubicBezTo>
                    <a:lnTo>
                      <a:pt x="11" y="19"/>
                    </a:lnTo>
                    <a:cubicBezTo>
                      <a:pt x="12" y="8"/>
                      <a:pt x="25" y="0"/>
                      <a:pt x="34" y="8"/>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07" name="Freeform 395">
                <a:extLst>
                  <a:ext uri="{FF2B5EF4-FFF2-40B4-BE49-F238E27FC236}">
                    <a16:creationId xmlns:a16="http://schemas.microsoft.com/office/drawing/2014/main" id="{EBA7A244-4FB6-694D-ABE4-95248DE9426F}"/>
                  </a:ext>
                </a:extLst>
              </p:cNvPr>
              <p:cNvSpPr>
                <a:spLocks noChangeArrowheads="1"/>
              </p:cNvSpPr>
              <p:nvPr/>
            </p:nvSpPr>
            <p:spPr bwMode="auto">
              <a:xfrm>
                <a:off x="10002403" y="3940166"/>
                <a:ext cx="124447" cy="117119"/>
              </a:xfrm>
              <a:custGeom>
                <a:avLst/>
                <a:gdLst>
                  <a:gd name="T0" fmla="*/ 94 w 287"/>
                  <a:gd name="T1" fmla="*/ 47 h 268"/>
                  <a:gd name="T2" fmla="*/ 94 w 287"/>
                  <a:gd name="T3" fmla="*/ 47 h 268"/>
                  <a:gd name="T4" fmla="*/ 50 w 287"/>
                  <a:gd name="T5" fmla="*/ 46 h 268"/>
                  <a:gd name="T6" fmla="*/ 50 w 287"/>
                  <a:gd name="T7" fmla="*/ 46 h 268"/>
                  <a:gd name="T8" fmla="*/ 75 w 287"/>
                  <a:gd name="T9" fmla="*/ 80 h 268"/>
                  <a:gd name="T10" fmla="*/ 75 w 287"/>
                  <a:gd name="T11" fmla="*/ 80 h 268"/>
                  <a:gd name="T12" fmla="*/ 90 w 287"/>
                  <a:gd name="T13" fmla="*/ 50 h 268"/>
                  <a:gd name="T14" fmla="*/ 90 w 287"/>
                  <a:gd name="T15" fmla="*/ 50 h 268"/>
                  <a:gd name="T16" fmla="*/ 94 w 287"/>
                  <a:gd name="T17" fmla="*/ 47 h 268"/>
                  <a:gd name="T18" fmla="*/ 18 w 287"/>
                  <a:gd name="T19" fmla="*/ 17 h 268"/>
                  <a:gd name="T20" fmla="*/ 18 w 287"/>
                  <a:gd name="T21" fmla="*/ 17 h 268"/>
                  <a:gd name="T22" fmla="*/ 264 w 287"/>
                  <a:gd name="T23" fmla="*/ 4 h 268"/>
                  <a:gd name="T24" fmla="*/ 264 w 287"/>
                  <a:gd name="T25" fmla="*/ 4 h 268"/>
                  <a:gd name="T26" fmla="*/ 277 w 287"/>
                  <a:gd name="T27" fmla="*/ 25 h 268"/>
                  <a:gd name="T28" fmla="*/ 277 w 287"/>
                  <a:gd name="T29" fmla="*/ 25 h 268"/>
                  <a:gd name="T30" fmla="*/ 191 w 287"/>
                  <a:gd name="T31" fmla="*/ 164 h 268"/>
                  <a:gd name="T32" fmla="*/ 191 w 287"/>
                  <a:gd name="T33" fmla="*/ 164 h 268"/>
                  <a:gd name="T34" fmla="*/ 172 w 287"/>
                  <a:gd name="T35" fmla="*/ 156 h 268"/>
                  <a:gd name="T36" fmla="*/ 172 w 287"/>
                  <a:gd name="T37" fmla="*/ 156 h 268"/>
                  <a:gd name="T38" fmla="*/ 236 w 287"/>
                  <a:gd name="T39" fmla="*/ 37 h 268"/>
                  <a:gd name="T40" fmla="*/ 236 w 287"/>
                  <a:gd name="T41" fmla="*/ 37 h 268"/>
                  <a:gd name="T42" fmla="*/ 106 w 287"/>
                  <a:gd name="T43" fmla="*/ 47 h 268"/>
                  <a:gd name="T44" fmla="*/ 106 w 287"/>
                  <a:gd name="T45" fmla="*/ 47 h 268"/>
                  <a:gd name="T46" fmla="*/ 110 w 287"/>
                  <a:gd name="T47" fmla="*/ 62 h 268"/>
                  <a:gd name="T48" fmla="*/ 110 w 287"/>
                  <a:gd name="T49" fmla="*/ 62 h 268"/>
                  <a:gd name="T50" fmla="*/ 88 w 287"/>
                  <a:gd name="T51" fmla="*/ 99 h 268"/>
                  <a:gd name="T52" fmla="*/ 88 w 287"/>
                  <a:gd name="T53" fmla="*/ 99 h 268"/>
                  <a:gd name="T54" fmla="*/ 105 w 287"/>
                  <a:gd name="T55" fmla="*/ 124 h 268"/>
                  <a:gd name="T56" fmla="*/ 105 w 287"/>
                  <a:gd name="T57" fmla="*/ 124 h 268"/>
                  <a:gd name="T58" fmla="*/ 126 w 287"/>
                  <a:gd name="T59" fmla="*/ 82 h 268"/>
                  <a:gd name="T60" fmla="*/ 126 w 287"/>
                  <a:gd name="T61" fmla="*/ 82 h 268"/>
                  <a:gd name="T62" fmla="*/ 143 w 287"/>
                  <a:gd name="T63" fmla="*/ 91 h 268"/>
                  <a:gd name="T64" fmla="*/ 143 w 287"/>
                  <a:gd name="T65" fmla="*/ 91 h 268"/>
                  <a:gd name="T66" fmla="*/ 117 w 287"/>
                  <a:gd name="T67" fmla="*/ 141 h 268"/>
                  <a:gd name="T68" fmla="*/ 117 w 287"/>
                  <a:gd name="T69" fmla="*/ 141 h 268"/>
                  <a:gd name="T70" fmla="*/ 120 w 287"/>
                  <a:gd name="T71" fmla="*/ 147 h 268"/>
                  <a:gd name="T72" fmla="*/ 120 w 287"/>
                  <a:gd name="T73" fmla="*/ 147 h 268"/>
                  <a:gd name="T74" fmla="*/ 147 w 287"/>
                  <a:gd name="T75" fmla="*/ 121 h 268"/>
                  <a:gd name="T76" fmla="*/ 147 w 287"/>
                  <a:gd name="T77" fmla="*/ 121 h 268"/>
                  <a:gd name="T78" fmla="*/ 160 w 287"/>
                  <a:gd name="T79" fmla="*/ 134 h 268"/>
                  <a:gd name="T80" fmla="*/ 160 w 287"/>
                  <a:gd name="T81" fmla="*/ 134 h 268"/>
                  <a:gd name="T82" fmla="*/ 131 w 287"/>
                  <a:gd name="T83" fmla="*/ 163 h 268"/>
                  <a:gd name="T84" fmla="*/ 131 w 287"/>
                  <a:gd name="T85" fmla="*/ 163 h 268"/>
                  <a:gd name="T86" fmla="*/ 168 w 287"/>
                  <a:gd name="T87" fmla="*/ 231 h 268"/>
                  <a:gd name="T88" fmla="*/ 168 w 287"/>
                  <a:gd name="T89" fmla="*/ 231 h 268"/>
                  <a:gd name="T90" fmla="*/ 140 w 287"/>
                  <a:gd name="T91" fmla="*/ 248 h 268"/>
                  <a:gd name="T92" fmla="*/ 140 w 287"/>
                  <a:gd name="T93" fmla="*/ 248 h 268"/>
                  <a:gd name="T94" fmla="*/ 73 w 287"/>
                  <a:gd name="T95" fmla="*/ 143 h 268"/>
                  <a:gd name="T96" fmla="*/ 73 w 287"/>
                  <a:gd name="T97" fmla="*/ 143 h 268"/>
                  <a:gd name="T98" fmla="*/ 5 w 287"/>
                  <a:gd name="T99" fmla="*/ 40 h 268"/>
                  <a:gd name="T100" fmla="*/ 5 w 287"/>
                  <a:gd name="T101" fmla="*/ 40 h 268"/>
                  <a:gd name="T102" fmla="*/ 18 w 287"/>
                  <a:gd name="T103" fmla="*/ 17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7" h="268">
                    <a:moveTo>
                      <a:pt x="94" y="47"/>
                    </a:moveTo>
                    <a:lnTo>
                      <a:pt x="94" y="47"/>
                    </a:lnTo>
                    <a:cubicBezTo>
                      <a:pt x="80" y="47"/>
                      <a:pt x="64" y="46"/>
                      <a:pt x="50" y="46"/>
                    </a:cubicBezTo>
                    <a:lnTo>
                      <a:pt x="50" y="46"/>
                    </a:lnTo>
                    <a:cubicBezTo>
                      <a:pt x="57" y="58"/>
                      <a:pt x="67" y="68"/>
                      <a:pt x="75" y="80"/>
                    </a:cubicBezTo>
                    <a:lnTo>
                      <a:pt x="75" y="80"/>
                    </a:lnTo>
                    <a:cubicBezTo>
                      <a:pt x="78" y="70"/>
                      <a:pt x="84" y="59"/>
                      <a:pt x="90" y="50"/>
                    </a:cubicBezTo>
                    <a:lnTo>
                      <a:pt x="90" y="50"/>
                    </a:lnTo>
                    <a:cubicBezTo>
                      <a:pt x="92" y="49"/>
                      <a:pt x="93" y="49"/>
                      <a:pt x="94" y="47"/>
                    </a:cubicBezTo>
                    <a:close/>
                    <a:moveTo>
                      <a:pt x="18" y="17"/>
                    </a:moveTo>
                    <a:lnTo>
                      <a:pt x="18" y="17"/>
                    </a:lnTo>
                    <a:cubicBezTo>
                      <a:pt x="101" y="20"/>
                      <a:pt x="182" y="21"/>
                      <a:pt x="264" y="4"/>
                    </a:cubicBezTo>
                    <a:lnTo>
                      <a:pt x="264" y="4"/>
                    </a:lnTo>
                    <a:cubicBezTo>
                      <a:pt x="277" y="0"/>
                      <a:pt x="286" y="15"/>
                      <a:pt x="277" y="25"/>
                    </a:cubicBezTo>
                    <a:lnTo>
                      <a:pt x="277" y="25"/>
                    </a:lnTo>
                    <a:cubicBezTo>
                      <a:pt x="241" y="67"/>
                      <a:pt x="212" y="114"/>
                      <a:pt x="191" y="164"/>
                    </a:cubicBezTo>
                    <a:lnTo>
                      <a:pt x="191" y="164"/>
                    </a:lnTo>
                    <a:cubicBezTo>
                      <a:pt x="186" y="176"/>
                      <a:pt x="168" y="168"/>
                      <a:pt x="172" y="156"/>
                    </a:cubicBezTo>
                    <a:lnTo>
                      <a:pt x="172" y="156"/>
                    </a:lnTo>
                    <a:cubicBezTo>
                      <a:pt x="189" y="114"/>
                      <a:pt x="210" y="74"/>
                      <a:pt x="236" y="37"/>
                    </a:cubicBezTo>
                    <a:lnTo>
                      <a:pt x="236" y="37"/>
                    </a:lnTo>
                    <a:cubicBezTo>
                      <a:pt x="193" y="45"/>
                      <a:pt x="149" y="46"/>
                      <a:pt x="106" y="47"/>
                    </a:cubicBezTo>
                    <a:lnTo>
                      <a:pt x="106" y="47"/>
                    </a:lnTo>
                    <a:cubicBezTo>
                      <a:pt x="111" y="50"/>
                      <a:pt x="114" y="55"/>
                      <a:pt x="110" y="62"/>
                    </a:cubicBezTo>
                    <a:lnTo>
                      <a:pt x="110" y="62"/>
                    </a:lnTo>
                    <a:cubicBezTo>
                      <a:pt x="101" y="72"/>
                      <a:pt x="93" y="86"/>
                      <a:pt x="88" y="99"/>
                    </a:cubicBezTo>
                    <a:lnTo>
                      <a:pt x="88" y="99"/>
                    </a:lnTo>
                    <a:cubicBezTo>
                      <a:pt x="93" y="107"/>
                      <a:pt x="99" y="114"/>
                      <a:pt x="105" y="124"/>
                    </a:cubicBezTo>
                    <a:lnTo>
                      <a:pt x="105" y="124"/>
                    </a:lnTo>
                    <a:cubicBezTo>
                      <a:pt x="111" y="109"/>
                      <a:pt x="119" y="96"/>
                      <a:pt x="126" y="82"/>
                    </a:cubicBezTo>
                    <a:lnTo>
                      <a:pt x="126" y="82"/>
                    </a:lnTo>
                    <a:cubicBezTo>
                      <a:pt x="131" y="70"/>
                      <a:pt x="147" y="80"/>
                      <a:pt x="143" y="91"/>
                    </a:cubicBezTo>
                    <a:lnTo>
                      <a:pt x="143" y="91"/>
                    </a:lnTo>
                    <a:cubicBezTo>
                      <a:pt x="136" y="109"/>
                      <a:pt x="126" y="125"/>
                      <a:pt x="117" y="141"/>
                    </a:cubicBezTo>
                    <a:lnTo>
                      <a:pt x="117" y="141"/>
                    </a:lnTo>
                    <a:cubicBezTo>
                      <a:pt x="118" y="142"/>
                      <a:pt x="119" y="145"/>
                      <a:pt x="120" y="147"/>
                    </a:cubicBezTo>
                    <a:lnTo>
                      <a:pt x="120" y="147"/>
                    </a:lnTo>
                    <a:cubicBezTo>
                      <a:pt x="128" y="138"/>
                      <a:pt x="138" y="129"/>
                      <a:pt x="147" y="121"/>
                    </a:cubicBezTo>
                    <a:lnTo>
                      <a:pt x="147" y="121"/>
                    </a:lnTo>
                    <a:cubicBezTo>
                      <a:pt x="156" y="113"/>
                      <a:pt x="169" y="128"/>
                      <a:pt x="160" y="134"/>
                    </a:cubicBezTo>
                    <a:lnTo>
                      <a:pt x="160" y="134"/>
                    </a:lnTo>
                    <a:cubicBezTo>
                      <a:pt x="149" y="143"/>
                      <a:pt x="140" y="153"/>
                      <a:pt x="131" y="163"/>
                    </a:cubicBezTo>
                    <a:lnTo>
                      <a:pt x="131" y="163"/>
                    </a:lnTo>
                    <a:cubicBezTo>
                      <a:pt x="144" y="185"/>
                      <a:pt x="157" y="208"/>
                      <a:pt x="168" y="231"/>
                    </a:cubicBezTo>
                    <a:lnTo>
                      <a:pt x="168" y="231"/>
                    </a:lnTo>
                    <a:cubicBezTo>
                      <a:pt x="178" y="250"/>
                      <a:pt x="152" y="267"/>
                      <a:pt x="140" y="248"/>
                    </a:cubicBezTo>
                    <a:lnTo>
                      <a:pt x="140" y="248"/>
                    </a:lnTo>
                    <a:cubicBezTo>
                      <a:pt x="115" y="214"/>
                      <a:pt x="96" y="177"/>
                      <a:pt x="73" y="143"/>
                    </a:cubicBezTo>
                    <a:lnTo>
                      <a:pt x="73" y="143"/>
                    </a:lnTo>
                    <a:cubicBezTo>
                      <a:pt x="51" y="109"/>
                      <a:pt x="27" y="74"/>
                      <a:pt x="5" y="40"/>
                    </a:cubicBezTo>
                    <a:lnTo>
                      <a:pt x="5" y="40"/>
                    </a:lnTo>
                    <a:cubicBezTo>
                      <a:pt x="0" y="30"/>
                      <a:pt x="7" y="16"/>
                      <a:pt x="18" y="17"/>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08" name="Freeform 396">
                <a:extLst>
                  <a:ext uri="{FF2B5EF4-FFF2-40B4-BE49-F238E27FC236}">
                    <a16:creationId xmlns:a16="http://schemas.microsoft.com/office/drawing/2014/main" id="{85EF3D6F-D877-D745-9B4A-956A313F86D9}"/>
                  </a:ext>
                </a:extLst>
              </p:cNvPr>
              <p:cNvSpPr>
                <a:spLocks noChangeArrowheads="1"/>
              </p:cNvSpPr>
              <p:nvPr/>
            </p:nvSpPr>
            <p:spPr bwMode="auto">
              <a:xfrm>
                <a:off x="9794504" y="3932846"/>
                <a:ext cx="121519" cy="124439"/>
              </a:xfrm>
              <a:custGeom>
                <a:avLst/>
                <a:gdLst>
                  <a:gd name="T0" fmla="*/ 61 w 277"/>
                  <a:gd name="T1" fmla="*/ 188 h 285"/>
                  <a:gd name="T2" fmla="*/ 61 w 277"/>
                  <a:gd name="T3" fmla="*/ 188 h 285"/>
                  <a:gd name="T4" fmla="*/ 64 w 277"/>
                  <a:gd name="T5" fmla="*/ 233 h 285"/>
                  <a:gd name="T6" fmla="*/ 64 w 277"/>
                  <a:gd name="T7" fmla="*/ 233 h 285"/>
                  <a:gd name="T8" fmla="*/ 96 w 277"/>
                  <a:gd name="T9" fmla="*/ 205 h 285"/>
                  <a:gd name="T10" fmla="*/ 96 w 277"/>
                  <a:gd name="T11" fmla="*/ 205 h 285"/>
                  <a:gd name="T12" fmla="*/ 65 w 277"/>
                  <a:gd name="T13" fmla="*/ 192 h 285"/>
                  <a:gd name="T14" fmla="*/ 65 w 277"/>
                  <a:gd name="T15" fmla="*/ 192 h 285"/>
                  <a:gd name="T16" fmla="*/ 61 w 277"/>
                  <a:gd name="T17" fmla="*/ 188 h 285"/>
                  <a:gd name="T18" fmla="*/ 38 w 277"/>
                  <a:gd name="T19" fmla="*/ 267 h 285"/>
                  <a:gd name="T20" fmla="*/ 38 w 277"/>
                  <a:gd name="T21" fmla="*/ 267 h 285"/>
                  <a:gd name="T22" fmla="*/ 4 w 277"/>
                  <a:gd name="T23" fmla="*/ 24 h 285"/>
                  <a:gd name="T24" fmla="*/ 4 w 277"/>
                  <a:gd name="T25" fmla="*/ 24 h 285"/>
                  <a:gd name="T26" fmla="*/ 25 w 277"/>
                  <a:gd name="T27" fmla="*/ 8 h 285"/>
                  <a:gd name="T28" fmla="*/ 25 w 277"/>
                  <a:gd name="T29" fmla="*/ 8 h 285"/>
                  <a:gd name="T30" fmla="*/ 170 w 277"/>
                  <a:gd name="T31" fmla="*/ 82 h 285"/>
                  <a:gd name="T32" fmla="*/ 170 w 277"/>
                  <a:gd name="T33" fmla="*/ 82 h 285"/>
                  <a:gd name="T34" fmla="*/ 164 w 277"/>
                  <a:gd name="T35" fmla="*/ 103 h 285"/>
                  <a:gd name="T36" fmla="*/ 164 w 277"/>
                  <a:gd name="T37" fmla="*/ 103 h 285"/>
                  <a:gd name="T38" fmla="*/ 39 w 277"/>
                  <a:gd name="T39" fmla="*/ 48 h 285"/>
                  <a:gd name="T40" fmla="*/ 39 w 277"/>
                  <a:gd name="T41" fmla="*/ 48 h 285"/>
                  <a:gd name="T42" fmla="*/ 60 w 277"/>
                  <a:gd name="T43" fmla="*/ 178 h 285"/>
                  <a:gd name="T44" fmla="*/ 60 w 277"/>
                  <a:gd name="T45" fmla="*/ 178 h 285"/>
                  <a:gd name="T46" fmla="*/ 75 w 277"/>
                  <a:gd name="T47" fmla="*/ 171 h 285"/>
                  <a:gd name="T48" fmla="*/ 75 w 277"/>
                  <a:gd name="T49" fmla="*/ 171 h 285"/>
                  <a:gd name="T50" fmla="*/ 114 w 277"/>
                  <a:gd name="T51" fmla="*/ 190 h 285"/>
                  <a:gd name="T52" fmla="*/ 114 w 277"/>
                  <a:gd name="T53" fmla="*/ 190 h 285"/>
                  <a:gd name="T54" fmla="*/ 136 w 277"/>
                  <a:gd name="T55" fmla="*/ 171 h 285"/>
                  <a:gd name="T56" fmla="*/ 136 w 277"/>
                  <a:gd name="T57" fmla="*/ 171 h 285"/>
                  <a:gd name="T58" fmla="*/ 93 w 277"/>
                  <a:gd name="T59" fmla="*/ 154 h 285"/>
                  <a:gd name="T60" fmla="*/ 93 w 277"/>
                  <a:gd name="T61" fmla="*/ 154 h 285"/>
                  <a:gd name="T62" fmla="*/ 101 w 277"/>
                  <a:gd name="T63" fmla="*/ 137 h 285"/>
                  <a:gd name="T64" fmla="*/ 101 w 277"/>
                  <a:gd name="T65" fmla="*/ 137 h 285"/>
                  <a:gd name="T66" fmla="*/ 152 w 277"/>
                  <a:gd name="T67" fmla="*/ 158 h 285"/>
                  <a:gd name="T68" fmla="*/ 152 w 277"/>
                  <a:gd name="T69" fmla="*/ 158 h 285"/>
                  <a:gd name="T70" fmla="*/ 159 w 277"/>
                  <a:gd name="T71" fmla="*/ 154 h 285"/>
                  <a:gd name="T72" fmla="*/ 159 w 277"/>
                  <a:gd name="T73" fmla="*/ 154 h 285"/>
                  <a:gd name="T74" fmla="*/ 131 w 277"/>
                  <a:gd name="T75" fmla="*/ 130 h 285"/>
                  <a:gd name="T76" fmla="*/ 131 w 277"/>
                  <a:gd name="T77" fmla="*/ 130 h 285"/>
                  <a:gd name="T78" fmla="*/ 143 w 277"/>
                  <a:gd name="T79" fmla="*/ 116 h 285"/>
                  <a:gd name="T80" fmla="*/ 143 w 277"/>
                  <a:gd name="T81" fmla="*/ 116 h 285"/>
                  <a:gd name="T82" fmla="*/ 173 w 277"/>
                  <a:gd name="T83" fmla="*/ 142 h 285"/>
                  <a:gd name="T84" fmla="*/ 173 w 277"/>
                  <a:gd name="T85" fmla="*/ 142 h 285"/>
                  <a:gd name="T86" fmla="*/ 239 w 277"/>
                  <a:gd name="T87" fmla="*/ 99 h 285"/>
                  <a:gd name="T88" fmla="*/ 239 w 277"/>
                  <a:gd name="T89" fmla="*/ 99 h 285"/>
                  <a:gd name="T90" fmla="*/ 257 w 277"/>
                  <a:gd name="T91" fmla="*/ 127 h 285"/>
                  <a:gd name="T92" fmla="*/ 257 w 277"/>
                  <a:gd name="T93" fmla="*/ 127 h 285"/>
                  <a:gd name="T94" fmla="*/ 159 w 277"/>
                  <a:gd name="T95" fmla="*/ 201 h 285"/>
                  <a:gd name="T96" fmla="*/ 159 w 277"/>
                  <a:gd name="T97" fmla="*/ 201 h 285"/>
                  <a:gd name="T98" fmla="*/ 60 w 277"/>
                  <a:gd name="T99" fmla="*/ 278 h 285"/>
                  <a:gd name="T100" fmla="*/ 60 w 277"/>
                  <a:gd name="T101" fmla="*/ 278 h 285"/>
                  <a:gd name="T102" fmla="*/ 38 w 277"/>
                  <a:gd name="T103" fmla="*/ 267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7" h="285">
                    <a:moveTo>
                      <a:pt x="61" y="188"/>
                    </a:moveTo>
                    <a:lnTo>
                      <a:pt x="61" y="188"/>
                    </a:lnTo>
                    <a:cubicBezTo>
                      <a:pt x="63" y="203"/>
                      <a:pt x="64" y="219"/>
                      <a:pt x="64" y="233"/>
                    </a:cubicBezTo>
                    <a:lnTo>
                      <a:pt x="64" y="233"/>
                    </a:lnTo>
                    <a:cubicBezTo>
                      <a:pt x="75" y="224"/>
                      <a:pt x="85" y="215"/>
                      <a:pt x="96" y="205"/>
                    </a:cubicBezTo>
                    <a:lnTo>
                      <a:pt x="96" y="205"/>
                    </a:lnTo>
                    <a:cubicBezTo>
                      <a:pt x="85" y="203"/>
                      <a:pt x="75" y="197"/>
                      <a:pt x="65" y="192"/>
                    </a:cubicBezTo>
                    <a:lnTo>
                      <a:pt x="65" y="192"/>
                    </a:lnTo>
                    <a:cubicBezTo>
                      <a:pt x="64" y="191"/>
                      <a:pt x="61" y="190"/>
                      <a:pt x="61" y="188"/>
                    </a:cubicBezTo>
                    <a:close/>
                    <a:moveTo>
                      <a:pt x="38" y="267"/>
                    </a:moveTo>
                    <a:lnTo>
                      <a:pt x="38" y="267"/>
                    </a:lnTo>
                    <a:cubicBezTo>
                      <a:pt x="34" y="184"/>
                      <a:pt x="27" y="103"/>
                      <a:pt x="4" y="24"/>
                    </a:cubicBezTo>
                    <a:lnTo>
                      <a:pt x="4" y="24"/>
                    </a:lnTo>
                    <a:cubicBezTo>
                      <a:pt x="0" y="11"/>
                      <a:pt x="13" y="0"/>
                      <a:pt x="25" y="8"/>
                    </a:cubicBezTo>
                    <a:lnTo>
                      <a:pt x="25" y="8"/>
                    </a:lnTo>
                    <a:cubicBezTo>
                      <a:pt x="68" y="41"/>
                      <a:pt x="118" y="65"/>
                      <a:pt x="170" y="82"/>
                    </a:cubicBezTo>
                    <a:lnTo>
                      <a:pt x="170" y="82"/>
                    </a:lnTo>
                    <a:cubicBezTo>
                      <a:pt x="181" y="84"/>
                      <a:pt x="176" y="106"/>
                      <a:pt x="164" y="103"/>
                    </a:cubicBezTo>
                    <a:lnTo>
                      <a:pt x="164" y="103"/>
                    </a:lnTo>
                    <a:cubicBezTo>
                      <a:pt x="119" y="90"/>
                      <a:pt x="78" y="70"/>
                      <a:pt x="39" y="48"/>
                    </a:cubicBezTo>
                    <a:lnTo>
                      <a:pt x="39" y="48"/>
                    </a:lnTo>
                    <a:cubicBezTo>
                      <a:pt x="51" y="90"/>
                      <a:pt x="56" y="134"/>
                      <a:pt x="60" y="178"/>
                    </a:cubicBezTo>
                    <a:lnTo>
                      <a:pt x="60" y="178"/>
                    </a:lnTo>
                    <a:cubicBezTo>
                      <a:pt x="63" y="171"/>
                      <a:pt x="68" y="167"/>
                      <a:pt x="75" y="171"/>
                    </a:cubicBezTo>
                    <a:lnTo>
                      <a:pt x="75" y="171"/>
                    </a:lnTo>
                    <a:cubicBezTo>
                      <a:pt x="86" y="179"/>
                      <a:pt x="99" y="186"/>
                      <a:pt x="114" y="190"/>
                    </a:cubicBezTo>
                    <a:lnTo>
                      <a:pt x="114" y="190"/>
                    </a:lnTo>
                    <a:cubicBezTo>
                      <a:pt x="121" y="184"/>
                      <a:pt x="128" y="178"/>
                      <a:pt x="136" y="171"/>
                    </a:cubicBezTo>
                    <a:lnTo>
                      <a:pt x="136" y="171"/>
                    </a:lnTo>
                    <a:cubicBezTo>
                      <a:pt x="121" y="166"/>
                      <a:pt x="107" y="161"/>
                      <a:pt x="93" y="154"/>
                    </a:cubicBezTo>
                    <a:lnTo>
                      <a:pt x="93" y="154"/>
                    </a:lnTo>
                    <a:cubicBezTo>
                      <a:pt x="80" y="150"/>
                      <a:pt x="89" y="133"/>
                      <a:pt x="101" y="137"/>
                    </a:cubicBezTo>
                    <a:lnTo>
                      <a:pt x="101" y="137"/>
                    </a:lnTo>
                    <a:cubicBezTo>
                      <a:pt x="119" y="142"/>
                      <a:pt x="136" y="150"/>
                      <a:pt x="152" y="158"/>
                    </a:cubicBezTo>
                    <a:lnTo>
                      <a:pt x="152" y="158"/>
                    </a:lnTo>
                    <a:cubicBezTo>
                      <a:pt x="155" y="157"/>
                      <a:pt x="157" y="155"/>
                      <a:pt x="159" y="154"/>
                    </a:cubicBezTo>
                    <a:lnTo>
                      <a:pt x="159" y="154"/>
                    </a:lnTo>
                    <a:cubicBezTo>
                      <a:pt x="149" y="146"/>
                      <a:pt x="140" y="138"/>
                      <a:pt x="131" y="130"/>
                    </a:cubicBezTo>
                    <a:lnTo>
                      <a:pt x="131" y="130"/>
                    </a:lnTo>
                    <a:cubicBezTo>
                      <a:pt x="122" y="121"/>
                      <a:pt x="134" y="107"/>
                      <a:pt x="143" y="116"/>
                    </a:cubicBezTo>
                    <a:lnTo>
                      <a:pt x="143" y="116"/>
                    </a:lnTo>
                    <a:cubicBezTo>
                      <a:pt x="152" y="125"/>
                      <a:pt x="163" y="134"/>
                      <a:pt x="173" y="142"/>
                    </a:cubicBezTo>
                    <a:lnTo>
                      <a:pt x="173" y="142"/>
                    </a:lnTo>
                    <a:cubicBezTo>
                      <a:pt x="194" y="127"/>
                      <a:pt x="216" y="112"/>
                      <a:pt x="239" y="99"/>
                    </a:cubicBezTo>
                    <a:lnTo>
                      <a:pt x="239" y="99"/>
                    </a:lnTo>
                    <a:cubicBezTo>
                      <a:pt x="257" y="88"/>
                      <a:pt x="276" y="112"/>
                      <a:pt x="257" y="127"/>
                    </a:cubicBezTo>
                    <a:lnTo>
                      <a:pt x="257" y="127"/>
                    </a:lnTo>
                    <a:cubicBezTo>
                      <a:pt x="226" y="153"/>
                      <a:pt x="191" y="176"/>
                      <a:pt x="159" y="201"/>
                    </a:cubicBezTo>
                    <a:lnTo>
                      <a:pt x="159" y="201"/>
                    </a:lnTo>
                    <a:cubicBezTo>
                      <a:pt x="126" y="226"/>
                      <a:pt x="93" y="253"/>
                      <a:pt x="60" y="278"/>
                    </a:cubicBezTo>
                    <a:lnTo>
                      <a:pt x="60" y="278"/>
                    </a:lnTo>
                    <a:cubicBezTo>
                      <a:pt x="52" y="284"/>
                      <a:pt x="38" y="278"/>
                      <a:pt x="38" y="267"/>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09" name="Freeform 397">
                <a:extLst>
                  <a:ext uri="{FF2B5EF4-FFF2-40B4-BE49-F238E27FC236}">
                    <a16:creationId xmlns:a16="http://schemas.microsoft.com/office/drawing/2014/main" id="{C321DA60-2049-F84A-9CCD-D55A9BD7B2D1}"/>
                  </a:ext>
                </a:extLst>
              </p:cNvPr>
              <p:cNvSpPr>
                <a:spLocks noChangeArrowheads="1"/>
              </p:cNvSpPr>
              <p:nvPr/>
            </p:nvSpPr>
            <p:spPr bwMode="auto">
              <a:xfrm>
                <a:off x="9372849" y="3929918"/>
                <a:ext cx="117126" cy="127367"/>
              </a:xfrm>
              <a:custGeom>
                <a:avLst/>
                <a:gdLst>
                  <a:gd name="T0" fmla="*/ 168 w 269"/>
                  <a:gd name="T1" fmla="*/ 208 h 291"/>
                  <a:gd name="T2" fmla="*/ 168 w 269"/>
                  <a:gd name="T3" fmla="*/ 208 h 291"/>
                  <a:gd name="T4" fmla="*/ 202 w 269"/>
                  <a:gd name="T5" fmla="*/ 240 h 291"/>
                  <a:gd name="T6" fmla="*/ 202 w 269"/>
                  <a:gd name="T7" fmla="*/ 240 h 291"/>
                  <a:gd name="T8" fmla="*/ 203 w 269"/>
                  <a:gd name="T9" fmla="*/ 198 h 291"/>
                  <a:gd name="T10" fmla="*/ 203 w 269"/>
                  <a:gd name="T11" fmla="*/ 198 h 291"/>
                  <a:gd name="T12" fmla="*/ 173 w 269"/>
                  <a:gd name="T13" fmla="*/ 209 h 291"/>
                  <a:gd name="T14" fmla="*/ 173 w 269"/>
                  <a:gd name="T15" fmla="*/ 209 h 291"/>
                  <a:gd name="T16" fmla="*/ 168 w 269"/>
                  <a:gd name="T17" fmla="*/ 208 h 291"/>
                  <a:gd name="T18" fmla="*/ 206 w 269"/>
                  <a:gd name="T19" fmla="*/ 282 h 291"/>
                  <a:gd name="T20" fmla="*/ 206 w 269"/>
                  <a:gd name="T21" fmla="*/ 282 h 291"/>
                  <a:gd name="T22" fmla="*/ 11 w 269"/>
                  <a:gd name="T23" fmla="*/ 132 h 291"/>
                  <a:gd name="T24" fmla="*/ 11 w 269"/>
                  <a:gd name="T25" fmla="*/ 132 h 291"/>
                  <a:gd name="T26" fmla="*/ 15 w 269"/>
                  <a:gd name="T27" fmla="*/ 107 h 291"/>
                  <a:gd name="T28" fmla="*/ 15 w 269"/>
                  <a:gd name="T29" fmla="*/ 107 h 291"/>
                  <a:gd name="T30" fmla="*/ 170 w 269"/>
                  <a:gd name="T31" fmla="*/ 57 h 291"/>
                  <a:gd name="T32" fmla="*/ 170 w 269"/>
                  <a:gd name="T33" fmla="*/ 57 h 291"/>
                  <a:gd name="T34" fmla="*/ 180 w 269"/>
                  <a:gd name="T35" fmla="*/ 75 h 291"/>
                  <a:gd name="T36" fmla="*/ 180 w 269"/>
                  <a:gd name="T37" fmla="*/ 75 h 291"/>
                  <a:gd name="T38" fmla="*/ 53 w 269"/>
                  <a:gd name="T39" fmla="*/ 125 h 291"/>
                  <a:gd name="T40" fmla="*/ 53 w 269"/>
                  <a:gd name="T41" fmla="*/ 125 h 291"/>
                  <a:gd name="T42" fmla="*/ 159 w 269"/>
                  <a:gd name="T43" fmla="*/ 201 h 291"/>
                  <a:gd name="T44" fmla="*/ 159 w 269"/>
                  <a:gd name="T45" fmla="*/ 201 h 291"/>
                  <a:gd name="T46" fmla="*/ 165 w 269"/>
                  <a:gd name="T47" fmla="*/ 188 h 291"/>
                  <a:gd name="T48" fmla="*/ 165 w 269"/>
                  <a:gd name="T49" fmla="*/ 188 h 291"/>
                  <a:gd name="T50" fmla="*/ 206 w 269"/>
                  <a:gd name="T51" fmla="*/ 174 h 291"/>
                  <a:gd name="T52" fmla="*/ 206 w 269"/>
                  <a:gd name="T53" fmla="*/ 174 h 291"/>
                  <a:gd name="T54" fmla="*/ 210 w 269"/>
                  <a:gd name="T55" fmla="*/ 145 h 291"/>
                  <a:gd name="T56" fmla="*/ 210 w 269"/>
                  <a:gd name="T57" fmla="*/ 145 h 291"/>
                  <a:gd name="T58" fmla="*/ 166 w 269"/>
                  <a:gd name="T59" fmla="*/ 163 h 291"/>
                  <a:gd name="T60" fmla="*/ 166 w 269"/>
                  <a:gd name="T61" fmla="*/ 163 h 291"/>
                  <a:gd name="T62" fmla="*/ 160 w 269"/>
                  <a:gd name="T63" fmla="*/ 145 h 291"/>
                  <a:gd name="T64" fmla="*/ 160 w 269"/>
                  <a:gd name="T65" fmla="*/ 145 h 291"/>
                  <a:gd name="T66" fmla="*/ 211 w 269"/>
                  <a:gd name="T67" fmla="*/ 125 h 291"/>
                  <a:gd name="T68" fmla="*/ 211 w 269"/>
                  <a:gd name="T69" fmla="*/ 125 h 291"/>
                  <a:gd name="T70" fmla="*/ 214 w 269"/>
                  <a:gd name="T71" fmla="*/ 116 h 291"/>
                  <a:gd name="T72" fmla="*/ 214 w 269"/>
                  <a:gd name="T73" fmla="*/ 116 h 291"/>
                  <a:gd name="T74" fmla="*/ 176 w 269"/>
                  <a:gd name="T75" fmla="*/ 120 h 291"/>
                  <a:gd name="T76" fmla="*/ 176 w 269"/>
                  <a:gd name="T77" fmla="*/ 120 h 291"/>
                  <a:gd name="T78" fmla="*/ 174 w 269"/>
                  <a:gd name="T79" fmla="*/ 100 h 291"/>
                  <a:gd name="T80" fmla="*/ 174 w 269"/>
                  <a:gd name="T81" fmla="*/ 100 h 291"/>
                  <a:gd name="T82" fmla="*/ 215 w 269"/>
                  <a:gd name="T83" fmla="*/ 98 h 291"/>
                  <a:gd name="T84" fmla="*/ 215 w 269"/>
                  <a:gd name="T85" fmla="*/ 98 h 291"/>
                  <a:gd name="T86" fmla="*/ 232 w 269"/>
                  <a:gd name="T87" fmla="*/ 21 h 291"/>
                  <a:gd name="T88" fmla="*/ 232 w 269"/>
                  <a:gd name="T89" fmla="*/ 21 h 291"/>
                  <a:gd name="T90" fmla="*/ 265 w 269"/>
                  <a:gd name="T91" fmla="*/ 28 h 291"/>
                  <a:gd name="T92" fmla="*/ 265 w 269"/>
                  <a:gd name="T93" fmla="*/ 28 h 291"/>
                  <a:gd name="T94" fmla="*/ 247 w 269"/>
                  <a:gd name="T95" fmla="*/ 150 h 291"/>
                  <a:gd name="T96" fmla="*/ 247 w 269"/>
                  <a:gd name="T97" fmla="*/ 150 h 291"/>
                  <a:gd name="T98" fmla="*/ 230 w 269"/>
                  <a:gd name="T99" fmla="*/ 274 h 291"/>
                  <a:gd name="T100" fmla="*/ 230 w 269"/>
                  <a:gd name="T101" fmla="*/ 274 h 291"/>
                  <a:gd name="T102" fmla="*/ 206 w 269"/>
                  <a:gd name="T103" fmla="*/ 282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69" h="291">
                    <a:moveTo>
                      <a:pt x="168" y="208"/>
                    </a:moveTo>
                    <a:lnTo>
                      <a:pt x="168" y="208"/>
                    </a:lnTo>
                    <a:cubicBezTo>
                      <a:pt x="178" y="219"/>
                      <a:pt x="190" y="229"/>
                      <a:pt x="202" y="240"/>
                    </a:cubicBezTo>
                    <a:lnTo>
                      <a:pt x="202" y="240"/>
                    </a:lnTo>
                    <a:cubicBezTo>
                      <a:pt x="202" y="226"/>
                      <a:pt x="203" y="211"/>
                      <a:pt x="203" y="198"/>
                    </a:cubicBezTo>
                    <a:lnTo>
                      <a:pt x="203" y="198"/>
                    </a:lnTo>
                    <a:cubicBezTo>
                      <a:pt x="194" y="203"/>
                      <a:pt x="184" y="207"/>
                      <a:pt x="173" y="209"/>
                    </a:cubicBezTo>
                    <a:lnTo>
                      <a:pt x="173" y="209"/>
                    </a:lnTo>
                    <a:cubicBezTo>
                      <a:pt x="170" y="209"/>
                      <a:pt x="169" y="209"/>
                      <a:pt x="168" y="208"/>
                    </a:cubicBezTo>
                    <a:close/>
                    <a:moveTo>
                      <a:pt x="206" y="282"/>
                    </a:moveTo>
                    <a:lnTo>
                      <a:pt x="206" y="282"/>
                    </a:lnTo>
                    <a:cubicBezTo>
                      <a:pt x="144" y="226"/>
                      <a:pt x="84" y="171"/>
                      <a:pt x="11" y="132"/>
                    </a:cubicBezTo>
                    <a:lnTo>
                      <a:pt x="11" y="132"/>
                    </a:lnTo>
                    <a:cubicBezTo>
                      <a:pt x="0" y="125"/>
                      <a:pt x="2" y="108"/>
                      <a:pt x="15" y="107"/>
                    </a:cubicBezTo>
                    <a:lnTo>
                      <a:pt x="15" y="107"/>
                    </a:lnTo>
                    <a:cubicBezTo>
                      <a:pt x="69" y="99"/>
                      <a:pt x="122" y="82"/>
                      <a:pt x="170" y="57"/>
                    </a:cubicBezTo>
                    <a:lnTo>
                      <a:pt x="170" y="57"/>
                    </a:lnTo>
                    <a:cubicBezTo>
                      <a:pt x="182" y="52"/>
                      <a:pt x="190" y="70"/>
                      <a:pt x="180" y="75"/>
                    </a:cubicBezTo>
                    <a:lnTo>
                      <a:pt x="180" y="75"/>
                    </a:lnTo>
                    <a:cubicBezTo>
                      <a:pt x="140" y="98"/>
                      <a:pt x="97" y="113"/>
                      <a:pt x="53" y="125"/>
                    </a:cubicBezTo>
                    <a:lnTo>
                      <a:pt x="53" y="125"/>
                    </a:lnTo>
                    <a:cubicBezTo>
                      <a:pt x="90" y="148"/>
                      <a:pt x="126" y="174"/>
                      <a:pt x="159" y="201"/>
                    </a:cubicBezTo>
                    <a:lnTo>
                      <a:pt x="159" y="201"/>
                    </a:lnTo>
                    <a:cubicBezTo>
                      <a:pt x="157" y="196"/>
                      <a:pt x="157" y="191"/>
                      <a:pt x="165" y="188"/>
                    </a:cubicBezTo>
                    <a:lnTo>
                      <a:pt x="165" y="188"/>
                    </a:lnTo>
                    <a:cubicBezTo>
                      <a:pt x="180" y="184"/>
                      <a:pt x="193" y="180"/>
                      <a:pt x="206" y="174"/>
                    </a:cubicBezTo>
                    <a:lnTo>
                      <a:pt x="206" y="174"/>
                    </a:lnTo>
                    <a:cubicBezTo>
                      <a:pt x="207" y="165"/>
                      <a:pt x="208" y="154"/>
                      <a:pt x="210" y="145"/>
                    </a:cubicBezTo>
                    <a:lnTo>
                      <a:pt x="210" y="145"/>
                    </a:lnTo>
                    <a:cubicBezTo>
                      <a:pt x="195" y="152"/>
                      <a:pt x="181" y="157"/>
                      <a:pt x="166" y="163"/>
                    </a:cubicBezTo>
                    <a:lnTo>
                      <a:pt x="166" y="163"/>
                    </a:lnTo>
                    <a:cubicBezTo>
                      <a:pt x="155" y="167"/>
                      <a:pt x="148" y="150"/>
                      <a:pt x="160" y="145"/>
                    </a:cubicBezTo>
                    <a:lnTo>
                      <a:pt x="160" y="145"/>
                    </a:lnTo>
                    <a:cubicBezTo>
                      <a:pt x="176" y="136"/>
                      <a:pt x="194" y="131"/>
                      <a:pt x="211" y="125"/>
                    </a:cubicBezTo>
                    <a:lnTo>
                      <a:pt x="211" y="125"/>
                    </a:lnTo>
                    <a:cubicBezTo>
                      <a:pt x="211" y="121"/>
                      <a:pt x="212" y="119"/>
                      <a:pt x="214" y="116"/>
                    </a:cubicBezTo>
                    <a:lnTo>
                      <a:pt x="214" y="116"/>
                    </a:lnTo>
                    <a:cubicBezTo>
                      <a:pt x="201" y="117"/>
                      <a:pt x="189" y="120"/>
                      <a:pt x="176" y="120"/>
                    </a:cubicBezTo>
                    <a:lnTo>
                      <a:pt x="176" y="120"/>
                    </a:lnTo>
                    <a:cubicBezTo>
                      <a:pt x="165" y="120"/>
                      <a:pt x="162" y="100"/>
                      <a:pt x="174" y="100"/>
                    </a:cubicBezTo>
                    <a:lnTo>
                      <a:pt x="174" y="100"/>
                    </a:lnTo>
                    <a:cubicBezTo>
                      <a:pt x="189" y="100"/>
                      <a:pt x="202" y="100"/>
                      <a:pt x="215" y="98"/>
                    </a:cubicBezTo>
                    <a:lnTo>
                      <a:pt x="215" y="98"/>
                    </a:lnTo>
                    <a:cubicBezTo>
                      <a:pt x="220" y="73"/>
                      <a:pt x="224" y="46"/>
                      <a:pt x="232" y="21"/>
                    </a:cubicBezTo>
                    <a:lnTo>
                      <a:pt x="232" y="21"/>
                    </a:lnTo>
                    <a:cubicBezTo>
                      <a:pt x="237" y="0"/>
                      <a:pt x="268" y="6"/>
                      <a:pt x="265" y="28"/>
                    </a:cubicBezTo>
                    <a:lnTo>
                      <a:pt x="265" y="28"/>
                    </a:lnTo>
                    <a:cubicBezTo>
                      <a:pt x="260" y="69"/>
                      <a:pt x="252" y="110"/>
                      <a:pt x="247" y="150"/>
                    </a:cubicBezTo>
                    <a:lnTo>
                      <a:pt x="247" y="150"/>
                    </a:lnTo>
                    <a:cubicBezTo>
                      <a:pt x="240" y="191"/>
                      <a:pt x="235" y="233"/>
                      <a:pt x="230" y="274"/>
                    </a:cubicBezTo>
                    <a:lnTo>
                      <a:pt x="230" y="274"/>
                    </a:lnTo>
                    <a:cubicBezTo>
                      <a:pt x="228" y="284"/>
                      <a:pt x="214" y="290"/>
                      <a:pt x="206" y="282"/>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10" name="Freeform 398">
                <a:extLst>
                  <a:ext uri="{FF2B5EF4-FFF2-40B4-BE49-F238E27FC236}">
                    <a16:creationId xmlns:a16="http://schemas.microsoft.com/office/drawing/2014/main" id="{C26E4F23-B616-1447-A03A-9B155A4794E6}"/>
                  </a:ext>
                </a:extLst>
              </p:cNvPr>
              <p:cNvSpPr>
                <a:spLocks noChangeArrowheads="1"/>
              </p:cNvSpPr>
              <p:nvPr/>
            </p:nvSpPr>
            <p:spPr bwMode="auto">
              <a:xfrm>
                <a:off x="9181056" y="3929918"/>
                <a:ext cx="118590" cy="127367"/>
              </a:xfrm>
              <a:custGeom>
                <a:avLst/>
                <a:gdLst>
                  <a:gd name="T0" fmla="*/ 175 w 272"/>
                  <a:gd name="T1" fmla="*/ 195 h 292"/>
                  <a:gd name="T2" fmla="*/ 175 w 272"/>
                  <a:gd name="T3" fmla="*/ 195 h 292"/>
                  <a:gd name="T4" fmla="*/ 218 w 272"/>
                  <a:gd name="T5" fmla="*/ 183 h 292"/>
                  <a:gd name="T6" fmla="*/ 218 w 272"/>
                  <a:gd name="T7" fmla="*/ 183 h 292"/>
                  <a:gd name="T8" fmla="*/ 185 w 272"/>
                  <a:gd name="T9" fmla="*/ 158 h 292"/>
                  <a:gd name="T10" fmla="*/ 185 w 272"/>
                  <a:gd name="T11" fmla="*/ 158 h 292"/>
                  <a:gd name="T12" fmla="*/ 179 w 272"/>
                  <a:gd name="T13" fmla="*/ 191 h 292"/>
                  <a:gd name="T14" fmla="*/ 179 w 272"/>
                  <a:gd name="T15" fmla="*/ 191 h 292"/>
                  <a:gd name="T16" fmla="*/ 175 w 272"/>
                  <a:gd name="T17" fmla="*/ 195 h 292"/>
                  <a:gd name="T18" fmla="*/ 256 w 272"/>
                  <a:gd name="T19" fmla="*/ 202 h 292"/>
                  <a:gd name="T20" fmla="*/ 256 w 272"/>
                  <a:gd name="T21" fmla="*/ 202 h 292"/>
                  <a:gd name="T22" fmla="*/ 25 w 272"/>
                  <a:gd name="T23" fmla="*/ 285 h 292"/>
                  <a:gd name="T24" fmla="*/ 25 w 272"/>
                  <a:gd name="T25" fmla="*/ 285 h 292"/>
                  <a:gd name="T26" fmla="*/ 7 w 272"/>
                  <a:gd name="T27" fmla="*/ 267 h 292"/>
                  <a:gd name="T28" fmla="*/ 7 w 272"/>
                  <a:gd name="T29" fmla="*/ 267 h 292"/>
                  <a:gd name="T30" fmla="*/ 49 w 272"/>
                  <a:gd name="T31" fmla="*/ 109 h 292"/>
                  <a:gd name="T32" fmla="*/ 49 w 272"/>
                  <a:gd name="T33" fmla="*/ 109 h 292"/>
                  <a:gd name="T34" fmla="*/ 70 w 272"/>
                  <a:gd name="T35" fmla="*/ 112 h 292"/>
                  <a:gd name="T36" fmla="*/ 70 w 272"/>
                  <a:gd name="T37" fmla="*/ 112 h 292"/>
                  <a:gd name="T38" fmla="*/ 42 w 272"/>
                  <a:gd name="T39" fmla="*/ 245 h 292"/>
                  <a:gd name="T40" fmla="*/ 42 w 272"/>
                  <a:gd name="T41" fmla="*/ 245 h 292"/>
                  <a:gd name="T42" fmla="*/ 164 w 272"/>
                  <a:gd name="T43" fmla="*/ 197 h 292"/>
                  <a:gd name="T44" fmla="*/ 164 w 272"/>
                  <a:gd name="T45" fmla="*/ 197 h 292"/>
                  <a:gd name="T46" fmla="*/ 156 w 272"/>
                  <a:gd name="T47" fmla="*/ 185 h 292"/>
                  <a:gd name="T48" fmla="*/ 156 w 272"/>
                  <a:gd name="T49" fmla="*/ 185 h 292"/>
                  <a:gd name="T50" fmla="*/ 167 w 272"/>
                  <a:gd name="T51" fmla="*/ 143 h 292"/>
                  <a:gd name="T52" fmla="*/ 167 w 272"/>
                  <a:gd name="T53" fmla="*/ 143 h 292"/>
                  <a:gd name="T54" fmla="*/ 143 w 272"/>
                  <a:gd name="T55" fmla="*/ 125 h 292"/>
                  <a:gd name="T56" fmla="*/ 143 w 272"/>
                  <a:gd name="T57" fmla="*/ 125 h 292"/>
                  <a:gd name="T58" fmla="*/ 135 w 272"/>
                  <a:gd name="T59" fmla="*/ 171 h 292"/>
                  <a:gd name="T60" fmla="*/ 135 w 272"/>
                  <a:gd name="T61" fmla="*/ 171 h 292"/>
                  <a:gd name="T62" fmla="*/ 117 w 272"/>
                  <a:gd name="T63" fmla="*/ 166 h 292"/>
                  <a:gd name="T64" fmla="*/ 117 w 272"/>
                  <a:gd name="T65" fmla="*/ 166 h 292"/>
                  <a:gd name="T66" fmla="*/ 129 w 272"/>
                  <a:gd name="T67" fmla="*/ 112 h 292"/>
                  <a:gd name="T68" fmla="*/ 129 w 272"/>
                  <a:gd name="T69" fmla="*/ 112 h 292"/>
                  <a:gd name="T70" fmla="*/ 121 w 272"/>
                  <a:gd name="T71" fmla="*/ 105 h 292"/>
                  <a:gd name="T72" fmla="*/ 121 w 272"/>
                  <a:gd name="T73" fmla="*/ 105 h 292"/>
                  <a:gd name="T74" fmla="*/ 104 w 272"/>
                  <a:gd name="T75" fmla="*/ 138 h 292"/>
                  <a:gd name="T76" fmla="*/ 104 w 272"/>
                  <a:gd name="T77" fmla="*/ 138 h 292"/>
                  <a:gd name="T78" fmla="*/ 88 w 272"/>
                  <a:gd name="T79" fmla="*/ 129 h 292"/>
                  <a:gd name="T80" fmla="*/ 88 w 272"/>
                  <a:gd name="T81" fmla="*/ 129 h 292"/>
                  <a:gd name="T82" fmla="*/ 108 w 272"/>
                  <a:gd name="T83" fmla="*/ 95 h 292"/>
                  <a:gd name="T84" fmla="*/ 108 w 272"/>
                  <a:gd name="T85" fmla="*/ 95 h 292"/>
                  <a:gd name="T86" fmla="*/ 53 w 272"/>
                  <a:gd name="T87" fmla="*/ 40 h 292"/>
                  <a:gd name="T88" fmla="*/ 53 w 272"/>
                  <a:gd name="T89" fmla="*/ 40 h 292"/>
                  <a:gd name="T90" fmla="*/ 75 w 272"/>
                  <a:gd name="T91" fmla="*/ 13 h 292"/>
                  <a:gd name="T92" fmla="*/ 75 w 272"/>
                  <a:gd name="T93" fmla="*/ 13 h 292"/>
                  <a:gd name="T94" fmla="*/ 168 w 272"/>
                  <a:gd name="T95" fmla="*/ 96 h 292"/>
                  <a:gd name="T96" fmla="*/ 168 w 272"/>
                  <a:gd name="T97" fmla="*/ 96 h 292"/>
                  <a:gd name="T98" fmla="*/ 263 w 272"/>
                  <a:gd name="T99" fmla="*/ 178 h 292"/>
                  <a:gd name="T100" fmla="*/ 263 w 272"/>
                  <a:gd name="T101" fmla="*/ 178 h 292"/>
                  <a:gd name="T102" fmla="*/ 256 w 272"/>
                  <a:gd name="T103" fmla="*/ 202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2" h="292">
                    <a:moveTo>
                      <a:pt x="175" y="195"/>
                    </a:moveTo>
                    <a:lnTo>
                      <a:pt x="175" y="195"/>
                    </a:lnTo>
                    <a:cubicBezTo>
                      <a:pt x="189" y="191"/>
                      <a:pt x="205" y="187"/>
                      <a:pt x="218" y="183"/>
                    </a:cubicBezTo>
                    <a:lnTo>
                      <a:pt x="218" y="183"/>
                    </a:lnTo>
                    <a:cubicBezTo>
                      <a:pt x="208" y="175"/>
                      <a:pt x="196" y="166"/>
                      <a:pt x="185" y="158"/>
                    </a:cubicBezTo>
                    <a:lnTo>
                      <a:pt x="185" y="158"/>
                    </a:lnTo>
                    <a:cubicBezTo>
                      <a:pt x="184" y="168"/>
                      <a:pt x="183" y="180"/>
                      <a:pt x="179" y="191"/>
                    </a:cubicBezTo>
                    <a:lnTo>
                      <a:pt x="179" y="191"/>
                    </a:lnTo>
                    <a:cubicBezTo>
                      <a:pt x="177" y="192"/>
                      <a:pt x="176" y="193"/>
                      <a:pt x="175" y="195"/>
                    </a:cubicBezTo>
                    <a:close/>
                    <a:moveTo>
                      <a:pt x="256" y="202"/>
                    </a:moveTo>
                    <a:lnTo>
                      <a:pt x="256" y="202"/>
                    </a:lnTo>
                    <a:cubicBezTo>
                      <a:pt x="176" y="222"/>
                      <a:pt x="97" y="243"/>
                      <a:pt x="25" y="285"/>
                    </a:cubicBezTo>
                    <a:lnTo>
                      <a:pt x="25" y="285"/>
                    </a:lnTo>
                    <a:cubicBezTo>
                      <a:pt x="13" y="291"/>
                      <a:pt x="0" y="279"/>
                      <a:pt x="7" y="267"/>
                    </a:cubicBezTo>
                    <a:lnTo>
                      <a:pt x="7" y="267"/>
                    </a:lnTo>
                    <a:cubicBezTo>
                      <a:pt x="29" y="218"/>
                      <a:pt x="43" y="164"/>
                      <a:pt x="49" y="109"/>
                    </a:cubicBezTo>
                    <a:lnTo>
                      <a:pt x="49" y="109"/>
                    </a:lnTo>
                    <a:cubicBezTo>
                      <a:pt x="50" y="97"/>
                      <a:pt x="71" y="100"/>
                      <a:pt x="70" y="112"/>
                    </a:cubicBezTo>
                    <a:lnTo>
                      <a:pt x="70" y="112"/>
                    </a:lnTo>
                    <a:cubicBezTo>
                      <a:pt x="66" y="158"/>
                      <a:pt x="56" y="201"/>
                      <a:pt x="42" y="245"/>
                    </a:cubicBezTo>
                    <a:lnTo>
                      <a:pt x="42" y="245"/>
                    </a:lnTo>
                    <a:cubicBezTo>
                      <a:pt x="80" y="225"/>
                      <a:pt x="122" y="210"/>
                      <a:pt x="164" y="197"/>
                    </a:cubicBezTo>
                    <a:lnTo>
                      <a:pt x="164" y="197"/>
                    </a:lnTo>
                    <a:cubicBezTo>
                      <a:pt x="159" y="197"/>
                      <a:pt x="154" y="192"/>
                      <a:pt x="156" y="185"/>
                    </a:cubicBezTo>
                    <a:lnTo>
                      <a:pt x="156" y="185"/>
                    </a:lnTo>
                    <a:cubicBezTo>
                      <a:pt x="162" y="172"/>
                      <a:pt x="166" y="158"/>
                      <a:pt x="167" y="143"/>
                    </a:cubicBezTo>
                    <a:lnTo>
                      <a:pt x="167" y="143"/>
                    </a:lnTo>
                    <a:cubicBezTo>
                      <a:pt x="159" y="137"/>
                      <a:pt x="151" y="132"/>
                      <a:pt x="143" y="125"/>
                    </a:cubicBezTo>
                    <a:lnTo>
                      <a:pt x="143" y="125"/>
                    </a:lnTo>
                    <a:cubicBezTo>
                      <a:pt x="141" y="141"/>
                      <a:pt x="138" y="155"/>
                      <a:pt x="135" y="171"/>
                    </a:cubicBezTo>
                    <a:lnTo>
                      <a:pt x="135" y="171"/>
                    </a:lnTo>
                    <a:cubicBezTo>
                      <a:pt x="133" y="184"/>
                      <a:pt x="116" y="179"/>
                      <a:pt x="117" y="166"/>
                    </a:cubicBezTo>
                    <a:lnTo>
                      <a:pt x="117" y="166"/>
                    </a:lnTo>
                    <a:cubicBezTo>
                      <a:pt x="118" y="147"/>
                      <a:pt x="122" y="129"/>
                      <a:pt x="129" y="112"/>
                    </a:cubicBezTo>
                    <a:lnTo>
                      <a:pt x="129" y="112"/>
                    </a:lnTo>
                    <a:cubicBezTo>
                      <a:pt x="126" y="109"/>
                      <a:pt x="124" y="108"/>
                      <a:pt x="121" y="105"/>
                    </a:cubicBezTo>
                    <a:lnTo>
                      <a:pt x="121" y="105"/>
                    </a:lnTo>
                    <a:cubicBezTo>
                      <a:pt x="117" y="117"/>
                      <a:pt x="110" y="128"/>
                      <a:pt x="104" y="138"/>
                    </a:cubicBezTo>
                    <a:lnTo>
                      <a:pt x="104" y="138"/>
                    </a:lnTo>
                    <a:cubicBezTo>
                      <a:pt x="97" y="149"/>
                      <a:pt x="80" y="139"/>
                      <a:pt x="88" y="129"/>
                    </a:cubicBezTo>
                    <a:lnTo>
                      <a:pt x="88" y="129"/>
                    </a:lnTo>
                    <a:cubicBezTo>
                      <a:pt x="96" y="118"/>
                      <a:pt x="102" y="107"/>
                      <a:pt x="108" y="95"/>
                    </a:cubicBezTo>
                    <a:lnTo>
                      <a:pt x="108" y="95"/>
                    </a:lnTo>
                    <a:cubicBezTo>
                      <a:pt x="88" y="76"/>
                      <a:pt x="70" y="58"/>
                      <a:pt x="53" y="40"/>
                    </a:cubicBezTo>
                    <a:lnTo>
                      <a:pt x="53" y="40"/>
                    </a:lnTo>
                    <a:cubicBezTo>
                      <a:pt x="38" y="22"/>
                      <a:pt x="58" y="0"/>
                      <a:pt x="75" y="13"/>
                    </a:cubicBezTo>
                    <a:lnTo>
                      <a:pt x="75" y="13"/>
                    </a:lnTo>
                    <a:cubicBezTo>
                      <a:pt x="106" y="40"/>
                      <a:pt x="137" y="70"/>
                      <a:pt x="168" y="96"/>
                    </a:cubicBezTo>
                    <a:lnTo>
                      <a:pt x="168" y="96"/>
                    </a:lnTo>
                    <a:cubicBezTo>
                      <a:pt x="200" y="124"/>
                      <a:pt x="231" y="150"/>
                      <a:pt x="263" y="178"/>
                    </a:cubicBezTo>
                    <a:lnTo>
                      <a:pt x="263" y="178"/>
                    </a:lnTo>
                    <a:cubicBezTo>
                      <a:pt x="271" y="184"/>
                      <a:pt x="268" y="200"/>
                      <a:pt x="256" y="202"/>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11" name="Freeform 399">
                <a:extLst>
                  <a:ext uri="{FF2B5EF4-FFF2-40B4-BE49-F238E27FC236}">
                    <a16:creationId xmlns:a16="http://schemas.microsoft.com/office/drawing/2014/main" id="{12FDBED7-6F97-BE41-83DC-B3AE38B2DC70}"/>
                  </a:ext>
                </a:extLst>
              </p:cNvPr>
              <p:cNvSpPr>
                <a:spLocks noChangeArrowheads="1"/>
              </p:cNvSpPr>
              <p:nvPr/>
            </p:nvSpPr>
            <p:spPr bwMode="auto">
              <a:xfrm>
                <a:off x="10816430" y="3932846"/>
                <a:ext cx="124447" cy="114191"/>
              </a:xfrm>
              <a:custGeom>
                <a:avLst/>
                <a:gdLst>
                  <a:gd name="T0" fmla="*/ 191 w 286"/>
                  <a:gd name="T1" fmla="*/ 221 h 265"/>
                  <a:gd name="T2" fmla="*/ 191 w 286"/>
                  <a:gd name="T3" fmla="*/ 221 h 265"/>
                  <a:gd name="T4" fmla="*/ 237 w 286"/>
                  <a:gd name="T5" fmla="*/ 222 h 265"/>
                  <a:gd name="T6" fmla="*/ 237 w 286"/>
                  <a:gd name="T7" fmla="*/ 222 h 265"/>
                  <a:gd name="T8" fmla="*/ 212 w 286"/>
                  <a:gd name="T9" fmla="*/ 188 h 265"/>
                  <a:gd name="T10" fmla="*/ 212 w 286"/>
                  <a:gd name="T11" fmla="*/ 188 h 265"/>
                  <a:gd name="T12" fmla="*/ 196 w 286"/>
                  <a:gd name="T13" fmla="*/ 217 h 265"/>
                  <a:gd name="T14" fmla="*/ 196 w 286"/>
                  <a:gd name="T15" fmla="*/ 217 h 265"/>
                  <a:gd name="T16" fmla="*/ 191 w 286"/>
                  <a:gd name="T17" fmla="*/ 221 h 265"/>
                  <a:gd name="T18" fmla="*/ 267 w 286"/>
                  <a:gd name="T19" fmla="*/ 253 h 265"/>
                  <a:gd name="T20" fmla="*/ 267 w 286"/>
                  <a:gd name="T21" fmla="*/ 253 h 265"/>
                  <a:gd name="T22" fmla="*/ 21 w 286"/>
                  <a:gd name="T23" fmla="*/ 262 h 265"/>
                  <a:gd name="T24" fmla="*/ 21 w 286"/>
                  <a:gd name="T25" fmla="*/ 262 h 265"/>
                  <a:gd name="T26" fmla="*/ 8 w 286"/>
                  <a:gd name="T27" fmla="*/ 240 h 265"/>
                  <a:gd name="T28" fmla="*/ 8 w 286"/>
                  <a:gd name="T29" fmla="*/ 240 h 265"/>
                  <a:gd name="T30" fmla="*/ 96 w 286"/>
                  <a:gd name="T31" fmla="*/ 103 h 265"/>
                  <a:gd name="T32" fmla="*/ 96 w 286"/>
                  <a:gd name="T33" fmla="*/ 103 h 265"/>
                  <a:gd name="T34" fmla="*/ 116 w 286"/>
                  <a:gd name="T35" fmla="*/ 111 h 265"/>
                  <a:gd name="T36" fmla="*/ 116 w 286"/>
                  <a:gd name="T37" fmla="*/ 111 h 265"/>
                  <a:gd name="T38" fmla="*/ 50 w 286"/>
                  <a:gd name="T39" fmla="*/ 229 h 265"/>
                  <a:gd name="T40" fmla="*/ 50 w 286"/>
                  <a:gd name="T41" fmla="*/ 229 h 265"/>
                  <a:gd name="T42" fmla="*/ 180 w 286"/>
                  <a:gd name="T43" fmla="*/ 221 h 265"/>
                  <a:gd name="T44" fmla="*/ 180 w 286"/>
                  <a:gd name="T45" fmla="*/ 221 h 265"/>
                  <a:gd name="T46" fmla="*/ 176 w 286"/>
                  <a:gd name="T47" fmla="*/ 207 h 265"/>
                  <a:gd name="T48" fmla="*/ 176 w 286"/>
                  <a:gd name="T49" fmla="*/ 207 h 265"/>
                  <a:gd name="T50" fmla="*/ 198 w 286"/>
                  <a:gd name="T51" fmla="*/ 170 h 265"/>
                  <a:gd name="T52" fmla="*/ 198 w 286"/>
                  <a:gd name="T53" fmla="*/ 170 h 265"/>
                  <a:gd name="T54" fmla="*/ 183 w 286"/>
                  <a:gd name="T55" fmla="*/ 145 h 265"/>
                  <a:gd name="T56" fmla="*/ 183 w 286"/>
                  <a:gd name="T57" fmla="*/ 145 h 265"/>
                  <a:gd name="T58" fmla="*/ 160 w 286"/>
                  <a:gd name="T59" fmla="*/ 187 h 265"/>
                  <a:gd name="T60" fmla="*/ 160 w 286"/>
                  <a:gd name="T61" fmla="*/ 187 h 265"/>
                  <a:gd name="T62" fmla="*/ 143 w 286"/>
                  <a:gd name="T63" fmla="*/ 176 h 265"/>
                  <a:gd name="T64" fmla="*/ 143 w 286"/>
                  <a:gd name="T65" fmla="*/ 176 h 265"/>
                  <a:gd name="T66" fmla="*/ 171 w 286"/>
                  <a:gd name="T67" fmla="*/ 128 h 265"/>
                  <a:gd name="T68" fmla="*/ 171 w 286"/>
                  <a:gd name="T69" fmla="*/ 128 h 265"/>
                  <a:gd name="T70" fmla="*/ 166 w 286"/>
                  <a:gd name="T71" fmla="*/ 120 h 265"/>
                  <a:gd name="T72" fmla="*/ 166 w 286"/>
                  <a:gd name="T73" fmla="*/ 120 h 265"/>
                  <a:gd name="T74" fmla="*/ 141 w 286"/>
                  <a:gd name="T75" fmla="*/ 146 h 265"/>
                  <a:gd name="T76" fmla="*/ 141 w 286"/>
                  <a:gd name="T77" fmla="*/ 146 h 265"/>
                  <a:gd name="T78" fmla="*/ 126 w 286"/>
                  <a:gd name="T79" fmla="*/ 133 h 265"/>
                  <a:gd name="T80" fmla="*/ 126 w 286"/>
                  <a:gd name="T81" fmla="*/ 133 h 265"/>
                  <a:gd name="T82" fmla="*/ 156 w 286"/>
                  <a:gd name="T83" fmla="*/ 104 h 265"/>
                  <a:gd name="T84" fmla="*/ 156 w 286"/>
                  <a:gd name="T85" fmla="*/ 104 h 265"/>
                  <a:gd name="T86" fmla="*/ 120 w 286"/>
                  <a:gd name="T87" fmla="*/ 36 h 265"/>
                  <a:gd name="T88" fmla="*/ 120 w 286"/>
                  <a:gd name="T89" fmla="*/ 36 h 265"/>
                  <a:gd name="T90" fmla="*/ 150 w 286"/>
                  <a:gd name="T91" fmla="*/ 19 h 265"/>
                  <a:gd name="T92" fmla="*/ 150 w 286"/>
                  <a:gd name="T93" fmla="*/ 19 h 265"/>
                  <a:gd name="T94" fmla="*/ 214 w 286"/>
                  <a:gd name="T95" fmla="*/ 125 h 265"/>
                  <a:gd name="T96" fmla="*/ 214 w 286"/>
                  <a:gd name="T97" fmla="*/ 125 h 265"/>
                  <a:gd name="T98" fmla="*/ 280 w 286"/>
                  <a:gd name="T99" fmla="*/ 230 h 265"/>
                  <a:gd name="T100" fmla="*/ 280 w 286"/>
                  <a:gd name="T101" fmla="*/ 230 h 265"/>
                  <a:gd name="T102" fmla="*/ 267 w 286"/>
                  <a:gd name="T103" fmla="*/ 253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6" h="265">
                    <a:moveTo>
                      <a:pt x="191" y="221"/>
                    </a:moveTo>
                    <a:lnTo>
                      <a:pt x="191" y="221"/>
                    </a:lnTo>
                    <a:cubicBezTo>
                      <a:pt x="206" y="221"/>
                      <a:pt x="222" y="222"/>
                      <a:pt x="237" y="222"/>
                    </a:cubicBezTo>
                    <a:lnTo>
                      <a:pt x="237" y="222"/>
                    </a:lnTo>
                    <a:cubicBezTo>
                      <a:pt x="229" y="211"/>
                      <a:pt x="220" y="200"/>
                      <a:pt x="212" y="188"/>
                    </a:cubicBezTo>
                    <a:lnTo>
                      <a:pt x="212" y="188"/>
                    </a:lnTo>
                    <a:cubicBezTo>
                      <a:pt x="208" y="199"/>
                      <a:pt x="202" y="208"/>
                      <a:pt x="196" y="217"/>
                    </a:cubicBezTo>
                    <a:lnTo>
                      <a:pt x="196" y="217"/>
                    </a:lnTo>
                    <a:cubicBezTo>
                      <a:pt x="193" y="219"/>
                      <a:pt x="192" y="220"/>
                      <a:pt x="191" y="221"/>
                    </a:cubicBezTo>
                    <a:close/>
                    <a:moveTo>
                      <a:pt x="267" y="253"/>
                    </a:moveTo>
                    <a:lnTo>
                      <a:pt x="267" y="253"/>
                    </a:lnTo>
                    <a:cubicBezTo>
                      <a:pt x="184" y="249"/>
                      <a:pt x="104" y="245"/>
                      <a:pt x="21" y="262"/>
                    </a:cubicBezTo>
                    <a:lnTo>
                      <a:pt x="21" y="262"/>
                    </a:lnTo>
                    <a:cubicBezTo>
                      <a:pt x="8" y="264"/>
                      <a:pt x="0" y="250"/>
                      <a:pt x="8" y="240"/>
                    </a:cubicBezTo>
                    <a:lnTo>
                      <a:pt x="8" y="240"/>
                    </a:lnTo>
                    <a:cubicBezTo>
                      <a:pt x="46" y="200"/>
                      <a:pt x="74" y="153"/>
                      <a:pt x="96" y="103"/>
                    </a:cubicBezTo>
                    <a:lnTo>
                      <a:pt x="96" y="103"/>
                    </a:lnTo>
                    <a:cubicBezTo>
                      <a:pt x="100" y="91"/>
                      <a:pt x="121" y="99"/>
                      <a:pt x="116" y="111"/>
                    </a:cubicBezTo>
                    <a:lnTo>
                      <a:pt x="116" y="111"/>
                    </a:lnTo>
                    <a:cubicBezTo>
                      <a:pt x="99" y="153"/>
                      <a:pt x="76" y="192"/>
                      <a:pt x="50" y="229"/>
                    </a:cubicBezTo>
                    <a:lnTo>
                      <a:pt x="50" y="229"/>
                    </a:lnTo>
                    <a:cubicBezTo>
                      <a:pt x="93" y="222"/>
                      <a:pt x="137" y="220"/>
                      <a:pt x="180" y="221"/>
                    </a:cubicBezTo>
                    <a:lnTo>
                      <a:pt x="180" y="221"/>
                    </a:lnTo>
                    <a:cubicBezTo>
                      <a:pt x="175" y="217"/>
                      <a:pt x="172" y="213"/>
                      <a:pt x="176" y="207"/>
                    </a:cubicBezTo>
                    <a:lnTo>
                      <a:pt x="176" y="207"/>
                    </a:lnTo>
                    <a:cubicBezTo>
                      <a:pt x="184" y="195"/>
                      <a:pt x="192" y="183"/>
                      <a:pt x="198" y="170"/>
                    </a:cubicBezTo>
                    <a:lnTo>
                      <a:pt x="198" y="170"/>
                    </a:lnTo>
                    <a:cubicBezTo>
                      <a:pt x="193" y="161"/>
                      <a:pt x="188" y="153"/>
                      <a:pt x="183" y="145"/>
                    </a:cubicBezTo>
                    <a:lnTo>
                      <a:pt x="183" y="145"/>
                    </a:lnTo>
                    <a:cubicBezTo>
                      <a:pt x="175" y="158"/>
                      <a:pt x="167" y="173"/>
                      <a:pt x="160" y="187"/>
                    </a:cubicBezTo>
                    <a:lnTo>
                      <a:pt x="160" y="187"/>
                    </a:lnTo>
                    <a:cubicBezTo>
                      <a:pt x="154" y="197"/>
                      <a:pt x="139" y="187"/>
                      <a:pt x="143" y="176"/>
                    </a:cubicBezTo>
                    <a:lnTo>
                      <a:pt x="143" y="176"/>
                    </a:lnTo>
                    <a:cubicBezTo>
                      <a:pt x="151" y="159"/>
                      <a:pt x="160" y="144"/>
                      <a:pt x="171" y="128"/>
                    </a:cubicBezTo>
                    <a:lnTo>
                      <a:pt x="171" y="128"/>
                    </a:lnTo>
                    <a:cubicBezTo>
                      <a:pt x="170" y="125"/>
                      <a:pt x="167" y="123"/>
                      <a:pt x="166" y="120"/>
                    </a:cubicBezTo>
                    <a:lnTo>
                      <a:pt x="166" y="120"/>
                    </a:lnTo>
                    <a:cubicBezTo>
                      <a:pt x="159" y="129"/>
                      <a:pt x="150" y="137"/>
                      <a:pt x="141" y="146"/>
                    </a:cubicBezTo>
                    <a:lnTo>
                      <a:pt x="141" y="146"/>
                    </a:lnTo>
                    <a:cubicBezTo>
                      <a:pt x="131" y="154"/>
                      <a:pt x="117" y="140"/>
                      <a:pt x="126" y="133"/>
                    </a:cubicBezTo>
                    <a:lnTo>
                      <a:pt x="126" y="133"/>
                    </a:lnTo>
                    <a:cubicBezTo>
                      <a:pt x="138" y="124"/>
                      <a:pt x="147" y="115"/>
                      <a:pt x="156" y="104"/>
                    </a:cubicBezTo>
                    <a:lnTo>
                      <a:pt x="156" y="104"/>
                    </a:lnTo>
                    <a:cubicBezTo>
                      <a:pt x="143" y="82"/>
                      <a:pt x="131" y="60"/>
                      <a:pt x="120" y="36"/>
                    </a:cubicBezTo>
                    <a:lnTo>
                      <a:pt x="120" y="36"/>
                    </a:lnTo>
                    <a:cubicBezTo>
                      <a:pt x="110" y="16"/>
                      <a:pt x="138" y="0"/>
                      <a:pt x="150" y="19"/>
                    </a:cubicBezTo>
                    <a:lnTo>
                      <a:pt x="150" y="19"/>
                    </a:lnTo>
                    <a:cubicBezTo>
                      <a:pt x="172" y="53"/>
                      <a:pt x="192" y="90"/>
                      <a:pt x="214" y="125"/>
                    </a:cubicBezTo>
                    <a:lnTo>
                      <a:pt x="214" y="125"/>
                    </a:lnTo>
                    <a:cubicBezTo>
                      <a:pt x="235" y="161"/>
                      <a:pt x="258" y="195"/>
                      <a:pt x="280" y="230"/>
                    </a:cubicBezTo>
                    <a:lnTo>
                      <a:pt x="280" y="230"/>
                    </a:lnTo>
                    <a:cubicBezTo>
                      <a:pt x="285" y="240"/>
                      <a:pt x="279" y="254"/>
                      <a:pt x="267" y="253"/>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12" name="Freeform 400">
                <a:extLst>
                  <a:ext uri="{FF2B5EF4-FFF2-40B4-BE49-F238E27FC236}">
                    <a16:creationId xmlns:a16="http://schemas.microsoft.com/office/drawing/2014/main" id="{C14DAA7D-CC98-8A48-9AE2-06558F31445A}"/>
                  </a:ext>
                </a:extLst>
              </p:cNvPr>
              <p:cNvSpPr>
                <a:spLocks noChangeArrowheads="1"/>
              </p:cNvSpPr>
              <p:nvPr/>
            </p:nvSpPr>
            <p:spPr bwMode="auto">
              <a:xfrm>
                <a:off x="11456232" y="3938701"/>
                <a:ext cx="111270" cy="125903"/>
              </a:xfrm>
              <a:custGeom>
                <a:avLst/>
                <a:gdLst>
                  <a:gd name="T0" fmla="*/ 80 w 256"/>
                  <a:gd name="T1" fmla="*/ 76 h 291"/>
                  <a:gd name="T2" fmla="*/ 80 w 256"/>
                  <a:gd name="T3" fmla="*/ 76 h 291"/>
                  <a:gd name="T4" fmla="*/ 42 w 256"/>
                  <a:gd name="T5" fmla="*/ 50 h 291"/>
                  <a:gd name="T6" fmla="*/ 42 w 256"/>
                  <a:gd name="T7" fmla="*/ 50 h 291"/>
                  <a:gd name="T8" fmla="*/ 45 w 256"/>
                  <a:gd name="T9" fmla="*/ 91 h 291"/>
                  <a:gd name="T10" fmla="*/ 45 w 256"/>
                  <a:gd name="T11" fmla="*/ 91 h 291"/>
                  <a:gd name="T12" fmla="*/ 75 w 256"/>
                  <a:gd name="T13" fmla="*/ 76 h 291"/>
                  <a:gd name="T14" fmla="*/ 75 w 256"/>
                  <a:gd name="T15" fmla="*/ 76 h 291"/>
                  <a:gd name="T16" fmla="*/ 80 w 256"/>
                  <a:gd name="T17" fmla="*/ 76 h 291"/>
                  <a:gd name="T18" fmla="*/ 34 w 256"/>
                  <a:gd name="T19" fmla="*/ 6 h 291"/>
                  <a:gd name="T20" fmla="*/ 34 w 256"/>
                  <a:gd name="T21" fmla="*/ 6 h 291"/>
                  <a:gd name="T22" fmla="*/ 242 w 256"/>
                  <a:gd name="T23" fmla="*/ 138 h 291"/>
                  <a:gd name="T24" fmla="*/ 242 w 256"/>
                  <a:gd name="T25" fmla="*/ 138 h 291"/>
                  <a:gd name="T26" fmla="*/ 240 w 256"/>
                  <a:gd name="T27" fmla="*/ 163 h 291"/>
                  <a:gd name="T28" fmla="*/ 240 w 256"/>
                  <a:gd name="T29" fmla="*/ 163 h 291"/>
                  <a:gd name="T30" fmla="*/ 92 w 256"/>
                  <a:gd name="T31" fmla="*/ 227 h 291"/>
                  <a:gd name="T32" fmla="*/ 92 w 256"/>
                  <a:gd name="T33" fmla="*/ 227 h 291"/>
                  <a:gd name="T34" fmla="*/ 80 w 256"/>
                  <a:gd name="T35" fmla="*/ 210 h 291"/>
                  <a:gd name="T36" fmla="*/ 80 w 256"/>
                  <a:gd name="T37" fmla="*/ 210 h 291"/>
                  <a:gd name="T38" fmla="*/ 201 w 256"/>
                  <a:gd name="T39" fmla="*/ 148 h 291"/>
                  <a:gd name="T40" fmla="*/ 201 w 256"/>
                  <a:gd name="T41" fmla="*/ 148 h 291"/>
                  <a:gd name="T42" fmla="*/ 88 w 256"/>
                  <a:gd name="T43" fmla="*/ 83 h 291"/>
                  <a:gd name="T44" fmla="*/ 88 w 256"/>
                  <a:gd name="T45" fmla="*/ 83 h 291"/>
                  <a:gd name="T46" fmla="*/ 83 w 256"/>
                  <a:gd name="T47" fmla="*/ 96 h 291"/>
                  <a:gd name="T48" fmla="*/ 83 w 256"/>
                  <a:gd name="T49" fmla="*/ 96 h 291"/>
                  <a:gd name="T50" fmla="*/ 45 w 256"/>
                  <a:gd name="T51" fmla="*/ 115 h 291"/>
                  <a:gd name="T52" fmla="*/ 45 w 256"/>
                  <a:gd name="T53" fmla="*/ 115 h 291"/>
                  <a:gd name="T54" fmla="*/ 45 w 256"/>
                  <a:gd name="T55" fmla="*/ 143 h 291"/>
                  <a:gd name="T56" fmla="*/ 45 w 256"/>
                  <a:gd name="T57" fmla="*/ 143 h 291"/>
                  <a:gd name="T58" fmla="*/ 85 w 256"/>
                  <a:gd name="T59" fmla="*/ 122 h 291"/>
                  <a:gd name="T60" fmla="*/ 85 w 256"/>
                  <a:gd name="T61" fmla="*/ 122 h 291"/>
                  <a:gd name="T62" fmla="*/ 93 w 256"/>
                  <a:gd name="T63" fmla="*/ 139 h 291"/>
                  <a:gd name="T64" fmla="*/ 93 w 256"/>
                  <a:gd name="T65" fmla="*/ 139 h 291"/>
                  <a:gd name="T66" fmla="*/ 43 w 256"/>
                  <a:gd name="T67" fmla="*/ 164 h 291"/>
                  <a:gd name="T68" fmla="*/ 43 w 256"/>
                  <a:gd name="T69" fmla="*/ 164 h 291"/>
                  <a:gd name="T70" fmla="*/ 43 w 256"/>
                  <a:gd name="T71" fmla="*/ 173 h 291"/>
                  <a:gd name="T72" fmla="*/ 43 w 256"/>
                  <a:gd name="T73" fmla="*/ 173 h 291"/>
                  <a:gd name="T74" fmla="*/ 80 w 256"/>
                  <a:gd name="T75" fmla="*/ 167 h 291"/>
                  <a:gd name="T76" fmla="*/ 80 w 256"/>
                  <a:gd name="T77" fmla="*/ 167 h 291"/>
                  <a:gd name="T78" fmla="*/ 83 w 256"/>
                  <a:gd name="T79" fmla="*/ 185 h 291"/>
                  <a:gd name="T80" fmla="*/ 83 w 256"/>
                  <a:gd name="T81" fmla="*/ 185 h 291"/>
                  <a:gd name="T82" fmla="*/ 42 w 256"/>
                  <a:gd name="T83" fmla="*/ 192 h 291"/>
                  <a:gd name="T84" fmla="*/ 42 w 256"/>
                  <a:gd name="T85" fmla="*/ 192 h 291"/>
                  <a:gd name="T86" fmla="*/ 34 w 256"/>
                  <a:gd name="T87" fmla="*/ 269 h 291"/>
                  <a:gd name="T88" fmla="*/ 34 w 256"/>
                  <a:gd name="T89" fmla="*/ 269 h 291"/>
                  <a:gd name="T90" fmla="*/ 0 w 256"/>
                  <a:gd name="T91" fmla="*/ 267 h 291"/>
                  <a:gd name="T92" fmla="*/ 0 w 256"/>
                  <a:gd name="T93" fmla="*/ 267 h 291"/>
                  <a:gd name="T94" fmla="*/ 6 w 256"/>
                  <a:gd name="T95" fmla="*/ 143 h 291"/>
                  <a:gd name="T96" fmla="*/ 6 w 256"/>
                  <a:gd name="T97" fmla="*/ 143 h 291"/>
                  <a:gd name="T98" fmla="*/ 12 w 256"/>
                  <a:gd name="T99" fmla="*/ 18 h 291"/>
                  <a:gd name="T100" fmla="*/ 12 w 256"/>
                  <a:gd name="T101" fmla="*/ 18 h 291"/>
                  <a:gd name="T102" fmla="*/ 34 w 256"/>
                  <a:gd name="T103" fmla="*/ 6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6" h="291">
                    <a:moveTo>
                      <a:pt x="80" y="76"/>
                    </a:moveTo>
                    <a:lnTo>
                      <a:pt x="80" y="76"/>
                    </a:lnTo>
                    <a:cubicBezTo>
                      <a:pt x="67" y="67"/>
                      <a:pt x="55" y="59"/>
                      <a:pt x="42" y="50"/>
                    </a:cubicBezTo>
                    <a:lnTo>
                      <a:pt x="42" y="50"/>
                    </a:lnTo>
                    <a:cubicBezTo>
                      <a:pt x="43" y="63"/>
                      <a:pt x="45" y="77"/>
                      <a:pt x="45" y="91"/>
                    </a:cubicBezTo>
                    <a:lnTo>
                      <a:pt x="45" y="91"/>
                    </a:lnTo>
                    <a:cubicBezTo>
                      <a:pt x="54" y="85"/>
                      <a:pt x="63" y="80"/>
                      <a:pt x="75" y="76"/>
                    </a:cubicBezTo>
                    <a:lnTo>
                      <a:pt x="75" y="76"/>
                    </a:lnTo>
                    <a:cubicBezTo>
                      <a:pt x="76" y="76"/>
                      <a:pt x="79" y="76"/>
                      <a:pt x="80" y="76"/>
                    </a:cubicBezTo>
                    <a:close/>
                    <a:moveTo>
                      <a:pt x="34" y="6"/>
                    </a:moveTo>
                    <a:lnTo>
                      <a:pt x="34" y="6"/>
                    </a:lnTo>
                    <a:cubicBezTo>
                      <a:pt x="101" y="58"/>
                      <a:pt x="165" y="105"/>
                      <a:pt x="242" y="138"/>
                    </a:cubicBezTo>
                    <a:lnTo>
                      <a:pt x="242" y="138"/>
                    </a:lnTo>
                    <a:cubicBezTo>
                      <a:pt x="255" y="143"/>
                      <a:pt x="253" y="160"/>
                      <a:pt x="240" y="163"/>
                    </a:cubicBezTo>
                    <a:lnTo>
                      <a:pt x="240" y="163"/>
                    </a:lnTo>
                    <a:cubicBezTo>
                      <a:pt x="188" y="176"/>
                      <a:pt x="138" y="198"/>
                      <a:pt x="92" y="227"/>
                    </a:cubicBezTo>
                    <a:lnTo>
                      <a:pt x="92" y="227"/>
                    </a:lnTo>
                    <a:cubicBezTo>
                      <a:pt x="81" y="235"/>
                      <a:pt x="69" y="217"/>
                      <a:pt x="80" y="210"/>
                    </a:cubicBezTo>
                    <a:lnTo>
                      <a:pt x="80" y="210"/>
                    </a:lnTo>
                    <a:cubicBezTo>
                      <a:pt x="118" y="185"/>
                      <a:pt x="159" y="164"/>
                      <a:pt x="201" y="148"/>
                    </a:cubicBezTo>
                    <a:lnTo>
                      <a:pt x="201" y="148"/>
                    </a:lnTo>
                    <a:cubicBezTo>
                      <a:pt x="161" y="130"/>
                      <a:pt x="125" y="108"/>
                      <a:pt x="88" y="83"/>
                    </a:cubicBezTo>
                    <a:lnTo>
                      <a:pt x="88" y="83"/>
                    </a:lnTo>
                    <a:cubicBezTo>
                      <a:pt x="92" y="88"/>
                      <a:pt x="92" y="94"/>
                      <a:pt x="83" y="96"/>
                    </a:cubicBezTo>
                    <a:lnTo>
                      <a:pt x="83" y="96"/>
                    </a:lnTo>
                    <a:cubicBezTo>
                      <a:pt x="69" y="101"/>
                      <a:pt x="56" y="108"/>
                      <a:pt x="45" y="115"/>
                    </a:cubicBezTo>
                    <a:lnTo>
                      <a:pt x="45" y="115"/>
                    </a:lnTo>
                    <a:cubicBezTo>
                      <a:pt x="45" y="125"/>
                      <a:pt x="45" y="134"/>
                      <a:pt x="45" y="143"/>
                    </a:cubicBezTo>
                    <a:lnTo>
                      <a:pt x="45" y="143"/>
                    </a:lnTo>
                    <a:cubicBezTo>
                      <a:pt x="58" y="136"/>
                      <a:pt x="71" y="130"/>
                      <a:pt x="85" y="122"/>
                    </a:cubicBezTo>
                    <a:lnTo>
                      <a:pt x="85" y="122"/>
                    </a:lnTo>
                    <a:cubicBezTo>
                      <a:pt x="96" y="115"/>
                      <a:pt x="105" y="134"/>
                      <a:pt x="93" y="139"/>
                    </a:cubicBezTo>
                    <a:lnTo>
                      <a:pt x="93" y="139"/>
                    </a:lnTo>
                    <a:cubicBezTo>
                      <a:pt x="79" y="150"/>
                      <a:pt x="62" y="158"/>
                      <a:pt x="43" y="164"/>
                    </a:cubicBezTo>
                    <a:lnTo>
                      <a:pt x="43" y="164"/>
                    </a:lnTo>
                    <a:cubicBezTo>
                      <a:pt x="43" y="168"/>
                      <a:pt x="43" y="171"/>
                      <a:pt x="43" y="173"/>
                    </a:cubicBezTo>
                    <a:lnTo>
                      <a:pt x="43" y="173"/>
                    </a:lnTo>
                    <a:cubicBezTo>
                      <a:pt x="55" y="169"/>
                      <a:pt x="67" y="168"/>
                      <a:pt x="80" y="167"/>
                    </a:cubicBezTo>
                    <a:lnTo>
                      <a:pt x="80" y="167"/>
                    </a:lnTo>
                    <a:cubicBezTo>
                      <a:pt x="92" y="165"/>
                      <a:pt x="94" y="185"/>
                      <a:pt x="83" y="185"/>
                    </a:cubicBezTo>
                    <a:lnTo>
                      <a:pt x="83" y="185"/>
                    </a:lnTo>
                    <a:cubicBezTo>
                      <a:pt x="68" y="186"/>
                      <a:pt x="55" y="188"/>
                      <a:pt x="42" y="192"/>
                    </a:cubicBezTo>
                    <a:lnTo>
                      <a:pt x="42" y="192"/>
                    </a:lnTo>
                    <a:cubicBezTo>
                      <a:pt x="41" y="218"/>
                      <a:pt x="38" y="244"/>
                      <a:pt x="34" y="269"/>
                    </a:cubicBezTo>
                    <a:lnTo>
                      <a:pt x="34" y="269"/>
                    </a:lnTo>
                    <a:cubicBezTo>
                      <a:pt x="31" y="290"/>
                      <a:pt x="0" y="289"/>
                      <a:pt x="0" y="267"/>
                    </a:cubicBezTo>
                    <a:lnTo>
                      <a:pt x="0" y="267"/>
                    </a:lnTo>
                    <a:cubicBezTo>
                      <a:pt x="1" y="226"/>
                      <a:pt x="5" y="184"/>
                      <a:pt x="6" y="143"/>
                    </a:cubicBezTo>
                    <a:lnTo>
                      <a:pt x="6" y="143"/>
                    </a:lnTo>
                    <a:cubicBezTo>
                      <a:pt x="9" y="101"/>
                      <a:pt x="9" y="59"/>
                      <a:pt x="12" y="18"/>
                    </a:cubicBezTo>
                    <a:lnTo>
                      <a:pt x="12" y="18"/>
                    </a:lnTo>
                    <a:cubicBezTo>
                      <a:pt x="12" y="8"/>
                      <a:pt x="26" y="0"/>
                      <a:pt x="34" y="6"/>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13" name="Freeform 401">
                <a:extLst>
                  <a:ext uri="{FF2B5EF4-FFF2-40B4-BE49-F238E27FC236}">
                    <a16:creationId xmlns:a16="http://schemas.microsoft.com/office/drawing/2014/main" id="{2A13306B-2E57-B44B-A452-98BBE6F861ED}"/>
                  </a:ext>
                </a:extLst>
              </p:cNvPr>
              <p:cNvSpPr>
                <a:spLocks noChangeArrowheads="1"/>
              </p:cNvSpPr>
              <p:nvPr/>
            </p:nvSpPr>
            <p:spPr bwMode="auto">
              <a:xfrm>
                <a:off x="11241012" y="3944557"/>
                <a:ext cx="124447" cy="114191"/>
              </a:xfrm>
              <a:custGeom>
                <a:avLst/>
                <a:gdLst>
                  <a:gd name="T0" fmla="*/ 95 w 287"/>
                  <a:gd name="T1" fmla="*/ 46 h 266"/>
                  <a:gd name="T2" fmla="*/ 95 w 287"/>
                  <a:gd name="T3" fmla="*/ 46 h 266"/>
                  <a:gd name="T4" fmla="*/ 49 w 287"/>
                  <a:gd name="T5" fmla="*/ 46 h 266"/>
                  <a:gd name="T6" fmla="*/ 49 w 287"/>
                  <a:gd name="T7" fmla="*/ 46 h 266"/>
                  <a:gd name="T8" fmla="*/ 74 w 287"/>
                  <a:gd name="T9" fmla="*/ 79 h 266"/>
                  <a:gd name="T10" fmla="*/ 74 w 287"/>
                  <a:gd name="T11" fmla="*/ 79 h 266"/>
                  <a:gd name="T12" fmla="*/ 91 w 287"/>
                  <a:gd name="T13" fmla="*/ 50 h 266"/>
                  <a:gd name="T14" fmla="*/ 91 w 287"/>
                  <a:gd name="T15" fmla="*/ 50 h 266"/>
                  <a:gd name="T16" fmla="*/ 95 w 287"/>
                  <a:gd name="T17" fmla="*/ 46 h 266"/>
                  <a:gd name="T18" fmla="*/ 19 w 287"/>
                  <a:gd name="T19" fmla="*/ 16 h 266"/>
                  <a:gd name="T20" fmla="*/ 19 w 287"/>
                  <a:gd name="T21" fmla="*/ 16 h 266"/>
                  <a:gd name="T22" fmla="*/ 263 w 287"/>
                  <a:gd name="T23" fmla="*/ 1 h 266"/>
                  <a:gd name="T24" fmla="*/ 263 w 287"/>
                  <a:gd name="T25" fmla="*/ 1 h 266"/>
                  <a:gd name="T26" fmla="*/ 276 w 287"/>
                  <a:gd name="T27" fmla="*/ 24 h 266"/>
                  <a:gd name="T28" fmla="*/ 276 w 287"/>
                  <a:gd name="T29" fmla="*/ 24 h 266"/>
                  <a:gd name="T30" fmla="*/ 192 w 287"/>
                  <a:gd name="T31" fmla="*/ 163 h 266"/>
                  <a:gd name="T32" fmla="*/ 192 w 287"/>
                  <a:gd name="T33" fmla="*/ 163 h 266"/>
                  <a:gd name="T34" fmla="*/ 173 w 287"/>
                  <a:gd name="T35" fmla="*/ 155 h 266"/>
                  <a:gd name="T36" fmla="*/ 173 w 287"/>
                  <a:gd name="T37" fmla="*/ 155 h 266"/>
                  <a:gd name="T38" fmla="*/ 236 w 287"/>
                  <a:gd name="T39" fmla="*/ 35 h 266"/>
                  <a:gd name="T40" fmla="*/ 236 w 287"/>
                  <a:gd name="T41" fmla="*/ 35 h 266"/>
                  <a:gd name="T42" fmla="*/ 106 w 287"/>
                  <a:gd name="T43" fmla="*/ 46 h 266"/>
                  <a:gd name="T44" fmla="*/ 106 w 287"/>
                  <a:gd name="T45" fmla="*/ 46 h 266"/>
                  <a:gd name="T46" fmla="*/ 111 w 287"/>
                  <a:gd name="T47" fmla="*/ 60 h 266"/>
                  <a:gd name="T48" fmla="*/ 111 w 287"/>
                  <a:gd name="T49" fmla="*/ 60 h 266"/>
                  <a:gd name="T50" fmla="*/ 88 w 287"/>
                  <a:gd name="T51" fmla="*/ 97 h 266"/>
                  <a:gd name="T52" fmla="*/ 88 w 287"/>
                  <a:gd name="T53" fmla="*/ 97 h 266"/>
                  <a:gd name="T54" fmla="*/ 104 w 287"/>
                  <a:gd name="T55" fmla="*/ 121 h 266"/>
                  <a:gd name="T56" fmla="*/ 104 w 287"/>
                  <a:gd name="T57" fmla="*/ 121 h 266"/>
                  <a:gd name="T58" fmla="*/ 125 w 287"/>
                  <a:gd name="T59" fmla="*/ 80 h 266"/>
                  <a:gd name="T60" fmla="*/ 125 w 287"/>
                  <a:gd name="T61" fmla="*/ 80 h 266"/>
                  <a:gd name="T62" fmla="*/ 142 w 287"/>
                  <a:gd name="T63" fmla="*/ 89 h 266"/>
                  <a:gd name="T64" fmla="*/ 142 w 287"/>
                  <a:gd name="T65" fmla="*/ 89 h 266"/>
                  <a:gd name="T66" fmla="*/ 116 w 287"/>
                  <a:gd name="T67" fmla="*/ 139 h 266"/>
                  <a:gd name="T68" fmla="*/ 116 w 287"/>
                  <a:gd name="T69" fmla="*/ 139 h 266"/>
                  <a:gd name="T70" fmla="*/ 121 w 287"/>
                  <a:gd name="T71" fmla="*/ 146 h 266"/>
                  <a:gd name="T72" fmla="*/ 121 w 287"/>
                  <a:gd name="T73" fmla="*/ 146 h 266"/>
                  <a:gd name="T74" fmla="*/ 146 w 287"/>
                  <a:gd name="T75" fmla="*/ 120 h 266"/>
                  <a:gd name="T76" fmla="*/ 146 w 287"/>
                  <a:gd name="T77" fmla="*/ 120 h 266"/>
                  <a:gd name="T78" fmla="*/ 161 w 287"/>
                  <a:gd name="T79" fmla="*/ 133 h 266"/>
                  <a:gd name="T80" fmla="*/ 161 w 287"/>
                  <a:gd name="T81" fmla="*/ 133 h 266"/>
                  <a:gd name="T82" fmla="*/ 131 w 287"/>
                  <a:gd name="T83" fmla="*/ 162 h 266"/>
                  <a:gd name="T84" fmla="*/ 131 w 287"/>
                  <a:gd name="T85" fmla="*/ 162 h 266"/>
                  <a:gd name="T86" fmla="*/ 169 w 287"/>
                  <a:gd name="T87" fmla="*/ 230 h 266"/>
                  <a:gd name="T88" fmla="*/ 169 w 287"/>
                  <a:gd name="T89" fmla="*/ 230 h 266"/>
                  <a:gd name="T90" fmla="*/ 140 w 287"/>
                  <a:gd name="T91" fmla="*/ 247 h 266"/>
                  <a:gd name="T92" fmla="*/ 140 w 287"/>
                  <a:gd name="T93" fmla="*/ 247 h 266"/>
                  <a:gd name="T94" fmla="*/ 73 w 287"/>
                  <a:gd name="T95" fmla="*/ 142 h 266"/>
                  <a:gd name="T96" fmla="*/ 73 w 287"/>
                  <a:gd name="T97" fmla="*/ 142 h 266"/>
                  <a:gd name="T98" fmla="*/ 6 w 287"/>
                  <a:gd name="T99" fmla="*/ 38 h 266"/>
                  <a:gd name="T100" fmla="*/ 6 w 287"/>
                  <a:gd name="T101" fmla="*/ 38 h 266"/>
                  <a:gd name="T102" fmla="*/ 19 w 287"/>
                  <a:gd name="T103" fmla="*/ 1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7" h="266">
                    <a:moveTo>
                      <a:pt x="95" y="46"/>
                    </a:moveTo>
                    <a:lnTo>
                      <a:pt x="95" y="46"/>
                    </a:lnTo>
                    <a:cubicBezTo>
                      <a:pt x="79" y="46"/>
                      <a:pt x="65" y="46"/>
                      <a:pt x="49" y="46"/>
                    </a:cubicBezTo>
                    <a:lnTo>
                      <a:pt x="49" y="46"/>
                    </a:lnTo>
                    <a:cubicBezTo>
                      <a:pt x="58" y="56"/>
                      <a:pt x="66" y="67"/>
                      <a:pt x="74" y="79"/>
                    </a:cubicBezTo>
                    <a:lnTo>
                      <a:pt x="74" y="79"/>
                    </a:lnTo>
                    <a:cubicBezTo>
                      <a:pt x="79" y="68"/>
                      <a:pt x="85" y="59"/>
                      <a:pt x="91" y="50"/>
                    </a:cubicBezTo>
                    <a:lnTo>
                      <a:pt x="91" y="50"/>
                    </a:lnTo>
                    <a:cubicBezTo>
                      <a:pt x="91" y="49"/>
                      <a:pt x="94" y="46"/>
                      <a:pt x="95" y="46"/>
                    </a:cubicBezTo>
                    <a:close/>
                    <a:moveTo>
                      <a:pt x="19" y="16"/>
                    </a:moveTo>
                    <a:lnTo>
                      <a:pt x="19" y="16"/>
                    </a:lnTo>
                    <a:cubicBezTo>
                      <a:pt x="100" y="18"/>
                      <a:pt x="182" y="20"/>
                      <a:pt x="263" y="1"/>
                    </a:cubicBezTo>
                    <a:lnTo>
                      <a:pt x="263" y="1"/>
                    </a:lnTo>
                    <a:cubicBezTo>
                      <a:pt x="276" y="0"/>
                      <a:pt x="286" y="14"/>
                      <a:pt x="276" y="24"/>
                    </a:cubicBezTo>
                    <a:lnTo>
                      <a:pt x="276" y="24"/>
                    </a:lnTo>
                    <a:cubicBezTo>
                      <a:pt x="241" y="64"/>
                      <a:pt x="213" y="113"/>
                      <a:pt x="192" y="163"/>
                    </a:cubicBezTo>
                    <a:lnTo>
                      <a:pt x="192" y="163"/>
                    </a:lnTo>
                    <a:cubicBezTo>
                      <a:pt x="187" y="175"/>
                      <a:pt x="167" y="166"/>
                      <a:pt x="173" y="155"/>
                    </a:cubicBezTo>
                    <a:lnTo>
                      <a:pt x="173" y="155"/>
                    </a:lnTo>
                    <a:cubicBezTo>
                      <a:pt x="188" y="112"/>
                      <a:pt x="211" y="72"/>
                      <a:pt x="236" y="35"/>
                    </a:cubicBezTo>
                    <a:lnTo>
                      <a:pt x="236" y="35"/>
                    </a:lnTo>
                    <a:cubicBezTo>
                      <a:pt x="194" y="43"/>
                      <a:pt x="149" y="46"/>
                      <a:pt x="106" y="46"/>
                    </a:cubicBezTo>
                    <a:lnTo>
                      <a:pt x="106" y="46"/>
                    </a:lnTo>
                    <a:cubicBezTo>
                      <a:pt x="111" y="49"/>
                      <a:pt x="115" y="54"/>
                      <a:pt x="111" y="60"/>
                    </a:cubicBezTo>
                    <a:lnTo>
                      <a:pt x="111" y="60"/>
                    </a:lnTo>
                    <a:cubicBezTo>
                      <a:pt x="102" y="72"/>
                      <a:pt x="94" y="84"/>
                      <a:pt x="88" y="97"/>
                    </a:cubicBezTo>
                    <a:lnTo>
                      <a:pt x="88" y="97"/>
                    </a:lnTo>
                    <a:cubicBezTo>
                      <a:pt x="94" y="106"/>
                      <a:pt x="99" y="113"/>
                      <a:pt x="104" y="121"/>
                    </a:cubicBezTo>
                    <a:lnTo>
                      <a:pt x="104" y="121"/>
                    </a:lnTo>
                    <a:cubicBezTo>
                      <a:pt x="112" y="108"/>
                      <a:pt x="119" y="95"/>
                      <a:pt x="125" y="80"/>
                    </a:cubicBezTo>
                    <a:lnTo>
                      <a:pt x="125" y="80"/>
                    </a:lnTo>
                    <a:cubicBezTo>
                      <a:pt x="132" y="68"/>
                      <a:pt x="148" y="79"/>
                      <a:pt x="142" y="89"/>
                    </a:cubicBezTo>
                    <a:lnTo>
                      <a:pt x="142" y="89"/>
                    </a:lnTo>
                    <a:cubicBezTo>
                      <a:pt x="136" y="106"/>
                      <a:pt x="127" y="122"/>
                      <a:pt x="116" y="139"/>
                    </a:cubicBezTo>
                    <a:lnTo>
                      <a:pt x="116" y="139"/>
                    </a:lnTo>
                    <a:cubicBezTo>
                      <a:pt x="117" y="142"/>
                      <a:pt x="120" y="143"/>
                      <a:pt x="121" y="146"/>
                    </a:cubicBezTo>
                    <a:lnTo>
                      <a:pt x="121" y="146"/>
                    </a:lnTo>
                    <a:cubicBezTo>
                      <a:pt x="129" y="137"/>
                      <a:pt x="137" y="129"/>
                      <a:pt x="146" y="120"/>
                    </a:cubicBezTo>
                    <a:lnTo>
                      <a:pt x="146" y="120"/>
                    </a:lnTo>
                    <a:cubicBezTo>
                      <a:pt x="156" y="112"/>
                      <a:pt x="170" y="125"/>
                      <a:pt x="161" y="133"/>
                    </a:cubicBezTo>
                    <a:lnTo>
                      <a:pt x="161" y="133"/>
                    </a:lnTo>
                    <a:cubicBezTo>
                      <a:pt x="149" y="142"/>
                      <a:pt x="140" y="151"/>
                      <a:pt x="131" y="162"/>
                    </a:cubicBezTo>
                    <a:lnTo>
                      <a:pt x="131" y="162"/>
                    </a:lnTo>
                    <a:cubicBezTo>
                      <a:pt x="144" y="184"/>
                      <a:pt x="157" y="208"/>
                      <a:pt x="169" y="230"/>
                    </a:cubicBezTo>
                    <a:lnTo>
                      <a:pt x="169" y="230"/>
                    </a:lnTo>
                    <a:cubicBezTo>
                      <a:pt x="178" y="250"/>
                      <a:pt x="152" y="265"/>
                      <a:pt x="140" y="247"/>
                    </a:cubicBezTo>
                    <a:lnTo>
                      <a:pt x="140" y="247"/>
                    </a:lnTo>
                    <a:cubicBezTo>
                      <a:pt x="116" y="213"/>
                      <a:pt x="95" y="176"/>
                      <a:pt x="73" y="142"/>
                    </a:cubicBezTo>
                    <a:lnTo>
                      <a:pt x="73" y="142"/>
                    </a:lnTo>
                    <a:cubicBezTo>
                      <a:pt x="52" y="106"/>
                      <a:pt x="28" y="72"/>
                      <a:pt x="6" y="38"/>
                    </a:cubicBezTo>
                    <a:lnTo>
                      <a:pt x="6" y="38"/>
                    </a:lnTo>
                    <a:cubicBezTo>
                      <a:pt x="0" y="29"/>
                      <a:pt x="7" y="14"/>
                      <a:pt x="19" y="16"/>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14" name="Freeform 402">
                <a:extLst>
                  <a:ext uri="{FF2B5EF4-FFF2-40B4-BE49-F238E27FC236}">
                    <a16:creationId xmlns:a16="http://schemas.microsoft.com/office/drawing/2014/main" id="{2E36B493-3A9F-3841-90F8-5E73FE803747}"/>
                  </a:ext>
                </a:extLst>
              </p:cNvPr>
              <p:cNvSpPr>
                <a:spLocks noChangeArrowheads="1"/>
              </p:cNvSpPr>
              <p:nvPr/>
            </p:nvSpPr>
            <p:spPr bwMode="auto">
              <a:xfrm>
                <a:off x="11031650" y="3934310"/>
                <a:ext cx="121518" cy="124438"/>
              </a:xfrm>
              <a:custGeom>
                <a:avLst/>
                <a:gdLst>
                  <a:gd name="T0" fmla="*/ 63 w 277"/>
                  <a:gd name="T1" fmla="*/ 188 h 285"/>
                  <a:gd name="T2" fmla="*/ 63 w 277"/>
                  <a:gd name="T3" fmla="*/ 188 h 285"/>
                  <a:gd name="T4" fmla="*/ 66 w 277"/>
                  <a:gd name="T5" fmla="*/ 234 h 285"/>
                  <a:gd name="T6" fmla="*/ 66 w 277"/>
                  <a:gd name="T7" fmla="*/ 234 h 285"/>
                  <a:gd name="T8" fmla="*/ 96 w 277"/>
                  <a:gd name="T9" fmla="*/ 206 h 285"/>
                  <a:gd name="T10" fmla="*/ 96 w 277"/>
                  <a:gd name="T11" fmla="*/ 206 h 285"/>
                  <a:gd name="T12" fmla="*/ 67 w 277"/>
                  <a:gd name="T13" fmla="*/ 192 h 285"/>
                  <a:gd name="T14" fmla="*/ 67 w 277"/>
                  <a:gd name="T15" fmla="*/ 192 h 285"/>
                  <a:gd name="T16" fmla="*/ 63 w 277"/>
                  <a:gd name="T17" fmla="*/ 188 h 285"/>
                  <a:gd name="T18" fmla="*/ 38 w 277"/>
                  <a:gd name="T19" fmla="*/ 267 h 285"/>
                  <a:gd name="T20" fmla="*/ 38 w 277"/>
                  <a:gd name="T21" fmla="*/ 267 h 285"/>
                  <a:gd name="T22" fmla="*/ 4 w 277"/>
                  <a:gd name="T23" fmla="*/ 24 h 285"/>
                  <a:gd name="T24" fmla="*/ 4 w 277"/>
                  <a:gd name="T25" fmla="*/ 24 h 285"/>
                  <a:gd name="T26" fmla="*/ 25 w 277"/>
                  <a:gd name="T27" fmla="*/ 8 h 285"/>
                  <a:gd name="T28" fmla="*/ 25 w 277"/>
                  <a:gd name="T29" fmla="*/ 8 h 285"/>
                  <a:gd name="T30" fmla="*/ 171 w 277"/>
                  <a:gd name="T31" fmla="*/ 81 h 285"/>
                  <a:gd name="T32" fmla="*/ 171 w 277"/>
                  <a:gd name="T33" fmla="*/ 81 h 285"/>
                  <a:gd name="T34" fmla="*/ 164 w 277"/>
                  <a:gd name="T35" fmla="*/ 102 h 285"/>
                  <a:gd name="T36" fmla="*/ 164 w 277"/>
                  <a:gd name="T37" fmla="*/ 102 h 285"/>
                  <a:gd name="T38" fmla="*/ 40 w 277"/>
                  <a:gd name="T39" fmla="*/ 49 h 285"/>
                  <a:gd name="T40" fmla="*/ 40 w 277"/>
                  <a:gd name="T41" fmla="*/ 49 h 285"/>
                  <a:gd name="T42" fmla="*/ 61 w 277"/>
                  <a:gd name="T43" fmla="*/ 177 h 285"/>
                  <a:gd name="T44" fmla="*/ 61 w 277"/>
                  <a:gd name="T45" fmla="*/ 177 h 285"/>
                  <a:gd name="T46" fmla="*/ 76 w 277"/>
                  <a:gd name="T47" fmla="*/ 172 h 285"/>
                  <a:gd name="T48" fmla="*/ 76 w 277"/>
                  <a:gd name="T49" fmla="*/ 172 h 285"/>
                  <a:gd name="T50" fmla="*/ 114 w 277"/>
                  <a:gd name="T51" fmla="*/ 190 h 285"/>
                  <a:gd name="T52" fmla="*/ 114 w 277"/>
                  <a:gd name="T53" fmla="*/ 190 h 285"/>
                  <a:gd name="T54" fmla="*/ 137 w 277"/>
                  <a:gd name="T55" fmla="*/ 172 h 285"/>
                  <a:gd name="T56" fmla="*/ 137 w 277"/>
                  <a:gd name="T57" fmla="*/ 172 h 285"/>
                  <a:gd name="T58" fmla="*/ 95 w 277"/>
                  <a:gd name="T59" fmla="*/ 155 h 285"/>
                  <a:gd name="T60" fmla="*/ 95 w 277"/>
                  <a:gd name="T61" fmla="*/ 155 h 285"/>
                  <a:gd name="T62" fmla="*/ 101 w 277"/>
                  <a:gd name="T63" fmla="*/ 137 h 285"/>
                  <a:gd name="T64" fmla="*/ 101 w 277"/>
                  <a:gd name="T65" fmla="*/ 137 h 285"/>
                  <a:gd name="T66" fmla="*/ 153 w 277"/>
                  <a:gd name="T67" fmla="*/ 159 h 285"/>
                  <a:gd name="T68" fmla="*/ 153 w 277"/>
                  <a:gd name="T69" fmla="*/ 159 h 285"/>
                  <a:gd name="T70" fmla="*/ 160 w 277"/>
                  <a:gd name="T71" fmla="*/ 154 h 285"/>
                  <a:gd name="T72" fmla="*/ 160 w 277"/>
                  <a:gd name="T73" fmla="*/ 154 h 285"/>
                  <a:gd name="T74" fmla="*/ 133 w 277"/>
                  <a:gd name="T75" fmla="*/ 130 h 285"/>
                  <a:gd name="T76" fmla="*/ 133 w 277"/>
                  <a:gd name="T77" fmla="*/ 130 h 285"/>
                  <a:gd name="T78" fmla="*/ 143 w 277"/>
                  <a:gd name="T79" fmla="*/ 116 h 285"/>
                  <a:gd name="T80" fmla="*/ 143 w 277"/>
                  <a:gd name="T81" fmla="*/ 116 h 285"/>
                  <a:gd name="T82" fmla="*/ 175 w 277"/>
                  <a:gd name="T83" fmla="*/ 142 h 285"/>
                  <a:gd name="T84" fmla="*/ 175 w 277"/>
                  <a:gd name="T85" fmla="*/ 142 h 285"/>
                  <a:gd name="T86" fmla="*/ 239 w 277"/>
                  <a:gd name="T87" fmla="*/ 99 h 285"/>
                  <a:gd name="T88" fmla="*/ 239 w 277"/>
                  <a:gd name="T89" fmla="*/ 99 h 285"/>
                  <a:gd name="T90" fmla="*/ 259 w 277"/>
                  <a:gd name="T91" fmla="*/ 126 h 285"/>
                  <a:gd name="T92" fmla="*/ 259 w 277"/>
                  <a:gd name="T93" fmla="*/ 126 h 285"/>
                  <a:gd name="T94" fmla="*/ 160 w 277"/>
                  <a:gd name="T95" fmla="*/ 201 h 285"/>
                  <a:gd name="T96" fmla="*/ 160 w 277"/>
                  <a:gd name="T97" fmla="*/ 201 h 285"/>
                  <a:gd name="T98" fmla="*/ 62 w 277"/>
                  <a:gd name="T99" fmla="*/ 277 h 285"/>
                  <a:gd name="T100" fmla="*/ 62 w 277"/>
                  <a:gd name="T101" fmla="*/ 277 h 285"/>
                  <a:gd name="T102" fmla="*/ 38 w 277"/>
                  <a:gd name="T103" fmla="*/ 267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7" h="285">
                    <a:moveTo>
                      <a:pt x="63" y="188"/>
                    </a:moveTo>
                    <a:lnTo>
                      <a:pt x="63" y="188"/>
                    </a:lnTo>
                    <a:cubicBezTo>
                      <a:pt x="63" y="204"/>
                      <a:pt x="65" y="218"/>
                      <a:pt x="66" y="234"/>
                    </a:cubicBezTo>
                    <a:lnTo>
                      <a:pt x="66" y="234"/>
                    </a:lnTo>
                    <a:cubicBezTo>
                      <a:pt x="76" y="223"/>
                      <a:pt x="87" y="215"/>
                      <a:pt x="96" y="206"/>
                    </a:cubicBezTo>
                    <a:lnTo>
                      <a:pt x="96" y="206"/>
                    </a:lnTo>
                    <a:cubicBezTo>
                      <a:pt x="86" y="202"/>
                      <a:pt x="76" y="197"/>
                      <a:pt x="67" y="192"/>
                    </a:cubicBezTo>
                    <a:lnTo>
                      <a:pt x="67" y="192"/>
                    </a:lnTo>
                    <a:cubicBezTo>
                      <a:pt x="65" y="190"/>
                      <a:pt x="63" y="189"/>
                      <a:pt x="63" y="188"/>
                    </a:cubicBezTo>
                    <a:close/>
                    <a:moveTo>
                      <a:pt x="38" y="267"/>
                    </a:moveTo>
                    <a:lnTo>
                      <a:pt x="38" y="267"/>
                    </a:lnTo>
                    <a:cubicBezTo>
                      <a:pt x="34" y="184"/>
                      <a:pt x="29" y="102"/>
                      <a:pt x="4" y="24"/>
                    </a:cubicBezTo>
                    <a:lnTo>
                      <a:pt x="4" y="24"/>
                    </a:lnTo>
                    <a:cubicBezTo>
                      <a:pt x="0" y="10"/>
                      <a:pt x="15" y="0"/>
                      <a:pt x="25" y="8"/>
                    </a:cubicBezTo>
                    <a:lnTo>
                      <a:pt x="25" y="8"/>
                    </a:lnTo>
                    <a:cubicBezTo>
                      <a:pt x="70" y="41"/>
                      <a:pt x="120" y="64"/>
                      <a:pt x="171" y="81"/>
                    </a:cubicBezTo>
                    <a:lnTo>
                      <a:pt x="171" y="81"/>
                    </a:lnTo>
                    <a:cubicBezTo>
                      <a:pt x="183" y="85"/>
                      <a:pt x="176" y="105"/>
                      <a:pt x="164" y="102"/>
                    </a:cubicBezTo>
                    <a:lnTo>
                      <a:pt x="164" y="102"/>
                    </a:lnTo>
                    <a:cubicBezTo>
                      <a:pt x="121" y="89"/>
                      <a:pt x="80" y="71"/>
                      <a:pt x="40" y="49"/>
                    </a:cubicBezTo>
                    <a:lnTo>
                      <a:pt x="40" y="49"/>
                    </a:lnTo>
                    <a:cubicBezTo>
                      <a:pt x="51" y="89"/>
                      <a:pt x="57" y="134"/>
                      <a:pt x="61" y="177"/>
                    </a:cubicBezTo>
                    <a:lnTo>
                      <a:pt x="61" y="177"/>
                    </a:lnTo>
                    <a:cubicBezTo>
                      <a:pt x="63" y="172"/>
                      <a:pt x="68" y="168"/>
                      <a:pt x="76" y="172"/>
                    </a:cubicBezTo>
                    <a:lnTo>
                      <a:pt x="76" y="172"/>
                    </a:lnTo>
                    <a:cubicBezTo>
                      <a:pt x="88" y="180"/>
                      <a:pt x="100" y="185"/>
                      <a:pt x="114" y="190"/>
                    </a:cubicBezTo>
                    <a:lnTo>
                      <a:pt x="114" y="190"/>
                    </a:lnTo>
                    <a:cubicBezTo>
                      <a:pt x="122" y="184"/>
                      <a:pt x="129" y="177"/>
                      <a:pt x="137" y="172"/>
                    </a:cubicBezTo>
                    <a:lnTo>
                      <a:pt x="137" y="172"/>
                    </a:lnTo>
                    <a:cubicBezTo>
                      <a:pt x="122" y="166"/>
                      <a:pt x="108" y="160"/>
                      <a:pt x="95" y="155"/>
                    </a:cubicBezTo>
                    <a:lnTo>
                      <a:pt x="95" y="155"/>
                    </a:lnTo>
                    <a:cubicBezTo>
                      <a:pt x="82" y="150"/>
                      <a:pt x="91" y="133"/>
                      <a:pt x="101" y="137"/>
                    </a:cubicBezTo>
                    <a:lnTo>
                      <a:pt x="101" y="137"/>
                    </a:lnTo>
                    <a:cubicBezTo>
                      <a:pt x="120" y="142"/>
                      <a:pt x="137" y="150"/>
                      <a:pt x="153" y="159"/>
                    </a:cubicBezTo>
                    <a:lnTo>
                      <a:pt x="153" y="159"/>
                    </a:lnTo>
                    <a:cubicBezTo>
                      <a:pt x="155" y="156"/>
                      <a:pt x="158" y="155"/>
                      <a:pt x="160" y="154"/>
                    </a:cubicBezTo>
                    <a:lnTo>
                      <a:pt x="160" y="154"/>
                    </a:lnTo>
                    <a:cubicBezTo>
                      <a:pt x="150" y="146"/>
                      <a:pt x="141" y="138"/>
                      <a:pt x="133" y="130"/>
                    </a:cubicBezTo>
                    <a:lnTo>
                      <a:pt x="133" y="130"/>
                    </a:lnTo>
                    <a:cubicBezTo>
                      <a:pt x="122" y="122"/>
                      <a:pt x="135" y="106"/>
                      <a:pt x="143" y="116"/>
                    </a:cubicBezTo>
                    <a:lnTo>
                      <a:pt x="143" y="116"/>
                    </a:lnTo>
                    <a:cubicBezTo>
                      <a:pt x="153" y="125"/>
                      <a:pt x="163" y="134"/>
                      <a:pt x="175" y="142"/>
                    </a:cubicBezTo>
                    <a:lnTo>
                      <a:pt x="175" y="142"/>
                    </a:lnTo>
                    <a:cubicBezTo>
                      <a:pt x="196" y="127"/>
                      <a:pt x="218" y="112"/>
                      <a:pt x="239" y="99"/>
                    </a:cubicBezTo>
                    <a:lnTo>
                      <a:pt x="239" y="99"/>
                    </a:lnTo>
                    <a:cubicBezTo>
                      <a:pt x="258" y="88"/>
                      <a:pt x="276" y="112"/>
                      <a:pt x="259" y="126"/>
                    </a:cubicBezTo>
                    <a:lnTo>
                      <a:pt x="259" y="126"/>
                    </a:lnTo>
                    <a:cubicBezTo>
                      <a:pt x="227" y="152"/>
                      <a:pt x="193" y="176"/>
                      <a:pt x="160" y="201"/>
                    </a:cubicBezTo>
                    <a:lnTo>
                      <a:pt x="160" y="201"/>
                    </a:lnTo>
                    <a:cubicBezTo>
                      <a:pt x="126" y="226"/>
                      <a:pt x="95" y="252"/>
                      <a:pt x="62" y="277"/>
                    </a:cubicBezTo>
                    <a:lnTo>
                      <a:pt x="62" y="277"/>
                    </a:lnTo>
                    <a:cubicBezTo>
                      <a:pt x="54" y="284"/>
                      <a:pt x="38" y="279"/>
                      <a:pt x="38" y="267"/>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15" name="Freeform 403">
                <a:extLst>
                  <a:ext uri="{FF2B5EF4-FFF2-40B4-BE49-F238E27FC236}">
                    <a16:creationId xmlns:a16="http://schemas.microsoft.com/office/drawing/2014/main" id="{7F9A38C3-F4E8-5D40-A74F-4C98B9FB6E24}"/>
                  </a:ext>
                </a:extLst>
              </p:cNvPr>
              <p:cNvSpPr>
                <a:spLocks noChangeArrowheads="1"/>
              </p:cNvSpPr>
              <p:nvPr/>
            </p:nvSpPr>
            <p:spPr bwMode="auto">
              <a:xfrm>
                <a:off x="10609995" y="3932846"/>
                <a:ext cx="117126" cy="125903"/>
              </a:xfrm>
              <a:custGeom>
                <a:avLst/>
                <a:gdLst>
                  <a:gd name="T0" fmla="*/ 168 w 270"/>
                  <a:gd name="T1" fmla="*/ 209 h 291"/>
                  <a:gd name="T2" fmla="*/ 168 w 270"/>
                  <a:gd name="T3" fmla="*/ 209 h 291"/>
                  <a:gd name="T4" fmla="*/ 202 w 270"/>
                  <a:gd name="T5" fmla="*/ 239 h 291"/>
                  <a:gd name="T6" fmla="*/ 202 w 270"/>
                  <a:gd name="T7" fmla="*/ 239 h 291"/>
                  <a:gd name="T8" fmla="*/ 205 w 270"/>
                  <a:gd name="T9" fmla="*/ 197 h 291"/>
                  <a:gd name="T10" fmla="*/ 205 w 270"/>
                  <a:gd name="T11" fmla="*/ 197 h 291"/>
                  <a:gd name="T12" fmla="*/ 174 w 270"/>
                  <a:gd name="T13" fmla="*/ 209 h 291"/>
                  <a:gd name="T14" fmla="*/ 174 w 270"/>
                  <a:gd name="T15" fmla="*/ 209 h 291"/>
                  <a:gd name="T16" fmla="*/ 168 w 270"/>
                  <a:gd name="T17" fmla="*/ 209 h 291"/>
                  <a:gd name="T18" fmla="*/ 206 w 270"/>
                  <a:gd name="T19" fmla="*/ 283 h 291"/>
                  <a:gd name="T20" fmla="*/ 206 w 270"/>
                  <a:gd name="T21" fmla="*/ 283 h 291"/>
                  <a:gd name="T22" fmla="*/ 12 w 270"/>
                  <a:gd name="T23" fmla="*/ 131 h 291"/>
                  <a:gd name="T24" fmla="*/ 12 w 270"/>
                  <a:gd name="T25" fmla="*/ 131 h 291"/>
                  <a:gd name="T26" fmla="*/ 16 w 270"/>
                  <a:gd name="T27" fmla="*/ 106 h 291"/>
                  <a:gd name="T28" fmla="*/ 16 w 270"/>
                  <a:gd name="T29" fmla="*/ 106 h 291"/>
                  <a:gd name="T30" fmla="*/ 172 w 270"/>
                  <a:gd name="T31" fmla="*/ 57 h 291"/>
                  <a:gd name="T32" fmla="*/ 172 w 270"/>
                  <a:gd name="T33" fmla="*/ 57 h 291"/>
                  <a:gd name="T34" fmla="*/ 181 w 270"/>
                  <a:gd name="T35" fmla="*/ 76 h 291"/>
                  <a:gd name="T36" fmla="*/ 181 w 270"/>
                  <a:gd name="T37" fmla="*/ 76 h 291"/>
                  <a:gd name="T38" fmla="*/ 54 w 270"/>
                  <a:gd name="T39" fmla="*/ 125 h 291"/>
                  <a:gd name="T40" fmla="*/ 54 w 270"/>
                  <a:gd name="T41" fmla="*/ 125 h 291"/>
                  <a:gd name="T42" fmla="*/ 160 w 270"/>
                  <a:gd name="T43" fmla="*/ 201 h 291"/>
                  <a:gd name="T44" fmla="*/ 160 w 270"/>
                  <a:gd name="T45" fmla="*/ 201 h 291"/>
                  <a:gd name="T46" fmla="*/ 166 w 270"/>
                  <a:gd name="T47" fmla="*/ 188 h 291"/>
                  <a:gd name="T48" fmla="*/ 166 w 270"/>
                  <a:gd name="T49" fmla="*/ 188 h 291"/>
                  <a:gd name="T50" fmla="*/ 206 w 270"/>
                  <a:gd name="T51" fmla="*/ 173 h 291"/>
                  <a:gd name="T52" fmla="*/ 206 w 270"/>
                  <a:gd name="T53" fmla="*/ 173 h 291"/>
                  <a:gd name="T54" fmla="*/ 210 w 270"/>
                  <a:gd name="T55" fmla="*/ 145 h 291"/>
                  <a:gd name="T56" fmla="*/ 210 w 270"/>
                  <a:gd name="T57" fmla="*/ 145 h 291"/>
                  <a:gd name="T58" fmla="*/ 168 w 270"/>
                  <a:gd name="T59" fmla="*/ 163 h 291"/>
                  <a:gd name="T60" fmla="*/ 168 w 270"/>
                  <a:gd name="T61" fmla="*/ 163 h 291"/>
                  <a:gd name="T62" fmla="*/ 160 w 270"/>
                  <a:gd name="T63" fmla="*/ 145 h 291"/>
                  <a:gd name="T64" fmla="*/ 160 w 270"/>
                  <a:gd name="T65" fmla="*/ 145 h 291"/>
                  <a:gd name="T66" fmla="*/ 213 w 270"/>
                  <a:gd name="T67" fmla="*/ 125 h 291"/>
                  <a:gd name="T68" fmla="*/ 213 w 270"/>
                  <a:gd name="T69" fmla="*/ 125 h 291"/>
                  <a:gd name="T70" fmla="*/ 214 w 270"/>
                  <a:gd name="T71" fmla="*/ 116 h 291"/>
                  <a:gd name="T72" fmla="*/ 214 w 270"/>
                  <a:gd name="T73" fmla="*/ 116 h 291"/>
                  <a:gd name="T74" fmla="*/ 177 w 270"/>
                  <a:gd name="T75" fmla="*/ 118 h 291"/>
                  <a:gd name="T76" fmla="*/ 177 w 270"/>
                  <a:gd name="T77" fmla="*/ 118 h 291"/>
                  <a:gd name="T78" fmla="*/ 176 w 270"/>
                  <a:gd name="T79" fmla="*/ 100 h 291"/>
                  <a:gd name="T80" fmla="*/ 176 w 270"/>
                  <a:gd name="T81" fmla="*/ 100 h 291"/>
                  <a:gd name="T82" fmla="*/ 217 w 270"/>
                  <a:gd name="T83" fmla="*/ 97 h 291"/>
                  <a:gd name="T84" fmla="*/ 217 w 270"/>
                  <a:gd name="T85" fmla="*/ 97 h 291"/>
                  <a:gd name="T86" fmla="*/ 233 w 270"/>
                  <a:gd name="T87" fmla="*/ 21 h 291"/>
                  <a:gd name="T88" fmla="*/ 233 w 270"/>
                  <a:gd name="T89" fmla="*/ 21 h 291"/>
                  <a:gd name="T90" fmla="*/ 266 w 270"/>
                  <a:gd name="T91" fmla="*/ 26 h 291"/>
                  <a:gd name="T92" fmla="*/ 266 w 270"/>
                  <a:gd name="T93" fmla="*/ 26 h 291"/>
                  <a:gd name="T94" fmla="*/ 247 w 270"/>
                  <a:gd name="T95" fmla="*/ 150 h 291"/>
                  <a:gd name="T96" fmla="*/ 247 w 270"/>
                  <a:gd name="T97" fmla="*/ 150 h 291"/>
                  <a:gd name="T98" fmla="*/ 230 w 270"/>
                  <a:gd name="T99" fmla="*/ 273 h 291"/>
                  <a:gd name="T100" fmla="*/ 230 w 270"/>
                  <a:gd name="T101" fmla="*/ 273 h 291"/>
                  <a:gd name="T102" fmla="*/ 206 w 270"/>
                  <a:gd name="T103" fmla="*/ 283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0" h="291">
                    <a:moveTo>
                      <a:pt x="168" y="209"/>
                    </a:moveTo>
                    <a:lnTo>
                      <a:pt x="168" y="209"/>
                    </a:lnTo>
                    <a:cubicBezTo>
                      <a:pt x="180" y="219"/>
                      <a:pt x="192" y="229"/>
                      <a:pt x="202" y="239"/>
                    </a:cubicBezTo>
                    <a:lnTo>
                      <a:pt x="202" y="239"/>
                    </a:lnTo>
                    <a:cubicBezTo>
                      <a:pt x="204" y="225"/>
                      <a:pt x="204" y="212"/>
                      <a:pt x="205" y="197"/>
                    </a:cubicBezTo>
                    <a:lnTo>
                      <a:pt x="205" y="197"/>
                    </a:lnTo>
                    <a:cubicBezTo>
                      <a:pt x="196" y="202"/>
                      <a:pt x="185" y="206"/>
                      <a:pt x="174" y="209"/>
                    </a:cubicBezTo>
                    <a:lnTo>
                      <a:pt x="174" y="209"/>
                    </a:lnTo>
                    <a:cubicBezTo>
                      <a:pt x="172" y="210"/>
                      <a:pt x="170" y="210"/>
                      <a:pt x="168" y="209"/>
                    </a:cubicBezTo>
                    <a:close/>
                    <a:moveTo>
                      <a:pt x="206" y="283"/>
                    </a:moveTo>
                    <a:lnTo>
                      <a:pt x="206" y="283"/>
                    </a:lnTo>
                    <a:cubicBezTo>
                      <a:pt x="146" y="225"/>
                      <a:pt x="85" y="171"/>
                      <a:pt x="12" y="131"/>
                    </a:cubicBezTo>
                    <a:lnTo>
                      <a:pt x="12" y="131"/>
                    </a:lnTo>
                    <a:cubicBezTo>
                      <a:pt x="0" y="126"/>
                      <a:pt x="3" y="108"/>
                      <a:pt x="16" y="106"/>
                    </a:cubicBezTo>
                    <a:lnTo>
                      <a:pt x="16" y="106"/>
                    </a:lnTo>
                    <a:cubicBezTo>
                      <a:pt x="71" y="100"/>
                      <a:pt x="124" y="81"/>
                      <a:pt x="172" y="57"/>
                    </a:cubicBezTo>
                    <a:lnTo>
                      <a:pt x="172" y="57"/>
                    </a:lnTo>
                    <a:cubicBezTo>
                      <a:pt x="183" y="51"/>
                      <a:pt x="192" y="70"/>
                      <a:pt x="181" y="76"/>
                    </a:cubicBezTo>
                    <a:lnTo>
                      <a:pt x="181" y="76"/>
                    </a:lnTo>
                    <a:cubicBezTo>
                      <a:pt x="141" y="97"/>
                      <a:pt x="99" y="113"/>
                      <a:pt x="54" y="125"/>
                    </a:cubicBezTo>
                    <a:lnTo>
                      <a:pt x="54" y="125"/>
                    </a:lnTo>
                    <a:cubicBezTo>
                      <a:pt x="92" y="146"/>
                      <a:pt x="126" y="173"/>
                      <a:pt x="160" y="201"/>
                    </a:cubicBezTo>
                    <a:lnTo>
                      <a:pt x="160" y="201"/>
                    </a:lnTo>
                    <a:cubicBezTo>
                      <a:pt x="158" y="197"/>
                      <a:pt x="159" y="189"/>
                      <a:pt x="166" y="188"/>
                    </a:cubicBezTo>
                    <a:lnTo>
                      <a:pt x="166" y="188"/>
                    </a:lnTo>
                    <a:cubicBezTo>
                      <a:pt x="181" y="185"/>
                      <a:pt x="193" y="180"/>
                      <a:pt x="206" y="173"/>
                    </a:cubicBezTo>
                    <a:lnTo>
                      <a:pt x="206" y="173"/>
                    </a:lnTo>
                    <a:cubicBezTo>
                      <a:pt x="208" y="164"/>
                      <a:pt x="209" y="155"/>
                      <a:pt x="210" y="145"/>
                    </a:cubicBezTo>
                    <a:lnTo>
                      <a:pt x="210" y="145"/>
                    </a:lnTo>
                    <a:cubicBezTo>
                      <a:pt x="196" y="150"/>
                      <a:pt x="181" y="156"/>
                      <a:pt x="168" y="163"/>
                    </a:cubicBezTo>
                    <a:lnTo>
                      <a:pt x="168" y="163"/>
                    </a:lnTo>
                    <a:cubicBezTo>
                      <a:pt x="155" y="168"/>
                      <a:pt x="150" y="150"/>
                      <a:pt x="160" y="145"/>
                    </a:cubicBezTo>
                    <a:lnTo>
                      <a:pt x="160" y="145"/>
                    </a:lnTo>
                    <a:cubicBezTo>
                      <a:pt x="177" y="135"/>
                      <a:pt x="195" y="129"/>
                      <a:pt x="213" y="125"/>
                    </a:cubicBezTo>
                    <a:lnTo>
                      <a:pt x="213" y="125"/>
                    </a:lnTo>
                    <a:cubicBezTo>
                      <a:pt x="213" y="121"/>
                      <a:pt x="213" y="118"/>
                      <a:pt x="214" y="116"/>
                    </a:cubicBezTo>
                    <a:lnTo>
                      <a:pt x="214" y="116"/>
                    </a:lnTo>
                    <a:cubicBezTo>
                      <a:pt x="201" y="118"/>
                      <a:pt x="191" y="118"/>
                      <a:pt x="177" y="118"/>
                    </a:cubicBezTo>
                    <a:lnTo>
                      <a:pt x="177" y="118"/>
                    </a:lnTo>
                    <a:cubicBezTo>
                      <a:pt x="166" y="118"/>
                      <a:pt x="164" y="100"/>
                      <a:pt x="176" y="100"/>
                    </a:cubicBezTo>
                    <a:lnTo>
                      <a:pt x="176" y="100"/>
                    </a:lnTo>
                    <a:cubicBezTo>
                      <a:pt x="189" y="101"/>
                      <a:pt x="204" y="100"/>
                      <a:pt x="217" y="97"/>
                    </a:cubicBezTo>
                    <a:lnTo>
                      <a:pt x="217" y="97"/>
                    </a:lnTo>
                    <a:cubicBezTo>
                      <a:pt x="221" y="71"/>
                      <a:pt x="226" y="46"/>
                      <a:pt x="233" y="21"/>
                    </a:cubicBezTo>
                    <a:lnTo>
                      <a:pt x="233" y="21"/>
                    </a:lnTo>
                    <a:cubicBezTo>
                      <a:pt x="238" y="0"/>
                      <a:pt x="269" y="5"/>
                      <a:pt x="266" y="26"/>
                    </a:cubicBezTo>
                    <a:lnTo>
                      <a:pt x="266" y="26"/>
                    </a:lnTo>
                    <a:cubicBezTo>
                      <a:pt x="262" y="68"/>
                      <a:pt x="254" y="109"/>
                      <a:pt x="247" y="150"/>
                    </a:cubicBezTo>
                    <a:lnTo>
                      <a:pt x="247" y="150"/>
                    </a:lnTo>
                    <a:cubicBezTo>
                      <a:pt x="241" y="191"/>
                      <a:pt x="237" y="233"/>
                      <a:pt x="230" y="273"/>
                    </a:cubicBezTo>
                    <a:lnTo>
                      <a:pt x="230" y="273"/>
                    </a:lnTo>
                    <a:cubicBezTo>
                      <a:pt x="229" y="284"/>
                      <a:pt x="214" y="290"/>
                      <a:pt x="206" y="283"/>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16" name="Freeform 404">
                <a:extLst>
                  <a:ext uri="{FF2B5EF4-FFF2-40B4-BE49-F238E27FC236}">
                    <a16:creationId xmlns:a16="http://schemas.microsoft.com/office/drawing/2014/main" id="{92E24E10-F103-544B-B8EF-0D5633249C70}"/>
                  </a:ext>
                </a:extLst>
              </p:cNvPr>
              <p:cNvSpPr>
                <a:spLocks noChangeArrowheads="1"/>
              </p:cNvSpPr>
              <p:nvPr/>
            </p:nvSpPr>
            <p:spPr bwMode="auto">
              <a:xfrm>
                <a:off x="10419665" y="3932846"/>
                <a:ext cx="117126" cy="125903"/>
              </a:xfrm>
              <a:custGeom>
                <a:avLst/>
                <a:gdLst>
                  <a:gd name="T0" fmla="*/ 173 w 270"/>
                  <a:gd name="T1" fmla="*/ 194 h 292"/>
                  <a:gd name="T2" fmla="*/ 173 w 270"/>
                  <a:gd name="T3" fmla="*/ 194 h 292"/>
                  <a:gd name="T4" fmla="*/ 218 w 270"/>
                  <a:gd name="T5" fmla="*/ 182 h 292"/>
                  <a:gd name="T6" fmla="*/ 218 w 270"/>
                  <a:gd name="T7" fmla="*/ 182 h 292"/>
                  <a:gd name="T8" fmla="*/ 184 w 270"/>
                  <a:gd name="T9" fmla="*/ 157 h 292"/>
                  <a:gd name="T10" fmla="*/ 184 w 270"/>
                  <a:gd name="T11" fmla="*/ 157 h 292"/>
                  <a:gd name="T12" fmla="*/ 177 w 270"/>
                  <a:gd name="T13" fmla="*/ 190 h 292"/>
                  <a:gd name="T14" fmla="*/ 177 w 270"/>
                  <a:gd name="T15" fmla="*/ 190 h 292"/>
                  <a:gd name="T16" fmla="*/ 173 w 270"/>
                  <a:gd name="T17" fmla="*/ 194 h 292"/>
                  <a:gd name="T18" fmla="*/ 256 w 270"/>
                  <a:gd name="T19" fmla="*/ 202 h 292"/>
                  <a:gd name="T20" fmla="*/ 256 w 270"/>
                  <a:gd name="T21" fmla="*/ 202 h 292"/>
                  <a:gd name="T22" fmla="*/ 25 w 270"/>
                  <a:gd name="T23" fmla="*/ 284 h 292"/>
                  <a:gd name="T24" fmla="*/ 25 w 270"/>
                  <a:gd name="T25" fmla="*/ 284 h 292"/>
                  <a:gd name="T26" fmla="*/ 5 w 270"/>
                  <a:gd name="T27" fmla="*/ 266 h 292"/>
                  <a:gd name="T28" fmla="*/ 5 w 270"/>
                  <a:gd name="T29" fmla="*/ 266 h 292"/>
                  <a:gd name="T30" fmla="*/ 48 w 270"/>
                  <a:gd name="T31" fmla="*/ 109 h 292"/>
                  <a:gd name="T32" fmla="*/ 48 w 270"/>
                  <a:gd name="T33" fmla="*/ 109 h 292"/>
                  <a:gd name="T34" fmla="*/ 68 w 270"/>
                  <a:gd name="T35" fmla="*/ 111 h 292"/>
                  <a:gd name="T36" fmla="*/ 68 w 270"/>
                  <a:gd name="T37" fmla="*/ 111 h 292"/>
                  <a:gd name="T38" fmla="*/ 41 w 270"/>
                  <a:gd name="T39" fmla="*/ 244 h 292"/>
                  <a:gd name="T40" fmla="*/ 41 w 270"/>
                  <a:gd name="T41" fmla="*/ 244 h 292"/>
                  <a:gd name="T42" fmla="*/ 164 w 270"/>
                  <a:gd name="T43" fmla="*/ 198 h 292"/>
                  <a:gd name="T44" fmla="*/ 164 w 270"/>
                  <a:gd name="T45" fmla="*/ 198 h 292"/>
                  <a:gd name="T46" fmla="*/ 155 w 270"/>
                  <a:gd name="T47" fmla="*/ 185 h 292"/>
                  <a:gd name="T48" fmla="*/ 155 w 270"/>
                  <a:gd name="T49" fmla="*/ 185 h 292"/>
                  <a:gd name="T50" fmla="*/ 165 w 270"/>
                  <a:gd name="T51" fmla="*/ 143 h 292"/>
                  <a:gd name="T52" fmla="*/ 165 w 270"/>
                  <a:gd name="T53" fmla="*/ 143 h 292"/>
                  <a:gd name="T54" fmla="*/ 143 w 270"/>
                  <a:gd name="T55" fmla="*/ 125 h 292"/>
                  <a:gd name="T56" fmla="*/ 143 w 270"/>
                  <a:gd name="T57" fmla="*/ 125 h 292"/>
                  <a:gd name="T58" fmla="*/ 134 w 270"/>
                  <a:gd name="T59" fmla="*/ 171 h 292"/>
                  <a:gd name="T60" fmla="*/ 134 w 270"/>
                  <a:gd name="T61" fmla="*/ 171 h 292"/>
                  <a:gd name="T62" fmla="*/ 115 w 270"/>
                  <a:gd name="T63" fmla="*/ 165 h 292"/>
                  <a:gd name="T64" fmla="*/ 115 w 270"/>
                  <a:gd name="T65" fmla="*/ 165 h 292"/>
                  <a:gd name="T66" fmla="*/ 127 w 270"/>
                  <a:gd name="T67" fmla="*/ 111 h 292"/>
                  <a:gd name="T68" fmla="*/ 127 w 270"/>
                  <a:gd name="T69" fmla="*/ 111 h 292"/>
                  <a:gd name="T70" fmla="*/ 121 w 270"/>
                  <a:gd name="T71" fmla="*/ 106 h 292"/>
                  <a:gd name="T72" fmla="*/ 121 w 270"/>
                  <a:gd name="T73" fmla="*/ 106 h 292"/>
                  <a:gd name="T74" fmla="*/ 104 w 270"/>
                  <a:gd name="T75" fmla="*/ 138 h 292"/>
                  <a:gd name="T76" fmla="*/ 104 w 270"/>
                  <a:gd name="T77" fmla="*/ 138 h 292"/>
                  <a:gd name="T78" fmla="*/ 87 w 270"/>
                  <a:gd name="T79" fmla="*/ 130 h 292"/>
                  <a:gd name="T80" fmla="*/ 87 w 270"/>
                  <a:gd name="T81" fmla="*/ 130 h 292"/>
                  <a:gd name="T82" fmla="*/ 106 w 270"/>
                  <a:gd name="T83" fmla="*/ 93 h 292"/>
                  <a:gd name="T84" fmla="*/ 106 w 270"/>
                  <a:gd name="T85" fmla="*/ 93 h 292"/>
                  <a:gd name="T86" fmla="*/ 51 w 270"/>
                  <a:gd name="T87" fmla="*/ 38 h 292"/>
                  <a:gd name="T88" fmla="*/ 51 w 270"/>
                  <a:gd name="T89" fmla="*/ 38 h 292"/>
                  <a:gd name="T90" fmla="*/ 75 w 270"/>
                  <a:gd name="T91" fmla="*/ 14 h 292"/>
                  <a:gd name="T92" fmla="*/ 75 w 270"/>
                  <a:gd name="T93" fmla="*/ 14 h 292"/>
                  <a:gd name="T94" fmla="*/ 168 w 270"/>
                  <a:gd name="T95" fmla="*/ 96 h 292"/>
                  <a:gd name="T96" fmla="*/ 168 w 270"/>
                  <a:gd name="T97" fmla="*/ 96 h 292"/>
                  <a:gd name="T98" fmla="*/ 263 w 270"/>
                  <a:gd name="T99" fmla="*/ 177 h 292"/>
                  <a:gd name="T100" fmla="*/ 263 w 270"/>
                  <a:gd name="T101" fmla="*/ 177 h 292"/>
                  <a:gd name="T102" fmla="*/ 256 w 270"/>
                  <a:gd name="T103" fmla="*/ 202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0" h="292">
                    <a:moveTo>
                      <a:pt x="173" y="194"/>
                    </a:moveTo>
                    <a:lnTo>
                      <a:pt x="173" y="194"/>
                    </a:lnTo>
                    <a:cubicBezTo>
                      <a:pt x="189" y="190"/>
                      <a:pt x="204" y="186"/>
                      <a:pt x="218" y="182"/>
                    </a:cubicBezTo>
                    <a:lnTo>
                      <a:pt x="218" y="182"/>
                    </a:lnTo>
                    <a:cubicBezTo>
                      <a:pt x="206" y="174"/>
                      <a:pt x="196" y="165"/>
                      <a:pt x="184" y="157"/>
                    </a:cubicBezTo>
                    <a:lnTo>
                      <a:pt x="184" y="157"/>
                    </a:lnTo>
                    <a:cubicBezTo>
                      <a:pt x="184" y="168"/>
                      <a:pt x="181" y="178"/>
                      <a:pt x="177" y="190"/>
                    </a:cubicBezTo>
                    <a:lnTo>
                      <a:pt x="177" y="190"/>
                    </a:lnTo>
                    <a:cubicBezTo>
                      <a:pt x="176" y="192"/>
                      <a:pt x="176" y="194"/>
                      <a:pt x="173" y="194"/>
                    </a:cubicBezTo>
                    <a:close/>
                    <a:moveTo>
                      <a:pt x="256" y="202"/>
                    </a:moveTo>
                    <a:lnTo>
                      <a:pt x="256" y="202"/>
                    </a:lnTo>
                    <a:cubicBezTo>
                      <a:pt x="176" y="222"/>
                      <a:pt x="97" y="244"/>
                      <a:pt x="25" y="284"/>
                    </a:cubicBezTo>
                    <a:lnTo>
                      <a:pt x="25" y="284"/>
                    </a:lnTo>
                    <a:cubicBezTo>
                      <a:pt x="13" y="291"/>
                      <a:pt x="0" y="280"/>
                      <a:pt x="5" y="266"/>
                    </a:cubicBezTo>
                    <a:lnTo>
                      <a:pt x="5" y="266"/>
                    </a:lnTo>
                    <a:cubicBezTo>
                      <a:pt x="29" y="217"/>
                      <a:pt x="42" y="164"/>
                      <a:pt x="48" y="109"/>
                    </a:cubicBezTo>
                    <a:lnTo>
                      <a:pt x="48" y="109"/>
                    </a:lnTo>
                    <a:cubicBezTo>
                      <a:pt x="50" y="97"/>
                      <a:pt x="71" y="100"/>
                      <a:pt x="68" y="111"/>
                    </a:cubicBezTo>
                    <a:lnTo>
                      <a:pt x="68" y="111"/>
                    </a:lnTo>
                    <a:cubicBezTo>
                      <a:pt x="66" y="157"/>
                      <a:pt x="55" y="201"/>
                      <a:pt x="41" y="244"/>
                    </a:cubicBezTo>
                    <a:lnTo>
                      <a:pt x="41" y="244"/>
                    </a:lnTo>
                    <a:cubicBezTo>
                      <a:pt x="80" y="226"/>
                      <a:pt x="121" y="211"/>
                      <a:pt x="164" y="198"/>
                    </a:cubicBezTo>
                    <a:lnTo>
                      <a:pt x="164" y="198"/>
                    </a:lnTo>
                    <a:cubicBezTo>
                      <a:pt x="158" y="197"/>
                      <a:pt x="154" y="192"/>
                      <a:pt x="155" y="185"/>
                    </a:cubicBezTo>
                    <a:lnTo>
                      <a:pt x="155" y="185"/>
                    </a:lnTo>
                    <a:cubicBezTo>
                      <a:pt x="160" y="172"/>
                      <a:pt x="164" y="157"/>
                      <a:pt x="165" y="143"/>
                    </a:cubicBezTo>
                    <a:lnTo>
                      <a:pt x="165" y="143"/>
                    </a:lnTo>
                    <a:cubicBezTo>
                      <a:pt x="158" y="138"/>
                      <a:pt x="151" y="131"/>
                      <a:pt x="143" y="125"/>
                    </a:cubicBezTo>
                    <a:lnTo>
                      <a:pt x="143" y="125"/>
                    </a:lnTo>
                    <a:cubicBezTo>
                      <a:pt x="140" y="139"/>
                      <a:pt x="138" y="155"/>
                      <a:pt x="134" y="171"/>
                    </a:cubicBezTo>
                    <a:lnTo>
                      <a:pt x="134" y="171"/>
                    </a:lnTo>
                    <a:cubicBezTo>
                      <a:pt x="133" y="182"/>
                      <a:pt x="114" y="178"/>
                      <a:pt x="115" y="165"/>
                    </a:cubicBezTo>
                    <a:lnTo>
                      <a:pt x="115" y="165"/>
                    </a:lnTo>
                    <a:cubicBezTo>
                      <a:pt x="118" y="147"/>
                      <a:pt x="122" y="128"/>
                      <a:pt x="127" y="111"/>
                    </a:cubicBezTo>
                    <a:lnTo>
                      <a:pt x="127" y="111"/>
                    </a:lnTo>
                    <a:cubicBezTo>
                      <a:pt x="125" y="109"/>
                      <a:pt x="123" y="107"/>
                      <a:pt x="121" y="106"/>
                    </a:cubicBezTo>
                    <a:lnTo>
                      <a:pt x="121" y="106"/>
                    </a:lnTo>
                    <a:cubicBezTo>
                      <a:pt x="117" y="117"/>
                      <a:pt x="110" y="128"/>
                      <a:pt x="104" y="138"/>
                    </a:cubicBezTo>
                    <a:lnTo>
                      <a:pt x="104" y="138"/>
                    </a:lnTo>
                    <a:cubicBezTo>
                      <a:pt x="97" y="148"/>
                      <a:pt x="80" y="139"/>
                      <a:pt x="87" y="130"/>
                    </a:cubicBezTo>
                    <a:lnTo>
                      <a:pt x="87" y="130"/>
                    </a:lnTo>
                    <a:cubicBezTo>
                      <a:pt x="94" y="118"/>
                      <a:pt x="101" y="106"/>
                      <a:pt x="106" y="93"/>
                    </a:cubicBezTo>
                    <a:lnTo>
                      <a:pt x="106" y="93"/>
                    </a:lnTo>
                    <a:cubicBezTo>
                      <a:pt x="88" y="76"/>
                      <a:pt x="68" y="58"/>
                      <a:pt x="51" y="38"/>
                    </a:cubicBezTo>
                    <a:lnTo>
                      <a:pt x="51" y="38"/>
                    </a:lnTo>
                    <a:cubicBezTo>
                      <a:pt x="37" y="23"/>
                      <a:pt x="58" y="0"/>
                      <a:pt x="75" y="14"/>
                    </a:cubicBezTo>
                    <a:lnTo>
                      <a:pt x="75" y="14"/>
                    </a:lnTo>
                    <a:cubicBezTo>
                      <a:pt x="106" y="40"/>
                      <a:pt x="136" y="69"/>
                      <a:pt x="168" y="96"/>
                    </a:cubicBezTo>
                    <a:lnTo>
                      <a:pt x="168" y="96"/>
                    </a:lnTo>
                    <a:cubicBezTo>
                      <a:pt x="198" y="123"/>
                      <a:pt x="230" y="151"/>
                      <a:pt x="263" y="177"/>
                    </a:cubicBezTo>
                    <a:lnTo>
                      <a:pt x="263" y="177"/>
                    </a:lnTo>
                    <a:cubicBezTo>
                      <a:pt x="269" y="185"/>
                      <a:pt x="267" y="199"/>
                      <a:pt x="256" y="202"/>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grpSp>
        <p:grpSp>
          <p:nvGrpSpPr>
            <p:cNvPr id="5" name="Group 166">
              <a:extLst>
                <a:ext uri="{FF2B5EF4-FFF2-40B4-BE49-F238E27FC236}">
                  <a16:creationId xmlns:a16="http://schemas.microsoft.com/office/drawing/2014/main" id="{A340DCD9-BD83-6541-A73A-6B1E3E80C90C}"/>
                </a:ext>
              </a:extLst>
            </p:cNvPr>
            <p:cNvGrpSpPr>
              <a:grpSpLocks/>
            </p:cNvGrpSpPr>
            <p:nvPr/>
          </p:nvGrpSpPr>
          <p:grpSpPr bwMode="auto">
            <a:xfrm>
              <a:off x="114236" y="356458"/>
              <a:ext cx="149910" cy="6168886"/>
              <a:chOff x="114235" y="404664"/>
              <a:chExt cx="149910" cy="6168886"/>
            </a:xfrm>
          </p:grpSpPr>
          <p:sp>
            <p:nvSpPr>
              <p:cNvPr id="35" name="Freeform 351">
                <a:extLst>
                  <a:ext uri="{FF2B5EF4-FFF2-40B4-BE49-F238E27FC236}">
                    <a16:creationId xmlns:a16="http://schemas.microsoft.com/office/drawing/2014/main" id="{B37C2935-C442-8846-9695-918CAF402671}"/>
                  </a:ext>
                </a:extLst>
              </p:cNvPr>
              <p:cNvSpPr>
                <a:spLocks noChangeArrowheads="1"/>
              </p:cNvSpPr>
              <p:nvPr/>
            </p:nvSpPr>
            <p:spPr bwMode="auto">
              <a:xfrm rot="5400000">
                <a:off x="128986" y="841055"/>
                <a:ext cx="136513" cy="123816"/>
              </a:xfrm>
              <a:custGeom>
                <a:avLst/>
                <a:gdLst>
                  <a:gd name="T0" fmla="*/ 190 w 286"/>
                  <a:gd name="T1" fmla="*/ 220 h 265"/>
                  <a:gd name="T2" fmla="*/ 190 w 286"/>
                  <a:gd name="T3" fmla="*/ 220 h 265"/>
                  <a:gd name="T4" fmla="*/ 236 w 286"/>
                  <a:gd name="T5" fmla="*/ 222 h 265"/>
                  <a:gd name="T6" fmla="*/ 236 w 286"/>
                  <a:gd name="T7" fmla="*/ 222 h 265"/>
                  <a:gd name="T8" fmla="*/ 211 w 286"/>
                  <a:gd name="T9" fmla="*/ 187 h 265"/>
                  <a:gd name="T10" fmla="*/ 211 w 286"/>
                  <a:gd name="T11" fmla="*/ 187 h 265"/>
                  <a:gd name="T12" fmla="*/ 195 w 286"/>
                  <a:gd name="T13" fmla="*/ 216 h 265"/>
                  <a:gd name="T14" fmla="*/ 195 w 286"/>
                  <a:gd name="T15" fmla="*/ 216 h 265"/>
                  <a:gd name="T16" fmla="*/ 190 w 286"/>
                  <a:gd name="T17" fmla="*/ 220 h 265"/>
                  <a:gd name="T18" fmla="*/ 268 w 286"/>
                  <a:gd name="T19" fmla="*/ 252 h 265"/>
                  <a:gd name="T20" fmla="*/ 268 w 286"/>
                  <a:gd name="T21" fmla="*/ 252 h 265"/>
                  <a:gd name="T22" fmla="*/ 21 w 286"/>
                  <a:gd name="T23" fmla="*/ 261 h 265"/>
                  <a:gd name="T24" fmla="*/ 21 w 286"/>
                  <a:gd name="T25" fmla="*/ 261 h 265"/>
                  <a:gd name="T26" fmla="*/ 9 w 286"/>
                  <a:gd name="T27" fmla="*/ 239 h 265"/>
                  <a:gd name="T28" fmla="*/ 9 w 286"/>
                  <a:gd name="T29" fmla="*/ 239 h 265"/>
                  <a:gd name="T30" fmla="*/ 96 w 286"/>
                  <a:gd name="T31" fmla="*/ 101 h 265"/>
                  <a:gd name="T32" fmla="*/ 96 w 286"/>
                  <a:gd name="T33" fmla="*/ 101 h 265"/>
                  <a:gd name="T34" fmla="*/ 115 w 286"/>
                  <a:gd name="T35" fmla="*/ 110 h 265"/>
                  <a:gd name="T36" fmla="*/ 115 w 286"/>
                  <a:gd name="T37" fmla="*/ 110 h 265"/>
                  <a:gd name="T38" fmla="*/ 50 w 286"/>
                  <a:gd name="T39" fmla="*/ 228 h 265"/>
                  <a:gd name="T40" fmla="*/ 50 w 286"/>
                  <a:gd name="T41" fmla="*/ 228 h 265"/>
                  <a:gd name="T42" fmla="*/ 180 w 286"/>
                  <a:gd name="T43" fmla="*/ 220 h 265"/>
                  <a:gd name="T44" fmla="*/ 180 w 286"/>
                  <a:gd name="T45" fmla="*/ 220 h 265"/>
                  <a:gd name="T46" fmla="*/ 176 w 286"/>
                  <a:gd name="T47" fmla="*/ 206 h 265"/>
                  <a:gd name="T48" fmla="*/ 176 w 286"/>
                  <a:gd name="T49" fmla="*/ 206 h 265"/>
                  <a:gd name="T50" fmla="*/ 198 w 286"/>
                  <a:gd name="T51" fmla="*/ 168 h 265"/>
                  <a:gd name="T52" fmla="*/ 198 w 286"/>
                  <a:gd name="T53" fmla="*/ 168 h 265"/>
                  <a:gd name="T54" fmla="*/ 181 w 286"/>
                  <a:gd name="T55" fmla="*/ 144 h 265"/>
                  <a:gd name="T56" fmla="*/ 181 w 286"/>
                  <a:gd name="T57" fmla="*/ 144 h 265"/>
                  <a:gd name="T58" fmla="*/ 161 w 286"/>
                  <a:gd name="T59" fmla="*/ 185 h 265"/>
                  <a:gd name="T60" fmla="*/ 161 w 286"/>
                  <a:gd name="T61" fmla="*/ 185 h 265"/>
                  <a:gd name="T62" fmla="*/ 144 w 286"/>
                  <a:gd name="T63" fmla="*/ 176 h 265"/>
                  <a:gd name="T64" fmla="*/ 144 w 286"/>
                  <a:gd name="T65" fmla="*/ 176 h 265"/>
                  <a:gd name="T66" fmla="*/ 170 w 286"/>
                  <a:gd name="T67" fmla="*/ 127 h 265"/>
                  <a:gd name="T68" fmla="*/ 170 w 286"/>
                  <a:gd name="T69" fmla="*/ 127 h 265"/>
                  <a:gd name="T70" fmla="*/ 166 w 286"/>
                  <a:gd name="T71" fmla="*/ 119 h 265"/>
                  <a:gd name="T72" fmla="*/ 166 w 286"/>
                  <a:gd name="T73" fmla="*/ 119 h 265"/>
                  <a:gd name="T74" fmla="*/ 140 w 286"/>
                  <a:gd name="T75" fmla="*/ 145 h 265"/>
                  <a:gd name="T76" fmla="*/ 140 w 286"/>
                  <a:gd name="T77" fmla="*/ 145 h 265"/>
                  <a:gd name="T78" fmla="*/ 127 w 286"/>
                  <a:gd name="T79" fmla="*/ 132 h 265"/>
                  <a:gd name="T80" fmla="*/ 127 w 286"/>
                  <a:gd name="T81" fmla="*/ 132 h 265"/>
                  <a:gd name="T82" fmla="*/ 157 w 286"/>
                  <a:gd name="T83" fmla="*/ 103 h 265"/>
                  <a:gd name="T84" fmla="*/ 157 w 286"/>
                  <a:gd name="T85" fmla="*/ 103 h 265"/>
                  <a:gd name="T86" fmla="*/ 121 w 286"/>
                  <a:gd name="T87" fmla="*/ 35 h 265"/>
                  <a:gd name="T88" fmla="*/ 121 w 286"/>
                  <a:gd name="T89" fmla="*/ 35 h 265"/>
                  <a:gd name="T90" fmla="*/ 149 w 286"/>
                  <a:gd name="T91" fmla="*/ 18 h 265"/>
                  <a:gd name="T92" fmla="*/ 149 w 286"/>
                  <a:gd name="T93" fmla="*/ 18 h 265"/>
                  <a:gd name="T94" fmla="*/ 214 w 286"/>
                  <a:gd name="T95" fmla="*/ 124 h 265"/>
                  <a:gd name="T96" fmla="*/ 214 w 286"/>
                  <a:gd name="T97" fmla="*/ 124 h 265"/>
                  <a:gd name="T98" fmla="*/ 279 w 286"/>
                  <a:gd name="T99" fmla="*/ 229 h 265"/>
                  <a:gd name="T100" fmla="*/ 279 w 286"/>
                  <a:gd name="T101" fmla="*/ 229 h 265"/>
                  <a:gd name="T102" fmla="*/ 268 w 286"/>
                  <a:gd name="T103" fmla="*/ 252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6" h="265">
                    <a:moveTo>
                      <a:pt x="190" y="220"/>
                    </a:moveTo>
                    <a:lnTo>
                      <a:pt x="190" y="220"/>
                    </a:lnTo>
                    <a:cubicBezTo>
                      <a:pt x="206" y="220"/>
                      <a:pt x="220" y="220"/>
                      <a:pt x="236" y="222"/>
                    </a:cubicBezTo>
                    <a:lnTo>
                      <a:pt x="236" y="222"/>
                    </a:lnTo>
                    <a:cubicBezTo>
                      <a:pt x="228" y="210"/>
                      <a:pt x="219" y="199"/>
                      <a:pt x="211" y="187"/>
                    </a:cubicBezTo>
                    <a:lnTo>
                      <a:pt x="211" y="187"/>
                    </a:lnTo>
                    <a:cubicBezTo>
                      <a:pt x="207" y="198"/>
                      <a:pt x="202" y="207"/>
                      <a:pt x="195" y="216"/>
                    </a:cubicBezTo>
                    <a:lnTo>
                      <a:pt x="195" y="216"/>
                    </a:lnTo>
                    <a:cubicBezTo>
                      <a:pt x="194" y="219"/>
                      <a:pt x="191" y="219"/>
                      <a:pt x="190" y="220"/>
                    </a:cubicBezTo>
                    <a:close/>
                    <a:moveTo>
                      <a:pt x="268" y="252"/>
                    </a:moveTo>
                    <a:lnTo>
                      <a:pt x="268" y="252"/>
                    </a:lnTo>
                    <a:cubicBezTo>
                      <a:pt x="184" y="247"/>
                      <a:pt x="103" y="245"/>
                      <a:pt x="21" y="261"/>
                    </a:cubicBezTo>
                    <a:lnTo>
                      <a:pt x="21" y="261"/>
                    </a:lnTo>
                    <a:cubicBezTo>
                      <a:pt x="7" y="264"/>
                      <a:pt x="0" y="249"/>
                      <a:pt x="9" y="239"/>
                    </a:cubicBezTo>
                    <a:lnTo>
                      <a:pt x="9" y="239"/>
                    </a:lnTo>
                    <a:cubicBezTo>
                      <a:pt x="44" y="198"/>
                      <a:pt x="73" y="151"/>
                      <a:pt x="96" y="101"/>
                    </a:cubicBezTo>
                    <a:lnTo>
                      <a:pt x="96" y="101"/>
                    </a:lnTo>
                    <a:cubicBezTo>
                      <a:pt x="101" y="90"/>
                      <a:pt x="121" y="98"/>
                      <a:pt x="115" y="110"/>
                    </a:cubicBezTo>
                    <a:lnTo>
                      <a:pt x="115" y="110"/>
                    </a:lnTo>
                    <a:cubicBezTo>
                      <a:pt x="98" y="152"/>
                      <a:pt x="76" y="191"/>
                      <a:pt x="50" y="228"/>
                    </a:cubicBezTo>
                    <a:lnTo>
                      <a:pt x="50" y="228"/>
                    </a:lnTo>
                    <a:cubicBezTo>
                      <a:pt x="92" y="222"/>
                      <a:pt x="136" y="219"/>
                      <a:pt x="180" y="220"/>
                    </a:cubicBezTo>
                    <a:lnTo>
                      <a:pt x="180" y="220"/>
                    </a:lnTo>
                    <a:cubicBezTo>
                      <a:pt x="174" y="218"/>
                      <a:pt x="172" y="211"/>
                      <a:pt x="176" y="206"/>
                    </a:cubicBezTo>
                    <a:lnTo>
                      <a:pt x="176" y="206"/>
                    </a:lnTo>
                    <a:cubicBezTo>
                      <a:pt x="185" y="194"/>
                      <a:pt x="191" y="181"/>
                      <a:pt x="198" y="168"/>
                    </a:cubicBezTo>
                    <a:lnTo>
                      <a:pt x="198" y="168"/>
                    </a:lnTo>
                    <a:cubicBezTo>
                      <a:pt x="191" y="161"/>
                      <a:pt x="188" y="152"/>
                      <a:pt x="181" y="144"/>
                    </a:cubicBezTo>
                    <a:lnTo>
                      <a:pt x="181" y="144"/>
                    </a:lnTo>
                    <a:cubicBezTo>
                      <a:pt x="174" y="157"/>
                      <a:pt x="168" y="172"/>
                      <a:pt x="161" y="185"/>
                    </a:cubicBezTo>
                    <a:lnTo>
                      <a:pt x="161" y="185"/>
                    </a:lnTo>
                    <a:cubicBezTo>
                      <a:pt x="155" y="197"/>
                      <a:pt x="138" y="186"/>
                      <a:pt x="144" y="176"/>
                    </a:cubicBezTo>
                    <a:lnTo>
                      <a:pt x="144" y="176"/>
                    </a:lnTo>
                    <a:cubicBezTo>
                      <a:pt x="151" y="159"/>
                      <a:pt x="161" y="141"/>
                      <a:pt x="170" y="127"/>
                    </a:cubicBezTo>
                    <a:lnTo>
                      <a:pt x="170" y="127"/>
                    </a:lnTo>
                    <a:cubicBezTo>
                      <a:pt x="169" y="124"/>
                      <a:pt x="168" y="122"/>
                      <a:pt x="166" y="119"/>
                    </a:cubicBezTo>
                    <a:lnTo>
                      <a:pt x="166" y="119"/>
                    </a:lnTo>
                    <a:cubicBezTo>
                      <a:pt x="159" y="128"/>
                      <a:pt x="149" y="138"/>
                      <a:pt x="140" y="145"/>
                    </a:cubicBezTo>
                    <a:lnTo>
                      <a:pt x="140" y="145"/>
                    </a:lnTo>
                    <a:cubicBezTo>
                      <a:pt x="131" y="153"/>
                      <a:pt x="118" y="139"/>
                      <a:pt x="127" y="132"/>
                    </a:cubicBezTo>
                    <a:lnTo>
                      <a:pt x="127" y="132"/>
                    </a:lnTo>
                    <a:cubicBezTo>
                      <a:pt x="138" y="123"/>
                      <a:pt x="148" y="114"/>
                      <a:pt x="157" y="103"/>
                    </a:cubicBezTo>
                    <a:lnTo>
                      <a:pt x="157" y="103"/>
                    </a:lnTo>
                    <a:cubicBezTo>
                      <a:pt x="143" y="81"/>
                      <a:pt x="131" y="57"/>
                      <a:pt x="121" y="35"/>
                    </a:cubicBezTo>
                    <a:lnTo>
                      <a:pt x="121" y="35"/>
                    </a:lnTo>
                    <a:cubicBezTo>
                      <a:pt x="110" y="15"/>
                      <a:pt x="136" y="0"/>
                      <a:pt x="149" y="18"/>
                    </a:cubicBezTo>
                    <a:lnTo>
                      <a:pt x="149" y="18"/>
                    </a:lnTo>
                    <a:cubicBezTo>
                      <a:pt x="172" y="52"/>
                      <a:pt x="191" y="89"/>
                      <a:pt x="214" y="124"/>
                    </a:cubicBezTo>
                    <a:lnTo>
                      <a:pt x="214" y="124"/>
                    </a:lnTo>
                    <a:cubicBezTo>
                      <a:pt x="236" y="160"/>
                      <a:pt x="257" y="194"/>
                      <a:pt x="279" y="229"/>
                    </a:cubicBezTo>
                    <a:lnTo>
                      <a:pt x="279" y="229"/>
                    </a:lnTo>
                    <a:cubicBezTo>
                      <a:pt x="285" y="239"/>
                      <a:pt x="278" y="252"/>
                      <a:pt x="268" y="252"/>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36" name="Freeform 352">
                <a:extLst>
                  <a:ext uri="{FF2B5EF4-FFF2-40B4-BE49-F238E27FC236}">
                    <a16:creationId xmlns:a16="http://schemas.microsoft.com/office/drawing/2014/main" id="{A37C2F2A-A7F1-0C4F-86ED-294B5B0A3698}"/>
                  </a:ext>
                </a:extLst>
              </p:cNvPr>
              <p:cNvSpPr>
                <a:spLocks noChangeArrowheads="1"/>
              </p:cNvSpPr>
              <p:nvPr/>
            </p:nvSpPr>
            <p:spPr bwMode="auto">
              <a:xfrm rot="5400000">
                <a:off x="124224" y="1518860"/>
                <a:ext cx="120640" cy="136515"/>
              </a:xfrm>
              <a:custGeom>
                <a:avLst/>
                <a:gdLst>
                  <a:gd name="T0" fmla="*/ 79 w 256"/>
                  <a:gd name="T1" fmla="*/ 75 h 290"/>
                  <a:gd name="T2" fmla="*/ 79 w 256"/>
                  <a:gd name="T3" fmla="*/ 75 h 290"/>
                  <a:gd name="T4" fmla="*/ 44 w 256"/>
                  <a:gd name="T5" fmla="*/ 49 h 290"/>
                  <a:gd name="T6" fmla="*/ 44 w 256"/>
                  <a:gd name="T7" fmla="*/ 49 h 290"/>
                  <a:gd name="T8" fmla="*/ 45 w 256"/>
                  <a:gd name="T9" fmla="*/ 91 h 290"/>
                  <a:gd name="T10" fmla="*/ 45 w 256"/>
                  <a:gd name="T11" fmla="*/ 91 h 290"/>
                  <a:gd name="T12" fmla="*/ 74 w 256"/>
                  <a:gd name="T13" fmla="*/ 77 h 290"/>
                  <a:gd name="T14" fmla="*/ 74 w 256"/>
                  <a:gd name="T15" fmla="*/ 77 h 290"/>
                  <a:gd name="T16" fmla="*/ 79 w 256"/>
                  <a:gd name="T17" fmla="*/ 75 h 290"/>
                  <a:gd name="T18" fmla="*/ 35 w 256"/>
                  <a:gd name="T19" fmla="*/ 7 h 290"/>
                  <a:gd name="T20" fmla="*/ 35 w 256"/>
                  <a:gd name="T21" fmla="*/ 7 h 290"/>
                  <a:gd name="T22" fmla="*/ 243 w 256"/>
                  <a:gd name="T23" fmla="*/ 136 h 290"/>
                  <a:gd name="T24" fmla="*/ 243 w 256"/>
                  <a:gd name="T25" fmla="*/ 136 h 290"/>
                  <a:gd name="T26" fmla="*/ 242 w 256"/>
                  <a:gd name="T27" fmla="*/ 162 h 290"/>
                  <a:gd name="T28" fmla="*/ 242 w 256"/>
                  <a:gd name="T29" fmla="*/ 162 h 290"/>
                  <a:gd name="T30" fmla="*/ 92 w 256"/>
                  <a:gd name="T31" fmla="*/ 228 h 290"/>
                  <a:gd name="T32" fmla="*/ 92 w 256"/>
                  <a:gd name="T33" fmla="*/ 228 h 290"/>
                  <a:gd name="T34" fmla="*/ 81 w 256"/>
                  <a:gd name="T35" fmla="*/ 209 h 290"/>
                  <a:gd name="T36" fmla="*/ 81 w 256"/>
                  <a:gd name="T37" fmla="*/ 209 h 290"/>
                  <a:gd name="T38" fmla="*/ 201 w 256"/>
                  <a:gd name="T39" fmla="*/ 147 h 290"/>
                  <a:gd name="T40" fmla="*/ 201 w 256"/>
                  <a:gd name="T41" fmla="*/ 147 h 290"/>
                  <a:gd name="T42" fmla="*/ 90 w 256"/>
                  <a:gd name="T43" fmla="*/ 82 h 290"/>
                  <a:gd name="T44" fmla="*/ 90 w 256"/>
                  <a:gd name="T45" fmla="*/ 82 h 290"/>
                  <a:gd name="T46" fmla="*/ 84 w 256"/>
                  <a:gd name="T47" fmla="*/ 96 h 290"/>
                  <a:gd name="T48" fmla="*/ 84 w 256"/>
                  <a:gd name="T49" fmla="*/ 96 h 290"/>
                  <a:gd name="T50" fmla="*/ 45 w 256"/>
                  <a:gd name="T51" fmla="*/ 113 h 290"/>
                  <a:gd name="T52" fmla="*/ 45 w 256"/>
                  <a:gd name="T53" fmla="*/ 113 h 290"/>
                  <a:gd name="T54" fmla="*/ 45 w 256"/>
                  <a:gd name="T55" fmla="*/ 144 h 290"/>
                  <a:gd name="T56" fmla="*/ 45 w 256"/>
                  <a:gd name="T57" fmla="*/ 144 h 290"/>
                  <a:gd name="T58" fmla="*/ 86 w 256"/>
                  <a:gd name="T59" fmla="*/ 121 h 290"/>
                  <a:gd name="T60" fmla="*/ 86 w 256"/>
                  <a:gd name="T61" fmla="*/ 121 h 290"/>
                  <a:gd name="T62" fmla="*/ 94 w 256"/>
                  <a:gd name="T63" fmla="*/ 138 h 290"/>
                  <a:gd name="T64" fmla="*/ 94 w 256"/>
                  <a:gd name="T65" fmla="*/ 138 h 290"/>
                  <a:gd name="T66" fmla="*/ 44 w 256"/>
                  <a:gd name="T67" fmla="*/ 165 h 290"/>
                  <a:gd name="T68" fmla="*/ 44 w 256"/>
                  <a:gd name="T69" fmla="*/ 165 h 290"/>
                  <a:gd name="T70" fmla="*/ 44 w 256"/>
                  <a:gd name="T71" fmla="*/ 172 h 290"/>
                  <a:gd name="T72" fmla="*/ 44 w 256"/>
                  <a:gd name="T73" fmla="*/ 172 h 290"/>
                  <a:gd name="T74" fmla="*/ 79 w 256"/>
                  <a:gd name="T75" fmla="*/ 166 h 290"/>
                  <a:gd name="T76" fmla="*/ 79 w 256"/>
                  <a:gd name="T77" fmla="*/ 166 h 290"/>
                  <a:gd name="T78" fmla="*/ 83 w 256"/>
                  <a:gd name="T79" fmla="*/ 184 h 290"/>
                  <a:gd name="T80" fmla="*/ 83 w 256"/>
                  <a:gd name="T81" fmla="*/ 184 h 290"/>
                  <a:gd name="T82" fmla="*/ 42 w 256"/>
                  <a:gd name="T83" fmla="*/ 191 h 290"/>
                  <a:gd name="T84" fmla="*/ 42 w 256"/>
                  <a:gd name="T85" fmla="*/ 191 h 290"/>
                  <a:gd name="T86" fmla="*/ 35 w 256"/>
                  <a:gd name="T87" fmla="*/ 268 h 290"/>
                  <a:gd name="T88" fmla="*/ 35 w 256"/>
                  <a:gd name="T89" fmla="*/ 268 h 290"/>
                  <a:gd name="T90" fmla="*/ 0 w 256"/>
                  <a:gd name="T91" fmla="*/ 266 h 290"/>
                  <a:gd name="T92" fmla="*/ 0 w 256"/>
                  <a:gd name="T93" fmla="*/ 266 h 290"/>
                  <a:gd name="T94" fmla="*/ 7 w 256"/>
                  <a:gd name="T95" fmla="*/ 141 h 290"/>
                  <a:gd name="T96" fmla="*/ 7 w 256"/>
                  <a:gd name="T97" fmla="*/ 141 h 290"/>
                  <a:gd name="T98" fmla="*/ 12 w 256"/>
                  <a:gd name="T99" fmla="*/ 17 h 290"/>
                  <a:gd name="T100" fmla="*/ 12 w 256"/>
                  <a:gd name="T101" fmla="*/ 17 h 290"/>
                  <a:gd name="T102" fmla="*/ 35 w 256"/>
                  <a:gd name="T103" fmla="*/ 7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6" h="290">
                    <a:moveTo>
                      <a:pt x="79" y="75"/>
                    </a:moveTo>
                    <a:lnTo>
                      <a:pt x="79" y="75"/>
                    </a:lnTo>
                    <a:cubicBezTo>
                      <a:pt x="67" y="67"/>
                      <a:pt x="54" y="57"/>
                      <a:pt x="44" y="49"/>
                    </a:cubicBezTo>
                    <a:lnTo>
                      <a:pt x="44" y="49"/>
                    </a:lnTo>
                    <a:cubicBezTo>
                      <a:pt x="44" y="62"/>
                      <a:pt x="44" y="77"/>
                      <a:pt x="45" y="91"/>
                    </a:cubicBezTo>
                    <a:lnTo>
                      <a:pt x="45" y="91"/>
                    </a:lnTo>
                    <a:cubicBezTo>
                      <a:pt x="53" y="84"/>
                      <a:pt x="63" y="79"/>
                      <a:pt x="74" y="77"/>
                    </a:cubicBezTo>
                    <a:lnTo>
                      <a:pt x="74" y="77"/>
                    </a:lnTo>
                    <a:cubicBezTo>
                      <a:pt x="77" y="75"/>
                      <a:pt x="78" y="75"/>
                      <a:pt x="79" y="75"/>
                    </a:cubicBezTo>
                    <a:close/>
                    <a:moveTo>
                      <a:pt x="35" y="7"/>
                    </a:moveTo>
                    <a:lnTo>
                      <a:pt x="35" y="7"/>
                    </a:lnTo>
                    <a:cubicBezTo>
                      <a:pt x="100" y="57"/>
                      <a:pt x="166" y="104"/>
                      <a:pt x="243" y="136"/>
                    </a:cubicBezTo>
                    <a:lnTo>
                      <a:pt x="243" y="136"/>
                    </a:lnTo>
                    <a:cubicBezTo>
                      <a:pt x="255" y="141"/>
                      <a:pt x="255" y="158"/>
                      <a:pt x="242" y="162"/>
                    </a:cubicBezTo>
                    <a:lnTo>
                      <a:pt x="242" y="162"/>
                    </a:lnTo>
                    <a:cubicBezTo>
                      <a:pt x="188" y="175"/>
                      <a:pt x="138" y="197"/>
                      <a:pt x="92" y="228"/>
                    </a:cubicBezTo>
                    <a:lnTo>
                      <a:pt x="92" y="228"/>
                    </a:lnTo>
                    <a:cubicBezTo>
                      <a:pt x="81" y="233"/>
                      <a:pt x="70" y="216"/>
                      <a:pt x="81" y="209"/>
                    </a:cubicBezTo>
                    <a:lnTo>
                      <a:pt x="81" y="209"/>
                    </a:lnTo>
                    <a:cubicBezTo>
                      <a:pt x="119" y="183"/>
                      <a:pt x="159" y="163"/>
                      <a:pt x="201" y="147"/>
                    </a:cubicBezTo>
                    <a:lnTo>
                      <a:pt x="201" y="147"/>
                    </a:lnTo>
                    <a:cubicBezTo>
                      <a:pt x="162" y="130"/>
                      <a:pt x="125" y="107"/>
                      <a:pt x="90" y="82"/>
                    </a:cubicBezTo>
                    <a:lnTo>
                      <a:pt x="90" y="82"/>
                    </a:lnTo>
                    <a:cubicBezTo>
                      <a:pt x="92" y="87"/>
                      <a:pt x="91" y="94"/>
                      <a:pt x="84" y="96"/>
                    </a:cubicBezTo>
                    <a:lnTo>
                      <a:pt x="84" y="96"/>
                    </a:lnTo>
                    <a:cubicBezTo>
                      <a:pt x="70" y="100"/>
                      <a:pt x="57" y="107"/>
                      <a:pt x="45" y="113"/>
                    </a:cubicBezTo>
                    <a:lnTo>
                      <a:pt x="45" y="113"/>
                    </a:lnTo>
                    <a:cubicBezTo>
                      <a:pt x="45" y="124"/>
                      <a:pt x="45" y="133"/>
                      <a:pt x="45" y="144"/>
                    </a:cubicBezTo>
                    <a:lnTo>
                      <a:pt x="45" y="144"/>
                    </a:lnTo>
                    <a:cubicBezTo>
                      <a:pt x="60" y="136"/>
                      <a:pt x="71" y="128"/>
                      <a:pt x="86" y="121"/>
                    </a:cubicBezTo>
                    <a:lnTo>
                      <a:pt x="86" y="121"/>
                    </a:lnTo>
                    <a:cubicBezTo>
                      <a:pt x="96" y="115"/>
                      <a:pt x="104" y="133"/>
                      <a:pt x="94" y="138"/>
                    </a:cubicBezTo>
                    <a:lnTo>
                      <a:pt x="94" y="138"/>
                    </a:lnTo>
                    <a:cubicBezTo>
                      <a:pt x="78" y="149"/>
                      <a:pt x="61" y="157"/>
                      <a:pt x="44" y="165"/>
                    </a:cubicBezTo>
                    <a:lnTo>
                      <a:pt x="44" y="165"/>
                    </a:lnTo>
                    <a:cubicBezTo>
                      <a:pt x="44" y="166"/>
                      <a:pt x="44" y="170"/>
                      <a:pt x="44" y="172"/>
                    </a:cubicBezTo>
                    <a:lnTo>
                      <a:pt x="44" y="172"/>
                    </a:lnTo>
                    <a:cubicBezTo>
                      <a:pt x="56" y="170"/>
                      <a:pt x="67" y="167"/>
                      <a:pt x="79" y="166"/>
                    </a:cubicBezTo>
                    <a:lnTo>
                      <a:pt x="79" y="166"/>
                    </a:lnTo>
                    <a:cubicBezTo>
                      <a:pt x="92" y="165"/>
                      <a:pt x="95" y="183"/>
                      <a:pt x="83" y="184"/>
                    </a:cubicBezTo>
                    <a:lnTo>
                      <a:pt x="83" y="184"/>
                    </a:lnTo>
                    <a:cubicBezTo>
                      <a:pt x="70" y="184"/>
                      <a:pt x="56" y="187"/>
                      <a:pt x="42" y="191"/>
                    </a:cubicBezTo>
                    <a:lnTo>
                      <a:pt x="42" y="191"/>
                    </a:lnTo>
                    <a:cubicBezTo>
                      <a:pt x="41" y="217"/>
                      <a:pt x="38" y="242"/>
                      <a:pt x="35" y="268"/>
                    </a:cubicBezTo>
                    <a:lnTo>
                      <a:pt x="35" y="268"/>
                    </a:lnTo>
                    <a:cubicBezTo>
                      <a:pt x="31" y="289"/>
                      <a:pt x="0" y="287"/>
                      <a:pt x="0" y="266"/>
                    </a:cubicBezTo>
                    <a:lnTo>
                      <a:pt x="0" y="266"/>
                    </a:lnTo>
                    <a:cubicBezTo>
                      <a:pt x="2" y="224"/>
                      <a:pt x="6" y="183"/>
                      <a:pt x="7" y="141"/>
                    </a:cubicBezTo>
                    <a:lnTo>
                      <a:pt x="7" y="141"/>
                    </a:lnTo>
                    <a:cubicBezTo>
                      <a:pt x="10" y="100"/>
                      <a:pt x="11" y="59"/>
                      <a:pt x="12" y="17"/>
                    </a:cubicBezTo>
                    <a:lnTo>
                      <a:pt x="12" y="17"/>
                    </a:lnTo>
                    <a:cubicBezTo>
                      <a:pt x="12" y="7"/>
                      <a:pt x="27" y="0"/>
                      <a:pt x="35" y="7"/>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37" name="Freeform 353">
                <a:extLst>
                  <a:ext uri="{FF2B5EF4-FFF2-40B4-BE49-F238E27FC236}">
                    <a16:creationId xmlns:a16="http://schemas.microsoft.com/office/drawing/2014/main" id="{63170E05-E0D4-DE4E-86E2-5350C2B6BF87}"/>
                  </a:ext>
                </a:extLst>
              </p:cNvPr>
              <p:cNvSpPr>
                <a:spLocks noChangeArrowheads="1"/>
              </p:cNvSpPr>
              <p:nvPr/>
            </p:nvSpPr>
            <p:spPr bwMode="auto">
              <a:xfrm rot="5400000">
                <a:off x="118667" y="1297422"/>
                <a:ext cx="134927" cy="126991"/>
              </a:xfrm>
              <a:custGeom>
                <a:avLst/>
                <a:gdLst>
                  <a:gd name="T0" fmla="*/ 95 w 286"/>
                  <a:gd name="T1" fmla="*/ 46 h 268"/>
                  <a:gd name="T2" fmla="*/ 95 w 286"/>
                  <a:gd name="T3" fmla="*/ 46 h 268"/>
                  <a:gd name="T4" fmla="*/ 49 w 286"/>
                  <a:gd name="T5" fmla="*/ 46 h 268"/>
                  <a:gd name="T6" fmla="*/ 49 w 286"/>
                  <a:gd name="T7" fmla="*/ 46 h 268"/>
                  <a:gd name="T8" fmla="*/ 74 w 286"/>
                  <a:gd name="T9" fmla="*/ 80 h 268"/>
                  <a:gd name="T10" fmla="*/ 74 w 286"/>
                  <a:gd name="T11" fmla="*/ 80 h 268"/>
                  <a:gd name="T12" fmla="*/ 91 w 286"/>
                  <a:gd name="T13" fmla="*/ 50 h 268"/>
                  <a:gd name="T14" fmla="*/ 91 w 286"/>
                  <a:gd name="T15" fmla="*/ 50 h 268"/>
                  <a:gd name="T16" fmla="*/ 95 w 286"/>
                  <a:gd name="T17" fmla="*/ 46 h 268"/>
                  <a:gd name="T18" fmla="*/ 17 w 286"/>
                  <a:gd name="T19" fmla="*/ 17 h 268"/>
                  <a:gd name="T20" fmla="*/ 17 w 286"/>
                  <a:gd name="T21" fmla="*/ 17 h 268"/>
                  <a:gd name="T22" fmla="*/ 264 w 286"/>
                  <a:gd name="T23" fmla="*/ 4 h 268"/>
                  <a:gd name="T24" fmla="*/ 264 w 286"/>
                  <a:gd name="T25" fmla="*/ 4 h 268"/>
                  <a:gd name="T26" fmla="*/ 277 w 286"/>
                  <a:gd name="T27" fmla="*/ 25 h 268"/>
                  <a:gd name="T28" fmla="*/ 277 w 286"/>
                  <a:gd name="T29" fmla="*/ 25 h 268"/>
                  <a:gd name="T30" fmla="*/ 191 w 286"/>
                  <a:gd name="T31" fmla="*/ 164 h 268"/>
                  <a:gd name="T32" fmla="*/ 191 w 286"/>
                  <a:gd name="T33" fmla="*/ 164 h 268"/>
                  <a:gd name="T34" fmla="*/ 172 w 286"/>
                  <a:gd name="T35" fmla="*/ 156 h 268"/>
                  <a:gd name="T36" fmla="*/ 172 w 286"/>
                  <a:gd name="T37" fmla="*/ 156 h 268"/>
                  <a:gd name="T38" fmla="*/ 237 w 286"/>
                  <a:gd name="T39" fmla="*/ 37 h 268"/>
                  <a:gd name="T40" fmla="*/ 237 w 286"/>
                  <a:gd name="T41" fmla="*/ 37 h 268"/>
                  <a:gd name="T42" fmla="*/ 105 w 286"/>
                  <a:gd name="T43" fmla="*/ 46 h 268"/>
                  <a:gd name="T44" fmla="*/ 105 w 286"/>
                  <a:gd name="T45" fmla="*/ 46 h 268"/>
                  <a:gd name="T46" fmla="*/ 109 w 286"/>
                  <a:gd name="T47" fmla="*/ 62 h 268"/>
                  <a:gd name="T48" fmla="*/ 109 w 286"/>
                  <a:gd name="T49" fmla="*/ 62 h 268"/>
                  <a:gd name="T50" fmla="*/ 88 w 286"/>
                  <a:gd name="T51" fmla="*/ 98 h 268"/>
                  <a:gd name="T52" fmla="*/ 88 w 286"/>
                  <a:gd name="T53" fmla="*/ 98 h 268"/>
                  <a:gd name="T54" fmla="*/ 105 w 286"/>
                  <a:gd name="T55" fmla="*/ 123 h 268"/>
                  <a:gd name="T56" fmla="*/ 105 w 286"/>
                  <a:gd name="T57" fmla="*/ 123 h 268"/>
                  <a:gd name="T58" fmla="*/ 125 w 286"/>
                  <a:gd name="T59" fmla="*/ 81 h 268"/>
                  <a:gd name="T60" fmla="*/ 125 w 286"/>
                  <a:gd name="T61" fmla="*/ 81 h 268"/>
                  <a:gd name="T62" fmla="*/ 143 w 286"/>
                  <a:gd name="T63" fmla="*/ 90 h 268"/>
                  <a:gd name="T64" fmla="*/ 143 w 286"/>
                  <a:gd name="T65" fmla="*/ 90 h 268"/>
                  <a:gd name="T66" fmla="*/ 117 w 286"/>
                  <a:gd name="T67" fmla="*/ 140 h 268"/>
                  <a:gd name="T68" fmla="*/ 117 w 286"/>
                  <a:gd name="T69" fmla="*/ 140 h 268"/>
                  <a:gd name="T70" fmla="*/ 121 w 286"/>
                  <a:gd name="T71" fmla="*/ 147 h 268"/>
                  <a:gd name="T72" fmla="*/ 121 w 286"/>
                  <a:gd name="T73" fmla="*/ 147 h 268"/>
                  <a:gd name="T74" fmla="*/ 146 w 286"/>
                  <a:gd name="T75" fmla="*/ 122 h 268"/>
                  <a:gd name="T76" fmla="*/ 146 w 286"/>
                  <a:gd name="T77" fmla="*/ 122 h 268"/>
                  <a:gd name="T78" fmla="*/ 159 w 286"/>
                  <a:gd name="T79" fmla="*/ 134 h 268"/>
                  <a:gd name="T80" fmla="*/ 159 w 286"/>
                  <a:gd name="T81" fmla="*/ 134 h 268"/>
                  <a:gd name="T82" fmla="*/ 130 w 286"/>
                  <a:gd name="T83" fmla="*/ 163 h 268"/>
                  <a:gd name="T84" fmla="*/ 130 w 286"/>
                  <a:gd name="T85" fmla="*/ 163 h 268"/>
                  <a:gd name="T86" fmla="*/ 168 w 286"/>
                  <a:gd name="T87" fmla="*/ 231 h 268"/>
                  <a:gd name="T88" fmla="*/ 168 w 286"/>
                  <a:gd name="T89" fmla="*/ 231 h 268"/>
                  <a:gd name="T90" fmla="*/ 139 w 286"/>
                  <a:gd name="T91" fmla="*/ 248 h 268"/>
                  <a:gd name="T92" fmla="*/ 139 w 286"/>
                  <a:gd name="T93" fmla="*/ 248 h 268"/>
                  <a:gd name="T94" fmla="*/ 74 w 286"/>
                  <a:gd name="T95" fmla="*/ 143 h 268"/>
                  <a:gd name="T96" fmla="*/ 74 w 286"/>
                  <a:gd name="T97" fmla="*/ 143 h 268"/>
                  <a:gd name="T98" fmla="*/ 5 w 286"/>
                  <a:gd name="T99" fmla="*/ 39 h 268"/>
                  <a:gd name="T100" fmla="*/ 5 w 286"/>
                  <a:gd name="T101" fmla="*/ 39 h 268"/>
                  <a:gd name="T102" fmla="*/ 17 w 286"/>
                  <a:gd name="T103" fmla="*/ 17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6" h="268">
                    <a:moveTo>
                      <a:pt x="95" y="46"/>
                    </a:moveTo>
                    <a:lnTo>
                      <a:pt x="95" y="46"/>
                    </a:lnTo>
                    <a:cubicBezTo>
                      <a:pt x="79" y="46"/>
                      <a:pt x="64" y="46"/>
                      <a:pt x="49" y="46"/>
                    </a:cubicBezTo>
                    <a:lnTo>
                      <a:pt x="49" y="46"/>
                    </a:lnTo>
                    <a:cubicBezTo>
                      <a:pt x="58" y="58"/>
                      <a:pt x="66" y="68"/>
                      <a:pt x="74" y="80"/>
                    </a:cubicBezTo>
                    <a:lnTo>
                      <a:pt x="74" y="80"/>
                    </a:lnTo>
                    <a:cubicBezTo>
                      <a:pt x="79" y="69"/>
                      <a:pt x="83" y="59"/>
                      <a:pt x="91" y="50"/>
                    </a:cubicBezTo>
                    <a:lnTo>
                      <a:pt x="91" y="50"/>
                    </a:lnTo>
                    <a:cubicBezTo>
                      <a:pt x="92" y="48"/>
                      <a:pt x="93" y="48"/>
                      <a:pt x="95" y="46"/>
                    </a:cubicBezTo>
                    <a:close/>
                    <a:moveTo>
                      <a:pt x="17" y="17"/>
                    </a:moveTo>
                    <a:lnTo>
                      <a:pt x="17" y="17"/>
                    </a:lnTo>
                    <a:cubicBezTo>
                      <a:pt x="101" y="20"/>
                      <a:pt x="181" y="21"/>
                      <a:pt x="264" y="4"/>
                    </a:cubicBezTo>
                    <a:lnTo>
                      <a:pt x="264" y="4"/>
                    </a:lnTo>
                    <a:cubicBezTo>
                      <a:pt x="276" y="0"/>
                      <a:pt x="285" y="14"/>
                      <a:pt x="277" y="25"/>
                    </a:cubicBezTo>
                    <a:lnTo>
                      <a:pt x="277" y="25"/>
                    </a:lnTo>
                    <a:cubicBezTo>
                      <a:pt x="240" y="67"/>
                      <a:pt x="213" y="114"/>
                      <a:pt x="191" y="164"/>
                    </a:cubicBezTo>
                    <a:lnTo>
                      <a:pt x="191" y="164"/>
                    </a:lnTo>
                    <a:cubicBezTo>
                      <a:pt x="187" y="176"/>
                      <a:pt x="167" y="168"/>
                      <a:pt x="172" y="156"/>
                    </a:cubicBezTo>
                    <a:lnTo>
                      <a:pt x="172" y="156"/>
                    </a:lnTo>
                    <a:cubicBezTo>
                      <a:pt x="188" y="114"/>
                      <a:pt x="210" y="73"/>
                      <a:pt x="237" y="37"/>
                    </a:cubicBezTo>
                    <a:lnTo>
                      <a:pt x="237" y="37"/>
                    </a:lnTo>
                    <a:cubicBezTo>
                      <a:pt x="193" y="44"/>
                      <a:pt x="150" y="46"/>
                      <a:pt x="105" y="46"/>
                    </a:cubicBezTo>
                    <a:lnTo>
                      <a:pt x="105" y="46"/>
                    </a:lnTo>
                    <a:cubicBezTo>
                      <a:pt x="110" y="50"/>
                      <a:pt x="114" y="55"/>
                      <a:pt x="109" y="62"/>
                    </a:cubicBezTo>
                    <a:lnTo>
                      <a:pt x="109" y="62"/>
                    </a:lnTo>
                    <a:cubicBezTo>
                      <a:pt x="101" y="72"/>
                      <a:pt x="93" y="85"/>
                      <a:pt x="88" y="98"/>
                    </a:cubicBezTo>
                    <a:lnTo>
                      <a:pt x="88" y="98"/>
                    </a:lnTo>
                    <a:cubicBezTo>
                      <a:pt x="93" y="106"/>
                      <a:pt x="99" y="114"/>
                      <a:pt x="105" y="123"/>
                    </a:cubicBezTo>
                    <a:lnTo>
                      <a:pt x="105" y="123"/>
                    </a:lnTo>
                    <a:cubicBezTo>
                      <a:pt x="112" y="109"/>
                      <a:pt x="118" y="96"/>
                      <a:pt x="125" y="81"/>
                    </a:cubicBezTo>
                    <a:lnTo>
                      <a:pt x="125" y="81"/>
                    </a:lnTo>
                    <a:cubicBezTo>
                      <a:pt x="131" y="69"/>
                      <a:pt x="147" y="80"/>
                      <a:pt x="143" y="90"/>
                    </a:cubicBezTo>
                    <a:lnTo>
                      <a:pt x="143" y="90"/>
                    </a:lnTo>
                    <a:cubicBezTo>
                      <a:pt x="135" y="109"/>
                      <a:pt x="126" y="125"/>
                      <a:pt x="117" y="140"/>
                    </a:cubicBezTo>
                    <a:lnTo>
                      <a:pt x="117" y="140"/>
                    </a:lnTo>
                    <a:cubicBezTo>
                      <a:pt x="118" y="142"/>
                      <a:pt x="120" y="144"/>
                      <a:pt x="121" y="147"/>
                    </a:cubicBezTo>
                    <a:lnTo>
                      <a:pt x="121" y="147"/>
                    </a:lnTo>
                    <a:cubicBezTo>
                      <a:pt x="129" y="138"/>
                      <a:pt x="137" y="129"/>
                      <a:pt x="146" y="122"/>
                    </a:cubicBezTo>
                    <a:lnTo>
                      <a:pt x="146" y="122"/>
                    </a:lnTo>
                    <a:cubicBezTo>
                      <a:pt x="155" y="113"/>
                      <a:pt x="168" y="127"/>
                      <a:pt x="159" y="134"/>
                    </a:cubicBezTo>
                    <a:lnTo>
                      <a:pt x="159" y="134"/>
                    </a:lnTo>
                    <a:cubicBezTo>
                      <a:pt x="148" y="143"/>
                      <a:pt x="139" y="152"/>
                      <a:pt x="130" y="163"/>
                    </a:cubicBezTo>
                    <a:lnTo>
                      <a:pt x="130" y="163"/>
                    </a:lnTo>
                    <a:cubicBezTo>
                      <a:pt x="145" y="185"/>
                      <a:pt x="158" y="207"/>
                      <a:pt x="168" y="231"/>
                    </a:cubicBezTo>
                    <a:lnTo>
                      <a:pt x="168" y="231"/>
                    </a:lnTo>
                    <a:cubicBezTo>
                      <a:pt x="177" y="249"/>
                      <a:pt x="151" y="267"/>
                      <a:pt x="139" y="248"/>
                    </a:cubicBezTo>
                    <a:lnTo>
                      <a:pt x="139" y="248"/>
                    </a:lnTo>
                    <a:cubicBezTo>
                      <a:pt x="116" y="214"/>
                      <a:pt x="96" y="177"/>
                      <a:pt x="74" y="143"/>
                    </a:cubicBezTo>
                    <a:lnTo>
                      <a:pt x="74" y="143"/>
                    </a:lnTo>
                    <a:cubicBezTo>
                      <a:pt x="51" y="109"/>
                      <a:pt x="28" y="73"/>
                      <a:pt x="5" y="39"/>
                    </a:cubicBezTo>
                    <a:lnTo>
                      <a:pt x="5" y="39"/>
                    </a:lnTo>
                    <a:cubicBezTo>
                      <a:pt x="0" y="30"/>
                      <a:pt x="7" y="16"/>
                      <a:pt x="17" y="17"/>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38" name="Freeform 354">
                <a:extLst>
                  <a:ext uri="{FF2B5EF4-FFF2-40B4-BE49-F238E27FC236}">
                    <a16:creationId xmlns:a16="http://schemas.microsoft.com/office/drawing/2014/main" id="{E29D0CB1-4519-DA4A-9DD8-470320273533}"/>
                  </a:ext>
                </a:extLst>
              </p:cNvPr>
              <p:cNvSpPr>
                <a:spLocks noChangeArrowheads="1"/>
              </p:cNvSpPr>
              <p:nvPr/>
            </p:nvSpPr>
            <p:spPr bwMode="auto">
              <a:xfrm rot="5400000">
                <a:off x="124223" y="1066461"/>
                <a:ext cx="131752" cy="134927"/>
              </a:xfrm>
              <a:custGeom>
                <a:avLst/>
                <a:gdLst>
                  <a:gd name="T0" fmla="*/ 61 w 277"/>
                  <a:gd name="T1" fmla="*/ 188 h 285"/>
                  <a:gd name="T2" fmla="*/ 61 w 277"/>
                  <a:gd name="T3" fmla="*/ 188 h 285"/>
                  <a:gd name="T4" fmla="*/ 65 w 277"/>
                  <a:gd name="T5" fmla="*/ 233 h 285"/>
                  <a:gd name="T6" fmla="*/ 65 w 277"/>
                  <a:gd name="T7" fmla="*/ 233 h 285"/>
                  <a:gd name="T8" fmla="*/ 97 w 277"/>
                  <a:gd name="T9" fmla="*/ 205 h 285"/>
                  <a:gd name="T10" fmla="*/ 97 w 277"/>
                  <a:gd name="T11" fmla="*/ 205 h 285"/>
                  <a:gd name="T12" fmla="*/ 65 w 277"/>
                  <a:gd name="T13" fmla="*/ 192 h 285"/>
                  <a:gd name="T14" fmla="*/ 65 w 277"/>
                  <a:gd name="T15" fmla="*/ 192 h 285"/>
                  <a:gd name="T16" fmla="*/ 61 w 277"/>
                  <a:gd name="T17" fmla="*/ 188 h 285"/>
                  <a:gd name="T18" fmla="*/ 38 w 277"/>
                  <a:gd name="T19" fmla="*/ 267 h 285"/>
                  <a:gd name="T20" fmla="*/ 38 w 277"/>
                  <a:gd name="T21" fmla="*/ 267 h 285"/>
                  <a:gd name="T22" fmla="*/ 4 w 277"/>
                  <a:gd name="T23" fmla="*/ 24 h 285"/>
                  <a:gd name="T24" fmla="*/ 4 w 277"/>
                  <a:gd name="T25" fmla="*/ 24 h 285"/>
                  <a:gd name="T26" fmla="*/ 25 w 277"/>
                  <a:gd name="T27" fmla="*/ 9 h 285"/>
                  <a:gd name="T28" fmla="*/ 25 w 277"/>
                  <a:gd name="T29" fmla="*/ 9 h 285"/>
                  <a:gd name="T30" fmla="*/ 171 w 277"/>
                  <a:gd name="T31" fmla="*/ 82 h 285"/>
                  <a:gd name="T32" fmla="*/ 171 w 277"/>
                  <a:gd name="T33" fmla="*/ 82 h 285"/>
                  <a:gd name="T34" fmla="*/ 164 w 277"/>
                  <a:gd name="T35" fmla="*/ 103 h 285"/>
                  <a:gd name="T36" fmla="*/ 164 w 277"/>
                  <a:gd name="T37" fmla="*/ 103 h 285"/>
                  <a:gd name="T38" fmla="*/ 39 w 277"/>
                  <a:gd name="T39" fmla="*/ 47 h 285"/>
                  <a:gd name="T40" fmla="*/ 39 w 277"/>
                  <a:gd name="T41" fmla="*/ 47 h 285"/>
                  <a:gd name="T42" fmla="*/ 61 w 277"/>
                  <a:gd name="T43" fmla="*/ 176 h 285"/>
                  <a:gd name="T44" fmla="*/ 61 w 277"/>
                  <a:gd name="T45" fmla="*/ 176 h 285"/>
                  <a:gd name="T46" fmla="*/ 75 w 277"/>
                  <a:gd name="T47" fmla="*/ 171 h 285"/>
                  <a:gd name="T48" fmla="*/ 75 w 277"/>
                  <a:gd name="T49" fmla="*/ 171 h 285"/>
                  <a:gd name="T50" fmla="*/ 114 w 277"/>
                  <a:gd name="T51" fmla="*/ 189 h 285"/>
                  <a:gd name="T52" fmla="*/ 114 w 277"/>
                  <a:gd name="T53" fmla="*/ 189 h 285"/>
                  <a:gd name="T54" fmla="*/ 136 w 277"/>
                  <a:gd name="T55" fmla="*/ 171 h 285"/>
                  <a:gd name="T56" fmla="*/ 136 w 277"/>
                  <a:gd name="T57" fmla="*/ 171 h 285"/>
                  <a:gd name="T58" fmla="*/ 93 w 277"/>
                  <a:gd name="T59" fmla="*/ 155 h 285"/>
                  <a:gd name="T60" fmla="*/ 93 w 277"/>
                  <a:gd name="T61" fmla="*/ 155 h 285"/>
                  <a:gd name="T62" fmla="*/ 102 w 277"/>
                  <a:gd name="T63" fmla="*/ 137 h 285"/>
                  <a:gd name="T64" fmla="*/ 102 w 277"/>
                  <a:gd name="T65" fmla="*/ 137 h 285"/>
                  <a:gd name="T66" fmla="*/ 153 w 277"/>
                  <a:gd name="T67" fmla="*/ 158 h 285"/>
                  <a:gd name="T68" fmla="*/ 153 w 277"/>
                  <a:gd name="T69" fmla="*/ 158 h 285"/>
                  <a:gd name="T70" fmla="*/ 160 w 277"/>
                  <a:gd name="T71" fmla="*/ 153 h 285"/>
                  <a:gd name="T72" fmla="*/ 160 w 277"/>
                  <a:gd name="T73" fmla="*/ 153 h 285"/>
                  <a:gd name="T74" fmla="*/ 131 w 277"/>
                  <a:gd name="T75" fmla="*/ 130 h 285"/>
                  <a:gd name="T76" fmla="*/ 131 w 277"/>
                  <a:gd name="T77" fmla="*/ 130 h 285"/>
                  <a:gd name="T78" fmla="*/ 144 w 277"/>
                  <a:gd name="T79" fmla="*/ 116 h 285"/>
                  <a:gd name="T80" fmla="*/ 144 w 277"/>
                  <a:gd name="T81" fmla="*/ 116 h 285"/>
                  <a:gd name="T82" fmla="*/ 174 w 277"/>
                  <a:gd name="T83" fmla="*/ 142 h 285"/>
                  <a:gd name="T84" fmla="*/ 174 w 277"/>
                  <a:gd name="T85" fmla="*/ 142 h 285"/>
                  <a:gd name="T86" fmla="*/ 239 w 277"/>
                  <a:gd name="T87" fmla="*/ 99 h 285"/>
                  <a:gd name="T88" fmla="*/ 239 w 277"/>
                  <a:gd name="T89" fmla="*/ 99 h 285"/>
                  <a:gd name="T90" fmla="*/ 259 w 277"/>
                  <a:gd name="T91" fmla="*/ 126 h 285"/>
                  <a:gd name="T92" fmla="*/ 259 w 277"/>
                  <a:gd name="T93" fmla="*/ 126 h 285"/>
                  <a:gd name="T94" fmla="*/ 160 w 277"/>
                  <a:gd name="T95" fmla="*/ 201 h 285"/>
                  <a:gd name="T96" fmla="*/ 160 w 277"/>
                  <a:gd name="T97" fmla="*/ 201 h 285"/>
                  <a:gd name="T98" fmla="*/ 61 w 277"/>
                  <a:gd name="T99" fmla="*/ 277 h 285"/>
                  <a:gd name="T100" fmla="*/ 61 w 277"/>
                  <a:gd name="T101" fmla="*/ 277 h 285"/>
                  <a:gd name="T102" fmla="*/ 38 w 277"/>
                  <a:gd name="T103" fmla="*/ 267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7" h="285">
                    <a:moveTo>
                      <a:pt x="61" y="188"/>
                    </a:moveTo>
                    <a:lnTo>
                      <a:pt x="61" y="188"/>
                    </a:lnTo>
                    <a:cubicBezTo>
                      <a:pt x="64" y="202"/>
                      <a:pt x="64" y="218"/>
                      <a:pt x="65" y="233"/>
                    </a:cubicBezTo>
                    <a:lnTo>
                      <a:pt x="65" y="233"/>
                    </a:lnTo>
                    <a:cubicBezTo>
                      <a:pt x="76" y="223"/>
                      <a:pt x="85" y="214"/>
                      <a:pt x="97" y="205"/>
                    </a:cubicBezTo>
                    <a:lnTo>
                      <a:pt x="97" y="205"/>
                    </a:lnTo>
                    <a:cubicBezTo>
                      <a:pt x="85" y="202"/>
                      <a:pt x="76" y="197"/>
                      <a:pt x="65" y="192"/>
                    </a:cubicBezTo>
                    <a:lnTo>
                      <a:pt x="65" y="192"/>
                    </a:lnTo>
                    <a:cubicBezTo>
                      <a:pt x="64" y="191"/>
                      <a:pt x="63" y="189"/>
                      <a:pt x="61" y="188"/>
                    </a:cubicBezTo>
                    <a:close/>
                    <a:moveTo>
                      <a:pt x="38" y="267"/>
                    </a:moveTo>
                    <a:lnTo>
                      <a:pt x="38" y="267"/>
                    </a:lnTo>
                    <a:cubicBezTo>
                      <a:pt x="34" y="184"/>
                      <a:pt x="29" y="103"/>
                      <a:pt x="4" y="24"/>
                    </a:cubicBezTo>
                    <a:lnTo>
                      <a:pt x="4" y="24"/>
                    </a:lnTo>
                    <a:cubicBezTo>
                      <a:pt x="0" y="11"/>
                      <a:pt x="14" y="0"/>
                      <a:pt x="25" y="9"/>
                    </a:cubicBezTo>
                    <a:lnTo>
                      <a:pt x="25" y="9"/>
                    </a:lnTo>
                    <a:cubicBezTo>
                      <a:pt x="68" y="41"/>
                      <a:pt x="118" y="64"/>
                      <a:pt x="171" y="82"/>
                    </a:cubicBezTo>
                    <a:lnTo>
                      <a:pt x="171" y="82"/>
                    </a:lnTo>
                    <a:cubicBezTo>
                      <a:pt x="182" y="86"/>
                      <a:pt x="176" y="105"/>
                      <a:pt x="164" y="103"/>
                    </a:cubicBezTo>
                    <a:lnTo>
                      <a:pt x="164" y="103"/>
                    </a:lnTo>
                    <a:cubicBezTo>
                      <a:pt x="121" y="89"/>
                      <a:pt x="79" y="70"/>
                      <a:pt x="39" y="47"/>
                    </a:cubicBezTo>
                    <a:lnTo>
                      <a:pt x="39" y="47"/>
                    </a:lnTo>
                    <a:cubicBezTo>
                      <a:pt x="51" y="89"/>
                      <a:pt x="58" y="134"/>
                      <a:pt x="61" y="176"/>
                    </a:cubicBezTo>
                    <a:lnTo>
                      <a:pt x="61" y="176"/>
                    </a:lnTo>
                    <a:cubicBezTo>
                      <a:pt x="64" y="171"/>
                      <a:pt x="68" y="167"/>
                      <a:pt x="75" y="171"/>
                    </a:cubicBezTo>
                    <a:lnTo>
                      <a:pt x="75" y="171"/>
                    </a:lnTo>
                    <a:cubicBezTo>
                      <a:pt x="88" y="179"/>
                      <a:pt x="101" y="185"/>
                      <a:pt x="114" y="189"/>
                    </a:cubicBezTo>
                    <a:lnTo>
                      <a:pt x="114" y="189"/>
                    </a:lnTo>
                    <a:cubicBezTo>
                      <a:pt x="121" y="184"/>
                      <a:pt x="128" y="177"/>
                      <a:pt x="136" y="171"/>
                    </a:cubicBezTo>
                    <a:lnTo>
                      <a:pt x="136" y="171"/>
                    </a:lnTo>
                    <a:cubicBezTo>
                      <a:pt x="123" y="166"/>
                      <a:pt x="107" y="160"/>
                      <a:pt x="93" y="155"/>
                    </a:cubicBezTo>
                    <a:lnTo>
                      <a:pt x="93" y="155"/>
                    </a:lnTo>
                    <a:cubicBezTo>
                      <a:pt x="81" y="150"/>
                      <a:pt x="90" y="133"/>
                      <a:pt x="102" y="137"/>
                    </a:cubicBezTo>
                    <a:lnTo>
                      <a:pt x="102" y="137"/>
                    </a:lnTo>
                    <a:cubicBezTo>
                      <a:pt x="119" y="142"/>
                      <a:pt x="136" y="150"/>
                      <a:pt x="153" y="158"/>
                    </a:cubicBezTo>
                    <a:lnTo>
                      <a:pt x="153" y="158"/>
                    </a:lnTo>
                    <a:cubicBezTo>
                      <a:pt x="155" y="156"/>
                      <a:pt x="157" y="155"/>
                      <a:pt x="160" y="153"/>
                    </a:cubicBezTo>
                    <a:lnTo>
                      <a:pt x="160" y="153"/>
                    </a:lnTo>
                    <a:cubicBezTo>
                      <a:pt x="149" y="146"/>
                      <a:pt x="140" y="138"/>
                      <a:pt x="131" y="130"/>
                    </a:cubicBezTo>
                    <a:lnTo>
                      <a:pt x="131" y="130"/>
                    </a:lnTo>
                    <a:cubicBezTo>
                      <a:pt x="123" y="121"/>
                      <a:pt x="135" y="107"/>
                      <a:pt x="144" y="116"/>
                    </a:cubicBezTo>
                    <a:lnTo>
                      <a:pt x="144" y="116"/>
                    </a:lnTo>
                    <a:cubicBezTo>
                      <a:pt x="153" y="125"/>
                      <a:pt x="163" y="134"/>
                      <a:pt x="174" y="142"/>
                    </a:cubicBezTo>
                    <a:lnTo>
                      <a:pt x="174" y="142"/>
                    </a:lnTo>
                    <a:cubicBezTo>
                      <a:pt x="195" y="126"/>
                      <a:pt x="216" y="112"/>
                      <a:pt x="239" y="99"/>
                    </a:cubicBezTo>
                    <a:lnTo>
                      <a:pt x="239" y="99"/>
                    </a:lnTo>
                    <a:cubicBezTo>
                      <a:pt x="257" y="88"/>
                      <a:pt x="276" y="112"/>
                      <a:pt x="259" y="126"/>
                    </a:cubicBezTo>
                    <a:lnTo>
                      <a:pt x="259" y="126"/>
                    </a:lnTo>
                    <a:cubicBezTo>
                      <a:pt x="227" y="153"/>
                      <a:pt x="192" y="176"/>
                      <a:pt x="160" y="201"/>
                    </a:cubicBezTo>
                    <a:lnTo>
                      <a:pt x="160" y="201"/>
                    </a:lnTo>
                    <a:cubicBezTo>
                      <a:pt x="127" y="226"/>
                      <a:pt x="94" y="252"/>
                      <a:pt x="61" y="277"/>
                    </a:cubicBezTo>
                    <a:lnTo>
                      <a:pt x="61" y="277"/>
                    </a:lnTo>
                    <a:cubicBezTo>
                      <a:pt x="52" y="284"/>
                      <a:pt x="39" y="277"/>
                      <a:pt x="38" y="267"/>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39" name="Freeform 355">
                <a:extLst>
                  <a:ext uri="{FF2B5EF4-FFF2-40B4-BE49-F238E27FC236}">
                    <a16:creationId xmlns:a16="http://schemas.microsoft.com/office/drawing/2014/main" id="{F1C07A46-8742-2248-B2F6-2E43179C6FF3}"/>
                  </a:ext>
                </a:extLst>
              </p:cNvPr>
              <p:cNvSpPr>
                <a:spLocks noChangeArrowheads="1"/>
              </p:cNvSpPr>
              <p:nvPr/>
            </p:nvSpPr>
            <p:spPr bwMode="auto">
              <a:xfrm rot="5400000">
                <a:off x="127399" y="606124"/>
                <a:ext cx="126989" cy="136515"/>
              </a:xfrm>
              <a:custGeom>
                <a:avLst/>
                <a:gdLst>
                  <a:gd name="T0" fmla="*/ 169 w 269"/>
                  <a:gd name="T1" fmla="*/ 209 h 290"/>
                  <a:gd name="T2" fmla="*/ 169 w 269"/>
                  <a:gd name="T3" fmla="*/ 209 h 290"/>
                  <a:gd name="T4" fmla="*/ 202 w 269"/>
                  <a:gd name="T5" fmla="*/ 239 h 290"/>
                  <a:gd name="T6" fmla="*/ 202 w 269"/>
                  <a:gd name="T7" fmla="*/ 239 h 290"/>
                  <a:gd name="T8" fmla="*/ 205 w 269"/>
                  <a:gd name="T9" fmla="*/ 197 h 290"/>
                  <a:gd name="T10" fmla="*/ 205 w 269"/>
                  <a:gd name="T11" fmla="*/ 197 h 290"/>
                  <a:gd name="T12" fmla="*/ 174 w 269"/>
                  <a:gd name="T13" fmla="*/ 209 h 290"/>
                  <a:gd name="T14" fmla="*/ 174 w 269"/>
                  <a:gd name="T15" fmla="*/ 209 h 290"/>
                  <a:gd name="T16" fmla="*/ 169 w 269"/>
                  <a:gd name="T17" fmla="*/ 209 h 290"/>
                  <a:gd name="T18" fmla="*/ 206 w 269"/>
                  <a:gd name="T19" fmla="*/ 281 h 290"/>
                  <a:gd name="T20" fmla="*/ 206 w 269"/>
                  <a:gd name="T21" fmla="*/ 281 h 290"/>
                  <a:gd name="T22" fmla="*/ 11 w 269"/>
                  <a:gd name="T23" fmla="*/ 132 h 290"/>
                  <a:gd name="T24" fmla="*/ 11 w 269"/>
                  <a:gd name="T25" fmla="*/ 132 h 290"/>
                  <a:gd name="T26" fmla="*/ 15 w 269"/>
                  <a:gd name="T27" fmla="*/ 107 h 290"/>
                  <a:gd name="T28" fmla="*/ 15 w 269"/>
                  <a:gd name="T29" fmla="*/ 107 h 290"/>
                  <a:gd name="T30" fmla="*/ 172 w 269"/>
                  <a:gd name="T31" fmla="*/ 57 h 290"/>
                  <a:gd name="T32" fmla="*/ 172 w 269"/>
                  <a:gd name="T33" fmla="*/ 57 h 290"/>
                  <a:gd name="T34" fmla="*/ 181 w 269"/>
                  <a:gd name="T35" fmla="*/ 76 h 290"/>
                  <a:gd name="T36" fmla="*/ 181 w 269"/>
                  <a:gd name="T37" fmla="*/ 76 h 290"/>
                  <a:gd name="T38" fmla="*/ 55 w 269"/>
                  <a:gd name="T39" fmla="*/ 125 h 290"/>
                  <a:gd name="T40" fmla="*/ 55 w 269"/>
                  <a:gd name="T41" fmla="*/ 125 h 290"/>
                  <a:gd name="T42" fmla="*/ 160 w 269"/>
                  <a:gd name="T43" fmla="*/ 201 h 290"/>
                  <a:gd name="T44" fmla="*/ 160 w 269"/>
                  <a:gd name="T45" fmla="*/ 201 h 290"/>
                  <a:gd name="T46" fmla="*/ 167 w 269"/>
                  <a:gd name="T47" fmla="*/ 188 h 290"/>
                  <a:gd name="T48" fmla="*/ 167 w 269"/>
                  <a:gd name="T49" fmla="*/ 188 h 290"/>
                  <a:gd name="T50" fmla="*/ 207 w 269"/>
                  <a:gd name="T51" fmla="*/ 174 h 290"/>
                  <a:gd name="T52" fmla="*/ 207 w 269"/>
                  <a:gd name="T53" fmla="*/ 174 h 290"/>
                  <a:gd name="T54" fmla="*/ 210 w 269"/>
                  <a:gd name="T55" fmla="*/ 146 h 290"/>
                  <a:gd name="T56" fmla="*/ 210 w 269"/>
                  <a:gd name="T57" fmla="*/ 146 h 290"/>
                  <a:gd name="T58" fmla="*/ 167 w 269"/>
                  <a:gd name="T59" fmla="*/ 163 h 290"/>
                  <a:gd name="T60" fmla="*/ 167 w 269"/>
                  <a:gd name="T61" fmla="*/ 163 h 290"/>
                  <a:gd name="T62" fmla="*/ 161 w 269"/>
                  <a:gd name="T63" fmla="*/ 143 h 290"/>
                  <a:gd name="T64" fmla="*/ 161 w 269"/>
                  <a:gd name="T65" fmla="*/ 143 h 290"/>
                  <a:gd name="T66" fmla="*/ 212 w 269"/>
                  <a:gd name="T67" fmla="*/ 125 h 290"/>
                  <a:gd name="T68" fmla="*/ 212 w 269"/>
                  <a:gd name="T69" fmla="*/ 125 h 290"/>
                  <a:gd name="T70" fmla="*/ 214 w 269"/>
                  <a:gd name="T71" fmla="*/ 116 h 290"/>
                  <a:gd name="T72" fmla="*/ 214 w 269"/>
                  <a:gd name="T73" fmla="*/ 116 h 290"/>
                  <a:gd name="T74" fmla="*/ 177 w 269"/>
                  <a:gd name="T75" fmla="*/ 120 h 290"/>
                  <a:gd name="T76" fmla="*/ 177 w 269"/>
                  <a:gd name="T77" fmla="*/ 120 h 290"/>
                  <a:gd name="T78" fmla="*/ 176 w 269"/>
                  <a:gd name="T79" fmla="*/ 100 h 290"/>
                  <a:gd name="T80" fmla="*/ 176 w 269"/>
                  <a:gd name="T81" fmla="*/ 100 h 290"/>
                  <a:gd name="T82" fmla="*/ 216 w 269"/>
                  <a:gd name="T83" fmla="*/ 97 h 290"/>
                  <a:gd name="T84" fmla="*/ 216 w 269"/>
                  <a:gd name="T85" fmla="*/ 97 h 290"/>
                  <a:gd name="T86" fmla="*/ 232 w 269"/>
                  <a:gd name="T87" fmla="*/ 21 h 290"/>
                  <a:gd name="T88" fmla="*/ 232 w 269"/>
                  <a:gd name="T89" fmla="*/ 21 h 290"/>
                  <a:gd name="T90" fmla="*/ 266 w 269"/>
                  <a:gd name="T91" fmla="*/ 28 h 290"/>
                  <a:gd name="T92" fmla="*/ 266 w 269"/>
                  <a:gd name="T93" fmla="*/ 28 h 290"/>
                  <a:gd name="T94" fmla="*/ 247 w 269"/>
                  <a:gd name="T95" fmla="*/ 150 h 290"/>
                  <a:gd name="T96" fmla="*/ 247 w 269"/>
                  <a:gd name="T97" fmla="*/ 150 h 290"/>
                  <a:gd name="T98" fmla="*/ 230 w 269"/>
                  <a:gd name="T99" fmla="*/ 273 h 290"/>
                  <a:gd name="T100" fmla="*/ 230 w 269"/>
                  <a:gd name="T101" fmla="*/ 273 h 290"/>
                  <a:gd name="T102" fmla="*/ 206 w 269"/>
                  <a:gd name="T103" fmla="*/ 281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69" h="290">
                    <a:moveTo>
                      <a:pt x="169" y="209"/>
                    </a:moveTo>
                    <a:lnTo>
                      <a:pt x="169" y="209"/>
                    </a:lnTo>
                    <a:cubicBezTo>
                      <a:pt x="180" y="218"/>
                      <a:pt x="190" y="229"/>
                      <a:pt x="202" y="239"/>
                    </a:cubicBezTo>
                    <a:lnTo>
                      <a:pt x="202" y="239"/>
                    </a:lnTo>
                    <a:cubicBezTo>
                      <a:pt x="203" y="225"/>
                      <a:pt x="203" y="210"/>
                      <a:pt x="205" y="197"/>
                    </a:cubicBezTo>
                    <a:lnTo>
                      <a:pt x="205" y="197"/>
                    </a:lnTo>
                    <a:cubicBezTo>
                      <a:pt x="195" y="203"/>
                      <a:pt x="185" y="206"/>
                      <a:pt x="174" y="209"/>
                    </a:cubicBezTo>
                    <a:lnTo>
                      <a:pt x="174" y="209"/>
                    </a:lnTo>
                    <a:cubicBezTo>
                      <a:pt x="172" y="209"/>
                      <a:pt x="170" y="209"/>
                      <a:pt x="169" y="209"/>
                    </a:cubicBezTo>
                    <a:close/>
                    <a:moveTo>
                      <a:pt x="206" y="281"/>
                    </a:moveTo>
                    <a:lnTo>
                      <a:pt x="206" y="281"/>
                    </a:lnTo>
                    <a:cubicBezTo>
                      <a:pt x="145" y="226"/>
                      <a:pt x="85" y="171"/>
                      <a:pt x="11" y="132"/>
                    </a:cubicBezTo>
                    <a:lnTo>
                      <a:pt x="11" y="132"/>
                    </a:lnTo>
                    <a:cubicBezTo>
                      <a:pt x="0" y="125"/>
                      <a:pt x="2" y="108"/>
                      <a:pt x="15" y="107"/>
                    </a:cubicBezTo>
                    <a:lnTo>
                      <a:pt x="15" y="107"/>
                    </a:lnTo>
                    <a:cubicBezTo>
                      <a:pt x="71" y="99"/>
                      <a:pt x="122" y="82"/>
                      <a:pt x="172" y="57"/>
                    </a:cubicBezTo>
                    <a:lnTo>
                      <a:pt x="172" y="57"/>
                    </a:lnTo>
                    <a:cubicBezTo>
                      <a:pt x="182" y="51"/>
                      <a:pt x="191" y="70"/>
                      <a:pt x="181" y="76"/>
                    </a:cubicBezTo>
                    <a:lnTo>
                      <a:pt x="181" y="76"/>
                    </a:lnTo>
                    <a:cubicBezTo>
                      <a:pt x="140" y="97"/>
                      <a:pt x="98" y="113"/>
                      <a:pt x="55" y="125"/>
                    </a:cubicBezTo>
                    <a:lnTo>
                      <a:pt x="55" y="125"/>
                    </a:lnTo>
                    <a:cubicBezTo>
                      <a:pt x="92" y="147"/>
                      <a:pt x="127" y="174"/>
                      <a:pt x="160" y="201"/>
                    </a:cubicBezTo>
                    <a:lnTo>
                      <a:pt x="160" y="201"/>
                    </a:lnTo>
                    <a:cubicBezTo>
                      <a:pt x="157" y="196"/>
                      <a:pt x="159" y="191"/>
                      <a:pt x="167" y="188"/>
                    </a:cubicBezTo>
                    <a:lnTo>
                      <a:pt x="167" y="188"/>
                    </a:lnTo>
                    <a:cubicBezTo>
                      <a:pt x="180" y="184"/>
                      <a:pt x="194" y="180"/>
                      <a:pt x="207" y="174"/>
                    </a:cubicBezTo>
                    <a:lnTo>
                      <a:pt x="207" y="174"/>
                    </a:lnTo>
                    <a:cubicBezTo>
                      <a:pt x="207" y="164"/>
                      <a:pt x="209" y="154"/>
                      <a:pt x="210" y="146"/>
                    </a:cubicBezTo>
                    <a:lnTo>
                      <a:pt x="210" y="146"/>
                    </a:lnTo>
                    <a:cubicBezTo>
                      <a:pt x="195" y="151"/>
                      <a:pt x="182" y="157"/>
                      <a:pt x="167" y="163"/>
                    </a:cubicBezTo>
                    <a:lnTo>
                      <a:pt x="167" y="163"/>
                    </a:lnTo>
                    <a:cubicBezTo>
                      <a:pt x="156" y="167"/>
                      <a:pt x="149" y="150"/>
                      <a:pt x="161" y="143"/>
                    </a:cubicBezTo>
                    <a:lnTo>
                      <a:pt x="161" y="143"/>
                    </a:lnTo>
                    <a:cubicBezTo>
                      <a:pt x="177" y="136"/>
                      <a:pt x="194" y="130"/>
                      <a:pt x="212" y="125"/>
                    </a:cubicBezTo>
                    <a:lnTo>
                      <a:pt x="212" y="125"/>
                    </a:lnTo>
                    <a:cubicBezTo>
                      <a:pt x="214" y="121"/>
                      <a:pt x="214" y="118"/>
                      <a:pt x="214" y="116"/>
                    </a:cubicBezTo>
                    <a:lnTo>
                      <a:pt x="214" y="116"/>
                    </a:lnTo>
                    <a:cubicBezTo>
                      <a:pt x="202" y="117"/>
                      <a:pt x="189" y="120"/>
                      <a:pt x="177" y="120"/>
                    </a:cubicBezTo>
                    <a:lnTo>
                      <a:pt x="177" y="120"/>
                    </a:lnTo>
                    <a:cubicBezTo>
                      <a:pt x="165" y="120"/>
                      <a:pt x="164" y="100"/>
                      <a:pt x="176" y="100"/>
                    </a:cubicBezTo>
                    <a:lnTo>
                      <a:pt x="176" y="100"/>
                    </a:lnTo>
                    <a:cubicBezTo>
                      <a:pt x="189" y="100"/>
                      <a:pt x="203" y="100"/>
                      <a:pt x="216" y="97"/>
                    </a:cubicBezTo>
                    <a:lnTo>
                      <a:pt x="216" y="97"/>
                    </a:lnTo>
                    <a:cubicBezTo>
                      <a:pt x="220" y="72"/>
                      <a:pt x="226" y="46"/>
                      <a:pt x="232" y="21"/>
                    </a:cubicBezTo>
                    <a:lnTo>
                      <a:pt x="232" y="21"/>
                    </a:lnTo>
                    <a:cubicBezTo>
                      <a:pt x="237" y="0"/>
                      <a:pt x="268" y="5"/>
                      <a:pt x="266" y="28"/>
                    </a:cubicBezTo>
                    <a:lnTo>
                      <a:pt x="266" y="28"/>
                    </a:lnTo>
                    <a:cubicBezTo>
                      <a:pt x="261" y="68"/>
                      <a:pt x="253" y="109"/>
                      <a:pt x="247" y="150"/>
                    </a:cubicBezTo>
                    <a:lnTo>
                      <a:pt x="247" y="150"/>
                    </a:lnTo>
                    <a:cubicBezTo>
                      <a:pt x="241" y="191"/>
                      <a:pt x="236" y="233"/>
                      <a:pt x="230" y="273"/>
                    </a:cubicBezTo>
                    <a:lnTo>
                      <a:pt x="230" y="273"/>
                    </a:lnTo>
                    <a:cubicBezTo>
                      <a:pt x="228" y="284"/>
                      <a:pt x="214" y="289"/>
                      <a:pt x="206" y="281"/>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40" name="Freeform 356">
                <a:extLst>
                  <a:ext uri="{FF2B5EF4-FFF2-40B4-BE49-F238E27FC236}">
                    <a16:creationId xmlns:a16="http://schemas.microsoft.com/office/drawing/2014/main" id="{990D8897-E56C-6B4B-94B6-A35D8B646749}"/>
                  </a:ext>
                </a:extLst>
              </p:cNvPr>
              <p:cNvSpPr>
                <a:spLocks noChangeArrowheads="1"/>
              </p:cNvSpPr>
              <p:nvPr/>
            </p:nvSpPr>
            <p:spPr bwMode="auto">
              <a:xfrm rot="5400000">
                <a:off x="126605" y="400561"/>
                <a:ext cx="128577" cy="136515"/>
              </a:xfrm>
              <a:custGeom>
                <a:avLst/>
                <a:gdLst>
                  <a:gd name="T0" fmla="*/ 175 w 272"/>
                  <a:gd name="T1" fmla="*/ 194 h 291"/>
                  <a:gd name="T2" fmla="*/ 175 w 272"/>
                  <a:gd name="T3" fmla="*/ 194 h 291"/>
                  <a:gd name="T4" fmla="*/ 218 w 272"/>
                  <a:gd name="T5" fmla="*/ 181 h 291"/>
                  <a:gd name="T6" fmla="*/ 218 w 272"/>
                  <a:gd name="T7" fmla="*/ 181 h 291"/>
                  <a:gd name="T8" fmla="*/ 184 w 272"/>
                  <a:gd name="T9" fmla="*/ 158 h 291"/>
                  <a:gd name="T10" fmla="*/ 184 w 272"/>
                  <a:gd name="T11" fmla="*/ 158 h 291"/>
                  <a:gd name="T12" fmla="*/ 178 w 272"/>
                  <a:gd name="T13" fmla="*/ 190 h 291"/>
                  <a:gd name="T14" fmla="*/ 178 w 272"/>
                  <a:gd name="T15" fmla="*/ 190 h 291"/>
                  <a:gd name="T16" fmla="*/ 175 w 272"/>
                  <a:gd name="T17" fmla="*/ 194 h 291"/>
                  <a:gd name="T18" fmla="*/ 257 w 272"/>
                  <a:gd name="T19" fmla="*/ 202 h 291"/>
                  <a:gd name="T20" fmla="*/ 257 w 272"/>
                  <a:gd name="T21" fmla="*/ 202 h 291"/>
                  <a:gd name="T22" fmla="*/ 25 w 272"/>
                  <a:gd name="T23" fmla="*/ 285 h 291"/>
                  <a:gd name="T24" fmla="*/ 25 w 272"/>
                  <a:gd name="T25" fmla="*/ 285 h 291"/>
                  <a:gd name="T26" fmla="*/ 6 w 272"/>
                  <a:gd name="T27" fmla="*/ 267 h 291"/>
                  <a:gd name="T28" fmla="*/ 6 w 272"/>
                  <a:gd name="T29" fmla="*/ 267 h 291"/>
                  <a:gd name="T30" fmla="*/ 49 w 272"/>
                  <a:gd name="T31" fmla="*/ 109 h 291"/>
                  <a:gd name="T32" fmla="*/ 49 w 272"/>
                  <a:gd name="T33" fmla="*/ 109 h 291"/>
                  <a:gd name="T34" fmla="*/ 70 w 272"/>
                  <a:gd name="T35" fmla="*/ 112 h 291"/>
                  <a:gd name="T36" fmla="*/ 70 w 272"/>
                  <a:gd name="T37" fmla="*/ 112 h 291"/>
                  <a:gd name="T38" fmla="*/ 42 w 272"/>
                  <a:gd name="T39" fmla="*/ 244 h 291"/>
                  <a:gd name="T40" fmla="*/ 42 w 272"/>
                  <a:gd name="T41" fmla="*/ 244 h 291"/>
                  <a:gd name="T42" fmla="*/ 163 w 272"/>
                  <a:gd name="T43" fmla="*/ 197 h 291"/>
                  <a:gd name="T44" fmla="*/ 163 w 272"/>
                  <a:gd name="T45" fmla="*/ 197 h 291"/>
                  <a:gd name="T46" fmla="*/ 157 w 272"/>
                  <a:gd name="T47" fmla="*/ 185 h 291"/>
                  <a:gd name="T48" fmla="*/ 157 w 272"/>
                  <a:gd name="T49" fmla="*/ 185 h 291"/>
                  <a:gd name="T50" fmla="*/ 166 w 272"/>
                  <a:gd name="T51" fmla="*/ 143 h 291"/>
                  <a:gd name="T52" fmla="*/ 166 w 272"/>
                  <a:gd name="T53" fmla="*/ 143 h 291"/>
                  <a:gd name="T54" fmla="*/ 144 w 272"/>
                  <a:gd name="T55" fmla="*/ 125 h 291"/>
                  <a:gd name="T56" fmla="*/ 144 w 272"/>
                  <a:gd name="T57" fmla="*/ 125 h 291"/>
                  <a:gd name="T58" fmla="*/ 136 w 272"/>
                  <a:gd name="T59" fmla="*/ 171 h 291"/>
                  <a:gd name="T60" fmla="*/ 136 w 272"/>
                  <a:gd name="T61" fmla="*/ 171 h 291"/>
                  <a:gd name="T62" fmla="*/ 116 w 272"/>
                  <a:gd name="T63" fmla="*/ 165 h 291"/>
                  <a:gd name="T64" fmla="*/ 116 w 272"/>
                  <a:gd name="T65" fmla="*/ 165 h 291"/>
                  <a:gd name="T66" fmla="*/ 128 w 272"/>
                  <a:gd name="T67" fmla="*/ 112 h 291"/>
                  <a:gd name="T68" fmla="*/ 128 w 272"/>
                  <a:gd name="T69" fmla="*/ 112 h 291"/>
                  <a:gd name="T70" fmla="*/ 121 w 272"/>
                  <a:gd name="T71" fmla="*/ 105 h 291"/>
                  <a:gd name="T72" fmla="*/ 121 w 272"/>
                  <a:gd name="T73" fmla="*/ 105 h 291"/>
                  <a:gd name="T74" fmla="*/ 104 w 272"/>
                  <a:gd name="T75" fmla="*/ 138 h 291"/>
                  <a:gd name="T76" fmla="*/ 104 w 272"/>
                  <a:gd name="T77" fmla="*/ 138 h 291"/>
                  <a:gd name="T78" fmla="*/ 87 w 272"/>
                  <a:gd name="T79" fmla="*/ 129 h 291"/>
                  <a:gd name="T80" fmla="*/ 87 w 272"/>
                  <a:gd name="T81" fmla="*/ 129 h 291"/>
                  <a:gd name="T82" fmla="*/ 108 w 272"/>
                  <a:gd name="T83" fmla="*/ 94 h 291"/>
                  <a:gd name="T84" fmla="*/ 108 w 272"/>
                  <a:gd name="T85" fmla="*/ 94 h 291"/>
                  <a:gd name="T86" fmla="*/ 52 w 272"/>
                  <a:gd name="T87" fmla="*/ 39 h 291"/>
                  <a:gd name="T88" fmla="*/ 52 w 272"/>
                  <a:gd name="T89" fmla="*/ 39 h 291"/>
                  <a:gd name="T90" fmla="*/ 75 w 272"/>
                  <a:gd name="T91" fmla="*/ 14 h 291"/>
                  <a:gd name="T92" fmla="*/ 75 w 272"/>
                  <a:gd name="T93" fmla="*/ 14 h 291"/>
                  <a:gd name="T94" fmla="*/ 169 w 272"/>
                  <a:gd name="T95" fmla="*/ 96 h 291"/>
                  <a:gd name="T96" fmla="*/ 169 w 272"/>
                  <a:gd name="T97" fmla="*/ 96 h 291"/>
                  <a:gd name="T98" fmla="*/ 262 w 272"/>
                  <a:gd name="T99" fmla="*/ 177 h 291"/>
                  <a:gd name="T100" fmla="*/ 262 w 272"/>
                  <a:gd name="T101" fmla="*/ 177 h 291"/>
                  <a:gd name="T102" fmla="*/ 257 w 272"/>
                  <a:gd name="T103" fmla="*/ 202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2" h="291">
                    <a:moveTo>
                      <a:pt x="175" y="194"/>
                    </a:moveTo>
                    <a:lnTo>
                      <a:pt x="175" y="194"/>
                    </a:lnTo>
                    <a:cubicBezTo>
                      <a:pt x="190" y="190"/>
                      <a:pt x="204" y="186"/>
                      <a:pt x="218" y="181"/>
                    </a:cubicBezTo>
                    <a:lnTo>
                      <a:pt x="218" y="181"/>
                    </a:lnTo>
                    <a:cubicBezTo>
                      <a:pt x="208" y="175"/>
                      <a:pt x="196" y="165"/>
                      <a:pt x="184" y="158"/>
                    </a:cubicBezTo>
                    <a:lnTo>
                      <a:pt x="184" y="158"/>
                    </a:lnTo>
                    <a:cubicBezTo>
                      <a:pt x="184" y="168"/>
                      <a:pt x="182" y="180"/>
                      <a:pt x="178" y="190"/>
                    </a:cubicBezTo>
                    <a:lnTo>
                      <a:pt x="178" y="190"/>
                    </a:lnTo>
                    <a:cubicBezTo>
                      <a:pt x="176" y="192"/>
                      <a:pt x="175" y="193"/>
                      <a:pt x="175" y="194"/>
                    </a:cubicBezTo>
                    <a:close/>
                    <a:moveTo>
                      <a:pt x="257" y="202"/>
                    </a:moveTo>
                    <a:lnTo>
                      <a:pt x="257" y="202"/>
                    </a:lnTo>
                    <a:cubicBezTo>
                      <a:pt x="176" y="223"/>
                      <a:pt x="99" y="244"/>
                      <a:pt x="25" y="285"/>
                    </a:cubicBezTo>
                    <a:lnTo>
                      <a:pt x="25" y="285"/>
                    </a:lnTo>
                    <a:cubicBezTo>
                      <a:pt x="14" y="290"/>
                      <a:pt x="0" y="280"/>
                      <a:pt x="6" y="267"/>
                    </a:cubicBezTo>
                    <a:lnTo>
                      <a:pt x="6" y="267"/>
                    </a:lnTo>
                    <a:cubicBezTo>
                      <a:pt x="29" y="218"/>
                      <a:pt x="42" y="163"/>
                      <a:pt x="49" y="109"/>
                    </a:cubicBezTo>
                    <a:lnTo>
                      <a:pt x="49" y="109"/>
                    </a:lnTo>
                    <a:cubicBezTo>
                      <a:pt x="50" y="97"/>
                      <a:pt x="70" y="100"/>
                      <a:pt x="70" y="112"/>
                    </a:cubicBezTo>
                    <a:lnTo>
                      <a:pt x="70" y="112"/>
                    </a:lnTo>
                    <a:cubicBezTo>
                      <a:pt x="66" y="158"/>
                      <a:pt x="56" y="201"/>
                      <a:pt x="42" y="244"/>
                    </a:cubicBezTo>
                    <a:lnTo>
                      <a:pt x="42" y="244"/>
                    </a:lnTo>
                    <a:cubicBezTo>
                      <a:pt x="81" y="225"/>
                      <a:pt x="123" y="210"/>
                      <a:pt x="163" y="197"/>
                    </a:cubicBezTo>
                    <a:lnTo>
                      <a:pt x="163" y="197"/>
                    </a:lnTo>
                    <a:cubicBezTo>
                      <a:pt x="158" y="197"/>
                      <a:pt x="153" y="192"/>
                      <a:pt x="157" y="185"/>
                    </a:cubicBezTo>
                    <a:lnTo>
                      <a:pt x="157" y="185"/>
                    </a:lnTo>
                    <a:cubicBezTo>
                      <a:pt x="161" y="171"/>
                      <a:pt x="165" y="158"/>
                      <a:pt x="166" y="143"/>
                    </a:cubicBezTo>
                    <a:lnTo>
                      <a:pt x="166" y="143"/>
                    </a:lnTo>
                    <a:cubicBezTo>
                      <a:pt x="158" y="137"/>
                      <a:pt x="150" y="131"/>
                      <a:pt x="144" y="125"/>
                    </a:cubicBezTo>
                    <a:lnTo>
                      <a:pt x="144" y="125"/>
                    </a:lnTo>
                    <a:cubicBezTo>
                      <a:pt x="141" y="140"/>
                      <a:pt x="138" y="155"/>
                      <a:pt x="136" y="171"/>
                    </a:cubicBezTo>
                    <a:lnTo>
                      <a:pt x="136" y="171"/>
                    </a:lnTo>
                    <a:cubicBezTo>
                      <a:pt x="133" y="184"/>
                      <a:pt x="115" y="179"/>
                      <a:pt x="116" y="165"/>
                    </a:cubicBezTo>
                    <a:lnTo>
                      <a:pt x="116" y="165"/>
                    </a:lnTo>
                    <a:cubicBezTo>
                      <a:pt x="119" y="147"/>
                      <a:pt x="123" y="129"/>
                      <a:pt x="128" y="112"/>
                    </a:cubicBezTo>
                    <a:lnTo>
                      <a:pt x="128" y="112"/>
                    </a:lnTo>
                    <a:cubicBezTo>
                      <a:pt x="125" y="109"/>
                      <a:pt x="123" y="108"/>
                      <a:pt x="121" y="105"/>
                    </a:cubicBezTo>
                    <a:lnTo>
                      <a:pt x="121" y="105"/>
                    </a:lnTo>
                    <a:cubicBezTo>
                      <a:pt x="116" y="117"/>
                      <a:pt x="111" y="127"/>
                      <a:pt x="104" y="138"/>
                    </a:cubicBezTo>
                    <a:lnTo>
                      <a:pt x="104" y="138"/>
                    </a:lnTo>
                    <a:cubicBezTo>
                      <a:pt x="98" y="148"/>
                      <a:pt x="81" y="139"/>
                      <a:pt x="87" y="129"/>
                    </a:cubicBezTo>
                    <a:lnTo>
                      <a:pt x="87" y="129"/>
                    </a:lnTo>
                    <a:cubicBezTo>
                      <a:pt x="95" y="118"/>
                      <a:pt x="103" y="106"/>
                      <a:pt x="108" y="94"/>
                    </a:cubicBezTo>
                    <a:lnTo>
                      <a:pt x="108" y="94"/>
                    </a:lnTo>
                    <a:cubicBezTo>
                      <a:pt x="88" y="76"/>
                      <a:pt x="69" y="58"/>
                      <a:pt x="52" y="39"/>
                    </a:cubicBezTo>
                    <a:lnTo>
                      <a:pt x="52" y="39"/>
                    </a:lnTo>
                    <a:cubicBezTo>
                      <a:pt x="37" y="22"/>
                      <a:pt x="57" y="0"/>
                      <a:pt x="75" y="14"/>
                    </a:cubicBezTo>
                    <a:lnTo>
                      <a:pt x="75" y="14"/>
                    </a:lnTo>
                    <a:cubicBezTo>
                      <a:pt x="107" y="39"/>
                      <a:pt x="137" y="69"/>
                      <a:pt x="169" y="96"/>
                    </a:cubicBezTo>
                    <a:lnTo>
                      <a:pt x="169" y="96"/>
                    </a:lnTo>
                    <a:cubicBezTo>
                      <a:pt x="199" y="123"/>
                      <a:pt x="232" y="150"/>
                      <a:pt x="262" y="177"/>
                    </a:cubicBezTo>
                    <a:lnTo>
                      <a:pt x="262" y="177"/>
                    </a:lnTo>
                    <a:cubicBezTo>
                      <a:pt x="271" y="184"/>
                      <a:pt x="267" y="200"/>
                      <a:pt x="257" y="202"/>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41" name="Freeform 357">
                <a:extLst>
                  <a:ext uri="{FF2B5EF4-FFF2-40B4-BE49-F238E27FC236}">
                    <a16:creationId xmlns:a16="http://schemas.microsoft.com/office/drawing/2014/main" id="{4651BD05-F3DD-754B-AAED-69402F634080}"/>
                  </a:ext>
                </a:extLst>
              </p:cNvPr>
              <p:cNvSpPr>
                <a:spLocks noChangeArrowheads="1"/>
              </p:cNvSpPr>
              <p:nvPr/>
            </p:nvSpPr>
            <p:spPr bwMode="auto">
              <a:xfrm rot="5400000">
                <a:off x="133747" y="2183966"/>
                <a:ext cx="136513" cy="123816"/>
              </a:xfrm>
              <a:custGeom>
                <a:avLst/>
                <a:gdLst>
                  <a:gd name="T0" fmla="*/ 192 w 288"/>
                  <a:gd name="T1" fmla="*/ 221 h 265"/>
                  <a:gd name="T2" fmla="*/ 192 w 288"/>
                  <a:gd name="T3" fmla="*/ 221 h 265"/>
                  <a:gd name="T4" fmla="*/ 237 w 288"/>
                  <a:gd name="T5" fmla="*/ 222 h 265"/>
                  <a:gd name="T6" fmla="*/ 237 w 288"/>
                  <a:gd name="T7" fmla="*/ 222 h 265"/>
                  <a:gd name="T8" fmla="*/ 213 w 288"/>
                  <a:gd name="T9" fmla="*/ 188 h 265"/>
                  <a:gd name="T10" fmla="*/ 213 w 288"/>
                  <a:gd name="T11" fmla="*/ 188 h 265"/>
                  <a:gd name="T12" fmla="*/ 196 w 288"/>
                  <a:gd name="T13" fmla="*/ 217 h 265"/>
                  <a:gd name="T14" fmla="*/ 196 w 288"/>
                  <a:gd name="T15" fmla="*/ 217 h 265"/>
                  <a:gd name="T16" fmla="*/ 192 w 288"/>
                  <a:gd name="T17" fmla="*/ 221 h 265"/>
                  <a:gd name="T18" fmla="*/ 268 w 288"/>
                  <a:gd name="T19" fmla="*/ 253 h 265"/>
                  <a:gd name="T20" fmla="*/ 268 w 288"/>
                  <a:gd name="T21" fmla="*/ 253 h 265"/>
                  <a:gd name="T22" fmla="*/ 22 w 288"/>
                  <a:gd name="T23" fmla="*/ 262 h 265"/>
                  <a:gd name="T24" fmla="*/ 22 w 288"/>
                  <a:gd name="T25" fmla="*/ 262 h 265"/>
                  <a:gd name="T26" fmla="*/ 9 w 288"/>
                  <a:gd name="T27" fmla="*/ 239 h 265"/>
                  <a:gd name="T28" fmla="*/ 9 w 288"/>
                  <a:gd name="T29" fmla="*/ 239 h 265"/>
                  <a:gd name="T30" fmla="*/ 97 w 288"/>
                  <a:gd name="T31" fmla="*/ 101 h 265"/>
                  <a:gd name="T32" fmla="*/ 97 w 288"/>
                  <a:gd name="T33" fmla="*/ 101 h 265"/>
                  <a:gd name="T34" fmla="*/ 117 w 288"/>
                  <a:gd name="T35" fmla="*/ 109 h 265"/>
                  <a:gd name="T36" fmla="*/ 117 w 288"/>
                  <a:gd name="T37" fmla="*/ 109 h 265"/>
                  <a:gd name="T38" fmla="*/ 50 w 288"/>
                  <a:gd name="T39" fmla="*/ 229 h 265"/>
                  <a:gd name="T40" fmla="*/ 50 w 288"/>
                  <a:gd name="T41" fmla="*/ 229 h 265"/>
                  <a:gd name="T42" fmla="*/ 180 w 288"/>
                  <a:gd name="T43" fmla="*/ 221 h 265"/>
                  <a:gd name="T44" fmla="*/ 180 w 288"/>
                  <a:gd name="T45" fmla="*/ 221 h 265"/>
                  <a:gd name="T46" fmla="*/ 178 w 288"/>
                  <a:gd name="T47" fmla="*/ 205 h 265"/>
                  <a:gd name="T48" fmla="*/ 178 w 288"/>
                  <a:gd name="T49" fmla="*/ 205 h 265"/>
                  <a:gd name="T50" fmla="*/ 200 w 288"/>
                  <a:gd name="T51" fmla="*/ 168 h 265"/>
                  <a:gd name="T52" fmla="*/ 200 w 288"/>
                  <a:gd name="T53" fmla="*/ 168 h 265"/>
                  <a:gd name="T54" fmla="*/ 183 w 288"/>
                  <a:gd name="T55" fmla="*/ 145 h 265"/>
                  <a:gd name="T56" fmla="*/ 183 w 288"/>
                  <a:gd name="T57" fmla="*/ 145 h 265"/>
                  <a:gd name="T58" fmla="*/ 162 w 288"/>
                  <a:gd name="T59" fmla="*/ 186 h 265"/>
                  <a:gd name="T60" fmla="*/ 162 w 288"/>
                  <a:gd name="T61" fmla="*/ 186 h 265"/>
                  <a:gd name="T62" fmla="*/ 145 w 288"/>
                  <a:gd name="T63" fmla="*/ 175 h 265"/>
                  <a:gd name="T64" fmla="*/ 145 w 288"/>
                  <a:gd name="T65" fmla="*/ 175 h 265"/>
                  <a:gd name="T66" fmla="*/ 171 w 288"/>
                  <a:gd name="T67" fmla="*/ 128 h 265"/>
                  <a:gd name="T68" fmla="*/ 171 w 288"/>
                  <a:gd name="T69" fmla="*/ 128 h 265"/>
                  <a:gd name="T70" fmla="*/ 167 w 288"/>
                  <a:gd name="T71" fmla="*/ 120 h 265"/>
                  <a:gd name="T72" fmla="*/ 167 w 288"/>
                  <a:gd name="T73" fmla="*/ 120 h 265"/>
                  <a:gd name="T74" fmla="*/ 141 w 288"/>
                  <a:gd name="T75" fmla="*/ 146 h 265"/>
                  <a:gd name="T76" fmla="*/ 141 w 288"/>
                  <a:gd name="T77" fmla="*/ 146 h 265"/>
                  <a:gd name="T78" fmla="*/ 128 w 288"/>
                  <a:gd name="T79" fmla="*/ 133 h 265"/>
                  <a:gd name="T80" fmla="*/ 128 w 288"/>
                  <a:gd name="T81" fmla="*/ 133 h 265"/>
                  <a:gd name="T82" fmla="*/ 158 w 288"/>
                  <a:gd name="T83" fmla="*/ 104 h 265"/>
                  <a:gd name="T84" fmla="*/ 158 w 288"/>
                  <a:gd name="T85" fmla="*/ 104 h 265"/>
                  <a:gd name="T86" fmla="*/ 121 w 288"/>
                  <a:gd name="T87" fmla="*/ 36 h 265"/>
                  <a:gd name="T88" fmla="*/ 121 w 288"/>
                  <a:gd name="T89" fmla="*/ 36 h 265"/>
                  <a:gd name="T90" fmla="*/ 150 w 288"/>
                  <a:gd name="T91" fmla="*/ 19 h 265"/>
                  <a:gd name="T92" fmla="*/ 150 w 288"/>
                  <a:gd name="T93" fmla="*/ 19 h 265"/>
                  <a:gd name="T94" fmla="*/ 214 w 288"/>
                  <a:gd name="T95" fmla="*/ 125 h 265"/>
                  <a:gd name="T96" fmla="*/ 214 w 288"/>
                  <a:gd name="T97" fmla="*/ 125 h 265"/>
                  <a:gd name="T98" fmla="*/ 281 w 288"/>
                  <a:gd name="T99" fmla="*/ 230 h 265"/>
                  <a:gd name="T100" fmla="*/ 281 w 288"/>
                  <a:gd name="T101" fmla="*/ 230 h 265"/>
                  <a:gd name="T102" fmla="*/ 268 w 288"/>
                  <a:gd name="T103" fmla="*/ 253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8" h="265">
                    <a:moveTo>
                      <a:pt x="192" y="221"/>
                    </a:moveTo>
                    <a:lnTo>
                      <a:pt x="192" y="221"/>
                    </a:lnTo>
                    <a:cubicBezTo>
                      <a:pt x="206" y="221"/>
                      <a:pt x="222" y="221"/>
                      <a:pt x="237" y="222"/>
                    </a:cubicBezTo>
                    <a:lnTo>
                      <a:pt x="237" y="222"/>
                    </a:lnTo>
                    <a:cubicBezTo>
                      <a:pt x="230" y="211"/>
                      <a:pt x="221" y="200"/>
                      <a:pt x="213" y="188"/>
                    </a:cubicBezTo>
                    <a:lnTo>
                      <a:pt x="213" y="188"/>
                    </a:lnTo>
                    <a:cubicBezTo>
                      <a:pt x="209" y="199"/>
                      <a:pt x="204" y="208"/>
                      <a:pt x="196" y="217"/>
                    </a:cubicBezTo>
                    <a:lnTo>
                      <a:pt x="196" y="217"/>
                    </a:lnTo>
                    <a:cubicBezTo>
                      <a:pt x="195" y="218"/>
                      <a:pt x="193" y="220"/>
                      <a:pt x="192" y="221"/>
                    </a:cubicBezTo>
                    <a:close/>
                    <a:moveTo>
                      <a:pt x="268" y="253"/>
                    </a:moveTo>
                    <a:lnTo>
                      <a:pt x="268" y="253"/>
                    </a:lnTo>
                    <a:cubicBezTo>
                      <a:pt x="185" y="247"/>
                      <a:pt x="104" y="245"/>
                      <a:pt x="22" y="262"/>
                    </a:cubicBezTo>
                    <a:lnTo>
                      <a:pt x="22" y="262"/>
                    </a:lnTo>
                    <a:cubicBezTo>
                      <a:pt x="9" y="264"/>
                      <a:pt x="0" y="250"/>
                      <a:pt x="9" y="239"/>
                    </a:cubicBezTo>
                    <a:lnTo>
                      <a:pt x="9" y="239"/>
                    </a:lnTo>
                    <a:cubicBezTo>
                      <a:pt x="46" y="199"/>
                      <a:pt x="75" y="151"/>
                      <a:pt x="97" y="101"/>
                    </a:cubicBezTo>
                    <a:lnTo>
                      <a:pt x="97" y="101"/>
                    </a:lnTo>
                    <a:cubicBezTo>
                      <a:pt x="101" y="91"/>
                      <a:pt x="121" y="99"/>
                      <a:pt x="117" y="109"/>
                    </a:cubicBezTo>
                    <a:lnTo>
                      <a:pt x="117" y="109"/>
                    </a:lnTo>
                    <a:cubicBezTo>
                      <a:pt x="99" y="153"/>
                      <a:pt x="76" y="192"/>
                      <a:pt x="50" y="229"/>
                    </a:cubicBezTo>
                    <a:lnTo>
                      <a:pt x="50" y="229"/>
                    </a:lnTo>
                    <a:cubicBezTo>
                      <a:pt x="93" y="222"/>
                      <a:pt x="138" y="221"/>
                      <a:pt x="180" y="221"/>
                    </a:cubicBezTo>
                    <a:lnTo>
                      <a:pt x="180" y="221"/>
                    </a:lnTo>
                    <a:cubicBezTo>
                      <a:pt x="176" y="218"/>
                      <a:pt x="172" y="212"/>
                      <a:pt x="178" y="205"/>
                    </a:cubicBezTo>
                    <a:lnTo>
                      <a:pt x="178" y="205"/>
                    </a:lnTo>
                    <a:cubicBezTo>
                      <a:pt x="185" y="195"/>
                      <a:pt x="193" y="182"/>
                      <a:pt x="200" y="168"/>
                    </a:cubicBezTo>
                    <a:lnTo>
                      <a:pt x="200" y="168"/>
                    </a:lnTo>
                    <a:cubicBezTo>
                      <a:pt x="193" y="161"/>
                      <a:pt x="188" y="154"/>
                      <a:pt x="183" y="145"/>
                    </a:cubicBezTo>
                    <a:lnTo>
                      <a:pt x="183" y="145"/>
                    </a:lnTo>
                    <a:cubicBezTo>
                      <a:pt x="176" y="158"/>
                      <a:pt x="168" y="172"/>
                      <a:pt x="162" y="186"/>
                    </a:cubicBezTo>
                    <a:lnTo>
                      <a:pt x="162" y="186"/>
                    </a:lnTo>
                    <a:cubicBezTo>
                      <a:pt x="155" y="197"/>
                      <a:pt x="139" y="187"/>
                      <a:pt x="145" y="175"/>
                    </a:cubicBezTo>
                    <a:lnTo>
                      <a:pt x="145" y="175"/>
                    </a:lnTo>
                    <a:cubicBezTo>
                      <a:pt x="153" y="159"/>
                      <a:pt x="162" y="142"/>
                      <a:pt x="171" y="128"/>
                    </a:cubicBezTo>
                    <a:lnTo>
                      <a:pt x="171" y="128"/>
                    </a:lnTo>
                    <a:cubicBezTo>
                      <a:pt x="170" y="125"/>
                      <a:pt x="168" y="122"/>
                      <a:pt x="167" y="120"/>
                    </a:cubicBezTo>
                    <a:lnTo>
                      <a:pt x="167" y="120"/>
                    </a:lnTo>
                    <a:cubicBezTo>
                      <a:pt x="159" y="129"/>
                      <a:pt x="151" y="138"/>
                      <a:pt x="141" y="146"/>
                    </a:cubicBezTo>
                    <a:lnTo>
                      <a:pt x="141" y="146"/>
                    </a:lnTo>
                    <a:cubicBezTo>
                      <a:pt x="132" y="154"/>
                      <a:pt x="118" y="141"/>
                      <a:pt x="128" y="133"/>
                    </a:cubicBezTo>
                    <a:lnTo>
                      <a:pt x="128" y="133"/>
                    </a:lnTo>
                    <a:cubicBezTo>
                      <a:pt x="139" y="124"/>
                      <a:pt x="149" y="115"/>
                      <a:pt x="158" y="104"/>
                    </a:cubicBezTo>
                    <a:lnTo>
                      <a:pt x="158" y="104"/>
                    </a:lnTo>
                    <a:cubicBezTo>
                      <a:pt x="145" y="82"/>
                      <a:pt x="132" y="58"/>
                      <a:pt x="121" y="36"/>
                    </a:cubicBezTo>
                    <a:lnTo>
                      <a:pt x="121" y="36"/>
                    </a:lnTo>
                    <a:cubicBezTo>
                      <a:pt x="112" y="16"/>
                      <a:pt x="138" y="0"/>
                      <a:pt x="150" y="19"/>
                    </a:cubicBezTo>
                    <a:lnTo>
                      <a:pt x="150" y="19"/>
                    </a:lnTo>
                    <a:cubicBezTo>
                      <a:pt x="174" y="53"/>
                      <a:pt x="193" y="90"/>
                      <a:pt x="214" y="125"/>
                    </a:cubicBezTo>
                    <a:lnTo>
                      <a:pt x="214" y="125"/>
                    </a:lnTo>
                    <a:cubicBezTo>
                      <a:pt x="237" y="161"/>
                      <a:pt x="259" y="195"/>
                      <a:pt x="281" y="230"/>
                    </a:cubicBezTo>
                    <a:lnTo>
                      <a:pt x="281" y="230"/>
                    </a:lnTo>
                    <a:cubicBezTo>
                      <a:pt x="287" y="239"/>
                      <a:pt x="280" y="253"/>
                      <a:pt x="268" y="253"/>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42" name="Freeform 358">
                <a:extLst>
                  <a:ext uri="{FF2B5EF4-FFF2-40B4-BE49-F238E27FC236}">
                    <a16:creationId xmlns:a16="http://schemas.microsoft.com/office/drawing/2014/main" id="{2B9ACB86-2B5E-C746-8687-503A527A5A38}"/>
                  </a:ext>
                </a:extLst>
              </p:cNvPr>
              <p:cNvSpPr>
                <a:spLocks noChangeArrowheads="1"/>
              </p:cNvSpPr>
              <p:nvPr/>
            </p:nvSpPr>
            <p:spPr bwMode="auto">
              <a:xfrm rot="5400000">
                <a:off x="127399" y="2863357"/>
                <a:ext cx="120640" cy="136515"/>
              </a:xfrm>
              <a:custGeom>
                <a:avLst/>
                <a:gdLst>
                  <a:gd name="T0" fmla="*/ 79 w 255"/>
                  <a:gd name="T1" fmla="*/ 76 h 291"/>
                  <a:gd name="T2" fmla="*/ 79 w 255"/>
                  <a:gd name="T3" fmla="*/ 76 h 291"/>
                  <a:gd name="T4" fmla="*/ 42 w 255"/>
                  <a:gd name="T5" fmla="*/ 50 h 291"/>
                  <a:gd name="T6" fmla="*/ 42 w 255"/>
                  <a:gd name="T7" fmla="*/ 50 h 291"/>
                  <a:gd name="T8" fmla="*/ 44 w 255"/>
                  <a:gd name="T9" fmla="*/ 92 h 291"/>
                  <a:gd name="T10" fmla="*/ 44 w 255"/>
                  <a:gd name="T11" fmla="*/ 92 h 291"/>
                  <a:gd name="T12" fmla="*/ 74 w 255"/>
                  <a:gd name="T13" fmla="*/ 76 h 291"/>
                  <a:gd name="T14" fmla="*/ 74 w 255"/>
                  <a:gd name="T15" fmla="*/ 76 h 291"/>
                  <a:gd name="T16" fmla="*/ 79 w 255"/>
                  <a:gd name="T17" fmla="*/ 76 h 291"/>
                  <a:gd name="T18" fmla="*/ 34 w 255"/>
                  <a:gd name="T19" fmla="*/ 8 h 291"/>
                  <a:gd name="T20" fmla="*/ 34 w 255"/>
                  <a:gd name="T21" fmla="*/ 8 h 291"/>
                  <a:gd name="T22" fmla="*/ 243 w 255"/>
                  <a:gd name="T23" fmla="*/ 138 h 291"/>
                  <a:gd name="T24" fmla="*/ 243 w 255"/>
                  <a:gd name="T25" fmla="*/ 138 h 291"/>
                  <a:gd name="T26" fmla="*/ 241 w 255"/>
                  <a:gd name="T27" fmla="*/ 163 h 291"/>
                  <a:gd name="T28" fmla="*/ 241 w 255"/>
                  <a:gd name="T29" fmla="*/ 163 h 291"/>
                  <a:gd name="T30" fmla="*/ 91 w 255"/>
                  <a:gd name="T31" fmla="*/ 227 h 291"/>
                  <a:gd name="T32" fmla="*/ 91 w 255"/>
                  <a:gd name="T33" fmla="*/ 227 h 291"/>
                  <a:gd name="T34" fmla="*/ 79 w 255"/>
                  <a:gd name="T35" fmla="*/ 210 h 291"/>
                  <a:gd name="T36" fmla="*/ 79 w 255"/>
                  <a:gd name="T37" fmla="*/ 210 h 291"/>
                  <a:gd name="T38" fmla="*/ 201 w 255"/>
                  <a:gd name="T39" fmla="*/ 148 h 291"/>
                  <a:gd name="T40" fmla="*/ 201 w 255"/>
                  <a:gd name="T41" fmla="*/ 148 h 291"/>
                  <a:gd name="T42" fmla="*/ 88 w 255"/>
                  <a:gd name="T43" fmla="*/ 83 h 291"/>
                  <a:gd name="T44" fmla="*/ 88 w 255"/>
                  <a:gd name="T45" fmla="*/ 83 h 291"/>
                  <a:gd name="T46" fmla="*/ 83 w 255"/>
                  <a:gd name="T47" fmla="*/ 97 h 291"/>
                  <a:gd name="T48" fmla="*/ 83 w 255"/>
                  <a:gd name="T49" fmla="*/ 97 h 291"/>
                  <a:gd name="T50" fmla="*/ 44 w 255"/>
                  <a:gd name="T51" fmla="*/ 114 h 291"/>
                  <a:gd name="T52" fmla="*/ 44 w 255"/>
                  <a:gd name="T53" fmla="*/ 114 h 291"/>
                  <a:gd name="T54" fmla="*/ 44 w 255"/>
                  <a:gd name="T55" fmla="*/ 144 h 291"/>
                  <a:gd name="T56" fmla="*/ 44 w 255"/>
                  <a:gd name="T57" fmla="*/ 144 h 291"/>
                  <a:gd name="T58" fmla="*/ 84 w 255"/>
                  <a:gd name="T59" fmla="*/ 122 h 291"/>
                  <a:gd name="T60" fmla="*/ 84 w 255"/>
                  <a:gd name="T61" fmla="*/ 122 h 291"/>
                  <a:gd name="T62" fmla="*/ 94 w 255"/>
                  <a:gd name="T63" fmla="*/ 140 h 291"/>
                  <a:gd name="T64" fmla="*/ 94 w 255"/>
                  <a:gd name="T65" fmla="*/ 140 h 291"/>
                  <a:gd name="T66" fmla="*/ 42 w 255"/>
                  <a:gd name="T67" fmla="*/ 164 h 291"/>
                  <a:gd name="T68" fmla="*/ 42 w 255"/>
                  <a:gd name="T69" fmla="*/ 164 h 291"/>
                  <a:gd name="T70" fmla="*/ 42 w 255"/>
                  <a:gd name="T71" fmla="*/ 173 h 291"/>
                  <a:gd name="T72" fmla="*/ 42 w 255"/>
                  <a:gd name="T73" fmla="*/ 173 h 291"/>
                  <a:gd name="T74" fmla="*/ 79 w 255"/>
                  <a:gd name="T75" fmla="*/ 167 h 291"/>
                  <a:gd name="T76" fmla="*/ 79 w 255"/>
                  <a:gd name="T77" fmla="*/ 167 h 291"/>
                  <a:gd name="T78" fmla="*/ 82 w 255"/>
                  <a:gd name="T79" fmla="*/ 185 h 291"/>
                  <a:gd name="T80" fmla="*/ 82 w 255"/>
                  <a:gd name="T81" fmla="*/ 185 h 291"/>
                  <a:gd name="T82" fmla="*/ 42 w 255"/>
                  <a:gd name="T83" fmla="*/ 192 h 291"/>
                  <a:gd name="T84" fmla="*/ 42 w 255"/>
                  <a:gd name="T85" fmla="*/ 192 h 291"/>
                  <a:gd name="T86" fmla="*/ 34 w 255"/>
                  <a:gd name="T87" fmla="*/ 269 h 291"/>
                  <a:gd name="T88" fmla="*/ 34 w 255"/>
                  <a:gd name="T89" fmla="*/ 269 h 291"/>
                  <a:gd name="T90" fmla="*/ 0 w 255"/>
                  <a:gd name="T91" fmla="*/ 266 h 291"/>
                  <a:gd name="T92" fmla="*/ 0 w 255"/>
                  <a:gd name="T93" fmla="*/ 266 h 291"/>
                  <a:gd name="T94" fmla="*/ 7 w 255"/>
                  <a:gd name="T95" fmla="*/ 142 h 291"/>
                  <a:gd name="T96" fmla="*/ 7 w 255"/>
                  <a:gd name="T97" fmla="*/ 142 h 291"/>
                  <a:gd name="T98" fmla="*/ 12 w 255"/>
                  <a:gd name="T99" fmla="*/ 18 h 291"/>
                  <a:gd name="T100" fmla="*/ 12 w 255"/>
                  <a:gd name="T101" fmla="*/ 18 h 291"/>
                  <a:gd name="T102" fmla="*/ 34 w 255"/>
                  <a:gd name="T103" fmla="*/ 8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5" h="291">
                    <a:moveTo>
                      <a:pt x="79" y="76"/>
                    </a:moveTo>
                    <a:lnTo>
                      <a:pt x="79" y="76"/>
                    </a:lnTo>
                    <a:cubicBezTo>
                      <a:pt x="67" y="67"/>
                      <a:pt x="54" y="58"/>
                      <a:pt x="42" y="50"/>
                    </a:cubicBezTo>
                    <a:lnTo>
                      <a:pt x="42" y="50"/>
                    </a:lnTo>
                    <a:cubicBezTo>
                      <a:pt x="42" y="63"/>
                      <a:pt x="44" y="77"/>
                      <a:pt x="44" y="92"/>
                    </a:cubicBezTo>
                    <a:lnTo>
                      <a:pt x="44" y="92"/>
                    </a:lnTo>
                    <a:cubicBezTo>
                      <a:pt x="53" y="85"/>
                      <a:pt x="63" y="80"/>
                      <a:pt x="74" y="76"/>
                    </a:cubicBezTo>
                    <a:lnTo>
                      <a:pt x="74" y="76"/>
                    </a:lnTo>
                    <a:cubicBezTo>
                      <a:pt x="75" y="76"/>
                      <a:pt x="78" y="76"/>
                      <a:pt x="79" y="76"/>
                    </a:cubicBezTo>
                    <a:close/>
                    <a:moveTo>
                      <a:pt x="34" y="8"/>
                    </a:moveTo>
                    <a:lnTo>
                      <a:pt x="34" y="8"/>
                    </a:lnTo>
                    <a:cubicBezTo>
                      <a:pt x="100" y="58"/>
                      <a:pt x="166" y="105"/>
                      <a:pt x="243" y="138"/>
                    </a:cubicBezTo>
                    <a:lnTo>
                      <a:pt x="243" y="138"/>
                    </a:lnTo>
                    <a:cubicBezTo>
                      <a:pt x="254" y="142"/>
                      <a:pt x="254" y="160"/>
                      <a:pt x="241" y="163"/>
                    </a:cubicBezTo>
                    <a:lnTo>
                      <a:pt x="241" y="163"/>
                    </a:lnTo>
                    <a:cubicBezTo>
                      <a:pt x="187" y="176"/>
                      <a:pt x="137" y="198"/>
                      <a:pt x="91" y="227"/>
                    </a:cubicBezTo>
                    <a:lnTo>
                      <a:pt x="91" y="227"/>
                    </a:lnTo>
                    <a:cubicBezTo>
                      <a:pt x="80" y="234"/>
                      <a:pt x="69" y="217"/>
                      <a:pt x="79" y="210"/>
                    </a:cubicBezTo>
                    <a:lnTo>
                      <a:pt x="79" y="210"/>
                    </a:lnTo>
                    <a:cubicBezTo>
                      <a:pt x="118" y="185"/>
                      <a:pt x="158" y="164"/>
                      <a:pt x="201" y="148"/>
                    </a:cubicBezTo>
                    <a:lnTo>
                      <a:pt x="201" y="148"/>
                    </a:lnTo>
                    <a:cubicBezTo>
                      <a:pt x="162" y="131"/>
                      <a:pt x="124" y="107"/>
                      <a:pt x="88" y="83"/>
                    </a:cubicBezTo>
                    <a:lnTo>
                      <a:pt x="88" y="83"/>
                    </a:lnTo>
                    <a:cubicBezTo>
                      <a:pt x="91" y="88"/>
                      <a:pt x="91" y="94"/>
                      <a:pt x="83" y="97"/>
                    </a:cubicBezTo>
                    <a:lnTo>
                      <a:pt x="83" y="97"/>
                    </a:lnTo>
                    <a:cubicBezTo>
                      <a:pt x="69" y="101"/>
                      <a:pt x="55" y="106"/>
                      <a:pt x="44" y="114"/>
                    </a:cubicBezTo>
                    <a:lnTo>
                      <a:pt x="44" y="114"/>
                    </a:lnTo>
                    <a:cubicBezTo>
                      <a:pt x="45" y="125"/>
                      <a:pt x="44" y="134"/>
                      <a:pt x="44" y="144"/>
                    </a:cubicBezTo>
                    <a:lnTo>
                      <a:pt x="44" y="144"/>
                    </a:lnTo>
                    <a:cubicBezTo>
                      <a:pt x="58" y="136"/>
                      <a:pt x="71" y="129"/>
                      <a:pt x="84" y="122"/>
                    </a:cubicBezTo>
                    <a:lnTo>
                      <a:pt x="84" y="122"/>
                    </a:lnTo>
                    <a:cubicBezTo>
                      <a:pt x="96" y="115"/>
                      <a:pt x="104" y="132"/>
                      <a:pt x="94" y="140"/>
                    </a:cubicBezTo>
                    <a:lnTo>
                      <a:pt x="94" y="140"/>
                    </a:lnTo>
                    <a:cubicBezTo>
                      <a:pt x="78" y="150"/>
                      <a:pt x="61" y="157"/>
                      <a:pt x="42" y="164"/>
                    </a:cubicBezTo>
                    <a:lnTo>
                      <a:pt x="42" y="164"/>
                    </a:lnTo>
                    <a:cubicBezTo>
                      <a:pt x="42" y="168"/>
                      <a:pt x="42" y="171"/>
                      <a:pt x="42" y="173"/>
                    </a:cubicBezTo>
                    <a:lnTo>
                      <a:pt x="42" y="173"/>
                    </a:lnTo>
                    <a:cubicBezTo>
                      <a:pt x="54" y="171"/>
                      <a:pt x="67" y="168"/>
                      <a:pt x="79" y="167"/>
                    </a:cubicBezTo>
                    <a:lnTo>
                      <a:pt x="79" y="167"/>
                    </a:lnTo>
                    <a:cubicBezTo>
                      <a:pt x="91" y="165"/>
                      <a:pt x="95" y="184"/>
                      <a:pt x="82" y="185"/>
                    </a:cubicBezTo>
                    <a:lnTo>
                      <a:pt x="82" y="185"/>
                    </a:lnTo>
                    <a:cubicBezTo>
                      <a:pt x="69" y="185"/>
                      <a:pt x="55" y="188"/>
                      <a:pt x="42" y="192"/>
                    </a:cubicBezTo>
                    <a:lnTo>
                      <a:pt x="42" y="192"/>
                    </a:lnTo>
                    <a:cubicBezTo>
                      <a:pt x="41" y="218"/>
                      <a:pt x="38" y="243"/>
                      <a:pt x="34" y="269"/>
                    </a:cubicBezTo>
                    <a:lnTo>
                      <a:pt x="34" y="269"/>
                    </a:lnTo>
                    <a:cubicBezTo>
                      <a:pt x="30" y="290"/>
                      <a:pt x="0" y="289"/>
                      <a:pt x="0" y="266"/>
                    </a:cubicBezTo>
                    <a:lnTo>
                      <a:pt x="0" y="266"/>
                    </a:lnTo>
                    <a:cubicBezTo>
                      <a:pt x="0" y="226"/>
                      <a:pt x="4" y="184"/>
                      <a:pt x="7" y="142"/>
                    </a:cubicBezTo>
                    <a:lnTo>
                      <a:pt x="7" y="142"/>
                    </a:lnTo>
                    <a:cubicBezTo>
                      <a:pt x="8" y="101"/>
                      <a:pt x="9" y="60"/>
                      <a:pt x="12" y="18"/>
                    </a:cubicBezTo>
                    <a:lnTo>
                      <a:pt x="12" y="18"/>
                    </a:lnTo>
                    <a:cubicBezTo>
                      <a:pt x="12" y="8"/>
                      <a:pt x="25" y="0"/>
                      <a:pt x="34" y="8"/>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43" name="Freeform 359">
                <a:extLst>
                  <a:ext uri="{FF2B5EF4-FFF2-40B4-BE49-F238E27FC236}">
                    <a16:creationId xmlns:a16="http://schemas.microsoft.com/office/drawing/2014/main" id="{1776967D-AE0F-8844-92BF-4795D779FE52}"/>
                  </a:ext>
                </a:extLst>
              </p:cNvPr>
              <p:cNvSpPr>
                <a:spLocks noChangeArrowheads="1"/>
              </p:cNvSpPr>
              <p:nvPr/>
            </p:nvSpPr>
            <p:spPr bwMode="auto">
              <a:xfrm rot="5400000">
                <a:off x="121048" y="2641127"/>
                <a:ext cx="134927" cy="125403"/>
              </a:xfrm>
              <a:custGeom>
                <a:avLst/>
                <a:gdLst>
                  <a:gd name="T0" fmla="*/ 94 w 287"/>
                  <a:gd name="T1" fmla="*/ 47 h 267"/>
                  <a:gd name="T2" fmla="*/ 94 w 287"/>
                  <a:gd name="T3" fmla="*/ 47 h 267"/>
                  <a:gd name="T4" fmla="*/ 49 w 287"/>
                  <a:gd name="T5" fmla="*/ 46 h 267"/>
                  <a:gd name="T6" fmla="*/ 49 w 287"/>
                  <a:gd name="T7" fmla="*/ 46 h 267"/>
                  <a:gd name="T8" fmla="*/ 74 w 287"/>
                  <a:gd name="T9" fmla="*/ 80 h 267"/>
                  <a:gd name="T10" fmla="*/ 74 w 287"/>
                  <a:gd name="T11" fmla="*/ 80 h 267"/>
                  <a:gd name="T12" fmla="*/ 90 w 287"/>
                  <a:gd name="T13" fmla="*/ 49 h 267"/>
                  <a:gd name="T14" fmla="*/ 90 w 287"/>
                  <a:gd name="T15" fmla="*/ 49 h 267"/>
                  <a:gd name="T16" fmla="*/ 94 w 287"/>
                  <a:gd name="T17" fmla="*/ 47 h 267"/>
                  <a:gd name="T18" fmla="*/ 18 w 287"/>
                  <a:gd name="T19" fmla="*/ 15 h 267"/>
                  <a:gd name="T20" fmla="*/ 18 w 287"/>
                  <a:gd name="T21" fmla="*/ 15 h 267"/>
                  <a:gd name="T22" fmla="*/ 264 w 287"/>
                  <a:gd name="T23" fmla="*/ 2 h 267"/>
                  <a:gd name="T24" fmla="*/ 264 w 287"/>
                  <a:gd name="T25" fmla="*/ 2 h 267"/>
                  <a:gd name="T26" fmla="*/ 277 w 287"/>
                  <a:gd name="T27" fmla="*/ 26 h 267"/>
                  <a:gd name="T28" fmla="*/ 277 w 287"/>
                  <a:gd name="T29" fmla="*/ 26 h 267"/>
                  <a:gd name="T30" fmla="*/ 191 w 287"/>
                  <a:gd name="T31" fmla="*/ 164 h 267"/>
                  <a:gd name="T32" fmla="*/ 191 w 287"/>
                  <a:gd name="T33" fmla="*/ 164 h 267"/>
                  <a:gd name="T34" fmla="*/ 172 w 287"/>
                  <a:gd name="T35" fmla="*/ 156 h 267"/>
                  <a:gd name="T36" fmla="*/ 172 w 287"/>
                  <a:gd name="T37" fmla="*/ 156 h 267"/>
                  <a:gd name="T38" fmla="*/ 236 w 287"/>
                  <a:gd name="T39" fmla="*/ 36 h 267"/>
                  <a:gd name="T40" fmla="*/ 236 w 287"/>
                  <a:gd name="T41" fmla="*/ 36 h 267"/>
                  <a:gd name="T42" fmla="*/ 106 w 287"/>
                  <a:gd name="T43" fmla="*/ 47 h 267"/>
                  <a:gd name="T44" fmla="*/ 106 w 287"/>
                  <a:gd name="T45" fmla="*/ 47 h 267"/>
                  <a:gd name="T46" fmla="*/ 110 w 287"/>
                  <a:gd name="T47" fmla="*/ 61 h 267"/>
                  <a:gd name="T48" fmla="*/ 110 w 287"/>
                  <a:gd name="T49" fmla="*/ 61 h 267"/>
                  <a:gd name="T50" fmla="*/ 89 w 287"/>
                  <a:gd name="T51" fmla="*/ 98 h 267"/>
                  <a:gd name="T52" fmla="*/ 89 w 287"/>
                  <a:gd name="T53" fmla="*/ 98 h 267"/>
                  <a:gd name="T54" fmla="*/ 105 w 287"/>
                  <a:gd name="T55" fmla="*/ 122 h 267"/>
                  <a:gd name="T56" fmla="*/ 105 w 287"/>
                  <a:gd name="T57" fmla="*/ 122 h 267"/>
                  <a:gd name="T58" fmla="*/ 126 w 287"/>
                  <a:gd name="T59" fmla="*/ 81 h 267"/>
                  <a:gd name="T60" fmla="*/ 126 w 287"/>
                  <a:gd name="T61" fmla="*/ 81 h 267"/>
                  <a:gd name="T62" fmla="*/ 143 w 287"/>
                  <a:gd name="T63" fmla="*/ 90 h 267"/>
                  <a:gd name="T64" fmla="*/ 143 w 287"/>
                  <a:gd name="T65" fmla="*/ 90 h 267"/>
                  <a:gd name="T66" fmla="*/ 116 w 287"/>
                  <a:gd name="T67" fmla="*/ 140 h 267"/>
                  <a:gd name="T68" fmla="*/ 116 w 287"/>
                  <a:gd name="T69" fmla="*/ 140 h 267"/>
                  <a:gd name="T70" fmla="*/ 120 w 287"/>
                  <a:gd name="T71" fmla="*/ 147 h 267"/>
                  <a:gd name="T72" fmla="*/ 120 w 287"/>
                  <a:gd name="T73" fmla="*/ 147 h 267"/>
                  <a:gd name="T74" fmla="*/ 147 w 287"/>
                  <a:gd name="T75" fmla="*/ 120 h 267"/>
                  <a:gd name="T76" fmla="*/ 147 w 287"/>
                  <a:gd name="T77" fmla="*/ 120 h 267"/>
                  <a:gd name="T78" fmla="*/ 160 w 287"/>
                  <a:gd name="T79" fmla="*/ 134 h 267"/>
                  <a:gd name="T80" fmla="*/ 160 w 287"/>
                  <a:gd name="T81" fmla="*/ 134 h 267"/>
                  <a:gd name="T82" fmla="*/ 131 w 287"/>
                  <a:gd name="T83" fmla="*/ 162 h 267"/>
                  <a:gd name="T84" fmla="*/ 131 w 287"/>
                  <a:gd name="T85" fmla="*/ 162 h 267"/>
                  <a:gd name="T86" fmla="*/ 169 w 287"/>
                  <a:gd name="T87" fmla="*/ 231 h 267"/>
                  <a:gd name="T88" fmla="*/ 169 w 287"/>
                  <a:gd name="T89" fmla="*/ 231 h 267"/>
                  <a:gd name="T90" fmla="*/ 139 w 287"/>
                  <a:gd name="T91" fmla="*/ 248 h 267"/>
                  <a:gd name="T92" fmla="*/ 139 w 287"/>
                  <a:gd name="T93" fmla="*/ 248 h 267"/>
                  <a:gd name="T94" fmla="*/ 73 w 287"/>
                  <a:gd name="T95" fmla="*/ 143 h 267"/>
                  <a:gd name="T96" fmla="*/ 73 w 287"/>
                  <a:gd name="T97" fmla="*/ 143 h 267"/>
                  <a:gd name="T98" fmla="*/ 6 w 287"/>
                  <a:gd name="T99" fmla="*/ 39 h 267"/>
                  <a:gd name="T100" fmla="*/ 6 w 287"/>
                  <a:gd name="T101" fmla="*/ 39 h 267"/>
                  <a:gd name="T102" fmla="*/ 18 w 287"/>
                  <a:gd name="T103" fmla="*/ 15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7" h="267">
                    <a:moveTo>
                      <a:pt x="94" y="47"/>
                    </a:moveTo>
                    <a:lnTo>
                      <a:pt x="94" y="47"/>
                    </a:lnTo>
                    <a:cubicBezTo>
                      <a:pt x="80" y="47"/>
                      <a:pt x="64" y="46"/>
                      <a:pt x="49" y="46"/>
                    </a:cubicBezTo>
                    <a:lnTo>
                      <a:pt x="49" y="46"/>
                    </a:lnTo>
                    <a:cubicBezTo>
                      <a:pt x="57" y="57"/>
                      <a:pt x="67" y="68"/>
                      <a:pt x="74" y="80"/>
                    </a:cubicBezTo>
                    <a:lnTo>
                      <a:pt x="74" y="80"/>
                    </a:lnTo>
                    <a:cubicBezTo>
                      <a:pt x="78" y="69"/>
                      <a:pt x="84" y="59"/>
                      <a:pt x="90" y="49"/>
                    </a:cubicBezTo>
                    <a:lnTo>
                      <a:pt x="90" y="49"/>
                    </a:lnTo>
                    <a:cubicBezTo>
                      <a:pt x="92" y="48"/>
                      <a:pt x="93" y="48"/>
                      <a:pt x="94" y="47"/>
                    </a:cubicBezTo>
                    <a:close/>
                    <a:moveTo>
                      <a:pt x="18" y="15"/>
                    </a:moveTo>
                    <a:lnTo>
                      <a:pt x="18" y="15"/>
                    </a:lnTo>
                    <a:cubicBezTo>
                      <a:pt x="101" y="19"/>
                      <a:pt x="182" y="21"/>
                      <a:pt x="264" y="2"/>
                    </a:cubicBezTo>
                    <a:lnTo>
                      <a:pt x="264" y="2"/>
                    </a:lnTo>
                    <a:cubicBezTo>
                      <a:pt x="277" y="0"/>
                      <a:pt x="286" y="14"/>
                      <a:pt x="277" y="26"/>
                    </a:cubicBezTo>
                    <a:lnTo>
                      <a:pt x="277" y="26"/>
                    </a:lnTo>
                    <a:cubicBezTo>
                      <a:pt x="240" y="67"/>
                      <a:pt x="212" y="114"/>
                      <a:pt x="191" y="164"/>
                    </a:cubicBezTo>
                    <a:lnTo>
                      <a:pt x="191" y="164"/>
                    </a:lnTo>
                    <a:cubicBezTo>
                      <a:pt x="187" y="174"/>
                      <a:pt x="166" y="168"/>
                      <a:pt x="172" y="156"/>
                    </a:cubicBezTo>
                    <a:lnTo>
                      <a:pt x="172" y="156"/>
                    </a:lnTo>
                    <a:cubicBezTo>
                      <a:pt x="189" y="114"/>
                      <a:pt x="210" y="74"/>
                      <a:pt x="236" y="36"/>
                    </a:cubicBezTo>
                    <a:lnTo>
                      <a:pt x="236" y="36"/>
                    </a:lnTo>
                    <a:cubicBezTo>
                      <a:pt x="193" y="44"/>
                      <a:pt x="149" y="46"/>
                      <a:pt x="106" y="47"/>
                    </a:cubicBezTo>
                    <a:lnTo>
                      <a:pt x="106" y="47"/>
                    </a:lnTo>
                    <a:cubicBezTo>
                      <a:pt x="111" y="49"/>
                      <a:pt x="114" y="55"/>
                      <a:pt x="110" y="61"/>
                    </a:cubicBezTo>
                    <a:lnTo>
                      <a:pt x="110" y="61"/>
                    </a:lnTo>
                    <a:cubicBezTo>
                      <a:pt x="101" y="72"/>
                      <a:pt x="94" y="85"/>
                      <a:pt x="89" y="98"/>
                    </a:cubicBezTo>
                    <a:lnTo>
                      <a:pt x="89" y="98"/>
                    </a:lnTo>
                    <a:cubicBezTo>
                      <a:pt x="94" y="106"/>
                      <a:pt x="99" y="114"/>
                      <a:pt x="105" y="122"/>
                    </a:cubicBezTo>
                    <a:lnTo>
                      <a:pt x="105" y="122"/>
                    </a:lnTo>
                    <a:cubicBezTo>
                      <a:pt x="113" y="109"/>
                      <a:pt x="119" y="94"/>
                      <a:pt x="126" y="81"/>
                    </a:cubicBezTo>
                    <a:lnTo>
                      <a:pt x="126" y="81"/>
                    </a:lnTo>
                    <a:cubicBezTo>
                      <a:pt x="132" y="69"/>
                      <a:pt x="148" y="80"/>
                      <a:pt x="143" y="90"/>
                    </a:cubicBezTo>
                    <a:lnTo>
                      <a:pt x="143" y="90"/>
                    </a:lnTo>
                    <a:cubicBezTo>
                      <a:pt x="135" y="107"/>
                      <a:pt x="126" y="124"/>
                      <a:pt x="116" y="140"/>
                    </a:cubicBezTo>
                    <a:lnTo>
                      <a:pt x="116" y="140"/>
                    </a:lnTo>
                    <a:cubicBezTo>
                      <a:pt x="118" y="141"/>
                      <a:pt x="119" y="145"/>
                      <a:pt x="120" y="147"/>
                    </a:cubicBezTo>
                    <a:lnTo>
                      <a:pt x="120" y="147"/>
                    </a:lnTo>
                    <a:cubicBezTo>
                      <a:pt x="128" y="138"/>
                      <a:pt x="137" y="128"/>
                      <a:pt x="147" y="120"/>
                    </a:cubicBezTo>
                    <a:lnTo>
                      <a:pt x="147" y="120"/>
                    </a:lnTo>
                    <a:cubicBezTo>
                      <a:pt x="156" y="114"/>
                      <a:pt x="169" y="127"/>
                      <a:pt x="160" y="134"/>
                    </a:cubicBezTo>
                    <a:lnTo>
                      <a:pt x="160" y="134"/>
                    </a:lnTo>
                    <a:cubicBezTo>
                      <a:pt x="149" y="143"/>
                      <a:pt x="139" y="152"/>
                      <a:pt x="131" y="162"/>
                    </a:cubicBezTo>
                    <a:lnTo>
                      <a:pt x="131" y="162"/>
                    </a:lnTo>
                    <a:cubicBezTo>
                      <a:pt x="145" y="185"/>
                      <a:pt x="157" y="207"/>
                      <a:pt x="169" y="231"/>
                    </a:cubicBezTo>
                    <a:lnTo>
                      <a:pt x="169" y="231"/>
                    </a:lnTo>
                    <a:cubicBezTo>
                      <a:pt x="178" y="249"/>
                      <a:pt x="152" y="266"/>
                      <a:pt x="139" y="248"/>
                    </a:cubicBezTo>
                    <a:lnTo>
                      <a:pt x="139" y="248"/>
                    </a:lnTo>
                    <a:cubicBezTo>
                      <a:pt x="116" y="214"/>
                      <a:pt x="95" y="178"/>
                      <a:pt x="73" y="143"/>
                    </a:cubicBezTo>
                    <a:lnTo>
                      <a:pt x="73" y="143"/>
                    </a:lnTo>
                    <a:cubicBezTo>
                      <a:pt x="51" y="107"/>
                      <a:pt x="28" y="73"/>
                      <a:pt x="6" y="39"/>
                    </a:cubicBezTo>
                    <a:lnTo>
                      <a:pt x="6" y="39"/>
                    </a:lnTo>
                    <a:cubicBezTo>
                      <a:pt x="0" y="28"/>
                      <a:pt x="7" y="15"/>
                      <a:pt x="18" y="15"/>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44" name="Freeform 360">
                <a:extLst>
                  <a:ext uri="{FF2B5EF4-FFF2-40B4-BE49-F238E27FC236}">
                    <a16:creationId xmlns:a16="http://schemas.microsoft.com/office/drawing/2014/main" id="{CBF573CD-E5C2-8A44-9CFB-178D2D4BA92A}"/>
                  </a:ext>
                </a:extLst>
              </p:cNvPr>
              <p:cNvSpPr>
                <a:spLocks noChangeArrowheads="1"/>
              </p:cNvSpPr>
              <p:nvPr/>
            </p:nvSpPr>
            <p:spPr bwMode="auto">
              <a:xfrm rot="5400000">
                <a:off x="126604" y="2410166"/>
                <a:ext cx="131752" cy="133340"/>
              </a:xfrm>
              <a:custGeom>
                <a:avLst/>
                <a:gdLst>
                  <a:gd name="T0" fmla="*/ 61 w 276"/>
                  <a:gd name="T1" fmla="*/ 188 h 285"/>
                  <a:gd name="T2" fmla="*/ 61 w 276"/>
                  <a:gd name="T3" fmla="*/ 188 h 285"/>
                  <a:gd name="T4" fmla="*/ 65 w 276"/>
                  <a:gd name="T5" fmla="*/ 232 h 285"/>
                  <a:gd name="T6" fmla="*/ 65 w 276"/>
                  <a:gd name="T7" fmla="*/ 232 h 285"/>
                  <a:gd name="T8" fmla="*/ 95 w 276"/>
                  <a:gd name="T9" fmla="*/ 205 h 285"/>
                  <a:gd name="T10" fmla="*/ 95 w 276"/>
                  <a:gd name="T11" fmla="*/ 205 h 285"/>
                  <a:gd name="T12" fmla="*/ 65 w 276"/>
                  <a:gd name="T13" fmla="*/ 192 h 285"/>
                  <a:gd name="T14" fmla="*/ 65 w 276"/>
                  <a:gd name="T15" fmla="*/ 192 h 285"/>
                  <a:gd name="T16" fmla="*/ 61 w 276"/>
                  <a:gd name="T17" fmla="*/ 188 h 285"/>
                  <a:gd name="T18" fmla="*/ 38 w 276"/>
                  <a:gd name="T19" fmla="*/ 267 h 285"/>
                  <a:gd name="T20" fmla="*/ 38 w 276"/>
                  <a:gd name="T21" fmla="*/ 267 h 285"/>
                  <a:gd name="T22" fmla="*/ 3 w 276"/>
                  <a:gd name="T23" fmla="*/ 22 h 285"/>
                  <a:gd name="T24" fmla="*/ 3 w 276"/>
                  <a:gd name="T25" fmla="*/ 22 h 285"/>
                  <a:gd name="T26" fmla="*/ 24 w 276"/>
                  <a:gd name="T27" fmla="*/ 8 h 285"/>
                  <a:gd name="T28" fmla="*/ 24 w 276"/>
                  <a:gd name="T29" fmla="*/ 8 h 285"/>
                  <a:gd name="T30" fmla="*/ 170 w 276"/>
                  <a:gd name="T31" fmla="*/ 81 h 285"/>
                  <a:gd name="T32" fmla="*/ 170 w 276"/>
                  <a:gd name="T33" fmla="*/ 81 h 285"/>
                  <a:gd name="T34" fmla="*/ 164 w 276"/>
                  <a:gd name="T35" fmla="*/ 101 h 285"/>
                  <a:gd name="T36" fmla="*/ 164 w 276"/>
                  <a:gd name="T37" fmla="*/ 101 h 285"/>
                  <a:gd name="T38" fmla="*/ 39 w 276"/>
                  <a:gd name="T39" fmla="*/ 47 h 285"/>
                  <a:gd name="T40" fmla="*/ 39 w 276"/>
                  <a:gd name="T41" fmla="*/ 47 h 285"/>
                  <a:gd name="T42" fmla="*/ 60 w 276"/>
                  <a:gd name="T43" fmla="*/ 177 h 285"/>
                  <a:gd name="T44" fmla="*/ 60 w 276"/>
                  <a:gd name="T45" fmla="*/ 177 h 285"/>
                  <a:gd name="T46" fmla="*/ 74 w 276"/>
                  <a:gd name="T47" fmla="*/ 172 h 285"/>
                  <a:gd name="T48" fmla="*/ 74 w 276"/>
                  <a:gd name="T49" fmla="*/ 172 h 285"/>
                  <a:gd name="T50" fmla="*/ 113 w 276"/>
                  <a:gd name="T51" fmla="*/ 189 h 285"/>
                  <a:gd name="T52" fmla="*/ 113 w 276"/>
                  <a:gd name="T53" fmla="*/ 189 h 285"/>
                  <a:gd name="T54" fmla="*/ 135 w 276"/>
                  <a:gd name="T55" fmla="*/ 171 h 285"/>
                  <a:gd name="T56" fmla="*/ 135 w 276"/>
                  <a:gd name="T57" fmla="*/ 171 h 285"/>
                  <a:gd name="T58" fmla="*/ 93 w 276"/>
                  <a:gd name="T59" fmla="*/ 154 h 285"/>
                  <a:gd name="T60" fmla="*/ 93 w 276"/>
                  <a:gd name="T61" fmla="*/ 154 h 285"/>
                  <a:gd name="T62" fmla="*/ 101 w 276"/>
                  <a:gd name="T63" fmla="*/ 137 h 285"/>
                  <a:gd name="T64" fmla="*/ 101 w 276"/>
                  <a:gd name="T65" fmla="*/ 137 h 285"/>
                  <a:gd name="T66" fmla="*/ 152 w 276"/>
                  <a:gd name="T67" fmla="*/ 159 h 285"/>
                  <a:gd name="T68" fmla="*/ 152 w 276"/>
                  <a:gd name="T69" fmla="*/ 159 h 285"/>
                  <a:gd name="T70" fmla="*/ 159 w 276"/>
                  <a:gd name="T71" fmla="*/ 154 h 285"/>
                  <a:gd name="T72" fmla="*/ 159 w 276"/>
                  <a:gd name="T73" fmla="*/ 154 h 285"/>
                  <a:gd name="T74" fmla="*/ 131 w 276"/>
                  <a:gd name="T75" fmla="*/ 130 h 285"/>
                  <a:gd name="T76" fmla="*/ 131 w 276"/>
                  <a:gd name="T77" fmla="*/ 130 h 285"/>
                  <a:gd name="T78" fmla="*/ 143 w 276"/>
                  <a:gd name="T79" fmla="*/ 115 h 285"/>
                  <a:gd name="T80" fmla="*/ 143 w 276"/>
                  <a:gd name="T81" fmla="*/ 115 h 285"/>
                  <a:gd name="T82" fmla="*/ 173 w 276"/>
                  <a:gd name="T83" fmla="*/ 142 h 285"/>
                  <a:gd name="T84" fmla="*/ 173 w 276"/>
                  <a:gd name="T85" fmla="*/ 142 h 285"/>
                  <a:gd name="T86" fmla="*/ 239 w 276"/>
                  <a:gd name="T87" fmla="*/ 98 h 285"/>
                  <a:gd name="T88" fmla="*/ 239 w 276"/>
                  <a:gd name="T89" fmla="*/ 98 h 285"/>
                  <a:gd name="T90" fmla="*/ 258 w 276"/>
                  <a:gd name="T91" fmla="*/ 126 h 285"/>
                  <a:gd name="T92" fmla="*/ 258 w 276"/>
                  <a:gd name="T93" fmla="*/ 126 h 285"/>
                  <a:gd name="T94" fmla="*/ 159 w 276"/>
                  <a:gd name="T95" fmla="*/ 201 h 285"/>
                  <a:gd name="T96" fmla="*/ 159 w 276"/>
                  <a:gd name="T97" fmla="*/ 201 h 285"/>
                  <a:gd name="T98" fmla="*/ 60 w 276"/>
                  <a:gd name="T99" fmla="*/ 277 h 285"/>
                  <a:gd name="T100" fmla="*/ 60 w 276"/>
                  <a:gd name="T101" fmla="*/ 277 h 285"/>
                  <a:gd name="T102" fmla="*/ 38 w 276"/>
                  <a:gd name="T103" fmla="*/ 267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6" h="285">
                    <a:moveTo>
                      <a:pt x="61" y="188"/>
                    </a:moveTo>
                    <a:lnTo>
                      <a:pt x="61" y="188"/>
                    </a:lnTo>
                    <a:cubicBezTo>
                      <a:pt x="63" y="202"/>
                      <a:pt x="64" y="218"/>
                      <a:pt x="65" y="232"/>
                    </a:cubicBezTo>
                    <a:lnTo>
                      <a:pt x="65" y="232"/>
                    </a:lnTo>
                    <a:cubicBezTo>
                      <a:pt x="74" y="223"/>
                      <a:pt x="85" y="214"/>
                      <a:pt x="95" y="205"/>
                    </a:cubicBezTo>
                    <a:lnTo>
                      <a:pt x="95" y="205"/>
                    </a:lnTo>
                    <a:cubicBezTo>
                      <a:pt x="85" y="202"/>
                      <a:pt x="74" y="198"/>
                      <a:pt x="65" y="192"/>
                    </a:cubicBezTo>
                    <a:lnTo>
                      <a:pt x="65" y="192"/>
                    </a:lnTo>
                    <a:cubicBezTo>
                      <a:pt x="64" y="190"/>
                      <a:pt x="63" y="189"/>
                      <a:pt x="61" y="188"/>
                    </a:cubicBezTo>
                    <a:close/>
                    <a:moveTo>
                      <a:pt x="38" y="267"/>
                    </a:moveTo>
                    <a:lnTo>
                      <a:pt x="38" y="267"/>
                    </a:lnTo>
                    <a:cubicBezTo>
                      <a:pt x="34" y="184"/>
                      <a:pt x="28" y="102"/>
                      <a:pt x="3" y="22"/>
                    </a:cubicBezTo>
                    <a:lnTo>
                      <a:pt x="3" y="22"/>
                    </a:lnTo>
                    <a:cubicBezTo>
                      <a:pt x="0" y="10"/>
                      <a:pt x="13" y="0"/>
                      <a:pt x="24" y="8"/>
                    </a:cubicBezTo>
                    <a:lnTo>
                      <a:pt x="24" y="8"/>
                    </a:lnTo>
                    <a:cubicBezTo>
                      <a:pt x="68" y="41"/>
                      <a:pt x="118" y="64"/>
                      <a:pt x="170" y="81"/>
                    </a:cubicBezTo>
                    <a:lnTo>
                      <a:pt x="170" y="81"/>
                    </a:lnTo>
                    <a:cubicBezTo>
                      <a:pt x="182" y="84"/>
                      <a:pt x="174" y="105"/>
                      <a:pt x="164" y="101"/>
                    </a:cubicBezTo>
                    <a:lnTo>
                      <a:pt x="164" y="101"/>
                    </a:lnTo>
                    <a:cubicBezTo>
                      <a:pt x="119" y="88"/>
                      <a:pt x="78" y="71"/>
                      <a:pt x="39" y="47"/>
                    </a:cubicBezTo>
                    <a:lnTo>
                      <a:pt x="39" y="47"/>
                    </a:lnTo>
                    <a:cubicBezTo>
                      <a:pt x="49" y="91"/>
                      <a:pt x="56" y="134"/>
                      <a:pt x="60" y="177"/>
                    </a:cubicBezTo>
                    <a:lnTo>
                      <a:pt x="60" y="177"/>
                    </a:lnTo>
                    <a:cubicBezTo>
                      <a:pt x="63" y="171"/>
                      <a:pt x="68" y="167"/>
                      <a:pt x="74" y="172"/>
                    </a:cubicBezTo>
                    <a:lnTo>
                      <a:pt x="74" y="172"/>
                    </a:lnTo>
                    <a:cubicBezTo>
                      <a:pt x="86" y="179"/>
                      <a:pt x="99" y="185"/>
                      <a:pt x="113" y="189"/>
                    </a:cubicBezTo>
                    <a:lnTo>
                      <a:pt x="113" y="189"/>
                    </a:lnTo>
                    <a:cubicBezTo>
                      <a:pt x="120" y="184"/>
                      <a:pt x="128" y="177"/>
                      <a:pt x="135" y="171"/>
                    </a:cubicBezTo>
                    <a:lnTo>
                      <a:pt x="135" y="171"/>
                    </a:lnTo>
                    <a:cubicBezTo>
                      <a:pt x="122" y="165"/>
                      <a:pt x="107" y="160"/>
                      <a:pt x="93" y="154"/>
                    </a:cubicBezTo>
                    <a:lnTo>
                      <a:pt x="93" y="154"/>
                    </a:lnTo>
                    <a:cubicBezTo>
                      <a:pt x="81" y="150"/>
                      <a:pt x="89" y="133"/>
                      <a:pt x="101" y="137"/>
                    </a:cubicBezTo>
                    <a:lnTo>
                      <a:pt x="101" y="137"/>
                    </a:lnTo>
                    <a:cubicBezTo>
                      <a:pt x="119" y="142"/>
                      <a:pt x="135" y="150"/>
                      <a:pt x="152" y="159"/>
                    </a:cubicBezTo>
                    <a:lnTo>
                      <a:pt x="152" y="159"/>
                    </a:lnTo>
                    <a:cubicBezTo>
                      <a:pt x="155" y="156"/>
                      <a:pt x="156" y="155"/>
                      <a:pt x="159" y="154"/>
                    </a:cubicBezTo>
                    <a:lnTo>
                      <a:pt x="159" y="154"/>
                    </a:lnTo>
                    <a:cubicBezTo>
                      <a:pt x="148" y="147"/>
                      <a:pt x="139" y="139"/>
                      <a:pt x="131" y="130"/>
                    </a:cubicBezTo>
                    <a:lnTo>
                      <a:pt x="131" y="130"/>
                    </a:lnTo>
                    <a:cubicBezTo>
                      <a:pt x="122" y="122"/>
                      <a:pt x="134" y="108"/>
                      <a:pt x="143" y="115"/>
                    </a:cubicBezTo>
                    <a:lnTo>
                      <a:pt x="143" y="115"/>
                    </a:lnTo>
                    <a:cubicBezTo>
                      <a:pt x="152" y="126"/>
                      <a:pt x="162" y="134"/>
                      <a:pt x="173" y="142"/>
                    </a:cubicBezTo>
                    <a:lnTo>
                      <a:pt x="173" y="142"/>
                    </a:lnTo>
                    <a:cubicBezTo>
                      <a:pt x="195" y="126"/>
                      <a:pt x="216" y="112"/>
                      <a:pt x="239" y="98"/>
                    </a:cubicBezTo>
                    <a:lnTo>
                      <a:pt x="239" y="98"/>
                    </a:lnTo>
                    <a:cubicBezTo>
                      <a:pt x="257" y="88"/>
                      <a:pt x="275" y="113"/>
                      <a:pt x="258" y="126"/>
                    </a:cubicBezTo>
                    <a:lnTo>
                      <a:pt x="258" y="126"/>
                    </a:lnTo>
                    <a:cubicBezTo>
                      <a:pt x="226" y="152"/>
                      <a:pt x="191" y="176"/>
                      <a:pt x="159" y="201"/>
                    </a:cubicBezTo>
                    <a:lnTo>
                      <a:pt x="159" y="201"/>
                    </a:lnTo>
                    <a:cubicBezTo>
                      <a:pt x="126" y="226"/>
                      <a:pt x="94" y="252"/>
                      <a:pt x="60" y="277"/>
                    </a:cubicBezTo>
                    <a:lnTo>
                      <a:pt x="60" y="277"/>
                    </a:lnTo>
                    <a:cubicBezTo>
                      <a:pt x="52" y="284"/>
                      <a:pt x="38" y="277"/>
                      <a:pt x="38" y="267"/>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45" name="Freeform 361">
                <a:extLst>
                  <a:ext uri="{FF2B5EF4-FFF2-40B4-BE49-F238E27FC236}">
                    <a16:creationId xmlns:a16="http://schemas.microsoft.com/office/drawing/2014/main" id="{ACB8CABB-78EB-6E48-AD9E-212E90F4F3CB}"/>
                  </a:ext>
                </a:extLst>
              </p:cNvPr>
              <p:cNvSpPr>
                <a:spLocks noChangeArrowheads="1"/>
              </p:cNvSpPr>
              <p:nvPr/>
            </p:nvSpPr>
            <p:spPr bwMode="auto">
              <a:xfrm rot="5400000">
                <a:off x="130574" y="1949035"/>
                <a:ext cx="126989" cy="136515"/>
              </a:xfrm>
              <a:custGeom>
                <a:avLst/>
                <a:gdLst>
                  <a:gd name="T0" fmla="*/ 169 w 270"/>
                  <a:gd name="T1" fmla="*/ 209 h 290"/>
                  <a:gd name="T2" fmla="*/ 169 w 270"/>
                  <a:gd name="T3" fmla="*/ 209 h 290"/>
                  <a:gd name="T4" fmla="*/ 203 w 270"/>
                  <a:gd name="T5" fmla="*/ 239 h 290"/>
                  <a:gd name="T6" fmla="*/ 203 w 270"/>
                  <a:gd name="T7" fmla="*/ 239 h 290"/>
                  <a:gd name="T8" fmla="*/ 205 w 270"/>
                  <a:gd name="T9" fmla="*/ 197 h 290"/>
                  <a:gd name="T10" fmla="*/ 205 w 270"/>
                  <a:gd name="T11" fmla="*/ 197 h 290"/>
                  <a:gd name="T12" fmla="*/ 174 w 270"/>
                  <a:gd name="T13" fmla="*/ 209 h 290"/>
                  <a:gd name="T14" fmla="*/ 174 w 270"/>
                  <a:gd name="T15" fmla="*/ 209 h 290"/>
                  <a:gd name="T16" fmla="*/ 169 w 270"/>
                  <a:gd name="T17" fmla="*/ 209 h 290"/>
                  <a:gd name="T18" fmla="*/ 205 w 270"/>
                  <a:gd name="T19" fmla="*/ 281 h 290"/>
                  <a:gd name="T20" fmla="*/ 205 w 270"/>
                  <a:gd name="T21" fmla="*/ 281 h 290"/>
                  <a:gd name="T22" fmla="*/ 12 w 270"/>
                  <a:gd name="T23" fmla="*/ 131 h 290"/>
                  <a:gd name="T24" fmla="*/ 12 w 270"/>
                  <a:gd name="T25" fmla="*/ 131 h 290"/>
                  <a:gd name="T26" fmla="*/ 16 w 270"/>
                  <a:gd name="T27" fmla="*/ 106 h 290"/>
                  <a:gd name="T28" fmla="*/ 16 w 270"/>
                  <a:gd name="T29" fmla="*/ 106 h 290"/>
                  <a:gd name="T30" fmla="*/ 171 w 270"/>
                  <a:gd name="T31" fmla="*/ 56 h 290"/>
                  <a:gd name="T32" fmla="*/ 171 w 270"/>
                  <a:gd name="T33" fmla="*/ 56 h 290"/>
                  <a:gd name="T34" fmla="*/ 182 w 270"/>
                  <a:gd name="T35" fmla="*/ 75 h 290"/>
                  <a:gd name="T36" fmla="*/ 182 w 270"/>
                  <a:gd name="T37" fmla="*/ 75 h 290"/>
                  <a:gd name="T38" fmla="*/ 54 w 270"/>
                  <a:gd name="T39" fmla="*/ 125 h 290"/>
                  <a:gd name="T40" fmla="*/ 54 w 270"/>
                  <a:gd name="T41" fmla="*/ 125 h 290"/>
                  <a:gd name="T42" fmla="*/ 159 w 270"/>
                  <a:gd name="T43" fmla="*/ 202 h 290"/>
                  <a:gd name="T44" fmla="*/ 159 w 270"/>
                  <a:gd name="T45" fmla="*/ 202 h 290"/>
                  <a:gd name="T46" fmla="*/ 166 w 270"/>
                  <a:gd name="T47" fmla="*/ 188 h 290"/>
                  <a:gd name="T48" fmla="*/ 166 w 270"/>
                  <a:gd name="T49" fmla="*/ 188 h 290"/>
                  <a:gd name="T50" fmla="*/ 207 w 270"/>
                  <a:gd name="T51" fmla="*/ 173 h 290"/>
                  <a:gd name="T52" fmla="*/ 207 w 270"/>
                  <a:gd name="T53" fmla="*/ 173 h 290"/>
                  <a:gd name="T54" fmla="*/ 209 w 270"/>
                  <a:gd name="T55" fmla="*/ 144 h 290"/>
                  <a:gd name="T56" fmla="*/ 209 w 270"/>
                  <a:gd name="T57" fmla="*/ 144 h 290"/>
                  <a:gd name="T58" fmla="*/ 167 w 270"/>
                  <a:gd name="T59" fmla="*/ 163 h 290"/>
                  <a:gd name="T60" fmla="*/ 167 w 270"/>
                  <a:gd name="T61" fmla="*/ 163 h 290"/>
                  <a:gd name="T62" fmla="*/ 161 w 270"/>
                  <a:gd name="T63" fmla="*/ 144 h 290"/>
                  <a:gd name="T64" fmla="*/ 161 w 270"/>
                  <a:gd name="T65" fmla="*/ 144 h 290"/>
                  <a:gd name="T66" fmla="*/ 213 w 270"/>
                  <a:gd name="T67" fmla="*/ 125 h 290"/>
                  <a:gd name="T68" fmla="*/ 213 w 270"/>
                  <a:gd name="T69" fmla="*/ 125 h 290"/>
                  <a:gd name="T70" fmla="*/ 213 w 270"/>
                  <a:gd name="T71" fmla="*/ 116 h 290"/>
                  <a:gd name="T72" fmla="*/ 213 w 270"/>
                  <a:gd name="T73" fmla="*/ 116 h 290"/>
                  <a:gd name="T74" fmla="*/ 178 w 270"/>
                  <a:gd name="T75" fmla="*/ 118 h 290"/>
                  <a:gd name="T76" fmla="*/ 178 w 270"/>
                  <a:gd name="T77" fmla="*/ 118 h 290"/>
                  <a:gd name="T78" fmla="*/ 177 w 270"/>
                  <a:gd name="T79" fmla="*/ 100 h 290"/>
                  <a:gd name="T80" fmla="*/ 177 w 270"/>
                  <a:gd name="T81" fmla="*/ 100 h 290"/>
                  <a:gd name="T82" fmla="*/ 217 w 270"/>
                  <a:gd name="T83" fmla="*/ 97 h 290"/>
                  <a:gd name="T84" fmla="*/ 217 w 270"/>
                  <a:gd name="T85" fmla="*/ 97 h 290"/>
                  <a:gd name="T86" fmla="*/ 232 w 270"/>
                  <a:gd name="T87" fmla="*/ 21 h 290"/>
                  <a:gd name="T88" fmla="*/ 232 w 270"/>
                  <a:gd name="T89" fmla="*/ 21 h 290"/>
                  <a:gd name="T90" fmla="*/ 266 w 270"/>
                  <a:gd name="T91" fmla="*/ 26 h 290"/>
                  <a:gd name="T92" fmla="*/ 266 w 270"/>
                  <a:gd name="T93" fmla="*/ 26 h 290"/>
                  <a:gd name="T94" fmla="*/ 248 w 270"/>
                  <a:gd name="T95" fmla="*/ 150 h 290"/>
                  <a:gd name="T96" fmla="*/ 248 w 270"/>
                  <a:gd name="T97" fmla="*/ 150 h 290"/>
                  <a:gd name="T98" fmla="*/ 230 w 270"/>
                  <a:gd name="T99" fmla="*/ 273 h 290"/>
                  <a:gd name="T100" fmla="*/ 230 w 270"/>
                  <a:gd name="T101" fmla="*/ 273 h 290"/>
                  <a:gd name="T102" fmla="*/ 205 w 270"/>
                  <a:gd name="T103" fmla="*/ 281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0" h="290">
                    <a:moveTo>
                      <a:pt x="169" y="209"/>
                    </a:moveTo>
                    <a:lnTo>
                      <a:pt x="169" y="209"/>
                    </a:lnTo>
                    <a:cubicBezTo>
                      <a:pt x="179" y="219"/>
                      <a:pt x="191" y="229"/>
                      <a:pt x="203" y="239"/>
                    </a:cubicBezTo>
                    <a:lnTo>
                      <a:pt x="203" y="239"/>
                    </a:lnTo>
                    <a:cubicBezTo>
                      <a:pt x="203" y="225"/>
                      <a:pt x="204" y="211"/>
                      <a:pt x="205" y="197"/>
                    </a:cubicBezTo>
                    <a:lnTo>
                      <a:pt x="205" y="197"/>
                    </a:lnTo>
                    <a:cubicBezTo>
                      <a:pt x="195" y="202"/>
                      <a:pt x="186" y="206"/>
                      <a:pt x="174" y="209"/>
                    </a:cubicBezTo>
                    <a:lnTo>
                      <a:pt x="174" y="209"/>
                    </a:lnTo>
                    <a:cubicBezTo>
                      <a:pt x="173" y="209"/>
                      <a:pt x="170" y="209"/>
                      <a:pt x="169" y="209"/>
                    </a:cubicBezTo>
                    <a:close/>
                    <a:moveTo>
                      <a:pt x="205" y="281"/>
                    </a:moveTo>
                    <a:lnTo>
                      <a:pt x="205" y="281"/>
                    </a:lnTo>
                    <a:cubicBezTo>
                      <a:pt x="146" y="225"/>
                      <a:pt x="85" y="171"/>
                      <a:pt x="12" y="131"/>
                    </a:cubicBezTo>
                    <a:lnTo>
                      <a:pt x="12" y="131"/>
                    </a:lnTo>
                    <a:cubicBezTo>
                      <a:pt x="0" y="126"/>
                      <a:pt x="2" y="108"/>
                      <a:pt x="16" y="106"/>
                    </a:cubicBezTo>
                    <a:lnTo>
                      <a:pt x="16" y="106"/>
                    </a:lnTo>
                    <a:cubicBezTo>
                      <a:pt x="70" y="98"/>
                      <a:pt x="123" y="81"/>
                      <a:pt x="171" y="56"/>
                    </a:cubicBezTo>
                    <a:lnTo>
                      <a:pt x="171" y="56"/>
                    </a:lnTo>
                    <a:cubicBezTo>
                      <a:pt x="182" y="51"/>
                      <a:pt x="192" y="70"/>
                      <a:pt x="182" y="75"/>
                    </a:cubicBezTo>
                    <a:lnTo>
                      <a:pt x="182" y="75"/>
                    </a:lnTo>
                    <a:cubicBezTo>
                      <a:pt x="140" y="97"/>
                      <a:pt x="98" y="113"/>
                      <a:pt x="54" y="125"/>
                    </a:cubicBezTo>
                    <a:lnTo>
                      <a:pt x="54" y="125"/>
                    </a:lnTo>
                    <a:cubicBezTo>
                      <a:pt x="92" y="146"/>
                      <a:pt x="127" y="173"/>
                      <a:pt x="159" y="202"/>
                    </a:cubicBezTo>
                    <a:lnTo>
                      <a:pt x="159" y="202"/>
                    </a:lnTo>
                    <a:cubicBezTo>
                      <a:pt x="158" y="196"/>
                      <a:pt x="159" y="189"/>
                      <a:pt x="166" y="188"/>
                    </a:cubicBezTo>
                    <a:lnTo>
                      <a:pt x="166" y="188"/>
                    </a:lnTo>
                    <a:cubicBezTo>
                      <a:pt x="180" y="185"/>
                      <a:pt x="194" y="180"/>
                      <a:pt x="207" y="173"/>
                    </a:cubicBezTo>
                    <a:lnTo>
                      <a:pt x="207" y="173"/>
                    </a:lnTo>
                    <a:cubicBezTo>
                      <a:pt x="208" y="164"/>
                      <a:pt x="209" y="154"/>
                      <a:pt x="209" y="144"/>
                    </a:cubicBezTo>
                    <a:lnTo>
                      <a:pt x="209" y="144"/>
                    </a:lnTo>
                    <a:cubicBezTo>
                      <a:pt x="196" y="151"/>
                      <a:pt x="182" y="156"/>
                      <a:pt x="167" y="163"/>
                    </a:cubicBezTo>
                    <a:lnTo>
                      <a:pt x="167" y="163"/>
                    </a:lnTo>
                    <a:cubicBezTo>
                      <a:pt x="156" y="167"/>
                      <a:pt x="150" y="150"/>
                      <a:pt x="161" y="144"/>
                    </a:cubicBezTo>
                    <a:lnTo>
                      <a:pt x="161" y="144"/>
                    </a:lnTo>
                    <a:cubicBezTo>
                      <a:pt x="178" y="135"/>
                      <a:pt x="195" y="130"/>
                      <a:pt x="213" y="125"/>
                    </a:cubicBezTo>
                    <a:lnTo>
                      <a:pt x="213" y="125"/>
                    </a:lnTo>
                    <a:cubicBezTo>
                      <a:pt x="213" y="121"/>
                      <a:pt x="213" y="118"/>
                      <a:pt x="213" y="116"/>
                    </a:cubicBezTo>
                    <a:lnTo>
                      <a:pt x="213" y="116"/>
                    </a:lnTo>
                    <a:cubicBezTo>
                      <a:pt x="203" y="118"/>
                      <a:pt x="190" y="118"/>
                      <a:pt x="178" y="118"/>
                    </a:cubicBezTo>
                    <a:lnTo>
                      <a:pt x="178" y="118"/>
                    </a:lnTo>
                    <a:cubicBezTo>
                      <a:pt x="165" y="118"/>
                      <a:pt x="163" y="100"/>
                      <a:pt x="177" y="100"/>
                    </a:cubicBezTo>
                    <a:lnTo>
                      <a:pt x="177" y="100"/>
                    </a:lnTo>
                    <a:cubicBezTo>
                      <a:pt x="190" y="100"/>
                      <a:pt x="203" y="100"/>
                      <a:pt x="217" y="97"/>
                    </a:cubicBezTo>
                    <a:lnTo>
                      <a:pt x="217" y="97"/>
                    </a:lnTo>
                    <a:cubicBezTo>
                      <a:pt x="221" y="72"/>
                      <a:pt x="226" y="46"/>
                      <a:pt x="232" y="21"/>
                    </a:cubicBezTo>
                    <a:lnTo>
                      <a:pt x="232" y="21"/>
                    </a:lnTo>
                    <a:cubicBezTo>
                      <a:pt x="238" y="0"/>
                      <a:pt x="269" y="5"/>
                      <a:pt x="266" y="26"/>
                    </a:cubicBezTo>
                    <a:lnTo>
                      <a:pt x="266" y="26"/>
                    </a:lnTo>
                    <a:cubicBezTo>
                      <a:pt x="262" y="68"/>
                      <a:pt x="253" y="109"/>
                      <a:pt x="248" y="150"/>
                    </a:cubicBezTo>
                    <a:lnTo>
                      <a:pt x="248" y="150"/>
                    </a:lnTo>
                    <a:cubicBezTo>
                      <a:pt x="241" y="192"/>
                      <a:pt x="236" y="232"/>
                      <a:pt x="230" y="273"/>
                    </a:cubicBezTo>
                    <a:lnTo>
                      <a:pt x="230" y="273"/>
                    </a:lnTo>
                    <a:cubicBezTo>
                      <a:pt x="229" y="284"/>
                      <a:pt x="215" y="289"/>
                      <a:pt x="205" y="281"/>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46" name="Freeform 362">
                <a:extLst>
                  <a:ext uri="{FF2B5EF4-FFF2-40B4-BE49-F238E27FC236}">
                    <a16:creationId xmlns:a16="http://schemas.microsoft.com/office/drawing/2014/main" id="{51B809CD-A2EB-D84A-A722-2D3EFBED3ABF}"/>
                  </a:ext>
                </a:extLst>
              </p:cNvPr>
              <p:cNvSpPr>
                <a:spLocks noChangeArrowheads="1"/>
              </p:cNvSpPr>
              <p:nvPr/>
            </p:nvSpPr>
            <p:spPr bwMode="auto">
              <a:xfrm rot="5400000">
                <a:off x="129780" y="1741885"/>
                <a:ext cx="128576" cy="136515"/>
              </a:xfrm>
              <a:custGeom>
                <a:avLst/>
                <a:gdLst>
                  <a:gd name="T0" fmla="*/ 175 w 272"/>
                  <a:gd name="T1" fmla="*/ 194 h 291"/>
                  <a:gd name="T2" fmla="*/ 175 w 272"/>
                  <a:gd name="T3" fmla="*/ 194 h 291"/>
                  <a:gd name="T4" fmla="*/ 218 w 272"/>
                  <a:gd name="T5" fmla="*/ 182 h 291"/>
                  <a:gd name="T6" fmla="*/ 218 w 272"/>
                  <a:gd name="T7" fmla="*/ 182 h 291"/>
                  <a:gd name="T8" fmla="*/ 185 w 272"/>
                  <a:gd name="T9" fmla="*/ 157 h 291"/>
                  <a:gd name="T10" fmla="*/ 185 w 272"/>
                  <a:gd name="T11" fmla="*/ 157 h 291"/>
                  <a:gd name="T12" fmla="*/ 177 w 272"/>
                  <a:gd name="T13" fmla="*/ 190 h 291"/>
                  <a:gd name="T14" fmla="*/ 177 w 272"/>
                  <a:gd name="T15" fmla="*/ 190 h 291"/>
                  <a:gd name="T16" fmla="*/ 175 w 272"/>
                  <a:gd name="T17" fmla="*/ 194 h 291"/>
                  <a:gd name="T18" fmla="*/ 257 w 272"/>
                  <a:gd name="T19" fmla="*/ 202 h 291"/>
                  <a:gd name="T20" fmla="*/ 257 w 272"/>
                  <a:gd name="T21" fmla="*/ 202 h 291"/>
                  <a:gd name="T22" fmla="*/ 25 w 272"/>
                  <a:gd name="T23" fmla="*/ 285 h 291"/>
                  <a:gd name="T24" fmla="*/ 25 w 272"/>
                  <a:gd name="T25" fmla="*/ 285 h 291"/>
                  <a:gd name="T26" fmla="*/ 6 w 272"/>
                  <a:gd name="T27" fmla="*/ 266 h 291"/>
                  <a:gd name="T28" fmla="*/ 6 w 272"/>
                  <a:gd name="T29" fmla="*/ 266 h 291"/>
                  <a:gd name="T30" fmla="*/ 49 w 272"/>
                  <a:gd name="T31" fmla="*/ 109 h 291"/>
                  <a:gd name="T32" fmla="*/ 49 w 272"/>
                  <a:gd name="T33" fmla="*/ 109 h 291"/>
                  <a:gd name="T34" fmla="*/ 71 w 272"/>
                  <a:gd name="T35" fmla="*/ 111 h 291"/>
                  <a:gd name="T36" fmla="*/ 71 w 272"/>
                  <a:gd name="T37" fmla="*/ 111 h 291"/>
                  <a:gd name="T38" fmla="*/ 42 w 272"/>
                  <a:gd name="T39" fmla="*/ 244 h 291"/>
                  <a:gd name="T40" fmla="*/ 42 w 272"/>
                  <a:gd name="T41" fmla="*/ 244 h 291"/>
                  <a:gd name="T42" fmla="*/ 164 w 272"/>
                  <a:gd name="T43" fmla="*/ 198 h 291"/>
                  <a:gd name="T44" fmla="*/ 164 w 272"/>
                  <a:gd name="T45" fmla="*/ 198 h 291"/>
                  <a:gd name="T46" fmla="*/ 156 w 272"/>
                  <a:gd name="T47" fmla="*/ 185 h 291"/>
                  <a:gd name="T48" fmla="*/ 156 w 272"/>
                  <a:gd name="T49" fmla="*/ 185 h 291"/>
                  <a:gd name="T50" fmla="*/ 165 w 272"/>
                  <a:gd name="T51" fmla="*/ 143 h 291"/>
                  <a:gd name="T52" fmla="*/ 165 w 272"/>
                  <a:gd name="T53" fmla="*/ 143 h 291"/>
                  <a:gd name="T54" fmla="*/ 144 w 272"/>
                  <a:gd name="T55" fmla="*/ 124 h 291"/>
                  <a:gd name="T56" fmla="*/ 144 w 272"/>
                  <a:gd name="T57" fmla="*/ 124 h 291"/>
                  <a:gd name="T58" fmla="*/ 135 w 272"/>
                  <a:gd name="T59" fmla="*/ 170 h 291"/>
                  <a:gd name="T60" fmla="*/ 135 w 272"/>
                  <a:gd name="T61" fmla="*/ 170 h 291"/>
                  <a:gd name="T62" fmla="*/ 116 w 272"/>
                  <a:gd name="T63" fmla="*/ 165 h 291"/>
                  <a:gd name="T64" fmla="*/ 116 w 272"/>
                  <a:gd name="T65" fmla="*/ 165 h 291"/>
                  <a:gd name="T66" fmla="*/ 127 w 272"/>
                  <a:gd name="T67" fmla="*/ 111 h 291"/>
                  <a:gd name="T68" fmla="*/ 127 w 272"/>
                  <a:gd name="T69" fmla="*/ 111 h 291"/>
                  <a:gd name="T70" fmla="*/ 121 w 272"/>
                  <a:gd name="T71" fmla="*/ 106 h 291"/>
                  <a:gd name="T72" fmla="*/ 121 w 272"/>
                  <a:gd name="T73" fmla="*/ 106 h 291"/>
                  <a:gd name="T74" fmla="*/ 105 w 272"/>
                  <a:gd name="T75" fmla="*/ 139 h 291"/>
                  <a:gd name="T76" fmla="*/ 105 w 272"/>
                  <a:gd name="T77" fmla="*/ 139 h 291"/>
                  <a:gd name="T78" fmla="*/ 88 w 272"/>
                  <a:gd name="T79" fmla="*/ 128 h 291"/>
                  <a:gd name="T80" fmla="*/ 88 w 272"/>
                  <a:gd name="T81" fmla="*/ 128 h 291"/>
                  <a:gd name="T82" fmla="*/ 108 w 272"/>
                  <a:gd name="T83" fmla="*/ 93 h 291"/>
                  <a:gd name="T84" fmla="*/ 108 w 272"/>
                  <a:gd name="T85" fmla="*/ 93 h 291"/>
                  <a:gd name="T86" fmla="*/ 52 w 272"/>
                  <a:gd name="T87" fmla="*/ 39 h 291"/>
                  <a:gd name="T88" fmla="*/ 52 w 272"/>
                  <a:gd name="T89" fmla="*/ 39 h 291"/>
                  <a:gd name="T90" fmla="*/ 75 w 272"/>
                  <a:gd name="T91" fmla="*/ 14 h 291"/>
                  <a:gd name="T92" fmla="*/ 75 w 272"/>
                  <a:gd name="T93" fmla="*/ 14 h 291"/>
                  <a:gd name="T94" fmla="*/ 168 w 272"/>
                  <a:gd name="T95" fmla="*/ 96 h 291"/>
                  <a:gd name="T96" fmla="*/ 168 w 272"/>
                  <a:gd name="T97" fmla="*/ 96 h 291"/>
                  <a:gd name="T98" fmla="*/ 263 w 272"/>
                  <a:gd name="T99" fmla="*/ 177 h 291"/>
                  <a:gd name="T100" fmla="*/ 263 w 272"/>
                  <a:gd name="T101" fmla="*/ 177 h 291"/>
                  <a:gd name="T102" fmla="*/ 257 w 272"/>
                  <a:gd name="T103" fmla="*/ 202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2" h="291">
                    <a:moveTo>
                      <a:pt x="175" y="194"/>
                    </a:moveTo>
                    <a:lnTo>
                      <a:pt x="175" y="194"/>
                    </a:lnTo>
                    <a:cubicBezTo>
                      <a:pt x="189" y="190"/>
                      <a:pt x="204" y="186"/>
                      <a:pt x="218" y="182"/>
                    </a:cubicBezTo>
                    <a:lnTo>
                      <a:pt x="218" y="182"/>
                    </a:lnTo>
                    <a:cubicBezTo>
                      <a:pt x="208" y="173"/>
                      <a:pt x="197" y="166"/>
                      <a:pt x="185" y="157"/>
                    </a:cubicBezTo>
                    <a:lnTo>
                      <a:pt x="185" y="157"/>
                    </a:lnTo>
                    <a:cubicBezTo>
                      <a:pt x="184" y="168"/>
                      <a:pt x="181" y="180"/>
                      <a:pt x="177" y="190"/>
                    </a:cubicBezTo>
                    <a:lnTo>
                      <a:pt x="177" y="190"/>
                    </a:lnTo>
                    <a:cubicBezTo>
                      <a:pt x="177" y="191"/>
                      <a:pt x="176" y="193"/>
                      <a:pt x="175" y="194"/>
                    </a:cubicBezTo>
                    <a:close/>
                    <a:moveTo>
                      <a:pt x="257" y="202"/>
                    </a:moveTo>
                    <a:lnTo>
                      <a:pt x="257" y="202"/>
                    </a:lnTo>
                    <a:cubicBezTo>
                      <a:pt x="176" y="223"/>
                      <a:pt x="98" y="244"/>
                      <a:pt x="25" y="285"/>
                    </a:cubicBezTo>
                    <a:lnTo>
                      <a:pt x="25" y="285"/>
                    </a:lnTo>
                    <a:cubicBezTo>
                      <a:pt x="13" y="290"/>
                      <a:pt x="0" y="278"/>
                      <a:pt x="6" y="266"/>
                    </a:cubicBezTo>
                    <a:lnTo>
                      <a:pt x="6" y="266"/>
                    </a:lnTo>
                    <a:cubicBezTo>
                      <a:pt x="30" y="216"/>
                      <a:pt x="43" y="164"/>
                      <a:pt x="49" y="109"/>
                    </a:cubicBezTo>
                    <a:lnTo>
                      <a:pt x="49" y="109"/>
                    </a:lnTo>
                    <a:cubicBezTo>
                      <a:pt x="51" y="97"/>
                      <a:pt x="71" y="99"/>
                      <a:pt x="71" y="111"/>
                    </a:cubicBezTo>
                    <a:lnTo>
                      <a:pt x="71" y="111"/>
                    </a:lnTo>
                    <a:cubicBezTo>
                      <a:pt x="66" y="157"/>
                      <a:pt x="56" y="201"/>
                      <a:pt x="42" y="244"/>
                    </a:cubicBezTo>
                    <a:lnTo>
                      <a:pt x="42" y="244"/>
                    </a:lnTo>
                    <a:cubicBezTo>
                      <a:pt x="81" y="224"/>
                      <a:pt x="122" y="210"/>
                      <a:pt x="164" y="198"/>
                    </a:cubicBezTo>
                    <a:lnTo>
                      <a:pt x="164" y="198"/>
                    </a:lnTo>
                    <a:cubicBezTo>
                      <a:pt x="159" y="197"/>
                      <a:pt x="154" y="193"/>
                      <a:pt x="156" y="185"/>
                    </a:cubicBezTo>
                    <a:lnTo>
                      <a:pt x="156" y="185"/>
                    </a:lnTo>
                    <a:cubicBezTo>
                      <a:pt x="162" y="172"/>
                      <a:pt x="164" y="157"/>
                      <a:pt x="165" y="143"/>
                    </a:cubicBezTo>
                    <a:lnTo>
                      <a:pt x="165" y="143"/>
                    </a:lnTo>
                    <a:cubicBezTo>
                      <a:pt x="159" y="136"/>
                      <a:pt x="151" y="131"/>
                      <a:pt x="144" y="124"/>
                    </a:cubicBezTo>
                    <a:lnTo>
                      <a:pt x="144" y="124"/>
                    </a:lnTo>
                    <a:cubicBezTo>
                      <a:pt x="141" y="140"/>
                      <a:pt x="138" y="155"/>
                      <a:pt x="135" y="170"/>
                    </a:cubicBezTo>
                    <a:lnTo>
                      <a:pt x="135" y="170"/>
                    </a:lnTo>
                    <a:cubicBezTo>
                      <a:pt x="133" y="184"/>
                      <a:pt x="116" y="177"/>
                      <a:pt x="116" y="165"/>
                    </a:cubicBezTo>
                    <a:lnTo>
                      <a:pt x="116" y="165"/>
                    </a:lnTo>
                    <a:cubicBezTo>
                      <a:pt x="118" y="147"/>
                      <a:pt x="123" y="128"/>
                      <a:pt x="127" y="111"/>
                    </a:cubicBezTo>
                    <a:lnTo>
                      <a:pt x="127" y="111"/>
                    </a:lnTo>
                    <a:cubicBezTo>
                      <a:pt x="126" y="109"/>
                      <a:pt x="123" y="107"/>
                      <a:pt x="121" y="106"/>
                    </a:cubicBezTo>
                    <a:lnTo>
                      <a:pt x="121" y="106"/>
                    </a:lnTo>
                    <a:cubicBezTo>
                      <a:pt x="117" y="117"/>
                      <a:pt x="110" y="127"/>
                      <a:pt x="105" y="139"/>
                    </a:cubicBezTo>
                    <a:lnTo>
                      <a:pt x="105" y="139"/>
                    </a:lnTo>
                    <a:cubicBezTo>
                      <a:pt x="97" y="148"/>
                      <a:pt x="80" y="139"/>
                      <a:pt x="88" y="128"/>
                    </a:cubicBezTo>
                    <a:lnTo>
                      <a:pt x="88" y="128"/>
                    </a:lnTo>
                    <a:cubicBezTo>
                      <a:pt x="95" y="118"/>
                      <a:pt x="102" y="106"/>
                      <a:pt x="108" y="93"/>
                    </a:cubicBezTo>
                    <a:lnTo>
                      <a:pt x="108" y="93"/>
                    </a:lnTo>
                    <a:cubicBezTo>
                      <a:pt x="88" y="76"/>
                      <a:pt x="70" y="57"/>
                      <a:pt x="52" y="39"/>
                    </a:cubicBezTo>
                    <a:lnTo>
                      <a:pt x="52" y="39"/>
                    </a:lnTo>
                    <a:cubicBezTo>
                      <a:pt x="38" y="22"/>
                      <a:pt x="58" y="0"/>
                      <a:pt x="75" y="14"/>
                    </a:cubicBezTo>
                    <a:lnTo>
                      <a:pt x="75" y="14"/>
                    </a:lnTo>
                    <a:cubicBezTo>
                      <a:pt x="108" y="40"/>
                      <a:pt x="137" y="69"/>
                      <a:pt x="168" y="96"/>
                    </a:cubicBezTo>
                    <a:lnTo>
                      <a:pt x="168" y="96"/>
                    </a:lnTo>
                    <a:cubicBezTo>
                      <a:pt x="200" y="123"/>
                      <a:pt x="231" y="149"/>
                      <a:pt x="263" y="177"/>
                    </a:cubicBezTo>
                    <a:lnTo>
                      <a:pt x="263" y="177"/>
                    </a:lnTo>
                    <a:cubicBezTo>
                      <a:pt x="271" y="185"/>
                      <a:pt x="268" y="199"/>
                      <a:pt x="257" y="202"/>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47" name="Freeform 363">
                <a:extLst>
                  <a:ext uri="{FF2B5EF4-FFF2-40B4-BE49-F238E27FC236}">
                    <a16:creationId xmlns:a16="http://schemas.microsoft.com/office/drawing/2014/main" id="{A28F0A1A-0031-0D44-B62D-6E7EC57A2BAB}"/>
                  </a:ext>
                </a:extLst>
              </p:cNvPr>
              <p:cNvSpPr>
                <a:spLocks noChangeArrowheads="1"/>
              </p:cNvSpPr>
              <p:nvPr/>
            </p:nvSpPr>
            <p:spPr bwMode="auto">
              <a:xfrm rot="5400000">
                <a:off x="128986" y="3526877"/>
                <a:ext cx="136513" cy="123816"/>
              </a:xfrm>
              <a:custGeom>
                <a:avLst/>
                <a:gdLst>
                  <a:gd name="T0" fmla="*/ 192 w 286"/>
                  <a:gd name="T1" fmla="*/ 221 h 266"/>
                  <a:gd name="T2" fmla="*/ 192 w 286"/>
                  <a:gd name="T3" fmla="*/ 221 h 266"/>
                  <a:gd name="T4" fmla="*/ 237 w 286"/>
                  <a:gd name="T5" fmla="*/ 223 h 266"/>
                  <a:gd name="T6" fmla="*/ 237 w 286"/>
                  <a:gd name="T7" fmla="*/ 223 h 266"/>
                  <a:gd name="T8" fmla="*/ 212 w 286"/>
                  <a:gd name="T9" fmla="*/ 188 h 266"/>
                  <a:gd name="T10" fmla="*/ 212 w 286"/>
                  <a:gd name="T11" fmla="*/ 188 h 266"/>
                  <a:gd name="T12" fmla="*/ 196 w 286"/>
                  <a:gd name="T13" fmla="*/ 217 h 266"/>
                  <a:gd name="T14" fmla="*/ 196 w 286"/>
                  <a:gd name="T15" fmla="*/ 217 h 266"/>
                  <a:gd name="T16" fmla="*/ 192 w 286"/>
                  <a:gd name="T17" fmla="*/ 221 h 266"/>
                  <a:gd name="T18" fmla="*/ 268 w 286"/>
                  <a:gd name="T19" fmla="*/ 253 h 266"/>
                  <a:gd name="T20" fmla="*/ 268 w 286"/>
                  <a:gd name="T21" fmla="*/ 253 h 266"/>
                  <a:gd name="T22" fmla="*/ 21 w 286"/>
                  <a:gd name="T23" fmla="*/ 262 h 266"/>
                  <a:gd name="T24" fmla="*/ 21 w 286"/>
                  <a:gd name="T25" fmla="*/ 262 h 266"/>
                  <a:gd name="T26" fmla="*/ 9 w 286"/>
                  <a:gd name="T27" fmla="*/ 240 h 266"/>
                  <a:gd name="T28" fmla="*/ 9 w 286"/>
                  <a:gd name="T29" fmla="*/ 240 h 266"/>
                  <a:gd name="T30" fmla="*/ 96 w 286"/>
                  <a:gd name="T31" fmla="*/ 102 h 266"/>
                  <a:gd name="T32" fmla="*/ 96 w 286"/>
                  <a:gd name="T33" fmla="*/ 102 h 266"/>
                  <a:gd name="T34" fmla="*/ 116 w 286"/>
                  <a:gd name="T35" fmla="*/ 111 h 266"/>
                  <a:gd name="T36" fmla="*/ 116 w 286"/>
                  <a:gd name="T37" fmla="*/ 111 h 266"/>
                  <a:gd name="T38" fmla="*/ 50 w 286"/>
                  <a:gd name="T39" fmla="*/ 229 h 266"/>
                  <a:gd name="T40" fmla="*/ 50 w 286"/>
                  <a:gd name="T41" fmla="*/ 229 h 266"/>
                  <a:gd name="T42" fmla="*/ 180 w 286"/>
                  <a:gd name="T43" fmla="*/ 221 h 266"/>
                  <a:gd name="T44" fmla="*/ 180 w 286"/>
                  <a:gd name="T45" fmla="*/ 221 h 266"/>
                  <a:gd name="T46" fmla="*/ 177 w 286"/>
                  <a:gd name="T47" fmla="*/ 205 h 266"/>
                  <a:gd name="T48" fmla="*/ 177 w 286"/>
                  <a:gd name="T49" fmla="*/ 205 h 266"/>
                  <a:gd name="T50" fmla="*/ 198 w 286"/>
                  <a:gd name="T51" fmla="*/ 169 h 266"/>
                  <a:gd name="T52" fmla="*/ 198 w 286"/>
                  <a:gd name="T53" fmla="*/ 169 h 266"/>
                  <a:gd name="T54" fmla="*/ 181 w 286"/>
                  <a:gd name="T55" fmla="*/ 145 h 266"/>
                  <a:gd name="T56" fmla="*/ 181 w 286"/>
                  <a:gd name="T57" fmla="*/ 145 h 266"/>
                  <a:gd name="T58" fmla="*/ 162 w 286"/>
                  <a:gd name="T59" fmla="*/ 186 h 266"/>
                  <a:gd name="T60" fmla="*/ 162 w 286"/>
                  <a:gd name="T61" fmla="*/ 186 h 266"/>
                  <a:gd name="T62" fmla="*/ 145 w 286"/>
                  <a:gd name="T63" fmla="*/ 177 h 266"/>
                  <a:gd name="T64" fmla="*/ 145 w 286"/>
                  <a:gd name="T65" fmla="*/ 177 h 266"/>
                  <a:gd name="T66" fmla="*/ 171 w 286"/>
                  <a:gd name="T67" fmla="*/ 127 h 266"/>
                  <a:gd name="T68" fmla="*/ 171 w 286"/>
                  <a:gd name="T69" fmla="*/ 127 h 266"/>
                  <a:gd name="T70" fmla="*/ 167 w 286"/>
                  <a:gd name="T71" fmla="*/ 120 h 266"/>
                  <a:gd name="T72" fmla="*/ 167 w 286"/>
                  <a:gd name="T73" fmla="*/ 120 h 266"/>
                  <a:gd name="T74" fmla="*/ 141 w 286"/>
                  <a:gd name="T75" fmla="*/ 146 h 266"/>
                  <a:gd name="T76" fmla="*/ 141 w 286"/>
                  <a:gd name="T77" fmla="*/ 146 h 266"/>
                  <a:gd name="T78" fmla="*/ 127 w 286"/>
                  <a:gd name="T79" fmla="*/ 133 h 266"/>
                  <a:gd name="T80" fmla="*/ 127 w 286"/>
                  <a:gd name="T81" fmla="*/ 133 h 266"/>
                  <a:gd name="T82" fmla="*/ 158 w 286"/>
                  <a:gd name="T83" fmla="*/ 104 h 266"/>
                  <a:gd name="T84" fmla="*/ 158 w 286"/>
                  <a:gd name="T85" fmla="*/ 104 h 266"/>
                  <a:gd name="T86" fmla="*/ 120 w 286"/>
                  <a:gd name="T87" fmla="*/ 36 h 266"/>
                  <a:gd name="T88" fmla="*/ 120 w 286"/>
                  <a:gd name="T89" fmla="*/ 36 h 266"/>
                  <a:gd name="T90" fmla="*/ 150 w 286"/>
                  <a:gd name="T91" fmla="*/ 19 h 266"/>
                  <a:gd name="T92" fmla="*/ 150 w 286"/>
                  <a:gd name="T93" fmla="*/ 19 h 266"/>
                  <a:gd name="T94" fmla="*/ 214 w 286"/>
                  <a:gd name="T95" fmla="*/ 125 h 266"/>
                  <a:gd name="T96" fmla="*/ 214 w 286"/>
                  <a:gd name="T97" fmla="*/ 125 h 266"/>
                  <a:gd name="T98" fmla="*/ 280 w 286"/>
                  <a:gd name="T99" fmla="*/ 230 h 266"/>
                  <a:gd name="T100" fmla="*/ 280 w 286"/>
                  <a:gd name="T101" fmla="*/ 230 h 266"/>
                  <a:gd name="T102" fmla="*/ 268 w 286"/>
                  <a:gd name="T103" fmla="*/ 253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6" h="266">
                    <a:moveTo>
                      <a:pt x="192" y="221"/>
                    </a:moveTo>
                    <a:lnTo>
                      <a:pt x="192" y="221"/>
                    </a:lnTo>
                    <a:cubicBezTo>
                      <a:pt x="206" y="221"/>
                      <a:pt x="221" y="221"/>
                      <a:pt x="237" y="223"/>
                    </a:cubicBezTo>
                    <a:lnTo>
                      <a:pt x="237" y="223"/>
                    </a:lnTo>
                    <a:cubicBezTo>
                      <a:pt x="229" y="212"/>
                      <a:pt x="219" y="200"/>
                      <a:pt x="212" y="188"/>
                    </a:cubicBezTo>
                    <a:lnTo>
                      <a:pt x="212" y="188"/>
                    </a:lnTo>
                    <a:cubicBezTo>
                      <a:pt x="208" y="199"/>
                      <a:pt x="202" y="208"/>
                      <a:pt x="196" y="217"/>
                    </a:cubicBezTo>
                    <a:lnTo>
                      <a:pt x="196" y="217"/>
                    </a:lnTo>
                    <a:cubicBezTo>
                      <a:pt x="194" y="219"/>
                      <a:pt x="193" y="220"/>
                      <a:pt x="192" y="221"/>
                    </a:cubicBezTo>
                    <a:close/>
                    <a:moveTo>
                      <a:pt x="268" y="253"/>
                    </a:moveTo>
                    <a:lnTo>
                      <a:pt x="268" y="253"/>
                    </a:lnTo>
                    <a:cubicBezTo>
                      <a:pt x="184" y="248"/>
                      <a:pt x="102" y="245"/>
                      <a:pt x="21" y="262"/>
                    </a:cubicBezTo>
                    <a:lnTo>
                      <a:pt x="21" y="262"/>
                    </a:lnTo>
                    <a:cubicBezTo>
                      <a:pt x="8" y="265"/>
                      <a:pt x="0" y="250"/>
                      <a:pt x="9" y="240"/>
                    </a:cubicBezTo>
                    <a:lnTo>
                      <a:pt x="9" y="240"/>
                    </a:lnTo>
                    <a:cubicBezTo>
                      <a:pt x="46" y="199"/>
                      <a:pt x="74" y="152"/>
                      <a:pt x="96" y="102"/>
                    </a:cubicBezTo>
                    <a:lnTo>
                      <a:pt x="96" y="102"/>
                    </a:lnTo>
                    <a:cubicBezTo>
                      <a:pt x="101" y="91"/>
                      <a:pt x="120" y="99"/>
                      <a:pt x="116" y="111"/>
                    </a:cubicBezTo>
                    <a:lnTo>
                      <a:pt x="116" y="111"/>
                    </a:lnTo>
                    <a:cubicBezTo>
                      <a:pt x="99" y="153"/>
                      <a:pt x="76" y="192"/>
                      <a:pt x="50" y="229"/>
                    </a:cubicBezTo>
                    <a:lnTo>
                      <a:pt x="50" y="229"/>
                    </a:lnTo>
                    <a:cubicBezTo>
                      <a:pt x="92" y="223"/>
                      <a:pt x="137" y="221"/>
                      <a:pt x="180" y="221"/>
                    </a:cubicBezTo>
                    <a:lnTo>
                      <a:pt x="180" y="221"/>
                    </a:lnTo>
                    <a:cubicBezTo>
                      <a:pt x="175" y="219"/>
                      <a:pt x="172" y="212"/>
                      <a:pt x="177" y="205"/>
                    </a:cubicBezTo>
                    <a:lnTo>
                      <a:pt x="177" y="205"/>
                    </a:lnTo>
                    <a:cubicBezTo>
                      <a:pt x="185" y="195"/>
                      <a:pt x="193" y="182"/>
                      <a:pt x="198" y="169"/>
                    </a:cubicBezTo>
                    <a:lnTo>
                      <a:pt x="198" y="169"/>
                    </a:lnTo>
                    <a:cubicBezTo>
                      <a:pt x="193" y="161"/>
                      <a:pt x="188" y="153"/>
                      <a:pt x="181" y="145"/>
                    </a:cubicBezTo>
                    <a:lnTo>
                      <a:pt x="181" y="145"/>
                    </a:lnTo>
                    <a:cubicBezTo>
                      <a:pt x="175" y="158"/>
                      <a:pt x="168" y="173"/>
                      <a:pt x="162" y="186"/>
                    </a:cubicBezTo>
                    <a:lnTo>
                      <a:pt x="162" y="186"/>
                    </a:lnTo>
                    <a:cubicBezTo>
                      <a:pt x="155" y="198"/>
                      <a:pt x="139" y="187"/>
                      <a:pt x="145" y="177"/>
                    </a:cubicBezTo>
                    <a:lnTo>
                      <a:pt x="145" y="177"/>
                    </a:lnTo>
                    <a:cubicBezTo>
                      <a:pt x="151" y="159"/>
                      <a:pt x="162" y="142"/>
                      <a:pt x="171" y="127"/>
                    </a:cubicBezTo>
                    <a:lnTo>
                      <a:pt x="171" y="127"/>
                    </a:lnTo>
                    <a:cubicBezTo>
                      <a:pt x="170" y="125"/>
                      <a:pt x="168" y="123"/>
                      <a:pt x="167" y="120"/>
                    </a:cubicBezTo>
                    <a:lnTo>
                      <a:pt x="167" y="120"/>
                    </a:lnTo>
                    <a:cubicBezTo>
                      <a:pt x="159" y="129"/>
                      <a:pt x="150" y="138"/>
                      <a:pt x="141" y="146"/>
                    </a:cubicBezTo>
                    <a:lnTo>
                      <a:pt x="141" y="146"/>
                    </a:lnTo>
                    <a:cubicBezTo>
                      <a:pt x="131" y="153"/>
                      <a:pt x="118" y="140"/>
                      <a:pt x="127" y="133"/>
                    </a:cubicBezTo>
                    <a:lnTo>
                      <a:pt x="127" y="133"/>
                    </a:lnTo>
                    <a:cubicBezTo>
                      <a:pt x="138" y="124"/>
                      <a:pt x="148" y="115"/>
                      <a:pt x="158" y="104"/>
                    </a:cubicBezTo>
                    <a:lnTo>
                      <a:pt x="158" y="104"/>
                    </a:lnTo>
                    <a:cubicBezTo>
                      <a:pt x="143" y="82"/>
                      <a:pt x="131" y="60"/>
                      <a:pt x="120" y="36"/>
                    </a:cubicBezTo>
                    <a:lnTo>
                      <a:pt x="120" y="36"/>
                    </a:lnTo>
                    <a:cubicBezTo>
                      <a:pt x="112" y="16"/>
                      <a:pt x="138" y="0"/>
                      <a:pt x="150" y="19"/>
                    </a:cubicBezTo>
                    <a:lnTo>
                      <a:pt x="150" y="19"/>
                    </a:lnTo>
                    <a:cubicBezTo>
                      <a:pt x="172" y="53"/>
                      <a:pt x="192" y="90"/>
                      <a:pt x="214" y="125"/>
                    </a:cubicBezTo>
                    <a:lnTo>
                      <a:pt x="214" y="125"/>
                    </a:lnTo>
                    <a:cubicBezTo>
                      <a:pt x="237" y="161"/>
                      <a:pt x="259" y="195"/>
                      <a:pt x="280" y="230"/>
                    </a:cubicBezTo>
                    <a:lnTo>
                      <a:pt x="280" y="230"/>
                    </a:lnTo>
                    <a:cubicBezTo>
                      <a:pt x="285" y="240"/>
                      <a:pt x="279" y="253"/>
                      <a:pt x="268" y="253"/>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48" name="Freeform 364">
                <a:extLst>
                  <a:ext uri="{FF2B5EF4-FFF2-40B4-BE49-F238E27FC236}">
                    <a16:creationId xmlns:a16="http://schemas.microsoft.com/office/drawing/2014/main" id="{36CD72D7-CDF7-B840-AD1E-3696580663DD}"/>
                  </a:ext>
                </a:extLst>
              </p:cNvPr>
              <p:cNvSpPr>
                <a:spLocks noChangeArrowheads="1"/>
              </p:cNvSpPr>
              <p:nvPr/>
            </p:nvSpPr>
            <p:spPr bwMode="auto">
              <a:xfrm rot="5400000">
                <a:off x="122636" y="4206268"/>
                <a:ext cx="120640" cy="136515"/>
              </a:xfrm>
              <a:custGeom>
                <a:avLst/>
                <a:gdLst>
                  <a:gd name="T0" fmla="*/ 79 w 255"/>
                  <a:gd name="T1" fmla="*/ 76 h 291"/>
                  <a:gd name="T2" fmla="*/ 79 w 255"/>
                  <a:gd name="T3" fmla="*/ 76 h 291"/>
                  <a:gd name="T4" fmla="*/ 42 w 255"/>
                  <a:gd name="T5" fmla="*/ 50 h 291"/>
                  <a:gd name="T6" fmla="*/ 42 w 255"/>
                  <a:gd name="T7" fmla="*/ 50 h 291"/>
                  <a:gd name="T8" fmla="*/ 43 w 255"/>
                  <a:gd name="T9" fmla="*/ 92 h 291"/>
                  <a:gd name="T10" fmla="*/ 43 w 255"/>
                  <a:gd name="T11" fmla="*/ 92 h 291"/>
                  <a:gd name="T12" fmla="*/ 72 w 255"/>
                  <a:gd name="T13" fmla="*/ 77 h 291"/>
                  <a:gd name="T14" fmla="*/ 72 w 255"/>
                  <a:gd name="T15" fmla="*/ 77 h 291"/>
                  <a:gd name="T16" fmla="*/ 79 w 255"/>
                  <a:gd name="T17" fmla="*/ 76 h 291"/>
                  <a:gd name="T18" fmla="*/ 33 w 255"/>
                  <a:gd name="T19" fmla="*/ 8 h 291"/>
                  <a:gd name="T20" fmla="*/ 33 w 255"/>
                  <a:gd name="T21" fmla="*/ 8 h 291"/>
                  <a:gd name="T22" fmla="*/ 242 w 255"/>
                  <a:gd name="T23" fmla="*/ 138 h 291"/>
                  <a:gd name="T24" fmla="*/ 242 w 255"/>
                  <a:gd name="T25" fmla="*/ 138 h 291"/>
                  <a:gd name="T26" fmla="*/ 241 w 255"/>
                  <a:gd name="T27" fmla="*/ 163 h 291"/>
                  <a:gd name="T28" fmla="*/ 241 w 255"/>
                  <a:gd name="T29" fmla="*/ 163 h 291"/>
                  <a:gd name="T30" fmla="*/ 91 w 255"/>
                  <a:gd name="T31" fmla="*/ 229 h 291"/>
                  <a:gd name="T32" fmla="*/ 91 w 255"/>
                  <a:gd name="T33" fmla="*/ 229 h 291"/>
                  <a:gd name="T34" fmla="*/ 79 w 255"/>
                  <a:gd name="T35" fmla="*/ 210 h 291"/>
                  <a:gd name="T36" fmla="*/ 79 w 255"/>
                  <a:gd name="T37" fmla="*/ 210 h 291"/>
                  <a:gd name="T38" fmla="*/ 200 w 255"/>
                  <a:gd name="T39" fmla="*/ 148 h 291"/>
                  <a:gd name="T40" fmla="*/ 200 w 255"/>
                  <a:gd name="T41" fmla="*/ 148 h 291"/>
                  <a:gd name="T42" fmla="*/ 87 w 255"/>
                  <a:gd name="T43" fmla="*/ 83 h 291"/>
                  <a:gd name="T44" fmla="*/ 87 w 255"/>
                  <a:gd name="T45" fmla="*/ 83 h 291"/>
                  <a:gd name="T46" fmla="*/ 83 w 255"/>
                  <a:gd name="T47" fmla="*/ 97 h 291"/>
                  <a:gd name="T48" fmla="*/ 83 w 255"/>
                  <a:gd name="T49" fmla="*/ 97 h 291"/>
                  <a:gd name="T50" fmla="*/ 43 w 255"/>
                  <a:gd name="T51" fmla="*/ 114 h 291"/>
                  <a:gd name="T52" fmla="*/ 43 w 255"/>
                  <a:gd name="T53" fmla="*/ 114 h 291"/>
                  <a:gd name="T54" fmla="*/ 43 w 255"/>
                  <a:gd name="T55" fmla="*/ 144 h 291"/>
                  <a:gd name="T56" fmla="*/ 43 w 255"/>
                  <a:gd name="T57" fmla="*/ 144 h 291"/>
                  <a:gd name="T58" fmla="*/ 84 w 255"/>
                  <a:gd name="T59" fmla="*/ 122 h 291"/>
                  <a:gd name="T60" fmla="*/ 84 w 255"/>
                  <a:gd name="T61" fmla="*/ 122 h 291"/>
                  <a:gd name="T62" fmla="*/ 93 w 255"/>
                  <a:gd name="T63" fmla="*/ 141 h 291"/>
                  <a:gd name="T64" fmla="*/ 93 w 255"/>
                  <a:gd name="T65" fmla="*/ 141 h 291"/>
                  <a:gd name="T66" fmla="*/ 42 w 255"/>
                  <a:gd name="T67" fmla="*/ 164 h 291"/>
                  <a:gd name="T68" fmla="*/ 42 w 255"/>
                  <a:gd name="T69" fmla="*/ 164 h 291"/>
                  <a:gd name="T70" fmla="*/ 42 w 255"/>
                  <a:gd name="T71" fmla="*/ 173 h 291"/>
                  <a:gd name="T72" fmla="*/ 42 w 255"/>
                  <a:gd name="T73" fmla="*/ 173 h 291"/>
                  <a:gd name="T74" fmla="*/ 79 w 255"/>
                  <a:gd name="T75" fmla="*/ 167 h 291"/>
                  <a:gd name="T76" fmla="*/ 79 w 255"/>
                  <a:gd name="T77" fmla="*/ 167 h 291"/>
                  <a:gd name="T78" fmla="*/ 82 w 255"/>
                  <a:gd name="T79" fmla="*/ 185 h 291"/>
                  <a:gd name="T80" fmla="*/ 82 w 255"/>
                  <a:gd name="T81" fmla="*/ 185 h 291"/>
                  <a:gd name="T82" fmla="*/ 41 w 255"/>
                  <a:gd name="T83" fmla="*/ 192 h 291"/>
                  <a:gd name="T84" fmla="*/ 41 w 255"/>
                  <a:gd name="T85" fmla="*/ 192 h 291"/>
                  <a:gd name="T86" fmla="*/ 33 w 255"/>
                  <a:gd name="T87" fmla="*/ 269 h 291"/>
                  <a:gd name="T88" fmla="*/ 33 w 255"/>
                  <a:gd name="T89" fmla="*/ 269 h 291"/>
                  <a:gd name="T90" fmla="*/ 0 w 255"/>
                  <a:gd name="T91" fmla="*/ 267 h 291"/>
                  <a:gd name="T92" fmla="*/ 0 w 255"/>
                  <a:gd name="T93" fmla="*/ 267 h 291"/>
                  <a:gd name="T94" fmla="*/ 5 w 255"/>
                  <a:gd name="T95" fmla="*/ 143 h 291"/>
                  <a:gd name="T96" fmla="*/ 5 w 255"/>
                  <a:gd name="T97" fmla="*/ 143 h 291"/>
                  <a:gd name="T98" fmla="*/ 11 w 255"/>
                  <a:gd name="T99" fmla="*/ 18 h 291"/>
                  <a:gd name="T100" fmla="*/ 11 w 255"/>
                  <a:gd name="T101" fmla="*/ 18 h 291"/>
                  <a:gd name="T102" fmla="*/ 33 w 255"/>
                  <a:gd name="T103" fmla="*/ 8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5" h="291">
                    <a:moveTo>
                      <a:pt x="79" y="76"/>
                    </a:moveTo>
                    <a:lnTo>
                      <a:pt x="79" y="76"/>
                    </a:lnTo>
                    <a:cubicBezTo>
                      <a:pt x="66" y="67"/>
                      <a:pt x="54" y="58"/>
                      <a:pt x="42" y="50"/>
                    </a:cubicBezTo>
                    <a:lnTo>
                      <a:pt x="42" y="50"/>
                    </a:lnTo>
                    <a:cubicBezTo>
                      <a:pt x="42" y="64"/>
                      <a:pt x="42" y="77"/>
                      <a:pt x="43" y="92"/>
                    </a:cubicBezTo>
                    <a:lnTo>
                      <a:pt x="43" y="92"/>
                    </a:lnTo>
                    <a:cubicBezTo>
                      <a:pt x="53" y="85"/>
                      <a:pt x="62" y="80"/>
                      <a:pt x="72" y="77"/>
                    </a:cubicBezTo>
                    <a:lnTo>
                      <a:pt x="72" y="77"/>
                    </a:lnTo>
                    <a:cubicBezTo>
                      <a:pt x="75" y="76"/>
                      <a:pt x="76" y="76"/>
                      <a:pt x="79" y="76"/>
                    </a:cubicBezTo>
                    <a:close/>
                    <a:moveTo>
                      <a:pt x="33" y="8"/>
                    </a:moveTo>
                    <a:lnTo>
                      <a:pt x="33" y="8"/>
                    </a:lnTo>
                    <a:cubicBezTo>
                      <a:pt x="99" y="58"/>
                      <a:pt x="164" y="105"/>
                      <a:pt x="242" y="138"/>
                    </a:cubicBezTo>
                    <a:lnTo>
                      <a:pt x="242" y="138"/>
                    </a:lnTo>
                    <a:cubicBezTo>
                      <a:pt x="254" y="143"/>
                      <a:pt x="254" y="160"/>
                      <a:pt x="241" y="163"/>
                    </a:cubicBezTo>
                    <a:lnTo>
                      <a:pt x="241" y="163"/>
                    </a:lnTo>
                    <a:cubicBezTo>
                      <a:pt x="187" y="176"/>
                      <a:pt x="137" y="198"/>
                      <a:pt x="91" y="229"/>
                    </a:cubicBezTo>
                    <a:lnTo>
                      <a:pt x="91" y="229"/>
                    </a:lnTo>
                    <a:cubicBezTo>
                      <a:pt x="80" y="234"/>
                      <a:pt x="68" y="217"/>
                      <a:pt x="79" y="210"/>
                    </a:cubicBezTo>
                    <a:lnTo>
                      <a:pt x="79" y="210"/>
                    </a:lnTo>
                    <a:cubicBezTo>
                      <a:pt x="117" y="185"/>
                      <a:pt x="158" y="164"/>
                      <a:pt x="200" y="148"/>
                    </a:cubicBezTo>
                    <a:lnTo>
                      <a:pt x="200" y="148"/>
                    </a:lnTo>
                    <a:cubicBezTo>
                      <a:pt x="160" y="131"/>
                      <a:pt x="124" y="108"/>
                      <a:pt x="87" y="83"/>
                    </a:cubicBezTo>
                    <a:lnTo>
                      <a:pt x="87" y="83"/>
                    </a:lnTo>
                    <a:cubicBezTo>
                      <a:pt x="91" y="88"/>
                      <a:pt x="89" y="95"/>
                      <a:pt x="83" y="97"/>
                    </a:cubicBezTo>
                    <a:lnTo>
                      <a:pt x="83" y="97"/>
                    </a:lnTo>
                    <a:cubicBezTo>
                      <a:pt x="68" y="101"/>
                      <a:pt x="55" y="106"/>
                      <a:pt x="43" y="114"/>
                    </a:cubicBezTo>
                    <a:lnTo>
                      <a:pt x="43" y="114"/>
                    </a:lnTo>
                    <a:cubicBezTo>
                      <a:pt x="43" y="125"/>
                      <a:pt x="43" y="134"/>
                      <a:pt x="43" y="144"/>
                    </a:cubicBezTo>
                    <a:lnTo>
                      <a:pt x="43" y="144"/>
                    </a:lnTo>
                    <a:cubicBezTo>
                      <a:pt x="58" y="137"/>
                      <a:pt x="70" y="130"/>
                      <a:pt x="84" y="122"/>
                    </a:cubicBezTo>
                    <a:lnTo>
                      <a:pt x="84" y="122"/>
                    </a:lnTo>
                    <a:cubicBezTo>
                      <a:pt x="95" y="117"/>
                      <a:pt x="103" y="133"/>
                      <a:pt x="93" y="141"/>
                    </a:cubicBezTo>
                    <a:lnTo>
                      <a:pt x="93" y="141"/>
                    </a:lnTo>
                    <a:cubicBezTo>
                      <a:pt x="76" y="150"/>
                      <a:pt x="59" y="158"/>
                      <a:pt x="42" y="164"/>
                    </a:cubicBezTo>
                    <a:lnTo>
                      <a:pt x="42" y="164"/>
                    </a:lnTo>
                    <a:cubicBezTo>
                      <a:pt x="42" y="168"/>
                      <a:pt x="42" y="171"/>
                      <a:pt x="42" y="173"/>
                    </a:cubicBezTo>
                    <a:lnTo>
                      <a:pt x="42" y="173"/>
                    </a:lnTo>
                    <a:cubicBezTo>
                      <a:pt x="54" y="171"/>
                      <a:pt x="66" y="168"/>
                      <a:pt x="79" y="167"/>
                    </a:cubicBezTo>
                    <a:lnTo>
                      <a:pt x="79" y="167"/>
                    </a:lnTo>
                    <a:cubicBezTo>
                      <a:pt x="91" y="165"/>
                      <a:pt x="93" y="184"/>
                      <a:pt x="82" y="185"/>
                    </a:cubicBezTo>
                    <a:lnTo>
                      <a:pt x="82" y="185"/>
                    </a:lnTo>
                    <a:cubicBezTo>
                      <a:pt x="68" y="185"/>
                      <a:pt x="54" y="188"/>
                      <a:pt x="41" y="192"/>
                    </a:cubicBezTo>
                    <a:lnTo>
                      <a:pt x="41" y="192"/>
                    </a:lnTo>
                    <a:cubicBezTo>
                      <a:pt x="39" y="218"/>
                      <a:pt x="37" y="243"/>
                      <a:pt x="33" y="269"/>
                    </a:cubicBezTo>
                    <a:lnTo>
                      <a:pt x="33" y="269"/>
                    </a:lnTo>
                    <a:cubicBezTo>
                      <a:pt x="29" y="290"/>
                      <a:pt x="0" y="289"/>
                      <a:pt x="0" y="267"/>
                    </a:cubicBezTo>
                    <a:lnTo>
                      <a:pt x="0" y="267"/>
                    </a:lnTo>
                    <a:cubicBezTo>
                      <a:pt x="0" y="226"/>
                      <a:pt x="4" y="184"/>
                      <a:pt x="5" y="143"/>
                    </a:cubicBezTo>
                    <a:lnTo>
                      <a:pt x="5" y="143"/>
                    </a:lnTo>
                    <a:cubicBezTo>
                      <a:pt x="8" y="101"/>
                      <a:pt x="9" y="60"/>
                      <a:pt x="11" y="18"/>
                    </a:cubicBezTo>
                    <a:lnTo>
                      <a:pt x="11" y="18"/>
                    </a:lnTo>
                    <a:cubicBezTo>
                      <a:pt x="11" y="8"/>
                      <a:pt x="24" y="0"/>
                      <a:pt x="33" y="8"/>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49" name="Freeform 365">
                <a:extLst>
                  <a:ext uri="{FF2B5EF4-FFF2-40B4-BE49-F238E27FC236}">
                    <a16:creationId xmlns:a16="http://schemas.microsoft.com/office/drawing/2014/main" id="{098F1904-D0F9-894F-9C6D-E3E115B799C7}"/>
                  </a:ext>
                </a:extLst>
              </p:cNvPr>
              <p:cNvSpPr>
                <a:spLocks noChangeArrowheads="1"/>
              </p:cNvSpPr>
              <p:nvPr/>
            </p:nvSpPr>
            <p:spPr bwMode="auto">
              <a:xfrm rot="5400000">
                <a:off x="117080" y="3983244"/>
                <a:ext cx="134927" cy="126991"/>
              </a:xfrm>
              <a:custGeom>
                <a:avLst/>
                <a:gdLst>
                  <a:gd name="T0" fmla="*/ 95 w 287"/>
                  <a:gd name="T1" fmla="*/ 47 h 267"/>
                  <a:gd name="T2" fmla="*/ 95 w 287"/>
                  <a:gd name="T3" fmla="*/ 47 h 267"/>
                  <a:gd name="T4" fmla="*/ 49 w 287"/>
                  <a:gd name="T5" fmla="*/ 46 h 267"/>
                  <a:gd name="T6" fmla="*/ 49 w 287"/>
                  <a:gd name="T7" fmla="*/ 46 h 267"/>
                  <a:gd name="T8" fmla="*/ 74 w 287"/>
                  <a:gd name="T9" fmla="*/ 80 h 267"/>
                  <a:gd name="T10" fmla="*/ 74 w 287"/>
                  <a:gd name="T11" fmla="*/ 80 h 267"/>
                  <a:gd name="T12" fmla="*/ 90 w 287"/>
                  <a:gd name="T13" fmla="*/ 50 h 267"/>
                  <a:gd name="T14" fmla="*/ 90 w 287"/>
                  <a:gd name="T15" fmla="*/ 50 h 267"/>
                  <a:gd name="T16" fmla="*/ 95 w 287"/>
                  <a:gd name="T17" fmla="*/ 47 h 267"/>
                  <a:gd name="T18" fmla="*/ 17 w 287"/>
                  <a:gd name="T19" fmla="*/ 17 h 267"/>
                  <a:gd name="T20" fmla="*/ 17 w 287"/>
                  <a:gd name="T21" fmla="*/ 17 h 267"/>
                  <a:gd name="T22" fmla="*/ 263 w 287"/>
                  <a:gd name="T23" fmla="*/ 4 h 267"/>
                  <a:gd name="T24" fmla="*/ 263 w 287"/>
                  <a:gd name="T25" fmla="*/ 4 h 267"/>
                  <a:gd name="T26" fmla="*/ 278 w 287"/>
                  <a:gd name="T27" fmla="*/ 26 h 267"/>
                  <a:gd name="T28" fmla="*/ 278 w 287"/>
                  <a:gd name="T29" fmla="*/ 26 h 267"/>
                  <a:gd name="T30" fmla="*/ 192 w 287"/>
                  <a:gd name="T31" fmla="*/ 164 h 267"/>
                  <a:gd name="T32" fmla="*/ 192 w 287"/>
                  <a:gd name="T33" fmla="*/ 164 h 267"/>
                  <a:gd name="T34" fmla="*/ 173 w 287"/>
                  <a:gd name="T35" fmla="*/ 156 h 267"/>
                  <a:gd name="T36" fmla="*/ 173 w 287"/>
                  <a:gd name="T37" fmla="*/ 156 h 267"/>
                  <a:gd name="T38" fmla="*/ 236 w 287"/>
                  <a:gd name="T39" fmla="*/ 37 h 267"/>
                  <a:gd name="T40" fmla="*/ 236 w 287"/>
                  <a:gd name="T41" fmla="*/ 37 h 267"/>
                  <a:gd name="T42" fmla="*/ 105 w 287"/>
                  <a:gd name="T43" fmla="*/ 47 h 267"/>
                  <a:gd name="T44" fmla="*/ 105 w 287"/>
                  <a:gd name="T45" fmla="*/ 47 h 267"/>
                  <a:gd name="T46" fmla="*/ 109 w 287"/>
                  <a:gd name="T47" fmla="*/ 62 h 267"/>
                  <a:gd name="T48" fmla="*/ 109 w 287"/>
                  <a:gd name="T49" fmla="*/ 62 h 267"/>
                  <a:gd name="T50" fmla="*/ 88 w 287"/>
                  <a:gd name="T51" fmla="*/ 98 h 267"/>
                  <a:gd name="T52" fmla="*/ 88 w 287"/>
                  <a:gd name="T53" fmla="*/ 98 h 267"/>
                  <a:gd name="T54" fmla="*/ 105 w 287"/>
                  <a:gd name="T55" fmla="*/ 123 h 267"/>
                  <a:gd name="T56" fmla="*/ 105 w 287"/>
                  <a:gd name="T57" fmla="*/ 123 h 267"/>
                  <a:gd name="T58" fmla="*/ 127 w 287"/>
                  <a:gd name="T59" fmla="*/ 81 h 267"/>
                  <a:gd name="T60" fmla="*/ 127 w 287"/>
                  <a:gd name="T61" fmla="*/ 81 h 267"/>
                  <a:gd name="T62" fmla="*/ 142 w 287"/>
                  <a:gd name="T63" fmla="*/ 92 h 267"/>
                  <a:gd name="T64" fmla="*/ 142 w 287"/>
                  <a:gd name="T65" fmla="*/ 92 h 267"/>
                  <a:gd name="T66" fmla="*/ 116 w 287"/>
                  <a:gd name="T67" fmla="*/ 139 h 267"/>
                  <a:gd name="T68" fmla="*/ 116 w 287"/>
                  <a:gd name="T69" fmla="*/ 139 h 267"/>
                  <a:gd name="T70" fmla="*/ 121 w 287"/>
                  <a:gd name="T71" fmla="*/ 147 h 267"/>
                  <a:gd name="T72" fmla="*/ 121 w 287"/>
                  <a:gd name="T73" fmla="*/ 147 h 267"/>
                  <a:gd name="T74" fmla="*/ 148 w 287"/>
                  <a:gd name="T75" fmla="*/ 121 h 267"/>
                  <a:gd name="T76" fmla="*/ 148 w 287"/>
                  <a:gd name="T77" fmla="*/ 121 h 267"/>
                  <a:gd name="T78" fmla="*/ 159 w 287"/>
                  <a:gd name="T79" fmla="*/ 134 h 267"/>
                  <a:gd name="T80" fmla="*/ 159 w 287"/>
                  <a:gd name="T81" fmla="*/ 134 h 267"/>
                  <a:gd name="T82" fmla="*/ 130 w 287"/>
                  <a:gd name="T83" fmla="*/ 163 h 267"/>
                  <a:gd name="T84" fmla="*/ 130 w 287"/>
                  <a:gd name="T85" fmla="*/ 163 h 267"/>
                  <a:gd name="T86" fmla="*/ 169 w 287"/>
                  <a:gd name="T87" fmla="*/ 231 h 267"/>
                  <a:gd name="T88" fmla="*/ 169 w 287"/>
                  <a:gd name="T89" fmla="*/ 231 h 267"/>
                  <a:gd name="T90" fmla="*/ 140 w 287"/>
                  <a:gd name="T91" fmla="*/ 248 h 267"/>
                  <a:gd name="T92" fmla="*/ 140 w 287"/>
                  <a:gd name="T93" fmla="*/ 248 h 267"/>
                  <a:gd name="T94" fmla="*/ 74 w 287"/>
                  <a:gd name="T95" fmla="*/ 143 h 267"/>
                  <a:gd name="T96" fmla="*/ 74 w 287"/>
                  <a:gd name="T97" fmla="*/ 143 h 267"/>
                  <a:gd name="T98" fmla="*/ 6 w 287"/>
                  <a:gd name="T99" fmla="*/ 39 h 267"/>
                  <a:gd name="T100" fmla="*/ 6 w 287"/>
                  <a:gd name="T101" fmla="*/ 39 h 267"/>
                  <a:gd name="T102" fmla="*/ 17 w 287"/>
                  <a:gd name="T103" fmla="*/ 17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7" h="267">
                    <a:moveTo>
                      <a:pt x="95" y="47"/>
                    </a:moveTo>
                    <a:lnTo>
                      <a:pt x="95" y="47"/>
                    </a:lnTo>
                    <a:cubicBezTo>
                      <a:pt x="79" y="47"/>
                      <a:pt x="65" y="47"/>
                      <a:pt x="49" y="46"/>
                    </a:cubicBezTo>
                    <a:lnTo>
                      <a:pt x="49" y="46"/>
                    </a:lnTo>
                    <a:cubicBezTo>
                      <a:pt x="58" y="58"/>
                      <a:pt x="66" y="68"/>
                      <a:pt x="74" y="80"/>
                    </a:cubicBezTo>
                    <a:lnTo>
                      <a:pt x="74" y="80"/>
                    </a:lnTo>
                    <a:cubicBezTo>
                      <a:pt x="79" y="69"/>
                      <a:pt x="83" y="59"/>
                      <a:pt x="90" y="50"/>
                    </a:cubicBezTo>
                    <a:lnTo>
                      <a:pt x="90" y="50"/>
                    </a:lnTo>
                    <a:cubicBezTo>
                      <a:pt x="92" y="48"/>
                      <a:pt x="94" y="48"/>
                      <a:pt x="95" y="47"/>
                    </a:cubicBezTo>
                    <a:close/>
                    <a:moveTo>
                      <a:pt x="17" y="17"/>
                    </a:moveTo>
                    <a:lnTo>
                      <a:pt x="17" y="17"/>
                    </a:lnTo>
                    <a:cubicBezTo>
                      <a:pt x="102" y="19"/>
                      <a:pt x="182" y="21"/>
                      <a:pt x="263" y="4"/>
                    </a:cubicBezTo>
                    <a:lnTo>
                      <a:pt x="263" y="4"/>
                    </a:lnTo>
                    <a:cubicBezTo>
                      <a:pt x="276" y="0"/>
                      <a:pt x="286" y="14"/>
                      <a:pt x="278" y="26"/>
                    </a:cubicBezTo>
                    <a:lnTo>
                      <a:pt x="278" y="26"/>
                    </a:lnTo>
                    <a:cubicBezTo>
                      <a:pt x="241" y="67"/>
                      <a:pt x="212" y="113"/>
                      <a:pt x="192" y="164"/>
                    </a:cubicBezTo>
                    <a:lnTo>
                      <a:pt x="192" y="164"/>
                    </a:lnTo>
                    <a:cubicBezTo>
                      <a:pt x="187" y="176"/>
                      <a:pt x="167" y="168"/>
                      <a:pt x="173" y="156"/>
                    </a:cubicBezTo>
                    <a:lnTo>
                      <a:pt x="173" y="156"/>
                    </a:lnTo>
                    <a:cubicBezTo>
                      <a:pt x="188" y="113"/>
                      <a:pt x="211" y="73"/>
                      <a:pt x="236" y="37"/>
                    </a:cubicBezTo>
                    <a:lnTo>
                      <a:pt x="236" y="37"/>
                    </a:lnTo>
                    <a:cubicBezTo>
                      <a:pt x="194" y="44"/>
                      <a:pt x="149" y="46"/>
                      <a:pt x="105" y="47"/>
                    </a:cubicBezTo>
                    <a:lnTo>
                      <a:pt x="105" y="47"/>
                    </a:lnTo>
                    <a:cubicBezTo>
                      <a:pt x="112" y="50"/>
                      <a:pt x="115" y="55"/>
                      <a:pt x="109" y="62"/>
                    </a:cubicBezTo>
                    <a:lnTo>
                      <a:pt x="109" y="62"/>
                    </a:lnTo>
                    <a:cubicBezTo>
                      <a:pt x="102" y="72"/>
                      <a:pt x="94" y="85"/>
                      <a:pt x="88" y="98"/>
                    </a:cubicBezTo>
                    <a:lnTo>
                      <a:pt x="88" y="98"/>
                    </a:lnTo>
                    <a:cubicBezTo>
                      <a:pt x="95" y="106"/>
                      <a:pt x="100" y="114"/>
                      <a:pt x="105" y="123"/>
                    </a:cubicBezTo>
                    <a:lnTo>
                      <a:pt x="105" y="123"/>
                    </a:lnTo>
                    <a:cubicBezTo>
                      <a:pt x="112" y="109"/>
                      <a:pt x="119" y="94"/>
                      <a:pt x="127" y="81"/>
                    </a:cubicBezTo>
                    <a:lnTo>
                      <a:pt x="127" y="81"/>
                    </a:lnTo>
                    <a:cubicBezTo>
                      <a:pt x="132" y="69"/>
                      <a:pt x="148" y="80"/>
                      <a:pt x="142" y="92"/>
                    </a:cubicBezTo>
                    <a:lnTo>
                      <a:pt x="142" y="92"/>
                    </a:lnTo>
                    <a:cubicBezTo>
                      <a:pt x="136" y="108"/>
                      <a:pt x="127" y="125"/>
                      <a:pt x="116" y="139"/>
                    </a:cubicBezTo>
                    <a:lnTo>
                      <a:pt x="116" y="139"/>
                    </a:lnTo>
                    <a:cubicBezTo>
                      <a:pt x="119" y="142"/>
                      <a:pt x="120" y="146"/>
                      <a:pt x="121" y="147"/>
                    </a:cubicBezTo>
                    <a:lnTo>
                      <a:pt x="121" y="147"/>
                    </a:lnTo>
                    <a:cubicBezTo>
                      <a:pt x="129" y="138"/>
                      <a:pt x="138" y="129"/>
                      <a:pt x="148" y="121"/>
                    </a:cubicBezTo>
                    <a:lnTo>
                      <a:pt x="148" y="121"/>
                    </a:lnTo>
                    <a:cubicBezTo>
                      <a:pt x="155" y="113"/>
                      <a:pt x="169" y="126"/>
                      <a:pt x="159" y="134"/>
                    </a:cubicBezTo>
                    <a:lnTo>
                      <a:pt x="159" y="134"/>
                    </a:lnTo>
                    <a:cubicBezTo>
                      <a:pt x="149" y="143"/>
                      <a:pt x="140" y="152"/>
                      <a:pt x="130" y="163"/>
                    </a:cubicBezTo>
                    <a:lnTo>
                      <a:pt x="130" y="163"/>
                    </a:lnTo>
                    <a:cubicBezTo>
                      <a:pt x="145" y="185"/>
                      <a:pt x="158" y="207"/>
                      <a:pt x="169" y="231"/>
                    </a:cubicBezTo>
                    <a:lnTo>
                      <a:pt x="169" y="231"/>
                    </a:lnTo>
                    <a:cubicBezTo>
                      <a:pt x="179" y="251"/>
                      <a:pt x="153" y="266"/>
                      <a:pt x="140" y="248"/>
                    </a:cubicBezTo>
                    <a:lnTo>
                      <a:pt x="140" y="248"/>
                    </a:lnTo>
                    <a:cubicBezTo>
                      <a:pt x="116" y="215"/>
                      <a:pt x="96" y="178"/>
                      <a:pt x="74" y="143"/>
                    </a:cubicBezTo>
                    <a:lnTo>
                      <a:pt x="74" y="143"/>
                    </a:lnTo>
                    <a:cubicBezTo>
                      <a:pt x="52" y="108"/>
                      <a:pt x="28" y="73"/>
                      <a:pt x="6" y="39"/>
                    </a:cubicBezTo>
                    <a:lnTo>
                      <a:pt x="6" y="39"/>
                    </a:lnTo>
                    <a:cubicBezTo>
                      <a:pt x="0" y="30"/>
                      <a:pt x="7" y="17"/>
                      <a:pt x="17" y="17"/>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50" name="Freeform 366">
                <a:extLst>
                  <a:ext uri="{FF2B5EF4-FFF2-40B4-BE49-F238E27FC236}">
                    <a16:creationId xmlns:a16="http://schemas.microsoft.com/office/drawing/2014/main" id="{784DC0C2-76BE-F243-B489-8F7BA9C4DD0A}"/>
                  </a:ext>
                </a:extLst>
              </p:cNvPr>
              <p:cNvSpPr>
                <a:spLocks noChangeArrowheads="1"/>
              </p:cNvSpPr>
              <p:nvPr/>
            </p:nvSpPr>
            <p:spPr bwMode="auto">
              <a:xfrm rot="5400000">
                <a:off x="122635" y="3752283"/>
                <a:ext cx="131752" cy="134928"/>
              </a:xfrm>
              <a:custGeom>
                <a:avLst/>
                <a:gdLst>
                  <a:gd name="T0" fmla="*/ 62 w 277"/>
                  <a:gd name="T1" fmla="*/ 188 h 285"/>
                  <a:gd name="T2" fmla="*/ 62 w 277"/>
                  <a:gd name="T3" fmla="*/ 188 h 285"/>
                  <a:gd name="T4" fmla="*/ 66 w 277"/>
                  <a:gd name="T5" fmla="*/ 233 h 285"/>
                  <a:gd name="T6" fmla="*/ 66 w 277"/>
                  <a:gd name="T7" fmla="*/ 233 h 285"/>
                  <a:gd name="T8" fmla="*/ 97 w 277"/>
                  <a:gd name="T9" fmla="*/ 205 h 285"/>
                  <a:gd name="T10" fmla="*/ 97 w 277"/>
                  <a:gd name="T11" fmla="*/ 205 h 285"/>
                  <a:gd name="T12" fmla="*/ 66 w 277"/>
                  <a:gd name="T13" fmla="*/ 192 h 285"/>
                  <a:gd name="T14" fmla="*/ 66 w 277"/>
                  <a:gd name="T15" fmla="*/ 192 h 285"/>
                  <a:gd name="T16" fmla="*/ 62 w 277"/>
                  <a:gd name="T17" fmla="*/ 188 h 285"/>
                  <a:gd name="T18" fmla="*/ 38 w 277"/>
                  <a:gd name="T19" fmla="*/ 267 h 285"/>
                  <a:gd name="T20" fmla="*/ 38 w 277"/>
                  <a:gd name="T21" fmla="*/ 267 h 285"/>
                  <a:gd name="T22" fmla="*/ 4 w 277"/>
                  <a:gd name="T23" fmla="*/ 24 h 285"/>
                  <a:gd name="T24" fmla="*/ 4 w 277"/>
                  <a:gd name="T25" fmla="*/ 24 h 285"/>
                  <a:gd name="T26" fmla="*/ 25 w 277"/>
                  <a:gd name="T27" fmla="*/ 8 h 285"/>
                  <a:gd name="T28" fmla="*/ 25 w 277"/>
                  <a:gd name="T29" fmla="*/ 8 h 285"/>
                  <a:gd name="T30" fmla="*/ 171 w 277"/>
                  <a:gd name="T31" fmla="*/ 82 h 285"/>
                  <a:gd name="T32" fmla="*/ 171 w 277"/>
                  <a:gd name="T33" fmla="*/ 82 h 285"/>
                  <a:gd name="T34" fmla="*/ 164 w 277"/>
                  <a:gd name="T35" fmla="*/ 101 h 285"/>
                  <a:gd name="T36" fmla="*/ 164 w 277"/>
                  <a:gd name="T37" fmla="*/ 101 h 285"/>
                  <a:gd name="T38" fmla="*/ 39 w 277"/>
                  <a:gd name="T39" fmla="*/ 47 h 285"/>
                  <a:gd name="T40" fmla="*/ 39 w 277"/>
                  <a:gd name="T41" fmla="*/ 47 h 285"/>
                  <a:gd name="T42" fmla="*/ 62 w 277"/>
                  <a:gd name="T43" fmla="*/ 177 h 285"/>
                  <a:gd name="T44" fmla="*/ 62 w 277"/>
                  <a:gd name="T45" fmla="*/ 177 h 285"/>
                  <a:gd name="T46" fmla="*/ 75 w 277"/>
                  <a:gd name="T47" fmla="*/ 172 h 285"/>
                  <a:gd name="T48" fmla="*/ 75 w 277"/>
                  <a:gd name="T49" fmla="*/ 172 h 285"/>
                  <a:gd name="T50" fmla="*/ 114 w 277"/>
                  <a:gd name="T51" fmla="*/ 189 h 285"/>
                  <a:gd name="T52" fmla="*/ 114 w 277"/>
                  <a:gd name="T53" fmla="*/ 189 h 285"/>
                  <a:gd name="T54" fmla="*/ 137 w 277"/>
                  <a:gd name="T55" fmla="*/ 171 h 285"/>
                  <a:gd name="T56" fmla="*/ 137 w 277"/>
                  <a:gd name="T57" fmla="*/ 171 h 285"/>
                  <a:gd name="T58" fmla="*/ 93 w 277"/>
                  <a:gd name="T59" fmla="*/ 154 h 285"/>
                  <a:gd name="T60" fmla="*/ 93 w 277"/>
                  <a:gd name="T61" fmla="*/ 154 h 285"/>
                  <a:gd name="T62" fmla="*/ 103 w 277"/>
                  <a:gd name="T63" fmla="*/ 137 h 285"/>
                  <a:gd name="T64" fmla="*/ 103 w 277"/>
                  <a:gd name="T65" fmla="*/ 137 h 285"/>
                  <a:gd name="T66" fmla="*/ 154 w 277"/>
                  <a:gd name="T67" fmla="*/ 159 h 285"/>
                  <a:gd name="T68" fmla="*/ 154 w 277"/>
                  <a:gd name="T69" fmla="*/ 159 h 285"/>
                  <a:gd name="T70" fmla="*/ 160 w 277"/>
                  <a:gd name="T71" fmla="*/ 154 h 285"/>
                  <a:gd name="T72" fmla="*/ 160 w 277"/>
                  <a:gd name="T73" fmla="*/ 154 h 285"/>
                  <a:gd name="T74" fmla="*/ 131 w 277"/>
                  <a:gd name="T75" fmla="*/ 130 h 285"/>
                  <a:gd name="T76" fmla="*/ 131 w 277"/>
                  <a:gd name="T77" fmla="*/ 130 h 285"/>
                  <a:gd name="T78" fmla="*/ 143 w 277"/>
                  <a:gd name="T79" fmla="*/ 116 h 285"/>
                  <a:gd name="T80" fmla="*/ 143 w 277"/>
                  <a:gd name="T81" fmla="*/ 116 h 285"/>
                  <a:gd name="T82" fmla="*/ 175 w 277"/>
                  <a:gd name="T83" fmla="*/ 142 h 285"/>
                  <a:gd name="T84" fmla="*/ 175 w 277"/>
                  <a:gd name="T85" fmla="*/ 142 h 285"/>
                  <a:gd name="T86" fmla="*/ 239 w 277"/>
                  <a:gd name="T87" fmla="*/ 99 h 285"/>
                  <a:gd name="T88" fmla="*/ 239 w 277"/>
                  <a:gd name="T89" fmla="*/ 99 h 285"/>
                  <a:gd name="T90" fmla="*/ 259 w 277"/>
                  <a:gd name="T91" fmla="*/ 126 h 285"/>
                  <a:gd name="T92" fmla="*/ 259 w 277"/>
                  <a:gd name="T93" fmla="*/ 126 h 285"/>
                  <a:gd name="T94" fmla="*/ 160 w 277"/>
                  <a:gd name="T95" fmla="*/ 201 h 285"/>
                  <a:gd name="T96" fmla="*/ 160 w 277"/>
                  <a:gd name="T97" fmla="*/ 201 h 285"/>
                  <a:gd name="T98" fmla="*/ 62 w 277"/>
                  <a:gd name="T99" fmla="*/ 277 h 285"/>
                  <a:gd name="T100" fmla="*/ 62 w 277"/>
                  <a:gd name="T101" fmla="*/ 277 h 285"/>
                  <a:gd name="T102" fmla="*/ 38 w 277"/>
                  <a:gd name="T103" fmla="*/ 267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7" h="285">
                    <a:moveTo>
                      <a:pt x="62" y="188"/>
                    </a:moveTo>
                    <a:lnTo>
                      <a:pt x="62" y="188"/>
                    </a:lnTo>
                    <a:cubicBezTo>
                      <a:pt x="63" y="202"/>
                      <a:pt x="64" y="218"/>
                      <a:pt x="66" y="233"/>
                    </a:cubicBezTo>
                    <a:lnTo>
                      <a:pt x="66" y="233"/>
                    </a:lnTo>
                    <a:cubicBezTo>
                      <a:pt x="76" y="223"/>
                      <a:pt x="87" y="214"/>
                      <a:pt x="97" y="205"/>
                    </a:cubicBezTo>
                    <a:lnTo>
                      <a:pt x="97" y="205"/>
                    </a:lnTo>
                    <a:cubicBezTo>
                      <a:pt x="87" y="202"/>
                      <a:pt x="76" y="198"/>
                      <a:pt x="66" y="192"/>
                    </a:cubicBezTo>
                    <a:lnTo>
                      <a:pt x="66" y="192"/>
                    </a:lnTo>
                    <a:cubicBezTo>
                      <a:pt x="64" y="191"/>
                      <a:pt x="63" y="189"/>
                      <a:pt x="62" y="188"/>
                    </a:cubicBezTo>
                    <a:close/>
                    <a:moveTo>
                      <a:pt x="38" y="267"/>
                    </a:moveTo>
                    <a:lnTo>
                      <a:pt x="38" y="267"/>
                    </a:lnTo>
                    <a:cubicBezTo>
                      <a:pt x="34" y="184"/>
                      <a:pt x="29" y="104"/>
                      <a:pt x="4" y="24"/>
                    </a:cubicBezTo>
                    <a:lnTo>
                      <a:pt x="4" y="24"/>
                    </a:lnTo>
                    <a:cubicBezTo>
                      <a:pt x="0" y="11"/>
                      <a:pt x="15" y="0"/>
                      <a:pt x="25" y="8"/>
                    </a:cubicBezTo>
                    <a:lnTo>
                      <a:pt x="25" y="8"/>
                    </a:lnTo>
                    <a:cubicBezTo>
                      <a:pt x="70" y="41"/>
                      <a:pt x="118" y="64"/>
                      <a:pt x="171" y="82"/>
                    </a:cubicBezTo>
                    <a:lnTo>
                      <a:pt x="171" y="82"/>
                    </a:lnTo>
                    <a:cubicBezTo>
                      <a:pt x="183" y="85"/>
                      <a:pt x="176" y="105"/>
                      <a:pt x="164" y="101"/>
                    </a:cubicBezTo>
                    <a:lnTo>
                      <a:pt x="164" y="101"/>
                    </a:lnTo>
                    <a:cubicBezTo>
                      <a:pt x="121" y="88"/>
                      <a:pt x="79" y="71"/>
                      <a:pt x="39" y="47"/>
                    </a:cubicBezTo>
                    <a:lnTo>
                      <a:pt x="39" y="47"/>
                    </a:lnTo>
                    <a:cubicBezTo>
                      <a:pt x="51" y="91"/>
                      <a:pt x="58" y="133"/>
                      <a:pt x="62" y="177"/>
                    </a:cubicBezTo>
                    <a:lnTo>
                      <a:pt x="62" y="177"/>
                    </a:lnTo>
                    <a:cubicBezTo>
                      <a:pt x="63" y="171"/>
                      <a:pt x="70" y="167"/>
                      <a:pt x="75" y="172"/>
                    </a:cubicBezTo>
                    <a:lnTo>
                      <a:pt x="75" y="172"/>
                    </a:lnTo>
                    <a:cubicBezTo>
                      <a:pt x="88" y="179"/>
                      <a:pt x="101" y="185"/>
                      <a:pt x="114" y="189"/>
                    </a:cubicBezTo>
                    <a:lnTo>
                      <a:pt x="114" y="189"/>
                    </a:lnTo>
                    <a:cubicBezTo>
                      <a:pt x="122" y="184"/>
                      <a:pt x="129" y="177"/>
                      <a:pt x="137" y="171"/>
                    </a:cubicBezTo>
                    <a:lnTo>
                      <a:pt x="137" y="171"/>
                    </a:lnTo>
                    <a:cubicBezTo>
                      <a:pt x="122" y="166"/>
                      <a:pt x="109" y="159"/>
                      <a:pt x="93" y="154"/>
                    </a:cubicBezTo>
                    <a:lnTo>
                      <a:pt x="93" y="154"/>
                    </a:lnTo>
                    <a:cubicBezTo>
                      <a:pt x="83" y="150"/>
                      <a:pt x="91" y="133"/>
                      <a:pt x="103" y="137"/>
                    </a:cubicBezTo>
                    <a:lnTo>
                      <a:pt x="103" y="137"/>
                    </a:lnTo>
                    <a:cubicBezTo>
                      <a:pt x="120" y="142"/>
                      <a:pt x="137" y="150"/>
                      <a:pt x="154" y="159"/>
                    </a:cubicBezTo>
                    <a:lnTo>
                      <a:pt x="154" y="159"/>
                    </a:lnTo>
                    <a:cubicBezTo>
                      <a:pt x="155" y="156"/>
                      <a:pt x="158" y="155"/>
                      <a:pt x="160" y="154"/>
                    </a:cubicBezTo>
                    <a:lnTo>
                      <a:pt x="160" y="154"/>
                    </a:lnTo>
                    <a:cubicBezTo>
                      <a:pt x="150" y="146"/>
                      <a:pt x="141" y="139"/>
                      <a:pt x="131" y="130"/>
                    </a:cubicBezTo>
                    <a:lnTo>
                      <a:pt x="131" y="130"/>
                    </a:lnTo>
                    <a:cubicBezTo>
                      <a:pt x="124" y="122"/>
                      <a:pt x="135" y="106"/>
                      <a:pt x="143" y="116"/>
                    </a:cubicBezTo>
                    <a:lnTo>
                      <a:pt x="143" y="116"/>
                    </a:lnTo>
                    <a:cubicBezTo>
                      <a:pt x="154" y="126"/>
                      <a:pt x="163" y="134"/>
                      <a:pt x="175" y="142"/>
                    </a:cubicBezTo>
                    <a:lnTo>
                      <a:pt x="175" y="142"/>
                    </a:lnTo>
                    <a:cubicBezTo>
                      <a:pt x="196" y="126"/>
                      <a:pt x="217" y="112"/>
                      <a:pt x="239" y="99"/>
                    </a:cubicBezTo>
                    <a:lnTo>
                      <a:pt x="239" y="99"/>
                    </a:lnTo>
                    <a:cubicBezTo>
                      <a:pt x="259" y="88"/>
                      <a:pt x="276" y="113"/>
                      <a:pt x="259" y="126"/>
                    </a:cubicBezTo>
                    <a:lnTo>
                      <a:pt x="259" y="126"/>
                    </a:lnTo>
                    <a:cubicBezTo>
                      <a:pt x="227" y="152"/>
                      <a:pt x="193" y="176"/>
                      <a:pt x="160" y="201"/>
                    </a:cubicBezTo>
                    <a:lnTo>
                      <a:pt x="160" y="201"/>
                    </a:lnTo>
                    <a:cubicBezTo>
                      <a:pt x="128" y="226"/>
                      <a:pt x="95" y="252"/>
                      <a:pt x="62" y="277"/>
                    </a:cubicBezTo>
                    <a:lnTo>
                      <a:pt x="62" y="277"/>
                    </a:lnTo>
                    <a:cubicBezTo>
                      <a:pt x="53" y="284"/>
                      <a:pt x="39" y="277"/>
                      <a:pt x="38" y="267"/>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51" name="Freeform 367">
                <a:extLst>
                  <a:ext uri="{FF2B5EF4-FFF2-40B4-BE49-F238E27FC236}">
                    <a16:creationId xmlns:a16="http://schemas.microsoft.com/office/drawing/2014/main" id="{05A076D7-6D2C-D141-AA9C-12ACFF6CF2B9}"/>
                  </a:ext>
                </a:extLst>
              </p:cNvPr>
              <p:cNvSpPr>
                <a:spLocks noChangeArrowheads="1"/>
              </p:cNvSpPr>
              <p:nvPr/>
            </p:nvSpPr>
            <p:spPr bwMode="auto">
              <a:xfrm rot="5400000">
                <a:off x="125811" y="3291946"/>
                <a:ext cx="126989" cy="136515"/>
              </a:xfrm>
              <a:custGeom>
                <a:avLst/>
                <a:gdLst>
                  <a:gd name="T0" fmla="*/ 167 w 268"/>
                  <a:gd name="T1" fmla="*/ 208 h 289"/>
                  <a:gd name="T2" fmla="*/ 167 w 268"/>
                  <a:gd name="T3" fmla="*/ 208 h 289"/>
                  <a:gd name="T4" fmla="*/ 201 w 268"/>
                  <a:gd name="T5" fmla="*/ 238 h 289"/>
                  <a:gd name="T6" fmla="*/ 201 w 268"/>
                  <a:gd name="T7" fmla="*/ 238 h 289"/>
                  <a:gd name="T8" fmla="*/ 204 w 268"/>
                  <a:gd name="T9" fmla="*/ 196 h 289"/>
                  <a:gd name="T10" fmla="*/ 204 w 268"/>
                  <a:gd name="T11" fmla="*/ 196 h 289"/>
                  <a:gd name="T12" fmla="*/ 174 w 268"/>
                  <a:gd name="T13" fmla="*/ 208 h 289"/>
                  <a:gd name="T14" fmla="*/ 174 w 268"/>
                  <a:gd name="T15" fmla="*/ 208 h 289"/>
                  <a:gd name="T16" fmla="*/ 167 w 268"/>
                  <a:gd name="T17" fmla="*/ 208 h 289"/>
                  <a:gd name="T18" fmla="*/ 205 w 268"/>
                  <a:gd name="T19" fmla="*/ 280 h 289"/>
                  <a:gd name="T20" fmla="*/ 205 w 268"/>
                  <a:gd name="T21" fmla="*/ 280 h 289"/>
                  <a:gd name="T22" fmla="*/ 11 w 268"/>
                  <a:gd name="T23" fmla="*/ 131 h 289"/>
                  <a:gd name="T24" fmla="*/ 11 w 268"/>
                  <a:gd name="T25" fmla="*/ 131 h 289"/>
                  <a:gd name="T26" fmla="*/ 15 w 268"/>
                  <a:gd name="T27" fmla="*/ 106 h 289"/>
                  <a:gd name="T28" fmla="*/ 15 w 268"/>
                  <a:gd name="T29" fmla="*/ 106 h 289"/>
                  <a:gd name="T30" fmla="*/ 171 w 268"/>
                  <a:gd name="T31" fmla="*/ 56 h 289"/>
                  <a:gd name="T32" fmla="*/ 171 w 268"/>
                  <a:gd name="T33" fmla="*/ 56 h 289"/>
                  <a:gd name="T34" fmla="*/ 180 w 268"/>
                  <a:gd name="T35" fmla="*/ 75 h 289"/>
                  <a:gd name="T36" fmla="*/ 180 w 268"/>
                  <a:gd name="T37" fmla="*/ 75 h 289"/>
                  <a:gd name="T38" fmla="*/ 54 w 268"/>
                  <a:gd name="T39" fmla="*/ 123 h 289"/>
                  <a:gd name="T40" fmla="*/ 54 w 268"/>
                  <a:gd name="T41" fmla="*/ 123 h 289"/>
                  <a:gd name="T42" fmla="*/ 159 w 268"/>
                  <a:gd name="T43" fmla="*/ 201 h 289"/>
                  <a:gd name="T44" fmla="*/ 159 w 268"/>
                  <a:gd name="T45" fmla="*/ 201 h 289"/>
                  <a:gd name="T46" fmla="*/ 166 w 268"/>
                  <a:gd name="T47" fmla="*/ 187 h 289"/>
                  <a:gd name="T48" fmla="*/ 166 w 268"/>
                  <a:gd name="T49" fmla="*/ 187 h 289"/>
                  <a:gd name="T50" fmla="*/ 207 w 268"/>
                  <a:gd name="T51" fmla="*/ 173 h 289"/>
                  <a:gd name="T52" fmla="*/ 207 w 268"/>
                  <a:gd name="T53" fmla="*/ 173 h 289"/>
                  <a:gd name="T54" fmla="*/ 209 w 268"/>
                  <a:gd name="T55" fmla="*/ 144 h 289"/>
                  <a:gd name="T56" fmla="*/ 209 w 268"/>
                  <a:gd name="T57" fmla="*/ 144 h 289"/>
                  <a:gd name="T58" fmla="*/ 166 w 268"/>
                  <a:gd name="T59" fmla="*/ 162 h 289"/>
                  <a:gd name="T60" fmla="*/ 166 w 268"/>
                  <a:gd name="T61" fmla="*/ 162 h 289"/>
                  <a:gd name="T62" fmla="*/ 161 w 268"/>
                  <a:gd name="T63" fmla="*/ 144 h 289"/>
                  <a:gd name="T64" fmla="*/ 161 w 268"/>
                  <a:gd name="T65" fmla="*/ 144 h 289"/>
                  <a:gd name="T66" fmla="*/ 212 w 268"/>
                  <a:gd name="T67" fmla="*/ 123 h 289"/>
                  <a:gd name="T68" fmla="*/ 212 w 268"/>
                  <a:gd name="T69" fmla="*/ 123 h 289"/>
                  <a:gd name="T70" fmla="*/ 213 w 268"/>
                  <a:gd name="T71" fmla="*/ 115 h 289"/>
                  <a:gd name="T72" fmla="*/ 213 w 268"/>
                  <a:gd name="T73" fmla="*/ 115 h 289"/>
                  <a:gd name="T74" fmla="*/ 176 w 268"/>
                  <a:gd name="T75" fmla="*/ 117 h 289"/>
                  <a:gd name="T76" fmla="*/ 176 w 268"/>
                  <a:gd name="T77" fmla="*/ 117 h 289"/>
                  <a:gd name="T78" fmla="*/ 175 w 268"/>
                  <a:gd name="T79" fmla="*/ 99 h 289"/>
                  <a:gd name="T80" fmla="*/ 175 w 268"/>
                  <a:gd name="T81" fmla="*/ 99 h 289"/>
                  <a:gd name="T82" fmla="*/ 216 w 268"/>
                  <a:gd name="T83" fmla="*/ 96 h 289"/>
                  <a:gd name="T84" fmla="*/ 216 w 268"/>
                  <a:gd name="T85" fmla="*/ 96 h 289"/>
                  <a:gd name="T86" fmla="*/ 232 w 268"/>
                  <a:gd name="T87" fmla="*/ 20 h 289"/>
                  <a:gd name="T88" fmla="*/ 232 w 268"/>
                  <a:gd name="T89" fmla="*/ 20 h 289"/>
                  <a:gd name="T90" fmla="*/ 266 w 268"/>
                  <a:gd name="T91" fmla="*/ 27 h 289"/>
                  <a:gd name="T92" fmla="*/ 266 w 268"/>
                  <a:gd name="T93" fmla="*/ 27 h 289"/>
                  <a:gd name="T94" fmla="*/ 246 w 268"/>
                  <a:gd name="T95" fmla="*/ 149 h 289"/>
                  <a:gd name="T96" fmla="*/ 246 w 268"/>
                  <a:gd name="T97" fmla="*/ 149 h 289"/>
                  <a:gd name="T98" fmla="*/ 230 w 268"/>
                  <a:gd name="T99" fmla="*/ 272 h 289"/>
                  <a:gd name="T100" fmla="*/ 230 w 268"/>
                  <a:gd name="T101" fmla="*/ 272 h 289"/>
                  <a:gd name="T102" fmla="*/ 205 w 268"/>
                  <a:gd name="T103" fmla="*/ 280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68" h="289">
                    <a:moveTo>
                      <a:pt x="167" y="208"/>
                    </a:moveTo>
                    <a:lnTo>
                      <a:pt x="167" y="208"/>
                    </a:lnTo>
                    <a:cubicBezTo>
                      <a:pt x="179" y="219"/>
                      <a:pt x="191" y="228"/>
                      <a:pt x="201" y="238"/>
                    </a:cubicBezTo>
                    <a:lnTo>
                      <a:pt x="201" y="238"/>
                    </a:lnTo>
                    <a:cubicBezTo>
                      <a:pt x="203" y="225"/>
                      <a:pt x="204" y="211"/>
                      <a:pt x="204" y="196"/>
                    </a:cubicBezTo>
                    <a:lnTo>
                      <a:pt x="204" y="196"/>
                    </a:lnTo>
                    <a:cubicBezTo>
                      <a:pt x="195" y="201"/>
                      <a:pt x="184" y="205"/>
                      <a:pt x="174" y="208"/>
                    </a:cubicBezTo>
                    <a:lnTo>
                      <a:pt x="174" y="208"/>
                    </a:lnTo>
                    <a:cubicBezTo>
                      <a:pt x="171" y="208"/>
                      <a:pt x="170" y="208"/>
                      <a:pt x="167" y="208"/>
                    </a:cubicBezTo>
                    <a:close/>
                    <a:moveTo>
                      <a:pt x="205" y="280"/>
                    </a:moveTo>
                    <a:lnTo>
                      <a:pt x="205" y="280"/>
                    </a:lnTo>
                    <a:cubicBezTo>
                      <a:pt x="145" y="225"/>
                      <a:pt x="84" y="170"/>
                      <a:pt x="11" y="131"/>
                    </a:cubicBezTo>
                    <a:lnTo>
                      <a:pt x="11" y="131"/>
                    </a:lnTo>
                    <a:cubicBezTo>
                      <a:pt x="0" y="125"/>
                      <a:pt x="2" y="107"/>
                      <a:pt x="15" y="106"/>
                    </a:cubicBezTo>
                    <a:lnTo>
                      <a:pt x="15" y="106"/>
                    </a:lnTo>
                    <a:cubicBezTo>
                      <a:pt x="70" y="98"/>
                      <a:pt x="121" y="81"/>
                      <a:pt x="171" y="56"/>
                    </a:cubicBezTo>
                    <a:lnTo>
                      <a:pt x="171" y="56"/>
                    </a:lnTo>
                    <a:cubicBezTo>
                      <a:pt x="182" y="50"/>
                      <a:pt x="191" y="69"/>
                      <a:pt x="180" y="75"/>
                    </a:cubicBezTo>
                    <a:lnTo>
                      <a:pt x="180" y="75"/>
                    </a:lnTo>
                    <a:cubicBezTo>
                      <a:pt x="140" y="96"/>
                      <a:pt x="98" y="112"/>
                      <a:pt x="54" y="123"/>
                    </a:cubicBezTo>
                    <a:lnTo>
                      <a:pt x="54" y="123"/>
                    </a:lnTo>
                    <a:cubicBezTo>
                      <a:pt x="91" y="146"/>
                      <a:pt x="126" y="173"/>
                      <a:pt x="159" y="201"/>
                    </a:cubicBezTo>
                    <a:lnTo>
                      <a:pt x="159" y="201"/>
                    </a:lnTo>
                    <a:cubicBezTo>
                      <a:pt x="157" y="195"/>
                      <a:pt x="158" y="188"/>
                      <a:pt x="166" y="187"/>
                    </a:cubicBezTo>
                    <a:lnTo>
                      <a:pt x="166" y="187"/>
                    </a:lnTo>
                    <a:cubicBezTo>
                      <a:pt x="179" y="184"/>
                      <a:pt x="193" y="179"/>
                      <a:pt x="207" y="173"/>
                    </a:cubicBezTo>
                    <a:lnTo>
                      <a:pt x="207" y="173"/>
                    </a:lnTo>
                    <a:cubicBezTo>
                      <a:pt x="207" y="163"/>
                      <a:pt x="208" y="154"/>
                      <a:pt x="209" y="144"/>
                    </a:cubicBezTo>
                    <a:lnTo>
                      <a:pt x="209" y="144"/>
                    </a:lnTo>
                    <a:cubicBezTo>
                      <a:pt x="195" y="149"/>
                      <a:pt x="180" y="155"/>
                      <a:pt x="166" y="162"/>
                    </a:cubicBezTo>
                    <a:lnTo>
                      <a:pt x="166" y="162"/>
                    </a:lnTo>
                    <a:cubicBezTo>
                      <a:pt x="154" y="166"/>
                      <a:pt x="149" y="149"/>
                      <a:pt x="161" y="144"/>
                    </a:cubicBezTo>
                    <a:lnTo>
                      <a:pt x="161" y="144"/>
                    </a:lnTo>
                    <a:cubicBezTo>
                      <a:pt x="176" y="134"/>
                      <a:pt x="193" y="129"/>
                      <a:pt x="212" y="123"/>
                    </a:cubicBezTo>
                    <a:lnTo>
                      <a:pt x="212" y="123"/>
                    </a:lnTo>
                    <a:cubicBezTo>
                      <a:pt x="213" y="120"/>
                      <a:pt x="213" y="117"/>
                      <a:pt x="213" y="115"/>
                    </a:cubicBezTo>
                    <a:lnTo>
                      <a:pt x="213" y="115"/>
                    </a:lnTo>
                    <a:cubicBezTo>
                      <a:pt x="201" y="117"/>
                      <a:pt x="188" y="117"/>
                      <a:pt x="176" y="117"/>
                    </a:cubicBezTo>
                    <a:lnTo>
                      <a:pt x="176" y="117"/>
                    </a:lnTo>
                    <a:cubicBezTo>
                      <a:pt x="165" y="117"/>
                      <a:pt x="163" y="99"/>
                      <a:pt x="175" y="99"/>
                    </a:cubicBezTo>
                    <a:lnTo>
                      <a:pt x="175" y="99"/>
                    </a:lnTo>
                    <a:cubicBezTo>
                      <a:pt x="188" y="99"/>
                      <a:pt x="203" y="99"/>
                      <a:pt x="216" y="96"/>
                    </a:cubicBezTo>
                    <a:lnTo>
                      <a:pt x="216" y="96"/>
                    </a:lnTo>
                    <a:cubicBezTo>
                      <a:pt x="220" y="71"/>
                      <a:pt x="225" y="45"/>
                      <a:pt x="232" y="20"/>
                    </a:cubicBezTo>
                    <a:lnTo>
                      <a:pt x="232" y="20"/>
                    </a:lnTo>
                    <a:cubicBezTo>
                      <a:pt x="237" y="0"/>
                      <a:pt x="267" y="4"/>
                      <a:pt x="266" y="27"/>
                    </a:cubicBezTo>
                    <a:lnTo>
                      <a:pt x="266" y="27"/>
                    </a:lnTo>
                    <a:cubicBezTo>
                      <a:pt x="260" y="67"/>
                      <a:pt x="253" y="108"/>
                      <a:pt x="246" y="149"/>
                    </a:cubicBezTo>
                    <a:lnTo>
                      <a:pt x="246" y="149"/>
                    </a:lnTo>
                    <a:cubicBezTo>
                      <a:pt x="241" y="191"/>
                      <a:pt x="236" y="232"/>
                      <a:pt x="230" y="272"/>
                    </a:cubicBezTo>
                    <a:lnTo>
                      <a:pt x="230" y="272"/>
                    </a:lnTo>
                    <a:cubicBezTo>
                      <a:pt x="228" y="283"/>
                      <a:pt x="213" y="288"/>
                      <a:pt x="205" y="280"/>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52" name="Freeform 368">
                <a:extLst>
                  <a:ext uri="{FF2B5EF4-FFF2-40B4-BE49-F238E27FC236}">
                    <a16:creationId xmlns:a16="http://schemas.microsoft.com/office/drawing/2014/main" id="{E7A6B94E-2B49-F746-AE55-91768C4CB74E}"/>
                  </a:ext>
                </a:extLst>
              </p:cNvPr>
              <p:cNvSpPr>
                <a:spLocks noChangeArrowheads="1"/>
              </p:cNvSpPr>
              <p:nvPr/>
            </p:nvSpPr>
            <p:spPr bwMode="auto">
              <a:xfrm rot="5400000">
                <a:off x="125811" y="3085588"/>
                <a:ext cx="126989" cy="136515"/>
              </a:xfrm>
              <a:custGeom>
                <a:avLst/>
                <a:gdLst>
                  <a:gd name="T0" fmla="*/ 175 w 271"/>
                  <a:gd name="T1" fmla="*/ 194 h 291"/>
                  <a:gd name="T2" fmla="*/ 175 w 271"/>
                  <a:gd name="T3" fmla="*/ 194 h 291"/>
                  <a:gd name="T4" fmla="*/ 218 w 271"/>
                  <a:gd name="T5" fmla="*/ 182 h 291"/>
                  <a:gd name="T6" fmla="*/ 218 w 271"/>
                  <a:gd name="T7" fmla="*/ 182 h 291"/>
                  <a:gd name="T8" fmla="*/ 185 w 271"/>
                  <a:gd name="T9" fmla="*/ 157 h 291"/>
                  <a:gd name="T10" fmla="*/ 185 w 271"/>
                  <a:gd name="T11" fmla="*/ 157 h 291"/>
                  <a:gd name="T12" fmla="*/ 177 w 271"/>
                  <a:gd name="T13" fmla="*/ 190 h 291"/>
                  <a:gd name="T14" fmla="*/ 177 w 271"/>
                  <a:gd name="T15" fmla="*/ 190 h 291"/>
                  <a:gd name="T16" fmla="*/ 175 w 271"/>
                  <a:gd name="T17" fmla="*/ 194 h 291"/>
                  <a:gd name="T18" fmla="*/ 256 w 271"/>
                  <a:gd name="T19" fmla="*/ 202 h 291"/>
                  <a:gd name="T20" fmla="*/ 256 w 271"/>
                  <a:gd name="T21" fmla="*/ 202 h 291"/>
                  <a:gd name="T22" fmla="*/ 25 w 271"/>
                  <a:gd name="T23" fmla="*/ 284 h 291"/>
                  <a:gd name="T24" fmla="*/ 25 w 271"/>
                  <a:gd name="T25" fmla="*/ 284 h 291"/>
                  <a:gd name="T26" fmla="*/ 5 w 271"/>
                  <a:gd name="T27" fmla="*/ 267 h 291"/>
                  <a:gd name="T28" fmla="*/ 5 w 271"/>
                  <a:gd name="T29" fmla="*/ 267 h 291"/>
                  <a:gd name="T30" fmla="*/ 47 w 271"/>
                  <a:gd name="T31" fmla="*/ 109 h 291"/>
                  <a:gd name="T32" fmla="*/ 47 w 271"/>
                  <a:gd name="T33" fmla="*/ 109 h 291"/>
                  <a:gd name="T34" fmla="*/ 69 w 271"/>
                  <a:gd name="T35" fmla="*/ 111 h 291"/>
                  <a:gd name="T36" fmla="*/ 69 w 271"/>
                  <a:gd name="T37" fmla="*/ 111 h 291"/>
                  <a:gd name="T38" fmla="*/ 42 w 271"/>
                  <a:gd name="T39" fmla="*/ 244 h 291"/>
                  <a:gd name="T40" fmla="*/ 42 w 271"/>
                  <a:gd name="T41" fmla="*/ 244 h 291"/>
                  <a:gd name="T42" fmla="*/ 164 w 271"/>
                  <a:gd name="T43" fmla="*/ 198 h 291"/>
                  <a:gd name="T44" fmla="*/ 164 w 271"/>
                  <a:gd name="T45" fmla="*/ 198 h 291"/>
                  <a:gd name="T46" fmla="*/ 156 w 271"/>
                  <a:gd name="T47" fmla="*/ 185 h 291"/>
                  <a:gd name="T48" fmla="*/ 156 w 271"/>
                  <a:gd name="T49" fmla="*/ 185 h 291"/>
                  <a:gd name="T50" fmla="*/ 165 w 271"/>
                  <a:gd name="T51" fmla="*/ 143 h 291"/>
                  <a:gd name="T52" fmla="*/ 165 w 271"/>
                  <a:gd name="T53" fmla="*/ 143 h 291"/>
                  <a:gd name="T54" fmla="*/ 143 w 271"/>
                  <a:gd name="T55" fmla="*/ 125 h 291"/>
                  <a:gd name="T56" fmla="*/ 143 w 271"/>
                  <a:gd name="T57" fmla="*/ 125 h 291"/>
                  <a:gd name="T58" fmla="*/ 135 w 271"/>
                  <a:gd name="T59" fmla="*/ 171 h 291"/>
                  <a:gd name="T60" fmla="*/ 135 w 271"/>
                  <a:gd name="T61" fmla="*/ 171 h 291"/>
                  <a:gd name="T62" fmla="*/ 115 w 271"/>
                  <a:gd name="T63" fmla="*/ 165 h 291"/>
                  <a:gd name="T64" fmla="*/ 115 w 271"/>
                  <a:gd name="T65" fmla="*/ 165 h 291"/>
                  <a:gd name="T66" fmla="*/ 127 w 271"/>
                  <a:gd name="T67" fmla="*/ 111 h 291"/>
                  <a:gd name="T68" fmla="*/ 127 w 271"/>
                  <a:gd name="T69" fmla="*/ 111 h 291"/>
                  <a:gd name="T70" fmla="*/ 121 w 271"/>
                  <a:gd name="T71" fmla="*/ 106 h 291"/>
                  <a:gd name="T72" fmla="*/ 121 w 271"/>
                  <a:gd name="T73" fmla="*/ 106 h 291"/>
                  <a:gd name="T74" fmla="*/ 104 w 271"/>
                  <a:gd name="T75" fmla="*/ 138 h 291"/>
                  <a:gd name="T76" fmla="*/ 104 w 271"/>
                  <a:gd name="T77" fmla="*/ 138 h 291"/>
                  <a:gd name="T78" fmla="*/ 86 w 271"/>
                  <a:gd name="T79" fmla="*/ 130 h 291"/>
                  <a:gd name="T80" fmla="*/ 86 w 271"/>
                  <a:gd name="T81" fmla="*/ 130 h 291"/>
                  <a:gd name="T82" fmla="*/ 108 w 271"/>
                  <a:gd name="T83" fmla="*/ 93 h 291"/>
                  <a:gd name="T84" fmla="*/ 108 w 271"/>
                  <a:gd name="T85" fmla="*/ 93 h 291"/>
                  <a:gd name="T86" fmla="*/ 52 w 271"/>
                  <a:gd name="T87" fmla="*/ 39 h 291"/>
                  <a:gd name="T88" fmla="*/ 52 w 271"/>
                  <a:gd name="T89" fmla="*/ 39 h 291"/>
                  <a:gd name="T90" fmla="*/ 73 w 271"/>
                  <a:gd name="T91" fmla="*/ 14 h 291"/>
                  <a:gd name="T92" fmla="*/ 73 w 271"/>
                  <a:gd name="T93" fmla="*/ 14 h 291"/>
                  <a:gd name="T94" fmla="*/ 167 w 271"/>
                  <a:gd name="T95" fmla="*/ 97 h 291"/>
                  <a:gd name="T96" fmla="*/ 167 w 271"/>
                  <a:gd name="T97" fmla="*/ 97 h 291"/>
                  <a:gd name="T98" fmla="*/ 261 w 271"/>
                  <a:gd name="T99" fmla="*/ 177 h 291"/>
                  <a:gd name="T100" fmla="*/ 261 w 271"/>
                  <a:gd name="T101" fmla="*/ 177 h 291"/>
                  <a:gd name="T102" fmla="*/ 256 w 271"/>
                  <a:gd name="T103" fmla="*/ 202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1" h="291">
                    <a:moveTo>
                      <a:pt x="175" y="194"/>
                    </a:moveTo>
                    <a:lnTo>
                      <a:pt x="175" y="194"/>
                    </a:lnTo>
                    <a:cubicBezTo>
                      <a:pt x="189" y="190"/>
                      <a:pt x="203" y="186"/>
                      <a:pt x="218" y="182"/>
                    </a:cubicBezTo>
                    <a:lnTo>
                      <a:pt x="218" y="182"/>
                    </a:lnTo>
                    <a:cubicBezTo>
                      <a:pt x="206" y="175"/>
                      <a:pt x="196" y="167"/>
                      <a:pt x="185" y="157"/>
                    </a:cubicBezTo>
                    <a:lnTo>
                      <a:pt x="185" y="157"/>
                    </a:lnTo>
                    <a:cubicBezTo>
                      <a:pt x="184" y="168"/>
                      <a:pt x="181" y="180"/>
                      <a:pt x="177" y="190"/>
                    </a:cubicBezTo>
                    <a:lnTo>
                      <a:pt x="177" y="190"/>
                    </a:lnTo>
                    <a:cubicBezTo>
                      <a:pt x="177" y="192"/>
                      <a:pt x="175" y="193"/>
                      <a:pt x="175" y="194"/>
                    </a:cubicBezTo>
                    <a:close/>
                    <a:moveTo>
                      <a:pt x="256" y="202"/>
                    </a:moveTo>
                    <a:lnTo>
                      <a:pt x="256" y="202"/>
                    </a:lnTo>
                    <a:cubicBezTo>
                      <a:pt x="176" y="223"/>
                      <a:pt x="98" y="244"/>
                      <a:pt x="25" y="284"/>
                    </a:cubicBezTo>
                    <a:lnTo>
                      <a:pt x="25" y="284"/>
                    </a:lnTo>
                    <a:cubicBezTo>
                      <a:pt x="13" y="290"/>
                      <a:pt x="0" y="278"/>
                      <a:pt x="5" y="267"/>
                    </a:cubicBezTo>
                    <a:lnTo>
                      <a:pt x="5" y="267"/>
                    </a:lnTo>
                    <a:cubicBezTo>
                      <a:pt x="29" y="217"/>
                      <a:pt x="42" y="164"/>
                      <a:pt x="47" y="109"/>
                    </a:cubicBezTo>
                    <a:lnTo>
                      <a:pt x="47" y="109"/>
                    </a:lnTo>
                    <a:cubicBezTo>
                      <a:pt x="50" y="97"/>
                      <a:pt x="71" y="98"/>
                      <a:pt x="69" y="111"/>
                    </a:cubicBezTo>
                    <a:lnTo>
                      <a:pt x="69" y="111"/>
                    </a:lnTo>
                    <a:cubicBezTo>
                      <a:pt x="65" y="157"/>
                      <a:pt x="55" y="202"/>
                      <a:pt x="42" y="244"/>
                    </a:cubicBezTo>
                    <a:lnTo>
                      <a:pt x="42" y="244"/>
                    </a:lnTo>
                    <a:cubicBezTo>
                      <a:pt x="80" y="224"/>
                      <a:pt x="122" y="210"/>
                      <a:pt x="164" y="198"/>
                    </a:cubicBezTo>
                    <a:lnTo>
                      <a:pt x="164" y="198"/>
                    </a:lnTo>
                    <a:cubicBezTo>
                      <a:pt x="159" y="197"/>
                      <a:pt x="152" y="193"/>
                      <a:pt x="156" y="185"/>
                    </a:cubicBezTo>
                    <a:lnTo>
                      <a:pt x="156" y="185"/>
                    </a:lnTo>
                    <a:cubicBezTo>
                      <a:pt x="160" y="172"/>
                      <a:pt x="164" y="157"/>
                      <a:pt x="165" y="143"/>
                    </a:cubicBezTo>
                    <a:lnTo>
                      <a:pt x="165" y="143"/>
                    </a:lnTo>
                    <a:cubicBezTo>
                      <a:pt x="159" y="136"/>
                      <a:pt x="151" y="131"/>
                      <a:pt x="143" y="125"/>
                    </a:cubicBezTo>
                    <a:lnTo>
                      <a:pt x="143" y="125"/>
                    </a:lnTo>
                    <a:cubicBezTo>
                      <a:pt x="139" y="140"/>
                      <a:pt x="138" y="156"/>
                      <a:pt x="135" y="171"/>
                    </a:cubicBezTo>
                    <a:lnTo>
                      <a:pt x="135" y="171"/>
                    </a:lnTo>
                    <a:cubicBezTo>
                      <a:pt x="132" y="184"/>
                      <a:pt x="114" y="177"/>
                      <a:pt x="115" y="165"/>
                    </a:cubicBezTo>
                    <a:lnTo>
                      <a:pt x="115" y="165"/>
                    </a:lnTo>
                    <a:cubicBezTo>
                      <a:pt x="118" y="148"/>
                      <a:pt x="122" y="130"/>
                      <a:pt x="127" y="111"/>
                    </a:cubicBezTo>
                    <a:lnTo>
                      <a:pt x="127" y="111"/>
                    </a:lnTo>
                    <a:cubicBezTo>
                      <a:pt x="125" y="110"/>
                      <a:pt x="122" y="108"/>
                      <a:pt x="121" y="106"/>
                    </a:cubicBezTo>
                    <a:lnTo>
                      <a:pt x="121" y="106"/>
                    </a:lnTo>
                    <a:cubicBezTo>
                      <a:pt x="115" y="117"/>
                      <a:pt x="110" y="127"/>
                      <a:pt x="104" y="138"/>
                    </a:cubicBezTo>
                    <a:lnTo>
                      <a:pt x="104" y="138"/>
                    </a:lnTo>
                    <a:cubicBezTo>
                      <a:pt x="97" y="148"/>
                      <a:pt x="80" y="139"/>
                      <a:pt x="86" y="130"/>
                    </a:cubicBezTo>
                    <a:lnTo>
                      <a:pt x="86" y="130"/>
                    </a:lnTo>
                    <a:cubicBezTo>
                      <a:pt x="94" y="118"/>
                      <a:pt x="102" y="106"/>
                      <a:pt x="108" y="93"/>
                    </a:cubicBezTo>
                    <a:lnTo>
                      <a:pt x="108" y="93"/>
                    </a:lnTo>
                    <a:cubicBezTo>
                      <a:pt x="86" y="76"/>
                      <a:pt x="68" y="58"/>
                      <a:pt x="52" y="39"/>
                    </a:cubicBezTo>
                    <a:lnTo>
                      <a:pt x="52" y="39"/>
                    </a:lnTo>
                    <a:cubicBezTo>
                      <a:pt x="37" y="22"/>
                      <a:pt x="58" y="0"/>
                      <a:pt x="73" y="14"/>
                    </a:cubicBezTo>
                    <a:lnTo>
                      <a:pt x="73" y="14"/>
                    </a:lnTo>
                    <a:cubicBezTo>
                      <a:pt x="106" y="41"/>
                      <a:pt x="136" y="69"/>
                      <a:pt x="167" y="97"/>
                    </a:cubicBezTo>
                    <a:lnTo>
                      <a:pt x="167" y="97"/>
                    </a:lnTo>
                    <a:cubicBezTo>
                      <a:pt x="199" y="123"/>
                      <a:pt x="231" y="150"/>
                      <a:pt x="261" y="177"/>
                    </a:cubicBezTo>
                    <a:lnTo>
                      <a:pt x="261" y="177"/>
                    </a:lnTo>
                    <a:cubicBezTo>
                      <a:pt x="270" y="185"/>
                      <a:pt x="266" y="200"/>
                      <a:pt x="256" y="202"/>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53" name="Freeform 369">
                <a:extLst>
                  <a:ext uri="{FF2B5EF4-FFF2-40B4-BE49-F238E27FC236}">
                    <a16:creationId xmlns:a16="http://schemas.microsoft.com/office/drawing/2014/main" id="{60695AC3-4811-974E-829F-382647EF637D}"/>
                  </a:ext>
                </a:extLst>
              </p:cNvPr>
              <p:cNvSpPr>
                <a:spLocks noChangeArrowheads="1"/>
              </p:cNvSpPr>
              <p:nvPr/>
            </p:nvSpPr>
            <p:spPr bwMode="auto">
              <a:xfrm rot="5400000">
                <a:off x="132160" y="4868200"/>
                <a:ext cx="134926" cy="125404"/>
              </a:xfrm>
              <a:custGeom>
                <a:avLst/>
                <a:gdLst>
                  <a:gd name="T0" fmla="*/ 191 w 287"/>
                  <a:gd name="T1" fmla="*/ 221 h 265"/>
                  <a:gd name="T2" fmla="*/ 191 w 287"/>
                  <a:gd name="T3" fmla="*/ 221 h 265"/>
                  <a:gd name="T4" fmla="*/ 236 w 287"/>
                  <a:gd name="T5" fmla="*/ 222 h 265"/>
                  <a:gd name="T6" fmla="*/ 236 w 287"/>
                  <a:gd name="T7" fmla="*/ 222 h 265"/>
                  <a:gd name="T8" fmla="*/ 212 w 287"/>
                  <a:gd name="T9" fmla="*/ 188 h 265"/>
                  <a:gd name="T10" fmla="*/ 212 w 287"/>
                  <a:gd name="T11" fmla="*/ 188 h 265"/>
                  <a:gd name="T12" fmla="*/ 195 w 287"/>
                  <a:gd name="T13" fmla="*/ 217 h 265"/>
                  <a:gd name="T14" fmla="*/ 195 w 287"/>
                  <a:gd name="T15" fmla="*/ 217 h 265"/>
                  <a:gd name="T16" fmla="*/ 191 w 287"/>
                  <a:gd name="T17" fmla="*/ 221 h 265"/>
                  <a:gd name="T18" fmla="*/ 268 w 287"/>
                  <a:gd name="T19" fmla="*/ 253 h 265"/>
                  <a:gd name="T20" fmla="*/ 268 w 287"/>
                  <a:gd name="T21" fmla="*/ 253 h 265"/>
                  <a:gd name="T22" fmla="*/ 22 w 287"/>
                  <a:gd name="T23" fmla="*/ 262 h 265"/>
                  <a:gd name="T24" fmla="*/ 22 w 287"/>
                  <a:gd name="T25" fmla="*/ 262 h 265"/>
                  <a:gd name="T26" fmla="*/ 9 w 287"/>
                  <a:gd name="T27" fmla="*/ 239 h 265"/>
                  <a:gd name="T28" fmla="*/ 9 w 287"/>
                  <a:gd name="T29" fmla="*/ 239 h 265"/>
                  <a:gd name="T30" fmla="*/ 97 w 287"/>
                  <a:gd name="T31" fmla="*/ 103 h 265"/>
                  <a:gd name="T32" fmla="*/ 97 w 287"/>
                  <a:gd name="T33" fmla="*/ 103 h 265"/>
                  <a:gd name="T34" fmla="*/ 116 w 287"/>
                  <a:gd name="T35" fmla="*/ 111 h 265"/>
                  <a:gd name="T36" fmla="*/ 116 w 287"/>
                  <a:gd name="T37" fmla="*/ 111 h 265"/>
                  <a:gd name="T38" fmla="*/ 49 w 287"/>
                  <a:gd name="T39" fmla="*/ 229 h 265"/>
                  <a:gd name="T40" fmla="*/ 49 w 287"/>
                  <a:gd name="T41" fmla="*/ 229 h 265"/>
                  <a:gd name="T42" fmla="*/ 181 w 287"/>
                  <a:gd name="T43" fmla="*/ 221 h 265"/>
                  <a:gd name="T44" fmla="*/ 181 w 287"/>
                  <a:gd name="T45" fmla="*/ 221 h 265"/>
                  <a:gd name="T46" fmla="*/ 177 w 287"/>
                  <a:gd name="T47" fmla="*/ 205 h 265"/>
                  <a:gd name="T48" fmla="*/ 177 w 287"/>
                  <a:gd name="T49" fmla="*/ 205 h 265"/>
                  <a:gd name="T50" fmla="*/ 199 w 287"/>
                  <a:gd name="T51" fmla="*/ 170 h 265"/>
                  <a:gd name="T52" fmla="*/ 199 w 287"/>
                  <a:gd name="T53" fmla="*/ 170 h 265"/>
                  <a:gd name="T54" fmla="*/ 182 w 287"/>
                  <a:gd name="T55" fmla="*/ 145 h 265"/>
                  <a:gd name="T56" fmla="*/ 182 w 287"/>
                  <a:gd name="T57" fmla="*/ 145 h 265"/>
                  <a:gd name="T58" fmla="*/ 161 w 287"/>
                  <a:gd name="T59" fmla="*/ 185 h 265"/>
                  <a:gd name="T60" fmla="*/ 161 w 287"/>
                  <a:gd name="T61" fmla="*/ 185 h 265"/>
                  <a:gd name="T62" fmla="*/ 144 w 287"/>
                  <a:gd name="T63" fmla="*/ 176 h 265"/>
                  <a:gd name="T64" fmla="*/ 144 w 287"/>
                  <a:gd name="T65" fmla="*/ 176 h 265"/>
                  <a:gd name="T66" fmla="*/ 170 w 287"/>
                  <a:gd name="T67" fmla="*/ 128 h 265"/>
                  <a:gd name="T68" fmla="*/ 170 w 287"/>
                  <a:gd name="T69" fmla="*/ 128 h 265"/>
                  <a:gd name="T70" fmla="*/ 166 w 287"/>
                  <a:gd name="T71" fmla="*/ 120 h 265"/>
                  <a:gd name="T72" fmla="*/ 166 w 287"/>
                  <a:gd name="T73" fmla="*/ 120 h 265"/>
                  <a:gd name="T74" fmla="*/ 141 w 287"/>
                  <a:gd name="T75" fmla="*/ 146 h 265"/>
                  <a:gd name="T76" fmla="*/ 141 w 287"/>
                  <a:gd name="T77" fmla="*/ 146 h 265"/>
                  <a:gd name="T78" fmla="*/ 128 w 287"/>
                  <a:gd name="T79" fmla="*/ 132 h 265"/>
                  <a:gd name="T80" fmla="*/ 128 w 287"/>
                  <a:gd name="T81" fmla="*/ 132 h 265"/>
                  <a:gd name="T82" fmla="*/ 157 w 287"/>
                  <a:gd name="T83" fmla="*/ 104 h 265"/>
                  <a:gd name="T84" fmla="*/ 157 w 287"/>
                  <a:gd name="T85" fmla="*/ 104 h 265"/>
                  <a:gd name="T86" fmla="*/ 120 w 287"/>
                  <a:gd name="T87" fmla="*/ 36 h 265"/>
                  <a:gd name="T88" fmla="*/ 120 w 287"/>
                  <a:gd name="T89" fmla="*/ 36 h 265"/>
                  <a:gd name="T90" fmla="*/ 149 w 287"/>
                  <a:gd name="T91" fmla="*/ 19 h 265"/>
                  <a:gd name="T92" fmla="*/ 149 w 287"/>
                  <a:gd name="T93" fmla="*/ 19 h 265"/>
                  <a:gd name="T94" fmla="*/ 214 w 287"/>
                  <a:gd name="T95" fmla="*/ 125 h 265"/>
                  <a:gd name="T96" fmla="*/ 214 w 287"/>
                  <a:gd name="T97" fmla="*/ 125 h 265"/>
                  <a:gd name="T98" fmla="*/ 281 w 287"/>
                  <a:gd name="T99" fmla="*/ 230 h 265"/>
                  <a:gd name="T100" fmla="*/ 281 w 287"/>
                  <a:gd name="T101" fmla="*/ 230 h 265"/>
                  <a:gd name="T102" fmla="*/ 268 w 287"/>
                  <a:gd name="T103" fmla="*/ 253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7" h="265">
                    <a:moveTo>
                      <a:pt x="191" y="221"/>
                    </a:moveTo>
                    <a:lnTo>
                      <a:pt x="191" y="221"/>
                    </a:lnTo>
                    <a:cubicBezTo>
                      <a:pt x="207" y="221"/>
                      <a:pt x="222" y="221"/>
                      <a:pt x="236" y="222"/>
                    </a:cubicBezTo>
                    <a:lnTo>
                      <a:pt x="236" y="222"/>
                    </a:lnTo>
                    <a:cubicBezTo>
                      <a:pt x="229" y="210"/>
                      <a:pt x="220" y="200"/>
                      <a:pt x="212" y="188"/>
                    </a:cubicBezTo>
                    <a:lnTo>
                      <a:pt x="212" y="188"/>
                    </a:lnTo>
                    <a:cubicBezTo>
                      <a:pt x="208" y="199"/>
                      <a:pt x="203" y="208"/>
                      <a:pt x="195" y="217"/>
                    </a:cubicBezTo>
                    <a:lnTo>
                      <a:pt x="195" y="217"/>
                    </a:lnTo>
                    <a:cubicBezTo>
                      <a:pt x="194" y="218"/>
                      <a:pt x="194" y="221"/>
                      <a:pt x="191" y="221"/>
                    </a:cubicBezTo>
                    <a:close/>
                    <a:moveTo>
                      <a:pt x="268" y="253"/>
                    </a:moveTo>
                    <a:lnTo>
                      <a:pt x="268" y="253"/>
                    </a:lnTo>
                    <a:cubicBezTo>
                      <a:pt x="185" y="249"/>
                      <a:pt x="103" y="245"/>
                      <a:pt x="22" y="262"/>
                    </a:cubicBezTo>
                    <a:lnTo>
                      <a:pt x="22" y="262"/>
                    </a:lnTo>
                    <a:cubicBezTo>
                      <a:pt x="9" y="264"/>
                      <a:pt x="0" y="250"/>
                      <a:pt x="9" y="239"/>
                    </a:cubicBezTo>
                    <a:lnTo>
                      <a:pt x="9" y="239"/>
                    </a:lnTo>
                    <a:cubicBezTo>
                      <a:pt x="47" y="200"/>
                      <a:pt x="74" y="153"/>
                      <a:pt x="97" y="103"/>
                    </a:cubicBezTo>
                    <a:lnTo>
                      <a:pt x="97" y="103"/>
                    </a:lnTo>
                    <a:cubicBezTo>
                      <a:pt x="101" y="91"/>
                      <a:pt x="120" y="99"/>
                      <a:pt x="116" y="111"/>
                    </a:cubicBezTo>
                    <a:lnTo>
                      <a:pt x="116" y="111"/>
                    </a:lnTo>
                    <a:cubicBezTo>
                      <a:pt x="98" y="153"/>
                      <a:pt x="76" y="192"/>
                      <a:pt x="49" y="229"/>
                    </a:cubicBezTo>
                    <a:lnTo>
                      <a:pt x="49" y="229"/>
                    </a:lnTo>
                    <a:cubicBezTo>
                      <a:pt x="93" y="222"/>
                      <a:pt x="137" y="221"/>
                      <a:pt x="181" y="221"/>
                    </a:cubicBezTo>
                    <a:lnTo>
                      <a:pt x="181" y="221"/>
                    </a:lnTo>
                    <a:cubicBezTo>
                      <a:pt x="174" y="218"/>
                      <a:pt x="172" y="212"/>
                      <a:pt x="177" y="205"/>
                    </a:cubicBezTo>
                    <a:lnTo>
                      <a:pt x="177" y="205"/>
                    </a:lnTo>
                    <a:cubicBezTo>
                      <a:pt x="185" y="195"/>
                      <a:pt x="193" y="183"/>
                      <a:pt x="199" y="170"/>
                    </a:cubicBezTo>
                    <a:lnTo>
                      <a:pt x="199" y="170"/>
                    </a:lnTo>
                    <a:cubicBezTo>
                      <a:pt x="194" y="161"/>
                      <a:pt x="187" y="153"/>
                      <a:pt x="182" y="145"/>
                    </a:cubicBezTo>
                    <a:lnTo>
                      <a:pt x="182" y="145"/>
                    </a:lnTo>
                    <a:cubicBezTo>
                      <a:pt x="174" y="158"/>
                      <a:pt x="168" y="172"/>
                      <a:pt x="161" y="185"/>
                    </a:cubicBezTo>
                    <a:lnTo>
                      <a:pt x="161" y="185"/>
                    </a:lnTo>
                    <a:cubicBezTo>
                      <a:pt x="155" y="197"/>
                      <a:pt x="140" y="187"/>
                      <a:pt x="144" y="176"/>
                    </a:cubicBezTo>
                    <a:lnTo>
                      <a:pt x="144" y="176"/>
                    </a:lnTo>
                    <a:cubicBezTo>
                      <a:pt x="152" y="159"/>
                      <a:pt x="161" y="143"/>
                      <a:pt x="170" y="128"/>
                    </a:cubicBezTo>
                    <a:lnTo>
                      <a:pt x="170" y="128"/>
                    </a:lnTo>
                    <a:cubicBezTo>
                      <a:pt x="169" y="125"/>
                      <a:pt x="168" y="122"/>
                      <a:pt x="166" y="120"/>
                    </a:cubicBezTo>
                    <a:lnTo>
                      <a:pt x="166" y="120"/>
                    </a:lnTo>
                    <a:cubicBezTo>
                      <a:pt x="159" y="129"/>
                      <a:pt x="151" y="138"/>
                      <a:pt x="141" y="146"/>
                    </a:cubicBezTo>
                    <a:lnTo>
                      <a:pt x="141" y="146"/>
                    </a:lnTo>
                    <a:cubicBezTo>
                      <a:pt x="132" y="154"/>
                      <a:pt x="118" y="140"/>
                      <a:pt x="128" y="132"/>
                    </a:cubicBezTo>
                    <a:lnTo>
                      <a:pt x="128" y="132"/>
                    </a:lnTo>
                    <a:cubicBezTo>
                      <a:pt x="139" y="124"/>
                      <a:pt x="148" y="115"/>
                      <a:pt x="157" y="104"/>
                    </a:cubicBezTo>
                    <a:lnTo>
                      <a:pt x="157" y="104"/>
                    </a:lnTo>
                    <a:cubicBezTo>
                      <a:pt x="144" y="82"/>
                      <a:pt x="132" y="59"/>
                      <a:pt x="120" y="36"/>
                    </a:cubicBezTo>
                    <a:lnTo>
                      <a:pt x="120" y="36"/>
                    </a:lnTo>
                    <a:cubicBezTo>
                      <a:pt x="111" y="16"/>
                      <a:pt x="137" y="0"/>
                      <a:pt x="149" y="19"/>
                    </a:cubicBezTo>
                    <a:lnTo>
                      <a:pt x="149" y="19"/>
                    </a:lnTo>
                    <a:cubicBezTo>
                      <a:pt x="173" y="53"/>
                      <a:pt x="193" y="90"/>
                      <a:pt x="214" y="125"/>
                    </a:cubicBezTo>
                    <a:lnTo>
                      <a:pt x="214" y="125"/>
                    </a:lnTo>
                    <a:cubicBezTo>
                      <a:pt x="236" y="161"/>
                      <a:pt x="258" y="195"/>
                      <a:pt x="281" y="230"/>
                    </a:cubicBezTo>
                    <a:lnTo>
                      <a:pt x="281" y="230"/>
                    </a:lnTo>
                    <a:cubicBezTo>
                      <a:pt x="286" y="239"/>
                      <a:pt x="278" y="253"/>
                      <a:pt x="268" y="253"/>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54" name="Freeform 370">
                <a:extLst>
                  <a:ext uri="{FF2B5EF4-FFF2-40B4-BE49-F238E27FC236}">
                    <a16:creationId xmlns:a16="http://schemas.microsoft.com/office/drawing/2014/main" id="{F5B0B573-D5C2-6C4A-8FEC-B0807416891D}"/>
                  </a:ext>
                </a:extLst>
              </p:cNvPr>
              <p:cNvSpPr>
                <a:spLocks noChangeArrowheads="1"/>
              </p:cNvSpPr>
              <p:nvPr/>
            </p:nvSpPr>
            <p:spPr bwMode="auto">
              <a:xfrm rot="5400000">
                <a:off x="127399" y="5549179"/>
                <a:ext cx="120640" cy="136515"/>
              </a:xfrm>
              <a:custGeom>
                <a:avLst/>
                <a:gdLst>
                  <a:gd name="T0" fmla="*/ 78 w 256"/>
                  <a:gd name="T1" fmla="*/ 76 h 291"/>
                  <a:gd name="T2" fmla="*/ 78 w 256"/>
                  <a:gd name="T3" fmla="*/ 76 h 291"/>
                  <a:gd name="T4" fmla="*/ 42 w 256"/>
                  <a:gd name="T5" fmla="*/ 50 h 291"/>
                  <a:gd name="T6" fmla="*/ 42 w 256"/>
                  <a:gd name="T7" fmla="*/ 50 h 291"/>
                  <a:gd name="T8" fmla="*/ 43 w 256"/>
                  <a:gd name="T9" fmla="*/ 90 h 291"/>
                  <a:gd name="T10" fmla="*/ 43 w 256"/>
                  <a:gd name="T11" fmla="*/ 90 h 291"/>
                  <a:gd name="T12" fmla="*/ 73 w 256"/>
                  <a:gd name="T13" fmla="*/ 76 h 291"/>
                  <a:gd name="T14" fmla="*/ 73 w 256"/>
                  <a:gd name="T15" fmla="*/ 76 h 291"/>
                  <a:gd name="T16" fmla="*/ 78 w 256"/>
                  <a:gd name="T17" fmla="*/ 76 h 291"/>
                  <a:gd name="T18" fmla="*/ 34 w 256"/>
                  <a:gd name="T19" fmla="*/ 8 h 291"/>
                  <a:gd name="T20" fmla="*/ 34 w 256"/>
                  <a:gd name="T21" fmla="*/ 8 h 291"/>
                  <a:gd name="T22" fmla="*/ 243 w 256"/>
                  <a:gd name="T23" fmla="*/ 138 h 291"/>
                  <a:gd name="T24" fmla="*/ 243 w 256"/>
                  <a:gd name="T25" fmla="*/ 138 h 291"/>
                  <a:gd name="T26" fmla="*/ 240 w 256"/>
                  <a:gd name="T27" fmla="*/ 163 h 291"/>
                  <a:gd name="T28" fmla="*/ 240 w 256"/>
                  <a:gd name="T29" fmla="*/ 163 h 291"/>
                  <a:gd name="T30" fmla="*/ 90 w 256"/>
                  <a:gd name="T31" fmla="*/ 228 h 291"/>
                  <a:gd name="T32" fmla="*/ 90 w 256"/>
                  <a:gd name="T33" fmla="*/ 228 h 291"/>
                  <a:gd name="T34" fmla="*/ 78 w 256"/>
                  <a:gd name="T35" fmla="*/ 210 h 291"/>
                  <a:gd name="T36" fmla="*/ 78 w 256"/>
                  <a:gd name="T37" fmla="*/ 210 h 291"/>
                  <a:gd name="T38" fmla="*/ 201 w 256"/>
                  <a:gd name="T39" fmla="*/ 149 h 291"/>
                  <a:gd name="T40" fmla="*/ 201 w 256"/>
                  <a:gd name="T41" fmla="*/ 149 h 291"/>
                  <a:gd name="T42" fmla="*/ 88 w 256"/>
                  <a:gd name="T43" fmla="*/ 82 h 291"/>
                  <a:gd name="T44" fmla="*/ 88 w 256"/>
                  <a:gd name="T45" fmla="*/ 82 h 291"/>
                  <a:gd name="T46" fmla="*/ 82 w 256"/>
                  <a:gd name="T47" fmla="*/ 97 h 291"/>
                  <a:gd name="T48" fmla="*/ 82 w 256"/>
                  <a:gd name="T49" fmla="*/ 97 h 291"/>
                  <a:gd name="T50" fmla="*/ 43 w 256"/>
                  <a:gd name="T51" fmla="*/ 115 h 291"/>
                  <a:gd name="T52" fmla="*/ 43 w 256"/>
                  <a:gd name="T53" fmla="*/ 115 h 291"/>
                  <a:gd name="T54" fmla="*/ 43 w 256"/>
                  <a:gd name="T55" fmla="*/ 143 h 291"/>
                  <a:gd name="T56" fmla="*/ 43 w 256"/>
                  <a:gd name="T57" fmla="*/ 143 h 291"/>
                  <a:gd name="T58" fmla="*/ 84 w 256"/>
                  <a:gd name="T59" fmla="*/ 122 h 291"/>
                  <a:gd name="T60" fmla="*/ 84 w 256"/>
                  <a:gd name="T61" fmla="*/ 122 h 291"/>
                  <a:gd name="T62" fmla="*/ 93 w 256"/>
                  <a:gd name="T63" fmla="*/ 140 h 291"/>
                  <a:gd name="T64" fmla="*/ 93 w 256"/>
                  <a:gd name="T65" fmla="*/ 140 h 291"/>
                  <a:gd name="T66" fmla="*/ 43 w 256"/>
                  <a:gd name="T67" fmla="*/ 164 h 291"/>
                  <a:gd name="T68" fmla="*/ 43 w 256"/>
                  <a:gd name="T69" fmla="*/ 164 h 291"/>
                  <a:gd name="T70" fmla="*/ 43 w 256"/>
                  <a:gd name="T71" fmla="*/ 173 h 291"/>
                  <a:gd name="T72" fmla="*/ 43 w 256"/>
                  <a:gd name="T73" fmla="*/ 173 h 291"/>
                  <a:gd name="T74" fmla="*/ 78 w 256"/>
                  <a:gd name="T75" fmla="*/ 167 h 291"/>
                  <a:gd name="T76" fmla="*/ 78 w 256"/>
                  <a:gd name="T77" fmla="*/ 167 h 291"/>
                  <a:gd name="T78" fmla="*/ 82 w 256"/>
                  <a:gd name="T79" fmla="*/ 185 h 291"/>
                  <a:gd name="T80" fmla="*/ 82 w 256"/>
                  <a:gd name="T81" fmla="*/ 185 h 291"/>
                  <a:gd name="T82" fmla="*/ 42 w 256"/>
                  <a:gd name="T83" fmla="*/ 192 h 291"/>
                  <a:gd name="T84" fmla="*/ 42 w 256"/>
                  <a:gd name="T85" fmla="*/ 192 h 291"/>
                  <a:gd name="T86" fmla="*/ 34 w 256"/>
                  <a:gd name="T87" fmla="*/ 269 h 291"/>
                  <a:gd name="T88" fmla="*/ 34 w 256"/>
                  <a:gd name="T89" fmla="*/ 269 h 291"/>
                  <a:gd name="T90" fmla="*/ 0 w 256"/>
                  <a:gd name="T91" fmla="*/ 266 h 291"/>
                  <a:gd name="T92" fmla="*/ 0 w 256"/>
                  <a:gd name="T93" fmla="*/ 266 h 291"/>
                  <a:gd name="T94" fmla="*/ 6 w 256"/>
                  <a:gd name="T95" fmla="*/ 142 h 291"/>
                  <a:gd name="T96" fmla="*/ 6 w 256"/>
                  <a:gd name="T97" fmla="*/ 142 h 291"/>
                  <a:gd name="T98" fmla="*/ 11 w 256"/>
                  <a:gd name="T99" fmla="*/ 18 h 291"/>
                  <a:gd name="T100" fmla="*/ 11 w 256"/>
                  <a:gd name="T101" fmla="*/ 18 h 291"/>
                  <a:gd name="T102" fmla="*/ 34 w 256"/>
                  <a:gd name="T103" fmla="*/ 8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6" h="291">
                    <a:moveTo>
                      <a:pt x="78" y="76"/>
                    </a:moveTo>
                    <a:lnTo>
                      <a:pt x="78" y="76"/>
                    </a:lnTo>
                    <a:cubicBezTo>
                      <a:pt x="67" y="67"/>
                      <a:pt x="55" y="59"/>
                      <a:pt x="42" y="50"/>
                    </a:cubicBezTo>
                    <a:lnTo>
                      <a:pt x="42" y="50"/>
                    </a:lnTo>
                    <a:cubicBezTo>
                      <a:pt x="43" y="63"/>
                      <a:pt x="43" y="77"/>
                      <a:pt x="43" y="90"/>
                    </a:cubicBezTo>
                    <a:lnTo>
                      <a:pt x="43" y="90"/>
                    </a:lnTo>
                    <a:cubicBezTo>
                      <a:pt x="52" y="85"/>
                      <a:pt x="63" y="80"/>
                      <a:pt x="73" y="76"/>
                    </a:cubicBezTo>
                    <a:lnTo>
                      <a:pt x="73" y="76"/>
                    </a:lnTo>
                    <a:cubicBezTo>
                      <a:pt x="74" y="76"/>
                      <a:pt x="77" y="76"/>
                      <a:pt x="78" y="76"/>
                    </a:cubicBezTo>
                    <a:close/>
                    <a:moveTo>
                      <a:pt x="34" y="8"/>
                    </a:moveTo>
                    <a:lnTo>
                      <a:pt x="34" y="8"/>
                    </a:lnTo>
                    <a:cubicBezTo>
                      <a:pt x="99" y="57"/>
                      <a:pt x="165" y="105"/>
                      <a:pt x="243" y="138"/>
                    </a:cubicBezTo>
                    <a:lnTo>
                      <a:pt x="243" y="138"/>
                    </a:lnTo>
                    <a:cubicBezTo>
                      <a:pt x="255" y="142"/>
                      <a:pt x="253" y="160"/>
                      <a:pt x="240" y="163"/>
                    </a:cubicBezTo>
                    <a:lnTo>
                      <a:pt x="240" y="163"/>
                    </a:lnTo>
                    <a:cubicBezTo>
                      <a:pt x="188" y="176"/>
                      <a:pt x="136" y="198"/>
                      <a:pt x="90" y="228"/>
                    </a:cubicBezTo>
                    <a:lnTo>
                      <a:pt x="90" y="228"/>
                    </a:lnTo>
                    <a:cubicBezTo>
                      <a:pt x="81" y="235"/>
                      <a:pt x="69" y="216"/>
                      <a:pt x="78" y="210"/>
                    </a:cubicBezTo>
                    <a:lnTo>
                      <a:pt x="78" y="210"/>
                    </a:lnTo>
                    <a:cubicBezTo>
                      <a:pt x="118" y="185"/>
                      <a:pt x="157" y="164"/>
                      <a:pt x="201" y="149"/>
                    </a:cubicBezTo>
                    <a:lnTo>
                      <a:pt x="201" y="149"/>
                    </a:lnTo>
                    <a:cubicBezTo>
                      <a:pt x="161" y="130"/>
                      <a:pt x="123" y="107"/>
                      <a:pt x="88" y="82"/>
                    </a:cubicBezTo>
                    <a:lnTo>
                      <a:pt x="88" y="82"/>
                    </a:lnTo>
                    <a:cubicBezTo>
                      <a:pt x="90" y="88"/>
                      <a:pt x="90" y="94"/>
                      <a:pt x="82" y="97"/>
                    </a:cubicBezTo>
                    <a:lnTo>
                      <a:pt x="82" y="97"/>
                    </a:lnTo>
                    <a:cubicBezTo>
                      <a:pt x="69" y="101"/>
                      <a:pt x="56" y="107"/>
                      <a:pt x="43" y="115"/>
                    </a:cubicBezTo>
                    <a:lnTo>
                      <a:pt x="43" y="115"/>
                    </a:lnTo>
                    <a:cubicBezTo>
                      <a:pt x="44" y="125"/>
                      <a:pt x="43" y="135"/>
                      <a:pt x="43" y="143"/>
                    </a:cubicBezTo>
                    <a:lnTo>
                      <a:pt x="43" y="143"/>
                    </a:lnTo>
                    <a:cubicBezTo>
                      <a:pt x="57" y="136"/>
                      <a:pt x="71" y="130"/>
                      <a:pt x="84" y="122"/>
                    </a:cubicBezTo>
                    <a:lnTo>
                      <a:pt x="84" y="122"/>
                    </a:lnTo>
                    <a:cubicBezTo>
                      <a:pt x="96" y="115"/>
                      <a:pt x="103" y="132"/>
                      <a:pt x="93" y="140"/>
                    </a:cubicBezTo>
                    <a:lnTo>
                      <a:pt x="93" y="140"/>
                    </a:lnTo>
                    <a:cubicBezTo>
                      <a:pt x="77" y="149"/>
                      <a:pt x="60" y="157"/>
                      <a:pt x="43" y="164"/>
                    </a:cubicBezTo>
                    <a:lnTo>
                      <a:pt x="43" y="164"/>
                    </a:lnTo>
                    <a:cubicBezTo>
                      <a:pt x="43" y="168"/>
                      <a:pt x="43" y="170"/>
                      <a:pt x="43" y="173"/>
                    </a:cubicBezTo>
                    <a:lnTo>
                      <a:pt x="43" y="173"/>
                    </a:lnTo>
                    <a:cubicBezTo>
                      <a:pt x="55" y="169"/>
                      <a:pt x="67" y="168"/>
                      <a:pt x="78" y="167"/>
                    </a:cubicBezTo>
                    <a:lnTo>
                      <a:pt x="78" y="167"/>
                    </a:lnTo>
                    <a:cubicBezTo>
                      <a:pt x="90" y="165"/>
                      <a:pt x="94" y="184"/>
                      <a:pt x="82" y="185"/>
                    </a:cubicBezTo>
                    <a:lnTo>
                      <a:pt x="82" y="185"/>
                    </a:lnTo>
                    <a:cubicBezTo>
                      <a:pt x="68" y="186"/>
                      <a:pt x="55" y="189"/>
                      <a:pt x="42" y="192"/>
                    </a:cubicBezTo>
                    <a:lnTo>
                      <a:pt x="42" y="192"/>
                    </a:lnTo>
                    <a:cubicBezTo>
                      <a:pt x="40" y="218"/>
                      <a:pt x="38" y="244"/>
                      <a:pt x="34" y="269"/>
                    </a:cubicBezTo>
                    <a:lnTo>
                      <a:pt x="34" y="269"/>
                    </a:lnTo>
                    <a:cubicBezTo>
                      <a:pt x="30" y="290"/>
                      <a:pt x="0" y="289"/>
                      <a:pt x="0" y="266"/>
                    </a:cubicBezTo>
                    <a:lnTo>
                      <a:pt x="0" y="266"/>
                    </a:lnTo>
                    <a:cubicBezTo>
                      <a:pt x="1" y="226"/>
                      <a:pt x="4" y="184"/>
                      <a:pt x="6" y="142"/>
                    </a:cubicBezTo>
                    <a:lnTo>
                      <a:pt x="6" y="142"/>
                    </a:lnTo>
                    <a:cubicBezTo>
                      <a:pt x="7" y="101"/>
                      <a:pt x="9" y="59"/>
                      <a:pt x="11" y="18"/>
                    </a:cubicBezTo>
                    <a:lnTo>
                      <a:pt x="11" y="18"/>
                    </a:lnTo>
                    <a:cubicBezTo>
                      <a:pt x="11" y="8"/>
                      <a:pt x="25" y="0"/>
                      <a:pt x="34" y="8"/>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55" name="Freeform 371">
                <a:extLst>
                  <a:ext uri="{FF2B5EF4-FFF2-40B4-BE49-F238E27FC236}">
                    <a16:creationId xmlns:a16="http://schemas.microsoft.com/office/drawing/2014/main" id="{B2C81CEE-90E3-1047-A1A5-A6D68F418BE0}"/>
                  </a:ext>
                </a:extLst>
              </p:cNvPr>
              <p:cNvSpPr>
                <a:spLocks noChangeArrowheads="1"/>
              </p:cNvSpPr>
              <p:nvPr/>
            </p:nvSpPr>
            <p:spPr bwMode="auto">
              <a:xfrm rot="5400000">
                <a:off x="120255" y="5327742"/>
                <a:ext cx="134927" cy="123816"/>
              </a:xfrm>
              <a:custGeom>
                <a:avLst/>
                <a:gdLst>
                  <a:gd name="T0" fmla="*/ 95 w 287"/>
                  <a:gd name="T1" fmla="*/ 46 h 266"/>
                  <a:gd name="T2" fmla="*/ 95 w 287"/>
                  <a:gd name="T3" fmla="*/ 46 h 266"/>
                  <a:gd name="T4" fmla="*/ 50 w 287"/>
                  <a:gd name="T5" fmla="*/ 44 h 266"/>
                  <a:gd name="T6" fmla="*/ 50 w 287"/>
                  <a:gd name="T7" fmla="*/ 44 h 266"/>
                  <a:gd name="T8" fmla="*/ 75 w 287"/>
                  <a:gd name="T9" fmla="*/ 79 h 266"/>
                  <a:gd name="T10" fmla="*/ 75 w 287"/>
                  <a:gd name="T11" fmla="*/ 79 h 266"/>
                  <a:gd name="T12" fmla="*/ 91 w 287"/>
                  <a:gd name="T13" fmla="*/ 50 h 266"/>
                  <a:gd name="T14" fmla="*/ 91 w 287"/>
                  <a:gd name="T15" fmla="*/ 50 h 266"/>
                  <a:gd name="T16" fmla="*/ 95 w 287"/>
                  <a:gd name="T17" fmla="*/ 46 h 266"/>
                  <a:gd name="T18" fmla="*/ 18 w 287"/>
                  <a:gd name="T19" fmla="*/ 14 h 266"/>
                  <a:gd name="T20" fmla="*/ 18 w 287"/>
                  <a:gd name="T21" fmla="*/ 14 h 266"/>
                  <a:gd name="T22" fmla="*/ 264 w 287"/>
                  <a:gd name="T23" fmla="*/ 1 h 266"/>
                  <a:gd name="T24" fmla="*/ 264 w 287"/>
                  <a:gd name="T25" fmla="*/ 1 h 266"/>
                  <a:gd name="T26" fmla="*/ 277 w 287"/>
                  <a:gd name="T27" fmla="*/ 23 h 266"/>
                  <a:gd name="T28" fmla="*/ 277 w 287"/>
                  <a:gd name="T29" fmla="*/ 23 h 266"/>
                  <a:gd name="T30" fmla="*/ 193 w 287"/>
                  <a:gd name="T31" fmla="*/ 163 h 266"/>
                  <a:gd name="T32" fmla="*/ 193 w 287"/>
                  <a:gd name="T33" fmla="*/ 163 h 266"/>
                  <a:gd name="T34" fmla="*/ 172 w 287"/>
                  <a:gd name="T35" fmla="*/ 155 h 266"/>
                  <a:gd name="T36" fmla="*/ 172 w 287"/>
                  <a:gd name="T37" fmla="*/ 155 h 266"/>
                  <a:gd name="T38" fmla="*/ 236 w 287"/>
                  <a:gd name="T39" fmla="*/ 35 h 266"/>
                  <a:gd name="T40" fmla="*/ 236 w 287"/>
                  <a:gd name="T41" fmla="*/ 35 h 266"/>
                  <a:gd name="T42" fmla="*/ 105 w 287"/>
                  <a:gd name="T43" fmla="*/ 46 h 266"/>
                  <a:gd name="T44" fmla="*/ 105 w 287"/>
                  <a:gd name="T45" fmla="*/ 46 h 266"/>
                  <a:gd name="T46" fmla="*/ 110 w 287"/>
                  <a:gd name="T47" fmla="*/ 60 h 266"/>
                  <a:gd name="T48" fmla="*/ 110 w 287"/>
                  <a:gd name="T49" fmla="*/ 60 h 266"/>
                  <a:gd name="T50" fmla="*/ 89 w 287"/>
                  <a:gd name="T51" fmla="*/ 97 h 266"/>
                  <a:gd name="T52" fmla="*/ 89 w 287"/>
                  <a:gd name="T53" fmla="*/ 97 h 266"/>
                  <a:gd name="T54" fmla="*/ 105 w 287"/>
                  <a:gd name="T55" fmla="*/ 122 h 266"/>
                  <a:gd name="T56" fmla="*/ 105 w 287"/>
                  <a:gd name="T57" fmla="*/ 122 h 266"/>
                  <a:gd name="T58" fmla="*/ 126 w 287"/>
                  <a:gd name="T59" fmla="*/ 80 h 266"/>
                  <a:gd name="T60" fmla="*/ 126 w 287"/>
                  <a:gd name="T61" fmla="*/ 80 h 266"/>
                  <a:gd name="T62" fmla="*/ 143 w 287"/>
                  <a:gd name="T63" fmla="*/ 89 h 266"/>
                  <a:gd name="T64" fmla="*/ 143 w 287"/>
                  <a:gd name="T65" fmla="*/ 89 h 266"/>
                  <a:gd name="T66" fmla="*/ 117 w 287"/>
                  <a:gd name="T67" fmla="*/ 139 h 266"/>
                  <a:gd name="T68" fmla="*/ 117 w 287"/>
                  <a:gd name="T69" fmla="*/ 139 h 266"/>
                  <a:gd name="T70" fmla="*/ 121 w 287"/>
                  <a:gd name="T71" fmla="*/ 146 h 266"/>
                  <a:gd name="T72" fmla="*/ 121 w 287"/>
                  <a:gd name="T73" fmla="*/ 146 h 266"/>
                  <a:gd name="T74" fmla="*/ 147 w 287"/>
                  <a:gd name="T75" fmla="*/ 119 h 266"/>
                  <a:gd name="T76" fmla="*/ 147 w 287"/>
                  <a:gd name="T77" fmla="*/ 119 h 266"/>
                  <a:gd name="T78" fmla="*/ 160 w 287"/>
                  <a:gd name="T79" fmla="*/ 133 h 266"/>
                  <a:gd name="T80" fmla="*/ 160 w 287"/>
                  <a:gd name="T81" fmla="*/ 133 h 266"/>
                  <a:gd name="T82" fmla="*/ 131 w 287"/>
                  <a:gd name="T83" fmla="*/ 161 h 266"/>
                  <a:gd name="T84" fmla="*/ 131 w 287"/>
                  <a:gd name="T85" fmla="*/ 161 h 266"/>
                  <a:gd name="T86" fmla="*/ 169 w 287"/>
                  <a:gd name="T87" fmla="*/ 230 h 266"/>
                  <a:gd name="T88" fmla="*/ 169 w 287"/>
                  <a:gd name="T89" fmla="*/ 230 h 266"/>
                  <a:gd name="T90" fmla="*/ 140 w 287"/>
                  <a:gd name="T91" fmla="*/ 247 h 266"/>
                  <a:gd name="T92" fmla="*/ 140 w 287"/>
                  <a:gd name="T93" fmla="*/ 247 h 266"/>
                  <a:gd name="T94" fmla="*/ 73 w 287"/>
                  <a:gd name="T95" fmla="*/ 142 h 266"/>
                  <a:gd name="T96" fmla="*/ 73 w 287"/>
                  <a:gd name="T97" fmla="*/ 142 h 266"/>
                  <a:gd name="T98" fmla="*/ 6 w 287"/>
                  <a:gd name="T99" fmla="*/ 37 h 266"/>
                  <a:gd name="T100" fmla="*/ 6 w 287"/>
                  <a:gd name="T101" fmla="*/ 37 h 266"/>
                  <a:gd name="T102" fmla="*/ 18 w 287"/>
                  <a:gd name="T103" fmla="*/ 14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7" h="266">
                    <a:moveTo>
                      <a:pt x="95" y="46"/>
                    </a:moveTo>
                    <a:lnTo>
                      <a:pt x="95" y="46"/>
                    </a:lnTo>
                    <a:cubicBezTo>
                      <a:pt x="80" y="46"/>
                      <a:pt x="64" y="46"/>
                      <a:pt x="50" y="44"/>
                    </a:cubicBezTo>
                    <a:lnTo>
                      <a:pt x="50" y="44"/>
                    </a:lnTo>
                    <a:cubicBezTo>
                      <a:pt x="58" y="56"/>
                      <a:pt x="67" y="67"/>
                      <a:pt x="75" y="79"/>
                    </a:cubicBezTo>
                    <a:lnTo>
                      <a:pt x="75" y="79"/>
                    </a:lnTo>
                    <a:cubicBezTo>
                      <a:pt x="79" y="68"/>
                      <a:pt x="84" y="59"/>
                      <a:pt x="91" y="50"/>
                    </a:cubicBezTo>
                    <a:lnTo>
                      <a:pt x="91" y="50"/>
                    </a:lnTo>
                    <a:cubicBezTo>
                      <a:pt x="92" y="48"/>
                      <a:pt x="93" y="46"/>
                      <a:pt x="95" y="46"/>
                    </a:cubicBezTo>
                    <a:close/>
                    <a:moveTo>
                      <a:pt x="18" y="14"/>
                    </a:moveTo>
                    <a:lnTo>
                      <a:pt x="18" y="14"/>
                    </a:lnTo>
                    <a:cubicBezTo>
                      <a:pt x="101" y="18"/>
                      <a:pt x="183" y="21"/>
                      <a:pt x="264" y="1"/>
                    </a:cubicBezTo>
                    <a:lnTo>
                      <a:pt x="264" y="1"/>
                    </a:lnTo>
                    <a:cubicBezTo>
                      <a:pt x="277" y="0"/>
                      <a:pt x="286" y="14"/>
                      <a:pt x="277" y="23"/>
                    </a:cubicBezTo>
                    <a:lnTo>
                      <a:pt x="277" y="23"/>
                    </a:lnTo>
                    <a:cubicBezTo>
                      <a:pt x="240" y="66"/>
                      <a:pt x="213" y="113"/>
                      <a:pt x="193" y="163"/>
                    </a:cubicBezTo>
                    <a:lnTo>
                      <a:pt x="193" y="163"/>
                    </a:lnTo>
                    <a:cubicBezTo>
                      <a:pt x="188" y="175"/>
                      <a:pt x="168" y="167"/>
                      <a:pt x="172" y="155"/>
                    </a:cubicBezTo>
                    <a:lnTo>
                      <a:pt x="172" y="155"/>
                    </a:lnTo>
                    <a:cubicBezTo>
                      <a:pt x="189" y="112"/>
                      <a:pt x="210" y="72"/>
                      <a:pt x="236" y="35"/>
                    </a:cubicBezTo>
                    <a:lnTo>
                      <a:pt x="236" y="35"/>
                    </a:lnTo>
                    <a:cubicBezTo>
                      <a:pt x="194" y="43"/>
                      <a:pt x="150" y="46"/>
                      <a:pt x="105" y="46"/>
                    </a:cubicBezTo>
                    <a:lnTo>
                      <a:pt x="105" y="46"/>
                    </a:lnTo>
                    <a:cubicBezTo>
                      <a:pt x="112" y="48"/>
                      <a:pt x="116" y="54"/>
                      <a:pt x="110" y="60"/>
                    </a:cubicBezTo>
                    <a:lnTo>
                      <a:pt x="110" y="60"/>
                    </a:lnTo>
                    <a:cubicBezTo>
                      <a:pt x="102" y="72"/>
                      <a:pt x="95" y="84"/>
                      <a:pt x="89" y="97"/>
                    </a:cubicBezTo>
                    <a:lnTo>
                      <a:pt x="89" y="97"/>
                    </a:lnTo>
                    <a:cubicBezTo>
                      <a:pt x="95" y="105"/>
                      <a:pt x="100" y="114"/>
                      <a:pt x="105" y="122"/>
                    </a:cubicBezTo>
                    <a:lnTo>
                      <a:pt x="105" y="122"/>
                    </a:lnTo>
                    <a:cubicBezTo>
                      <a:pt x="113" y="109"/>
                      <a:pt x="118" y="94"/>
                      <a:pt x="126" y="80"/>
                    </a:cubicBezTo>
                    <a:lnTo>
                      <a:pt x="126" y="80"/>
                    </a:lnTo>
                    <a:cubicBezTo>
                      <a:pt x="131" y="69"/>
                      <a:pt x="148" y="77"/>
                      <a:pt x="143" y="89"/>
                    </a:cubicBezTo>
                    <a:lnTo>
                      <a:pt x="143" y="89"/>
                    </a:lnTo>
                    <a:cubicBezTo>
                      <a:pt x="137" y="106"/>
                      <a:pt x="127" y="123"/>
                      <a:pt x="117" y="139"/>
                    </a:cubicBezTo>
                    <a:lnTo>
                      <a:pt x="117" y="139"/>
                    </a:lnTo>
                    <a:cubicBezTo>
                      <a:pt x="118" y="142"/>
                      <a:pt x="119" y="143"/>
                      <a:pt x="121" y="146"/>
                    </a:cubicBezTo>
                    <a:lnTo>
                      <a:pt x="121" y="146"/>
                    </a:lnTo>
                    <a:cubicBezTo>
                      <a:pt x="129" y="136"/>
                      <a:pt x="138" y="127"/>
                      <a:pt x="147" y="119"/>
                    </a:cubicBezTo>
                    <a:lnTo>
                      <a:pt x="147" y="119"/>
                    </a:lnTo>
                    <a:cubicBezTo>
                      <a:pt x="156" y="112"/>
                      <a:pt x="169" y="125"/>
                      <a:pt x="160" y="133"/>
                    </a:cubicBezTo>
                    <a:lnTo>
                      <a:pt x="160" y="133"/>
                    </a:lnTo>
                    <a:cubicBezTo>
                      <a:pt x="150" y="142"/>
                      <a:pt x="140" y="151"/>
                      <a:pt x="131" y="161"/>
                    </a:cubicBezTo>
                    <a:lnTo>
                      <a:pt x="131" y="161"/>
                    </a:lnTo>
                    <a:cubicBezTo>
                      <a:pt x="144" y="184"/>
                      <a:pt x="158" y="207"/>
                      <a:pt x="169" y="230"/>
                    </a:cubicBezTo>
                    <a:lnTo>
                      <a:pt x="169" y="230"/>
                    </a:lnTo>
                    <a:cubicBezTo>
                      <a:pt x="179" y="249"/>
                      <a:pt x="152" y="265"/>
                      <a:pt x="140" y="247"/>
                    </a:cubicBezTo>
                    <a:lnTo>
                      <a:pt x="140" y="247"/>
                    </a:lnTo>
                    <a:cubicBezTo>
                      <a:pt x="117" y="213"/>
                      <a:pt x="96" y="177"/>
                      <a:pt x="73" y="142"/>
                    </a:cubicBezTo>
                    <a:lnTo>
                      <a:pt x="73" y="142"/>
                    </a:lnTo>
                    <a:cubicBezTo>
                      <a:pt x="51" y="106"/>
                      <a:pt x="29" y="72"/>
                      <a:pt x="6" y="37"/>
                    </a:cubicBezTo>
                    <a:lnTo>
                      <a:pt x="6" y="37"/>
                    </a:lnTo>
                    <a:cubicBezTo>
                      <a:pt x="0" y="29"/>
                      <a:pt x="8" y="14"/>
                      <a:pt x="18" y="14"/>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56" name="Freeform 372">
                <a:extLst>
                  <a:ext uri="{FF2B5EF4-FFF2-40B4-BE49-F238E27FC236}">
                    <a16:creationId xmlns:a16="http://schemas.microsoft.com/office/drawing/2014/main" id="{6D68F522-D97E-DD46-9E37-5044BC43D3BE}"/>
                  </a:ext>
                </a:extLst>
              </p:cNvPr>
              <p:cNvSpPr>
                <a:spLocks noChangeArrowheads="1"/>
              </p:cNvSpPr>
              <p:nvPr/>
            </p:nvSpPr>
            <p:spPr bwMode="auto">
              <a:xfrm rot="5400000">
                <a:off x="124223" y="5095194"/>
                <a:ext cx="131752" cy="134927"/>
              </a:xfrm>
              <a:custGeom>
                <a:avLst/>
                <a:gdLst>
                  <a:gd name="T0" fmla="*/ 62 w 277"/>
                  <a:gd name="T1" fmla="*/ 188 h 285"/>
                  <a:gd name="T2" fmla="*/ 62 w 277"/>
                  <a:gd name="T3" fmla="*/ 188 h 285"/>
                  <a:gd name="T4" fmla="*/ 64 w 277"/>
                  <a:gd name="T5" fmla="*/ 234 h 285"/>
                  <a:gd name="T6" fmla="*/ 64 w 277"/>
                  <a:gd name="T7" fmla="*/ 234 h 285"/>
                  <a:gd name="T8" fmla="*/ 96 w 277"/>
                  <a:gd name="T9" fmla="*/ 206 h 285"/>
                  <a:gd name="T10" fmla="*/ 96 w 277"/>
                  <a:gd name="T11" fmla="*/ 206 h 285"/>
                  <a:gd name="T12" fmla="*/ 66 w 277"/>
                  <a:gd name="T13" fmla="*/ 192 h 285"/>
                  <a:gd name="T14" fmla="*/ 66 w 277"/>
                  <a:gd name="T15" fmla="*/ 192 h 285"/>
                  <a:gd name="T16" fmla="*/ 62 w 277"/>
                  <a:gd name="T17" fmla="*/ 188 h 285"/>
                  <a:gd name="T18" fmla="*/ 38 w 277"/>
                  <a:gd name="T19" fmla="*/ 267 h 285"/>
                  <a:gd name="T20" fmla="*/ 38 w 277"/>
                  <a:gd name="T21" fmla="*/ 267 h 285"/>
                  <a:gd name="T22" fmla="*/ 4 w 277"/>
                  <a:gd name="T23" fmla="*/ 23 h 285"/>
                  <a:gd name="T24" fmla="*/ 4 w 277"/>
                  <a:gd name="T25" fmla="*/ 23 h 285"/>
                  <a:gd name="T26" fmla="*/ 25 w 277"/>
                  <a:gd name="T27" fmla="*/ 8 h 285"/>
                  <a:gd name="T28" fmla="*/ 25 w 277"/>
                  <a:gd name="T29" fmla="*/ 8 h 285"/>
                  <a:gd name="T30" fmla="*/ 171 w 277"/>
                  <a:gd name="T31" fmla="*/ 81 h 285"/>
                  <a:gd name="T32" fmla="*/ 171 w 277"/>
                  <a:gd name="T33" fmla="*/ 81 h 285"/>
                  <a:gd name="T34" fmla="*/ 164 w 277"/>
                  <a:gd name="T35" fmla="*/ 101 h 285"/>
                  <a:gd name="T36" fmla="*/ 164 w 277"/>
                  <a:gd name="T37" fmla="*/ 101 h 285"/>
                  <a:gd name="T38" fmla="*/ 38 w 277"/>
                  <a:gd name="T39" fmla="*/ 48 h 285"/>
                  <a:gd name="T40" fmla="*/ 38 w 277"/>
                  <a:gd name="T41" fmla="*/ 48 h 285"/>
                  <a:gd name="T42" fmla="*/ 60 w 277"/>
                  <a:gd name="T43" fmla="*/ 177 h 285"/>
                  <a:gd name="T44" fmla="*/ 60 w 277"/>
                  <a:gd name="T45" fmla="*/ 177 h 285"/>
                  <a:gd name="T46" fmla="*/ 75 w 277"/>
                  <a:gd name="T47" fmla="*/ 172 h 285"/>
                  <a:gd name="T48" fmla="*/ 75 w 277"/>
                  <a:gd name="T49" fmla="*/ 172 h 285"/>
                  <a:gd name="T50" fmla="*/ 114 w 277"/>
                  <a:gd name="T51" fmla="*/ 190 h 285"/>
                  <a:gd name="T52" fmla="*/ 114 w 277"/>
                  <a:gd name="T53" fmla="*/ 190 h 285"/>
                  <a:gd name="T54" fmla="*/ 137 w 277"/>
                  <a:gd name="T55" fmla="*/ 172 h 285"/>
                  <a:gd name="T56" fmla="*/ 137 w 277"/>
                  <a:gd name="T57" fmla="*/ 172 h 285"/>
                  <a:gd name="T58" fmla="*/ 93 w 277"/>
                  <a:gd name="T59" fmla="*/ 154 h 285"/>
                  <a:gd name="T60" fmla="*/ 93 w 277"/>
                  <a:gd name="T61" fmla="*/ 154 h 285"/>
                  <a:gd name="T62" fmla="*/ 101 w 277"/>
                  <a:gd name="T63" fmla="*/ 136 h 285"/>
                  <a:gd name="T64" fmla="*/ 101 w 277"/>
                  <a:gd name="T65" fmla="*/ 136 h 285"/>
                  <a:gd name="T66" fmla="*/ 152 w 277"/>
                  <a:gd name="T67" fmla="*/ 159 h 285"/>
                  <a:gd name="T68" fmla="*/ 152 w 277"/>
                  <a:gd name="T69" fmla="*/ 159 h 285"/>
                  <a:gd name="T70" fmla="*/ 159 w 277"/>
                  <a:gd name="T71" fmla="*/ 154 h 285"/>
                  <a:gd name="T72" fmla="*/ 159 w 277"/>
                  <a:gd name="T73" fmla="*/ 154 h 285"/>
                  <a:gd name="T74" fmla="*/ 131 w 277"/>
                  <a:gd name="T75" fmla="*/ 130 h 285"/>
                  <a:gd name="T76" fmla="*/ 131 w 277"/>
                  <a:gd name="T77" fmla="*/ 130 h 285"/>
                  <a:gd name="T78" fmla="*/ 143 w 277"/>
                  <a:gd name="T79" fmla="*/ 115 h 285"/>
                  <a:gd name="T80" fmla="*/ 143 w 277"/>
                  <a:gd name="T81" fmla="*/ 115 h 285"/>
                  <a:gd name="T82" fmla="*/ 173 w 277"/>
                  <a:gd name="T83" fmla="*/ 143 h 285"/>
                  <a:gd name="T84" fmla="*/ 173 w 277"/>
                  <a:gd name="T85" fmla="*/ 143 h 285"/>
                  <a:gd name="T86" fmla="*/ 239 w 277"/>
                  <a:gd name="T87" fmla="*/ 98 h 285"/>
                  <a:gd name="T88" fmla="*/ 239 w 277"/>
                  <a:gd name="T89" fmla="*/ 98 h 285"/>
                  <a:gd name="T90" fmla="*/ 259 w 277"/>
                  <a:gd name="T91" fmla="*/ 126 h 285"/>
                  <a:gd name="T92" fmla="*/ 259 w 277"/>
                  <a:gd name="T93" fmla="*/ 126 h 285"/>
                  <a:gd name="T94" fmla="*/ 159 w 277"/>
                  <a:gd name="T95" fmla="*/ 201 h 285"/>
                  <a:gd name="T96" fmla="*/ 159 w 277"/>
                  <a:gd name="T97" fmla="*/ 201 h 285"/>
                  <a:gd name="T98" fmla="*/ 62 w 277"/>
                  <a:gd name="T99" fmla="*/ 277 h 285"/>
                  <a:gd name="T100" fmla="*/ 62 w 277"/>
                  <a:gd name="T101" fmla="*/ 277 h 285"/>
                  <a:gd name="T102" fmla="*/ 38 w 277"/>
                  <a:gd name="T103" fmla="*/ 267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7" h="285">
                    <a:moveTo>
                      <a:pt x="62" y="188"/>
                    </a:moveTo>
                    <a:lnTo>
                      <a:pt x="62" y="188"/>
                    </a:lnTo>
                    <a:cubicBezTo>
                      <a:pt x="63" y="203"/>
                      <a:pt x="64" y="218"/>
                      <a:pt x="64" y="234"/>
                    </a:cubicBezTo>
                    <a:lnTo>
                      <a:pt x="64" y="234"/>
                    </a:lnTo>
                    <a:cubicBezTo>
                      <a:pt x="75" y="224"/>
                      <a:pt x="85" y="214"/>
                      <a:pt x="96" y="206"/>
                    </a:cubicBezTo>
                    <a:lnTo>
                      <a:pt x="96" y="206"/>
                    </a:lnTo>
                    <a:cubicBezTo>
                      <a:pt x="85" y="202"/>
                      <a:pt x="75" y="198"/>
                      <a:pt x="66" y="192"/>
                    </a:cubicBezTo>
                    <a:lnTo>
                      <a:pt x="66" y="192"/>
                    </a:lnTo>
                    <a:cubicBezTo>
                      <a:pt x="63" y="190"/>
                      <a:pt x="63" y="189"/>
                      <a:pt x="62" y="188"/>
                    </a:cubicBezTo>
                    <a:close/>
                    <a:moveTo>
                      <a:pt x="38" y="267"/>
                    </a:moveTo>
                    <a:lnTo>
                      <a:pt x="38" y="267"/>
                    </a:lnTo>
                    <a:cubicBezTo>
                      <a:pt x="34" y="184"/>
                      <a:pt x="29" y="104"/>
                      <a:pt x="4" y="23"/>
                    </a:cubicBezTo>
                    <a:lnTo>
                      <a:pt x="4" y="23"/>
                    </a:lnTo>
                    <a:cubicBezTo>
                      <a:pt x="0" y="10"/>
                      <a:pt x="13" y="0"/>
                      <a:pt x="25" y="8"/>
                    </a:cubicBezTo>
                    <a:lnTo>
                      <a:pt x="25" y="8"/>
                    </a:lnTo>
                    <a:cubicBezTo>
                      <a:pt x="70" y="42"/>
                      <a:pt x="118" y="64"/>
                      <a:pt x="171" y="81"/>
                    </a:cubicBezTo>
                    <a:lnTo>
                      <a:pt x="171" y="81"/>
                    </a:lnTo>
                    <a:cubicBezTo>
                      <a:pt x="183" y="85"/>
                      <a:pt x="176" y="105"/>
                      <a:pt x="164" y="101"/>
                    </a:cubicBezTo>
                    <a:lnTo>
                      <a:pt x="164" y="101"/>
                    </a:lnTo>
                    <a:cubicBezTo>
                      <a:pt x="119" y="89"/>
                      <a:pt x="79" y="71"/>
                      <a:pt x="38" y="48"/>
                    </a:cubicBezTo>
                    <a:lnTo>
                      <a:pt x="38" y="48"/>
                    </a:lnTo>
                    <a:cubicBezTo>
                      <a:pt x="50" y="90"/>
                      <a:pt x="56" y="133"/>
                      <a:pt x="60" y="177"/>
                    </a:cubicBezTo>
                    <a:lnTo>
                      <a:pt x="60" y="177"/>
                    </a:lnTo>
                    <a:cubicBezTo>
                      <a:pt x="63" y="172"/>
                      <a:pt x="68" y="168"/>
                      <a:pt x="75" y="172"/>
                    </a:cubicBezTo>
                    <a:lnTo>
                      <a:pt x="75" y="172"/>
                    </a:lnTo>
                    <a:cubicBezTo>
                      <a:pt x="88" y="180"/>
                      <a:pt x="100" y="185"/>
                      <a:pt x="114" y="190"/>
                    </a:cubicBezTo>
                    <a:lnTo>
                      <a:pt x="114" y="190"/>
                    </a:lnTo>
                    <a:cubicBezTo>
                      <a:pt x="121" y="184"/>
                      <a:pt x="129" y="177"/>
                      <a:pt x="137" y="172"/>
                    </a:cubicBezTo>
                    <a:lnTo>
                      <a:pt x="137" y="172"/>
                    </a:lnTo>
                    <a:cubicBezTo>
                      <a:pt x="122" y="165"/>
                      <a:pt x="108" y="160"/>
                      <a:pt x="93" y="154"/>
                    </a:cubicBezTo>
                    <a:lnTo>
                      <a:pt x="93" y="154"/>
                    </a:lnTo>
                    <a:cubicBezTo>
                      <a:pt x="81" y="150"/>
                      <a:pt x="89" y="133"/>
                      <a:pt x="101" y="136"/>
                    </a:cubicBezTo>
                    <a:lnTo>
                      <a:pt x="101" y="136"/>
                    </a:lnTo>
                    <a:cubicBezTo>
                      <a:pt x="119" y="142"/>
                      <a:pt x="137" y="150"/>
                      <a:pt x="152" y="159"/>
                    </a:cubicBezTo>
                    <a:lnTo>
                      <a:pt x="152" y="159"/>
                    </a:lnTo>
                    <a:cubicBezTo>
                      <a:pt x="155" y="157"/>
                      <a:pt x="156" y="155"/>
                      <a:pt x="159" y="154"/>
                    </a:cubicBezTo>
                    <a:lnTo>
                      <a:pt x="159" y="154"/>
                    </a:lnTo>
                    <a:cubicBezTo>
                      <a:pt x="150" y="146"/>
                      <a:pt x="141" y="138"/>
                      <a:pt x="131" y="130"/>
                    </a:cubicBezTo>
                    <a:lnTo>
                      <a:pt x="131" y="130"/>
                    </a:lnTo>
                    <a:cubicBezTo>
                      <a:pt x="122" y="122"/>
                      <a:pt x="134" y="106"/>
                      <a:pt x="143" y="115"/>
                    </a:cubicBezTo>
                    <a:lnTo>
                      <a:pt x="143" y="115"/>
                    </a:lnTo>
                    <a:cubicBezTo>
                      <a:pt x="152" y="125"/>
                      <a:pt x="163" y="135"/>
                      <a:pt x="173" y="143"/>
                    </a:cubicBezTo>
                    <a:lnTo>
                      <a:pt x="173" y="143"/>
                    </a:lnTo>
                    <a:cubicBezTo>
                      <a:pt x="196" y="127"/>
                      <a:pt x="217" y="111"/>
                      <a:pt x="239" y="98"/>
                    </a:cubicBezTo>
                    <a:lnTo>
                      <a:pt x="239" y="98"/>
                    </a:lnTo>
                    <a:cubicBezTo>
                      <a:pt x="257" y="88"/>
                      <a:pt x="276" y="111"/>
                      <a:pt x="259" y="126"/>
                    </a:cubicBezTo>
                    <a:lnTo>
                      <a:pt x="259" y="126"/>
                    </a:lnTo>
                    <a:cubicBezTo>
                      <a:pt x="226" y="152"/>
                      <a:pt x="192" y="176"/>
                      <a:pt x="159" y="201"/>
                    </a:cubicBezTo>
                    <a:lnTo>
                      <a:pt x="159" y="201"/>
                    </a:lnTo>
                    <a:cubicBezTo>
                      <a:pt x="126" y="227"/>
                      <a:pt x="93" y="252"/>
                      <a:pt x="62" y="277"/>
                    </a:cubicBezTo>
                    <a:lnTo>
                      <a:pt x="62" y="277"/>
                    </a:lnTo>
                    <a:cubicBezTo>
                      <a:pt x="52" y="284"/>
                      <a:pt x="38" y="278"/>
                      <a:pt x="38" y="267"/>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57" name="Freeform 373">
                <a:extLst>
                  <a:ext uri="{FF2B5EF4-FFF2-40B4-BE49-F238E27FC236}">
                    <a16:creationId xmlns:a16="http://schemas.microsoft.com/office/drawing/2014/main" id="{4ECA35D6-136D-284A-BB0B-DA42F34AF375}"/>
                  </a:ext>
                </a:extLst>
              </p:cNvPr>
              <p:cNvSpPr>
                <a:spLocks noChangeArrowheads="1"/>
              </p:cNvSpPr>
              <p:nvPr/>
            </p:nvSpPr>
            <p:spPr bwMode="auto">
              <a:xfrm rot="5400000">
                <a:off x="127399" y="4634857"/>
                <a:ext cx="126989" cy="136515"/>
              </a:xfrm>
              <a:custGeom>
                <a:avLst/>
                <a:gdLst>
                  <a:gd name="T0" fmla="*/ 168 w 269"/>
                  <a:gd name="T1" fmla="*/ 208 h 290"/>
                  <a:gd name="T2" fmla="*/ 168 w 269"/>
                  <a:gd name="T3" fmla="*/ 208 h 290"/>
                  <a:gd name="T4" fmla="*/ 202 w 269"/>
                  <a:gd name="T5" fmla="*/ 238 h 290"/>
                  <a:gd name="T6" fmla="*/ 202 w 269"/>
                  <a:gd name="T7" fmla="*/ 238 h 290"/>
                  <a:gd name="T8" fmla="*/ 205 w 269"/>
                  <a:gd name="T9" fmla="*/ 196 h 290"/>
                  <a:gd name="T10" fmla="*/ 205 w 269"/>
                  <a:gd name="T11" fmla="*/ 196 h 290"/>
                  <a:gd name="T12" fmla="*/ 173 w 269"/>
                  <a:gd name="T13" fmla="*/ 208 h 290"/>
                  <a:gd name="T14" fmla="*/ 173 w 269"/>
                  <a:gd name="T15" fmla="*/ 208 h 290"/>
                  <a:gd name="T16" fmla="*/ 168 w 269"/>
                  <a:gd name="T17" fmla="*/ 208 h 290"/>
                  <a:gd name="T18" fmla="*/ 206 w 269"/>
                  <a:gd name="T19" fmla="*/ 281 h 290"/>
                  <a:gd name="T20" fmla="*/ 206 w 269"/>
                  <a:gd name="T21" fmla="*/ 281 h 290"/>
                  <a:gd name="T22" fmla="*/ 10 w 269"/>
                  <a:gd name="T23" fmla="*/ 130 h 290"/>
                  <a:gd name="T24" fmla="*/ 10 w 269"/>
                  <a:gd name="T25" fmla="*/ 130 h 290"/>
                  <a:gd name="T26" fmla="*/ 16 w 269"/>
                  <a:gd name="T27" fmla="*/ 105 h 290"/>
                  <a:gd name="T28" fmla="*/ 16 w 269"/>
                  <a:gd name="T29" fmla="*/ 105 h 290"/>
                  <a:gd name="T30" fmla="*/ 171 w 269"/>
                  <a:gd name="T31" fmla="*/ 55 h 290"/>
                  <a:gd name="T32" fmla="*/ 171 w 269"/>
                  <a:gd name="T33" fmla="*/ 55 h 290"/>
                  <a:gd name="T34" fmla="*/ 181 w 269"/>
                  <a:gd name="T35" fmla="*/ 74 h 290"/>
                  <a:gd name="T36" fmla="*/ 181 w 269"/>
                  <a:gd name="T37" fmla="*/ 74 h 290"/>
                  <a:gd name="T38" fmla="*/ 54 w 269"/>
                  <a:gd name="T39" fmla="*/ 124 h 290"/>
                  <a:gd name="T40" fmla="*/ 54 w 269"/>
                  <a:gd name="T41" fmla="*/ 124 h 290"/>
                  <a:gd name="T42" fmla="*/ 159 w 269"/>
                  <a:gd name="T43" fmla="*/ 201 h 290"/>
                  <a:gd name="T44" fmla="*/ 159 w 269"/>
                  <a:gd name="T45" fmla="*/ 201 h 290"/>
                  <a:gd name="T46" fmla="*/ 165 w 269"/>
                  <a:gd name="T47" fmla="*/ 187 h 290"/>
                  <a:gd name="T48" fmla="*/ 165 w 269"/>
                  <a:gd name="T49" fmla="*/ 187 h 290"/>
                  <a:gd name="T50" fmla="*/ 206 w 269"/>
                  <a:gd name="T51" fmla="*/ 174 h 290"/>
                  <a:gd name="T52" fmla="*/ 206 w 269"/>
                  <a:gd name="T53" fmla="*/ 174 h 290"/>
                  <a:gd name="T54" fmla="*/ 209 w 269"/>
                  <a:gd name="T55" fmla="*/ 143 h 290"/>
                  <a:gd name="T56" fmla="*/ 209 w 269"/>
                  <a:gd name="T57" fmla="*/ 143 h 290"/>
                  <a:gd name="T58" fmla="*/ 167 w 269"/>
                  <a:gd name="T59" fmla="*/ 162 h 290"/>
                  <a:gd name="T60" fmla="*/ 167 w 269"/>
                  <a:gd name="T61" fmla="*/ 162 h 290"/>
                  <a:gd name="T62" fmla="*/ 160 w 269"/>
                  <a:gd name="T63" fmla="*/ 143 h 290"/>
                  <a:gd name="T64" fmla="*/ 160 w 269"/>
                  <a:gd name="T65" fmla="*/ 143 h 290"/>
                  <a:gd name="T66" fmla="*/ 213 w 269"/>
                  <a:gd name="T67" fmla="*/ 122 h 290"/>
                  <a:gd name="T68" fmla="*/ 213 w 269"/>
                  <a:gd name="T69" fmla="*/ 122 h 290"/>
                  <a:gd name="T70" fmla="*/ 213 w 269"/>
                  <a:gd name="T71" fmla="*/ 114 h 290"/>
                  <a:gd name="T72" fmla="*/ 213 w 269"/>
                  <a:gd name="T73" fmla="*/ 114 h 290"/>
                  <a:gd name="T74" fmla="*/ 177 w 269"/>
                  <a:gd name="T75" fmla="*/ 117 h 290"/>
                  <a:gd name="T76" fmla="*/ 177 w 269"/>
                  <a:gd name="T77" fmla="*/ 117 h 290"/>
                  <a:gd name="T78" fmla="*/ 176 w 269"/>
                  <a:gd name="T79" fmla="*/ 99 h 290"/>
                  <a:gd name="T80" fmla="*/ 176 w 269"/>
                  <a:gd name="T81" fmla="*/ 99 h 290"/>
                  <a:gd name="T82" fmla="*/ 217 w 269"/>
                  <a:gd name="T83" fmla="*/ 96 h 290"/>
                  <a:gd name="T84" fmla="*/ 217 w 269"/>
                  <a:gd name="T85" fmla="*/ 96 h 290"/>
                  <a:gd name="T86" fmla="*/ 232 w 269"/>
                  <a:gd name="T87" fmla="*/ 20 h 290"/>
                  <a:gd name="T88" fmla="*/ 232 w 269"/>
                  <a:gd name="T89" fmla="*/ 20 h 290"/>
                  <a:gd name="T90" fmla="*/ 265 w 269"/>
                  <a:gd name="T91" fmla="*/ 25 h 290"/>
                  <a:gd name="T92" fmla="*/ 265 w 269"/>
                  <a:gd name="T93" fmla="*/ 25 h 290"/>
                  <a:gd name="T94" fmla="*/ 247 w 269"/>
                  <a:gd name="T95" fmla="*/ 149 h 290"/>
                  <a:gd name="T96" fmla="*/ 247 w 269"/>
                  <a:gd name="T97" fmla="*/ 149 h 290"/>
                  <a:gd name="T98" fmla="*/ 230 w 269"/>
                  <a:gd name="T99" fmla="*/ 272 h 290"/>
                  <a:gd name="T100" fmla="*/ 230 w 269"/>
                  <a:gd name="T101" fmla="*/ 272 h 290"/>
                  <a:gd name="T102" fmla="*/ 206 w 269"/>
                  <a:gd name="T103" fmla="*/ 281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69" h="290">
                    <a:moveTo>
                      <a:pt x="168" y="208"/>
                    </a:moveTo>
                    <a:lnTo>
                      <a:pt x="168" y="208"/>
                    </a:lnTo>
                    <a:cubicBezTo>
                      <a:pt x="180" y="218"/>
                      <a:pt x="192" y="227"/>
                      <a:pt x="202" y="238"/>
                    </a:cubicBezTo>
                    <a:lnTo>
                      <a:pt x="202" y="238"/>
                    </a:lnTo>
                    <a:cubicBezTo>
                      <a:pt x="202" y="224"/>
                      <a:pt x="204" y="210"/>
                      <a:pt x="205" y="196"/>
                    </a:cubicBezTo>
                    <a:lnTo>
                      <a:pt x="205" y="196"/>
                    </a:lnTo>
                    <a:cubicBezTo>
                      <a:pt x="194" y="201"/>
                      <a:pt x="185" y="205"/>
                      <a:pt x="173" y="208"/>
                    </a:cubicBezTo>
                    <a:lnTo>
                      <a:pt x="173" y="208"/>
                    </a:lnTo>
                    <a:cubicBezTo>
                      <a:pt x="172" y="209"/>
                      <a:pt x="169" y="209"/>
                      <a:pt x="168" y="208"/>
                    </a:cubicBezTo>
                    <a:close/>
                    <a:moveTo>
                      <a:pt x="206" y="281"/>
                    </a:moveTo>
                    <a:lnTo>
                      <a:pt x="206" y="281"/>
                    </a:lnTo>
                    <a:cubicBezTo>
                      <a:pt x="146" y="224"/>
                      <a:pt x="84" y="170"/>
                      <a:pt x="10" y="130"/>
                    </a:cubicBezTo>
                    <a:lnTo>
                      <a:pt x="10" y="130"/>
                    </a:lnTo>
                    <a:cubicBezTo>
                      <a:pt x="0" y="125"/>
                      <a:pt x="2" y="108"/>
                      <a:pt x="16" y="105"/>
                    </a:cubicBezTo>
                    <a:lnTo>
                      <a:pt x="16" y="105"/>
                    </a:lnTo>
                    <a:cubicBezTo>
                      <a:pt x="69" y="99"/>
                      <a:pt x="122" y="80"/>
                      <a:pt x="171" y="55"/>
                    </a:cubicBezTo>
                    <a:lnTo>
                      <a:pt x="171" y="55"/>
                    </a:lnTo>
                    <a:cubicBezTo>
                      <a:pt x="181" y="50"/>
                      <a:pt x="192" y="68"/>
                      <a:pt x="181" y="74"/>
                    </a:cubicBezTo>
                    <a:lnTo>
                      <a:pt x="181" y="74"/>
                    </a:lnTo>
                    <a:cubicBezTo>
                      <a:pt x="140" y="96"/>
                      <a:pt x="97" y="112"/>
                      <a:pt x="54" y="124"/>
                    </a:cubicBezTo>
                    <a:lnTo>
                      <a:pt x="54" y="124"/>
                    </a:lnTo>
                    <a:cubicBezTo>
                      <a:pt x="92" y="146"/>
                      <a:pt x="126" y="172"/>
                      <a:pt x="159" y="201"/>
                    </a:cubicBezTo>
                    <a:lnTo>
                      <a:pt x="159" y="201"/>
                    </a:lnTo>
                    <a:cubicBezTo>
                      <a:pt x="156" y="196"/>
                      <a:pt x="159" y="188"/>
                      <a:pt x="165" y="187"/>
                    </a:cubicBezTo>
                    <a:lnTo>
                      <a:pt x="165" y="187"/>
                    </a:lnTo>
                    <a:cubicBezTo>
                      <a:pt x="180" y="184"/>
                      <a:pt x="193" y="179"/>
                      <a:pt x="206" y="174"/>
                    </a:cubicBezTo>
                    <a:lnTo>
                      <a:pt x="206" y="174"/>
                    </a:lnTo>
                    <a:cubicBezTo>
                      <a:pt x="207" y="163"/>
                      <a:pt x="209" y="154"/>
                      <a:pt x="209" y="143"/>
                    </a:cubicBezTo>
                    <a:lnTo>
                      <a:pt x="209" y="143"/>
                    </a:lnTo>
                    <a:cubicBezTo>
                      <a:pt x="194" y="149"/>
                      <a:pt x="181" y="155"/>
                      <a:pt x="167" y="162"/>
                    </a:cubicBezTo>
                    <a:lnTo>
                      <a:pt x="167" y="162"/>
                    </a:lnTo>
                    <a:cubicBezTo>
                      <a:pt x="155" y="167"/>
                      <a:pt x="150" y="149"/>
                      <a:pt x="160" y="143"/>
                    </a:cubicBezTo>
                    <a:lnTo>
                      <a:pt x="160" y="143"/>
                    </a:lnTo>
                    <a:cubicBezTo>
                      <a:pt x="176" y="134"/>
                      <a:pt x="194" y="128"/>
                      <a:pt x="213" y="122"/>
                    </a:cubicBezTo>
                    <a:lnTo>
                      <a:pt x="213" y="122"/>
                    </a:lnTo>
                    <a:cubicBezTo>
                      <a:pt x="213" y="121"/>
                      <a:pt x="213" y="117"/>
                      <a:pt x="213" y="114"/>
                    </a:cubicBezTo>
                    <a:lnTo>
                      <a:pt x="213" y="114"/>
                    </a:lnTo>
                    <a:cubicBezTo>
                      <a:pt x="201" y="117"/>
                      <a:pt x="189" y="117"/>
                      <a:pt x="177" y="117"/>
                    </a:cubicBezTo>
                    <a:lnTo>
                      <a:pt x="177" y="117"/>
                    </a:lnTo>
                    <a:cubicBezTo>
                      <a:pt x="165" y="117"/>
                      <a:pt x="163" y="99"/>
                      <a:pt x="176" y="99"/>
                    </a:cubicBezTo>
                    <a:lnTo>
                      <a:pt x="176" y="99"/>
                    </a:lnTo>
                    <a:cubicBezTo>
                      <a:pt x="189" y="100"/>
                      <a:pt x="202" y="99"/>
                      <a:pt x="217" y="96"/>
                    </a:cubicBezTo>
                    <a:lnTo>
                      <a:pt x="217" y="96"/>
                    </a:lnTo>
                    <a:cubicBezTo>
                      <a:pt x="221" y="70"/>
                      <a:pt x="226" y="45"/>
                      <a:pt x="232" y="20"/>
                    </a:cubicBezTo>
                    <a:lnTo>
                      <a:pt x="232" y="20"/>
                    </a:lnTo>
                    <a:cubicBezTo>
                      <a:pt x="238" y="0"/>
                      <a:pt x="268" y="4"/>
                      <a:pt x="265" y="25"/>
                    </a:cubicBezTo>
                    <a:lnTo>
                      <a:pt x="265" y="25"/>
                    </a:lnTo>
                    <a:cubicBezTo>
                      <a:pt x="261" y="67"/>
                      <a:pt x="252" y="108"/>
                      <a:pt x="247" y="149"/>
                    </a:cubicBezTo>
                    <a:lnTo>
                      <a:pt x="247" y="149"/>
                    </a:lnTo>
                    <a:cubicBezTo>
                      <a:pt x="240" y="191"/>
                      <a:pt x="235" y="231"/>
                      <a:pt x="230" y="272"/>
                    </a:cubicBezTo>
                    <a:lnTo>
                      <a:pt x="230" y="272"/>
                    </a:lnTo>
                    <a:cubicBezTo>
                      <a:pt x="228" y="283"/>
                      <a:pt x="214" y="289"/>
                      <a:pt x="206" y="281"/>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58" name="Freeform 374">
                <a:extLst>
                  <a:ext uri="{FF2B5EF4-FFF2-40B4-BE49-F238E27FC236}">
                    <a16:creationId xmlns:a16="http://schemas.microsoft.com/office/drawing/2014/main" id="{D179255B-BE82-2546-9D26-5479F36A2AD6}"/>
                  </a:ext>
                </a:extLst>
              </p:cNvPr>
              <p:cNvSpPr>
                <a:spLocks noChangeArrowheads="1"/>
              </p:cNvSpPr>
              <p:nvPr/>
            </p:nvSpPr>
            <p:spPr bwMode="auto">
              <a:xfrm rot="5400000">
                <a:off x="125811" y="4426913"/>
                <a:ext cx="130164" cy="136515"/>
              </a:xfrm>
              <a:custGeom>
                <a:avLst/>
                <a:gdLst>
                  <a:gd name="T0" fmla="*/ 175 w 272"/>
                  <a:gd name="T1" fmla="*/ 194 h 291"/>
                  <a:gd name="T2" fmla="*/ 175 w 272"/>
                  <a:gd name="T3" fmla="*/ 194 h 291"/>
                  <a:gd name="T4" fmla="*/ 220 w 272"/>
                  <a:gd name="T5" fmla="*/ 182 h 291"/>
                  <a:gd name="T6" fmla="*/ 220 w 272"/>
                  <a:gd name="T7" fmla="*/ 182 h 291"/>
                  <a:gd name="T8" fmla="*/ 186 w 272"/>
                  <a:gd name="T9" fmla="*/ 157 h 291"/>
                  <a:gd name="T10" fmla="*/ 186 w 272"/>
                  <a:gd name="T11" fmla="*/ 157 h 291"/>
                  <a:gd name="T12" fmla="*/ 178 w 272"/>
                  <a:gd name="T13" fmla="*/ 190 h 291"/>
                  <a:gd name="T14" fmla="*/ 178 w 272"/>
                  <a:gd name="T15" fmla="*/ 190 h 291"/>
                  <a:gd name="T16" fmla="*/ 175 w 272"/>
                  <a:gd name="T17" fmla="*/ 194 h 291"/>
                  <a:gd name="T18" fmla="*/ 258 w 272"/>
                  <a:gd name="T19" fmla="*/ 202 h 291"/>
                  <a:gd name="T20" fmla="*/ 258 w 272"/>
                  <a:gd name="T21" fmla="*/ 202 h 291"/>
                  <a:gd name="T22" fmla="*/ 25 w 272"/>
                  <a:gd name="T23" fmla="*/ 283 h 291"/>
                  <a:gd name="T24" fmla="*/ 25 w 272"/>
                  <a:gd name="T25" fmla="*/ 283 h 291"/>
                  <a:gd name="T26" fmla="*/ 7 w 272"/>
                  <a:gd name="T27" fmla="*/ 268 h 291"/>
                  <a:gd name="T28" fmla="*/ 7 w 272"/>
                  <a:gd name="T29" fmla="*/ 268 h 291"/>
                  <a:gd name="T30" fmla="*/ 49 w 272"/>
                  <a:gd name="T31" fmla="*/ 110 h 291"/>
                  <a:gd name="T32" fmla="*/ 49 w 272"/>
                  <a:gd name="T33" fmla="*/ 110 h 291"/>
                  <a:gd name="T34" fmla="*/ 70 w 272"/>
                  <a:gd name="T35" fmla="*/ 111 h 291"/>
                  <a:gd name="T36" fmla="*/ 70 w 272"/>
                  <a:gd name="T37" fmla="*/ 111 h 291"/>
                  <a:gd name="T38" fmla="*/ 42 w 272"/>
                  <a:gd name="T39" fmla="*/ 245 h 291"/>
                  <a:gd name="T40" fmla="*/ 42 w 272"/>
                  <a:gd name="T41" fmla="*/ 245 h 291"/>
                  <a:gd name="T42" fmla="*/ 165 w 272"/>
                  <a:gd name="T43" fmla="*/ 198 h 291"/>
                  <a:gd name="T44" fmla="*/ 165 w 272"/>
                  <a:gd name="T45" fmla="*/ 198 h 291"/>
                  <a:gd name="T46" fmla="*/ 157 w 272"/>
                  <a:gd name="T47" fmla="*/ 185 h 291"/>
                  <a:gd name="T48" fmla="*/ 157 w 272"/>
                  <a:gd name="T49" fmla="*/ 185 h 291"/>
                  <a:gd name="T50" fmla="*/ 167 w 272"/>
                  <a:gd name="T51" fmla="*/ 143 h 291"/>
                  <a:gd name="T52" fmla="*/ 167 w 272"/>
                  <a:gd name="T53" fmla="*/ 143 h 291"/>
                  <a:gd name="T54" fmla="*/ 145 w 272"/>
                  <a:gd name="T55" fmla="*/ 124 h 291"/>
                  <a:gd name="T56" fmla="*/ 145 w 272"/>
                  <a:gd name="T57" fmla="*/ 124 h 291"/>
                  <a:gd name="T58" fmla="*/ 136 w 272"/>
                  <a:gd name="T59" fmla="*/ 170 h 291"/>
                  <a:gd name="T60" fmla="*/ 136 w 272"/>
                  <a:gd name="T61" fmla="*/ 170 h 291"/>
                  <a:gd name="T62" fmla="*/ 116 w 272"/>
                  <a:gd name="T63" fmla="*/ 166 h 291"/>
                  <a:gd name="T64" fmla="*/ 116 w 272"/>
                  <a:gd name="T65" fmla="*/ 166 h 291"/>
                  <a:gd name="T66" fmla="*/ 128 w 272"/>
                  <a:gd name="T67" fmla="*/ 111 h 291"/>
                  <a:gd name="T68" fmla="*/ 128 w 272"/>
                  <a:gd name="T69" fmla="*/ 111 h 291"/>
                  <a:gd name="T70" fmla="*/ 122 w 272"/>
                  <a:gd name="T71" fmla="*/ 106 h 291"/>
                  <a:gd name="T72" fmla="*/ 122 w 272"/>
                  <a:gd name="T73" fmla="*/ 106 h 291"/>
                  <a:gd name="T74" fmla="*/ 105 w 272"/>
                  <a:gd name="T75" fmla="*/ 138 h 291"/>
                  <a:gd name="T76" fmla="*/ 105 w 272"/>
                  <a:gd name="T77" fmla="*/ 138 h 291"/>
                  <a:gd name="T78" fmla="*/ 88 w 272"/>
                  <a:gd name="T79" fmla="*/ 130 h 291"/>
                  <a:gd name="T80" fmla="*/ 88 w 272"/>
                  <a:gd name="T81" fmla="*/ 130 h 291"/>
                  <a:gd name="T82" fmla="*/ 108 w 272"/>
                  <a:gd name="T83" fmla="*/ 93 h 291"/>
                  <a:gd name="T84" fmla="*/ 108 w 272"/>
                  <a:gd name="T85" fmla="*/ 93 h 291"/>
                  <a:gd name="T86" fmla="*/ 53 w 272"/>
                  <a:gd name="T87" fmla="*/ 39 h 291"/>
                  <a:gd name="T88" fmla="*/ 53 w 272"/>
                  <a:gd name="T89" fmla="*/ 39 h 291"/>
                  <a:gd name="T90" fmla="*/ 75 w 272"/>
                  <a:gd name="T91" fmla="*/ 14 h 291"/>
                  <a:gd name="T92" fmla="*/ 75 w 272"/>
                  <a:gd name="T93" fmla="*/ 14 h 291"/>
                  <a:gd name="T94" fmla="*/ 168 w 272"/>
                  <a:gd name="T95" fmla="*/ 97 h 291"/>
                  <a:gd name="T96" fmla="*/ 168 w 272"/>
                  <a:gd name="T97" fmla="*/ 97 h 291"/>
                  <a:gd name="T98" fmla="*/ 263 w 272"/>
                  <a:gd name="T99" fmla="*/ 177 h 291"/>
                  <a:gd name="T100" fmla="*/ 263 w 272"/>
                  <a:gd name="T101" fmla="*/ 177 h 291"/>
                  <a:gd name="T102" fmla="*/ 258 w 272"/>
                  <a:gd name="T103" fmla="*/ 202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2" h="291">
                    <a:moveTo>
                      <a:pt x="175" y="194"/>
                    </a:moveTo>
                    <a:lnTo>
                      <a:pt x="175" y="194"/>
                    </a:lnTo>
                    <a:cubicBezTo>
                      <a:pt x="190" y="190"/>
                      <a:pt x="204" y="186"/>
                      <a:pt x="220" y="182"/>
                    </a:cubicBezTo>
                    <a:lnTo>
                      <a:pt x="220" y="182"/>
                    </a:lnTo>
                    <a:cubicBezTo>
                      <a:pt x="208" y="174"/>
                      <a:pt x="196" y="166"/>
                      <a:pt x="186" y="157"/>
                    </a:cubicBezTo>
                    <a:lnTo>
                      <a:pt x="186" y="157"/>
                    </a:lnTo>
                    <a:cubicBezTo>
                      <a:pt x="184" y="168"/>
                      <a:pt x="182" y="180"/>
                      <a:pt x="178" y="190"/>
                    </a:cubicBezTo>
                    <a:lnTo>
                      <a:pt x="178" y="190"/>
                    </a:lnTo>
                    <a:cubicBezTo>
                      <a:pt x="178" y="193"/>
                      <a:pt x="176" y="193"/>
                      <a:pt x="175" y="194"/>
                    </a:cubicBezTo>
                    <a:close/>
                    <a:moveTo>
                      <a:pt x="258" y="202"/>
                    </a:moveTo>
                    <a:lnTo>
                      <a:pt x="258" y="202"/>
                    </a:lnTo>
                    <a:cubicBezTo>
                      <a:pt x="176" y="222"/>
                      <a:pt x="99" y="244"/>
                      <a:pt x="25" y="283"/>
                    </a:cubicBezTo>
                    <a:lnTo>
                      <a:pt x="25" y="283"/>
                    </a:lnTo>
                    <a:cubicBezTo>
                      <a:pt x="13" y="290"/>
                      <a:pt x="0" y="279"/>
                      <a:pt x="7" y="268"/>
                    </a:cubicBezTo>
                    <a:lnTo>
                      <a:pt x="7" y="268"/>
                    </a:lnTo>
                    <a:cubicBezTo>
                      <a:pt x="31" y="216"/>
                      <a:pt x="44" y="164"/>
                      <a:pt x="49" y="110"/>
                    </a:cubicBezTo>
                    <a:lnTo>
                      <a:pt x="49" y="110"/>
                    </a:lnTo>
                    <a:cubicBezTo>
                      <a:pt x="50" y="97"/>
                      <a:pt x="71" y="99"/>
                      <a:pt x="70" y="111"/>
                    </a:cubicBezTo>
                    <a:lnTo>
                      <a:pt x="70" y="111"/>
                    </a:lnTo>
                    <a:cubicBezTo>
                      <a:pt x="66" y="157"/>
                      <a:pt x="57" y="202"/>
                      <a:pt x="42" y="245"/>
                    </a:cubicBezTo>
                    <a:lnTo>
                      <a:pt x="42" y="245"/>
                    </a:lnTo>
                    <a:cubicBezTo>
                      <a:pt x="82" y="224"/>
                      <a:pt x="122" y="210"/>
                      <a:pt x="165" y="198"/>
                    </a:cubicBezTo>
                    <a:lnTo>
                      <a:pt x="165" y="198"/>
                    </a:lnTo>
                    <a:cubicBezTo>
                      <a:pt x="159" y="197"/>
                      <a:pt x="154" y="193"/>
                      <a:pt x="157" y="185"/>
                    </a:cubicBezTo>
                    <a:lnTo>
                      <a:pt x="157" y="185"/>
                    </a:lnTo>
                    <a:cubicBezTo>
                      <a:pt x="162" y="172"/>
                      <a:pt x="165" y="157"/>
                      <a:pt x="167" y="143"/>
                    </a:cubicBezTo>
                    <a:lnTo>
                      <a:pt x="167" y="143"/>
                    </a:lnTo>
                    <a:cubicBezTo>
                      <a:pt x="159" y="136"/>
                      <a:pt x="151" y="131"/>
                      <a:pt x="145" y="124"/>
                    </a:cubicBezTo>
                    <a:lnTo>
                      <a:pt x="145" y="124"/>
                    </a:lnTo>
                    <a:cubicBezTo>
                      <a:pt x="141" y="140"/>
                      <a:pt x="138" y="155"/>
                      <a:pt x="136" y="170"/>
                    </a:cubicBezTo>
                    <a:lnTo>
                      <a:pt x="136" y="170"/>
                    </a:lnTo>
                    <a:cubicBezTo>
                      <a:pt x="133" y="182"/>
                      <a:pt x="116" y="178"/>
                      <a:pt x="116" y="166"/>
                    </a:cubicBezTo>
                    <a:lnTo>
                      <a:pt x="116" y="166"/>
                    </a:lnTo>
                    <a:cubicBezTo>
                      <a:pt x="119" y="148"/>
                      <a:pt x="124" y="128"/>
                      <a:pt x="128" y="111"/>
                    </a:cubicBezTo>
                    <a:lnTo>
                      <a:pt x="128" y="111"/>
                    </a:lnTo>
                    <a:cubicBezTo>
                      <a:pt x="126" y="110"/>
                      <a:pt x="124" y="107"/>
                      <a:pt x="122" y="106"/>
                    </a:cubicBezTo>
                    <a:lnTo>
                      <a:pt x="122" y="106"/>
                    </a:lnTo>
                    <a:cubicBezTo>
                      <a:pt x="117" y="116"/>
                      <a:pt x="111" y="127"/>
                      <a:pt x="105" y="138"/>
                    </a:cubicBezTo>
                    <a:lnTo>
                      <a:pt x="105" y="138"/>
                    </a:lnTo>
                    <a:cubicBezTo>
                      <a:pt x="98" y="148"/>
                      <a:pt x="80" y="139"/>
                      <a:pt x="88" y="130"/>
                    </a:cubicBezTo>
                    <a:lnTo>
                      <a:pt x="88" y="130"/>
                    </a:lnTo>
                    <a:cubicBezTo>
                      <a:pt x="96" y="118"/>
                      <a:pt x="103" y="106"/>
                      <a:pt x="108" y="93"/>
                    </a:cubicBezTo>
                    <a:lnTo>
                      <a:pt x="108" y="93"/>
                    </a:lnTo>
                    <a:cubicBezTo>
                      <a:pt x="88" y="76"/>
                      <a:pt x="70" y="57"/>
                      <a:pt x="53" y="39"/>
                    </a:cubicBezTo>
                    <a:lnTo>
                      <a:pt x="53" y="39"/>
                    </a:lnTo>
                    <a:cubicBezTo>
                      <a:pt x="37" y="23"/>
                      <a:pt x="58" y="0"/>
                      <a:pt x="75" y="14"/>
                    </a:cubicBezTo>
                    <a:lnTo>
                      <a:pt x="75" y="14"/>
                    </a:lnTo>
                    <a:cubicBezTo>
                      <a:pt x="108" y="40"/>
                      <a:pt x="137" y="69"/>
                      <a:pt x="168" y="97"/>
                    </a:cubicBezTo>
                    <a:lnTo>
                      <a:pt x="168" y="97"/>
                    </a:lnTo>
                    <a:cubicBezTo>
                      <a:pt x="200" y="123"/>
                      <a:pt x="232" y="149"/>
                      <a:pt x="263" y="177"/>
                    </a:cubicBezTo>
                    <a:lnTo>
                      <a:pt x="263" y="177"/>
                    </a:lnTo>
                    <a:cubicBezTo>
                      <a:pt x="271" y="185"/>
                      <a:pt x="268" y="199"/>
                      <a:pt x="258" y="202"/>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59" name="Freeform 375">
                <a:extLst>
                  <a:ext uri="{FF2B5EF4-FFF2-40B4-BE49-F238E27FC236}">
                    <a16:creationId xmlns:a16="http://schemas.microsoft.com/office/drawing/2014/main" id="{EAFD09DD-E4A8-FF4B-9492-A9A44F1DB486}"/>
                  </a:ext>
                </a:extLst>
              </p:cNvPr>
              <p:cNvSpPr>
                <a:spLocks noChangeArrowheads="1"/>
              </p:cNvSpPr>
              <p:nvPr/>
            </p:nvSpPr>
            <p:spPr bwMode="auto">
              <a:xfrm rot="5400000">
                <a:off x="125811" y="6211111"/>
                <a:ext cx="134926" cy="125404"/>
              </a:xfrm>
              <a:custGeom>
                <a:avLst/>
                <a:gdLst>
                  <a:gd name="T0" fmla="*/ 193 w 287"/>
                  <a:gd name="T1" fmla="*/ 221 h 265"/>
                  <a:gd name="T2" fmla="*/ 193 w 287"/>
                  <a:gd name="T3" fmla="*/ 221 h 265"/>
                  <a:gd name="T4" fmla="*/ 238 w 287"/>
                  <a:gd name="T5" fmla="*/ 222 h 265"/>
                  <a:gd name="T6" fmla="*/ 238 w 287"/>
                  <a:gd name="T7" fmla="*/ 222 h 265"/>
                  <a:gd name="T8" fmla="*/ 213 w 287"/>
                  <a:gd name="T9" fmla="*/ 188 h 265"/>
                  <a:gd name="T10" fmla="*/ 213 w 287"/>
                  <a:gd name="T11" fmla="*/ 188 h 265"/>
                  <a:gd name="T12" fmla="*/ 196 w 287"/>
                  <a:gd name="T13" fmla="*/ 218 h 265"/>
                  <a:gd name="T14" fmla="*/ 196 w 287"/>
                  <a:gd name="T15" fmla="*/ 218 h 265"/>
                  <a:gd name="T16" fmla="*/ 193 w 287"/>
                  <a:gd name="T17" fmla="*/ 221 h 265"/>
                  <a:gd name="T18" fmla="*/ 268 w 287"/>
                  <a:gd name="T19" fmla="*/ 252 h 265"/>
                  <a:gd name="T20" fmla="*/ 268 w 287"/>
                  <a:gd name="T21" fmla="*/ 252 h 265"/>
                  <a:gd name="T22" fmla="*/ 22 w 287"/>
                  <a:gd name="T23" fmla="*/ 263 h 265"/>
                  <a:gd name="T24" fmla="*/ 22 w 287"/>
                  <a:gd name="T25" fmla="*/ 263 h 265"/>
                  <a:gd name="T26" fmla="*/ 9 w 287"/>
                  <a:gd name="T27" fmla="*/ 239 h 265"/>
                  <a:gd name="T28" fmla="*/ 9 w 287"/>
                  <a:gd name="T29" fmla="*/ 239 h 265"/>
                  <a:gd name="T30" fmla="*/ 97 w 287"/>
                  <a:gd name="T31" fmla="*/ 101 h 265"/>
                  <a:gd name="T32" fmla="*/ 97 w 287"/>
                  <a:gd name="T33" fmla="*/ 101 h 265"/>
                  <a:gd name="T34" fmla="*/ 117 w 287"/>
                  <a:gd name="T35" fmla="*/ 110 h 265"/>
                  <a:gd name="T36" fmla="*/ 117 w 287"/>
                  <a:gd name="T37" fmla="*/ 110 h 265"/>
                  <a:gd name="T38" fmla="*/ 50 w 287"/>
                  <a:gd name="T39" fmla="*/ 229 h 265"/>
                  <a:gd name="T40" fmla="*/ 50 w 287"/>
                  <a:gd name="T41" fmla="*/ 229 h 265"/>
                  <a:gd name="T42" fmla="*/ 181 w 287"/>
                  <a:gd name="T43" fmla="*/ 221 h 265"/>
                  <a:gd name="T44" fmla="*/ 181 w 287"/>
                  <a:gd name="T45" fmla="*/ 221 h 265"/>
                  <a:gd name="T46" fmla="*/ 177 w 287"/>
                  <a:gd name="T47" fmla="*/ 206 h 265"/>
                  <a:gd name="T48" fmla="*/ 177 w 287"/>
                  <a:gd name="T49" fmla="*/ 206 h 265"/>
                  <a:gd name="T50" fmla="*/ 200 w 287"/>
                  <a:gd name="T51" fmla="*/ 170 h 265"/>
                  <a:gd name="T52" fmla="*/ 200 w 287"/>
                  <a:gd name="T53" fmla="*/ 170 h 265"/>
                  <a:gd name="T54" fmla="*/ 183 w 287"/>
                  <a:gd name="T55" fmla="*/ 145 h 265"/>
                  <a:gd name="T56" fmla="*/ 183 w 287"/>
                  <a:gd name="T57" fmla="*/ 145 h 265"/>
                  <a:gd name="T58" fmla="*/ 162 w 287"/>
                  <a:gd name="T59" fmla="*/ 185 h 265"/>
                  <a:gd name="T60" fmla="*/ 162 w 287"/>
                  <a:gd name="T61" fmla="*/ 185 h 265"/>
                  <a:gd name="T62" fmla="*/ 145 w 287"/>
                  <a:gd name="T63" fmla="*/ 176 h 265"/>
                  <a:gd name="T64" fmla="*/ 145 w 287"/>
                  <a:gd name="T65" fmla="*/ 176 h 265"/>
                  <a:gd name="T66" fmla="*/ 172 w 287"/>
                  <a:gd name="T67" fmla="*/ 128 h 265"/>
                  <a:gd name="T68" fmla="*/ 172 w 287"/>
                  <a:gd name="T69" fmla="*/ 128 h 265"/>
                  <a:gd name="T70" fmla="*/ 167 w 287"/>
                  <a:gd name="T71" fmla="*/ 120 h 265"/>
                  <a:gd name="T72" fmla="*/ 167 w 287"/>
                  <a:gd name="T73" fmla="*/ 120 h 265"/>
                  <a:gd name="T74" fmla="*/ 142 w 287"/>
                  <a:gd name="T75" fmla="*/ 146 h 265"/>
                  <a:gd name="T76" fmla="*/ 142 w 287"/>
                  <a:gd name="T77" fmla="*/ 146 h 265"/>
                  <a:gd name="T78" fmla="*/ 129 w 287"/>
                  <a:gd name="T79" fmla="*/ 133 h 265"/>
                  <a:gd name="T80" fmla="*/ 129 w 287"/>
                  <a:gd name="T81" fmla="*/ 133 h 265"/>
                  <a:gd name="T82" fmla="*/ 158 w 287"/>
                  <a:gd name="T83" fmla="*/ 105 h 265"/>
                  <a:gd name="T84" fmla="*/ 158 w 287"/>
                  <a:gd name="T85" fmla="*/ 105 h 265"/>
                  <a:gd name="T86" fmla="*/ 121 w 287"/>
                  <a:gd name="T87" fmla="*/ 37 h 265"/>
                  <a:gd name="T88" fmla="*/ 121 w 287"/>
                  <a:gd name="T89" fmla="*/ 37 h 265"/>
                  <a:gd name="T90" fmla="*/ 150 w 287"/>
                  <a:gd name="T91" fmla="*/ 18 h 265"/>
                  <a:gd name="T92" fmla="*/ 150 w 287"/>
                  <a:gd name="T93" fmla="*/ 18 h 265"/>
                  <a:gd name="T94" fmla="*/ 216 w 287"/>
                  <a:gd name="T95" fmla="*/ 125 h 265"/>
                  <a:gd name="T96" fmla="*/ 216 w 287"/>
                  <a:gd name="T97" fmla="*/ 125 h 265"/>
                  <a:gd name="T98" fmla="*/ 281 w 287"/>
                  <a:gd name="T99" fmla="*/ 231 h 265"/>
                  <a:gd name="T100" fmla="*/ 281 w 287"/>
                  <a:gd name="T101" fmla="*/ 231 h 265"/>
                  <a:gd name="T102" fmla="*/ 268 w 287"/>
                  <a:gd name="T103" fmla="*/ 252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7" h="265">
                    <a:moveTo>
                      <a:pt x="193" y="221"/>
                    </a:moveTo>
                    <a:lnTo>
                      <a:pt x="193" y="221"/>
                    </a:lnTo>
                    <a:cubicBezTo>
                      <a:pt x="208" y="222"/>
                      <a:pt x="222" y="222"/>
                      <a:pt x="238" y="222"/>
                    </a:cubicBezTo>
                    <a:lnTo>
                      <a:pt x="238" y="222"/>
                    </a:lnTo>
                    <a:cubicBezTo>
                      <a:pt x="230" y="212"/>
                      <a:pt x="221" y="200"/>
                      <a:pt x="213" y="188"/>
                    </a:cubicBezTo>
                    <a:lnTo>
                      <a:pt x="213" y="188"/>
                    </a:lnTo>
                    <a:cubicBezTo>
                      <a:pt x="209" y="198"/>
                      <a:pt x="204" y="209"/>
                      <a:pt x="196" y="218"/>
                    </a:cubicBezTo>
                    <a:lnTo>
                      <a:pt x="196" y="218"/>
                    </a:lnTo>
                    <a:cubicBezTo>
                      <a:pt x="194" y="219"/>
                      <a:pt x="194" y="219"/>
                      <a:pt x="193" y="221"/>
                    </a:cubicBezTo>
                    <a:close/>
                    <a:moveTo>
                      <a:pt x="268" y="252"/>
                    </a:moveTo>
                    <a:lnTo>
                      <a:pt x="268" y="252"/>
                    </a:lnTo>
                    <a:cubicBezTo>
                      <a:pt x="185" y="247"/>
                      <a:pt x="105" y="246"/>
                      <a:pt x="22" y="263"/>
                    </a:cubicBezTo>
                    <a:lnTo>
                      <a:pt x="22" y="263"/>
                    </a:lnTo>
                    <a:cubicBezTo>
                      <a:pt x="9" y="264"/>
                      <a:pt x="0" y="250"/>
                      <a:pt x="9" y="239"/>
                    </a:cubicBezTo>
                    <a:lnTo>
                      <a:pt x="9" y="239"/>
                    </a:lnTo>
                    <a:cubicBezTo>
                      <a:pt x="47" y="198"/>
                      <a:pt x="75" y="152"/>
                      <a:pt x="97" y="101"/>
                    </a:cubicBezTo>
                    <a:lnTo>
                      <a:pt x="97" y="101"/>
                    </a:lnTo>
                    <a:cubicBezTo>
                      <a:pt x="102" y="91"/>
                      <a:pt x="121" y="100"/>
                      <a:pt x="117" y="110"/>
                    </a:cubicBezTo>
                    <a:lnTo>
                      <a:pt x="117" y="110"/>
                    </a:lnTo>
                    <a:cubicBezTo>
                      <a:pt x="100" y="152"/>
                      <a:pt x="76" y="192"/>
                      <a:pt x="50" y="229"/>
                    </a:cubicBezTo>
                    <a:lnTo>
                      <a:pt x="50" y="229"/>
                    </a:lnTo>
                    <a:cubicBezTo>
                      <a:pt x="93" y="222"/>
                      <a:pt x="138" y="221"/>
                      <a:pt x="181" y="221"/>
                    </a:cubicBezTo>
                    <a:lnTo>
                      <a:pt x="181" y="221"/>
                    </a:lnTo>
                    <a:cubicBezTo>
                      <a:pt x="176" y="218"/>
                      <a:pt x="172" y="212"/>
                      <a:pt x="177" y="206"/>
                    </a:cubicBezTo>
                    <a:lnTo>
                      <a:pt x="177" y="206"/>
                    </a:lnTo>
                    <a:cubicBezTo>
                      <a:pt x="185" y="196"/>
                      <a:pt x="193" y="183"/>
                      <a:pt x="200" y="170"/>
                    </a:cubicBezTo>
                    <a:lnTo>
                      <a:pt x="200" y="170"/>
                    </a:lnTo>
                    <a:cubicBezTo>
                      <a:pt x="194" y="162"/>
                      <a:pt x="189" y="154"/>
                      <a:pt x="183" y="145"/>
                    </a:cubicBezTo>
                    <a:lnTo>
                      <a:pt x="183" y="145"/>
                    </a:lnTo>
                    <a:cubicBezTo>
                      <a:pt x="176" y="159"/>
                      <a:pt x="168" y="172"/>
                      <a:pt x="162" y="185"/>
                    </a:cubicBezTo>
                    <a:lnTo>
                      <a:pt x="162" y="185"/>
                    </a:lnTo>
                    <a:cubicBezTo>
                      <a:pt x="155" y="197"/>
                      <a:pt x="141" y="188"/>
                      <a:pt x="145" y="176"/>
                    </a:cubicBezTo>
                    <a:lnTo>
                      <a:pt x="145" y="176"/>
                    </a:lnTo>
                    <a:cubicBezTo>
                      <a:pt x="152" y="159"/>
                      <a:pt x="162" y="143"/>
                      <a:pt x="172" y="128"/>
                    </a:cubicBezTo>
                    <a:lnTo>
                      <a:pt x="172" y="128"/>
                    </a:lnTo>
                    <a:cubicBezTo>
                      <a:pt x="171" y="125"/>
                      <a:pt x="168" y="122"/>
                      <a:pt x="167" y="120"/>
                    </a:cubicBezTo>
                    <a:lnTo>
                      <a:pt x="167" y="120"/>
                    </a:lnTo>
                    <a:cubicBezTo>
                      <a:pt x="159" y="130"/>
                      <a:pt x="151" y="138"/>
                      <a:pt x="142" y="146"/>
                    </a:cubicBezTo>
                    <a:lnTo>
                      <a:pt x="142" y="146"/>
                    </a:lnTo>
                    <a:cubicBezTo>
                      <a:pt x="133" y="154"/>
                      <a:pt x="118" y="141"/>
                      <a:pt x="129" y="133"/>
                    </a:cubicBezTo>
                    <a:lnTo>
                      <a:pt x="129" y="133"/>
                    </a:lnTo>
                    <a:cubicBezTo>
                      <a:pt x="139" y="125"/>
                      <a:pt x="148" y="114"/>
                      <a:pt x="158" y="105"/>
                    </a:cubicBezTo>
                    <a:lnTo>
                      <a:pt x="158" y="105"/>
                    </a:lnTo>
                    <a:cubicBezTo>
                      <a:pt x="145" y="82"/>
                      <a:pt x="133" y="59"/>
                      <a:pt x="121" y="37"/>
                    </a:cubicBezTo>
                    <a:lnTo>
                      <a:pt x="121" y="37"/>
                    </a:lnTo>
                    <a:cubicBezTo>
                      <a:pt x="113" y="16"/>
                      <a:pt x="139" y="0"/>
                      <a:pt x="150" y="18"/>
                    </a:cubicBezTo>
                    <a:lnTo>
                      <a:pt x="150" y="18"/>
                    </a:lnTo>
                    <a:cubicBezTo>
                      <a:pt x="173" y="53"/>
                      <a:pt x="193" y="91"/>
                      <a:pt x="216" y="125"/>
                    </a:cubicBezTo>
                    <a:lnTo>
                      <a:pt x="216" y="125"/>
                    </a:lnTo>
                    <a:cubicBezTo>
                      <a:pt x="237" y="160"/>
                      <a:pt x="259" y="196"/>
                      <a:pt x="281" y="231"/>
                    </a:cubicBezTo>
                    <a:lnTo>
                      <a:pt x="281" y="231"/>
                    </a:lnTo>
                    <a:cubicBezTo>
                      <a:pt x="286" y="239"/>
                      <a:pt x="280" y="252"/>
                      <a:pt x="268" y="252"/>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60" name="Freeform 378">
                <a:extLst>
                  <a:ext uri="{FF2B5EF4-FFF2-40B4-BE49-F238E27FC236}">
                    <a16:creationId xmlns:a16="http://schemas.microsoft.com/office/drawing/2014/main" id="{EEB111B5-E396-D94A-8354-860754514627}"/>
                  </a:ext>
                </a:extLst>
              </p:cNvPr>
              <p:cNvSpPr>
                <a:spLocks noChangeArrowheads="1"/>
              </p:cNvSpPr>
              <p:nvPr/>
            </p:nvSpPr>
            <p:spPr bwMode="auto">
              <a:xfrm rot="5400000">
                <a:off x="119461" y="6441279"/>
                <a:ext cx="131751" cy="131752"/>
              </a:xfrm>
              <a:custGeom>
                <a:avLst/>
                <a:gdLst>
                  <a:gd name="T0" fmla="*/ 62 w 277"/>
                  <a:gd name="T1" fmla="*/ 188 h 283"/>
                  <a:gd name="T2" fmla="*/ 62 w 277"/>
                  <a:gd name="T3" fmla="*/ 188 h 283"/>
                  <a:gd name="T4" fmla="*/ 66 w 277"/>
                  <a:gd name="T5" fmla="*/ 233 h 283"/>
                  <a:gd name="T6" fmla="*/ 66 w 277"/>
                  <a:gd name="T7" fmla="*/ 233 h 283"/>
                  <a:gd name="T8" fmla="*/ 96 w 277"/>
                  <a:gd name="T9" fmla="*/ 204 h 283"/>
                  <a:gd name="T10" fmla="*/ 96 w 277"/>
                  <a:gd name="T11" fmla="*/ 204 h 283"/>
                  <a:gd name="T12" fmla="*/ 66 w 277"/>
                  <a:gd name="T13" fmla="*/ 190 h 283"/>
                  <a:gd name="T14" fmla="*/ 66 w 277"/>
                  <a:gd name="T15" fmla="*/ 190 h 283"/>
                  <a:gd name="T16" fmla="*/ 62 w 277"/>
                  <a:gd name="T17" fmla="*/ 188 h 283"/>
                  <a:gd name="T18" fmla="*/ 38 w 277"/>
                  <a:gd name="T19" fmla="*/ 265 h 283"/>
                  <a:gd name="T20" fmla="*/ 38 w 277"/>
                  <a:gd name="T21" fmla="*/ 265 h 283"/>
                  <a:gd name="T22" fmla="*/ 4 w 277"/>
                  <a:gd name="T23" fmla="*/ 22 h 283"/>
                  <a:gd name="T24" fmla="*/ 4 w 277"/>
                  <a:gd name="T25" fmla="*/ 22 h 283"/>
                  <a:gd name="T26" fmla="*/ 25 w 277"/>
                  <a:gd name="T27" fmla="*/ 8 h 283"/>
                  <a:gd name="T28" fmla="*/ 25 w 277"/>
                  <a:gd name="T29" fmla="*/ 8 h 283"/>
                  <a:gd name="T30" fmla="*/ 171 w 277"/>
                  <a:gd name="T31" fmla="*/ 80 h 283"/>
                  <a:gd name="T32" fmla="*/ 171 w 277"/>
                  <a:gd name="T33" fmla="*/ 80 h 283"/>
                  <a:gd name="T34" fmla="*/ 165 w 277"/>
                  <a:gd name="T35" fmla="*/ 101 h 283"/>
                  <a:gd name="T36" fmla="*/ 165 w 277"/>
                  <a:gd name="T37" fmla="*/ 101 h 283"/>
                  <a:gd name="T38" fmla="*/ 40 w 277"/>
                  <a:gd name="T39" fmla="*/ 47 h 283"/>
                  <a:gd name="T40" fmla="*/ 40 w 277"/>
                  <a:gd name="T41" fmla="*/ 47 h 283"/>
                  <a:gd name="T42" fmla="*/ 61 w 277"/>
                  <a:gd name="T43" fmla="*/ 176 h 283"/>
                  <a:gd name="T44" fmla="*/ 61 w 277"/>
                  <a:gd name="T45" fmla="*/ 176 h 283"/>
                  <a:gd name="T46" fmla="*/ 75 w 277"/>
                  <a:gd name="T47" fmla="*/ 171 h 283"/>
                  <a:gd name="T48" fmla="*/ 75 w 277"/>
                  <a:gd name="T49" fmla="*/ 171 h 283"/>
                  <a:gd name="T50" fmla="*/ 115 w 277"/>
                  <a:gd name="T51" fmla="*/ 189 h 283"/>
                  <a:gd name="T52" fmla="*/ 115 w 277"/>
                  <a:gd name="T53" fmla="*/ 189 h 283"/>
                  <a:gd name="T54" fmla="*/ 137 w 277"/>
                  <a:gd name="T55" fmla="*/ 171 h 283"/>
                  <a:gd name="T56" fmla="*/ 137 w 277"/>
                  <a:gd name="T57" fmla="*/ 171 h 283"/>
                  <a:gd name="T58" fmla="*/ 94 w 277"/>
                  <a:gd name="T59" fmla="*/ 154 h 283"/>
                  <a:gd name="T60" fmla="*/ 94 w 277"/>
                  <a:gd name="T61" fmla="*/ 154 h 283"/>
                  <a:gd name="T62" fmla="*/ 102 w 277"/>
                  <a:gd name="T63" fmla="*/ 135 h 283"/>
                  <a:gd name="T64" fmla="*/ 102 w 277"/>
                  <a:gd name="T65" fmla="*/ 135 h 283"/>
                  <a:gd name="T66" fmla="*/ 153 w 277"/>
                  <a:gd name="T67" fmla="*/ 158 h 283"/>
                  <a:gd name="T68" fmla="*/ 153 w 277"/>
                  <a:gd name="T69" fmla="*/ 158 h 283"/>
                  <a:gd name="T70" fmla="*/ 159 w 277"/>
                  <a:gd name="T71" fmla="*/ 152 h 283"/>
                  <a:gd name="T72" fmla="*/ 159 w 277"/>
                  <a:gd name="T73" fmla="*/ 152 h 283"/>
                  <a:gd name="T74" fmla="*/ 132 w 277"/>
                  <a:gd name="T75" fmla="*/ 130 h 283"/>
                  <a:gd name="T76" fmla="*/ 132 w 277"/>
                  <a:gd name="T77" fmla="*/ 130 h 283"/>
                  <a:gd name="T78" fmla="*/ 144 w 277"/>
                  <a:gd name="T79" fmla="*/ 114 h 283"/>
                  <a:gd name="T80" fmla="*/ 144 w 277"/>
                  <a:gd name="T81" fmla="*/ 114 h 283"/>
                  <a:gd name="T82" fmla="*/ 175 w 277"/>
                  <a:gd name="T83" fmla="*/ 142 h 283"/>
                  <a:gd name="T84" fmla="*/ 175 w 277"/>
                  <a:gd name="T85" fmla="*/ 142 h 283"/>
                  <a:gd name="T86" fmla="*/ 240 w 277"/>
                  <a:gd name="T87" fmla="*/ 97 h 283"/>
                  <a:gd name="T88" fmla="*/ 240 w 277"/>
                  <a:gd name="T89" fmla="*/ 97 h 283"/>
                  <a:gd name="T90" fmla="*/ 259 w 277"/>
                  <a:gd name="T91" fmla="*/ 125 h 283"/>
                  <a:gd name="T92" fmla="*/ 259 w 277"/>
                  <a:gd name="T93" fmla="*/ 125 h 283"/>
                  <a:gd name="T94" fmla="*/ 159 w 277"/>
                  <a:gd name="T95" fmla="*/ 201 h 283"/>
                  <a:gd name="T96" fmla="*/ 159 w 277"/>
                  <a:gd name="T97" fmla="*/ 201 h 283"/>
                  <a:gd name="T98" fmla="*/ 62 w 277"/>
                  <a:gd name="T99" fmla="*/ 277 h 283"/>
                  <a:gd name="T100" fmla="*/ 62 w 277"/>
                  <a:gd name="T101" fmla="*/ 277 h 283"/>
                  <a:gd name="T102" fmla="*/ 38 w 277"/>
                  <a:gd name="T103" fmla="*/ 265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7" h="283">
                    <a:moveTo>
                      <a:pt x="62" y="188"/>
                    </a:moveTo>
                    <a:lnTo>
                      <a:pt x="62" y="188"/>
                    </a:lnTo>
                    <a:cubicBezTo>
                      <a:pt x="63" y="202"/>
                      <a:pt x="65" y="217"/>
                      <a:pt x="66" y="233"/>
                    </a:cubicBezTo>
                    <a:lnTo>
                      <a:pt x="66" y="233"/>
                    </a:lnTo>
                    <a:cubicBezTo>
                      <a:pt x="75" y="223"/>
                      <a:pt x="87" y="214"/>
                      <a:pt x="96" y="204"/>
                    </a:cubicBezTo>
                    <a:lnTo>
                      <a:pt x="96" y="204"/>
                    </a:lnTo>
                    <a:cubicBezTo>
                      <a:pt x="87" y="201"/>
                      <a:pt x="75" y="197"/>
                      <a:pt x="66" y="190"/>
                    </a:cubicBezTo>
                    <a:lnTo>
                      <a:pt x="66" y="190"/>
                    </a:lnTo>
                    <a:cubicBezTo>
                      <a:pt x="65" y="190"/>
                      <a:pt x="63" y="189"/>
                      <a:pt x="62" y="188"/>
                    </a:cubicBezTo>
                    <a:close/>
                    <a:moveTo>
                      <a:pt x="38" y="265"/>
                    </a:moveTo>
                    <a:lnTo>
                      <a:pt x="38" y="265"/>
                    </a:lnTo>
                    <a:cubicBezTo>
                      <a:pt x="35" y="183"/>
                      <a:pt x="29" y="102"/>
                      <a:pt x="4" y="22"/>
                    </a:cubicBezTo>
                    <a:lnTo>
                      <a:pt x="4" y="22"/>
                    </a:lnTo>
                    <a:cubicBezTo>
                      <a:pt x="0" y="9"/>
                      <a:pt x="14" y="0"/>
                      <a:pt x="25" y="8"/>
                    </a:cubicBezTo>
                    <a:lnTo>
                      <a:pt x="25" y="8"/>
                    </a:lnTo>
                    <a:cubicBezTo>
                      <a:pt x="70" y="39"/>
                      <a:pt x="119" y="64"/>
                      <a:pt x="171" y="80"/>
                    </a:cubicBezTo>
                    <a:lnTo>
                      <a:pt x="171" y="80"/>
                    </a:lnTo>
                    <a:cubicBezTo>
                      <a:pt x="183" y="84"/>
                      <a:pt x="176" y="105"/>
                      <a:pt x="165" y="101"/>
                    </a:cubicBezTo>
                    <a:lnTo>
                      <a:pt x="165" y="101"/>
                    </a:lnTo>
                    <a:cubicBezTo>
                      <a:pt x="120" y="88"/>
                      <a:pt x="79" y="70"/>
                      <a:pt x="40" y="47"/>
                    </a:cubicBezTo>
                    <a:lnTo>
                      <a:pt x="40" y="47"/>
                    </a:lnTo>
                    <a:cubicBezTo>
                      <a:pt x="50" y="89"/>
                      <a:pt x="57" y="133"/>
                      <a:pt x="61" y="176"/>
                    </a:cubicBezTo>
                    <a:lnTo>
                      <a:pt x="61" y="176"/>
                    </a:lnTo>
                    <a:cubicBezTo>
                      <a:pt x="63" y="171"/>
                      <a:pt x="69" y="167"/>
                      <a:pt x="75" y="171"/>
                    </a:cubicBezTo>
                    <a:lnTo>
                      <a:pt x="75" y="171"/>
                    </a:lnTo>
                    <a:cubicBezTo>
                      <a:pt x="88" y="177"/>
                      <a:pt x="102" y="185"/>
                      <a:pt x="115" y="189"/>
                    </a:cubicBezTo>
                    <a:lnTo>
                      <a:pt x="115" y="189"/>
                    </a:lnTo>
                    <a:cubicBezTo>
                      <a:pt x="123" y="183"/>
                      <a:pt x="129" y="176"/>
                      <a:pt x="137" y="171"/>
                    </a:cubicBezTo>
                    <a:lnTo>
                      <a:pt x="137" y="171"/>
                    </a:lnTo>
                    <a:cubicBezTo>
                      <a:pt x="123" y="164"/>
                      <a:pt x="108" y="159"/>
                      <a:pt x="94" y="154"/>
                    </a:cubicBezTo>
                    <a:lnTo>
                      <a:pt x="94" y="154"/>
                    </a:lnTo>
                    <a:cubicBezTo>
                      <a:pt x="82" y="148"/>
                      <a:pt x="90" y="131"/>
                      <a:pt x="102" y="135"/>
                    </a:cubicBezTo>
                    <a:lnTo>
                      <a:pt x="102" y="135"/>
                    </a:lnTo>
                    <a:cubicBezTo>
                      <a:pt x="120" y="141"/>
                      <a:pt x="137" y="150"/>
                      <a:pt x="153" y="158"/>
                    </a:cubicBezTo>
                    <a:lnTo>
                      <a:pt x="153" y="158"/>
                    </a:lnTo>
                    <a:cubicBezTo>
                      <a:pt x="155" y="155"/>
                      <a:pt x="158" y="154"/>
                      <a:pt x="159" y="152"/>
                    </a:cubicBezTo>
                    <a:lnTo>
                      <a:pt x="159" y="152"/>
                    </a:lnTo>
                    <a:cubicBezTo>
                      <a:pt x="150" y="146"/>
                      <a:pt x="141" y="138"/>
                      <a:pt x="132" y="130"/>
                    </a:cubicBezTo>
                    <a:lnTo>
                      <a:pt x="132" y="130"/>
                    </a:lnTo>
                    <a:cubicBezTo>
                      <a:pt x="123" y="121"/>
                      <a:pt x="136" y="106"/>
                      <a:pt x="144" y="114"/>
                    </a:cubicBezTo>
                    <a:lnTo>
                      <a:pt x="144" y="114"/>
                    </a:lnTo>
                    <a:cubicBezTo>
                      <a:pt x="153" y="125"/>
                      <a:pt x="163" y="133"/>
                      <a:pt x="175" y="142"/>
                    </a:cubicBezTo>
                    <a:lnTo>
                      <a:pt x="175" y="142"/>
                    </a:lnTo>
                    <a:cubicBezTo>
                      <a:pt x="196" y="125"/>
                      <a:pt x="217" y="112"/>
                      <a:pt x="240" y="97"/>
                    </a:cubicBezTo>
                    <a:lnTo>
                      <a:pt x="240" y="97"/>
                    </a:lnTo>
                    <a:cubicBezTo>
                      <a:pt x="258" y="87"/>
                      <a:pt x="276" y="112"/>
                      <a:pt x="259" y="125"/>
                    </a:cubicBezTo>
                    <a:lnTo>
                      <a:pt x="259" y="125"/>
                    </a:lnTo>
                    <a:cubicBezTo>
                      <a:pt x="228" y="151"/>
                      <a:pt x="194" y="175"/>
                      <a:pt x="159" y="201"/>
                    </a:cubicBezTo>
                    <a:lnTo>
                      <a:pt x="159" y="201"/>
                    </a:lnTo>
                    <a:cubicBezTo>
                      <a:pt x="127" y="225"/>
                      <a:pt x="95" y="251"/>
                      <a:pt x="62" y="277"/>
                    </a:cubicBezTo>
                    <a:lnTo>
                      <a:pt x="62" y="277"/>
                    </a:lnTo>
                    <a:cubicBezTo>
                      <a:pt x="53" y="282"/>
                      <a:pt x="38" y="277"/>
                      <a:pt x="38" y="265"/>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61" name="Freeform 379">
                <a:extLst>
                  <a:ext uri="{FF2B5EF4-FFF2-40B4-BE49-F238E27FC236}">
                    <a16:creationId xmlns:a16="http://schemas.microsoft.com/office/drawing/2014/main" id="{C05E7B83-1B9E-2343-BBEA-ED1BA13163F5}"/>
                  </a:ext>
                </a:extLst>
              </p:cNvPr>
              <p:cNvSpPr>
                <a:spLocks noChangeArrowheads="1"/>
              </p:cNvSpPr>
              <p:nvPr/>
            </p:nvSpPr>
            <p:spPr bwMode="auto">
              <a:xfrm rot="5400000">
                <a:off x="121049" y="5977768"/>
                <a:ext cx="126989" cy="136515"/>
              </a:xfrm>
              <a:custGeom>
                <a:avLst/>
                <a:gdLst>
                  <a:gd name="T0" fmla="*/ 169 w 269"/>
                  <a:gd name="T1" fmla="*/ 208 h 289"/>
                  <a:gd name="T2" fmla="*/ 169 w 269"/>
                  <a:gd name="T3" fmla="*/ 208 h 289"/>
                  <a:gd name="T4" fmla="*/ 203 w 269"/>
                  <a:gd name="T5" fmla="*/ 238 h 289"/>
                  <a:gd name="T6" fmla="*/ 203 w 269"/>
                  <a:gd name="T7" fmla="*/ 238 h 289"/>
                  <a:gd name="T8" fmla="*/ 205 w 269"/>
                  <a:gd name="T9" fmla="*/ 197 h 289"/>
                  <a:gd name="T10" fmla="*/ 205 w 269"/>
                  <a:gd name="T11" fmla="*/ 197 h 289"/>
                  <a:gd name="T12" fmla="*/ 174 w 269"/>
                  <a:gd name="T13" fmla="*/ 208 h 289"/>
                  <a:gd name="T14" fmla="*/ 174 w 269"/>
                  <a:gd name="T15" fmla="*/ 208 h 289"/>
                  <a:gd name="T16" fmla="*/ 169 w 269"/>
                  <a:gd name="T17" fmla="*/ 208 h 289"/>
                  <a:gd name="T18" fmla="*/ 207 w 269"/>
                  <a:gd name="T19" fmla="*/ 281 h 289"/>
                  <a:gd name="T20" fmla="*/ 207 w 269"/>
                  <a:gd name="T21" fmla="*/ 281 h 289"/>
                  <a:gd name="T22" fmla="*/ 12 w 269"/>
                  <a:gd name="T23" fmla="*/ 131 h 289"/>
                  <a:gd name="T24" fmla="*/ 12 w 269"/>
                  <a:gd name="T25" fmla="*/ 131 h 289"/>
                  <a:gd name="T26" fmla="*/ 16 w 269"/>
                  <a:gd name="T27" fmla="*/ 105 h 289"/>
                  <a:gd name="T28" fmla="*/ 16 w 269"/>
                  <a:gd name="T29" fmla="*/ 105 h 289"/>
                  <a:gd name="T30" fmla="*/ 171 w 269"/>
                  <a:gd name="T31" fmla="*/ 56 h 289"/>
                  <a:gd name="T32" fmla="*/ 171 w 269"/>
                  <a:gd name="T33" fmla="*/ 56 h 289"/>
                  <a:gd name="T34" fmla="*/ 182 w 269"/>
                  <a:gd name="T35" fmla="*/ 75 h 289"/>
                  <a:gd name="T36" fmla="*/ 182 w 269"/>
                  <a:gd name="T37" fmla="*/ 75 h 289"/>
                  <a:gd name="T38" fmla="*/ 54 w 269"/>
                  <a:gd name="T39" fmla="*/ 124 h 289"/>
                  <a:gd name="T40" fmla="*/ 54 w 269"/>
                  <a:gd name="T41" fmla="*/ 124 h 289"/>
                  <a:gd name="T42" fmla="*/ 161 w 269"/>
                  <a:gd name="T43" fmla="*/ 201 h 289"/>
                  <a:gd name="T44" fmla="*/ 161 w 269"/>
                  <a:gd name="T45" fmla="*/ 201 h 289"/>
                  <a:gd name="T46" fmla="*/ 166 w 269"/>
                  <a:gd name="T47" fmla="*/ 188 h 289"/>
                  <a:gd name="T48" fmla="*/ 166 w 269"/>
                  <a:gd name="T49" fmla="*/ 188 h 289"/>
                  <a:gd name="T50" fmla="*/ 207 w 269"/>
                  <a:gd name="T51" fmla="*/ 172 h 289"/>
                  <a:gd name="T52" fmla="*/ 207 w 269"/>
                  <a:gd name="T53" fmla="*/ 172 h 289"/>
                  <a:gd name="T54" fmla="*/ 211 w 269"/>
                  <a:gd name="T55" fmla="*/ 145 h 289"/>
                  <a:gd name="T56" fmla="*/ 211 w 269"/>
                  <a:gd name="T57" fmla="*/ 145 h 289"/>
                  <a:gd name="T58" fmla="*/ 167 w 269"/>
                  <a:gd name="T59" fmla="*/ 162 h 289"/>
                  <a:gd name="T60" fmla="*/ 167 w 269"/>
                  <a:gd name="T61" fmla="*/ 162 h 289"/>
                  <a:gd name="T62" fmla="*/ 161 w 269"/>
                  <a:gd name="T63" fmla="*/ 143 h 289"/>
                  <a:gd name="T64" fmla="*/ 161 w 269"/>
                  <a:gd name="T65" fmla="*/ 143 h 289"/>
                  <a:gd name="T66" fmla="*/ 213 w 269"/>
                  <a:gd name="T67" fmla="*/ 124 h 289"/>
                  <a:gd name="T68" fmla="*/ 213 w 269"/>
                  <a:gd name="T69" fmla="*/ 124 h 289"/>
                  <a:gd name="T70" fmla="*/ 215 w 269"/>
                  <a:gd name="T71" fmla="*/ 114 h 289"/>
                  <a:gd name="T72" fmla="*/ 215 w 269"/>
                  <a:gd name="T73" fmla="*/ 114 h 289"/>
                  <a:gd name="T74" fmla="*/ 178 w 269"/>
                  <a:gd name="T75" fmla="*/ 118 h 289"/>
                  <a:gd name="T76" fmla="*/ 178 w 269"/>
                  <a:gd name="T77" fmla="*/ 118 h 289"/>
                  <a:gd name="T78" fmla="*/ 176 w 269"/>
                  <a:gd name="T79" fmla="*/ 100 h 289"/>
                  <a:gd name="T80" fmla="*/ 176 w 269"/>
                  <a:gd name="T81" fmla="*/ 100 h 289"/>
                  <a:gd name="T82" fmla="*/ 217 w 269"/>
                  <a:gd name="T83" fmla="*/ 97 h 289"/>
                  <a:gd name="T84" fmla="*/ 217 w 269"/>
                  <a:gd name="T85" fmla="*/ 97 h 289"/>
                  <a:gd name="T86" fmla="*/ 233 w 269"/>
                  <a:gd name="T87" fmla="*/ 21 h 289"/>
                  <a:gd name="T88" fmla="*/ 233 w 269"/>
                  <a:gd name="T89" fmla="*/ 21 h 289"/>
                  <a:gd name="T90" fmla="*/ 266 w 269"/>
                  <a:gd name="T91" fmla="*/ 26 h 289"/>
                  <a:gd name="T92" fmla="*/ 266 w 269"/>
                  <a:gd name="T93" fmla="*/ 26 h 289"/>
                  <a:gd name="T94" fmla="*/ 247 w 269"/>
                  <a:gd name="T95" fmla="*/ 150 h 289"/>
                  <a:gd name="T96" fmla="*/ 247 w 269"/>
                  <a:gd name="T97" fmla="*/ 150 h 289"/>
                  <a:gd name="T98" fmla="*/ 230 w 269"/>
                  <a:gd name="T99" fmla="*/ 272 h 289"/>
                  <a:gd name="T100" fmla="*/ 230 w 269"/>
                  <a:gd name="T101" fmla="*/ 272 h 289"/>
                  <a:gd name="T102" fmla="*/ 207 w 269"/>
                  <a:gd name="T103" fmla="*/ 281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69" h="289">
                    <a:moveTo>
                      <a:pt x="169" y="208"/>
                    </a:moveTo>
                    <a:lnTo>
                      <a:pt x="169" y="208"/>
                    </a:lnTo>
                    <a:cubicBezTo>
                      <a:pt x="180" y="218"/>
                      <a:pt x="192" y="229"/>
                      <a:pt x="203" y="238"/>
                    </a:cubicBezTo>
                    <a:lnTo>
                      <a:pt x="203" y="238"/>
                    </a:lnTo>
                    <a:cubicBezTo>
                      <a:pt x="204" y="225"/>
                      <a:pt x="204" y="210"/>
                      <a:pt x="205" y="197"/>
                    </a:cubicBezTo>
                    <a:lnTo>
                      <a:pt x="205" y="197"/>
                    </a:lnTo>
                    <a:cubicBezTo>
                      <a:pt x="195" y="202"/>
                      <a:pt x="186" y="206"/>
                      <a:pt x="174" y="208"/>
                    </a:cubicBezTo>
                    <a:lnTo>
                      <a:pt x="174" y="208"/>
                    </a:lnTo>
                    <a:cubicBezTo>
                      <a:pt x="172" y="208"/>
                      <a:pt x="170" y="208"/>
                      <a:pt x="169" y="208"/>
                    </a:cubicBezTo>
                    <a:close/>
                    <a:moveTo>
                      <a:pt x="207" y="281"/>
                    </a:moveTo>
                    <a:lnTo>
                      <a:pt x="207" y="281"/>
                    </a:lnTo>
                    <a:cubicBezTo>
                      <a:pt x="146" y="225"/>
                      <a:pt x="86" y="171"/>
                      <a:pt x="12" y="131"/>
                    </a:cubicBezTo>
                    <a:lnTo>
                      <a:pt x="12" y="131"/>
                    </a:lnTo>
                    <a:cubicBezTo>
                      <a:pt x="0" y="125"/>
                      <a:pt x="3" y="108"/>
                      <a:pt x="16" y="105"/>
                    </a:cubicBezTo>
                    <a:lnTo>
                      <a:pt x="16" y="105"/>
                    </a:lnTo>
                    <a:cubicBezTo>
                      <a:pt x="71" y="97"/>
                      <a:pt x="123" y="80"/>
                      <a:pt x="171" y="56"/>
                    </a:cubicBezTo>
                    <a:lnTo>
                      <a:pt x="171" y="56"/>
                    </a:lnTo>
                    <a:cubicBezTo>
                      <a:pt x="182" y="51"/>
                      <a:pt x="192" y="70"/>
                      <a:pt x="182" y="75"/>
                    </a:cubicBezTo>
                    <a:lnTo>
                      <a:pt x="182" y="75"/>
                    </a:lnTo>
                    <a:cubicBezTo>
                      <a:pt x="141" y="96"/>
                      <a:pt x="99" y="113"/>
                      <a:pt x="54" y="124"/>
                    </a:cubicBezTo>
                    <a:lnTo>
                      <a:pt x="54" y="124"/>
                    </a:lnTo>
                    <a:cubicBezTo>
                      <a:pt x="92" y="146"/>
                      <a:pt x="126" y="172"/>
                      <a:pt x="161" y="201"/>
                    </a:cubicBezTo>
                    <a:lnTo>
                      <a:pt x="161" y="201"/>
                    </a:lnTo>
                    <a:cubicBezTo>
                      <a:pt x="158" y="196"/>
                      <a:pt x="159" y="189"/>
                      <a:pt x="166" y="188"/>
                    </a:cubicBezTo>
                    <a:lnTo>
                      <a:pt x="166" y="188"/>
                    </a:lnTo>
                    <a:cubicBezTo>
                      <a:pt x="180" y="184"/>
                      <a:pt x="193" y="180"/>
                      <a:pt x="207" y="172"/>
                    </a:cubicBezTo>
                    <a:lnTo>
                      <a:pt x="207" y="172"/>
                    </a:lnTo>
                    <a:cubicBezTo>
                      <a:pt x="208" y="163"/>
                      <a:pt x="209" y="154"/>
                      <a:pt x="211" y="145"/>
                    </a:cubicBezTo>
                    <a:lnTo>
                      <a:pt x="211" y="145"/>
                    </a:lnTo>
                    <a:cubicBezTo>
                      <a:pt x="196" y="150"/>
                      <a:pt x="182" y="155"/>
                      <a:pt x="167" y="162"/>
                    </a:cubicBezTo>
                    <a:lnTo>
                      <a:pt x="167" y="162"/>
                    </a:lnTo>
                    <a:cubicBezTo>
                      <a:pt x="155" y="167"/>
                      <a:pt x="150" y="148"/>
                      <a:pt x="161" y="143"/>
                    </a:cubicBezTo>
                    <a:lnTo>
                      <a:pt x="161" y="143"/>
                    </a:lnTo>
                    <a:cubicBezTo>
                      <a:pt x="178" y="135"/>
                      <a:pt x="195" y="129"/>
                      <a:pt x="213" y="124"/>
                    </a:cubicBezTo>
                    <a:lnTo>
                      <a:pt x="213" y="124"/>
                    </a:lnTo>
                    <a:cubicBezTo>
                      <a:pt x="213" y="121"/>
                      <a:pt x="215" y="118"/>
                      <a:pt x="215" y="114"/>
                    </a:cubicBezTo>
                    <a:lnTo>
                      <a:pt x="215" y="114"/>
                    </a:lnTo>
                    <a:cubicBezTo>
                      <a:pt x="201" y="117"/>
                      <a:pt x="191" y="118"/>
                      <a:pt x="178" y="118"/>
                    </a:cubicBezTo>
                    <a:lnTo>
                      <a:pt x="178" y="118"/>
                    </a:lnTo>
                    <a:cubicBezTo>
                      <a:pt x="166" y="118"/>
                      <a:pt x="165" y="100"/>
                      <a:pt x="176" y="100"/>
                    </a:cubicBezTo>
                    <a:lnTo>
                      <a:pt x="176" y="100"/>
                    </a:lnTo>
                    <a:cubicBezTo>
                      <a:pt x="190" y="100"/>
                      <a:pt x="204" y="99"/>
                      <a:pt x="217" y="97"/>
                    </a:cubicBezTo>
                    <a:lnTo>
                      <a:pt x="217" y="97"/>
                    </a:lnTo>
                    <a:cubicBezTo>
                      <a:pt x="221" y="71"/>
                      <a:pt x="226" y="46"/>
                      <a:pt x="233" y="21"/>
                    </a:cubicBezTo>
                    <a:lnTo>
                      <a:pt x="233" y="21"/>
                    </a:lnTo>
                    <a:cubicBezTo>
                      <a:pt x="238" y="0"/>
                      <a:pt x="268" y="4"/>
                      <a:pt x="266" y="26"/>
                    </a:cubicBezTo>
                    <a:lnTo>
                      <a:pt x="266" y="26"/>
                    </a:lnTo>
                    <a:cubicBezTo>
                      <a:pt x="262" y="67"/>
                      <a:pt x="254" y="108"/>
                      <a:pt x="247" y="150"/>
                    </a:cubicBezTo>
                    <a:lnTo>
                      <a:pt x="247" y="150"/>
                    </a:lnTo>
                    <a:cubicBezTo>
                      <a:pt x="241" y="191"/>
                      <a:pt x="237" y="231"/>
                      <a:pt x="230" y="272"/>
                    </a:cubicBezTo>
                    <a:lnTo>
                      <a:pt x="230" y="272"/>
                    </a:lnTo>
                    <a:cubicBezTo>
                      <a:pt x="229" y="282"/>
                      <a:pt x="215" y="288"/>
                      <a:pt x="207" y="281"/>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62" name="Freeform 380">
                <a:extLst>
                  <a:ext uri="{FF2B5EF4-FFF2-40B4-BE49-F238E27FC236}">
                    <a16:creationId xmlns:a16="http://schemas.microsoft.com/office/drawing/2014/main" id="{85D8D947-051E-AE40-A706-6318D6F99C46}"/>
                  </a:ext>
                </a:extLst>
              </p:cNvPr>
              <p:cNvSpPr>
                <a:spLocks noChangeArrowheads="1"/>
              </p:cNvSpPr>
              <p:nvPr/>
            </p:nvSpPr>
            <p:spPr bwMode="auto">
              <a:xfrm rot="5400000">
                <a:off x="124224" y="5771410"/>
                <a:ext cx="126989" cy="136515"/>
              </a:xfrm>
              <a:custGeom>
                <a:avLst/>
                <a:gdLst>
                  <a:gd name="T0" fmla="*/ 174 w 270"/>
                  <a:gd name="T1" fmla="*/ 194 h 290"/>
                  <a:gd name="T2" fmla="*/ 174 w 270"/>
                  <a:gd name="T3" fmla="*/ 194 h 290"/>
                  <a:gd name="T4" fmla="*/ 218 w 270"/>
                  <a:gd name="T5" fmla="*/ 181 h 290"/>
                  <a:gd name="T6" fmla="*/ 218 w 270"/>
                  <a:gd name="T7" fmla="*/ 181 h 290"/>
                  <a:gd name="T8" fmla="*/ 184 w 270"/>
                  <a:gd name="T9" fmla="*/ 156 h 290"/>
                  <a:gd name="T10" fmla="*/ 184 w 270"/>
                  <a:gd name="T11" fmla="*/ 156 h 290"/>
                  <a:gd name="T12" fmla="*/ 177 w 270"/>
                  <a:gd name="T13" fmla="*/ 189 h 290"/>
                  <a:gd name="T14" fmla="*/ 177 w 270"/>
                  <a:gd name="T15" fmla="*/ 189 h 290"/>
                  <a:gd name="T16" fmla="*/ 174 w 270"/>
                  <a:gd name="T17" fmla="*/ 194 h 290"/>
                  <a:gd name="T18" fmla="*/ 256 w 270"/>
                  <a:gd name="T19" fmla="*/ 202 h 290"/>
                  <a:gd name="T20" fmla="*/ 256 w 270"/>
                  <a:gd name="T21" fmla="*/ 202 h 290"/>
                  <a:gd name="T22" fmla="*/ 24 w 270"/>
                  <a:gd name="T23" fmla="*/ 283 h 290"/>
                  <a:gd name="T24" fmla="*/ 24 w 270"/>
                  <a:gd name="T25" fmla="*/ 283 h 290"/>
                  <a:gd name="T26" fmla="*/ 5 w 270"/>
                  <a:gd name="T27" fmla="*/ 265 h 290"/>
                  <a:gd name="T28" fmla="*/ 5 w 270"/>
                  <a:gd name="T29" fmla="*/ 265 h 290"/>
                  <a:gd name="T30" fmla="*/ 47 w 270"/>
                  <a:gd name="T31" fmla="*/ 109 h 290"/>
                  <a:gd name="T32" fmla="*/ 47 w 270"/>
                  <a:gd name="T33" fmla="*/ 109 h 290"/>
                  <a:gd name="T34" fmla="*/ 68 w 270"/>
                  <a:gd name="T35" fmla="*/ 110 h 290"/>
                  <a:gd name="T36" fmla="*/ 68 w 270"/>
                  <a:gd name="T37" fmla="*/ 110 h 290"/>
                  <a:gd name="T38" fmla="*/ 41 w 270"/>
                  <a:gd name="T39" fmla="*/ 244 h 290"/>
                  <a:gd name="T40" fmla="*/ 41 w 270"/>
                  <a:gd name="T41" fmla="*/ 244 h 290"/>
                  <a:gd name="T42" fmla="*/ 164 w 270"/>
                  <a:gd name="T43" fmla="*/ 197 h 290"/>
                  <a:gd name="T44" fmla="*/ 164 w 270"/>
                  <a:gd name="T45" fmla="*/ 197 h 290"/>
                  <a:gd name="T46" fmla="*/ 155 w 270"/>
                  <a:gd name="T47" fmla="*/ 184 h 290"/>
                  <a:gd name="T48" fmla="*/ 155 w 270"/>
                  <a:gd name="T49" fmla="*/ 184 h 290"/>
                  <a:gd name="T50" fmla="*/ 166 w 270"/>
                  <a:gd name="T51" fmla="*/ 142 h 290"/>
                  <a:gd name="T52" fmla="*/ 166 w 270"/>
                  <a:gd name="T53" fmla="*/ 142 h 290"/>
                  <a:gd name="T54" fmla="*/ 143 w 270"/>
                  <a:gd name="T55" fmla="*/ 123 h 290"/>
                  <a:gd name="T56" fmla="*/ 143 w 270"/>
                  <a:gd name="T57" fmla="*/ 123 h 290"/>
                  <a:gd name="T58" fmla="*/ 134 w 270"/>
                  <a:gd name="T59" fmla="*/ 169 h 290"/>
                  <a:gd name="T60" fmla="*/ 134 w 270"/>
                  <a:gd name="T61" fmla="*/ 169 h 290"/>
                  <a:gd name="T62" fmla="*/ 116 w 270"/>
                  <a:gd name="T63" fmla="*/ 165 h 290"/>
                  <a:gd name="T64" fmla="*/ 116 w 270"/>
                  <a:gd name="T65" fmla="*/ 165 h 290"/>
                  <a:gd name="T66" fmla="*/ 126 w 270"/>
                  <a:gd name="T67" fmla="*/ 110 h 290"/>
                  <a:gd name="T68" fmla="*/ 126 w 270"/>
                  <a:gd name="T69" fmla="*/ 110 h 290"/>
                  <a:gd name="T70" fmla="*/ 121 w 270"/>
                  <a:gd name="T71" fmla="*/ 105 h 290"/>
                  <a:gd name="T72" fmla="*/ 121 w 270"/>
                  <a:gd name="T73" fmla="*/ 105 h 290"/>
                  <a:gd name="T74" fmla="*/ 104 w 270"/>
                  <a:gd name="T75" fmla="*/ 138 h 290"/>
                  <a:gd name="T76" fmla="*/ 104 w 270"/>
                  <a:gd name="T77" fmla="*/ 138 h 290"/>
                  <a:gd name="T78" fmla="*/ 87 w 270"/>
                  <a:gd name="T79" fmla="*/ 128 h 290"/>
                  <a:gd name="T80" fmla="*/ 87 w 270"/>
                  <a:gd name="T81" fmla="*/ 128 h 290"/>
                  <a:gd name="T82" fmla="*/ 107 w 270"/>
                  <a:gd name="T83" fmla="*/ 93 h 290"/>
                  <a:gd name="T84" fmla="*/ 107 w 270"/>
                  <a:gd name="T85" fmla="*/ 93 h 290"/>
                  <a:gd name="T86" fmla="*/ 51 w 270"/>
                  <a:gd name="T87" fmla="*/ 38 h 290"/>
                  <a:gd name="T88" fmla="*/ 51 w 270"/>
                  <a:gd name="T89" fmla="*/ 38 h 290"/>
                  <a:gd name="T90" fmla="*/ 74 w 270"/>
                  <a:gd name="T91" fmla="*/ 13 h 290"/>
                  <a:gd name="T92" fmla="*/ 74 w 270"/>
                  <a:gd name="T93" fmla="*/ 13 h 290"/>
                  <a:gd name="T94" fmla="*/ 167 w 270"/>
                  <a:gd name="T95" fmla="*/ 96 h 290"/>
                  <a:gd name="T96" fmla="*/ 167 w 270"/>
                  <a:gd name="T97" fmla="*/ 96 h 290"/>
                  <a:gd name="T98" fmla="*/ 262 w 270"/>
                  <a:gd name="T99" fmla="*/ 177 h 290"/>
                  <a:gd name="T100" fmla="*/ 262 w 270"/>
                  <a:gd name="T101" fmla="*/ 177 h 290"/>
                  <a:gd name="T102" fmla="*/ 256 w 270"/>
                  <a:gd name="T103" fmla="*/ 202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0" h="290">
                    <a:moveTo>
                      <a:pt x="174" y="194"/>
                    </a:moveTo>
                    <a:lnTo>
                      <a:pt x="174" y="194"/>
                    </a:lnTo>
                    <a:cubicBezTo>
                      <a:pt x="188" y="189"/>
                      <a:pt x="204" y="185"/>
                      <a:pt x="218" y="181"/>
                    </a:cubicBezTo>
                    <a:lnTo>
                      <a:pt x="218" y="181"/>
                    </a:lnTo>
                    <a:cubicBezTo>
                      <a:pt x="206" y="173"/>
                      <a:pt x="196" y="165"/>
                      <a:pt x="184" y="156"/>
                    </a:cubicBezTo>
                    <a:lnTo>
                      <a:pt x="184" y="156"/>
                    </a:lnTo>
                    <a:cubicBezTo>
                      <a:pt x="183" y="168"/>
                      <a:pt x="180" y="178"/>
                      <a:pt x="177" y="189"/>
                    </a:cubicBezTo>
                    <a:lnTo>
                      <a:pt x="177" y="189"/>
                    </a:lnTo>
                    <a:cubicBezTo>
                      <a:pt x="176" y="190"/>
                      <a:pt x="175" y="193"/>
                      <a:pt x="174" y="194"/>
                    </a:cubicBezTo>
                    <a:close/>
                    <a:moveTo>
                      <a:pt x="256" y="202"/>
                    </a:moveTo>
                    <a:lnTo>
                      <a:pt x="256" y="202"/>
                    </a:lnTo>
                    <a:cubicBezTo>
                      <a:pt x="175" y="222"/>
                      <a:pt x="97" y="243"/>
                      <a:pt x="24" y="283"/>
                    </a:cubicBezTo>
                    <a:lnTo>
                      <a:pt x="24" y="283"/>
                    </a:lnTo>
                    <a:cubicBezTo>
                      <a:pt x="13" y="289"/>
                      <a:pt x="0" y="278"/>
                      <a:pt x="5" y="265"/>
                    </a:cubicBezTo>
                    <a:lnTo>
                      <a:pt x="5" y="265"/>
                    </a:lnTo>
                    <a:cubicBezTo>
                      <a:pt x="29" y="216"/>
                      <a:pt x="42" y="163"/>
                      <a:pt x="47" y="109"/>
                    </a:cubicBezTo>
                    <a:lnTo>
                      <a:pt x="47" y="109"/>
                    </a:lnTo>
                    <a:cubicBezTo>
                      <a:pt x="50" y="97"/>
                      <a:pt x="71" y="98"/>
                      <a:pt x="68" y="110"/>
                    </a:cubicBezTo>
                    <a:lnTo>
                      <a:pt x="68" y="110"/>
                    </a:lnTo>
                    <a:cubicBezTo>
                      <a:pt x="66" y="156"/>
                      <a:pt x="55" y="201"/>
                      <a:pt x="41" y="244"/>
                    </a:cubicBezTo>
                    <a:lnTo>
                      <a:pt x="41" y="244"/>
                    </a:lnTo>
                    <a:cubicBezTo>
                      <a:pt x="80" y="223"/>
                      <a:pt x="121" y="209"/>
                      <a:pt x="164" y="197"/>
                    </a:cubicBezTo>
                    <a:lnTo>
                      <a:pt x="164" y="197"/>
                    </a:lnTo>
                    <a:cubicBezTo>
                      <a:pt x="158" y="195"/>
                      <a:pt x="152" y="192"/>
                      <a:pt x="155" y="184"/>
                    </a:cubicBezTo>
                    <a:lnTo>
                      <a:pt x="155" y="184"/>
                    </a:lnTo>
                    <a:cubicBezTo>
                      <a:pt x="160" y="170"/>
                      <a:pt x="164" y="156"/>
                      <a:pt x="166" y="142"/>
                    </a:cubicBezTo>
                    <a:lnTo>
                      <a:pt x="166" y="142"/>
                    </a:lnTo>
                    <a:cubicBezTo>
                      <a:pt x="159" y="136"/>
                      <a:pt x="151" y="130"/>
                      <a:pt x="143" y="123"/>
                    </a:cubicBezTo>
                    <a:lnTo>
                      <a:pt x="143" y="123"/>
                    </a:lnTo>
                    <a:cubicBezTo>
                      <a:pt x="139" y="139"/>
                      <a:pt x="138" y="155"/>
                      <a:pt x="134" y="169"/>
                    </a:cubicBezTo>
                    <a:lnTo>
                      <a:pt x="134" y="169"/>
                    </a:lnTo>
                    <a:cubicBezTo>
                      <a:pt x="133" y="182"/>
                      <a:pt x="114" y="177"/>
                      <a:pt x="116" y="165"/>
                    </a:cubicBezTo>
                    <a:lnTo>
                      <a:pt x="116" y="165"/>
                    </a:lnTo>
                    <a:cubicBezTo>
                      <a:pt x="117" y="147"/>
                      <a:pt x="122" y="128"/>
                      <a:pt x="126" y="110"/>
                    </a:cubicBezTo>
                    <a:lnTo>
                      <a:pt x="126" y="110"/>
                    </a:lnTo>
                    <a:cubicBezTo>
                      <a:pt x="125" y="109"/>
                      <a:pt x="124" y="106"/>
                      <a:pt x="121" y="105"/>
                    </a:cubicBezTo>
                    <a:lnTo>
                      <a:pt x="121" y="105"/>
                    </a:lnTo>
                    <a:cubicBezTo>
                      <a:pt x="116" y="115"/>
                      <a:pt x="110" y="127"/>
                      <a:pt x="104" y="138"/>
                    </a:cubicBezTo>
                    <a:lnTo>
                      <a:pt x="104" y="138"/>
                    </a:lnTo>
                    <a:cubicBezTo>
                      <a:pt x="97" y="148"/>
                      <a:pt x="80" y="138"/>
                      <a:pt x="87" y="128"/>
                    </a:cubicBezTo>
                    <a:lnTo>
                      <a:pt x="87" y="128"/>
                    </a:lnTo>
                    <a:cubicBezTo>
                      <a:pt x="95" y="117"/>
                      <a:pt x="101" y="105"/>
                      <a:pt x="107" y="93"/>
                    </a:cubicBezTo>
                    <a:lnTo>
                      <a:pt x="107" y="93"/>
                    </a:lnTo>
                    <a:cubicBezTo>
                      <a:pt x="87" y="75"/>
                      <a:pt x="68" y="56"/>
                      <a:pt x="51" y="38"/>
                    </a:cubicBezTo>
                    <a:lnTo>
                      <a:pt x="51" y="38"/>
                    </a:lnTo>
                    <a:cubicBezTo>
                      <a:pt x="37" y="22"/>
                      <a:pt x="58" y="0"/>
                      <a:pt x="74" y="13"/>
                    </a:cubicBezTo>
                    <a:lnTo>
                      <a:pt x="74" y="13"/>
                    </a:lnTo>
                    <a:cubicBezTo>
                      <a:pt x="107" y="39"/>
                      <a:pt x="137" y="68"/>
                      <a:pt x="167" y="96"/>
                    </a:cubicBezTo>
                    <a:lnTo>
                      <a:pt x="167" y="96"/>
                    </a:lnTo>
                    <a:cubicBezTo>
                      <a:pt x="198" y="123"/>
                      <a:pt x="230" y="149"/>
                      <a:pt x="262" y="177"/>
                    </a:cubicBezTo>
                    <a:lnTo>
                      <a:pt x="262" y="177"/>
                    </a:lnTo>
                    <a:cubicBezTo>
                      <a:pt x="269" y="184"/>
                      <a:pt x="267" y="198"/>
                      <a:pt x="256" y="202"/>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grpSp>
        <p:grpSp>
          <p:nvGrpSpPr>
            <p:cNvPr id="6" name="Group 167">
              <a:extLst>
                <a:ext uri="{FF2B5EF4-FFF2-40B4-BE49-F238E27FC236}">
                  <a16:creationId xmlns:a16="http://schemas.microsoft.com/office/drawing/2014/main" id="{D3161E41-E4BC-DF48-84F1-253312112D30}"/>
                </a:ext>
              </a:extLst>
            </p:cNvPr>
            <p:cNvGrpSpPr>
              <a:grpSpLocks/>
            </p:cNvGrpSpPr>
            <p:nvPr/>
          </p:nvGrpSpPr>
          <p:grpSpPr bwMode="auto">
            <a:xfrm>
              <a:off x="11995556" y="356458"/>
              <a:ext cx="149910" cy="6168886"/>
              <a:chOff x="114235" y="404664"/>
              <a:chExt cx="149910" cy="6168886"/>
            </a:xfrm>
          </p:grpSpPr>
          <p:sp>
            <p:nvSpPr>
              <p:cNvPr id="7" name="Freeform 351">
                <a:extLst>
                  <a:ext uri="{FF2B5EF4-FFF2-40B4-BE49-F238E27FC236}">
                    <a16:creationId xmlns:a16="http://schemas.microsoft.com/office/drawing/2014/main" id="{A0594AD0-5FDA-B14A-B59F-96228580FD3E}"/>
                  </a:ext>
                </a:extLst>
              </p:cNvPr>
              <p:cNvSpPr>
                <a:spLocks noChangeArrowheads="1"/>
              </p:cNvSpPr>
              <p:nvPr/>
            </p:nvSpPr>
            <p:spPr bwMode="auto">
              <a:xfrm rot="5400000">
                <a:off x="129218" y="841055"/>
                <a:ext cx="136513" cy="123816"/>
              </a:xfrm>
              <a:custGeom>
                <a:avLst/>
                <a:gdLst>
                  <a:gd name="T0" fmla="*/ 190 w 286"/>
                  <a:gd name="T1" fmla="*/ 220 h 265"/>
                  <a:gd name="T2" fmla="*/ 190 w 286"/>
                  <a:gd name="T3" fmla="*/ 220 h 265"/>
                  <a:gd name="T4" fmla="*/ 236 w 286"/>
                  <a:gd name="T5" fmla="*/ 222 h 265"/>
                  <a:gd name="T6" fmla="*/ 236 w 286"/>
                  <a:gd name="T7" fmla="*/ 222 h 265"/>
                  <a:gd name="T8" fmla="*/ 211 w 286"/>
                  <a:gd name="T9" fmla="*/ 187 h 265"/>
                  <a:gd name="T10" fmla="*/ 211 w 286"/>
                  <a:gd name="T11" fmla="*/ 187 h 265"/>
                  <a:gd name="T12" fmla="*/ 195 w 286"/>
                  <a:gd name="T13" fmla="*/ 216 h 265"/>
                  <a:gd name="T14" fmla="*/ 195 w 286"/>
                  <a:gd name="T15" fmla="*/ 216 h 265"/>
                  <a:gd name="T16" fmla="*/ 190 w 286"/>
                  <a:gd name="T17" fmla="*/ 220 h 265"/>
                  <a:gd name="T18" fmla="*/ 268 w 286"/>
                  <a:gd name="T19" fmla="*/ 252 h 265"/>
                  <a:gd name="T20" fmla="*/ 268 w 286"/>
                  <a:gd name="T21" fmla="*/ 252 h 265"/>
                  <a:gd name="T22" fmla="*/ 21 w 286"/>
                  <a:gd name="T23" fmla="*/ 261 h 265"/>
                  <a:gd name="T24" fmla="*/ 21 w 286"/>
                  <a:gd name="T25" fmla="*/ 261 h 265"/>
                  <a:gd name="T26" fmla="*/ 9 w 286"/>
                  <a:gd name="T27" fmla="*/ 239 h 265"/>
                  <a:gd name="T28" fmla="*/ 9 w 286"/>
                  <a:gd name="T29" fmla="*/ 239 h 265"/>
                  <a:gd name="T30" fmla="*/ 96 w 286"/>
                  <a:gd name="T31" fmla="*/ 101 h 265"/>
                  <a:gd name="T32" fmla="*/ 96 w 286"/>
                  <a:gd name="T33" fmla="*/ 101 h 265"/>
                  <a:gd name="T34" fmla="*/ 115 w 286"/>
                  <a:gd name="T35" fmla="*/ 110 h 265"/>
                  <a:gd name="T36" fmla="*/ 115 w 286"/>
                  <a:gd name="T37" fmla="*/ 110 h 265"/>
                  <a:gd name="T38" fmla="*/ 50 w 286"/>
                  <a:gd name="T39" fmla="*/ 228 h 265"/>
                  <a:gd name="T40" fmla="*/ 50 w 286"/>
                  <a:gd name="T41" fmla="*/ 228 h 265"/>
                  <a:gd name="T42" fmla="*/ 180 w 286"/>
                  <a:gd name="T43" fmla="*/ 220 h 265"/>
                  <a:gd name="T44" fmla="*/ 180 w 286"/>
                  <a:gd name="T45" fmla="*/ 220 h 265"/>
                  <a:gd name="T46" fmla="*/ 176 w 286"/>
                  <a:gd name="T47" fmla="*/ 206 h 265"/>
                  <a:gd name="T48" fmla="*/ 176 w 286"/>
                  <a:gd name="T49" fmla="*/ 206 h 265"/>
                  <a:gd name="T50" fmla="*/ 198 w 286"/>
                  <a:gd name="T51" fmla="*/ 168 h 265"/>
                  <a:gd name="T52" fmla="*/ 198 w 286"/>
                  <a:gd name="T53" fmla="*/ 168 h 265"/>
                  <a:gd name="T54" fmla="*/ 181 w 286"/>
                  <a:gd name="T55" fmla="*/ 144 h 265"/>
                  <a:gd name="T56" fmla="*/ 181 w 286"/>
                  <a:gd name="T57" fmla="*/ 144 h 265"/>
                  <a:gd name="T58" fmla="*/ 161 w 286"/>
                  <a:gd name="T59" fmla="*/ 185 h 265"/>
                  <a:gd name="T60" fmla="*/ 161 w 286"/>
                  <a:gd name="T61" fmla="*/ 185 h 265"/>
                  <a:gd name="T62" fmla="*/ 144 w 286"/>
                  <a:gd name="T63" fmla="*/ 176 h 265"/>
                  <a:gd name="T64" fmla="*/ 144 w 286"/>
                  <a:gd name="T65" fmla="*/ 176 h 265"/>
                  <a:gd name="T66" fmla="*/ 170 w 286"/>
                  <a:gd name="T67" fmla="*/ 127 h 265"/>
                  <a:gd name="T68" fmla="*/ 170 w 286"/>
                  <a:gd name="T69" fmla="*/ 127 h 265"/>
                  <a:gd name="T70" fmla="*/ 166 w 286"/>
                  <a:gd name="T71" fmla="*/ 119 h 265"/>
                  <a:gd name="T72" fmla="*/ 166 w 286"/>
                  <a:gd name="T73" fmla="*/ 119 h 265"/>
                  <a:gd name="T74" fmla="*/ 140 w 286"/>
                  <a:gd name="T75" fmla="*/ 145 h 265"/>
                  <a:gd name="T76" fmla="*/ 140 w 286"/>
                  <a:gd name="T77" fmla="*/ 145 h 265"/>
                  <a:gd name="T78" fmla="*/ 127 w 286"/>
                  <a:gd name="T79" fmla="*/ 132 h 265"/>
                  <a:gd name="T80" fmla="*/ 127 w 286"/>
                  <a:gd name="T81" fmla="*/ 132 h 265"/>
                  <a:gd name="T82" fmla="*/ 157 w 286"/>
                  <a:gd name="T83" fmla="*/ 103 h 265"/>
                  <a:gd name="T84" fmla="*/ 157 w 286"/>
                  <a:gd name="T85" fmla="*/ 103 h 265"/>
                  <a:gd name="T86" fmla="*/ 121 w 286"/>
                  <a:gd name="T87" fmla="*/ 35 h 265"/>
                  <a:gd name="T88" fmla="*/ 121 w 286"/>
                  <a:gd name="T89" fmla="*/ 35 h 265"/>
                  <a:gd name="T90" fmla="*/ 149 w 286"/>
                  <a:gd name="T91" fmla="*/ 18 h 265"/>
                  <a:gd name="T92" fmla="*/ 149 w 286"/>
                  <a:gd name="T93" fmla="*/ 18 h 265"/>
                  <a:gd name="T94" fmla="*/ 214 w 286"/>
                  <a:gd name="T95" fmla="*/ 124 h 265"/>
                  <a:gd name="T96" fmla="*/ 214 w 286"/>
                  <a:gd name="T97" fmla="*/ 124 h 265"/>
                  <a:gd name="T98" fmla="*/ 279 w 286"/>
                  <a:gd name="T99" fmla="*/ 229 h 265"/>
                  <a:gd name="T100" fmla="*/ 279 w 286"/>
                  <a:gd name="T101" fmla="*/ 229 h 265"/>
                  <a:gd name="T102" fmla="*/ 268 w 286"/>
                  <a:gd name="T103" fmla="*/ 252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6" h="265">
                    <a:moveTo>
                      <a:pt x="190" y="220"/>
                    </a:moveTo>
                    <a:lnTo>
                      <a:pt x="190" y="220"/>
                    </a:lnTo>
                    <a:cubicBezTo>
                      <a:pt x="206" y="220"/>
                      <a:pt x="220" y="220"/>
                      <a:pt x="236" y="222"/>
                    </a:cubicBezTo>
                    <a:lnTo>
                      <a:pt x="236" y="222"/>
                    </a:lnTo>
                    <a:cubicBezTo>
                      <a:pt x="228" y="210"/>
                      <a:pt x="219" y="199"/>
                      <a:pt x="211" y="187"/>
                    </a:cubicBezTo>
                    <a:lnTo>
                      <a:pt x="211" y="187"/>
                    </a:lnTo>
                    <a:cubicBezTo>
                      <a:pt x="207" y="198"/>
                      <a:pt x="202" y="207"/>
                      <a:pt x="195" y="216"/>
                    </a:cubicBezTo>
                    <a:lnTo>
                      <a:pt x="195" y="216"/>
                    </a:lnTo>
                    <a:cubicBezTo>
                      <a:pt x="194" y="219"/>
                      <a:pt x="191" y="219"/>
                      <a:pt x="190" y="220"/>
                    </a:cubicBezTo>
                    <a:close/>
                    <a:moveTo>
                      <a:pt x="268" y="252"/>
                    </a:moveTo>
                    <a:lnTo>
                      <a:pt x="268" y="252"/>
                    </a:lnTo>
                    <a:cubicBezTo>
                      <a:pt x="184" y="247"/>
                      <a:pt x="103" y="245"/>
                      <a:pt x="21" y="261"/>
                    </a:cubicBezTo>
                    <a:lnTo>
                      <a:pt x="21" y="261"/>
                    </a:lnTo>
                    <a:cubicBezTo>
                      <a:pt x="7" y="264"/>
                      <a:pt x="0" y="249"/>
                      <a:pt x="9" y="239"/>
                    </a:cubicBezTo>
                    <a:lnTo>
                      <a:pt x="9" y="239"/>
                    </a:lnTo>
                    <a:cubicBezTo>
                      <a:pt x="44" y="198"/>
                      <a:pt x="73" y="151"/>
                      <a:pt x="96" y="101"/>
                    </a:cubicBezTo>
                    <a:lnTo>
                      <a:pt x="96" y="101"/>
                    </a:lnTo>
                    <a:cubicBezTo>
                      <a:pt x="101" y="90"/>
                      <a:pt x="121" y="98"/>
                      <a:pt x="115" y="110"/>
                    </a:cubicBezTo>
                    <a:lnTo>
                      <a:pt x="115" y="110"/>
                    </a:lnTo>
                    <a:cubicBezTo>
                      <a:pt x="98" y="152"/>
                      <a:pt x="76" y="191"/>
                      <a:pt x="50" y="228"/>
                    </a:cubicBezTo>
                    <a:lnTo>
                      <a:pt x="50" y="228"/>
                    </a:lnTo>
                    <a:cubicBezTo>
                      <a:pt x="92" y="222"/>
                      <a:pt x="136" y="219"/>
                      <a:pt x="180" y="220"/>
                    </a:cubicBezTo>
                    <a:lnTo>
                      <a:pt x="180" y="220"/>
                    </a:lnTo>
                    <a:cubicBezTo>
                      <a:pt x="174" y="218"/>
                      <a:pt x="172" y="211"/>
                      <a:pt x="176" y="206"/>
                    </a:cubicBezTo>
                    <a:lnTo>
                      <a:pt x="176" y="206"/>
                    </a:lnTo>
                    <a:cubicBezTo>
                      <a:pt x="185" y="194"/>
                      <a:pt x="191" y="181"/>
                      <a:pt x="198" y="168"/>
                    </a:cubicBezTo>
                    <a:lnTo>
                      <a:pt x="198" y="168"/>
                    </a:lnTo>
                    <a:cubicBezTo>
                      <a:pt x="191" y="161"/>
                      <a:pt x="188" y="152"/>
                      <a:pt x="181" y="144"/>
                    </a:cubicBezTo>
                    <a:lnTo>
                      <a:pt x="181" y="144"/>
                    </a:lnTo>
                    <a:cubicBezTo>
                      <a:pt x="174" y="157"/>
                      <a:pt x="168" y="172"/>
                      <a:pt x="161" y="185"/>
                    </a:cubicBezTo>
                    <a:lnTo>
                      <a:pt x="161" y="185"/>
                    </a:lnTo>
                    <a:cubicBezTo>
                      <a:pt x="155" y="197"/>
                      <a:pt x="138" y="186"/>
                      <a:pt x="144" y="176"/>
                    </a:cubicBezTo>
                    <a:lnTo>
                      <a:pt x="144" y="176"/>
                    </a:lnTo>
                    <a:cubicBezTo>
                      <a:pt x="151" y="159"/>
                      <a:pt x="161" y="141"/>
                      <a:pt x="170" y="127"/>
                    </a:cubicBezTo>
                    <a:lnTo>
                      <a:pt x="170" y="127"/>
                    </a:lnTo>
                    <a:cubicBezTo>
                      <a:pt x="169" y="124"/>
                      <a:pt x="168" y="122"/>
                      <a:pt x="166" y="119"/>
                    </a:cubicBezTo>
                    <a:lnTo>
                      <a:pt x="166" y="119"/>
                    </a:lnTo>
                    <a:cubicBezTo>
                      <a:pt x="159" y="128"/>
                      <a:pt x="149" y="138"/>
                      <a:pt x="140" y="145"/>
                    </a:cubicBezTo>
                    <a:lnTo>
                      <a:pt x="140" y="145"/>
                    </a:lnTo>
                    <a:cubicBezTo>
                      <a:pt x="131" y="153"/>
                      <a:pt x="118" y="139"/>
                      <a:pt x="127" y="132"/>
                    </a:cubicBezTo>
                    <a:lnTo>
                      <a:pt x="127" y="132"/>
                    </a:lnTo>
                    <a:cubicBezTo>
                      <a:pt x="138" y="123"/>
                      <a:pt x="148" y="114"/>
                      <a:pt x="157" y="103"/>
                    </a:cubicBezTo>
                    <a:lnTo>
                      <a:pt x="157" y="103"/>
                    </a:lnTo>
                    <a:cubicBezTo>
                      <a:pt x="143" y="81"/>
                      <a:pt x="131" y="57"/>
                      <a:pt x="121" y="35"/>
                    </a:cubicBezTo>
                    <a:lnTo>
                      <a:pt x="121" y="35"/>
                    </a:lnTo>
                    <a:cubicBezTo>
                      <a:pt x="110" y="15"/>
                      <a:pt x="136" y="0"/>
                      <a:pt x="149" y="18"/>
                    </a:cubicBezTo>
                    <a:lnTo>
                      <a:pt x="149" y="18"/>
                    </a:lnTo>
                    <a:cubicBezTo>
                      <a:pt x="172" y="52"/>
                      <a:pt x="191" y="89"/>
                      <a:pt x="214" y="124"/>
                    </a:cubicBezTo>
                    <a:lnTo>
                      <a:pt x="214" y="124"/>
                    </a:lnTo>
                    <a:cubicBezTo>
                      <a:pt x="236" y="160"/>
                      <a:pt x="257" y="194"/>
                      <a:pt x="279" y="229"/>
                    </a:cubicBezTo>
                    <a:lnTo>
                      <a:pt x="279" y="229"/>
                    </a:lnTo>
                    <a:cubicBezTo>
                      <a:pt x="285" y="239"/>
                      <a:pt x="278" y="252"/>
                      <a:pt x="268" y="252"/>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8" name="Freeform 352">
                <a:extLst>
                  <a:ext uri="{FF2B5EF4-FFF2-40B4-BE49-F238E27FC236}">
                    <a16:creationId xmlns:a16="http://schemas.microsoft.com/office/drawing/2014/main" id="{C5C03258-59E8-2745-BB7A-03C336AF6061}"/>
                  </a:ext>
                </a:extLst>
              </p:cNvPr>
              <p:cNvSpPr>
                <a:spLocks noChangeArrowheads="1"/>
              </p:cNvSpPr>
              <p:nvPr/>
            </p:nvSpPr>
            <p:spPr bwMode="auto">
              <a:xfrm rot="5400000">
                <a:off x="124456" y="1518860"/>
                <a:ext cx="120640" cy="136515"/>
              </a:xfrm>
              <a:custGeom>
                <a:avLst/>
                <a:gdLst>
                  <a:gd name="T0" fmla="*/ 79 w 256"/>
                  <a:gd name="T1" fmla="*/ 75 h 290"/>
                  <a:gd name="T2" fmla="*/ 79 w 256"/>
                  <a:gd name="T3" fmla="*/ 75 h 290"/>
                  <a:gd name="T4" fmla="*/ 44 w 256"/>
                  <a:gd name="T5" fmla="*/ 49 h 290"/>
                  <a:gd name="T6" fmla="*/ 44 w 256"/>
                  <a:gd name="T7" fmla="*/ 49 h 290"/>
                  <a:gd name="T8" fmla="*/ 45 w 256"/>
                  <a:gd name="T9" fmla="*/ 91 h 290"/>
                  <a:gd name="T10" fmla="*/ 45 w 256"/>
                  <a:gd name="T11" fmla="*/ 91 h 290"/>
                  <a:gd name="T12" fmla="*/ 74 w 256"/>
                  <a:gd name="T13" fmla="*/ 77 h 290"/>
                  <a:gd name="T14" fmla="*/ 74 w 256"/>
                  <a:gd name="T15" fmla="*/ 77 h 290"/>
                  <a:gd name="T16" fmla="*/ 79 w 256"/>
                  <a:gd name="T17" fmla="*/ 75 h 290"/>
                  <a:gd name="T18" fmla="*/ 35 w 256"/>
                  <a:gd name="T19" fmla="*/ 7 h 290"/>
                  <a:gd name="T20" fmla="*/ 35 w 256"/>
                  <a:gd name="T21" fmla="*/ 7 h 290"/>
                  <a:gd name="T22" fmla="*/ 243 w 256"/>
                  <a:gd name="T23" fmla="*/ 136 h 290"/>
                  <a:gd name="T24" fmla="*/ 243 w 256"/>
                  <a:gd name="T25" fmla="*/ 136 h 290"/>
                  <a:gd name="T26" fmla="*/ 242 w 256"/>
                  <a:gd name="T27" fmla="*/ 162 h 290"/>
                  <a:gd name="T28" fmla="*/ 242 w 256"/>
                  <a:gd name="T29" fmla="*/ 162 h 290"/>
                  <a:gd name="T30" fmla="*/ 92 w 256"/>
                  <a:gd name="T31" fmla="*/ 228 h 290"/>
                  <a:gd name="T32" fmla="*/ 92 w 256"/>
                  <a:gd name="T33" fmla="*/ 228 h 290"/>
                  <a:gd name="T34" fmla="*/ 81 w 256"/>
                  <a:gd name="T35" fmla="*/ 209 h 290"/>
                  <a:gd name="T36" fmla="*/ 81 w 256"/>
                  <a:gd name="T37" fmla="*/ 209 h 290"/>
                  <a:gd name="T38" fmla="*/ 201 w 256"/>
                  <a:gd name="T39" fmla="*/ 147 h 290"/>
                  <a:gd name="T40" fmla="*/ 201 w 256"/>
                  <a:gd name="T41" fmla="*/ 147 h 290"/>
                  <a:gd name="T42" fmla="*/ 90 w 256"/>
                  <a:gd name="T43" fmla="*/ 82 h 290"/>
                  <a:gd name="T44" fmla="*/ 90 w 256"/>
                  <a:gd name="T45" fmla="*/ 82 h 290"/>
                  <a:gd name="T46" fmla="*/ 84 w 256"/>
                  <a:gd name="T47" fmla="*/ 96 h 290"/>
                  <a:gd name="T48" fmla="*/ 84 w 256"/>
                  <a:gd name="T49" fmla="*/ 96 h 290"/>
                  <a:gd name="T50" fmla="*/ 45 w 256"/>
                  <a:gd name="T51" fmla="*/ 113 h 290"/>
                  <a:gd name="T52" fmla="*/ 45 w 256"/>
                  <a:gd name="T53" fmla="*/ 113 h 290"/>
                  <a:gd name="T54" fmla="*/ 45 w 256"/>
                  <a:gd name="T55" fmla="*/ 144 h 290"/>
                  <a:gd name="T56" fmla="*/ 45 w 256"/>
                  <a:gd name="T57" fmla="*/ 144 h 290"/>
                  <a:gd name="T58" fmla="*/ 86 w 256"/>
                  <a:gd name="T59" fmla="*/ 121 h 290"/>
                  <a:gd name="T60" fmla="*/ 86 w 256"/>
                  <a:gd name="T61" fmla="*/ 121 h 290"/>
                  <a:gd name="T62" fmla="*/ 94 w 256"/>
                  <a:gd name="T63" fmla="*/ 138 h 290"/>
                  <a:gd name="T64" fmla="*/ 94 w 256"/>
                  <a:gd name="T65" fmla="*/ 138 h 290"/>
                  <a:gd name="T66" fmla="*/ 44 w 256"/>
                  <a:gd name="T67" fmla="*/ 165 h 290"/>
                  <a:gd name="T68" fmla="*/ 44 w 256"/>
                  <a:gd name="T69" fmla="*/ 165 h 290"/>
                  <a:gd name="T70" fmla="*/ 44 w 256"/>
                  <a:gd name="T71" fmla="*/ 172 h 290"/>
                  <a:gd name="T72" fmla="*/ 44 w 256"/>
                  <a:gd name="T73" fmla="*/ 172 h 290"/>
                  <a:gd name="T74" fmla="*/ 79 w 256"/>
                  <a:gd name="T75" fmla="*/ 166 h 290"/>
                  <a:gd name="T76" fmla="*/ 79 w 256"/>
                  <a:gd name="T77" fmla="*/ 166 h 290"/>
                  <a:gd name="T78" fmla="*/ 83 w 256"/>
                  <a:gd name="T79" fmla="*/ 184 h 290"/>
                  <a:gd name="T80" fmla="*/ 83 w 256"/>
                  <a:gd name="T81" fmla="*/ 184 h 290"/>
                  <a:gd name="T82" fmla="*/ 42 w 256"/>
                  <a:gd name="T83" fmla="*/ 191 h 290"/>
                  <a:gd name="T84" fmla="*/ 42 w 256"/>
                  <a:gd name="T85" fmla="*/ 191 h 290"/>
                  <a:gd name="T86" fmla="*/ 35 w 256"/>
                  <a:gd name="T87" fmla="*/ 268 h 290"/>
                  <a:gd name="T88" fmla="*/ 35 w 256"/>
                  <a:gd name="T89" fmla="*/ 268 h 290"/>
                  <a:gd name="T90" fmla="*/ 0 w 256"/>
                  <a:gd name="T91" fmla="*/ 266 h 290"/>
                  <a:gd name="T92" fmla="*/ 0 w 256"/>
                  <a:gd name="T93" fmla="*/ 266 h 290"/>
                  <a:gd name="T94" fmla="*/ 7 w 256"/>
                  <a:gd name="T95" fmla="*/ 141 h 290"/>
                  <a:gd name="T96" fmla="*/ 7 w 256"/>
                  <a:gd name="T97" fmla="*/ 141 h 290"/>
                  <a:gd name="T98" fmla="*/ 12 w 256"/>
                  <a:gd name="T99" fmla="*/ 17 h 290"/>
                  <a:gd name="T100" fmla="*/ 12 w 256"/>
                  <a:gd name="T101" fmla="*/ 17 h 290"/>
                  <a:gd name="T102" fmla="*/ 35 w 256"/>
                  <a:gd name="T103" fmla="*/ 7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6" h="290">
                    <a:moveTo>
                      <a:pt x="79" y="75"/>
                    </a:moveTo>
                    <a:lnTo>
                      <a:pt x="79" y="75"/>
                    </a:lnTo>
                    <a:cubicBezTo>
                      <a:pt x="67" y="67"/>
                      <a:pt x="54" y="57"/>
                      <a:pt x="44" y="49"/>
                    </a:cubicBezTo>
                    <a:lnTo>
                      <a:pt x="44" y="49"/>
                    </a:lnTo>
                    <a:cubicBezTo>
                      <a:pt x="44" y="62"/>
                      <a:pt x="44" y="77"/>
                      <a:pt x="45" y="91"/>
                    </a:cubicBezTo>
                    <a:lnTo>
                      <a:pt x="45" y="91"/>
                    </a:lnTo>
                    <a:cubicBezTo>
                      <a:pt x="53" y="84"/>
                      <a:pt x="63" y="79"/>
                      <a:pt x="74" y="77"/>
                    </a:cubicBezTo>
                    <a:lnTo>
                      <a:pt x="74" y="77"/>
                    </a:lnTo>
                    <a:cubicBezTo>
                      <a:pt x="77" y="75"/>
                      <a:pt x="78" y="75"/>
                      <a:pt x="79" y="75"/>
                    </a:cubicBezTo>
                    <a:close/>
                    <a:moveTo>
                      <a:pt x="35" y="7"/>
                    </a:moveTo>
                    <a:lnTo>
                      <a:pt x="35" y="7"/>
                    </a:lnTo>
                    <a:cubicBezTo>
                      <a:pt x="100" y="57"/>
                      <a:pt x="166" y="104"/>
                      <a:pt x="243" y="136"/>
                    </a:cubicBezTo>
                    <a:lnTo>
                      <a:pt x="243" y="136"/>
                    </a:lnTo>
                    <a:cubicBezTo>
                      <a:pt x="255" y="141"/>
                      <a:pt x="255" y="158"/>
                      <a:pt x="242" y="162"/>
                    </a:cubicBezTo>
                    <a:lnTo>
                      <a:pt x="242" y="162"/>
                    </a:lnTo>
                    <a:cubicBezTo>
                      <a:pt x="188" y="175"/>
                      <a:pt x="138" y="197"/>
                      <a:pt x="92" y="228"/>
                    </a:cubicBezTo>
                    <a:lnTo>
                      <a:pt x="92" y="228"/>
                    </a:lnTo>
                    <a:cubicBezTo>
                      <a:pt x="81" y="233"/>
                      <a:pt x="70" y="216"/>
                      <a:pt x="81" y="209"/>
                    </a:cubicBezTo>
                    <a:lnTo>
                      <a:pt x="81" y="209"/>
                    </a:lnTo>
                    <a:cubicBezTo>
                      <a:pt x="119" y="183"/>
                      <a:pt x="159" y="163"/>
                      <a:pt x="201" y="147"/>
                    </a:cubicBezTo>
                    <a:lnTo>
                      <a:pt x="201" y="147"/>
                    </a:lnTo>
                    <a:cubicBezTo>
                      <a:pt x="162" y="130"/>
                      <a:pt x="125" y="107"/>
                      <a:pt x="90" y="82"/>
                    </a:cubicBezTo>
                    <a:lnTo>
                      <a:pt x="90" y="82"/>
                    </a:lnTo>
                    <a:cubicBezTo>
                      <a:pt x="92" y="87"/>
                      <a:pt x="91" y="94"/>
                      <a:pt x="84" y="96"/>
                    </a:cubicBezTo>
                    <a:lnTo>
                      <a:pt x="84" y="96"/>
                    </a:lnTo>
                    <a:cubicBezTo>
                      <a:pt x="70" y="100"/>
                      <a:pt x="57" y="107"/>
                      <a:pt x="45" y="113"/>
                    </a:cubicBezTo>
                    <a:lnTo>
                      <a:pt x="45" y="113"/>
                    </a:lnTo>
                    <a:cubicBezTo>
                      <a:pt x="45" y="124"/>
                      <a:pt x="45" y="133"/>
                      <a:pt x="45" y="144"/>
                    </a:cubicBezTo>
                    <a:lnTo>
                      <a:pt x="45" y="144"/>
                    </a:lnTo>
                    <a:cubicBezTo>
                      <a:pt x="60" y="136"/>
                      <a:pt x="71" y="128"/>
                      <a:pt x="86" y="121"/>
                    </a:cubicBezTo>
                    <a:lnTo>
                      <a:pt x="86" y="121"/>
                    </a:lnTo>
                    <a:cubicBezTo>
                      <a:pt x="96" y="115"/>
                      <a:pt x="104" y="133"/>
                      <a:pt x="94" y="138"/>
                    </a:cubicBezTo>
                    <a:lnTo>
                      <a:pt x="94" y="138"/>
                    </a:lnTo>
                    <a:cubicBezTo>
                      <a:pt x="78" y="149"/>
                      <a:pt x="61" y="157"/>
                      <a:pt x="44" y="165"/>
                    </a:cubicBezTo>
                    <a:lnTo>
                      <a:pt x="44" y="165"/>
                    </a:lnTo>
                    <a:cubicBezTo>
                      <a:pt x="44" y="166"/>
                      <a:pt x="44" y="170"/>
                      <a:pt x="44" y="172"/>
                    </a:cubicBezTo>
                    <a:lnTo>
                      <a:pt x="44" y="172"/>
                    </a:lnTo>
                    <a:cubicBezTo>
                      <a:pt x="56" y="170"/>
                      <a:pt x="67" y="167"/>
                      <a:pt x="79" y="166"/>
                    </a:cubicBezTo>
                    <a:lnTo>
                      <a:pt x="79" y="166"/>
                    </a:lnTo>
                    <a:cubicBezTo>
                      <a:pt x="92" y="165"/>
                      <a:pt x="95" y="183"/>
                      <a:pt x="83" y="184"/>
                    </a:cubicBezTo>
                    <a:lnTo>
                      <a:pt x="83" y="184"/>
                    </a:lnTo>
                    <a:cubicBezTo>
                      <a:pt x="70" y="184"/>
                      <a:pt x="56" y="187"/>
                      <a:pt x="42" y="191"/>
                    </a:cubicBezTo>
                    <a:lnTo>
                      <a:pt x="42" y="191"/>
                    </a:lnTo>
                    <a:cubicBezTo>
                      <a:pt x="41" y="217"/>
                      <a:pt x="38" y="242"/>
                      <a:pt x="35" y="268"/>
                    </a:cubicBezTo>
                    <a:lnTo>
                      <a:pt x="35" y="268"/>
                    </a:lnTo>
                    <a:cubicBezTo>
                      <a:pt x="31" y="289"/>
                      <a:pt x="0" y="287"/>
                      <a:pt x="0" y="266"/>
                    </a:cubicBezTo>
                    <a:lnTo>
                      <a:pt x="0" y="266"/>
                    </a:lnTo>
                    <a:cubicBezTo>
                      <a:pt x="2" y="224"/>
                      <a:pt x="6" y="183"/>
                      <a:pt x="7" y="141"/>
                    </a:cubicBezTo>
                    <a:lnTo>
                      <a:pt x="7" y="141"/>
                    </a:lnTo>
                    <a:cubicBezTo>
                      <a:pt x="10" y="100"/>
                      <a:pt x="11" y="59"/>
                      <a:pt x="12" y="17"/>
                    </a:cubicBezTo>
                    <a:lnTo>
                      <a:pt x="12" y="17"/>
                    </a:lnTo>
                    <a:cubicBezTo>
                      <a:pt x="12" y="7"/>
                      <a:pt x="27" y="0"/>
                      <a:pt x="35" y="7"/>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9" name="Freeform 353">
                <a:extLst>
                  <a:ext uri="{FF2B5EF4-FFF2-40B4-BE49-F238E27FC236}">
                    <a16:creationId xmlns:a16="http://schemas.microsoft.com/office/drawing/2014/main" id="{C57F4323-5E56-D040-8676-F555D8B4C66D}"/>
                  </a:ext>
                </a:extLst>
              </p:cNvPr>
              <p:cNvSpPr>
                <a:spLocks noChangeArrowheads="1"/>
              </p:cNvSpPr>
              <p:nvPr/>
            </p:nvSpPr>
            <p:spPr bwMode="auto">
              <a:xfrm rot="5400000">
                <a:off x="118899" y="1297422"/>
                <a:ext cx="134927" cy="126991"/>
              </a:xfrm>
              <a:custGeom>
                <a:avLst/>
                <a:gdLst>
                  <a:gd name="T0" fmla="*/ 95 w 286"/>
                  <a:gd name="T1" fmla="*/ 46 h 268"/>
                  <a:gd name="T2" fmla="*/ 95 w 286"/>
                  <a:gd name="T3" fmla="*/ 46 h 268"/>
                  <a:gd name="T4" fmla="*/ 49 w 286"/>
                  <a:gd name="T5" fmla="*/ 46 h 268"/>
                  <a:gd name="T6" fmla="*/ 49 w 286"/>
                  <a:gd name="T7" fmla="*/ 46 h 268"/>
                  <a:gd name="T8" fmla="*/ 74 w 286"/>
                  <a:gd name="T9" fmla="*/ 80 h 268"/>
                  <a:gd name="T10" fmla="*/ 74 w 286"/>
                  <a:gd name="T11" fmla="*/ 80 h 268"/>
                  <a:gd name="T12" fmla="*/ 91 w 286"/>
                  <a:gd name="T13" fmla="*/ 50 h 268"/>
                  <a:gd name="T14" fmla="*/ 91 w 286"/>
                  <a:gd name="T15" fmla="*/ 50 h 268"/>
                  <a:gd name="T16" fmla="*/ 95 w 286"/>
                  <a:gd name="T17" fmla="*/ 46 h 268"/>
                  <a:gd name="T18" fmla="*/ 17 w 286"/>
                  <a:gd name="T19" fmla="*/ 17 h 268"/>
                  <a:gd name="T20" fmla="*/ 17 w 286"/>
                  <a:gd name="T21" fmla="*/ 17 h 268"/>
                  <a:gd name="T22" fmla="*/ 264 w 286"/>
                  <a:gd name="T23" fmla="*/ 4 h 268"/>
                  <a:gd name="T24" fmla="*/ 264 w 286"/>
                  <a:gd name="T25" fmla="*/ 4 h 268"/>
                  <a:gd name="T26" fmla="*/ 277 w 286"/>
                  <a:gd name="T27" fmla="*/ 25 h 268"/>
                  <a:gd name="T28" fmla="*/ 277 w 286"/>
                  <a:gd name="T29" fmla="*/ 25 h 268"/>
                  <a:gd name="T30" fmla="*/ 191 w 286"/>
                  <a:gd name="T31" fmla="*/ 164 h 268"/>
                  <a:gd name="T32" fmla="*/ 191 w 286"/>
                  <a:gd name="T33" fmla="*/ 164 h 268"/>
                  <a:gd name="T34" fmla="*/ 172 w 286"/>
                  <a:gd name="T35" fmla="*/ 156 h 268"/>
                  <a:gd name="T36" fmla="*/ 172 w 286"/>
                  <a:gd name="T37" fmla="*/ 156 h 268"/>
                  <a:gd name="T38" fmla="*/ 237 w 286"/>
                  <a:gd name="T39" fmla="*/ 37 h 268"/>
                  <a:gd name="T40" fmla="*/ 237 w 286"/>
                  <a:gd name="T41" fmla="*/ 37 h 268"/>
                  <a:gd name="T42" fmla="*/ 105 w 286"/>
                  <a:gd name="T43" fmla="*/ 46 h 268"/>
                  <a:gd name="T44" fmla="*/ 105 w 286"/>
                  <a:gd name="T45" fmla="*/ 46 h 268"/>
                  <a:gd name="T46" fmla="*/ 109 w 286"/>
                  <a:gd name="T47" fmla="*/ 62 h 268"/>
                  <a:gd name="T48" fmla="*/ 109 w 286"/>
                  <a:gd name="T49" fmla="*/ 62 h 268"/>
                  <a:gd name="T50" fmla="*/ 88 w 286"/>
                  <a:gd name="T51" fmla="*/ 98 h 268"/>
                  <a:gd name="T52" fmla="*/ 88 w 286"/>
                  <a:gd name="T53" fmla="*/ 98 h 268"/>
                  <a:gd name="T54" fmla="*/ 105 w 286"/>
                  <a:gd name="T55" fmla="*/ 123 h 268"/>
                  <a:gd name="T56" fmla="*/ 105 w 286"/>
                  <a:gd name="T57" fmla="*/ 123 h 268"/>
                  <a:gd name="T58" fmla="*/ 125 w 286"/>
                  <a:gd name="T59" fmla="*/ 81 h 268"/>
                  <a:gd name="T60" fmla="*/ 125 w 286"/>
                  <a:gd name="T61" fmla="*/ 81 h 268"/>
                  <a:gd name="T62" fmla="*/ 143 w 286"/>
                  <a:gd name="T63" fmla="*/ 90 h 268"/>
                  <a:gd name="T64" fmla="*/ 143 w 286"/>
                  <a:gd name="T65" fmla="*/ 90 h 268"/>
                  <a:gd name="T66" fmla="*/ 117 w 286"/>
                  <a:gd name="T67" fmla="*/ 140 h 268"/>
                  <a:gd name="T68" fmla="*/ 117 w 286"/>
                  <a:gd name="T69" fmla="*/ 140 h 268"/>
                  <a:gd name="T70" fmla="*/ 121 w 286"/>
                  <a:gd name="T71" fmla="*/ 147 h 268"/>
                  <a:gd name="T72" fmla="*/ 121 w 286"/>
                  <a:gd name="T73" fmla="*/ 147 h 268"/>
                  <a:gd name="T74" fmla="*/ 146 w 286"/>
                  <a:gd name="T75" fmla="*/ 122 h 268"/>
                  <a:gd name="T76" fmla="*/ 146 w 286"/>
                  <a:gd name="T77" fmla="*/ 122 h 268"/>
                  <a:gd name="T78" fmla="*/ 159 w 286"/>
                  <a:gd name="T79" fmla="*/ 134 h 268"/>
                  <a:gd name="T80" fmla="*/ 159 w 286"/>
                  <a:gd name="T81" fmla="*/ 134 h 268"/>
                  <a:gd name="T82" fmla="*/ 130 w 286"/>
                  <a:gd name="T83" fmla="*/ 163 h 268"/>
                  <a:gd name="T84" fmla="*/ 130 w 286"/>
                  <a:gd name="T85" fmla="*/ 163 h 268"/>
                  <a:gd name="T86" fmla="*/ 168 w 286"/>
                  <a:gd name="T87" fmla="*/ 231 h 268"/>
                  <a:gd name="T88" fmla="*/ 168 w 286"/>
                  <a:gd name="T89" fmla="*/ 231 h 268"/>
                  <a:gd name="T90" fmla="*/ 139 w 286"/>
                  <a:gd name="T91" fmla="*/ 248 h 268"/>
                  <a:gd name="T92" fmla="*/ 139 w 286"/>
                  <a:gd name="T93" fmla="*/ 248 h 268"/>
                  <a:gd name="T94" fmla="*/ 74 w 286"/>
                  <a:gd name="T95" fmla="*/ 143 h 268"/>
                  <a:gd name="T96" fmla="*/ 74 w 286"/>
                  <a:gd name="T97" fmla="*/ 143 h 268"/>
                  <a:gd name="T98" fmla="*/ 5 w 286"/>
                  <a:gd name="T99" fmla="*/ 39 h 268"/>
                  <a:gd name="T100" fmla="*/ 5 w 286"/>
                  <a:gd name="T101" fmla="*/ 39 h 268"/>
                  <a:gd name="T102" fmla="*/ 17 w 286"/>
                  <a:gd name="T103" fmla="*/ 17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6" h="268">
                    <a:moveTo>
                      <a:pt x="95" y="46"/>
                    </a:moveTo>
                    <a:lnTo>
                      <a:pt x="95" y="46"/>
                    </a:lnTo>
                    <a:cubicBezTo>
                      <a:pt x="79" y="46"/>
                      <a:pt x="64" y="46"/>
                      <a:pt x="49" y="46"/>
                    </a:cubicBezTo>
                    <a:lnTo>
                      <a:pt x="49" y="46"/>
                    </a:lnTo>
                    <a:cubicBezTo>
                      <a:pt x="58" y="58"/>
                      <a:pt x="66" y="68"/>
                      <a:pt x="74" y="80"/>
                    </a:cubicBezTo>
                    <a:lnTo>
                      <a:pt x="74" y="80"/>
                    </a:lnTo>
                    <a:cubicBezTo>
                      <a:pt x="79" y="69"/>
                      <a:pt x="83" y="59"/>
                      <a:pt x="91" y="50"/>
                    </a:cubicBezTo>
                    <a:lnTo>
                      <a:pt x="91" y="50"/>
                    </a:lnTo>
                    <a:cubicBezTo>
                      <a:pt x="92" y="48"/>
                      <a:pt x="93" y="48"/>
                      <a:pt x="95" y="46"/>
                    </a:cubicBezTo>
                    <a:close/>
                    <a:moveTo>
                      <a:pt x="17" y="17"/>
                    </a:moveTo>
                    <a:lnTo>
                      <a:pt x="17" y="17"/>
                    </a:lnTo>
                    <a:cubicBezTo>
                      <a:pt x="101" y="20"/>
                      <a:pt x="181" y="21"/>
                      <a:pt x="264" y="4"/>
                    </a:cubicBezTo>
                    <a:lnTo>
                      <a:pt x="264" y="4"/>
                    </a:lnTo>
                    <a:cubicBezTo>
                      <a:pt x="276" y="0"/>
                      <a:pt x="285" y="14"/>
                      <a:pt x="277" y="25"/>
                    </a:cubicBezTo>
                    <a:lnTo>
                      <a:pt x="277" y="25"/>
                    </a:lnTo>
                    <a:cubicBezTo>
                      <a:pt x="240" y="67"/>
                      <a:pt x="213" y="114"/>
                      <a:pt x="191" y="164"/>
                    </a:cubicBezTo>
                    <a:lnTo>
                      <a:pt x="191" y="164"/>
                    </a:lnTo>
                    <a:cubicBezTo>
                      <a:pt x="187" y="176"/>
                      <a:pt x="167" y="168"/>
                      <a:pt x="172" y="156"/>
                    </a:cubicBezTo>
                    <a:lnTo>
                      <a:pt x="172" y="156"/>
                    </a:lnTo>
                    <a:cubicBezTo>
                      <a:pt x="188" y="114"/>
                      <a:pt x="210" y="73"/>
                      <a:pt x="237" y="37"/>
                    </a:cubicBezTo>
                    <a:lnTo>
                      <a:pt x="237" y="37"/>
                    </a:lnTo>
                    <a:cubicBezTo>
                      <a:pt x="193" y="44"/>
                      <a:pt x="150" y="46"/>
                      <a:pt x="105" y="46"/>
                    </a:cubicBezTo>
                    <a:lnTo>
                      <a:pt x="105" y="46"/>
                    </a:lnTo>
                    <a:cubicBezTo>
                      <a:pt x="110" y="50"/>
                      <a:pt x="114" y="55"/>
                      <a:pt x="109" y="62"/>
                    </a:cubicBezTo>
                    <a:lnTo>
                      <a:pt x="109" y="62"/>
                    </a:lnTo>
                    <a:cubicBezTo>
                      <a:pt x="101" y="72"/>
                      <a:pt x="93" y="85"/>
                      <a:pt x="88" y="98"/>
                    </a:cubicBezTo>
                    <a:lnTo>
                      <a:pt x="88" y="98"/>
                    </a:lnTo>
                    <a:cubicBezTo>
                      <a:pt x="93" y="106"/>
                      <a:pt x="99" y="114"/>
                      <a:pt x="105" y="123"/>
                    </a:cubicBezTo>
                    <a:lnTo>
                      <a:pt x="105" y="123"/>
                    </a:lnTo>
                    <a:cubicBezTo>
                      <a:pt x="112" y="109"/>
                      <a:pt x="118" y="96"/>
                      <a:pt x="125" y="81"/>
                    </a:cubicBezTo>
                    <a:lnTo>
                      <a:pt x="125" y="81"/>
                    </a:lnTo>
                    <a:cubicBezTo>
                      <a:pt x="131" y="69"/>
                      <a:pt x="147" y="80"/>
                      <a:pt x="143" y="90"/>
                    </a:cubicBezTo>
                    <a:lnTo>
                      <a:pt x="143" y="90"/>
                    </a:lnTo>
                    <a:cubicBezTo>
                      <a:pt x="135" y="109"/>
                      <a:pt x="126" y="125"/>
                      <a:pt x="117" y="140"/>
                    </a:cubicBezTo>
                    <a:lnTo>
                      <a:pt x="117" y="140"/>
                    </a:lnTo>
                    <a:cubicBezTo>
                      <a:pt x="118" y="142"/>
                      <a:pt x="120" y="144"/>
                      <a:pt x="121" y="147"/>
                    </a:cubicBezTo>
                    <a:lnTo>
                      <a:pt x="121" y="147"/>
                    </a:lnTo>
                    <a:cubicBezTo>
                      <a:pt x="129" y="138"/>
                      <a:pt x="137" y="129"/>
                      <a:pt x="146" y="122"/>
                    </a:cubicBezTo>
                    <a:lnTo>
                      <a:pt x="146" y="122"/>
                    </a:lnTo>
                    <a:cubicBezTo>
                      <a:pt x="155" y="113"/>
                      <a:pt x="168" y="127"/>
                      <a:pt x="159" y="134"/>
                    </a:cubicBezTo>
                    <a:lnTo>
                      <a:pt x="159" y="134"/>
                    </a:lnTo>
                    <a:cubicBezTo>
                      <a:pt x="148" y="143"/>
                      <a:pt x="139" y="152"/>
                      <a:pt x="130" y="163"/>
                    </a:cubicBezTo>
                    <a:lnTo>
                      <a:pt x="130" y="163"/>
                    </a:lnTo>
                    <a:cubicBezTo>
                      <a:pt x="145" y="185"/>
                      <a:pt x="158" y="207"/>
                      <a:pt x="168" y="231"/>
                    </a:cubicBezTo>
                    <a:lnTo>
                      <a:pt x="168" y="231"/>
                    </a:lnTo>
                    <a:cubicBezTo>
                      <a:pt x="177" y="249"/>
                      <a:pt x="151" y="267"/>
                      <a:pt x="139" y="248"/>
                    </a:cubicBezTo>
                    <a:lnTo>
                      <a:pt x="139" y="248"/>
                    </a:lnTo>
                    <a:cubicBezTo>
                      <a:pt x="116" y="214"/>
                      <a:pt x="96" y="177"/>
                      <a:pt x="74" y="143"/>
                    </a:cubicBezTo>
                    <a:lnTo>
                      <a:pt x="74" y="143"/>
                    </a:lnTo>
                    <a:cubicBezTo>
                      <a:pt x="51" y="109"/>
                      <a:pt x="28" y="73"/>
                      <a:pt x="5" y="39"/>
                    </a:cubicBezTo>
                    <a:lnTo>
                      <a:pt x="5" y="39"/>
                    </a:lnTo>
                    <a:cubicBezTo>
                      <a:pt x="0" y="30"/>
                      <a:pt x="7" y="16"/>
                      <a:pt x="17" y="17"/>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0" name="Freeform 354">
                <a:extLst>
                  <a:ext uri="{FF2B5EF4-FFF2-40B4-BE49-F238E27FC236}">
                    <a16:creationId xmlns:a16="http://schemas.microsoft.com/office/drawing/2014/main" id="{267FFBD3-F0B7-D647-AA84-39C613038D77}"/>
                  </a:ext>
                </a:extLst>
              </p:cNvPr>
              <p:cNvSpPr>
                <a:spLocks noChangeArrowheads="1"/>
              </p:cNvSpPr>
              <p:nvPr/>
            </p:nvSpPr>
            <p:spPr bwMode="auto">
              <a:xfrm rot="5400000">
                <a:off x="124455" y="1066461"/>
                <a:ext cx="131752" cy="134928"/>
              </a:xfrm>
              <a:custGeom>
                <a:avLst/>
                <a:gdLst>
                  <a:gd name="T0" fmla="*/ 61 w 277"/>
                  <a:gd name="T1" fmla="*/ 188 h 285"/>
                  <a:gd name="T2" fmla="*/ 61 w 277"/>
                  <a:gd name="T3" fmla="*/ 188 h 285"/>
                  <a:gd name="T4" fmla="*/ 65 w 277"/>
                  <a:gd name="T5" fmla="*/ 233 h 285"/>
                  <a:gd name="T6" fmla="*/ 65 w 277"/>
                  <a:gd name="T7" fmla="*/ 233 h 285"/>
                  <a:gd name="T8" fmla="*/ 97 w 277"/>
                  <a:gd name="T9" fmla="*/ 205 h 285"/>
                  <a:gd name="T10" fmla="*/ 97 w 277"/>
                  <a:gd name="T11" fmla="*/ 205 h 285"/>
                  <a:gd name="T12" fmla="*/ 65 w 277"/>
                  <a:gd name="T13" fmla="*/ 192 h 285"/>
                  <a:gd name="T14" fmla="*/ 65 w 277"/>
                  <a:gd name="T15" fmla="*/ 192 h 285"/>
                  <a:gd name="T16" fmla="*/ 61 w 277"/>
                  <a:gd name="T17" fmla="*/ 188 h 285"/>
                  <a:gd name="T18" fmla="*/ 38 w 277"/>
                  <a:gd name="T19" fmla="*/ 267 h 285"/>
                  <a:gd name="T20" fmla="*/ 38 w 277"/>
                  <a:gd name="T21" fmla="*/ 267 h 285"/>
                  <a:gd name="T22" fmla="*/ 4 w 277"/>
                  <a:gd name="T23" fmla="*/ 24 h 285"/>
                  <a:gd name="T24" fmla="*/ 4 w 277"/>
                  <a:gd name="T25" fmla="*/ 24 h 285"/>
                  <a:gd name="T26" fmla="*/ 25 w 277"/>
                  <a:gd name="T27" fmla="*/ 9 h 285"/>
                  <a:gd name="T28" fmla="*/ 25 w 277"/>
                  <a:gd name="T29" fmla="*/ 9 h 285"/>
                  <a:gd name="T30" fmla="*/ 171 w 277"/>
                  <a:gd name="T31" fmla="*/ 82 h 285"/>
                  <a:gd name="T32" fmla="*/ 171 w 277"/>
                  <a:gd name="T33" fmla="*/ 82 h 285"/>
                  <a:gd name="T34" fmla="*/ 164 w 277"/>
                  <a:gd name="T35" fmla="*/ 103 h 285"/>
                  <a:gd name="T36" fmla="*/ 164 w 277"/>
                  <a:gd name="T37" fmla="*/ 103 h 285"/>
                  <a:gd name="T38" fmla="*/ 39 w 277"/>
                  <a:gd name="T39" fmla="*/ 47 h 285"/>
                  <a:gd name="T40" fmla="*/ 39 w 277"/>
                  <a:gd name="T41" fmla="*/ 47 h 285"/>
                  <a:gd name="T42" fmla="*/ 61 w 277"/>
                  <a:gd name="T43" fmla="*/ 176 h 285"/>
                  <a:gd name="T44" fmla="*/ 61 w 277"/>
                  <a:gd name="T45" fmla="*/ 176 h 285"/>
                  <a:gd name="T46" fmla="*/ 75 w 277"/>
                  <a:gd name="T47" fmla="*/ 171 h 285"/>
                  <a:gd name="T48" fmla="*/ 75 w 277"/>
                  <a:gd name="T49" fmla="*/ 171 h 285"/>
                  <a:gd name="T50" fmla="*/ 114 w 277"/>
                  <a:gd name="T51" fmla="*/ 189 h 285"/>
                  <a:gd name="T52" fmla="*/ 114 w 277"/>
                  <a:gd name="T53" fmla="*/ 189 h 285"/>
                  <a:gd name="T54" fmla="*/ 136 w 277"/>
                  <a:gd name="T55" fmla="*/ 171 h 285"/>
                  <a:gd name="T56" fmla="*/ 136 w 277"/>
                  <a:gd name="T57" fmla="*/ 171 h 285"/>
                  <a:gd name="T58" fmla="*/ 93 w 277"/>
                  <a:gd name="T59" fmla="*/ 155 h 285"/>
                  <a:gd name="T60" fmla="*/ 93 w 277"/>
                  <a:gd name="T61" fmla="*/ 155 h 285"/>
                  <a:gd name="T62" fmla="*/ 102 w 277"/>
                  <a:gd name="T63" fmla="*/ 137 h 285"/>
                  <a:gd name="T64" fmla="*/ 102 w 277"/>
                  <a:gd name="T65" fmla="*/ 137 h 285"/>
                  <a:gd name="T66" fmla="*/ 153 w 277"/>
                  <a:gd name="T67" fmla="*/ 158 h 285"/>
                  <a:gd name="T68" fmla="*/ 153 w 277"/>
                  <a:gd name="T69" fmla="*/ 158 h 285"/>
                  <a:gd name="T70" fmla="*/ 160 w 277"/>
                  <a:gd name="T71" fmla="*/ 153 h 285"/>
                  <a:gd name="T72" fmla="*/ 160 w 277"/>
                  <a:gd name="T73" fmla="*/ 153 h 285"/>
                  <a:gd name="T74" fmla="*/ 131 w 277"/>
                  <a:gd name="T75" fmla="*/ 130 h 285"/>
                  <a:gd name="T76" fmla="*/ 131 w 277"/>
                  <a:gd name="T77" fmla="*/ 130 h 285"/>
                  <a:gd name="T78" fmla="*/ 144 w 277"/>
                  <a:gd name="T79" fmla="*/ 116 h 285"/>
                  <a:gd name="T80" fmla="*/ 144 w 277"/>
                  <a:gd name="T81" fmla="*/ 116 h 285"/>
                  <a:gd name="T82" fmla="*/ 174 w 277"/>
                  <a:gd name="T83" fmla="*/ 142 h 285"/>
                  <a:gd name="T84" fmla="*/ 174 w 277"/>
                  <a:gd name="T85" fmla="*/ 142 h 285"/>
                  <a:gd name="T86" fmla="*/ 239 w 277"/>
                  <a:gd name="T87" fmla="*/ 99 h 285"/>
                  <a:gd name="T88" fmla="*/ 239 w 277"/>
                  <a:gd name="T89" fmla="*/ 99 h 285"/>
                  <a:gd name="T90" fmla="*/ 259 w 277"/>
                  <a:gd name="T91" fmla="*/ 126 h 285"/>
                  <a:gd name="T92" fmla="*/ 259 w 277"/>
                  <a:gd name="T93" fmla="*/ 126 h 285"/>
                  <a:gd name="T94" fmla="*/ 160 w 277"/>
                  <a:gd name="T95" fmla="*/ 201 h 285"/>
                  <a:gd name="T96" fmla="*/ 160 w 277"/>
                  <a:gd name="T97" fmla="*/ 201 h 285"/>
                  <a:gd name="T98" fmla="*/ 61 w 277"/>
                  <a:gd name="T99" fmla="*/ 277 h 285"/>
                  <a:gd name="T100" fmla="*/ 61 w 277"/>
                  <a:gd name="T101" fmla="*/ 277 h 285"/>
                  <a:gd name="T102" fmla="*/ 38 w 277"/>
                  <a:gd name="T103" fmla="*/ 267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7" h="285">
                    <a:moveTo>
                      <a:pt x="61" y="188"/>
                    </a:moveTo>
                    <a:lnTo>
                      <a:pt x="61" y="188"/>
                    </a:lnTo>
                    <a:cubicBezTo>
                      <a:pt x="64" y="202"/>
                      <a:pt x="64" y="218"/>
                      <a:pt x="65" y="233"/>
                    </a:cubicBezTo>
                    <a:lnTo>
                      <a:pt x="65" y="233"/>
                    </a:lnTo>
                    <a:cubicBezTo>
                      <a:pt x="76" y="223"/>
                      <a:pt x="85" y="214"/>
                      <a:pt x="97" y="205"/>
                    </a:cubicBezTo>
                    <a:lnTo>
                      <a:pt x="97" y="205"/>
                    </a:lnTo>
                    <a:cubicBezTo>
                      <a:pt x="85" y="202"/>
                      <a:pt x="76" y="197"/>
                      <a:pt x="65" y="192"/>
                    </a:cubicBezTo>
                    <a:lnTo>
                      <a:pt x="65" y="192"/>
                    </a:lnTo>
                    <a:cubicBezTo>
                      <a:pt x="64" y="191"/>
                      <a:pt x="63" y="189"/>
                      <a:pt x="61" y="188"/>
                    </a:cubicBezTo>
                    <a:close/>
                    <a:moveTo>
                      <a:pt x="38" y="267"/>
                    </a:moveTo>
                    <a:lnTo>
                      <a:pt x="38" y="267"/>
                    </a:lnTo>
                    <a:cubicBezTo>
                      <a:pt x="34" y="184"/>
                      <a:pt x="29" y="103"/>
                      <a:pt x="4" y="24"/>
                    </a:cubicBezTo>
                    <a:lnTo>
                      <a:pt x="4" y="24"/>
                    </a:lnTo>
                    <a:cubicBezTo>
                      <a:pt x="0" y="11"/>
                      <a:pt x="14" y="0"/>
                      <a:pt x="25" y="9"/>
                    </a:cubicBezTo>
                    <a:lnTo>
                      <a:pt x="25" y="9"/>
                    </a:lnTo>
                    <a:cubicBezTo>
                      <a:pt x="68" y="41"/>
                      <a:pt x="118" y="64"/>
                      <a:pt x="171" y="82"/>
                    </a:cubicBezTo>
                    <a:lnTo>
                      <a:pt x="171" y="82"/>
                    </a:lnTo>
                    <a:cubicBezTo>
                      <a:pt x="182" y="86"/>
                      <a:pt x="176" y="105"/>
                      <a:pt x="164" y="103"/>
                    </a:cubicBezTo>
                    <a:lnTo>
                      <a:pt x="164" y="103"/>
                    </a:lnTo>
                    <a:cubicBezTo>
                      <a:pt x="121" y="89"/>
                      <a:pt x="79" y="70"/>
                      <a:pt x="39" y="47"/>
                    </a:cubicBezTo>
                    <a:lnTo>
                      <a:pt x="39" y="47"/>
                    </a:lnTo>
                    <a:cubicBezTo>
                      <a:pt x="51" y="89"/>
                      <a:pt x="58" y="134"/>
                      <a:pt x="61" y="176"/>
                    </a:cubicBezTo>
                    <a:lnTo>
                      <a:pt x="61" y="176"/>
                    </a:lnTo>
                    <a:cubicBezTo>
                      <a:pt x="64" y="171"/>
                      <a:pt x="68" y="167"/>
                      <a:pt x="75" y="171"/>
                    </a:cubicBezTo>
                    <a:lnTo>
                      <a:pt x="75" y="171"/>
                    </a:lnTo>
                    <a:cubicBezTo>
                      <a:pt x="88" y="179"/>
                      <a:pt x="101" y="185"/>
                      <a:pt x="114" y="189"/>
                    </a:cubicBezTo>
                    <a:lnTo>
                      <a:pt x="114" y="189"/>
                    </a:lnTo>
                    <a:cubicBezTo>
                      <a:pt x="121" y="184"/>
                      <a:pt x="128" y="177"/>
                      <a:pt x="136" y="171"/>
                    </a:cubicBezTo>
                    <a:lnTo>
                      <a:pt x="136" y="171"/>
                    </a:lnTo>
                    <a:cubicBezTo>
                      <a:pt x="123" y="166"/>
                      <a:pt x="107" y="160"/>
                      <a:pt x="93" y="155"/>
                    </a:cubicBezTo>
                    <a:lnTo>
                      <a:pt x="93" y="155"/>
                    </a:lnTo>
                    <a:cubicBezTo>
                      <a:pt x="81" y="150"/>
                      <a:pt x="90" y="133"/>
                      <a:pt x="102" y="137"/>
                    </a:cubicBezTo>
                    <a:lnTo>
                      <a:pt x="102" y="137"/>
                    </a:lnTo>
                    <a:cubicBezTo>
                      <a:pt x="119" y="142"/>
                      <a:pt x="136" y="150"/>
                      <a:pt x="153" y="158"/>
                    </a:cubicBezTo>
                    <a:lnTo>
                      <a:pt x="153" y="158"/>
                    </a:lnTo>
                    <a:cubicBezTo>
                      <a:pt x="155" y="156"/>
                      <a:pt x="157" y="155"/>
                      <a:pt x="160" y="153"/>
                    </a:cubicBezTo>
                    <a:lnTo>
                      <a:pt x="160" y="153"/>
                    </a:lnTo>
                    <a:cubicBezTo>
                      <a:pt x="149" y="146"/>
                      <a:pt x="140" y="138"/>
                      <a:pt x="131" y="130"/>
                    </a:cubicBezTo>
                    <a:lnTo>
                      <a:pt x="131" y="130"/>
                    </a:lnTo>
                    <a:cubicBezTo>
                      <a:pt x="123" y="121"/>
                      <a:pt x="135" y="107"/>
                      <a:pt x="144" y="116"/>
                    </a:cubicBezTo>
                    <a:lnTo>
                      <a:pt x="144" y="116"/>
                    </a:lnTo>
                    <a:cubicBezTo>
                      <a:pt x="153" y="125"/>
                      <a:pt x="163" y="134"/>
                      <a:pt x="174" y="142"/>
                    </a:cubicBezTo>
                    <a:lnTo>
                      <a:pt x="174" y="142"/>
                    </a:lnTo>
                    <a:cubicBezTo>
                      <a:pt x="195" y="126"/>
                      <a:pt x="216" y="112"/>
                      <a:pt x="239" y="99"/>
                    </a:cubicBezTo>
                    <a:lnTo>
                      <a:pt x="239" y="99"/>
                    </a:lnTo>
                    <a:cubicBezTo>
                      <a:pt x="257" y="88"/>
                      <a:pt x="276" y="112"/>
                      <a:pt x="259" y="126"/>
                    </a:cubicBezTo>
                    <a:lnTo>
                      <a:pt x="259" y="126"/>
                    </a:lnTo>
                    <a:cubicBezTo>
                      <a:pt x="227" y="153"/>
                      <a:pt x="192" y="176"/>
                      <a:pt x="160" y="201"/>
                    </a:cubicBezTo>
                    <a:lnTo>
                      <a:pt x="160" y="201"/>
                    </a:lnTo>
                    <a:cubicBezTo>
                      <a:pt x="127" y="226"/>
                      <a:pt x="94" y="252"/>
                      <a:pt x="61" y="277"/>
                    </a:cubicBezTo>
                    <a:lnTo>
                      <a:pt x="61" y="277"/>
                    </a:lnTo>
                    <a:cubicBezTo>
                      <a:pt x="52" y="284"/>
                      <a:pt x="39" y="277"/>
                      <a:pt x="38" y="267"/>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1" name="Freeform 355">
                <a:extLst>
                  <a:ext uri="{FF2B5EF4-FFF2-40B4-BE49-F238E27FC236}">
                    <a16:creationId xmlns:a16="http://schemas.microsoft.com/office/drawing/2014/main" id="{36A70D2A-32E8-8047-BD4D-6F489C2B103F}"/>
                  </a:ext>
                </a:extLst>
              </p:cNvPr>
              <p:cNvSpPr>
                <a:spLocks noChangeArrowheads="1"/>
              </p:cNvSpPr>
              <p:nvPr/>
            </p:nvSpPr>
            <p:spPr bwMode="auto">
              <a:xfrm rot="5400000">
                <a:off x="127631" y="606124"/>
                <a:ext cx="126989" cy="136515"/>
              </a:xfrm>
              <a:custGeom>
                <a:avLst/>
                <a:gdLst>
                  <a:gd name="T0" fmla="*/ 169 w 269"/>
                  <a:gd name="T1" fmla="*/ 209 h 290"/>
                  <a:gd name="T2" fmla="*/ 169 w 269"/>
                  <a:gd name="T3" fmla="*/ 209 h 290"/>
                  <a:gd name="T4" fmla="*/ 202 w 269"/>
                  <a:gd name="T5" fmla="*/ 239 h 290"/>
                  <a:gd name="T6" fmla="*/ 202 w 269"/>
                  <a:gd name="T7" fmla="*/ 239 h 290"/>
                  <a:gd name="T8" fmla="*/ 205 w 269"/>
                  <a:gd name="T9" fmla="*/ 197 h 290"/>
                  <a:gd name="T10" fmla="*/ 205 w 269"/>
                  <a:gd name="T11" fmla="*/ 197 h 290"/>
                  <a:gd name="T12" fmla="*/ 174 w 269"/>
                  <a:gd name="T13" fmla="*/ 209 h 290"/>
                  <a:gd name="T14" fmla="*/ 174 w 269"/>
                  <a:gd name="T15" fmla="*/ 209 h 290"/>
                  <a:gd name="T16" fmla="*/ 169 w 269"/>
                  <a:gd name="T17" fmla="*/ 209 h 290"/>
                  <a:gd name="T18" fmla="*/ 206 w 269"/>
                  <a:gd name="T19" fmla="*/ 281 h 290"/>
                  <a:gd name="T20" fmla="*/ 206 w 269"/>
                  <a:gd name="T21" fmla="*/ 281 h 290"/>
                  <a:gd name="T22" fmla="*/ 11 w 269"/>
                  <a:gd name="T23" fmla="*/ 132 h 290"/>
                  <a:gd name="T24" fmla="*/ 11 w 269"/>
                  <a:gd name="T25" fmla="*/ 132 h 290"/>
                  <a:gd name="T26" fmla="*/ 15 w 269"/>
                  <a:gd name="T27" fmla="*/ 107 h 290"/>
                  <a:gd name="T28" fmla="*/ 15 w 269"/>
                  <a:gd name="T29" fmla="*/ 107 h 290"/>
                  <a:gd name="T30" fmla="*/ 172 w 269"/>
                  <a:gd name="T31" fmla="*/ 57 h 290"/>
                  <a:gd name="T32" fmla="*/ 172 w 269"/>
                  <a:gd name="T33" fmla="*/ 57 h 290"/>
                  <a:gd name="T34" fmla="*/ 181 w 269"/>
                  <a:gd name="T35" fmla="*/ 76 h 290"/>
                  <a:gd name="T36" fmla="*/ 181 w 269"/>
                  <a:gd name="T37" fmla="*/ 76 h 290"/>
                  <a:gd name="T38" fmla="*/ 55 w 269"/>
                  <a:gd name="T39" fmla="*/ 125 h 290"/>
                  <a:gd name="T40" fmla="*/ 55 w 269"/>
                  <a:gd name="T41" fmla="*/ 125 h 290"/>
                  <a:gd name="T42" fmla="*/ 160 w 269"/>
                  <a:gd name="T43" fmla="*/ 201 h 290"/>
                  <a:gd name="T44" fmla="*/ 160 w 269"/>
                  <a:gd name="T45" fmla="*/ 201 h 290"/>
                  <a:gd name="T46" fmla="*/ 167 w 269"/>
                  <a:gd name="T47" fmla="*/ 188 h 290"/>
                  <a:gd name="T48" fmla="*/ 167 w 269"/>
                  <a:gd name="T49" fmla="*/ 188 h 290"/>
                  <a:gd name="T50" fmla="*/ 207 w 269"/>
                  <a:gd name="T51" fmla="*/ 174 h 290"/>
                  <a:gd name="T52" fmla="*/ 207 w 269"/>
                  <a:gd name="T53" fmla="*/ 174 h 290"/>
                  <a:gd name="T54" fmla="*/ 210 w 269"/>
                  <a:gd name="T55" fmla="*/ 146 h 290"/>
                  <a:gd name="T56" fmla="*/ 210 w 269"/>
                  <a:gd name="T57" fmla="*/ 146 h 290"/>
                  <a:gd name="T58" fmla="*/ 167 w 269"/>
                  <a:gd name="T59" fmla="*/ 163 h 290"/>
                  <a:gd name="T60" fmla="*/ 167 w 269"/>
                  <a:gd name="T61" fmla="*/ 163 h 290"/>
                  <a:gd name="T62" fmla="*/ 161 w 269"/>
                  <a:gd name="T63" fmla="*/ 143 h 290"/>
                  <a:gd name="T64" fmla="*/ 161 w 269"/>
                  <a:gd name="T65" fmla="*/ 143 h 290"/>
                  <a:gd name="T66" fmla="*/ 212 w 269"/>
                  <a:gd name="T67" fmla="*/ 125 h 290"/>
                  <a:gd name="T68" fmla="*/ 212 w 269"/>
                  <a:gd name="T69" fmla="*/ 125 h 290"/>
                  <a:gd name="T70" fmla="*/ 214 w 269"/>
                  <a:gd name="T71" fmla="*/ 116 h 290"/>
                  <a:gd name="T72" fmla="*/ 214 w 269"/>
                  <a:gd name="T73" fmla="*/ 116 h 290"/>
                  <a:gd name="T74" fmla="*/ 177 w 269"/>
                  <a:gd name="T75" fmla="*/ 120 h 290"/>
                  <a:gd name="T76" fmla="*/ 177 w 269"/>
                  <a:gd name="T77" fmla="*/ 120 h 290"/>
                  <a:gd name="T78" fmla="*/ 176 w 269"/>
                  <a:gd name="T79" fmla="*/ 100 h 290"/>
                  <a:gd name="T80" fmla="*/ 176 w 269"/>
                  <a:gd name="T81" fmla="*/ 100 h 290"/>
                  <a:gd name="T82" fmla="*/ 216 w 269"/>
                  <a:gd name="T83" fmla="*/ 97 h 290"/>
                  <a:gd name="T84" fmla="*/ 216 w 269"/>
                  <a:gd name="T85" fmla="*/ 97 h 290"/>
                  <a:gd name="T86" fmla="*/ 232 w 269"/>
                  <a:gd name="T87" fmla="*/ 21 h 290"/>
                  <a:gd name="T88" fmla="*/ 232 w 269"/>
                  <a:gd name="T89" fmla="*/ 21 h 290"/>
                  <a:gd name="T90" fmla="*/ 266 w 269"/>
                  <a:gd name="T91" fmla="*/ 28 h 290"/>
                  <a:gd name="T92" fmla="*/ 266 w 269"/>
                  <a:gd name="T93" fmla="*/ 28 h 290"/>
                  <a:gd name="T94" fmla="*/ 247 w 269"/>
                  <a:gd name="T95" fmla="*/ 150 h 290"/>
                  <a:gd name="T96" fmla="*/ 247 w 269"/>
                  <a:gd name="T97" fmla="*/ 150 h 290"/>
                  <a:gd name="T98" fmla="*/ 230 w 269"/>
                  <a:gd name="T99" fmla="*/ 273 h 290"/>
                  <a:gd name="T100" fmla="*/ 230 w 269"/>
                  <a:gd name="T101" fmla="*/ 273 h 290"/>
                  <a:gd name="T102" fmla="*/ 206 w 269"/>
                  <a:gd name="T103" fmla="*/ 281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69" h="290">
                    <a:moveTo>
                      <a:pt x="169" y="209"/>
                    </a:moveTo>
                    <a:lnTo>
                      <a:pt x="169" y="209"/>
                    </a:lnTo>
                    <a:cubicBezTo>
                      <a:pt x="180" y="218"/>
                      <a:pt x="190" y="229"/>
                      <a:pt x="202" y="239"/>
                    </a:cubicBezTo>
                    <a:lnTo>
                      <a:pt x="202" y="239"/>
                    </a:lnTo>
                    <a:cubicBezTo>
                      <a:pt x="203" y="225"/>
                      <a:pt x="203" y="210"/>
                      <a:pt x="205" y="197"/>
                    </a:cubicBezTo>
                    <a:lnTo>
                      <a:pt x="205" y="197"/>
                    </a:lnTo>
                    <a:cubicBezTo>
                      <a:pt x="195" y="203"/>
                      <a:pt x="185" y="206"/>
                      <a:pt x="174" y="209"/>
                    </a:cubicBezTo>
                    <a:lnTo>
                      <a:pt x="174" y="209"/>
                    </a:lnTo>
                    <a:cubicBezTo>
                      <a:pt x="172" y="209"/>
                      <a:pt x="170" y="209"/>
                      <a:pt x="169" y="209"/>
                    </a:cubicBezTo>
                    <a:close/>
                    <a:moveTo>
                      <a:pt x="206" y="281"/>
                    </a:moveTo>
                    <a:lnTo>
                      <a:pt x="206" y="281"/>
                    </a:lnTo>
                    <a:cubicBezTo>
                      <a:pt x="145" y="226"/>
                      <a:pt x="85" y="171"/>
                      <a:pt x="11" y="132"/>
                    </a:cubicBezTo>
                    <a:lnTo>
                      <a:pt x="11" y="132"/>
                    </a:lnTo>
                    <a:cubicBezTo>
                      <a:pt x="0" y="125"/>
                      <a:pt x="2" y="108"/>
                      <a:pt x="15" y="107"/>
                    </a:cubicBezTo>
                    <a:lnTo>
                      <a:pt x="15" y="107"/>
                    </a:lnTo>
                    <a:cubicBezTo>
                      <a:pt x="71" y="99"/>
                      <a:pt x="122" y="82"/>
                      <a:pt x="172" y="57"/>
                    </a:cubicBezTo>
                    <a:lnTo>
                      <a:pt x="172" y="57"/>
                    </a:lnTo>
                    <a:cubicBezTo>
                      <a:pt x="182" y="51"/>
                      <a:pt x="191" y="70"/>
                      <a:pt x="181" y="76"/>
                    </a:cubicBezTo>
                    <a:lnTo>
                      <a:pt x="181" y="76"/>
                    </a:lnTo>
                    <a:cubicBezTo>
                      <a:pt x="140" y="97"/>
                      <a:pt x="98" y="113"/>
                      <a:pt x="55" y="125"/>
                    </a:cubicBezTo>
                    <a:lnTo>
                      <a:pt x="55" y="125"/>
                    </a:lnTo>
                    <a:cubicBezTo>
                      <a:pt x="92" y="147"/>
                      <a:pt x="127" y="174"/>
                      <a:pt x="160" y="201"/>
                    </a:cubicBezTo>
                    <a:lnTo>
                      <a:pt x="160" y="201"/>
                    </a:lnTo>
                    <a:cubicBezTo>
                      <a:pt x="157" y="196"/>
                      <a:pt x="159" y="191"/>
                      <a:pt x="167" y="188"/>
                    </a:cubicBezTo>
                    <a:lnTo>
                      <a:pt x="167" y="188"/>
                    </a:lnTo>
                    <a:cubicBezTo>
                      <a:pt x="180" y="184"/>
                      <a:pt x="194" y="180"/>
                      <a:pt x="207" y="174"/>
                    </a:cubicBezTo>
                    <a:lnTo>
                      <a:pt x="207" y="174"/>
                    </a:lnTo>
                    <a:cubicBezTo>
                      <a:pt x="207" y="164"/>
                      <a:pt x="209" y="154"/>
                      <a:pt x="210" y="146"/>
                    </a:cubicBezTo>
                    <a:lnTo>
                      <a:pt x="210" y="146"/>
                    </a:lnTo>
                    <a:cubicBezTo>
                      <a:pt x="195" y="151"/>
                      <a:pt x="182" y="157"/>
                      <a:pt x="167" y="163"/>
                    </a:cubicBezTo>
                    <a:lnTo>
                      <a:pt x="167" y="163"/>
                    </a:lnTo>
                    <a:cubicBezTo>
                      <a:pt x="156" y="167"/>
                      <a:pt x="149" y="150"/>
                      <a:pt x="161" y="143"/>
                    </a:cubicBezTo>
                    <a:lnTo>
                      <a:pt x="161" y="143"/>
                    </a:lnTo>
                    <a:cubicBezTo>
                      <a:pt x="177" y="136"/>
                      <a:pt x="194" y="130"/>
                      <a:pt x="212" y="125"/>
                    </a:cubicBezTo>
                    <a:lnTo>
                      <a:pt x="212" y="125"/>
                    </a:lnTo>
                    <a:cubicBezTo>
                      <a:pt x="214" y="121"/>
                      <a:pt x="214" y="118"/>
                      <a:pt x="214" y="116"/>
                    </a:cubicBezTo>
                    <a:lnTo>
                      <a:pt x="214" y="116"/>
                    </a:lnTo>
                    <a:cubicBezTo>
                      <a:pt x="202" y="117"/>
                      <a:pt x="189" y="120"/>
                      <a:pt x="177" y="120"/>
                    </a:cubicBezTo>
                    <a:lnTo>
                      <a:pt x="177" y="120"/>
                    </a:lnTo>
                    <a:cubicBezTo>
                      <a:pt x="165" y="120"/>
                      <a:pt x="164" y="100"/>
                      <a:pt x="176" y="100"/>
                    </a:cubicBezTo>
                    <a:lnTo>
                      <a:pt x="176" y="100"/>
                    </a:lnTo>
                    <a:cubicBezTo>
                      <a:pt x="189" y="100"/>
                      <a:pt x="203" y="100"/>
                      <a:pt x="216" y="97"/>
                    </a:cubicBezTo>
                    <a:lnTo>
                      <a:pt x="216" y="97"/>
                    </a:lnTo>
                    <a:cubicBezTo>
                      <a:pt x="220" y="72"/>
                      <a:pt x="226" y="46"/>
                      <a:pt x="232" y="21"/>
                    </a:cubicBezTo>
                    <a:lnTo>
                      <a:pt x="232" y="21"/>
                    </a:lnTo>
                    <a:cubicBezTo>
                      <a:pt x="237" y="0"/>
                      <a:pt x="268" y="5"/>
                      <a:pt x="266" y="28"/>
                    </a:cubicBezTo>
                    <a:lnTo>
                      <a:pt x="266" y="28"/>
                    </a:lnTo>
                    <a:cubicBezTo>
                      <a:pt x="261" y="68"/>
                      <a:pt x="253" y="109"/>
                      <a:pt x="247" y="150"/>
                    </a:cubicBezTo>
                    <a:lnTo>
                      <a:pt x="247" y="150"/>
                    </a:lnTo>
                    <a:cubicBezTo>
                      <a:pt x="241" y="191"/>
                      <a:pt x="236" y="233"/>
                      <a:pt x="230" y="273"/>
                    </a:cubicBezTo>
                    <a:lnTo>
                      <a:pt x="230" y="273"/>
                    </a:lnTo>
                    <a:cubicBezTo>
                      <a:pt x="228" y="284"/>
                      <a:pt x="214" y="289"/>
                      <a:pt x="206" y="281"/>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2" name="Freeform 356">
                <a:extLst>
                  <a:ext uri="{FF2B5EF4-FFF2-40B4-BE49-F238E27FC236}">
                    <a16:creationId xmlns:a16="http://schemas.microsoft.com/office/drawing/2014/main" id="{B6BB6BC4-A63F-4142-8F9F-A05847A10674}"/>
                  </a:ext>
                </a:extLst>
              </p:cNvPr>
              <p:cNvSpPr>
                <a:spLocks noChangeArrowheads="1"/>
              </p:cNvSpPr>
              <p:nvPr/>
            </p:nvSpPr>
            <p:spPr bwMode="auto">
              <a:xfrm rot="5400000">
                <a:off x="126837" y="400561"/>
                <a:ext cx="128577" cy="136515"/>
              </a:xfrm>
              <a:custGeom>
                <a:avLst/>
                <a:gdLst>
                  <a:gd name="T0" fmla="*/ 175 w 272"/>
                  <a:gd name="T1" fmla="*/ 194 h 291"/>
                  <a:gd name="T2" fmla="*/ 175 w 272"/>
                  <a:gd name="T3" fmla="*/ 194 h 291"/>
                  <a:gd name="T4" fmla="*/ 218 w 272"/>
                  <a:gd name="T5" fmla="*/ 181 h 291"/>
                  <a:gd name="T6" fmla="*/ 218 w 272"/>
                  <a:gd name="T7" fmla="*/ 181 h 291"/>
                  <a:gd name="T8" fmla="*/ 184 w 272"/>
                  <a:gd name="T9" fmla="*/ 158 h 291"/>
                  <a:gd name="T10" fmla="*/ 184 w 272"/>
                  <a:gd name="T11" fmla="*/ 158 h 291"/>
                  <a:gd name="T12" fmla="*/ 178 w 272"/>
                  <a:gd name="T13" fmla="*/ 190 h 291"/>
                  <a:gd name="T14" fmla="*/ 178 w 272"/>
                  <a:gd name="T15" fmla="*/ 190 h 291"/>
                  <a:gd name="T16" fmla="*/ 175 w 272"/>
                  <a:gd name="T17" fmla="*/ 194 h 291"/>
                  <a:gd name="T18" fmla="*/ 257 w 272"/>
                  <a:gd name="T19" fmla="*/ 202 h 291"/>
                  <a:gd name="T20" fmla="*/ 257 w 272"/>
                  <a:gd name="T21" fmla="*/ 202 h 291"/>
                  <a:gd name="T22" fmla="*/ 25 w 272"/>
                  <a:gd name="T23" fmla="*/ 285 h 291"/>
                  <a:gd name="T24" fmla="*/ 25 w 272"/>
                  <a:gd name="T25" fmla="*/ 285 h 291"/>
                  <a:gd name="T26" fmla="*/ 6 w 272"/>
                  <a:gd name="T27" fmla="*/ 267 h 291"/>
                  <a:gd name="T28" fmla="*/ 6 w 272"/>
                  <a:gd name="T29" fmla="*/ 267 h 291"/>
                  <a:gd name="T30" fmla="*/ 49 w 272"/>
                  <a:gd name="T31" fmla="*/ 109 h 291"/>
                  <a:gd name="T32" fmla="*/ 49 w 272"/>
                  <a:gd name="T33" fmla="*/ 109 h 291"/>
                  <a:gd name="T34" fmla="*/ 70 w 272"/>
                  <a:gd name="T35" fmla="*/ 112 h 291"/>
                  <a:gd name="T36" fmla="*/ 70 w 272"/>
                  <a:gd name="T37" fmla="*/ 112 h 291"/>
                  <a:gd name="T38" fmla="*/ 42 w 272"/>
                  <a:gd name="T39" fmla="*/ 244 h 291"/>
                  <a:gd name="T40" fmla="*/ 42 w 272"/>
                  <a:gd name="T41" fmla="*/ 244 h 291"/>
                  <a:gd name="T42" fmla="*/ 163 w 272"/>
                  <a:gd name="T43" fmla="*/ 197 h 291"/>
                  <a:gd name="T44" fmla="*/ 163 w 272"/>
                  <a:gd name="T45" fmla="*/ 197 h 291"/>
                  <a:gd name="T46" fmla="*/ 157 w 272"/>
                  <a:gd name="T47" fmla="*/ 185 h 291"/>
                  <a:gd name="T48" fmla="*/ 157 w 272"/>
                  <a:gd name="T49" fmla="*/ 185 h 291"/>
                  <a:gd name="T50" fmla="*/ 166 w 272"/>
                  <a:gd name="T51" fmla="*/ 143 h 291"/>
                  <a:gd name="T52" fmla="*/ 166 w 272"/>
                  <a:gd name="T53" fmla="*/ 143 h 291"/>
                  <a:gd name="T54" fmla="*/ 144 w 272"/>
                  <a:gd name="T55" fmla="*/ 125 h 291"/>
                  <a:gd name="T56" fmla="*/ 144 w 272"/>
                  <a:gd name="T57" fmla="*/ 125 h 291"/>
                  <a:gd name="T58" fmla="*/ 136 w 272"/>
                  <a:gd name="T59" fmla="*/ 171 h 291"/>
                  <a:gd name="T60" fmla="*/ 136 w 272"/>
                  <a:gd name="T61" fmla="*/ 171 h 291"/>
                  <a:gd name="T62" fmla="*/ 116 w 272"/>
                  <a:gd name="T63" fmla="*/ 165 h 291"/>
                  <a:gd name="T64" fmla="*/ 116 w 272"/>
                  <a:gd name="T65" fmla="*/ 165 h 291"/>
                  <a:gd name="T66" fmla="*/ 128 w 272"/>
                  <a:gd name="T67" fmla="*/ 112 h 291"/>
                  <a:gd name="T68" fmla="*/ 128 w 272"/>
                  <a:gd name="T69" fmla="*/ 112 h 291"/>
                  <a:gd name="T70" fmla="*/ 121 w 272"/>
                  <a:gd name="T71" fmla="*/ 105 h 291"/>
                  <a:gd name="T72" fmla="*/ 121 w 272"/>
                  <a:gd name="T73" fmla="*/ 105 h 291"/>
                  <a:gd name="T74" fmla="*/ 104 w 272"/>
                  <a:gd name="T75" fmla="*/ 138 h 291"/>
                  <a:gd name="T76" fmla="*/ 104 w 272"/>
                  <a:gd name="T77" fmla="*/ 138 h 291"/>
                  <a:gd name="T78" fmla="*/ 87 w 272"/>
                  <a:gd name="T79" fmla="*/ 129 h 291"/>
                  <a:gd name="T80" fmla="*/ 87 w 272"/>
                  <a:gd name="T81" fmla="*/ 129 h 291"/>
                  <a:gd name="T82" fmla="*/ 108 w 272"/>
                  <a:gd name="T83" fmla="*/ 94 h 291"/>
                  <a:gd name="T84" fmla="*/ 108 w 272"/>
                  <a:gd name="T85" fmla="*/ 94 h 291"/>
                  <a:gd name="T86" fmla="*/ 52 w 272"/>
                  <a:gd name="T87" fmla="*/ 39 h 291"/>
                  <a:gd name="T88" fmla="*/ 52 w 272"/>
                  <a:gd name="T89" fmla="*/ 39 h 291"/>
                  <a:gd name="T90" fmla="*/ 75 w 272"/>
                  <a:gd name="T91" fmla="*/ 14 h 291"/>
                  <a:gd name="T92" fmla="*/ 75 w 272"/>
                  <a:gd name="T93" fmla="*/ 14 h 291"/>
                  <a:gd name="T94" fmla="*/ 169 w 272"/>
                  <a:gd name="T95" fmla="*/ 96 h 291"/>
                  <a:gd name="T96" fmla="*/ 169 w 272"/>
                  <a:gd name="T97" fmla="*/ 96 h 291"/>
                  <a:gd name="T98" fmla="*/ 262 w 272"/>
                  <a:gd name="T99" fmla="*/ 177 h 291"/>
                  <a:gd name="T100" fmla="*/ 262 w 272"/>
                  <a:gd name="T101" fmla="*/ 177 h 291"/>
                  <a:gd name="T102" fmla="*/ 257 w 272"/>
                  <a:gd name="T103" fmla="*/ 202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2" h="291">
                    <a:moveTo>
                      <a:pt x="175" y="194"/>
                    </a:moveTo>
                    <a:lnTo>
                      <a:pt x="175" y="194"/>
                    </a:lnTo>
                    <a:cubicBezTo>
                      <a:pt x="190" y="190"/>
                      <a:pt x="204" y="186"/>
                      <a:pt x="218" y="181"/>
                    </a:cubicBezTo>
                    <a:lnTo>
                      <a:pt x="218" y="181"/>
                    </a:lnTo>
                    <a:cubicBezTo>
                      <a:pt x="208" y="175"/>
                      <a:pt x="196" y="165"/>
                      <a:pt x="184" y="158"/>
                    </a:cubicBezTo>
                    <a:lnTo>
                      <a:pt x="184" y="158"/>
                    </a:lnTo>
                    <a:cubicBezTo>
                      <a:pt x="184" y="168"/>
                      <a:pt x="182" y="180"/>
                      <a:pt x="178" y="190"/>
                    </a:cubicBezTo>
                    <a:lnTo>
                      <a:pt x="178" y="190"/>
                    </a:lnTo>
                    <a:cubicBezTo>
                      <a:pt x="176" y="192"/>
                      <a:pt x="175" y="193"/>
                      <a:pt x="175" y="194"/>
                    </a:cubicBezTo>
                    <a:close/>
                    <a:moveTo>
                      <a:pt x="257" y="202"/>
                    </a:moveTo>
                    <a:lnTo>
                      <a:pt x="257" y="202"/>
                    </a:lnTo>
                    <a:cubicBezTo>
                      <a:pt x="176" y="223"/>
                      <a:pt x="99" y="244"/>
                      <a:pt x="25" y="285"/>
                    </a:cubicBezTo>
                    <a:lnTo>
                      <a:pt x="25" y="285"/>
                    </a:lnTo>
                    <a:cubicBezTo>
                      <a:pt x="14" y="290"/>
                      <a:pt x="0" y="280"/>
                      <a:pt x="6" y="267"/>
                    </a:cubicBezTo>
                    <a:lnTo>
                      <a:pt x="6" y="267"/>
                    </a:lnTo>
                    <a:cubicBezTo>
                      <a:pt x="29" y="218"/>
                      <a:pt x="42" y="163"/>
                      <a:pt x="49" y="109"/>
                    </a:cubicBezTo>
                    <a:lnTo>
                      <a:pt x="49" y="109"/>
                    </a:lnTo>
                    <a:cubicBezTo>
                      <a:pt x="50" y="97"/>
                      <a:pt x="70" y="100"/>
                      <a:pt x="70" y="112"/>
                    </a:cubicBezTo>
                    <a:lnTo>
                      <a:pt x="70" y="112"/>
                    </a:lnTo>
                    <a:cubicBezTo>
                      <a:pt x="66" y="158"/>
                      <a:pt x="56" y="201"/>
                      <a:pt x="42" y="244"/>
                    </a:cubicBezTo>
                    <a:lnTo>
                      <a:pt x="42" y="244"/>
                    </a:lnTo>
                    <a:cubicBezTo>
                      <a:pt x="81" y="225"/>
                      <a:pt x="123" y="210"/>
                      <a:pt x="163" y="197"/>
                    </a:cubicBezTo>
                    <a:lnTo>
                      <a:pt x="163" y="197"/>
                    </a:lnTo>
                    <a:cubicBezTo>
                      <a:pt x="158" y="197"/>
                      <a:pt x="153" y="192"/>
                      <a:pt x="157" y="185"/>
                    </a:cubicBezTo>
                    <a:lnTo>
                      <a:pt x="157" y="185"/>
                    </a:lnTo>
                    <a:cubicBezTo>
                      <a:pt x="161" y="171"/>
                      <a:pt x="165" y="158"/>
                      <a:pt x="166" y="143"/>
                    </a:cubicBezTo>
                    <a:lnTo>
                      <a:pt x="166" y="143"/>
                    </a:lnTo>
                    <a:cubicBezTo>
                      <a:pt x="158" y="137"/>
                      <a:pt x="150" y="131"/>
                      <a:pt x="144" y="125"/>
                    </a:cubicBezTo>
                    <a:lnTo>
                      <a:pt x="144" y="125"/>
                    </a:lnTo>
                    <a:cubicBezTo>
                      <a:pt x="141" y="140"/>
                      <a:pt x="138" y="155"/>
                      <a:pt x="136" y="171"/>
                    </a:cubicBezTo>
                    <a:lnTo>
                      <a:pt x="136" y="171"/>
                    </a:lnTo>
                    <a:cubicBezTo>
                      <a:pt x="133" y="184"/>
                      <a:pt x="115" y="179"/>
                      <a:pt x="116" y="165"/>
                    </a:cubicBezTo>
                    <a:lnTo>
                      <a:pt x="116" y="165"/>
                    </a:lnTo>
                    <a:cubicBezTo>
                      <a:pt x="119" y="147"/>
                      <a:pt x="123" y="129"/>
                      <a:pt x="128" y="112"/>
                    </a:cubicBezTo>
                    <a:lnTo>
                      <a:pt x="128" y="112"/>
                    </a:lnTo>
                    <a:cubicBezTo>
                      <a:pt x="125" y="109"/>
                      <a:pt x="123" y="108"/>
                      <a:pt x="121" y="105"/>
                    </a:cubicBezTo>
                    <a:lnTo>
                      <a:pt x="121" y="105"/>
                    </a:lnTo>
                    <a:cubicBezTo>
                      <a:pt x="116" y="117"/>
                      <a:pt x="111" y="127"/>
                      <a:pt x="104" y="138"/>
                    </a:cubicBezTo>
                    <a:lnTo>
                      <a:pt x="104" y="138"/>
                    </a:lnTo>
                    <a:cubicBezTo>
                      <a:pt x="98" y="148"/>
                      <a:pt x="81" y="139"/>
                      <a:pt x="87" y="129"/>
                    </a:cubicBezTo>
                    <a:lnTo>
                      <a:pt x="87" y="129"/>
                    </a:lnTo>
                    <a:cubicBezTo>
                      <a:pt x="95" y="118"/>
                      <a:pt x="103" y="106"/>
                      <a:pt x="108" y="94"/>
                    </a:cubicBezTo>
                    <a:lnTo>
                      <a:pt x="108" y="94"/>
                    </a:lnTo>
                    <a:cubicBezTo>
                      <a:pt x="88" y="76"/>
                      <a:pt x="69" y="58"/>
                      <a:pt x="52" y="39"/>
                    </a:cubicBezTo>
                    <a:lnTo>
                      <a:pt x="52" y="39"/>
                    </a:lnTo>
                    <a:cubicBezTo>
                      <a:pt x="37" y="22"/>
                      <a:pt x="57" y="0"/>
                      <a:pt x="75" y="14"/>
                    </a:cubicBezTo>
                    <a:lnTo>
                      <a:pt x="75" y="14"/>
                    </a:lnTo>
                    <a:cubicBezTo>
                      <a:pt x="107" y="39"/>
                      <a:pt x="137" y="69"/>
                      <a:pt x="169" y="96"/>
                    </a:cubicBezTo>
                    <a:lnTo>
                      <a:pt x="169" y="96"/>
                    </a:lnTo>
                    <a:cubicBezTo>
                      <a:pt x="199" y="123"/>
                      <a:pt x="232" y="150"/>
                      <a:pt x="262" y="177"/>
                    </a:cubicBezTo>
                    <a:lnTo>
                      <a:pt x="262" y="177"/>
                    </a:lnTo>
                    <a:cubicBezTo>
                      <a:pt x="271" y="184"/>
                      <a:pt x="267" y="200"/>
                      <a:pt x="257" y="202"/>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3" name="Freeform 357">
                <a:extLst>
                  <a:ext uri="{FF2B5EF4-FFF2-40B4-BE49-F238E27FC236}">
                    <a16:creationId xmlns:a16="http://schemas.microsoft.com/office/drawing/2014/main" id="{8CDB36DB-A1FA-E545-B426-D17DFA311B9A}"/>
                  </a:ext>
                </a:extLst>
              </p:cNvPr>
              <p:cNvSpPr>
                <a:spLocks noChangeArrowheads="1"/>
              </p:cNvSpPr>
              <p:nvPr/>
            </p:nvSpPr>
            <p:spPr bwMode="auto">
              <a:xfrm rot="5400000">
                <a:off x="133980" y="2183966"/>
                <a:ext cx="136513" cy="123816"/>
              </a:xfrm>
              <a:custGeom>
                <a:avLst/>
                <a:gdLst>
                  <a:gd name="T0" fmla="*/ 192 w 288"/>
                  <a:gd name="T1" fmla="*/ 221 h 265"/>
                  <a:gd name="T2" fmla="*/ 192 w 288"/>
                  <a:gd name="T3" fmla="*/ 221 h 265"/>
                  <a:gd name="T4" fmla="*/ 237 w 288"/>
                  <a:gd name="T5" fmla="*/ 222 h 265"/>
                  <a:gd name="T6" fmla="*/ 237 w 288"/>
                  <a:gd name="T7" fmla="*/ 222 h 265"/>
                  <a:gd name="T8" fmla="*/ 213 w 288"/>
                  <a:gd name="T9" fmla="*/ 188 h 265"/>
                  <a:gd name="T10" fmla="*/ 213 w 288"/>
                  <a:gd name="T11" fmla="*/ 188 h 265"/>
                  <a:gd name="T12" fmla="*/ 196 w 288"/>
                  <a:gd name="T13" fmla="*/ 217 h 265"/>
                  <a:gd name="T14" fmla="*/ 196 w 288"/>
                  <a:gd name="T15" fmla="*/ 217 h 265"/>
                  <a:gd name="T16" fmla="*/ 192 w 288"/>
                  <a:gd name="T17" fmla="*/ 221 h 265"/>
                  <a:gd name="T18" fmla="*/ 268 w 288"/>
                  <a:gd name="T19" fmla="*/ 253 h 265"/>
                  <a:gd name="T20" fmla="*/ 268 w 288"/>
                  <a:gd name="T21" fmla="*/ 253 h 265"/>
                  <a:gd name="T22" fmla="*/ 22 w 288"/>
                  <a:gd name="T23" fmla="*/ 262 h 265"/>
                  <a:gd name="T24" fmla="*/ 22 w 288"/>
                  <a:gd name="T25" fmla="*/ 262 h 265"/>
                  <a:gd name="T26" fmla="*/ 9 w 288"/>
                  <a:gd name="T27" fmla="*/ 239 h 265"/>
                  <a:gd name="T28" fmla="*/ 9 w 288"/>
                  <a:gd name="T29" fmla="*/ 239 h 265"/>
                  <a:gd name="T30" fmla="*/ 97 w 288"/>
                  <a:gd name="T31" fmla="*/ 101 h 265"/>
                  <a:gd name="T32" fmla="*/ 97 w 288"/>
                  <a:gd name="T33" fmla="*/ 101 h 265"/>
                  <a:gd name="T34" fmla="*/ 117 w 288"/>
                  <a:gd name="T35" fmla="*/ 109 h 265"/>
                  <a:gd name="T36" fmla="*/ 117 w 288"/>
                  <a:gd name="T37" fmla="*/ 109 h 265"/>
                  <a:gd name="T38" fmla="*/ 50 w 288"/>
                  <a:gd name="T39" fmla="*/ 229 h 265"/>
                  <a:gd name="T40" fmla="*/ 50 w 288"/>
                  <a:gd name="T41" fmla="*/ 229 h 265"/>
                  <a:gd name="T42" fmla="*/ 180 w 288"/>
                  <a:gd name="T43" fmla="*/ 221 h 265"/>
                  <a:gd name="T44" fmla="*/ 180 w 288"/>
                  <a:gd name="T45" fmla="*/ 221 h 265"/>
                  <a:gd name="T46" fmla="*/ 178 w 288"/>
                  <a:gd name="T47" fmla="*/ 205 h 265"/>
                  <a:gd name="T48" fmla="*/ 178 w 288"/>
                  <a:gd name="T49" fmla="*/ 205 h 265"/>
                  <a:gd name="T50" fmla="*/ 200 w 288"/>
                  <a:gd name="T51" fmla="*/ 168 h 265"/>
                  <a:gd name="T52" fmla="*/ 200 w 288"/>
                  <a:gd name="T53" fmla="*/ 168 h 265"/>
                  <a:gd name="T54" fmla="*/ 183 w 288"/>
                  <a:gd name="T55" fmla="*/ 145 h 265"/>
                  <a:gd name="T56" fmla="*/ 183 w 288"/>
                  <a:gd name="T57" fmla="*/ 145 h 265"/>
                  <a:gd name="T58" fmla="*/ 162 w 288"/>
                  <a:gd name="T59" fmla="*/ 186 h 265"/>
                  <a:gd name="T60" fmla="*/ 162 w 288"/>
                  <a:gd name="T61" fmla="*/ 186 h 265"/>
                  <a:gd name="T62" fmla="*/ 145 w 288"/>
                  <a:gd name="T63" fmla="*/ 175 h 265"/>
                  <a:gd name="T64" fmla="*/ 145 w 288"/>
                  <a:gd name="T65" fmla="*/ 175 h 265"/>
                  <a:gd name="T66" fmla="*/ 171 w 288"/>
                  <a:gd name="T67" fmla="*/ 128 h 265"/>
                  <a:gd name="T68" fmla="*/ 171 w 288"/>
                  <a:gd name="T69" fmla="*/ 128 h 265"/>
                  <a:gd name="T70" fmla="*/ 167 w 288"/>
                  <a:gd name="T71" fmla="*/ 120 h 265"/>
                  <a:gd name="T72" fmla="*/ 167 w 288"/>
                  <a:gd name="T73" fmla="*/ 120 h 265"/>
                  <a:gd name="T74" fmla="*/ 141 w 288"/>
                  <a:gd name="T75" fmla="*/ 146 h 265"/>
                  <a:gd name="T76" fmla="*/ 141 w 288"/>
                  <a:gd name="T77" fmla="*/ 146 h 265"/>
                  <a:gd name="T78" fmla="*/ 128 w 288"/>
                  <a:gd name="T79" fmla="*/ 133 h 265"/>
                  <a:gd name="T80" fmla="*/ 128 w 288"/>
                  <a:gd name="T81" fmla="*/ 133 h 265"/>
                  <a:gd name="T82" fmla="*/ 158 w 288"/>
                  <a:gd name="T83" fmla="*/ 104 h 265"/>
                  <a:gd name="T84" fmla="*/ 158 w 288"/>
                  <a:gd name="T85" fmla="*/ 104 h 265"/>
                  <a:gd name="T86" fmla="*/ 121 w 288"/>
                  <a:gd name="T87" fmla="*/ 36 h 265"/>
                  <a:gd name="T88" fmla="*/ 121 w 288"/>
                  <a:gd name="T89" fmla="*/ 36 h 265"/>
                  <a:gd name="T90" fmla="*/ 150 w 288"/>
                  <a:gd name="T91" fmla="*/ 19 h 265"/>
                  <a:gd name="T92" fmla="*/ 150 w 288"/>
                  <a:gd name="T93" fmla="*/ 19 h 265"/>
                  <a:gd name="T94" fmla="*/ 214 w 288"/>
                  <a:gd name="T95" fmla="*/ 125 h 265"/>
                  <a:gd name="T96" fmla="*/ 214 w 288"/>
                  <a:gd name="T97" fmla="*/ 125 h 265"/>
                  <a:gd name="T98" fmla="*/ 281 w 288"/>
                  <a:gd name="T99" fmla="*/ 230 h 265"/>
                  <a:gd name="T100" fmla="*/ 281 w 288"/>
                  <a:gd name="T101" fmla="*/ 230 h 265"/>
                  <a:gd name="T102" fmla="*/ 268 w 288"/>
                  <a:gd name="T103" fmla="*/ 253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8" h="265">
                    <a:moveTo>
                      <a:pt x="192" y="221"/>
                    </a:moveTo>
                    <a:lnTo>
                      <a:pt x="192" y="221"/>
                    </a:lnTo>
                    <a:cubicBezTo>
                      <a:pt x="206" y="221"/>
                      <a:pt x="222" y="221"/>
                      <a:pt x="237" y="222"/>
                    </a:cubicBezTo>
                    <a:lnTo>
                      <a:pt x="237" y="222"/>
                    </a:lnTo>
                    <a:cubicBezTo>
                      <a:pt x="230" y="211"/>
                      <a:pt x="221" y="200"/>
                      <a:pt x="213" y="188"/>
                    </a:cubicBezTo>
                    <a:lnTo>
                      <a:pt x="213" y="188"/>
                    </a:lnTo>
                    <a:cubicBezTo>
                      <a:pt x="209" y="199"/>
                      <a:pt x="204" y="208"/>
                      <a:pt x="196" y="217"/>
                    </a:cubicBezTo>
                    <a:lnTo>
                      <a:pt x="196" y="217"/>
                    </a:lnTo>
                    <a:cubicBezTo>
                      <a:pt x="195" y="218"/>
                      <a:pt x="193" y="220"/>
                      <a:pt x="192" y="221"/>
                    </a:cubicBezTo>
                    <a:close/>
                    <a:moveTo>
                      <a:pt x="268" y="253"/>
                    </a:moveTo>
                    <a:lnTo>
                      <a:pt x="268" y="253"/>
                    </a:lnTo>
                    <a:cubicBezTo>
                      <a:pt x="185" y="247"/>
                      <a:pt x="104" y="245"/>
                      <a:pt x="22" y="262"/>
                    </a:cubicBezTo>
                    <a:lnTo>
                      <a:pt x="22" y="262"/>
                    </a:lnTo>
                    <a:cubicBezTo>
                      <a:pt x="9" y="264"/>
                      <a:pt x="0" y="250"/>
                      <a:pt x="9" y="239"/>
                    </a:cubicBezTo>
                    <a:lnTo>
                      <a:pt x="9" y="239"/>
                    </a:lnTo>
                    <a:cubicBezTo>
                      <a:pt x="46" y="199"/>
                      <a:pt x="75" y="151"/>
                      <a:pt x="97" y="101"/>
                    </a:cubicBezTo>
                    <a:lnTo>
                      <a:pt x="97" y="101"/>
                    </a:lnTo>
                    <a:cubicBezTo>
                      <a:pt x="101" y="91"/>
                      <a:pt x="121" y="99"/>
                      <a:pt x="117" y="109"/>
                    </a:cubicBezTo>
                    <a:lnTo>
                      <a:pt x="117" y="109"/>
                    </a:lnTo>
                    <a:cubicBezTo>
                      <a:pt x="99" y="153"/>
                      <a:pt x="76" y="192"/>
                      <a:pt x="50" y="229"/>
                    </a:cubicBezTo>
                    <a:lnTo>
                      <a:pt x="50" y="229"/>
                    </a:lnTo>
                    <a:cubicBezTo>
                      <a:pt x="93" y="222"/>
                      <a:pt x="138" y="221"/>
                      <a:pt x="180" y="221"/>
                    </a:cubicBezTo>
                    <a:lnTo>
                      <a:pt x="180" y="221"/>
                    </a:lnTo>
                    <a:cubicBezTo>
                      <a:pt x="176" y="218"/>
                      <a:pt x="172" y="212"/>
                      <a:pt x="178" y="205"/>
                    </a:cubicBezTo>
                    <a:lnTo>
                      <a:pt x="178" y="205"/>
                    </a:lnTo>
                    <a:cubicBezTo>
                      <a:pt x="185" y="195"/>
                      <a:pt x="193" y="182"/>
                      <a:pt x="200" y="168"/>
                    </a:cubicBezTo>
                    <a:lnTo>
                      <a:pt x="200" y="168"/>
                    </a:lnTo>
                    <a:cubicBezTo>
                      <a:pt x="193" y="161"/>
                      <a:pt x="188" y="154"/>
                      <a:pt x="183" y="145"/>
                    </a:cubicBezTo>
                    <a:lnTo>
                      <a:pt x="183" y="145"/>
                    </a:lnTo>
                    <a:cubicBezTo>
                      <a:pt x="176" y="158"/>
                      <a:pt x="168" y="172"/>
                      <a:pt x="162" y="186"/>
                    </a:cubicBezTo>
                    <a:lnTo>
                      <a:pt x="162" y="186"/>
                    </a:lnTo>
                    <a:cubicBezTo>
                      <a:pt x="155" y="197"/>
                      <a:pt x="139" y="187"/>
                      <a:pt x="145" y="175"/>
                    </a:cubicBezTo>
                    <a:lnTo>
                      <a:pt x="145" y="175"/>
                    </a:lnTo>
                    <a:cubicBezTo>
                      <a:pt x="153" y="159"/>
                      <a:pt x="162" y="142"/>
                      <a:pt x="171" y="128"/>
                    </a:cubicBezTo>
                    <a:lnTo>
                      <a:pt x="171" y="128"/>
                    </a:lnTo>
                    <a:cubicBezTo>
                      <a:pt x="170" y="125"/>
                      <a:pt x="168" y="122"/>
                      <a:pt x="167" y="120"/>
                    </a:cubicBezTo>
                    <a:lnTo>
                      <a:pt x="167" y="120"/>
                    </a:lnTo>
                    <a:cubicBezTo>
                      <a:pt x="159" y="129"/>
                      <a:pt x="151" y="138"/>
                      <a:pt x="141" y="146"/>
                    </a:cubicBezTo>
                    <a:lnTo>
                      <a:pt x="141" y="146"/>
                    </a:lnTo>
                    <a:cubicBezTo>
                      <a:pt x="132" y="154"/>
                      <a:pt x="118" y="141"/>
                      <a:pt x="128" y="133"/>
                    </a:cubicBezTo>
                    <a:lnTo>
                      <a:pt x="128" y="133"/>
                    </a:lnTo>
                    <a:cubicBezTo>
                      <a:pt x="139" y="124"/>
                      <a:pt x="149" y="115"/>
                      <a:pt x="158" y="104"/>
                    </a:cubicBezTo>
                    <a:lnTo>
                      <a:pt x="158" y="104"/>
                    </a:lnTo>
                    <a:cubicBezTo>
                      <a:pt x="145" y="82"/>
                      <a:pt x="132" y="58"/>
                      <a:pt x="121" y="36"/>
                    </a:cubicBezTo>
                    <a:lnTo>
                      <a:pt x="121" y="36"/>
                    </a:lnTo>
                    <a:cubicBezTo>
                      <a:pt x="112" y="16"/>
                      <a:pt x="138" y="0"/>
                      <a:pt x="150" y="19"/>
                    </a:cubicBezTo>
                    <a:lnTo>
                      <a:pt x="150" y="19"/>
                    </a:lnTo>
                    <a:cubicBezTo>
                      <a:pt x="174" y="53"/>
                      <a:pt x="193" y="90"/>
                      <a:pt x="214" y="125"/>
                    </a:cubicBezTo>
                    <a:lnTo>
                      <a:pt x="214" y="125"/>
                    </a:lnTo>
                    <a:cubicBezTo>
                      <a:pt x="237" y="161"/>
                      <a:pt x="259" y="195"/>
                      <a:pt x="281" y="230"/>
                    </a:cubicBezTo>
                    <a:lnTo>
                      <a:pt x="281" y="230"/>
                    </a:lnTo>
                    <a:cubicBezTo>
                      <a:pt x="287" y="239"/>
                      <a:pt x="280" y="253"/>
                      <a:pt x="268" y="253"/>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4" name="Freeform 358">
                <a:extLst>
                  <a:ext uri="{FF2B5EF4-FFF2-40B4-BE49-F238E27FC236}">
                    <a16:creationId xmlns:a16="http://schemas.microsoft.com/office/drawing/2014/main" id="{766A9581-487A-9F48-851E-DAC10FFB6089}"/>
                  </a:ext>
                </a:extLst>
              </p:cNvPr>
              <p:cNvSpPr>
                <a:spLocks noChangeArrowheads="1"/>
              </p:cNvSpPr>
              <p:nvPr/>
            </p:nvSpPr>
            <p:spPr bwMode="auto">
              <a:xfrm rot="5400000">
                <a:off x="127631" y="2863357"/>
                <a:ext cx="120640" cy="136515"/>
              </a:xfrm>
              <a:custGeom>
                <a:avLst/>
                <a:gdLst>
                  <a:gd name="T0" fmla="*/ 79 w 255"/>
                  <a:gd name="T1" fmla="*/ 76 h 291"/>
                  <a:gd name="T2" fmla="*/ 79 w 255"/>
                  <a:gd name="T3" fmla="*/ 76 h 291"/>
                  <a:gd name="T4" fmla="*/ 42 w 255"/>
                  <a:gd name="T5" fmla="*/ 50 h 291"/>
                  <a:gd name="T6" fmla="*/ 42 w 255"/>
                  <a:gd name="T7" fmla="*/ 50 h 291"/>
                  <a:gd name="T8" fmla="*/ 44 w 255"/>
                  <a:gd name="T9" fmla="*/ 92 h 291"/>
                  <a:gd name="T10" fmla="*/ 44 w 255"/>
                  <a:gd name="T11" fmla="*/ 92 h 291"/>
                  <a:gd name="T12" fmla="*/ 74 w 255"/>
                  <a:gd name="T13" fmla="*/ 76 h 291"/>
                  <a:gd name="T14" fmla="*/ 74 w 255"/>
                  <a:gd name="T15" fmla="*/ 76 h 291"/>
                  <a:gd name="T16" fmla="*/ 79 w 255"/>
                  <a:gd name="T17" fmla="*/ 76 h 291"/>
                  <a:gd name="T18" fmla="*/ 34 w 255"/>
                  <a:gd name="T19" fmla="*/ 8 h 291"/>
                  <a:gd name="T20" fmla="*/ 34 w 255"/>
                  <a:gd name="T21" fmla="*/ 8 h 291"/>
                  <a:gd name="T22" fmla="*/ 243 w 255"/>
                  <a:gd name="T23" fmla="*/ 138 h 291"/>
                  <a:gd name="T24" fmla="*/ 243 w 255"/>
                  <a:gd name="T25" fmla="*/ 138 h 291"/>
                  <a:gd name="T26" fmla="*/ 241 w 255"/>
                  <a:gd name="T27" fmla="*/ 163 h 291"/>
                  <a:gd name="T28" fmla="*/ 241 w 255"/>
                  <a:gd name="T29" fmla="*/ 163 h 291"/>
                  <a:gd name="T30" fmla="*/ 91 w 255"/>
                  <a:gd name="T31" fmla="*/ 227 h 291"/>
                  <a:gd name="T32" fmla="*/ 91 w 255"/>
                  <a:gd name="T33" fmla="*/ 227 h 291"/>
                  <a:gd name="T34" fmla="*/ 79 w 255"/>
                  <a:gd name="T35" fmla="*/ 210 h 291"/>
                  <a:gd name="T36" fmla="*/ 79 w 255"/>
                  <a:gd name="T37" fmla="*/ 210 h 291"/>
                  <a:gd name="T38" fmla="*/ 201 w 255"/>
                  <a:gd name="T39" fmla="*/ 148 h 291"/>
                  <a:gd name="T40" fmla="*/ 201 w 255"/>
                  <a:gd name="T41" fmla="*/ 148 h 291"/>
                  <a:gd name="T42" fmla="*/ 88 w 255"/>
                  <a:gd name="T43" fmla="*/ 83 h 291"/>
                  <a:gd name="T44" fmla="*/ 88 w 255"/>
                  <a:gd name="T45" fmla="*/ 83 h 291"/>
                  <a:gd name="T46" fmla="*/ 83 w 255"/>
                  <a:gd name="T47" fmla="*/ 97 h 291"/>
                  <a:gd name="T48" fmla="*/ 83 w 255"/>
                  <a:gd name="T49" fmla="*/ 97 h 291"/>
                  <a:gd name="T50" fmla="*/ 44 w 255"/>
                  <a:gd name="T51" fmla="*/ 114 h 291"/>
                  <a:gd name="T52" fmla="*/ 44 w 255"/>
                  <a:gd name="T53" fmla="*/ 114 h 291"/>
                  <a:gd name="T54" fmla="*/ 44 w 255"/>
                  <a:gd name="T55" fmla="*/ 144 h 291"/>
                  <a:gd name="T56" fmla="*/ 44 w 255"/>
                  <a:gd name="T57" fmla="*/ 144 h 291"/>
                  <a:gd name="T58" fmla="*/ 84 w 255"/>
                  <a:gd name="T59" fmla="*/ 122 h 291"/>
                  <a:gd name="T60" fmla="*/ 84 w 255"/>
                  <a:gd name="T61" fmla="*/ 122 h 291"/>
                  <a:gd name="T62" fmla="*/ 94 w 255"/>
                  <a:gd name="T63" fmla="*/ 140 h 291"/>
                  <a:gd name="T64" fmla="*/ 94 w 255"/>
                  <a:gd name="T65" fmla="*/ 140 h 291"/>
                  <a:gd name="T66" fmla="*/ 42 w 255"/>
                  <a:gd name="T67" fmla="*/ 164 h 291"/>
                  <a:gd name="T68" fmla="*/ 42 w 255"/>
                  <a:gd name="T69" fmla="*/ 164 h 291"/>
                  <a:gd name="T70" fmla="*/ 42 w 255"/>
                  <a:gd name="T71" fmla="*/ 173 h 291"/>
                  <a:gd name="T72" fmla="*/ 42 w 255"/>
                  <a:gd name="T73" fmla="*/ 173 h 291"/>
                  <a:gd name="T74" fmla="*/ 79 w 255"/>
                  <a:gd name="T75" fmla="*/ 167 h 291"/>
                  <a:gd name="T76" fmla="*/ 79 w 255"/>
                  <a:gd name="T77" fmla="*/ 167 h 291"/>
                  <a:gd name="T78" fmla="*/ 82 w 255"/>
                  <a:gd name="T79" fmla="*/ 185 h 291"/>
                  <a:gd name="T80" fmla="*/ 82 w 255"/>
                  <a:gd name="T81" fmla="*/ 185 h 291"/>
                  <a:gd name="T82" fmla="*/ 42 w 255"/>
                  <a:gd name="T83" fmla="*/ 192 h 291"/>
                  <a:gd name="T84" fmla="*/ 42 w 255"/>
                  <a:gd name="T85" fmla="*/ 192 h 291"/>
                  <a:gd name="T86" fmla="*/ 34 w 255"/>
                  <a:gd name="T87" fmla="*/ 269 h 291"/>
                  <a:gd name="T88" fmla="*/ 34 w 255"/>
                  <a:gd name="T89" fmla="*/ 269 h 291"/>
                  <a:gd name="T90" fmla="*/ 0 w 255"/>
                  <a:gd name="T91" fmla="*/ 266 h 291"/>
                  <a:gd name="T92" fmla="*/ 0 w 255"/>
                  <a:gd name="T93" fmla="*/ 266 h 291"/>
                  <a:gd name="T94" fmla="*/ 7 w 255"/>
                  <a:gd name="T95" fmla="*/ 142 h 291"/>
                  <a:gd name="T96" fmla="*/ 7 w 255"/>
                  <a:gd name="T97" fmla="*/ 142 h 291"/>
                  <a:gd name="T98" fmla="*/ 12 w 255"/>
                  <a:gd name="T99" fmla="*/ 18 h 291"/>
                  <a:gd name="T100" fmla="*/ 12 w 255"/>
                  <a:gd name="T101" fmla="*/ 18 h 291"/>
                  <a:gd name="T102" fmla="*/ 34 w 255"/>
                  <a:gd name="T103" fmla="*/ 8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5" h="291">
                    <a:moveTo>
                      <a:pt x="79" y="76"/>
                    </a:moveTo>
                    <a:lnTo>
                      <a:pt x="79" y="76"/>
                    </a:lnTo>
                    <a:cubicBezTo>
                      <a:pt x="67" y="67"/>
                      <a:pt x="54" y="58"/>
                      <a:pt x="42" y="50"/>
                    </a:cubicBezTo>
                    <a:lnTo>
                      <a:pt x="42" y="50"/>
                    </a:lnTo>
                    <a:cubicBezTo>
                      <a:pt x="42" y="63"/>
                      <a:pt x="44" y="77"/>
                      <a:pt x="44" y="92"/>
                    </a:cubicBezTo>
                    <a:lnTo>
                      <a:pt x="44" y="92"/>
                    </a:lnTo>
                    <a:cubicBezTo>
                      <a:pt x="53" y="85"/>
                      <a:pt x="63" y="80"/>
                      <a:pt x="74" y="76"/>
                    </a:cubicBezTo>
                    <a:lnTo>
                      <a:pt x="74" y="76"/>
                    </a:lnTo>
                    <a:cubicBezTo>
                      <a:pt x="75" y="76"/>
                      <a:pt x="78" y="76"/>
                      <a:pt x="79" y="76"/>
                    </a:cubicBezTo>
                    <a:close/>
                    <a:moveTo>
                      <a:pt x="34" y="8"/>
                    </a:moveTo>
                    <a:lnTo>
                      <a:pt x="34" y="8"/>
                    </a:lnTo>
                    <a:cubicBezTo>
                      <a:pt x="100" y="58"/>
                      <a:pt x="166" y="105"/>
                      <a:pt x="243" y="138"/>
                    </a:cubicBezTo>
                    <a:lnTo>
                      <a:pt x="243" y="138"/>
                    </a:lnTo>
                    <a:cubicBezTo>
                      <a:pt x="254" y="142"/>
                      <a:pt x="254" y="160"/>
                      <a:pt x="241" y="163"/>
                    </a:cubicBezTo>
                    <a:lnTo>
                      <a:pt x="241" y="163"/>
                    </a:lnTo>
                    <a:cubicBezTo>
                      <a:pt x="187" y="176"/>
                      <a:pt x="137" y="198"/>
                      <a:pt x="91" y="227"/>
                    </a:cubicBezTo>
                    <a:lnTo>
                      <a:pt x="91" y="227"/>
                    </a:lnTo>
                    <a:cubicBezTo>
                      <a:pt x="80" y="234"/>
                      <a:pt x="69" y="217"/>
                      <a:pt x="79" y="210"/>
                    </a:cubicBezTo>
                    <a:lnTo>
                      <a:pt x="79" y="210"/>
                    </a:lnTo>
                    <a:cubicBezTo>
                      <a:pt x="118" y="185"/>
                      <a:pt x="158" y="164"/>
                      <a:pt x="201" y="148"/>
                    </a:cubicBezTo>
                    <a:lnTo>
                      <a:pt x="201" y="148"/>
                    </a:lnTo>
                    <a:cubicBezTo>
                      <a:pt x="162" y="131"/>
                      <a:pt x="124" y="107"/>
                      <a:pt x="88" y="83"/>
                    </a:cubicBezTo>
                    <a:lnTo>
                      <a:pt x="88" y="83"/>
                    </a:lnTo>
                    <a:cubicBezTo>
                      <a:pt x="91" y="88"/>
                      <a:pt x="91" y="94"/>
                      <a:pt x="83" y="97"/>
                    </a:cubicBezTo>
                    <a:lnTo>
                      <a:pt x="83" y="97"/>
                    </a:lnTo>
                    <a:cubicBezTo>
                      <a:pt x="69" y="101"/>
                      <a:pt x="55" y="106"/>
                      <a:pt x="44" y="114"/>
                    </a:cubicBezTo>
                    <a:lnTo>
                      <a:pt x="44" y="114"/>
                    </a:lnTo>
                    <a:cubicBezTo>
                      <a:pt x="45" y="125"/>
                      <a:pt x="44" y="134"/>
                      <a:pt x="44" y="144"/>
                    </a:cubicBezTo>
                    <a:lnTo>
                      <a:pt x="44" y="144"/>
                    </a:lnTo>
                    <a:cubicBezTo>
                      <a:pt x="58" y="136"/>
                      <a:pt x="71" y="129"/>
                      <a:pt x="84" y="122"/>
                    </a:cubicBezTo>
                    <a:lnTo>
                      <a:pt x="84" y="122"/>
                    </a:lnTo>
                    <a:cubicBezTo>
                      <a:pt x="96" y="115"/>
                      <a:pt x="104" y="132"/>
                      <a:pt x="94" y="140"/>
                    </a:cubicBezTo>
                    <a:lnTo>
                      <a:pt x="94" y="140"/>
                    </a:lnTo>
                    <a:cubicBezTo>
                      <a:pt x="78" y="150"/>
                      <a:pt x="61" y="157"/>
                      <a:pt x="42" y="164"/>
                    </a:cubicBezTo>
                    <a:lnTo>
                      <a:pt x="42" y="164"/>
                    </a:lnTo>
                    <a:cubicBezTo>
                      <a:pt x="42" y="168"/>
                      <a:pt x="42" y="171"/>
                      <a:pt x="42" y="173"/>
                    </a:cubicBezTo>
                    <a:lnTo>
                      <a:pt x="42" y="173"/>
                    </a:lnTo>
                    <a:cubicBezTo>
                      <a:pt x="54" y="171"/>
                      <a:pt x="67" y="168"/>
                      <a:pt x="79" y="167"/>
                    </a:cubicBezTo>
                    <a:lnTo>
                      <a:pt x="79" y="167"/>
                    </a:lnTo>
                    <a:cubicBezTo>
                      <a:pt x="91" y="165"/>
                      <a:pt x="95" y="184"/>
                      <a:pt x="82" y="185"/>
                    </a:cubicBezTo>
                    <a:lnTo>
                      <a:pt x="82" y="185"/>
                    </a:lnTo>
                    <a:cubicBezTo>
                      <a:pt x="69" y="185"/>
                      <a:pt x="55" y="188"/>
                      <a:pt x="42" y="192"/>
                    </a:cubicBezTo>
                    <a:lnTo>
                      <a:pt x="42" y="192"/>
                    </a:lnTo>
                    <a:cubicBezTo>
                      <a:pt x="41" y="218"/>
                      <a:pt x="38" y="243"/>
                      <a:pt x="34" y="269"/>
                    </a:cubicBezTo>
                    <a:lnTo>
                      <a:pt x="34" y="269"/>
                    </a:lnTo>
                    <a:cubicBezTo>
                      <a:pt x="30" y="290"/>
                      <a:pt x="0" y="289"/>
                      <a:pt x="0" y="266"/>
                    </a:cubicBezTo>
                    <a:lnTo>
                      <a:pt x="0" y="266"/>
                    </a:lnTo>
                    <a:cubicBezTo>
                      <a:pt x="0" y="226"/>
                      <a:pt x="4" y="184"/>
                      <a:pt x="7" y="142"/>
                    </a:cubicBezTo>
                    <a:lnTo>
                      <a:pt x="7" y="142"/>
                    </a:lnTo>
                    <a:cubicBezTo>
                      <a:pt x="8" y="101"/>
                      <a:pt x="9" y="60"/>
                      <a:pt x="12" y="18"/>
                    </a:cubicBezTo>
                    <a:lnTo>
                      <a:pt x="12" y="18"/>
                    </a:lnTo>
                    <a:cubicBezTo>
                      <a:pt x="12" y="8"/>
                      <a:pt x="25" y="0"/>
                      <a:pt x="34" y="8"/>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5" name="Freeform 359">
                <a:extLst>
                  <a:ext uri="{FF2B5EF4-FFF2-40B4-BE49-F238E27FC236}">
                    <a16:creationId xmlns:a16="http://schemas.microsoft.com/office/drawing/2014/main" id="{63C6A13B-49ED-1F42-9319-35C23A5C468C}"/>
                  </a:ext>
                </a:extLst>
              </p:cNvPr>
              <p:cNvSpPr>
                <a:spLocks noChangeArrowheads="1"/>
              </p:cNvSpPr>
              <p:nvPr/>
            </p:nvSpPr>
            <p:spPr bwMode="auto">
              <a:xfrm rot="5400000">
                <a:off x="121281" y="2641126"/>
                <a:ext cx="134927" cy="125404"/>
              </a:xfrm>
              <a:custGeom>
                <a:avLst/>
                <a:gdLst>
                  <a:gd name="T0" fmla="*/ 94 w 287"/>
                  <a:gd name="T1" fmla="*/ 47 h 267"/>
                  <a:gd name="T2" fmla="*/ 94 w 287"/>
                  <a:gd name="T3" fmla="*/ 47 h 267"/>
                  <a:gd name="T4" fmla="*/ 49 w 287"/>
                  <a:gd name="T5" fmla="*/ 46 h 267"/>
                  <a:gd name="T6" fmla="*/ 49 w 287"/>
                  <a:gd name="T7" fmla="*/ 46 h 267"/>
                  <a:gd name="T8" fmla="*/ 74 w 287"/>
                  <a:gd name="T9" fmla="*/ 80 h 267"/>
                  <a:gd name="T10" fmla="*/ 74 w 287"/>
                  <a:gd name="T11" fmla="*/ 80 h 267"/>
                  <a:gd name="T12" fmla="*/ 90 w 287"/>
                  <a:gd name="T13" fmla="*/ 49 h 267"/>
                  <a:gd name="T14" fmla="*/ 90 w 287"/>
                  <a:gd name="T15" fmla="*/ 49 h 267"/>
                  <a:gd name="T16" fmla="*/ 94 w 287"/>
                  <a:gd name="T17" fmla="*/ 47 h 267"/>
                  <a:gd name="T18" fmla="*/ 18 w 287"/>
                  <a:gd name="T19" fmla="*/ 15 h 267"/>
                  <a:gd name="T20" fmla="*/ 18 w 287"/>
                  <a:gd name="T21" fmla="*/ 15 h 267"/>
                  <a:gd name="T22" fmla="*/ 264 w 287"/>
                  <a:gd name="T23" fmla="*/ 2 h 267"/>
                  <a:gd name="T24" fmla="*/ 264 w 287"/>
                  <a:gd name="T25" fmla="*/ 2 h 267"/>
                  <a:gd name="T26" fmla="*/ 277 w 287"/>
                  <a:gd name="T27" fmla="*/ 26 h 267"/>
                  <a:gd name="T28" fmla="*/ 277 w 287"/>
                  <a:gd name="T29" fmla="*/ 26 h 267"/>
                  <a:gd name="T30" fmla="*/ 191 w 287"/>
                  <a:gd name="T31" fmla="*/ 164 h 267"/>
                  <a:gd name="T32" fmla="*/ 191 w 287"/>
                  <a:gd name="T33" fmla="*/ 164 h 267"/>
                  <a:gd name="T34" fmla="*/ 172 w 287"/>
                  <a:gd name="T35" fmla="*/ 156 h 267"/>
                  <a:gd name="T36" fmla="*/ 172 w 287"/>
                  <a:gd name="T37" fmla="*/ 156 h 267"/>
                  <a:gd name="T38" fmla="*/ 236 w 287"/>
                  <a:gd name="T39" fmla="*/ 36 h 267"/>
                  <a:gd name="T40" fmla="*/ 236 w 287"/>
                  <a:gd name="T41" fmla="*/ 36 h 267"/>
                  <a:gd name="T42" fmla="*/ 106 w 287"/>
                  <a:gd name="T43" fmla="*/ 47 h 267"/>
                  <a:gd name="T44" fmla="*/ 106 w 287"/>
                  <a:gd name="T45" fmla="*/ 47 h 267"/>
                  <a:gd name="T46" fmla="*/ 110 w 287"/>
                  <a:gd name="T47" fmla="*/ 61 h 267"/>
                  <a:gd name="T48" fmla="*/ 110 w 287"/>
                  <a:gd name="T49" fmla="*/ 61 h 267"/>
                  <a:gd name="T50" fmla="*/ 89 w 287"/>
                  <a:gd name="T51" fmla="*/ 98 h 267"/>
                  <a:gd name="T52" fmla="*/ 89 w 287"/>
                  <a:gd name="T53" fmla="*/ 98 h 267"/>
                  <a:gd name="T54" fmla="*/ 105 w 287"/>
                  <a:gd name="T55" fmla="*/ 122 h 267"/>
                  <a:gd name="T56" fmla="*/ 105 w 287"/>
                  <a:gd name="T57" fmla="*/ 122 h 267"/>
                  <a:gd name="T58" fmla="*/ 126 w 287"/>
                  <a:gd name="T59" fmla="*/ 81 h 267"/>
                  <a:gd name="T60" fmla="*/ 126 w 287"/>
                  <a:gd name="T61" fmla="*/ 81 h 267"/>
                  <a:gd name="T62" fmla="*/ 143 w 287"/>
                  <a:gd name="T63" fmla="*/ 90 h 267"/>
                  <a:gd name="T64" fmla="*/ 143 w 287"/>
                  <a:gd name="T65" fmla="*/ 90 h 267"/>
                  <a:gd name="T66" fmla="*/ 116 w 287"/>
                  <a:gd name="T67" fmla="*/ 140 h 267"/>
                  <a:gd name="T68" fmla="*/ 116 w 287"/>
                  <a:gd name="T69" fmla="*/ 140 h 267"/>
                  <a:gd name="T70" fmla="*/ 120 w 287"/>
                  <a:gd name="T71" fmla="*/ 147 h 267"/>
                  <a:gd name="T72" fmla="*/ 120 w 287"/>
                  <a:gd name="T73" fmla="*/ 147 h 267"/>
                  <a:gd name="T74" fmla="*/ 147 w 287"/>
                  <a:gd name="T75" fmla="*/ 120 h 267"/>
                  <a:gd name="T76" fmla="*/ 147 w 287"/>
                  <a:gd name="T77" fmla="*/ 120 h 267"/>
                  <a:gd name="T78" fmla="*/ 160 w 287"/>
                  <a:gd name="T79" fmla="*/ 134 h 267"/>
                  <a:gd name="T80" fmla="*/ 160 w 287"/>
                  <a:gd name="T81" fmla="*/ 134 h 267"/>
                  <a:gd name="T82" fmla="*/ 131 w 287"/>
                  <a:gd name="T83" fmla="*/ 162 h 267"/>
                  <a:gd name="T84" fmla="*/ 131 w 287"/>
                  <a:gd name="T85" fmla="*/ 162 h 267"/>
                  <a:gd name="T86" fmla="*/ 169 w 287"/>
                  <a:gd name="T87" fmla="*/ 231 h 267"/>
                  <a:gd name="T88" fmla="*/ 169 w 287"/>
                  <a:gd name="T89" fmla="*/ 231 h 267"/>
                  <a:gd name="T90" fmla="*/ 139 w 287"/>
                  <a:gd name="T91" fmla="*/ 248 h 267"/>
                  <a:gd name="T92" fmla="*/ 139 w 287"/>
                  <a:gd name="T93" fmla="*/ 248 h 267"/>
                  <a:gd name="T94" fmla="*/ 73 w 287"/>
                  <a:gd name="T95" fmla="*/ 143 h 267"/>
                  <a:gd name="T96" fmla="*/ 73 w 287"/>
                  <a:gd name="T97" fmla="*/ 143 h 267"/>
                  <a:gd name="T98" fmla="*/ 6 w 287"/>
                  <a:gd name="T99" fmla="*/ 39 h 267"/>
                  <a:gd name="T100" fmla="*/ 6 w 287"/>
                  <a:gd name="T101" fmla="*/ 39 h 267"/>
                  <a:gd name="T102" fmla="*/ 18 w 287"/>
                  <a:gd name="T103" fmla="*/ 15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7" h="267">
                    <a:moveTo>
                      <a:pt x="94" y="47"/>
                    </a:moveTo>
                    <a:lnTo>
                      <a:pt x="94" y="47"/>
                    </a:lnTo>
                    <a:cubicBezTo>
                      <a:pt x="80" y="47"/>
                      <a:pt x="64" y="46"/>
                      <a:pt x="49" y="46"/>
                    </a:cubicBezTo>
                    <a:lnTo>
                      <a:pt x="49" y="46"/>
                    </a:lnTo>
                    <a:cubicBezTo>
                      <a:pt x="57" y="57"/>
                      <a:pt x="67" y="68"/>
                      <a:pt x="74" y="80"/>
                    </a:cubicBezTo>
                    <a:lnTo>
                      <a:pt x="74" y="80"/>
                    </a:lnTo>
                    <a:cubicBezTo>
                      <a:pt x="78" y="69"/>
                      <a:pt x="84" y="59"/>
                      <a:pt x="90" y="49"/>
                    </a:cubicBezTo>
                    <a:lnTo>
                      <a:pt x="90" y="49"/>
                    </a:lnTo>
                    <a:cubicBezTo>
                      <a:pt x="92" y="48"/>
                      <a:pt x="93" y="48"/>
                      <a:pt x="94" y="47"/>
                    </a:cubicBezTo>
                    <a:close/>
                    <a:moveTo>
                      <a:pt x="18" y="15"/>
                    </a:moveTo>
                    <a:lnTo>
                      <a:pt x="18" y="15"/>
                    </a:lnTo>
                    <a:cubicBezTo>
                      <a:pt x="101" y="19"/>
                      <a:pt x="182" y="21"/>
                      <a:pt x="264" y="2"/>
                    </a:cubicBezTo>
                    <a:lnTo>
                      <a:pt x="264" y="2"/>
                    </a:lnTo>
                    <a:cubicBezTo>
                      <a:pt x="277" y="0"/>
                      <a:pt x="286" y="14"/>
                      <a:pt x="277" y="26"/>
                    </a:cubicBezTo>
                    <a:lnTo>
                      <a:pt x="277" y="26"/>
                    </a:lnTo>
                    <a:cubicBezTo>
                      <a:pt x="240" y="67"/>
                      <a:pt x="212" y="114"/>
                      <a:pt x="191" y="164"/>
                    </a:cubicBezTo>
                    <a:lnTo>
                      <a:pt x="191" y="164"/>
                    </a:lnTo>
                    <a:cubicBezTo>
                      <a:pt x="187" y="174"/>
                      <a:pt x="166" y="168"/>
                      <a:pt x="172" y="156"/>
                    </a:cubicBezTo>
                    <a:lnTo>
                      <a:pt x="172" y="156"/>
                    </a:lnTo>
                    <a:cubicBezTo>
                      <a:pt x="189" y="114"/>
                      <a:pt x="210" y="74"/>
                      <a:pt x="236" y="36"/>
                    </a:cubicBezTo>
                    <a:lnTo>
                      <a:pt x="236" y="36"/>
                    </a:lnTo>
                    <a:cubicBezTo>
                      <a:pt x="193" y="44"/>
                      <a:pt x="149" y="46"/>
                      <a:pt x="106" y="47"/>
                    </a:cubicBezTo>
                    <a:lnTo>
                      <a:pt x="106" y="47"/>
                    </a:lnTo>
                    <a:cubicBezTo>
                      <a:pt x="111" y="49"/>
                      <a:pt x="114" y="55"/>
                      <a:pt x="110" y="61"/>
                    </a:cubicBezTo>
                    <a:lnTo>
                      <a:pt x="110" y="61"/>
                    </a:lnTo>
                    <a:cubicBezTo>
                      <a:pt x="101" y="72"/>
                      <a:pt x="94" y="85"/>
                      <a:pt x="89" y="98"/>
                    </a:cubicBezTo>
                    <a:lnTo>
                      <a:pt x="89" y="98"/>
                    </a:lnTo>
                    <a:cubicBezTo>
                      <a:pt x="94" y="106"/>
                      <a:pt x="99" y="114"/>
                      <a:pt x="105" y="122"/>
                    </a:cubicBezTo>
                    <a:lnTo>
                      <a:pt x="105" y="122"/>
                    </a:lnTo>
                    <a:cubicBezTo>
                      <a:pt x="113" y="109"/>
                      <a:pt x="119" y="94"/>
                      <a:pt x="126" y="81"/>
                    </a:cubicBezTo>
                    <a:lnTo>
                      <a:pt x="126" y="81"/>
                    </a:lnTo>
                    <a:cubicBezTo>
                      <a:pt x="132" y="69"/>
                      <a:pt x="148" y="80"/>
                      <a:pt x="143" y="90"/>
                    </a:cubicBezTo>
                    <a:lnTo>
                      <a:pt x="143" y="90"/>
                    </a:lnTo>
                    <a:cubicBezTo>
                      <a:pt x="135" y="107"/>
                      <a:pt x="126" y="124"/>
                      <a:pt x="116" y="140"/>
                    </a:cubicBezTo>
                    <a:lnTo>
                      <a:pt x="116" y="140"/>
                    </a:lnTo>
                    <a:cubicBezTo>
                      <a:pt x="118" y="141"/>
                      <a:pt x="119" y="145"/>
                      <a:pt x="120" y="147"/>
                    </a:cubicBezTo>
                    <a:lnTo>
                      <a:pt x="120" y="147"/>
                    </a:lnTo>
                    <a:cubicBezTo>
                      <a:pt x="128" y="138"/>
                      <a:pt x="137" y="128"/>
                      <a:pt x="147" y="120"/>
                    </a:cubicBezTo>
                    <a:lnTo>
                      <a:pt x="147" y="120"/>
                    </a:lnTo>
                    <a:cubicBezTo>
                      <a:pt x="156" y="114"/>
                      <a:pt x="169" y="127"/>
                      <a:pt x="160" y="134"/>
                    </a:cubicBezTo>
                    <a:lnTo>
                      <a:pt x="160" y="134"/>
                    </a:lnTo>
                    <a:cubicBezTo>
                      <a:pt x="149" y="143"/>
                      <a:pt x="139" y="152"/>
                      <a:pt x="131" y="162"/>
                    </a:cubicBezTo>
                    <a:lnTo>
                      <a:pt x="131" y="162"/>
                    </a:lnTo>
                    <a:cubicBezTo>
                      <a:pt x="145" y="185"/>
                      <a:pt x="157" y="207"/>
                      <a:pt x="169" y="231"/>
                    </a:cubicBezTo>
                    <a:lnTo>
                      <a:pt x="169" y="231"/>
                    </a:lnTo>
                    <a:cubicBezTo>
                      <a:pt x="178" y="249"/>
                      <a:pt x="152" y="266"/>
                      <a:pt x="139" y="248"/>
                    </a:cubicBezTo>
                    <a:lnTo>
                      <a:pt x="139" y="248"/>
                    </a:lnTo>
                    <a:cubicBezTo>
                      <a:pt x="116" y="214"/>
                      <a:pt x="95" y="178"/>
                      <a:pt x="73" y="143"/>
                    </a:cubicBezTo>
                    <a:lnTo>
                      <a:pt x="73" y="143"/>
                    </a:lnTo>
                    <a:cubicBezTo>
                      <a:pt x="51" y="107"/>
                      <a:pt x="28" y="73"/>
                      <a:pt x="6" y="39"/>
                    </a:cubicBezTo>
                    <a:lnTo>
                      <a:pt x="6" y="39"/>
                    </a:lnTo>
                    <a:cubicBezTo>
                      <a:pt x="0" y="28"/>
                      <a:pt x="7" y="15"/>
                      <a:pt x="18" y="15"/>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6" name="Freeform 360">
                <a:extLst>
                  <a:ext uri="{FF2B5EF4-FFF2-40B4-BE49-F238E27FC236}">
                    <a16:creationId xmlns:a16="http://schemas.microsoft.com/office/drawing/2014/main" id="{F9F20120-845F-6747-AE06-DA5AD293F18C}"/>
                  </a:ext>
                </a:extLst>
              </p:cNvPr>
              <p:cNvSpPr>
                <a:spLocks noChangeArrowheads="1"/>
              </p:cNvSpPr>
              <p:nvPr/>
            </p:nvSpPr>
            <p:spPr bwMode="auto">
              <a:xfrm rot="5400000">
                <a:off x="126836" y="2410166"/>
                <a:ext cx="131752" cy="133340"/>
              </a:xfrm>
              <a:custGeom>
                <a:avLst/>
                <a:gdLst>
                  <a:gd name="T0" fmla="*/ 61 w 276"/>
                  <a:gd name="T1" fmla="*/ 188 h 285"/>
                  <a:gd name="T2" fmla="*/ 61 w 276"/>
                  <a:gd name="T3" fmla="*/ 188 h 285"/>
                  <a:gd name="T4" fmla="*/ 65 w 276"/>
                  <a:gd name="T5" fmla="*/ 232 h 285"/>
                  <a:gd name="T6" fmla="*/ 65 w 276"/>
                  <a:gd name="T7" fmla="*/ 232 h 285"/>
                  <a:gd name="T8" fmla="*/ 95 w 276"/>
                  <a:gd name="T9" fmla="*/ 205 h 285"/>
                  <a:gd name="T10" fmla="*/ 95 w 276"/>
                  <a:gd name="T11" fmla="*/ 205 h 285"/>
                  <a:gd name="T12" fmla="*/ 65 w 276"/>
                  <a:gd name="T13" fmla="*/ 192 h 285"/>
                  <a:gd name="T14" fmla="*/ 65 w 276"/>
                  <a:gd name="T15" fmla="*/ 192 h 285"/>
                  <a:gd name="T16" fmla="*/ 61 w 276"/>
                  <a:gd name="T17" fmla="*/ 188 h 285"/>
                  <a:gd name="T18" fmla="*/ 38 w 276"/>
                  <a:gd name="T19" fmla="*/ 267 h 285"/>
                  <a:gd name="T20" fmla="*/ 38 w 276"/>
                  <a:gd name="T21" fmla="*/ 267 h 285"/>
                  <a:gd name="T22" fmla="*/ 3 w 276"/>
                  <a:gd name="T23" fmla="*/ 22 h 285"/>
                  <a:gd name="T24" fmla="*/ 3 w 276"/>
                  <a:gd name="T25" fmla="*/ 22 h 285"/>
                  <a:gd name="T26" fmla="*/ 24 w 276"/>
                  <a:gd name="T27" fmla="*/ 8 h 285"/>
                  <a:gd name="T28" fmla="*/ 24 w 276"/>
                  <a:gd name="T29" fmla="*/ 8 h 285"/>
                  <a:gd name="T30" fmla="*/ 170 w 276"/>
                  <a:gd name="T31" fmla="*/ 81 h 285"/>
                  <a:gd name="T32" fmla="*/ 170 w 276"/>
                  <a:gd name="T33" fmla="*/ 81 h 285"/>
                  <a:gd name="T34" fmla="*/ 164 w 276"/>
                  <a:gd name="T35" fmla="*/ 101 h 285"/>
                  <a:gd name="T36" fmla="*/ 164 w 276"/>
                  <a:gd name="T37" fmla="*/ 101 h 285"/>
                  <a:gd name="T38" fmla="*/ 39 w 276"/>
                  <a:gd name="T39" fmla="*/ 47 h 285"/>
                  <a:gd name="T40" fmla="*/ 39 w 276"/>
                  <a:gd name="T41" fmla="*/ 47 h 285"/>
                  <a:gd name="T42" fmla="*/ 60 w 276"/>
                  <a:gd name="T43" fmla="*/ 177 h 285"/>
                  <a:gd name="T44" fmla="*/ 60 w 276"/>
                  <a:gd name="T45" fmla="*/ 177 h 285"/>
                  <a:gd name="T46" fmla="*/ 74 w 276"/>
                  <a:gd name="T47" fmla="*/ 172 h 285"/>
                  <a:gd name="T48" fmla="*/ 74 w 276"/>
                  <a:gd name="T49" fmla="*/ 172 h 285"/>
                  <a:gd name="T50" fmla="*/ 113 w 276"/>
                  <a:gd name="T51" fmla="*/ 189 h 285"/>
                  <a:gd name="T52" fmla="*/ 113 w 276"/>
                  <a:gd name="T53" fmla="*/ 189 h 285"/>
                  <a:gd name="T54" fmla="*/ 135 w 276"/>
                  <a:gd name="T55" fmla="*/ 171 h 285"/>
                  <a:gd name="T56" fmla="*/ 135 w 276"/>
                  <a:gd name="T57" fmla="*/ 171 h 285"/>
                  <a:gd name="T58" fmla="*/ 93 w 276"/>
                  <a:gd name="T59" fmla="*/ 154 h 285"/>
                  <a:gd name="T60" fmla="*/ 93 w 276"/>
                  <a:gd name="T61" fmla="*/ 154 h 285"/>
                  <a:gd name="T62" fmla="*/ 101 w 276"/>
                  <a:gd name="T63" fmla="*/ 137 h 285"/>
                  <a:gd name="T64" fmla="*/ 101 w 276"/>
                  <a:gd name="T65" fmla="*/ 137 h 285"/>
                  <a:gd name="T66" fmla="*/ 152 w 276"/>
                  <a:gd name="T67" fmla="*/ 159 h 285"/>
                  <a:gd name="T68" fmla="*/ 152 w 276"/>
                  <a:gd name="T69" fmla="*/ 159 h 285"/>
                  <a:gd name="T70" fmla="*/ 159 w 276"/>
                  <a:gd name="T71" fmla="*/ 154 h 285"/>
                  <a:gd name="T72" fmla="*/ 159 w 276"/>
                  <a:gd name="T73" fmla="*/ 154 h 285"/>
                  <a:gd name="T74" fmla="*/ 131 w 276"/>
                  <a:gd name="T75" fmla="*/ 130 h 285"/>
                  <a:gd name="T76" fmla="*/ 131 w 276"/>
                  <a:gd name="T77" fmla="*/ 130 h 285"/>
                  <a:gd name="T78" fmla="*/ 143 w 276"/>
                  <a:gd name="T79" fmla="*/ 115 h 285"/>
                  <a:gd name="T80" fmla="*/ 143 w 276"/>
                  <a:gd name="T81" fmla="*/ 115 h 285"/>
                  <a:gd name="T82" fmla="*/ 173 w 276"/>
                  <a:gd name="T83" fmla="*/ 142 h 285"/>
                  <a:gd name="T84" fmla="*/ 173 w 276"/>
                  <a:gd name="T85" fmla="*/ 142 h 285"/>
                  <a:gd name="T86" fmla="*/ 239 w 276"/>
                  <a:gd name="T87" fmla="*/ 98 h 285"/>
                  <a:gd name="T88" fmla="*/ 239 w 276"/>
                  <a:gd name="T89" fmla="*/ 98 h 285"/>
                  <a:gd name="T90" fmla="*/ 258 w 276"/>
                  <a:gd name="T91" fmla="*/ 126 h 285"/>
                  <a:gd name="T92" fmla="*/ 258 w 276"/>
                  <a:gd name="T93" fmla="*/ 126 h 285"/>
                  <a:gd name="T94" fmla="*/ 159 w 276"/>
                  <a:gd name="T95" fmla="*/ 201 h 285"/>
                  <a:gd name="T96" fmla="*/ 159 w 276"/>
                  <a:gd name="T97" fmla="*/ 201 h 285"/>
                  <a:gd name="T98" fmla="*/ 60 w 276"/>
                  <a:gd name="T99" fmla="*/ 277 h 285"/>
                  <a:gd name="T100" fmla="*/ 60 w 276"/>
                  <a:gd name="T101" fmla="*/ 277 h 285"/>
                  <a:gd name="T102" fmla="*/ 38 w 276"/>
                  <a:gd name="T103" fmla="*/ 267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6" h="285">
                    <a:moveTo>
                      <a:pt x="61" y="188"/>
                    </a:moveTo>
                    <a:lnTo>
                      <a:pt x="61" y="188"/>
                    </a:lnTo>
                    <a:cubicBezTo>
                      <a:pt x="63" y="202"/>
                      <a:pt x="64" y="218"/>
                      <a:pt x="65" y="232"/>
                    </a:cubicBezTo>
                    <a:lnTo>
                      <a:pt x="65" y="232"/>
                    </a:lnTo>
                    <a:cubicBezTo>
                      <a:pt x="74" y="223"/>
                      <a:pt x="85" y="214"/>
                      <a:pt x="95" y="205"/>
                    </a:cubicBezTo>
                    <a:lnTo>
                      <a:pt x="95" y="205"/>
                    </a:lnTo>
                    <a:cubicBezTo>
                      <a:pt x="85" y="202"/>
                      <a:pt x="74" y="198"/>
                      <a:pt x="65" y="192"/>
                    </a:cubicBezTo>
                    <a:lnTo>
                      <a:pt x="65" y="192"/>
                    </a:lnTo>
                    <a:cubicBezTo>
                      <a:pt x="64" y="190"/>
                      <a:pt x="63" y="189"/>
                      <a:pt x="61" y="188"/>
                    </a:cubicBezTo>
                    <a:close/>
                    <a:moveTo>
                      <a:pt x="38" y="267"/>
                    </a:moveTo>
                    <a:lnTo>
                      <a:pt x="38" y="267"/>
                    </a:lnTo>
                    <a:cubicBezTo>
                      <a:pt x="34" y="184"/>
                      <a:pt x="28" y="102"/>
                      <a:pt x="3" y="22"/>
                    </a:cubicBezTo>
                    <a:lnTo>
                      <a:pt x="3" y="22"/>
                    </a:lnTo>
                    <a:cubicBezTo>
                      <a:pt x="0" y="10"/>
                      <a:pt x="13" y="0"/>
                      <a:pt x="24" y="8"/>
                    </a:cubicBezTo>
                    <a:lnTo>
                      <a:pt x="24" y="8"/>
                    </a:lnTo>
                    <a:cubicBezTo>
                      <a:pt x="68" y="41"/>
                      <a:pt x="118" y="64"/>
                      <a:pt x="170" y="81"/>
                    </a:cubicBezTo>
                    <a:lnTo>
                      <a:pt x="170" y="81"/>
                    </a:lnTo>
                    <a:cubicBezTo>
                      <a:pt x="182" y="84"/>
                      <a:pt x="174" y="105"/>
                      <a:pt x="164" y="101"/>
                    </a:cubicBezTo>
                    <a:lnTo>
                      <a:pt x="164" y="101"/>
                    </a:lnTo>
                    <a:cubicBezTo>
                      <a:pt x="119" y="88"/>
                      <a:pt x="78" y="71"/>
                      <a:pt x="39" y="47"/>
                    </a:cubicBezTo>
                    <a:lnTo>
                      <a:pt x="39" y="47"/>
                    </a:lnTo>
                    <a:cubicBezTo>
                      <a:pt x="49" y="91"/>
                      <a:pt x="56" y="134"/>
                      <a:pt x="60" y="177"/>
                    </a:cubicBezTo>
                    <a:lnTo>
                      <a:pt x="60" y="177"/>
                    </a:lnTo>
                    <a:cubicBezTo>
                      <a:pt x="63" y="171"/>
                      <a:pt x="68" y="167"/>
                      <a:pt x="74" y="172"/>
                    </a:cubicBezTo>
                    <a:lnTo>
                      <a:pt x="74" y="172"/>
                    </a:lnTo>
                    <a:cubicBezTo>
                      <a:pt x="86" y="179"/>
                      <a:pt x="99" y="185"/>
                      <a:pt x="113" y="189"/>
                    </a:cubicBezTo>
                    <a:lnTo>
                      <a:pt x="113" y="189"/>
                    </a:lnTo>
                    <a:cubicBezTo>
                      <a:pt x="120" y="184"/>
                      <a:pt x="128" y="177"/>
                      <a:pt x="135" y="171"/>
                    </a:cubicBezTo>
                    <a:lnTo>
                      <a:pt x="135" y="171"/>
                    </a:lnTo>
                    <a:cubicBezTo>
                      <a:pt x="122" y="165"/>
                      <a:pt x="107" y="160"/>
                      <a:pt x="93" y="154"/>
                    </a:cubicBezTo>
                    <a:lnTo>
                      <a:pt x="93" y="154"/>
                    </a:lnTo>
                    <a:cubicBezTo>
                      <a:pt x="81" y="150"/>
                      <a:pt x="89" y="133"/>
                      <a:pt x="101" y="137"/>
                    </a:cubicBezTo>
                    <a:lnTo>
                      <a:pt x="101" y="137"/>
                    </a:lnTo>
                    <a:cubicBezTo>
                      <a:pt x="119" y="142"/>
                      <a:pt x="135" y="150"/>
                      <a:pt x="152" y="159"/>
                    </a:cubicBezTo>
                    <a:lnTo>
                      <a:pt x="152" y="159"/>
                    </a:lnTo>
                    <a:cubicBezTo>
                      <a:pt x="155" y="156"/>
                      <a:pt x="156" y="155"/>
                      <a:pt x="159" y="154"/>
                    </a:cubicBezTo>
                    <a:lnTo>
                      <a:pt x="159" y="154"/>
                    </a:lnTo>
                    <a:cubicBezTo>
                      <a:pt x="148" y="147"/>
                      <a:pt x="139" y="139"/>
                      <a:pt x="131" y="130"/>
                    </a:cubicBezTo>
                    <a:lnTo>
                      <a:pt x="131" y="130"/>
                    </a:lnTo>
                    <a:cubicBezTo>
                      <a:pt x="122" y="122"/>
                      <a:pt x="134" y="108"/>
                      <a:pt x="143" y="115"/>
                    </a:cubicBezTo>
                    <a:lnTo>
                      <a:pt x="143" y="115"/>
                    </a:lnTo>
                    <a:cubicBezTo>
                      <a:pt x="152" y="126"/>
                      <a:pt x="162" y="134"/>
                      <a:pt x="173" y="142"/>
                    </a:cubicBezTo>
                    <a:lnTo>
                      <a:pt x="173" y="142"/>
                    </a:lnTo>
                    <a:cubicBezTo>
                      <a:pt x="195" y="126"/>
                      <a:pt x="216" y="112"/>
                      <a:pt x="239" y="98"/>
                    </a:cubicBezTo>
                    <a:lnTo>
                      <a:pt x="239" y="98"/>
                    </a:lnTo>
                    <a:cubicBezTo>
                      <a:pt x="257" y="88"/>
                      <a:pt x="275" y="113"/>
                      <a:pt x="258" y="126"/>
                    </a:cubicBezTo>
                    <a:lnTo>
                      <a:pt x="258" y="126"/>
                    </a:lnTo>
                    <a:cubicBezTo>
                      <a:pt x="226" y="152"/>
                      <a:pt x="191" y="176"/>
                      <a:pt x="159" y="201"/>
                    </a:cubicBezTo>
                    <a:lnTo>
                      <a:pt x="159" y="201"/>
                    </a:lnTo>
                    <a:cubicBezTo>
                      <a:pt x="126" y="226"/>
                      <a:pt x="94" y="252"/>
                      <a:pt x="60" y="277"/>
                    </a:cubicBezTo>
                    <a:lnTo>
                      <a:pt x="60" y="277"/>
                    </a:lnTo>
                    <a:cubicBezTo>
                      <a:pt x="52" y="284"/>
                      <a:pt x="38" y="277"/>
                      <a:pt x="38" y="267"/>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7" name="Freeform 361">
                <a:extLst>
                  <a:ext uri="{FF2B5EF4-FFF2-40B4-BE49-F238E27FC236}">
                    <a16:creationId xmlns:a16="http://schemas.microsoft.com/office/drawing/2014/main" id="{CCE8DC62-396E-7D46-A62A-665BBC9756E1}"/>
                  </a:ext>
                </a:extLst>
              </p:cNvPr>
              <p:cNvSpPr>
                <a:spLocks noChangeArrowheads="1"/>
              </p:cNvSpPr>
              <p:nvPr/>
            </p:nvSpPr>
            <p:spPr bwMode="auto">
              <a:xfrm rot="5400000">
                <a:off x="130806" y="1949035"/>
                <a:ext cx="126989" cy="136515"/>
              </a:xfrm>
              <a:custGeom>
                <a:avLst/>
                <a:gdLst>
                  <a:gd name="T0" fmla="*/ 169 w 270"/>
                  <a:gd name="T1" fmla="*/ 209 h 290"/>
                  <a:gd name="T2" fmla="*/ 169 w 270"/>
                  <a:gd name="T3" fmla="*/ 209 h 290"/>
                  <a:gd name="T4" fmla="*/ 203 w 270"/>
                  <a:gd name="T5" fmla="*/ 239 h 290"/>
                  <a:gd name="T6" fmla="*/ 203 w 270"/>
                  <a:gd name="T7" fmla="*/ 239 h 290"/>
                  <a:gd name="T8" fmla="*/ 205 w 270"/>
                  <a:gd name="T9" fmla="*/ 197 h 290"/>
                  <a:gd name="T10" fmla="*/ 205 w 270"/>
                  <a:gd name="T11" fmla="*/ 197 h 290"/>
                  <a:gd name="T12" fmla="*/ 174 w 270"/>
                  <a:gd name="T13" fmla="*/ 209 h 290"/>
                  <a:gd name="T14" fmla="*/ 174 w 270"/>
                  <a:gd name="T15" fmla="*/ 209 h 290"/>
                  <a:gd name="T16" fmla="*/ 169 w 270"/>
                  <a:gd name="T17" fmla="*/ 209 h 290"/>
                  <a:gd name="T18" fmla="*/ 205 w 270"/>
                  <a:gd name="T19" fmla="*/ 281 h 290"/>
                  <a:gd name="T20" fmla="*/ 205 w 270"/>
                  <a:gd name="T21" fmla="*/ 281 h 290"/>
                  <a:gd name="T22" fmla="*/ 12 w 270"/>
                  <a:gd name="T23" fmla="*/ 131 h 290"/>
                  <a:gd name="T24" fmla="*/ 12 w 270"/>
                  <a:gd name="T25" fmla="*/ 131 h 290"/>
                  <a:gd name="T26" fmla="*/ 16 w 270"/>
                  <a:gd name="T27" fmla="*/ 106 h 290"/>
                  <a:gd name="T28" fmla="*/ 16 w 270"/>
                  <a:gd name="T29" fmla="*/ 106 h 290"/>
                  <a:gd name="T30" fmla="*/ 171 w 270"/>
                  <a:gd name="T31" fmla="*/ 56 h 290"/>
                  <a:gd name="T32" fmla="*/ 171 w 270"/>
                  <a:gd name="T33" fmla="*/ 56 h 290"/>
                  <a:gd name="T34" fmla="*/ 182 w 270"/>
                  <a:gd name="T35" fmla="*/ 75 h 290"/>
                  <a:gd name="T36" fmla="*/ 182 w 270"/>
                  <a:gd name="T37" fmla="*/ 75 h 290"/>
                  <a:gd name="T38" fmla="*/ 54 w 270"/>
                  <a:gd name="T39" fmla="*/ 125 h 290"/>
                  <a:gd name="T40" fmla="*/ 54 w 270"/>
                  <a:gd name="T41" fmla="*/ 125 h 290"/>
                  <a:gd name="T42" fmla="*/ 159 w 270"/>
                  <a:gd name="T43" fmla="*/ 202 h 290"/>
                  <a:gd name="T44" fmla="*/ 159 w 270"/>
                  <a:gd name="T45" fmla="*/ 202 h 290"/>
                  <a:gd name="T46" fmla="*/ 166 w 270"/>
                  <a:gd name="T47" fmla="*/ 188 h 290"/>
                  <a:gd name="T48" fmla="*/ 166 w 270"/>
                  <a:gd name="T49" fmla="*/ 188 h 290"/>
                  <a:gd name="T50" fmla="*/ 207 w 270"/>
                  <a:gd name="T51" fmla="*/ 173 h 290"/>
                  <a:gd name="T52" fmla="*/ 207 w 270"/>
                  <a:gd name="T53" fmla="*/ 173 h 290"/>
                  <a:gd name="T54" fmla="*/ 209 w 270"/>
                  <a:gd name="T55" fmla="*/ 144 h 290"/>
                  <a:gd name="T56" fmla="*/ 209 w 270"/>
                  <a:gd name="T57" fmla="*/ 144 h 290"/>
                  <a:gd name="T58" fmla="*/ 167 w 270"/>
                  <a:gd name="T59" fmla="*/ 163 h 290"/>
                  <a:gd name="T60" fmla="*/ 167 w 270"/>
                  <a:gd name="T61" fmla="*/ 163 h 290"/>
                  <a:gd name="T62" fmla="*/ 161 w 270"/>
                  <a:gd name="T63" fmla="*/ 144 h 290"/>
                  <a:gd name="T64" fmla="*/ 161 w 270"/>
                  <a:gd name="T65" fmla="*/ 144 h 290"/>
                  <a:gd name="T66" fmla="*/ 213 w 270"/>
                  <a:gd name="T67" fmla="*/ 125 h 290"/>
                  <a:gd name="T68" fmla="*/ 213 w 270"/>
                  <a:gd name="T69" fmla="*/ 125 h 290"/>
                  <a:gd name="T70" fmla="*/ 213 w 270"/>
                  <a:gd name="T71" fmla="*/ 116 h 290"/>
                  <a:gd name="T72" fmla="*/ 213 w 270"/>
                  <a:gd name="T73" fmla="*/ 116 h 290"/>
                  <a:gd name="T74" fmla="*/ 178 w 270"/>
                  <a:gd name="T75" fmla="*/ 118 h 290"/>
                  <a:gd name="T76" fmla="*/ 178 w 270"/>
                  <a:gd name="T77" fmla="*/ 118 h 290"/>
                  <a:gd name="T78" fmla="*/ 177 w 270"/>
                  <a:gd name="T79" fmla="*/ 100 h 290"/>
                  <a:gd name="T80" fmla="*/ 177 w 270"/>
                  <a:gd name="T81" fmla="*/ 100 h 290"/>
                  <a:gd name="T82" fmla="*/ 217 w 270"/>
                  <a:gd name="T83" fmla="*/ 97 h 290"/>
                  <a:gd name="T84" fmla="*/ 217 w 270"/>
                  <a:gd name="T85" fmla="*/ 97 h 290"/>
                  <a:gd name="T86" fmla="*/ 232 w 270"/>
                  <a:gd name="T87" fmla="*/ 21 h 290"/>
                  <a:gd name="T88" fmla="*/ 232 w 270"/>
                  <a:gd name="T89" fmla="*/ 21 h 290"/>
                  <a:gd name="T90" fmla="*/ 266 w 270"/>
                  <a:gd name="T91" fmla="*/ 26 h 290"/>
                  <a:gd name="T92" fmla="*/ 266 w 270"/>
                  <a:gd name="T93" fmla="*/ 26 h 290"/>
                  <a:gd name="T94" fmla="*/ 248 w 270"/>
                  <a:gd name="T95" fmla="*/ 150 h 290"/>
                  <a:gd name="T96" fmla="*/ 248 w 270"/>
                  <a:gd name="T97" fmla="*/ 150 h 290"/>
                  <a:gd name="T98" fmla="*/ 230 w 270"/>
                  <a:gd name="T99" fmla="*/ 273 h 290"/>
                  <a:gd name="T100" fmla="*/ 230 w 270"/>
                  <a:gd name="T101" fmla="*/ 273 h 290"/>
                  <a:gd name="T102" fmla="*/ 205 w 270"/>
                  <a:gd name="T103" fmla="*/ 281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0" h="290">
                    <a:moveTo>
                      <a:pt x="169" y="209"/>
                    </a:moveTo>
                    <a:lnTo>
                      <a:pt x="169" y="209"/>
                    </a:lnTo>
                    <a:cubicBezTo>
                      <a:pt x="179" y="219"/>
                      <a:pt x="191" y="229"/>
                      <a:pt x="203" y="239"/>
                    </a:cubicBezTo>
                    <a:lnTo>
                      <a:pt x="203" y="239"/>
                    </a:lnTo>
                    <a:cubicBezTo>
                      <a:pt x="203" y="225"/>
                      <a:pt x="204" y="211"/>
                      <a:pt x="205" y="197"/>
                    </a:cubicBezTo>
                    <a:lnTo>
                      <a:pt x="205" y="197"/>
                    </a:lnTo>
                    <a:cubicBezTo>
                      <a:pt x="195" y="202"/>
                      <a:pt x="186" y="206"/>
                      <a:pt x="174" y="209"/>
                    </a:cubicBezTo>
                    <a:lnTo>
                      <a:pt x="174" y="209"/>
                    </a:lnTo>
                    <a:cubicBezTo>
                      <a:pt x="173" y="209"/>
                      <a:pt x="170" y="209"/>
                      <a:pt x="169" y="209"/>
                    </a:cubicBezTo>
                    <a:close/>
                    <a:moveTo>
                      <a:pt x="205" y="281"/>
                    </a:moveTo>
                    <a:lnTo>
                      <a:pt x="205" y="281"/>
                    </a:lnTo>
                    <a:cubicBezTo>
                      <a:pt x="146" y="225"/>
                      <a:pt x="85" y="171"/>
                      <a:pt x="12" y="131"/>
                    </a:cubicBezTo>
                    <a:lnTo>
                      <a:pt x="12" y="131"/>
                    </a:lnTo>
                    <a:cubicBezTo>
                      <a:pt x="0" y="126"/>
                      <a:pt x="2" y="108"/>
                      <a:pt x="16" y="106"/>
                    </a:cubicBezTo>
                    <a:lnTo>
                      <a:pt x="16" y="106"/>
                    </a:lnTo>
                    <a:cubicBezTo>
                      <a:pt x="70" y="98"/>
                      <a:pt x="123" y="81"/>
                      <a:pt x="171" y="56"/>
                    </a:cubicBezTo>
                    <a:lnTo>
                      <a:pt x="171" y="56"/>
                    </a:lnTo>
                    <a:cubicBezTo>
                      <a:pt x="182" y="51"/>
                      <a:pt x="192" y="70"/>
                      <a:pt x="182" y="75"/>
                    </a:cubicBezTo>
                    <a:lnTo>
                      <a:pt x="182" y="75"/>
                    </a:lnTo>
                    <a:cubicBezTo>
                      <a:pt x="140" y="97"/>
                      <a:pt x="98" y="113"/>
                      <a:pt x="54" y="125"/>
                    </a:cubicBezTo>
                    <a:lnTo>
                      <a:pt x="54" y="125"/>
                    </a:lnTo>
                    <a:cubicBezTo>
                      <a:pt x="92" y="146"/>
                      <a:pt x="127" y="173"/>
                      <a:pt x="159" y="202"/>
                    </a:cubicBezTo>
                    <a:lnTo>
                      <a:pt x="159" y="202"/>
                    </a:lnTo>
                    <a:cubicBezTo>
                      <a:pt x="158" y="196"/>
                      <a:pt x="159" y="189"/>
                      <a:pt x="166" y="188"/>
                    </a:cubicBezTo>
                    <a:lnTo>
                      <a:pt x="166" y="188"/>
                    </a:lnTo>
                    <a:cubicBezTo>
                      <a:pt x="180" y="185"/>
                      <a:pt x="194" y="180"/>
                      <a:pt x="207" y="173"/>
                    </a:cubicBezTo>
                    <a:lnTo>
                      <a:pt x="207" y="173"/>
                    </a:lnTo>
                    <a:cubicBezTo>
                      <a:pt x="208" y="164"/>
                      <a:pt x="209" y="154"/>
                      <a:pt x="209" y="144"/>
                    </a:cubicBezTo>
                    <a:lnTo>
                      <a:pt x="209" y="144"/>
                    </a:lnTo>
                    <a:cubicBezTo>
                      <a:pt x="196" y="151"/>
                      <a:pt x="182" y="156"/>
                      <a:pt x="167" y="163"/>
                    </a:cubicBezTo>
                    <a:lnTo>
                      <a:pt x="167" y="163"/>
                    </a:lnTo>
                    <a:cubicBezTo>
                      <a:pt x="156" y="167"/>
                      <a:pt x="150" y="150"/>
                      <a:pt x="161" y="144"/>
                    </a:cubicBezTo>
                    <a:lnTo>
                      <a:pt x="161" y="144"/>
                    </a:lnTo>
                    <a:cubicBezTo>
                      <a:pt x="178" y="135"/>
                      <a:pt x="195" y="130"/>
                      <a:pt x="213" y="125"/>
                    </a:cubicBezTo>
                    <a:lnTo>
                      <a:pt x="213" y="125"/>
                    </a:lnTo>
                    <a:cubicBezTo>
                      <a:pt x="213" y="121"/>
                      <a:pt x="213" y="118"/>
                      <a:pt x="213" y="116"/>
                    </a:cubicBezTo>
                    <a:lnTo>
                      <a:pt x="213" y="116"/>
                    </a:lnTo>
                    <a:cubicBezTo>
                      <a:pt x="203" y="118"/>
                      <a:pt x="190" y="118"/>
                      <a:pt x="178" y="118"/>
                    </a:cubicBezTo>
                    <a:lnTo>
                      <a:pt x="178" y="118"/>
                    </a:lnTo>
                    <a:cubicBezTo>
                      <a:pt x="165" y="118"/>
                      <a:pt x="163" y="100"/>
                      <a:pt x="177" y="100"/>
                    </a:cubicBezTo>
                    <a:lnTo>
                      <a:pt x="177" y="100"/>
                    </a:lnTo>
                    <a:cubicBezTo>
                      <a:pt x="190" y="100"/>
                      <a:pt x="203" y="100"/>
                      <a:pt x="217" y="97"/>
                    </a:cubicBezTo>
                    <a:lnTo>
                      <a:pt x="217" y="97"/>
                    </a:lnTo>
                    <a:cubicBezTo>
                      <a:pt x="221" y="72"/>
                      <a:pt x="226" y="46"/>
                      <a:pt x="232" y="21"/>
                    </a:cubicBezTo>
                    <a:lnTo>
                      <a:pt x="232" y="21"/>
                    </a:lnTo>
                    <a:cubicBezTo>
                      <a:pt x="238" y="0"/>
                      <a:pt x="269" y="5"/>
                      <a:pt x="266" y="26"/>
                    </a:cubicBezTo>
                    <a:lnTo>
                      <a:pt x="266" y="26"/>
                    </a:lnTo>
                    <a:cubicBezTo>
                      <a:pt x="262" y="68"/>
                      <a:pt x="253" y="109"/>
                      <a:pt x="248" y="150"/>
                    </a:cubicBezTo>
                    <a:lnTo>
                      <a:pt x="248" y="150"/>
                    </a:lnTo>
                    <a:cubicBezTo>
                      <a:pt x="241" y="192"/>
                      <a:pt x="236" y="232"/>
                      <a:pt x="230" y="273"/>
                    </a:cubicBezTo>
                    <a:lnTo>
                      <a:pt x="230" y="273"/>
                    </a:lnTo>
                    <a:cubicBezTo>
                      <a:pt x="229" y="284"/>
                      <a:pt x="215" y="289"/>
                      <a:pt x="205" y="281"/>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8" name="Freeform 362">
                <a:extLst>
                  <a:ext uri="{FF2B5EF4-FFF2-40B4-BE49-F238E27FC236}">
                    <a16:creationId xmlns:a16="http://schemas.microsoft.com/office/drawing/2014/main" id="{E1D437DB-77EB-8842-BA93-C034A294AF0C}"/>
                  </a:ext>
                </a:extLst>
              </p:cNvPr>
              <p:cNvSpPr>
                <a:spLocks noChangeArrowheads="1"/>
              </p:cNvSpPr>
              <p:nvPr/>
            </p:nvSpPr>
            <p:spPr bwMode="auto">
              <a:xfrm rot="5400000">
                <a:off x="130012" y="1741885"/>
                <a:ext cx="128576" cy="136515"/>
              </a:xfrm>
              <a:custGeom>
                <a:avLst/>
                <a:gdLst>
                  <a:gd name="T0" fmla="*/ 175 w 272"/>
                  <a:gd name="T1" fmla="*/ 194 h 291"/>
                  <a:gd name="T2" fmla="*/ 175 w 272"/>
                  <a:gd name="T3" fmla="*/ 194 h 291"/>
                  <a:gd name="T4" fmla="*/ 218 w 272"/>
                  <a:gd name="T5" fmla="*/ 182 h 291"/>
                  <a:gd name="T6" fmla="*/ 218 w 272"/>
                  <a:gd name="T7" fmla="*/ 182 h 291"/>
                  <a:gd name="T8" fmla="*/ 185 w 272"/>
                  <a:gd name="T9" fmla="*/ 157 h 291"/>
                  <a:gd name="T10" fmla="*/ 185 w 272"/>
                  <a:gd name="T11" fmla="*/ 157 h 291"/>
                  <a:gd name="T12" fmla="*/ 177 w 272"/>
                  <a:gd name="T13" fmla="*/ 190 h 291"/>
                  <a:gd name="T14" fmla="*/ 177 w 272"/>
                  <a:gd name="T15" fmla="*/ 190 h 291"/>
                  <a:gd name="T16" fmla="*/ 175 w 272"/>
                  <a:gd name="T17" fmla="*/ 194 h 291"/>
                  <a:gd name="T18" fmla="*/ 257 w 272"/>
                  <a:gd name="T19" fmla="*/ 202 h 291"/>
                  <a:gd name="T20" fmla="*/ 257 w 272"/>
                  <a:gd name="T21" fmla="*/ 202 h 291"/>
                  <a:gd name="T22" fmla="*/ 25 w 272"/>
                  <a:gd name="T23" fmla="*/ 285 h 291"/>
                  <a:gd name="T24" fmla="*/ 25 w 272"/>
                  <a:gd name="T25" fmla="*/ 285 h 291"/>
                  <a:gd name="T26" fmla="*/ 6 w 272"/>
                  <a:gd name="T27" fmla="*/ 266 h 291"/>
                  <a:gd name="T28" fmla="*/ 6 w 272"/>
                  <a:gd name="T29" fmla="*/ 266 h 291"/>
                  <a:gd name="T30" fmla="*/ 49 w 272"/>
                  <a:gd name="T31" fmla="*/ 109 h 291"/>
                  <a:gd name="T32" fmla="*/ 49 w 272"/>
                  <a:gd name="T33" fmla="*/ 109 h 291"/>
                  <a:gd name="T34" fmla="*/ 71 w 272"/>
                  <a:gd name="T35" fmla="*/ 111 h 291"/>
                  <a:gd name="T36" fmla="*/ 71 w 272"/>
                  <a:gd name="T37" fmla="*/ 111 h 291"/>
                  <a:gd name="T38" fmla="*/ 42 w 272"/>
                  <a:gd name="T39" fmla="*/ 244 h 291"/>
                  <a:gd name="T40" fmla="*/ 42 w 272"/>
                  <a:gd name="T41" fmla="*/ 244 h 291"/>
                  <a:gd name="T42" fmla="*/ 164 w 272"/>
                  <a:gd name="T43" fmla="*/ 198 h 291"/>
                  <a:gd name="T44" fmla="*/ 164 w 272"/>
                  <a:gd name="T45" fmla="*/ 198 h 291"/>
                  <a:gd name="T46" fmla="*/ 156 w 272"/>
                  <a:gd name="T47" fmla="*/ 185 h 291"/>
                  <a:gd name="T48" fmla="*/ 156 w 272"/>
                  <a:gd name="T49" fmla="*/ 185 h 291"/>
                  <a:gd name="T50" fmla="*/ 165 w 272"/>
                  <a:gd name="T51" fmla="*/ 143 h 291"/>
                  <a:gd name="T52" fmla="*/ 165 w 272"/>
                  <a:gd name="T53" fmla="*/ 143 h 291"/>
                  <a:gd name="T54" fmla="*/ 144 w 272"/>
                  <a:gd name="T55" fmla="*/ 124 h 291"/>
                  <a:gd name="T56" fmla="*/ 144 w 272"/>
                  <a:gd name="T57" fmla="*/ 124 h 291"/>
                  <a:gd name="T58" fmla="*/ 135 w 272"/>
                  <a:gd name="T59" fmla="*/ 170 h 291"/>
                  <a:gd name="T60" fmla="*/ 135 w 272"/>
                  <a:gd name="T61" fmla="*/ 170 h 291"/>
                  <a:gd name="T62" fmla="*/ 116 w 272"/>
                  <a:gd name="T63" fmla="*/ 165 h 291"/>
                  <a:gd name="T64" fmla="*/ 116 w 272"/>
                  <a:gd name="T65" fmla="*/ 165 h 291"/>
                  <a:gd name="T66" fmla="*/ 127 w 272"/>
                  <a:gd name="T67" fmla="*/ 111 h 291"/>
                  <a:gd name="T68" fmla="*/ 127 w 272"/>
                  <a:gd name="T69" fmla="*/ 111 h 291"/>
                  <a:gd name="T70" fmla="*/ 121 w 272"/>
                  <a:gd name="T71" fmla="*/ 106 h 291"/>
                  <a:gd name="T72" fmla="*/ 121 w 272"/>
                  <a:gd name="T73" fmla="*/ 106 h 291"/>
                  <a:gd name="T74" fmla="*/ 105 w 272"/>
                  <a:gd name="T75" fmla="*/ 139 h 291"/>
                  <a:gd name="T76" fmla="*/ 105 w 272"/>
                  <a:gd name="T77" fmla="*/ 139 h 291"/>
                  <a:gd name="T78" fmla="*/ 88 w 272"/>
                  <a:gd name="T79" fmla="*/ 128 h 291"/>
                  <a:gd name="T80" fmla="*/ 88 w 272"/>
                  <a:gd name="T81" fmla="*/ 128 h 291"/>
                  <a:gd name="T82" fmla="*/ 108 w 272"/>
                  <a:gd name="T83" fmla="*/ 93 h 291"/>
                  <a:gd name="T84" fmla="*/ 108 w 272"/>
                  <a:gd name="T85" fmla="*/ 93 h 291"/>
                  <a:gd name="T86" fmla="*/ 52 w 272"/>
                  <a:gd name="T87" fmla="*/ 39 h 291"/>
                  <a:gd name="T88" fmla="*/ 52 w 272"/>
                  <a:gd name="T89" fmla="*/ 39 h 291"/>
                  <a:gd name="T90" fmla="*/ 75 w 272"/>
                  <a:gd name="T91" fmla="*/ 14 h 291"/>
                  <a:gd name="T92" fmla="*/ 75 w 272"/>
                  <a:gd name="T93" fmla="*/ 14 h 291"/>
                  <a:gd name="T94" fmla="*/ 168 w 272"/>
                  <a:gd name="T95" fmla="*/ 96 h 291"/>
                  <a:gd name="T96" fmla="*/ 168 w 272"/>
                  <a:gd name="T97" fmla="*/ 96 h 291"/>
                  <a:gd name="T98" fmla="*/ 263 w 272"/>
                  <a:gd name="T99" fmla="*/ 177 h 291"/>
                  <a:gd name="T100" fmla="*/ 263 w 272"/>
                  <a:gd name="T101" fmla="*/ 177 h 291"/>
                  <a:gd name="T102" fmla="*/ 257 w 272"/>
                  <a:gd name="T103" fmla="*/ 202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2" h="291">
                    <a:moveTo>
                      <a:pt x="175" y="194"/>
                    </a:moveTo>
                    <a:lnTo>
                      <a:pt x="175" y="194"/>
                    </a:lnTo>
                    <a:cubicBezTo>
                      <a:pt x="189" y="190"/>
                      <a:pt x="204" y="186"/>
                      <a:pt x="218" y="182"/>
                    </a:cubicBezTo>
                    <a:lnTo>
                      <a:pt x="218" y="182"/>
                    </a:lnTo>
                    <a:cubicBezTo>
                      <a:pt x="208" y="173"/>
                      <a:pt x="197" y="166"/>
                      <a:pt x="185" y="157"/>
                    </a:cubicBezTo>
                    <a:lnTo>
                      <a:pt x="185" y="157"/>
                    </a:lnTo>
                    <a:cubicBezTo>
                      <a:pt x="184" y="168"/>
                      <a:pt x="181" y="180"/>
                      <a:pt x="177" y="190"/>
                    </a:cubicBezTo>
                    <a:lnTo>
                      <a:pt x="177" y="190"/>
                    </a:lnTo>
                    <a:cubicBezTo>
                      <a:pt x="177" y="191"/>
                      <a:pt x="176" y="193"/>
                      <a:pt x="175" y="194"/>
                    </a:cubicBezTo>
                    <a:close/>
                    <a:moveTo>
                      <a:pt x="257" y="202"/>
                    </a:moveTo>
                    <a:lnTo>
                      <a:pt x="257" y="202"/>
                    </a:lnTo>
                    <a:cubicBezTo>
                      <a:pt x="176" y="223"/>
                      <a:pt x="98" y="244"/>
                      <a:pt x="25" y="285"/>
                    </a:cubicBezTo>
                    <a:lnTo>
                      <a:pt x="25" y="285"/>
                    </a:lnTo>
                    <a:cubicBezTo>
                      <a:pt x="13" y="290"/>
                      <a:pt x="0" y="278"/>
                      <a:pt x="6" y="266"/>
                    </a:cubicBezTo>
                    <a:lnTo>
                      <a:pt x="6" y="266"/>
                    </a:lnTo>
                    <a:cubicBezTo>
                      <a:pt x="30" y="216"/>
                      <a:pt x="43" y="164"/>
                      <a:pt x="49" y="109"/>
                    </a:cubicBezTo>
                    <a:lnTo>
                      <a:pt x="49" y="109"/>
                    </a:lnTo>
                    <a:cubicBezTo>
                      <a:pt x="51" y="97"/>
                      <a:pt x="71" y="99"/>
                      <a:pt x="71" y="111"/>
                    </a:cubicBezTo>
                    <a:lnTo>
                      <a:pt x="71" y="111"/>
                    </a:lnTo>
                    <a:cubicBezTo>
                      <a:pt x="66" y="157"/>
                      <a:pt x="56" y="201"/>
                      <a:pt x="42" y="244"/>
                    </a:cubicBezTo>
                    <a:lnTo>
                      <a:pt x="42" y="244"/>
                    </a:lnTo>
                    <a:cubicBezTo>
                      <a:pt x="81" y="224"/>
                      <a:pt x="122" y="210"/>
                      <a:pt x="164" y="198"/>
                    </a:cubicBezTo>
                    <a:lnTo>
                      <a:pt x="164" y="198"/>
                    </a:lnTo>
                    <a:cubicBezTo>
                      <a:pt x="159" y="197"/>
                      <a:pt x="154" y="193"/>
                      <a:pt x="156" y="185"/>
                    </a:cubicBezTo>
                    <a:lnTo>
                      <a:pt x="156" y="185"/>
                    </a:lnTo>
                    <a:cubicBezTo>
                      <a:pt x="162" y="172"/>
                      <a:pt x="164" y="157"/>
                      <a:pt x="165" y="143"/>
                    </a:cubicBezTo>
                    <a:lnTo>
                      <a:pt x="165" y="143"/>
                    </a:lnTo>
                    <a:cubicBezTo>
                      <a:pt x="159" y="136"/>
                      <a:pt x="151" y="131"/>
                      <a:pt x="144" y="124"/>
                    </a:cubicBezTo>
                    <a:lnTo>
                      <a:pt x="144" y="124"/>
                    </a:lnTo>
                    <a:cubicBezTo>
                      <a:pt x="141" y="140"/>
                      <a:pt x="138" y="155"/>
                      <a:pt x="135" y="170"/>
                    </a:cubicBezTo>
                    <a:lnTo>
                      <a:pt x="135" y="170"/>
                    </a:lnTo>
                    <a:cubicBezTo>
                      <a:pt x="133" y="184"/>
                      <a:pt x="116" y="177"/>
                      <a:pt x="116" y="165"/>
                    </a:cubicBezTo>
                    <a:lnTo>
                      <a:pt x="116" y="165"/>
                    </a:lnTo>
                    <a:cubicBezTo>
                      <a:pt x="118" y="147"/>
                      <a:pt x="123" y="128"/>
                      <a:pt x="127" y="111"/>
                    </a:cubicBezTo>
                    <a:lnTo>
                      <a:pt x="127" y="111"/>
                    </a:lnTo>
                    <a:cubicBezTo>
                      <a:pt x="126" y="109"/>
                      <a:pt x="123" y="107"/>
                      <a:pt x="121" y="106"/>
                    </a:cubicBezTo>
                    <a:lnTo>
                      <a:pt x="121" y="106"/>
                    </a:lnTo>
                    <a:cubicBezTo>
                      <a:pt x="117" y="117"/>
                      <a:pt x="110" y="127"/>
                      <a:pt x="105" y="139"/>
                    </a:cubicBezTo>
                    <a:lnTo>
                      <a:pt x="105" y="139"/>
                    </a:lnTo>
                    <a:cubicBezTo>
                      <a:pt x="97" y="148"/>
                      <a:pt x="80" y="139"/>
                      <a:pt x="88" y="128"/>
                    </a:cubicBezTo>
                    <a:lnTo>
                      <a:pt x="88" y="128"/>
                    </a:lnTo>
                    <a:cubicBezTo>
                      <a:pt x="95" y="118"/>
                      <a:pt x="102" y="106"/>
                      <a:pt x="108" y="93"/>
                    </a:cubicBezTo>
                    <a:lnTo>
                      <a:pt x="108" y="93"/>
                    </a:lnTo>
                    <a:cubicBezTo>
                      <a:pt x="88" y="76"/>
                      <a:pt x="70" y="57"/>
                      <a:pt x="52" y="39"/>
                    </a:cubicBezTo>
                    <a:lnTo>
                      <a:pt x="52" y="39"/>
                    </a:lnTo>
                    <a:cubicBezTo>
                      <a:pt x="38" y="22"/>
                      <a:pt x="58" y="0"/>
                      <a:pt x="75" y="14"/>
                    </a:cubicBezTo>
                    <a:lnTo>
                      <a:pt x="75" y="14"/>
                    </a:lnTo>
                    <a:cubicBezTo>
                      <a:pt x="108" y="40"/>
                      <a:pt x="137" y="69"/>
                      <a:pt x="168" y="96"/>
                    </a:cubicBezTo>
                    <a:lnTo>
                      <a:pt x="168" y="96"/>
                    </a:lnTo>
                    <a:cubicBezTo>
                      <a:pt x="200" y="123"/>
                      <a:pt x="231" y="149"/>
                      <a:pt x="263" y="177"/>
                    </a:cubicBezTo>
                    <a:lnTo>
                      <a:pt x="263" y="177"/>
                    </a:lnTo>
                    <a:cubicBezTo>
                      <a:pt x="271" y="185"/>
                      <a:pt x="268" y="199"/>
                      <a:pt x="257" y="202"/>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19" name="Freeform 363">
                <a:extLst>
                  <a:ext uri="{FF2B5EF4-FFF2-40B4-BE49-F238E27FC236}">
                    <a16:creationId xmlns:a16="http://schemas.microsoft.com/office/drawing/2014/main" id="{8878660E-E9E9-6D43-8153-BDEA6A1A3490}"/>
                  </a:ext>
                </a:extLst>
              </p:cNvPr>
              <p:cNvSpPr>
                <a:spLocks noChangeArrowheads="1"/>
              </p:cNvSpPr>
              <p:nvPr/>
            </p:nvSpPr>
            <p:spPr bwMode="auto">
              <a:xfrm rot="5400000">
                <a:off x="129218" y="3526877"/>
                <a:ext cx="136513" cy="123816"/>
              </a:xfrm>
              <a:custGeom>
                <a:avLst/>
                <a:gdLst>
                  <a:gd name="T0" fmla="*/ 192 w 286"/>
                  <a:gd name="T1" fmla="*/ 221 h 266"/>
                  <a:gd name="T2" fmla="*/ 192 w 286"/>
                  <a:gd name="T3" fmla="*/ 221 h 266"/>
                  <a:gd name="T4" fmla="*/ 237 w 286"/>
                  <a:gd name="T5" fmla="*/ 223 h 266"/>
                  <a:gd name="T6" fmla="*/ 237 w 286"/>
                  <a:gd name="T7" fmla="*/ 223 h 266"/>
                  <a:gd name="T8" fmla="*/ 212 w 286"/>
                  <a:gd name="T9" fmla="*/ 188 h 266"/>
                  <a:gd name="T10" fmla="*/ 212 w 286"/>
                  <a:gd name="T11" fmla="*/ 188 h 266"/>
                  <a:gd name="T12" fmla="*/ 196 w 286"/>
                  <a:gd name="T13" fmla="*/ 217 h 266"/>
                  <a:gd name="T14" fmla="*/ 196 w 286"/>
                  <a:gd name="T15" fmla="*/ 217 h 266"/>
                  <a:gd name="T16" fmla="*/ 192 w 286"/>
                  <a:gd name="T17" fmla="*/ 221 h 266"/>
                  <a:gd name="T18" fmla="*/ 268 w 286"/>
                  <a:gd name="T19" fmla="*/ 253 h 266"/>
                  <a:gd name="T20" fmla="*/ 268 w 286"/>
                  <a:gd name="T21" fmla="*/ 253 h 266"/>
                  <a:gd name="T22" fmla="*/ 21 w 286"/>
                  <a:gd name="T23" fmla="*/ 262 h 266"/>
                  <a:gd name="T24" fmla="*/ 21 w 286"/>
                  <a:gd name="T25" fmla="*/ 262 h 266"/>
                  <a:gd name="T26" fmla="*/ 9 w 286"/>
                  <a:gd name="T27" fmla="*/ 240 h 266"/>
                  <a:gd name="T28" fmla="*/ 9 w 286"/>
                  <a:gd name="T29" fmla="*/ 240 h 266"/>
                  <a:gd name="T30" fmla="*/ 96 w 286"/>
                  <a:gd name="T31" fmla="*/ 102 h 266"/>
                  <a:gd name="T32" fmla="*/ 96 w 286"/>
                  <a:gd name="T33" fmla="*/ 102 h 266"/>
                  <a:gd name="T34" fmla="*/ 116 w 286"/>
                  <a:gd name="T35" fmla="*/ 111 h 266"/>
                  <a:gd name="T36" fmla="*/ 116 w 286"/>
                  <a:gd name="T37" fmla="*/ 111 h 266"/>
                  <a:gd name="T38" fmla="*/ 50 w 286"/>
                  <a:gd name="T39" fmla="*/ 229 h 266"/>
                  <a:gd name="T40" fmla="*/ 50 w 286"/>
                  <a:gd name="T41" fmla="*/ 229 h 266"/>
                  <a:gd name="T42" fmla="*/ 180 w 286"/>
                  <a:gd name="T43" fmla="*/ 221 h 266"/>
                  <a:gd name="T44" fmla="*/ 180 w 286"/>
                  <a:gd name="T45" fmla="*/ 221 h 266"/>
                  <a:gd name="T46" fmla="*/ 177 w 286"/>
                  <a:gd name="T47" fmla="*/ 205 h 266"/>
                  <a:gd name="T48" fmla="*/ 177 w 286"/>
                  <a:gd name="T49" fmla="*/ 205 h 266"/>
                  <a:gd name="T50" fmla="*/ 198 w 286"/>
                  <a:gd name="T51" fmla="*/ 169 h 266"/>
                  <a:gd name="T52" fmla="*/ 198 w 286"/>
                  <a:gd name="T53" fmla="*/ 169 h 266"/>
                  <a:gd name="T54" fmla="*/ 181 w 286"/>
                  <a:gd name="T55" fmla="*/ 145 h 266"/>
                  <a:gd name="T56" fmla="*/ 181 w 286"/>
                  <a:gd name="T57" fmla="*/ 145 h 266"/>
                  <a:gd name="T58" fmla="*/ 162 w 286"/>
                  <a:gd name="T59" fmla="*/ 186 h 266"/>
                  <a:gd name="T60" fmla="*/ 162 w 286"/>
                  <a:gd name="T61" fmla="*/ 186 h 266"/>
                  <a:gd name="T62" fmla="*/ 145 w 286"/>
                  <a:gd name="T63" fmla="*/ 177 h 266"/>
                  <a:gd name="T64" fmla="*/ 145 w 286"/>
                  <a:gd name="T65" fmla="*/ 177 h 266"/>
                  <a:gd name="T66" fmla="*/ 171 w 286"/>
                  <a:gd name="T67" fmla="*/ 127 h 266"/>
                  <a:gd name="T68" fmla="*/ 171 w 286"/>
                  <a:gd name="T69" fmla="*/ 127 h 266"/>
                  <a:gd name="T70" fmla="*/ 167 w 286"/>
                  <a:gd name="T71" fmla="*/ 120 h 266"/>
                  <a:gd name="T72" fmla="*/ 167 w 286"/>
                  <a:gd name="T73" fmla="*/ 120 h 266"/>
                  <a:gd name="T74" fmla="*/ 141 w 286"/>
                  <a:gd name="T75" fmla="*/ 146 h 266"/>
                  <a:gd name="T76" fmla="*/ 141 w 286"/>
                  <a:gd name="T77" fmla="*/ 146 h 266"/>
                  <a:gd name="T78" fmla="*/ 127 w 286"/>
                  <a:gd name="T79" fmla="*/ 133 h 266"/>
                  <a:gd name="T80" fmla="*/ 127 w 286"/>
                  <a:gd name="T81" fmla="*/ 133 h 266"/>
                  <a:gd name="T82" fmla="*/ 158 w 286"/>
                  <a:gd name="T83" fmla="*/ 104 h 266"/>
                  <a:gd name="T84" fmla="*/ 158 w 286"/>
                  <a:gd name="T85" fmla="*/ 104 h 266"/>
                  <a:gd name="T86" fmla="*/ 120 w 286"/>
                  <a:gd name="T87" fmla="*/ 36 h 266"/>
                  <a:gd name="T88" fmla="*/ 120 w 286"/>
                  <a:gd name="T89" fmla="*/ 36 h 266"/>
                  <a:gd name="T90" fmla="*/ 150 w 286"/>
                  <a:gd name="T91" fmla="*/ 19 h 266"/>
                  <a:gd name="T92" fmla="*/ 150 w 286"/>
                  <a:gd name="T93" fmla="*/ 19 h 266"/>
                  <a:gd name="T94" fmla="*/ 214 w 286"/>
                  <a:gd name="T95" fmla="*/ 125 h 266"/>
                  <a:gd name="T96" fmla="*/ 214 w 286"/>
                  <a:gd name="T97" fmla="*/ 125 h 266"/>
                  <a:gd name="T98" fmla="*/ 280 w 286"/>
                  <a:gd name="T99" fmla="*/ 230 h 266"/>
                  <a:gd name="T100" fmla="*/ 280 w 286"/>
                  <a:gd name="T101" fmla="*/ 230 h 266"/>
                  <a:gd name="T102" fmla="*/ 268 w 286"/>
                  <a:gd name="T103" fmla="*/ 253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6" h="266">
                    <a:moveTo>
                      <a:pt x="192" y="221"/>
                    </a:moveTo>
                    <a:lnTo>
                      <a:pt x="192" y="221"/>
                    </a:lnTo>
                    <a:cubicBezTo>
                      <a:pt x="206" y="221"/>
                      <a:pt x="221" y="221"/>
                      <a:pt x="237" y="223"/>
                    </a:cubicBezTo>
                    <a:lnTo>
                      <a:pt x="237" y="223"/>
                    </a:lnTo>
                    <a:cubicBezTo>
                      <a:pt x="229" y="212"/>
                      <a:pt x="219" y="200"/>
                      <a:pt x="212" y="188"/>
                    </a:cubicBezTo>
                    <a:lnTo>
                      <a:pt x="212" y="188"/>
                    </a:lnTo>
                    <a:cubicBezTo>
                      <a:pt x="208" y="199"/>
                      <a:pt x="202" y="208"/>
                      <a:pt x="196" y="217"/>
                    </a:cubicBezTo>
                    <a:lnTo>
                      <a:pt x="196" y="217"/>
                    </a:lnTo>
                    <a:cubicBezTo>
                      <a:pt x="194" y="219"/>
                      <a:pt x="193" y="220"/>
                      <a:pt x="192" y="221"/>
                    </a:cubicBezTo>
                    <a:close/>
                    <a:moveTo>
                      <a:pt x="268" y="253"/>
                    </a:moveTo>
                    <a:lnTo>
                      <a:pt x="268" y="253"/>
                    </a:lnTo>
                    <a:cubicBezTo>
                      <a:pt x="184" y="248"/>
                      <a:pt x="102" y="245"/>
                      <a:pt x="21" y="262"/>
                    </a:cubicBezTo>
                    <a:lnTo>
                      <a:pt x="21" y="262"/>
                    </a:lnTo>
                    <a:cubicBezTo>
                      <a:pt x="8" y="265"/>
                      <a:pt x="0" y="250"/>
                      <a:pt x="9" y="240"/>
                    </a:cubicBezTo>
                    <a:lnTo>
                      <a:pt x="9" y="240"/>
                    </a:lnTo>
                    <a:cubicBezTo>
                      <a:pt x="46" y="199"/>
                      <a:pt x="74" y="152"/>
                      <a:pt x="96" y="102"/>
                    </a:cubicBezTo>
                    <a:lnTo>
                      <a:pt x="96" y="102"/>
                    </a:lnTo>
                    <a:cubicBezTo>
                      <a:pt x="101" y="91"/>
                      <a:pt x="120" y="99"/>
                      <a:pt x="116" y="111"/>
                    </a:cubicBezTo>
                    <a:lnTo>
                      <a:pt x="116" y="111"/>
                    </a:lnTo>
                    <a:cubicBezTo>
                      <a:pt x="99" y="153"/>
                      <a:pt x="76" y="192"/>
                      <a:pt x="50" y="229"/>
                    </a:cubicBezTo>
                    <a:lnTo>
                      <a:pt x="50" y="229"/>
                    </a:lnTo>
                    <a:cubicBezTo>
                      <a:pt x="92" y="223"/>
                      <a:pt x="137" y="221"/>
                      <a:pt x="180" y="221"/>
                    </a:cubicBezTo>
                    <a:lnTo>
                      <a:pt x="180" y="221"/>
                    </a:lnTo>
                    <a:cubicBezTo>
                      <a:pt x="175" y="219"/>
                      <a:pt x="172" y="212"/>
                      <a:pt x="177" y="205"/>
                    </a:cubicBezTo>
                    <a:lnTo>
                      <a:pt x="177" y="205"/>
                    </a:lnTo>
                    <a:cubicBezTo>
                      <a:pt x="185" y="195"/>
                      <a:pt x="193" y="182"/>
                      <a:pt x="198" y="169"/>
                    </a:cubicBezTo>
                    <a:lnTo>
                      <a:pt x="198" y="169"/>
                    </a:lnTo>
                    <a:cubicBezTo>
                      <a:pt x="193" y="161"/>
                      <a:pt x="188" y="153"/>
                      <a:pt x="181" y="145"/>
                    </a:cubicBezTo>
                    <a:lnTo>
                      <a:pt x="181" y="145"/>
                    </a:lnTo>
                    <a:cubicBezTo>
                      <a:pt x="175" y="158"/>
                      <a:pt x="168" y="173"/>
                      <a:pt x="162" y="186"/>
                    </a:cubicBezTo>
                    <a:lnTo>
                      <a:pt x="162" y="186"/>
                    </a:lnTo>
                    <a:cubicBezTo>
                      <a:pt x="155" y="198"/>
                      <a:pt x="139" y="187"/>
                      <a:pt x="145" y="177"/>
                    </a:cubicBezTo>
                    <a:lnTo>
                      <a:pt x="145" y="177"/>
                    </a:lnTo>
                    <a:cubicBezTo>
                      <a:pt x="151" y="159"/>
                      <a:pt x="162" y="142"/>
                      <a:pt x="171" y="127"/>
                    </a:cubicBezTo>
                    <a:lnTo>
                      <a:pt x="171" y="127"/>
                    </a:lnTo>
                    <a:cubicBezTo>
                      <a:pt x="170" y="125"/>
                      <a:pt x="168" y="123"/>
                      <a:pt x="167" y="120"/>
                    </a:cubicBezTo>
                    <a:lnTo>
                      <a:pt x="167" y="120"/>
                    </a:lnTo>
                    <a:cubicBezTo>
                      <a:pt x="159" y="129"/>
                      <a:pt x="150" y="138"/>
                      <a:pt x="141" y="146"/>
                    </a:cubicBezTo>
                    <a:lnTo>
                      <a:pt x="141" y="146"/>
                    </a:lnTo>
                    <a:cubicBezTo>
                      <a:pt x="131" y="153"/>
                      <a:pt x="118" y="140"/>
                      <a:pt x="127" y="133"/>
                    </a:cubicBezTo>
                    <a:lnTo>
                      <a:pt x="127" y="133"/>
                    </a:lnTo>
                    <a:cubicBezTo>
                      <a:pt x="138" y="124"/>
                      <a:pt x="148" y="115"/>
                      <a:pt x="158" y="104"/>
                    </a:cubicBezTo>
                    <a:lnTo>
                      <a:pt x="158" y="104"/>
                    </a:lnTo>
                    <a:cubicBezTo>
                      <a:pt x="143" y="82"/>
                      <a:pt x="131" y="60"/>
                      <a:pt x="120" y="36"/>
                    </a:cubicBezTo>
                    <a:lnTo>
                      <a:pt x="120" y="36"/>
                    </a:lnTo>
                    <a:cubicBezTo>
                      <a:pt x="112" y="16"/>
                      <a:pt x="138" y="0"/>
                      <a:pt x="150" y="19"/>
                    </a:cubicBezTo>
                    <a:lnTo>
                      <a:pt x="150" y="19"/>
                    </a:lnTo>
                    <a:cubicBezTo>
                      <a:pt x="172" y="53"/>
                      <a:pt x="192" y="90"/>
                      <a:pt x="214" y="125"/>
                    </a:cubicBezTo>
                    <a:lnTo>
                      <a:pt x="214" y="125"/>
                    </a:lnTo>
                    <a:cubicBezTo>
                      <a:pt x="237" y="161"/>
                      <a:pt x="259" y="195"/>
                      <a:pt x="280" y="230"/>
                    </a:cubicBezTo>
                    <a:lnTo>
                      <a:pt x="280" y="230"/>
                    </a:lnTo>
                    <a:cubicBezTo>
                      <a:pt x="285" y="240"/>
                      <a:pt x="279" y="253"/>
                      <a:pt x="268" y="253"/>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20" name="Freeform 364">
                <a:extLst>
                  <a:ext uri="{FF2B5EF4-FFF2-40B4-BE49-F238E27FC236}">
                    <a16:creationId xmlns:a16="http://schemas.microsoft.com/office/drawing/2014/main" id="{3E6621B7-C605-7E40-AE83-120BFC16C614}"/>
                  </a:ext>
                </a:extLst>
              </p:cNvPr>
              <p:cNvSpPr>
                <a:spLocks noChangeArrowheads="1"/>
              </p:cNvSpPr>
              <p:nvPr/>
            </p:nvSpPr>
            <p:spPr bwMode="auto">
              <a:xfrm rot="5400000">
                <a:off x="122869" y="4206268"/>
                <a:ext cx="120640" cy="136515"/>
              </a:xfrm>
              <a:custGeom>
                <a:avLst/>
                <a:gdLst>
                  <a:gd name="T0" fmla="*/ 79 w 255"/>
                  <a:gd name="T1" fmla="*/ 76 h 291"/>
                  <a:gd name="T2" fmla="*/ 79 w 255"/>
                  <a:gd name="T3" fmla="*/ 76 h 291"/>
                  <a:gd name="T4" fmla="*/ 42 w 255"/>
                  <a:gd name="T5" fmla="*/ 50 h 291"/>
                  <a:gd name="T6" fmla="*/ 42 w 255"/>
                  <a:gd name="T7" fmla="*/ 50 h 291"/>
                  <a:gd name="T8" fmla="*/ 43 w 255"/>
                  <a:gd name="T9" fmla="*/ 92 h 291"/>
                  <a:gd name="T10" fmla="*/ 43 w 255"/>
                  <a:gd name="T11" fmla="*/ 92 h 291"/>
                  <a:gd name="T12" fmla="*/ 72 w 255"/>
                  <a:gd name="T13" fmla="*/ 77 h 291"/>
                  <a:gd name="T14" fmla="*/ 72 w 255"/>
                  <a:gd name="T15" fmla="*/ 77 h 291"/>
                  <a:gd name="T16" fmla="*/ 79 w 255"/>
                  <a:gd name="T17" fmla="*/ 76 h 291"/>
                  <a:gd name="T18" fmla="*/ 33 w 255"/>
                  <a:gd name="T19" fmla="*/ 8 h 291"/>
                  <a:gd name="T20" fmla="*/ 33 w 255"/>
                  <a:gd name="T21" fmla="*/ 8 h 291"/>
                  <a:gd name="T22" fmla="*/ 242 w 255"/>
                  <a:gd name="T23" fmla="*/ 138 h 291"/>
                  <a:gd name="T24" fmla="*/ 242 w 255"/>
                  <a:gd name="T25" fmla="*/ 138 h 291"/>
                  <a:gd name="T26" fmla="*/ 241 w 255"/>
                  <a:gd name="T27" fmla="*/ 163 h 291"/>
                  <a:gd name="T28" fmla="*/ 241 w 255"/>
                  <a:gd name="T29" fmla="*/ 163 h 291"/>
                  <a:gd name="T30" fmla="*/ 91 w 255"/>
                  <a:gd name="T31" fmla="*/ 229 h 291"/>
                  <a:gd name="T32" fmla="*/ 91 w 255"/>
                  <a:gd name="T33" fmla="*/ 229 h 291"/>
                  <a:gd name="T34" fmla="*/ 79 w 255"/>
                  <a:gd name="T35" fmla="*/ 210 h 291"/>
                  <a:gd name="T36" fmla="*/ 79 w 255"/>
                  <a:gd name="T37" fmla="*/ 210 h 291"/>
                  <a:gd name="T38" fmla="*/ 200 w 255"/>
                  <a:gd name="T39" fmla="*/ 148 h 291"/>
                  <a:gd name="T40" fmla="*/ 200 w 255"/>
                  <a:gd name="T41" fmla="*/ 148 h 291"/>
                  <a:gd name="T42" fmla="*/ 87 w 255"/>
                  <a:gd name="T43" fmla="*/ 83 h 291"/>
                  <a:gd name="T44" fmla="*/ 87 w 255"/>
                  <a:gd name="T45" fmla="*/ 83 h 291"/>
                  <a:gd name="T46" fmla="*/ 83 w 255"/>
                  <a:gd name="T47" fmla="*/ 97 h 291"/>
                  <a:gd name="T48" fmla="*/ 83 w 255"/>
                  <a:gd name="T49" fmla="*/ 97 h 291"/>
                  <a:gd name="T50" fmla="*/ 43 w 255"/>
                  <a:gd name="T51" fmla="*/ 114 h 291"/>
                  <a:gd name="T52" fmla="*/ 43 w 255"/>
                  <a:gd name="T53" fmla="*/ 114 h 291"/>
                  <a:gd name="T54" fmla="*/ 43 w 255"/>
                  <a:gd name="T55" fmla="*/ 144 h 291"/>
                  <a:gd name="T56" fmla="*/ 43 w 255"/>
                  <a:gd name="T57" fmla="*/ 144 h 291"/>
                  <a:gd name="T58" fmla="*/ 84 w 255"/>
                  <a:gd name="T59" fmla="*/ 122 h 291"/>
                  <a:gd name="T60" fmla="*/ 84 w 255"/>
                  <a:gd name="T61" fmla="*/ 122 h 291"/>
                  <a:gd name="T62" fmla="*/ 93 w 255"/>
                  <a:gd name="T63" fmla="*/ 141 h 291"/>
                  <a:gd name="T64" fmla="*/ 93 w 255"/>
                  <a:gd name="T65" fmla="*/ 141 h 291"/>
                  <a:gd name="T66" fmla="*/ 42 w 255"/>
                  <a:gd name="T67" fmla="*/ 164 h 291"/>
                  <a:gd name="T68" fmla="*/ 42 w 255"/>
                  <a:gd name="T69" fmla="*/ 164 h 291"/>
                  <a:gd name="T70" fmla="*/ 42 w 255"/>
                  <a:gd name="T71" fmla="*/ 173 h 291"/>
                  <a:gd name="T72" fmla="*/ 42 w 255"/>
                  <a:gd name="T73" fmla="*/ 173 h 291"/>
                  <a:gd name="T74" fmla="*/ 79 w 255"/>
                  <a:gd name="T75" fmla="*/ 167 h 291"/>
                  <a:gd name="T76" fmla="*/ 79 w 255"/>
                  <a:gd name="T77" fmla="*/ 167 h 291"/>
                  <a:gd name="T78" fmla="*/ 82 w 255"/>
                  <a:gd name="T79" fmla="*/ 185 h 291"/>
                  <a:gd name="T80" fmla="*/ 82 w 255"/>
                  <a:gd name="T81" fmla="*/ 185 h 291"/>
                  <a:gd name="T82" fmla="*/ 41 w 255"/>
                  <a:gd name="T83" fmla="*/ 192 h 291"/>
                  <a:gd name="T84" fmla="*/ 41 w 255"/>
                  <a:gd name="T85" fmla="*/ 192 h 291"/>
                  <a:gd name="T86" fmla="*/ 33 w 255"/>
                  <a:gd name="T87" fmla="*/ 269 h 291"/>
                  <a:gd name="T88" fmla="*/ 33 w 255"/>
                  <a:gd name="T89" fmla="*/ 269 h 291"/>
                  <a:gd name="T90" fmla="*/ 0 w 255"/>
                  <a:gd name="T91" fmla="*/ 267 h 291"/>
                  <a:gd name="T92" fmla="*/ 0 w 255"/>
                  <a:gd name="T93" fmla="*/ 267 h 291"/>
                  <a:gd name="T94" fmla="*/ 5 w 255"/>
                  <a:gd name="T95" fmla="*/ 143 h 291"/>
                  <a:gd name="T96" fmla="*/ 5 w 255"/>
                  <a:gd name="T97" fmla="*/ 143 h 291"/>
                  <a:gd name="T98" fmla="*/ 11 w 255"/>
                  <a:gd name="T99" fmla="*/ 18 h 291"/>
                  <a:gd name="T100" fmla="*/ 11 w 255"/>
                  <a:gd name="T101" fmla="*/ 18 h 291"/>
                  <a:gd name="T102" fmla="*/ 33 w 255"/>
                  <a:gd name="T103" fmla="*/ 8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5" h="291">
                    <a:moveTo>
                      <a:pt x="79" y="76"/>
                    </a:moveTo>
                    <a:lnTo>
                      <a:pt x="79" y="76"/>
                    </a:lnTo>
                    <a:cubicBezTo>
                      <a:pt x="66" y="67"/>
                      <a:pt x="54" y="58"/>
                      <a:pt x="42" y="50"/>
                    </a:cubicBezTo>
                    <a:lnTo>
                      <a:pt x="42" y="50"/>
                    </a:lnTo>
                    <a:cubicBezTo>
                      <a:pt x="42" y="64"/>
                      <a:pt x="42" y="77"/>
                      <a:pt x="43" y="92"/>
                    </a:cubicBezTo>
                    <a:lnTo>
                      <a:pt x="43" y="92"/>
                    </a:lnTo>
                    <a:cubicBezTo>
                      <a:pt x="53" y="85"/>
                      <a:pt x="62" y="80"/>
                      <a:pt x="72" y="77"/>
                    </a:cubicBezTo>
                    <a:lnTo>
                      <a:pt x="72" y="77"/>
                    </a:lnTo>
                    <a:cubicBezTo>
                      <a:pt x="75" y="76"/>
                      <a:pt x="76" y="76"/>
                      <a:pt x="79" y="76"/>
                    </a:cubicBezTo>
                    <a:close/>
                    <a:moveTo>
                      <a:pt x="33" y="8"/>
                    </a:moveTo>
                    <a:lnTo>
                      <a:pt x="33" y="8"/>
                    </a:lnTo>
                    <a:cubicBezTo>
                      <a:pt x="99" y="58"/>
                      <a:pt x="164" y="105"/>
                      <a:pt x="242" y="138"/>
                    </a:cubicBezTo>
                    <a:lnTo>
                      <a:pt x="242" y="138"/>
                    </a:lnTo>
                    <a:cubicBezTo>
                      <a:pt x="254" y="143"/>
                      <a:pt x="254" y="160"/>
                      <a:pt x="241" y="163"/>
                    </a:cubicBezTo>
                    <a:lnTo>
                      <a:pt x="241" y="163"/>
                    </a:lnTo>
                    <a:cubicBezTo>
                      <a:pt x="187" y="176"/>
                      <a:pt x="137" y="198"/>
                      <a:pt x="91" y="229"/>
                    </a:cubicBezTo>
                    <a:lnTo>
                      <a:pt x="91" y="229"/>
                    </a:lnTo>
                    <a:cubicBezTo>
                      <a:pt x="80" y="234"/>
                      <a:pt x="68" y="217"/>
                      <a:pt x="79" y="210"/>
                    </a:cubicBezTo>
                    <a:lnTo>
                      <a:pt x="79" y="210"/>
                    </a:lnTo>
                    <a:cubicBezTo>
                      <a:pt x="117" y="185"/>
                      <a:pt x="158" y="164"/>
                      <a:pt x="200" y="148"/>
                    </a:cubicBezTo>
                    <a:lnTo>
                      <a:pt x="200" y="148"/>
                    </a:lnTo>
                    <a:cubicBezTo>
                      <a:pt x="160" y="131"/>
                      <a:pt x="124" y="108"/>
                      <a:pt x="87" y="83"/>
                    </a:cubicBezTo>
                    <a:lnTo>
                      <a:pt x="87" y="83"/>
                    </a:lnTo>
                    <a:cubicBezTo>
                      <a:pt x="91" y="88"/>
                      <a:pt x="89" y="95"/>
                      <a:pt x="83" y="97"/>
                    </a:cubicBezTo>
                    <a:lnTo>
                      <a:pt x="83" y="97"/>
                    </a:lnTo>
                    <a:cubicBezTo>
                      <a:pt x="68" y="101"/>
                      <a:pt x="55" y="106"/>
                      <a:pt x="43" y="114"/>
                    </a:cubicBezTo>
                    <a:lnTo>
                      <a:pt x="43" y="114"/>
                    </a:lnTo>
                    <a:cubicBezTo>
                      <a:pt x="43" y="125"/>
                      <a:pt x="43" y="134"/>
                      <a:pt x="43" y="144"/>
                    </a:cubicBezTo>
                    <a:lnTo>
                      <a:pt x="43" y="144"/>
                    </a:lnTo>
                    <a:cubicBezTo>
                      <a:pt x="58" y="137"/>
                      <a:pt x="70" y="130"/>
                      <a:pt x="84" y="122"/>
                    </a:cubicBezTo>
                    <a:lnTo>
                      <a:pt x="84" y="122"/>
                    </a:lnTo>
                    <a:cubicBezTo>
                      <a:pt x="95" y="117"/>
                      <a:pt x="103" y="133"/>
                      <a:pt x="93" y="141"/>
                    </a:cubicBezTo>
                    <a:lnTo>
                      <a:pt x="93" y="141"/>
                    </a:lnTo>
                    <a:cubicBezTo>
                      <a:pt x="76" y="150"/>
                      <a:pt x="59" y="158"/>
                      <a:pt x="42" y="164"/>
                    </a:cubicBezTo>
                    <a:lnTo>
                      <a:pt x="42" y="164"/>
                    </a:lnTo>
                    <a:cubicBezTo>
                      <a:pt x="42" y="168"/>
                      <a:pt x="42" y="171"/>
                      <a:pt x="42" y="173"/>
                    </a:cubicBezTo>
                    <a:lnTo>
                      <a:pt x="42" y="173"/>
                    </a:lnTo>
                    <a:cubicBezTo>
                      <a:pt x="54" y="171"/>
                      <a:pt x="66" y="168"/>
                      <a:pt x="79" y="167"/>
                    </a:cubicBezTo>
                    <a:lnTo>
                      <a:pt x="79" y="167"/>
                    </a:lnTo>
                    <a:cubicBezTo>
                      <a:pt x="91" y="165"/>
                      <a:pt x="93" y="184"/>
                      <a:pt x="82" y="185"/>
                    </a:cubicBezTo>
                    <a:lnTo>
                      <a:pt x="82" y="185"/>
                    </a:lnTo>
                    <a:cubicBezTo>
                      <a:pt x="68" y="185"/>
                      <a:pt x="54" y="188"/>
                      <a:pt x="41" y="192"/>
                    </a:cubicBezTo>
                    <a:lnTo>
                      <a:pt x="41" y="192"/>
                    </a:lnTo>
                    <a:cubicBezTo>
                      <a:pt x="39" y="218"/>
                      <a:pt x="37" y="243"/>
                      <a:pt x="33" y="269"/>
                    </a:cubicBezTo>
                    <a:lnTo>
                      <a:pt x="33" y="269"/>
                    </a:lnTo>
                    <a:cubicBezTo>
                      <a:pt x="29" y="290"/>
                      <a:pt x="0" y="289"/>
                      <a:pt x="0" y="267"/>
                    </a:cubicBezTo>
                    <a:lnTo>
                      <a:pt x="0" y="267"/>
                    </a:lnTo>
                    <a:cubicBezTo>
                      <a:pt x="0" y="226"/>
                      <a:pt x="4" y="184"/>
                      <a:pt x="5" y="143"/>
                    </a:cubicBezTo>
                    <a:lnTo>
                      <a:pt x="5" y="143"/>
                    </a:lnTo>
                    <a:cubicBezTo>
                      <a:pt x="8" y="101"/>
                      <a:pt x="9" y="60"/>
                      <a:pt x="11" y="18"/>
                    </a:cubicBezTo>
                    <a:lnTo>
                      <a:pt x="11" y="18"/>
                    </a:lnTo>
                    <a:cubicBezTo>
                      <a:pt x="11" y="8"/>
                      <a:pt x="24" y="0"/>
                      <a:pt x="33" y="8"/>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21" name="Freeform 365">
                <a:extLst>
                  <a:ext uri="{FF2B5EF4-FFF2-40B4-BE49-F238E27FC236}">
                    <a16:creationId xmlns:a16="http://schemas.microsoft.com/office/drawing/2014/main" id="{B03D220E-687F-4B46-96C6-7C431D4A735E}"/>
                  </a:ext>
                </a:extLst>
              </p:cNvPr>
              <p:cNvSpPr>
                <a:spLocks noChangeArrowheads="1"/>
              </p:cNvSpPr>
              <p:nvPr/>
            </p:nvSpPr>
            <p:spPr bwMode="auto">
              <a:xfrm rot="5400000">
                <a:off x="117313" y="3983244"/>
                <a:ext cx="134927" cy="126991"/>
              </a:xfrm>
              <a:custGeom>
                <a:avLst/>
                <a:gdLst>
                  <a:gd name="T0" fmla="*/ 95 w 287"/>
                  <a:gd name="T1" fmla="*/ 47 h 267"/>
                  <a:gd name="T2" fmla="*/ 95 w 287"/>
                  <a:gd name="T3" fmla="*/ 47 h 267"/>
                  <a:gd name="T4" fmla="*/ 49 w 287"/>
                  <a:gd name="T5" fmla="*/ 46 h 267"/>
                  <a:gd name="T6" fmla="*/ 49 w 287"/>
                  <a:gd name="T7" fmla="*/ 46 h 267"/>
                  <a:gd name="T8" fmla="*/ 74 w 287"/>
                  <a:gd name="T9" fmla="*/ 80 h 267"/>
                  <a:gd name="T10" fmla="*/ 74 w 287"/>
                  <a:gd name="T11" fmla="*/ 80 h 267"/>
                  <a:gd name="T12" fmla="*/ 90 w 287"/>
                  <a:gd name="T13" fmla="*/ 50 h 267"/>
                  <a:gd name="T14" fmla="*/ 90 w 287"/>
                  <a:gd name="T15" fmla="*/ 50 h 267"/>
                  <a:gd name="T16" fmla="*/ 95 w 287"/>
                  <a:gd name="T17" fmla="*/ 47 h 267"/>
                  <a:gd name="T18" fmla="*/ 17 w 287"/>
                  <a:gd name="T19" fmla="*/ 17 h 267"/>
                  <a:gd name="T20" fmla="*/ 17 w 287"/>
                  <a:gd name="T21" fmla="*/ 17 h 267"/>
                  <a:gd name="T22" fmla="*/ 263 w 287"/>
                  <a:gd name="T23" fmla="*/ 4 h 267"/>
                  <a:gd name="T24" fmla="*/ 263 w 287"/>
                  <a:gd name="T25" fmla="*/ 4 h 267"/>
                  <a:gd name="T26" fmla="*/ 278 w 287"/>
                  <a:gd name="T27" fmla="*/ 26 h 267"/>
                  <a:gd name="T28" fmla="*/ 278 w 287"/>
                  <a:gd name="T29" fmla="*/ 26 h 267"/>
                  <a:gd name="T30" fmla="*/ 192 w 287"/>
                  <a:gd name="T31" fmla="*/ 164 h 267"/>
                  <a:gd name="T32" fmla="*/ 192 w 287"/>
                  <a:gd name="T33" fmla="*/ 164 h 267"/>
                  <a:gd name="T34" fmla="*/ 173 w 287"/>
                  <a:gd name="T35" fmla="*/ 156 h 267"/>
                  <a:gd name="T36" fmla="*/ 173 w 287"/>
                  <a:gd name="T37" fmla="*/ 156 h 267"/>
                  <a:gd name="T38" fmla="*/ 236 w 287"/>
                  <a:gd name="T39" fmla="*/ 37 h 267"/>
                  <a:gd name="T40" fmla="*/ 236 w 287"/>
                  <a:gd name="T41" fmla="*/ 37 h 267"/>
                  <a:gd name="T42" fmla="*/ 105 w 287"/>
                  <a:gd name="T43" fmla="*/ 47 h 267"/>
                  <a:gd name="T44" fmla="*/ 105 w 287"/>
                  <a:gd name="T45" fmla="*/ 47 h 267"/>
                  <a:gd name="T46" fmla="*/ 109 w 287"/>
                  <a:gd name="T47" fmla="*/ 62 h 267"/>
                  <a:gd name="T48" fmla="*/ 109 w 287"/>
                  <a:gd name="T49" fmla="*/ 62 h 267"/>
                  <a:gd name="T50" fmla="*/ 88 w 287"/>
                  <a:gd name="T51" fmla="*/ 98 h 267"/>
                  <a:gd name="T52" fmla="*/ 88 w 287"/>
                  <a:gd name="T53" fmla="*/ 98 h 267"/>
                  <a:gd name="T54" fmla="*/ 105 w 287"/>
                  <a:gd name="T55" fmla="*/ 123 h 267"/>
                  <a:gd name="T56" fmla="*/ 105 w 287"/>
                  <a:gd name="T57" fmla="*/ 123 h 267"/>
                  <a:gd name="T58" fmla="*/ 127 w 287"/>
                  <a:gd name="T59" fmla="*/ 81 h 267"/>
                  <a:gd name="T60" fmla="*/ 127 w 287"/>
                  <a:gd name="T61" fmla="*/ 81 h 267"/>
                  <a:gd name="T62" fmla="*/ 142 w 287"/>
                  <a:gd name="T63" fmla="*/ 92 h 267"/>
                  <a:gd name="T64" fmla="*/ 142 w 287"/>
                  <a:gd name="T65" fmla="*/ 92 h 267"/>
                  <a:gd name="T66" fmla="*/ 116 w 287"/>
                  <a:gd name="T67" fmla="*/ 139 h 267"/>
                  <a:gd name="T68" fmla="*/ 116 w 287"/>
                  <a:gd name="T69" fmla="*/ 139 h 267"/>
                  <a:gd name="T70" fmla="*/ 121 w 287"/>
                  <a:gd name="T71" fmla="*/ 147 h 267"/>
                  <a:gd name="T72" fmla="*/ 121 w 287"/>
                  <a:gd name="T73" fmla="*/ 147 h 267"/>
                  <a:gd name="T74" fmla="*/ 148 w 287"/>
                  <a:gd name="T75" fmla="*/ 121 h 267"/>
                  <a:gd name="T76" fmla="*/ 148 w 287"/>
                  <a:gd name="T77" fmla="*/ 121 h 267"/>
                  <a:gd name="T78" fmla="*/ 159 w 287"/>
                  <a:gd name="T79" fmla="*/ 134 h 267"/>
                  <a:gd name="T80" fmla="*/ 159 w 287"/>
                  <a:gd name="T81" fmla="*/ 134 h 267"/>
                  <a:gd name="T82" fmla="*/ 130 w 287"/>
                  <a:gd name="T83" fmla="*/ 163 h 267"/>
                  <a:gd name="T84" fmla="*/ 130 w 287"/>
                  <a:gd name="T85" fmla="*/ 163 h 267"/>
                  <a:gd name="T86" fmla="*/ 169 w 287"/>
                  <a:gd name="T87" fmla="*/ 231 h 267"/>
                  <a:gd name="T88" fmla="*/ 169 w 287"/>
                  <a:gd name="T89" fmla="*/ 231 h 267"/>
                  <a:gd name="T90" fmla="*/ 140 w 287"/>
                  <a:gd name="T91" fmla="*/ 248 h 267"/>
                  <a:gd name="T92" fmla="*/ 140 w 287"/>
                  <a:gd name="T93" fmla="*/ 248 h 267"/>
                  <a:gd name="T94" fmla="*/ 74 w 287"/>
                  <a:gd name="T95" fmla="*/ 143 h 267"/>
                  <a:gd name="T96" fmla="*/ 74 w 287"/>
                  <a:gd name="T97" fmla="*/ 143 h 267"/>
                  <a:gd name="T98" fmla="*/ 6 w 287"/>
                  <a:gd name="T99" fmla="*/ 39 h 267"/>
                  <a:gd name="T100" fmla="*/ 6 w 287"/>
                  <a:gd name="T101" fmla="*/ 39 h 267"/>
                  <a:gd name="T102" fmla="*/ 17 w 287"/>
                  <a:gd name="T103" fmla="*/ 17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7" h="267">
                    <a:moveTo>
                      <a:pt x="95" y="47"/>
                    </a:moveTo>
                    <a:lnTo>
                      <a:pt x="95" y="47"/>
                    </a:lnTo>
                    <a:cubicBezTo>
                      <a:pt x="79" y="47"/>
                      <a:pt x="65" y="47"/>
                      <a:pt x="49" y="46"/>
                    </a:cubicBezTo>
                    <a:lnTo>
                      <a:pt x="49" y="46"/>
                    </a:lnTo>
                    <a:cubicBezTo>
                      <a:pt x="58" y="58"/>
                      <a:pt x="66" y="68"/>
                      <a:pt x="74" y="80"/>
                    </a:cubicBezTo>
                    <a:lnTo>
                      <a:pt x="74" y="80"/>
                    </a:lnTo>
                    <a:cubicBezTo>
                      <a:pt x="79" y="69"/>
                      <a:pt x="83" y="59"/>
                      <a:pt x="90" y="50"/>
                    </a:cubicBezTo>
                    <a:lnTo>
                      <a:pt x="90" y="50"/>
                    </a:lnTo>
                    <a:cubicBezTo>
                      <a:pt x="92" y="48"/>
                      <a:pt x="94" y="48"/>
                      <a:pt x="95" y="47"/>
                    </a:cubicBezTo>
                    <a:close/>
                    <a:moveTo>
                      <a:pt x="17" y="17"/>
                    </a:moveTo>
                    <a:lnTo>
                      <a:pt x="17" y="17"/>
                    </a:lnTo>
                    <a:cubicBezTo>
                      <a:pt x="102" y="19"/>
                      <a:pt x="182" y="21"/>
                      <a:pt x="263" y="4"/>
                    </a:cubicBezTo>
                    <a:lnTo>
                      <a:pt x="263" y="4"/>
                    </a:lnTo>
                    <a:cubicBezTo>
                      <a:pt x="276" y="0"/>
                      <a:pt x="286" y="14"/>
                      <a:pt x="278" y="26"/>
                    </a:cubicBezTo>
                    <a:lnTo>
                      <a:pt x="278" y="26"/>
                    </a:lnTo>
                    <a:cubicBezTo>
                      <a:pt x="241" y="67"/>
                      <a:pt x="212" y="113"/>
                      <a:pt x="192" y="164"/>
                    </a:cubicBezTo>
                    <a:lnTo>
                      <a:pt x="192" y="164"/>
                    </a:lnTo>
                    <a:cubicBezTo>
                      <a:pt x="187" y="176"/>
                      <a:pt x="167" y="168"/>
                      <a:pt x="173" y="156"/>
                    </a:cubicBezTo>
                    <a:lnTo>
                      <a:pt x="173" y="156"/>
                    </a:lnTo>
                    <a:cubicBezTo>
                      <a:pt x="188" y="113"/>
                      <a:pt x="211" y="73"/>
                      <a:pt x="236" y="37"/>
                    </a:cubicBezTo>
                    <a:lnTo>
                      <a:pt x="236" y="37"/>
                    </a:lnTo>
                    <a:cubicBezTo>
                      <a:pt x="194" y="44"/>
                      <a:pt x="149" y="46"/>
                      <a:pt x="105" y="47"/>
                    </a:cubicBezTo>
                    <a:lnTo>
                      <a:pt x="105" y="47"/>
                    </a:lnTo>
                    <a:cubicBezTo>
                      <a:pt x="112" y="50"/>
                      <a:pt x="115" y="55"/>
                      <a:pt x="109" y="62"/>
                    </a:cubicBezTo>
                    <a:lnTo>
                      <a:pt x="109" y="62"/>
                    </a:lnTo>
                    <a:cubicBezTo>
                      <a:pt x="102" y="72"/>
                      <a:pt x="94" y="85"/>
                      <a:pt x="88" y="98"/>
                    </a:cubicBezTo>
                    <a:lnTo>
                      <a:pt x="88" y="98"/>
                    </a:lnTo>
                    <a:cubicBezTo>
                      <a:pt x="95" y="106"/>
                      <a:pt x="100" y="114"/>
                      <a:pt x="105" y="123"/>
                    </a:cubicBezTo>
                    <a:lnTo>
                      <a:pt x="105" y="123"/>
                    </a:lnTo>
                    <a:cubicBezTo>
                      <a:pt x="112" y="109"/>
                      <a:pt x="119" y="94"/>
                      <a:pt x="127" y="81"/>
                    </a:cubicBezTo>
                    <a:lnTo>
                      <a:pt x="127" y="81"/>
                    </a:lnTo>
                    <a:cubicBezTo>
                      <a:pt x="132" y="69"/>
                      <a:pt x="148" y="80"/>
                      <a:pt x="142" y="92"/>
                    </a:cubicBezTo>
                    <a:lnTo>
                      <a:pt x="142" y="92"/>
                    </a:lnTo>
                    <a:cubicBezTo>
                      <a:pt x="136" y="108"/>
                      <a:pt x="127" y="125"/>
                      <a:pt x="116" y="139"/>
                    </a:cubicBezTo>
                    <a:lnTo>
                      <a:pt x="116" y="139"/>
                    </a:lnTo>
                    <a:cubicBezTo>
                      <a:pt x="119" y="142"/>
                      <a:pt x="120" y="146"/>
                      <a:pt x="121" y="147"/>
                    </a:cubicBezTo>
                    <a:lnTo>
                      <a:pt x="121" y="147"/>
                    </a:lnTo>
                    <a:cubicBezTo>
                      <a:pt x="129" y="138"/>
                      <a:pt x="138" y="129"/>
                      <a:pt x="148" y="121"/>
                    </a:cubicBezTo>
                    <a:lnTo>
                      <a:pt x="148" y="121"/>
                    </a:lnTo>
                    <a:cubicBezTo>
                      <a:pt x="155" y="113"/>
                      <a:pt x="169" y="126"/>
                      <a:pt x="159" y="134"/>
                    </a:cubicBezTo>
                    <a:lnTo>
                      <a:pt x="159" y="134"/>
                    </a:lnTo>
                    <a:cubicBezTo>
                      <a:pt x="149" y="143"/>
                      <a:pt x="140" y="152"/>
                      <a:pt x="130" y="163"/>
                    </a:cubicBezTo>
                    <a:lnTo>
                      <a:pt x="130" y="163"/>
                    </a:lnTo>
                    <a:cubicBezTo>
                      <a:pt x="145" y="185"/>
                      <a:pt x="158" y="207"/>
                      <a:pt x="169" y="231"/>
                    </a:cubicBezTo>
                    <a:lnTo>
                      <a:pt x="169" y="231"/>
                    </a:lnTo>
                    <a:cubicBezTo>
                      <a:pt x="179" y="251"/>
                      <a:pt x="153" y="266"/>
                      <a:pt x="140" y="248"/>
                    </a:cubicBezTo>
                    <a:lnTo>
                      <a:pt x="140" y="248"/>
                    </a:lnTo>
                    <a:cubicBezTo>
                      <a:pt x="116" y="215"/>
                      <a:pt x="96" y="178"/>
                      <a:pt x="74" y="143"/>
                    </a:cubicBezTo>
                    <a:lnTo>
                      <a:pt x="74" y="143"/>
                    </a:lnTo>
                    <a:cubicBezTo>
                      <a:pt x="52" y="108"/>
                      <a:pt x="28" y="73"/>
                      <a:pt x="6" y="39"/>
                    </a:cubicBezTo>
                    <a:lnTo>
                      <a:pt x="6" y="39"/>
                    </a:lnTo>
                    <a:cubicBezTo>
                      <a:pt x="0" y="30"/>
                      <a:pt x="7" y="17"/>
                      <a:pt x="17" y="17"/>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22" name="Freeform 366">
                <a:extLst>
                  <a:ext uri="{FF2B5EF4-FFF2-40B4-BE49-F238E27FC236}">
                    <a16:creationId xmlns:a16="http://schemas.microsoft.com/office/drawing/2014/main" id="{39D01195-16F9-A147-B6B0-27E24425D542}"/>
                  </a:ext>
                </a:extLst>
              </p:cNvPr>
              <p:cNvSpPr>
                <a:spLocks noChangeArrowheads="1"/>
              </p:cNvSpPr>
              <p:nvPr/>
            </p:nvSpPr>
            <p:spPr bwMode="auto">
              <a:xfrm rot="5400000">
                <a:off x="122868" y="3752283"/>
                <a:ext cx="131752" cy="134927"/>
              </a:xfrm>
              <a:custGeom>
                <a:avLst/>
                <a:gdLst>
                  <a:gd name="T0" fmla="*/ 62 w 277"/>
                  <a:gd name="T1" fmla="*/ 188 h 285"/>
                  <a:gd name="T2" fmla="*/ 62 w 277"/>
                  <a:gd name="T3" fmla="*/ 188 h 285"/>
                  <a:gd name="T4" fmla="*/ 66 w 277"/>
                  <a:gd name="T5" fmla="*/ 233 h 285"/>
                  <a:gd name="T6" fmla="*/ 66 w 277"/>
                  <a:gd name="T7" fmla="*/ 233 h 285"/>
                  <a:gd name="T8" fmla="*/ 97 w 277"/>
                  <a:gd name="T9" fmla="*/ 205 h 285"/>
                  <a:gd name="T10" fmla="*/ 97 w 277"/>
                  <a:gd name="T11" fmla="*/ 205 h 285"/>
                  <a:gd name="T12" fmla="*/ 66 w 277"/>
                  <a:gd name="T13" fmla="*/ 192 h 285"/>
                  <a:gd name="T14" fmla="*/ 66 w 277"/>
                  <a:gd name="T15" fmla="*/ 192 h 285"/>
                  <a:gd name="T16" fmla="*/ 62 w 277"/>
                  <a:gd name="T17" fmla="*/ 188 h 285"/>
                  <a:gd name="T18" fmla="*/ 38 w 277"/>
                  <a:gd name="T19" fmla="*/ 267 h 285"/>
                  <a:gd name="T20" fmla="*/ 38 w 277"/>
                  <a:gd name="T21" fmla="*/ 267 h 285"/>
                  <a:gd name="T22" fmla="*/ 4 w 277"/>
                  <a:gd name="T23" fmla="*/ 24 h 285"/>
                  <a:gd name="T24" fmla="*/ 4 w 277"/>
                  <a:gd name="T25" fmla="*/ 24 h 285"/>
                  <a:gd name="T26" fmla="*/ 25 w 277"/>
                  <a:gd name="T27" fmla="*/ 8 h 285"/>
                  <a:gd name="T28" fmla="*/ 25 w 277"/>
                  <a:gd name="T29" fmla="*/ 8 h 285"/>
                  <a:gd name="T30" fmla="*/ 171 w 277"/>
                  <a:gd name="T31" fmla="*/ 82 h 285"/>
                  <a:gd name="T32" fmla="*/ 171 w 277"/>
                  <a:gd name="T33" fmla="*/ 82 h 285"/>
                  <a:gd name="T34" fmla="*/ 164 w 277"/>
                  <a:gd name="T35" fmla="*/ 101 h 285"/>
                  <a:gd name="T36" fmla="*/ 164 w 277"/>
                  <a:gd name="T37" fmla="*/ 101 h 285"/>
                  <a:gd name="T38" fmla="*/ 39 w 277"/>
                  <a:gd name="T39" fmla="*/ 47 h 285"/>
                  <a:gd name="T40" fmla="*/ 39 w 277"/>
                  <a:gd name="T41" fmla="*/ 47 h 285"/>
                  <a:gd name="T42" fmla="*/ 62 w 277"/>
                  <a:gd name="T43" fmla="*/ 177 h 285"/>
                  <a:gd name="T44" fmla="*/ 62 w 277"/>
                  <a:gd name="T45" fmla="*/ 177 h 285"/>
                  <a:gd name="T46" fmla="*/ 75 w 277"/>
                  <a:gd name="T47" fmla="*/ 172 h 285"/>
                  <a:gd name="T48" fmla="*/ 75 w 277"/>
                  <a:gd name="T49" fmla="*/ 172 h 285"/>
                  <a:gd name="T50" fmla="*/ 114 w 277"/>
                  <a:gd name="T51" fmla="*/ 189 h 285"/>
                  <a:gd name="T52" fmla="*/ 114 w 277"/>
                  <a:gd name="T53" fmla="*/ 189 h 285"/>
                  <a:gd name="T54" fmla="*/ 137 w 277"/>
                  <a:gd name="T55" fmla="*/ 171 h 285"/>
                  <a:gd name="T56" fmla="*/ 137 w 277"/>
                  <a:gd name="T57" fmla="*/ 171 h 285"/>
                  <a:gd name="T58" fmla="*/ 93 w 277"/>
                  <a:gd name="T59" fmla="*/ 154 h 285"/>
                  <a:gd name="T60" fmla="*/ 93 w 277"/>
                  <a:gd name="T61" fmla="*/ 154 h 285"/>
                  <a:gd name="T62" fmla="*/ 103 w 277"/>
                  <a:gd name="T63" fmla="*/ 137 h 285"/>
                  <a:gd name="T64" fmla="*/ 103 w 277"/>
                  <a:gd name="T65" fmla="*/ 137 h 285"/>
                  <a:gd name="T66" fmla="*/ 154 w 277"/>
                  <a:gd name="T67" fmla="*/ 159 h 285"/>
                  <a:gd name="T68" fmla="*/ 154 w 277"/>
                  <a:gd name="T69" fmla="*/ 159 h 285"/>
                  <a:gd name="T70" fmla="*/ 160 w 277"/>
                  <a:gd name="T71" fmla="*/ 154 h 285"/>
                  <a:gd name="T72" fmla="*/ 160 w 277"/>
                  <a:gd name="T73" fmla="*/ 154 h 285"/>
                  <a:gd name="T74" fmla="*/ 131 w 277"/>
                  <a:gd name="T75" fmla="*/ 130 h 285"/>
                  <a:gd name="T76" fmla="*/ 131 w 277"/>
                  <a:gd name="T77" fmla="*/ 130 h 285"/>
                  <a:gd name="T78" fmla="*/ 143 w 277"/>
                  <a:gd name="T79" fmla="*/ 116 h 285"/>
                  <a:gd name="T80" fmla="*/ 143 w 277"/>
                  <a:gd name="T81" fmla="*/ 116 h 285"/>
                  <a:gd name="T82" fmla="*/ 175 w 277"/>
                  <a:gd name="T83" fmla="*/ 142 h 285"/>
                  <a:gd name="T84" fmla="*/ 175 w 277"/>
                  <a:gd name="T85" fmla="*/ 142 h 285"/>
                  <a:gd name="T86" fmla="*/ 239 w 277"/>
                  <a:gd name="T87" fmla="*/ 99 h 285"/>
                  <a:gd name="T88" fmla="*/ 239 w 277"/>
                  <a:gd name="T89" fmla="*/ 99 h 285"/>
                  <a:gd name="T90" fmla="*/ 259 w 277"/>
                  <a:gd name="T91" fmla="*/ 126 h 285"/>
                  <a:gd name="T92" fmla="*/ 259 w 277"/>
                  <a:gd name="T93" fmla="*/ 126 h 285"/>
                  <a:gd name="T94" fmla="*/ 160 w 277"/>
                  <a:gd name="T95" fmla="*/ 201 h 285"/>
                  <a:gd name="T96" fmla="*/ 160 w 277"/>
                  <a:gd name="T97" fmla="*/ 201 h 285"/>
                  <a:gd name="T98" fmla="*/ 62 w 277"/>
                  <a:gd name="T99" fmla="*/ 277 h 285"/>
                  <a:gd name="T100" fmla="*/ 62 w 277"/>
                  <a:gd name="T101" fmla="*/ 277 h 285"/>
                  <a:gd name="T102" fmla="*/ 38 w 277"/>
                  <a:gd name="T103" fmla="*/ 267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7" h="285">
                    <a:moveTo>
                      <a:pt x="62" y="188"/>
                    </a:moveTo>
                    <a:lnTo>
                      <a:pt x="62" y="188"/>
                    </a:lnTo>
                    <a:cubicBezTo>
                      <a:pt x="63" y="202"/>
                      <a:pt x="64" y="218"/>
                      <a:pt x="66" y="233"/>
                    </a:cubicBezTo>
                    <a:lnTo>
                      <a:pt x="66" y="233"/>
                    </a:lnTo>
                    <a:cubicBezTo>
                      <a:pt x="76" y="223"/>
                      <a:pt x="87" y="214"/>
                      <a:pt x="97" y="205"/>
                    </a:cubicBezTo>
                    <a:lnTo>
                      <a:pt x="97" y="205"/>
                    </a:lnTo>
                    <a:cubicBezTo>
                      <a:pt x="87" y="202"/>
                      <a:pt x="76" y="198"/>
                      <a:pt x="66" y="192"/>
                    </a:cubicBezTo>
                    <a:lnTo>
                      <a:pt x="66" y="192"/>
                    </a:lnTo>
                    <a:cubicBezTo>
                      <a:pt x="64" y="191"/>
                      <a:pt x="63" y="189"/>
                      <a:pt x="62" y="188"/>
                    </a:cubicBezTo>
                    <a:close/>
                    <a:moveTo>
                      <a:pt x="38" y="267"/>
                    </a:moveTo>
                    <a:lnTo>
                      <a:pt x="38" y="267"/>
                    </a:lnTo>
                    <a:cubicBezTo>
                      <a:pt x="34" y="184"/>
                      <a:pt x="29" y="104"/>
                      <a:pt x="4" y="24"/>
                    </a:cubicBezTo>
                    <a:lnTo>
                      <a:pt x="4" y="24"/>
                    </a:lnTo>
                    <a:cubicBezTo>
                      <a:pt x="0" y="11"/>
                      <a:pt x="15" y="0"/>
                      <a:pt x="25" y="8"/>
                    </a:cubicBezTo>
                    <a:lnTo>
                      <a:pt x="25" y="8"/>
                    </a:lnTo>
                    <a:cubicBezTo>
                      <a:pt x="70" y="41"/>
                      <a:pt x="118" y="64"/>
                      <a:pt x="171" y="82"/>
                    </a:cubicBezTo>
                    <a:lnTo>
                      <a:pt x="171" y="82"/>
                    </a:lnTo>
                    <a:cubicBezTo>
                      <a:pt x="183" y="85"/>
                      <a:pt x="176" y="105"/>
                      <a:pt x="164" y="101"/>
                    </a:cubicBezTo>
                    <a:lnTo>
                      <a:pt x="164" y="101"/>
                    </a:lnTo>
                    <a:cubicBezTo>
                      <a:pt x="121" y="88"/>
                      <a:pt x="79" y="71"/>
                      <a:pt x="39" y="47"/>
                    </a:cubicBezTo>
                    <a:lnTo>
                      <a:pt x="39" y="47"/>
                    </a:lnTo>
                    <a:cubicBezTo>
                      <a:pt x="51" y="91"/>
                      <a:pt x="58" y="133"/>
                      <a:pt x="62" y="177"/>
                    </a:cubicBezTo>
                    <a:lnTo>
                      <a:pt x="62" y="177"/>
                    </a:lnTo>
                    <a:cubicBezTo>
                      <a:pt x="63" y="171"/>
                      <a:pt x="70" y="167"/>
                      <a:pt x="75" y="172"/>
                    </a:cubicBezTo>
                    <a:lnTo>
                      <a:pt x="75" y="172"/>
                    </a:lnTo>
                    <a:cubicBezTo>
                      <a:pt x="88" y="179"/>
                      <a:pt x="101" y="185"/>
                      <a:pt x="114" y="189"/>
                    </a:cubicBezTo>
                    <a:lnTo>
                      <a:pt x="114" y="189"/>
                    </a:lnTo>
                    <a:cubicBezTo>
                      <a:pt x="122" y="184"/>
                      <a:pt x="129" y="177"/>
                      <a:pt x="137" y="171"/>
                    </a:cubicBezTo>
                    <a:lnTo>
                      <a:pt x="137" y="171"/>
                    </a:lnTo>
                    <a:cubicBezTo>
                      <a:pt x="122" y="166"/>
                      <a:pt x="109" y="159"/>
                      <a:pt x="93" y="154"/>
                    </a:cubicBezTo>
                    <a:lnTo>
                      <a:pt x="93" y="154"/>
                    </a:lnTo>
                    <a:cubicBezTo>
                      <a:pt x="83" y="150"/>
                      <a:pt x="91" y="133"/>
                      <a:pt x="103" y="137"/>
                    </a:cubicBezTo>
                    <a:lnTo>
                      <a:pt x="103" y="137"/>
                    </a:lnTo>
                    <a:cubicBezTo>
                      <a:pt x="120" y="142"/>
                      <a:pt x="137" y="150"/>
                      <a:pt x="154" y="159"/>
                    </a:cubicBezTo>
                    <a:lnTo>
                      <a:pt x="154" y="159"/>
                    </a:lnTo>
                    <a:cubicBezTo>
                      <a:pt x="155" y="156"/>
                      <a:pt x="158" y="155"/>
                      <a:pt x="160" y="154"/>
                    </a:cubicBezTo>
                    <a:lnTo>
                      <a:pt x="160" y="154"/>
                    </a:lnTo>
                    <a:cubicBezTo>
                      <a:pt x="150" y="146"/>
                      <a:pt x="141" y="139"/>
                      <a:pt x="131" y="130"/>
                    </a:cubicBezTo>
                    <a:lnTo>
                      <a:pt x="131" y="130"/>
                    </a:lnTo>
                    <a:cubicBezTo>
                      <a:pt x="124" y="122"/>
                      <a:pt x="135" y="106"/>
                      <a:pt x="143" y="116"/>
                    </a:cubicBezTo>
                    <a:lnTo>
                      <a:pt x="143" y="116"/>
                    </a:lnTo>
                    <a:cubicBezTo>
                      <a:pt x="154" y="126"/>
                      <a:pt x="163" y="134"/>
                      <a:pt x="175" y="142"/>
                    </a:cubicBezTo>
                    <a:lnTo>
                      <a:pt x="175" y="142"/>
                    </a:lnTo>
                    <a:cubicBezTo>
                      <a:pt x="196" y="126"/>
                      <a:pt x="217" y="112"/>
                      <a:pt x="239" y="99"/>
                    </a:cubicBezTo>
                    <a:lnTo>
                      <a:pt x="239" y="99"/>
                    </a:lnTo>
                    <a:cubicBezTo>
                      <a:pt x="259" y="88"/>
                      <a:pt x="276" y="113"/>
                      <a:pt x="259" y="126"/>
                    </a:cubicBezTo>
                    <a:lnTo>
                      <a:pt x="259" y="126"/>
                    </a:lnTo>
                    <a:cubicBezTo>
                      <a:pt x="227" y="152"/>
                      <a:pt x="193" y="176"/>
                      <a:pt x="160" y="201"/>
                    </a:cubicBezTo>
                    <a:lnTo>
                      <a:pt x="160" y="201"/>
                    </a:lnTo>
                    <a:cubicBezTo>
                      <a:pt x="128" y="226"/>
                      <a:pt x="95" y="252"/>
                      <a:pt x="62" y="277"/>
                    </a:cubicBezTo>
                    <a:lnTo>
                      <a:pt x="62" y="277"/>
                    </a:lnTo>
                    <a:cubicBezTo>
                      <a:pt x="53" y="284"/>
                      <a:pt x="39" y="277"/>
                      <a:pt x="38" y="267"/>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23" name="Freeform 367">
                <a:extLst>
                  <a:ext uri="{FF2B5EF4-FFF2-40B4-BE49-F238E27FC236}">
                    <a16:creationId xmlns:a16="http://schemas.microsoft.com/office/drawing/2014/main" id="{7CD5464B-B89F-5141-9E11-8EA3227B0E8A}"/>
                  </a:ext>
                </a:extLst>
              </p:cNvPr>
              <p:cNvSpPr>
                <a:spLocks noChangeArrowheads="1"/>
              </p:cNvSpPr>
              <p:nvPr/>
            </p:nvSpPr>
            <p:spPr bwMode="auto">
              <a:xfrm rot="5400000">
                <a:off x="126044" y="3291946"/>
                <a:ext cx="126989" cy="136515"/>
              </a:xfrm>
              <a:custGeom>
                <a:avLst/>
                <a:gdLst>
                  <a:gd name="T0" fmla="*/ 167 w 268"/>
                  <a:gd name="T1" fmla="*/ 208 h 289"/>
                  <a:gd name="T2" fmla="*/ 167 w 268"/>
                  <a:gd name="T3" fmla="*/ 208 h 289"/>
                  <a:gd name="T4" fmla="*/ 201 w 268"/>
                  <a:gd name="T5" fmla="*/ 238 h 289"/>
                  <a:gd name="T6" fmla="*/ 201 w 268"/>
                  <a:gd name="T7" fmla="*/ 238 h 289"/>
                  <a:gd name="T8" fmla="*/ 204 w 268"/>
                  <a:gd name="T9" fmla="*/ 196 h 289"/>
                  <a:gd name="T10" fmla="*/ 204 w 268"/>
                  <a:gd name="T11" fmla="*/ 196 h 289"/>
                  <a:gd name="T12" fmla="*/ 174 w 268"/>
                  <a:gd name="T13" fmla="*/ 208 h 289"/>
                  <a:gd name="T14" fmla="*/ 174 w 268"/>
                  <a:gd name="T15" fmla="*/ 208 h 289"/>
                  <a:gd name="T16" fmla="*/ 167 w 268"/>
                  <a:gd name="T17" fmla="*/ 208 h 289"/>
                  <a:gd name="T18" fmla="*/ 205 w 268"/>
                  <a:gd name="T19" fmla="*/ 280 h 289"/>
                  <a:gd name="T20" fmla="*/ 205 w 268"/>
                  <a:gd name="T21" fmla="*/ 280 h 289"/>
                  <a:gd name="T22" fmla="*/ 11 w 268"/>
                  <a:gd name="T23" fmla="*/ 131 h 289"/>
                  <a:gd name="T24" fmla="*/ 11 w 268"/>
                  <a:gd name="T25" fmla="*/ 131 h 289"/>
                  <a:gd name="T26" fmla="*/ 15 w 268"/>
                  <a:gd name="T27" fmla="*/ 106 h 289"/>
                  <a:gd name="T28" fmla="*/ 15 w 268"/>
                  <a:gd name="T29" fmla="*/ 106 h 289"/>
                  <a:gd name="T30" fmla="*/ 171 w 268"/>
                  <a:gd name="T31" fmla="*/ 56 h 289"/>
                  <a:gd name="T32" fmla="*/ 171 w 268"/>
                  <a:gd name="T33" fmla="*/ 56 h 289"/>
                  <a:gd name="T34" fmla="*/ 180 w 268"/>
                  <a:gd name="T35" fmla="*/ 75 h 289"/>
                  <a:gd name="T36" fmla="*/ 180 w 268"/>
                  <a:gd name="T37" fmla="*/ 75 h 289"/>
                  <a:gd name="T38" fmla="*/ 54 w 268"/>
                  <a:gd name="T39" fmla="*/ 123 h 289"/>
                  <a:gd name="T40" fmla="*/ 54 w 268"/>
                  <a:gd name="T41" fmla="*/ 123 h 289"/>
                  <a:gd name="T42" fmla="*/ 159 w 268"/>
                  <a:gd name="T43" fmla="*/ 201 h 289"/>
                  <a:gd name="T44" fmla="*/ 159 w 268"/>
                  <a:gd name="T45" fmla="*/ 201 h 289"/>
                  <a:gd name="T46" fmla="*/ 166 w 268"/>
                  <a:gd name="T47" fmla="*/ 187 h 289"/>
                  <a:gd name="T48" fmla="*/ 166 w 268"/>
                  <a:gd name="T49" fmla="*/ 187 h 289"/>
                  <a:gd name="T50" fmla="*/ 207 w 268"/>
                  <a:gd name="T51" fmla="*/ 173 h 289"/>
                  <a:gd name="T52" fmla="*/ 207 w 268"/>
                  <a:gd name="T53" fmla="*/ 173 h 289"/>
                  <a:gd name="T54" fmla="*/ 209 w 268"/>
                  <a:gd name="T55" fmla="*/ 144 h 289"/>
                  <a:gd name="T56" fmla="*/ 209 w 268"/>
                  <a:gd name="T57" fmla="*/ 144 h 289"/>
                  <a:gd name="T58" fmla="*/ 166 w 268"/>
                  <a:gd name="T59" fmla="*/ 162 h 289"/>
                  <a:gd name="T60" fmla="*/ 166 w 268"/>
                  <a:gd name="T61" fmla="*/ 162 h 289"/>
                  <a:gd name="T62" fmla="*/ 161 w 268"/>
                  <a:gd name="T63" fmla="*/ 144 h 289"/>
                  <a:gd name="T64" fmla="*/ 161 w 268"/>
                  <a:gd name="T65" fmla="*/ 144 h 289"/>
                  <a:gd name="T66" fmla="*/ 212 w 268"/>
                  <a:gd name="T67" fmla="*/ 123 h 289"/>
                  <a:gd name="T68" fmla="*/ 212 w 268"/>
                  <a:gd name="T69" fmla="*/ 123 h 289"/>
                  <a:gd name="T70" fmla="*/ 213 w 268"/>
                  <a:gd name="T71" fmla="*/ 115 h 289"/>
                  <a:gd name="T72" fmla="*/ 213 w 268"/>
                  <a:gd name="T73" fmla="*/ 115 h 289"/>
                  <a:gd name="T74" fmla="*/ 176 w 268"/>
                  <a:gd name="T75" fmla="*/ 117 h 289"/>
                  <a:gd name="T76" fmla="*/ 176 w 268"/>
                  <a:gd name="T77" fmla="*/ 117 h 289"/>
                  <a:gd name="T78" fmla="*/ 175 w 268"/>
                  <a:gd name="T79" fmla="*/ 99 h 289"/>
                  <a:gd name="T80" fmla="*/ 175 w 268"/>
                  <a:gd name="T81" fmla="*/ 99 h 289"/>
                  <a:gd name="T82" fmla="*/ 216 w 268"/>
                  <a:gd name="T83" fmla="*/ 96 h 289"/>
                  <a:gd name="T84" fmla="*/ 216 w 268"/>
                  <a:gd name="T85" fmla="*/ 96 h 289"/>
                  <a:gd name="T86" fmla="*/ 232 w 268"/>
                  <a:gd name="T87" fmla="*/ 20 h 289"/>
                  <a:gd name="T88" fmla="*/ 232 w 268"/>
                  <a:gd name="T89" fmla="*/ 20 h 289"/>
                  <a:gd name="T90" fmla="*/ 266 w 268"/>
                  <a:gd name="T91" fmla="*/ 27 h 289"/>
                  <a:gd name="T92" fmla="*/ 266 w 268"/>
                  <a:gd name="T93" fmla="*/ 27 h 289"/>
                  <a:gd name="T94" fmla="*/ 246 w 268"/>
                  <a:gd name="T95" fmla="*/ 149 h 289"/>
                  <a:gd name="T96" fmla="*/ 246 w 268"/>
                  <a:gd name="T97" fmla="*/ 149 h 289"/>
                  <a:gd name="T98" fmla="*/ 230 w 268"/>
                  <a:gd name="T99" fmla="*/ 272 h 289"/>
                  <a:gd name="T100" fmla="*/ 230 w 268"/>
                  <a:gd name="T101" fmla="*/ 272 h 289"/>
                  <a:gd name="T102" fmla="*/ 205 w 268"/>
                  <a:gd name="T103" fmla="*/ 280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68" h="289">
                    <a:moveTo>
                      <a:pt x="167" y="208"/>
                    </a:moveTo>
                    <a:lnTo>
                      <a:pt x="167" y="208"/>
                    </a:lnTo>
                    <a:cubicBezTo>
                      <a:pt x="179" y="219"/>
                      <a:pt x="191" y="228"/>
                      <a:pt x="201" y="238"/>
                    </a:cubicBezTo>
                    <a:lnTo>
                      <a:pt x="201" y="238"/>
                    </a:lnTo>
                    <a:cubicBezTo>
                      <a:pt x="203" y="225"/>
                      <a:pt x="204" y="211"/>
                      <a:pt x="204" y="196"/>
                    </a:cubicBezTo>
                    <a:lnTo>
                      <a:pt x="204" y="196"/>
                    </a:lnTo>
                    <a:cubicBezTo>
                      <a:pt x="195" y="201"/>
                      <a:pt x="184" y="205"/>
                      <a:pt x="174" y="208"/>
                    </a:cubicBezTo>
                    <a:lnTo>
                      <a:pt x="174" y="208"/>
                    </a:lnTo>
                    <a:cubicBezTo>
                      <a:pt x="171" y="208"/>
                      <a:pt x="170" y="208"/>
                      <a:pt x="167" y="208"/>
                    </a:cubicBezTo>
                    <a:close/>
                    <a:moveTo>
                      <a:pt x="205" y="280"/>
                    </a:moveTo>
                    <a:lnTo>
                      <a:pt x="205" y="280"/>
                    </a:lnTo>
                    <a:cubicBezTo>
                      <a:pt x="145" y="225"/>
                      <a:pt x="84" y="170"/>
                      <a:pt x="11" y="131"/>
                    </a:cubicBezTo>
                    <a:lnTo>
                      <a:pt x="11" y="131"/>
                    </a:lnTo>
                    <a:cubicBezTo>
                      <a:pt x="0" y="125"/>
                      <a:pt x="2" y="107"/>
                      <a:pt x="15" y="106"/>
                    </a:cubicBezTo>
                    <a:lnTo>
                      <a:pt x="15" y="106"/>
                    </a:lnTo>
                    <a:cubicBezTo>
                      <a:pt x="70" y="98"/>
                      <a:pt x="121" y="81"/>
                      <a:pt x="171" y="56"/>
                    </a:cubicBezTo>
                    <a:lnTo>
                      <a:pt x="171" y="56"/>
                    </a:lnTo>
                    <a:cubicBezTo>
                      <a:pt x="182" y="50"/>
                      <a:pt x="191" y="69"/>
                      <a:pt x="180" y="75"/>
                    </a:cubicBezTo>
                    <a:lnTo>
                      <a:pt x="180" y="75"/>
                    </a:lnTo>
                    <a:cubicBezTo>
                      <a:pt x="140" y="96"/>
                      <a:pt x="98" y="112"/>
                      <a:pt x="54" y="123"/>
                    </a:cubicBezTo>
                    <a:lnTo>
                      <a:pt x="54" y="123"/>
                    </a:lnTo>
                    <a:cubicBezTo>
                      <a:pt x="91" y="146"/>
                      <a:pt x="126" y="173"/>
                      <a:pt x="159" y="201"/>
                    </a:cubicBezTo>
                    <a:lnTo>
                      <a:pt x="159" y="201"/>
                    </a:lnTo>
                    <a:cubicBezTo>
                      <a:pt x="157" y="195"/>
                      <a:pt x="158" y="188"/>
                      <a:pt x="166" y="187"/>
                    </a:cubicBezTo>
                    <a:lnTo>
                      <a:pt x="166" y="187"/>
                    </a:lnTo>
                    <a:cubicBezTo>
                      <a:pt x="179" y="184"/>
                      <a:pt x="193" y="179"/>
                      <a:pt x="207" y="173"/>
                    </a:cubicBezTo>
                    <a:lnTo>
                      <a:pt x="207" y="173"/>
                    </a:lnTo>
                    <a:cubicBezTo>
                      <a:pt x="207" y="163"/>
                      <a:pt x="208" y="154"/>
                      <a:pt x="209" y="144"/>
                    </a:cubicBezTo>
                    <a:lnTo>
                      <a:pt x="209" y="144"/>
                    </a:lnTo>
                    <a:cubicBezTo>
                      <a:pt x="195" y="149"/>
                      <a:pt x="180" y="155"/>
                      <a:pt x="166" y="162"/>
                    </a:cubicBezTo>
                    <a:lnTo>
                      <a:pt x="166" y="162"/>
                    </a:lnTo>
                    <a:cubicBezTo>
                      <a:pt x="154" y="166"/>
                      <a:pt x="149" y="149"/>
                      <a:pt x="161" y="144"/>
                    </a:cubicBezTo>
                    <a:lnTo>
                      <a:pt x="161" y="144"/>
                    </a:lnTo>
                    <a:cubicBezTo>
                      <a:pt x="176" y="134"/>
                      <a:pt x="193" y="129"/>
                      <a:pt x="212" y="123"/>
                    </a:cubicBezTo>
                    <a:lnTo>
                      <a:pt x="212" y="123"/>
                    </a:lnTo>
                    <a:cubicBezTo>
                      <a:pt x="213" y="120"/>
                      <a:pt x="213" y="117"/>
                      <a:pt x="213" y="115"/>
                    </a:cubicBezTo>
                    <a:lnTo>
                      <a:pt x="213" y="115"/>
                    </a:lnTo>
                    <a:cubicBezTo>
                      <a:pt x="201" y="117"/>
                      <a:pt x="188" y="117"/>
                      <a:pt x="176" y="117"/>
                    </a:cubicBezTo>
                    <a:lnTo>
                      <a:pt x="176" y="117"/>
                    </a:lnTo>
                    <a:cubicBezTo>
                      <a:pt x="165" y="117"/>
                      <a:pt x="163" y="99"/>
                      <a:pt x="175" y="99"/>
                    </a:cubicBezTo>
                    <a:lnTo>
                      <a:pt x="175" y="99"/>
                    </a:lnTo>
                    <a:cubicBezTo>
                      <a:pt x="188" y="99"/>
                      <a:pt x="203" y="99"/>
                      <a:pt x="216" y="96"/>
                    </a:cubicBezTo>
                    <a:lnTo>
                      <a:pt x="216" y="96"/>
                    </a:lnTo>
                    <a:cubicBezTo>
                      <a:pt x="220" y="71"/>
                      <a:pt x="225" y="45"/>
                      <a:pt x="232" y="20"/>
                    </a:cubicBezTo>
                    <a:lnTo>
                      <a:pt x="232" y="20"/>
                    </a:lnTo>
                    <a:cubicBezTo>
                      <a:pt x="237" y="0"/>
                      <a:pt x="267" y="4"/>
                      <a:pt x="266" y="27"/>
                    </a:cubicBezTo>
                    <a:lnTo>
                      <a:pt x="266" y="27"/>
                    </a:lnTo>
                    <a:cubicBezTo>
                      <a:pt x="260" y="67"/>
                      <a:pt x="253" y="108"/>
                      <a:pt x="246" y="149"/>
                    </a:cubicBezTo>
                    <a:lnTo>
                      <a:pt x="246" y="149"/>
                    </a:lnTo>
                    <a:cubicBezTo>
                      <a:pt x="241" y="191"/>
                      <a:pt x="236" y="232"/>
                      <a:pt x="230" y="272"/>
                    </a:cubicBezTo>
                    <a:lnTo>
                      <a:pt x="230" y="272"/>
                    </a:lnTo>
                    <a:cubicBezTo>
                      <a:pt x="228" y="283"/>
                      <a:pt x="213" y="288"/>
                      <a:pt x="205" y="280"/>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24" name="Freeform 368">
                <a:extLst>
                  <a:ext uri="{FF2B5EF4-FFF2-40B4-BE49-F238E27FC236}">
                    <a16:creationId xmlns:a16="http://schemas.microsoft.com/office/drawing/2014/main" id="{D983AD90-6843-884C-ABB7-A857379D41EF}"/>
                  </a:ext>
                </a:extLst>
              </p:cNvPr>
              <p:cNvSpPr>
                <a:spLocks noChangeArrowheads="1"/>
              </p:cNvSpPr>
              <p:nvPr/>
            </p:nvSpPr>
            <p:spPr bwMode="auto">
              <a:xfrm rot="5400000">
                <a:off x="126044" y="3085588"/>
                <a:ext cx="126989" cy="136515"/>
              </a:xfrm>
              <a:custGeom>
                <a:avLst/>
                <a:gdLst>
                  <a:gd name="T0" fmla="*/ 175 w 271"/>
                  <a:gd name="T1" fmla="*/ 194 h 291"/>
                  <a:gd name="T2" fmla="*/ 175 w 271"/>
                  <a:gd name="T3" fmla="*/ 194 h 291"/>
                  <a:gd name="T4" fmla="*/ 218 w 271"/>
                  <a:gd name="T5" fmla="*/ 182 h 291"/>
                  <a:gd name="T6" fmla="*/ 218 w 271"/>
                  <a:gd name="T7" fmla="*/ 182 h 291"/>
                  <a:gd name="T8" fmla="*/ 185 w 271"/>
                  <a:gd name="T9" fmla="*/ 157 h 291"/>
                  <a:gd name="T10" fmla="*/ 185 w 271"/>
                  <a:gd name="T11" fmla="*/ 157 h 291"/>
                  <a:gd name="T12" fmla="*/ 177 w 271"/>
                  <a:gd name="T13" fmla="*/ 190 h 291"/>
                  <a:gd name="T14" fmla="*/ 177 w 271"/>
                  <a:gd name="T15" fmla="*/ 190 h 291"/>
                  <a:gd name="T16" fmla="*/ 175 w 271"/>
                  <a:gd name="T17" fmla="*/ 194 h 291"/>
                  <a:gd name="T18" fmla="*/ 256 w 271"/>
                  <a:gd name="T19" fmla="*/ 202 h 291"/>
                  <a:gd name="T20" fmla="*/ 256 w 271"/>
                  <a:gd name="T21" fmla="*/ 202 h 291"/>
                  <a:gd name="T22" fmla="*/ 25 w 271"/>
                  <a:gd name="T23" fmla="*/ 284 h 291"/>
                  <a:gd name="T24" fmla="*/ 25 w 271"/>
                  <a:gd name="T25" fmla="*/ 284 h 291"/>
                  <a:gd name="T26" fmla="*/ 5 w 271"/>
                  <a:gd name="T27" fmla="*/ 267 h 291"/>
                  <a:gd name="T28" fmla="*/ 5 w 271"/>
                  <a:gd name="T29" fmla="*/ 267 h 291"/>
                  <a:gd name="T30" fmla="*/ 47 w 271"/>
                  <a:gd name="T31" fmla="*/ 109 h 291"/>
                  <a:gd name="T32" fmla="*/ 47 w 271"/>
                  <a:gd name="T33" fmla="*/ 109 h 291"/>
                  <a:gd name="T34" fmla="*/ 69 w 271"/>
                  <a:gd name="T35" fmla="*/ 111 h 291"/>
                  <a:gd name="T36" fmla="*/ 69 w 271"/>
                  <a:gd name="T37" fmla="*/ 111 h 291"/>
                  <a:gd name="T38" fmla="*/ 42 w 271"/>
                  <a:gd name="T39" fmla="*/ 244 h 291"/>
                  <a:gd name="T40" fmla="*/ 42 w 271"/>
                  <a:gd name="T41" fmla="*/ 244 h 291"/>
                  <a:gd name="T42" fmla="*/ 164 w 271"/>
                  <a:gd name="T43" fmla="*/ 198 h 291"/>
                  <a:gd name="T44" fmla="*/ 164 w 271"/>
                  <a:gd name="T45" fmla="*/ 198 h 291"/>
                  <a:gd name="T46" fmla="*/ 156 w 271"/>
                  <a:gd name="T47" fmla="*/ 185 h 291"/>
                  <a:gd name="T48" fmla="*/ 156 w 271"/>
                  <a:gd name="T49" fmla="*/ 185 h 291"/>
                  <a:gd name="T50" fmla="*/ 165 w 271"/>
                  <a:gd name="T51" fmla="*/ 143 h 291"/>
                  <a:gd name="T52" fmla="*/ 165 w 271"/>
                  <a:gd name="T53" fmla="*/ 143 h 291"/>
                  <a:gd name="T54" fmla="*/ 143 w 271"/>
                  <a:gd name="T55" fmla="*/ 125 h 291"/>
                  <a:gd name="T56" fmla="*/ 143 w 271"/>
                  <a:gd name="T57" fmla="*/ 125 h 291"/>
                  <a:gd name="T58" fmla="*/ 135 w 271"/>
                  <a:gd name="T59" fmla="*/ 171 h 291"/>
                  <a:gd name="T60" fmla="*/ 135 w 271"/>
                  <a:gd name="T61" fmla="*/ 171 h 291"/>
                  <a:gd name="T62" fmla="*/ 115 w 271"/>
                  <a:gd name="T63" fmla="*/ 165 h 291"/>
                  <a:gd name="T64" fmla="*/ 115 w 271"/>
                  <a:gd name="T65" fmla="*/ 165 h 291"/>
                  <a:gd name="T66" fmla="*/ 127 w 271"/>
                  <a:gd name="T67" fmla="*/ 111 h 291"/>
                  <a:gd name="T68" fmla="*/ 127 w 271"/>
                  <a:gd name="T69" fmla="*/ 111 h 291"/>
                  <a:gd name="T70" fmla="*/ 121 w 271"/>
                  <a:gd name="T71" fmla="*/ 106 h 291"/>
                  <a:gd name="T72" fmla="*/ 121 w 271"/>
                  <a:gd name="T73" fmla="*/ 106 h 291"/>
                  <a:gd name="T74" fmla="*/ 104 w 271"/>
                  <a:gd name="T75" fmla="*/ 138 h 291"/>
                  <a:gd name="T76" fmla="*/ 104 w 271"/>
                  <a:gd name="T77" fmla="*/ 138 h 291"/>
                  <a:gd name="T78" fmla="*/ 86 w 271"/>
                  <a:gd name="T79" fmla="*/ 130 h 291"/>
                  <a:gd name="T80" fmla="*/ 86 w 271"/>
                  <a:gd name="T81" fmla="*/ 130 h 291"/>
                  <a:gd name="T82" fmla="*/ 108 w 271"/>
                  <a:gd name="T83" fmla="*/ 93 h 291"/>
                  <a:gd name="T84" fmla="*/ 108 w 271"/>
                  <a:gd name="T85" fmla="*/ 93 h 291"/>
                  <a:gd name="T86" fmla="*/ 52 w 271"/>
                  <a:gd name="T87" fmla="*/ 39 h 291"/>
                  <a:gd name="T88" fmla="*/ 52 w 271"/>
                  <a:gd name="T89" fmla="*/ 39 h 291"/>
                  <a:gd name="T90" fmla="*/ 73 w 271"/>
                  <a:gd name="T91" fmla="*/ 14 h 291"/>
                  <a:gd name="T92" fmla="*/ 73 w 271"/>
                  <a:gd name="T93" fmla="*/ 14 h 291"/>
                  <a:gd name="T94" fmla="*/ 167 w 271"/>
                  <a:gd name="T95" fmla="*/ 97 h 291"/>
                  <a:gd name="T96" fmla="*/ 167 w 271"/>
                  <a:gd name="T97" fmla="*/ 97 h 291"/>
                  <a:gd name="T98" fmla="*/ 261 w 271"/>
                  <a:gd name="T99" fmla="*/ 177 h 291"/>
                  <a:gd name="T100" fmla="*/ 261 w 271"/>
                  <a:gd name="T101" fmla="*/ 177 h 291"/>
                  <a:gd name="T102" fmla="*/ 256 w 271"/>
                  <a:gd name="T103" fmla="*/ 202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1" h="291">
                    <a:moveTo>
                      <a:pt x="175" y="194"/>
                    </a:moveTo>
                    <a:lnTo>
                      <a:pt x="175" y="194"/>
                    </a:lnTo>
                    <a:cubicBezTo>
                      <a:pt x="189" y="190"/>
                      <a:pt x="203" y="186"/>
                      <a:pt x="218" y="182"/>
                    </a:cubicBezTo>
                    <a:lnTo>
                      <a:pt x="218" y="182"/>
                    </a:lnTo>
                    <a:cubicBezTo>
                      <a:pt x="206" y="175"/>
                      <a:pt x="196" y="167"/>
                      <a:pt x="185" y="157"/>
                    </a:cubicBezTo>
                    <a:lnTo>
                      <a:pt x="185" y="157"/>
                    </a:lnTo>
                    <a:cubicBezTo>
                      <a:pt x="184" y="168"/>
                      <a:pt x="181" y="180"/>
                      <a:pt x="177" y="190"/>
                    </a:cubicBezTo>
                    <a:lnTo>
                      <a:pt x="177" y="190"/>
                    </a:lnTo>
                    <a:cubicBezTo>
                      <a:pt x="177" y="192"/>
                      <a:pt x="175" y="193"/>
                      <a:pt x="175" y="194"/>
                    </a:cubicBezTo>
                    <a:close/>
                    <a:moveTo>
                      <a:pt x="256" y="202"/>
                    </a:moveTo>
                    <a:lnTo>
                      <a:pt x="256" y="202"/>
                    </a:lnTo>
                    <a:cubicBezTo>
                      <a:pt x="176" y="223"/>
                      <a:pt x="98" y="244"/>
                      <a:pt x="25" y="284"/>
                    </a:cubicBezTo>
                    <a:lnTo>
                      <a:pt x="25" y="284"/>
                    </a:lnTo>
                    <a:cubicBezTo>
                      <a:pt x="13" y="290"/>
                      <a:pt x="0" y="278"/>
                      <a:pt x="5" y="267"/>
                    </a:cubicBezTo>
                    <a:lnTo>
                      <a:pt x="5" y="267"/>
                    </a:lnTo>
                    <a:cubicBezTo>
                      <a:pt x="29" y="217"/>
                      <a:pt x="42" y="164"/>
                      <a:pt x="47" y="109"/>
                    </a:cubicBezTo>
                    <a:lnTo>
                      <a:pt x="47" y="109"/>
                    </a:lnTo>
                    <a:cubicBezTo>
                      <a:pt x="50" y="97"/>
                      <a:pt x="71" y="98"/>
                      <a:pt x="69" y="111"/>
                    </a:cubicBezTo>
                    <a:lnTo>
                      <a:pt x="69" y="111"/>
                    </a:lnTo>
                    <a:cubicBezTo>
                      <a:pt x="65" y="157"/>
                      <a:pt x="55" y="202"/>
                      <a:pt x="42" y="244"/>
                    </a:cubicBezTo>
                    <a:lnTo>
                      <a:pt x="42" y="244"/>
                    </a:lnTo>
                    <a:cubicBezTo>
                      <a:pt x="80" y="224"/>
                      <a:pt x="122" y="210"/>
                      <a:pt x="164" y="198"/>
                    </a:cubicBezTo>
                    <a:lnTo>
                      <a:pt x="164" y="198"/>
                    </a:lnTo>
                    <a:cubicBezTo>
                      <a:pt x="159" y="197"/>
                      <a:pt x="152" y="193"/>
                      <a:pt x="156" y="185"/>
                    </a:cubicBezTo>
                    <a:lnTo>
                      <a:pt x="156" y="185"/>
                    </a:lnTo>
                    <a:cubicBezTo>
                      <a:pt x="160" y="172"/>
                      <a:pt x="164" y="157"/>
                      <a:pt x="165" y="143"/>
                    </a:cubicBezTo>
                    <a:lnTo>
                      <a:pt x="165" y="143"/>
                    </a:lnTo>
                    <a:cubicBezTo>
                      <a:pt x="159" y="136"/>
                      <a:pt x="151" y="131"/>
                      <a:pt x="143" y="125"/>
                    </a:cubicBezTo>
                    <a:lnTo>
                      <a:pt x="143" y="125"/>
                    </a:lnTo>
                    <a:cubicBezTo>
                      <a:pt x="139" y="140"/>
                      <a:pt x="138" y="156"/>
                      <a:pt x="135" y="171"/>
                    </a:cubicBezTo>
                    <a:lnTo>
                      <a:pt x="135" y="171"/>
                    </a:lnTo>
                    <a:cubicBezTo>
                      <a:pt x="132" y="184"/>
                      <a:pt x="114" y="177"/>
                      <a:pt x="115" y="165"/>
                    </a:cubicBezTo>
                    <a:lnTo>
                      <a:pt x="115" y="165"/>
                    </a:lnTo>
                    <a:cubicBezTo>
                      <a:pt x="118" y="148"/>
                      <a:pt x="122" y="130"/>
                      <a:pt x="127" y="111"/>
                    </a:cubicBezTo>
                    <a:lnTo>
                      <a:pt x="127" y="111"/>
                    </a:lnTo>
                    <a:cubicBezTo>
                      <a:pt x="125" y="110"/>
                      <a:pt x="122" y="108"/>
                      <a:pt x="121" y="106"/>
                    </a:cubicBezTo>
                    <a:lnTo>
                      <a:pt x="121" y="106"/>
                    </a:lnTo>
                    <a:cubicBezTo>
                      <a:pt x="115" y="117"/>
                      <a:pt x="110" y="127"/>
                      <a:pt x="104" y="138"/>
                    </a:cubicBezTo>
                    <a:lnTo>
                      <a:pt x="104" y="138"/>
                    </a:lnTo>
                    <a:cubicBezTo>
                      <a:pt x="97" y="148"/>
                      <a:pt x="80" y="139"/>
                      <a:pt x="86" y="130"/>
                    </a:cubicBezTo>
                    <a:lnTo>
                      <a:pt x="86" y="130"/>
                    </a:lnTo>
                    <a:cubicBezTo>
                      <a:pt x="94" y="118"/>
                      <a:pt x="102" y="106"/>
                      <a:pt x="108" y="93"/>
                    </a:cubicBezTo>
                    <a:lnTo>
                      <a:pt x="108" y="93"/>
                    </a:lnTo>
                    <a:cubicBezTo>
                      <a:pt x="86" y="76"/>
                      <a:pt x="68" y="58"/>
                      <a:pt x="52" y="39"/>
                    </a:cubicBezTo>
                    <a:lnTo>
                      <a:pt x="52" y="39"/>
                    </a:lnTo>
                    <a:cubicBezTo>
                      <a:pt x="37" y="22"/>
                      <a:pt x="58" y="0"/>
                      <a:pt x="73" y="14"/>
                    </a:cubicBezTo>
                    <a:lnTo>
                      <a:pt x="73" y="14"/>
                    </a:lnTo>
                    <a:cubicBezTo>
                      <a:pt x="106" y="41"/>
                      <a:pt x="136" y="69"/>
                      <a:pt x="167" y="97"/>
                    </a:cubicBezTo>
                    <a:lnTo>
                      <a:pt x="167" y="97"/>
                    </a:lnTo>
                    <a:cubicBezTo>
                      <a:pt x="199" y="123"/>
                      <a:pt x="231" y="150"/>
                      <a:pt x="261" y="177"/>
                    </a:cubicBezTo>
                    <a:lnTo>
                      <a:pt x="261" y="177"/>
                    </a:lnTo>
                    <a:cubicBezTo>
                      <a:pt x="270" y="185"/>
                      <a:pt x="266" y="200"/>
                      <a:pt x="256" y="202"/>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25" name="Freeform 369">
                <a:extLst>
                  <a:ext uri="{FF2B5EF4-FFF2-40B4-BE49-F238E27FC236}">
                    <a16:creationId xmlns:a16="http://schemas.microsoft.com/office/drawing/2014/main" id="{5A7033C7-EBA6-D748-B070-70A8987F0530}"/>
                  </a:ext>
                </a:extLst>
              </p:cNvPr>
              <p:cNvSpPr>
                <a:spLocks noChangeArrowheads="1"/>
              </p:cNvSpPr>
              <p:nvPr/>
            </p:nvSpPr>
            <p:spPr bwMode="auto">
              <a:xfrm rot="5400000">
                <a:off x="132392" y="4868201"/>
                <a:ext cx="134926" cy="125403"/>
              </a:xfrm>
              <a:custGeom>
                <a:avLst/>
                <a:gdLst>
                  <a:gd name="T0" fmla="*/ 191 w 287"/>
                  <a:gd name="T1" fmla="*/ 221 h 265"/>
                  <a:gd name="T2" fmla="*/ 191 w 287"/>
                  <a:gd name="T3" fmla="*/ 221 h 265"/>
                  <a:gd name="T4" fmla="*/ 236 w 287"/>
                  <a:gd name="T5" fmla="*/ 222 h 265"/>
                  <a:gd name="T6" fmla="*/ 236 w 287"/>
                  <a:gd name="T7" fmla="*/ 222 h 265"/>
                  <a:gd name="T8" fmla="*/ 212 w 287"/>
                  <a:gd name="T9" fmla="*/ 188 h 265"/>
                  <a:gd name="T10" fmla="*/ 212 w 287"/>
                  <a:gd name="T11" fmla="*/ 188 h 265"/>
                  <a:gd name="T12" fmla="*/ 195 w 287"/>
                  <a:gd name="T13" fmla="*/ 217 h 265"/>
                  <a:gd name="T14" fmla="*/ 195 w 287"/>
                  <a:gd name="T15" fmla="*/ 217 h 265"/>
                  <a:gd name="T16" fmla="*/ 191 w 287"/>
                  <a:gd name="T17" fmla="*/ 221 h 265"/>
                  <a:gd name="T18" fmla="*/ 268 w 287"/>
                  <a:gd name="T19" fmla="*/ 253 h 265"/>
                  <a:gd name="T20" fmla="*/ 268 w 287"/>
                  <a:gd name="T21" fmla="*/ 253 h 265"/>
                  <a:gd name="T22" fmla="*/ 22 w 287"/>
                  <a:gd name="T23" fmla="*/ 262 h 265"/>
                  <a:gd name="T24" fmla="*/ 22 w 287"/>
                  <a:gd name="T25" fmla="*/ 262 h 265"/>
                  <a:gd name="T26" fmla="*/ 9 w 287"/>
                  <a:gd name="T27" fmla="*/ 239 h 265"/>
                  <a:gd name="T28" fmla="*/ 9 w 287"/>
                  <a:gd name="T29" fmla="*/ 239 h 265"/>
                  <a:gd name="T30" fmla="*/ 97 w 287"/>
                  <a:gd name="T31" fmla="*/ 103 h 265"/>
                  <a:gd name="T32" fmla="*/ 97 w 287"/>
                  <a:gd name="T33" fmla="*/ 103 h 265"/>
                  <a:gd name="T34" fmla="*/ 116 w 287"/>
                  <a:gd name="T35" fmla="*/ 111 h 265"/>
                  <a:gd name="T36" fmla="*/ 116 w 287"/>
                  <a:gd name="T37" fmla="*/ 111 h 265"/>
                  <a:gd name="T38" fmla="*/ 49 w 287"/>
                  <a:gd name="T39" fmla="*/ 229 h 265"/>
                  <a:gd name="T40" fmla="*/ 49 w 287"/>
                  <a:gd name="T41" fmla="*/ 229 h 265"/>
                  <a:gd name="T42" fmla="*/ 181 w 287"/>
                  <a:gd name="T43" fmla="*/ 221 h 265"/>
                  <a:gd name="T44" fmla="*/ 181 w 287"/>
                  <a:gd name="T45" fmla="*/ 221 h 265"/>
                  <a:gd name="T46" fmla="*/ 177 w 287"/>
                  <a:gd name="T47" fmla="*/ 205 h 265"/>
                  <a:gd name="T48" fmla="*/ 177 w 287"/>
                  <a:gd name="T49" fmla="*/ 205 h 265"/>
                  <a:gd name="T50" fmla="*/ 199 w 287"/>
                  <a:gd name="T51" fmla="*/ 170 h 265"/>
                  <a:gd name="T52" fmla="*/ 199 w 287"/>
                  <a:gd name="T53" fmla="*/ 170 h 265"/>
                  <a:gd name="T54" fmla="*/ 182 w 287"/>
                  <a:gd name="T55" fmla="*/ 145 h 265"/>
                  <a:gd name="T56" fmla="*/ 182 w 287"/>
                  <a:gd name="T57" fmla="*/ 145 h 265"/>
                  <a:gd name="T58" fmla="*/ 161 w 287"/>
                  <a:gd name="T59" fmla="*/ 185 h 265"/>
                  <a:gd name="T60" fmla="*/ 161 w 287"/>
                  <a:gd name="T61" fmla="*/ 185 h 265"/>
                  <a:gd name="T62" fmla="*/ 144 w 287"/>
                  <a:gd name="T63" fmla="*/ 176 h 265"/>
                  <a:gd name="T64" fmla="*/ 144 w 287"/>
                  <a:gd name="T65" fmla="*/ 176 h 265"/>
                  <a:gd name="T66" fmla="*/ 170 w 287"/>
                  <a:gd name="T67" fmla="*/ 128 h 265"/>
                  <a:gd name="T68" fmla="*/ 170 w 287"/>
                  <a:gd name="T69" fmla="*/ 128 h 265"/>
                  <a:gd name="T70" fmla="*/ 166 w 287"/>
                  <a:gd name="T71" fmla="*/ 120 h 265"/>
                  <a:gd name="T72" fmla="*/ 166 w 287"/>
                  <a:gd name="T73" fmla="*/ 120 h 265"/>
                  <a:gd name="T74" fmla="*/ 141 w 287"/>
                  <a:gd name="T75" fmla="*/ 146 h 265"/>
                  <a:gd name="T76" fmla="*/ 141 w 287"/>
                  <a:gd name="T77" fmla="*/ 146 h 265"/>
                  <a:gd name="T78" fmla="*/ 128 w 287"/>
                  <a:gd name="T79" fmla="*/ 132 h 265"/>
                  <a:gd name="T80" fmla="*/ 128 w 287"/>
                  <a:gd name="T81" fmla="*/ 132 h 265"/>
                  <a:gd name="T82" fmla="*/ 157 w 287"/>
                  <a:gd name="T83" fmla="*/ 104 h 265"/>
                  <a:gd name="T84" fmla="*/ 157 w 287"/>
                  <a:gd name="T85" fmla="*/ 104 h 265"/>
                  <a:gd name="T86" fmla="*/ 120 w 287"/>
                  <a:gd name="T87" fmla="*/ 36 h 265"/>
                  <a:gd name="T88" fmla="*/ 120 w 287"/>
                  <a:gd name="T89" fmla="*/ 36 h 265"/>
                  <a:gd name="T90" fmla="*/ 149 w 287"/>
                  <a:gd name="T91" fmla="*/ 19 h 265"/>
                  <a:gd name="T92" fmla="*/ 149 w 287"/>
                  <a:gd name="T93" fmla="*/ 19 h 265"/>
                  <a:gd name="T94" fmla="*/ 214 w 287"/>
                  <a:gd name="T95" fmla="*/ 125 h 265"/>
                  <a:gd name="T96" fmla="*/ 214 w 287"/>
                  <a:gd name="T97" fmla="*/ 125 h 265"/>
                  <a:gd name="T98" fmla="*/ 281 w 287"/>
                  <a:gd name="T99" fmla="*/ 230 h 265"/>
                  <a:gd name="T100" fmla="*/ 281 w 287"/>
                  <a:gd name="T101" fmla="*/ 230 h 265"/>
                  <a:gd name="T102" fmla="*/ 268 w 287"/>
                  <a:gd name="T103" fmla="*/ 253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7" h="265">
                    <a:moveTo>
                      <a:pt x="191" y="221"/>
                    </a:moveTo>
                    <a:lnTo>
                      <a:pt x="191" y="221"/>
                    </a:lnTo>
                    <a:cubicBezTo>
                      <a:pt x="207" y="221"/>
                      <a:pt x="222" y="221"/>
                      <a:pt x="236" y="222"/>
                    </a:cubicBezTo>
                    <a:lnTo>
                      <a:pt x="236" y="222"/>
                    </a:lnTo>
                    <a:cubicBezTo>
                      <a:pt x="229" y="210"/>
                      <a:pt x="220" y="200"/>
                      <a:pt x="212" y="188"/>
                    </a:cubicBezTo>
                    <a:lnTo>
                      <a:pt x="212" y="188"/>
                    </a:lnTo>
                    <a:cubicBezTo>
                      <a:pt x="208" y="199"/>
                      <a:pt x="203" y="208"/>
                      <a:pt x="195" y="217"/>
                    </a:cubicBezTo>
                    <a:lnTo>
                      <a:pt x="195" y="217"/>
                    </a:lnTo>
                    <a:cubicBezTo>
                      <a:pt x="194" y="218"/>
                      <a:pt x="194" y="221"/>
                      <a:pt x="191" y="221"/>
                    </a:cubicBezTo>
                    <a:close/>
                    <a:moveTo>
                      <a:pt x="268" y="253"/>
                    </a:moveTo>
                    <a:lnTo>
                      <a:pt x="268" y="253"/>
                    </a:lnTo>
                    <a:cubicBezTo>
                      <a:pt x="185" y="249"/>
                      <a:pt x="103" y="245"/>
                      <a:pt x="22" y="262"/>
                    </a:cubicBezTo>
                    <a:lnTo>
                      <a:pt x="22" y="262"/>
                    </a:lnTo>
                    <a:cubicBezTo>
                      <a:pt x="9" y="264"/>
                      <a:pt x="0" y="250"/>
                      <a:pt x="9" y="239"/>
                    </a:cubicBezTo>
                    <a:lnTo>
                      <a:pt x="9" y="239"/>
                    </a:lnTo>
                    <a:cubicBezTo>
                      <a:pt x="47" y="200"/>
                      <a:pt x="74" y="153"/>
                      <a:pt x="97" y="103"/>
                    </a:cubicBezTo>
                    <a:lnTo>
                      <a:pt x="97" y="103"/>
                    </a:lnTo>
                    <a:cubicBezTo>
                      <a:pt x="101" y="91"/>
                      <a:pt x="120" y="99"/>
                      <a:pt x="116" y="111"/>
                    </a:cubicBezTo>
                    <a:lnTo>
                      <a:pt x="116" y="111"/>
                    </a:lnTo>
                    <a:cubicBezTo>
                      <a:pt x="98" y="153"/>
                      <a:pt x="76" y="192"/>
                      <a:pt x="49" y="229"/>
                    </a:cubicBezTo>
                    <a:lnTo>
                      <a:pt x="49" y="229"/>
                    </a:lnTo>
                    <a:cubicBezTo>
                      <a:pt x="93" y="222"/>
                      <a:pt x="137" y="221"/>
                      <a:pt x="181" y="221"/>
                    </a:cubicBezTo>
                    <a:lnTo>
                      <a:pt x="181" y="221"/>
                    </a:lnTo>
                    <a:cubicBezTo>
                      <a:pt x="174" y="218"/>
                      <a:pt x="172" y="212"/>
                      <a:pt x="177" y="205"/>
                    </a:cubicBezTo>
                    <a:lnTo>
                      <a:pt x="177" y="205"/>
                    </a:lnTo>
                    <a:cubicBezTo>
                      <a:pt x="185" y="195"/>
                      <a:pt x="193" y="183"/>
                      <a:pt x="199" y="170"/>
                    </a:cubicBezTo>
                    <a:lnTo>
                      <a:pt x="199" y="170"/>
                    </a:lnTo>
                    <a:cubicBezTo>
                      <a:pt x="194" y="161"/>
                      <a:pt x="187" y="153"/>
                      <a:pt x="182" y="145"/>
                    </a:cubicBezTo>
                    <a:lnTo>
                      <a:pt x="182" y="145"/>
                    </a:lnTo>
                    <a:cubicBezTo>
                      <a:pt x="174" y="158"/>
                      <a:pt x="168" y="172"/>
                      <a:pt x="161" y="185"/>
                    </a:cubicBezTo>
                    <a:lnTo>
                      <a:pt x="161" y="185"/>
                    </a:lnTo>
                    <a:cubicBezTo>
                      <a:pt x="155" y="197"/>
                      <a:pt x="140" y="187"/>
                      <a:pt x="144" y="176"/>
                    </a:cubicBezTo>
                    <a:lnTo>
                      <a:pt x="144" y="176"/>
                    </a:lnTo>
                    <a:cubicBezTo>
                      <a:pt x="152" y="159"/>
                      <a:pt x="161" y="143"/>
                      <a:pt x="170" y="128"/>
                    </a:cubicBezTo>
                    <a:lnTo>
                      <a:pt x="170" y="128"/>
                    </a:lnTo>
                    <a:cubicBezTo>
                      <a:pt x="169" y="125"/>
                      <a:pt x="168" y="122"/>
                      <a:pt x="166" y="120"/>
                    </a:cubicBezTo>
                    <a:lnTo>
                      <a:pt x="166" y="120"/>
                    </a:lnTo>
                    <a:cubicBezTo>
                      <a:pt x="159" y="129"/>
                      <a:pt x="151" y="138"/>
                      <a:pt x="141" y="146"/>
                    </a:cubicBezTo>
                    <a:lnTo>
                      <a:pt x="141" y="146"/>
                    </a:lnTo>
                    <a:cubicBezTo>
                      <a:pt x="132" y="154"/>
                      <a:pt x="118" y="140"/>
                      <a:pt x="128" y="132"/>
                    </a:cubicBezTo>
                    <a:lnTo>
                      <a:pt x="128" y="132"/>
                    </a:lnTo>
                    <a:cubicBezTo>
                      <a:pt x="139" y="124"/>
                      <a:pt x="148" y="115"/>
                      <a:pt x="157" y="104"/>
                    </a:cubicBezTo>
                    <a:lnTo>
                      <a:pt x="157" y="104"/>
                    </a:lnTo>
                    <a:cubicBezTo>
                      <a:pt x="144" y="82"/>
                      <a:pt x="132" y="59"/>
                      <a:pt x="120" y="36"/>
                    </a:cubicBezTo>
                    <a:lnTo>
                      <a:pt x="120" y="36"/>
                    </a:lnTo>
                    <a:cubicBezTo>
                      <a:pt x="111" y="16"/>
                      <a:pt x="137" y="0"/>
                      <a:pt x="149" y="19"/>
                    </a:cubicBezTo>
                    <a:lnTo>
                      <a:pt x="149" y="19"/>
                    </a:lnTo>
                    <a:cubicBezTo>
                      <a:pt x="173" y="53"/>
                      <a:pt x="193" y="90"/>
                      <a:pt x="214" y="125"/>
                    </a:cubicBezTo>
                    <a:lnTo>
                      <a:pt x="214" y="125"/>
                    </a:lnTo>
                    <a:cubicBezTo>
                      <a:pt x="236" y="161"/>
                      <a:pt x="258" y="195"/>
                      <a:pt x="281" y="230"/>
                    </a:cubicBezTo>
                    <a:lnTo>
                      <a:pt x="281" y="230"/>
                    </a:lnTo>
                    <a:cubicBezTo>
                      <a:pt x="286" y="239"/>
                      <a:pt x="278" y="253"/>
                      <a:pt x="268" y="253"/>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26" name="Freeform 370">
                <a:extLst>
                  <a:ext uri="{FF2B5EF4-FFF2-40B4-BE49-F238E27FC236}">
                    <a16:creationId xmlns:a16="http://schemas.microsoft.com/office/drawing/2014/main" id="{1069B1F9-5EED-F446-86C8-F528B4A373A8}"/>
                  </a:ext>
                </a:extLst>
              </p:cNvPr>
              <p:cNvSpPr>
                <a:spLocks noChangeArrowheads="1"/>
              </p:cNvSpPr>
              <p:nvPr/>
            </p:nvSpPr>
            <p:spPr bwMode="auto">
              <a:xfrm rot="5400000">
                <a:off x="127631" y="5549179"/>
                <a:ext cx="120640" cy="136515"/>
              </a:xfrm>
              <a:custGeom>
                <a:avLst/>
                <a:gdLst>
                  <a:gd name="T0" fmla="*/ 78 w 256"/>
                  <a:gd name="T1" fmla="*/ 76 h 291"/>
                  <a:gd name="T2" fmla="*/ 78 w 256"/>
                  <a:gd name="T3" fmla="*/ 76 h 291"/>
                  <a:gd name="T4" fmla="*/ 42 w 256"/>
                  <a:gd name="T5" fmla="*/ 50 h 291"/>
                  <a:gd name="T6" fmla="*/ 42 w 256"/>
                  <a:gd name="T7" fmla="*/ 50 h 291"/>
                  <a:gd name="T8" fmla="*/ 43 w 256"/>
                  <a:gd name="T9" fmla="*/ 90 h 291"/>
                  <a:gd name="T10" fmla="*/ 43 w 256"/>
                  <a:gd name="T11" fmla="*/ 90 h 291"/>
                  <a:gd name="T12" fmla="*/ 73 w 256"/>
                  <a:gd name="T13" fmla="*/ 76 h 291"/>
                  <a:gd name="T14" fmla="*/ 73 w 256"/>
                  <a:gd name="T15" fmla="*/ 76 h 291"/>
                  <a:gd name="T16" fmla="*/ 78 w 256"/>
                  <a:gd name="T17" fmla="*/ 76 h 291"/>
                  <a:gd name="T18" fmla="*/ 34 w 256"/>
                  <a:gd name="T19" fmla="*/ 8 h 291"/>
                  <a:gd name="T20" fmla="*/ 34 w 256"/>
                  <a:gd name="T21" fmla="*/ 8 h 291"/>
                  <a:gd name="T22" fmla="*/ 243 w 256"/>
                  <a:gd name="T23" fmla="*/ 138 h 291"/>
                  <a:gd name="T24" fmla="*/ 243 w 256"/>
                  <a:gd name="T25" fmla="*/ 138 h 291"/>
                  <a:gd name="T26" fmla="*/ 240 w 256"/>
                  <a:gd name="T27" fmla="*/ 163 h 291"/>
                  <a:gd name="T28" fmla="*/ 240 w 256"/>
                  <a:gd name="T29" fmla="*/ 163 h 291"/>
                  <a:gd name="T30" fmla="*/ 90 w 256"/>
                  <a:gd name="T31" fmla="*/ 228 h 291"/>
                  <a:gd name="T32" fmla="*/ 90 w 256"/>
                  <a:gd name="T33" fmla="*/ 228 h 291"/>
                  <a:gd name="T34" fmla="*/ 78 w 256"/>
                  <a:gd name="T35" fmla="*/ 210 h 291"/>
                  <a:gd name="T36" fmla="*/ 78 w 256"/>
                  <a:gd name="T37" fmla="*/ 210 h 291"/>
                  <a:gd name="T38" fmla="*/ 201 w 256"/>
                  <a:gd name="T39" fmla="*/ 149 h 291"/>
                  <a:gd name="T40" fmla="*/ 201 w 256"/>
                  <a:gd name="T41" fmla="*/ 149 h 291"/>
                  <a:gd name="T42" fmla="*/ 88 w 256"/>
                  <a:gd name="T43" fmla="*/ 82 h 291"/>
                  <a:gd name="T44" fmla="*/ 88 w 256"/>
                  <a:gd name="T45" fmla="*/ 82 h 291"/>
                  <a:gd name="T46" fmla="*/ 82 w 256"/>
                  <a:gd name="T47" fmla="*/ 97 h 291"/>
                  <a:gd name="T48" fmla="*/ 82 w 256"/>
                  <a:gd name="T49" fmla="*/ 97 h 291"/>
                  <a:gd name="T50" fmla="*/ 43 w 256"/>
                  <a:gd name="T51" fmla="*/ 115 h 291"/>
                  <a:gd name="T52" fmla="*/ 43 w 256"/>
                  <a:gd name="T53" fmla="*/ 115 h 291"/>
                  <a:gd name="T54" fmla="*/ 43 w 256"/>
                  <a:gd name="T55" fmla="*/ 143 h 291"/>
                  <a:gd name="T56" fmla="*/ 43 w 256"/>
                  <a:gd name="T57" fmla="*/ 143 h 291"/>
                  <a:gd name="T58" fmla="*/ 84 w 256"/>
                  <a:gd name="T59" fmla="*/ 122 h 291"/>
                  <a:gd name="T60" fmla="*/ 84 w 256"/>
                  <a:gd name="T61" fmla="*/ 122 h 291"/>
                  <a:gd name="T62" fmla="*/ 93 w 256"/>
                  <a:gd name="T63" fmla="*/ 140 h 291"/>
                  <a:gd name="T64" fmla="*/ 93 w 256"/>
                  <a:gd name="T65" fmla="*/ 140 h 291"/>
                  <a:gd name="T66" fmla="*/ 43 w 256"/>
                  <a:gd name="T67" fmla="*/ 164 h 291"/>
                  <a:gd name="T68" fmla="*/ 43 w 256"/>
                  <a:gd name="T69" fmla="*/ 164 h 291"/>
                  <a:gd name="T70" fmla="*/ 43 w 256"/>
                  <a:gd name="T71" fmla="*/ 173 h 291"/>
                  <a:gd name="T72" fmla="*/ 43 w 256"/>
                  <a:gd name="T73" fmla="*/ 173 h 291"/>
                  <a:gd name="T74" fmla="*/ 78 w 256"/>
                  <a:gd name="T75" fmla="*/ 167 h 291"/>
                  <a:gd name="T76" fmla="*/ 78 w 256"/>
                  <a:gd name="T77" fmla="*/ 167 h 291"/>
                  <a:gd name="T78" fmla="*/ 82 w 256"/>
                  <a:gd name="T79" fmla="*/ 185 h 291"/>
                  <a:gd name="T80" fmla="*/ 82 w 256"/>
                  <a:gd name="T81" fmla="*/ 185 h 291"/>
                  <a:gd name="T82" fmla="*/ 42 w 256"/>
                  <a:gd name="T83" fmla="*/ 192 h 291"/>
                  <a:gd name="T84" fmla="*/ 42 w 256"/>
                  <a:gd name="T85" fmla="*/ 192 h 291"/>
                  <a:gd name="T86" fmla="*/ 34 w 256"/>
                  <a:gd name="T87" fmla="*/ 269 h 291"/>
                  <a:gd name="T88" fmla="*/ 34 w 256"/>
                  <a:gd name="T89" fmla="*/ 269 h 291"/>
                  <a:gd name="T90" fmla="*/ 0 w 256"/>
                  <a:gd name="T91" fmla="*/ 266 h 291"/>
                  <a:gd name="T92" fmla="*/ 0 w 256"/>
                  <a:gd name="T93" fmla="*/ 266 h 291"/>
                  <a:gd name="T94" fmla="*/ 6 w 256"/>
                  <a:gd name="T95" fmla="*/ 142 h 291"/>
                  <a:gd name="T96" fmla="*/ 6 w 256"/>
                  <a:gd name="T97" fmla="*/ 142 h 291"/>
                  <a:gd name="T98" fmla="*/ 11 w 256"/>
                  <a:gd name="T99" fmla="*/ 18 h 291"/>
                  <a:gd name="T100" fmla="*/ 11 w 256"/>
                  <a:gd name="T101" fmla="*/ 18 h 291"/>
                  <a:gd name="T102" fmla="*/ 34 w 256"/>
                  <a:gd name="T103" fmla="*/ 8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6" h="291">
                    <a:moveTo>
                      <a:pt x="78" y="76"/>
                    </a:moveTo>
                    <a:lnTo>
                      <a:pt x="78" y="76"/>
                    </a:lnTo>
                    <a:cubicBezTo>
                      <a:pt x="67" y="67"/>
                      <a:pt x="55" y="59"/>
                      <a:pt x="42" y="50"/>
                    </a:cubicBezTo>
                    <a:lnTo>
                      <a:pt x="42" y="50"/>
                    </a:lnTo>
                    <a:cubicBezTo>
                      <a:pt x="43" y="63"/>
                      <a:pt x="43" y="77"/>
                      <a:pt x="43" y="90"/>
                    </a:cubicBezTo>
                    <a:lnTo>
                      <a:pt x="43" y="90"/>
                    </a:lnTo>
                    <a:cubicBezTo>
                      <a:pt x="52" y="85"/>
                      <a:pt x="63" y="80"/>
                      <a:pt x="73" y="76"/>
                    </a:cubicBezTo>
                    <a:lnTo>
                      <a:pt x="73" y="76"/>
                    </a:lnTo>
                    <a:cubicBezTo>
                      <a:pt x="74" y="76"/>
                      <a:pt x="77" y="76"/>
                      <a:pt x="78" y="76"/>
                    </a:cubicBezTo>
                    <a:close/>
                    <a:moveTo>
                      <a:pt x="34" y="8"/>
                    </a:moveTo>
                    <a:lnTo>
                      <a:pt x="34" y="8"/>
                    </a:lnTo>
                    <a:cubicBezTo>
                      <a:pt x="99" y="57"/>
                      <a:pt x="165" y="105"/>
                      <a:pt x="243" y="138"/>
                    </a:cubicBezTo>
                    <a:lnTo>
                      <a:pt x="243" y="138"/>
                    </a:lnTo>
                    <a:cubicBezTo>
                      <a:pt x="255" y="142"/>
                      <a:pt x="253" y="160"/>
                      <a:pt x="240" y="163"/>
                    </a:cubicBezTo>
                    <a:lnTo>
                      <a:pt x="240" y="163"/>
                    </a:lnTo>
                    <a:cubicBezTo>
                      <a:pt x="188" y="176"/>
                      <a:pt x="136" y="198"/>
                      <a:pt x="90" y="228"/>
                    </a:cubicBezTo>
                    <a:lnTo>
                      <a:pt x="90" y="228"/>
                    </a:lnTo>
                    <a:cubicBezTo>
                      <a:pt x="81" y="235"/>
                      <a:pt x="69" y="216"/>
                      <a:pt x="78" y="210"/>
                    </a:cubicBezTo>
                    <a:lnTo>
                      <a:pt x="78" y="210"/>
                    </a:lnTo>
                    <a:cubicBezTo>
                      <a:pt x="118" y="185"/>
                      <a:pt x="157" y="164"/>
                      <a:pt x="201" y="149"/>
                    </a:cubicBezTo>
                    <a:lnTo>
                      <a:pt x="201" y="149"/>
                    </a:lnTo>
                    <a:cubicBezTo>
                      <a:pt x="161" y="130"/>
                      <a:pt x="123" y="107"/>
                      <a:pt x="88" y="82"/>
                    </a:cubicBezTo>
                    <a:lnTo>
                      <a:pt x="88" y="82"/>
                    </a:lnTo>
                    <a:cubicBezTo>
                      <a:pt x="90" y="88"/>
                      <a:pt x="90" y="94"/>
                      <a:pt x="82" y="97"/>
                    </a:cubicBezTo>
                    <a:lnTo>
                      <a:pt x="82" y="97"/>
                    </a:lnTo>
                    <a:cubicBezTo>
                      <a:pt x="69" y="101"/>
                      <a:pt x="56" y="107"/>
                      <a:pt x="43" y="115"/>
                    </a:cubicBezTo>
                    <a:lnTo>
                      <a:pt x="43" y="115"/>
                    </a:lnTo>
                    <a:cubicBezTo>
                      <a:pt x="44" y="125"/>
                      <a:pt x="43" y="135"/>
                      <a:pt x="43" y="143"/>
                    </a:cubicBezTo>
                    <a:lnTo>
                      <a:pt x="43" y="143"/>
                    </a:lnTo>
                    <a:cubicBezTo>
                      <a:pt x="57" y="136"/>
                      <a:pt x="71" y="130"/>
                      <a:pt x="84" y="122"/>
                    </a:cubicBezTo>
                    <a:lnTo>
                      <a:pt x="84" y="122"/>
                    </a:lnTo>
                    <a:cubicBezTo>
                      <a:pt x="96" y="115"/>
                      <a:pt x="103" y="132"/>
                      <a:pt x="93" y="140"/>
                    </a:cubicBezTo>
                    <a:lnTo>
                      <a:pt x="93" y="140"/>
                    </a:lnTo>
                    <a:cubicBezTo>
                      <a:pt x="77" y="149"/>
                      <a:pt x="60" y="157"/>
                      <a:pt x="43" y="164"/>
                    </a:cubicBezTo>
                    <a:lnTo>
                      <a:pt x="43" y="164"/>
                    </a:lnTo>
                    <a:cubicBezTo>
                      <a:pt x="43" y="168"/>
                      <a:pt x="43" y="170"/>
                      <a:pt x="43" y="173"/>
                    </a:cubicBezTo>
                    <a:lnTo>
                      <a:pt x="43" y="173"/>
                    </a:lnTo>
                    <a:cubicBezTo>
                      <a:pt x="55" y="169"/>
                      <a:pt x="67" y="168"/>
                      <a:pt x="78" y="167"/>
                    </a:cubicBezTo>
                    <a:lnTo>
                      <a:pt x="78" y="167"/>
                    </a:lnTo>
                    <a:cubicBezTo>
                      <a:pt x="90" y="165"/>
                      <a:pt x="94" y="184"/>
                      <a:pt x="82" y="185"/>
                    </a:cubicBezTo>
                    <a:lnTo>
                      <a:pt x="82" y="185"/>
                    </a:lnTo>
                    <a:cubicBezTo>
                      <a:pt x="68" y="186"/>
                      <a:pt x="55" y="189"/>
                      <a:pt x="42" y="192"/>
                    </a:cubicBezTo>
                    <a:lnTo>
                      <a:pt x="42" y="192"/>
                    </a:lnTo>
                    <a:cubicBezTo>
                      <a:pt x="40" y="218"/>
                      <a:pt x="38" y="244"/>
                      <a:pt x="34" y="269"/>
                    </a:cubicBezTo>
                    <a:lnTo>
                      <a:pt x="34" y="269"/>
                    </a:lnTo>
                    <a:cubicBezTo>
                      <a:pt x="30" y="290"/>
                      <a:pt x="0" y="289"/>
                      <a:pt x="0" y="266"/>
                    </a:cubicBezTo>
                    <a:lnTo>
                      <a:pt x="0" y="266"/>
                    </a:lnTo>
                    <a:cubicBezTo>
                      <a:pt x="1" y="226"/>
                      <a:pt x="4" y="184"/>
                      <a:pt x="6" y="142"/>
                    </a:cubicBezTo>
                    <a:lnTo>
                      <a:pt x="6" y="142"/>
                    </a:lnTo>
                    <a:cubicBezTo>
                      <a:pt x="7" y="101"/>
                      <a:pt x="9" y="59"/>
                      <a:pt x="11" y="18"/>
                    </a:cubicBezTo>
                    <a:lnTo>
                      <a:pt x="11" y="18"/>
                    </a:lnTo>
                    <a:cubicBezTo>
                      <a:pt x="11" y="8"/>
                      <a:pt x="25" y="0"/>
                      <a:pt x="34" y="8"/>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27" name="Freeform 371">
                <a:extLst>
                  <a:ext uri="{FF2B5EF4-FFF2-40B4-BE49-F238E27FC236}">
                    <a16:creationId xmlns:a16="http://schemas.microsoft.com/office/drawing/2014/main" id="{CE359EFF-3B3B-DA43-BAFF-083C20A68078}"/>
                  </a:ext>
                </a:extLst>
              </p:cNvPr>
              <p:cNvSpPr>
                <a:spLocks noChangeArrowheads="1"/>
              </p:cNvSpPr>
              <p:nvPr/>
            </p:nvSpPr>
            <p:spPr bwMode="auto">
              <a:xfrm rot="5400000">
                <a:off x="120487" y="5327742"/>
                <a:ext cx="134927" cy="123816"/>
              </a:xfrm>
              <a:custGeom>
                <a:avLst/>
                <a:gdLst>
                  <a:gd name="T0" fmla="*/ 95 w 287"/>
                  <a:gd name="T1" fmla="*/ 46 h 266"/>
                  <a:gd name="T2" fmla="*/ 95 w 287"/>
                  <a:gd name="T3" fmla="*/ 46 h 266"/>
                  <a:gd name="T4" fmla="*/ 50 w 287"/>
                  <a:gd name="T5" fmla="*/ 44 h 266"/>
                  <a:gd name="T6" fmla="*/ 50 w 287"/>
                  <a:gd name="T7" fmla="*/ 44 h 266"/>
                  <a:gd name="T8" fmla="*/ 75 w 287"/>
                  <a:gd name="T9" fmla="*/ 79 h 266"/>
                  <a:gd name="T10" fmla="*/ 75 w 287"/>
                  <a:gd name="T11" fmla="*/ 79 h 266"/>
                  <a:gd name="T12" fmla="*/ 91 w 287"/>
                  <a:gd name="T13" fmla="*/ 50 h 266"/>
                  <a:gd name="T14" fmla="*/ 91 w 287"/>
                  <a:gd name="T15" fmla="*/ 50 h 266"/>
                  <a:gd name="T16" fmla="*/ 95 w 287"/>
                  <a:gd name="T17" fmla="*/ 46 h 266"/>
                  <a:gd name="T18" fmla="*/ 18 w 287"/>
                  <a:gd name="T19" fmla="*/ 14 h 266"/>
                  <a:gd name="T20" fmla="*/ 18 w 287"/>
                  <a:gd name="T21" fmla="*/ 14 h 266"/>
                  <a:gd name="T22" fmla="*/ 264 w 287"/>
                  <a:gd name="T23" fmla="*/ 1 h 266"/>
                  <a:gd name="T24" fmla="*/ 264 w 287"/>
                  <a:gd name="T25" fmla="*/ 1 h 266"/>
                  <a:gd name="T26" fmla="*/ 277 w 287"/>
                  <a:gd name="T27" fmla="*/ 23 h 266"/>
                  <a:gd name="T28" fmla="*/ 277 w 287"/>
                  <a:gd name="T29" fmla="*/ 23 h 266"/>
                  <a:gd name="T30" fmla="*/ 193 w 287"/>
                  <a:gd name="T31" fmla="*/ 163 h 266"/>
                  <a:gd name="T32" fmla="*/ 193 w 287"/>
                  <a:gd name="T33" fmla="*/ 163 h 266"/>
                  <a:gd name="T34" fmla="*/ 172 w 287"/>
                  <a:gd name="T35" fmla="*/ 155 h 266"/>
                  <a:gd name="T36" fmla="*/ 172 w 287"/>
                  <a:gd name="T37" fmla="*/ 155 h 266"/>
                  <a:gd name="T38" fmla="*/ 236 w 287"/>
                  <a:gd name="T39" fmla="*/ 35 h 266"/>
                  <a:gd name="T40" fmla="*/ 236 w 287"/>
                  <a:gd name="T41" fmla="*/ 35 h 266"/>
                  <a:gd name="T42" fmla="*/ 105 w 287"/>
                  <a:gd name="T43" fmla="*/ 46 h 266"/>
                  <a:gd name="T44" fmla="*/ 105 w 287"/>
                  <a:gd name="T45" fmla="*/ 46 h 266"/>
                  <a:gd name="T46" fmla="*/ 110 w 287"/>
                  <a:gd name="T47" fmla="*/ 60 h 266"/>
                  <a:gd name="T48" fmla="*/ 110 w 287"/>
                  <a:gd name="T49" fmla="*/ 60 h 266"/>
                  <a:gd name="T50" fmla="*/ 89 w 287"/>
                  <a:gd name="T51" fmla="*/ 97 h 266"/>
                  <a:gd name="T52" fmla="*/ 89 w 287"/>
                  <a:gd name="T53" fmla="*/ 97 h 266"/>
                  <a:gd name="T54" fmla="*/ 105 w 287"/>
                  <a:gd name="T55" fmla="*/ 122 h 266"/>
                  <a:gd name="T56" fmla="*/ 105 w 287"/>
                  <a:gd name="T57" fmla="*/ 122 h 266"/>
                  <a:gd name="T58" fmla="*/ 126 w 287"/>
                  <a:gd name="T59" fmla="*/ 80 h 266"/>
                  <a:gd name="T60" fmla="*/ 126 w 287"/>
                  <a:gd name="T61" fmla="*/ 80 h 266"/>
                  <a:gd name="T62" fmla="*/ 143 w 287"/>
                  <a:gd name="T63" fmla="*/ 89 h 266"/>
                  <a:gd name="T64" fmla="*/ 143 w 287"/>
                  <a:gd name="T65" fmla="*/ 89 h 266"/>
                  <a:gd name="T66" fmla="*/ 117 w 287"/>
                  <a:gd name="T67" fmla="*/ 139 h 266"/>
                  <a:gd name="T68" fmla="*/ 117 w 287"/>
                  <a:gd name="T69" fmla="*/ 139 h 266"/>
                  <a:gd name="T70" fmla="*/ 121 w 287"/>
                  <a:gd name="T71" fmla="*/ 146 h 266"/>
                  <a:gd name="T72" fmla="*/ 121 w 287"/>
                  <a:gd name="T73" fmla="*/ 146 h 266"/>
                  <a:gd name="T74" fmla="*/ 147 w 287"/>
                  <a:gd name="T75" fmla="*/ 119 h 266"/>
                  <a:gd name="T76" fmla="*/ 147 w 287"/>
                  <a:gd name="T77" fmla="*/ 119 h 266"/>
                  <a:gd name="T78" fmla="*/ 160 w 287"/>
                  <a:gd name="T79" fmla="*/ 133 h 266"/>
                  <a:gd name="T80" fmla="*/ 160 w 287"/>
                  <a:gd name="T81" fmla="*/ 133 h 266"/>
                  <a:gd name="T82" fmla="*/ 131 w 287"/>
                  <a:gd name="T83" fmla="*/ 161 h 266"/>
                  <a:gd name="T84" fmla="*/ 131 w 287"/>
                  <a:gd name="T85" fmla="*/ 161 h 266"/>
                  <a:gd name="T86" fmla="*/ 169 w 287"/>
                  <a:gd name="T87" fmla="*/ 230 h 266"/>
                  <a:gd name="T88" fmla="*/ 169 w 287"/>
                  <a:gd name="T89" fmla="*/ 230 h 266"/>
                  <a:gd name="T90" fmla="*/ 140 w 287"/>
                  <a:gd name="T91" fmla="*/ 247 h 266"/>
                  <a:gd name="T92" fmla="*/ 140 w 287"/>
                  <a:gd name="T93" fmla="*/ 247 h 266"/>
                  <a:gd name="T94" fmla="*/ 73 w 287"/>
                  <a:gd name="T95" fmla="*/ 142 h 266"/>
                  <a:gd name="T96" fmla="*/ 73 w 287"/>
                  <a:gd name="T97" fmla="*/ 142 h 266"/>
                  <a:gd name="T98" fmla="*/ 6 w 287"/>
                  <a:gd name="T99" fmla="*/ 37 h 266"/>
                  <a:gd name="T100" fmla="*/ 6 w 287"/>
                  <a:gd name="T101" fmla="*/ 37 h 266"/>
                  <a:gd name="T102" fmla="*/ 18 w 287"/>
                  <a:gd name="T103" fmla="*/ 14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7" h="266">
                    <a:moveTo>
                      <a:pt x="95" y="46"/>
                    </a:moveTo>
                    <a:lnTo>
                      <a:pt x="95" y="46"/>
                    </a:lnTo>
                    <a:cubicBezTo>
                      <a:pt x="80" y="46"/>
                      <a:pt x="64" y="46"/>
                      <a:pt x="50" y="44"/>
                    </a:cubicBezTo>
                    <a:lnTo>
                      <a:pt x="50" y="44"/>
                    </a:lnTo>
                    <a:cubicBezTo>
                      <a:pt x="58" y="56"/>
                      <a:pt x="67" y="67"/>
                      <a:pt x="75" y="79"/>
                    </a:cubicBezTo>
                    <a:lnTo>
                      <a:pt x="75" y="79"/>
                    </a:lnTo>
                    <a:cubicBezTo>
                      <a:pt x="79" y="68"/>
                      <a:pt x="84" y="59"/>
                      <a:pt x="91" y="50"/>
                    </a:cubicBezTo>
                    <a:lnTo>
                      <a:pt x="91" y="50"/>
                    </a:lnTo>
                    <a:cubicBezTo>
                      <a:pt x="92" y="48"/>
                      <a:pt x="93" y="46"/>
                      <a:pt x="95" y="46"/>
                    </a:cubicBezTo>
                    <a:close/>
                    <a:moveTo>
                      <a:pt x="18" y="14"/>
                    </a:moveTo>
                    <a:lnTo>
                      <a:pt x="18" y="14"/>
                    </a:lnTo>
                    <a:cubicBezTo>
                      <a:pt x="101" y="18"/>
                      <a:pt x="183" y="21"/>
                      <a:pt x="264" y="1"/>
                    </a:cubicBezTo>
                    <a:lnTo>
                      <a:pt x="264" y="1"/>
                    </a:lnTo>
                    <a:cubicBezTo>
                      <a:pt x="277" y="0"/>
                      <a:pt x="286" y="14"/>
                      <a:pt x="277" y="23"/>
                    </a:cubicBezTo>
                    <a:lnTo>
                      <a:pt x="277" y="23"/>
                    </a:lnTo>
                    <a:cubicBezTo>
                      <a:pt x="240" y="66"/>
                      <a:pt x="213" y="113"/>
                      <a:pt x="193" y="163"/>
                    </a:cubicBezTo>
                    <a:lnTo>
                      <a:pt x="193" y="163"/>
                    </a:lnTo>
                    <a:cubicBezTo>
                      <a:pt x="188" y="175"/>
                      <a:pt x="168" y="167"/>
                      <a:pt x="172" y="155"/>
                    </a:cubicBezTo>
                    <a:lnTo>
                      <a:pt x="172" y="155"/>
                    </a:lnTo>
                    <a:cubicBezTo>
                      <a:pt x="189" y="112"/>
                      <a:pt x="210" y="72"/>
                      <a:pt x="236" y="35"/>
                    </a:cubicBezTo>
                    <a:lnTo>
                      <a:pt x="236" y="35"/>
                    </a:lnTo>
                    <a:cubicBezTo>
                      <a:pt x="194" y="43"/>
                      <a:pt x="150" y="46"/>
                      <a:pt x="105" y="46"/>
                    </a:cubicBezTo>
                    <a:lnTo>
                      <a:pt x="105" y="46"/>
                    </a:lnTo>
                    <a:cubicBezTo>
                      <a:pt x="112" y="48"/>
                      <a:pt x="116" y="54"/>
                      <a:pt x="110" y="60"/>
                    </a:cubicBezTo>
                    <a:lnTo>
                      <a:pt x="110" y="60"/>
                    </a:lnTo>
                    <a:cubicBezTo>
                      <a:pt x="102" y="72"/>
                      <a:pt x="95" y="84"/>
                      <a:pt x="89" y="97"/>
                    </a:cubicBezTo>
                    <a:lnTo>
                      <a:pt x="89" y="97"/>
                    </a:lnTo>
                    <a:cubicBezTo>
                      <a:pt x="95" y="105"/>
                      <a:pt x="100" y="114"/>
                      <a:pt x="105" y="122"/>
                    </a:cubicBezTo>
                    <a:lnTo>
                      <a:pt x="105" y="122"/>
                    </a:lnTo>
                    <a:cubicBezTo>
                      <a:pt x="113" y="109"/>
                      <a:pt x="118" y="94"/>
                      <a:pt x="126" y="80"/>
                    </a:cubicBezTo>
                    <a:lnTo>
                      <a:pt x="126" y="80"/>
                    </a:lnTo>
                    <a:cubicBezTo>
                      <a:pt x="131" y="69"/>
                      <a:pt x="148" y="77"/>
                      <a:pt x="143" y="89"/>
                    </a:cubicBezTo>
                    <a:lnTo>
                      <a:pt x="143" y="89"/>
                    </a:lnTo>
                    <a:cubicBezTo>
                      <a:pt x="137" y="106"/>
                      <a:pt x="127" y="123"/>
                      <a:pt x="117" y="139"/>
                    </a:cubicBezTo>
                    <a:lnTo>
                      <a:pt x="117" y="139"/>
                    </a:lnTo>
                    <a:cubicBezTo>
                      <a:pt x="118" y="142"/>
                      <a:pt x="119" y="143"/>
                      <a:pt x="121" y="146"/>
                    </a:cubicBezTo>
                    <a:lnTo>
                      <a:pt x="121" y="146"/>
                    </a:lnTo>
                    <a:cubicBezTo>
                      <a:pt x="129" y="136"/>
                      <a:pt x="138" y="127"/>
                      <a:pt x="147" y="119"/>
                    </a:cubicBezTo>
                    <a:lnTo>
                      <a:pt x="147" y="119"/>
                    </a:lnTo>
                    <a:cubicBezTo>
                      <a:pt x="156" y="112"/>
                      <a:pt x="169" y="125"/>
                      <a:pt x="160" y="133"/>
                    </a:cubicBezTo>
                    <a:lnTo>
                      <a:pt x="160" y="133"/>
                    </a:lnTo>
                    <a:cubicBezTo>
                      <a:pt x="150" y="142"/>
                      <a:pt x="140" y="151"/>
                      <a:pt x="131" y="161"/>
                    </a:cubicBezTo>
                    <a:lnTo>
                      <a:pt x="131" y="161"/>
                    </a:lnTo>
                    <a:cubicBezTo>
                      <a:pt x="144" y="184"/>
                      <a:pt x="158" y="207"/>
                      <a:pt x="169" y="230"/>
                    </a:cubicBezTo>
                    <a:lnTo>
                      <a:pt x="169" y="230"/>
                    </a:lnTo>
                    <a:cubicBezTo>
                      <a:pt x="179" y="249"/>
                      <a:pt x="152" y="265"/>
                      <a:pt x="140" y="247"/>
                    </a:cubicBezTo>
                    <a:lnTo>
                      <a:pt x="140" y="247"/>
                    </a:lnTo>
                    <a:cubicBezTo>
                      <a:pt x="117" y="213"/>
                      <a:pt x="96" y="177"/>
                      <a:pt x="73" y="142"/>
                    </a:cubicBezTo>
                    <a:lnTo>
                      <a:pt x="73" y="142"/>
                    </a:lnTo>
                    <a:cubicBezTo>
                      <a:pt x="51" y="106"/>
                      <a:pt x="29" y="72"/>
                      <a:pt x="6" y="37"/>
                    </a:cubicBezTo>
                    <a:lnTo>
                      <a:pt x="6" y="37"/>
                    </a:lnTo>
                    <a:cubicBezTo>
                      <a:pt x="0" y="29"/>
                      <a:pt x="8" y="14"/>
                      <a:pt x="18" y="14"/>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28" name="Freeform 372">
                <a:extLst>
                  <a:ext uri="{FF2B5EF4-FFF2-40B4-BE49-F238E27FC236}">
                    <a16:creationId xmlns:a16="http://schemas.microsoft.com/office/drawing/2014/main" id="{6C03D3F3-4E1F-CF48-B476-09C3C828C0A5}"/>
                  </a:ext>
                </a:extLst>
              </p:cNvPr>
              <p:cNvSpPr>
                <a:spLocks noChangeArrowheads="1"/>
              </p:cNvSpPr>
              <p:nvPr/>
            </p:nvSpPr>
            <p:spPr bwMode="auto">
              <a:xfrm rot="5400000">
                <a:off x="124455" y="5095194"/>
                <a:ext cx="131752" cy="134928"/>
              </a:xfrm>
              <a:custGeom>
                <a:avLst/>
                <a:gdLst>
                  <a:gd name="T0" fmla="*/ 62 w 277"/>
                  <a:gd name="T1" fmla="*/ 188 h 285"/>
                  <a:gd name="T2" fmla="*/ 62 w 277"/>
                  <a:gd name="T3" fmla="*/ 188 h 285"/>
                  <a:gd name="T4" fmla="*/ 64 w 277"/>
                  <a:gd name="T5" fmla="*/ 234 h 285"/>
                  <a:gd name="T6" fmla="*/ 64 w 277"/>
                  <a:gd name="T7" fmla="*/ 234 h 285"/>
                  <a:gd name="T8" fmla="*/ 96 w 277"/>
                  <a:gd name="T9" fmla="*/ 206 h 285"/>
                  <a:gd name="T10" fmla="*/ 96 w 277"/>
                  <a:gd name="T11" fmla="*/ 206 h 285"/>
                  <a:gd name="T12" fmla="*/ 66 w 277"/>
                  <a:gd name="T13" fmla="*/ 192 h 285"/>
                  <a:gd name="T14" fmla="*/ 66 w 277"/>
                  <a:gd name="T15" fmla="*/ 192 h 285"/>
                  <a:gd name="T16" fmla="*/ 62 w 277"/>
                  <a:gd name="T17" fmla="*/ 188 h 285"/>
                  <a:gd name="T18" fmla="*/ 38 w 277"/>
                  <a:gd name="T19" fmla="*/ 267 h 285"/>
                  <a:gd name="T20" fmla="*/ 38 w 277"/>
                  <a:gd name="T21" fmla="*/ 267 h 285"/>
                  <a:gd name="T22" fmla="*/ 4 w 277"/>
                  <a:gd name="T23" fmla="*/ 23 h 285"/>
                  <a:gd name="T24" fmla="*/ 4 w 277"/>
                  <a:gd name="T25" fmla="*/ 23 h 285"/>
                  <a:gd name="T26" fmla="*/ 25 w 277"/>
                  <a:gd name="T27" fmla="*/ 8 h 285"/>
                  <a:gd name="T28" fmla="*/ 25 w 277"/>
                  <a:gd name="T29" fmla="*/ 8 h 285"/>
                  <a:gd name="T30" fmla="*/ 171 w 277"/>
                  <a:gd name="T31" fmla="*/ 81 h 285"/>
                  <a:gd name="T32" fmla="*/ 171 w 277"/>
                  <a:gd name="T33" fmla="*/ 81 h 285"/>
                  <a:gd name="T34" fmla="*/ 164 w 277"/>
                  <a:gd name="T35" fmla="*/ 101 h 285"/>
                  <a:gd name="T36" fmla="*/ 164 w 277"/>
                  <a:gd name="T37" fmla="*/ 101 h 285"/>
                  <a:gd name="T38" fmla="*/ 38 w 277"/>
                  <a:gd name="T39" fmla="*/ 48 h 285"/>
                  <a:gd name="T40" fmla="*/ 38 w 277"/>
                  <a:gd name="T41" fmla="*/ 48 h 285"/>
                  <a:gd name="T42" fmla="*/ 60 w 277"/>
                  <a:gd name="T43" fmla="*/ 177 h 285"/>
                  <a:gd name="T44" fmla="*/ 60 w 277"/>
                  <a:gd name="T45" fmla="*/ 177 h 285"/>
                  <a:gd name="T46" fmla="*/ 75 w 277"/>
                  <a:gd name="T47" fmla="*/ 172 h 285"/>
                  <a:gd name="T48" fmla="*/ 75 w 277"/>
                  <a:gd name="T49" fmla="*/ 172 h 285"/>
                  <a:gd name="T50" fmla="*/ 114 w 277"/>
                  <a:gd name="T51" fmla="*/ 190 h 285"/>
                  <a:gd name="T52" fmla="*/ 114 w 277"/>
                  <a:gd name="T53" fmla="*/ 190 h 285"/>
                  <a:gd name="T54" fmla="*/ 137 w 277"/>
                  <a:gd name="T55" fmla="*/ 172 h 285"/>
                  <a:gd name="T56" fmla="*/ 137 w 277"/>
                  <a:gd name="T57" fmla="*/ 172 h 285"/>
                  <a:gd name="T58" fmla="*/ 93 w 277"/>
                  <a:gd name="T59" fmla="*/ 154 h 285"/>
                  <a:gd name="T60" fmla="*/ 93 w 277"/>
                  <a:gd name="T61" fmla="*/ 154 h 285"/>
                  <a:gd name="T62" fmla="*/ 101 w 277"/>
                  <a:gd name="T63" fmla="*/ 136 h 285"/>
                  <a:gd name="T64" fmla="*/ 101 w 277"/>
                  <a:gd name="T65" fmla="*/ 136 h 285"/>
                  <a:gd name="T66" fmla="*/ 152 w 277"/>
                  <a:gd name="T67" fmla="*/ 159 h 285"/>
                  <a:gd name="T68" fmla="*/ 152 w 277"/>
                  <a:gd name="T69" fmla="*/ 159 h 285"/>
                  <a:gd name="T70" fmla="*/ 159 w 277"/>
                  <a:gd name="T71" fmla="*/ 154 h 285"/>
                  <a:gd name="T72" fmla="*/ 159 w 277"/>
                  <a:gd name="T73" fmla="*/ 154 h 285"/>
                  <a:gd name="T74" fmla="*/ 131 w 277"/>
                  <a:gd name="T75" fmla="*/ 130 h 285"/>
                  <a:gd name="T76" fmla="*/ 131 w 277"/>
                  <a:gd name="T77" fmla="*/ 130 h 285"/>
                  <a:gd name="T78" fmla="*/ 143 w 277"/>
                  <a:gd name="T79" fmla="*/ 115 h 285"/>
                  <a:gd name="T80" fmla="*/ 143 w 277"/>
                  <a:gd name="T81" fmla="*/ 115 h 285"/>
                  <a:gd name="T82" fmla="*/ 173 w 277"/>
                  <a:gd name="T83" fmla="*/ 143 h 285"/>
                  <a:gd name="T84" fmla="*/ 173 w 277"/>
                  <a:gd name="T85" fmla="*/ 143 h 285"/>
                  <a:gd name="T86" fmla="*/ 239 w 277"/>
                  <a:gd name="T87" fmla="*/ 98 h 285"/>
                  <a:gd name="T88" fmla="*/ 239 w 277"/>
                  <a:gd name="T89" fmla="*/ 98 h 285"/>
                  <a:gd name="T90" fmla="*/ 259 w 277"/>
                  <a:gd name="T91" fmla="*/ 126 h 285"/>
                  <a:gd name="T92" fmla="*/ 259 w 277"/>
                  <a:gd name="T93" fmla="*/ 126 h 285"/>
                  <a:gd name="T94" fmla="*/ 159 w 277"/>
                  <a:gd name="T95" fmla="*/ 201 h 285"/>
                  <a:gd name="T96" fmla="*/ 159 w 277"/>
                  <a:gd name="T97" fmla="*/ 201 h 285"/>
                  <a:gd name="T98" fmla="*/ 62 w 277"/>
                  <a:gd name="T99" fmla="*/ 277 h 285"/>
                  <a:gd name="T100" fmla="*/ 62 w 277"/>
                  <a:gd name="T101" fmla="*/ 277 h 285"/>
                  <a:gd name="T102" fmla="*/ 38 w 277"/>
                  <a:gd name="T103" fmla="*/ 267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7" h="285">
                    <a:moveTo>
                      <a:pt x="62" y="188"/>
                    </a:moveTo>
                    <a:lnTo>
                      <a:pt x="62" y="188"/>
                    </a:lnTo>
                    <a:cubicBezTo>
                      <a:pt x="63" y="203"/>
                      <a:pt x="64" y="218"/>
                      <a:pt x="64" y="234"/>
                    </a:cubicBezTo>
                    <a:lnTo>
                      <a:pt x="64" y="234"/>
                    </a:lnTo>
                    <a:cubicBezTo>
                      <a:pt x="75" y="224"/>
                      <a:pt x="85" y="214"/>
                      <a:pt x="96" y="206"/>
                    </a:cubicBezTo>
                    <a:lnTo>
                      <a:pt x="96" y="206"/>
                    </a:lnTo>
                    <a:cubicBezTo>
                      <a:pt x="85" y="202"/>
                      <a:pt x="75" y="198"/>
                      <a:pt x="66" y="192"/>
                    </a:cubicBezTo>
                    <a:lnTo>
                      <a:pt x="66" y="192"/>
                    </a:lnTo>
                    <a:cubicBezTo>
                      <a:pt x="63" y="190"/>
                      <a:pt x="63" y="189"/>
                      <a:pt x="62" y="188"/>
                    </a:cubicBezTo>
                    <a:close/>
                    <a:moveTo>
                      <a:pt x="38" y="267"/>
                    </a:moveTo>
                    <a:lnTo>
                      <a:pt x="38" y="267"/>
                    </a:lnTo>
                    <a:cubicBezTo>
                      <a:pt x="34" y="184"/>
                      <a:pt x="29" y="104"/>
                      <a:pt x="4" y="23"/>
                    </a:cubicBezTo>
                    <a:lnTo>
                      <a:pt x="4" y="23"/>
                    </a:lnTo>
                    <a:cubicBezTo>
                      <a:pt x="0" y="10"/>
                      <a:pt x="13" y="0"/>
                      <a:pt x="25" y="8"/>
                    </a:cubicBezTo>
                    <a:lnTo>
                      <a:pt x="25" y="8"/>
                    </a:lnTo>
                    <a:cubicBezTo>
                      <a:pt x="70" y="42"/>
                      <a:pt x="118" y="64"/>
                      <a:pt x="171" y="81"/>
                    </a:cubicBezTo>
                    <a:lnTo>
                      <a:pt x="171" y="81"/>
                    </a:lnTo>
                    <a:cubicBezTo>
                      <a:pt x="183" y="85"/>
                      <a:pt x="176" y="105"/>
                      <a:pt x="164" y="101"/>
                    </a:cubicBezTo>
                    <a:lnTo>
                      <a:pt x="164" y="101"/>
                    </a:lnTo>
                    <a:cubicBezTo>
                      <a:pt x="119" y="89"/>
                      <a:pt x="79" y="71"/>
                      <a:pt x="38" y="48"/>
                    </a:cubicBezTo>
                    <a:lnTo>
                      <a:pt x="38" y="48"/>
                    </a:lnTo>
                    <a:cubicBezTo>
                      <a:pt x="50" y="90"/>
                      <a:pt x="56" y="133"/>
                      <a:pt x="60" y="177"/>
                    </a:cubicBezTo>
                    <a:lnTo>
                      <a:pt x="60" y="177"/>
                    </a:lnTo>
                    <a:cubicBezTo>
                      <a:pt x="63" y="172"/>
                      <a:pt x="68" y="168"/>
                      <a:pt x="75" y="172"/>
                    </a:cubicBezTo>
                    <a:lnTo>
                      <a:pt x="75" y="172"/>
                    </a:lnTo>
                    <a:cubicBezTo>
                      <a:pt x="88" y="180"/>
                      <a:pt x="100" y="185"/>
                      <a:pt x="114" y="190"/>
                    </a:cubicBezTo>
                    <a:lnTo>
                      <a:pt x="114" y="190"/>
                    </a:lnTo>
                    <a:cubicBezTo>
                      <a:pt x="121" y="184"/>
                      <a:pt x="129" y="177"/>
                      <a:pt x="137" y="172"/>
                    </a:cubicBezTo>
                    <a:lnTo>
                      <a:pt x="137" y="172"/>
                    </a:lnTo>
                    <a:cubicBezTo>
                      <a:pt x="122" y="165"/>
                      <a:pt x="108" y="160"/>
                      <a:pt x="93" y="154"/>
                    </a:cubicBezTo>
                    <a:lnTo>
                      <a:pt x="93" y="154"/>
                    </a:lnTo>
                    <a:cubicBezTo>
                      <a:pt x="81" y="150"/>
                      <a:pt x="89" y="133"/>
                      <a:pt x="101" y="136"/>
                    </a:cubicBezTo>
                    <a:lnTo>
                      <a:pt x="101" y="136"/>
                    </a:lnTo>
                    <a:cubicBezTo>
                      <a:pt x="119" y="142"/>
                      <a:pt x="137" y="150"/>
                      <a:pt x="152" y="159"/>
                    </a:cubicBezTo>
                    <a:lnTo>
                      <a:pt x="152" y="159"/>
                    </a:lnTo>
                    <a:cubicBezTo>
                      <a:pt x="155" y="157"/>
                      <a:pt x="156" y="155"/>
                      <a:pt x="159" y="154"/>
                    </a:cubicBezTo>
                    <a:lnTo>
                      <a:pt x="159" y="154"/>
                    </a:lnTo>
                    <a:cubicBezTo>
                      <a:pt x="150" y="146"/>
                      <a:pt x="141" y="138"/>
                      <a:pt x="131" y="130"/>
                    </a:cubicBezTo>
                    <a:lnTo>
                      <a:pt x="131" y="130"/>
                    </a:lnTo>
                    <a:cubicBezTo>
                      <a:pt x="122" y="122"/>
                      <a:pt x="134" y="106"/>
                      <a:pt x="143" y="115"/>
                    </a:cubicBezTo>
                    <a:lnTo>
                      <a:pt x="143" y="115"/>
                    </a:lnTo>
                    <a:cubicBezTo>
                      <a:pt x="152" y="125"/>
                      <a:pt x="163" y="135"/>
                      <a:pt x="173" y="143"/>
                    </a:cubicBezTo>
                    <a:lnTo>
                      <a:pt x="173" y="143"/>
                    </a:lnTo>
                    <a:cubicBezTo>
                      <a:pt x="196" y="127"/>
                      <a:pt x="217" y="111"/>
                      <a:pt x="239" y="98"/>
                    </a:cubicBezTo>
                    <a:lnTo>
                      <a:pt x="239" y="98"/>
                    </a:lnTo>
                    <a:cubicBezTo>
                      <a:pt x="257" y="88"/>
                      <a:pt x="276" y="111"/>
                      <a:pt x="259" y="126"/>
                    </a:cubicBezTo>
                    <a:lnTo>
                      <a:pt x="259" y="126"/>
                    </a:lnTo>
                    <a:cubicBezTo>
                      <a:pt x="226" y="152"/>
                      <a:pt x="192" y="176"/>
                      <a:pt x="159" y="201"/>
                    </a:cubicBezTo>
                    <a:lnTo>
                      <a:pt x="159" y="201"/>
                    </a:lnTo>
                    <a:cubicBezTo>
                      <a:pt x="126" y="227"/>
                      <a:pt x="93" y="252"/>
                      <a:pt x="62" y="277"/>
                    </a:cubicBezTo>
                    <a:lnTo>
                      <a:pt x="62" y="277"/>
                    </a:lnTo>
                    <a:cubicBezTo>
                      <a:pt x="52" y="284"/>
                      <a:pt x="38" y="278"/>
                      <a:pt x="38" y="267"/>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29" name="Freeform 373">
                <a:extLst>
                  <a:ext uri="{FF2B5EF4-FFF2-40B4-BE49-F238E27FC236}">
                    <a16:creationId xmlns:a16="http://schemas.microsoft.com/office/drawing/2014/main" id="{9F37321F-C6ED-8143-BBBC-E3534DFCA984}"/>
                  </a:ext>
                </a:extLst>
              </p:cNvPr>
              <p:cNvSpPr>
                <a:spLocks noChangeArrowheads="1"/>
              </p:cNvSpPr>
              <p:nvPr/>
            </p:nvSpPr>
            <p:spPr bwMode="auto">
              <a:xfrm rot="5400000">
                <a:off x="127631" y="4634857"/>
                <a:ext cx="126989" cy="136515"/>
              </a:xfrm>
              <a:custGeom>
                <a:avLst/>
                <a:gdLst>
                  <a:gd name="T0" fmla="*/ 168 w 269"/>
                  <a:gd name="T1" fmla="*/ 208 h 290"/>
                  <a:gd name="T2" fmla="*/ 168 w 269"/>
                  <a:gd name="T3" fmla="*/ 208 h 290"/>
                  <a:gd name="T4" fmla="*/ 202 w 269"/>
                  <a:gd name="T5" fmla="*/ 238 h 290"/>
                  <a:gd name="T6" fmla="*/ 202 w 269"/>
                  <a:gd name="T7" fmla="*/ 238 h 290"/>
                  <a:gd name="T8" fmla="*/ 205 w 269"/>
                  <a:gd name="T9" fmla="*/ 196 h 290"/>
                  <a:gd name="T10" fmla="*/ 205 w 269"/>
                  <a:gd name="T11" fmla="*/ 196 h 290"/>
                  <a:gd name="T12" fmla="*/ 173 w 269"/>
                  <a:gd name="T13" fmla="*/ 208 h 290"/>
                  <a:gd name="T14" fmla="*/ 173 w 269"/>
                  <a:gd name="T15" fmla="*/ 208 h 290"/>
                  <a:gd name="T16" fmla="*/ 168 w 269"/>
                  <a:gd name="T17" fmla="*/ 208 h 290"/>
                  <a:gd name="T18" fmla="*/ 206 w 269"/>
                  <a:gd name="T19" fmla="*/ 281 h 290"/>
                  <a:gd name="T20" fmla="*/ 206 w 269"/>
                  <a:gd name="T21" fmla="*/ 281 h 290"/>
                  <a:gd name="T22" fmla="*/ 10 w 269"/>
                  <a:gd name="T23" fmla="*/ 130 h 290"/>
                  <a:gd name="T24" fmla="*/ 10 w 269"/>
                  <a:gd name="T25" fmla="*/ 130 h 290"/>
                  <a:gd name="T26" fmla="*/ 16 w 269"/>
                  <a:gd name="T27" fmla="*/ 105 h 290"/>
                  <a:gd name="T28" fmla="*/ 16 w 269"/>
                  <a:gd name="T29" fmla="*/ 105 h 290"/>
                  <a:gd name="T30" fmla="*/ 171 w 269"/>
                  <a:gd name="T31" fmla="*/ 55 h 290"/>
                  <a:gd name="T32" fmla="*/ 171 w 269"/>
                  <a:gd name="T33" fmla="*/ 55 h 290"/>
                  <a:gd name="T34" fmla="*/ 181 w 269"/>
                  <a:gd name="T35" fmla="*/ 74 h 290"/>
                  <a:gd name="T36" fmla="*/ 181 w 269"/>
                  <a:gd name="T37" fmla="*/ 74 h 290"/>
                  <a:gd name="T38" fmla="*/ 54 w 269"/>
                  <a:gd name="T39" fmla="*/ 124 h 290"/>
                  <a:gd name="T40" fmla="*/ 54 w 269"/>
                  <a:gd name="T41" fmla="*/ 124 h 290"/>
                  <a:gd name="T42" fmla="*/ 159 w 269"/>
                  <a:gd name="T43" fmla="*/ 201 h 290"/>
                  <a:gd name="T44" fmla="*/ 159 w 269"/>
                  <a:gd name="T45" fmla="*/ 201 h 290"/>
                  <a:gd name="T46" fmla="*/ 165 w 269"/>
                  <a:gd name="T47" fmla="*/ 187 h 290"/>
                  <a:gd name="T48" fmla="*/ 165 w 269"/>
                  <a:gd name="T49" fmla="*/ 187 h 290"/>
                  <a:gd name="T50" fmla="*/ 206 w 269"/>
                  <a:gd name="T51" fmla="*/ 174 h 290"/>
                  <a:gd name="T52" fmla="*/ 206 w 269"/>
                  <a:gd name="T53" fmla="*/ 174 h 290"/>
                  <a:gd name="T54" fmla="*/ 209 w 269"/>
                  <a:gd name="T55" fmla="*/ 143 h 290"/>
                  <a:gd name="T56" fmla="*/ 209 w 269"/>
                  <a:gd name="T57" fmla="*/ 143 h 290"/>
                  <a:gd name="T58" fmla="*/ 167 w 269"/>
                  <a:gd name="T59" fmla="*/ 162 h 290"/>
                  <a:gd name="T60" fmla="*/ 167 w 269"/>
                  <a:gd name="T61" fmla="*/ 162 h 290"/>
                  <a:gd name="T62" fmla="*/ 160 w 269"/>
                  <a:gd name="T63" fmla="*/ 143 h 290"/>
                  <a:gd name="T64" fmla="*/ 160 w 269"/>
                  <a:gd name="T65" fmla="*/ 143 h 290"/>
                  <a:gd name="T66" fmla="*/ 213 w 269"/>
                  <a:gd name="T67" fmla="*/ 122 h 290"/>
                  <a:gd name="T68" fmla="*/ 213 w 269"/>
                  <a:gd name="T69" fmla="*/ 122 h 290"/>
                  <a:gd name="T70" fmla="*/ 213 w 269"/>
                  <a:gd name="T71" fmla="*/ 114 h 290"/>
                  <a:gd name="T72" fmla="*/ 213 w 269"/>
                  <a:gd name="T73" fmla="*/ 114 h 290"/>
                  <a:gd name="T74" fmla="*/ 177 w 269"/>
                  <a:gd name="T75" fmla="*/ 117 h 290"/>
                  <a:gd name="T76" fmla="*/ 177 w 269"/>
                  <a:gd name="T77" fmla="*/ 117 h 290"/>
                  <a:gd name="T78" fmla="*/ 176 w 269"/>
                  <a:gd name="T79" fmla="*/ 99 h 290"/>
                  <a:gd name="T80" fmla="*/ 176 w 269"/>
                  <a:gd name="T81" fmla="*/ 99 h 290"/>
                  <a:gd name="T82" fmla="*/ 217 w 269"/>
                  <a:gd name="T83" fmla="*/ 96 h 290"/>
                  <a:gd name="T84" fmla="*/ 217 w 269"/>
                  <a:gd name="T85" fmla="*/ 96 h 290"/>
                  <a:gd name="T86" fmla="*/ 232 w 269"/>
                  <a:gd name="T87" fmla="*/ 20 h 290"/>
                  <a:gd name="T88" fmla="*/ 232 w 269"/>
                  <a:gd name="T89" fmla="*/ 20 h 290"/>
                  <a:gd name="T90" fmla="*/ 265 w 269"/>
                  <a:gd name="T91" fmla="*/ 25 h 290"/>
                  <a:gd name="T92" fmla="*/ 265 w 269"/>
                  <a:gd name="T93" fmla="*/ 25 h 290"/>
                  <a:gd name="T94" fmla="*/ 247 w 269"/>
                  <a:gd name="T95" fmla="*/ 149 h 290"/>
                  <a:gd name="T96" fmla="*/ 247 w 269"/>
                  <a:gd name="T97" fmla="*/ 149 h 290"/>
                  <a:gd name="T98" fmla="*/ 230 w 269"/>
                  <a:gd name="T99" fmla="*/ 272 h 290"/>
                  <a:gd name="T100" fmla="*/ 230 w 269"/>
                  <a:gd name="T101" fmla="*/ 272 h 290"/>
                  <a:gd name="T102" fmla="*/ 206 w 269"/>
                  <a:gd name="T103" fmla="*/ 281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69" h="290">
                    <a:moveTo>
                      <a:pt x="168" y="208"/>
                    </a:moveTo>
                    <a:lnTo>
                      <a:pt x="168" y="208"/>
                    </a:lnTo>
                    <a:cubicBezTo>
                      <a:pt x="180" y="218"/>
                      <a:pt x="192" y="227"/>
                      <a:pt x="202" y="238"/>
                    </a:cubicBezTo>
                    <a:lnTo>
                      <a:pt x="202" y="238"/>
                    </a:lnTo>
                    <a:cubicBezTo>
                      <a:pt x="202" y="224"/>
                      <a:pt x="204" y="210"/>
                      <a:pt x="205" y="196"/>
                    </a:cubicBezTo>
                    <a:lnTo>
                      <a:pt x="205" y="196"/>
                    </a:lnTo>
                    <a:cubicBezTo>
                      <a:pt x="194" y="201"/>
                      <a:pt x="185" y="205"/>
                      <a:pt x="173" y="208"/>
                    </a:cubicBezTo>
                    <a:lnTo>
                      <a:pt x="173" y="208"/>
                    </a:lnTo>
                    <a:cubicBezTo>
                      <a:pt x="172" y="209"/>
                      <a:pt x="169" y="209"/>
                      <a:pt x="168" y="208"/>
                    </a:cubicBezTo>
                    <a:close/>
                    <a:moveTo>
                      <a:pt x="206" y="281"/>
                    </a:moveTo>
                    <a:lnTo>
                      <a:pt x="206" y="281"/>
                    </a:lnTo>
                    <a:cubicBezTo>
                      <a:pt x="146" y="224"/>
                      <a:pt x="84" y="170"/>
                      <a:pt x="10" y="130"/>
                    </a:cubicBezTo>
                    <a:lnTo>
                      <a:pt x="10" y="130"/>
                    </a:lnTo>
                    <a:cubicBezTo>
                      <a:pt x="0" y="125"/>
                      <a:pt x="2" y="108"/>
                      <a:pt x="16" y="105"/>
                    </a:cubicBezTo>
                    <a:lnTo>
                      <a:pt x="16" y="105"/>
                    </a:lnTo>
                    <a:cubicBezTo>
                      <a:pt x="69" y="99"/>
                      <a:pt x="122" y="80"/>
                      <a:pt x="171" y="55"/>
                    </a:cubicBezTo>
                    <a:lnTo>
                      <a:pt x="171" y="55"/>
                    </a:lnTo>
                    <a:cubicBezTo>
                      <a:pt x="181" y="50"/>
                      <a:pt x="192" y="68"/>
                      <a:pt x="181" y="74"/>
                    </a:cubicBezTo>
                    <a:lnTo>
                      <a:pt x="181" y="74"/>
                    </a:lnTo>
                    <a:cubicBezTo>
                      <a:pt x="140" y="96"/>
                      <a:pt x="97" y="112"/>
                      <a:pt x="54" y="124"/>
                    </a:cubicBezTo>
                    <a:lnTo>
                      <a:pt x="54" y="124"/>
                    </a:lnTo>
                    <a:cubicBezTo>
                      <a:pt x="92" y="146"/>
                      <a:pt x="126" y="172"/>
                      <a:pt x="159" y="201"/>
                    </a:cubicBezTo>
                    <a:lnTo>
                      <a:pt x="159" y="201"/>
                    </a:lnTo>
                    <a:cubicBezTo>
                      <a:pt x="156" y="196"/>
                      <a:pt x="159" y="188"/>
                      <a:pt x="165" y="187"/>
                    </a:cubicBezTo>
                    <a:lnTo>
                      <a:pt x="165" y="187"/>
                    </a:lnTo>
                    <a:cubicBezTo>
                      <a:pt x="180" y="184"/>
                      <a:pt x="193" y="179"/>
                      <a:pt x="206" y="174"/>
                    </a:cubicBezTo>
                    <a:lnTo>
                      <a:pt x="206" y="174"/>
                    </a:lnTo>
                    <a:cubicBezTo>
                      <a:pt x="207" y="163"/>
                      <a:pt x="209" y="154"/>
                      <a:pt x="209" y="143"/>
                    </a:cubicBezTo>
                    <a:lnTo>
                      <a:pt x="209" y="143"/>
                    </a:lnTo>
                    <a:cubicBezTo>
                      <a:pt x="194" y="149"/>
                      <a:pt x="181" y="155"/>
                      <a:pt x="167" y="162"/>
                    </a:cubicBezTo>
                    <a:lnTo>
                      <a:pt x="167" y="162"/>
                    </a:lnTo>
                    <a:cubicBezTo>
                      <a:pt x="155" y="167"/>
                      <a:pt x="150" y="149"/>
                      <a:pt x="160" y="143"/>
                    </a:cubicBezTo>
                    <a:lnTo>
                      <a:pt x="160" y="143"/>
                    </a:lnTo>
                    <a:cubicBezTo>
                      <a:pt x="176" y="134"/>
                      <a:pt x="194" y="128"/>
                      <a:pt x="213" y="122"/>
                    </a:cubicBezTo>
                    <a:lnTo>
                      <a:pt x="213" y="122"/>
                    </a:lnTo>
                    <a:cubicBezTo>
                      <a:pt x="213" y="121"/>
                      <a:pt x="213" y="117"/>
                      <a:pt x="213" y="114"/>
                    </a:cubicBezTo>
                    <a:lnTo>
                      <a:pt x="213" y="114"/>
                    </a:lnTo>
                    <a:cubicBezTo>
                      <a:pt x="201" y="117"/>
                      <a:pt x="189" y="117"/>
                      <a:pt x="177" y="117"/>
                    </a:cubicBezTo>
                    <a:lnTo>
                      <a:pt x="177" y="117"/>
                    </a:lnTo>
                    <a:cubicBezTo>
                      <a:pt x="165" y="117"/>
                      <a:pt x="163" y="99"/>
                      <a:pt x="176" y="99"/>
                    </a:cubicBezTo>
                    <a:lnTo>
                      <a:pt x="176" y="99"/>
                    </a:lnTo>
                    <a:cubicBezTo>
                      <a:pt x="189" y="100"/>
                      <a:pt x="202" y="99"/>
                      <a:pt x="217" y="96"/>
                    </a:cubicBezTo>
                    <a:lnTo>
                      <a:pt x="217" y="96"/>
                    </a:lnTo>
                    <a:cubicBezTo>
                      <a:pt x="221" y="70"/>
                      <a:pt x="226" y="45"/>
                      <a:pt x="232" y="20"/>
                    </a:cubicBezTo>
                    <a:lnTo>
                      <a:pt x="232" y="20"/>
                    </a:lnTo>
                    <a:cubicBezTo>
                      <a:pt x="238" y="0"/>
                      <a:pt x="268" y="4"/>
                      <a:pt x="265" y="25"/>
                    </a:cubicBezTo>
                    <a:lnTo>
                      <a:pt x="265" y="25"/>
                    </a:lnTo>
                    <a:cubicBezTo>
                      <a:pt x="261" y="67"/>
                      <a:pt x="252" y="108"/>
                      <a:pt x="247" y="149"/>
                    </a:cubicBezTo>
                    <a:lnTo>
                      <a:pt x="247" y="149"/>
                    </a:lnTo>
                    <a:cubicBezTo>
                      <a:pt x="240" y="191"/>
                      <a:pt x="235" y="231"/>
                      <a:pt x="230" y="272"/>
                    </a:cubicBezTo>
                    <a:lnTo>
                      <a:pt x="230" y="272"/>
                    </a:lnTo>
                    <a:cubicBezTo>
                      <a:pt x="228" y="283"/>
                      <a:pt x="214" y="289"/>
                      <a:pt x="206" y="281"/>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30" name="Freeform 374">
                <a:extLst>
                  <a:ext uri="{FF2B5EF4-FFF2-40B4-BE49-F238E27FC236}">
                    <a16:creationId xmlns:a16="http://schemas.microsoft.com/office/drawing/2014/main" id="{6BA07675-D774-7543-8C3F-81A99C032F8E}"/>
                  </a:ext>
                </a:extLst>
              </p:cNvPr>
              <p:cNvSpPr>
                <a:spLocks noChangeArrowheads="1"/>
              </p:cNvSpPr>
              <p:nvPr/>
            </p:nvSpPr>
            <p:spPr bwMode="auto">
              <a:xfrm rot="5400000">
                <a:off x="126043" y="4426913"/>
                <a:ext cx="130164" cy="136515"/>
              </a:xfrm>
              <a:custGeom>
                <a:avLst/>
                <a:gdLst>
                  <a:gd name="T0" fmla="*/ 175 w 272"/>
                  <a:gd name="T1" fmla="*/ 194 h 291"/>
                  <a:gd name="T2" fmla="*/ 175 w 272"/>
                  <a:gd name="T3" fmla="*/ 194 h 291"/>
                  <a:gd name="T4" fmla="*/ 220 w 272"/>
                  <a:gd name="T5" fmla="*/ 182 h 291"/>
                  <a:gd name="T6" fmla="*/ 220 w 272"/>
                  <a:gd name="T7" fmla="*/ 182 h 291"/>
                  <a:gd name="T8" fmla="*/ 186 w 272"/>
                  <a:gd name="T9" fmla="*/ 157 h 291"/>
                  <a:gd name="T10" fmla="*/ 186 w 272"/>
                  <a:gd name="T11" fmla="*/ 157 h 291"/>
                  <a:gd name="T12" fmla="*/ 178 w 272"/>
                  <a:gd name="T13" fmla="*/ 190 h 291"/>
                  <a:gd name="T14" fmla="*/ 178 w 272"/>
                  <a:gd name="T15" fmla="*/ 190 h 291"/>
                  <a:gd name="T16" fmla="*/ 175 w 272"/>
                  <a:gd name="T17" fmla="*/ 194 h 291"/>
                  <a:gd name="T18" fmla="*/ 258 w 272"/>
                  <a:gd name="T19" fmla="*/ 202 h 291"/>
                  <a:gd name="T20" fmla="*/ 258 w 272"/>
                  <a:gd name="T21" fmla="*/ 202 h 291"/>
                  <a:gd name="T22" fmla="*/ 25 w 272"/>
                  <a:gd name="T23" fmla="*/ 283 h 291"/>
                  <a:gd name="T24" fmla="*/ 25 w 272"/>
                  <a:gd name="T25" fmla="*/ 283 h 291"/>
                  <a:gd name="T26" fmla="*/ 7 w 272"/>
                  <a:gd name="T27" fmla="*/ 268 h 291"/>
                  <a:gd name="T28" fmla="*/ 7 w 272"/>
                  <a:gd name="T29" fmla="*/ 268 h 291"/>
                  <a:gd name="T30" fmla="*/ 49 w 272"/>
                  <a:gd name="T31" fmla="*/ 110 h 291"/>
                  <a:gd name="T32" fmla="*/ 49 w 272"/>
                  <a:gd name="T33" fmla="*/ 110 h 291"/>
                  <a:gd name="T34" fmla="*/ 70 w 272"/>
                  <a:gd name="T35" fmla="*/ 111 h 291"/>
                  <a:gd name="T36" fmla="*/ 70 w 272"/>
                  <a:gd name="T37" fmla="*/ 111 h 291"/>
                  <a:gd name="T38" fmla="*/ 42 w 272"/>
                  <a:gd name="T39" fmla="*/ 245 h 291"/>
                  <a:gd name="T40" fmla="*/ 42 w 272"/>
                  <a:gd name="T41" fmla="*/ 245 h 291"/>
                  <a:gd name="T42" fmla="*/ 165 w 272"/>
                  <a:gd name="T43" fmla="*/ 198 h 291"/>
                  <a:gd name="T44" fmla="*/ 165 w 272"/>
                  <a:gd name="T45" fmla="*/ 198 h 291"/>
                  <a:gd name="T46" fmla="*/ 157 w 272"/>
                  <a:gd name="T47" fmla="*/ 185 h 291"/>
                  <a:gd name="T48" fmla="*/ 157 w 272"/>
                  <a:gd name="T49" fmla="*/ 185 h 291"/>
                  <a:gd name="T50" fmla="*/ 167 w 272"/>
                  <a:gd name="T51" fmla="*/ 143 h 291"/>
                  <a:gd name="T52" fmla="*/ 167 w 272"/>
                  <a:gd name="T53" fmla="*/ 143 h 291"/>
                  <a:gd name="T54" fmla="*/ 145 w 272"/>
                  <a:gd name="T55" fmla="*/ 124 h 291"/>
                  <a:gd name="T56" fmla="*/ 145 w 272"/>
                  <a:gd name="T57" fmla="*/ 124 h 291"/>
                  <a:gd name="T58" fmla="*/ 136 w 272"/>
                  <a:gd name="T59" fmla="*/ 170 h 291"/>
                  <a:gd name="T60" fmla="*/ 136 w 272"/>
                  <a:gd name="T61" fmla="*/ 170 h 291"/>
                  <a:gd name="T62" fmla="*/ 116 w 272"/>
                  <a:gd name="T63" fmla="*/ 166 h 291"/>
                  <a:gd name="T64" fmla="*/ 116 w 272"/>
                  <a:gd name="T65" fmla="*/ 166 h 291"/>
                  <a:gd name="T66" fmla="*/ 128 w 272"/>
                  <a:gd name="T67" fmla="*/ 111 h 291"/>
                  <a:gd name="T68" fmla="*/ 128 w 272"/>
                  <a:gd name="T69" fmla="*/ 111 h 291"/>
                  <a:gd name="T70" fmla="*/ 122 w 272"/>
                  <a:gd name="T71" fmla="*/ 106 h 291"/>
                  <a:gd name="T72" fmla="*/ 122 w 272"/>
                  <a:gd name="T73" fmla="*/ 106 h 291"/>
                  <a:gd name="T74" fmla="*/ 105 w 272"/>
                  <a:gd name="T75" fmla="*/ 138 h 291"/>
                  <a:gd name="T76" fmla="*/ 105 w 272"/>
                  <a:gd name="T77" fmla="*/ 138 h 291"/>
                  <a:gd name="T78" fmla="*/ 88 w 272"/>
                  <a:gd name="T79" fmla="*/ 130 h 291"/>
                  <a:gd name="T80" fmla="*/ 88 w 272"/>
                  <a:gd name="T81" fmla="*/ 130 h 291"/>
                  <a:gd name="T82" fmla="*/ 108 w 272"/>
                  <a:gd name="T83" fmla="*/ 93 h 291"/>
                  <a:gd name="T84" fmla="*/ 108 w 272"/>
                  <a:gd name="T85" fmla="*/ 93 h 291"/>
                  <a:gd name="T86" fmla="*/ 53 w 272"/>
                  <a:gd name="T87" fmla="*/ 39 h 291"/>
                  <a:gd name="T88" fmla="*/ 53 w 272"/>
                  <a:gd name="T89" fmla="*/ 39 h 291"/>
                  <a:gd name="T90" fmla="*/ 75 w 272"/>
                  <a:gd name="T91" fmla="*/ 14 h 291"/>
                  <a:gd name="T92" fmla="*/ 75 w 272"/>
                  <a:gd name="T93" fmla="*/ 14 h 291"/>
                  <a:gd name="T94" fmla="*/ 168 w 272"/>
                  <a:gd name="T95" fmla="*/ 97 h 291"/>
                  <a:gd name="T96" fmla="*/ 168 w 272"/>
                  <a:gd name="T97" fmla="*/ 97 h 291"/>
                  <a:gd name="T98" fmla="*/ 263 w 272"/>
                  <a:gd name="T99" fmla="*/ 177 h 291"/>
                  <a:gd name="T100" fmla="*/ 263 w 272"/>
                  <a:gd name="T101" fmla="*/ 177 h 291"/>
                  <a:gd name="T102" fmla="*/ 258 w 272"/>
                  <a:gd name="T103" fmla="*/ 202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2" h="291">
                    <a:moveTo>
                      <a:pt x="175" y="194"/>
                    </a:moveTo>
                    <a:lnTo>
                      <a:pt x="175" y="194"/>
                    </a:lnTo>
                    <a:cubicBezTo>
                      <a:pt x="190" y="190"/>
                      <a:pt x="204" y="186"/>
                      <a:pt x="220" y="182"/>
                    </a:cubicBezTo>
                    <a:lnTo>
                      <a:pt x="220" y="182"/>
                    </a:lnTo>
                    <a:cubicBezTo>
                      <a:pt x="208" y="174"/>
                      <a:pt x="196" y="166"/>
                      <a:pt x="186" y="157"/>
                    </a:cubicBezTo>
                    <a:lnTo>
                      <a:pt x="186" y="157"/>
                    </a:lnTo>
                    <a:cubicBezTo>
                      <a:pt x="184" y="168"/>
                      <a:pt x="182" y="180"/>
                      <a:pt x="178" y="190"/>
                    </a:cubicBezTo>
                    <a:lnTo>
                      <a:pt x="178" y="190"/>
                    </a:lnTo>
                    <a:cubicBezTo>
                      <a:pt x="178" y="193"/>
                      <a:pt x="176" y="193"/>
                      <a:pt x="175" y="194"/>
                    </a:cubicBezTo>
                    <a:close/>
                    <a:moveTo>
                      <a:pt x="258" y="202"/>
                    </a:moveTo>
                    <a:lnTo>
                      <a:pt x="258" y="202"/>
                    </a:lnTo>
                    <a:cubicBezTo>
                      <a:pt x="176" y="222"/>
                      <a:pt x="99" y="244"/>
                      <a:pt x="25" y="283"/>
                    </a:cubicBezTo>
                    <a:lnTo>
                      <a:pt x="25" y="283"/>
                    </a:lnTo>
                    <a:cubicBezTo>
                      <a:pt x="13" y="290"/>
                      <a:pt x="0" y="279"/>
                      <a:pt x="7" y="268"/>
                    </a:cubicBezTo>
                    <a:lnTo>
                      <a:pt x="7" y="268"/>
                    </a:lnTo>
                    <a:cubicBezTo>
                      <a:pt x="31" y="216"/>
                      <a:pt x="44" y="164"/>
                      <a:pt x="49" y="110"/>
                    </a:cubicBezTo>
                    <a:lnTo>
                      <a:pt x="49" y="110"/>
                    </a:lnTo>
                    <a:cubicBezTo>
                      <a:pt x="50" y="97"/>
                      <a:pt x="71" y="99"/>
                      <a:pt x="70" y="111"/>
                    </a:cubicBezTo>
                    <a:lnTo>
                      <a:pt x="70" y="111"/>
                    </a:lnTo>
                    <a:cubicBezTo>
                      <a:pt x="66" y="157"/>
                      <a:pt x="57" y="202"/>
                      <a:pt x="42" y="245"/>
                    </a:cubicBezTo>
                    <a:lnTo>
                      <a:pt x="42" y="245"/>
                    </a:lnTo>
                    <a:cubicBezTo>
                      <a:pt x="82" y="224"/>
                      <a:pt x="122" y="210"/>
                      <a:pt x="165" y="198"/>
                    </a:cubicBezTo>
                    <a:lnTo>
                      <a:pt x="165" y="198"/>
                    </a:lnTo>
                    <a:cubicBezTo>
                      <a:pt x="159" y="197"/>
                      <a:pt x="154" y="193"/>
                      <a:pt x="157" y="185"/>
                    </a:cubicBezTo>
                    <a:lnTo>
                      <a:pt x="157" y="185"/>
                    </a:lnTo>
                    <a:cubicBezTo>
                      <a:pt x="162" y="172"/>
                      <a:pt x="165" y="157"/>
                      <a:pt x="167" y="143"/>
                    </a:cubicBezTo>
                    <a:lnTo>
                      <a:pt x="167" y="143"/>
                    </a:lnTo>
                    <a:cubicBezTo>
                      <a:pt x="159" y="136"/>
                      <a:pt x="151" y="131"/>
                      <a:pt x="145" y="124"/>
                    </a:cubicBezTo>
                    <a:lnTo>
                      <a:pt x="145" y="124"/>
                    </a:lnTo>
                    <a:cubicBezTo>
                      <a:pt x="141" y="140"/>
                      <a:pt x="138" y="155"/>
                      <a:pt x="136" y="170"/>
                    </a:cubicBezTo>
                    <a:lnTo>
                      <a:pt x="136" y="170"/>
                    </a:lnTo>
                    <a:cubicBezTo>
                      <a:pt x="133" y="182"/>
                      <a:pt x="116" y="178"/>
                      <a:pt x="116" y="166"/>
                    </a:cubicBezTo>
                    <a:lnTo>
                      <a:pt x="116" y="166"/>
                    </a:lnTo>
                    <a:cubicBezTo>
                      <a:pt x="119" y="148"/>
                      <a:pt x="124" y="128"/>
                      <a:pt x="128" y="111"/>
                    </a:cubicBezTo>
                    <a:lnTo>
                      <a:pt x="128" y="111"/>
                    </a:lnTo>
                    <a:cubicBezTo>
                      <a:pt x="126" y="110"/>
                      <a:pt x="124" y="107"/>
                      <a:pt x="122" y="106"/>
                    </a:cubicBezTo>
                    <a:lnTo>
                      <a:pt x="122" y="106"/>
                    </a:lnTo>
                    <a:cubicBezTo>
                      <a:pt x="117" y="116"/>
                      <a:pt x="111" y="127"/>
                      <a:pt x="105" y="138"/>
                    </a:cubicBezTo>
                    <a:lnTo>
                      <a:pt x="105" y="138"/>
                    </a:lnTo>
                    <a:cubicBezTo>
                      <a:pt x="98" y="148"/>
                      <a:pt x="80" y="139"/>
                      <a:pt x="88" y="130"/>
                    </a:cubicBezTo>
                    <a:lnTo>
                      <a:pt x="88" y="130"/>
                    </a:lnTo>
                    <a:cubicBezTo>
                      <a:pt x="96" y="118"/>
                      <a:pt x="103" y="106"/>
                      <a:pt x="108" y="93"/>
                    </a:cubicBezTo>
                    <a:lnTo>
                      <a:pt x="108" y="93"/>
                    </a:lnTo>
                    <a:cubicBezTo>
                      <a:pt x="88" y="76"/>
                      <a:pt x="70" y="57"/>
                      <a:pt x="53" y="39"/>
                    </a:cubicBezTo>
                    <a:lnTo>
                      <a:pt x="53" y="39"/>
                    </a:lnTo>
                    <a:cubicBezTo>
                      <a:pt x="37" y="23"/>
                      <a:pt x="58" y="0"/>
                      <a:pt x="75" y="14"/>
                    </a:cubicBezTo>
                    <a:lnTo>
                      <a:pt x="75" y="14"/>
                    </a:lnTo>
                    <a:cubicBezTo>
                      <a:pt x="108" y="40"/>
                      <a:pt x="137" y="69"/>
                      <a:pt x="168" y="97"/>
                    </a:cubicBezTo>
                    <a:lnTo>
                      <a:pt x="168" y="97"/>
                    </a:lnTo>
                    <a:cubicBezTo>
                      <a:pt x="200" y="123"/>
                      <a:pt x="232" y="149"/>
                      <a:pt x="263" y="177"/>
                    </a:cubicBezTo>
                    <a:lnTo>
                      <a:pt x="263" y="177"/>
                    </a:lnTo>
                    <a:cubicBezTo>
                      <a:pt x="271" y="185"/>
                      <a:pt x="268" y="199"/>
                      <a:pt x="258" y="202"/>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31" name="Freeform 375">
                <a:extLst>
                  <a:ext uri="{FF2B5EF4-FFF2-40B4-BE49-F238E27FC236}">
                    <a16:creationId xmlns:a16="http://schemas.microsoft.com/office/drawing/2014/main" id="{2E620851-E59C-1647-BA0E-9D5A169CAB6D}"/>
                  </a:ext>
                </a:extLst>
              </p:cNvPr>
              <p:cNvSpPr>
                <a:spLocks noChangeArrowheads="1"/>
              </p:cNvSpPr>
              <p:nvPr/>
            </p:nvSpPr>
            <p:spPr bwMode="auto">
              <a:xfrm rot="5400000">
                <a:off x="126043" y="6211112"/>
                <a:ext cx="134926" cy="125403"/>
              </a:xfrm>
              <a:custGeom>
                <a:avLst/>
                <a:gdLst>
                  <a:gd name="T0" fmla="*/ 193 w 287"/>
                  <a:gd name="T1" fmla="*/ 221 h 265"/>
                  <a:gd name="T2" fmla="*/ 193 w 287"/>
                  <a:gd name="T3" fmla="*/ 221 h 265"/>
                  <a:gd name="T4" fmla="*/ 238 w 287"/>
                  <a:gd name="T5" fmla="*/ 222 h 265"/>
                  <a:gd name="T6" fmla="*/ 238 w 287"/>
                  <a:gd name="T7" fmla="*/ 222 h 265"/>
                  <a:gd name="T8" fmla="*/ 213 w 287"/>
                  <a:gd name="T9" fmla="*/ 188 h 265"/>
                  <a:gd name="T10" fmla="*/ 213 w 287"/>
                  <a:gd name="T11" fmla="*/ 188 h 265"/>
                  <a:gd name="T12" fmla="*/ 196 w 287"/>
                  <a:gd name="T13" fmla="*/ 218 h 265"/>
                  <a:gd name="T14" fmla="*/ 196 w 287"/>
                  <a:gd name="T15" fmla="*/ 218 h 265"/>
                  <a:gd name="T16" fmla="*/ 193 w 287"/>
                  <a:gd name="T17" fmla="*/ 221 h 265"/>
                  <a:gd name="T18" fmla="*/ 268 w 287"/>
                  <a:gd name="T19" fmla="*/ 252 h 265"/>
                  <a:gd name="T20" fmla="*/ 268 w 287"/>
                  <a:gd name="T21" fmla="*/ 252 h 265"/>
                  <a:gd name="T22" fmla="*/ 22 w 287"/>
                  <a:gd name="T23" fmla="*/ 263 h 265"/>
                  <a:gd name="T24" fmla="*/ 22 w 287"/>
                  <a:gd name="T25" fmla="*/ 263 h 265"/>
                  <a:gd name="T26" fmla="*/ 9 w 287"/>
                  <a:gd name="T27" fmla="*/ 239 h 265"/>
                  <a:gd name="T28" fmla="*/ 9 w 287"/>
                  <a:gd name="T29" fmla="*/ 239 h 265"/>
                  <a:gd name="T30" fmla="*/ 97 w 287"/>
                  <a:gd name="T31" fmla="*/ 101 h 265"/>
                  <a:gd name="T32" fmla="*/ 97 w 287"/>
                  <a:gd name="T33" fmla="*/ 101 h 265"/>
                  <a:gd name="T34" fmla="*/ 117 w 287"/>
                  <a:gd name="T35" fmla="*/ 110 h 265"/>
                  <a:gd name="T36" fmla="*/ 117 w 287"/>
                  <a:gd name="T37" fmla="*/ 110 h 265"/>
                  <a:gd name="T38" fmla="*/ 50 w 287"/>
                  <a:gd name="T39" fmla="*/ 229 h 265"/>
                  <a:gd name="T40" fmla="*/ 50 w 287"/>
                  <a:gd name="T41" fmla="*/ 229 h 265"/>
                  <a:gd name="T42" fmla="*/ 181 w 287"/>
                  <a:gd name="T43" fmla="*/ 221 h 265"/>
                  <a:gd name="T44" fmla="*/ 181 w 287"/>
                  <a:gd name="T45" fmla="*/ 221 h 265"/>
                  <a:gd name="T46" fmla="*/ 177 w 287"/>
                  <a:gd name="T47" fmla="*/ 206 h 265"/>
                  <a:gd name="T48" fmla="*/ 177 w 287"/>
                  <a:gd name="T49" fmla="*/ 206 h 265"/>
                  <a:gd name="T50" fmla="*/ 200 w 287"/>
                  <a:gd name="T51" fmla="*/ 170 h 265"/>
                  <a:gd name="T52" fmla="*/ 200 w 287"/>
                  <a:gd name="T53" fmla="*/ 170 h 265"/>
                  <a:gd name="T54" fmla="*/ 183 w 287"/>
                  <a:gd name="T55" fmla="*/ 145 h 265"/>
                  <a:gd name="T56" fmla="*/ 183 w 287"/>
                  <a:gd name="T57" fmla="*/ 145 h 265"/>
                  <a:gd name="T58" fmla="*/ 162 w 287"/>
                  <a:gd name="T59" fmla="*/ 185 h 265"/>
                  <a:gd name="T60" fmla="*/ 162 w 287"/>
                  <a:gd name="T61" fmla="*/ 185 h 265"/>
                  <a:gd name="T62" fmla="*/ 145 w 287"/>
                  <a:gd name="T63" fmla="*/ 176 h 265"/>
                  <a:gd name="T64" fmla="*/ 145 w 287"/>
                  <a:gd name="T65" fmla="*/ 176 h 265"/>
                  <a:gd name="T66" fmla="*/ 172 w 287"/>
                  <a:gd name="T67" fmla="*/ 128 h 265"/>
                  <a:gd name="T68" fmla="*/ 172 w 287"/>
                  <a:gd name="T69" fmla="*/ 128 h 265"/>
                  <a:gd name="T70" fmla="*/ 167 w 287"/>
                  <a:gd name="T71" fmla="*/ 120 h 265"/>
                  <a:gd name="T72" fmla="*/ 167 w 287"/>
                  <a:gd name="T73" fmla="*/ 120 h 265"/>
                  <a:gd name="T74" fmla="*/ 142 w 287"/>
                  <a:gd name="T75" fmla="*/ 146 h 265"/>
                  <a:gd name="T76" fmla="*/ 142 w 287"/>
                  <a:gd name="T77" fmla="*/ 146 h 265"/>
                  <a:gd name="T78" fmla="*/ 129 w 287"/>
                  <a:gd name="T79" fmla="*/ 133 h 265"/>
                  <a:gd name="T80" fmla="*/ 129 w 287"/>
                  <a:gd name="T81" fmla="*/ 133 h 265"/>
                  <a:gd name="T82" fmla="*/ 158 w 287"/>
                  <a:gd name="T83" fmla="*/ 105 h 265"/>
                  <a:gd name="T84" fmla="*/ 158 w 287"/>
                  <a:gd name="T85" fmla="*/ 105 h 265"/>
                  <a:gd name="T86" fmla="*/ 121 w 287"/>
                  <a:gd name="T87" fmla="*/ 37 h 265"/>
                  <a:gd name="T88" fmla="*/ 121 w 287"/>
                  <a:gd name="T89" fmla="*/ 37 h 265"/>
                  <a:gd name="T90" fmla="*/ 150 w 287"/>
                  <a:gd name="T91" fmla="*/ 18 h 265"/>
                  <a:gd name="T92" fmla="*/ 150 w 287"/>
                  <a:gd name="T93" fmla="*/ 18 h 265"/>
                  <a:gd name="T94" fmla="*/ 216 w 287"/>
                  <a:gd name="T95" fmla="*/ 125 h 265"/>
                  <a:gd name="T96" fmla="*/ 216 w 287"/>
                  <a:gd name="T97" fmla="*/ 125 h 265"/>
                  <a:gd name="T98" fmla="*/ 281 w 287"/>
                  <a:gd name="T99" fmla="*/ 231 h 265"/>
                  <a:gd name="T100" fmla="*/ 281 w 287"/>
                  <a:gd name="T101" fmla="*/ 231 h 265"/>
                  <a:gd name="T102" fmla="*/ 268 w 287"/>
                  <a:gd name="T103" fmla="*/ 252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7" h="265">
                    <a:moveTo>
                      <a:pt x="193" y="221"/>
                    </a:moveTo>
                    <a:lnTo>
                      <a:pt x="193" y="221"/>
                    </a:lnTo>
                    <a:cubicBezTo>
                      <a:pt x="208" y="222"/>
                      <a:pt x="222" y="222"/>
                      <a:pt x="238" y="222"/>
                    </a:cubicBezTo>
                    <a:lnTo>
                      <a:pt x="238" y="222"/>
                    </a:lnTo>
                    <a:cubicBezTo>
                      <a:pt x="230" y="212"/>
                      <a:pt x="221" y="200"/>
                      <a:pt x="213" y="188"/>
                    </a:cubicBezTo>
                    <a:lnTo>
                      <a:pt x="213" y="188"/>
                    </a:lnTo>
                    <a:cubicBezTo>
                      <a:pt x="209" y="198"/>
                      <a:pt x="204" y="209"/>
                      <a:pt x="196" y="218"/>
                    </a:cubicBezTo>
                    <a:lnTo>
                      <a:pt x="196" y="218"/>
                    </a:lnTo>
                    <a:cubicBezTo>
                      <a:pt x="194" y="219"/>
                      <a:pt x="194" y="219"/>
                      <a:pt x="193" y="221"/>
                    </a:cubicBezTo>
                    <a:close/>
                    <a:moveTo>
                      <a:pt x="268" y="252"/>
                    </a:moveTo>
                    <a:lnTo>
                      <a:pt x="268" y="252"/>
                    </a:lnTo>
                    <a:cubicBezTo>
                      <a:pt x="185" y="247"/>
                      <a:pt x="105" y="246"/>
                      <a:pt x="22" y="263"/>
                    </a:cubicBezTo>
                    <a:lnTo>
                      <a:pt x="22" y="263"/>
                    </a:lnTo>
                    <a:cubicBezTo>
                      <a:pt x="9" y="264"/>
                      <a:pt x="0" y="250"/>
                      <a:pt x="9" y="239"/>
                    </a:cubicBezTo>
                    <a:lnTo>
                      <a:pt x="9" y="239"/>
                    </a:lnTo>
                    <a:cubicBezTo>
                      <a:pt x="47" y="198"/>
                      <a:pt x="75" y="152"/>
                      <a:pt x="97" y="101"/>
                    </a:cubicBezTo>
                    <a:lnTo>
                      <a:pt x="97" y="101"/>
                    </a:lnTo>
                    <a:cubicBezTo>
                      <a:pt x="102" y="91"/>
                      <a:pt x="121" y="100"/>
                      <a:pt x="117" y="110"/>
                    </a:cubicBezTo>
                    <a:lnTo>
                      <a:pt x="117" y="110"/>
                    </a:lnTo>
                    <a:cubicBezTo>
                      <a:pt x="100" y="152"/>
                      <a:pt x="76" y="192"/>
                      <a:pt x="50" y="229"/>
                    </a:cubicBezTo>
                    <a:lnTo>
                      <a:pt x="50" y="229"/>
                    </a:lnTo>
                    <a:cubicBezTo>
                      <a:pt x="93" y="222"/>
                      <a:pt x="138" y="221"/>
                      <a:pt x="181" y="221"/>
                    </a:cubicBezTo>
                    <a:lnTo>
                      <a:pt x="181" y="221"/>
                    </a:lnTo>
                    <a:cubicBezTo>
                      <a:pt x="176" y="218"/>
                      <a:pt x="172" y="212"/>
                      <a:pt x="177" y="206"/>
                    </a:cubicBezTo>
                    <a:lnTo>
                      <a:pt x="177" y="206"/>
                    </a:lnTo>
                    <a:cubicBezTo>
                      <a:pt x="185" y="196"/>
                      <a:pt x="193" y="183"/>
                      <a:pt x="200" y="170"/>
                    </a:cubicBezTo>
                    <a:lnTo>
                      <a:pt x="200" y="170"/>
                    </a:lnTo>
                    <a:cubicBezTo>
                      <a:pt x="194" y="162"/>
                      <a:pt x="189" y="154"/>
                      <a:pt x="183" y="145"/>
                    </a:cubicBezTo>
                    <a:lnTo>
                      <a:pt x="183" y="145"/>
                    </a:lnTo>
                    <a:cubicBezTo>
                      <a:pt x="176" y="159"/>
                      <a:pt x="168" y="172"/>
                      <a:pt x="162" y="185"/>
                    </a:cubicBezTo>
                    <a:lnTo>
                      <a:pt x="162" y="185"/>
                    </a:lnTo>
                    <a:cubicBezTo>
                      <a:pt x="155" y="197"/>
                      <a:pt x="141" y="188"/>
                      <a:pt x="145" y="176"/>
                    </a:cubicBezTo>
                    <a:lnTo>
                      <a:pt x="145" y="176"/>
                    </a:lnTo>
                    <a:cubicBezTo>
                      <a:pt x="152" y="159"/>
                      <a:pt x="162" y="143"/>
                      <a:pt x="172" y="128"/>
                    </a:cubicBezTo>
                    <a:lnTo>
                      <a:pt x="172" y="128"/>
                    </a:lnTo>
                    <a:cubicBezTo>
                      <a:pt x="171" y="125"/>
                      <a:pt x="168" y="122"/>
                      <a:pt x="167" y="120"/>
                    </a:cubicBezTo>
                    <a:lnTo>
                      <a:pt x="167" y="120"/>
                    </a:lnTo>
                    <a:cubicBezTo>
                      <a:pt x="159" y="130"/>
                      <a:pt x="151" y="138"/>
                      <a:pt x="142" y="146"/>
                    </a:cubicBezTo>
                    <a:lnTo>
                      <a:pt x="142" y="146"/>
                    </a:lnTo>
                    <a:cubicBezTo>
                      <a:pt x="133" y="154"/>
                      <a:pt x="118" y="141"/>
                      <a:pt x="129" y="133"/>
                    </a:cubicBezTo>
                    <a:lnTo>
                      <a:pt x="129" y="133"/>
                    </a:lnTo>
                    <a:cubicBezTo>
                      <a:pt x="139" y="125"/>
                      <a:pt x="148" y="114"/>
                      <a:pt x="158" y="105"/>
                    </a:cubicBezTo>
                    <a:lnTo>
                      <a:pt x="158" y="105"/>
                    </a:lnTo>
                    <a:cubicBezTo>
                      <a:pt x="145" y="82"/>
                      <a:pt x="133" y="59"/>
                      <a:pt x="121" y="37"/>
                    </a:cubicBezTo>
                    <a:lnTo>
                      <a:pt x="121" y="37"/>
                    </a:lnTo>
                    <a:cubicBezTo>
                      <a:pt x="113" y="16"/>
                      <a:pt x="139" y="0"/>
                      <a:pt x="150" y="18"/>
                    </a:cubicBezTo>
                    <a:lnTo>
                      <a:pt x="150" y="18"/>
                    </a:lnTo>
                    <a:cubicBezTo>
                      <a:pt x="173" y="53"/>
                      <a:pt x="193" y="91"/>
                      <a:pt x="216" y="125"/>
                    </a:cubicBezTo>
                    <a:lnTo>
                      <a:pt x="216" y="125"/>
                    </a:lnTo>
                    <a:cubicBezTo>
                      <a:pt x="237" y="160"/>
                      <a:pt x="259" y="196"/>
                      <a:pt x="281" y="231"/>
                    </a:cubicBezTo>
                    <a:lnTo>
                      <a:pt x="281" y="231"/>
                    </a:lnTo>
                    <a:cubicBezTo>
                      <a:pt x="286" y="239"/>
                      <a:pt x="280" y="252"/>
                      <a:pt x="268" y="252"/>
                    </a:cubicBezTo>
                    <a:close/>
                  </a:path>
                </a:pathLst>
              </a:custGeom>
              <a:solidFill>
                <a:schemeClr val="accent5">
                  <a:lumMod val="75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32" name="Freeform 378">
                <a:extLst>
                  <a:ext uri="{FF2B5EF4-FFF2-40B4-BE49-F238E27FC236}">
                    <a16:creationId xmlns:a16="http://schemas.microsoft.com/office/drawing/2014/main" id="{75052334-F610-754E-B56D-23D597E5918B}"/>
                  </a:ext>
                </a:extLst>
              </p:cNvPr>
              <p:cNvSpPr>
                <a:spLocks noChangeArrowheads="1"/>
              </p:cNvSpPr>
              <p:nvPr/>
            </p:nvSpPr>
            <p:spPr bwMode="auto">
              <a:xfrm rot="5400000">
                <a:off x="119694" y="6441278"/>
                <a:ext cx="131751" cy="131753"/>
              </a:xfrm>
              <a:custGeom>
                <a:avLst/>
                <a:gdLst>
                  <a:gd name="T0" fmla="*/ 62 w 277"/>
                  <a:gd name="T1" fmla="*/ 188 h 283"/>
                  <a:gd name="T2" fmla="*/ 62 w 277"/>
                  <a:gd name="T3" fmla="*/ 188 h 283"/>
                  <a:gd name="T4" fmla="*/ 66 w 277"/>
                  <a:gd name="T5" fmla="*/ 233 h 283"/>
                  <a:gd name="T6" fmla="*/ 66 w 277"/>
                  <a:gd name="T7" fmla="*/ 233 h 283"/>
                  <a:gd name="T8" fmla="*/ 96 w 277"/>
                  <a:gd name="T9" fmla="*/ 204 h 283"/>
                  <a:gd name="T10" fmla="*/ 96 w 277"/>
                  <a:gd name="T11" fmla="*/ 204 h 283"/>
                  <a:gd name="T12" fmla="*/ 66 w 277"/>
                  <a:gd name="T13" fmla="*/ 190 h 283"/>
                  <a:gd name="T14" fmla="*/ 66 w 277"/>
                  <a:gd name="T15" fmla="*/ 190 h 283"/>
                  <a:gd name="T16" fmla="*/ 62 w 277"/>
                  <a:gd name="T17" fmla="*/ 188 h 283"/>
                  <a:gd name="T18" fmla="*/ 38 w 277"/>
                  <a:gd name="T19" fmla="*/ 265 h 283"/>
                  <a:gd name="T20" fmla="*/ 38 w 277"/>
                  <a:gd name="T21" fmla="*/ 265 h 283"/>
                  <a:gd name="T22" fmla="*/ 4 w 277"/>
                  <a:gd name="T23" fmla="*/ 22 h 283"/>
                  <a:gd name="T24" fmla="*/ 4 w 277"/>
                  <a:gd name="T25" fmla="*/ 22 h 283"/>
                  <a:gd name="T26" fmla="*/ 25 w 277"/>
                  <a:gd name="T27" fmla="*/ 8 h 283"/>
                  <a:gd name="T28" fmla="*/ 25 w 277"/>
                  <a:gd name="T29" fmla="*/ 8 h 283"/>
                  <a:gd name="T30" fmla="*/ 171 w 277"/>
                  <a:gd name="T31" fmla="*/ 80 h 283"/>
                  <a:gd name="T32" fmla="*/ 171 w 277"/>
                  <a:gd name="T33" fmla="*/ 80 h 283"/>
                  <a:gd name="T34" fmla="*/ 165 w 277"/>
                  <a:gd name="T35" fmla="*/ 101 h 283"/>
                  <a:gd name="T36" fmla="*/ 165 w 277"/>
                  <a:gd name="T37" fmla="*/ 101 h 283"/>
                  <a:gd name="T38" fmla="*/ 40 w 277"/>
                  <a:gd name="T39" fmla="*/ 47 h 283"/>
                  <a:gd name="T40" fmla="*/ 40 w 277"/>
                  <a:gd name="T41" fmla="*/ 47 h 283"/>
                  <a:gd name="T42" fmla="*/ 61 w 277"/>
                  <a:gd name="T43" fmla="*/ 176 h 283"/>
                  <a:gd name="T44" fmla="*/ 61 w 277"/>
                  <a:gd name="T45" fmla="*/ 176 h 283"/>
                  <a:gd name="T46" fmla="*/ 75 w 277"/>
                  <a:gd name="T47" fmla="*/ 171 h 283"/>
                  <a:gd name="T48" fmla="*/ 75 w 277"/>
                  <a:gd name="T49" fmla="*/ 171 h 283"/>
                  <a:gd name="T50" fmla="*/ 115 w 277"/>
                  <a:gd name="T51" fmla="*/ 189 h 283"/>
                  <a:gd name="T52" fmla="*/ 115 w 277"/>
                  <a:gd name="T53" fmla="*/ 189 h 283"/>
                  <a:gd name="T54" fmla="*/ 137 w 277"/>
                  <a:gd name="T55" fmla="*/ 171 h 283"/>
                  <a:gd name="T56" fmla="*/ 137 w 277"/>
                  <a:gd name="T57" fmla="*/ 171 h 283"/>
                  <a:gd name="T58" fmla="*/ 94 w 277"/>
                  <a:gd name="T59" fmla="*/ 154 h 283"/>
                  <a:gd name="T60" fmla="*/ 94 w 277"/>
                  <a:gd name="T61" fmla="*/ 154 h 283"/>
                  <a:gd name="T62" fmla="*/ 102 w 277"/>
                  <a:gd name="T63" fmla="*/ 135 h 283"/>
                  <a:gd name="T64" fmla="*/ 102 w 277"/>
                  <a:gd name="T65" fmla="*/ 135 h 283"/>
                  <a:gd name="T66" fmla="*/ 153 w 277"/>
                  <a:gd name="T67" fmla="*/ 158 h 283"/>
                  <a:gd name="T68" fmla="*/ 153 w 277"/>
                  <a:gd name="T69" fmla="*/ 158 h 283"/>
                  <a:gd name="T70" fmla="*/ 159 w 277"/>
                  <a:gd name="T71" fmla="*/ 152 h 283"/>
                  <a:gd name="T72" fmla="*/ 159 w 277"/>
                  <a:gd name="T73" fmla="*/ 152 h 283"/>
                  <a:gd name="T74" fmla="*/ 132 w 277"/>
                  <a:gd name="T75" fmla="*/ 130 h 283"/>
                  <a:gd name="T76" fmla="*/ 132 w 277"/>
                  <a:gd name="T77" fmla="*/ 130 h 283"/>
                  <a:gd name="T78" fmla="*/ 144 w 277"/>
                  <a:gd name="T79" fmla="*/ 114 h 283"/>
                  <a:gd name="T80" fmla="*/ 144 w 277"/>
                  <a:gd name="T81" fmla="*/ 114 h 283"/>
                  <a:gd name="T82" fmla="*/ 175 w 277"/>
                  <a:gd name="T83" fmla="*/ 142 h 283"/>
                  <a:gd name="T84" fmla="*/ 175 w 277"/>
                  <a:gd name="T85" fmla="*/ 142 h 283"/>
                  <a:gd name="T86" fmla="*/ 240 w 277"/>
                  <a:gd name="T87" fmla="*/ 97 h 283"/>
                  <a:gd name="T88" fmla="*/ 240 w 277"/>
                  <a:gd name="T89" fmla="*/ 97 h 283"/>
                  <a:gd name="T90" fmla="*/ 259 w 277"/>
                  <a:gd name="T91" fmla="*/ 125 h 283"/>
                  <a:gd name="T92" fmla="*/ 259 w 277"/>
                  <a:gd name="T93" fmla="*/ 125 h 283"/>
                  <a:gd name="T94" fmla="*/ 159 w 277"/>
                  <a:gd name="T95" fmla="*/ 201 h 283"/>
                  <a:gd name="T96" fmla="*/ 159 w 277"/>
                  <a:gd name="T97" fmla="*/ 201 h 283"/>
                  <a:gd name="T98" fmla="*/ 62 w 277"/>
                  <a:gd name="T99" fmla="*/ 277 h 283"/>
                  <a:gd name="T100" fmla="*/ 62 w 277"/>
                  <a:gd name="T101" fmla="*/ 277 h 283"/>
                  <a:gd name="T102" fmla="*/ 38 w 277"/>
                  <a:gd name="T103" fmla="*/ 265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7" h="283">
                    <a:moveTo>
                      <a:pt x="62" y="188"/>
                    </a:moveTo>
                    <a:lnTo>
                      <a:pt x="62" y="188"/>
                    </a:lnTo>
                    <a:cubicBezTo>
                      <a:pt x="63" y="202"/>
                      <a:pt x="65" y="217"/>
                      <a:pt x="66" y="233"/>
                    </a:cubicBezTo>
                    <a:lnTo>
                      <a:pt x="66" y="233"/>
                    </a:lnTo>
                    <a:cubicBezTo>
                      <a:pt x="75" y="223"/>
                      <a:pt x="87" y="214"/>
                      <a:pt x="96" y="204"/>
                    </a:cubicBezTo>
                    <a:lnTo>
                      <a:pt x="96" y="204"/>
                    </a:lnTo>
                    <a:cubicBezTo>
                      <a:pt x="87" y="201"/>
                      <a:pt x="75" y="197"/>
                      <a:pt x="66" y="190"/>
                    </a:cubicBezTo>
                    <a:lnTo>
                      <a:pt x="66" y="190"/>
                    </a:lnTo>
                    <a:cubicBezTo>
                      <a:pt x="65" y="190"/>
                      <a:pt x="63" y="189"/>
                      <a:pt x="62" y="188"/>
                    </a:cubicBezTo>
                    <a:close/>
                    <a:moveTo>
                      <a:pt x="38" y="265"/>
                    </a:moveTo>
                    <a:lnTo>
                      <a:pt x="38" y="265"/>
                    </a:lnTo>
                    <a:cubicBezTo>
                      <a:pt x="35" y="183"/>
                      <a:pt x="29" y="102"/>
                      <a:pt x="4" y="22"/>
                    </a:cubicBezTo>
                    <a:lnTo>
                      <a:pt x="4" y="22"/>
                    </a:lnTo>
                    <a:cubicBezTo>
                      <a:pt x="0" y="9"/>
                      <a:pt x="14" y="0"/>
                      <a:pt x="25" y="8"/>
                    </a:cubicBezTo>
                    <a:lnTo>
                      <a:pt x="25" y="8"/>
                    </a:lnTo>
                    <a:cubicBezTo>
                      <a:pt x="70" y="39"/>
                      <a:pt x="119" y="64"/>
                      <a:pt x="171" y="80"/>
                    </a:cubicBezTo>
                    <a:lnTo>
                      <a:pt x="171" y="80"/>
                    </a:lnTo>
                    <a:cubicBezTo>
                      <a:pt x="183" y="84"/>
                      <a:pt x="176" y="105"/>
                      <a:pt x="165" y="101"/>
                    </a:cubicBezTo>
                    <a:lnTo>
                      <a:pt x="165" y="101"/>
                    </a:lnTo>
                    <a:cubicBezTo>
                      <a:pt x="120" y="88"/>
                      <a:pt x="79" y="70"/>
                      <a:pt x="40" y="47"/>
                    </a:cubicBezTo>
                    <a:lnTo>
                      <a:pt x="40" y="47"/>
                    </a:lnTo>
                    <a:cubicBezTo>
                      <a:pt x="50" y="89"/>
                      <a:pt x="57" y="133"/>
                      <a:pt x="61" y="176"/>
                    </a:cubicBezTo>
                    <a:lnTo>
                      <a:pt x="61" y="176"/>
                    </a:lnTo>
                    <a:cubicBezTo>
                      <a:pt x="63" y="171"/>
                      <a:pt x="69" y="167"/>
                      <a:pt x="75" y="171"/>
                    </a:cubicBezTo>
                    <a:lnTo>
                      <a:pt x="75" y="171"/>
                    </a:lnTo>
                    <a:cubicBezTo>
                      <a:pt x="88" y="177"/>
                      <a:pt x="102" y="185"/>
                      <a:pt x="115" y="189"/>
                    </a:cubicBezTo>
                    <a:lnTo>
                      <a:pt x="115" y="189"/>
                    </a:lnTo>
                    <a:cubicBezTo>
                      <a:pt x="123" y="183"/>
                      <a:pt x="129" y="176"/>
                      <a:pt x="137" y="171"/>
                    </a:cubicBezTo>
                    <a:lnTo>
                      <a:pt x="137" y="171"/>
                    </a:lnTo>
                    <a:cubicBezTo>
                      <a:pt x="123" y="164"/>
                      <a:pt x="108" y="159"/>
                      <a:pt x="94" y="154"/>
                    </a:cubicBezTo>
                    <a:lnTo>
                      <a:pt x="94" y="154"/>
                    </a:lnTo>
                    <a:cubicBezTo>
                      <a:pt x="82" y="148"/>
                      <a:pt x="90" y="131"/>
                      <a:pt x="102" y="135"/>
                    </a:cubicBezTo>
                    <a:lnTo>
                      <a:pt x="102" y="135"/>
                    </a:lnTo>
                    <a:cubicBezTo>
                      <a:pt x="120" y="141"/>
                      <a:pt x="137" y="150"/>
                      <a:pt x="153" y="158"/>
                    </a:cubicBezTo>
                    <a:lnTo>
                      <a:pt x="153" y="158"/>
                    </a:lnTo>
                    <a:cubicBezTo>
                      <a:pt x="155" y="155"/>
                      <a:pt x="158" y="154"/>
                      <a:pt x="159" y="152"/>
                    </a:cubicBezTo>
                    <a:lnTo>
                      <a:pt x="159" y="152"/>
                    </a:lnTo>
                    <a:cubicBezTo>
                      <a:pt x="150" y="146"/>
                      <a:pt x="141" y="138"/>
                      <a:pt x="132" y="130"/>
                    </a:cubicBezTo>
                    <a:lnTo>
                      <a:pt x="132" y="130"/>
                    </a:lnTo>
                    <a:cubicBezTo>
                      <a:pt x="123" y="121"/>
                      <a:pt x="136" y="106"/>
                      <a:pt x="144" y="114"/>
                    </a:cubicBezTo>
                    <a:lnTo>
                      <a:pt x="144" y="114"/>
                    </a:lnTo>
                    <a:cubicBezTo>
                      <a:pt x="153" y="125"/>
                      <a:pt x="163" y="133"/>
                      <a:pt x="175" y="142"/>
                    </a:cubicBezTo>
                    <a:lnTo>
                      <a:pt x="175" y="142"/>
                    </a:lnTo>
                    <a:cubicBezTo>
                      <a:pt x="196" y="125"/>
                      <a:pt x="217" y="112"/>
                      <a:pt x="240" y="97"/>
                    </a:cubicBezTo>
                    <a:lnTo>
                      <a:pt x="240" y="97"/>
                    </a:lnTo>
                    <a:cubicBezTo>
                      <a:pt x="258" y="87"/>
                      <a:pt x="276" y="112"/>
                      <a:pt x="259" y="125"/>
                    </a:cubicBezTo>
                    <a:lnTo>
                      <a:pt x="259" y="125"/>
                    </a:lnTo>
                    <a:cubicBezTo>
                      <a:pt x="228" y="151"/>
                      <a:pt x="194" y="175"/>
                      <a:pt x="159" y="201"/>
                    </a:cubicBezTo>
                    <a:lnTo>
                      <a:pt x="159" y="201"/>
                    </a:lnTo>
                    <a:cubicBezTo>
                      <a:pt x="127" y="225"/>
                      <a:pt x="95" y="251"/>
                      <a:pt x="62" y="277"/>
                    </a:cubicBezTo>
                    <a:lnTo>
                      <a:pt x="62" y="277"/>
                    </a:lnTo>
                    <a:cubicBezTo>
                      <a:pt x="53" y="282"/>
                      <a:pt x="38" y="277"/>
                      <a:pt x="38" y="265"/>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33" name="Freeform 379">
                <a:extLst>
                  <a:ext uri="{FF2B5EF4-FFF2-40B4-BE49-F238E27FC236}">
                    <a16:creationId xmlns:a16="http://schemas.microsoft.com/office/drawing/2014/main" id="{A8D9F7D1-FA78-EE41-8BC9-A9F13F764EC7}"/>
                  </a:ext>
                </a:extLst>
              </p:cNvPr>
              <p:cNvSpPr>
                <a:spLocks noChangeArrowheads="1"/>
              </p:cNvSpPr>
              <p:nvPr/>
            </p:nvSpPr>
            <p:spPr bwMode="auto">
              <a:xfrm rot="5400000">
                <a:off x="121281" y="5977768"/>
                <a:ext cx="126989" cy="136515"/>
              </a:xfrm>
              <a:custGeom>
                <a:avLst/>
                <a:gdLst>
                  <a:gd name="T0" fmla="*/ 169 w 269"/>
                  <a:gd name="T1" fmla="*/ 208 h 289"/>
                  <a:gd name="T2" fmla="*/ 169 w 269"/>
                  <a:gd name="T3" fmla="*/ 208 h 289"/>
                  <a:gd name="T4" fmla="*/ 203 w 269"/>
                  <a:gd name="T5" fmla="*/ 238 h 289"/>
                  <a:gd name="T6" fmla="*/ 203 w 269"/>
                  <a:gd name="T7" fmla="*/ 238 h 289"/>
                  <a:gd name="T8" fmla="*/ 205 w 269"/>
                  <a:gd name="T9" fmla="*/ 197 h 289"/>
                  <a:gd name="T10" fmla="*/ 205 w 269"/>
                  <a:gd name="T11" fmla="*/ 197 h 289"/>
                  <a:gd name="T12" fmla="*/ 174 w 269"/>
                  <a:gd name="T13" fmla="*/ 208 h 289"/>
                  <a:gd name="T14" fmla="*/ 174 w 269"/>
                  <a:gd name="T15" fmla="*/ 208 h 289"/>
                  <a:gd name="T16" fmla="*/ 169 w 269"/>
                  <a:gd name="T17" fmla="*/ 208 h 289"/>
                  <a:gd name="T18" fmla="*/ 207 w 269"/>
                  <a:gd name="T19" fmla="*/ 281 h 289"/>
                  <a:gd name="T20" fmla="*/ 207 w 269"/>
                  <a:gd name="T21" fmla="*/ 281 h 289"/>
                  <a:gd name="T22" fmla="*/ 12 w 269"/>
                  <a:gd name="T23" fmla="*/ 131 h 289"/>
                  <a:gd name="T24" fmla="*/ 12 w 269"/>
                  <a:gd name="T25" fmla="*/ 131 h 289"/>
                  <a:gd name="T26" fmla="*/ 16 w 269"/>
                  <a:gd name="T27" fmla="*/ 105 h 289"/>
                  <a:gd name="T28" fmla="*/ 16 w 269"/>
                  <a:gd name="T29" fmla="*/ 105 h 289"/>
                  <a:gd name="T30" fmla="*/ 171 w 269"/>
                  <a:gd name="T31" fmla="*/ 56 h 289"/>
                  <a:gd name="T32" fmla="*/ 171 w 269"/>
                  <a:gd name="T33" fmla="*/ 56 h 289"/>
                  <a:gd name="T34" fmla="*/ 182 w 269"/>
                  <a:gd name="T35" fmla="*/ 75 h 289"/>
                  <a:gd name="T36" fmla="*/ 182 w 269"/>
                  <a:gd name="T37" fmla="*/ 75 h 289"/>
                  <a:gd name="T38" fmla="*/ 54 w 269"/>
                  <a:gd name="T39" fmla="*/ 124 h 289"/>
                  <a:gd name="T40" fmla="*/ 54 w 269"/>
                  <a:gd name="T41" fmla="*/ 124 h 289"/>
                  <a:gd name="T42" fmla="*/ 161 w 269"/>
                  <a:gd name="T43" fmla="*/ 201 h 289"/>
                  <a:gd name="T44" fmla="*/ 161 w 269"/>
                  <a:gd name="T45" fmla="*/ 201 h 289"/>
                  <a:gd name="T46" fmla="*/ 166 w 269"/>
                  <a:gd name="T47" fmla="*/ 188 h 289"/>
                  <a:gd name="T48" fmla="*/ 166 w 269"/>
                  <a:gd name="T49" fmla="*/ 188 h 289"/>
                  <a:gd name="T50" fmla="*/ 207 w 269"/>
                  <a:gd name="T51" fmla="*/ 172 h 289"/>
                  <a:gd name="T52" fmla="*/ 207 w 269"/>
                  <a:gd name="T53" fmla="*/ 172 h 289"/>
                  <a:gd name="T54" fmla="*/ 211 w 269"/>
                  <a:gd name="T55" fmla="*/ 145 h 289"/>
                  <a:gd name="T56" fmla="*/ 211 w 269"/>
                  <a:gd name="T57" fmla="*/ 145 h 289"/>
                  <a:gd name="T58" fmla="*/ 167 w 269"/>
                  <a:gd name="T59" fmla="*/ 162 h 289"/>
                  <a:gd name="T60" fmla="*/ 167 w 269"/>
                  <a:gd name="T61" fmla="*/ 162 h 289"/>
                  <a:gd name="T62" fmla="*/ 161 w 269"/>
                  <a:gd name="T63" fmla="*/ 143 h 289"/>
                  <a:gd name="T64" fmla="*/ 161 w 269"/>
                  <a:gd name="T65" fmla="*/ 143 h 289"/>
                  <a:gd name="T66" fmla="*/ 213 w 269"/>
                  <a:gd name="T67" fmla="*/ 124 h 289"/>
                  <a:gd name="T68" fmla="*/ 213 w 269"/>
                  <a:gd name="T69" fmla="*/ 124 h 289"/>
                  <a:gd name="T70" fmla="*/ 215 w 269"/>
                  <a:gd name="T71" fmla="*/ 114 h 289"/>
                  <a:gd name="T72" fmla="*/ 215 w 269"/>
                  <a:gd name="T73" fmla="*/ 114 h 289"/>
                  <a:gd name="T74" fmla="*/ 178 w 269"/>
                  <a:gd name="T75" fmla="*/ 118 h 289"/>
                  <a:gd name="T76" fmla="*/ 178 w 269"/>
                  <a:gd name="T77" fmla="*/ 118 h 289"/>
                  <a:gd name="T78" fmla="*/ 176 w 269"/>
                  <a:gd name="T79" fmla="*/ 100 h 289"/>
                  <a:gd name="T80" fmla="*/ 176 w 269"/>
                  <a:gd name="T81" fmla="*/ 100 h 289"/>
                  <a:gd name="T82" fmla="*/ 217 w 269"/>
                  <a:gd name="T83" fmla="*/ 97 h 289"/>
                  <a:gd name="T84" fmla="*/ 217 w 269"/>
                  <a:gd name="T85" fmla="*/ 97 h 289"/>
                  <a:gd name="T86" fmla="*/ 233 w 269"/>
                  <a:gd name="T87" fmla="*/ 21 h 289"/>
                  <a:gd name="T88" fmla="*/ 233 w 269"/>
                  <a:gd name="T89" fmla="*/ 21 h 289"/>
                  <a:gd name="T90" fmla="*/ 266 w 269"/>
                  <a:gd name="T91" fmla="*/ 26 h 289"/>
                  <a:gd name="T92" fmla="*/ 266 w 269"/>
                  <a:gd name="T93" fmla="*/ 26 h 289"/>
                  <a:gd name="T94" fmla="*/ 247 w 269"/>
                  <a:gd name="T95" fmla="*/ 150 h 289"/>
                  <a:gd name="T96" fmla="*/ 247 w 269"/>
                  <a:gd name="T97" fmla="*/ 150 h 289"/>
                  <a:gd name="T98" fmla="*/ 230 w 269"/>
                  <a:gd name="T99" fmla="*/ 272 h 289"/>
                  <a:gd name="T100" fmla="*/ 230 w 269"/>
                  <a:gd name="T101" fmla="*/ 272 h 289"/>
                  <a:gd name="T102" fmla="*/ 207 w 269"/>
                  <a:gd name="T103" fmla="*/ 281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69" h="289">
                    <a:moveTo>
                      <a:pt x="169" y="208"/>
                    </a:moveTo>
                    <a:lnTo>
                      <a:pt x="169" y="208"/>
                    </a:lnTo>
                    <a:cubicBezTo>
                      <a:pt x="180" y="218"/>
                      <a:pt x="192" y="229"/>
                      <a:pt x="203" y="238"/>
                    </a:cubicBezTo>
                    <a:lnTo>
                      <a:pt x="203" y="238"/>
                    </a:lnTo>
                    <a:cubicBezTo>
                      <a:pt x="204" y="225"/>
                      <a:pt x="204" y="210"/>
                      <a:pt x="205" y="197"/>
                    </a:cubicBezTo>
                    <a:lnTo>
                      <a:pt x="205" y="197"/>
                    </a:lnTo>
                    <a:cubicBezTo>
                      <a:pt x="195" y="202"/>
                      <a:pt x="186" y="206"/>
                      <a:pt x="174" y="208"/>
                    </a:cubicBezTo>
                    <a:lnTo>
                      <a:pt x="174" y="208"/>
                    </a:lnTo>
                    <a:cubicBezTo>
                      <a:pt x="172" y="208"/>
                      <a:pt x="170" y="208"/>
                      <a:pt x="169" y="208"/>
                    </a:cubicBezTo>
                    <a:close/>
                    <a:moveTo>
                      <a:pt x="207" y="281"/>
                    </a:moveTo>
                    <a:lnTo>
                      <a:pt x="207" y="281"/>
                    </a:lnTo>
                    <a:cubicBezTo>
                      <a:pt x="146" y="225"/>
                      <a:pt x="86" y="171"/>
                      <a:pt x="12" y="131"/>
                    </a:cubicBezTo>
                    <a:lnTo>
                      <a:pt x="12" y="131"/>
                    </a:lnTo>
                    <a:cubicBezTo>
                      <a:pt x="0" y="125"/>
                      <a:pt x="3" y="108"/>
                      <a:pt x="16" y="105"/>
                    </a:cubicBezTo>
                    <a:lnTo>
                      <a:pt x="16" y="105"/>
                    </a:lnTo>
                    <a:cubicBezTo>
                      <a:pt x="71" y="97"/>
                      <a:pt x="123" y="80"/>
                      <a:pt x="171" y="56"/>
                    </a:cubicBezTo>
                    <a:lnTo>
                      <a:pt x="171" y="56"/>
                    </a:lnTo>
                    <a:cubicBezTo>
                      <a:pt x="182" y="51"/>
                      <a:pt x="192" y="70"/>
                      <a:pt x="182" y="75"/>
                    </a:cubicBezTo>
                    <a:lnTo>
                      <a:pt x="182" y="75"/>
                    </a:lnTo>
                    <a:cubicBezTo>
                      <a:pt x="141" y="96"/>
                      <a:pt x="99" y="113"/>
                      <a:pt x="54" y="124"/>
                    </a:cubicBezTo>
                    <a:lnTo>
                      <a:pt x="54" y="124"/>
                    </a:lnTo>
                    <a:cubicBezTo>
                      <a:pt x="92" y="146"/>
                      <a:pt x="126" y="172"/>
                      <a:pt x="161" y="201"/>
                    </a:cubicBezTo>
                    <a:lnTo>
                      <a:pt x="161" y="201"/>
                    </a:lnTo>
                    <a:cubicBezTo>
                      <a:pt x="158" y="196"/>
                      <a:pt x="159" y="189"/>
                      <a:pt x="166" y="188"/>
                    </a:cubicBezTo>
                    <a:lnTo>
                      <a:pt x="166" y="188"/>
                    </a:lnTo>
                    <a:cubicBezTo>
                      <a:pt x="180" y="184"/>
                      <a:pt x="193" y="180"/>
                      <a:pt x="207" y="172"/>
                    </a:cubicBezTo>
                    <a:lnTo>
                      <a:pt x="207" y="172"/>
                    </a:lnTo>
                    <a:cubicBezTo>
                      <a:pt x="208" y="163"/>
                      <a:pt x="209" y="154"/>
                      <a:pt x="211" y="145"/>
                    </a:cubicBezTo>
                    <a:lnTo>
                      <a:pt x="211" y="145"/>
                    </a:lnTo>
                    <a:cubicBezTo>
                      <a:pt x="196" y="150"/>
                      <a:pt x="182" y="155"/>
                      <a:pt x="167" y="162"/>
                    </a:cubicBezTo>
                    <a:lnTo>
                      <a:pt x="167" y="162"/>
                    </a:lnTo>
                    <a:cubicBezTo>
                      <a:pt x="155" y="167"/>
                      <a:pt x="150" y="148"/>
                      <a:pt x="161" y="143"/>
                    </a:cubicBezTo>
                    <a:lnTo>
                      <a:pt x="161" y="143"/>
                    </a:lnTo>
                    <a:cubicBezTo>
                      <a:pt x="178" y="135"/>
                      <a:pt x="195" y="129"/>
                      <a:pt x="213" y="124"/>
                    </a:cubicBezTo>
                    <a:lnTo>
                      <a:pt x="213" y="124"/>
                    </a:lnTo>
                    <a:cubicBezTo>
                      <a:pt x="213" y="121"/>
                      <a:pt x="215" y="118"/>
                      <a:pt x="215" y="114"/>
                    </a:cubicBezTo>
                    <a:lnTo>
                      <a:pt x="215" y="114"/>
                    </a:lnTo>
                    <a:cubicBezTo>
                      <a:pt x="201" y="117"/>
                      <a:pt x="191" y="118"/>
                      <a:pt x="178" y="118"/>
                    </a:cubicBezTo>
                    <a:lnTo>
                      <a:pt x="178" y="118"/>
                    </a:lnTo>
                    <a:cubicBezTo>
                      <a:pt x="166" y="118"/>
                      <a:pt x="165" y="100"/>
                      <a:pt x="176" y="100"/>
                    </a:cubicBezTo>
                    <a:lnTo>
                      <a:pt x="176" y="100"/>
                    </a:lnTo>
                    <a:cubicBezTo>
                      <a:pt x="190" y="100"/>
                      <a:pt x="204" y="99"/>
                      <a:pt x="217" y="97"/>
                    </a:cubicBezTo>
                    <a:lnTo>
                      <a:pt x="217" y="97"/>
                    </a:lnTo>
                    <a:cubicBezTo>
                      <a:pt x="221" y="71"/>
                      <a:pt x="226" y="46"/>
                      <a:pt x="233" y="21"/>
                    </a:cubicBezTo>
                    <a:lnTo>
                      <a:pt x="233" y="21"/>
                    </a:lnTo>
                    <a:cubicBezTo>
                      <a:pt x="238" y="0"/>
                      <a:pt x="268" y="4"/>
                      <a:pt x="266" y="26"/>
                    </a:cubicBezTo>
                    <a:lnTo>
                      <a:pt x="266" y="26"/>
                    </a:lnTo>
                    <a:cubicBezTo>
                      <a:pt x="262" y="67"/>
                      <a:pt x="254" y="108"/>
                      <a:pt x="247" y="150"/>
                    </a:cubicBezTo>
                    <a:lnTo>
                      <a:pt x="247" y="150"/>
                    </a:lnTo>
                    <a:cubicBezTo>
                      <a:pt x="241" y="191"/>
                      <a:pt x="237" y="231"/>
                      <a:pt x="230" y="272"/>
                    </a:cubicBezTo>
                    <a:lnTo>
                      <a:pt x="230" y="272"/>
                    </a:lnTo>
                    <a:cubicBezTo>
                      <a:pt x="229" y="282"/>
                      <a:pt x="215" y="288"/>
                      <a:pt x="207" y="281"/>
                    </a:cubicBezTo>
                    <a:close/>
                  </a:path>
                </a:pathLst>
              </a:custGeom>
              <a:solidFill>
                <a:schemeClr val="accent5">
                  <a:lumMod val="40000"/>
                  <a:lumOff val="6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sp>
            <p:nvSpPr>
              <p:cNvPr id="34" name="Freeform 380">
                <a:extLst>
                  <a:ext uri="{FF2B5EF4-FFF2-40B4-BE49-F238E27FC236}">
                    <a16:creationId xmlns:a16="http://schemas.microsoft.com/office/drawing/2014/main" id="{CCC98266-6AD8-5944-B990-84D826630492}"/>
                  </a:ext>
                </a:extLst>
              </p:cNvPr>
              <p:cNvSpPr>
                <a:spLocks noChangeArrowheads="1"/>
              </p:cNvSpPr>
              <p:nvPr/>
            </p:nvSpPr>
            <p:spPr bwMode="auto">
              <a:xfrm rot="5400000">
                <a:off x="124456" y="5771410"/>
                <a:ext cx="126989" cy="136515"/>
              </a:xfrm>
              <a:custGeom>
                <a:avLst/>
                <a:gdLst>
                  <a:gd name="T0" fmla="*/ 174 w 270"/>
                  <a:gd name="T1" fmla="*/ 194 h 290"/>
                  <a:gd name="T2" fmla="*/ 174 w 270"/>
                  <a:gd name="T3" fmla="*/ 194 h 290"/>
                  <a:gd name="T4" fmla="*/ 218 w 270"/>
                  <a:gd name="T5" fmla="*/ 181 h 290"/>
                  <a:gd name="T6" fmla="*/ 218 w 270"/>
                  <a:gd name="T7" fmla="*/ 181 h 290"/>
                  <a:gd name="T8" fmla="*/ 184 w 270"/>
                  <a:gd name="T9" fmla="*/ 156 h 290"/>
                  <a:gd name="T10" fmla="*/ 184 w 270"/>
                  <a:gd name="T11" fmla="*/ 156 h 290"/>
                  <a:gd name="T12" fmla="*/ 177 w 270"/>
                  <a:gd name="T13" fmla="*/ 189 h 290"/>
                  <a:gd name="T14" fmla="*/ 177 w 270"/>
                  <a:gd name="T15" fmla="*/ 189 h 290"/>
                  <a:gd name="T16" fmla="*/ 174 w 270"/>
                  <a:gd name="T17" fmla="*/ 194 h 290"/>
                  <a:gd name="T18" fmla="*/ 256 w 270"/>
                  <a:gd name="T19" fmla="*/ 202 h 290"/>
                  <a:gd name="T20" fmla="*/ 256 w 270"/>
                  <a:gd name="T21" fmla="*/ 202 h 290"/>
                  <a:gd name="T22" fmla="*/ 24 w 270"/>
                  <a:gd name="T23" fmla="*/ 283 h 290"/>
                  <a:gd name="T24" fmla="*/ 24 w 270"/>
                  <a:gd name="T25" fmla="*/ 283 h 290"/>
                  <a:gd name="T26" fmla="*/ 5 w 270"/>
                  <a:gd name="T27" fmla="*/ 265 h 290"/>
                  <a:gd name="T28" fmla="*/ 5 w 270"/>
                  <a:gd name="T29" fmla="*/ 265 h 290"/>
                  <a:gd name="T30" fmla="*/ 47 w 270"/>
                  <a:gd name="T31" fmla="*/ 109 h 290"/>
                  <a:gd name="T32" fmla="*/ 47 w 270"/>
                  <a:gd name="T33" fmla="*/ 109 h 290"/>
                  <a:gd name="T34" fmla="*/ 68 w 270"/>
                  <a:gd name="T35" fmla="*/ 110 h 290"/>
                  <a:gd name="T36" fmla="*/ 68 w 270"/>
                  <a:gd name="T37" fmla="*/ 110 h 290"/>
                  <a:gd name="T38" fmla="*/ 41 w 270"/>
                  <a:gd name="T39" fmla="*/ 244 h 290"/>
                  <a:gd name="T40" fmla="*/ 41 w 270"/>
                  <a:gd name="T41" fmla="*/ 244 h 290"/>
                  <a:gd name="T42" fmla="*/ 164 w 270"/>
                  <a:gd name="T43" fmla="*/ 197 h 290"/>
                  <a:gd name="T44" fmla="*/ 164 w 270"/>
                  <a:gd name="T45" fmla="*/ 197 h 290"/>
                  <a:gd name="T46" fmla="*/ 155 w 270"/>
                  <a:gd name="T47" fmla="*/ 184 h 290"/>
                  <a:gd name="T48" fmla="*/ 155 w 270"/>
                  <a:gd name="T49" fmla="*/ 184 h 290"/>
                  <a:gd name="T50" fmla="*/ 166 w 270"/>
                  <a:gd name="T51" fmla="*/ 142 h 290"/>
                  <a:gd name="T52" fmla="*/ 166 w 270"/>
                  <a:gd name="T53" fmla="*/ 142 h 290"/>
                  <a:gd name="T54" fmla="*/ 143 w 270"/>
                  <a:gd name="T55" fmla="*/ 123 h 290"/>
                  <a:gd name="T56" fmla="*/ 143 w 270"/>
                  <a:gd name="T57" fmla="*/ 123 h 290"/>
                  <a:gd name="T58" fmla="*/ 134 w 270"/>
                  <a:gd name="T59" fmla="*/ 169 h 290"/>
                  <a:gd name="T60" fmla="*/ 134 w 270"/>
                  <a:gd name="T61" fmla="*/ 169 h 290"/>
                  <a:gd name="T62" fmla="*/ 116 w 270"/>
                  <a:gd name="T63" fmla="*/ 165 h 290"/>
                  <a:gd name="T64" fmla="*/ 116 w 270"/>
                  <a:gd name="T65" fmla="*/ 165 h 290"/>
                  <a:gd name="T66" fmla="*/ 126 w 270"/>
                  <a:gd name="T67" fmla="*/ 110 h 290"/>
                  <a:gd name="T68" fmla="*/ 126 w 270"/>
                  <a:gd name="T69" fmla="*/ 110 h 290"/>
                  <a:gd name="T70" fmla="*/ 121 w 270"/>
                  <a:gd name="T71" fmla="*/ 105 h 290"/>
                  <a:gd name="T72" fmla="*/ 121 w 270"/>
                  <a:gd name="T73" fmla="*/ 105 h 290"/>
                  <a:gd name="T74" fmla="*/ 104 w 270"/>
                  <a:gd name="T75" fmla="*/ 138 h 290"/>
                  <a:gd name="T76" fmla="*/ 104 w 270"/>
                  <a:gd name="T77" fmla="*/ 138 h 290"/>
                  <a:gd name="T78" fmla="*/ 87 w 270"/>
                  <a:gd name="T79" fmla="*/ 128 h 290"/>
                  <a:gd name="T80" fmla="*/ 87 w 270"/>
                  <a:gd name="T81" fmla="*/ 128 h 290"/>
                  <a:gd name="T82" fmla="*/ 107 w 270"/>
                  <a:gd name="T83" fmla="*/ 93 h 290"/>
                  <a:gd name="T84" fmla="*/ 107 w 270"/>
                  <a:gd name="T85" fmla="*/ 93 h 290"/>
                  <a:gd name="T86" fmla="*/ 51 w 270"/>
                  <a:gd name="T87" fmla="*/ 38 h 290"/>
                  <a:gd name="T88" fmla="*/ 51 w 270"/>
                  <a:gd name="T89" fmla="*/ 38 h 290"/>
                  <a:gd name="T90" fmla="*/ 74 w 270"/>
                  <a:gd name="T91" fmla="*/ 13 h 290"/>
                  <a:gd name="T92" fmla="*/ 74 w 270"/>
                  <a:gd name="T93" fmla="*/ 13 h 290"/>
                  <a:gd name="T94" fmla="*/ 167 w 270"/>
                  <a:gd name="T95" fmla="*/ 96 h 290"/>
                  <a:gd name="T96" fmla="*/ 167 w 270"/>
                  <a:gd name="T97" fmla="*/ 96 h 290"/>
                  <a:gd name="T98" fmla="*/ 262 w 270"/>
                  <a:gd name="T99" fmla="*/ 177 h 290"/>
                  <a:gd name="T100" fmla="*/ 262 w 270"/>
                  <a:gd name="T101" fmla="*/ 177 h 290"/>
                  <a:gd name="T102" fmla="*/ 256 w 270"/>
                  <a:gd name="T103" fmla="*/ 202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0" h="290">
                    <a:moveTo>
                      <a:pt x="174" y="194"/>
                    </a:moveTo>
                    <a:lnTo>
                      <a:pt x="174" y="194"/>
                    </a:lnTo>
                    <a:cubicBezTo>
                      <a:pt x="188" y="189"/>
                      <a:pt x="204" y="185"/>
                      <a:pt x="218" y="181"/>
                    </a:cubicBezTo>
                    <a:lnTo>
                      <a:pt x="218" y="181"/>
                    </a:lnTo>
                    <a:cubicBezTo>
                      <a:pt x="206" y="173"/>
                      <a:pt x="196" y="165"/>
                      <a:pt x="184" y="156"/>
                    </a:cubicBezTo>
                    <a:lnTo>
                      <a:pt x="184" y="156"/>
                    </a:lnTo>
                    <a:cubicBezTo>
                      <a:pt x="183" y="168"/>
                      <a:pt x="180" y="178"/>
                      <a:pt x="177" y="189"/>
                    </a:cubicBezTo>
                    <a:lnTo>
                      <a:pt x="177" y="189"/>
                    </a:lnTo>
                    <a:cubicBezTo>
                      <a:pt x="176" y="190"/>
                      <a:pt x="175" y="193"/>
                      <a:pt x="174" y="194"/>
                    </a:cubicBezTo>
                    <a:close/>
                    <a:moveTo>
                      <a:pt x="256" y="202"/>
                    </a:moveTo>
                    <a:lnTo>
                      <a:pt x="256" y="202"/>
                    </a:lnTo>
                    <a:cubicBezTo>
                      <a:pt x="175" y="222"/>
                      <a:pt x="97" y="243"/>
                      <a:pt x="24" y="283"/>
                    </a:cubicBezTo>
                    <a:lnTo>
                      <a:pt x="24" y="283"/>
                    </a:lnTo>
                    <a:cubicBezTo>
                      <a:pt x="13" y="289"/>
                      <a:pt x="0" y="278"/>
                      <a:pt x="5" y="265"/>
                    </a:cubicBezTo>
                    <a:lnTo>
                      <a:pt x="5" y="265"/>
                    </a:lnTo>
                    <a:cubicBezTo>
                      <a:pt x="29" y="216"/>
                      <a:pt x="42" y="163"/>
                      <a:pt x="47" y="109"/>
                    </a:cubicBezTo>
                    <a:lnTo>
                      <a:pt x="47" y="109"/>
                    </a:lnTo>
                    <a:cubicBezTo>
                      <a:pt x="50" y="97"/>
                      <a:pt x="71" y="98"/>
                      <a:pt x="68" y="110"/>
                    </a:cubicBezTo>
                    <a:lnTo>
                      <a:pt x="68" y="110"/>
                    </a:lnTo>
                    <a:cubicBezTo>
                      <a:pt x="66" y="156"/>
                      <a:pt x="55" y="201"/>
                      <a:pt x="41" y="244"/>
                    </a:cubicBezTo>
                    <a:lnTo>
                      <a:pt x="41" y="244"/>
                    </a:lnTo>
                    <a:cubicBezTo>
                      <a:pt x="80" y="223"/>
                      <a:pt x="121" y="209"/>
                      <a:pt x="164" y="197"/>
                    </a:cubicBezTo>
                    <a:lnTo>
                      <a:pt x="164" y="197"/>
                    </a:lnTo>
                    <a:cubicBezTo>
                      <a:pt x="158" y="195"/>
                      <a:pt x="152" y="192"/>
                      <a:pt x="155" y="184"/>
                    </a:cubicBezTo>
                    <a:lnTo>
                      <a:pt x="155" y="184"/>
                    </a:lnTo>
                    <a:cubicBezTo>
                      <a:pt x="160" y="170"/>
                      <a:pt x="164" y="156"/>
                      <a:pt x="166" y="142"/>
                    </a:cubicBezTo>
                    <a:lnTo>
                      <a:pt x="166" y="142"/>
                    </a:lnTo>
                    <a:cubicBezTo>
                      <a:pt x="159" y="136"/>
                      <a:pt x="151" y="130"/>
                      <a:pt x="143" y="123"/>
                    </a:cubicBezTo>
                    <a:lnTo>
                      <a:pt x="143" y="123"/>
                    </a:lnTo>
                    <a:cubicBezTo>
                      <a:pt x="139" y="139"/>
                      <a:pt x="138" y="155"/>
                      <a:pt x="134" y="169"/>
                    </a:cubicBezTo>
                    <a:lnTo>
                      <a:pt x="134" y="169"/>
                    </a:lnTo>
                    <a:cubicBezTo>
                      <a:pt x="133" y="182"/>
                      <a:pt x="114" y="177"/>
                      <a:pt x="116" y="165"/>
                    </a:cubicBezTo>
                    <a:lnTo>
                      <a:pt x="116" y="165"/>
                    </a:lnTo>
                    <a:cubicBezTo>
                      <a:pt x="117" y="147"/>
                      <a:pt x="122" y="128"/>
                      <a:pt x="126" y="110"/>
                    </a:cubicBezTo>
                    <a:lnTo>
                      <a:pt x="126" y="110"/>
                    </a:lnTo>
                    <a:cubicBezTo>
                      <a:pt x="125" y="109"/>
                      <a:pt x="124" y="106"/>
                      <a:pt x="121" y="105"/>
                    </a:cubicBezTo>
                    <a:lnTo>
                      <a:pt x="121" y="105"/>
                    </a:lnTo>
                    <a:cubicBezTo>
                      <a:pt x="116" y="115"/>
                      <a:pt x="110" y="127"/>
                      <a:pt x="104" y="138"/>
                    </a:cubicBezTo>
                    <a:lnTo>
                      <a:pt x="104" y="138"/>
                    </a:lnTo>
                    <a:cubicBezTo>
                      <a:pt x="97" y="148"/>
                      <a:pt x="80" y="138"/>
                      <a:pt x="87" y="128"/>
                    </a:cubicBezTo>
                    <a:lnTo>
                      <a:pt x="87" y="128"/>
                    </a:lnTo>
                    <a:cubicBezTo>
                      <a:pt x="95" y="117"/>
                      <a:pt x="101" y="105"/>
                      <a:pt x="107" y="93"/>
                    </a:cubicBezTo>
                    <a:lnTo>
                      <a:pt x="107" y="93"/>
                    </a:lnTo>
                    <a:cubicBezTo>
                      <a:pt x="87" y="75"/>
                      <a:pt x="68" y="56"/>
                      <a:pt x="51" y="38"/>
                    </a:cubicBezTo>
                    <a:lnTo>
                      <a:pt x="51" y="38"/>
                    </a:lnTo>
                    <a:cubicBezTo>
                      <a:pt x="37" y="22"/>
                      <a:pt x="58" y="0"/>
                      <a:pt x="74" y="13"/>
                    </a:cubicBezTo>
                    <a:lnTo>
                      <a:pt x="74" y="13"/>
                    </a:lnTo>
                    <a:cubicBezTo>
                      <a:pt x="107" y="39"/>
                      <a:pt x="137" y="68"/>
                      <a:pt x="167" y="96"/>
                    </a:cubicBezTo>
                    <a:lnTo>
                      <a:pt x="167" y="96"/>
                    </a:lnTo>
                    <a:cubicBezTo>
                      <a:pt x="198" y="123"/>
                      <a:pt x="230" y="149"/>
                      <a:pt x="262" y="177"/>
                    </a:cubicBezTo>
                    <a:lnTo>
                      <a:pt x="262" y="177"/>
                    </a:lnTo>
                    <a:cubicBezTo>
                      <a:pt x="269" y="184"/>
                      <a:pt x="267" y="198"/>
                      <a:pt x="256" y="202"/>
                    </a:cubicBezTo>
                    <a:close/>
                  </a:path>
                </a:pathLst>
              </a:custGeom>
              <a:solidFill>
                <a:schemeClr val="accent5">
                  <a:lumMod val="50000"/>
                </a:schemeClr>
              </a:solidFill>
              <a:ln>
                <a:noFill/>
              </a:ln>
              <a:effectLst/>
            </p:spPr>
            <p:txBody>
              <a:bodyPr wrap="none" anchor="ctr"/>
              <a:lstStyle/>
              <a:p>
                <a:pPr eaLnBrk="1" fontAlgn="auto" hangingPunct="1">
                  <a:spcBef>
                    <a:spcPts val="0"/>
                  </a:spcBef>
                  <a:spcAft>
                    <a:spcPts val="0"/>
                  </a:spcAft>
                  <a:defRPr/>
                </a:pPr>
                <a:endParaRPr lang="es-ES_tradnl">
                  <a:latin typeface="+mn-lt"/>
                </a:endParaRPr>
              </a:p>
            </p:txBody>
          </p:sp>
        </p:grpSp>
      </p:grpSp>
      <p:sp>
        <p:nvSpPr>
          <p:cNvPr id="171" name="Rectangle 170">
            <a:extLst>
              <a:ext uri="{FF2B5EF4-FFF2-40B4-BE49-F238E27FC236}">
                <a16:creationId xmlns:a16="http://schemas.microsoft.com/office/drawing/2014/main" id="{48D086D4-F91C-4B68-91E0-3530AA913304}"/>
              </a:ext>
            </a:extLst>
          </p:cNvPr>
          <p:cNvSpPr/>
          <p:nvPr/>
        </p:nvSpPr>
        <p:spPr>
          <a:xfrm rot="16200000">
            <a:off x="-500267" y="3152980"/>
            <a:ext cx="2949846" cy="707886"/>
          </a:xfrm>
          <a:prstGeom prst="rect">
            <a:avLst/>
          </a:prstGeom>
        </p:spPr>
        <p:txBody>
          <a:bodyPr wrap="none">
            <a:spAutoFit/>
          </a:bodyPr>
          <a:lstStyle/>
          <a:p>
            <a:r>
              <a:rPr lang="id-ID" sz="4000" b="1" noProof="1">
                <a:solidFill>
                  <a:schemeClr val="accent5">
                    <a:lumMod val="50000"/>
                  </a:schemeClr>
                </a:solidFill>
                <a:latin typeface="Times New Roman" panose="02020603050405020304" pitchFamily="18" charset="0"/>
                <a:cs typeface="Times New Roman" panose="02020603050405020304" pitchFamily="18" charset="0"/>
              </a:rPr>
              <a:t>Kekurangan</a:t>
            </a:r>
          </a:p>
        </p:txBody>
      </p:sp>
      <p:sp>
        <p:nvSpPr>
          <p:cNvPr id="172" name="TextBox 171"/>
          <p:cNvSpPr txBox="1"/>
          <p:nvPr/>
        </p:nvSpPr>
        <p:spPr>
          <a:xfrm>
            <a:off x="1557338" y="1076097"/>
            <a:ext cx="8377237" cy="4708981"/>
          </a:xfrm>
          <a:prstGeom prst="rect">
            <a:avLst/>
          </a:prstGeom>
          <a:noFill/>
        </p:spPr>
        <p:txBody>
          <a:bodyPr wrap="square" rtlCol="0">
            <a:spAutoFit/>
          </a:bodyPr>
          <a:lstStyle/>
          <a:p>
            <a:pPr marL="342900" indent="-342900" algn="just">
              <a:buFont typeface="Wingdings" panose="05000000000000000000" pitchFamily="2" charset="2"/>
              <a:buChar char="Ø"/>
            </a:pPr>
            <a:r>
              <a:rPr lang="id-ID" sz="2000" noProof="1">
                <a:solidFill>
                  <a:schemeClr val="accent5">
                    <a:lumMod val="50000"/>
                  </a:schemeClr>
                </a:solidFill>
                <a:latin typeface="Arial" panose="020B0604020202020204" pitchFamily="34" charset="0"/>
                <a:cs typeface="Arial" panose="020B0604020202020204" pitchFamily="34" charset="0"/>
              </a:rPr>
              <a:t>Memberikan pandangan yang agak artifisial dari urutan perilaku</a:t>
            </a:r>
          </a:p>
          <a:p>
            <a:pPr algn="just"/>
            <a:endParaRPr lang="id-ID" sz="2000" noProof="1">
              <a:solidFill>
                <a:schemeClr val="accent5">
                  <a:lumMod val="50000"/>
                </a:schemeClr>
              </a:solidFill>
              <a:latin typeface="Arial" panose="020B0604020202020204" pitchFamily="34" charset="0"/>
              <a:cs typeface="Arial" panose="020B0604020202020204" pitchFamily="34" charset="0"/>
            </a:endParaRPr>
          </a:p>
          <a:p>
            <a:pPr marL="342900" lvl="0" indent="-342900" algn="just">
              <a:buFont typeface="Wingdings" panose="05000000000000000000" pitchFamily="2" charset="2"/>
              <a:buChar char="Ø"/>
            </a:pPr>
            <a:r>
              <a:rPr lang="id-ID" sz="2000" noProof="1">
                <a:solidFill>
                  <a:schemeClr val="accent5">
                    <a:lumMod val="50000"/>
                  </a:schemeClr>
                </a:solidFill>
                <a:latin typeface="Arial" panose="020B0604020202020204" pitchFamily="34" charset="0"/>
                <a:cs typeface="Arial" panose="020B0604020202020204" pitchFamily="34" charset="0"/>
              </a:rPr>
              <a:t>Membiarkan perilaku penting yang terkait dengan masalah diabaikan</a:t>
            </a:r>
          </a:p>
          <a:p>
            <a:pPr marL="342900" lvl="0" indent="-342900" algn="just">
              <a:buFont typeface="Wingdings" panose="05000000000000000000" pitchFamily="2" charset="2"/>
              <a:buChar char="Ø"/>
            </a:pPr>
            <a:endParaRPr lang="id-ID" sz="2000" noProof="1">
              <a:solidFill>
                <a:schemeClr val="accent5">
                  <a:lumMod val="50000"/>
                </a:schemeClr>
              </a:solidFill>
              <a:latin typeface="Arial" panose="020B0604020202020204" pitchFamily="34" charset="0"/>
              <a:cs typeface="Arial" panose="020B0604020202020204" pitchFamily="34" charset="0"/>
            </a:endParaRPr>
          </a:p>
          <a:p>
            <a:pPr marL="342900" lvl="0" indent="-342900" algn="just">
              <a:buFont typeface="Wingdings" panose="05000000000000000000" pitchFamily="2" charset="2"/>
              <a:buChar char="Ø"/>
            </a:pPr>
            <a:r>
              <a:rPr lang="id-ID" sz="2000" noProof="1">
                <a:solidFill>
                  <a:schemeClr val="accent5">
                    <a:lumMod val="50000"/>
                  </a:schemeClr>
                </a:solidFill>
                <a:latin typeface="Arial" panose="020B0604020202020204" pitchFamily="34" charset="0"/>
                <a:cs typeface="Arial" panose="020B0604020202020204" pitchFamily="34" charset="0"/>
              </a:rPr>
              <a:t>Tidak memberikan informasi tentang kualitas perilaku atau tentang situasi kecuali informasi semacam itu secara khusus dikodekan ke dalam sistem perekaman</a:t>
            </a:r>
          </a:p>
          <a:p>
            <a:pPr marL="342900" lvl="0" indent="-342900" algn="just">
              <a:buFont typeface="Wingdings" panose="05000000000000000000" pitchFamily="2" charset="2"/>
              <a:buChar char="Ø"/>
            </a:pPr>
            <a:endParaRPr lang="id-ID" sz="2000" noProof="1">
              <a:solidFill>
                <a:schemeClr val="accent5">
                  <a:lumMod val="50000"/>
                </a:schemeClr>
              </a:solidFill>
              <a:latin typeface="Arial" panose="020B0604020202020204" pitchFamily="34" charset="0"/>
              <a:cs typeface="Arial" panose="020B0604020202020204" pitchFamily="34" charset="0"/>
            </a:endParaRPr>
          </a:p>
          <a:p>
            <a:pPr marL="342900" lvl="0" indent="-342900" algn="just">
              <a:buFont typeface="Wingdings" panose="05000000000000000000" pitchFamily="2" charset="2"/>
              <a:buChar char="Ø"/>
            </a:pPr>
            <a:r>
              <a:rPr lang="id-ID" sz="2000" noProof="1">
                <a:solidFill>
                  <a:schemeClr val="accent5">
                    <a:lumMod val="50000"/>
                  </a:schemeClr>
                </a:solidFill>
                <a:latin typeface="Arial" panose="020B0604020202020204" pitchFamily="34" charset="0"/>
                <a:cs typeface="Arial" panose="020B0604020202020204" pitchFamily="34" charset="0"/>
              </a:rPr>
              <a:t>Tidak mengungkapkan durasi perilaku atau frekuensi aktual</a:t>
            </a:r>
          </a:p>
          <a:p>
            <a:pPr marL="342900" lvl="0" indent="-342900" algn="just">
              <a:buFont typeface="Wingdings" panose="05000000000000000000" pitchFamily="2" charset="2"/>
              <a:buChar char="Ø"/>
            </a:pPr>
            <a:endParaRPr lang="id-ID" sz="2000" noProof="1">
              <a:solidFill>
                <a:schemeClr val="accent5">
                  <a:lumMod val="50000"/>
                </a:schemeClr>
              </a:solidFill>
              <a:latin typeface="Arial" panose="020B0604020202020204" pitchFamily="34" charset="0"/>
              <a:cs typeface="Arial" panose="020B0604020202020204" pitchFamily="34" charset="0"/>
            </a:endParaRPr>
          </a:p>
          <a:p>
            <a:pPr marL="342900" lvl="0" indent="-342900" algn="just">
              <a:buFont typeface="Wingdings" panose="05000000000000000000" pitchFamily="2" charset="2"/>
              <a:buChar char="Ø"/>
            </a:pPr>
            <a:r>
              <a:rPr lang="id-ID" sz="2000" noProof="1">
                <a:solidFill>
                  <a:schemeClr val="accent5">
                    <a:lumMod val="50000"/>
                  </a:schemeClr>
                </a:solidFill>
                <a:latin typeface="Arial" panose="020B0604020202020204" pitchFamily="34" charset="0"/>
                <a:cs typeface="Arial" panose="020B0604020202020204" pitchFamily="34" charset="0"/>
              </a:rPr>
              <a:t>Melebih lebihkan perilaku bedurasi pendek dan meremehkan frekuensi perilaku tingkat tinggi</a:t>
            </a:r>
          </a:p>
          <a:p>
            <a:pPr marL="342900" lvl="0" indent="-342900" algn="just">
              <a:buFont typeface="Wingdings" panose="05000000000000000000" pitchFamily="2" charset="2"/>
              <a:buChar char="Ø"/>
            </a:pPr>
            <a:endParaRPr lang="id-ID" sz="2000" noProof="1">
              <a:solidFill>
                <a:schemeClr val="accent5">
                  <a:lumMod val="50000"/>
                </a:schemeClr>
              </a:solidFill>
              <a:latin typeface="Arial" panose="020B0604020202020204" pitchFamily="34" charset="0"/>
              <a:cs typeface="Arial" panose="020B0604020202020204" pitchFamily="34" charset="0"/>
            </a:endParaRPr>
          </a:p>
          <a:p>
            <a:pPr marL="342900" lvl="0" indent="-342900" algn="just">
              <a:buFont typeface="Wingdings" panose="05000000000000000000" pitchFamily="2" charset="2"/>
              <a:buChar char="Ø"/>
            </a:pPr>
            <a:r>
              <a:rPr lang="id-ID" sz="2000" noProof="1">
                <a:solidFill>
                  <a:schemeClr val="accent5">
                    <a:lumMod val="50000"/>
                  </a:schemeClr>
                </a:solidFill>
                <a:latin typeface="Arial" panose="020B0604020202020204" pitchFamily="34" charset="0"/>
                <a:cs typeface="Arial" panose="020B0604020202020204" pitchFamily="34" charset="0"/>
              </a:rPr>
              <a:t>Diperlukan pengamat untuk menjalani pelatihan yang cukup untuk mempelajari sistem catatan. </a:t>
            </a:r>
          </a:p>
        </p:txBody>
      </p:sp>
    </p:spTree>
    <p:extLst>
      <p:ext uri="{BB962C8B-B14F-4D97-AF65-F5344CB8AC3E}">
        <p14:creationId xmlns:p14="http://schemas.microsoft.com/office/powerpoint/2010/main" val="1479092976"/>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bg>
      <p:bgPr>
        <a:solidFill>
          <a:schemeClr val="accent1">
            <a:lumMod val="20000"/>
            <a:lumOff val="80000"/>
          </a:schemeClr>
        </a:solidFill>
        <a:effectLst/>
      </p:bgPr>
    </p:bg>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7241D125-BB42-EE45-9C5C-9B74B6F07C24}"/>
              </a:ext>
            </a:extLst>
          </p:cNvPr>
          <p:cNvGrpSpPr/>
          <p:nvPr/>
        </p:nvGrpSpPr>
        <p:grpSpPr>
          <a:xfrm>
            <a:off x="96825" y="68701"/>
            <a:ext cx="12076128" cy="6768219"/>
            <a:chOff x="68254" y="44891"/>
            <a:chExt cx="12076128" cy="6768219"/>
          </a:xfrm>
        </p:grpSpPr>
        <p:grpSp>
          <p:nvGrpSpPr>
            <p:cNvPr id="3" name="Group 1">
              <a:extLst>
                <a:ext uri="{FF2B5EF4-FFF2-40B4-BE49-F238E27FC236}">
                  <a16:creationId xmlns:a16="http://schemas.microsoft.com/office/drawing/2014/main" id="{EE42DD88-5009-A14D-B5D3-BCD275D91E88}"/>
                </a:ext>
              </a:extLst>
            </p:cNvPr>
            <p:cNvGrpSpPr>
              <a:grpSpLocks noChangeAspect="1"/>
            </p:cNvGrpSpPr>
            <p:nvPr/>
          </p:nvGrpSpPr>
          <p:grpSpPr bwMode="auto">
            <a:xfrm>
              <a:off x="85714" y="44891"/>
              <a:ext cx="12058668" cy="117460"/>
              <a:chOff x="512708" y="5186030"/>
              <a:chExt cx="11054879" cy="107534"/>
            </a:xfrm>
          </p:grpSpPr>
          <p:sp>
            <p:nvSpPr>
              <p:cNvPr id="157" name="Freeform 169">
                <a:extLst>
                  <a:ext uri="{FF2B5EF4-FFF2-40B4-BE49-F238E27FC236}">
                    <a16:creationId xmlns:a16="http://schemas.microsoft.com/office/drawing/2014/main" id="{B07D23A5-21E8-194B-B33B-C72F5C192FDA}"/>
                  </a:ext>
                </a:extLst>
              </p:cNvPr>
              <p:cNvSpPr>
                <a:spLocks/>
              </p:cNvSpPr>
              <p:nvPr/>
            </p:nvSpPr>
            <p:spPr bwMode="auto">
              <a:xfrm>
                <a:off x="512708" y="5187951"/>
                <a:ext cx="74889" cy="103694"/>
              </a:xfrm>
              <a:custGeom>
                <a:avLst/>
                <a:gdLst>
                  <a:gd name="T0" fmla="*/ 43900 w 174"/>
                  <a:gd name="T1" fmla="*/ 21001 h 237"/>
                  <a:gd name="T2" fmla="*/ 43900 w 174"/>
                  <a:gd name="T3" fmla="*/ 21001 h 237"/>
                  <a:gd name="T4" fmla="*/ 24102 w 174"/>
                  <a:gd name="T5" fmla="*/ 31064 h 237"/>
                  <a:gd name="T6" fmla="*/ 24102 w 174"/>
                  <a:gd name="T7" fmla="*/ 31064 h 237"/>
                  <a:gd name="T8" fmla="*/ 20229 w 174"/>
                  <a:gd name="T9" fmla="*/ 47690 h 237"/>
                  <a:gd name="T10" fmla="*/ 20229 w 174"/>
                  <a:gd name="T11" fmla="*/ 47690 h 237"/>
                  <a:gd name="T12" fmla="*/ 25393 w 174"/>
                  <a:gd name="T13" fmla="*/ 73067 h 237"/>
                  <a:gd name="T14" fmla="*/ 25393 w 174"/>
                  <a:gd name="T15" fmla="*/ 73067 h 237"/>
                  <a:gd name="T16" fmla="*/ 45622 w 174"/>
                  <a:gd name="T17" fmla="*/ 73942 h 237"/>
                  <a:gd name="T18" fmla="*/ 45622 w 174"/>
                  <a:gd name="T19" fmla="*/ 73942 h 237"/>
                  <a:gd name="T20" fmla="*/ 49496 w 174"/>
                  <a:gd name="T21" fmla="*/ 66942 h 237"/>
                  <a:gd name="T22" fmla="*/ 49496 w 174"/>
                  <a:gd name="T23" fmla="*/ 66942 h 237"/>
                  <a:gd name="T24" fmla="*/ 43900 w 174"/>
                  <a:gd name="T25" fmla="*/ 21001 h 237"/>
                  <a:gd name="T26" fmla="*/ 67142 w 174"/>
                  <a:gd name="T27" fmla="*/ 58629 h 237"/>
                  <a:gd name="T28" fmla="*/ 67142 w 174"/>
                  <a:gd name="T29" fmla="*/ 58629 h 237"/>
                  <a:gd name="T30" fmla="*/ 24533 w 174"/>
                  <a:gd name="T31" fmla="*/ 87068 h 237"/>
                  <a:gd name="T32" fmla="*/ 24533 w 174"/>
                  <a:gd name="T33" fmla="*/ 87068 h 237"/>
                  <a:gd name="T34" fmla="*/ 6456 w 174"/>
                  <a:gd name="T35" fmla="*/ 63004 h 237"/>
                  <a:gd name="T36" fmla="*/ 6456 w 174"/>
                  <a:gd name="T37" fmla="*/ 63004 h 237"/>
                  <a:gd name="T38" fmla="*/ 7747 w 174"/>
                  <a:gd name="T39" fmla="*/ 54253 h 237"/>
                  <a:gd name="T40" fmla="*/ 7747 w 174"/>
                  <a:gd name="T41" fmla="*/ 54253 h 237"/>
                  <a:gd name="T42" fmla="*/ 2152 w 174"/>
                  <a:gd name="T43" fmla="*/ 44628 h 237"/>
                  <a:gd name="T44" fmla="*/ 2152 w 174"/>
                  <a:gd name="T45" fmla="*/ 44628 h 237"/>
                  <a:gd name="T46" fmla="*/ 51217 w 174"/>
                  <a:gd name="T47" fmla="*/ 7000 h 237"/>
                  <a:gd name="T48" fmla="*/ 51217 w 174"/>
                  <a:gd name="T49" fmla="*/ 7000 h 237"/>
                  <a:gd name="T50" fmla="*/ 67142 w 174"/>
                  <a:gd name="T51" fmla="*/ 58629 h 2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4" h="237">
                    <a:moveTo>
                      <a:pt x="102" y="48"/>
                    </a:moveTo>
                    <a:lnTo>
                      <a:pt x="102" y="48"/>
                    </a:lnTo>
                    <a:cubicBezTo>
                      <a:pt x="82" y="46"/>
                      <a:pt x="68" y="57"/>
                      <a:pt x="56" y="71"/>
                    </a:cubicBezTo>
                    <a:cubicBezTo>
                      <a:pt x="59" y="84"/>
                      <a:pt x="54" y="94"/>
                      <a:pt x="47" y="109"/>
                    </a:cubicBezTo>
                    <a:cubicBezTo>
                      <a:pt x="39" y="129"/>
                      <a:pt x="38" y="153"/>
                      <a:pt x="59" y="167"/>
                    </a:cubicBezTo>
                    <a:cubicBezTo>
                      <a:pt x="69" y="174"/>
                      <a:pt x="96" y="178"/>
                      <a:pt x="106" y="169"/>
                    </a:cubicBezTo>
                    <a:cubicBezTo>
                      <a:pt x="110" y="166"/>
                      <a:pt x="113" y="157"/>
                      <a:pt x="115" y="153"/>
                    </a:cubicBezTo>
                    <a:cubicBezTo>
                      <a:pt x="130" y="124"/>
                      <a:pt x="156" y="53"/>
                      <a:pt x="102" y="48"/>
                    </a:cubicBezTo>
                    <a:close/>
                    <a:moveTo>
                      <a:pt x="156" y="134"/>
                    </a:moveTo>
                    <a:lnTo>
                      <a:pt x="156" y="134"/>
                    </a:lnTo>
                    <a:cubicBezTo>
                      <a:pt x="140" y="172"/>
                      <a:pt x="106" y="236"/>
                      <a:pt x="57" y="199"/>
                    </a:cubicBezTo>
                    <a:cubicBezTo>
                      <a:pt x="39" y="186"/>
                      <a:pt x="19" y="166"/>
                      <a:pt x="15" y="144"/>
                    </a:cubicBezTo>
                    <a:cubicBezTo>
                      <a:pt x="14" y="137"/>
                      <a:pt x="15" y="130"/>
                      <a:pt x="18" y="124"/>
                    </a:cubicBezTo>
                    <a:cubicBezTo>
                      <a:pt x="8" y="123"/>
                      <a:pt x="0" y="112"/>
                      <a:pt x="5" y="102"/>
                    </a:cubicBezTo>
                    <a:cubicBezTo>
                      <a:pt x="25" y="58"/>
                      <a:pt x="61" y="0"/>
                      <a:pt x="119" y="16"/>
                    </a:cubicBezTo>
                    <a:cubicBezTo>
                      <a:pt x="170" y="31"/>
                      <a:pt x="173" y="94"/>
                      <a:pt x="156"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58" name="Freeform 170">
                <a:extLst>
                  <a:ext uri="{FF2B5EF4-FFF2-40B4-BE49-F238E27FC236}">
                    <a16:creationId xmlns:a16="http://schemas.microsoft.com/office/drawing/2014/main" id="{EFD10C6F-1359-F743-8952-83AFB8897BDA}"/>
                  </a:ext>
                </a:extLst>
              </p:cNvPr>
              <p:cNvSpPr>
                <a:spLocks noChangeArrowheads="1"/>
              </p:cNvSpPr>
              <p:nvPr/>
            </p:nvSpPr>
            <p:spPr bwMode="auto">
              <a:xfrm>
                <a:off x="812472" y="5193296"/>
                <a:ext cx="88765" cy="84283"/>
              </a:xfrm>
              <a:custGeom>
                <a:avLst/>
                <a:gdLst>
                  <a:gd name="T0" fmla="*/ 61 w 204"/>
                  <a:gd name="T1" fmla="*/ 133 h 195"/>
                  <a:gd name="T2" fmla="*/ 61 w 204"/>
                  <a:gd name="T3" fmla="*/ 133 h 195"/>
                  <a:gd name="T4" fmla="*/ 109 w 204"/>
                  <a:gd name="T5" fmla="*/ 148 h 195"/>
                  <a:gd name="T6" fmla="*/ 109 w 204"/>
                  <a:gd name="T7" fmla="*/ 148 h 195"/>
                  <a:gd name="T8" fmla="*/ 142 w 204"/>
                  <a:gd name="T9" fmla="*/ 130 h 195"/>
                  <a:gd name="T10" fmla="*/ 142 w 204"/>
                  <a:gd name="T11" fmla="*/ 130 h 195"/>
                  <a:gd name="T12" fmla="*/ 176 w 204"/>
                  <a:gd name="T13" fmla="*/ 81 h 195"/>
                  <a:gd name="T14" fmla="*/ 176 w 204"/>
                  <a:gd name="T15" fmla="*/ 81 h 195"/>
                  <a:gd name="T16" fmla="*/ 145 w 204"/>
                  <a:gd name="T17" fmla="*/ 44 h 195"/>
                  <a:gd name="T18" fmla="*/ 145 w 204"/>
                  <a:gd name="T19" fmla="*/ 44 h 195"/>
                  <a:gd name="T20" fmla="*/ 126 w 204"/>
                  <a:gd name="T21" fmla="*/ 51 h 195"/>
                  <a:gd name="T22" fmla="*/ 126 w 204"/>
                  <a:gd name="T23" fmla="*/ 51 h 195"/>
                  <a:gd name="T24" fmla="*/ 61 w 204"/>
                  <a:gd name="T25" fmla="*/ 133 h 195"/>
                  <a:gd name="T26" fmla="*/ 86 w 204"/>
                  <a:gd name="T27" fmla="*/ 34 h 195"/>
                  <a:gd name="T28" fmla="*/ 86 w 204"/>
                  <a:gd name="T29" fmla="*/ 34 h 195"/>
                  <a:gd name="T30" fmla="*/ 201 w 204"/>
                  <a:gd name="T31" fmla="*/ 60 h 195"/>
                  <a:gd name="T32" fmla="*/ 201 w 204"/>
                  <a:gd name="T33" fmla="*/ 60 h 195"/>
                  <a:gd name="T34" fmla="*/ 189 w 204"/>
                  <a:gd name="T35" fmla="*/ 129 h 195"/>
                  <a:gd name="T36" fmla="*/ 189 w 204"/>
                  <a:gd name="T37" fmla="*/ 129 h 195"/>
                  <a:gd name="T38" fmla="*/ 174 w 204"/>
                  <a:gd name="T39" fmla="*/ 140 h 195"/>
                  <a:gd name="T40" fmla="*/ 174 w 204"/>
                  <a:gd name="T41" fmla="*/ 140 h 195"/>
                  <a:gd name="T42" fmla="*/ 166 w 204"/>
                  <a:gd name="T43" fmla="*/ 165 h 195"/>
                  <a:gd name="T44" fmla="*/ 166 w 204"/>
                  <a:gd name="T45" fmla="*/ 165 h 195"/>
                  <a:gd name="T46" fmla="*/ 25 w 204"/>
                  <a:gd name="T47" fmla="*/ 142 h 195"/>
                  <a:gd name="T48" fmla="*/ 25 w 204"/>
                  <a:gd name="T49" fmla="*/ 142 h 195"/>
                  <a:gd name="T50" fmla="*/ 86 w 204"/>
                  <a:gd name="T51" fmla="*/ 34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4" h="195">
                    <a:moveTo>
                      <a:pt x="61" y="133"/>
                    </a:moveTo>
                    <a:lnTo>
                      <a:pt x="61" y="133"/>
                    </a:lnTo>
                    <a:cubicBezTo>
                      <a:pt x="72" y="148"/>
                      <a:pt x="91" y="151"/>
                      <a:pt x="109" y="148"/>
                    </a:cubicBezTo>
                    <a:lnTo>
                      <a:pt x="109" y="148"/>
                    </a:lnTo>
                    <a:cubicBezTo>
                      <a:pt x="117" y="138"/>
                      <a:pt x="128" y="136"/>
                      <a:pt x="142" y="130"/>
                    </a:cubicBezTo>
                    <a:lnTo>
                      <a:pt x="142" y="130"/>
                    </a:lnTo>
                    <a:cubicBezTo>
                      <a:pt x="163" y="121"/>
                      <a:pt x="180" y="105"/>
                      <a:pt x="176" y="81"/>
                    </a:cubicBezTo>
                    <a:lnTo>
                      <a:pt x="176" y="81"/>
                    </a:lnTo>
                    <a:cubicBezTo>
                      <a:pt x="175" y="69"/>
                      <a:pt x="158" y="47"/>
                      <a:pt x="145" y="44"/>
                    </a:cubicBezTo>
                    <a:lnTo>
                      <a:pt x="145" y="44"/>
                    </a:lnTo>
                    <a:cubicBezTo>
                      <a:pt x="139" y="44"/>
                      <a:pt x="132" y="48"/>
                      <a:pt x="126" y="51"/>
                    </a:cubicBezTo>
                    <a:lnTo>
                      <a:pt x="126" y="51"/>
                    </a:lnTo>
                    <a:cubicBezTo>
                      <a:pt x="96" y="60"/>
                      <a:pt x="26" y="90"/>
                      <a:pt x="61" y="133"/>
                    </a:cubicBezTo>
                    <a:close/>
                    <a:moveTo>
                      <a:pt x="86" y="34"/>
                    </a:moveTo>
                    <a:lnTo>
                      <a:pt x="86" y="34"/>
                    </a:lnTo>
                    <a:cubicBezTo>
                      <a:pt x="124" y="18"/>
                      <a:pt x="192" y="0"/>
                      <a:pt x="201" y="60"/>
                    </a:cubicBezTo>
                    <a:lnTo>
                      <a:pt x="201" y="60"/>
                    </a:lnTo>
                    <a:cubicBezTo>
                      <a:pt x="203" y="83"/>
                      <a:pt x="203" y="110"/>
                      <a:pt x="189" y="129"/>
                    </a:cubicBezTo>
                    <a:lnTo>
                      <a:pt x="189" y="129"/>
                    </a:lnTo>
                    <a:cubicBezTo>
                      <a:pt x="185" y="134"/>
                      <a:pt x="180" y="136"/>
                      <a:pt x="174" y="140"/>
                    </a:cubicBezTo>
                    <a:lnTo>
                      <a:pt x="174" y="140"/>
                    </a:lnTo>
                    <a:cubicBezTo>
                      <a:pt x="179" y="148"/>
                      <a:pt x="178" y="161"/>
                      <a:pt x="166" y="165"/>
                    </a:cubicBezTo>
                    <a:lnTo>
                      <a:pt x="166" y="165"/>
                    </a:lnTo>
                    <a:cubicBezTo>
                      <a:pt x="121" y="181"/>
                      <a:pt x="54" y="194"/>
                      <a:pt x="25" y="142"/>
                    </a:cubicBezTo>
                    <a:lnTo>
                      <a:pt x="25" y="142"/>
                    </a:lnTo>
                    <a:cubicBezTo>
                      <a:pt x="0" y="96"/>
                      <a:pt x="45" y="50"/>
                      <a:pt x="86" y="34"/>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59" name="Freeform 171">
                <a:extLst>
                  <a:ext uri="{FF2B5EF4-FFF2-40B4-BE49-F238E27FC236}">
                    <a16:creationId xmlns:a16="http://schemas.microsoft.com/office/drawing/2014/main" id="{8DBBD8D8-06CD-6448-B87C-9D87C2CDB33B}"/>
                  </a:ext>
                </a:extLst>
              </p:cNvPr>
              <p:cNvSpPr>
                <a:spLocks/>
              </p:cNvSpPr>
              <p:nvPr/>
            </p:nvSpPr>
            <p:spPr bwMode="auto">
              <a:xfrm>
                <a:off x="979328" y="5187951"/>
                <a:ext cx="76810" cy="101773"/>
              </a:xfrm>
              <a:custGeom>
                <a:avLst/>
                <a:gdLst>
                  <a:gd name="T0" fmla="*/ 45208 w 175"/>
                  <a:gd name="T1" fmla="*/ 20355 h 235"/>
                  <a:gd name="T2" fmla="*/ 45208 w 175"/>
                  <a:gd name="T3" fmla="*/ 20355 h 235"/>
                  <a:gd name="T4" fmla="*/ 25018 w 175"/>
                  <a:gd name="T5" fmla="*/ 30748 h 235"/>
                  <a:gd name="T6" fmla="*/ 25018 w 175"/>
                  <a:gd name="T7" fmla="*/ 30748 h 235"/>
                  <a:gd name="T8" fmla="*/ 21068 w 175"/>
                  <a:gd name="T9" fmla="*/ 46772 h 235"/>
                  <a:gd name="T10" fmla="*/ 21068 w 175"/>
                  <a:gd name="T11" fmla="*/ 46772 h 235"/>
                  <a:gd name="T12" fmla="*/ 26335 w 175"/>
                  <a:gd name="T13" fmla="*/ 71891 h 235"/>
                  <a:gd name="T14" fmla="*/ 26335 w 175"/>
                  <a:gd name="T15" fmla="*/ 71891 h 235"/>
                  <a:gd name="T16" fmla="*/ 46964 w 175"/>
                  <a:gd name="T17" fmla="*/ 72757 h 235"/>
                  <a:gd name="T18" fmla="*/ 46964 w 175"/>
                  <a:gd name="T19" fmla="*/ 72757 h 235"/>
                  <a:gd name="T20" fmla="*/ 50914 w 175"/>
                  <a:gd name="T21" fmla="*/ 65828 h 235"/>
                  <a:gd name="T22" fmla="*/ 50914 w 175"/>
                  <a:gd name="T23" fmla="*/ 65828 h 235"/>
                  <a:gd name="T24" fmla="*/ 45208 w 175"/>
                  <a:gd name="T25" fmla="*/ 20355 h 235"/>
                  <a:gd name="T26" fmla="*/ 68910 w 175"/>
                  <a:gd name="T27" fmla="*/ 58032 h 235"/>
                  <a:gd name="T28" fmla="*/ 68910 w 175"/>
                  <a:gd name="T29" fmla="*/ 58032 h 235"/>
                  <a:gd name="T30" fmla="*/ 25457 w 175"/>
                  <a:gd name="T31" fmla="*/ 85749 h 235"/>
                  <a:gd name="T32" fmla="*/ 25457 w 175"/>
                  <a:gd name="T33" fmla="*/ 85749 h 235"/>
                  <a:gd name="T34" fmla="*/ 7023 w 175"/>
                  <a:gd name="T35" fmla="*/ 61930 h 235"/>
                  <a:gd name="T36" fmla="*/ 7023 w 175"/>
                  <a:gd name="T37" fmla="*/ 61930 h 235"/>
                  <a:gd name="T38" fmla="*/ 8339 w 175"/>
                  <a:gd name="T39" fmla="*/ 53268 h 235"/>
                  <a:gd name="T40" fmla="*/ 8339 w 175"/>
                  <a:gd name="T41" fmla="*/ 53268 h 235"/>
                  <a:gd name="T42" fmla="*/ 2633 w 175"/>
                  <a:gd name="T43" fmla="*/ 43308 h 235"/>
                  <a:gd name="T44" fmla="*/ 2633 w 175"/>
                  <a:gd name="T45" fmla="*/ 43308 h 235"/>
                  <a:gd name="T46" fmla="*/ 52670 w 175"/>
                  <a:gd name="T47" fmla="*/ 6929 h 235"/>
                  <a:gd name="T48" fmla="*/ 52670 w 175"/>
                  <a:gd name="T49" fmla="*/ 6929 h 235"/>
                  <a:gd name="T50" fmla="*/ 68910 w 175"/>
                  <a:gd name="T51" fmla="*/ 58032 h 2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5" h="235">
                    <a:moveTo>
                      <a:pt x="103" y="47"/>
                    </a:moveTo>
                    <a:lnTo>
                      <a:pt x="103" y="47"/>
                    </a:lnTo>
                    <a:cubicBezTo>
                      <a:pt x="83" y="46"/>
                      <a:pt x="69" y="56"/>
                      <a:pt x="57" y="71"/>
                    </a:cubicBezTo>
                    <a:cubicBezTo>
                      <a:pt x="60" y="84"/>
                      <a:pt x="53" y="93"/>
                      <a:pt x="48" y="108"/>
                    </a:cubicBezTo>
                    <a:cubicBezTo>
                      <a:pt x="40" y="129"/>
                      <a:pt x="39" y="152"/>
                      <a:pt x="60" y="166"/>
                    </a:cubicBezTo>
                    <a:cubicBezTo>
                      <a:pt x="70" y="173"/>
                      <a:pt x="96" y="176"/>
                      <a:pt x="107" y="168"/>
                    </a:cubicBezTo>
                    <a:cubicBezTo>
                      <a:pt x="111" y="166"/>
                      <a:pt x="115" y="156"/>
                      <a:pt x="116" y="152"/>
                    </a:cubicBezTo>
                    <a:cubicBezTo>
                      <a:pt x="131" y="123"/>
                      <a:pt x="157" y="51"/>
                      <a:pt x="103" y="47"/>
                    </a:cubicBezTo>
                    <a:close/>
                    <a:moveTo>
                      <a:pt x="157" y="134"/>
                    </a:moveTo>
                    <a:lnTo>
                      <a:pt x="157" y="134"/>
                    </a:lnTo>
                    <a:cubicBezTo>
                      <a:pt x="141" y="172"/>
                      <a:pt x="107" y="234"/>
                      <a:pt x="58" y="198"/>
                    </a:cubicBezTo>
                    <a:cubicBezTo>
                      <a:pt x="40" y="185"/>
                      <a:pt x="22" y="166"/>
                      <a:pt x="16" y="143"/>
                    </a:cubicBezTo>
                    <a:cubicBezTo>
                      <a:pt x="15" y="137"/>
                      <a:pt x="16" y="130"/>
                      <a:pt x="19" y="123"/>
                    </a:cubicBezTo>
                    <a:cubicBezTo>
                      <a:pt x="10" y="122"/>
                      <a:pt x="0" y="112"/>
                      <a:pt x="6" y="100"/>
                    </a:cubicBezTo>
                    <a:cubicBezTo>
                      <a:pt x="25" y="56"/>
                      <a:pt x="62" y="0"/>
                      <a:pt x="120" y="16"/>
                    </a:cubicBezTo>
                    <a:cubicBezTo>
                      <a:pt x="170" y="30"/>
                      <a:pt x="174" y="93"/>
                      <a:pt x="157"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60" name="Freeform 172">
                <a:extLst>
                  <a:ext uri="{FF2B5EF4-FFF2-40B4-BE49-F238E27FC236}">
                    <a16:creationId xmlns:a16="http://schemas.microsoft.com/office/drawing/2014/main" id="{B638349C-8868-C44A-ABBA-C102D14D8C21}"/>
                  </a:ext>
                </a:extLst>
              </p:cNvPr>
              <p:cNvSpPr>
                <a:spLocks noChangeArrowheads="1"/>
              </p:cNvSpPr>
              <p:nvPr/>
            </p:nvSpPr>
            <p:spPr bwMode="auto">
              <a:xfrm>
                <a:off x="666955" y="5203468"/>
                <a:ext cx="75669" cy="65393"/>
              </a:xfrm>
              <a:custGeom>
                <a:avLst/>
                <a:gdLst>
                  <a:gd name="T0" fmla="*/ 129 w 177"/>
                  <a:gd name="T1" fmla="*/ 62 h 150"/>
                  <a:gd name="T2" fmla="*/ 129 w 177"/>
                  <a:gd name="T3" fmla="*/ 62 h 150"/>
                  <a:gd name="T4" fmla="*/ 88 w 177"/>
                  <a:gd name="T5" fmla="*/ 34 h 150"/>
                  <a:gd name="T6" fmla="*/ 88 w 177"/>
                  <a:gd name="T7" fmla="*/ 34 h 150"/>
                  <a:gd name="T8" fmla="*/ 58 w 177"/>
                  <a:gd name="T9" fmla="*/ 42 h 150"/>
                  <a:gd name="T10" fmla="*/ 58 w 177"/>
                  <a:gd name="T11" fmla="*/ 42 h 150"/>
                  <a:gd name="T12" fmla="*/ 23 w 177"/>
                  <a:gd name="T13" fmla="*/ 78 h 150"/>
                  <a:gd name="T14" fmla="*/ 23 w 177"/>
                  <a:gd name="T15" fmla="*/ 78 h 150"/>
                  <a:gd name="T16" fmla="*/ 48 w 177"/>
                  <a:gd name="T17" fmla="*/ 118 h 150"/>
                  <a:gd name="T18" fmla="*/ 48 w 177"/>
                  <a:gd name="T19" fmla="*/ 118 h 150"/>
                  <a:gd name="T20" fmla="*/ 63 w 177"/>
                  <a:gd name="T21" fmla="*/ 120 h 150"/>
                  <a:gd name="T22" fmla="*/ 63 w 177"/>
                  <a:gd name="T23" fmla="*/ 120 h 150"/>
                  <a:gd name="T24" fmla="*/ 129 w 177"/>
                  <a:gd name="T25" fmla="*/ 62 h 150"/>
                  <a:gd name="T26" fmla="*/ 98 w 177"/>
                  <a:gd name="T27" fmla="*/ 146 h 150"/>
                  <a:gd name="T28" fmla="*/ 98 w 177"/>
                  <a:gd name="T29" fmla="*/ 146 h 150"/>
                  <a:gd name="T30" fmla="*/ 0 w 177"/>
                  <a:gd name="T31" fmla="*/ 89 h 150"/>
                  <a:gd name="T32" fmla="*/ 0 w 177"/>
                  <a:gd name="T33" fmla="*/ 89 h 150"/>
                  <a:gd name="T34" fmla="*/ 17 w 177"/>
                  <a:gd name="T35" fmla="*/ 30 h 150"/>
                  <a:gd name="T36" fmla="*/ 17 w 177"/>
                  <a:gd name="T37" fmla="*/ 30 h 150"/>
                  <a:gd name="T38" fmla="*/ 32 w 177"/>
                  <a:gd name="T39" fmla="*/ 24 h 150"/>
                  <a:gd name="T40" fmla="*/ 32 w 177"/>
                  <a:gd name="T41" fmla="*/ 24 h 150"/>
                  <a:gd name="T42" fmla="*/ 41 w 177"/>
                  <a:gd name="T43" fmla="*/ 3 h 150"/>
                  <a:gd name="T44" fmla="*/ 41 w 177"/>
                  <a:gd name="T45" fmla="*/ 3 h 150"/>
                  <a:gd name="T46" fmla="*/ 161 w 177"/>
                  <a:gd name="T47" fmla="*/ 63 h 150"/>
                  <a:gd name="T48" fmla="*/ 161 w 177"/>
                  <a:gd name="T49" fmla="*/ 63 h 150"/>
                  <a:gd name="T50" fmla="*/ 98 w 177"/>
                  <a:gd name="T51" fmla="*/ 146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7" h="150">
                    <a:moveTo>
                      <a:pt x="129" y="62"/>
                    </a:moveTo>
                    <a:lnTo>
                      <a:pt x="129" y="62"/>
                    </a:lnTo>
                    <a:cubicBezTo>
                      <a:pt x="120" y="46"/>
                      <a:pt x="106" y="38"/>
                      <a:pt x="88" y="34"/>
                    </a:cubicBezTo>
                    <a:lnTo>
                      <a:pt x="88" y="34"/>
                    </a:lnTo>
                    <a:cubicBezTo>
                      <a:pt x="81" y="42"/>
                      <a:pt x="71" y="41"/>
                      <a:pt x="58" y="42"/>
                    </a:cubicBezTo>
                    <a:lnTo>
                      <a:pt x="58" y="42"/>
                    </a:lnTo>
                    <a:cubicBezTo>
                      <a:pt x="39" y="45"/>
                      <a:pt x="23" y="54"/>
                      <a:pt x="23" y="78"/>
                    </a:cubicBezTo>
                    <a:lnTo>
                      <a:pt x="23" y="78"/>
                    </a:lnTo>
                    <a:cubicBezTo>
                      <a:pt x="23" y="88"/>
                      <a:pt x="36" y="113"/>
                      <a:pt x="48" y="118"/>
                    </a:cubicBezTo>
                    <a:lnTo>
                      <a:pt x="48" y="118"/>
                    </a:lnTo>
                    <a:cubicBezTo>
                      <a:pt x="50" y="120"/>
                      <a:pt x="58" y="120"/>
                      <a:pt x="63" y="120"/>
                    </a:cubicBezTo>
                    <a:lnTo>
                      <a:pt x="63" y="120"/>
                    </a:lnTo>
                    <a:cubicBezTo>
                      <a:pt x="90" y="118"/>
                      <a:pt x="154" y="111"/>
                      <a:pt x="129" y="62"/>
                    </a:cubicBezTo>
                    <a:close/>
                    <a:moveTo>
                      <a:pt x="98" y="146"/>
                    </a:moveTo>
                    <a:lnTo>
                      <a:pt x="98" y="146"/>
                    </a:lnTo>
                    <a:cubicBezTo>
                      <a:pt x="62" y="149"/>
                      <a:pt x="0" y="147"/>
                      <a:pt x="0" y="89"/>
                    </a:cubicBezTo>
                    <a:lnTo>
                      <a:pt x="0" y="89"/>
                    </a:lnTo>
                    <a:cubicBezTo>
                      <a:pt x="0" y="70"/>
                      <a:pt x="4" y="43"/>
                      <a:pt x="17" y="30"/>
                    </a:cubicBezTo>
                    <a:lnTo>
                      <a:pt x="17" y="30"/>
                    </a:lnTo>
                    <a:cubicBezTo>
                      <a:pt x="21" y="26"/>
                      <a:pt x="25" y="25"/>
                      <a:pt x="32" y="24"/>
                    </a:cubicBezTo>
                    <a:lnTo>
                      <a:pt x="32" y="24"/>
                    </a:lnTo>
                    <a:cubicBezTo>
                      <a:pt x="28" y="16"/>
                      <a:pt x="31" y="4"/>
                      <a:pt x="41" y="3"/>
                    </a:cubicBezTo>
                    <a:lnTo>
                      <a:pt x="41" y="3"/>
                    </a:lnTo>
                    <a:cubicBezTo>
                      <a:pt x="82" y="0"/>
                      <a:pt x="142" y="8"/>
                      <a:pt x="161" y="63"/>
                    </a:cubicBezTo>
                    <a:lnTo>
                      <a:pt x="161" y="63"/>
                    </a:lnTo>
                    <a:cubicBezTo>
                      <a:pt x="176" y="113"/>
                      <a:pt x="134" y="142"/>
                      <a:pt x="98" y="146"/>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61" name="Freeform 173">
                <a:extLst>
                  <a:ext uri="{FF2B5EF4-FFF2-40B4-BE49-F238E27FC236}">
                    <a16:creationId xmlns:a16="http://schemas.microsoft.com/office/drawing/2014/main" id="{B905B276-0D5F-5845-97EB-00A6F4521907}"/>
                  </a:ext>
                </a:extLst>
              </p:cNvPr>
              <p:cNvSpPr>
                <a:spLocks noChangeArrowheads="1"/>
              </p:cNvSpPr>
              <p:nvPr/>
            </p:nvSpPr>
            <p:spPr bwMode="auto">
              <a:xfrm>
                <a:off x="1126787" y="5193296"/>
                <a:ext cx="81489" cy="82830"/>
              </a:xfrm>
              <a:custGeom>
                <a:avLst/>
                <a:gdLst>
                  <a:gd name="T0" fmla="*/ 64 w 186"/>
                  <a:gd name="T1" fmla="*/ 132 h 188"/>
                  <a:gd name="T2" fmla="*/ 64 w 186"/>
                  <a:gd name="T3" fmla="*/ 132 h 188"/>
                  <a:gd name="T4" fmla="*/ 112 w 186"/>
                  <a:gd name="T5" fmla="*/ 139 h 188"/>
                  <a:gd name="T6" fmla="*/ 112 w 186"/>
                  <a:gd name="T7" fmla="*/ 139 h 188"/>
                  <a:gd name="T8" fmla="*/ 137 w 186"/>
                  <a:gd name="T9" fmla="*/ 120 h 188"/>
                  <a:gd name="T10" fmla="*/ 137 w 186"/>
                  <a:gd name="T11" fmla="*/ 120 h 188"/>
                  <a:gd name="T12" fmla="*/ 154 w 186"/>
                  <a:gd name="T13" fmla="*/ 74 h 188"/>
                  <a:gd name="T14" fmla="*/ 154 w 186"/>
                  <a:gd name="T15" fmla="*/ 74 h 188"/>
                  <a:gd name="T16" fmla="*/ 116 w 186"/>
                  <a:gd name="T17" fmla="*/ 46 h 188"/>
                  <a:gd name="T18" fmla="*/ 116 w 186"/>
                  <a:gd name="T19" fmla="*/ 46 h 188"/>
                  <a:gd name="T20" fmla="*/ 100 w 186"/>
                  <a:gd name="T21" fmla="*/ 51 h 188"/>
                  <a:gd name="T22" fmla="*/ 100 w 186"/>
                  <a:gd name="T23" fmla="*/ 51 h 188"/>
                  <a:gd name="T24" fmla="*/ 64 w 186"/>
                  <a:gd name="T25" fmla="*/ 132 h 188"/>
                  <a:gd name="T26" fmla="*/ 58 w 186"/>
                  <a:gd name="T27" fmla="*/ 42 h 188"/>
                  <a:gd name="T28" fmla="*/ 58 w 186"/>
                  <a:gd name="T29" fmla="*/ 42 h 188"/>
                  <a:gd name="T30" fmla="*/ 169 w 186"/>
                  <a:gd name="T31" fmla="*/ 51 h 188"/>
                  <a:gd name="T32" fmla="*/ 169 w 186"/>
                  <a:gd name="T33" fmla="*/ 51 h 188"/>
                  <a:gd name="T34" fmla="*/ 180 w 186"/>
                  <a:gd name="T35" fmla="*/ 113 h 188"/>
                  <a:gd name="T36" fmla="*/ 180 w 186"/>
                  <a:gd name="T37" fmla="*/ 113 h 188"/>
                  <a:gd name="T38" fmla="*/ 168 w 186"/>
                  <a:gd name="T39" fmla="*/ 125 h 188"/>
                  <a:gd name="T40" fmla="*/ 168 w 186"/>
                  <a:gd name="T41" fmla="*/ 125 h 188"/>
                  <a:gd name="T42" fmla="*/ 168 w 186"/>
                  <a:gd name="T43" fmla="*/ 149 h 188"/>
                  <a:gd name="T44" fmla="*/ 168 w 186"/>
                  <a:gd name="T45" fmla="*/ 149 h 188"/>
                  <a:gd name="T46" fmla="*/ 35 w 186"/>
                  <a:gd name="T47" fmla="*/ 143 h 188"/>
                  <a:gd name="T48" fmla="*/ 35 w 186"/>
                  <a:gd name="T49" fmla="*/ 143 h 188"/>
                  <a:gd name="T50" fmla="*/ 58 w 186"/>
                  <a:gd name="T51" fmla="*/ 42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6" h="188">
                    <a:moveTo>
                      <a:pt x="64" y="132"/>
                    </a:moveTo>
                    <a:lnTo>
                      <a:pt x="64" y="132"/>
                    </a:lnTo>
                    <a:cubicBezTo>
                      <a:pt x="79" y="143"/>
                      <a:pt x="96" y="143"/>
                      <a:pt x="112" y="139"/>
                    </a:cubicBezTo>
                    <a:lnTo>
                      <a:pt x="112" y="139"/>
                    </a:lnTo>
                    <a:cubicBezTo>
                      <a:pt x="116" y="130"/>
                      <a:pt x="125" y="126"/>
                      <a:pt x="137" y="120"/>
                    </a:cubicBezTo>
                    <a:lnTo>
                      <a:pt x="137" y="120"/>
                    </a:lnTo>
                    <a:cubicBezTo>
                      <a:pt x="154" y="109"/>
                      <a:pt x="164" y="95"/>
                      <a:pt x="154" y="74"/>
                    </a:cubicBezTo>
                    <a:lnTo>
                      <a:pt x="154" y="74"/>
                    </a:lnTo>
                    <a:cubicBezTo>
                      <a:pt x="150" y="63"/>
                      <a:pt x="127" y="46"/>
                      <a:pt x="116" y="46"/>
                    </a:cubicBezTo>
                    <a:lnTo>
                      <a:pt x="116" y="46"/>
                    </a:lnTo>
                    <a:cubicBezTo>
                      <a:pt x="110" y="46"/>
                      <a:pt x="104" y="50"/>
                      <a:pt x="100" y="51"/>
                    </a:cubicBezTo>
                    <a:lnTo>
                      <a:pt x="100" y="51"/>
                    </a:lnTo>
                    <a:cubicBezTo>
                      <a:pt x="75" y="63"/>
                      <a:pt x="21" y="99"/>
                      <a:pt x="64" y="132"/>
                    </a:cubicBezTo>
                    <a:close/>
                    <a:moveTo>
                      <a:pt x="58" y="42"/>
                    </a:moveTo>
                    <a:lnTo>
                      <a:pt x="58" y="42"/>
                    </a:lnTo>
                    <a:cubicBezTo>
                      <a:pt x="89" y="24"/>
                      <a:pt x="146" y="0"/>
                      <a:pt x="169" y="51"/>
                    </a:cubicBezTo>
                    <a:lnTo>
                      <a:pt x="169" y="51"/>
                    </a:lnTo>
                    <a:cubicBezTo>
                      <a:pt x="179" y="71"/>
                      <a:pt x="185" y="96"/>
                      <a:pt x="180" y="113"/>
                    </a:cubicBezTo>
                    <a:lnTo>
                      <a:pt x="180" y="113"/>
                    </a:lnTo>
                    <a:cubicBezTo>
                      <a:pt x="177" y="118"/>
                      <a:pt x="173" y="122"/>
                      <a:pt x="168" y="125"/>
                    </a:cubicBezTo>
                    <a:lnTo>
                      <a:pt x="168" y="125"/>
                    </a:lnTo>
                    <a:cubicBezTo>
                      <a:pt x="176" y="132"/>
                      <a:pt x="179" y="143"/>
                      <a:pt x="168" y="149"/>
                    </a:cubicBezTo>
                    <a:lnTo>
                      <a:pt x="168" y="149"/>
                    </a:lnTo>
                    <a:cubicBezTo>
                      <a:pt x="133" y="167"/>
                      <a:pt x="75" y="187"/>
                      <a:pt x="35" y="143"/>
                    </a:cubicBezTo>
                    <a:lnTo>
                      <a:pt x="35" y="143"/>
                    </a:lnTo>
                    <a:cubicBezTo>
                      <a:pt x="0" y="105"/>
                      <a:pt x="25" y="61"/>
                      <a:pt x="58" y="42"/>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62" name="Freeform 174">
                <a:extLst>
                  <a:ext uri="{FF2B5EF4-FFF2-40B4-BE49-F238E27FC236}">
                    <a16:creationId xmlns:a16="http://schemas.microsoft.com/office/drawing/2014/main" id="{C004BF0C-ED7E-A340-AE9E-A1AD95D0FCF2}"/>
                  </a:ext>
                </a:extLst>
              </p:cNvPr>
              <p:cNvSpPr>
                <a:spLocks noChangeArrowheads="1"/>
              </p:cNvSpPr>
              <p:nvPr/>
            </p:nvSpPr>
            <p:spPr bwMode="auto">
              <a:xfrm>
                <a:off x="1288311" y="5203468"/>
                <a:ext cx="78579" cy="65393"/>
              </a:xfrm>
              <a:custGeom>
                <a:avLst/>
                <a:gdLst>
                  <a:gd name="T0" fmla="*/ 129 w 179"/>
                  <a:gd name="T1" fmla="*/ 62 h 149"/>
                  <a:gd name="T2" fmla="*/ 129 w 179"/>
                  <a:gd name="T3" fmla="*/ 62 h 149"/>
                  <a:gd name="T4" fmla="*/ 88 w 179"/>
                  <a:gd name="T5" fmla="*/ 34 h 149"/>
                  <a:gd name="T6" fmla="*/ 88 w 179"/>
                  <a:gd name="T7" fmla="*/ 34 h 149"/>
                  <a:gd name="T8" fmla="*/ 58 w 179"/>
                  <a:gd name="T9" fmla="*/ 41 h 149"/>
                  <a:gd name="T10" fmla="*/ 58 w 179"/>
                  <a:gd name="T11" fmla="*/ 41 h 149"/>
                  <a:gd name="T12" fmla="*/ 24 w 179"/>
                  <a:gd name="T13" fmla="*/ 76 h 149"/>
                  <a:gd name="T14" fmla="*/ 24 w 179"/>
                  <a:gd name="T15" fmla="*/ 76 h 149"/>
                  <a:gd name="T16" fmla="*/ 46 w 179"/>
                  <a:gd name="T17" fmla="*/ 117 h 149"/>
                  <a:gd name="T18" fmla="*/ 46 w 179"/>
                  <a:gd name="T19" fmla="*/ 117 h 149"/>
                  <a:gd name="T20" fmla="*/ 64 w 179"/>
                  <a:gd name="T21" fmla="*/ 118 h 149"/>
                  <a:gd name="T22" fmla="*/ 64 w 179"/>
                  <a:gd name="T23" fmla="*/ 118 h 149"/>
                  <a:gd name="T24" fmla="*/ 129 w 179"/>
                  <a:gd name="T25" fmla="*/ 62 h 149"/>
                  <a:gd name="T26" fmla="*/ 98 w 179"/>
                  <a:gd name="T27" fmla="*/ 144 h 149"/>
                  <a:gd name="T28" fmla="*/ 98 w 179"/>
                  <a:gd name="T29" fmla="*/ 144 h 149"/>
                  <a:gd name="T30" fmla="*/ 0 w 179"/>
                  <a:gd name="T31" fmla="*/ 89 h 149"/>
                  <a:gd name="T32" fmla="*/ 0 w 179"/>
                  <a:gd name="T33" fmla="*/ 89 h 149"/>
                  <a:gd name="T34" fmla="*/ 18 w 179"/>
                  <a:gd name="T35" fmla="*/ 30 h 149"/>
                  <a:gd name="T36" fmla="*/ 18 w 179"/>
                  <a:gd name="T37" fmla="*/ 30 h 149"/>
                  <a:gd name="T38" fmla="*/ 32 w 179"/>
                  <a:gd name="T39" fmla="*/ 22 h 149"/>
                  <a:gd name="T40" fmla="*/ 32 w 179"/>
                  <a:gd name="T41" fmla="*/ 22 h 149"/>
                  <a:gd name="T42" fmla="*/ 41 w 179"/>
                  <a:gd name="T43" fmla="*/ 1 h 149"/>
                  <a:gd name="T44" fmla="*/ 41 w 179"/>
                  <a:gd name="T45" fmla="*/ 1 h 149"/>
                  <a:gd name="T46" fmla="*/ 161 w 179"/>
                  <a:gd name="T47" fmla="*/ 62 h 149"/>
                  <a:gd name="T48" fmla="*/ 161 w 179"/>
                  <a:gd name="T49" fmla="*/ 62 h 149"/>
                  <a:gd name="T50" fmla="*/ 98 w 179"/>
                  <a:gd name="T51" fmla="*/ 144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9" h="149">
                    <a:moveTo>
                      <a:pt x="129" y="62"/>
                    </a:moveTo>
                    <a:lnTo>
                      <a:pt x="129" y="62"/>
                    </a:lnTo>
                    <a:cubicBezTo>
                      <a:pt x="120" y="44"/>
                      <a:pt x="106" y="37"/>
                      <a:pt x="88" y="34"/>
                    </a:cubicBezTo>
                    <a:lnTo>
                      <a:pt x="88" y="34"/>
                    </a:lnTo>
                    <a:cubicBezTo>
                      <a:pt x="81" y="41"/>
                      <a:pt x="71" y="39"/>
                      <a:pt x="58" y="41"/>
                    </a:cubicBezTo>
                    <a:lnTo>
                      <a:pt x="58" y="41"/>
                    </a:lnTo>
                    <a:cubicBezTo>
                      <a:pt x="40" y="43"/>
                      <a:pt x="23" y="52"/>
                      <a:pt x="24" y="76"/>
                    </a:cubicBezTo>
                    <a:lnTo>
                      <a:pt x="24" y="76"/>
                    </a:lnTo>
                    <a:cubicBezTo>
                      <a:pt x="24" y="88"/>
                      <a:pt x="36" y="113"/>
                      <a:pt x="46" y="117"/>
                    </a:cubicBezTo>
                    <a:lnTo>
                      <a:pt x="46" y="117"/>
                    </a:lnTo>
                    <a:cubicBezTo>
                      <a:pt x="52" y="119"/>
                      <a:pt x="60" y="118"/>
                      <a:pt x="64" y="118"/>
                    </a:cubicBezTo>
                    <a:lnTo>
                      <a:pt x="64" y="118"/>
                    </a:lnTo>
                    <a:cubicBezTo>
                      <a:pt x="91" y="118"/>
                      <a:pt x="155" y="109"/>
                      <a:pt x="129" y="62"/>
                    </a:cubicBezTo>
                    <a:close/>
                    <a:moveTo>
                      <a:pt x="98" y="144"/>
                    </a:moveTo>
                    <a:lnTo>
                      <a:pt x="98" y="144"/>
                    </a:lnTo>
                    <a:cubicBezTo>
                      <a:pt x="62" y="148"/>
                      <a:pt x="0" y="146"/>
                      <a:pt x="0" y="89"/>
                    </a:cubicBezTo>
                    <a:lnTo>
                      <a:pt x="0" y="89"/>
                    </a:lnTo>
                    <a:cubicBezTo>
                      <a:pt x="0" y="68"/>
                      <a:pt x="4" y="43"/>
                      <a:pt x="18" y="30"/>
                    </a:cubicBezTo>
                    <a:lnTo>
                      <a:pt x="18" y="30"/>
                    </a:lnTo>
                    <a:cubicBezTo>
                      <a:pt x="21" y="26"/>
                      <a:pt x="27" y="23"/>
                      <a:pt x="32" y="22"/>
                    </a:cubicBezTo>
                    <a:lnTo>
                      <a:pt x="32" y="22"/>
                    </a:lnTo>
                    <a:cubicBezTo>
                      <a:pt x="28" y="14"/>
                      <a:pt x="31" y="2"/>
                      <a:pt x="41" y="1"/>
                    </a:cubicBezTo>
                    <a:lnTo>
                      <a:pt x="41" y="1"/>
                    </a:lnTo>
                    <a:cubicBezTo>
                      <a:pt x="83" y="0"/>
                      <a:pt x="142" y="6"/>
                      <a:pt x="161" y="62"/>
                    </a:cubicBezTo>
                    <a:lnTo>
                      <a:pt x="161" y="62"/>
                    </a:lnTo>
                    <a:cubicBezTo>
                      <a:pt x="178" y="113"/>
                      <a:pt x="136" y="142"/>
                      <a:pt x="98" y="144"/>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63" name="Freeform 175">
                <a:extLst>
                  <a:ext uri="{FF2B5EF4-FFF2-40B4-BE49-F238E27FC236}">
                    <a16:creationId xmlns:a16="http://schemas.microsoft.com/office/drawing/2014/main" id="{E9428CD6-5829-2A49-AC44-3C7F857FF03D}"/>
                  </a:ext>
                </a:extLst>
              </p:cNvPr>
              <p:cNvSpPr>
                <a:spLocks/>
              </p:cNvSpPr>
              <p:nvPr/>
            </p:nvSpPr>
            <p:spPr bwMode="auto">
              <a:xfrm>
                <a:off x="1440189" y="5187951"/>
                <a:ext cx="74890" cy="103694"/>
              </a:xfrm>
              <a:custGeom>
                <a:avLst/>
                <a:gdLst>
                  <a:gd name="T0" fmla="*/ 43722 w 173"/>
                  <a:gd name="T1" fmla="*/ 21349 h 238"/>
                  <a:gd name="T2" fmla="*/ 43722 w 173"/>
                  <a:gd name="T3" fmla="*/ 21349 h 238"/>
                  <a:gd name="T4" fmla="*/ 24242 w 173"/>
                  <a:gd name="T5" fmla="*/ 31805 h 238"/>
                  <a:gd name="T6" fmla="*/ 24242 w 173"/>
                  <a:gd name="T7" fmla="*/ 31805 h 238"/>
                  <a:gd name="T8" fmla="*/ 19913 w 173"/>
                  <a:gd name="T9" fmla="*/ 47490 h 238"/>
                  <a:gd name="T10" fmla="*/ 19913 w 173"/>
                  <a:gd name="T11" fmla="*/ 47490 h 238"/>
                  <a:gd name="T12" fmla="*/ 25108 w 173"/>
                  <a:gd name="T13" fmla="*/ 73631 h 238"/>
                  <a:gd name="T14" fmla="*/ 25108 w 173"/>
                  <a:gd name="T15" fmla="*/ 73631 h 238"/>
                  <a:gd name="T16" fmla="*/ 45886 w 173"/>
                  <a:gd name="T17" fmla="*/ 74067 h 238"/>
                  <a:gd name="T18" fmla="*/ 45886 w 173"/>
                  <a:gd name="T19" fmla="*/ 74067 h 238"/>
                  <a:gd name="T20" fmla="*/ 50215 w 173"/>
                  <a:gd name="T21" fmla="*/ 66660 h 238"/>
                  <a:gd name="T22" fmla="*/ 50215 w 173"/>
                  <a:gd name="T23" fmla="*/ 66660 h 238"/>
                  <a:gd name="T24" fmla="*/ 43722 w 173"/>
                  <a:gd name="T25" fmla="*/ 21349 h 238"/>
                  <a:gd name="T26" fmla="*/ 67531 w 173"/>
                  <a:gd name="T27" fmla="*/ 59254 h 238"/>
                  <a:gd name="T28" fmla="*/ 67531 w 173"/>
                  <a:gd name="T29" fmla="*/ 59254 h 238"/>
                  <a:gd name="T30" fmla="*/ 24242 w 173"/>
                  <a:gd name="T31" fmla="*/ 87138 h 238"/>
                  <a:gd name="T32" fmla="*/ 24242 w 173"/>
                  <a:gd name="T33" fmla="*/ 87138 h 238"/>
                  <a:gd name="T34" fmla="*/ 6060 w 173"/>
                  <a:gd name="T35" fmla="*/ 62739 h 238"/>
                  <a:gd name="T36" fmla="*/ 6060 w 173"/>
                  <a:gd name="T37" fmla="*/ 62739 h 238"/>
                  <a:gd name="T38" fmla="*/ 7359 w 173"/>
                  <a:gd name="T39" fmla="*/ 54461 h 238"/>
                  <a:gd name="T40" fmla="*/ 7359 w 173"/>
                  <a:gd name="T41" fmla="*/ 54461 h 238"/>
                  <a:gd name="T42" fmla="*/ 2164 w 173"/>
                  <a:gd name="T43" fmla="*/ 44876 h 238"/>
                  <a:gd name="T44" fmla="*/ 2164 w 173"/>
                  <a:gd name="T45" fmla="*/ 44876 h 238"/>
                  <a:gd name="T46" fmla="*/ 51947 w 173"/>
                  <a:gd name="T47" fmla="*/ 7407 h 238"/>
                  <a:gd name="T48" fmla="*/ 51947 w 173"/>
                  <a:gd name="T49" fmla="*/ 7407 h 238"/>
                  <a:gd name="T50" fmla="*/ 67531 w 173"/>
                  <a:gd name="T51" fmla="*/ 59254 h 23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3" h="238">
                    <a:moveTo>
                      <a:pt x="101" y="49"/>
                    </a:moveTo>
                    <a:lnTo>
                      <a:pt x="101" y="49"/>
                    </a:lnTo>
                    <a:cubicBezTo>
                      <a:pt x="83" y="48"/>
                      <a:pt x="67" y="58"/>
                      <a:pt x="56" y="73"/>
                    </a:cubicBezTo>
                    <a:cubicBezTo>
                      <a:pt x="58" y="86"/>
                      <a:pt x="53" y="95"/>
                      <a:pt x="46" y="109"/>
                    </a:cubicBezTo>
                    <a:cubicBezTo>
                      <a:pt x="39" y="130"/>
                      <a:pt x="38" y="153"/>
                      <a:pt x="58" y="169"/>
                    </a:cubicBezTo>
                    <a:cubicBezTo>
                      <a:pt x="68" y="175"/>
                      <a:pt x="96" y="178"/>
                      <a:pt x="106" y="170"/>
                    </a:cubicBezTo>
                    <a:cubicBezTo>
                      <a:pt x="110" y="166"/>
                      <a:pt x="113" y="158"/>
                      <a:pt x="116" y="153"/>
                    </a:cubicBezTo>
                    <a:cubicBezTo>
                      <a:pt x="129" y="125"/>
                      <a:pt x="155" y="54"/>
                      <a:pt x="101" y="49"/>
                    </a:cubicBezTo>
                    <a:close/>
                    <a:moveTo>
                      <a:pt x="156" y="136"/>
                    </a:moveTo>
                    <a:lnTo>
                      <a:pt x="156" y="136"/>
                    </a:lnTo>
                    <a:cubicBezTo>
                      <a:pt x="139" y="174"/>
                      <a:pt x="106" y="237"/>
                      <a:pt x="56" y="200"/>
                    </a:cubicBezTo>
                    <a:cubicBezTo>
                      <a:pt x="39" y="187"/>
                      <a:pt x="20" y="166"/>
                      <a:pt x="14" y="144"/>
                    </a:cubicBezTo>
                    <a:cubicBezTo>
                      <a:pt x="14" y="138"/>
                      <a:pt x="14" y="132"/>
                      <a:pt x="17" y="125"/>
                    </a:cubicBezTo>
                    <a:cubicBezTo>
                      <a:pt x="8" y="124"/>
                      <a:pt x="0" y="113"/>
                      <a:pt x="5" y="103"/>
                    </a:cubicBezTo>
                    <a:cubicBezTo>
                      <a:pt x="25" y="58"/>
                      <a:pt x="62" y="0"/>
                      <a:pt x="120" y="17"/>
                    </a:cubicBezTo>
                    <a:cubicBezTo>
                      <a:pt x="171" y="32"/>
                      <a:pt x="172" y="94"/>
                      <a:pt x="156" y="136"/>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64" name="Freeform 176">
                <a:extLst>
                  <a:ext uri="{FF2B5EF4-FFF2-40B4-BE49-F238E27FC236}">
                    <a16:creationId xmlns:a16="http://schemas.microsoft.com/office/drawing/2014/main" id="{C9BC7953-DAF1-AC43-AE89-FC9A325DBE6C}"/>
                  </a:ext>
                </a:extLst>
              </p:cNvPr>
              <p:cNvSpPr>
                <a:spLocks noChangeArrowheads="1"/>
              </p:cNvSpPr>
              <p:nvPr/>
            </p:nvSpPr>
            <p:spPr bwMode="auto">
              <a:xfrm>
                <a:off x="1739411" y="5193296"/>
                <a:ext cx="88765" cy="84283"/>
              </a:xfrm>
              <a:custGeom>
                <a:avLst/>
                <a:gdLst>
                  <a:gd name="T0" fmla="*/ 60 w 203"/>
                  <a:gd name="T1" fmla="*/ 133 h 196"/>
                  <a:gd name="T2" fmla="*/ 60 w 203"/>
                  <a:gd name="T3" fmla="*/ 133 h 196"/>
                  <a:gd name="T4" fmla="*/ 107 w 203"/>
                  <a:gd name="T5" fmla="*/ 149 h 196"/>
                  <a:gd name="T6" fmla="*/ 107 w 203"/>
                  <a:gd name="T7" fmla="*/ 149 h 196"/>
                  <a:gd name="T8" fmla="*/ 141 w 203"/>
                  <a:gd name="T9" fmla="*/ 130 h 196"/>
                  <a:gd name="T10" fmla="*/ 141 w 203"/>
                  <a:gd name="T11" fmla="*/ 130 h 196"/>
                  <a:gd name="T12" fmla="*/ 176 w 203"/>
                  <a:gd name="T13" fmla="*/ 82 h 196"/>
                  <a:gd name="T14" fmla="*/ 176 w 203"/>
                  <a:gd name="T15" fmla="*/ 82 h 196"/>
                  <a:gd name="T16" fmla="*/ 143 w 203"/>
                  <a:gd name="T17" fmla="*/ 46 h 196"/>
                  <a:gd name="T18" fmla="*/ 143 w 203"/>
                  <a:gd name="T19" fmla="*/ 46 h 196"/>
                  <a:gd name="T20" fmla="*/ 126 w 203"/>
                  <a:gd name="T21" fmla="*/ 50 h 196"/>
                  <a:gd name="T22" fmla="*/ 126 w 203"/>
                  <a:gd name="T23" fmla="*/ 50 h 196"/>
                  <a:gd name="T24" fmla="*/ 60 w 203"/>
                  <a:gd name="T25" fmla="*/ 133 h 196"/>
                  <a:gd name="T26" fmla="*/ 84 w 203"/>
                  <a:gd name="T27" fmla="*/ 34 h 196"/>
                  <a:gd name="T28" fmla="*/ 84 w 203"/>
                  <a:gd name="T29" fmla="*/ 34 h 196"/>
                  <a:gd name="T30" fmla="*/ 199 w 203"/>
                  <a:gd name="T31" fmla="*/ 61 h 196"/>
                  <a:gd name="T32" fmla="*/ 199 w 203"/>
                  <a:gd name="T33" fmla="*/ 61 h 196"/>
                  <a:gd name="T34" fmla="*/ 189 w 203"/>
                  <a:gd name="T35" fmla="*/ 128 h 196"/>
                  <a:gd name="T36" fmla="*/ 189 w 203"/>
                  <a:gd name="T37" fmla="*/ 128 h 196"/>
                  <a:gd name="T38" fmla="*/ 173 w 203"/>
                  <a:gd name="T39" fmla="*/ 141 h 196"/>
                  <a:gd name="T40" fmla="*/ 173 w 203"/>
                  <a:gd name="T41" fmla="*/ 141 h 196"/>
                  <a:gd name="T42" fmla="*/ 165 w 203"/>
                  <a:gd name="T43" fmla="*/ 166 h 196"/>
                  <a:gd name="T44" fmla="*/ 165 w 203"/>
                  <a:gd name="T45" fmla="*/ 166 h 196"/>
                  <a:gd name="T46" fmla="*/ 24 w 203"/>
                  <a:gd name="T47" fmla="*/ 142 h 196"/>
                  <a:gd name="T48" fmla="*/ 24 w 203"/>
                  <a:gd name="T49" fmla="*/ 142 h 196"/>
                  <a:gd name="T50" fmla="*/ 84 w 203"/>
                  <a:gd name="T51" fmla="*/ 34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3" h="196">
                    <a:moveTo>
                      <a:pt x="60" y="133"/>
                    </a:moveTo>
                    <a:lnTo>
                      <a:pt x="60" y="133"/>
                    </a:lnTo>
                    <a:cubicBezTo>
                      <a:pt x="72" y="147"/>
                      <a:pt x="90" y="150"/>
                      <a:pt x="107" y="149"/>
                    </a:cubicBezTo>
                    <a:lnTo>
                      <a:pt x="107" y="149"/>
                    </a:lnTo>
                    <a:cubicBezTo>
                      <a:pt x="115" y="138"/>
                      <a:pt x="126" y="135"/>
                      <a:pt x="141" y="130"/>
                    </a:cubicBezTo>
                    <a:lnTo>
                      <a:pt x="141" y="130"/>
                    </a:lnTo>
                    <a:cubicBezTo>
                      <a:pt x="162" y="121"/>
                      <a:pt x="178" y="107"/>
                      <a:pt x="176" y="82"/>
                    </a:cubicBezTo>
                    <a:lnTo>
                      <a:pt x="176" y="82"/>
                    </a:lnTo>
                    <a:cubicBezTo>
                      <a:pt x="173" y="68"/>
                      <a:pt x="156" y="47"/>
                      <a:pt x="143" y="46"/>
                    </a:cubicBezTo>
                    <a:lnTo>
                      <a:pt x="143" y="46"/>
                    </a:lnTo>
                    <a:cubicBezTo>
                      <a:pt x="139" y="45"/>
                      <a:pt x="130" y="49"/>
                      <a:pt x="126" y="50"/>
                    </a:cubicBezTo>
                    <a:lnTo>
                      <a:pt x="126" y="50"/>
                    </a:lnTo>
                    <a:cubicBezTo>
                      <a:pt x="95" y="59"/>
                      <a:pt x="26" y="91"/>
                      <a:pt x="60" y="133"/>
                    </a:cubicBezTo>
                    <a:close/>
                    <a:moveTo>
                      <a:pt x="84" y="34"/>
                    </a:moveTo>
                    <a:lnTo>
                      <a:pt x="84" y="34"/>
                    </a:lnTo>
                    <a:cubicBezTo>
                      <a:pt x="123" y="18"/>
                      <a:pt x="191" y="0"/>
                      <a:pt x="199" y="61"/>
                    </a:cubicBezTo>
                    <a:lnTo>
                      <a:pt x="199" y="61"/>
                    </a:lnTo>
                    <a:cubicBezTo>
                      <a:pt x="202" y="82"/>
                      <a:pt x="202" y="109"/>
                      <a:pt x="189" y="128"/>
                    </a:cubicBezTo>
                    <a:lnTo>
                      <a:pt x="189" y="128"/>
                    </a:lnTo>
                    <a:cubicBezTo>
                      <a:pt x="183" y="134"/>
                      <a:pt x="178" y="137"/>
                      <a:pt x="173" y="141"/>
                    </a:cubicBezTo>
                    <a:lnTo>
                      <a:pt x="173" y="141"/>
                    </a:lnTo>
                    <a:cubicBezTo>
                      <a:pt x="178" y="147"/>
                      <a:pt x="177" y="162"/>
                      <a:pt x="165" y="166"/>
                    </a:cubicBezTo>
                    <a:lnTo>
                      <a:pt x="165" y="166"/>
                    </a:lnTo>
                    <a:cubicBezTo>
                      <a:pt x="120" y="181"/>
                      <a:pt x="53" y="195"/>
                      <a:pt x="24" y="142"/>
                    </a:cubicBezTo>
                    <a:lnTo>
                      <a:pt x="24" y="142"/>
                    </a:lnTo>
                    <a:cubicBezTo>
                      <a:pt x="0" y="95"/>
                      <a:pt x="43" y="50"/>
                      <a:pt x="84" y="34"/>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65" name="Freeform 177">
                <a:extLst>
                  <a:ext uri="{FF2B5EF4-FFF2-40B4-BE49-F238E27FC236}">
                    <a16:creationId xmlns:a16="http://schemas.microsoft.com/office/drawing/2014/main" id="{4E7D8D4E-24F1-C540-94BF-AD03EFA242E2}"/>
                  </a:ext>
                </a:extLst>
              </p:cNvPr>
              <p:cNvSpPr>
                <a:spLocks/>
              </p:cNvSpPr>
              <p:nvPr/>
            </p:nvSpPr>
            <p:spPr bwMode="auto">
              <a:xfrm>
                <a:off x="1908730" y="5187951"/>
                <a:ext cx="74890" cy="103694"/>
              </a:xfrm>
              <a:custGeom>
                <a:avLst/>
                <a:gdLst>
                  <a:gd name="T0" fmla="*/ 43722 w 173"/>
                  <a:gd name="T1" fmla="*/ 21530 h 236"/>
                  <a:gd name="T2" fmla="*/ 43722 w 173"/>
                  <a:gd name="T3" fmla="*/ 21530 h 236"/>
                  <a:gd name="T4" fmla="*/ 24242 w 173"/>
                  <a:gd name="T5" fmla="*/ 31635 h 236"/>
                  <a:gd name="T6" fmla="*/ 24242 w 173"/>
                  <a:gd name="T7" fmla="*/ 31635 h 236"/>
                  <a:gd name="T8" fmla="*/ 20346 w 173"/>
                  <a:gd name="T9" fmla="*/ 47893 h 236"/>
                  <a:gd name="T10" fmla="*/ 20346 w 173"/>
                  <a:gd name="T11" fmla="*/ 47893 h 236"/>
                  <a:gd name="T12" fmla="*/ 25108 w 173"/>
                  <a:gd name="T13" fmla="*/ 73377 h 236"/>
                  <a:gd name="T14" fmla="*/ 25108 w 173"/>
                  <a:gd name="T15" fmla="*/ 73377 h 236"/>
                  <a:gd name="T16" fmla="*/ 45886 w 173"/>
                  <a:gd name="T17" fmla="*/ 74255 h 236"/>
                  <a:gd name="T18" fmla="*/ 45886 w 173"/>
                  <a:gd name="T19" fmla="*/ 74255 h 236"/>
                  <a:gd name="T20" fmla="*/ 49782 w 173"/>
                  <a:gd name="T21" fmla="*/ 66786 h 236"/>
                  <a:gd name="T22" fmla="*/ 49782 w 173"/>
                  <a:gd name="T23" fmla="*/ 66786 h 236"/>
                  <a:gd name="T24" fmla="*/ 43722 w 173"/>
                  <a:gd name="T25" fmla="*/ 21530 h 236"/>
                  <a:gd name="T26" fmla="*/ 67531 w 173"/>
                  <a:gd name="T27" fmla="*/ 58877 h 236"/>
                  <a:gd name="T28" fmla="*/ 67531 w 173"/>
                  <a:gd name="T29" fmla="*/ 58877 h 236"/>
                  <a:gd name="T30" fmla="*/ 24242 w 173"/>
                  <a:gd name="T31" fmla="*/ 87876 h 236"/>
                  <a:gd name="T32" fmla="*/ 24242 w 173"/>
                  <a:gd name="T33" fmla="*/ 87876 h 236"/>
                  <a:gd name="T34" fmla="*/ 6926 w 173"/>
                  <a:gd name="T35" fmla="*/ 62832 h 236"/>
                  <a:gd name="T36" fmla="*/ 6926 w 173"/>
                  <a:gd name="T37" fmla="*/ 62832 h 236"/>
                  <a:gd name="T38" fmla="*/ 7359 w 173"/>
                  <a:gd name="T39" fmla="*/ 54044 h 236"/>
                  <a:gd name="T40" fmla="*/ 7359 w 173"/>
                  <a:gd name="T41" fmla="*/ 54044 h 236"/>
                  <a:gd name="T42" fmla="*/ 1732 w 173"/>
                  <a:gd name="T43" fmla="*/ 44378 h 236"/>
                  <a:gd name="T44" fmla="*/ 1732 w 173"/>
                  <a:gd name="T45" fmla="*/ 44378 h 236"/>
                  <a:gd name="T46" fmla="*/ 51081 w 173"/>
                  <a:gd name="T47" fmla="*/ 7469 h 236"/>
                  <a:gd name="T48" fmla="*/ 51081 w 173"/>
                  <a:gd name="T49" fmla="*/ 7469 h 236"/>
                  <a:gd name="T50" fmla="*/ 67531 w 173"/>
                  <a:gd name="T51" fmla="*/ 58877 h 2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3" h="236">
                    <a:moveTo>
                      <a:pt x="101" y="49"/>
                    </a:moveTo>
                    <a:lnTo>
                      <a:pt x="101" y="49"/>
                    </a:lnTo>
                    <a:cubicBezTo>
                      <a:pt x="83" y="47"/>
                      <a:pt x="68" y="58"/>
                      <a:pt x="56" y="72"/>
                    </a:cubicBezTo>
                    <a:cubicBezTo>
                      <a:pt x="58" y="85"/>
                      <a:pt x="52" y="95"/>
                      <a:pt x="47" y="109"/>
                    </a:cubicBezTo>
                    <a:cubicBezTo>
                      <a:pt x="39" y="130"/>
                      <a:pt x="38" y="152"/>
                      <a:pt x="58" y="167"/>
                    </a:cubicBezTo>
                    <a:cubicBezTo>
                      <a:pt x="68" y="175"/>
                      <a:pt x="96" y="177"/>
                      <a:pt x="106" y="169"/>
                    </a:cubicBezTo>
                    <a:cubicBezTo>
                      <a:pt x="110" y="166"/>
                      <a:pt x="113" y="158"/>
                      <a:pt x="115" y="152"/>
                    </a:cubicBezTo>
                    <a:cubicBezTo>
                      <a:pt x="129" y="123"/>
                      <a:pt x="155" y="53"/>
                      <a:pt x="101" y="49"/>
                    </a:cubicBezTo>
                    <a:close/>
                    <a:moveTo>
                      <a:pt x="156" y="134"/>
                    </a:moveTo>
                    <a:lnTo>
                      <a:pt x="156" y="134"/>
                    </a:lnTo>
                    <a:cubicBezTo>
                      <a:pt x="140" y="173"/>
                      <a:pt x="106" y="235"/>
                      <a:pt x="56" y="200"/>
                    </a:cubicBezTo>
                    <a:cubicBezTo>
                      <a:pt x="39" y="187"/>
                      <a:pt x="20" y="166"/>
                      <a:pt x="16" y="143"/>
                    </a:cubicBezTo>
                    <a:cubicBezTo>
                      <a:pt x="14" y="137"/>
                      <a:pt x="16" y="131"/>
                      <a:pt x="17" y="123"/>
                    </a:cubicBezTo>
                    <a:cubicBezTo>
                      <a:pt x="8" y="123"/>
                      <a:pt x="0" y="113"/>
                      <a:pt x="4" y="101"/>
                    </a:cubicBezTo>
                    <a:cubicBezTo>
                      <a:pt x="25" y="58"/>
                      <a:pt x="62" y="0"/>
                      <a:pt x="118" y="17"/>
                    </a:cubicBezTo>
                    <a:cubicBezTo>
                      <a:pt x="169" y="31"/>
                      <a:pt x="172" y="93"/>
                      <a:pt x="156"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66" name="Freeform 178">
                <a:extLst>
                  <a:ext uri="{FF2B5EF4-FFF2-40B4-BE49-F238E27FC236}">
                    <a16:creationId xmlns:a16="http://schemas.microsoft.com/office/drawing/2014/main" id="{3B0416D9-0058-924D-8A1B-5428CFCB8AA1}"/>
                  </a:ext>
                </a:extLst>
              </p:cNvPr>
              <p:cNvSpPr>
                <a:spLocks noChangeArrowheads="1"/>
              </p:cNvSpPr>
              <p:nvPr/>
            </p:nvSpPr>
            <p:spPr bwMode="auto">
              <a:xfrm>
                <a:off x="1593895" y="5204922"/>
                <a:ext cx="78579" cy="65392"/>
              </a:xfrm>
              <a:custGeom>
                <a:avLst/>
                <a:gdLst>
                  <a:gd name="T0" fmla="*/ 129 w 179"/>
                  <a:gd name="T1" fmla="*/ 60 h 148"/>
                  <a:gd name="T2" fmla="*/ 129 w 179"/>
                  <a:gd name="T3" fmla="*/ 60 h 148"/>
                  <a:gd name="T4" fmla="*/ 90 w 179"/>
                  <a:gd name="T5" fmla="*/ 33 h 148"/>
                  <a:gd name="T6" fmla="*/ 90 w 179"/>
                  <a:gd name="T7" fmla="*/ 33 h 148"/>
                  <a:gd name="T8" fmla="*/ 58 w 179"/>
                  <a:gd name="T9" fmla="*/ 40 h 148"/>
                  <a:gd name="T10" fmla="*/ 58 w 179"/>
                  <a:gd name="T11" fmla="*/ 40 h 148"/>
                  <a:gd name="T12" fmla="*/ 24 w 179"/>
                  <a:gd name="T13" fmla="*/ 76 h 148"/>
                  <a:gd name="T14" fmla="*/ 24 w 179"/>
                  <a:gd name="T15" fmla="*/ 76 h 148"/>
                  <a:gd name="T16" fmla="*/ 48 w 179"/>
                  <a:gd name="T17" fmla="*/ 117 h 148"/>
                  <a:gd name="T18" fmla="*/ 48 w 179"/>
                  <a:gd name="T19" fmla="*/ 117 h 148"/>
                  <a:gd name="T20" fmla="*/ 64 w 179"/>
                  <a:gd name="T21" fmla="*/ 117 h 148"/>
                  <a:gd name="T22" fmla="*/ 64 w 179"/>
                  <a:gd name="T23" fmla="*/ 117 h 148"/>
                  <a:gd name="T24" fmla="*/ 129 w 179"/>
                  <a:gd name="T25" fmla="*/ 60 h 148"/>
                  <a:gd name="T26" fmla="*/ 98 w 179"/>
                  <a:gd name="T27" fmla="*/ 144 h 148"/>
                  <a:gd name="T28" fmla="*/ 98 w 179"/>
                  <a:gd name="T29" fmla="*/ 144 h 148"/>
                  <a:gd name="T30" fmla="*/ 0 w 179"/>
                  <a:gd name="T31" fmla="*/ 88 h 148"/>
                  <a:gd name="T32" fmla="*/ 0 w 179"/>
                  <a:gd name="T33" fmla="*/ 88 h 148"/>
                  <a:gd name="T34" fmla="*/ 18 w 179"/>
                  <a:gd name="T35" fmla="*/ 29 h 148"/>
                  <a:gd name="T36" fmla="*/ 18 w 179"/>
                  <a:gd name="T37" fmla="*/ 29 h 148"/>
                  <a:gd name="T38" fmla="*/ 32 w 179"/>
                  <a:gd name="T39" fmla="*/ 22 h 148"/>
                  <a:gd name="T40" fmla="*/ 32 w 179"/>
                  <a:gd name="T41" fmla="*/ 22 h 148"/>
                  <a:gd name="T42" fmla="*/ 41 w 179"/>
                  <a:gd name="T43" fmla="*/ 1 h 148"/>
                  <a:gd name="T44" fmla="*/ 41 w 179"/>
                  <a:gd name="T45" fmla="*/ 1 h 148"/>
                  <a:gd name="T46" fmla="*/ 161 w 179"/>
                  <a:gd name="T47" fmla="*/ 62 h 148"/>
                  <a:gd name="T48" fmla="*/ 161 w 179"/>
                  <a:gd name="T49" fmla="*/ 62 h 148"/>
                  <a:gd name="T50" fmla="*/ 98 w 179"/>
                  <a:gd name="T51" fmla="*/ 144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9" h="148">
                    <a:moveTo>
                      <a:pt x="129" y="60"/>
                    </a:moveTo>
                    <a:lnTo>
                      <a:pt x="129" y="60"/>
                    </a:lnTo>
                    <a:cubicBezTo>
                      <a:pt x="121" y="43"/>
                      <a:pt x="106" y="35"/>
                      <a:pt x="90" y="33"/>
                    </a:cubicBezTo>
                    <a:lnTo>
                      <a:pt x="90" y="33"/>
                    </a:lnTo>
                    <a:cubicBezTo>
                      <a:pt x="82" y="40"/>
                      <a:pt x="71" y="39"/>
                      <a:pt x="58" y="40"/>
                    </a:cubicBezTo>
                    <a:lnTo>
                      <a:pt x="58" y="40"/>
                    </a:lnTo>
                    <a:cubicBezTo>
                      <a:pt x="40" y="43"/>
                      <a:pt x="23" y="52"/>
                      <a:pt x="24" y="76"/>
                    </a:cubicBezTo>
                    <a:lnTo>
                      <a:pt x="24" y="76"/>
                    </a:lnTo>
                    <a:cubicBezTo>
                      <a:pt x="24" y="86"/>
                      <a:pt x="36" y="111"/>
                      <a:pt x="48" y="117"/>
                    </a:cubicBezTo>
                    <a:lnTo>
                      <a:pt x="48" y="117"/>
                    </a:lnTo>
                    <a:cubicBezTo>
                      <a:pt x="52" y="119"/>
                      <a:pt x="60" y="117"/>
                      <a:pt x="64" y="117"/>
                    </a:cubicBezTo>
                    <a:lnTo>
                      <a:pt x="64" y="117"/>
                    </a:lnTo>
                    <a:cubicBezTo>
                      <a:pt x="91" y="117"/>
                      <a:pt x="155" y="109"/>
                      <a:pt x="129" y="60"/>
                    </a:cubicBezTo>
                    <a:close/>
                    <a:moveTo>
                      <a:pt x="98" y="144"/>
                    </a:moveTo>
                    <a:lnTo>
                      <a:pt x="98" y="144"/>
                    </a:lnTo>
                    <a:cubicBezTo>
                      <a:pt x="62" y="147"/>
                      <a:pt x="0" y="146"/>
                      <a:pt x="0" y="88"/>
                    </a:cubicBezTo>
                    <a:lnTo>
                      <a:pt x="0" y="88"/>
                    </a:lnTo>
                    <a:cubicBezTo>
                      <a:pt x="0" y="67"/>
                      <a:pt x="4" y="42"/>
                      <a:pt x="18" y="29"/>
                    </a:cubicBezTo>
                    <a:lnTo>
                      <a:pt x="18" y="29"/>
                    </a:lnTo>
                    <a:cubicBezTo>
                      <a:pt x="21" y="25"/>
                      <a:pt x="27" y="23"/>
                      <a:pt x="32" y="22"/>
                    </a:cubicBezTo>
                    <a:lnTo>
                      <a:pt x="32" y="22"/>
                    </a:lnTo>
                    <a:cubicBezTo>
                      <a:pt x="28" y="14"/>
                      <a:pt x="31" y="1"/>
                      <a:pt x="41" y="1"/>
                    </a:cubicBezTo>
                    <a:lnTo>
                      <a:pt x="41" y="1"/>
                    </a:lnTo>
                    <a:cubicBezTo>
                      <a:pt x="83" y="0"/>
                      <a:pt x="142" y="5"/>
                      <a:pt x="161" y="62"/>
                    </a:cubicBezTo>
                    <a:lnTo>
                      <a:pt x="161" y="62"/>
                    </a:lnTo>
                    <a:cubicBezTo>
                      <a:pt x="178" y="111"/>
                      <a:pt x="136" y="140"/>
                      <a:pt x="98" y="144"/>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67" name="Freeform 179">
                <a:extLst>
                  <a:ext uri="{FF2B5EF4-FFF2-40B4-BE49-F238E27FC236}">
                    <a16:creationId xmlns:a16="http://schemas.microsoft.com/office/drawing/2014/main" id="{B90D928D-0F5E-664B-B6FD-BAD61D3F1E2B}"/>
                  </a:ext>
                </a:extLst>
              </p:cNvPr>
              <p:cNvSpPr>
                <a:spLocks noChangeArrowheads="1"/>
              </p:cNvSpPr>
              <p:nvPr/>
            </p:nvSpPr>
            <p:spPr bwMode="auto">
              <a:xfrm>
                <a:off x="2055182" y="5193296"/>
                <a:ext cx="80034" cy="82830"/>
              </a:xfrm>
              <a:custGeom>
                <a:avLst/>
                <a:gdLst>
                  <a:gd name="T0" fmla="*/ 66 w 187"/>
                  <a:gd name="T1" fmla="*/ 132 h 188"/>
                  <a:gd name="T2" fmla="*/ 66 w 187"/>
                  <a:gd name="T3" fmla="*/ 132 h 188"/>
                  <a:gd name="T4" fmla="*/ 113 w 187"/>
                  <a:gd name="T5" fmla="*/ 140 h 188"/>
                  <a:gd name="T6" fmla="*/ 113 w 187"/>
                  <a:gd name="T7" fmla="*/ 140 h 188"/>
                  <a:gd name="T8" fmla="*/ 138 w 187"/>
                  <a:gd name="T9" fmla="*/ 120 h 188"/>
                  <a:gd name="T10" fmla="*/ 138 w 187"/>
                  <a:gd name="T11" fmla="*/ 120 h 188"/>
                  <a:gd name="T12" fmla="*/ 155 w 187"/>
                  <a:gd name="T13" fmla="*/ 73 h 188"/>
                  <a:gd name="T14" fmla="*/ 155 w 187"/>
                  <a:gd name="T15" fmla="*/ 73 h 188"/>
                  <a:gd name="T16" fmla="*/ 116 w 187"/>
                  <a:gd name="T17" fmla="*/ 45 h 188"/>
                  <a:gd name="T18" fmla="*/ 116 w 187"/>
                  <a:gd name="T19" fmla="*/ 45 h 188"/>
                  <a:gd name="T20" fmla="*/ 101 w 187"/>
                  <a:gd name="T21" fmla="*/ 52 h 188"/>
                  <a:gd name="T22" fmla="*/ 101 w 187"/>
                  <a:gd name="T23" fmla="*/ 52 h 188"/>
                  <a:gd name="T24" fmla="*/ 66 w 187"/>
                  <a:gd name="T25" fmla="*/ 132 h 188"/>
                  <a:gd name="T26" fmla="*/ 58 w 187"/>
                  <a:gd name="T27" fmla="*/ 42 h 188"/>
                  <a:gd name="T28" fmla="*/ 58 w 187"/>
                  <a:gd name="T29" fmla="*/ 42 h 188"/>
                  <a:gd name="T30" fmla="*/ 171 w 187"/>
                  <a:gd name="T31" fmla="*/ 53 h 188"/>
                  <a:gd name="T32" fmla="*/ 171 w 187"/>
                  <a:gd name="T33" fmla="*/ 53 h 188"/>
                  <a:gd name="T34" fmla="*/ 180 w 187"/>
                  <a:gd name="T35" fmla="*/ 113 h 188"/>
                  <a:gd name="T36" fmla="*/ 180 w 187"/>
                  <a:gd name="T37" fmla="*/ 113 h 188"/>
                  <a:gd name="T38" fmla="*/ 169 w 187"/>
                  <a:gd name="T39" fmla="*/ 125 h 188"/>
                  <a:gd name="T40" fmla="*/ 169 w 187"/>
                  <a:gd name="T41" fmla="*/ 125 h 188"/>
                  <a:gd name="T42" fmla="*/ 169 w 187"/>
                  <a:gd name="T43" fmla="*/ 148 h 188"/>
                  <a:gd name="T44" fmla="*/ 169 w 187"/>
                  <a:gd name="T45" fmla="*/ 148 h 188"/>
                  <a:gd name="T46" fmla="*/ 35 w 187"/>
                  <a:gd name="T47" fmla="*/ 144 h 188"/>
                  <a:gd name="T48" fmla="*/ 35 w 187"/>
                  <a:gd name="T49" fmla="*/ 144 h 188"/>
                  <a:gd name="T50" fmla="*/ 58 w 187"/>
                  <a:gd name="T51" fmla="*/ 42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7" h="188">
                    <a:moveTo>
                      <a:pt x="66" y="132"/>
                    </a:moveTo>
                    <a:lnTo>
                      <a:pt x="66" y="132"/>
                    </a:lnTo>
                    <a:cubicBezTo>
                      <a:pt x="80" y="142"/>
                      <a:pt x="97" y="144"/>
                      <a:pt x="113" y="140"/>
                    </a:cubicBezTo>
                    <a:lnTo>
                      <a:pt x="113" y="140"/>
                    </a:lnTo>
                    <a:cubicBezTo>
                      <a:pt x="117" y="129"/>
                      <a:pt x="126" y="127"/>
                      <a:pt x="138" y="120"/>
                    </a:cubicBezTo>
                    <a:lnTo>
                      <a:pt x="138" y="120"/>
                    </a:lnTo>
                    <a:cubicBezTo>
                      <a:pt x="154" y="109"/>
                      <a:pt x="165" y="94"/>
                      <a:pt x="155" y="73"/>
                    </a:cubicBezTo>
                    <a:lnTo>
                      <a:pt x="155" y="73"/>
                    </a:lnTo>
                    <a:cubicBezTo>
                      <a:pt x="150" y="63"/>
                      <a:pt x="129" y="46"/>
                      <a:pt x="116" y="45"/>
                    </a:cubicBezTo>
                    <a:lnTo>
                      <a:pt x="116" y="45"/>
                    </a:lnTo>
                    <a:cubicBezTo>
                      <a:pt x="112" y="45"/>
                      <a:pt x="105" y="50"/>
                      <a:pt x="101" y="52"/>
                    </a:cubicBezTo>
                    <a:lnTo>
                      <a:pt x="101" y="52"/>
                    </a:lnTo>
                    <a:cubicBezTo>
                      <a:pt x="76" y="63"/>
                      <a:pt x="22" y="98"/>
                      <a:pt x="66" y="132"/>
                    </a:cubicBezTo>
                    <a:close/>
                    <a:moveTo>
                      <a:pt x="58" y="42"/>
                    </a:moveTo>
                    <a:lnTo>
                      <a:pt x="58" y="42"/>
                    </a:lnTo>
                    <a:cubicBezTo>
                      <a:pt x="89" y="24"/>
                      <a:pt x="147" y="0"/>
                      <a:pt x="171" y="53"/>
                    </a:cubicBezTo>
                    <a:lnTo>
                      <a:pt x="171" y="53"/>
                    </a:lnTo>
                    <a:cubicBezTo>
                      <a:pt x="179" y="71"/>
                      <a:pt x="186" y="95"/>
                      <a:pt x="180" y="113"/>
                    </a:cubicBezTo>
                    <a:lnTo>
                      <a:pt x="180" y="113"/>
                    </a:lnTo>
                    <a:cubicBezTo>
                      <a:pt x="177" y="119"/>
                      <a:pt x="175" y="121"/>
                      <a:pt x="169" y="125"/>
                    </a:cubicBezTo>
                    <a:lnTo>
                      <a:pt x="169" y="125"/>
                    </a:lnTo>
                    <a:cubicBezTo>
                      <a:pt x="176" y="132"/>
                      <a:pt x="179" y="144"/>
                      <a:pt x="169" y="148"/>
                    </a:cubicBezTo>
                    <a:lnTo>
                      <a:pt x="169" y="148"/>
                    </a:lnTo>
                    <a:cubicBezTo>
                      <a:pt x="133" y="167"/>
                      <a:pt x="76" y="187"/>
                      <a:pt x="35" y="144"/>
                    </a:cubicBezTo>
                    <a:lnTo>
                      <a:pt x="35" y="144"/>
                    </a:lnTo>
                    <a:cubicBezTo>
                      <a:pt x="0" y="106"/>
                      <a:pt x="26" y="61"/>
                      <a:pt x="58" y="42"/>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68" name="Freeform 180">
                <a:extLst>
                  <a:ext uri="{FF2B5EF4-FFF2-40B4-BE49-F238E27FC236}">
                    <a16:creationId xmlns:a16="http://schemas.microsoft.com/office/drawing/2014/main" id="{A994A776-04F9-FA40-960C-3D37B04CDDAD}"/>
                  </a:ext>
                </a:extLst>
              </p:cNvPr>
              <p:cNvSpPr>
                <a:spLocks noChangeArrowheads="1"/>
              </p:cNvSpPr>
              <p:nvPr/>
            </p:nvSpPr>
            <p:spPr bwMode="auto">
              <a:xfrm>
                <a:off x="2215250" y="5203468"/>
                <a:ext cx="80034" cy="65393"/>
              </a:xfrm>
              <a:custGeom>
                <a:avLst/>
                <a:gdLst>
                  <a:gd name="T0" fmla="*/ 131 w 179"/>
                  <a:gd name="T1" fmla="*/ 61 h 150"/>
                  <a:gd name="T2" fmla="*/ 131 w 179"/>
                  <a:gd name="T3" fmla="*/ 61 h 150"/>
                  <a:gd name="T4" fmla="*/ 90 w 179"/>
                  <a:gd name="T5" fmla="*/ 33 h 150"/>
                  <a:gd name="T6" fmla="*/ 90 w 179"/>
                  <a:gd name="T7" fmla="*/ 33 h 150"/>
                  <a:gd name="T8" fmla="*/ 60 w 179"/>
                  <a:gd name="T9" fmla="*/ 41 h 150"/>
                  <a:gd name="T10" fmla="*/ 60 w 179"/>
                  <a:gd name="T11" fmla="*/ 41 h 150"/>
                  <a:gd name="T12" fmla="*/ 24 w 179"/>
                  <a:gd name="T13" fmla="*/ 76 h 150"/>
                  <a:gd name="T14" fmla="*/ 24 w 179"/>
                  <a:gd name="T15" fmla="*/ 76 h 150"/>
                  <a:gd name="T16" fmla="*/ 48 w 179"/>
                  <a:gd name="T17" fmla="*/ 117 h 150"/>
                  <a:gd name="T18" fmla="*/ 48 w 179"/>
                  <a:gd name="T19" fmla="*/ 117 h 150"/>
                  <a:gd name="T20" fmla="*/ 64 w 179"/>
                  <a:gd name="T21" fmla="*/ 118 h 150"/>
                  <a:gd name="T22" fmla="*/ 64 w 179"/>
                  <a:gd name="T23" fmla="*/ 118 h 150"/>
                  <a:gd name="T24" fmla="*/ 131 w 179"/>
                  <a:gd name="T25" fmla="*/ 61 h 150"/>
                  <a:gd name="T26" fmla="*/ 99 w 179"/>
                  <a:gd name="T27" fmla="*/ 145 h 150"/>
                  <a:gd name="T28" fmla="*/ 99 w 179"/>
                  <a:gd name="T29" fmla="*/ 145 h 150"/>
                  <a:gd name="T30" fmla="*/ 0 w 179"/>
                  <a:gd name="T31" fmla="*/ 88 h 150"/>
                  <a:gd name="T32" fmla="*/ 0 w 179"/>
                  <a:gd name="T33" fmla="*/ 88 h 150"/>
                  <a:gd name="T34" fmla="*/ 19 w 179"/>
                  <a:gd name="T35" fmla="*/ 29 h 150"/>
                  <a:gd name="T36" fmla="*/ 19 w 179"/>
                  <a:gd name="T37" fmla="*/ 29 h 150"/>
                  <a:gd name="T38" fmla="*/ 32 w 179"/>
                  <a:gd name="T39" fmla="*/ 22 h 150"/>
                  <a:gd name="T40" fmla="*/ 32 w 179"/>
                  <a:gd name="T41" fmla="*/ 22 h 150"/>
                  <a:gd name="T42" fmla="*/ 43 w 179"/>
                  <a:gd name="T43" fmla="*/ 3 h 150"/>
                  <a:gd name="T44" fmla="*/ 43 w 179"/>
                  <a:gd name="T45" fmla="*/ 3 h 150"/>
                  <a:gd name="T46" fmla="*/ 162 w 179"/>
                  <a:gd name="T47" fmla="*/ 62 h 150"/>
                  <a:gd name="T48" fmla="*/ 162 w 179"/>
                  <a:gd name="T49" fmla="*/ 62 h 150"/>
                  <a:gd name="T50" fmla="*/ 99 w 179"/>
                  <a:gd name="T51" fmla="*/ 14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9" h="150">
                    <a:moveTo>
                      <a:pt x="131" y="61"/>
                    </a:moveTo>
                    <a:lnTo>
                      <a:pt x="131" y="61"/>
                    </a:lnTo>
                    <a:cubicBezTo>
                      <a:pt x="121" y="43"/>
                      <a:pt x="107" y="36"/>
                      <a:pt x="90" y="33"/>
                    </a:cubicBezTo>
                    <a:lnTo>
                      <a:pt x="90" y="33"/>
                    </a:lnTo>
                    <a:cubicBezTo>
                      <a:pt x="82" y="41"/>
                      <a:pt x="73" y="40"/>
                      <a:pt x="60" y="41"/>
                    </a:cubicBezTo>
                    <a:lnTo>
                      <a:pt x="60" y="41"/>
                    </a:lnTo>
                    <a:cubicBezTo>
                      <a:pt x="40" y="43"/>
                      <a:pt x="24" y="53"/>
                      <a:pt x="24" y="76"/>
                    </a:cubicBezTo>
                    <a:lnTo>
                      <a:pt x="24" y="76"/>
                    </a:lnTo>
                    <a:cubicBezTo>
                      <a:pt x="24" y="88"/>
                      <a:pt x="36" y="112"/>
                      <a:pt x="48" y="117"/>
                    </a:cubicBezTo>
                    <a:lnTo>
                      <a:pt x="48" y="117"/>
                    </a:lnTo>
                    <a:cubicBezTo>
                      <a:pt x="53" y="120"/>
                      <a:pt x="60" y="118"/>
                      <a:pt x="64" y="118"/>
                    </a:cubicBezTo>
                    <a:lnTo>
                      <a:pt x="64" y="118"/>
                    </a:lnTo>
                    <a:cubicBezTo>
                      <a:pt x="91" y="118"/>
                      <a:pt x="156" y="109"/>
                      <a:pt x="131" y="61"/>
                    </a:cubicBezTo>
                    <a:close/>
                    <a:moveTo>
                      <a:pt x="99" y="145"/>
                    </a:moveTo>
                    <a:lnTo>
                      <a:pt x="99" y="145"/>
                    </a:lnTo>
                    <a:cubicBezTo>
                      <a:pt x="64" y="149"/>
                      <a:pt x="2" y="146"/>
                      <a:pt x="0" y="88"/>
                    </a:cubicBezTo>
                    <a:lnTo>
                      <a:pt x="0" y="88"/>
                    </a:lnTo>
                    <a:cubicBezTo>
                      <a:pt x="0" y="67"/>
                      <a:pt x="4" y="42"/>
                      <a:pt x="19" y="29"/>
                    </a:cubicBezTo>
                    <a:lnTo>
                      <a:pt x="19" y="29"/>
                    </a:lnTo>
                    <a:cubicBezTo>
                      <a:pt x="23" y="25"/>
                      <a:pt x="27" y="24"/>
                      <a:pt x="32" y="22"/>
                    </a:cubicBezTo>
                    <a:lnTo>
                      <a:pt x="32" y="22"/>
                    </a:lnTo>
                    <a:cubicBezTo>
                      <a:pt x="28" y="15"/>
                      <a:pt x="32" y="3"/>
                      <a:pt x="43" y="3"/>
                    </a:cubicBezTo>
                    <a:lnTo>
                      <a:pt x="43" y="3"/>
                    </a:lnTo>
                    <a:cubicBezTo>
                      <a:pt x="83" y="0"/>
                      <a:pt x="142" y="7"/>
                      <a:pt x="162" y="62"/>
                    </a:cubicBezTo>
                    <a:lnTo>
                      <a:pt x="162" y="62"/>
                    </a:lnTo>
                    <a:cubicBezTo>
                      <a:pt x="178" y="112"/>
                      <a:pt x="137" y="141"/>
                      <a:pt x="99" y="145"/>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69" name="Freeform 181">
                <a:extLst>
                  <a:ext uri="{FF2B5EF4-FFF2-40B4-BE49-F238E27FC236}">
                    <a16:creationId xmlns:a16="http://schemas.microsoft.com/office/drawing/2014/main" id="{59F77756-C18D-A445-95F5-36A0528AEBF5}"/>
                  </a:ext>
                </a:extLst>
              </p:cNvPr>
              <p:cNvSpPr>
                <a:spLocks/>
              </p:cNvSpPr>
              <p:nvPr/>
            </p:nvSpPr>
            <p:spPr bwMode="auto">
              <a:xfrm>
                <a:off x="2367670" y="5186030"/>
                <a:ext cx="74889" cy="103694"/>
              </a:xfrm>
              <a:custGeom>
                <a:avLst/>
                <a:gdLst>
                  <a:gd name="T0" fmla="*/ 43900 w 174"/>
                  <a:gd name="T1" fmla="*/ 20651 h 236"/>
                  <a:gd name="T2" fmla="*/ 43900 w 174"/>
                  <a:gd name="T3" fmla="*/ 20651 h 236"/>
                  <a:gd name="T4" fmla="*/ 24102 w 174"/>
                  <a:gd name="T5" fmla="*/ 31635 h 236"/>
                  <a:gd name="T6" fmla="*/ 24102 w 174"/>
                  <a:gd name="T7" fmla="*/ 31635 h 236"/>
                  <a:gd name="T8" fmla="*/ 20229 w 174"/>
                  <a:gd name="T9" fmla="*/ 47893 h 236"/>
                  <a:gd name="T10" fmla="*/ 20229 w 174"/>
                  <a:gd name="T11" fmla="*/ 47893 h 236"/>
                  <a:gd name="T12" fmla="*/ 25393 w 174"/>
                  <a:gd name="T13" fmla="*/ 73377 h 236"/>
                  <a:gd name="T14" fmla="*/ 25393 w 174"/>
                  <a:gd name="T15" fmla="*/ 73377 h 236"/>
                  <a:gd name="T16" fmla="*/ 45622 w 174"/>
                  <a:gd name="T17" fmla="*/ 73816 h 236"/>
                  <a:gd name="T18" fmla="*/ 45622 w 174"/>
                  <a:gd name="T19" fmla="*/ 73816 h 236"/>
                  <a:gd name="T20" fmla="*/ 49926 w 174"/>
                  <a:gd name="T21" fmla="*/ 66786 h 236"/>
                  <a:gd name="T22" fmla="*/ 49926 w 174"/>
                  <a:gd name="T23" fmla="*/ 66786 h 236"/>
                  <a:gd name="T24" fmla="*/ 43900 w 174"/>
                  <a:gd name="T25" fmla="*/ 20651 h 236"/>
                  <a:gd name="T26" fmla="*/ 68003 w 174"/>
                  <a:gd name="T27" fmla="*/ 58877 h 236"/>
                  <a:gd name="T28" fmla="*/ 68003 w 174"/>
                  <a:gd name="T29" fmla="*/ 58877 h 236"/>
                  <a:gd name="T30" fmla="*/ 24963 w 174"/>
                  <a:gd name="T31" fmla="*/ 86998 h 236"/>
                  <a:gd name="T32" fmla="*/ 24963 w 174"/>
                  <a:gd name="T33" fmla="*/ 86998 h 236"/>
                  <a:gd name="T34" fmla="*/ 6886 w 174"/>
                  <a:gd name="T35" fmla="*/ 62832 h 236"/>
                  <a:gd name="T36" fmla="*/ 6886 w 174"/>
                  <a:gd name="T37" fmla="*/ 62832 h 236"/>
                  <a:gd name="T38" fmla="*/ 7747 w 174"/>
                  <a:gd name="T39" fmla="*/ 54923 h 236"/>
                  <a:gd name="T40" fmla="*/ 7747 w 174"/>
                  <a:gd name="T41" fmla="*/ 54923 h 236"/>
                  <a:gd name="T42" fmla="*/ 2152 w 174"/>
                  <a:gd name="T43" fmla="*/ 44378 h 236"/>
                  <a:gd name="T44" fmla="*/ 2152 w 174"/>
                  <a:gd name="T45" fmla="*/ 44378 h 236"/>
                  <a:gd name="T46" fmla="*/ 51648 w 174"/>
                  <a:gd name="T47" fmla="*/ 6591 h 236"/>
                  <a:gd name="T48" fmla="*/ 51648 w 174"/>
                  <a:gd name="T49" fmla="*/ 6591 h 236"/>
                  <a:gd name="T50" fmla="*/ 68003 w 174"/>
                  <a:gd name="T51" fmla="*/ 58877 h 2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4" h="236">
                    <a:moveTo>
                      <a:pt x="102" y="47"/>
                    </a:moveTo>
                    <a:lnTo>
                      <a:pt x="102" y="47"/>
                    </a:lnTo>
                    <a:cubicBezTo>
                      <a:pt x="83" y="46"/>
                      <a:pt x="68" y="56"/>
                      <a:pt x="56" y="72"/>
                    </a:cubicBezTo>
                    <a:cubicBezTo>
                      <a:pt x="59" y="85"/>
                      <a:pt x="54" y="94"/>
                      <a:pt x="47" y="109"/>
                    </a:cubicBezTo>
                    <a:cubicBezTo>
                      <a:pt x="39" y="128"/>
                      <a:pt x="39" y="152"/>
                      <a:pt x="59" y="167"/>
                    </a:cubicBezTo>
                    <a:cubicBezTo>
                      <a:pt x="68" y="174"/>
                      <a:pt x="96" y="176"/>
                      <a:pt x="106" y="168"/>
                    </a:cubicBezTo>
                    <a:cubicBezTo>
                      <a:pt x="110" y="165"/>
                      <a:pt x="114" y="156"/>
                      <a:pt x="116" y="152"/>
                    </a:cubicBezTo>
                    <a:cubicBezTo>
                      <a:pt x="130" y="125"/>
                      <a:pt x="156" y="52"/>
                      <a:pt x="102" y="47"/>
                    </a:cubicBezTo>
                    <a:close/>
                    <a:moveTo>
                      <a:pt x="158" y="134"/>
                    </a:moveTo>
                    <a:lnTo>
                      <a:pt x="158" y="134"/>
                    </a:lnTo>
                    <a:cubicBezTo>
                      <a:pt x="141" y="172"/>
                      <a:pt x="106" y="235"/>
                      <a:pt x="58" y="198"/>
                    </a:cubicBezTo>
                    <a:cubicBezTo>
                      <a:pt x="39" y="185"/>
                      <a:pt x="20" y="165"/>
                      <a:pt x="16" y="143"/>
                    </a:cubicBezTo>
                    <a:cubicBezTo>
                      <a:pt x="14" y="138"/>
                      <a:pt x="16" y="130"/>
                      <a:pt x="18" y="125"/>
                    </a:cubicBezTo>
                    <a:cubicBezTo>
                      <a:pt x="9" y="122"/>
                      <a:pt x="0" y="113"/>
                      <a:pt x="5" y="101"/>
                    </a:cubicBezTo>
                    <a:cubicBezTo>
                      <a:pt x="25" y="58"/>
                      <a:pt x="62" y="0"/>
                      <a:pt x="120" y="15"/>
                    </a:cubicBezTo>
                    <a:cubicBezTo>
                      <a:pt x="171" y="30"/>
                      <a:pt x="173" y="93"/>
                      <a:pt x="158"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70" name="Freeform 182">
                <a:extLst>
                  <a:ext uri="{FF2B5EF4-FFF2-40B4-BE49-F238E27FC236}">
                    <a16:creationId xmlns:a16="http://schemas.microsoft.com/office/drawing/2014/main" id="{2D081B7D-C4CF-7E4A-90EE-17B4A91E984A}"/>
                  </a:ext>
                </a:extLst>
              </p:cNvPr>
              <p:cNvSpPr>
                <a:spLocks noChangeArrowheads="1"/>
              </p:cNvSpPr>
              <p:nvPr/>
            </p:nvSpPr>
            <p:spPr bwMode="auto">
              <a:xfrm>
                <a:off x="2669261" y="5191843"/>
                <a:ext cx="88765" cy="85737"/>
              </a:xfrm>
              <a:custGeom>
                <a:avLst/>
                <a:gdLst>
                  <a:gd name="T0" fmla="*/ 59 w 203"/>
                  <a:gd name="T1" fmla="*/ 134 h 198"/>
                  <a:gd name="T2" fmla="*/ 59 w 203"/>
                  <a:gd name="T3" fmla="*/ 134 h 198"/>
                  <a:gd name="T4" fmla="*/ 108 w 203"/>
                  <a:gd name="T5" fmla="*/ 150 h 198"/>
                  <a:gd name="T6" fmla="*/ 108 w 203"/>
                  <a:gd name="T7" fmla="*/ 150 h 198"/>
                  <a:gd name="T8" fmla="*/ 140 w 203"/>
                  <a:gd name="T9" fmla="*/ 131 h 198"/>
                  <a:gd name="T10" fmla="*/ 140 w 203"/>
                  <a:gd name="T11" fmla="*/ 131 h 198"/>
                  <a:gd name="T12" fmla="*/ 175 w 203"/>
                  <a:gd name="T13" fmla="*/ 83 h 198"/>
                  <a:gd name="T14" fmla="*/ 175 w 203"/>
                  <a:gd name="T15" fmla="*/ 83 h 198"/>
                  <a:gd name="T16" fmla="*/ 143 w 203"/>
                  <a:gd name="T17" fmla="*/ 47 h 198"/>
                  <a:gd name="T18" fmla="*/ 143 w 203"/>
                  <a:gd name="T19" fmla="*/ 47 h 198"/>
                  <a:gd name="T20" fmla="*/ 125 w 203"/>
                  <a:gd name="T21" fmla="*/ 51 h 198"/>
                  <a:gd name="T22" fmla="*/ 125 w 203"/>
                  <a:gd name="T23" fmla="*/ 51 h 198"/>
                  <a:gd name="T24" fmla="*/ 59 w 203"/>
                  <a:gd name="T25" fmla="*/ 134 h 198"/>
                  <a:gd name="T26" fmla="*/ 84 w 203"/>
                  <a:gd name="T27" fmla="*/ 35 h 198"/>
                  <a:gd name="T28" fmla="*/ 84 w 203"/>
                  <a:gd name="T29" fmla="*/ 35 h 198"/>
                  <a:gd name="T30" fmla="*/ 200 w 203"/>
                  <a:gd name="T31" fmla="*/ 62 h 198"/>
                  <a:gd name="T32" fmla="*/ 200 w 203"/>
                  <a:gd name="T33" fmla="*/ 62 h 198"/>
                  <a:gd name="T34" fmla="*/ 188 w 203"/>
                  <a:gd name="T35" fmla="*/ 130 h 198"/>
                  <a:gd name="T36" fmla="*/ 188 w 203"/>
                  <a:gd name="T37" fmla="*/ 130 h 198"/>
                  <a:gd name="T38" fmla="*/ 172 w 203"/>
                  <a:gd name="T39" fmla="*/ 142 h 198"/>
                  <a:gd name="T40" fmla="*/ 172 w 203"/>
                  <a:gd name="T41" fmla="*/ 142 h 198"/>
                  <a:gd name="T42" fmla="*/ 164 w 203"/>
                  <a:gd name="T43" fmla="*/ 167 h 198"/>
                  <a:gd name="T44" fmla="*/ 164 w 203"/>
                  <a:gd name="T45" fmla="*/ 167 h 198"/>
                  <a:gd name="T46" fmla="*/ 25 w 203"/>
                  <a:gd name="T47" fmla="*/ 143 h 198"/>
                  <a:gd name="T48" fmla="*/ 25 w 203"/>
                  <a:gd name="T49" fmla="*/ 143 h 198"/>
                  <a:gd name="T50" fmla="*/ 84 w 203"/>
                  <a:gd name="T51" fmla="*/ 3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3" h="198">
                    <a:moveTo>
                      <a:pt x="59" y="134"/>
                    </a:moveTo>
                    <a:lnTo>
                      <a:pt x="59" y="134"/>
                    </a:lnTo>
                    <a:cubicBezTo>
                      <a:pt x="71" y="150"/>
                      <a:pt x="89" y="152"/>
                      <a:pt x="108" y="150"/>
                    </a:cubicBezTo>
                    <a:lnTo>
                      <a:pt x="108" y="150"/>
                    </a:lnTo>
                    <a:cubicBezTo>
                      <a:pt x="115" y="139"/>
                      <a:pt x="126" y="138"/>
                      <a:pt x="140" y="131"/>
                    </a:cubicBezTo>
                    <a:lnTo>
                      <a:pt x="140" y="131"/>
                    </a:lnTo>
                    <a:cubicBezTo>
                      <a:pt x="161" y="122"/>
                      <a:pt x="179" y="106"/>
                      <a:pt x="175" y="83"/>
                    </a:cubicBezTo>
                    <a:lnTo>
                      <a:pt x="175" y="83"/>
                    </a:lnTo>
                    <a:cubicBezTo>
                      <a:pt x="173" y="69"/>
                      <a:pt x="156" y="48"/>
                      <a:pt x="143" y="47"/>
                    </a:cubicBezTo>
                    <a:lnTo>
                      <a:pt x="143" y="47"/>
                    </a:lnTo>
                    <a:cubicBezTo>
                      <a:pt x="138" y="46"/>
                      <a:pt x="130" y="51"/>
                      <a:pt x="125" y="51"/>
                    </a:cubicBezTo>
                    <a:lnTo>
                      <a:pt x="125" y="51"/>
                    </a:lnTo>
                    <a:cubicBezTo>
                      <a:pt x="94" y="62"/>
                      <a:pt x="25" y="92"/>
                      <a:pt x="59" y="134"/>
                    </a:cubicBezTo>
                    <a:close/>
                    <a:moveTo>
                      <a:pt x="84" y="35"/>
                    </a:moveTo>
                    <a:lnTo>
                      <a:pt x="84" y="35"/>
                    </a:lnTo>
                    <a:cubicBezTo>
                      <a:pt x="122" y="20"/>
                      <a:pt x="190" y="0"/>
                      <a:pt x="200" y="62"/>
                    </a:cubicBezTo>
                    <a:lnTo>
                      <a:pt x="200" y="62"/>
                    </a:lnTo>
                    <a:cubicBezTo>
                      <a:pt x="202" y="83"/>
                      <a:pt x="201" y="112"/>
                      <a:pt x="188" y="130"/>
                    </a:cubicBezTo>
                    <a:lnTo>
                      <a:pt x="188" y="130"/>
                    </a:lnTo>
                    <a:cubicBezTo>
                      <a:pt x="184" y="135"/>
                      <a:pt x="179" y="139"/>
                      <a:pt x="172" y="142"/>
                    </a:cubicBezTo>
                    <a:lnTo>
                      <a:pt x="172" y="142"/>
                    </a:lnTo>
                    <a:cubicBezTo>
                      <a:pt x="177" y="150"/>
                      <a:pt x="176" y="163"/>
                      <a:pt x="164" y="167"/>
                    </a:cubicBezTo>
                    <a:lnTo>
                      <a:pt x="164" y="167"/>
                    </a:lnTo>
                    <a:cubicBezTo>
                      <a:pt x="119" y="182"/>
                      <a:pt x="52" y="197"/>
                      <a:pt x="25" y="143"/>
                    </a:cubicBezTo>
                    <a:lnTo>
                      <a:pt x="25" y="143"/>
                    </a:lnTo>
                    <a:cubicBezTo>
                      <a:pt x="0" y="97"/>
                      <a:pt x="43" y="51"/>
                      <a:pt x="84" y="35"/>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71" name="Freeform 183">
                <a:extLst>
                  <a:ext uri="{FF2B5EF4-FFF2-40B4-BE49-F238E27FC236}">
                    <a16:creationId xmlns:a16="http://schemas.microsoft.com/office/drawing/2014/main" id="{C76F3DF1-3B0D-B44F-9830-5762D260846C}"/>
                  </a:ext>
                </a:extLst>
              </p:cNvPr>
              <p:cNvSpPr>
                <a:spLocks/>
              </p:cNvSpPr>
              <p:nvPr/>
            </p:nvSpPr>
            <p:spPr bwMode="auto">
              <a:xfrm>
                <a:off x="2836211" y="5186030"/>
                <a:ext cx="74889" cy="103694"/>
              </a:xfrm>
              <a:custGeom>
                <a:avLst/>
                <a:gdLst>
                  <a:gd name="T0" fmla="*/ 43721 w 173"/>
                  <a:gd name="T1" fmla="*/ 21349 h 238"/>
                  <a:gd name="T2" fmla="*/ 43721 w 173"/>
                  <a:gd name="T3" fmla="*/ 21349 h 238"/>
                  <a:gd name="T4" fmla="*/ 23809 w 173"/>
                  <a:gd name="T5" fmla="*/ 31370 h 238"/>
                  <a:gd name="T6" fmla="*/ 23809 w 173"/>
                  <a:gd name="T7" fmla="*/ 31370 h 238"/>
                  <a:gd name="T8" fmla="*/ 19913 w 173"/>
                  <a:gd name="T9" fmla="*/ 47926 h 238"/>
                  <a:gd name="T10" fmla="*/ 19913 w 173"/>
                  <a:gd name="T11" fmla="*/ 47926 h 238"/>
                  <a:gd name="T12" fmla="*/ 25107 w 173"/>
                  <a:gd name="T13" fmla="*/ 72760 h 238"/>
                  <a:gd name="T14" fmla="*/ 25107 w 173"/>
                  <a:gd name="T15" fmla="*/ 72760 h 238"/>
                  <a:gd name="T16" fmla="*/ 46319 w 173"/>
                  <a:gd name="T17" fmla="*/ 74067 h 238"/>
                  <a:gd name="T18" fmla="*/ 46319 w 173"/>
                  <a:gd name="T19" fmla="*/ 74067 h 238"/>
                  <a:gd name="T20" fmla="*/ 49349 w 173"/>
                  <a:gd name="T21" fmla="*/ 66225 h 238"/>
                  <a:gd name="T22" fmla="*/ 49349 w 173"/>
                  <a:gd name="T23" fmla="*/ 66225 h 238"/>
                  <a:gd name="T24" fmla="*/ 43721 w 173"/>
                  <a:gd name="T25" fmla="*/ 21349 h 238"/>
                  <a:gd name="T26" fmla="*/ 67097 w 173"/>
                  <a:gd name="T27" fmla="*/ 58382 h 238"/>
                  <a:gd name="T28" fmla="*/ 67097 w 173"/>
                  <a:gd name="T29" fmla="*/ 58382 h 238"/>
                  <a:gd name="T30" fmla="*/ 24674 w 173"/>
                  <a:gd name="T31" fmla="*/ 87138 h 238"/>
                  <a:gd name="T32" fmla="*/ 24674 w 173"/>
                  <a:gd name="T33" fmla="*/ 87138 h 238"/>
                  <a:gd name="T34" fmla="*/ 6493 w 173"/>
                  <a:gd name="T35" fmla="*/ 63175 h 238"/>
                  <a:gd name="T36" fmla="*/ 6493 w 173"/>
                  <a:gd name="T37" fmla="*/ 63175 h 238"/>
                  <a:gd name="T38" fmla="*/ 7359 w 173"/>
                  <a:gd name="T39" fmla="*/ 54461 h 238"/>
                  <a:gd name="T40" fmla="*/ 7359 w 173"/>
                  <a:gd name="T41" fmla="*/ 54461 h 238"/>
                  <a:gd name="T42" fmla="*/ 1732 w 173"/>
                  <a:gd name="T43" fmla="*/ 44876 h 238"/>
                  <a:gd name="T44" fmla="*/ 1732 w 173"/>
                  <a:gd name="T45" fmla="*/ 44876 h 238"/>
                  <a:gd name="T46" fmla="*/ 51080 w 173"/>
                  <a:gd name="T47" fmla="*/ 7407 h 238"/>
                  <a:gd name="T48" fmla="*/ 51080 w 173"/>
                  <a:gd name="T49" fmla="*/ 7407 h 238"/>
                  <a:gd name="T50" fmla="*/ 67097 w 173"/>
                  <a:gd name="T51" fmla="*/ 58382 h 23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3" h="238">
                    <a:moveTo>
                      <a:pt x="101" y="49"/>
                    </a:moveTo>
                    <a:lnTo>
                      <a:pt x="101" y="49"/>
                    </a:lnTo>
                    <a:cubicBezTo>
                      <a:pt x="82" y="47"/>
                      <a:pt x="67" y="58"/>
                      <a:pt x="55" y="72"/>
                    </a:cubicBezTo>
                    <a:cubicBezTo>
                      <a:pt x="58" y="85"/>
                      <a:pt x="51" y="95"/>
                      <a:pt x="46" y="110"/>
                    </a:cubicBezTo>
                    <a:cubicBezTo>
                      <a:pt x="38" y="130"/>
                      <a:pt x="38" y="152"/>
                      <a:pt x="58" y="167"/>
                    </a:cubicBezTo>
                    <a:cubicBezTo>
                      <a:pt x="68" y="175"/>
                      <a:pt x="95" y="177"/>
                      <a:pt x="107" y="170"/>
                    </a:cubicBezTo>
                    <a:cubicBezTo>
                      <a:pt x="109" y="167"/>
                      <a:pt x="113" y="158"/>
                      <a:pt x="114" y="152"/>
                    </a:cubicBezTo>
                    <a:cubicBezTo>
                      <a:pt x="129" y="125"/>
                      <a:pt x="155" y="54"/>
                      <a:pt x="101" y="49"/>
                    </a:cubicBezTo>
                    <a:close/>
                    <a:moveTo>
                      <a:pt x="155" y="134"/>
                    </a:moveTo>
                    <a:lnTo>
                      <a:pt x="155" y="134"/>
                    </a:lnTo>
                    <a:cubicBezTo>
                      <a:pt x="139" y="173"/>
                      <a:pt x="107" y="237"/>
                      <a:pt x="57" y="200"/>
                    </a:cubicBezTo>
                    <a:cubicBezTo>
                      <a:pt x="38" y="187"/>
                      <a:pt x="20" y="167"/>
                      <a:pt x="15" y="145"/>
                    </a:cubicBezTo>
                    <a:cubicBezTo>
                      <a:pt x="15" y="138"/>
                      <a:pt x="15" y="131"/>
                      <a:pt x="17" y="125"/>
                    </a:cubicBezTo>
                    <a:cubicBezTo>
                      <a:pt x="8" y="124"/>
                      <a:pt x="0" y="113"/>
                      <a:pt x="4" y="103"/>
                    </a:cubicBezTo>
                    <a:cubicBezTo>
                      <a:pt x="24" y="58"/>
                      <a:pt x="61" y="0"/>
                      <a:pt x="118" y="17"/>
                    </a:cubicBezTo>
                    <a:cubicBezTo>
                      <a:pt x="170" y="32"/>
                      <a:pt x="172" y="93"/>
                      <a:pt x="155"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72" name="Freeform 184">
                <a:extLst>
                  <a:ext uri="{FF2B5EF4-FFF2-40B4-BE49-F238E27FC236}">
                    <a16:creationId xmlns:a16="http://schemas.microsoft.com/office/drawing/2014/main" id="{1E3D9FD0-CD2F-914A-9DC1-F7F3FF6471FE}"/>
                  </a:ext>
                </a:extLst>
              </p:cNvPr>
              <p:cNvSpPr>
                <a:spLocks noChangeArrowheads="1"/>
              </p:cNvSpPr>
              <p:nvPr/>
            </p:nvSpPr>
            <p:spPr bwMode="auto">
              <a:xfrm>
                <a:off x="2523744" y="5203468"/>
                <a:ext cx="75669" cy="65393"/>
              </a:xfrm>
              <a:custGeom>
                <a:avLst/>
                <a:gdLst>
                  <a:gd name="T0" fmla="*/ 129 w 177"/>
                  <a:gd name="T1" fmla="*/ 60 h 148"/>
                  <a:gd name="T2" fmla="*/ 129 w 177"/>
                  <a:gd name="T3" fmla="*/ 60 h 148"/>
                  <a:gd name="T4" fmla="*/ 88 w 177"/>
                  <a:gd name="T5" fmla="*/ 33 h 148"/>
                  <a:gd name="T6" fmla="*/ 88 w 177"/>
                  <a:gd name="T7" fmla="*/ 33 h 148"/>
                  <a:gd name="T8" fmla="*/ 58 w 177"/>
                  <a:gd name="T9" fmla="*/ 41 h 148"/>
                  <a:gd name="T10" fmla="*/ 58 w 177"/>
                  <a:gd name="T11" fmla="*/ 41 h 148"/>
                  <a:gd name="T12" fmla="*/ 22 w 177"/>
                  <a:gd name="T13" fmla="*/ 76 h 148"/>
                  <a:gd name="T14" fmla="*/ 22 w 177"/>
                  <a:gd name="T15" fmla="*/ 76 h 148"/>
                  <a:gd name="T16" fmla="*/ 47 w 177"/>
                  <a:gd name="T17" fmla="*/ 117 h 148"/>
                  <a:gd name="T18" fmla="*/ 47 w 177"/>
                  <a:gd name="T19" fmla="*/ 117 h 148"/>
                  <a:gd name="T20" fmla="*/ 63 w 177"/>
                  <a:gd name="T21" fmla="*/ 117 h 148"/>
                  <a:gd name="T22" fmla="*/ 63 w 177"/>
                  <a:gd name="T23" fmla="*/ 117 h 148"/>
                  <a:gd name="T24" fmla="*/ 129 w 177"/>
                  <a:gd name="T25" fmla="*/ 60 h 148"/>
                  <a:gd name="T26" fmla="*/ 97 w 177"/>
                  <a:gd name="T27" fmla="*/ 144 h 148"/>
                  <a:gd name="T28" fmla="*/ 97 w 177"/>
                  <a:gd name="T29" fmla="*/ 144 h 148"/>
                  <a:gd name="T30" fmla="*/ 0 w 177"/>
                  <a:gd name="T31" fmla="*/ 88 h 148"/>
                  <a:gd name="T32" fmla="*/ 0 w 177"/>
                  <a:gd name="T33" fmla="*/ 88 h 148"/>
                  <a:gd name="T34" fmla="*/ 17 w 177"/>
                  <a:gd name="T35" fmla="*/ 29 h 148"/>
                  <a:gd name="T36" fmla="*/ 17 w 177"/>
                  <a:gd name="T37" fmla="*/ 29 h 148"/>
                  <a:gd name="T38" fmla="*/ 31 w 177"/>
                  <a:gd name="T39" fmla="*/ 22 h 148"/>
                  <a:gd name="T40" fmla="*/ 31 w 177"/>
                  <a:gd name="T41" fmla="*/ 22 h 148"/>
                  <a:gd name="T42" fmla="*/ 41 w 177"/>
                  <a:gd name="T43" fmla="*/ 1 h 148"/>
                  <a:gd name="T44" fmla="*/ 41 w 177"/>
                  <a:gd name="T45" fmla="*/ 1 h 148"/>
                  <a:gd name="T46" fmla="*/ 160 w 177"/>
                  <a:gd name="T47" fmla="*/ 62 h 148"/>
                  <a:gd name="T48" fmla="*/ 160 w 177"/>
                  <a:gd name="T49" fmla="*/ 62 h 148"/>
                  <a:gd name="T50" fmla="*/ 97 w 177"/>
                  <a:gd name="T51" fmla="*/ 144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7" h="148">
                    <a:moveTo>
                      <a:pt x="129" y="60"/>
                    </a:moveTo>
                    <a:lnTo>
                      <a:pt x="129" y="60"/>
                    </a:lnTo>
                    <a:cubicBezTo>
                      <a:pt x="121" y="43"/>
                      <a:pt x="105" y="35"/>
                      <a:pt x="88" y="33"/>
                    </a:cubicBezTo>
                    <a:lnTo>
                      <a:pt x="88" y="33"/>
                    </a:lnTo>
                    <a:cubicBezTo>
                      <a:pt x="81" y="41"/>
                      <a:pt x="71" y="39"/>
                      <a:pt x="58" y="41"/>
                    </a:cubicBezTo>
                    <a:lnTo>
                      <a:pt x="58" y="41"/>
                    </a:lnTo>
                    <a:cubicBezTo>
                      <a:pt x="38" y="43"/>
                      <a:pt x="22" y="52"/>
                      <a:pt x="22" y="76"/>
                    </a:cubicBezTo>
                    <a:lnTo>
                      <a:pt x="22" y="76"/>
                    </a:lnTo>
                    <a:cubicBezTo>
                      <a:pt x="22" y="88"/>
                      <a:pt x="35" y="112"/>
                      <a:pt x="47" y="117"/>
                    </a:cubicBezTo>
                    <a:lnTo>
                      <a:pt x="47" y="117"/>
                    </a:lnTo>
                    <a:cubicBezTo>
                      <a:pt x="51" y="119"/>
                      <a:pt x="59" y="117"/>
                      <a:pt x="63" y="117"/>
                    </a:cubicBezTo>
                    <a:lnTo>
                      <a:pt x="63" y="117"/>
                    </a:lnTo>
                    <a:cubicBezTo>
                      <a:pt x="89" y="117"/>
                      <a:pt x="154" y="109"/>
                      <a:pt x="129" y="60"/>
                    </a:cubicBezTo>
                    <a:close/>
                    <a:moveTo>
                      <a:pt x="97" y="144"/>
                    </a:moveTo>
                    <a:lnTo>
                      <a:pt x="97" y="144"/>
                    </a:lnTo>
                    <a:cubicBezTo>
                      <a:pt x="62" y="147"/>
                      <a:pt x="0" y="146"/>
                      <a:pt x="0" y="88"/>
                    </a:cubicBezTo>
                    <a:lnTo>
                      <a:pt x="0" y="88"/>
                    </a:lnTo>
                    <a:cubicBezTo>
                      <a:pt x="0" y="67"/>
                      <a:pt x="4" y="43"/>
                      <a:pt x="17" y="29"/>
                    </a:cubicBezTo>
                    <a:lnTo>
                      <a:pt x="17" y="29"/>
                    </a:lnTo>
                    <a:cubicBezTo>
                      <a:pt x="21" y="25"/>
                      <a:pt x="25" y="23"/>
                      <a:pt x="31" y="22"/>
                    </a:cubicBezTo>
                    <a:lnTo>
                      <a:pt x="31" y="22"/>
                    </a:lnTo>
                    <a:cubicBezTo>
                      <a:pt x="27" y="14"/>
                      <a:pt x="30" y="1"/>
                      <a:pt x="41" y="1"/>
                    </a:cubicBezTo>
                    <a:lnTo>
                      <a:pt x="41" y="1"/>
                    </a:lnTo>
                    <a:cubicBezTo>
                      <a:pt x="81" y="0"/>
                      <a:pt x="142" y="5"/>
                      <a:pt x="160" y="62"/>
                    </a:cubicBezTo>
                    <a:lnTo>
                      <a:pt x="160" y="62"/>
                    </a:lnTo>
                    <a:cubicBezTo>
                      <a:pt x="176" y="112"/>
                      <a:pt x="135" y="142"/>
                      <a:pt x="97" y="144"/>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73" name="Freeform 185">
                <a:extLst>
                  <a:ext uri="{FF2B5EF4-FFF2-40B4-BE49-F238E27FC236}">
                    <a16:creationId xmlns:a16="http://schemas.microsoft.com/office/drawing/2014/main" id="{01B9449F-6102-794C-85AC-C33C8056B24B}"/>
                  </a:ext>
                </a:extLst>
              </p:cNvPr>
              <p:cNvSpPr>
                <a:spLocks noChangeArrowheads="1"/>
              </p:cNvSpPr>
              <p:nvPr/>
            </p:nvSpPr>
            <p:spPr bwMode="auto">
              <a:xfrm>
                <a:off x="2982121" y="5193296"/>
                <a:ext cx="80034" cy="82830"/>
              </a:xfrm>
              <a:custGeom>
                <a:avLst/>
                <a:gdLst>
                  <a:gd name="T0" fmla="*/ 65 w 187"/>
                  <a:gd name="T1" fmla="*/ 132 h 188"/>
                  <a:gd name="T2" fmla="*/ 65 w 187"/>
                  <a:gd name="T3" fmla="*/ 132 h 188"/>
                  <a:gd name="T4" fmla="*/ 113 w 187"/>
                  <a:gd name="T5" fmla="*/ 140 h 188"/>
                  <a:gd name="T6" fmla="*/ 113 w 187"/>
                  <a:gd name="T7" fmla="*/ 140 h 188"/>
                  <a:gd name="T8" fmla="*/ 137 w 187"/>
                  <a:gd name="T9" fmla="*/ 120 h 188"/>
                  <a:gd name="T10" fmla="*/ 137 w 187"/>
                  <a:gd name="T11" fmla="*/ 120 h 188"/>
                  <a:gd name="T12" fmla="*/ 154 w 187"/>
                  <a:gd name="T13" fmla="*/ 73 h 188"/>
                  <a:gd name="T14" fmla="*/ 154 w 187"/>
                  <a:gd name="T15" fmla="*/ 73 h 188"/>
                  <a:gd name="T16" fmla="*/ 116 w 187"/>
                  <a:gd name="T17" fmla="*/ 46 h 188"/>
                  <a:gd name="T18" fmla="*/ 116 w 187"/>
                  <a:gd name="T19" fmla="*/ 46 h 188"/>
                  <a:gd name="T20" fmla="*/ 100 w 187"/>
                  <a:gd name="T21" fmla="*/ 53 h 188"/>
                  <a:gd name="T22" fmla="*/ 100 w 187"/>
                  <a:gd name="T23" fmla="*/ 53 h 188"/>
                  <a:gd name="T24" fmla="*/ 65 w 187"/>
                  <a:gd name="T25" fmla="*/ 132 h 188"/>
                  <a:gd name="T26" fmla="*/ 58 w 187"/>
                  <a:gd name="T27" fmla="*/ 43 h 188"/>
                  <a:gd name="T28" fmla="*/ 58 w 187"/>
                  <a:gd name="T29" fmla="*/ 43 h 188"/>
                  <a:gd name="T30" fmla="*/ 171 w 187"/>
                  <a:gd name="T31" fmla="*/ 53 h 188"/>
                  <a:gd name="T32" fmla="*/ 171 w 187"/>
                  <a:gd name="T33" fmla="*/ 53 h 188"/>
                  <a:gd name="T34" fmla="*/ 180 w 187"/>
                  <a:gd name="T35" fmla="*/ 113 h 188"/>
                  <a:gd name="T36" fmla="*/ 180 w 187"/>
                  <a:gd name="T37" fmla="*/ 113 h 188"/>
                  <a:gd name="T38" fmla="*/ 170 w 187"/>
                  <a:gd name="T39" fmla="*/ 125 h 188"/>
                  <a:gd name="T40" fmla="*/ 170 w 187"/>
                  <a:gd name="T41" fmla="*/ 125 h 188"/>
                  <a:gd name="T42" fmla="*/ 170 w 187"/>
                  <a:gd name="T43" fmla="*/ 149 h 188"/>
                  <a:gd name="T44" fmla="*/ 170 w 187"/>
                  <a:gd name="T45" fmla="*/ 149 h 188"/>
                  <a:gd name="T46" fmla="*/ 36 w 187"/>
                  <a:gd name="T47" fmla="*/ 144 h 188"/>
                  <a:gd name="T48" fmla="*/ 36 w 187"/>
                  <a:gd name="T49" fmla="*/ 144 h 188"/>
                  <a:gd name="T50" fmla="*/ 58 w 187"/>
                  <a:gd name="T51" fmla="*/ 43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7" h="188">
                    <a:moveTo>
                      <a:pt x="65" y="132"/>
                    </a:moveTo>
                    <a:lnTo>
                      <a:pt x="65" y="132"/>
                    </a:lnTo>
                    <a:cubicBezTo>
                      <a:pt x="79" y="144"/>
                      <a:pt x="96" y="144"/>
                      <a:pt x="113" y="140"/>
                    </a:cubicBezTo>
                    <a:lnTo>
                      <a:pt x="113" y="140"/>
                    </a:lnTo>
                    <a:cubicBezTo>
                      <a:pt x="117" y="129"/>
                      <a:pt x="126" y="127"/>
                      <a:pt x="137" y="120"/>
                    </a:cubicBezTo>
                    <a:lnTo>
                      <a:pt x="137" y="120"/>
                    </a:lnTo>
                    <a:cubicBezTo>
                      <a:pt x="154" y="111"/>
                      <a:pt x="164" y="95"/>
                      <a:pt x="154" y="73"/>
                    </a:cubicBezTo>
                    <a:lnTo>
                      <a:pt x="154" y="73"/>
                    </a:lnTo>
                    <a:cubicBezTo>
                      <a:pt x="150" y="64"/>
                      <a:pt x="128" y="46"/>
                      <a:pt x="116" y="46"/>
                    </a:cubicBezTo>
                    <a:lnTo>
                      <a:pt x="116" y="46"/>
                    </a:lnTo>
                    <a:cubicBezTo>
                      <a:pt x="111" y="46"/>
                      <a:pt x="104" y="50"/>
                      <a:pt x="100" y="53"/>
                    </a:cubicBezTo>
                    <a:lnTo>
                      <a:pt x="100" y="53"/>
                    </a:lnTo>
                    <a:cubicBezTo>
                      <a:pt x="76" y="64"/>
                      <a:pt x="21" y="99"/>
                      <a:pt x="65" y="132"/>
                    </a:cubicBezTo>
                    <a:close/>
                    <a:moveTo>
                      <a:pt x="58" y="43"/>
                    </a:moveTo>
                    <a:lnTo>
                      <a:pt x="58" y="43"/>
                    </a:lnTo>
                    <a:cubicBezTo>
                      <a:pt x="90" y="24"/>
                      <a:pt x="146" y="0"/>
                      <a:pt x="171" y="53"/>
                    </a:cubicBezTo>
                    <a:lnTo>
                      <a:pt x="171" y="53"/>
                    </a:lnTo>
                    <a:cubicBezTo>
                      <a:pt x="179" y="71"/>
                      <a:pt x="186" y="96"/>
                      <a:pt x="180" y="113"/>
                    </a:cubicBezTo>
                    <a:lnTo>
                      <a:pt x="180" y="113"/>
                    </a:lnTo>
                    <a:cubicBezTo>
                      <a:pt x="178" y="119"/>
                      <a:pt x="174" y="123"/>
                      <a:pt x="170" y="125"/>
                    </a:cubicBezTo>
                    <a:lnTo>
                      <a:pt x="170" y="125"/>
                    </a:lnTo>
                    <a:cubicBezTo>
                      <a:pt x="176" y="132"/>
                      <a:pt x="179" y="144"/>
                      <a:pt x="170" y="149"/>
                    </a:cubicBezTo>
                    <a:lnTo>
                      <a:pt x="170" y="149"/>
                    </a:lnTo>
                    <a:cubicBezTo>
                      <a:pt x="133" y="167"/>
                      <a:pt x="76" y="187"/>
                      <a:pt x="36" y="144"/>
                    </a:cubicBezTo>
                    <a:lnTo>
                      <a:pt x="36" y="144"/>
                    </a:lnTo>
                    <a:cubicBezTo>
                      <a:pt x="0" y="104"/>
                      <a:pt x="25" y="61"/>
                      <a:pt x="58" y="43"/>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74" name="Freeform 186">
                <a:extLst>
                  <a:ext uri="{FF2B5EF4-FFF2-40B4-BE49-F238E27FC236}">
                    <a16:creationId xmlns:a16="http://schemas.microsoft.com/office/drawing/2014/main" id="{773DF8F8-4B1A-164D-A4F5-5A297671A746}"/>
                  </a:ext>
                </a:extLst>
              </p:cNvPr>
              <p:cNvSpPr>
                <a:spLocks noChangeArrowheads="1"/>
              </p:cNvSpPr>
              <p:nvPr/>
            </p:nvSpPr>
            <p:spPr bwMode="auto">
              <a:xfrm>
                <a:off x="3143644" y="5202015"/>
                <a:ext cx="77124" cy="65392"/>
              </a:xfrm>
              <a:custGeom>
                <a:avLst/>
                <a:gdLst>
                  <a:gd name="T0" fmla="*/ 129 w 178"/>
                  <a:gd name="T1" fmla="*/ 62 h 150"/>
                  <a:gd name="T2" fmla="*/ 129 w 178"/>
                  <a:gd name="T3" fmla="*/ 62 h 150"/>
                  <a:gd name="T4" fmla="*/ 88 w 178"/>
                  <a:gd name="T5" fmla="*/ 33 h 150"/>
                  <a:gd name="T6" fmla="*/ 88 w 178"/>
                  <a:gd name="T7" fmla="*/ 33 h 150"/>
                  <a:gd name="T8" fmla="*/ 58 w 178"/>
                  <a:gd name="T9" fmla="*/ 42 h 150"/>
                  <a:gd name="T10" fmla="*/ 58 w 178"/>
                  <a:gd name="T11" fmla="*/ 42 h 150"/>
                  <a:gd name="T12" fmla="*/ 23 w 178"/>
                  <a:gd name="T13" fmla="*/ 76 h 150"/>
                  <a:gd name="T14" fmla="*/ 23 w 178"/>
                  <a:gd name="T15" fmla="*/ 76 h 150"/>
                  <a:gd name="T16" fmla="*/ 47 w 178"/>
                  <a:gd name="T17" fmla="*/ 118 h 150"/>
                  <a:gd name="T18" fmla="*/ 47 w 178"/>
                  <a:gd name="T19" fmla="*/ 118 h 150"/>
                  <a:gd name="T20" fmla="*/ 63 w 178"/>
                  <a:gd name="T21" fmla="*/ 118 h 150"/>
                  <a:gd name="T22" fmla="*/ 63 w 178"/>
                  <a:gd name="T23" fmla="*/ 118 h 150"/>
                  <a:gd name="T24" fmla="*/ 129 w 178"/>
                  <a:gd name="T25" fmla="*/ 62 h 150"/>
                  <a:gd name="T26" fmla="*/ 97 w 178"/>
                  <a:gd name="T27" fmla="*/ 145 h 150"/>
                  <a:gd name="T28" fmla="*/ 97 w 178"/>
                  <a:gd name="T29" fmla="*/ 145 h 150"/>
                  <a:gd name="T30" fmla="*/ 0 w 178"/>
                  <a:gd name="T31" fmla="*/ 90 h 150"/>
                  <a:gd name="T32" fmla="*/ 0 w 178"/>
                  <a:gd name="T33" fmla="*/ 90 h 150"/>
                  <a:gd name="T34" fmla="*/ 17 w 178"/>
                  <a:gd name="T35" fmla="*/ 29 h 150"/>
                  <a:gd name="T36" fmla="*/ 17 w 178"/>
                  <a:gd name="T37" fmla="*/ 29 h 150"/>
                  <a:gd name="T38" fmla="*/ 31 w 178"/>
                  <a:gd name="T39" fmla="*/ 24 h 150"/>
                  <a:gd name="T40" fmla="*/ 31 w 178"/>
                  <a:gd name="T41" fmla="*/ 24 h 150"/>
                  <a:gd name="T42" fmla="*/ 42 w 178"/>
                  <a:gd name="T43" fmla="*/ 3 h 150"/>
                  <a:gd name="T44" fmla="*/ 42 w 178"/>
                  <a:gd name="T45" fmla="*/ 3 h 150"/>
                  <a:gd name="T46" fmla="*/ 161 w 178"/>
                  <a:gd name="T47" fmla="*/ 63 h 150"/>
                  <a:gd name="T48" fmla="*/ 161 w 178"/>
                  <a:gd name="T49" fmla="*/ 63 h 150"/>
                  <a:gd name="T50" fmla="*/ 97 w 178"/>
                  <a:gd name="T51" fmla="*/ 14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8" h="150">
                    <a:moveTo>
                      <a:pt x="129" y="62"/>
                    </a:moveTo>
                    <a:lnTo>
                      <a:pt x="129" y="62"/>
                    </a:lnTo>
                    <a:cubicBezTo>
                      <a:pt x="119" y="45"/>
                      <a:pt x="105" y="37"/>
                      <a:pt x="88" y="33"/>
                    </a:cubicBezTo>
                    <a:lnTo>
                      <a:pt x="88" y="33"/>
                    </a:lnTo>
                    <a:cubicBezTo>
                      <a:pt x="80" y="41"/>
                      <a:pt x="71" y="40"/>
                      <a:pt x="58" y="42"/>
                    </a:cubicBezTo>
                    <a:lnTo>
                      <a:pt x="58" y="42"/>
                    </a:lnTo>
                    <a:cubicBezTo>
                      <a:pt x="39" y="44"/>
                      <a:pt x="22" y="53"/>
                      <a:pt x="23" y="76"/>
                    </a:cubicBezTo>
                    <a:lnTo>
                      <a:pt x="23" y="76"/>
                    </a:lnTo>
                    <a:cubicBezTo>
                      <a:pt x="23" y="88"/>
                      <a:pt x="35" y="113"/>
                      <a:pt x="47" y="118"/>
                    </a:cubicBezTo>
                    <a:lnTo>
                      <a:pt x="47" y="118"/>
                    </a:lnTo>
                    <a:cubicBezTo>
                      <a:pt x="51" y="120"/>
                      <a:pt x="59" y="118"/>
                      <a:pt x="63" y="118"/>
                    </a:cubicBezTo>
                    <a:lnTo>
                      <a:pt x="63" y="118"/>
                    </a:lnTo>
                    <a:cubicBezTo>
                      <a:pt x="90" y="118"/>
                      <a:pt x="155" y="109"/>
                      <a:pt x="129" y="62"/>
                    </a:cubicBezTo>
                    <a:close/>
                    <a:moveTo>
                      <a:pt x="97" y="145"/>
                    </a:moveTo>
                    <a:lnTo>
                      <a:pt x="97" y="145"/>
                    </a:lnTo>
                    <a:cubicBezTo>
                      <a:pt x="62" y="149"/>
                      <a:pt x="0" y="146"/>
                      <a:pt x="0" y="90"/>
                    </a:cubicBezTo>
                    <a:lnTo>
                      <a:pt x="0" y="90"/>
                    </a:lnTo>
                    <a:cubicBezTo>
                      <a:pt x="0" y="69"/>
                      <a:pt x="4" y="44"/>
                      <a:pt x="17" y="29"/>
                    </a:cubicBezTo>
                    <a:lnTo>
                      <a:pt x="17" y="29"/>
                    </a:lnTo>
                    <a:cubicBezTo>
                      <a:pt x="21" y="26"/>
                      <a:pt x="26" y="24"/>
                      <a:pt x="31" y="24"/>
                    </a:cubicBezTo>
                    <a:lnTo>
                      <a:pt x="31" y="24"/>
                    </a:lnTo>
                    <a:cubicBezTo>
                      <a:pt x="27" y="15"/>
                      <a:pt x="30" y="3"/>
                      <a:pt x="42" y="3"/>
                    </a:cubicBezTo>
                    <a:lnTo>
                      <a:pt x="42" y="3"/>
                    </a:lnTo>
                    <a:cubicBezTo>
                      <a:pt x="83" y="0"/>
                      <a:pt x="142" y="7"/>
                      <a:pt x="161" y="63"/>
                    </a:cubicBezTo>
                    <a:lnTo>
                      <a:pt x="161" y="63"/>
                    </a:lnTo>
                    <a:cubicBezTo>
                      <a:pt x="177" y="113"/>
                      <a:pt x="135" y="142"/>
                      <a:pt x="97" y="145"/>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75" name="Freeform 187">
                <a:extLst>
                  <a:ext uri="{FF2B5EF4-FFF2-40B4-BE49-F238E27FC236}">
                    <a16:creationId xmlns:a16="http://schemas.microsoft.com/office/drawing/2014/main" id="{DEA07E4E-9A0C-8C43-A488-784CE5FE1492}"/>
                  </a:ext>
                </a:extLst>
              </p:cNvPr>
              <p:cNvSpPr>
                <a:spLocks/>
              </p:cNvSpPr>
              <p:nvPr/>
            </p:nvSpPr>
            <p:spPr bwMode="auto">
              <a:xfrm>
                <a:off x="3295151" y="5186030"/>
                <a:ext cx="74890" cy="103694"/>
              </a:xfrm>
              <a:custGeom>
                <a:avLst/>
                <a:gdLst>
                  <a:gd name="T0" fmla="*/ 44155 w 173"/>
                  <a:gd name="T1" fmla="*/ 21001 h 237"/>
                  <a:gd name="T2" fmla="*/ 44155 w 173"/>
                  <a:gd name="T3" fmla="*/ 21001 h 237"/>
                  <a:gd name="T4" fmla="*/ 24675 w 173"/>
                  <a:gd name="T5" fmla="*/ 31502 h 237"/>
                  <a:gd name="T6" fmla="*/ 24675 w 173"/>
                  <a:gd name="T7" fmla="*/ 31502 h 237"/>
                  <a:gd name="T8" fmla="*/ 20779 w 173"/>
                  <a:gd name="T9" fmla="*/ 47690 h 237"/>
                  <a:gd name="T10" fmla="*/ 20779 w 173"/>
                  <a:gd name="T11" fmla="*/ 47690 h 237"/>
                  <a:gd name="T12" fmla="*/ 25108 w 173"/>
                  <a:gd name="T13" fmla="*/ 73505 h 237"/>
                  <a:gd name="T14" fmla="*/ 25108 w 173"/>
                  <a:gd name="T15" fmla="*/ 73505 h 237"/>
                  <a:gd name="T16" fmla="*/ 46319 w 173"/>
                  <a:gd name="T17" fmla="*/ 73942 h 237"/>
                  <a:gd name="T18" fmla="*/ 46319 w 173"/>
                  <a:gd name="T19" fmla="*/ 73942 h 237"/>
                  <a:gd name="T20" fmla="*/ 50215 w 173"/>
                  <a:gd name="T21" fmla="*/ 66942 h 237"/>
                  <a:gd name="T22" fmla="*/ 50215 w 173"/>
                  <a:gd name="T23" fmla="*/ 66942 h 237"/>
                  <a:gd name="T24" fmla="*/ 44155 w 173"/>
                  <a:gd name="T25" fmla="*/ 21001 h 237"/>
                  <a:gd name="T26" fmla="*/ 67964 w 173"/>
                  <a:gd name="T27" fmla="*/ 59066 h 237"/>
                  <a:gd name="T28" fmla="*/ 67964 w 173"/>
                  <a:gd name="T29" fmla="*/ 59066 h 237"/>
                  <a:gd name="T30" fmla="*/ 24675 w 173"/>
                  <a:gd name="T31" fmla="*/ 87068 h 237"/>
                  <a:gd name="T32" fmla="*/ 24675 w 173"/>
                  <a:gd name="T33" fmla="*/ 87068 h 237"/>
                  <a:gd name="T34" fmla="*/ 6493 w 173"/>
                  <a:gd name="T35" fmla="*/ 63004 h 237"/>
                  <a:gd name="T36" fmla="*/ 6493 w 173"/>
                  <a:gd name="T37" fmla="*/ 63004 h 237"/>
                  <a:gd name="T38" fmla="*/ 7359 w 173"/>
                  <a:gd name="T39" fmla="*/ 54691 h 237"/>
                  <a:gd name="T40" fmla="*/ 7359 w 173"/>
                  <a:gd name="T41" fmla="*/ 54691 h 237"/>
                  <a:gd name="T42" fmla="*/ 1732 w 173"/>
                  <a:gd name="T43" fmla="*/ 44190 h 237"/>
                  <a:gd name="T44" fmla="*/ 1732 w 173"/>
                  <a:gd name="T45" fmla="*/ 44190 h 237"/>
                  <a:gd name="T46" fmla="*/ 51514 w 173"/>
                  <a:gd name="T47" fmla="*/ 7875 h 237"/>
                  <a:gd name="T48" fmla="*/ 51514 w 173"/>
                  <a:gd name="T49" fmla="*/ 7875 h 237"/>
                  <a:gd name="T50" fmla="*/ 67964 w 173"/>
                  <a:gd name="T51" fmla="*/ 59066 h 2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3" h="237">
                    <a:moveTo>
                      <a:pt x="102" y="48"/>
                    </a:moveTo>
                    <a:lnTo>
                      <a:pt x="102" y="48"/>
                    </a:lnTo>
                    <a:cubicBezTo>
                      <a:pt x="83" y="47"/>
                      <a:pt x="67" y="58"/>
                      <a:pt x="57" y="72"/>
                    </a:cubicBezTo>
                    <a:cubicBezTo>
                      <a:pt x="58" y="85"/>
                      <a:pt x="53" y="94"/>
                      <a:pt x="48" y="109"/>
                    </a:cubicBezTo>
                    <a:cubicBezTo>
                      <a:pt x="40" y="130"/>
                      <a:pt x="38" y="153"/>
                      <a:pt x="58" y="168"/>
                    </a:cubicBezTo>
                    <a:cubicBezTo>
                      <a:pt x="69" y="174"/>
                      <a:pt x="96" y="178"/>
                      <a:pt x="107" y="169"/>
                    </a:cubicBezTo>
                    <a:cubicBezTo>
                      <a:pt x="111" y="167"/>
                      <a:pt x="113" y="157"/>
                      <a:pt x="116" y="153"/>
                    </a:cubicBezTo>
                    <a:cubicBezTo>
                      <a:pt x="130" y="125"/>
                      <a:pt x="157" y="52"/>
                      <a:pt x="102" y="48"/>
                    </a:cubicBezTo>
                    <a:close/>
                    <a:moveTo>
                      <a:pt x="157" y="135"/>
                    </a:moveTo>
                    <a:lnTo>
                      <a:pt x="157" y="135"/>
                    </a:lnTo>
                    <a:cubicBezTo>
                      <a:pt x="141" y="173"/>
                      <a:pt x="107" y="236"/>
                      <a:pt x="57" y="199"/>
                    </a:cubicBezTo>
                    <a:cubicBezTo>
                      <a:pt x="40" y="186"/>
                      <a:pt x="20" y="167"/>
                      <a:pt x="15" y="144"/>
                    </a:cubicBezTo>
                    <a:cubicBezTo>
                      <a:pt x="15" y="138"/>
                      <a:pt x="15" y="131"/>
                      <a:pt x="17" y="125"/>
                    </a:cubicBezTo>
                    <a:cubicBezTo>
                      <a:pt x="8" y="125"/>
                      <a:pt x="0" y="113"/>
                      <a:pt x="4" y="101"/>
                    </a:cubicBezTo>
                    <a:cubicBezTo>
                      <a:pt x="25" y="59"/>
                      <a:pt x="62" y="0"/>
                      <a:pt x="119" y="18"/>
                    </a:cubicBezTo>
                    <a:cubicBezTo>
                      <a:pt x="170" y="33"/>
                      <a:pt x="172" y="94"/>
                      <a:pt x="157" y="13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76" name="Freeform 188">
                <a:extLst>
                  <a:ext uri="{FF2B5EF4-FFF2-40B4-BE49-F238E27FC236}">
                    <a16:creationId xmlns:a16="http://schemas.microsoft.com/office/drawing/2014/main" id="{D8DBDEB9-FCA1-7747-A2AD-523C09AF4179}"/>
                  </a:ext>
                </a:extLst>
              </p:cNvPr>
              <p:cNvSpPr>
                <a:spLocks noChangeArrowheads="1"/>
              </p:cNvSpPr>
              <p:nvPr/>
            </p:nvSpPr>
            <p:spPr bwMode="auto">
              <a:xfrm>
                <a:off x="3596200" y="5193296"/>
                <a:ext cx="88765" cy="84283"/>
              </a:xfrm>
              <a:custGeom>
                <a:avLst/>
                <a:gdLst>
                  <a:gd name="T0" fmla="*/ 60 w 203"/>
                  <a:gd name="T1" fmla="*/ 133 h 196"/>
                  <a:gd name="T2" fmla="*/ 60 w 203"/>
                  <a:gd name="T3" fmla="*/ 133 h 196"/>
                  <a:gd name="T4" fmla="*/ 109 w 203"/>
                  <a:gd name="T5" fmla="*/ 149 h 196"/>
                  <a:gd name="T6" fmla="*/ 109 w 203"/>
                  <a:gd name="T7" fmla="*/ 149 h 196"/>
                  <a:gd name="T8" fmla="*/ 142 w 203"/>
                  <a:gd name="T9" fmla="*/ 131 h 196"/>
                  <a:gd name="T10" fmla="*/ 142 w 203"/>
                  <a:gd name="T11" fmla="*/ 131 h 196"/>
                  <a:gd name="T12" fmla="*/ 176 w 203"/>
                  <a:gd name="T13" fmla="*/ 82 h 196"/>
                  <a:gd name="T14" fmla="*/ 176 w 203"/>
                  <a:gd name="T15" fmla="*/ 82 h 196"/>
                  <a:gd name="T16" fmla="*/ 144 w 203"/>
                  <a:gd name="T17" fmla="*/ 46 h 196"/>
                  <a:gd name="T18" fmla="*/ 144 w 203"/>
                  <a:gd name="T19" fmla="*/ 46 h 196"/>
                  <a:gd name="T20" fmla="*/ 126 w 203"/>
                  <a:gd name="T21" fmla="*/ 50 h 196"/>
                  <a:gd name="T22" fmla="*/ 126 w 203"/>
                  <a:gd name="T23" fmla="*/ 50 h 196"/>
                  <a:gd name="T24" fmla="*/ 60 w 203"/>
                  <a:gd name="T25" fmla="*/ 133 h 196"/>
                  <a:gd name="T26" fmla="*/ 84 w 203"/>
                  <a:gd name="T27" fmla="*/ 33 h 196"/>
                  <a:gd name="T28" fmla="*/ 84 w 203"/>
                  <a:gd name="T29" fmla="*/ 33 h 196"/>
                  <a:gd name="T30" fmla="*/ 200 w 203"/>
                  <a:gd name="T31" fmla="*/ 60 h 196"/>
                  <a:gd name="T32" fmla="*/ 200 w 203"/>
                  <a:gd name="T33" fmla="*/ 60 h 196"/>
                  <a:gd name="T34" fmla="*/ 189 w 203"/>
                  <a:gd name="T35" fmla="*/ 129 h 196"/>
                  <a:gd name="T36" fmla="*/ 189 w 203"/>
                  <a:gd name="T37" fmla="*/ 129 h 196"/>
                  <a:gd name="T38" fmla="*/ 173 w 203"/>
                  <a:gd name="T39" fmla="*/ 140 h 196"/>
                  <a:gd name="T40" fmla="*/ 173 w 203"/>
                  <a:gd name="T41" fmla="*/ 140 h 196"/>
                  <a:gd name="T42" fmla="*/ 165 w 203"/>
                  <a:gd name="T43" fmla="*/ 166 h 196"/>
                  <a:gd name="T44" fmla="*/ 165 w 203"/>
                  <a:gd name="T45" fmla="*/ 166 h 196"/>
                  <a:gd name="T46" fmla="*/ 25 w 203"/>
                  <a:gd name="T47" fmla="*/ 142 h 196"/>
                  <a:gd name="T48" fmla="*/ 25 w 203"/>
                  <a:gd name="T49" fmla="*/ 142 h 196"/>
                  <a:gd name="T50" fmla="*/ 84 w 203"/>
                  <a:gd name="T51" fmla="*/ 33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3" h="196">
                    <a:moveTo>
                      <a:pt x="60" y="133"/>
                    </a:moveTo>
                    <a:lnTo>
                      <a:pt x="60" y="133"/>
                    </a:lnTo>
                    <a:cubicBezTo>
                      <a:pt x="72" y="148"/>
                      <a:pt x="91" y="152"/>
                      <a:pt x="109" y="149"/>
                    </a:cubicBezTo>
                    <a:lnTo>
                      <a:pt x="109" y="149"/>
                    </a:lnTo>
                    <a:cubicBezTo>
                      <a:pt x="115" y="138"/>
                      <a:pt x="127" y="137"/>
                      <a:pt x="142" y="131"/>
                    </a:cubicBezTo>
                    <a:lnTo>
                      <a:pt x="142" y="131"/>
                    </a:lnTo>
                    <a:cubicBezTo>
                      <a:pt x="163" y="121"/>
                      <a:pt x="179" y="107"/>
                      <a:pt x="176" y="82"/>
                    </a:cubicBezTo>
                    <a:lnTo>
                      <a:pt x="176" y="82"/>
                    </a:lnTo>
                    <a:cubicBezTo>
                      <a:pt x="173" y="70"/>
                      <a:pt x="158" y="48"/>
                      <a:pt x="144" y="46"/>
                    </a:cubicBezTo>
                    <a:lnTo>
                      <a:pt x="144" y="46"/>
                    </a:lnTo>
                    <a:cubicBezTo>
                      <a:pt x="139" y="45"/>
                      <a:pt x="131" y="49"/>
                      <a:pt x="126" y="50"/>
                    </a:cubicBezTo>
                    <a:lnTo>
                      <a:pt x="126" y="50"/>
                    </a:lnTo>
                    <a:cubicBezTo>
                      <a:pt x="96" y="60"/>
                      <a:pt x="26" y="91"/>
                      <a:pt x="60" y="133"/>
                    </a:cubicBezTo>
                    <a:close/>
                    <a:moveTo>
                      <a:pt x="84" y="33"/>
                    </a:moveTo>
                    <a:lnTo>
                      <a:pt x="84" y="33"/>
                    </a:lnTo>
                    <a:cubicBezTo>
                      <a:pt x="123" y="19"/>
                      <a:pt x="192" y="0"/>
                      <a:pt x="200" y="60"/>
                    </a:cubicBezTo>
                    <a:lnTo>
                      <a:pt x="200" y="60"/>
                    </a:lnTo>
                    <a:cubicBezTo>
                      <a:pt x="202" y="83"/>
                      <a:pt x="202" y="111"/>
                      <a:pt x="189" y="129"/>
                    </a:cubicBezTo>
                    <a:lnTo>
                      <a:pt x="189" y="129"/>
                    </a:lnTo>
                    <a:cubicBezTo>
                      <a:pt x="185" y="135"/>
                      <a:pt x="179" y="138"/>
                      <a:pt x="173" y="140"/>
                    </a:cubicBezTo>
                    <a:lnTo>
                      <a:pt x="173" y="140"/>
                    </a:lnTo>
                    <a:cubicBezTo>
                      <a:pt x="179" y="148"/>
                      <a:pt x="177" y="162"/>
                      <a:pt x="165" y="166"/>
                    </a:cubicBezTo>
                    <a:lnTo>
                      <a:pt x="165" y="166"/>
                    </a:lnTo>
                    <a:cubicBezTo>
                      <a:pt x="121" y="182"/>
                      <a:pt x="54" y="195"/>
                      <a:pt x="25" y="142"/>
                    </a:cubicBezTo>
                    <a:lnTo>
                      <a:pt x="25" y="142"/>
                    </a:lnTo>
                    <a:cubicBezTo>
                      <a:pt x="0" y="96"/>
                      <a:pt x="43" y="50"/>
                      <a:pt x="84" y="33"/>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77" name="Freeform 189">
                <a:extLst>
                  <a:ext uri="{FF2B5EF4-FFF2-40B4-BE49-F238E27FC236}">
                    <a16:creationId xmlns:a16="http://schemas.microsoft.com/office/drawing/2014/main" id="{46998986-CCE7-6C4F-93B0-005F4F5AD4D6}"/>
                  </a:ext>
                </a:extLst>
              </p:cNvPr>
              <p:cNvSpPr>
                <a:spLocks/>
              </p:cNvSpPr>
              <p:nvPr/>
            </p:nvSpPr>
            <p:spPr bwMode="auto">
              <a:xfrm>
                <a:off x="3763691" y="5187951"/>
                <a:ext cx="76810" cy="103694"/>
              </a:xfrm>
              <a:custGeom>
                <a:avLst/>
                <a:gdLst>
                  <a:gd name="T0" fmla="*/ 45208 w 175"/>
                  <a:gd name="T1" fmla="*/ 21439 h 237"/>
                  <a:gd name="T2" fmla="*/ 45208 w 175"/>
                  <a:gd name="T3" fmla="*/ 21439 h 237"/>
                  <a:gd name="T4" fmla="*/ 25018 w 175"/>
                  <a:gd name="T5" fmla="*/ 31940 h 237"/>
                  <a:gd name="T6" fmla="*/ 25018 w 175"/>
                  <a:gd name="T7" fmla="*/ 31940 h 237"/>
                  <a:gd name="T8" fmla="*/ 20629 w 175"/>
                  <a:gd name="T9" fmla="*/ 47690 h 237"/>
                  <a:gd name="T10" fmla="*/ 20629 w 175"/>
                  <a:gd name="T11" fmla="*/ 47690 h 237"/>
                  <a:gd name="T12" fmla="*/ 25457 w 175"/>
                  <a:gd name="T13" fmla="*/ 73942 h 237"/>
                  <a:gd name="T14" fmla="*/ 25457 w 175"/>
                  <a:gd name="T15" fmla="*/ 73942 h 237"/>
                  <a:gd name="T16" fmla="*/ 46964 w 175"/>
                  <a:gd name="T17" fmla="*/ 74380 h 237"/>
                  <a:gd name="T18" fmla="*/ 46964 w 175"/>
                  <a:gd name="T19" fmla="*/ 74380 h 237"/>
                  <a:gd name="T20" fmla="*/ 50914 w 175"/>
                  <a:gd name="T21" fmla="*/ 66942 h 237"/>
                  <a:gd name="T22" fmla="*/ 50914 w 175"/>
                  <a:gd name="T23" fmla="*/ 66942 h 237"/>
                  <a:gd name="T24" fmla="*/ 45208 w 175"/>
                  <a:gd name="T25" fmla="*/ 21439 h 237"/>
                  <a:gd name="T26" fmla="*/ 68910 w 175"/>
                  <a:gd name="T27" fmla="*/ 59504 h 237"/>
                  <a:gd name="T28" fmla="*/ 68910 w 175"/>
                  <a:gd name="T29" fmla="*/ 59504 h 237"/>
                  <a:gd name="T30" fmla="*/ 25018 w 175"/>
                  <a:gd name="T31" fmla="*/ 87505 h 237"/>
                  <a:gd name="T32" fmla="*/ 25018 w 175"/>
                  <a:gd name="T33" fmla="*/ 87505 h 237"/>
                  <a:gd name="T34" fmla="*/ 7023 w 175"/>
                  <a:gd name="T35" fmla="*/ 63004 h 237"/>
                  <a:gd name="T36" fmla="*/ 7023 w 175"/>
                  <a:gd name="T37" fmla="*/ 63004 h 237"/>
                  <a:gd name="T38" fmla="*/ 7462 w 175"/>
                  <a:gd name="T39" fmla="*/ 54691 h 237"/>
                  <a:gd name="T40" fmla="*/ 7462 w 175"/>
                  <a:gd name="T41" fmla="*/ 54691 h 237"/>
                  <a:gd name="T42" fmla="*/ 1756 w 175"/>
                  <a:gd name="T43" fmla="*/ 44628 h 237"/>
                  <a:gd name="T44" fmla="*/ 1756 w 175"/>
                  <a:gd name="T45" fmla="*/ 44628 h 237"/>
                  <a:gd name="T46" fmla="*/ 51792 w 175"/>
                  <a:gd name="T47" fmla="*/ 7438 h 237"/>
                  <a:gd name="T48" fmla="*/ 51792 w 175"/>
                  <a:gd name="T49" fmla="*/ 7438 h 237"/>
                  <a:gd name="T50" fmla="*/ 68910 w 175"/>
                  <a:gd name="T51" fmla="*/ 59504 h 2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5" h="237">
                    <a:moveTo>
                      <a:pt x="103" y="49"/>
                    </a:moveTo>
                    <a:lnTo>
                      <a:pt x="103" y="49"/>
                    </a:lnTo>
                    <a:cubicBezTo>
                      <a:pt x="83" y="46"/>
                      <a:pt x="69" y="58"/>
                      <a:pt x="57" y="73"/>
                    </a:cubicBezTo>
                    <a:cubicBezTo>
                      <a:pt x="58" y="86"/>
                      <a:pt x="53" y="95"/>
                      <a:pt x="47" y="109"/>
                    </a:cubicBezTo>
                    <a:cubicBezTo>
                      <a:pt x="40" y="130"/>
                      <a:pt x="38" y="153"/>
                      <a:pt x="58" y="169"/>
                    </a:cubicBezTo>
                    <a:cubicBezTo>
                      <a:pt x="69" y="175"/>
                      <a:pt x="96" y="178"/>
                      <a:pt x="107" y="170"/>
                    </a:cubicBezTo>
                    <a:cubicBezTo>
                      <a:pt x="111" y="166"/>
                      <a:pt x="113" y="157"/>
                      <a:pt x="116" y="153"/>
                    </a:cubicBezTo>
                    <a:cubicBezTo>
                      <a:pt x="130" y="125"/>
                      <a:pt x="157" y="53"/>
                      <a:pt x="103" y="49"/>
                    </a:cubicBezTo>
                    <a:close/>
                    <a:moveTo>
                      <a:pt x="157" y="136"/>
                    </a:moveTo>
                    <a:lnTo>
                      <a:pt x="157" y="136"/>
                    </a:lnTo>
                    <a:cubicBezTo>
                      <a:pt x="141" y="174"/>
                      <a:pt x="107" y="236"/>
                      <a:pt x="57" y="200"/>
                    </a:cubicBezTo>
                    <a:cubicBezTo>
                      <a:pt x="40" y="187"/>
                      <a:pt x="20" y="166"/>
                      <a:pt x="16" y="144"/>
                    </a:cubicBezTo>
                    <a:cubicBezTo>
                      <a:pt x="15" y="138"/>
                      <a:pt x="16" y="130"/>
                      <a:pt x="17" y="125"/>
                    </a:cubicBezTo>
                    <a:cubicBezTo>
                      <a:pt x="8" y="124"/>
                      <a:pt x="0" y="113"/>
                      <a:pt x="4" y="102"/>
                    </a:cubicBezTo>
                    <a:cubicBezTo>
                      <a:pt x="25" y="58"/>
                      <a:pt x="62" y="0"/>
                      <a:pt x="118" y="17"/>
                    </a:cubicBezTo>
                    <a:cubicBezTo>
                      <a:pt x="170" y="32"/>
                      <a:pt x="174" y="94"/>
                      <a:pt x="157" y="136"/>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78" name="Freeform 190">
                <a:extLst>
                  <a:ext uri="{FF2B5EF4-FFF2-40B4-BE49-F238E27FC236}">
                    <a16:creationId xmlns:a16="http://schemas.microsoft.com/office/drawing/2014/main" id="{32B493D1-3DB2-F943-9B52-9C3AF628D7A8}"/>
                  </a:ext>
                </a:extLst>
              </p:cNvPr>
              <p:cNvSpPr>
                <a:spLocks noChangeArrowheads="1"/>
              </p:cNvSpPr>
              <p:nvPr/>
            </p:nvSpPr>
            <p:spPr bwMode="auto">
              <a:xfrm>
                <a:off x="3450684" y="5203468"/>
                <a:ext cx="77123" cy="65393"/>
              </a:xfrm>
              <a:custGeom>
                <a:avLst/>
                <a:gdLst>
                  <a:gd name="T0" fmla="*/ 128 w 177"/>
                  <a:gd name="T1" fmla="*/ 62 h 149"/>
                  <a:gd name="T2" fmla="*/ 128 w 177"/>
                  <a:gd name="T3" fmla="*/ 62 h 149"/>
                  <a:gd name="T4" fmla="*/ 88 w 177"/>
                  <a:gd name="T5" fmla="*/ 34 h 149"/>
                  <a:gd name="T6" fmla="*/ 88 w 177"/>
                  <a:gd name="T7" fmla="*/ 34 h 149"/>
                  <a:gd name="T8" fmla="*/ 57 w 177"/>
                  <a:gd name="T9" fmla="*/ 42 h 149"/>
                  <a:gd name="T10" fmla="*/ 57 w 177"/>
                  <a:gd name="T11" fmla="*/ 42 h 149"/>
                  <a:gd name="T12" fmla="*/ 22 w 177"/>
                  <a:gd name="T13" fmla="*/ 76 h 149"/>
                  <a:gd name="T14" fmla="*/ 22 w 177"/>
                  <a:gd name="T15" fmla="*/ 76 h 149"/>
                  <a:gd name="T16" fmla="*/ 46 w 177"/>
                  <a:gd name="T17" fmla="*/ 118 h 149"/>
                  <a:gd name="T18" fmla="*/ 46 w 177"/>
                  <a:gd name="T19" fmla="*/ 118 h 149"/>
                  <a:gd name="T20" fmla="*/ 63 w 177"/>
                  <a:gd name="T21" fmla="*/ 119 h 149"/>
                  <a:gd name="T22" fmla="*/ 63 w 177"/>
                  <a:gd name="T23" fmla="*/ 119 h 149"/>
                  <a:gd name="T24" fmla="*/ 128 w 177"/>
                  <a:gd name="T25" fmla="*/ 62 h 149"/>
                  <a:gd name="T26" fmla="*/ 96 w 177"/>
                  <a:gd name="T27" fmla="*/ 146 h 149"/>
                  <a:gd name="T28" fmla="*/ 96 w 177"/>
                  <a:gd name="T29" fmla="*/ 146 h 149"/>
                  <a:gd name="T30" fmla="*/ 0 w 177"/>
                  <a:gd name="T31" fmla="*/ 89 h 149"/>
                  <a:gd name="T32" fmla="*/ 0 w 177"/>
                  <a:gd name="T33" fmla="*/ 89 h 149"/>
                  <a:gd name="T34" fmla="*/ 16 w 177"/>
                  <a:gd name="T35" fmla="*/ 30 h 149"/>
                  <a:gd name="T36" fmla="*/ 16 w 177"/>
                  <a:gd name="T37" fmla="*/ 30 h 149"/>
                  <a:gd name="T38" fmla="*/ 30 w 177"/>
                  <a:gd name="T39" fmla="*/ 23 h 149"/>
                  <a:gd name="T40" fmla="*/ 30 w 177"/>
                  <a:gd name="T41" fmla="*/ 23 h 149"/>
                  <a:gd name="T42" fmla="*/ 41 w 177"/>
                  <a:gd name="T43" fmla="*/ 2 h 149"/>
                  <a:gd name="T44" fmla="*/ 41 w 177"/>
                  <a:gd name="T45" fmla="*/ 2 h 149"/>
                  <a:gd name="T46" fmla="*/ 160 w 177"/>
                  <a:gd name="T47" fmla="*/ 63 h 149"/>
                  <a:gd name="T48" fmla="*/ 160 w 177"/>
                  <a:gd name="T49" fmla="*/ 63 h 149"/>
                  <a:gd name="T50" fmla="*/ 96 w 177"/>
                  <a:gd name="T51" fmla="*/ 146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7" h="149">
                    <a:moveTo>
                      <a:pt x="128" y="62"/>
                    </a:moveTo>
                    <a:lnTo>
                      <a:pt x="128" y="62"/>
                    </a:lnTo>
                    <a:cubicBezTo>
                      <a:pt x="120" y="44"/>
                      <a:pt x="104" y="37"/>
                      <a:pt x="88" y="34"/>
                    </a:cubicBezTo>
                    <a:lnTo>
                      <a:pt x="88" y="34"/>
                    </a:lnTo>
                    <a:cubicBezTo>
                      <a:pt x="80" y="41"/>
                      <a:pt x="70" y="41"/>
                      <a:pt x="57" y="42"/>
                    </a:cubicBezTo>
                    <a:lnTo>
                      <a:pt x="57" y="42"/>
                    </a:lnTo>
                    <a:cubicBezTo>
                      <a:pt x="38" y="44"/>
                      <a:pt x="21" y="54"/>
                      <a:pt x="22" y="76"/>
                    </a:cubicBezTo>
                    <a:lnTo>
                      <a:pt x="22" y="76"/>
                    </a:lnTo>
                    <a:cubicBezTo>
                      <a:pt x="22" y="88"/>
                      <a:pt x="34" y="113"/>
                      <a:pt x="46" y="118"/>
                    </a:cubicBezTo>
                    <a:lnTo>
                      <a:pt x="46" y="118"/>
                    </a:lnTo>
                    <a:cubicBezTo>
                      <a:pt x="50" y="119"/>
                      <a:pt x="58" y="119"/>
                      <a:pt x="63" y="119"/>
                    </a:cubicBezTo>
                    <a:lnTo>
                      <a:pt x="63" y="119"/>
                    </a:lnTo>
                    <a:cubicBezTo>
                      <a:pt x="89" y="119"/>
                      <a:pt x="154" y="110"/>
                      <a:pt x="128" y="62"/>
                    </a:cubicBezTo>
                    <a:close/>
                    <a:moveTo>
                      <a:pt x="96" y="146"/>
                    </a:moveTo>
                    <a:lnTo>
                      <a:pt x="96" y="146"/>
                    </a:lnTo>
                    <a:cubicBezTo>
                      <a:pt x="61" y="148"/>
                      <a:pt x="0" y="147"/>
                      <a:pt x="0" y="89"/>
                    </a:cubicBezTo>
                    <a:lnTo>
                      <a:pt x="0" y="89"/>
                    </a:lnTo>
                    <a:cubicBezTo>
                      <a:pt x="0" y="68"/>
                      <a:pt x="3" y="43"/>
                      <a:pt x="16" y="30"/>
                    </a:cubicBezTo>
                    <a:lnTo>
                      <a:pt x="16" y="30"/>
                    </a:lnTo>
                    <a:cubicBezTo>
                      <a:pt x="20" y="26"/>
                      <a:pt x="25" y="23"/>
                      <a:pt x="30" y="23"/>
                    </a:cubicBezTo>
                    <a:lnTo>
                      <a:pt x="30" y="23"/>
                    </a:lnTo>
                    <a:cubicBezTo>
                      <a:pt x="28" y="14"/>
                      <a:pt x="29" y="4"/>
                      <a:pt x="41" y="2"/>
                    </a:cubicBezTo>
                    <a:lnTo>
                      <a:pt x="41" y="2"/>
                    </a:lnTo>
                    <a:cubicBezTo>
                      <a:pt x="82" y="0"/>
                      <a:pt x="141" y="8"/>
                      <a:pt x="160" y="63"/>
                    </a:cubicBezTo>
                    <a:lnTo>
                      <a:pt x="160" y="63"/>
                    </a:lnTo>
                    <a:cubicBezTo>
                      <a:pt x="176" y="113"/>
                      <a:pt x="134" y="142"/>
                      <a:pt x="96" y="146"/>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79" name="Freeform 191">
                <a:extLst>
                  <a:ext uri="{FF2B5EF4-FFF2-40B4-BE49-F238E27FC236}">
                    <a16:creationId xmlns:a16="http://schemas.microsoft.com/office/drawing/2014/main" id="{C0499133-7329-CA44-ACA1-AFAF56DC99F1}"/>
                  </a:ext>
                </a:extLst>
              </p:cNvPr>
              <p:cNvSpPr>
                <a:spLocks noChangeArrowheads="1"/>
              </p:cNvSpPr>
              <p:nvPr/>
            </p:nvSpPr>
            <p:spPr bwMode="auto">
              <a:xfrm>
                <a:off x="3909060" y="5193296"/>
                <a:ext cx="82945" cy="81377"/>
              </a:xfrm>
              <a:custGeom>
                <a:avLst/>
                <a:gdLst>
                  <a:gd name="T0" fmla="*/ 66 w 188"/>
                  <a:gd name="T1" fmla="*/ 131 h 186"/>
                  <a:gd name="T2" fmla="*/ 66 w 188"/>
                  <a:gd name="T3" fmla="*/ 131 h 186"/>
                  <a:gd name="T4" fmla="*/ 113 w 188"/>
                  <a:gd name="T5" fmla="*/ 139 h 186"/>
                  <a:gd name="T6" fmla="*/ 113 w 188"/>
                  <a:gd name="T7" fmla="*/ 139 h 186"/>
                  <a:gd name="T8" fmla="*/ 138 w 188"/>
                  <a:gd name="T9" fmla="*/ 119 h 186"/>
                  <a:gd name="T10" fmla="*/ 138 w 188"/>
                  <a:gd name="T11" fmla="*/ 119 h 186"/>
                  <a:gd name="T12" fmla="*/ 155 w 188"/>
                  <a:gd name="T13" fmla="*/ 73 h 186"/>
                  <a:gd name="T14" fmla="*/ 155 w 188"/>
                  <a:gd name="T15" fmla="*/ 73 h 186"/>
                  <a:gd name="T16" fmla="*/ 117 w 188"/>
                  <a:gd name="T17" fmla="*/ 44 h 186"/>
                  <a:gd name="T18" fmla="*/ 117 w 188"/>
                  <a:gd name="T19" fmla="*/ 44 h 186"/>
                  <a:gd name="T20" fmla="*/ 101 w 188"/>
                  <a:gd name="T21" fmla="*/ 51 h 186"/>
                  <a:gd name="T22" fmla="*/ 101 w 188"/>
                  <a:gd name="T23" fmla="*/ 51 h 186"/>
                  <a:gd name="T24" fmla="*/ 66 w 188"/>
                  <a:gd name="T25" fmla="*/ 131 h 186"/>
                  <a:gd name="T26" fmla="*/ 59 w 188"/>
                  <a:gd name="T27" fmla="*/ 42 h 186"/>
                  <a:gd name="T28" fmla="*/ 59 w 188"/>
                  <a:gd name="T29" fmla="*/ 42 h 186"/>
                  <a:gd name="T30" fmla="*/ 171 w 188"/>
                  <a:gd name="T31" fmla="*/ 52 h 186"/>
                  <a:gd name="T32" fmla="*/ 171 w 188"/>
                  <a:gd name="T33" fmla="*/ 52 h 186"/>
                  <a:gd name="T34" fmla="*/ 180 w 188"/>
                  <a:gd name="T35" fmla="*/ 113 h 186"/>
                  <a:gd name="T36" fmla="*/ 180 w 188"/>
                  <a:gd name="T37" fmla="*/ 113 h 186"/>
                  <a:gd name="T38" fmla="*/ 170 w 188"/>
                  <a:gd name="T39" fmla="*/ 125 h 186"/>
                  <a:gd name="T40" fmla="*/ 170 w 188"/>
                  <a:gd name="T41" fmla="*/ 125 h 186"/>
                  <a:gd name="T42" fmla="*/ 170 w 188"/>
                  <a:gd name="T43" fmla="*/ 148 h 186"/>
                  <a:gd name="T44" fmla="*/ 170 w 188"/>
                  <a:gd name="T45" fmla="*/ 148 h 186"/>
                  <a:gd name="T46" fmla="*/ 37 w 188"/>
                  <a:gd name="T47" fmla="*/ 142 h 186"/>
                  <a:gd name="T48" fmla="*/ 37 w 188"/>
                  <a:gd name="T49" fmla="*/ 142 h 186"/>
                  <a:gd name="T50" fmla="*/ 59 w 188"/>
                  <a:gd name="T51" fmla="*/ 42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8" h="186">
                    <a:moveTo>
                      <a:pt x="66" y="131"/>
                    </a:moveTo>
                    <a:lnTo>
                      <a:pt x="66" y="131"/>
                    </a:lnTo>
                    <a:cubicBezTo>
                      <a:pt x="80" y="142"/>
                      <a:pt x="97" y="143"/>
                      <a:pt x="113" y="139"/>
                    </a:cubicBezTo>
                    <a:lnTo>
                      <a:pt x="113" y="139"/>
                    </a:lnTo>
                    <a:cubicBezTo>
                      <a:pt x="117" y="129"/>
                      <a:pt x="126" y="126"/>
                      <a:pt x="138" y="119"/>
                    </a:cubicBezTo>
                    <a:lnTo>
                      <a:pt x="138" y="119"/>
                    </a:lnTo>
                    <a:cubicBezTo>
                      <a:pt x="154" y="109"/>
                      <a:pt x="166" y="94"/>
                      <a:pt x="155" y="73"/>
                    </a:cubicBezTo>
                    <a:lnTo>
                      <a:pt x="155" y="73"/>
                    </a:lnTo>
                    <a:cubicBezTo>
                      <a:pt x="150" y="62"/>
                      <a:pt x="129" y="44"/>
                      <a:pt x="117" y="44"/>
                    </a:cubicBezTo>
                    <a:lnTo>
                      <a:pt x="117" y="44"/>
                    </a:lnTo>
                    <a:cubicBezTo>
                      <a:pt x="112" y="44"/>
                      <a:pt x="105" y="50"/>
                      <a:pt x="101" y="51"/>
                    </a:cubicBezTo>
                    <a:lnTo>
                      <a:pt x="101" y="51"/>
                    </a:lnTo>
                    <a:cubicBezTo>
                      <a:pt x="76" y="63"/>
                      <a:pt x="21" y="97"/>
                      <a:pt x="66" y="131"/>
                    </a:cubicBezTo>
                    <a:close/>
                    <a:moveTo>
                      <a:pt x="59" y="42"/>
                    </a:moveTo>
                    <a:lnTo>
                      <a:pt x="59" y="42"/>
                    </a:lnTo>
                    <a:cubicBezTo>
                      <a:pt x="91" y="23"/>
                      <a:pt x="146" y="0"/>
                      <a:pt x="171" y="52"/>
                    </a:cubicBezTo>
                    <a:lnTo>
                      <a:pt x="171" y="52"/>
                    </a:lnTo>
                    <a:cubicBezTo>
                      <a:pt x="180" y="71"/>
                      <a:pt x="187" y="96"/>
                      <a:pt x="180" y="113"/>
                    </a:cubicBezTo>
                    <a:lnTo>
                      <a:pt x="180" y="113"/>
                    </a:lnTo>
                    <a:cubicBezTo>
                      <a:pt x="179" y="118"/>
                      <a:pt x="174" y="122"/>
                      <a:pt x="170" y="125"/>
                    </a:cubicBezTo>
                    <a:lnTo>
                      <a:pt x="170" y="125"/>
                    </a:lnTo>
                    <a:cubicBezTo>
                      <a:pt x="176" y="131"/>
                      <a:pt x="180" y="143"/>
                      <a:pt x="170" y="148"/>
                    </a:cubicBezTo>
                    <a:lnTo>
                      <a:pt x="170" y="148"/>
                    </a:lnTo>
                    <a:cubicBezTo>
                      <a:pt x="133" y="167"/>
                      <a:pt x="76" y="185"/>
                      <a:pt x="37" y="142"/>
                    </a:cubicBezTo>
                    <a:lnTo>
                      <a:pt x="37" y="142"/>
                    </a:lnTo>
                    <a:cubicBezTo>
                      <a:pt x="0" y="105"/>
                      <a:pt x="27" y="60"/>
                      <a:pt x="59" y="42"/>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80" name="Freeform 192">
                <a:extLst>
                  <a:ext uri="{FF2B5EF4-FFF2-40B4-BE49-F238E27FC236}">
                    <a16:creationId xmlns:a16="http://schemas.microsoft.com/office/drawing/2014/main" id="{A42896E4-2DB0-CA42-B51E-47926E74BBFF}"/>
                  </a:ext>
                </a:extLst>
              </p:cNvPr>
              <p:cNvSpPr>
                <a:spLocks noChangeArrowheads="1"/>
              </p:cNvSpPr>
              <p:nvPr/>
            </p:nvSpPr>
            <p:spPr bwMode="auto">
              <a:xfrm>
                <a:off x="4070584" y="5202015"/>
                <a:ext cx="77123" cy="65392"/>
              </a:xfrm>
              <a:custGeom>
                <a:avLst/>
                <a:gdLst>
                  <a:gd name="T0" fmla="*/ 130 w 178"/>
                  <a:gd name="T1" fmla="*/ 62 h 150"/>
                  <a:gd name="T2" fmla="*/ 130 w 178"/>
                  <a:gd name="T3" fmla="*/ 62 h 150"/>
                  <a:gd name="T4" fmla="*/ 89 w 178"/>
                  <a:gd name="T5" fmla="*/ 33 h 150"/>
                  <a:gd name="T6" fmla="*/ 89 w 178"/>
                  <a:gd name="T7" fmla="*/ 33 h 150"/>
                  <a:gd name="T8" fmla="*/ 59 w 178"/>
                  <a:gd name="T9" fmla="*/ 41 h 150"/>
                  <a:gd name="T10" fmla="*/ 59 w 178"/>
                  <a:gd name="T11" fmla="*/ 41 h 150"/>
                  <a:gd name="T12" fmla="*/ 23 w 178"/>
                  <a:gd name="T13" fmla="*/ 77 h 150"/>
                  <a:gd name="T14" fmla="*/ 23 w 178"/>
                  <a:gd name="T15" fmla="*/ 77 h 150"/>
                  <a:gd name="T16" fmla="*/ 47 w 178"/>
                  <a:gd name="T17" fmla="*/ 117 h 150"/>
                  <a:gd name="T18" fmla="*/ 47 w 178"/>
                  <a:gd name="T19" fmla="*/ 117 h 150"/>
                  <a:gd name="T20" fmla="*/ 64 w 178"/>
                  <a:gd name="T21" fmla="*/ 119 h 150"/>
                  <a:gd name="T22" fmla="*/ 64 w 178"/>
                  <a:gd name="T23" fmla="*/ 119 h 150"/>
                  <a:gd name="T24" fmla="*/ 130 w 178"/>
                  <a:gd name="T25" fmla="*/ 62 h 150"/>
                  <a:gd name="T26" fmla="*/ 98 w 178"/>
                  <a:gd name="T27" fmla="*/ 145 h 150"/>
                  <a:gd name="T28" fmla="*/ 98 w 178"/>
                  <a:gd name="T29" fmla="*/ 145 h 150"/>
                  <a:gd name="T30" fmla="*/ 0 w 178"/>
                  <a:gd name="T31" fmla="*/ 90 h 150"/>
                  <a:gd name="T32" fmla="*/ 0 w 178"/>
                  <a:gd name="T33" fmla="*/ 90 h 150"/>
                  <a:gd name="T34" fmla="*/ 18 w 178"/>
                  <a:gd name="T35" fmla="*/ 29 h 150"/>
                  <a:gd name="T36" fmla="*/ 18 w 178"/>
                  <a:gd name="T37" fmla="*/ 29 h 150"/>
                  <a:gd name="T38" fmla="*/ 31 w 178"/>
                  <a:gd name="T39" fmla="*/ 23 h 150"/>
                  <a:gd name="T40" fmla="*/ 31 w 178"/>
                  <a:gd name="T41" fmla="*/ 23 h 150"/>
                  <a:gd name="T42" fmla="*/ 42 w 178"/>
                  <a:gd name="T43" fmla="*/ 2 h 150"/>
                  <a:gd name="T44" fmla="*/ 42 w 178"/>
                  <a:gd name="T45" fmla="*/ 2 h 150"/>
                  <a:gd name="T46" fmla="*/ 160 w 178"/>
                  <a:gd name="T47" fmla="*/ 64 h 150"/>
                  <a:gd name="T48" fmla="*/ 160 w 178"/>
                  <a:gd name="T49" fmla="*/ 64 h 150"/>
                  <a:gd name="T50" fmla="*/ 98 w 178"/>
                  <a:gd name="T51" fmla="*/ 14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8" h="150">
                    <a:moveTo>
                      <a:pt x="130" y="62"/>
                    </a:moveTo>
                    <a:lnTo>
                      <a:pt x="130" y="62"/>
                    </a:lnTo>
                    <a:cubicBezTo>
                      <a:pt x="121" y="45"/>
                      <a:pt x="106" y="37"/>
                      <a:pt x="89" y="33"/>
                    </a:cubicBezTo>
                    <a:lnTo>
                      <a:pt x="89" y="33"/>
                    </a:lnTo>
                    <a:cubicBezTo>
                      <a:pt x="81" y="41"/>
                      <a:pt x="72" y="40"/>
                      <a:pt x="59" y="41"/>
                    </a:cubicBezTo>
                    <a:lnTo>
                      <a:pt x="59" y="41"/>
                    </a:lnTo>
                    <a:cubicBezTo>
                      <a:pt x="39" y="44"/>
                      <a:pt x="23" y="53"/>
                      <a:pt x="23" y="77"/>
                    </a:cubicBezTo>
                    <a:lnTo>
                      <a:pt x="23" y="77"/>
                    </a:lnTo>
                    <a:cubicBezTo>
                      <a:pt x="25" y="89"/>
                      <a:pt x="35" y="112"/>
                      <a:pt x="47" y="117"/>
                    </a:cubicBezTo>
                    <a:lnTo>
                      <a:pt x="47" y="117"/>
                    </a:lnTo>
                    <a:cubicBezTo>
                      <a:pt x="52" y="120"/>
                      <a:pt x="60" y="119"/>
                      <a:pt x="64" y="119"/>
                    </a:cubicBezTo>
                    <a:lnTo>
                      <a:pt x="64" y="119"/>
                    </a:lnTo>
                    <a:cubicBezTo>
                      <a:pt x="92" y="119"/>
                      <a:pt x="156" y="110"/>
                      <a:pt x="130" y="62"/>
                    </a:cubicBezTo>
                    <a:close/>
                    <a:moveTo>
                      <a:pt x="98" y="145"/>
                    </a:moveTo>
                    <a:lnTo>
                      <a:pt x="98" y="145"/>
                    </a:lnTo>
                    <a:cubicBezTo>
                      <a:pt x="63" y="149"/>
                      <a:pt x="1" y="146"/>
                      <a:pt x="0" y="90"/>
                    </a:cubicBezTo>
                    <a:lnTo>
                      <a:pt x="0" y="90"/>
                    </a:lnTo>
                    <a:cubicBezTo>
                      <a:pt x="0" y="69"/>
                      <a:pt x="4" y="43"/>
                      <a:pt x="18" y="29"/>
                    </a:cubicBezTo>
                    <a:lnTo>
                      <a:pt x="18" y="29"/>
                    </a:lnTo>
                    <a:cubicBezTo>
                      <a:pt x="21" y="25"/>
                      <a:pt x="26" y="24"/>
                      <a:pt x="31" y="23"/>
                    </a:cubicBezTo>
                    <a:lnTo>
                      <a:pt x="31" y="23"/>
                    </a:lnTo>
                    <a:cubicBezTo>
                      <a:pt x="27" y="15"/>
                      <a:pt x="31" y="3"/>
                      <a:pt x="42" y="2"/>
                    </a:cubicBezTo>
                    <a:lnTo>
                      <a:pt x="42" y="2"/>
                    </a:lnTo>
                    <a:cubicBezTo>
                      <a:pt x="83" y="0"/>
                      <a:pt x="143" y="7"/>
                      <a:pt x="160" y="64"/>
                    </a:cubicBezTo>
                    <a:lnTo>
                      <a:pt x="160" y="64"/>
                    </a:lnTo>
                    <a:cubicBezTo>
                      <a:pt x="177" y="112"/>
                      <a:pt x="136" y="142"/>
                      <a:pt x="98" y="145"/>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81" name="Freeform 193">
                <a:extLst>
                  <a:ext uri="{FF2B5EF4-FFF2-40B4-BE49-F238E27FC236}">
                    <a16:creationId xmlns:a16="http://schemas.microsoft.com/office/drawing/2014/main" id="{39B23E3F-255B-5945-8ADA-536DA23D5A1A}"/>
                  </a:ext>
                </a:extLst>
              </p:cNvPr>
              <p:cNvSpPr>
                <a:spLocks/>
              </p:cNvSpPr>
              <p:nvPr/>
            </p:nvSpPr>
            <p:spPr bwMode="auto">
              <a:xfrm>
                <a:off x="4222631" y="5187951"/>
                <a:ext cx="76810" cy="103694"/>
              </a:xfrm>
              <a:custGeom>
                <a:avLst/>
                <a:gdLst>
                  <a:gd name="T0" fmla="*/ 45208 w 175"/>
                  <a:gd name="T1" fmla="*/ 21439 h 237"/>
                  <a:gd name="T2" fmla="*/ 45208 w 175"/>
                  <a:gd name="T3" fmla="*/ 21439 h 237"/>
                  <a:gd name="T4" fmla="*/ 25018 w 175"/>
                  <a:gd name="T5" fmla="*/ 31940 h 237"/>
                  <a:gd name="T6" fmla="*/ 25018 w 175"/>
                  <a:gd name="T7" fmla="*/ 31940 h 237"/>
                  <a:gd name="T8" fmla="*/ 21068 w 175"/>
                  <a:gd name="T9" fmla="*/ 47690 h 237"/>
                  <a:gd name="T10" fmla="*/ 21068 w 175"/>
                  <a:gd name="T11" fmla="*/ 47690 h 237"/>
                  <a:gd name="T12" fmla="*/ 25896 w 175"/>
                  <a:gd name="T13" fmla="*/ 73942 h 237"/>
                  <a:gd name="T14" fmla="*/ 25896 w 175"/>
                  <a:gd name="T15" fmla="*/ 73942 h 237"/>
                  <a:gd name="T16" fmla="*/ 46964 w 175"/>
                  <a:gd name="T17" fmla="*/ 74380 h 237"/>
                  <a:gd name="T18" fmla="*/ 46964 w 175"/>
                  <a:gd name="T19" fmla="*/ 74380 h 237"/>
                  <a:gd name="T20" fmla="*/ 51353 w 175"/>
                  <a:gd name="T21" fmla="*/ 66942 h 237"/>
                  <a:gd name="T22" fmla="*/ 51353 w 175"/>
                  <a:gd name="T23" fmla="*/ 66942 h 237"/>
                  <a:gd name="T24" fmla="*/ 45208 w 175"/>
                  <a:gd name="T25" fmla="*/ 21439 h 237"/>
                  <a:gd name="T26" fmla="*/ 69348 w 175"/>
                  <a:gd name="T27" fmla="*/ 59504 h 237"/>
                  <a:gd name="T28" fmla="*/ 69348 w 175"/>
                  <a:gd name="T29" fmla="*/ 59504 h 237"/>
                  <a:gd name="T30" fmla="*/ 25457 w 175"/>
                  <a:gd name="T31" fmla="*/ 87505 h 237"/>
                  <a:gd name="T32" fmla="*/ 25457 w 175"/>
                  <a:gd name="T33" fmla="*/ 87505 h 237"/>
                  <a:gd name="T34" fmla="*/ 7023 w 175"/>
                  <a:gd name="T35" fmla="*/ 63004 h 237"/>
                  <a:gd name="T36" fmla="*/ 7023 w 175"/>
                  <a:gd name="T37" fmla="*/ 63004 h 237"/>
                  <a:gd name="T38" fmla="*/ 8339 w 175"/>
                  <a:gd name="T39" fmla="*/ 54691 h 237"/>
                  <a:gd name="T40" fmla="*/ 8339 w 175"/>
                  <a:gd name="T41" fmla="*/ 54691 h 237"/>
                  <a:gd name="T42" fmla="*/ 2633 w 175"/>
                  <a:gd name="T43" fmla="*/ 44628 h 237"/>
                  <a:gd name="T44" fmla="*/ 2633 w 175"/>
                  <a:gd name="T45" fmla="*/ 44628 h 237"/>
                  <a:gd name="T46" fmla="*/ 52670 w 175"/>
                  <a:gd name="T47" fmla="*/ 7438 h 237"/>
                  <a:gd name="T48" fmla="*/ 52670 w 175"/>
                  <a:gd name="T49" fmla="*/ 7438 h 237"/>
                  <a:gd name="T50" fmla="*/ 69348 w 175"/>
                  <a:gd name="T51" fmla="*/ 59504 h 2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5" h="237">
                    <a:moveTo>
                      <a:pt x="103" y="49"/>
                    </a:moveTo>
                    <a:lnTo>
                      <a:pt x="103" y="49"/>
                    </a:lnTo>
                    <a:cubicBezTo>
                      <a:pt x="83" y="46"/>
                      <a:pt x="69" y="58"/>
                      <a:pt x="57" y="73"/>
                    </a:cubicBezTo>
                    <a:cubicBezTo>
                      <a:pt x="59" y="86"/>
                      <a:pt x="54" y="95"/>
                      <a:pt x="48" y="109"/>
                    </a:cubicBezTo>
                    <a:cubicBezTo>
                      <a:pt x="40" y="130"/>
                      <a:pt x="40" y="153"/>
                      <a:pt x="59" y="169"/>
                    </a:cubicBezTo>
                    <a:cubicBezTo>
                      <a:pt x="70" y="175"/>
                      <a:pt x="96" y="178"/>
                      <a:pt x="107" y="170"/>
                    </a:cubicBezTo>
                    <a:cubicBezTo>
                      <a:pt x="111" y="166"/>
                      <a:pt x="115" y="157"/>
                      <a:pt x="117" y="153"/>
                    </a:cubicBezTo>
                    <a:cubicBezTo>
                      <a:pt x="130" y="125"/>
                      <a:pt x="157" y="53"/>
                      <a:pt x="103" y="49"/>
                    </a:cubicBezTo>
                    <a:close/>
                    <a:moveTo>
                      <a:pt x="158" y="136"/>
                    </a:moveTo>
                    <a:lnTo>
                      <a:pt x="158" y="136"/>
                    </a:lnTo>
                    <a:cubicBezTo>
                      <a:pt x="141" y="174"/>
                      <a:pt x="107" y="236"/>
                      <a:pt x="58" y="200"/>
                    </a:cubicBezTo>
                    <a:cubicBezTo>
                      <a:pt x="40" y="187"/>
                      <a:pt x="21" y="166"/>
                      <a:pt x="16" y="144"/>
                    </a:cubicBezTo>
                    <a:cubicBezTo>
                      <a:pt x="16" y="138"/>
                      <a:pt x="16" y="132"/>
                      <a:pt x="19" y="125"/>
                    </a:cubicBezTo>
                    <a:cubicBezTo>
                      <a:pt x="10" y="124"/>
                      <a:pt x="0" y="113"/>
                      <a:pt x="6" y="102"/>
                    </a:cubicBezTo>
                    <a:cubicBezTo>
                      <a:pt x="25" y="58"/>
                      <a:pt x="62" y="0"/>
                      <a:pt x="120" y="17"/>
                    </a:cubicBezTo>
                    <a:cubicBezTo>
                      <a:pt x="171" y="32"/>
                      <a:pt x="174" y="94"/>
                      <a:pt x="158" y="136"/>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82" name="Freeform 194">
                <a:extLst>
                  <a:ext uri="{FF2B5EF4-FFF2-40B4-BE49-F238E27FC236}">
                    <a16:creationId xmlns:a16="http://schemas.microsoft.com/office/drawing/2014/main" id="{4F34738B-4387-3445-ABDD-427EEA55CF9B}"/>
                  </a:ext>
                </a:extLst>
              </p:cNvPr>
              <p:cNvSpPr>
                <a:spLocks noChangeArrowheads="1"/>
              </p:cNvSpPr>
              <p:nvPr/>
            </p:nvSpPr>
            <p:spPr bwMode="auto">
              <a:xfrm>
                <a:off x="4524595" y="5193296"/>
                <a:ext cx="87310" cy="84283"/>
              </a:xfrm>
              <a:custGeom>
                <a:avLst/>
                <a:gdLst>
                  <a:gd name="T0" fmla="*/ 61 w 204"/>
                  <a:gd name="T1" fmla="*/ 133 h 196"/>
                  <a:gd name="T2" fmla="*/ 61 w 204"/>
                  <a:gd name="T3" fmla="*/ 133 h 196"/>
                  <a:gd name="T4" fmla="*/ 108 w 204"/>
                  <a:gd name="T5" fmla="*/ 149 h 196"/>
                  <a:gd name="T6" fmla="*/ 108 w 204"/>
                  <a:gd name="T7" fmla="*/ 149 h 196"/>
                  <a:gd name="T8" fmla="*/ 141 w 204"/>
                  <a:gd name="T9" fmla="*/ 130 h 196"/>
                  <a:gd name="T10" fmla="*/ 141 w 204"/>
                  <a:gd name="T11" fmla="*/ 130 h 196"/>
                  <a:gd name="T12" fmla="*/ 175 w 204"/>
                  <a:gd name="T13" fmla="*/ 80 h 196"/>
                  <a:gd name="T14" fmla="*/ 175 w 204"/>
                  <a:gd name="T15" fmla="*/ 80 h 196"/>
                  <a:gd name="T16" fmla="*/ 143 w 204"/>
                  <a:gd name="T17" fmla="*/ 45 h 196"/>
                  <a:gd name="T18" fmla="*/ 143 w 204"/>
                  <a:gd name="T19" fmla="*/ 45 h 196"/>
                  <a:gd name="T20" fmla="*/ 126 w 204"/>
                  <a:gd name="T21" fmla="*/ 50 h 196"/>
                  <a:gd name="T22" fmla="*/ 126 w 204"/>
                  <a:gd name="T23" fmla="*/ 50 h 196"/>
                  <a:gd name="T24" fmla="*/ 61 w 204"/>
                  <a:gd name="T25" fmla="*/ 133 h 196"/>
                  <a:gd name="T26" fmla="*/ 84 w 204"/>
                  <a:gd name="T27" fmla="*/ 33 h 196"/>
                  <a:gd name="T28" fmla="*/ 84 w 204"/>
                  <a:gd name="T29" fmla="*/ 33 h 196"/>
                  <a:gd name="T30" fmla="*/ 199 w 204"/>
                  <a:gd name="T31" fmla="*/ 59 h 196"/>
                  <a:gd name="T32" fmla="*/ 199 w 204"/>
                  <a:gd name="T33" fmla="*/ 59 h 196"/>
                  <a:gd name="T34" fmla="*/ 188 w 204"/>
                  <a:gd name="T35" fmla="*/ 128 h 196"/>
                  <a:gd name="T36" fmla="*/ 188 w 204"/>
                  <a:gd name="T37" fmla="*/ 128 h 196"/>
                  <a:gd name="T38" fmla="*/ 172 w 204"/>
                  <a:gd name="T39" fmla="*/ 139 h 196"/>
                  <a:gd name="T40" fmla="*/ 172 w 204"/>
                  <a:gd name="T41" fmla="*/ 139 h 196"/>
                  <a:gd name="T42" fmla="*/ 166 w 204"/>
                  <a:gd name="T43" fmla="*/ 166 h 196"/>
                  <a:gd name="T44" fmla="*/ 166 w 204"/>
                  <a:gd name="T45" fmla="*/ 166 h 196"/>
                  <a:gd name="T46" fmla="*/ 25 w 204"/>
                  <a:gd name="T47" fmla="*/ 142 h 196"/>
                  <a:gd name="T48" fmla="*/ 25 w 204"/>
                  <a:gd name="T49" fmla="*/ 142 h 196"/>
                  <a:gd name="T50" fmla="*/ 84 w 204"/>
                  <a:gd name="T51" fmla="*/ 33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4" h="196">
                    <a:moveTo>
                      <a:pt x="61" y="133"/>
                    </a:moveTo>
                    <a:lnTo>
                      <a:pt x="61" y="133"/>
                    </a:lnTo>
                    <a:cubicBezTo>
                      <a:pt x="71" y="147"/>
                      <a:pt x="90" y="150"/>
                      <a:pt x="108" y="149"/>
                    </a:cubicBezTo>
                    <a:lnTo>
                      <a:pt x="108" y="149"/>
                    </a:lnTo>
                    <a:cubicBezTo>
                      <a:pt x="116" y="137"/>
                      <a:pt x="126" y="135"/>
                      <a:pt x="141" y="130"/>
                    </a:cubicBezTo>
                    <a:lnTo>
                      <a:pt x="141" y="130"/>
                    </a:lnTo>
                    <a:cubicBezTo>
                      <a:pt x="162" y="121"/>
                      <a:pt x="179" y="105"/>
                      <a:pt x="175" y="80"/>
                    </a:cubicBezTo>
                    <a:lnTo>
                      <a:pt x="175" y="80"/>
                    </a:lnTo>
                    <a:cubicBezTo>
                      <a:pt x="174" y="68"/>
                      <a:pt x="157" y="47"/>
                      <a:pt x="143" y="45"/>
                    </a:cubicBezTo>
                    <a:lnTo>
                      <a:pt x="143" y="45"/>
                    </a:lnTo>
                    <a:cubicBezTo>
                      <a:pt x="139" y="43"/>
                      <a:pt x="130" y="49"/>
                      <a:pt x="126" y="50"/>
                    </a:cubicBezTo>
                    <a:lnTo>
                      <a:pt x="126" y="50"/>
                    </a:lnTo>
                    <a:cubicBezTo>
                      <a:pt x="95" y="59"/>
                      <a:pt x="25" y="91"/>
                      <a:pt x="61" y="133"/>
                    </a:cubicBezTo>
                    <a:close/>
                    <a:moveTo>
                      <a:pt x="84" y="33"/>
                    </a:moveTo>
                    <a:lnTo>
                      <a:pt x="84" y="33"/>
                    </a:lnTo>
                    <a:cubicBezTo>
                      <a:pt x="122" y="17"/>
                      <a:pt x="192" y="0"/>
                      <a:pt x="199" y="59"/>
                    </a:cubicBezTo>
                    <a:lnTo>
                      <a:pt x="199" y="59"/>
                    </a:lnTo>
                    <a:cubicBezTo>
                      <a:pt x="203" y="82"/>
                      <a:pt x="201" y="109"/>
                      <a:pt x="188" y="128"/>
                    </a:cubicBezTo>
                    <a:lnTo>
                      <a:pt x="188" y="128"/>
                    </a:lnTo>
                    <a:cubicBezTo>
                      <a:pt x="184" y="134"/>
                      <a:pt x="179" y="137"/>
                      <a:pt x="172" y="139"/>
                    </a:cubicBezTo>
                    <a:lnTo>
                      <a:pt x="172" y="139"/>
                    </a:lnTo>
                    <a:cubicBezTo>
                      <a:pt x="179" y="147"/>
                      <a:pt x="176" y="162"/>
                      <a:pt x="166" y="166"/>
                    </a:cubicBezTo>
                    <a:lnTo>
                      <a:pt x="166" y="166"/>
                    </a:lnTo>
                    <a:cubicBezTo>
                      <a:pt x="120" y="181"/>
                      <a:pt x="53" y="195"/>
                      <a:pt x="25" y="142"/>
                    </a:cubicBezTo>
                    <a:lnTo>
                      <a:pt x="25" y="142"/>
                    </a:lnTo>
                    <a:cubicBezTo>
                      <a:pt x="0" y="95"/>
                      <a:pt x="42" y="50"/>
                      <a:pt x="84" y="33"/>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83" name="Freeform 195">
                <a:extLst>
                  <a:ext uri="{FF2B5EF4-FFF2-40B4-BE49-F238E27FC236}">
                    <a16:creationId xmlns:a16="http://schemas.microsoft.com/office/drawing/2014/main" id="{A3CE2DFD-32BA-5941-B94A-3A47E1EA0D02}"/>
                  </a:ext>
                </a:extLst>
              </p:cNvPr>
              <p:cNvSpPr>
                <a:spLocks/>
              </p:cNvSpPr>
              <p:nvPr/>
            </p:nvSpPr>
            <p:spPr bwMode="auto">
              <a:xfrm>
                <a:off x="4691172" y="5187951"/>
                <a:ext cx="76810" cy="103694"/>
              </a:xfrm>
              <a:custGeom>
                <a:avLst/>
                <a:gdLst>
                  <a:gd name="T0" fmla="*/ 45208 w 175"/>
                  <a:gd name="T1" fmla="*/ 20651 h 236"/>
                  <a:gd name="T2" fmla="*/ 45208 w 175"/>
                  <a:gd name="T3" fmla="*/ 20651 h 236"/>
                  <a:gd name="T4" fmla="*/ 25018 w 175"/>
                  <a:gd name="T5" fmla="*/ 31635 h 236"/>
                  <a:gd name="T6" fmla="*/ 25018 w 175"/>
                  <a:gd name="T7" fmla="*/ 31635 h 236"/>
                  <a:gd name="T8" fmla="*/ 21068 w 175"/>
                  <a:gd name="T9" fmla="*/ 47893 h 236"/>
                  <a:gd name="T10" fmla="*/ 21068 w 175"/>
                  <a:gd name="T11" fmla="*/ 47893 h 236"/>
                  <a:gd name="T12" fmla="*/ 25896 w 175"/>
                  <a:gd name="T13" fmla="*/ 73377 h 236"/>
                  <a:gd name="T14" fmla="*/ 25896 w 175"/>
                  <a:gd name="T15" fmla="*/ 73377 h 236"/>
                  <a:gd name="T16" fmla="*/ 47403 w 175"/>
                  <a:gd name="T17" fmla="*/ 74255 h 236"/>
                  <a:gd name="T18" fmla="*/ 47403 w 175"/>
                  <a:gd name="T19" fmla="*/ 74255 h 236"/>
                  <a:gd name="T20" fmla="*/ 51353 w 175"/>
                  <a:gd name="T21" fmla="*/ 66786 h 236"/>
                  <a:gd name="T22" fmla="*/ 51353 w 175"/>
                  <a:gd name="T23" fmla="*/ 66786 h 236"/>
                  <a:gd name="T24" fmla="*/ 45208 w 175"/>
                  <a:gd name="T25" fmla="*/ 20651 h 236"/>
                  <a:gd name="T26" fmla="*/ 68910 w 175"/>
                  <a:gd name="T27" fmla="*/ 58877 h 236"/>
                  <a:gd name="T28" fmla="*/ 68910 w 175"/>
                  <a:gd name="T29" fmla="*/ 58877 h 236"/>
                  <a:gd name="T30" fmla="*/ 25457 w 175"/>
                  <a:gd name="T31" fmla="*/ 87876 h 236"/>
                  <a:gd name="T32" fmla="*/ 25457 w 175"/>
                  <a:gd name="T33" fmla="*/ 87876 h 236"/>
                  <a:gd name="T34" fmla="*/ 7023 w 175"/>
                  <a:gd name="T35" fmla="*/ 62832 h 236"/>
                  <a:gd name="T36" fmla="*/ 7023 w 175"/>
                  <a:gd name="T37" fmla="*/ 62832 h 236"/>
                  <a:gd name="T38" fmla="*/ 8339 w 175"/>
                  <a:gd name="T39" fmla="*/ 54044 h 236"/>
                  <a:gd name="T40" fmla="*/ 8339 w 175"/>
                  <a:gd name="T41" fmla="*/ 54044 h 236"/>
                  <a:gd name="T42" fmla="*/ 2195 w 175"/>
                  <a:gd name="T43" fmla="*/ 44378 h 236"/>
                  <a:gd name="T44" fmla="*/ 2195 w 175"/>
                  <a:gd name="T45" fmla="*/ 44378 h 236"/>
                  <a:gd name="T46" fmla="*/ 52670 w 175"/>
                  <a:gd name="T47" fmla="*/ 7030 h 236"/>
                  <a:gd name="T48" fmla="*/ 52670 w 175"/>
                  <a:gd name="T49" fmla="*/ 7030 h 236"/>
                  <a:gd name="T50" fmla="*/ 68910 w 175"/>
                  <a:gd name="T51" fmla="*/ 58877 h 2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5" h="236">
                    <a:moveTo>
                      <a:pt x="103" y="47"/>
                    </a:moveTo>
                    <a:lnTo>
                      <a:pt x="103" y="47"/>
                    </a:lnTo>
                    <a:cubicBezTo>
                      <a:pt x="83" y="46"/>
                      <a:pt x="69" y="56"/>
                      <a:pt x="57" y="72"/>
                    </a:cubicBezTo>
                    <a:cubicBezTo>
                      <a:pt x="59" y="85"/>
                      <a:pt x="53" y="95"/>
                      <a:pt x="48" y="109"/>
                    </a:cubicBezTo>
                    <a:cubicBezTo>
                      <a:pt x="40" y="130"/>
                      <a:pt x="40" y="152"/>
                      <a:pt x="59" y="167"/>
                    </a:cubicBezTo>
                    <a:cubicBezTo>
                      <a:pt x="70" y="175"/>
                      <a:pt x="96" y="176"/>
                      <a:pt x="108" y="169"/>
                    </a:cubicBezTo>
                    <a:cubicBezTo>
                      <a:pt x="111" y="166"/>
                      <a:pt x="115" y="156"/>
                      <a:pt x="117" y="152"/>
                    </a:cubicBezTo>
                    <a:cubicBezTo>
                      <a:pt x="130" y="123"/>
                      <a:pt x="157" y="53"/>
                      <a:pt x="103" y="47"/>
                    </a:cubicBezTo>
                    <a:close/>
                    <a:moveTo>
                      <a:pt x="157" y="134"/>
                    </a:moveTo>
                    <a:lnTo>
                      <a:pt x="157" y="134"/>
                    </a:lnTo>
                    <a:cubicBezTo>
                      <a:pt x="142" y="173"/>
                      <a:pt x="108" y="235"/>
                      <a:pt x="58" y="200"/>
                    </a:cubicBezTo>
                    <a:cubicBezTo>
                      <a:pt x="40" y="187"/>
                      <a:pt x="21" y="166"/>
                      <a:pt x="16" y="143"/>
                    </a:cubicBezTo>
                    <a:cubicBezTo>
                      <a:pt x="16" y="137"/>
                      <a:pt x="16" y="130"/>
                      <a:pt x="19" y="123"/>
                    </a:cubicBezTo>
                    <a:cubicBezTo>
                      <a:pt x="9" y="122"/>
                      <a:pt x="0" y="113"/>
                      <a:pt x="5" y="101"/>
                    </a:cubicBezTo>
                    <a:cubicBezTo>
                      <a:pt x="25" y="58"/>
                      <a:pt x="63" y="0"/>
                      <a:pt x="120" y="16"/>
                    </a:cubicBezTo>
                    <a:cubicBezTo>
                      <a:pt x="171" y="30"/>
                      <a:pt x="174" y="93"/>
                      <a:pt x="157"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84" name="Freeform 196">
                <a:extLst>
                  <a:ext uri="{FF2B5EF4-FFF2-40B4-BE49-F238E27FC236}">
                    <a16:creationId xmlns:a16="http://schemas.microsoft.com/office/drawing/2014/main" id="{F3AA0DA0-2E64-BA4B-AD77-4FF4C5B1A90A}"/>
                  </a:ext>
                </a:extLst>
              </p:cNvPr>
              <p:cNvSpPr>
                <a:spLocks noChangeArrowheads="1"/>
              </p:cNvSpPr>
              <p:nvPr/>
            </p:nvSpPr>
            <p:spPr bwMode="auto">
              <a:xfrm>
                <a:off x="4377623" y="5203468"/>
                <a:ext cx="77124" cy="65393"/>
              </a:xfrm>
              <a:custGeom>
                <a:avLst/>
                <a:gdLst>
                  <a:gd name="T0" fmla="*/ 129 w 177"/>
                  <a:gd name="T1" fmla="*/ 62 h 150"/>
                  <a:gd name="T2" fmla="*/ 129 w 177"/>
                  <a:gd name="T3" fmla="*/ 62 h 150"/>
                  <a:gd name="T4" fmla="*/ 89 w 177"/>
                  <a:gd name="T5" fmla="*/ 33 h 150"/>
                  <a:gd name="T6" fmla="*/ 89 w 177"/>
                  <a:gd name="T7" fmla="*/ 33 h 150"/>
                  <a:gd name="T8" fmla="*/ 58 w 177"/>
                  <a:gd name="T9" fmla="*/ 42 h 150"/>
                  <a:gd name="T10" fmla="*/ 58 w 177"/>
                  <a:gd name="T11" fmla="*/ 42 h 150"/>
                  <a:gd name="T12" fmla="*/ 24 w 177"/>
                  <a:gd name="T13" fmla="*/ 77 h 150"/>
                  <a:gd name="T14" fmla="*/ 24 w 177"/>
                  <a:gd name="T15" fmla="*/ 77 h 150"/>
                  <a:gd name="T16" fmla="*/ 47 w 177"/>
                  <a:gd name="T17" fmla="*/ 119 h 150"/>
                  <a:gd name="T18" fmla="*/ 47 w 177"/>
                  <a:gd name="T19" fmla="*/ 119 h 150"/>
                  <a:gd name="T20" fmla="*/ 63 w 177"/>
                  <a:gd name="T21" fmla="*/ 119 h 150"/>
                  <a:gd name="T22" fmla="*/ 63 w 177"/>
                  <a:gd name="T23" fmla="*/ 119 h 150"/>
                  <a:gd name="T24" fmla="*/ 129 w 177"/>
                  <a:gd name="T25" fmla="*/ 62 h 150"/>
                  <a:gd name="T26" fmla="*/ 97 w 177"/>
                  <a:gd name="T27" fmla="*/ 145 h 150"/>
                  <a:gd name="T28" fmla="*/ 97 w 177"/>
                  <a:gd name="T29" fmla="*/ 145 h 150"/>
                  <a:gd name="T30" fmla="*/ 0 w 177"/>
                  <a:gd name="T31" fmla="*/ 88 h 150"/>
                  <a:gd name="T32" fmla="*/ 0 w 177"/>
                  <a:gd name="T33" fmla="*/ 88 h 150"/>
                  <a:gd name="T34" fmla="*/ 17 w 177"/>
                  <a:gd name="T35" fmla="*/ 29 h 150"/>
                  <a:gd name="T36" fmla="*/ 17 w 177"/>
                  <a:gd name="T37" fmla="*/ 29 h 150"/>
                  <a:gd name="T38" fmla="*/ 32 w 177"/>
                  <a:gd name="T39" fmla="*/ 24 h 150"/>
                  <a:gd name="T40" fmla="*/ 32 w 177"/>
                  <a:gd name="T41" fmla="*/ 24 h 150"/>
                  <a:gd name="T42" fmla="*/ 41 w 177"/>
                  <a:gd name="T43" fmla="*/ 3 h 150"/>
                  <a:gd name="T44" fmla="*/ 41 w 177"/>
                  <a:gd name="T45" fmla="*/ 3 h 150"/>
                  <a:gd name="T46" fmla="*/ 160 w 177"/>
                  <a:gd name="T47" fmla="*/ 64 h 150"/>
                  <a:gd name="T48" fmla="*/ 160 w 177"/>
                  <a:gd name="T49" fmla="*/ 64 h 150"/>
                  <a:gd name="T50" fmla="*/ 97 w 177"/>
                  <a:gd name="T51" fmla="*/ 14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7" h="150">
                    <a:moveTo>
                      <a:pt x="129" y="62"/>
                    </a:moveTo>
                    <a:lnTo>
                      <a:pt x="129" y="62"/>
                    </a:lnTo>
                    <a:cubicBezTo>
                      <a:pt x="120" y="45"/>
                      <a:pt x="105" y="37"/>
                      <a:pt x="89" y="33"/>
                    </a:cubicBezTo>
                    <a:lnTo>
                      <a:pt x="89" y="33"/>
                    </a:lnTo>
                    <a:cubicBezTo>
                      <a:pt x="82" y="41"/>
                      <a:pt x="71" y="41"/>
                      <a:pt x="58" y="42"/>
                    </a:cubicBezTo>
                    <a:lnTo>
                      <a:pt x="58" y="42"/>
                    </a:lnTo>
                    <a:cubicBezTo>
                      <a:pt x="38" y="45"/>
                      <a:pt x="22" y="54"/>
                      <a:pt x="24" y="77"/>
                    </a:cubicBezTo>
                    <a:lnTo>
                      <a:pt x="24" y="77"/>
                    </a:lnTo>
                    <a:cubicBezTo>
                      <a:pt x="24" y="88"/>
                      <a:pt x="36" y="113"/>
                      <a:pt x="47" y="119"/>
                    </a:cubicBezTo>
                    <a:lnTo>
                      <a:pt x="47" y="119"/>
                    </a:lnTo>
                    <a:cubicBezTo>
                      <a:pt x="51" y="120"/>
                      <a:pt x="59" y="119"/>
                      <a:pt x="63" y="119"/>
                    </a:cubicBezTo>
                    <a:lnTo>
                      <a:pt x="63" y="119"/>
                    </a:lnTo>
                    <a:cubicBezTo>
                      <a:pt x="91" y="119"/>
                      <a:pt x="154" y="111"/>
                      <a:pt x="129" y="62"/>
                    </a:cubicBezTo>
                    <a:close/>
                    <a:moveTo>
                      <a:pt x="97" y="145"/>
                    </a:moveTo>
                    <a:lnTo>
                      <a:pt x="97" y="145"/>
                    </a:lnTo>
                    <a:cubicBezTo>
                      <a:pt x="62" y="149"/>
                      <a:pt x="0" y="148"/>
                      <a:pt x="0" y="88"/>
                    </a:cubicBezTo>
                    <a:lnTo>
                      <a:pt x="0" y="88"/>
                    </a:lnTo>
                    <a:cubicBezTo>
                      <a:pt x="0" y="69"/>
                      <a:pt x="4" y="44"/>
                      <a:pt x="17" y="29"/>
                    </a:cubicBezTo>
                    <a:lnTo>
                      <a:pt x="17" y="29"/>
                    </a:lnTo>
                    <a:cubicBezTo>
                      <a:pt x="21" y="27"/>
                      <a:pt x="25" y="24"/>
                      <a:pt x="32" y="24"/>
                    </a:cubicBezTo>
                    <a:lnTo>
                      <a:pt x="32" y="24"/>
                    </a:lnTo>
                    <a:cubicBezTo>
                      <a:pt x="28" y="15"/>
                      <a:pt x="30" y="3"/>
                      <a:pt x="41" y="3"/>
                    </a:cubicBezTo>
                    <a:lnTo>
                      <a:pt x="41" y="3"/>
                    </a:lnTo>
                    <a:cubicBezTo>
                      <a:pt x="82" y="0"/>
                      <a:pt x="142" y="7"/>
                      <a:pt x="160" y="64"/>
                    </a:cubicBezTo>
                    <a:lnTo>
                      <a:pt x="160" y="64"/>
                    </a:lnTo>
                    <a:cubicBezTo>
                      <a:pt x="176" y="113"/>
                      <a:pt x="135" y="142"/>
                      <a:pt x="97" y="145"/>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85" name="Freeform 197">
                <a:extLst>
                  <a:ext uri="{FF2B5EF4-FFF2-40B4-BE49-F238E27FC236}">
                    <a16:creationId xmlns:a16="http://schemas.microsoft.com/office/drawing/2014/main" id="{B8B41D11-3A6D-B84C-8EC7-785234A07EEB}"/>
                  </a:ext>
                </a:extLst>
              </p:cNvPr>
              <p:cNvSpPr>
                <a:spLocks noChangeArrowheads="1"/>
              </p:cNvSpPr>
              <p:nvPr/>
            </p:nvSpPr>
            <p:spPr bwMode="auto">
              <a:xfrm>
                <a:off x="4838910" y="5193296"/>
                <a:ext cx="81489" cy="81377"/>
              </a:xfrm>
              <a:custGeom>
                <a:avLst/>
                <a:gdLst>
                  <a:gd name="T0" fmla="*/ 64 w 186"/>
                  <a:gd name="T1" fmla="*/ 132 h 187"/>
                  <a:gd name="T2" fmla="*/ 64 w 186"/>
                  <a:gd name="T3" fmla="*/ 132 h 187"/>
                  <a:gd name="T4" fmla="*/ 113 w 186"/>
                  <a:gd name="T5" fmla="*/ 140 h 187"/>
                  <a:gd name="T6" fmla="*/ 113 w 186"/>
                  <a:gd name="T7" fmla="*/ 140 h 187"/>
                  <a:gd name="T8" fmla="*/ 138 w 186"/>
                  <a:gd name="T9" fmla="*/ 120 h 187"/>
                  <a:gd name="T10" fmla="*/ 138 w 186"/>
                  <a:gd name="T11" fmla="*/ 120 h 187"/>
                  <a:gd name="T12" fmla="*/ 155 w 186"/>
                  <a:gd name="T13" fmla="*/ 73 h 187"/>
                  <a:gd name="T14" fmla="*/ 155 w 186"/>
                  <a:gd name="T15" fmla="*/ 73 h 187"/>
                  <a:gd name="T16" fmla="*/ 115 w 186"/>
                  <a:gd name="T17" fmla="*/ 45 h 187"/>
                  <a:gd name="T18" fmla="*/ 115 w 186"/>
                  <a:gd name="T19" fmla="*/ 45 h 187"/>
                  <a:gd name="T20" fmla="*/ 99 w 186"/>
                  <a:gd name="T21" fmla="*/ 52 h 187"/>
                  <a:gd name="T22" fmla="*/ 99 w 186"/>
                  <a:gd name="T23" fmla="*/ 52 h 187"/>
                  <a:gd name="T24" fmla="*/ 64 w 186"/>
                  <a:gd name="T25" fmla="*/ 132 h 187"/>
                  <a:gd name="T26" fmla="*/ 57 w 186"/>
                  <a:gd name="T27" fmla="*/ 41 h 187"/>
                  <a:gd name="T28" fmla="*/ 57 w 186"/>
                  <a:gd name="T29" fmla="*/ 41 h 187"/>
                  <a:gd name="T30" fmla="*/ 170 w 186"/>
                  <a:gd name="T31" fmla="*/ 52 h 187"/>
                  <a:gd name="T32" fmla="*/ 170 w 186"/>
                  <a:gd name="T33" fmla="*/ 52 h 187"/>
                  <a:gd name="T34" fmla="*/ 180 w 186"/>
                  <a:gd name="T35" fmla="*/ 113 h 187"/>
                  <a:gd name="T36" fmla="*/ 180 w 186"/>
                  <a:gd name="T37" fmla="*/ 113 h 187"/>
                  <a:gd name="T38" fmla="*/ 169 w 186"/>
                  <a:gd name="T39" fmla="*/ 125 h 187"/>
                  <a:gd name="T40" fmla="*/ 169 w 186"/>
                  <a:gd name="T41" fmla="*/ 125 h 187"/>
                  <a:gd name="T42" fmla="*/ 169 w 186"/>
                  <a:gd name="T43" fmla="*/ 148 h 187"/>
                  <a:gd name="T44" fmla="*/ 169 w 186"/>
                  <a:gd name="T45" fmla="*/ 148 h 187"/>
                  <a:gd name="T46" fmla="*/ 35 w 186"/>
                  <a:gd name="T47" fmla="*/ 142 h 187"/>
                  <a:gd name="T48" fmla="*/ 35 w 186"/>
                  <a:gd name="T49" fmla="*/ 142 h 187"/>
                  <a:gd name="T50" fmla="*/ 57 w 186"/>
                  <a:gd name="T51" fmla="*/ 41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6" h="187">
                    <a:moveTo>
                      <a:pt x="64" y="132"/>
                    </a:moveTo>
                    <a:lnTo>
                      <a:pt x="64" y="132"/>
                    </a:lnTo>
                    <a:cubicBezTo>
                      <a:pt x="78" y="142"/>
                      <a:pt x="96" y="144"/>
                      <a:pt x="113" y="140"/>
                    </a:cubicBezTo>
                    <a:lnTo>
                      <a:pt x="113" y="140"/>
                    </a:lnTo>
                    <a:cubicBezTo>
                      <a:pt x="117" y="129"/>
                      <a:pt x="126" y="127"/>
                      <a:pt x="138" y="120"/>
                    </a:cubicBezTo>
                    <a:lnTo>
                      <a:pt x="138" y="120"/>
                    </a:lnTo>
                    <a:cubicBezTo>
                      <a:pt x="153" y="109"/>
                      <a:pt x="165" y="94"/>
                      <a:pt x="155" y="73"/>
                    </a:cubicBezTo>
                    <a:lnTo>
                      <a:pt x="155" y="73"/>
                    </a:lnTo>
                    <a:cubicBezTo>
                      <a:pt x="149" y="62"/>
                      <a:pt x="128" y="45"/>
                      <a:pt x="115" y="45"/>
                    </a:cubicBezTo>
                    <a:lnTo>
                      <a:pt x="115" y="45"/>
                    </a:lnTo>
                    <a:cubicBezTo>
                      <a:pt x="111" y="45"/>
                      <a:pt x="103" y="50"/>
                      <a:pt x="99" y="52"/>
                    </a:cubicBezTo>
                    <a:lnTo>
                      <a:pt x="99" y="52"/>
                    </a:lnTo>
                    <a:cubicBezTo>
                      <a:pt x="76" y="63"/>
                      <a:pt x="21" y="98"/>
                      <a:pt x="64" y="132"/>
                    </a:cubicBezTo>
                    <a:close/>
                    <a:moveTo>
                      <a:pt x="57" y="41"/>
                    </a:moveTo>
                    <a:lnTo>
                      <a:pt x="57" y="41"/>
                    </a:lnTo>
                    <a:cubicBezTo>
                      <a:pt x="89" y="24"/>
                      <a:pt x="145" y="0"/>
                      <a:pt x="170" y="52"/>
                    </a:cubicBezTo>
                    <a:lnTo>
                      <a:pt x="170" y="52"/>
                    </a:lnTo>
                    <a:cubicBezTo>
                      <a:pt x="178" y="71"/>
                      <a:pt x="185" y="95"/>
                      <a:pt x="180" y="113"/>
                    </a:cubicBezTo>
                    <a:lnTo>
                      <a:pt x="180" y="113"/>
                    </a:lnTo>
                    <a:cubicBezTo>
                      <a:pt x="177" y="119"/>
                      <a:pt x="173" y="121"/>
                      <a:pt x="169" y="125"/>
                    </a:cubicBezTo>
                    <a:lnTo>
                      <a:pt x="169" y="125"/>
                    </a:lnTo>
                    <a:cubicBezTo>
                      <a:pt x="176" y="132"/>
                      <a:pt x="178" y="142"/>
                      <a:pt x="169" y="148"/>
                    </a:cubicBezTo>
                    <a:lnTo>
                      <a:pt x="169" y="148"/>
                    </a:lnTo>
                    <a:cubicBezTo>
                      <a:pt x="132" y="166"/>
                      <a:pt x="76" y="186"/>
                      <a:pt x="35" y="142"/>
                    </a:cubicBezTo>
                    <a:lnTo>
                      <a:pt x="35" y="142"/>
                    </a:lnTo>
                    <a:cubicBezTo>
                      <a:pt x="0" y="106"/>
                      <a:pt x="25" y="60"/>
                      <a:pt x="57" y="41"/>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86" name="Freeform 198">
                <a:extLst>
                  <a:ext uri="{FF2B5EF4-FFF2-40B4-BE49-F238E27FC236}">
                    <a16:creationId xmlns:a16="http://schemas.microsoft.com/office/drawing/2014/main" id="{6DA11F15-64EC-D14F-AB34-239E8ADF1C8A}"/>
                  </a:ext>
                </a:extLst>
              </p:cNvPr>
              <p:cNvSpPr>
                <a:spLocks noChangeArrowheads="1"/>
              </p:cNvSpPr>
              <p:nvPr/>
            </p:nvSpPr>
            <p:spPr bwMode="auto">
              <a:xfrm>
                <a:off x="5000433" y="5203468"/>
                <a:ext cx="78579" cy="65393"/>
              </a:xfrm>
              <a:custGeom>
                <a:avLst/>
                <a:gdLst>
                  <a:gd name="T0" fmla="*/ 130 w 179"/>
                  <a:gd name="T1" fmla="*/ 61 h 150"/>
                  <a:gd name="T2" fmla="*/ 130 w 179"/>
                  <a:gd name="T3" fmla="*/ 61 h 150"/>
                  <a:gd name="T4" fmla="*/ 90 w 179"/>
                  <a:gd name="T5" fmla="*/ 33 h 150"/>
                  <a:gd name="T6" fmla="*/ 90 w 179"/>
                  <a:gd name="T7" fmla="*/ 33 h 150"/>
                  <a:gd name="T8" fmla="*/ 59 w 179"/>
                  <a:gd name="T9" fmla="*/ 41 h 150"/>
                  <a:gd name="T10" fmla="*/ 59 w 179"/>
                  <a:gd name="T11" fmla="*/ 41 h 150"/>
                  <a:gd name="T12" fmla="*/ 24 w 179"/>
                  <a:gd name="T13" fmla="*/ 76 h 150"/>
                  <a:gd name="T14" fmla="*/ 24 w 179"/>
                  <a:gd name="T15" fmla="*/ 76 h 150"/>
                  <a:gd name="T16" fmla="*/ 47 w 179"/>
                  <a:gd name="T17" fmla="*/ 117 h 150"/>
                  <a:gd name="T18" fmla="*/ 47 w 179"/>
                  <a:gd name="T19" fmla="*/ 117 h 150"/>
                  <a:gd name="T20" fmla="*/ 63 w 179"/>
                  <a:gd name="T21" fmla="*/ 118 h 150"/>
                  <a:gd name="T22" fmla="*/ 63 w 179"/>
                  <a:gd name="T23" fmla="*/ 118 h 150"/>
                  <a:gd name="T24" fmla="*/ 130 w 179"/>
                  <a:gd name="T25" fmla="*/ 61 h 150"/>
                  <a:gd name="T26" fmla="*/ 99 w 179"/>
                  <a:gd name="T27" fmla="*/ 145 h 150"/>
                  <a:gd name="T28" fmla="*/ 99 w 179"/>
                  <a:gd name="T29" fmla="*/ 145 h 150"/>
                  <a:gd name="T30" fmla="*/ 0 w 179"/>
                  <a:gd name="T31" fmla="*/ 88 h 150"/>
                  <a:gd name="T32" fmla="*/ 0 w 179"/>
                  <a:gd name="T33" fmla="*/ 88 h 150"/>
                  <a:gd name="T34" fmla="*/ 17 w 179"/>
                  <a:gd name="T35" fmla="*/ 29 h 150"/>
                  <a:gd name="T36" fmla="*/ 17 w 179"/>
                  <a:gd name="T37" fmla="*/ 29 h 150"/>
                  <a:gd name="T38" fmla="*/ 32 w 179"/>
                  <a:gd name="T39" fmla="*/ 22 h 150"/>
                  <a:gd name="T40" fmla="*/ 32 w 179"/>
                  <a:gd name="T41" fmla="*/ 22 h 150"/>
                  <a:gd name="T42" fmla="*/ 42 w 179"/>
                  <a:gd name="T43" fmla="*/ 1 h 150"/>
                  <a:gd name="T44" fmla="*/ 42 w 179"/>
                  <a:gd name="T45" fmla="*/ 1 h 150"/>
                  <a:gd name="T46" fmla="*/ 160 w 179"/>
                  <a:gd name="T47" fmla="*/ 62 h 150"/>
                  <a:gd name="T48" fmla="*/ 160 w 179"/>
                  <a:gd name="T49" fmla="*/ 62 h 150"/>
                  <a:gd name="T50" fmla="*/ 99 w 179"/>
                  <a:gd name="T51" fmla="*/ 14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9" h="150">
                    <a:moveTo>
                      <a:pt x="130" y="61"/>
                    </a:moveTo>
                    <a:lnTo>
                      <a:pt x="130" y="61"/>
                    </a:lnTo>
                    <a:cubicBezTo>
                      <a:pt x="120" y="43"/>
                      <a:pt x="105" y="36"/>
                      <a:pt x="90" y="33"/>
                    </a:cubicBezTo>
                    <a:lnTo>
                      <a:pt x="90" y="33"/>
                    </a:lnTo>
                    <a:cubicBezTo>
                      <a:pt x="80" y="41"/>
                      <a:pt x="72" y="40"/>
                      <a:pt x="59" y="41"/>
                    </a:cubicBezTo>
                    <a:lnTo>
                      <a:pt x="59" y="41"/>
                    </a:lnTo>
                    <a:cubicBezTo>
                      <a:pt x="40" y="43"/>
                      <a:pt x="24" y="53"/>
                      <a:pt x="24" y="76"/>
                    </a:cubicBezTo>
                    <a:lnTo>
                      <a:pt x="24" y="76"/>
                    </a:lnTo>
                    <a:cubicBezTo>
                      <a:pt x="24" y="88"/>
                      <a:pt x="36" y="112"/>
                      <a:pt x="47" y="117"/>
                    </a:cubicBezTo>
                    <a:lnTo>
                      <a:pt x="47" y="117"/>
                    </a:lnTo>
                    <a:cubicBezTo>
                      <a:pt x="51" y="120"/>
                      <a:pt x="59" y="118"/>
                      <a:pt x="63" y="118"/>
                    </a:cubicBezTo>
                    <a:lnTo>
                      <a:pt x="63" y="118"/>
                    </a:lnTo>
                    <a:cubicBezTo>
                      <a:pt x="91" y="118"/>
                      <a:pt x="155" y="109"/>
                      <a:pt x="130" y="61"/>
                    </a:cubicBezTo>
                    <a:close/>
                    <a:moveTo>
                      <a:pt x="99" y="145"/>
                    </a:moveTo>
                    <a:lnTo>
                      <a:pt x="99" y="145"/>
                    </a:lnTo>
                    <a:cubicBezTo>
                      <a:pt x="63" y="149"/>
                      <a:pt x="0" y="146"/>
                      <a:pt x="0" y="88"/>
                    </a:cubicBezTo>
                    <a:lnTo>
                      <a:pt x="0" y="88"/>
                    </a:lnTo>
                    <a:cubicBezTo>
                      <a:pt x="0" y="67"/>
                      <a:pt x="4" y="42"/>
                      <a:pt x="17" y="29"/>
                    </a:cubicBezTo>
                    <a:lnTo>
                      <a:pt x="17" y="29"/>
                    </a:lnTo>
                    <a:cubicBezTo>
                      <a:pt x="21" y="25"/>
                      <a:pt x="26" y="22"/>
                      <a:pt x="32" y="22"/>
                    </a:cubicBezTo>
                    <a:lnTo>
                      <a:pt x="32" y="22"/>
                    </a:lnTo>
                    <a:cubicBezTo>
                      <a:pt x="28" y="13"/>
                      <a:pt x="30" y="3"/>
                      <a:pt x="42" y="1"/>
                    </a:cubicBezTo>
                    <a:lnTo>
                      <a:pt x="42" y="1"/>
                    </a:lnTo>
                    <a:cubicBezTo>
                      <a:pt x="83" y="0"/>
                      <a:pt x="142" y="7"/>
                      <a:pt x="160" y="62"/>
                    </a:cubicBezTo>
                    <a:lnTo>
                      <a:pt x="160" y="62"/>
                    </a:lnTo>
                    <a:cubicBezTo>
                      <a:pt x="178" y="112"/>
                      <a:pt x="135" y="141"/>
                      <a:pt x="99" y="145"/>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87" name="Freeform 199">
                <a:extLst>
                  <a:ext uri="{FF2B5EF4-FFF2-40B4-BE49-F238E27FC236}">
                    <a16:creationId xmlns:a16="http://schemas.microsoft.com/office/drawing/2014/main" id="{4EC5C14B-DC32-1748-8058-9DB0407345A9}"/>
                  </a:ext>
                </a:extLst>
              </p:cNvPr>
              <p:cNvSpPr>
                <a:spLocks/>
              </p:cNvSpPr>
              <p:nvPr/>
            </p:nvSpPr>
            <p:spPr bwMode="auto">
              <a:xfrm>
                <a:off x="5152032" y="5187951"/>
                <a:ext cx="74889" cy="103694"/>
              </a:xfrm>
              <a:custGeom>
                <a:avLst/>
                <a:gdLst>
                  <a:gd name="T0" fmla="*/ 43470 w 174"/>
                  <a:gd name="T1" fmla="*/ 21090 h 236"/>
                  <a:gd name="T2" fmla="*/ 43470 w 174"/>
                  <a:gd name="T3" fmla="*/ 21090 h 236"/>
                  <a:gd name="T4" fmla="*/ 24102 w 174"/>
                  <a:gd name="T5" fmla="*/ 31635 h 236"/>
                  <a:gd name="T6" fmla="*/ 24102 w 174"/>
                  <a:gd name="T7" fmla="*/ 31635 h 236"/>
                  <a:gd name="T8" fmla="*/ 20229 w 174"/>
                  <a:gd name="T9" fmla="*/ 47893 h 236"/>
                  <a:gd name="T10" fmla="*/ 20229 w 174"/>
                  <a:gd name="T11" fmla="*/ 47893 h 236"/>
                  <a:gd name="T12" fmla="*/ 25393 w 174"/>
                  <a:gd name="T13" fmla="*/ 73377 h 236"/>
                  <a:gd name="T14" fmla="*/ 25393 w 174"/>
                  <a:gd name="T15" fmla="*/ 73377 h 236"/>
                  <a:gd name="T16" fmla="*/ 45622 w 174"/>
                  <a:gd name="T17" fmla="*/ 73816 h 236"/>
                  <a:gd name="T18" fmla="*/ 45622 w 174"/>
                  <a:gd name="T19" fmla="*/ 73816 h 236"/>
                  <a:gd name="T20" fmla="*/ 49496 w 174"/>
                  <a:gd name="T21" fmla="*/ 66786 h 236"/>
                  <a:gd name="T22" fmla="*/ 49496 w 174"/>
                  <a:gd name="T23" fmla="*/ 66786 h 236"/>
                  <a:gd name="T24" fmla="*/ 43470 w 174"/>
                  <a:gd name="T25" fmla="*/ 21090 h 236"/>
                  <a:gd name="T26" fmla="*/ 67142 w 174"/>
                  <a:gd name="T27" fmla="*/ 58877 h 236"/>
                  <a:gd name="T28" fmla="*/ 67142 w 174"/>
                  <a:gd name="T29" fmla="*/ 58877 h 236"/>
                  <a:gd name="T30" fmla="*/ 24533 w 174"/>
                  <a:gd name="T31" fmla="*/ 86998 h 236"/>
                  <a:gd name="T32" fmla="*/ 24533 w 174"/>
                  <a:gd name="T33" fmla="*/ 86998 h 236"/>
                  <a:gd name="T34" fmla="*/ 6456 w 174"/>
                  <a:gd name="T35" fmla="*/ 62832 h 236"/>
                  <a:gd name="T36" fmla="*/ 6456 w 174"/>
                  <a:gd name="T37" fmla="*/ 62832 h 236"/>
                  <a:gd name="T38" fmla="*/ 7747 w 174"/>
                  <a:gd name="T39" fmla="*/ 54483 h 236"/>
                  <a:gd name="T40" fmla="*/ 7747 w 174"/>
                  <a:gd name="T41" fmla="*/ 54483 h 236"/>
                  <a:gd name="T42" fmla="*/ 2152 w 174"/>
                  <a:gd name="T43" fmla="*/ 44378 h 236"/>
                  <a:gd name="T44" fmla="*/ 2152 w 174"/>
                  <a:gd name="T45" fmla="*/ 44378 h 236"/>
                  <a:gd name="T46" fmla="*/ 50787 w 174"/>
                  <a:gd name="T47" fmla="*/ 7469 h 236"/>
                  <a:gd name="T48" fmla="*/ 50787 w 174"/>
                  <a:gd name="T49" fmla="*/ 7469 h 236"/>
                  <a:gd name="T50" fmla="*/ 67142 w 174"/>
                  <a:gd name="T51" fmla="*/ 58877 h 2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4" h="236">
                    <a:moveTo>
                      <a:pt x="101" y="48"/>
                    </a:moveTo>
                    <a:lnTo>
                      <a:pt x="101" y="48"/>
                    </a:lnTo>
                    <a:cubicBezTo>
                      <a:pt x="82" y="47"/>
                      <a:pt x="68" y="57"/>
                      <a:pt x="56" y="72"/>
                    </a:cubicBezTo>
                    <a:cubicBezTo>
                      <a:pt x="59" y="84"/>
                      <a:pt x="52" y="94"/>
                      <a:pt x="47" y="109"/>
                    </a:cubicBezTo>
                    <a:cubicBezTo>
                      <a:pt x="39" y="130"/>
                      <a:pt x="38" y="152"/>
                      <a:pt x="59" y="167"/>
                    </a:cubicBezTo>
                    <a:cubicBezTo>
                      <a:pt x="68" y="174"/>
                      <a:pt x="96" y="177"/>
                      <a:pt x="106" y="168"/>
                    </a:cubicBezTo>
                    <a:cubicBezTo>
                      <a:pt x="110" y="165"/>
                      <a:pt x="113" y="157"/>
                      <a:pt x="115" y="152"/>
                    </a:cubicBezTo>
                    <a:cubicBezTo>
                      <a:pt x="130" y="123"/>
                      <a:pt x="156" y="52"/>
                      <a:pt x="101" y="48"/>
                    </a:cubicBezTo>
                    <a:close/>
                    <a:moveTo>
                      <a:pt x="156" y="134"/>
                    </a:moveTo>
                    <a:lnTo>
                      <a:pt x="156" y="134"/>
                    </a:lnTo>
                    <a:cubicBezTo>
                      <a:pt x="140" y="173"/>
                      <a:pt x="106" y="235"/>
                      <a:pt x="57" y="198"/>
                    </a:cubicBezTo>
                    <a:cubicBezTo>
                      <a:pt x="39" y="185"/>
                      <a:pt x="19" y="165"/>
                      <a:pt x="15" y="143"/>
                    </a:cubicBezTo>
                    <a:cubicBezTo>
                      <a:pt x="14" y="136"/>
                      <a:pt x="15" y="131"/>
                      <a:pt x="18" y="124"/>
                    </a:cubicBezTo>
                    <a:cubicBezTo>
                      <a:pt x="8" y="123"/>
                      <a:pt x="0" y="113"/>
                      <a:pt x="5" y="101"/>
                    </a:cubicBezTo>
                    <a:cubicBezTo>
                      <a:pt x="25" y="57"/>
                      <a:pt x="61" y="0"/>
                      <a:pt x="118" y="17"/>
                    </a:cubicBezTo>
                    <a:cubicBezTo>
                      <a:pt x="169" y="31"/>
                      <a:pt x="173" y="93"/>
                      <a:pt x="156"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88" name="Freeform 200">
                <a:extLst>
                  <a:ext uri="{FF2B5EF4-FFF2-40B4-BE49-F238E27FC236}">
                    <a16:creationId xmlns:a16="http://schemas.microsoft.com/office/drawing/2014/main" id="{0AD22876-7F21-7F44-8913-F89402B5836A}"/>
                  </a:ext>
                </a:extLst>
              </p:cNvPr>
              <p:cNvSpPr>
                <a:spLocks noChangeArrowheads="1"/>
              </p:cNvSpPr>
              <p:nvPr/>
            </p:nvSpPr>
            <p:spPr bwMode="auto">
              <a:xfrm>
                <a:off x="5451534" y="5193296"/>
                <a:ext cx="88765" cy="87190"/>
              </a:xfrm>
              <a:custGeom>
                <a:avLst/>
                <a:gdLst>
                  <a:gd name="T0" fmla="*/ 61 w 204"/>
                  <a:gd name="T1" fmla="*/ 134 h 197"/>
                  <a:gd name="T2" fmla="*/ 61 w 204"/>
                  <a:gd name="T3" fmla="*/ 134 h 197"/>
                  <a:gd name="T4" fmla="*/ 109 w 204"/>
                  <a:gd name="T5" fmla="*/ 149 h 197"/>
                  <a:gd name="T6" fmla="*/ 109 w 204"/>
                  <a:gd name="T7" fmla="*/ 149 h 197"/>
                  <a:gd name="T8" fmla="*/ 142 w 204"/>
                  <a:gd name="T9" fmla="*/ 130 h 197"/>
                  <a:gd name="T10" fmla="*/ 142 w 204"/>
                  <a:gd name="T11" fmla="*/ 130 h 197"/>
                  <a:gd name="T12" fmla="*/ 176 w 204"/>
                  <a:gd name="T13" fmla="*/ 82 h 197"/>
                  <a:gd name="T14" fmla="*/ 176 w 204"/>
                  <a:gd name="T15" fmla="*/ 82 h 197"/>
                  <a:gd name="T16" fmla="*/ 145 w 204"/>
                  <a:gd name="T17" fmla="*/ 46 h 197"/>
                  <a:gd name="T18" fmla="*/ 145 w 204"/>
                  <a:gd name="T19" fmla="*/ 46 h 197"/>
                  <a:gd name="T20" fmla="*/ 126 w 204"/>
                  <a:gd name="T21" fmla="*/ 51 h 197"/>
                  <a:gd name="T22" fmla="*/ 126 w 204"/>
                  <a:gd name="T23" fmla="*/ 51 h 197"/>
                  <a:gd name="T24" fmla="*/ 61 w 204"/>
                  <a:gd name="T25" fmla="*/ 134 h 197"/>
                  <a:gd name="T26" fmla="*/ 86 w 204"/>
                  <a:gd name="T27" fmla="*/ 34 h 197"/>
                  <a:gd name="T28" fmla="*/ 86 w 204"/>
                  <a:gd name="T29" fmla="*/ 34 h 197"/>
                  <a:gd name="T30" fmla="*/ 200 w 204"/>
                  <a:gd name="T31" fmla="*/ 61 h 197"/>
                  <a:gd name="T32" fmla="*/ 200 w 204"/>
                  <a:gd name="T33" fmla="*/ 61 h 197"/>
                  <a:gd name="T34" fmla="*/ 189 w 204"/>
                  <a:gd name="T35" fmla="*/ 129 h 197"/>
                  <a:gd name="T36" fmla="*/ 189 w 204"/>
                  <a:gd name="T37" fmla="*/ 129 h 197"/>
                  <a:gd name="T38" fmla="*/ 174 w 204"/>
                  <a:gd name="T39" fmla="*/ 141 h 197"/>
                  <a:gd name="T40" fmla="*/ 174 w 204"/>
                  <a:gd name="T41" fmla="*/ 141 h 197"/>
                  <a:gd name="T42" fmla="*/ 166 w 204"/>
                  <a:gd name="T43" fmla="*/ 166 h 197"/>
                  <a:gd name="T44" fmla="*/ 166 w 204"/>
                  <a:gd name="T45" fmla="*/ 166 h 197"/>
                  <a:gd name="T46" fmla="*/ 25 w 204"/>
                  <a:gd name="T47" fmla="*/ 143 h 197"/>
                  <a:gd name="T48" fmla="*/ 25 w 204"/>
                  <a:gd name="T49" fmla="*/ 143 h 197"/>
                  <a:gd name="T50" fmla="*/ 86 w 204"/>
                  <a:gd name="T51" fmla="*/ 34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4" h="197">
                    <a:moveTo>
                      <a:pt x="61" y="134"/>
                    </a:moveTo>
                    <a:lnTo>
                      <a:pt x="61" y="134"/>
                    </a:lnTo>
                    <a:cubicBezTo>
                      <a:pt x="72" y="149"/>
                      <a:pt x="91" y="151"/>
                      <a:pt x="109" y="149"/>
                    </a:cubicBezTo>
                    <a:lnTo>
                      <a:pt x="109" y="149"/>
                    </a:lnTo>
                    <a:cubicBezTo>
                      <a:pt x="117" y="139"/>
                      <a:pt x="128" y="137"/>
                      <a:pt x="142" y="130"/>
                    </a:cubicBezTo>
                    <a:lnTo>
                      <a:pt x="142" y="130"/>
                    </a:lnTo>
                    <a:cubicBezTo>
                      <a:pt x="163" y="122"/>
                      <a:pt x="180" y="107"/>
                      <a:pt x="176" y="82"/>
                    </a:cubicBezTo>
                    <a:lnTo>
                      <a:pt x="176" y="82"/>
                    </a:lnTo>
                    <a:cubicBezTo>
                      <a:pt x="175" y="70"/>
                      <a:pt x="158" y="47"/>
                      <a:pt x="145" y="46"/>
                    </a:cubicBezTo>
                    <a:lnTo>
                      <a:pt x="145" y="46"/>
                    </a:lnTo>
                    <a:cubicBezTo>
                      <a:pt x="140" y="46"/>
                      <a:pt x="132" y="50"/>
                      <a:pt x="126" y="51"/>
                    </a:cubicBezTo>
                    <a:lnTo>
                      <a:pt x="126" y="51"/>
                    </a:lnTo>
                    <a:cubicBezTo>
                      <a:pt x="96" y="61"/>
                      <a:pt x="27" y="91"/>
                      <a:pt x="61" y="134"/>
                    </a:cubicBezTo>
                    <a:close/>
                    <a:moveTo>
                      <a:pt x="86" y="34"/>
                    </a:moveTo>
                    <a:lnTo>
                      <a:pt x="86" y="34"/>
                    </a:lnTo>
                    <a:cubicBezTo>
                      <a:pt x="124" y="20"/>
                      <a:pt x="192" y="0"/>
                      <a:pt x="200" y="61"/>
                    </a:cubicBezTo>
                    <a:lnTo>
                      <a:pt x="200" y="61"/>
                    </a:lnTo>
                    <a:cubicBezTo>
                      <a:pt x="203" y="83"/>
                      <a:pt x="203" y="110"/>
                      <a:pt x="189" y="129"/>
                    </a:cubicBezTo>
                    <a:lnTo>
                      <a:pt x="189" y="129"/>
                    </a:lnTo>
                    <a:cubicBezTo>
                      <a:pt x="185" y="134"/>
                      <a:pt x="180" y="138"/>
                      <a:pt x="174" y="141"/>
                    </a:cubicBezTo>
                    <a:lnTo>
                      <a:pt x="174" y="141"/>
                    </a:lnTo>
                    <a:cubicBezTo>
                      <a:pt x="179" y="149"/>
                      <a:pt x="178" y="162"/>
                      <a:pt x="166" y="166"/>
                    </a:cubicBezTo>
                    <a:lnTo>
                      <a:pt x="166" y="166"/>
                    </a:lnTo>
                    <a:cubicBezTo>
                      <a:pt x="121" y="183"/>
                      <a:pt x="54" y="196"/>
                      <a:pt x="25" y="143"/>
                    </a:cubicBezTo>
                    <a:lnTo>
                      <a:pt x="25" y="143"/>
                    </a:lnTo>
                    <a:cubicBezTo>
                      <a:pt x="0" y="96"/>
                      <a:pt x="44" y="51"/>
                      <a:pt x="86" y="34"/>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89" name="Freeform 201">
                <a:extLst>
                  <a:ext uri="{FF2B5EF4-FFF2-40B4-BE49-F238E27FC236}">
                    <a16:creationId xmlns:a16="http://schemas.microsoft.com/office/drawing/2014/main" id="{8FF80774-0083-364A-9387-9AA2A51F1F93}"/>
                  </a:ext>
                </a:extLst>
              </p:cNvPr>
              <p:cNvSpPr>
                <a:spLocks/>
              </p:cNvSpPr>
              <p:nvPr/>
            </p:nvSpPr>
            <p:spPr bwMode="auto">
              <a:xfrm>
                <a:off x="5620573" y="5187951"/>
                <a:ext cx="74889" cy="103694"/>
              </a:xfrm>
              <a:custGeom>
                <a:avLst/>
                <a:gdLst>
                  <a:gd name="T0" fmla="*/ 43900 w 174"/>
                  <a:gd name="T1" fmla="*/ 21530 h 236"/>
                  <a:gd name="T2" fmla="*/ 43900 w 174"/>
                  <a:gd name="T3" fmla="*/ 21530 h 236"/>
                  <a:gd name="T4" fmla="*/ 24102 w 174"/>
                  <a:gd name="T5" fmla="*/ 32075 h 236"/>
                  <a:gd name="T6" fmla="*/ 24102 w 174"/>
                  <a:gd name="T7" fmla="*/ 32075 h 236"/>
                  <a:gd name="T8" fmla="*/ 20229 w 174"/>
                  <a:gd name="T9" fmla="*/ 47453 h 236"/>
                  <a:gd name="T10" fmla="*/ 20229 w 174"/>
                  <a:gd name="T11" fmla="*/ 47453 h 236"/>
                  <a:gd name="T12" fmla="*/ 25393 w 174"/>
                  <a:gd name="T13" fmla="*/ 73377 h 236"/>
                  <a:gd name="T14" fmla="*/ 25393 w 174"/>
                  <a:gd name="T15" fmla="*/ 73377 h 236"/>
                  <a:gd name="T16" fmla="*/ 45622 w 174"/>
                  <a:gd name="T17" fmla="*/ 73816 h 236"/>
                  <a:gd name="T18" fmla="*/ 45622 w 174"/>
                  <a:gd name="T19" fmla="*/ 73816 h 236"/>
                  <a:gd name="T20" fmla="*/ 49496 w 174"/>
                  <a:gd name="T21" fmla="*/ 67225 h 236"/>
                  <a:gd name="T22" fmla="*/ 49496 w 174"/>
                  <a:gd name="T23" fmla="*/ 67225 h 236"/>
                  <a:gd name="T24" fmla="*/ 43900 w 174"/>
                  <a:gd name="T25" fmla="*/ 21530 h 236"/>
                  <a:gd name="T26" fmla="*/ 67142 w 174"/>
                  <a:gd name="T27" fmla="*/ 58877 h 236"/>
                  <a:gd name="T28" fmla="*/ 67142 w 174"/>
                  <a:gd name="T29" fmla="*/ 58877 h 236"/>
                  <a:gd name="T30" fmla="*/ 24533 w 174"/>
                  <a:gd name="T31" fmla="*/ 87437 h 236"/>
                  <a:gd name="T32" fmla="*/ 24533 w 174"/>
                  <a:gd name="T33" fmla="*/ 87437 h 236"/>
                  <a:gd name="T34" fmla="*/ 6456 w 174"/>
                  <a:gd name="T35" fmla="*/ 63271 h 236"/>
                  <a:gd name="T36" fmla="*/ 6456 w 174"/>
                  <a:gd name="T37" fmla="*/ 63271 h 236"/>
                  <a:gd name="T38" fmla="*/ 7747 w 174"/>
                  <a:gd name="T39" fmla="*/ 54483 h 236"/>
                  <a:gd name="T40" fmla="*/ 7747 w 174"/>
                  <a:gd name="T41" fmla="*/ 54483 h 236"/>
                  <a:gd name="T42" fmla="*/ 2152 w 174"/>
                  <a:gd name="T43" fmla="*/ 44378 h 236"/>
                  <a:gd name="T44" fmla="*/ 2152 w 174"/>
                  <a:gd name="T45" fmla="*/ 44378 h 236"/>
                  <a:gd name="T46" fmla="*/ 50787 w 174"/>
                  <a:gd name="T47" fmla="*/ 7030 h 236"/>
                  <a:gd name="T48" fmla="*/ 50787 w 174"/>
                  <a:gd name="T49" fmla="*/ 7030 h 236"/>
                  <a:gd name="T50" fmla="*/ 67142 w 174"/>
                  <a:gd name="T51" fmla="*/ 58877 h 2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4" h="236">
                    <a:moveTo>
                      <a:pt x="102" y="49"/>
                    </a:moveTo>
                    <a:lnTo>
                      <a:pt x="102" y="49"/>
                    </a:lnTo>
                    <a:cubicBezTo>
                      <a:pt x="82" y="46"/>
                      <a:pt x="68" y="58"/>
                      <a:pt x="56" y="73"/>
                    </a:cubicBezTo>
                    <a:cubicBezTo>
                      <a:pt x="59" y="84"/>
                      <a:pt x="52" y="94"/>
                      <a:pt x="47" y="108"/>
                    </a:cubicBezTo>
                    <a:cubicBezTo>
                      <a:pt x="39" y="129"/>
                      <a:pt x="38" y="153"/>
                      <a:pt x="59" y="167"/>
                    </a:cubicBezTo>
                    <a:cubicBezTo>
                      <a:pt x="68" y="174"/>
                      <a:pt x="95" y="178"/>
                      <a:pt x="106" y="168"/>
                    </a:cubicBezTo>
                    <a:cubicBezTo>
                      <a:pt x="110" y="166"/>
                      <a:pt x="114" y="157"/>
                      <a:pt x="115" y="153"/>
                    </a:cubicBezTo>
                    <a:cubicBezTo>
                      <a:pt x="130" y="124"/>
                      <a:pt x="156" y="53"/>
                      <a:pt x="102" y="49"/>
                    </a:cubicBezTo>
                    <a:close/>
                    <a:moveTo>
                      <a:pt x="156" y="134"/>
                    </a:moveTo>
                    <a:lnTo>
                      <a:pt x="156" y="134"/>
                    </a:lnTo>
                    <a:cubicBezTo>
                      <a:pt x="140" y="172"/>
                      <a:pt x="106" y="235"/>
                      <a:pt x="57" y="199"/>
                    </a:cubicBezTo>
                    <a:cubicBezTo>
                      <a:pt x="39" y="186"/>
                      <a:pt x="19" y="166"/>
                      <a:pt x="15" y="144"/>
                    </a:cubicBezTo>
                    <a:cubicBezTo>
                      <a:pt x="14" y="137"/>
                      <a:pt x="15" y="132"/>
                      <a:pt x="18" y="124"/>
                    </a:cubicBezTo>
                    <a:cubicBezTo>
                      <a:pt x="9" y="122"/>
                      <a:pt x="0" y="112"/>
                      <a:pt x="5" y="101"/>
                    </a:cubicBezTo>
                    <a:cubicBezTo>
                      <a:pt x="25" y="58"/>
                      <a:pt x="61" y="0"/>
                      <a:pt x="118" y="16"/>
                    </a:cubicBezTo>
                    <a:cubicBezTo>
                      <a:pt x="169" y="32"/>
                      <a:pt x="173" y="94"/>
                      <a:pt x="156"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90" name="Freeform 202">
                <a:extLst>
                  <a:ext uri="{FF2B5EF4-FFF2-40B4-BE49-F238E27FC236}">
                    <a16:creationId xmlns:a16="http://schemas.microsoft.com/office/drawing/2014/main" id="{5EE774C1-43E8-AD4E-92C4-EE8285B25218}"/>
                  </a:ext>
                </a:extLst>
              </p:cNvPr>
              <p:cNvSpPr>
                <a:spLocks noChangeArrowheads="1"/>
              </p:cNvSpPr>
              <p:nvPr/>
            </p:nvSpPr>
            <p:spPr bwMode="auto">
              <a:xfrm>
                <a:off x="5306017" y="5204922"/>
                <a:ext cx="77124" cy="65392"/>
              </a:xfrm>
              <a:custGeom>
                <a:avLst/>
                <a:gdLst>
                  <a:gd name="T0" fmla="*/ 129 w 178"/>
                  <a:gd name="T1" fmla="*/ 62 h 149"/>
                  <a:gd name="T2" fmla="*/ 129 w 178"/>
                  <a:gd name="T3" fmla="*/ 62 h 149"/>
                  <a:gd name="T4" fmla="*/ 89 w 178"/>
                  <a:gd name="T5" fmla="*/ 33 h 149"/>
                  <a:gd name="T6" fmla="*/ 89 w 178"/>
                  <a:gd name="T7" fmla="*/ 33 h 149"/>
                  <a:gd name="T8" fmla="*/ 58 w 178"/>
                  <a:gd name="T9" fmla="*/ 40 h 149"/>
                  <a:gd name="T10" fmla="*/ 58 w 178"/>
                  <a:gd name="T11" fmla="*/ 40 h 149"/>
                  <a:gd name="T12" fmla="*/ 23 w 178"/>
                  <a:gd name="T13" fmla="*/ 76 h 149"/>
                  <a:gd name="T14" fmla="*/ 23 w 178"/>
                  <a:gd name="T15" fmla="*/ 76 h 149"/>
                  <a:gd name="T16" fmla="*/ 46 w 178"/>
                  <a:gd name="T17" fmla="*/ 117 h 149"/>
                  <a:gd name="T18" fmla="*/ 46 w 178"/>
                  <a:gd name="T19" fmla="*/ 117 h 149"/>
                  <a:gd name="T20" fmla="*/ 64 w 178"/>
                  <a:gd name="T21" fmla="*/ 118 h 149"/>
                  <a:gd name="T22" fmla="*/ 64 w 178"/>
                  <a:gd name="T23" fmla="*/ 118 h 149"/>
                  <a:gd name="T24" fmla="*/ 129 w 178"/>
                  <a:gd name="T25" fmla="*/ 62 h 149"/>
                  <a:gd name="T26" fmla="*/ 98 w 178"/>
                  <a:gd name="T27" fmla="*/ 146 h 149"/>
                  <a:gd name="T28" fmla="*/ 98 w 178"/>
                  <a:gd name="T29" fmla="*/ 146 h 149"/>
                  <a:gd name="T30" fmla="*/ 0 w 178"/>
                  <a:gd name="T31" fmla="*/ 89 h 149"/>
                  <a:gd name="T32" fmla="*/ 0 w 178"/>
                  <a:gd name="T33" fmla="*/ 89 h 149"/>
                  <a:gd name="T34" fmla="*/ 16 w 178"/>
                  <a:gd name="T35" fmla="*/ 30 h 149"/>
                  <a:gd name="T36" fmla="*/ 16 w 178"/>
                  <a:gd name="T37" fmla="*/ 30 h 149"/>
                  <a:gd name="T38" fmla="*/ 32 w 178"/>
                  <a:gd name="T39" fmla="*/ 22 h 149"/>
                  <a:gd name="T40" fmla="*/ 32 w 178"/>
                  <a:gd name="T41" fmla="*/ 22 h 149"/>
                  <a:gd name="T42" fmla="*/ 41 w 178"/>
                  <a:gd name="T43" fmla="*/ 1 h 149"/>
                  <a:gd name="T44" fmla="*/ 41 w 178"/>
                  <a:gd name="T45" fmla="*/ 1 h 149"/>
                  <a:gd name="T46" fmla="*/ 161 w 178"/>
                  <a:gd name="T47" fmla="*/ 63 h 149"/>
                  <a:gd name="T48" fmla="*/ 161 w 178"/>
                  <a:gd name="T49" fmla="*/ 63 h 149"/>
                  <a:gd name="T50" fmla="*/ 98 w 178"/>
                  <a:gd name="T51" fmla="*/ 146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8" h="149">
                    <a:moveTo>
                      <a:pt x="129" y="62"/>
                    </a:moveTo>
                    <a:lnTo>
                      <a:pt x="129" y="62"/>
                    </a:lnTo>
                    <a:cubicBezTo>
                      <a:pt x="120" y="44"/>
                      <a:pt x="104" y="37"/>
                      <a:pt x="89" y="33"/>
                    </a:cubicBezTo>
                    <a:lnTo>
                      <a:pt x="89" y="33"/>
                    </a:lnTo>
                    <a:cubicBezTo>
                      <a:pt x="81" y="40"/>
                      <a:pt x="71" y="39"/>
                      <a:pt x="58" y="40"/>
                    </a:cubicBezTo>
                    <a:lnTo>
                      <a:pt x="58" y="40"/>
                    </a:lnTo>
                    <a:cubicBezTo>
                      <a:pt x="39" y="43"/>
                      <a:pt x="23" y="52"/>
                      <a:pt x="23" y="76"/>
                    </a:cubicBezTo>
                    <a:lnTo>
                      <a:pt x="23" y="76"/>
                    </a:lnTo>
                    <a:cubicBezTo>
                      <a:pt x="23" y="88"/>
                      <a:pt x="36" y="111"/>
                      <a:pt x="46" y="117"/>
                    </a:cubicBezTo>
                    <a:lnTo>
                      <a:pt x="46" y="117"/>
                    </a:lnTo>
                    <a:cubicBezTo>
                      <a:pt x="50" y="119"/>
                      <a:pt x="58" y="118"/>
                      <a:pt x="64" y="118"/>
                    </a:cubicBezTo>
                    <a:lnTo>
                      <a:pt x="64" y="118"/>
                    </a:lnTo>
                    <a:cubicBezTo>
                      <a:pt x="90" y="118"/>
                      <a:pt x="154" y="109"/>
                      <a:pt x="129" y="62"/>
                    </a:cubicBezTo>
                    <a:close/>
                    <a:moveTo>
                      <a:pt x="98" y="146"/>
                    </a:moveTo>
                    <a:lnTo>
                      <a:pt x="98" y="146"/>
                    </a:lnTo>
                    <a:cubicBezTo>
                      <a:pt x="62" y="148"/>
                      <a:pt x="0" y="146"/>
                      <a:pt x="0" y="89"/>
                    </a:cubicBezTo>
                    <a:lnTo>
                      <a:pt x="0" y="89"/>
                    </a:lnTo>
                    <a:cubicBezTo>
                      <a:pt x="0" y="68"/>
                      <a:pt x="3" y="43"/>
                      <a:pt x="16" y="30"/>
                    </a:cubicBezTo>
                    <a:lnTo>
                      <a:pt x="16" y="30"/>
                    </a:lnTo>
                    <a:cubicBezTo>
                      <a:pt x="21" y="26"/>
                      <a:pt x="25" y="23"/>
                      <a:pt x="32" y="22"/>
                    </a:cubicBezTo>
                    <a:lnTo>
                      <a:pt x="32" y="22"/>
                    </a:lnTo>
                    <a:cubicBezTo>
                      <a:pt x="28" y="14"/>
                      <a:pt x="29" y="2"/>
                      <a:pt x="41" y="1"/>
                    </a:cubicBezTo>
                    <a:lnTo>
                      <a:pt x="41" y="1"/>
                    </a:lnTo>
                    <a:cubicBezTo>
                      <a:pt x="82" y="0"/>
                      <a:pt x="142" y="6"/>
                      <a:pt x="161" y="63"/>
                    </a:cubicBezTo>
                    <a:lnTo>
                      <a:pt x="161" y="63"/>
                    </a:lnTo>
                    <a:cubicBezTo>
                      <a:pt x="177" y="111"/>
                      <a:pt x="134" y="142"/>
                      <a:pt x="98" y="146"/>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91" name="Freeform 203">
                <a:extLst>
                  <a:ext uri="{FF2B5EF4-FFF2-40B4-BE49-F238E27FC236}">
                    <a16:creationId xmlns:a16="http://schemas.microsoft.com/office/drawing/2014/main" id="{F5F8F76B-C89C-CB40-B50A-CD92BB3E7463}"/>
                  </a:ext>
                </a:extLst>
              </p:cNvPr>
              <p:cNvSpPr>
                <a:spLocks noChangeArrowheads="1"/>
              </p:cNvSpPr>
              <p:nvPr/>
            </p:nvSpPr>
            <p:spPr bwMode="auto">
              <a:xfrm>
                <a:off x="5765849" y="5193296"/>
                <a:ext cx="81489" cy="82830"/>
              </a:xfrm>
              <a:custGeom>
                <a:avLst/>
                <a:gdLst>
                  <a:gd name="T0" fmla="*/ 64 w 186"/>
                  <a:gd name="T1" fmla="*/ 132 h 188"/>
                  <a:gd name="T2" fmla="*/ 64 w 186"/>
                  <a:gd name="T3" fmla="*/ 132 h 188"/>
                  <a:gd name="T4" fmla="*/ 112 w 186"/>
                  <a:gd name="T5" fmla="*/ 140 h 188"/>
                  <a:gd name="T6" fmla="*/ 112 w 186"/>
                  <a:gd name="T7" fmla="*/ 140 h 188"/>
                  <a:gd name="T8" fmla="*/ 137 w 186"/>
                  <a:gd name="T9" fmla="*/ 120 h 188"/>
                  <a:gd name="T10" fmla="*/ 137 w 186"/>
                  <a:gd name="T11" fmla="*/ 120 h 188"/>
                  <a:gd name="T12" fmla="*/ 154 w 186"/>
                  <a:gd name="T13" fmla="*/ 74 h 188"/>
                  <a:gd name="T14" fmla="*/ 154 w 186"/>
                  <a:gd name="T15" fmla="*/ 74 h 188"/>
                  <a:gd name="T16" fmla="*/ 116 w 186"/>
                  <a:gd name="T17" fmla="*/ 46 h 188"/>
                  <a:gd name="T18" fmla="*/ 116 w 186"/>
                  <a:gd name="T19" fmla="*/ 46 h 188"/>
                  <a:gd name="T20" fmla="*/ 100 w 186"/>
                  <a:gd name="T21" fmla="*/ 53 h 188"/>
                  <a:gd name="T22" fmla="*/ 100 w 186"/>
                  <a:gd name="T23" fmla="*/ 53 h 188"/>
                  <a:gd name="T24" fmla="*/ 64 w 186"/>
                  <a:gd name="T25" fmla="*/ 132 h 188"/>
                  <a:gd name="T26" fmla="*/ 58 w 186"/>
                  <a:gd name="T27" fmla="*/ 42 h 188"/>
                  <a:gd name="T28" fmla="*/ 58 w 186"/>
                  <a:gd name="T29" fmla="*/ 42 h 188"/>
                  <a:gd name="T30" fmla="*/ 169 w 186"/>
                  <a:gd name="T31" fmla="*/ 53 h 188"/>
                  <a:gd name="T32" fmla="*/ 169 w 186"/>
                  <a:gd name="T33" fmla="*/ 53 h 188"/>
                  <a:gd name="T34" fmla="*/ 179 w 186"/>
                  <a:gd name="T35" fmla="*/ 113 h 188"/>
                  <a:gd name="T36" fmla="*/ 179 w 186"/>
                  <a:gd name="T37" fmla="*/ 113 h 188"/>
                  <a:gd name="T38" fmla="*/ 168 w 186"/>
                  <a:gd name="T39" fmla="*/ 127 h 188"/>
                  <a:gd name="T40" fmla="*/ 168 w 186"/>
                  <a:gd name="T41" fmla="*/ 127 h 188"/>
                  <a:gd name="T42" fmla="*/ 168 w 186"/>
                  <a:gd name="T43" fmla="*/ 149 h 188"/>
                  <a:gd name="T44" fmla="*/ 168 w 186"/>
                  <a:gd name="T45" fmla="*/ 149 h 188"/>
                  <a:gd name="T46" fmla="*/ 35 w 186"/>
                  <a:gd name="T47" fmla="*/ 144 h 188"/>
                  <a:gd name="T48" fmla="*/ 35 w 186"/>
                  <a:gd name="T49" fmla="*/ 144 h 188"/>
                  <a:gd name="T50" fmla="*/ 58 w 186"/>
                  <a:gd name="T51" fmla="*/ 42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6" h="188">
                    <a:moveTo>
                      <a:pt x="64" y="132"/>
                    </a:moveTo>
                    <a:lnTo>
                      <a:pt x="64" y="132"/>
                    </a:lnTo>
                    <a:cubicBezTo>
                      <a:pt x="79" y="144"/>
                      <a:pt x="96" y="144"/>
                      <a:pt x="112" y="140"/>
                    </a:cubicBezTo>
                    <a:lnTo>
                      <a:pt x="112" y="140"/>
                    </a:lnTo>
                    <a:cubicBezTo>
                      <a:pt x="116" y="131"/>
                      <a:pt x="125" y="127"/>
                      <a:pt x="137" y="120"/>
                    </a:cubicBezTo>
                    <a:lnTo>
                      <a:pt x="137" y="120"/>
                    </a:lnTo>
                    <a:cubicBezTo>
                      <a:pt x="152" y="109"/>
                      <a:pt x="164" y="95"/>
                      <a:pt x="154" y="74"/>
                    </a:cubicBezTo>
                    <a:lnTo>
                      <a:pt x="154" y="74"/>
                    </a:lnTo>
                    <a:cubicBezTo>
                      <a:pt x="150" y="63"/>
                      <a:pt x="127" y="46"/>
                      <a:pt x="116" y="46"/>
                    </a:cubicBezTo>
                    <a:lnTo>
                      <a:pt x="116" y="46"/>
                    </a:lnTo>
                    <a:cubicBezTo>
                      <a:pt x="110" y="46"/>
                      <a:pt x="104" y="50"/>
                      <a:pt x="100" y="53"/>
                    </a:cubicBezTo>
                    <a:lnTo>
                      <a:pt x="100" y="53"/>
                    </a:lnTo>
                    <a:cubicBezTo>
                      <a:pt x="75" y="63"/>
                      <a:pt x="20" y="99"/>
                      <a:pt x="64" y="132"/>
                    </a:cubicBezTo>
                    <a:close/>
                    <a:moveTo>
                      <a:pt x="58" y="42"/>
                    </a:moveTo>
                    <a:lnTo>
                      <a:pt x="58" y="42"/>
                    </a:lnTo>
                    <a:cubicBezTo>
                      <a:pt x="89" y="24"/>
                      <a:pt x="146" y="0"/>
                      <a:pt x="169" y="53"/>
                    </a:cubicBezTo>
                    <a:lnTo>
                      <a:pt x="169" y="53"/>
                    </a:lnTo>
                    <a:cubicBezTo>
                      <a:pt x="179" y="71"/>
                      <a:pt x="185" y="96"/>
                      <a:pt x="179" y="113"/>
                    </a:cubicBezTo>
                    <a:lnTo>
                      <a:pt x="179" y="113"/>
                    </a:lnTo>
                    <a:cubicBezTo>
                      <a:pt x="177" y="120"/>
                      <a:pt x="173" y="123"/>
                      <a:pt x="168" y="127"/>
                    </a:cubicBezTo>
                    <a:lnTo>
                      <a:pt x="168" y="127"/>
                    </a:lnTo>
                    <a:cubicBezTo>
                      <a:pt x="176" y="132"/>
                      <a:pt x="179" y="144"/>
                      <a:pt x="168" y="149"/>
                    </a:cubicBezTo>
                    <a:lnTo>
                      <a:pt x="168" y="149"/>
                    </a:lnTo>
                    <a:cubicBezTo>
                      <a:pt x="133" y="169"/>
                      <a:pt x="75" y="187"/>
                      <a:pt x="35" y="144"/>
                    </a:cubicBezTo>
                    <a:lnTo>
                      <a:pt x="35" y="144"/>
                    </a:lnTo>
                    <a:cubicBezTo>
                      <a:pt x="0" y="106"/>
                      <a:pt x="25" y="62"/>
                      <a:pt x="58" y="42"/>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92" name="Freeform 204">
                <a:extLst>
                  <a:ext uri="{FF2B5EF4-FFF2-40B4-BE49-F238E27FC236}">
                    <a16:creationId xmlns:a16="http://schemas.microsoft.com/office/drawing/2014/main" id="{B3FE39FC-E9E2-7D4A-AC26-595B0CA77FE6}"/>
                  </a:ext>
                </a:extLst>
              </p:cNvPr>
              <p:cNvSpPr>
                <a:spLocks noChangeArrowheads="1"/>
              </p:cNvSpPr>
              <p:nvPr/>
            </p:nvSpPr>
            <p:spPr bwMode="auto">
              <a:xfrm>
                <a:off x="5927373" y="5203468"/>
                <a:ext cx="78579" cy="65393"/>
              </a:xfrm>
              <a:custGeom>
                <a:avLst/>
                <a:gdLst>
                  <a:gd name="T0" fmla="*/ 130 w 180"/>
                  <a:gd name="T1" fmla="*/ 62 h 150"/>
                  <a:gd name="T2" fmla="*/ 130 w 180"/>
                  <a:gd name="T3" fmla="*/ 62 h 150"/>
                  <a:gd name="T4" fmla="*/ 90 w 180"/>
                  <a:gd name="T5" fmla="*/ 34 h 150"/>
                  <a:gd name="T6" fmla="*/ 90 w 180"/>
                  <a:gd name="T7" fmla="*/ 34 h 150"/>
                  <a:gd name="T8" fmla="*/ 59 w 180"/>
                  <a:gd name="T9" fmla="*/ 42 h 150"/>
                  <a:gd name="T10" fmla="*/ 59 w 180"/>
                  <a:gd name="T11" fmla="*/ 42 h 150"/>
                  <a:gd name="T12" fmla="*/ 24 w 180"/>
                  <a:gd name="T13" fmla="*/ 78 h 150"/>
                  <a:gd name="T14" fmla="*/ 24 w 180"/>
                  <a:gd name="T15" fmla="*/ 78 h 150"/>
                  <a:gd name="T16" fmla="*/ 47 w 180"/>
                  <a:gd name="T17" fmla="*/ 118 h 150"/>
                  <a:gd name="T18" fmla="*/ 47 w 180"/>
                  <a:gd name="T19" fmla="*/ 118 h 150"/>
                  <a:gd name="T20" fmla="*/ 65 w 180"/>
                  <a:gd name="T21" fmla="*/ 118 h 150"/>
                  <a:gd name="T22" fmla="*/ 65 w 180"/>
                  <a:gd name="T23" fmla="*/ 118 h 150"/>
                  <a:gd name="T24" fmla="*/ 130 w 180"/>
                  <a:gd name="T25" fmla="*/ 62 h 150"/>
                  <a:gd name="T26" fmla="*/ 99 w 180"/>
                  <a:gd name="T27" fmla="*/ 146 h 150"/>
                  <a:gd name="T28" fmla="*/ 99 w 180"/>
                  <a:gd name="T29" fmla="*/ 146 h 150"/>
                  <a:gd name="T30" fmla="*/ 0 w 180"/>
                  <a:gd name="T31" fmla="*/ 89 h 150"/>
                  <a:gd name="T32" fmla="*/ 0 w 180"/>
                  <a:gd name="T33" fmla="*/ 89 h 150"/>
                  <a:gd name="T34" fmla="*/ 19 w 180"/>
                  <a:gd name="T35" fmla="*/ 30 h 150"/>
                  <a:gd name="T36" fmla="*/ 19 w 180"/>
                  <a:gd name="T37" fmla="*/ 30 h 150"/>
                  <a:gd name="T38" fmla="*/ 33 w 180"/>
                  <a:gd name="T39" fmla="*/ 24 h 150"/>
                  <a:gd name="T40" fmla="*/ 33 w 180"/>
                  <a:gd name="T41" fmla="*/ 24 h 150"/>
                  <a:gd name="T42" fmla="*/ 42 w 180"/>
                  <a:gd name="T43" fmla="*/ 3 h 150"/>
                  <a:gd name="T44" fmla="*/ 42 w 180"/>
                  <a:gd name="T45" fmla="*/ 3 h 150"/>
                  <a:gd name="T46" fmla="*/ 162 w 180"/>
                  <a:gd name="T47" fmla="*/ 63 h 150"/>
                  <a:gd name="T48" fmla="*/ 162 w 180"/>
                  <a:gd name="T49" fmla="*/ 63 h 150"/>
                  <a:gd name="T50" fmla="*/ 99 w 180"/>
                  <a:gd name="T51" fmla="*/ 146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0" h="150">
                    <a:moveTo>
                      <a:pt x="130" y="62"/>
                    </a:moveTo>
                    <a:lnTo>
                      <a:pt x="130" y="62"/>
                    </a:lnTo>
                    <a:cubicBezTo>
                      <a:pt x="121" y="45"/>
                      <a:pt x="105" y="37"/>
                      <a:pt x="90" y="34"/>
                    </a:cubicBezTo>
                    <a:lnTo>
                      <a:pt x="90" y="34"/>
                    </a:lnTo>
                    <a:cubicBezTo>
                      <a:pt x="82" y="42"/>
                      <a:pt x="72" y="40"/>
                      <a:pt x="59" y="42"/>
                    </a:cubicBezTo>
                    <a:lnTo>
                      <a:pt x="59" y="42"/>
                    </a:lnTo>
                    <a:cubicBezTo>
                      <a:pt x="40" y="43"/>
                      <a:pt x="24" y="53"/>
                      <a:pt x="24" y="78"/>
                    </a:cubicBezTo>
                    <a:lnTo>
                      <a:pt x="24" y="78"/>
                    </a:lnTo>
                    <a:cubicBezTo>
                      <a:pt x="25" y="88"/>
                      <a:pt x="36" y="113"/>
                      <a:pt x="47" y="118"/>
                    </a:cubicBezTo>
                    <a:lnTo>
                      <a:pt x="47" y="118"/>
                    </a:lnTo>
                    <a:cubicBezTo>
                      <a:pt x="53" y="120"/>
                      <a:pt x="61" y="118"/>
                      <a:pt x="65" y="118"/>
                    </a:cubicBezTo>
                    <a:lnTo>
                      <a:pt x="65" y="118"/>
                    </a:lnTo>
                    <a:cubicBezTo>
                      <a:pt x="92" y="118"/>
                      <a:pt x="157" y="111"/>
                      <a:pt x="130" y="62"/>
                    </a:cubicBezTo>
                    <a:close/>
                    <a:moveTo>
                      <a:pt x="99" y="146"/>
                    </a:moveTo>
                    <a:lnTo>
                      <a:pt x="99" y="146"/>
                    </a:lnTo>
                    <a:cubicBezTo>
                      <a:pt x="63" y="149"/>
                      <a:pt x="1" y="147"/>
                      <a:pt x="0" y="89"/>
                    </a:cubicBezTo>
                    <a:lnTo>
                      <a:pt x="0" y="89"/>
                    </a:lnTo>
                    <a:cubicBezTo>
                      <a:pt x="0" y="68"/>
                      <a:pt x="5" y="43"/>
                      <a:pt x="19" y="30"/>
                    </a:cubicBezTo>
                    <a:lnTo>
                      <a:pt x="19" y="30"/>
                    </a:lnTo>
                    <a:cubicBezTo>
                      <a:pt x="21" y="26"/>
                      <a:pt x="26" y="25"/>
                      <a:pt x="33" y="24"/>
                    </a:cubicBezTo>
                    <a:lnTo>
                      <a:pt x="33" y="24"/>
                    </a:lnTo>
                    <a:cubicBezTo>
                      <a:pt x="29" y="16"/>
                      <a:pt x="32" y="3"/>
                      <a:pt x="42" y="3"/>
                    </a:cubicBezTo>
                    <a:lnTo>
                      <a:pt x="42" y="3"/>
                    </a:lnTo>
                    <a:cubicBezTo>
                      <a:pt x="83" y="0"/>
                      <a:pt x="143" y="7"/>
                      <a:pt x="162" y="63"/>
                    </a:cubicBezTo>
                    <a:lnTo>
                      <a:pt x="162" y="63"/>
                    </a:lnTo>
                    <a:cubicBezTo>
                      <a:pt x="179" y="113"/>
                      <a:pt x="136" y="142"/>
                      <a:pt x="99" y="146"/>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93" name="Freeform 205">
                <a:extLst>
                  <a:ext uri="{FF2B5EF4-FFF2-40B4-BE49-F238E27FC236}">
                    <a16:creationId xmlns:a16="http://schemas.microsoft.com/office/drawing/2014/main" id="{79A3307A-A881-7D45-98DF-A980A5A913C7}"/>
                  </a:ext>
                </a:extLst>
              </p:cNvPr>
              <p:cNvSpPr>
                <a:spLocks/>
              </p:cNvSpPr>
              <p:nvPr/>
            </p:nvSpPr>
            <p:spPr bwMode="auto">
              <a:xfrm>
                <a:off x="6079513" y="5186030"/>
                <a:ext cx="74890" cy="103694"/>
              </a:xfrm>
              <a:custGeom>
                <a:avLst/>
                <a:gdLst>
                  <a:gd name="T0" fmla="*/ 43722 w 173"/>
                  <a:gd name="T1" fmla="*/ 21001 h 237"/>
                  <a:gd name="T2" fmla="*/ 43722 w 173"/>
                  <a:gd name="T3" fmla="*/ 21001 h 237"/>
                  <a:gd name="T4" fmla="*/ 23809 w 173"/>
                  <a:gd name="T5" fmla="*/ 31502 h 237"/>
                  <a:gd name="T6" fmla="*/ 23809 w 173"/>
                  <a:gd name="T7" fmla="*/ 31502 h 237"/>
                  <a:gd name="T8" fmla="*/ 19913 w 173"/>
                  <a:gd name="T9" fmla="*/ 47690 h 237"/>
                  <a:gd name="T10" fmla="*/ 19913 w 173"/>
                  <a:gd name="T11" fmla="*/ 47690 h 237"/>
                  <a:gd name="T12" fmla="*/ 25108 w 173"/>
                  <a:gd name="T13" fmla="*/ 73067 h 237"/>
                  <a:gd name="T14" fmla="*/ 25108 w 173"/>
                  <a:gd name="T15" fmla="*/ 73067 h 237"/>
                  <a:gd name="T16" fmla="*/ 45886 w 173"/>
                  <a:gd name="T17" fmla="*/ 73942 h 237"/>
                  <a:gd name="T18" fmla="*/ 45886 w 173"/>
                  <a:gd name="T19" fmla="*/ 73942 h 237"/>
                  <a:gd name="T20" fmla="*/ 50215 w 173"/>
                  <a:gd name="T21" fmla="*/ 66504 h 237"/>
                  <a:gd name="T22" fmla="*/ 50215 w 173"/>
                  <a:gd name="T23" fmla="*/ 66504 h 237"/>
                  <a:gd name="T24" fmla="*/ 43722 w 173"/>
                  <a:gd name="T25" fmla="*/ 21001 h 237"/>
                  <a:gd name="T26" fmla="*/ 67531 w 173"/>
                  <a:gd name="T27" fmla="*/ 59066 h 237"/>
                  <a:gd name="T28" fmla="*/ 67531 w 173"/>
                  <a:gd name="T29" fmla="*/ 59066 h 237"/>
                  <a:gd name="T30" fmla="*/ 24675 w 173"/>
                  <a:gd name="T31" fmla="*/ 87068 h 237"/>
                  <a:gd name="T32" fmla="*/ 24675 w 173"/>
                  <a:gd name="T33" fmla="*/ 87068 h 237"/>
                  <a:gd name="T34" fmla="*/ 6060 w 173"/>
                  <a:gd name="T35" fmla="*/ 63004 h 237"/>
                  <a:gd name="T36" fmla="*/ 6060 w 173"/>
                  <a:gd name="T37" fmla="*/ 63004 h 237"/>
                  <a:gd name="T38" fmla="*/ 7359 w 173"/>
                  <a:gd name="T39" fmla="*/ 54691 h 237"/>
                  <a:gd name="T40" fmla="*/ 7359 w 173"/>
                  <a:gd name="T41" fmla="*/ 54691 h 237"/>
                  <a:gd name="T42" fmla="*/ 1732 w 173"/>
                  <a:gd name="T43" fmla="*/ 44190 h 237"/>
                  <a:gd name="T44" fmla="*/ 1732 w 173"/>
                  <a:gd name="T45" fmla="*/ 44190 h 237"/>
                  <a:gd name="T46" fmla="*/ 51081 w 173"/>
                  <a:gd name="T47" fmla="*/ 7438 h 237"/>
                  <a:gd name="T48" fmla="*/ 51081 w 173"/>
                  <a:gd name="T49" fmla="*/ 7438 h 237"/>
                  <a:gd name="T50" fmla="*/ 67531 w 173"/>
                  <a:gd name="T51" fmla="*/ 59066 h 2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3" h="237">
                    <a:moveTo>
                      <a:pt x="101" y="48"/>
                    </a:moveTo>
                    <a:lnTo>
                      <a:pt x="101" y="48"/>
                    </a:lnTo>
                    <a:cubicBezTo>
                      <a:pt x="81" y="47"/>
                      <a:pt x="67" y="58"/>
                      <a:pt x="55" y="72"/>
                    </a:cubicBezTo>
                    <a:cubicBezTo>
                      <a:pt x="58" y="85"/>
                      <a:pt x="53" y="94"/>
                      <a:pt x="46" y="109"/>
                    </a:cubicBezTo>
                    <a:cubicBezTo>
                      <a:pt x="39" y="130"/>
                      <a:pt x="38" y="153"/>
                      <a:pt x="58" y="167"/>
                    </a:cubicBezTo>
                    <a:cubicBezTo>
                      <a:pt x="68" y="174"/>
                      <a:pt x="95" y="177"/>
                      <a:pt x="106" y="169"/>
                    </a:cubicBezTo>
                    <a:cubicBezTo>
                      <a:pt x="110" y="167"/>
                      <a:pt x="113" y="157"/>
                      <a:pt x="116" y="152"/>
                    </a:cubicBezTo>
                    <a:cubicBezTo>
                      <a:pt x="129" y="125"/>
                      <a:pt x="155" y="52"/>
                      <a:pt x="101" y="48"/>
                    </a:cubicBezTo>
                    <a:close/>
                    <a:moveTo>
                      <a:pt x="156" y="135"/>
                    </a:moveTo>
                    <a:lnTo>
                      <a:pt x="156" y="135"/>
                    </a:lnTo>
                    <a:cubicBezTo>
                      <a:pt x="139" y="173"/>
                      <a:pt x="106" y="236"/>
                      <a:pt x="57" y="199"/>
                    </a:cubicBezTo>
                    <a:cubicBezTo>
                      <a:pt x="39" y="186"/>
                      <a:pt x="20" y="167"/>
                      <a:pt x="14" y="144"/>
                    </a:cubicBezTo>
                    <a:cubicBezTo>
                      <a:pt x="14" y="138"/>
                      <a:pt x="14" y="131"/>
                      <a:pt x="17" y="125"/>
                    </a:cubicBezTo>
                    <a:cubicBezTo>
                      <a:pt x="8" y="123"/>
                      <a:pt x="0" y="113"/>
                      <a:pt x="4" y="101"/>
                    </a:cubicBezTo>
                    <a:cubicBezTo>
                      <a:pt x="24" y="59"/>
                      <a:pt x="60" y="0"/>
                      <a:pt x="118" y="17"/>
                    </a:cubicBezTo>
                    <a:cubicBezTo>
                      <a:pt x="170" y="31"/>
                      <a:pt x="172" y="94"/>
                      <a:pt x="156" y="13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94" name="Freeform 206">
                <a:extLst>
                  <a:ext uri="{FF2B5EF4-FFF2-40B4-BE49-F238E27FC236}">
                    <a16:creationId xmlns:a16="http://schemas.microsoft.com/office/drawing/2014/main" id="{95E8A65F-A0F2-A644-A0E3-9DE13AF532D3}"/>
                  </a:ext>
                </a:extLst>
              </p:cNvPr>
              <p:cNvSpPr>
                <a:spLocks noChangeArrowheads="1"/>
              </p:cNvSpPr>
              <p:nvPr/>
            </p:nvSpPr>
            <p:spPr bwMode="auto">
              <a:xfrm>
                <a:off x="6378473" y="5191843"/>
                <a:ext cx="88765" cy="85737"/>
              </a:xfrm>
              <a:custGeom>
                <a:avLst/>
                <a:gdLst>
                  <a:gd name="T0" fmla="*/ 60 w 203"/>
                  <a:gd name="T1" fmla="*/ 134 h 197"/>
                  <a:gd name="T2" fmla="*/ 60 w 203"/>
                  <a:gd name="T3" fmla="*/ 134 h 197"/>
                  <a:gd name="T4" fmla="*/ 107 w 203"/>
                  <a:gd name="T5" fmla="*/ 150 h 197"/>
                  <a:gd name="T6" fmla="*/ 107 w 203"/>
                  <a:gd name="T7" fmla="*/ 150 h 197"/>
                  <a:gd name="T8" fmla="*/ 140 w 203"/>
                  <a:gd name="T9" fmla="*/ 130 h 197"/>
                  <a:gd name="T10" fmla="*/ 140 w 203"/>
                  <a:gd name="T11" fmla="*/ 130 h 197"/>
                  <a:gd name="T12" fmla="*/ 174 w 203"/>
                  <a:gd name="T13" fmla="*/ 82 h 197"/>
                  <a:gd name="T14" fmla="*/ 174 w 203"/>
                  <a:gd name="T15" fmla="*/ 82 h 197"/>
                  <a:gd name="T16" fmla="*/ 143 w 203"/>
                  <a:gd name="T17" fmla="*/ 46 h 197"/>
                  <a:gd name="T18" fmla="*/ 143 w 203"/>
                  <a:gd name="T19" fmla="*/ 46 h 197"/>
                  <a:gd name="T20" fmla="*/ 126 w 203"/>
                  <a:gd name="T21" fmla="*/ 51 h 197"/>
                  <a:gd name="T22" fmla="*/ 126 w 203"/>
                  <a:gd name="T23" fmla="*/ 51 h 197"/>
                  <a:gd name="T24" fmla="*/ 60 w 203"/>
                  <a:gd name="T25" fmla="*/ 134 h 197"/>
                  <a:gd name="T26" fmla="*/ 84 w 203"/>
                  <a:gd name="T27" fmla="*/ 34 h 197"/>
                  <a:gd name="T28" fmla="*/ 84 w 203"/>
                  <a:gd name="T29" fmla="*/ 34 h 197"/>
                  <a:gd name="T30" fmla="*/ 199 w 203"/>
                  <a:gd name="T31" fmla="*/ 61 h 197"/>
                  <a:gd name="T32" fmla="*/ 199 w 203"/>
                  <a:gd name="T33" fmla="*/ 61 h 197"/>
                  <a:gd name="T34" fmla="*/ 187 w 203"/>
                  <a:gd name="T35" fmla="*/ 130 h 197"/>
                  <a:gd name="T36" fmla="*/ 187 w 203"/>
                  <a:gd name="T37" fmla="*/ 130 h 197"/>
                  <a:gd name="T38" fmla="*/ 173 w 203"/>
                  <a:gd name="T39" fmla="*/ 141 h 197"/>
                  <a:gd name="T40" fmla="*/ 173 w 203"/>
                  <a:gd name="T41" fmla="*/ 141 h 197"/>
                  <a:gd name="T42" fmla="*/ 165 w 203"/>
                  <a:gd name="T43" fmla="*/ 167 h 197"/>
                  <a:gd name="T44" fmla="*/ 165 w 203"/>
                  <a:gd name="T45" fmla="*/ 167 h 197"/>
                  <a:gd name="T46" fmla="*/ 25 w 203"/>
                  <a:gd name="T47" fmla="*/ 143 h 197"/>
                  <a:gd name="T48" fmla="*/ 25 w 203"/>
                  <a:gd name="T49" fmla="*/ 143 h 197"/>
                  <a:gd name="T50" fmla="*/ 84 w 203"/>
                  <a:gd name="T51" fmla="*/ 34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3" h="197">
                    <a:moveTo>
                      <a:pt x="60" y="134"/>
                    </a:moveTo>
                    <a:lnTo>
                      <a:pt x="60" y="134"/>
                    </a:lnTo>
                    <a:cubicBezTo>
                      <a:pt x="72" y="149"/>
                      <a:pt x="89" y="151"/>
                      <a:pt x="107" y="150"/>
                    </a:cubicBezTo>
                    <a:lnTo>
                      <a:pt x="107" y="150"/>
                    </a:lnTo>
                    <a:cubicBezTo>
                      <a:pt x="115" y="139"/>
                      <a:pt x="126" y="137"/>
                      <a:pt x="140" y="130"/>
                    </a:cubicBezTo>
                    <a:lnTo>
                      <a:pt x="140" y="130"/>
                    </a:lnTo>
                    <a:cubicBezTo>
                      <a:pt x="161" y="122"/>
                      <a:pt x="178" y="107"/>
                      <a:pt x="174" y="82"/>
                    </a:cubicBezTo>
                    <a:lnTo>
                      <a:pt x="174" y="82"/>
                    </a:lnTo>
                    <a:cubicBezTo>
                      <a:pt x="173" y="70"/>
                      <a:pt x="156" y="49"/>
                      <a:pt x="143" y="46"/>
                    </a:cubicBezTo>
                    <a:lnTo>
                      <a:pt x="143" y="46"/>
                    </a:lnTo>
                    <a:cubicBezTo>
                      <a:pt x="139" y="46"/>
                      <a:pt x="130" y="50"/>
                      <a:pt x="126" y="51"/>
                    </a:cubicBezTo>
                    <a:lnTo>
                      <a:pt x="126" y="51"/>
                    </a:lnTo>
                    <a:cubicBezTo>
                      <a:pt x="94" y="61"/>
                      <a:pt x="25" y="91"/>
                      <a:pt x="60" y="134"/>
                    </a:cubicBezTo>
                    <a:close/>
                    <a:moveTo>
                      <a:pt x="84" y="34"/>
                    </a:moveTo>
                    <a:lnTo>
                      <a:pt x="84" y="34"/>
                    </a:lnTo>
                    <a:cubicBezTo>
                      <a:pt x="123" y="20"/>
                      <a:pt x="191" y="0"/>
                      <a:pt x="199" y="61"/>
                    </a:cubicBezTo>
                    <a:lnTo>
                      <a:pt x="199" y="61"/>
                    </a:lnTo>
                    <a:cubicBezTo>
                      <a:pt x="202" y="83"/>
                      <a:pt x="201" y="112"/>
                      <a:pt x="187" y="130"/>
                    </a:cubicBezTo>
                    <a:lnTo>
                      <a:pt x="187" y="130"/>
                    </a:lnTo>
                    <a:cubicBezTo>
                      <a:pt x="184" y="134"/>
                      <a:pt x="178" y="138"/>
                      <a:pt x="173" y="141"/>
                    </a:cubicBezTo>
                    <a:lnTo>
                      <a:pt x="173" y="141"/>
                    </a:lnTo>
                    <a:cubicBezTo>
                      <a:pt x="178" y="149"/>
                      <a:pt x="177" y="162"/>
                      <a:pt x="165" y="167"/>
                    </a:cubicBezTo>
                    <a:lnTo>
                      <a:pt x="165" y="167"/>
                    </a:lnTo>
                    <a:cubicBezTo>
                      <a:pt x="120" y="183"/>
                      <a:pt x="53" y="196"/>
                      <a:pt x="25" y="143"/>
                    </a:cubicBezTo>
                    <a:lnTo>
                      <a:pt x="25" y="143"/>
                    </a:lnTo>
                    <a:cubicBezTo>
                      <a:pt x="0" y="97"/>
                      <a:pt x="42" y="51"/>
                      <a:pt x="84" y="34"/>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95" name="Freeform 207">
                <a:extLst>
                  <a:ext uri="{FF2B5EF4-FFF2-40B4-BE49-F238E27FC236}">
                    <a16:creationId xmlns:a16="http://schemas.microsoft.com/office/drawing/2014/main" id="{44E2F8A8-B72C-7849-918A-D2FDE0D1CC3D}"/>
                  </a:ext>
                </a:extLst>
              </p:cNvPr>
              <p:cNvSpPr>
                <a:spLocks/>
              </p:cNvSpPr>
              <p:nvPr/>
            </p:nvSpPr>
            <p:spPr bwMode="auto">
              <a:xfrm>
                <a:off x="6548054" y="5187951"/>
                <a:ext cx="74890" cy="103694"/>
              </a:xfrm>
              <a:custGeom>
                <a:avLst/>
                <a:gdLst>
                  <a:gd name="T0" fmla="*/ 43722 w 173"/>
                  <a:gd name="T1" fmla="*/ 21439 h 237"/>
                  <a:gd name="T2" fmla="*/ 43722 w 173"/>
                  <a:gd name="T3" fmla="*/ 21439 h 237"/>
                  <a:gd name="T4" fmla="*/ 24242 w 173"/>
                  <a:gd name="T5" fmla="*/ 31940 h 237"/>
                  <a:gd name="T6" fmla="*/ 24242 w 173"/>
                  <a:gd name="T7" fmla="*/ 31940 h 237"/>
                  <a:gd name="T8" fmla="*/ 20346 w 173"/>
                  <a:gd name="T9" fmla="*/ 47690 h 237"/>
                  <a:gd name="T10" fmla="*/ 20346 w 173"/>
                  <a:gd name="T11" fmla="*/ 47690 h 237"/>
                  <a:gd name="T12" fmla="*/ 25108 w 173"/>
                  <a:gd name="T13" fmla="*/ 73067 h 237"/>
                  <a:gd name="T14" fmla="*/ 25108 w 173"/>
                  <a:gd name="T15" fmla="*/ 73067 h 237"/>
                  <a:gd name="T16" fmla="*/ 45886 w 173"/>
                  <a:gd name="T17" fmla="*/ 74380 h 237"/>
                  <a:gd name="T18" fmla="*/ 45886 w 173"/>
                  <a:gd name="T19" fmla="*/ 74380 h 237"/>
                  <a:gd name="T20" fmla="*/ 50215 w 173"/>
                  <a:gd name="T21" fmla="*/ 66942 h 237"/>
                  <a:gd name="T22" fmla="*/ 50215 w 173"/>
                  <a:gd name="T23" fmla="*/ 66942 h 237"/>
                  <a:gd name="T24" fmla="*/ 43722 w 173"/>
                  <a:gd name="T25" fmla="*/ 21439 h 237"/>
                  <a:gd name="T26" fmla="*/ 67098 w 173"/>
                  <a:gd name="T27" fmla="*/ 58629 h 237"/>
                  <a:gd name="T28" fmla="*/ 67098 w 173"/>
                  <a:gd name="T29" fmla="*/ 58629 h 237"/>
                  <a:gd name="T30" fmla="*/ 24242 w 173"/>
                  <a:gd name="T31" fmla="*/ 87505 h 237"/>
                  <a:gd name="T32" fmla="*/ 24242 w 173"/>
                  <a:gd name="T33" fmla="*/ 87505 h 237"/>
                  <a:gd name="T34" fmla="*/ 6926 w 173"/>
                  <a:gd name="T35" fmla="*/ 63004 h 237"/>
                  <a:gd name="T36" fmla="*/ 6926 w 173"/>
                  <a:gd name="T37" fmla="*/ 63004 h 237"/>
                  <a:gd name="T38" fmla="*/ 7359 w 173"/>
                  <a:gd name="T39" fmla="*/ 54691 h 237"/>
                  <a:gd name="T40" fmla="*/ 7359 w 173"/>
                  <a:gd name="T41" fmla="*/ 54691 h 237"/>
                  <a:gd name="T42" fmla="*/ 1732 w 173"/>
                  <a:gd name="T43" fmla="*/ 44628 h 237"/>
                  <a:gd name="T44" fmla="*/ 1732 w 173"/>
                  <a:gd name="T45" fmla="*/ 44628 h 237"/>
                  <a:gd name="T46" fmla="*/ 51081 w 173"/>
                  <a:gd name="T47" fmla="*/ 7438 h 237"/>
                  <a:gd name="T48" fmla="*/ 51081 w 173"/>
                  <a:gd name="T49" fmla="*/ 7438 h 237"/>
                  <a:gd name="T50" fmla="*/ 67098 w 173"/>
                  <a:gd name="T51" fmla="*/ 58629 h 2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3" h="237">
                    <a:moveTo>
                      <a:pt x="101" y="49"/>
                    </a:moveTo>
                    <a:lnTo>
                      <a:pt x="101" y="49"/>
                    </a:lnTo>
                    <a:cubicBezTo>
                      <a:pt x="83" y="46"/>
                      <a:pt x="67" y="58"/>
                      <a:pt x="56" y="73"/>
                    </a:cubicBezTo>
                    <a:cubicBezTo>
                      <a:pt x="58" y="86"/>
                      <a:pt x="52" y="95"/>
                      <a:pt x="47" y="109"/>
                    </a:cubicBezTo>
                    <a:cubicBezTo>
                      <a:pt x="39" y="130"/>
                      <a:pt x="38" y="153"/>
                      <a:pt x="58" y="167"/>
                    </a:cubicBezTo>
                    <a:cubicBezTo>
                      <a:pt x="68" y="174"/>
                      <a:pt x="96" y="178"/>
                      <a:pt x="106" y="170"/>
                    </a:cubicBezTo>
                    <a:cubicBezTo>
                      <a:pt x="110" y="166"/>
                      <a:pt x="113" y="157"/>
                      <a:pt x="116" y="153"/>
                    </a:cubicBezTo>
                    <a:cubicBezTo>
                      <a:pt x="129" y="124"/>
                      <a:pt x="155" y="53"/>
                      <a:pt x="101" y="49"/>
                    </a:cubicBezTo>
                    <a:close/>
                    <a:moveTo>
                      <a:pt x="155" y="134"/>
                    </a:moveTo>
                    <a:lnTo>
                      <a:pt x="155" y="134"/>
                    </a:lnTo>
                    <a:cubicBezTo>
                      <a:pt x="140" y="174"/>
                      <a:pt x="105" y="236"/>
                      <a:pt x="56" y="200"/>
                    </a:cubicBezTo>
                    <a:cubicBezTo>
                      <a:pt x="39" y="187"/>
                      <a:pt x="20" y="166"/>
                      <a:pt x="16" y="144"/>
                    </a:cubicBezTo>
                    <a:cubicBezTo>
                      <a:pt x="14" y="137"/>
                      <a:pt x="16" y="130"/>
                      <a:pt x="17" y="125"/>
                    </a:cubicBezTo>
                    <a:cubicBezTo>
                      <a:pt x="8" y="124"/>
                      <a:pt x="0" y="113"/>
                      <a:pt x="4" y="102"/>
                    </a:cubicBezTo>
                    <a:cubicBezTo>
                      <a:pt x="24" y="58"/>
                      <a:pt x="62" y="0"/>
                      <a:pt x="118" y="17"/>
                    </a:cubicBezTo>
                    <a:cubicBezTo>
                      <a:pt x="169" y="32"/>
                      <a:pt x="172" y="94"/>
                      <a:pt x="155"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96" name="Freeform 208">
                <a:extLst>
                  <a:ext uri="{FF2B5EF4-FFF2-40B4-BE49-F238E27FC236}">
                    <a16:creationId xmlns:a16="http://schemas.microsoft.com/office/drawing/2014/main" id="{DE5B8943-3A51-C849-94F5-3DACCF75A8BE}"/>
                  </a:ext>
                </a:extLst>
              </p:cNvPr>
              <p:cNvSpPr>
                <a:spLocks noChangeArrowheads="1"/>
              </p:cNvSpPr>
              <p:nvPr/>
            </p:nvSpPr>
            <p:spPr bwMode="auto">
              <a:xfrm>
                <a:off x="6232957" y="5203468"/>
                <a:ext cx="78579" cy="65393"/>
              </a:xfrm>
              <a:custGeom>
                <a:avLst/>
                <a:gdLst>
                  <a:gd name="T0" fmla="*/ 129 w 179"/>
                  <a:gd name="T1" fmla="*/ 62 h 149"/>
                  <a:gd name="T2" fmla="*/ 129 w 179"/>
                  <a:gd name="T3" fmla="*/ 62 h 149"/>
                  <a:gd name="T4" fmla="*/ 90 w 179"/>
                  <a:gd name="T5" fmla="*/ 34 h 149"/>
                  <a:gd name="T6" fmla="*/ 90 w 179"/>
                  <a:gd name="T7" fmla="*/ 34 h 149"/>
                  <a:gd name="T8" fmla="*/ 58 w 179"/>
                  <a:gd name="T9" fmla="*/ 41 h 149"/>
                  <a:gd name="T10" fmla="*/ 58 w 179"/>
                  <a:gd name="T11" fmla="*/ 41 h 149"/>
                  <a:gd name="T12" fmla="*/ 24 w 179"/>
                  <a:gd name="T13" fmla="*/ 76 h 149"/>
                  <a:gd name="T14" fmla="*/ 24 w 179"/>
                  <a:gd name="T15" fmla="*/ 76 h 149"/>
                  <a:gd name="T16" fmla="*/ 48 w 179"/>
                  <a:gd name="T17" fmla="*/ 117 h 149"/>
                  <a:gd name="T18" fmla="*/ 48 w 179"/>
                  <a:gd name="T19" fmla="*/ 117 h 149"/>
                  <a:gd name="T20" fmla="*/ 64 w 179"/>
                  <a:gd name="T21" fmla="*/ 118 h 149"/>
                  <a:gd name="T22" fmla="*/ 64 w 179"/>
                  <a:gd name="T23" fmla="*/ 118 h 149"/>
                  <a:gd name="T24" fmla="*/ 129 w 179"/>
                  <a:gd name="T25" fmla="*/ 62 h 149"/>
                  <a:gd name="T26" fmla="*/ 98 w 179"/>
                  <a:gd name="T27" fmla="*/ 146 h 149"/>
                  <a:gd name="T28" fmla="*/ 98 w 179"/>
                  <a:gd name="T29" fmla="*/ 146 h 149"/>
                  <a:gd name="T30" fmla="*/ 0 w 179"/>
                  <a:gd name="T31" fmla="*/ 89 h 149"/>
                  <a:gd name="T32" fmla="*/ 0 w 179"/>
                  <a:gd name="T33" fmla="*/ 89 h 149"/>
                  <a:gd name="T34" fmla="*/ 18 w 179"/>
                  <a:gd name="T35" fmla="*/ 30 h 149"/>
                  <a:gd name="T36" fmla="*/ 18 w 179"/>
                  <a:gd name="T37" fmla="*/ 30 h 149"/>
                  <a:gd name="T38" fmla="*/ 32 w 179"/>
                  <a:gd name="T39" fmla="*/ 23 h 149"/>
                  <a:gd name="T40" fmla="*/ 32 w 179"/>
                  <a:gd name="T41" fmla="*/ 23 h 149"/>
                  <a:gd name="T42" fmla="*/ 41 w 179"/>
                  <a:gd name="T43" fmla="*/ 2 h 149"/>
                  <a:gd name="T44" fmla="*/ 41 w 179"/>
                  <a:gd name="T45" fmla="*/ 2 h 149"/>
                  <a:gd name="T46" fmla="*/ 161 w 179"/>
                  <a:gd name="T47" fmla="*/ 63 h 149"/>
                  <a:gd name="T48" fmla="*/ 161 w 179"/>
                  <a:gd name="T49" fmla="*/ 63 h 149"/>
                  <a:gd name="T50" fmla="*/ 98 w 179"/>
                  <a:gd name="T51" fmla="*/ 146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9" h="149">
                    <a:moveTo>
                      <a:pt x="129" y="62"/>
                    </a:moveTo>
                    <a:lnTo>
                      <a:pt x="129" y="62"/>
                    </a:lnTo>
                    <a:cubicBezTo>
                      <a:pt x="120" y="44"/>
                      <a:pt x="106" y="37"/>
                      <a:pt x="90" y="34"/>
                    </a:cubicBezTo>
                    <a:lnTo>
                      <a:pt x="90" y="34"/>
                    </a:lnTo>
                    <a:cubicBezTo>
                      <a:pt x="82" y="41"/>
                      <a:pt x="71" y="39"/>
                      <a:pt x="58" y="41"/>
                    </a:cubicBezTo>
                    <a:lnTo>
                      <a:pt x="58" y="41"/>
                    </a:lnTo>
                    <a:cubicBezTo>
                      <a:pt x="39" y="43"/>
                      <a:pt x="23" y="54"/>
                      <a:pt x="24" y="76"/>
                    </a:cubicBezTo>
                    <a:lnTo>
                      <a:pt x="24" y="76"/>
                    </a:lnTo>
                    <a:cubicBezTo>
                      <a:pt x="24" y="88"/>
                      <a:pt x="36" y="113"/>
                      <a:pt x="48" y="117"/>
                    </a:cubicBezTo>
                    <a:lnTo>
                      <a:pt x="48" y="117"/>
                    </a:lnTo>
                    <a:cubicBezTo>
                      <a:pt x="52" y="119"/>
                      <a:pt x="60" y="118"/>
                      <a:pt x="64" y="118"/>
                    </a:cubicBezTo>
                    <a:lnTo>
                      <a:pt x="64" y="118"/>
                    </a:lnTo>
                    <a:cubicBezTo>
                      <a:pt x="91" y="118"/>
                      <a:pt x="156" y="110"/>
                      <a:pt x="129" y="62"/>
                    </a:cubicBezTo>
                    <a:close/>
                    <a:moveTo>
                      <a:pt x="98" y="146"/>
                    </a:moveTo>
                    <a:lnTo>
                      <a:pt x="98" y="146"/>
                    </a:lnTo>
                    <a:cubicBezTo>
                      <a:pt x="62" y="148"/>
                      <a:pt x="0" y="147"/>
                      <a:pt x="0" y="89"/>
                    </a:cubicBezTo>
                    <a:lnTo>
                      <a:pt x="0" y="89"/>
                    </a:lnTo>
                    <a:cubicBezTo>
                      <a:pt x="0" y="68"/>
                      <a:pt x="4" y="43"/>
                      <a:pt x="18" y="30"/>
                    </a:cubicBezTo>
                    <a:lnTo>
                      <a:pt x="18" y="30"/>
                    </a:lnTo>
                    <a:cubicBezTo>
                      <a:pt x="22" y="26"/>
                      <a:pt x="25" y="23"/>
                      <a:pt x="32" y="23"/>
                    </a:cubicBezTo>
                    <a:lnTo>
                      <a:pt x="32" y="23"/>
                    </a:lnTo>
                    <a:cubicBezTo>
                      <a:pt x="28" y="14"/>
                      <a:pt x="31" y="2"/>
                      <a:pt x="41" y="2"/>
                    </a:cubicBezTo>
                    <a:lnTo>
                      <a:pt x="41" y="2"/>
                    </a:lnTo>
                    <a:cubicBezTo>
                      <a:pt x="82" y="0"/>
                      <a:pt x="142" y="6"/>
                      <a:pt x="161" y="63"/>
                    </a:cubicBezTo>
                    <a:lnTo>
                      <a:pt x="161" y="63"/>
                    </a:lnTo>
                    <a:cubicBezTo>
                      <a:pt x="178" y="113"/>
                      <a:pt x="136" y="142"/>
                      <a:pt x="98" y="146"/>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97" name="Freeform 209">
                <a:extLst>
                  <a:ext uri="{FF2B5EF4-FFF2-40B4-BE49-F238E27FC236}">
                    <a16:creationId xmlns:a16="http://schemas.microsoft.com/office/drawing/2014/main" id="{CCF84E5E-3A2F-9E48-B5CA-1DD7640E55E7}"/>
                  </a:ext>
                </a:extLst>
              </p:cNvPr>
              <p:cNvSpPr>
                <a:spLocks noChangeArrowheads="1"/>
              </p:cNvSpPr>
              <p:nvPr/>
            </p:nvSpPr>
            <p:spPr bwMode="auto">
              <a:xfrm>
                <a:off x="6694243" y="5193296"/>
                <a:ext cx="82945" cy="81377"/>
              </a:xfrm>
              <a:custGeom>
                <a:avLst/>
                <a:gdLst>
                  <a:gd name="T0" fmla="*/ 66 w 188"/>
                  <a:gd name="T1" fmla="*/ 131 h 186"/>
                  <a:gd name="T2" fmla="*/ 66 w 188"/>
                  <a:gd name="T3" fmla="*/ 131 h 186"/>
                  <a:gd name="T4" fmla="*/ 113 w 188"/>
                  <a:gd name="T5" fmla="*/ 139 h 186"/>
                  <a:gd name="T6" fmla="*/ 113 w 188"/>
                  <a:gd name="T7" fmla="*/ 139 h 186"/>
                  <a:gd name="T8" fmla="*/ 138 w 188"/>
                  <a:gd name="T9" fmla="*/ 119 h 186"/>
                  <a:gd name="T10" fmla="*/ 138 w 188"/>
                  <a:gd name="T11" fmla="*/ 119 h 186"/>
                  <a:gd name="T12" fmla="*/ 155 w 188"/>
                  <a:gd name="T13" fmla="*/ 72 h 186"/>
                  <a:gd name="T14" fmla="*/ 155 w 188"/>
                  <a:gd name="T15" fmla="*/ 72 h 186"/>
                  <a:gd name="T16" fmla="*/ 116 w 188"/>
                  <a:gd name="T17" fmla="*/ 44 h 186"/>
                  <a:gd name="T18" fmla="*/ 116 w 188"/>
                  <a:gd name="T19" fmla="*/ 44 h 186"/>
                  <a:gd name="T20" fmla="*/ 100 w 188"/>
                  <a:gd name="T21" fmla="*/ 51 h 186"/>
                  <a:gd name="T22" fmla="*/ 100 w 188"/>
                  <a:gd name="T23" fmla="*/ 51 h 186"/>
                  <a:gd name="T24" fmla="*/ 66 w 188"/>
                  <a:gd name="T25" fmla="*/ 131 h 186"/>
                  <a:gd name="T26" fmla="*/ 58 w 188"/>
                  <a:gd name="T27" fmla="*/ 42 h 186"/>
                  <a:gd name="T28" fmla="*/ 58 w 188"/>
                  <a:gd name="T29" fmla="*/ 42 h 186"/>
                  <a:gd name="T30" fmla="*/ 171 w 188"/>
                  <a:gd name="T31" fmla="*/ 51 h 186"/>
                  <a:gd name="T32" fmla="*/ 171 w 188"/>
                  <a:gd name="T33" fmla="*/ 51 h 186"/>
                  <a:gd name="T34" fmla="*/ 180 w 188"/>
                  <a:gd name="T35" fmla="*/ 111 h 186"/>
                  <a:gd name="T36" fmla="*/ 180 w 188"/>
                  <a:gd name="T37" fmla="*/ 111 h 186"/>
                  <a:gd name="T38" fmla="*/ 169 w 188"/>
                  <a:gd name="T39" fmla="*/ 125 h 186"/>
                  <a:gd name="T40" fmla="*/ 169 w 188"/>
                  <a:gd name="T41" fmla="*/ 125 h 186"/>
                  <a:gd name="T42" fmla="*/ 169 w 188"/>
                  <a:gd name="T43" fmla="*/ 148 h 186"/>
                  <a:gd name="T44" fmla="*/ 169 w 188"/>
                  <a:gd name="T45" fmla="*/ 148 h 186"/>
                  <a:gd name="T46" fmla="*/ 35 w 188"/>
                  <a:gd name="T47" fmla="*/ 142 h 186"/>
                  <a:gd name="T48" fmla="*/ 35 w 188"/>
                  <a:gd name="T49" fmla="*/ 142 h 186"/>
                  <a:gd name="T50" fmla="*/ 58 w 188"/>
                  <a:gd name="T51" fmla="*/ 42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8" h="186">
                    <a:moveTo>
                      <a:pt x="66" y="131"/>
                    </a:moveTo>
                    <a:lnTo>
                      <a:pt x="66" y="131"/>
                    </a:lnTo>
                    <a:cubicBezTo>
                      <a:pt x="80" y="142"/>
                      <a:pt x="97" y="143"/>
                      <a:pt x="113" y="139"/>
                    </a:cubicBezTo>
                    <a:lnTo>
                      <a:pt x="113" y="139"/>
                    </a:lnTo>
                    <a:cubicBezTo>
                      <a:pt x="117" y="129"/>
                      <a:pt x="126" y="126"/>
                      <a:pt x="138" y="119"/>
                    </a:cubicBezTo>
                    <a:lnTo>
                      <a:pt x="138" y="119"/>
                    </a:lnTo>
                    <a:cubicBezTo>
                      <a:pt x="154" y="109"/>
                      <a:pt x="164" y="94"/>
                      <a:pt x="155" y="72"/>
                    </a:cubicBezTo>
                    <a:lnTo>
                      <a:pt x="155" y="72"/>
                    </a:lnTo>
                    <a:cubicBezTo>
                      <a:pt x="150" y="62"/>
                      <a:pt x="129" y="44"/>
                      <a:pt x="116" y="44"/>
                    </a:cubicBezTo>
                    <a:lnTo>
                      <a:pt x="116" y="44"/>
                    </a:lnTo>
                    <a:cubicBezTo>
                      <a:pt x="112" y="44"/>
                      <a:pt x="104" y="48"/>
                      <a:pt x="100" y="51"/>
                    </a:cubicBezTo>
                    <a:lnTo>
                      <a:pt x="100" y="51"/>
                    </a:lnTo>
                    <a:cubicBezTo>
                      <a:pt x="76" y="63"/>
                      <a:pt x="21" y="97"/>
                      <a:pt x="66" y="131"/>
                    </a:cubicBezTo>
                    <a:close/>
                    <a:moveTo>
                      <a:pt x="58" y="42"/>
                    </a:moveTo>
                    <a:lnTo>
                      <a:pt x="58" y="42"/>
                    </a:lnTo>
                    <a:cubicBezTo>
                      <a:pt x="89" y="23"/>
                      <a:pt x="146" y="0"/>
                      <a:pt x="171" y="51"/>
                    </a:cubicBezTo>
                    <a:lnTo>
                      <a:pt x="171" y="51"/>
                    </a:lnTo>
                    <a:cubicBezTo>
                      <a:pt x="179" y="71"/>
                      <a:pt x="187" y="94"/>
                      <a:pt x="180" y="111"/>
                    </a:cubicBezTo>
                    <a:lnTo>
                      <a:pt x="180" y="111"/>
                    </a:lnTo>
                    <a:cubicBezTo>
                      <a:pt x="177" y="118"/>
                      <a:pt x="173" y="122"/>
                      <a:pt x="169" y="125"/>
                    </a:cubicBezTo>
                    <a:lnTo>
                      <a:pt x="169" y="125"/>
                    </a:lnTo>
                    <a:cubicBezTo>
                      <a:pt x="176" y="131"/>
                      <a:pt x="179" y="142"/>
                      <a:pt x="169" y="148"/>
                    </a:cubicBezTo>
                    <a:lnTo>
                      <a:pt x="169" y="148"/>
                    </a:lnTo>
                    <a:cubicBezTo>
                      <a:pt x="133" y="167"/>
                      <a:pt x="76" y="185"/>
                      <a:pt x="35" y="142"/>
                    </a:cubicBezTo>
                    <a:lnTo>
                      <a:pt x="35" y="142"/>
                    </a:lnTo>
                    <a:cubicBezTo>
                      <a:pt x="0" y="104"/>
                      <a:pt x="26" y="60"/>
                      <a:pt x="58" y="42"/>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98" name="Freeform 210">
                <a:extLst>
                  <a:ext uri="{FF2B5EF4-FFF2-40B4-BE49-F238E27FC236}">
                    <a16:creationId xmlns:a16="http://schemas.microsoft.com/office/drawing/2014/main" id="{2B07CC6B-5B33-8748-8FD7-441C0F559790}"/>
                  </a:ext>
                </a:extLst>
              </p:cNvPr>
              <p:cNvSpPr>
                <a:spLocks noChangeArrowheads="1"/>
              </p:cNvSpPr>
              <p:nvPr/>
            </p:nvSpPr>
            <p:spPr bwMode="auto">
              <a:xfrm>
                <a:off x="6855767" y="5202015"/>
                <a:ext cx="75669" cy="65392"/>
              </a:xfrm>
              <a:custGeom>
                <a:avLst/>
                <a:gdLst>
                  <a:gd name="T0" fmla="*/ 130 w 178"/>
                  <a:gd name="T1" fmla="*/ 63 h 150"/>
                  <a:gd name="T2" fmla="*/ 130 w 178"/>
                  <a:gd name="T3" fmla="*/ 63 h 150"/>
                  <a:gd name="T4" fmla="*/ 88 w 178"/>
                  <a:gd name="T5" fmla="*/ 34 h 150"/>
                  <a:gd name="T6" fmla="*/ 88 w 178"/>
                  <a:gd name="T7" fmla="*/ 34 h 150"/>
                  <a:gd name="T8" fmla="*/ 59 w 178"/>
                  <a:gd name="T9" fmla="*/ 42 h 150"/>
                  <a:gd name="T10" fmla="*/ 59 w 178"/>
                  <a:gd name="T11" fmla="*/ 42 h 150"/>
                  <a:gd name="T12" fmla="*/ 23 w 178"/>
                  <a:gd name="T13" fmla="*/ 78 h 150"/>
                  <a:gd name="T14" fmla="*/ 23 w 178"/>
                  <a:gd name="T15" fmla="*/ 78 h 150"/>
                  <a:gd name="T16" fmla="*/ 47 w 178"/>
                  <a:gd name="T17" fmla="*/ 118 h 150"/>
                  <a:gd name="T18" fmla="*/ 47 w 178"/>
                  <a:gd name="T19" fmla="*/ 118 h 150"/>
                  <a:gd name="T20" fmla="*/ 63 w 178"/>
                  <a:gd name="T21" fmla="*/ 120 h 150"/>
                  <a:gd name="T22" fmla="*/ 63 w 178"/>
                  <a:gd name="T23" fmla="*/ 120 h 150"/>
                  <a:gd name="T24" fmla="*/ 130 w 178"/>
                  <a:gd name="T25" fmla="*/ 63 h 150"/>
                  <a:gd name="T26" fmla="*/ 98 w 178"/>
                  <a:gd name="T27" fmla="*/ 146 h 150"/>
                  <a:gd name="T28" fmla="*/ 98 w 178"/>
                  <a:gd name="T29" fmla="*/ 146 h 150"/>
                  <a:gd name="T30" fmla="*/ 0 w 178"/>
                  <a:gd name="T31" fmla="*/ 90 h 150"/>
                  <a:gd name="T32" fmla="*/ 0 w 178"/>
                  <a:gd name="T33" fmla="*/ 90 h 150"/>
                  <a:gd name="T34" fmla="*/ 18 w 178"/>
                  <a:gd name="T35" fmla="*/ 30 h 150"/>
                  <a:gd name="T36" fmla="*/ 18 w 178"/>
                  <a:gd name="T37" fmla="*/ 30 h 150"/>
                  <a:gd name="T38" fmla="*/ 31 w 178"/>
                  <a:gd name="T39" fmla="*/ 24 h 150"/>
                  <a:gd name="T40" fmla="*/ 31 w 178"/>
                  <a:gd name="T41" fmla="*/ 24 h 150"/>
                  <a:gd name="T42" fmla="*/ 42 w 178"/>
                  <a:gd name="T43" fmla="*/ 3 h 150"/>
                  <a:gd name="T44" fmla="*/ 42 w 178"/>
                  <a:gd name="T45" fmla="*/ 3 h 150"/>
                  <a:gd name="T46" fmla="*/ 160 w 178"/>
                  <a:gd name="T47" fmla="*/ 63 h 150"/>
                  <a:gd name="T48" fmla="*/ 160 w 178"/>
                  <a:gd name="T49" fmla="*/ 63 h 150"/>
                  <a:gd name="T50" fmla="*/ 98 w 178"/>
                  <a:gd name="T51" fmla="*/ 146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8" h="150">
                    <a:moveTo>
                      <a:pt x="130" y="63"/>
                    </a:moveTo>
                    <a:lnTo>
                      <a:pt x="130" y="63"/>
                    </a:lnTo>
                    <a:cubicBezTo>
                      <a:pt x="120" y="46"/>
                      <a:pt x="105" y="38"/>
                      <a:pt x="88" y="34"/>
                    </a:cubicBezTo>
                    <a:lnTo>
                      <a:pt x="88" y="34"/>
                    </a:lnTo>
                    <a:cubicBezTo>
                      <a:pt x="81" y="42"/>
                      <a:pt x="72" y="41"/>
                      <a:pt x="59" y="42"/>
                    </a:cubicBezTo>
                    <a:lnTo>
                      <a:pt x="59" y="42"/>
                    </a:lnTo>
                    <a:cubicBezTo>
                      <a:pt x="39" y="45"/>
                      <a:pt x="23" y="54"/>
                      <a:pt x="23" y="78"/>
                    </a:cubicBezTo>
                    <a:lnTo>
                      <a:pt x="23" y="78"/>
                    </a:lnTo>
                    <a:cubicBezTo>
                      <a:pt x="23" y="90"/>
                      <a:pt x="35" y="113"/>
                      <a:pt x="47" y="118"/>
                    </a:cubicBezTo>
                    <a:lnTo>
                      <a:pt x="47" y="118"/>
                    </a:lnTo>
                    <a:cubicBezTo>
                      <a:pt x="51" y="120"/>
                      <a:pt x="59" y="120"/>
                      <a:pt x="63" y="120"/>
                    </a:cubicBezTo>
                    <a:lnTo>
                      <a:pt x="63" y="120"/>
                    </a:lnTo>
                    <a:cubicBezTo>
                      <a:pt x="90" y="118"/>
                      <a:pt x="155" y="111"/>
                      <a:pt x="130" y="63"/>
                    </a:cubicBezTo>
                    <a:close/>
                    <a:moveTo>
                      <a:pt x="98" y="146"/>
                    </a:moveTo>
                    <a:lnTo>
                      <a:pt x="98" y="146"/>
                    </a:lnTo>
                    <a:cubicBezTo>
                      <a:pt x="63" y="149"/>
                      <a:pt x="1" y="147"/>
                      <a:pt x="0" y="90"/>
                    </a:cubicBezTo>
                    <a:lnTo>
                      <a:pt x="0" y="90"/>
                    </a:lnTo>
                    <a:cubicBezTo>
                      <a:pt x="0" y="70"/>
                      <a:pt x="3" y="44"/>
                      <a:pt x="18" y="30"/>
                    </a:cubicBezTo>
                    <a:lnTo>
                      <a:pt x="18" y="30"/>
                    </a:lnTo>
                    <a:cubicBezTo>
                      <a:pt x="21" y="26"/>
                      <a:pt x="26" y="25"/>
                      <a:pt x="31" y="24"/>
                    </a:cubicBezTo>
                    <a:lnTo>
                      <a:pt x="31" y="24"/>
                    </a:lnTo>
                    <a:cubicBezTo>
                      <a:pt x="27" y="16"/>
                      <a:pt x="31" y="4"/>
                      <a:pt x="42" y="3"/>
                    </a:cubicBezTo>
                    <a:lnTo>
                      <a:pt x="42" y="3"/>
                    </a:lnTo>
                    <a:cubicBezTo>
                      <a:pt x="82" y="0"/>
                      <a:pt x="141" y="8"/>
                      <a:pt x="160" y="63"/>
                    </a:cubicBezTo>
                    <a:lnTo>
                      <a:pt x="160" y="63"/>
                    </a:lnTo>
                    <a:cubicBezTo>
                      <a:pt x="177" y="113"/>
                      <a:pt x="135" y="143"/>
                      <a:pt x="98" y="146"/>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99" name="Freeform 211">
                <a:extLst>
                  <a:ext uri="{FF2B5EF4-FFF2-40B4-BE49-F238E27FC236}">
                    <a16:creationId xmlns:a16="http://schemas.microsoft.com/office/drawing/2014/main" id="{FAD48674-0ADD-BD4C-96D0-3D905E11B85A}"/>
                  </a:ext>
                </a:extLst>
              </p:cNvPr>
              <p:cNvSpPr>
                <a:spLocks/>
              </p:cNvSpPr>
              <p:nvPr/>
            </p:nvSpPr>
            <p:spPr bwMode="auto">
              <a:xfrm>
                <a:off x="7006994" y="5186030"/>
                <a:ext cx="74889" cy="103694"/>
              </a:xfrm>
              <a:custGeom>
                <a:avLst/>
                <a:gdLst>
                  <a:gd name="T0" fmla="*/ 44331 w 174"/>
                  <a:gd name="T1" fmla="*/ 21530 h 236"/>
                  <a:gd name="T2" fmla="*/ 44331 w 174"/>
                  <a:gd name="T3" fmla="*/ 21530 h 236"/>
                  <a:gd name="T4" fmla="*/ 24533 w 174"/>
                  <a:gd name="T5" fmla="*/ 31635 h 236"/>
                  <a:gd name="T6" fmla="*/ 24533 w 174"/>
                  <a:gd name="T7" fmla="*/ 31635 h 236"/>
                  <a:gd name="T8" fmla="*/ 20229 w 174"/>
                  <a:gd name="T9" fmla="*/ 47893 h 236"/>
                  <a:gd name="T10" fmla="*/ 20229 w 174"/>
                  <a:gd name="T11" fmla="*/ 47893 h 236"/>
                  <a:gd name="T12" fmla="*/ 25393 w 174"/>
                  <a:gd name="T13" fmla="*/ 73377 h 236"/>
                  <a:gd name="T14" fmla="*/ 25393 w 174"/>
                  <a:gd name="T15" fmla="*/ 73377 h 236"/>
                  <a:gd name="T16" fmla="*/ 45622 w 174"/>
                  <a:gd name="T17" fmla="*/ 74695 h 236"/>
                  <a:gd name="T18" fmla="*/ 45622 w 174"/>
                  <a:gd name="T19" fmla="*/ 74695 h 236"/>
                  <a:gd name="T20" fmla="*/ 49926 w 174"/>
                  <a:gd name="T21" fmla="*/ 66786 h 236"/>
                  <a:gd name="T22" fmla="*/ 49926 w 174"/>
                  <a:gd name="T23" fmla="*/ 66786 h 236"/>
                  <a:gd name="T24" fmla="*/ 44331 w 174"/>
                  <a:gd name="T25" fmla="*/ 21530 h 236"/>
                  <a:gd name="T26" fmla="*/ 67142 w 174"/>
                  <a:gd name="T27" fmla="*/ 58877 h 236"/>
                  <a:gd name="T28" fmla="*/ 67142 w 174"/>
                  <a:gd name="T29" fmla="*/ 58877 h 236"/>
                  <a:gd name="T30" fmla="*/ 24963 w 174"/>
                  <a:gd name="T31" fmla="*/ 87876 h 236"/>
                  <a:gd name="T32" fmla="*/ 24963 w 174"/>
                  <a:gd name="T33" fmla="*/ 87876 h 236"/>
                  <a:gd name="T34" fmla="*/ 6886 w 174"/>
                  <a:gd name="T35" fmla="*/ 62832 h 236"/>
                  <a:gd name="T36" fmla="*/ 6886 w 174"/>
                  <a:gd name="T37" fmla="*/ 62832 h 236"/>
                  <a:gd name="T38" fmla="*/ 7747 w 174"/>
                  <a:gd name="T39" fmla="*/ 54923 h 236"/>
                  <a:gd name="T40" fmla="*/ 7747 w 174"/>
                  <a:gd name="T41" fmla="*/ 54923 h 236"/>
                  <a:gd name="T42" fmla="*/ 2152 w 174"/>
                  <a:gd name="T43" fmla="*/ 44378 h 236"/>
                  <a:gd name="T44" fmla="*/ 2152 w 174"/>
                  <a:gd name="T45" fmla="*/ 44378 h 236"/>
                  <a:gd name="T46" fmla="*/ 51648 w 174"/>
                  <a:gd name="T47" fmla="*/ 7469 h 236"/>
                  <a:gd name="T48" fmla="*/ 51648 w 174"/>
                  <a:gd name="T49" fmla="*/ 7469 h 236"/>
                  <a:gd name="T50" fmla="*/ 67142 w 174"/>
                  <a:gd name="T51" fmla="*/ 58877 h 2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4" h="236">
                    <a:moveTo>
                      <a:pt x="103" y="49"/>
                    </a:moveTo>
                    <a:lnTo>
                      <a:pt x="103" y="49"/>
                    </a:lnTo>
                    <a:cubicBezTo>
                      <a:pt x="83" y="47"/>
                      <a:pt x="68" y="58"/>
                      <a:pt x="57" y="72"/>
                    </a:cubicBezTo>
                    <a:cubicBezTo>
                      <a:pt x="59" y="85"/>
                      <a:pt x="53" y="95"/>
                      <a:pt x="47" y="109"/>
                    </a:cubicBezTo>
                    <a:cubicBezTo>
                      <a:pt x="39" y="130"/>
                      <a:pt x="39" y="152"/>
                      <a:pt x="59" y="167"/>
                    </a:cubicBezTo>
                    <a:cubicBezTo>
                      <a:pt x="68" y="175"/>
                      <a:pt x="96" y="177"/>
                      <a:pt x="106" y="170"/>
                    </a:cubicBezTo>
                    <a:cubicBezTo>
                      <a:pt x="110" y="166"/>
                      <a:pt x="113" y="158"/>
                      <a:pt x="116" y="152"/>
                    </a:cubicBezTo>
                    <a:cubicBezTo>
                      <a:pt x="130" y="125"/>
                      <a:pt x="156" y="53"/>
                      <a:pt x="103" y="49"/>
                    </a:cubicBezTo>
                    <a:close/>
                    <a:moveTo>
                      <a:pt x="156" y="134"/>
                    </a:moveTo>
                    <a:lnTo>
                      <a:pt x="156" y="134"/>
                    </a:lnTo>
                    <a:cubicBezTo>
                      <a:pt x="141" y="173"/>
                      <a:pt x="106" y="235"/>
                      <a:pt x="58" y="200"/>
                    </a:cubicBezTo>
                    <a:cubicBezTo>
                      <a:pt x="39" y="187"/>
                      <a:pt x="20" y="166"/>
                      <a:pt x="16" y="143"/>
                    </a:cubicBezTo>
                    <a:cubicBezTo>
                      <a:pt x="14" y="138"/>
                      <a:pt x="16" y="131"/>
                      <a:pt x="18" y="125"/>
                    </a:cubicBezTo>
                    <a:cubicBezTo>
                      <a:pt x="9" y="124"/>
                      <a:pt x="0" y="113"/>
                      <a:pt x="5" y="101"/>
                    </a:cubicBezTo>
                    <a:cubicBezTo>
                      <a:pt x="25" y="58"/>
                      <a:pt x="62" y="0"/>
                      <a:pt x="120" y="17"/>
                    </a:cubicBezTo>
                    <a:cubicBezTo>
                      <a:pt x="170" y="32"/>
                      <a:pt x="173" y="93"/>
                      <a:pt x="156"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200" name="Freeform 212">
                <a:extLst>
                  <a:ext uri="{FF2B5EF4-FFF2-40B4-BE49-F238E27FC236}">
                    <a16:creationId xmlns:a16="http://schemas.microsoft.com/office/drawing/2014/main" id="{32E474DE-3F71-DF46-9198-CB6A1D29A33B}"/>
                  </a:ext>
                </a:extLst>
              </p:cNvPr>
              <p:cNvSpPr>
                <a:spLocks noChangeArrowheads="1"/>
              </p:cNvSpPr>
              <p:nvPr/>
            </p:nvSpPr>
            <p:spPr bwMode="auto">
              <a:xfrm>
                <a:off x="7308322" y="5193296"/>
                <a:ext cx="88765" cy="87190"/>
              </a:xfrm>
              <a:custGeom>
                <a:avLst/>
                <a:gdLst>
                  <a:gd name="T0" fmla="*/ 59 w 203"/>
                  <a:gd name="T1" fmla="*/ 135 h 197"/>
                  <a:gd name="T2" fmla="*/ 59 w 203"/>
                  <a:gd name="T3" fmla="*/ 135 h 197"/>
                  <a:gd name="T4" fmla="*/ 108 w 203"/>
                  <a:gd name="T5" fmla="*/ 150 h 197"/>
                  <a:gd name="T6" fmla="*/ 108 w 203"/>
                  <a:gd name="T7" fmla="*/ 150 h 197"/>
                  <a:gd name="T8" fmla="*/ 140 w 203"/>
                  <a:gd name="T9" fmla="*/ 131 h 197"/>
                  <a:gd name="T10" fmla="*/ 140 w 203"/>
                  <a:gd name="T11" fmla="*/ 131 h 197"/>
                  <a:gd name="T12" fmla="*/ 175 w 203"/>
                  <a:gd name="T13" fmla="*/ 83 h 197"/>
                  <a:gd name="T14" fmla="*/ 175 w 203"/>
                  <a:gd name="T15" fmla="*/ 83 h 197"/>
                  <a:gd name="T16" fmla="*/ 143 w 203"/>
                  <a:gd name="T17" fmla="*/ 46 h 197"/>
                  <a:gd name="T18" fmla="*/ 143 w 203"/>
                  <a:gd name="T19" fmla="*/ 46 h 197"/>
                  <a:gd name="T20" fmla="*/ 125 w 203"/>
                  <a:gd name="T21" fmla="*/ 52 h 197"/>
                  <a:gd name="T22" fmla="*/ 125 w 203"/>
                  <a:gd name="T23" fmla="*/ 52 h 197"/>
                  <a:gd name="T24" fmla="*/ 59 w 203"/>
                  <a:gd name="T25" fmla="*/ 135 h 197"/>
                  <a:gd name="T26" fmla="*/ 84 w 203"/>
                  <a:gd name="T27" fmla="*/ 35 h 197"/>
                  <a:gd name="T28" fmla="*/ 84 w 203"/>
                  <a:gd name="T29" fmla="*/ 35 h 197"/>
                  <a:gd name="T30" fmla="*/ 198 w 203"/>
                  <a:gd name="T31" fmla="*/ 61 h 197"/>
                  <a:gd name="T32" fmla="*/ 198 w 203"/>
                  <a:gd name="T33" fmla="*/ 61 h 197"/>
                  <a:gd name="T34" fmla="*/ 188 w 203"/>
                  <a:gd name="T35" fmla="*/ 129 h 197"/>
                  <a:gd name="T36" fmla="*/ 188 w 203"/>
                  <a:gd name="T37" fmla="*/ 129 h 197"/>
                  <a:gd name="T38" fmla="*/ 172 w 203"/>
                  <a:gd name="T39" fmla="*/ 141 h 197"/>
                  <a:gd name="T40" fmla="*/ 172 w 203"/>
                  <a:gd name="T41" fmla="*/ 141 h 197"/>
                  <a:gd name="T42" fmla="*/ 164 w 203"/>
                  <a:gd name="T43" fmla="*/ 166 h 197"/>
                  <a:gd name="T44" fmla="*/ 164 w 203"/>
                  <a:gd name="T45" fmla="*/ 166 h 197"/>
                  <a:gd name="T46" fmla="*/ 24 w 203"/>
                  <a:gd name="T47" fmla="*/ 144 h 197"/>
                  <a:gd name="T48" fmla="*/ 24 w 203"/>
                  <a:gd name="T49" fmla="*/ 144 h 197"/>
                  <a:gd name="T50" fmla="*/ 84 w 203"/>
                  <a:gd name="T51" fmla="*/ 35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3" h="197">
                    <a:moveTo>
                      <a:pt x="59" y="135"/>
                    </a:moveTo>
                    <a:lnTo>
                      <a:pt x="59" y="135"/>
                    </a:lnTo>
                    <a:cubicBezTo>
                      <a:pt x="71" y="149"/>
                      <a:pt x="89" y="152"/>
                      <a:pt x="108" y="150"/>
                    </a:cubicBezTo>
                    <a:lnTo>
                      <a:pt x="108" y="150"/>
                    </a:lnTo>
                    <a:cubicBezTo>
                      <a:pt x="116" y="138"/>
                      <a:pt x="126" y="137"/>
                      <a:pt x="140" y="131"/>
                    </a:cubicBezTo>
                    <a:lnTo>
                      <a:pt x="140" y="131"/>
                    </a:lnTo>
                    <a:cubicBezTo>
                      <a:pt x="162" y="123"/>
                      <a:pt x="179" y="107"/>
                      <a:pt x="175" y="83"/>
                    </a:cubicBezTo>
                    <a:lnTo>
                      <a:pt x="175" y="83"/>
                    </a:lnTo>
                    <a:cubicBezTo>
                      <a:pt x="173" y="70"/>
                      <a:pt x="156" y="49"/>
                      <a:pt x="143" y="46"/>
                    </a:cubicBezTo>
                    <a:lnTo>
                      <a:pt x="143" y="46"/>
                    </a:lnTo>
                    <a:cubicBezTo>
                      <a:pt x="138" y="46"/>
                      <a:pt x="130" y="50"/>
                      <a:pt x="125" y="52"/>
                    </a:cubicBezTo>
                    <a:lnTo>
                      <a:pt x="125" y="52"/>
                    </a:lnTo>
                    <a:cubicBezTo>
                      <a:pt x="95" y="61"/>
                      <a:pt x="25" y="91"/>
                      <a:pt x="59" y="135"/>
                    </a:cubicBezTo>
                    <a:close/>
                    <a:moveTo>
                      <a:pt x="84" y="35"/>
                    </a:moveTo>
                    <a:lnTo>
                      <a:pt x="84" y="35"/>
                    </a:lnTo>
                    <a:cubicBezTo>
                      <a:pt x="122" y="19"/>
                      <a:pt x="190" y="0"/>
                      <a:pt x="198" y="61"/>
                    </a:cubicBezTo>
                    <a:lnTo>
                      <a:pt x="198" y="61"/>
                    </a:lnTo>
                    <a:cubicBezTo>
                      <a:pt x="202" y="83"/>
                      <a:pt x="201" y="111"/>
                      <a:pt x="188" y="129"/>
                    </a:cubicBezTo>
                    <a:lnTo>
                      <a:pt x="188" y="129"/>
                    </a:lnTo>
                    <a:cubicBezTo>
                      <a:pt x="184" y="136"/>
                      <a:pt x="179" y="138"/>
                      <a:pt x="172" y="141"/>
                    </a:cubicBezTo>
                    <a:lnTo>
                      <a:pt x="172" y="141"/>
                    </a:lnTo>
                    <a:cubicBezTo>
                      <a:pt x="177" y="149"/>
                      <a:pt x="176" y="163"/>
                      <a:pt x="164" y="166"/>
                    </a:cubicBezTo>
                    <a:lnTo>
                      <a:pt x="164" y="166"/>
                    </a:lnTo>
                    <a:cubicBezTo>
                      <a:pt x="119" y="183"/>
                      <a:pt x="52" y="196"/>
                      <a:pt x="24" y="144"/>
                    </a:cubicBezTo>
                    <a:lnTo>
                      <a:pt x="24" y="144"/>
                    </a:lnTo>
                    <a:cubicBezTo>
                      <a:pt x="0" y="96"/>
                      <a:pt x="42" y="50"/>
                      <a:pt x="84" y="35"/>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201" name="Freeform 213">
                <a:extLst>
                  <a:ext uri="{FF2B5EF4-FFF2-40B4-BE49-F238E27FC236}">
                    <a16:creationId xmlns:a16="http://schemas.microsoft.com/office/drawing/2014/main" id="{E0A60F1C-3937-8143-9D2C-FC18AEC3F3C9}"/>
                  </a:ext>
                </a:extLst>
              </p:cNvPr>
              <p:cNvSpPr>
                <a:spLocks/>
              </p:cNvSpPr>
              <p:nvPr/>
            </p:nvSpPr>
            <p:spPr bwMode="auto">
              <a:xfrm>
                <a:off x="7475535" y="5187951"/>
                <a:ext cx="74889" cy="103694"/>
              </a:xfrm>
              <a:custGeom>
                <a:avLst/>
                <a:gdLst>
                  <a:gd name="T0" fmla="*/ 43900 w 174"/>
                  <a:gd name="T1" fmla="*/ 20651 h 236"/>
                  <a:gd name="T2" fmla="*/ 43900 w 174"/>
                  <a:gd name="T3" fmla="*/ 20651 h 236"/>
                  <a:gd name="T4" fmla="*/ 24102 w 174"/>
                  <a:gd name="T5" fmla="*/ 31196 h 236"/>
                  <a:gd name="T6" fmla="*/ 24102 w 174"/>
                  <a:gd name="T7" fmla="*/ 31196 h 236"/>
                  <a:gd name="T8" fmla="*/ 20229 w 174"/>
                  <a:gd name="T9" fmla="*/ 47893 h 236"/>
                  <a:gd name="T10" fmla="*/ 20229 w 174"/>
                  <a:gd name="T11" fmla="*/ 47893 h 236"/>
                  <a:gd name="T12" fmla="*/ 25393 w 174"/>
                  <a:gd name="T13" fmla="*/ 73377 h 236"/>
                  <a:gd name="T14" fmla="*/ 25393 w 174"/>
                  <a:gd name="T15" fmla="*/ 73377 h 236"/>
                  <a:gd name="T16" fmla="*/ 45622 w 174"/>
                  <a:gd name="T17" fmla="*/ 73816 h 236"/>
                  <a:gd name="T18" fmla="*/ 45622 w 174"/>
                  <a:gd name="T19" fmla="*/ 73816 h 236"/>
                  <a:gd name="T20" fmla="*/ 49926 w 174"/>
                  <a:gd name="T21" fmla="*/ 66786 h 236"/>
                  <a:gd name="T22" fmla="*/ 49926 w 174"/>
                  <a:gd name="T23" fmla="*/ 66786 h 236"/>
                  <a:gd name="T24" fmla="*/ 43900 w 174"/>
                  <a:gd name="T25" fmla="*/ 20651 h 236"/>
                  <a:gd name="T26" fmla="*/ 67142 w 174"/>
                  <a:gd name="T27" fmla="*/ 58877 h 236"/>
                  <a:gd name="T28" fmla="*/ 67142 w 174"/>
                  <a:gd name="T29" fmla="*/ 58877 h 236"/>
                  <a:gd name="T30" fmla="*/ 24963 w 174"/>
                  <a:gd name="T31" fmla="*/ 86998 h 236"/>
                  <a:gd name="T32" fmla="*/ 24963 w 174"/>
                  <a:gd name="T33" fmla="*/ 86998 h 236"/>
                  <a:gd name="T34" fmla="*/ 6886 w 174"/>
                  <a:gd name="T35" fmla="*/ 62832 h 236"/>
                  <a:gd name="T36" fmla="*/ 6886 w 174"/>
                  <a:gd name="T37" fmla="*/ 62832 h 236"/>
                  <a:gd name="T38" fmla="*/ 7747 w 174"/>
                  <a:gd name="T39" fmla="*/ 54044 h 236"/>
                  <a:gd name="T40" fmla="*/ 7747 w 174"/>
                  <a:gd name="T41" fmla="*/ 54044 h 236"/>
                  <a:gd name="T42" fmla="*/ 2152 w 174"/>
                  <a:gd name="T43" fmla="*/ 44378 h 236"/>
                  <a:gd name="T44" fmla="*/ 2152 w 174"/>
                  <a:gd name="T45" fmla="*/ 44378 h 236"/>
                  <a:gd name="T46" fmla="*/ 51217 w 174"/>
                  <a:gd name="T47" fmla="*/ 6591 h 236"/>
                  <a:gd name="T48" fmla="*/ 51217 w 174"/>
                  <a:gd name="T49" fmla="*/ 6591 h 236"/>
                  <a:gd name="T50" fmla="*/ 67142 w 174"/>
                  <a:gd name="T51" fmla="*/ 58877 h 2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4" h="236">
                    <a:moveTo>
                      <a:pt x="102" y="47"/>
                    </a:moveTo>
                    <a:lnTo>
                      <a:pt x="102" y="47"/>
                    </a:lnTo>
                    <a:cubicBezTo>
                      <a:pt x="83" y="46"/>
                      <a:pt x="68" y="56"/>
                      <a:pt x="56" y="71"/>
                    </a:cubicBezTo>
                    <a:cubicBezTo>
                      <a:pt x="59" y="84"/>
                      <a:pt x="52" y="94"/>
                      <a:pt x="47" y="109"/>
                    </a:cubicBezTo>
                    <a:cubicBezTo>
                      <a:pt x="39" y="128"/>
                      <a:pt x="39" y="152"/>
                      <a:pt x="59" y="167"/>
                    </a:cubicBezTo>
                    <a:cubicBezTo>
                      <a:pt x="70" y="174"/>
                      <a:pt x="96" y="177"/>
                      <a:pt x="106" y="168"/>
                    </a:cubicBezTo>
                    <a:cubicBezTo>
                      <a:pt x="110" y="165"/>
                      <a:pt x="113" y="156"/>
                      <a:pt x="116" y="152"/>
                    </a:cubicBezTo>
                    <a:cubicBezTo>
                      <a:pt x="130" y="123"/>
                      <a:pt x="156" y="52"/>
                      <a:pt x="102" y="47"/>
                    </a:cubicBezTo>
                    <a:close/>
                    <a:moveTo>
                      <a:pt x="156" y="134"/>
                    </a:moveTo>
                    <a:lnTo>
                      <a:pt x="156" y="134"/>
                    </a:lnTo>
                    <a:cubicBezTo>
                      <a:pt x="141" y="172"/>
                      <a:pt x="106" y="235"/>
                      <a:pt x="58" y="198"/>
                    </a:cubicBezTo>
                    <a:cubicBezTo>
                      <a:pt x="39" y="185"/>
                      <a:pt x="20" y="165"/>
                      <a:pt x="16" y="143"/>
                    </a:cubicBezTo>
                    <a:cubicBezTo>
                      <a:pt x="16" y="136"/>
                      <a:pt x="16" y="130"/>
                      <a:pt x="18" y="123"/>
                    </a:cubicBezTo>
                    <a:cubicBezTo>
                      <a:pt x="9" y="122"/>
                      <a:pt x="0" y="113"/>
                      <a:pt x="5" y="101"/>
                    </a:cubicBezTo>
                    <a:cubicBezTo>
                      <a:pt x="25" y="57"/>
                      <a:pt x="62" y="0"/>
                      <a:pt x="119" y="15"/>
                    </a:cubicBezTo>
                    <a:cubicBezTo>
                      <a:pt x="169" y="30"/>
                      <a:pt x="173" y="93"/>
                      <a:pt x="156"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202" name="Freeform 214">
                <a:extLst>
                  <a:ext uri="{FF2B5EF4-FFF2-40B4-BE49-F238E27FC236}">
                    <a16:creationId xmlns:a16="http://schemas.microsoft.com/office/drawing/2014/main" id="{C5CB9C6D-8150-E447-ADFA-023E5F526C9E}"/>
                  </a:ext>
                </a:extLst>
              </p:cNvPr>
              <p:cNvSpPr>
                <a:spLocks noChangeArrowheads="1"/>
              </p:cNvSpPr>
              <p:nvPr/>
            </p:nvSpPr>
            <p:spPr bwMode="auto">
              <a:xfrm>
                <a:off x="7162806" y="5203468"/>
                <a:ext cx="77124" cy="65393"/>
              </a:xfrm>
              <a:custGeom>
                <a:avLst/>
                <a:gdLst>
                  <a:gd name="T0" fmla="*/ 129 w 177"/>
                  <a:gd name="T1" fmla="*/ 62 h 150"/>
                  <a:gd name="T2" fmla="*/ 129 w 177"/>
                  <a:gd name="T3" fmla="*/ 62 h 150"/>
                  <a:gd name="T4" fmla="*/ 88 w 177"/>
                  <a:gd name="T5" fmla="*/ 34 h 150"/>
                  <a:gd name="T6" fmla="*/ 88 w 177"/>
                  <a:gd name="T7" fmla="*/ 34 h 150"/>
                  <a:gd name="T8" fmla="*/ 58 w 177"/>
                  <a:gd name="T9" fmla="*/ 42 h 150"/>
                  <a:gd name="T10" fmla="*/ 58 w 177"/>
                  <a:gd name="T11" fmla="*/ 42 h 150"/>
                  <a:gd name="T12" fmla="*/ 22 w 177"/>
                  <a:gd name="T13" fmla="*/ 76 h 150"/>
                  <a:gd name="T14" fmla="*/ 22 w 177"/>
                  <a:gd name="T15" fmla="*/ 76 h 150"/>
                  <a:gd name="T16" fmla="*/ 47 w 177"/>
                  <a:gd name="T17" fmla="*/ 118 h 150"/>
                  <a:gd name="T18" fmla="*/ 47 w 177"/>
                  <a:gd name="T19" fmla="*/ 118 h 150"/>
                  <a:gd name="T20" fmla="*/ 63 w 177"/>
                  <a:gd name="T21" fmla="*/ 118 h 150"/>
                  <a:gd name="T22" fmla="*/ 63 w 177"/>
                  <a:gd name="T23" fmla="*/ 118 h 150"/>
                  <a:gd name="T24" fmla="*/ 129 w 177"/>
                  <a:gd name="T25" fmla="*/ 62 h 150"/>
                  <a:gd name="T26" fmla="*/ 97 w 177"/>
                  <a:gd name="T27" fmla="*/ 145 h 150"/>
                  <a:gd name="T28" fmla="*/ 97 w 177"/>
                  <a:gd name="T29" fmla="*/ 145 h 150"/>
                  <a:gd name="T30" fmla="*/ 0 w 177"/>
                  <a:gd name="T31" fmla="*/ 89 h 150"/>
                  <a:gd name="T32" fmla="*/ 0 w 177"/>
                  <a:gd name="T33" fmla="*/ 89 h 150"/>
                  <a:gd name="T34" fmla="*/ 17 w 177"/>
                  <a:gd name="T35" fmla="*/ 30 h 150"/>
                  <a:gd name="T36" fmla="*/ 17 w 177"/>
                  <a:gd name="T37" fmla="*/ 30 h 150"/>
                  <a:gd name="T38" fmla="*/ 31 w 177"/>
                  <a:gd name="T39" fmla="*/ 22 h 150"/>
                  <a:gd name="T40" fmla="*/ 31 w 177"/>
                  <a:gd name="T41" fmla="*/ 22 h 150"/>
                  <a:gd name="T42" fmla="*/ 41 w 177"/>
                  <a:gd name="T43" fmla="*/ 3 h 150"/>
                  <a:gd name="T44" fmla="*/ 41 w 177"/>
                  <a:gd name="T45" fmla="*/ 3 h 150"/>
                  <a:gd name="T46" fmla="*/ 160 w 177"/>
                  <a:gd name="T47" fmla="*/ 62 h 150"/>
                  <a:gd name="T48" fmla="*/ 160 w 177"/>
                  <a:gd name="T49" fmla="*/ 62 h 150"/>
                  <a:gd name="T50" fmla="*/ 97 w 177"/>
                  <a:gd name="T51" fmla="*/ 14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7" h="150">
                    <a:moveTo>
                      <a:pt x="129" y="62"/>
                    </a:moveTo>
                    <a:lnTo>
                      <a:pt x="129" y="62"/>
                    </a:lnTo>
                    <a:cubicBezTo>
                      <a:pt x="119" y="45"/>
                      <a:pt x="105" y="37"/>
                      <a:pt x="88" y="34"/>
                    </a:cubicBezTo>
                    <a:lnTo>
                      <a:pt x="88" y="34"/>
                    </a:lnTo>
                    <a:cubicBezTo>
                      <a:pt x="80" y="41"/>
                      <a:pt x="71" y="40"/>
                      <a:pt x="58" y="42"/>
                    </a:cubicBezTo>
                    <a:lnTo>
                      <a:pt x="58" y="42"/>
                    </a:lnTo>
                    <a:cubicBezTo>
                      <a:pt x="38" y="43"/>
                      <a:pt x="22" y="53"/>
                      <a:pt x="22" y="76"/>
                    </a:cubicBezTo>
                    <a:lnTo>
                      <a:pt x="22" y="76"/>
                    </a:lnTo>
                    <a:cubicBezTo>
                      <a:pt x="22" y="88"/>
                      <a:pt x="35" y="113"/>
                      <a:pt x="47" y="118"/>
                    </a:cubicBezTo>
                    <a:lnTo>
                      <a:pt x="47" y="118"/>
                    </a:lnTo>
                    <a:cubicBezTo>
                      <a:pt x="50" y="120"/>
                      <a:pt x="58" y="118"/>
                      <a:pt x="63" y="118"/>
                    </a:cubicBezTo>
                    <a:lnTo>
                      <a:pt x="63" y="118"/>
                    </a:lnTo>
                    <a:cubicBezTo>
                      <a:pt x="89" y="118"/>
                      <a:pt x="154" y="109"/>
                      <a:pt x="129" y="62"/>
                    </a:cubicBezTo>
                    <a:close/>
                    <a:moveTo>
                      <a:pt x="97" y="145"/>
                    </a:moveTo>
                    <a:lnTo>
                      <a:pt x="97" y="145"/>
                    </a:lnTo>
                    <a:cubicBezTo>
                      <a:pt x="62" y="149"/>
                      <a:pt x="0" y="146"/>
                      <a:pt x="0" y="89"/>
                    </a:cubicBezTo>
                    <a:lnTo>
                      <a:pt x="0" y="89"/>
                    </a:lnTo>
                    <a:cubicBezTo>
                      <a:pt x="0" y="68"/>
                      <a:pt x="2" y="43"/>
                      <a:pt x="17" y="30"/>
                    </a:cubicBezTo>
                    <a:lnTo>
                      <a:pt x="17" y="30"/>
                    </a:lnTo>
                    <a:cubicBezTo>
                      <a:pt x="21" y="26"/>
                      <a:pt x="25" y="24"/>
                      <a:pt x="31" y="22"/>
                    </a:cubicBezTo>
                    <a:lnTo>
                      <a:pt x="31" y="22"/>
                    </a:lnTo>
                    <a:cubicBezTo>
                      <a:pt x="27" y="15"/>
                      <a:pt x="30" y="3"/>
                      <a:pt x="41" y="3"/>
                    </a:cubicBezTo>
                    <a:lnTo>
                      <a:pt x="41" y="3"/>
                    </a:lnTo>
                    <a:cubicBezTo>
                      <a:pt x="81" y="0"/>
                      <a:pt x="142" y="7"/>
                      <a:pt x="160" y="62"/>
                    </a:cubicBezTo>
                    <a:lnTo>
                      <a:pt x="160" y="62"/>
                    </a:lnTo>
                    <a:cubicBezTo>
                      <a:pt x="176" y="113"/>
                      <a:pt x="135" y="142"/>
                      <a:pt x="97" y="145"/>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203" name="Freeform 215">
                <a:extLst>
                  <a:ext uri="{FF2B5EF4-FFF2-40B4-BE49-F238E27FC236}">
                    <a16:creationId xmlns:a16="http://schemas.microsoft.com/office/drawing/2014/main" id="{8E60C1AB-19F0-DD46-9B7B-BFC5BFBDD5D5}"/>
                  </a:ext>
                </a:extLst>
              </p:cNvPr>
              <p:cNvSpPr>
                <a:spLocks noChangeArrowheads="1"/>
              </p:cNvSpPr>
              <p:nvPr/>
            </p:nvSpPr>
            <p:spPr bwMode="auto">
              <a:xfrm>
                <a:off x="7621183" y="5193296"/>
                <a:ext cx="81489" cy="81377"/>
              </a:xfrm>
              <a:custGeom>
                <a:avLst/>
                <a:gdLst>
                  <a:gd name="T0" fmla="*/ 65 w 187"/>
                  <a:gd name="T1" fmla="*/ 130 h 186"/>
                  <a:gd name="T2" fmla="*/ 65 w 187"/>
                  <a:gd name="T3" fmla="*/ 130 h 186"/>
                  <a:gd name="T4" fmla="*/ 112 w 187"/>
                  <a:gd name="T5" fmla="*/ 139 h 186"/>
                  <a:gd name="T6" fmla="*/ 112 w 187"/>
                  <a:gd name="T7" fmla="*/ 139 h 186"/>
                  <a:gd name="T8" fmla="*/ 137 w 187"/>
                  <a:gd name="T9" fmla="*/ 120 h 186"/>
                  <a:gd name="T10" fmla="*/ 137 w 187"/>
                  <a:gd name="T11" fmla="*/ 120 h 186"/>
                  <a:gd name="T12" fmla="*/ 154 w 187"/>
                  <a:gd name="T13" fmla="*/ 72 h 186"/>
                  <a:gd name="T14" fmla="*/ 154 w 187"/>
                  <a:gd name="T15" fmla="*/ 72 h 186"/>
                  <a:gd name="T16" fmla="*/ 116 w 187"/>
                  <a:gd name="T17" fmla="*/ 45 h 186"/>
                  <a:gd name="T18" fmla="*/ 116 w 187"/>
                  <a:gd name="T19" fmla="*/ 45 h 186"/>
                  <a:gd name="T20" fmla="*/ 100 w 187"/>
                  <a:gd name="T21" fmla="*/ 51 h 186"/>
                  <a:gd name="T22" fmla="*/ 100 w 187"/>
                  <a:gd name="T23" fmla="*/ 51 h 186"/>
                  <a:gd name="T24" fmla="*/ 65 w 187"/>
                  <a:gd name="T25" fmla="*/ 130 h 186"/>
                  <a:gd name="T26" fmla="*/ 58 w 187"/>
                  <a:gd name="T27" fmla="*/ 41 h 186"/>
                  <a:gd name="T28" fmla="*/ 58 w 187"/>
                  <a:gd name="T29" fmla="*/ 41 h 186"/>
                  <a:gd name="T30" fmla="*/ 171 w 187"/>
                  <a:gd name="T31" fmla="*/ 51 h 186"/>
                  <a:gd name="T32" fmla="*/ 171 w 187"/>
                  <a:gd name="T33" fmla="*/ 51 h 186"/>
                  <a:gd name="T34" fmla="*/ 180 w 187"/>
                  <a:gd name="T35" fmla="*/ 113 h 186"/>
                  <a:gd name="T36" fmla="*/ 180 w 187"/>
                  <a:gd name="T37" fmla="*/ 113 h 186"/>
                  <a:gd name="T38" fmla="*/ 168 w 187"/>
                  <a:gd name="T39" fmla="*/ 124 h 186"/>
                  <a:gd name="T40" fmla="*/ 168 w 187"/>
                  <a:gd name="T41" fmla="*/ 124 h 186"/>
                  <a:gd name="T42" fmla="*/ 168 w 187"/>
                  <a:gd name="T43" fmla="*/ 147 h 186"/>
                  <a:gd name="T44" fmla="*/ 168 w 187"/>
                  <a:gd name="T45" fmla="*/ 147 h 186"/>
                  <a:gd name="T46" fmla="*/ 36 w 187"/>
                  <a:gd name="T47" fmla="*/ 142 h 186"/>
                  <a:gd name="T48" fmla="*/ 36 w 187"/>
                  <a:gd name="T49" fmla="*/ 142 h 186"/>
                  <a:gd name="T50" fmla="*/ 58 w 187"/>
                  <a:gd name="T51" fmla="*/ 41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7" h="186">
                    <a:moveTo>
                      <a:pt x="65" y="130"/>
                    </a:moveTo>
                    <a:lnTo>
                      <a:pt x="65" y="130"/>
                    </a:lnTo>
                    <a:cubicBezTo>
                      <a:pt x="79" y="142"/>
                      <a:pt x="96" y="143"/>
                      <a:pt x="112" y="139"/>
                    </a:cubicBezTo>
                    <a:lnTo>
                      <a:pt x="112" y="139"/>
                    </a:lnTo>
                    <a:cubicBezTo>
                      <a:pt x="117" y="129"/>
                      <a:pt x="125" y="126"/>
                      <a:pt x="137" y="120"/>
                    </a:cubicBezTo>
                    <a:lnTo>
                      <a:pt x="137" y="120"/>
                    </a:lnTo>
                    <a:cubicBezTo>
                      <a:pt x="154" y="109"/>
                      <a:pt x="165" y="93"/>
                      <a:pt x="154" y="72"/>
                    </a:cubicBezTo>
                    <a:lnTo>
                      <a:pt x="154" y="72"/>
                    </a:lnTo>
                    <a:cubicBezTo>
                      <a:pt x="150" y="62"/>
                      <a:pt x="128" y="45"/>
                      <a:pt x="116" y="45"/>
                    </a:cubicBezTo>
                    <a:lnTo>
                      <a:pt x="116" y="45"/>
                    </a:lnTo>
                    <a:cubicBezTo>
                      <a:pt x="111" y="45"/>
                      <a:pt x="104" y="50"/>
                      <a:pt x="100" y="51"/>
                    </a:cubicBezTo>
                    <a:lnTo>
                      <a:pt x="100" y="51"/>
                    </a:lnTo>
                    <a:cubicBezTo>
                      <a:pt x="75" y="63"/>
                      <a:pt x="21" y="97"/>
                      <a:pt x="65" y="130"/>
                    </a:cubicBezTo>
                    <a:close/>
                    <a:moveTo>
                      <a:pt x="58" y="41"/>
                    </a:moveTo>
                    <a:lnTo>
                      <a:pt x="58" y="41"/>
                    </a:lnTo>
                    <a:cubicBezTo>
                      <a:pt x="90" y="24"/>
                      <a:pt x="146" y="0"/>
                      <a:pt x="171" y="51"/>
                    </a:cubicBezTo>
                    <a:lnTo>
                      <a:pt x="171" y="51"/>
                    </a:lnTo>
                    <a:cubicBezTo>
                      <a:pt x="179" y="70"/>
                      <a:pt x="186" y="95"/>
                      <a:pt x="180" y="113"/>
                    </a:cubicBezTo>
                    <a:lnTo>
                      <a:pt x="180" y="113"/>
                    </a:lnTo>
                    <a:cubicBezTo>
                      <a:pt x="178" y="117"/>
                      <a:pt x="174" y="121"/>
                      <a:pt x="168" y="124"/>
                    </a:cubicBezTo>
                    <a:lnTo>
                      <a:pt x="168" y="124"/>
                    </a:lnTo>
                    <a:cubicBezTo>
                      <a:pt x="176" y="130"/>
                      <a:pt x="178" y="143"/>
                      <a:pt x="168" y="147"/>
                    </a:cubicBezTo>
                    <a:lnTo>
                      <a:pt x="168" y="147"/>
                    </a:lnTo>
                    <a:cubicBezTo>
                      <a:pt x="133" y="167"/>
                      <a:pt x="75" y="185"/>
                      <a:pt x="36" y="142"/>
                    </a:cubicBezTo>
                    <a:lnTo>
                      <a:pt x="36" y="142"/>
                    </a:lnTo>
                    <a:cubicBezTo>
                      <a:pt x="0" y="104"/>
                      <a:pt x="25" y="59"/>
                      <a:pt x="58" y="41"/>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204" name="Freeform 216">
                <a:extLst>
                  <a:ext uri="{FF2B5EF4-FFF2-40B4-BE49-F238E27FC236}">
                    <a16:creationId xmlns:a16="http://schemas.microsoft.com/office/drawing/2014/main" id="{E1605179-AB49-DC4C-985C-EB85EBA166F3}"/>
                  </a:ext>
                </a:extLst>
              </p:cNvPr>
              <p:cNvSpPr>
                <a:spLocks noChangeArrowheads="1"/>
              </p:cNvSpPr>
              <p:nvPr/>
            </p:nvSpPr>
            <p:spPr bwMode="auto">
              <a:xfrm>
                <a:off x="7782706" y="5203468"/>
                <a:ext cx="77124" cy="65393"/>
              </a:xfrm>
              <a:custGeom>
                <a:avLst/>
                <a:gdLst>
                  <a:gd name="T0" fmla="*/ 129 w 178"/>
                  <a:gd name="T1" fmla="*/ 60 h 148"/>
                  <a:gd name="T2" fmla="*/ 129 w 178"/>
                  <a:gd name="T3" fmla="*/ 60 h 148"/>
                  <a:gd name="T4" fmla="*/ 88 w 178"/>
                  <a:gd name="T5" fmla="*/ 33 h 148"/>
                  <a:gd name="T6" fmla="*/ 88 w 178"/>
                  <a:gd name="T7" fmla="*/ 33 h 148"/>
                  <a:gd name="T8" fmla="*/ 58 w 178"/>
                  <a:gd name="T9" fmla="*/ 41 h 148"/>
                  <a:gd name="T10" fmla="*/ 58 w 178"/>
                  <a:gd name="T11" fmla="*/ 41 h 148"/>
                  <a:gd name="T12" fmla="*/ 22 w 178"/>
                  <a:gd name="T13" fmla="*/ 76 h 148"/>
                  <a:gd name="T14" fmla="*/ 22 w 178"/>
                  <a:gd name="T15" fmla="*/ 76 h 148"/>
                  <a:gd name="T16" fmla="*/ 46 w 178"/>
                  <a:gd name="T17" fmla="*/ 117 h 148"/>
                  <a:gd name="T18" fmla="*/ 46 w 178"/>
                  <a:gd name="T19" fmla="*/ 117 h 148"/>
                  <a:gd name="T20" fmla="*/ 63 w 178"/>
                  <a:gd name="T21" fmla="*/ 117 h 148"/>
                  <a:gd name="T22" fmla="*/ 63 w 178"/>
                  <a:gd name="T23" fmla="*/ 117 h 148"/>
                  <a:gd name="T24" fmla="*/ 129 w 178"/>
                  <a:gd name="T25" fmla="*/ 60 h 148"/>
                  <a:gd name="T26" fmla="*/ 97 w 178"/>
                  <a:gd name="T27" fmla="*/ 144 h 148"/>
                  <a:gd name="T28" fmla="*/ 97 w 178"/>
                  <a:gd name="T29" fmla="*/ 144 h 148"/>
                  <a:gd name="T30" fmla="*/ 0 w 178"/>
                  <a:gd name="T31" fmla="*/ 88 h 148"/>
                  <a:gd name="T32" fmla="*/ 0 w 178"/>
                  <a:gd name="T33" fmla="*/ 88 h 148"/>
                  <a:gd name="T34" fmla="*/ 17 w 178"/>
                  <a:gd name="T35" fmla="*/ 29 h 148"/>
                  <a:gd name="T36" fmla="*/ 17 w 178"/>
                  <a:gd name="T37" fmla="*/ 29 h 148"/>
                  <a:gd name="T38" fmla="*/ 31 w 178"/>
                  <a:gd name="T39" fmla="*/ 22 h 148"/>
                  <a:gd name="T40" fmla="*/ 31 w 178"/>
                  <a:gd name="T41" fmla="*/ 22 h 148"/>
                  <a:gd name="T42" fmla="*/ 41 w 178"/>
                  <a:gd name="T43" fmla="*/ 1 h 148"/>
                  <a:gd name="T44" fmla="*/ 41 w 178"/>
                  <a:gd name="T45" fmla="*/ 1 h 148"/>
                  <a:gd name="T46" fmla="*/ 160 w 178"/>
                  <a:gd name="T47" fmla="*/ 62 h 148"/>
                  <a:gd name="T48" fmla="*/ 160 w 178"/>
                  <a:gd name="T49" fmla="*/ 62 h 148"/>
                  <a:gd name="T50" fmla="*/ 97 w 178"/>
                  <a:gd name="T51" fmla="*/ 144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8" h="148">
                    <a:moveTo>
                      <a:pt x="129" y="60"/>
                    </a:moveTo>
                    <a:lnTo>
                      <a:pt x="129" y="60"/>
                    </a:lnTo>
                    <a:cubicBezTo>
                      <a:pt x="119" y="43"/>
                      <a:pt x="105" y="35"/>
                      <a:pt x="88" y="33"/>
                    </a:cubicBezTo>
                    <a:lnTo>
                      <a:pt x="88" y="33"/>
                    </a:lnTo>
                    <a:cubicBezTo>
                      <a:pt x="80" y="41"/>
                      <a:pt x="71" y="39"/>
                      <a:pt x="58" y="41"/>
                    </a:cubicBezTo>
                    <a:lnTo>
                      <a:pt x="58" y="41"/>
                    </a:lnTo>
                    <a:cubicBezTo>
                      <a:pt x="39" y="43"/>
                      <a:pt x="22" y="52"/>
                      <a:pt x="22" y="76"/>
                    </a:cubicBezTo>
                    <a:lnTo>
                      <a:pt x="22" y="76"/>
                    </a:lnTo>
                    <a:cubicBezTo>
                      <a:pt x="23" y="88"/>
                      <a:pt x="35" y="112"/>
                      <a:pt x="46" y="117"/>
                    </a:cubicBezTo>
                    <a:lnTo>
                      <a:pt x="46" y="117"/>
                    </a:lnTo>
                    <a:cubicBezTo>
                      <a:pt x="51" y="119"/>
                      <a:pt x="59" y="117"/>
                      <a:pt x="63" y="117"/>
                    </a:cubicBezTo>
                    <a:lnTo>
                      <a:pt x="63" y="117"/>
                    </a:lnTo>
                    <a:cubicBezTo>
                      <a:pt x="91" y="117"/>
                      <a:pt x="155" y="108"/>
                      <a:pt x="129" y="60"/>
                    </a:cubicBezTo>
                    <a:close/>
                    <a:moveTo>
                      <a:pt x="97" y="144"/>
                    </a:moveTo>
                    <a:lnTo>
                      <a:pt x="97" y="144"/>
                    </a:lnTo>
                    <a:cubicBezTo>
                      <a:pt x="62" y="147"/>
                      <a:pt x="0" y="146"/>
                      <a:pt x="0" y="88"/>
                    </a:cubicBezTo>
                    <a:lnTo>
                      <a:pt x="0" y="88"/>
                    </a:lnTo>
                    <a:cubicBezTo>
                      <a:pt x="0" y="67"/>
                      <a:pt x="4" y="42"/>
                      <a:pt x="17" y="29"/>
                    </a:cubicBezTo>
                    <a:lnTo>
                      <a:pt x="17" y="29"/>
                    </a:lnTo>
                    <a:cubicBezTo>
                      <a:pt x="20" y="25"/>
                      <a:pt x="26" y="23"/>
                      <a:pt x="31" y="22"/>
                    </a:cubicBezTo>
                    <a:lnTo>
                      <a:pt x="31" y="22"/>
                    </a:lnTo>
                    <a:cubicBezTo>
                      <a:pt x="27" y="14"/>
                      <a:pt x="30" y="1"/>
                      <a:pt x="41" y="1"/>
                    </a:cubicBezTo>
                    <a:lnTo>
                      <a:pt x="41" y="1"/>
                    </a:lnTo>
                    <a:cubicBezTo>
                      <a:pt x="83" y="0"/>
                      <a:pt x="142" y="5"/>
                      <a:pt x="160" y="62"/>
                    </a:cubicBezTo>
                    <a:lnTo>
                      <a:pt x="160" y="62"/>
                    </a:lnTo>
                    <a:cubicBezTo>
                      <a:pt x="177" y="112"/>
                      <a:pt x="134" y="140"/>
                      <a:pt x="97" y="144"/>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205" name="Freeform 217">
                <a:extLst>
                  <a:ext uri="{FF2B5EF4-FFF2-40B4-BE49-F238E27FC236}">
                    <a16:creationId xmlns:a16="http://schemas.microsoft.com/office/drawing/2014/main" id="{9CC0B205-3D21-1249-B885-24AD82D6B3A8}"/>
                  </a:ext>
                </a:extLst>
              </p:cNvPr>
              <p:cNvSpPr>
                <a:spLocks/>
              </p:cNvSpPr>
              <p:nvPr/>
            </p:nvSpPr>
            <p:spPr bwMode="auto">
              <a:xfrm>
                <a:off x="7924873" y="5187951"/>
                <a:ext cx="74889" cy="101773"/>
              </a:xfrm>
              <a:custGeom>
                <a:avLst/>
                <a:gdLst>
                  <a:gd name="T0" fmla="*/ 43900 w 174"/>
                  <a:gd name="T1" fmla="*/ 20355 h 235"/>
                  <a:gd name="T2" fmla="*/ 43900 w 174"/>
                  <a:gd name="T3" fmla="*/ 20355 h 235"/>
                  <a:gd name="T4" fmla="*/ 24533 w 174"/>
                  <a:gd name="T5" fmla="*/ 30748 h 235"/>
                  <a:gd name="T6" fmla="*/ 24533 w 174"/>
                  <a:gd name="T7" fmla="*/ 30748 h 235"/>
                  <a:gd name="T8" fmla="*/ 20659 w 174"/>
                  <a:gd name="T9" fmla="*/ 46772 h 235"/>
                  <a:gd name="T10" fmla="*/ 20659 w 174"/>
                  <a:gd name="T11" fmla="*/ 46772 h 235"/>
                  <a:gd name="T12" fmla="*/ 25824 w 174"/>
                  <a:gd name="T13" fmla="*/ 72324 h 235"/>
                  <a:gd name="T14" fmla="*/ 25824 w 174"/>
                  <a:gd name="T15" fmla="*/ 72324 h 235"/>
                  <a:gd name="T16" fmla="*/ 46052 w 174"/>
                  <a:gd name="T17" fmla="*/ 72757 h 235"/>
                  <a:gd name="T18" fmla="*/ 46052 w 174"/>
                  <a:gd name="T19" fmla="*/ 72757 h 235"/>
                  <a:gd name="T20" fmla="*/ 49926 w 174"/>
                  <a:gd name="T21" fmla="*/ 65828 h 235"/>
                  <a:gd name="T22" fmla="*/ 49926 w 174"/>
                  <a:gd name="T23" fmla="*/ 65828 h 235"/>
                  <a:gd name="T24" fmla="*/ 43900 w 174"/>
                  <a:gd name="T25" fmla="*/ 20355 h 235"/>
                  <a:gd name="T26" fmla="*/ 67572 w 174"/>
                  <a:gd name="T27" fmla="*/ 58032 h 235"/>
                  <a:gd name="T28" fmla="*/ 67572 w 174"/>
                  <a:gd name="T29" fmla="*/ 58032 h 235"/>
                  <a:gd name="T30" fmla="*/ 24533 w 174"/>
                  <a:gd name="T31" fmla="*/ 85749 h 235"/>
                  <a:gd name="T32" fmla="*/ 24533 w 174"/>
                  <a:gd name="T33" fmla="*/ 85749 h 235"/>
                  <a:gd name="T34" fmla="*/ 6886 w 174"/>
                  <a:gd name="T35" fmla="*/ 61930 h 235"/>
                  <a:gd name="T36" fmla="*/ 6886 w 174"/>
                  <a:gd name="T37" fmla="*/ 61930 h 235"/>
                  <a:gd name="T38" fmla="*/ 7317 w 174"/>
                  <a:gd name="T39" fmla="*/ 53268 h 235"/>
                  <a:gd name="T40" fmla="*/ 7317 w 174"/>
                  <a:gd name="T41" fmla="*/ 53268 h 235"/>
                  <a:gd name="T42" fmla="*/ 1722 w 174"/>
                  <a:gd name="T43" fmla="*/ 43308 h 235"/>
                  <a:gd name="T44" fmla="*/ 1722 w 174"/>
                  <a:gd name="T45" fmla="*/ 43308 h 235"/>
                  <a:gd name="T46" fmla="*/ 51217 w 174"/>
                  <a:gd name="T47" fmla="*/ 6929 h 235"/>
                  <a:gd name="T48" fmla="*/ 51217 w 174"/>
                  <a:gd name="T49" fmla="*/ 6929 h 235"/>
                  <a:gd name="T50" fmla="*/ 67572 w 174"/>
                  <a:gd name="T51" fmla="*/ 58032 h 2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4" h="235">
                    <a:moveTo>
                      <a:pt x="102" y="47"/>
                    </a:moveTo>
                    <a:lnTo>
                      <a:pt x="102" y="47"/>
                    </a:lnTo>
                    <a:cubicBezTo>
                      <a:pt x="83" y="46"/>
                      <a:pt x="67" y="56"/>
                      <a:pt x="57" y="71"/>
                    </a:cubicBezTo>
                    <a:cubicBezTo>
                      <a:pt x="60" y="84"/>
                      <a:pt x="53" y="93"/>
                      <a:pt x="48" y="108"/>
                    </a:cubicBezTo>
                    <a:cubicBezTo>
                      <a:pt x="40" y="129"/>
                      <a:pt x="39" y="152"/>
                      <a:pt x="60" y="167"/>
                    </a:cubicBezTo>
                    <a:cubicBezTo>
                      <a:pt x="69" y="173"/>
                      <a:pt x="96" y="176"/>
                      <a:pt x="107" y="168"/>
                    </a:cubicBezTo>
                    <a:cubicBezTo>
                      <a:pt x="111" y="166"/>
                      <a:pt x="113" y="156"/>
                      <a:pt x="116" y="152"/>
                    </a:cubicBezTo>
                    <a:cubicBezTo>
                      <a:pt x="130" y="123"/>
                      <a:pt x="157" y="51"/>
                      <a:pt x="102" y="47"/>
                    </a:cubicBezTo>
                    <a:close/>
                    <a:moveTo>
                      <a:pt x="157" y="134"/>
                    </a:moveTo>
                    <a:lnTo>
                      <a:pt x="157" y="134"/>
                    </a:lnTo>
                    <a:cubicBezTo>
                      <a:pt x="140" y="172"/>
                      <a:pt x="106" y="234"/>
                      <a:pt x="57" y="198"/>
                    </a:cubicBezTo>
                    <a:cubicBezTo>
                      <a:pt x="40" y="185"/>
                      <a:pt x="20" y="166"/>
                      <a:pt x="16" y="143"/>
                    </a:cubicBezTo>
                    <a:cubicBezTo>
                      <a:pt x="14" y="137"/>
                      <a:pt x="16" y="130"/>
                      <a:pt x="17" y="123"/>
                    </a:cubicBezTo>
                    <a:cubicBezTo>
                      <a:pt x="8" y="122"/>
                      <a:pt x="0" y="112"/>
                      <a:pt x="4" y="100"/>
                    </a:cubicBezTo>
                    <a:cubicBezTo>
                      <a:pt x="25" y="56"/>
                      <a:pt x="62" y="0"/>
                      <a:pt x="119" y="16"/>
                    </a:cubicBezTo>
                    <a:cubicBezTo>
                      <a:pt x="170" y="30"/>
                      <a:pt x="173" y="93"/>
                      <a:pt x="157"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206" name="Freeform 218">
                <a:extLst>
                  <a:ext uri="{FF2B5EF4-FFF2-40B4-BE49-F238E27FC236}">
                    <a16:creationId xmlns:a16="http://schemas.microsoft.com/office/drawing/2014/main" id="{58039A23-E503-0842-BDBA-5EEF6ABA8F62}"/>
                  </a:ext>
                </a:extLst>
              </p:cNvPr>
              <p:cNvSpPr>
                <a:spLocks noChangeArrowheads="1"/>
              </p:cNvSpPr>
              <p:nvPr/>
            </p:nvSpPr>
            <p:spPr bwMode="auto">
              <a:xfrm>
                <a:off x="8225076" y="5193296"/>
                <a:ext cx="87310" cy="84283"/>
              </a:xfrm>
              <a:custGeom>
                <a:avLst/>
                <a:gdLst>
                  <a:gd name="T0" fmla="*/ 60 w 203"/>
                  <a:gd name="T1" fmla="*/ 133 h 196"/>
                  <a:gd name="T2" fmla="*/ 60 w 203"/>
                  <a:gd name="T3" fmla="*/ 133 h 196"/>
                  <a:gd name="T4" fmla="*/ 109 w 203"/>
                  <a:gd name="T5" fmla="*/ 149 h 196"/>
                  <a:gd name="T6" fmla="*/ 109 w 203"/>
                  <a:gd name="T7" fmla="*/ 149 h 196"/>
                  <a:gd name="T8" fmla="*/ 142 w 203"/>
                  <a:gd name="T9" fmla="*/ 131 h 196"/>
                  <a:gd name="T10" fmla="*/ 142 w 203"/>
                  <a:gd name="T11" fmla="*/ 131 h 196"/>
                  <a:gd name="T12" fmla="*/ 176 w 203"/>
                  <a:gd name="T13" fmla="*/ 82 h 196"/>
                  <a:gd name="T14" fmla="*/ 176 w 203"/>
                  <a:gd name="T15" fmla="*/ 82 h 196"/>
                  <a:gd name="T16" fmla="*/ 144 w 203"/>
                  <a:gd name="T17" fmla="*/ 46 h 196"/>
                  <a:gd name="T18" fmla="*/ 144 w 203"/>
                  <a:gd name="T19" fmla="*/ 46 h 196"/>
                  <a:gd name="T20" fmla="*/ 125 w 203"/>
                  <a:gd name="T21" fmla="*/ 50 h 196"/>
                  <a:gd name="T22" fmla="*/ 125 w 203"/>
                  <a:gd name="T23" fmla="*/ 50 h 196"/>
                  <a:gd name="T24" fmla="*/ 60 w 203"/>
                  <a:gd name="T25" fmla="*/ 133 h 196"/>
                  <a:gd name="T26" fmla="*/ 84 w 203"/>
                  <a:gd name="T27" fmla="*/ 33 h 196"/>
                  <a:gd name="T28" fmla="*/ 84 w 203"/>
                  <a:gd name="T29" fmla="*/ 33 h 196"/>
                  <a:gd name="T30" fmla="*/ 200 w 203"/>
                  <a:gd name="T31" fmla="*/ 60 h 196"/>
                  <a:gd name="T32" fmla="*/ 200 w 203"/>
                  <a:gd name="T33" fmla="*/ 60 h 196"/>
                  <a:gd name="T34" fmla="*/ 189 w 203"/>
                  <a:gd name="T35" fmla="*/ 129 h 196"/>
                  <a:gd name="T36" fmla="*/ 189 w 203"/>
                  <a:gd name="T37" fmla="*/ 129 h 196"/>
                  <a:gd name="T38" fmla="*/ 173 w 203"/>
                  <a:gd name="T39" fmla="*/ 140 h 196"/>
                  <a:gd name="T40" fmla="*/ 173 w 203"/>
                  <a:gd name="T41" fmla="*/ 140 h 196"/>
                  <a:gd name="T42" fmla="*/ 166 w 203"/>
                  <a:gd name="T43" fmla="*/ 166 h 196"/>
                  <a:gd name="T44" fmla="*/ 166 w 203"/>
                  <a:gd name="T45" fmla="*/ 166 h 196"/>
                  <a:gd name="T46" fmla="*/ 25 w 203"/>
                  <a:gd name="T47" fmla="*/ 142 h 196"/>
                  <a:gd name="T48" fmla="*/ 25 w 203"/>
                  <a:gd name="T49" fmla="*/ 142 h 196"/>
                  <a:gd name="T50" fmla="*/ 84 w 203"/>
                  <a:gd name="T51" fmla="*/ 33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3" h="196">
                    <a:moveTo>
                      <a:pt x="60" y="133"/>
                    </a:moveTo>
                    <a:lnTo>
                      <a:pt x="60" y="133"/>
                    </a:lnTo>
                    <a:cubicBezTo>
                      <a:pt x="72" y="148"/>
                      <a:pt x="91" y="152"/>
                      <a:pt x="109" y="149"/>
                    </a:cubicBezTo>
                    <a:lnTo>
                      <a:pt x="109" y="149"/>
                    </a:lnTo>
                    <a:cubicBezTo>
                      <a:pt x="117" y="138"/>
                      <a:pt x="127" y="136"/>
                      <a:pt x="142" y="131"/>
                    </a:cubicBezTo>
                    <a:lnTo>
                      <a:pt x="142" y="131"/>
                    </a:lnTo>
                    <a:cubicBezTo>
                      <a:pt x="163" y="121"/>
                      <a:pt x="180" y="106"/>
                      <a:pt x="176" y="82"/>
                    </a:cubicBezTo>
                    <a:lnTo>
                      <a:pt x="176" y="82"/>
                    </a:lnTo>
                    <a:cubicBezTo>
                      <a:pt x="175" y="69"/>
                      <a:pt x="158" y="48"/>
                      <a:pt x="144" y="46"/>
                    </a:cubicBezTo>
                    <a:lnTo>
                      <a:pt x="144" y="46"/>
                    </a:lnTo>
                    <a:cubicBezTo>
                      <a:pt x="138" y="45"/>
                      <a:pt x="130" y="49"/>
                      <a:pt x="125" y="50"/>
                    </a:cubicBezTo>
                    <a:lnTo>
                      <a:pt x="125" y="50"/>
                    </a:lnTo>
                    <a:cubicBezTo>
                      <a:pt x="96" y="60"/>
                      <a:pt x="26" y="91"/>
                      <a:pt x="60" y="133"/>
                    </a:cubicBezTo>
                    <a:close/>
                    <a:moveTo>
                      <a:pt x="84" y="33"/>
                    </a:moveTo>
                    <a:lnTo>
                      <a:pt x="84" y="33"/>
                    </a:lnTo>
                    <a:cubicBezTo>
                      <a:pt x="123" y="19"/>
                      <a:pt x="192" y="0"/>
                      <a:pt x="200" y="60"/>
                    </a:cubicBezTo>
                    <a:lnTo>
                      <a:pt x="200" y="60"/>
                    </a:lnTo>
                    <a:cubicBezTo>
                      <a:pt x="202" y="82"/>
                      <a:pt x="202" y="109"/>
                      <a:pt x="189" y="129"/>
                    </a:cubicBezTo>
                    <a:lnTo>
                      <a:pt x="189" y="129"/>
                    </a:lnTo>
                    <a:cubicBezTo>
                      <a:pt x="185" y="134"/>
                      <a:pt x="180" y="138"/>
                      <a:pt x="173" y="140"/>
                    </a:cubicBezTo>
                    <a:lnTo>
                      <a:pt x="173" y="140"/>
                    </a:lnTo>
                    <a:cubicBezTo>
                      <a:pt x="179" y="148"/>
                      <a:pt x="177" y="162"/>
                      <a:pt x="166" y="166"/>
                    </a:cubicBezTo>
                    <a:lnTo>
                      <a:pt x="166" y="166"/>
                    </a:lnTo>
                    <a:cubicBezTo>
                      <a:pt x="120" y="182"/>
                      <a:pt x="53" y="195"/>
                      <a:pt x="25" y="142"/>
                    </a:cubicBezTo>
                    <a:lnTo>
                      <a:pt x="25" y="142"/>
                    </a:lnTo>
                    <a:cubicBezTo>
                      <a:pt x="0" y="95"/>
                      <a:pt x="43" y="50"/>
                      <a:pt x="84" y="33"/>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207" name="Freeform 219">
                <a:extLst>
                  <a:ext uri="{FF2B5EF4-FFF2-40B4-BE49-F238E27FC236}">
                    <a16:creationId xmlns:a16="http://schemas.microsoft.com/office/drawing/2014/main" id="{5E1F9A90-CDFE-1B4C-AF10-5F7E0B7930C0}"/>
                  </a:ext>
                </a:extLst>
              </p:cNvPr>
              <p:cNvSpPr>
                <a:spLocks/>
              </p:cNvSpPr>
              <p:nvPr/>
            </p:nvSpPr>
            <p:spPr bwMode="auto">
              <a:xfrm>
                <a:off x="8391493" y="5187951"/>
                <a:ext cx="76810" cy="103694"/>
              </a:xfrm>
              <a:custGeom>
                <a:avLst/>
                <a:gdLst>
                  <a:gd name="T0" fmla="*/ 44515 w 176"/>
                  <a:gd name="T1" fmla="*/ 21530 h 236"/>
                  <a:gd name="T2" fmla="*/ 44515 w 176"/>
                  <a:gd name="T3" fmla="*/ 21530 h 236"/>
                  <a:gd name="T4" fmla="*/ 25312 w 176"/>
                  <a:gd name="T5" fmla="*/ 32075 h 236"/>
                  <a:gd name="T6" fmla="*/ 25312 w 176"/>
                  <a:gd name="T7" fmla="*/ 32075 h 236"/>
                  <a:gd name="T8" fmla="*/ 21385 w 176"/>
                  <a:gd name="T9" fmla="*/ 47893 h 236"/>
                  <a:gd name="T10" fmla="*/ 21385 w 176"/>
                  <a:gd name="T11" fmla="*/ 47893 h 236"/>
                  <a:gd name="T12" fmla="*/ 26185 w 176"/>
                  <a:gd name="T13" fmla="*/ 73816 h 236"/>
                  <a:gd name="T14" fmla="*/ 26185 w 176"/>
                  <a:gd name="T15" fmla="*/ 73816 h 236"/>
                  <a:gd name="T16" fmla="*/ 47133 w 176"/>
                  <a:gd name="T17" fmla="*/ 74695 h 236"/>
                  <a:gd name="T18" fmla="*/ 47133 w 176"/>
                  <a:gd name="T19" fmla="*/ 74695 h 236"/>
                  <a:gd name="T20" fmla="*/ 51061 w 176"/>
                  <a:gd name="T21" fmla="*/ 67225 h 236"/>
                  <a:gd name="T22" fmla="*/ 51061 w 176"/>
                  <a:gd name="T23" fmla="*/ 67225 h 236"/>
                  <a:gd name="T24" fmla="*/ 44515 w 176"/>
                  <a:gd name="T25" fmla="*/ 21530 h 236"/>
                  <a:gd name="T26" fmla="*/ 68954 w 176"/>
                  <a:gd name="T27" fmla="*/ 58877 h 236"/>
                  <a:gd name="T28" fmla="*/ 68954 w 176"/>
                  <a:gd name="T29" fmla="*/ 58877 h 236"/>
                  <a:gd name="T30" fmla="*/ 25312 w 176"/>
                  <a:gd name="T31" fmla="*/ 87876 h 236"/>
                  <a:gd name="T32" fmla="*/ 25312 w 176"/>
                  <a:gd name="T33" fmla="*/ 87876 h 236"/>
                  <a:gd name="T34" fmla="*/ 7419 w 176"/>
                  <a:gd name="T35" fmla="*/ 63710 h 236"/>
                  <a:gd name="T36" fmla="*/ 7419 w 176"/>
                  <a:gd name="T37" fmla="*/ 63710 h 236"/>
                  <a:gd name="T38" fmla="*/ 7856 w 176"/>
                  <a:gd name="T39" fmla="*/ 54923 h 236"/>
                  <a:gd name="T40" fmla="*/ 7856 w 176"/>
                  <a:gd name="T41" fmla="*/ 54923 h 236"/>
                  <a:gd name="T42" fmla="*/ 2182 w 176"/>
                  <a:gd name="T43" fmla="*/ 44378 h 236"/>
                  <a:gd name="T44" fmla="*/ 2182 w 176"/>
                  <a:gd name="T45" fmla="*/ 44378 h 236"/>
                  <a:gd name="T46" fmla="*/ 52807 w 176"/>
                  <a:gd name="T47" fmla="*/ 7030 h 236"/>
                  <a:gd name="T48" fmla="*/ 52807 w 176"/>
                  <a:gd name="T49" fmla="*/ 7030 h 236"/>
                  <a:gd name="T50" fmla="*/ 68954 w 176"/>
                  <a:gd name="T51" fmla="*/ 58877 h 2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6" h="236">
                    <a:moveTo>
                      <a:pt x="102" y="49"/>
                    </a:moveTo>
                    <a:lnTo>
                      <a:pt x="102" y="49"/>
                    </a:lnTo>
                    <a:cubicBezTo>
                      <a:pt x="83" y="46"/>
                      <a:pt x="70" y="58"/>
                      <a:pt x="58" y="73"/>
                    </a:cubicBezTo>
                    <a:cubicBezTo>
                      <a:pt x="60" y="86"/>
                      <a:pt x="54" y="95"/>
                      <a:pt x="49" y="109"/>
                    </a:cubicBezTo>
                    <a:cubicBezTo>
                      <a:pt x="39" y="130"/>
                      <a:pt x="39" y="153"/>
                      <a:pt x="60" y="168"/>
                    </a:cubicBezTo>
                    <a:cubicBezTo>
                      <a:pt x="70" y="175"/>
                      <a:pt x="97" y="178"/>
                      <a:pt x="108" y="170"/>
                    </a:cubicBezTo>
                    <a:cubicBezTo>
                      <a:pt x="112" y="166"/>
                      <a:pt x="114" y="157"/>
                      <a:pt x="117" y="153"/>
                    </a:cubicBezTo>
                    <a:cubicBezTo>
                      <a:pt x="131" y="125"/>
                      <a:pt x="158" y="53"/>
                      <a:pt x="102" y="49"/>
                    </a:cubicBezTo>
                    <a:close/>
                    <a:moveTo>
                      <a:pt x="158" y="134"/>
                    </a:moveTo>
                    <a:lnTo>
                      <a:pt x="158" y="134"/>
                    </a:lnTo>
                    <a:cubicBezTo>
                      <a:pt x="141" y="174"/>
                      <a:pt x="108" y="235"/>
                      <a:pt x="58" y="200"/>
                    </a:cubicBezTo>
                    <a:cubicBezTo>
                      <a:pt x="41" y="187"/>
                      <a:pt x="21" y="166"/>
                      <a:pt x="17" y="145"/>
                    </a:cubicBezTo>
                    <a:cubicBezTo>
                      <a:pt x="16" y="138"/>
                      <a:pt x="17" y="132"/>
                      <a:pt x="18" y="125"/>
                    </a:cubicBezTo>
                    <a:cubicBezTo>
                      <a:pt x="10" y="122"/>
                      <a:pt x="0" y="113"/>
                      <a:pt x="5" y="101"/>
                    </a:cubicBezTo>
                    <a:cubicBezTo>
                      <a:pt x="26" y="58"/>
                      <a:pt x="63" y="0"/>
                      <a:pt x="121" y="16"/>
                    </a:cubicBezTo>
                    <a:cubicBezTo>
                      <a:pt x="171" y="32"/>
                      <a:pt x="175" y="94"/>
                      <a:pt x="158"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208" name="Freeform 220">
                <a:extLst>
                  <a:ext uri="{FF2B5EF4-FFF2-40B4-BE49-F238E27FC236}">
                    <a16:creationId xmlns:a16="http://schemas.microsoft.com/office/drawing/2014/main" id="{1BA7FA1A-A7B6-444D-88F5-DEA1C38E61FF}"/>
                  </a:ext>
                </a:extLst>
              </p:cNvPr>
              <p:cNvSpPr>
                <a:spLocks noChangeArrowheads="1"/>
              </p:cNvSpPr>
              <p:nvPr/>
            </p:nvSpPr>
            <p:spPr bwMode="auto">
              <a:xfrm>
                <a:off x="8078104" y="5204922"/>
                <a:ext cx="77123" cy="65392"/>
              </a:xfrm>
              <a:custGeom>
                <a:avLst/>
                <a:gdLst>
                  <a:gd name="T0" fmla="*/ 130 w 178"/>
                  <a:gd name="T1" fmla="*/ 62 h 149"/>
                  <a:gd name="T2" fmla="*/ 130 w 178"/>
                  <a:gd name="T3" fmla="*/ 62 h 149"/>
                  <a:gd name="T4" fmla="*/ 88 w 178"/>
                  <a:gd name="T5" fmla="*/ 33 h 149"/>
                  <a:gd name="T6" fmla="*/ 88 w 178"/>
                  <a:gd name="T7" fmla="*/ 33 h 149"/>
                  <a:gd name="T8" fmla="*/ 58 w 178"/>
                  <a:gd name="T9" fmla="*/ 42 h 149"/>
                  <a:gd name="T10" fmla="*/ 58 w 178"/>
                  <a:gd name="T11" fmla="*/ 42 h 149"/>
                  <a:gd name="T12" fmla="*/ 24 w 178"/>
                  <a:gd name="T13" fmla="*/ 76 h 149"/>
                  <a:gd name="T14" fmla="*/ 24 w 178"/>
                  <a:gd name="T15" fmla="*/ 76 h 149"/>
                  <a:gd name="T16" fmla="*/ 47 w 178"/>
                  <a:gd name="T17" fmla="*/ 118 h 149"/>
                  <a:gd name="T18" fmla="*/ 47 w 178"/>
                  <a:gd name="T19" fmla="*/ 118 h 149"/>
                  <a:gd name="T20" fmla="*/ 63 w 178"/>
                  <a:gd name="T21" fmla="*/ 119 h 149"/>
                  <a:gd name="T22" fmla="*/ 63 w 178"/>
                  <a:gd name="T23" fmla="*/ 119 h 149"/>
                  <a:gd name="T24" fmla="*/ 130 w 178"/>
                  <a:gd name="T25" fmla="*/ 62 h 149"/>
                  <a:gd name="T26" fmla="*/ 97 w 178"/>
                  <a:gd name="T27" fmla="*/ 146 h 149"/>
                  <a:gd name="T28" fmla="*/ 97 w 178"/>
                  <a:gd name="T29" fmla="*/ 146 h 149"/>
                  <a:gd name="T30" fmla="*/ 0 w 178"/>
                  <a:gd name="T31" fmla="*/ 89 h 149"/>
                  <a:gd name="T32" fmla="*/ 0 w 178"/>
                  <a:gd name="T33" fmla="*/ 89 h 149"/>
                  <a:gd name="T34" fmla="*/ 17 w 178"/>
                  <a:gd name="T35" fmla="*/ 30 h 149"/>
                  <a:gd name="T36" fmla="*/ 17 w 178"/>
                  <a:gd name="T37" fmla="*/ 30 h 149"/>
                  <a:gd name="T38" fmla="*/ 31 w 178"/>
                  <a:gd name="T39" fmla="*/ 23 h 149"/>
                  <a:gd name="T40" fmla="*/ 31 w 178"/>
                  <a:gd name="T41" fmla="*/ 23 h 149"/>
                  <a:gd name="T42" fmla="*/ 42 w 178"/>
                  <a:gd name="T43" fmla="*/ 2 h 149"/>
                  <a:gd name="T44" fmla="*/ 42 w 178"/>
                  <a:gd name="T45" fmla="*/ 2 h 149"/>
                  <a:gd name="T46" fmla="*/ 162 w 178"/>
                  <a:gd name="T47" fmla="*/ 63 h 149"/>
                  <a:gd name="T48" fmla="*/ 162 w 178"/>
                  <a:gd name="T49" fmla="*/ 63 h 149"/>
                  <a:gd name="T50" fmla="*/ 97 w 178"/>
                  <a:gd name="T51" fmla="*/ 146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8" h="149">
                    <a:moveTo>
                      <a:pt x="130" y="62"/>
                    </a:moveTo>
                    <a:lnTo>
                      <a:pt x="130" y="62"/>
                    </a:lnTo>
                    <a:cubicBezTo>
                      <a:pt x="121" y="44"/>
                      <a:pt x="105" y="37"/>
                      <a:pt x="88" y="33"/>
                    </a:cubicBezTo>
                    <a:lnTo>
                      <a:pt x="88" y="33"/>
                    </a:lnTo>
                    <a:cubicBezTo>
                      <a:pt x="81" y="40"/>
                      <a:pt x="71" y="40"/>
                      <a:pt x="58" y="42"/>
                    </a:cubicBezTo>
                    <a:lnTo>
                      <a:pt x="58" y="42"/>
                    </a:lnTo>
                    <a:cubicBezTo>
                      <a:pt x="39" y="44"/>
                      <a:pt x="24" y="54"/>
                      <a:pt x="24" y="76"/>
                    </a:cubicBezTo>
                    <a:lnTo>
                      <a:pt x="24" y="76"/>
                    </a:lnTo>
                    <a:cubicBezTo>
                      <a:pt x="24" y="88"/>
                      <a:pt x="37" y="113"/>
                      <a:pt x="47" y="118"/>
                    </a:cubicBezTo>
                    <a:lnTo>
                      <a:pt x="47" y="118"/>
                    </a:lnTo>
                    <a:cubicBezTo>
                      <a:pt x="51" y="119"/>
                      <a:pt x="59" y="119"/>
                      <a:pt x="63" y="119"/>
                    </a:cubicBezTo>
                    <a:lnTo>
                      <a:pt x="63" y="119"/>
                    </a:lnTo>
                    <a:cubicBezTo>
                      <a:pt x="91" y="118"/>
                      <a:pt x="155" y="110"/>
                      <a:pt x="130" y="62"/>
                    </a:cubicBezTo>
                    <a:close/>
                    <a:moveTo>
                      <a:pt x="97" y="146"/>
                    </a:moveTo>
                    <a:lnTo>
                      <a:pt x="97" y="146"/>
                    </a:lnTo>
                    <a:cubicBezTo>
                      <a:pt x="62" y="148"/>
                      <a:pt x="1" y="147"/>
                      <a:pt x="0" y="89"/>
                    </a:cubicBezTo>
                    <a:lnTo>
                      <a:pt x="0" y="89"/>
                    </a:lnTo>
                    <a:cubicBezTo>
                      <a:pt x="0" y="69"/>
                      <a:pt x="4" y="43"/>
                      <a:pt x="17" y="30"/>
                    </a:cubicBezTo>
                    <a:lnTo>
                      <a:pt x="17" y="30"/>
                    </a:lnTo>
                    <a:cubicBezTo>
                      <a:pt x="21" y="26"/>
                      <a:pt x="26" y="23"/>
                      <a:pt x="31" y="23"/>
                    </a:cubicBezTo>
                    <a:lnTo>
                      <a:pt x="31" y="23"/>
                    </a:lnTo>
                    <a:cubicBezTo>
                      <a:pt x="27" y="14"/>
                      <a:pt x="30" y="4"/>
                      <a:pt x="42" y="2"/>
                    </a:cubicBezTo>
                    <a:lnTo>
                      <a:pt x="42" y="2"/>
                    </a:lnTo>
                    <a:cubicBezTo>
                      <a:pt x="83" y="0"/>
                      <a:pt x="142" y="6"/>
                      <a:pt x="162" y="63"/>
                    </a:cubicBezTo>
                    <a:lnTo>
                      <a:pt x="162" y="63"/>
                    </a:lnTo>
                    <a:cubicBezTo>
                      <a:pt x="177" y="113"/>
                      <a:pt x="135" y="142"/>
                      <a:pt x="97" y="146"/>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209" name="Freeform 221">
                <a:extLst>
                  <a:ext uri="{FF2B5EF4-FFF2-40B4-BE49-F238E27FC236}">
                    <a16:creationId xmlns:a16="http://schemas.microsoft.com/office/drawing/2014/main" id="{3FCD2A80-66A7-804D-AF99-31F99AF157EB}"/>
                  </a:ext>
                </a:extLst>
              </p:cNvPr>
              <p:cNvSpPr>
                <a:spLocks noChangeArrowheads="1"/>
              </p:cNvSpPr>
              <p:nvPr/>
            </p:nvSpPr>
            <p:spPr bwMode="auto">
              <a:xfrm>
                <a:off x="8539391" y="5196203"/>
                <a:ext cx="82945" cy="79923"/>
              </a:xfrm>
              <a:custGeom>
                <a:avLst/>
                <a:gdLst>
                  <a:gd name="T0" fmla="*/ 65 w 188"/>
                  <a:gd name="T1" fmla="*/ 131 h 186"/>
                  <a:gd name="T2" fmla="*/ 65 w 188"/>
                  <a:gd name="T3" fmla="*/ 131 h 186"/>
                  <a:gd name="T4" fmla="*/ 113 w 188"/>
                  <a:gd name="T5" fmla="*/ 139 h 186"/>
                  <a:gd name="T6" fmla="*/ 113 w 188"/>
                  <a:gd name="T7" fmla="*/ 139 h 186"/>
                  <a:gd name="T8" fmla="*/ 138 w 188"/>
                  <a:gd name="T9" fmla="*/ 119 h 186"/>
                  <a:gd name="T10" fmla="*/ 138 w 188"/>
                  <a:gd name="T11" fmla="*/ 119 h 186"/>
                  <a:gd name="T12" fmla="*/ 155 w 188"/>
                  <a:gd name="T13" fmla="*/ 73 h 186"/>
                  <a:gd name="T14" fmla="*/ 155 w 188"/>
                  <a:gd name="T15" fmla="*/ 73 h 186"/>
                  <a:gd name="T16" fmla="*/ 117 w 188"/>
                  <a:gd name="T17" fmla="*/ 44 h 186"/>
                  <a:gd name="T18" fmla="*/ 117 w 188"/>
                  <a:gd name="T19" fmla="*/ 44 h 186"/>
                  <a:gd name="T20" fmla="*/ 102 w 188"/>
                  <a:gd name="T21" fmla="*/ 51 h 186"/>
                  <a:gd name="T22" fmla="*/ 102 w 188"/>
                  <a:gd name="T23" fmla="*/ 51 h 186"/>
                  <a:gd name="T24" fmla="*/ 65 w 188"/>
                  <a:gd name="T25" fmla="*/ 131 h 186"/>
                  <a:gd name="T26" fmla="*/ 59 w 188"/>
                  <a:gd name="T27" fmla="*/ 40 h 186"/>
                  <a:gd name="T28" fmla="*/ 59 w 188"/>
                  <a:gd name="T29" fmla="*/ 40 h 186"/>
                  <a:gd name="T30" fmla="*/ 171 w 188"/>
                  <a:gd name="T31" fmla="*/ 52 h 186"/>
                  <a:gd name="T32" fmla="*/ 171 w 188"/>
                  <a:gd name="T33" fmla="*/ 52 h 186"/>
                  <a:gd name="T34" fmla="*/ 180 w 188"/>
                  <a:gd name="T35" fmla="*/ 113 h 186"/>
                  <a:gd name="T36" fmla="*/ 180 w 188"/>
                  <a:gd name="T37" fmla="*/ 113 h 186"/>
                  <a:gd name="T38" fmla="*/ 170 w 188"/>
                  <a:gd name="T39" fmla="*/ 125 h 186"/>
                  <a:gd name="T40" fmla="*/ 170 w 188"/>
                  <a:gd name="T41" fmla="*/ 125 h 186"/>
                  <a:gd name="T42" fmla="*/ 170 w 188"/>
                  <a:gd name="T43" fmla="*/ 147 h 186"/>
                  <a:gd name="T44" fmla="*/ 170 w 188"/>
                  <a:gd name="T45" fmla="*/ 147 h 186"/>
                  <a:gd name="T46" fmla="*/ 37 w 188"/>
                  <a:gd name="T47" fmla="*/ 142 h 186"/>
                  <a:gd name="T48" fmla="*/ 37 w 188"/>
                  <a:gd name="T49" fmla="*/ 142 h 186"/>
                  <a:gd name="T50" fmla="*/ 59 w 188"/>
                  <a:gd name="T51" fmla="*/ 4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8" h="186">
                    <a:moveTo>
                      <a:pt x="65" y="131"/>
                    </a:moveTo>
                    <a:lnTo>
                      <a:pt x="65" y="131"/>
                    </a:lnTo>
                    <a:cubicBezTo>
                      <a:pt x="81" y="142"/>
                      <a:pt x="98" y="143"/>
                      <a:pt x="113" y="139"/>
                    </a:cubicBezTo>
                    <a:lnTo>
                      <a:pt x="113" y="139"/>
                    </a:lnTo>
                    <a:cubicBezTo>
                      <a:pt x="117" y="130"/>
                      <a:pt x="126" y="126"/>
                      <a:pt x="138" y="119"/>
                    </a:cubicBezTo>
                    <a:lnTo>
                      <a:pt x="138" y="119"/>
                    </a:lnTo>
                    <a:cubicBezTo>
                      <a:pt x="155" y="109"/>
                      <a:pt x="166" y="93"/>
                      <a:pt x="155" y="73"/>
                    </a:cubicBezTo>
                    <a:lnTo>
                      <a:pt x="155" y="73"/>
                    </a:lnTo>
                    <a:cubicBezTo>
                      <a:pt x="150" y="61"/>
                      <a:pt x="129" y="44"/>
                      <a:pt x="117" y="44"/>
                    </a:cubicBezTo>
                    <a:lnTo>
                      <a:pt x="117" y="44"/>
                    </a:lnTo>
                    <a:cubicBezTo>
                      <a:pt x="112" y="44"/>
                      <a:pt x="105" y="50"/>
                      <a:pt x="102" y="51"/>
                    </a:cubicBezTo>
                    <a:lnTo>
                      <a:pt x="102" y="51"/>
                    </a:lnTo>
                    <a:cubicBezTo>
                      <a:pt x="77" y="63"/>
                      <a:pt x="21" y="97"/>
                      <a:pt x="65" y="131"/>
                    </a:cubicBezTo>
                    <a:close/>
                    <a:moveTo>
                      <a:pt x="59" y="40"/>
                    </a:moveTo>
                    <a:lnTo>
                      <a:pt x="59" y="40"/>
                    </a:lnTo>
                    <a:cubicBezTo>
                      <a:pt x="90" y="23"/>
                      <a:pt x="146" y="0"/>
                      <a:pt x="171" y="52"/>
                    </a:cubicBezTo>
                    <a:lnTo>
                      <a:pt x="171" y="52"/>
                    </a:lnTo>
                    <a:cubicBezTo>
                      <a:pt x="180" y="71"/>
                      <a:pt x="187" y="96"/>
                      <a:pt x="180" y="113"/>
                    </a:cubicBezTo>
                    <a:lnTo>
                      <a:pt x="180" y="113"/>
                    </a:lnTo>
                    <a:cubicBezTo>
                      <a:pt x="179" y="118"/>
                      <a:pt x="175" y="121"/>
                      <a:pt x="170" y="125"/>
                    </a:cubicBezTo>
                    <a:lnTo>
                      <a:pt x="170" y="125"/>
                    </a:lnTo>
                    <a:cubicBezTo>
                      <a:pt x="176" y="131"/>
                      <a:pt x="179" y="143"/>
                      <a:pt x="170" y="147"/>
                    </a:cubicBezTo>
                    <a:lnTo>
                      <a:pt x="170" y="147"/>
                    </a:lnTo>
                    <a:cubicBezTo>
                      <a:pt x="133" y="167"/>
                      <a:pt x="77" y="185"/>
                      <a:pt x="37" y="142"/>
                    </a:cubicBezTo>
                    <a:lnTo>
                      <a:pt x="37" y="142"/>
                    </a:lnTo>
                    <a:cubicBezTo>
                      <a:pt x="0" y="105"/>
                      <a:pt x="27" y="60"/>
                      <a:pt x="59" y="40"/>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210" name="Freeform 222">
                <a:extLst>
                  <a:ext uri="{FF2B5EF4-FFF2-40B4-BE49-F238E27FC236}">
                    <a16:creationId xmlns:a16="http://schemas.microsoft.com/office/drawing/2014/main" id="{62D73361-DF88-4346-8E18-4C43CA264E2D}"/>
                  </a:ext>
                </a:extLst>
              </p:cNvPr>
              <p:cNvSpPr>
                <a:spLocks noChangeArrowheads="1"/>
              </p:cNvSpPr>
              <p:nvPr/>
            </p:nvSpPr>
            <p:spPr bwMode="auto">
              <a:xfrm>
                <a:off x="8700915" y="5203468"/>
                <a:ext cx="77123" cy="65393"/>
              </a:xfrm>
              <a:custGeom>
                <a:avLst/>
                <a:gdLst>
                  <a:gd name="T0" fmla="*/ 130 w 178"/>
                  <a:gd name="T1" fmla="*/ 61 h 150"/>
                  <a:gd name="T2" fmla="*/ 130 w 178"/>
                  <a:gd name="T3" fmla="*/ 61 h 150"/>
                  <a:gd name="T4" fmla="*/ 89 w 178"/>
                  <a:gd name="T5" fmla="*/ 33 h 150"/>
                  <a:gd name="T6" fmla="*/ 89 w 178"/>
                  <a:gd name="T7" fmla="*/ 33 h 150"/>
                  <a:gd name="T8" fmla="*/ 58 w 178"/>
                  <a:gd name="T9" fmla="*/ 41 h 150"/>
                  <a:gd name="T10" fmla="*/ 58 w 178"/>
                  <a:gd name="T11" fmla="*/ 41 h 150"/>
                  <a:gd name="T12" fmla="*/ 24 w 178"/>
                  <a:gd name="T13" fmla="*/ 77 h 150"/>
                  <a:gd name="T14" fmla="*/ 24 w 178"/>
                  <a:gd name="T15" fmla="*/ 77 h 150"/>
                  <a:gd name="T16" fmla="*/ 47 w 178"/>
                  <a:gd name="T17" fmla="*/ 117 h 150"/>
                  <a:gd name="T18" fmla="*/ 47 w 178"/>
                  <a:gd name="T19" fmla="*/ 117 h 150"/>
                  <a:gd name="T20" fmla="*/ 64 w 178"/>
                  <a:gd name="T21" fmla="*/ 119 h 150"/>
                  <a:gd name="T22" fmla="*/ 64 w 178"/>
                  <a:gd name="T23" fmla="*/ 119 h 150"/>
                  <a:gd name="T24" fmla="*/ 130 w 178"/>
                  <a:gd name="T25" fmla="*/ 61 h 150"/>
                  <a:gd name="T26" fmla="*/ 98 w 178"/>
                  <a:gd name="T27" fmla="*/ 145 h 150"/>
                  <a:gd name="T28" fmla="*/ 98 w 178"/>
                  <a:gd name="T29" fmla="*/ 145 h 150"/>
                  <a:gd name="T30" fmla="*/ 0 w 178"/>
                  <a:gd name="T31" fmla="*/ 88 h 150"/>
                  <a:gd name="T32" fmla="*/ 0 w 178"/>
                  <a:gd name="T33" fmla="*/ 88 h 150"/>
                  <a:gd name="T34" fmla="*/ 17 w 178"/>
                  <a:gd name="T35" fmla="*/ 29 h 150"/>
                  <a:gd name="T36" fmla="*/ 17 w 178"/>
                  <a:gd name="T37" fmla="*/ 29 h 150"/>
                  <a:gd name="T38" fmla="*/ 33 w 178"/>
                  <a:gd name="T39" fmla="*/ 23 h 150"/>
                  <a:gd name="T40" fmla="*/ 33 w 178"/>
                  <a:gd name="T41" fmla="*/ 23 h 150"/>
                  <a:gd name="T42" fmla="*/ 41 w 178"/>
                  <a:gd name="T43" fmla="*/ 2 h 150"/>
                  <a:gd name="T44" fmla="*/ 41 w 178"/>
                  <a:gd name="T45" fmla="*/ 2 h 150"/>
                  <a:gd name="T46" fmla="*/ 162 w 178"/>
                  <a:gd name="T47" fmla="*/ 64 h 150"/>
                  <a:gd name="T48" fmla="*/ 162 w 178"/>
                  <a:gd name="T49" fmla="*/ 64 h 150"/>
                  <a:gd name="T50" fmla="*/ 98 w 178"/>
                  <a:gd name="T51" fmla="*/ 14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8" h="150">
                    <a:moveTo>
                      <a:pt x="130" y="61"/>
                    </a:moveTo>
                    <a:lnTo>
                      <a:pt x="130" y="61"/>
                    </a:lnTo>
                    <a:cubicBezTo>
                      <a:pt x="121" y="45"/>
                      <a:pt x="105" y="37"/>
                      <a:pt x="89" y="33"/>
                    </a:cubicBezTo>
                    <a:lnTo>
                      <a:pt x="89" y="33"/>
                    </a:lnTo>
                    <a:cubicBezTo>
                      <a:pt x="81" y="41"/>
                      <a:pt x="71" y="40"/>
                      <a:pt x="58" y="41"/>
                    </a:cubicBezTo>
                    <a:lnTo>
                      <a:pt x="58" y="41"/>
                    </a:lnTo>
                    <a:cubicBezTo>
                      <a:pt x="39" y="44"/>
                      <a:pt x="24" y="53"/>
                      <a:pt x="24" y="77"/>
                    </a:cubicBezTo>
                    <a:lnTo>
                      <a:pt x="24" y="77"/>
                    </a:lnTo>
                    <a:cubicBezTo>
                      <a:pt x="25" y="88"/>
                      <a:pt x="37" y="112"/>
                      <a:pt x="47" y="117"/>
                    </a:cubicBezTo>
                    <a:lnTo>
                      <a:pt x="47" y="117"/>
                    </a:lnTo>
                    <a:cubicBezTo>
                      <a:pt x="51" y="120"/>
                      <a:pt x="60" y="119"/>
                      <a:pt x="64" y="119"/>
                    </a:cubicBezTo>
                    <a:lnTo>
                      <a:pt x="64" y="119"/>
                    </a:lnTo>
                    <a:cubicBezTo>
                      <a:pt x="92" y="119"/>
                      <a:pt x="156" y="110"/>
                      <a:pt x="130" y="61"/>
                    </a:cubicBezTo>
                    <a:close/>
                    <a:moveTo>
                      <a:pt x="98" y="145"/>
                    </a:moveTo>
                    <a:lnTo>
                      <a:pt x="98" y="145"/>
                    </a:lnTo>
                    <a:cubicBezTo>
                      <a:pt x="63" y="149"/>
                      <a:pt x="0" y="146"/>
                      <a:pt x="0" y="88"/>
                    </a:cubicBezTo>
                    <a:lnTo>
                      <a:pt x="0" y="88"/>
                    </a:lnTo>
                    <a:cubicBezTo>
                      <a:pt x="0" y="69"/>
                      <a:pt x="4" y="42"/>
                      <a:pt x="17" y="29"/>
                    </a:cubicBezTo>
                    <a:lnTo>
                      <a:pt x="17" y="29"/>
                    </a:lnTo>
                    <a:cubicBezTo>
                      <a:pt x="21" y="25"/>
                      <a:pt x="26" y="24"/>
                      <a:pt x="33" y="23"/>
                    </a:cubicBezTo>
                    <a:lnTo>
                      <a:pt x="33" y="23"/>
                    </a:lnTo>
                    <a:cubicBezTo>
                      <a:pt x="27" y="15"/>
                      <a:pt x="31" y="3"/>
                      <a:pt x="41" y="2"/>
                    </a:cubicBezTo>
                    <a:lnTo>
                      <a:pt x="41" y="2"/>
                    </a:lnTo>
                    <a:cubicBezTo>
                      <a:pt x="83" y="0"/>
                      <a:pt x="143" y="7"/>
                      <a:pt x="162" y="64"/>
                    </a:cubicBezTo>
                    <a:lnTo>
                      <a:pt x="162" y="64"/>
                    </a:lnTo>
                    <a:cubicBezTo>
                      <a:pt x="177" y="112"/>
                      <a:pt x="135" y="141"/>
                      <a:pt x="98" y="145"/>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211" name="Freeform 223">
                <a:extLst>
                  <a:ext uri="{FF2B5EF4-FFF2-40B4-BE49-F238E27FC236}">
                    <a16:creationId xmlns:a16="http://schemas.microsoft.com/office/drawing/2014/main" id="{5FDF0967-EEC9-B141-9246-FD5419A4267C}"/>
                  </a:ext>
                </a:extLst>
              </p:cNvPr>
              <p:cNvSpPr>
                <a:spLocks/>
              </p:cNvSpPr>
              <p:nvPr/>
            </p:nvSpPr>
            <p:spPr bwMode="auto">
              <a:xfrm>
                <a:off x="8852353" y="5187951"/>
                <a:ext cx="76810" cy="103694"/>
              </a:xfrm>
              <a:custGeom>
                <a:avLst/>
                <a:gdLst>
                  <a:gd name="T0" fmla="*/ 44769 w 175"/>
                  <a:gd name="T1" fmla="*/ 21439 h 237"/>
                  <a:gd name="T2" fmla="*/ 44769 w 175"/>
                  <a:gd name="T3" fmla="*/ 21439 h 237"/>
                  <a:gd name="T4" fmla="*/ 25018 w 175"/>
                  <a:gd name="T5" fmla="*/ 31502 h 237"/>
                  <a:gd name="T6" fmla="*/ 25018 w 175"/>
                  <a:gd name="T7" fmla="*/ 31502 h 237"/>
                  <a:gd name="T8" fmla="*/ 21068 w 175"/>
                  <a:gd name="T9" fmla="*/ 47690 h 237"/>
                  <a:gd name="T10" fmla="*/ 21068 w 175"/>
                  <a:gd name="T11" fmla="*/ 47690 h 237"/>
                  <a:gd name="T12" fmla="*/ 26335 w 175"/>
                  <a:gd name="T13" fmla="*/ 73067 h 237"/>
                  <a:gd name="T14" fmla="*/ 26335 w 175"/>
                  <a:gd name="T15" fmla="*/ 73067 h 237"/>
                  <a:gd name="T16" fmla="*/ 46964 w 175"/>
                  <a:gd name="T17" fmla="*/ 73942 h 237"/>
                  <a:gd name="T18" fmla="*/ 46964 w 175"/>
                  <a:gd name="T19" fmla="*/ 73942 h 237"/>
                  <a:gd name="T20" fmla="*/ 50914 w 175"/>
                  <a:gd name="T21" fmla="*/ 66504 h 237"/>
                  <a:gd name="T22" fmla="*/ 50914 w 175"/>
                  <a:gd name="T23" fmla="*/ 66504 h 237"/>
                  <a:gd name="T24" fmla="*/ 44769 w 175"/>
                  <a:gd name="T25" fmla="*/ 21439 h 237"/>
                  <a:gd name="T26" fmla="*/ 68910 w 175"/>
                  <a:gd name="T27" fmla="*/ 58629 h 237"/>
                  <a:gd name="T28" fmla="*/ 68910 w 175"/>
                  <a:gd name="T29" fmla="*/ 58629 h 237"/>
                  <a:gd name="T30" fmla="*/ 25457 w 175"/>
                  <a:gd name="T31" fmla="*/ 87505 h 237"/>
                  <a:gd name="T32" fmla="*/ 25457 w 175"/>
                  <a:gd name="T33" fmla="*/ 87505 h 237"/>
                  <a:gd name="T34" fmla="*/ 7023 w 175"/>
                  <a:gd name="T35" fmla="*/ 62566 h 237"/>
                  <a:gd name="T36" fmla="*/ 7023 w 175"/>
                  <a:gd name="T37" fmla="*/ 62566 h 237"/>
                  <a:gd name="T38" fmla="*/ 8339 w 175"/>
                  <a:gd name="T39" fmla="*/ 54691 h 237"/>
                  <a:gd name="T40" fmla="*/ 8339 w 175"/>
                  <a:gd name="T41" fmla="*/ 54691 h 237"/>
                  <a:gd name="T42" fmla="*/ 2633 w 175"/>
                  <a:gd name="T43" fmla="*/ 44190 h 237"/>
                  <a:gd name="T44" fmla="*/ 2633 w 175"/>
                  <a:gd name="T45" fmla="*/ 44190 h 237"/>
                  <a:gd name="T46" fmla="*/ 52670 w 175"/>
                  <a:gd name="T47" fmla="*/ 7438 h 237"/>
                  <a:gd name="T48" fmla="*/ 52670 w 175"/>
                  <a:gd name="T49" fmla="*/ 7438 h 237"/>
                  <a:gd name="T50" fmla="*/ 68910 w 175"/>
                  <a:gd name="T51" fmla="*/ 58629 h 2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5" h="237">
                    <a:moveTo>
                      <a:pt x="102" y="49"/>
                    </a:moveTo>
                    <a:lnTo>
                      <a:pt x="102" y="49"/>
                    </a:lnTo>
                    <a:cubicBezTo>
                      <a:pt x="83" y="47"/>
                      <a:pt x="69" y="58"/>
                      <a:pt x="57" y="72"/>
                    </a:cubicBezTo>
                    <a:cubicBezTo>
                      <a:pt x="60" y="85"/>
                      <a:pt x="53" y="95"/>
                      <a:pt x="48" y="109"/>
                    </a:cubicBezTo>
                    <a:cubicBezTo>
                      <a:pt x="40" y="130"/>
                      <a:pt x="40" y="152"/>
                      <a:pt x="60" y="167"/>
                    </a:cubicBezTo>
                    <a:cubicBezTo>
                      <a:pt x="70" y="175"/>
                      <a:pt x="96" y="177"/>
                      <a:pt x="107" y="169"/>
                    </a:cubicBezTo>
                    <a:cubicBezTo>
                      <a:pt x="112" y="166"/>
                      <a:pt x="113" y="158"/>
                      <a:pt x="116" y="152"/>
                    </a:cubicBezTo>
                    <a:cubicBezTo>
                      <a:pt x="131" y="123"/>
                      <a:pt x="157" y="54"/>
                      <a:pt x="102" y="49"/>
                    </a:cubicBezTo>
                    <a:close/>
                    <a:moveTo>
                      <a:pt x="157" y="134"/>
                    </a:moveTo>
                    <a:lnTo>
                      <a:pt x="157" y="134"/>
                    </a:lnTo>
                    <a:cubicBezTo>
                      <a:pt x="141" y="173"/>
                      <a:pt x="107" y="236"/>
                      <a:pt x="58" y="200"/>
                    </a:cubicBezTo>
                    <a:cubicBezTo>
                      <a:pt x="40" y="187"/>
                      <a:pt x="21" y="167"/>
                      <a:pt x="16" y="143"/>
                    </a:cubicBezTo>
                    <a:cubicBezTo>
                      <a:pt x="15" y="137"/>
                      <a:pt x="16" y="131"/>
                      <a:pt x="19" y="125"/>
                    </a:cubicBezTo>
                    <a:cubicBezTo>
                      <a:pt x="10" y="123"/>
                      <a:pt x="0" y="113"/>
                      <a:pt x="6" y="101"/>
                    </a:cubicBezTo>
                    <a:cubicBezTo>
                      <a:pt x="25" y="58"/>
                      <a:pt x="62" y="0"/>
                      <a:pt x="120" y="17"/>
                    </a:cubicBezTo>
                    <a:cubicBezTo>
                      <a:pt x="171" y="31"/>
                      <a:pt x="174" y="93"/>
                      <a:pt x="157"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212" name="Freeform 224">
                <a:extLst>
                  <a:ext uri="{FF2B5EF4-FFF2-40B4-BE49-F238E27FC236}">
                    <a16:creationId xmlns:a16="http://schemas.microsoft.com/office/drawing/2014/main" id="{A3E9C803-7DBE-8E4A-892B-C5314C9E9293}"/>
                  </a:ext>
                </a:extLst>
              </p:cNvPr>
              <p:cNvSpPr>
                <a:spLocks noChangeArrowheads="1"/>
              </p:cNvSpPr>
              <p:nvPr/>
            </p:nvSpPr>
            <p:spPr bwMode="auto">
              <a:xfrm>
                <a:off x="9152015" y="5193296"/>
                <a:ext cx="88765" cy="87190"/>
              </a:xfrm>
              <a:custGeom>
                <a:avLst/>
                <a:gdLst>
                  <a:gd name="T0" fmla="*/ 59 w 204"/>
                  <a:gd name="T1" fmla="*/ 134 h 197"/>
                  <a:gd name="T2" fmla="*/ 59 w 204"/>
                  <a:gd name="T3" fmla="*/ 134 h 197"/>
                  <a:gd name="T4" fmla="*/ 108 w 204"/>
                  <a:gd name="T5" fmla="*/ 150 h 197"/>
                  <a:gd name="T6" fmla="*/ 108 w 204"/>
                  <a:gd name="T7" fmla="*/ 150 h 197"/>
                  <a:gd name="T8" fmla="*/ 142 w 204"/>
                  <a:gd name="T9" fmla="*/ 132 h 197"/>
                  <a:gd name="T10" fmla="*/ 142 w 204"/>
                  <a:gd name="T11" fmla="*/ 132 h 197"/>
                  <a:gd name="T12" fmla="*/ 175 w 204"/>
                  <a:gd name="T13" fmla="*/ 82 h 197"/>
                  <a:gd name="T14" fmla="*/ 175 w 204"/>
                  <a:gd name="T15" fmla="*/ 82 h 197"/>
                  <a:gd name="T16" fmla="*/ 144 w 204"/>
                  <a:gd name="T17" fmla="*/ 46 h 197"/>
                  <a:gd name="T18" fmla="*/ 144 w 204"/>
                  <a:gd name="T19" fmla="*/ 46 h 197"/>
                  <a:gd name="T20" fmla="*/ 125 w 204"/>
                  <a:gd name="T21" fmla="*/ 52 h 197"/>
                  <a:gd name="T22" fmla="*/ 125 w 204"/>
                  <a:gd name="T23" fmla="*/ 52 h 197"/>
                  <a:gd name="T24" fmla="*/ 59 w 204"/>
                  <a:gd name="T25" fmla="*/ 134 h 197"/>
                  <a:gd name="T26" fmla="*/ 83 w 204"/>
                  <a:gd name="T27" fmla="*/ 36 h 197"/>
                  <a:gd name="T28" fmla="*/ 83 w 204"/>
                  <a:gd name="T29" fmla="*/ 36 h 197"/>
                  <a:gd name="T30" fmla="*/ 199 w 204"/>
                  <a:gd name="T31" fmla="*/ 62 h 197"/>
                  <a:gd name="T32" fmla="*/ 199 w 204"/>
                  <a:gd name="T33" fmla="*/ 62 h 197"/>
                  <a:gd name="T34" fmla="*/ 188 w 204"/>
                  <a:gd name="T35" fmla="*/ 131 h 197"/>
                  <a:gd name="T36" fmla="*/ 188 w 204"/>
                  <a:gd name="T37" fmla="*/ 131 h 197"/>
                  <a:gd name="T38" fmla="*/ 172 w 204"/>
                  <a:gd name="T39" fmla="*/ 142 h 197"/>
                  <a:gd name="T40" fmla="*/ 172 w 204"/>
                  <a:gd name="T41" fmla="*/ 142 h 197"/>
                  <a:gd name="T42" fmla="*/ 166 w 204"/>
                  <a:gd name="T43" fmla="*/ 166 h 197"/>
                  <a:gd name="T44" fmla="*/ 166 w 204"/>
                  <a:gd name="T45" fmla="*/ 166 h 197"/>
                  <a:gd name="T46" fmla="*/ 25 w 204"/>
                  <a:gd name="T47" fmla="*/ 144 h 197"/>
                  <a:gd name="T48" fmla="*/ 25 w 204"/>
                  <a:gd name="T49" fmla="*/ 144 h 197"/>
                  <a:gd name="T50" fmla="*/ 83 w 204"/>
                  <a:gd name="T51" fmla="*/ 36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4" h="197">
                    <a:moveTo>
                      <a:pt x="59" y="134"/>
                    </a:moveTo>
                    <a:lnTo>
                      <a:pt x="59" y="134"/>
                    </a:lnTo>
                    <a:cubicBezTo>
                      <a:pt x="73" y="149"/>
                      <a:pt x="90" y="152"/>
                      <a:pt x="108" y="150"/>
                    </a:cubicBezTo>
                    <a:lnTo>
                      <a:pt x="108" y="150"/>
                    </a:lnTo>
                    <a:cubicBezTo>
                      <a:pt x="116" y="140"/>
                      <a:pt x="126" y="137"/>
                      <a:pt x="142" y="132"/>
                    </a:cubicBezTo>
                    <a:lnTo>
                      <a:pt x="142" y="132"/>
                    </a:lnTo>
                    <a:cubicBezTo>
                      <a:pt x="162" y="123"/>
                      <a:pt x="179" y="107"/>
                      <a:pt x="175" y="82"/>
                    </a:cubicBezTo>
                    <a:lnTo>
                      <a:pt x="175" y="82"/>
                    </a:lnTo>
                    <a:cubicBezTo>
                      <a:pt x="174" y="70"/>
                      <a:pt x="157" y="49"/>
                      <a:pt x="144" y="46"/>
                    </a:cubicBezTo>
                    <a:lnTo>
                      <a:pt x="144" y="46"/>
                    </a:lnTo>
                    <a:cubicBezTo>
                      <a:pt x="138" y="46"/>
                      <a:pt x="130" y="50"/>
                      <a:pt x="125" y="52"/>
                    </a:cubicBezTo>
                    <a:lnTo>
                      <a:pt x="125" y="52"/>
                    </a:lnTo>
                    <a:cubicBezTo>
                      <a:pt x="95" y="61"/>
                      <a:pt x="25" y="92"/>
                      <a:pt x="59" y="134"/>
                    </a:cubicBezTo>
                    <a:close/>
                    <a:moveTo>
                      <a:pt x="83" y="36"/>
                    </a:moveTo>
                    <a:lnTo>
                      <a:pt x="83" y="36"/>
                    </a:lnTo>
                    <a:cubicBezTo>
                      <a:pt x="122" y="20"/>
                      <a:pt x="192" y="0"/>
                      <a:pt x="199" y="62"/>
                    </a:cubicBezTo>
                    <a:lnTo>
                      <a:pt x="199" y="62"/>
                    </a:lnTo>
                    <a:cubicBezTo>
                      <a:pt x="203" y="83"/>
                      <a:pt x="201" y="111"/>
                      <a:pt x="188" y="131"/>
                    </a:cubicBezTo>
                    <a:lnTo>
                      <a:pt x="188" y="131"/>
                    </a:lnTo>
                    <a:cubicBezTo>
                      <a:pt x="184" y="134"/>
                      <a:pt x="179" y="138"/>
                      <a:pt x="172" y="142"/>
                    </a:cubicBezTo>
                    <a:lnTo>
                      <a:pt x="172" y="142"/>
                    </a:lnTo>
                    <a:cubicBezTo>
                      <a:pt x="179" y="149"/>
                      <a:pt x="176" y="162"/>
                      <a:pt x="166" y="166"/>
                    </a:cubicBezTo>
                    <a:lnTo>
                      <a:pt x="166" y="166"/>
                    </a:lnTo>
                    <a:cubicBezTo>
                      <a:pt x="120" y="183"/>
                      <a:pt x="53" y="196"/>
                      <a:pt x="25" y="144"/>
                    </a:cubicBezTo>
                    <a:lnTo>
                      <a:pt x="25" y="144"/>
                    </a:lnTo>
                    <a:cubicBezTo>
                      <a:pt x="0" y="96"/>
                      <a:pt x="42" y="52"/>
                      <a:pt x="83" y="36"/>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213" name="Freeform 225">
                <a:extLst>
                  <a:ext uri="{FF2B5EF4-FFF2-40B4-BE49-F238E27FC236}">
                    <a16:creationId xmlns:a16="http://schemas.microsoft.com/office/drawing/2014/main" id="{289FF9F1-A696-A54E-B743-0F5BE04F9872}"/>
                  </a:ext>
                </a:extLst>
              </p:cNvPr>
              <p:cNvSpPr>
                <a:spLocks/>
              </p:cNvSpPr>
              <p:nvPr/>
            </p:nvSpPr>
            <p:spPr bwMode="auto">
              <a:xfrm>
                <a:off x="9320894" y="5189870"/>
                <a:ext cx="76810" cy="103694"/>
              </a:xfrm>
              <a:custGeom>
                <a:avLst/>
                <a:gdLst>
                  <a:gd name="T0" fmla="*/ 45208 w 175"/>
                  <a:gd name="T1" fmla="*/ 21001 h 237"/>
                  <a:gd name="T2" fmla="*/ 45208 w 175"/>
                  <a:gd name="T3" fmla="*/ 21001 h 237"/>
                  <a:gd name="T4" fmla="*/ 25018 w 175"/>
                  <a:gd name="T5" fmla="*/ 31502 h 237"/>
                  <a:gd name="T6" fmla="*/ 25018 w 175"/>
                  <a:gd name="T7" fmla="*/ 31502 h 237"/>
                  <a:gd name="T8" fmla="*/ 21507 w 175"/>
                  <a:gd name="T9" fmla="*/ 47690 h 237"/>
                  <a:gd name="T10" fmla="*/ 21507 w 175"/>
                  <a:gd name="T11" fmla="*/ 47690 h 237"/>
                  <a:gd name="T12" fmla="*/ 25896 w 175"/>
                  <a:gd name="T13" fmla="*/ 72630 h 237"/>
                  <a:gd name="T14" fmla="*/ 25896 w 175"/>
                  <a:gd name="T15" fmla="*/ 72630 h 237"/>
                  <a:gd name="T16" fmla="*/ 46964 w 175"/>
                  <a:gd name="T17" fmla="*/ 73505 h 237"/>
                  <a:gd name="T18" fmla="*/ 46964 w 175"/>
                  <a:gd name="T19" fmla="*/ 73505 h 237"/>
                  <a:gd name="T20" fmla="*/ 50914 w 175"/>
                  <a:gd name="T21" fmla="*/ 66504 h 237"/>
                  <a:gd name="T22" fmla="*/ 50914 w 175"/>
                  <a:gd name="T23" fmla="*/ 66504 h 237"/>
                  <a:gd name="T24" fmla="*/ 45208 w 175"/>
                  <a:gd name="T25" fmla="*/ 21001 h 237"/>
                  <a:gd name="T26" fmla="*/ 68910 w 175"/>
                  <a:gd name="T27" fmla="*/ 58629 h 237"/>
                  <a:gd name="T28" fmla="*/ 68910 w 175"/>
                  <a:gd name="T29" fmla="*/ 58629 h 237"/>
                  <a:gd name="T30" fmla="*/ 25457 w 175"/>
                  <a:gd name="T31" fmla="*/ 86630 h 237"/>
                  <a:gd name="T32" fmla="*/ 25457 w 175"/>
                  <a:gd name="T33" fmla="*/ 86630 h 237"/>
                  <a:gd name="T34" fmla="*/ 7023 w 175"/>
                  <a:gd name="T35" fmla="*/ 62566 h 237"/>
                  <a:gd name="T36" fmla="*/ 7023 w 175"/>
                  <a:gd name="T37" fmla="*/ 62566 h 237"/>
                  <a:gd name="T38" fmla="*/ 8339 w 175"/>
                  <a:gd name="T39" fmla="*/ 54253 h 237"/>
                  <a:gd name="T40" fmla="*/ 8339 w 175"/>
                  <a:gd name="T41" fmla="*/ 54253 h 237"/>
                  <a:gd name="T42" fmla="*/ 2633 w 175"/>
                  <a:gd name="T43" fmla="*/ 44190 h 237"/>
                  <a:gd name="T44" fmla="*/ 2633 w 175"/>
                  <a:gd name="T45" fmla="*/ 44190 h 237"/>
                  <a:gd name="T46" fmla="*/ 52670 w 175"/>
                  <a:gd name="T47" fmla="*/ 7438 h 237"/>
                  <a:gd name="T48" fmla="*/ 52670 w 175"/>
                  <a:gd name="T49" fmla="*/ 7438 h 237"/>
                  <a:gd name="T50" fmla="*/ 68910 w 175"/>
                  <a:gd name="T51" fmla="*/ 58629 h 2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5" h="237">
                    <a:moveTo>
                      <a:pt x="103" y="48"/>
                    </a:moveTo>
                    <a:lnTo>
                      <a:pt x="103" y="48"/>
                    </a:lnTo>
                    <a:cubicBezTo>
                      <a:pt x="83" y="47"/>
                      <a:pt x="69" y="57"/>
                      <a:pt x="57" y="72"/>
                    </a:cubicBezTo>
                    <a:cubicBezTo>
                      <a:pt x="59" y="84"/>
                      <a:pt x="53" y="93"/>
                      <a:pt x="49" y="109"/>
                    </a:cubicBezTo>
                    <a:cubicBezTo>
                      <a:pt x="40" y="130"/>
                      <a:pt x="40" y="152"/>
                      <a:pt x="59" y="166"/>
                    </a:cubicBezTo>
                    <a:cubicBezTo>
                      <a:pt x="70" y="173"/>
                      <a:pt x="96" y="177"/>
                      <a:pt x="107" y="168"/>
                    </a:cubicBezTo>
                    <a:cubicBezTo>
                      <a:pt x="112" y="165"/>
                      <a:pt x="113" y="157"/>
                      <a:pt x="116" y="152"/>
                    </a:cubicBezTo>
                    <a:cubicBezTo>
                      <a:pt x="130" y="123"/>
                      <a:pt x="157" y="52"/>
                      <a:pt x="103" y="48"/>
                    </a:cubicBezTo>
                    <a:close/>
                    <a:moveTo>
                      <a:pt x="157" y="134"/>
                    </a:moveTo>
                    <a:lnTo>
                      <a:pt x="157" y="134"/>
                    </a:lnTo>
                    <a:cubicBezTo>
                      <a:pt x="141" y="173"/>
                      <a:pt x="107" y="236"/>
                      <a:pt x="58" y="198"/>
                    </a:cubicBezTo>
                    <a:cubicBezTo>
                      <a:pt x="40" y="185"/>
                      <a:pt x="20" y="165"/>
                      <a:pt x="16" y="143"/>
                    </a:cubicBezTo>
                    <a:cubicBezTo>
                      <a:pt x="15" y="136"/>
                      <a:pt x="16" y="131"/>
                      <a:pt x="19" y="124"/>
                    </a:cubicBezTo>
                    <a:cubicBezTo>
                      <a:pt x="9" y="123"/>
                      <a:pt x="0" y="111"/>
                      <a:pt x="6" y="101"/>
                    </a:cubicBezTo>
                    <a:cubicBezTo>
                      <a:pt x="25" y="57"/>
                      <a:pt x="63" y="0"/>
                      <a:pt x="120" y="17"/>
                    </a:cubicBezTo>
                    <a:cubicBezTo>
                      <a:pt x="171" y="31"/>
                      <a:pt x="174" y="93"/>
                      <a:pt x="157"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214" name="Freeform 226">
                <a:extLst>
                  <a:ext uri="{FF2B5EF4-FFF2-40B4-BE49-F238E27FC236}">
                    <a16:creationId xmlns:a16="http://schemas.microsoft.com/office/drawing/2014/main" id="{0CDE1663-95A5-E84D-B90F-50FDA2A11DD6}"/>
                  </a:ext>
                </a:extLst>
              </p:cNvPr>
              <p:cNvSpPr>
                <a:spLocks noChangeArrowheads="1"/>
              </p:cNvSpPr>
              <p:nvPr/>
            </p:nvSpPr>
            <p:spPr bwMode="auto">
              <a:xfrm>
                <a:off x="9006499" y="5204922"/>
                <a:ext cx="75669" cy="65392"/>
              </a:xfrm>
              <a:custGeom>
                <a:avLst/>
                <a:gdLst>
                  <a:gd name="T0" fmla="*/ 129 w 177"/>
                  <a:gd name="T1" fmla="*/ 62 h 150"/>
                  <a:gd name="T2" fmla="*/ 129 w 177"/>
                  <a:gd name="T3" fmla="*/ 62 h 150"/>
                  <a:gd name="T4" fmla="*/ 88 w 177"/>
                  <a:gd name="T5" fmla="*/ 34 h 150"/>
                  <a:gd name="T6" fmla="*/ 88 w 177"/>
                  <a:gd name="T7" fmla="*/ 34 h 150"/>
                  <a:gd name="T8" fmla="*/ 58 w 177"/>
                  <a:gd name="T9" fmla="*/ 42 h 150"/>
                  <a:gd name="T10" fmla="*/ 58 w 177"/>
                  <a:gd name="T11" fmla="*/ 42 h 150"/>
                  <a:gd name="T12" fmla="*/ 24 w 177"/>
                  <a:gd name="T13" fmla="*/ 76 h 150"/>
                  <a:gd name="T14" fmla="*/ 24 w 177"/>
                  <a:gd name="T15" fmla="*/ 76 h 150"/>
                  <a:gd name="T16" fmla="*/ 46 w 177"/>
                  <a:gd name="T17" fmla="*/ 118 h 150"/>
                  <a:gd name="T18" fmla="*/ 46 w 177"/>
                  <a:gd name="T19" fmla="*/ 118 h 150"/>
                  <a:gd name="T20" fmla="*/ 63 w 177"/>
                  <a:gd name="T21" fmla="*/ 118 h 150"/>
                  <a:gd name="T22" fmla="*/ 63 w 177"/>
                  <a:gd name="T23" fmla="*/ 118 h 150"/>
                  <a:gd name="T24" fmla="*/ 129 w 177"/>
                  <a:gd name="T25" fmla="*/ 62 h 150"/>
                  <a:gd name="T26" fmla="*/ 97 w 177"/>
                  <a:gd name="T27" fmla="*/ 146 h 150"/>
                  <a:gd name="T28" fmla="*/ 97 w 177"/>
                  <a:gd name="T29" fmla="*/ 146 h 150"/>
                  <a:gd name="T30" fmla="*/ 0 w 177"/>
                  <a:gd name="T31" fmla="*/ 89 h 150"/>
                  <a:gd name="T32" fmla="*/ 0 w 177"/>
                  <a:gd name="T33" fmla="*/ 89 h 150"/>
                  <a:gd name="T34" fmla="*/ 17 w 177"/>
                  <a:gd name="T35" fmla="*/ 30 h 150"/>
                  <a:gd name="T36" fmla="*/ 17 w 177"/>
                  <a:gd name="T37" fmla="*/ 30 h 150"/>
                  <a:gd name="T38" fmla="*/ 30 w 177"/>
                  <a:gd name="T39" fmla="*/ 24 h 150"/>
                  <a:gd name="T40" fmla="*/ 30 w 177"/>
                  <a:gd name="T41" fmla="*/ 24 h 150"/>
                  <a:gd name="T42" fmla="*/ 41 w 177"/>
                  <a:gd name="T43" fmla="*/ 3 h 150"/>
                  <a:gd name="T44" fmla="*/ 41 w 177"/>
                  <a:gd name="T45" fmla="*/ 3 h 150"/>
                  <a:gd name="T46" fmla="*/ 161 w 177"/>
                  <a:gd name="T47" fmla="*/ 63 h 150"/>
                  <a:gd name="T48" fmla="*/ 161 w 177"/>
                  <a:gd name="T49" fmla="*/ 63 h 150"/>
                  <a:gd name="T50" fmla="*/ 97 w 177"/>
                  <a:gd name="T51" fmla="*/ 146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7" h="150">
                    <a:moveTo>
                      <a:pt x="129" y="62"/>
                    </a:moveTo>
                    <a:lnTo>
                      <a:pt x="129" y="62"/>
                    </a:lnTo>
                    <a:cubicBezTo>
                      <a:pt x="120" y="45"/>
                      <a:pt x="105" y="37"/>
                      <a:pt x="88" y="34"/>
                    </a:cubicBezTo>
                    <a:lnTo>
                      <a:pt x="88" y="34"/>
                    </a:lnTo>
                    <a:cubicBezTo>
                      <a:pt x="80" y="42"/>
                      <a:pt x="71" y="39"/>
                      <a:pt x="58" y="42"/>
                    </a:cubicBezTo>
                    <a:lnTo>
                      <a:pt x="58" y="42"/>
                    </a:lnTo>
                    <a:cubicBezTo>
                      <a:pt x="38" y="43"/>
                      <a:pt x="23" y="53"/>
                      <a:pt x="24" y="76"/>
                    </a:cubicBezTo>
                    <a:lnTo>
                      <a:pt x="24" y="76"/>
                    </a:lnTo>
                    <a:cubicBezTo>
                      <a:pt x="24" y="88"/>
                      <a:pt x="36" y="112"/>
                      <a:pt x="46" y="118"/>
                    </a:cubicBezTo>
                    <a:lnTo>
                      <a:pt x="46" y="118"/>
                    </a:lnTo>
                    <a:cubicBezTo>
                      <a:pt x="51" y="120"/>
                      <a:pt x="59" y="118"/>
                      <a:pt x="63" y="118"/>
                    </a:cubicBezTo>
                    <a:lnTo>
                      <a:pt x="63" y="118"/>
                    </a:lnTo>
                    <a:cubicBezTo>
                      <a:pt x="91" y="118"/>
                      <a:pt x="155" y="110"/>
                      <a:pt x="129" y="62"/>
                    </a:cubicBezTo>
                    <a:close/>
                    <a:moveTo>
                      <a:pt x="97" y="146"/>
                    </a:moveTo>
                    <a:lnTo>
                      <a:pt x="97" y="146"/>
                    </a:lnTo>
                    <a:cubicBezTo>
                      <a:pt x="62" y="149"/>
                      <a:pt x="0" y="146"/>
                      <a:pt x="0" y="89"/>
                    </a:cubicBezTo>
                    <a:lnTo>
                      <a:pt x="0" y="89"/>
                    </a:lnTo>
                    <a:cubicBezTo>
                      <a:pt x="0" y="68"/>
                      <a:pt x="3" y="43"/>
                      <a:pt x="17" y="30"/>
                    </a:cubicBezTo>
                    <a:lnTo>
                      <a:pt x="17" y="30"/>
                    </a:lnTo>
                    <a:cubicBezTo>
                      <a:pt x="21" y="26"/>
                      <a:pt x="25" y="25"/>
                      <a:pt x="30" y="24"/>
                    </a:cubicBezTo>
                    <a:lnTo>
                      <a:pt x="30" y="24"/>
                    </a:lnTo>
                    <a:cubicBezTo>
                      <a:pt x="28" y="16"/>
                      <a:pt x="30" y="3"/>
                      <a:pt x="41" y="3"/>
                    </a:cubicBezTo>
                    <a:lnTo>
                      <a:pt x="41" y="3"/>
                    </a:lnTo>
                    <a:cubicBezTo>
                      <a:pt x="82" y="0"/>
                      <a:pt x="142" y="7"/>
                      <a:pt x="161" y="63"/>
                    </a:cubicBezTo>
                    <a:lnTo>
                      <a:pt x="161" y="63"/>
                    </a:lnTo>
                    <a:cubicBezTo>
                      <a:pt x="176" y="112"/>
                      <a:pt x="136" y="142"/>
                      <a:pt x="97" y="146"/>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215" name="Freeform 227">
                <a:extLst>
                  <a:ext uri="{FF2B5EF4-FFF2-40B4-BE49-F238E27FC236}">
                    <a16:creationId xmlns:a16="http://schemas.microsoft.com/office/drawing/2014/main" id="{776A0C2D-2168-A44B-B2C5-E59D51833180}"/>
                  </a:ext>
                </a:extLst>
              </p:cNvPr>
              <p:cNvSpPr>
                <a:spLocks noChangeArrowheads="1"/>
              </p:cNvSpPr>
              <p:nvPr/>
            </p:nvSpPr>
            <p:spPr bwMode="auto">
              <a:xfrm>
                <a:off x="9466331" y="5196203"/>
                <a:ext cx="82944" cy="79923"/>
              </a:xfrm>
              <a:custGeom>
                <a:avLst/>
                <a:gdLst>
                  <a:gd name="T0" fmla="*/ 66 w 189"/>
                  <a:gd name="T1" fmla="*/ 131 h 187"/>
                  <a:gd name="T2" fmla="*/ 66 w 189"/>
                  <a:gd name="T3" fmla="*/ 131 h 187"/>
                  <a:gd name="T4" fmla="*/ 115 w 189"/>
                  <a:gd name="T5" fmla="*/ 140 h 187"/>
                  <a:gd name="T6" fmla="*/ 115 w 189"/>
                  <a:gd name="T7" fmla="*/ 140 h 187"/>
                  <a:gd name="T8" fmla="*/ 140 w 189"/>
                  <a:gd name="T9" fmla="*/ 119 h 187"/>
                  <a:gd name="T10" fmla="*/ 140 w 189"/>
                  <a:gd name="T11" fmla="*/ 119 h 187"/>
                  <a:gd name="T12" fmla="*/ 157 w 189"/>
                  <a:gd name="T13" fmla="*/ 73 h 187"/>
                  <a:gd name="T14" fmla="*/ 157 w 189"/>
                  <a:gd name="T15" fmla="*/ 73 h 187"/>
                  <a:gd name="T16" fmla="*/ 117 w 189"/>
                  <a:gd name="T17" fmla="*/ 46 h 187"/>
                  <a:gd name="T18" fmla="*/ 117 w 189"/>
                  <a:gd name="T19" fmla="*/ 46 h 187"/>
                  <a:gd name="T20" fmla="*/ 102 w 189"/>
                  <a:gd name="T21" fmla="*/ 52 h 187"/>
                  <a:gd name="T22" fmla="*/ 102 w 189"/>
                  <a:gd name="T23" fmla="*/ 52 h 187"/>
                  <a:gd name="T24" fmla="*/ 66 w 189"/>
                  <a:gd name="T25" fmla="*/ 131 h 187"/>
                  <a:gd name="T26" fmla="*/ 59 w 189"/>
                  <a:gd name="T27" fmla="*/ 43 h 187"/>
                  <a:gd name="T28" fmla="*/ 59 w 189"/>
                  <a:gd name="T29" fmla="*/ 43 h 187"/>
                  <a:gd name="T30" fmla="*/ 173 w 189"/>
                  <a:gd name="T31" fmla="*/ 52 h 187"/>
                  <a:gd name="T32" fmla="*/ 173 w 189"/>
                  <a:gd name="T33" fmla="*/ 52 h 187"/>
                  <a:gd name="T34" fmla="*/ 180 w 189"/>
                  <a:gd name="T35" fmla="*/ 114 h 187"/>
                  <a:gd name="T36" fmla="*/ 180 w 189"/>
                  <a:gd name="T37" fmla="*/ 114 h 187"/>
                  <a:gd name="T38" fmla="*/ 171 w 189"/>
                  <a:gd name="T39" fmla="*/ 126 h 187"/>
                  <a:gd name="T40" fmla="*/ 171 w 189"/>
                  <a:gd name="T41" fmla="*/ 126 h 187"/>
                  <a:gd name="T42" fmla="*/ 171 w 189"/>
                  <a:gd name="T43" fmla="*/ 148 h 187"/>
                  <a:gd name="T44" fmla="*/ 171 w 189"/>
                  <a:gd name="T45" fmla="*/ 148 h 187"/>
                  <a:gd name="T46" fmla="*/ 37 w 189"/>
                  <a:gd name="T47" fmla="*/ 144 h 187"/>
                  <a:gd name="T48" fmla="*/ 37 w 189"/>
                  <a:gd name="T49" fmla="*/ 144 h 187"/>
                  <a:gd name="T50" fmla="*/ 59 w 189"/>
                  <a:gd name="T51" fmla="*/ 43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9" h="187">
                    <a:moveTo>
                      <a:pt x="66" y="131"/>
                    </a:moveTo>
                    <a:lnTo>
                      <a:pt x="66" y="131"/>
                    </a:lnTo>
                    <a:cubicBezTo>
                      <a:pt x="82" y="144"/>
                      <a:pt x="99" y="144"/>
                      <a:pt x="115" y="140"/>
                    </a:cubicBezTo>
                    <a:lnTo>
                      <a:pt x="115" y="140"/>
                    </a:lnTo>
                    <a:cubicBezTo>
                      <a:pt x="119" y="130"/>
                      <a:pt x="128" y="127"/>
                      <a:pt x="140" y="119"/>
                    </a:cubicBezTo>
                    <a:lnTo>
                      <a:pt x="140" y="119"/>
                    </a:lnTo>
                    <a:cubicBezTo>
                      <a:pt x="155" y="110"/>
                      <a:pt x="166" y="96"/>
                      <a:pt x="157" y="73"/>
                    </a:cubicBezTo>
                    <a:lnTo>
                      <a:pt x="157" y="73"/>
                    </a:lnTo>
                    <a:cubicBezTo>
                      <a:pt x="151" y="64"/>
                      <a:pt x="130" y="47"/>
                      <a:pt x="117" y="46"/>
                    </a:cubicBezTo>
                    <a:lnTo>
                      <a:pt x="117" y="46"/>
                    </a:lnTo>
                    <a:cubicBezTo>
                      <a:pt x="112" y="46"/>
                      <a:pt x="105" y="51"/>
                      <a:pt x="102" y="52"/>
                    </a:cubicBezTo>
                    <a:lnTo>
                      <a:pt x="102" y="52"/>
                    </a:lnTo>
                    <a:cubicBezTo>
                      <a:pt x="78" y="64"/>
                      <a:pt x="23" y="98"/>
                      <a:pt x="66" y="131"/>
                    </a:cubicBezTo>
                    <a:close/>
                    <a:moveTo>
                      <a:pt x="59" y="43"/>
                    </a:moveTo>
                    <a:lnTo>
                      <a:pt x="59" y="43"/>
                    </a:lnTo>
                    <a:cubicBezTo>
                      <a:pt x="91" y="25"/>
                      <a:pt x="148" y="0"/>
                      <a:pt x="173" y="52"/>
                    </a:cubicBezTo>
                    <a:lnTo>
                      <a:pt x="173" y="52"/>
                    </a:lnTo>
                    <a:cubicBezTo>
                      <a:pt x="180" y="71"/>
                      <a:pt x="188" y="96"/>
                      <a:pt x="180" y="114"/>
                    </a:cubicBezTo>
                    <a:lnTo>
                      <a:pt x="180" y="114"/>
                    </a:lnTo>
                    <a:cubicBezTo>
                      <a:pt x="179" y="119"/>
                      <a:pt x="175" y="123"/>
                      <a:pt x="171" y="126"/>
                    </a:cubicBezTo>
                    <a:lnTo>
                      <a:pt x="171" y="126"/>
                    </a:lnTo>
                    <a:cubicBezTo>
                      <a:pt x="178" y="131"/>
                      <a:pt x="180" y="144"/>
                      <a:pt x="171" y="148"/>
                    </a:cubicBezTo>
                    <a:lnTo>
                      <a:pt x="171" y="148"/>
                    </a:lnTo>
                    <a:cubicBezTo>
                      <a:pt x="134" y="168"/>
                      <a:pt x="78" y="186"/>
                      <a:pt x="37" y="144"/>
                    </a:cubicBezTo>
                    <a:lnTo>
                      <a:pt x="37" y="144"/>
                    </a:lnTo>
                    <a:cubicBezTo>
                      <a:pt x="0" y="105"/>
                      <a:pt x="27" y="61"/>
                      <a:pt x="59" y="43"/>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216" name="Freeform 228">
                <a:extLst>
                  <a:ext uri="{FF2B5EF4-FFF2-40B4-BE49-F238E27FC236}">
                    <a16:creationId xmlns:a16="http://schemas.microsoft.com/office/drawing/2014/main" id="{F084FBD7-77E7-EF46-ADD7-8584083BB98F}"/>
                  </a:ext>
                </a:extLst>
              </p:cNvPr>
              <p:cNvSpPr>
                <a:spLocks noChangeArrowheads="1"/>
              </p:cNvSpPr>
              <p:nvPr/>
            </p:nvSpPr>
            <p:spPr bwMode="auto">
              <a:xfrm>
                <a:off x="9627853" y="5204922"/>
                <a:ext cx="78579" cy="65392"/>
              </a:xfrm>
              <a:custGeom>
                <a:avLst/>
                <a:gdLst>
                  <a:gd name="T0" fmla="*/ 129 w 179"/>
                  <a:gd name="T1" fmla="*/ 60 h 148"/>
                  <a:gd name="T2" fmla="*/ 129 w 179"/>
                  <a:gd name="T3" fmla="*/ 60 h 148"/>
                  <a:gd name="T4" fmla="*/ 90 w 179"/>
                  <a:gd name="T5" fmla="*/ 33 h 148"/>
                  <a:gd name="T6" fmla="*/ 90 w 179"/>
                  <a:gd name="T7" fmla="*/ 33 h 148"/>
                  <a:gd name="T8" fmla="*/ 58 w 179"/>
                  <a:gd name="T9" fmla="*/ 40 h 148"/>
                  <a:gd name="T10" fmla="*/ 58 w 179"/>
                  <a:gd name="T11" fmla="*/ 40 h 148"/>
                  <a:gd name="T12" fmla="*/ 24 w 179"/>
                  <a:gd name="T13" fmla="*/ 76 h 148"/>
                  <a:gd name="T14" fmla="*/ 24 w 179"/>
                  <a:gd name="T15" fmla="*/ 76 h 148"/>
                  <a:gd name="T16" fmla="*/ 48 w 179"/>
                  <a:gd name="T17" fmla="*/ 117 h 148"/>
                  <a:gd name="T18" fmla="*/ 48 w 179"/>
                  <a:gd name="T19" fmla="*/ 117 h 148"/>
                  <a:gd name="T20" fmla="*/ 63 w 179"/>
                  <a:gd name="T21" fmla="*/ 117 h 148"/>
                  <a:gd name="T22" fmla="*/ 63 w 179"/>
                  <a:gd name="T23" fmla="*/ 117 h 148"/>
                  <a:gd name="T24" fmla="*/ 129 w 179"/>
                  <a:gd name="T25" fmla="*/ 60 h 148"/>
                  <a:gd name="T26" fmla="*/ 99 w 179"/>
                  <a:gd name="T27" fmla="*/ 144 h 148"/>
                  <a:gd name="T28" fmla="*/ 99 w 179"/>
                  <a:gd name="T29" fmla="*/ 144 h 148"/>
                  <a:gd name="T30" fmla="*/ 0 w 179"/>
                  <a:gd name="T31" fmla="*/ 88 h 148"/>
                  <a:gd name="T32" fmla="*/ 0 w 179"/>
                  <a:gd name="T33" fmla="*/ 88 h 148"/>
                  <a:gd name="T34" fmla="*/ 17 w 179"/>
                  <a:gd name="T35" fmla="*/ 29 h 148"/>
                  <a:gd name="T36" fmla="*/ 17 w 179"/>
                  <a:gd name="T37" fmla="*/ 29 h 148"/>
                  <a:gd name="T38" fmla="*/ 32 w 179"/>
                  <a:gd name="T39" fmla="*/ 22 h 148"/>
                  <a:gd name="T40" fmla="*/ 32 w 179"/>
                  <a:gd name="T41" fmla="*/ 22 h 148"/>
                  <a:gd name="T42" fmla="*/ 41 w 179"/>
                  <a:gd name="T43" fmla="*/ 1 h 148"/>
                  <a:gd name="T44" fmla="*/ 41 w 179"/>
                  <a:gd name="T45" fmla="*/ 1 h 148"/>
                  <a:gd name="T46" fmla="*/ 161 w 179"/>
                  <a:gd name="T47" fmla="*/ 62 h 148"/>
                  <a:gd name="T48" fmla="*/ 161 w 179"/>
                  <a:gd name="T49" fmla="*/ 62 h 148"/>
                  <a:gd name="T50" fmla="*/ 99 w 179"/>
                  <a:gd name="T51" fmla="*/ 144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9" h="148">
                    <a:moveTo>
                      <a:pt x="129" y="60"/>
                    </a:moveTo>
                    <a:lnTo>
                      <a:pt x="129" y="60"/>
                    </a:lnTo>
                    <a:cubicBezTo>
                      <a:pt x="121" y="43"/>
                      <a:pt x="105" y="35"/>
                      <a:pt x="90" y="33"/>
                    </a:cubicBezTo>
                    <a:lnTo>
                      <a:pt x="90" y="33"/>
                    </a:lnTo>
                    <a:cubicBezTo>
                      <a:pt x="82" y="40"/>
                      <a:pt x="71" y="39"/>
                      <a:pt x="58" y="40"/>
                    </a:cubicBezTo>
                    <a:lnTo>
                      <a:pt x="58" y="40"/>
                    </a:lnTo>
                    <a:cubicBezTo>
                      <a:pt x="40" y="43"/>
                      <a:pt x="23" y="52"/>
                      <a:pt x="24" y="76"/>
                    </a:cubicBezTo>
                    <a:lnTo>
                      <a:pt x="24" y="76"/>
                    </a:lnTo>
                    <a:cubicBezTo>
                      <a:pt x="24" y="86"/>
                      <a:pt x="36" y="111"/>
                      <a:pt x="48" y="117"/>
                    </a:cubicBezTo>
                    <a:lnTo>
                      <a:pt x="48" y="117"/>
                    </a:lnTo>
                    <a:cubicBezTo>
                      <a:pt x="51" y="119"/>
                      <a:pt x="59" y="117"/>
                      <a:pt x="63" y="117"/>
                    </a:cubicBezTo>
                    <a:lnTo>
                      <a:pt x="63" y="117"/>
                    </a:lnTo>
                    <a:cubicBezTo>
                      <a:pt x="91" y="117"/>
                      <a:pt x="155" y="109"/>
                      <a:pt x="129" y="60"/>
                    </a:cubicBezTo>
                    <a:close/>
                    <a:moveTo>
                      <a:pt x="99" y="144"/>
                    </a:moveTo>
                    <a:lnTo>
                      <a:pt x="99" y="144"/>
                    </a:lnTo>
                    <a:cubicBezTo>
                      <a:pt x="62" y="147"/>
                      <a:pt x="0" y="146"/>
                      <a:pt x="0" y="88"/>
                    </a:cubicBezTo>
                    <a:lnTo>
                      <a:pt x="0" y="88"/>
                    </a:lnTo>
                    <a:cubicBezTo>
                      <a:pt x="0" y="67"/>
                      <a:pt x="4" y="43"/>
                      <a:pt x="17" y="29"/>
                    </a:cubicBezTo>
                    <a:lnTo>
                      <a:pt x="17" y="29"/>
                    </a:lnTo>
                    <a:cubicBezTo>
                      <a:pt x="21" y="25"/>
                      <a:pt x="27" y="23"/>
                      <a:pt x="32" y="22"/>
                    </a:cubicBezTo>
                    <a:lnTo>
                      <a:pt x="32" y="22"/>
                    </a:lnTo>
                    <a:cubicBezTo>
                      <a:pt x="28" y="14"/>
                      <a:pt x="32" y="1"/>
                      <a:pt x="41" y="1"/>
                    </a:cubicBezTo>
                    <a:lnTo>
                      <a:pt x="41" y="1"/>
                    </a:lnTo>
                    <a:cubicBezTo>
                      <a:pt x="82" y="0"/>
                      <a:pt x="142" y="5"/>
                      <a:pt x="161" y="62"/>
                    </a:cubicBezTo>
                    <a:lnTo>
                      <a:pt x="161" y="62"/>
                    </a:lnTo>
                    <a:cubicBezTo>
                      <a:pt x="178" y="111"/>
                      <a:pt x="136" y="142"/>
                      <a:pt x="99" y="144"/>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217" name="Freeform 229">
                <a:extLst>
                  <a:ext uri="{FF2B5EF4-FFF2-40B4-BE49-F238E27FC236}">
                    <a16:creationId xmlns:a16="http://schemas.microsoft.com/office/drawing/2014/main" id="{A9A37AD1-D9AC-3D42-AEF5-5B623659A231}"/>
                  </a:ext>
                </a:extLst>
              </p:cNvPr>
              <p:cNvSpPr>
                <a:spLocks/>
              </p:cNvSpPr>
              <p:nvPr/>
            </p:nvSpPr>
            <p:spPr bwMode="auto">
              <a:xfrm>
                <a:off x="9785595" y="5187951"/>
                <a:ext cx="76810" cy="103694"/>
              </a:xfrm>
              <a:custGeom>
                <a:avLst/>
                <a:gdLst>
                  <a:gd name="T0" fmla="*/ 45208 w 175"/>
                  <a:gd name="T1" fmla="*/ 21530 h 236"/>
                  <a:gd name="T2" fmla="*/ 45208 w 175"/>
                  <a:gd name="T3" fmla="*/ 21530 h 236"/>
                  <a:gd name="T4" fmla="*/ 25018 w 175"/>
                  <a:gd name="T5" fmla="*/ 32075 h 236"/>
                  <a:gd name="T6" fmla="*/ 25018 w 175"/>
                  <a:gd name="T7" fmla="*/ 32075 h 236"/>
                  <a:gd name="T8" fmla="*/ 21068 w 175"/>
                  <a:gd name="T9" fmla="*/ 47893 h 236"/>
                  <a:gd name="T10" fmla="*/ 21068 w 175"/>
                  <a:gd name="T11" fmla="*/ 47893 h 236"/>
                  <a:gd name="T12" fmla="*/ 25896 w 175"/>
                  <a:gd name="T13" fmla="*/ 73816 h 236"/>
                  <a:gd name="T14" fmla="*/ 25896 w 175"/>
                  <a:gd name="T15" fmla="*/ 73816 h 236"/>
                  <a:gd name="T16" fmla="*/ 46964 w 175"/>
                  <a:gd name="T17" fmla="*/ 74695 h 236"/>
                  <a:gd name="T18" fmla="*/ 46964 w 175"/>
                  <a:gd name="T19" fmla="*/ 74695 h 236"/>
                  <a:gd name="T20" fmla="*/ 50914 w 175"/>
                  <a:gd name="T21" fmla="*/ 67225 h 236"/>
                  <a:gd name="T22" fmla="*/ 50914 w 175"/>
                  <a:gd name="T23" fmla="*/ 67225 h 236"/>
                  <a:gd name="T24" fmla="*/ 45208 w 175"/>
                  <a:gd name="T25" fmla="*/ 21530 h 236"/>
                  <a:gd name="T26" fmla="*/ 68910 w 175"/>
                  <a:gd name="T27" fmla="*/ 58877 h 236"/>
                  <a:gd name="T28" fmla="*/ 68910 w 175"/>
                  <a:gd name="T29" fmla="*/ 58877 h 236"/>
                  <a:gd name="T30" fmla="*/ 25457 w 175"/>
                  <a:gd name="T31" fmla="*/ 87876 h 236"/>
                  <a:gd name="T32" fmla="*/ 25457 w 175"/>
                  <a:gd name="T33" fmla="*/ 87876 h 236"/>
                  <a:gd name="T34" fmla="*/ 7023 w 175"/>
                  <a:gd name="T35" fmla="*/ 63710 h 236"/>
                  <a:gd name="T36" fmla="*/ 7023 w 175"/>
                  <a:gd name="T37" fmla="*/ 63710 h 236"/>
                  <a:gd name="T38" fmla="*/ 8339 w 175"/>
                  <a:gd name="T39" fmla="*/ 54923 h 236"/>
                  <a:gd name="T40" fmla="*/ 8339 w 175"/>
                  <a:gd name="T41" fmla="*/ 54923 h 236"/>
                  <a:gd name="T42" fmla="*/ 2195 w 175"/>
                  <a:gd name="T43" fmla="*/ 44378 h 236"/>
                  <a:gd name="T44" fmla="*/ 2195 w 175"/>
                  <a:gd name="T45" fmla="*/ 44378 h 236"/>
                  <a:gd name="T46" fmla="*/ 52670 w 175"/>
                  <a:gd name="T47" fmla="*/ 7030 h 236"/>
                  <a:gd name="T48" fmla="*/ 52670 w 175"/>
                  <a:gd name="T49" fmla="*/ 7030 h 236"/>
                  <a:gd name="T50" fmla="*/ 68910 w 175"/>
                  <a:gd name="T51" fmla="*/ 58877 h 2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5" h="236">
                    <a:moveTo>
                      <a:pt x="103" y="49"/>
                    </a:moveTo>
                    <a:lnTo>
                      <a:pt x="103" y="49"/>
                    </a:lnTo>
                    <a:cubicBezTo>
                      <a:pt x="83" y="46"/>
                      <a:pt x="69" y="58"/>
                      <a:pt x="57" y="73"/>
                    </a:cubicBezTo>
                    <a:cubicBezTo>
                      <a:pt x="59" y="86"/>
                      <a:pt x="53" y="95"/>
                      <a:pt x="48" y="109"/>
                    </a:cubicBezTo>
                    <a:cubicBezTo>
                      <a:pt x="40" y="130"/>
                      <a:pt x="40" y="153"/>
                      <a:pt x="59" y="168"/>
                    </a:cubicBezTo>
                    <a:cubicBezTo>
                      <a:pt x="70" y="175"/>
                      <a:pt x="96" y="178"/>
                      <a:pt x="107" y="170"/>
                    </a:cubicBezTo>
                    <a:cubicBezTo>
                      <a:pt x="111" y="166"/>
                      <a:pt x="113" y="157"/>
                      <a:pt x="116" y="153"/>
                    </a:cubicBezTo>
                    <a:cubicBezTo>
                      <a:pt x="130" y="125"/>
                      <a:pt x="157" y="53"/>
                      <a:pt x="103" y="49"/>
                    </a:cubicBezTo>
                    <a:close/>
                    <a:moveTo>
                      <a:pt x="157" y="134"/>
                    </a:moveTo>
                    <a:lnTo>
                      <a:pt x="157" y="134"/>
                    </a:lnTo>
                    <a:cubicBezTo>
                      <a:pt x="141" y="174"/>
                      <a:pt x="107" y="235"/>
                      <a:pt x="58" y="200"/>
                    </a:cubicBezTo>
                    <a:cubicBezTo>
                      <a:pt x="40" y="187"/>
                      <a:pt x="20" y="166"/>
                      <a:pt x="16" y="145"/>
                    </a:cubicBezTo>
                    <a:cubicBezTo>
                      <a:pt x="15" y="138"/>
                      <a:pt x="16" y="132"/>
                      <a:pt x="19" y="125"/>
                    </a:cubicBezTo>
                    <a:cubicBezTo>
                      <a:pt x="9" y="122"/>
                      <a:pt x="0" y="113"/>
                      <a:pt x="5" y="101"/>
                    </a:cubicBezTo>
                    <a:cubicBezTo>
                      <a:pt x="25" y="58"/>
                      <a:pt x="62" y="0"/>
                      <a:pt x="120" y="16"/>
                    </a:cubicBezTo>
                    <a:cubicBezTo>
                      <a:pt x="170" y="32"/>
                      <a:pt x="174" y="94"/>
                      <a:pt x="157"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218" name="Freeform 230">
                <a:extLst>
                  <a:ext uri="{FF2B5EF4-FFF2-40B4-BE49-F238E27FC236}">
                    <a16:creationId xmlns:a16="http://schemas.microsoft.com/office/drawing/2014/main" id="{56310DA6-AC14-4542-85F1-4C2551ED17B8}"/>
                  </a:ext>
                </a:extLst>
              </p:cNvPr>
              <p:cNvSpPr>
                <a:spLocks noChangeArrowheads="1"/>
              </p:cNvSpPr>
              <p:nvPr/>
            </p:nvSpPr>
            <p:spPr bwMode="auto">
              <a:xfrm>
                <a:off x="10087685" y="5196203"/>
                <a:ext cx="87310" cy="85736"/>
              </a:xfrm>
              <a:custGeom>
                <a:avLst/>
                <a:gdLst>
                  <a:gd name="T0" fmla="*/ 61 w 203"/>
                  <a:gd name="T1" fmla="*/ 134 h 197"/>
                  <a:gd name="T2" fmla="*/ 61 w 203"/>
                  <a:gd name="T3" fmla="*/ 134 h 197"/>
                  <a:gd name="T4" fmla="*/ 108 w 203"/>
                  <a:gd name="T5" fmla="*/ 150 h 197"/>
                  <a:gd name="T6" fmla="*/ 108 w 203"/>
                  <a:gd name="T7" fmla="*/ 150 h 197"/>
                  <a:gd name="T8" fmla="*/ 141 w 203"/>
                  <a:gd name="T9" fmla="*/ 131 h 197"/>
                  <a:gd name="T10" fmla="*/ 141 w 203"/>
                  <a:gd name="T11" fmla="*/ 131 h 197"/>
                  <a:gd name="T12" fmla="*/ 175 w 203"/>
                  <a:gd name="T13" fmla="*/ 81 h 197"/>
                  <a:gd name="T14" fmla="*/ 175 w 203"/>
                  <a:gd name="T15" fmla="*/ 81 h 197"/>
                  <a:gd name="T16" fmla="*/ 143 w 203"/>
                  <a:gd name="T17" fmla="*/ 46 h 197"/>
                  <a:gd name="T18" fmla="*/ 143 w 203"/>
                  <a:gd name="T19" fmla="*/ 46 h 197"/>
                  <a:gd name="T20" fmla="*/ 125 w 203"/>
                  <a:gd name="T21" fmla="*/ 51 h 197"/>
                  <a:gd name="T22" fmla="*/ 125 w 203"/>
                  <a:gd name="T23" fmla="*/ 51 h 197"/>
                  <a:gd name="T24" fmla="*/ 61 w 203"/>
                  <a:gd name="T25" fmla="*/ 134 h 197"/>
                  <a:gd name="T26" fmla="*/ 84 w 203"/>
                  <a:gd name="T27" fmla="*/ 34 h 197"/>
                  <a:gd name="T28" fmla="*/ 84 w 203"/>
                  <a:gd name="T29" fmla="*/ 34 h 197"/>
                  <a:gd name="T30" fmla="*/ 198 w 203"/>
                  <a:gd name="T31" fmla="*/ 60 h 197"/>
                  <a:gd name="T32" fmla="*/ 198 w 203"/>
                  <a:gd name="T33" fmla="*/ 60 h 197"/>
                  <a:gd name="T34" fmla="*/ 188 w 203"/>
                  <a:gd name="T35" fmla="*/ 130 h 197"/>
                  <a:gd name="T36" fmla="*/ 188 w 203"/>
                  <a:gd name="T37" fmla="*/ 130 h 197"/>
                  <a:gd name="T38" fmla="*/ 172 w 203"/>
                  <a:gd name="T39" fmla="*/ 140 h 197"/>
                  <a:gd name="T40" fmla="*/ 172 w 203"/>
                  <a:gd name="T41" fmla="*/ 140 h 197"/>
                  <a:gd name="T42" fmla="*/ 164 w 203"/>
                  <a:gd name="T43" fmla="*/ 167 h 197"/>
                  <a:gd name="T44" fmla="*/ 164 w 203"/>
                  <a:gd name="T45" fmla="*/ 167 h 197"/>
                  <a:gd name="T46" fmla="*/ 24 w 203"/>
                  <a:gd name="T47" fmla="*/ 143 h 197"/>
                  <a:gd name="T48" fmla="*/ 24 w 203"/>
                  <a:gd name="T49" fmla="*/ 143 h 197"/>
                  <a:gd name="T50" fmla="*/ 84 w 203"/>
                  <a:gd name="T51" fmla="*/ 34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3" h="197">
                    <a:moveTo>
                      <a:pt x="61" y="134"/>
                    </a:moveTo>
                    <a:lnTo>
                      <a:pt x="61" y="134"/>
                    </a:lnTo>
                    <a:cubicBezTo>
                      <a:pt x="71" y="148"/>
                      <a:pt x="89" y="151"/>
                      <a:pt x="108" y="150"/>
                    </a:cubicBezTo>
                    <a:lnTo>
                      <a:pt x="108" y="150"/>
                    </a:lnTo>
                    <a:cubicBezTo>
                      <a:pt x="116" y="138"/>
                      <a:pt x="126" y="136"/>
                      <a:pt x="141" y="131"/>
                    </a:cubicBezTo>
                    <a:lnTo>
                      <a:pt x="141" y="131"/>
                    </a:lnTo>
                    <a:cubicBezTo>
                      <a:pt x="162" y="121"/>
                      <a:pt x="179" y="106"/>
                      <a:pt x="175" y="81"/>
                    </a:cubicBezTo>
                    <a:lnTo>
                      <a:pt x="175" y="81"/>
                    </a:lnTo>
                    <a:cubicBezTo>
                      <a:pt x="174" y="69"/>
                      <a:pt x="156" y="48"/>
                      <a:pt x="143" y="46"/>
                    </a:cubicBezTo>
                    <a:lnTo>
                      <a:pt x="143" y="46"/>
                    </a:lnTo>
                    <a:cubicBezTo>
                      <a:pt x="138" y="46"/>
                      <a:pt x="130" y="50"/>
                      <a:pt x="125" y="51"/>
                    </a:cubicBezTo>
                    <a:lnTo>
                      <a:pt x="125" y="51"/>
                    </a:lnTo>
                    <a:cubicBezTo>
                      <a:pt x="95" y="60"/>
                      <a:pt x="25" y="92"/>
                      <a:pt x="61" y="134"/>
                    </a:cubicBezTo>
                    <a:close/>
                    <a:moveTo>
                      <a:pt x="84" y="34"/>
                    </a:moveTo>
                    <a:lnTo>
                      <a:pt x="84" y="34"/>
                    </a:lnTo>
                    <a:cubicBezTo>
                      <a:pt x="122" y="18"/>
                      <a:pt x="191" y="0"/>
                      <a:pt x="198" y="60"/>
                    </a:cubicBezTo>
                    <a:lnTo>
                      <a:pt x="198" y="60"/>
                    </a:lnTo>
                    <a:cubicBezTo>
                      <a:pt x="202" y="83"/>
                      <a:pt x="201" y="110"/>
                      <a:pt x="188" y="130"/>
                    </a:cubicBezTo>
                    <a:lnTo>
                      <a:pt x="188" y="130"/>
                    </a:lnTo>
                    <a:cubicBezTo>
                      <a:pt x="184" y="134"/>
                      <a:pt x="179" y="138"/>
                      <a:pt x="172" y="140"/>
                    </a:cubicBezTo>
                    <a:lnTo>
                      <a:pt x="172" y="140"/>
                    </a:lnTo>
                    <a:cubicBezTo>
                      <a:pt x="177" y="148"/>
                      <a:pt x="176" y="163"/>
                      <a:pt x="164" y="167"/>
                    </a:cubicBezTo>
                    <a:lnTo>
                      <a:pt x="164" y="167"/>
                    </a:lnTo>
                    <a:cubicBezTo>
                      <a:pt x="120" y="182"/>
                      <a:pt x="53" y="196"/>
                      <a:pt x="24" y="143"/>
                    </a:cubicBezTo>
                    <a:lnTo>
                      <a:pt x="24" y="143"/>
                    </a:lnTo>
                    <a:cubicBezTo>
                      <a:pt x="0" y="96"/>
                      <a:pt x="42" y="51"/>
                      <a:pt x="84" y="34"/>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219" name="Freeform 231">
                <a:extLst>
                  <a:ext uri="{FF2B5EF4-FFF2-40B4-BE49-F238E27FC236}">
                    <a16:creationId xmlns:a16="http://schemas.microsoft.com/office/drawing/2014/main" id="{CCD3F030-4F35-1F41-B414-2F2F208803B7}"/>
                  </a:ext>
                </a:extLst>
              </p:cNvPr>
              <p:cNvSpPr>
                <a:spLocks/>
              </p:cNvSpPr>
              <p:nvPr/>
            </p:nvSpPr>
            <p:spPr bwMode="auto">
              <a:xfrm>
                <a:off x="10254136" y="5189870"/>
                <a:ext cx="76810" cy="103694"/>
              </a:xfrm>
              <a:custGeom>
                <a:avLst/>
                <a:gdLst>
                  <a:gd name="T0" fmla="*/ 45208 w 175"/>
                  <a:gd name="T1" fmla="*/ 20651 h 236"/>
                  <a:gd name="T2" fmla="*/ 45208 w 175"/>
                  <a:gd name="T3" fmla="*/ 20651 h 236"/>
                  <a:gd name="T4" fmla="*/ 25018 w 175"/>
                  <a:gd name="T5" fmla="*/ 31635 h 236"/>
                  <a:gd name="T6" fmla="*/ 25018 w 175"/>
                  <a:gd name="T7" fmla="*/ 31635 h 236"/>
                  <a:gd name="T8" fmla="*/ 20629 w 175"/>
                  <a:gd name="T9" fmla="*/ 47893 h 236"/>
                  <a:gd name="T10" fmla="*/ 20629 w 175"/>
                  <a:gd name="T11" fmla="*/ 47893 h 236"/>
                  <a:gd name="T12" fmla="*/ 25896 w 175"/>
                  <a:gd name="T13" fmla="*/ 73377 h 236"/>
                  <a:gd name="T14" fmla="*/ 25896 w 175"/>
                  <a:gd name="T15" fmla="*/ 73377 h 236"/>
                  <a:gd name="T16" fmla="*/ 46964 w 175"/>
                  <a:gd name="T17" fmla="*/ 74255 h 236"/>
                  <a:gd name="T18" fmla="*/ 46964 w 175"/>
                  <a:gd name="T19" fmla="*/ 74255 h 236"/>
                  <a:gd name="T20" fmla="*/ 50914 w 175"/>
                  <a:gd name="T21" fmla="*/ 66786 h 236"/>
                  <a:gd name="T22" fmla="*/ 50914 w 175"/>
                  <a:gd name="T23" fmla="*/ 66786 h 236"/>
                  <a:gd name="T24" fmla="*/ 45208 w 175"/>
                  <a:gd name="T25" fmla="*/ 20651 h 236"/>
                  <a:gd name="T26" fmla="*/ 68471 w 175"/>
                  <a:gd name="T27" fmla="*/ 58877 h 236"/>
                  <a:gd name="T28" fmla="*/ 68471 w 175"/>
                  <a:gd name="T29" fmla="*/ 58877 h 236"/>
                  <a:gd name="T30" fmla="*/ 25457 w 175"/>
                  <a:gd name="T31" fmla="*/ 86998 h 236"/>
                  <a:gd name="T32" fmla="*/ 25457 w 175"/>
                  <a:gd name="T33" fmla="*/ 86998 h 236"/>
                  <a:gd name="T34" fmla="*/ 7023 w 175"/>
                  <a:gd name="T35" fmla="*/ 62832 h 236"/>
                  <a:gd name="T36" fmla="*/ 7023 w 175"/>
                  <a:gd name="T37" fmla="*/ 62832 h 236"/>
                  <a:gd name="T38" fmla="*/ 7900 w 175"/>
                  <a:gd name="T39" fmla="*/ 54044 h 236"/>
                  <a:gd name="T40" fmla="*/ 7900 w 175"/>
                  <a:gd name="T41" fmla="*/ 54044 h 236"/>
                  <a:gd name="T42" fmla="*/ 2195 w 175"/>
                  <a:gd name="T43" fmla="*/ 44378 h 236"/>
                  <a:gd name="T44" fmla="*/ 2195 w 175"/>
                  <a:gd name="T45" fmla="*/ 44378 h 236"/>
                  <a:gd name="T46" fmla="*/ 52670 w 175"/>
                  <a:gd name="T47" fmla="*/ 7030 h 236"/>
                  <a:gd name="T48" fmla="*/ 52670 w 175"/>
                  <a:gd name="T49" fmla="*/ 7030 h 236"/>
                  <a:gd name="T50" fmla="*/ 68471 w 175"/>
                  <a:gd name="T51" fmla="*/ 58877 h 2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5" h="236">
                    <a:moveTo>
                      <a:pt x="103" y="47"/>
                    </a:moveTo>
                    <a:lnTo>
                      <a:pt x="103" y="47"/>
                    </a:lnTo>
                    <a:cubicBezTo>
                      <a:pt x="83" y="46"/>
                      <a:pt x="68" y="56"/>
                      <a:pt x="57" y="72"/>
                    </a:cubicBezTo>
                    <a:cubicBezTo>
                      <a:pt x="59" y="85"/>
                      <a:pt x="53" y="95"/>
                      <a:pt x="47" y="109"/>
                    </a:cubicBezTo>
                    <a:cubicBezTo>
                      <a:pt x="40" y="130"/>
                      <a:pt x="40" y="152"/>
                      <a:pt x="59" y="167"/>
                    </a:cubicBezTo>
                    <a:cubicBezTo>
                      <a:pt x="70" y="175"/>
                      <a:pt x="96" y="177"/>
                      <a:pt x="107" y="169"/>
                    </a:cubicBezTo>
                    <a:cubicBezTo>
                      <a:pt x="110" y="165"/>
                      <a:pt x="114" y="156"/>
                      <a:pt x="116" y="152"/>
                    </a:cubicBezTo>
                    <a:cubicBezTo>
                      <a:pt x="130" y="123"/>
                      <a:pt x="156" y="52"/>
                      <a:pt x="103" y="47"/>
                    </a:cubicBezTo>
                    <a:close/>
                    <a:moveTo>
                      <a:pt x="156" y="134"/>
                    </a:moveTo>
                    <a:lnTo>
                      <a:pt x="156" y="134"/>
                    </a:lnTo>
                    <a:cubicBezTo>
                      <a:pt x="141" y="172"/>
                      <a:pt x="107" y="235"/>
                      <a:pt x="58" y="198"/>
                    </a:cubicBezTo>
                    <a:cubicBezTo>
                      <a:pt x="40" y="185"/>
                      <a:pt x="21" y="165"/>
                      <a:pt x="16" y="143"/>
                    </a:cubicBezTo>
                    <a:cubicBezTo>
                      <a:pt x="16" y="137"/>
                      <a:pt x="16" y="130"/>
                      <a:pt x="18" y="123"/>
                    </a:cubicBezTo>
                    <a:cubicBezTo>
                      <a:pt x="9" y="122"/>
                      <a:pt x="0" y="113"/>
                      <a:pt x="5" y="101"/>
                    </a:cubicBezTo>
                    <a:cubicBezTo>
                      <a:pt x="25" y="58"/>
                      <a:pt x="62" y="0"/>
                      <a:pt x="120" y="16"/>
                    </a:cubicBezTo>
                    <a:cubicBezTo>
                      <a:pt x="170" y="30"/>
                      <a:pt x="174" y="93"/>
                      <a:pt x="156"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220" name="Freeform 232">
                <a:extLst>
                  <a:ext uri="{FF2B5EF4-FFF2-40B4-BE49-F238E27FC236}">
                    <a16:creationId xmlns:a16="http://schemas.microsoft.com/office/drawing/2014/main" id="{9AED6CDB-EB29-6244-AFA7-E0AD7DF4CDA8}"/>
                  </a:ext>
                </a:extLst>
              </p:cNvPr>
              <p:cNvSpPr>
                <a:spLocks noChangeArrowheads="1"/>
              </p:cNvSpPr>
              <p:nvPr/>
            </p:nvSpPr>
            <p:spPr bwMode="auto">
              <a:xfrm>
                <a:off x="9940714" y="5204922"/>
                <a:ext cx="77123" cy="65392"/>
              </a:xfrm>
              <a:custGeom>
                <a:avLst/>
                <a:gdLst>
                  <a:gd name="T0" fmla="*/ 130 w 178"/>
                  <a:gd name="T1" fmla="*/ 62 h 150"/>
                  <a:gd name="T2" fmla="*/ 130 w 178"/>
                  <a:gd name="T3" fmla="*/ 62 h 150"/>
                  <a:gd name="T4" fmla="*/ 89 w 178"/>
                  <a:gd name="T5" fmla="*/ 33 h 150"/>
                  <a:gd name="T6" fmla="*/ 89 w 178"/>
                  <a:gd name="T7" fmla="*/ 33 h 150"/>
                  <a:gd name="T8" fmla="*/ 59 w 178"/>
                  <a:gd name="T9" fmla="*/ 42 h 150"/>
                  <a:gd name="T10" fmla="*/ 59 w 178"/>
                  <a:gd name="T11" fmla="*/ 42 h 150"/>
                  <a:gd name="T12" fmla="*/ 23 w 178"/>
                  <a:gd name="T13" fmla="*/ 77 h 150"/>
                  <a:gd name="T14" fmla="*/ 23 w 178"/>
                  <a:gd name="T15" fmla="*/ 77 h 150"/>
                  <a:gd name="T16" fmla="*/ 48 w 178"/>
                  <a:gd name="T17" fmla="*/ 119 h 150"/>
                  <a:gd name="T18" fmla="*/ 48 w 178"/>
                  <a:gd name="T19" fmla="*/ 119 h 150"/>
                  <a:gd name="T20" fmla="*/ 64 w 178"/>
                  <a:gd name="T21" fmla="*/ 119 h 150"/>
                  <a:gd name="T22" fmla="*/ 64 w 178"/>
                  <a:gd name="T23" fmla="*/ 119 h 150"/>
                  <a:gd name="T24" fmla="*/ 130 w 178"/>
                  <a:gd name="T25" fmla="*/ 62 h 150"/>
                  <a:gd name="T26" fmla="*/ 98 w 178"/>
                  <a:gd name="T27" fmla="*/ 145 h 150"/>
                  <a:gd name="T28" fmla="*/ 98 w 178"/>
                  <a:gd name="T29" fmla="*/ 145 h 150"/>
                  <a:gd name="T30" fmla="*/ 1 w 178"/>
                  <a:gd name="T31" fmla="*/ 88 h 150"/>
                  <a:gd name="T32" fmla="*/ 1 w 178"/>
                  <a:gd name="T33" fmla="*/ 88 h 150"/>
                  <a:gd name="T34" fmla="*/ 18 w 178"/>
                  <a:gd name="T35" fmla="*/ 29 h 150"/>
                  <a:gd name="T36" fmla="*/ 18 w 178"/>
                  <a:gd name="T37" fmla="*/ 29 h 150"/>
                  <a:gd name="T38" fmla="*/ 33 w 178"/>
                  <a:gd name="T39" fmla="*/ 24 h 150"/>
                  <a:gd name="T40" fmla="*/ 33 w 178"/>
                  <a:gd name="T41" fmla="*/ 24 h 150"/>
                  <a:gd name="T42" fmla="*/ 42 w 178"/>
                  <a:gd name="T43" fmla="*/ 3 h 150"/>
                  <a:gd name="T44" fmla="*/ 42 w 178"/>
                  <a:gd name="T45" fmla="*/ 3 h 150"/>
                  <a:gd name="T46" fmla="*/ 161 w 178"/>
                  <a:gd name="T47" fmla="*/ 62 h 150"/>
                  <a:gd name="T48" fmla="*/ 161 w 178"/>
                  <a:gd name="T49" fmla="*/ 62 h 150"/>
                  <a:gd name="T50" fmla="*/ 98 w 178"/>
                  <a:gd name="T51" fmla="*/ 14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8" h="150">
                    <a:moveTo>
                      <a:pt x="130" y="62"/>
                    </a:moveTo>
                    <a:lnTo>
                      <a:pt x="130" y="62"/>
                    </a:lnTo>
                    <a:cubicBezTo>
                      <a:pt x="121" y="45"/>
                      <a:pt x="106" y="37"/>
                      <a:pt x="89" y="33"/>
                    </a:cubicBezTo>
                    <a:lnTo>
                      <a:pt x="89" y="33"/>
                    </a:lnTo>
                    <a:cubicBezTo>
                      <a:pt x="81" y="41"/>
                      <a:pt x="72" y="41"/>
                      <a:pt x="59" y="42"/>
                    </a:cubicBezTo>
                    <a:lnTo>
                      <a:pt x="59" y="42"/>
                    </a:lnTo>
                    <a:cubicBezTo>
                      <a:pt x="39" y="44"/>
                      <a:pt x="23" y="54"/>
                      <a:pt x="23" y="77"/>
                    </a:cubicBezTo>
                    <a:lnTo>
                      <a:pt x="23" y="77"/>
                    </a:lnTo>
                    <a:cubicBezTo>
                      <a:pt x="23" y="88"/>
                      <a:pt x="36" y="113"/>
                      <a:pt x="48" y="119"/>
                    </a:cubicBezTo>
                    <a:lnTo>
                      <a:pt x="48" y="119"/>
                    </a:lnTo>
                    <a:cubicBezTo>
                      <a:pt x="51" y="120"/>
                      <a:pt x="60" y="119"/>
                      <a:pt x="64" y="119"/>
                    </a:cubicBezTo>
                    <a:lnTo>
                      <a:pt x="64" y="119"/>
                    </a:lnTo>
                    <a:cubicBezTo>
                      <a:pt x="90" y="119"/>
                      <a:pt x="155" y="109"/>
                      <a:pt x="130" y="62"/>
                    </a:cubicBezTo>
                    <a:close/>
                    <a:moveTo>
                      <a:pt x="98" y="145"/>
                    </a:moveTo>
                    <a:lnTo>
                      <a:pt x="98" y="145"/>
                    </a:lnTo>
                    <a:cubicBezTo>
                      <a:pt x="63" y="149"/>
                      <a:pt x="1" y="148"/>
                      <a:pt x="1" y="88"/>
                    </a:cubicBezTo>
                    <a:lnTo>
                      <a:pt x="1" y="88"/>
                    </a:lnTo>
                    <a:cubicBezTo>
                      <a:pt x="0" y="69"/>
                      <a:pt x="4" y="44"/>
                      <a:pt x="18" y="29"/>
                    </a:cubicBezTo>
                    <a:lnTo>
                      <a:pt x="18" y="29"/>
                    </a:lnTo>
                    <a:cubicBezTo>
                      <a:pt x="22" y="27"/>
                      <a:pt x="26" y="24"/>
                      <a:pt x="33" y="24"/>
                    </a:cubicBezTo>
                    <a:lnTo>
                      <a:pt x="33" y="24"/>
                    </a:lnTo>
                    <a:cubicBezTo>
                      <a:pt x="29" y="15"/>
                      <a:pt x="31" y="3"/>
                      <a:pt x="42" y="3"/>
                    </a:cubicBezTo>
                    <a:lnTo>
                      <a:pt x="42" y="3"/>
                    </a:lnTo>
                    <a:cubicBezTo>
                      <a:pt x="82" y="0"/>
                      <a:pt x="143" y="7"/>
                      <a:pt x="161" y="62"/>
                    </a:cubicBezTo>
                    <a:lnTo>
                      <a:pt x="161" y="62"/>
                    </a:lnTo>
                    <a:cubicBezTo>
                      <a:pt x="177" y="113"/>
                      <a:pt x="136" y="142"/>
                      <a:pt x="98" y="145"/>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221" name="Freeform 233">
                <a:extLst>
                  <a:ext uri="{FF2B5EF4-FFF2-40B4-BE49-F238E27FC236}">
                    <a16:creationId xmlns:a16="http://schemas.microsoft.com/office/drawing/2014/main" id="{3531CE1D-4E7C-E747-A094-F63AA43C6816}"/>
                  </a:ext>
                </a:extLst>
              </p:cNvPr>
              <p:cNvSpPr>
                <a:spLocks noChangeArrowheads="1"/>
              </p:cNvSpPr>
              <p:nvPr/>
            </p:nvSpPr>
            <p:spPr bwMode="auto">
              <a:xfrm>
                <a:off x="10400546" y="5196203"/>
                <a:ext cx="81489" cy="81377"/>
              </a:xfrm>
              <a:custGeom>
                <a:avLst/>
                <a:gdLst>
                  <a:gd name="T0" fmla="*/ 65 w 188"/>
                  <a:gd name="T1" fmla="*/ 131 h 188"/>
                  <a:gd name="T2" fmla="*/ 65 w 188"/>
                  <a:gd name="T3" fmla="*/ 131 h 188"/>
                  <a:gd name="T4" fmla="*/ 112 w 188"/>
                  <a:gd name="T5" fmla="*/ 141 h 188"/>
                  <a:gd name="T6" fmla="*/ 112 w 188"/>
                  <a:gd name="T7" fmla="*/ 141 h 188"/>
                  <a:gd name="T8" fmla="*/ 137 w 188"/>
                  <a:gd name="T9" fmla="*/ 120 h 188"/>
                  <a:gd name="T10" fmla="*/ 137 w 188"/>
                  <a:gd name="T11" fmla="*/ 120 h 188"/>
                  <a:gd name="T12" fmla="*/ 154 w 188"/>
                  <a:gd name="T13" fmla="*/ 74 h 188"/>
                  <a:gd name="T14" fmla="*/ 154 w 188"/>
                  <a:gd name="T15" fmla="*/ 74 h 188"/>
                  <a:gd name="T16" fmla="*/ 116 w 188"/>
                  <a:gd name="T17" fmla="*/ 46 h 188"/>
                  <a:gd name="T18" fmla="*/ 116 w 188"/>
                  <a:gd name="T19" fmla="*/ 46 h 188"/>
                  <a:gd name="T20" fmla="*/ 100 w 188"/>
                  <a:gd name="T21" fmla="*/ 53 h 188"/>
                  <a:gd name="T22" fmla="*/ 100 w 188"/>
                  <a:gd name="T23" fmla="*/ 53 h 188"/>
                  <a:gd name="T24" fmla="*/ 65 w 188"/>
                  <a:gd name="T25" fmla="*/ 131 h 188"/>
                  <a:gd name="T26" fmla="*/ 58 w 188"/>
                  <a:gd name="T27" fmla="*/ 42 h 188"/>
                  <a:gd name="T28" fmla="*/ 58 w 188"/>
                  <a:gd name="T29" fmla="*/ 42 h 188"/>
                  <a:gd name="T30" fmla="*/ 171 w 188"/>
                  <a:gd name="T31" fmla="*/ 53 h 188"/>
                  <a:gd name="T32" fmla="*/ 171 w 188"/>
                  <a:gd name="T33" fmla="*/ 53 h 188"/>
                  <a:gd name="T34" fmla="*/ 180 w 188"/>
                  <a:gd name="T35" fmla="*/ 114 h 188"/>
                  <a:gd name="T36" fmla="*/ 180 w 188"/>
                  <a:gd name="T37" fmla="*/ 114 h 188"/>
                  <a:gd name="T38" fmla="*/ 169 w 188"/>
                  <a:gd name="T39" fmla="*/ 126 h 188"/>
                  <a:gd name="T40" fmla="*/ 169 w 188"/>
                  <a:gd name="T41" fmla="*/ 126 h 188"/>
                  <a:gd name="T42" fmla="*/ 169 w 188"/>
                  <a:gd name="T43" fmla="*/ 149 h 188"/>
                  <a:gd name="T44" fmla="*/ 169 w 188"/>
                  <a:gd name="T45" fmla="*/ 149 h 188"/>
                  <a:gd name="T46" fmla="*/ 36 w 188"/>
                  <a:gd name="T47" fmla="*/ 143 h 188"/>
                  <a:gd name="T48" fmla="*/ 36 w 188"/>
                  <a:gd name="T49" fmla="*/ 143 h 188"/>
                  <a:gd name="T50" fmla="*/ 58 w 188"/>
                  <a:gd name="T51" fmla="*/ 42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8" h="188">
                    <a:moveTo>
                      <a:pt x="65" y="131"/>
                    </a:moveTo>
                    <a:lnTo>
                      <a:pt x="65" y="131"/>
                    </a:lnTo>
                    <a:cubicBezTo>
                      <a:pt x="79" y="143"/>
                      <a:pt x="96" y="145"/>
                      <a:pt x="112" y="141"/>
                    </a:cubicBezTo>
                    <a:lnTo>
                      <a:pt x="112" y="141"/>
                    </a:lnTo>
                    <a:cubicBezTo>
                      <a:pt x="117" y="130"/>
                      <a:pt x="125" y="128"/>
                      <a:pt x="137" y="120"/>
                    </a:cubicBezTo>
                    <a:lnTo>
                      <a:pt x="137" y="120"/>
                    </a:lnTo>
                    <a:cubicBezTo>
                      <a:pt x="154" y="110"/>
                      <a:pt x="165" y="95"/>
                      <a:pt x="154" y="74"/>
                    </a:cubicBezTo>
                    <a:lnTo>
                      <a:pt x="154" y="74"/>
                    </a:lnTo>
                    <a:cubicBezTo>
                      <a:pt x="149" y="63"/>
                      <a:pt x="128" y="46"/>
                      <a:pt x="116" y="46"/>
                    </a:cubicBezTo>
                    <a:lnTo>
                      <a:pt x="116" y="46"/>
                    </a:lnTo>
                    <a:cubicBezTo>
                      <a:pt x="111" y="46"/>
                      <a:pt x="104" y="51"/>
                      <a:pt x="100" y="53"/>
                    </a:cubicBezTo>
                    <a:lnTo>
                      <a:pt x="100" y="53"/>
                    </a:lnTo>
                    <a:cubicBezTo>
                      <a:pt x="75" y="64"/>
                      <a:pt x="21" y="99"/>
                      <a:pt x="65" y="131"/>
                    </a:cubicBezTo>
                    <a:close/>
                    <a:moveTo>
                      <a:pt x="58" y="42"/>
                    </a:moveTo>
                    <a:lnTo>
                      <a:pt x="58" y="42"/>
                    </a:lnTo>
                    <a:cubicBezTo>
                      <a:pt x="90" y="25"/>
                      <a:pt x="146" y="0"/>
                      <a:pt x="171" y="53"/>
                    </a:cubicBezTo>
                    <a:lnTo>
                      <a:pt x="171" y="53"/>
                    </a:lnTo>
                    <a:cubicBezTo>
                      <a:pt x="179" y="72"/>
                      <a:pt x="187" y="96"/>
                      <a:pt x="180" y="114"/>
                    </a:cubicBezTo>
                    <a:lnTo>
                      <a:pt x="180" y="114"/>
                    </a:lnTo>
                    <a:cubicBezTo>
                      <a:pt x="178" y="118"/>
                      <a:pt x="174" y="122"/>
                      <a:pt x="169" y="126"/>
                    </a:cubicBezTo>
                    <a:lnTo>
                      <a:pt x="169" y="126"/>
                    </a:lnTo>
                    <a:cubicBezTo>
                      <a:pt x="177" y="131"/>
                      <a:pt x="178" y="143"/>
                      <a:pt x="169" y="149"/>
                    </a:cubicBezTo>
                    <a:lnTo>
                      <a:pt x="169" y="149"/>
                    </a:lnTo>
                    <a:cubicBezTo>
                      <a:pt x="133" y="167"/>
                      <a:pt x="75" y="187"/>
                      <a:pt x="36" y="143"/>
                    </a:cubicBezTo>
                    <a:lnTo>
                      <a:pt x="36" y="143"/>
                    </a:lnTo>
                    <a:cubicBezTo>
                      <a:pt x="0" y="105"/>
                      <a:pt x="25" y="60"/>
                      <a:pt x="58" y="42"/>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222" name="Freeform 234">
                <a:extLst>
                  <a:ext uri="{FF2B5EF4-FFF2-40B4-BE49-F238E27FC236}">
                    <a16:creationId xmlns:a16="http://schemas.microsoft.com/office/drawing/2014/main" id="{D7B69174-F840-E347-B521-035186BC8E93}"/>
                  </a:ext>
                </a:extLst>
              </p:cNvPr>
              <p:cNvSpPr>
                <a:spLocks noChangeArrowheads="1"/>
              </p:cNvSpPr>
              <p:nvPr/>
            </p:nvSpPr>
            <p:spPr bwMode="auto">
              <a:xfrm>
                <a:off x="10563524" y="5204922"/>
                <a:ext cx="77123" cy="65392"/>
              </a:xfrm>
              <a:custGeom>
                <a:avLst/>
                <a:gdLst>
                  <a:gd name="T0" fmla="*/ 129 w 178"/>
                  <a:gd name="T1" fmla="*/ 61 h 150"/>
                  <a:gd name="T2" fmla="*/ 129 w 178"/>
                  <a:gd name="T3" fmla="*/ 61 h 150"/>
                  <a:gd name="T4" fmla="*/ 88 w 178"/>
                  <a:gd name="T5" fmla="*/ 33 h 150"/>
                  <a:gd name="T6" fmla="*/ 88 w 178"/>
                  <a:gd name="T7" fmla="*/ 33 h 150"/>
                  <a:gd name="T8" fmla="*/ 58 w 178"/>
                  <a:gd name="T9" fmla="*/ 41 h 150"/>
                  <a:gd name="T10" fmla="*/ 58 w 178"/>
                  <a:gd name="T11" fmla="*/ 41 h 150"/>
                  <a:gd name="T12" fmla="*/ 22 w 178"/>
                  <a:gd name="T13" fmla="*/ 76 h 150"/>
                  <a:gd name="T14" fmla="*/ 22 w 178"/>
                  <a:gd name="T15" fmla="*/ 76 h 150"/>
                  <a:gd name="T16" fmla="*/ 47 w 178"/>
                  <a:gd name="T17" fmla="*/ 117 h 150"/>
                  <a:gd name="T18" fmla="*/ 47 w 178"/>
                  <a:gd name="T19" fmla="*/ 117 h 150"/>
                  <a:gd name="T20" fmla="*/ 63 w 178"/>
                  <a:gd name="T21" fmla="*/ 118 h 150"/>
                  <a:gd name="T22" fmla="*/ 63 w 178"/>
                  <a:gd name="T23" fmla="*/ 118 h 150"/>
                  <a:gd name="T24" fmla="*/ 129 w 178"/>
                  <a:gd name="T25" fmla="*/ 61 h 150"/>
                  <a:gd name="T26" fmla="*/ 97 w 178"/>
                  <a:gd name="T27" fmla="*/ 145 h 150"/>
                  <a:gd name="T28" fmla="*/ 97 w 178"/>
                  <a:gd name="T29" fmla="*/ 145 h 150"/>
                  <a:gd name="T30" fmla="*/ 0 w 178"/>
                  <a:gd name="T31" fmla="*/ 88 h 150"/>
                  <a:gd name="T32" fmla="*/ 0 w 178"/>
                  <a:gd name="T33" fmla="*/ 88 h 150"/>
                  <a:gd name="T34" fmla="*/ 17 w 178"/>
                  <a:gd name="T35" fmla="*/ 29 h 150"/>
                  <a:gd name="T36" fmla="*/ 17 w 178"/>
                  <a:gd name="T37" fmla="*/ 29 h 150"/>
                  <a:gd name="T38" fmla="*/ 32 w 178"/>
                  <a:gd name="T39" fmla="*/ 22 h 150"/>
                  <a:gd name="T40" fmla="*/ 32 w 178"/>
                  <a:gd name="T41" fmla="*/ 22 h 150"/>
                  <a:gd name="T42" fmla="*/ 42 w 178"/>
                  <a:gd name="T43" fmla="*/ 1 h 150"/>
                  <a:gd name="T44" fmla="*/ 42 w 178"/>
                  <a:gd name="T45" fmla="*/ 1 h 150"/>
                  <a:gd name="T46" fmla="*/ 160 w 178"/>
                  <a:gd name="T47" fmla="*/ 62 h 150"/>
                  <a:gd name="T48" fmla="*/ 160 w 178"/>
                  <a:gd name="T49" fmla="*/ 62 h 150"/>
                  <a:gd name="T50" fmla="*/ 97 w 178"/>
                  <a:gd name="T51" fmla="*/ 14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8" h="150">
                    <a:moveTo>
                      <a:pt x="129" y="61"/>
                    </a:moveTo>
                    <a:lnTo>
                      <a:pt x="129" y="61"/>
                    </a:lnTo>
                    <a:cubicBezTo>
                      <a:pt x="120" y="43"/>
                      <a:pt x="105" y="36"/>
                      <a:pt x="88" y="33"/>
                    </a:cubicBezTo>
                    <a:lnTo>
                      <a:pt x="88" y="33"/>
                    </a:lnTo>
                    <a:cubicBezTo>
                      <a:pt x="81" y="41"/>
                      <a:pt x="71" y="39"/>
                      <a:pt x="58" y="41"/>
                    </a:cubicBezTo>
                    <a:lnTo>
                      <a:pt x="58" y="41"/>
                    </a:lnTo>
                    <a:cubicBezTo>
                      <a:pt x="39" y="43"/>
                      <a:pt x="22" y="53"/>
                      <a:pt x="22" y="76"/>
                    </a:cubicBezTo>
                    <a:lnTo>
                      <a:pt x="22" y="76"/>
                    </a:lnTo>
                    <a:cubicBezTo>
                      <a:pt x="24" y="88"/>
                      <a:pt x="36" y="112"/>
                      <a:pt x="47" y="117"/>
                    </a:cubicBezTo>
                    <a:lnTo>
                      <a:pt x="47" y="117"/>
                    </a:lnTo>
                    <a:cubicBezTo>
                      <a:pt x="51" y="120"/>
                      <a:pt x="59" y="118"/>
                      <a:pt x="63" y="118"/>
                    </a:cubicBezTo>
                    <a:lnTo>
                      <a:pt x="63" y="118"/>
                    </a:lnTo>
                    <a:cubicBezTo>
                      <a:pt x="91" y="118"/>
                      <a:pt x="155" y="109"/>
                      <a:pt x="129" y="61"/>
                    </a:cubicBezTo>
                    <a:close/>
                    <a:moveTo>
                      <a:pt x="97" y="145"/>
                    </a:moveTo>
                    <a:lnTo>
                      <a:pt x="97" y="145"/>
                    </a:lnTo>
                    <a:cubicBezTo>
                      <a:pt x="62" y="149"/>
                      <a:pt x="0" y="146"/>
                      <a:pt x="0" y="88"/>
                    </a:cubicBezTo>
                    <a:lnTo>
                      <a:pt x="0" y="88"/>
                    </a:lnTo>
                    <a:cubicBezTo>
                      <a:pt x="0" y="68"/>
                      <a:pt x="4" y="42"/>
                      <a:pt x="17" y="29"/>
                    </a:cubicBezTo>
                    <a:lnTo>
                      <a:pt x="17" y="29"/>
                    </a:lnTo>
                    <a:cubicBezTo>
                      <a:pt x="21" y="25"/>
                      <a:pt x="26" y="24"/>
                      <a:pt x="32" y="22"/>
                    </a:cubicBezTo>
                    <a:lnTo>
                      <a:pt x="32" y="22"/>
                    </a:lnTo>
                    <a:cubicBezTo>
                      <a:pt x="28" y="13"/>
                      <a:pt x="30" y="3"/>
                      <a:pt x="42" y="1"/>
                    </a:cubicBezTo>
                    <a:lnTo>
                      <a:pt x="42" y="1"/>
                    </a:lnTo>
                    <a:cubicBezTo>
                      <a:pt x="83" y="0"/>
                      <a:pt x="142" y="5"/>
                      <a:pt x="160" y="62"/>
                    </a:cubicBezTo>
                    <a:lnTo>
                      <a:pt x="160" y="62"/>
                    </a:lnTo>
                    <a:cubicBezTo>
                      <a:pt x="177" y="112"/>
                      <a:pt x="135" y="141"/>
                      <a:pt x="97" y="145"/>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223" name="Freeform 235">
                <a:extLst>
                  <a:ext uri="{FF2B5EF4-FFF2-40B4-BE49-F238E27FC236}">
                    <a16:creationId xmlns:a16="http://schemas.microsoft.com/office/drawing/2014/main" id="{B7EDAF23-6447-F145-B92F-B7EE676A7FF5}"/>
                  </a:ext>
                </a:extLst>
              </p:cNvPr>
              <p:cNvSpPr>
                <a:spLocks/>
              </p:cNvSpPr>
              <p:nvPr/>
            </p:nvSpPr>
            <p:spPr bwMode="auto">
              <a:xfrm>
                <a:off x="10714997" y="5189870"/>
                <a:ext cx="74890" cy="103694"/>
              </a:xfrm>
              <a:custGeom>
                <a:avLst/>
                <a:gdLst>
                  <a:gd name="T0" fmla="*/ 43722 w 173"/>
                  <a:gd name="T1" fmla="*/ 21001 h 237"/>
                  <a:gd name="T2" fmla="*/ 43722 w 173"/>
                  <a:gd name="T3" fmla="*/ 21001 h 237"/>
                  <a:gd name="T4" fmla="*/ 24242 w 173"/>
                  <a:gd name="T5" fmla="*/ 31502 h 237"/>
                  <a:gd name="T6" fmla="*/ 24242 w 173"/>
                  <a:gd name="T7" fmla="*/ 31502 h 237"/>
                  <a:gd name="T8" fmla="*/ 20346 w 173"/>
                  <a:gd name="T9" fmla="*/ 47690 h 237"/>
                  <a:gd name="T10" fmla="*/ 20346 w 173"/>
                  <a:gd name="T11" fmla="*/ 47690 h 237"/>
                  <a:gd name="T12" fmla="*/ 24675 w 173"/>
                  <a:gd name="T13" fmla="*/ 72630 h 237"/>
                  <a:gd name="T14" fmla="*/ 24675 w 173"/>
                  <a:gd name="T15" fmla="*/ 72630 h 237"/>
                  <a:gd name="T16" fmla="*/ 45886 w 173"/>
                  <a:gd name="T17" fmla="*/ 73505 h 237"/>
                  <a:gd name="T18" fmla="*/ 45886 w 173"/>
                  <a:gd name="T19" fmla="*/ 73505 h 237"/>
                  <a:gd name="T20" fmla="*/ 49782 w 173"/>
                  <a:gd name="T21" fmla="*/ 66504 h 237"/>
                  <a:gd name="T22" fmla="*/ 49782 w 173"/>
                  <a:gd name="T23" fmla="*/ 66504 h 237"/>
                  <a:gd name="T24" fmla="*/ 43722 w 173"/>
                  <a:gd name="T25" fmla="*/ 21001 h 237"/>
                  <a:gd name="T26" fmla="*/ 67098 w 173"/>
                  <a:gd name="T27" fmla="*/ 58629 h 237"/>
                  <a:gd name="T28" fmla="*/ 67098 w 173"/>
                  <a:gd name="T29" fmla="*/ 58629 h 237"/>
                  <a:gd name="T30" fmla="*/ 24242 w 173"/>
                  <a:gd name="T31" fmla="*/ 86630 h 237"/>
                  <a:gd name="T32" fmla="*/ 24242 w 173"/>
                  <a:gd name="T33" fmla="*/ 86630 h 237"/>
                  <a:gd name="T34" fmla="*/ 6493 w 173"/>
                  <a:gd name="T35" fmla="*/ 62566 h 237"/>
                  <a:gd name="T36" fmla="*/ 6493 w 173"/>
                  <a:gd name="T37" fmla="*/ 62566 h 237"/>
                  <a:gd name="T38" fmla="*/ 7359 w 173"/>
                  <a:gd name="T39" fmla="*/ 54253 h 237"/>
                  <a:gd name="T40" fmla="*/ 7359 w 173"/>
                  <a:gd name="T41" fmla="*/ 54253 h 237"/>
                  <a:gd name="T42" fmla="*/ 1299 w 173"/>
                  <a:gd name="T43" fmla="*/ 44190 h 237"/>
                  <a:gd name="T44" fmla="*/ 1299 w 173"/>
                  <a:gd name="T45" fmla="*/ 44190 h 237"/>
                  <a:gd name="T46" fmla="*/ 51081 w 173"/>
                  <a:gd name="T47" fmla="*/ 7438 h 237"/>
                  <a:gd name="T48" fmla="*/ 51081 w 173"/>
                  <a:gd name="T49" fmla="*/ 7438 h 237"/>
                  <a:gd name="T50" fmla="*/ 67098 w 173"/>
                  <a:gd name="T51" fmla="*/ 58629 h 2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3" h="237">
                    <a:moveTo>
                      <a:pt x="101" y="48"/>
                    </a:moveTo>
                    <a:lnTo>
                      <a:pt x="101" y="48"/>
                    </a:lnTo>
                    <a:cubicBezTo>
                      <a:pt x="82" y="47"/>
                      <a:pt x="67" y="57"/>
                      <a:pt x="56" y="72"/>
                    </a:cubicBezTo>
                    <a:cubicBezTo>
                      <a:pt x="57" y="85"/>
                      <a:pt x="52" y="93"/>
                      <a:pt x="47" y="109"/>
                    </a:cubicBezTo>
                    <a:cubicBezTo>
                      <a:pt x="39" y="130"/>
                      <a:pt x="38" y="152"/>
                      <a:pt x="57" y="166"/>
                    </a:cubicBezTo>
                    <a:cubicBezTo>
                      <a:pt x="68" y="173"/>
                      <a:pt x="95" y="177"/>
                      <a:pt x="106" y="168"/>
                    </a:cubicBezTo>
                    <a:cubicBezTo>
                      <a:pt x="110" y="165"/>
                      <a:pt x="113" y="157"/>
                      <a:pt x="115" y="152"/>
                    </a:cubicBezTo>
                    <a:cubicBezTo>
                      <a:pt x="130" y="123"/>
                      <a:pt x="155" y="52"/>
                      <a:pt x="101" y="48"/>
                    </a:cubicBezTo>
                    <a:close/>
                    <a:moveTo>
                      <a:pt x="155" y="134"/>
                    </a:moveTo>
                    <a:lnTo>
                      <a:pt x="155" y="134"/>
                    </a:lnTo>
                    <a:cubicBezTo>
                      <a:pt x="140" y="173"/>
                      <a:pt x="106" y="236"/>
                      <a:pt x="56" y="198"/>
                    </a:cubicBezTo>
                    <a:cubicBezTo>
                      <a:pt x="39" y="185"/>
                      <a:pt x="19" y="165"/>
                      <a:pt x="15" y="143"/>
                    </a:cubicBezTo>
                    <a:cubicBezTo>
                      <a:pt x="14" y="136"/>
                      <a:pt x="15" y="131"/>
                      <a:pt x="17" y="124"/>
                    </a:cubicBezTo>
                    <a:cubicBezTo>
                      <a:pt x="7" y="123"/>
                      <a:pt x="0" y="111"/>
                      <a:pt x="3" y="101"/>
                    </a:cubicBezTo>
                    <a:cubicBezTo>
                      <a:pt x="25" y="57"/>
                      <a:pt x="61" y="0"/>
                      <a:pt x="118" y="17"/>
                    </a:cubicBezTo>
                    <a:cubicBezTo>
                      <a:pt x="169" y="31"/>
                      <a:pt x="172" y="93"/>
                      <a:pt x="155"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224" name="Freeform 236">
                <a:extLst>
                  <a:ext uri="{FF2B5EF4-FFF2-40B4-BE49-F238E27FC236}">
                    <a16:creationId xmlns:a16="http://schemas.microsoft.com/office/drawing/2014/main" id="{40798465-9FDD-334A-BCC3-A123599B13CA}"/>
                  </a:ext>
                </a:extLst>
              </p:cNvPr>
              <p:cNvSpPr>
                <a:spLocks noChangeArrowheads="1"/>
              </p:cNvSpPr>
              <p:nvPr/>
            </p:nvSpPr>
            <p:spPr bwMode="auto">
              <a:xfrm>
                <a:off x="11014625" y="5196203"/>
                <a:ext cx="88765" cy="85736"/>
              </a:xfrm>
              <a:custGeom>
                <a:avLst/>
                <a:gdLst>
                  <a:gd name="T0" fmla="*/ 61 w 203"/>
                  <a:gd name="T1" fmla="*/ 133 h 197"/>
                  <a:gd name="T2" fmla="*/ 61 w 203"/>
                  <a:gd name="T3" fmla="*/ 133 h 197"/>
                  <a:gd name="T4" fmla="*/ 109 w 203"/>
                  <a:gd name="T5" fmla="*/ 149 h 197"/>
                  <a:gd name="T6" fmla="*/ 109 w 203"/>
                  <a:gd name="T7" fmla="*/ 149 h 197"/>
                  <a:gd name="T8" fmla="*/ 142 w 203"/>
                  <a:gd name="T9" fmla="*/ 130 h 197"/>
                  <a:gd name="T10" fmla="*/ 142 w 203"/>
                  <a:gd name="T11" fmla="*/ 130 h 197"/>
                  <a:gd name="T12" fmla="*/ 176 w 203"/>
                  <a:gd name="T13" fmla="*/ 82 h 197"/>
                  <a:gd name="T14" fmla="*/ 176 w 203"/>
                  <a:gd name="T15" fmla="*/ 82 h 197"/>
                  <a:gd name="T16" fmla="*/ 143 w 203"/>
                  <a:gd name="T17" fmla="*/ 46 h 197"/>
                  <a:gd name="T18" fmla="*/ 143 w 203"/>
                  <a:gd name="T19" fmla="*/ 46 h 197"/>
                  <a:gd name="T20" fmla="*/ 126 w 203"/>
                  <a:gd name="T21" fmla="*/ 51 h 197"/>
                  <a:gd name="T22" fmla="*/ 126 w 203"/>
                  <a:gd name="T23" fmla="*/ 51 h 197"/>
                  <a:gd name="T24" fmla="*/ 61 w 203"/>
                  <a:gd name="T25" fmla="*/ 133 h 197"/>
                  <a:gd name="T26" fmla="*/ 84 w 203"/>
                  <a:gd name="T27" fmla="*/ 34 h 197"/>
                  <a:gd name="T28" fmla="*/ 84 w 203"/>
                  <a:gd name="T29" fmla="*/ 34 h 197"/>
                  <a:gd name="T30" fmla="*/ 200 w 203"/>
                  <a:gd name="T31" fmla="*/ 60 h 197"/>
                  <a:gd name="T32" fmla="*/ 200 w 203"/>
                  <a:gd name="T33" fmla="*/ 60 h 197"/>
                  <a:gd name="T34" fmla="*/ 189 w 203"/>
                  <a:gd name="T35" fmla="*/ 129 h 197"/>
                  <a:gd name="T36" fmla="*/ 189 w 203"/>
                  <a:gd name="T37" fmla="*/ 129 h 197"/>
                  <a:gd name="T38" fmla="*/ 174 w 203"/>
                  <a:gd name="T39" fmla="*/ 141 h 197"/>
                  <a:gd name="T40" fmla="*/ 174 w 203"/>
                  <a:gd name="T41" fmla="*/ 141 h 197"/>
                  <a:gd name="T42" fmla="*/ 166 w 203"/>
                  <a:gd name="T43" fmla="*/ 166 h 197"/>
                  <a:gd name="T44" fmla="*/ 166 w 203"/>
                  <a:gd name="T45" fmla="*/ 166 h 197"/>
                  <a:gd name="T46" fmla="*/ 25 w 203"/>
                  <a:gd name="T47" fmla="*/ 143 h 197"/>
                  <a:gd name="T48" fmla="*/ 25 w 203"/>
                  <a:gd name="T49" fmla="*/ 143 h 197"/>
                  <a:gd name="T50" fmla="*/ 84 w 203"/>
                  <a:gd name="T51" fmla="*/ 34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3" h="197">
                    <a:moveTo>
                      <a:pt x="61" y="133"/>
                    </a:moveTo>
                    <a:lnTo>
                      <a:pt x="61" y="133"/>
                    </a:lnTo>
                    <a:cubicBezTo>
                      <a:pt x="72" y="149"/>
                      <a:pt x="89" y="151"/>
                      <a:pt x="109" y="149"/>
                    </a:cubicBezTo>
                    <a:lnTo>
                      <a:pt x="109" y="149"/>
                    </a:lnTo>
                    <a:cubicBezTo>
                      <a:pt x="116" y="139"/>
                      <a:pt x="126" y="137"/>
                      <a:pt x="142" y="130"/>
                    </a:cubicBezTo>
                    <a:lnTo>
                      <a:pt x="142" y="130"/>
                    </a:lnTo>
                    <a:cubicBezTo>
                      <a:pt x="163" y="122"/>
                      <a:pt x="179" y="106"/>
                      <a:pt x="176" y="82"/>
                    </a:cubicBezTo>
                    <a:lnTo>
                      <a:pt x="176" y="82"/>
                    </a:lnTo>
                    <a:cubicBezTo>
                      <a:pt x="175" y="70"/>
                      <a:pt x="156" y="47"/>
                      <a:pt x="143" y="46"/>
                    </a:cubicBezTo>
                    <a:lnTo>
                      <a:pt x="143" y="46"/>
                    </a:lnTo>
                    <a:cubicBezTo>
                      <a:pt x="139" y="46"/>
                      <a:pt x="132" y="50"/>
                      <a:pt x="126" y="51"/>
                    </a:cubicBezTo>
                    <a:lnTo>
                      <a:pt x="126" y="51"/>
                    </a:lnTo>
                    <a:cubicBezTo>
                      <a:pt x="96" y="60"/>
                      <a:pt x="26" y="91"/>
                      <a:pt x="61" y="133"/>
                    </a:cubicBezTo>
                    <a:close/>
                    <a:moveTo>
                      <a:pt x="84" y="34"/>
                    </a:moveTo>
                    <a:lnTo>
                      <a:pt x="84" y="34"/>
                    </a:lnTo>
                    <a:cubicBezTo>
                      <a:pt x="124" y="20"/>
                      <a:pt x="192" y="0"/>
                      <a:pt x="200" y="60"/>
                    </a:cubicBezTo>
                    <a:lnTo>
                      <a:pt x="200" y="60"/>
                    </a:lnTo>
                    <a:cubicBezTo>
                      <a:pt x="202" y="83"/>
                      <a:pt x="202" y="110"/>
                      <a:pt x="189" y="129"/>
                    </a:cubicBezTo>
                    <a:lnTo>
                      <a:pt x="189" y="129"/>
                    </a:lnTo>
                    <a:cubicBezTo>
                      <a:pt x="185" y="134"/>
                      <a:pt x="179" y="138"/>
                      <a:pt x="174" y="141"/>
                    </a:cubicBezTo>
                    <a:lnTo>
                      <a:pt x="174" y="141"/>
                    </a:lnTo>
                    <a:cubicBezTo>
                      <a:pt x="179" y="149"/>
                      <a:pt x="177" y="162"/>
                      <a:pt x="166" y="166"/>
                    </a:cubicBezTo>
                    <a:lnTo>
                      <a:pt x="166" y="166"/>
                    </a:lnTo>
                    <a:cubicBezTo>
                      <a:pt x="121" y="183"/>
                      <a:pt x="53" y="196"/>
                      <a:pt x="25" y="143"/>
                    </a:cubicBezTo>
                    <a:lnTo>
                      <a:pt x="25" y="143"/>
                    </a:lnTo>
                    <a:cubicBezTo>
                      <a:pt x="0" y="96"/>
                      <a:pt x="43" y="51"/>
                      <a:pt x="84" y="34"/>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225" name="Freeform 237">
                <a:extLst>
                  <a:ext uri="{FF2B5EF4-FFF2-40B4-BE49-F238E27FC236}">
                    <a16:creationId xmlns:a16="http://schemas.microsoft.com/office/drawing/2014/main" id="{A9A8D8E7-1BD8-9C4C-9EB2-74F0E352B498}"/>
                  </a:ext>
                </a:extLst>
              </p:cNvPr>
              <p:cNvSpPr>
                <a:spLocks/>
              </p:cNvSpPr>
              <p:nvPr/>
            </p:nvSpPr>
            <p:spPr bwMode="auto">
              <a:xfrm>
                <a:off x="11181617" y="5189870"/>
                <a:ext cx="76810" cy="103694"/>
              </a:xfrm>
              <a:custGeom>
                <a:avLst/>
                <a:gdLst>
                  <a:gd name="T0" fmla="*/ 44769 w 175"/>
                  <a:gd name="T1" fmla="*/ 21876 h 237"/>
                  <a:gd name="T2" fmla="*/ 44769 w 175"/>
                  <a:gd name="T3" fmla="*/ 21876 h 237"/>
                  <a:gd name="T4" fmla="*/ 25018 w 175"/>
                  <a:gd name="T5" fmla="*/ 31940 h 237"/>
                  <a:gd name="T6" fmla="*/ 25018 w 175"/>
                  <a:gd name="T7" fmla="*/ 31940 h 237"/>
                  <a:gd name="T8" fmla="*/ 21068 w 175"/>
                  <a:gd name="T9" fmla="*/ 47690 h 237"/>
                  <a:gd name="T10" fmla="*/ 21068 w 175"/>
                  <a:gd name="T11" fmla="*/ 47690 h 237"/>
                  <a:gd name="T12" fmla="*/ 26335 w 175"/>
                  <a:gd name="T13" fmla="*/ 73505 h 237"/>
                  <a:gd name="T14" fmla="*/ 26335 w 175"/>
                  <a:gd name="T15" fmla="*/ 73505 h 237"/>
                  <a:gd name="T16" fmla="*/ 46964 w 175"/>
                  <a:gd name="T17" fmla="*/ 73942 h 237"/>
                  <a:gd name="T18" fmla="*/ 46964 w 175"/>
                  <a:gd name="T19" fmla="*/ 73942 h 237"/>
                  <a:gd name="T20" fmla="*/ 50475 w 175"/>
                  <a:gd name="T21" fmla="*/ 67379 h 237"/>
                  <a:gd name="T22" fmla="*/ 50475 w 175"/>
                  <a:gd name="T23" fmla="*/ 67379 h 237"/>
                  <a:gd name="T24" fmla="*/ 44769 w 175"/>
                  <a:gd name="T25" fmla="*/ 21876 h 237"/>
                  <a:gd name="T26" fmla="*/ 68910 w 175"/>
                  <a:gd name="T27" fmla="*/ 59066 h 237"/>
                  <a:gd name="T28" fmla="*/ 68910 w 175"/>
                  <a:gd name="T29" fmla="*/ 59066 h 237"/>
                  <a:gd name="T30" fmla="*/ 25018 w 175"/>
                  <a:gd name="T31" fmla="*/ 87505 h 237"/>
                  <a:gd name="T32" fmla="*/ 25018 w 175"/>
                  <a:gd name="T33" fmla="*/ 87505 h 237"/>
                  <a:gd name="T34" fmla="*/ 7023 w 175"/>
                  <a:gd name="T35" fmla="*/ 63004 h 237"/>
                  <a:gd name="T36" fmla="*/ 7023 w 175"/>
                  <a:gd name="T37" fmla="*/ 63004 h 237"/>
                  <a:gd name="T38" fmla="*/ 7900 w 175"/>
                  <a:gd name="T39" fmla="*/ 54691 h 237"/>
                  <a:gd name="T40" fmla="*/ 7900 w 175"/>
                  <a:gd name="T41" fmla="*/ 54691 h 237"/>
                  <a:gd name="T42" fmla="*/ 1756 w 175"/>
                  <a:gd name="T43" fmla="*/ 44628 h 237"/>
                  <a:gd name="T44" fmla="*/ 1756 w 175"/>
                  <a:gd name="T45" fmla="*/ 44628 h 237"/>
                  <a:gd name="T46" fmla="*/ 52231 w 175"/>
                  <a:gd name="T47" fmla="*/ 7438 h 237"/>
                  <a:gd name="T48" fmla="*/ 52231 w 175"/>
                  <a:gd name="T49" fmla="*/ 7438 h 237"/>
                  <a:gd name="T50" fmla="*/ 68910 w 175"/>
                  <a:gd name="T51" fmla="*/ 59066 h 2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5" h="237">
                    <a:moveTo>
                      <a:pt x="102" y="50"/>
                    </a:moveTo>
                    <a:lnTo>
                      <a:pt x="102" y="50"/>
                    </a:lnTo>
                    <a:cubicBezTo>
                      <a:pt x="83" y="47"/>
                      <a:pt x="69" y="59"/>
                      <a:pt x="57" y="73"/>
                    </a:cubicBezTo>
                    <a:cubicBezTo>
                      <a:pt x="60" y="85"/>
                      <a:pt x="53" y="95"/>
                      <a:pt x="48" y="109"/>
                    </a:cubicBezTo>
                    <a:cubicBezTo>
                      <a:pt x="40" y="130"/>
                      <a:pt x="39" y="154"/>
                      <a:pt x="60" y="168"/>
                    </a:cubicBezTo>
                    <a:cubicBezTo>
                      <a:pt x="69" y="175"/>
                      <a:pt x="96" y="179"/>
                      <a:pt x="107" y="169"/>
                    </a:cubicBezTo>
                    <a:cubicBezTo>
                      <a:pt x="111" y="167"/>
                      <a:pt x="113" y="158"/>
                      <a:pt x="115" y="154"/>
                    </a:cubicBezTo>
                    <a:cubicBezTo>
                      <a:pt x="131" y="125"/>
                      <a:pt x="157" y="52"/>
                      <a:pt x="102" y="50"/>
                    </a:cubicBezTo>
                    <a:close/>
                    <a:moveTo>
                      <a:pt x="157" y="135"/>
                    </a:moveTo>
                    <a:lnTo>
                      <a:pt x="157" y="135"/>
                    </a:lnTo>
                    <a:cubicBezTo>
                      <a:pt x="141" y="173"/>
                      <a:pt x="106" y="236"/>
                      <a:pt x="57" y="200"/>
                    </a:cubicBezTo>
                    <a:cubicBezTo>
                      <a:pt x="40" y="186"/>
                      <a:pt x="20" y="167"/>
                      <a:pt x="16" y="144"/>
                    </a:cubicBezTo>
                    <a:cubicBezTo>
                      <a:pt x="15" y="138"/>
                      <a:pt x="16" y="131"/>
                      <a:pt x="18" y="125"/>
                    </a:cubicBezTo>
                    <a:cubicBezTo>
                      <a:pt x="8" y="123"/>
                      <a:pt x="0" y="113"/>
                      <a:pt x="4" y="102"/>
                    </a:cubicBezTo>
                    <a:cubicBezTo>
                      <a:pt x="25" y="59"/>
                      <a:pt x="62" y="0"/>
                      <a:pt x="119" y="17"/>
                    </a:cubicBezTo>
                    <a:cubicBezTo>
                      <a:pt x="170" y="33"/>
                      <a:pt x="174" y="95"/>
                      <a:pt x="157" y="13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226" name="Freeform 238">
                <a:extLst>
                  <a:ext uri="{FF2B5EF4-FFF2-40B4-BE49-F238E27FC236}">
                    <a16:creationId xmlns:a16="http://schemas.microsoft.com/office/drawing/2014/main" id="{816C68DD-9022-E84C-A38E-52F3AE313AE1}"/>
                  </a:ext>
                </a:extLst>
              </p:cNvPr>
              <p:cNvSpPr>
                <a:spLocks noChangeArrowheads="1"/>
              </p:cNvSpPr>
              <p:nvPr/>
            </p:nvSpPr>
            <p:spPr bwMode="auto">
              <a:xfrm>
                <a:off x="10869108" y="5207828"/>
                <a:ext cx="75669" cy="63939"/>
              </a:xfrm>
              <a:custGeom>
                <a:avLst/>
                <a:gdLst>
                  <a:gd name="T0" fmla="*/ 129 w 178"/>
                  <a:gd name="T1" fmla="*/ 60 h 149"/>
                  <a:gd name="T2" fmla="*/ 129 w 178"/>
                  <a:gd name="T3" fmla="*/ 60 h 149"/>
                  <a:gd name="T4" fmla="*/ 89 w 178"/>
                  <a:gd name="T5" fmla="*/ 33 h 149"/>
                  <a:gd name="T6" fmla="*/ 89 w 178"/>
                  <a:gd name="T7" fmla="*/ 33 h 149"/>
                  <a:gd name="T8" fmla="*/ 59 w 178"/>
                  <a:gd name="T9" fmla="*/ 40 h 149"/>
                  <a:gd name="T10" fmla="*/ 59 w 178"/>
                  <a:gd name="T11" fmla="*/ 40 h 149"/>
                  <a:gd name="T12" fmla="*/ 24 w 178"/>
                  <a:gd name="T13" fmla="*/ 76 h 149"/>
                  <a:gd name="T14" fmla="*/ 24 w 178"/>
                  <a:gd name="T15" fmla="*/ 76 h 149"/>
                  <a:gd name="T16" fmla="*/ 47 w 178"/>
                  <a:gd name="T17" fmla="*/ 117 h 149"/>
                  <a:gd name="T18" fmla="*/ 47 w 178"/>
                  <a:gd name="T19" fmla="*/ 117 h 149"/>
                  <a:gd name="T20" fmla="*/ 63 w 178"/>
                  <a:gd name="T21" fmla="*/ 118 h 149"/>
                  <a:gd name="T22" fmla="*/ 63 w 178"/>
                  <a:gd name="T23" fmla="*/ 118 h 149"/>
                  <a:gd name="T24" fmla="*/ 129 w 178"/>
                  <a:gd name="T25" fmla="*/ 60 h 149"/>
                  <a:gd name="T26" fmla="*/ 97 w 178"/>
                  <a:gd name="T27" fmla="*/ 146 h 149"/>
                  <a:gd name="T28" fmla="*/ 97 w 178"/>
                  <a:gd name="T29" fmla="*/ 146 h 149"/>
                  <a:gd name="T30" fmla="*/ 0 w 178"/>
                  <a:gd name="T31" fmla="*/ 89 h 149"/>
                  <a:gd name="T32" fmla="*/ 0 w 178"/>
                  <a:gd name="T33" fmla="*/ 89 h 149"/>
                  <a:gd name="T34" fmla="*/ 17 w 178"/>
                  <a:gd name="T35" fmla="*/ 29 h 149"/>
                  <a:gd name="T36" fmla="*/ 17 w 178"/>
                  <a:gd name="T37" fmla="*/ 29 h 149"/>
                  <a:gd name="T38" fmla="*/ 33 w 178"/>
                  <a:gd name="T39" fmla="*/ 22 h 149"/>
                  <a:gd name="T40" fmla="*/ 33 w 178"/>
                  <a:gd name="T41" fmla="*/ 22 h 149"/>
                  <a:gd name="T42" fmla="*/ 42 w 178"/>
                  <a:gd name="T43" fmla="*/ 1 h 149"/>
                  <a:gd name="T44" fmla="*/ 42 w 178"/>
                  <a:gd name="T45" fmla="*/ 1 h 149"/>
                  <a:gd name="T46" fmla="*/ 162 w 178"/>
                  <a:gd name="T47" fmla="*/ 63 h 149"/>
                  <a:gd name="T48" fmla="*/ 162 w 178"/>
                  <a:gd name="T49" fmla="*/ 63 h 149"/>
                  <a:gd name="T50" fmla="*/ 97 w 178"/>
                  <a:gd name="T51" fmla="*/ 146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8" h="149">
                    <a:moveTo>
                      <a:pt x="129" y="60"/>
                    </a:moveTo>
                    <a:lnTo>
                      <a:pt x="129" y="60"/>
                    </a:lnTo>
                    <a:cubicBezTo>
                      <a:pt x="120" y="44"/>
                      <a:pt x="105" y="36"/>
                      <a:pt x="89" y="33"/>
                    </a:cubicBezTo>
                    <a:lnTo>
                      <a:pt x="89" y="33"/>
                    </a:lnTo>
                    <a:cubicBezTo>
                      <a:pt x="81" y="40"/>
                      <a:pt x="71" y="39"/>
                      <a:pt x="59" y="40"/>
                    </a:cubicBezTo>
                    <a:lnTo>
                      <a:pt x="59" y="40"/>
                    </a:lnTo>
                    <a:cubicBezTo>
                      <a:pt x="39" y="43"/>
                      <a:pt x="22" y="52"/>
                      <a:pt x="24" y="76"/>
                    </a:cubicBezTo>
                    <a:lnTo>
                      <a:pt x="24" y="76"/>
                    </a:lnTo>
                    <a:cubicBezTo>
                      <a:pt x="24" y="88"/>
                      <a:pt x="36" y="111"/>
                      <a:pt x="47" y="117"/>
                    </a:cubicBezTo>
                    <a:lnTo>
                      <a:pt x="47" y="117"/>
                    </a:lnTo>
                    <a:cubicBezTo>
                      <a:pt x="51" y="119"/>
                      <a:pt x="59" y="118"/>
                      <a:pt x="63" y="118"/>
                    </a:cubicBezTo>
                    <a:lnTo>
                      <a:pt x="63" y="118"/>
                    </a:lnTo>
                    <a:cubicBezTo>
                      <a:pt x="91" y="118"/>
                      <a:pt x="155" y="109"/>
                      <a:pt x="129" y="60"/>
                    </a:cubicBezTo>
                    <a:close/>
                    <a:moveTo>
                      <a:pt x="97" y="146"/>
                    </a:moveTo>
                    <a:lnTo>
                      <a:pt x="97" y="146"/>
                    </a:lnTo>
                    <a:cubicBezTo>
                      <a:pt x="62" y="148"/>
                      <a:pt x="0" y="146"/>
                      <a:pt x="0" y="89"/>
                    </a:cubicBezTo>
                    <a:lnTo>
                      <a:pt x="0" y="89"/>
                    </a:lnTo>
                    <a:cubicBezTo>
                      <a:pt x="0" y="68"/>
                      <a:pt x="4" y="42"/>
                      <a:pt x="17" y="29"/>
                    </a:cubicBezTo>
                    <a:lnTo>
                      <a:pt x="17" y="29"/>
                    </a:lnTo>
                    <a:cubicBezTo>
                      <a:pt x="21" y="26"/>
                      <a:pt x="26" y="23"/>
                      <a:pt x="33" y="22"/>
                    </a:cubicBezTo>
                    <a:lnTo>
                      <a:pt x="33" y="22"/>
                    </a:lnTo>
                    <a:cubicBezTo>
                      <a:pt x="29" y="14"/>
                      <a:pt x="30" y="2"/>
                      <a:pt x="42" y="1"/>
                    </a:cubicBezTo>
                    <a:lnTo>
                      <a:pt x="42" y="1"/>
                    </a:lnTo>
                    <a:cubicBezTo>
                      <a:pt x="83" y="0"/>
                      <a:pt x="142" y="6"/>
                      <a:pt x="162" y="63"/>
                    </a:cubicBezTo>
                    <a:lnTo>
                      <a:pt x="162" y="63"/>
                    </a:lnTo>
                    <a:cubicBezTo>
                      <a:pt x="177" y="111"/>
                      <a:pt x="135" y="142"/>
                      <a:pt x="97" y="146"/>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227" name="Freeform 239">
                <a:extLst>
                  <a:ext uri="{FF2B5EF4-FFF2-40B4-BE49-F238E27FC236}">
                    <a16:creationId xmlns:a16="http://schemas.microsoft.com/office/drawing/2014/main" id="{2B37C178-F30B-4D46-8B09-58CAE1B0C5FD}"/>
                  </a:ext>
                </a:extLst>
              </p:cNvPr>
              <p:cNvSpPr>
                <a:spLocks noChangeArrowheads="1"/>
              </p:cNvSpPr>
              <p:nvPr/>
            </p:nvSpPr>
            <p:spPr bwMode="auto">
              <a:xfrm>
                <a:off x="11327485" y="5196203"/>
                <a:ext cx="82945" cy="81377"/>
              </a:xfrm>
              <a:custGeom>
                <a:avLst/>
                <a:gdLst>
                  <a:gd name="T0" fmla="*/ 65 w 188"/>
                  <a:gd name="T1" fmla="*/ 132 h 188"/>
                  <a:gd name="T2" fmla="*/ 65 w 188"/>
                  <a:gd name="T3" fmla="*/ 132 h 188"/>
                  <a:gd name="T4" fmla="*/ 113 w 188"/>
                  <a:gd name="T5" fmla="*/ 140 h 188"/>
                  <a:gd name="T6" fmla="*/ 113 w 188"/>
                  <a:gd name="T7" fmla="*/ 140 h 188"/>
                  <a:gd name="T8" fmla="*/ 138 w 188"/>
                  <a:gd name="T9" fmla="*/ 120 h 188"/>
                  <a:gd name="T10" fmla="*/ 138 w 188"/>
                  <a:gd name="T11" fmla="*/ 120 h 188"/>
                  <a:gd name="T12" fmla="*/ 156 w 188"/>
                  <a:gd name="T13" fmla="*/ 74 h 188"/>
                  <a:gd name="T14" fmla="*/ 156 w 188"/>
                  <a:gd name="T15" fmla="*/ 74 h 188"/>
                  <a:gd name="T16" fmla="*/ 117 w 188"/>
                  <a:gd name="T17" fmla="*/ 46 h 188"/>
                  <a:gd name="T18" fmla="*/ 117 w 188"/>
                  <a:gd name="T19" fmla="*/ 46 h 188"/>
                  <a:gd name="T20" fmla="*/ 102 w 188"/>
                  <a:gd name="T21" fmla="*/ 52 h 188"/>
                  <a:gd name="T22" fmla="*/ 102 w 188"/>
                  <a:gd name="T23" fmla="*/ 52 h 188"/>
                  <a:gd name="T24" fmla="*/ 65 w 188"/>
                  <a:gd name="T25" fmla="*/ 132 h 188"/>
                  <a:gd name="T26" fmla="*/ 58 w 188"/>
                  <a:gd name="T27" fmla="*/ 42 h 188"/>
                  <a:gd name="T28" fmla="*/ 58 w 188"/>
                  <a:gd name="T29" fmla="*/ 42 h 188"/>
                  <a:gd name="T30" fmla="*/ 171 w 188"/>
                  <a:gd name="T31" fmla="*/ 53 h 188"/>
                  <a:gd name="T32" fmla="*/ 171 w 188"/>
                  <a:gd name="T33" fmla="*/ 53 h 188"/>
                  <a:gd name="T34" fmla="*/ 181 w 188"/>
                  <a:gd name="T35" fmla="*/ 115 h 188"/>
                  <a:gd name="T36" fmla="*/ 181 w 188"/>
                  <a:gd name="T37" fmla="*/ 115 h 188"/>
                  <a:gd name="T38" fmla="*/ 170 w 188"/>
                  <a:gd name="T39" fmla="*/ 127 h 188"/>
                  <a:gd name="T40" fmla="*/ 170 w 188"/>
                  <a:gd name="T41" fmla="*/ 127 h 188"/>
                  <a:gd name="T42" fmla="*/ 170 w 188"/>
                  <a:gd name="T43" fmla="*/ 149 h 188"/>
                  <a:gd name="T44" fmla="*/ 170 w 188"/>
                  <a:gd name="T45" fmla="*/ 149 h 188"/>
                  <a:gd name="T46" fmla="*/ 36 w 188"/>
                  <a:gd name="T47" fmla="*/ 144 h 188"/>
                  <a:gd name="T48" fmla="*/ 36 w 188"/>
                  <a:gd name="T49" fmla="*/ 144 h 188"/>
                  <a:gd name="T50" fmla="*/ 58 w 188"/>
                  <a:gd name="T51" fmla="*/ 42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8" h="188">
                    <a:moveTo>
                      <a:pt x="65" y="132"/>
                    </a:moveTo>
                    <a:lnTo>
                      <a:pt x="65" y="132"/>
                    </a:lnTo>
                    <a:cubicBezTo>
                      <a:pt x="81" y="144"/>
                      <a:pt x="98" y="144"/>
                      <a:pt x="113" y="140"/>
                    </a:cubicBezTo>
                    <a:lnTo>
                      <a:pt x="113" y="140"/>
                    </a:lnTo>
                    <a:cubicBezTo>
                      <a:pt x="117" y="130"/>
                      <a:pt x="127" y="128"/>
                      <a:pt x="138" y="120"/>
                    </a:cubicBezTo>
                    <a:lnTo>
                      <a:pt x="138" y="120"/>
                    </a:lnTo>
                    <a:cubicBezTo>
                      <a:pt x="154" y="109"/>
                      <a:pt x="165" y="95"/>
                      <a:pt x="156" y="74"/>
                    </a:cubicBezTo>
                    <a:lnTo>
                      <a:pt x="156" y="74"/>
                    </a:lnTo>
                    <a:cubicBezTo>
                      <a:pt x="150" y="63"/>
                      <a:pt x="129" y="46"/>
                      <a:pt x="117" y="46"/>
                    </a:cubicBezTo>
                    <a:lnTo>
                      <a:pt x="117" y="46"/>
                    </a:lnTo>
                    <a:cubicBezTo>
                      <a:pt x="112" y="46"/>
                      <a:pt x="106" y="50"/>
                      <a:pt x="102" y="52"/>
                    </a:cubicBezTo>
                    <a:lnTo>
                      <a:pt x="102" y="52"/>
                    </a:lnTo>
                    <a:cubicBezTo>
                      <a:pt x="77" y="63"/>
                      <a:pt x="22" y="99"/>
                      <a:pt x="65" y="132"/>
                    </a:cubicBezTo>
                    <a:close/>
                    <a:moveTo>
                      <a:pt x="58" y="42"/>
                    </a:moveTo>
                    <a:lnTo>
                      <a:pt x="58" y="42"/>
                    </a:lnTo>
                    <a:cubicBezTo>
                      <a:pt x="91" y="24"/>
                      <a:pt x="146" y="0"/>
                      <a:pt x="171" y="53"/>
                    </a:cubicBezTo>
                    <a:lnTo>
                      <a:pt x="171" y="53"/>
                    </a:lnTo>
                    <a:cubicBezTo>
                      <a:pt x="181" y="71"/>
                      <a:pt x="187" y="96"/>
                      <a:pt x="181" y="115"/>
                    </a:cubicBezTo>
                    <a:lnTo>
                      <a:pt x="181" y="115"/>
                    </a:lnTo>
                    <a:cubicBezTo>
                      <a:pt x="178" y="119"/>
                      <a:pt x="175" y="123"/>
                      <a:pt x="170" y="127"/>
                    </a:cubicBezTo>
                    <a:lnTo>
                      <a:pt x="170" y="127"/>
                    </a:lnTo>
                    <a:cubicBezTo>
                      <a:pt x="177" y="132"/>
                      <a:pt x="179" y="144"/>
                      <a:pt x="170" y="149"/>
                    </a:cubicBezTo>
                    <a:lnTo>
                      <a:pt x="170" y="149"/>
                    </a:lnTo>
                    <a:cubicBezTo>
                      <a:pt x="133" y="169"/>
                      <a:pt x="77" y="187"/>
                      <a:pt x="36" y="144"/>
                    </a:cubicBezTo>
                    <a:lnTo>
                      <a:pt x="36" y="144"/>
                    </a:lnTo>
                    <a:cubicBezTo>
                      <a:pt x="0" y="105"/>
                      <a:pt x="27" y="62"/>
                      <a:pt x="58" y="42"/>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228" name="Freeform 240">
                <a:extLst>
                  <a:ext uri="{FF2B5EF4-FFF2-40B4-BE49-F238E27FC236}">
                    <a16:creationId xmlns:a16="http://schemas.microsoft.com/office/drawing/2014/main" id="{1042EDD6-FCD7-954B-8C9C-8BAE33958DA5}"/>
                  </a:ext>
                </a:extLst>
              </p:cNvPr>
              <p:cNvSpPr>
                <a:spLocks noChangeArrowheads="1"/>
              </p:cNvSpPr>
              <p:nvPr/>
            </p:nvSpPr>
            <p:spPr bwMode="auto">
              <a:xfrm>
                <a:off x="11490463" y="5204922"/>
                <a:ext cx="77124" cy="65392"/>
              </a:xfrm>
              <a:custGeom>
                <a:avLst/>
                <a:gdLst>
                  <a:gd name="T0" fmla="*/ 130 w 178"/>
                  <a:gd name="T1" fmla="*/ 62 h 150"/>
                  <a:gd name="T2" fmla="*/ 130 w 178"/>
                  <a:gd name="T3" fmla="*/ 62 h 150"/>
                  <a:gd name="T4" fmla="*/ 89 w 178"/>
                  <a:gd name="T5" fmla="*/ 34 h 150"/>
                  <a:gd name="T6" fmla="*/ 89 w 178"/>
                  <a:gd name="T7" fmla="*/ 34 h 150"/>
                  <a:gd name="T8" fmla="*/ 59 w 178"/>
                  <a:gd name="T9" fmla="*/ 42 h 150"/>
                  <a:gd name="T10" fmla="*/ 59 w 178"/>
                  <a:gd name="T11" fmla="*/ 42 h 150"/>
                  <a:gd name="T12" fmla="*/ 24 w 178"/>
                  <a:gd name="T13" fmla="*/ 76 h 150"/>
                  <a:gd name="T14" fmla="*/ 24 w 178"/>
                  <a:gd name="T15" fmla="*/ 76 h 150"/>
                  <a:gd name="T16" fmla="*/ 47 w 178"/>
                  <a:gd name="T17" fmla="*/ 118 h 150"/>
                  <a:gd name="T18" fmla="*/ 47 w 178"/>
                  <a:gd name="T19" fmla="*/ 118 h 150"/>
                  <a:gd name="T20" fmla="*/ 63 w 178"/>
                  <a:gd name="T21" fmla="*/ 118 h 150"/>
                  <a:gd name="T22" fmla="*/ 63 w 178"/>
                  <a:gd name="T23" fmla="*/ 118 h 150"/>
                  <a:gd name="T24" fmla="*/ 130 w 178"/>
                  <a:gd name="T25" fmla="*/ 62 h 150"/>
                  <a:gd name="T26" fmla="*/ 99 w 178"/>
                  <a:gd name="T27" fmla="*/ 146 h 150"/>
                  <a:gd name="T28" fmla="*/ 99 w 178"/>
                  <a:gd name="T29" fmla="*/ 146 h 150"/>
                  <a:gd name="T30" fmla="*/ 0 w 178"/>
                  <a:gd name="T31" fmla="*/ 89 h 150"/>
                  <a:gd name="T32" fmla="*/ 0 w 178"/>
                  <a:gd name="T33" fmla="*/ 89 h 150"/>
                  <a:gd name="T34" fmla="*/ 17 w 178"/>
                  <a:gd name="T35" fmla="*/ 30 h 150"/>
                  <a:gd name="T36" fmla="*/ 17 w 178"/>
                  <a:gd name="T37" fmla="*/ 30 h 150"/>
                  <a:gd name="T38" fmla="*/ 32 w 178"/>
                  <a:gd name="T39" fmla="*/ 24 h 150"/>
                  <a:gd name="T40" fmla="*/ 32 w 178"/>
                  <a:gd name="T41" fmla="*/ 24 h 150"/>
                  <a:gd name="T42" fmla="*/ 42 w 178"/>
                  <a:gd name="T43" fmla="*/ 3 h 150"/>
                  <a:gd name="T44" fmla="*/ 42 w 178"/>
                  <a:gd name="T45" fmla="*/ 3 h 150"/>
                  <a:gd name="T46" fmla="*/ 162 w 178"/>
                  <a:gd name="T47" fmla="*/ 63 h 150"/>
                  <a:gd name="T48" fmla="*/ 162 w 178"/>
                  <a:gd name="T49" fmla="*/ 63 h 150"/>
                  <a:gd name="T50" fmla="*/ 99 w 178"/>
                  <a:gd name="T51" fmla="*/ 146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8" h="150">
                    <a:moveTo>
                      <a:pt x="130" y="62"/>
                    </a:moveTo>
                    <a:lnTo>
                      <a:pt x="130" y="62"/>
                    </a:lnTo>
                    <a:cubicBezTo>
                      <a:pt x="121" y="45"/>
                      <a:pt x="105" y="37"/>
                      <a:pt x="89" y="34"/>
                    </a:cubicBezTo>
                    <a:lnTo>
                      <a:pt x="89" y="34"/>
                    </a:lnTo>
                    <a:cubicBezTo>
                      <a:pt x="82" y="42"/>
                      <a:pt x="72" y="39"/>
                      <a:pt x="59" y="42"/>
                    </a:cubicBezTo>
                    <a:lnTo>
                      <a:pt x="59" y="42"/>
                    </a:lnTo>
                    <a:cubicBezTo>
                      <a:pt x="39" y="43"/>
                      <a:pt x="24" y="54"/>
                      <a:pt x="24" y="76"/>
                    </a:cubicBezTo>
                    <a:lnTo>
                      <a:pt x="24" y="76"/>
                    </a:lnTo>
                    <a:cubicBezTo>
                      <a:pt x="25" y="88"/>
                      <a:pt x="36" y="112"/>
                      <a:pt x="47" y="118"/>
                    </a:cubicBezTo>
                    <a:lnTo>
                      <a:pt x="47" y="118"/>
                    </a:lnTo>
                    <a:cubicBezTo>
                      <a:pt x="53" y="120"/>
                      <a:pt x="59" y="118"/>
                      <a:pt x="63" y="118"/>
                    </a:cubicBezTo>
                    <a:lnTo>
                      <a:pt x="63" y="118"/>
                    </a:lnTo>
                    <a:cubicBezTo>
                      <a:pt x="92" y="118"/>
                      <a:pt x="155" y="110"/>
                      <a:pt x="130" y="62"/>
                    </a:cubicBezTo>
                    <a:close/>
                    <a:moveTo>
                      <a:pt x="99" y="146"/>
                    </a:moveTo>
                    <a:lnTo>
                      <a:pt x="99" y="146"/>
                    </a:lnTo>
                    <a:cubicBezTo>
                      <a:pt x="63" y="149"/>
                      <a:pt x="1" y="147"/>
                      <a:pt x="0" y="89"/>
                    </a:cubicBezTo>
                    <a:lnTo>
                      <a:pt x="0" y="89"/>
                    </a:lnTo>
                    <a:cubicBezTo>
                      <a:pt x="0" y="68"/>
                      <a:pt x="4" y="43"/>
                      <a:pt x="17" y="30"/>
                    </a:cubicBezTo>
                    <a:lnTo>
                      <a:pt x="17" y="30"/>
                    </a:lnTo>
                    <a:cubicBezTo>
                      <a:pt x="21" y="26"/>
                      <a:pt x="26" y="25"/>
                      <a:pt x="32" y="24"/>
                    </a:cubicBezTo>
                    <a:lnTo>
                      <a:pt x="32" y="24"/>
                    </a:lnTo>
                    <a:cubicBezTo>
                      <a:pt x="29" y="16"/>
                      <a:pt x="32" y="3"/>
                      <a:pt x="42" y="3"/>
                    </a:cubicBezTo>
                    <a:lnTo>
                      <a:pt x="42" y="3"/>
                    </a:lnTo>
                    <a:cubicBezTo>
                      <a:pt x="83" y="0"/>
                      <a:pt x="142" y="7"/>
                      <a:pt x="162" y="63"/>
                    </a:cubicBezTo>
                    <a:lnTo>
                      <a:pt x="162" y="63"/>
                    </a:lnTo>
                    <a:cubicBezTo>
                      <a:pt x="177" y="112"/>
                      <a:pt x="135" y="142"/>
                      <a:pt x="99" y="146"/>
                    </a:cubicBezTo>
                    <a:close/>
                  </a:path>
                </a:pathLst>
              </a:custGeom>
              <a:solidFill>
                <a:schemeClr val="accent1">
                  <a:lumMod val="75000"/>
                </a:schemeClr>
              </a:solidFill>
              <a:ln>
                <a:noFill/>
              </a:ln>
              <a:effectLst/>
            </p:spPr>
            <p:txBody>
              <a:bodyPr wrap="none" anchor="ctr"/>
              <a:lstStyle/>
              <a:p>
                <a:pPr>
                  <a:defRPr/>
                </a:pPr>
                <a:endParaRPr lang="es-ES_tradnl"/>
              </a:p>
            </p:txBody>
          </p:sp>
        </p:grpSp>
        <p:grpSp>
          <p:nvGrpSpPr>
            <p:cNvPr id="4" name="Group 74">
              <a:extLst>
                <a:ext uri="{FF2B5EF4-FFF2-40B4-BE49-F238E27FC236}">
                  <a16:creationId xmlns:a16="http://schemas.microsoft.com/office/drawing/2014/main" id="{DFDE5AFA-4D04-9D40-A9DF-C1C6B3978EFC}"/>
                </a:ext>
              </a:extLst>
            </p:cNvPr>
            <p:cNvGrpSpPr>
              <a:grpSpLocks noChangeAspect="1"/>
            </p:cNvGrpSpPr>
            <p:nvPr/>
          </p:nvGrpSpPr>
          <p:grpSpPr bwMode="auto">
            <a:xfrm>
              <a:off x="68254" y="6695650"/>
              <a:ext cx="12057080" cy="117460"/>
              <a:chOff x="512708" y="5186030"/>
              <a:chExt cx="11054879" cy="107534"/>
            </a:xfrm>
          </p:grpSpPr>
          <p:sp>
            <p:nvSpPr>
              <p:cNvPr id="85" name="Freeform 169">
                <a:extLst>
                  <a:ext uri="{FF2B5EF4-FFF2-40B4-BE49-F238E27FC236}">
                    <a16:creationId xmlns:a16="http://schemas.microsoft.com/office/drawing/2014/main" id="{042E99D8-D81D-A341-8244-03BE32FBC3BC}"/>
                  </a:ext>
                </a:extLst>
              </p:cNvPr>
              <p:cNvSpPr>
                <a:spLocks/>
              </p:cNvSpPr>
              <p:nvPr/>
            </p:nvSpPr>
            <p:spPr bwMode="auto">
              <a:xfrm>
                <a:off x="512708" y="5187951"/>
                <a:ext cx="74889" cy="103694"/>
              </a:xfrm>
              <a:custGeom>
                <a:avLst/>
                <a:gdLst>
                  <a:gd name="T0" fmla="*/ 43900 w 174"/>
                  <a:gd name="T1" fmla="*/ 21001 h 237"/>
                  <a:gd name="T2" fmla="*/ 43900 w 174"/>
                  <a:gd name="T3" fmla="*/ 21001 h 237"/>
                  <a:gd name="T4" fmla="*/ 24102 w 174"/>
                  <a:gd name="T5" fmla="*/ 31064 h 237"/>
                  <a:gd name="T6" fmla="*/ 24102 w 174"/>
                  <a:gd name="T7" fmla="*/ 31064 h 237"/>
                  <a:gd name="T8" fmla="*/ 20229 w 174"/>
                  <a:gd name="T9" fmla="*/ 47690 h 237"/>
                  <a:gd name="T10" fmla="*/ 20229 w 174"/>
                  <a:gd name="T11" fmla="*/ 47690 h 237"/>
                  <a:gd name="T12" fmla="*/ 25393 w 174"/>
                  <a:gd name="T13" fmla="*/ 73067 h 237"/>
                  <a:gd name="T14" fmla="*/ 25393 w 174"/>
                  <a:gd name="T15" fmla="*/ 73067 h 237"/>
                  <a:gd name="T16" fmla="*/ 45622 w 174"/>
                  <a:gd name="T17" fmla="*/ 73942 h 237"/>
                  <a:gd name="T18" fmla="*/ 45622 w 174"/>
                  <a:gd name="T19" fmla="*/ 73942 h 237"/>
                  <a:gd name="T20" fmla="*/ 49496 w 174"/>
                  <a:gd name="T21" fmla="*/ 66942 h 237"/>
                  <a:gd name="T22" fmla="*/ 49496 w 174"/>
                  <a:gd name="T23" fmla="*/ 66942 h 237"/>
                  <a:gd name="T24" fmla="*/ 43900 w 174"/>
                  <a:gd name="T25" fmla="*/ 21001 h 237"/>
                  <a:gd name="T26" fmla="*/ 67142 w 174"/>
                  <a:gd name="T27" fmla="*/ 58629 h 237"/>
                  <a:gd name="T28" fmla="*/ 67142 w 174"/>
                  <a:gd name="T29" fmla="*/ 58629 h 237"/>
                  <a:gd name="T30" fmla="*/ 24533 w 174"/>
                  <a:gd name="T31" fmla="*/ 87068 h 237"/>
                  <a:gd name="T32" fmla="*/ 24533 w 174"/>
                  <a:gd name="T33" fmla="*/ 87068 h 237"/>
                  <a:gd name="T34" fmla="*/ 6456 w 174"/>
                  <a:gd name="T35" fmla="*/ 63004 h 237"/>
                  <a:gd name="T36" fmla="*/ 6456 w 174"/>
                  <a:gd name="T37" fmla="*/ 63004 h 237"/>
                  <a:gd name="T38" fmla="*/ 7747 w 174"/>
                  <a:gd name="T39" fmla="*/ 54253 h 237"/>
                  <a:gd name="T40" fmla="*/ 7747 w 174"/>
                  <a:gd name="T41" fmla="*/ 54253 h 237"/>
                  <a:gd name="T42" fmla="*/ 2152 w 174"/>
                  <a:gd name="T43" fmla="*/ 44628 h 237"/>
                  <a:gd name="T44" fmla="*/ 2152 w 174"/>
                  <a:gd name="T45" fmla="*/ 44628 h 237"/>
                  <a:gd name="T46" fmla="*/ 51217 w 174"/>
                  <a:gd name="T47" fmla="*/ 7000 h 237"/>
                  <a:gd name="T48" fmla="*/ 51217 w 174"/>
                  <a:gd name="T49" fmla="*/ 7000 h 237"/>
                  <a:gd name="T50" fmla="*/ 67142 w 174"/>
                  <a:gd name="T51" fmla="*/ 58629 h 2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4" h="237">
                    <a:moveTo>
                      <a:pt x="102" y="48"/>
                    </a:moveTo>
                    <a:lnTo>
                      <a:pt x="102" y="48"/>
                    </a:lnTo>
                    <a:cubicBezTo>
                      <a:pt x="82" y="46"/>
                      <a:pt x="68" y="57"/>
                      <a:pt x="56" y="71"/>
                    </a:cubicBezTo>
                    <a:cubicBezTo>
                      <a:pt x="59" y="84"/>
                      <a:pt x="54" y="94"/>
                      <a:pt x="47" y="109"/>
                    </a:cubicBezTo>
                    <a:cubicBezTo>
                      <a:pt x="39" y="129"/>
                      <a:pt x="38" y="153"/>
                      <a:pt x="59" y="167"/>
                    </a:cubicBezTo>
                    <a:cubicBezTo>
                      <a:pt x="69" y="174"/>
                      <a:pt x="96" y="178"/>
                      <a:pt x="106" y="169"/>
                    </a:cubicBezTo>
                    <a:cubicBezTo>
                      <a:pt x="110" y="166"/>
                      <a:pt x="113" y="157"/>
                      <a:pt x="115" y="153"/>
                    </a:cubicBezTo>
                    <a:cubicBezTo>
                      <a:pt x="130" y="124"/>
                      <a:pt x="156" y="53"/>
                      <a:pt x="102" y="48"/>
                    </a:cubicBezTo>
                    <a:close/>
                    <a:moveTo>
                      <a:pt x="156" y="134"/>
                    </a:moveTo>
                    <a:lnTo>
                      <a:pt x="156" y="134"/>
                    </a:lnTo>
                    <a:cubicBezTo>
                      <a:pt x="140" y="172"/>
                      <a:pt x="106" y="236"/>
                      <a:pt x="57" y="199"/>
                    </a:cubicBezTo>
                    <a:cubicBezTo>
                      <a:pt x="39" y="186"/>
                      <a:pt x="19" y="166"/>
                      <a:pt x="15" y="144"/>
                    </a:cubicBezTo>
                    <a:cubicBezTo>
                      <a:pt x="14" y="137"/>
                      <a:pt x="15" y="130"/>
                      <a:pt x="18" y="124"/>
                    </a:cubicBezTo>
                    <a:cubicBezTo>
                      <a:pt x="8" y="123"/>
                      <a:pt x="0" y="112"/>
                      <a:pt x="5" y="102"/>
                    </a:cubicBezTo>
                    <a:cubicBezTo>
                      <a:pt x="25" y="58"/>
                      <a:pt x="61" y="0"/>
                      <a:pt x="119" y="16"/>
                    </a:cubicBezTo>
                    <a:cubicBezTo>
                      <a:pt x="170" y="31"/>
                      <a:pt x="173" y="94"/>
                      <a:pt x="156"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86" name="Freeform 170">
                <a:extLst>
                  <a:ext uri="{FF2B5EF4-FFF2-40B4-BE49-F238E27FC236}">
                    <a16:creationId xmlns:a16="http://schemas.microsoft.com/office/drawing/2014/main" id="{ECAAB085-606A-7447-8920-62E265619758}"/>
                  </a:ext>
                </a:extLst>
              </p:cNvPr>
              <p:cNvSpPr>
                <a:spLocks noChangeArrowheads="1"/>
              </p:cNvSpPr>
              <p:nvPr/>
            </p:nvSpPr>
            <p:spPr bwMode="auto">
              <a:xfrm>
                <a:off x="812511" y="5193296"/>
                <a:ext cx="88776" cy="84283"/>
              </a:xfrm>
              <a:custGeom>
                <a:avLst/>
                <a:gdLst>
                  <a:gd name="T0" fmla="*/ 61 w 204"/>
                  <a:gd name="T1" fmla="*/ 133 h 195"/>
                  <a:gd name="T2" fmla="*/ 61 w 204"/>
                  <a:gd name="T3" fmla="*/ 133 h 195"/>
                  <a:gd name="T4" fmla="*/ 109 w 204"/>
                  <a:gd name="T5" fmla="*/ 148 h 195"/>
                  <a:gd name="T6" fmla="*/ 109 w 204"/>
                  <a:gd name="T7" fmla="*/ 148 h 195"/>
                  <a:gd name="T8" fmla="*/ 142 w 204"/>
                  <a:gd name="T9" fmla="*/ 130 h 195"/>
                  <a:gd name="T10" fmla="*/ 142 w 204"/>
                  <a:gd name="T11" fmla="*/ 130 h 195"/>
                  <a:gd name="T12" fmla="*/ 176 w 204"/>
                  <a:gd name="T13" fmla="*/ 81 h 195"/>
                  <a:gd name="T14" fmla="*/ 176 w 204"/>
                  <a:gd name="T15" fmla="*/ 81 h 195"/>
                  <a:gd name="T16" fmla="*/ 145 w 204"/>
                  <a:gd name="T17" fmla="*/ 44 h 195"/>
                  <a:gd name="T18" fmla="*/ 145 w 204"/>
                  <a:gd name="T19" fmla="*/ 44 h 195"/>
                  <a:gd name="T20" fmla="*/ 126 w 204"/>
                  <a:gd name="T21" fmla="*/ 51 h 195"/>
                  <a:gd name="T22" fmla="*/ 126 w 204"/>
                  <a:gd name="T23" fmla="*/ 51 h 195"/>
                  <a:gd name="T24" fmla="*/ 61 w 204"/>
                  <a:gd name="T25" fmla="*/ 133 h 195"/>
                  <a:gd name="T26" fmla="*/ 86 w 204"/>
                  <a:gd name="T27" fmla="*/ 34 h 195"/>
                  <a:gd name="T28" fmla="*/ 86 w 204"/>
                  <a:gd name="T29" fmla="*/ 34 h 195"/>
                  <a:gd name="T30" fmla="*/ 201 w 204"/>
                  <a:gd name="T31" fmla="*/ 60 h 195"/>
                  <a:gd name="T32" fmla="*/ 201 w 204"/>
                  <a:gd name="T33" fmla="*/ 60 h 195"/>
                  <a:gd name="T34" fmla="*/ 189 w 204"/>
                  <a:gd name="T35" fmla="*/ 129 h 195"/>
                  <a:gd name="T36" fmla="*/ 189 w 204"/>
                  <a:gd name="T37" fmla="*/ 129 h 195"/>
                  <a:gd name="T38" fmla="*/ 174 w 204"/>
                  <a:gd name="T39" fmla="*/ 140 h 195"/>
                  <a:gd name="T40" fmla="*/ 174 w 204"/>
                  <a:gd name="T41" fmla="*/ 140 h 195"/>
                  <a:gd name="T42" fmla="*/ 166 w 204"/>
                  <a:gd name="T43" fmla="*/ 165 h 195"/>
                  <a:gd name="T44" fmla="*/ 166 w 204"/>
                  <a:gd name="T45" fmla="*/ 165 h 195"/>
                  <a:gd name="T46" fmla="*/ 25 w 204"/>
                  <a:gd name="T47" fmla="*/ 142 h 195"/>
                  <a:gd name="T48" fmla="*/ 25 w 204"/>
                  <a:gd name="T49" fmla="*/ 142 h 195"/>
                  <a:gd name="T50" fmla="*/ 86 w 204"/>
                  <a:gd name="T51" fmla="*/ 34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4" h="195">
                    <a:moveTo>
                      <a:pt x="61" y="133"/>
                    </a:moveTo>
                    <a:lnTo>
                      <a:pt x="61" y="133"/>
                    </a:lnTo>
                    <a:cubicBezTo>
                      <a:pt x="72" y="148"/>
                      <a:pt x="91" y="151"/>
                      <a:pt x="109" y="148"/>
                    </a:cubicBezTo>
                    <a:lnTo>
                      <a:pt x="109" y="148"/>
                    </a:lnTo>
                    <a:cubicBezTo>
                      <a:pt x="117" y="138"/>
                      <a:pt x="128" y="136"/>
                      <a:pt x="142" y="130"/>
                    </a:cubicBezTo>
                    <a:lnTo>
                      <a:pt x="142" y="130"/>
                    </a:lnTo>
                    <a:cubicBezTo>
                      <a:pt x="163" y="121"/>
                      <a:pt x="180" y="105"/>
                      <a:pt x="176" y="81"/>
                    </a:cubicBezTo>
                    <a:lnTo>
                      <a:pt x="176" y="81"/>
                    </a:lnTo>
                    <a:cubicBezTo>
                      <a:pt x="175" y="69"/>
                      <a:pt x="158" y="47"/>
                      <a:pt x="145" y="44"/>
                    </a:cubicBezTo>
                    <a:lnTo>
                      <a:pt x="145" y="44"/>
                    </a:lnTo>
                    <a:cubicBezTo>
                      <a:pt x="139" y="44"/>
                      <a:pt x="132" y="48"/>
                      <a:pt x="126" y="51"/>
                    </a:cubicBezTo>
                    <a:lnTo>
                      <a:pt x="126" y="51"/>
                    </a:lnTo>
                    <a:cubicBezTo>
                      <a:pt x="96" y="60"/>
                      <a:pt x="26" y="90"/>
                      <a:pt x="61" y="133"/>
                    </a:cubicBezTo>
                    <a:close/>
                    <a:moveTo>
                      <a:pt x="86" y="34"/>
                    </a:moveTo>
                    <a:lnTo>
                      <a:pt x="86" y="34"/>
                    </a:lnTo>
                    <a:cubicBezTo>
                      <a:pt x="124" y="18"/>
                      <a:pt x="192" y="0"/>
                      <a:pt x="201" y="60"/>
                    </a:cubicBezTo>
                    <a:lnTo>
                      <a:pt x="201" y="60"/>
                    </a:lnTo>
                    <a:cubicBezTo>
                      <a:pt x="203" y="83"/>
                      <a:pt x="203" y="110"/>
                      <a:pt x="189" y="129"/>
                    </a:cubicBezTo>
                    <a:lnTo>
                      <a:pt x="189" y="129"/>
                    </a:lnTo>
                    <a:cubicBezTo>
                      <a:pt x="185" y="134"/>
                      <a:pt x="180" y="136"/>
                      <a:pt x="174" y="140"/>
                    </a:cubicBezTo>
                    <a:lnTo>
                      <a:pt x="174" y="140"/>
                    </a:lnTo>
                    <a:cubicBezTo>
                      <a:pt x="179" y="148"/>
                      <a:pt x="178" y="161"/>
                      <a:pt x="166" y="165"/>
                    </a:cubicBezTo>
                    <a:lnTo>
                      <a:pt x="166" y="165"/>
                    </a:lnTo>
                    <a:cubicBezTo>
                      <a:pt x="121" y="181"/>
                      <a:pt x="54" y="194"/>
                      <a:pt x="25" y="142"/>
                    </a:cubicBezTo>
                    <a:lnTo>
                      <a:pt x="25" y="142"/>
                    </a:lnTo>
                    <a:cubicBezTo>
                      <a:pt x="0" y="96"/>
                      <a:pt x="45" y="50"/>
                      <a:pt x="86" y="34"/>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87" name="Freeform 171">
                <a:extLst>
                  <a:ext uri="{FF2B5EF4-FFF2-40B4-BE49-F238E27FC236}">
                    <a16:creationId xmlns:a16="http://schemas.microsoft.com/office/drawing/2014/main" id="{66B5D9FE-B46D-D040-97BF-C242B6295F28}"/>
                  </a:ext>
                </a:extLst>
              </p:cNvPr>
              <p:cNvSpPr>
                <a:spLocks/>
              </p:cNvSpPr>
              <p:nvPr/>
            </p:nvSpPr>
            <p:spPr bwMode="auto">
              <a:xfrm>
                <a:off x="979328" y="5187951"/>
                <a:ext cx="76810" cy="101773"/>
              </a:xfrm>
              <a:custGeom>
                <a:avLst/>
                <a:gdLst>
                  <a:gd name="T0" fmla="*/ 45208 w 175"/>
                  <a:gd name="T1" fmla="*/ 20355 h 235"/>
                  <a:gd name="T2" fmla="*/ 45208 w 175"/>
                  <a:gd name="T3" fmla="*/ 20355 h 235"/>
                  <a:gd name="T4" fmla="*/ 25018 w 175"/>
                  <a:gd name="T5" fmla="*/ 30748 h 235"/>
                  <a:gd name="T6" fmla="*/ 25018 w 175"/>
                  <a:gd name="T7" fmla="*/ 30748 h 235"/>
                  <a:gd name="T8" fmla="*/ 21068 w 175"/>
                  <a:gd name="T9" fmla="*/ 46772 h 235"/>
                  <a:gd name="T10" fmla="*/ 21068 w 175"/>
                  <a:gd name="T11" fmla="*/ 46772 h 235"/>
                  <a:gd name="T12" fmla="*/ 26335 w 175"/>
                  <a:gd name="T13" fmla="*/ 71891 h 235"/>
                  <a:gd name="T14" fmla="*/ 26335 w 175"/>
                  <a:gd name="T15" fmla="*/ 71891 h 235"/>
                  <a:gd name="T16" fmla="*/ 46964 w 175"/>
                  <a:gd name="T17" fmla="*/ 72757 h 235"/>
                  <a:gd name="T18" fmla="*/ 46964 w 175"/>
                  <a:gd name="T19" fmla="*/ 72757 h 235"/>
                  <a:gd name="T20" fmla="*/ 50914 w 175"/>
                  <a:gd name="T21" fmla="*/ 65828 h 235"/>
                  <a:gd name="T22" fmla="*/ 50914 w 175"/>
                  <a:gd name="T23" fmla="*/ 65828 h 235"/>
                  <a:gd name="T24" fmla="*/ 45208 w 175"/>
                  <a:gd name="T25" fmla="*/ 20355 h 235"/>
                  <a:gd name="T26" fmla="*/ 68910 w 175"/>
                  <a:gd name="T27" fmla="*/ 58032 h 235"/>
                  <a:gd name="T28" fmla="*/ 68910 w 175"/>
                  <a:gd name="T29" fmla="*/ 58032 h 235"/>
                  <a:gd name="T30" fmla="*/ 25457 w 175"/>
                  <a:gd name="T31" fmla="*/ 85749 h 235"/>
                  <a:gd name="T32" fmla="*/ 25457 w 175"/>
                  <a:gd name="T33" fmla="*/ 85749 h 235"/>
                  <a:gd name="T34" fmla="*/ 7023 w 175"/>
                  <a:gd name="T35" fmla="*/ 61930 h 235"/>
                  <a:gd name="T36" fmla="*/ 7023 w 175"/>
                  <a:gd name="T37" fmla="*/ 61930 h 235"/>
                  <a:gd name="T38" fmla="*/ 8339 w 175"/>
                  <a:gd name="T39" fmla="*/ 53268 h 235"/>
                  <a:gd name="T40" fmla="*/ 8339 w 175"/>
                  <a:gd name="T41" fmla="*/ 53268 h 235"/>
                  <a:gd name="T42" fmla="*/ 2633 w 175"/>
                  <a:gd name="T43" fmla="*/ 43308 h 235"/>
                  <a:gd name="T44" fmla="*/ 2633 w 175"/>
                  <a:gd name="T45" fmla="*/ 43308 h 235"/>
                  <a:gd name="T46" fmla="*/ 52670 w 175"/>
                  <a:gd name="T47" fmla="*/ 6929 h 235"/>
                  <a:gd name="T48" fmla="*/ 52670 w 175"/>
                  <a:gd name="T49" fmla="*/ 6929 h 235"/>
                  <a:gd name="T50" fmla="*/ 68910 w 175"/>
                  <a:gd name="T51" fmla="*/ 58032 h 2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5" h="235">
                    <a:moveTo>
                      <a:pt x="103" y="47"/>
                    </a:moveTo>
                    <a:lnTo>
                      <a:pt x="103" y="47"/>
                    </a:lnTo>
                    <a:cubicBezTo>
                      <a:pt x="83" y="46"/>
                      <a:pt x="69" y="56"/>
                      <a:pt x="57" y="71"/>
                    </a:cubicBezTo>
                    <a:cubicBezTo>
                      <a:pt x="60" y="84"/>
                      <a:pt x="53" y="93"/>
                      <a:pt x="48" y="108"/>
                    </a:cubicBezTo>
                    <a:cubicBezTo>
                      <a:pt x="40" y="129"/>
                      <a:pt x="39" y="152"/>
                      <a:pt x="60" y="166"/>
                    </a:cubicBezTo>
                    <a:cubicBezTo>
                      <a:pt x="70" y="173"/>
                      <a:pt x="96" y="176"/>
                      <a:pt x="107" y="168"/>
                    </a:cubicBezTo>
                    <a:cubicBezTo>
                      <a:pt x="111" y="166"/>
                      <a:pt x="115" y="156"/>
                      <a:pt x="116" y="152"/>
                    </a:cubicBezTo>
                    <a:cubicBezTo>
                      <a:pt x="131" y="123"/>
                      <a:pt x="157" y="51"/>
                      <a:pt x="103" y="47"/>
                    </a:cubicBezTo>
                    <a:close/>
                    <a:moveTo>
                      <a:pt x="157" y="134"/>
                    </a:moveTo>
                    <a:lnTo>
                      <a:pt x="157" y="134"/>
                    </a:lnTo>
                    <a:cubicBezTo>
                      <a:pt x="141" y="172"/>
                      <a:pt x="107" y="234"/>
                      <a:pt x="58" y="198"/>
                    </a:cubicBezTo>
                    <a:cubicBezTo>
                      <a:pt x="40" y="185"/>
                      <a:pt x="22" y="166"/>
                      <a:pt x="16" y="143"/>
                    </a:cubicBezTo>
                    <a:cubicBezTo>
                      <a:pt x="15" y="137"/>
                      <a:pt x="16" y="130"/>
                      <a:pt x="19" y="123"/>
                    </a:cubicBezTo>
                    <a:cubicBezTo>
                      <a:pt x="10" y="122"/>
                      <a:pt x="0" y="112"/>
                      <a:pt x="6" y="100"/>
                    </a:cubicBezTo>
                    <a:cubicBezTo>
                      <a:pt x="25" y="56"/>
                      <a:pt x="62" y="0"/>
                      <a:pt x="120" y="16"/>
                    </a:cubicBezTo>
                    <a:cubicBezTo>
                      <a:pt x="170" y="30"/>
                      <a:pt x="174" y="93"/>
                      <a:pt x="157"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88" name="Freeform 172">
                <a:extLst>
                  <a:ext uri="{FF2B5EF4-FFF2-40B4-BE49-F238E27FC236}">
                    <a16:creationId xmlns:a16="http://schemas.microsoft.com/office/drawing/2014/main" id="{FD6F6366-7192-4B42-B8C2-D2BCE1BC7744}"/>
                  </a:ext>
                </a:extLst>
              </p:cNvPr>
              <p:cNvSpPr>
                <a:spLocks noChangeArrowheads="1"/>
              </p:cNvSpPr>
              <p:nvPr/>
            </p:nvSpPr>
            <p:spPr bwMode="auto">
              <a:xfrm>
                <a:off x="666976" y="5203468"/>
                <a:ext cx="75678" cy="65393"/>
              </a:xfrm>
              <a:custGeom>
                <a:avLst/>
                <a:gdLst>
                  <a:gd name="T0" fmla="*/ 129 w 177"/>
                  <a:gd name="T1" fmla="*/ 62 h 150"/>
                  <a:gd name="T2" fmla="*/ 129 w 177"/>
                  <a:gd name="T3" fmla="*/ 62 h 150"/>
                  <a:gd name="T4" fmla="*/ 88 w 177"/>
                  <a:gd name="T5" fmla="*/ 34 h 150"/>
                  <a:gd name="T6" fmla="*/ 88 w 177"/>
                  <a:gd name="T7" fmla="*/ 34 h 150"/>
                  <a:gd name="T8" fmla="*/ 58 w 177"/>
                  <a:gd name="T9" fmla="*/ 42 h 150"/>
                  <a:gd name="T10" fmla="*/ 58 w 177"/>
                  <a:gd name="T11" fmla="*/ 42 h 150"/>
                  <a:gd name="T12" fmla="*/ 23 w 177"/>
                  <a:gd name="T13" fmla="*/ 78 h 150"/>
                  <a:gd name="T14" fmla="*/ 23 w 177"/>
                  <a:gd name="T15" fmla="*/ 78 h 150"/>
                  <a:gd name="T16" fmla="*/ 48 w 177"/>
                  <a:gd name="T17" fmla="*/ 118 h 150"/>
                  <a:gd name="T18" fmla="*/ 48 w 177"/>
                  <a:gd name="T19" fmla="*/ 118 h 150"/>
                  <a:gd name="T20" fmla="*/ 63 w 177"/>
                  <a:gd name="T21" fmla="*/ 120 h 150"/>
                  <a:gd name="T22" fmla="*/ 63 w 177"/>
                  <a:gd name="T23" fmla="*/ 120 h 150"/>
                  <a:gd name="T24" fmla="*/ 129 w 177"/>
                  <a:gd name="T25" fmla="*/ 62 h 150"/>
                  <a:gd name="T26" fmla="*/ 98 w 177"/>
                  <a:gd name="T27" fmla="*/ 146 h 150"/>
                  <a:gd name="T28" fmla="*/ 98 w 177"/>
                  <a:gd name="T29" fmla="*/ 146 h 150"/>
                  <a:gd name="T30" fmla="*/ 0 w 177"/>
                  <a:gd name="T31" fmla="*/ 89 h 150"/>
                  <a:gd name="T32" fmla="*/ 0 w 177"/>
                  <a:gd name="T33" fmla="*/ 89 h 150"/>
                  <a:gd name="T34" fmla="*/ 17 w 177"/>
                  <a:gd name="T35" fmla="*/ 30 h 150"/>
                  <a:gd name="T36" fmla="*/ 17 w 177"/>
                  <a:gd name="T37" fmla="*/ 30 h 150"/>
                  <a:gd name="T38" fmla="*/ 32 w 177"/>
                  <a:gd name="T39" fmla="*/ 24 h 150"/>
                  <a:gd name="T40" fmla="*/ 32 w 177"/>
                  <a:gd name="T41" fmla="*/ 24 h 150"/>
                  <a:gd name="T42" fmla="*/ 41 w 177"/>
                  <a:gd name="T43" fmla="*/ 3 h 150"/>
                  <a:gd name="T44" fmla="*/ 41 w 177"/>
                  <a:gd name="T45" fmla="*/ 3 h 150"/>
                  <a:gd name="T46" fmla="*/ 161 w 177"/>
                  <a:gd name="T47" fmla="*/ 63 h 150"/>
                  <a:gd name="T48" fmla="*/ 161 w 177"/>
                  <a:gd name="T49" fmla="*/ 63 h 150"/>
                  <a:gd name="T50" fmla="*/ 98 w 177"/>
                  <a:gd name="T51" fmla="*/ 146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7" h="150">
                    <a:moveTo>
                      <a:pt x="129" y="62"/>
                    </a:moveTo>
                    <a:lnTo>
                      <a:pt x="129" y="62"/>
                    </a:lnTo>
                    <a:cubicBezTo>
                      <a:pt x="120" y="46"/>
                      <a:pt x="106" y="38"/>
                      <a:pt x="88" y="34"/>
                    </a:cubicBezTo>
                    <a:lnTo>
                      <a:pt x="88" y="34"/>
                    </a:lnTo>
                    <a:cubicBezTo>
                      <a:pt x="81" y="42"/>
                      <a:pt x="71" y="41"/>
                      <a:pt x="58" y="42"/>
                    </a:cubicBezTo>
                    <a:lnTo>
                      <a:pt x="58" y="42"/>
                    </a:lnTo>
                    <a:cubicBezTo>
                      <a:pt x="39" y="45"/>
                      <a:pt x="23" y="54"/>
                      <a:pt x="23" y="78"/>
                    </a:cubicBezTo>
                    <a:lnTo>
                      <a:pt x="23" y="78"/>
                    </a:lnTo>
                    <a:cubicBezTo>
                      <a:pt x="23" y="88"/>
                      <a:pt x="36" y="113"/>
                      <a:pt x="48" y="118"/>
                    </a:cubicBezTo>
                    <a:lnTo>
                      <a:pt x="48" y="118"/>
                    </a:lnTo>
                    <a:cubicBezTo>
                      <a:pt x="50" y="120"/>
                      <a:pt x="58" y="120"/>
                      <a:pt x="63" y="120"/>
                    </a:cubicBezTo>
                    <a:lnTo>
                      <a:pt x="63" y="120"/>
                    </a:lnTo>
                    <a:cubicBezTo>
                      <a:pt x="90" y="118"/>
                      <a:pt x="154" y="111"/>
                      <a:pt x="129" y="62"/>
                    </a:cubicBezTo>
                    <a:close/>
                    <a:moveTo>
                      <a:pt x="98" y="146"/>
                    </a:moveTo>
                    <a:lnTo>
                      <a:pt x="98" y="146"/>
                    </a:lnTo>
                    <a:cubicBezTo>
                      <a:pt x="62" y="149"/>
                      <a:pt x="0" y="147"/>
                      <a:pt x="0" y="89"/>
                    </a:cubicBezTo>
                    <a:lnTo>
                      <a:pt x="0" y="89"/>
                    </a:lnTo>
                    <a:cubicBezTo>
                      <a:pt x="0" y="70"/>
                      <a:pt x="4" y="43"/>
                      <a:pt x="17" y="30"/>
                    </a:cubicBezTo>
                    <a:lnTo>
                      <a:pt x="17" y="30"/>
                    </a:lnTo>
                    <a:cubicBezTo>
                      <a:pt x="21" y="26"/>
                      <a:pt x="25" y="25"/>
                      <a:pt x="32" y="24"/>
                    </a:cubicBezTo>
                    <a:lnTo>
                      <a:pt x="32" y="24"/>
                    </a:lnTo>
                    <a:cubicBezTo>
                      <a:pt x="28" y="16"/>
                      <a:pt x="31" y="4"/>
                      <a:pt x="41" y="3"/>
                    </a:cubicBezTo>
                    <a:lnTo>
                      <a:pt x="41" y="3"/>
                    </a:lnTo>
                    <a:cubicBezTo>
                      <a:pt x="82" y="0"/>
                      <a:pt x="142" y="8"/>
                      <a:pt x="161" y="63"/>
                    </a:cubicBezTo>
                    <a:lnTo>
                      <a:pt x="161" y="63"/>
                    </a:lnTo>
                    <a:cubicBezTo>
                      <a:pt x="176" y="113"/>
                      <a:pt x="134" y="142"/>
                      <a:pt x="98" y="146"/>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89" name="Freeform 173">
                <a:extLst>
                  <a:ext uri="{FF2B5EF4-FFF2-40B4-BE49-F238E27FC236}">
                    <a16:creationId xmlns:a16="http://schemas.microsoft.com/office/drawing/2014/main" id="{13AB6FF8-5DFE-0F45-ADE9-C141FE61A878}"/>
                  </a:ext>
                </a:extLst>
              </p:cNvPr>
              <p:cNvSpPr>
                <a:spLocks noChangeArrowheads="1"/>
              </p:cNvSpPr>
              <p:nvPr/>
            </p:nvSpPr>
            <p:spPr bwMode="auto">
              <a:xfrm>
                <a:off x="1126868" y="5193296"/>
                <a:ext cx="81500" cy="82830"/>
              </a:xfrm>
              <a:custGeom>
                <a:avLst/>
                <a:gdLst>
                  <a:gd name="T0" fmla="*/ 64 w 186"/>
                  <a:gd name="T1" fmla="*/ 132 h 188"/>
                  <a:gd name="T2" fmla="*/ 64 w 186"/>
                  <a:gd name="T3" fmla="*/ 132 h 188"/>
                  <a:gd name="T4" fmla="*/ 112 w 186"/>
                  <a:gd name="T5" fmla="*/ 139 h 188"/>
                  <a:gd name="T6" fmla="*/ 112 w 186"/>
                  <a:gd name="T7" fmla="*/ 139 h 188"/>
                  <a:gd name="T8" fmla="*/ 137 w 186"/>
                  <a:gd name="T9" fmla="*/ 120 h 188"/>
                  <a:gd name="T10" fmla="*/ 137 w 186"/>
                  <a:gd name="T11" fmla="*/ 120 h 188"/>
                  <a:gd name="T12" fmla="*/ 154 w 186"/>
                  <a:gd name="T13" fmla="*/ 74 h 188"/>
                  <a:gd name="T14" fmla="*/ 154 w 186"/>
                  <a:gd name="T15" fmla="*/ 74 h 188"/>
                  <a:gd name="T16" fmla="*/ 116 w 186"/>
                  <a:gd name="T17" fmla="*/ 46 h 188"/>
                  <a:gd name="T18" fmla="*/ 116 w 186"/>
                  <a:gd name="T19" fmla="*/ 46 h 188"/>
                  <a:gd name="T20" fmla="*/ 100 w 186"/>
                  <a:gd name="T21" fmla="*/ 51 h 188"/>
                  <a:gd name="T22" fmla="*/ 100 w 186"/>
                  <a:gd name="T23" fmla="*/ 51 h 188"/>
                  <a:gd name="T24" fmla="*/ 64 w 186"/>
                  <a:gd name="T25" fmla="*/ 132 h 188"/>
                  <a:gd name="T26" fmla="*/ 58 w 186"/>
                  <a:gd name="T27" fmla="*/ 42 h 188"/>
                  <a:gd name="T28" fmla="*/ 58 w 186"/>
                  <a:gd name="T29" fmla="*/ 42 h 188"/>
                  <a:gd name="T30" fmla="*/ 169 w 186"/>
                  <a:gd name="T31" fmla="*/ 51 h 188"/>
                  <a:gd name="T32" fmla="*/ 169 w 186"/>
                  <a:gd name="T33" fmla="*/ 51 h 188"/>
                  <a:gd name="T34" fmla="*/ 180 w 186"/>
                  <a:gd name="T35" fmla="*/ 113 h 188"/>
                  <a:gd name="T36" fmla="*/ 180 w 186"/>
                  <a:gd name="T37" fmla="*/ 113 h 188"/>
                  <a:gd name="T38" fmla="*/ 168 w 186"/>
                  <a:gd name="T39" fmla="*/ 125 h 188"/>
                  <a:gd name="T40" fmla="*/ 168 w 186"/>
                  <a:gd name="T41" fmla="*/ 125 h 188"/>
                  <a:gd name="T42" fmla="*/ 168 w 186"/>
                  <a:gd name="T43" fmla="*/ 149 h 188"/>
                  <a:gd name="T44" fmla="*/ 168 w 186"/>
                  <a:gd name="T45" fmla="*/ 149 h 188"/>
                  <a:gd name="T46" fmla="*/ 35 w 186"/>
                  <a:gd name="T47" fmla="*/ 143 h 188"/>
                  <a:gd name="T48" fmla="*/ 35 w 186"/>
                  <a:gd name="T49" fmla="*/ 143 h 188"/>
                  <a:gd name="T50" fmla="*/ 58 w 186"/>
                  <a:gd name="T51" fmla="*/ 42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6" h="188">
                    <a:moveTo>
                      <a:pt x="64" y="132"/>
                    </a:moveTo>
                    <a:lnTo>
                      <a:pt x="64" y="132"/>
                    </a:lnTo>
                    <a:cubicBezTo>
                      <a:pt x="79" y="143"/>
                      <a:pt x="96" y="143"/>
                      <a:pt x="112" y="139"/>
                    </a:cubicBezTo>
                    <a:lnTo>
                      <a:pt x="112" y="139"/>
                    </a:lnTo>
                    <a:cubicBezTo>
                      <a:pt x="116" y="130"/>
                      <a:pt x="125" y="126"/>
                      <a:pt x="137" y="120"/>
                    </a:cubicBezTo>
                    <a:lnTo>
                      <a:pt x="137" y="120"/>
                    </a:lnTo>
                    <a:cubicBezTo>
                      <a:pt x="154" y="109"/>
                      <a:pt x="164" y="95"/>
                      <a:pt x="154" y="74"/>
                    </a:cubicBezTo>
                    <a:lnTo>
                      <a:pt x="154" y="74"/>
                    </a:lnTo>
                    <a:cubicBezTo>
                      <a:pt x="150" y="63"/>
                      <a:pt x="127" y="46"/>
                      <a:pt x="116" y="46"/>
                    </a:cubicBezTo>
                    <a:lnTo>
                      <a:pt x="116" y="46"/>
                    </a:lnTo>
                    <a:cubicBezTo>
                      <a:pt x="110" y="46"/>
                      <a:pt x="104" y="50"/>
                      <a:pt x="100" y="51"/>
                    </a:cubicBezTo>
                    <a:lnTo>
                      <a:pt x="100" y="51"/>
                    </a:lnTo>
                    <a:cubicBezTo>
                      <a:pt x="75" y="63"/>
                      <a:pt x="21" y="99"/>
                      <a:pt x="64" y="132"/>
                    </a:cubicBezTo>
                    <a:close/>
                    <a:moveTo>
                      <a:pt x="58" y="42"/>
                    </a:moveTo>
                    <a:lnTo>
                      <a:pt x="58" y="42"/>
                    </a:lnTo>
                    <a:cubicBezTo>
                      <a:pt x="89" y="24"/>
                      <a:pt x="146" y="0"/>
                      <a:pt x="169" y="51"/>
                    </a:cubicBezTo>
                    <a:lnTo>
                      <a:pt x="169" y="51"/>
                    </a:lnTo>
                    <a:cubicBezTo>
                      <a:pt x="179" y="71"/>
                      <a:pt x="185" y="96"/>
                      <a:pt x="180" y="113"/>
                    </a:cubicBezTo>
                    <a:lnTo>
                      <a:pt x="180" y="113"/>
                    </a:lnTo>
                    <a:cubicBezTo>
                      <a:pt x="177" y="118"/>
                      <a:pt x="173" y="122"/>
                      <a:pt x="168" y="125"/>
                    </a:cubicBezTo>
                    <a:lnTo>
                      <a:pt x="168" y="125"/>
                    </a:lnTo>
                    <a:cubicBezTo>
                      <a:pt x="176" y="132"/>
                      <a:pt x="179" y="143"/>
                      <a:pt x="168" y="149"/>
                    </a:cubicBezTo>
                    <a:lnTo>
                      <a:pt x="168" y="149"/>
                    </a:lnTo>
                    <a:cubicBezTo>
                      <a:pt x="133" y="167"/>
                      <a:pt x="75" y="187"/>
                      <a:pt x="35" y="143"/>
                    </a:cubicBezTo>
                    <a:lnTo>
                      <a:pt x="35" y="143"/>
                    </a:lnTo>
                    <a:cubicBezTo>
                      <a:pt x="0" y="105"/>
                      <a:pt x="25" y="61"/>
                      <a:pt x="58" y="42"/>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90" name="Freeform 174">
                <a:extLst>
                  <a:ext uri="{FF2B5EF4-FFF2-40B4-BE49-F238E27FC236}">
                    <a16:creationId xmlns:a16="http://schemas.microsoft.com/office/drawing/2014/main" id="{0F816744-A0DE-DD43-82ED-D3E6E86E05C3}"/>
                  </a:ext>
                </a:extLst>
              </p:cNvPr>
              <p:cNvSpPr>
                <a:spLocks noChangeArrowheads="1"/>
              </p:cNvSpPr>
              <p:nvPr/>
            </p:nvSpPr>
            <p:spPr bwMode="auto">
              <a:xfrm>
                <a:off x="1288412" y="5203468"/>
                <a:ext cx="78589" cy="65393"/>
              </a:xfrm>
              <a:custGeom>
                <a:avLst/>
                <a:gdLst>
                  <a:gd name="T0" fmla="*/ 129 w 179"/>
                  <a:gd name="T1" fmla="*/ 62 h 149"/>
                  <a:gd name="T2" fmla="*/ 129 w 179"/>
                  <a:gd name="T3" fmla="*/ 62 h 149"/>
                  <a:gd name="T4" fmla="*/ 88 w 179"/>
                  <a:gd name="T5" fmla="*/ 34 h 149"/>
                  <a:gd name="T6" fmla="*/ 88 w 179"/>
                  <a:gd name="T7" fmla="*/ 34 h 149"/>
                  <a:gd name="T8" fmla="*/ 58 w 179"/>
                  <a:gd name="T9" fmla="*/ 41 h 149"/>
                  <a:gd name="T10" fmla="*/ 58 w 179"/>
                  <a:gd name="T11" fmla="*/ 41 h 149"/>
                  <a:gd name="T12" fmla="*/ 24 w 179"/>
                  <a:gd name="T13" fmla="*/ 76 h 149"/>
                  <a:gd name="T14" fmla="*/ 24 w 179"/>
                  <a:gd name="T15" fmla="*/ 76 h 149"/>
                  <a:gd name="T16" fmla="*/ 46 w 179"/>
                  <a:gd name="T17" fmla="*/ 117 h 149"/>
                  <a:gd name="T18" fmla="*/ 46 w 179"/>
                  <a:gd name="T19" fmla="*/ 117 h 149"/>
                  <a:gd name="T20" fmla="*/ 64 w 179"/>
                  <a:gd name="T21" fmla="*/ 118 h 149"/>
                  <a:gd name="T22" fmla="*/ 64 w 179"/>
                  <a:gd name="T23" fmla="*/ 118 h 149"/>
                  <a:gd name="T24" fmla="*/ 129 w 179"/>
                  <a:gd name="T25" fmla="*/ 62 h 149"/>
                  <a:gd name="T26" fmla="*/ 98 w 179"/>
                  <a:gd name="T27" fmla="*/ 144 h 149"/>
                  <a:gd name="T28" fmla="*/ 98 w 179"/>
                  <a:gd name="T29" fmla="*/ 144 h 149"/>
                  <a:gd name="T30" fmla="*/ 0 w 179"/>
                  <a:gd name="T31" fmla="*/ 89 h 149"/>
                  <a:gd name="T32" fmla="*/ 0 w 179"/>
                  <a:gd name="T33" fmla="*/ 89 h 149"/>
                  <a:gd name="T34" fmla="*/ 18 w 179"/>
                  <a:gd name="T35" fmla="*/ 30 h 149"/>
                  <a:gd name="T36" fmla="*/ 18 w 179"/>
                  <a:gd name="T37" fmla="*/ 30 h 149"/>
                  <a:gd name="T38" fmla="*/ 32 w 179"/>
                  <a:gd name="T39" fmla="*/ 22 h 149"/>
                  <a:gd name="T40" fmla="*/ 32 w 179"/>
                  <a:gd name="T41" fmla="*/ 22 h 149"/>
                  <a:gd name="T42" fmla="*/ 41 w 179"/>
                  <a:gd name="T43" fmla="*/ 1 h 149"/>
                  <a:gd name="T44" fmla="*/ 41 w 179"/>
                  <a:gd name="T45" fmla="*/ 1 h 149"/>
                  <a:gd name="T46" fmla="*/ 161 w 179"/>
                  <a:gd name="T47" fmla="*/ 62 h 149"/>
                  <a:gd name="T48" fmla="*/ 161 w 179"/>
                  <a:gd name="T49" fmla="*/ 62 h 149"/>
                  <a:gd name="T50" fmla="*/ 98 w 179"/>
                  <a:gd name="T51" fmla="*/ 144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9" h="149">
                    <a:moveTo>
                      <a:pt x="129" y="62"/>
                    </a:moveTo>
                    <a:lnTo>
                      <a:pt x="129" y="62"/>
                    </a:lnTo>
                    <a:cubicBezTo>
                      <a:pt x="120" y="44"/>
                      <a:pt x="106" y="37"/>
                      <a:pt x="88" y="34"/>
                    </a:cubicBezTo>
                    <a:lnTo>
                      <a:pt x="88" y="34"/>
                    </a:lnTo>
                    <a:cubicBezTo>
                      <a:pt x="81" y="41"/>
                      <a:pt x="71" y="39"/>
                      <a:pt x="58" y="41"/>
                    </a:cubicBezTo>
                    <a:lnTo>
                      <a:pt x="58" y="41"/>
                    </a:lnTo>
                    <a:cubicBezTo>
                      <a:pt x="40" y="43"/>
                      <a:pt x="23" y="52"/>
                      <a:pt x="24" y="76"/>
                    </a:cubicBezTo>
                    <a:lnTo>
                      <a:pt x="24" y="76"/>
                    </a:lnTo>
                    <a:cubicBezTo>
                      <a:pt x="24" y="88"/>
                      <a:pt x="36" y="113"/>
                      <a:pt x="46" y="117"/>
                    </a:cubicBezTo>
                    <a:lnTo>
                      <a:pt x="46" y="117"/>
                    </a:lnTo>
                    <a:cubicBezTo>
                      <a:pt x="52" y="119"/>
                      <a:pt x="60" y="118"/>
                      <a:pt x="64" y="118"/>
                    </a:cubicBezTo>
                    <a:lnTo>
                      <a:pt x="64" y="118"/>
                    </a:lnTo>
                    <a:cubicBezTo>
                      <a:pt x="91" y="118"/>
                      <a:pt x="155" y="109"/>
                      <a:pt x="129" y="62"/>
                    </a:cubicBezTo>
                    <a:close/>
                    <a:moveTo>
                      <a:pt x="98" y="144"/>
                    </a:moveTo>
                    <a:lnTo>
                      <a:pt x="98" y="144"/>
                    </a:lnTo>
                    <a:cubicBezTo>
                      <a:pt x="62" y="148"/>
                      <a:pt x="0" y="146"/>
                      <a:pt x="0" y="89"/>
                    </a:cubicBezTo>
                    <a:lnTo>
                      <a:pt x="0" y="89"/>
                    </a:lnTo>
                    <a:cubicBezTo>
                      <a:pt x="0" y="68"/>
                      <a:pt x="4" y="43"/>
                      <a:pt x="18" y="30"/>
                    </a:cubicBezTo>
                    <a:lnTo>
                      <a:pt x="18" y="30"/>
                    </a:lnTo>
                    <a:cubicBezTo>
                      <a:pt x="21" y="26"/>
                      <a:pt x="27" y="23"/>
                      <a:pt x="32" y="22"/>
                    </a:cubicBezTo>
                    <a:lnTo>
                      <a:pt x="32" y="22"/>
                    </a:lnTo>
                    <a:cubicBezTo>
                      <a:pt x="28" y="14"/>
                      <a:pt x="31" y="2"/>
                      <a:pt x="41" y="1"/>
                    </a:cubicBezTo>
                    <a:lnTo>
                      <a:pt x="41" y="1"/>
                    </a:lnTo>
                    <a:cubicBezTo>
                      <a:pt x="83" y="0"/>
                      <a:pt x="142" y="6"/>
                      <a:pt x="161" y="62"/>
                    </a:cubicBezTo>
                    <a:lnTo>
                      <a:pt x="161" y="62"/>
                    </a:lnTo>
                    <a:cubicBezTo>
                      <a:pt x="178" y="113"/>
                      <a:pt x="136" y="142"/>
                      <a:pt x="98" y="144"/>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91" name="Freeform 175">
                <a:extLst>
                  <a:ext uri="{FF2B5EF4-FFF2-40B4-BE49-F238E27FC236}">
                    <a16:creationId xmlns:a16="http://schemas.microsoft.com/office/drawing/2014/main" id="{011FDF1D-C996-F448-92F6-68527ACA208D}"/>
                  </a:ext>
                </a:extLst>
              </p:cNvPr>
              <p:cNvSpPr>
                <a:spLocks/>
              </p:cNvSpPr>
              <p:nvPr/>
            </p:nvSpPr>
            <p:spPr bwMode="auto">
              <a:xfrm>
                <a:off x="1440189" y="5187951"/>
                <a:ext cx="74890" cy="103694"/>
              </a:xfrm>
              <a:custGeom>
                <a:avLst/>
                <a:gdLst>
                  <a:gd name="T0" fmla="*/ 43722 w 173"/>
                  <a:gd name="T1" fmla="*/ 21349 h 238"/>
                  <a:gd name="T2" fmla="*/ 43722 w 173"/>
                  <a:gd name="T3" fmla="*/ 21349 h 238"/>
                  <a:gd name="T4" fmla="*/ 24242 w 173"/>
                  <a:gd name="T5" fmla="*/ 31805 h 238"/>
                  <a:gd name="T6" fmla="*/ 24242 w 173"/>
                  <a:gd name="T7" fmla="*/ 31805 h 238"/>
                  <a:gd name="T8" fmla="*/ 19913 w 173"/>
                  <a:gd name="T9" fmla="*/ 47490 h 238"/>
                  <a:gd name="T10" fmla="*/ 19913 w 173"/>
                  <a:gd name="T11" fmla="*/ 47490 h 238"/>
                  <a:gd name="T12" fmla="*/ 25108 w 173"/>
                  <a:gd name="T13" fmla="*/ 73631 h 238"/>
                  <a:gd name="T14" fmla="*/ 25108 w 173"/>
                  <a:gd name="T15" fmla="*/ 73631 h 238"/>
                  <a:gd name="T16" fmla="*/ 45886 w 173"/>
                  <a:gd name="T17" fmla="*/ 74067 h 238"/>
                  <a:gd name="T18" fmla="*/ 45886 w 173"/>
                  <a:gd name="T19" fmla="*/ 74067 h 238"/>
                  <a:gd name="T20" fmla="*/ 50215 w 173"/>
                  <a:gd name="T21" fmla="*/ 66660 h 238"/>
                  <a:gd name="T22" fmla="*/ 50215 w 173"/>
                  <a:gd name="T23" fmla="*/ 66660 h 238"/>
                  <a:gd name="T24" fmla="*/ 43722 w 173"/>
                  <a:gd name="T25" fmla="*/ 21349 h 238"/>
                  <a:gd name="T26" fmla="*/ 67531 w 173"/>
                  <a:gd name="T27" fmla="*/ 59254 h 238"/>
                  <a:gd name="T28" fmla="*/ 67531 w 173"/>
                  <a:gd name="T29" fmla="*/ 59254 h 238"/>
                  <a:gd name="T30" fmla="*/ 24242 w 173"/>
                  <a:gd name="T31" fmla="*/ 87138 h 238"/>
                  <a:gd name="T32" fmla="*/ 24242 w 173"/>
                  <a:gd name="T33" fmla="*/ 87138 h 238"/>
                  <a:gd name="T34" fmla="*/ 6060 w 173"/>
                  <a:gd name="T35" fmla="*/ 62739 h 238"/>
                  <a:gd name="T36" fmla="*/ 6060 w 173"/>
                  <a:gd name="T37" fmla="*/ 62739 h 238"/>
                  <a:gd name="T38" fmla="*/ 7359 w 173"/>
                  <a:gd name="T39" fmla="*/ 54461 h 238"/>
                  <a:gd name="T40" fmla="*/ 7359 w 173"/>
                  <a:gd name="T41" fmla="*/ 54461 h 238"/>
                  <a:gd name="T42" fmla="*/ 2164 w 173"/>
                  <a:gd name="T43" fmla="*/ 44876 h 238"/>
                  <a:gd name="T44" fmla="*/ 2164 w 173"/>
                  <a:gd name="T45" fmla="*/ 44876 h 238"/>
                  <a:gd name="T46" fmla="*/ 51947 w 173"/>
                  <a:gd name="T47" fmla="*/ 7407 h 238"/>
                  <a:gd name="T48" fmla="*/ 51947 w 173"/>
                  <a:gd name="T49" fmla="*/ 7407 h 238"/>
                  <a:gd name="T50" fmla="*/ 67531 w 173"/>
                  <a:gd name="T51" fmla="*/ 59254 h 23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3" h="238">
                    <a:moveTo>
                      <a:pt x="101" y="49"/>
                    </a:moveTo>
                    <a:lnTo>
                      <a:pt x="101" y="49"/>
                    </a:lnTo>
                    <a:cubicBezTo>
                      <a:pt x="83" y="48"/>
                      <a:pt x="67" y="58"/>
                      <a:pt x="56" y="73"/>
                    </a:cubicBezTo>
                    <a:cubicBezTo>
                      <a:pt x="58" y="86"/>
                      <a:pt x="53" y="95"/>
                      <a:pt x="46" y="109"/>
                    </a:cubicBezTo>
                    <a:cubicBezTo>
                      <a:pt x="39" y="130"/>
                      <a:pt x="38" y="153"/>
                      <a:pt x="58" y="169"/>
                    </a:cubicBezTo>
                    <a:cubicBezTo>
                      <a:pt x="68" y="175"/>
                      <a:pt x="96" y="178"/>
                      <a:pt x="106" y="170"/>
                    </a:cubicBezTo>
                    <a:cubicBezTo>
                      <a:pt x="110" y="166"/>
                      <a:pt x="113" y="158"/>
                      <a:pt x="116" y="153"/>
                    </a:cubicBezTo>
                    <a:cubicBezTo>
                      <a:pt x="129" y="125"/>
                      <a:pt x="155" y="54"/>
                      <a:pt x="101" y="49"/>
                    </a:cubicBezTo>
                    <a:close/>
                    <a:moveTo>
                      <a:pt x="156" y="136"/>
                    </a:moveTo>
                    <a:lnTo>
                      <a:pt x="156" y="136"/>
                    </a:lnTo>
                    <a:cubicBezTo>
                      <a:pt x="139" y="174"/>
                      <a:pt x="106" y="237"/>
                      <a:pt x="56" y="200"/>
                    </a:cubicBezTo>
                    <a:cubicBezTo>
                      <a:pt x="39" y="187"/>
                      <a:pt x="20" y="166"/>
                      <a:pt x="14" y="144"/>
                    </a:cubicBezTo>
                    <a:cubicBezTo>
                      <a:pt x="14" y="138"/>
                      <a:pt x="14" y="132"/>
                      <a:pt x="17" y="125"/>
                    </a:cubicBezTo>
                    <a:cubicBezTo>
                      <a:pt x="8" y="124"/>
                      <a:pt x="0" y="113"/>
                      <a:pt x="5" y="103"/>
                    </a:cubicBezTo>
                    <a:cubicBezTo>
                      <a:pt x="25" y="58"/>
                      <a:pt x="62" y="0"/>
                      <a:pt x="120" y="17"/>
                    </a:cubicBezTo>
                    <a:cubicBezTo>
                      <a:pt x="171" y="32"/>
                      <a:pt x="172" y="94"/>
                      <a:pt x="156" y="136"/>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92" name="Freeform 176">
                <a:extLst>
                  <a:ext uri="{FF2B5EF4-FFF2-40B4-BE49-F238E27FC236}">
                    <a16:creationId xmlns:a16="http://schemas.microsoft.com/office/drawing/2014/main" id="{6A4793F4-0644-A74E-8420-A7E82E73713F}"/>
                  </a:ext>
                </a:extLst>
              </p:cNvPr>
              <p:cNvSpPr>
                <a:spLocks noChangeArrowheads="1"/>
              </p:cNvSpPr>
              <p:nvPr/>
            </p:nvSpPr>
            <p:spPr bwMode="auto">
              <a:xfrm>
                <a:off x="1739572" y="5193296"/>
                <a:ext cx="88777" cy="84283"/>
              </a:xfrm>
              <a:custGeom>
                <a:avLst/>
                <a:gdLst>
                  <a:gd name="T0" fmla="*/ 60 w 203"/>
                  <a:gd name="T1" fmla="*/ 133 h 196"/>
                  <a:gd name="T2" fmla="*/ 60 w 203"/>
                  <a:gd name="T3" fmla="*/ 133 h 196"/>
                  <a:gd name="T4" fmla="*/ 107 w 203"/>
                  <a:gd name="T5" fmla="*/ 149 h 196"/>
                  <a:gd name="T6" fmla="*/ 107 w 203"/>
                  <a:gd name="T7" fmla="*/ 149 h 196"/>
                  <a:gd name="T8" fmla="*/ 141 w 203"/>
                  <a:gd name="T9" fmla="*/ 130 h 196"/>
                  <a:gd name="T10" fmla="*/ 141 w 203"/>
                  <a:gd name="T11" fmla="*/ 130 h 196"/>
                  <a:gd name="T12" fmla="*/ 176 w 203"/>
                  <a:gd name="T13" fmla="*/ 82 h 196"/>
                  <a:gd name="T14" fmla="*/ 176 w 203"/>
                  <a:gd name="T15" fmla="*/ 82 h 196"/>
                  <a:gd name="T16" fmla="*/ 143 w 203"/>
                  <a:gd name="T17" fmla="*/ 46 h 196"/>
                  <a:gd name="T18" fmla="*/ 143 w 203"/>
                  <a:gd name="T19" fmla="*/ 46 h 196"/>
                  <a:gd name="T20" fmla="*/ 126 w 203"/>
                  <a:gd name="T21" fmla="*/ 50 h 196"/>
                  <a:gd name="T22" fmla="*/ 126 w 203"/>
                  <a:gd name="T23" fmla="*/ 50 h 196"/>
                  <a:gd name="T24" fmla="*/ 60 w 203"/>
                  <a:gd name="T25" fmla="*/ 133 h 196"/>
                  <a:gd name="T26" fmla="*/ 84 w 203"/>
                  <a:gd name="T27" fmla="*/ 34 h 196"/>
                  <a:gd name="T28" fmla="*/ 84 w 203"/>
                  <a:gd name="T29" fmla="*/ 34 h 196"/>
                  <a:gd name="T30" fmla="*/ 199 w 203"/>
                  <a:gd name="T31" fmla="*/ 61 h 196"/>
                  <a:gd name="T32" fmla="*/ 199 w 203"/>
                  <a:gd name="T33" fmla="*/ 61 h 196"/>
                  <a:gd name="T34" fmla="*/ 189 w 203"/>
                  <a:gd name="T35" fmla="*/ 128 h 196"/>
                  <a:gd name="T36" fmla="*/ 189 w 203"/>
                  <a:gd name="T37" fmla="*/ 128 h 196"/>
                  <a:gd name="T38" fmla="*/ 173 w 203"/>
                  <a:gd name="T39" fmla="*/ 141 h 196"/>
                  <a:gd name="T40" fmla="*/ 173 w 203"/>
                  <a:gd name="T41" fmla="*/ 141 h 196"/>
                  <a:gd name="T42" fmla="*/ 165 w 203"/>
                  <a:gd name="T43" fmla="*/ 166 h 196"/>
                  <a:gd name="T44" fmla="*/ 165 w 203"/>
                  <a:gd name="T45" fmla="*/ 166 h 196"/>
                  <a:gd name="T46" fmla="*/ 24 w 203"/>
                  <a:gd name="T47" fmla="*/ 142 h 196"/>
                  <a:gd name="T48" fmla="*/ 24 w 203"/>
                  <a:gd name="T49" fmla="*/ 142 h 196"/>
                  <a:gd name="T50" fmla="*/ 84 w 203"/>
                  <a:gd name="T51" fmla="*/ 34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3" h="196">
                    <a:moveTo>
                      <a:pt x="60" y="133"/>
                    </a:moveTo>
                    <a:lnTo>
                      <a:pt x="60" y="133"/>
                    </a:lnTo>
                    <a:cubicBezTo>
                      <a:pt x="72" y="147"/>
                      <a:pt x="90" y="150"/>
                      <a:pt x="107" y="149"/>
                    </a:cubicBezTo>
                    <a:lnTo>
                      <a:pt x="107" y="149"/>
                    </a:lnTo>
                    <a:cubicBezTo>
                      <a:pt x="115" y="138"/>
                      <a:pt x="126" y="135"/>
                      <a:pt x="141" y="130"/>
                    </a:cubicBezTo>
                    <a:lnTo>
                      <a:pt x="141" y="130"/>
                    </a:lnTo>
                    <a:cubicBezTo>
                      <a:pt x="162" y="121"/>
                      <a:pt x="178" y="107"/>
                      <a:pt x="176" y="82"/>
                    </a:cubicBezTo>
                    <a:lnTo>
                      <a:pt x="176" y="82"/>
                    </a:lnTo>
                    <a:cubicBezTo>
                      <a:pt x="173" y="68"/>
                      <a:pt x="156" y="47"/>
                      <a:pt x="143" y="46"/>
                    </a:cubicBezTo>
                    <a:lnTo>
                      <a:pt x="143" y="46"/>
                    </a:lnTo>
                    <a:cubicBezTo>
                      <a:pt x="139" y="45"/>
                      <a:pt x="130" y="49"/>
                      <a:pt x="126" y="50"/>
                    </a:cubicBezTo>
                    <a:lnTo>
                      <a:pt x="126" y="50"/>
                    </a:lnTo>
                    <a:cubicBezTo>
                      <a:pt x="95" y="59"/>
                      <a:pt x="26" y="91"/>
                      <a:pt x="60" y="133"/>
                    </a:cubicBezTo>
                    <a:close/>
                    <a:moveTo>
                      <a:pt x="84" y="34"/>
                    </a:moveTo>
                    <a:lnTo>
                      <a:pt x="84" y="34"/>
                    </a:lnTo>
                    <a:cubicBezTo>
                      <a:pt x="123" y="18"/>
                      <a:pt x="191" y="0"/>
                      <a:pt x="199" y="61"/>
                    </a:cubicBezTo>
                    <a:lnTo>
                      <a:pt x="199" y="61"/>
                    </a:lnTo>
                    <a:cubicBezTo>
                      <a:pt x="202" y="82"/>
                      <a:pt x="202" y="109"/>
                      <a:pt x="189" y="128"/>
                    </a:cubicBezTo>
                    <a:lnTo>
                      <a:pt x="189" y="128"/>
                    </a:lnTo>
                    <a:cubicBezTo>
                      <a:pt x="183" y="134"/>
                      <a:pt x="178" y="137"/>
                      <a:pt x="173" y="141"/>
                    </a:cubicBezTo>
                    <a:lnTo>
                      <a:pt x="173" y="141"/>
                    </a:lnTo>
                    <a:cubicBezTo>
                      <a:pt x="178" y="147"/>
                      <a:pt x="177" y="162"/>
                      <a:pt x="165" y="166"/>
                    </a:cubicBezTo>
                    <a:lnTo>
                      <a:pt x="165" y="166"/>
                    </a:lnTo>
                    <a:cubicBezTo>
                      <a:pt x="120" y="181"/>
                      <a:pt x="53" y="195"/>
                      <a:pt x="24" y="142"/>
                    </a:cubicBezTo>
                    <a:lnTo>
                      <a:pt x="24" y="142"/>
                    </a:lnTo>
                    <a:cubicBezTo>
                      <a:pt x="0" y="95"/>
                      <a:pt x="43" y="50"/>
                      <a:pt x="84" y="34"/>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93" name="Freeform 177">
                <a:extLst>
                  <a:ext uri="{FF2B5EF4-FFF2-40B4-BE49-F238E27FC236}">
                    <a16:creationId xmlns:a16="http://schemas.microsoft.com/office/drawing/2014/main" id="{C10F8A46-6BBA-AC43-A259-EF1C9B2E5FAF}"/>
                  </a:ext>
                </a:extLst>
              </p:cNvPr>
              <p:cNvSpPr>
                <a:spLocks/>
              </p:cNvSpPr>
              <p:nvPr/>
            </p:nvSpPr>
            <p:spPr bwMode="auto">
              <a:xfrm>
                <a:off x="1908730" y="5187951"/>
                <a:ext cx="74890" cy="103694"/>
              </a:xfrm>
              <a:custGeom>
                <a:avLst/>
                <a:gdLst>
                  <a:gd name="T0" fmla="*/ 43722 w 173"/>
                  <a:gd name="T1" fmla="*/ 21530 h 236"/>
                  <a:gd name="T2" fmla="*/ 43722 w 173"/>
                  <a:gd name="T3" fmla="*/ 21530 h 236"/>
                  <a:gd name="T4" fmla="*/ 24242 w 173"/>
                  <a:gd name="T5" fmla="*/ 31635 h 236"/>
                  <a:gd name="T6" fmla="*/ 24242 w 173"/>
                  <a:gd name="T7" fmla="*/ 31635 h 236"/>
                  <a:gd name="T8" fmla="*/ 20346 w 173"/>
                  <a:gd name="T9" fmla="*/ 47893 h 236"/>
                  <a:gd name="T10" fmla="*/ 20346 w 173"/>
                  <a:gd name="T11" fmla="*/ 47893 h 236"/>
                  <a:gd name="T12" fmla="*/ 25108 w 173"/>
                  <a:gd name="T13" fmla="*/ 73377 h 236"/>
                  <a:gd name="T14" fmla="*/ 25108 w 173"/>
                  <a:gd name="T15" fmla="*/ 73377 h 236"/>
                  <a:gd name="T16" fmla="*/ 45886 w 173"/>
                  <a:gd name="T17" fmla="*/ 74255 h 236"/>
                  <a:gd name="T18" fmla="*/ 45886 w 173"/>
                  <a:gd name="T19" fmla="*/ 74255 h 236"/>
                  <a:gd name="T20" fmla="*/ 49782 w 173"/>
                  <a:gd name="T21" fmla="*/ 66786 h 236"/>
                  <a:gd name="T22" fmla="*/ 49782 w 173"/>
                  <a:gd name="T23" fmla="*/ 66786 h 236"/>
                  <a:gd name="T24" fmla="*/ 43722 w 173"/>
                  <a:gd name="T25" fmla="*/ 21530 h 236"/>
                  <a:gd name="T26" fmla="*/ 67531 w 173"/>
                  <a:gd name="T27" fmla="*/ 58877 h 236"/>
                  <a:gd name="T28" fmla="*/ 67531 w 173"/>
                  <a:gd name="T29" fmla="*/ 58877 h 236"/>
                  <a:gd name="T30" fmla="*/ 24242 w 173"/>
                  <a:gd name="T31" fmla="*/ 87876 h 236"/>
                  <a:gd name="T32" fmla="*/ 24242 w 173"/>
                  <a:gd name="T33" fmla="*/ 87876 h 236"/>
                  <a:gd name="T34" fmla="*/ 6926 w 173"/>
                  <a:gd name="T35" fmla="*/ 62832 h 236"/>
                  <a:gd name="T36" fmla="*/ 6926 w 173"/>
                  <a:gd name="T37" fmla="*/ 62832 h 236"/>
                  <a:gd name="T38" fmla="*/ 7359 w 173"/>
                  <a:gd name="T39" fmla="*/ 54044 h 236"/>
                  <a:gd name="T40" fmla="*/ 7359 w 173"/>
                  <a:gd name="T41" fmla="*/ 54044 h 236"/>
                  <a:gd name="T42" fmla="*/ 1732 w 173"/>
                  <a:gd name="T43" fmla="*/ 44378 h 236"/>
                  <a:gd name="T44" fmla="*/ 1732 w 173"/>
                  <a:gd name="T45" fmla="*/ 44378 h 236"/>
                  <a:gd name="T46" fmla="*/ 51081 w 173"/>
                  <a:gd name="T47" fmla="*/ 7469 h 236"/>
                  <a:gd name="T48" fmla="*/ 51081 w 173"/>
                  <a:gd name="T49" fmla="*/ 7469 h 236"/>
                  <a:gd name="T50" fmla="*/ 67531 w 173"/>
                  <a:gd name="T51" fmla="*/ 58877 h 2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3" h="236">
                    <a:moveTo>
                      <a:pt x="101" y="49"/>
                    </a:moveTo>
                    <a:lnTo>
                      <a:pt x="101" y="49"/>
                    </a:lnTo>
                    <a:cubicBezTo>
                      <a:pt x="83" y="47"/>
                      <a:pt x="68" y="58"/>
                      <a:pt x="56" y="72"/>
                    </a:cubicBezTo>
                    <a:cubicBezTo>
                      <a:pt x="58" y="85"/>
                      <a:pt x="52" y="95"/>
                      <a:pt x="47" y="109"/>
                    </a:cubicBezTo>
                    <a:cubicBezTo>
                      <a:pt x="39" y="130"/>
                      <a:pt x="38" y="152"/>
                      <a:pt x="58" y="167"/>
                    </a:cubicBezTo>
                    <a:cubicBezTo>
                      <a:pt x="68" y="175"/>
                      <a:pt x="96" y="177"/>
                      <a:pt x="106" y="169"/>
                    </a:cubicBezTo>
                    <a:cubicBezTo>
                      <a:pt x="110" y="166"/>
                      <a:pt x="113" y="158"/>
                      <a:pt x="115" y="152"/>
                    </a:cubicBezTo>
                    <a:cubicBezTo>
                      <a:pt x="129" y="123"/>
                      <a:pt x="155" y="53"/>
                      <a:pt x="101" y="49"/>
                    </a:cubicBezTo>
                    <a:close/>
                    <a:moveTo>
                      <a:pt x="156" y="134"/>
                    </a:moveTo>
                    <a:lnTo>
                      <a:pt x="156" y="134"/>
                    </a:lnTo>
                    <a:cubicBezTo>
                      <a:pt x="140" y="173"/>
                      <a:pt x="106" y="235"/>
                      <a:pt x="56" y="200"/>
                    </a:cubicBezTo>
                    <a:cubicBezTo>
                      <a:pt x="39" y="187"/>
                      <a:pt x="20" y="166"/>
                      <a:pt x="16" y="143"/>
                    </a:cubicBezTo>
                    <a:cubicBezTo>
                      <a:pt x="14" y="137"/>
                      <a:pt x="16" y="131"/>
                      <a:pt x="17" y="123"/>
                    </a:cubicBezTo>
                    <a:cubicBezTo>
                      <a:pt x="8" y="123"/>
                      <a:pt x="0" y="113"/>
                      <a:pt x="4" y="101"/>
                    </a:cubicBezTo>
                    <a:cubicBezTo>
                      <a:pt x="25" y="58"/>
                      <a:pt x="62" y="0"/>
                      <a:pt x="118" y="17"/>
                    </a:cubicBezTo>
                    <a:cubicBezTo>
                      <a:pt x="169" y="31"/>
                      <a:pt x="172" y="93"/>
                      <a:pt x="156"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94" name="Freeform 178">
                <a:extLst>
                  <a:ext uri="{FF2B5EF4-FFF2-40B4-BE49-F238E27FC236}">
                    <a16:creationId xmlns:a16="http://schemas.microsoft.com/office/drawing/2014/main" id="{E3581669-19AB-404D-B304-0C22CF810412}"/>
                  </a:ext>
                </a:extLst>
              </p:cNvPr>
              <p:cNvSpPr>
                <a:spLocks noChangeArrowheads="1"/>
              </p:cNvSpPr>
              <p:nvPr/>
            </p:nvSpPr>
            <p:spPr bwMode="auto">
              <a:xfrm>
                <a:off x="1594037" y="5204922"/>
                <a:ext cx="78589" cy="65392"/>
              </a:xfrm>
              <a:custGeom>
                <a:avLst/>
                <a:gdLst>
                  <a:gd name="T0" fmla="*/ 129 w 179"/>
                  <a:gd name="T1" fmla="*/ 60 h 148"/>
                  <a:gd name="T2" fmla="*/ 129 w 179"/>
                  <a:gd name="T3" fmla="*/ 60 h 148"/>
                  <a:gd name="T4" fmla="*/ 90 w 179"/>
                  <a:gd name="T5" fmla="*/ 33 h 148"/>
                  <a:gd name="T6" fmla="*/ 90 w 179"/>
                  <a:gd name="T7" fmla="*/ 33 h 148"/>
                  <a:gd name="T8" fmla="*/ 58 w 179"/>
                  <a:gd name="T9" fmla="*/ 40 h 148"/>
                  <a:gd name="T10" fmla="*/ 58 w 179"/>
                  <a:gd name="T11" fmla="*/ 40 h 148"/>
                  <a:gd name="T12" fmla="*/ 24 w 179"/>
                  <a:gd name="T13" fmla="*/ 76 h 148"/>
                  <a:gd name="T14" fmla="*/ 24 w 179"/>
                  <a:gd name="T15" fmla="*/ 76 h 148"/>
                  <a:gd name="T16" fmla="*/ 48 w 179"/>
                  <a:gd name="T17" fmla="*/ 117 h 148"/>
                  <a:gd name="T18" fmla="*/ 48 w 179"/>
                  <a:gd name="T19" fmla="*/ 117 h 148"/>
                  <a:gd name="T20" fmla="*/ 64 w 179"/>
                  <a:gd name="T21" fmla="*/ 117 h 148"/>
                  <a:gd name="T22" fmla="*/ 64 w 179"/>
                  <a:gd name="T23" fmla="*/ 117 h 148"/>
                  <a:gd name="T24" fmla="*/ 129 w 179"/>
                  <a:gd name="T25" fmla="*/ 60 h 148"/>
                  <a:gd name="T26" fmla="*/ 98 w 179"/>
                  <a:gd name="T27" fmla="*/ 144 h 148"/>
                  <a:gd name="T28" fmla="*/ 98 w 179"/>
                  <a:gd name="T29" fmla="*/ 144 h 148"/>
                  <a:gd name="T30" fmla="*/ 0 w 179"/>
                  <a:gd name="T31" fmla="*/ 88 h 148"/>
                  <a:gd name="T32" fmla="*/ 0 w 179"/>
                  <a:gd name="T33" fmla="*/ 88 h 148"/>
                  <a:gd name="T34" fmla="*/ 18 w 179"/>
                  <a:gd name="T35" fmla="*/ 29 h 148"/>
                  <a:gd name="T36" fmla="*/ 18 w 179"/>
                  <a:gd name="T37" fmla="*/ 29 h 148"/>
                  <a:gd name="T38" fmla="*/ 32 w 179"/>
                  <a:gd name="T39" fmla="*/ 22 h 148"/>
                  <a:gd name="T40" fmla="*/ 32 w 179"/>
                  <a:gd name="T41" fmla="*/ 22 h 148"/>
                  <a:gd name="T42" fmla="*/ 41 w 179"/>
                  <a:gd name="T43" fmla="*/ 1 h 148"/>
                  <a:gd name="T44" fmla="*/ 41 w 179"/>
                  <a:gd name="T45" fmla="*/ 1 h 148"/>
                  <a:gd name="T46" fmla="*/ 161 w 179"/>
                  <a:gd name="T47" fmla="*/ 62 h 148"/>
                  <a:gd name="T48" fmla="*/ 161 w 179"/>
                  <a:gd name="T49" fmla="*/ 62 h 148"/>
                  <a:gd name="T50" fmla="*/ 98 w 179"/>
                  <a:gd name="T51" fmla="*/ 144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9" h="148">
                    <a:moveTo>
                      <a:pt x="129" y="60"/>
                    </a:moveTo>
                    <a:lnTo>
                      <a:pt x="129" y="60"/>
                    </a:lnTo>
                    <a:cubicBezTo>
                      <a:pt x="121" y="43"/>
                      <a:pt x="106" y="35"/>
                      <a:pt x="90" y="33"/>
                    </a:cubicBezTo>
                    <a:lnTo>
                      <a:pt x="90" y="33"/>
                    </a:lnTo>
                    <a:cubicBezTo>
                      <a:pt x="82" y="40"/>
                      <a:pt x="71" y="39"/>
                      <a:pt x="58" y="40"/>
                    </a:cubicBezTo>
                    <a:lnTo>
                      <a:pt x="58" y="40"/>
                    </a:lnTo>
                    <a:cubicBezTo>
                      <a:pt x="40" y="43"/>
                      <a:pt x="23" y="52"/>
                      <a:pt x="24" y="76"/>
                    </a:cubicBezTo>
                    <a:lnTo>
                      <a:pt x="24" y="76"/>
                    </a:lnTo>
                    <a:cubicBezTo>
                      <a:pt x="24" y="86"/>
                      <a:pt x="36" y="111"/>
                      <a:pt x="48" y="117"/>
                    </a:cubicBezTo>
                    <a:lnTo>
                      <a:pt x="48" y="117"/>
                    </a:lnTo>
                    <a:cubicBezTo>
                      <a:pt x="52" y="119"/>
                      <a:pt x="60" y="117"/>
                      <a:pt x="64" y="117"/>
                    </a:cubicBezTo>
                    <a:lnTo>
                      <a:pt x="64" y="117"/>
                    </a:lnTo>
                    <a:cubicBezTo>
                      <a:pt x="91" y="117"/>
                      <a:pt x="155" y="109"/>
                      <a:pt x="129" y="60"/>
                    </a:cubicBezTo>
                    <a:close/>
                    <a:moveTo>
                      <a:pt x="98" y="144"/>
                    </a:moveTo>
                    <a:lnTo>
                      <a:pt x="98" y="144"/>
                    </a:lnTo>
                    <a:cubicBezTo>
                      <a:pt x="62" y="147"/>
                      <a:pt x="0" y="146"/>
                      <a:pt x="0" y="88"/>
                    </a:cubicBezTo>
                    <a:lnTo>
                      <a:pt x="0" y="88"/>
                    </a:lnTo>
                    <a:cubicBezTo>
                      <a:pt x="0" y="67"/>
                      <a:pt x="4" y="42"/>
                      <a:pt x="18" y="29"/>
                    </a:cubicBezTo>
                    <a:lnTo>
                      <a:pt x="18" y="29"/>
                    </a:lnTo>
                    <a:cubicBezTo>
                      <a:pt x="21" y="25"/>
                      <a:pt x="27" y="23"/>
                      <a:pt x="32" y="22"/>
                    </a:cubicBezTo>
                    <a:lnTo>
                      <a:pt x="32" y="22"/>
                    </a:lnTo>
                    <a:cubicBezTo>
                      <a:pt x="28" y="14"/>
                      <a:pt x="31" y="1"/>
                      <a:pt x="41" y="1"/>
                    </a:cubicBezTo>
                    <a:lnTo>
                      <a:pt x="41" y="1"/>
                    </a:lnTo>
                    <a:cubicBezTo>
                      <a:pt x="83" y="0"/>
                      <a:pt x="142" y="5"/>
                      <a:pt x="161" y="62"/>
                    </a:cubicBezTo>
                    <a:lnTo>
                      <a:pt x="161" y="62"/>
                    </a:lnTo>
                    <a:cubicBezTo>
                      <a:pt x="178" y="111"/>
                      <a:pt x="136" y="140"/>
                      <a:pt x="98" y="144"/>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95" name="Freeform 179">
                <a:extLst>
                  <a:ext uri="{FF2B5EF4-FFF2-40B4-BE49-F238E27FC236}">
                    <a16:creationId xmlns:a16="http://schemas.microsoft.com/office/drawing/2014/main" id="{1F0FE384-D7DD-284D-B249-1B684C6175B6}"/>
                  </a:ext>
                </a:extLst>
              </p:cNvPr>
              <p:cNvSpPr>
                <a:spLocks noChangeArrowheads="1"/>
              </p:cNvSpPr>
              <p:nvPr/>
            </p:nvSpPr>
            <p:spPr bwMode="auto">
              <a:xfrm>
                <a:off x="2055385" y="5193296"/>
                <a:ext cx="80044" cy="82830"/>
              </a:xfrm>
              <a:custGeom>
                <a:avLst/>
                <a:gdLst>
                  <a:gd name="T0" fmla="*/ 66 w 187"/>
                  <a:gd name="T1" fmla="*/ 132 h 188"/>
                  <a:gd name="T2" fmla="*/ 66 w 187"/>
                  <a:gd name="T3" fmla="*/ 132 h 188"/>
                  <a:gd name="T4" fmla="*/ 113 w 187"/>
                  <a:gd name="T5" fmla="*/ 140 h 188"/>
                  <a:gd name="T6" fmla="*/ 113 w 187"/>
                  <a:gd name="T7" fmla="*/ 140 h 188"/>
                  <a:gd name="T8" fmla="*/ 138 w 187"/>
                  <a:gd name="T9" fmla="*/ 120 h 188"/>
                  <a:gd name="T10" fmla="*/ 138 w 187"/>
                  <a:gd name="T11" fmla="*/ 120 h 188"/>
                  <a:gd name="T12" fmla="*/ 155 w 187"/>
                  <a:gd name="T13" fmla="*/ 73 h 188"/>
                  <a:gd name="T14" fmla="*/ 155 w 187"/>
                  <a:gd name="T15" fmla="*/ 73 h 188"/>
                  <a:gd name="T16" fmla="*/ 116 w 187"/>
                  <a:gd name="T17" fmla="*/ 45 h 188"/>
                  <a:gd name="T18" fmla="*/ 116 w 187"/>
                  <a:gd name="T19" fmla="*/ 45 h 188"/>
                  <a:gd name="T20" fmla="*/ 101 w 187"/>
                  <a:gd name="T21" fmla="*/ 52 h 188"/>
                  <a:gd name="T22" fmla="*/ 101 w 187"/>
                  <a:gd name="T23" fmla="*/ 52 h 188"/>
                  <a:gd name="T24" fmla="*/ 66 w 187"/>
                  <a:gd name="T25" fmla="*/ 132 h 188"/>
                  <a:gd name="T26" fmla="*/ 58 w 187"/>
                  <a:gd name="T27" fmla="*/ 42 h 188"/>
                  <a:gd name="T28" fmla="*/ 58 w 187"/>
                  <a:gd name="T29" fmla="*/ 42 h 188"/>
                  <a:gd name="T30" fmla="*/ 171 w 187"/>
                  <a:gd name="T31" fmla="*/ 53 h 188"/>
                  <a:gd name="T32" fmla="*/ 171 w 187"/>
                  <a:gd name="T33" fmla="*/ 53 h 188"/>
                  <a:gd name="T34" fmla="*/ 180 w 187"/>
                  <a:gd name="T35" fmla="*/ 113 h 188"/>
                  <a:gd name="T36" fmla="*/ 180 w 187"/>
                  <a:gd name="T37" fmla="*/ 113 h 188"/>
                  <a:gd name="T38" fmla="*/ 169 w 187"/>
                  <a:gd name="T39" fmla="*/ 125 h 188"/>
                  <a:gd name="T40" fmla="*/ 169 w 187"/>
                  <a:gd name="T41" fmla="*/ 125 h 188"/>
                  <a:gd name="T42" fmla="*/ 169 w 187"/>
                  <a:gd name="T43" fmla="*/ 148 h 188"/>
                  <a:gd name="T44" fmla="*/ 169 w 187"/>
                  <a:gd name="T45" fmla="*/ 148 h 188"/>
                  <a:gd name="T46" fmla="*/ 35 w 187"/>
                  <a:gd name="T47" fmla="*/ 144 h 188"/>
                  <a:gd name="T48" fmla="*/ 35 w 187"/>
                  <a:gd name="T49" fmla="*/ 144 h 188"/>
                  <a:gd name="T50" fmla="*/ 58 w 187"/>
                  <a:gd name="T51" fmla="*/ 42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7" h="188">
                    <a:moveTo>
                      <a:pt x="66" y="132"/>
                    </a:moveTo>
                    <a:lnTo>
                      <a:pt x="66" y="132"/>
                    </a:lnTo>
                    <a:cubicBezTo>
                      <a:pt x="80" y="142"/>
                      <a:pt x="97" y="144"/>
                      <a:pt x="113" y="140"/>
                    </a:cubicBezTo>
                    <a:lnTo>
                      <a:pt x="113" y="140"/>
                    </a:lnTo>
                    <a:cubicBezTo>
                      <a:pt x="117" y="129"/>
                      <a:pt x="126" y="127"/>
                      <a:pt x="138" y="120"/>
                    </a:cubicBezTo>
                    <a:lnTo>
                      <a:pt x="138" y="120"/>
                    </a:lnTo>
                    <a:cubicBezTo>
                      <a:pt x="154" y="109"/>
                      <a:pt x="165" y="94"/>
                      <a:pt x="155" y="73"/>
                    </a:cubicBezTo>
                    <a:lnTo>
                      <a:pt x="155" y="73"/>
                    </a:lnTo>
                    <a:cubicBezTo>
                      <a:pt x="150" y="63"/>
                      <a:pt x="129" y="46"/>
                      <a:pt x="116" y="45"/>
                    </a:cubicBezTo>
                    <a:lnTo>
                      <a:pt x="116" y="45"/>
                    </a:lnTo>
                    <a:cubicBezTo>
                      <a:pt x="112" y="45"/>
                      <a:pt x="105" y="50"/>
                      <a:pt x="101" y="52"/>
                    </a:cubicBezTo>
                    <a:lnTo>
                      <a:pt x="101" y="52"/>
                    </a:lnTo>
                    <a:cubicBezTo>
                      <a:pt x="76" y="63"/>
                      <a:pt x="22" y="98"/>
                      <a:pt x="66" y="132"/>
                    </a:cubicBezTo>
                    <a:close/>
                    <a:moveTo>
                      <a:pt x="58" y="42"/>
                    </a:moveTo>
                    <a:lnTo>
                      <a:pt x="58" y="42"/>
                    </a:lnTo>
                    <a:cubicBezTo>
                      <a:pt x="89" y="24"/>
                      <a:pt x="147" y="0"/>
                      <a:pt x="171" y="53"/>
                    </a:cubicBezTo>
                    <a:lnTo>
                      <a:pt x="171" y="53"/>
                    </a:lnTo>
                    <a:cubicBezTo>
                      <a:pt x="179" y="71"/>
                      <a:pt x="186" y="95"/>
                      <a:pt x="180" y="113"/>
                    </a:cubicBezTo>
                    <a:lnTo>
                      <a:pt x="180" y="113"/>
                    </a:lnTo>
                    <a:cubicBezTo>
                      <a:pt x="177" y="119"/>
                      <a:pt x="175" y="121"/>
                      <a:pt x="169" y="125"/>
                    </a:cubicBezTo>
                    <a:lnTo>
                      <a:pt x="169" y="125"/>
                    </a:lnTo>
                    <a:cubicBezTo>
                      <a:pt x="176" y="132"/>
                      <a:pt x="179" y="144"/>
                      <a:pt x="169" y="148"/>
                    </a:cubicBezTo>
                    <a:lnTo>
                      <a:pt x="169" y="148"/>
                    </a:lnTo>
                    <a:cubicBezTo>
                      <a:pt x="133" y="167"/>
                      <a:pt x="76" y="187"/>
                      <a:pt x="35" y="144"/>
                    </a:cubicBezTo>
                    <a:lnTo>
                      <a:pt x="35" y="144"/>
                    </a:lnTo>
                    <a:cubicBezTo>
                      <a:pt x="0" y="106"/>
                      <a:pt x="26" y="61"/>
                      <a:pt x="58" y="42"/>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96" name="Freeform 180">
                <a:extLst>
                  <a:ext uri="{FF2B5EF4-FFF2-40B4-BE49-F238E27FC236}">
                    <a16:creationId xmlns:a16="http://schemas.microsoft.com/office/drawing/2014/main" id="{D0BF059B-236F-E04E-8AC3-455E3C1935D2}"/>
                  </a:ext>
                </a:extLst>
              </p:cNvPr>
              <p:cNvSpPr>
                <a:spLocks noChangeArrowheads="1"/>
              </p:cNvSpPr>
              <p:nvPr/>
            </p:nvSpPr>
            <p:spPr bwMode="auto">
              <a:xfrm>
                <a:off x="2215474" y="5203468"/>
                <a:ext cx="78589" cy="65393"/>
              </a:xfrm>
              <a:custGeom>
                <a:avLst/>
                <a:gdLst>
                  <a:gd name="T0" fmla="*/ 131 w 179"/>
                  <a:gd name="T1" fmla="*/ 61 h 150"/>
                  <a:gd name="T2" fmla="*/ 131 w 179"/>
                  <a:gd name="T3" fmla="*/ 61 h 150"/>
                  <a:gd name="T4" fmla="*/ 90 w 179"/>
                  <a:gd name="T5" fmla="*/ 33 h 150"/>
                  <a:gd name="T6" fmla="*/ 90 w 179"/>
                  <a:gd name="T7" fmla="*/ 33 h 150"/>
                  <a:gd name="T8" fmla="*/ 60 w 179"/>
                  <a:gd name="T9" fmla="*/ 41 h 150"/>
                  <a:gd name="T10" fmla="*/ 60 w 179"/>
                  <a:gd name="T11" fmla="*/ 41 h 150"/>
                  <a:gd name="T12" fmla="*/ 24 w 179"/>
                  <a:gd name="T13" fmla="*/ 76 h 150"/>
                  <a:gd name="T14" fmla="*/ 24 w 179"/>
                  <a:gd name="T15" fmla="*/ 76 h 150"/>
                  <a:gd name="T16" fmla="*/ 48 w 179"/>
                  <a:gd name="T17" fmla="*/ 117 h 150"/>
                  <a:gd name="T18" fmla="*/ 48 w 179"/>
                  <a:gd name="T19" fmla="*/ 117 h 150"/>
                  <a:gd name="T20" fmla="*/ 64 w 179"/>
                  <a:gd name="T21" fmla="*/ 118 h 150"/>
                  <a:gd name="T22" fmla="*/ 64 w 179"/>
                  <a:gd name="T23" fmla="*/ 118 h 150"/>
                  <a:gd name="T24" fmla="*/ 131 w 179"/>
                  <a:gd name="T25" fmla="*/ 61 h 150"/>
                  <a:gd name="T26" fmla="*/ 99 w 179"/>
                  <a:gd name="T27" fmla="*/ 145 h 150"/>
                  <a:gd name="T28" fmla="*/ 99 w 179"/>
                  <a:gd name="T29" fmla="*/ 145 h 150"/>
                  <a:gd name="T30" fmla="*/ 0 w 179"/>
                  <a:gd name="T31" fmla="*/ 88 h 150"/>
                  <a:gd name="T32" fmla="*/ 0 w 179"/>
                  <a:gd name="T33" fmla="*/ 88 h 150"/>
                  <a:gd name="T34" fmla="*/ 19 w 179"/>
                  <a:gd name="T35" fmla="*/ 29 h 150"/>
                  <a:gd name="T36" fmla="*/ 19 w 179"/>
                  <a:gd name="T37" fmla="*/ 29 h 150"/>
                  <a:gd name="T38" fmla="*/ 32 w 179"/>
                  <a:gd name="T39" fmla="*/ 22 h 150"/>
                  <a:gd name="T40" fmla="*/ 32 w 179"/>
                  <a:gd name="T41" fmla="*/ 22 h 150"/>
                  <a:gd name="T42" fmla="*/ 43 w 179"/>
                  <a:gd name="T43" fmla="*/ 3 h 150"/>
                  <a:gd name="T44" fmla="*/ 43 w 179"/>
                  <a:gd name="T45" fmla="*/ 3 h 150"/>
                  <a:gd name="T46" fmla="*/ 162 w 179"/>
                  <a:gd name="T47" fmla="*/ 62 h 150"/>
                  <a:gd name="T48" fmla="*/ 162 w 179"/>
                  <a:gd name="T49" fmla="*/ 62 h 150"/>
                  <a:gd name="T50" fmla="*/ 99 w 179"/>
                  <a:gd name="T51" fmla="*/ 14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9" h="150">
                    <a:moveTo>
                      <a:pt x="131" y="61"/>
                    </a:moveTo>
                    <a:lnTo>
                      <a:pt x="131" y="61"/>
                    </a:lnTo>
                    <a:cubicBezTo>
                      <a:pt x="121" y="43"/>
                      <a:pt x="107" y="36"/>
                      <a:pt x="90" y="33"/>
                    </a:cubicBezTo>
                    <a:lnTo>
                      <a:pt x="90" y="33"/>
                    </a:lnTo>
                    <a:cubicBezTo>
                      <a:pt x="82" y="41"/>
                      <a:pt x="73" y="40"/>
                      <a:pt x="60" y="41"/>
                    </a:cubicBezTo>
                    <a:lnTo>
                      <a:pt x="60" y="41"/>
                    </a:lnTo>
                    <a:cubicBezTo>
                      <a:pt x="40" y="43"/>
                      <a:pt x="24" y="53"/>
                      <a:pt x="24" y="76"/>
                    </a:cubicBezTo>
                    <a:lnTo>
                      <a:pt x="24" y="76"/>
                    </a:lnTo>
                    <a:cubicBezTo>
                      <a:pt x="24" y="88"/>
                      <a:pt x="36" y="112"/>
                      <a:pt x="48" y="117"/>
                    </a:cubicBezTo>
                    <a:lnTo>
                      <a:pt x="48" y="117"/>
                    </a:lnTo>
                    <a:cubicBezTo>
                      <a:pt x="53" y="120"/>
                      <a:pt x="60" y="118"/>
                      <a:pt x="64" y="118"/>
                    </a:cubicBezTo>
                    <a:lnTo>
                      <a:pt x="64" y="118"/>
                    </a:lnTo>
                    <a:cubicBezTo>
                      <a:pt x="91" y="118"/>
                      <a:pt x="156" y="109"/>
                      <a:pt x="131" y="61"/>
                    </a:cubicBezTo>
                    <a:close/>
                    <a:moveTo>
                      <a:pt x="99" y="145"/>
                    </a:moveTo>
                    <a:lnTo>
                      <a:pt x="99" y="145"/>
                    </a:lnTo>
                    <a:cubicBezTo>
                      <a:pt x="64" y="149"/>
                      <a:pt x="2" y="146"/>
                      <a:pt x="0" y="88"/>
                    </a:cubicBezTo>
                    <a:lnTo>
                      <a:pt x="0" y="88"/>
                    </a:lnTo>
                    <a:cubicBezTo>
                      <a:pt x="0" y="67"/>
                      <a:pt x="4" y="42"/>
                      <a:pt x="19" y="29"/>
                    </a:cubicBezTo>
                    <a:lnTo>
                      <a:pt x="19" y="29"/>
                    </a:lnTo>
                    <a:cubicBezTo>
                      <a:pt x="23" y="25"/>
                      <a:pt x="27" y="24"/>
                      <a:pt x="32" y="22"/>
                    </a:cubicBezTo>
                    <a:lnTo>
                      <a:pt x="32" y="22"/>
                    </a:lnTo>
                    <a:cubicBezTo>
                      <a:pt x="28" y="15"/>
                      <a:pt x="32" y="3"/>
                      <a:pt x="43" y="3"/>
                    </a:cubicBezTo>
                    <a:lnTo>
                      <a:pt x="43" y="3"/>
                    </a:lnTo>
                    <a:cubicBezTo>
                      <a:pt x="83" y="0"/>
                      <a:pt x="142" y="7"/>
                      <a:pt x="162" y="62"/>
                    </a:cubicBezTo>
                    <a:lnTo>
                      <a:pt x="162" y="62"/>
                    </a:lnTo>
                    <a:cubicBezTo>
                      <a:pt x="178" y="112"/>
                      <a:pt x="137" y="141"/>
                      <a:pt x="99" y="145"/>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97" name="Freeform 181">
                <a:extLst>
                  <a:ext uri="{FF2B5EF4-FFF2-40B4-BE49-F238E27FC236}">
                    <a16:creationId xmlns:a16="http://schemas.microsoft.com/office/drawing/2014/main" id="{C38E035D-82C2-4242-B2AA-2F36224EF2E4}"/>
                  </a:ext>
                </a:extLst>
              </p:cNvPr>
              <p:cNvSpPr>
                <a:spLocks/>
              </p:cNvSpPr>
              <p:nvPr/>
            </p:nvSpPr>
            <p:spPr bwMode="auto">
              <a:xfrm>
                <a:off x="2367670" y="5186030"/>
                <a:ext cx="74889" cy="103694"/>
              </a:xfrm>
              <a:custGeom>
                <a:avLst/>
                <a:gdLst>
                  <a:gd name="T0" fmla="*/ 43900 w 174"/>
                  <a:gd name="T1" fmla="*/ 20651 h 236"/>
                  <a:gd name="T2" fmla="*/ 43900 w 174"/>
                  <a:gd name="T3" fmla="*/ 20651 h 236"/>
                  <a:gd name="T4" fmla="*/ 24102 w 174"/>
                  <a:gd name="T5" fmla="*/ 31635 h 236"/>
                  <a:gd name="T6" fmla="*/ 24102 w 174"/>
                  <a:gd name="T7" fmla="*/ 31635 h 236"/>
                  <a:gd name="T8" fmla="*/ 20229 w 174"/>
                  <a:gd name="T9" fmla="*/ 47893 h 236"/>
                  <a:gd name="T10" fmla="*/ 20229 w 174"/>
                  <a:gd name="T11" fmla="*/ 47893 h 236"/>
                  <a:gd name="T12" fmla="*/ 25393 w 174"/>
                  <a:gd name="T13" fmla="*/ 73377 h 236"/>
                  <a:gd name="T14" fmla="*/ 25393 w 174"/>
                  <a:gd name="T15" fmla="*/ 73377 h 236"/>
                  <a:gd name="T16" fmla="*/ 45622 w 174"/>
                  <a:gd name="T17" fmla="*/ 73816 h 236"/>
                  <a:gd name="T18" fmla="*/ 45622 w 174"/>
                  <a:gd name="T19" fmla="*/ 73816 h 236"/>
                  <a:gd name="T20" fmla="*/ 49926 w 174"/>
                  <a:gd name="T21" fmla="*/ 66786 h 236"/>
                  <a:gd name="T22" fmla="*/ 49926 w 174"/>
                  <a:gd name="T23" fmla="*/ 66786 h 236"/>
                  <a:gd name="T24" fmla="*/ 43900 w 174"/>
                  <a:gd name="T25" fmla="*/ 20651 h 236"/>
                  <a:gd name="T26" fmla="*/ 68003 w 174"/>
                  <a:gd name="T27" fmla="*/ 58877 h 236"/>
                  <a:gd name="T28" fmla="*/ 68003 w 174"/>
                  <a:gd name="T29" fmla="*/ 58877 h 236"/>
                  <a:gd name="T30" fmla="*/ 24963 w 174"/>
                  <a:gd name="T31" fmla="*/ 86998 h 236"/>
                  <a:gd name="T32" fmla="*/ 24963 w 174"/>
                  <a:gd name="T33" fmla="*/ 86998 h 236"/>
                  <a:gd name="T34" fmla="*/ 6886 w 174"/>
                  <a:gd name="T35" fmla="*/ 62832 h 236"/>
                  <a:gd name="T36" fmla="*/ 6886 w 174"/>
                  <a:gd name="T37" fmla="*/ 62832 h 236"/>
                  <a:gd name="T38" fmla="*/ 7747 w 174"/>
                  <a:gd name="T39" fmla="*/ 54923 h 236"/>
                  <a:gd name="T40" fmla="*/ 7747 w 174"/>
                  <a:gd name="T41" fmla="*/ 54923 h 236"/>
                  <a:gd name="T42" fmla="*/ 2152 w 174"/>
                  <a:gd name="T43" fmla="*/ 44378 h 236"/>
                  <a:gd name="T44" fmla="*/ 2152 w 174"/>
                  <a:gd name="T45" fmla="*/ 44378 h 236"/>
                  <a:gd name="T46" fmla="*/ 51648 w 174"/>
                  <a:gd name="T47" fmla="*/ 6591 h 236"/>
                  <a:gd name="T48" fmla="*/ 51648 w 174"/>
                  <a:gd name="T49" fmla="*/ 6591 h 236"/>
                  <a:gd name="T50" fmla="*/ 68003 w 174"/>
                  <a:gd name="T51" fmla="*/ 58877 h 2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4" h="236">
                    <a:moveTo>
                      <a:pt x="102" y="47"/>
                    </a:moveTo>
                    <a:lnTo>
                      <a:pt x="102" y="47"/>
                    </a:lnTo>
                    <a:cubicBezTo>
                      <a:pt x="83" y="46"/>
                      <a:pt x="68" y="56"/>
                      <a:pt x="56" y="72"/>
                    </a:cubicBezTo>
                    <a:cubicBezTo>
                      <a:pt x="59" y="85"/>
                      <a:pt x="54" y="94"/>
                      <a:pt x="47" y="109"/>
                    </a:cubicBezTo>
                    <a:cubicBezTo>
                      <a:pt x="39" y="128"/>
                      <a:pt x="39" y="152"/>
                      <a:pt x="59" y="167"/>
                    </a:cubicBezTo>
                    <a:cubicBezTo>
                      <a:pt x="68" y="174"/>
                      <a:pt x="96" y="176"/>
                      <a:pt x="106" y="168"/>
                    </a:cubicBezTo>
                    <a:cubicBezTo>
                      <a:pt x="110" y="165"/>
                      <a:pt x="114" y="156"/>
                      <a:pt x="116" y="152"/>
                    </a:cubicBezTo>
                    <a:cubicBezTo>
                      <a:pt x="130" y="125"/>
                      <a:pt x="156" y="52"/>
                      <a:pt x="102" y="47"/>
                    </a:cubicBezTo>
                    <a:close/>
                    <a:moveTo>
                      <a:pt x="158" y="134"/>
                    </a:moveTo>
                    <a:lnTo>
                      <a:pt x="158" y="134"/>
                    </a:lnTo>
                    <a:cubicBezTo>
                      <a:pt x="141" y="172"/>
                      <a:pt x="106" y="235"/>
                      <a:pt x="58" y="198"/>
                    </a:cubicBezTo>
                    <a:cubicBezTo>
                      <a:pt x="39" y="185"/>
                      <a:pt x="20" y="165"/>
                      <a:pt x="16" y="143"/>
                    </a:cubicBezTo>
                    <a:cubicBezTo>
                      <a:pt x="14" y="138"/>
                      <a:pt x="16" y="130"/>
                      <a:pt x="18" y="125"/>
                    </a:cubicBezTo>
                    <a:cubicBezTo>
                      <a:pt x="9" y="122"/>
                      <a:pt x="0" y="113"/>
                      <a:pt x="5" y="101"/>
                    </a:cubicBezTo>
                    <a:cubicBezTo>
                      <a:pt x="25" y="58"/>
                      <a:pt x="62" y="0"/>
                      <a:pt x="120" y="15"/>
                    </a:cubicBezTo>
                    <a:cubicBezTo>
                      <a:pt x="171" y="30"/>
                      <a:pt x="173" y="93"/>
                      <a:pt x="158"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98" name="Freeform 182">
                <a:extLst>
                  <a:ext uri="{FF2B5EF4-FFF2-40B4-BE49-F238E27FC236}">
                    <a16:creationId xmlns:a16="http://schemas.microsoft.com/office/drawing/2014/main" id="{CC7BBD13-609D-794F-A7DD-3FD5924650EC}"/>
                  </a:ext>
                </a:extLst>
              </p:cNvPr>
              <p:cNvSpPr>
                <a:spLocks noChangeArrowheads="1"/>
              </p:cNvSpPr>
              <p:nvPr/>
            </p:nvSpPr>
            <p:spPr bwMode="auto">
              <a:xfrm>
                <a:off x="2669545" y="5191843"/>
                <a:ext cx="87321" cy="85737"/>
              </a:xfrm>
              <a:custGeom>
                <a:avLst/>
                <a:gdLst>
                  <a:gd name="T0" fmla="*/ 59 w 203"/>
                  <a:gd name="T1" fmla="*/ 134 h 198"/>
                  <a:gd name="T2" fmla="*/ 59 w 203"/>
                  <a:gd name="T3" fmla="*/ 134 h 198"/>
                  <a:gd name="T4" fmla="*/ 108 w 203"/>
                  <a:gd name="T5" fmla="*/ 150 h 198"/>
                  <a:gd name="T6" fmla="*/ 108 w 203"/>
                  <a:gd name="T7" fmla="*/ 150 h 198"/>
                  <a:gd name="T8" fmla="*/ 140 w 203"/>
                  <a:gd name="T9" fmla="*/ 131 h 198"/>
                  <a:gd name="T10" fmla="*/ 140 w 203"/>
                  <a:gd name="T11" fmla="*/ 131 h 198"/>
                  <a:gd name="T12" fmla="*/ 175 w 203"/>
                  <a:gd name="T13" fmla="*/ 83 h 198"/>
                  <a:gd name="T14" fmla="*/ 175 w 203"/>
                  <a:gd name="T15" fmla="*/ 83 h 198"/>
                  <a:gd name="T16" fmla="*/ 143 w 203"/>
                  <a:gd name="T17" fmla="*/ 47 h 198"/>
                  <a:gd name="T18" fmla="*/ 143 w 203"/>
                  <a:gd name="T19" fmla="*/ 47 h 198"/>
                  <a:gd name="T20" fmla="*/ 125 w 203"/>
                  <a:gd name="T21" fmla="*/ 51 h 198"/>
                  <a:gd name="T22" fmla="*/ 125 w 203"/>
                  <a:gd name="T23" fmla="*/ 51 h 198"/>
                  <a:gd name="T24" fmla="*/ 59 w 203"/>
                  <a:gd name="T25" fmla="*/ 134 h 198"/>
                  <a:gd name="T26" fmla="*/ 84 w 203"/>
                  <a:gd name="T27" fmla="*/ 35 h 198"/>
                  <a:gd name="T28" fmla="*/ 84 w 203"/>
                  <a:gd name="T29" fmla="*/ 35 h 198"/>
                  <a:gd name="T30" fmla="*/ 200 w 203"/>
                  <a:gd name="T31" fmla="*/ 62 h 198"/>
                  <a:gd name="T32" fmla="*/ 200 w 203"/>
                  <a:gd name="T33" fmla="*/ 62 h 198"/>
                  <a:gd name="T34" fmla="*/ 188 w 203"/>
                  <a:gd name="T35" fmla="*/ 130 h 198"/>
                  <a:gd name="T36" fmla="*/ 188 w 203"/>
                  <a:gd name="T37" fmla="*/ 130 h 198"/>
                  <a:gd name="T38" fmla="*/ 172 w 203"/>
                  <a:gd name="T39" fmla="*/ 142 h 198"/>
                  <a:gd name="T40" fmla="*/ 172 w 203"/>
                  <a:gd name="T41" fmla="*/ 142 h 198"/>
                  <a:gd name="T42" fmla="*/ 164 w 203"/>
                  <a:gd name="T43" fmla="*/ 167 h 198"/>
                  <a:gd name="T44" fmla="*/ 164 w 203"/>
                  <a:gd name="T45" fmla="*/ 167 h 198"/>
                  <a:gd name="T46" fmla="*/ 25 w 203"/>
                  <a:gd name="T47" fmla="*/ 143 h 198"/>
                  <a:gd name="T48" fmla="*/ 25 w 203"/>
                  <a:gd name="T49" fmla="*/ 143 h 198"/>
                  <a:gd name="T50" fmla="*/ 84 w 203"/>
                  <a:gd name="T51" fmla="*/ 3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3" h="198">
                    <a:moveTo>
                      <a:pt x="59" y="134"/>
                    </a:moveTo>
                    <a:lnTo>
                      <a:pt x="59" y="134"/>
                    </a:lnTo>
                    <a:cubicBezTo>
                      <a:pt x="71" y="150"/>
                      <a:pt x="89" y="152"/>
                      <a:pt x="108" y="150"/>
                    </a:cubicBezTo>
                    <a:lnTo>
                      <a:pt x="108" y="150"/>
                    </a:lnTo>
                    <a:cubicBezTo>
                      <a:pt x="115" y="139"/>
                      <a:pt x="126" y="138"/>
                      <a:pt x="140" y="131"/>
                    </a:cubicBezTo>
                    <a:lnTo>
                      <a:pt x="140" y="131"/>
                    </a:lnTo>
                    <a:cubicBezTo>
                      <a:pt x="161" y="122"/>
                      <a:pt x="179" y="106"/>
                      <a:pt x="175" y="83"/>
                    </a:cubicBezTo>
                    <a:lnTo>
                      <a:pt x="175" y="83"/>
                    </a:lnTo>
                    <a:cubicBezTo>
                      <a:pt x="173" y="69"/>
                      <a:pt x="156" y="48"/>
                      <a:pt x="143" y="47"/>
                    </a:cubicBezTo>
                    <a:lnTo>
                      <a:pt x="143" y="47"/>
                    </a:lnTo>
                    <a:cubicBezTo>
                      <a:pt x="138" y="46"/>
                      <a:pt x="130" y="51"/>
                      <a:pt x="125" y="51"/>
                    </a:cubicBezTo>
                    <a:lnTo>
                      <a:pt x="125" y="51"/>
                    </a:lnTo>
                    <a:cubicBezTo>
                      <a:pt x="94" y="62"/>
                      <a:pt x="25" y="92"/>
                      <a:pt x="59" y="134"/>
                    </a:cubicBezTo>
                    <a:close/>
                    <a:moveTo>
                      <a:pt x="84" y="35"/>
                    </a:moveTo>
                    <a:lnTo>
                      <a:pt x="84" y="35"/>
                    </a:lnTo>
                    <a:cubicBezTo>
                      <a:pt x="122" y="20"/>
                      <a:pt x="190" y="0"/>
                      <a:pt x="200" y="62"/>
                    </a:cubicBezTo>
                    <a:lnTo>
                      <a:pt x="200" y="62"/>
                    </a:lnTo>
                    <a:cubicBezTo>
                      <a:pt x="202" y="83"/>
                      <a:pt x="201" y="112"/>
                      <a:pt x="188" y="130"/>
                    </a:cubicBezTo>
                    <a:lnTo>
                      <a:pt x="188" y="130"/>
                    </a:lnTo>
                    <a:cubicBezTo>
                      <a:pt x="184" y="135"/>
                      <a:pt x="179" y="139"/>
                      <a:pt x="172" y="142"/>
                    </a:cubicBezTo>
                    <a:lnTo>
                      <a:pt x="172" y="142"/>
                    </a:lnTo>
                    <a:cubicBezTo>
                      <a:pt x="177" y="150"/>
                      <a:pt x="176" y="163"/>
                      <a:pt x="164" y="167"/>
                    </a:cubicBezTo>
                    <a:lnTo>
                      <a:pt x="164" y="167"/>
                    </a:lnTo>
                    <a:cubicBezTo>
                      <a:pt x="119" y="182"/>
                      <a:pt x="52" y="197"/>
                      <a:pt x="25" y="143"/>
                    </a:cubicBezTo>
                    <a:lnTo>
                      <a:pt x="25" y="143"/>
                    </a:lnTo>
                    <a:cubicBezTo>
                      <a:pt x="0" y="97"/>
                      <a:pt x="43" y="51"/>
                      <a:pt x="84" y="35"/>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99" name="Freeform 183">
                <a:extLst>
                  <a:ext uri="{FF2B5EF4-FFF2-40B4-BE49-F238E27FC236}">
                    <a16:creationId xmlns:a16="http://schemas.microsoft.com/office/drawing/2014/main" id="{6B0500FE-150C-D94B-BDED-816DABC8AF43}"/>
                  </a:ext>
                </a:extLst>
              </p:cNvPr>
              <p:cNvSpPr>
                <a:spLocks/>
              </p:cNvSpPr>
              <p:nvPr/>
            </p:nvSpPr>
            <p:spPr bwMode="auto">
              <a:xfrm>
                <a:off x="2836211" y="5186030"/>
                <a:ext cx="74889" cy="103694"/>
              </a:xfrm>
              <a:custGeom>
                <a:avLst/>
                <a:gdLst>
                  <a:gd name="T0" fmla="*/ 43721 w 173"/>
                  <a:gd name="T1" fmla="*/ 21349 h 238"/>
                  <a:gd name="T2" fmla="*/ 43721 w 173"/>
                  <a:gd name="T3" fmla="*/ 21349 h 238"/>
                  <a:gd name="T4" fmla="*/ 23809 w 173"/>
                  <a:gd name="T5" fmla="*/ 31370 h 238"/>
                  <a:gd name="T6" fmla="*/ 23809 w 173"/>
                  <a:gd name="T7" fmla="*/ 31370 h 238"/>
                  <a:gd name="T8" fmla="*/ 19913 w 173"/>
                  <a:gd name="T9" fmla="*/ 47926 h 238"/>
                  <a:gd name="T10" fmla="*/ 19913 w 173"/>
                  <a:gd name="T11" fmla="*/ 47926 h 238"/>
                  <a:gd name="T12" fmla="*/ 25107 w 173"/>
                  <a:gd name="T13" fmla="*/ 72760 h 238"/>
                  <a:gd name="T14" fmla="*/ 25107 w 173"/>
                  <a:gd name="T15" fmla="*/ 72760 h 238"/>
                  <a:gd name="T16" fmla="*/ 46319 w 173"/>
                  <a:gd name="T17" fmla="*/ 74067 h 238"/>
                  <a:gd name="T18" fmla="*/ 46319 w 173"/>
                  <a:gd name="T19" fmla="*/ 74067 h 238"/>
                  <a:gd name="T20" fmla="*/ 49349 w 173"/>
                  <a:gd name="T21" fmla="*/ 66225 h 238"/>
                  <a:gd name="T22" fmla="*/ 49349 w 173"/>
                  <a:gd name="T23" fmla="*/ 66225 h 238"/>
                  <a:gd name="T24" fmla="*/ 43721 w 173"/>
                  <a:gd name="T25" fmla="*/ 21349 h 238"/>
                  <a:gd name="T26" fmla="*/ 67097 w 173"/>
                  <a:gd name="T27" fmla="*/ 58382 h 238"/>
                  <a:gd name="T28" fmla="*/ 67097 w 173"/>
                  <a:gd name="T29" fmla="*/ 58382 h 238"/>
                  <a:gd name="T30" fmla="*/ 24674 w 173"/>
                  <a:gd name="T31" fmla="*/ 87138 h 238"/>
                  <a:gd name="T32" fmla="*/ 24674 w 173"/>
                  <a:gd name="T33" fmla="*/ 87138 h 238"/>
                  <a:gd name="T34" fmla="*/ 6493 w 173"/>
                  <a:gd name="T35" fmla="*/ 63175 h 238"/>
                  <a:gd name="T36" fmla="*/ 6493 w 173"/>
                  <a:gd name="T37" fmla="*/ 63175 h 238"/>
                  <a:gd name="T38" fmla="*/ 7359 w 173"/>
                  <a:gd name="T39" fmla="*/ 54461 h 238"/>
                  <a:gd name="T40" fmla="*/ 7359 w 173"/>
                  <a:gd name="T41" fmla="*/ 54461 h 238"/>
                  <a:gd name="T42" fmla="*/ 1732 w 173"/>
                  <a:gd name="T43" fmla="*/ 44876 h 238"/>
                  <a:gd name="T44" fmla="*/ 1732 w 173"/>
                  <a:gd name="T45" fmla="*/ 44876 h 238"/>
                  <a:gd name="T46" fmla="*/ 51080 w 173"/>
                  <a:gd name="T47" fmla="*/ 7407 h 238"/>
                  <a:gd name="T48" fmla="*/ 51080 w 173"/>
                  <a:gd name="T49" fmla="*/ 7407 h 238"/>
                  <a:gd name="T50" fmla="*/ 67097 w 173"/>
                  <a:gd name="T51" fmla="*/ 58382 h 23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3" h="238">
                    <a:moveTo>
                      <a:pt x="101" y="49"/>
                    </a:moveTo>
                    <a:lnTo>
                      <a:pt x="101" y="49"/>
                    </a:lnTo>
                    <a:cubicBezTo>
                      <a:pt x="82" y="47"/>
                      <a:pt x="67" y="58"/>
                      <a:pt x="55" y="72"/>
                    </a:cubicBezTo>
                    <a:cubicBezTo>
                      <a:pt x="58" y="85"/>
                      <a:pt x="51" y="95"/>
                      <a:pt x="46" y="110"/>
                    </a:cubicBezTo>
                    <a:cubicBezTo>
                      <a:pt x="38" y="130"/>
                      <a:pt x="38" y="152"/>
                      <a:pt x="58" y="167"/>
                    </a:cubicBezTo>
                    <a:cubicBezTo>
                      <a:pt x="68" y="175"/>
                      <a:pt x="95" y="177"/>
                      <a:pt x="107" y="170"/>
                    </a:cubicBezTo>
                    <a:cubicBezTo>
                      <a:pt x="109" y="167"/>
                      <a:pt x="113" y="158"/>
                      <a:pt x="114" y="152"/>
                    </a:cubicBezTo>
                    <a:cubicBezTo>
                      <a:pt x="129" y="125"/>
                      <a:pt x="155" y="54"/>
                      <a:pt x="101" y="49"/>
                    </a:cubicBezTo>
                    <a:close/>
                    <a:moveTo>
                      <a:pt x="155" y="134"/>
                    </a:moveTo>
                    <a:lnTo>
                      <a:pt x="155" y="134"/>
                    </a:lnTo>
                    <a:cubicBezTo>
                      <a:pt x="139" y="173"/>
                      <a:pt x="107" y="237"/>
                      <a:pt x="57" y="200"/>
                    </a:cubicBezTo>
                    <a:cubicBezTo>
                      <a:pt x="38" y="187"/>
                      <a:pt x="20" y="167"/>
                      <a:pt x="15" y="145"/>
                    </a:cubicBezTo>
                    <a:cubicBezTo>
                      <a:pt x="15" y="138"/>
                      <a:pt x="15" y="131"/>
                      <a:pt x="17" y="125"/>
                    </a:cubicBezTo>
                    <a:cubicBezTo>
                      <a:pt x="8" y="124"/>
                      <a:pt x="0" y="113"/>
                      <a:pt x="4" y="103"/>
                    </a:cubicBezTo>
                    <a:cubicBezTo>
                      <a:pt x="24" y="58"/>
                      <a:pt x="61" y="0"/>
                      <a:pt x="118" y="17"/>
                    </a:cubicBezTo>
                    <a:cubicBezTo>
                      <a:pt x="170" y="32"/>
                      <a:pt x="172" y="93"/>
                      <a:pt x="155"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00" name="Freeform 184">
                <a:extLst>
                  <a:ext uri="{FF2B5EF4-FFF2-40B4-BE49-F238E27FC236}">
                    <a16:creationId xmlns:a16="http://schemas.microsoft.com/office/drawing/2014/main" id="{26433A16-E915-7848-9119-A7573A6727F2}"/>
                  </a:ext>
                </a:extLst>
              </p:cNvPr>
              <p:cNvSpPr>
                <a:spLocks noChangeArrowheads="1"/>
              </p:cNvSpPr>
              <p:nvPr/>
            </p:nvSpPr>
            <p:spPr bwMode="auto">
              <a:xfrm>
                <a:off x="2522553" y="5203468"/>
                <a:ext cx="77134" cy="65393"/>
              </a:xfrm>
              <a:custGeom>
                <a:avLst/>
                <a:gdLst>
                  <a:gd name="T0" fmla="*/ 129 w 177"/>
                  <a:gd name="T1" fmla="*/ 60 h 148"/>
                  <a:gd name="T2" fmla="*/ 129 w 177"/>
                  <a:gd name="T3" fmla="*/ 60 h 148"/>
                  <a:gd name="T4" fmla="*/ 88 w 177"/>
                  <a:gd name="T5" fmla="*/ 33 h 148"/>
                  <a:gd name="T6" fmla="*/ 88 w 177"/>
                  <a:gd name="T7" fmla="*/ 33 h 148"/>
                  <a:gd name="T8" fmla="*/ 58 w 177"/>
                  <a:gd name="T9" fmla="*/ 41 h 148"/>
                  <a:gd name="T10" fmla="*/ 58 w 177"/>
                  <a:gd name="T11" fmla="*/ 41 h 148"/>
                  <a:gd name="T12" fmla="*/ 22 w 177"/>
                  <a:gd name="T13" fmla="*/ 76 h 148"/>
                  <a:gd name="T14" fmla="*/ 22 w 177"/>
                  <a:gd name="T15" fmla="*/ 76 h 148"/>
                  <a:gd name="T16" fmla="*/ 47 w 177"/>
                  <a:gd name="T17" fmla="*/ 117 h 148"/>
                  <a:gd name="T18" fmla="*/ 47 w 177"/>
                  <a:gd name="T19" fmla="*/ 117 h 148"/>
                  <a:gd name="T20" fmla="*/ 63 w 177"/>
                  <a:gd name="T21" fmla="*/ 117 h 148"/>
                  <a:gd name="T22" fmla="*/ 63 w 177"/>
                  <a:gd name="T23" fmla="*/ 117 h 148"/>
                  <a:gd name="T24" fmla="*/ 129 w 177"/>
                  <a:gd name="T25" fmla="*/ 60 h 148"/>
                  <a:gd name="T26" fmla="*/ 97 w 177"/>
                  <a:gd name="T27" fmla="*/ 144 h 148"/>
                  <a:gd name="T28" fmla="*/ 97 w 177"/>
                  <a:gd name="T29" fmla="*/ 144 h 148"/>
                  <a:gd name="T30" fmla="*/ 0 w 177"/>
                  <a:gd name="T31" fmla="*/ 88 h 148"/>
                  <a:gd name="T32" fmla="*/ 0 w 177"/>
                  <a:gd name="T33" fmla="*/ 88 h 148"/>
                  <a:gd name="T34" fmla="*/ 17 w 177"/>
                  <a:gd name="T35" fmla="*/ 29 h 148"/>
                  <a:gd name="T36" fmla="*/ 17 w 177"/>
                  <a:gd name="T37" fmla="*/ 29 h 148"/>
                  <a:gd name="T38" fmla="*/ 31 w 177"/>
                  <a:gd name="T39" fmla="*/ 22 h 148"/>
                  <a:gd name="T40" fmla="*/ 31 w 177"/>
                  <a:gd name="T41" fmla="*/ 22 h 148"/>
                  <a:gd name="T42" fmla="*/ 41 w 177"/>
                  <a:gd name="T43" fmla="*/ 1 h 148"/>
                  <a:gd name="T44" fmla="*/ 41 w 177"/>
                  <a:gd name="T45" fmla="*/ 1 h 148"/>
                  <a:gd name="T46" fmla="*/ 160 w 177"/>
                  <a:gd name="T47" fmla="*/ 62 h 148"/>
                  <a:gd name="T48" fmla="*/ 160 w 177"/>
                  <a:gd name="T49" fmla="*/ 62 h 148"/>
                  <a:gd name="T50" fmla="*/ 97 w 177"/>
                  <a:gd name="T51" fmla="*/ 144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7" h="148">
                    <a:moveTo>
                      <a:pt x="129" y="60"/>
                    </a:moveTo>
                    <a:lnTo>
                      <a:pt x="129" y="60"/>
                    </a:lnTo>
                    <a:cubicBezTo>
                      <a:pt x="121" y="43"/>
                      <a:pt x="105" y="35"/>
                      <a:pt x="88" y="33"/>
                    </a:cubicBezTo>
                    <a:lnTo>
                      <a:pt x="88" y="33"/>
                    </a:lnTo>
                    <a:cubicBezTo>
                      <a:pt x="81" y="41"/>
                      <a:pt x="71" y="39"/>
                      <a:pt x="58" y="41"/>
                    </a:cubicBezTo>
                    <a:lnTo>
                      <a:pt x="58" y="41"/>
                    </a:lnTo>
                    <a:cubicBezTo>
                      <a:pt x="38" y="43"/>
                      <a:pt x="22" y="52"/>
                      <a:pt x="22" y="76"/>
                    </a:cubicBezTo>
                    <a:lnTo>
                      <a:pt x="22" y="76"/>
                    </a:lnTo>
                    <a:cubicBezTo>
                      <a:pt x="22" y="88"/>
                      <a:pt x="35" y="112"/>
                      <a:pt x="47" y="117"/>
                    </a:cubicBezTo>
                    <a:lnTo>
                      <a:pt x="47" y="117"/>
                    </a:lnTo>
                    <a:cubicBezTo>
                      <a:pt x="51" y="119"/>
                      <a:pt x="59" y="117"/>
                      <a:pt x="63" y="117"/>
                    </a:cubicBezTo>
                    <a:lnTo>
                      <a:pt x="63" y="117"/>
                    </a:lnTo>
                    <a:cubicBezTo>
                      <a:pt x="89" y="117"/>
                      <a:pt x="154" y="109"/>
                      <a:pt x="129" y="60"/>
                    </a:cubicBezTo>
                    <a:close/>
                    <a:moveTo>
                      <a:pt x="97" y="144"/>
                    </a:moveTo>
                    <a:lnTo>
                      <a:pt x="97" y="144"/>
                    </a:lnTo>
                    <a:cubicBezTo>
                      <a:pt x="62" y="147"/>
                      <a:pt x="0" y="146"/>
                      <a:pt x="0" y="88"/>
                    </a:cubicBezTo>
                    <a:lnTo>
                      <a:pt x="0" y="88"/>
                    </a:lnTo>
                    <a:cubicBezTo>
                      <a:pt x="0" y="67"/>
                      <a:pt x="4" y="43"/>
                      <a:pt x="17" y="29"/>
                    </a:cubicBezTo>
                    <a:lnTo>
                      <a:pt x="17" y="29"/>
                    </a:lnTo>
                    <a:cubicBezTo>
                      <a:pt x="21" y="25"/>
                      <a:pt x="25" y="23"/>
                      <a:pt x="31" y="22"/>
                    </a:cubicBezTo>
                    <a:lnTo>
                      <a:pt x="31" y="22"/>
                    </a:lnTo>
                    <a:cubicBezTo>
                      <a:pt x="27" y="14"/>
                      <a:pt x="30" y="1"/>
                      <a:pt x="41" y="1"/>
                    </a:cubicBezTo>
                    <a:lnTo>
                      <a:pt x="41" y="1"/>
                    </a:lnTo>
                    <a:cubicBezTo>
                      <a:pt x="81" y="0"/>
                      <a:pt x="142" y="5"/>
                      <a:pt x="160" y="62"/>
                    </a:cubicBezTo>
                    <a:lnTo>
                      <a:pt x="160" y="62"/>
                    </a:lnTo>
                    <a:cubicBezTo>
                      <a:pt x="176" y="112"/>
                      <a:pt x="135" y="142"/>
                      <a:pt x="97" y="144"/>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01" name="Freeform 185">
                <a:extLst>
                  <a:ext uri="{FF2B5EF4-FFF2-40B4-BE49-F238E27FC236}">
                    <a16:creationId xmlns:a16="http://schemas.microsoft.com/office/drawing/2014/main" id="{0CFBE4BC-1259-AA48-969D-7B98FC6B4231}"/>
                  </a:ext>
                </a:extLst>
              </p:cNvPr>
              <p:cNvSpPr>
                <a:spLocks noChangeArrowheads="1"/>
              </p:cNvSpPr>
              <p:nvPr/>
            </p:nvSpPr>
            <p:spPr bwMode="auto">
              <a:xfrm>
                <a:off x="2982446" y="5193296"/>
                <a:ext cx="80045" cy="82830"/>
              </a:xfrm>
              <a:custGeom>
                <a:avLst/>
                <a:gdLst>
                  <a:gd name="T0" fmla="*/ 65 w 187"/>
                  <a:gd name="T1" fmla="*/ 132 h 188"/>
                  <a:gd name="T2" fmla="*/ 65 w 187"/>
                  <a:gd name="T3" fmla="*/ 132 h 188"/>
                  <a:gd name="T4" fmla="*/ 113 w 187"/>
                  <a:gd name="T5" fmla="*/ 140 h 188"/>
                  <a:gd name="T6" fmla="*/ 113 w 187"/>
                  <a:gd name="T7" fmla="*/ 140 h 188"/>
                  <a:gd name="T8" fmla="*/ 137 w 187"/>
                  <a:gd name="T9" fmla="*/ 120 h 188"/>
                  <a:gd name="T10" fmla="*/ 137 w 187"/>
                  <a:gd name="T11" fmla="*/ 120 h 188"/>
                  <a:gd name="T12" fmla="*/ 154 w 187"/>
                  <a:gd name="T13" fmla="*/ 73 h 188"/>
                  <a:gd name="T14" fmla="*/ 154 w 187"/>
                  <a:gd name="T15" fmla="*/ 73 h 188"/>
                  <a:gd name="T16" fmla="*/ 116 w 187"/>
                  <a:gd name="T17" fmla="*/ 46 h 188"/>
                  <a:gd name="T18" fmla="*/ 116 w 187"/>
                  <a:gd name="T19" fmla="*/ 46 h 188"/>
                  <a:gd name="T20" fmla="*/ 100 w 187"/>
                  <a:gd name="T21" fmla="*/ 53 h 188"/>
                  <a:gd name="T22" fmla="*/ 100 w 187"/>
                  <a:gd name="T23" fmla="*/ 53 h 188"/>
                  <a:gd name="T24" fmla="*/ 65 w 187"/>
                  <a:gd name="T25" fmla="*/ 132 h 188"/>
                  <a:gd name="T26" fmla="*/ 58 w 187"/>
                  <a:gd name="T27" fmla="*/ 43 h 188"/>
                  <a:gd name="T28" fmla="*/ 58 w 187"/>
                  <a:gd name="T29" fmla="*/ 43 h 188"/>
                  <a:gd name="T30" fmla="*/ 171 w 187"/>
                  <a:gd name="T31" fmla="*/ 53 h 188"/>
                  <a:gd name="T32" fmla="*/ 171 w 187"/>
                  <a:gd name="T33" fmla="*/ 53 h 188"/>
                  <a:gd name="T34" fmla="*/ 180 w 187"/>
                  <a:gd name="T35" fmla="*/ 113 h 188"/>
                  <a:gd name="T36" fmla="*/ 180 w 187"/>
                  <a:gd name="T37" fmla="*/ 113 h 188"/>
                  <a:gd name="T38" fmla="*/ 170 w 187"/>
                  <a:gd name="T39" fmla="*/ 125 h 188"/>
                  <a:gd name="T40" fmla="*/ 170 w 187"/>
                  <a:gd name="T41" fmla="*/ 125 h 188"/>
                  <a:gd name="T42" fmla="*/ 170 w 187"/>
                  <a:gd name="T43" fmla="*/ 149 h 188"/>
                  <a:gd name="T44" fmla="*/ 170 w 187"/>
                  <a:gd name="T45" fmla="*/ 149 h 188"/>
                  <a:gd name="T46" fmla="*/ 36 w 187"/>
                  <a:gd name="T47" fmla="*/ 144 h 188"/>
                  <a:gd name="T48" fmla="*/ 36 w 187"/>
                  <a:gd name="T49" fmla="*/ 144 h 188"/>
                  <a:gd name="T50" fmla="*/ 58 w 187"/>
                  <a:gd name="T51" fmla="*/ 43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7" h="188">
                    <a:moveTo>
                      <a:pt x="65" y="132"/>
                    </a:moveTo>
                    <a:lnTo>
                      <a:pt x="65" y="132"/>
                    </a:lnTo>
                    <a:cubicBezTo>
                      <a:pt x="79" y="144"/>
                      <a:pt x="96" y="144"/>
                      <a:pt x="113" y="140"/>
                    </a:cubicBezTo>
                    <a:lnTo>
                      <a:pt x="113" y="140"/>
                    </a:lnTo>
                    <a:cubicBezTo>
                      <a:pt x="117" y="129"/>
                      <a:pt x="126" y="127"/>
                      <a:pt x="137" y="120"/>
                    </a:cubicBezTo>
                    <a:lnTo>
                      <a:pt x="137" y="120"/>
                    </a:lnTo>
                    <a:cubicBezTo>
                      <a:pt x="154" y="111"/>
                      <a:pt x="164" y="95"/>
                      <a:pt x="154" y="73"/>
                    </a:cubicBezTo>
                    <a:lnTo>
                      <a:pt x="154" y="73"/>
                    </a:lnTo>
                    <a:cubicBezTo>
                      <a:pt x="150" y="64"/>
                      <a:pt x="128" y="46"/>
                      <a:pt x="116" y="46"/>
                    </a:cubicBezTo>
                    <a:lnTo>
                      <a:pt x="116" y="46"/>
                    </a:lnTo>
                    <a:cubicBezTo>
                      <a:pt x="111" y="46"/>
                      <a:pt x="104" y="50"/>
                      <a:pt x="100" y="53"/>
                    </a:cubicBezTo>
                    <a:lnTo>
                      <a:pt x="100" y="53"/>
                    </a:lnTo>
                    <a:cubicBezTo>
                      <a:pt x="76" y="64"/>
                      <a:pt x="21" y="99"/>
                      <a:pt x="65" y="132"/>
                    </a:cubicBezTo>
                    <a:close/>
                    <a:moveTo>
                      <a:pt x="58" y="43"/>
                    </a:moveTo>
                    <a:lnTo>
                      <a:pt x="58" y="43"/>
                    </a:lnTo>
                    <a:cubicBezTo>
                      <a:pt x="90" y="24"/>
                      <a:pt x="146" y="0"/>
                      <a:pt x="171" y="53"/>
                    </a:cubicBezTo>
                    <a:lnTo>
                      <a:pt x="171" y="53"/>
                    </a:lnTo>
                    <a:cubicBezTo>
                      <a:pt x="179" y="71"/>
                      <a:pt x="186" y="96"/>
                      <a:pt x="180" y="113"/>
                    </a:cubicBezTo>
                    <a:lnTo>
                      <a:pt x="180" y="113"/>
                    </a:lnTo>
                    <a:cubicBezTo>
                      <a:pt x="178" y="119"/>
                      <a:pt x="174" y="123"/>
                      <a:pt x="170" y="125"/>
                    </a:cubicBezTo>
                    <a:lnTo>
                      <a:pt x="170" y="125"/>
                    </a:lnTo>
                    <a:cubicBezTo>
                      <a:pt x="176" y="132"/>
                      <a:pt x="179" y="144"/>
                      <a:pt x="170" y="149"/>
                    </a:cubicBezTo>
                    <a:lnTo>
                      <a:pt x="170" y="149"/>
                    </a:lnTo>
                    <a:cubicBezTo>
                      <a:pt x="133" y="167"/>
                      <a:pt x="76" y="187"/>
                      <a:pt x="36" y="144"/>
                    </a:cubicBezTo>
                    <a:lnTo>
                      <a:pt x="36" y="144"/>
                    </a:lnTo>
                    <a:cubicBezTo>
                      <a:pt x="0" y="104"/>
                      <a:pt x="25" y="61"/>
                      <a:pt x="58" y="43"/>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02" name="Freeform 186">
                <a:extLst>
                  <a:ext uri="{FF2B5EF4-FFF2-40B4-BE49-F238E27FC236}">
                    <a16:creationId xmlns:a16="http://schemas.microsoft.com/office/drawing/2014/main" id="{5206BCBD-70B5-F94C-814E-59E48D390994}"/>
                  </a:ext>
                </a:extLst>
              </p:cNvPr>
              <p:cNvSpPr>
                <a:spLocks noChangeArrowheads="1"/>
              </p:cNvSpPr>
              <p:nvPr/>
            </p:nvSpPr>
            <p:spPr bwMode="auto">
              <a:xfrm>
                <a:off x="3143990" y="5202015"/>
                <a:ext cx="75678" cy="65392"/>
              </a:xfrm>
              <a:custGeom>
                <a:avLst/>
                <a:gdLst>
                  <a:gd name="T0" fmla="*/ 129 w 178"/>
                  <a:gd name="T1" fmla="*/ 62 h 150"/>
                  <a:gd name="T2" fmla="*/ 129 w 178"/>
                  <a:gd name="T3" fmla="*/ 62 h 150"/>
                  <a:gd name="T4" fmla="*/ 88 w 178"/>
                  <a:gd name="T5" fmla="*/ 33 h 150"/>
                  <a:gd name="T6" fmla="*/ 88 w 178"/>
                  <a:gd name="T7" fmla="*/ 33 h 150"/>
                  <a:gd name="T8" fmla="*/ 58 w 178"/>
                  <a:gd name="T9" fmla="*/ 42 h 150"/>
                  <a:gd name="T10" fmla="*/ 58 w 178"/>
                  <a:gd name="T11" fmla="*/ 42 h 150"/>
                  <a:gd name="T12" fmla="*/ 23 w 178"/>
                  <a:gd name="T13" fmla="*/ 76 h 150"/>
                  <a:gd name="T14" fmla="*/ 23 w 178"/>
                  <a:gd name="T15" fmla="*/ 76 h 150"/>
                  <a:gd name="T16" fmla="*/ 47 w 178"/>
                  <a:gd name="T17" fmla="*/ 118 h 150"/>
                  <a:gd name="T18" fmla="*/ 47 w 178"/>
                  <a:gd name="T19" fmla="*/ 118 h 150"/>
                  <a:gd name="T20" fmla="*/ 63 w 178"/>
                  <a:gd name="T21" fmla="*/ 118 h 150"/>
                  <a:gd name="T22" fmla="*/ 63 w 178"/>
                  <a:gd name="T23" fmla="*/ 118 h 150"/>
                  <a:gd name="T24" fmla="*/ 129 w 178"/>
                  <a:gd name="T25" fmla="*/ 62 h 150"/>
                  <a:gd name="T26" fmla="*/ 97 w 178"/>
                  <a:gd name="T27" fmla="*/ 145 h 150"/>
                  <a:gd name="T28" fmla="*/ 97 w 178"/>
                  <a:gd name="T29" fmla="*/ 145 h 150"/>
                  <a:gd name="T30" fmla="*/ 0 w 178"/>
                  <a:gd name="T31" fmla="*/ 90 h 150"/>
                  <a:gd name="T32" fmla="*/ 0 w 178"/>
                  <a:gd name="T33" fmla="*/ 90 h 150"/>
                  <a:gd name="T34" fmla="*/ 17 w 178"/>
                  <a:gd name="T35" fmla="*/ 29 h 150"/>
                  <a:gd name="T36" fmla="*/ 17 w 178"/>
                  <a:gd name="T37" fmla="*/ 29 h 150"/>
                  <a:gd name="T38" fmla="*/ 31 w 178"/>
                  <a:gd name="T39" fmla="*/ 24 h 150"/>
                  <a:gd name="T40" fmla="*/ 31 w 178"/>
                  <a:gd name="T41" fmla="*/ 24 h 150"/>
                  <a:gd name="T42" fmla="*/ 42 w 178"/>
                  <a:gd name="T43" fmla="*/ 3 h 150"/>
                  <a:gd name="T44" fmla="*/ 42 w 178"/>
                  <a:gd name="T45" fmla="*/ 3 h 150"/>
                  <a:gd name="T46" fmla="*/ 161 w 178"/>
                  <a:gd name="T47" fmla="*/ 63 h 150"/>
                  <a:gd name="T48" fmla="*/ 161 w 178"/>
                  <a:gd name="T49" fmla="*/ 63 h 150"/>
                  <a:gd name="T50" fmla="*/ 97 w 178"/>
                  <a:gd name="T51" fmla="*/ 14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8" h="150">
                    <a:moveTo>
                      <a:pt x="129" y="62"/>
                    </a:moveTo>
                    <a:lnTo>
                      <a:pt x="129" y="62"/>
                    </a:lnTo>
                    <a:cubicBezTo>
                      <a:pt x="119" y="45"/>
                      <a:pt x="105" y="37"/>
                      <a:pt x="88" y="33"/>
                    </a:cubicBezTo>
                    <a:lnTo>
                      <a:pt x="88" y="33"/>
                    </a:lnTo>
                    <a:cubicBezTo>
                      <a:pt x="80" y="41"/>
                      <a:pt x="71" y="40"/>
                      <a:pt x="58" y="42"/>
                    </a:cubicBezTo>
                    <a:lnTo>
                      <a:pt x="58" y="42"/>
                    </a:lnTo>
                    <a:cubicBezTo>
                      <a:pt x="39" y="44"/>
                      <a:pt x="22" y="53"/>
                      <a:pt x="23" y="76"/>
                    </a:cubicBezTo>
                    <a:lnTo>
                      <a:pt x="23" y="76"/>
                    </a:lnTo>
                    <a:cubicBezTo>
                      <a:pt x="23" y="88"/>
                      <a:pt x="35" y="113"/>
                      <a:pt x="47" y="118"/>
                    </a:cubicBezTo>
                    <a:lnTo>
                      <a:pt x="47" y="118"/>
                    </a:lnTo>
                    <a:cubicBezTo>
                      <a:pt x="51" y="120"/>
                      <a:pt x="59" y="118"/>
                      <a:pt x="63" y="118"/>
                    </a:cubicBezTo>
                    <a:lnTo>
                      <a:pt x="63" y="118"/>
                    </a:lnTo>
                    <a:cubicBezTo>
                      <a:pt x="90" y="118"/>
                      <a:pt x="155" y="109"/>
                      <a:pt x="129" y="62"/>
                    </a:cubicBezTo>
                    <a:close/>
                    <a:moveTo>
                      <a:pt x="97" y="145"/>
                    </a:moveTo>
                    <a:lnTo>
                      <a:pt x="97" y="145"/>
                    </a:lnTo>
                    <a:cubicBezTo>
                      <a:pt x="62" y="149"/>
                      <a:pt x="0" y="146"/>
                      <a:pt x="0" y="90"/>
                    </a:cubicBezTo>
                    <a:lnTo>
                      <a:pt x="0" y="90"/>
                    </a:lnTo>
                    <a:cubicBezTo>
                      <a:pt x="0" y="69"/>
                      <a:pt x="4" y="44"/>
                      <a:pt x="17" y="29"/>
                    </a:cubicBezTo>
                    <a:lnTo>
                      <a:pt x="17" y="29"/>
                    </a:lnTo>
                    <a:cubicBezTo>
                      <a:pt x="21" y="26"/>
                      <a:pt x="26" y="24"/>
                      <a:pt x="31" y="24"/>
                    </a:cubicBezTo>
                    <a:lnTo>
                      <a:pt x="31" y="24"/>
                    </a:lnTo>
                    <a:cubicBezTo>
                      <a:pt x="27" y="15"/>
                      <a:pt x="30" y="3"/>
                      <a:pt x="42" y="3"/>
                    </a:cubicBezTo>
                    <a:lnTo>
                      <a:pt x="42" y="3"/>
                    </a:lnTo>
                    <a:cubicBezTo>
                      <a:pt x="83" y="0"/>
                      <a:pt x="142" y="7"/>
                      <a:pt x="161" y="63"/>
                    </a:cubicBezTo>
                    <a:lnTo>
                      <a:pt x="161" y="63"/>
                    </a:lnTo>
                    <a:cubicBezTo>
                      <a:pt x="177" y="113"/>
                      <a:pt x="135" y="142"/>
                      <a:pt x="97" y="145"/>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03" name="Freeform 187">
                <a:extLst>
                  <a:ext uri="{FF2B5EF4-FFF2-40B4-BE49-F238E27FC236}">
                    <a16:creationId xmlns:a16="http://schemas.microsoft.com/office/drawing/2014/main" id="{D18C77E3-4C55-DF4E-8518-50B6D9453F00}"/>
                  </a:ext>
                </a:extLst>
              </p:cNvPr>
              <p:cNvSpPr>
                <a:spLocks/>
              </p:cNvSpPr>
              <p:nvPr/>
            </p:nvSpPr>
            <p:spPr bwMode="auto">
              <a:xfrm>
                <a:off x="3295151" y="5186030"/>
                <a:ext cx="74890" cy="103694"/>
              </a:xfrm>
              <a:custGeom>
                <a:avLst/>
                <a:gdLst>
                  <a:gd name="T0" fmla="*/ 44155 w 173"/>
                  <a:gd name="T1" fmla="*/ 21001 h 237"/>
                  <a:gd name="T2" fmla="*/ 44155 w 173"/>
                  <a:gd name="T3" fmla="*/ 21001 h 237"/>
                  <a:gd name="T4" fmla="*/ 24675 w 173"/>
                  <a:gd name="T5" fmla="*/ 31502 h 237"/>
                  <a:gd name="T6" fmla="*/ 24675 w 173"/>
                  <a:gd name="T7" fmla="*/ 31502 h 237"/>
                  <a:gd name="T8" fmla="*/ 20779 w 173"/>
                  <a:gd name="T9" fmla="*/ 47690 h 237"/>
                  <a:gd name="T10" fmla="*/ 20779 w 173"/>
                  <a:gd name="T11" fmla="*/ 47690 h 237"/>
                  <a:gd name="T12" fmla="*/ 25108 w 173"/>
                  <a:gd name="T13" fmla="*/ 73505 h 237"/>
                  <a:gd name="T14" fmla="*/ 25108 w 173"/>
                  <a:gd name="T15" fmla="*/ 73505 h 237"/>
                  <a:gd name="T16" fmla="*/ 46319 w 173"/>
                  <a:gd name="T17" fmla="*/ 73942 h 237"/>
                  <a:gd name="T18" fmla="*/ 46319 w 173"/>
                  <a:gd name="T19" fmla="*/ 73942 h 237"/>
                  <a:gd name="T20" fmla="*/ 50215 w 173"/>
                  <a:gd name="T21" fmla="*/ 66942 h 237"/>
                  <a:gd name="T22" fmla="*/ 50215 w 173"/>
                  <a:gd name="T23" fmla="*/ 66942 h 237"/>
                  <a:gd name="T24" fmla="*/ 44155 w 173"/>
                  <a:gd name="T25" fmla="*/ 21001 h 237"/>
                  <a:gd name="T26" fmla="*/ 67964 w 173"/>
                  <a:gd name="T27" fmla="*/ 59066 h 237"/>
                  <a:gd name="T28" fmla="*/ 67964 w 173"/>
                  <a:gd name="T29" fmla="*/ 59066 h 237"/>
                  <a:gd name="T30" fmla="*/ 24675 w 173"/>
                  <a:gd name="T31" fmla="*/ 87068 h 237"/>
                  <a:gd name="T32" fmla="*/ 24675 w 173"/>
                  <a:gd name="T33" fmla="*/ 87068 h 237"/>
                  <a:gd name="T34" fmla="*/ 6493 w 173"/>
                  <a:gd name="T35" fmla="*/ 63004 h 237"/>
                  <a:gd name="T36" fmla="*/ 6493 w 173"/>
                  <a:gd name="T37" fmla="*/ 63004 h 237"/>
                  <a:gd name="T38" fmla="*/ 7359 w 173"/>
                  <a:gd name="T39" fmla="*/ 54691 h 237"/>
                  <a:gd name="T40" fmla="*/ 7359 w 173"/>
                  <a:gd name="T41" fmla="*/ 54691 h 237"/>
                  <a:gd name="T42" fmla="*/ 1732 w 173"/>
                  <a:gd name="T43" fmla="*/ 44190 h 237"/>
                  <a:gd name="T44" fmla="*/ 1732 w 173"/>
                  <a:gd name="T45" fmla="*/ 44190 h 237"/>
                  <a:gd name="T46" fmla="*/ 51514 w 173"/>
                  <a:gd name="T47" fmla="*/ 7875 h 237"/>
                  <a:gd name="T48" fmla="*/ 51514 w 173"/>
                  <a:gd name="T49" fmla="*/ 7875 h 237"/>
                  <a:gd name="T50" fmla="*/ 67964 w 173"/>
                  <a:gd name="T51" fmla="*/ 59066 h 2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3" h="237">
                    <a:moveTo>
                      <a:pt x="102" y="48"/>
                    </a:moveTo>
                    <a:lnTo>
                      <a:pt x="102" y="48"/>
                    </a:lnTo>
                    <a:cubicBezTo>
                      <a:pt x="83" y="47"/>
                      <a:pt x="67" y="58"/>
                      <a:pt x="57" y="72"/>
                    </a:cubicBezTo>
                    <a:cubicBezTo>
                      <a:pt x="58" y="85"/>
                      <a:pt x="53" y="94"/>
                      <a:pt x="48" y="109"/>
                    </a:cubicBezTo>
                    <a:cubicBezTo>
                      <a:pt x="40" y="130"/>
                      <a:pt x="38" y="153"/>
                      <a:pt x="58" y="168"/>
                    </a:cubicBezTo>
                    <a:cubicBezTo>
                      <a:pt x="69" y="174"/>
                      <a:pt x="96" y="178"/>
                      <a:pt x="107" y="169"/>
                    </a:cubicBezTo>
                    <a:cubicBezTo>
                      <a:pt x="111" y="167"/>
                      <a:pt x="113" y="157"/>
                      <a:pt x="116" y="153"/>
                    </a:cubicBezTo>
                    <a:cubicBezTo>
                      <a:pt x="130" y="125"/>
                      <a:pt x="157" y="52"/>
                      <a:pt x="102" y="48"/>
                    </a:cubicBezTo>
                    <a:close/>
                    <a:moveTo>
                      <a:pt x="157" y="135"/>
                    </a:moveTo>
                    <a:lnTo>
                      <a:pt x="157" y="135"/>
                    </a:lnTo>
                    <a:cubicBezTo>
                      <a:pt x="141" y="173"/>
                      <a:pt x="107" y="236"/>
                      <a:pt x="57" y="199"/>
                    </a:cubicBezTo>
                    <a:cubicBezTo>
                      <a:pt x="40" y="186"/>
                      <a:pt x="20" y="167"/>
                      <a:pt x="15" y="144"/>
                    </a:cubicBezTo>
                    <a:cubicBezTo>
                      <a:pt x="15" y="138"/>
                      <a:pt x="15" y="131"/>
                      <a:pt x="17" y="125"/>
                    </a:cubicBezTo>
                    <a:cubicBezTo>
                      <a:pt x="8" y="125"/>
                      <a:pt x="0" y="113"/>
                      <a:pt x="4" y="101"/>
                    </a:cubicBezTo>
                    <a:cubicBezTo>
                      <a:pt x="25" y="59"/>
                      <a:pt x="62" y="0"/>
                      <a:pt x="119" y="18"/>
                    </a:cubicBezTo>
                    <a:cubicBezTo>
                      <a:pt x="170" y="33"/>
                      <a:pt x="172" y="94"/>
                      <a:pt x="157" y="13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04" name="Freeform 188">
                <a:extLst>
                  <a:ext uri="{FF2B5EF4-FFF2-40B4-BE49-F238E27FC236}">
                    <a16:creationId xmlns:a16="http://schemas.microsoft.com/office/drawing/2014/main" id="{F0852404-D3EB-B643-87FA-A290DEFFFD75}"/>
                  </a:ext>
                </a:extLst>
              </p:cNvPr>
              <p:cNvSpPr>
                <a:spLocks noChangeArrowheads="1"/>
              </p:cNvSpPr>
              <p:nvPr/>
            </p:nvSpPr>
            <p:spPr bwMode="auto">
              <a:xfrm>
                <a:off x="3596605" y="5193296"/>
                <a:ext cx="88777" cy="84283"/>
              </a:xfrm>
              <a:custGeom>
                <a:avLst/>
                <a:gdLst>
                  <a:gd name="T0" fmla="*/ 60 w 203"/>
                  <a:gd name="T1" fmla="*/ 133 h 196"/>
                  <a:gd name="T2" fmla="*/ 60 w 203"/>
                  <a:gd name="T3" fmla="*/ 133 h 196"/>
                  <a:gd name="T4" fmla="*/ 109 w 203"/>
                  <a:gd name="T5" fmla="*/ 149 h 196"/>
                  <a:gd name="T6" fmla="*/ 109 w 203"/>
                  <a:gd name="T7" fmla="*/ 149 h 196"/>
                  <a:gd name="T8" fmla="*/ 142 w 203"/>
                  <a:gd name="T9" fmla="*/ 131 h 196"/>
                  <a:gd name="T10" fmla="*/ 142 w 203"/>
                  <a:gd name="T11" fmla="*/ 131 h 196"/>
                  <a:gd name="T12" fmla="*/ 176 w 203"/>
                  <a:gd name="T13" fmla="*/ 82 h 196"/>
                  <a:gd name="T14" fmla="*/ 176 w 203"/>
                  <a:gd name="T15" fmla="*/ 82 h 196"/>
                  <a:gd name="T16" fmla="*/ 144 w 203"/>
                  <a:gd name="T17" fmla="*/ 46 h 196"/>
                  <a:gd name="T18" fmla="*/ 144 w 203"/>
                  <a:gd name="T19" fmla="*/ 46 h 196"/>
                  <a:gd name="T20" fmla="*/ 126 w 203"/>
                  <a:gd name="T21" fmla="*/ 50 h 196"/>
                  <a:gd name="T22" fmla="*/ 126 w 203"/>
                  <a:gd name="T23" fmla="*/ 50 h 196"/>
                  <a:gd name="T24" fmla="*/ 60 w 203"/>
                  <a:gd name="T25" fmla="*/ 133 h 196"/>
                  <a:gd name="T26" fmla="*/ 84 w 203"/>
                  <a:gd name="T27" fmla="*/ 33 h 196"/>
                  <a:gd name="T28" fmla="*/ 84 w 203"/>
                  <a:gd name="T29" fmla="*/ 33 h 196"/>
                  <a:gd name="T30" fmla="*/ 200 w 203"/>
                  <a:gd name="T31" fmla="*/ 60 h 196"/>
                  <a:gd name="T32" fmla="*/ 200 w 203"/>
                  <a:gd name="T33" fmla="*/ 60 h 196"/>
                  <a:gd name="T34" fmla="*/ 189 w 203"/>
                  <a:gd name="T35" fmla="*/ 129 h 196"/>
                  <a:gd name="T36" fmla="*/ 189 w 203"/>
                  <a:gd name="T37" fmla="*/ 129 h 196"/>
                  <a:gd name="T38" fmla="*/ 173 w 203"/>
                  <a:gd name="T39" fmla="*/ 140 h 196"/>
                  <a:gd name="T40" fmla="*/ 173 w 203"/>
                  <a:gd name="T41" fmla="*/ 140 h 196"/>
                  <a:gd name="T42" fmla="*/ 165 w 203"/>
                  <a:gd name="T43" fmla="*/ 166 h 196"/>
                  <a:gd name="T44" fmla="*/ 165 w 203"/>
                  <a:gd name="T45" fmla="*/ 166 h 196"/>
                  <a:gd name="T46" fmla="*/ 25 w 203"/>
                  <a:gd name="T47" fmla="*/ 142 h 196"/>
                  <a:gd name="T48" fmla="*/ 25 w 203"/>
                  <a:gd name="T49" fmla="*/ 142 h 196"/>
                  <a:gd name="T50" fmla="*/ 84 w 203"/>
                  <a:gd name="T51" fmla="*/ 33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3" h="196">
                    <a:moveTo>
                      <a:pt x="60" y="133"/>
                    </a:moveTo>
                    <a:lnTo>
                      <a:pt x="60" y="133"/>
                    </a:lnTo>
                    <a:cubicBezTo>
                      <a:pt x="72" y="148"/>
                      <a:pt x="91" y="152"/>
                      <a:pt x="109" y="149"/>
                    </a:cubicBezTo>
                    <a:lnTo>
                      <a:pt x="109" y="149"/>
                    </a:lnTo>
                    <a:cubicBezTo>
                      <a:pt x="115" y="138"/>
                      <a:pt x="127" y="137"/>
                      <a:pt x="142" y="131"/>
                    </a:cubicBezTo>
                    <a:lnTo>
                      <a:pt x="142" y="131"/>
                    </a:lnTo>
                    <a:cubicBezTo>
                      <a:pt x="163" y="121"/>
                      <a:pt x="179" y="107"/>
                      <a:pt x="176" y="82"/>
                    </a:cubicBezTo>
                    <a:lnTo>
                      <a:pt x="176" y="82"/>
                    </a:lnTo>
                    <a:cubicBezTo>
                      <a:pt x="173" y="70"/>
                      <a:pt x="158" y="48"/>
                      <a:pt x="144" y="46"/>
                    </a:cubicBezTo>
                    <a:lnTo>
                      <a:pt x="144" y="46"/>
                    </a:lnTo>
                    <a:cubicBezTo>
                      <a:pt x="139" y="45"/>
                      <a:pt x="131" y="49"/>
                      <a:pt x="126" y="50"/>
                    </a:cubicBezTo>
                    <a:lnTo>
                      <a:pt x="126" y="50"/>
                    </a:lnTo>
                    <a:cubicBezTo>
                      <a:pt x="96" y="60"/>
                      <a:pt x="26" y="91"/>
                      <a:pt x="60" y="133"/>
                    </a:cubicBezTo>
                    <a:close/>
                    <a:moveTo>
                      <a:pt x="84" y="33"/>
                    </a:moveTo>
                    <a:lnTo>
                      <a:pt x="84" y="33"/>
                    </a:lnTo>
                    <a:cubicBezTo>
                      <a:pt x="123" y="19"/>
                      <a:pt x="192" y="0"/>
                      <a:pt x="200" y="60"/>
                    </a:cubicBezTo>
                    <a:lnTo>
                      <a:pt x="200" y="60"/>
                    </a:lnTo>
                    <a:cubicBezTo>
                      <a:pt x="202" y="83"/>
                      <a:pt x="202" y="111"/>
                      <a:pt x="189" y="129"/>
                    </a:cubicBezTo>
                    <a:lnTo>
                      <a:pt x="189" y="129"/>
                    </a:lnTo>
                    <a:cubicBezTo>
                      <a:pt x="185" y="135"/>
                      <a:pt x="179" y="138"/>
                      <a:pt x="173" y="140"/>
                    </a:cubicBezTo>
                    <a:lnTo>
                      <a:pt x="173" y="140"/>
                    </a:lnTo>
                    <a:cubicBezTo>
                      <a:pt x="179" y="148"/>
                      <a:pt x="177" y="162"/>
                      <a:pt x="165" y="166"/>
                    </a:cubicBezTo>
                    <a:lnTo>
                      <a:pt x="165" y="166"/>
                    </a:lnTo>
                    <a:cubicBezTo>
                      <a:pt x="121" y="182"/>
                      <a:pt x="54" y="195"/>
                      <a:pt x="25" y="142"/>
                    </a:cubicBezTo>
                    <a:lnTo>
                      <a:pt x="25" y="142"/>
                    </a:lnTo>
                    <a:cubicBezTo>
                      <a:pt x="0" y="96"/>
                      <a:pt x="43" y="50"/>
                      <a:pt x="84" y="33"/>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05" name="Freeform 189">
                <a:extLst>
                  <a:ext uri="{FF2B5EF4-FFF2-40B4-BE49-F238E27FC236}">
                    <a16:creationId xmlns:a16="http://schemas.microsoft.com/office/drawing/2014/main" id="{8826E105-FC07-F64A-AD4C-BA83553D5BB2}"/>
                  </a:ext>
                </a:extLst>
              </p:cNvPr>
              <p:cNvSpPr>
                <a:spLocks/>
              </p:cNvSpPr>
              <p:nvPr/>
            </p:nvSpPr>
            <p:spPr bwMode="auto">
              <a:xfrm>
                <a:off x="3763691" y="5187951"/>
                <a:ext cx="76810" cy="103694"/>
              </a:xfrm>
              <a:custGeom>
                <a:avLst/>
                <a:gdLst>
                  <a:gd name="T0" fmla="*/ 45208 w 175"/>
                  <a:gd name="T1" fmla="*/ 21439 h 237"/>
                  <a:gd name="T2" fmla="*/ 45208 w 175"/>
                  <a:gd name="T3" fmla="*/ 21439 h 237"/>
                  <a:gd name="T4" fmla="*/ 25018 w 175"/>
                  <a:gd name="T5" fmla="*/ 31940 h 237"/>
                  <a:gd name="T6" fmla="*/ 25018 w 175"/>
                  <a:gd name="T7" fmla="*/ 31940 h 237"/>
                  <a:gd name="T8" fmla="*/ 20629 w 175"/>
                  <a:gd name="T9" fmla="*/ 47690 h 237"/>
                  <a:gd name="T10" fmla="*/ 20629 w 175"/>
                  <a:gd name="T11" fmla="*/ 47690 h 237"/>
                  <a:gd name="T12" fmla="*/ 25457 w 175"/>
                  <a:gd name="T13" fmla="*/ 73942 h 237"/>
                  <a:gd name="T14" fmla="*/ 25457 w 175"/>
                  <a:gd name="T15" fmla="*/ 73942 h 237"/>
                  <a:gd name="T16" fmla="*/ 46964 w 175"/>
                  <a:gd name="T17" fmla="*/ 74380 h 237"/>
                  <a:gd name="T18" fmla="*/ 46964 w 175"/>
                  <a:gd name="T19" fmla="*/ 74380 h 237"/>
                  <a:gd name="T20" fmla="*/ 50914 w 175"/>
                  <a:gd name="T21" fmla="*/ 66942 h 237"/>
                  <a:gd name="T22" fmla="*/ 50914 w 175"/>
                  <a:gd name="T23" fmla="*/ 66942 h 237"/>
                  <a:gd name="T24" fmla="*/ 45208 w 175"/>
                  <a:gd name="T25" fmla="*/ 21439 h 237"/>
                  <a:gd name="T26" fmla="*/ 68910 w 175"/>
                  <a:gd name="T27" fmla="*/ 59504 h 237"/>
                  <a:gd name="T28" fmla="*/ 68910 w 175"/>
                  <a:gd name="T29" fmla="*/ 59504 h 237"/>
                  <a:gd name="T30" fmla="*/ 25018 w 175"/>
                  <a:gd name="T31" fmla="*/ 87505 h 237"/>
                  <a:gd name="T32" fmla="*/ 25018 w 175"/>
                  <a:gd name="T33" fmla="*/ 87505 h 237"/>
                  <a:gd name="T34" fmla="*/ 7023 w 175"/>
                  <a:gd name="T35" fmla="*/ 63004 h 237"/>
                  <a:gd name="T36" fmla="*/ 7023 w 175"/>
                  <a:gd name="T37" fmla="*/ 63004 h 237"/>
                  <a:gd name="T38" fmla="*/ 7462 w 175"/>
                  <a:gd name="T39" fmla="*/ 54691 h 237"/>
                  <a:gd name="T40" fmla="*/ 7462 w 175"/>
                  <a:gd name="T41" fmla="*/ 54691 h 237"/>
                  <a:gd name="T42" fmla="*/ 1756 w 175"/>
                  <a:gd name="T43" fmla="*/ 44628 h 237"/>
                  <a:gd name="T44" fmla="*/ 1756 w 175"/>
                  <a:gd name="T45" fmla="*/ 44628 h 237"/>
                  <a:gd name="T46" fmla="*/ 51792 w 175"/>
                  <a:gd name="T47" fmla="*/ 7438 h 237"/>
                  <a:gd name="T48" fmla="*/ 51792 w 175"/>
                  <a:gd name="T49" fmla="*/ 7438 h 237"/>
                  <a:gd name="T50" fmla="*/ 68910 w 175"/>
                  <a:gd name="T51" fmla="*/ 59504 h 2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5" h="237">
                    <a:moveTo>
                      <a:pt x="103" y="49"/>
                    </a:moveTo>
                    <a:lnTo>
                      <a:pt x="103" y="49"/>
                    </a:lnTo>
                    <a:cubicBezTo>
                      <a:pt x="83" y="46"/>
                      <a:pt x="69" y="58"/>
                      <a:pt x="57" y="73"/>
                    </a:cubicBezTo>
                    <a:cubicBezTo>
                      <a:pt x="58" y="86"/>
                      <a:pt x="53" y="95"/>
                      <a:pt x="47" y="109"/>
                    </a:cubicBezTo>
                    <a:cubicBezTo>
                      <a:pt x="40" y="130"/>
                      <a:pt x="38" y="153"/>
                      <a:pt x="58" y="169"/>
                    </a:cubicBezTo>
                    <a:cubicBezTo>
                      <a:pt x="69" y="175"/>
                      <a:pt x="96" y="178"/>
                      <a:pt x="107" y="170"/>
                    </a:cubicBezTo>
                    <a:cubicBezTo>
                      <a:pt x="111" y="166"/>
                      <a:pt x="113" y="157"/>
                      <a:pt x="116" y="153"/>
                    </a:cubicBezTo>
                    <a:cubicBezTo>
                      <a:pt x="130" y="125"/>
                      <a:pt x="157" y="53"/>
                      <a:pt x="103" y="49"/>
                    </a:cubicBezTo>
                    <a:close/>
                    <a:moveTo>
                      <a:pt x="157" y="136"/>
                    </a:moveTo>
                    <a:lnTo>
                      <a:pt x="157" y="136"/>
                    </a:lnTo>
                    <a:cubicBezTo>
                      <a:pt x="141" y="174"/>
                      <a:pt x="107" y="236"/>
                      <a:pt x="57" y="200"/>
                    </a:cubicBezTo>
                    <a:cubicBezTo>
                      <a:pt x="40" y="187"/>
                      <a:pt x="20" y="166"/>
                      <a:pt x="16" y="144"/>
                    </a:cubicBezTo>
                    <a:cubicBezTo>
                      <a:pt x="15" y="138"/>
                      <a:pt x="16" y="130"/>
                      <a:pt x="17" y="125"/>
                    </a:cubicBezTo>
                    <a:cubicBezTo>
                      <a:pt x="8" y="124"/>
                      <a:pt x="0" y="113"/>
                      <a:pt x="4" y="102"/>
                    </a:cubicBezTo>
                    <a:cubicBezTo>
                      <a:pt x="25" y="58"/>
                      <a:pt x="62" y="0"/>
                      <a:pt x="118" y="17"/>
                    </a:cubicBezTo>
                    <a:cubicBezTo>
                      <a:pt x="170" y="32"/>
                      <a:pt x="174" y="94"/>
                      <a:pt x="157" y="136"/>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06" name="Freeform 190">
                <a:extLst>
                  <a:ext uri="{FF2B5EF4-FFF2-40B4-BE49-F238E27FC236}">
                    <a16:creationId xmlns:a16="http://schemas.microsoft.com/office/drawing/2014/main" id="{80C26440-EF7B-9841-A1D0-0A1F5E8F3775}"/>
                  </a:ext>
                </a:extLst>
              </p:cNvPr>
              <p:cNvSpPr>
                <a:spLocks noChangeArrowheads="1"/>
              </p:cNvSpPr>
              <p:nvPr/>
            </p:nvSpPr>
            <p:spPr bwMode="auto">
              <a:xfrm>
                <a:off x="3451070" y="5203468"/>
                <a:ext cx="77134" cy="65393"/>
              </a:xfrm>
              <a:custGeom>
                <a:avLst/>
                <a:gdLst>
                  <a:gd name="T0" fmla="*/ 128 w 177"/>
                  <a:gd name="T1" fmla="*/ 62 h 149"/>
                  <a:gd name="T2" fmla="*/ 128 w 177"/>
                  <a:gd name="T3" fmla="*/ 62 h 149"/>
                  <a:gd name="T4" fmla="*/ 88 w 177"/>
                  <a:gd name="T5" fmla="*/ 34 h 149"/>
                  <a:gd name="T6" fmla="*/ 88 w 177"/>
                  <a:gd name="T7" fmla="*/ 34 h 149"/>
                  <a:gd name="T8" fmla="*/ 57 w 177"/>
                  <a:gd name="T9" fmla="*/ 42 h 149"/>
                  <a:gd name="T10" fmla="*/ 57 w 177"/>
                  <a:gd name="T11" fmla="*/ 42 h 149"/>
                  <a:gd name="T12" fmla="*/ 22 w 177"/>
                  <a:gd name="T13" fmla="*/ 76 h 149"/>
                  <a:gd name="T14" fmla="*/ 22 w 177"/>
                  <a:gd name="T15" fmla="*/ 76 h 149"/>
                  <a:gd name="T16" fmla="*/ 46 w 177"/>
                  <a:gd name="T17" fmla="*/ 118 h 149"/>
                  <a:gd name="T18" fmla="*/ 46 w 177"/>
                  <a:gd name="T19" fmla="*/ 118 h 149"/>
                  <a:gd name="T20" fmla="*/ 63 w 177"/>
                  <a:gd name="T21" fmla="*/ 119 h 149"/>
                  <a:gd name="T22" fmla="*/ 63 w 177"/>
                  <a:gd name="T23" fmla="*/ 119 h 149"/>
                  <a:gd name="T24" fmla="*/ 128 w 177"/>
                  <a:gd name="T25" fmla="*/ 62 h 149"/>
                  <a:gd name="T26" fmla="*/ 96 w 177"/>
                  <a:gd name="T27" fmla="*/ 146 h 149"/>
                  <a:gd name="T28" fmla="*/ 96 w 177"/>
                  <a:gd name="T29" fmla="*/ 146 h 149"/>
                  <a:gd name="T30" fmla="*/ 0 w 177"/>
                  <a:gd name="T31" fmla="*/ 89 h 149"/>
                  <a:gd name="T32" fmla="*/ 0 w 177"/>
                  <a:gd name="T33" fmla="*/ 89 h 149"/>
                  <a:gd name="T34" fmla="*/ 16 w 177"/>
                  <a:gd name="T35" fmla="*/ 30 h 149"/>
                  <a:gd name="T36" fmla="*/ 16 w 177"/>
                  <a:gd name="T37" fmla="*/ 30 h 149"/>
                  <a:gd name="T38" fmla="*/ 30 w 177"/>
                  <a:gd name="T39" fmla="*/ 23 h 149"/>
                  <a:gd name="T40" fmla="*/ 30 w 177"/>
                  <a:gd name="T41" fmla="*/ 23 h 149"/>
                  <a:gd name="T42" fmla="*/ 41 w 177"/>
                  <a:gd name="T43" fmla="*/ 2 h 149"/>
                  <a:gd name="T44" fmla="*/ 41 w 177"/>
                  <a:gd name="T45" fmla="*/ 2 h 149"/>
                  <a:gd name="T46" fmla="*/ 160 w 177"/>
                  <a:gd name="T47" fmla="*/ 63 h 149"/>
                  <a:gd name="T48" fmla="*/ 160 w 177"/>
                  <a:gd name="T49" fmla="*/ 63 h 149"/>
                  <a:gd name="T50" fmla="*/ 96 w 177"/>
                  <a:gd name="T51" fmla="*/ 146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7" h="149">
                    <a:moveTo>
                      <a:pt x="128" y="62"/>
                    </a:moveTo>
                    <a:lnTo>
                      <a:pt x="128" y="62"/>
                    </a:lnTo>
                    <a:cubicBezTo>
                      <a:pt x="120" y="44"/>
                      <a:pt x="104" y="37"/>
                      <a:pt x="88" y="34"/>
                    </a:cubicBezTo>
                    <a:lnTo>
                      <a:pt x="88" y="34"/>
                    </a:lnTo>
                    <a:cubicBezTo>
                      <a:pt x="80" y="41"/>
                      <a:pt x="70" y="41"/>
                      <a:pt x="57" y="42"/>
                    </a:cubicBezTo>
                    <a:lnTo>
                      <a:pt x="57" y="42"/>
                    </a:lnTo>
                    <a:cubicBezTo>
                      <a:pt x="38" y="44"/>
                      <a:pt x="21" y="54"/>
                      <a:pt x="22" y="76"/>
                    </a:cubicBezTo>
                    <a:lnTo>
                      <a:pt x="22" y="76"/>
                    </a:lnTo>
                    <a:cubicBezTo>
                      <a:pt x="22" y="88"/>
                      <a:pt x="34" y="113"/>
                      <a:pt x="46" y="118"/>
                    </a:cubicBezTo>
                    <a:lnTo>
                      <a:pt x="46" y="118"/>
                    </a:lnTo>
                    <a:cubicBezTo>
                      <a:pt x="50" y="119"/>
                      <a:pt x="58" y="119"/>
                      <a:pt x="63" y="119"/>
                    </a:cubicBezTo>
                    <a:lnTo>
                      <a:pt x="63" y="119"/>
                    </a:lnTo>
                    <a:cubicBezTo>
                      <a:pt x="89" y="119"/>
                      <a:pt x="154" y="110"/>
                      <a:pt x="128" y="62"/>
                    </a:cubicBezTo>
                    <a:close/>
                    <a:moveTo>
                      <a:pt x="96" y="146"/>
                    </a:moveTo>
                    <a:lnTo>
                      <a:pt x="96" y="146"/>
                    </a:lnTo>
                    <a:cubicBezTo>
                      <a:pt x="61" y="148"/>
                      <a:pt x="0" y="147"/>
                      <a:pt x="0" y="89"/>
                    </a:cubicBezTo>
                    <a:lnTo>
                      <a:pt x="0" y="89"/>
                    </a:lnTo>
                    <a:cubicBezTo>
                      <a:pt x="0" y="68"/>
                      <a:pt x="3" y="43"/>
                      <a:pt x="16" y="30"/>
                    </a:cubicBezTo>
                    <a:lnTo>
                      <a:pt x="16" y="30"/>
                    </a:lnTo>
                    <a:cubicBezTo>
                      <a:pt x="20" y="26"/>
                      <a:pt x="25" y="23"/>
                      <a:pt x="30" y="23"/>
                    </a:cubicBezTo>
                    <a:lnTo>
                      <a:pt x="30" y="23"/>
                    </a:lnTo>
                    <a:cubicBezTo>
                      <a:pt x="28" y="14"/>
                      <a:pt x="29" y="4"/>
                      <a:pt x="41" y="2"/>
                    </a:cubicBezTo>
                    <a:lnTo>
                      <a:pt x="41" y="2"/>
                    </a:lnTo>
                    <a:cubicBezTo>
                      <a:pt x="82" y="0"/>
                      <a:pt x="141" y="8"/>
                      <a:pt x="160" y="63"/>
                    </a:cubicBezTo>
                    <a:lnTo>
                      <a:pt x="160" y="63"/>
                    </a:lnTo>
                    <a:cubicBezTo>
                      <a:pt x="176" y="113"/>
                      <a:pt x="134" y="142"/>
                      <a:pt x="96" y="146"/>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07" name="Freeform 191">
                <a:extLst>
                  <a:ext uri="{FF2B5EF4-FFF2-40B4-BE49-F238E27FC236}">
                    <a16:creationId xmlns:a16="http://schemas.microsoft.com/office/drawing/2014/main" id="{3F51A5E7-4970-6347-AEE2-9612961D4B71}"/>
                  </a:ext>
                </a:extLst>
              </p:cNvPr>
              <p:cNvSpPr>
                <a:spLocks noChangeArrowheads="1"/>
              </p:cNvSpPr>
              <p:nvPr/>
            </p:nvSpPr>
            <p:spPr bwMode="auto">
              <a:xfrm>
                <a:off x="3909507" y="5193296"/>
                <a:ext cx="82955" cy="81377"/>
              </a:xfrm>
              <a:custGeom>
                <a:avLst/>
                <a:gdLst>
                  <a:gd name="T0" fmla="*/ 66 w 188"/>
                  <a:gd name="T1" fmla="*/ 131 h 186"/>
                  <a:gd name="T2" fmla="*/ 66 w 188"/>
                  <a:gd name="T3" fmla="*/ 131 h 186"/>
                  <a:gd name="T4" fmla="*/ 113 w 188"/>
                  <a:gd name="T5" fmla="*/ 139 h 186"/>
                  <a:gd name="T6" fmla="*/ 113 w 188"/>
                  <a:gd name="T7" fmla="*/ 139 h 186"/>
                  <a:gd name="T8" fmla="*/ 138 w 188"/>
                  <a:gd name="T9" fmla="*/ 119 h 186"/>
                  <a:gd name="T10" fmla="*/ 138 w 188"/>
                  <a:gd name="T11" fmla="*/ 119 h 186"/>
                  <a:gd name="T12" fmla="*/ 155 w 188"/>
                  <a:gd name="T13" fmla="*/ 73 h 186"/>
                  <a:gd name="T14" fmla="*/ 155 w 188"/>
                  <a:gd name="T15" fmla="*/ 73 h 186"/>
                  <a:gd name="T16" fmla="*/ 117 w 188"/>
                  <a:gd name="T17" fmla="*/ 44 h 186"/>
                  <a:gd name="T18" fmla="*/ 117 w 188"/>
                  <a:gd name="T19" fmla="*/ 44 h 186"/>
                  <a:gd name="T20" fmla="*/ 101 w 188"/>
                  <a:gd name="T21" fmla="*/ 51 h 186"/>
                  <a:gd name="T22" fmla="*/ 101 w 188"/>
                  <a:gd name="T23" fmla="*/ 51 h 186"/>
                  <a:gd name="T24" fmla="*/ 66 w 188"/>
                  <a:gd name="T25" fmla="*/ 131 h 186"/>
                  <a:gd name="T26" fmla="*/ 59 w 188"/>
                  <a:gd name="T27" fmla="*/ 42 h 186"/>
                  <a:gd name="T28" fmla="*/ 59 w 188"/>
                  <a:gd name="T29" fmla="*/ 42 h 186"/>
                  <a:gd name="T30" fmla="*/ 171 w 188"/>
                  <a:gd name="T31" fmla="*/ 52 h 186"/>
                  <a:gd name="T32" fmla="*/ 171 w 188"/>
                  <a:gd name="T33" fmla="*/ 52 h 186"/>
                  <a:gd name="T34" fmla="*/ 180 w 188"/>
                  <a:gd name="T35" fmla="*/ 113 h 186"/>
                  <a:gd name="T36" fmla="*/ 180 w 188"/>
                  <a:gd name="T37" fmla="*/ 113 h 186"/>
                  <a:gd name="T38" fmla="*/ 170 w 188"/>
                  <a:gd name="T39" fmla="*/ 125 h 186"/>
                  <a:gd name="T40" fmla="*/ 170 w 188"/>
                  <a:gd name="T41" fmla="*/ 125 h 186"/>
                  <a:gd name="T42" fmla="*/ 170 w 188"/>
                  <a:gd name="T43" fmla="*/ 148 h 186"/>
                  <a:gd name="T44" fmla="*/ 170 w 188"/>
                  <a:gd name="T45" fmla="*/ 148 h 186"/>
                  <a:gd name="T46" fmla="*/ 37 w 188"/>
                  <a:gd name="T47" fmla="*/ 142 h 186"/>
                  <a:gd name="T48" fmla="*/ 37 w 188"/>
                  <a:gd name="T49" fmla="*/ 142 h 186"/>
                  <a:gd name="T50" fmla="*/ 59 w 188"/>
                  <a:gd name="T51" fmla="*/ 42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8" h="186">
                    <a:moveTo>
                      <a:pt x="66" y="131"/>
                    </a:moveTo>
                    <a:lnTo>
                      <a:pt x="66" y="131"/>
                    </a:lnTo>
                    <a:cubicBezTo>
                      <a:pt x="80" y="142"/>
                      <a:pt x="97" y="143"/>
                      <a:pt x="113" y="139"/>
                    </a:cubicBezTo>
                    <a:lnTo>
                      <a:pt x="113" y="139"/>
                    </a:lnTo>
                    <a:cubicBezTo>
                      <a:pt x="117" y="129"/>
                      <a:pt x="126" y="126"/>
                      <a:pt x="138" y="119"/>
                    </a:cubicBezTo>
                    <a:lnTo>
                      <a:pt x="138" y="119"/>
                    </a:lnTo>
                    <a:cubicBezTo>
                      <a:pt x="154" y="109"/>
                      <a:pt x="166" y="94"/>
                      <a:pt x="155" y="73"/>
                    </a:cubicBezTo>
                    <a:lnTo>
                      <a:pt x="155" y="73"/>
                    </a:lnTo>
                    <a:cubicBezTo>
                      <a:pt x="150" y="62"/>
                      <a:pt x="129" y="44"/>
                      <a:pt x="117" y="44"/>
                    </a:cubicBezTo>
                    <a:lnTo>
                      <a:pt x="117" y="44"/>
                    </a:lnTo>
                    <a:cubicBezTo>
                      <a:pt x="112" y="44"/>
                      <a:pt x="105" y="50"/>
                      <a:pt x="101" y="51"/>
                    </a:cubicBezTo>
                    <a:lnTo>
                      <a:pt x="101" y="51"/>
                    </a:lnTo>
                    <a:cubicBezTo>
                      <a:pt x="76" y="63"/>
                      <a:pt x="21" y="97"/>
                      <a:pt x="66" y="131"/>
                    </a:cubicBezTo>
                    <a:close/>
                    <a:moveTo>
                      <a:pt x="59" y="42"/>
                    </a:moveTo>
                    <a:lnTo>
                      <a:pt x="59" y="42"/>
                    </a:lnTo>
                    <a:cubicBezTo>
                      <a:pt x="91" y="23"/>
                      <a:pt x="146" y="0"/>
                      <a:pt x="171" y="52"/>
                    </a:cubicBezTo>
                    <a:lnTo>
                      <a:pt x="171" y="52"/>
                    </a:lnTo>
                    <a:cubicBezTo>
                      <a:pt x="180" y="71"/>
                      <a:pt x="187" y="96"/>
                      <a:pt x="180" y="113"/>
                    </a:cubicBezTo>
                    <a:lnTo>
                      <a:pt x="180" y="113"/>
                    </a:lnTo>
                    <a:cubicBezTo>
                      <a:pt x="179" y="118"/>
                      <a:pt x="174" y="122"/>
                      <a:pt x="170" y="125"/>
                    </a:cubicBezTo>
                    <a:lnTo>
                      <a:pt x="170" y="125"/>
                    </a:lnTo>
                    <a:cubicBezTo>
                      <a:pt x="176" y="131"/>
                      <a:pt x="180" y="143"/>
                      <a:pt x="170" y="148"/>
                    </a:cubicBezTo>
                    <a:lnTo>
                      <a:pt x="170" y="148"/>
                    </a:lnTo>
                    <a:cubicBezTo>
                      <a:pt x="133" y="167"/>
                      <a:pt x="76" y="185"/>
                      <a:pt x="37" y="142"/>
                    </a:cubicBezTo>
                    <a:lnTo>
                      <a:pt x="37" y="142"/>
                    </a:lnTo>
                    <a:cubicBezTo>
                      <a:pt x="0" y="105"/>
                      <a:pt x="27" y="60"/>
                      <a:pt x="59" y="42"/>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08" name="Freeform 192">
                <a:extLst>
                  <a:ext uri="{FF2B5EF4-FFF2-40B4-BE49-F238E27FC236}">
                    <a16:creationId xmlns:a16="http://schemas.microsoft.com/office/drawing/2014/main" id="{66D855E6-FD38-6144-844D-37B2E0716AA0}"/>
                  </a:ext>
                </a:extLst>
              </p:cNvPr>
              <p:cNvSpPr>
                <a:spLocks noChangeArrowheads="1"/>
              </p:cNvSpPr>
              <p:nvPr/>
            </p:nvSpPr>
            <p:spPr bwMode="auto">
              <a:xfrm>
                <a:off x="4071051" y="5202015"/>
                <a:ext cx="77134" cy="65392"/>
              </a:xfrm>
              <a:custGeom>
                <a:avLst/>
                <a:gdLst>
                  <a:gd name="T0" fmla="*/ 130 w 178"/>
                  <a:gd name="T1" fmla="*/ 62 h 150"/>
                  <a:gd name="T2" fmla="*/ 130 w 178"/>
                  <a:gd name="T3" fmla="*/ 62 h 150"/>
                  <a:gd name="T4" fmla="*/ 89 w 178"/>
                  <a:gd name="T5" fmla="*/ 33 h 150"/>
                  <a:gd name="T6" fmla="*/ 89 w 178"/>
                  <a:gd name="T7" fmla="*/ 33 h 150"/>
                  <a:gd name="T8" fmla="*/ 59 w 178"/>
                  <a:gd name="T9" fmla="*/ 41 h 150"/>
                  <a:gd name="T10" fmla="*/ 59 w 178"/>
                  <a:gd name="T11" fmla="*/ 41 h 150"/>
                  <a:gd name="T12" fmla="*/ 23 w 178"/>
                  <a:gd name="T13" fmla="*/ 77 h 150"/>
                  <a:gd name="T14" fmla="*/ 23 w 178"/>
                  <a:gd name="T15" fmla="*/ 77 h 150"/>
                  <a:gd name="T16" fmla="*/ 47 w 178"/>
                  <a:gd name="T17" fmla="*/ 117 h 150"/>
                  <a:gd name="T18" fmla="*/ 47 w 178"/>
                  <a:gd name="T19" fmla="*/ 117 h 150"/>
                  <a:gd name="T20" fmla="*/ 64 w 178"/>
                  <a:gd name="T21" fmla="*/ 119 h 150"/>
                  <a:gd name="T22" fmla="*/ 64 w 178"/>
                  <a:gd name="T23" fmla="*/ 119 h 150"/>
                  <a:gd name="T24" fmla="*/ 130 w 178"/>
                  <a:gd name="T25" fmla="*/ 62 h 150"/>
                  <a:gd name="T26" fmla="*/ 98 w 178"/>
                  <a:gd name="T27" fmla="*/ 145 h 150"/>
                  <a:gd name="T28" fmla="*/ 98 w 178"/>
                  <a:gd name="T29" fmla="*/ 145 h 150"/>
                  <a:gd name="T30" fmla="*/ 0 w 178"/>
                  <a:gd name="T31" fmla="*/ 90 h 150"/>
                  <a:gd name="T32" fmla="*/ 0 w 178"/>
                  <a:gd name="T33" fmla="*/ 90 h 150"/>
                  <a:gd name="T34" fmla="*/ 18 w 178"/>
                  <a:gd name="T35" fmla="*/ 29 h 150"/>
                  <a:gd name="T36" fmla="*/ 18 w 178"/>
                  <a:gd name="T37" fmla="*/ 29 h 150"/>
                  <a:gd name="T38" fmla="*/ 31 w 178"/>
                  <a:gd name="T39" fmla="*/ 23 h 150"/>
                  <a:gd name="T40" fmla="*/ 31 w 178"/>
                  <a:gd name="T41" fmla="*/ 23 h 150"/>
                  <a:gd name="T42" fmla="*/ 42 w 178"/>
                  <a:gd name="T43" fmla="*/ 2 h 150"/>
                  <a:gd name="T44" fmla="*/ 42 w 178"/>
                  <a:gd name="T45" fmla="*/ 2 h 150"/>
                  <a:gd name="T46" fmla="*/ 160 w 178"/>
                  <a:gd name="T47" fmla="*/ 64 h 150"/>
                  <a:gd name="T48" fmla="*/ 160 w 178"/>
                  <a:gd name="T49" fmla="*/ 64 h 150"/>
                  <a:gd name="T50" fmla="*/ 98 w 178"/>
                  <a:gd name="T51" fmla="*/ 14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8" h="150">
                    <a:moveTo>
                      <a:pt x="130" y="62"/>
                    </a:moveTo>
                    <a:lnTo>
                      <a:pt x="130" y="62"/>
                    </a:lnTo>
                    <a:cubicBezTo>
                      <a:pt x="121" y="45"/>
                      <a:pt x="106" y="37"/>
                      <a:pt x="89" y="33"/>
                    </a:cubicBezTo>
                    <a:lnTo>
                      <a:pt x="89" y="33"/>
                    </a:lnTo>
                    <a:cubicBezTo>
                      <a:pt x="81" y="41"/>
                      <a:pt x="72" y="40"/>
                      <a:pt x="59" y="41"/>
                    </a:cubicBezTo>
                    <a:lnTo>
                      <a:pt x="59" y="41"/>
                    </a:lnTo>
                    <a:cubicBezTo>
                      <a:pt x="39" y="44"/>
                      <a:pt x="23" y="53"/>
                      <a:pt x="23" y="77"/>
                    </a:cubicBezTo>
                    <a:lnTo>
                      <a:pt x="23" y="77"/>
                    </a:lnTo>
                    <a:cubicBezTo>
                      <a:pt x="25" y="89"/>
                      <a:pt x="35" y="112"/>
                      <a:pt x="47" y="117"/>
                    </a:cubicBezTo>
                    <a:lnTo>
                      <a:pt x="47" y="117"/>
                    </a:lnTo>
                    <a:cubicBezTo>
                      <a:pt x="52" y="120"/>
                      <a:pt x="60" y="119"/>
                      <a:pt x="64" y="119"/>
                    </a:cubicBezTo>
                    <a:lnTo>
                      <a:pt x="64" y="119"/>
                    </a:lnTo>
                    <a:cubicBezTo>
                      <a:pt x="92" y="119"/>
                      <a:pt x="156" y="110"/>
                      <a:pt x="130" y="62"/>
                    </a:cubicBezTo>
                    <a:close/>
                    <a:moveTo>
                      <a:pt x="98" y="145"/>
                    </a:moveTo>
                    <a:lnTo>
                      <a:pt x="98" y="145"/>
                    </a:lnTo>
                    <a:cubicBezTo>
                      <a:pt x="63" y="149"/>
                      <a:pt x="1" y="146"/>
                      <a:pt x="0" y="90"/>
                    </a:cubicBezTo>
                    <a:lnTo>
                      <a:pt x="0" y="90"/>
                    </a:lnTo>
                    <a:cubicBezTo>
                      <a:pt x="0" y="69"/>
                      <a:pt x="4" y="43"/>
                      <a:pt x="18" y="29"/>
                    </a:cubicBezTo>
                    <a:lnTo>
                      <a:pt x="18" y="29"/>
                    </a:lnTo>
                    <a:cubicBezTo>
                      <a:pt x="21" y="25"/>
                      <a:pt x="26" y="24"/>
                      <a:pt x="31" y="23"/>
                    </a:cubicBezTo>
                    <a:lnTo>
                      <a:pt x="31" y="23"/>
                    </a:lnTo>
                    <a:cubicBezTo>
                      <a:pt x="27" y="15"/>
                      <a:pt x="31" y="3"/>
                      <a:pt x="42" y="2"/>
                    </a:cubicBezTo>
                    <a:lnTo>
                      <a:pt x="42" y="2"/>
                    </a:lnTo>
                    <a:cubicBezTo>
                      <a:pt x="83" y="0"/>
                      <a:pt x="143" y="7"/>
                      <a:pt x="160" y="64"/>
                    </a:cubicBezTo>
                    <a:lnTo>
                      <a:pt x="160" y="64"/>
                    </a:lnTo>
                    <a:cubicBezTo>
                      <a:pt x="177" y="112"/>
                      <a:pt x="136" y="142"/>
                      <a:pt x="98" y="145"/>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09" name="Freeform 193">
                <a:extLst>
                  <a:ext uri="{FF2B5EF4-FFF2-40B4-BE49-F238E27FC236}">
                    <a16:creationId xmlns:a16="http://schemas.microsoft.com/office/drawing/2014/main" id="{42FD7862-E153-A246-A3BA-E041B247D21A}"/>
                  </a:ext>
                </a:extLst>
              </p:cNvPr>
              <p:cNvSpPr>
                <a:spLocks/>
              </p:cNvSpPr>
              <p:nvPr/>
            </p:nvSpPr>
            <p:spPr bwMode="auto">
              <a:xfrm>
                <a:off x="4222631" y="5187951"/>
                <a:ext cx="76810" cy="103694"/>
              </a:xfrm>
              <a:custGeom>
                <a:avLst/>
                <a:gdLst>
                  <a:gd name="T0" fmla="*/ 45208 w 175"/>
                  <a:gd name="T1" fmla="*/ 21439 h 237"/>
                  <a:gd name="T2" fmla="*/ 45208 w 175"/>
                  <a:gd name="T3" fmla="*/ 21439 h 237"/>
                  <a:gd name="T4" fmla="*/ 25018 w 175"/>
                  <a:gd name="T5" fmla="*/ 31940 h 237"/>
                  <a:gd name="T6" fmla="*/ 25018 w 175"/>
                  <a:gd name="T7" fmla="*/ 31940 h 237"/>
                  <a:gd name="T8" fmla="*/ 21068 w 175"/>
                  <a:gd name="T9" fmla="*/ 47690 h 237"/>
                  <a:gd name="T10" fmla="*/ 21068 w 175"/>
                  <a:gd name="T11" fmla="*/ 47690 h 237"/>
                  <a:gd name="T12" fmla="*/ 25896 w 175"/>
                  <a:gd name="T13" fmla="*/ 73942 h 237"/>
                  <a:gd name="T14" fmla="*/ 25896 w 175"/>
                  <a:gd name="T15" fmla="*/ 73942 h 237"/>
                  <a:gd name="T16" fmla="*/ 46964 w 175"/>
                  <a:gd name="T17" fmla="*/ 74380 h 237"/>
                  <a:gd name="T18" fmla="*/ 46964 w 175"/>
                  <a:gd name="T19" fmla="*/ 74380 h 237"/>
                  <a:gd name="T20" fmla="*/ 51353 w 175"/>
                  <a:gd name="T21" fmla="*/ 66942 h 237"/>
                  <a:gd name="T22" fmla="*/ 51353 w 175"/>
                  <a:gd name="T23" fmla="*/ 66942 h 237"/>
                  <a:gd name="T24" fmla="*/ 45208 w 175"/>
                  <a:gd name="T25" fmla="*/ 21439 h 237"/>
                  <a:gd name="T26" fmla="*/ 69348 w 175"/>
                  <a:gd name="T27" fmla="*/ 59504 h 237"/>
                  <a:gd name="T28" fmla="*/ 69348 w 175"/>
                  <a:gd name="T29" fmla="*/ 59504 h 237"/>
                  <a:gd name="T30" fmla="*/ 25457 w 175"/>
                  <a:gd name="T31" fmla="*/ 87505 h 237"/>
                  <a:gd name="T32" fmla="*/ 25457 w 175"/>
                  <a:gd name="T33" fmla="*/ 87505 h 237"/>
                  <a:gd name="T34" fmla="*/ 7023 w 175"/>
                  <a:gd name="T35" fmla="*/ 63004 h 237"/>
                  <a:gd name="T36" fmla="*/ 7023 w 175"/>
                  <a:gd name="T37" fmla="*/ 63004 h 237"/>
                  <a:gd name="T38" fmla="*/ 8339 w 175"/>
                  <a:gd name="T39" fmla="*/ 54691 h 237"/>
                  <a:gd name="T40" fmla="*/ 8339 w 175"/>
                  <a:gd name="T41" fmla="*/ 54691 h 237"/>
                  <a:gd name="T42" fmla="*/ 2633 w 175"/>
                  <a:gd name="T43" fmla="*/ 44628 h 237"/>
                  <a:gd name="T44" fmla="*/ 2633 w 175"/>
                  <a:gd name="T45" fmla="*/ 44628 h 237"/>
                  <a:gd name="T46" fmla="*/ 52670 w 175"/>
                  <a:gd name="T47" fmla="*/ 7438 h 237"/>
                  <a:gd name="T48" fmla="*/ 52670 w 175"/>
                  <a:gd name="T49" fmla="*/ 7438 h 237"/>
                  <a:gd name="T50" fmla="*/ 69348 w 175"/>
                  <a:gd name="T51" fmla="*/ 59504 h 2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5" h="237">
                    <a:moveTo>
                      <a:pt x="103" y="49"/>
                    </a:moveTo>
                    <a:lnTo>
                      <a:pt x="103" y="49"/>
                    </a:lnTo>
                    <a:cubicBezTo>
                      <a:pt x="83" y="46"/>
                      <a:pt x="69" y="58"/>
                      <a:pt x="57" y="73"/>
                    </a:cubicBezTo>
                    <a:cubicBezTo>
                      <a:pt x="59" y="86"/>
                      <a:pt x="54" y="95"/>
                      <a:pt x="48" y="109"/>
                    </a:cubicBezTo>
                    <a:cubicBezTo>
                      <a:pt x="40" y="130"/>
                      <a:pt x="40" y="153"/>
                      <a:pt x="59" y="169"/>
                    </a:cubicBezTo>
                    <a:cubicBezTo>
                      <a:pt x="70" y="175"/>
                      <a:pt x="96" y="178"/>
                      <a:pt x="107" y="170"/>
                    </a:cubicBezTo>
                    <a:cubicBezTo>
                      <a:pt x="111" y="166"/>
                      <a:pt x="115" y="157"/>
                      <a:pt x="117" y="153"/>
                    </a:cubicBezTo>
                    <a:cubicBezTo>
                      <a:pt x="130" y="125"/>
                      <a:pt x="157" y="53"/>
                      <a:pt x="103" y="49"/>
                    </a:cubicBezTo>
                    <a:close/>
                    <a:moveTo>
                      <a:pt x="158" y="136"/>
                    </a:moveTo>
                    <a:lnTo>
                      <a:pt x="158" y="136"/>
                    </a:lnTo>
                    <a:cubicBezTo>
                      <a:pt x="141" y="174"/>
                      <a:pt x="107" y="236"/>
                      <a:pt x="58" y="200"/>
                    </a:cubicBezTo>
                    <a:cubicBezTo>
                      <a:pt x="40" y="187"/>
                      <a:pt x="21" y="166"/>
                      <a:pt x="16" y="144"/>
                    </a:cubicBezTo>
                    <a:cubicBezTo>
                      <a:pt x="16" y="138"/>
                      <a:pt x="16" y="132"/>
                      <a:pt x="19" y="125"/>
                    </a:cubicBezTo>
                    <a:cubicBezTo>
                      <a:pt x="10" y="124"/>
                      <a:pt x="0" y="113"/>
                      <a:pt x="6" y="102"/>
                    </a:cubicBezTo>
                    <a:cubicBezTo>
                      <a:pt x="25" y="58"/>
                      <a:pt x="62" y="0"/>
                      <a:pt x="120" y="17"/>
                    </a:cubicBezTo>
                    <a:cubicBezTo>
                      <a:pt x="171" y="32"/>
                      <a:pt x="174" y="94"/>
                      <a:pt x="158" y="136"/>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10" name="Freeform 194">
                <a:extLst>
                  <a:ext uri="{FF2B5EF4-FFF2-40B4-BE49-F238E27FC236}">
                    <a16:creationId xmlns:a16="http://schemas.microsoft.com/office/drawing/2014/main" id="{013369E4-AF1D-3A4E-A6AB-01433F5FD512}"/>
                  </a:ext>
                </a:extLst>
              </p:cNvPr>
              <p:cNvSpPr>
                <a:spLocks noChangeArrowheads="1"/>
              </p:cNvSpPr>
              <p:nvPr/>
            </p:nvSpPr>
            <p:spPr bwMode="auto">
              <a:xfrm>
                <a:off x="4523667" y="5193296"/>
                <a:ext cx="88776" cy="84283"/>
              </a:xfrm>
              <a:custGeom>
                <a:avLst/>
                <a:gdLst>
                  <a:gd name="T0" fmla="*/ 61 w 204"/>
                  <a:gd name="T1" fmla="*/ 133 h 196"/>
                  <a:gd name="T2" fmla="*/ 61 w 204"/>
                  <a:gd name="T3" fmla="*/ 133 h 196"/>
                  <a:gd name="T4" fmla="*/ 108 w 204"/>
                  <a:gd name="T5" fmla="*/ 149 h 196"/>
                  <a:gd name="T6" fmla="*/ 108 w 204"/>
                  <a:gd name="T7" fmla="*/ 149 h 196"/>
                  <a:gd name="T8" fmla="*/ 141 w 204"/>
                  <a:gd name="T9" fmla="*/ 130 h 196"/>
                  <a:gd name="T10" fmla="*/ 141 w 204"/>
                  <a:gd name="T11" fmla="*/ 130 h 196"/>
                  <a:gd name="T12" fmla="*/ 175 w 204"/>
                  <a:gd name="T13" fmla="*/ 80 h 196"/>
                  <a:gd name="T14" fmla="*/ 175 w 204"/>
                  <a:gd name="T15" fmla="*/ 80 h 196"/>
                  <a:gd name="T16" fmla="*/ 143 w 204"/>
                  <a:gd name="T17" fmla="*/ 45 h 196"/>
                  <a:gd name="T18" fmla="*/ 143 w 204"/>
                  <a:gd name="T19" fmla="*/ 45 h 196"/>
                  <a:gd name="T20" fmla="*/ 126 w 204"/>
                  <a:gd name="T21" fmla="*/ 50 h 196"/>
                  <a:gd name="T22" fmla="*/ 126 w 204"/>
                  <a:gd name="T23" fmla="*/ 50 h 196"/>
                  <a:gd name="T24" fmla="*/ 61 w 204"/>
                  <a:gd name="T25" fmla="*/ 133 h 196"/>
                  <a:gd name="T26" fmla="*/ 84 w 204"/>
                  <a:gd name="T27" fmla="*/ 33 h 196"/>
                  <a:gd name="T28" fmla="*/ 84 w 204"/>
                  <a:gd name="T29" fmla="*/ 33 h 196"/>
                  <a:gd name="T30" fmla="*/ 199 w 204"/>
                  <a:gd name="T31" fmla="*/ 59 h 196"/>
                  <a:gd name="T32" fmla="*/ 199 w 204"/>
                  <a:gd name="T33" fmla="*/ 59 h 196"/>
                  <a:gd name="T34" fmla="*/ 188 w 204"/>
                  <a:gd name="T35" fmla="*/ 128 h 196"/>
                  <a:gd name="T36" fmla="*/ 188 w 204"/>
                  <a:gd name="T37" fmla="*/ 128 h 196"/>
                  <a:gd name="T38" fmla="*/ 172 w 204"/>
                  <a:gd name="T39" fmla="*/ 139 h 196"/>
                  <a:gd name="T40" fmla="*/ 172 w 204"/>
                  <a:gd name="T41" fmla="*/ 139 h 196"/>
                  <a:gd name="T42" fmla="*/ 166 w 204"/>
                  <a:gd name="T43" fmla="*/ 166 h 196"/>
                  <a:gd name="T44" fmla="*/ 166 w 204"/>
                  <a:gd name="T45" fmla="*/ 166 h 196"/>
                  <a:gd name="T46" fmla="*/ 25 w 204"/>
                  <a:gd name="T47" fmla="*/ 142 h 196"/>
                  <a:gd name="T48" fmla="*/ 25 w 204"/>
                  <a:gd name="T49" fmla="*/ 142 h 196"/>
                  <a:gd name="T50" fmla="*/ 84 w 204"/>
                  <a:gd name="T51" fmla="*/ 33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4" h="196">
                    <a:moveTo>
                      <a:pt x="61" y="133"/>
                    </a:moveTo>
                    <a:lnTo>
                      <a:pt x="61" y="133"/>
                    </a:lnTo>
                    <a:cubicBezTo>
                      <a:pt x="71" y="147"/>
                      <a:pt x="90" y="150"/>
                      <a:pt x="108" y="149"/>
                    </a:cubicBezTo>
                    <a:lnTo>
                      <a:pt x="108" y="149"/>
                    </a:lnTo>
                    <a:cubicBezTo>
                      <a:pt x="116" y="137"/>
                      <a:pt x="126" y="135"/>
                      <a:pt x="141" y="130"/>
                    </a:cubicBezTo>
                    <a:lnTo>
                      <a:pt x="141" y="130"/>
                    </a:lnTo>
                    <a:cubicBezTo>
                      <a:pt x="162" y="121"/>
                      <a:pt x="179" y="105"/>
                      <a:pt x="175" y="80"/>
                    </a:cubicBezTo>
                    <a:lnTo>
                      <a:pt x="175" y="80"/>
                    </a:lnTo>
                    <a:cubicBezTo>
                      <a:pt x="174" y="68"/>
                      <a:pt x="157" y="47"/>
                      <a:pt x="143" y="45"/>
                    </a:cubicBezTo>
                    <a:lnTo>
                      <a:pt x="143" y="45"/>
                    </a:lnTo>
                    <a:cubicBezTo>
                      <a:pt x="139" y="43"/>
                      <a:pt x="130" y="49"/>
                      <a:pt x="126" y="50"/>
                    </a:cubicBezTo>
                    <a:lnTo>
                      <a:pt x="126" y="50"/>
                    </a:lnTo>
                    <a:cubicBezTo>
                      <a:pt x="95" y="59"/>
                      <a:pt x="25" y="91"/>
                      <a:pt x="61" y="133"/>
                    </a:cubicBezTo>
                    <a:close/>
                    <a:moveTo>
                      <a:pt x="84" y="33"/>
                    </a:moveTo>
                    <a:lnTo>
                      <a:pt x="84" y="33"/>
                    </a:lnTo>
                    <a:cubicBezTo>
                      <a:pt x="122" y="17"/>
                      <a:pt x="192" y="0"/>
                      <a:pt x="199" y="59"/>
                    </a:cubicBezTo>
                    <a:lnTo>
                      <a:pt x="199" y="59"/>
                    </a:lnTo>
                    <a:cubicBezTo>
                      <a:pt x="203" y="82"/>
                      <a:pt x="201" y="109"/>
                      <a:pt x="188" y="128"/>
                    </a:cubicBezTo>
                    <a:lnTo>
                      <a:pt x="188" y="128"/>
                    </a:lnTo>
                    <a:cubicBezTo>
                      <a:pt x="184" y="134"/>
                      <a:pt x="179" y="137"/>
                      <a:pt x="172" y="139"/>
                    </a:cubicBezTo>
                    <a:lnTo>
                      <a:pt x="172" y="139"/>
                    </a:lnTo>
                    <a:cubicBezTo>
                      <a:pt x="179" y="147"/>
                      <a:pt x="176" y="162"/>
                      <a:pt x="166" y="166"/>
                    </a:cubicBezTo>
                    <a:lnTo>
                      <a:pt x="166" y="166"/>
                    </a:lnTo>
                    <a:cubicBezTo>
                      <a:pt x="120" y="181"/>
                      <a:pt x="53" y="195"/>
                      <a:pt x="25" y="142"/>
                    </a:cubicBezTo>
                    <a:lnTo>
                      <a:pt x="25" y="142"/>
                    </a:lnTo>
                    <a:cubicBezTo>
                      <a:pt x="0" y="95"/>
                      <a:pt x="42" y="50"/>
                      <a:pt x="84" y="33"/>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11" name="Freeform 195">
                <a:extLst>
                  <a:ext uri="{FF2B5EF4-FFF2-40B4-BE49-F238E27FC236}">
                    <a16:creationId xmlns:a16="http://schemas.microsoft.com/office/drawing/2014/main" id="{D223A4B6-3B93-A84B-B03B-F646D7B0D6F1}"/>
                  </a:ext>
                </a:extLst>
              </p:cNvPr>
              <p:cNvSpPr>
                <a:spLocks/>
              </p:cNvSpPr>
              <p:nvPr/>
            </p:nvSpPr>
            <p:spPr bwMode="auto">
              <a:xfrm>
                <a:off x="4691172" y="5187951"/>
                <a:ext cx="76810" cy="103694"/>
              </a:xfrm>
              <a:custGeom>
                <a:avLst/>
                <a:gdLst>
                  <a:gd name="T0" fmla="*/ 45208 w 175"/>
                  <a:gd name="T1" fmla="*/ 20651 h 236"/>
                  <a:gd name="T2" fmla="*/ 45208 w 175"/>
                  <a:gd name="T3" fmla="*/ 20651 h 236"/>
                  <a:gd name="T4" fmla="*/ 25018 w 175"/>
                  <a:gd name="T5" fmla="*/ 31635 h 236"/>
                  <a:gd name="T6" fmla="*/ 25018 w 175"/>
                  <a:gd name="T7" fmla="*/ 31635 h 236"/>
                  <a:gd name="T8" fmla="*/ 21068 w 175"/>
                  <a:gd name="T9" fmla="*/ 47893 h 236"/>
                  <a:gd name="T10" fmla="*/ 21068 w 175"/>
                  <a:gd name="T11" fmla="*/ 47893 h 236"/>
                  <a:gd name="T12" fmla="*/ 25896 w 175"/>
                  <a:gd name="T13" fmla="*/ 73377 h 236"/>
                  <a:gd name="T14" fmla="*/ 25896 w 175"/>
                  <a:gd name="T15" fmla="*/ 73377 h 236"/>
                  <a:gd name="T16" fmla="*/ 47403 w 175"/>
                  <a:gd name="T17" fmla="*/ 74255 h 236"/>
                  <a:gd name="T18" fmla="*/ 47403 w 175"/>
                  <a:gd name="T19" fmla="*/ 74255 h 236"/>
                  <a:gd name="T20" fmla="*/ 51353 w 175"/>
                  <a:gd name="T21" fmla="*/ 66786 h 236"/>
                  <a:gd name="T22" fmla="*/ 51353 w 175"/>
                  <a:gd name="T23" fmla="*/ 66786 h 236"/>
                  <a:gd name="T24" fmla="*/ 45208 w 175"/>
                  <a:gd name="T25" fmla="*/ 20651 h 236"/>
                  <a:gd name="T26" fmla="*/ 68910 w 175"/>
                  <a:gd name="T27" fmla="*/ 58877 h 236"/>
                  <a:gd name="T28" fmla="*/ 68910 w 175"/>
                  <a:gd name="T29" fmla="*/ 58877 h 236"/>
                  <a:gd name="T30" fmla="*/ 25457 w 175"/>
                  <a:gd name="T31" fmla="*/ 87876 h 236"/>
                  <a:gd name="T32" fmla="*/ 25457 w 175"/>
                  <a:gd name="T33" fmla="*/ 87876 h 236"/>
                  <a:gd name="T34" fmla="*/ 7023 w 175"/>
                  <a:gd name="T35" fmla="*/ 62832 h 236"/>
                  <a:gd name="T36" fmla="*/ 7023 w 175"/>
                  <a:gd name="T37" fmla="*/ 62832 h 236"/>
                  <a:gd name="T38" fmla="*/ 8339 w 175"/>
                  <a:gd name="T39" fmla="*/ 54044 h 236"/>
                  <a:gd name="T40" fmla="*/ 8339 w 175"/>
                  <a:gd name="T41" fmla="*/ 54044 h 236"/>
                  <a:gd name="T42" fmla="*/ 2195 w 175"/>
                  <a:gd name="T43" fmla="*/ 44378 h 236"/>
                  <a:gd name="T44" fmla="*/ 2195 w 175"/>
                  <a:gd name="T45" fmla="*/ 44378 h 236"/>
                  <a:gd name="T46" fmla="*/ 52670 w 175"/>
                  <a:gd name="T47" fmla="*/ 7030 h 236"/>
                  <a:gd name="T48" fmla="*/ 52670 w 175"/>
                  <a:gd name="T49" fmla="*/ 7030 h 236"/>
                  <a:gd name="T50" fmla="*/ 68910 w 175"/>
                  <a:gd name="T51" fmla="*/ 58877 h 2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5" h="236">
                    <a:moveTo>
                      <a:pt x="103" y="47"/>
                    </a:moveTo>
                    <a:lnTo>
                      <a:pt x="103" y="47"/>
                    </a:lnTo>
                    <a:cubicBezTo>
                      <a:pt x="83" y="46"/>
                      <a:pt x="69" y="56"/>
                      <a:pt x="57" y="72"/>
                    </a:cubicBezTo>
                    <a:cubicBezTo>
                      <a:pt x="59" y="85"/>
                      <a:pt x="53" y="95"/>
                      <a:pt x="48" y="109"/>
                    </a:cubicBezTo>
                    <a:cubicBezTo>
                      <a:pt x="40" y="130"/>
                      <a:pt x="40" y="152"/>
                      <a:pt x="59" y="167"/>
                    </a:cubicBezTo>
                    <a:cubicBezTo>
                      <a:pt x="70" y="175"/>
                      <a:pt x="96" y="176"/>
                      <a:pt x="108" y="169"/>
                    </a:cubicBezTo>
                    <a:cubicBezTo>
                      <a:pt x="111" y="166"/>
                      <a:pt x="115" y="156"/>
                      <a:pt x="117" y="152"/>
                    </a:cubicBezTo>
                    <a:cubicBezTo>
                      <a:pt x="130" y="123"/>
                      <a:pt x="157" y="53"/>
                      <a:pt x="103" y="47"/>
                    </a:cubicBezTo>
                    <a:close/>
                    <a:moveTo>
                      <a:pt x="157" y="134"/>
                    </a:moveTo>
                    <a:lnTo>
                      <a:pt x="157" y="134"/>
                    </a:lnTo>
                    <a:cubicBezTo>
                      <a:pt x="142" y="173"/>
                      <a:pt x="108" y="235"/>
                      <a:pt x="58" y="200"/>
                    </a:cubicBezTo>
                    <a:cubicBezTo>
                      <a:pt x="40" y="187"/>
                      <a:pt x="21" y="166"/>
                      <a:pt x="16" y="143"/>
                    </a:cubicBezTo>
                    <a:cubicBezTo>
                      <a:pt x="16" y="137"/>
                      <a:pt x="16" y="130"/>
                      <a:pt x="19" y="123"/>
                    </a:cubicBezTo>
                    <a:cubicBezTo>
                      <a:pt x="9" y="122"/>
                      <a:pt x="0" y="113"/>
                      <a:pt x="5" y="101"/>
                    </a:cubicBezTo>
                    <a:cubicBezTo>
                      <a:pt x="25" y="58"/>
                      <a:pt x="63" y="0"/>
                      <a:pt x="120" y="16"/>
                    </a:cubicBezTo>
                    <a:cubicBezTo>
                      <a:pt x="171" y="30"/>
                      <a:pt x="174" y="93"/>
                      <a:pt x="157"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12" name="Freeform 196">
                <a:extLst>
                  <a:ext uri="{FF2B5EF4-FFF2-40B4-BE49-F238E27FC236}">
                    <a16:creationId xmlns:a16="http://schemas.microsoft.com/office/drawing/2014/main" id="{883A085F-9244-CA4F-9D66-EBC8FB4F92E4}"/>
                  </a:ext>
                </a:extLst>
              </p:cNvPr>
              <p:cNvSpPr>
                <a:spLocks noChangeArrowheads="1"/>
              </p:cNvSpPr>
              <p:nvPr/>
            </p:nvSpPr>
            <p:spPr bwMode="auto">
              <a:xfrm>
                <a:off x="4378132" y="5203468"/>
                <a:ext cx="77133" cy="65393"/>
              </a:xfrm>
              <a:custGeom>
                <a:avLst/>
                <a:gdLst>
                  <a:gd name="T0" fmla="*/ 129 w 177"/>
                  <a:gd name="T1" fmla="*/ 62 h 150"/>
                  <a:gd name="T2" fmla="*/ 129 w 177"/>
                  <a:gd name="T3" fmla="*/ 62 h 150"/>
                  <a:gd name="T4" fmla="*/ 89 w 177"/>
                  <a:gd name="T5" fmla="*/ 33 h 150"/>
                  <a:gd name="T6" fmla="*/ 89 w 177"/>
                  <a:gd name="T7" fmla="*/ 33 h 150"/>
                  <a:gd name="T8" fmla="*/ 58 w 177"/>
                  <a:gd name="T9" fmla="*/ 42 h 150"/>
                  <a:gd name="T10" fmla="*/ 58 w 177"/>
                  <a:gd name="T11" fmla="*/ 42 h 150"/>
                  <a:gd name="T12" fmla="*/ 24 w 177"/>
                  <a:gd name="T13" fmla="*/ 77 h 150"/>
                  <a:gd name="T14" fmla="*/ 24 w 177"/>
                  <a:gd name="T15" fmla="*/ 77 h 150"/>
                  <a:gd name="T16" fmla="*/ 47 w 177"/>
                  <a:gd name="T17" fmla="*/ 119 h 150"/>
                  <a:gd name="T18" fmla="*/ 47 w 177"/>
                  <a:gd name="T19" fmla="*/ 119 h 150"/>
                  <a:gd name="T20" fmla="*/ 63 w 177"/>
                  <a:gd name="T21" fmla="*/ 119 h 150"/>
                  <a:gd name="T22" fmla="*/ 63 w 177"/>
                  <a:gd name="T23" fmla="*/ 119 h 150"/>
                  <a:gd name="T24" fmla="*/ 129 w 177"/>
                  <a:gd name="T25" fmla="*/ 62 h 150"/>
                  <a:gd name="T26" fmla="*/ 97 w 177"/>
                  <a:gd name="T27" fmla="*/ 145 h 150"/>
                  <a:gd name="T28" fmla="*/ 97 w 177"/>
                  <a:gd name="T29" fmla="*/ 145 h 150"/>
                  <a:gd name="T30" fmla="*/ 0 w 177"/>
                  <a:gd name="T31" fmla="*/ 88 h 150"/>
                  <a:gd name="T32" fmla="*/ 0 w 177"/>
                  <a:gd name="T33" fmla="*/ 88 h 150"/>
                  <a:gd name="T34" fmla="*/ 17 w 177"/>
                  <a:gd name="T35" fmla="*/ 29 h 150"/>
                  <a:gd name="T36" fmla="*/ 17 w 177"/>
                  <a:gd name="T37" fmla="*/ 29 h 150"/>
                  <a:gd name="T38" fmla="*/ 32 w 177"/>
                  <a:gd name="T39" fmla="*/ 24 h 150"/>
                  <a:gd name="T40" fmla="*/ 32 w 177"/>
                  <a:gd name="T41" fmla="*/ 24 h 150"/>
                  <a:gd name="T42" fmla="*/ 41 w 177"/>
                  <a:gd name="T43" fmla="*/ 3 h 150"/>
                  <a:gd name="T44" fmla="*/ 41 w 177"/>
                  <a:gd name="T45" fmla="*/ 3 h 150"/>
                  <a:gd name="T46" fmla="*/ 160 w 177"/>
                  <a:gd name="T47" fmla="*/ 64 h 150"/>
                  <a:gd name="T48" fmla="*/ 160 w 177"/>
                  <a:gd name="T49" fmla="*/ 64 h 150"/>
                  <a:gd name="T50" fmla="*/ 97 w 177"/>
                  <a:gd name="T51" fmla="*/ 14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7" h="150">
                    <a:moveTo>
                      <a:pt x="129" y="62"/>
                    </a:moveTo>
                    <a:lnTo>
                      <a:pt x="129" y="62"/>
                    </a:lnTo>
                    <a:cubicBezTo>
                      <a:pt x="120" y="45"/>
                      <a:pt x="105" y="37"/>
                      <a:pt x="89" y="33"/>
                    </a:cubicBezTo>
                    <a:lnTo>
                      <a:pt x="89" y="33"/>
                    </a:lnTo>
                    <a:cubicBezTo>
                      <a:pt x="82" y="41"/>
                      <a:pt x="71" y="41"/>
                      <a:pt x="58" y="42"/>
                    </a:cubicBezTo>
                    <a:lnTo>
                      <a:pt x="58" y="42"/>
                    </a:lnTo>
                    <a:cubicBezTo>
                      <a:pt x="38" y="45"/>
                      <a:pt x="22" y="54"/>
                      <a:pt x="24" y="77"/>
                    </a:cubicBezTo>
                    <a:lnTo>
                      <a:pt x="24" y="77"/>
                    </a:lnTo>
                    <a:cubicBezTo>
                      <a:pt x="24" y="88"/>
                      <a:pt x="36" y="113"/>
                      <a:pt x="47" y="119"/>
                    </a:cubicBezTo>
                    <a:lnTo>
                      <a:pt x="47" y="119"/>
                    </a:lnTo>
                    <a:cubicBezTo>
                      <a:pt x="51" y="120"/>
                      <a:pt x="59" y="119"/>
                      <a:pt x="63" y="119"/>
                    </a:cubicBezTo>
                    <a:lnTo>
                      <a:pt x="63" y="119"/>
                    </a:lnTo>
                    <a:cubicBezTo>
                      <a:pt x="91" y="119"/>
                      <a:pt x="154" y="111"/>
                      <a:pt x="129" y="62"/>
                    </a:cubicBezTo>
                    <a:close/>
                    <a:moveTo>
                      <a:pt x="97" y="145"/>
                    </a:moveTo>
                    <a:lnTo>
                      <a:pt x="97" y="145"/>
                    </a:lnTo>
                    <a:cubicBezTo>
                      <a:pt x="62" y="149"/>
                      <a:pt x="0" y="148"/>
                      <a:pt x="0" y="88"/>
                    </a:cubicBezTo>
                    <a:lnTo>
                      <a:pt x="0" y="88"/>
                    </a:lnTo>
                    <a:cubicBezTo>
                      <a:pt x="0" y="69"/>
                      <a:pt x="4" y="44"/>
                      <a:pt x="17" y="29"/>
                    </a:cubicBezTo>
                    <a:lnTo>
                      <a:pt x="17" y="29"/>
                    </a:lnTo>
                    <a:cubicBezTo>
                      <a:pt x="21" y="27"/>
                      <a:pt x="25" y="24"/>
                      <a:pt x="32" y="24"/>
                    </a:cubicBezTo>
                    <a:lnTo>
                      <a:pt x="32" y="24"/>
                    </a:lnTo>
                    <a:cubicBezTo>
                      <a:pt x="28" y="15"/>
                      <a:pt x="30" y="3"/>
                      <a:pt x="41" y="3"/>
                    </a:cubicBezTo>
                    <a:lnTo>
                      <a:pt x="41" y="3"/>
                    </a:lnTo>
                    <a:cubicBezTo>
                      <a:pt x="82" y="0"/>
                      <a:pt x="142" y="7"/>
                      <a:pt x="160" y="64"/>
                    </a:cubicBezTo>
                    <a:lnTo>
                      <a:pt x="160" y="64"/>
                    </a:lnTo>
                    <a:cubicBezTo>
                      <a:pt x="176" y="113"/>
                      <a:pt x="135" y="142"/>
                      <a:pt x="97" y="145"/>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13" name="Freeform 197">
                <a:extLst>
                  <a:ext uri="{FF2B5EF4-FFF2-40B4-BE49-F238E27FC236}">
                    <a16:creationId xmlns:a16="http://schemas.microsoft.com/office/drawing/2014/main" id="{5A7B1F25-7B51-D944-9C73-A806CA714AF1}"/>
                  </a:ext>
                </a:extLst>
              </p:cNvPr>
              <p:cNvSpPr>
                <a:spLocks noChangeArrowheads="1"/>
              </p:cNvSpPr>
              <p:nvPr/>
            </p:nvSpPr>
            <p:spPr bwMode="auto">
              <a:xfrm>
                <a:off x="4839479" y="5193296"/>
                <a:ext cx="80045" cy="81377"/>
              </a:xfrm>
              <a:custGeom>
                <a:avLst/>
                <a:gdLst>
                  <a:gd name="T0" fmla="*/ 64 w 186"/>
                  <a:gd name="T1" fmla="*/ 132 h 187"/>
                  <a:gd name="T2" fmla="*/ 64 w 186"/>
                  <a:gd name="T3" fmla="*/ 132 h 187"/>
                  <a:gd name="T4" fmla="*/ 113 w 186"/>
                  <a:gd name="T5" fmla="*/ 140 h 187"/>
                  <a:gd name="T6" fmla="*/ 113 w 186"/>
                  <a:gd name="T7" fmla="*/ 140 h 187"/>
                  <a:gd name="T8" fmla="*/ 138 w 186"/>
                  <a:gd name="T9" fmla="*/ 120 h 187"/>
                  <a:gd name="T10" fmla="*/ 138 w 186"/>
                  <a:gd name="T11" fmla="*/ 120 h 187"/>
                  <a:gd name="T12" fmla="*/ 155 w 186"/>
                  <a:gd name="T13" fmla="*/ 73 h 187"/>
                  <a:gd name="T14" fmla="*/ 155 w 186"/>
                  <a:gd name="T15" fmla="*/ 73 h 187"/>
                  <a:gd name="T16" fmla="*/ 115 w 186"/>
                  <a:gd name="T17" fmla="*/ 45 h 187"/>
                  <a:gd name="T18" fmla="*/ 115 w 186"/>
                  <a:gd name="T19" fmla="*/ 45 h 187"/>
                  <a:gd name="T20" fmla="*/ 99 w 186"/>
                  <a:gd name="T21" fmla="*/ 52 h 187"/>
                  <a:gd name="T22" fmla="*/ 99 w 186"/>
                  <a:gd name="T23" fmla="*/ 52 h 187"/>
                  <a:gd name="T24" fmla="*/ 64 w 186"/>
                  <a:gd name="T25" fmla="*/ 132 h 187"/>
                  <a:gd name="T26" fmla="*/ 57 w 186"/>
                  <a:gd name="T27" fmla="*/ 41 h 187"/>
                  <a:gd name="T28" fmla="*/ 57 w 186"/>
                  <a:gd name="T29" fmla="*/ 41 h 187"/>
                  <a:gd name="T30" fmla="*/ 170 w 186"/>
                  <a:gd name="T31" fmla="*/ 52 h 187"/>
                  <a:gd name="T32" fmla="*/ 170 w 186"/>
                  <a:gd name="T33" fmla="*/ 52 h 187"/>
                  <a:gd name="T34" fmla="*/ 180 w 186"/>
                  <a:gd name="T35" fmla="*/ 113 h 187"/>
                  <a:gd name="T36" fmla="*/ 180 w 186"/>
                  <a:gd name="T37" fmla="*/ 113 h 187"/>
                  <a:gd name="T38" fmla="*/ 169 w 186"/>
                  <a:gd name="T39" fmla="*/ 125 h 187"/>
                  <a:gd name="T40" fmla="*/ 169 w 186"/>
                  <a:gd name="T41" fmla="*/ 125 h 187"/>
                  <a:gd name="T42" fmla="*/ 169 w 186"/>
                  <a:gd name="T43" fmla="*/ 148 h 187"/>
                  <a:gd name="T44" fmla="*/ 169 w 186"/>
                  <a:gd name="T45" fmla="*/ 148 h 187"/>
                  <a:gd name="T46" fmla="*/ 35 w 186"/>
                  <a:gd name="T47" fmla="*/ 142 h 187"/>
                  <a:gd name="T48" fmla="*/ 35 w 186"/>
                  <a:gd name="T49" fmla="*/ 142 h 187"/>
                  <a:gd name="T50" fmla="*/ 57 w 186"/>
                  <a:gd name="T51" fmla="*/ 41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6" h="187">
                    <a:moveTo>
                      <a:pt x="64" y="132"/>
                    </a:moveTo>
                    <a:lnTo>
                      <a:pt x="64" y="132"/>
                    </a:lnTo>
                    <a:cubicBezTo>
                      <a:pt x="78" y="142"/>
                      <a:pt x="96" y="144"/>
                      <a:pt x="113" y="140"/>
                    </a:cubicBezTo>
                    <a:lnTo>
                      <a:pt x="113" y="140"/>
                    </a:lnTo>
                    <a:cubicBezTo>
                      <a:pt x="117" y="129"/>
                      <a:pt x="126" y="127"/>
                      <a:pt x="138" y="120"/>
                    </a:cubicBezTo>
                    <a:lnTo>
                      <a:pt x="138" y="120"/>
                    </a:lnTo>
                    <a:cubicBezTo>
                      <a:pt x="153" y="109"/>
                      <a:pt x="165" y="94"/>
                      <a:pt x="155" y="73"/>
                    </a:cubicBezTo>
                    <a:lnTo>
                      <a:pt x="155" y="73"/>
                    </a:lnTo>
                    <a:cubicBezTo>
                      <a:pt x="149" y="62"/>
                      <a:pt x="128" y="45"/>
                      <a:pt x="115" y="45"/>
                    </a:cubicBezTo>
                    <a:lnTo>
                      <a:pt x="115" y="45"/>
                    </a:lnTo>
                    <a:cubicBezTo>
                      <a:pt x="111" y="45"/>
                      <a:pt x="103" y="50"/>
                      <a:pt x="99" y="52"/>
                    </a:cubicBezTo>
                    <a:lnTo>
                      <a:pt x="99" y="52"/>
                    </a:lnTo>
                    <a:cubicBezTo>
                      <a:pt x="76" y="63"/>
                      <a:pt x="21" y="98"/>
                      <a:pt x="64" y="132"/>
                    </a:cubicBezTo>
                    <a:close/>
                    <a:moveTo>
                      <a:pt x="57" y="41"/>
                    </a:moveTo>
                    <a:lnTo>
                      <a:pt x="57" y="41"/>
                    </a:lnTo>
                    <a:cubicBezTo>
                      <a:pt x="89" y="24"/>
                      <a:pt x="145" y="0"/>
                      <a:pt x="170" y="52"/>
                    </a:cubicBezTo>
                    <a:lnTo>
                      <a:pt x="170" y="52"/>
                    </a:lnTo>
                    <a:cubicBezTo>
                      <a:pt x="178" y="71"/>
                      <a:pt x="185" y="95"/>
                      <a:pt x="180" y="113"/>
                    </a:cubicBezTo>
                    <a:lnTo>
                      <a:pt x="180" y="113"/>
                    </a:lnTo>
                    <a:cubicBezTo>
                      <a:pt x="177" y="119"/>
                      <a:pt x="173" y="121"/>
                      <a:pt x="169" y="125"/>
                    </a:cubicBezTo>
                    <a:lnTo>
                      <a:pt x="169" y="125"/>
                    </a:lnTo>
                    <a:cubicBezTo>
                      <a:pt x="176" y="132"/>
                      <a:pt x="178" y="142"/>
                      <a:pt x="169" y="148"/>
                    </a:cubicBezTo>
                    <a:lnTo>
                      <a:pt x="169" y="148"/>
                    </a:lnTo>
                    <a:cubicBezTo>
                      <a:pt x="132" y="166"/>
                      <a:pt x="76" y="186"/>
                      <a:pt x="35" y="142"/>
                    </a:cubicBezTo>
                    <a:lnTo>
                      <a:pt x="35" y="142"/>
                    </a:lnTo>
                    <a:cubicBezTo>
                      <a:pt x="0" y="106"/>
                      <a:pt x="25" y="60"/>
                      <a:pt x="57" y="41"/>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14" name="Freeform 198">
                <a:extLst>
                  <a:ext uri="{FF2B5EF4-FFF2-40B4-BE49-F238E27FC236}">
                    <a16:creationId xmlns:a16="http://schemas.microsoft.com/office/drawing/2014/main" id="{8250A8B8-5379-4941-9D67-4B2165BA84D2}"/>
                  </a:ext>
                </a:extLst>
              </p:cNvPr>
              <p:cNvSpPr>
                <a:spLocks noChangeArrowheads="1"/>
              </p:cNvSpPr>
              <p:nvPr/>
            </p:nvSpPr>
            <p:spPr bwMode="auto">
              <a:xfrm>
                <a:off x="5001024" y="5203468"/>
                <a:ext cx="78589" cy="65393"/>
              </a:xfrm>
              <a:custGeom>
                <a:avLst/>
                <a:gdLst>
                  <a:gd name="T0" fmla="*/ 130 w 179"/>
                  <a:gd name="T1" fmla="*/ 61 h 150"/>
                  <a:gd name="T2" fmla="*/ 130 w 179"/>
                  <a:gd name="T3" fmla="*/ 61 h 150"/>
                  <a:gd name="T4" fmla="*/ 90 w 179"/>
                  <a:gd name="T5" fmla="*/ 33 h 150"/>
                  <a:gd name="T6" fmla="*/ 90 w 179"/>
                  <a:gd name="T7" fmla="*/ 33 h 150"/>
                  <a:gd name="T8" fmla="*/ 59 w 179"/>
                  <a:gd name="T9" fmla="*/ 41 h 150"/>
                  <a:gd name="T10" fmla="*/ 59 w 179"/>
                  <a:gd name="T11" fmla="*/ 41 h 150"/>
                  <a:gd name="T12" fmla="*/ 24 w 179"/>
                  <a:gd name="T13" fmla="*/ 76 h 150"/>
                  <a:gd name="T14" fmla="*/ 24 w 179"/>
                  <a:gd name="T15" fmla="*/ 76 h 150"/>
                  <a:gd name="T16" fmla="*/ 47 w 179"/>
                  <a:gd name="T17" fmla="*/ 117 h 150"/>
                  <a:gd name="T18" fmla="*/ 47 w 179"/>
                  <a:gd name="T19" fmla="*/ 117 h 150"/>
                  <a:gd name="T20" fmla="*/ 63 w 179"/>
                  <a:gd name="T21" fmla="*/ 118 h 150"/>
                  <a:gd name="T22" fmla="*/ 63 w 179"/>
                  <a:gd name="T23" fmla="*/ 118 h 150"/>
                  <a:gd name="T24" fmla="*/ 130 w 179"/>
                  <a:gd name="T25" fmla="*/ 61 h 150"/>
                  <a:gd name="T26" fmla="*/ 99 w 179"/>
                  <a:gd name="T27" fmla="*/ 145 h 150"/>
                  <a:gd name="T28" fmla="*/ 99 w 179"/>
                  <a:gd name="T29" fmla="*/ 145 h 150"/>
                  <a:gd name="T30" fmla="*/ 0 w 179"/>
                  <a:gd name="T31" fmla="*/ 88 h 150"/>
                  <a:gd name="T32" fmla="*/ 0 w 179"/>
                  <a:gd name="T33" fmla="*/ 88 h 150"/>
                  <a:gd name="T34" fmla="*/ 17 w 179"/>
                  <a:gd name="T35" fmla="*/ 29 h 150"/>
                  <a:gd name="T36" fmla="*/ 17 w 179"/>
                  <a:gd name="T37" fmla="*/ 29 h 150"/>
                  <a:gd name="T38" fmla="*/ 32 w 179"/>
                  <a:gd name="T39" fmla="*/ 22 h 150"/>
                  <a:gd name="T40" fmla="*/ 32 w 179"/>
                  <a:gd name="T41" fmla="*/ 22 h 150"/>
                  <a:gd name="T42" fmla="*/ 42 w 179"/>
                  <a:gd name="T43" fmla="*/ 1 h 150"/>
                  <a:gd name="T44" fmla="*/ 42 w 179"/>
                  <a:gd name="T45" fmla="*/ 1 h 150"/>
                  <a:gd name="T46" fmla="*/ 160 w 179"/>
                  <a:gd name="T47" fmla="*/ 62 h 150"/>
                  <a:gd name="T48" fmla="*/ 160 w 179"/>
                  <a:gd name="T49" fmla="*/ 62 h 150"/>
                  <a:gd name="T50" fmla="*/ 99 w 179"/>
                  <a:gd name="T51" fmla="*/ 14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9" h="150">
                    <a:moveTo>
                      <a:pt x="130" y="61"/>
                    </a:moveTo>
                    <a:lnTo>
                      <a:pt x="130" y="61"/>
                    </a:lnTo>
                    <a:cubicBezTo>
                      <a:pt x="120" y="43"/>
                      <a:pt x="105" y="36"/>
                      <a:pt x="90" y="33"/>
                    </a:cubicBezTo>
                    <a:lnTo>
                      <a:pt x="90" y="33"/>
                    </a:lnTo>
                    <a:cubicBezTo>
                      <a:pt x="80" y="41"/>
                      <a:pt x="72" y="40"/>
                      <a:pt x="59" y="41"/>
                    </a:cubicBezTo>
                    <a:lnTo>
                      <a:pt x="59" y="41"/>
                    </a:lnTo>
                    <a:cubicBezTo>
                      <a:pt x="40" y="43"/>
                      <a:pt x="24" y="53"/>
                      <a:pt x="24" y="76"/>
                    </a:cubicBezTo>
                    <a:lnTo>
                      <a:pt x="24" y="76"/>
                    </a:lnTo>
                    <a:cubicBezTo>
                      <a:pt x="24" y="88"/>
                      <a:pt x="36" y="112"/>
                      <a:pt x="47" y="117"/>
                    </a:cubicBezTo>
                    <a:lnTo>
                      <a:pt x="47" y="117"/>
                    </a:lnTo>
                    <a:cubicBezTo>
                      <a:pt x="51" y="120"/>
                      <a:pt x="59" y="118"/>
                      <a:pt x="63" y="118"/>
                    </a:cubicBezTo>
                    <a:lnTo>
                      <a:pt x="63" y="118"/>
                    </a:lnTo>
                    <a:cubicBezTo>
                      <a:pt x="91" y="118"/>
                      <a:pt x="155" y="109"/>
                      <a:pt x="130" y="61"/>
                    </a:cubicBezTo>
                    <a:close/>
                    <a:moveTo>
                      <a:pt x="99" y="145"/>
                    </a:moveTo>
                    <a:lnTo>
                      <a:pt x="99" y="145"/>
                    </a:lnTo>
                    <a:cubicBezTo>
                      <a:pt x="63" y="149"/>
                      <a:pt x="0" y="146"/>
                      <a:pt x="0" y="88"/>
                    </a:cubicBezTo>
                    <a:lnTo>
                      <a:pt x="0" y="88"/>
                    </a:lnTo>
                    <a:cubicBezTo>
                      <a:pt x="0" y="67"/>
                      <a:pt x="4" y="42"/>
                      <a:pt x="17" y="29"/>
                    </a:cubicBezTo>
                    <a:lnTo>
                      <a:pt x="17" y="29"/>
                    </a:lnTo>
                    <a:cubicBezTo>
                      <a:pt x="21" y="25"/>
                      <a:pt x="26" y="22"/>
                      <a:pt x="32" y="22"/>
                    </a:cubicBezTo>
                    <a:lnTo>
                      <a:pt x="32" y="22"/>
                    </a:lnTo>
                    <a:cubicBezTo>
                      <a:pt x="28" y="13"/>
                      <a:pt x="30" y="3"/>
                      <a:pt x="42" y="1"/>
                    </a:cubicBezTo>
                    <a:lnTo>
                      <a:pt x="42" y="1"/>
                    </a:lnTo>
                    <a:cubicBezTo>
                      <a:pt x="83" y="0"/>
                      <a:pt x="142" y="7"/>
                      <a:pt x="160" y="62"/>
                    </a:cubicBezTo>
                    <a:lnTo>
                      <a:pt x="160" y="62"/>
                    </a:lnTo>
                    <a:cubicBezTo>
                      <a:pt x="178" y="112"/>
                      <a:pt x="135" y="141"/>
                      <a:pt x="99" y="145"/>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15" name="Freeform 199">
                <a:extLst>
                  <a:ext uri="{FF2B5EF4-FFF2-40B4-BE49-F238E27FC236}">
                    <a16:creationId xmlns:a16="http://schemas.microsoft.com/office/drawing/2014/main" id="{23B2AFD5-DFEE-234F-9824-1B49E4752758}"/>
                  </a:ext>
                </a:extLst>
              </p:cNvPr>
              <p:cNvSpPr>
                <a:spLocks/>
              </p:cNvSpPr>
              <p:nvPr/>
            </p:nvSpPr>
            <p:spPr bwMode="auto">
              <a:xfrm>
                <a:off x="5152032" y="5187951"/>
                <a:ext cx="74889" cy="103694"/>
              </a:xfrm>
              <a:custGeom>
                <a:avLst/>
                <a:gdLst>
                  <a:gd name="T0" fmla="*/ 43470 w 174"/>
                  <a:gd name="T1" fmla="*/ 21090 h 236"/>
                  <a:gd name="T2" fmla="*/ 43470 w 174"/>
                  <a:gd name="T3" fmla="*/ 21090 h 236"/>
                  <a:gd name="T4" fmla="*/ 24102 w 174"/>
                  <a:gd name="T5" fmla="*/ 31635 h 236"/>
                  <a:gd name="T6" fmla="*/ 24102 w 174"/>
                  <a:gd name="T7" fmla="*/ 31635 h 236"/>
                  <a:gd name="T8" fmla="*/ 20229 w 174"/>
                  <a:gd name="T9" fmla="*/ 47893 h 236"/>
                  <a:gd name="T10" fmla="*/ 20229 w 174"/>
                  <a:gd name="T11" fmla="*/ 47893 h 236"/>
                  <a:gd name="T12" fmla="*/ 25393 w 174"/>
                  <a:gd name="T13" fmla="*/ 73377 h 236"/>
                  <a:gd name="T14" fmla="*/ 25393 w 174"/>
                  <a:gd name="T15" fmla="*/ 73377 h 236"/>
                  <a:gd name="T16" fmla="*/ 45622 w 174"/>
                  <a:gd name="T17" fmla="*/ 73816 h 236"/>
                  <a:gd name="T18" fmla="*/ 45622 w 174"/>
                  <a:gd name="T19" fmla="*/ 73816 h 236"/>
                  <a:gd name="T20" fmla="*/ 49496 w 174"/>
                  <a:gd name="T21" fmla="*/ 66786 h 236"/>
                  <a:gd name="T22" fmla="*/ 49496 w 174"/>
                  <a:gd name="T23" fmla="*/ 66786 h 236"/>
                  <a:gd name="T24" fmla="*/ 43470 w 174"/>
                  <a:gd name="T25" fmla="*/ 21090 h 236"/>
                  <a:gd name="T26" fmla="*/ 67142 w 174"/>
                  <a:gd name="T27" fmla="*/ 58877 h 236"/>
                  <a:gd name="T28" fmla="*/ 67142 w 174"/>
                  <a:gd name="T29" fmla="*/ 58877 h 236"/>
                  <a:gd name="T30" fmla="*/ 24533 w 174"/>
                  <a:gd name="T31" fmla="*/ 86998 h 236"/>
                  <a:gd name="T32" fmla="*/ 24533 w 174"/>
                  <a:gd name="T33" fmla="*/ 86998 h 236"/>
                  <a:gd name="T34" fmla="*/ 6456 w 174"/>
                  <a:gd name="T35" fmla="*/ 62832 h 236"/>
                  <a:gd name="T36" fmla="*/ 6456 w 174"/>
                  <a:gd name="T37" fmla="*/ 62832 h 236"/>
                  <a:gd name="T38" fmla="*/ 7747 w 174"/>
                  <a:gd name="T39" fmla="*/ 54483 h 236"/>
                  <a:gd name="T40" fmla="*/ 7747 w 174"/>
                  <a:gd name="T41" fmla="*/ 54483 h 236"/>
                  <a:gd name="T42" fmla="*/ 2152 w 174"/>
                  <a:gd name="T43" fmla="*/ 44378 h 236"/>
                  <a:gd name="T44" fmla="*/ 2152 w 174"/>
                  <a:gd name="T45" fmla="*/ 44378 h 236"/>
                  <a:gd name="T46" fmla="*/ 50787 w 174"/>
                  <a:gd name="T47" fmla="*/ 7469 h 236"/>
                  <a:gd name="T48" fmla="*/ 50787 w 174"/>
                  <a:gd name="T49" fmla="*/ 7469 h 236"/>
                  <a:gd name="T50" fmla="*/ 67142 w 174"/>
                  <a:gd name="T51" fmla="*/ 58877 h 2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4" h="236">
                    <a:moveTo>
                      <a:pt x="101" y="48"/>
                    </a:moveTo>
                    <a:lnTo>
                      <a:pt x="101" y="48"/>
                    </a:lnTo>
                    <a:cubicBezTo>
                      <a:pt x="82" y="47"/>
                      <a:pt x="68" y="57"/>
                      <a:pt x="56" y="72"/>
                    </a:cubicBezTo>
                    <a:cubicBezTo>
                      <a:pt x="59" y="84"/>
                      <a:pt x="52" y="94"/>
                      <a:pt x="47" y="109"/>
                    </a:cubicBezTo>
                    <a:cubicBezTo>
                      <a:pt x="39" y="130"/>
                      <a:pt x="38" y="152"/>
                      <a:pt x="59" y="167"/>
                    </a:cubicBezTo>
                    <a:cubicBezTo>
                      <a:pt x="68" y="174"/>
                      <a:pt x="96" y="177"/>
                      <a:pt x="106" y="168"/>
                    </a:cubicBezTo>
                    <a:cubicBezTo>
                      <a:pt x="110" y="165"/>
                      <a:pt x="113" y="157"/>
                      <a:pt x="115" y="152"/>
                    </a:cubicBezTo>
                    <a:cubicBezTo>
                      <a:pt x="130" y="123"/>
                      <a:pt x="156" y="52"/>
                      <a:pt x="101" y="48"/>
                    </a:cubicBezTo>
                    <a:close/>
                    <a:moveTo>
                      <a:pt x="156" y="134"/>
                    </a:moveTo>
                    <a:lnTo>
                      <a:pt x="156" y="134"/>
                    </a:lnTo>
                    <a:cubicBezTo>
                      <a:pt x="140" y="173"/>
                      <a:pt x="106" y="235"/>
                      <a:pt x="57" y="198"/>
                    </a:cubicBezTo>
                    <a:cubicBezTo>
                      <a:pt x="39" y="185"/>
                      <a:pt x="19" y="165"/>
                      <a:pt x="15" y="143"/>
                    </a:cubicBezTo>
                    <a:cubicBezTo>
                      <a:pt x="14" y="136"/>
                      <a:pt x="15" y="131"/>
                      <a:pt x="18" y="124"/>
                    </a:cubicBezTo>
                    <a:cubicBezTo>
                      <a:pt x="8" y="123"/>
                      <a:pt x="0" y="113"/>
                      <a:pt x="5" y="101"/>
                    </a:cubicBezTo>
                    <a:cubicBezTo>
                      <a:pt x="25" y="57"/>
                      <a:pt x="61" y="0"/>
                      <a:pt x="118" y="17"/>
                    </a:cubicBezTo>
                    <a:cubicBezTo>
                      <a:pt x="169" y="31"/>
                      <a:pt x="173" y="93"/>
                      <a:pt x="156"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16" name="Freeform 200">
                <a:extLst>
                  <a:ext uri="{FF2B5EF4-FFF2-40B4-BE49-F238E27FC236}">
                    <a16:creationId xmlns:a16="http://schemas.microsoft.com/office/drawing/2014/main" id="{A5441729-080C-584F-A45F-9DEBF1461EC7}"/>
                  </a:ext>
                </a:extLst>
              </p:cNvPr>
              <p:cNvSpPr>
                <a:spLocks noChangeArrowheads="1"/>
              </p:cNvSpPr>
              <p:nvPr/>
            </p:nvSpPr>
            <p:spPr bwMode="auto">
              <a:xfrm>
                <a:off x="5452184" y="5193296"/>
                <a:ext cx="87321" cy="87190"/>
              </a:xfrm>
              <a:custGeom>
                <a:avLst/>
                <a:gdLst>
                  <a:gd name="T0" fmla="*/ 61 w 204"/>
                  <a:gd name="T1" fmla="*/ 134 h 197"/>
                  <a:gd name="T2" fmla="*/ 61 w 204"/>
                  <a:gd name="T3" fmla="*/ 134 h 197"/>
                  <a:gd name="T4" fmla="*/ 109 w 204"/>
                  <a:gd name="T5" fmla="*/ 149 h 197"/>
                  <a:gd name="T6" fmla="*/ 109 w 204"/>
                  <a:gd name="T7" fmla="*/ 149 h 197"/>
                  <a:gd name="T8" fmla="*/ 142 w 204"/>
                  <a:gd name="T9" fmla="*/ 130 h 197"/>
                  <a:gd name="T10" fmla="*/ 142 w 204"/>
                  <a:gd name="T11" fmla="*/ 130 h 197"/>
                  <a:gd name="T12" fmla="*/ 176 w 204"/>
                  <a:gd name="T13" fmla="*/ 82 h 197"/>
                  <a:gd name="T14" fmla="*/ 176 w 204"/>
                  <a:gd name="T15" fmla="*/ 82 h 197"/>
                  <a:gd name="T16" fmla="*/ 145 w 204"/>
                  <a:gd name="T17" fmla="*/ 46 h 197"/>
                  <a:gd name="T18" fmla="*/ 145 w 204"/>
                  <a:gd name="T19" fmla="*/ 46 h 197"/>
                  <a:gd name="T20" fmla="*/ 126 w 204"/>
                  <a:gd name="T21" fmla="*/ 51 h 197"/>
                  <a:gd name="T22" fmla="*/ 126 w 204"/>
                  <a:gd name="T23" fmla="*/ 51 h 197"/>
                  <a:gd name="T24" fmla="*/ 61 w 204"/>
                  <a:gd name="T25" fmla="*/ 134 h 197"/>
                  <a:gd name="T26" fmla="*/ 86 w 204"/>
                  <a:gd name="T27" fmla="*/ 34 h 197"/>
                  <a:gd name="T28" fmla="*/ 86 w 204"/>
                  <a:gd name="T29" fmla="*/ 34 h 197"/>
                  <a:gd name="T30" fmla="*/ 200 w 204"/>
                  <a:gd name="T31" fmla="*/ 61 h 197"/>
                  <a:gd name="T32" fmla="*/ 200 w 204"/>
                  <a:gd name="T33" fmla="*/ 61 h 197"/>
                  <a:gd name="T34" fmla="*/ 189 w 204"/>
                  <a:gd name="T35" fmla="*/ 129 h 197"/>
                  <a:gd name="T36" fmla="*/ 189 w 204"/>
                  <a:gd name="T37" fmla="*/ 129 h 197"/>
                  <a:gd name="T38" fmla="*/ 174 w 204"/>
                  <a:gd name="T39" fmla="*/ 141 h 197"/>
                  <a:gd name="T40" fmla="*/ 174 w 204"/>
                  <a:gd name="T41" fmla="*/ 141 h 197"/>
                  <a:gd name="T42" fmla="*/ 166 w 204"/>
                  <a:gd name="T43" fmla="*/ 166 h 197"/>
                  <a:gd name="T44" fmla="*/ 166 w 204"/>
                  <a:gd name="T45" fmla="*/ 166 h 197"/>
                  <a:gd name="T46" fmla="*/ 25 w 204"/>
                  <a:gd name="T47" fmla="*/ 143 h 197"/>
                  <a:gd name="T48" fmla="*/ 25 w 204"/>
                  <a:gd name="T49" fmla="*/ 143 h 197"/>
                  <a:gd name="T50" fmla="*/ 86 w 204"/>
                  <a:gd name="T51" fmla="*/ 34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4" h="197">
                    <a:moveTo>
                      <a:pt x="61" y="134"/>
                    </a:moveTo>
                    <a:lnTo>
                      <a:pt x="61" y="134"/>
                    </a:lnTo>
                    <a:cubicBezTo>
                      <a:pt x="72" y="149"/>
                      <a:pt x="91" y="151"/>
                      <a:pt x="109" y="149"/>
                    </a:cubicBezTo>
                    <a:lnTo>
                      <a:pt x="109" y="149"/>
                    </a:lnTo>
                    <a:cubicBezTo>
                      <a:pt x="117" y="139"/>
                      <a:pt x="128" y="137"/>
                      <a:pt x="142" y="130"/>
                    </a:cubicBezTo>
                    <a:lnTo>
                      <a:pt x="142" y="130"/>
                    </a:lnTo>
                    <a:cubicBezTo>
                      <a:pt x="163" y="122"/>
                      <a:pt x="180" y="107"/>
                      <a:pt x="176" y="82"/>
                    </a:cubicBezTo>
                    <a:lnTo>
                      <a:pt x="176" y="82"/>
                    </a:lnTo>
                    <a:cubicBezTo>
                      <a:pt x="175" y="70"/>
                      <a:pt x="158" y="47"/>
                      <a:pt x="145" y="46"/>
                    </a:cubicBezTo>
                    <a:lnTo>
                      <a:pt x="145" y="46"/>
                    </a:lnTo>
                    <a:cubicBezTo>
                      <a:pt x="140" y="46"/>
                      <a:pt x="132" y="50"/>
                      <a:pt x="126" y="51"/>
                    </a:cubicBezTo>
                    <a:lnTo>
                      <a:pt x="126" y="51"/>
                    </a:lnTo>
                    <a:cubicBezTo>
                      <a:pt x="96" y="61"/>
                      <a:pt x="27" y="91"/>
                      <a:pt x="61" y="134"/>
                    </a:cubicBezTo>
                    <a:close/>
                    <a:moveTo>
                      <a:pt x="86" y="34"/>
                    </a:moveTo>
                    <a:lnTo>
                      <a:pt x="86" y="34"/>
                    </a:lnTo>
                    <a:cubicBezTo>
                      <a:pt x="124" y="20"/>
                      <a:pt x="192" y="0"/>
                      <a:pt x="200" y="61"/>
                    </a:cubicBezTo>
                    <a:lnTo>
                      <a:pt x="200" y="61"/>
                    </a:lnTo>
                    <a:cubicBezTo>
                      <a:pt x="203" y="83"/>
                      <a:pt x="203" y="110"/>
                      <a:pt x="189" y="129"/>
                    </a:cubicBezTo>
                    <a:lnTo>
                      <a:pt x="189" y="129"/>
                    </a:lnTo>
                    <a:cubicBezTo>
                      <a:pt x="185" y="134"/>
                      <a:pt x="180" y="138"/>
                      <a:pt x="174" y="141"/>
                    </a:cubicBezTo>
                    <a:lnTo>
                      <a:pt x="174" y="141"/>
                    </a:lnTo>
                    <a:cubicBezTo>
                      <a:pt x="179" y="149"/>
                      <a:pt x="178" y="162"/>
                      <a:pt x="166" y="166"/>
                    </a:cubicBezTo>
                    <a:lnTo>
                      <a:pt x="166" y="166"/>
                    </a:lnTo>
                    <a:cubicBezTo>
                      <a:pt x="121" y="183"/>
                      <a:pt x="54" y="196"/>
                      <a:pt x="25" y="143"/>
                    </a:cubicBezTo>
                    <a:lnTo>
                      <a:pt x="25" y="143"/>
                    </a:lnTo>
                    <a:cubicBezTo>
                      <a:pt x="0" y="96"/>
                      <a:pt x="44" y="51"/>
                      <a:pt x="86" y="34"/>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17" name="Freeform 201">
                <a:extLst>
                  <a:ext uri="{FF2B5EF4-FFF2-40B4-BE49-F238E27FC236}">
                    <a16:creationId xmlns:a16="http://schemas.microsoft.com/office/drawing/2014/main" id="{5CC10B8B-4811-8D48-ABFE-758584EF6F0B}"/>
                  </a:ext>
                </a:extLst>
              </p:cNvPr>
              <p:cNvSpPr>
                <a:spLocks/>
              </p:cNvSpPr>
              <p:nvPr/>
            </p:nvSpPr>
            <p:spPr bwMode="auto">
              <a:xfrm>
                <a:off x="5620573" y="5187951"/>
                <a:ext cx="74889" cy="103694"/>
              </a:xfrm>
              <a:custGeom>
                <a:avLst/>
                <a:gdLst>
                  <a:gd name="T0" fmla="*/ 43900 w 174"/>
                  <a:gd name="T1" fmla="*/ 21530 h 236"/>
                  <a:gd name="T2" fmla="*/ 43900 w 174"/>
                  <a:gd name="T3" fmla="*/ 21530 h 236"/>
                  <a:gd name="T4" fmla="*/ 24102 w 174"/>
                  <a:gd name="T5" fmla="*/ 32075 h 236"/>
                  <a:gd name="T6" fmla="*/ 24102 w 174"/>
                  <a:gd name="T7" fmla="*/ 32075 h 236"/>
                  <a:gd name="T8" fmla="*/ 20229 w 174"/>
                  <a:gd name="T9" fmla="*/ 47453 h 236"/>
                  <a:gd name="T10" fmla="*/ 20229 w 174"/>
                  <a:gd name="T11" fmla="*/ 47453 h 236"/>
                  <a:gd name="T12" fmla="*/ 25393 w 174"/>
                  <a:gd name="T13" fmla="*/ 73377 h 236"/>
                  <a:gd name="T14" fmla="*/ 25393 w 174"/>
                  <a:gd name="T15" fmla="*/ 73377 h 236"/>
                  <a:gd name="T16" fmla="*/ 45622 w 174"/>
                  <a:gd name="T17" fmla="*/ 73816 h 236"/>
                  <a:gd name="T18" fmla="*/ 45622 w 174"/>
                  <a:gd name="T19" fmla="*/ 73816 h 236"/>
                  <a:gd name="T20" fmla="*/ 49496 w 174"/>
                  <a:gd name="T21" fmla="*/ 67225 h 236"/>
                  <a:gd name="T22" fmla="*/ 49496 w 174"/>
                  <a:gd name="T23" fmla="*/ 67225 h 236"/>
                  <a:gd name="T24" fmla="*/ 43900 w 174"/>
                  <a:gd name="T25" fmla="*/ 21530 h 236"/>
                  <a:gd name="T26" fmla="*/ 67142 w 174"/>
                  <a:gd name="T27" fmla="*/ 58877 h 236"/>
                  <a:gd name="T28" fmla="*/ 67142 w 174"/>
                  <a:gd name="T29" fmla="*/ 58877 h 236"/>
                  <a:gd name="T30" fmla="*/ 24533 w 174"/>
                  <a:gd name="T31" fmla="*/ 87437 h 236"/>
                  <a:gd name="T32" fmla="*/ 24533 w 174"/>
                  <a:gd name="T33" fmla="*/ 87437 h 236"/>
                  <a:gd name="T34" fmla="*/ 6456 w 174"/>
                  <a:gd name="T35" fmla="*/ 63271 h 236"/>
                  <a:gd name="T36" fmla="*/ 6456 w 174"/>
                  <a:gd name="T37" fmla="*/ 63271 h 236"/>
                  <a:gd name="T38" fmla="*/ 7747 w 174"/>
                  <a:gd name="T39" fmla="*/ 54483 h 236"/>
                  <a:gd name="T40" fmla="*/ 7747 w 174"/>
                  <a:gd name="T41" fmla="*/ 54483 h 236"/>
                  <a:gd name="T42" fmla="*/ 2152 w 174"/>
                  <a:gd name="T43" fmla="*/ 44378 h 236"/>
                  <a:gd name="T44" fmla="*/ 2152 w 174"/>
                  <a:gd name="T45" fmla="*/ 44378 h 236"/>
                  <a:gd name="T46" fmla="*/ 50787 w 174"/>
                  <a:gd name="T47" fmla="*/ 7030 h 236"/>
                  <a:gd name="T48" fmla="*/ 50787 w 174"/>
                  <a:gd name="T49" fmla="*/ 7030 h 236"/>
                  <a:gd name="T50" fmla="*/ 67142 w 174"/>
                  <a:gd name="T51" fmla="*/ 58877 h 2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4" h="236">
                    <a:moveTo>
                      <a:pt x="102" y="49"/>
                    </a:moveTo>
                    <a:lnTo>
                      <a:pt x="102" y="49"/>
                    </a:lnTo>
                    <a:cubicBezTo>
                      <a:pt x="82" y="46"/>
                      <a:pt x="68" y="58"/>
                      <a:pt x="56" y="73"/>
                    </a:cubicBezTo>
                    <a:cubicBezTo>
                      <a:pt x="59" y="84"/>
                      <a:pt x="52" y="94"/>
                      <a:pt x="47" y="108"/>
                    </a:cubicBezTo>
                    <a:cubicBezTo>
                      <a:pt x="39" y="129"/>
                      <a:pt x="38" y="153"/>
                      <a:pt x="59" y="167"/>
                    </a:cubicBezTo>
                    <a:cubicBezTo>
                      <a:pt x="68" y="174"/>
                      <a:pt x="95" y="178"/>
                      <a:pt x="106" y="168"/>
                    </a:cubicBezTo>
                    <a:cubicBezTo>
                      <a:pt x="110" y="166"/>
                      <a:pt x="114" y="157"/>
                      <a:pt x="115" y="153"/>
                    </a:cubicBezTo>
                    <a:cubicBezTo>
                      <a:pt x="130" y="124"/>
                      <a:pt x="156" y="53"/>
                      <a:pt x="102" y="49"/>
                    </a:cubicBezTo>
                    <a:close/>
                    <a:moveTo>
                      <a:pt x="156" y="134"/>
                    </a:moveTo>
                    <a:lnTo>
                      <a:pt x="156" y="134"/>
                    </a:lnTo>
                    <a:cubicBezTo>
                      <a:pt x="140" y="172"/>
                      <a:pt x="106" y="235"/>
                      <a:pt x="57" y="199"/>
                    </a:cubicBezTo>
                    <a:cubicBezTo>
                      <a:pt x="39" y="186"/>
                      <a:pt x="19" y="166"/>
                      <a:pt x="15" y="144"/>
                    </a:cubicBezTo>
                    <a:cubicBezTo>
                      <a:pt x="14" y="137"/>
                      <a:pt x="15" y="132"/>
                      <a:pt x="18" y="124"/>
                    </a:cubicBezTo>
                    <a:cubicBezTo>
                      <a:pt x="9" y="122"/>
                      <a:pt x="0" y="112"/>
                      <a:pt x="5" y="101"/>
                    </a:cubicBezTo>
                    <a:cubicBezTo>
                      <a:pt x="25" y="58"/>
                      <a:pt x="61" y="0"/>
                      <a:pt x="118" y="16"/>
                    </a:cubicBezTo>
                    <a:cubicBezTo>
                      <a:pt x="169" y="32"/>
                      <a:pt x="173" y="94"/>
                      <a:pt x="156"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18" name="Freeform 202">
                <a:extLst>
                  <a:ext uri="{FF2B5EF4-FFF2-40B4-BE49-F238E27FC236}">
                    <a16:creationId xmlns:a16="http://schemas.microsoft.com/office/drawing/2014/main" id="{3BD5A046-837A-F842-9D0D-506C356A2C62}"/>
                  </a:ext>
                </a:extLst>
              </p:cNvPr>
              <p:cNvSpPr>
                <a:spLocks noChangeArrowheads="1"/>
              </p:cNvSpPr>
              <p:nvPr/>
            </p:nvSpPr>
            <p:spPr bwMode="auto">
              <a:xfrm>
                <a:off x="5305193" y="5204922"/>
                <a:ext cx="77134" cy="65392"/>
              </a:xfrm>
              <a:custGeom>
                <a:avLst/>
                <a:gdLst>
                  <a:gd name="T0" fmla="*/ 129 w 178"/>
                  <a:gd name="T1" fmla="*/ 62 h 149"/>
                  <a:gd name="T2" fmla="*/ 129 w 178"/>
                  <a:gd name="T3" fmla="*/ 62 h 149"/>
                  <a:gd name="T4" fmla="*/ 89 w 178"/>
                  <a:gd name="T5" fmla="*/ 33 h 149"/>
                  <a:gd name="T6" fmla="*/ 89 w 178"/>
                  <a:gd name="T7" fmla="*/ 33 h 149"/>
                  <a:gd name="T8" fmla="*/ 58 w 178"/>
                  <a:gd name="T9" fmla="*/ 40 h 149"/>
                  <a:gd name="T10" fmla="*/ 58 w 178"/>
                  <a:gd name="T11" fmla="*/ 40 h 149"/>
                  <a:gd name="T12" fmla="*/ 23 w 178"/>
                  <a:gd name="T13" fmla="*/ 76 h 149"/>
                  <a:gd name="T14" fmla="*/ 23 w 178"/>
                  <a:gd name="T15" fmla="*/ 76 h 149"/>
                  <a:gd name="T16" fmla="*/ 46 w 178"/>
                  <a:gd name="T17" fmla="*/ 117 h 149"/>
                  <a:gd name="T18" fmla="*/ 46 w 178"/>
                  <a:gd name="T19" fmla="*/ 117 h 149"/>
                  <a:gd name="T20" fmla="*/ 64 w 178"/>
                  <a:gd name="T21" fmla="*/ 118 h 149"/>
                  <a:gd name="T22" fmla="*/ 64 w 178"/>
                  <a:gd name="T23" fmla="*/ 118 h 149"/>
                  <a:gd name="T24" fmla="*/ 129 w 178"/>
                  <a:gd name="T25" fmla="*/ 62 h 149"/>
                  <a:gd name="T26" fmla="*/ 98 w 178"/>
                  <a:gd name="T27" fmla="*/ 146 h 149"/>
                  <a:gd name="T28" fmla="*/ 98 w 178"/>
                  <a:gd name="T29" fmla="*/ 146 h 149"/>
                  <a:gd name="T30" fmla="*/ 0 w 178"/>
                  <a:gd name="T31" fmla="*/ 89 h 149"/>
                  <a:gd name="T32" fmla="*/ 0 w 178"/>
                  <a:gd name="T33" fmla="*/ 89 h 149"/>
                  <a:gd name="T34" fmla="*/ 16 w 178"/>
                  <a:gd name="T35" fmla="*/ 30 h 149"/>
                  <a:gd name="T36" fmla="*/ 16 w 178"/>
                  <a:gd name="T37" fmla="*/ 30 h 149"/>
                  <a:gd name="T38" fmla="*/ 32 w 178"/>
                  <a:gd name="T39" fmla="*/ 22 h 149"/>
                  <a:gd name="T40" fmla="*/ 32 w 178"/>
                  <a:gd name="T41" fmla="*/ 22 h 149"/>
                  <a:gd name="T42" fmla="*/ 41 w 178"/>
                  <a:gd name="T43" fmla="*/ 1 h 149"/>
                  <a:gd name="T44" fmla="*/ 41 w 178"/>
                  <a:gd name="T45" fmla="*/ 1 h 149"/>
                  <a:gd name="T46" fmla="*/ 161 w 178"/>
                  <a:gd name="T47" fmla="*/ 63 h 149"/>
                  <a:gd name="T48" fmla="*/ 161 w 178"/>
                  <a:gd name="T49" fmla="*/ 63 h 149"/>
                  <a:gd name="T50" fmla="*/ 98 w 178"/>
                  <a:gd name="T51" fmla="*/ 146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8" h="149">
                    <a:moveTo>
                      <a:pt x="129" y="62"/>
                    </a:moveTo>
                    <a:lnTo>
                      <a:pt x="129" y="62"/>
                    </a:lnTo>
                    <a:cubicBezTo>
                      <a:pt x="120" y="44"/>
                      <a:pt x="104" y="37"/>
                      <a:pt x="89" y="33"/>
                    </a:cubicBezTo>
                    <a:lnTo>
                      <a:pt x="89" y="33"/>
                    </a:lnTo>
                    <a:cubicBezTo>
                      <a:pt x="81" y="40"/>
                      <a:pt x="71" y="39"/>
                      <a:pt x="58" y="40"/>
                    </a:cubicBezTo>
                    <a:lnTo>
                      <a:pt x="58" y="40"/>
                    </a:lnTo>
                    <a:cubicBezTo>
                      <a:pt x="39" y="43"/>
                      <a:pt x="23" y="52"/>
                      <a:pt x="23" y="76"/>
                    </a:cubicBezTo>
                    <a:lnTo>
                      <a:pt x="23" y="76"/>
                    </a:lnTo>
                    <a:cubicBezTo>
                      <a:pt x="23" y="88"/>
                      <a:pt x="36" y="111"/>
                      <a:pt x="46" y="117"/>
                    </a:cubicBezTo>
                    <a:lnTo>
                      <a:pt x="46" y="117"/>
                    </a:lnTo>
                    <a:cubicBezTo>
                      <a:pt x="50" y="119"/>
                      <a:pt x="58" y="118"/>
                      <a:pt x="64" y="118"/>
                    </a:cubicBezTo>
                    <a:lnTo>
                      <a:pt x="64" y="118"/>
                    </a:lnTo>
                    <a:cubicBezTo>
                      <a:pt x="90" y="118"/>
                      <a:pt x="154" y="109"/>
                      <a:pt x="129" y="62"/>
                    </a:cubicBezTo>
                    <a:close/>
                    <a:moveTo>
                      <a:pt x="98" y="146"/>
                    </a:moveTo>
                    <a:lnTo>
                      <a:pt x="98" y="146"/>
                    </a:lnTo>
                    <a:cubicBezTo>
                      <a:pt x="62" y="148"/>
                      <a:pt x="0" y="146"/>
                      <a:pt x="0" y="89"/>
                    </a:cubicBezTo>
                    <a:lnTo>
                      <a:pt x="0" y="89"/>
                    </a:lnTo>
                    <a:cubicBezTo>
                      <a:pt x="0" y="68"/>
                      <a:pt x="3" y="43"/>
                      <a:pt x="16" y="30"/>
                    </a:cubicBezTo>
                    <a:lnTo>
                      <a:pt x="16" y="30"/>
                    </a:lnTo>
                    <a:cubicBezTo>
                      <a:pt x="21" y="26"/>
                      <a:pt x="25" y="23"/>
                      <a:pt x="32" y="22"/>
                    </a:cubicBezTo>
                    <a:lnTo>
                      <a:pt x="32" y="22"/>
                    </a:lnTo>
                    <a:cubicBezTo>
                      <a:pt x="28" y="14"/>
                      <a:pt x="29" y="2"/>
                      <a:pt x="41" y="1"/>
                    </a:cubicBezTo>
                    <a:lnTo>
                      <a:pt x="41" y="1"/>
                    </a:lnTo>
                    <a:cubicBezTo>
                      <a:pt x="82" y="0"/>
                      <a:pt x="142" y="6"/>
                      <a:pt x="161" y="63"/>
                    </a:cubicBezTo>
                    <a:lnTo>
                      <a:pt x="161" y="63"/>
                    </a:lnTo>
                    <a:cubicBezTo>
                      <a:pt x="177" y="111"/>
                      <a:pt x="134" y="142"/>
                      <a:pt x="98" y="146"/>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19" name="Freeform 203">
                <a:extLst>
                  <a:ext uri="{FF2B5EF4-FFF2-40B4-BE49-F238E27FC236}">
                    <a16:creationId xmlns:a16="http://schemas.microsoft.com/office/drawing/2014/main" id="{6C692570-0B97-ED4E-A602-943D6378DC1C}"/>
                  </a:ext>
                </a:extLst>
              </p:cNvPr>
              <p:cNvSpPr>
                <a:spLocks noChangeArrowheads="1"/>
              </p:cNvSpPr>
              <p:nvPr/>
            </p:nvSpPr>
            <p:spPr bwMode="auto">
              <a:xfrm>
                <a:off x="5766541" y="5193296"/>
                <a:ext cx="80044" cy="82830"/>
              </a:xfrm>
              <a:custGeom>
                <a:avLst/>
                <a:gdLst>
                  <a:gd name="T0" fmla="*/ 64 w 186"/>
                  <a:gd name="T1" fmla="*/ 132 h 188"/>
                  <a:gd name="T2" fmla="*/ 64 w 186"/>
                  <a:gd name="T3" fmla="*/ 132 h 188"/>
                  <a:gd name="T4" fmla="*/ 112 w 186"/>
                  <a:gd name="T5" fmla="*/ 140 h 188"/>
                  <a:gd name="T6" fmla="*/ 112 w 186"/>
                  <a:gd name="T7" fmla="*/ 140 h 188"/>
                  <a:gd name="T8" fmla="*/ 137 w 186"/>
                  <a:gd name="T9" fmla="*/ 120 h 188"/>
                  <a:gd name="T10" fmla="*/ 137 w 186"/>
                  <a:gd name="T11" fmla="*/ 120 h 188"/>
                  <a:gd name="T12" fmla="*/ 154 w 186"/>
                  <a:gd name="T13" fmla="*/ 74 h 188"/>
                  <a:gd name="T14" fmla="*/ 154 w 186"/>
                  <a:gd name="T15" fmla="*/ 74 h 188"/>
                  <a:gd name="T16" fmla="*/ 116 w 186"/>
                  <a:gd name="T17" fmla="*/ 46 h 188"/>
                  <a:gd name="T18" fmla="*/ 116 w 186"/>
                  <a:gd name="T19" fmla="*/ 46 h 188"/>
                  <a:gd name="T20" fmla="*/ 100 w 186"/>
                  <a:gd name="T21" fmla="*/ 53 h 188"/>
                  <a:gd name="T22" fmla="*/ 100 w 186"/>
                  <a:gd name="T23" fmla="*/ 53 h 188"/>
                  <a:gd name="T24" fmla="*/ 64 w 186"/>
                  <a:gd name="T25" fmla="*/ 132 h 188"/>
                  <a:gd name="T26" fmla="*/ 58 w 186"/>
                  <a:gd name="T27" fmla="*/ 42 h 188"/>
                  <a:gd name="T28" fmla="*/ 58 w 186"/>
                  <a:gd name="T29" fmla="*/ 42 h 188"/>
                  <a:gd name="T30" fmla="*/ 169 w 186"/>
                  <a:gd name="T31" fmla="*/ 53 h 188"/>
                  <a:gd name="T32" fmla="*/ 169 w 186"/>
                  <a:gd name="T33" fmla="*/ 53 h 188"/>
                  <a:gd name="T34" fmla="*/ 179 w 186"/>
                  <a:gd name="T35" fmla="*/ 113 h 188"/>
                  <a:gd name="T36" fmla="*/ 179 w 186"/>
                  <a:gd name="T37" fmla="*/ 113 h 188"/>
                  <a:gd name="T38" fmla="*/ 168 w 186"/>
                  <a:gd name="T39" fmla="*/ 127 h 188"/>
                  <a:gd name="T40" fmla="*/ 168 w 186"/>
                  <a:gd name="T41" fmla="*/ 127 h 188"/>
                  <a:gd name="T42" fmla="*/ 168 w 186"/>
                  <a:gd name="T43" fmla="*/ 149 h 188"/>
                  <a:gd name="T44" fmla="*/ 168 w 186"/>
                  <a:gd name="T45" fmla="*/ 149 h 188"/>
                  <a:gd name="T46" fmla="*/ 35 w 186"/>
                  <a:gd name="T47" fmla="*/ 144 h 188"/>
                  <a:gd name="T48" fmla="*/ 35 w 186"/>
                  <a:gd name="T49" fmla="*/ 144 h 188"/>
                  <a:gd name="T50" fmla="*/ 58 w 186"/>
                  <a:gd name="T51" fmla="*/ 42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6" h="188">
                    <a:moveTo>
                      <a:pt x="64" y="132"/>
                    </a:moveTo>
                    <a:lnTo>
                      <a:pt x="64" y="132"/>
                    </a:lnTo>
                    <a:cubicBezTo>
                      <a:pt x="79" y="144"/>
                      <a:pt x="96" y="144"/>
                      <a:pt x="112" y="140"/>
                    </a:cubicBezTo>
                    <a:lnTo>
                      <a:pt x="112" y="140"/>
                    </a:lnTo>
                    <a:cubicBezTo>
                      <a:pt x="116" y="131"/>
                      <a:pt x="125" y="127"/>
                      <a:pt x="137" y="120"/>
                    </a:cubicBezTo>
                    <a:lnTo>
                      <a:pt x="137" y="120"/>
                    </a:lnTo>
                    <a:cubicBezTo>
                      <a:pt x="152" y="109"/>
                      <a:pt x="164" y="95"/>
                      <a:pt x="154" y="74"/>
                    </a:cubicBezTo>
                    <a:lnTo>
                      <a:pt x="154" y="74"/>
                    </a:lnTo>
                    <a:cubicBezTo>
                      <a:pt x="150" y="63"/>
                      <a:pt x="127" y="46"/>
                      <a:pt x="116" y="46"/>
                    </a:cubicBezTo>
                    <a:lnTo>
                      <a:pt x="116" y="46"/>
                    </a:lnTo>
                    <a:cubicBezTo>
                      <a:pt x="110" y="46"/>
                      <a:pt x="104" y="50"/>
                      <a:pt x="100" y="53"/>
                    </a:cubicBezTo>
                    <a:lnTo>
                      <a:pt x="100" y="53"/>
                    </a:lnTo>
                    <a:cubicBezTo>
                      <a:pt x="75" y="63"/>
                      <a:pt x="20" y="99"/>
                      <a:pt x="64" y="132"/>
                    </a:cubicBezTo>
                    <a:close/>
                    <a:moveTo>
                      <a:pt x="58" y="42"/>
                    </a:moveTo>
                    <a:lnTo>
                      <a:pt x="58" y="42"/>
                    </a:lnTo>
                    <a:cubicBezTo>
                      <a:pt x="89" y="24"/>
                      <a:pt x="146" y="0"/>
                      <a:pt x="169" y="53"/>
                    </a:cubicBezTo>
                    <a:lnTo>
                      <a:pt x="169" y="53"/>
                    </a:lnTo>
                    <a:cubicBezTo>
                      <a:pt x="179" y="71"/>
                      <a:pt x="185" y="96"/>
                      <a:pt x="179" y="113"/>
                    </a:cubicBezTo>
                    <a:lnTo>
                      <a:pt x="179" y="113"/>
                    </a:lnTo>
                    <a:cubicBezTo>
                      <a:pt x="177" y="120"/>
                      <a:pt x="173" y="123"/>
                      <a:pt x="168" y="127"/>
                    </a:cubicBezTo>
                    <a:lnTo>
                      <a:pt x="168" y="127"/>
                    </a:lnTo>
                    <a:cubicBezTo>
                      <a:pt x="176" y="132"/>
                      <a:pt x="179" y="144"/>
                      <a:pt x="168" y="149"/>
                    </a:cubicBezTo>
                    <a:lnTo>
                      <a:pt x="168" y="149"/>
                    </a:lnTo>
                    <a:cubicBezTo>
                      <a:pt x="133" y="169"/>
                      <a:pt x="75" y="187"/>
                      <a:pt x="35" y="144"/>
                    </a:cubicBezTo>
                    <a:lnTo>
                      <a:pt x="35" y="144"/>
                    </a:lnTo>
                    <a:cubicBezTo>
                      <a:pt x="0" y="106"/>
                      <a:pt x="25" y="62"/>
                      <a:pt x="58" y="42"/>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20" name="Freeform 204">
                <a:extLst>
                  <a:ext uri="{FF2B5EF4-FFF2-40B4-BE49-F238E27FC236}">
                    <a16:creationId xmlns:a16="http://schemas.microsoft.com/office/drawing/2014/main" id="{D4F4685C-6643-7249-9304-48521C6949FB}"/>
                  </a:ext>
                </a:extLst>
              </p:cNvPr>
              <p:cNvSpPr>
                <a:spLocks noChangeArrowheads="1"/>
              </p:cNvSpPr>
              <p:nvPr/>
            </p:nvSpPr>
            <p:spPr bwMode="auto">
              <a:xfrm>
                <a:off x="5928085" y="5203468"/>
                <a:ext cx="78589" cy="65393"/>
              </a:xfrm>
              <a:custGeom>
                <a:avLst/>
                <a:gdLst>
                  <a:gd name="T0" fmla="*/ 130 w 180"/>
                  <a:gd name="T1" fmla="*/ 62 h 150"/>
                  <a:gd name="T2" fmla="*/ 130 w 180"/>
                  <a:gd name="T3" fmla="*/ 62 h 150"/>
                  <a:gd name="T4" fmla="*/ 90 w 180"/>
                  <a:gd name="T5" fmla="*/ 34 h 150"/>
                  <a:gd name="T6" fmla="*/ 90 w 180"/>
                  <a:gd name="T7" fmla="*/ 34 h 150"/>
                  <a:gd name="T8" fmla="*/ 59 w 180"/>
                  <a:gd name="T9" fmla="*/ 42 h 150"/>
                  <a:gd name="T10" fmla="*/ 59 w 180"/>
                  <a:gd name="T11" fmla="*/ 42 h 150"/>
                  <a:gd name="T12" fmla="*/ 24 w 180"/>
                  <a:gd name="T13" fmla="*/ 78 h 150"/>
                  <a:gd name="T14" fmla="*/ 24 w 180"/>
                  <a:gd name="T15" fmla="*/ 78 h 150"/>
                  <a:gd name="T16" fmla="*/ 47 w 180"/>
                  <a:gd name="T17" fmla="*/ 118 h 150"/>
                  <a:gd name="T18" fmla="*/ 47 w 180"/>
                  <a:gd name="T19" fmla="*/ 118 h 150"/>
                  <a:gd name="T20" fmla="*/ 65 w 180"/>
                  <a:gd name="T21" fmla="*/ 118 h 150"/>
                  <a:gd name="T22" fmla="*/ 65 w 180"/>
                  <a:gd name="T23" fmla="*/ 118 h 150"/>
                  <a:gd name="T24" fmla="*/ 130 w 180"/>
                  <a:gd name="T25" fmla="*/ 62 h 150"/>
                  <a:gd name="T26" fmla="*/ 99 w 180"/>
                  <a:gd name="T27" fmla="*/ 146 h 150"/>
                  <a:gd name="T28" fmla="*/ 99 w 180"/>
                  <a:gd name="T29" fmla="*/ 146 h 150"/>
                  <a:gd name="T30" fmla="*/ 0 w 180"/>
                  <a:gd name="T31" fmla="*/ 89 h 150"/>
                  <a:gd name="T32" fmla="*/ 0 w 180"/>
                  <a:gd name="T33" fmla="*/ 89 h 150"/>
                  <a:gd name="T34" fmla="*/ 19 w 180"/>
                  <a:gd name="T35" fmla="*/ 30 h 150"/>
                  <a:gd name="T36" fmla="*/ 19 w 180"/>
                  <a:gd name="T37" fmla="*/ 30 h 150"/>
                  <a:gd name="T38" fmla="*/ 33 w 180"/>
                  <a:gd name="T39" fmla="*/ 24 h 150"/>
                  <a:gd name="T40" fmla="*/ 33 w 180"/>
                  <a:gd name="T41" fmla="*/ 24 h 150"/>
                  <a:gd name="T42" fmla="*/ 42 w 180"/>
                  <a:gd name="T43" fmla="*/ 3 h 150"/>
                  <a:gd name="T44" fmla="*/ 42 w 180"/>
                  <a:gd name="T45" fmla="*/ 3 h 150"/>
                  <a:gd name="T46" fmla="*/ 162 w 180"/>
                  <a:gd name="T47" fmla="*/ 63 h 150"/>
                  <a:gd name="T48" fmla="*/ 162 w 180"/>
                  <a:gd name="T49" fmla="*/ 63 h 150"/>
                  <a:gd name="T50" fmla="*/ 99 w 180"/>
                  <a:gd name="T51" fmla="*/ 146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0" h="150">
                    <a:moveTo>
                      <a:pt x="130" y="62"/>
                    </a:moveTo>
                    <a:lnTo>
                      <a:pt x="130" y="62"/>
                    </a:lnTo>
                    <a:cubicBezTo>
                      <a:pt x="121" y="45"/>
                      <a:pt x="105" y="37"/>
                      <a:pt x="90" y="34"/>
                    </a:cubicBezTo>
                    <a:lnTo>
                      <a:pt x="90" y="34"/>
                    </a:lnTo>
                    <a:cubicBezTo>
                      <a:pt x="82" y="42"/>
                      <a:pt x="72" y="40"/>
                      <a:pt x="59" y="42"/>
                    </a:cubicBezTo>
                    <a:lnTo>
                      <a:pt x="59" y="42"/>
                    </a:lnTo>
                    <a:cubicBezTo>
                      <a:pt x="40" y="43"/>
                      <a:pt x="24" y="53"/>
                      <a:pt x="24" y="78"/>
                    </a:cubicBezTo>
                    <a:lnTo>
                      <a:pt x="24" y="78"/>
                    </a:lnTo>
                    <a:cubicBezTo>
                      <a:pt x="25" y="88"/>
                      <a:pt x="36" y="113"/>
                      <a:pt x="47" y="118"/>
                    </a:cubicBezTo>
                    <a:lnTo>
                      <a:pt x="47" y="118"/>
                    </a:lnTo>
                    <a:cubicBezTo>
                      <a:pt x="53" y="120"/>
                      <a:pt x="61" y="118"/>
                      <a:pt x="65" y="118"/>
                    </a:cubicBezTo>
                    <a:lnTo>
                      <a:pt x="65" y="118"/>
                    </a:lnTo>
                    <a:cubicBezTo>
                      <a:pt x="92" y="118"/>
                      <a:pt x="157" y="111"/>
                      <a:pt x="130" y="62"/>
                    </a:cubicBezTo>
                    <a:close/>
                    <a:moveTo>
                      <a:pt x="99" y="146"/>
                    </a:moveTo>
                    <a:lnTo>
                      <a:pt x="99" y="146"/>
                    </a:lnTo>
                    <a:cubicBezTo>
                      <a:pt x="63" y="149"/>
                      <a:pt x="1" y="147"/>
                      <a:pt x="0" y="89"/>
                    </a:cubicBezTo>
                    <a:lnTo>
                      <a:pt x="0" y="89"/>
                    </a:lnTo>
                    <a:cubicBezTo>
                      <a:pt x="0" y="68"/>
                      <a:pt x="5" y="43"/>
                      <a:pt x="19" y="30"/>
                    </a:cubicBezTo>
                    <a:lnTo>
                      <a:pt x="19" y="30"/>
                    </a:lnTo>
                    <a:cubicBezTo>
                      <a:pt x="21" y="26"/>
                      <a:pt x="26" y="25"/>
                      <a:pt x="33" y="24"/>
                    </a:cubicBezTo>
                    <a:lnTo>
                      <a:pt x="33" y="24"/>
                    </a:lnTo>
                    <a:cubicBezTo>
                      <a:pt x="29" y="16"/>
                      <a:pt x="32" y="3"/>
                      <a:pt x="42" y="3"/>
                    </a:cubicBezTo>
                    <a:lnTo>
                      <a:pt x="42" y="3"/>
                    </a:lnTo>
                    <a:cubicBezTo>
                      <a:pt x="83" y="0"/>
                      <a:pt x="143" y="7"/>
                      <a:pt x="162" y="63"/>
                    </a:cubicBezTo>
                    <a:lnTo>
                      <a:pt x="162" y="63"/>
                    </a:lnTo>
                    <a:cubicBezTo>
                      <a:pt x="179" y="113"/>
                      <a:pt x="136" y="142"/>
                      <a:pt x="99" y="146"/>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21" name="Freeform 205">
                <a:extLst>
                  <a:ext uri="{FF2B5EF4-FFF2-40B4-BE49-F238E27FC236}">
                    <a16:creationId xmlns:a16="http://schemas.microsoft.com/office/drawing/2014/main" id="{CD0E9E52-13FB-2F4B-AC3C-E8473170EA68}"/>
                  </a:ext>
                </a:extLst>
              </p:cNvPr>
              <p:cNvSpPr>
                <a:spLocks/>
              </p:cNvSpPr>
              <p:nvPr/>
            </p:nvSpPr>
            <p:spPr bwMode="auto">
              <a:xfrm>
                <a:off x="6079513" y="5186030"/>
                <a:ext cx="74890" cy="103694"/>
              </a:xfrm>
              <a:custGeom>
                <a:avLst/>
                <a:gdLst>
                  <a:gd name="T0" fmla="*/ 43722 w 173"/>
                  <a:gd name="T1" fmla="*/ 21001 h 237"/>
                  <a:gd name="T2" fmla="*/ 43722 w 173"/>
                  <a:gd name="T3" fmla="*/ 21001 h 237"/>
                  <a:gd name="T4" fmla="*/ 23809 w 173"/>
                  <a:gd name="T5" fmla="*/ 31502 h 237"/>
                  <a:gd name="T6" fmla="*/ 23809 w 173"/>
                  <a:gd name="T7" fmla="*/ 31502 h 237"/>
                  <a:gd name="T8" fmla="*/ 19913 w 173"/>
                  <a:gd name="T9" fmla="*/ 47690 h 237"/>
                  <a:gd name="T10" fmla="*/ 19913 w 173"/>
                  <a:gd name="T11" fmla="*/ 47690 h 237"/>
                  <a:gd name="T12" fmla="*/ 25108 w 173"/>
                  <a:gd name="T13" fmla="*/ 73067 h 237"/>
                  <a:gd name="T14" fmla="*/ 25108 w 173"/>
                  <a:gd name="T15" fmla="*/ 73067 h 237"/>
                  <a:gd name="T16" fmla="*/ 45886 w 173"/>
                  <a:gd name="T17" fmla="*/ 73942 h 237"/>
                  <a:gd name="T18" fmla="*/ 45886 w 173"/>
                  <a:gd name="T19" fmla="*/ 73942 h 237"/>
                  <a:gd name="T20" fmla="*/ 50215 w 173"/>
                  <a:gd name="T21" fmla="*/ 66504 h 237"/>
                  <a:gd name="T22" fmla="*/ 50215 w 173"/>
                  <a:gd name="T23" fmla="*/ 66504 h 237"/>
                  <a:gd name="T24" fmla="*/ 43722 w 173"/>
                  <a:gd name="T25" fmla="*/ 21001 h 237"/>
                  <a:gd name="T26" fmla="*/ 67531 w 173"/>
                  <a:gd name="T27" fmla="*/ 59066 h 237"/>
                  <a:gd name="T28" fmla="*/ 67531 w 173"/>
                  <a:gd name="T29" fmla="*/ 59066 h 237"/>
                  <a:gd name="T30" fmla="*/ 24675 w 173"/>
                  <a:gd name="T31" fmla="*/ 87068 h 237"/>
                  <a:gd name="T32" fmla="*/ 24675 w 173"/>
                  <a:gd name="T33" fmla="*/ 87068 h 237"/>
                  <a:gd name="T34" fmla="*/ 6060 w 173"/>
                  <a:gd name="T35" fmla="*/ 63004 h 237"/>
                  <a:gd name="T36" fmla="*/ 6060 w 173"/>
                  <a:gd name="T37" fmla="*/ 63004 h 237"/>
                  <a:gd name="T38" fmla="*/ 7359 w 173"/>
                  <a:gd name="T39" fmla="*/ 54691 h 237"/>
                  <a:gd name="T40" fmla="*/ 7359 w 173"/>
                  <a:gd name="T41" fmla="*/ 54691 h 237"/>
                  <a:gd name="T42" fmla="*/ 1732 w 173"/>
                  <a:gd name="T43" fmla="*/ 44190 h 237"/>
                  <a:gd name="T44" fmla="*/ 1732 w 173"/>
                  <a:gd name="T45" fmla="*/ 44190 h 237"/>
                  <a:gd name="T46" fmla="*/ 51081 w 173"/>
                  <a:gd name="T47" fmla="*/ 7438 h 237"/>
                  <a:gd name="T48" fmla="*/ 51081 w 173"/>
                  <a:gd name="T49" fmla="*/ 7438 h 237"/>
                  <a:gd name="T50" fmla="*/ 67531 w 173"/>
                  <a:gd name="T51" fmla="*/ 59066 h 2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3" h="237">
                    <a:moveTo>
                      <a:pt x="101" y="48"/>
                    </a:moveTo>
                    <a:lnTo>
                      <a:pt x="101" y="48"/>
                    </a:lnTo>
                    <a:cubicBezTo>
                      <a:pt x="81" y="47"/>
                      <a:pt x="67" y="58"/>
                      <a:pt x="55" y="72"/>
                    </a:cubicBezTo>
                    <a:cubicBezTo>
                      <a:pt x="58" y="85"/>
                      <a:pt x="53" y="94"/>
                      <a:pt x="46" y="109"/>
                    </a:cubicBezTo>
                    <a:cubicBezTo>
                      <a:pt x="39" y="130"/>
                      <a:pt x="38" y="153"/>
                      <a:pt x="58" y="167"/>
                    </a:cubicBezTo>
                    <a:cubicBezTo>
                      <a:pt x="68" y="174"/>
                      <a:pt x="95" y="177"/>
                      <a:pt x="106" y="169"/>
                    </a:cubicBezTo>
                    <a:cubicBezTo>
                      <a:pt x="110" y="167"/>
                      <a:pt x="113" y="157"/>
                      <a:pt x="116" y="152"/>
                    </a:cubicBezTo>
                    <a:cubicBezTo>
                      <a:pt x="129" y="125"/>
                      <a:pt x="155" y="52"/>
                      <a:pt x="101" y="48"/>
                    </a:cubicBezTo>
                    <a:close/>
                    <a:moveTo>
                      <a:pt x="156" y="135"/>
                    </a:moveTo>
                    <a:lnTo>
                      <a:pt x="156" y="135"/>
                    </a:lnTo>
                    <a:cubicBezTo>
                      <a:pt x="139" y="173"/>
                      <a:pt x="106" y="236"/>
                      <a:pt x="57" y="199"/>
                    </a:cubicBezTo>
                    <a:cubicBezTo>
                      <a:pt x="39" y="186"/>
                      <a:pt x="20" y="167"/>
                      <a:pt x="14" y="144"/>
                    </a:cubicBezTo>
                    <a:cubicBezTo>
                      <a:pt x="14" y="138"/>
                      <a:pt x="14" y="131"/>
                      <a:pt x="17" y="125"/>
                    </a:cubicBezTo>
                    <a:cubicBezTo>
                      <a:pt x="8" y="123"/>
                      <a:pt x="0" y="113"/>
                      <a:pt x="4" y="101"/>
                    </a:cubicBezTo>
                    <a:cubicBezTo>
                      <a:pt x="24" y="59"/>
                      <a:pt x="60" y="0"/>
                      <a:pt x="118" y="17"/>
                    </a:cubicBezTo>
                    <a:cubicBezTo>
                      <a:pt x="170" y="31"/>
                      <a:pt x="172" y="94"/>
                      <a:pt x="156" y="13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22" name="Freeform 206">
                <a:extLst>
                  <a:ext uri="{FF2B5EF4-FFF2-40B4-BE49-F238E27FC236}">
                    <a16:creationId xmlns:a16="http://schemas.microsoft.com/office/drawing/2014/main" id="{19A710A0-B3F7-4E4C-95AB-2D31E97F83B9}"/>
                  </a:ext>
                </a:extLst>
              </p:cNvPr>
              <p:cNvSpPr>
                <a:spLocks noChangeArrowheads="1"/>
              </p:cNvSpPr>
              <p:nvPr/>
            </p:nvSpPr>
            <p:spPr bwMode="auto">
              <a:xfrm>
                <a:off x="6379245" y="5191843"/>
                <a:ext cx="88777" cy="85737"/>
              </a:xfrm>
              <a:custGeom>
                <a:avLst/>
                <a:gdLst>
                  <a:gd name="T0" fmla="*/ 60 w 203"/>
                  <a:gd name="T1" fmla="*/ 134 h 197"/>
                  <a:gd name="T2" fmla="*/ 60 w 203"/>
                  <a:gd name="T3" fmla="*/ 134 h 197"/>
                  <a:gd name="T4" fmla="*/ 107 w 203"/>
                  <a:gd name="T5" fmla="*/ 150 h 197"/>
                  <a:gd name="T6" fmla="*/ 107 w 203"/>
                  <a:gd name="T7" fmla="*/ 150 h 197"/>
                  <a:gd name="T8" fmla="*/ 140 w 203"/>
                  <a:gd name="T9" fmla="*/ 130 h 197"/>
                  <a:gd name="T10" fmla="*/ 140 w 203"/>
                  <a:gd name="T11" fmla="*/ 130 h 197"/>
                  <a:gd name="T12" fmla="*/ 174 w 203"/>
                  <a:gd name="T13" fmla="*/ 82 h 197"/>
                  <a:gd name="T14" fmla="*/ 174 w 203"/>
                  <a:gd name="T15" fmla="*/ 82 h 197"/>
                  <a:gd name="T16" fmla="*/ 143 w 203"/>
                  <a:gd name="T17" fmla="*/ 46 h 197"/>
                  <a:gd name="T18" fmla="*/ 143 w 203"/>
                  <a:gd name="T19" fmla="*/ 46 h 197"/>
                  <a:gd name="T20" fmla="*/ 126 w 203"/>
                  <a:gd name="T21" fmla="*/ 51 h 197"/>
                  <a:gd name="T22" fmla="*/ 126 w 203"/>
                  <a:gd name="T23" fmla="*/ 51 h 197"/>
                  <a:gd name="T24" fmla="*/ 60 w 203"/>
                  <a:gd name="T25" fmla="*/ 134 h 197"/>
                  <a:gd name="T26" fmla="*/ 84 w 203"/>
                  <a:gd name="T27" fmla="*/ 34 h 197"/>
                  <a:gd name="T28" fmla="*/ 84 w 203"/>
                  <a:gd name="T29" fmla="*/ 34 h 197"/>
                  <a:gd name="T30" fmla="*/ 199 w 203"/>
                  <a:gd name="T31" fmla="*/ 61 h 197"/>
                  <a:gd name="T32" fmla="*/ 199 w 203"/>
                  <a:gd name="T33" fmla="*/ 61 h 197"/>
                  <a:gd name="T34" fmla="*/ 187 w 203"/>
                  <a:gd name="T35" fmla="*/ 130 h 197"/>
                  <a:gd name="T36" fmla="*/ 187 w 203"/>
                  <a:gd name="T37" fmla="*/ 130 h 197"/>
                  <a:gd name="T38" fmla="*/ 173 w 203"/>
                  <a:gd name="T39" fmla="*/ 141 h 197"/>
                  <a:gd name="T40" fmla="*/ 173 w 203"/>
                  <a:gd name="T41" fmla="*/ 141 h 197"/>
                  <a:gd name="T42" fmla="*/ 165 w 203"/>
                  <a:gd name="T43" fmla="*/ 167 h 197"/>
                  <a:gd name="T44" fmla="*/ 165 w 203"/>
                  <a:gd name="T45" fmla="*/ 167 h 197"/>
                  <a:gd name="T46" fmla="*/ 25 w 203"/>
                  <a:gd name="T47" fmla="*/ 143 h 197"/>
                  <a:gd name="T48" fmla="*/ 25 w 203"/>
                  <a:gd name="T49" fmla="*/ 143 h 197"/>
                  <a:gd name="T50" fmla="*/ 84 w 203"/>
                  <a:gd name="T51" fmla="*/ 34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3" h="197">
                    <a:moveTo>
                      <a:pt x="60" y="134"/>
                    </a:moveTo>
                    <a:lnTo>
                      <a:pt x="60" y="134"/>
                    </a:lnTo>
                    <a:cubicBezTo>
                      <a:pt x="72" y="149"/>
                      <a:pt x="89" y="151"/>
                      <a:pt x="107" y="150"/>
                    </a:cubicBezTo>
                    <a:lnTo>
                      <a:pt x="107" y="150"/>
                    </a:lnTo>
                    <a:cubicBezTo>
                      <a:pt x="115" y="139"/>
                      <a:pt x="126" y="137"/>
                      <a:pt x="140" y="130"/>
                    </a:cubicBezTo>
                    <a:lnTo>
                      <a:pt x="140" y="130"/>
                    </a:lnTo>
                    <a:cubicBezTo>
                      <a:pt x="161" y="122"/>
                      <a:pt x="178" y="107"/>
                      <a:pt x="174" y="82"/>
                    </a:cubicBezTo>
                    <a:lnTo>
                      <a:pt x="174" y="82"/>
                    </a:lnTo>
                    <a:cubicBezTo>
                      <a:pt x="173" y="70"/>
                      <a:pt x="156" y="49"/>
                      <a:pt x="143" y="46"/>
                    </a:cubicBezTo>
                    <a:lnTo>
                      <a:pt x="143" y="46"/>
                    </a:lnTo>
                    <a:cubicBezTo>
                      <a:pt x="139" y="46"/>
                      <a:pt x="130" y="50"/>
                      <a:pt x="126" y="51"/>
                    </a:cubicBezTo>
                    <a:lnTo>
                      <a:pt x="126" y="51"/>
                    </a:lnTo>
                    <a:cubicBezTo>
                      <a:pt x="94" y="61"/>
                      <a:pt x="25" y="91"/>
                      <a:pt x="60" y="134"/>
                    </a:cubicBezTo>
                    <a:close/>
                    <a:moveTo>
                      <a:pt x="84" y="34"/>
                    </a:moveTo>
                    <a:lnTo>
                      <a:pt x="84" y="34"/>
                    </a:lnTo>
                    <a:cubicBezTo>
                      <a:pt x="123" y="20"/>
                      <a:pt x="191" y="0"/>
                      <a:pt x="199" y="61"/>
                    </a:cubicBezTo>
                    <a:lnTo>
                      <a:pt x="199" y="61"/>
                    </a:lnTo>
                    <a:cubicBezTo>
                      <a:pt x="202" y="83"/>
                      <a:pt x="201" y="112"/>
                      <a:pt x="187" y="130"/>
                    </a:cubicBezTo>
                    <a:lnTo>
                      <a:pt x="187" y="130"/>
                    </a:lnTo>
                    <a:cubicBezTo>
                      <a:pt x="184" y="134"/>
                      <a:pt x="178" y="138"/>
                      <a:pt x="173" y="141"/>
                    </a:cubicBezTo>
                    <a:lnTo>
                      <a:pt x="173" y="141"/>
                    </a:lnTo>
                    <a:cubicBezTo>
                      <a:pt x="178" y="149"/>
                      <a:pt x="177" y="162"/>
                      <a:pt x="165" y="167"/>
                    </a:cubicBezTo>
                    <a:lnTo>
                      <a:pt x="165" y="167"/>
                    </a:lnTo>
                    <a:cubicBezTo>
                      <a:pt x="120" y="183"/>
                      <a:pt x="53" y="196"/>
                      <a:pt x="25" y="143"/>
                    </a:cubicBezTo>
                    <a:lnTo>
                      <a:pt x="25" y="143"/>
                    </a:lnTo>
                    <a:cubicBezTo>
                      <a:pt x="0" y="97"/>
                      <a:pt x="42" y="51"/>
                      <a:pt x="84" y="34"/>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23" name="Freeform 207">
                <a:extLst>
                  <a:ext uri="{FF2B5EF4-FFF2-40B4-BE49-F238E27FC236}">
                    <a16:creationId xmlns:a16="http://schemas.microsoft.com/office/drawing/2014/main" id="{E54C9FB2-6BCE-2F43-A386-F94AD1D00610}"/>
                  </a:ext>
                </a:extLst>
              </p:cNvPr>
              <p:cNvSpPr>
                <a:spLocks/>
              </p:cNvSpPr>
              <p:nvPr/>
            </p:nvSpPr>
            <p:spPr bwMode="auto">
              <a:xfrm>
                <a:off x="6548054" y="5187951"/>
                <a:ext cx="74890" cy="103694"/>
              </a:xfrm>
              <a:custGeom>
                <a:avLst/>
                <a:gdLst>
                  <a:gd name="T0" fmla="*/ 43722 w 173"/>
                  <a:gd name="T1" fmla="*/ 21439 h 237"/>
                  <a:gd name="T2" fmla="*/ 43722 w 173"/>
                  <a:gd name="T3" fmla="*/ 21439 h 237"/>
                  <a:gd name="T4" fmla="*/ 24242 w 173"/>
                  <a:gd name="T5" fmla="*/ 31940 h 237"/>
                  <a:gd name="T6" fmla="*/ 24242 w 173"/>
                  <a:gd name="T7" fmla="*/ 31940 h 237"/>
                  <a:gd name="T8" fmla="*/ 20346 w 173"/>
                  <a:gd name="T9" fmla="*/ 47690 h 237"/>
                  <a:gd name="T10" fmla="*/ 20346 w 173"/>
                  <a:gd name="T11" fmla="*/ 47690 h 237"/>
                  <a:gd name="T12" fmla="*/ 25108 w 173"/>
                  <a:gd name="T13" fmla="*/ 73067 h 237"/>
                  <a:gd name="T14" fmla="*/ 25108 w 173"/>
                  <a:gd name="T15" fmla="*/ 73067 h 237"/>
                  <a:gd name="T16" fmla="*/ 45886 w 173"/>
                  <a:gd name="T17" fmla="*/ 74380 h 237"/>
                  <a:gd name="T18" fmla="*/ 45886 w 173"/>
                  <a:gd name="T19" fmla="*/ 74380 h 237"/>
                  <a:gd name="T20" fmla="*/ 50215 w 173"/>
                  <a:gd name="T21" fmla="*/ 66942 h 237"/>
                  <a:gd name="T22" fmla="*/ 50215 w 173"/>
                  <a:gd name="T23" fmla="*/ 66942 h 237"/>
                  <a:gd name="T24" fmla="*/ 43722 w 173"/>
                  <a:gd name="T25" fmla="*/ 21439 h 237"/>
                  <a:gd name="T26" fmla="*/ 67098 w 173"/>
                  <a:gd name="T27" fmla="*/ 58629 h 237"/>
                  <a:gd name="T28" fmla="*/ 67098 w 173"/>
                  <a:gd name="T29" fmla="*/ 58629 h 237"/>
                  <a:gd name="T30" fmla="*/ 24242 w 173"/>
                  <a:gd name="T31" fmla="*/ 87505 h 237"/>
                  <a:gd name="T32" fmla="*/ 24242 w 173"/>
                  <a:gd name="T33" fmla="*/ 87505 h 237"/>
                  <a:gd name="T34" fmla="*/ 6926 w 173"/>
                  <a:gd name="T35" fmla="*/ 63004 h 237"/>
                  <a:gd name="T36" fmla="*/ 6926 w 173"/>
                  <a:gd name="T37" fmla="*/ 63004 h 237"/>
                  <a:gd name="T38" fmla="*/ 7359 w 173"/>
                  <a:gd name="T39" fmla="*/ 54691 h 237"/>
                  <a:gd name="T40" fmla="*/ 7359 w 173"/>
                  <a:gd name="T41" fmla="*/ 54691 h 237"/>
                  <a:gd name="T42" fmla="*/ 1732 w 173"/>
                  <a:gd name="T43" fmla="*/ 44628 h 237"/>
                  <a:gd name="T44" fmla="*/ 1732 w 173"/>
                  <a:gd name="T45" fmla="*/ 44628 h 237"/>
                  <a:gd name="T46" fmla="*/ 51081 w 173"/>
                  <a:gd name="T47" fmla="*/ 7438 h 237"/>
                  <a:gd name="T48" fmla="*/ 51081 w 173"/>
                  <a:gd name="T49" fmla="*/ 7438 h 237"/>
                  <a:gd name="T50" fmla="*/ 67098 w 173"/>
                  <a:gd name="T51" fmla="*/ 58629 h 2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3" h="237">
                    <a:moveTo>
                      <a:pt x="101" y="49"/>
                    </a:moveTo>
                    <a:lnTo>
                      <a:pt x="101" y="49"/>
                    </a:lnTo>
                    <a:cubicBezTo>
                      <a:pt x="83" y="46"/>
                      <a:pt x="67" y="58"/>
                      <a:pt x="56" y="73"/>
                    </a:cubicBezTo>
                    <a:cubicBezTo>
                      <a:pt x="58" y="86"/>
                      <a:pt x="52" y="95"/>
                      <a:pt x="47" y="109"/>
                    </a:cubicBezTo>
                    <a:cubicBezTo>
                      <a:pt x="39" y="130"/>
                      <a:pt x="38" y="153"/>
                      <a:pt x="58" y="167"/>
                    </a:cubicBezTo>
                    <a:cubicBezTo>
                      <a:pt x="68" y="174"/>
                      <a:pt x="96" y="178"/>
                      <a:pt x="106" y="170"/>
                    </a:cubicBezTo>
                    <a:cubicBezTo>
                      <a:pt x="110" y="166"/>
                      <a:pt x="113" y="157"/>
                      <a:pt x="116" y="153"/>
                    </a:cubicBezTo>
                    <a:cubicBezTo>
                      <a:pt x="129" y="124"/>
                      <a:pt x="155" y="53"/>
                      <a:pt x="101" y="49"/>
                    </a:cubicBezTo>
                    <a:close/>
                    <a:moveTo>
                      <a:pt x="155" y="134"/>
                    </a:moveTo>
                    <a:lnTo>
                      <a:pt x="155" y="134"/>
                    </a:lnTo>
                    <a:cubicBezTo>
                      <a:pt x="140" y="174"/>
                      <a:pt x="105" y="236"/>
                      <a:pt x="56" y="200"/>
                    </a:cubicBezTo>
                    <a:cubicBezTo>
                      <a:pt x="39" y="187"/>
                      <a:pt x="20" y="166"/>
                      <a:pt x="16" y="144"/>
                    </a:cubicBezTo>
                    <a:cubicBezTo>
                      <a:pt x="14" y="137"/>
                      <a:pt x="16" y="130"/>
                      <a:pt x="17" y="125"/>
                    </a:cubicBezTo>
                    <a:cubicBezTo>
                      <a:pt x="8" y="124"/>
                      <a:pt x="0" y="113"/>
                      <a:pt x="4" y="102"/>
                    </a:cubicBezTo>
                    <a:cubicBezTo>
                      <a:pt x="24" y="58"/>
                      <a:pt x="62" y="0"/>
                      <a:pt x="118" y="17"/>
                    </a:cubicBezTo>
                    <a:cubicBezTo>
                      <a:pt x="169" y="32"/>
                      <a:pt x="172" y="94"/>
                      <a:pt x="155"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24" name="Freeform 208">
                <a:extLst>
                  <a:ext uri="{FF2B5EF4-FFF2-40B4-BE49-F238E27FC236}">
                    <a16:creationId xmlns:a16="http://schemas.microsoft.com/office/drawing/2014/main" id="{A365739E-3480-6B45-B887-3EDB6D3C1FE5}"/>
                  </a:ext>
                </a:extLst>
              </p:cNvPr>
              <p:cNvSpPr>
                <a:spLocks noChangeArrowheads="1"/>
              </p:cNvSpPr>
              <p:nvPr/>
            </p:nvSpPr>
            <p:spPr bwMode="auto">
              <a:xfrm>
                <a:off x="6233709" y="5203468"/>
                <a:ext cx="78589" cy="65393"/>
              </a:xfrm>
              <a:custGeom>
                <a:avLst/>
                <a:gdLst>
                  <a:gd name="T0" fmla="*/ 129 w 179"/>
                  <a:gd name="T1" fmla="*/ 62 h 149"/>
                  <a:gd name="T2" fmla="*/ 129 w 179"/>
                  <a:gd name="T3" fmla="*/ 62 h 149"/>
                  <a:gd name="T4" fmla="*/ 90 w 179"/>
                  <a:gd name="T5" fmla="*/ 34 h 149"/>
                  <a:gd name="T6" fmla="*/ 90 w 179"/>
                  <a:gd name="T7" fmla="*/ 34 h 149"/>
                  <a:gd name="T8" fmla="*/ 58 w 179"/>
                  <a:gd name="T9" fmla="*/ 41 h 149"/>
                  <a:gd name="T10" fmla="*/ 58 w 179"/>
                  <a:gd name="T11" fmla="*/ 41 h 149"/>
                  <a:gd name="T12" fmla="*/ 24 w 179"/>
                  <a:gd name="T13" fmla="*/ 76 h 149"/>
                  <a:gd name="T14" fmla="*/ 24 w 179"/>
                  <a:gd name="T15" fmla="*/ 76 h 149"/>
                  <a:gd name="T16" fmla="*/ 48 w 179"/>
                  <a:gd name="T17" fmla="*/ 117 h 149"/>
                  <a:gd name="T18" fmla="*/ 48 w 179"/>
                  <a:gd name="T19" fmla="*/ 117 h 149"/>
                  <a:gd name="T20" fmla="*/ 64 w 179"/>
                  <a:gd name="T21" fmla="*/ 118 h 149"/>
                  <a:gd name="T22" fmla="*/ 64 w 179"/>
                  <a:gd name="T23" fmla="*/ 118 h 149"/>
                  <a:gd name="T24" fmla="*/ 129 w 179"/>
                  <a:gd name="T25" fmla="*/ 62 h 149"/>
                  <a:gd name="T26" fmla="*/ 98 w 179"/>
                  <a:gd name="T27" fmla="*/ 146 h 149"/>
                  <a:gd name="T28" fmla="*/ 98 w 179"/>
                  <a:gd name="T29" fmla="*/ 146 h 149"/>
                  <a:gd name="T30" fmla="*/ 0 w 179"/>
                  <a:gd name="T31" fmla="*/ 89 h 149"/>
                  <a:gd name="T32" fmla="*/ 0 w 179"/>
                  <a:gd name="T33" fmla="*/ 89 h 149"/>
                  <a:gd name="T34" fmla="*/ 18 w 179"/>
                  <a:gd name="T35" fmla="*/ 30 h 149"/>
                  <a:gd name="T36" fmla="*/ 18 w 179"/>
                  <a:gd name="T37" fmla="*/ 30 h 149"/>
                  <a:gd name="T38" fmla="*/ 32 w 179"/>
                  <a:gd name="T39" fmla="*/ 23 h 149"/>
                  <a:gd name="T40" fmla="*/ 32 w 179"/>
                  <a:gd name="T41" fmla="*/ 23 h 149"/>
                  <a:gd name="T42" fmla="*/ 41 w 179"/>
                  <a:gd name="T43" fmla="*/ 2 h 149"/>
                  <a:gd name="T44" fmla="*/ 41 w 179"/>
                  <a:gd name="T45" fmla="*/ 2 h 149"/>
                  <a:gd name="T46" fmla="*/ 161 w 179"/>
                  <a:gd name="T47" fmla="*/ 63 h 149"/>
                  <a:gd name="T48" fmla="*/ 161 w 179"/>
                  <a:gd name="T49" fmla="*/ 63 h 149"/>
                  <a:gd name="T50" fmla="*/ 98 w 179"/>
                  <a:gd name="T51" fmla="*/ 146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9" h="149">
                    <a:moveTo>
                      <a:pt x="129" y="62"/>
                    </a:moveTo>
                    <a:lnTo>
                      <a:pt x="129" y="62"/>
                    </a:lnTo>
                    <a:cubicBezTo>
                      <a:pt x="120" y="44"/>
                      <a:pt x="106" y="37"/>
                      <a:pt x="90" y="34"/>
                    </a:cubicBezTo>
                    <a:lnTo>
                      <a:pt x="90" y="34"/>
                    </a:lnTo>
                    <a:cubicBezTo>
                      <a:pt x="82" y="41"/>
                      <a:pt x="71" y="39"/>
                      <a:pt x="58" y="41"/>
                    </a:cubicBezTo>
                    <a:lnTo>
                      <a:pt x="58" y="41"/>
                    </a:lnTo>
                    <a:cubicBezTo>
                      <a:pt x="39" y="43"/>
                      <a:pt x="23" y="54"/>
                      <a:pt x="24" y="76"/>
                    </a:cubicBezTo>
                    <a:lnTo>
                      <a:pt x="24" y="76"/>
                    </a:lnTo>
                    <a:cubicBezTo>
                      <a:pt x="24" y="88"/>
                      <a:pt x="36" y="113"/>
                      <a:pt x="48" y="117"/>
                    </a:cubicBezTo>
                    <a:lnTo>
                      <a:pt x="48" y="117"/>
                    </a:lnTo>
                    <a:cubicBezTo>
                      <a:pt x="52" y="119"/>
                      <a:pt x="60" y="118"/>
                      <a:pt x="64" y="118"/>
                    </a:cubicBezTo>
                    <a:lnTo>
                      <a:pt x="64" y="118"/>
                    </a:lnTo>
                    <a:cubicBezTo>
                      <a:pt x="91" y="118"/>
                      <a:pt x="156" y="110"/>
                      <a:pt x="129" y="62"/>
                    </a:cubicBezTo>
                    <a:close/>
                    <a:moveTo>
                      <a:pt x="98" y="146"/>
                    </a:moveTo>
                    <a:lnTo>
                      <a:pt x="98" y="146"/>
                    </a:lnTo>
                    <a:cubicBezTo>
                      <a:pt x="62" y="148"/>
                      <a:pt x="0" y="147"/>
                      <a:pt x="0" y="89"/>
                    </a:cubicBezTo>
                    <a:lnTo>
                      <a:pt x="0" y="89"/>
                    </a:lnTo>
                    <a:cubicBezTo>
                      <a:pt x="0" y="68"/>
                      <a:pt x="4" y="43"/>
                      <a:pt x="18" y="30"/>
                    </a:cubicBezTo>
                    <a:lnTo>
                      <a:pt x="18" y="30"/>
                    </a:lnTo>
                    <a:cubicBezTo>
                      <a:pt x="22" y="26"/>
                      <a:pt x="25" y="23"/>
                      <a:pt x="32" y="23"/>
                    </a:cubicBezTo>
                    <a:lnTo>
                      <a:pt x="32" y="23"/>
                    </a:lnTo>
                    <a:cubicBezTo>
                      <a:pt x="28" y="14"/>
                      <a:pt x="31" y="2"/>
                      <a:pt x="41" y="2"/>
                    </a:cubicBezTo>
                    <a:lnTo>
                      <a:pt x="41" y="2"/>
                    </a:lnTo>
                    <a:cubicBezTo>
                      <a:pt x="82" y="0"/>
                      <a:pt x="142" y="6"/>
                      <a:pt x="161" y="63"/>
                    </a:cubicBezTo>
                    <a:lnTo>
                      <a:pt x="161" y="63"/>
                    </a:lnTo>
                    <a:cubicBezTo>
                      <a:pt x="178" y="113"/>
                      <a:pt x="136" y="142"/>
                      <a:pt x="98" y="146"/>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25" name="Freeform 209">
                <a:extLst>
                  <a:ext uri="{FF2B5EF4-FFF2-40B4-BE49-F238E27FC236}">
                    <a16:creationId xmlns:a16="http://schemas.microsoft.com/office/drawing/2014/main" id="{E300D02B-F783-164E-8F67-D50B2ABC99BF}"/>
                  </a:ext>
                </a:extLst>
              </p:cNvPr>
              <p:cNvSpPr>
                <a:spLocks noChangeArrowheads="1"/>
              </p:cNvSpPr>
              <p:nvPr/>
            </p:nvSpPr>
            <p:spPr bwMode="auto">
              <a:xfrm>
                <a:off x="6693602" y="5193296"/>
                <a:ext cx="82956" cy="81377"/>
              </a:xfrm>
              <a:custGeom>
                <a:avLst/>
                <a:gdLst>
                  <a:gd name="T0" fmla="*/ 66 w 188"/>
                  <a:gd name="T1" fmla="*/ 131 h 186"/>
                  <a:gd name="T2" fmla="*/ 66 w 188"/>
                  <a:gd name="T3" fmla="*/ 131 h 186"/>
                  <a:gd name="T4" fmla="*/ 113 w 188"/>
                  <a:gd name="T5" fmla="*/ 139 h 186"/>
                  <a:gd name="T6" fmla="*/ 113 w 188"/>
                  <a:gd name="T7" fmla="*/ 139 h 186"/>
                  <a:gd name="T8" fmla="*/ 138 w 188"/>
                  <a:gd name="T9" fmla="*/ 119 h 186"/>
                  <a:gd name="T10" fmla="*/ 138 w 188"/>
                  <a:gd name="T11" fmla="*/ 119 h 186"/>
                  <a:gd name="T12" fmla="*/ 155 w 188"/>
                  <a:gd name="T13" fmla="*/ 72 h 186"/>
                  <a:gd name="T14" fmla="*/ 155 w 188"/>
                  <a:gd name="T15" fmla="*/ 72 h 186"/>
                  <a:gd name="T16" fmla="*/ 116 w 188"/>
                  <a:gd name="T17" fmla="*/ 44 h 186"/>
                  <a:gd name="T18" fmla="*/ 116 w 188"/>
                  <a:gd name="T19" fmla="*/ 44 h 186"/>
                  <a:gd name="T20" fmla="*/ 100 w 188"/>
                  <a:gd name="T21" fmla="*/ 51 h 186"/>
                  <a:gd name="T22" fmla="*/ 100 w 188"/>
                  <a:gd name="T23" fmla="*/ 51 h 186"/>
                  <a:gd name="T24" fmla="*/ 66 w 188"/>
                  <a:gd name="T25" fmla="*/ 131 h 186"/>
                  <a:gd name="T26" fmla="*/ 58 w 188"/>
                  <a:gd name="T27" fmla="*/ 42 h 186"/>
                  <a:gd name="T28" fmla="*/ 58 w 188"/>
                  <a:gd name="T29" fmla="*/ 42 h 186"/>
                  <a:gd name="T30" fmla="*/ 171 w 188"/>
                  <a:gd name="T31" fmla="*/ 51 h 186"/>
                  <a:gd name="T32" fmla="*/ 171 w 188"/>
                  <a:gd name="T33" fmla="*/ 51 h 186"/>
                  <a:gd name="T34" fmla="*/ 180 w 188"/>
                  <a:gd name="T35" fmla="*/ 111 h 186"/>
                  <a:gd name="T36" fmla="*/ 180 w 188"/>
                  <a:gd name="T37" fmla="*/ 111 h 186"/>
                  <a:gd name="T38" fmla="*/ 169 w 188"/>
                  <a:gd name="T39" fmla="*/ 125 h 186"/>
                  <a:gd name="T40" fmla="*/ 169 w 188"/>
                  <a:gd name="T41" fmla="*/ 125 h 186"/>
                  <a:gd name="T42" fmla="*/ 169 w 188"/>
                  <a:gd name="T43" fmla="*/ 148 h 186"/>
                  <a:gd name="T44" fmla="*/ 169 w 188"/>
                  <a:gd name="T45" fmla="*/ 148 h 186"/>
                  <a:gd name="T46" fmla="*/ 35 w 188"/>
                  <a:gd name="T47" fmla="*/ 142 h 186"/>
                  <a:gd name="T48" fmla="*/ 35 w 188"/>
                  <a:gd name="T49" fmla="*/ 142 h 186"/>
                  <a:gd name="T50" fmla="*/ 58 w 188"/>
                  <a:gd name="T51" fmla="*/ 42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8" h="186">
                    <a:moveTo>
                      <a:pt x="66" y="131"/>
                    </a:moveTo>
                    <a:lnTo>
                      <a:pt x="66" y="131"/>
                    </a:lnTo>
                    <a:cubicBezTo>
                      <a:pt x="80" y="142"/>
                      <a:pt x="97" y="143"/>
                      <a:pt x="113" y="139"/>
                    </a:cubicBezTo>
                    <a:lnTo>
                      <a:pt x="113" y="139"/>
                    </a:lnTo>
                    <a:cubicBezTo>
                      <a:pt x="117" y="129"/>
                      <a:pt x="126" y="126"/>
                      <a:pt x="138" y="119"/>
                    </a:cubicBezTo>
                    <a:lnTo>
                      <a:pt x="138" y="119"/>
                    </a:lnTo>
                    <a:cubicBezTo>
                      <a:pt x="154" y="109"/>
                      <a:pt x="164" y="94"/>
                      <a:pt x="155" y="72"/>
                    </a:cubicBezTo>
                    <a:lnTo>
                      <a:pt x="155" y="72"/>
                    </a:lnTo>
                    <a:cubicBezTo>
                      <a:pt x="150" y="62"/>
                      <a:pt x="129" y="44"/>
                      <a:pt x="116" y="44"/>
                    </a:cubicBezTo>
                    <a:lnTo>
                      <a:pt x="116" y="44"/>
                    </a:lnTo>
                    <a:cubicBezTo>
                      <a:pt x="112" y="44"/>
                      <a:pt x="104" y="48"/>
                      <a:pt x="100" y="51"/>
                    </a:cubicBezTo>
                    <a:lnTo>
                      <a:pt x="100" y="51"/>
                    </a:lnTo>
                    <a:cubicBezTo>
                      <a:pt x="76" y="63"/>
                      <a:pt x="21" y="97"/>
                      <a:pt x="66" y="131"/>
                    </a:cubicBezTo>
                    <a:close/>
                    <a:moveTo>
                      <a:pt x="58" y="42"/>
                    </a:moveTo>
                    <a:lnTo>
                      <a:pt x="58" y="42"/>
                    </a:lnTo>
                    <a:cubicBezTo>
                      <a:pt x="89" y="23"/>
                      <a:pt x="146" y="0"/>
                      <a:pt x="171" y="51"/>
                    </a:cubicBezTo>
                    <a:lnTo>
                      <a:pt x="171" y="51"/>
                    </a:lnTo>
                    <a:cubicBezTo>
                      <a:pt x="179" y="71"/>
                      <a:pt x="187" y="94"/>
                      <a:pt x="180" y="111"/>
                    </a:cubicBezTo>
                    <a:lnTo>
                      <a:pt x="180" y="111"/>
                    </a:lnTo>
                    <a:cubicBezTo>
                      <a:pt x="177" y="118"/>
                      <a:pt x="173" y="122"/>
                      <a:pt x="169" y="125"/>
                    </a:cubicBezTo>
                    <a:lnTo>
                      <a:pt x="169" y="125"/>
                    </a:lnTo>
                    <a:cubicBezTo>
                      <a:pt x="176" y="131"/>
                      <a:pt x="179" y="142"/>
                      <a:pt x="169" y="148"/>
                    </a:cubicBezTo>
                    <a:lnTo>
                      <a:pt x="169" y="148"/>
                    </a:lnTo>
                    <a:cubicBezTo>
                      <a:pt x="133" y="167"/>
                      <a:pt x="76" y="185"/>
                      <a:pt x="35" y="142"/>
                    </a:cubicBezTo>
                    <a:lnTo>
                      <a:pt x="35" y="142"/>
                    </a:lnTo>
                    <a:cubicBezTo>
                      <a:pt x="0" y="104"/>
                      <a:pt x="26" y="60"/>
                      <a:pt x="58" y="42"/>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26" name="Freeform 210">
                <a:extLst>
                  <a:ext uri="{FF2B5EF4-FFF2-40B4-BE49-F238E27FC236}">
                    <a16:creationId xmlns:a16="http://schemas.microsoft.com/office/drawing/2014/main" id="{1F15B7FF-3D71-6C45-91F5-602550F550B3}"/>
                  </a:ext>
                </a:extLst>
              </p:cNvPr>
              <p:cNvSpPr>
                <a:spLocks noChangeArrowheads="1"/>
              </p:cNvSpPr>
              <p:nvPr/>
            </p:nvSpPr>
            <p:spPr bwMode="auto">
              <a:xfrm>
                <a:off x="6855146" y="5202015"/>
                <a:ext cx="77133" cy="65392"/>
              </a:xfrm>
              <a:custGeom>
                <a:avLst/>
                <a:gdLst>
                  <a:gd name="T0" fmla="*/ 130 w 178"/>
                  <a:gd name="T1" fmla="*/ 63 h 150"/>
                  <a:gd name="T2" fmla="*/ 130 w 178"/>
                  <a:gd name="T3" fmla="*/ 63 h 150"/>
                  <a:gd name="T4" fmla="*/ 88 w 178"/>
                  <a:gd name="T5" fmla="*/ 34 h 150"/>
                  <a:gd name="T6" fmla="*/ 88 w 178"/>
                  <a:gd name="T7" fmla="*/ 34 h 150"/>
                  <a:gd name="T8" fmla="*/ 59 w 178"/>
                  <a:gd name="T9" fmla="*/ 42 h 150"/>
                  <a:gd name="T10" fmla="*/ 59 w 178"/>
                  <a:gd name="T11" fmla="*/ 42 h 150"/>
                  <a:gd name="T12" fmla="*/ 23 w 178"/>
                  <a:gd name="T13" fmla="*/ 78 h 150"/>
                  <a:gd name="T14" fmla="*/ 23 w 178"/>
                  <a:gd name="T15" fmla="*/ 78 h 150"/>
                  <a:gd name="T16" fmla="*/ 47 w 178"/>
                  <a:gd name="T17" fmla="*/ 118 h 150"/>
                  <a:gd name="T18" fmla="*/ 47 w 178"/>
                  <a:gd name="T19" fmla="*/ 118 h 150"/>
                  <a:gd name="T20" fmla="*/ 63 w 178"/>
                  <a:gd name="T21" fmla="*/ 120 h 150"/>
                  <a:gd name="T22" fmla="*/ 63 w 178"/>
                  <a:gd name="T23" fmla="*/ 120 h 150"/>
                  <a:gd name="T24" fmla="*/ 130 w 178"/>
                  <a:gd name="T25" fmla="*/ 63 h 150"/>
                  <a:gd name="T26" fmla="*/ 98 w 178"/>
                  <a:gd name="T27" fmla="*/ 146 h 150"/>
                  <a:gd name="T28" fmla="*/ 98 w 178"/>
                  <a:gd name="T29" fmla="*/ 146 h 150"/>
                  <a:gd name="T30" fmla="*/ 0 w 178"/>
                  <a:gd name="T31" fmla="*/ 90 h 150"/>
                  <a:gd name="T32" fmla="*/ 0 w 178"/>
                  <a:gd name="T33" fmla="*/ 90 h 150"/>
                  <a:gd name="T34" fmla="*/ 18 w 178"/>
                  <a:gd name="T35" fmla="*/ 30 h 150"/>
                  <a:gd name="T36" fmla="*/ 18 w 178"/>
                  <a:gd name="T37" fmla="*/ 30 h 150"/>
                  <a:gd name="T38" fmla="*/ 31 w 178"/>
                  <a:gd name="T39" fmla="*/ 24 h 150"/>
                  <a:gd name="T40" fmla="*/ 31 w 178"/>
                  <a:gd name="T41" fmla="*/ 24 h 150"/>
                  <a:gd name="T42" fmla="*/ 42 w 178"/>
                  <a:gd name="T43" fmla="*/ 3 h 150"/>
                  <a:gd name="T44" fmla="*/ 42 w 178"/>
                  <a:gd name="T45" fmla="*/ 3 h 150"/>
                  <a:gd name="T46" fmla="*/ 160 w 178"/>
                  <a:gd name="T47" fmla="*/ 63 h 150"/>
                  <a:gd name="T48" fmla="*/ 160 w 178"/>
                  <a:gd name="T49" fmla="*/ 63 h 150"/>
                  <a:gd name="T50" fmla="*/ 98 w 178"/>
                  <a:gd name="T51" fmla="*/ 146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8" h="150">
                    <a:moveTo>
                      <a:pt x="130" y="63"/>
                    </a:moveTo>
                    <a:lnTo>
                      <a:pt x="130" y="63"/>
                    </a:lnTo>
                    <a:cubicBezTo>
                      <a:pt x="120" y="46"/>
                      <a:pt x="105" y="38"/>
                      <a:pt x="88" y="34"/>
                    </a:cubicBezTo>
                    <a:lnTo>
                      <a:pt x="88" y="34"/>
                    </a:lnTo>
                    <a:cubicBezTo>
                      <a:pt x="81" y="42"/>
                      <a:pt x="72" y="41"/>
                      <a:pt x="59" y="42"/>
                    </a:cubicBezTo>
                    <a:lnTo>
                      <a:pt x="59" y="42"/>
                    </a:lnTo>
                    <a:cubicBezTo>
                      <a:pt x="39" y="45"/>
                      <a:pt x="23" y="54"/>
                      <a:pt x="23" y="78"/>
                    </a:cubicBezTo>
                    <a:lnTo>
                      <a:pt x="23" y="78"/>
                    </a:lnTo>
                    <a:cubicBezTo>
                      <a:pt x="23" y="90"/>
                      <a:pt x="35" y="113"/>
                      <a:pt x="47" y="118"/>
                    </a:cubicBezTo>
                    <a:lnTo>
                      <a:pt x="47" y="118"/>
                    </a:lnTo>
                    <a:cubicBezTo>
                      <a:pt x="51" y="120"/>
                      <a:pt x="59" y="120"/>
                      <a:pt x="63" y="120"/>
                    </a:cubicBezTo>
                    <a:lnTo>
                      <a:pt x="63" y="120"/>
                    </a:lnTo>
                    <a:cubicBezTo>
                      <a:pt x="90" y="118"/>
                      <a:pt x="155" y="111"/>
                      <a:pt x="130" y="63"/>
                    </a:cubicBezTo>
                    <a:close/>
                    <a:moveTo>
                      <a:pt x="98" y="146"/>
                    </a:moveTo>
                    <a:lnTo>
                      <a:pt x="98" y="146"/>
                    </a:lnTo>
                    <a:cubicBezTo>
                      <a:pt x="63" y="149"/>
                      <a:pt x="1" y="147"/>
                      <a:pt x="0" y="90"/>
                    </a:cubicBezTo>
                    <a:lnTo>
                      <a:pt x="0" y="90"/>
                    </a:lnTo>
                    <a:cubicBezTo>
                      <a:pt x="0" y="70"/>
                      <a:pt x="3" y="44"/>
                      <a:pt x="18" y="30"/>
                    </a:cubicBezTo>
                    <a:lnTo>
                      <a:pt x="18" y="30"/>
                    </a:lnTo>
                    <a:cubicBezTo>
                      <a:pt x="21" y="26"/>
                      <a:pt x="26" y="25"/>
                      <a:pt x="31" y="24"/>
                    </a:cubicBezTo>
                    <a:lnTo>
                      <a:pt x="31" y="24"/>
                    </a:lnTo>
                    <a:cubicBezTo>
                      <a:pt x="27" y="16"/>
                      <a:pt x="31" y="4"/>
                      <a:pt x="42" y="3"/>
                    </a:cubicBezTo>
                    <a:lnTo>
                      <a:pt x="42" y="3"/>
                    </a:lnTo>
                    <a:cubicBezTo>
                      <a:pt x="82" y="0"/>
                      <a:pt x="141" y="8"/>
                      <a:pt x="160" y="63"/>
                    </a:cubicBezTo>
                    <a:lnTo>
                      <a:pt x="160" y="63"/>
                    </a:lnTo>
                    <a:cubicBezTo>
                      <a:pt x="177" y="113"/>
                      <a:pt x="135" y="143"/>
                      <a:pt x="98" y="146"/>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27" name="Freeform 211">
                <a:extLst>
                  <a:ext uri="{FF2B5EF4-FFF2-40B4-BE49-F238E27FC236}">
                    <a16:creationId xmlns:a16="http://schemas.microsoft.com/office/drawing/2014/main" id="{2B95AE03-4E92-A044-9331-F032C5F5679D}"/>
                  </a:ext>
                </a:extLst>
              </p:cNvPr>
              <p:cNvSpPr>
                <a:spLocks/>
              </p:cNvSpPr>
              <p:nvPr/>
            </p:nvSpPr>
            <p:spPr bwMode="auto">
              <a:xfrm>
                <a:off x="7006994" y="5186030"/>
                <a:ext cx="74889" cy="103694"/>
              </a:xfrm>
              <a:custGeom>
                <a:avLst/>
                <a:gdLst>
                  <a:gd name="T0" fmla="*/ 44331 w 174"/>
                  <a:gd name="T1" fmla="*/ 21530 h 236"/>
                  <a:gd name="T2" fmla="*/ 44331 w 174"/>
                  <a:gd name="T3" fmla="*/ 21530 h 236"/>
                  <a:gd name="T4" fmla="*/ 24533 w 174"/>
                  <a:gd name="T5" fmla="*/ 31635 h 236"/>
                  <a:gd name="T6" fmla="*/ 24533 w 174"/>
                  <a:gd name="T7" fmla="*/ 31635 h 236"/>
                  <a:gd name="T8" fmla="*/ 20229 w 174"/>
                  <a:gd name="T9" fmla="*/ 47893 h 236"/>
                  <a:gd name="T10" fmla="*/ 20229 w 174"/>
                  <a:gd name="T11" fmla="*/ 47893 h 236"/>
                  <a:gd name="T12" fmla="*/ 25393 w 174"/>
                  <a:gd name="T13" fmla="*/ 73377 h 236"/>
                  <a:gd name="T14" fmla="*/ 25393 w 174"/>
                  <a:gd name="T15" fmla="*/ 73377 h 236"/>
                  <a:gd name="T16" fmla="*/ 45622 w 174"/>
                  <a:gd name="T17" fmla="*/ 74695 h 236"/>
                  <a:gd name="T18" fmla="*/ 45622 w 174"/>
                  <a:gd name="T19" fmla="*/ 74695 h 236"/>
                  <a:gd name="T20" fmla="*/ 49926 w 174"/>
                  <a:gd name="T21" fmla="*/ 66786 h 236"/>
                  <a:gd name="T22" fmla="*/ 49926 w 174"/>
                  <a:gd name="T23" fmla="*/ 66786 h 236"/>
                  <a:gd name="T24" fmla="*/ 44331 w 174"/>
                  <a:gd name="T25" fmla="*/ 21530 h 236"/>
                  <a:gd name="T26" fmla="*/ 67142 w 174"/>
                  <a:gd name="T27" fmla="*/ 58877 h 236"/>
                  <a:gd name="T28" fmla="*/ 67142 w 174"/>
                  <a:gd name="T29" fmla="*/ 58877 h 236"/>
                  <a:gd name="T30" fmla="*/ 24963 w 174"/>
                  <a:gd name="T31" fmla="*/ 87876 h 236"/>
                  <a:gd name="T32" fmla="*/ 24963 w 174"/>
                  <a:gd name="T33" fmla="*/ 87876 h 236"/>
                  <a:gd name="T34" fmla="*/ 6886 w 174"/>
                  <a:gd name="T35" fmla="*/ 62832 h 236"/>
                  <a:gd name="T36" fmla="*/ 6886 w 174"/>
                  <a:gd name="T37" fmla="*/ 62832 h 236"/>
                  <a:gd name="T38" fmla="*/ 7747 w 174"/>
                  <a:gd name="T39" fmla="*/ 54923 h 236"/>
                  <a:gd name="T40" fmla="*/ 7747 w 174"/>
                  <a:gd name="T41" fmla="*/ 54923 h 236"/>
                  <a:gd name="T42" fmla="*/ 2152 w 174"/>
                  <a:gd name="T43" fmla="*/ 44378 h 236"/>
                  <a:gd name="T44" fmla="*/ 2152 w 174"/>
                  <a:gd name="T45" fmla="*/ 44378 h 236"/>
                  <a:gd name="T46" fmla="*/ 51648 w 174"/>
                  <a:gd name="T47" fmla="*/ 7469 h 236"/>
                  <a:gd name="T48" fmla="*/ 51648 w 174"/>
                  <a:gd name="T49" fmla="*/ 7469 h 236"/>
                  <a:gd name="T50" fmla="*/ 67142 w 174"/>
                  <a:gd name="T51" fmla="*/ 58877 h 2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4" h="236">
                    <a:moveTo>
                      <a:pt x="103" y="49"/>
                    </a:moveTo>
                    <a:lnTo>
                      <a:pt x="103" y="49"/>
                    </a:lnTo>
                    <a:cubicBezTo>
                      <a:pt x="83" y="47"/>
                      <a:pt x="68" y="58"/>
                      <a:pt x="57" y="72"/>
                    </a:cubicBezTo>
                    <a:cubicBezTo>
                      <a:pt x="59" y="85"/>
                      <a:pt x="53" y="95"/>
                      <a:pt x="47" y="109"/>
                    </a:cubicBezTo>
                    <a:cubicBezTo>
                      <a:pt x="39" y="130"/>
                      <a:pt x="39" y="152"/>
                      <a:pt x="59" y="167"/>
                    </a:cubicBezTo>
                    <a:cubicBezTo>
                      <a:pt x="68" y="175"/>
                      <a:pt x="96" y="177"/>
                      <a:pt x="106" y="170"/>
                    </a:cubicBezTo>
                    <a:cubicBezTo>
                      <a:pt x="110" y="166"/>
                      <a:pt x="113" y="158"/>
                      <a:pt x="116" y="152"/>
                    </a:cubicBezTo>
                    <a:cubicBezTo>
                      <a:pt x="130" y="125"/>
                      <a:pt x="156" y="53"/>
                      <a:pt x="103" y="49"/>
                    </a:cubicBezTo>
                    <a:close/>
                    <a:moveTo>
                      <a:pt x="156" y="134"/>
                    </a:moveTo>
                    <a:lnTo>
                      <a:pt x="156" y="134"/>
                    </a:lnTo>
                    <a:cubicBezTo>
                      <a:pt x="141" y="173"/>
                      <a:pt x="106" y="235"/>
                      <a:pt x="58" y="200"/>
                    </a:cubicBezTo>
                    <a:cubicBezTo>
                      <a:pt x="39" y="187"/>
                      <a:pt x="20" y="166"/>
                      <a:pt x="16" y="143"/>
                    </a:cubicBezTo>
                    <a:cubicBezTo>
                      <a:pt x="14" y="138"/>
                      <a:pt x="16" y="131"/>
                      <a:pt x="18" y="125"/>
                    </a:cubicBezTo>
                    <a:cubicBezTo>
                      <a:pt x="9" y="124"/>
                      <a:pt x="0" y="113"/>
                      <a:pt x="5" y="101"/>
                    </a:cubicBezTo>
                    <a:cubicBezTo>
                      <a:pt x="25" y="58"/>
                      <a:pt x="62" y="0"/>
                      <a:pt x="120" y="17"/>
                    </a:cubicBezTo>
                    <a:cubicBezTo>
                      <a:pt x="170" y="32"/>
                      <a:pt x="173" y="93"/>
                      <a:pt x="156"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28" name="Freeform 212">
                <a:extLst>
                  <a:ext uri="{FF2B5EF4-FFF2-40B4-BE49-F238E27FC236}">
                    <a16:creationId xmlns:a16="http://schemas.microsoft.com/office/drawing/2014/main" id="{B0FA1165-24A5-174E-914D-0CC8BEC59CC4}"/>
                  </a:ext>
                </a:extLst>
              </p:cNvPr>
              <p:cNvSpPr>
                <a:spLocks noChangeArrowheads="1"/>
              </p:cNvSpPr>
              <p:nvPr/>
            </p:nvSpPr>
            <p:spPr bwMode="auto">
              <a:xfrm>
                <a:off x="7307762" y="5193296"/>
                <a:ext cx="88777" cy="87190"/>
              </a:xfrm>
              <a:custGeom>
                <a:avLst/>
                <a:gdLst>
                  <a:gd name="T0" fmla="*/ 59 w 203"/>
                  <a:gd name="T1" fmla="*/ 135 h 197"/>
                  <a:gd name="T2" fmla="*/ 59 w 203"/>
                  <a:gd name="T3" fmla="*/ 135 h 197"/>
                  <a:gd name="T4" fmla="*/ 108 w 203"/>
                  <a:gd name="T5" fmla="*/ 150 h 197"/>
                  <a:gd name="T6" fmla="*/ 108 w 203"/>
                  <a:gd name="T7" fmla="*/ 150 h 197"/>
                  <a:gd name="T8" fmla="*/ 140 w 203"/>
                  <a:gd name="T9" fmla="*/ 131 h 197"/>
                  <a:gd name="T10" fmla="*/ 140 w 203"/>
                  <a:gd name="T11" fmla="*/ 131 h 197"/>
                  <a:gd name="T12" fmla="*/ 175 w 203"/>
                  <a:gd name="T13" fmla="*/ 83 h 197"/>
                  <a:gd name="T14" fmla="*/ 175 w 203"/>
                  <a:gd name="T15" fmla="*/ 83 h 197"/>
                  <a:gd name="T16" fmla="*/ 143 w 203"/>
                  <a:gd name="T17" fmla="*/ 46 h 197"/>
                  <a:gd name="T18" fmla="*/ 143 w 203"/>
                  <a:gd name="T19" fmla="*/ 46 h 197"/>
                  <a:gd name="T20" fmla="*/ 125 w 203"/>
                  <a:gd name="T21" fmla="*/ 52 h 197"/>
                  <a:gd name="T22" fmla="*/ 125 w 203"/>
                  <a:gd name="T23" fmla="*/ 52 h 197"/>
                  <a:gd name="T24" fmla="*/ 59 w 203"/>
                  <a:gd name="T25" fmla="*/ 135 h 197"/>
                  <a:gd name="T26" fmla="*/ 84 w 203"/>
                  <a:gd name="T27" fmla="*/ 35 h 197"/>
                  <a:gd name="T28" fmla="*/ 84 w 203"/>
                  <a:gd name="T29" fmla="*/ 35 h 197"/>
                  <a:gd name="T30" fmla="*/ 198 w 203"/>
                  <a:gd name="T31" fmla="*/ 61 h 197"/>
                  <a:gd name="T32" fmla="*/ 198 w 203"/>
                  <a:gd name="T33" fmla="*/ 61 h 197"/>
                  <a:gd name="T34" fmla="*/ 188 w 203"/>
                  <a:gd name="T35" fmla="*/ 129 h 197"/>
                  <a:gd name="T36" fmla="*/ 188 w 203"/>
                  <a:gd name="T37" fmla="*/ 129 h 197"/>
                  <a:gd name="T38" fmla="*/ 172 w 203"/>
                  <a:gd name="T39" fmla="*/ 141 h 197"/>
                  <a:gd name="T40" fmla="*/ 172 w 203"/>
                  <a:gd name="T41" fmla="*/ 141 h 197"/>
                  <a:gd name="T42" fmla="*/ 164 w 203"/>
                  <a:gd name="T43" fmla="*/ 166 h 197"/>
                  <a:gd name="T44" fmla="*/ 164 w 203"/>
                  <a:gd name="T45" fmla="*/ 166 h 197"/>
                  <a:gd name="T46" fmla="*/ 24 w 203"/>
                  <a:gd name="T47" fmla="*/ 144 h 197"/>
                  <a:gd name="T48" fmla="*/ 24 w 203"/>
                  <a:gd name="T49" fmla="*/ 144 h 197"/>
                  <a:gd name="T50" fmla="*/ 84 w 203"/>
                  <a:gd name="T51" fmla="*/ 35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3" h="197">
                    <a:moveTo>
                      <a:pt x="59" y="135"/>
                    </a:moveTo>
                    <a:lnTo>
                      <a:pt x="59" y="135"/>
                    </a:lnTo>
                    <a:cubicBezTo>
                      <a:pt x="71" y="149"/>
                      <a:pt x="89" y="152"/>
                      <a:pt x="108" y="150"/>
                    </a:cubicBezTo>
                    <a:lnTo>
                      <a:pt x="108" y="150"/>
                    </a:lnTo>
                    <a:cubicBezTo>
                      <a:pt x="116" y="138"/>
                      <a:pt x="126" y="137"/>
                      <a:pt x="140" y="131"/>
                    </a:cubicBezTo>
                    <a:lnTo>
                      <a:pt x="140" y="131"/>
                    </a:lnTo>
                    <a:cubicBezTo>
                      <a:pt x="162" y="123"/>
                      <a:pt x="179" y="107"/>
                      <a:pt x="175" y="83"/>
                    </a:cubicBezTo>
                    <a:lnTo>
                      <a:pt x="175" y="83"/>
                    </a:lnTo>
                    <a:cubicBezTo>
                      <a:pt x="173" y="70"/>
                      <a:pt x="156" y="49"/>
                      <a:pt x="143" y="46"/>
                    </a:cubicBezTo>
                    <a:lnTo>
                      <a:pt x="143" y="46"/>
                    </a:lnTo>
                    <a:cubicBezTo>
                      <a:pt x="138" y="46"/>
                      <a:pt x="130" y="50"/>
                      <a:pt x="125" y="52"/>
                    </a:cubicBezTo>
                    <a:lnTo>
                      <a:pt x="125" y="52"/>
                    </a:lnTo>
                    <a:cubicBezTo>
                      <a:pt x="95" y="61"/>
                      <a:pt x="25" y="91"/>
                      <a:pt x="59" y="135"/>
                    </a:cubicBezTo>
                    <a:close/>
                    <a:moveTo>
                      <a:pt x="84" y="35"/>
                    </a:moveTo>
                    <a:lnTo>
                      <a:pt x="84" y="35"/>
                    </a:lnTo>
                    <a:cubicBezTo>
                      <a:pt x="122" y="19"/>
                      <a:pt x="190" y="0"/>
                      <a:pt x="198" y="61"/>
                    </a:cubicBezTo>
                    <a:lnTo>
                      <a:pt x="198" y="61"/>
                    </a:lnTo>
                    <a:cubicBezTo>
                      <a:pt x="202" y="83"/>
                      <a:pt x="201" y="111"/>
                      <a:pt x="188" y="129"/>
                    </a:cubicBezTo>
                    <a:lnTo>
                      <a:pt x="188" y="129"/>
                    </a:lnTo>
                    <a:cubicBezTo>
                      <a:pt x="184" y="136"/>
                      <a:pt x="179" y="138"/>
                      <a:pt x="172" y="141"/>
                    </a:cubicBezTo>
                    <a:lnTo>
                      <a:pt x="172" y="141"/>
                    </a:lnTo>
                    <a:cubicBezTo>
                      <a:pt x="177" y="149"/>
                      <a:pt x="176" y="163"/>
                      <a:pt x="164" y="166"/>
                    </a:cubicBezTo>
                    <a:lnTo>
                      <a:pt x="164" y="166"/>
                    </a:lnTo>
                    <a:cubicBezTo>
                      <a:pt x="119" y="183"/>
                      <a:pt x="52" y="196"/>
                      <a:pt x="24" y="144"/>
                    </a:cubicBezTo>
                    <a:lnTo>
                      <a:pt x="24" y="144"/>
                    </a:lnTo>
                    <a:cubicBezTo>
                      <a:pt x="0" y="96"/>
                      <a:pt x="42" y="50"/>
                      <a:pt x="84" y="35"/>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29" name="Freeform 213">
                <a:extLst>
                  <a:ext uri="{FF2B5EF4-FFF2-40B4-BE49-F238E27FC236}">
                    <a16:creationId xmlns:a16="http://schemas.microsoft.com/office/drawing/2014/main" id="{D8D4D868-E31C-9B44-AC05-28FE2CA7CC8C}"/>
                  </a:ext>
                </a:extLst>
              </p:cNvPr>
              <p:cNvSpPr>
                <a:spLocks/>
              </p:cNvSpPr>
              <p:nvPr/>
            </p:nvSpPr>
            <p:spPr bwMode="auto">
              <a:xfrm>
                <a:off x="7475535" y="5187951"/>
                <a:ext cx="74889" cy="103694"/>
              </a:xfrm>
              <a:custGeom>
                <a:avLst/>
                <a:gdLst>
                  <a:gd name="T0" fmla="*/ 43900 w 174"/>
                  <a:gd name="T1" fmla="*/ 20651 h 236"/>
                  <a:gd name="T2" fmla="*/ 43900 w 174"/>
                  <a:gd name="T3" fmla="*/ 20651 h 236"/>
                  <a:gd name="T4" fmla="*/ 24102 w 174"/>
                  <a:gd name="T5" fmla="*/ 31196 h 236"/>
                  <a:gd name="T6" fmla="*/ 24102 w 174"/>
                  <a:gd name="T7" fmla="*/ 31196 h 236"/>
                  <a:gd name="T8" fmla="*/ 20229 w 174"/>
                  <a:gd name="T9" fmla="*/ 47893 h 236"/>
                  <a:gd name="T10" fmla="*/ 20229 w 174"/>
                  <a:gd name="T11" fmla="*/ 47893 h 236"/>
                  <a:gd name="T12" fmla="*/ 25393 w 174"/>
                  <a:gd name="T13" fmla="*/ 73377 h 236"/>
                  <a:gd name="T14" fmla="*/ 25393 w 174"/>
                  <a:gd name="T15" fmla="*/ 73377 h 236"/>
                  <a:gd name="T16" fmla="*/ 45622 w 174"/>
                  <a:gd name="T17" fmla="*/ 73816 h 236"/>
                  <a:gd name="T18" fmla="*/ 45622 w 174"/>
                  <a:gd name="T19" fmla="*/ 73816 h 236"/>
                  <a:gd name="T20" fmla="*/ 49926 w 174"/>
                  <a:gd name="T21" fmla="*/ 66786 h 236"/>
                  <a:gd name="T22" fmla="*/ 49926 w 174"/>
                  <a:gd name="T23" fmla="*/ 66786 h 236"/>
                  <a:gd name="T24" fmla="*/ 43900 w 174"/>
                  <a:gd name="T25" fmla="*/ 20651 h 236"/>
                  <a:gd name="T26" fmla="*/ 67142 w 174"/>
                  <a:gd name="T27" fmla="*/ 58877 h 236"/>
                  <a:gd name="T28" fmla="*/ 67142 w 174"/>
                  <a:gd name="T29" fmla="*/ 58877 h 236"/>
                  <a:gd name="T30" fmla="*/ 24963 w 174"/>
                  <a:gd name="T31" fmla="*/ 86998 h 236"/>
                  <a:gd name="T32" fmla="*/ 24963 w 174"/>
                  <a:gd name="T33" fmla="*/ 86998 h 236"/>
                  <a:gd name="T34" fmla="*/ 6886 w 174"/>
                  <a:gd name="T35" fmla="*/ 62832 h 236"/>
                  <a:gd name="T36" fmla="*/ 6886 w 174"/>
                  <a:gd name="T37" fmla="*/ 62832 h 236"/>
                  <a:gd name="T38" fmla="*/ 7747 w 174"/>
                  <a:gd name="T39" fmla="*/ 54044 h 236"/>
                  <a:gd name="T40" fmla="*/ 7747 w 174"/>
                  <a:gd name="T41" fmla="*/ 54044 h 236"/>
                  <a:gd name="T42" fmla="*/ 2152 w 174"/>
                  <a:gd name="T43" fmla="*/ 44378 h 236"/>
                  <a:gd name="T44" fmla="*/ 2152 w 174"/>
                  <a:gd name="T45" fmla="*/ 44378 h 236"/>
                  <a:gd name="T46" fmla="*/ 51217 w 174"/>
                  <a:gd name="T47" fmla="*/ 6591 h 236"/>
                  <a:gd name="T48" fmla="*/ 51217 w 174"/>
                  <a:gd name="T49" fmla="*/ 6591 h 236"/>
                  <a:gd name="T50" fmla="*/ 67142 w 174"/>
                  <a:gd name="T51" fmla="*/ 58877 h 2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4" h="236">
                    <a:moveTo>
                      <a:pt x="102" y="47"/>
                    </a:moveTo>
                    <a:lnTo>
                      <a:pt x="102" y="47"/>
                    </a:lnTo>
                    <a:cubicBezTo>
                      <a:pt x="83" y="46"/>
                      <a:pt x="68" y="56"/>
                      <a:pt x="56" y="71"/>
                    </a:cubicBezTo>
                    <a:cubicBezTo>
                      <a:pt x="59" y="84"/>
                      <a:pt x="52" y="94"/>
                      <a:pt x="47" y="109"/>
                    </a:cubicBezTo>
                    <a:cubicBezTo>
                      <a:pt x="39" y="128"/>
                      <a:pt x="39" y="152"/>
                      <a:pt x="59" y="167"/>
                    </a:cubicBezTo>
                    <a:cubicBezTo>
                      <a:pt x="70" y="174"/>
                      <a:pt x="96" y="177"/>
                      <a:pt x="106" y="168"/>
                    </a:cubicBezTo>
                    <a:cubicBezTo>
                      <a:pt x="110" y="165"/>
                      <a:pt x="113" y="156"/>
                      <a:pt x="116" y="152"/>
                    </a:cubicBezTo>
                    <a:cubicBezTo>
                      <a:pt x="130" y="123"/>
                      <a:pt x="156" y="52"/>
                      <a:pt x="102" y="47"/>
                    </a:cubicBezTo>
                    <a:close/>
                    <a:moveTo>
                      <a:pt x="156" y="134"/>
                    </a:moveTo>
                    <a:lnTo>
                      <a:pt x="156" y="134"/>
                    </a:lnTo>
                    <a:cubicBezTo>
                      <a:pt x="141" y="172"/>
                      <a:pt x="106" y="235"/>
                      <a:pt x="58" y="198"/>
                    </a:cubicBezTo>
                    <a:cubicBezTo>
                      <a:pt x="39" y="185"/>
                      <a:pt x="20" y="165"/>
                      <a:pt x="16" y="143"/>
                    </a:cubicBezTo>
                    <a:cubicBezTo>
                      <a:pt x="16" y="136"/>
                      <a:pt x="16" y="130"/>
                      <a:pt x="18" y="123"/>
                    </a:cubicBezTo>
                    <a:cubicBezTo>
                      <a:pt x="9" y="122"/>
                      <a:pt x="0" y="113"/>
                      <a:pt x="5" y="101"/>
                    </a:cubicBezTo>
                    <a:cubicBezTo>
                      <a:pt x="25" y="57"/>
                      <a:pt x="62" y="0"/>
                      <a:pt x="119" y="15"/>
                    </a:cubicBezTo>
                    <a:cubicBezTo>
                      <a:pt x="169" y="30"/>
                      <a:pt x="173" y="93"/>
                      <a:pt x="156"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30" name="Freeform 214">
                <a:extLst>
                  <a:ext uri="{FF2B5EF4-FFF2-40B4-BE49-F238E27FC236}">
                    <a16:creationId xmlns:a16="http://schemas.microsoft.com/office/drawing/2014/main" id="{8BA1A2AE-082C-684C-9C37-29689B859D02}"/>
                  </a:ext>
                </a:extLst>
              </p:cNvPr>
              <p:cNvSpPr>
                <a:spLocks noChangeArrowheads="1"/>
              </p:cNvSpPr>
              <p:nvPr/>
            </p:nvSpPr>
            <p:spPr bwMode="auto">
              <a:xfrm>
                <a:off x="7162226" y="5203468"/>
                <a:ext cx="77134" cy="65393"/>
              </a:xfrm>
              <a:custGeom>
                <a:avLst/>
                <a:gdLst>
                  <a:gd name="T0" fmla="*/ 129 w 177"/>
                  <a:gd name="T1" fmla="*/ 62 h 150"/>
                  <a:gd name="T2" fmla="*/ 129 w 177"/>
                  <a:gd name="T3" fmla="*/ 62 h 150"/>
                  <a:gd name="T4" fmla="*/ 88 w 177"/>
                  <a:gd name="T5" fmla="*/ 34 h 150"/>
                  <a:gd name="T6" fmla="*/ 88 w 177"/>
                  <a:gd name="T7" fmla="*/ 34 h 150"/>
                  <a:gd name="T8" fmla="*/ 58 w 177"/>
                  <a:gd name="T9" fmla="*/ 42 h 150"/>
                  <a:gd name="T10" fmla="*/ 58 w 177"/>
                  <a:gd name="T11" fmla="*/ 42 h 150"/>
                  <a:gd name="T12" fmla="*/ 22 w 177"/>
                  <a:gd name="T13" fmla="*/ 76 h 150"/>
                  <a:gd name="T14" fmla="*/ 22 w 177"/>
                  <a:gd name="T15" fmla="*/ 76 h 150"/>
                  <a:gd name="T16" fmla="*/ 47 w 177"/>
                  <a:gd name="T17" fmla="*/ 118 h 150"/>
                  <a:gd name="T18" fmla="*/ 47 w 177"/>
                  <a:gd name="T19" fmla="*/ 118 h 150"/>
                  <a:gd name="T20" fmla="*/ 63 w 177"/>
                  <a:gd name="T21" fmla="*/ 118 h 150"/>
                  <a:gd name="T22" fmla="*/ 63 w 177"/>
                  <a:gd name="T23" fmla="*/ 118 h 150"/>
                  <a:gd name="T24" fmla="*/ 129 w 177"/>
                  <a:gd name="T25" fmla="*/ 62 h 150"/>
                  <a:gd name="T26" fmla="*/ 97 w 177"/>
                  <a:gd name="T27" fmla="*/ 145 h 150"/>
                  <a:gd name="T28" fmla="*/ 97 w 177"/>
                  <a:gd name="T29" fmla="*/ 145 h 150"/>
                  <a:gd name="T30" fmla="*/ 0 w 177"/>
                  <a:gd name="T31" fmla="*/ 89 h 150"/>
                  <a:gd name="T32" fmla="*/ 0 w 177"/>
                  <a:gd name="T33" fmla="*/ 89 h 150"/>
                  <a:gd name="T34" fmla="*/ 17 w 177"/>
                  <a:gd name="T35" fmla="*/ 30 h 150"/>
                  <a:gd name="T36" fmla="*/ 17 w 177"/>
                  <a:gd name="T37" fmla="*/ 30 h 150"/>
                  <a:gd name="T38" fmla="*/ 31 w 177"/>
                  <a:gd name="T39" fmla="*/ 22 h 150"/>
                  <a:gd name="T40" fmla="*/ 31 w 177"/>
                  <a:gd name="T41" fmla="*/ 22 h 150"/>
                  <a:gd name="T42" fmla="*/ 41 w 177"/>
                  <a:gd name="T43" fmla="*/ 3 h 150"/>
                  <a:gd name="T44" fmla="*/ 41 w 177"/>
                  <a:gd name="T45" fmla="*/ 3 h 150"/>
                  <a:gd name="T46" fmla="*/ 160 w 177"/>
                  <a:gd name="T47" fmla="*/ 62 h 150"/>
                  <a:gd name="T48" fmla="*/ 160 w 177"/>
                  <a:gd name="T49" fmla="*/ 62 h 150"/>
                  <a:gd name="T50" fmla="*/ 97 w 177"/>
                  <a:gd name="T51" fmla="*/ 14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7" h="150">
                    <a:moveTo>
                      <a:pt x="129" y="62"/>
                    </a:moveTo>
                    <a:lnTo>
                      <a:pt x="129" y="62"/>
                    </a:lnTo>
                    <a:cubicBezTo>
                      <a:pt x="119" y="45"/>
                      <a:pt x="105" y="37"/>
                      <a:pt x="88" y="34"/>
                    </a:cubicBezTo>
                    <a:lnTo>
                      <a:pt x="88" y="34"/>
                    </a:lnTo>
                    <a:cubicBezTo>
                      <a:pt x="80" y="41"/>
                      <a:pt x="71" y="40"/>
                      <a:pt x="58" y="42"/>
                    </a:cubicBezTo>
                    <a:lnTo>
                      <a:pt x="58" y="42"/>
                    </a:lnTo>
                    <a:cubicBezTo>
                      <a:pt x="38" y="43"/>
                      <a:pt x="22" y="53"/>
                      <a:pt x="22" y="76"/>
                    </a:cubicBezTo>
                    <a:lnTo>
                      <a:pt x="22" y="76"/>
                    </a:lnTo>
                    <a:cubicBezTo>
                      <a:pt x="22" y="88"/>
                      <a:pt x="35" y="113"/>
                      <a:pt x="47" y="118"/>
                    </a:cubicBezTo>
                    <a:lnTo>
                      <a:pt x="47" y="118"/>
                    </a:lnTo>
                    <a:cubicBezTo>
                      <a:pt x="50" y="120"/>
                      <a:pt x="58" y="118"/>
                      <a:pt x="63" y="118"/>
                    </a:cubicBezTo>
                    <a:lnTo>
                      <a:pt x="63" y="118"/>
                    </a:lnTo>
                    <a:cubicBezTo>
                      <a:pt x="89" y="118"/>
                      <a:pt x="154" y="109"/>
                      <a:pt x="129" y="62"/>
                    </a:cubicBezTo>
                    <a:close/>
                    <a:moveTo>
                      <a:pt x="97" y="145"/>
                    </a:moveTo>
                    <a:lnTo>
                      <a:pt x="97" y="145"/>
                    </a:lnTo>
                    <a:cubicBezTo>
                      <a:pt x="62" y="149"/>
                      <a:pt x="0" y="146"/>
                      <a:pt x="0" y="89"/>
                    </a:cubicBezTo>
                    <a:lnTo>
                      <a:pt x="0" y="89"/>
                    </a:lnTo>
                    <a:cubicBezTo>
                      <a:pt x="0" y="68"/>
                      <a:pt x="2" y="43"/>
                      <a:pt x="17" y="30"/>
                    </a:cubicBezTo>
                    <a:lnTo>
                      <a:pt x="17" y="30"/>
                    </a:lnTo>
                    <a:cubicBezTo>
                      <a:pt x="21" y="26"/>
                      <a:pt x="25" y="24"/>
                      <a:pt x="31" y="22"/>
                    </a:cubicBezTo>
                    <a:lnTo>
                      <a:pt x="31" y="22"/>
                    </a:lnTo>
                    <a:cubicBezTo>
                      <a:pt x="27" y="15"/>
                      <a:pt x="30" y="3"/>
                      <a:pt x="41" y="3"/>
                    </a:cubicBezTo>
                    <a:lnTo>
                      <a:pt x="41" y="3"/>
                    </a:lnTo>
                    <a:cubicBezTo>
                      <a:pt x="81" y="0"/>
                      <a:pt x="142" y="7"/>
                      <a:pt x="160" y="62"/>
                    </a:cubicBezTo>
                    <a:lnTo>
                      <a:pt x="160" y="62"/>
                    </a:lnTo>
                    <a:cubicBezTo>
                      <a:pt x="176" y="113"/>
                      <a:pt x="135" y="142"/>
                      <a:pt x="97" y="145"/>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31" name="Freeform 215">
                <a:extLst>
                  <a:ext uri="{FF2B5EF4-FFF2-40B4-BE49-F238E27FC236}">
                    <a16:creationId xmlns:a16="http://schemas.microsoft.com/office/drawing/2014/main" id="{F3DF4C80-5FE9-6C45-85E8-58672AA6C172}"/>
                  </a:ext>
                </a:extLst>
              </p:cNvPr>
              <p:cNvSpPr>
                <a:spLocks noChangeArrowheads="1"/>
              </p:cNvSpPr>
              <p:nvPr/>
            </p:nvSpPr>
            <p:spPr bwMode="auto">
              <a:xfrm>
                <a:off x="7622118" y="5193296"/>
                <a:ext cx="80045" cy="81377"/>
              </a:xfrm>
              <a:custGeom>
                <a:avLst/>
                <a:gdLst>
                  <a:gd name="T0" fmla="*/ 65 w 187"/>
                  <a:gd name="T1" fmla="*/ 130 h 186"/>
                  <a:gd name="T2" fmla="*/ 65 w 187"/>
                  <a:gd name="T3" fmla="*/ 130 h 186"/>
                  <a:gd name="T4" fmla="*/ 112 w 187"/>
                  <a:gd name="T5" fmla="*/ 139 h 186"/>
                  <a:gd name="T6" fmla="*/ 112 w 187"/>
                  <a:gd name="T7" fmla="*/ 139 h 186"/>
                  <a:gd name="T8" fmla="*/ 137 w 187"/>
                  <a:gd name="T9" fmla="*/ 120 h 186"/>
                  <a:gd name="T10" fmla="*/ 137 w 187"/>
                  <a:gd name="T11" fmla="*/ 120 h 186"/>
                  <a:gd name="T12" fmla="*/ 154 w 187"/>
                  <a:gd name="T13" fmla="*/ 72 h 186"/>
                  <a:gd name="T14" fmla="*/ 154 w 187"/>
                  <a:gd name="T15" fmla="*/ 72 h 186"/>
                  <a:gd name="T16" fmla="*/ 116 w 187"/>
                  <a:gd name="T17" fmla="*/ 45 h 186"/>
                  <a:gd name="T18" fmla="*/ 116 w 187"/>
                  <a:gd name="T19" fmla="*/ 45 h 186"/>
                  <a:gd name="T20" fmla="*/ 100 w 187"/>
                  <a:gd name="T21" fmla="*/ 51 h 186"/>
                  <a:gd name="T22" fmla="*/ 100 w 187"/>
                  <a:gd name="T23" fmla="*/ 51 h 186"/>
                  <a:gd name="T24" fmla="*/ 65 w 187"/>
                  <a:gd name="T25" fmla="*/ 130 h 186"/>
                  <a:gd name="T26" fmla="*/ 58 w 187"/>
                  <a:gd name="T27" fmla="*/ 41 h 186"/>
                  <a:gd name="T28" fmla="*/ 58 w 187"/>
                  <a:gd name="T29" fmla="*/ 41 h 186"/>
                  <a:gd name="T30" fmla="*/ 171 w 187"/>
                  <a:gd name="T31" fmla="*/ 51 h 186"/>
                  <a:gd name="T32" fmla="*/ 171 w 187"/>
                  <a:gd name="T33" fmla="*/ 51 h 186"/>
                  <a:gd name="T34" fmla="*/ 180 w 187"/>
                  <a:gd name="T35" fmla="*/ 113 h 186"/>
                  <a:gd name="T36" fmla="*/ 180 w 187"/>
                  <a:gd name="T37" fmla="*/ 113 h 186"/>
                  <a:gd name="T38" fmla="*/ 168 w 187"/>
                  <a:gd name="T39" fmla="*/ 124 h 186"/>
                  <a:gd name="T40" fmla="*/ 168 w 187"/>
                  <a:gd name="T41" fmla="*/ 124 h 186"/>
                  <a:gd name="T42" fmla="*/ 168 w 187"/>
                  <a:gd name="T43" fmla="*/ 147 h 186"/>
                  <a:gd name="T44" fmla="*/ 168 w 187"/>
                  <a:gd name="T45" fmla="*/ 147 h 186"/>
                  <a:gd name="T46" fmla="*/ 36 w 187"/>
                  <a:gd name="T47" fmla="*/ 142 h 186"/>
                  <a:gd name="T48" fmla="*/ 36 w 187"/>
                  <a:gd name="T49" fmla="*/ 142 h 186"/>
                  <a:gd name="T50" fmla="*/ 58 w 187"/>
                  <a:gd name="T51" fmla="*/ 41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7" h="186">
                    <a:moveTo>
                      <a:pt x="65" y="130"/>
                    </a:moveTo>
                    <a:lnTo>
                      <a:pt x="65" y="130"/>
                    </a:lnTo>
                    <a:cubicBezTo>
                      <a:pt x="79" y="142"/>
                      <a:pt x="96" y="143"/>
                      <a:pt x="112" y="139"/>
                    </a:cubicBezTo>
                    <a:lnTo>
                      <a:pt x="112" y="139"/>
                    </a:lnTo>
                    <a:cubicBezTo>
                      <a:pt x="117" y="129"/>
                      <a:pt x="125" y="126"/>
                      <a:pt x="137" y="120"/>
                    </a:cubicBezTo>
                    <a:lnTo>
                      <a:pt x="137" y="120"/>
                    </a:lnTo>
                    <a:cubicBezTo>
                      <a:pt x="154" y="109"/>
                      <a:pt x="165" y="93"/>
                      <a:pt x="154" y="72"/>
                    </a:cubicBezTo>
                    <a:lnTo>
                      <a:pt x="154" y="72"/>
                    </a:lnTo>
                    <a:cubicBezTo>
                      <a:pt x="150" y="62"/>
                      <a:pt x="128" y="45"/>
                      <a:pt x="116" y="45"/>
                    </a:cubicBezTo>
                    <a:lnTo>
                      <a:pt x="116" y="45"/>
                    </a:lnTo>
                    <a:cubicBezTo>
                      <a:pt x="111" y="45"/>
                      <a:pt x="104" y="50"/>
                      <a:pt x="100" y="51"/>
                    </a:cubicBezTo>
                    <a:lnTo>
                      <a:pt x="100" y="51"/>
                    </a:lnTo>
                    <a:cubicBezTo>
                      <a:pt x="75" y="63"/>
                      <a:pt x="21" y="97"/>
                      <a:pt x="65" y="130"/>
                    </a:cubicBezTo>
                    <a:close/>
                    <a:moveTo>
                      <a:pt x="58" y="41"/>
                    </a:moveTo>
                    <a:lnTo>
                      <a:pt x="58" y="41"/>
                    </a:lnTo>
                    <a:cubicBezTo>
                      <a:pt x="90" y="24"/>
                      <a:pt x="146" y="0"/>
                      <a:pt x="171" y="51"/>
                    </a:cubicBezTo>
                    <a:lnTo>
                      <a:pt x="171" y="51"/>
                    </a:lnTo>
                    <a:cubicBezTo>
                      <a:pt x="179" y="70"/>
                      <a:pt x="186" y="95"/>
                      <a:pt x="180" y="113"/>
                    </a:cubicBezTo>
                    <a:lnTo>
                      <a:pt x="180" y="113"/>
                    </a:lnTo>
                    <a:cubicBezTo>
                      <a:pt x="178" y="117"/>
                      <a:pt x="174" y="121"/>
                      <a:pt x="168" y="124"/>
                    </a:cubicBezTo>
                    <a:lnTo>
                      <a:pt x="168" y="124"/>
                    </a:lnTo>
                    <a:cubicBezTo>
                      <a:pt x="176" y="130"/>
                      <a:pt x="178" y="143"/>
                      <a:pt x="168" y="147"/>
                    </a:cubicBezTo>
                    <a:lnTo>
                      <a:pt x="168" y="147"/>
                    </a:lnTo>
                    <a:cubicBezTo>
                      <a:pt x="133" y="167"/>
                      <a:pt x="75" y="185"/>
                      <a:pt x="36" y="142"/>
                    </a:cubicBezTo>
                    <a:lnTo>
                      <a:pt x="36" y="142"/>
                    </a:lnTo>
                    <a:cubicBezTo>
                      <a:pt x="0" y="104"/>
                      <a:pt x="25" y="59"/>
                      <a:pt x="58" y="41"/>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32" name="Freeform 216">
                <a:extLst>
                  <a:ext uri="{FF2B5EF4-FFF2-40B4-BE49-F238E27FC236}">
                    <a16:creationId xmlns:a16="http://schemas.microsoft.com/office/drawing/2014/main" id="{407E285F-863F-764A-BCCC-B98B1F977507}"/>
                  </a:ext>
                </a:extLst>
              </p:cNvPr>
              <p:cNvSpPr>
                <a:spLocks noChangeArrowheads="1"/>
              </p:cNvSpPr>
              <p:nvPr/>
            </p:nvSpPr>
            <p:spPr bwMode="auto">
              <a:xfrm>
                <a:off x="7782207" y="5203468"/>
                <a:ext cx="77134" cy="65393"/>
              </a:xfrm>
              <a:custGeom>
                <a:avLst/>
                <a:gdLst>
                  <a:gd name="T0" fmla="*/ 129 w 178"/>
                  <a:gd name="T1" fmla="*/ 60 h 148"/>
                  <a:gd name="T2" fmla="*/ 129 w 178"/>
                  <a:gd name="T3" fmla="*/ 60 h 148"/>
                  <a:gd name="T4" fmla="*/ 88 w 178"/>
                  <a:gd name="T5" fmla="*/ 33 h 148"/>
                  <a:gd name="T6" fmla="*/ 88 w 178"/>
                  <a:gd name="T7" fmla="*/ 33 h 148"/>
                  <a:gd name="T8" fmla="*/ 58 w 178"/>
                  <a:gd name="T9" fmla="*/ 41 h 148"/>
                  <a:gd name="T10" fmla="*/ 58 w 178"/>
                  <a:gd name="T11" fmla="*/ 41 h 148"/>
                  <a:gd name="T12" fmla="*/ 22 w 178"/>
                  <a:gd name="T13" fmla="*/ 76 h 148"/>
                  <a:gd name="T14" fmla="*/ 22 w 178"/>
                  <a:gd name="T15" fmla="*/ 76 h 148"/>
                  <a:gd name="T16" fmla="*/ 46 w 178"/>
                  <a:gd name="T17" fmla="*/ 117 h 148"/>
                  <a:gd name="T18" fmla="*/ 46 w 178"/>
                  <a:gd name="T19" fmla="*/ 117 h 148"/>
                  <a:gd name="T20" fmla="*/ 63 w 178"/>
                  <a:gd name="T21" fmla="*/ 117 h 148"/>
                  <a:gd name="T22" fmla="*/ 63 w 178"/>
                  <a:gd name="T23" fmla="*/ 117 h 148"/>
                  <a:gd name="T24" fmla="*/ 129 w 178"/>
                  <a:gd name="T25" fmla="*/ 60 h 148"/>
                  <a:gd name="T26" fmla="*/ 97 w 178"/>
                  <a:gd name="T27" fmla="*/ 144 h 148"/>
                  <a:gd name="T28" fmla="*/ 97 w 178"/>
                  <a:gd name="T29" fmla="*/ 144 h 148"/>
                  <a:gd name="T30" fmla="*/ 0 w 178"/>
                  <a:gd name="T31" fmla="*/ 88 h 148"/>
                  <a:gd name="T32" fmla="*/ 0 w 178"/>
                  <a:gd name="T33" fmla="*/ 88 h 148"/>
                  <a:gd name="T34" fmla="*/ 17 w 178"/>
                  <a:gd name="T35" fmla="*/ 29 h 148"/>
                  <a:gd name="T36" fmla="*/ 17 w 178"/>
                  <a:gd name="T37" fmla="*/ 29 h 148"/>
                  <a:gd name="T38" fmla="*/ 31 w 178"/>
                  <a:gd name="T39" fmla="*/ 22 h 148"/>
                  <a:gd name="T40" fmla="*/ 31 w 178"/>
                  <a:gd name="T41" fmla="*/ 22 h 148"/>
                  <a:gd name="T42" fmla="*/ 41 w 178"/>
                  <a:gd name="T43" fmla="*/ 1 h 148"/>
                  <a:gd name="T44" fmla="*/ 41 w 178"/>
                  <a:gd name="T45" fmla="*/ 1 h 148"/>
                  <a:gd name="T46" fmla="*/ 160 w 178"/>
                  <a:gd name="T47" fmla="*/ 62 h 148"/>
                  <a:gd name="T48" fmla="*/ 160 w 178"/>
                  <a:gd name="T49" fmla="*/ 62 h 148"/>
                  <a:gd name="T50" fmla="*/ 97 w 178"/>
                  <a:gd name="T51" fmla="*/ 144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8" h="148">
                    <a:moveTo>
                      <a:pt x="129" y="60"/>
                    </a:moveTo>
                    <a:lnTo>
                      <a:pt x="129" y="60"/>
                    </a:lnTo>
                    <a:cubicBezTo>
                      <a:pt x="119" y="43"/>
                      <a:pt x="105" y="35"/>
                      <a:pt x="88" y="33"/>
                    </a:cubicBezTo>
                    <a:lnTo>
                      <a:pt x="88" y="33"/>
                    </a:lnTo>
                    <a:cubicBezTo>
                      <a:pt x="80" y="41"/>
                      <a:pt x="71" y="39"/>
                      <a:pt x="58" y="41"/>
                    </a:cubicBezTo>
                    <a:lnTo>
                      <a:pt x="58" y="41"/>
                    </a:lnTo>
                    <a:cubicBezTo>
                      <a:pt x="39" y="43"/>
                      <a:pt x="22" y="52"/>
                      <a:pt x="22" y="76"/>
                    </a:cubicBezTo>
                    <a:lnTo>
                      <a:pt x="22" y="76"/>
                    </a:lnTo>
                    <a:cubicBezTo>
                      <a:pt x="23" y="88"/>
                      <a:pt x="35" y="112"/>
                      <a:pt x="46" y="117"/>
                    </a:cubicBezTo>
                    <a:lnTo>
                      <a:pt x="46" y="117"/>
                    </a:lnTo>
                    <a:cubicBezTo>
                      <a:pt x="51" y="119"/>
                      <a:pt x="59" y="117"/>
                      <a:pt x="63" y="117"/>
                    </a:cubicBezTo>
                    <a:lnTo>
                      <a:pt x="63" y="117"/>
                    </a:lnTo>
                    <a:cubicBezTo>
                      <a:pt x="91" y="117"/>
                      <a:pt x="155" y="108"/>
                      <a:pt x="129" y="60"/>
                    </a:cubicBezTo>
                    <a:close/>
                    <a:moveTo>
                      <a:pt x="97" y="144"/>
                    </a:moveTo>
                    <a:lnTo>
                      <a:pt x="97" y="144"/>
                    </a:lnTo>
                    <a:cubicBezTo>
                      <a:pt x="62" y="147"/>
                      <a:pt x="0" y="146"/>
                      <a:pt x="0" y="88"/>
                    </a:cubicBezTo>
                    <a:lnTo>
                      <a:pt x="0" y="88"/>
                    </a:lnTo>
                    <a:cubicBezTo>
                      <a:pt x="0" y="67"/>
                      <a:pt x="4" y="42"/>
                      <a:pt x="17" y="29"/>
                    </a:cubicBezTo>
                    <a:lnTo>
                      <a:pt x="17" y="29"/>
                    </a:lnTo>
                    <a:cubicBezTo>
                      <a:pt x="20" y="25"/>
                      <a:pt x="26" y="23"/>
                      <a:pt x="31" y="22"/>
                    </a:cubicBezTo>
                    <a:lnTo>
                      <a:pt x="31" y="22"/>
                    </a:lnTo>
                    <a:cubicBezTo>
                      <a:pt x="27" y="14"/>
                      <a:pt x="30" y="1"/>
                      <a:pt x="41" y="1"/>
                    </a:cubicBezTo>
                    <a:lnTo>
                      <a:pt x="41" y="1"/>
                    </a:lnTo>
                    <a:cubicBezTo>
                      <a:pt x="83" y="0"/>
                      <a:pt x="142" y="5"/>
                      <a:pt x="160" y="62"/>
                    </a:cubicBezTo>
                    <a:lnTo>
                      <a:pt x="160" y="62"/>
                    </a:lnTo>
                    <a:cubicBezTo>
                      <a:pt x="177" y="112"/>
                      <a:pt x="134" y="140"/>
                      <a:pt x="97" y="144"/>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33" name="Freeform 217">
                <a:extLst>
                  <a:ext uri="{FF2B5EF4-FFF2-40B4-BE49-F238E27FC236}">
                    <a16:creationId xmlns:a16="http://schemas.microsoft.com/office/drawing/2014/main" id="{C02F402E-8C2D-DB4B-A28D-DE507D79EAD9}"/>
                  </a:ext>
                </a:extLst>
              </p:cNvPr>
              <p:cNvSpPr>
                <a:spLocks/>
              </p:cNvSpPr>
              <p:nvPr/>
            </p:nvSpPr>
            <p:spPr bwMode="auto">
              <a:xfrm>
                <a:off x="7924873" y="5187951"/>
                <a:ext cx="74889" cy="101773"/>
              </a:xfrm>
              <a:custGeom>
                <a:avLst/>
                <a:gdLst>
                  <a:gd name="T0" fmla="*/ 43900 w 174"/>
                  <a:gd name="T1" fmla="*/ 20355 h 235"/>
                  <a:gd name="T2" fmla="*/ 43900 w 174"/>
                  <a:gd name="T3" fmla="*/ 20355 h 235"/>
                  <a:gd name="T4" fmla="*/ 24533 w 174"/>
                  <a:gd name="T5" fmla="*/ 30748 h 235"/>
                  <a:gd name="T6" fmla="*/ 24533 w 174"/>
                  <a:gd name="T7" fmla="*/ 30748 h 235"/>
                  <a:gd name="T8" fmla="*/ 20659 w 174"/>
                  <a:gd name="T9" fmla="*/ 46772 h 235"/>
                  <a:gd name="T10" fmla="*/ 20659 w 174"/>
                  <a:gd name="T11" fmla="*/ 46772 h 235"/>
                  <a:gd name="T12" fmla="*/ 25824 w 174"/>
                  <a:gd name="T13" fmla="*/ 72324 h 235"/>
                  <a:gd name="T14" fmla="*/ 25824 w 174"/>
                  <a:gd name="T15" fmla="*/ 72324 h 235"/>
                  <a:gd name="T16" fmla="*/ 46052 w 174"/>
                  <a:gd name="T17" fmla="*/ 72757 h 235"/>
                  <a:gd name="T18" fmla="*/ 46052 w 174"/>
                  <a:gd name="T19" fmla="*/ 72757 h 235"/>
                  <a:gd name="T20" fmla="*/ 49926 w 174"/>
                  <a:gd name="T21" fmla="*/ 65828 h 235"/>
                  <a:gd name="T22" fmla="*/ 49926 w 174"/>
                  <a:gd name="T23" fmla="*/ 65828 h 235"/>
                  <a:gd name="T24" fmla="*/ 43900 w 174"/>
                  <a:gd name="T25" fmla="*/ 20355 h 235"/>
                  <a:gd name="T26" fmla="*/ 67572 w 174"/>
                  <a:gd name="T27" fmla="*/ 58032 h 235"/>
                  <a:gd name="T28" fmla="*/ 67572 w 174"/>
                  <a:gd name="T29" fmla="*/ 58032 h 235"/>
                  <a:gd name="T30" fmla="*/ 24533 w 174"/>
                  <a:gd name="T31" fmla="*/ 85749 h 235"/>
                  <a:gd name="T32" fmla="*/ 24533 w 174"/>
                  <a:gd name="T33" fmla="*/ 85749 h 235"/>
                  <a:gd name="T34" fmla="*/ 6886 w 174"/>
                  <a:gd name="T35" fmla="*/ 61930 h 235"/>
                  <a:gd name="T36" fmla="*/ 6886 w 174"/>
                  <a:gd name="T37" fmla="*/ 61930 h 235"/>
                  <a:gd name="T38" fmla="*/ 7317 w 174"/>
                  <a:gd name="T39" fmla="*/ 53268 h 235"/>
                  <a:gd name="T40" fmla="*/ 7317 w 174"/>
                  <a:gd name="T41" fmla="*/ 53268 h 235"/>
                  <a:gd name="T42" fmla="*/ 1722 w 174"/>
                  <a:gd name="T43" fmla="*/ 43308 h 235"/>
                  <a:gd name="T44" fmla="*/ 1722 w 174"/>
                  <a:gd name="T45" fmla="*/ 43308 h 235"/>
                  <a:gd name="T46" fmla="*/ 51217 w 174"/>
                  <a:gd name="T47" fmla="*/ 6929 h 235"/>
                  <a:gd name="T48" fmla="*/ 51217 w 174"/>
                  <a:gd name="T49" fmla="*/ 6929 h 235"/>
                  <a:gd name="T50" fmla="*/ 67572 w 174"/>
                  <a:gd name="T51" fmla="*/ 58032 h 2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4" h="235">
                    <a:moveTo>
                      <a:pt x="102" y="47"/>
                    </a:moveTo>
                    <a:lnTo>
                      <a:pt x="102" y="47"/>
                    </a:lnTo>
                    <a:cubicBezTo>
                      <a:pt x="83" y="46"/>
                      <a:pt x="67" y="56"/>
                      <a:pt x="57" y="71"/>
                    </a:cubicBezTo>
                    <a:cubicBezTo>
                      <a:pt x="60" y="84"/>
                      <a:pt x="53" y="93"/>
                      <a:pt x="48" y="108"/>
                    </a:cubicBezTo>
                    <a:cubicBezTo>
                      <a:pt x="40" y="129"/>
                      <a:pt x="39" y="152"/>
                      <a:pt x="60" y="167"/>
                    </a:cubicBezTo>
                    <a:cubicBezTo>
                      <a:pt x="69" y="173"/>
                      <a:pt x="96" y="176"/>
                      <a:pt x="107" y="168"/>
                    </a:cubicBezTo>
                    <a:cubicBezTo>
                      <a:pt x="111" y="166"/>
                      <a:pt x="113" y="156"/>
                      <a:pt x="116" y="152"/>
                    </a:cubicBezTo>
                    <a:cubicBezTo>
                      <a:pt x="130" y="123"/>
                      <a:pt x="157" y="51"/>
                      <a:pt x="102" y="47"/>
                    </a:cubicBezTo>
                    <a:close/>
                    <a:moveTo>
                      <a:pt x="157" y="134"/>
                    </a:moveTo>
                    <a:lnTo>
                      <a:pt x="157" y="134"/>
                    </a:lnTo>
                    <a:cubicBezTo>
                      <a:pt x="140" y="172"/>
                      <a:pt x="106" y="234"/>
                      <a:pt x="57" y="198"/>
                    </a:cubicBezTo>
                    <a:cubicBezTo>
                      <a:pt x="40" y="185"/>
                      <a:pt x="20" y="166"/>
                      <a:pt x="16" y="143"/>
                    </a:cubicBezTo>
                    <a:cubicBezTo>
                      <a:pt x="14" y="137"/>
                      <a:pt x="16" y="130"/>
                      <a:pt x="17" y="123"/>
                    </a:cubicBezTo>
                    <a:cubicBezTo>
                      <a:pt x="8" y="122"/>
                      <a:pt x="0" y="112"/>
                      <a:pt x="4" y="100"/>
                    </a:cubicBezTo>
                    <a:cubicBezTo>
                      <a:pt x="25" y="56"/>
                      <a:pt x="62" y="0"/>
                      <a:pt x="119" y="16"/>
                    </a:cubicBezTo>
                    <a:cubicBezTo>
                      <a:pt x="170" y="30"/>
                      <a:pt x="173" y="93"/>
                      <a:pt x="157"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34" name="Freeform 218">
                <a:extLst>
                  <a:ext uri="{FF2B5EF4-FFF2-40B4-BE49-F238E27FC236}">
                    <a16:creationId xmlns:a16="http://schemas.microsoft.com/office/drawing/2014/main" id="{3D6F6CFA-4891-8B41-8B25-6C33F425E8EB}"/>
                  </a:ext>
                </a:extLst>
              </p:cNvPr>
              <p:cNvSpPr>
                <a:spLocks noChangeArrowheads="1"/>
              </p:cNvSpPr>
              <p:nvPr/>
            </p:nvSpPr>
            <p:spPr bwMode="auto">
              <a:xfrm>
                <a:off x="8224635" y="5193296"/>
                <a:ext cx="88777" cy="84283"/>
              </a:xfrm>
              <a:custGeom>
                <a:avLst/>
                <a:gdLst>
                  <a:gd name="T0" fmla="*/ 60 w 203"/>
                  <a:gd name="T1" fmla="*/ 133 h 196"/>
                  <a:gd name="T2" fmla="*/ 60 w 203"/>
                  <a:gd name="T3" fmla="*/ 133 h 196"/>
                  <a:gd name="T4" fmla="*/ 109 w 203"/>
                  <a:gd name="T5" fmla="*/ 149 h 196"/>
                  <a:gd name="T6" fmla="*/ 109 w 203"/>
                  <a:gd name="T7" fmla="*/ 149 h 196"/>
                  <a:gd name="T8" fmla="*/ 142 w 203"/>
                  <a:gd name="T9" fmla="*/ 131 h 196"/>
                  <a:gd name="T10" fmla="*/ 142 w 203"/>
                  <a:gd name="T11" fmla="*/ 131 h 196"/>
                  <a:gd name="T12" fmla="*/ 176 w 203"/>
                  <a:gd name="T13" fmla="*/ 82 h 196"/>
                  <a:gd name="T14" fmla="*/ 176 w 203"/>
                  <a:gd name="T15" fmla="*/ 82 h 196"/>
                  <a:gd name="T16" fmla="*/ 144 w 203"/>
                  <a:gd name="T17" fmla="*/ 46 h 196"/>
                  <a:gd name="T18" fmla="*/ 144 w 203"/>
                  <a:gd name="T19" fmla="*/ 46 h 196"/>
                  <a:gd name="T20" fmla="*/ 125 w 203"/>
                  <a:gd name="T21" fmla="*/ 50 h 196"/>
                  <a:gd name="T22" fmla="*/ 125 w 203"/>
                  <a:gd name="T23" fmla="*/ 50 h 196"/>
                  <a:gd name="T24" fmla="*/ 60 w 203"/>
                  <a:gd name="T25" fmla="*/ 133 h 196"/>
                  <a:gd name="T26" fmla="*/ 84 w 203"/>
                  <a:gd name="T27" fmla="*/ 33 h 196"/>
                  <a:gd name="T28" fmla="*/ 84 w 203"/>
                  <a:gd name="T29" fmla="*/ 33 h 196"/>
                  <a:gd name="T30" fmla="*/ 200 w 203"/>
                  <a:gd name="T31" fmla="*/ 60 h 196"/>
                  <a:gd name="T32" fmla="*/ 200 w 203"/>
                  <a:gd name="T33" fmla="*/ 60 h 196"/>
                  <a:gd name="T34" fmla="*/ 189 w 203"/>
                  <a:gd name="T35" fmla="*/ 129 h 196"/>
                  <a:gd name="T36" fmla="*/ 189 w 203"/>
                  <a:gd name="T37" fmla="*/ 129 h 196"/>
                  <a:gd name="T38" fmla="*/ 173 w 203"/>
                  <a:gd name="T39" fmla="*/ 140 h 196"/>
                  <a:gd name="T40" fmla="*/ 173 w 203"/>
                  <a:gd name="T41" fmla="*/ 140 h 196"/>
                  <a:gd name="T42" fmla="*/ 166 w 203"/>
                  <a:gd name="T43" fmla="*/ 166 h 196"/>
                  <a:gd name="T44" fmla="*/ 166 w 203"/>
                  <a:gd name="T45" fmla="*/ 166 h 196"/>
                  <a:gd name="T46" fmla="*/ 25 w 203"/>
                  <a:gd name="T47" fmla="*/ 142 h 196"/>
                  <a:gd name="T48" fmla="*/ 25 w 203"/>
                  <a:gd name="T49" fmla="*/ 142 h 196"/>
                  <a:gd name="T50" fmla="*/ 84 w 203"/>
                  <a:gd name="T51" fmla="*/ 33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3" h="196">
                    <a:moveTo>
                      <a:pt x="60" y="133"/>
                    </a:moveTo>
                    <a:lnTo>
                      <a:pt x="60" y="133"/>
                    </a:lnTo>
                    <a:cubicBezTo>
                      <a:pt x="72" y="148"/>
                      <a:pt x="91" y="152"/>
                      <a:pt x="109" y="149"/>
                    </a:cubicBezTo>
                    <a:lnTo>
                      <a:pt x="109" y="149"/>
                    </a:lnTo>
                    <a:cubicBezTo>
                      <a:pt x="117" y="138"/>
                      <a:pt x="127" y="136"/>
                      <a:pt x="142" y="131"/>
                    </a:cubicBezTo>
                    <a:lnTo>
                      <a:pt x="142" y="131"/>
                    </a:lnTo>
                    <a:cubicBezTo>
                      <a:pt x="163" y="121"/>
                      <a:pt x="180" y="106"/>
                      <a:pt x="176" y="82"/>
                    </a:cubicBezTo>
                    <a:lnTo>
                      <a:pt x="176" y="82"/>
                    </a:lnTo>
                    <a:cubicBezTo>
                      <a:pt x="175" y="69"/>
                      <a:pt x="158" y="48"/>
                      <a:pt x="144" y="46"/>
                    </a:cubicBezTo>
                    <a:lnTo>
                      <a:pt x="144" y="46"/>
                    </a:lnTo>
                    <a:cubicBezTo>
                      <a:pt x="138" y="45"/>
                      <a:pt x="130" y="49"/>
                      <a:pt x="125" y="50"/>
                    </a:cubicBezTo>
                    <a:lnTo>
                      <a:pt x="125" y="50"/>
                    </a:lnTo>
                    <a:cubicBezTo>
                      <a:pt x="96" y="60"/>
                      <a:pt x="26" y="91"/>
                      <a:pt x="60" y="133"/>
                    </a:cubicBezTo>
                    <a:close/>
                    <a:moveTo>
                      <a:pt x="84" y="33"/>
                    </a:moveTo>
                    <a:lnTo>
                      <a:pt x="84" y="33"/>
                    </a:lnTo>
                    <a:cubicBezTo>
                      <a:pt x="123" y="19"/>
                      <a:pt x="192" y="0"/>
                      <a:pt x="200" y="60"/>
                    </a:cubicBezTo>
                    <a:lnTo>
                      <a:pt x="200" y="60"/>
                    </a:lnTo>
                    <a:cubicBezTo>
                      <a:pt x="202" y="82"/>
                      <a:pt x="202" y="109"/>
                      <a:pt x="189" y="129"/>
                    </a:cubicBezTo>
                    <a:lnTo>
                      <a:pt x="189" y="129"/>
                    </a:lnTo>
                    <a:cubicBezTo>
                      <a:pt x="185" y="134"/>
                      <a:pt x="180" y="138"/>
                      <a:pt x="173" y="140"/>
                    </a:cubicBezTo>
                    <a:lnTo>
                      <a:pt x="173" y="140"/>
                    </a:lnTo>
                    <a:cubicBezTo>
                      <a:pt x="179" y="148"/>
                      <a:pt x="177" y="162"/>
                      <a:pt x="166" y="166"/>
                    </a:cubicBezTo>
                    <a:lnTo>
                      <a:pt x="166" y="166"/>
                    </a:lnTo>
                    <a:cubicBezTo>
                      <a:pt x="120" y="182"/>
                      <a:pt x="53" y="195"/>
                      <a:pt x="25" y="142"/>
                    </a:cubicBezTo>
                    <a:lnTo>
                      <a:pt x="25" y="142"/>
                    </a:lnTo>
                    <a:cubicBezTo>
                      <a:pt x="0" y="95"/>
                      <a:pt x="43" y="50"/>
                      <a:pt x="84" y="33"/>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35" name="Freeform 219">
                <a:extLst>
                  <a:ext uri="{FF2B5EF4-FFF2-40B4-BE49-F238E27FC236}">
                    <a16:creationId xmlns:a16="http://schemas.microsoft.com/office/drawing/2014/main" id="{AF9D1C3E-57B6-6A44-A36F-E08B0C32BC93}"/>
                  </a:ext>
                </a:extLst>
              </p:cNvPr>
              <p:cNvSpPr>
                <a:spLocks/>
              </p:cNvSpPr>
              <p:nvPr/>
            </p:nvSpPr>
            <p:spPr bwMode="auto">
              <a:xfrm>
                <a:off x="8391493" y="5187951"/>
                <a:ext cx="76810" cy="103694"/>
              </a:xfrm>
              <a:custGeom>
                <a:avLst/>
                <a:gdLst>
                  <a:gd name="T0" fmla="*/ 44515 w 176"/>
                  <a:gd name="T1" fmla="*/ 21530 h 236"/>
                  <a:gd name="T2" fmla="*/ 44515 w 176"/>
                  <a:gd name="T3" fmla="*/ 21530 h 236"/>
                  <a:gd name="T4" fmla="*/ 25312 w 176"/>
                  <a:gd name="T5" fmla="*/ 32075 h 236"/>
                  <a:gd name="T6" fmla="*/ 25312 w 176"/>
                  <a:gd name="T7" fmla="*/ 32075 h 236"/>
                  <a:gd name="T8" fmla="*/ 21385 w 176"/>
                  <a:gd name="T9" fmla="*/ 47893 h 236"/>
                  <a:gd name="T10" fmla="*/ 21385 w 176"/>
                  <a:gd name="T11" fmla="*/ 47893 h 236"/>
                  <a:gd name="T12" fmla="*/ 26185 w 176"/>
                  <a:gd name="T13" fmla="*/ 73816 h 236"/>
                  <a:gd name="T14" fmla="*/ 26185 w 176"/>
                  <a:gd name="T15" fmla="*/ 73816 h 236"/>
                  <a:gd name="T16" fmla="*/ 47133 w 176"/>
                  <a:gd name="T17" fmla="*/ 74695 h 236"/>
                  <a:gd name="T18" fmla="*/ 47133 w 176"/>
                  <a:gd name="T19" fmla="*/ 74695 h 236"/>
                  <a:gd name="T20" fmla="*/ 51061 w 176"/>
                  <a:gd name="T21" fmla="*/ 67225 h 236"/>
                  <a:gd name="T22" fmla="*/ 51061 w 176"/>
                  <a:gd name="T23" fmla="*/ 67225 h 236"/>
                  <a:gd name="T24" fmla="*/ 44515 w 176"/>
                  <a:gd name="T25" fmla="*/ 21530 h 236"/>
                  <a:gd name="T26" fmla="*/ 68954 w 176"/>
                  <a:gd name="T27" fmla="*/ 58877 h 236"/>
                  <a:gd name="T28" fmla="*/ 68954 w 176"/>
                  <a:gd name="T29" fmla="*/ 58877 h 236"/>
                  <a:gd name="T30" fmla="*/ 25312 w 176"/>
                  <a:gd name="T31" fmla="*/ 87876 h 236"/>
                  <a:gd name="T32" fmla="*/ 25312 w 176"/>
                  <a:gd name="T33" fmla="*/ 87876 h 236"/>
                  <a:gd name="T34" fmla="*/ 7419 w 176"/>
                  <a:gd name="T35" fmla="*/ 63710 h 236"/>
                  <a:gd name="T36" fmla="*/ 7419 w 176"/>
                  <a:gd name="T37" fmla="*/ 63710 h 236"/>
                  <a:gd name="T38" fmla="*/ 7856 w 176"/>
                  <a:gd name="T39" fmla="*/ 54923 h 236"/>
                  <a:gd name="T40" fmla="*/ 7856 w 176"/>
                  <a:gd name="T41" fmla="*/ 54923 h 236"/>
                  <a:gd name="T42" fmla="*/ 2182 w 176"/>
                  <a:gd name="T43" fmla="*/ 44378 h 236"/>
                  <a:gd name="T44" fmla="*/ 2182 w 176"/>
                  <a:gd name="T45" fmla="*/ 44378 h 236"/>
                  <a:gd name="T46" fmla="*/ 52807 w 176"/>
                  <a:gd name="T47" fmla="*/ 7030 h 236"/>
                  <a:gd name="T48" fmla="*/ 52807 w 176"/>
                  <a:gd name="T49" fmla="*/ 7030 h 236"/>
                  <a:gd name="T50" fmla="*/ 68954 w 176"/>
                  <a:gd name="T51" fmla="*/ 58877 h 2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6" h="236">
                    <a:moveTo>
                      <a:pt x="102" y="49"/>
                    </a:moveTo>
                    <a:lnTo>
                      <a:pt x="102" y="49"/>
                    </a:lnTo>
                    <a:cubicBezTo>
                      <a:pt x="83" y="46"/>
                      <a:pt x="70" y="58"/>
                      <a:pt x="58" y="73"/>
                    </a:cubicBezTo>
                    <a:cubicBezTo>
                      <a:pt x="60" y="86"/>
                      <a:pt x="54" y="95"/>
                      <a:pt x="49" y="109"/>
                    </a:cubicBezTo>
                    <a:cubicBezTo>
                      <a:pt x="39" y="130"/>
                      <a:pt x="39" y="153"/>
                      <a:pt x="60" y="168"/>
                    </a:cubicBezTo>
                    <a:cubicBezTo>
                      <a:pt x="70" y="175"/>
                      <a:pt x="97" y="178"/>
                      <a:pt x="108" y="170"/>
                    </a:cubicBezTo>
                    <a:cubicBezTo>
                      <a:pt x="112" y="166"/>
                      <a:pt x="114" y="157"/>
                      <a:pt x="117" y="153"/>
                    </a:cubicBezTo>
                    <a:cubicBezTo>
                      <a:pt x="131" y="125"/>
                      <a:pt x="158" y="53"/>
                      <a:pt x="102" y="49"/>
                    </a:cubicBezTo>
                    <a:close/>
                    <a:moveTo>
                      <a:pt x="158" y="134"/>
                    </a:moveTo>
                    <a:lnTo>
                      <a:pt x="158" y="134"/>
                    </a:lnTo>
                    <a:cubicBezTo>
                      <a:pt x="141" y="174"/>
                      <a:pt x="108" y="235"/>
                      <a:pt x="58" y="200"/>
                    </a:cubicBezTo>
                    <a:cubicBezTo>
                      <a:pt x="41" y="187"/>
                      <a:pt x="21" y="166"/>
                      <a:pt x="17" y="145"/>
                    </a:cubicBezTo>
                    <a:cubicBezTo>
                      <a:pt x="16" y="138"/>
                      <a:pt x="17" y="132"/>
                      <a:pt x="18" y="125"/>
                    </a:cubicBezTo>
                    <a:cubicBezTo>
                      <a:pt x="10" y="122"/>
                      <a:pt x="0" y="113"/>
                      <a:pt x="5" y="101"/>
                    </a:cubicBezTo>
                    <a:cubicBezTo>
                      <a:pt x="26" y="58"/>
                      <a:pt x="63" y="0"/>
                      <a:pt x="121" y="16"/>
                    </a:cubicBezTo>
                    <a:cubicBezTo>
                      <a:pt x="171" y="32"/>
                      <a:pt x="175" y="94"/>
                      <a:pt x="158"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36" name="Freeform 220">
                <a:extLst>
                  <a:ext uri="{FF2B5EF4-FFF2-40B4-BE49-F238E27FC236}">
                    <a16:creationId xmlns:a16="http://schemas.microsoft.com/office/drawing/2014/main" id="{E241A646-F625-4645-AF72-90EF2B5582C5}"/>
                  </a:ext>
                </a:extLst>
              </p:cNvPr>
              <p:cNvSpPr>
                <a:spLocks noChangeArrowheads="1"/>
              </p:cNvSpPr>
              <p:nvPr/>
            </p:nvSpPr>
            <p:spPr bwMode="auto">
              <a:xfrm>
                <a:off x="8079100" y="5204922"/>
                <a:ext cx="75678" cy="65392"/>
              </a:xfrm>
              <a:custGeom>
                <a:avLst/>
                <a:gdLst>
                  <a:gd name="T0" fmla="*/ 130 w 178"/>
                  <a:gd name="T1" fmla="*/ 62 h 149"/>
                  <a:gd name="T2" fmla="*/ 130 w 178"/>
                  <a:gd name="T3" fmla="*/ 62 h 149"/>
                  <a:gd name="T4" fmla="*/ 88 w 178"/>
                  <a:gd name="T5" fmla="*/ 33 h 149"/>
                  <a:gd name="T6" fmla="*/ 88 w 178"/>
                  <a:gd name="T7" fmla="*/ 33 h 149"/>
                  <a:gd name="T8" fmla="*/ 58 w 178"/>
                  <a:gd name="T9" fmla="*/ 42 h 149"/>
                  <a:gd name="T10" fmla="*/ 58 w 178"/>
                  <a:gd name="T11" fmla="*/ 42 h 149"/>
                  <a:gd name="T12" fmla="*/ 24 w 178"/>
                  <a:gd name="T13" fmla="*/ 76 h 149"/>
                  <a:gd name="T14" fmla="*/ 24 w 178"/>
                  <a:gd name="T15" fmla="*/ 76 h 149"/>
                  <a:gd name="T16" fmla="*/ 47 w 178"/>
                  <a:gd name="T17" fmla="*/ 118 h 149"/>
                  <a:gd name="T18" fmla="*/ 47 w 178"/>
                  <a:gd name="T19" fmla="*/ 118 h 149"/>
                  <a:gd name="T20" fmla="*/ 63 w 178"/>
                  <a:gd name="T21" fmla="*/ 119 h 149"/>
                  <a:gd name="T22" fmla="*/ 63 w 178"/>
                  <a:gd name="T23" fmla="*/ 119 h 149"/>
                  <a:gd name="T24" fmla="*/ 130 w 178"/>
                  <a:gd name="T25" fmla="*/ 62 h 149"/>
                  <a:gd name="T26" fmla="*/ 97 w 178"/>
                  <a:gd name="T27" fmla="*/ 146 h 149"/>
                  <a:gd name="T28" fmla="*/ 97 w 178"/>
                  <a:gd name="T29" fmla="*/ 146 h 149"/>
                  <a:gd name="T30" fmla="*/ 0 w 178"/>
                  <a:gd name="T31" fmla="*/ 89 h 149"/>
                  <a:gd name="T32" fmla="*/ 0 w 178"/>
                  <a:gd name="T33" fmla="*/ 89 h 149"/>
                  <a:gd name="T34" fmla="*/ 17 w 178"/>
                  <a:gd name="T35" fmla="*/ 30 h 149"/>
                  <a:gd name="T36" fmla="*/ 17 w 178"/>
                  <a:gd name="T37" fmla="*/ 30 h 149"/>
                  <a:gd name="T38" fmla="*/ 31 w 178"/>
                  <a:gd name="T39" fmla="*/ 23 h 149"/>
                  <a:gd name="T40" fmla="*/ 31 w 178"/>
                  <a:gd name="T41" fmla="*/ 23 h 149"/>
                  <a:gd name="T42" fmla="*/ 42 w 178"/>
                  <a:gd name="T43" fmla="*/ 2 h 149"/>
                  <a:gd name="T44" fmla="*/ 42 w 178"/>
                  <a:gd name="T45" fmla="*/ 2 h 149"/>
                  <a:gd name="T46" fmla="*/ 162 w 178"/>
                  <a:gd name="T47" fmla="*/ 63 h 149"/>
                  <a:gd name="T48" fmla="*/ 162 w 178"/>
                  <a:gd name="T49" fmla="*/ 63 h 149"/>
                  <a:gd name="T50" fmla="*/ 97 w 178"/>
                  <a:gd name="T51" fmla="*/ 146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8" h="149">
                    <a:moveTo>
                      <a:pt x="130" y="62"/>
                    </a:moveTo>
                    <a:lnTo>
                      <a:pt x="130" y="62"/>
                    </a:lnTo>
                    <a:cubicBezTo>
                      <a:pt x="121" y="44"/>
                      <a:pt x="105" y="37"/>
                      <a:pt x="88" y="33"/>
                    </a:cubicBezTo>
                    <a:lnTo>
                      <a:pt x="88" y="33"/>
                    </a:lnTo>
                    <a:cubicBezTo>
                      <a:pt x="81" y="40"/>
                      <a:pt x="71" y="40"/>
                      <a:pt x="58" y="42"/>
                    </a:cubicBezTo>
                    <a:lnTo>
                      <a:pt x="58" y="42"/>
                    </a:lnTo>
                    <a:cubicBezTo>
                      <a:pt x="39" y="44"/>
                      <a:pt x="24" y="54"/>
                      <a:pt x="24" y="76"/>
                    </a:cubicBezTo>
                    <a:lnTo>
                      <a:pt x="24" y="76"/>
                    </a:lnTo>
                    <a:cubicBezTo>
                      <a:pt x="24" y="88"/>
                      <a:pt x="37" y="113"/>
                      <a:pt x="47" y="118"/>
                    </a:cubicBezTo>
                    <a:lnTo>
                      <a:pt x="47" y="118"/>
                    </a:lnTo>
                    <a:cubicBezTo>
                      <a:pt x="51" y="119"/>
                      <a:pt x="59" y="119"/>
                      <a:pt x="63" y="119"/>
                    </a:cubicBezTo>
                    <a:lnTo>
                      <a:pt x="63" y="119"/>
                    </a:lnTo>
                    <a:cubicBezTo>
                      <a:pt x="91" y="118"/>
                      <a:pt x="155" y="110"/>
                      <a:pt x="130" y="62"/>
                    </a:cubicBezTo>
                    <a:close/>
                    <a:moveTo>
                      <a:pt x="97" y="146"/>
                    </a:moveTo>
                    <a:lnTo>
                      <a:pt x="97" y="146"/>
                    </a:lnTo>
                    <a:cubicBezTo>
                      <a:pt x="62" y="148"/>
                      <a:pt x="1" y="147"/>
                      <a:pt x="0" y="89"/>
                    </a:cubicBezTo>
                    <a:lnTo>
                      <a:pt x="0" y="89"/>
                    </a:lnTo>
                    <a:cubicBezTo>
                      <a:pt x="0" y="69"/>
                      <a:pt x="4" y="43"/>
                      <a:pt x="17" y="30"/>
                    </a:cubicBezTo>
                    <a:lnTo>
                      <a:pt x="17" y="30"/>
                    </a:lnTo>
                    <a:cubicBezTo>
                      <a:pt x="21" y="26"/>
                      <a:pt x="26" y="23"/>
                      <a:pt x="31" y="23"/>
                    </a:cubicBezTo>
                    <a:lnTo>
                      <a:pt x="31" y="23"/>
                    </a:lnTo>
                    <a:cubicBezTo>
                      <a:pt x="27" y="14"/>
                      <a:pt x="30" y="4"/>
                      <a:pt x="42" y="2"/>
                    </a:cubicBezTo>
                    <a:lnTo>
                      <a:pt x="42" y="2"/>
                    </a:lnTo>
                    <a:cubicBezTo>
                      <a:pt x="83" y="0"/>
                      <a:pt x="142" y="6"/>
                      <a:pt x="162" y="63"/>
                    </a:cubicBezTo>
                    <a:lnTo>
                      <a:pt x="162" y="63"/>
                    </a:lnTo>
                    <a:cubicBezTo>
                      <a:pt x="177" y="113"/>
                      <a:pt x="135" y="142"/>
                      <a:pt x="97" y="146"/>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37" name="Freeform 221">
                <a:extLst>
                  <a:ext uri="{FF2B5EF4-FFF2-40B4-BE49-F238E27FC236}">
                    <a16:creationId xmlns:a16="http://schemas.microsoft.com/office/drawing/2014/main" id="{93CC9A4E-AF0A-104E-A3D8-F9A83AF4B107}"/>
                  </a:ext>
                </a:extLst>
              </p:cNvPr>
              <p:cNvSpPr>
                <a:spLocks noChangeArrowheads="1"/>
              </p:cNvSpPr>
              <p:nvPr/>
            </p:nvSpPr>
            <p:spPr bwMode="auto">
              <a:xfrm>
                <a:off x="8538992" y="5196203"/>
                <a:ext cx="82956" cy="79923"/>
              </a:xfrm>
              <a:custGeom>
                <a:avLst/>
                <a:gdLst>
                  <a:gd name="T0" fmla="*/ 65 w 188"/>
                  <a:gd name="T1" fmla="*/ 131 h 186"/>
                  <a:gd name="T2" fmla="*/ 65 w 188"/>
                  <a:gd name="T3" fmla="*/ 131 h 186"/>
                  <a:gd name="T4" fmla="*/ 113 w 188"/>
                  <a:gd name="T5" fmla="*/ 139 h 186"/>
                  <a:gd name="T6" fmla="*/ 113 w 188"/>
                  <a:gd name="T7" fmla="*/ 139 h 186"/>
                  <a:gd name="T8" fmla="*/ 138 w 188"/>
                  <a:gd name="T9" fmla="*/ 119 h 186"/>
                  <a:gd name="T10" fmla="*/ 138 w 188"/>
                  <a:gd name="T11" fmla="*/ 119 h 186"/>
                  <a:gd name="T12" fmla="*/ 155 w 188"/>
                  <a:gd name="T13" fmla="*/ 73 h 186"/>
                  <a:gd name="T14" fmla="*/ 155 w 188"/>
                  <a:gd name="T15" fmla="*/ 73 h 186"/>
                  <a:gd name="T16" fmla="*/ 117 w 188"/>
                  <a:gd name="T17" fmla="*/ 44 h 186"/>
                  <a:gd name="T18" fmla="*/ 117 w 188"/>
                  <a:gd name="T19" fmla="*/ 44 h 186"/>
                  <a:gd name="T20" fmla="*/ 102 w 188"/>
                  <a:gd name="T21" fmla="*/ 51 h 186"/>
                  <a:gd name="T22" fmla="*/ 102 w 188"/>
                  <a:gd name="T23" fmla="*/ 51 h 186"/>
                  <a:gd name="T24" fmla="*/ 65 w 188"/>
                  <a:gd name="T25" fmla="*/ 131 h 186"/>
                  <a:gd name="T26" fmla="*/ 59 w 188"/>
                  <a:gd name="T27" fmla="*/ 40 h 186"/>
                  <a:gd name="T28" fmla="*/ 59 w 188"/>
                  <a:gd name="T29" fmla="*/ 40 h 186"/>
                  <a:gd name="T30" fmla="*/ 171 w 188"/>
                  <a:gd name="T31" fmla="*/ 52 h 186"/>
                  <a:gd name="T32" fmla="*/ 171 w 188"/>
                  <a:gd name="T33" fmla="*/ 52 h 186"/>
                  <a:gd name="T34" fmla="*/ 180 w 188"/>
                  <a:gd name="T35" fmla="*/ 113 h 186"/>
                  <a:gd name="T36" fmla="*/ 180 w 188"/>
                  <a:gd name="T37" fmla="*/ 113 h 186"/>
                  <a:gd name="T38" fmla="*/ 170 w 188"/>
                  <a:gd name="T39" fmla="*/ 125 h 186"/>
                  <a:gd name="T40" fmla="*/ 170 w 188"/>
                  <a:gd name="T41" fmla="*/ 125 h 186"/>
                  <a:gd name="T42" fmla="*/ 170 w 188"/>
                  <a:gd name="T43" fmla="*/ 147 h 186"/>
                  <a:gd name="T44" fmla="*/ 170 w 188"/>
                  <a:gd name="T45" fmla="*/ 147 h 186"/>
                  <a:gd name="T46" fmla="*/ 37 w 188"/>
                  <a:gd name="T47" fmla="*/ 142 h 186"/>
                  <a:gd name="T48" fmla="*/ 37 w 188"/>
                  <a:gd name="T49" fmla="*/ 142 h 186"/>
                  <a:gd name="T50" fmla="*/ 59 w 188"/>
                  <a:gd name="T51" fmla="*/ 4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8" h="186">
                    <a:moveTo>
                      <a:pt x="65" y="131"/>
                    </a:moveTo>
                    <a:lnTo>
                      <a:pt x="65" y="131"/>
                    </a:lnTo>
                    <a:cubicBezTo>
                      <a:pt x="81" y="142"/>
                      <a:pt x="98" y="143"/>
                      <a:pt x="113" y="139"/>
                    </a:cubicBezTo>
                    <a:lnTo>
                      <a:pt x="113" y="139"/>
                    </a:lnTo>
                    <a:cubicBezTo>
                      <a:pt x="117" y="130"/>
                      <a:pt x="126" y="126"/>
                      <a:pt x="138" y="119"/>
                    </a:cubicBezTo>
                    <a:lnTo>
                      <a:pt x="138" y="119"/>
                    </a:lnTo>
                    <a:cubicBezTo>
                      <a:pt x="155" y="109"/>
                      <a:pt x="166" y="93"/>
                      <a:pt x="155" y="73"/>
                    </a:cubicBezTo>
                    <a:lnTo>
                      <a:pt x="155" y="73"/>
                    </a:lnTo>
                    <a:cubicBezTo>
                      <a:pt x="150" y="61"/>
                      <a:pt x="129" y="44"/>
                      <a:pt x="117" y="44"/>
                    </a:cubicBezTo>
                    <a:lnTo>
                      <a:pt x="117" y="44"/>
                    </a:lnTo>
                    <a:cubicBezTo>
                      <a:pt x="112" y="44"/>
                      <a:pt x="105" y="50"/>
                      <a:pt x="102" y="51"/>
                    </a:cubicBezTo>
                    <a:lnTo>
                      <a:pt x="102" y="51"/>
                    </a:lnTo>
                    <a:cubicBezTo>
                      <a:pt x="77" y="63"/>
                      <a:pt x="21" y="97"/>
                      <a:pt x="65" y="131"/>
                    </a:cubicBezTo>
                    <a:close/>
                    <a:moveTo>
                      <a:pt x="59" y="40"/>
                    </a:moveTo>
                    <a:lnTo>
                      <a:pt x="59" y="40"/>
                    </a:lnTo>
                    <a:cubicBezTo>
                      <a:pt x="90" y="23"/>
                      <a:pt x="146" y="0"/>
                      <a:pt x="171" y="52"/>
                    </a:cubicBezTo>
                    <a:lnTo>
                      <a:pt x="171" y="52"/>
                    </a:lnTo>
                    <a:cubicBezTo>
                      <a:pt x="180" y="71"/>
                      <a:pt x="187" y="96"/>
                      <a:pt x="180" y="113"/>
                    </a:cubicBezTo>
                    <a:lnTo>
                      <a:pt x="180" y="113"/>
                    </a:lnTo>
                    <a:cubicBezTo>
                      <a:pt x="179" y="118"/>
                      <a:pt x="175" y="121"/>
                      <a:pt x="170" y="125"/>
                    </a:cubicBezTo>
                    <a:lnTo>
                      <a:pt x="170" y="125"/>
                    </a:lnTo>
                    <a:cubicBezTo>
                      <a:pt x="176" y="131"/>
                      <a:pt x="179" y="143"/>
                      <a:pt x="170" y="147"/>
                    </a:cubicBezTo>
                    <a:lnTo>
                      <a:pt x="170" y="147"/>
                    </a:lnTo>
                    <a:cubicBezTo>
                      <a:pt x="133" y="167"/>
                      <a:pt x="77" y="185"/>
                      <a:pt x="37" y="142"/>
                    </a:cubicBezTo>
                    <a:lnTo>
                      <a:pt x="37" y="142"/>
                    </a:lnTo>
                    <a:cubicBezTo>
                      <a:pt x="0" y="105"/>
                      <a:pt x="27" y="60"/>
                      <a:pt x="59" y="40"/>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38" name="Freeform 222">
                <a:extLst>
                  <a:ext uri="{FF2B5EF4-FFF2-40B4-BE49-F238E27FC236}">
                    <a16:creationId xmlns:a16="http://schemas.microsoft.com/office/drawing/2014/main" id="{821AA8F6-8646-AB40-BE2B-5A278D97A2C9}"/>
                  </a:ext>
                </a:extLst>
              </p:cNvPr>
              <p:cNvSpPr>
                <a:spLocks noChangeArrowheads="1"/>
              </p:cNvSpPr>
              <p:nvPr/>
            </p:nvSpPr>
            <p:spPr bwMode="auto">
              <a:xfrm>
                <a:off x="8700537" y="5203468"/>
                <a:ext cx="77133" cy="65393"/>
              </a:xfrm>
              <a:custGeom>
                <a:avLst/>
                <a:gdLst>
                  <a:gd name="T0" fmla="*/ 130 w 178"/>
                  <a:gd name="T1" fmla="*/ 61 h 150"/>
                  <a:gd name="T2" fmla="*/ 130 w 178"/>
                  <a:gd name="T3" fmla="*/ 61 h 150"/>
                  <a:gd name="T4" fmla="*/ 89 w 178"/>
                  <a:gd name="T5" fmla="*/ 33 h 150"/>
                  <a:gd name="T6" fmla="*/ 89 w 178"/>
                  <a:gd name="T7" fmla="*/ 33 h 150"/>
                  <a:gd name="T8" fmla="*/ 58 w 178"/>
                  <a:gd name="T9" fmla="*/ 41 h 150"/>
                  <a:gd name="T10" fmla="*/ 58 w 178"/>
                  <a:gd name="T11" fmla="*/ 41 h 150"/>
                  <a:gd name="T12" fmla="*/ 24 w 178"/>
                  <a:gd name="T13" fmla="*/ 77 h 150"/>
                  <a:gd name="T14" fmla="*/ 24 w 178"/>
                  <a:gd name="T15" fmla="*/ 77 h 150"/>
                  <a:gd name="T16" fmla="*/ 47 w 178"/>
                  <a:gd name="T17" fmla="*/ 117 h 150"/>
                  <a:gd name="T18" fmla="*/ 47 w 178"/>
                  <a:gd name="T19" fmla="*/ 117 h 150"/>
                  <a:gd name="T20" fmla="*/ 64 w 178"/>
                  <a:gd name="T21" fmla="*/ 119 h 150"/>
                  <a:gd name="T22" fmla="*/ 64 w 178"/>
                  <a:gd name="T23" fmla="*/ 119 h 150"/>
                  <a:gd name="T24" fmla="*/ 130 w 178"/>
                  <a:gd name="T25" fmla="*/ 61 h 150"/>
                  <a:gd name="T26" fmla="*/ 98 w 178"/>
                  <a:gd name="T27" fmla="*/ 145 h 150"/>
                  <a:gd name="T28" fmla="*/ 98 w 178"/>
                  <a:gd name="T29" fmla="*/ 145 h 150"/>
                  <a:gd name="T30" fmla="*/ 0 w 178"/>
                  <a:gd name="T31" fmla="*/ 88 h 150"/>
                  <a:gd name="T32" fmla="*/ 0 w 178"/>
                  <a:gd name="T33" fmla="*/ 88 h 150"/>
                  <a:gd name="T34" fmla="*/ 17 w 178"/>
                  <a:gd name="T35" fmla="*/ 29 h 150"/>
                  <a:gd name="T36" fmla="*/ 17 w 178"/>
                  <a:gd name="T37" fmla="*/ 29 h 150"/>
                  <a:gd name="T38" fmla="*/ 33 w 178"/>
                  <a:gd name="T39" fmla="*/ 23 h 150"/>
                  <a:gd name="T40" fmla="*/ 33 w 178"/>
                  <a:gd name="T41" fmla="*/ 23 h 150"/>
                  <a:gd name="T42" fmla="*/ 41 w 178"/>
                  <a:gd name="T43" fmla="*/ 2 h 150"/>
                  <a:gd name="T44" fmla="*/ 41 w 178"/>
                  <a:gd name="T45" fmla="*/ 2 h 150"/>
                  <a:gd name="T46" fmla="*/ 162 w 178"/>
                  <a:gd name="T47" fmla="*/ 64 h 150"/>
                  <a:gd name="T48" fmla="*/ 162 w 178"/>
                  <a:gd name="T49" fmla="*/ 64 h 150"/>
                  <a:gd name="T50" fmla="*/ 98 w 178"/>
                  <a:gd name="T51" fmla="*/ 14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8" h="150">
                    <a:moveTo>
                      <a:pt x="130" y="61"/>
                    </a:moveTo>
                    <a:lnTo>
                      <a:pt x="130" y="61"/>
                    </a:lnTo>
                    <a:cubicBezTo>
                      <a:pt x="121" y="45"/>
                      <a:pt x="105" y="37"/>
                      <a:pt x="89" y="33"/>
                    </a:cubicBezTo>
                    <a:lnTo>
                      <a:pt x="89" y="33"/>
                    </a:lnTo>
                    <a:cubicBezTo>
                      <a:pt x="81" y="41"/>
                      <a:pt x="71" y="40"/>
                      <a:pt x="58" y="41"/>
                    </a:cubicBezTo>
                    <a:lnTo>
                      <a:pt x="58" y="41"/>
                    </a:lnTo>
                    <a:cubicBezTo>
                      <a:pt x="39" y="44"/>
                      <a:pt x="24" y="53"/>
                      <a:pt x="24" y="77"/>
                    </a:cubicBezTo>
                    <a:lnTo>
                      <a:pt x="24" y="77"/>
                    </a:lnTo>
                    <a:cubicBezTo>
                      <a:pt x="25" y="88"/>
                      <a:pt x="37" y="112"/>
                      <a:pt x="47" y="117"/>
                    </a:cubicBezTo>
                    <a:lnTo>
                      <a:pt x="47" y="117"/>
                    </a:lnTo>
                    <a:cubicBezTo>
                      <a:pt x="51" y="120"/>
                      <a:pt x="60" y="119"/>
                      <a:pt x="64" y="119"/>
                    </a:cubicBezTo>
                    <a:lnTo>
                      <a:pt x="64" y="119"/>
                    </a:lnTo>
                    <a:cubicBezTo>
                      <a:pt x="92" y="119"/>
                      <a:pt x="156" y="110"/>
                      <a:pt x="130" y="61"/>
                    </a:cubicBezTo>
                    <a:close/>
                    <a:moveTo>
                      <a:pt x="98" y="145"/>
                    </a:moveTo>
                    <a:lnTo>
                      <a:pt x="98" y="145"/>
                    </a:lnTo>
                    <a:cubicBezTo>
                      <a:pt x="63" y="149"/>
                      <a:pt x="0" y="146"/>
                      <a:pt x="0" y="88"/>
                    </a:cubicBezTo>
                    <a:lnTo>
                      <a:pt x="0" y="88"/>
                    </a:lnTo>
                    <a:cubicBezTo>
                      <a:pt x="0" y="69"/>
                      <a:pt x="4" y="42"/>
                      <a:pt x="17" y="29"/>
                    </a:cubicBezTo>
                    <a:lnTo>
                      <a:pt x="17" y="29"/>
                    </a:lnTo>
                    <a:cubicBezTo>
                      <a:pt x="21" y="25"/>
                      <a:pt x="26" y="24"/>
                      <a:pt x="33" y="23"/>
                    </a:cubicBezTo>
                    <a:lnTo>
                      <a:pt x="33" y="23"/>
                    </a:lnTo>
                    <a:cubicBezTo>
                      <a:pt x="27" y="15"/>
                      <a:pt x="31" y="3"/>
                      <a:pt x="41" y="2"/>
                    </a:cubicBezTo>
                    <a:lnTo>
                      <a:pt x="41" y="2"/>
                    </a:lnTo>
                    <a:cubicBezTo>
                      <a:pt x="83" y="0"/>
                      <a:pt x="143" y="7"/>
                      <a:pt x="162" y="64"/>
                    </a:cubicBezTo>
                    <a:lnTo>
                      <a:pt x="162" y="64"/>
                    </a:lnTo>
                    <a:cubicBezTo>
                      <a:pt x="177" y="112"/>
                      <a:pt x="135" y="141"/>
                      <a:pt x="98" y="145"/>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39" name="Freeform 223">
                <a:extLst>
                  <a:ext uri="{FF2B5EF4-FFF2-40B4-BE49-F238E27FC236}">
                    <a16:creationId xmlns:a16="http://schemas.microsoft.com/office/drawing/2014/main" id="{F6AF996E-8A75-7E4A-8328-79AD2064E642}"/>
                  </a:ext>
                </a:extLst>
              </p:cNvPr>
              <p:cNvSpPr>
                <a:spLocks/>
              </p:cNvSpPr>
              <p:nvPr/>
            </p:nvSpPr>
            <p:spPr bwMode="auto">
              <a:xfrm>
                <a:off x="8852353" y="5187951"/>
                <a:ext cx="76810" cy="103694"/>
              </a:xfrm>
              <a:custGeom>
                <a:avLst/>
                <a:gdLst>
                  <a:gd name="T0" fmla="*/ 44769 w 175"/>
                  <a:gd name="T1" fmla="*/ 21439 h 237"/>
                  <a:gd name="T2" fmla="*/ 44769 w 175"/>
                  <a:gd name="T3" fmla="*/ 21439 h 237"/>
                  <a:gd name="T4" fmla="*/ 25018 w 175"/>
                  <a:gd name="T5" fmla="*/ 31502 h 237"/>
                  <a:gd name="T6" fmla="*/ 25018 w 175"/>
                  <a:gd name="T7" fmla="*/ 31502 h 237"/>
                  <a:gd name="T8" fmla="*/ 21068 w 175"/>
                  <a:gd name="T9" fmla="*/ 47690 h 237"/>
                  <a:gd name="T10" fmla="*/ 21068 w 175"/>
                  <a:gd name="T11" fmla="*/ 47690 h 237"/>
                  <a:gd name="T12" fmla="*/ 26335 w 175"/>
                  <a:gd name="T13" fmla="*/ 73067 h 237"/>
                  <a:gd name="T14" fmla="*/ 26335 w 175"/>
                  <a:gd name="T15" fmla="*/ 73067 h 237"/>
                  <a:gd name="T16" fmla="*/ 46964 w 175"/>
                  <a:gd name="T17" fmla="*/ 73942 h 237"/>
                  <a:gd name="T18" fmla="*/ 46964 w 175"/>
                  <a:gd name="T19" fmla="*/ 73942 h 237"/>
                  <a:gd name="T20" fmla="*/ 50914 w 175"/>
                  <a:gd name="T21" fmla="*/ 66504 h 237"/>
                  <a:gd name="T22" fmla="*/ 50914 w 175"/>
                  <a:gd name="T23" fmla="*/ 66504 h 237"/>
                  <a:gd name="T24" fmla="*/ 44769 w 175"/>
                  <a:gd name="T25" fmla="*/ 21439 h 237"/>
                  <a:gd name="T26" fmla="*/ 68910 w 175"/>
                  <a:gd name="T27" fmla="*/ 58629 h 237"/>
                  <a:gd name="T28" fmla="*/ 68910 w 175"/>
                  <a:gd name="T29" fmla="*/ 58629 h 237"/>
                  <a:gd name="T30" fmla="*/ 25457 w 175"/>
                  <a:gd name="T31" fmla="*/ 87505 h 237"/>
                  <a:gd name="T32" fmla="*/ 25457 w 175"/>
                  <a:gd name="T33" fmla="*/ 87505 h 237"/>
                  <a:gd name="T34" fmla="*/ 7023 w 175"/>
                  <a:gd name="T35" fmla="*/ 62566 h 237"/>
                  <a:gd name="T36" fmla="*/ 7023 w 175"/>
                  <a:gd name="T37" fmla="*/ 62566 h 237"/>
                  <a:gd name="T38" fmla="*/ 8339 w 175"/>
                  <a:gd name="T39" fmla="*/ 54691 h 237"/>
                  <a:gd name="T40" fmla="*/ 8339 w 175"/>
                  <a:gd name="T41" fmla="*/ 54691 h 237"/>
                  <a:gd name="T42" fmla="*/ 2633 w 175"/>
                  <a:gd name="T43" fmla="*/ 44190 h 237"/>
                  <a:gd name="T44" fmla="*/ 2633 w 175"/>
                  <a:gd name="T45" fmla="*/ 44190 h 237"/>
                  <a:gd name="T46" fmla="*/ 52670 w 175"/>
                  <a:gd name="T47" fmla="*/ 7438 h 237"/>
                  <a:gd name="T48" fmla="*/ 52670 w 175"/>
                  <a:gd name="T49" fmla="*/ 7438 h 237"/>
                  <a:gd name="T50" fmla="*/ 68910 w 175"/>
                  <a:gd name="T51" fmla="*/ 58629 h 2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5" h="237">
                    <a:moveTo>
                      <a:pt x="102" y="49"/>
                    </a:moveTo>
                    <a:lnTo>
                      <a:pt x="102" y="49"/>
                    </a:lnTo>
                    <a:cubicBezTo>
                      <a:pt x="83" y="47"/>
                      <a:pt x="69" y="58"/>
                      <a:pt x="57" y="72"/>
                    </a:cubicBezTo>
                    <a:cubicBezTo>
                      <a:pt x="60" y="85"/>
                      <a:pt x="53" y="95"/>
                      <a:pt x="48" y="109"/>
                    </a:cubicBezTo>
                    <a:cubicBezTo>
                      <a:pt x="40" y="130"/>
                      <a:pt x="40" y="152"/>
                      <a:pt x="60" y="167"/>
                    </a:cubicBezTo>
                    <a:cubicBezTo>
                      <a:pt x="70" y="175"/>
                      <a:pt x="96" y="177"/>
                      <a:pt x="107" y="169"/>
                    </a:cubicBezTo>
                    <a:cubicBezTo>
                      <a:pt x="112" y="166"/>
                      <a:pt x="113" y="158"/>
                      <a:pt x="116" y="152"/>
                    </a:cubicBezTo>
                    <a:cubicBezTo>
                      <a:pt x="131" y="123"/>
                      <a:pt x="157" y="54"/>
                      <a:pt x="102" y="49"/>
                    </a:cubicBezTo>
                    <a:close/>
                    <a:moveTo>
                      <a:pt x="157" y="134"/>
                    </a:moveTo>
                    <a:lnTo>
                      <a:pt x="157" y="134"/>
                    </a:lnTo>
                    <a:cubicBezTo>
                      <a:pt x="141" y="173"/>
                      <a:pt x="107" y="236"/>
                      <a:pt x="58" y="200"/>
                    </a:cubicBezTo>
                    <a:cubicBezTo>
                      <a:pt x="40" y="187"/>
                      <a:pt x="21" y="167"/>
                      <a:pt x="16" y="143"/>
                    </a:cubicBezTo>
                    <a:cubicBezTo>
                      <a:pt x="15" y="137"/>
                      <a:pt x="16" y="131"/>
                      <a:pt x="19" y="125"/>
                    </a:cubicBezTo>
                    <a:cubicBezTo>
                      <a:pt x="10" y="123"/>
                      <a:pt x="0" y="113"/>
                      <a:pt x="6" y="101"/>
                    </a:cubicBezTo>
                    <a:cubicBezTo>
                      <a:pt x="25" y="58"/>
                      <a:pt x="62" y="0"/>
                      <a:pt x="120" y="17"/>
                    </a:cubicBezTo>
                    <a:cubicBezTo>
                      <a:pt x="171" y="31"/>
                      <a:pt x="174" y="93"/>
                      <a:pt x="157"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40" name="Freeform 224">
                <a:extLst>
                  <a:ext uri="{FF2B5EF4-FFF2-40B4-BE49-F238E27FC236}">
                    <a16:creationId xmlns:a16="http://schemas.microsoft.com/office/drawing/2014/main" id="{588D7ADF-4089-8942-8444-0793DDF9D43A}"/>
                  </a:ext>
                </a:extLst>
              </p:cNvPr>
              <p:cNvSpPr>
                <a:spLocks noChangeArrowheads="1"/>
              </p:cNvSpPr>
              <p:nvPr/>
            </p:nvSpPr>
            <p:spPr bwMode="auto">
              <a:xfrm>
                <a:off x="9151697" y="5193296"/>
                <a:ext cx="88776" cy="87190"/>
              </a:xfrm>
              <a:custGeom>
                <a:avLst/>
                <a:gdLst>
                  <a:gd name="T0" fmla="*/ 59 w 204"/>
                  <a:gd name="T1" fmla="*/ 134 h 197"/>
                  <a:gd name="T2" fmla="*/ 59 w 204"/>
                  <a:gd name="T3" fmla="*/ 134 h 197"/>
                  <a:gd name="T4" fmla="*/ 108 w 204"/>
                  <a:gd name="T5" fmla="*/ 150 h 197"/>
                  <a:gd name="T6" fmla="*/ 108 w 204"/>
                  <a:gd name="T7" fmla="*/ 150 h 197"/>
                  <a:gd name="T8" fmla="*/ 142 w 204"/>
                  <a:gd name="T9" fmla="*/ 132 h 197"/>
                  <a:gd name="T10" fmla="*/ 142 w 204"/>
                  <a:gd name="T11" fmla="*/ 132 h 197"/>
                  <a:gd name="T12" fmla="*/ 175 w 204"/>
                  <a:gd name="T13" fmla="*/ 82 h 197"/>
                  <a:gd name="T14" fmla="*/ 175 w 204"/>
                  <a:gd name="T15" fmla="*/ 82 h 197"/>
                  <a:gd name="T16" fmla="*/ 144 w 204"/>
                  <a:gd name="T17" fmla="*/ 46 h 197"/>
                  <a:gd name="T18" fmla="*/ 144 w 204"/>
                  <a:gd name="T19" fmla="*/ 46 h 197"/>
                  <a:gd name="T20" fmla="*/ 125 w 204"/>
                  <a:gd name="T21" fmla="*/ 52 h 197"/>
                  <a:gd name="T22" fmla="*/ 125 w 204"/>
                  <a:gd name="T23" fmla="*/ 52 h 197"/>
                  <a:gd name="T24" fmla="*/ 59 w 204"/>
                  <a:gd name="T25" fmla="*/ 134 h 197"/>
                  <a:gd name="T26" fmla="*/ 83 w 204"/>
                  <a:gd name="T27" fmla="*/ 36 h 197"/>
                  <a:gd name="T28" fmla="*/ 83 w 204"/>
                  <a:gd name="T29" fmla="*/ 36 h 197"/>
                  <a:gd name="T30" fmla="*/ 199 w 204"/>
                  <a:gd name="T31" fmla="*/ 62 h 197"/>
                  <a:gd name="T32" fmla="*/ 199 w 204"/>
                  <a:gd name="T33" fmla="*/ 62 h 197"/>
                  <a:gd name="T34" fmla="*/ 188 w 204"/>
                  <a:gd name="T35" fmla="*/ 131 h 197"/>
                  <a:gd name="T36" fmla="*/ 188 w 204"/>
                  <a:gd name="T37" fmla="*/ 131 h 197"/>
                  <a:gd name="T38" fmla="*/ 172 w 204"/>
                  <a:gd name="T39" fmla="*/ 142 h 197"/>
                  <a:gd name="T40" fmla="*/ 172 w 204"/>
                  <a:gd name="T41" fmla="*/ 142 h 197"/>
                  <a:gd name="T42" fmla="*/ 166 w 204"/>
                  <a:gd name="T43" fmla="*/ 166 h 197"/>
                  <a:gd name="T44" fmla="*/ 166 w 204"/>
                  <a:gd name="T45" fmla="*/ 166 h 197"/>
                  <a:gd name="T46" fmla="*/ 25 w 204"/>
                  <a:gd name="T47" fmla="*/ 144 h 197"/>
                  <a:gd name="T48" fmla="*/ 25 w 204"/>
                  <a:gd name="T49" fmla="*/ 144 h 197"/>
                  <a:gd name="T50" fmla="*/ 83 w 204"/>
                  <a:gd name="T51" fmla="*/ 36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4" h="197">
                    <a:moveTo>
                      <a:pt x="59" y="134"/>
                    </a:moveTo>
                    <a:lnTo>
                      <a:pt x="59" y="134"/>
                    </a:lnTo>
                    <a:cubicBezTo>
                      <a:pt x="73" y="149"/>
                      <a:pt x="90" y="152"/>
                      <a:pt x="108" y="150"/>
                    </a:cubicBezTo>
                    <a:lnTo>
                      <a:pt x="108" y="150"/>
                    </a:lnTo>
                    <a:cubicBezTo>
                      <a:pt x="116" y="140"/>
                      <a:pt x="126" y="137"/>
                      <a:pt x="142" y="132"/>
                    </a:cubicBezTo>
                    <a:lnTo>
                      <a:pt x="142" y="132"/>
                    </a:lnTo>
                    <a:cubicBezTo>
                      <a:pt x="162" y="123"/>
                      <a:pt x="179" y="107"/>
                      <a:pt x="175" y="82"/>
                    </a:cubicBezTo>
                    <a:lnTo>
                      <a:pt x="175" y="82"/>
                    </a:lnTo>
                    <a:cubicBezTo>
                      <a:pt x="174" y="70"/>
                      <a:pt x="157" y="49"/>
                      <a:pt x="144" y="46"/>
                    </a:cubicBezTo>
                    <a:lnTo>
                      <a:pt x="144" y="46"/>
                    </a:lnTo>
                    <a:cubicBezTo>
                      <a:pt x="138" y="46"/>
                      <a:pt x="130" y="50"/>
                      <a:pt x="125" y="52"/>
                    </a:cubicBezTo>
                    <a:lnTo>
                      <a:pt x="125" y="52"/>
                    </a:lnTo>
                    <a:cubicBezTo>
                      <a:pt x="95" y="61"/>
                      <a:pt x="25" y="92"/>
                      <a:pt x="59" y="134"/>
                    </a:cubicBezTo>
                    <a:close/>
                    <a:moveTo>
                      <a:pt x="83" y="36"/>
                    </a:moveTo>
                    <a:lnTo>
                      <a:pt x="83" y="36"/>
                    </a:lnTo>
                    <a:cubicBezTo>
                      <a:pt x="122" y="20"/>
                      <a:pt x="192" y="0"/>
                      <a:pt x="199" y="62"/>
                    </a:cubicBezTo>
                    <a:lnTo>
                      <a:pt x="199" y="62"/>
                    </a:lnTo>
                    <a:cubicBezTo>
                      <a:pt x="203" y="83"/>
                      <a:pt x="201" y="111"/>
                      <a:pt x="188" y="131"/>
                    </a:cubicBezTo>
                    <a:lnTo>
                      <a:pt x="188" y="131"/>
                    </a:lnTo>
                    <a:cubicBezTo>
                      <a:pt x="184" y="134"/>
                      <a:pt x="179" y="138"/>
                      <a:pt x="172" y="142"/>
                    </a:cubicBezTo>
                    <a:lnTo>
                      <a:pt x="172" y="142"/>
                    </a:lnTo>
                    <a:cubicBezTo>
                      <a:pt x="179" y="149"/>
                      <a:pt x="176" y="162"/>
                      <a:pt x="166" y="166"/>
                    </a:cubicBezTo>
                    <a:lnTo>
                      <a:pt x="166" y="166"/>
                    </a:lnTo>
                    <a:cubicBezTo>
                      <a:pt x="120" y="183"/>
                      <a:pt x="53" y="196"/>
                      <a:pt x="25" y="144"/>
                    </a:cubicBezTo>
                    <a:lnTo>
                      <a:pt x="25" y="144"/>
                    </a:lnTo>
                    <a:cubicBezTo>
                      <a:pt x="0" y="96"/>
                      <a:pt x="42" y="52"/>
                      <a:pt x="83" y="36"/>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41" name="Freeform 225">
                <a:extLst>
                  <a:ext uri="{FF2B5EF4-FFF2-40B4-BE49-F238E27FC236}">
                    <a16:creationId xmlns:a16="http://schemas.microsoft.com/office/drawing/2014/main" id="{0F057FA9-360B-4447-BFB3-0FC7B37AB1E6}"/>
                  </a:ext>
                </a:extLst>
              </p:cNvPr>
              <p:cNvSpPr>
                <a:spLocks/>
              </p:cNvSpPr>
              <p:nvPr/>
            </p:nvSpPr>
            <p:spPr bwMode="auto">
              <a:xfrm>
                <a:off x="9320894" y="5189870"/>
                <a:ext cx="76810" cy="103694"/>
              </a:xfrm>
              <a:custGeom>
                <a:avLst/>
                <a:gdLst>
                  <a:gd name="T0" fmla="*/ 45208 w 175"/>
                  <a:gd name="T1" fmla="*/ 21001 h 237"/>
                  <a:gd name="T2" fmla="*/ 45208 w 175"/>
                  <a:gd name="T3" fmla="*/ 21001 h 237"/>
                  <a:gd name="T4" fmla="*/ 25018 w 175"/>
                  <a:gd name="T5" fmla="*/ 31502 h 237"/>
                  <a:gd name="T6" fmla="*/ 25018 w 175"/>
                  <a:gd name="T7" fmla="*/ 31502 h 237"/>
                  <a:gd name="T8" fmla="*/ 21507 w 175"/>
                  <a:gd name="T9" fmla="*/ 47690 h 237"/>
                  <a:gd name="T10" fmla="*/ 21507 w 175"/>
                  <a:gd name="T11" fmla="*/ 47690 h 237"/>
                  <a:gd name="T12" fmla="*/ 25896 w 175"/>
                  <a:gd name="T13" fmla="*/ 72630 h 237"/>
                  <a:gd name="T14" fmla="*/ 25896 w 175"/>
                  <a:gd name="T15" fmla="*/ 72630 h 237"/>
                  <a:gd name="T16" fmla="*/ 46964 w 175"/>
                  <a:gd name="T17" fmla="*/ 73505 h 237"/>
                  <a:gd name="T18" fmla="*/ 46964 w 175"/>
                  <a:gd name="T19" fmla="*/ 73505 h 237"/>
                  <a:gd name="T20" fmla="*/ 50914 w 175"/>
                  <a:gd name="T21" fmla="*/ 66504 h 237"/>
                  <a:gd name="T22" fmla="*/ 50914 w 175"/>
                  <a:gd name="T23" fmla="*/ 66504 h 237"/>
                  <a:gd name="T24" fmla="*/ 45208 w 175"/>
                  <a:gd name="T25" fmla="*/ 21001 h 237"/>
                  <a:gd name="T26" fmla="*/ 68910 w 175"/>
                  <a:gd name="T27" fmla="*/ 58629 h 237"/>
                  <a:gd name="T28" fmla="*/ 68910 w 175"/>
                  <a:gd name="T29" fmla="*/ 58629 h 237"/>
                  <a:gd name="T30" fmla="*/ 25457 w 175"/>
                  <a:gd name="T31" fmla="*/ 86630 h 237"/>
                  <a:gd name="T32" fmla="*/ 25457 w 175"/>
                  <a:gd name="T33" fmla="*/ 86630 h 237"/>
                  <a:gd name="T34" fmla="*/ 7023 w 175"/>
                  <a:gd name="T35" fmla="*/ 62566 h 237"/>
                  <a:gd name="T36" fmla="*/ 7023 w 175"/>
                  <a:gd name="T37" fmla="*/ 62566 h 237"/>
                  <a:gd name="T38" fmla="*/ 8339 w 175"/>
                  <a:gd name="T39" fmla="*/ 54253 h 237"/>
                  <a:gd name="T40" fmla="*/ 8339 w 175"/>
                  <a:gd name="T41" fmla="*/ 54253 h 237"/>
                  <a:gd name="T42" fmla="*/ 2633 w 175"/>
                  <a:gd name="T43" fmla="*/ 44190 h 237"/>
                  <a:gd name="T44" fmla="*/ 2633 w 175"/>
                  <a:gd name="T45" fmla="*/ 44190 h 237"/>
                  <a:gd name="T46" fmla="*/ 52670 w 175"/>
                  <a:gd name="T47" fmla="*/ 7438 h 237"/>
                  <a:gd name="T48" fmla="*/ 52670 w 175"/>
                  <a:gd name="T49" fmla="*/ 7438 h 237"/>
                  <a:gd name="T50" fmla="*/ 68910 w 175"/>
                  <a:gd name="T51" fmla="*/ 58629 h 2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5" h="237">
                    <a:moveTo>
                      <a:pt x="103" y="48"/>
                    </a:moveTo>
                    <a:lnTo>
                      <a:pt x="103" y="48"/>
                    </a:lnTo>
                    <a:cubicBezTo>
                      <a:pt x="83" y="47"/>
                      <a:pt x="69" y="57"/>
                      <a:pt x="57" y="72"/>
                    </a:cubicBezTo>
                    <a:cubicBezTo>
                      <a:pt x="59" y="84"/>
                      <a:pt x="53" y="93"/>
                      <a:pt x="49" y="109"/>
                    </a:cubicBezTo>
                    <a:cubicBezTo>
                      <a:pt x="40" y="130"/>
                      <a:pt x="40" y="152"/>
                      <a:pt x="59" y="166"/>
                    </a:cubicBezTo>
                    <a:cubicBezTo>
                      <a:pt x="70" y="173"/>
                      <a:pt x="96" y="177"/>
                      <a:pt x="107" y="168"/>
                    </a:cubicBezTo>
                    <a:cubicBezTo>
                      <a:pt x="112" y="165"/>
                      <a:pt x="113" y="157"/>
                      <a:pt x="116" y="152"/>
                    </a:cubicBezTo>
                    <a:cubicBezTo>
                      <a:pt x="130" y="123"/>
                      <a:pt x="157" y="52"/>
                      <a:pt x="103" y="48"/>
                    </a:cubicBezTo>
                    <a:close/>
                    <a:moveTo>
                      <a:pt x="157" y="134"/>
                    </a:moveTo>
                    <a:lnTo>
                      <a:pt x="157" y="134"/>
                    </a:lnTo>
                    <a:cubicBezTo>
                      <a:pt x="141" y="173"/>
                      <a:pt x="107" y="236"/>
                      <a:pt x="58" y="198"/>
                    </a:cubicBezTo>
                    <a:cubicBezTo>
                      <a:pt x="40" y="185"/>
                      <a:pt x="20" y="165"/>
                      <a:pt x="16" y="143"/>
                    </a:cubicBezTo>
                    <a:cubicBezTo>
                      <a:pt x="15" y="136"/>
                      <a:pt x="16" y="131"/>
                      <a:pt x="19" y="124"/>
                    </a:cubicBezTo>
                    <a:cubicBezTo>
                      <a:pt x="9" y="123"/>
                      <a:pt x="0" y="111"/>
                      <a:pt x="6" y="101"/>
                    </a:cubicBezTo>
                    <a:cubicBezTo>
                      <a:pt x="25" y="57"/>
                      <a:pt x="63" y="0"/>
                      <a:pt x="120" y="17"/>
                    </a:cubicBezTo>
                    <a:cubicBezTo>
                      <a:pt x="171" y="31"/>
                      <a:pt x="174" y="93"/>
                      <a:pt x="157"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42" name="Freeform 226">
                <a:extLst>
                  <a:ext uri="{FF2B5EF4-FFF2-40B4-BE49-F238E27FC236}">
                    <a16:creationId xmlns:a16="http://schemas.microsoft.com/office/drawing/2014/main" id="{25932903-9368-1443-AD84-CF14FCB8F4FD}"/>
                  </a:ext>
                </a:extLst>
              </p:cNvPr>
              <p:cNvSpPr>
                <a:spLocks noChangeArrowheads="1"/>
              </p:cNvSpPr>
              <p:nvPr/>
            </p:nvSpPr>
            <p:spPr bwMode="auto">
              <a:xfrm>
                <a:off x="9006162" y="5204922"/>
                <a:ext cx="77133" cy="65392"/>
              </a:xfrm>
              <a:custGeom>
                <a:avLst/>
                <a:gdLst>
                  <a:gd name="T0" fmla="*/ 129 w 177"/>
                  <a:gd name="T1" fmla="*/ 62 h 150"/>
                  <a:gd name="T2" fmla="*/ 129 w 177"/>
                  <a:gd name="T3" fmla="*/ 62 h 150"/>
                  <a:gd name="T4" fmla="*/ 88 w 177"/>
                  <a:gd name="T5" fmla="*/ 34 h 150"/>
                  <a:gd name="T6" fmla="*/ 88 w 177"/>
                  <a:gd name="T7" fmla="*/ 34 h 150"/>
                  <a:gd name="T8" fmla="*/ 58 w 177"/>
                  <a:gd name="T9" fmla="*/ 42 h 150"/>
                  <a:gd name="T10" fmla="*/ 58 w 177"/>
                  <a:gd name="T11" fmla="*/ 42 h 150"/>
                  <a:gd name="T12" fmla="*/ 24 w 177"/>
                  <a:gd name="T13" fmla="*/ 76 h 150"/>
                  <a:gd name="T14" fmla="*/ 24 w 177"/>
                  <a:gd name="T15" fmla="*/ 76 h 150"/>
                  <a:gd name="T16" fmla="*/ 46 w 177"/>
                  <a:gd name="T17" fmla="*/ 118 h 150"/>
                  <a:gd name="T18" fmla="*/ 46 w 177"/>
                  <a:gd name="T19" fmla="*/ 118 h 150"/>
                  <a:gd name="T20" fmla="*/ 63 w 177"/>
                  <a:gd name="T21" fmla="*/ 118 h 150"/>
                  <a:gd name="T22" fmla="*/ 63 w 177"/>
                  <a:gd name="T23" fmla="*/ 118 h 150"/>
                  <a:gd name="T24" fmla="*/ 129 w 177"/>
                  <a:gd name="T25" fmla="*/ 62 h 150"/>
                  <a:gd name="T26" fmla="*/ 97 w 177"/>
                  <a:gd name="T27" fmla="*/ 146 h 150"/>
                  <a:gd name="T28" fmla="*/ 97 w 177"/>
                  <a:gd name="T29" fmla="*/ 146 h 150"/>
                  <a:gd name="T30" fmla="*/ 0 w 177"/>
                  <a:gd name="T31" fmla="*/ 89 h 150"/>
                  <a:gd name="T32" fmla="*/ 0 w 177"/>
                  <a:gd name="T33" fmla="*/ 89 h 150"/>
                  <a:gd name="T34" fmla="*/ 17 w 177"/>
                  <a:gd name="T35" fmla="*/ 30 h 150"/>
                  <a:gd name="T36" fmla="*/ 17 w 177"/>
                  <a:gd name="T37" fmla="*/ 30 h 150"/>
                  <a:gd name="T38" fmla="*/ 30 w 177"/>
                  <a:gd name="T39" fmla="*/ 24 h 150"/>
                  <a:gd name="T40" fmla="*/ 30 w 177"/>
                  <a:gd name="T41" fmla="*/ 24 h 150"/>
                  <a:gd name="T42" fmla="*/ 41 w 177"/>
                  <a:gd name="T43" fmla="*/ 3 h 150"/>
                  <a:gd name="T44" fmla="*/ 41 w 177"/>
                  <a:gd name="T45" fmla="*/ 3 h 150"/>
                  <a:gd name="T46" fmla="*/ 161 w 177"/>
                  <a:gd name="T47" fmla="*/ 63 h 150"/>
                  <a:gd name="T48" fmla="*/ 161 w 177"/>
                  <a:gd name="T49" fmla="*/ 63 h 150"/>
                  <a:gd name="T50" fmla="*/ 97 w 177"/>
                  <a:gd name="T51" fmla="*/ 146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7" h="150">
                    <a:moveTo>
                      <a:pt x="129" y="62"/>
                    </a:moveTo>
                    <a:lnTo>
                      <a:pt x="129" y="62"/>
                    </a:lnTo>
                    <a:cubicBezTo>
                      <a:pt x="120" y="45"/>
                      <a:pt x="105" y="37"/>
                      <a:pt x="88" y="34"/>
                    </a:cubicBezTo>
                    <a:lnTo>
                      <a:pt x="88" y="34"/>
                    </a:lnTo>
                    <a:cubicBezTo>
                      <a:pt x="80" y="42"/>
                      <a:pt x="71" y="39"/>
                      <a:pt x="58" y="42"/>
                    </a:cubicBezTo>
                    <a:lnTo>
                      <a:pt x="58" y="42"/>
                    </a:lnTo>
                    <a:cubicBezTo>
                      <a:pt x="38" y="43"/>
                      <a:pt x="23" y="53"/>
                      <a:pt x="24" y="76"/>
                    </a:cubicBezTo>
                    <a:lnTo>
                      <a:pt x="24" y="76"/>
                    </a:lnTo>
                    <a:cubicBezTo>
                      <a:pt x="24" y="88"/>
                      <a:pt x="36" y="112"/>
                      <a:pt x="46" y="118"/>
                    </a:cubicBezTo>
                    <a:lnTo>
                      <a:pt x="46" y="118"/>
                    </a:lnTo>
                    <a:cubicBezTo>
                      <a:pt x="51" y="120"/>
                      <a:pt x="59" y="118"/>
                      <a:pt x="63" y="118"/>
                    </a:cubicBezTo>
                    <a:lnTo>
                      <a:pt x="63" y="118"/>
                    </a:lnTo>
                    <a:cubicBezTo>
                      <a:pt x="91" y="118"/>
                      <a:pt x="155" y="110"/>
                      <a:pt x="129" y="62"/>
                    </a:cubicBezTo>
                    <a:close/>
                    <a:moveTo>
                      <a:pt x="97" y="146"/>
                    </a:moveTo>
                    <a:lnTo>
                      <a:pt x="97" y="146"/>
                    </a:lnTo>
                    <a:cubicBezTo>
                      <a:pt x="62" y="149"/>
                      <a:pt x="0" y="146"/>
                      <a:pt x="0" y="89"/>
                    </a:cubicBezTo>
                    <a:lnTo>
                      <a:pt x="0" y="89"/>
                    </a:lnTo>
                    <a:cubicBezTo>
                      <a:pt x="0" y="68"/>
                      <a:pt x="3" y="43"/>
                      <a:pt x="17" y="30"/>
                    </a:cubicBezTo>
                    <a:lnTo>
                      <a:pt x="17" y="30"/>
                    </a:lnTo>
                    <a:cubicBezTo>
                      <a:pt x="21" y="26"/>
                      <a:pt x="25" y="25"/>
                      <a:pt x="30" y="24"/>
                    </a:cubicBezTo>
                    <a:lnTo>
                      <a:pt x="30" y="24"/>
                    </a:lnTo>
                    <a:cubicBezTo>
                      <a:pt x="28" y="16"/>
                      <a:pt x="30" y="3"/>
                      <a:pt x="41" y="3"/>
                    </a:cubicBezTo>
                    <a:lnTo>
                      <a:pt x="41" y="3"/>
                    </a:lnTo>
                    <a:cubicBezTo>
                      <a:pt x="82" y="0"/>
                      <a:pt x="142" y="7"/>
                      <a:pt x="161" y="63"/>
                    </a:cubicBezTo>
                    <a:lnTo>
                      <a:pt x="161" y="63"/>
                    </a:lnTo>
                    <a:cubicBezTo>
                      <a:pt x="176" y="112"/>
                      <a:pt x="136" y="142"/>
                      <a:pt x="97" y="146"/>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43" name="Freeform 227">
                <a:extLst>
                  <a:ext uri="{FF2B5EF4-FFF2-40B4-BE49-F238E27FC236}">
                    <a16:creationId xmlns:a16="http://schemas.microsoft.com/office/drawing/2014/main" id="{9A12AC8E-2B13-694F-ABD6-814FAAE2E3A6}"/>
                  </a:ext>
                </a:extLst>
              </p:cNvPr>
              <p:cNvSpPr>
                <a:spLocks noChangeArrowheads="1"/>
              </p:cNvSpPr>
              <p:nvPr/>
            </p:nvSpPr>
            <p:spPr bwMode="auto">
              <a:xfrm>
                <a:off x="9467509" y="5196203"/>
                <a:ext cx="81500" cy="79923"/>
              </a:xfrm>
              <a:custGeom>
                <a:avLst/>
                <a:gdLst>
                  <a:gd name="T0" fmla="*/ 66 w 189"/>
                  <a:gd name="T1" fmla="*/ 131 h 187"/>
                  <a:gd name="T2" fmla="*/ 66 w 189"/>
                  <a:gd name="T3" fmla="*/ 131 h 187"/>
                  <a:gd name="T4" fmla="*/ 115 w 189"/>
                  <a:gd name="T5" fmla="*/ 140 h 187"/>
                  <a:gd name="T6" fmla="*/ 115 w 189"/>
                  <a:gd name="T7" fmla="*/ 140 h 187"/>
                  <a:gd name="T8" fmla="*/ 140 w 189"/>
                  <a:gd name="T9" fmla="*/ 119 h 187"/>
                  <a:gd name="T10" fmla="*/ 140 w 189"/>
                  <a:gd name="T11" fmla="*/ 119 h 187"/>
                  <a:gd name="T12" fmla="*/ 157 w 189"/>
                  <a:gd name="T13" fmla="*/ 73 h 187"/>
                  <a:gd name="T14" fmla="*/ 157 w 189"/>
                  <a:gd name="T15" fmla="*/ 73 h 187"/>
                  <a:gd name="T16" fmla="*/ 117 w 189"/>
                  <a:gd name="T17" fmla="*/ 46 h 187"/>
                  <a:gd name="T18" fmla="*/ 117 w 189"/>
                  <a:gd name="T19" fmla="*/ 46 h 187"/>
                  <a:gd name="T20" fmla="*/ 102 w 189"/>
                  <a:gd name="T21" fmla="*/ 52 h 187"/>
                  <a:gd name="T22" fmla="*/ 102 w 189"/>
                  <a:gd name="T23" fmla="*/ 52 h 187"/>
                  <a:gd name="T24" fmla="*/ 66 w 189"/>
                  <a:gd name="T25" fmla="*/ 131 h 187"/>
                  <a:gd name="T26" fmla="*/ 59 w 189"/>
                  <a:gd name="T27" fmla="*/ 43 h 187"/>
                  <a:gd name="T28" fmla="*/ 59 w 189"/>
                  <a:gd name="T29" fmla="*/ 43 h 187"/>
                  <a:gd name="T30" fmla="*/ 173 w 189"/>
                  <a:gd name="T31" fmla="*/ 52 h 187"/>
                  <a:gd name="T32" fmla="*/ 173 w 189"/>
                  <a:gd name="T33" fmla="*/ 52 h 187"/>
                  <a:gd name="T34" fmla="*/ 180 w 189"/>
                  <a:gd name="T35" fmla="*/ 114 h 187"/>
                  <a:gd name="T36" fmla="*/ 180 w 189"/>
                  <a:gd name="T37" fmla="*/ 114 h 187"/>
                  <a:gd name="T38" fmla="*/ 171 w 189"/>
                  <a:gd name="T39" fmla="*/ 126 h 187"/>
                  <a:gd name="T40" fmla="*/ 171 w 189"/>
                  <a:gd name="T41" fmla="*/ 126 h 187"/>
                  <a:gd name="T42" fmla="*/ 171 w 189"/>
                  <a:gd name="T43" fmla="*/ 148 h 187"/>
                  <a:gd name="T44" fmla="*/ 171 w 189"/>
                  <a:gd name="T45" fmla="*/ 148 h 187"/>
                  <a:gd name="T46" fmla="*/ 37 w 189"/>
                  <a:gd name="T47" fmla="*/ 144 h 187"/>
                  <a:gd name="T48" fmla="*/ 37 w 189"/>
                  <a:gd name="T49" fmla="*/ 144 h 187"/>
                  <a:gd name="T50" fmla="*/ 59 w 189"/>
                  <a:gd name="T51" fmla="*/ 43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9" h="187">
                    <a:moveTo>
                      <a:pt x="66" y="131"/>
                    </a:moveTo>
                    <a:lnTo>
                      <a:pt x="66" y="131"/>
                    </a:lnTo>
                    <a:cubicBezTo>
                      <a:pt x="82" y="144"/>
                      <a:pt x="99" y="144"/>
                      <a:pt x="115" y="140"/>
                    </a:cubicBezTo>
                    <a:lnTo>
                      <a:pt x="115" y="140"/>
                    </a:lnTo>
                    <a:cubicBezTo>
                      <a:pt x="119" y="130"/>
                      <a:pt x="128" y="127"/>
                      <a:pt x="140" y="119"/>
                    </a:cubicBezTo>
                    <a:lnTo>
                      <a:pt x="140" y="119"/>
                    </a:lnTo>
                    <a:cubicBezTo>
                      <a:pt x="155" y="110"/>
                      <a:pt x="166" y="96"/>
                      <a:pt x="157" y="73"/>
                    </a:cubicBezTo>
                    <a:lnTo>
                      <a:pt x="157" y="73"/>
                    </a:lnTo>
                    <a:cubicBezTo>
                      <a:pt x="151" y="64"/>
                      <a:pt x="130" y="47"/>
                      <a:pt x="117" y="46"/>
                    </a:cubicBezTo>
                    <a:lnTo>
                      <a:pt x="117" y="46"/>
                    </a:lnTo>
                    <a:cubicBezTo>
                      <a:pt x="112" y="46"/>
                      <a:pt x="105" y="51"/>
                      <a:pt x="102" y="52"/>
                    </a:cubicBezTo>
                    <a:lnTo>
                      <a:pt x="102" y="52"/>
                    </a:lnTo>
                    <a:cubicBezTo>
                      <a:pt x="78" y="64"/>
                      <a:pt x="23" y="98"/>
                      <a:pt x="66" y="131"/>
                    </a:cubicBezTo>
                    <a:close/>
                    <a:moveTo>
                      <a:pt x="59" y="43"/>
                    </a:moveTo>
                    <a:lnTo>
                      <a:pt x="59" y="43"/>
                    </a:lnTo>
                    <a:cubicBezTo>
                      <a:pt x="91" y="25"/>
                      <a:pt x="148" y="0"/>
                      <a:pt x="173" y="52"/>
                    </a:cubicBezTo>
                    <a:lnTo>
                      <a:pt x="173" y="52"/>
                    </a:lnTo>
                    <a:cubicBezTo>
                      <a:pt x="180" y="71"/>
                      <a:pt x="188" y="96"/>
                      <a:pt x="180" y="114"/>
                    </a:cubicBezTo>
                    <a:lnTo>
                      <a:pt x="180" y="114"/>
                    </a:lnTo>
                    <a:cubicBezTo>
                      <a:pt x="179" y="119"/>
                      <a:pt x="175" y="123"/>
                      <a:pt x="171" y="126"/>
                    </a:cubicBezTo>
                    <a:lnTo>
                      <a:pt x="171" y="126"/>
                    </a:lnTo>
                    <a:cubicBezTo>
                      <a:pt x="178" y="131"/>
                      <a:pt x="180" y="144"/>
                      <a:pt x="171" y="148"/>
                    </a:cubicBezTo>
                    <a:lnTo>
                      <a:pt x="171" y="148"/>
                    </a:lnTo>
                    <a:cubicBezTo>
                      <a:pt x="134" y="168"/>
                      <a:pt x="78" y="186"/>
                      <a:pt x="37" y="144"/>
                    </a:cubicBezTo>
                    <a:lnTo>
                      <a:pt x="37" y="144"/>
                    </a:lnTo>
                    <a:cubicBezTo>
                      <a:pt x="0" y="105"/>
                      <a:pt x="27" y="61"/>
                      <a:pt x="59" y="43"/>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44" name="Freeform 228">
                <a:extLst>
                  <a:ext uri="{FF2B5EF4-FFF2-40B4-BE49-F238E27FC236}">
                    <a16:creationId xmlns:a16="http://schemas.microsoft.com/office/drawing/2014/main" id="{533467CF-D990-7142-976D-11CB99D33AE8}"/>
                  </a:ext>
                </a:extLst>
              </p:cNvPr>
              <p:cNvSpPr>
                <a:spLocks noChangeArrowheads="1"/>
              </p:cNvSpPr>
              <p:nvPr/>
            </p:nvSpPr>
            <p:spPr bwMode="auto">
              <a:xfrm>
                <a:off x="9627598" y="5204922"/>
                <a:ext cx="78589" cy="65392"/>
              </a:xfrm>
              <a:custGeom>
                <a:avLst/>
                <a:gdLst>
                  <a:gd name="T0" fmla="*/ 129 w 179"/>
                  <a:gd name="T1" fmla="*/ 60 h 148"/>
                  <a:gd name="T2" fmla="*/ 129 w 179"/>
                  <a:gd name="T3" fmla="*/ 60 h 148"/>
                  <a:gd name="T4" fmla="*/ 90 w 179"/>
                  <a:gd name="T5" fmla="*/ 33 h 148"/>
                  <a:gd name="T6" fmla="*/ 90 w 179"/>
                  <a:gd name="T7" fmla="*/ 33 h 148"/>
                  <a:gd name="T8" fmla="*/ 58 w 179"/>
                  <a:gd name="T9" fmla="*/ 40 h 148"/>
                  <a:gd name="T10" fmla="*/ 58 w 179"/>
                  <a:gd name="T11" fmla="*/ 40 h 148"/>
                  <a:gd name="T12" fmla="*/ 24 w 179"/>
                  <a:gd name="T13" fmla="*/ 76 h 148"/>
                  <a:gd name="T14" fmla="*/ 24 w 179"/>
                  <a:gd name="T15" fmla="*/ 76 h 148"/>
                  <a:gd name="T16" fmla="*/ 48 w 179"/>
                  <a:gd name="T17" fmla="*/ 117 h 148"/>
                  <a:gd name="T18" fmla="*/ 48 w 179"/>
                  <a:gd name="T19" fmla="*/ 117 h 148"/>
                  <a:gd name="T20" fmla="*/ 63 w 179"/>
                  <a:gd name="T21" fmla="*/ 117 h 148"/>
                  <a:gd name="T22" fmla="*/ 63 w 179"/>
                  <a:gd name="T23" fmla="*/ 117 h 148"/>
                  <a:gd name="T24" fmla="*/ 129 w 179"/>
                  <a:gd name="T25" fmla="*/ 60 h 148"/>
                  <a:gd name="T26" fmla="*/ 99 w 179"/>
                  <a:gd name="T27" fmla="*/ 144 h 148"/>
                  <a:gd name="T28" fmla="*/ 99 w 179"/>
                  <a:gd name="T29" fmla="*/ 144 h 148"/>
                  <a:gd name="T30" fmla="*/ 0 w 179"/>
                  <a:gd name="T31" fmla="*/ 88 h 148"/>
                  <a:gd name="T32" fmla="*/ 0 w 179"/>
                  <a:gd name="T33" fmla="*/ 88 h 148"/>
                  <a:gd name="T34" fmla="*/ 17 w 179"/>
                  <a:gd name="T35" fmla="*/ 29 h 148"/>
                  <a:gd name="T36" fmla="*/ 17 w 179"/>
                  <a:gd name="T37" fmla="*/ 29 h 148"/>
                  <a:gd name="T38" fmla="*/ 32 w 179"/>
                  <a:gd name="T39" fmla="*/ 22 h 148"/>
                  <a:gd name="T40" fmla="*/ 32 w 179"/>
                  <a:gd name="T41" fmla="*/ 22 h 148"/>
                  <a:gd name="T42" fmla="*/ 41 w 179"/>
                  <a:gd name="T43" fmla="*/ 1 h 148"/>
                  <a:gd name="T44" fmla="*/ 41 w 179"/>
                  <a:gd name="T45" fmla="*/ 1 h 148"/>
                  <a:gd name="T46" fmla="*/ 161 w 179"/>
                  <a:gd name="T47" fmla="*/ 62 h 148"/>
                  <a:gd name="T48" fmla="*/ 161 w 179"/>
                  <a:gd name="T49" fmla="*/ 62 h 148"/>
                  <a:gd name="T50" fmla="*/ 99 w 179"/>
                  <a:gd name="T51" fmla="*/ 144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9" h="148">
                    <a:moveTo>
                      <a:pt x="129" y="60"/>
                    </a:moveTo>
                    <a:lnTo>
                      <a:pt x="129" y="60"/>
                    </a:lnTo>
                    <a:cubicBezTo>
                      <a:pt x="121" y="43"/>
                      <a:pt x="105" y="35"/>
                      <a:pt x="90" y="33"/>
                    </a:cubicBezTo>
                    <a:lnTo>
                      <a:pt x="90" y="33"/>
                    </a:lnTo>
                    <a:cubicBezTo>
                      <a:pt x="82" y="40"/>
                      <a:pt x="71" y="39"/>
                      <a:pt x="58" y="40"/>
                    </a:cubicBezTo>
                    <a:lnTo>
                      <a:pt x="58" y="40"/>
                    </a:lnTo>
                    <a:cubicBezTo>
                      <a:pt x="40" y="43"/>
                      <a:pt x="23" y="52"/>
                      <a:pt x="24" y="76"/>
                    </a:cubicBezTo>
                    <a:lnTo>
                      <a:pt x="24" y="76"/>
                    </a:lnTo>
                    <a:cubicBezTo>
                      <a:pt x="24" y="86"/>
                      <a:pt x="36" y="111"/>
                      <a:pt x="48" y="117"/>
                    </a:cubicBezTo>
                    <a:lnTo>
                      <a:pt x="48" y="117"/>
                    </a:lnTo>
                    <a:cubicBezTo>
                      <a:pt x="51" y="119"/>
                      <a:pt x="59" y="117"/>
                      <a:pt x="63" y="117"/>
                    </a:cubicBezTo>
                    <a:lnTo>
                      <a:pt x="63" y="117"/>
                    </a:lnTo>
                    <a:cubicBezTo>
                      <a:pt x="91" y="117"/>
                      <a:pt x="155" y="109"/>
                      <a:pt x="129" y="60"/>
                    </a:cubicBezTo>
                    <a:close/>
                    <a:moveTo>
                      <a:pt x="99" y="144"/>
                    </a:moveTo>
                    <a:lnTo>
                      <a:pt x="99" y="144"/>
                    </a:lnTo>
                    <a:cubicBezTo>
                      <a:pt x="62" y="147"/>
                      <a:pt x="0" y="146"/>
                      <a:pt x="0" y="88"/>
                    </a:cubicBezTo>
                    <a:lnTo>
                      <a:pt x="0" y="88"/>
                    </a:lnTo>
                    <a:cubicBezTo>
                      <a:pt x="0" y="67"/>
                      <a:pt x="4" y="43"/>
                      <a:pt x="17" y="29"/>
                    </a:cubicBezTo>
                    <a:lnTo>
                      <a:pt x="17" y="29"/>
                    </a:lnTo>
                    <a:cubicBezTo>
                      <a:pt x="21" y="25"/>
                      <a:pt x="27" y="23"/>
                      <a:pt x="32" y="22"/>
                    </a:cubicBezTo>
                    <a:lnTo>
                      <a:pt x="32" y="22"/>
                    </a:lnTo>
                    <a:cubicBezTo>
                      <a:pt x="28" y="14"/>
                      <a:pt x="32" y="1"/>
                      <a:pt x="41" y="1"/>
                    </a:cubicBezTo>
                    <a:lnTo>
                      <a:pt x="41" y="1"/>
                    </a:lnTo>
                    <a:cubicBezTo>
                      <a:pt x="82" y="0"/>
                      <a:pt x="142" y="5"/>
                      <a:pt x="161" y="62"/>
                    </a:cubicBezTo>
                    <a:lnTo>
                      <a:pt x="161" y="62"/>
                    </a:lnTo>
                    <a:cubicBezTo>
                      <a:pt x="178" y="111"/>
                      <a:pt x="136" y="142"/>
                      <a:pt x="99" y="144"/>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45" name="Freeform 229">
                <a:extLst>
                  <a:ext uri="{FF2B5EF4-FFF2-40B4-BE49-F238E27FC236}">
                    <a16:creationId xmlns:a16="http://schemas.microsoft.com/office/drawing/2014/main" id="{6D24EC68-C844-C049-9EE2-30C47B3D422D}"/>
                  </a:ext>
                </a:extLst>
              </p:cNvPr>
              <p:cNvSpPr>
                <a:spLocks/>
              </p:cNvSpPr>
              <p:nvPr/>
            </p:nvSpPr>
            <p:spPr bwMode="auto">
              <a:xfrm>
                <a:off x="9785595" y="5187951"/>
                <a:ext cx="76810" cy="103694"/>
              </a:xfrm>
              <a:custGeom>
                <a:avLst/>
                <a:gdLst>
                  <a:gd name="T0" fmla="*/ 45208 w 175"/>
                  <a:gd name="T1" fmla="*/ 21530 h 236"/>
                  <a:gd name="T2" fmla="*/ 45208 w 175"/>
                  <a:gd name="T3" fmla="*/ 21530 h 236"/>
                  <a:gd name="T4" fmla="*/ 25018 w 175"/>
                  <a:gd name="T5" fmla="*/ 32075 h 236"/>
                  <a:gd name="T6" fmla="*/ 25018 w 175"/>
                  <a:gd name="T7" fmla="*/ 32075 h 236"/>
                  <a:gd name="T8" fmla="*/ 21068 w 175"/>
                  <a:gd name="T9" fmla="*/ 47893 h 236"/>
                  <a:gd name="T10" fmla="*/ 21068 w 175"/>
                  <a:gd name="T11" fmla="*/ 47893 h 236"/>
                  <a:gd name="T12" fmla="*/ 25896 w 175"/>
                  <a:gd name="T13" fmla="*/ 73816 h 236"/>
                  <a:gd name="T14" fmla="*/ 25896 w 175"/>
                  <a:gd name="T15" fmla="*/ 73816 h 236"/>
                  <a:gd name="T16" fmla="*/ 46964 w 175"/>
                  <a:gd name="T17" fmla="*/ 74695 h 236"/>
                  <a:gd name="T18" fmla="*/ 46964 w 175"/>
                  <a:gd name="T19" fmla="*/ 74695 h 236"/>
                  <a:gd name="T20" fmla="*/ 50914 w 175"/>
                  <a:gd name="T21" fmla="*/ 67225 h 236"/>
                  <a:gd name="T22" fmla="*/ 50914 w 175"/>
                  <a:gd name="T23" fmla="*/ 67225 h 236"/>
                  <a:gd name="T24" fmla="*/ 45208 w 175"/>
                  <a:gd name="T25" fmla="*/ 21530 h 236"/>
                  <a:gd name="T26" fmla="*/ 68910 w 175"/>
                  <a:gd name="T27" fmla="*/ 58877 h 236"/>
                  <a:gd name="T28" fmla="*/ 68910 w 175"/>
                  <a:gd name="T29" fmla="*/ 58877 h 236"/>
                  <a:gd name="T30" fmla="*/ 25457 w 175"/>
                  <a:gd name="T31" fmla="*/ 87876 h 236"/>
                  <a:gd name="T32" fmla="*/ 25457 w 175"/>
                  <a:gd name="T33" fmla="*/ 87876 h 236"/>
                  <a:gd name="T34" fmla="*/ 7023 w 175"/>
                  <a:gd name="T35" fmla="*/ 63710 h 236"/>
                  <a:gd name="T36" fmla="*/ 7023 w 175"/>
                  <a:gd name="T37" fmla="*/ 63710 h 236"/>
                  <a:gd name="T38" fmla="*/ 8339 w 175"/>
                  <a:gd name="T39" fmla="*/ 54923 h 236"/>
                  <a:gd name="T40" fmla="*/ 8339 w 175"/>
                  <a:gd name="T41" fmla="*/ 54923 h 236"/>
                  <a:gd name="T42" fmla="*/ 2195 w 175"/>
                  <a:gd name="T43" fmla="*/ 44378 h 236"/>
                  <a:gd name="T44" fmla="*/ 2195 w 175"/>
                  <a:gd name="T45" fmla="*/ 44378 h 236"/>
                  <a:gd name="T46" fmla="*/ 52670 w 175"/>
                  <a:gd name="T47" fmla="*/ 7030 h 236"/>
                  <a:gd name="T48" fmla="*/ 52670 w 175"/>
                  <a:gd name="T49" fmla="*/ 7030 h 236"/>
                  <a:gd name="T50" fmla="*/ 68910 w 175"/>
                  <a:gd name="T51" fmla="*/ 58877 h 2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5" h="236">
                    <a:moveTo>
                      <a:pt x="103" y="49"/>
                    </a:moveTo>
                    <a:lnTo>
                      <a:pt x="103" y="49"/>
                    </a:lnTo>
                    <a:cubicBezTo>
                      <a:pt x="83" y="46"/>
                      <a:pt x="69" y="58"/>
                      <a:pt x="57" y="73"/>
                    </a:cubicBezTo>
                    <a:cubicBezTo>
                      <a:pt x="59" y="86"/>
                      <a:pt x="53" y="95"/>
                      <a:pt x="48" y="109"/>
                    </a:cubicBezTo>
                    <a:cubicBezTo>
                      <a:pt x="40" y="130"/>
                      <a:pt x="40" y="153"/>
                      <a:pt x="59" y="168"/>
                    </a:cubicBezTo>
                    <a:cubicBezTo>
                      <a:pt x="70" y="175"/>
                      <a:pt x="96" y="178"/>
                      <a:pt x="107" y="170"/>
                    </a:cubicBezTo>
                    <a:cubicBezTo>
                      <a:pt x="111" y="166"/>
                      <a:pt x="113" y="157"/>
                      <a:pt x="116" y="153"/>
                    </a:cubicBezTo>
                    <a:cubicBezTo>
                      <a:pt x="130" y="125"/>
                      <a:pt x="157" y="53"/>
                      <a:pt x="103" y="49"/>
                    </a:cubicBezTo>
                    <a:close/>
                    <a:moveTo>
                      <a:pt x="157" y="134"/>
                    </a:moveTo>
                    <a:lnTo>
                      <a:pt x="157" y="134"/>
                    </a:lnTo>
                    <a:cubicBezTo>
                      <a:pt x="141" y="174"/>
                      <a:pt x="107" y="235"/>
                      <a:pt x="58" y="200"/>
                    </a:cubicBezTo>
                    <a:cubicBezTo>
                      <a:pt x="40" y="187"/>
                      <a:pt x="20" y="166"/>
                      <a:pt x="16" y="145"/>
                    </a:cubicBezTo>
                    <a:cubicBezTo>
                      <a:pt x="15" y="138"/>
                      <a:pt x="16" y="132"/>
                      <a:pt x="19" y="125"/>
                    </a:cubicBezTo>
                    <a:cubicBezTo>
                      <a:pt x="9" y="122"/>
                      <a:pt x="0" y="113"/>
                      <a:pt x="5" y="101"/>
                    </a:cubicBezTo>
                    <a:cubicBezTo>
                      <a:pt x="25" y="58"/>
                      <a:pt x="62" y="0"/>
                      <a:pt x="120" y="16"/>
                    </a:cubicBezTo>
                    <a:cubicBezTo>
                      <a:pt x="170" y="32"/>
                      <a:pt x="174" y="94"/>
                      <a:pt x="157"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46" name="Freeform 230">
                <a:extLst>
                  <a:ext uri="{FF2B5EF4-FFF2-40B4-BE49-F238E27FC236}">
                    <a16:creationId xmlns:a16="http://schemas.microsoft.com/office/drawing/2014/main" id="{1984C629-A498-C543-BCC3-F633A6070859}"/>
                  </a:ext>
                </a:extLst>
              </p:cNvPr>
              <p:cNvSpPr>
                <a:spLocks noChangeArrowheads="1"/>
              </p:cNvSpPr>
              <p:nvPr/>
            </p:nvSpPr>
            <p:spPr bwMode="auto">
              <a:xfrm>
                <a:off x="10087490" y="5196203"/>
                <a:ext cx="87321" cy="85736"/>
              </a:xfrm>
              <a:custGeom>
                <a:avLst/>
                <a:gdLst>
                  <a:gd name="T0" fmla="*/ 61 w 203"/>
                  <a:gd name="T1" fmla="*/ 134 h 197"/>
                  <a:gd name="T2" fmla="*/ 61 w 203"/>
                  <a:gd name="T3" fmla="*/ 134 h 197"/>
                  <a:gd name="T4" fmla="*/ 108 w 203"/>
                  <a:gd name="T5" fmla="*/ 150 h 197"/>
                  <a:gd name="T6" fmla="*/ 108 w 203"/>
                  <a:gd name="T7" fmla="*/ 150 h 197"/>
                  <a:gd name="T8" fmla="*/ 141 w 203"/>
                  <a:gd name="T9" fmla="*/ 131 h 197"/>
                  <a:gd name="T10" fmla="*/ 141 w 203"/>
                  <a:gd name="T11" fmla="*/ 131 h 197"/>
                  <a:gd name="T12" fmla="*/ 175 w 203"/>
                  <a:gd name="T13" fmla="*/ 81 h 197"/>
                  <a:gd name="T14" fmla="*/ 175 w 203"/>
                  <a:gd name="T15" fmla="*/ 81 h 197"/>
                  <a:gd name="T16" fmla="*/ 143 w 203"/>
                  <a:gd name="T17" fmla="*/ 46 h 197"/>
                  <a:gd name="T18" fmla="*/ 143 w 203"/>
                  <a:gd name="T19" fmla="*/ 46 h 197"/>
                  <a:gd name="T20" fmla="*/ 125 w 203"/>
                  <a:gd name="T21" fmla="*/ 51 h 197"/>
                  <a:gd name="T22" fmla="*/ 125 w 203"/>
                  <a:gd name="T23" fmla="*/ 51 h 197"/>
                  <a:gd name="T24" fmla="*/ 61 w 203"/>
                  <a:gd name="T25" fmla="*/ 134 h 197"/>
                  <a:gd name="T26" fmla="*/ 84 w 203"/>
                  <a:gd name="T27" fmla="*/ 34 h 197"/>
                  <a:gd name="T28" fmla="*/ 84 w 203"/>
                  <a:gd name="T29" fmla="*/ 34 h 197"/>
                  <a:gd name="T30" fmla="*/ 198 w 203"/>
                  <a:gd name="T31" fmla="*/ 60 h 197"/>
                  <a:gd name="T32" fmla="*/ 198 w 203"/>
                  <a:gd name="T33" fmla="*/ 60 h 197"/>
                  <a:gd name="T34" fmla="*/ 188 w 203"/>
                  <a:gd name="T35" fmla="*/ 130 h 197"/>
                  <a:gd name="T36" fmla="*/ 188 w 203"/>
                  <a:gd name="T37" fmla="*/ 130 h 197"/>
                  <a:gd name="T38" fmla="*/ 172 w 203"/>
                  <a:gd name="T39" fmla="*/ 140 h 197"/>
                  <a:gd name="T40" fmla="*/ 172 w 203"/>
                  <a:gd name="T41" fmla="*/ 140 h 197"/>
                  <a:gd name="T42" fmla="*/ 164 w 203"/>
                  <a:gd name="T43" fmla="*/ 167 h 197"/>
                  <a:gd name="T44" fmla="*/ 164 w 203"/>
                  <a:gd name="T45" fmla="*/ 167 h 197"/>
                  <a:gd name="T46" fmla="*/ 24 w 203"/>
                  <a:gd name="T47" fmla="*/ 143 h 197"/>
                  <a:gd name="T48" fmla="*/ 24 w 203"/>
                  <a:gd name="T49" fmla="*/ 143 h 197"/>
                  <a:gd name="T50" fmla="*/ 84 w 203"/>
                  <a:gd name="T51" fmla="*/ 34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3" h="197">
                    <a:moveTo>
                      <a:pt x="61" y="134"/>
                    </a:moveTo>
                    <a:lnTo>
                      <a:pt x="61" y="134"/>
                    </a:lnTo>
                    <a:cubicBezTo>
                      <a:pt x="71" y="148"/>
                      <a:pt x="89" y="151"/>
                      <a:pt x="108" y="150"/>
                    </a:cubicBezTo>
                    <a:lnTo>
                      <a:pt x="108" y="150"/>
                    </a:lnTo>
                    <a:cubicBezTo>
                      <a:pt x="116" y="138"/>
                      <a:pt x="126" y="136"/>
                      <a:pt x="141" y="131"/>
                    </a:cubicBezTo>
                    <a:lnTo>
                      <a:pt x="141" y="131"/>
                    </a:lnTo>
                    <a:cubicBezTo>
                      <a:pt x="162" y="121"/>
                      <a:pt x="179" y="106"/>
                      <a:pt x="175" y="81"/>
                    </a:cubicBezTo>
                    <a:lnTo>
                      <a:pt x="175" y="81"/>
                    </a:lnTo>
                    <a:cubicBezTo>
                      <a:pt x="174" y="69"/>
                      <a:pt x="156" y="48"/>
                      <a:pt x="143" y="46"/>
                    </a:cubicBezTo>
                    <a:lnTo>
                      <a:pt x="143" y="46"/>
                    </a:lnTo>
                    <a:cubicBezTo>
                      <a:pt x="138" y="46"/>
                      <a:pt x="130" y="50"/>
                      <a:pt x="125" y="51"/>
                    </a:cubicBezTo>
                    <a:lnTo>
                      <a:pt x="125" y="51"/>
                    </a:lnTo>
                    <a:cubicBezTo>
                      <a:pt x="95" y="60"/>
                      <a:pt x="25" y="92"/>
                      <a:pt x="61" y="134"/>
                    </a:cubicBezTo>
                    <a:close/>
                    <a:moveTo>
                      <a:pt x="84" y="34"/>
                    </a:moveTo>
                    <a:lnTo>
                      <a:pt x="84" y="34"/>
                    </a:lnTo>
                    <a:cubicBezTo>
                      <a:pt x="122" y="18"/>
                      <a:pt x="191" y="0"/>
                      <a:pt x="198" y="60"/>
                    </a:cubicBezTo>
                    <a:lnTo>
                      <a:pt x="198" y="60"/>
                    </a:lnTo>
                    <a:cubicBezTo>
                      <a:pt x="202" y="83"/>
                      <a:pt x="201" y="110"/>
                      <a:pt x="188" y="130"/>
                    </a:cubicBezTo>
                    <a:lnTo>
                      <a:pt x="188" y="130"/>
                    </a:lnTo>
                    <a:cubicBezTo>
                      <a:pt x="184" y="134"/>
                      <a:pt x="179" y="138"/>
                      <a:pt x="172" y="140"/>
                    </a:cubicBezTo>
                    <a:lnTo>
                      <a:pt x="172" y="140"/>
                    </a:lnTo>
                    <a:cubicBezTo>
                      <a:pt x="177" y="148"/>
                      <a:pt x="176" y="163"/>
                      <a:pt x="164" y="167"/>
                    </a:cubicBezTo>
                    <a:lnTo>
                      <a:pt x="164" y="167"/>
                    </a:lnTo>
                    <a:cubicBezTo>
                      <a:pt x="120" y="182"/>
                      <a:pt x="53" y="196"/>
                      <a:pt x="24" y="143"/>
                    </a:cubicBezTo>
                    <a:lnTo>
                      <a:pt x="24" y="143"/>
                    </a:lnTo>
                    <a:cubicBezTo>
                      <a:pt x="0" y="96"/>
                      <a:pt x="42" y="51"/>
                      <a:pt x="84" y="34"/>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47" name="Freeform 231">
                <a:extLst>
                  <a:ext uri="{FF2B5EF4-FFF2-40B4-BE49-F238E27FC236}">
                    <a16:creationId xmlns:a16="http://schemas.microsoft.com/office/drawing/2014/main" id="{11711895-CCD5-B64A-AD48-F746D1D11907}"/>
                  </a:ext>
                </a:extLst>
              </p:cNvPr>
              <p:cNvSpPr>
                <a:spLocks/>
              </p:cNvSpPr>
              <p:nvPr/>
            </p:nvSpPr>
            <p:spPr bwMode="auto">
              <a:xfrm>
                <a:off x="10254136" y="5189870"/>
                <a:ext cx="76810" cy="103694"/>
              </a:xfrm>
              <a:custGeom>
                <a:avLst/>
                <a:gdLst>
                  <a:gd name="T0" fmla="*/ 45208 w 175"/>
                  <a:gd name="T1" fmla="*/ 20651 h 236"/>
                  <a:gd name="T2" fmla="*/ 45208 w 175"/>
                  <a:gd name="T3" fmla="*/ 20651 h 236"/>
                  <a:gd name="T4" fmla="*/ 25018 w 175"/>
                  <a:gd name="T5" fmla="*/ 31635 h 236"/>
                  <a:gd name="T6" fmla="*/ 25018 w 175"/>
                  <a:gd name="T7" fmla="*/ 31635 h 236"/>
                  <a:gd name="T8" fmla="*/ 20629 w 175"/>
                  <a:gd name="T9" fmla="*/ 47893 h 236"/>
                  <a:gd name="T10" fmla="*/ 20629 w 175"/>
                  <a:gd name="T11" fmla="*/ 47893 h 236"/>
                  <a:gd name="T12" fmla="*/ 25896 w 175"/>
                  <a:gd name="T13" fmla="*/ 73377 h 236"/>
                  <a:gd name="T14" fmla="*/ 25896 w 175"/>
                  <a:gd name="T15" fmla="*/ 73377 h 236"/>
                  <a:gd name="T16" fmla="*/ 46964 w 175"/>
                  <a:gd name="T17" fmla="*/ 74255 h 236"/>
                  <a:gd name="T18" fmla="*/ 46964 w 175"/>
                  <a:gd name="T19" fmla="*/ 74255 h 236"/>
                  <a:gd name="T20" fmla="*/ 50914 w 175"/>
                  <a:gd name="T21" fmla="*/ 66786 h 236"/>
                  <a:gd name="T22" fmla="*/ 50914 w 175"/>
                  <a:gd name="T23" fmla="*/ 66786 h 236"/>
                  <a:gd name="T24" fmla="*/ 45208 w 175"/>
                  <a:gd name="T25" fmla="*/ 20651 h 236"/>
                  <a:gd name="T26" fmla="*/ 68471 w 175"/>
                  <a:gd name="T27" fmla="*/ 58877 h 236"/>
                  <a:gd name="T28" fmla="*/ 68471 w 175"/>
                  <a:gd name="T29" fmla="*/ 58877 h 236"/>
                  <a:gd name="T30" fmla="*/ 25457 w 175"/>
                  <a:gd name="T31" fmla="*/ 86998 h 236"/>
                  <a:gd name="T32" fmla="*/ 25457 w 175"/>
                  <a:gd name="T33" fmla="*/ 86998 h 236"/>
                  <a:gd name="T34" fmla="*/ 7023 w 175"/>
                  <a:gd name="T35" fmla="*/ 62832 h 236"/>
                  <a:gd name="T36" fmla="*/ 7023 w 175"/>
                  <a:gd name="T37" fmla="*/ 62832 h 236"/>
                  <a:gd name="T38" fmla="*/ 7900 w 175"/>
                  <a:gd name="T39" fmla="*/ 54044 h 236"/>
                  <a:gd name="T40" fmla="*/ 7900 w 175"/>
                  <a:gd name="T41" fmla="*/ 54044 h 236"/>
                  <a:gd name="T42" fmla="*/ 2195 w 175"/>
                  <a:gd name="T43" fmla="*/ 44378 h 236"/>
                  <a:gd name="T44" fmla="*/ 2195 w 175"/>
                  <a:gd name="T45" fmla="*/ 44378 h 236"/>
                  <a:gd name="T46" fmla="*/ 52670 w 175"/>
                  <a:gd name="T47" fmla="*/ 7030 h 236"/>
                  <a:gd name="T48" fmla="*/ 52670 w 175"/>
                  <a:gd name="T49" fmla="*/ 7030 h 236"/>
                  <a:gd name="T50" fmla="*/ 68471 w 175"/>
                  <a:gd name="T51" fmla="*/ 58877 h 2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5" h="236">
                    <a:moveTo>
                      <a:pt x="103" y="47"/>
                    </a:moveTo>
                    <a:lnTo>
                      <a:pt x="103" y="47"/>
                    </a:lnTo>
                    <a:cubicBezTo>
                      <a:pt x="83" y="46"/>
                      <a:pt x="68" y="56"/>
                      <a:pt x="57" y="72"/>
                    </a:cubicBezTo>
                    <a:cubicBezTo>
                      <a:pt x="59" y="85"/>
                      <a:pt x="53" y="95"/>
                      <a:pt x="47" y="109"/>
                    </a:cubicBezTo>
                    <a:cubicBezTo>
                      <a:pt x="40" y="130"/>
                      <a:pt x="40" y="152"/>
                      <a:pt x="59" y="167"/>
                    </a:cubicBezTo>
                    <a:cubicBezTo>
                      <a:pt x="70" y="175"/>
                      <a:pt x="96" y="177"/>
                      <a:pt x="107" y="169"/>
                    </a:cubicBezTo>
                    <a:cubicBezTo>
                      <a:pt x="110" y="165"/>
                      <a:pt x="114" y="156"/>
                      <a:pt x="116" y="152"/>
                    </a:cubicBezTo>
                    <a:cubicBezTo>
                      <a:pt x="130" y="123"/>
                      <a:pt x="156" y="52"/>
                      <a:pt x="103" y="47"/>
                    </a:cubicBezTo>
                    <a:close/>
                    <a:moveTo>
                      <a:pt x="156" y="134"/>
                    </a:moveTo>
                    <a:lnTo>
                      <a:pt x="156" y="134"/>
                    </a:lnTo>
                    <a:cubicBezTo>
                      <a:pt x="141" y="172"/>
                      <a:pt x="107" y="235"/>
                      <a:pt x="58" y="198"/>
                    </a:cubicBezTo>
                    <a:cubicBezTo>
                      <a:pt x="40" y="185"/>
                      <a:pt x="21" y="165"/>
                      <a:pt x="16" y="143"/>
                    </a:cubicBezTo>
                    <a:cubicBezTo>
                      <a:pt x="16" y="137"/>
                      <a:pt x="16" y="130"/>
                      <a:pt x="18" y="123"/>
                    </a:cubicBezTo>
                    <a:cubicBezTo>
                      <a:pt x="9" y="122"/>
                      <a:pt x="0" y="113"/>
                      <a:pt x="5" y="101"/>
                    </a:cubicBezTo>
                    <a:cubicBezTo>
                      <a:pt x="25" y="58"/>
                      <a:pt x="62" y="0"/>
                      <a:pt x="120" y="16"/>
                    </a:cubicBezTo>
                    <a:cubicBezTo>
                      <a:pt x="170" y="30"/>
                      <a:pt x="174" y="93"/>
                      <a:pt x="156"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48" name="Freeform 232">
                <a:extLst>
                  <a:ext uri="{FF2B5EF4-FFF2-40B4-BE49-F238E27FC236}">
                    <a16:creationId xmlns:a16="http://schemas.microsoft.com/office/drawing/2014/main" id="{1196D696-9906-DC49-8B4E-5586331A3880}"/>
                  </a:ext>
                </a:extLst>
              </p:cNvPr>
              <p:cNvSpPr>
                <a:spLocks noChangeArrowheads="1"/>
              </p:cNvSpPr>
              <p:nvPr/>
            </p:nvSpPr>
            <p:spPr bwMode="auto">
              <a:xfrm>
                <a:off x="9940500" y="5204922"/>
                <a:ext cx="77133" cy="65392"/>
              </a:xfrm>
              <a:custGeom>
                <a:avLst/>
                <a:gdLst>
                  <a:gd name="T0" fmla="*/ 130 w 178"/>
                  <a:gd name="T1" fmla="*/ 62 h 150"/>
                  <a:gd name="T2" fmla="*/ 130 w 178"/>
                  <a:gd name="T3" fmla="*/ 62 h 150"/>
                  <a:gd name="T4" fmla="*/ 89 w 178"/>
                  <a:gd name="T5" fmla="*/ 33 h 150"/>
                  <a:gd name="T6" fmla="*/ 89 w 178"/>
                  <a:gd name="T7" fmla="*/ 33 h 150"/>
                  <a:gd name="T8" fmla="*/ 59 w 178"/>
                  <a:gd name="T9" fmla="*/ 42 h 150"/>
                  <a:gd name="T10" fmla="*/ 59 w 178"/>
                  <a:gd name="T11" fmla="*/ 42 h 150"/>
                  <a:gd name="T12" fmla="*/ 23 w 178"/>
                  <a:gd name="T13" fmla="*/ 77 h 150"/>
                  <a:gd name="T14" fmla="*/ 23 w 178"/>
                  <a:gd name="T15" fmla="*/ 77 h 150"/>
                  <a:gd name="T16" fmla="*/ 48 w 178"/>
                  <a:gd name="T17" fmla="*/ 119 h 150"/>
                  <a:gd name="T18" fmla="*/ 48 w 178"/>
                  <a:gd name="T19" fmla="*/ 119 h 150"/>
                  <a:gd name="T20" fmla="*/ 64 w 178"/>
                  <a:gd name="T21" fmla="*/ 119 h 150"/>
                  <a:gd name="T22" fmla="*/ 64 w 178"/>
                  <a:gd name="T23" fmla="*/ 119 h 150"/>
                  <a:gd name="T24" fmla="*/ 130 w 178"/>
                  <a:gd name="T25" fmla="*/ 62 h 150"/>
                  <a:gd name="T26" fmla="*/ 98 w 178"/>
                  <a:gd name="T27" fmla="*/ 145 h 150"/>
                  <a:gd name="T28" fmla="*/ 98 w 178"/>
                  <a:gd name="T29" fmla="*/ 145 h 150"/>
                  <a:gd name="T30" fmla="*/ 1 w 178"/>
                  <a:gd name="T31" fmla="*/ 88 h 150"/>
                  <a:gd name="T32" fmla="*/ 1 w 178"/>
                  <a:gd name="T33" fmla="*/ 88 h 150"/>
                  <a:gd name="T34" fmla="*/ 18 w 178"/>
                  <a:gd name="T35" fmla="*/ 29 h 150"/>
                  <a:gd name="T36" fmla="*/ 18 w 178"/>
                  <a:gd name="T37" fmla="*/ 29 h 150"/>
                  <a:gd name="T38" fmla="*/ 33 w 178"/>
                  <a:gd name="T39" fmla="*/ 24 h 150"/>
                  <a:gd name="T40" fmla="*/ 33 w 178"/>
                  <a:gd name="T41" fmla="*/ 24 h 150"/>
                  <a:gd name="T42" fmla="*/ 42 w 178"/>
                  <a:gd name="T43" fmla="*/ 3 h 150"/>
                  <a:gd name="T44" fmla="*/ 42 w 178"/>
                  <a:gd name="T45" fmla="*/ 3 h 150"/>
                  <a:gd name="T46" fmla="*/ 161 w 178"/>
                  <a:gd name="T47" fmla="*/ 62 h 150"/>
                  <a:gd name="T48" fmla="*/ 161 w 178"/>
                  <a:gd name="T49" fmla="*/ 62 h 150"/>
                  <a:gd name="T50" fmla="*/ 98 w 178"/>
                  <a:gd name="T51" fmla="*/ 14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8" h="150">
                    <a:moveTo>
                      <a:pt x="130" y="62"/>
                    </a:moveTo>
                    <a:lnTo>
                      <a:pt x="130" y="62"/>
                    </a:lnTo>
                    <a:cubicBezTo>
                      <a:pt x="121" y="45"/>
                      <a:pt x="106" y="37"/>
                      <a:pt x="89" y="33"/>
                    </a:cubicBezTo>
                    <a:lnTo>
                      <a:pt x="89" y="33"/>
                    </a:lnTo>
                    <a:cubicBezTo>
                      <a:pt x="81" y="41"/>
                      <a:pt x="72" y="41"/>
                      <a:pt x="59" y="42"/>
                    </a:cubicBezTo>
                    <a:lnTo>
                      <a:pt x="59" y="42"/>
                    </a:lnTo>
                    <a:cubicBezTo>
                      <a:pt x="39" y="44"/>
                      <a:pt x="23" y="54"/>
                      <a:pt x="23" y="77"/>
                    </a:cubicBezTo>
                    <a:lnTo>
                      <a:pt x="23" y="77"/>
                    </a:lnTo>
                    <a:cubicBezTo>
                      <a:pt x="23" y="88"/>
                      <a:pt x="36" y="113"/>
                      <a:pt x="48" y="119"/>
                    </a:cubicBezTo>
                    <a:lnTo>
                      <a:pt x="48" y="119"/>
                    </a:lnTo>
                    <a:cubicBezTo>
                      <a:pt x="51" y="120"/>
                      <a:pt x="60" y="119"/>
                      <a:pt x="64" y="119"/>
                    </a:cubicBezTo>
                    <a:lnTo>
                      <a:pt x="64" y="119"/>
                    </a:lnTo>
                    <a:cubicBezTo>
                      <a:pt x="90" y="119"/>
                      <a:pt x="155" y="109"/>
                      <a:pt x="130" y="62"/>
                    </a:cubicBezTo>
                    <a:close/>
                    <a:moveTo>
                      <a:pt x="98" y="145"/>
                    </a:moveTo>
                    <a:lnTo>
                      <a:pt x="98" y="145"/>
                    </a:lnTo>
                    <a:cubicBezTo>
                      <a:pt x="63" y="149"/>
                      <a:pt x="1" y="148"/>
                      <a:pt x="1" y="88"/>
                    </a:cubicBezTo>
                    <a:lnTo>
                      <a:pt x="1" y="88"/>
                    </a:lnTo>
                    <a:cubicBezTo>
                      <a:pt x="0" y="69"/>
                      <a:pt x="4" y="44"/>
                      <a:pt x="18" y="29"/>
                    </a:cubicBezTo>
                    <a:lnTo>
                      <a:pt x="18" y="29"/>
                    </a:lnTo>
                    <a:cubicBezTo>
                      <a:pt x="22" y="27"/>
                      <a:pt x="26" y="24"/>
                      <a:pt x="33" y="24"/>
                    </a:cubicBezTo>
                    <a:lnTo>
                      <a:pt x="33" y="24"/>
                    </a:lnTo>
                    <a:cubicBezTo>
                      <a:pt x="29" y="15"/>
                      <a:pt x="31" y="3"/>
                      <a:pt x="42" y="3"/>
                    </a:cubicBezTo>
                    <a:lnTo>
                      <a:pt x="42" y="3"/>
                    </a:lnTo>
                    <a:cubicBezTo>
                      <a:pt x="82" y="0"/>
                      <a:pt x="143" y="7"/>
                      <a:pt x="161" y="62"/>
                    </a:cubicBezTo>
                    <a:lnTo>
                      <a:pt x="161" y="62"/>
                    </a:lnTo>
                    <a:cubicBezTo>
                      <a:pt x="177" y="113"/>
                      <a:pt x="136" y="142"/>
                      <a:pt x="98" y="145"/>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49" name="Freeform 233">
                <a:extLst>
                  <a:ext uri="{FF2B5EF4-FFF2-40B4-BE49-F238E27FC236}">
                    <a16:creationId xmlns:a16="http://schemas.microsoft.com/office/drawing/2014/main" id="{CF0E23A8-0C8B-F042-AA4F-C53F2D833DC3}"/>
                  </a:ext>
                </a:extLst>
              </p:cNvPr>
              <p:cNvSpPr>
                <a:spLocks noChangeArrowheads="1"/>
              </p:cNvSpPr>
              <p:nvPr/>
            </p:nvSpPr>
            <p:spPr bwMode="auto">
              <a:xfrm>
                <a:off x="10400392" y="5196203"/>
                <a:ext cx="82955" cy="81377"/>
              </a:xfrm>
              <a:custGeom>
                <a:avLst/>
                <a:gdLst>
                  <a:gd name="T0" fmla="*/ 65 w 188"/>
                  <a:gd name="T1" fmla="*/ 131 h 188"/>
                  <a:gd name="T2" fmla="*/ 65 w 188"/>
                  <a:gd name="T3" fmla="*/ 131 h 188"/>
                  <a:gd name="T4" fmla="*/ 112 w 188"/>
                  <a:gd name="T5" fmla="*/ 141 h 188"/>
                  <a:gd name="T6" fmla="*/ 112 w 188"/>
                  <a:gd name="T7" fmla="*/ 141 h 188"/>
                  <a:gd name="T8" fmla="*/ 137 w 188"/>
                  <a:gd name="T9" fmla="*/ 120 h 188"/>
                  <a:gd name="T10" fmla="*/ 137 w 188"/>
                  <a:gd name="T11" fmla="*/ 120 h 188"/>
                  <a:gd name="T12" fmla="*/ 154 w 188"/>
                  <a:gd name="T13" fmla="*/ 74 h 188"/>
                  <a:gd name="T14" fmla="*/ 154 w 188"/>
                  <a:gd name="T15" fmla="*/ 74 h 188"/>
                  <a:gd name="T16" fmla="*/ 116 w 188"/>
                  <a:gd name="T17" fmla="*/ 46 h 188"/>
                  <a:gd name="T18" fmla="*/ 116 w 188"/>
                  <a:gd name="T19" fmla="*/ 46 h 188"/>
                  <a:gd name="T20" fmla="*/ 100 w 188"/>
                  <a:gd name="T21" fmla="*/ 53 h 188"/>
                  <a:gd name="T22" fmla="*/ 100 w 188"/>
                  <a:gd name="T23" fmla="*/ 53 h 188"/>
                  <a:gd name="T24" fmla="*/ 65 w 188"/>
                  <a:gd name="T25" fmla="*/ 131 h 188"/>
                  <a:gd name="T26" fmla="*/ 58 w 188"/>
                  <a:gd name="T27" fmla="*/ 42 h 188"/>
                  <a:gd name="T28" fmla="*/ 58 w 188"/>
                  <a:gd name="T29" fmla="*/ 42 h 188"/>
                  <a:gd name="T30" fmla="*/ 171 w 188"/>
                  <a:gd name="T31" fmla="*/ 53 h 188"/>
                  <a:gd name="T32" fmla="*/ 171 w 188"/>
                  <a:gd name="T33" fmla="*/ 53 h 188"/>
                  <a:gd name="T34" fmla="*/ 180 w 188"/>
                  <a:gd name="T35" fmla="*/ 114 h 188"/>
                  <a:gd name="T36" fmla="*/ 180 w 188"/>
                  <a:gd name="T37" fmla="*/ 114 h 188"/>
                  <a:gd name="T38" fmla="*/ 169 w 188"/>
                  <a:gd name="T39" fmla="*/ 126 h 188"/>
                  <a:gd name="T40" fmla="*/ 169 w 188"/>
                  <a:gd name="T41" fmla="*/ 126 h 188"/>
                  <a:gd name="T42" fmla="*/ 169 w 188"/>
                  <a:gd name="T43" fmla="*/ 149 h 188"/>
                  <a:gd name="T44" fmla="*/ 169 w 188"/>
                  <a:gd name="T45" fmla="*/ 149 h 188"/>
                  <a:gd name="T46" fmla="*/ 36 w 188"/>
                  <a:gd name="T47" fmla="*/ 143 h 188"/>
                  <a:gd name="T48" fmla="*/ 36 w 188"/>
                  <a:gd name="T49" fmla="*/ 143 h 188"/>
                  <a:gd name="T50" fmla="*/ 58 w 188"/>
                  <a:gd name="T51" fmla="*/ 42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8" h="188">
                    <a:moveTo>
                      <a:pt x="65" y="131"/>
                    </a:moveTo>
                    <a:lnTo>
                      <a:pt x="65" y="131"/>
                    </a:lnTo>
                    <a:cubicBezTo>
                      <a:pt x="79" y="143"/>
                      <a:pt x="96" y="145"/>
                      <a:pt x="112" y="141"/>
                    </a:cubicBezTo>
                    <a:lnTo>
                      <a:pt x="112" y="141"/>
                    </a:lnTo>
                    <a:cubicBezTo>
                      <a:pt x="117" y="130"/>
                      <a:pt x="125" y="128"/>
                      <a:pt x="137" y="120"/>
                    </a:cubicBezTo>
                    <a:lnTo>
                      <a:pt x="137" y="120"/>
                    </a:lnTo>
                    <a:cubicBezTo>
                      <a:pt x="154" y="110"/>
                      <a:pt x="165" y="95"/>
                      <a:pt x="154" y="74"/>
                    </a:cubicBezTo>
                    <a:lnTo>
                      <a:pt x="154" y="74"/>
                    </a:lnTo>
                    <a:cubicBezTo>
                      <a:pt x="149" y="63"/>
                      <a:pt x="128" y="46"/>
                      <a:pt x="116" y="46"/>
                    </a:cubicBezTo>
                    <a:lnTo>
                      <a:pt x="116" y="46"/>
                    </a:lnTo>
                    <a:cubicBezTo>
                      <a:pt x="111" y="46"/>
                      <a:pt x="104" y="51"/>
                      <a:pt x="100" y="53"/>
                    </a:cubicBezTo>
                    <a:lnTo>
                      <a:pt x="100" y="53"/>
                    </a:lnTo>
                    <a:cubicBezTo>
                      <a:pt x="75" y="64"/>
                      <a:pt x="21" y="99"/>
                      <a:pt x="65" y="131"/>
                    </a:cubicBezTo>
                    <a:close/>
                    <a:moveTo>
                      <a:pt x="58" y="42"/>
                    </a:moveTo>
                    <a:lnTo>
                      <a:pt x="58" y="42"/>
                    </a:lnTo>
                    <a:cubicBezTo>
                      <a:pt x="90" y="25"/>
                      <a:pt x="146" y="0"/>
                      <a:pt x="171" y="53"/>
                    </a:cubicBezTo>
                    <a:lnTo>
                      <a:pt x="171" y="53"/>
                    </a:lnTo>
                    <a:cubicBezTo>
                      <a:pt x="179" y="72"/>
                      <a:pt x="187" y="96"/>
                      <a:pt x="180" y="114"/>
                    </a:cubicBezTo>
                    <a:lnTo>
                      <a:pt x="180" y="114"/>
                    </a:lnTo>
                    <a:cubicBezTo>
                      <a:pt x="178" y="118"/>
                      <a:pt x="174" y="122"/>
                      <a:pt x="169" y="126"/>
                    </a:cubicBezTo>
                    <a:lnTo>
                      <a:pt x="169" y="126"/>
                    </a:lnTo>
                    <a:cubicBezTo>
                      <a:pt x="177" y="131"/>
                      <a:pt x="178" y="143"/>
                      <a:pt x="169" y="149"/>
                    </a:cubicBezTo>
                    <a:lnTo>
                      <a:pt x="169" y="149"/>
                    </a:lnTo>
                    <a:cubicBezTo>
                      <a:pt x="133" y="167"/>
                      <a:pt x="75" y="187"/>
                      <a:pt x="36" y="143"/>
                    </a:cubicBezTo>
                    <a:lnTo>
                      <a:pt x="36" y="143"/>
                    </a:lnTo>
                    <a:cubicBezTo>
                      <a:pt x="0" y="105"/>
                      <a:pt x="25" y="60"/>
                      <a:pt x="58" y="42"/>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50" name="Freeform 234">
                <a:extLst>
                  <a:ext uri="{FF2B5EF4-FFF2-40B4-BE49-F238E27FC236}">
                    <a16:creationId xmlns:a16="http://schemas.microsoft.com/office/drawing/2014/main" id="{5DB03106-5EB1-8046-847D-33EE145C86BB}"/>
                  </a:ext>
                </a:extLst>
              </p:cNvPr>
              <p:cNvSpPr>
                <a:spLocks noChangeArrowheads="1"/>
              </p:cNvSpPr>
              <p:nvPr/>
            </p:nvSpPr>
            <p:spPr bwMode="auto">
              <a:xfrm>
                <a:off x="10563392" y="5204922"/>
                <a:ext cx="77133" cy="65392"/>
              </a:xfrm>
              <a:custGeom>
                <a:avLst/>
                <a:gdLst>
                  <a:gd name="T0" fmla="*/ 129 w 178"/>
                  <a:gd name="T1" fmla="*/ 61 h 150"/>
                  <a:gd name="T2" fmla="*/ 129 w 178"/>
                  <a:gd name="T3" fmla="*/ 61 h 150"/>
                  <a:gd name="T4" fmla="*/ 88 w 178"/>
                  <a:gd name="T5" fmla="*/ 33 h 150"/>
                  <a:gd name="T6" fmla="*/ 88 w 178"/>
                  <a:gd name="T7" fmla="*/ 33 h 150"/>
                  <a:gd name="T8" fmla="*/ 58 w 178"/>
                  <a:gd name="T9" fmla="*/ 41 h 150"/>
                  <a:gd name="T10" fmla="*/ 58 w 178"/>
                  <a:gd name="T11" fmla="*/ 41 h 150"/>
                  <a:gd name="T12" fmla="*/ 22 w 178"/>
                  <a:gd name="T13" fmla="*/ 76 h 150"/>
                  <a:gd name="T14" fmla="*/ 22 w 178"/>
                  <a:gd name="T15" fmla="*/ 76 h 150"/>
                  <a:gd name="T16" fmla="*/ 47 w 178"/>
                  <a:gd name="T17" fmla="*/ 117 h 150"/>
                  <a:gd name="T18" fmla="*/ 47 w 178"/>
                  <a:gd name="T19" fmla="*/ 117 h 150"/>
                  <a:gd name="T20" fmla="*/ 63 w 178"/>
                  <a:gd name="T21" fmla="*/ 118 h 150"/>
                  <a:gd name="T22" fmla="*/ 63 w 178"/>
                  <a:gd name="T23" fmla="*/ 118 h 150"/>
                  <a:gd name="T24" fmla="*/ 129 w 178"/>
                  <a:gd name="T25" fmla="*/ 61 h 150"/>
                  <a:gd name="T26" fmla="*/ 97 w 178"/>
                  <a:gd name="T27" fmla="*/ 145 h 150"/>
                  <a:gd name="T28" fmla="*/ 97 w 178"/>
                  <a:gd name="T29" fmla="*/ 145 h 150"/>
                  <a:gd name="T30" fmla="*/ 0 w 178"/>
                  <a:gd name="T31" fmla="*/ 88 h 150"/>
                  <a:gd name="T32" fmla="*/ 0 w 178"/>
                  <a:gd name="T33" fmla="*/ 88 h 150"/>
                  <a:gd name="T34" fmla="*/ 17 w 178"/>
                  <a:gd name="T35" fmla="*/ 29 h 150"/>
                  <a:gd name="T36" fmla="*/ 17 w 178"/>
                  <a:gd name="T37" fmla="*/ 29 h 150"/>
                  <a:gd name="T38" fmla="*/ 32 w 178"/>
                  <a:gd name="T39" fmla="*/ 22 h 150"/>
                  <a:gd name="T40" fmla="*/ 32 w 178"/>
                  <a:gd name="T41" fmla="*/ 22 h 150"/>
                  <a:gd name="T42" fmla="*/ 42 w 178"/>
                  <a:gd name="T43" fmla="*/ 1 h 150"/>
                  <a:gd name="T44" fmla="*/ 42 w 178"/>
                  <a:gd name="T45" fmla="*/ 1 h 150"/>
                  <a:gd name="T46" fmla="*/ 160 w 178"/>
                  <a:gd name="T47" fmla="*/ 62 h 150"/>
                  <a:gd name="T48" fmla="*/ 160 w 178"/>
                  <a:gd name="T49" fmla="*/ 62 h 150"/>
                  <a:gd name="T50" fmla="*/ 97 w 178"/>
                  <a:gd name="T51" fmla="*/ 14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8" h="150">
                    <a:moveTo>
                      <a:pt x="129" y="61"/>
                    </a:moveTo>
                    <a:lnTo>
                      <a:pt x="129" y="61"/>
                    </a:lnTo>
                    <a:cubicBezTo>
                      <a:pt x="120" y="43"/>
                      <a:pt x="105" y="36"/>
                      <a:pt x="88" y="33"/>
                    </a:cubicBezTo>
                    <a:lnTo>
                      <a:pt x="88" y="33"/>
                    </a:lnTo>
                    <a:cubicBezTo>
                      <a:pt x="81" y="41"/>
                      <a:pt x="71" y="39"/>
                      <a:pt x="58" y="41"/>
                    </a:cubicBezTo>
                    <a:lnTo>
                      <a:pt x="58" y="41"/>
                    </a:lnTo>
                    <a:cubicBezTo>
                      <a:pt x="39" y="43"/>
                      <a:pt x="22" y="53"/>
                      <a:pt x="22" y="76"/>
                    </a:cubicBezTo>
                    <a:lnTo>
                      <a:pt x="22" y="76"/>
                    </a:lnTo>
                    <a:cubicBezTo>
                      <a:pt x="24" y="88"/>
                      <a:pt x="36" y="112"/>
                      <a:pt x="47" y="117"/>
                    </a:cubicBezTo>
                    <a:lnTo>
                      <a:pt x="47" y="117"/>
                    </a:lnTo>
                    <a:cubicBezTo>
                      <a:pt x="51" y="120"/>
                      <a:pt x="59" y="118"/>
                      <a:pt x="63" y="118"/>
                    </a:cubicBezTo>
                    <a:lnTo>
                      <a:pt x="63" y="118"/>
                    </a:lnTo>
                    <a:cubicBezTo>
                      <a:pt x="91" y="118"/>
                      <a:pt x="155" y="109"/>
                      <a:pt x="129" y="61"/>
                    </a:cubicBezTo>
                    <a:close/>
                    <a:moveTo>
                      <a:pt x="97" y="145"/>
                    </a:moveTo>
                    <a:lnTo>
                      <a:pt x="97" y="145"/>
                    </a:lnTo>
                    <a:cubicBezTo>
                      <a:pt x="62" y="149"/>
                      <a:pt x="0" y="146"/>
                      <a:pt x="0" y="88"/>
                    </a:cubicBezTo>
                    <a:lnTo>
                      <a:pt x="0" y="88"/>
                    </a:lnTo>
                    <a:cubicBezTo>
                      <a:pt x="0" y="68"/>
                      <a:pt x="4" y="42"/>
                      <a:pt x="17" y="29"/>
                    </a:cubicBezTo>
                    <a:lnTo>
                      <a:pt x="17" y="29"/>
                    </a:lnTo>
                    <a:cubicBezTo>
                      <a:pt x="21" y="25"/>
                      <a:pt x="26" y="24"/>
                      <a:pt x="32" y="22"/>
                    </a:cubicBezTo>
                    <a:lnTo>
                      <a:pt x="32" y="22"/>
                    </a:lnTo>
                    <a:cubicBezTo>
                      <a:pt x="28" y="13"/>
                      <a:pt x="30" y="3"/>
                      <a:pt x="42" y="1"/>
                    </a:cubicBezTo>
                    <a:lnTo>
                      <a:pt x="42" y="1"/>
                    </a:lnTo>
                    <a:cubicBezTo>
                      <a:pt x="83" y="0"/>
                      <a:pt x="142" y="5"/>
                      <a:pt x="160" y="62"/>
                    </a:cubicBezTo>
                    <a:lnTo>
                      <a:pt x="160" y="62"/>
                    </a:lnTo>
                    <a:cubicBezTo>
                      <a:pt x="177" y="112"/>
                      <a:pt x="135" y="141"/>
                      <a:pt x="97" y="145"/>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51" name="Freeform 235">
                <a:extLst>
                  <a:ext uri="{FF2B5EF4-FFF2-40B4-BE49-F238E27FC236}">
                    <a16:creationId xmlns:a16="http://schemas.microsoft.com/office/drawing/2014/main" id="{D821208E-2DCD-B54F-A572-A15EDBE679DB}"/>
                  </a:ext>
                </a:extLst>
              </p:cNvPr>
              <p:cNvSpPr>
                <a:spLocks/>
              </p:cNvSpPr>
              <p:nvPr/>
            </p:nvSpPr>
            <p:spPr bwMode="auto">
              <a:xfrm>
                <a:off x="10714997" y="5189870"/>
                <a:ext cx="74890" cy="103694"/>
              </a:xfrm>
              <a:custGeom>
                <a:avLst/>
                <a:gdLst>
                  <a:gd name="T0" fmla="*/ 43722 w 173"/>
                  <a:gd name="T1" fmla="*/ 21001 h 237"/>
                  <a:gd name="T2" fmla="*/ 43722 w 173"/>
                  <a:gd name="T3" fmla="*/ 21001 h 237"/>
                  <a:gd name="T4" fmla="*/ 24242 w 173"/>
                  <a:gd name="T5" fmla="*/ 31502 h 237"/>
                  <a:gd name="T6" fmla="*/ 24242 w 173"/>
                  <a:gd name="T7" fmla="*/ 31502 h 237"/>
                  <a:gd name="T8" fmla="*/ 20346 w 173"/>
                  <a:gd name="T9" fmla="*/ 47690 h 237"/>
                  <a:gd name="T10" fmla="*/ 20346 w 173"/>
                  <a:gd name="T11" fmla="*/ 47690 h 237"/>
                  <a:gd name="T12" fmla="*/ 24675 w 173"/>
                  <a:gd name="T13" fmla="*/ 72630 h 237"/>
                  <a:gd name="T14" fmla="*/ 24675 w 173"/>
                  <a:gd name="T15" fmla="*/ 72630 h 237"/>
                  <a:gd name="T16" fmla="*/ 45886 w 173"/>
                  <a:gd name="T17" fmla="*/ 73505 h 237"/>
                  <a:gd name="T18" fmla="*/ 45886 w 173"/>
                  <a:gd name="T19" fmla="*/ 73505 h 237"/>
                  <a:gd name="T20" fmla="*/ 49782 w 173"/>
                  <a:gd name="T21" fmla="*/ 66504 h 237"/>
                  <a:gd name="T22" fmla="*/ 49782 w 173"/>
                  <a:gd name="T23" fmla="*/ 66504 h 237"/>
                  <a:gd name="T24" fmla="*/ 43722 w 173"/>
                  <a:gd name="T25" fmla="*/ 21001 h 237"/>
                  <a:gd name="T26" fmla="*/ 67098 w 173"/>
                  <a:gd name="T27" fmla="*/ 58629 h 237"/>
                  <a:gd name="T28" fmla="*/ 67098 w 173"/>
                  <a:gd name="T29" fmla="*/ 58629 h 237"/>
                  <a:gd name="T30" fmla="*/ 24242 w 173"/>
                  <a:gd name="T31" fmla="*/ 86630 h 237"/>
                  <a:gd name="T32" fmla="*/ 24242 w 173"/>
                  <a:gd name="T33" fmla="*/ 86630 h 237"/>
                  <a:gd name="T34" fmla="*/ 6493 w 173"/>
                  <a:gd name="T35" fmla="*/ 62566 h 237"/>
                  <a:gd name="T36" fmla="*/ 6493 w 173"/>
                  <a:gd name="T37" fmla="*/ 62566 h 237"/>
                  <a:gd name="T38" fmla="*/ 7359 w 173"/>
                  <a:gd name="T39" fmla="*/ 54253 h 237"/>
                  <a:gd name="T40" fmla="*/ 7359 w 173"/>
                  <a:gd name="T41" fmla="*/ 54253 h 237"/>
                  <a:gd name="T42" fmla="*/ 1299 w 173"/>
                  <a:gd name="T43" fmla="*/ 44190 h 237"/>
                  <a:gd name="T44" fmla="*/ 1299 w 173"/>
                  <a:gd name="T45" fmla="*/ 44190 h 237"/>
                  <a:gd name="T46" fmla="*/ 51081 w 173"/>
                  <a:gd name="T47" fmla="*/ 7438 h 237"/>
                  <a:gd name="T48" fmla="*/ 51081 w 173"/>
                  <a:gd name="T49" fmla="*/ 7438 h 237"/>
                  <a:gd name="T50" fmla="*/ 67098 w 173"/>
                  <a:gd name="T51" fmla="*/ 58629 h 2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3" h="237">
                    <a:moveTo>
                      <a:pt x="101" y="48"/>
                    </a:moveTo>
                    <a:lnTo>
                      <a:pt x="101" y="48"/>
                    </a:lnTo>
                    <a:cubicBezTo>
                      <a:pt x="82" y="47"/>
                      <a:pt x="67" y="57"/>
                      <a:pt x="56" y="72"/>
                    </a:cubicBezTo>
                    <a:cubicBezTo>
                      <a:pt x="57" y="85"/>
                      <a:pt x="52" y="93"/>
                      <a:pt x="47" y="109"/>
                    </a:cubicBezTo>
                    <a:cubicBezTo>
                      <a:pt x="39" y="130"/>
                      <a:pt x="38" y="152"/>
                      <a:pt x="57" y="166"/>
                    </a:cubicBezTo>
                    <a:cubicBezTo>
                      <a:pt x="68" y="173"/>
                      <a:pt x="95" y="177"/>
                      <a:pt x="106" y="168"/>
                    </a:cubicBezTo>
                    <a:cubicBezTo>
                      <a:pt x="110" y="165"/>
                      <a:pt x="113" y="157"/>
                      <a:pt x="115" y="152"/>
                    </a:cubicBezTo>
                    <a:cubicBezTo>
                      <a:pt x="130" y="123"/>
                      <a:pt x="155" y="52"/>
                      <a:pt x="101" y="48"/>
                    </a:cubicBezTo>
                    <a:close/>
                    <a:moveTo>
                      <a:pt x="155" y="134"/>
                    </a:moveTo>
                    <a:lnTo>
                      <a:pt x="155" y="134"/>
                    </a:lnTo>
                    <a:cubicBezTo>
                      <a:pt x="140" y="173"/>
                      <a:pt x="106" y="236"/>
                      <a:pt x="56" y="198"/>
                    </a:cubicBezTo>
                    <a:cubicBezTo>
                      <a:pt x="39" y="185"/>
                      <a:pt x="19" y="165"/>
                      <a:pt x="15" y="143"/>
                    </a:cubicBezTo>
                    <a:cubicBezTo>
                      <a:pt x="14" y="136"/>
                      <a:pt x="15" y="131"/>
                      <a:pt x="17" y="124"/>
                    </a:cubicBezTo>
                    <a:cubicBezTo>
                      <a:pt x="7" y="123"/>
                      <a:pt x="0" y="111"/>
                      <a:pt x="3" y="101"/>
                    </a:cubicBezTo>
                    <a:cubicBezTo>
                      <a:pt x="25" y="57"/>
                      <a:pt x="61" y="0"/>
                      <a:pt x="118" y="17"/>
                    </a:cubicBezTo>
                    <a:cubicBezTo>
                      <a:pt x="169" y="31"/>
                      <a:pt x="172" y="93"/>
                      <a:pt x="155"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52" name="Freeform 236">
                <a:extLst>
                  <a:ext uri="{FF2B5EF4-FFF2-40B4-BE49-F238E27FC236}">
                    <a16:creationId xmlns:a16="http://schemas.microsoft.com/office/drawing/2014/main" id="{BF188DC0-E805-254B-B593-10175AFC09BC}"/>
                  </a:ext>
                </a:extLst>
              </p:cNvPr>
              <p:cNvSpPr>
                <a:spLocks noChangeArrowheads="1"/>
              </p:cNvSpPr>
              <p:nvPr/>
            </p:nvSpPr>
            <p:spPr bwMode="auto">
              <a:xfrm>
                <a:off x="11014552" y="5196203"/>
                <a:ext cx="88776" cy="85736"/>
              </a:xfrm>
              <a:custGeom>
                <a:avLst/>
                <a:gdLst>
                  <a:gd name="T0" fmla="*/ 61 w 203"/>
                  <a:gd name="T1" fmla="*/ 133 h 197"/>
                  <a:gd name="T2" fmla="*/ 61 w 203"/>
                  <a:gd name="T3" fmla="*/ 133 h 197"/>
                  <a:gd name="T4" fmla="*/ 109 w 203"/>
                  <a:gd name="T5" fmla="*/ 149 h 197"/>
                  <a:gd name="T6" fmla="*/ 109 w 203"/>
                  <a:gd name="T7" fmla="*/ 149 h 197"/>
                  <a:gd name="T8" fmla="*/ 142 w 203"/>
                  <a:gd name="T9" fmla="*/ 130 h 197"/>
                  <a:gd name="T10" fmla="*/ 142 w 203"/>
                  <a:gd name="T11" fmla="*/ 130 h 197"/>
                  <a:gd name="T12" fmla="*/ 176 w 203"/>
                  <a:gd name="T13" fmla="*/ 82 h 197"/>
                  <a:gd name="T14" fmla="*/ 176 w 203"/>
                  <a:gd name="T15" fmla="*/ 82 h 197"/>
                  <a:gd name="T16" fmla="*/ 143 w 203"/>
                  <a:gd name="T17" fmla="*/ 46 h 197"/>
                  <a:gd name="T18" fmla="*/ 143 w 203"/>
                  <a:gd name="T19" fmla="*/ 46 h 197"/>
                  <a:gd name="T20" fmla="*/ 126 w 203"/>
                  <a:gd name="T21" fmla="*/ 51 h 197"/>
                  <a:gd name="T22" fmla="*/ 126 w 203"/>
                  <a:gd name="T23" fmla="*/ 51 h 197"/>
                  <a:gd name="T24" fmla="*/ 61 w 203"/>
                  <a:gd name="T25" fmla="*/ 133 h 197"/>
                  <a:gd name="T26" fmla="*/ 84 w 203"/>
                  <a:gd name="T27" fmla="*/ 34 h 197"/>
                  <a:gd name="T28" fmla="*/ 84 w 203"/>
                  <a:gd name="T29" fmla="*/ 34 h 197"/>
                  <a:gd name="T30" fmla="*/ 200 w 203"/>
                  <a:gd name="T31" fmla="*/ 60 h 197"/>
                  <a:gd name="T32" fmla="*/ 200 w 203"/>
                  <a:gd name="T33" fmla="*/ 60 h 197"/>
                  <a:gd name="T34" fmla="*/ 189 w 203"/>
                  <a:gd name="T35" fmla="*/ 129 h 197"/>
                  <a:gd name="T36" fmla="*/ 189 w 203"/>
                  <a:gd name="T37" fmla="*/ 129 h 197"/>
                  <a:gd name="T38" fmla="*/ 174 w 203"/>
                  <a:gd name="T39" fmla="*/ 141 h 197"/>
                  <a:gd name="T40" fmla="*/ 174 w 203"/>
                  <a:gd name="T41" fmla="*/ 141 h 197"/>
                  <a:gd name="T42" fmla="*/ 166 w 203"/>
                  <a:gd name="T43" fmla="*/ 166 h 197"/>
                  <a:gd name="T44" fmla="*/ 166 w 203"/>
                  <a:gd name="T45" fmla="*/ 166 h 197"/>
                  <a:gd name="T46" fmla="*/ 25 w 203"/>
                  <a:gd name="T47" fmla="*/ 143 h 197"/>
                  <a:gd name="T48" fmla="*/ 25 w 203"/>
                  <a:gd name="T49" fmla="*/ 143 h 197"/>
                  <a:gd name="T50" fmla="*/ 84 w 203"/>
                  <a:gd name="T51" fmla="*/ 34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3" h="197">
                    <a:moveTo>
                      <a:pt x="61" y="133"/>
                    </a:moveTo>
                    <a:lnTo>
                      <a:pt x="61" y="133"/>
                    </a:lnTo>
                    <a:cubicBezTo>
                      <a:pt x="72" y="149"/>
                      <a:pt x="89" y="151"/>
                      <a:pt x="109" y="149"/>
                    </a:cubicBezTo>
                    <a:lnTo>
                      <a:pt x="109" y="149"/>
                    </a:lnTo>
                    <a:cubicBezTo>
                      <a:pt x="116" y="139"/>
                      <a:pt x="126" y="137"/>
                      <a:pt x="142" y="130"/>
                    </a:cubicBezTo>
                    <a:lnTo>
                      <a:pt x="142" y="130"/>
                    </a:lnTo>
                    <a:cubicBezTo>
                      <a:pt x="163" y="122"/>
                      <a:pt x="179" y="106"/>
                      <a:pt x="176" y="82"/>
                    </a:cubicBezTo>
                    <a:lnTo>
                      <a:pt x="176" y="82"/>
                    </a:lnTo>
                    <a:cubicBezTo>
                      <a:pt x="175" y="70"/>
                      <a:pt x="156" y="47"/>
                      <a:pt x="143" y="46"/>
                    </a:cubicBezTo>
                    <a:lnTo>
                      <a:pt x="143" y="46"/>
                    </a:lnTo>
                    <a:cubicBezTo>
                      <a:pt x="139" y="46"/>
                      <a:pt x="132" y="50"/>
                      <a:pt x="126" y="51"/>
                    </a:cubicBezTo>
                    <a:lnTo>
                      <a:pt x="126" y="51"/>
                    </a:lnTo>
                    <a:cubicBezTo>
                      <a:pt x="96" y="60"/>
                      <a:pt x="26" y="91"/>
                      <a:pt x="61" y="133"/>
                    </a:cubicBezTo>
                    <a:close/>
                    <a:moveTo>
                      <a:pt x="84" y="34"/>
                    </a:moveTo>
                    <a:lnTo>
                      <a:pt x="84" y="34"/>
                    </a:lnTo>
                    <a:cubicBezTo>
                      <a:pt x="124" y="20"/>
                      <a:pt x="192" y="0"/>
                      <a:pt x="200" y="60"/>
                    </a:cubicBezTo>
                    <a:lnTo>
                      <a:pt x="200" y="60"/>
                    </a:lnTo>
                    <a:cubicBezTo>
                      <a:pt x="202" y="83"/>
                      <a:pt x="202" y="110"/>
                      <a:pt x="189" y="129"/>
                    </a:cubicBezTo>
                    <a:lnTo>
                      <a:pt x="189" y="129"/>
                    </a:lnTo>
                    <a:cubicBezTo>
                      <a:pt x="185" y="134"/>
                      <a:pt x="179" y="138"/>
                      <a:pt x="174" y="141"/>
                    </a:cubicBezTo>
                    <a:lnTo>
                      <a:pt x="174" y="141"/>
                    </a:lnTo>
                    <a:cubicBezTo>
                      <a:pt x="179" y="149"/>
                      <a:pt x="177" y="162"/>
                      <a:pt x="166" y="166"/>
                    </a:cubicBezTo>
                    <a:lnTo>
                      <a:pt x="166" y="166"/>
                    </a:lnTo>
                    <a:cubicBezTo>
                      <a:pt x="121" y="183"/>
                      <a:pt x="53" y="196"/>
                      <a:pt x="25" y="143"/>
                    </a:cubicBezTo>
                    <a:lnTo>
                      <a:pt x="25" y="143"/>
                    </a:lnTo>
                    <a:cubicBezTo>
                      <a:pt x="0" y="96"/>
                      <a:pt x="43" y="51"/>
                      <a:pt x="84" y="34"/>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53" name="Freeform 237">
                <a:extLst>
                  <a:ext uri="{FF2B5EF4-FFF2-40B4-BE49-F238E27FC236}">
                    <a16:creationId xmlns:a16="http://schemas.microsoft.com/office/drawing/2014/main" id="{390A911C-EB2B-FF44-BACC-7E7C7D3D7E9C}"/>
                  </a:ext>
                </a:extLst>
              </p:cNvPr>
              <p:cNvSpPr>
                <a:spLocks/>
              </p:cNvSpPr>
              <p:nvPr/>
            </p:nvSpPr>
            <p:spPr bwMode="auto">
              <a:xfrm>
                <a:off x="11181617" y="5189870"/>
                <a:ext cx="76810" cy="103694"/>
              </a:xfrm>
              <a:custGeom>
                <a:avLst/>
                <a:gdLst>
                  <a:gd name="T0" fmla="*/ 44769 w 175"/>
                  <a:gd name="T1" fmla="*/ 21876 h 237"/>
                  <a:gd name="T2" fmla="*/ 44769 w 175"/>
                  <a:gd name="T3" fmla="*/ 21876 h 237"/>
                  <a:gd name="T4" fmla="*/ 25018 w 175"/>
                  <a:gd name="T5" fmla="*/ 31940 h 237"/>
                  <a:gd name="T6" fmla="*/ 25018 w 175"/>
                  <a:gd name="T7" fmla="*/ 31940 h 237"/>
                  <a:gd name="T8" fmla="*/ 21068 w 175"/>
                  <a:gd name="T9" fmla="*/ 47690 h 237"/>
                  <a:gd name="T10" fmla="*/ 21068 w 175"/>
                  <a:gd name="T11" fmla="*/ 47690 h 237"/>
                  <a:gd name="T12" fmla="*/ 26335 w 175"/>
                  <a:gd name="T13" fmla="*/ 73505 h 237"/>
                  <a:gd name="T14" fmla="*/ 26335 w 175"/>
                  <a:gd name="T15" fmla="*/ 73505 h 237"/>
                  <a:gd name="T16" fmla="*/ 46964 w 175"/>
                  <a:gd name="T17" fmla="*/ 73942 h 237"/>
                  <a:gd name="T18" fmla="*/ 46964 w 175"/>
                  <a:gd name="T19" fmla="*/ 73942 h 237"/>
                  <a:gd name="T20" fmla="*/ 50475 w 175"/>
                  <a:gd name="T21" fmla="*/ 67379 h 237"/>
                  <a:gd name="T22" fmla="*/ 50475 w 175"/>
                  <a:gd name="T23" fmla="*/ 67379 h 237"/>
                  <a:gd name="T24" fmla="*/ 44769 w 175"/>
                  <a:gd name="T25" fmla="*/ 21876 h 237"/>
                  <a:gd name="T26" fmla="*/ 68910 w 175"/>
                  <a:gd name="T27" fmla="*/ 59066 h 237"/>
                  <a:gd name="T28" fmla="*/ 68910 w 175"/>
                  <a:gd name="T29" fmla="*/ 59066 h 237"/>
                  <a:gd name="T30" fmla="*/ 25018 w 175"/>
                  <a:gd name="T31" fmla="*/ 87505 h 237"/>
                  <a:gd name="T32" fmla="*/ 25018 w 175"/>
                  <a:gd name="T33" fmla="*/ 87505 h 237"/>
                  <a:gd name="T34" fmla="*/ 7023 w 175"/>
                  <a:gd name="T35" fmla="*/ 63004 h 237"/>
                  <a:gd name="T36" fmla="*/ 7023 w 175"/>
                  <a:gd name="T37" fmla="*/ 63004 h 237"/>
                  <a:gd name="T38" fmla="*/ 7900 w 175"/>
                  <a:gd name="T39" fmla="*/ 54691 h 237"/>
                  <a:gd name="T40" fmla="*/ 7900 w 175"/>
                  <a:gd name="T41" fmla="*/ 54691 h 237"/>
                  <a:gd name="T42" fmla="*/ 1756 w 175"/>
                  <a:gd name="T43" fmla="*/ 44628 h 237"/>
                  <a:gd name="T44" fmla="*/ 1756 w 175"/>
                  <a:gd name="T45" fmla="*/ 44628 h 237"/>
                  <a:gd name="T46" fmla="*/ 52231 w 175"/>
                  <a:gd name="T47" fmla="*/ 7438 h 237"/>
                  <a:gd name="T48" fmla="*/ 52231 w 175"/>
                  <a:gd name="T49" fmla="*/ 7438 h 237"/>
                  <a:gd name="T50" fmla="*/ 68910 w 175"/>
                  <a:gd name="T51" fmla="*/ 59066 h 2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5" h="237">
                    <a:moveTo>
                      <a:pt x="102" y="50"/>
                    </a:moveTo>
                    <a:lnTo>
                      <a:pt x="102" y="50"/>
                    </a:lnTo>
                    <a:cubicBezTo>
                      <a:pt x="83" y="47"/>
                      <a:pt x="69" y="59"/>
                      <a:pt x="57" y="73"/>
                    </a:cubicBezTo>
                    <a:cubicBezTo>
                      <a:pt x="60" y="85"/>
                      <a:pt x="53" y="95"/>
                      <a:pt x="48" y="109"/>
                    </a:cubicBezTo>
                    <a:cubicBezTo>
                      <a:pt x="40" y="130"/>
                      <a:pt x="39" y="154"/>
                      <a:pt x="60" y="168"/>
                    </a:cubicBezTo>
                    <a:cubicBezTo>
                      <a:pt x="69" y="175"/>
                      <a:pt x="96" y="179"/>
                      <a:pt x="107" y="169"/>
                    </a:cubicBezTo>
                    <a:cubicBezTo>
                      <a:pt x="111" y="167"/>
                      <a:pt x="113" y="158"/>
                      <a:pt x="115" y="154"/>
                    </a:cubicBezTo>
                    <a:cubicBezTo>
                      <a:pt x="131" y="125"/>
                      <a:pt x="157" y="52"/>
                      <a:pt x="102" y="50"/>
                    </a:cubicBezTo>
                    <a:close/>
                    <a:moveTo>
                      <a:pt x="157" y="135"/>
                    </a:moveTo>
                    <a:lnTo>
                      <a:pt x="157" y="135"/>
                    </a:lnTo>
                    <a:cubicBezTo>
                      <a:pt x="141" y="173"/>
                      <a:pt x="106" y="236"/>
                      <a:pt x="57" y="200"/>
                    </a:cubicBezTo>
                    <a:cubicBezTo>
                      <a:pt x="40" y="186"/>
                      <a:pt x="20" y="167"/>
                      <a:pt x="16" y="144"/>
                    </a:cubicBezTo>
                    <a:cubicBezTo>
                      <a:pt x="15" y="138"/>
                      <a:pt x="16" y="131"/>
                      <a:pt x="18" y="125"/>
                    </a:cubicBezTo>
                    <a:cubicBezTo>
                      <a:pt x="8" y="123"/>
                      <a:pt x="0" y="113"/>
                      <a:pt x="4" y="102"/>
                    </a:cubicBezTo>
                    <a:cubicBezTo>
                      <a:pt x="25" y="59"/>
                      <a:pt x="62" y="0"/>
                      <a:pt x="119" y="17"/>
                    </a:cubicBezTo>
                    <a:cubicBezTo>
                      <a:pt x="170" y="33"/>
                      <a:pt x="174" y="95"/>
                      <a:pt x="157" y="13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54" name="Freeform 238">
                <a:extLst>
                  <a:ext uri="{FF2B5EF4-FFF2-40B4-BE49-F238E27FC236}">
                    <a16:creationId xmlns:a16="http://schemas.microsoft.com/office/drawing/2014/main" id="{EB58B669-3A74-B340-99B9-20A0A0613F6E}"/>
                  </a:ext>
                </a:extLst>
              </p:cNvPr>
              <p:cNvSpPr>
                <a:spLocks noChangeArrowheads="1"/>
              </p:cNvSpPr>
              <p:nvPr/>
            </p:nvSpPr>
            <p:spPr bwMode="auto">
              <a:xfrm>
                <a:off x="10869016" y="5207828"/>
                <a:ext cx="77133" cy="63939"/>
              </a:xfrm>
              <a:custGeom>
                <a:avLst/>
                <a:gdLst>
                  <a:gd name="T0" fmla="*/ 129 w 178"/>
                  <a:gd name="T1" fmla="*/ 60 h 149"/>
                  <a:gd name="T2" fmla="*/ 129 w 178"/>
                  <a:gd name="T3" fmla="*/ 60 h 149"/>
                  <a:gd name="T4" fmla="*/ 89 w 178"/>
                  <a:gd name="T5" fmla="*/ 33 h 149"/>
                  <a:gd name="T6" fmla="*/ 89 w 178"/>
                  <a:gd name="T7" fmla="*/ 33 h 149"/>
                  <a:gd name="T8" fmla="*/ 59 w 178"/>
                  <a:gd name="T9" fmla="*/ 40 h 149"/>
                  <a:gd name="T10" fmla="*/ 59 w 178"/>
                  <a:gd name="T11" fmla="*/ 40 h 149"/>
                  <a:gd name="T12" fmla="*/ 24 w 178"/>
                  <a:gd name="T13" fmla="*/ 76 h 149"/>
                  <a:gd name="T14" fmla="*/ 24 w 178"/>
                  <a:gd name="T15" fmla="*/ 76 h 149"/>
                  <a:gd name="T16" fmla="*/ 47 w 178"/>
                  <a:gd name="T17" fmla="*/ 117 h 149"/>
                  <a:gd name="T18" fmla="*/ 47 w 178"/>
                  <a:gd name="T19" fmla="*/ 117 h 149"/>
                  <a:gd name="T20" fmla="*/ 63 w 178"/>
                  <a:gd name="T21" fmla="*/ 118 h 149"/>
                  <a:gd name="T22" fmla="*/ 63 w 178"/>
                  <a:gd name="T23" fmla="*/ 118 h 149"/>
                  <a:gd name="T24" fmla="*/ 129 w 178"/>
                  <a:gd name="T25" fmla="*/ 60 h 149"/>
                  <a:gd name="T26" fmla="*/ 97 w 178"/>
                  <a:gd name="T27" fmla="*/ 146 h 149"/>
                  <a:gd name="T28" fmla="*/ 97 w 178"/>
                  <a:gd name="T29" fmla="*/ 146 h 149"/>
                  <a:gd name="T30" fmla="*/ 0 w 178"/>
                  <a:gd name="T31" fmla="*/ 89 h 149"/>
                  <a:gd name="T32" fmla="*/ 0 w 178"/>
                  <a:gd name="T33" fmla="*/ 89 h 149"/>
                  <a:gd name="T34" fmla="*/ 17 w 178"/>
                  <a:gd name="T35" fmla="*/ 29 h 149"/>
                  <a:gd name="T36" fmla="*/ 17 w 178"/>
                  <a:gd name="T37" fmla="*/ 29 h 149"/>
                  <a:gd name="T38" fmla="*/ 33 w 178"/>
                  <a:gd name="T39" fmla="*/ 22 h 149"/>
                  <a:gd name="T40" fmla="*/ 33 w 178"/>
                  <a:gd name="T41" fmla="*/ 22 h 149"/>
                  <a:gd name="T42" fmla="*/ 42 w 178"/>
                  <a:gd name="T43" fmla="*/ 1 h 149"/>
                  <a:gd name="T44" fmla="*/ 42 w 178"/>
                  <a:gd name="T45" fmla="*/ 1 h 149"/>
                  <a:gd name="T46" fmla="*/ 162 w 178"/>
                  <a:gd name="T47" fmla="*/ 63 h 149"/>
                  <a:gd name="T48" fmla="*/ 162 w 178"/>
                  <a:gd name="T49" fmla="*/ 63 h 149"/>
                  <a:gd name="T50" fmla="*/ 97 w 178"/>
                  <a:gd name="T51" fmla="*/ 146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8" h="149">
                    <a:moveTo>
                      <a:pt x="129" y="60"/>
                    </a:moveTo>
                    <a:lnTo>
                      <a:pt x="129" y="60"/>
                    </a:lnTo>
                    <a:cubicBezTo>
                      <a:pt x="120" y="44"/>
                      <a:pt x="105" y="36"/>
                      <a:pt x="89" y="33"/>
                    </a:cubicBezTo>
                    <a:lnTo>
                      <a:pt x="89" y="33"/>
                    </a:lnTo>
                    <a:cubicBezTo>
                      <a:pt x="81" y="40"/>
                      <a:pt x="71" y="39"/>
                      <a:pt x="59" y="40"/>
                    </a:cubicBezTo>
                    <a:lnTo>
                      <a:pt x="59" y="40"/>
                    </a:lnTo>
                    <a:cubicBezTo>
                      <a:pt x="39" y="43"/>
                      <a:pt x="22" y="52"/>
                      <a:pt x="24" y="76"/>
                    </a:cubicBezTo>
                    <a:lnTo>
                      <a:pt x="24" y="76"/>
                    </a:lnTo>
                    <a:cubicBezTo>
                      <a:pt x="24" y="88"/>
                      <a:pt x="36" y="111"/>
                      <a:pt x="47" y="117"/>
                    </a:cubicBezTo>
                    <a:lnTo>
                      <a:pt x="47" y="117"/>
                    </a:lnTo>
                    <a:cubicBezTo>
                      <a:pt x="51" y="119"/>
                      <a:pt x="59" y="118"/>
                      <a:pt x="63" y="118"/>
                    </a:cubicBezTo>
                    <a:lnTo>
                      <a:pt x="63" y="118"/>
                    </a:lnTo>
                    <a:cubicBezTo>
                      <a:pt x="91" y="118"/>
                      <a:pt x="155" y="109"/>
                      <a:pt x="129" y="60"/>
                    </a:cubicBezTo>
                    <a:close/>
                    <a:moveTo>
                      <a:pt x="97" y="146"/>
                    </a:moveTo>
                    <a:lnTo>
                      <a:pt x="97" y="146"/>
                    </a:lnTo>
                    <a:cubicBezTo>
                      <a:pt x="62" y="148"/>
                      <a:pt x="0" y="146"/>
                      <a:pt x="0" y="89"/>
                    </a:cubicBezTo>
                    <a:lnTo>
                      <a:pt x="0" y="89"/>
                    </a:lnTo>
                    <a:cubicBezTo>
                      <a:pt x="0" y="68"/>
                      <a:pt x="4" y="42"/>
                      <a:pt x="17" y="29"/>
                    </a:cubicBezTo>
                    <a:lnTo>
                      <a:pt x="17" y="29"/>
                    </a:lnTo>
                    <a:cubicBezTo>
                      <a:pt x="21" y="26"/>
                      <a:pt x="26" y="23"/>
                      <a:pt x="33" y="22"/>
                    </a:cubicBezTo>
                    <a:lnTo>
                      <a:pt x="33" y="22"/>
                    </a:lnTo>
                    <a:cubicBezTo>
                      <a:pt x="29" y="14"/>
                      <a:pt x="30" y="2"/>
                      <a:pt x="42" y="1"/>
                    </a:cubicBezTo>
                    <a:lnTo>
                      <a:pt x="42" y="1"/>
                    </a:lnTo>
                    <a:cubicBezTo>
                      <a:pt x="83" y="0"/>
                      <a:pt x="142" y="6"/>
                      <a:pt x="162" y="63"/>
                    </a:cubicBezTo>
                    <a:lnTo>
                      <a:pt x="162" y="63"/>
                    </a:lnTo>
                    <a:cubicBezTo>
                      <a:pt x="177" y="111"/>
                      <a:pt x="135" y="142"/>
                      <a:pt x="97" y="146"/>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55" name="Freeform 239">
                <a:extLst>
                  <a:ext uri="{FF2B5EF4-FFF2-40B4-BE49-F238E27FC236}">
                    <a16:creationId xmlns:a16="http://schemas.microsoft.com/office/drawing/2014/main" id="{1F8ED720-26AA-FA48-A4F4-5F549693B77C}"/>
                  </a:ext>
                </a:extLst>
              </p:cNvPr>
              <p:cNvSpPr>
                <a:spLocks noChangeArrowheads="1"/>
              </p:cNvSpPr>
              <p:nvPr/>
            </p:nvSpPr>
            <p:spPr bwMode="auto">
              <a:xfrm>
                <a:off x="11327453" y="5196203"/>
                <a:ext cx="82956" cy="81377"/>
              </a:xfrm>
              <a:custGeom>
                <a:avLst/>
                <a:gdLst>
                  <a:gd name="T0" fmla="*/ 65 w 188"/>
                  <a:gd name="T1" fmla="*/ 132 h 188"/>
                  <a:gd name="T2" fmla="*/ 65 w 188"/>
                  <a:gd name="T3" fmla="*/ 132 h 188"/>
                  <a:gd name="T4" fmla="*/ 113 w 188"/>
                  <a:gd name="T5" fmla="*/ 140 h 188"/>
                  <a:gd name="T6" fmla="*/ 113 w 188"/>
                  <a:gd name="T7" fmla="*/ 140 h 188"/>
                  <a:gd name="T8" fmla="*/ 138 w 188"/>
                  <a:gd name="T9" fmla="*/ 120 h 188"/>
                  <a:gd name="T10" fmla="*/ 138 w 188"/>
                  <a:gd name="T11" fmla="*/ 120 h 188"/>
                  <a:gd name="T12" fmla="*/ 156 w 188"/>
                  <a:gd name="T13" fmla="*/ 74 h 188"/>
                  <a:gd name="T14" fmla="*/ 156 w 188"/>
                  <a:gd name="T15" fmla="*/ 74 h 188"/>
                  <a:gd name="T16" fmla="*/ 117 w 188"/>
                  <a:gd name="T17" fmla="*/ 46 h 188"/>
                  <a:gd name="T18" fmla="*/ 117 w 188"/>
                  <a:gd name="T19" fmla="*/ 46 h 188"/>
                  <a:gd name="T20" fmla="*/ 102 w 188"/>
                  <a:gd name="T21" fmla="*/ 52 h 188"/>
                  <a:gd name="T22" fmla="*/ 102 w 188"/>
                  <a:gd name="T23" fmla="*/ 52 h 188"/>
                  <a:gd name="T24" fmla="*/ 65 w 188"/>
                  <a:gd name="T25" fmla="*/ 132 h 188"/>
                  <a:gd name="T26" fmla="*/ 58 w 188"/>
                  <a:gd name="T27" fmla="*/ 42 h 188"/>
                  <a:gd name="T28" fmla="*/ 58 w 188"/>
                  <a:gd name="T29" fmla="*/ 42 h 188"/>
                  <a:gd name="T30" fmla="*/ 171 w 188"/>
                  <a:gd name="T31" fmla="*/ 53 h 188"/>
                  <a:gd name="T32" fmla="*/ 171 w 188"/>
                  <a:gd name="T33" fmla="*/ 53 h 188"/>
                  <a:gd name="T34" fmla="*/ 181 w 188"/>
                  <a:gd name="T35" fmla="*/ 115 h 188"/>
                  <a:gd name="T36" fmla="*/ 181 w 188"/>
                  <a:gd name="T37" fmla="*/ 115 h 188"/>
                  <a:gd name="T38" fmla="*/ 170 w 188"/>
                  <a:gd name="T39" fmla="*/ 127 h 188"/>
                  <a:gd name="T40" fmla="*/ 170 w 188"/>
                  <a:gd name="T41" fmla="*/ 127 h 188"/>
                  <a:gd name="T42" fmla="*/ 170 w 188"/>
                  <a:gd name="T43" fmla="*/ 149 h 188"/>
                  <a:gd name="T44" fmla="*/ 170 w 188"/>
                  <a:gd name="T45" fmla="*/ 149 h 188"/>
                  <a:gd name="T46" fmla="*/ 36 w 188"/>
                  <a:gd name="T47" fmla="*/ 144 h 188"/>
                  <a:gd name="T48" fmla="*/ 36 w 188"/>
                  <a:gd name="T49" fmla="*/ 144 h 188"/>
                  <a:gd name="T50" fmla="*/ 58 w 188"/>
                  <a:gd name="T51" fmla="*/ 42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8" h="188">
                    <a:moveTo>
                      <a:pt x="65" y="132"/>
                    </a:moveTo>
                    <a:lnTo>
                      <a:pt x="65" y="132"/>
                    </a:lnTo>
                    <a:cubicBezTo>
                      <a:pt x="81" y="144"/>
                      <a:pt x="98" y="144"/>
                      <a:pt x="113" y="140"/>
                    </a:cubicBezTo>
                    <a:lnTo>
                      <a:pt x="113" y="140"/>
                    </a:lnTo>
                    <a:cubicBezTo>
                      <a:pt x="117" y="130"/>
                      <a:pt x="127" y="128"/>
                      <a:pt x="138" y="120"/>
                    </a:cubicBezTo>
                    <a:lnTo>
                      <a:pt x="138" y="120"/>
                    </a:lnTo>
                    <a:cubicBezTo>
                      <a:pt x="154" y="109"/>
                      <a:pt x="165" y="95"/>
                      <a:pt x="156" y="74"/>
                    </a:cubicBezTo>
                    <a:lnTo>
                      <a:pt x="156" y="74"/>
                    </a:lnTo>
                    <a:cubicBezTo>
                      <a:pt x="150" y="63"/>
                      <a:pt x="129" y="46"/>
                      <a:pt x="117" y="46"/>
                    </a:cubicBezTo>
                    <a:lnTo>
                      <a:pt x="117" y="46"/>
                    </a:lnTo>
                    <a:cubicBezTo>
                      <a:pt x="112" y="46"/>
                      <a:pt x="106" y="50"/>
                      <a:pt x="102" y="52"/>
                    </a:cubicBezTo>
                    <a:lnTo>
                      <a:pt x="102" y="52"/>
                    </a:lnTo>
                    <a:cubicBezTo>
                      <a:pt x="77" y="63"/>
                      <a:pt x="22" y="99"/>
                      <a:pt x="65" y="132"/>
                    </a:cubicBezTo>
                    <a:close/>
                    <a:moveTo>
                      <a:pt x="58" y="42"/>
                    </a:moveTo>
                    <a:lnTo>
                      <a:pt x="58" y="42"/>
                    </a:lnTo>
                    <a:cubicBezTo>
                      <a:pt x="91" y="24"/>
                      <a:pt x="146" y="0"/>
                      <a:pt x="171" y="53"/>
                    </a:cubicBezTo>
                    <a:lnTo>
                      <a:pt x="171" y="53"/>
                    </a:lnTo>
                    <a:cubicBezTo>
                      <a:pt x="181" y="71"/>
                      <a:pt x="187" y="96"/>
                      <a:pt x="181" y="115"/>
                    </a:cubicBezTo>
                    <a:lnTo>
                      <a:pt x="181" y="115"/>
                    </a:lnTo>
                    <a:cubicBezTo>
                      <a:pt x="178" y="119"/>
                      <a:pt x="175" y="123"/>
                      <a:pt x="170" y="127"/>
                    </a:cubicBezTo>
                    <a:lnTo>
                      <a:pt x="170" y="127"/>
                    </a:lnTo>
                    <a:cubicBezTo>
                      <a:pt x="177" y="132"/>
                      <a:pt x="179" y="144"/>
                      <a:pt x="170" y="149"/>
                    </a:cubicBezTo>
                    <a:lnTo>
                      <a:pt x="170" y="149"/>
                    </a:lnTo>
                    <a:cubicBezTo>
                      <a:pt x="133" y="169"/>
                      <a:pt x="77" y="187"/>
                      <a:pt x="36" y="144"/>
                    </a:cubicBezTo>
                    <a:lnTo>
                      <a:pt x="36" y="144"/>
                    </a:lnTo>
                    <a:cubicBezTo>
                      <a:pt x="0" y="105"/>
                      <a:pt x="27" y="62"/>
                      <a:pt x="58" y="42"/>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56" name="Freeform 240">
                <a:extLst>
                  <a:ext uri="{FF2B5EF4-FFF2-40B4-BE49-F238E27FC236}">
                    <a16:creationId xmlns:a16="http://schemas.microsoft.com/office/drawing/2014/main" id="{49FA1F5C-6DF8-EB4F-9767-4A66D3EB25F8}"/>
                  </a:ext>
                </a:extLst>
              </p:cNvPr>
              <p:cNvSpPr>
                <a:spLocks noChangeArrowheads="1"/>
              </p:cNvSpPr>
              <p:nvPr/>
            </p:nvSpPr>
            <p:spPr bwMode="auto">
              <a:xfrm>
                <a:off x="11490453" y="5204922"/>
                <a:ext cx="77134" cy="65392"/>
              </a:xfrm>
              <a:custGeom>
                <a:avLst/>
                <a:gdLst>
                  <a:gd name="T0" fmla="*/ 130 w 178"/>
                  <a:gd name="T1" fmla="*/ 62 h 150"/>
                  <a:gd name="T2" fmla="*/ 130 w 178"/>
                  <a:gd name="T3" fmla="*/ 62 h 150"/>
                  <a:gd name="T4" fmla="*/ 89 w 178"/>
                  <a:gd name="T5" fmla="*/ 34 h 150"/>
                  <a:gd name="T6" fmla="*/ 89 w 178"/>
                  <a:gd name="T7" fmla="*/ 34 h 150"/>
                  <a:gd name="T8" fmla="*/ 59 w 178"/>
                  <a:gd name="T9" fmla="*/ 42 h 150"/>
                  <a:gd name="T10" fmla="*/ 59 w 178"/>
                  <a:gd name="T11" fmla="*/ 42 h 150"/>
                  <a:gd name="T12" fmla="*/ 24 w 178"/>
                  <a:gd name="T13" fmla="*/ 76 h 150"/>
                  <a:gd name="T14" fmla="*/ 24 w 178"/>
                  <a:gd name="T15" fmla="*/ 76 h 150"/>
                  <a:gd name="T16" fmla="*/ 47 w 178"/>
                  <a:gd name="T17" fmla="*/ 118 h 150"/>
                  <a:gd name="T18" fmla="*/ 47 w 178"/>
                  <a:gd name="T19" fmla="*/ 118 h 150"/>
                  <a:gd name="T20" fmla="*/ 63 w 178"/>
                  <a:gd name="T21" fmla="*/ 118 h 150"/>
                  <a:gd name="T22" fmla="*/ 63 w 178"/>
                  <a:gd name="T23" fmla="*/ 118 h 150"/>
                  <a:gd name="T24" fmla="*/ 130 w 178"/>
                  <a:gd name="T25" fmla="*/ 62 h 150"/>
                  <a:gd name="T26" fmla="*/ 99 w 178"/>
                  <a:gd name="T27" fmla="*/ 146 h 150"/>
                  <a:gd name="T28" fmla="*/ 99 w 178"/>
                  <a:gd name="T29" fmla="*/ 146 h 150"/>
                  <a:gd name="T30" fmla="*/ 0 w 178"/>
                  <a:gd name="T31" fmla="*/ 89 h 150"/>
                  <a:gd name="T32" fmla="*/ 0 w 178"/>
                  <a:gd name="T33" fmla="*/ 89 h 150"/>
                  <a:gd name="T34" fmla="*/ 17 w 178"/>
                  <a:gd name="T35" fmla="*/ 30 h 150"/>
                  <a:gd name="T36" fmla="*/ 17 w 178"/>
                  <a:gd name="T37" fmla="*/ 30 h 150"/>
                  <a:gd name="T38" fmla="*/ 32 w 178"/>
                  <a:gd name="T39" fmla="*/ 24 h 150"/>
                  <a:gd name="T40" fmla="*/ 32 w 178"/>
                  <a:gd name="T41" fmla="*/ 24 h 150"/>
                  <a:gd name="T42" fmla="*/ 42 w 178"/>
                  <a:gd name="T43" fmla="*/ 3 h 150"/>
                  <a:gd name="T44" fmla="*/ 42 w 178"/>
                  <a:gd name="T45" fmla="*/ 3 h 150"/>
                  <a:gd name="T46" fmla="*/ 162 w 178"/>
                  <a:gd name="T47" fmla="*/ 63 h 150"/>
                  <a:gd name="T48" fmla="*/ 162 w 178"/>
                  <a:gd name="T49" fmla="*/ 63 h 150"/>
                  <a:gd name="T50" fmla="*/ 99 w 178"/>
                  <a:gd name="T51" fmla="*/ 146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8" h="150">
                    <a:moveTo>
                      <a:pt x="130" y="62"/>
                    </a:moveTo>
                    <a:lnTo>
                      <a:pt x="130" y="62"/>
                    </a:lnTo>
                    <a:cubicBezTo>
                      <a:pt x="121" y="45"/>
                      <a:pt x="105" y="37"/>
                      <a:pt x="89" y="34"/>
                    </a:cubicBezTo>
                    <a:lnTo>
                      <a:pt x="89" y="34"/>
                    </a:lnTo>
                    <a:cubicBezTo>
                      <a:pt x="82" y="42"/>
                      <a:pt x="72" y="39"/>
                      <a:pt x="59" y="42"/>
                    </a:cubicBezTo>
                    <a:lnTo>
                      <a:pt x="59" y="42"/>
                    </a:lnTo>
                    <a:cubicBezTo>
                      <a:pt x="39" y="43"/>
                      <a:pt x="24" y="54"/>
                      <a:pt x="24" y="76"/>
                    </a:cubicBezTo>
                    <a:lnTo>
                      <a:pt x="24" y="76"/>
                    </a:lnTo>
                    <a:cubicBezTo>
                      <a:pt x="25" y="88"/>
                      <a:pt x="36" y="112"/>
                      <a:pt x="47" y="118"/>
                    </a:cubicBezTo>
                    <a:lnTo>
                      <a:pt x="47" y="118"/>
                    </a:lnTo>
                    <a:cubicBezTo>
                      <a:pt x="53" y="120"/>
                      <a:pt x="59" y="118"/>
                      <a:pt x="63" y="118"/>
                    </a:cubicBezTo>
                    <a:lnTo>
                      <a:pt x="63" y="118"/>
                    </a:lnTo>
                    <a:cubicBezTo>
                      <a:pt x="92" y="118"/>
                      <a:pt x="155" y="110"/>
                      <a:pt x="130" y="62"/>
                    </a:cubicBezTo>
                    <a:close/>
                    <a:moveTo>
                      <a:pt x="99" y="146"/>
                    </a:moveTo>
                    <a:lnTo>
                      <a:pt x="99" y="146"/>
                    </a:lnTo>
                    <a:cubicBezTo>
                      <a:pt x="63" y="149"/>
                      <a:pt x="1" y="147"/>
                      <a:pt x="0" y="89"/>
                    </a:cubicBezTo>
                    <a:lnTo>
                      <a:pt x="0" y="89"/>
                    </a:lnTo>
                    <a:cubicBezTo>
                      <a:pt x="0" y="68"/>
                      <a:pt x="4" y="43"/>
                      <a:pt x="17" y="30"/>
                    </a:cubicBezTo>
                    <a:lnTo>
                      <a:pt x="17" y="30"/>
                    </a:lnTo>
                    <a:cubicBezTo>
                      <a:pt x="21" y="26"/>
                      <a:pt x="26" y="25"/>
                      <a:pt x="32" y="24"/>
                    </a:cubicBezTo>
                    <a:lnTo>
                      <a:pt x="32" y="24"/>
                    </a:lnTo>
                    <a:cubicBezTo>
                      <a:pt x="29" y="16"/>
                      <a:pt x="32" y="3"/>
                      <a:pt x="42" y="3"/>
                    </a:cubicBezTo>
                    <a:lnTo>
                      <a:pt x="42" y="3"/>
                    </a:lnTo>
                    <a:cubicBezTo>
                      <a:pt x="83" y="0"/>
                      <a:pt x="142" y="7"/>
                      <a:pt x="162" y="63"/>
                    </a:cubicBezTo>
                    <a:lnTo>
                      <a:pt x="162" y="63"/>
                    </a:lnTo>
                    <a:cubicBezTo>
                      <a:pt x="177" y="112"/>
                      <a:pt x="135" y="142"/>
                      <a:pt x="99" y="146"/>
                    </a:cubicBezTo>
                    <a:close/>
                  </a:path>
                </a:pathLst>
              </a:custGeom>
              <a:solidFill>
                <a:schemeClr val="accent1">
                  <a:lumMod val="75000"/>
                </a:schemeClr>
              </a:solidFill>
              <a:ln>
                <a:noFill/>
              </a:ln>
              <a:effectLst/>
            </p:spPr>
            <p:txBody>
              <a:bodyPr wrap="none" anchor="ctr"/>
              <a:lstStyle/>
              <a:p>
                <a:pPr>
                  <a:defRPr/>
                </a:pPr>
                <a:endParaRPr lang="es-ES_tradnl"/>
              </a:p>
            </p:txBody>
          </p:sp>
        </p:grpSp>
        <p:grpSp>
          <p:nvGrpSpPr>
            <p:cNvPr id="5" name="Group 220">
              <a:extLst>
                <a:ext uri="{FF2B5EF4-FFF2-40B4-BE49-F238E27FC236}">
                  <a16:creationId xmlns:a16="http://schemas.microsoft.com/office/drawing/2014/main" id="{8122D6C4-9EEC-934E-B375-1AFA8EB8E700}"/>
                </a:ext>
              </a:extLst>
            </p:cNvPr>
            <p:cNvGrpSpPr>
              <a:grpSpLocks/>
            </p:cNvGrpSpPr>
            <p:nvPr/>
          </p:nvGrpSpPr>
          <p:grpSpPr bwMode="auto">
            <a:xfrm rot="16200000">
              <a:off x="-3118238" y="3383763"/>
              <a:ext cx="6504728" cy="115873"/>
              <a:chOff x="394384" y="4077072"/>
              <a:chExt cx="6506576" cy="115213"/>
            </a:xfrm>
          </p:grpSpPr>
          <p:sp>
            <p:nvSpPr>
              <p:cNvPr id="46" name="Freeform 170">
                <a:extLst>
                  <a:ext uri="{FF2B5EF4-FFF2-40B4-BE49-F238E27FC236}">
                    <a16:creationId xmlns:a16="http://schemas.microsoft.com/office/drawing/2014/main" id="{E5BEEA68-E34E-0D48-B63C-B78FB1B54D99}"/>
                  </a:ext>
                </a:extLst>
              </p:cNvPr>
              <p:cNvSpPr>
                <a:spLocks noChangeArrowheads="1"/>
              </p:cNvSpPr>
              <p:nvPr/>
            </p:nvSpPr>
            <p:spPr bwMode="auto">
              <a:xfrm>
                <a:off x="395972" y="4084964"/>
                <a:ext cx="96852" cy="93116"/>
              </a:xfrm>
              <a:custGeom>
                <a:avLst/>
                <a:gdLst>
                  <a:gd name="T0" fmla="*/ 61 w 204"/>
                  <a:gd name="T1" fmla="*/ 133 h 195"/>
                  <a:gd name="T2" fmla="*/ 61 w 204"/>
                  <a:gd name="T3" fmla="*/ 133 h 195"/>
                  <a:gd name="T4" fmla="*/ 109 w 204"/>
                  <a:gd name="T5" fmla="*/ 148 h 195"/>
                  <a:gd name="T6" fmla="*/ 109 w 204"/>
                  <a:gd name="T7" fmla="*/ 148 h 195"/>
                  <a:gd name="T8" fmla="*/ 142 w 204"/>
                  <a:gd name="T9" fmla="*/ 130 h 195"/>
                  <a:gd name="T10" fmla="*/ 142 w 204"/>
                  <a:gd name="T11" fmla="*/ 130 h 195"/>
                  <a:gd name="T12" fmla="*/ 176 w 204"/>
                  <a:gd name="T13" fmla="*/ 81 h 195"/>
                  <a:gd name="T14" fmla="*/ 176 w 204"/>
                  <a:gd name="T15" fmla="*/ 81 h 195"/>
                  <a:gd name="T16" fmla="*/ 145 w 204"/>
                  <a:gd name="T17" fmla="*/ 44 h 195"/>
                  <a:gd name="T18" fmla="*/ 145 w 204"/>
                  <a:gd name="T19" fmla="*/ 44 h 195"/>
                  <a:gd name="T20" fmla="*/ 126 w 204"/>
                  <a:gd name="T21" fmla="*/ 51 h 195"/>
                  <a:gd name="T22" fmla="*/ 126 w 204"/>
                  <a:gd name="T23" fmla="*/ 51 h 195"/>
                  <a:gd name="T24" fmla="*/ 61 w 204"/>
                  <a:gd name="T25" fmla="*/ 133 h 195"/>
                  <a:gd name="T26" fmla="*/ 86 w 204"/>
                  <a:gd name="T27" fmla="*/ 34 h 195"/>
                  <a:gd name="T28" fmla="*/ 86 w 204"/>
                  <a:gd name="T29" fmla="*/ 34 h 195"/>
                  <a:gd name="T30" fmla="*/ 201 w 204"/>
                  <a:gd name="T31" fmla="*/ 60 h 195"/>
                  <a:gd name="T32" fmla="*/ 201 w 204"/>
                  <a:gd name="T33" fmla="*/ 60 h 195"/>
                  <a:gd name="T34" fmla="*/ 189 w 204"/>
                  <a:gd name="T35" fmla="*/ 129 h 195"/>
                  <a:gd name="T36" fmla="*/ 189 w 204"/>
                  <a:gd name="T37" fmla="*/ 129 h 195"/>
                  <a:gd name="T38" fmla="*/ 174 w 204"/>
                  <a:gd name="T39" fmla="*/ 140 h 195"/>
                  <a:gd name="T40" fmla="*/ 174 w 204"/>
                  <a:gd name="T41" fmla="*/ 140 h 195"/>
                  <a:gd name="T42" fmla="*/ 166 w 204"/>
                  <a:gd name="T43" fmla="*/ 165 h 195"/>
                  <a:gd name="T44" fmla="*/ 166 w 204"/>
                  <a:gd name="T45" fmla="*/ 165 h 195"/>
                  <a:gd name="T46" fmla="*/ 25 w 204"/>
                  <a:gd name="T47" fmla="*/ 142 h 195"/>
                  <a:gd name="T48" fmla="*/ 25 w 204"/>
                  <a:gd name="T49" fmla="*/ 142 h 195"/>
                  <a:gd name="T50" fmla="*/ 86 w 204"/>
                  <a:gd name="T51" fmla="*/ 34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4" h="195">
                    <a:moveTo>
                      <a:pt x="61" y="133"/>
                    </a:moveTo>
                    <a:lnTo>
                      <a:pt x="61" y="133"/>
                    </a:lnTo>
                    <a:cubicBezTo>
                      <a:pt x="72" y="148"/>
                      <a:pt x="91" y="151"/>
                      <a:pt x="109" y="148"/>
                    </a:cubicBezTo>
                    <a:lnTo>
                      <a:pt x="109" y="148"/>
                    </a:lnTo>
                    <a:cubicBezTo>
                      <a:pt x="117" y="138"/>
                      <a:pt x="128" y="136"/>
                      <a:pt x="142" y="130"/>
                    </a:cubicBezTo>
                    <a:lnTo>
                      <a:pt x="142" y="130"/>
                    </a:lnTo>
                    <a:cubicBezTo>
                      <a:pt x="163" y="121"/>
                      <a:pt x="180" y="105"/>
                      <a:pt x="176" y="81"/>
                    </a:cubicBezTo>
                    <a:lnTo>
                      <a:pt x="176" y="81"/>
                    </a:lnTo>
                    <a:cubicBezTo>
                      <a:pt x="175" y="69"/>
                      <a:pt x="158" y="47"/>
                      <a:pt x="145" y="44"/>
                    </a:cubicBezTo>
                    <a:lnTo>
                      <a:pt x="145" y="44"/>
                    </a:lnTo>
                    <a:cubicBezTo>
                      <a:pt x="139" y="44"/>
                      <a:pt x="132" y="48"/>
                      <a:pt x="126" y="51"/>
                    </a:cubicBezTo>
                    <a:lnTo>
                      <a:pt x="126" y="51"/>
                    </a:lnTo>
                    <a:cubicBezTo>
                      <a:pt x="96" y="60"/>
                      <a:pt x="26" y="90"/>
                      <a:pt x="61" y="133"/>
                    </a:cubicBezTo>
                    <a:close/>
                    <a:moveTo>
                      <a:pt x="86" y="34"/>
                    </a:moveTo>
                    <a:lnTo>
                      <a:pt x="86" y="34"/>
                    </a:lnTo>
                    <a:cubicBezTo>
                      <a:pt x="124" y="18"/>
                      <a:pt x="192" y="0"/>
                      <a:pt x="201" y="60"/>
                    </a:cubicBezTo>
                    <a:lnTo>
                      <a:pt x="201" y="60"/>
                    </a:lnTo>
                    <a:cubicBezTo>
                      <a:pt x="203" y="83"/>
                      <a:pt x="203" y="110"/>
                      <a:pt x="189" y="129"/>
                    </a:cubicBezTo>
                    <a:lnTo>
                      <a:pt x="189" y="129"/>
                    </a:lnTo>
                    <a:cubicBezTo>
                      <a:pt x="185" y="134"/>
                      <a:pt x="180" y="136"/>
                      <a:pt x="174" y="140"/>
                    </a:cubicBezTo>
                    <a:lnTo>
                      <a:pt x="174" y="140"/>
                    </a:lnTo>
                    <a:cubicBezTo>
                      <a:pt x="179" y="148"/>
                      <a:pt x="178" y="161"/>
                      <a:pt x="166" y="165"/>
                    </a:cubicBezTo>
                    <a:lnTo>
                      <a:pt x="166" y="165"/>
                    </a:lnTo>
                    <a:cubicBezTo>
                      <a:pt x="121" y="181"/>
                      <a:pt x="54" y="194"/>
                      <a:pt x="25" y="142"/>
                    </a:cubicBezTo>
                    <a:lnTo>
                      <a:pt x="25" y="142"/>
                    </a:lnTo>
                    <a:cubicBezTo>
                      <a:pt x="0" y="96"/>
                      <a:pt x="45" y="50"/>
                      <a:pt x="86" y="34"/>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47" name="Freeform 171">
                <a:extLst>
                  <a:ext uri="{FF2B5EF4-FFF2-40B4-BE49-F238E27FC236}">
                    <a16:creationId xmlns:a16="http://schemas.microsoft.com/office/drawing/2014/main" id="{3415A2C5-CF63-7546-B8D8-1A3542809B3E}"/>
                  </a:ext>
                </a:extLst>
              </p:cNvPr>
              <p:cNvSpPr>
                <a:spLocks/>
              </p:cNvSpPr>
              <p:nvPr/>
            </p:nvSpPr>
            <p:spPr bwMode="auto">
              <a:xfrm>
                <a:off x="576634" y="4079168"/>
                <a:ext cx="83794" cy="111021"/>
              </a:xfrm>
              <a:custGeom>
                <a:avLst/>
                <a:gdLst>
                  <a:gd name="T0" fmla="*/ 49319 w 175"/>
                  <a:gd name="T1" fmla="*/ 22204 h 235"/>
                  <a:gd name="T2" fmla="*/ 49319 w 175"/>
                  <a:gd name="T3" fmla="*/ 22204 h 235"/>
                  <a:gd name="T4" fmla="*/ 27293 w 175"/>
                  <a:gd name="T5" fmla="*/ 33543 h 235"/>
                  <a:gd name="T6" fmla="*/ 27293 w 175"/>
                  <a:gd name="T7" fmla="*/ 33543 h 235"/>
                  <a:gd name="T8" fmla="*/ 22983 w 175"/>
                  <a:gd name="T9" fmla="*/ 51022 h 235"/>
                  <a:gd name="T10" fmla="*/ 22983 w 175"/>
                  <a:gd name="T11" fmla="*/ 51022 h 235"/>
                  <a:gd name="T12" fmla="*/ 28729 w 175"/>
                  <a:gd name="T13" fmla="*/ 78423 h 235"/>
                  <a:gd name="T14" fmla="*/ 28729 w 175"/>
                  <a:gd name="T15" fmla="*/ 78423 h 235"/>
                  <a:gd name="T16" fmla="*/ 51234 w 175"/>
                  <a:gd name="T17" fmla="*/ 79368 h 235"/>
                  <a:gd name="T18" fmla="*/ 51234 w 175"/>
                  <a:gd name="T19" fmla="*/ 79368 h 235"/>
                  <a:gd name="T20" fmla="*/ 55543 w 175"/>
                  <a:gd name="T21" fmla="*/ 71809 h 235"/>
                  <a:gd name="T22" fmla="*/ 55543 w 175"/>
                  <a:gd name="T23" fmla="*/ 71809 h 235"/>
                  <a:gd name="T24" fmla="*/ 49319 w 175"/>
                  <a:gd name="T25" fmla="*/ 22204 h 235"/>
                  <a:gd name="T26" fmla="*/ 75175 w 175"/>
                  <a:gd name="T27" fmla="*/ 63306 h 235"/>
                  <a:gd name="T28" fmla="*/ 75175 w 175"/>
                  <a:gd name="T29" fmla="*/ 63306 h 235"/>
                  <a:gd name="T30" fmla="*/ 27772 w 175"/>
                  <a:gd name="T31" fmla="*/ 93541 h 235"/>
                  <a:gd name="T32" fmla="*/ 27772 w 175"/>
                  <a:gd name="T33" fmla="*/ 93541 h 235"/>
                  <a:gd name="T34" fmla="*/ 7661 w 175"/>
                  <a:gd name="T35" fmla="*/ 67557 h 235"/>
                  <a:gd name="T36" fmla="*/ 7661 w 175"/>
                  <a:gd name="T37" fmla="*/ 67557 h 235"/>
                  <a:gd name="T38" fmla="*/ 9098 w 175"/>
                  <a:gd name="T39" fmla="*/ 58109 h 235"/>
                  <a:gd name="T40" fmla="*/ 9098 w 175"/>
                  <a:gd name="T41" fmla="*/ 58109 h 235"/>
                  <a:gd name="T42" fmla="*/ 2873 w 175"/>
                  <a:gd name="T43" fmla="*/ 47243 h 235"/>
                  <a:gd name="T44" fmla="*/ 2873 w 175"/>
                  <a:gd name="T45" fmla="*/ 47243 h 235"/>
                  <a:gd name="T46" fmla="*/ 57459 w 175"/>
                  <a:gd name="T47" fmla="*/ 7559 h 235"/>
                  <a:gd name="T48" fmla="*/ 57459 w 175"/>
                  <a:gd name="T49" fmla="*/ 7559 h 235"/>
                  <a:gd name="T50" fmla="*/ 75175 w 175"/>
                  <a:gd name="T51" fmla="*/ 63306 h 2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5" h="235">
                    <a:moveTo>
                      <a:pt x="103" y="47"/>
                    </a:moveTo>
                    <a:lnTo>
                      <a:pt x="103" y="47"/>
                    </a:lnTo>
                    <a:cubicBezTo>
                      <a:pt x="83" y="46"/>
                      <a:pt x="69" y="56"/>
                      <a:pt x="57" y="71"/>
                    </a:cubicBezTo>
                    <a:cubicBezTo>
                      <a:pt x="60" y="84"/>
                      <a:pt x="53" y="93"/>
                      <a:pt x="48" y="108"/>
                    </a:cubicBezTo>
                    <a:cubicBezTo>
                      <a:pt x="40" y="129"/>
                      <a:pt x="39" y="152"/>
                      <a:pt x="60" y="166"/>
                    </a:cubicBezTo>
                    <a:cubicBezTo>
                      <a:pt x="70" y="173"/>
                      <a:pt x="96" y="176"/>
                      <a:pt x="107" y="168"/>
                    </a:cubicBezTo>
                    <a:cubicBezTo>
                      <a:pt x="111" y="166"/>
                      <a:pt x="115" y="156"/>
                      <a:pt x="116" y="152"/>
                    </a:cubicBezTo>
                    <a:cubicBezTo>
                      <a:pt x="131" y="123"/>
                      <a:pt x="157" y="51"/>
                      <a:pt x="103" y="47"/>
                    </a:cubicBezTo>
                    <a:close/>
                    <a:moveTo>
                      <a:pt x="157" y="134"/>
                    </a:moveTo>
                    <a:lnTo>
                      <a:pt x="157" y="134"/>
                    </a:lnTo>
                    <a:cubicBezTo>
                      <a:pt x="141" y="172"/>
                      <a:pt x="107" y="234"/>
                      <a:pt x="58" y="198"/>
                    </a:cubicBezTo>
                    <a:cubicBezTo>
                      <a:pt x="40" y="185"/>
                      <a:pt x="22" y="166"/>
                      <a:pt x="16" y="143"/>
                    </a:cubicBezTo>
                    <a:cubicBezTo>
                      <a:pt x="15" y="137"/>
                      <a:pt x="16" y="130"/>
                      <a:pt x="19" y="123"/>
                    </a:cubicBezTo>
                    <a:cubicBezTo>
                      <a:pt x="10" y="122"/>
                      <a:pt x="0" y="112"/>
                      <a:pt x="6" y="100"/>
                    </a:cubicBezTo>
                    <a:cubicBezTo>
                      <a:pt x="25" y="56"/>
                      <a:pt x="62" y="0"/>
                      <a:pt x="120" y="16"/>
                    </a:cubicBezTo>
                    <a:cubicBezTo>
                      <a:pt x="170" y="30"/>
                      <a:pt x="174" y="93"/>
                      <a:pt x="157"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48" name="Freeform 173">
                <a:extLst>
                  <a:ext uri="{FF2B5EF4-FFF2-40B4-BE49-F238E27FC236}">
                    <a16:creationId xmlns:a16="http://schemas.microsoft.com/office/drawing/2014/main" id="{C536B767-6641-0343-842B-377C4C83F2D1}"/>
                  </a:ext>
                </a:extLst>
              </p:cNvPr>
              <p:cNvSpPr>
                <a:spLocks noChangeArrowheads="1"/>
              </p:cNvSpPr>
              <p:nvPr/>
            </p:nvSpPr>
            <p:spPr bwMode="auto">
              <a:xfrm>
                <a:off x="737338" y="4084965"/>
                <a:ext cx="88914" cy="89960"/>
              </a:xfrm>
              <a:custGeom>
                <a:avLst/>
                <a:gdLst>
                  <a:gd name="T0" fmla="*/ 64 w 186"/>
                  <a:gd name="T1" fmla="*/ 132 h 188"/>
                  <a:gd name="T2" fmla="*/ 64 w 186"/>
                  <a:gd name="T3" fmla="*/ 132 h 188"/>
                  <a:gd name="T4" fmla="*/ 112 w 186"/>
                  <a:gd name="T5" fmla="*/ 139 h 188"/>
                  <a:gd name="T6" fmla="*/ 112 w 186"/>
                  <a:gd name="T7" fmla="*/ 139 h 188"/>
                  <a:gd name="T8" fmla="*/ 137 w 186"/>
                  <a:gd name="T9" fmla="*/ 120 h 188"/>
                  <a:gd name="T10" fmla="*/ 137 w 186"/>
                  <a:gd name="T11" fmla="*/ 120 h 188"/>
                  <a:gd name="T12" fmla="*/ 154 w 186"/>
                  <a:gd name="T13" fmla="*/ 74 h 188"/>
                  <a:gd name="T14" fmla="*/ 154 w 186"/>
                  <a:gd name="T15" fmla="*/ 74 h 188"/>
                  <a:gd name="T16" fmla="*/ 116 w 186"/>
                  <a:gd name="T17" fmla="*/ 46 h 188"/>
                  <a:gd name="T18" fmla="*/ 116 w 186"/>
                  <a:gd name="T19" fmla="*/ 46 h 188"/>
                  <a:gd name="T20" fmla="*/ 100 w 186"/>
                  <a:gd name="T21" fmla="*/ 51 h 188"/>
                  <a:gd name="T22" fmla="*/ 100 w 186"/>
                  <a:gd name="T23" fmla="*/ 51 h 188"/>
                  <a:gd name="T24" fmla="*/ 64 w 186"/>
                  <a:gd name="T25" fmla="*/ 132 h 188"/>
                  <a:gd name="T26" fmla="*/ 58 w 186"/>
                  <a:gd name="T27" fmla="*/ 42 h 188"/>
                  <a:gd name="T28" fmla="*/ 58 w 186"/>
                  <a:gd name="T29" fmla="*/ 42 h 188"/>
                  <a:gd name="T30" fmla="*/ 169 w 186"/>
                  <a:gd name="T31" fmla="*/ 51 h 188"/>
                  <a:gd name="T32" fmla="*/ 169 w 186"/>
                  <a:gd name="T33" fmla="*/ 51 h 188"/>
                  <a:gd name="T34" fmla="*/ 180 w 186"/>
                  <a:gd name="T35" fmla="*/ 113 h 188"/>
                  <a:gd name="T36" fmla="*/ 180 w 186"/>
                  <a:gd name="T37" fmla="*/ 113 h 188"/>
                  <a:gd name="T38" fmla="*/ 168 w 186"/>
                  <a:gd name="T39" fmla="*/ 125 h 188"/>
                  <a:gd name="T40" fmla="*/ 168 w 186"/>
                  <a:gd name="T41" fmla="*/ 125 h 188"/>
                  <a:gd name="T42" fmla="*/ 168 w 186"/>
                  <a:gd name="T43" fmla="*/ 149 h 188"/>
                  <a:gd name="T44" fmla="*/ 168 w 186"/>
                  <a:gd name="T45" fmla="*/ 149 h 188"/>
                  <a:gd name="T46" fmla="*/ 35 w 186"/>
                  <a:gd name="T47" fmla="*/ 143 h 188"/>
                  <a:gd name="T48" fmla="*/ 35 w 186"/>
                  <a:gd name="T49" fmla="*/ 143 h 188"/>
                  <a:gd name="T50" fmla="*/ 58 w 186"/>
                  <a:gd name="T51" fmla="*/ 42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6" h="188">
                    <a:moveTo>
                      <a:pt x="64" y="132"/>
                    </a:moveTo>
                    <a:lnTo>
                      <a:pt x="64" y="132"/>
                    </a:lnTo>
                    <a:cubicBezTo>
                      <a:pt x="79" y="143"/>
                      <a:pt x="96" y="143"/>
                      <a:pt x="112" y="139"/>
                    </a:cubicBezTo>
                    <a:lnTo>
                      <a:pt x="112" y="139"/>
                    </a:lnTo>
                    <a:cubicBezTo>
                      <a:pt x="116" y="130"/>
                      <a:pt x="125" y="126"/>
                      <a:pt x="137" y="120"/>
                    </a:cubicBezTo>
                    <a:lnTo>
                      <a:pt x="137" y="120"/>
                    </a:lnTo>
                    <a:cubicBezTo>
                      <a:pt x="154" y="109"/>
                      <a:pt x="164" y="95"/>
                      <a:pt x="154" y="74"/>
                    </a:cubicBezTo>
                    <a:lnTo>
                      <a:pt x="154" y="74"/>
                    </a:lnTo>
                    <a:cubicBezTo>
                      <a:pt x="150" y="63"/>
                      <a:pt x="127" y="46"/>
                      <a:pt x="116" y="46"/>
                    </a:cubicBezTo>
                    <a:lnTo>
                      <a:pt x="116" y="46"/>
                    </a:lnTo>
                    <a:cubicBezTo>
                      <a:pt x="110" y="46"/>
                      <a:pt x="104" y="50"/>
                      <a:pt x="100" y="51"/>
                    </a:cubicBezTo>
                    <a:lnTo>
                      <a:pt x="100" y="51"/>
                    </a:lnTo>
                    <a:cubicBezTo>
                      <a:pt x="75" y="63"/>
                      <a:pt x="21" y="99"/>
                      <a:pt x="64" y="132"/>
                    </a:cubicBezTo>
                    <a:close/>
                    <a:moveTo>
                      <a:pt x="58" y="42"/>
                    </a:moveTo>
                    <a:lnTo>
                      <a:pt x="58" y="42"/>
                    </a:lnTo>
                    <a:cubicBezTo>
                      <a:pt x="89" y="24"/>
                      <a:pt x="146" y="0"/>
                      <a:pt x="169" y="51"/>
                    </a:cubicBezTo>
                    <a:lnTo>
                      <a:pt x="169" y="51"/>
                    </a:lnTo>
                    <a:cubicBezTo>
                      <a:pt x="179" y="71"/>
                      <a:pt x="185" y="96"/>
                      <a:pt x="180" y="113"/>
                    </a:cubicBezTo>
                    <a:lnTo>
                      <a:pt x="180" y="113"/>
                    </a:lnTo>
                    <a:cubicBezTo>
                      <a:pt x="177" y="118"/>
                      <a:pt x="173" y="122"/>
                      <a:pt x="168" y="125"/>
                    </a:cubicBezTo>
                    <a:lnTo>
                      <a:pt x="168" y="125"/>
                    </a:lnTo>
                    <a:cubicBezTo>
                      <a:pt x="176" y="132"/>
                      <a:pt x="179" y="143"/>
                      <a:pt x="168" y="149"/>
                    </a:cubicBezTo>
                    <a:lnTo>
                      <a:pt x="168" y="149"/>
                    </a:lnTo>
                    <a:cubicBezTo>
                      <a:pt x="133" y="167"/>
                      <a:pt x="75" y="187"/>
                      <a:pt x="35" y="143"/>
                    </a:cubicBezTo>
                    <a:lnTo>
                      <a:pt x="35" y="143"/>
                    </a:lnTo>
                    <a:cubicBezTo>
                      <a:pt x="0" y="105"/>
                      <a:pt x="25" y="61"/>
                      <a:pt x="58" y="42"/>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49" name="Freeform 174">
                <a:extLst>
                  <a:ext uri="{FF2B5EF4-FFF2-40B4-BE49-F238E27FC236}">
                    <a16:creationId xmlns:a16="http://schemas.microsoft.com/office/drawing/2014/main" id="{8C2FDE48-B932-8948-AF1F-76693356C5A9}"/>
                  </a:ext>
                </a:extLst>
              </p:cNvPr>
              <p:cNvSpPr>
                <a:spLocks noChangeArrowheads="1"/>
              </p:cNvSpPr>
              <p:nvPr/>
            </p:nvSpPr>
            <p:spPr bwMode="auto">
              <a:xfrm>
                <a:off x="913577" y="4096011"/>
                <a:ext cx="85738" cy="71022"/>
              </a:xfrm>
              <a:custGeom>
                <a:avLst/>
                <a:gdLst>
                  <a:gd name="T0" fmla="*/ 129 w 179"/>
                  <a:gd name="T1" fmla="*/ 62 h 149"/>
                  <a:gd name="T2" fmla="*/ 129 w 179"/>
                  <a:gd name="T3" fmla="*/ 62 h 149"/>
                  <a:gd name="T4" fmla="*/ 88 w 179"/>
                  <a:gd name="T5" fmla="*/ 34 h 149"/>
                  <a:gd name="T6" fmla="*/ 88 w 179"/>
                  <a:gd name="T7" fmla="*/ 34 h 149"/>
                  <a:gd name="T8" fmla="*/ 58 w 179"/>
                  <a:gd name="T9" fmla="*/ 41 h 149"/>
                  <a:gd name="T10" fmla="*/ 58 w 179"/>
                  <a:gd name="T11" fmla="*/ 41 h 149"/>
                  <a:gd name="T12" fmla="*/ 24 w 179"/>
                  <a:gd name="T13" fmla="*/ 76 h 149"/>
                  <a:gd name="T14" fmla="*/ 24 w 179"/>
                  <a:gd name="T15" fmla="*/ 76 h 149"/>
                  <a:gd name="T16" fmla="*/ 46 w 179"/>
                  <a:gd name="T17" fmla="*/ 117 h 149"/>
                  <a:gd name="T18" fmla="*/ 46 w 179"/>
                  <a:gd name="T19" fmla="*/ 117 h 149"/>
                  <a:gd name="T20" fmla="*/ 64 w 179"/>
                  <a:gd name="T21" fmla="*/ 118 h 149"/>
                  <a:gd name="T22" fmla="*/ 64 w 179"/>
                  <a:gd name="T23" fmla="*/ 118 h 149"/>
                  <a:gd name="T24" fmla="*/ 129 w 179"/>
                  <a:gd name="T25" fmla="*/ 62 h 149"/>
                  <a:gd name="T26" fmla="*/ 98 w 179"/>
                  <a:gd name="T27" fmla="*/ 144 h 149"/>
                  <a:gd name="T28" fmla="*/ 98 w 179"/>
                  <a:gd name="T29" fmla="*/ 144 h 149"/>
                  <a:gd name="T30" fmla="*/ 0 w 179"/>
                  <a:gd name="T31" fmla="*/ 89 h 149"/>
                  <a:gd name="T32" fmla="*/ 0 w 179"/>
                  <a:gd name="T33" fmla="*/ 89 h 149"/>
                  <a:gd name="T34" fmla="*/ 18 w 179"/>
                  <a:gd name="T35" fmla="*/ 30 h 149"/>
                  <a:gd name="T36" fmla="*/ 18 w 179"/>
                  <a:gd name="T37" fmla="*/ 30 h 149"/>
                  <a:gd name="T38" fmla="*/ 32 w 179"/>
                  <a:gd name="T39" fmla="*/ 22 h 149"/>
                  <a:gd name="T40" fmla="*/ 32 w 179"/>
                  <a:gd name="T41" fmla="*/ 22 h 149"/>
                  <a:gd name="T42" fmla="*/ 41 w 179"/>
                  <a:gd name="T43" fmla="*/ 1 h 149"/>
                  <a:gd name="T44" fmla="*/ 41 w 179"/>
                  <a:gd name="T45" fmla="*/ 1 h 149"/>
                  <a:gd name="T46" fmla="*/ 161 w 179"/>
                  <a:gd name="T47" fmla="*/ 62 h 149"/>
                  <a:gd name="T48" fmla="*/ 161 w 179"/>
                  <a:gd name="T49" fmla="*/ 62 h 149"/>
                  <a:gd name="T50" fmla="*/ 98 w 179"/>
                  <a:gd name="T51" fmla="*/ 144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9" h="149">
                    <a:moveTo>
                      <a:pt x="129" y="62"/>
                    </a:moveTo>
                    <a:lnTo>
                      <a:pt x="129" y="62"/>
                    </a:lnTo>
                    <a:cubicBezTo>
                      <a:pt x="120" y="44"/>
                      <a:pt x="106" y="37"/>
                      <a:pt x="88" y="34"/>
                    </a:cubicBezTo>
                    <a:lnTo>
                      <a:pt x="88" y="34"/>
                    </a:lnTo>
                    <a:cubicBezTo>
                      <a:pt x="81" y="41"/>
                      <a:pt x="71" y="39"/>
                      <a:pt x="58" y="41"/>
                    </a:cubicBezTo>
                    <a:lnTo>
                      <a:pt x="58" y="41"/>
                    </a:lnTo>
                    <a:cubicBezTo>
                      <a:pt x="40" y="43"/>
                      <a:pt x="23" y="52"/>
                      <a:pt x="24" y="76"/>
                    </a:cubicBezTo>
                    <a:lnTo>
                      <a:pt x="24" y="76"/>
                    </a:lnTo>
                    <a:cubicBezTo>
                      <a:pt x="24" y="88"/>
                      <a:pt x="36" y="113"/>
                      <a:pt x="46" y="117"/>
                    </a:cubicBezTo>
                    <a:lnTo>
                      <a:pt x="46" y="117"/>
                    </a:lnTo>
                    <a:cubicBezTo>
                      <a:pt x="52" y="119"/>
                      <a:pt x="60" y="118"/>
                      <a:pt x="64" y="118"/>
                    </a:cubicBezTo>
                    <a:lnTo>
                      <a:pt x="64" y="118"/>
                    </a:lnTo>
                    <a:cubicBezTo>
                      <a:pt x="91" y="118"/>
                      <a:pt x="155" y="109"/>
                      <a:pt x="129" y="62"/>
                    </a:cubicBezTo>
                    <a:close/>
                    <a:moveTo>
                      <a:pt x="98" y="144"/>
                    </a:moveTo>
                    <a:lnTo>
                      <a:pt x="98" y="144"/>
                    </a:lnTo>
                    <a:cubicBezTo>
                      <a:pt x="62" y="148"/>
                      <a:pt x="0" y="146"/>
                      <a:pt x="0" y="89"/>
                    </a:cubicBezTo>
                    <a:lnTo>
                      <a:pt x="0" y="89"/>
                    </a:lnTo>
                    <a:cubicBezTo>
                      <a:pt x="0" y="68"/>
                      <a:pt x="4" y="43"/>
                      <a:pt x="18" y="30"/>
                    </a:cubicBezTo>
                    <a:lnTo>
                      <a:pt x="18" y="30"/>
                    </a:lnTo>
                    <a:cubicBezTo>
                      <a:pt x="21" y="26"/>
                      <a:pt x="27" y="23"/>
                      <a:pt x="32" y="22"/>
                    </a:cubicBezTo>
                    <a:lnTo>
                      <a:pt x="32" y="22"/>
                    </a:lnTo>
                    <a:cubicBezTo>
                      <a:pt x="28" y="14"/>
                      <a:pt x="31" y="2"/>
                      <a:pt x="41" y="1"/>
                    </a:cubicBezTo>
                    <a:lnTo>
                      <a:pt x="41" y="1"/>
                    </a:lnTo>
                    <a:cubicBezTo>
                      <a:pt x="83" y="0"/>
                      <a:pt x="142" y="6"/>
                      <a:pt x="161" y="62"/>
                    </a:cubicBezTo>
                    <a:lnTo>
                      <a:pt x="161" y="62"/>
                    </a:lnTo>
                    <a:cubicBezTo>
                      <a:pt x="178" y="113"/>
                      <a:pt x="136" y="142"/>
                      <a:pt x="98" y="144"/>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50" name="Freeform 175">
                <a:extLst>
                  <a:ext uri="{FF2B5EF4-FFF2-40B4-BE49-F238E27FC236}">
                    <a16:creationId xmlns:a16="http://schemas.microsoft.com/office/drawing/2014/main" id="{C6E6BB81-27A5-F743-85BA-4212EE4D506A}"/>
                  </a:ext>
                </a:extLst>
              </p:cNvPr>
              <p:cNvSpPr>
                <a:spLocks/>
              </p:cNvSpPr>
              <p:nvPr/>
            </p:nvSpPr>
            <p:spPr bwMode="auto">
              <a:xfrm>
                <a:off x="1079397" y="4079168"/>
                <a:ext cx="81699" cy="113117"/>
              </a:xfrm>
              <a:custGeom>
                <a:avLst/>
                <a:gdLst>
                  <a:gd name="T0" fmla="*/ 47697 w 173"/>
                  <a:gd name="T1" fmla="*/ 23289 h 238"/>
                  <a:gd name="T2" fmla="*/ 47697 w 173"/>
                  <a:gd name="T3" fmla="*/ 23289 h 238"/>
                  <a:gd name="T4" fmla="*/ 26446 w 173"/>
                  <a:gd name="T5" fmla="*/ 34696 h 238"/>
                  <a:gd name="T6" fmla="*/ 26446 w 173"/>
                  <a:gd name="T7" fmla="*/ 34696 h 238"/>
                  <a:gd name="T8" fmla="*/ 21723 w 173"/>
                  <a:gd name="T9" fmla="*/ 51806 h 238"/>
                  <a:gd name="T10" fmla="*/ 21723 w 173"/>
                  <a:gd name="T11" fmla="*/ 51806 h 238"/>
                  <a:gd name="T12" fmla="*/ 27390 w 173"/>
                  <a:gd name="T13" fmla="*/ 80323 h 238"/>
                  <a:gd name="T14" fmla="*/ 27390 w 173"/>
                  <a:gd name="T15" fmla="*/ 80323 h 238"/>
                  <a:gd name="T16" fmla="*/ 50058 w 173"/>
                  <a:gd name="T17" fmla="*/ 80798 h 238"/>
                  <a:gd name="T18" fmla="*/ 50058 w 173"/>
                  <a:gd name="T19" fmla="*/ 80798 h 238"/>
                  <a:gd name="T20" fmla="*/ 54781 w 173"/>
                  <a:gd name="T21" fmla="*/ 72718 h 238"/>
                  <a:gd name="T22" fmla="*/ 54781 w 173"/>
                  <a:gd name="T23" fmla="*/ 72718 h 238"/>
                  <a:gd name="T24" fmla="*/ 47697 w 173"/>
                  <a:gd name="T25" fmla="*/ 23289 h 238"/>
                  <a:gd name="T26" fmla="*/ 73671 w 173"/>
                  <a:gd name="T27" fmla="*/ 64638 h 238"/>
                  <a:gd name="T28" fmla="*/ 73671 w 173"/>
                  <a:gd name="T29" fmla="*/ 64638 h 238"/>
                  <a:gd name="T30" fmla="*/ 26446 w 173"/>
                  <a:gd name="T31" fmla="*/ 95056 h 238"/>
                  <a:gd name="T32" fmla="*/ 26446 w 173"/>
                  <a:gd name="T33" fmla="*/ 95056 h 238"/>
                  <a:gd name="T34" fmla="*/ 6611 w 173"/>
                  <a:gd name="T35" fmla="*/ 68441 h 238"/>
                  <a:gd name="T36" fmla="*/ 6611 w 173"/>
                  <a:gd name="T37" fmla="*/ 68441 h 238"/>
                  <a:gd name="T38" fmla="*/ 8028 w 173"/>
                  <a:gd name="T39" fmla="*/ 59410 h 238"/>
                  <a:gd name="T40" fmla="*/ 8028 w 173"/>
                  <a:gd name="T41" fmla="*/ 59410 h 238"/>
                  <a:gd name="T42" fmla="*/ 2361 w 173"/>
                  <a:gd name="T43" fmla="*/ 48954 h 238"/>
                  <a:gd name="T44" fmla="*/ 2361 w 173"/>
                  <a:gd name="T45" fmla="*/ 48954 h 238"/>
                  <a:gd name="T46" fmla="*/ 56670 w 173"/>
                  <a:gd name="T47" fmla="*/ 8080 h 238"/>
                  <a:gd name="T48" fmla="*/ 56670 w 173"/>
                  <a:gd name="T49" fmla="*/ 8080 h 238"/>
                  <a:gd name="T50" fmla="*/ 73671 w 173"/>
                  <a:gd name="T51" fmla="*/ 64638 h 23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3" h="238">
                    <a:moveTo>
                      <a:pt x="101" y="49"/>
                    </a:moveTo>
                    <a:lnTo>
                      <a:pt x="101" y="49"/>
                    </a:lnTo>
                    <a:cubicBezTo>
                      <a:pt x="83" y="48"/>
                      <a:pt x="67" y="58"/>
                      <a:pt x="56" y="73"/>
                    </a:cubicBezTo>
                    <a:cubicBezTo>
                      <a:pt x="58" y="86"/>
                      <a:pt x="53" y="95"/>
                      <a:pt x="46" y="109"/>
                    </a:cubicBezTo>
                    <a:cubicBezTo>
                      <a:pt x="39" y="130"/>
                      <a:pt x="38" y="153"/>
                      <a:pt x="58" y="169"/>
                    </a:cubicBezTo>
                    <a:cubicBezTo>
                      <a:pt x="68" y="175"/>
                      <a:pt x="96" y="178"/>
                      <a:pt x="106" y="170"/>
                    </a:cubicBezTo>
                    <a:cubicBezTo>
                      <a:pt x="110" y="166"/>
                      <a:pt x="113" y="158"/>
                      <a:pt x="116" y="153"/>
                    </a:cubicBezTo>
                    <a:cubicBezTo>
                      <a:pt x="129" y="125"/>
                      <a:pt x="155" y="54"/>
                      <a:pt x="101" y="49"/>
                    </a:cubicBezTo>
                    <a:close/>
                    <a:moveTo>
                      <a:pt x="156" y="136"/>
                    </a:moveTo>
                    <a:lnTo>
                      <a:pt x="156" y="136"/>
                    </a:lnTo>
                    <a:cubicBezTo>
                      <a:pt x="139" y="174"/>
                      <a:pt x="106" y="237"/>
                      <a:pt x="56" y="200"/>
                    </a:cubicBezTo>
                    <a:cubicBezTo>
                      <a:pt x="39" y="187"/>
                      <a:pt x="20" y="166"/>
                      <a:pt x="14" y="144"/>
                    </a:cubicBezTo>
                    <a:cubicBezTo>
                      <a:pt x="14" y="138"/>
                      <a:pt x="14" y="132"/>
                      <a:pt x="17" y="125"/>
                    </a:cubicBezTo>
                    <a:cubicBezTo>
                      <a:pt x="8" y="124"/>
                      <a:pt x="0" y="113"/>
                      <a:pt x="5" y="103"/>
                    </a:cubicBezTo>
                    <a:cubicBezTo>
                      <a:pt x="25" y="58"/>
                      <a:pt x="62" y="0"/>
                      <a:pt x="120" y="17"/>
                    </a:cubicBezTo>
                    <a:cubicBezTo>
                      <a:pt x="171" y="32"/>
                      <a:pt x="172" y="94"/>
                      <a:pt x="156" y="136"/>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51" name="Freeform 176">
                <a:extLst>
                  <a:ext uri="{FF2B5EF4-FFF2-40B4-BE49-F238E27FC236}">
                    <a16:creationId xmlns:a16="http://schemas.microsoft.com/office/drawing/2014/main" id="{A2317DC2-C7F8-D54B-9F57-117CCD40715F}"/>
                  </a:ext>
                </a:extLst>
              </p:cNvPr>
              <p:cNvSpPr>
                <a:spLocks noChangeArrowheads="1"/>
              </p:cNvSpPr>
              <p:nvPr/>
            </p:nvSpPr>
            <p:spPr bwMode="auto">
              <a:xfrm>
                <a:off x="1407365" y="4084964"/>
                <a:ext cx="96853" cy="93116"/>
              </a:xfrm>
              <a:custGeom>
                <a:avLst/>
                <a:gdLst>
                  <a:gd name="T0" fmla="*/ 60 w 203"/>
                  <a:gd name="T1" fmla="*/ 133 h 196"/>
                  <a:gd name="T2" fmla="*/ 60 w 203"/>
                  <a:gd name="T3" fmla="*/ 133 h 196"/>
                  <a:gd name="T4" fmla="*/ 107 w 203"/>
                  <a:gd name="T5" fmla="*/ 149 h 196"/>
                  <a:gd name="T6" fmla="*/ 107 w 203"/>
                  <a:gd name="T7" fmla="*/ 149 h 196"/>
                  <a:gd name="T8" fmla="*/ 141 w 203"/>
                  <a:gd name="T9" fmla="*/ 130 h 196"/>
                  <a:gd name="T10" fmla="*/ 141 w 203"/>
                  <a:gd name="T11" fmla="*/ 130 h 196"/>
                  <a:gd name="T12" fmla="*/ 176 w 203"/>
                  <a:gd name="T13" fmla="*/ 82 h 196"/>
                  <a:gd name="T14" fmla="*/ 176 w 203"/>
                  <a:gd name="T15" fmla="*/ 82 h 196"/>
                  <a:gd name="T16" fmla="*/ 143 w 203"/>
                  <a:gd name="T17" fmla="*/ 46 h 196"/>
                  <a:gd name="T18" fmla="*/ 143 w 203"/>
                  <a:gd name="T19" fmla="*/ 46 h 196"/>
                  <a:gd name="T20" fmla="*/ 126 w 203"/>
                  <a:gd name="T21" fmla="*/ 50 h 196"/>
                  <a:gd name="T22" fmla="*/ 126 w 203"/>
                  <a:gd name="T23" fmla="*/ 50 h 196"/>
                  <a:gd name="T24" fmla="*/ 60 w 203"/>
                  <a:gd name="T25" fmla="*/ 133 h 196"/>
                  <a:gd name="T26" fmla="*/ 84 w 203"/>
                  <a:gd name="T27" fmla="*/ 34 h 196"/>
                  <a:gd name="T28" fmla="*/ 84 w 203"/>
                  <a:gd name="T29" fmla="*/ 34 h 196"/>
                  <a:gd name="T30" fmla="*/ 199 w 203"/>
                  <a:gd name="T31" fmla="*/ 61 h 196"/>
                  <a:gd name="T32" fmla="*/ 199 w 203"/>
                  <a:gd name="T33" fmla="*/ 61 h 196"/>
                  <a:gd name="T34" fmla="*/ 189 w 203"/>
                  <a:gd name="T35" fmla="*/ 128 h 196"/>
                  <a:gd name="T36" fmla="*/ 189 w 203"/>
                  <a:gd name="T37" fmla="*/ 128 h 196"/>
                  <a:gd name="T38" fmla="*/ 173 w 203"/>
                  <a:gd name="T39" fmla="*/ 141 h 196"/>
                  <a:gd name="T40" fmla="*/ 173 w 203"/>
                  <a:gd name="T41" fmla="*/ 141 h 196"/>
                  <a:gd name="T42" fmla="*/ 165 w 203"/>
                  <a:gd name="T43" fmla="*/ 166 h 196"/>
                  <a:gd name="T44" fmla="*/ 165 w 203"/>
                  <a:gd name="T45" fmla="*/ 166 h 196"/>
                  <a:gd name="T46" fmla="*/ 24 w 203"/>
                  <a:gd name="T47" fmla="*/ 142 h 196"/>
                  <a:gd name="T48" fmla="*/ 24 w 203"/>
                  <a:gd name="T49" fmla="*/ 142 h 196"/>
                  <a:gd name="T50" fmla="*/ 84 w 203"/>
                  <a:gd name="T51" fmla="*/ 34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3" h="196">
                    <a:moveTo>
                      <a:pt x="60" y="133"/>
                    </a:moveTo>
                    <a:lnTo>
                      <a:pt x="60" y="133"/>
                    </a:lnTo>
                    <a:cubicBezTo>
                      <a:pt x="72" y="147"/>
                      <a:pt x="90" y="150"/>
                      <a:pt x="107" y="149"/>
                    </a:cubicBezTo>
                    <a:lnTo>
                      <a:pt x="107" y="149"/>
                    </a:lnTo>
                    <a:cubicBezTo>
                      <a:pt x="115" y="138"/>
                      <a:pt x="126" y="135"/>
                      <a:pt x="141" y="130"/>
                    </a:cubicBezTo>
                    <a:lnTo>
                      <a:pt x="141" y="130"/>
                    </a:lnTo>
                    <a:cubicBezTo>
                      <a:pt x="162" y="121"/>
                      <a:pt x="178" y="107"/>
                      <a:pt x="176" y="82"/>
                    </a:cubicBezTo>
                    <a:lnTo>
                      <a:pt x="176" y="82"/>
                    </a:lnTo>
                    <a:cubicBezTo>
                      <a:pt x="173" y="68"/>
                      <a:pt x="156" y="47"/>
                      <a:pt x="143" y="46"/>
                    </a:cubicBezTo>
                    <a:lnTo>
                      <a:pt x="143" y="46"/>
                    </a:lnTo>
                    <a:cubicBezTo>
                      <a:pt x="139" y="45"/>
                      <a:pt x="130" y="49"/>
                      <a:pt x="126" y="50"/>
                    </a:cubicBezTo>
                    <a:lnTo>
                      <a:pt x="126" y="50"/>
                    </a:lnTo>
                    <a:cubicBezTo>
                      <a:pt x="95" y="59"/>
                      <a:pt x="26" y="91"/>
                      <a:pt x="60" y="133"/>
                    </a:cubicBezTo>
                    <a:close/>
                    <a:moveTo>
                      <a:pt x="84" y="34"/>
                    </a:moveTo>
                    <a:lnTo>
                      <a:pt x="84" y="34"/>
                    </a:lnTo>
                    <a:cubicBezTo>
                      <a:pt x="123" y="18"/>
                      <a:pt x="191" y="0"/>
                      <a:pt x="199" y="61"/>
                    </a:cubicBezTo>
                    <a:lnTo>
                      <a:pt x="199" y="61"/>
                    </a:lnTo>
                    <a:cubicBezTo>
                      <a:pt x="202" y="82"/>
                      <a:pt x="202" y="109"/>
                      <a:pt x="189" y="128"/>
                    </a:cubicBezTo>
                    <a:lnTo>
                      <a:pt x="189" y="128"/>
                    </a:lnTo>
                    <a:cubicBezTo>
                      <a:pt x="183" y="134"/>
                      <a:pt x="178" y="137"/>
                      <a:pt x="173" y="141"/>
                    </a:cubicBezTo>
                    <a:lnTo>
                      <a:pt x="173" y="141"/>
                    </a:lnTo>
                    <a:cubicBezTo>
                      <a:pt x="178" y="147"/>
                      <a:pt x="177" y="162"/>
                      <a:pt x="165" y="166"/>
                    </a:cubicBezTo>
                    <a:lnTo>
                      <a:pt x="165" y="166"/>
                    </a:lnTo>
                    <a:cubicBezTo>
                      <a:pt x="120" y="181"/>
                      <a:pt x="53" y="195"/>
                      <a:pt x="24" y="142"/>
                    </a:cubicBezTo>
                    <a:lnTo>
                      <a:pt x="24" y="142"/>
                    </a:lnTo>
                    <a:cubicBezTo>
                      <a:pt x="0" y="95"/>
                      <a:pt x="43" y="50"/>
                      <a:pt x="84" y="34"/>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52" name="Freeform 177">
                <a:extLst>
                  <a:ext uri="{FF2B5EF4-FFF2-40B4-BE49-F238E27FC236}">
                    <a16:creationId xmlns:a16="http://schemas.microsoft.com/office/drawing/2014/main" id="{DFCF62D8-420A-4547-88DA-3CC515B18D13}"/>
                  </a:ext>
                </a:extLst>
              </p:cNvPr>
              <p:cNvSpPr>
                <a:spLocks/>
              </p:cNvSpPr>
              <p:nvPr/>
            </p:nvSpPr>
            <p:spPr bwMode="auto">
              <a:xfrm>
                <a:off x="1590538" y="4079168"/>
                <a:ext cx="81699" cy="113117"/>
              </a:xfrm>
              <a:custGeom>
                <a:avLst/>
                <a:gdLst>
                  <a:gd name="T0" fmla="*/ 47697 w 173"/>
                  <a:gd name="T1" fmla="*/ 23486 h 236"/>
                  <a:gd name="T2" fmla="*/ 47697 w 173"/>
                  <a:gd name="T3" fmla="*/ 23486 h 236"/>
                  <a:gd name="T4" fmla="*/ 26446 w 173"/>
                  <a:gd name="T5" fmla="*/ 34510 h 236"/>
                  <a:gd name="T6" fmla="*/ 26446 w 173"/>
                  <a:gd name="T7" fmla="*/ 34510 h 236"/>
                  <a:gd name="T8" fmla="*/ 22196 w 173"/>
                  <a:gd name="T9" fmla="*/ 52245 h 236"/>
                  <a:gd name="T10" fmla="*/ 22196 w 173"/>
                  <a:gd name="T11" fmla="*/ 52245 h 236"/>
                  <a:gd name="T12" fmla="*/ 27390 w 173"/>
                  <a:gd name="T13" fmla="*/ 80045 h 236"/>
                  <a:gd name="T14" fmla="*/ 27390 w 173"/>
                  <a:gd name="T15" fmla="*/ 80045 h 236"/>
                  <a:gd name="T16" fmla="*/ 50058 w 173"/>
                  <a:gd name="T17" fmla="*/ 81003 h 236"/>
                  <a:gd name="T18" fmla="*/ 50058 w 173"/>
                  <a:gd name="T19" fmla="*/ 81003 h 236"/>
                  <a:gd name="T20" fmla="*/ 54309 w 173"/>
                  <a:gd name="T21" fmla="*/ 72855 h 236"/>
                  <a:gd name="T22" fmla="*/ 54309 w 173"/>
                  <a:gd name="T23" fmla="*/ 72855 h 236"/>
                  <a:gd name="T24" fmla="*/ 47697 w 173"/>
                  <a:gd name="T25" fmla="*/ 23486 h 236"/>
                  <a:gd name="T26" fmla="*/ 73671 w 173"/>
                  <a:gd name="T27" fmla="*/ 64227 h 236"/>
                  <a:gd name="T28" fmla="*/ 73671 w 173"/>
                  <a:gd name="T29" fmla="*/ 64227 h 236"/>
                  <a:gd name="T30" fmla="*/ 26446 w 173"/>
                  <a:gd name="T31" fmla="*/ 95862 h 236"/>
                  <a:gd name="T32" fmla="*/ 26446 w 173"/>
                  <a:gd name="T33" fmla="*/ 95862 h 236"/>
                  <a:gd name="T34" fmla="*/ 7556 w 173"/>
                  <a:gd name="T35" fmla="*/ 68541 h 236"/>
                  <a:gd name="T36" fmla="*/ 7556 w 173"/>
                  <a:gd name="T37" fmla="*/ 68541 h 236"/>
                  <a:gd name="T38" fmla="*/ 8028 w 173"/>
                  <a:gd name="T39" fmla="*/ 58955 h 236"/>
                  <a:gd name="T40" fmla="*/ 8028 w 173"/>
                  <a:gd name="T41" fmla="*/ 58955 h 236"/>
                  <a:gd name="T42" fmla="*/ 1889 w 173"/>
                  <a:gd name="T43" fmla="*/ 48410 h 236"/>
                  <a:gd name="T44" fmla="*/ 1889 w 173"/>
                  <a:gd name="T45" fmla="*/ 48410 h 236"/>
                  <a:gd name="T46" fmla="*/ 55725 w 173"/>
                  <a:gd name="T47" fmla="*/ 8148 h 236"/>
                  <a:gd name="T48" fmla="*/ 55725 w 173"/>
                  <a:gd name="T49" fmla="*/ 8148 h 236"/>
                  <a:gd name="T50" fmla="*/ 73671 w 173"/>
                  <a:gd name="T51" fmla="*/ 64227 h 2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3" h="236">
                    <a:moveTo>
                      <a:pt x="101" y="49"/>
                    </a:moveTo>
                    <a:lnTo>
                      <a:pt x="101" y="49"/>
                    </a:lnTo>
                    <a:cubicBezTo>
                      <a:pt x="83" y="47"/>
                      <a:pt x="68" y="58"/>
                      <a:pt x="56" y="72"/>
                    </a:cubicBezTo>
                    <a:cubicBezTo>
                      <a:pt x="58" y="85"/>
                      <a:pt x="52" y="95"/>
                      <a:pt x="47" y="109"/>
                    </a:cubicBezTo>
                    <a:cubicBezTo>
                      <a:pt x="39" y="130"/>
                      <a:pt x="38" y="152"/>
                      <a:pt x="58" y="167"/>
                    </a:cubicBezTo>
                    <a:cubicBezTo>
                      <a:pt x="68" y="175"/>
                      <a:pt x="96" y="177"/>
                      <a:pt x="106" y="169"/>
                    </a:cubicBezTo>
                    <a:cubicBezTo>
                      <a:pt x="110" y="166"/>
                      <a:pt x="113" y="158"/>
                      <a:pt x="115" y="152"/>
                    </a:cubicBezTo>
                    <a:cubicBezTo>
                      <a:pt x="129" y="123"/>
                      <a:pt x="155" y="53"/>
                      <a:pt x="101" y="49"/>
                    </a:cubicBezTo>
                    <a:close/>
                    <a:moveTo>
                      <a:pt x="156" y="134"/>
                    </a:moveTo>
                    <a:lnTo>
                      <a:pt x="156" y="134"/>
                    </a:lnTo>
                    <a:cubicBezTo>
                      <a:pt x="140" y="173"/>
                      <a:pt x="106" y="235"/>
                      <a:pt x="56" y="200"/>
                    </a:cubicBezTo>
                    <a:cubicBezTo>
                      <a:pt x="39" y="187"/>
                      <a:pt x="20" y="166"/>
                      <a:pt x="16" y="143"/>
                    </a:cubicBezTo>
                    <a:cubicBezTo>
                      <a:pt x="14" y="137"/>
                      <a:pt x="16" y="131"/>
                      <a:pt x="17" y="123"/>
                    </a:cubicBezTo>
                    <a:cubicBezTo>
                      <a:pt x="8" y="123"/>
                      <a:pt x="0" y="113"/>
                      <a:pt x="4" y="101"/>
                    </a:cubicBezTo>
                    <a:cubicBezTo>
                      <a:pt x="25" y="58"/>
                      <a:pt x="62" y="0"/>
                      <a:pt x="118" y="17"/>
                    </a:cubicBezTo>
                    <a:cubicBezTo>
                      <a:pt x="169" y="31"/>
                      <a:pt x="172" y="93"/>
                      <a:pt x="156"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53" name="Freeform 178">
                <a:extLst>
                  <a:ext uri="{FF2B5EF4-FFF2-40B4-BE49-F238E27FC236}">
                    <a16:creationId xmlns:a16="http://schemas.microsoft.com/office/drawing/2014/main" id="{0E27000B-FFB5-874C-919E-9A68421E115D}"/>
                  </a:ext>
                </a:extLst>
              </p:cNvPr>
              <p:cNvSpPr>
                <a:spLocks noChangeArrowheads="1"/>
              </p:cNvSpPr>
              <p:nvPr/>
            </p:nvSpPr>
            <p:spPr bwMode="auto">
              <a:xfrm>
                <a:off x="1247004" y="4097590"/>
                <a:ext cx="85738" cy="71021"/>
              </a:xfrm>
              <a:custGeom>
                <a:avLst/>
                <a:gdLst>
                  <a:gd name="T0" fmla="*/ 129 w 179"/>
                  <a:gd name="T1" fmla="*/ 60 h 148"/>
                  <a:gd name="T2" fmla="*/ 129 w 179"/>
                  <a:gd name="T3" fmla="*/ 60 h 148"/>
                  <a:gd name="T4" fmla="*/ 90 w 179"/>
                  <a:gd name="T5" fmla="*/ 33 h 148"/>
                  <a:gd name="T6" fmla="*/ 90 w 179"/>
                  <a:gd name="T7" fmla="*/ 33 h 148"/>
                  <a:gd name="T8" fmla="*/ 58 w 179"/>
                  <a:gd name="T9" fmla="*/ 40 h 148"/>
                  <a:gd name="T10" fmla="*/ 58 w 179"/>
                  <a:gd name="T11" fmla="*/ 40 h 148"/>
                  <a:gd name="T12" fmla="*/ 24 w 179"/>
                  <a:gd name="T13" fmla="*/ 76 h 148"/>
                  <a:gd name="T14" fmla="*/ 24 w 179"/>
                  <a:gd name="T15" fmla="*/ 76 h 148"/>
                  <a:gd name="T16" fmla="*/ 48 w 179"/>
                  <a:gd name="T17" fmla="*/ 117 h 148"/>
                  <a:gd name="T18" fmla="*/ 48 w 179"/>
                  <a:gd name="T19" fmla="*/ 117 h 148"/>
                  <a:gd name="T20" fmla="*/ 64 w 179"/>
                  <a:gd name="T21" fmla="*/ 117 h 148"/>
                  <a:gd name="T22" fmla="*/ 64 w 179"/>
                  <a:gd name="T23" fmla="*/ 117 h 148"/>
                  <a:gd name="T24" fmla="*/ 129 w 179"/>
                  <a:gd name="T25" fmla="*/ 60 h 148"/>
                  <a:gd name="T26" fmla="*/ 98 w 179"/>
                  <a:gd name="T27" fmla="*/ 144 h 148"/>
                  <a:gd name="T28" fmla="*/ 98 w 179"/>
                  <a:gd name="T29" fmla="*/ 144 h 148"/>
                  <a:gd name="T30" fmla="*/ 0 w 179"/>
                  <a:gd name="T31" fmla="*/ 88 h 148"/>
                  <a:gd name="T32" fmla="*/ 0 w 179"/>
                  <a:gd name="T33" fmla="*/ 88 h 148"/>
                  <a:gd name="T34" fmla="*/ 18 w 179"/>
                  <a:gd name="T35" fmla="*/ 29 h 148"/>
                  <a:gd name="T36" fmla="*/ 18 w 179"/>
                  <a:gd name="T37" fmla="*/ 29 h 148"/>
                  <a:gd name="T38" fmla="*/ 32 w 179"/>
                  <a:gd name="T39" fmla="*/ 22 h 148"/>
                  <a:gd name="T40" fmla="*/ 32 w 179"/>
                  <a:gd name="T41" fmla="*/ 22 h 148"/>
                  <a:gd name="T42" fmla="*/ 41 w 179"/>
                  <a:gd name="T43" fmla="*/ 1 h 148"/>
                  <a:gd name="T44" fmla="*/ 41 w 179"/>
                  <a:gd name="T45" fmla="*/ 1 h 148"/>
                  <a:gd name="T46" fmla="*/ 161 w 179"/>
                  <a:gd name="T47" fmla="*/ 62 h 148"/>
                  <a:gd name="T48" fmla="*/ 161 w 179"/>
                  <a:gd name="T49" fmla="*/ 62 h 148"/>
                  <a:gd name="T50" fmla="*/ 98 w 179"/>
                  <a:gd name="T51" fmla="*/ 144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9" h="148">
                    <a:moveTo>
                      <a:pt x="129" y="60"/>
                    </a:moveTo>
                    <a:lnTo>
                      <a:pt x="129" y="60"/>
                    </a:lnTo>
                    <a:cubicBezTo>
                      <a:pt x="121" y="43"/>
                      <a:pt x="106" y="35"/>
                      <a:pt x="90" y="33"/>
                    </a:cubicBezTo>
                    <a:lnTo>
                      <a:pt x="90" y="33"/>
                    </a:lnTo>
                    <a:cubicBezTo>
                      <a:pt x="82" y="40"/>
                      <a:pt x="71" y="39"/>
                      <a:pt x="58" y="40"/>
                    </a:cubicBezTo>
                    <a:lnTo>
                      <a:pt x="58" y="40"/>
                    </a:lnTo>
                    <a:cubicBezTo>
                      <a:pt x="40" y="43"/>
                      <a:pt x="23" y="52"/>
                      <a:pt x="24" y="76"/>
                    </a:cubicBezTo>
                    <a:lnTo>
                      <a:pt x="24" y="76"/>
                    </a:lnTo>
                    <a:cubicBezTo>
                      <a:pt x="24" y="86"/>
                      <a:pt x="36" y="111"/>
                      <a:pt x="48" y="117"/>
                    </a:cubicBezTo>
                    <a:lnTo>
                      <a:pt x="48" y="117"/>
                    </a:lnTo>
                    <a:cubicBezTo>
                      <a:pt x="52" y="119"/>
                      <a:pt x="60" y="117"/>
                      <a:pt x="64" y="117"/>
                    </a:cubicBezTo>
                    <a:lnTo>
                      <a:pt x="64" y="117"/>
                    </a:lnTo>
                    <a:cubicBezTo>
                      <a:pt x="91" y="117"/>
                      <a:pt x="155" y="109"/>
                      <a:pt x="129" y="60"/>
                    </a:cubicBezTo>
                    <a:close/>
                    <a:moveTo>
                      <a:pt x="98" y="144"/>
                    </a:moveTo>
                    <a:lnTo>
                      <a:pt x="98" y="144"/>
                    </a:lnTo>
                    <a:cubicBezTo>
                      <a:pt x="62" y="147"/>
                      <a:pt x="0" y="146"/>
                      <a:pt x="0" y="88"/>
                    </a:cubicBezTo>
                    <a:lnTo>
                      <a:pt x="0" y="88"/>
                    </a:lnTo>
                    <a:cubicBezTo>
                      <a:pt x="0" y="67"/>
                      <a:pt x="4" y="42"/>
                      <a:pt x="18" y="29"/>
                    </a:cubicBezTo>
                    <a:lnTo>
                      <a:pt x="18" y="29"/>
                    </a:lnTo>
                    <a:cubicBezTo>
                      <a:pt x="21" y="25"/>
                      <a:pt x="27" y="23"/>
                      <a:pt x="32" y="22"/>
                    </a:cubicBezTo>
                    <a:lnTo>
                      <a:pt x="32" y="22"/>
                    </a:lnTo>
                    <a:cubicBezTo>
                      <a:pt x="28" y="14"/>
                      <a:pt x="31" y="1"/>
                      <a:pt x="41" y="1"/>
                    </a:cubicBezTo>
                    <a:lnTo>
                      <a:pt x="41" y="1"/>
                    </a:lnTo>
                    <a:cubicBezTo>
                      <a:pt x="83" y="0"/>
                      <a:pt x="142" y="5"/>
                      <a:pt x="161" y="62"/>
                    </a:cubicBezTo>
                    <a:lnTo>
                      <a:pt x="161" y="62"/>
                    </a:lnTo>
                    <a:cubicBezTo>
                      <a:pt x="178" y="111"/>
                      <a:pt x="136" y="140"/>
                      <a:pt x="98" y="144"/>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54" name="Freeform 179">
                <a:extLst>
                  <a:ext uri="{FF2B5EF4-FFF2-40B4-BE49-F238E27FC236}">
                    <a16:creationId xmlns:a16="http://schemas.microsoft.com/office/drawing/2014/main" id="{792BA98D-6666-C24C-AE20-0104035ECE83}"/>
                  </a:ext>
                </a:extLst>
              </p:cNvPr>
              <p:cNvSpPr>
                <a:spLocks noChangeArrowheads="1"/>
              </p:cNvSpPr>
              <p:nvPr/>
            </p:nvSpPr>
            <p:spPr bwMode="auto">
              <a:xfrm>
                <a:off x="1751907" y="4084965"/>
                <a:ext cx="87325" cy="89960"/>
              </a:xfrm>
              <a:custGeom>
                <a:avLst/>
                <a:gdLst>
                  <a:gd name="T0" fmla="*/ 66 w 187"/>
                  <a:gd name="T1" fmla="*/ 132 h 188"/>
                  <a:gd name="T2" fmla="*/ 66 w 187"/>
                  <a:gd name="T3" fmla="*/ 132 h 188"/>
                  <a:gd name="T4" fmla="*/ 113 w 187"/>
                  <a:gd name="T5" fmla="*/ 140 h 188"/>
                  <a:gd name="T6" fmla="*/ 113 w 187"/>
                  <a:gd name="T7" fmla="*/ 140 h 188"/>
                  <a:gd name="T8" fmla="*/ 138 w 187"/>
                  <a:gd name="T9" fmla="*/ 120 h 188"/>
                  <a:gd name="T10" fmla="*/ 138 w 187"/>
                  <a:gd name="T11" fmla="*/ 120 h 188"/>
                  <a:gd name="T12" fmla="*/ 155 w 187"/>
                  <a:gd name="T13" fmla="*/ 73 h 188"/>
                  <a:gd name="T14" fmla="*/ 155 w 187"/>
                  <a:gd name="T15" fmla="*/ 73 h 188"/>
                  <a:gd name="T16" fmla="*/ 116 w 187"/>
                  <a:gd name="T17" fmla="*/ 45 h 188"/>
                  <a:gd name="T18" fmla="*/ 116 w 187"/>
                  <a:gd name="T19" fmla="*/ 45 h 188"/>
                  <a:gd name="T20" fmla="*/ 101 w 187"/>
                  <a:gd name="T21" fmla="*/ 52 h 188"/>
                  <a:gd name="T22" fmla="*/ 101 w 187"/>
                  <a:gd name="T23" fmla="*/ 52 h 188"/>
                  <a:gd name="T24" fmla="*/ 66 w 187"/>
                  <a:gd name="T25" fmla="*/ 132 h 188"/>
                  <a:gd name="T26" fmla="*/ 58 w 187"/>
                  <a:gd name="T27" fmla="*/ 42 h 188"/>
                  <a:gd name="T28" fmla="*/ 58 w 187"/>
                  <a:gd name="T29" fmla="*/ 42 h 188"/>
                  <a:gd name="T30" fmla="*/ 171 w 187"/>
                  <a:gd name="T31" fmla="*/ 53 h 188"/>
                  <a:gd name="T32" fmla="*/ 171 w 187"/>
                  <a:gd name="T33" fmla="*/ 53 h 188"/>
                  <a:gd name="T34" fmla="*/ 180 w 187"/>
                  <a:gd name="T35" fmla="*/ 113 h 188"/>
                  <a:gd name="T36" fmla="*/ 180 w 187"/>
                  <a:gd name="T37" fmla="*/ 113 h 188"/>
                  <a:gd name="T38" fmla="*/ 169 w 187"/>
                  <a:gd name="T39" fmla="*/ 125 h 188"/>
                  <a:gd name="T40" fmla="*/ 169 w 187"/>
                  <a:gd name="T41" fmla="*/ 125 h 188"/>
                  <a:gd name="T42" fmla="*/ 169 w 187"/>
                  <a:gd name="T43" fmla="*/ 148 h 188"/>
                  <a:gd name="T44" fmla="*/ 169 w 187"/>
                  <a:gd name="T45" fmla="*/ 148 h 188"/>
                  <a:gd name="T46" fmla="*/ 35 w 187"/>
                  <a:gd name="T47" fmla="*/ 144 h 188"/>
                  <a:gd name="T48" fmla="*/ 35 w 187"/>
                  <a:gd name="T49" fmla="*/ 144 h 188"/>
                  <a:gd name="T50" fmla="*/ 58 w 187"/>
                  <a:gd name="T51" fmla="*/ 42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7" h="188">
                    <a:moveTo>
                      <a:pt x="66" y="132"/>
                    </a:moveTo>
                    <a:lnTo>
                      <a:pt x="66" y="132"/>
                    </a:lnTo>
                    <a:cubicBezTo>
                      <a:pt x="80" y="142"/>
                      <a:pt x="97" y="144"/>
                      <a:pt x="113" y="140"/>
                    </a:cubicBezTo>
                    <a:lnTo>
                      <a:pt x="113" y="140"/>
                    </a:lnTo>
                    <a:cubicBezTo>
                      <a:pt x="117" y="129"/>
                      <a:pt x="126" y="127"/>
                      <a:pt x="138" y="120"/>
                    </a:cubicBezTo>
                    <a:lnTo>
                      <a:pt x="138" y="120"/>
                    </a:lnTo>
                    <a:cubicBezTo>
                      <a:pt x="154" y="109"/>
                      <a:pt x="165" y="94"/>
                      <a:pt x="155" y="73"/>
                    </a:cubicBezTo>
                    <a:lnTo>
                      <a:pt x="155" y="73"/>
                    </a:lnTo>
                    <a:cubicBezTo>
                      <a:pt x="150" y="63"/>
                      <a:pt x="129" y="46"/>
                      <a:pt x="116" y="45"/>
                    </a:cubicBezTo>
                    <a:lnTo>
                      <a:pt x="116" y="45"/>
                    </a:lnTo>
                    <a:cubicBezTo>
                      <a:pt x="112" y="45"/>
                      <a:pt x="105" y="50"/>
                      <a:pt x="101" y="52"/>
                    </a:cubicBezTo>
                    <a:lnTo>
                      <a:pt x="101" y="52"/>
                    </a:lnTo>
                    <a:cubicBezTo>
                      <a:pt x="76" y="63"/>
                      <a:pt x="22" y="98"/>
                      <a:pt x="66" y="132"/>
                    </a:cubicBezTo>
                    <a:close/>
                    <a:moveTo>
                      <a:pt x="58" y="42"/>
                    </a:moveTo>
                    <a:lnTo>
                      <a:pt x="58" y="42"/>
                    </a:lnTo>
                    <a:cubicBezTo>
                      <a:pt x="89" y="24"/>
                      <a:pt x="147" y="0"/>
                      <a:pt x="171" y="53"/>
                    </a:cubicBezTo>
                    <a:lnTo>
                      <a:pt x="171" y="53"/>
                    </a:lnTo>
                    <a:cubicBezTo>
                      <a:pt x="179" y="71"/>
                      <a:pt x="186" y="95"/>
                      <a:pt x="180" y="113"/>
                    </a:cubicBezTo>
                    <a:lnTo>
                      <a:pt x="180" y="113"/>
                    </a:lnTo>
                    <a:cubicBezTo>
                      <a:pt x="177" y="119"/>
                      <a:pt x="175" y="121"/>
                      <a:pt x="169" y="125"/>
                    </a:cubicBezTo>
                    <a:lnTo>
                      <a:pt x="169" y="125"/>
                    </a:lnTo>
                    <a:cubicBezTo>
                      <a:pt x="176" y="132"/>
                      <a:pt x="179" y="144"/>
                      <a:pt x="169" y="148"/>
                    </a:cubicBezTo>
                    <a:lnTo>
                      <a:pt x="169" y="148"/>
                    </a:lnTo>
                    <a:cubicBezTo>
                      <a:pt x="133" y="167"/>
                      <a:pt x="76" y="187"/>
                      <a:pt x="35" y="144"/>
                    </a:cubicBezTo>
                    <a:lnTo>
                      <a:pt x="35" y="144"/>
                    </a:lnTo>
                    <a:cubicBezTo>
                      <a:pt x="0" y="106"/>
                      <a:pt x="26" y="61"/>
                      <a:pt x="58" y="42"/>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55" name="Freeform 180">
                <a:extLst>
                  <a:ext uri="{FF2B5EF4-FFF2-40B4-BE49-F238E27FC236}">
                    <a16:creationId xmlns:a16="http://schemas.microsoft.com/office/drawing/2014/main" id="{2826E1C3-8465-DA40-B85A-8FF9DA5F7FEC}"/>
                  </a:ext>
                </a:extLst>
              </p:cNvPr>
              <p:cNvSpPr>
                <a:spLocks noChangeArrowheads="1"/>
              </p:cNvSpPr>
              <p:nvPr/>
            </p:nvSpPr>
            <p:spPr bwMode="auto">
              <a:xfrm>
                <a:off x="1926558" y="4096012"/>
                <a:ext cx="87325" cy="71022"/>
              </a:xfrm>
              <a:custGeom>
                <a:avLst/>
                <a:gdLst>
                  <a:gd name="T0" fmla="*/ 131 w 179"/>
                  <a:gd name="T1" fmla="*/ 61 h 150"/>
                  <a:gd name="T2" fmla="*/ 131 w 179"/>
                  <a:gd name="T3" fmla="*/ 61 h 150"/>
                  <a:gd name="T4" fmla="*/ 90 w 179"/>
                  <a:gd name="T5" fmla="*/ 33 h 150"/>
                  <a:gd name="T6" fmla="*/ 90 w 179"/>
                  <a:gd name="T7" fmla="*/ 33 h 150"/>
                  <a:gd name="T8" fmla="*/ 60 w 179"/>
                  <a:gd name="T9" fmla="*/ 41 h 150"/>
                  <a:gd name="T10" fmla="*/ 60 w 179"/>
                  <a:gd name="T11" fmla="*/ 41 h 150"/>
                  <a:gd name="T12" fmla="*/ 24 w 179"/>
                  <a:gd name="T13" fmla="*/ 76 h 150"/>
                  <a:gd name="T14" fmla="*/ 24 w 179"/>
                  <a:gd name="T15" fmla="*/ 76 h 150"/>
                  <a:gd name="T16" fmla="*/ 48 w 179"/>
                  <a:gd name="T17" fmla="*/ 117 h 150"/>
                  <a:gd name="T18" fmla="*/ 48 w 179"/>
                  <a:gd name="T19" fmla="*/ 117 h 150"/>
                  <a:gd name="T20" fmla="*/ 64 w 179"/>
                  <a:gd name="T21" fmla="*/ 118 h 150"/>
                  <a:gd name="T22" fmla="*/ 64 w 179"/>
                  <a:gd name="T23" fmla="*/ 118 h 150"/>
                  <a:gd name="T24" fmla="*/ 131 w 179"/>
                  <a:gd name="T25" fmla="*/ 61 h 150"/>
                  <a:gd name="T26" fmla="*/ 99 w 179"/>
                  <a:gd name="T27" fmla="*/ 145 h 150"/>
                  <a:gd name="T28" fmla="*/ 99 w 179"/>
                  <a:gd name="T29" fmla="*/ 145 h 150"/>
                  <a:gd name="T30" fmla="*/ 0 w 179"/>
                  <a:gd name="T31" fmla="*/ 88 h 150"/>
                  <a:gd name="T32" fmla="*/ 0 w 179"/>
                  <a:gd name="T33" fmla="*/ 88 h 150"/>
                  <a:gd name="T34" fmla="*/ 19 w 179"/>
                  <a:gd name="T35" fmla="*/ 29 h 150"/>
                  <a:gd name="T36" fmla="*/ 19 w 179"/>
                  <a:gd name="T37" fmla="*/ 29 h 150"/>
                  <a:gd name="T38" fmla="*/ 32 w 179"/>
                  <a:gd name="T39" fmla="*/ 22 h 150"/>
                  <a:gd name="T40" fmla="*/ 32 w 179"/>
                  <a:gd name="T41" fmla="*/ 22 h 150"/>
                  <a:gd name="T42" fmla="*/ 43 w 179"/>
                  <a:gd name="T43" fmla="*/ 3 h 150"/>
                  <a:gd name="T44" fmla="*/ 43 w 179"/>
                  <a:gd name="T45" fmla="*/ 3 h 150"/>
                  <a:gd name="T46" fmla="*/ 162 w 179"/>
                  <a:gd name="T47" fmla="*/ 62 h 150"/>
                  <a:gd name="T48" fmla="*/ 162 w 179"/>
                  <a:gd name="T49" fmla="*/ 62 h 150"/>
                  <a:gd name="T50" fmla="*/ 99 w 179"/>
                  <a:gd name="T51" fmla="*/ 14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9" h="150">
                    <a:moveTo>
                      <a:pt x="131" y="61"/>
                    </a:moveTo>
                    <a:lnTo>
                      <a:pt x="131" y="61"/>
                    </a:lnTo>
                    <a:cubicBezTo>
                      <a:pt x="121" y="43"/>
                      <a:pt x="107" y="36"/>
                      <a:pt x="90" y="33"/>
                    </a:cubicBezTo>
                    <a:lnTo>
                      <a:pt x="90" y="33"/>
                    </a:lnTo>
                    <a:cubicBezTo>
                      <a:pt x="82" y="41"/>
                      <a:pt x="73" y="40"/>
                      <a:pt x="60" y="41"/>
                    </a:cubicBezTo>
                    <a:lnTo>
                      <a:pt x="60" y="41"/>
                    </a:lnTo>
                    <a:cubicBezTo>
                      <a:pt x="40" y="43"/>
                      <a:pt x="24" y="53"/>
                      <a:pt x="24" y="76"/>
                    </a:cubicBezTo>
                    <a:lnTo>
                      <a:pt x="24" y="76"/>
                    </a:lnTo>
                    <a:cubicBezTo>
                      <a:pt x="24" y="88"/>
                      <a:pt x="36" y="112"/>
                      <a:pt x="48" y="117"/>
                    </a:cubicBezTo>
                    <a:lnTo>
                      <a:pt x="48" y="117"/>
                    </a:lnTo>
                    <a:cubicBezTo>
                      <a:pt x="53" y="120"/>
                      <a:pt x="60" y="118"/>
                      <a:pt x="64" y="118"/>
                    </a:cubicBezTo>
                    <a:lnTo>
                      <a:pt x="64" y="118"/>
                    </a:lnTo>
                    <a:cubicBezTo>
                      <a:pt x="91" y="118"/>
                      <a:pt x="156" y="109"/>
                      <a:pt x="131" y="61"/>
                    </a:cubicBezTo>
                    <a:close/>
                    <a:moveTo>
                      <a:pt x="99" y="145"/>
                    </a:moveTo>
                    <a:lnTo>
                      <a:pt x="99" y="145"/>
                    </a:lnTo>
                    <a:cubicBezTo>
                      <a:pt x="64" y="149"/>
                      <a:pt x="2" y="146"/>
                      <a:pt x="0" y="88"/>
                    </a:cubicBezTo>
                    <a:lnTo>
                      <a:pt x="0" y="88"/>
                    </a:lnTo>
                    <a:cubicBezTo>
                      <a:pt x="0" y="67"/>
                      <a:pt x="4" y="42"/>
                      <a:pt x="19" y="29"/>
                    </a:cubicBezTo>
                    <a:lnTo>
                      <a:pt x="19" y="29"/>
                    </a:lnTo>
                    <a:cubicBezTo>
                      <a:pt x="23" y="25"/>
                      <a:pt x="27" y="24"/>
                      <a:pt x="32" y="22"/>
                    </a:cubicBezTo>
                    <a:lnTo>
                      <a:pt x="32" y="22"/>
                    </a:lnTo>
                    <a:cubicBezTo>
                      <a:pt x="28" y="15"/>
                      <a:pt x="32" y="3"/>
                      <a:pt x="43" y="3"/>
                    </a:cubicBezTo>
                    <a:lnTo>
                      <a:pt x="43" y="3"/>
                    </a:lnTo>
                    <a:cubicBezTo>
                      <a:pt x="83" y="0"/>
                      <a:pt x="142" y="7"/>
                      <a:pt x="162" y="62"/>
                    </a:cubicBezTo>
                    <a:lnTo>
                      <a:pt x="162" y="62"/>
                    </a:lnTo>
                    <a:cubicBezTo>
                      <a:pt x="178" y="112"/>
                      <a:pt x="137" y="141"/>
                      <a:pt x="99" y="145"/>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56" name="Freeform 181">
                <a:extLst>
                  <a:ext uri="{FF2B5EF4-FFF2-40B4-BE49-F238E27FC236}">
                    <a16:creationId xmlns:a16="http://schemas.microsoft.com/office/drawing/2014/main" id="{ACB941B4-16D3-444C-9BBB-AB9F3585B638}"/>
                  </a:ext>
                </a:extLst>
              </p:cNvPr>
              <p:cNvSpPr>
                <a:spLocks/>
              </p:cNvSpPr>
              <p:nvPr/>
            </p:nvSpPr>
            <p:spPr bwMode="auto">
              <a:xfrm>
                <a:off x="2091205" y="4077072"/>
                <a:ext cx="81698" cy="113117"/>
              </a:xfrm>
              <a:custGeom>
                <a:avLst/>
                <a:gdLst>
                  <a:gd name="T0" fmla="*/ 47892 w 174"/>
                  <a:gd name="T1" fmla="*/ 22528 h 236"/>
                  <a:gd name="T2" fmla="*/ 47892 w 174"/>
                  <a:gd name="T3" fmla="*/ 22528 h 236"/>
                  <a:gd name="T4" fmla="*/ 26294 w 174"/>
                  <a:gd name="T5" fmla="*/ 34510 h 236"/>
                  <a:gd name="T6" fmla="*/ 26294 w 174"/>
                  <a:gd name="T7" fmla="*/ 34510 h 236"/>
                  <a:gd name="T8" fmla="*/ 22068 w 174"/>
                  <a:gd name="T9" fmla="*/ 52245 h 236"/>
                  <a:gd name="T10" fmla="*/ 22068 w 174"/>
                  <a:gd name="T11" fmla="*/ 52245 h 236"/>
                  <a:gd name="T12" fmla="*/ 27702 w 174"/>
                  <a:gd name="T13" fmla="*/ 80045 h 236"/>
                  <a:gd name="T14" fmla="*/ 27702 w 174"/>
                  <a:gd name="T15" fmla="*/ 80045 h 236"/>
                  <a:gd name="T16" fmla="*/ 49770 w 174"/>
                  <a:gd name="T17" fmla="*/ 80524 h 236"/>
                  <a:gd name="T18" fmla="*/ 49770 w 174"/>
                  <a:gd name="T19" fmla="*/ 80524 h 236"/>
                  <a:gd name="T20" fmla="*/ 54465 w 174"/>
                  <a:gd name="T21" fmla="*/ 72855 h 236"/>
                  <a:gd name="T22" fmla="*/ 54465 w 174"/>
                  <a:gd name="T23" fmla="*/ 72855 h 236"/>
                  <a:gd name="T24" fmla="*/ 47892 w 174"/>
                  <a:gd name="T25" fmla="*/ 22528 h 236"/>
                  <a:gd name="T26" fmla="*/ 74186 w 174"/>
                  <a:gd name="T27" fmla="*/ 64227 h 236"/>
                  <a:gd name="T28" fmla="*/ 74186 w 174"/>
                  <a:gd name="T29" fmla="*/ 64227 h 236"/>
                  <a:gd name="T30" fmla="*/ 27233 w 174"/>
                  <a:gd name="T31" fmla="*/ 94903 h 236"/>
                  <a:gd name="T32" fmla="*/ 27233 w 174"/>
                  <a:gd name="T33" fmla="*/ 94903 h 236"/>
                  <a:gd name="T34" fmla="*/ 7512 w 174"/>
                  <a:gd name="T35" fmla="*/ 68541 h 236"/>
                  <a:gd name="T36" fmla="*/ 7512 w 174"/>
                  <a:gd name="T37" fmla="*/ 68541 h 236"/>
                  <a:gd name="T38" fmla="*/ 8452 w 174"/>
                  <a:gd name="T39" fmla="*/ 59914 h 236"/>
                  <a:gd name="T40" fmla="*/ 8452 w 174"/>
                  <a:gd name="T41" fmla="*/ 59914 h 236"/>
                  <a:gd name="T42" fmla="*/ 2348 w 174"/>
                  <a:gd name="T43" fmla="*/ 48410 h 236"/>
                  <a:gd name="T44" fmla="*/ 2348 w 174"/>
                  <a:gd name="T45" fmla="*/ 48410 h 236"/>
                  <a:gd name="T46" fmla="*/ 56343 w 174"/>
                  <a:gd name="T47" fmla="*/ 7190 h 236"/>
                  <a:gd name="T48" fmla="*/ 56343 w 174"/>
                  <a:gd name="T49" fmla="*/ 7190 h 236"/>
                  <a:gd name="T50" fmla="*/ 74186 w 174"/>
                  <a:gd name="T51" fmla="*/ 64227 h 2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4" h="236">
                    <a:moveTo>
                      <a:pt x="102" y="47"/>
                    </a:moveTo>
                    <a:lnTo>
                      <a:pt x="102" y="47"/>
                    </a:lnTo>
                    <a:cubicBezTo>
                      <a:pt x="83" y="46"/>
                      <a:pt x="68" y="56"/>
                      <a:pt x="56" y="72"/>
                    </a:cubicBezTo>
                    <a:cubicBezTo>
                      <a:pt x="59" y="85"/>
                      <a:pt x="54" y="94"/>
                      <a:pt x="47" y="109"/>
                    </a:cubicBezTo>
                    <a:cubicBezTo>
                      <a:pt x="39" y="128"/>
                      <a:pt x="39" y="152"/>
                      <a:pt x="59" y="167"/>
                    </a:cubicBezTo>
                    <a:cubicBezTo>
                      <a:pt x="68" y="174"/>
                      <a:pt x="96" y="176"/>
                      <a:pt x="106" y="168"/>
                    </a:cubicBezTo>
                    <a:cubicBezTo>
                      <a:pt x="110" y="165"/>
                      <a:pt x="114" y="156"/>
                      <a:pt x="116" y="152"/>
                    </a:cubicBezTo>
                    <a:cubicBezTo>
                      <a:pt x="130" y="125"/>
                      <a:pt x="156" y="52"/>
                      <a:pt x="102" y="47"/>
                    </a:cubicBezTo>
                    <a:close/>
                    <a:moveTo>
                      <a:pt x="158" y="134"/>
                    </a:moveTo>
                    <a:lnTo>
                      <a:pt x="158" y="134"/>
                    </a:lnTo>
                    <a:cubicBezTo>
                      <a:pt x="141" y="172"/>
                      <a:pt x="106" y="235"/>
                      <a:pt x="58" y="198"/>
                    </a:cubicBezTo>
                    <a:cubicBezTo>
                      <a:pt x="39" y="185"/>
                      <a:pt x="20" y="165"/>
                      <a:pt x="16" y="143"/>
                    </a:cubicBezTo>
                    <a:cubicBezTo>
                      <a:pt x="14" y="138"/>
                      <a:pt x="16" y="130"/>
                      <a:pt x="18" y="125"/>
                    </a:cubicBezTo>
                    <a:cubicBezTo>
                      <a:pt x="9" y="122"/>
                      <a:pt x="0" y="113"/>
                      <a:pt x="5" y="101"/>
                    </a:cubicBezTo>
                    <a:cubicBezTo>
                      <a:pt x="25" y="58"/>
                      <a:pt x="62" y="0"/>
                      <a:pt x="120" y="15"/>
                    </a:cubicBezTo>
                    <a:cubicBezTo>
                      <a:pt x="171" y="30"/>
                      <a:pt x="173" y="93"/>
                      <a:pt x="158"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57" name="Freeform 182">
                <a:extLst>
                  <a:ext uri="{FF2B5EF4-FFF2-40B4-BE49-F238E27FC236}">
                    <a16:creationId xmlns:a16="http://schemas.microsoft.com/office/drawing/2014/main" id="{EF764599-76B1-F941-B910-AF61DB247E4F}"/>
                  </a:ext>
                </a:extLst>
              </p:cNvPr>
              <p:cNvSpPr>
                <a:spLocks noChangeArrowheads="1"/>
              </p:cNvSpPr>
              <p:nvPr/>
            </p:nvSpPr>
            <p:spPr bwMode="auto">
              <a:xfrm>
                <a:off x="2423522" y="4081808"/>
                <a:ext cx="96853" cy="94695"/>
              </a:xfrm>
              <a:custGeom>
                <a:avLst/>
                <a:gdLst>
                  <a:gd name="T0" fmla="*/ 59 w 203"/>
                  <a:gd name="T1" fmla="*/ 134 h 198"/>
                  <a:gd name="T2" fmla="*/ 59 w 203"/>
                  <a:gd name="T3" fmla="*/ 134 h 198"/>
                  <a:gd name="T4" fmla="*/ 108 w 203"/>
                  <a:gd name="T5" fmla="*/ 150 h 198"/>
                  <a:gd name="T6" fmla="*/ 108 w 203"/>
                  <a:gd name="T7" fmla="*/ 150 h 198"/>
                  <a:gd name="T8" fmla="*/ 140 w 203"/>
                  <a:gd name="T9" fmla="*/ 131 h 198"/>
                  <a:gd name="T10" fmla="*/ 140 w 203"/>
                  <a:gd name="T11" fmla="*/ 131 h 198"/>
                  <a:gd name="T12" fmla="*/ 175 w 203"/>
                  <a:gd name="T13" fmla="*/ 83 h 198"/>
                  <a:gd name="T14" fmla="*/ 175 w 203"/>
                  <a:gd name="T15" fmla="*/ 83 h 198"/>
                  <a:gd name="T16" fmla="*/ 143 w 203"/>
                  <a:gd name="T17" fmla="*/ 47 h 198"/>
                  <a:gd name="T18" fmla="*/ 143 w 203"/>
                  <a:gd name="T19" fmla="*/ 47 h 198"/>
                  <a:gd name="T20" fmla="*/ 125 w 203"/>
                  <a:gd name="T21" fmla="*/ 51 h 198"/>
                  <a:gd name="T22" fmla="*/ 125 w 203"/>
                  <a:gd name="T23" fmla="*/ 51 h 198"/>
                  <a:gd name="T24" fmla="*/ 59 w 203"/>
                  <a:gd name="T25" fmla="*/ 134 h 198"/>
                  <a:gd name="T26" fmla="*/ 84 w 203"/>
                  <a:gd name="T27" fmla="*/ 35 h 198"/>
                  <a:gd name="T28" fmla="*/ 84 w 203"/>
                  <a:gd name="T29" fmla="*/ 35 h 198"/>
                  <a:gd name="T30" fmla="*/ 200 w 203"/>
                  <a:gd name="T31" fmla="*/ 62 h 198"/>
                  <a:gd name="T32" fmla="*/ 200 w 203"/>
                  <a:gd name="T33" fmla="*/ 62 h 198"/>
                  <a:gd name="T34" fmla="*/ 188 w 203"/>
                  <a:gd name="T35" fmla="*/ 130 h 198"/>
                  <a:gd name="T36" fmla="*/ 188 w 203"/>
                  <a:gd name="T37" fmla="*/ 130 h 198"/>
                  <a:gd name="T38" fmla="*/ 172 w 203"/>
                  <a:gd name="T39" fmla="*/ 142 h 198"/>
                  <a:gd name="T40" fmla="*/ 172 w 203"/>
                  <a:gd name="T41" fmla="*/ 142 h 198"/>
                  <a:gd name="T42" fmla="*/ 164 w 203"/>
                  <a:gd name="T43" fmla="*/ 167 h 198"/>
                  <a:gd name="T44" fmla="*/ 164 w 203"/>
                  <a:gd name="T45" fmla="*/ 167 h 198"/>
                  <a:gd name="T46" fmla="*/ 25 w 203"/>
                  <a:gd name="T47" fmla="*/ 143 h 198"/>
                  <a:gd name="T48" fmla="*/ 25 w 203"/>
                  <a:gd name="T49" fmla="*/ 143 h 198"/>
                  <a:gd name="T50" fmla="*/ 84 w 203"/>
                  <a:gd name="T51" fmla="*/ 3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3" h="198">
                    <a:moveTo>
                      <a:pt x="59" y="134"/>
                    </a:moveTo>
                    <a:lnTo>
                      <a:pt x="59" y="134"/>
                    </a:lnTo>
                    <a:cubicBezTo>
                      <a:pt x="71" y="150"/>
                      <a:pt x="89" y="152"/>
                      <a:pt x="108" y="150"/>
                    </a:cubicBezTo>
                    <a:lnTo>
                      <a:pt x="108" y="150"/>
                    </a:lnTo>
                    <a:cubicBezTo>
                      <a:pt x="115" y="139"/>
                      <a:pt x="126" y="138"/>
                      <a:pt x="140" y="131"/>
                    </a:cubicBezTo>
                    <a:lnTo>
                      <a:pt x="140" y="131"/>
                    </a:lnTo>
                    <a:cubicBezTo>
                      <a:pt x="161" y="122"/>
                      <a:pt x="179" y="106"/>
                      <a:pt x="175" y="83"/>
                    </a:cubicBezTo>
                    <a:lnTo>
                      <a:pt x="175" y="83"/>
                    </a:lnTo>
                    <a:cubicBezTo>
                      <a:pt x="173" y="69"/>
                      <a:pt x="156" y="48"/>
                      <a:pt x="143" y="47"/>
                    </a:cubicBezTo>
                    <a:lnTo>
                      <a:pt x="143" y="47"/>
                    </a:lnTo>
                    <a:cubicBezTo>
                      <a:pt x="138" y="46"/>
                      <a:pt x="130" y="51"/>
                      <a:pt x="125" y="51"/>
                    </a:cubicBezTo>
                    <a:lnTo>
                      <a:pt x="125" y="51"/>
                    </a:lnTo>
                    <a:cubicBezTo>
                      <a:pt x="94" y="62"/>
                      <a:pt x="25" y="92"/>
                      <a:pt x="59" y="134"/>
                    </a:cubicBezTo>
                    <a:close/>
                    <a:moveTo>
                      <a:pt x="84" y="35"/>
                    </a:moveTo>
                    <a:lnTo>
                      <a:pt x="84" y="35"/>
                    </a:lnTo>
                    <a:cubicBezTo>
                      <a:pt x="122" y="20"/>
                      <a:pt x="190" y="0"/>
                      <a:pt x="200" y="62"/>
                    </a:cubicBezTo>
                    <a:lnTo>
                      <a:pt x="200" y="62"/>
                    </a:lnTo>
                    <a:cubicBezTo>
                      <a:pt x="202" y="83"/>
                      <a:pt x="201" y="112"/>
                      <a:pt x="188" y="130"/>
                    </a:cubicBezTo>
                    <a:lnTo>
                      <a:pt x="188" y="130"/>
                    </a:lnTo>
                    <a:cubicBezTo>
                      <a:pt x="184" y="135"/>
                      <a:pt x="179" y="139"/>
                      <a:pt x="172" y="142"/>
                    </a:cubicBezTo>
                    <a:lnTo>
                      <a:pt x="172" y="142"/>
                    </a:lnTo>
                    <a:cubicBezTo>
                      <a:pt x="177" y="150"/>
                      <a:pt x="176" y="163"/>
                      <a:pt x="164" y="167"/>
                    </a:cubicBezTo>
                    <a:lnTo>
                      <a:pt x="164" y="167"/>
                    </a:lnTo>
                    <a:cubicBezTo>
                      <a:pt x="119" y="182"/>
                      <a:pt x="52" y="197"/>
                      <a:pt x="25" y="143"/>
                    </a:cubicBezTo>
                    <a:lnTo>
                      <a:pt x="25" y="143"/>
                    </a:lnTo>
                    <a:cubicBezTo>
                      <a:pt x="0" y="97"/>
                      <a:pt x="43" y="51"/>
                      <a:pt x="84" y="35"/>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58" name="Freeform 183">
                <a:extLst>
                  <a:ext uri="{FF2B5EF4-FFF2-40B4-BE49-F238E27FC236}">
                    <a16:creationId xmlns:a16="http://schemas.microsoft.com/office/drawing/2014/main" id="{B76392BC-A49C-AB4B-B986-593F1CF3809B}"/>
                  </a:ext>
                </a:extLst>
              </p:cNvPr>
              <p:cNvSpPr>
                <a:spLocks/>
              </p:cNvSpPr>
              <p:nvPr/>
            </p:nvSpPr>
            <p:spPr bwMode="auto">
              <a:xfrm>
                <a:off x="2602346" y="4077072"/>
                <a:ext cx="81698" cy="113117"/>
              </a:xfrm>
              <a:custGeom>
                <a:avLst/>
                <a:gdLst>
                  <a:gd name="T0" fmla="*/ 47697 w 173"/>
                  <a:gd name="T1" fmla="*/ 23289 h 238"/>
                  <a:gd name="T2" fmla="*/ 47697 w 173"/>
                  <a:gd name="T3" fmla="*/ 23289 h 238"/>
                  <a:gd name="T4" fmla="*/ 25973 w 173"/>
                  <a:gd name="T5" fmla="*/ 34220 h 238"/>
                  <a:gd name="T6" fmla="*/ 25973 w 173"/>
                  <a:gd name="T7" fmla="*/ 34220 h 238"/>
                  <a:gd name="T8" fmla="*/ 21723 w 173"/>
                  <a:gd name="T9" fmla="*/ 52281 h 238"/>
                  <a:gd name="T10" fmla="*/ 21723 w 173"/>
                  <a:gd name="T11" fmla="*/ 52281 h 238"/>
                  <a:gd name="T12" fmla="*/ 27390 w 173"/>
                  <a:gd name="T13" fmla="*/ 79372 h 238"/>
                  <a:gd name="T14" fmla="*/ 27390 w 173"/>
                  <a:gd name="T15" fmla="*/ 79372 h 238"/>
                  <a:gd name="T16" fmla="*/ 50530 w 173"/>
                  <a:gd name="T17" fmla="*/ 80798 h 238"/>
                  <a:gd name="T18" fmla="*/ 50530 w 173"/>
                  <a:gd name="T19" fmla="*/ 80798 h 238"/>
                  <a:gd name="T20" fmla="*/ 53836 w 173"/>
                  <a:gd name="T21" fmla="*/ 72243 h 238"/>
                  <a:gd name="T22" fmla="*/ 53836 w 173"/>
                  <a:gd name="T23" fmla="*/ 72243 h 238"/>
                  <a:gd name="T24" fmla="*/ 47697 w 173"/>
                  <a:gd name="T25" fmla="*/ 23289 h 238"/>
                  <a:gd name="T26" fmla="*/ 73198 w 173"/>
                  <a:gd name="T27" fmla="*/ 63688 h 238"/>
                  <a:gd name="T28" fmla="*/ 73198 w 173"/>
                  <a:gd name="T29" fmla="*/ 63688 h 238"/>
                  <a:gd name="T30" fmla="*/ 26918 w 173"/>
                  <a:gd name="T31" fmla="*/ 95056 h 238"/>
                  <a:gd name="T32" fmla="*/ 26918 w 173"/>
                  <a:gd name="T33" fmla="*/ 95056 h 238"/>
                  <a:gd name="T34" fmla="*/ 7084 w 173"/>
                  <a:gd name="T35" fmla="*/ 68916 h 238"/>
                  <a:gd name="T36" fmla="*/ 7084 w 173"/>
                  <a:gd name="T37" fmla="*/ 68916 h 238"/>
                  <a:gd name="T38" fmla="*/ 8028 w 173"/>
                  <a:gd name="T39" fmla="*/ 59410 h 238"/>
                  <a:gd name="T40" fmla="*/ 8028 w 173"/>
                  <a:gd name="T41" fmla="*/ 59410 h 238"/>
                  <a:gd name="T42" fmla="*/ 1889 w 173"/>
                  <a:gd name="T43" fmla="*/ 48954 h 238"/>
                  <a:gd name="T44" fmla="*/ 1889 w 173"/>
                  <a:gd name="T45" fmla="*/ 48954 h 238"/>
                  <a:gd name="T46" fmla="*/ 55725 w 173"/>
                  <a:gd name="T47" fmla="*/ 8080 h 238"/>
                  <a:gd name="T48" fmla="*/ 55725 w 173"/>
                  <a:gd name="T49" fmla="*/ 8080 h 238"/>
                  <a:gd name="T50" fmla="*/ 73198 w 173"/>
                  <a:gd name="T51" fmla="*/ 63688 h 23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3" h="238">
                    <a:moveTo>
                      <a:pt x="101" y="49"/>
                    </a:moveTo>
                    <a:lnTo>
                      <a:pt x="101" y="49"/>
                    </a:lnTo>
                    <a:cubicBezTo>
                      <a:pt x="82" y="47"/>
                      <a:pt x="67" y="58"/>
                      <a:pt x="55" y="72"/>
                    </a:cubicBezTo>
                    <a:cubicBezTo>
                      <a:pt x="58" y="85"/>
                      <a:pt x="51" y="95"/>
                      <a:pt x="46" y="110"/>
                    </a:cubicBezTo>
                    <a:cubicBezTo>
                      <a:pt x="38" y="130"/>
                      <a:pt x="38" y="152"/>
                      <a:pt x="58" y="167"/>
                    </a:cubicBezTo>
                    <a:cubicBezTo>
                      <a:pt x="68" y="175"/>
                      <a:pt x="95" y="177"/>
                      <a:pt x="107" y="170"/>
                    </a:cubicBezTo>
                    <a:cubicBezTo>
                      <a:pt x="109" y="167"/>
                      <a:pt x="113" y="158"/>
                      <a:pt x="114" y="152"/>
                    </a:cubicBezTo>
                    <a:cubicBezTo>
                      <a:pt x="129" y="125"/>
                      <a:pt x="155" y="54"/>
                      <a:pt x="101" y="49"/>
                    </a:cubicBezTo>
                    <a:close/>
                    <a:moveTo>
                      <a:pt x="155" y="134"/>
                    </a:moveTo>
                    <a:lnTo>
                      <a:pt x="155" y="134"/>
                    </a:lnTo>
                    <a:cubicBezTo>
                      <a:pt x="139" y="173"/>
                      <a:pt x="107" y="237"/>
                      <a:pt x="57" y="200"/>
                    </a:cubicBezTo>
                    <a:cubicBezTo>
                      <a:pt x="38" y="187"/>
                      <a:pt x="20" y="167"/>
                      <a:pt x="15" y="145"/>
                    </a:cubicBezTo>
                    <a:cubicBezTo>
                      <a:pt x="15" y="138"/>
                      <a:pt x="15" y="131"/>
                      <a:pt x="17" y="125"/>
                    </a:cubicBezTo>
                    <a:cubicBezTo>
                      <a:pt x="8" y="124"/>
                      <a:pt x="0" y="113"/>
                      <a:pt x="4" y="103"/>
                    </a:cubicBezTo>
                    <a:cubicBezTo>
                      <a:pt x="24" y="58"/>
                      <a:pt x="61" y="0"/>
                      <a:pt x="118" y="17"/>
                    </a:cubicBezTo>
                    <a:cubicBezTo>
                      <a:pt x="170" y="32"/>
                      <a:pt x="172" y="93"/>
                      <a:pt x="155"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59" name="Freeform 184">
                <a:extLst>
                  <a:ext uri="{FF2B5EF4-FFF2-40B4-BE49-F238E27FC236}">
                    <a16:creationId xmlns:a16="http://schemas.microsoft.com/office/drawing/2014/main" id="{30BA5970-1F32-EE49-A833-A7EBA96F16FC}"/>
                  </a:ext>
                </a:extLst>
              </p:cNvPr>
              <p:cNvSpPr>
                <a:spLocks noChangeArrowheads="1"/>
              </p:cNvSpPr>
              <p:nvPr/>
            </p:nvSpPr>
            <p:spPr bwMode="auto">
              <a:xfrm>
                <a:off x="2261572" y="4096012"/>
                <a:ext cx="82563" cy="71022"/>
              </a:xfrm>
              <a:custGeom>
                <a:avLst/>
                <a:gdLst>
                  <a:gd name="T0" fmla="*/ 129 w 177"/>
                  <a:gd name="T1" fmla="*/ 60 h 148"/>
                  <a:gd name="T2" fmla="*/ 129 w 177"/>
                  <a:gd name="T3" fmla="*/ 60 h 148"/>
                  <a:gd name="T4" fmla="*/ 88 w 177"/>
                  <a:gd name="T5" fmla="*/ 33 h 148"/>
                  <a:gd name="T6" fmla="*/ 88 w 177"/>
                  <a:gd name="T7" fmla="*/ 33 h 148"/>
                  <a:gd name="T8" fmla="*/ 58 w 177"/>
                  <a:gd name="T9" fmla="*/ 41 h 148"/>
                  <a:gd name="T10" fmla="*/ 58 w 177"/>
                  <a:gd name="T11" fmla="*/ 41 h 148"/>
                  <a:gd name="T12" fmla="*/ 22 w 177"/>
                  <a:gd name="T13" fmla="*/ 76 h 148"/>
                  <a:gd name="T14" fmla="*/ 22 w 177"/>
                  <a:gd name="T15" fmla="*/ 76 h 148"/>
                  <a:gd name="T16" fmla="*/ 47 w 177"/>
                  <a:gd name="T17" fmla="*/ 117 h 148"/>
                  <a:gd name="T18" fmla="*/ 47 w 177"/>
                  <a:gd name="T19" fmla="*/ 117 h 148"/>
                  <a:gd name="T20" fmla="*/ 63 w 177"/>
                  <a:gd name="T21" fmla="*/ 117 h 148"/>
                  <a:gd name="T22" fmla="*/ 63 w 177"/>
                  <a:gd name="T23" fmla="*/ 117 h 148"/>
                  <a:gd name="T24" fmla="*/ 129 w 177"/>
                  <a:gd name="T25" fmla="*/ 60 h 148"/>
                  <a:gd name="T26" fmla="*/ 97 w 177"/>
                  <a:gd name="T27" fmla="*/ 144 h 148"/>
                  <a:gd name="T28" fmla="*/ 97 w 177"/>
                  <a:gd name="T29" fmla="*/ 144 h 148"/>
                  <a:gd name="T30" fmla="*/ 0 w 177"/>
                  <a:gd name="T31" fmla="*/ 88 h 148"/>
                  <a:gd name="T32" fmla="*/ 0 w 177"/>
                  <a:gd name="T33" fmla="*/ 88 h 148"/>
                  <a:gd name="T34" fmla="*/ 17 w 177"/>
                  <a:gd name="T35" fmla="*/ 29 h 148"/>
                  <a:gd name="T36" fmla="*/ 17 w 177"/>
                  <a:gd name="T37" fmla="*/ 29 h 148"/>
                  <a:gd name="T38" fmla="*/ 31 w 177"/>
                  <a:gd name="T39" fmla="*/ 22 h 148"/>
                  <a:gd name="T40" fmla="*/ 31 w 177"/>
                  <a:gd name="T41" fmla="*/ 22 h 148"/>
                  <a:gd name="T42" fmla="*/ 41 w 177"/>
                  <a:gd name="T43" fmla="*/ 1 h 148"/>
                  <a:gd name="T44" fmla="*/ 41 w 177"/>
                  <a:gd name="T45" fmla="*/ 1 h 148"/>
                  <a:gd name="T46" fmla="*/ 160 w 177"/>
                  <a:gd name="T47" fmla="*/ 62 h 148"/>
                  <a:gd name="T48" fmla="*/ 160 w 177"/>
                  <a:gd name="T49" fmla="*/ 62 h 148"/>
                  <a:gd name="T50" fmla="*/ 97 w 177"/>
                  <a:gd name="T51" fmla="*/ 144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7" h="148">
                    <a:moveTo>
                      <a:pt x="129" y="60"/>
                    </a:moveTo>
                    <a:lnTo>
                      <a:pt x="129" y="60"/>
                    </a:lnTo>
                    <a:cubicBezTo>
                      <a:pt x="121" y="43"/>
                      <a:pt x="105" y="35"/>
                      <a:pt x="88" y="33"/>
                    </a:cubicBezTo>
                    <a:lnTo>
                      <a:pt x="88" y="33"/>
                    </a:lnTo>
                    <a:cubicBezTo>
                      <a:pt x="81" y="41"/>
                      <a:pt x="71" y="39"/>
                      <a:pt x="58" y="41"/>
                    </a:cubicBezTo>
                    <a:lnTo>
                      <a:pt x="58" y="41"/>
                    </a:lnTo>
                    <a:cubicBezTo>
                      <a:pt x="38" y="43"/>
                      <a:pt x="22" y="52"/>
                      <a:pt x="22" y="76"/>
                    </a:cubicBezTo>
                    <a:lnTo>
                      <a:pt x="22" y="76"/>
                    </a:lnTo>
                    <a:cubicBezTo>
                      <a:pt x="22" y="88"/>
                      <a:pt x="35" y="112"/>
                      <a:pt x="47" y="117"/>
                    </a:cubicBezTo>
                    <a:lnTo>
                      <a:pt x="47" y="117"/>
                    </a:lnTo>
                    <a:cubicBezTo>
                      <a:pt x="51" y="119"/>
                      <a:pt x="59" y="117"/>
                      <a:pt x="63" y="117"/>
                    </a:cubicBezTo>
                    <a:lnTo>
                      <a:pt x="63" y="117"/>
                    </a:lnTo>
                    <a:cubicBezTo>
                      <a:pt x="89" y="117"/>
                      <a:pt x="154" y="109"/>
                      <a:pt x="129" y="60"/>
                    </a:cubicBezTo>
                    <a:close/>
                    <a:moveTo>
                      <a:pt x="97" y="144"/>
                    </a:moveTo>
                    <a:lnTo>
                      <a:pt x="97" y="144"/>
                    </a:lnTo>
                    <a:cubicBezTo>
                      <a:pt x="62" y="147"/>
                      <a:pt x="0" y="146"/>
                      <a:pt x="0" y="88"/>
                    </a:cubicBezTo>
                    <a:lnTo>
                      <a:pt x="0" y="88"/>
                    </a:lnTo>
                    <a:cubicBezTo>
                      <a:pt x="0" y="67"/>
                      <a:pt x="4" y="43"/>
                      <a:pt x="17" y="29"/>
                    </a:cubicBezTo>
                    <a:lnTo>
                      <a:pt x="17" y="29"/>
                    </a:lnTo>
                    <a:cubicBezTo>
                      <a:pt x="21" y="25"/>
                      <a:pt x="25" y="23"/>
                      <a:pt x="31" y="22"/>
                    </a:cubicBezTo>
                    <a:lnTo>
                      <a:pt x="31" y="22"/>
                    </a:lnTo>
                    <a:cubicBezTo>
                      <a:pt x="27" y="14"/>
                      <a:pt x="30" y="1"/>
                      <a:pt x="41" y="1"/>
                    </a:cubicBezTo>
                    <a:lnTo>
                      <a:pt x="41" y="1"/>
                    </a:lnTo>
                    <a:cubicBezTo>
                      <a:pt x="81" y="0"/>
                      <a:pt x="142" y="5"/>
                      <a:pt x="160" y="62"/>
                    </a:cubicBezTo>
                    <a:lnTo>
                      <a:pt x="160" y="62"/>
                    </a:lnTo>
                    <a:cubicBezTo>
                      <a:pt x="176" y="112"/>
                      <a:pt x="135" y="142"/>
                      <a:pt x="97" y="144"/>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60" name="Freeform 185">
                <a:extLst>
                  <a:ext uri="{FF2B5EF4-FFF2-40B4-BE49-F238E27FC236}">
                    <a16:creationId xmlns:a16="http://schemas.microsoft.com/office/drawing/2014/main" id="{98869A3E-B652-F542-912A-EDD1E055097E}"/>
                  </a:ext>
                </a:extLst>
              </p:cNvPr>
              <p:cNvSpPr>
                <a:spLocks noChangeArrowheads="1"/>
              </p:cNvSpPr>
              <p:nvPr/>
            </p:nvSpPr>
            <p:spPr bwMode="auto">
              <a:xfrm>
                <a:off x="2763299" y="4084964"/>
                <a:ext cx="87326" cy="89960"/>
              </a:xfrm>
              <a:custGeom>
                <a:avLst/>
                <a:gdLst>
                  <a:gd name="T0" fmla="*/ 65 w 187"/>
                  <a:gd name="T1" fmla="*/ 132 h 188"/>
                  <a:gd name="T2" fmla="*/ 65 w 187"/>
                  <a:gd name="T3" fmla="*/ 132 h 188"/>
                  <a:gd name="T4" fmla="*/ 113 w 187"/>
                  <a:gd name="T5" fmla="*/ 140 h 188"/>
                  <a:gd name="T6" fmla="*/ 113 w 187"/>
                  <a:gd name="T7" fmla="*/ 140 h 188"/>
                  <a:gd name="T8" fmla="*/ 137 w 187"/>
                  <a:gd name="T9" fmla="*/ 120 h 188"/>
                  <a:gd name="T10" fmla="*/ 137 w 187"/>
                  <a:gd name="T11" fmla="*/ 120 h 188"/>
                  <a:gd name="T12" fmla="*/ 154 w 187"/>
                  <a:gd name="T13" fmla="*/ 73 h 188"/>
                  <a:gd name="T14" fmla="*/ 154 w 187"/>
                  <a:gd name="T15" fmla="*/ 73 h 188"/>
                  <a:gd name="T16" fmla="*/ 116 w 187"/>
                  <a:gd name="T17" fmla="*/ 46 h 188"/>
                  <a:gd name="T18" fmla="*/ 116 w 187"/>
                  <a:gd name="T19" fmla="*/ 46 h 188"/>
                  <a:gd name="T20" fmla="*/ 100 w 187"/>
                  <a:gd name="T21" fmla="*/ 53 h 188"/>
                  <a:gd name="T22" fmla="*/ 100 w 187"/>
                  <a:gd name="T23" fmla="*/ 53 h 188"/>
                  <a:gd name="T24" fmla="*/ 65 w 187"/>
                  <a:gd name="T25" fmla="*/ 132 h 188"/>
                  <a:gd name="T26" fmla="*/ 58 w 187"/>
                  <a:gd name="T27" fmla="*/ 43 h 188"/>
                  <a:gd name="T28" fmla="*/ 58 w 187"/>
                  <a:gd name="T29" fmla="*/ 43 h 188"/>
                  <a:gd name="T30" fmla="*/ 171 w 187"/>
                  <a:gd name="T31" fmla="*/ 53 h 188"/>
                  <a:gd name="T32" fmla="*/ 171 w 187"/>
                  <a:gd name="T33" fmla="*/ 53 h 188"/>
                  <a:gd name="T34" fmla="*/ 180 w 187"/>
                  <a:gd name="T35" fmla="*/ 113 h 188"/>
                  <a:gd name="T36" fmla="*/ 180 w 187"/>
                  <a:gd name="T37" fmla="*/ 113 h 188"/>
                  <a:gd name="T38" fmla="*/ 170 w 187"/>
                  <a:gd name="T39" fmla="*/ 125 h 188"/>
                  <a:gd name="T40" fmla="*/ 170 w 187"/>
                  <a:gd name="T41" fmla="*/ 125 h 188"/>
                  <a:gd name="T42" fmla="*/ 170 w 187"/>
                  <a:gd name="T43" fmla="*/ 149 h 188"/>
                  <a:gd name="T44" fmla="*/ 170 w 187"/>
                  <a:gd name="T45" fmla="*/ 149 h 188"/>
                  <a:gd name="T46" fmla="*/ 36 w 187"/>
                  <a:gd name="T47" fmla="*/ 144 h 188"/>
                  <a:gd name="T48" fmla="*/ 36 w 187"/>
                  <a:gd name="T49" fmla="*/ 144 h 188"/>
                  <a:gd name="T50" fmla="*/ 58 w 187"/>
                  <a:gd name="T51" fmla="*/ 43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7" h="188">
                    <a:moveTo>
                      <a:pt x="65" y="132"/>
                    </a:moveTo>
                    <a:lnTo>
                      <a:pt x="65" y="132"/>
                    </a:lnTo>
                    <a:cubicBezTo>
                      <a:pt x="79" y="144"/>
                      <a:pt x="96" y="144"/>
                      <a:pt x="113" y="140"/>
                    </a:cubicBezTo>
                    <a:lnTo>
                      <a:pt x="113" y="140"/>
                    </a:lnTo>
                    <a:cubicBezTo>
                      <a:pt x="117" y="129"/>
                      <a:pt x="126" y="127"/>
                      <a:pt x="137" y="120"/>
                    </a:cubicBezTo>
                    <a:lnTo>
                      <a:pt x="137" y="120"/>
                    </a:lnTo>
                    <a:cubicBezTo>
                      <a:pt x="154" y="111"/>
                      <a:pt x="164" y="95"/>
                      <a:pt x="154" y="73"/>
                    </a:cubicBezTo>
                    <a:lnTo>
                      <a:pt x="154" y="73"/>
                    </a:lnTo>
                    <a:cubicBezTo>
                      <a:pt x="150" y="64"/>
                      <a:pt x="128" y="46"/>
                      <a:pt x="116" y="46"/>
                    </a:cubicBezTo>
                    <a:lnTo>
                      <a:pt x="116" y="46"/>
                    </a:lnTo>
                    <a:cubicBezTo>
                      <a:pt x="111" y="46"/>
                      <a:pt x="104" y="50"/>
                      <a:pt x="100" y="53"/>
                    </a:cubicBezTo>
                    <a:lnTo>
                      <a:pt x="100" y="53"/>
                    </a:lnTo>
                    <a:cubicBezTo>
                      <a:pt x="76" y="64"/>
                      <a:pt x="21" y="99"/>
                      <a:pt x="65" y="132"/>
                    </a:cubicBezTo>
                    <a:close/>
                    <a:moveTo>
                      <a:pt x="58" y="43"/>
                    </a:moveTo>
                    <a:lnTo>
                      <a:pt x="58" y="43"/>
                    </a:lnTo>
                    <a:cubicBezTo>
                      <a:pt x="90" y="24"/>
                      <a:pt x="146" y="0"/>
                      <a:pt x="171" y="53"/>
                    </a:cubicBezTo>
                    <a:lnTo>
                      <a:pt x="171" y="53"/>
                    </a:lnTo>
                    <a:cubicBezTo>
                      <a:pt x="179" y="71"/>
                      <a:pt x="186" y="96"/>
                      <a:pt x="180" y="113"/>
                    </a:cubicBezTo>
                    <a:lnTo>
                      <a:pt x="180" y="113"/>
                    </a:lnTo>
                    <a:cubicBezTo>
                      <a:pt x="178" y="119"/>
                      <a:pt x="174" y="123"/>
                      <a:pt x="170" y="125"/>
                    </a:cubicBezTo>
                    <a:lnTo>
                      <a:pt x="170" y="125"/>
                    </a:lnTo>
                    <a:cubicBezTo>
                      <a:pt x="176" y="132"/>
                      <a:pt x="179" y="144"/>
                      <a:pt x="170" y="149"/>
                    </a:cubicBezTo>
                    <a:lnTo>
                      <a:pt x="170" y="149"/>
                    </a:lnTo>
                    <a:cubicBezTo>
                      <a:pt x="133" y="167"/>
                      <a:pt x="76" y="187"/>
                      <a:pt x="36" y="144"/>
                    </a:cubicBezTo>
                    <a:lnTo>
                      <a:pt x="36" y="144"/>
                    </a:lnTo>
                    <a:cubicBezTo>
                      <a:pt x="0" y="104"/>
                      <a:pt x="25" y="61"/>
                      <a:pt x="58" y="43"/>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61" name="Freeform 186">
                <a:extLst>
                  <a:ext uri="{FF2B5EF4-FFF2-40B4-BE49-F238E27FC236}">
                    <a16:creationId xmlns:a16="http://schemas.microsoft.com/office/drawing/2014/main" id="{8767C42E-320E-D743-9D2F-D2B5F51B2EBD}"/>
                  </a:ext>
                </a:extLst>
              </p:cNvPr>
              <p:cNvSpPr>
                <a:spLocks noChangeArrowheads="1"/>
              </p:cNvSpPr>
              <p:nvPr/>
            </p:nvSpPr>
            <p:spPr bwMode="auto">
              <a:xfrm>
                <a:off x="2939539" y="4094434"/>
                <a:ext cx="84150" cy="71021"/>
              </a:xfrm>
              <a:custGeom>
                <a:avLst/>
                <a:gdLst>
                  <a:gd name="T0" fmla="*/ 129 w 178"/>
                  <a:gd name="T1" fmla="*/ 62 h 150"/>
                  <a:gd name="T2" fmla="*/ 129 w 178"/>
                  <a:gd name="T3" fmla="*/ 62 h 150"/>
                  <a:gd name="T4" fmla="*/ 88 w 178"/>
                  <a:gd name="T5" fmla="*/ 33 h 150"/>
                  <a:gd name="T6" fmla="*/ 88 w 178"/>
                  <a:gd name="T7" fmla="*/ 33 h 150"/>
                  <a:gd name="T8" fmla="*/ 58 w 178"/>
                  <a:gd name="T9" fmla="*/ 42 h 150"/>
                  <a:gd name="T10" fmla="*/ 58 w 178"/>
                  <a:gd name="T11" fmla="*/ 42 h 150"/>
                  <a:gd name="T12" fmla="*/ 23 w 178"/>
                  <a:gd name="T13" fmla="*/ 76 h 150"/>
                  <a:gd name="T14" fmla="*/ 23 w 178"/>
                  <a:gd name="T15" fmla="*/ 76 h 150"/>
                  <a:gd name="T16" fmla="*/ 47 w 178"/>
                  <a:gd name="T17" fmla="*/ 118 h 150"/>
                  <a:gd name="T18" fmla="*/ 47 w 178"/>
                  <a:gd name="T19" fmla="*/ 118 h 150"/>
                  <a:gd name="T20" fmla="*/ 63 w 178"/>
                  <a:gd name="T21" fmla="*/ 118 h 150"/>
                  <a:gd name="T22" fmla="*/ 63 w 178"/>
                  <a:gd name="T23" fmla="*/ 118 h 150"/>
                  <a:gd name="T24" fmla="*/ 129 w 178"/>
                  <a:gd name="T25" fmla="*/ 62 h 150"/>
                  <a:gd name="T26" fmla="*/ 97 w 178"/>
                  <a:gd name="T27" fmla="*/ 145 h 150"/>
                  <a:gd name="T28" fmla="*/ 97 w 178"/>
                  <a:gd name="T29" fmla="*/ 145 h 150"/>
                  <a:gd name="T30" fmla="*/ 0 w 178"/>
                  <a:gd name="T31" fmla="*/ 90 h 150"/>
                  <a:gd name="T32" fmla="*/ 0 w 178"/>
                  <a:gd name="T33" fmla="*/ 90 h 150"/>
                  <a:gd name="T34" fmla="*/ 17 w 178"/>
                  <a:gd name="T35" fmla="*/ 29 h 150"/>
                  <a:gd name="T36" fmla="*/ 17 w 178"/>
                  <a:gd name="T37" fmla="*/ 29 h 150"/>
                  <a:gd name="T38" fmla="*/ 31 w 178"/>
                  <a:gd name="T39" fmla="*/ 24 h 150"/>
                  <a:gd name="T40" fmla="*/ 31 w 178"/>
                  <a:gd name="T41" fmla="*/ 24 h 150"/>
                  <a:gd name="T42" fmla="*/ 42 w 178"/>
                  <a:gd name="T43" fmla="*/ 3 h 150"/>
                  <a:gd name="T44" fmla="*/ 42 w 178"/>
                  <a:gd name="T45" fmla="*/ 3 h 150"/>
                  <a:gd name="T46" fmla="*/ 161 w 178"/>
                  <a:gd name="T47" fmla="*/ 63 h 150"/>
                  <a:gd name="T48" fmla="*/ 161 w 178"/>
                  <a:gd name="T49" fmla="*/ 63 h 150"/>
                  <a:gd name="T50" fmla="*/ 97 w 178"/>
                  <a:gd name="T51" fmla="*/ 14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8" h="150">
                    <a:moveTo>
                      <a:pt x="129" y="62"/>
                    </a:moveTo>
                    <a:lnTo>
                      <a:pt x="129" y="62"/>
                    </a:lnTo>
                    <a:cubicBezTo>
                      <a:pt x="119" y="45"/>
                      <a:pt x="105" y="37"/>
                      <a:pt x="88" y="33"/>
                    </a:cubicBezTo>
                    <a:lnTo>
                      <a:pt x="88" y="33"/>
                    </a:lnTo>
                    <a:cubicBezTo>
                      <a:pt x="80" y="41"/>
                      <a:pt x="71" y="40"/>
                      <a:pt x="58" y="42"/>
                    </a:cubicBezTo>
                    <a:lnTo>
                      <a:pt x="58" y="42"/>
                    </a:lnTo>
                    <a:cubicBezTo>
                      <a:pt x="39" y="44"/>
                      <a:pt x="22" y="53"/>
                      <a:pt x="23" y="76"/>
                    </a:cubicBezTo>
                    <a:lnTo>
                      <a:pt x="23" y="76"/>
                    </a:lnTo>
                    <a:cubicBezTo>
                      <a:pt x="23" y="88"/>
                      <a:pt x="35" y="113"/>
                      <a:pt x="47" y="118"/>
                    </a:cubicBezTo>
                    <a:lnTo>
                      <a:pt x="47" y="118"/>
                    </a:lnTo>
                    <a:cubicBezTo>
                      <a:pt x="51" y="120"/>
                      <a:pt x="59" y="118"/>
                      <a:pt x="63" y="118"/>
                    </a:cubicBezTo>
                    <a:lnTo>
                      <a:pt x="63" y="118"/>
                    </a:lnTo>
                    <a:cubicBezTo>
                      <a:pt x="90" y="118"/>
                      <a:pt x="155" y="109"/>
                      <a:pt x="129" y="62"/>
                    </a:cubicBezTo>
                    <a:close/>
                    <a:moveTo>
                      <a:pt x="97" y="145"/>
                    </a:moveTo>
                    <a:lnTo>
                      <a:pt x="97" y="145"/>
                    </a:lnTo>
                    <a:cubicBezTo>
                      <a:pt x="62" y="149"/>
                      <a:pt x="0" y="146"/>
                      <a:pt x="0" y="90"/>
                    </a:cubicBezTo>
                    <a:lnTo>
                      <a:pt x="0" y="90"/>
                    </a:lnTo>
                    <a:cubicBezTo>
                      <a:pt x="0" y="69"/>
                      <a:pt x="4" y="44"/>
                      <a:pt x="17" y="29"/>
                    </a:cubicBezTo>
                    <a:lnTo>
                      <a:pt x="17" y="29"/>
                    </a:lnTo>
                    <a:cubicBezTo>
                      <a:pt x="21" y="26"/>
                      <a:pt x="26" y="24"/>
                      <a:pt x="31" y="24"/>
                    </a:cubicBezTo>
                    <a:lnTo>
                      <a:pt x="31" y="24"/>
                    </a:lnTo>
                    <a:cubicBezTo>
                      <a:pt x="27" y="15"/>
                      <a:pt x="30" y="3"/>
                      <a:pt x="42" y="3"/>
                    </a:cubicBezTo>
                    <a:lnTo>
                      <a:pt x="42" y="3"/>
                    </a:lnTo>
                    <a:cubicBezTo>
                      <a:pt x="83" y="0"/>
                      <a:pt x="142" y="7"/>
                      <a:pt x="161" y="63"/>
                    </a:cubicBezTo>
                    <a:lnTo>
                      <a:pt x="161" y="63"/>
                    </a:lnTo>
                    <a:cubicBezTo>
                      <a:pt x="177" y="113"/>
                      <a:pt x="135" y="142"/>
                      <a:pt x="97" y="145"/>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62" name="Freeform 187">
                <a:extLst>
                  <a:ext uri="{FF2B5EF4-FFF2-40B4-BE49-F238E27FC236}">
                    <a16:creationId xmlns:a16="http://schemas.microsoft.com/office/drawing/2014/main" id="{82C0DCA7-5D27-3D4D-8D92-3966A673C637}"/>
                  </a:ext>
                </a:extLst>
              </p:cNvPr>
              <p:cNvSpPr>
                <a:spLocks/>
              </p:cNvSpPr>
              <p:nvPr/>
            </p:nvSpPr>
            <p:spPr bwMode="auto">
              <a:xfrm>
                <a:off x="3103014" y="4077072"/>
                <a:ext cx="81699" cy="113117"/>
              </a:xfrm>
              <a:custGeom>
                <a:avLst/>
                <a:gdLst>
                  <a:gd name="T0" fmla="*/ 48169 w 173"/>
                  <a:gd name="T1" fmla="*/ 22910 h 237"/>
                  <a:gd name="T2" fmla="*/ 48169 w 173"/>
                  <a:gd name="T3" fmla="*/ 22910 h 237"/>
                  <a:gd name="T4" fmla="*/ 26918 w 173"/>
                  <a:gd name="T5" fmla="*/ 34365 h 237"/>
                  <a:gd name="T6" fmla="*/ 26918 w 173"/>
                  <a:gd name="T7" fmla="*/ 34365 h 237"/>
                  <a:gd name="T8" fmla="*/ 22668 w 173"/>
                  <a:gd name="T9" fmla="*/ 52024 h 237"/>
                  <a:gd name="T10" fmla="*/ 22668 w 173"/>
                  <a:gd name="T11" fmla="*/ 52024 h 237"/>
                  <a:gd name="T12" fmla="*/ 27390 w 173"/>
                  <a:gd name="T13" fmla="*/ 80184 h 237"/>
                  <a:gd name="T14" fmla="*/ 27390 w 173"/>
                  <a:gd name="T15" fmla="*/ 80184 h 237"/>
                  <a:gd name="T16" fmla="*/ 50531 w 173"/>
                  <a:gd name="T17" fmla="*/ 80661 h 237"/>
                  <a:gd name="T18" fmla="*/ 50531 w 173"/>
                  <a:gd name="T19" fmla="*/ 80661 h 237"/>
                  <a:gd name="T20" fmla="*/ 54781 w 173"/>
                  <a:gd name="T21" fmla="*/ 73025 h 237"/>
                  <a:gd name="T22" fmla="*/ 54781 w 173"/>
                  <a:gd name="T23" fmla="*/ 73025 h 237"/>
                  <a:gd name="T24" fmla="*/ 48169 w 173"/>
                  <a:gd name="T25" fmla="*/ 22910 h 237"/>
                  <a:gd name="T26" fmla="*/ 74143 w 173"/>
                  <a:gd name="T27" fmla="*/ 64434 h 237"/>
                  <a:gd name="T28" fmla="*/ 74143 w 173"/>
                  <a:gd name="T29" fmla="*/ 64434 h 237"/>
                  <a:gd name="T30" fmla="*/ 26918 w 173"/>
                  <a:gd name="T31" fmla="*/ 94980 h 237"/>
                  <a:gd name="T32" fmla="*/ 26918 w 173"/>
                  <a:gd name="T33" fmla="*/ 94980 h 237"/>
                  <a:gd name="T34" fmla="*/ 7084 w 173"/>
                  <a:gd name="T35" fmla="*/ 68729 h 237"/>
                  <a:gd name="T36" fmla="*/ 7084 w 173"/>
                  <a:gd name="T37" fmla="*/ 68729 h 237"/>
                  <a:gd name="T38" fmla="*/ 8028 w 173"/>
                  <a:gd name="T39" fmla="*/ 59661 h 237"/>
                  <a:gd name="T40" fmla="*/ 8028 w 173"/>
                  <a:gd name="T41" fmla="*/ 59661 h 237"/>
                  <a:gd name="T42" fmla="*/ 1889 w 173"/>
                  <a:gd name="T43" fmla="*/ 48206 h 237"/>
                  <a:gd name="T44" fmla="*/ 1889 w 173"/>
                  <a:gd name="T45" fmla="*/ 48206 h 237"/>
                  <a:gd name="T46" fmla="*/ 56198 w 173"/>
                  <a:gd name="T47" fmla="*/ 8591 h 237"/>
                  <a:gd name="T48" fmla="*/ 56198 w 173"/>
                  <a:gd name="T49" fmla="*/ 8591 h 237"/>
                  <a:gd name="T50" fmla="*/ 74143 w 173"/>
                  <a:gd name="T51" fmla="*/ 64434 h 2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3" h="237">
                    <a:moveTo>
                      <a:pt x="102" y="48"/>
                    </a:moveTo>
                    <a:lnTo>
                      <a:pt x="102" y="48"/>
                    </a:lnTo>
                    <a:cubicBezTo>
                      <a:pt x="83" y="47"/>
                      <a:pt x="67" y="58"/>
                      <a:pt x="57" y="72"/>
                    </a:cubicBezTo>
                    <a:cubicBezTo>
                      <a:pt x="58" y="85"/>
                      <a:pt x="53" y="94"/>
                      <a:pt x="48" y="109"/>
                    </a:cubicBezTo>
                    <a:cubicBezTo>
                      <a:pt x="40" y="130"/>
                      <a:pt x="38" y="153"/>
                      <a:pt x="58" y="168"/>
                    </a:cubicBezTo>
                    <a:cubicBezTo>
                      <a:pt x="69" y="174"/>
                      <a:pt x="96" y="178"/>
                      <a:pt x="107" y="169"/>
                    </a:cubicBezTo>
                    <a:cubicBezTo>
                      <a:pt x="111" y="167"/>
                      <a:pt x="113" y="157"/>
                      <a:pt x="116" y="153"/>
                    </a:cubicBezTo>
                    <a:cubicBezTo>
                      <a:pt x="130" y="125"/>
                      <a:pt x="157" y="52"/>
                      <a:pt x="102" y="48"/>
                    </a:cubicBezTo>
                    <a:close/>
                    <a:moveTo>
                      <a:pt x="157" y="135"/>
                    </a:moveTo>
                    <a:lnTo>
                      <a:pt x="157" y="135"/>
                    </a:lnTo>
                    <a:cubicBezTo>
                      <a:pt x="141" y="173"/>
                      <a:pt x="107" y="236"/>
                      <a:pt x="57" y="199"/>
                    </a:cubicBezTo>
                    <a:cubicBezTo>
                      <a:pt x="40" y="186"/>
                      <a:pt x="20" y="167"/>
                      <a:pt x="15" y="144"/>
                    </a:cubicBezTo>
                    <a:cubicBezTo>
                      <a:pt x="15" y="138"/>
                      <a:pt x="15" y="131"/>
                      <a:pt x="17" y="125"/>
                    </a:cubicBezTo>
                    <a:cubicBezTo>
                      <a:pt x="8" y="125"/>
                      <a:pt x="0" y="113"/>
                      <a:pt x="4" y="101"/>
                    </a:cubicBezTo>
                    <a:cubicBezTo>
                      <a:pt x="25" y="59"/>
                      <a:pt x="62" y="0"/>
                      <a:pt x="119" y="18"/>
                    </a:cubicBezTo>
                    <a:cubicBezTo>
                      <a:pt x="170" y="33"/>
                      <a:pt x="172" y="94"/>
                      <a:pt x="157" y="13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63" name="Freeform 188">
                <a:extLst>
                  <a:ext uri="{FF2B5EF4-FFF2-40B4-BE49-F238E27FC236}">
                    <a16:creationId xmlns:a16="http://schemas.microsoft.com/office/drawing/2014/main" id="{B73095AE-8B09-E045-9A3D-EFCED420299C}"/>
                  </a:ext>
                </a:extLst>
              </p:cNvPr>
              <p:cNvSpPr>
                <a:spLocks noChangeArrowheads="1"/>
              </p:cNvSpPr>
              <p:nvPr/>
            </p:nvSpPr>
            <p:spPr bwMode="auto">
              <a:xfrm>
                <a:off x="3433327" y="4084964"/>
                <a:ext cx="96853" cy="93116"/>
              </a:xfrm>
              <a:custGeom>
                <a:avLst/>
                <a:gdLst>
                  <a:gd name="T0" fmla="*/ 60 w 203"/>
                  <a:gd name="T1" fmla="*/ 133 h 196"/>
                  <a:gd name="T2" fmla="*/ 60 w 203"/>
                  <a:gd name="T3" fmla="*/ 133 h 196"/>
                  <a:gd name="T4" fmla="*/ 109 w 203"/>
                  <a:gd name="T5" fmla="*/ 149 h 196"/>
                  <a:gd name="T6" fmla="*/ 109 w 203"/>
                  <a:gd name="T7" fmla="*/ 149 h 196"/>
                  <a:gd name="T8" fmla="*/ 142 w 203"/>
                  <a:gd name="T9" fmla="*/ 131 h 196"/>
                  <a:gd name="T10" fmla="*/ 142 w 203"/>
                  <a:gd name="T11" fmla="*/ 131 h 196"/>
                  <a:gd name="T12" fmla="*/ 176 w 203"/>
                  <a:gd name="T13" fmla="*/ 82 h 196"/>
                  <a:gd name="T14" fmla="*/ 176 w 203"/>
                  <a:gd name="T15" fmla="*/ 82 h 196"/>
                  <a:gd name="T16" fmla="*/ 144 w 203"/>
                  <a:gd name="T17" fmla="*/ 46 h 196"/>
                  <a:gd name="T18" fmla="*/ 144 w 203"/>
                  <a:gd name="T19" fmla="*/ 46 h 196"/>
                  <a:gd name="T20" fmla="*/ 126 w 203"/>
                  <a:gd name="T21" fmla="*/ 50 h 196"/>
                  <a:gd name="T22" fmla="*/ 126 w 203"/>
                  <a:gd name="T23" fmla="*/ 50 h 196"/>
                  <a:gd name="T24" fmla="*/ 60 w 203"/>
                  <a:gd name="T25" fmla="*/ 133 h 196"/>
                  <a:gd name="T26" fmla="*/ 84 w 203"/>
                  <a:gd name="T27" fmla="*/ 33 h 196"/>
                  <a:gd name="T28" fmla="*/ 84 w 203"/>
                  <a:gd name="T29" fmla="*/ 33 h 196"/>
                  <a:gd name="T30" fmla="*/ 200 w 203"/>
                  <a:gd name="T31" fmla="*/ 60 h 196"/>
                  <a:gd name="T32" fmla="*/ 200 w 203"/>
                  <a:gd name="T33" fmla="*/ 60 h 196"/>
                  <a:gd name="T34" fmla="*/ 189 w 203"/>
                  <a:gd name="T35" fmla="*/ 129 h 196"/>
                  <a:gd name="T36" fmla="*/ 189 w 203"/>
                  <a:gd name="T37" fmla="*/ 129 h 196"/>
                  <a:gd name="T38" fmla="*/ 173 w 203"/>
                  <a:gd name="T39" fmla="*/ 140 h 196"/>
                  <a:gd name="T40" fmla="*/ 173 w 203"/>
                  <a:gd name="T41" fmla="*/ 140 h 196"/>
                  <a:gd name="T42" fmla="*/ 165 w 203"/>
                  <a:gd name="T43" fmla="*/ 166 h 196"/>
                  <a:gd name="T44" fmla="*/ 165 w 203"/>
                  <a:gd name="T45" fmla="*/ 166 h 196"/>
                  <a:gd name="T46" fmla="*/ 25 w 203"/>
                  <a:gd name="T47" fmla="*/ 142 h 196"/>
                  <a:gd name="T48" fmla="*/ 25 w 203"/>
                  <a:gd name="T49" fmla="*/ 142 h 196"/>
                  <a:gd name="T50" fmla="*/ 84 w 203"/>
                  <a:gd name="T51" fmla="*/ 33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3" h="196">
                    <a:moveTo>
                      <a:pt x="60" y="133"/>
                    </a:moveTo>
                    <a:lnTo>
                      <a:pt x="60" y="133"/>
                    </a:lnTo>
                    <a:cubicBezTo>
                      <a:pt x="72" y="148"/>
                      <a:pt x="91" y="152"/>
                      <a:pt x="109" y="149"/>
                    </a:cubicBezTo>
                    <a:lnTo>
                      <a:pt x="109" y="149"/>
                    </a:lnTo>
                    <a:cubicBezTo>
                      <a:pt x="115" y="138"/>
                      <a:pt x="127" y="137"/>
                      <a:pt x="142" y="131"/>
                    </a:cubicBezTo>
                    <a:lnTo>
                      <a:pt x="142" y="131"/>
                    </a:lnTo>
                    <a:cubicBezTo>
                      <a:pt x="163" y="121"/>
                      <a:pt x="179" y="107"/>
                      <a:pt x="176" y="82"/>
                    </a:cubicBezTo>
                    <a:lnTo>
                      <a:pt x="176" y="82"/>
                    </a:lnTo>
                    <a:cubicBezTo>
                      <a:pt x="173" y="70"/>
                      <a:pt x="158" y="48"/>
                      <a:pt x="144" y="46"/>
                    </a:cubicBezTo>
                    <a:lnTo>
                      <a:pt x="144" y="46"/>
                    </a:lnTo>
                    <a:cubicBezTo>
                      <a:pt x="139" y="45"/>
                      <a:pt x="131" y="49"/>
                      <a:pt x="126" y="50"/>
                    </a:cubicBezTo>
                    <a:lnTo>
                      <a:pt x="126" y="50"/>
                    </a:lnTo>
                    <a:cubicBezTo>
                      <a:pt x="96" y="60"/>
                      <a:pt x="26" y="91"/>
                      <a:pt x="60" y="133"/>
                    </a:cubicBezTo>
                    <a:close/>
                    <a:moveTo>
                      <a:pt x="84" y="33"/>
                    </a:moveTo>
                    <a:lnTo>
                      <a:pt x="84" y="33"/>
                    </a:lnTo>
                    <a:cubicBezTo>
                      <a:pt x="123" y="19"/>
                      <a:pt x="192" y="0"/>
                      <a:pt x="200" y="60"/>
                    </a:cubicBezTo>
                    <a:lnTo>
                      <a:pt x="200" y="60"/>
                    </a:lnTo>
                    <a:cubicBezTo>
                      <a:pt x="202" y="83"/>
                      <a:pt x="202" y="111"/>
                      <a:pt x="189" y="129"/>
                    </a:cubicBezTo>
                    <a:lnTo>
                      <a:pt x="189" y="129"/>
                    </a:lnTo>
                    <a:cubicBezTo>
                      <a:pt x="185" y="135"/>
                      <a:pt x="179" y="138"/>
                      <a:pt x="173" y="140"/>
                    </a:cubicBezTo>
                    <a:lnTo>
                      <a:pt x="173" y="140"/>
                    </a:lnTo>
                    <a:cubicBezTo>
                      <a:pt x="179" y="148"/>
                      <a:pt x="177" y="162"/>
                      <a:pt x="165" y="166"/>
                    </a:cubicBezTo>
                    <a:lnTo>
                      <a:pt x="165" y="166"/>
                    </a:lnTo>
                    <a:cubicBezTo>
                      <a:pt x="121" y="182"/>
                      <a:pt x="54" y="195"/>
                      <a:pt x="25" y="142"/>
                    </a:cubicBezTo>
                    <a:lnTo>
                      <a:pt x="25" y="142"/>
                    </a:lnTo>
                    <a:cubicBezTo>
                      <a:pt x="0" y="96"/>
                      <a:pt x="43" y="50"/>
                      <a:pt x="84" y="33"/>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64" name="Freeform 189">
                <a:extLst>
                  <a:ext uri="{FF2B5EF4-FFF2-40B4-BE49-F238E27FC236}">
                    <a16:creationId xmlns:a16="http://schemas.microsoft.com/office/drawing/2014/main" id="{095E8ED4-FBFC-0F4A-A732-A9BA31114C27}"/>
                  </a:ext>
                </a:extLst>
              </p:cNvPr>
              <p:cNvSpPr>
                <a:spLocks/>
              </p:cNvSpPr>
              <p:nvPr/>
            </p:nvSpPr>
            <p:spPr bwMode="auto">
              <a:xfrm>
                <a:off x="3614154" y="4079168"/>
                <a:ext cx="83794" cy="113117"/>
              </a:xfrm>
              <a:custGeom>
                <a:avLst/>
                <a:gdLst>
                  <a:gd name="T0" fmla="*/ 49319 w 175"/>
                  <a:gd name="T1" fmla="*/ 23387 h 237"/>
                  <a:gd name="T2" fmla="*/ 49319 w 175"/>
                  <a:gd name="T3" fmla="*/ 23387 h 237"/>
                  <a:gd name="T4" fmla="*/ 27293 w 175"/>
                  <a:gd name="T5" fmla="*/ 34842 h 237"/>
                  <a:gd name="T6" fmla="*/ 27293 w 175"/>
                  <a:gd name="T7" fmla="*/ 34842 h 237"/>
                  <a:gd name="T8" fmla="*/ 22505 w 175"/>
                  <a:gd name="T9" fmla="*/ 52024 h 237"/>
                  <a:gd name="T10" fmla="*/ 22505 w 175"/>
                  <a:gd name="T11" fmla="*/ 52024 h 237"/>
                  <a:gd name="T12" fmla="*/ 27772 w 175"/>
                  <a:gd name="T13" fmla="*/ 80661 h 237"/>
                  <a:gd name="T14" fmla="*/ 27772 w 175"/>
                  <a:gd name="T15" fmla="*/ 80661 h 237"/>
                  <a:gd name="T16" fmla="*/ 51234 w 175"/>
                  <a:gd name="T17" fmla="*/ 81139 h 237"/>
                  <a:gd name="T18" fmla="*/ 51234 w 175"/>
                  <a:gd name="T19" fmla="*/ 81139 h 237"/>
                  <a:gd name="T20" fmla="*/ 55543 w 175"/>
                  <a:gd name="T21" fmla="*/ 73025 h 237"/>
                  <a:gd name="T22" fmla="*/ 55543 w 175"/>
                  <a:gd name="T23" fmla="*/ 73025 h 237"/>
                  <a:gd name="T24" fmla="*/ 49319 w 175"/>
                  <a:gd name="T25" fmla="*/ 23387 h 237"/>
                  <a:gd name="T26" fmla="*/ 75175 w 175"/>
                  <a:gd name="T27" fmla="*/ 64911 h 237"/>
                  <a:gd name="T28" fmla="*/ 75175 w 175"/>
                  <a:gd name="T29" fmla="*/ 64911 h 237"/>
                  <a:gd name="T30" fmla="*/ 27293 w 175"/>
                  <a:gd name="T31" fmla="*/ 95457 h 237"/>
                  <a:gd name="T32" fmla="*/ 27293 w 175"/>
                  <a:gd name="T33" fmla="*/ 95457 h 237"/>
                  <a:gd name="T34" fmla="*/ 7661 w 175"/>
                  <a:gd name="T35" fmla="*/ 68729 h 237"/>
                  <a:gd name="T36" fmla="*/ 7661 w 175"/>
                  <a:gd name="T37" fmla="*/ 68729 h 237"/>
                  <a:gd name="T38" fmla="*/ 8140 w 175"/>
                  <a:gd name="T39" fmla="*/ 59661 h 237"/>
                  <a:gd name="T40" fmla="*/ 8140 w 175"/>
                  <a:gd name="T41" fmla="*/ 59661 h 237"/>
                  <a:gd name="T42" fmla="*/ 1915 w 175"/>
                  <a:gd name="T43" fmla="*/ 48683 h 237"/>
                  <a:gd name="T44" fmla="*/ 1915 w 175"/>
                  <a:gd name="T45" fmla="*/ 48683 h 237"/>
                  <a:gd name="T46" fmla="*/ 56501 w 175"/>
                  <a:gd name="T47" fmla="*/ 8114 h 237"/>
                  <a:gd name="T48" fmla="*/ 56501 w 175"/>
                  <a:gd name="T49" fmla="*/ 8114 h 237"/>
                  <a:gd name="T50" fmla="*/ 75175 w 175"/>
                  <a:gd name="T51" fmla="*/ 64911 h 2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5" h="237">
                    <a:moveTo>
                      <a:pt x="103" y="49"/>
                    </a:moveTo>
                    <a:lnTo>
                      <a:pt x="103" y="49"/>
                    </a:lnTo>
                    <a:cubicBezTo>
                      <a:pt x="83" y="46"/>
                      <a:pt x="69" y="58"/>
                      <a:pt x="57" y="73"/>
                    </a:cubicBezTo>
                    <a:cubicBezTo>
                      <a:pt x="58" y="86"/>
                      <a:pt x="53" y="95"/>
                      <a:pt x="47" y="109"/>
                    </a:cubicBezTo>
                    <a:cubicBezTo>
                      <a:pt x="40" y="130"/>
                      <a:pt x="38" y="153"/>
                      <a:pt x="58" y="169"/>
                    </a:cubicBezTo>
                    <a:cubicBezTo>
                      <a:pt x="69" y="175"/>
                      <a:pt x="96" y="178"/>
                      <a:pt x="107" y="170"/>
                    </a:cubicBezTo>
                    <a:cubicBezTo>
                      <a:pt x="111" y="166"/>
                      <a:pt x="113" y="157"/>
                      <a:pt x="116" y="153"/>
                    </a:cubicBezTo>
                    <a:cubicBezTo>
                      <a:pt x="130" y="125"/>
                      <a:pt x="157" y="53"/>
                      <a:pt x="103" y="49"/>
                    </a:cubicBezTo>
                    <a:close/>
                    <a:moveTo>
                      <a:pt x="157" y="136"/>
                    </a:moveTo>
                    <a:lnTo>
                      <a:pt x="157" y="136"/>
                    </a:lnTo>
                    <a:cubicBezTo>
                      <a:pt x="141" y="174"/>
                      <a:pt x="107" y="236"/>
                      <a:pt x="57" y="200"/>
                    </a:cubicBezTo>
                    <a:cubicBezTo>
                      <a:pt x="40" y="187"/>
                      <a:pt x="20" y="166"/>
                      <a:pt x="16" y="144"/>
                    </a:cubicBezTo>
                    <a:cubicBezTo>
                      <a:pt x="15" y="138"/>
                      <a:pt x="16" y="130"/>
                      <a:pt x="17" y="125"/>
                    </a:cubicBezTo>
                    <a:cubicBezTo>
                      <a:pt x="8" y="124"/>
                      <a:pt x="0" y="113"/>
                      <a:pt x="4" y="102"/>
                    </a:cubicBezTo>
                    <a:cubicBezTo>
                      <a:pt x="25" y="58"/>
                      <a:pt x="62" y="0"/>
                      <a:pt x="118" y="17"/>
                    </a:cubicBezTo>
                    <a:cubicBezTo>
                      <a:pt x="170" y="32"/>
                      <a:pt x="174" y="94"/>
                      <a:pt x="157" y="136"/>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65" name="Freeform 190">
                <a:extLst>
                  <a:ext uri="{FF2B5EF4-FFF2-40B4-BE49-F238E27FC236}">
                    <a16:creationId xmlns:a16="http://schemas.microsoft.com/office/drawing/2014/main" id="{BE6EF9BE-2375-EF4D-BB52-ABD2791A2F73}"/>
                  </a:ext>
                </a:extLst>
              </p:cNvPr>
              <p:cNvSpPr>
                <a:spLocks noChangeArrowheads="1"/>
              </p:cNvSpPr>
              <p:nvPr/>
            </p:nvSpPr>
            <p:spPr bwMode="auto">
              <a:xfrm>
                <a:off x="3274553" y="4096012"/>
                <a:ext cx="84151" cy="71022"/>
              </a:xfrm>
              <a:custGeom>
                <a:avLst/>
                <a:gdLst>
                  <a:gd name="T0" fmla="*/ 128 w 177"/>
                  <a:gd name="T1" fmla="*/ 62 h 149"/>
                  <a:gd name="T2" fmla="*/ 128 w 177"/>
                  <a:gd name="T3" fmla="*/ 62 h 149"/>
                  <a:gd name="T4" fmla="*/ 88 w 177"/>
                  <a:gd name="T5" fmla="*/ 34 h 149"/>
                  <a:gd name="T6" fmla="*/ 88 w 177"/>
                  <a:gd name="T7" fmla="*/ 34 h 149"/>
                  <a:gd name="T8" fmla="*/ 57 w 177"/>
                  <a:gd name="T9" fmla="*/ 42 h 149"/>
                  <a:gd name="T10" fmla="*/ 57 w 177"/>
                  <a:gd name="T11" fmla="*/ 42 h 149"/>
                  <a:gd name="T12" fmla="*/ 22 w 177"/>
                  <a:gd name="T13" fmla="*/ 76 h 149"/>
                  <a:gd name="T14" fmla="*/ 22 w 177"/>
                  <a:gd name="T15" fmla="*/ 76 h 149"/>
                  <a:gd name="T16" fmla="*/ 46 w 177"/>
                  <a:gd name="T17" fmla="*/ 118 h 149"/>
                  <a:gd name="T18" fmla="*/ 46 w 177"/>
                  <a:gd name="T19" fmla="*/ 118 h 149"/>
                  <a:gd name="T20" fmla="*/ 63 w 177"/>
                  <a:gd name="T21" fmla="*/ 119 h 149"/>
                  <a:gd name="T22" fmla="*/ 63 w 177"/>
                  <a:gd name="T23" fmla="*/ 119 h 149"/>
                  <a:gd name="T24" fmla="*/ 128 w 177"/>
                  <a:gd name="T25" fmla="*/ 62 h 149"/>
                  <a:gd name="T26" fmla="*/ 96 w 177"/>
                  <a:gd name="T27" fmla="*/ 146 h 149"/>
                  <a:gd name="T28" fmla="*/ 96 w 177"/>
                  <a:gd name="T29" fmla="*/ 146 h 149"/>
                  <a:gd name="T30" fmla="*/ 0 w 177"/>
                  <a:gd name="T31" fmla="*/ 89 h 149"/>
                  <a:gd name="T32" fmla="*/ 0 w 177"/>
                  <a:gd name="T33" fmla="*/ 89 h 149"/>
                  <a:gd name="T34" fmla="*/ 16 w 177"/>
                  <a:gd name="T35" fmla="*/ 30 h 149"/>
                  <a:gd name="T36" fmla="*/ 16 w 177"/>
                  <a:gd name="T37" fmla="*/ 30 h 149"/>
                  <a:gd name="T38" fmla="*/ 30 w 177"/>
                  <a:gd name="T39" fmla="*/ 23 h 149"/>
                  <a:gd name="T40" fmla="*/ 30 w 177"/>
                  <a:gd name="T41" fmla="*/ 23 h 149"/>
                  <a:gd name="T42" fmla="*/ 41 w 177"/>
                  <a:gd name="T43" fmla="*/ 2 h 149"/>
                  <a:gd name="T44" fmla="*/ 41 w 177"/>
                  <a:gd name="T45" fmla="*/ 2 h 149"/>
                  <a:gd name="T46" fmla="*/ 160 w 177"/>
                  <a:gd name="T47" fmla="*/ 63 h 149"/>
                  <a:gd name="T48" fmla="*/ 160 w 177"/>
                  <a:gd name="T49" fmla="*/ 63 h 149"/>
                  <a:gd name="T50" fmla="*/ 96 w 177"/>
                  <a:gd name="T51" fmla="*/ 146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7" h="149">
                    <a:moveTo>
                      <a:pt x="128" y="62"/>
                    </a:moveTo>
                    <a:lnTo>
                      <a:pt x="128" y="62"/>
                    </a:lnTo>
                    <a:cubicBezTo>
                      <a:pt x="120" y="44"/>
                      <a:pt x="104" y="37"/>
                      <a:pt x="88" y="34"/>
                    </a:cubicBezTo>
                    <a:lnTo>
                      <a:pt x="88" y="34"/>
                    </a:lnTo>
                    <a:cubicBezTo>
                      <a:pt x="80" y="41"/>
                      <a:pt x="70" y="41"/>
                      <a:pt x="57" y="42"/>
                    </a:cubicBezTo>
                    <a:lnTo>
                      <a:pt x="57" y="42"/>
                    </a:lnTo>
                    <a:cubicBezTo>
                      <a:pt x="38" y="44"/>
                      <a:pt x="21" y="54"/>
                      <a:pt x="22" y="76"/>
                    </a:cubicBezTo>
                    <a:lnTo>
                      <a:pt x="22" y="76"/>
                    </a:lnTo>
                    <a:cubicBezTo>
                      <a:pt x="22" y="88"/>
                      <a:pt x="34" y="113"/>
                      <a:pt x="46" y="118"/>
                    </a:cubicBezTo>
                    <a:lnTo>
                      <a:pt x="46" y="118"/>
                    </a:lnTo>
                    <a:cubicBezTo>
                      <a:pt x="50" y="119"/>
                      <a:pt x="58" y="119"/>
                      <a:pt x="63" y="119"/>
                    </a:cubicBezTo>
                    <a:lnTo>
                      <a:pt x="63" y="119"/>
                    </a:lnTo>
                    <a:cubicBezTo>
                      <a:pt x="89" y="119"/>
                      <a:pt x="154" y="110"/>
                      <a:pt x="128" y="62"/>
                    </a:cubicBezTo>
                    <a:close/>
                    <a:moveTo>
                      <a:pt x="96" y="146"/>
                    </a:moveTo>
                    <a:lnTo>
                      <a:pt x="96" y="146"/>
                    </a:lnTo>
                    <a:cubicBezTo>
                      <a:pt x="61" y="148"/>
                      <a:pt x="0" y="147"/>
                      <a:pt x="0" y="89"/>
                    </a:cubicBezTo>
                    <a:lnTo>
                      <a:pt x="0" y="89"/>
                    </a:lnTo>
                    <a:cubicBezTo>
                      <a:pt x="0" y="68"/>
                      <a:pt x="3" y="43"/>
                      <a:pt x="16" y="30"/>
                    </a:cubicBezTo>
                    <a:lnTo>
                      <a:pt x="16" y="30"/>
                    </a:lnTo>
                    <a:cubicBezTo>
                      <a:pt x="20" y="26"/>
                      <a:pt x="25" y="23"/>
                      <a:pt x="30" y="23"/>
                    </a:cubicBezTo>
                    <a:lnTo>
                      <a:pt x="30" y="23"/>
                    </a:lnTo>
                    <a:cubicBezTo>
                      <a:pt x="28" y="14"/>
                      <a:pt x="29" y="4"/>
                      <a:pt x="41" y="2"/>
                    </a:cubicBezTo>
                    <a:lnTo>
                      <a:pt x="41" y="2"/>
                    </a:lnTo>
                    <a:cubicBezTo>
                      <a:pt x="82" y="0"/>
                      <a:pt x="141" y="8"/>
                      <a:pt x="160" y="63"/>
                    </a:cubicBezTo>
                    <a:lnTo>
                      <a:pt x="160" y="63"/>
                    </a:lnTo>
                    <a:cubicBezTo>
                      <a:pt x="176" y="113"/>
                      <a:pt x="134" y="142"/>
                      <a:pt x="96" y="146"/>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66" name="Freeform 191">
                <a:extLst>
                  <a:ext uri="{FF2B5EF4-FFF2-40B4-BE49-F238E27FC236}">
                    <a16:creationId xmlns:a16="http://schemas.microsoft.com/office/drawing/2014/main" id="{B6532992-3081-424C-BE6E-FE5FD6945341}"/>
                  </a:ext>
                </a:extLst>
              </p:cNvPr>
              <p:cNvSpPr>
                <a:spLocks noChangeArrowheads="1"/>
              </p:cNvSpPr>
              <p:nvPr/>
            </p:nvSpPr>
            <p:spPr bwMode="auto">
              <a:xfrm>
                <a:off x="3774692" y="4084964"/>
                <a:ext cx="90501" cy="88382"/>
              </a:xfrm>
              <a:custGeom>
                <a:avLst/>
                <a:gdLst>
                  <a:gd name="T0" fmla="*/ 66 w 188"/>
                  <a:gd name="T1" fmla="*/ 131 h 186"/>
                  <a:gd name="T2" fmla="*/ 66 w 188"/>
                  <a:gd name="T3" fmla="*/ 131 h 186"/>
                  <a:gd name="T4" fmla="*/ 113 w 188"/>
                  <a:gd name="T5" fmla="*/ 139 h 186"/>
                  <a:gd name="T6" fmla="*/ 113 w 188"/>
                  <a:gd name="T7" fmla="*/ 139 h 186"/>
                  <a:gd name="T8" fmla="*/ 138 w 188"/>
                  <a:gd name="T9" fmla="*/ 119 h 186"/>
                  <a:gd name="T10" fmla="*/ 138 w 188"/>
                  <a:gd name="T11" fmla="*/ 119 h 186"/>
                  <a:gd name="T12" fmla="*/ 155 w 188"/>
                  <a:gd name="T13" fmla="*/ 73 h 186"/>
                  <a:gd name="T14" fmla="*/ 155 w 188"/>
                  <a:gd name="T15" fmla="*/ 73 h 186"/>
                  <a:gd name="T16" fmla="*/ 117 w 188"/>
                  <a:gd name="T17" fmla="*/ 44 h 186"/>
                  <a:gd name="T18" fmla="*/ 117 w 188"/>
                  <a:gd name="T19" fmla="*/ 44 h 186"/>
                  <a:gd name="T20" fmla="*/ 101 w 188"/>
                  <a:gd name="T21" fmla="*/ 51 h 186"/>
                  <a:gd name="T22" fmla="*/ 101 w 188"/>
                  <a:gd name="T23" fmla="*/ 51 h 186"/>
                  <a:gd name="T24" fmla="*/ 66 w 188"/>
                  <a:gd name="T25" fmla="*/ 131 h 186"/>
                  <a:gd name="T26" fmla="*/ 59 w 188"/>
                  <a:gd name="T27" fmla="*/ 42 h 186"/>
                  <a:gd name="T28" fmla="*/ 59 w 188"/>
                  <a:gd name="T29" fmla="*/ 42 h 186"/>
                  <a:gd name="T30" fmla="*/ 171 w 188"/>
                  <a:gd name="T31" fmla="*/ 52 h 186"/>
                  <a:gd name="T32" fmla="*/ 171 w 188"/>
                  <a:gd name="T33" fmla="*/ 52 h 186"/>
                  <a:gd name="T34" fmla="*/ 180 w 188"/>
                  <a:gd name="T35" fmla="*/ 113 h 186"/>
                  <a:gd name="T36" fmla="*/ 180 w 188"/>
                  <a:gd name="T37" fmla="*/ 113 h 186"/>
                  <a:gd name="T38" fmla="*/ 170 w 188"/>
                  <a:gd name="T39" fmla="*/ 125 h 186"/>
                  <a:gd name="T40" fmla="*/ 170 w 188"/>
                  <a:gd name="T41" fmla="*/ 125 h 186"/>
                  <a:gd name="T42" fmla="*/ 170 w 188"/>
                  <a:gd name="T43" fmla="*/ 148 h 186"/>
                  <a:gd name="T44" fmla="*/ 170 w 188"/>
                  <a:gd name="T45" fmla="*/ 148 h 186"/>
                  <a:gd name="T46" fmla="*/ 37 w 188"/>
                  <a:gd name="T47" fmla="*/ 142 h 186"/>
                  <a:gd name="T48" fmla="*/ 37 w 188"/>
                  <a:gd name="T49" fmla="*/ 142 h 186"/>
                  <a:gd name="T50" fmla="*/ 59 w 188"/>
                  <a:gd name="T51" fmla="*/ 42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8" h="186">
                    <a:moveTo>
                      <a:pt x="66" y="131"/>
                    </a:moveTo>
                    <a:lnTo>
                      <a:pt x="66" y="131"/>
                    </a:lnTo>
                    <a:cubicBezTo>
                      <a:pt x="80" y="142"/>
                      <a:pt x="97" y="143"/>
                      <a:pt x="113" y="139"/>
                    </a:cubicBezTo>
                    <a:lnTo>
                      <a:pt x="113" y="139"/>
                    </a:lnTo>
                    <a:cubicBezTo>
                      <a:pt x="117" y="129"/>
                      <a:pt x="126" y="126"/>
                      <a:pt x="138" y="119"/>
                    </a:cubicBezTo>
                    <a:lnTo>
                      <a:pt x="138" y="119"/>
                    </a:lnTo>
                    <a:cubicBezTo>
                      <a:pt x="154" y="109"/>
                      <a:pt x="166" y="94"/>
                      <a:pt x="155" y="73"/>
                    </a:cubicBezTo>
                    <a:lnTo>
                      <a:pt x="155" y="73"/>
                    </a:lnTo>
                    <a:cubicBezTo>
                      <a:pt x="150" y="62"/>
                      <a:pt x="129" y="44"/>
                      <a:pt x="117" y="44"/>
                    </a:cubicBezTo>
                    <a:lnTo>
                      <a:pt x="117" y="44"/>
                    </a:lnTo>
                    <a:cubicBezTo>
                      <a:pt x="112" y="44"/>
                      <a:pt x="105" y="50"/>
                      <a:pt x="101" y="51"/>
                    </a:cubicBezTo>
                    <a:lnTo>
                      <a:pt x="101" y="51"/>
                    </a:lnTo>
                    <a:cubicBezTo>
                      <a:pt x="76" y="63"/>
                      <a:pt x="21" y="97"/>
                      <a:pt x="66" y="131"/>
                    </a:cubicBezTo>
                    <a:close/>
                    <a:moveTo>
                      <a:pt x="59" y="42"/>
                    </a:moveTo>
                    <a:lnTo>
                      <a:pt x="59" y="42"/>
                    </a:lnTo>
                    <a:cubicBezTo>
                      <a:pt x="91" y="23"/>
                      <a:pt x="146" y="0"/>
                      <a:pt x="171" y="52"/>
                    </a:cubicBezTo>
                    <a:lnTo>
                      <a:pt x="171" y="52"/>
                    </a:lnTo>
                    <a:cubicBezTo>
                      <a:pt x="180" y="71"/>
                      <a:pt x="187" y="96"/>
                      <a:pt x="180" y="113"/>
                    </a:cubicBezTo>
                    <a:lnTo>
                      <a:pt x="180" y="113"/>
                    </a:lnTo>
                    <a:cubicBezTo>
                      <a:pt x="179" y="118"/>
                      <a:pt x="174" y="122"/>
                      <a:pt x="170" y="125"/>
                    </a:cubicBezTo>
                    <a:lnTo>
                      <a:pt x="170" y="125"/>
                    </a:lnTo>
                    <a:cubicBezTo>
                      <a:pt x="176" y="131"/>
                      <a:pt x="180" y="143"/>
                      <a:pt x="170" y="148"/>
                    </a:cubicBezTo>
                    <a:lnTo>
                      <a:pt x="170" y="148"/>
                    </a:lnTo>
                    <a:cubicBezTo>
                      <a:pt x="133" y="167"/>
                      <a:pt x="76" y="185"/>
                      <a:pt x="37" y="142"/>
                    </a:cubicBezTo>
                    <a:lnTo>
                      <a:pt x="37" y="142"/>
                    </a:lnTo>
                    <a:cubicBezTo>
                      <a:pt x="0" y="105"/>
                      <a:pt x="27" y="60"/>
                      <a:pt x="59" y="42"/>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67" name="Freeform 192">
                <a:extLst>
                  <a:ext uri="{FF2B5EF4-FFF2-40B4-BE49-F238E27FC236}">
                    <a16:creationId xmlns:a16="http://schemas.microsoft.com/office/drawing/2014/main" id="{463E8D67-6A9A-3447-8284-CF6A929C877B}"/>
                  </a:ext>
                </a:extLst>
              </p:cNvPr>
              <p:cNvSpPr>
                <a:spLocks noChangeArrowheads="1"/>
              </p:cNvSpPr>
              <p:nvPr/>
            </p:nvSpPr>
            <p:spPr bwMode="auto">
              <a:xfrm>
                <a:off x="3950932" y="4094434"/>
                <a:ext cx="84151" cy="71021"/>
              </a:xfrm>
              <a:custGeom>
                <a:avLst/>
                <a:gdLst>
                  <a:gd name="T0" fmla="*/ 130 w 178"/>
                  <a:gd name="T1" fmla="*/ 62 h 150"/>
                  <a:gd name="T2" fmla="*/ 130 w 178"/>
                  <a:gd name="T3" fmla="*/ 62 h 150"/>
                  <a:gd name="T4" fmla="*/ 89 w 178"/>
                  <a:gd name="T5" fmla="*/ 33 h 150"/>
                  <a:gd name="T6" fmla="*/ 89 w 178"/>
                  <a:gd name="T7" fmla="*/ 33 h 150"/>
                  <a:gd name="T8" fmla="*/ 59 w 178"/>
                  <a:gd name="T9" fmla="*/ 41 h 150"/>
                  <a:gd name="T10" fmla="*/ 59 w 178"/>
                  <a:gd name="T11" fmla="*/ 41 h 150"/>
                  <a:gd name="T12" fmla="*/ 23 w 178"/>
                  <a:gd name="T13" fmla="*/ 77 h 150"/>
                  <a:gd name="T14" fmla="*/ 23 w 178"/>
                  <a:gd name="T15" fmla="*/ 77 h 150"/>
                  <a:gd name="T16" fmla="*/ 47 w 178"/>
                  <a:gd name="T17" fmla="*/ 117 h 150"/>
                  <a:gd name="T18" fmla="*/ 47 w 178"/>
                  <a:gd name="T19" fmla="*/ 117 h 150"/>
                  <a:gd name="T20" fmla="*/ 64 w 178"/>
                  <a:gd name="T21" fmla="*/ 119 h 150"/>
                  <a:gd name="T22" fmla="*/ 64 w 178"/>
                  <a:gd name="T23" fmla="*/ 119 h 150"/>
                  <a:gd name="T24" fmla="*/ 130 w 178"/>
                  <a:gd name="T25" fmla="*/ 62 h 150"/>
                  <a:gd name="T26" fmla="*/ 98 w 178"/>
                  <a:gd name="T27" fmla="*/ 145 h 150"/>
                  <a:gd name="T28" fmla="*/ 98 w 178"/>
                  <a:gd name="T29" fmla="*/ 145 h 150"/>
                  <a:gd name="T30" fmla="*/ 0 w 178"/>
                  <a:gd name="T31" fmla="*/ 90 h 150"/>
                  <a:gd name="T32" fmla="*/ 0 w 178"/>
                  <a:gd name="T33" fmla="*/ 90 h 150"/>
                  <a:gd name="T34" fmla="*/ 18 w 178"/>
                  <a:gd name="T35" fmla="*/ 29 h 150"/>
                  <a:gd name="T36" fmla="*/ 18 w 178"/>
                  <a:gd name="T37" fmla="*/ 29 h 150"/>
                  <a:gd name="T38" fmla="*/ 31 w 178"/>
                  <a:gd name="T39" fmla="*/ 23 h 150"/>
                  <a:gd name="T40" fmla="*/ 31 w 178"/>
                  <a:gd name="T41" fmla="*/ 23 h 150"/>
                  <a:gd name="T42" fmla="*/ 42 w 178"/>
                  <a:gd name="T43" fmla="*/ 2 h 150"/>
                  <a:gd name="T44" fmla="*/ 42 w 178"/>
                  <a:gd name="T45" fmla="*/ 2 h 150"/>
                  <a:gd name="T46" fmla="*/ 160 w 178"/>
                  <a:gd name="T47" fmla="*/ 64 h 150"/>
                  <a:gd name="T48" fmla="*/ 160 w 178"/>
                  <a:gd name="T49" fmla="*/ 64 h 150"/>
                  <a:gd name="T50" fmla="*/ 98 w 178"/>
                  <a:gd name="T51" fmla="*/ 14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8" h="150">
                    <a:moveTo>
                      <a:pt x="130" y="62"/>
                    </a:moveTo>
                    <a:lnTo>
                      <a:pt x="130" y="62"/>
                    </a:lnTo>
                    <a:cubicBezTo>
                      <a:pt x="121" y="45"/>
                      <a:pt x="106" y="37"/>
                      <a:pt x="89" y="33"/>
                    </a:cubicBezTo>
                    <a:lnTo>
                      <a:pt x="89" y="33"/>
                    </a:lnTo>
                    <a:cubicBezTo>
                      <a:pt x="81" y="41"/>
                      <a:pt x="72" y="40"/>
                      <a:pt x="59" y="41"/>
                    </a:cubicBezTo>
                    <a:lnTo>
                      <a:pt x="59" y="41"/>
                    </a:lnTo>
                    <a:cubicBezTo>
                      <a:pt x="39" y="44"/>
                      <a:pt x="23" y="53"/>
                      <a:pt x="23" y="77"/>
                    </a:cubicBezTo>
                    <a:lnTo>
                      <a:pt x="23" y="77"/>
                    </a:lnTo>
                    <a:cubicBezTo>
                      <a:pt x="25" y="89"/>
                      <a:pt x="35" y="112"/>
                      <a:pt x="47" y="117"/>
                    </a:cubicBezTo>
                    <a:lnTo>
                      <a:pt x="47" y="117"/>
                    </a:lnTo>
                    <a:cubicBezTo>
                      <a:pt x="52" y="120"/>
                      <a:pt x="60" y="119"/>
                      <a:pt x="64" y="119"/>
                    </a:cubicBezTo>
                    <a:lnTo>
                      <a:pt x="64" y="119"/>
                    </a:lnTo>
                    <a:cubicBezTo>
                      <a:pt x="92" y="119"/>
                      <a:pt x="156" y="110"/>
                      <a:pt x="130" y="62"/>
                    </a:cubicBezTo>
                    <a:close/>
                    <a:moveTo>
                      <a:pt x="98" y="145"/>
                    </a:moveTo>
                    <a:lnTo>
                      <a:pt x="98" y="145"/>
                    </a:lnTo>
                    <a:cubicBezTo>
                      <a:pt x="63" y="149"/>
                      <a:pt x="1" y="146"/>
                      <a:pt x="0" y="90"/>
                    </a:cubicBezTo>
                    <a:lnTo>
                      <a:pt x="0" y="90"/>
                    </a:lnTo>
                    <a:cubicBezTo>
                      <a:pt x="0" y="69"/>
                      <a:pt x="4" y="43"/>
                      <a:pt x="18" y="29"/>
                    </a:cubicBezTo>
                    <a:lnTo>
                      <a:pt x="18" y="29"/>
                    </a:lnTo>
                    <a:cubicBezTo>
                      <a:pt x="21" y="25"/>
                      <a:pt x="26" y="24"/>
                      <a:pt x="31" y="23"/>
                    </a:cubicBezTo>
                    <a:lnTo>
                      <a:pt x="31" y="23"/>
                    </a:lnTo>
                    <a:cubicBezTo>
                      <a:pt x="27" y="15"/>
                      <a:pt x="31" y="3"/>
                      <a:pt x="42" y="2"/>
                    </a:cubicBezTo>
                    <a:lnTo>
                      <a:pt x="42" y="2"/>
                    </a:lnTo>
                    <a:cubicBezTo>
                      <a:pt x="83" y="0"/>
                      <a:pt x="143" y="7"/>
                      <a:pt x="160" y="64"/>
                    </a:cubicBezTo>
                    <a:lnTo>
                      <a:pt x="160" y="64"/>
                    </a:lnTo>
                    <a:cubicBezTo>
                      <a:pt x="177" y="112"/>
                      <a:pt x="136" y="142"/>
                      <a:pt x="98" y="145"/>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68" name="Freeform 193">
                <a:extLst>
                  <a:ext uri="{FF2B5EF4-FFF2-40B4-BE49-F238E27FC236}">
                    <a16:creationId xmlns:a16="http://schemas.microsoft.com/office/drawing/2014/main" id="{011E3FA8-F3B6-CA43-8EBF-CC6E6C2EBE7E}"/>
                  </a:ext>
                </a:extLst>
              </p:cNvPr>
              <p:cNvSpPr>
                <a:spLocks/>
              </p:cNvSpPr>
              <p:nvPr/>
            </p:nvSpPr>
            <p:spPr bwMode="auto">
              <a:xfrm>
                <a:off x="4114821" y="4079168"/>
                <a:ext cx="83794" cy="113117"/>
              </a:xfrm>
              <a:custGeom>
                <a:avLst/>
                <a:gdLst>
                  <a:gd name="T0" fmla="*/ 49319 w 175"/>
                  <a:gd name="T1" fmla="*/ 23387 h 237"/>
                  <a:gd name="T2" fmla="*/ 49319 w 175"/>
                  <a:gd name="T3" fmla="*/ 23387 h 237"/>
                  <a:gd name="T4" fmla="*/ 27293 w 175"/>
                  <a:gd name="T5" fmla="*/ 34842 h 237"/>
                  <a:gd name="T6" fmla="*/ 27293 w 175"/>
                  <a:gd name="T7" fmla="*/ 34842 h 237"/>
                  <a:gd name="T8" fmla="*/ 22983 w 175"/>
                  <a:gd name="T9" fmla="*/ 52024 h 237"/>
                  <a:gd name="T10" fmla="*/ 22983 w 175"/>
                  <a:gd name="T11" fmla="*/ 52024 h 237"/>
                  <a:gd name="T12" fmla="*/ 28251 w 175"/>
                  <a:gd name="T13" fmla="*/ 80661 h 237"/>
                  <a:gd name="T14" fmla="*/ 28251 w 175"/>
                  <a:gd name="T15" fmla="*/ 80661 h 237"/>
                  <a:gd name="T16" fmla="*/ 51234 w 175"/>
                  <a:gd name="T17" fmla="*/ 81139 h 237"/>
                  <a:gd name="T18" fmla="*/ 51234 w 175"/>
                  <a:gd name="T19" fmla="*/ 81139 h 237"/>
                  <a:gd name="T20" fmla="*/ 56022 w 175"/>
                  <a:gd name="T21" fmla="*/ 73025 h 237"/>
                  <a:gd name="T22" fmla="*/ 56022 w 175"/>
                  <a:gd name="T23" fmla="*/ 73025 h 237"/>
                  <a:gd name="T24" fmla="*/ 49319 w 175"/>
                  <a:gd name="T25" fmla="*/ 23387 h 237"/>
                  <a:gd name="T26" fmla="*/ 75654 w 175"/>
                  <a:gd name="T27" fmla="*/ 64911 h 237"/>
                  <a:gd name="T28" fmla="*/ 75654 w 175"/>
                  <a:gd name="T29" fmla="*/ 64911 h 237"/>
                  <a:gd name="T30" fmla="*/ 27772 w 175"/>
                  <a:gd name="T31" fmla="*/ 95457 h 237"/>
                  <a:gd name="T32" fmla="*/ 27772 w 175"/>
                  <a:gd name="T33" fmla="*/ 95457 h 237"/>
                  <a:gd name="T34" fmla="*/ 7661 w 175"/>
                  <a:gd name="T35" fmla="*/ 68729 h 237"/>
                  <a:gd name="T36" fmla="*/ 7661 w 175"/>
                  <a:gd name="T37" fmla="*/ 68729 h 237"/>
                  <a:gd name="T38" fmla="*/ 9098 w 175"/>
                  <a:gd name="T39" fmla="*/ 59661 h 237"/>
                  <a:gd name="T40" fmla="*/ 9098 w 175"/>
                  <a:gd name="T41" fmla="*/ 59661 h 237"/>
                  <a:gd name="T42" fmla="*/ 2873 w 175"/>
                  <a:gd name="T43" fmla="*/ 48683 h 237"/>
                  <a:gd name="T44" fmla="*/ 2873 w 175"/>
                  <a:gd name="T45" fmla="*/ 48683 h 237"/>
                  <a:gd name="T46" fmla="*/ 57459 w 175"/>
                  <a:gd name="T47" fmla="*/ 8114 h 237"/>
                  <a:gd name="T48" fmla="*/ 57459 w 175"/>
                  <a:gd name="T49" fmla="*/ 8114 h 237"/>
                  <a:gd name="T50" fmla="*/ 75654 w 175"/>
                  <a:gd name="T51" fmla="*/ 64911 h 2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5" h="237">
                    <a:moveTo>
                      <a:pt x="103" y="49"/>
                    </a:moveTo>
                    <a:lnTo>
                      <a:pt x="103" y="49"/>
                    </a:lnTo>
                    <a:cubicBezTo>
                      <a:pt x="83" y="46"/>
                      <a:pt x="69" y="58"/>
                      <a:pt x="57" y="73"/>
                    </a:cubicBezTo>
                    <a:cubicBezTo>
                      <a:pt x="59" y="86"/>
                      <a:pt x="54" y="95"/>
                      <a:pt x="48" y="109"/>
                    </a:cubicBezTo>
                    <a:cubicBezTo>
                      <a:pt x="40" y="130"/>
                      <a:pt x="40" y="153"/>
                      <a:pt x="59" y="169"/>
                    </a:cubicBezTo>
                    <a:cubicBezTo>
                      <a:pt x="70" y="175"/>
                      <a:pt x="96" y="178"/>
                      <a:pt x="107" y="170"/>
                    </a:cubicBezTo>
                    <a:cubicBezTo>
                      <a:pt x="111" y="166"/>
                      <a:pt x="115" y="157"/>
                      <a:pt x="117" y="153"/>
                    </a:cubicBezTo>
                    <a:cubicBezTo>
                      <a:pt x="130" y="125"/>
                      <a:pt x="157" y="53"/>
                      <a:pt x="103" y="49"/>
                    </a:cubicBezTo>
                    <a:close/>
                    <a:moveTo>
                      <a:pt x="158" y="136"/>
                    </a:moveTo>
                    <a:lnTo>
                      <a:pt x="158" y="136"/>
                    </a:lnTo>
                    <a:cubicBezTo>
                      <a:pt x="141" y="174"/>
                      <a:pt x="107" y="236"/>
                      <a:pt x="58" y="200"/>
                    </a:cubicBezTo>
                    <a:cubicBezTo>
                      <a:pt x="40" y="187"/>
                      <a:pt x="21" y="166"/>
                      <a:pt x="16" y="144"/>
                    </a:cubicBezTo>
                    <a:cubicBezTo>
                      <a:pt x="16" y="138"/>
                      <a:pt x="16" y="132"/>
                      <a:pt x="19" y="125"/>
                    </a:cubicBezTo>
                    <a:cubicBezTo>
                      <a:pt x="10" y="124"/>
                      <a:pt x="0" y="113"/>
                      <a:pt x="6" y="102"/>
                    </a:cubicBezTo>
                    <a:cubicBezTo>
                      <a:pt x="25" y="58"/>
                      <a:pt x="62" y="0"/>
                      <a:pt x="120" y="17"/>
                    </a:cubicBezTo>
                    <a:cubicBezTo>
                      <a:pt x="171" y="32"/>
                      <a:pt x="174" y="94"/>
                      <a:pt x="158" y="136"/>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69" name="Freeform 194">
                <a:extLst>
                  <a:ext uri="{FF2B5EF4-FFF2-40B4-BE49-F238E27FC236}">
                    <a16:creationId xmlns:a16="http://schemas.microsoft.com/office/drawing/2014/main" id="{6958443F-C273-EE42-B232-1DAD4DFEDC4F}"/>
                  </a:ext>
                </a:extLst>
              </p:cNvPr>
              <p:cNvSpPr>
                <a:spLocks noChangeArrowheads="1"/>
              </p:cNvSpPr>
              <p:nvPr/>
            </p:nvSpPr>
            <p:spPr bwMode="auto">
              <a:xfrm>
                <a:off x="4444720" y="4084964"/>
                <a:ext cx="96852" cy="93116"/>
              </a:xfrm>
              <a:custGeom>
                <a:avLst/>
                <a:gdLst>
                  <a:gd name="T0" fmla="*/ 61 w 204"/>
                  <a:gd name="T1" fmla="*/ 133 h 196"/>
                  <a:gd name="T2" fmla="*/ 61 w 204"/>
                  <a:gd name="T3" fmla="*/ 133 h 196"/>
                  <a:gd name="T4" fmla="*/ 108 w 204"/>
                  <a:gd name="T5" fmla="*/ 149 h 196"/>
                  <a:gd name="T6" fmla="*/ 108 w 204"/>
                  <a:gd name="T7" fmla="*/ 149 h 196"/>
                  <a:gd name="T8" fmla="*/ 141 w 204"/>
                  <a:gd name="T9" fmla="*/ 130 h 196"/>
                  <a:gd name="T10" fmla="*/ 141 w 204"/>
                  <a:gd name="T11" fmla="*/ 130 h 196"/>
                  <a:gd name="T12" fmla="*/ 175 w 204"/>
                  <a:gd name="T13" fmla="*/ 80 h 196"/>
                  <a:gd name="T14" fmla="*/ 175 w 204"/>
                  <a:gd name="T15" fmla="*/ 80 h 196"/>
                  <a:gd name="T16" fmla="*/ 143 w 204"/>
                  <a:gd name="T17" fmla="*/ 45 h 196"/>
                  <a:gd name="T18" fmla="*/ 143 w 204"/>
                  <a:gd name="T19" fmla="*/ 45 h 196"/>
                  <a:gd name="T20" fmla="*/ 126 w 204"/>
                  <a:gd name="T21" fmla="*/ 50 h 196"/>
                  <a:gd name="T22" fmla="*/ 126 w 204"/>
                  <a:gd name="T23" fmla="*/ 50 h 196"/>
                  <a:gd name="T24" fmla="*/ 61 w 204"/>
                  <a:gd name="T25" fmla="*/ 133 h 196"/>
                  <a:gd name="T26" fmla="*/ 84 w 204"/>
                  <a:gd name="T27" fmla="*/ 33 h 196"/>
                  <a:gd name="T28" fmla="*/ 84 w 204"/>
                  <a:gd name="T29" fmla="*/ 33 h 196"/>
                  <a:gd name="T30" fmla="*/ 199 w 204"/>
                  <a:gd name="T31" fmla="*/ 59 h 196"/>
                  <a:gd name="T32" fmla="*/ 199 w 204"/>
                  <a:gd name="T33" fmla="*/ 59 h 196"/>
                  <a:gd name="T34" fmla="*/ 188 w 204"/>
                  <a:gd name="T35" fmla="*/ 128 h 196"/>
                  <a:gd name="T36" fmla="*/ 188 w 204"/>
                  <a:gd name="T37" fmla="*/ 128 h 196"/>
                  <a:gd name="T38" fmla="*/ 172 w 204"/>
                  <a:gd name="T39" fmla="*/ 139 h 196"/>
                  <a:gd name="T40" fmla="*/ 172 w 204"/>
                  <a:gd name="T41" fmla="*/ 139 h 196"/>
                  <a:gd name="T42" fmla="*/ 166 w 204"/>
                  <a:gd name="T43" fmla="*/ 166 h 196"/>
                  <a:gd name="T44" fmla="*/ 166 w 204"/>
                  <a:gd name="T45" fmla="*/ 166 h 196"/>
                  <a:gd name="T46" fmla="*/ 25 w 204"/>
                  <a:gd name="T47" fmla="*/ 142 h 196"/>
                  <a:gd name="T48" fmla="*/ 25 w 204"/>
                  <a:gd name="T49" fmla="*/ 142 h 196"/>
                  <a:gd name="T50" fmla="*/ 84 w 204"/>
                  <a:gd name="T51" fmla="*/ 33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4" h="196">
                    <a:moveTo>
                      <a:pt x="61" y="133"/>
                    </a:moveTo>
                    <a:lnTo>
                      <a:pt x="61" y="133"/>
                    </a:lnTo>
                    <a:cubicBezTo>
                      <a:pt x="71" y="147"/>
                      <a:pt x="90" y="150"/>
                      <a:pt x="108" y="149"/>
                    </a:cubicBezTo>
                    <a:lnTo>
                      <a:pt x="108" y="149"/>
                    </a:lnTo>
                    <a:cubicBezTo>
                      <a:pt x="116" y="137"/>
                      <a:pt x="126" y="135"/>
                      <a:pt x="141" y="130"/>
                    </a:cubicBezTo>
                    <a:lnTo>
                      <a:pt x="141" y="130"/>
                    </a:lnTo>
                    <a:cubicBezTo>
                      <a:pt x="162" y="121"/>
                      <a:pt x="179" y="105"/>
                      <a:pt x="175" y="80"/>
                    </a:cubicBezTo>
                    <a:lnTo>
                      <a:pt x="175" y="80"/>
                    </a:lnTo>
                    <a:cubicBezTo>
                      <a:pt x="174" y="68"/>
                      <a:pt x="157" y="47"/>
                      <a:pt x="143" y="45"/>
                    </a:cubicBezTo>
                    <a:lnTo>
                      <a:pt x="143" y="45"/>
                    </a:lnTo>
                    <a:cubicBezTo>
                      <a:pt x="139" y="43"/>
                      <a:pt x="130" y="49"/>
                      <a:pt x="126" y="50"/>
                    </a:cubicBezTo>
                    <a:lnTo>
                      <a:pt x="126" y="50"/>
                    </a:lnTo>
                    <a:cubicBezTo>
                      <a:pt x="95" y="59"/>
                      <a:pt x="25" y="91"/>
                      <a:pt x="61" y="133"/>
                    </a:cubicBezTo>
                    <a:close/>
                    <a:moveTo>
                      <a:pt x="84" y="33"/>
                    </a:moveTo>
                    <a:lnTo>
                      <a:pt x="84" y="33"/>
                    </a:lnTo>
                    <a:cubicBezTo>
                      <a:pt x="122" y="17"/>
                      <a:pt x="192" y="0"/>
                      <a:pt x="199" y="59"/>
                    </a:cubicBezTo>
                    <a:lnTo>
                      <a:pt x="199" y="59"/>
                    </a:lnTo>
                    <a:cubicBezTo>
                      <a:pt x="203" y="82"/>
                      <a:pt x="201" y="109"/>
                      <a:pt x="188" y="128"/>
                    </a:cubicBezTo>
                    <a:lnTo>
                      <a:pt x="188" y="128"/>
                    </a:lnTo>
                    <a:cubicBezTo>
                      <a:pt x="184" y="134"/>
                      <a:pt x="179" y="137"/>
                      <a:pt x="172" y="139"/>
                    </a:cubicBezTo>
                    <a:lnTo>
                      <a:pt x="172" y="139"/>
                    </a:lnTo>
                    <a:cubicBezTo>
                      <a:pt x="179" y="147"/>
                      <a:pt x="176" y="162"/>
                      <a:pt x="166" y="166"/>
                    </a:cubicBezTo>
                    <a:lnTo>
                      <a:pt x="166" y="166"/>
                    </a:lnTo>
                    <a:cubicBezTo>
                      <a:pt x="120" y="181"/>
                      <a:pt x="53" y="195"/>
                      <a:pt x="25" y="142"/>
                    </a:cubicBezTo>
                    <a:lnTo>
                      <a:pt x="25" y="142"/>
                    </a:lnTo>
                    <a:cubicBezTo>
                      <a:pt x="0" y="95"/>
                      <a:pt x="42" y="50"/>
                      <a:pt x="84" y="33"/>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70" name="Freeform 195">
                <a:extLst>
                  <a:ext uri="{FF2B5EF4-FFF2-40B4-BE49-F238E27FC236}">
                    <a16:creationId xmlns:a16="http://schemas.microsoft.com/office/drawing/2014/main" id="{0C009CD0-DF12-DC48-9E69-0D226B9604E3}"/>
                  </a:ext>
                </a:extLst>
              </p:cNvPr>
              <p:cNvSpPr>
                <a:spLocks/>
              </p:cNvSpPr>
              <p:nvPr/>
            </p:nvSpPr>
            <p:spPr bwMode="auto">
              <a:xfrm>
                <a:off x="4625962" y="4079168"/>
                <a:ext cx="83794" cy="113117"/>
              </a:xfrm>
              <a:custGeom>
                <a:avLst/>
                <a:gdLst>
                  <a:gd name="T0" fmla="*/ 49319 w 175"/>
                  <a:gd name="T1" fmla="*/ 22528 h 236"/>
                  <a:gd name="T2" fmla="*/ 49319 w 175"/>
                  <a:gd name="T3" fmla="*/ 22528 h 236"/>
                  <a:gd name="T4" fmla="*/ 27293 w 175"/>
                  <a:gd name="T5" fmla="*/ 34510 h 236"/>
                  <a:gd name="T6" fmla="*/ 27293 w 175"/>
                  <a:gd name="T7" fmla="*/ 34510 h 236"/>
                  <a:gd name="T8" fmla="*/ 22983 w 175"/>
                  <a:gd name="T9" fmla="*/ 52245 h 236"/>
                  <a:gd name="T10" fmla="*/ 22983 w 175"/>
                  <a:gd name="T11" fmla="*/ 52245 h 236"/>
                  <a:gd name="T12" fmla="*/ 28251 w 175"/>
                  <a:gd name="T13" fmla="*/ 80045 h 236"/>
                  <a:gd name="T14" fmla="*/ 28251 w 175"/>
                  <a:gd name="T15" fmla="*/ 80045 h 236"/>
                  <a:gd name="T16" fmla="*/ 51713 w 175"/>
                  <a:gd name="T17" fmla="*/ 81003 h 236"/>
                  <a:gd name="T18" fmla="*/ 51713 w 175"/>
                  <a:gd name="T19" fmla="*/ 81003 h 236"/>
                  <a:gd name="T20" fmla="*/ 56022 w 175"/>
                  <a:gd name="T21" fmla="*/ 72855 h 236"/>
                  <a:gd name="T22" fmla="*/ 56022 w 175"/>
                  <a:gd name="T23" fmla="*/ 72855 h 236"/>
                  <a:gd name="T24" fmla="*/ 49319 w 175"/>
                  <a:gd name="T25" fmla="*/ 22528 h 236"/>
                  <a:gd name="T26" fmla="*/ 75175 w 175"/>
                  <a:gd name="T27" fmla="*/ 64227 h 236"/>
                  <a:gd name="T28" fmla="*/ 75175 w 175"/>
                  <a:gd name="T29" fmla="*/ 64227 h 236"/>
                  <a:gd name="T30" fmla="*/ 27772 w 175"/>
                  <a:gd name="T31" fmla="*/ 95862 h 236"/>
                  <a:gd name="T32" fmla="*/ 27772 w 175"/>
                  <a:gd name="T33" fmla="*/ 95862 h 236"/>
                  <a:gd name="T34" fmla="*/ 7661 w 175"/>
                  <a:gd name="T35" fmla="*/ 68541 h 236"/>
                  <a:gd name="T36" fmla="*/ 7661 w 175"/>
                  <a:gd name="T37" fmla="*/ 68541 h 236"/>
                  <a:gd name="T38" fmla="*/ 9098 w 175"/>
                  <a:gd name="T39" fmla="*/ 58955 h 236"/>
                  <a:gd name="T40" fmla="*/ 9098 w 175"/>
                  <a:gd name="T41" fmla="*/ 58955 h 236"/>
                  <a:gd name="T42" fmla="*/ 2394 w 175"/>
                  <a:gd name="T43" fmla="*/ 48410 h 236"/>
                  <a:gd name="T44" fmla="*/ 2394 w 175"/>
                  <a:gd name="T45" fmla="*/ 48410 h 236"/>
                  <a:gd name="T46" fmla="*/ 57459 w 175"/>
                  <a:gd name="T47" fmla="*/ 7669 h 236"/>
                  <a:gd name="T48" fmla="*/ 57459 w 175"/>
                  <a:gd name="T49" fmla="*/ 7669 h 236"/>
                  <a:gd name="T50" fmla="*/ 75175 w 175"/>
                  <a:gd name="T51" fmla="*/ 64227 h 2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5" h="236">
                    <a:moveTo>
                      <a:pt x="103" y="47"/>
                    </a:moveTo>
                    <a:lnTo>
                      <a:pt x="103" y="47"/>
                    </a:lnTo>
                    <a:cubicBezTo>
                      <a:pt x="83" y="46"/>
                      <a:pt x="69" y="56"/>
                      <a:pt x="57" y="72"/>
                    </a:cubicBezTo>
                    <a:cubicBezTo>
                      <a:pt x="59" y="85"/>
                      <a:pt x="53" y="95"/>
                      <a:pt x="48" y="109"/>
                    </a:cubicBezTo>
                    <a:cubicBezTo>
                      <a:pt x="40" y="130"/>
                      <a:pt x="40" y="152"/>
                      <a:pt x="59" y="167"/>
                    </a:cubicBezTo>
                    <a:cubicBezTo>
                      <a:pt x="70" y="175"/>
                      <a:pt x="96" y="176"/>
                      <a:pt x="108" y="169"/>
                    </a:cubicBezTo>
                    <a:cubicBezTo>
                      <a:pt x="111" y="166"/>
                      <a:pt x="115" y="156"/>
                      <a:pt x="117" y="152"/>
                    </a:cubicBezTo>
                    <a:cubicBezTo>
                      <a:pt x="130" y="123"/>
                      <a:pt x="157" y="53"/>
                      <a:pt x="103" y="47"/>
                    </a:cubicBezTo>
                    <a:close/>
                    <a:moveTo>
                      <a:pt x="157" y="134"/>
                    </a:moveTo>
                    <a:lnTo>
                      <a:pt x="157" y="134"/>
                    </a:lnTo>
                    <a:cubicBezTo>
                      <a:pt x="142" y="173"/>
                      <a:pt x="108" y="235"/>
                      <a:pt x="58" y="200"/>
                    </a:cubicBezTo>
                    <a:cubicBezTo>
                      <a:pt x="40" y="187"/>
                      <a:pt x="21" y="166"/>
                      <a:pt x="16" y="143"/>
                    </a:cubicBezTo>
                    <a:cubicBezTo>
                      <a:pt x="16" y="137"/>
                      <a:pt x="16" y="130"/>
                      <a:pt x="19" y="123"/>
                    </a:cubicBezTo>
                    <a:cubicBezTo>
                      <a:pt x="9" y="122"/>
                      <a:pt x="0" y="113"/>
                      <a:pt x="5" y="101"/>
                    </a:cubicBezTo>
                    <a:cubicBezTo>
                      <a:pt x="25" y="58"/>
                      <a:pt x="63" y="0"/>
                      <a:pt x="120" y="16"/>
                    </a:cubicBezTo>
                    <a:cubicBezTo>
                      <a:pt x="171" y="30"/>
                      <a:pt x="174" y="93"/>
                      <a:pt x="157"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71" name="Freeform 196">
                <a:extLst>
                  <a:ext uri="{FF2B5EF4-FFF2-40B4-BE49-F238E27FC236}">
                    <a16:creationId xmlns:a16="http://schemas.microsoft.com/office/drawing/2014/main" id="{22AD420A-69BE-2F41-893C-7CAF20516DCF}"/>
                  </a:ext>
                </a:extLst>
              </p:cNvPr>
              <p:cNvSpPr>
                <a:spLocks noChangeArrowheads="1"/>
              </p:cNvSpPr>
              <p:nvPr/>
            </p:nvSpPr>
            <p:spPr bwMode="auto">
              <a:xfrm>
                <a:off x="4285946" y="4096011"/>
                <a:ext cx="84150" cy="71022"/>
              </a:xfrm>
              <a:custGeom>
                <a:avLst/>
                <a:gdLst>
                  <a:gd name="T0" fmla="*/ 129 w 177"/>
                  <a:gd name="T1" fmla="*/ 62 h 150"/>
                  <a:gd name="T2" fmla="*/ 129 w 177"/>
                  <a:gd name="T3" fmla="*/ 62 h 150"/>
                  <a:gd name="T4" fmla="*/ 89 w 177"/>
                  <a:gd name="T5" fmla="*/ 33 h 150"/>
                  <a:gd name="T6" fmla="*/ 89 w 177"/>
                  <a:gd name="T7" fmla="*/ 33 h 150"/>
                  <a:gd name="T8" fmla="*/ 58 w 177"/>
                  <a:gd name="T9" fmla="*/ 42 h 150"/>
                  <a:gd name="T10" fmla="*/ 58 w 177"/>
                  <a:gd name="T11" fmla="*/ 42 h 150"/>
                  <a:gd name="T12" fmla="*/ 24 w 177"/>
                  <a:gd name="T13" fmla="*/ 77 h 150"/>
                  <a:gd name="T14" fmla="*/ 24 w 177"/>
                  <a:gd name="T15" fmla="*/ 77 h 150"/>
                  <a:gd name="T16" fmla="*/ 47 w 177"/>
                  <a:gd name="T17" fmla="*/ 119 h 150"/>
                  <a:gd name="T18" fmla="*/ 47 w 177"/>
                  <a:gd name="T19" fmla="*/ 119 h 150"/>
                  <a:gd name="T20" fmla="*/ 63 w 177"/>
                  <a:gd name="T21" fmla="*/ 119 h 150"/>
                  <a:gd name="T22" fmla="*/ 63 w 177"/>
                  <a:gd name="T23" fmla="*/ 119 h 150"/>
                  <a:gd name="T24" fmla="*/ 129 w 177"/>
                  <a:gd name="T25" fmla="*/ 62 h 150"/>
                  <a:gd name="T26" fmla="*/ 97 w 177"/>
                  <a:gd name="T27" fmla="*/ 145 h 150"/>
                  <a:gd name="T28" fmla="*/ 97 w 177"/>
                  <a:gd name="T29" fmla="*/ 145 h 150"/>
                  <a:gd name="T30" fmla="*/ 0 w 177"/>
                  <a:gd name="T31" fmla="*/ 88 h 150"/>
                  <a:gd name="T32" fmla="*/ 0 w 177"/>
                  <a:gd name="T33" fmla="*/ 88 h 150"/>
                  <a:gd name="T34" fmla="*/ 17 w 177"/>
                  <a:gd name="T35" fmla="*/ 29 h 150"/>
                  <a:gd name="T36" fmla="*/ 17 w 177"/>
                  <a:gd name="T37" fmla="*/ 29 h 150"/>
                  <a:gd name="T38" fmla="*/ 32 w 177"/>
                  <a:gd name="T39" fmla="*/ 24 h 150"/>
                  <a:gd name="T40" fmla="*/ 32 w 177"/>
                  <a:gd name="T41" fmla="*/ 24 h 150"/>
                  <a:gd name="T42" fmla="*/ 41 w 177"/>
                  <a:gd name="T43" fmla="*/ 3 h 150"/>
                  <a:gd name="T44" fmla="*/ 41 w 177"/>
                  <a:gd name="T45" fmla="*/ 3 h 150"/>
                  <a:gd name="T46" fmla="*/ 160 w 177"/>
                  <a:gd name="T47" fmla="*/ 64 h 150"/>
                  <a:gd name="T48" fmla="*/ 160 w 177"/>
                  <a:gd name="T49" fmla="*/ 64 h 150"/>
                  <a:gd name="T50" fmla="*/ 97 w 177"/>
                  <a:gd name="T51" fmla="*/ 14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7" h="150">
                    <a:moveTo>
                      <a:pt x="129" y="62"/>
                    </a:moveTo>
                    <a:lnTo>
                      <a:pt x="129" y="62"/>
                    </a:lnTo>
                    <a:cubicBezTo>
                      <a:pt x="120" y="45"/>
                      <a:pt x="105" y="37"/>
                      <a:pt x="89" y="33"/>
                    </a:cubicBezTo>
                    <a:lnTo>
                      <a:pt x="89" y="33"/>
                    </a:lnTo>
                    <a:cubicBezTo>
                      <a:pt x="82" y="41"/>
                      <a:pt x="71" y="41"/>
                      <a:pt x="58" y="42"/>
                    </a:cubicBezTo>
                    <a:lnTo>
                      <a:pt x="58" y="42"/>
                    </a:lnTo>
                    <a:cubicBezTo>
                      <a:pt x="38" y="45"/>
                      <a:pt x="22" y="54"/>
                      <a:pt x="24" y="77"/>
                    </a:cubicBezTo>
                    <a:lnTo>
                      <a:pt x="24" y="77"/>
                    </a:lnTo>
                    <a:cubicBezTo>
                      <a:pt x="24" y="88"/>
                      <a:pt x="36" y="113"/>
                      <a:pt x="47" y="119"/>
                    </a:cubicBezTo>
                    <a:lnTo>
                      <a:pt x="47" y="119"/>
                    </a:lnTo>
                    <a:cubicBezTo>
                      <a:pt x="51" y="120"/>
                      <a:pt x="59" y="119"/>
                      <a:pt x="63" y="119"/>
                    </a:cubicBezTo>
                    <a:lnTo>
                      <a:pt x="63" y="119"/>
                    </a:lnTo>
                    <a:cubicBezTo>
                      <a:pt x="91" y="119"/>
                      <a:pt x="154" y="111"/>
                      <a:pt x="129" y="62"/>
                    </a:cubicBezTo>
                    <a:close/>
                    <a:moveTo>
                      <a:pt x="97" y="145"/>
                    </a:moveTo>
                    <a:lnTo>
                      <a:pt x="97" y="145"/>
                    </a:lnTo>
                    <a:cubicBezTo>
                      <a:pt x="62" y="149"/>
                      <a:pt x="0" y="148"/>
                      <a:pt x="0" y="88"/>
                    </a:cubicBezTo>
                    <a:lnTo>
                      <a:pt x="0" y="88"/>
                    </a:lnTo>
                    <a:cubicBezTo>
                      <a:pt x="0" y="69"/>
                      <a:pt x="4" y="44"/>
                      <a:pt x="17" y="29"/>
                    </a:cubicBezTo>
                    <a:lnTo>
                      <a:pt x="17" y="29"/>
                    </a:lnTo>
                    <a:cubicBezTo>
                      <a:pt x="21" y="27"/>
                      <a:pt x="25" y="24"/>
                      <a:pt x="32" y="24"/>
                    </a:cubicBezTo>
                    <a:lnTo>
                      <a:pt x="32" y="24"/>
                    </a:lnTo>
                    <a:cubicBezTo>
                      <a:pt x="28" y="15"/>
                      <a:pt x="30" y="3"/>
                      <a:pt x="41" y="3"/>
                    </a:cubicBezTo>
                    <a:lnTo>
                      <a:pt x="41" y="3"/>
                    </a:lnTo>
                    <a:cubicBezTo>
                      <a:pt x="82" y="0"/>
                      <a:pt x="142" y="7"/>
                      <a:pt x="160" y="64"/>
                    </a:cubicBezTo>
                    <a:lnTo>
                      <a:pt x="160" y="64"/>
                    </a:lnTo>
                    <a:cubicBezTo>
                      <a:pt x="176" y="113"/>
                      <a:pt x="135" y="142"/>
                      <a:pt x="97" y="145"/>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72" name="Freeform 197">
                <a:extLst>
                  <a:ext uri="{FF2B5EF4-FFF2-40B4-BE49-F238E27FC236}">
                    <a16:creationId xmlns:a16="http://schemas.microsoft.com/office/drawing/2014/main" id="{7725A407-45E1-FC41-8D64-BACFE014105F}"/>
                  </a:ext>
                </a:extLst>
              </p:cNvPr>
              <p:cNvSpPr>
                <a:spLocks noChangeArrowheads="1"/>
              </p:cNvSpPr>
              <p:nvPr/>
            </p:nvSpPr>
            <p:spPr bwMode="auto">
              <a:xfrm>
                <a:off x="4789260" y="4084964"/>
                <a:ext cx="87326" cy="88382"/>
              </a:xfrm>
              <a:custGeom>
                <a:avLst/>
                <a:gdLst>
                  <a:gd name="T0" fmla="*/ 64 w 186"/>
                  <a:gd name="T1" fmla="*/ 132 h 187"/>
                  <a:gd name="T2" fmla="*/ 64 w 186"/>
                  <a:gd name="T3" fmla="*/ 132 h 187"/>
                  <a:gd name="T4" fmla="*/ 113 w 186"/>
                  <a:gd name="T5" fmla="*/ 140 h 187"/>
                  <a:gd name="T6" fmla="*/ 113 w 186"/>
                  <a:gd name="T7" fmla="*/ 140 h 187"/>
                  <a:gd name="T8" fmla="*/ 138 w 186"/>
                  <a:gd name="T9" fmla="*/ 120 h 187"/>
                  <a:gd name="T10" fmla="*/ 138 w 186"/>
                  <a:gd name="T11" fmla="*/ 120 h 187"/>
                  <a:gd name="T12" fmla="*/ 155 w 186"/>
                  <a:gd name="T13" fmla="*/ 73 h 187"/>
                  <a:gd name="T14" fmla="*/ 155 w 186"/>
                  <a:gd name="T15" fmla="*/ 73 h 187"/>
                  <a:gd name="T16" fmla="*/ 115 w 186"/>
                  <a:gd name="T17" fmla="*/ 45 h 187"/>
                  <a:gd name="T18" fmla="*/ 115 w 186"/>
                  <a:gd name="T19" fmla="*/ 45 h 187"/>
                  <a:gd name="T20" fmla="*/ 99 w 186"/>
                  <a:gd name="T21" fmla="*/ 52 h 187"/>
                  <a:gd name="T22" fmla="*/ 99 w 186"/>
                  <a:gd name="T23" fmla="*/ 52 h 187"/>
                  <a:gd name="T24" fmla="*/ 64 w 186"/>
                  <a:gd name="T25" fmla="*/ 132 h 187"/>
                  <a:gd name="T26" fmla="*/ 57 w 186"/>
                  <a:gd name="T27" fmla="*/ 41 h 187"/>
                  <a:gd name="T28" fmla="*/ 57 w 186"/>
                  <a:gd name="T29" fmla="*/ 41 h 187"/>
                  <a:gd name="T30" fmla="*/ 170 w 186"/>
                  <a:gd name="T31" fmla="*/ 52 h 187"/>
                  <a:gd name="T32" fmla="*/ 170 w 186"/>
                  <a:gd name="T33" fmla="*/ 52 h 187"/>
                  <a:gd name="T34" fmla="*/ 180 w 186"/>
                  <a:gd name="T35" fmla="*/ 113 h 187"/>
                  <a:gd name="T36" fmla="*/ 180 w 186"/>
                  <a:gd name="T37" fmla="*/ 113 h 187"/>
                  <a:gd name="T38" fmla="*/ 169 w 186"/>
                  <a:gd name="T39" fmla="*/ 125 h 187"/>
                  <a:gd name="T40" fmla="*/ 169 w 186"/>
                  <a:gd name="T41" fmla="*/ 125 h 187"/>
                  <a:gd name="T42" fmla="*/ 169 w 186"/>
                  <a:gd name="T43" fmla="*/ 148 h 187"/>
                  <a:gd name="T44" fmla="*/ 169 w 186"/>
                  <a:gd name="T45" fmla="*/ 148 h 187"/>
                  <a:gd name="T46" fmla="*/ 35 w 186"/>
                  <a:gd name="T47" fmla="*/ 142 h 187"/>
                  <a:gd name="T48" fmla="*/ 35 w 186"/>
                  <a:gd name="T49" fmla="*/ 142 h 187"/>
                  <a:gd name="T50" fmla="*/ 57 w 186"/>
                  <a:gd name="T51" fmla="*/ 41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6" h="187">
                    <a:moveTo>
                      <a:pt x="64" y="132"/>
                    </a:moveTo>
                    <a:lnTo>
                      <a:pt x="64" y="132"/>
                    </a:lnTo>
                    <a:cubicBezTo>
                      <a:pt x="78" y="142"/>
                      <a:pt x="96" y="144"/>
                      <a:pt x="113" y="140"/>
                    </a:cubicBezTo>
                    <a:lnTo>
                      <a:pt x="113" y="140"/>
                    </a:lnTo>
                    <a:cubicBezTo>
                      <a:pt x="117" y="129"/>
                      <a:pt x="126" y="127"/>
                      <a:pt x="138" y="120"/>
                    </a:cubicBezTo>
                    <a:lnTo>
                      <a:pt x="138" y="120"/>
                    </a:lnTo>
                    <a:cubicBezTo>
                      <a:pt x="153" y="109"/>
                      <a:pt x="165" y="94"/>
                      <a:pt x="155" y="73"/>
                    </a:cubicBezTo>
                    <a:lnTo>
                      <a:pt x="155" y="73"/>
                    </a:lnTo>
                    <a:cubicBezTo>
                      <a:pt x="149" y="62"/>
                      <a:pt x="128" y="45"/>
                      <a:pt x="115" y="45"/>
                    </a:cubicBezTo>
                    <a:lnTo>
                      <a:pt x="115" y="45"/>
                    </a:lnTo>
                    <a:cubicBezTo>
                      <a:pt x="111" y="45"/>
                      <a:pt x="103" y="50"/>
                      <a:pt x="99" y="52"/>
                    </a:cubicBezTo>
                    <a:lnTo>
                      <a:pt x="99" y="52"/>
                    </a:lnTo>
                    <a:cubicBezTo>
                      <a:pt x="76" y="63"/>
                      <a:pt x="21" y="98"/>
                      <a:pt x="64" y="132"/>
                    </a:cubicBezTo>
                    <a:close/>
                    <a:moveTo>
                      <a:pt x="57" y="41"/>
                    </a:moveTo>
                    <a:lnTo>
                      <a:pt x="57" y="41"/>
                    </a:lnTo>
                    <a:cubicBezTo>
                      <a:pt x="89" y="24"/>
                      <a:pt x="145" y="0"/>
                      <a:pt x="170" y="52"/>
                    </a:cubicBezTo>
                    <a:lnTo>
                      <a:pt x="170" y="52"/>
                    </a:lnTo>
                    <a:cubicBezTo>
                      <a:pt x="178" y="71"/>
                      <a:pt x="185" y="95"/>
                      <a:pt x="180" y="113"/>
                    </a:cubicBezTo>
                    <a:lnTo>
                      <a:pt x="180" y="113"/>
                    </a:lnTo>
                    <a:cubicBezTo>
                      <a:pt x="177" y="119"/>
                      <a:pt x="173" y="121"/>
                      <a:pt x="169" y="125"/>
                    </a:cubicBezTo>
                    <a:lnTo>
                      <a:pt x="169" y="125"/>
                    </a:lnTo>
                    <a:cubicBezTo>
                      <a:pt x="176" y="132"/>
                      <a:pt x="178" y="142"/>
                      <a:pt x="169" y="148"/>
                    </a:cubicBezTo>
                    <a:lnTo>
                      <a:pt x="169" y="148"/>
                    </a:lnTo>
                    <a:cubicBezTo>
                      <a:pt x="132" y="166"/>
                      <a:pt x="76" y="186"/>
                      <a:pt x="35" y="142"/>
                    </a:cubicBezTo>
                    <a:lnTo>
                      <a:pt x="35" y="142"/>
                    </a:lnTo>
                    <a:cubicBezTo>
                      <a:pt x="0" y="106"/>
                      <a:pt x="25" y="60"/>
                      <a:pt x="57" y="41"/>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73" name="Freeform 198">
                <a:extLst>
                  <a:ext uri="{FF2B5EF4-FFF2-40B4-BE49-F238E27FC236}">
                    <a16:creationId xmlns:a16="http://schemas.microsoft.com/office/drawing/2014/main" id="{9AF4BAD6-88D0-074E-A8F8-4FB5B3A79F46}"/>
                  </a:ext>
                </a:extLst>
              </p:cNvPr>
              <p:cNvSpPr>
                <a:spLocks noChangeArrowheads="1"/>
              </p:cNvSpPr>
              <p:nvPr/>
            </p:nvSpPr>
            <p:spPr bwMode="auto">
              <a:xfrm>
                <a:off x="4963912" y="4096011"/>
                <a:ext cx="85738" cy="71022"/>
              </a:xfrm>
              <a:custGeom>
                <a:avLst/>
                <a:gdLst>
                  <a:gd name="T0" fmla="*/ 130 w 179"/>
                  <a:gd name="T1" fmla="*/ 61 h 150"/>
                  <a:gd name="T2" fmla="*/ 130 w 179"/>
                  <a:gd name="T3" fmla="*/ 61 h 150"/>
                  <a:gd name="T4" fmla="*/ 90 w 179"/>
                  <a:gd name="T5" fmla="*/ 33 h 150"/>
                  <a:gd name="T6" fmla="*/ 90 w 179"/>
                  <a:gd name="T7" fmla="*/ 33 h 150"/>
                  <a:gd name="T8" fmla="*/ 59 w 179"/>
                  <a:gd name="T9" fmla="*/ 41 h 150"/>
                  <a:gd name="T10" fmla="*/ 59 w 179"/>
                  <a:gd name="T11" fmla="*/ 41 h 150"/>
                  <a:gd name="T12" fmla="*/ 24 w 179"/>
                  <a:gd name="T13" fmla="*/ 76 h 150"/>
                  <a:gd name="T14" fmla="*/ 24 w 179"/>
                  <a:gd name="T15" fmla="*/ 76 h 150"/>
                  <a:gd name="T16" fmla="*/ 47 w 179"/>
                  <a:gd name="T17" fmla="*/ 117 h 150"/>
                  <a:gd name="T18" fmla="*/ 47 w 179"/>
                  <a:gd name="T19" fmla="*/ 117 h 150"/>
                  <a:gd name="T20" fmla="*/ 63 w 179"/>
                  <a:gd name="T21" fmla="*/ 118 h 150"/>
                  <a:gd name="T22" fmla="*/ 63 w 179"/>
                  <a:gd name="T23" fmla="*/ 118 h 150"/>
                  <a:gd name="T24" fmla="*/ 130 w 179"/>
                  <a:gd name="T25" fmla="*/ 61 h 150"/>
                  <a:gd name="T26" fmla="*/ 99 w 179"/>
                  <a:gd name="T27" fmla="*/ 145 h 150"/>
                  <a:gd name="T28" fmla="*/ 99 w 179"/>
                  <a:gd name="T29" fmla="*/ 145 h 150"/>
                  <a:gd name="T30" fmla="*/ 0 w 179"/>
                  <a:gd name="T31" fmla="*/ 88 h 150"/>
                  <a:gd name="T32" fmla="*/ 0 w 179"/>
                  <a:gd name="T33" fmla="*/ 88 h 150"/>
                  <a:gd name="T34" fmla="*/ 17 w 179"/>
                  <a:gd name="T35" fmla="*/ 29 h 150"/>
                  <a:gd name="T36" fmla="*/ 17 w 179"/>
                  <a:gd name="T37" fmla="*/ 29 h 150"/>
                  <a:gd name="T38" fmla="*/ 32 w 179"/>
                  <a:gd name="T39" fmla="*/ 22 h 150"/>
                  <a:gd name="T40" fmla="*/ 32 w 179"/>
                  <a:gd name="T41" fmla="*/ 22 h 150"/>
                  <a:gd name="T42" fmla="*/ 42 w 179"/>
                  <a:gd name="T43" fmla="*/ 1 h 150"/>
                  <a:gd name="T44" fmla="*/ 42 w 179"/>
                  <a:gd name="T45" fmla="*/ 1 h 150"/>
                  <a:gd name="T46" fmla="*/ 160 w 179"/>
                  <a:gd name="T47" fmla="*/ 62 h 150"/>
                  <a:gd name="T48" fmla="*/ 160 w 179"/>
                  <a:gd name="T49" fmla="*/ 62 h 150"/>
                  <a:gd name="T50" fmla="*/ 99 w 179"/>
                  <a:gd name="T51" fmla="*/ 14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9" h="150">
                    <a:moveTo>
                      <a:pt x="130" y="61"/>
                    </a:moveTo>
                    <a:lnTo>
                      <a:pt x="130" y="61"/>
                    </a:lnTo>
                    <a:cubicBezTo>
                      <a:pt x="120" y="43"/>
                      <a:pt x="105" y="36"/>
                      <a:pt x="90" y="33"/>
                    </a:cubicBezTo>
                    <a:lnTo>
                      <a:pt x="90" y="33"/>
                    </a:lnTo>
                    <a:cubicBezTo>
                      <a:pt x="80" y="41"/>
                      <a:pt x="72" y="40"/>
                      <a:pt x="59" y="41"/>
                    </a:cubicBezTo>
                    <a:lnTo>
                      <a:pt x="59" y="41"/>
                    </a:lnTo>
                    <a:cubicBezTo>
                      <a:pt x="40" y="43"/>
                      <a:pt x="24" y="53"/>
                      <a:pt x="24" y="76"/>
                    </a:cubicBezTo>
                    <a:lnTo>
                      <a:pt x="24" y="76"/>
                    </a:lnTo>
                    <a:cubicBezTo>
                      <a:pt x="24" y="88"/>
                      <a:pt x="36" y="112"/>
                      <a:pt x="47" y="117"/>
                    </a:cubicBezTo>
                    <a:lnTo>
                      <a:pt x="47" y="117"/>
                    </a:lnTo>
                    <a:cubicBezTo>
                      <a:pt x="51" y="120"/>
                      <a:pt x="59" y="118"/>
                      <a:pt x="63" y="118"/>
                    </a:cubicBezTo>
                    <a:lnTo>
                      <a:pt x="63" y="118"/>
                    </a:lnTo>
                    <a:cubicBezTo>
                      <a:pt x="91" y="118"/>
                      <a:pt x="155" y="109"/>
                      <a:pt x="130" y="61"/>
                    </a:cubicBezTo>
                    <a:close/>
                    <a:moveTo>
                      <a:pt x="99" y="145"/>
                    </a:moveTo>
                    <a:lnTo>
                      <a:pt x="99" y="145"/>
                    </a:lnTo>
                    <a:cubicBezTo>
                      <a:pt x="63" y="149"/>
                      <a:pt x="0" y="146"/>
                      <a:pt x="0" y="88"/>
                    </a:cubicBezTo>
                    <a:lnTo>
                      <a:pt x="0" y="88"/>
                    </a:lnTo>
                    <a:cubicBezTo>
                      <a:pt x="0" y="67"/>
                      <a:pt x="4" y="42"/>
                      <a:pt x="17" y="29"/>
                    </a:cubicBezTo>
                    <a:lnTo>
                      <a:pt x="17" y="29"/>
                    </a:lnTo>
                    <a:cubicBezTo>
                      <a:pt x="21" y="25"/>
                      <a:pt x="26" y="22"/>
                      <a:pt x="32" y="22"/>
                    </a:cubicBezTo>
                    <a:lnTo>
                      <a:pt x="32" y="22"/>
                    </a:lnTo>
                    <a:cubicBezTo>
                      <a:pt x="28" y="13"/>
                      <a:pt x="30" y="3"/>
                      <a:pt x="42" y="1"/>
                    </a:cubicBezTo>
                    <a:lnTo>
                      <a:pt x="42" y="1"/>
                    </a:lnTo>
                    <a:cubicBezTo>
                      <a:pt x="83" y="0"/>
                      <a:pt x="142" y="7"/>
                      <a:pt x="160" y="62"/>
                    </a:cubicBezTo>
                    <a:lnTo>
                      <a:pt x="160" y="62"/>
                    </a:lnTo>
                    <a:cubicBezTo>
                      <a:pt x="178" y="112"/>
                      <a:pt x="135" y="141"/>
                      <a:pt x="99" y="145"/>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74" name="Freeform 199">
                <a:extLst>
                  <a:ext uri="{FF2B5EF4-FFF2-40B4-BE49-F238E27FC236}">
                    <a16:creationId xmlns:a16="http://schemas.microsoft.com/office/drawing/2014/main" id="{D17F08A1-493E-EF44-9335-2B742D115992}"/>
                  </a:ext>
                </a:extLst>
              </p:cNvPr>
              <p:cNvSpPr>
                <a:spLocks/>
              </p:cNvSpPr>
              <p:nvPr/>
            </p:nvSpPr>
            <p:spPr bwMode="auto">
              <a:xfrm>
                <a:off x="5128724" y="4079168"/>
                <a:ext cx="81698" cy="113117"/>
              </a:xfrm>
              <a:custGeom>
                <a:avLst/>
                <a:gdLst>
                  <a:gd name="T0" fmla="*/ 47422 w 174"/>
                  <a:gd name="T1" fmla="*/ 23007 h 236"/>
                  <a:gd name="T2" fmla="*/ 47422 w 174"/>
                  <a:gd name="T3" fmla="*/ 23007 h 236"/>
                  <a:gd name="T4" fmla="*/ 26294 w 174"/>
                  <a:gd name="T5" fmla="*/ 34510 h 236"/>
                  <a:gd name="T6" fmla="*/ 26294 w 174"/>
                  <a:gd name="T7" fmla="*/ 34510 h 236"/>
                  <a:gd name="T8" fmla="*/ 22068 w 174"/>
                  <a:gd name="T9" fmla="*/ 52245 h 236"/>
                  <a:gd name="T10" fmla="*/ 22068 w 174"/>
                  <a:gd name="T11" fmla="*/ 52245 h 236"/>
                  <a:gd name="T12" fmla="*/ 27702 w 174"/>
                  <a:gd name="T13" fmla="*/ 80045 h 236"/>
                  <a:gd name="T14" fmla="*/ 27702 w 174"/>
                  <a:gd name="T15" fmla="*/ 80045 h 236"/>
                  <a:gd name="T16" fmla="*/ 49770 w 174"/>
                  <a:gd name="T17" fmla="*/ 80524 h 236"/>
                  <a:gd name="T18" fmla="*/ 49770 w 174"/>
                  <a:gd name="T19" fmla="*/ 80524 h 236"/>
                  <a:gd name="T20" fmla="*/ 53996 w 174"/>
                  <a:gd name="T21" fmla="*/ 72855 h 236"/>
                  <a:gd name="T22" fmla="*/ 53996 w 174"/>
                  <a:gd name="T23" fmla="*/ 72855 h 236"/>
                  <a:gd name="T24" fmla="*/ 47422 w 174"/>
                  <a:gd name="T25" fmla="*/ 23007 h 236"/>
                  <a:gd name="T26" fmla="*/ 73246 w 174"/>
                  <a:gd name="T27" fmla="*/ 64227 h 236"/>
                  <a:gd name="T28" fmla="*/ 73246 w 174"/>
                  <a:gd name="T29" fmla="*/ 64227 h 236"/>
                  <a:gd name="T30" fmla="*/ 26763 w 174"/>
                  <a:gd name="T31" fmla="*/ 94903 h 236"/>
                  <a:gd name="T32" fmla="*/ 26763 w 174"/>
                  <a:gd name="T33" fmla="*/ 94903 h 236"/>
                  <a:gd name="T34" fmla="*/ 7043 w 174"/>
                  <a:gd name="T35" fmla="*/ 68541 h 236"/>
                  <a:gd name="T36" fmla="*/ 7043 w 174"/>
                  <a:gd name="T37" fmla="*/ 68541 h 236"/>
                  <a:gd name="T38" fmla="*/ 8452 w 174"/>
                  <a:gd name="T39" fmla="*/ 59434 h 236"/>
                  <a:gd name="T40" fmla="*/ 8452 w 174"/>
                  <a:gd name="T41" fmla="*/ 59434 h 236"/>
                  <a:gd name="T42" fmla="*/ 2348 w 174"/>
                  <a:gd name="T43" fmla="*/ 48410 h 236"/>
                  <a:gd name="T44" fmla="*/ 2348 w 174"/>
                  <a:gd name="T45" fmla="*/ 48410 h 236"/>
                  <a:gd name="T46" fmla="*/ 55404 w 174"/>
                  <a:gd name="T47" fmla="*/ 8148 h 236"/>
                  <a:gd name="T48" fmla="*/ 55404 w 174"/>
                  <a:gd name="T49" fmla="*/ 8148 h 236"/>
                  <a:gd name="T50" fmla="*/ 73246 w 174"/>
                  <a:gd name="T51" fmla="*/ 64227 h 2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4" h="236">
                    <a:moveTo>
                      <a:pt x="101" y="48"/>
                    </a:moveTo>
                    <a:lnTo>
                      <a:pt x="101" y="48"/>
                    </a:lnTo>
                    <a:cubicBezTo>
                      <a:pt x="82" y="47"/>
                      <a:pt x="68" y="57"/>
                      <a:pt x="56" y="72"/>
                    </a:cubicBezTo>
                    <a:cubicBezTo>
                      <a:pt x="59" y="84"/>
                      <a:pt x="52" y="94"/>
                      <a:pt x="47" y="109"/>
                    </a:cubicBezTo>
                    <a:cubicBezTo>
                      <a:pt x="39" y="130"/>
                      <a:pt x="38" y="152"/>
                      <a:pt x="59" y="167"/>
                    </a:cubicBezTo>
                    <a:cubicBezTo>
                      <a:pt x="68" y="174"/>
                      <a:pt x="96" y="177"/>
                      <a:pt x="106" y="168"/>
                    </a:cubicBezTo>
                    <a:cubicBezTo>
                      <a:pt x="110" y="165"/>
                      <a:pt x="113" y="157"/>
                      <a:pt x="115" y="152"/>
                    </a:cubicBezTo>
                    <a:cubicBezTo>
                      <a:pt x="130" y="123"/>
                      <a:pt x="156" y="52"/>
                      <a:pt x="101" y="48"/>
                    </a:cubicBezTo>
                    <a:close/>
                    <a:moveTo>
                      <a:pt x="156" y="134"/>
                    </a:moveTo>
                    <a:lnTo>
                      <a:pt x="156" y="134"/>
                    </a:lnTo>
                    <a:cubicBezTo>
                      <a:pt x="140" y="173"/>
                      <a:pt x="106" y="235"/>
                      <a:pt x="57" y="198"/>
                    </a:cubicBezTo>
                    <a:cubicBezTo>
                      <a:pt x="39" y="185"/>
                      <a:pt x="19" y="165"/>
                      <a:pt x="15" y="143"/>
                    </a:cubicBezTo>
                    <a:cubicBezTo>
                      <a:pt x="14" y="136"/>
                      <a:pt x="15" y="131"/>
                      <a:pt x="18" y="124"/>
                    </a:cubicBezTo>
                    <a:cubicBezTo>
                      <a:pt x="8" y="123"/>
                      <a:pt x="0" y="113"/>
                      <a:pt x="5" y="101"/>
                    </a:cubicBezTo>
                    <a:cubicBezTo>
                      <a:pt x="25" y="57"/>
                      <a:pt x="61" y="0"/>
                      <a:pt x="118" y="17"/>
                    </a:cubicBezTo>
                    <a:cubicBezTo>
                      <a:pt x="169" y="31"/>
                      <a:pt x="173" y="93"/>
                      <a:pt x="156"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75" name="Freeform 200">
                <a:extLst>
                  <a:ext uri="{FF2B5EF4-FFF2-40B4-BE49-F238E27FC236}">
                    <a16:creationId xmlns:a16="http://schemas.microsoft.com/office/drawing/2014/main" id="{B2CE7531-7F98-614B-9955-EB16DF96CCC2}"/>
                  </a:ext>
                </a:extLst>
              </p:cNvPr>
              <p:cNvSpPr>
                <a:spLocks noChangeArrowheads="1"/>
              </p:cNvSpPr>
              <p:nvPr/>
            </p:nvSpPr>
            <p:spPr bwMode="auto">
              <a:xfrm>
                <a:off x="5456113" y="4084964"/>
                <a:ext cx="95265" cy="94695"/>
              </a:xfrm>
              <a:custGeom>
                <a:avLst/>
                <a:gdLst>
                  <a:gd name="T0" fmla="*/ 61 w 204"/>
                  <a:gd name="T1" fmla="*/ 134 h 197"/>
                  <a:gd name="T2" fmla="*/ 61 w 204"/>
                  <a:gd name="T3" fmla="*/ 134 h 197"/>
                  <a:gd name="T4" fmla="*/ 109 w 204"/>
                  <a:gd name="T5" fmla="*/ 149 h 197"/>
                  <a:gd name="T6" fmla="*/ 109 w 204"/>
                  <a:gd name="T7" fmla="*/ 149 h 197"/>
                  <a:gd name="T8" fmla="*/ 142 w 204"/>
                  <a:gd name="T9" fmla="*/ 130 h 197"/>
                  <a:gd name="T10" fmla="*/ 142 w 204"/>
                  <a:gd name="T11" fmla="*/ 130 h 197"/>
                  <a:gd name="T12" fmla="*/ 176 w 204"/>
                  <a:gd name="T13" fmla="*/ 82 h 197"/>
                  <a:gd name="T14" fmla="*/ 176 w 204"/>
                  <a:gd name="T15" fmla="*/ 82 h 197"/>
                  <a:gd name="T16" fmla="*/ 145 w 204"/>
                  <a:gd name="T17" fmla="*/ 46 h 197"/>
                  <a:gd name="T18" fmla="*/ 145 w 204"/>
                  <a:gd name="T19" fmla="*/ 46 h 197"/>
                  <a:gd name="T20" fmla="*/ 126 w 204"/>
                  <a:gd name="T21" fmla="*/ 51 h 197"/>
                  <a:gd name="T22" fmla="*/ 126 w 204"/>
                  <a:gd name="T23" fmla="*/ 51 h 197"/>
                  <a:gd name="T24" fmla="*/ 61 w 204"/>
                  <a:gd name="T25" fmla="*/ 134 h 197"/>
                  <a:gd name="T26" fmla="*/ 86 w 204"/>
                  <a:gd name="T27" fmla="*/ 34 h 197"/>
                  <a:gd name="T28" fmla="*/ 86 w 204"/>
                  <a:gd name="T29" fmla="*/ 34 h 197"/>
                  <a:gd name="T30" fmla="*/ 200 w 204"/>
                  <a:gd name="T31" fmla="*/ 61 h 197"/>
                  <a:gd name="T32" fmla="*/ 200 w 204"/>
                  <a:gd name="T33" fmla="*/ 61 h 197"/>
                  <a:gd name="T34" fmla="*/ 189 w 204"/>
                  <a:gd name="T35" fmla="*/ 129 h 197"/>
                  <a:gd name="T36" fmla="*/ 189 w 204"/>
                  <a:gd name="T37" fmla="*/ 129 h 197"/>
                  <a:gd name="T38" fmla="*/ 174 w 204"/>
                  <a:gd name="T39" fmla="*/ 141 h 197"/>
                  <a:gd name="T40" fmla="*/ 174 w 204"/>
                  <a:gd name="T41" fmla="*/ 141 h 197"/>
                  <a:gd name="T42" fmla="*/ 166 w 204"/>
                  <a:gd name="T43" fmla="*/ 166 h 197"/>
                  <a:gd name="T44" fmla="*/ 166 w 204"/>
                  <a:gd name="T45" fmla="*/ 166 h 197"/>
                  <a:gd name="T46" fmla="*/ 25 w 204"/>
                  <a:gd name="T47" fmla="*/ 143 h 197"/>
                  <a:gd name="T48" fmla="*/ 25 w 204"/>
                  <a:gd name="T49" fmla="*/ 143 h 197"/>
                  <a:gd name="T50" fmla="*/ 86 w 204"/>
                  <a:gd name="T51" fmla="*/ 34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4" h="197">
                    <a:moveTo>
                      <a:pt x="61" y="134"/>
                    </a:moveTo>
                    <a:lnTo>
                      <a:pt x="61" y="134"/>
                    </a:lnTo>
                    <a:cubicBezTo>
                      <a:pt x="72" y="149"/>
                      <a:pt x="91" y="151"/>
                      <a:pt x="109" y="149"/>
                    </a:cubicBezTo>
                    <a:lnTo>
                      <a:pt x="109" y="149"/>
                    </a:lnTo>
                    <a:cubicBezTo>
                      <a:pt x="117" y="139"/>
                      <a:pt x="128" y="137"/>
                      <a:pt x="142" y="130"/>
                    </a:cubicBezTo>
                    <a:lnTo>
                      <a:pt x="142" y="130"/>
                    </a:lnTo>
                    <a:cubicBezTo>
                      <a:pt x="163" y="122"/>
                      <a:pt x="180" y="107"/>
                      <a:pt x="176" y="82"/>
                    </a:cubicBezTo>
                    <a:lnTo>
                      <a:pt x="176" y="82"/>
                    </a:lnTo>
                    <a:cubicBezTo>
                      <a:pt x="175" y="70"/>
                      <a:pt x="158" y="47"/>
                      <a:pt x="145" y="46"/>
                    </a:cubicBezTo>
                    <a:lnTo>
                      <a:pt x="145" y="46"/>
                    </a:lnTo>
                    <a:cubicBezTo>
                      <a:pt x="140" y="46"/>
                      <a:pt x="132" y="50"/>
                      <a:pt x="126" y="51"/>
                    </a:cubicBezTo>
                    <a:lnTo>
                      <a:pt x="126" y="51"/>
                    </a:lnTo>
                    <a:cubicBezTo>
                      <a:pt x="96" y="61"/>
                      <a:pt x="27" y="91"/>
                      <a:pt x="61" y="134"/>
                    </a:cubicBezTo>
                    <a:close/>
                    <a:moveTo>
                      <a:pt x="86" y="34"/>
                    </a:moveTo>
                    <a:lnTo>
                      <a:pt x="86" y="34"/>
                    </a:lnTo>
                    <a:cubicBezTo>
                      <a:pt x="124" y="20"/>
                      <a:pt x="192" y="0"/>
                      <a:pt x="200" y="61"/>
                    </a:cubicBezTo>
                    <a:lnTo>
                      <a:pt x="200" y="61"/>
                    </a:lnTo>
                    <a:cubicBezTo>
                      <a:pt x="203" y="83"/>
                      <a:pt x="203" y="110"/>
                      <a:pt x="189" y="129"/>
                    </a:cubicBezTo>
                    <a:lnTo>
                      <a:pt x="189" y="129"/>
                    </a:lnTo>
                    <a:cubicBezTo>
                      <a:pt x="185" y="134"/>
                      <a:pt x="180" y="138"/>
                      <a:pt x="174" y="141"/>
                    </a:cubicBezTo>
                    <a:lnTo>
                      <a:pt x="174" y="141"/>
                    </a:lnTo>
                    <a:cubicBezTo>
                      <a:pt x="179" y="149"/>
                      <a:pt x="178" y="162"/>
                      <a:pt x="166" y="166"/>
                    </a:cubicBezTo>
                    <a:lnTo>
                      <a:pt x="166" y="166"/>
                    </a:lnTo>
                    <a:cubicBezTo>
                      <a:pt x="121" y="183"/>
                      <a:pt x="54" y="196"/>
                      <a:pt x="25" y="143"/>
                    </a:cubicBezTo>
                    <a:lnTo>
                      <a:pt x="25" y="143"/>
                    </a:lnTo>
                    <a:cubicBezTo>
                      <a:pt x="0" y="96"/>
                      <a:pt x="44" y="51"/>
                      <a:pt x="86" y="34"/>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76" name="Freeform 201">
                <a:extLst>
                  <a:ext uri="{FF2B5EF4-FFF2-40B4-BE49-F238E27FC236}">
                    <a16:creationId xmlns:a16="http://schemas.microsoft.com/office/drawing/2014/main" id="{6D5A52D3-06D9-7047-B4E5-B4D1092B87D2}"/>
                  </a:ext>
                </a:extLst>
              </p:cNvPr>
              <p:cNvSpPr>
                <a:spLocks/>
              </p:cNvSpPr>
              <p:nvPr/>
            </p:nvSpPr>
            <p:spPr bwMode="auto">
              <a:xfrm>
                <a:off x="5639865" y="4079168"/>
                <a:ext cx="81698" cy="113117"/>
              </a:xfrm>
              <a:custGeom>
                <a:avLst/>
                <a:gdLst>
                  <a:gd name="T0" fmla="*/ 47892 w 174"/>
                  <a:gd name="T1" fmla="*/ 23486 h 236"/>
                  <a:gd name="T2" fmla="*/ 47892 w 174"/>
                  <a:gd name="T3" fmla="*/ 23486 h 236"/>
                  <a:gd name="T4" fmla="*/ 26294 w 174"/>
                  <a:gd name="T5" fmla="*/ 34990 h 236"/>
                  <a:gd name="T6" fmla="*/ 26294 w 174"/>
                  <a:gd name="T7" fmla="*/ 34990 h 236"/>
                  <a:gd name="T8" fmla="*/ 22068 w 174"/>
                  <a:gd name="T9" fmla="*/ 51765 h 236"/>
                  <a:gd name="T10" fmla="*/ 22068 w 174"/>
                  <a:gd name="T11" fmla="*/ 51765 h 236"/>
                  <a:gd name="T12" fmla="*/ 27702 w 174"/>
                  <a:gd name="T13" fmla="*/ 80045 h 236"/>
                  <a:gd name="T14" fmla="*/ 27702 w 174"/>
                  <a:gd name="T15" fmla="*/ 80045 h 236"/>
                  <a:gd name="T16" fmla="*/ 49770 w 174"/>
                  <a:gd name="T17" fmla="*/ 80524 h 236"/>
                  <a:gd name="T18" fmla="*/ 49770 w 174"/>
                  <a:gd name="T19" fmla="*/ 80524 h 236"/>
                  <a:gd name="T20" fmla="*/ 53996 w 174"/>
                  <a:gd name="T21" fmla="*/ 73334 h 236"/>
                  <a:gd name="T22" fmla="*/ 53996 w 174"/>
                  <a:gd name="T23" fmla="*/ 73334 h 236"/>
                  <a:gd name="T24" fmla="*/ 47892 w 174"/>
                  <a:gd name="T25" fmla="*/ 23486 h 236"/>
                  <a:gd name="T26" fmla="*/ 73246 w 174"/>
                  <a:gd name="T27" fmla="*/ 64227 h 236"/>
                  <a:gd name="T28" fmla="*/ 73246 w 174"/>
                  <a:gd name="T29" fmla="*/ 64227 h 236"/>
                  <a:gd name="T30" fmla="*/ 26763 w 174"/>
                  <a:gd name="T31" fmla="*/ 95383 h 236"/>
                  <a:gd name="T32" fmla="*/ 26763 w 174"/>
                  <a:gd name="T33" fmla="*/ 95383 h 236"/>
                  <a:gd name="T34" fmla="*/ 7043 w 174"/>
                  <a:gd name="T35" fmla="*/ 69021 h 236"/>
                  <a:gd name="T36" fmla="*/ 7043 w 174"/>
                  <a:gd name="T37" fmla="*/ 69021 h 236"/>
                  <a:gd name="T38" fmla="*/ 8452 w 174"/>
                  <a:gd name="T39" fmla="*/ 59434 h 236"/>
                  <a:gd name="T40" fmla="*/ 8452 w 174"/>
                  <a:gd name="T41" fmla="*/ 59434 h 236"/>
                  <a:gd name="T42" fmla="*/ 2348 w 174"/>
                  <a:gd name="T43" fmla="*/ 48410 h 236"/>
                  <a:gd name="T44" fmla="*/ 2348 w 174"/>
                  <a:gd name="T45" fmla="*/ 48410 h 236"/>
                  <a:gd name="T46" fmla="*/ 55404 w 174"/>
                  <a:gd name="T47" fmla="*/ 7669 h 236"/>
                  <a:gd name="T48" fmla="*/ 55404 w 174"/>
                  <a:gd name="T49" fmla="*/ 7669 h 236"/>
                  <a:gd name="T50" fmla="*/ 73246 w 174"/>
                  <a:gd name="T51" fmla="*/ 64227 h 2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4" h="236">
                    <a:moveTo>
                      <a:pt x="102" y="49"/>
                    </a:moveTo>
                    <a:lnTo>
                      <a:pt x="102" y="49"/>
                    </a:lnTo>
                    <a:cubicBezTo>
                      <a:pt x="82" y="46"/>
                      <a:pt x="68" y="58"/>
                      <a:pt x="56" y="73"/>
                    </a:cubicBezTo>
                    <a:cubicBezTo>
                      <a:pt x="59" y="84"/>
                      <a:pt x="52" y="94"/>
                      <a:pt x="47" y="108"/>
                    </a:cubicBezTo>
                    <a:cubicBezTo>
                      <a:pt x="39" y="129"/>
                      <a:pt x="38" y="153"/>
                      <a:pt x="59" y="167"/>
                    </a:cubicBezTo>
                    <a:cubicBezTo>
                      <a:pt x="68" y="174"/>
                      <a:pt x="95" y="178"/>
                      <a:pt x="106" y="168"/>
                    </a:cubicBezTo>
                    <a:cubicBezTo>
                      <a:pt x="110" y="166"/>
                      <a:pt x="114" y="157"/>
                      <a:pt x="115" y="153"/>
                    </a:cubicBezTo>
                    <a:cubicBezTo>
                      <a:pt x="130" y="124"/>
                      <a:pt x="156" y="53"/>
                      <a:pt x="102" y="49"/>
                    </a:cubicBezTo>
                    <a:close/>
                    <a:moveTo>
                      <a:pt x="156" y="134"/>
                    </a:moveTo>
                    <a:lnTo>
                      <a:pt x="156" y="134"/>
                    </a:lnTo>
                    <a:cubicBezTo>
                      <a:pt x="140" y="172"/>
                      <a:pt x="106" y="235"/>
                      <a:pt x="57" y="199"/>
                    </a:cubicBezTo>
                    <a:cubicBezTo>
                      <a:pt x="39" y="186"/>
                      <a:pt x="19" y="166"/>
                      <a:pt x="15" y="144"/>
                    </a:cubicBezTo>
                    <a:cubicBezTo>
                      <a:pt x="14" y="137"/>
                      <a:pt x="15" y="132"/>
                      <a:pt x="18" y="124"/>
                    </a:cubicBezTo>
                    <a:cubicBezTo>
                      <a:pt x="9" y="122"/>
                      <a:pt x="0" y="112"/>
                      <a:pt x="5" y="101"/>
                    </a:cubicBezTo>
                    <a:cubicBezTo>
                      <a:pt x="25" y="58"/>
                      <a:pt x="61" y="0"/>
                      <a:pt x="118" y="16"/>
                    </a:cubicBezTo>
                    <a:cubicBezTo>
                      <a:pt x="169" y="32"/>
                      <a:pt x="173" y="94"/>
                      <a:pt x="156"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77" name="Freeform 202">
                <a:extLst>
                  <a:ext uri="{FF2B5EF4-FFF2-40B4-BE49-F238E27FC236}">
                    <a16:creationId xmlns:a16="http://schemas.microsoft.com/office/drawing/2014/main" id="{AAE4FEFF-8A3F-F64F-8BBF-3329DE65339E}"/>
                  </a:ext>
                </a:extLst>
              </p:cNvPr>
              <p:cNvSpPr>
                <a:spLocks noChangeArrowheads="1"/>
              </p:cNvSpPr>
              <p:nvPr/>
            </p:nvSpPr>
            <p:spPr bwMode="auto">
              <a:xfrm>
                <a:off x="5297339" y="4097591"/>
                <a:ext cx="84151" cy="71021"/>
              </a:xfrm>
              <a:custGeom>
                <a:avLst/>
                <a:gdLst>
                  <a:gd name="T0" fmla="*/ 129 w 178"/>
                  <a:gd name="T1" fmla="*/ 62 h 149"/>
                  <a:gd name="T2" fmla="*/ 129 w 178"/>
                  <a:gd name="T3" fmla="*/ 62 h 149"/>
                  <a:gd name="T4" fmla="*/ 89 w 178"/>
                  <a:gd name="T5" fmla="*/ 33 h 149"/>
                  <a:gd name="T6" fmla="*/ 89 w 178"/>
                  <a:gd name="T7" fmla="*/ 33 h 149"/>
                  <a:gd name="T8" fmla="*/ 58 w 178"/>
                  <a:gd name="T9" fmla="*/ 40 h 149"/>
                  <a:gd name="T10" fmla="*/ 58 w 178"/>
                  <a:gd name="T11" fmla="*/ 40 h 149"/>
                  <a:gd name="T12" fmla="*/ 23 w 178"/>
                  <a:gd name="T13" fmla="*/ 76 h 149"/>
                  <a:gd name="T14" fmla="*/ 23 w 178"/>
                  <a:gd name="T15" fmla="*/ 76 h 149"/>
                  <a:gd name="T16" fmla="*/ 46 w 178"/>
                  <a:gd name="T17" fmla="*/ 117 h 149"/>
                  <a:gd name="T18" fmla="*/ 46 w 178"/>
                  <a:gd name="T19" fmla="*/ 117 h 149"/>
                  <a:gd name="T20" fmla="*/ 64 w 178"/>
                  <a:gd name="T21" fmla="*/ 118 h 149"/>
                  <a:gd name="T22" fmla="*/ 64 w 178"/>
                  <a:gd name="T23" fmla="*/ 118 h 149"/>
                  <a:gd name="T24" fmla="*/ 129 w 178"/>
                  <a:gd name="T25" fmla="*/ 62 h 149"/>
                  <a:gd name="T26" fmla="*/ 98 w 178"/>
                  <a:gd name="T27" fmla="*/ 146 h 149"/>
                  <a:gd name="T28" fmla="*/ 98 w 178"/>
                  <a:gd name="T29" fmla="*/ 146 h 149"/>
                  <a:gd name="T30" fmla="*/ 0 w 178"/>
                  <a:gd name="T31" fmla="*/ 89 h 149"/>
                  <a:gd name="T32" fmla="*/ 0 w 178"/>
                  <a:gd name="T33" fmla="*/ 89 h 149"/>
                  <a:gd name="T34" fmla="*/ 16 w 178"/>
                  <a:gd name="T35" fmla="*/ 30 h 149"/>
                  <a:gd name="T36" fmla="*/ 16 w 178"/>
                  <a:gd name="T37" fmla="*/ 30 h 149"/>
                  <a:gd name="T38" fmla="*/ 32 w 178"/>
                  <a:gd name="T39" fmla="*/ 22 h 149"/>
                  <a:gd name="T40" fmla="*/ 32 w 178"/>
                  <a:gd name="T41" fmla="*/ 22 h 149"/>
                  <a:gd name="T42" fmla="*/ 41 w 178"/>
                  <a:gd name="T43" fmla="*/ 1 h 149"/>
                  <a:gd name="T44" fmla="*/ 41 w 178"/>
                  <a:gd name="T45" fmla="*/ 1 h 149"/>
                  <a:gd name="T46" fmla="*/ 161 w 178"/>
                  <a:gd name="T47" fmla="*/ 63 h 149"/>
                  <a:gd name="T48" fmla="*/ 161 w 178"/>
                  <a:gd name="T49" fmla="*/ 63 h 149"/>
                  <a:gd name="T50" fmla="*/ 98 w 178"/>
                  <a:gd name="T51" fmla="*/ 146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8" h="149">
                    <a:moveTo>
                      <a:pt x="129" y="62"/>
                    </a:moveTo>
                    <a:lnTo>
                      <a:pt x="129" y="62"/>
                    </a:lnTo>
                    <a:cubicBezTo>
                      <a:pt x="120" y="44"/>
                      <a:pt x="104" y="37"/>
                      <a:pt x="89" y="33"/>
                    </a:cubicBezTo>
                    <a:lnTo>
                      <a:pt x="89" y="33"/>
                    </a:lnTo>
                    <a:cubicBezTo>
                      <a:pt x="81" y="40"/>
                      <a:pt x="71" y="39"/>
                      <a:pt x="58" y="40"/>
                    </a:cubicBezTo>
                    <a:lnTo>
                      <a:pt x="58" y="40"/>
                    </a:lnTo>
                    <a:cubicBezTo>
                      <a:pt x="39" y="43"/>
                      <a:pt x="23" y="52"/>
                      <a:pt x="23" y="76"/>
                    </a:cubicBezTo>
                    <a:lnTo>
                      <a:pt x="23" y="76"/>
                    </a:lnTo>
                    <a:cubicBezTo>
                      <a:pt x="23" y="88"/>
                      <a:pt x="36" y="111"/>
                      <a:pt x="46" y="117"/>
                    </a:cubicBezTo>
                    <a:lnTo>
                      <a:pt x="46" y="117"/>
                    </a:lnTo>
                    <a:cubicBezTo>
                      <a:pt x="50" y="119"/>
                      <a:pt x="58" y="118"/>
                      <a:pt x="64" y="118"/>
                    </a:cubicBezTo>
                    <a:lnTo>
                      <a:pt x="64" y="118"/>
                    </a:lnTo>
                    <a:cubicBezTo>
                      <a:pt x="90" y="118"/>
                      <a:pt x="154" y="109"/>
                      <a:pt x="129" y="62"/>
                    </a:cubicBezTo>
                    <a:close/>
                    <a:moveTo>
                      <a:pt x="98" y="146"/>
                    </a:moveTo>
                    <a:lnTo>
                      <a:pt x="98" y="146"/>
                    </a:lnTo>
                    <a:cubicBezTo>
                      <a:pt x="62" y="148"/>
                      <a:pt x="0" y="146"/>
                      <a:pt x="0" y="89"/>
                    </a:cubicBezTo>
                    <a:lnTo>
                      <a:pt x="0" y="89"/>
                    </a:lnTo>
                    <a:cubicBezTo>
                      <a:pt x="0" y="68"/>
                      <a:pt x="3" y="43"/>
                      <a:pt x="16" y="30"/>
                    </a:cubicBezTo>
                    <a:lnTo>
                      <a:pt x="16" y="30"/>
                    </a:lnTo>
                    <a:cubicBezTo>
                      <a:pt x="21" y="26"/>
                      <a:pt x="25" y="23"/>
                      <a:pt x="32" y="22"/>
                    </a:cubicBezTo>
                    <a:lnTo>
                      <a:pt x="32" y="22"/>
                    </a:lnTo>
                    <a:cubicBezTo>
                      <a:pt x="28" y="14"/>
                      <a:pt x="29" y="2"/>
                      <a:pt x="41" y="1"/>
                    </a:cubicBezTo>
                    <a:lnTo>
                      <a:pt x="41" y="1"/>
                    </a:lnTo>
                    <a:cubicBezTo>
                      <a:pt x="82" y="0"/>
                      <a:pt x="142" y="6"/>
                      <a:pt x="161" y="63"/>
                    </a:cubicBezTo>
                    <a:lnTo>
                      <a:pt x="161" y="63"/>
                    </a:lnTo>
                    <a:cubicBezTo>
                      <a:pt x="177" y="111"/>
                      <a:pt x="134" y="142"/>
                      <a:pt x="98" y="146"/>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78" name="Freeform 203">
                <a:extLst>
                  <a:ext uri="{FF2B5EF4-FFF2-40B4-BE49-F238E27FC236}">
                    <a16:creationId xmlns:a16="http://schemas.microsoft.com/office/drawing/2014/main" id="{A43727A1-1A24-E249-A080-BFC90442AA16}"/>
                  </a:ext>
                </a:extLst>
              </p:cNvPr>
              <p:cNvSpPr>
                <a:spLocks noChangeArrowheads="1"/>
              </p:cNvSpPr>
              <p:nvPr/>
            </p:nvSpPr>
            <p:spPr bwMode="auto">
              <a:xfrm>
                <a:off x="5800655" y="4084965"/>
                <a:ext cx="87325" cy="89960"/>
              </a:xfrm>
              <a:custGeom>
                <a:avLst/>
                <a:gdLst>
                  <a:gd name="T0" fmla="*/ 64 w 186"/>
                  <a:gd name="T1" fmla="*/ 132 h 188"/>
                  <a:gd name="T2" fmla="*/ 64 w 186"/>
                  <a:gd name="T3" fmla="*/ 132 h 188"/>
                  <a:gd name="T4" fmla="*/ 112 w 186"/>
                  <a:gd name="T5" fmla="*/ 140 h 188"/>
                  <a:gd name="T6" fmla="*/ 112 w 186"/>
                  <a:gd name="T7" fmla="*/ 140 h 188"/>
                  <a:gd name="T8" fmla="*/ 137 w 186"/>
                  <a:gd name="T9" fmla="*/ 120 h 188"/>
                  <a:gd name="T10" fmla="*/ 137 w 186"/>
                  <a:gd name="T11" fmla="*/ 120 h 188"/>
                  <a:gd name="T12" fmla="*/ 154 w 186"/>
                  <a:gd name="T13" fmla="*/ 74 h 188"/>
                  <a:gd name="T14" fmla="*/ 154 w 186"/>
                  <a:gd name="T15" fmla="*/ 74 h 188"/>
                  <a:gd name="T16" fmla="*/ 116 w 186"/>
                  <a:gd name="T17" fmla="*/ 46 h 188"/>
                  <a:gd name="T18" fmla="*/ 116 w 186"/>
                  <a:gd name="T19" fmla="*/ 46 h 188"/>
                  <a:gd name="T20" fmla="*/ 100 w 186"/>
                  <a:gd name="T21" fmla="*/ 53 h 188"/>
                  <a:gd name="T22" fmla="*/ 100 w 186"/>
                  <a:gd name="T23" fmla="*/ 53 h 188"/>
                  <a:gd name="T24" fmla="*/ 64 w 186"/>
                  <a:gd name="T25" fmla="*/ 132 h 188"/>
                  <a:gd name="T26" fmla="*/ 58 w 186"/>
                  <a:gd name="T27" fmla="*/ 42 h 188"/>
                  <a:gd name="T28" fmla="*/ 58 w 186"/>
                  <a:gd name="T29" fmla="*/ 42 h 188"/>
                  <a:gd name="T30" fmla="*/ 169 w 186"/>
                  <a:gd name="T31" fmla="*/ 53 h 188"/>
                  <a:gd name="T32" fmla="*/ 169 w 186"/>
                  <a:gd name="T33" fmla="*/ 53 h 188"/>
                  <a:gd name="T34" fmla="*/ 179 w 186"/>
                  <a:gd name="T35" fmla="*/ 113 h 188"/>
                  <a:gd name="T36" fmla="*/ 179 w 186"/>
                  <a:gd name="T37" fmla="*/ 113 h 188"/>
                  <a:gd name="T38" fmla="*/ 168 w 186"/>
                  <a:gd name="T39" fmla="*/ 127 h 188"/>
                  <a:gd name="T40" fmla="*/ 168 w 186"/>
                  <a:gd name="T41" fmla="*/ 127 h 188"/>
                  <a:gd name="T42" fmla="*/ 168 w 186"/>
                  <a:gd name="T43" fmla="*/ 149 h 188"/>
                  <a:gd name="T44" fmla="*/ 168 w 186"/>
                  <a:gd name="T45" fmla="*/ 149 h 188"/>
                  <a:gd name="T46" fmla="*/ 35 w 186"/>
                  <a:gd name="T47" fmla="*/ 144 h 188"/>
                  <a:gd name="T48" fmla="*/ 35 w 186"/>
                  <a:gd name="T49" fmla="*/ 144 h 188"/>
                  <a:gd name="T50" fmla="*/ 58 w 186"/>
                  <a:gd name="T51" fmla="*/ 42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6" h="188">
                    <a:moveTo>
                      <a:pt x="64" y="132"/>
                    </a:moveTo>
                    <a:lnTo>
                      <a:pt x="64" y="132"/>
                    </a:lnTo>
                    <a:cubicBezTo>
                      <a:pt x="79" y="144"/>
                      <a:pt x="96" y="144"/>
                      <a:pt x="112" y="140"/>
                    </a:cubicBezTo>
                    <a:lnTo>
                      <a:pt x="112" y="140"/>
                    </a:lnTo>
                    <a:cubicBezTo>
                      <a:pt x="116" y="131"/>
                      <a:pt x="125" y="127"/>
                      <a:pt x="137" y="120"/>
                    </a:cubicBezTo>
                    <a:lnTo>
                      <a:pt x="137" y="120"/>
                    </a:lnTo>
                    <a:cubicBezTo>
                      <a:pt x="152" y="109"/>
                      <a:pt x="164" y="95"/>
                      <a:pt x="154" y="74"/>
                    </a:cubicBezTo>
                    <a:lnTo>
                      <a:pt x="154" y="74"/>
                    </a:lnTo>
                    <a:cubicBezTo>
                      <a:pt x="150" y="63"/>
                      <a:pt x="127" y="46"/>
                      <a:pt x="116" y="46"/>
                    </a:cubicBezTo>
                    <a:lnTo>
                      <a:pt x="116" y="46"/>
                    </a:lnTo>
                    <a:cubicBezTo>
                      <a:pt x="110" y="46"/>
                      <a:pt x="104" y="50"/>
                      <a:pt x="100" y="53"/>
                    </a:cubicBezTo>
                    <a:lnTo>
                      <a:pt x="100" y="53"/>
                    </a:lnTo>
                    <a:cubicBezTo>
                      <a:pt x="75" y="63"/>
                      <a:pt x="20" y="99"/>
                      <a:pt x="64" y="132"/>
                    </a:cubicBezTo>
                    <a:close/>
                    <a:moveTo>
                      <a:pt x="58" y="42"/>
                    </a:moveTo>
                    <a:lnTo>
                      <a:pt x="58" y="42"/>
                    </a:lnTo>
                    <a:cubicBezTo>
                      <a:pt x="89" y="24"/>
                      <a:pt x="146" y="0"/>
                      <a:pt x="169" y="53"/>
                    </a:cubicBezTo>
                    <a:lnTo>
                      <a:pt x="169" y="53"/>
                    </a:lnTo>
                    <a:cubicBezTo>
                      <a:pt x="179" y="71"/>
                      <a:pt x="185" y="96"/>
                      <a:pt x="179" y="113"/>
                    </a:cubicBezTo>
                    <a:lnTo>
                      <a:pt x="179" y="113"/>
                    </a:lnTo>
                    <a:cubicBezTo>
                      <a:pt x="177" y="120"/>
                      <a:pt x="173" y="123"/>
                      <a:pt x="168" y="127"/>
                    </a:cubicBezTo>
                    <a:lnTo>
                      <a:pt x="168" y="127"/>
                    </a:lnTo>
                    <a:cubicBezTo>
                      <a:pt x="176" y="132"/>
                      <a:pt x="179" y="144"/>
                      <a:pt x="168" y="149"/>
                    </a:cubicBezTo>
                    <a:lnTo>
                      <a:pt x="168" y="149"/>
                    </a:lnTo>
                    <a:cubicBezTo>
                      <a:pt x="133" y="169"/>
                      <a:pt x="75" y="187"/>
                      <a:pt x="35" y="144"/>
                    </a:cubicBezTo>
                    <a:lnTo>
                      <a:pt x="35" y="144"/>
                    </a:lnTo>
                    <a:cubicBezTo>
                      <a:pt x="0" y="106"/>
                      <a:pt x="25" y="62"/>
                      <a:pt x="58" y="42"/>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79" name="Freeform 204">
                <a:extLst>
                  <a:ext uri="{FF2B5EF4-FFF2-40B4-BE49-F238E27FC236}">
                    <a16:creationId xmlns:a16="http://schemas.microsoft.com/office/drawing/2014/main" id="{38F76A2F-2FD4-3041-A880-70092EF123F0}"/>
                  </a:ext>
                </a:extLst>
              </p:cNvPr>
              <p:cNvSpPr>
                <a:spLocks noChangeArrowheads="1"/>
              </p:cNvSpPr>
              <p:nvPr/>
            </p:nvSpPr>
            <p:spPr bwMode="auto">
              <a:xfrm>
                <a:off x="5975306" y="4096011"/>
                <a:ext cx="85738" cy="71022"/>
              </a:xfrm>
              <a:custGeom>
                <a:avLst/>
                <a:gdLst>
                  <a:gd name="T0" fmla="*/ 130 w 180"/>
                  <a:gd name="T1" fmla="*/ 62 h 150"/>
                  <a:gd name="T2" fmla="*/ 130 w 180"/>
                  <a:gd name="T3" fmla="*/ 62 h 150"/>
                  <a:gd name="T4" fmla="*/ 90 w 180"/>
                  <a:gd name="T5" fmla="*/ 34 h 150"/>
                  <a:gd name="T6" fmla="*/ 90 w 180"/>
                  <a:gd name="T7" fmla="*/ 34 h 150"/>
                  <a:gd name="T8" fmla="*/ 59 w 180"/>
                  <a:gd name="T9" fmla="*/ 42 h 150"/>
                  <a:gd name="T10" fmla="*/ 59 w 180"/>
                  <a:gd name="T11" fmla="*/ 42 h 150"/>
                  <a:gd name="T12" fmla="*/ 24 w 180"/>
                  <a:gd name="T13" fmla="*/ 78 h 150"/>
                  <a:gd name="T14" fmla="*/ 24 w 180"/>
                  <a:gd name="T15" fmla="*/ 78 h 150"/>
                  <a:gd name="T16" fmla="*/ 47 w 180"/>
                  <a:gd name="T17" fmla="*/ 118 h 150"/>
                  <a:gd name="T18" fmla="*/ 47 w 180"/>
                  <a:gd name="T19" fmla="*/ 118 h 150"/>
                  <a:gd name="T20" fmla="*/ 65 w 180"/>
                  <a:gd name="T21" fmla="*/ 118 h 150"/>
                  <a:gd name="T22" fmla="*/ 65 w 180"/>
                  <a:gd name="T23" fmla="*/ 118 h 150"/>
                  <a:gd name="T24" fmla="*/ 130 w 180"/>
                  <a:gd name="T25" fmla="*/ 62 h 150"/>
                  <a:gd name="T26" fmla="*/ 99 w 180"/>
                  <a:gd name="T27" fmla="*/ 146 h 150"/>
                  <a:gd name="T28" fmla="*/ 99 w 180"/>
                  <a:gd name="T29" fmla="*/ 146 h 150"/>
                  <a:gd name="T30" fmla="*/ 0 w 180"/>
                  <a:gd name="T31" fmla="*/ 89 h 150"/>
                  <a:gd name="T32" fmla="*/ 0 w 180"/>
                  <a:gd name="T33" fmla="*/ 89 h 150"/>
                  <a:gd name="T34" fmla="*/ 19 w 180"/>
                  <a:gd name="T35" fmla="*/ 30 h 150"/>
                  <a:gd name="T36" fmla="*/ 19 w 180"/>
                  <a:gd name="T37" fmla="*/ 30 h 150"/>
                  <a:gd name="T38" fmla="*/ 33 w 180"/>
                  <a:gd name="T39" fmla="*/ 24 h 150"/>
                  <a:gd name="T40" fmla="*/ 33 w 180"/>
                  <a:gd name="T41" fmla="*/ 24 h 150"/>
                  <a:gd name="T42" fmla="*/ 42 w 180"/>
                  <a:gd name="T43" fmla="*/ 3 h 150"/>
                  <a:gd name="T44" fmla="*/ 42 w 180"/>
                  <a:gd name="T45" fmla="*/ 3 h 150"/>
                  <a:gd name="T46" fmla="*/ 162 w 180"/>
                  <a:gd name="T47" fmla="*/ 63 h 150"/>
                  <a:gd name="T48" fmla="*/ 162 w 180"/>
                  <a:gd name="T49" fmla="*/ 63 h 150"/>
                  <a:gd name="T50" fmla="*/ 99 w 180"/>
                  <a:gd name="T51" fmla="*/ 146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0" h="150">
                    <a:moveTo>
                      <a:pt x="130" y="62"/>
                    </a:moveTo>
                    <a:lnTo>
                      <a:pt x="130" y="62"/>
                    </a:lnTo>
                    <a:cubicBezTo>
                      <a:pt x="121" y="45"/>
                      <a:pt x="105" y="37"/>
                      <a:pt x="90" y="34"/>
                    </a:cubicBezTo>
                    <a:lnTo>
                      <a:pt x="90" y="34"/>
                    </a:lnTo>
                    <a:cubicBezTo>
                      <a:pt x="82" y="42"/>
                      <a:pt x="72" y="40"/>
                      <a:pt x="59" y="42"/>
                    </a:cubicBezTo>
                    <a:lnTo>
                      <a:pt x="59" y="42"/>
                    </a:lnTo>
                    <a:cubicBezTo>
                      <a:pt x="40" y="43"/>
                      <a:pt x="24" y="53"/>
                      <a:pt x="24" y="78"/>
                    </a:cubicBezTo>
                    <a:lnTo>
                      <a:pt x="24" y="78"/>
                    </a:lnTo>
                    <a:cubicBezTo>
                      <a:pt x="25" y="88"/>
                      <a:pt x="36" y="113"/>
                      <a:pt x="47" y="118"/>
                    </a:cubicBezTo>
                    <a:lnTo>
                      <a:pt x="47" y="118"/>
                    </a:lnTo>
                    <a:cubicBezTo>
                      <a:pt x="53" y="120"/>
                      <a:pt x="61" y="118"/>
                      <a:pt x="65" y="118"/>
                    </a:cubicBezTo>
                    <a:lnTo>
                      <a:pt x="65" y="118"/>
                    </a:lnTo>
                    <a:cubicBezTo>
                      <a:pt x="92" y="118"/>
                      <a:pt x="157" y="111"/>
                      <a:pt x="130" y="62"/>
                    </a:cubicBezTo>
                    <a:close/>
                    <a:moveTo>
                      <a:pt x="99" y="146"/>
                    </a:moveTo>
                    <a:lnTo>
                      <a:pt x="99" y="146"/>
                    </a:lnTo>
                    <a:cubicBezTo>
                      <a:pt x="63" y="149"/>
                      <a:pt x="1" y="147"/>
                      <a:pt x="0" y="89"/>
                    </a:cubicBezTo>
                    <a:lnTo>
                      <a:pt x="0" y="89"/>
                    </a:lnTo>
                    <a:cubicBezTo>
                      <a:pt x="0" y="68"/>
                      <a:pt x="5" y="43"/>
                      <a:pt x="19" y="30"/>
                    </a:cubicBezTo>
                    <a:lnTo>
                      <a:pt x="19" y="30"/>
                    </a:lnTo>
                    <a:cubicBezTo>
                      <a:pt x="21" y="26"/>
                      <a:pt x="26" y="25"/>
                      <a:pt x="33" y="24"/>
                    </a:cubicBezTo>
                    <a:lnTo>
                      <a:pt x="33" y="24"/>
                    </a:lnTo>
                    <a:cubicBezTo>
                      <a:pt x="29" y="16"/>
                      <a:pt x="32" y="3"/>
                      <a:pt x="42" y="3"/>
                    </a:cubicBezTo>
                    <a:lnTo>
                      <a:pt x="42" y="3"/>
                    </a:lnTo>
                    <a:cubicBezTo>
                      <a:pt x="83" y="0"/>
                      <a:pt x="143" y="7"/>
                      <a:pt x="162" y="63"/>
                    </a:cubicBezTo>
                    <a:lnTo>
                      <a:pt x="162" y="63"/>
                    </a:lnTo>
                    <a:cubicBezTo>
                      <a:pt x="179" y="113"/>
                      <a:pt x="136" y="142"/>
                      <a:pt x="99" y="146"/>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80" name="Freeform 205">
                <a:extLst>
                  <a:ext uri="{FF2B5EF4-FFF2-40B4-BE49-F238E27FC236}">
                    <a16:creationId xmlns:a16="http://schemas.microsoft.com/office/drawing/2014/main" id="{40DB1C0C-D4C2-BA49-B272-DBF66B70FC0D}"/>
                  </a:ext>
                </a:extLst>
              </p:cNvPr>
              <p:cNvSpPr>
                <a:spLocks/>
              </p:cNvSpPr>
              <p:nvPr/>
            </p:nvSpPr>
            <p:spPr bwMode="auto">
              <a:xfrm>
                <a:off x="6140533" y="4077072"/>
                <a:ext cx="81699" cy="113117"/>
              </a:xfrm>
              <a:custGeom>
                <a:avLst/>
                <a:gdLst>
                  <a:gd name="T0" fmla="*/ 47697 w 173"/>
                  <a:gd name="T1" fmla="*/ 22910 h 237"/>
                  <a:gd name="T2" fmla="*/ 47697 w 173"/>
                  <a:gd name="T3" fmla="*/ 22910 h 237"/>
                  <a:gd name="T4" fmla="*/ 25974 w 173"/>
                  <a:gd name="T5" fmla="*/ 34365 h 237"/>
                  <a:gd name="T6" fmla="*/ 25974 w 173"/>
                  <a:gd name="T7" fmla="*/ 34365 h 237"/>
                  <a:gd name="T8" fmla="*/ 21723 w 173"/>
                  <a:gd name="T9" fmla="*/ 52024 h 237"/>
                  <a:gd name="T10" fmla="*/ 21723 w 173"/>
                  <a:gd name="T11" fmla="*/ 52024 h 237"/>
                  <a:gd name="T12" fmla="*/ 27390 w 173"/>
                  <a:gd name="T13" fmla="*/ 79707 h 237"/>
                  <a:gd name="T14" fmla="*/ 27390 w 173"/>
                  <a:gd name="T15" fmla="*/ 79707 h 237"/>
                  <a:gd name="T16" fmla="*/ 50058 w 173"/>
                  <a:gd name="T17" fmla="*/ 80661 h 237"/>
                  <a:gd name="T18" fmla="*/ 50058 w 173"/>
                  <a:gd name="T19" fmla="*/ 80661 h 237"/>
                  <a:gd name="T20" fmla="*/ 54781 w 173"/>
                  <a:gd name="T21" fmla="*/ 72548 h 237"/>
                  <a:gd name="T22" fmla="*/ 54781 w 173"/>
                  <a:gd name="T23" fmla="*/ 72548 h 237"/>
                  <a:gd name="T24" fmla="*/ 47697 w 173"/>
                  <a:gd name="T25" fmla="*/ 22910 h 237"/>
                  <a:gd name="T26" fmla="*/ 73671 w 173"/>
                  <a:gd name="T27" fmla="*/ 64434 h 237"/>
                  <a:gd name="T28" fmla="*/ 73671 w 173"/>
                  <a:gd name="T29" fmla="*/ 64434 h 237"/>
                  <a:gd name="T30" fmla="*/ 26918 w 173"/>
                  <a:gd name="T31" fmla="*/ 94980 h 237"/>
                  <a:gd name="T32" fmla="*/ 26918 w 173"/>
                  <a:gd name="T33" fmla="*/ 94980 h 237"/>
                  <a:gd name="T34" fmla="*/ 6611 w 173"/>
                  <a:gd name="T35" fmla="*/ 68729 h 237"/>
                  <a:gd name="T36" fmla="*/ 6611 w 173"/>
                  <a:gd name="T37" fmla="*/ 68729 h 237"/>
                  <a:gd name="T38" fmla="*/ 8028 w 173"/>
                  <a:gd name="T39" fmla="*/ 59661 h 237"/>
                  <a:gd name="T40" fmla="*/ 8028 w 173"/>
                  <a:gd name="T41" fmla="*/ 59661 h 237"/>
                  <a:gd name="T42" fmla="*/ 1889 w 173"/>
                  <a:gd name="T43" fmla="*/ 48206 h 237"/>
                  <a:gd name="T44" fmla="*/ 1889 w 173"/>
                  <a:gd name="T45" fmla="*/ 48206 h 237"/>
                  <a:gd name="T46" fmla="*/ 55725 w 173"/>
                  <a:gd name="T47" fmla="*/ 8114 h 237"/>
                  <a:gd name="T48" fmla="*/ 55725 w 173"/>
                  <a:gd name="T49" fmla="*/ 8114 h 237"/>
                  <a:gd name="T50" fmla="*/ 73671 w 173"/>
                  <a:gd name="T51" fmla="*/ 64434 h 2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3" h="237">
                    <a:moveTo>
                      <a:pt x="101" y="48"/>
                    </a:moveTo>
                    <a:lnTo>
                      <a:pt x="101" y="48"/>
                    </a:lnTo>
                    <a:cubicBezTo>
                      <a:pt x="81" y="47"/>
                      <a:pt x="67" y="58"/>
                      <a:pt x="55" y="72"/>
                    </a:cubicBezTo>
                    <a:cubicBezTo>
                      <a:pt x="58" y="85"/>
                      <a:pt x="53" y="94"/>
                      <a:pt x="46" y="109"/>
                    </a:cubicBezTo>
                    <a:cubicBezTo>
                      <a:pt x="39" y="130"/>
                      <a:pt x="38" y="153"/>
                      <a:pt x="58" y="167"/>
                    </a:cubicBezTo>
                    <a:cubicBezTo>
                      <a:pt x="68" y="174"/>
                      <a:pt x="95" y="177"/>
                      <a:pt x="106" y="169"/>
                    </a:cubicBezTo>
                    <a:cubicBezTo>
                      <a:pt x="110" y="167"/>
                      <a:pt x="113" y="157"/>
                      <a:pt x="116" y="152"/>
                    </a:cubicBezTo>
                    <a:cubicBezTo>
                      <a:pt x="129" y="125"/>
                      <a:pt x="155" y="52"/>
                      <a:pt x="101" y="48"/>
                    </a:cubicBezTo>
                    <a:close/>
                    <a:moveTo>
                      <a:pt x="156" y="135"/>
                    </a:moveTo>
                    <a:lnTo>
                      <a:pt x="156" y="135"/>
                    </a:lnTo>
                    <a:cubicBezTo>
                      <a:pt x="139" y="173"/>
                      <a:pt x="106" y="236"/>
                      <a:pt x="57" y="199"/>
                    </a:cubicBezTo>
                    <a:cubicBezTo>
                      <a:pt x="39" y="186"/>
                      <a:pt x="20" y="167"/>
                      <a:pt x="14" y="144"/>
                    </a:cubicBezTo>
                    <a:cubicBezTo>
                      <a:pt x="14" y="138"/>
                      <a:pt x="14" y="131"/>
                      <a:pt x="17" y="125"/>
                    </a:cubicBezTo>
                    <a:cubicBezTo>
                      <a:pt x="8" y="123"/>
                      <a:pt x="0" y="113"/>
                      <a:pt x="4" y="101"/>
                    </a:cubicBezTo>
                    <a:cubicBezTo>
                      <a:pt x="24" y="59"/>
                      <a:pt x="60" y="0"/>
                      <a:pt x="118" y="17"/>
                    </a:cubicBezTo>
                    <a:cubicBezTo>
                      <a:pt x="170" y="31"/>
                      <a:pt x="172" y="94"/>
                      <a:pt x="156" y="13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81" name="Freeform 206">
                <a:extLst>
                  <a:ext uri="{FF2B5EF4-FFF2-40B4-BE49-F238E27FC236}">
                    <a16:creationId xmlns:a16="http://schemas.microsoft.com/office/drawing/2014/main" id="{E1551C9C-0AED-AC4F-A3B5-F5722A5C1B89}"/>
                  </a:ext>
                </a:extLst>
              </p:cNvPr>
              <p:cNvSpPr>
                <a:spLocks noChangeArrowheads="1"/>
              </p:cNvSpPr>
              <p:nvPr/>
            </p:nvSpPr>
            <p:spPr bwMode="auto">
              <a:xfrm>
                <a:off x="6469094" y="4083386"/>
                <a:ext cx="96853" cy="94695"/>
              </a:xfrm>
              <a:custGeom>
                <a:avLst/>
                <a:gdLst>
                  <a:gd name="T0" fmla="*/ 60 w 203"/>
                  <a:gd name="T1" fmla="*/ 134 h 197"/>
                  <a:gd name="T2" fmla="*/ 60 w 203"/>
                  <a:gd name="T3" fmla="*/ 134 h 197"/>
                  <a:gd name="T4" fmla="*/ 107 w 203"/>
                  <a:gd name="T5" fmla="*/ 150 h 197"/>
                  <a:gd name="T6" fmla="*/ 107 w 203"/>
                  <a:gd name="T7" fmla="*/ 150 h 197"/>
                  <a:gd name="T8" fmla="*/ 140 w 203"/>
                  <a:gd name="T9" fmla="*/ 130 h 197"/>
                  <a:gd name="T10" fmla="*/ 140 w 203"/>
                  <a:gd name="T11" fmla="*/ 130 h 197"/>
                  <a:gd name="T12" fmla="*/ 174 w 203"/>
                  <a:gd name="T13" fmla="*/ 82 h 197"/>
                  <a:gd name="T14" fmla="*/ 174 w 203"/>
                  <a:gd name="T15" fmla="*/ 82 h 197"/>
                  <a:gd name="T16" fmla="*/ 143 w 203"/>
                  <a:gd name="T17" fmla="*/ 46 h 197"/>
                  <a:gd name="T18" fmla="*/ 143 w 203"/>
                  <a:gd name="T19" fmla="*/ 46 h 197"/>
                  <a:gd name="T20" fmla="*/ 126 w 203"/>
                  <a:gd name="T21" fmla="*/ 51 h 197"/>
                  <a:gd name="T22" fmla="*/ 126 w 203"/>
                  <a:gd name="T23" fmla="*/ 51 h 197"/>
                  <a:gd name="T24" fmla="*/ 60 w 203"/>
                  <a:gd name="T25" fmla="*/ 134 h 197"/>
                  <a:gd name="T26" fmla="*/ 84 w 203"/>
                  <a:gd name="T27" fmla="*/ 34 h 197"/>
                  <a:gd name="T28" fmla="*/ 84 w 203"/>
                  <a:gd name="T29" fmla="*/ 34 h 197"/>
                  <a:gd name="T30" fmla="*/ 199 w 203"/>
                  <a:gd name="T31" fmla="*/ 61 h 197"/>
                  <a:gd name="T32" fmla="*/ 199 w 203"/>
                  <a:gd name="T33" fmla="*/ 61 h 197"/>
                  <a:gd name="T34" fmla="*/ 187 w 203"/>
                  <a:gd name="T35" fmla="*/ 130 h 197"/>
                  <a:gd name="T36" fmla="*/ 187 w 203"/>
                  <a:gd name="T37" fmla="*/ 130 h 197"/>
                  <a:gd name="T38" fmla="*/ 173 w 203"/>
                  <a:gd name="T39" fmla="*/ 141 h 197"/>
                  <a:gd name="T40" fmla="*/ 173 w 203"/>
                  <a:gd name="T41" fmla="*/ 141 h 197"/>
                  <a:gd name="T42" fmla="*/ 165 w 203"/>
                  <a:gd name="T43" fmla="*/ 167 h 197"/>
                  <a:gd name="T44" fmla="*/ 165 w 203"/>
                  <a:gd name="T45" fmla="*/ 167 h 197"/>
                  <a:gd name="T46" fmla="*/ 25 w 203"/>
                  <a:gd name="T47" fmla="*/ 143 h 197"/>
                  <a:gd name="T48" fmla="*/ 25 w 203"/>
                  <a:gd name="T49" fmla="*/ 143 h 197"/>
                  <a:gd name="T50" fmla="*/ 84 w 203"/>
                  <a:gd name="T51" fmla="*/ 34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3" h="197">
                    <a:moveTo>
                      <a:pt x="60" y="134"/>
                    </a:moveTo>
                    <a:lnTo>
                      <a:pt x="60" y="134"/>
                    </a:lnTo>
                    <a:cubicBezTo>
                      <a:pt x="72" y="149"/>
                      <a:pt x="89" y="151"/>
                      <a:pt x="107" y="150"/>
                    </a:cubicBezTo>
                    <a:lnTo>
                      <a:pt x="107" y="150"/>
                    </a:lnTo>
                    <a:cubicBezTo>
                      <a:pt x="115" y="139"/>
                      <a:pt x="126" y="137"/>
                      <a:pt x="140" y="130"/>
                    </a:cubicBezTo>
                    <a:lnTo>
                      <a:pt x="140" y="130"/>
                    </a:lnTo>
                    <a:cubicBezTo>
                      <a:pt x="161" y="122"/>
                      <a:pt x="178" y="107"/>
                      <a:pt x="174" y="82"/>
                    </a:cubicBezTo>
                    <a:lnTo>
                      <a:pt x="174" y="82"/>
                    </a:lnTo>
                    <a:cubicBezTo>
                      <a:pt x="173" y="70"/>
                      <a:pt x="156" y="49"/>
                      <a:pt x="143" y="46"/>
                    </a:cubicBezTo>
                    <a:lnTo>
                      <a:pt x="143" y="46"/>
                    </a:lnTo>
                    <a:cubicBezTo>
                      <a:pt x="139" y="46"/>
                      <a:pt x="130" y="50"/>
                      <a:pt x="126" y="51"/>
                    </a:cubicBezTo>
                    <a:lnTo>
                      <a:pt x="126" y="51"/>
                    </a:lnTo>
                    <a:cubicBezTo>
                      <a:pt x="94" y="61"/>
                      <a:pt x="25" y="91"/>
                      <a:pt x="60" y="134"/>
                    </a:cubicBezTo>
                    <a:close/>
                    <a:moveTo>
                      <a:pt x="84" y="34"/>
                    </a:moveTo>
                    <a:lnTo>
                      <a:pt x="84" y="34"/>
                    </a:lnTo>
                    <a:cubicBezTo>
                      <a:pt x="123" y="20"/>
                      <a:pt x="191" y="0"/>
                      <a:pt x="199" y="61"/>
                    </a:cubicBezTo>
                    <a:lnTo>
                      <a:pt x="199" y="61"/>
                    </a:lnTo>
                    <a:cubicBezTo>
                      <a:pt x="202" y="83"/>
                      <a:pt x="201" y="112"/>
                      <a:pt x="187" y="130"/>
                    </a:cubicBezTo>
                    <a:lnTo>
                      <a:pt x="187" y="130"/>
                    </a:lnTo>
                    <a:cubicBezTo>
                      <a:pt x="184" y="134"/>
                      <a:pt x="178" y="138"/>
                      <a:pt x="173" y="141"/>
                    </a:cubicBezTo>
                    <a:lnTo>
                      <a:pt x="173" y="141"/>
                    </a:lnTo>
                    <a:cubicBezTo>
                      <a:pt x="178" y="149"/>
                      <a:pt x="177" y="162"/>
                      <a:pt x="165" y="167"/>
                    </a:cubicBezTo>
                    <a:lnTo>
                      <a:pt x="165" y="167"/>
                    </a:lnTo>
                    <a:cubicBezTo>
                      <a:pt x="120" y="183"/>
                      <a:pt x="53" y="196"/>
                      <a:pt x="25" y="143"/>
                    </a:cubicBezTo>
                    <a:lnTo>
                      <a:pt x="25" y="143"/>
                    </a:lnTo>
                    <a:cubicBezTo>
                      <a:pt x="0" y="97"/>
                      <a:pt x="42" y="51"/>
                      <a:pt x="84" y="34"/>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82" name="Freeform 207">
                <a:extLst>
                  <a:ext uri="{FF2B5EF4-FFF2-40B4-BE49-F238E27FC236}">
                    <a16:creationId xmlns:a16="http://schemas.microsoft.com/office/drawing/2014/main" id="{6C09F70A-7384-FF4B-9193-FF92ACF5FC6E}"/>
                  </a:ext>
                </a:extLst>
              </p:cNvPr>
              <p:cNvSpPr>
                <a:spLocks/>
              </p:cNvSpPr>
              <p:nvPr/>
            </p:nvSpPr>
            <p:spPr bwMode="auto">
              <a:xfrm>
                <a:off x="6651674" y="4079168"/>
                <a:ext cx="81699" cy="113117"/>
              </a:xfrm>
              <a:custGeom>
                <a:avLst/>
                <a:gdLst>
                  <a:gd name="T0" fmla="*/ 47697 w 173"/>
                  <a:gd name="T1" fmla="*/ 23387 h 237"/>
                  <a:gd name="T2" fmla="*/ 47697 w 173"/>
                  <a:gd name="T3" fmla="*/ 23387 h 237"/>
                  <a:gd name="T4" fmla="*/ 26446 w 173"/>
                  <a:gd name="T5" fmla="*/ 34842 h 237"/>
                  <a:gd name="T6" fmla="*/ 26446 w 173"/>
                  <a:gd name="T7" fmla="*/ 34842 h 237"/>
                  <a:gd name="T8" fmla="*/ 22196 w 173"/>
                  <a:gd name="T9" fmla="*/ 52024 h 237"/>
                  <a:gd name="T10" fmla="*/ 22196 w 173"/>
                  <a:gd name="T11" fmla="*/ 52024 h 237"/>
                  <a:gd name="T12" fmla="*/ 27390 w 173"/>
                  <a:gd name="T13" fmla="*/ 79707 h 237"/>
                  <a:gd name="T14" fmla="*/ 27390 w 173"/>
                  <a:gd name="T15" fmla="*/ 79707 h 237"/>
                  <a:gd name="T16" fmla="*/ 50058 w 173"/>
                  <a:gd name="T17" fmla="*/ 81139 h 237"/>
                  <a:gd name="T18" fmla="*/ 50058 w 173"/>
                  <a:gd name="T19" fmla="*/ 81139 h 237"/>
                  <a:gd name="T20" fmla="*/ 54781 w 173"/>
                  <a:gd name="T21" fmla="*/ 73025 h 237"/>
                  <a:gd name="T22" fmla="*/ 54781 w 173"/>
                  <a:gd name="T23" fmla="*/ 73025 h 237"/>
                  <a:gd name="T24" fmla="*/ 47697 w 173"/>
                  <a:gd name="T25" fmla="*/ 23387 h 237"/>
                  <a:gd name="T26" fmla="*/ 73199 w 173"/>
                  <a:gd name="T27" fmla="*/ 63956 h 237"/>
                  <a:gd name="T28" fmla="*/ 73199 w 173"/>
                  <a:gd name="T29" fmla="*/ 63956 h 237"/>
                  <a:gd name="T30" fmla="*/ 26446 w 173"/>
                  <a:gd name="T31" fmla="*/ 95457 h 237"/>
                  <a:gd name="T32" fmla="*/ 26446 w 173"/>
                  <a:gd name="T33" fmla="*/ 95457 h 237"/>
                  <a:gd name="T34" fmla="*/ 7556 w 173"/>
                  <a:gd name="T35" fmla="*/ 68729 h 237"/>
                  <a:gd name="T36" fmla="*/ 7556 w 173"/>
                  <a:gd name="T37" fmla="*/ 68729 h 237"/>
                  <a:gd name="T38" fmla="*/ 8028 w 173"/>
                  <a:gd name="T39" fmla="*/ 59661 h 237"/>
                  <a:gd name="T40" fmla="*/ 8028 w 173"/>
                  <a:gd name="T41" fmla="*/ 59661 h 237"/>
                  <a:gd name="T42" fmla="*/ 1889 w 173"/>
                  <a:gd name="T43" fmla="*/ 48683 h 237"/>
                  <a:gd name="T44" fmla="*/ 1889 w 173"/>
                  <a:gd name="T45" fmla="*/ 48683 h 237"/>
                  <a:gd name="T46" fmla="*/ 55725 w 173"/>
                  <a:gd name="T47" fmla="*/ 8114 h 237"/>
                  <a:gd name="T48" fmla="*/ 55725 w 173"/>
                  <a:gd name="T49" fmla="*/ 8114 h 237"/>
                  <a:gd name="T50" fmla="*/ 73199 w 173"/>
                  <a:gd name="T51" fmla="*/ 63956 h 2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3" h="237">
                    <a:moveTo>
                      <a:pt x="101" y="49"/>
                    </a:moveTo>
                    <a:lnTo>
                      <a:pt x="101" y="49"/>
                    </a:lnTo>
                    <a:cubicBezTo>
                      <a:pt x="83" y="46"/>
                      <a:pt x="67" y="58"/>
                      <a:pt x="56" y="73"/>
                    </a:cubicBezTo>
                    <a:cubicBezTo>
                      <a:pt x="58" y="86"/>
                      <a:pt x="52" y="95"/>
                      <a:pt x="47" y="109"/>
                    </a:cubicBezTo>
                    <a:cubicBezTo>
                      <a:pt x="39" y="130"/>
                      <a:pt x="38" y="153"/>
                      <a:pt x="58" y="167"/>
                    </a:cubicBezTo>
                    <a:cubicBezTo>
                      <a:pt x="68" y="174"/>
                      <a:pt x="96" y="178"/>
                      <a:pt x="106" y="170"/>
                    </a:cubicBezTo>
                    <a:cubicBezTo>
                      <a:pt x="110" y="166"/>
                      <a:pt x="113" y="157"/>
                      <a:pt x="116" y="153"/>
                    </a:cubicBezTo>
                    <a:cubicBezTo>
                      <a:pt x="129" y="124"/>
                      <a:pt x="155" y="53"/>
                      <a:pt x="101" y="49"/>
                    </a:cubicBezTo>
                    <a:close/>
                    <a:moveTo>
                      <a:pt x="155" y="134"/>
                    </a:moveTo>
                    <a:lnTo>
                      <a:pt x="155" y="134"/>
                    </a:lnTo>
                    <a:cubicBezTo>
                      <a:pt x="140" y="174"/>
                      <a:pt x="105" y="236"/>
                      <a:pt x="56" y="200"/>
                    </a:cubicBezTo>
                    <a:cubicBezTo>
                      <a:pt x="39" y="187"/>
                      <a:pt x="20" y="166"/>
                      <a:pt x="16" y="144"/>
                    </a:cubicBezTo>
                    <a:cubicBezTo>
                      <a:pt x="14" y="137"/>
                      <a:pt x="16" y="130"/>
                      <a:pt x="17" y="125"/>
                    </a:cubicBezTo>
                    <a:cubicBezTo>
                      <a:pt x="8" y="124"/>
                      <a:pt x="0" y="113"/>
                      <a:pt x="4" y="102"/>
                    </a:cubicBezTo>
                    <a:cubicBezTo>
                      <a:pt x="24" y="58"/>
                      <a:pt x="62" y="0"/>
                      <a:pt x="118" y="17"/>
                    </a:cubicBezTo>
                    <a:cubicBezTo>
                      <a:pt x="169" y="32"/>
                      <a:pt x="172" y="94"/>
                      <a:pt x="155"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83" name="Freeform 208">
                <a:extLst>
                  <a:ext uri="{FF2B5EF4-FFF2-40B4-BE49-F238E27FC236}">
                    <a16:creationId xmlns:a16="http://schemas.microsoft.com/office/drawing/2014/main" id="{C6E29EFD-654B-CA48-8F49-D4A610C54926}"/>
                  </a:ext>
                </a:extLst>
              </p:cNvPr>
              <p:cNvSpPr>
                <a:spLocks noChangeArrowheads="1"/>
              </p:cNvSpPr>
              <p:nvPr/>
            </p:nvSpPr>
            <p:spPr bwMode="auto">
              <a:xfrm>
                <a:off x="6308732" y="4096011"/>
                <a:ext cx="85738" cy="71022"/>
              </a:xfrm>
              <a:custGeom>
                <a:avLst/>
                <a:gdLst>
                  <a:gd name="T0" fmla="*/ 129 w 179"/>
                  <a:gd name="T1" fmla="*/ 62 h 149"/>
                  <a:gd name="T2" fmla="*/ 129 w 179"/>
                  <a:gd name="T3" fmla="*/ 62 h 149"/>
                  <a:gd name="T4" fmla="*/ 90 w 179"/>
                  <a:gd name="T5" fmla="*/ 34 h 149"/>
                  <a:gd name="T6" fmla="*/ 90 w 179"/>
                  <a:gd name="T7" fmla="*/ 34 h 149"/>
                  <a:gd name="T8" fmla="*/ 58 w 179"/>
                  <a:gd name="T9" fmla="*/ 41 h 149"/>
                  <a:gd name="T10" fmla="*/ 58 w 179"/>
                  <a:gd name="T11" fmla="*/ 41 h 149"/>
                  <a:gd name="T12" fmla="*/ 24 w 179"/>
                  <a:gd name="T13" fmla="*/ 76 h 149"/>
                  <a:gd name="T14" fmla="*/ 24 w 179"/>
                  <a:gd name="T15" fmla="*/ 76 h 149"/>
                  <a:gd name="T16" fmla="*/ 48 w 179"/>
                  <a:gd name="T17" fmla="*/ 117 h 149"/>
                  <a:gd name="T18" fmla="*/ 48 w 179"/>
                  <a:gd name="T19" fmla="*/ 117 h 149"/>
                  <a:gd name="T20" fmla="*/ 64 w 179"/>
                  <a:gd name="T21" fmla="*/ 118 h 149"/>
                  <a:gd name="T22" fmla="*/ 64 w 179"/>
                  <a:gd name="T23" fmla="*/ 118 h 149"/>
                  <a:gd name="T24" fmla="*/ 129 w 179"/>
                  <a:gd name="T25" fmla="*/ 62 h 149"/>
                  <a:gd name="T26" fmla="*/ 98 w 179"/>
                  <a:gd name="T27" fmla="*/ 146 h 149"/>
                  <a:gd name="T28" fmla="*/ 98 w 179"/>
                  <a:gd name="T29" fmla="*/ 146 h 149"/>
                  <a:gd name="T30" fmla="*/ 0 w 179"/>
                  <a:gd name="T31" fmla="*/ 89 h 149"/>
                  <a:gd name="T32" fmla="*/ 0 w 179"/>
                  <a:gd name="T33" fmla="*/ 89 h 149"/>
                  <a:gd name="T34" fmla="*/ 18 w 179"/>
                  <a:gd name="T35" fmla="*/ 30 h 149"/>
                  <a:gd name="T36" fmla="*/ 18 w 179"/>
                  <a:gd name="T37" fmla="*/ 30 h 149"/>
                  <a:gd name="T38" fmla="*/ 32 w 179"/>
                  <a:gd name="T39" fmla="*/ 23 h 149"/>
                  <a:gd name="T40" fmla="*/ 32 w 179"/>
                  <a:gd name="T41" fmla="*/ 23 h 149"/>
                  <a:gd name="T42" fmla="*/ 41 w 179"/>
                  <a:gd name="T43" fmla="*/ 2 h 149"/>
                  <a:gd name="T44" fmla="*/ 41 w 179"/>
                  <a:gd name="T45" fmla="*/ 2 h 149"/>
                  <a:gd name="T46" fmla="*/ 161 w 179"/>
                  <a:gd name="T47" fmla="*/ 63 h 149"/>
                  <a:gd name="T48" fmla="*/ 161 w 179"/>
                  <a:gd name="T49" fmla="*/ 63 h 149"/>
                  <a:gd name="T50" fmla="*/ 98 w 179"/>
                  <a:gd name="T51" fmla="*/ 146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9" h="149">
                    <a:moveTo>
                      <a:pt x="129" y="62"/>
                    </a:moveTo>
                    <a:lnTo>
                      <a:pt x="129" y="62"/>
                    </a:lnTo>
                    <a:cubicBezTo>
                      <a:pt x="120" y="44"/>
                      <a:pt x="106" y="37"/>
                      <a:pt x="90" y="34"/>
                    </a:cubicBezTo>
                    <a:lnTo>
                      <a:pt x="90" y="34"/>
                    </a:lnTo>
                    <a:cubicBezTo>
                      <a:pt x="82" y="41"/>
                      <a:pt x="71" y="39"/>
                      <a:pt x="58" y="41"/>
                    </a:cubicBezTo>
                    <a:lnTo>
                      <a:pt x="58" y="41"/>
                    </a:lnTo>
                    <a:cubicBezTo>
                      <a:pt x="39" y="43"/>
                      <a:pt x="23" y="54"/>
                      <a:pt x="24" y="76"/>
                    </a:cubicBezTo>
                    <a:lnTo>
                      <a:pt x="24" y="76"/>
                    </a:lnTo>
                    <a:cubicBezTo>
                      <a:pt x="24" y="88"/>
                      <a:pt x="36" y="113"/>
                      <a:pt x="48" y="117"/>
                    </a:cubicBezTo>
                    <a:lnTo>
                      <a:pt x="48" y="117"/>
                    </a:lnTo>
                    <a:cubicBezTo>
                      <a:pt x="52" y="119"/>
                      <a:pt x="60" y="118"/>
                      <a:pt x="64" y="118"/>
                    </a:cubicBezTo>
                    <a:lnTo>
                      <a:pt x="64" y="118"/>
                    </a:lnTo>
                    <a:cubicBezTo>
                      <a:pt x="91" y="118"/>
                      <a:pt x="156" y="110"/>
                      <a:pt x="129" y="62"/>
                    </a:cubicBezTo>
                    <a:close/>
                    <a:moveTo>
                      <a:pt x="98" y="146"/>
                    </a:moveTo>
                    <a:lnTo>
                      <a:pt x="98" y="146"/>
                    </a:lnTo>
                    <a:cubicBezTo>
                      <a:pt x="62" y="148"/>
                      <a:pt x="0" y="147"/>
                      <a:pt x="0" y="89"/>
                    </a:cubicBezTo>
                    <a:lnTo>
                      <a:pt x="0" y="89"/>
                    </a:lnTo>
                    <a:cubicBezTo>
                      <a:pt x="0" y="68"/>
                      <a:pt x="4" y="43"/>
                      <a:pt x="18" y="30"/>
                    </a:cubicBezTo>
                    <a:lnTo>
                      <a:pt x="18" y="30"/>
                    </a:lnTo>
                    <a:cubicBezTo>
                      <a:pt x="22" y="26"/>
                      <a:pt x="25" y="23"/>
                      <a:pt x="32" y="23"/>
                    </a:cubicBezTo>
                    <a:lnTo>
                      <a:pt x="32" y="23"/>
                    </a:lnTo>
                    <a:cubicBezTo>
                      <a:pt x="28" y="14"/>
                      <a:pt x="31" y="2"/>
                      <a:pt x="41" y="2"/>
                    </a:cubicBezTo>
                    <a:lnTo>
                      <a:pt x="41" y="2"/>
                    </a:lnTo>
                    <a:cubicBezTo>
                      <a:pt x="82" y="0"/>
                      <a:pt x="142" y="6"/>
                      <a:pt x="161" y="63"/>
                    </a:cubicBezTo>
                    <a:lnTo>
                      <a:pt x="161" y="63"/>
                    </a:lnTo>
                    <a:cubicBezTo>
                      <a:pt x="178" y="113"/>
                      <a:pt x="136" y="142"/>
                      <a:pt x="98" y="146"/>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84" name="Freeform 209">
                <a:extLst>
                  <a:ext uri="{FF2B5EF4-FFF2-40B4-BE49-F238E27FC236}">
                    <a16:creationId xmlns:a16="http://schemas.microsoft.com/office/drawing/2014/main" id="{8ADB1AF2-A04E-B84F-9B57-D862EE86720D}"/>
                  </a:ext>
                </a:extLst>
              </p:cNvPr>
              <p:cNvSpPr>
                <a:spLocks noChangeArrowheads="1"/>
              </p:cNvSpPr>
              <p:nvPr/>
            </p:nvSpPr>
            <p:spPr bwMode="auto">
              <a:xfrm>
                <a:off x="6812047" y="4084964"/>
                <a:ext cx="90502" cy="88382"/>
              </a:xfrm>
              <a:custGeom>
                <a:avLst/>
                <a:gdLst>
                  <a:gd name="T0" fmla="*/ 66 w 188"/>
                  <a:gd name="T1" fmla="*/ 131 h 186"/>
                  <a:gd name="T2" fmla="*/ 66 w 188"/>
                  <a:gd name="T3" fmla="*/ 131 h 186"/>
                  <a:gd name="T4" fmla="*/ 113 w 188"/>
                  <a:gd name="T5" fmla="*/ 139 h 186"/>
                  <a:gd name="T6" fmla="*/ 113 w 188"/>
                  <a:gd name="T7" fmla="*/ 139 h 186"/>
                  <a:gd name="T8" fmla="*/ 138 w 188"/>
                  <a:gd name="T9" fmla="*/ 119 h 186"/>
                  <a:gd name="T10" fmla="*/ 138 w 188"/>
                  <a:gd name="T11" fmla="*/ 119 h 186"/>
                  <a:gd name="T12" fmla="*/ 155 w 188"/>
                  <a:gd name="T13" fmla="*/ 72 h 186"/>
                  <a:gd name="T14" fmla="*/ 155 w 188"/>
                  <a:gd name="T15" fmla="*/ 72 h 186"/>
                  <a:gd name="T16" fmla="*/ 116 w 188"/>
                  <a:gd name="T17" fmla="*/ 44 h 186"/>
                  <a:gd name="T18" fmla="*/ 116 w 188"/>
                  <a:gd name="T19" fmla="*/ 44 h 186"/>
                  <a:gd name="T20" fmla="*/ 100 w 188"/>
                  <a:gd name="T21" fmla="*/ 51 h 186"/>
                  <a:gd name="T22" fmla="*/ 100 w 188"/>
                  <a:gd name="T23" fmla="*/ 51 h 186"/>
                  <a:gd name="T24" fmla="*/ 66 w 188"/>
                  <a:gd name="T25" fmla="*/ 131 h 186"/>
                  <a:gd name="T26" fmla="*/ 58 w 188"/>
                  <a:gd name="T27" fmla="*/ 42 h 186"/>
                  <a:gd name="T28" fmla="*/ 58 w 188"/>
                  <a:gd name="T29" fmla="*/ 42 h 186"/>
                  <a:gd name="T30" fmla="*/ 171 w 188"/>
                  <a:gd name="T31" fmla="*/ 51 h 186"/>
                  <a:gd name="T32" fmla="*/ 171 w 188"/>
                  <a:gd name="T33" fmla="*/ 51 h 186"/>
                  <a:gd name="T34" fmla="*/ 180 w 188"/>
                  <a:gd name="T35" fmla="*/ 111 h 186"/>
                  <a:gd name="T36" fmla="*/ 180 w 188"/>
                  <a:gd name="T37" fmla="*/ 111 h 186"/>
                  <a:gd name="T38" fmla="*/ 169 w 188"/>
                  <a:gd name="T39" fmla="*/ 125 h 186"/>
                  <a:gd name="T40" fmla="*/ 169 w 188"/>
                  <a:gd name="T41" fmla="*/ 125 h 186"/>
                  <a:gd name="T42" fmla="*/ 169 w 188"/>
                  <a:gd name="T43" fmla="*/ 148 h 186"/>
                  <a:gd name="T44" fmla="*/ 169 w 188"/>
                  <a:gd name="T45" fmla="*/ 148 h 186"/>
                  <a:gd name="T46" fmla="*/ 35 w 188"/>
                  <a:gd name="T47" fmla="*/ 142 h 186"/>
                  <a:gd name="T48" fmla="*/ 35 w 188"/>
                  <a:gd name="T49" fmla="*/ 142 h 186"/>
                  <a:gd name="T50" fmla="*/ 58 w 188"/>
                  <a:gd name="T51" fmla="*/ 42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8" h="186">
                    <a:moveTo>
                      <a:pt x="66" y="131"/>
                    </a:moveTo>
                    <a:lnTo>
                      <a:pt x="66" y="131"/>
                    </a:lnTo>
                    <a:cubicBezTo>
                      <a:pt x="80" y="142"/>
                      <a:pt x="97" y="143"/>
                      <a:pt x="113" y="139"/>
                    </a:cubicBezTo>
                    <a:lnTo>
                      <a:pt x="113" y="139"/>
                    </a:lnTo>
                    <a:cubicBezTo>
                      <a:pt x="117" y="129"/>
                      <a:pt x="126" y="126"/>
                      <a:pt x="138" y="119"/>
                    </a:cubicBezTo>
                    <a:lnTo>
                      <a:pt x="138" y="119"/>
                    </a:lnTo>
                    <a:cubicBezTo>
                      <a:pt x="154" y="109"/>
                      <a:pt x="164" y="94"/>
                      <a:pt x="155" y="72"/>
                    </a:cubicBezTo>
                    <a:lnTo>
                      <a:pt x="155" y="72"/>
                    </a:lnTo>
                    <a:cubicBezTo>
                      <a:pt x="150" y="62"/>
                      <a:pt x="129" y="44"/>
                      <a:pt x="116" y="44"/>
                    </a:cubicBezTo>
                    <a:lnTo>
                      <a:pt x="116" y="44"/>
                    </a:lnTo>
                    <a:cubicBezTo>
                      <a:pt x="112" y="44"/>
                      <a:pt x="104" y="48"/>
                      <a:pt x="100" y="51"/>
                    </a:cubicBezTo>
                    <a:lnTo>
                      <a:pt x="100" y="51"/>
                    </a:lnTo>
                    <a:cubicBezTo>
                      <a:pt x="76" y="63"/>
                      <a:pt x="21" y="97"/>
                      <a:pt x="66" y="131"/>
                    </a:cubicBezTo>
                    <a:close/>
                    <a:moveTo>
                      <a:pt x="58" y="42"/>
                    </a:moveTo>
                    <a:lnTo>
                      <a:pt x="58" y="42"/>
                    </a:lnTo>
                    <a:cubicBezTo>
                      <a:pt x="89" y="23"/>
                      <a:pt x="146" y="0"/>
                      <a:pt x="171" y="51"/>
                    </a:cubicBezTo>
                    <a:lnTo>
                      <a:pt x="171" y="51"/>
                    </a:lnTo>
                    <a:cubicBezTo>
                      <a:pt x="179" y="71"/>
                      <a:pt x="187" y="94"/>
                      <a:pt x="180" y="111"/>
                    </a:cubicBezTo>
                    <a:lnTo>
                      <a:pt x="180" y="111"/>
                    </a:lnTo>
                    <a:cubicBezTo>
                      <a:pt x="177" y="118"/>
                      <a:pt x="173" y="122"/>
                      <a:pt x="169" y="125"/>
                    </a:cubicBezTo>
                    <a:lnTo>
                      <a:pt x="169" y="125"/>
                    </a:lnTo>
                    <a:cubicBezTo>
                      <a:pt x="176" y="131"/>
                      <a:pt x="179" y="142"/>
                      <a:pt x="169" y="148"/>
                    </a:cubicBezTo>
                    <a:lnTo>
                      <a:pt x="169" y="148"/>
                    </a:lnTo>
                    <a:cubicBezTo>
                      <a:pt x="133" y="167"/>
                      <a:pt x="76" y="185"/>
                      <a:pt x="35" y="142"/>
                    </a:cubicBezTo>
                    <a:lnTo>
                      <a:pt x="35" y="142"/>
                    </a:lnTo>
                    <a:cubicBezTo>
                      <a:pt x="0" y="104"/>
                      <a:pt x="26" y="60"/>
                      <a:pt x="58" y="42"/>
                    </a:cubicBezTo>
                    <a:close/>
                  </a:path>
                </a:pathLst>
              </a:custGeom>
              <a:solidFill>
                <a:schemeClr val="accent1">
                  <a:lumMod val="60000"/>
                  <a:lumOff val="40000"/>
                </a:schemeClr>
              </a:solidFill>
              <a:ln>
                <a:noFill/>
              </a:ln>
              <a:effectLst/>
            </p:spPr>
            <p:txBody>
              <a:bodyPr wrap="none" anchor="ctr"/>
              <a:lstStyle/>
              <a:p>
                <a:pPr>
                  <a:defRPr/>
                </a:pPr>
                <a:endParaRPr lang="es-ES_tradnl"/>
              </a:p>
            </p:txBody>
          </p:sp>
        </p:grpSp>
        <p:grpSp>
          <p:nvGrpSpPr>
            <p:cNvPr id="6" name="Group 221">
              <a:extLst>
                <a:ext uri="{FF2B5EF4-FFF2-40B4-BE49-F238E27FC236}">
                  <a16:creationId xmlns:a16="http://schemas.microsoft.com/office/drawing/2014/main" id="{7037B8E0-20CA-9047-9C12-83A38C53F437}"/>
                </a:ext>
              </a:extLst>
            </p:cNvPr>
            <p:cNvGrpSpPr>
              <a:grpSpLocks/>
            </p:cNvGrpSpPr>
            <p:nvPr/>
          </p:nvGrpSpPr>
          <p:grpSpPr bwMode="auto">
            <a:xfrm rot="16200000">
              <a:off x="8834081" y="3383763"/>
              <a:ext cx="6504728" cy="115873"/>
              <a:chOff x="394384" y="4077072"/>
              <a:chExt cx="6506576" cy="115213"/>
            </a:xfrm>
          </p:grpSpPr>
          <p:sp>
            <p:nvSpPr>
              <p:cNvPr id="7" name="Freeform 170">
                <a:extLst>
                  <a:ext uri="{FF2B5EF4-FFF2-40B4-BE49-F238E27FC236}">
                    <a16:creationId xmlns:a16="http://schemas.microsoft.com/office/drawing/2014/main" id="{1341D60F-F4DC-A446-97B6-93FC16BA6AED}"/>
                  </a:ext>
                </a:extLst>
              </p:cNvPr>
              <p:cNvSpPr>
                <a:spLocks noChangeArrowheads="1"/>
              </p:cNvSpPr>
              <p:nvPr/>
            </p:nvSpPr>
            <p:spPr bwMode="auto">
              <a:xfrm>
                <a:off x="395972" y="4084964"/>
                <a:ext cx="96852" cy="93116"/>
              </a:xfrm>
              <a:custGeom>
                <a:avLst/>
                <a:gdLst>
                  <a:gd name="T0" fmla="*/ 61 w 204"/>
                  <a:gd name="T1" fmla="*/ 133 h 195"/>
                  <a:gd name="T2" fmla="*/ 61 w 204"/>
                  <a:gd name="T3" fmla="*/ 133 h 195"/>
                  <a:gd name="T4" fmla="*/ 109 w 204"/>
                  <a:gd name="T5" fmla="*/ 148 h 195"/>
                  <a:gd name="T6" fmla="*/ 109 w 204"/>
                  <a:gd name="T7" fmla="*/ 148 h 195"/>
                  <a:gd name="T8" fmla="*/ 142 w 204"/>
                  <a:gd name="T9" fmla="*/ 130 h 195"/>
                  <a:gd name="T10" fmla="*/ 142 w 204"/>
                  <a:gd name="T11" fmla="*/ 130 h 195"/>
                  <a:gd name="T12" fmla="*/ 176 w 204"/>
                  <a:gd name="T13" fmla="*/ 81 h 195"/>
                  <a:gd name="T14" fmla="*/ 176 w 204"/>
                  <a:gd name="T15" fmla="*/ 81 h 195"/>
                  <a:gd name="T16" fmla="*/ 145 w 204"/>
                  <a:gd name="T17" fmla="*/ 44 h 195"/>
                  <a:gd name="T18" fmla="*/ 145 w 204"/>
                  <a:gd name="T19" fmla="*/ 44 h 195"/>
                  <a:gd name="T20" fmla="*/ 126 w 204"/>
                  <a:gd name="T21" fmla="*/ 51 h 195"/>
                  <a:gd name="T22" fmla="*/ 126 w 204"/>
                  <a:gd name="T23" fmla="*/ 51 h 195"/>
                  <a:gd name="T24" fmla="*/ 61 w 204"/>
                  <a:gd name="T25" fmla="*/ 133 h 195"/>
                  <a:gd name="T26" fmla="*/ 86 w 204"/>
                  <a:gd name="T27" fmla="*/ 34 h 195"/>
                  <a:gd name="T28" fmla="*/ 86 w 204"/>
                  <a:gd name="T29" fmla="*/ 34 h 195"/>
                  <a:gd name="T30" fmla="*/ 201 w 204"/>
                  <a:gd name="T31" fmla="*/ 60 h 195"/>
                  <a:gd name="T32" fmla="*/ 201 w 204"/>
                  <a:gd name="T33" fmla="*/ 60 h 195"/>
                  <a:gd name="T34" fmla="*/ 189 w 204"/>
                  <a:gd name="T35" fmla="*/ 129 h 195"/>
                  <a:gd name="T36" fmla="*/ 189 w 204"/>
                  <a:gd name="T37" fmla="*/ 129 h 195"/>
                  <a:gd name="T38" fmla="*/ 174 w 204"/>
                  <a:gd name="T39" fmla="*/ 140 h 195"/>
                  <a:gd name="T40" fmla="*/ 174 w 204"/>
                  <a:gd name="T41" fmla="*/ 140 h 195"/>
                  <a:gd name="T42" fmla="*/ 166 w 204"/>
                  <a:gd name="T43" fmla="*/ 165 h 195"/>
                  <a:gd name="T44" fmla="*/ 166 w 204"/>
                  <a:gd name="T45" fmla="*/ 165 h 195"/>
                  <a:gd name="T46" fmla="*/ 25 w 204"/>
                  <a:gd name="T47" fmla="*/ 142 h 195"/>
                  <a:gd name="T48" fmla="*/ 25 w 204"/>
                  <a:gd name="T49" fmla="*/ 142 h 195"/>
                  <a:gd name="T50" fmla="*/ 86 w 204"/>
                  <a:gd name="T51" fmla="*/ 34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4" h="195">
                    <a:moveTo>
                      <a:pt x="61" y="133"/>
                    </a:moveTo>
                    <a:lnTo>
                      <a:pt x="61" y="133"/>
                    </a:lnTo>
                    <a:cubicBezTo>
                      <a:pt x="72" y="148"/>
                      <a:pt x="91" y="151"/>
                      <a:pt x="109" y="148"/>
                    </a:cubicBezTo>
                    <a:lnTo>
                      <a:pt x="109" y="148"/>
                    </a:lnTo>
                    <a:cubicBezTo>
                      <a:pt x="117" y="138"/>
                      <a:pt x="128" y="136"/>
                      <a:pt x="142" y="130"/>
                    </a:cubicBezTo>
                    <a:lnTo>
                      <a:pt x="142" y="130"/>
                    </a:lnTo>
                    <a:cubicBezTo>
                      <a:pt x="163" y="121"/>
                      <a:pt x="180" y="105"/>
                      <a:pt x="176" y="81"/>
                    </a:cubicBezTo>
                    <a:lnTo>
                      <a:pt x="176" y="81"/>
                    </a:lnTo>
                    <a:cubicBezTo>
                      <a:pt x="175" y="69"/>
                      <a:pt x="158" y="47"/>
                      <a:pt x="145" y="44"/>
                    </a:cubicBezTo>
                    <a:lnTo>
                      <a:pt x="145" y="44"/>
                    </a:lnTo>
                    <a:cubicBezTo>
                      <a:pt x="139" y="44"/>
                      <a:pt x="132" y="48"/>
                      <a:pt x="126" y="51"/>
                    </a:cubicBezTo>
                    <a:lnTo>
                      <a:pt x="126" y="51"/>
                    </a:lnTo>
                    <a:cubicBezTo>
                      <a:pt x="96" y="60"/>
                      <a:pt x="26" y="90"/>
                      <a:pt x="61" y="133"/>
                    </a:cubicBezTo>
                    <a:close/>
                    <a:moveTo>
                      <a:pt x="86" y="34"/>
                    </a:moveTo>
                    <a:lnTo>
                      <a:pt x="86" y="34"/>
                    </a:lnTo>
                    <a:cubicBezTo>
                      <a:pt x="124" y="18"/>
                      <a:pt x="192" y="0"/>
                      <a:pt x="201" y="60"/>
                    </a:cubicBezTo>
                    <a:lnTo>
                      <a:pt x="201" y="60"/>
                    </a:lnTo>
                    <a:cubicBezTo>
                      <a:pt x="203" y="83"/>
                      <a:pt x="203" y="110"/>
                      <a:pt x="189" y="129"/>
                    </a:cubicBezTo>
                    <a:lnTo>
                      <a:pt x="189" y="129"/>
                    </a:lnTo>
                    <a:cubicBezTo>
                      <a:pt x="185" y="134"/>
                      <a:pt x="180" y="136"/>
                      <a:pt x="174" y="140"/>
                    </a:cubicBezTo>
                    <a:lnTo>
                      <a:pt x="174" y="140"/>
                    </a:lnTo>
                    <a:cubicBezTo>
                      <a:pt x="179" y="148"/>
                      <a:pt x="178" y="161"/>
                      <a:pt x="166" y="165"/>
                    </a:cubicBezTo>
                    <a:lnTo>
                      <a:pt x="166" y="165"/>
                    </a:lnTo>
                    <a:cubicBezTo>
                      <a:pt x="121" y="181"/>
                      <a:pt x="54" y="194"/>
                      <a:pt x="25" y="142"/>
                    </a:cubicBezTo>
                    <a:lnTo>
                      <a:pt x="25" y="142"/>
                    </a:lnTo>
                    <a:cubicBezTo>
                      <a:pt x="0" y="96"/>
                      <a:pt x="45" y="50"/>
                      <a:pt x="86" y="34"/>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8" name="Freeform 171">
                <a:extLst>
                  <a:ext uri="{FF2B5EF4-FFF2-40B4-BE49-F238E27FC236}">
                    <a16:creationId xmlns:a16="http://schemas.microsoft.com/office/drawing/2014/main" id="{32B27C9D-C4D0-824E-BFDA-B1B841C305B3}"/>
                  </a:ext>
                </a:extLst>
              </p:cNvPr>
              <p:cNvSpPr>
                <a:spLocks/>
              </p:cNvSpPr>
              <p:nvPr/>
            </p:nvSpPr>
            <p:spPr bwMode="auto">
              <a:xfrm>
                <a:off x="576634" y="4079168"/>
                <a:ext cx="83794" cy="111021"/>
              </a:xfrm>
              <a:custGeom>
                <a:avLst/>
                <a:gdLst>
                  <a:gd name="T0" fmla="*/ 49319 w 175"/>
                  <a:gd name="T1" fmla="*/ 22204 h 235"/>
                  <a:gd name="T2" fmla="*/ 49319 w 175"/>
                  <a:gd name="T3" fmla="*/ 22204 h 235"/>
                  <a:gd name="T4" fmla="*/ 27293 w 175"/>
                  <a:gd name="T5" fmla="*/ 33543 h 235"/>
                  <a:gd name="T6" fmla="*/ 27293 w 175"/>
                  <a:gd name="T7" fmla="*/ 33543 h 235"/>
                  <a:gd name="T8" fmla="*/ 22983 w 175"/>
                  <a:gd name="T9" fmla="*/ 51022 h 235"/>
                  <a:gd name="T10" fmla="*/ 22983 w 175"/>
                  <a:gd name="T11" fmla="*/ 51022 h 235"/>
                  <a:gd name="T12" fmla="*/ 28729 w 175"/>
                  <a:gd name="T13" fmla="*/ 78423 h 235"/>
                  <a:gd name="T14" fmla="*/ 28729 w 175"/>
                  <a:gd name="T15" fmla="*/ 78423 h 235"/>
                  <a:gd name="T16" fmla="*/ 51234 w 175"/>
                  <a:gd name="T17" fmla="*/ 79368 h 235"/>
                  <a:gd name="T18" fmla="*/ 51234 w 175"/>
                  <a:gd name="T19" fmla="*/ 79368 h 235"/>
                  <a:gd name="T20" fmla="*/ 55543 w 175"/>
                  <a:gd name="T21" fmla="*/ 71809 h 235"/>
                  <a:gd name="T22" fmla="*/ 55543 w 175"/>
                  <a:gd name="T23" fmla="*/ 71809 h 235"/>
                  <a:gd name="T24" fmla="*/ 49319 w 175"/>
                  <a:gd name="T25" fmla="*/ 22204 h 235"/>
                  <a:gd name="T26" fmla="*/ 75175 w 175"/>
                  <a:gd name="T27" fmla="*/ 63306 h 235"/>
                  <a:gd name="T28" fmla="*/ 75175 w 175"/>
                  <a:gd name="T29" fmla="*/ 63306 h 235"/>
                  <a:gd name="T30" fmla="*/ 27772 w 175"/>
                  <a:gd name="T31" fmla="*/ 93541 h 235"/>
                  <a:gd name="T32" fmla="*/ 27772 w 175"/>
                  <a:gd name="T33" fmla="*/ 93541 h 235"/>
                  <a:gd name="T34" fmla="*/ 7661 w 175"/>
                  <a:gd name="T35" fmla="*/ 67557 h 235"/>
                  <a:gd name="T36" fmla="*/ 7661 w 175"/>
                  <a:gd name="T37" fmla="*/ 67557 h 235"/>
                  <a:gd name="T38" fmla="*/ 9098 w 175"/>
                  <a:gd name="T39" fmla="*/ 58109 h 235"/>
                  <a:gd name="T40" fmla="*/ 9098 w 175"/>
                  <a:gd name="T41" fmla="*/ 58109 h 235"/>
                  <a:gd name="T42" fmla="*/ 2873 w 175"/>
                  <a:gd name="T43" fmla="*/ 47243 h 235"/>
                  <a:gd name="T44" fmla="*/ 2873 w 175"/>
                  <a:gd name="T45" fmla="*/ 47243 h 235"/>
                  <a:gd name="T46" fmla="*/ 57459 w 175"/>
                  <a:gd name="T47" fmla="*/ 7559 h 235"/>
                  <a:gd name="T48" fmla="*/ 57459 w 175"/>
                  <a:gd name="T49" fmla="*/ 7559 h 235"/>
                  <a:gd name="T50" fmla="*/ 75175 w 175"/>
                  <a:gd name="T51" fmla="*/ 63306 h 2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5" h="235">
                    <a:moveTo>
                      <a:pt x="103" y="47"/>
                    </a:moveTo>
                    <a:lnTo>
                      <a:pt x="103" y="47"/>
                    </a:lnTo>
                    <a:cubicBezTo>
                      <a:pt x="83" y="46"/>
                      <a:pt x="69" y="56"/>
                      <a:pt x="57" y="71"/>
                    </a:cubicBezTo>
                    <a:cubicBezTo>
                      <a:pt x="60" y="84"/>
                      <a:pt x="53" y="93"/>
                      <a:pt x="48" y="108"/>
                    </a:cubicBezTo>
                    <a:cubicBezTo>
                      <a:pt x="40" y="129"/>
                      <a:pt x="39" y="152"/>
                      <a:pt x="60" y="166"/>
                    </a:cubicBezTo>
                    <a:cubicBezTo>
                      <a:pt x="70" y="173"/>
                      <a:pt x="96" y="176"/>
                      <a:pt x="107" y="168"/>
                    </a:cubicBezTo>
                    <a:cubicBezTo>
                      <a:pt x="111" y="166"/>
                      <a:pt x="115" y="156"/>
                      <a:pt x="116" y="152"/>
                    </a:cubicBezTo>
                    <a:cubicBezTo>
                      <a:pt x="131" y="123"/>
                      <a:pt x="157" y="51"/>
                      <a:pt x="103" y="47"/>
                    </a:cubicBezTo>
                    <a:close/>
                    <a:moveTo>
                      <a:pt x="157" y="134"/>
                    </a:moveTo>
                    <a:lnTo>
                      <a:pt x="157" y="134"/>
                    </a:lnTo>
                    <a:cubicBezTo>
                      <a:pt x="141" y="172"/>
                      <a:pt x="107" y="234"/>
                      <a:pt x="58" y="198"/>
                    </a:cubicBezTo>
                    <a:cubicBezTo>
                      <a:pt x="40" y="185"/>
                      <a:pt x="22" y="166"/>
                      <a:pt x="16" y="143"/>
                    </a:cubicBezTo>
                    <a:cubicBezTo>
                      <a:pt x="15" y="137"/>
                      <a:pt x="16" y="130"/>
                      <a:pt x="19" y="123"/>
                    </a:cubicBezTo>
                    <a:cubicBezTo>
                      <a:pt x="10" y="122"/>
                      <a:pt x="0" y="112"/>
                      <a:pt x="6" y="100"/>
                    </a:cubicBezTo>
                    <a:cubicBezTo>
                      <a:pt x="25" y="56"/>
                      <a:pt x="62" y="0"/>
                      <a:pt x="120" y="16"/>
                    </a:cubicBezTo>
                    <a:cubicBezTo>
                      <a:pt x="170" y="30"/>
                      <a:pt x="174" y="93"/>
                      <a:pt x="157"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9" name="Freeform 173">
                <a:extLst>
                  <a:ext uri="{FF2B5EF4-FFF2-40B4-BE49-F238E27FC236}">
                    <a16:creationId xmlns:a16="http://schemas.microsoft.com/office/drawing/2014/main" id="{60AF589E-B71C-0040-8F28-158991F48CC7}"/>
                  </a:ext>
                </a:extLst>
              </p:cNvPr>
              <p:cNvSpPr>
                <a:spLocks noChangeArrowheads="1"/>
              </p:cNvSpPr>
              <p:nvPr/>
            </p:nvSpPr>
            <p:spPr bwMode="auto">
              <a:xfrm>
                <a:off x="737338" y="4084965"/>
                <a:ext cx="88914" cy="89960"/>
              </a:xfrm>
              <a:custGeom>
                <a:avLst/>
                <a:gdLst>
                  <a:gd name="T0" fmla="*/ 64 w 186"/>
                  <a:gd name="T1" fmla="*/ 132 h 188"/>
                  <a:gd name="T2" fmla="*/ 64 w 186"/>
                  <a:gd name="T3" fmla="*/ 132 h 188"/>
                  <a:gd name="T4" fmla="*/ 112 w 186"/>
                  <a:gd name="T5" fmla="*/ 139 h 188"/>
                  <a:gd name="T6" fmla="*/ 112 w 186"/>
                  <a:gd name="T7" fmla="*/ 139 h 188"/>
                  <a:gd name="T8" fmla="*/ 137 w 186"/>
                  <a:gd name="T9" fmla="*/ 120 h 188"/>
                  <a:gd name="T10" fmla="*/ 137 w 186"/>
                  <a:gd name="T11" fmla="*/ 120 h 188"/>
                  <a:gd name="T12" fmla="*/ 154 w 186"/>
                  <a:gd name="T13" fmla="*/ 74 h 188"/>
                  <a:gd name="T14" fmla="*/ 154 w 186"/>
                  <a:gd name="T15" fmla="*/ 74 h 188"/>
                  <a:gd name="T16" fmla="*/ 116 w 186"/>
                  <a:gd name="T17" fmla="*/ 46 h 188"/>
                  <a:gd name="T18" fmla="*/ 116 w 186"/>
                  <a:gd name="T19" fmla="*/ 46 h 188"/>
                  <a:gd name="T20" fmla="*/ 100 w 186"/>
                  <a:gd name="T21" fmla="*/ 51 h 188"/>
                  <a:gd name="T22" fmla="*/ 100 w 186"/>
                  <a:gd name="T23" fmla="*/ 51 h 188"/>
                  <a:gd name="T24" fmla="*/ 64 w 186"/>
                  <a:gd name="T25" fmla="*/ 132 h 188"/>
                  <a:gd name="T26" fmla="*/ 58 w 186"/>
                  <a:gd name="T27" fmla="*/ 42 h 188"/>
                  <a:gd name="T28" fmla="*/ 58 w 186"/>
                  <a:gd name="T29" fmla="*/ 42 h 188"/>
                  <a:gd name="T30" fmla="*/ 169 w 186"/>
                  <a:gd name="T31" fmla="*/ 51 h 188"/>
                  <a:gd name="T32" fmla="*/ 169 w 186"/>
                  <a:gd name="T33" fmla="*/ 51 h 188"/>
                  <a:gd name="T34" fmla="*/ 180 w 186"/>
                  <a:gd name="T35" fmla="*/ 113 h 188"/>
                  <a:gd name="T36" fmla="*/ 180 w 186"/>
                  <a:gd name="T37" fmla="*/ 113 h 188"/>
                  <a:gd name="T38" fmla="*/ 168 w 186"/>
                  <a:gd name="T39" fmla="*/ 125 h 188"/>
                  <a:gd name="T40" fmla="*/ 168 w 186"/>
                  <a:gd name="T41" fmla="*/ 125 h 188"/>
                  <a:gd name="T42" fmla="*/ 168 w 186"/>
                  <a:gd name="T43" fmla="*/ 149 h 188"/>
                  <a:gd name="T44" fmla="*/ 168 w 186"/>
                  <a:gd name="T45" fmla="*/ 149 h 188"/>
                  <a:gd name="T46" fmla="*/ 35 w 186"/>
                  <a:gd name="T47" fmla="*/ 143 h 188"/>
                  <a:gd name="T48" fmla="*/ 35 w 186"/>
                  <a:gd name="T49" fmla="*/ 143 h 188"/>
                  <a:gd name="T50" fmla="*/ 58 w 186"/>
                  <a:gd name="T51" fmla="*/ 42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6" h="188">
                    <a:moveTo>
                      <a:pt x="64" y="132"/>
                    </a:moveTo>
                    <a:lnTo>
                      <a:pt x="64" y="132"/>
                    </a:lnTo>
                    <a:cubicBezTo>
                      <a:pt x="79" y="143"/>
                      <a:pt x="96" y="143"/>
                      <a:pt x="112" y="139"/>
                    </a:cubicBezTo>
                    <a:lnTo>
                      <a:pt x="112" y="139"/>
                    </a:lnTo>
                    <a:cubicBezTo>
                      <a:pt x="116" y="130"/>
                      <a:pt x="125" y="126"/>
                      <a:pt x="137" y="120"/>
                    </a:cubicBezTo>
                    <a:lnTo>
                      <a:pt x="137" y="120"/>
                    </a:lnTo>
                    <a:cubicBezTo>
                      <a:pt x="154" y="109"/>
                      <a:pt x="164" y="95"/>
                      <a:pt x="154" y="74"/>
                    </a:cubicBezTo>
                    <a:lnTo>
                      <a:pt x="154" y="74"/>
                    </a:lnTo>
                    <a:cubicBezTo>
                      <a:pt x="150" y="63"/>
                      <a:pt x="127" y="46"/>
                      <a:pt x="116" y="46"/>
                    </a:cubicBezTo>
                    <a:lnTo>
                      <a:pt x="116" y="46"/>
                    </a:lnTo>
                    <a:cubicBezTo>
                      <a:pt x="110" y="46"/>
                      <a:pt x="104" y="50"/>
                      <a:pt x="100" y="51"/>
                    </a:cubicBezTo>
                    <a:lnTo>
                      <a:pt x="100" y="51"/>
                    </a:lnTo>
                    <a:cubicBezTo>
                      <a:pt x="75" y="63"/>
                      <a:pt x="21" y="99"/>
                      <a:pt x="64" y="132"/>
                    </a:cubicBezTo>
                    <a:close/>
                    <a:moveTo>
                      <a:pt x="58" y="42"/>
                    </a:moveTo>
                    <a:lnTo>
                      <a:pt x="58" y="42"/>
                    </a:lnTo>
                    <a:cubicBezTo>
                      <a:pt x="89" y="24"/>
                      <a:pt x="146" y="0"/>
                      <a:pt x="169" y="51"/>
                    </a:cubicBezTo>
                    <a:lnTo>
                      <a:pt x="169" y="51"/>
                    </a:lnTo>
                    <a:cubicBezTo>
                      <a:pt x="179" y="71"/>
                      <a:pt x="185" y="96"/>
                      <a:pt x="180" y="113"/>
                    </a:cubicBezTo>
                    <a:lnTo>
                      <a:pt x="180" y="113"/>
                    </a:lnTo>
                    <a:cubicBezTo>
                      <a:pt x="177" y="118"/>
                      <a:pt x="173" y="122"/>
                      <a:pt x="168" y="125"/>
                    </a:cubicBezTo>
                    <a:lnTo>
                      <a:pt x="168" y="125"/>
                    </a:lnTo>
                    <a:cubicBezTo>
                      <a:pt x="176" y="132"/>
                      <a:pt x="179" y="143"/>
                      <a:pt x="168" y="149"/>
                    </a:cubicBezTo>
                    <a:lnTo>
                      <a:pt x="168" y="149"/>
                    </a:lnTo>
                    <a:cubicBezTo>
                      <a:pt x="133" y="167"/>
                      <a:pt x="75" y="187"/>
                      <a:pt x="35" y="143"/>
                    </a:cubicBezTo>
                    <a:lnTo>
                      <a:pt x="35" y="143"/>
                    </a:lnTo>
                    <a:cubicBezTo>
                      <a:pt x="0" y="105"/>
                      <a:pt x="25" y="61"/>
                      <a:pt x="58" y="42"/>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0" name="Freeform 174">
                <a:extLst>
                  <a:ext uri="{FF2B5EF4-FFF2-40B4-BE49-F238E27FC236}">
                    <a16:creationId xmlns:a16="http://schemas.microsoft.com/office/drawing/2014/main" id="{9CC7BADD-4D9A-E646-911D-476C22D73DBA}"/>
                  </a:ext>
                </a:extLst>
              </p:cNvPr>
              <p:cNvSpPr>
                <a:spLocks noChangeArrowheads="1"/>
              </p:cNvSpPr>
              <p:nvPr/>
            </p:nvSpPr>
            <p:spPr bwMode="auto">
              <a:xfrm>
                <a:off x="913577" y="4096011"/>
                <a:ext cx="85738" cy="71022"/>
              </a:xfrm>
              <a:custGeom>
                <a:avLst/>
                <a:gdLst>
                  <a:gd name="T0" fmla="*/ 129 w 179"/>
                  <a:gd name="T1" fmla="*/ 62 h 149"/>
                  <a:gd name="T2" fmla="*/ 129 w 179"/>
                  <a:gd name="T3" fmla="*/ 62 h 149"/>
                  <a:gd name="T4" fmla="*/ 88 w 179"/>
                  <a:gd name="T5" fmla="*/ 34 h 149"/>
                  <a:gd name="T6" fmla="*/ 88 w 179"/>
                  <a:gd name="T7" fmla="*/ 34 h 149"/>
                  <a:gd name="T8" fmla="*/ 58 w 179"/>
                  <a:gd name="T9" fmla="*/ 41 h 149"/>
                  <a:gd name="T10" fmla="*/ 58 w 179"/>
                  <a:gd name="T11" fmla="*/ 41 h 149"/>
                  <a:gd name="T12" fmla="*/ 24 w 179"/>
                  <a:gd name="T13" fmla="*/ 76 h 149"/>
                  <a:gd name="T14" fmla="*/ 24 w 179"/>
                  <a:gd name="T15" fmla="*/ 76 h 149"/>
                  <a:gd name="T16" fmla="*/ 46 w 179"/>
                  <a:gd name="T17" fmla="*/ 117 h 149"/>
                  <a:gd name="T18" fmla="*/ 46 w 179"/>
                  <a:gd name="T19" fmla="*/ 117 h 149"/>
                  <a:gd name="T20" fmla="*/ 64 w 179"/>
                  <a:gd name="T21" fmla="*/ 118 h 149"/>
                  <a:gd name="T22" fmla="*/ 64 w 179"/>
                  <a:gd name="T23" fmla="*/ 118 h 149"/>
                  <a:gd name="T24" fmla="*/ 129 w 179"/>
                  <a:gd name="T25" fmla="*/ 62 h 149"/>
                  <a:gd name="T26" fmla="*/ 98 w 179"/>
                  <a:gd name="T27" fmla="*/ 144 h 149"/>
                  <a:gd name="T28" fmla="*/ 98 w 179"/>
                  <a:gd name="T29" fmla="*/ 144 h 149"/>
                  <a:gd name="T30" fmla="*/ 0 w 179"/>
                  <a:gd name="T31" fmla="*/ 89 h 149"/>
                  <a:gd name="T32" fmla="*/ 0 w 179"/>
                  <a:gd name="T33" fmla="*/ 89 h 149"/>
                  <a:gd name="T34" fmla="*/ 18 w 179"/>
                  <a:gd name="T35" fmla="*/ 30 h 149"/>
                  <a:gd name="T36" fmla="*/ 18 w 179"/>
                  <a:gd name="T37" fmla="*/ 30 h 149"/>
                  <a:gd name="T38" fmla="*/ 32 w 179"/>
                  <a:gd name="T39" fmla="*/ 22 h 149"/>
                  <a:gd name="T40" fmla="*/ 32 w 179"/>
                  <a:gd name="T41" fmla="*/ 22 h 149"/>
                  <a:gd name="T42" fmla="*/ 41 w 179"/>
                  <a:gd name="T43" fmla="*/ 1 h 149"/>
                  <a:gd name="T44" fmla="*/ 41 w 179"/>
                  <a:gd name="T45" fmla="*/ 1 h 149"/>
                  <a:gd name="T46" fmla="*/ 161 w 179"/>
                  <a:gd name="T47" fmla="*/ 62 h 149"/>
                  <a:gd name="T48" fmla="*/ 161 w 179"/>
                  <a:gd name="T49" fmla="*/ 62 h 149"/>
                  <a:gd name="T50" fmla="*/ 98 w 179"/>
                  <a:gd name="T51" fmla="*/ 144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9" h="149">
                    <a:moveTo>
                      <a:pt x="129" y="62"/>
                    </a:moveTo>
                    <a:lnTo>
                      <a:pt x="129" y="62"/>
                    </a:lnTo>
                    <a:cubicBezTo>
                      <a:pt x="120" y="44"/>
                      <a:pt x="106" y="37"/>
                      <a:pt x="88" y="34"/>
                    </a:cubicBezTo>
                    <a:lnTo>
                      <a:pt x="88" y="34"/>
                    </a:lnTo>
                    <a:cubicBezTo>
                      <a:pt x="81" y="41"/>
                      <a:pt x="71" y="39"/>
                      <a:pt x="58" y="41"/>
                    </a:cubicBezTo>
                    <a:lnTo>
                      <a:pt x="58" y="41"/>
                    </a:lnTo>
                    <a:cubicBezTo>
                      <a:pt x="40" y="43"/>
                      <a:pt x="23" y="52"/>
                      <a:pt x="24" y="76"/>
                    </a:cubicBezTo>
                    <a:lnTo>
                      <a:pt x="24" y="76"/>
                    </a:lnTo>
                    <a:cubicBezTo>
                      <a:pt x="24" y="88"/>
                      <a:pt x="36" y="113"/>
                      <a:pt x="46" y="117"/>
                    </a:cubicBezTo>
                    <a:lnTo>
                      <a:pt x="46" y="117"/>
                    </a:lnTo>
                    <a:cubicBezTo>
                      <a:pt x="52" y="119"/>
                      <a:pt x="60" y="118"/>
                      <a:pt x="64" y="118"/>
                    </a:cubicBezTo>
                    <a:lnTo>
                      <a:pt x="64" y="118"/>
                    </a:lnTo>
                    <a:cubicBezTo>
                      <a:pt x="91" y="118"/>
                      <a:pt x="155" y="109"/>
                      <a:pt x="129" y="62"/>
                    </a:cubicBezTo>
                    <a:close/>
                    <a:moveTo>
                      <a:pt x="98" y="144"/>
                    </a:moveTo>
                    <a:lnTo>
                      <a:pt x="98" y="144"/>
                    </a:lnTo>
                    <a:cubicBezTo>
                      <a:pt x="62" y="148"/>
                      <a:pt x="0" y="146"/>
                      <a:pt x="0" y="89"/>
                    </a:cubicBezTo>
                    <a:lnTo>
                      <a:pt x="0" y="89"/>
                    </a:lnTo>
                    <a:cubicBezTo>
                      <a:pt x="0" y="68"/>
                      <a:pt x="4" y="43"/>
                      <a:pt x="18" y="30"/>
                    </a:cubicBezTo>
                    <a:lnTo>
                      <a:pt x="18" y="30"/>
                    </a:lnTo>
                    <a:cubicBezTo>
                      <a:pt x="21" y="26"/>
                      <a:pt x="27" y="23"/>
                      <a:pt x="32" y="22"/>
                    </a:cubicBezTo>
                    <a:lnTo>
                      <a:pt x="32" y="22"/>
                    </a:lnTo>
                    <a:cubicBezTo>
                      <a:pt x="28" y="14"/>
                      <a:pt x="31" y="2"/>
                      <a:pt x="41" y="1"/>
                    </a:cubicBezTo>
                    <a:lnTo>
                      <a:pt x="41" y="1"/>
                    </a:lnTo>
                    <a:cubicBezTo>
                      <a:pt x="83" y="0"/>
                      <a:pt x="142" y="6"/>
                      <a:pt x="161" y="62"/>
                    </a:cubicBezTo>
                    <a:lnTo>
                      <a:pt x="161" y="62"/>
                    </a:lnTo>
                    <a:cubicBezTo>
                      <a:pt x="178" y="113"/>
                      <a:pt x="136" y="142"/>
                      <a:pt x="98" y="144"/>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1" name="Freeform 175">
                <a:extLst>
                  <a:ext uri="{FF2B5EF4-FFF2-40B4-BE49-F238E27FC236}">
                    <a16:creationId xmlns:a16="http://schemas.microsoft.com/office/drawing/2014/main" id="{31D7B5CE-56B9-EB40-8589-62F96B3002EF}"/>
                  </a:ext>
                </a:extLst>
              </p:cNvPr>
              <p:cNvSpPr>
                <a:spLocks/>
              </p:cNvSpPr>
              <p:nvPr/>
            </p:nvSpPr>
            <p:spPr bwMode="auto">
              <a:xfrm>
                <a:off x="1079397" y="4079168"/>
                <a:ext cx="81699" cy="113117"/>
              </a:xfrm>
              <a:custGeom>
                <a:avLst/>
                <a:gdLst>
                  <a:gd name="T0" fmla="*/ 47697 w 173"/>
                  <a:gd name="T1" fmla="*/ 23289 h 238"/>
                  <a:gd name="T2" fmla="*/ 47697 w 173"/>
                  <a:gd name="T3" fmla="*/ 23289 h 238"/>
                  <a:gd name="T4" fmla="*/ 26446 w 173"/>
                  <a:gd name="T5" fmla="*/ 34696 h 238"/>
                  <a:gd name="T6" fmla="*/ 26446 w 173"/>
                  <a:gd name="T7" fmla="*/ 34696 h 238"/>
                  <a:gd name="T8" fmla="*/ 21723 w 173"/>
                  <a:gd name="T9" fmla="*/ 51806 h 238"/>
                  <a:gd name="T10" fmla="*/ 21723 w 173"/>
                  <a:gd name="T11" fmla="*/ 51806 h 238"/>
                  <a:gd name="T12" fmla="*/ 27390 w 173"/>
                  <a:gd name="T13" fmla="*/ 80323 h 238"/>
                  <a:gd name="T14" fmla="*/ 27390 w 173"/>
                  <a:gd name="T15" fmla="*/ 80323 h 238"/>
                  <a:gd name="T16" fmla="*/ 50058 w 173"/>
                  <a:gd name="T17" fmla="*/ 80798 h 238"/>
                  <a:gd name="T18" fmla="*/ 50058 w 173"/>
                  <a:gd name="T19" fmla="*/ 80798 h 238"/>
                  <a:gd name="T20" fmla="*/ 54781 w 173"/>
                  <a:gd name="T21" fmla="*/ 72718 h 238"/>
                  <a:gd name="T22" fmla="*/ 54781 w 173"/>
                  <a:gd name="T23" fmla="*/ 72718 h 238"/>
                  <a:gd name="T24" fmla="*/ 47697 w 173"/>
                  <a:gd name="T25" fmla="*/ 23289 h 238"/>
                  <a:gd name="T26" fmla="*/ 73671 w 173"/>
                  <a:gd name="T27" fmla="*/ 64638 h 238"/>
                  <a:gd name="T28" fmla="*/ 73671 w 173"/>
                  <a:gd name="T29" fmla="*/ 64638 h 238"/>
                  <a:gd name="T30" fmla="*/ 26446 w 173"/>
                  <a:gd name="T31" fmla="*/ 95056 h 238"/>
                  <a:gd name="T32" fmla="*/ 26446 w 173"/>
                  <a:gd name="T33" fmla="*/ 95056 h 238"/>
                  <a:gd name="T34" fmla="*/ 6611 w 173"/>
                  <a:gd name="T35" fmla="*/ 68441 h 238"/>
                  <a:gd name="T36" fmla="*/ 6611 w 173"/>
                  <a:gd name="T37" fmla="*/ 68441 h 238"/>
                  <a:gd name="T38" fmla="*/ 8028 w 173"/>
                  <a:gd name="T39" fmla="*/ 59410 h 238"/>
                  <a:gd name="T40" fmla="*/ 8028 w 173"/>
                  <a:gd name="T41" fmla="*/ 59410 h 238"/>
                  <a:gd name="T42" fmla="*/ 2361 w 173"/>
                  <a:gd name="T43" fmla="*/ 48954 h 238"/>
                  <a:gd name="T44" fmla="*/ 2361 w 173"/>
                  <a:gd name="T45" fmla="*/ 48954 h 238"/>
                  <a:gd name="T46" fmla="*/ 56670 w 173"/>
                  <a:gd name="T47" fmla="*/ 8080 h 238"/>
                  <a:gd name="T48" fmla="*/ 56670 w 173"/>
                  <a:gd name="T49" fmla="*/ 8080 h 238"/>
                  <a:gd name="T50" fmla="*/ 73671 w 173"/>
                  <a:gd name="T51" fmla="*/ 64638 h 23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3" h="238">
                    <a:moveTo>
                      <a:pt x="101" y="49"/>
                    </a:moveTo>
                    <a:lnTo>
                      <a:pt x="101" y="49"/>
                    </a:lnTo>
                    <a:cubicBezTo>
                      <a:pt x="83" y="48"/>
                      <a:pt x="67" y="58"/>
                      <a:pt x="56" y="73"/>
                    </a:cubicBezTo>
                    <a:cubicBezTo>
                      <a:pt x="58" y="86"/>
                      <a:pt x="53" y="95"/>
                      <a:pt x="46" y="109"/>
                    </a:cubicBezTo>
                    <a:cubicBezTo>
                      <a:pt x="39" y="130"/>
                      <a:pt x="38" y="153"/>
                      <a:pt x="58" y="169"/>
                    </a:cubicBezTo>
                    <a:cubicBezTo>
                      <a:pt x="68" y="175"/>
                      <a:pt x="96" y="178"/>
                      <a:pt x="106" y="170"/>
                    </a:cubicBezTo>
                    <a:cubicBezTo>
                      <a:pt x="110" y="166"/>
                      <a:pt x="113" y="158"/>
                      <a:pt x="116" y="153"/>
                    </a:cubicBezTo>
                    <a:cubicBezTo>
                      <a:pt x="129" y="125"/>
                      <a:pt x="155" y="54"/>
                      <a:pt x="101" y="49"/>
                    </a:cubicBezTo>
                    <a:close/>
                    <a:moveTo>
                      <a:pt x="156" y="136"/>
                    </a:moveTo>
                    <a:lnTo>
                      <a:pt x="156" y="136"/>
                    </a:lnTo>
                    <a:cubicBezTo>
                      <a:pt x="139" y="174"/>
                      <a:pt x="106" y="237"/>
                      <a:pt x="56" y="200"/>
                    </a:cubicBezTo>
                    <a:cubicBezTo>
                      <a:pt x="39" y="187"/>
                      <a:pt x="20" y="166"/>
                      <a:pt x="14" y="144"/>
                    </a:cubicBezTo>
                    <a:cubicBezTo>
                      <a:pt x="14" y="138"/>
                      <a:pt x="14" y="132"/>
                      <a:pt x="17" y="125"/>
                    </a:cubicBezTo>
                    <a:cubicBezTo>
                      <a:pt x="8" y="124"/>
                      <a:pt x="0" y="113"/>
                      <a:pt x="5" y="103"/>
                    </a:cubicBezTo>
                    <a:cubicBezTo>
                      <a:pt x="25" y="58"/>
                      <a:pt x="62" y="0"/>
                      <a:pt x="120" y="17"/>
                    </a:cubicBezTo>
                    <a:cubicBezTo>
                      <a:pt x="171" y="32"/>
                      <a:pt x="172" y="94"/>
                      <a:pt x="156" y="136"/>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2" name="Freeform 176">
                <a:extLst>
                  <a:ext uri="{FF2B5EF4-FFF2-40B4-BE49-F238E27FC236}">
                    <a16:creationId xmlns:a16="http://schemas.microsoft.com/office/drawing/2014/main" id="{F025CF61-DFF6-0140-8034-2F94B4654174}"/>
                  </a:ext>
                </a:extLst>
              </p:cNvPr>
              <p:cNvSpPr>
                <a:spLocks noChangeArrowheads="1"/>
              </p:cNvSpPr>
              <p:nvPr/>
            </p:nvSpPr>
            <p:spPr bwMode="auto">
              <a:xfrm>
                <a:off x="1407365" y="4084964"/>
                <a:ext cx="96853" cy="93116"/>
              </a:xfrm>
              <a:custGeom>
                <a:avLst/>
                <a:gdLst>
                  <a:gd name="T0" fmla="*/ 60 w 203"/>
                  <a:gd name="T1" fmla="*/ 133 h 196"/>
                  <a:gd name="T2" fmla="*/ 60 w 203"/>
                  <a:gd name="T3" fmla="*/ 133 h 196"/>
                  <a:gd name="T4" fmla="*/ 107 w 203"/>
                  <a:gd name="T5" fmla="*/ 149 h 196"/>
                  <a:gd name="T6" fmla="*/ 107 w 203"/>
                  <a:gd name="T7" fmla="*/ 149 h 196"/>
                  <a:gd name="T8" fmla="*/ 141 w 203"/>
                  <a:gd name="T9" fmla="*/ 130 h 196"/>
                  <a:gd name="T10" fmla="*/ 141 w 203"/>
                  <a:gd name="T11" fmla="*/ 130 h 196"/>
                  <a:gd name="T12" fmla="*/ 176 w 203"/>
                  <a:gd name="T13" fmla="*/ 82 h 196"/>
                  <a:gd name="T14" fmla="*/ 176 w 203"/>
                  <a:gd name="T15" fmla="*/ 82 h 196"/>
                  <a:gd name="T16" fmla="*/ 143 w 203"/>
                  <a:gd name="T17" fmla="*/ 46 h 196"/>
                  <a:gd name="T18" fmla="*/ 143 w 203"/>
                  <a:gd name="T19" fmla="*/ 46 h 196"/>
                  <a:gd name="T20" fmla="*/ 126 w 203"/>
                  <a:gd name="T21" fmla="*/ 50 h 196"/>
                  <a:gd name="T22" fmla="*/ 126 w 203"/>
                  <a:gd name="T23" fmla="*/ 50 h 196"/>
                  <a:gd name="T24" fmla="*/ 60 w 203"/>
                  <a:gd name="T25" fmla="*/ 133 h 196"/>
                  <a:gd name="T26" fmla="*/ 84 w 203"/>
                  <a:gd name="T27" fmla="*/ 34 h 196"/>
                  <a:gd name="T28" fmla="*/ 84 w 203"/>
                  <a:gd name="T29" fmla="*/ 34 h 196"/>
                  <a:gd name="T30" fmla="*/ 199 w 203"/>
                  <a:gd name="T31" fmla="*/ 61 h 196"/>
                  <a:gd name="T32" fmla="*/ 199 w 203"/>
                  <a:gd name="T33" fmla="*/ 61 h 196"/>
                  <a:gd name="T34" fmla="*/ 189 w 203"/>
                  <a:gd name="T35" fmla="*/ 128 h 196"/>
                  <a:gd name="T36" fmla="*/ 189 w 203"/>
                  <a:gd name="T37" fmla="*/ 128 h 196"/>
                  <a:gd name="T38" fmla="*/ 173 w 203"/>
                  <a:gd name="T39" fmla="*/ 141 h 196"/>
                  <a:gd name="T40" fmla="*/ 173 w 203"/>
                  <a:gd name="T41" fmla="*/ 141 h 196"/>
                  <a:gd name="T42" fmla="*/ 165 w 203"/>
                  <a:gd name="T43" fmla="*/ 166 h 196"/>
                  <a:gd name="T44" fmla="*/ 165 w 203"/>
                  <a:gd name="T45" fmla="*/ 166 h 196"/>
                  <a:gd name="T46" fmla="*/ 24 w 203"/>
                  <a:gd name="T47" fmla="*/ 142 h 196"/>
                  <a:gd name="T48" fmla="*/ 24 w 203"/>
                  <a:gd name="T49" fmla="*/ 142 h 196"/>
                  <a:gd name="T50" fmla="*/ 84 w 203"/>
                  <a:gd name="T51" fmla="*/ 34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3" h="196">
                    <a:moveTo>
                      <a:pt x="60" y="133"/>
                    </a:moveTo>
                    <a:lnTo>
                      <a:pt x="60" y="133"/>
                    </a:lnTo>
                    <a:cubicBezTo>
                      <a:pt x="72" y="147"/>
                      <a:pt x="90" y="150"/>
                      <a:pt x="107" y="149"/>
                    </a:cubicBezTo>
                    <a:lnTo>
                      <a:pt x="107" y="149"/>
                    </a:lnTo>
                    <a:cubicBezTo>
                      <a:pt x="115" y="138"/>
                      <a:pt x="126" y="135"/>
                      <a:pt x="141" y="130"/>
                    </a:cubicBezTo>
                    <a:lnTo>
                      <a:pt x="141" y="130"/>
                    </a:lnTo>
                    <a:cubicBezTo>
                      <a:pt x="162" y="121"/>
                      <a:pt x="178" y="107"/>
                      <a:pt x="176" y="82"/>
                    </a:cubicBezTo>
                    <a:lnTo>
                      <a:pt x="176" y="82"/>
                    </a:lnTo>
                    <a:cubicBezTo>
                      <a:pt x="173" y="68"/>
                      <a:pt x="156" y="47"/>
                      <a:pt x="143" y="46"/>
                    </a:cubicBezTo>
                    <a:lnTo>
                      <a:pt x="143" y="46"/>
                    </a:lnTo>
                    <a:cubicBezTo>
                      <a:pt x="139" y="45"/>
                      <a:pt x="130" y="49"/>
                      <a:pt x="126" y="50"/>
                    </a:cubicBezTo>
                    <a:lnTo>
                      <a:pt x="126" y="50"/>
                    </a:lnTo>
                    <a:cubicBezTo>
                      <a:pt x="95" y="59"/>
                      <a:pt x="26" y="91"/>
                      <a:pt x="60" y="133"/>
                    </a:cubicBezTo>
                    <a:close/>
                    <a:moveTo>
                      <a:pt x="84" y="34"/>
                    </a:moveTo>
                    <a:lnTo>
                      <a:pt x="84" y="34"/>
                    </a:lnTo>
                    <a:cubicBezTo>
                      <a:pt x="123" y="18"/>
                      <a:pt x="191" y="0"/>
                      <a:pt x="199" y="61"/>
                    </a:cubicBezTo>
                    <a:lnTo>
                      <a:pt x="199" y="61"/>
                    </a:lnTo>
                    <a:cubicBezTo>
                      <a:pt x="202" y="82"/>
                      <a:pt x="202" y="109"/>
                      <a:pt x="189" y="128"/>
                    </a:cubicBezTo>
                    <a:lnTo>
                      <a:pt x="189" y="128"/>
                    </a:lnTo>
                    <a:cubicBezTo>
                      <a:pt x="183" y="134"/>
                      <a:pt x="178" y="137"/>
                      <a:pt x="173" y="141"/>
                    </a:cubicBezTo>
                    <a:lnTo>
                      <a:pt x="173" y="141"/>
                    </a:lnTo>
                    <a:cubicBezTo>
                      <a:pt x="178" y="147"/>
                      <a:pt x="177" y="162"/>
                      <a:pt x="165" y="166"/>
                    </a:cubicBezTo>
                    <a:lnTo>
                      <a:pt x="165" y="166"/>
                    </a:lnTo>
                    <a:cubicBezTo>
                      <a:pt x="120" y="181"/>
                      <a:pt x="53" y="195"/>
                      <a:pt x="24" y="142"/>
                    </a:cubicBezTo>
                    <a:lnTo>
                      <a:pt x="24" y="142"/>
                    </a:lnTo>
                    <a:cubicBezTo>
                      <a:pt x="0" y="95"/>
                      <a:pt x="43" y="50"/>
                      <a:pt x="84" y="34"/>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3" name="Freeform 177">
                <a:extLst>
                  <a:ext uri="{FF2B5EF4-FFF2-40B4-BE49-F238E27FC236}">
                    <a16:creationId xmlns:a16="http://schemas.microsoft.com/office/drawing/2014/main" id="{A3302076-3903-D34C-B78B-7ACB6AE663AC}"/>
                  </a:ext>
                </a:extLst>
              </p:cNvPr>
              <p:cNvSpPr>
                <a:spLocks/>
              </p:cNvSpPr>
              <p:nvPr/>
            </p:nvSpPr>
            <p:spPr bwMode="auto">
              <a:xfrm>
                <a:off x="1590538" y="4079168"/>
                <a:ext cx="81699" cy="113117"/>
              </a:xfrm>
              <a:custGeom>
                <a:avLst/>
                <a:gdLst>
                  <a:gd name="T0" fmla="*/ 47697 w 173"/>
                  <a:gd name="T1" fmla="*/ 23486 h 236"/>
                  <a:gd name="T2" fmla="*/ 47697 w 173"/>
                  <a:gd name="T3" fmla="*/ 23486 h 236"/>
                  <a:gd name="T4" fmla="*/ 26446 w 173"/>
                  <a:gd name="T5" fmla="*/ 34510 h 236"/>
                  <a:gd name="T6" fmla="*/ 26446 w 173"/>
                  <a:gd name="T7" fmla="*/ 34510 h 236"/>
                  <a:gd name="T8" fmla="*/ 22196 w 173"/>
                  <a:gd name="T9" fmla="*/ 52245 h 236"/>
                  <a:gd name="T10" fmla="*/ 22196 w 173"/>
                  <a:gd name="T11" fmla="*/ 52245 h 236"/>
                  <a:gd name="T12" fmla="*/ 27390 w 173"/>
                  <a:gd name="T13" fmla="*/ 80045 h 236"/>
                  <a:gd name="T14" fmla="*/ 27390 w 173"/>
                  <a:gd name="T15" fmla="*/ 80045 h 236"/>
                  <a:gd name="T16" fmla="*/ 50058 w 173"/>
                  <a:gd name="T17" fmla="*/ 81003 h 236"/>
                  <a:gd name="T18" fmla="*/ 50058 w 173"/>
                  <a:gd name="T19" fmla="*/ 81003 h 236"/>
                  <a:gd name="T20" fmla="*/ 54309 w 173"/>
                  <a:gd name="T21" fmla="*/ 72855 h 236"/>
                  <a:gd name="T22" fmla="*/ 54309 w 173"/>
                  <a:gd name="T23" fmla="*/ 72855 h 236"/>
                  <a:gd name="T24" fmla="*/ 47697 w 173"/>
                  <a:gd name="T25" fmla="*/ 23486 h 236"/>
                  <a:gd name="T26" fmla="*/ 73671 w 173"/>
                  <a:gd name="T27" fmla="*/ 64227 h 236"/>
                  <a:gd name="T28" fmla="*/ 73671 w 173"/>
                  <a:gd name="T29" fmla="*/ 64227 h 236"/>
                  <a:gd name="T30" fmla="*/ 26446 w 173"/>
                  <a:gd name="T31" fmla="*/ 95862 h 236"/>
                  <a:gd name="T32" fmla="*/ 26446 w 173"/>
                  <a:gd name="T33" fmla="*/ 95862 h 236"/>
                  <a:gd name="T34" fmla="*/ 7556 w 173"/>
                  <a:gd name="T35" fmla="*/ 68541 h 236"/>
                  <a:gd name="T36" fmla="*/ 7556 w 173"/>
                  <a:gd name="T37" fmla="*/ 68541 h 236"/>
                  <a:gd name="T38" fmla="*/ 8028 w 173"/>
                  <a:gd name="T39" fmla="*/ 58955 h 236"/>
                  <a:gd name="T40" fmla="*/ 8028 w 173"/>
                  <a:gd name="T41" fmla="*/ 58955 h 236"/>
                  <a:gd name="T42" fmla="*/ 1889 w 173"/>
                  <a:gd name="T43" fmla="*/ 48410 h 236"/>
                  <a:gd name="T44" fmla="*/ 1889 w 173"/>
                  <a:gd name="T45" fmla="*/ 48410 h 236"/>
                  <a:gd name="T46" fmla="*/ 55725 w 173"/>
                  <a:gd name="T47" fmla="*/ 8148 h 236"/>
                  <a:gd name="T48" fmla="*/ 55725 w 173"/>
                  <a:gd name="T49" fmla="*/ 8148 h 236"/>
                  <a:gd name="T50" fmla="*/ 73671 w 173"/>
                  <a:gd name="T51" fmla="*/ 64227 h 2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3" h="236">
                    <a:moveTo>
                      <a:pt x="101" y="49"/>
                    </a:moveTo>
                    <a:lnTo>
                      <a:pt x="101" y="49"/>
                    </a:lnTo>
                    <a:cubicBezTo>
                      <a:pt x="83" y="47"/>
                      <a:pt x="68" y="58"/>
                      <a:pt x="56" y="72"/>
                    </a:cubicBezTo>
                    <a:cubicBezTo>
                      <a:pt x="58" y="85"/>
                      <a:pt x="52" y="95"/>
                      <a:pt x="47" y="109"/>
                    </a:cubicBezTo>
                    <a:cubicBezTo>
                      <a:pt x="39" y="130"/>
                      <a:pt x="38" y="152"/>
                      <a:pt x="58" y="167"/>
                    </a:cubicBezTo>
                    <a:cubicBezTo>
                      <a:pt x="68" y="175"/>
                      <a:pt x="96" y="177"/>
                      <a:pt x="106" y="169"/>
                    </a:cubicBezTo>
                    <a:cubicBezTo>
                      <a:pt x="110" y="166"/>
                      <a:pt x="113" y="158"/>
                      <a:pt x="115" y="152"/>
                    </a:cubicBezTo>
                    <a:cubicBezTo>
                      <a:pt x="129" y="123"/>
                      <a:pt x="155" y="53"/>
                      <a:pt x="101" y="49"/>
                    </a:cubicBezTo>
                    <a:close/>
                    <a:moveTo>
                      <a:pt x="156" y="134"/>
                    </a:moveTo>
                    <a:lnTo>
                      <a:pt x="156" y="134"/>
                    </a:lnTo>
                    <a:cubicBezTo>
                      <a:pt x="140" y="173"/>
                      <a:pt x="106" y="235"/>
                      <a:pt x="56" y="200"/>
                    </a:cubicBezTo>
                    <a:cubicBezTo>
                      <a:pt x="39" y="187"/>
                      <a:pt x="20" y="166"/>
                      <a:pt x="16" y="143"/>
                    </a:cubicBezTo>
                    <a:cubicBezTo>
                      <a:pt x="14" y="137"/>
                      <a:pt x="16" y="131"/>
                      <a:pt x="17" y="123"/>
                    </a:cubicBezTo>
                    <a:cubicBezTo>
                      <a:pt x="8" y="123"/>
                      <a:pt x="0" y="113"/>
                      <a:pt x="4" y="101"/>
                    </a:cubicBezTo>
                    <a:cubicBezTo>
                      <a:pt x="25" y="58"/>
                      <a:pt x="62" y="0"/>
                      <a:pt x="118" y="17"/>
                    </a:cubicBezTo>
                    <a:cubicBezTo>
                      <a:pt x="169" y="31"/>
                      <a:pt x="172" y="93"/>
                      <a:pt x="156"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4" name="Freeform 178">
                <a:extLst>
                  <a:ext uri="{FF2B5EF4-FFF2-40B4-BE49-F238E27FC236}">
                    <a16:creationId xmlns:a16="http://schemas.microsoft.com/office/drawing/2014/main" id="{4CD5261A-4013-2F4F-A6BB-D6909D95E8B6}"/>
                  </a:ext>
                </a:extLst>
              </p:cNvPr>
              <p:cNvSpPr>
                <a:spLocks noChangeArrowheads="1"/>
              </p:cNvSpPr>
              <p:nvPr/>
            </p:nvSpPr>
            <p:spPr bwMode="auto">
              <a:xfrm>
                <a:off x="1247004" y="4097590"/>
                <a:ext cx="85738" cy="71021"/>
              </a:xfrm>
              <a:custGeom>
                <a:avLst/>
                <a:gdLst>
                  <a:gd name="T0" fmla="*/ 129 w 179"/>
                  <a:gd name="T1" fmla="*/ 60 h 148"/>
                  <a:gd name="T2" fmla="*/ 129 w 179"/>
                  <a:gd name="T3" fmla="*/ 60 h 148"/>
                  <a:gd name="T4" fmla="*/ 90 w 179"/>
                  <a:gd name="T5" fmla="*/ 33 h 148"/>
                  <a:gd name="T6" fmla="*/ 90 w 179"/>
                  <a:gd name="T7" fmla="*/ 33 h 148"/>
                  <a:gd name="T8" fmla="*/ 58 w 179"/>
                  <a:gd name="T9" fmla="*/ 40 h 148"/>
                  <a:gd name="T10" fmla="*/ 58 w 179"/>
                  <a:gd name="T11" fmla="*/ 40 h 148"/>
                  <a:gd name="T12" fmla="*/ 24 w 179"/>
                  <a:gd name="T13" fmla="*/ 76 h 148"/>
                  <a:gd name="T14" fmla="*/ 24 w 179"/>
                  <a:gd name="T15" fmla="*/ 76 h 148"/>
                  <a:gd name="T16" fmla="*/ 48 w 179"/>
                  <a:gd name="T17" fmla="*/ 117 h 148"/>
                  <a:gd name="T18" fmla="*/ 48 w 179"/>
                  <a:gd name="T19" fmla="*/ 117 h 148"/>
                  <a:gd name="T20" fmla="*/ 64 w 179"/>
                  <a:gd name="T21" fmla="*/ 117 h 148"/>
                  <a:gd name="T22" fmla="*/ 64 w 179"/>
                  <a:gd name="T23" fmla="*/ 117 h 148"/>
                  <a:gd name="T24" fmla="*/ 129 w 179"/>
                  <a:gd name="T25" fmla="*/ 60 h 148"/>
                  <a:gd name="T26" fmla="*/ 98 w 179"/>
                  <a:gd name="T27" fmla="*/ 144 h 148"/>
                  <a:gd name="T28" fmla="*/ 98 w 179"/>
                  <a:gd name="T29" fmla="*/ 144 h 148"/>
                  <a:gd name="T30" fmla="*/ 0 w 179"/>
                  <a:gd name="T31" fmla="*/ 88 h 148"/>
                  <a:gd name="T32" fmla="*/ 0 w 179"/>
                  <a:gd name="T33" fmla="*/ 88 h 148"/>
                  <a:gd name="T34" fmla="*/ 18 w 179"/>
                  <a:gd name="T35" fmla="*/ 29 h 148"/>
                  <a:gd name="T36" fmla="*/ 18 w 179"/>
                  <a:gd name="T37" fmla="*/ 29 h 148"/>
                  <a:gd name="T38" fmla="*/ 32 w 179"/>
                  <a:gd name="T39" fmla="*/ 22 h 148"/>
                  <a:gd name="T40" fmla="*/ 32 w 179"/>
                  <a:gd name="T41" fmla="*/ 22 h 148"/>
                  <a:gd name="T42" fmla="*/ 41 w 179"/>
                  <a:gd name="T43" fmla="*/ 1 h 148"/>
                  <a:gd name="T44" fmla="*/ 41 w 179"/>
                  <a:gd name="T45" fmla="*/ 1 h 148"/>
                  <a:gd name="T46" fmla="*/ 161 w 179"/>
                  <a:gd name="T47" fmla="*/ 62 h 148"/>
                  <a:gd name="T48" fmla="*/ 161 w 179"/>
                  <a:gd name="T49" fmla="*/ 62 h 148"/>
                  <a:gd name="T50" fmla="*/ 98 w 179"/>
                  <a:gd name="T51" fmla="*/ 144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9" h="148">
                    <a:moveTo>
                      <a:pt x="129" y="60"/>
                    </a:moveTo>
                    <a:lnTo>
                      <a:pt x="129" y="60"/>
                    </a:lnTo>
                    <a:cubicBezTo>
                      <a:pt x="121" y="43"/>
                      <a:pt x="106" y="35"/>
                      <a:pt x="90" y="33"/>
                    </a:cubicBezTo>
                    <a:lnTo>
                      <a:pt x="90" y="33"/>
                    </a:lnTo>
                    <a:cubicBezTo>
                      <a:pt x="82" y="40"/>
                      <a:pt x="71" y="39"/>
                      <a:pt x="58" y="40"/>
                    </a:cubicBezTo>
                    <a:lnTo>
                      <a:pt x="58" y="40"/>
                    </a:lnTo>
                    <a:cubicBezTo>
                      <a:pt x="40" y="43"/>
                      <a:pt x="23" y="52"/>
                      <a:pt x="24" y="76"/>
                    </a:cubicBezTo>
                    <a:lnTo>
                      <a:pt x="24" y="76"/>
                    </a:lnTo>
                    <a:cubicBezTo>
                      <a:pt x="24" y="86"/>
                      <a:pt x="36" y="111"/>
                      <a:pt x="48" y="117"/>
                    </a:cubicBezTo>
                    <a:lnTo>
                      <a:pt x="48" y="117"/>
                    </a:lnTo>
                    <a:cubicBezTo>
                      <a:pt x="52" y="119"/>
                      <a:pt x="60" y="117"/>
                      <a:pt x="64" y="117"/>
                    </a:cubicBezTo>
                    <a:lnTo>
                      <a:pt x="64" y="117"/>
                    </a:lnTo>
                    <a:cubicBezTo>
                      <a:pt x="91" y="117"/>
                      <a:pt x="155" y="109"/>
                      <a:pt x="129" y="60"/>
                    </a:cubicBezTo>
                    <a:close/>
                    <a:moveTo>
                      <a:pt x="98" y="144"/>
                    </a:moveTo>
                    <a:lnTo>
                      <a:pt x="98" y="144"/>
                    </a:lnTo>
                    <a:cubicBezTo>
                      <a:pt x="62" y="147"/>
                      <a:pt x="0" y="146"/>
                      <a:pt x="0" y="88"/>
                    </a:cubicBezTo>
                    <a:lnTo>
                      <a:pt x="0" y="88"/>
                    </a:lnTo>
                    <a:cubicBezTo>
                      <a:pt x="0" y="67"/>
                      <a:pt x="4" y="42"/>
                      <a:pt x="18" y="29"/>
                    </a:cubicBezTo>
                    <a:lnTo>
                      <a:pt x="18" y="29"/>
                    </a:lnTo>
                    <a:cubicBezTo>
                      <a:pt x="21" y="25"/>
                      <a:pt x="27" y="23"/>
                      <a:pt x="32" y="22"/>
                    </a:cubicBezTo>
                    <a:lnTo>
                      <a:pt x="32" y="22"/>
                    </a:lnTo>
                    <a:cubicBezTo>
                      <a:pt x="28" y="14"/>
                      <a:pt x="31" y="1"/>
                      <a:pt x="41" y="1"/>
                    </a:cubicBezTo>
                    <a:lnTo>
                      <a:pt x="41" y="1"/>
                    </a:lnTo>
                    <a:cubicBezTo>
                      <a:pt x="83" y="0"/>
                      <a:pt x="142" y="5"/>
                      <a:pt x="161" y="62"/>
                    </a:cubicBezTo>
                    <a:lnTo>
                      <a:pt x="161" y="62"/>
                    </a:lnTo>
                    <a:cubicBezTo>
                      <a:pt x="178" y="111"/>
                      <a:pt x="136" y="140"/>
                      <a:pt x="98" y="144"/>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5" name="Freeform 179">
                <a:extLst>
                  <a:ext uri="{FF2B5EF4-FFF2-40B4-BE49-F238E27FC236}">
                    <a16:creationId xmlns:a16="http://schemas.microsoft.com/office/drawing/2014/main" id="{88EB7743-DF06-E54B-BB63-8B8F7BE8355F}"/>
                  </a:ext>
                </a:extLst>
              </p:cNvPr>
              <p:cNvSpPr>
                <a:spLocks noChangeArrowheads="1"/>
              </p:cNvSpPr>
              <p:nvPr/>
            </p:nvSpPr>
            <p:spPr bwMode="auto">
              <a:xfrm>
                <a:off x="1751907" y="4084965"/>
                <a:ext cx="87325" cy="89960"/>
              </a:xfrm>
              <a:custGeom>
                <a:avLst/>
                <a:gdLst>
                  <a:gd name="T0" fmla="*/ 66 w 187"/>
                  <a:gd name="T1" fmla="*/ 132 h 188"/>
                  <a:gd name="T2" fmla="*/ 66 w 187"/>
                  <a:gd name="T3" fmla="*/ 132 h 188"/>
                  <a:gd name="T4" fmla="*/ 113 w 187"/>
                  <a:gd name="T5" fmla="*/ 140 h 188"/>
                  <a:gd name="T6" fmla="*/ 113 w 187"/>
                  <a:gd name="T7" fmla="*/ 140 h 188"/>
                  <a:gd name="T8" fmla="*/ 138 w 187"/>
                  <a:gd name="T9" fmla="*/ 120 h 188"/>
                  <a:gd name="T10" fmla="*/ 138 w 187"/>
                  <a:gd name="T11" fmla="*/ 120 h 188"/>
                  <a:gd name="T12" fmla="*/ 155 w 187"/>
                  <a:gd name="T13" fmla="*/ 73 h 188"/>
                  <a:gd name="T14" fmla="*/ 155 w 187"/>
                  <a:gd name="T15" fmla="*/ 73 h 188"/>
                  <a:gd name="T16" fmla="*/ 116 w 187"/>
                  <a:gd name="T17" fmla="*/ 45 h 188"/>
                  <a:gd name="T18" fmla="*/ 116 w 187"/>
                  <a:gd name="T19" fmla="*/ 45 h 188"/>
                  <a:gd name="T20" fmla="*/ 101 w 187"/>
                  <a:gd name="T21" fmla="*/ 52 h 188"/>
                  <a:gd name="T22" fmla="*/ 101 w 187"/>
                  <a:gd name="T23" fmla="*/ 52 h 188"/>
                  <a:gd name="T24" fmla="*/ 66 w 187"/>
                  <a:gd name="T25" fmla="*/ 132 h 188"/>
                  <a:gd name="T26" fmla="*/ 58 w 187"/>
                  <a:gd name="T27" fmla="*/ 42 h 188"/>
                  <a:gd name="T28" fmla="*/ 58 w 187"/>
                  <a:gd name="T29" fmla="*/ 42 h 188"/>
                  <a:gd name="T30" fmla="*/ 171 w 187"/>
                  <a:gd name="T31" fmla="*/ 53 h 188"/>
                  <a:gd name="T32" fmla="*/ 171 w 187"/>
                  <a:gd name="T33" fmla="*/ 53 h 188"/>
                  <a:gd name="T34" fmla="*/ 180 w 187"/>
                  <a:gd name="T35" fmla="*/ 113 h 188"/>
                  <a:gd name="T36" fmla="*/ 180 w 187"/>
                  <a:gd name="T37" fmla="*/ 113 h 188"/>
                  <a:gd name="T38" fmla="*/ 169 w 187"/>
                  <a:gd name="T39" fmla="*/ 125 h 188"/>
                  <a:gd name="T40" fmla="*/ 169 w 187"/>
                  <a:gd name="T41" fmla="*/ 125 h 188"/>
                  <a:gd name="T42" fmla="*/ 169 w 187"/>
                  <a:gd name="T43" fmla="*/ 148 h 188"/>
                  <a:gd name="T44" fmla="*/ 169 w 187"/>
                  <a:gd name="T45" fmla="*/ 148 h 188"/>
                  <a:gd name="T46" fmla="*/ 35 w 187"/>
                  <a:gd name="T47" fmla="*/ 144 h 188"/>
                  <a:gd name="T48" fmla="*/ 35 w 187"/>
                  <a:gd name="T49" fmla="*/ 144 h 188"/>
                  <a:gd name="T50" fmla="*/ 58 w 187"/>
                  <a:gd name="T51" fmla="*/ 42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7" h="188">
                    <a:moveTo>
                      <a:pt x="66" y="132"/>
                    </a:moveTo>
                    <a:lnTo>
                      <a:pt x="66" y="132"/>
                    </a:lnTo>
                    <a:cubicBezTo>
                      <a:pt x="80" y="142"/>
                      <a:pt x="97" y="144"/>
                      <a:pt x="113" y="140"/>
                    </a:cubicBezTo>
                    <a:lnTo>
                      <a:pt x="113" y="140"/>
                    </a:lnTo>
                    <a:cubicBezTo>
                      <a:pt x="117" y="129"/>
                      <a:pt x="126" y="127"/>
                      <a:pt x="138" y="120"/>
                    </a:cubicBezTo>
                    <a:lnTo>
                      <a:pt x="138" y="120"/>
                    </a:lnTo>
                    <a:cubicBezTo>
                      <a:pt x="154" y="109"/>
                      <a:pt x="165" y="94"/>
                      <a:pt x="155" y="73"/>
                    </a:cubicBezTo>
                    <a:lnTo>
                      <a:pt x="155" y="73"/>
                    </a:lnTo>
                    <a:cubicBezTo>
                      <a:pt x="150" y="63"/>
                      <a:pt x="129" y="46"/>
                      <a:pt x="116" y="45"/>
                    </a:cubicBezTo>
                    <a:lnTo>
                      <a:pt x="116" y="45"/>
                    </a:lnTo>
                    <a:cubicBezTo>
                      <a:pt x="112" y="45"/>
                      <a:pt x="105" y="50"/>
                      <a:pt x="101" y="52"/>
                    </a:cubicBezTo>
                    <a:lnTo>
                      <a:pt x="101" y="52"/>
                    </a:lnTo>
                    <a:cubicBezTo>
                      <a:pt x="76" y="63"/>
                      <a:pt x="22" y="98"/>
                      <a:pt x="66" y="132"/>
                    </a:cubicBezTo>
                    <a:close/>
                    <a:moveTo>
                      <a:pt x="58" y="42"/>
                    </a:moveTo>
                    <a:lnTo>
                      <a:pt x="58" y="42"/>
                    </a:lnTo>
                    <a:cubicBezTo>
                      <a:pt x="89" y="24"/>
                      <a:pt x="147" y="0"/>
                      <a:pt x="171" y="53"/>
                    </a:cubicBezTo>
                    <a:lnTo>
                      <a:pt x="171" y="53"/>
                    </a:lnTo>
                    <a:cubicBezTo>
                      <a:pt x="179" y="71"/>
                      <a:pt x="186" y="95"/>
                      <a:pt x="180" y="113"/>
                    </a:cubicBezTo>
                    <a:lnTo>
                      <a:pt x="180" y="113"/>
                    </a:lnTo>
                    <a:cubicBezTo>
                      <a:pt x="177" y="119"/>
                      <a:pt x="175" y="121"/>
                      <a:pt x="169" y="125"/>
                    </a:cubicBezTo>
                    <a:lnTo>
                      <a:pt x="169" y="125"/>
                    </a:lnTo>
                    <a:cubicBezTo>
                      <a:pt x="176" y="132"/>
                      <a:pt x="179" y="144"/>
                      <a:pt x="169" y="148"/>
                    </a:cubicBezTo>
                    <a:lnTo>
                      <a:pt x="169" y="148"/>
                    </a:lnTo>
                    <a:cubicBezTo>
                      <a:pt x="133" y="167"/>
                      <a:pt x="76" y="187"/>
                      <a:pt x="35" y="144"/>
                    </a:cubicBezTo>
                    <a:lnTo>
                      <a:pt x="35" y="144"/>
                    </a:lnTo>
                    <a:cubicBezTo>
                      <a:pt x="0" y="106"/>
                      <a:pt x="26" y="61"/>
                      <a:pt x="58" y="42"/>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16" name="Freeform 180">
                <a:extLst>
                  <a:ext uri="{FF2B5EF4-FFF2-40B4-BE49-F238E27FC236}">
                    <a16:creationId xmlns:a16="http://schemas.microsoft.com/office/drawing/2014/main" id="{7B4D559F-6F59-894A-B554-032171E2F24F}"/>
                  </a:ext>
                </a:extLst>
              </p:cNvPr>
              <p:cNvSpPr>
                <a:spLocks noChangeArrowheads="1"/>
              </p:cNvSpPr>
              <p:nvPr/>
            </p:nvSpPr>
            <p:spPr bwMode="auto">
              <a:xfrm>
                <a:off x="1926558" y="4096012"/>
                <a:ext cx="87325" cy="71022"/>
              </a:xfrm>
              <a:custGeom>
                <a:avLst/>
                <a:gdLst>
                  <a:gd name="T0" fmla="*/ 131 w 179"/>
                  <a:gd name="T1" fmla="*/ 61 h 150"/>
                  <a:gd name="T2" fmla="*/ 131 w 179"/>
                  <a:gd name="T3" fmla="*/ 61 h 150"/>
                  <a:gd name="T4" fmla="*/ 90 w 179"/>
                  <a:gd name="T5" fmla="*/ 33 h 150"/>
                  <a:gd name="T6" fmla="*/ 90 w 179"/>
                  <a:gd name="T7" fmla="*/ 33 h 150"/>
                  <a:gd name="T8" fmla="*/ 60 w 179"/>
                  <a:gd name="T9" fmla="*/ 41 h 150"/>
                  <a:gd name="T10" fmla="*/ 60 w 179"/>
                  <a:gd name="T11" fmla="*/ 41 h 150"/>
                  <a:gd name="T12" fmla="*/ 24 w 179"/>
                  <a:gd name="T13" fmla="*/ 76 h 150"/>
                  <a:gd name="T14" fmla="*/ 24 w 179"/>
                  <a:gd name="T15" fmla="*/ 76 h 150"/>
                  <a:gd name="T16" fmla="*/ 48 w 179"/>
                  <a:gd name="T17" fmla="*/ 117 h 150"/>
                  <a:gd name="T18" fmla="*/ 48 w 179"/>
                  <a:gd name="T19" fmla="*/ 117 h 150"/>
                  <a:gd name="T20" fmla="*/ 64 w 179"/>
                  <a:gd name="T21" fmla="*/ 118 h 150"/>
                  <a:gd name="T22" fmla="*/ 64 w 179"/>
                  <a:gd name="T23" fmla="*/ 118 h 150"/>
                  <a:gd name="T24" fmla="*/ 131 w 179"/>
                  <a:gd name="T25" fmla="*/ 61 h 150"/>
                  <a:gd name="T26" fmla="*/ 99 w 179"/>
                  <a:gd name="T27" fmla="*/ 145 h 150"/>
                  <a:gd name="T28" fmla="*/ 99 w 179"/>
                  <a:gd name="T29" fmla="*/ 145 h 150"/>
                  <a:gd name="T30" fmla="*/ 0 w 179"/>
                  <a:gd name="T31" fmla="*/ 88 h 150"/>
                  <a:gd name="T32" fmla="*/ 0 w 179"/>
                  <a:gd name="T33" fmla="*/ 88 h 150"/>
                  <a:gd name="T34" fmla="*/ 19 w 179"/>
                  <a:gd name="T35" fmla="*/ 29 h 150"/>
                  <a:gd name="T36" fmla="*/ 19 w 179"/>
                  <a:gd name="T37" fmla="*/ 29 h 150"/>
                  <a:gd name="T38" fmla="*/ 32 w 179"/>
                  <a:gd name="T39" fmla="*/ 22 h 150"/>
                  <a:gd name="T40" fmla="*/ 32 w 179"/>
                  <a:gd name="T41" fmla="*/ 22 h 150"/>
                  <a:gd name="T42" fmla="*/ 43 w 179"/>
                  <a:gd name="T43" fmla="*/ 3 h 150"/>
                  <a:gd name="T44" fmla="*/ 43 w 179"/>
                  <a:gd name="T45" fmla="*/ 3 h 150"/>
                  <a:gd name="T46" fmla="*/ 162 w 179"/>
                  <a:gd name="T47" fmla="*/ 62 h 150"/>
                  <a:gd name="T48" fmla="*/ 162 w 179"/>
                  <a:gd name="T49" fmla="*/ 62 h 150"/>
                  <a:gd name="T50" fmla="*/ 99 w 179"/>
                  <a:gd name="T51" fmla="*/ 14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9" h="150">
                    <a:moveTo>
                      <a:pt x="131" y="61"/>
                    </a:moveTo>
                    <a:lnTo>
                      <a:pt x="131" y="61"/>
                    </a:lnTo>
                    <a:cubicBezTo>
                      <a:pt x="121" y="43"/>
                      <a:pt x="107" y="36"/>
                      <a:pt x="90" y="33"/>
                    </a:cubicBezTo>
                    <a:lnTo>
                      <a:pt x="90" y="33"/>
                    </a:lnTo>
                    <a:cubicBezTo>
                      <a:pt x="82" y="41"/>
                      <a:pt x="73" y="40"/>
                      <a:pt x="60" y="41"/>
                    </a:cubicBezTo>
                    <a:lnTo>
                      <a:pt x="60" y="41"/>
                    </a:lnTo>
                    <a:cubicBezTo>
                      <a:pt x="40" y="43"/>
                      <a:pt x="24" y="53"/>
                      <a:pt x="24" y="76"/>
                    </a:cubicBezTo>
                    <a:lnTo>
                      <a:pt x="24" y="76"/>
                    </a:lnTo>
                    <a:cubicBezTo>
                      <a:pt x="24" y="88"/>
                      <a:pt x="36" y="112"/>
                      <a:pt x="48" y="117"/>
                    </a:cubicBezTo>
                    <a:lnTo>
                      <a:pt x="48" y="117"/>
                    </a:lnTo>
                    <a:cubicBezTo>
                      <a:pt x="53" y="120"/>
                      <a:pt x="60" y="118"/>
                      <a:pt x="64" y="118"/>
                    </a:cubicBezTo>
                    <a:lnTo>
                      <a:pt x="64" y="118"/>
                    </a:lnTo>
                    <a:cubicBezTo>
                      <a:pt x="91" y="118"/>
                      <a:pt x="156" y="109"/>
                      <a:pt x="131" y="61"/>
                    </a:cubicBezTo>
                    <a:close/>
                    <a:moveTo>
                      <a:pt x="99" y="145"/>
                    </a:moveTo>
                    <a:lnTo>
                      <a:pt x="99" y="145"/>
                    </a:lnTo>
                    <a:cubicBezTo>
                      <a:pt x="64" y="149"/>
                      <a:pt x="2" y="146"/>
                      <a:pt x="0" y="88"/>
                    </a:cubicBezTo>
                    <a:lnTo>
                      <a:pt x="0" y="88"/>
                    </a:lnTo>
                    <a:cubicBezTo>
                      <a:pt x="0" y="67"/>
                      <a:pt x="4" y="42"/>
                      <a:pt x="19" y="29"/>
                    </a:cubicBezTo>
                    <a:lnTo>
                      <a:pt x="19" y="29"/>
                    </a:lnTo>
                    <a:cubicBezTo>
                      <a:pt x="23" y="25"/>
                      <a:pt x="27" y="24"/>
                      <a:pt x="32" y="22"/>
                    </a:cubicBezTo>
                    <a:lnTo>
                      <a:pt x="32" y="22"/>
                    </a:lnTo>
                    <a:cubicBezTo>
                      <a:pt x="28" y="15"/>
                      <a:pt x="32" y="3"/>
                      <a:pt x="43" y="3"/>
                    </a:cubicBezTo>
                    <a:lnTo>
                      <a:pt x="43" y="3"/>
                    </a:lnTo>
                    <a:cubicBezTo>
                      <a:pt x="83" y="0"/>
                      <a:pt x="142" y="7"/>
                      <a:pt x="162" y="62"/>
                    </a:cubicBezTo>
                    <a:lnTo>
                      <a:pt x="162" y="62"/>
                    </a:lnTo>
                    <a:cubicBezTo>
                      <a:pt x="178" y="112"/>
                      <a:pt x="137" y="141"/>
                      <a:pt x="99" y="145"/>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7" name="Freeform 181">
                <a:extLst>
                  <a:ext uri="{FF2B5EF4-FFF2-40B4-BE49-F238E27FC236}">
                    <a16:creationId xmlns:a16="http://schemas.microsoft.com/office/drawing/2014/main" id="{2169B6D4-0908-DD41-B706-07BEB27181DA}"/>
                  </a:ext>
                </a:extLst>
              </p:cNvPr>
              <p:cNvSpPr>
                <a:spLocks/>
              </p:cNvSpPr>
              <p:nvPr/>
            </p:nvSpPr>
            <p:spPr bwMode="auto">
              <a:xfrm>
                <a:off x="2091205" y="4077072"/>
                <a:ext cx="81698" cy="113117"/>
              </a:xfrm>
              <a:custGeom>
                <a:avLst/>
                <a:gdLst>
                  <a:gd name="T0" fmla="*/ 47892 w 174"/>
                  <a:gd name="T1" fmla="*/ 22528 h 236"/>
                  <a:gd name="T2" fmla="*/ 47892 w 174"/>
                  <a:gd name="T3" fmla="*/ 22528 h 236"/>
                  <a:gd name="T4" fmla="*/ 26294 w 174"/>
                  <a:gd name="T5" fmla="*/ 34510 h 236"/>
                  <a:gd name="T6" fmla="*/ 26294 w 174"/>
                  <a:gd name="T7" fmla="*/ 34510 h 236"/>
                  <a:gd name="T8" fmla="*/ 22068 w 174"/>
                  <a:gd name="T9" fmla="*/ 52245 h 236"/>
                  <a:gd name="T10" fmla="*/ 22068 w 174"/>
                  <a:gd name="T11" fmla="*/ 52245 h 236"/>
                  <a:gd name="T12" fmla="*/ 27702 w 174"/>
                  <a:gd name="T13" fmla="*/ 80045 h 236"/>
                  <a:gd name="T14" fmla="*/ 27702 w 174"/>
                  <a:gd name="T15" fmla="*/ 80045 h 236"/>
                  <a:gd name="T16" fmla="*/ 49770 w 174"/>
                  <a:gd name="T17" fmla="*/ 80524 h 236"/>
                  <a:gd name="T18" fmla="*/ 49770 w 174"/>
                  <a:gd name="T19" fmla="*/ 80524 h 236"/>
                  <a:gd name="T20" fmla="*/ 54465 w 174"/>
                  <a:gd name="T21" fmla="*/ 72855 h 236"/>
                  <a:gd name="T22" fmla="*/ 54465 w 174"/>
                  <a:gd name="T23" fmla="*/ 72855 h 236"/>
                  <a:gd name="T24" fmla="*/ 47892 w 174"/>
                  <a:gd name="T25" fmla="*/ 22528 h 236"/>
                  <a:gd name="T26" fmla="*/ 74186 w 174"/>
                  <a:gd name="T27" fmla="*/ 64227 h 236"/>
                  <a:gd name="T28" fmla="*/ 74186 w 174"/>
                  <a:gd name="T29" fmla="*/ 64227 h 236"/>
                  <a:gd name="T30" fmla="*/ 27233 w 174"/>
                  <a:gd name="T31" fmla="*/ 94903 h 236"/>
                  <a:gd name="T32" fmla="*/ 27233 w 174"/>
                  <a:gd name="T33" fmla="*/ 94903 h 236"/>
                  <a:gd name="T34" fmla="*/ 7512 w 174"/>
                  <a:gd name="T35" fmla="*/ 68541 h 236"/>
                  <a:gd name="T36" fmla="*/ 7512 w 174"/>
                  <a:gd name="T37" fmla="*/ 68541 h 236"/>
                  <a:gd name="T38" fmla="*/ 8452 w 174"/>
                  <a:gd name="T39" fmla="*/ 59914 h 236"/>
                  <a:gd name="T40" fmla="*/ 8452 w 174"/>
                  <a:gd name="T41" fmla="*/ 59914 h 236"/>
                  <a:gd name="T42" fmla="*/ 2348 w 174"/>
                  <a:gd name="T43" fmla="*/ 48410 h 236"/>
                  <a:gd name="T44" fmla="*/ 2348 w 174"/>
                  <a:gd name="T45" fmla="*/ 48410 h 236"/>
                  <a:gd name="T46" fmla="*/ 56343 w 174"/>
                  <a:gd name="T47" fmla="*/ 7190 h 236"/>
                  <a:gd name="T48" fmla="*/ 56343 w 174"/>
                  <a:gd name="T49" fmla="*/ 7190 h 236"/>
                  <a:gd name="T50" fmla="*/ 74186 w 174"/>
                  <a:gd name="T51" fmla="*/ 64227 h 2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4" h="236">
                    <a:moveTo>
                      <a:pt x="102" y="47"/>
                    </a:moveTo>
                    <a:lnTo>
                      <a:pt x="102" y="47"/>
                    </a:lnTo>
                    <a:cubicBezTo>
                      <a:pt x="83" y="46"/>
                      <a:pt x="68" y="56"/>
                      <a:pt x="56" y="72"/>
                    </a:cubicBezTo>
                    <a:cubicBezTo>
                      <a:pt x="59" y="85"/>
                      <a:pt x="54" y="94"/>
                      <a:pt x="47" y="109"/>
                    </a:cubicBezTo>
                    <a:cubicBezTo>
                      <a:pt x="39" y="128"/>
                      <a:pt x="39" y="152"/>
                      <a:pt x="59" y="167"/>
                    </a:cubicBezTo>
                    <a:cubicBezTo>
                      <a:pt x="68" y="174"/>
                      <a:pt x="96" y="176"/>
                      <a:pt x="106" y="168"/>
                    </a:cubicBezTo>
                    <a:cubicBezTo>
                      <a:pt x="110" y="165"/>
                      <a:pt x="114" y="156"/>
                      <a:pt x="116" y="152"/>
                    </a:cubicBezTo>
                    <a:cubicBezTo>
                      <a:pt x="130" y="125"/>
                      <a:pt x="156" y="52"/>
                      <a:pt x="102" y="47"/>
                    </a:cubicBezTo>
                    <a:close/>
                    <a:moveTo>
                      <a:pt x="158" y="134"/>
                    </a:moveTo>
                    <a:lnTo>
                      <a:pt x="158" y="134"/>
                    </a:lnTo>
                    <a:cubicBezTo>
                      <a:pt x="141" y="172"/>
                      <a:pt x="106" y="235"/>
                      <a:pt x="58" y="198"/>
                    </a:cubicBezTo>
                    <a:cubicBezTo>
                      <a:pt x="39" y="185"/>
                      <a:pt x="20" y="165"/>
                      <a:pt x="16" y="143"/>
                    </a:cubicBezTo>
                    <a:cubicBezTo>
                      <a:pt x="14" y="138"/>
                      <a:pt x="16" y="130"/>
                      <a:pt x="18" y="125"/>
                    </a:cubicBezTo>
                    <a:cubicBezTo>
                      <a:pt x="9" y="122"/>
                      <a:pt x="0" y="113"/>
                      <a:pt x="5" y="101"/>
                    </a:cubicBezTo>
                    <a:cubicBezTo>
                      <a:pt x="25" y="58"/>
                      <a:pt x="62" y="0"/>
                      <a:pt x="120" y="15"/>
                    </a:cubicBezTo>
                    <a:cubicBezTo>
                      <a:pt x="171" y="30"/>
                      <a:pt x="173" y="93"/>
                      <a:pt x="158"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18" name="Freeform 182">
                <a:extLst>
                  <a:ext uri="{FF2B5EF4-FFF2-40B4-BE49-F238E27FC236}">
                    <a16:creationId xmlns:a16="http://schemas.microsoft.com/office/drawing/2014/main" id="{1457B1D1-31DC-BD44-A492-CF71DD094D5D}"/>
                  </a:ext>
                </a:extLst>
              </p:cNvPr>
              <p:cNvSpPr>
                <a:spLocks noChangeArrowheads="1"/>
              </p:cNvSpPr>
              <p:nvPr/>
            </p:nvSpPr>
            <p:spPr bwMode="auto">
              <a:xfrm>
                <a:off x="2421934" y="4083385"/>
                <a:ext cx="96852" cy="94695"/>
              </a:xfrm>
              <a:custGeom>
                <a:avLst/>
                <a:gdLst>
                  <a:gd name="T0" fmla="*/ 59 w 203"/>
                  <a:gd name="T1" fmla="*/ 134 h 198"/>
                  <a:gd name="T2" fmla="*/ 59 w 203"/>
                  <a:gd name="T3" fmla="*/ 134 h 198"/>
                  <a:gd name="T4" fmla="*/ 108 w 203"/>
                  <a:gd name="T5" fmla="*/ 150 h 198"/>
                  <a:gd name="T6" fmla="*/ 108 w 203"/>
                  <a:gd name="T7" fmla="*/ 150 h 198"/>
                  <a:gd name="T8" fmla="*/ 140 w 203"/>
                  <a:gd name="T9" fmla="*/ 131 h 198"/>
                  <a:gd name="T10" fmla="*/ 140 w 203"/>
                  <a:gd name="T11" fmla="*/ 131 h 198"/>
                  <a:gd name="T12" fmla="*/ 175 w 203"/>
                  <a:gd name="T13" fmla="*/ 83 h 198"/>
                  <a:gd name="T14" fmla="*/ 175 w 203"/>
                  <a:gd name="T15" fmla="*/ 83 h 198"/>
                  <a:gd name="T16" fmla="*/ 143 w 203"/>
                  <a:gd name="T17" fmla="*/ 47 h 198"/>
                  <a:gd name="T18" fmla="*/ 143 w 203"/>
                  <a:gd name="T19" fmla="*/ 47 h 198"/>
                  <a:gd name="T20" fmla="*/ 125 w 203"/>
                  <a:gd name="T21" fmla="*/ 51 h 198"/>
                  <a:gd name="T22" fmla="*/ 125 w 203"/>
                  <a:gd name="T23" fmla="*/ 51 h 198"/>
                  <a:gd name="T24" fmla="*/ 59 w 203"/>
                  <a:gd name="T25" fmla="*/ 134 h 198"/>
                  <a:gd name="T26" fmla="*/ 84 w 203"/>
                  <a:gd name="T27" fmla="*/ 35 h 198"/>
                  <a:gd name="T28" fmla="*/ 84 w 203"/>
                  <a:gd name="T29" fmla="*/ 35 h 198"/>
                  <a:gd name="T30" fmla="*/ 200 w 203"/>
                  <a:gd name="T31" fmla="*/ 62 h 198"/>
                  <a:gd name="T32" fmla="*/ 200 w 203"/>
                  <a:gd name="T33" fmla="*/ 62 h 198"/>
                  <a:gd name="T34" fmla="*/ 188 w 203"/>
                  <a:gd name="T35" fmla="*/ 130 h 198"/>
                  <a:gd name="T36" fmla="*/ 188 w 203"/>
                  <a:gd name="T37" fmla="*/ 130 h 198"/>
                  <a:gd name="T38" fmla="*/ 172 w 203"/>
                  <a:gd name="T39" fmla="*/ 142 h 198"/>
                  <a:gd name="T40" fmla="*/ 172 w 203"/>
                  <a:gd name="T41" fmla="*/ 142 h 198"/>
                  <a:gd name="T42" fmla="*/ 164 w 203"/>
                  <a:gd name="T43" fmla="*/ 167 h 198"/>
                  <a:gd name="T44" fmla="*/ 164 w 203"/>
                  <a:gd name="T45" fmla="*/ 167 h 198"/>
                  <a:gd name="T46" fmla="*/ 25 w 203"/>
                  <a:gd name="T47" fmla="*/ 143 h 198"/>
                  <a:gd name="T48" fmla="*/ 25 w 203"/>
                  <a:gd name="T49" fmla="*/ 143 h 198"/>
                  <a:gd name="T50" fmla="*/ 84 w 203"/>
                  <a:gd name="T51" fmla="*/ 3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3" h="198">
                    <a:moveTo>
                      <a:pt x="59" y="134"/>
                    </a:moveTo>
                    <a:lnTo>
                      <a:pt x="59" y="134"/>
                    </a:lnTo>
                    <a:cubicBezTo>
                      <a:pt x="71" y="150"/>
                      <a:pt x="89" y="152"/>
                      <a:pt x="108" y="150"/>
                    </a:cubicBezTo>
                    <a:lnTo>
                      <a:pt x="108" y="150"/>
                    </a:lnTo>
                    <a:cubicBezTo>
                      <a:pt x="115" y="139"/>
                      <a:pt x="126" y="138"/>
                      <a:pt x="140" y="131"/>
                    </a:cubicBezTo>
                    <a:lnTo>
                      <a:pt x="140" y="131"/>
                    </a:lnTo>
                    <a:cubicBezTo>
                      <a:pt x="161" y="122"/>
                      <a:pt x="179" y="106"/>
                      <a:pt x="175" y="83"/>
                    </a:cubicBezTo>
                    <a:lnTo>
                      <a:pt x="175" y="83"/>
                    </a:lnTo>
                    <a:cubicBezTo>
                      <a:pt x="173" y="69"/>
                      <a:pt x="156" y="48"/>
                      <a:pt x="143" y="47"/>
                    </a:cubicBezTo>
                    <a:lnTo>
                      <a:pt x="143" y="47"/>
                    </a:lnTo>
                    <a:cubicBezTo>
                      <a:pt x="138" y="46"/>
                      <a:pt x="130" y="51"/>
                      <a:pt x="125" y="51"/>
                    </a:cubicBezTo>
                    <a:lnTo>
                      <a:pt x="125" y="51"/>
                    </a:lnTo>
                    <a:cubicBezTo>
                      <a:pt x="94" y="62"/>
                      <a:pt x="25" y="92"/>
                      <a:pt x="59" y="134"/>
                    </a:cubicBezTo>
                    <a:close/>
                    <a:moveTo>
                      <a:pt x="84" y="35"/>
                    </a:moveTo>
                    <a:lnTo>
                      <a:pt x="84" y="35"/>
                    </a:lnTo>
                    <a:cubicBezTo>
                      <a:pt x="122" y="20"/>
                      <a:pt x="190" y="0"/>
                      <a:pt x="200" y="62"/>
                    </a:cubicBezTo>
                    <a:lnTo>
                      <a:pt x="200" y="62"/>
                    </a:lnTo>
                    <a:cubicBezTo>
                      <a:pt x="202" y="83"/>
                      <a:pt x="201" y="112"/>
                      <a:pt x="188" y="130"/>
                    </a:cubicBezTo>
                    <a:lnTo>
                      <a:pt x="188" y="130"/>
                    </a:lnTo>
                    <a:cubicBezTo>
                      <a:pt x="184" y="135"/>
                      <a:pt x="179" y="139"/>
                      <a:pt x="172" y="142"/>
                    </a:cubicBezTo>
                    <a:lnTo>
                      <a:pt x="172" y="142"/>
                    </a:lnTo>
                    <a:cubicBezTo>
                      <a:pt x="177" y="150"/>
                      <a:pt x="176" y="163"/>
                      <a:pt x="164" y="167"/>
                    </a:cubicBezTo>
                    <a:lnTo>
                      <a:pt x="164" y="167"/>
                    </a:lnTo>
                    <a:cubicBezTo>
                      <a:pt x="119" y="182"/>
                      <a:pt x="52" y="197"/>
                      <a:pt x="25" y="143"/>
                    </a:cubicBezTo>
                    <a:lnTo>
                      <a:pt x="25" y="143"/>
                    </a:lnTo>
                    <a:cubicBezTo>
                      <a:pt x="0" y="97"/>
                      <a:pt x="43" y="51"/>
                      <a:pt x="84" y="35"/>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19" name="Freeform 183">
                <a:extLst>
                  <a:ext uri="{FF2B5EF4-FFF2-40B4-BE49-F238E27FC236}">
                    <a16:creationId xmlns:a16="http://schemas.microsoft.com/office/drawing/2014/main" id="{EC709350-50C2-3D42-A526-27F018828FD3}"/>
                  </a:ext>
                </a:extLst>
              </p:cNvPr>
              <p:cNvSpPr>
                <a:spLocks/>
              </p:cNvSpPr>
              <p:nvPr/>
            </p:nvSpPr>
            <p:spPr bwMode="auto">
              <a:xfrm>
                <a:off x="2602346" y="4077072"/>
                <a:ext cx="81698" cy="113117"/>
              </a:xfrm>
              <a:custGeom>
                <a:avLst/>
                <a:gdLst>
                  <a:gd name="T0" fmla="*/ 47697 w 173"/>
                  <a:gd name="T1" fmla="*/ 23289 h 238"/>
                  <a:gd name="T2" fmla="*/ 47697 w 173"/>
                  <a:gd name="T3" fmla="*/ 23289 h 238"/>
                  <a:gd name="T4" fmla="*/ 25973 w 173"/>
                  <a:gd name="T5" fmla="*/ 34220 h 238"/>
                  <a:gd name="T6" fmla="*/ 25973 w 173"/>
                  <a:gd name="T7" fmla="*/ 34220 h 238"/>
                  <a:gd name="T8" fmla="*/ 21723 w 173"/>
                  <a:gd name="T9" fmla="*/ 52281 h 238"/>
                  <a:gd name="T10" fmla="*/ 21723 w 173"/>
                  <a:gd name="T11" fmla="*/ 52281 h 238"/>
                  <a:gd name="T12" fmla="*/ 27390 w 173"/>
                  <a:gd name="T13" fmla="*/ 79372 h 238"/>
                  <a:gd name="T14" fmla="*/ 27390 w 173"/>
                  <a:gd name="T15" fmla="*/ 79372 h 238"/>
                  <a:gd name="T16" fmla="*/ 50530 w 173"/>
                  <a:gd name="T17" fmla="*/ 80798 h 238"/>
                  <a:gd name="T18" fmla="*/ 50530 w 173"/>
                  <a:gd name="T19" fmla="*/ 80798 h 238"/>
                  <a:gd name="T20" fmla="*/ 53836 w 173"/>
                  <a:gd name="T21" fmla="*/ 72243 h 238"/>
                  <a:gd name="T22" fmla="*/ 53836 w 173"/>
                  <a:gd name="T23" fmla="*/ 72243 h 238"/>
                  <a:gd name="T24" fmla="*/ 47697 w 173"/>
                  <a:gd name="T25" fmla="*/ 23289 h 238"/>
                  <a:gd name="T26" fmla="*/ 73198 w 173"/>
                  <a:gd name="T27" fmla="*/ 63688 h 238"/>
                  <a:gd name="T28" fmla="*/ 73198 w 173"/>
                  <a:gd name="T29" fmla="*/ 63688 h 238"/>
                  <a:gd name="T30" fmla="*/ 26918 w 173"/>
                  <a:gd name="T31" fmla="*/ 95056 h 238"/>
                  <a:gd name="T32" fmla="*/ 26918 w 173"/>
                  <a:gd name="T33" fmla="*/ 95056 h 238"/>
                  <a:gd name="T34" fmla="*/ 7084 w 173"/>
                  <a:gd name="T35" fmla="*/ 68916 h 238"/>
                  <a:gd name="T36" fmla="*/ 7084 w 173"/>
                  <a:gd name="T37" fmla="*/ 68916 h 238"/>
                  <a:gd name="T38" fmla="*/ 8028 w 173"/>
                  <a:gd name="T39" fmla="*/ 59410 h 238"/>
                  <a:gd name="T40" fmla="*/ 8028 w 173"/>
                  <a:gd name="T41" fmla="*/ 59410 h 238"/>
                  <a:gd name="T42" fmla="*/ 1889 w 173"/>
                  <a:gd name="T43" fmla="*/ 48954 h 238"/>
                  <a:gd name="T44" fmla="*/ 1889 w 173"/>
                  <a:gd name="T45" fmla="*/ 48954 h 238"/>
                  <a:gd name="T46" fmla="*/ 55725 w 173"/>
                  <a:gd name="T47" fmla="*/ 8080 h 238"/>
                  <a:gd name="T48" fmla="*/ 55725 w 173"/>
                  <a:gd name="T49" fmla="*/ 8080 h 238"/>
                  <a:gd name="T50" fmla="*/ 73198 w 173"/>
                  <a:gd name="T51" fmla="*/ 63688 h 23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3" h="238">
                    <a:moveTo>
                      <a:pt x="101" y="49"/>
                    </a:moveTo>
                    <a:lnTo>
                      <a:pt x="101" y="49"/>
                    </a:lnTo>
                    <a:cubicBezTo>
                      <a:pt x="82" y="47"/>
                      <a:pt x="67" y="58"/>
                      <a:pt x="55" y="72"/>
                    </a:cubicBezTo>
                    <a:cubicBezTo>
                      <a:pt x="58" y="85"/>
                      <a:pt x="51" y="95"/>
                      <a:pt x="46" y="110"/>
                    </a:cubicBezTo>
                    <a:cubicBezTo>
                      <a:pt x="38" y="130"/>
                      <a:pt x="38" y="152"/>
                      <a:pt x="58" y="167"/>
                    </a:cubicBezTo>
                    <a:cubicBezTo>
                      <a:pt x="68" y="175"/>
                      <a:pt x="95" y="177"/>
                      <a:pt x="107" y="170"/>
                    </a:cubicBezTo>
                    <a:cubicBezTo>
                      <a:pt x="109" y="167"/>
                      <a:pt x="113" y="158"/>
                      <a:pt x="114" y="152"/>
                    </a:cubicBezTo>
                    <a:cubicBezTo>
                      <a:pt x="129" y="125"/>
                      <a:pt x="155" y="54"/>
                      <a:pt x="101" y="49"/>
                    </a:cubicBezTo>
                    <a:close/>
                    <a:moveTo>
                      <a:pt x="155" y="134"/>
                    </a:moveTo>
                    <a:lnTo>
                      <a:pt x="155" y="134"/>
                    </a:lnTo>
                    <a:cubicBezTo>
                      <a:pt x="139" y="173"/>
                      <a:pt x="107" y="237"/>
                      <a:pt x="57" y="200"/>
                    </a:cubicBezTo>
                    <a:cubicBezTo>
                      <a:pt x="38" y="187"/>
                      <a:pt x="20" y="167"/>
                      <a:pt x="15" y="145"/>
                    </a:cubicBezTo>
                    <a:cubicBezTo>
                      <a:pt x="15" y="138"/>
                      <a:pt x="15" y="131"/>
                      <a:pt x="17" y="125"/>
                    </a:cubicBezTo>
                    <a:cubicBezTo>
                      <a:pt x="8" y="124"/>
                      <a:pt x="0" y="113"/>
                      <a:pt x="4" y="103"/>
                    </a:cubicBezTo>
                    <a:cubicBezTo>
                      <a:pt x="24" y="58"/>
                      <a:pt x="61" y="0"/>
                      <a:pt x="118" y="17"/>
                    </a:cubicBezTo>
                    <a:cubicBezTo>
                      <a:pt x="170" y="32"/>
                      <a:pt x="172" y="93"/>
                      <a:pt x="155"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20" name="Freeform 184">
                <a:extLst>
                  <a:ext uri="{FF2B5EF4-FFF2-40B4-BE49-F238E27FC236}">
                    <a16:creationId xmlns:a16="http://schemas.microsoft.com/office/drawing/2014/main" id="{B4D5DE72-EDEF-E942-B070-CCF25B7E5A9C}"/>
                  </a:ext>
                </a:extLst>
              </p:cNvPr>
              <p:cNvSpPr>
                <a:spLocks noChangeArrowheads="1"/>
              </p:cNvSpPr>
              <p:nvPr/>
            </p:nvSpPr>
            <p:spPr bwMode="auto">
              <a:xfrm>
                <a:off x="2261572" y="4096012"/>
                <a:ext cx="82563" cy="71022"/>
              </a:xfrm>
              <a:custGeom>
                <a:avLst/>
                <a:gdLst>
                  <a:gd name="T0" fmla="*/ 129 w 177"/>
                  <a:gd name="T1" fmla="*/ 60 h 148"/>
                  <a:gd name="T2" fmla="*/ 129 w 177"/>
                  <a:gd name="T3" fmla="*/ 60 h 148"/>
                  <a:gd name="T4" fmla="*/ 88 w 177"/>
                  <a:gd name="T5" fmla="*/ 33 h 148"/>
                  <a:gd name="T6" fmla="*/ 88 w 177"/>
                  <a:gd name="T7" fmla="*/ 33 h 148"/>
                  <a:gd name="T8" fmla="*/ 58 w 177"/>
                  <a:gd name="T9" fmla="*/ 41 h 148"/>
                  <a:gd name="T10" fmla="*/ 58 w 177"/>
                  <a:gd name="T11" fmla="*/ 41 h 148"/>
                  <a:gd name="T12" fmla="*/ 22 w 177"/>
                  <a:gd name="T13" fmla="*/ 76 h 148"/>
                  <a:gd name="T14" fmla="*/ 22 w 177"/>
                  <a:gd name="T15" fmla="*/ 76 h 148"/>
                  <a:gd name="T16" fmla="*/ 47 w 177"/>
                  <a:gd name="T17" fmla="*/ 117 h 148"/>
                  <a:gd name="T18" fmla="*/ 47 w 177"/>
                  <a:gd name="T19" fmla="*/ 117 h 148"/>
                  <a:gd name="T20" fmla="*/ 63 w 177"/>
                  <a:gd name="T21" fmla="*/ 117 h 148"/>
                  <a:gd name="T22" fmla="*/ 63 w 177"/>
                  <a:gd name="T23" fmla="*/ 117 h 148"/>
                  <a:gd name="T24" fmla="*/ 129 w 177"/>
                  <a:gd name="T25" fmla="*/ 60 h 148"/>
                  <a:gd name="T26" fmla="*/ 97 w 177"/>
                  <a:gd name="T27" fmla="*/ 144 h 148"/>
                  <a:gd name="T28" fmla="*/ 97 w 177"/>
                  <a:gd name="T29" fmla="*/ 144 h 148"/>
                  <a:gd name="T30" fmla="*/ 0 w 177"/>
                  <a:gd name="T31" fmla="*/ 88 h 148"/>
                  <a:gd name="T32" fmla="*/ 0 w 177"/>
                  <a:gd name="T33" fmla="*/ 88 h 148"/>
                  <a:gd name="T34" fmla="*/ 17 w 177"/>
                  <a:gd name="T35" fmla="*/ 29 h 148"/>
                  <a:gd name="T36" fmla="*/ 17 w 177"/>
                  <a:gd name="T37" fmla="*/ 29 h 148"/>
                  <a:gd name="T38" fmla="*/ 31 w 177"/>
                  <a:gd name="T39" fmla="*/ 22 h 148"/>
                  <a:gd name="T40" fmla="*/ 31 w 177"/>
                  <a:gd name="T41" fmla="*/ 22 h 148"/>
                  <a:gd name="T42" fmla="*/ 41 w 177"/>
                  <a:gd name="T43" fmla="*/ 1 h 148"/>
                  <a:gd name="T44" fmla="*/ 41 w 177"/>
                  <a:gd name="T45" fmla="*/ 1 h 148"/>
                  <a:gd name="T46" fmla="*/ 160 w 177"/>
                  <a:gd name="T47" fmla="*/ 62 h 148"/>
                  <a:gd name="T48" fmla="*/ 160 w 177"/>
                  <a:gd name="T49" fmla="*/ 62 h 148"/>
                  <a:gd name="T50" fmla="*/ 97 w 177"/>
                  <a:gd name="T51" fmla="*/ 144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7" h="148">
                    <a:moveTo>
                      <a:pt x="129" y="60"/>
                    </a:moveTo>
                    <a:lnTo>
                      <a:pt x="129" y="60"/>
                    </a:lnTo>
                    <a:cubicBezTo>
                      <a:pt x="121" y="43"/>
                      <a:pt x="105" y="35"/>
                      <a:pt x="88" y="33"/>
                    </a:cubicBezTo>
                    <a:lnTo>
                      <a:pt x="88" y="33"/>
                    </a:lnTo>
                    <a:cubicBezTo>
                      <a:pt x="81" y="41"/>
                      <a:pt x="71" y="39"/>
                      <a:pt x="58" y="41"/>
                    </a:cubicBezTo>
                    <a:lnTo>
                      <a:pt x="58" y="41"/>
                    </a:lnTo>
                    <a:cubicBezTo>
                      <a:pt x="38" y="43"/>
                      <a:pt x="22" y="52"/>
                      <a:pt x="22" y="76"/>
                    </a:cubicBezTo>
                    <a:lnTo>
                      <a:pt x="22" y="76"/>
                    </a:lnTo>
                    <a:cubicBezTo>
                      <a:pt x="22" y="88"/>
                      <a:pt x="35" y="112"/>
                      <a:pt x="47" y="117"/>
                    </a:cubicBezTo>
                    <a:lnTo>
                      <a:pt x="47" y="117"/>
                    </a:lnTo>
                    <a:cubicBezTo>
                      <a:pt x="51" y="119"/>
                      <a:pt x="59" y="117"/>
                      <a:pt x="63" y="117"/>
                    </a:cubicBezTo>
                    <a:lnTo>
                      <a:pt x="63" y="117"/>
                    </a:lnTo>
                    <a:cubicBezTo>
                      <a:pt x="89" y="117"/>
                      <a:pt x="154" y="109"/>
                      <a:pt x="129" y="60"/>
                    </a:cubicBezTo>
                    <a:close/>
                    <a:moveTo>
                      <a:pt x="97" y="144"/>
                    </a:moveTo>
                    <a:lnTo>
                      <a:pt x="97" y="144"/>
                    </a:lnTo>
                    <a:cubicBezTo>
                      <a:pt x="62" y="147"/>
                      <a:pt x="0" y="146"/>
                      <a:pt x="0" y="88"/>
                    </a:cubicBezTo>
                    <a:lnTo>
                      <a:pt x="0" y="88"/>
                    </a:lnTo>
                    <a:cubicBezTo>
                      <a:pt x="0" y="67"/>
                      <a:pt x="4" y="43"/>
                      <a:pt x="17" y="29"/>
                    </a:cubicBezTo>
                    <a:lnTo>
                      <a:pt x="17" y="29"/>
                    </a:lnTo>
                    <a:cubicBezTo>
                      <a:pt x="21" y="25"/>
                      <a:pt x="25" y="23"/>
                      <a:pt x="31" y="22"/>
                    </a:cubicBezTo>
                    <a:lnTo>
                      <a:pt x="31" y="22"/>
                    </a:lnTo>
                    <a:cubicBezTo>
                      <a:pt x="27" y="14"/>
                      <a:pt x="30" y="1"/>
                      <a:pt x="41" y="1"/>
                    </a:cubicBezTo>
                    <a:lnTo>
                      <a:pt x="41" y="1"/>
                    </a:lnTo>
                    <a:cubicBezTo>
                      <a:pt x="81" y="0"/>
                      <a:pt x="142" y="5"/>
                      <a:pt x="160" y="62"/>
                    </a:cubicBezTo>
                    <a:lnTo>
                      <a:pt x="160" y="62"/>
                    </a:lnTo>
                    <a:cubicBezTo>
                      <a:pt x="176" y="112"/>
                      <a:pt x="135" y="142"/>
                      <a:pt x="97" y="144"/>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21" name="Freeform 185">
                <a:extLst>
                  <a:ext uri="{FF2B5EF4-FFF2-40B4-BE49-F238E27FC236}">
                    <a16:creationId xmlns:a16="http://schemas.microsoft.com/office/drawing/2014/main" id="{045523A3-F25F-CD4D-B224-356CCB0A537C}"/>
                  </a:ext>
                </a:extLst>
              </p:cNvPr>
              <p:cNvSpPr>
                <a:spLocks noChangeArrowheads="1"/>
              </p:cNvSpPr>
              <p:nvPr/>
            </p:nvSpPr>
            <p:spPr bwMode="auto">
              <a:xfrm>
                <a:off x="2763299" y="4084964"/>
                <a:ext cx="87326" cy="89960"/>
              </a:xfrm>
              <a:custGeom>
                <a:avLst/>
                <a:gdLst>
                  <a:gd name="T0" fmla="*/ 65 w 187"/>
                  <a:gd name="T1" fmla="*/ 132 h 188"/>
                  <a:gd name="T2" fmla="*/ 65 w 187"/>
                  <a:gd name="T3" fmla="*/ 132 h 188"/>
                  <a:gd name="T4" fmla="*/ 113 w 187"/>
                  <a:gd name="T5" fmla="*/ 140 h 188"/>
                  <a:gd name="T6" fmla="*/ 113 w 187"/>
                  <a:gd name="T7" fmla="*/ 140 h 188"/>
                  <a:gd name="T8" fmla="*/ 137 w 187"/>
                  <a:gd name="T9" fmla="*/ 120 h 188"/>
                  <a:gd name="T10" fmla="*/ 137 w 187"/>
                  <a:gd name="T11" fmla="*/ 120 h 188"/>
                  <a:gd name="T12" fmla="*/ 154 w 187"/>
                  <a:gd name="T13" fmla="*/ 73 h 188"/>
                  <a:gd name="T14" fmla="*/ 154 w 187"/>
                  <a:gd name="T15" fmla="*/ 73 h 188"/>
                  <a:gd name="T16" fmla="*/ 116 w 187"/>
                  <a:gd name="T17" fmla="*/ 46 h 188"/>
                  <a:gd name="T18" fmla="*/ 116 w 187"/>
                  <a:gd name="T19" fmla="*/ 46 h 188"/>
                  <a:gd name="T20" fmla="*/ 100 w 187"/>
                  <a:gd name="T21" fmla="*/ 53 h 188"/>
                  <a:gd name="T22" fmla="*/ 100 w 187"/>
                  <a:gd name="T23" fmla="*/ 53 h 188"/>
                  <a:gd name="T24" fmla="*/ 65 w 187"/>
                  <a:gd name="T25" fmla="*/ 132 h 188"/>
                  <a:gd name="T26" fmla="*/ 58 w 187"/>
                  <a:gd name="T27" fmla="*/ 43 h 188"/>
                  <a:gd name="T28" fmla="*/ 58 w 187"/>
                  <a:gd name="T29" fmla="*/ 43 h 188"/>
                  <a:gd name="T30" fmla="*/ 171 w 187"/>
                  <a:gd name="T31" fmla="*/ 53 h 188"/>
                  <a:gd name="T32" fmla="*/ 171 w 187"/>
                  <a:gd name="T33" fmla="*/ 53 h 188"/>
                  <a:gd name="T34" fmla="*/ 180 w 187"/>
                  <a:gd name="T35" fmla="*/ 113 h 188"/>
                  <a:gd name="T36" fmla="*/ 180 w 187"/>
                  <a:gd name="T37" fmla="*/ 113 h 188"/>
                  <a:gd name="T38" fmla="*/ 170 w 187"/>
                  <a:gd name="T39" fmla="*/ 125 h 188"/>
                  <a:gd name="T40" fmla="*/ 170 w 187"/>
                  <a:gd name="T41" fmla="*/ 125 h 188"/>
                  <a:gd name="T42" fmla="*/ 170 w 187"/>
                  <a:gd name="T43" fmla="*/ 149 h 188"/>
                  <a:gd name="T44" fmla="*/ 170 w 187"/>
                  <a:gd name="T45" fmla="*/ 149 h 188"/>
                  <a:gd name="T46" fmla="*/ 36 w 187"/>
                  <a:gd name="T47" fmla="*/ 144 h 188"/>
                  <a:gd name="T48" fmla="*/ 36 w 187"/>
                  <a:gd name="T49" fmla="*/ 144 h 188"/>
                  <a:gd name="T50" fmla="*/ 58 w 187"/>
                  <a:gd name="T51" fmla="*/ 43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7" h="188">
                    <a:moveTo>
                      <a:pt x="65" y="132"/>
                    </a:moveTo>
                    <a:lnTo>
                      <a:pt x="65" y="132"/>
                    </a:lnTo>
                    <a:cubicBezTo>
                      <a:pt x="79" y="144"/>
                      <a:pt x="96" y="144"/>
                      <a:pt x="113" y="140"/>
                    </a:cubicBezTo>
                    <a:lnTo>
                      <a:pt x="113" y="140"/>
                    </a:lnTo>
                    <a:cubicBezTo>
                      <a:pt x="117" y="129"/>
                      <a:pt x="126" y="127"/>
                      <a:pt x="137" y="120"/>
                    </a:cubicBezTo>
                    <a:lnTo>
                      <a:pt x="137" y="120"/>
                    </a:lnTo>
                    <a:cubicBezTo>
                      <a:pt x="154" y="111"/>
                      <a:pt x="164" y="95"/>
                      <a:pt x="154" y="73"/>
                    </a:cubicBezTo>
                    <a:lnTo>
                      <a:pt x="154" y="73"/>
                    </a:lnTo>
                    <a:cubicBezTo>
                      <a:pt x="150" y="64"/>
                      <a:pt x="128" y="46"/>
                      <a:pt x="116" y="46"/>
                    </a:cubicBezTo>
                    <a:lnTo>
                      <a:pt x="116" y="46"/>
                    </a:lnTo>
                    <a:cubicBezTo>
                      <a:pt x="111" y="46"/>
                      <a:pt x="104" y="50"/>
                      <a:pt x="100" y="53"/>
                    </a:cubicBezTo>
                    <a:lnTo>
                      <a:pt x="100" y="53"/>
                    </a:lnTo>
                    <a:cubicBezTo>
                      <a:pt x="76" y="64"/>
                      <a:pt x="21" y="99"/>
                      <a:pt x="65" y="132"/>
                    </a:cubicBezTo>
                    <a:close/>
                    <a:moveTo>
                      <a:pt x="58" y="43"/>
                    </a:moveTo>
                    <a:lnTo>
                      <a:pt x="58" y="43"/>
                    </a:lnTo>
                    <a:cubicBezTo>
                      <a:pt x="90" y="24"/>
                      <a:pt x="146" y="0"/>
                      <a:pt x="171" y="53"/>
                    </a:cubicBezTo>
                    <a:lnTo>
                      <a:pt x="171" y="53"/>
                    </a:lnTo>
                    <a:cubicBezTo>
                      <a:pt x="179" y="71"/>
                      <a:pt x="186" y="96"/>
                      <a:pt x="180" y="113"/>
                    </a:cubicBezTo>
                    <a:lnTo>
                      <a:pt x="180" y="113"/>
                    </a:lnTo>
                    <a:cubicBezTo>
                      <a:pt x="178" y="119"/>
                      <a:pt x="174" y="123"/>
                      <a:pt x="170" y="125"/>
                    </a:cubicBezTo>
                    <a:lnTo>
                      <a:pt x="170" y="125"/>
                    </a:lnTo>
                    <a:cubicBezTo>
                      <a:pt x="176" y="132"/>
                      <a:pt x="179" y="144"/>
                      <a:pt x="170" y="149"/>
                    </a:cubicBezTo>
                    <a:lnTo>
                      <a:pt x="170" y="149"/>
                    </a:lnTo>
                    <a:cubicBezTo>
                      <a:pt x="133" y="167"/>
                      <a:pt x="76" y="187"/>
                      <a:pt x="36" y="144"/>
                    </a:cubicBezTo>
                    <a:lnTo>
                      <a:pt x="36" y="144"/>
                    </a:lnTo>
                    <a:cubicBezTo>
                      <a:pt x="0" y="104"/>
                      <a:pt x="25" y="61"/>
                      <a:pt x="58" y="43"/>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22" name="Freeform 186">
                <a:extLst>
                  <a:ext uri="{FF2B5EF4-FFF2-40B4-BE49-F238E27FC236}">
                    <a16:creationId xmlns:a16="http://schemas.microsoft.com/office/drawing/2014/main" id="{79E11971-451E-864A-84BB-D5263FE27EEE}"/>
                  </a:ext>
                </a:extLst>
              </p:cNvPr>
              <p:cNvSpPr>
                <a:spLocks noChangeArrowheads="1"/>
              </p:cNvSpPr>
              <p:nvPr/>
            </p:nvSpPr>
            <p:spPr bwMode="auto">
              <a:xfrm>
                <a:off x="2939539" y="4094434"/>
                <a:ext cx="84150" cy="71021"/>
              </a:xfrm>
              <a:custGeom>
                <a:avLst/>
                <a:gdLst>
                  <a:gd name="T0" fmla="*/ 129 w 178"/>
                  <a:gd name="T1" fmla="*/ 62 h 150"/>
                  <a:gd name="T2" fmla="*/ 129 w 178"/>
                  <a:gd name="T3" fmla="*/ 62 h 150"/>
                  <a:gd name="T4" fmla="*/ 88 w 178"/>
                  <a:gd name="T5" fmla="*/ 33 h 150"/>
                  <a:gd name="T6" fmla="*/ 88 w 178"/>
                  <a:gd name="T7" fmla="*/ 33 h 150"/>
                  <a:gd name="T8" fmla="*/ 58 w 178"/>
                  <a:gd name="T9" fmla="*/ 42 h 150"/>
                  <a:gd name="T10" fmla="*/ 58 w 178"/>
                  <a:gd name="T11" fmla="*/ 42 h 150"/>
                  <a:gd name="T12" fmla="*/ 23 w 178"/>
                  <a:gd name="T13" fmla="*/ 76 h 150"/>
                  <a:gd name="T14" fmla="*/ 23 w 178"/>
                  <a:gd name="T15" fmla="*/ 76 h 150"/>
                  <a:gd name="T16" fmla="*/ 47 w 178"/>
                  <a:gd name="T17" fmla="*/ 118 h 150"/>
                  <a:gd name="T18" fmla="*/ 47 w 178"/>
                  <a:gd name="T19" fmla="*/ 118 h 150"/>
                  <a:gd name="T20" fmla="*/ 63 w 178"/>
                  <a:gd name="T21" fmla="*/ 118 h 150"/>
                  <a:gd name="T22" fmla="*/ 63 w 178"/>
                  <a:gd name="T23" fmla="*/ 118 h 150"/>
                  <a:gd name="T24" fmla="*/ 129 w 178"/>
                  <a:gd name="T25" fmla="*/ 62 h 150"/>
                  <a:gd name="T26" fmla="*/ 97 w 178"/>
                  <a:gd name="T27" fmla="*/ 145 h 150"/>
                  <a:gd name="T28" fmla="*/ 97 w 178"/>
                  <a:gd name="T29" fmla="*/ 145 h 150"/>
                  <a:gd name="T30" fmla="*/ 0 w 178"/>
                  <a:gd name="T31" fmla="*/ 90 h 150"/>
                  <a:gd name="T32" fmla="*/ 0 w 178"/>
                  <a:gd name="T33" fmla="*/ 90 h 150"/>
                  <a:gd name="T34" fmla="*/ 17 w 178"/>
                  <a:gd name="T35" fmla="*/ 29 h 150"/>
                  <a:gd name="T36" fmla="*/ 17 w 178"/>
                  <a:gd name="T37" fmla="*/ 29 h 150"/>
                  <a:gd name="T38" fmla="*/ 31 w 178"/>
                  <a:gd name="T39" fmla="*/ 24 h 150"/>
                  <a:gd name="T40" fmla="*/ 31 w 178"/>
                  <a:gd name="T41" fmla="*/ 24 h 150"/>
                  <a:gd name="T42" fmla="*/ 42 w 178"/>
                  <a:gd name="T43" fmla="*/ 3 h 150"/>
                  <a:gd name="T44" fmla="*/ 42 w 178"/>
                  <a:gd name="T45" fmla="*/ 3 h 150"/>
                  <a:gd name="T46" fmla="*/ 161 w 178"/>
                  <a:gd name="T47" fmla="*/ 63 h 150"/>
                  <a:gd name="T48" fmla="*/ 161 w 178"/>
                  <a:gd name="T49" fmla="*/ 63 h 150"/>
                  <a:gd name="T50" fmla="*/ 97 w 178"/>
                  <a:gd name="T51" fmla="*/ 14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8" h="150">
                    <a:moveTo>
                      <a:pt x="129" y="62"/>
                    </a:moveTo>
                    <a:lnTo>
                      <a:pt x="129" y="62"/>
                    </a:lnTo>
                    <a:cubicBezTo>
                      <a:pt x="119" y="45"/>
                      <a:pt x="105" y="37"/>
                      <a:pt x="88" y="33"/>
                    </a:cubicBezTo>
                    <a:lnTo>
                      <a:pt x="88" y="33"/>
                    </a:lnTo>
                    <a:cubicBezTo>
                      <a:pt x="80" y="41"/>
                      <a:pt x="71" y="40"/>
                      <a:pt x="58" y="42"/>
                    </a:cubicBezTo>
                    <a:lnTo>
                      <a:pt x="58" y="42"/>
                    </a:lnTo>
                    <a:cubicBezTo>
                      <a:pt x="39" y="44"/>
                      <a:pt x="22" y="53"/>
                      <a:pt x="23" y="76"/>
                    </a:cubicBezTo>
                    <a:lnTo>
                      <a:pt x="23" y="76"/>
                    </a:lnTo>
                    <a:cubicBezTo>
                      <a:pt x="23" y="88"/>
                      <a:pt x="35" y="113"/>
                      <a:pt x="47" y="118"/>
                    </a:cubicBezTo>
                    <a:lnTo>
                      <a:pt x="47" y="118"/>
                    </a:lnTo>
                    <a:cubicBezTo>
                      <a:pt x="51" y="120"/>
                      <a:pt x="59" y="118"/>
                      <a:pt x="63" y="118"/>
                    </a:cubicBezTo>
                    <a:lnTo>
                      <a:pt x="63" y="118"/>
                    </a:lnTo>
                    <a:cubicBezTo>
                      <a:pt x="90" y="118"/>
                      <a:pt x="155" y="109"/>
                      <a:pt x="129" y="62"/>
                    </a:cubicBezTo>
                    <a:close/>
                    <a:moveTo>
                      <a:pt x="97" y="145"/>
                    </a:moveTo>
                    <a:lnTo>
                      <a:pt x="97" y="145"/>
                    </a:lnTo>
                    <a:cubicBezTo>
                      <a:pt x="62" y="149"/>
                      <a:pt x="0" y="146"/>
                      <a:pt x="0" y="90"/>
                    </a:cubicBezTo>
                    <a:lnTo>
                      <a:pt x="0" y="90"/>
                    </a:lnTo>
                    <a:cubicBezTo>
                      <a:pt x="0" y="69"/>
                      <a:pt x="4" y="44"/>
                      <a:pt x="17" y="29"/>
                    </a:cubicBezTo>
                    <a:lnTo>
                      <a:pt x="17" y="29"/>
                    </a:lnTo>
                    <a:cubicBezTo>
                      <a:pt x="21" y="26"/>
                      <a:pt x="26" y="24"/>
                      <a:pt x="31" y="24"/>
                    </a:cubicBezTo>
                    <a:lnTo>
                      <a:pt x="31" y="24"/>
                    </a:lnTo>
                    <a:cubicBezTo>
                      <a:pt x="27" y="15"/>
                      <a:pt x="30" y="3"/>
                      <a:pt x="42" y="3"/>
                    </a:cubicBezTo>
                    <a:lnTo>
                      <a:pt x="42" y="3"/>
                    </a:lnTo>
                    <a:cubicBezTo>
                      <a:pt x="83" y="0"/>
                      <a:pt x="142" y="7"/>
                      <a:pt x="161" y="63"/>
                    </a:cubicBezTo>
                    <a:lnTo>
                      <a:pt x="161" y="63"/>
                    </a:lnTo>
                    <a:cubicBezTo>
                      <a:pt x="177" y="113"/>
                      <a:pt x="135" y="142"/>
                      <a:pt x="97" y="145"/>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23" name="Freeform 187">
                <a:extLst>
                  <a:ext uri="{FF2B5EF4-FFF2-40B4-BE49-F238E27FC236}">
                    <a16:creationId xmlns:a16="http://schemas.microsoft.com/office/drawing/2014/main" id="{F462A1AE-9816-7143-9305-A078763D0EFC}"/>
                  </a:ext>
                </a:extLst>
              </p:cNvPr>
              <p:cNvSpPr>
                <a:spLocks/>
              </p:cNvSpPr>
              <p:nvPr/>
            </p:nvSpPr>
            <p:spPr bwMode="auto">
              <a:xfrm>
                <a:off x="3103014" y="4077072"/>
                <a:ext cx="81699" cy="113117"/>
              </a:xfrm>
              <a:custGeom>
                <a:avLst/>
                <a:gdLst>
                  <a:gd name="T0" fmla="*/ 48169 w 173"/>
                  <a:gd name="T1" fmla="*/ 22910 h 237"/>
                  <a:gd name="T2" fmla="*/ 48169 w 173"/>
                  <a:gd name="T3" fmla="*/ 22910 h 237"/>
                  <a:gd name="T4" fmla="*/ 26918 w 173"/>
                  <a:gd name="T5" fmla="*/ 34365 h 237"/>
                  <a:gd name="T6" fmla="*/ 26918 w 173"/>
                  <a:gd name="T7" fmla="*/ 34365 h 237"/>
                  <a:gd name="T8" fmla="*/ 22668 w 173"/>
                  <a:gd name="T9" fmla="*/ 52024 h 237"/>
                  <a:gd name="T10" fmla="*/ 22668 w 173"/>
                  <a:gd name="T11" fmla="*/ 52024 h 237"/>
                  <a:gd name="T12" fmla="*/ 27390 w 173"/>
                  <a:gd name="T13" fmla="*/ 80184 h 237"/>
                  <a:gd name="T14" fmla="*/ 27390 w 173"/>
                  <a:gd name="T15" fmla="*/ 80184 h 237"/>
                  <a:gd name="T16" fmla="*/ 50531 w 173"/>
                  <a:gd name="T17" fmla="*/ 80661 h 237"/>
                  <a:gd name="T18" fmla="*/ 50531 w 173"/>
                  <a:gd name="T19" fmla="*/ 80661 h 237"/>
                  <a:gd name="T20" fmla="*/ 54781 w 173"/>
                  <a:gd name="T21" fmla="*/ 73025 h 237"/>
                  <a:gd name="T22" fmla="*/ 54781 w 173"/>
                  <a:gd name="T23" fmla="*/ 73025 h 237"/>
                  <a:gd name="T24" fmla="*/ 48169 w 173"/>
                  <a:gd name="T25" fmla="*/ 22910 h 237"/>
                  <a:gd name="T26" fmla="*/ 74143 w 173"/>
                  <a:gd name="T27" fmla="*/ 64434 h 237"/>
                  <a:gd name="T28" fmla="*/ 74143 w 173"/>
                  <a:gd name="T29" fmla="*/ 64434 h 237"/>
                  <a:gd name="T30" fmla="*/ 26918 w 173"/>
                  <a:gd name="T31" fmla="*/ 94980 h 237"/>
                  <a:gd name="T32" fmla="*/ 26918 w 173"/>
                  <a:gd name="T33" fmla="*/ 94980 h 237"/>
                  <a:gd name="T34" fmla="*/ 7084 w 173"/>
                  <a:gd name="T35" fmla="*/ 68729 h 237"/>
                  <a:gd name="T36" fmla="*/ 7084 w 173"/>
                  <a:gd name="T37" fmla="*/ 68729 h 237"/>
                  <a:gd name="T38" fmla="*/ 8028 w 173"/>
                  <a:gd name="T39" fmla="*/ 59661 h 237"/>
                  <a:gd name="T40" fmla="*/ 8028 w 173"/>
                  <a:gd name="T41" fmla="*/ 59661 h 237"/>
                  <a:gd name="T42" fmla="*/ 1889 w 173"/>
                  <a:gd name="T43" fmla="*/ 48206 h 237"/>
                  <a:gd name="T44" fmla="*/ 1889 w 173"/>
                  <a:gd name="T45" fmla="*/ 48206 h 237"/>
                  <a:gd name="T46" fmla="*/ 56198 w 173"/>
                  <a:gd name="T47" fmla="*/ 8591 h 237"/>
                  <a:gd name="T48" fmla="*/ 56198 w 173"/>
                  <a:gd name="T49" fmla="*/ 8591 h 237"/>
                  <a:gd name="T50" fmla="*/ 74143 w 173"/>
                  <a:gd name="T51" fmla="*/ 64434 h 2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3" h="237">
                    <a:moveTo>
                      <a:pt x="102" y="48"/>
                    </a:moveTo>
                    <a:lnTo>
                      <a:pt x="102" y="48"/>
                    </a:lnTo>
                    <a:cubicBezTo>
                      <a:pt x="83" y="47"/>
                      <a:pt x="67" y="58"/>
                      <a:pt x="57" y="72"/>
                    </a:cubicBezTo>
                    <a:cubicBezTo>
                      <a:pt x="58" y="85"/>
                      <a:pt x="53" y="94"/>
                      <a:pt x="48" y="109"/>
                    </a:cubicBezTo>
                    <a:cubicBezTo>
                      <a:pt x="40" y="130"/>
                      <a:pt x="38" y="153"/>
                      <a:pt x="58" y="168"/>
                    </a:cubicBezTo>
                    <a:cubicBezTo>
                      <a:pt x="69" y="174"/>
                      <a:pt x="96" y="178"/>
                      <a:pt x="107" y="169"/>
                    </a:cubicBezTo>
                    <a:cubicBezTo>
                      <a:pt x="111" y="167"/>
                      <a:pt x="113" y="157"/>
                      <a:pt x="116" y="153"/>
                    </a:cubicBezTo>
                    <a:cubicBezTo>
                      <a:pt x="130" y="125"/>
                      <a:pt x="157" y="52"/>
                      <a:pt x="102" y="48"/>
                    </a:cubicBezTo>
                    <a:close/>
                    <a:moveTo>
                      <a:pt x="157" y="135"/>
                    </a:moveTo>
                    <a:lnTo>
                      <a:pt x="157" y="135"/>
                    </a:lnTo>
                    <a:cubicBezTo>
                      <a:pt x="141" y="173"/>
                      <a:pt x="107" y="236"/>
                      <a:pt x="57" y="199"/>
                    </a:cubicBezTo>
                    <a:cubicBezTo>
                      <a:pt x="40" y="186"/>
                      <a:pt x="20" y="167"/>
                      <a:pt x="15" y="144"/>
                    </a:cubicBezTo>
                    <a:cubicBezTo>
                      <a:pt x="15" y="138"/>
                      <a:pt x="15" y="131"/>
                      <a:pt x="17" y="125"/>
                    </a:cubicBezTo>
                    <a:cubicBezTo>
                      <a:pt x="8" y="125"/>
                      <a:pt x="0" y="113"/>
                      <a:pt x="4" y="101"/>
                    </a:cubicBezTo>
                    <a:cubicBezTo>
                      <a:pt x="25" y="59"/>
                      <a:pt x="62" y="0"/>
                      <a:pt x="119" y="18"/>
                    </a:cubicBezTo>
                    <a:cubicBezTo>
                      <a:pt x="170" y="33"/>
                      <a:pt x="172" y="94"/>
                      <a:pt x="157" y="13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24" name="Freeform 188">
                <a:extLst>
                  <a:ext uri="{FF2B5EF4-FFF2-40B4-BE49-F238E27FC236}">
                    <a16:creationId xmlns:a16="http://schemas.microsoft.com/office/drawing/2014/main" id="{32BAC309-91CF-C24E-ACFD-3FE0DD4FD982}"/>
                  </a:ext>
                </a:extLst>
              </p:cNvPr>
              <p:cNvSpPr>
                <a:spLocks noChangeArrowheads="1"/>
              </p:cNvSpPr>
              <p:nvPr/>
            </p:nvSpPr>
            <p:spPr bwMode="auto">
              <a:xfrm>
                <a:off x="3433327" y="4084964"/>
                <a:ext cx="96853" cy="93116"/>
              </a:xfrm>
              <a:custGeom>
                <a:avLst/>
                <a:gdLst>
                  <a:gd name="T0" fmla="*/ 60 w 203"/>
                  <a:gd name="T1" fmla="*/ 133 h 196"/>
                  <a:gd name="T2" fmla="*/ 60 w 203"/>
                  <a:gd name="T3" fmla="*/ 133 h 196"/>
                  <a:gd name="T4" fmla="*/ 109 w 203"/>
                  <a:gd name="T5" fmla="*/ 149 h 196"/>
                  <a:gd name="T6" fmla="*/ 109 w 203"/>
                  <a:gd name="T7" fmla="*/ 149 h 196"/>
                  <a:gd name="T8" fmla="*/ 142 w 203"/>
                  <a:gd name="T9" fmla="*/ 131 h 196"/>
                  <a:gd name="T10" fmla="*/ 142 w 203"/>
                  <a:gd name="T11" fmla="*/ 131 h 196"/>
                  <a:gd name="T12" fmla="*/ 176 w 203"/>
                  <a:gd name="T13" fmla="*/ 82 h 196"/>
                  <a:gd name="T14" fmla="*/ 176 w 203"/>
                  <a:gd name="T15" fmla="*/ 82 h 196"/>
                  <a:gd name="T16" fmla="*/ 144 w 203"/>
                  <a:gd name="T17" fmla="*/ 46 h 196"/>
                  <a:gd name="T18" fmla="*/ 144 w 203"/>
                  <a:gd name="T19" fmla="*/ 46 h 196"/>
                  <a:gd name="T20" fmla="*/ 126 w 203"/>
                  <a:gd name="T21" fmla="*/ 50 h 196"/>
                  <a:gd name="T22" fmla="*/ 126 w 203"/>
                  <a:gd name="T23" fmla="*/ 50 h 196"/>
                  <a:gd name="T24" fmla="*/ 60 w 203"/>
                  <a:gd name="T25" fmla="*/ 133 h 196"/>
                  <a:gd name="T26" fmla="*/ 84 w 203"/>
                  <a:gd name="T27" fmla="*/ 33 h 196"/>
                  <a:gd name="T28" fmla="*/ 84 w 203"/>
                  <a:gd name="T29" fmla="*/ 33 h 196"/>
                  <a:gd name="T30" fmla="*/ 200 w 203"/>
                  <a:gd name="T31" fmla="*/ 60 h 196"/>
                  <a:gd name="T32" fmla="*/ 200 w 203"/>
                  <a:gd name="T33" fmla="*/ 60 h 196"/>
                  <a:gd name="T34" fmla="*/ 189 w 203"/>
                  <a:gd name="T35" fmla="*/ 129 h 196"/>
                  <a:gd name="T36" fmla="*/ 189 w 203"/>
                  <a:gd name="T37" fmla="*/ 129 h 196"/>
                  <a:gd name="T38" fmla="*/ 173 w 203"/>
                  <a:gd name="T39" fmla="*/ 140 h 196"/>
                  <a:gd name="T40" fmla="*/ 173 w 203"/>
                  <a:gd name="T41" fmla="*/ 140 h 196"/>
                  <a:gd name="T42" fmla="*/ 165 w 203"/>
                  <a:gd name="T43" fmla="*/ 166 h 196"/>
                  <a:gd name="T44" fmla="*/ 165 w 203"/>
                  <a:gd name="T45" fmla="*/ 166 h 196"/>
                  <a:gd name="T46" fmla="*/ 25 w 203"/>
                  <a:gd name="T47" fmla="*/ 142 h 196"/>
                  <a:gd name="T48" fmla="*/ 25 w 203"/>
                  <a:gd name="T49" fmla="*/ 142 h 196"/>
                  <a:gd name="T50" fmla="*/ 84 w 203"/>
                  <a:gd name="T51" fmla="*/ 33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3" h="196">
                    <a:moveTo>
                      <a:pt x="60" y="133"/>
                    </a:moveTo>
                    <a:lnTo>
                      <a:pt x="60" y="133"/>
                    </a:lnTo>
                    <a:cubicBezTo>
                      <a:pt x="72" y="148"/>
                      <a:pt x="91" y="152"/>
                      <a:pt x="109" y="149"/>
                    </a:cubicBezTo>
                    <a:lnTo>
                      <a:pt x="109" y="149"/>
                    </a:lnTo>
                    <a:cubicBezTo>
                      <a:pt x="115" y="138"/>
                      <a:pt x="127" y="137"/>
                      <a:pt x="142" y="131"/>
                    </a:cubicBezTo>
                    <a:lnTo>
                      <a:pt x="142" y="131"/>
                    </a:lnTo>
                    <a:cubicBezTo>
                      <a:pt x="163" y="121"/>
                      <a:pt x="179" y="107"/>
                      <a:pt x="176" y="82"/>
                    </a:cubicBezTo>
                    <a:lnTo>
                      <a:pt x="176" y="82"/>
                    </a:lnTo>
                    <a:cubicBezTo>
                      <a:pt x="173" y="70"/>
                      <a:pt x="158" y="48"/>
                      <a:pt x="144" y="46"/>
                    </a:cubicBezTo>
                    <a:lnTo>
                      <a:pt x="144" y="46"/>
                    </a:lnTo>
                    <a:cubicBezTo>
                      <a:pt x="139" y="45"/>
                      <a:pt x="131" y="49"/>
                      <a:pt x="126" y="50"/>
                    </a:cubicBezTo>
                    <a:lnTo>
                      <a:pt x="126" y="50"/>
                    </a:lnTo>
                    <a:cubicBezTo>
                      <a:pt x="96" y="60"/>
                      <a:pt x="26" y="91"/>
                      <a:pt x="60" y="133"/>
                    </a:cubicBezTo>
                    <a:close/>
                    <a:moveTo>
                      <a:pt x="84" y="33"/>
                    </a:moveTo>
                    <a:lnTo>
                      <a:pt x="84" y="33"/>
                    </a:lnTo>
                    <a:cubicBezTo>
                      <a:pt x="123" y="19"/>
                      <a:pt x="192" y="0"/>
                      <a:pt x="200" y="60"/>
                    </a:cubicBezTo>
                    <a:lnTo>
                      <a:pt x="200" y="60"/>
                    </a:lnTo>
                    <a:cubicBezTo>
                      <a:pt x="202" y="83"/>
                      <a:pt x="202" y="111"/>
                      <a:pt x="189" y="129"/>
                    </a:cubicBezTo>
                    <a:lnTo>
                      <a:pt x="189" y="129"/>
                    </a:lnTo>
                    <a:cubicBezTo>
                      <a:pt x="185" y="135"/>
                      <a:pt x="179" y="138"/>
                      <a:pt x="173" y="140"/>
                    </a:cubicBezTo>
                    <a:lnTo>
                      <a:pt x="173" y="140"/>
                    </a:lnTo>
                    <a:cubicBezTo>
                      <a:pt x="179" y="148"/>
                      <a:pt x="177" y="162"/>
                      <a:pt x="165" y="166"/>
                    </a:cubicBezTo>
                    <a:lnTo>
                      <a:pt x="165" y="166"/>
                    </a:lnTo>
                    <a:cubicBezTo>
                      <a:pt x="121" y="182"/>
                      <a:pt x="54" y="195"/>
                      <a:pt x="25" y="142"/>
                    </a:cubicBezTo>
                    <a:lnTo>
                      <a:pt x="25" y="142"/>
                    </a:lnTo>
                    <a:cubicBezTo>
                      <a:pt x="0" y="96"/>
                      <a:pt x="43" y="50"/>
                      <a:pt x="84" y="33"/>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25" name="Freeform 189">
                <a:extLst>
                  <a:ext uri="{FF2B5EF4-FFF2-40B4-BE49-F238E27FC236}">
                    <a16:creationId xmlns:a16="http://schemas.microsoft.com/office/drawing/2014/main" id="{BDEF8E9F-39FB-D446-B9E1-E562D42DC835}"/>
                  </a:ext>
                </a:extLst>
              </p:cNvPr>
              <p:cNvSpPr>
                <a:spLocks/>
              </p:cNvSpPr>
              <p:nvPr/>
            </p:nvSpPr>
            <p:spPr bwMode="auto">
              <a:xfrm>
                <a:off x="3614154" y="4079168"/>
                <a:ext cx="83794" cy="113117"/>
              </a:xfrm>
              <a:custGeom>
                <a:avLst/>
                <a:gdLst>
                  <a:gd name="T0" fmla="*/ 49319 w 175"/>
                  <a:gd name="T1" fmla="*/ 23387 h 237"/>
                  <a:gd name="T2" fmla="*/ 49319 w 175"/>
                  <a:gd name="T3" fmla="*/ 23387 h 237"/>
                  <a:gd name="T4" fmla="*/ 27293 w 175"/>
                  <a:gd name="T5" fmla="*/ 34842 h 237"/>
                  <a:gd name="T6" fmla="*/ 27293 w 175"/>
                  <a:gd name="T7" fmla="*/ 34842 h 237"/>
                  <a:gd name="T8" fmla="*/ 22505 w 175"/>
                  <a:gd name="T9" fmla="*/ 52024 h 237"/>
                  <a:gd name="T10" fmla="*/ 22505 w 175"/>
                  <a:gd name="T11" fmla="*/ 52024 h 237"/>
                  <a:gd name="T12" fmla="*/ 27772 w 175"/>
                  <a:gd name="T13" fmla="*/ 80661 h 237"/>
                  <a:gd name="T14" fmla="*/ 27772 w 175"/>
                  <a:gd name="T15" fmla="*/ 80661 h 237"/>
                  <a:gd name="T16" fmla="*/ 51234 w 175"/>
                  <a:gd name="T17" fmla="*/ 81139 h 237"/>
                  <a:gd name="T18" fmla="*/ 51234 w 175"/>
                  <a:gd name="T19" fmla="*/ 81139 h 237"/>
                  <a:gd name="T20" fmla="*/ 55543 w 175"/>
                  <a:gd name="T21" fmla="*/ 73025 h 237"/>
                  <a:gd name="T22" fmla="*/ 55543 w 175"/>
                  <a:gd name="T23" fmla="*/ 73025 h 237"/>
                  <a:gd name="T24" fmla="*/ 49319 w 175"/>
                  <a:gd name="T25" fmla="*/ 23387 h 237"/>
                  <a:gd name="T26" fmla="*/ 75175 w 175"/>
                  <a:gd name="T27" fmla="*/ 64911 h 237"/>
                  <a:gd name="T28" fmla="*/ 75175 w 175"/>
                  <a:gd name="T29" fmla="*/ 64911 h 237"/>
                  <a:gd name="T30" fmla="*/ 27293 w 175"/>
                  <a:gd name="T31" fmla="*/ 95457 h 237"/>
                  <a:gd name="T32" fmla="*/ 27293 w 175"/>
                  <a:gd name="T33" fmla="*/ 95457 h 237"/>
                  <a:gd name="T34" fmla="*/ 7661 w 175"/>
                  <a:gd name="T35" fmla="*/ 68729 h 237"/>
                  <a:gd name="T36" fmla="*/ 7661 w 175"/>
                  <a:gd name="T37" fmla="*/ 68729 h 237"/>
                  <a:gd name="T38" fmla="*/ 8140 w 175"/>
                  <a:gd name="T39" fmla="*/ 59661 h 237"/>
                  <a:gd name="T40" fmla="*/ 8140 w 175"/>
                  <a:gd name="T41" fmla="*/ 59661 h 237"/>
                  <a:gd name="T42" fmla="*/ 1915 w 175"/>
                  <a:gd name="T43" fmla="*/ 48683 h 237"/>
                  <a:gd name="T44" fmla="*/ 1915 w 175"/>
                  <a:gd name="T45" fmla="*/ 48683 h 237"/>
                  <a:gd name="T46" fmla="*/ 56501 w 175"/>
                  <a:gd name="T47" fmla="*/ 8114 h 237"/>
                  <a:gd name="T48" fmla="*/ 56501 w 175"/>
                  <a:gd name="T49" fmla="*/ 8114 h 237"/>
                  <a:gd name="T50" fmla="*/ 75175 w 175"/>
                  <a:gd name="T51" fmla="*/ 64911 h 2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5" h="237">
                    <a:moveTo>
                      <a:pt x="103" y="49"/>
                    </a:moveTo>
                    <a:lnTo>
                      <a:pt x="103" y="49"/>
                    </a:lnTo>
                    <a:cubicBezTo>
                      <a:pt x="83" y="46"/>
                      <a:pt x="69" y="58"/>
                      <a:pt x="57" y="73"/>
                    </a:cubicBezTo>
                    <a:cubicBezTo>
                      <a:pt x="58" y="86"/>
                      <a:pt x="53" y="95"/>
                      <a:pt x="47" y="109"/>
                    </a:cubicBezTo>
                    <a:cubicBezTo>
                      <a:pt x="40" y="130"/>
                      <a:pt x="38" y="153"/>
                      <a:pt x="58" y="169"/>
                    </a:cubicBezTo>
                    <a:cubicBezTo>
                      <a:pt x="69" y="175"/>
                      <a:pt x="96" y="178"/>
                      <a:pt x="107" y="170"/>
                    </a:cubicBezTo>
                    <a:cubicBezTo>
                      <a:pt x="111" y="166"/>
                      <a:pt x="113" y="157"/>
                      <a:pt x="116" y="153"/>
                    </a:cubicBezTo>
                    <a:cubicBezTo>
                      <a:pt x="130" y="125"/>
                      <a:pt x="157" y="53"/>
                      <a:pt x="103" y="49"/>
                    </a:cubicBezTo>
                    <a:close/>
                    <a:moveTo>
                      <a:pt x="157" y="136"/>
                    </a:moveTo>
                    <a:lnTo>
                      <a:pt x="157" y="136"/>
                    </a:lnTo>
                    <a:cubicBezTo>
                      <a:pt x="141" y="174"/>
                      <a:pt x="107" y="236"/>
                      <a:pt x="57" y="200"/>
                    </a:cubicBezTo>
                    <a:cubicBezTo>
                      <a:pt x="40" y="187"/>
                      <a:pt x="20" y="166"/>
                      <a:pt x="16" y="144"/>
                    </a:cubicBezTo>
                    <a:cubicBezTo>
                      <a:pt x="15" y="138"/>
                      <a:pt x="16" y="130"/>
                      <a:pt x="17" y="125"/>
                    </a:cubicBezTo>
                    <a:cubicBezTo>
                      <a:pt x="8" y="124"/>
                      <a:pt x="0" y="113"/>
                      <a:pt x="4" y="102"/>
                    </a:cubicBezTo>
                    <a:cubicBezTo>
                      <a:pt x="25" y="58"/>
                      <a:pt x="62" y="0"/>
                      <a:pt x="118" y="17"/>
                    </a:cubicBezTo>
                    <a:cubicBezTo>
                      <a:pt x="170" y="32"/>
                      <a:pt x="174" y="94"/>
                      <a:pt x="157" y="136"/>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26" name="Freeform 190">
                <a:extLst>
                  <a:ext uri="{FF2B5EF4-FFF2-40B4-BE49-F238E27FC236}">
                    <a16:creationId xmlns:a16="http://schemas.microsoft.com/office/drawing/2014/main" id="{9043FD06-E30F-C348-8212-CDE2A9E5B422}"/>
                  </a:ext>
                </a:extLst>
              </p:cNvPr>
              <p:cNvSpPr>
                <a:spLocks noChangeArrowheads="1"/>
              </p:cNvSpPr>
              <p:nvPr/>
            </p:nvSpPr>
            <p:spPr bwMode="auto">
              <a:xfrm>
                <a:off x="3274553" y="4096012"/>
                <a:ext cx="84151" cy="71022"/>
              </a:xfrm>
              <a:custGeom>
                <a:avLst/>
                <a:gdLst>
                  <a:gd name="T0" fmla="*/ 128 w 177"/>
                  <a:gd name="T1" fmla="*/ 62 h 149"/>
                  <a:gd name="T2" fmla="*/ 128 w 177"/>
                  <a:gd name="T3" fmla="*/ 62 h 149"/>
                  <a:gd name="T4" fmla="*/ 88 w 177"/>
                  <a:gd name="T5" fmla="*/ 34 h 149"/>
                  <a:gd name="T6" fmla="*/ 88 w 177"/>
                  <a:gd name="T7" fmla="*/ 34 h 149"/>
                  <a:gd name="T8" fmla="*/ 57 w 177"/>
                  <a:gd name="T9" fmla="*/ 42 h 149"/>
                  <a:gd name="T10" fmla="*/ 57 w 177"/>
                  <a:gd name="T11" fmla="*/ 42 h 149"/>
                  <a:gd name="T12" fmla="*/ 22 w 177"/>
                  <a:gd name="T13" fmla="*/ 76 h 149"/>
                  <a:gd name="T14" fmla="*/ 22 w 177"/>
                  <a:gd name="T15" fmla="*/ 76 h 149"/>
                  <a:gd name="T16" fmla="*/ 46 w 177"/>
                  <a:gd name="T17" fmla="*/ 118 h 149"/>
                  <a:gd name="T18" fmla="*/ 46 w 177"/>
                  <a:gd name="T19" fmla="*/ 118 h 149"/>
                  <a:gd name="T20" fmla="*/ 63 w 177"/>
                  <a:gd name="T21" fmla="*/ 119 h 149"/>
                  <a:gd name="T22" fmla="*/ 63 w 177"/>
                  <a:gd name="T23" fmla="*/ 119 h 149"/>
                  <a:gd name="T24" fmla="*/ 128 w 177"/>
                  <a:gd name="T25" fmla="*/ 62 h 149"/>
                  <a:gd name="T26" fmla="*/ 96 w 177"/>
                  <a:gd name="T27" fmla="*/ 146 h 149"/>
                  <a:gd name="T28" fmla="*/ 96 w 177"/>
                  <a:gd name="T29" fmla="*/ 146 h 149"/>
                  <a:gd name="T30" fmla="*/ 0 w 177"/>
                  <a:gd name="T31" fmla="*/ 89 h 149"/>
                  <a:gd name="T32" fmla="*/ 0 w 177"/>
                  <a:gd name="T33" fmla="*/ 89 h 149"/>
                  <a:gd name="T34" fmla="*/ 16 w 177"/>
                  <a:gd name="T35" fmla="*/ 30 h 149"/>
                  <a:gd name="T36" fmla="*/ 16 w 177"/>
                  <a:gd name="T37" fmla="*/ 30 h 149"/>
                  <a:gd name="T38" fmla="*/ 30 w 177"/>
                  <a:gd name="T39" fmla="*/ 23 h 149"/>
                  <a:gd name="T40" fmla="*/ 30 w 177"/>
                  <a:gd name="T41" fmla="*/ 23 h 149"/>
                  <a:gd name="T42" fmla="*/ 41 w 177"/>
                  <a:gd name="T43" fmla="*/ 2 h 149"/>
                  <a:gd name="T44" fmla="*/ 41 w 177"/>
                  <a:gd name="T45" fmla="*/ 2 h 149"/>
                  <a:gd name="T46" fmla="*/ 160 w 177"/>
                  <a:gd name="T47" fmla="*/ 63 h 149"/>
                  <a:gd name="T48" fmla="*/ 160 w 177"/>
                  <a:gd name="T49" fmla="*/ 63 h 149"/>
                  <a:gd name="T50" fmla="*/ 96 w 177"/>
                  <a:gd name="T51" fmla="*/ 146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7" h="149">
                    <a:moveTo>
                      <a:pt x="128" y="62"/>
                    </a:moveTo>
                    <a:lnTo>
                      <a:pt x="128" y="62"/>
                    </a:lnTo>
                    <a:cubicBezTo>
                      <a:pt x="120" y="44"/>
                      <a:pt x="104" y="37"/>
                      <a:pt x="88" y="34"/>
                    </a:cubicBezTo>
                    <a:lnTo>
                      <a:pt x="88" y="34"/>
                    </a:lnTo>
                    <a:cubicBezTo>
                      <a:pt x="80" y="41"/>
                      <a:pt x="70" y="41"/>
                      <a:pt x="57" y="42"/>
                    </a:cubicBezTo>
                    <a:lnTo>
                      <a:pt x="57" y="42"/>
                    </a:lnTo>
                    <a:cubicBezTo>
                      <a:pt x="38" y="44"/>
                      <a:pt x="21" y="54"/>
                      <a:pt x="22" y="76"/>
                    </a:cubicBezTo>
                    <a:lnTo>
                      <a:pt x="22" y="76"/>
                    </a:lnTo>
                    <a:cubicBezTo>
                      <a:pt x="22" y="88"/>
                      <a:pt x="34" y="113"/>
                      <a:pt x="46" y="118"/>
                    </a:cubicBezTo>
                    <a:lnTo>
                      <a:pt x="46" y="118"/>
                    </a:lnTo>
                    <a:cubicBezTo>
                      <a:pt x="50" y="119"/>
                      <a:pt x="58" y="119"/>
                      <a:pt x="63" y="119"/>
                    </a:cubicBezTo>
                    <a:lnTo>
                      <a:pt x="63" y="119"/>
                    </a:lnTo>
                    <a:cubicBezTo>
                      <a:pt x="89" y="119"/>
                      <a:pt x="154" y="110"/>
                      <a:pt x="128" y="62"/>
                    </a:cubicBezTo>
                    <a:close/>
                    <a:moveTo>
                      <a:pt x="96" y="146"/>
                    </a:moveTo>
                    <a:lnTo>
                      <a:pt x="96" y="146"/>
                    </a:lnTo>
                    <a:cubicBezTo>
                      <a:pt x="61" y="148"/>
                      <a:pt x="0" y="147"/>
                      <a:pt x="0" y="89"/>
                    </a:cubicBezTo>
                    <a:lnTo>
                      <a:pt x="0" y="89"/>
                    </a:lnTo>
                    <a:cubicBezTo>
                      <a:pt x="0" y="68"/>
                      <a:pt x="3" y="43"/>
                      <a:pt x="16" y="30"/>
                    </a:cubicBezTo>
                    <a:lnTo>
                      <a:pt x="16" y="30"/>
                    </a:lnTo>
                    <a:cubicBezTo>
                      <a:pt x="20" y="26"/>
                      <a:pt x="25" y="23"/>
                      <a:pt x="30" y="23"/>
                    </a:cubicBezTo>
                    <a:lnTo>
                      <a:pt x="30" y="23"/>
                    </a:lnTo>
                    <a:cubicBezTo>
                      <a:pt x="28" y="14"/>
                      <a:pt x="29" y="4"/>
                      <a:pt x="41" y="2"/>
                    </a:cubicBezTo>
                    <a:lnTo>
                      <a:pt x="41" y="2"/>
                    </a:lnTo>
                    <a:cubicBezTo>
                      <a:pt x="82" y="0"/>
                      <a:pt x="141" y="8"/>
                      <a:pt x="160" y="63"/>
                    </a:cubicBezTo>
                    <a:lnTo>
                      <a:pt x="160" y="63"/>
                    </a:lnTo>
                    <a:cubicBezTo>
                      <a:pt x="176" y="113"/>
                      <a:pt x="134" y="142"/>
                      <a:pt x="96" y="146"/>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27" name="Freeform 191">
                <a:extLst>
                  <a:ext uri="{FF2B5EF4-FFF2-40B4-BE49-F238E27FC236}">
                    <a16:creationId xmlns:a16="http://schemas.microsoft.com/office/drawing/2014/main" id="{2F90BDCB-B558-F945-9C28-1EE4EC514E33}"/>
                  </a:ext>
                </a:extLst>
              </p:cNvPr>
              <p:cNvSpPr>
                <a:spLocks noChangeArrowheads="1"/>
              </p:cNvSpPr>
              <p:nvPr/>
            </p:nvSpPr>
            <p:spPr bwMode="auto">
              <a:xfrm>
                <a:off x="3774692" y="4084964"/>
                <a:ext cx="90501" cy="88382"/>
              </a:xfrm>
              <a:custGeom>
                <a:avLst/>
                <a:gdLst>
                  <a:gd name="T0" fmla="*/ 66 w 188"/>
                  <a:gd name="T1" fmla="*/ 131 h 186"/>
                  <a:gd name="T2" fmla="*/ 66 w 188"/>
                  <a:gd name="T3" fmla="*/ 131 h 186"/>
                  <a:gd name="T4" fmla="*/ 113 w 188"/>
                  <a:gd name="T5" fmla="*/ 139 h 186"/>
                  <a:gd name="T6" fmla="*/ 113 w 188"/>
                  <a:gd name="T7" fmla="*/ 139 h 186"/>
                  <a:gd name="T8" fmla="*/ 138 w 188"/>
                  <a:gd name="T9" fmla="*/ 119 h 186"/>
                  <a:gd name="T10" fmla="*/ 138 w 188"/>
                  <a:gd name="T11" fmla="*/ 119 h 186"/>
                  <a:gd name="T12" fmla="*/ 155 w 188"/>
                  <a:gd name="T13" fmla="*/ 73 h 186"/>
                  <a:gd name="T14" fmla="*/ 155 w 188"/>
                  <a:gd name="T15" fmla="*/ 73 h 186"/>
                  <a:gd name="T16" fmla="*/ 117 w 188"/>
                  <a:gd name="T17" fmla="*/ 44 h 186"/>
                  <a:gd name="T18" fmla="*/ 117 w 188"/>
                  <a:gd name="T19" fmla="*/ 44 h 186"/>
                  <a:gd name="T20" fmla="*/ 101 w 188"/>
                  <a:gd name="T21" fmla="*/ 51 h 186"/>
                  <a:gd name="T22" fmla="*/ 101 w 188"/>
                  <a:gd name="T23" fmla="*/ 51 h 186"/>
                  <a:gd name="T24" fmla="*/ 66 w 188"/>
                  <a:gd name="T25" fmla="*/ 131 h 186"/>
                  <a:gd name="T26" fmla="*/ 59 w 188"/>
                  <a:gd name="T27" fmla="*/ 42 h 186"/>
                  <a:gd name="T28" fmla="*/ 59 w 188"/>
                  <a:gd name="T29" fmla="*/ 42 h 186"/>
                  <a:gd name="T30" fmla="*/ 171 w 188"/>
                  <a:gd name="T31" fmla="*/ 52 h 186"/>
                  <a:gd name="T32" fmla="*/ 171 w 188"/>
                  <a:gd name="T33" fmla="*/ 52 h 186"/>
                  <a:gd name="T34" fmla="*/ 180 w 188"/>
                  <a:gd name="T35" fmla="*/ 113 h 186"/>
                  <a:gd name="T36" fmla="*/ 180 w 188"/>
                  <a:gd name="T37" fmla="*/ 113 h 186"/>
                  <a:gd name="T38" fmla="*/ 170 w 188"/>
                  <a:gd name="T39" fmla="*/ 125 h 186"/>
                  <a:gd name="T40" fmla="*/ 170 w 188"/>
                  <a:gd name="T41" fmla="*/ 125 h 186"/>
                  <a:gd name="T42" fmla="*/ 170 w 188"/>
                  <a:gd name="T43" fmla="*/ 148 h 186"/>
                  <a:gd name="T44" fmla="*/ 170 w 188"/>
                  <a:gd name="T45" fmla="*/ 148 h 186"/>
                  <a:gd name="T46" fmla="*/ 37 w 188"/>
                  <a:gd name="T47" fmla="*/ 142 h 186"/>
                  <a:gd name="T48" fmla="*/ 37 w 188"/>
                  <a:gd name="T49" fmla="*/ 142 h 186"/>
                  <a:gd name="T50" fmla="*/ 59 w 188"/>
                  <a:gd name="T51" fmla="*/ 42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8" h="186">
                    <a:moveTo>
                      <a:pt x="66" y="131"/>
                    </a:moveTo>
                    <a:lnTo>
                      <a:pt x="66" y="131"/>
                    </a:lnTo>
                    <a:cubicBezTo>
                      <a:pt x="80" y="142"/>
                      <a:pt x="97" y="143"/>
                      <a:pt x="113" y="139"/>
                    </a:cubicBezTo>
                    <a:lnTo>
                      <a:pt x="113" y="139"/>
                    </a:lnTo>
                    <a:cubicBezTo>
                      <a:pt x="117" y="129"/>
                      <a:pt x="126" y="126"/>
                      <a:pt x="138" y="119"/>
                    </a:cubicBezTo>
                    <a:lnTo>
                      <a:pt x="138" y="119"/>
                    </a:lnTo>
                    <a:cubicBezTo>
                      <a:pt x="154" y="109"/>
                      <a:pt x="166" y="94"/>
                      <a:pt x="155" y="73"/>
                    </a:cubicBezTo>
                    <a:lnTo>
                      <a:pt x="155" y="73"/>
                    </a:lnTo>
                    <a:cubicBezTo>
                      <a:pt x="150" y="62"/>
                      <a:pt x="129" y="44"/>
                      <a:pt x="117" y="44"/>
                    </a:cubicBezTo>
                    <a:lnTo>
                      <a:pt x="117" y="44"/>
                    </a:lnTo>
                    <a:cubicBezTo>
                      <a:pt x="112" y="44"/>
                      <a:pt x="105" y="50"/>
                      <a:pt x="101" y="51"/>
                    </a:cubicBezTo>
                    <a:lnTo>
                      <a:pt x="101" y="51"/>
                    </a:lnTo>
                    <a:cubicBezTo>
                      <a:pt x="76" y="63"/>
                      <a:pt x="21" y="97"/>
                      <a:pt x="66" y="131"/>
                    </a:cubicBezTo>
                    <a:close/>
                    <a:moveTo>
                      <a:pt x="59" y="42"/>
                    </a:moveTo>
                    <a:lnTo>
                      <a:pt x="59" y="42"/>
                    </a:lnTo>
                    <a:cubicBezTo>
                      <a:pt x="91" y="23"/>
                      <a:pt x="146" y="0"/>
                      <a:pt x="171" y="52"/>
                    </a:cubicBezTo>
                    <a:lnTo>
                      <a:pt x="171" y="52"/>
                    </a:lnTo>
                    <a:cubicBezTo>
                      <a:pt x="180" y="71"/>
                      <a:pt x="187" y="96"/>
                      <a:pt x="180" y="113"/>
                    </a:cubicBezTo>
                    <a:lnTo>
                      <a:pt x="180" y="113"/>
                    </a:lnTo>
                    <a:cubicBezTo>
                      <a:pt x="179" y="118"/>
                      <a:pt x="174" y="122"/>
                      <a:pt x="170" y="125"/>
                    </a:cubicBezTo>
                    <a:lnTo>
                      <a:pt x="170" y="125"/>
                    </a:lnTo>
                    <a:cubicBezTo>
                      <a:pt x="176" y="131"/>
                      <a:pt x="180" y="143"/>
                      <a:pt x="170" y="148"/>
                    </a:cubicBezTo>
                    <a:lnTo>
                      <a:pt x="170" y="148"/>
                    </a:lnTo>
                    <a:cubicBezTo>
                      <a:pt x="133" y="167"/>
                      <a:pt x="76" y="185"/>
                      <a:pt x="37" y="142"/>
                    </a:cubicBezTo>
                    <a:lnTo>
                      <a:pt x="37" y="142"/>
                    </a:lnTo>
                    <a:cubicBezTo>
                      <a:pt x="0" y="105"/>
                      <a:pt x="27" y="60"/>
                      <a:pt x="59" y="42"/>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28" name="Freeform 192">
                <a:extLst>
                  <a:ext uri="{FF2B5EF4-FFF2-40B4-BE49-F238E27FC236}">
                    <a16:creationId xmlns:a16="http://schemas.microsoft.com/office/drawing/2014/main" id="{B2530D2D-8B09-764A-BA09-84217F9A73AF}"/>
                  </a:ext>
                </a:extLst>
              </p:cNvPr>
              <p:cNvSpPr>
                <a:spLocks noChangeArrowheads="1"/>
              </p:cNvSpPr>
              <p:nvPr/>
            </p:nvSpPr>
            <p:spPr bwMode="auto">
              <a:xfrm>
                <a:off x="3950932" y="4094434"/>
                <a:ext cx="84151" cy="71021"/>
              </a:xfrm>
              <a:custGeom>
                <a:avLst/>
                <a:gdLst>
                  <a:gd name="T0" fmla="*/ 130 w 178"/>
                  <a:gd name="T1" fmla="*/ 62 h 150"/>
                  <a:gd name="T2" fmla="*/ 130 w 178"/>
                  <a:gd name="T3" fmla="*/ 62 h 150"/>
                  <a:gd name="T4" fmla="*/ 89 w 178"/>
                  <a:gd name="T5" fmla="*/ 33 h 150"/>
                  <a:gd name="T6" fmla="*/ 89 w 178"/>
                  <a:gd name="T7" fmla="*/ 33 h 150"/>
                  <a:gd name="T8" fmla="*/ 59 w 178"/>
                  <a:gd name="T9" fmla="*/ 41 h 150"/>
                  <a:gd name="T10" fmla="*/ 59 w 178"/>
                  <a:gd name="T11" fmla="*/ 41 h 150"/>
                  <a:gd name="T12" fmla="*/ 23 w 178"/>
                  <a:gd name="T13" fmla="*/ 77 h 150"/>
                  <a:gd name="T14" fmla="*/ 23 w 178"/>
                  <a:gd name="T15" fmla="*/ 77 h 150"/>
                  <a:gd name="T16" fmla="*/ 47 w 178"/>
                  <a:gd name="T17" fmla="*/ 117 h 150"/>
                  <a:gd name="T18" fmla="*/ 47 w 178"/>
                  <a:gd name="T19" fmla="*/ 117 h 150"/>
                  <a:gd name="T20" fmla="*/ 64 w 178"/>
                  <a:gd name="T21" fmla="*/ 119 h 150"/>
                  <a:gd name="T22" fmla="*/ 64 w 178"/>
                  <a:gd name="T23" fmla="*/ 119 h 150"/>
                  <a:gd name="T24" fmla="*/ 130 w 178"/>
                  <a:gd name="T25" fmla="*/ 62 h 150"/>
                  <a:gd name="T26" fmla="*/ 98 w 178"/>
                  <a:gd name="T27" fmla="*/ 145 h 150"/>
                  <a:gd name="T28" fmla="*/ 98 w 178"/>
                  <a:gd name="T29" fmla="*/ 145 h 150"/>
                  <a:gd name="T30" fmla="*/ 0 w 178"/>
                  <a:gd name="T31" fmla="*/ 90 h 150"/>
                  <a:gd name="T32" fmla="*/ 0 w 178"/>
                  <a:gd name="T33" fmla="*/ 90 h 150"/>
                  <a:gd name="T34" fmla="*/ 18 w 178"/>
                  <a:gd name="T35" fmla="*/ 29 h 150"/>
                  <a:gd name="T36" fmla="*/ 18 w 178"/>
                  <a:gd name="T37" fmla="*/ 29 h 150"/>
                  <a:gd name="T38" fmla="*/ 31 w 178"/>
                  <a:gd name="T39" fmla="*/ 23 h 150"/>
                  <a:gd name="T40" fmla="*/ 31 w 178"/>
                  <a:gd name="T41" fmla="*/ 23 h 150"/>
                  <a:gd name="T42" fmla="*/ 42 w 178"/>
                  <a:gd name="T43" fmla="*/ 2 h 150"/>
                  <a:gd name="T44" fmla="*/ 42 w 178"/>
                  <a:gd name="T45" fmla="*/ 2 h 150"/>
                  <a:gd name="T46" fmla="*/ 160 w 178"/>
                  <a:gd name="T47" fmla="*/ 64 h 150"/>
                  <a:gd name="T48" fmla="*/ 160 w 178"/>
                  <a:gd name="T49" fmla="*/ 64 h 150"/>
                  <a:gd name="T50" fmla="*/ 98 w 178"/>
                  <a:gd name="T51" fmla="*/ 14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8" h="150">
                    <a:moveTo>
                      <a:pt x="130" y="62"/>
                    </a:moveTo>
                    <a:lnTo>
                      <a:pt x="130" y="62"/>
                    </a:lnTo>
                    <a:cubicBezTo>
                      <a:pt x="121" y="45"/>
                      <a:pt x="106" y="37"/>
                      <a:pt x="89" y="33"/>
                    </a:cubicBezTo>
                    <a:lnTo>
                      <a:pt x="89" y="33"/>
                    </a:lnTo>
                    <a:cubicBezTo>
                      <a:pt x="81" y="41"/>
                      <a:pt x="72" y="40"/>
                      <a:pt x="59" y="41"/>
                    </a:cubicBezTo>
                    <a:lnTo>
                      <a:pt x="59" y="41"/>
                    </a:lnTo>
                    <a:cubicBezTo>
                      <a:pt x="39" y="44"/>
                      <a:pt x="23" y="53"/>
                      <a:pt x="23" y="77"/>
                    </a:cubicBezTo>
                    <a:lnTo>
                      <a:pt x="23" y="77"/>
                    </a:lnTo>
                    <a:cubicBezTo>
                      <a:pt x="25" y="89"/>
                      <a:pt x="35" y="112"/>
                      <a:pt x="47" y="117"/>
                    </a:cubicBezTo>
                    <a:lnTo>
                      <a:pt x="47" y="117"/>
                    </a:lnTo>
                    <a:cubicBezTo>
                      <a:pt x="52" y="120"/>
                      <a:pt x="60" y="119"/>
                      <a:pt x="64" y="119"/>
                    </a:cubicBezTo>
                    <a:lnTo>
                      <a:pt x="64" y="119"/>
                    </a:lnTo>
                    <a:cubicBezTo>
                      <a:pt x="92" y="119"/>
                      <a:pt x="156" y="110"/>
                      <a:pt x="130" y="62"/>
                    </a:cubicBezTo>
                    <a:close/>
                    <a:moveTo>
                      <a:pt x="98" y="145"/>
                    </a:moveTo>
                    <a:lnTo>
                      <a:pt x="98" y="145"/>
                    </a:lnTo>
                    <a:cubicBezTo>
                      <a:pt x="63" y="149"/>
                      <a:pt x="1" y="146"/>
                      <a:pt x="0" y="90"/>
                    </a:cubicBezTo>
                    <a:lnTo>
                      <a:pt x="0" y="90"/>
                    </a:lnTo>
                    <a:cubicBezTo>
                      <a:pt x="0" y="69"/>
                      <a:pt x="4" y="43"/>
                      <a:pt x="18" y="29"/>
                    </a:cubicBezTo>
                    <a:lnTo>
                      <a:pt x="18" y="29"/>
                    </a:lnTo>
                    <a:cubicBezTo>
                      <a:pt x="21" y="25"/>
                      <a:pt x="26" y="24"/>
                      <a:pt x="31" y="23"/>
                    </a:cubicBezTo>
                    <a:lnTo>
                      <a:pt x="31" y="23"/>
                    </a:lnTo>
                    <a:cubicBezTo>
                      <a:pt x="27" y="15"/>
                      <a:pt x="31" y="3"/>
                      <a:pt x="42" y="2"/>
                    </a:cubicBezTo>
                    <a:lnTo>
                      <a:pt x="42" y="2"/>
                    </a:lnTo>
                    <a:cubicBezTo>
                      <a:pt x="83" y="0"/>
                      <a:pt x="143" y="7"/>
                      <a:pt x="160" y="64"/>
                    </a:cubicBezTo>
                    <a:lnTo>
                      <a:pt x="160" y="64"/>
                    </a:lnTo>
                    <a:cubicBezTo>
                      <a:pt x="177" y="112"/>
                      <a:pt x="136" y="142"/>
                      <a:pt x="98" y="145"/>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29" name="Freeform 193">
                <a:extLst>
                  <a:ext uri="{FF2B5EF4-FFF2-40B4-BE49-F238E27FC236}">
                    <a16:creationId xmlns:a16="http://schemas.microsoft.com/office/drawing/2014/main" id="{5564FFBD-E9D9-3E48-BB28-DEAF07CE49D6}"/>
                  </a:ext>
                </a:extLst>
              </p:cNvPr>
              <p:cNvSpPr>
                <a:spLocks/>
              </p:cNvSpPr>
              <p:nvPr/>
            </p:nvSpPr>
            <p:spPr bwMode="auto">
              <a:xfrm>
                <a:off x="4114821" y="4079168"/>
                <a:ext cx="83794" cy="113117"/>
              </a:xfrm>
              <a:custGeom>
                <a:avLst/>
                <a:gdLst>
                  <a:gd name="T0" fmla="*/ 49319 w 175"/>
                  <a:gd name="T1" fmla="*/ 23387 h 237"/>
                  <a:gd name="T2" fmla="*/ 49319 w 175"/>
                  <a:gd name="T3" fmla="*/ 23387 h 237"/>
                  <a:gd name="T4" fmla="*/ 27293 w 175"/>
                  <a:gd name="T5" fmla="*/ 34842 h 237"/>
                  <a:gd name="T6" fmla="*/ 27293 w 175"/>
                  <a:gd name="T7" fmla="*/ 34842 h 237"/>
                  <a:gd name="T8" fmla="*/ 22983 w 175"/>
                  <a:gd name="T9" fmla="*/ 52024 h 237"/>
                  <a:gd name="T10" fmla="*/ 22983 w 175"/>
                  <a:gd name="T11" fmla="*/ 52024 h 237"/>
                  <a:gd name="T12" fmla="*/ 28251 w 175"/>
                  <a:gd name="T13" fmla="*/ 80661 h 237"/>
                  <a:gd name="T14" fmla="*/ 28251 w 175"/>
                  <a:gd name="T15" fmla="*/ 80661 h 237"/>
                  <a:gd name="T16" fmla="*/ 51234 w 175"/>
                  <a:gd name="T17" fmla="*/ 81139 h 237"/>
                  <a:gd name="T18" fmla="*/ 51234 w 175"/>
                  <a:gd name="T19" fmla="*/ 81139 h 237"/>
                  <a:gd name="T20" fmla="*/ 56022 w 175"/>
                  <a:gd name="T21" fmla="*/ 73025 h 237"/>
                  <a:gd name="T22" fmla="*/ 56022 w 175"/>
                  <a:gd name="T23" fmla="*/ 73025 h 237"/>
                  <a:gd name="T24" fmla="*/ 49319 w 175"/>
                  <a:gd name="T25" fmla="*/ 23387 h 237"/>
                  <a:gd name="T26" fmla="*/ 75654 w 175"/>
                  <a:gd name="T27" fmla="*/ 64911 h 237"/>
                  <a:gd name="T28" fmla="*/ 75654 w 175"/>
                  <a:gd name="T29" fmla="*/ 64911 h 237"/>
                  <a:gd name="T30" fmla="*/ 27772 w 175"/>
                  <a:gd name="T31" fmla="*/ 95457 h 237"/>
                  <a:gd name="T32" fmla="*/ 27772 w 175"/>
                  <a:gd name="T33" fmla="*/ 95457 h 237"/>
                  <a:gd name="T34" fmla="*/ 7661 w 175"/>
                  <a:gd name="T35" fmla="*/ 68729 h 237"/>
                  <a:gd name="T36" fmla="*/ 7661 w 175"/>
                  <a:gd name="T37" fmla="*/ 68729 h 237"/>
                  <a:gd name="T38" fmla="*/ 9098 w 175"/>
                  <a:gd name="T39" fmla="*/ 59661 h 237"/>
                  <a:gd name="T40" fmla="*/ 9098 w 175"/>
                  <a:gd name="T41" fmla="*/ 59661 h 237"/>
                  <a:gd name="T42" fmla="*/ 2873 w 175"/>
                  <a:gd name="T43" fmla="*/ 48683 h 237"/>
                  <a:gd name="T44" fmla="*/ 2873 w 175"/>
                  <a:gd name="T45" fmla="*/ 48683 h 237"/>
                  <a:gd name="T46" fmla="*/ 57459 w 175"/>
                  <a:gd name="T47" fmla="*/ 8114 h 237"/>
                  <a:gd name="T48" fmla="*/ 57459 w 175"/>
                  <a:gd name="T49" fmla="*/ 8114 h 237"/>
                  <a:gd name="T50" fmla="*/ 75654 w 175"/>
                  <a:gd name="T51" fmla="*/ 64911 h 2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5" h="237">
                    <a:moveTo>
                      <a:pt x="103" y="49"/>
                    </a:moveTo>
                    <a:lnTo>
                      <a:pt x="103" y="49"/>
                    </a:lnTo>
                    <a:cubicBezTo>
                      <a:pt x="83" y="46"/>
                      <a:pt x="69" y="58"/>
                      <a:pt x="57" y="73"/>
                    </a:cubicBezTo>
                    <a:cubicBezTo>
                      <a:pt x="59" y="86"/>
                      <a:pt x="54" y="95"/>
                      <a:pt x="48" y="109"/>
                    </a:cubicBezTo>
                    <a:cubicBezTo>
                      <a:pt x="40" y="130"/>
                      <a:pt x="40" y="153"/>
                      <a:pt x="59" y="169"/>
                    </a:cubicBezTo>
                    <a:cubicBezTo>
                      <a:pt x="70" y="175"/>
                      <a:pt x="96" y="178"/>
                      <a:pt x="107" y="170"/>
                    </a:cubicBezTo>
                    <a:cubicBezTo>
                      <a:pt x="111" y="166"/>
                      <a:pt x="115" y="157"/>
                      <a:pt x="117" y="153"/>
                    </a:cubicBezTo>
                    <a:cubicBezTo>
                      <a:pt x="130" y="125"/>
                      <a:pt x="157" y="53"/>
                      <a:pt x="103" y="49"/>
                    </a:cubicBezTo>
                    <a:close/>
                    <a:moveTo>
                      <a:pt x="158" y="136"/>
                    </a:moveTo>
                    <a:lnTo>
                      <a:pt x="158" y="136"/>
                    </a:lnTo>
                    <a:cubicBezTo>
                      <a:pt x="141" y="174"/>
                      <a:pt x="107" y="236"/>
                      <a:pt x="58" y="200"/>
                    </a:cubicBezTo>
                    <a:cubicBezTo>
                      <a:pt x="40" y="187"/>
                      <a:pt x="21" y="166"/>
                      <a:pt x="16" y="144"/>
                    </a:cubicBezTo>
                    <a:cubicBezTo>
                      <a:pt x="16" y="138"/>
                      <a:pt x="16" y="132"/>
                      <a:pt x="19" y="125"/>
                    </a:cubicBezTo>
                    <a:cubicBezTo>
                      <a:pt x="10" y="124"/>
                      <a:pt x="0" y="113"/>
                      <a:pt x="6" y="102"/>
                    </a:cubicBezTo>
                    <a:cubicBezTo>
                      <a:pt x="25" y="58"/>
                      <a:pt x="62" y="0"/>
                      <a:pt x="120" y="17"/>
                    </a:cubicBezTo>
                    <a:cubicBezTo>
                      <a:pt x="171" y="32"/>
                      <a:pt x="174" y="94"/>
                      <a:pt x="158" y="136"/>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30" name="Freeform 194">
                <a:extLst>
                  <a:ext uri="{FF2B5EF4-FFF2-40B4-BE49-F238E27FC236}">
                    <a16:creationId xmlns:a16="http://schemas.microsoft.com/office/drawing/2014/main" id="{285CF017-D001-5C4D-BD35-7347B2666CED}"/>
                  </a:ext>
                </a:extLst>
              </p:cNvPr>
              <p:cNvSpPr>
                <a:spLocks noChangeArrowheads="1"/>
              </p:cNvSpPr>
              <p:nvPr/>
            </p:nvSpPr>
            <p:spPr bwMode="auto">
              <a:xfrm>
                <a:off x="4444720" y="4084964"/>
                <a:ext cx="96852" cy="93116"/>
              </a:xfrm>
              <a:custGeom>
                <a:avLst/>
                <a:gdLst>
                  <a:gd name="T0" fmla="*/ 61 w 204"/>
                  <a:gd name="T1" fmla="*/ 133 h 196"/>
                  <a:gd name="T2" fmla="*/ 61 w 204"/>
                  <a:gd name="T3" fmla="*/ 133 h 196"/>
                  <a:gd name="T4" fmla="*/ 108 w 204"/>
                  <a:gd name="T5" fmla="*/ 149 h 196"/>
                  <a:gd name="T6" fmla="*/ 108 w 204"/>
                  <a:gd name="T7" fmla="*/ 149 h 196"/>
                  <a:gd name="T8" fmla="*/ 141 w 204"/>
                  <a:gd name="T9" fmla="*/ 130 h 196"/>
                  <a:gd name="T10" fmla="*/ 141 w 204"/>
                  <a:gd name="T11" fmla="*/ 130 h 196"/>
                  <a:gd name="T12" fmla="*/ 175 w 204"/>
                  <a:gd name="T13" fmla="*/ 80 h 196"/>
                  <a:gd name="T14" fmla="*/ 175 w 204"/>
                  <a:gd name="T15" fmla="*/ 80 h 196"/>
                  <a:gd name="T16" fmla="*/ 143 w 204"/>
                  <a:gd name="T17" fmla="*/ 45 h 196"/>
                  <a:gd name="T18" fmla="*/ 143 w 204"/>
                  <a:gd name="T19" fmla="*/ 45 h 196"/>
                  <a:gd name="T20" fmla="*/ 126 w 204"/>
                  <a:gd name="T21" fmla="*/ 50 h 196"/>
                  <a:gd name="T22" fmla="*/ 126 w 204"/>
                  <a:gd name="T23" fmla="*/ 50 h 196"/>
                  <a:gd name="T24" fmla="*/ 61 w 204"/>
                  <a:gd name="T25" fmla="*/ 133 h 196"/>
                  <a:gd name="T26" fmla="*/ 84 w 204"/>
                  <a:gd name="T27" fmla="*/ 33 h 196"/>
                  <a:gd name="T28" fmla="*/ 84 w 204"/>
                  <a:gd name="T29" fmla="*/ 33 h 196"/>
                  <a:gd name="T30" fmla="*/ 199 w 204"/>
                  <a:gd name="T31" fmla="*/ 59 h 196"/>
                  <a:gd name="T32" fmla="*/ 199 w 204"/>
                  <a:gd name="T33" fmla="*/ 59 h 196"/>
                  <a:gd name="T34" fmla="*/ 188 w 204"/>
                  <a:gd name="T35" fmla="*/ 128 h 196"/>
                  <a:gd name="T36" fmla="*/ 188 w 204"/>
                  <a:gd name="T37" fmla="*/ 128 h 196"/>
                  <a:gd name="T38" fmla="*/ 172 w 204"/>
                  <a:gd name="T39" fmla="*/ 139 h 196"/>
                  <a:gd name="T40" fmla="*/ 172 w 204"/>
                  <a:gd name="T41" fmla="*/ 139 h 196"/>
                  <a:gd name="T42" fmla="*/ 166 w 204"/>
                  <a:gd name="T43" fmla="*/ 166 h 196"/>
                  <a:gd name="T44" fmla="*/ 166 w 204"/>
                  <a:gd name="T45" fmla="*/ 166 h 196"/>
                  <a:gd name="T46" fmla="*/ 25 w 204"/>
                  <a:gd name="T47" fmla="*/ 142 h 196"/>
                  <a:gd name="T48" fmla="*/ 25 w 204"/>
                  <a:gd name="T49" fmla="*/ 142 h 196"/>
                  <a:gd name="T50" fmla="*/ 84 w 204"/>
                  <a:gd name="T51" fmla="*/ 33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4" h="196">
                    <a:moveTo>
                      <a:pt x="61" y="133"/>
                    </a:moveTo>
                    <a:lnTo>
                      <a:pt x="61" y="133"/>
                    </a:lnTo>
                    <a:cubicBezTo>
                      <a:pt x="71" y="147"/>
                      <a:pt x="90" y="150"/>
                      <a:pt x="108" y="149"/>
                    </a:cubicBezTo>
                    <a:lnTo>
                      <a:pt x="108" y="149"/>
                    </a:lnTo>
                    <a:cubicBezTo>
                      <a:pt x="116" y="137"/>
                      <a:pt x="126" y="135"/>
                      <a:pt x="141" y="130"/>
                    </a:cubicBezTo>
                    <a:lnTo>
                      <a:pt x="141" y="130"/>
                    </a:lnTo>
                    <a:cubicBezTo>
                      <a:pt x="162" y="121"/>
                      <a:pt x="179" y="105"/>
                      <a:pt x="175" y="80"/>
                    </a:cubicBezTo>
                    <a:lnTo>
                      <a:pt x="175" y="80"/>
                    </a:lnTo>
                    <a:cubicBezTo>
                      <a:pt x="174" y="68"/>
                      <a:pt x="157" y="47"/>
                      <a:pt x="143" y="45"/>
                    </a:cubicBezTo>
                    <a:lnTo>
                      <a:pt x="143" y="45"/>
                    </a:lnTo>
                    <a:cubicBezTo>
                      <a:pt x="139" y="43"/>
                      <a:pt x="130" y="49"/>
                      <a:pt x="126" y="50"/>
                    </a:cubicBezTo>
                    <a:lnTo>
                      <a:pt x="126" y="50"/>
                    </a:lnTo>
                    <a:cubicBezTo>
                      <a:pt x="95" y="59"/>
                      <a:pt x="25" y="91"/>
                      <a:pt x="61" y="133"/>
                    </a:cubicBezTo>
                    <a:close/>
                    <a:moveTo>
                      <a:pt x="84" y="33"/>
                    </a:moveTo>
                    <a:lnTo>
                      <a:pt x="84" y="33"/>
                    </a:lnTo>
                    <a:cubicBezTo>
                      <a:pt x="122" y="17"/>
                      <a:pt x="192" y="0"/>
                      <a:pt x="199" y="59"/>
                    </a:cubicBezTo>
                    <a:lnTo>
                      <a:pt x="199" y="59"/>
                    </a:lnTo>
                    <a:cubicBezTo>
                      <a:pt x="203" y="82"/>
                      <a:pt x="201" y="109"/>
                      <a:pt x="188" y="128"/>
                    </a:cubicBezTo>
                    <a:lnTo>
                      <a:pt x="188" y="128"/>
                    </a:lnTo>
                    <a:cubicBezTo>
                      <a:pt x="184" y="134"/>
                      <a:pt x="179" y="137"/>
                      <a:pt x="172" y="139"/>
                    </a:cubicBezTo>
                    <a:lnTo>
                      <a:pt x="172" y="139"/>
                    </a:lnTo>
                    <a:cubicBezTo>
                      <a:pt x="179" y="147"/>
                      <a:pt x="176" y="162"/>
                      <a:pt x="166" y="166"/>
                    </a:cubicBezTo>
                    <a:lnTo>
                      <a:pt x="166" y="166"/>
                    </a:lnTo>
                    <a:cubicBezTo>
                      <a:pt x="120" y="181"/>
                      <a:pt x="53" y="195"/>
                      <a:pt x="25" y="142"/>
                    </a:cubicBezTo>
                    <a:lnTo>
                      <a:pt x="25" y="142"/>
                    </a:lnTo>
                    <a:cubicBezTo>
                      <a:pt x="0" y="95"/>
                      <a:pt x="42" y="50"/>
                      <a:pt x="84" y="33"/>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31" name="Freeform 195">
                <a:extLst>
                  <a:ext uri="{FF2B5EF4-FFF2-40B4-BE49-F238E27FC236}">
                    <a16:creationId xmlns:a16="http://schemas.microsoft.com/office/drawing/2014/main" id="{D618BA1D-483F-0A41-8A1C-0580F31B56AA}"/>
                  </a:ext>
                </a:extLst>
              </p:cNvPr>
              <p:cNvSpPr>
                <a:spLocks/>
              </p:cNvSpPr>
              <p:nvPr/>
            </p:nvSpPr>
            <p:spPr bwMode="auto">
              <a:xfrm>
                <a:off x="4625962" y="4079168"/>
                <a:ext cx="83794" cy="113117"/>
              </a:xfrm>
              <a:custGeom>
                <a:avLst/>
                <a:gdLst>
                  <a:gd name="T0" fmla="*/ 49319 w 175"/>
                  <a:gd name="T1" fmla="*/ 22528 h 236"/>
                  <a:gd name="T2" fmla="*/ 49319 w 175"/>
                  <a:gd name="T3" fmla="*/ 22528 h 236"/>
                  <a:gd name="T4" fmla="*/ 27293 w 175"/>
                  <a:gd name="T5" fmla="*/ 34510 h 236"/>
                  <a:gd name="T6" fmla="*/ 27293 w 175"/>
                  <a:gd name="T7" fmla="*/ 34510 h 236"/>
                  <a:gd name="T8" fmla="*/ 22983 w 175"/>
                  <a:gd name="T9" fmla="*/ 52245 h 236"/>
                  <a:gd name="T10" fmla="*/ 22983 w 175"/>
                  <a:gd name="T11" fmla="*/ 52245 h 236"/>
                  <a:gd name="T12" fmla="*/ 28251 w 175"/>
                  <a:gd name="T13" fmla="*/ 80045 h 236"/>
                  <a:gd name="T14" fmla="*/ 28251 w 175"/>
                  <a:gd name="T15" fmla="*/ 80045 h 236"/>
                  <a:gd name="T16" fmla="*/ 51713 w 175"/>
                  <a:gd name="T17" fmla="*/ 81003 h 236"/>
                  <a:gd name="T18" fmla="*/ 51713 w 175"/>
                  <a:gd name="T19" fmla="*/ 81003 h 236"/>
                  <a:gd name="T20" fmla="*/ 56022 w 175"/>
                  <a:gd name="T21" fmla="*/ 72855 h 236"/>
                  <a:gd name="T22" fmla="*/ 56022 w 175"/>
                  <a:gd name="T23" fmla="*/ 72855 h 236"/>
                  <a:gd name="T24" fmla="*/ 49319 w 175"/>
                  <a:gd name="T25" fmla="*/ 22528 h 236"/>
                  <a:gd name="T26" fmla="*/ 75175 w 175"/>
                  <a:gd name="T27" fmla="*/ 64227 h 236"/>
                  <a:gd name="T28" fmla="*/ 75175 w 175"/>
                  <a:gd name="T29" fmla="*/ 64227 h 236"/>
                  <a:gd name="T30" fmla="*/ 27772 w 175"/>
                  <a:gd name="T31" fmla="*/ 95862 h 236"/>
                  <a:gd name="T32" fmla="*/ 27772 w 175"/>
                  <a:gd name="T33" fmla="*/ 95862 h 236"/>
                  <a:gd name="T34" fmla="*/ 7661 w 175"/>
                  <a:gd name="T35" fmla="*/ 68541 h 236"/>
                  <a:gd name="T36" fmla="*/ 7661 w 175"/>
                  <a:gd name="T37" fmla="*/ 68541 h 236"/>
                  <a:gd name="T38" fmla="*/ 9098 w 175"/>
                  <a:gd name="T39" fmla="*/ 58955 h 236"/>
                  <a:gd name="T40" fmla="*/ 9098 w 175"/>
                  <a:gd name="T41" fmla="*/ 58955 h 236"/>
                  <a:gd name="T42" fmla="*/ 2394 w 175"/>
                  <a:gd name="T43" fmla="*/ 48410 h 236"/>
                  <a:gd name="T44" fmla="*/ 2394 w 175"/>
                  <a:gd name="T45" fmla="*/ 48410 h 236"/>
                  <a:gd name="T46" fmla="*/ 57459 w 175"/>
                  <a:gd name="T47" fmla="*/ 7669 h 236"/>
                  <a:gd name="T48" fmla="*/ 57459 w 175"/>
                  <a:gd name="T49" fmla="*/ 7669 h 236"/>
                  <a:gd name="T50" fmla="*/ 75175 w 175"/>
                  <a:gd name="T51" fmla="*/ 64227 h 2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5" h="236">
                    <a:moveTo>
                      <a:pt x="103" y="47"/>
                    </a:moveTo>
                    <a:lnTo>
                      <a:pt x="103" y="47"/>
                    </a:lnTo>
                    <a:cubicBezTo>
                      <a:pt x="83" y="46"/>
                      <a:pt x="69" y="56"/>
                      <a:pt x="57" y="72"/>
                    </a:cubicBezTo>
                    <a:cubicBezTo>
                      <a:pt x="59" y="85"/>
                      <a:pt x="53" y="95"/>
                      <a:pt x="48" y="109"/>
                    </a:cubicBezTo>
                    <a:cubicBezTo>
                      <a:pt x="40" y="130"/>
                      <a:pt x="40" y="152"/>
                      <a:pt x="59" y="167"/>
                    </a:cubicBezTo>
                    <a:cubicBezTo>
                      <a:pt x="70" y="175"/>
                      <a:pt x="96" y="176"/>
                      <a:pt x="108" y="169"/>
                    </a:cubicBezTo>
                    <a:cubicBezTo>
                      <a:pt x="111" y="166"/>
                      <a:pt x="115" y="156"/>
                      <a:pt x="117" y="152"/>
                    </a:cubicBezTo>
                    <a:cubicBezTo>
                      <a:pt x="130" y="123"/>
                      <a:pt x="157" y="53"/>
                      <a:pt x="103" y="47"/>
                    </a:cubicBezTo>
                    <a:close/>
                    <a:moveTo>
                      <a:pt x="157" y="134"/>
                    </a:moveTo>
                    <a:lnTo>
                      <a:pt x="157" y="134"/>
                    </a:lnTo>
                    <a:cubicBezTo>
                      <a:pt x="142" y="173"/>
                      <a:pt x="108" y="235"/>
                      <a:pt x="58" y="200"/>
                    </a:cubicBezTo>
                    <a:cubicBezTo>
                      <a:pt x="40" y="187"/>
                      <a:pt x="21" y="166"/>
                      <a:pt x="16" y="143"/>
                    </a:cubicBezTo>
                    <a:cubicBezTo>
                      <a:pt x="16" y="137"/>
                      <a:pt x="16" y="130"/>
                      <a:pt x="19" y="123"/>
                    </a:cubicBezTo>
                    <a:cubicBezTo>
                      <a:pt x="9" y="122"/>
                      <a:pt x="0" y="113"/>
                      <a:pt x="5" y="101"/>
                    </a:cubicBezTo>
                    <a:cubicBezTo>
                      <a:pt x="25" y="58"/>
                      <a:pt x="63" y="0"/>
                      <a:pt x="120" y="16"/>
                    </a:cubicBezTo>
                    <a:cubicBezTo>
                      <a:pt x="171" y="30"/>
                      <a:pt x="174" y="93"/>
                      <a:pt x="157"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32" name="Freeform 196">
                <a:extLst>
                  <a:ext uri="{FF2B5EF4-FFF2-40B4-BE49-F238E27FC236}">
                    <a16:creationId xmlns:a16="http://schemas.microsoft.com/office/drawing/2014/main" id="{41F75410-F1E2-DC4F-85EB-D10712607C6D}"/>
                  </a:ext>
                </a:extLst>
              </p:cNvPr>
              <p:cNvSpPr>
                <a:spLocks noChangeArrowheads="1"/>
              </p:cNvSpPr>
              <p:nvPr/>
            </p:nvSpPr>
            <p:spPr bwMode="auto">
              <a:xfrm>
                <a:off x="4285946" y="4096011"/>
                <a:ext cx="84150" cy="71022"/>
              </a:xfrm>
              <a:custGeom>
                <a:avLst/>
                <a:gdLst>
                  <a:gd name="T0" fmla="*/ 129 w 177"/>
                  <a:gd name="T1" fmla="*/ 62 h 150"/>
                  <a:gd name="T2" fmla="*/ 129 w 177"/>
                  <a:gd name="T3" fmla="*/ 62 h 150"/>
                  <a:gd name="T4" fmla="*/ 89 w 177"/>
                  <a:gd name="T5" fmla="*/ 33 h 150"/>
                  <a:gd name="T6" fmla="*/ 89 w 177"/>
                  <a:gd name="T7" fmla="*/ 33 h 150"/>
                  <a:gd name="T8" fmla="*/ 58 w 177"/>
                  <a:gd name="T9" fmla="*/ 42 h 150"/>
                  <a:gd name="T10" fmla="*/ 58 w 177"/>
                  <a:gd name="T11" fmla="*/ 42 h 150"/>
                  <a:gd name="T12" fmla="*/ 24 w 177"/>
                  <a:gd name="T13" fmla="*/ 77 h 150"/>
                  <a:gd name="T14" fmla="*/ 24 w 177"/>
                  <a:gd name="T15" fmla="*/ 77 h 150"/>
                  <a:gd name="T16" fmla="*/ 47 w 177"/>
                  <a:gd name="T17" fmla="*/ 119 h 150"/>
                  <a:gd name="T18" fmla="*/ 47 w 177"/>
                  <a:gd name="T19" fmla="*/ 119 h 150"/>
                  <a:gd name="T20" fmla="*/ 63 w 177"/>
                  <a:gd name="T21" fmla="*/ 119 h 150"/>
                  <a:gd name="T22" fmla="*/ 63 w 177"/>
                  <a:gd name="T23" fmla="*/ 119 h 150"/>
                  <a:gd name="T24" fmla="*/ 129 w 177"/>
                  <a:gd name="T25" fmla="*/ 62 h 150"/>
                  <a:gd name="T26" fmla="*/ 97 w 177"/>
                  <a:gd name="T27" fmla="*/ 145 h 150"/>
                  <a:gd name="T28" fmla="*/ 97 w 177"/>
                  <a:gd name="T29" fmla="*/ 145 h 150"/>
                  <a:gd name="T30" fmla="*/ 0 w 177"/>
                  <a:gd name="T31" fmla="*/ 88 h 150"/>
                  <a:gd name="T32" fmla="*/ 0 w 177"/>
                  <a:gd name="T33" fmla="*/ 88 h 150"/>
                  <a:gd name="T34" fmla="*/ 17 w 177"/>
                  <a:gd name="T35" fmla="*/ 29 h 150"/>
                  <a:gd name="T36" fmla="*/ 17 w 177"/>
                  <a:gd name="T37" fmla="*/ 29 h 150"/>
                  <a:gd name="T38" fmla="*/ 32 w 177"/>
                  <a:gd name="T39" fmla="*/ 24 h 150"/>
                  <a:gd name="T40" fmla="*/ 32 w 177"/>
                  <a:gd name="T41" fmla="*/ 24 h 150"/>
                  <a:gd name="T42" fmla="*/ 41 w 177"/>
                  <a:gd name="T43" fmla="*/ 3 h 150"/>
                  <a:gd name="T44" fmla="*/ 41 w 177"/>
                  <a:gd name="T45" fmla="*/ 3 h 150"/>
                  <a:gd name="T46" fmla="*/ 160 w 177"/>
                  <a:gd name="T47" fmla="*/ 64 h 150"/>
                  <a:gd name="T48" fmla="*/ 160 w 177"/>
                  <a:gd name="T49" fmla="*/ 64 h 150"/>
                  <a:gd name="T50" fmla="*/ 97 w 177"/>
                  <a:gd name="T51" fmla="*/ 14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7" h="150">
                    <a:moveTo>
                      <a:pt x="129" y="62"/>
                    </a:moveTo>
                    <a:lnTo>
                      <a:pt x="129" y="62"/>
                    </a:lnTo>
                    <a:cubicBezTo>
                      <a:pt x="120" y="45"/>
                      <a:pt x="105" y="37"/>
                      <a:pt x="89" y="33"/>
                    </a:cubicBezTo>
                    <a:lnTo>
                      <a:pt x="89" y="33"/>
                    </a:lnTo>
                    <a:cubicBezTo>
                      <a:pt x="82" y="41"/>
                      <a:pt x="71" y="41"/>
                      <a:pt x="58" y="42"/>
                    </a:cubicBezTo>
                    <a:lnTo>
                      <a:pt x="58" y="42"/>
                    </a:lnTo>
                    <a:cubicBezTo>
                      <a:pt x="38" y="45"/>
                      <a:pt x="22" y="54"/>
                      <a:pt x="24" y="77"/>
                    </a:cubicBezTo>
                    <a:lnTo>
                      <a:pt x="24" y="77"/>
                    </a:lnTo>
                    <a:cubicBezTo>
                      <a:pt x="24" y="88"/>
                      <a:pt x="36" y="113"/>
                      <a:pt x="47" y="119"/>
                    </a:cubicBezTo>
                    <a:lnTo>
                      <a:pt x="47" y="119"/>
                    </a:lnTo>
                    <a:cubicBezTo>
                      <a:pt x="51" y="120"/>
                      <a:pt x="59" y="119"/>
                      <a:pt x="63" y="119"/>
                    </a:cubicBezTo>
                    <a:lnTo>
                      <a:pt x="63" y="119"/>
                    </a:lnTo>
                    <a:cubicBezTo>
                      <a:pt x="91" y="119"/>
                      <a:pt x="154" y="111"/>
                      <a:pt x="129" y="62"/>
                    </a:cubicBezTo>
                    <a:close/>
                    <a:moveTo>
                      <a:pt x="97" y="145"/>
                    </a:moveTo>
                    <a:lnTo>
                      <a:pt x="97" y="145"/>
                    </a:lnTo>
                    <a:cubicBezTo>
                      <a:pt x="62" y="149"/>
                      <a:pt x="0" y="148"/>
                      <a:pt x="0" y="88"/>
                    </a:cubicBezTo>
                    <a:lnTo>
                      <a:pt x="0" y="88"/>
                    </a:lnTo>
                    <a:cubicBezTo>
                      <a:pt x="0" y="69"/>
                      <a:pt x="4" y="44"/>
                      <a:pt x="17" y="29"/>
                    </a:cubicBezTo>
                    <a:lnTo>
                      <a:pt x="17" y="29"/>
                    </a:lnTo>
                    <a:cubicBezTo>
                      <a:pt x="21" y="27"/>
                      <a:pt x="25" y="24"/>
                      <a:pt x="32" y="24"/>
                    </a:cubicBezTo>
                    <a:lnTo>
                      <a:pt x="32" y="24"/>
                    </a:lnTo>
                    <a:cubicBezTo>
                      <a:pt x="28" y="15"/>
                      <a:pt x="30" y="3"/>
                      <a:pt x="41" y="3"/>
                    </a:cubicBezTo>
                    <a:lnTo>
                      <a:pt x="41" y="3"/>
                    </a:lnTo>
                    <a:cubicBezTo>
                      <a:pt x="82" y="0"/>
                      <a:pt x="142" y="7"/>
                      <a:pt x="160" y="64"/>
                    </a:cubicBezTo>
                    <a:lnTo>
                      <a:pt x="160" y="64"/>
                    </a:lnTo>
                    <a:cubicBezTo>
                      <a:pt x="176" y="113"/>
                      <a:pt x="135" y="142"/>
                      <a:pt x="97" y="145"/>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33" name="Freeform 197">
                <a:extLst>
                  <a:ext uri="{FF2B5EF4-FFF2-40B4-BE49-F238E27FC236}">
                    <a16:creationId xmlns:a16="http://schemas.microsoft.com/office/drawing/2014/main" id="{CF5996E2-543D-C743-830A-B33EFD457033}"/>
                  </a:ext>
                </a:extLst>
              </p:cNvPr>
              <p:cNvSpPr>
                <a:spLocks noChangeArrowheads="1"/>
              </p:cNvSpPr>
              <p:nvPr/>
            </p:nvSpPr>
            <p:spPr bwMode="auto">
              <a:xfrm>
                <a:off x="4789260" y="4084964"/>
                <a:ext cx="87326" cy="88382"/>
              </a:xfrm>
              <a:custGeom>
                <a:avLst/>
                <a:gdLst>
                  <a:gd name="T0" fmla="*/ 64 w 186"/>
                  <a:gd name="T1" fmla="*/ 132 h 187"/>
                  <a:gd name="T2" fmla="*/ 64 w 186"/>
                  <a:gd name="T3" fmla="*/ 132 h 187"/>
                  <a:gd name="T4" fmla="*/ 113 w 186"/>
                  <a:gd name="T5" fmla="*/ 140 h 187"/>
                  <a:gd name="T6" fmla="*/ 113 w 186"/>
                  <a:gd name="T7" fmla="*/ 140 h 187"/>
                  <a:gd name="T8" fmla="*/ 138 w 186"/>
                  <a:gd name="T9" fmla="*/ 120 h 187"/>
                  <a:gd name="T10" fmla="*/ 138 w 186"/>
                  <a:gd name="T11" fmla="*/ 120 h 187"/>
                  <a:gd name="T12" fmla="*/ 155 w 186"/>
                  <a:gd name="T13" fmla="*/ 73 h 187"/>
                  <a:gd name="T14" fmla="*/ 155 w 186"/>
                  <a:gd name="T15" fmla="*/ 73 h 187"/>
                  <a:gd name="T16" fmla="*/ 115 w 186"/>
                  <a:gd name="T17" fmla="*/ 45 h 187"/>
                  <a:gd name="T18" fmla="*/ 115 w 186"/>
                  <a:gd name="T19" fmla="*/ 45 h 187"/>
                  <a:gd name="T20" fmla="*/ 99 w 186"/>
                  <a:gd name="T21" fmla="*/ 52 h 187"/>
                  <a:gd name="T22" fmla="*/ 99 w 186"/>
                  <a:gd name="T23" fmla="*/ 52 h 187"/>
                  <a:gd name="T24" fmla="*/ 64 w 186"/>
                  <a:gd name="T25" fmla="*/ 132 h 187"/>
                  <a:gd name="T26" fmla="*/ 57 w 186"/>
                  <a:gd name="T27" fmla="*/ 41 h 187"/>
                  <a:gd name="T28" fmla="*/ 57 w 186"/>
                  <a:gd name="T29" fmla="*/ 41 h 187"/>
                  <a:gd name="T30" fmla="*/ 170 w 186"/>
                  <a:gd name="T31" fmla="*/ 52 h 187"/>
                  <a:gd name="T32" fmla="*/ 170 w 186"/>
                  <a:gd name="T33" fmla="*/ 52 h 187"/>
                  <a:gd name="T34" fmla="*/ 180 w 186"/>
                  <a:gd name="T35" fmla="*/ 113 h 187"/>
                  <a:gd name="T36" fmla="*/ 180 w 186"/>
                  <a:gd name="T37" fmla="*/ 113 h 187"/>
                  <a:gd name="T38" fmla="*/ 169 w 186"/>
                  <a:gd name="T39" fmla="*/ 125 h 187"/>
                  <a:gd name="T40" fmla="*/ 169 w 186"/>
                  <a:gd name="T41" fmla="*/ 125 h 187"/>
                  <a:gd name="T42" fmla="*/ 169 w 186"/>
                  <a:gd name="T43" fmla="*/ 148 h 187"/>
                  <a:gd name="T44" fmla="*/ 169 w 186"/>
                  <a:gd name="T45" fmla="*/ 148 h 187"/>
                  <a:gd name="T46" fmla="*/ 35 w 186"/>
                  <a:gd name="T47" fmla="*/ 142 h 187"/>
                  <a:gd name="T48" fmla="*/ 35 w 186"/>
                  <a:gd name="T49" fmla="*/ 142 h 187"/>
                  <a:gd name="T50" fmla="*/ 57 w 186"/>
                  <a:gd name="T51" fmla="*/ 41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6" h="187">
                    <a:moveTo>
                      <a:pt x="64" y="132"/>
                    </a:moveTo>
                    <a:lnTo>
                      <a:pt x="64" y="132"/>
                    </a:lnTo>
                    <a:cubicBezTo>
                      <a:pt x="78" y="142"/>
                      <a:pt x="96" y="144"/>
                      <a:pt x="113" y="140"/>
                    </a:cubicBezTo>
                    <a:lnTo>
                      <a:pt x="113" y="140"/>
                    </a:lnTo>
                    <a:cubicBezTo>
                      <a:pt x="117" y="129"/>
                      <a:pt x="126" y="127"/>
                      <a:pt x="138" y="120"/>
                    </a:cubicBezTo>
                    <a:lnTo>
                      <a:pt x="138" y="120"/>
                    </a:lnTo>
                    <a:cubicBezTo>
                      <a:pt x="153" y="109"/>
                      <a:pt x="165" y="94"/>
                      <a:pt x="155" y="73"/>
                    </a:cubicBezTo>
                    <a:lnTo>
                      <a:pt x="155" y="73"/>
                    </a:lnTo>
                    <a:cubicBezTo>
                      <a:pt x="149" y="62"/>
                      <a:pt x="128" y="45"/>
                      <a:pt x="115" y="45"/>
                    </a:cubicBezTo>
                    <a:lnTo>
                      <a:pt x="115" y="45"/>
                    </a:lnTo>
                    <a:cubicBezTo>
                      <a:pt x="111" y="45"/>
                      <a:pt x="103" y="50"/>
                      <a:pt x="99" y="52"/>
                    </a:cubicBezTo>
                    <a:lnTo>
                      <a:pt x="99" y="52"/>
                    </a:lnTo>
                    <a:cubicBezTo>
                      <a:pt x="76" y="63"/>
                      <a:pt x="21" y="98"/>
                      <a:pt x="64" y="132"/>
                    </a:cubicBezTo>
                    <a:close/>
                    <a:moveTo>
                      <a:pt x="57" y="41"/>
                    </a:moveTo>
                    <a:lnTo>
                      <a:pt x="57" y="41"/>
                    </a:lnTo>
                    <a:cubicBezTo>
                      <a:pt x="89" y="24"/>
                      <a:pt x="145" y="0"/>
                      <a:pt x="170" y="52"/>
                    </a:cubicBezTo>
                    <a:lnTo>
                      <a:pt x="170" y="52"/>
                    </a:lnTo>
                    <a:cubicBezTo>
                      <a:pt x="178" y="71"/>
                      <a:pt x="185" y="95"/>
                      <a:pt x="180" y="113"/>
                    </a:cubicBezTo>
                    <a:lnTo>
                      <a:pt x="180" y="113"/>
                    </a:lnTo>
                    <a:cubicBezTo>
                      <a:pt x="177" y="119"/>
                      <a:pt x="173" y="121"/>
                      <a:pt x="169" y="125"/>
                    </a:cubicBezTo>
                    <a:lnTo>
                      <a:pt x="169" y="125"/>
                    </a:lnTo>
                    <a:cubicBezTo>
                      <a:pt x="176" y="132"/>
                      <a:pt x="178" y="142"/>
                      <a:pt x="169" y="148"/>
                    </a:cubicBezTo>
                    <a:lnTo>
                      <a:pt x="169" y="148"/>
                    </a:lnTo>
                    <a:cubicBezTo>
                      <a:pt x="132" y="166"/>
                      <a:pt x="76" y="186"/>
                      <a:pt x="35" y="142"/>
                    </a:cubicBezTo>
                    <a:lnTo>
                      <a:pt x="35" y="142"/>
                    </a:lnTo>
                    <a:cubicBezTo>
                      <a:pt x="0" y="106"/>
                      <a:pt x="25" y="60"/>
                      <a:pt x="57" y="41"/>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34" name="Freeform 198">
                <a:extLst>
                  <a:ext uri="{FF2B5EF4-FFF2-40B4-BE49-F238E27FC236}">
                    <a16:creationId xmlns:a16="http://schemas.microsoft.com/office/drawing/2014/main" id="{9167E0E1-8C0F-504D-AF97-243D63D92F4A}"/>
                  </a:ext>
                </a:extLst>
              </p:cNvPr>
              <p:cNvSpPr>
                <a:spLocks noChangeArrowheads="1"/>
              </p:cNvSpPr>
              <p:nvPr/>
            </p:nvSpPr>
            <p:spPr bwMode="auto">
              <a:xfrm>
                <a:off x="4963912" y="4096011"/>
                <a:ext cx="85738" cy="71022"/>
              </a:xfrm>
              <a:custGeom>
                <a:avLst/>
                <a:gdLst>
                  <a:gd name="T0" fmla="*/ 130 w 179"/>
                  <a:gd name="T1" fmla="*/ 61 h 150"/>
                  <a:gd name="T2" fmla="*/ 130 w 179"/>
                  <a:gd name="T3" fmla="*/ 61 h 150"/>
                  <a:gd name="T4" fmla="*/ 90 w 179"/>
                  <a:gd name="T5" fmla="*/ 33 h 150"/>
                  <a:gd name="T6" fmla="*/ 90 w 179"/>
                  <a:gd name="T7" fmla="*/ 33 h 150"/>
                  <a:gd name="T8" fmla="*/ 59 w 179"/>
                  <a:gd name="T9" fmla="*/ 41 h 150"/>
                  <a:gd name="T10" fmla="*/ 59 w 179"/>
                  <a:gd name="T11" fmla="*/ 41 h 150"/>
                  <a:gd name="T12" fmla="*/ 24 w 179"/>
                  <a:gd name="T13" fmla="*/ 76 h 150"/>
                  <a:gd name="T14" fmla="*/ 24 w 179"/>
                  <a:gd name="T15" fmla="*/ 76 h 150"/>
                  <a:gd name="T16" fmla="*/ 47 w 179"/>
                  <a:gd name="T17" fmla="*/ 117 h 150"/>
                  <a:gd name="T18" fmla="*/ 47 w 179"/>
                  <a:gd name="T19" fmla="*/ 117 h 150"/>
                  <a:gd name="T20" fmla="*/ 63 w 179"/>
                  <a:gd name="T21" fmla="*/ 118 h 150"/>
                  <a:gd name="T22" fmla="*/ 63 w 179"/>
                  <a:gd name="T23" fmla="*/ 118 h 150"/>
                  <a:gd name="T24" fmla="*/ 130 w 179"/>
                  <a:gd name="T25" fmla="*/ 61 h 150"/>
                  <a:gd name="T26" fmla="*/ 99 w 179"/>
                  <a:gd name="T27" fmla="*/ 145 h 150"/>
                  <a:gd name="T28" fmla="*/ 99 w 179"/>
                  <a:gd name="T29" fmla="*/ 145 h 150"/>
                  <a:gd name="T30" fmla="*/ 0 w 179"/>
                  <a:gd name="T31" fmla="*/ 88 h 150"/>
                  <a:gd name="T32" fmla="*/ 0 w 179"/>
                  <a:gd name="T33" fmla="*/ 88 h 150"/>
                  <a:gd name="T34" fmla="*/ 17 w 179"/>
                  <a:gd name="T35" fmla="*/ 29 h 150"/>
                  <a:gd name="T36" fmla="*/ 17 w 179"/>
                  <a:gd name="T37" fmla="*/ 29 h 150"/>
                  <a:gd name="T38" fmla="*/ 32 w 179"/>
                  <a:gd name="T39" fmla="*/ 22 h 150"/>
                  <a:gd name="T40" fmla="*/ 32 w 179"/>
                  <a:gd name="T41" fmla="*/ 22 h 150"/>
                  <a:gd name="T42" fmla="*/ 42 w 179"/>
                  <a:gd name="T43" fmla="*/ 1 h 150"/>
                  <a:gd name="T44" fmla="*/ 42 w 179"/>
                  <a:gd name="T45" fmla="*/ 1 h 150"/>
                  <a:gd name="T46" fmla="*/ 160 w 179"/>
                  <a:gd name="T47" fmla="*/ 62 h 150"/>
                  <a:gd name="T48" fmla="*/ 160 w 179"/>
                  <a:gd name="T49" fmla="*/ 62 h 150"/>
                  <a:gd name="T50" fmla="*/ 99 w 179"/>
                  <a:gd name="T51" fmla="*/ 14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9" h="150">
                    <a:moveTo>
                      <a:pt x="130" y="61"/>
                    </a:moveTo>
                    <a:lnTo>
                      <a:pt x="130" y="61"/>
                    </a:lnTo>
                    <a:cubicBezTo>
                      <a:pt x="120" y="43"/>
                      <a:pt x="105" y="36"/>
                      <a:pt x="90" y="33"/>
                    </a:cubicBezTo>
                    <a:lnTo>
                      <a:pt x="90" y="33"/>
                    </a:lnTo>
                    <a:cubicBezTo>
                      <a:pt x="80" y="41"/>
                      <a:pt x="72" y="40"/>
                      <a:pt x="59" y="41"/>
                    </a:cubicBezTo>
                    <a:lnTo>
                      <a:pt x="59" y="41"/>
                    </a:lnTo>
                    <a:cubicBezTo>
                      <a:pt x="40" y="43"/>
                      <a:pt x="24" y="53"/>
                      <a:pt x="24" y="76"/>
                    </a:cubicBezTo>
                    <a:lnTo>
                      <a:pt x="24" y="76"/>
                    </a:lnTo>
                    <a:cubicBezTo>
                      <a:pt x="24" y="88"/>
                      <a:pt x="36" y="112"/>
                      <a:pt x="47" y="117"/>
                    </a:cubicBezTo>
                    <a:lnTo>
                      <a:pt x="47" y="117"/>
                    </a:lnTo>
                    <a:cubicBezTo>
                      <a:pt x="51" y="120"/>
                      <a:pt x="59" y="118"/>
                      <a:pt x="63" y="118"/>
                    </a:cubicBezTo>
                    <a:lnTo>
                      <a:pt x="63" y="118"/>
                    </a:lnTo>
                    <a:cubicBezTo>
                      <a:pt x="91" y="118"/>
                      <a:pt x="155" y="109"/>
                      <a:pt x="130" y="61"/>
                    </a:cubicBezTo>
                    <a:close/>
                    <a:moveTo>
                      <a:pt x="99" y="145"/>
                    </a:moveTo>
                    <a:lnTo>
                      <a:pt x="99" y="145"/>
                    </a:lnTo>
                    <a:cubicBezTo>
                      <a:pt x="63" y="149"/>
                      <a:pt x="0" y="146"/>
                      <a:pt x="0" y="88"/>
                    </a:cubicBezTo>
                    <a:lnTo>
                      <a:pt x="0" y="88"/>
                    </a:lnTo>
                    <a:cubicBezTo>
                      <a:pt x="0" y="67"/>
                      <a:pt x="4" y="42"/>
                      <a:pt x="17" y="29"/>
                    </a:cubicBezTo>
                    <a:lnTo>
                      <a:pt x="17" y="29"/>
                    </a:lnTo>
                    <a:cubicBezTo>
                      <a:pt x="21" y="25"/>
                      <a:pt x="26" y="22"/>
                      <a:pt x="32" y="22"/>
                    </a:cubicBezTo>
                    <a:lnTo>
                      <a:pt x="32" y="22"/>
                    </a:lnTo>
                    <a:cubicBezTo>
                      <a:pt x="28" y="13"/>
                      <a:pt x="30" y="3"/>
                      <a:pt x="42" y="1"/>
                    </a:cubicBezTo>
                    <a:lnTo>
                      <a:pt x="42" y="1"/>
                    </a:lnTo>
                    <a:cubicBezTo>
                      <a:pt x="83" y="0"/>
                      <a:pt x="142" y="7"/>
                      <a:pt x="160" y="62"/>
                    </a:cubicBezTo>
                    <a:lnTo>
                      <a:pt x="160" y="62"/>
                    </a:lnTo>
                    <a:cubicBezTo>
                      <a:pt x="178" y="112"/>
                      <a:pt x="135" y="141"/>
                      <a:pt x="99" y="145"/>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35" name="Freeform 199">
                <a:extLst>
                  <a:ext uri="{FF2B5EF4-FFF2-40B4-BE49-F238E27FC236}">
                    <a16:creationId xmlns:a16="http://schemas.microsoft.com/office/drawing/2014/main" id="{E0513CF0-C605-DA4C-B4C7-5AE0661C1BA9}"/>
                  </a:ext>
                </a:extLst>
              </p:cNvPr>
              <p:cNvSpPr>
                <a:spLocks/>
              </p:cNvSpPr>
              <p:nvPr/>
            </p:nvSpPr>
            <p:spPr bwMode="auto">
              <a:xfrm>
                <a:off x="5128724" y="4079168"/>
                <a:ext cx="81698" cy="113117"/>
              </a:xfrm>
              <a:custGeom>
                <a:avLst/>
                <a:gdLst>
                  <a:gd name="T0" fmla="*/ 47422 w 174"/>
                  <a:gd name="T1" fmla="*/ 23007 h 236"/>
                  <a:gd name="T2" fmla="*/ 47422 w 174"/>
                  <a:gd name="T3" fmla="*/ 23007 h 236"/>
                  <a:gd name="T4" fmla="*/ 26294 w 174"/>
                  <a:gd name="T5" fmla="*/ 34510 h 236"/>
                  <a:gd name="T6" fmla="*/ 26294 w 174"/>
                  <a:gd name="T7" fmla="*/ 34510 h 236"/>
                  <a:gd name="T8" fmla="*/ 22068 w 174"/>
                  <a:gd name="T9" fmla="*/ 52245 h 236"/>
                  <a:gd name="T10" fmla="*/ 22068 w 174"/>
                  <a:gd name="T11" fmla="*/ 52245 h 236"/>
                  <a:gd name="T12" fmla="*/ 27702 w 174"/>
                  <a:gd name="T13" fmla="*/ 80045 h 236"/>
                  <a:gd name="T14" fmla="*/ 27702 w 174"/>
                  <a:gd name="T15" fmla="*/ 80045 h 236"/>
                  <a:gd name="T16" fmla="*/ 49770 w 174"/>
                  <a:gd name="T17" fmla="*/ 80524 h 236"/>
                  <a:gd name="T18" fmla="*/ 49770 w 174"/>
                  <a:gd name="T19" fmla="*/ 80524 h 236"/>
                  <a:gd name="T20" fmla="*/ 53996 w 174"/>
                  <a:gd name="T21" fmla="*/ 72855 h 236"/>
                  <a:gd name="T22" fmla="*/ 53996 w 174"/>
                  <a:gd name="T23" fmla="*/ 72855 h 236"/>
                  <a:gd name="T24" fmla="*/ 47422 w 174"/>
                  <a:gd name="T25" fmla="*/ 23007 h 236"/>
                  <a:gd name="T26" fmla="*/ 73246 w 174"/>
                  <a:gd name="T27" fmla="*/ 64227 h 236"/>
                  <a:gd name="T28" fmla="*/ 73246 w 174"/>
                  <a:gd name="T29" fmla="*/ 64227 h 236"/>
                  <a:gd name="T30" fmla="*/ 26763 w 174"/>
                  <a:gd name="T31" fmla="*/ 94903 h 236"/>
                  <a:gd name="T32" fmla="*/ 26763 w 174"/>
                  <a:gd name="T33" fmla="*/ 94903 h 236"/>
                  <a:gd name="T34" fmla="*/ 7043 w 174"/>
                  <a:gd name="T35" fmla="*/ 68541 h 236"/>
                  <a:gd name="T36" fmla="*/ 7043 w 174"/>
                  <a:gd name="T37" fmla="*/ 68541 h 236"/>
                  <a:gd name="T38" fmla="*/ 8452 w 174"/>
                  <a:gd name="T39" fmla="*/ 59434 h 236"/>
                  <a:gd name="T40" fmla="*/ 8452 w 174"/>
                  <a:gd name="T41" fmla="*/ 59434 h 236"/>
                  <a:gd name="T42" fmla="*/ 2348 w 174"/>
                  <a:gd name="T43" fmla="*/ 48410 h 236"/>
                  <a:gd name="T44" fmla="*/ 2348 w 174"/>
                  <a:gd name="T45" fmla="*/ 48410 h 236"/>
                  <a:gd name="T46" fmla="*/ 55404 w 174"/>
                  <a:gd name="T47" fmla="*/ 8148 h 236"/>
                  <a:gd name="T48" fmla="*/ 55404 w 174"/>
                  <a:gd name="T49" fmla="*/ 8148 h 236"/>
                  <a:gd name="T50" fmla="*/ 73246 w 174"/>
                  <a:gd name="T51" fmla="*/ 64227 h 2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4" h="236">
                    <a:moveTo>
                      <a:pt x="101" y="48"/>
                    </a:moveTo>
                    <a:lnTo>
                      <a:pt x="101" y="48"/>
                    </a:lnTo>
                    <a:cubicBezTo>
                      <a:pt x="82" y="47"/>
                      <a:pt x="68" y="57"/>
                      <a:pt x="56" y="72"/>
                    </a:cubicBezTo>
                    <a:cubicBezTo>
                      <a:pt x="59" y="84"/>
                      <a:pt x="52" y="94"/>
                      <a:pt x="47" y="109"/>
                    </a:cubicBezTo>
                    <a:cubicBezTo>
                      <a:pt x="39" y="130"/>
                      <a:pt x="38" y="152"/>
                      <a:pt x="59" y="167"/>
                    </a:cubicBezTo>
                    <a:cubicBezTo>
                      <a:pt x="68" y="174"/>
                      <a:pt x="96" y="177"/>
                      <a:pt x="106" y="168"/>
                    </a:cubicBezTo>
                    <a:cubicBezTo>
                      <a:pt x="110" y="165"/>
                      <a:pt x="113" y="157"/>
                      <a:pt x="115" y="152"/>
                    </a:cubicBezTo>
                    <a:cubicBezTo>
                      <a:pt x="130" y="123"/>
                      <a:pt x="156" y="52"/>
                      <a:pt x="101" y="48"/>
                    </a:cubicBezTo>
                    <a:close/>
                    <a:moveTo>
                      <a:pt x="156" y="134"/>
                    </a:moveTo>
                    <a:lnTo>
                      <a:pt x="156" y="134"/>
                    </a:lnTo>
                    <a:cubicBezTo>
                      <a:pt x="140" y="173"/>
                      <a:pt x="106" y="235"/>
                      <a:pt x="57" y="198"/>
                    </a:cubicBezTo>
                    <a:cubicBezTo>
                      <a:pt x="39" y="185"/>
                      <a:pt x="19" y="165"/>
                      <a:pt x="15" y="143"/>
                    </a:cubicBezTo>
                    <a:cubicBezTo>
                      <a:pt x="14" y="136"/>
                      <a:pt x="15" y="131"/>
                      <a:pt x="18" y="124"/>
                    </a:cubicBezTo>
                    <a:cubicBezTo>
                      <a:pt x="8" y="123"/>
                      <a:pt x="0" y="113"/>
                      <a:pt x="5" y="101"/>
                    </a:cubicBezTo>
                    <a:cubicBezTo>
                      <a:pt x="25" y="57"/>
                      <a:pt x="61" y="0"/>
                      <a:pt x="118" y="17"/>
                    </a:cubicBezTo>
                    <a:cubicBezTo>
                      <a:pt x="169" y="31"/>
                      <a:pt x="173" y="93"/>
                      <a:pt x="156"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36" name="Freeform 200">
                <a:extLst>
                  <a:ext uri="{FF2B5EF4-FFF2-40B4-BE49-F238E27FC236}">
                    <a16:creationId xmlns:a16="http://schemas.microsoft.com/office/drawing/2014/main" id="{3C5041F2-F3C3-4C4D-AA20-1A7752A2457E}"/>
                  </a:ext>
                </a:extLst>
              </p:cNvPr>
              <p:cNvSpPr>
                <a:spLocks noChangeArrowheads="1"/>
              </p:cNvSpPr>
              <p:nvPr/>
            </p:nvSpPr>
            <p:spPr bwMode="auto">
              <a:xfrm>
                <a:off x="5456113" y="4084964"/>
                <a:ext cx="95265" cy="94695"/>
              </a:xfrm>
              <a:custGeom>
                <a:avLst/>
                <a:gdLst>
                  <a:gd name="T0" fmla="*/ 61 w 204"/>
                  <a:gd name="T1" fmla="*/ 134 h 197"/>
                  <a:gd name="T2" fmla="*/ 61 w 204"/>
                  <a:gd name="T3" fmla="*/ 134 h 197"/>
                  <a:gd name="T4" fmla="*/ 109 w 204"/>
                  <a:gd name="T5" fmla="*/ 149 h 197"/>
                  <a:gd name="T6" fmla="*/ 109 w 204"/>
                  <a:gd name="T7" fmla="*/ 149 h 197"/>
                  <a:gd name="T8" fmla="*/ 142 w 204"/>
                  <a:gd name="T9" fmla="*/ 130 h 197"/>
                  <a:gd name="T10" fmla="*/ 142 w 204"/>
                  <a:gd name="T11" fmla="*/ 130 h 197"/>
                  <a:gd name="T12" fmla="*/ 176 w 204"/>
                  <a:gd name="T13" fmla="*/ 82 h 197"/>
                  <a:gd name="T14" fmla="*/ 176 w 204"/>
                  <a:gd name="T15" fmla="*/ 82 h 197"/>
                  <a:gd name="T16" fmla="*/ 145 w 204"/>
                  <a:gd name="T17" fmla="*/ 46 h 197"/>
                  <a:gd name="T18" fmla="*/ 145 w 204"/>
                  <a:gd name="T19" fmla="*/ 46 h 197"/>
                  <a:gd name="T20" fmla="*/ 126 w 204"/>
                  <a:gd name="T21" fmla="*/ 51 h 197"/>
                  <a:gd name="T22" fmla="*/ 126 w 204"/>
                  <a:gd name="T23" fmla="*/ 51 h 197"/>
                  <a:gd name="T24" fmla="*/ 61 w 204"/>
                  <a:gd name="T25" fmla="*/ 134 h 197"/>
                  <a:gd name="T26" fmla="*/ 86 w 204"/>
                  <a:gd name="T27" fmla="*/ 34 h 197"/>
                  <a:gd name="T28" fmla="*/ 86 w 204"/>
                  <a:gd name="T29" fmla="*/ 34 h 197"/>
                  <a:gd name="T30" fmla="*/ 200 w 204"/>
                  <a:gd name="T31" fmla="*/ 61 h 197"/>
                  <a:gd name="T32" fmla="*/ 200 w 204"/>
                  <a:gd name="T33" fmla="*/ 61 h 197"/>
                  <a:gd name="T34" fmla="*/ 189 w 204"/>
                  <a:gd name="T35" fmla="*/ 129 h 197"/>
                  <a:gd name="T36" fmla="*/ 189 w 204"/>
                  <a:gd name="T37" fmla="*/ 129 h 197"/>
                  <a:gd name="T38" fmla="*/ 174 w 204"/>
                  <a:gd name="T39" fmla="*/ 141 h 197"/>
                  <a:gd name="T40" fmla="*/ 174 w 204"/>
                  <a:gd name="T41" fmla="*/ 141 h 197"/>
                  <a:gd name="T42" fmla="*/ 166 w 204"/>
                  <a:gd name="T43" fmla="*/ 166 h 197"/>
                  <a:gd name="T44" fmla="*/ 166 w 204"/>
                  <a:gd name="T45" fmla="*/ 166 h 197"/>
                  <a:gd name="T46" fmla="*/ 25 w 204"/>
                  <a:gd name="T47" fmla="*/ 143 h 197"/>
                  <a:gd name="T48" fmla="*/ 25 w 204"/>
                  <a:gd name="T49" fmla="*/ 143 h 197"/>
                  <a:gd name="T50" fmla="*/ 86 w 204"/>
                  <a:gd name="T51" fmla="*/ 34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4" h="197">
                    <a:moveTo>
                      <a:pt x="61" y="134"/>
                    </a:moveTo>
                    <a:lnTo>
                      <a:pt x="61" y="134"/>
                    </a:lnTo>
                    <a:cubicBezTo>
                      <a:pt x="72" y="149"/>
                      <a:pt x="91" y="151"/>
                      <a:pt x="109" y="149"/>
                    </a:cubicBezTo>
                    <a:lnTo>
                      <a:pt x="109" y="149"/>
                    </a:lnTo>
                    <a:cubicBezTo>
                      <a:pt x="117" y="139"/>
                      <a:pt x="128" y="137"/>
                      <a:pt x="142" y="130"/>
                    </a:cubicBezTo>
                    <a:lnTo>
                      <a:pt x="142" y="130"/>
                    </a:lnTo>
                    <a:cubicBezTo>
                      <a:pt x="163" y="122"/>
                      <a:pt x="180" y="107"/>
                      <a:pt x="176" y="82"/>
                    </a:cubicBezTo>
                    <a:lnTo>
                      <a:pt x="176" y="82"/>
                    </a:lnTo>
                    <a:cubicBezTo>
                      <a:pt x="175" y="70"/>
                      <a:pt x="158" y="47"/>
                      <a:pt x="145" y="46"/>
                    </a:cubicBezTo>
                    <a:lnTo>
                      <a:pt x="145" y="46"/>
                    </a:lnTo>
                    <a:cubicBezTo>
                      <a:pt x="140" y="46"/>
                      <a:pt x="132" y="50"/>
                      <a:pt x="126" y="51"/>
                    </a:cubicBezTo>
                    <a:lnTo>
                      <a:pt x="126" y="51"/>
                    </a:lnTo>
                    <a:cubicBezTo>
                      <a:pt x="96" y="61"/>
                      <a:pt x="27" y="91"/>
                      <a:pt x="61" y="134"/>
                    </a:cubicBezTo>
                    <a:close/>
                    <a:moveTo>
                      <a:pt x="86" y="34"/>
                    </a:moveTo>
                    <a:lnTo>
                      <a:pt x="86" y="34"/>
                    </a:lnTo>
                    <a:cubicBezTo>
                      <a:pt x="124" y="20"/>
                      <a:pt x="192" y="0"/>
                      <a:pt x="200" y="61"/>
                    </a:cubicBezTo>
                    <a:lnTo>
                      <a:pt x="200" y="61"/>
                    </a:lnTo>
                    <a:cubicBezTo>
                      <a:pt x="203" y="83"/>
                      <a:pt x="203" y="110"/>
                      <a:pt x="189" y="129"/>
                    </a:cubicBezTo>
                    <a:lnTo>
                      <a:pt x="189" y="129"/>
                    </a:lnTo>
                    <a:cubicBezTo>
                      <a:pt x="185" y="134"/>
                      <a:pt x="180" y="138"/>
                      <a:pt x="174" y="141"/>
                    </a:cubicBezTo>
                    <a:lnTo>
                      <a:pt x="174" y="141"/>
                    </a:lnTo>
                    <a:cubicBezTo>
                      <a:pt x="179" y="149"/>
                      <a:pt x="178" y="162"/>
                      <a:pt x="166" y="166"/>
                    </a:cubicBezTo>
                    <a:lnTo>
                      <a:pt x="166" y="166"/>
                    </a:lnTo>
                    <a:cubicBezTo>
                      <a:pt x="121" y="183"/>
                      <a:pt x="54" y="196"/>
                      <a:pt x="25" y="143"/>
                    </a:cubicBezTo>
                    <a:lnTo>
                      <a:pt x="25" y="143"/>
                    </a:lnTo>
                    <a:cubicBezTo>
                      <a:pt x="0" y="96"/>
                      <a:pt x="44" y="51"/>
                      <a:pt x="86" y="34"/>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37" name="Freeform 201">
                <a:extLst>
                  <a:ext uri="{FF2B5EF4-FFF2-40B4-BE49-F238E27FC236}">
                    <a16:creationId xmlns:a16="http://schemas.microsoft.com/office/drawing/2014/main" id="{928531ED-5186-7241-B322-F99AB31C9896}"/>
                  </a:ext>
                </a:extLst>
              </p:cNvPr>
              <p:cNvSpPr>
                <a:spLocks/>
              </p:cNvSpPr>
              <p:nvPr/>
            </p:nvSpPr>
            <p:spPr bwMode="auto">
              <a:xfrm>
                <a:off x="5639865" y="4079168"/>
                <a:ext cx="81698" cy="113117"/>
              </a:xfrm>
              <a:custGeom>
                <a:avLst/>
                <a:gdLst>
                  <a:gd name="T0" fmla="*/ 47892 w 174"/>
                  <a:gd name="T1" fmla="*/ 23486 h 236"/>
                  <a:gd name="T2" fmla="*/ 47892 w 174"/>
                  <a:gd name="T3" fmla="*/ 23486 h 236"/>
                  <a:gd name="T4" fmla="*/ 26294 w 174"/>
                  <a:gd name="T5" fmla="*/ 34990 h 236"/>
                  <a:gd name="T6" fmla="*/ 26294 w 174"/>
                  <a:gd name="T7" fmla="*/ 34990 h 236"/>
                  <a:gd name="T8" fmla="*/ 22068 w 174"/>
                  <a:gd name="T9" fmla="*/ 51765 h 236"/>
                  <a:gd name="T10" fmla="*/ 22068 w 174"/>
                  <a:gd name="T11" fmla="*/ 51765 h 236"/>
                  <a:gd name="T12" fmla="*/ 27702 w 174"/>
                  <a:gd name="T13" fmla="*/ 80045 h 236"/>
                  <a:gd name="T14" fmla="*/ 27702 w 174"/>
                  <a:gd name="T15" fmla="*/ 80045 h 236"/>
                  <a:gd name="T16" fmla="*/ 49770 w 174"/>
                  <a:gd name="T17" fmla="*/ 80524 h 236"/>
                  <a:gd name="T18" fmla="*/ 49770 w 174"/>
                  <a:gd name="T19" fmla="*/ 80524 h 236"/>
                  <a:gd name="T20" fmla="*/ 53996 w 174"/>
                  <a:gd name="T21" fmla="*/ 73334 h 236"/>
                  <a:gd name="T22" fmla="*/ 53996 w 174"/>
                  <a:gd name="T23" fmla="*/ 73334 h 236"/>
                  <a:gd name="T24" fmla="*/ 47892 w 174"/>
                  <a:gd name="T25" fmla="*/ 23486 h 236"/>
                  <a:gd name="T26" fmla="*/ 73246 w 174"/>
                  <a:gd name="T27" fmla="*/ 64227 h 236"/>
                  <a:gd name="T28" fmla="*/ 73246 w 174"/>
                  <a:gd name="T29" fmla="*/ 64227 h 236"/>
                  <a:gd name="T30" fmla="*/ 26763 w 174"/>
                  <a:gd name="T31" fmla="*/ 95383 h 236"/>
                  <a:gd name="T32" fmla="*/ 26763 w 174"/>
                  <a:gd name="T33" fmla="*/ 95383 h 236"/>
                  <a:gd name="T34" fmla="*/ 7043 w 174"/>
                  <a:gd name="T35" fmla="*/ 69021 h 236"/>
                  <a:gd name="T36" fmla="*/ 7043 w 174"/>
                  <a:gd name="T37" fmla="*/ 69021 h 236"/>
                  <a:gd name="T38" fmla="*/ 8452 w 174"/>
                  <a:gd name="T39" fmla="*/ 59434 h 236"/>
                  <a:gd name="T40" fmla="*/ 8452 w 174"/>
                  <a:gd name="T41" fmla="*/ 59434 h 236"/>
                  <a:gd name="T42" fmla="*/ 2348 w 174"/>
                  <a:gd name="T43" fmla="*/ 48410 h 236"/>
                  <a:gd name="T44" fmla="*/ 2348 w 174"/>
                  <a:gd name="T45" fmla="*/ 48410 h 236"/>
                  <a:gd name="T46" fmla="*/ 55404 w 174"/>
                  <a:gd name="T47" fmla="*/ 7669 h 236"/>
                  <a:gd name="T48" fmla="*/ 55404 w 174"/>
                  <a:gd name="T49" fmla="*/ 7669 h 236"/>
                  <a:gd name="T50" fmla="*/ 73246 w 174"/>
                  <a:gd name="T51" fmla="*/ 64227 h 2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4" h="236">
                    <a:moveTo>
                      <a:pt x="102" y="49"/>
                    </a:moveTo>
                    <a:lnTo>
                      <a:pt x="102" y="49"/>
                    </a:lnTo>
                    <a:cubicBezTo>
                      <a:pt x="82" y="46"/>
                      <a:pt x="68" y="58"/>
                      <a:pt x="56" y="73"/>
                    </a:cubicBezTo>
                    <a:cubicBezTo>
                      <a:pt x="59" y="84"/>
                      <a:pt x="52" y="94"/>
                      <a:pt x="47" y="108"/>
                    </a:cubicBezTo>
                    <a:cubicBezTo>
                      <a:pt x="39" y="129"/>
                      <a:pt x="38" y="153"/>
                      <a:pt x="59" y="167"/>
                    </a:cubicBezTo>
                    <a:cubicBezTo>
                      <a:pt x="68" y="174"/>
                      <a:pt x="95" y="178"/>
                      <a:pt x="106" y="168"/>
                    </a:cubicBezTo>
                    <a:cubicBezTo>
                      <a:pt x="110" y="166"/>
                      <a:pt x="114" y="157"/>
                      <a:pt x="115" y="153"/>
                    </a:cubicBezTo>
                    <a:cubicBezTo>
                      <a:pt x="130" y="124"/>
                      <a:pt x="156" y="53"/>
                      <a:pt x="102" y="49"/>
                    </a:cubicBezTo>
                    <a:close/>
                    <a:moveTo>
                      <a:pt x="156" y="134"/>
                    </a:moveTo>
                    <a:lnTo>
                      <a:pt x="156" y="134"/>
                    </a:lnTo>
                    <a:cubicBezTo>
                      <a:pt x="140" y="172"/>
                      <a:pt x="106" y="235"/>
                      <a:pt x="57" y="199"/>
                    </a:cubicBezTo>
                    <a:cubicBezTo>
                      <a:pt x="39" y="186"/>
                      <a:pt x="19" y="166"/>
                      <a:pt x="15" y="144"/>
                    </a:cubicBezTo>
                    <a:cubicBezTo>
                      <a:pt x="14" y="137"/>
                      <a:pt x="15" y="132"/>
                      <a:pt x="18" y="124"/>
                    </a:cubicBezTo>
                    <a:cubicBezTo>
                      <a:pt x="9" y="122"/>
                      <a:pt x="0" y="112"/>
                      <a:pt x="5" y="101"/>
                    </a:cubicBezTo>
                    <a:cubicBezTo>
                      <a:pt x="25" y="58"/>
                      <a:pt x="61" y="0"/>
                      <a:pt x="118" y="16"/>
                    </a:cubicBezTo>
                    <a:cubicBezTo>
                      <a:pt x="169" y="32"/>
                      <a:pt x="173" y="94"/>
                      <a:pt x="156"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38" name="Freeform 202">
                <a:extLst>
                  <a:ext uri="{FF2B5EF4-FFF2-40B4-BE49-F238E27FC236}">
                    <a16:creationId xmlns:a16="http://schemas.microsoft.com/office/drawing/2014/main" id="{BA3EC776-9EC6-DB47-A44A-97DBA6B63936}"/>
                  </a:ext>
                </a:extLst>
              </p:cNvPr>
              <p:cNvSpPr>
                <a:spLocks noChangeArrowheads="1"/>
              </p:cNvSpPr>
              <p:nvPr/>
            </p:nvSpPr>
            <p:spPr bwMode="auto">
              <a:xfrm>
                <a:off x="5297339" y="4097591"/>
                <a:ext cx="84151" cy="71021"/>
              </a:xfrm>
              <a:custGeom>
                <a:avLst/>
                <a:gdLst>
                  <a:gd name="T0" fmla="*/ 129 w 178"/>
                  <a:gd name="T1" fmla="*/ 62 h 149"/>
                  <a:gd name="T2" fmla="*/ 129 w 178"/>
                  <a:gd name="T3" fmla="*/ 62 h 149"/>
                  <a:gd name="T4" fmla="*/ 89 w 178"/>
                  <a:gd name="T5" fmla="*/ 33 h 149"/>
                  <a:gd name="T6" fmla="*/ 89 w 178"/>
                  <a:gd name="T7" fmla="*/ 33 h 149"/>
                  <a:gd name="T8" fmla="*/ 58 w 178"/>
                  <a:gd name="T9" fmla="*/ 40 h 149"/>
                  <a:gd name="T10" fmla="*/ 58 w 178"/>
                  <a:gd name="T11" fmla="*/ 40 h 149"/>
                  <a:gd name="T12" fmla="*/ 23 w 178"/>
                  <a:gd name="T13" fmla="*/ 76 h 149"/>
                  <a:gd name="T14" fmla="*/ 23 w 178"/>
                  <a:gd name="T15" fmla="*/ 76 h 149"/>
                  <a:gd name="T16" fmla="*/ 46 w 178"/>
                  <a:gd name="T17" fmla="*/ 117 h 149"/>
                  <a:gd name="T18" fmla="*/ 46 w 178"/>
                  <a:gd name="T19" fmla="*/ 117 h 149"/>
                  <a:gd name="T20" fmla="*/ 64 w 178"/>
                  <a:gd name="T21" fmla="*/ 118 h 149"/>
                  <a:gd name="T22" fmla="*/ 64 w 178"/>
                  <a:gd name="T23" fmla="*/ 118 h 149"/>
                  <a:gd name="T24" fmla="*/ 129 w 178"/>
                  <a:gd name="T25" fmla="*/ 62 h 149"/>
                  <a:gd name="T26" fmla="*/ 98 w 178"/>
                  <a:gd name="T27" fmla="*/ 146 h 149"/>
                  <a:gd name="T28" fmla="*/ 98 w 178"/>
                  <a:gd name="T29" fmla="*/ 146 h 149"/>
                  <a:gd name="T30" fmla="*/ 0 w 178"/>
                  <a:gd name="T31" fmla="*/ 89 h 149"/>
                  <a:gd name="T32" fmla="*/ 0 w 178"/>
                  <a:gd name="T33" fmla="*/ 89 h 149"/>
                  <a:gd name="T34" fmla="*/ 16 w 178"/>
                  <a:gd name="T35" fmla="*/ 30 h 149"/>
                  <a:gd name="T36" fmla="*/ 16 w 178"/>
                  <a:gd name="T37" fmla="*/ 30 h 149"/>
                  <a:gd name="T38" fmla="*/ 32 w 178"/>
                  <a:gd name="T39" fmla="*/ 22 h 149"/>
                  <a:gd name="T40" fmla="*/ 32 w 178"/>
                  <a:gd name="T41" fmla="*/ 22 h 149"/>
                  <a:gd name="T42" fmla="*/ 41 w 178"/>
                  <a:gd name="T43" fmla="*/ 1 h 149"/>
                  <a:gd name="T44" fmla="*/ 41 w 178"/>
                  <a:gd name="T45" fmla="*/ 1 h 149"/>
                  <a:gd name="T46" fmla="*/ 161 w 178"/>
                  <a:gd name="T47" fmla="*/ 63 h 149"/>
                  <a:gd name="T48" fmla="*/ 161 w 178"/>
                  <a:gd name="T49" fmla="*/ 63 h 149"/>
                  <a:gd name="T50" fmla="*/ 98 w 178"/>
                  <a:gd name="T51" fmla="*/ 146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8" h="149">
                    <a:moveTo>
                      <a:pt x="129" y="62"/>
                    </a:moveTo>
                    <a:lnTo>
                      <a:pt x="129" y="62"/>
                    </a:lnTo>
                    <a:cubicBezTo>
                      <a:pt x="120" y="44"/>
                      <a:pt x="104" y="37"/>
                      <a:pt x="89" y="33"/>
                    </a:cubicBezTo>
                    <a:lnTo>
                      <a:pt x="89" y="33"/>
                    </a:lnTo>
                    <a:cubicBezTo>
                      <a:pt x="81" y="40"/>
                      <a:pt x="71" y="39"/>
                      <a:pt x="58" y="40"/>
                    </a:cubicBezTo>
                    <a:lnTo>
                      <a:pt x="58" y="40"/>
                    </a:lnTo>
                    <a:cubicBezTo>
                      <a:pt x="39" y="43"/>
                      <a:pt x="23" y="52"/>
                      <a:pt x="23" y="76"/>
                    </a:cubicBezTo>
                    <a:lnTo>
                      <a:pt x="23" y="76"/>
                    </a:lnTo>
                    <a:cubicBezTo>
                      <a:pt x="23" y="88"/>
                      <a:pt x="36" y="111"/>
                      <a:pt x="46" y="117"/>
                    </a:cubicBezTo>
                    <a:lnTo>
                      <a:pt x="46" y="117"/>
                    </a:lnTo>
                    <a:cubicBezTo>
                      <a:pt x="50" y="119"/>
                      <a:pt x="58" y="118"/>
                      <a:pt x="64" y="118"/>
                    </a:cubicBezTo>
                    <a:lnTo>
                      <a:pt x="64" y="118"/>
                    </a:lnTo>
                    <a:cubicBezTo>
                      <a:pt x="90" y="118"/>
                      <a:pt x="154" y="109"/>
                      <a:pt x="129" y="62"/>
                    </a:cubicBezTo>
                    <a:close/>
                    <a:moveTo>
                      <a:pt x="98" y="146"/>
                    </a:moveTo>
                    <a:lnTo>
                      <a:pt x="98" y="146"/>
                    </a:lnTo>
                    <a:cubicBezTo>
                      <a:pt x="62" y="148"/>
                      <a:pt x="0" y="146"/>
                      <a:pt x="0" y="89"/>
                    </a:cubicBezTo>
                    <a:lnTo>
                      <a:pt x="0" y="89"/>
                    </a:lnTo>
                    <a:cubicBezTo>
                      <a:pt x="0" y="68"/>
                      <a:pt x="3" y="43"/>
                      <a:pt x="16" y="30"/>
                    </a:cubicBezTo>
                    <a:lnTo>
                      <a:pt x="16" y="30"/>
                    </a:lnTo>
                    <a:cubicBezTo>
                      <a:pt x="21" y="26"/>
                      <a:pt x="25" y="23"/>
                      <a:pt x="32" y="22"/>
                    </a:cubicBezTo>
                    <a:lnTo>
                      <a:pt x="32" y="22"/>
                    </a:lnTo>
                    <a:cubicBezTo>
                      <a:pt x="28" y="14"/>
                      <a:pt x="29" y="2"/>
                      <a:pt x="41" y="1"/>
                    </a:cubicBezTo>
                    <a:lnTo>
                      <a:pt x="41" y="1"/>
                    </a:lnTo>
                    <a:cubicBezTo>
                      <a:pt x="82" y="0"/>
                      <a:pt x="142" y="6"/>
                      <a:pt x="161" y="63"/>
                    </a:cubicBezTo>
                    <a:lnTo>
                      <a:pt x="161" y="63"/>
                    </a:lnTo>
                    <a:cubicBezTo>
                      <a:pt x="177" y="111"/>
                      <a:pt x="134" y="142"/>
                      <a:pt x="98" y="146"/>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39" name="Freeform 203">
                <a:extLst>
                  <a:ext uri="{FF2B5EF4-FFF2-40B4-BE49-F238E27FC236}">
                    <a16:creationId xmlns:a16="http://schemas.microsoft.com/office/drawing/2014/main" id="{45BBC1B0-D933-CF49-AE2D-D545FA12FD13}"/>
                  </a:ext>
                </a:extLst>
              </p:cNvPr>
              <p:cNvSpPr>
                <a:spLocks noChangeArrowheads="1"/>
              </p:cNvSpPr>
              <p:nvPr/>
            </p:nvSpPr>
            <p:spPr bwMode="auto">
              <a:xfrm>
                <a:off x="5800655" y="4084965"/>
                <a:ext cx="87325" cy="89960"/>
              </a:xfrm>
              <a:custGeom>
                <a:avLst/>
                <a:gdLst>
                  <a:gd name="T0" fmla="*/ 64 w 186"/>
                  <a:gd name="T1" fmla="*/ 132 h 188"/>
                  <a:gd name="T2" fmla="*/ 64 w 186"/>
                  <a:gd name="T3" fmla="*/ 132 h 188"/>
                  <a:gd name="T4" fmla="*/ 112 w 186"/>
                  <a:gd name="T5" fmla="*/ 140 h 188"/>
                  <a:gd name="T6" fmla="*/ 112 w 186"/>
                  <a:gd name="T7" fmla="*/ 140 h 188"/>
                  <a:gd name="T8" fmla="*/ 137 w 186"/>
                  <a:gd name="T9" fmla="*/ 120 h 188"/>
                  <a:gd name="T10" fmla="*/ 137 w 186"/>
                  <a:gd name="T11" fmla="*/ 120 h 188"/>
                  <a:gd name="T12" fmla="*/ 154 w 186"/>
                  <a:gd name="T13" fmla="*/ 74 h 188"/>
                  <a:gd name="T14" fmla="*/ 154 w 186"/>
                  <a:gd name="T15" fmla="*/ 74 h 188"/>
                  <a:gd name="T16" fmla="*/ 116 w 186"/>
                  <a:gd name="T17" fmla="*/ 46 h 188"/>
                  <a:gd name="T18" fmla="*/ 116 w 186"/>
                  <a:gd name="T19" fmla="*/ 46 h 188"/>
                  <a:gd name="T20" fmla="*/ 100 w 186"/>
                  <a:gd name="T21" fmla="*/ 53 h 188"/>
                  <a:gd name="T22" fmla="*/ 100 w 186"/>
                  <a:gd name="T23" fmla="*/ 53 h 188"/>
                  <a:gd name="T24" fmla="*/ 64 w 186"/>
                  <a:gd name="T25" fmla="*/ 132 h 188"/>
                  <a:gd name="T26" fmla="*/ 58 w 186"/>
                  <a:gd name="T27" fmla="*/ 42 h 188"/>
                  <a:gd name="T28" fmla="*/ 58 w 186"/>
                  <a:gd name="T29" fmla="*/ 42 h 188"/>
                  <a:gd name="T30" fmla="*/ 169 w 186"/>
                  <a:gd name="T31" fmla="*/ 53 h 188"/>
                  <a:gd name="T32" fmla="*/ 169 w 186"/>
                  <a:gd name="T33" fmla="*/ 53 h 188"/>
                  <a:gd name="T34" fmla="*/ 179 w 186"/>
                  <a:gd name="T35" fmla="*/ 113 h 188"/>
                  <a:gd name="T36" fmla="*/ 179 w 186"/>
                  <a:gd name="T37" fmla="*/ 113 h 188"/>
                  <a:gd name="T38" fmla="*/ 168 w 186"/>
                  <a:gd name="T39" fmla="*/ 127 h 188"/>
                  <a:gd name="T40" fmla="*/ 168 w 186"/>
                  <a:gd name="T41" fmla="*/ 127 h 188"/>
                  <a:gd name="T42" fmla="*/ 168 w 186"/>
                  <a:gd name="T43" fmla="*/ 149 h 188"/>
                  <a:gd name="T44" fmla="*/ 168 w 186"/>
                  <a:gd name="T45" fmla="*/ 149 h 188"/>
                  <a:gd name="T46" fmla="*/ 35 w 186"/>
                  <a:gd name="T47" fmla="*/ 144 h 188"/>
                  <a:gd name="T48" fmla="*/ 35 w 186"/>
                  <a:gd name="T49" fmla="*/ 144 h 188"/>
                  <a:gd name="T50" fmla="*/ 58 w 186"/>
                  <a:gd name="T51" fmla="*/ 42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6" h="188">
                    <a:moveTo>
                      <a:pt x="64" y="132"/>
                    </a:moveTo>
                    <a:lnTo>
                      <a:pt x="64" y="132"/>
                    </a:lnTo>
                    <a:cubicBezTo>
                      <a:pt x="79" y="144"/>
                      <a:pt x="96" y="144"/>
                      <a:pt x="112" y="140"/>
                    </a:cubicBezTo>
                    <a:lnTo>
                      <a:pt x="112" y="140"/>
                    </a:lnTo>
                    <a:cubicBezTo>
                      <a:pt x="116" y="131"/>
                      <a:pt x="125" y="127"/>
                      <a:pt x="137" y="120"/>
                    </a:cubicBezTo>
                    <a:lnTo>
                      <a:pt x="137" y="120"/>
                    </a:lnTo>
                    <a:cubicBezTo>
                      <a:pt x="152" y="109"/>
                      <a:pt x="164" y="95"/>
                      <a:pt x="154" y="74"/>
                    </a:cubicBezTo>
                    <a:lnTo>
                      <a:pt x="154" y="74"/>
                    </a:lnTo>
                    <a:cubicBezTo>
                      <a:pt x="150" y="63"/>
                      <a:pt x="127" y="46"/>
                      <a:pt x="116" y="46"/>
                    </a:cubicBezTo>
                    <a:lnTo>
                      <a:pt x="116" y="46"/>
                    </a:lnTo>
                    <a:cubicBezTo>
                      <a:pt x="110" y="46"/>
                      <a:pt x="104" y="50"/>
                      <a:pt x="100" y="53"/>
                    </a:cubicBezTo>
                    <a:lnTo>
                      <a:pt x="100" y="53"/>
                    </a:lnTo>
                    <a:cubicBezTo>
                      <a:pt x="75" y="63"/>
                      <a:pt x="20" y="99"/>
                      <a:pt x="64" y="132"/>
                    </a:cubicBezTo>
                    <a:close/>
                    <a:moveTo>
                      <a:pt x="58" y="42"/>
                    </a:moveTo>
                    <a:lnTo>
                      <a:pt x="58" y="42"/>
                    </a:lnTo>
                    <a:cubicBezTo>
                      <a:pt x="89" y="24"/>
                      <a:pt x="146" y="0"/>
                      <a:pt x="169" y="53"/>
                    </a:cubicBezTo>
                    <a:lnTo>
                      <a:pt x="169" y="53"/>
                    </a:lnTo>
                    <a:cubicBezTo>
                      <a:pt x="179" y="71"/>
                      <a:pt x="185" y="96"/>
                      <a:pt x="179" y="113"/>
                    </a:cubicBezTo>
                    <a:lnTo>
                      <a:pt x="179" y="113"/>
                    </a:lnTo>
                    <a:cubicBezTo>
                      <a:pt x="177" y="120"/>
                      <a:pt x="173" y="123"/>
                      <a:pt x="168" y="127"/>
                    </a:cubicBezTo>
                    <a:lnTo>
                      <a:pt x="168" y="127"/>
                    </a:lnTo>
                    <a:cubicBezTo>
                      <a:pt x="176" y="132"/>
                      <a:pt x="179" y="144"/>
                      <a:pt x="168" y="149"/>
                    </a:cubicBezTo>
                    <a:lnTo>
                      <a:pt x="168" y="149"/>
                    </a:lnTo>
                    <a:cubicBezTo>
                      <a:pt x="133" y="169"/>
                      <a:pt x="75" y="187"/>
                      <a:pt x="35" y="144"/>
                    </a:cubicBezTo>
                    <a:lnTo>
                      <a:pt x="35" y="144"/>
                    </a:lnTo>
                    <a:cubicBezTo>
                      <a:pt x="0" y="106"/>
                      <a:pt x="25" y="62"/>
                      <a:pt x="58" y="42"/>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40" name="Freeform 204">
                <a:extLst>
                  <a:ext uri="{FF2B5EF4-FFF2-40B4-BE49-F238E27FC236}">
                    <a16:creationId xmlns:a16="http://schemas.microsoft.com/office/drawing/2014/main" id="{750AEB77-FB5D-4C49-B955-C702F97AE1CC}"/>
                  </a:ext>
                </a:extLst>
              </p:cNvPr>
              <p:cNvSpPr>
                <a:spLocks noChangeArrowheads="1"/>
              </p:cNvSpPr>
              <p:nvPr/>
            </p:nvSpPr>
            <p:spPr bwMode="auto">
              <a:xfrm>
                <a:off x="5975306" y="4096011"/>
                <a:ext cx="85738" cy="71022"/>
              </a:xfrm>
              <a:custGeom>
                <a:avLst/>
                <a:gdLst>
                  <a:gd name="T0" fmla="*/ 130 w 180"/>
                  <a:gd name="T1" fmla="*/ 62 h 150"/>
                  <a:gd name="T2" fmla="*/ 130 w 180"/>
                  <a:gd name="T3" fmla="*/ 62 h 150"/>
                  <a:gd name="T4" fmla="*/ 90 w 180"/>
                  <a:gd name="T5" fmla="*/ 34 h 150"/>
                  <a:gd name="T6" fmla="*/ 90 w 180"/>
                  <a:gd name="T7" fmla="*/ 34 h 150"/>
                  <a:gd name="T8" fmla="*/ 59 w 180"/>
                  <a:gd name="T9" fmla="*/ 42 h 150"/>
                  <a:gd name="T10" fmla="*/ 59 w 180"/>
                  <a:gd name="T11" fmla="*/ 42 h 150"/>
                  <a:gd name="T12" fmla="*/ 24 w 180"/>
                  <a:gd name="T13" fmla="*/ 78 h 150"/>
                  <a:gd name="T14" fmla="*/ 24 w 180"/>
                  <a:gd name="T15" fmla="*/ 78 h 150"/>
                  <a:gd name="T16" fmla="*/ 47 w 180"/>
                  <a:gd name="T17" fmla="*/ 118 h 150"/>
                  <a:gd name="T18" fmla="*/ 47 w 180"/>
                  <a:gd name="T19" fmla="*/ 118 h 150"/>
                  <a:gd name="T20" fmla="*/ 65 w 180"/>
                  <a:gd name="T21" fmla="*/ 118 h 150"/>
                  <a:gd name="T22" fmla="*/ 65 w 180"/>
                  <a:gd name="T23" fmla="*/ 118 h 150"/>
                  <a:gd name="T24" fmla="*/ 130 w 180"/>
                  <a:gd name="T25" fmla="*/ 62 h 150"/>
                  <a:gd name="T26" fmla="*/ 99 w 180"/>
                  <a:gd name="T27" fmla="*/ 146 h 150"/>
                  <a:gd name="T28" fmla="*/ 99 w 180"/>
                  <a:gd name="T29" fmla="*/ 146 h 150"/>
                  <a:gd name="T30" fmla="*/ 0 w 180"/>
                  <a:gd name="T31" fmla="*/ 89 h 150"/>
                  <a:gd name="T32" fmla="*/ 0 w 180"/>
                  <a:gd name="T33" fmla="*/ 89 h 150"/>
                  <a:gd name="T34" fmla="*/ 19 w 180"/>
                  <a:gd name="T35" fmla="*/ 30 h 150"/>
                  <a:gd name="T36" fmla="*/ 19 w 180"/>
                  <a:gd name="T37" fmla="*/ 30 h 150"/>
                  <a:gd name="T38" fmla="*/ 33 w 180"/>
                  <a:gd name="T39" fmla="*/ 24 h 150"/>
                  <a:gd name="T40" fmla="*/ 33 w 180"/>
                  <a:gd name="T41" fmla="*/ 24 h 150"/>
                  <a:gd name="T42" fmla="*/ 42 w 180"/>
                  <a:gd name="T43" fmla="*/ 3 h 150"/>
                  <a:gd name="T44" fmla="*/ 42 w 180"/>
                  <a:gd name="T45" fmla="*/ 3 h 150"/>
                  <a:gd name="T46" fmla="*/ 162 w 180"/>
                  <a:gd name="T47" fmla="*/ 63 h 150"/>
                  <a:gd name="T48" fmla="*/ 162 w 180"/>
                  <a:gd name="T49" fmla="*/ 63 h 150"/>
                  <a:gd name="T50" fmla="*/ 99 w 180"/>
                  <a:gd name="T51" fmla="*/ 146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0" h="150">
                    <a:moveTo>
                      <a:pt x="130" y="62"/>
                    </a:moveTo>
                    <a:lnTo>
                      <a:pt x="130" y="62"/>
                    </a:lnTo>
                    <a:cubicBezTo>
                      <a:pt x="121" y="45"/>
                      <a:pt x="105" y="37"/>
                      <a:pt x="90" y="34"/>
                    </a:cubicBezTo>
                    <a:lnTo>
                      <a:pt x="90" y="34"/>
                    </a:lnTo>
                    <a:cubicBezTo>
                      <a:pt x="82" y="42"/>
                      <a:pt x="72" y="40"/>
                      <a:pt x="59" y="42"/>
                    </a:cubicBezTo>
                    <a:lnTo>
                      <a:pt x="59" y="42"/>
                    </a:lnTo>
                    <a:cubicBezTo>
                      <a:pt x="40" y="43"/>
                      <a:pt x="24" y="53"/>
                      <a:pt x="24" y="78"/>
                    </a:cubicBezTo>
                    <a:lnTo>
                      <a:pt x="24" y="78"/>
                    </a:lnTo>
                    <a:cubicBezTo>
                      <a:pt x="25" y="88"/>
                      <a:pt x="36" y="113"/>
                      <a:pt x="47" y="118"/>
                    </a:cubicBezTo>
                    <a:lnTo>
                      <a:pt x="47" y="118"/>
                    </a:lnTo>
                    <a:cubicBezTo>
                      <a:pt x="53" y="120"/>
                      <a:pt x="61" y="118"/>
                      <a:pt x="65" y="118"/>
                    </a:cubicBezTo>
                    <a:lnTo>
                      <a:pt x="65" y="118"/>
                    </a:lnTo>
                    <a:cubicBezTo>
                      <a:pt x="92" y="118"/>
                      <a:pt x="157" y="111"/>
                      <a:pt x="130" y="62"/>
                    </a:cubicBezTo>
                    <a:close/>
                    <a:moveTo>
                      <a:pt x="99" y="146"/>
                    </a:moveTo>
                    <a:lnTo>
                      <a:pt x="99" y="146"/>
                    </a:lnTo>
                    <a:cubicBezTo>
                      <a:pt x="63" y="149"/>
                      <a:pt x="1" y="147"/>
                      <a:pt x="0" y="89"/>
                    </a:cubicBezTo>
                    <a:lnTo>
                      <a:pt x="0" y="89"/>
                    </a:lnTo>
                    <a:cubicBezTo>
                      <a:pt x="0" y="68"/>
                      <a:pt x="5" y="43"/>
                      <a:pt x="19" y="30"/>
                    </a:cubicBezTo>
                    <a:lnTo>
                      <a:pt x="19" y="30"/>
                    </a:lnTo>
                    <a:cubicBezTo>
                      <a:pt x="21" y="26"/>
                      <a:pt x="26" y="25"/>
                      <a:pt x="33" y="24"/>
                    </a:cubicBezTo>
                    <a:lnTo>
                      <a:pt x="33" y="24"/>
                    </a:lnTo>
                    <a:cubicBezTo>
                      <a:pt x="29" y="16"/>
                      <a:pt x="32" y="3"/>
                      <a:pt x="42" y="3"/>
                    </a:cubicBezTo>
                    <a:lnTo>
                      <a:pt x="42" y="3"/>
                    </a:lnTo>
                    <a:cubicBezTo>
                      <a:pt x="83" y="0"/>
                      <a:pt x="143" y="7"/>
                      <a:pt x="162" y="63"/>
                    </a:cubicBezTo>
                    <a:lnTo>
                      <a:pt x="162" y="63"/>
                    </a:lnTo>
                    <a:cubicBezTo>
                      <a:pt x="179" y="113"/>
                      <a:pt x="136" y="142"/>
                      <a:pt x="99" y="146"/>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41" name="Freeform 205">
                <a:extLst>
                  <a:ext uri="{FF2B5EF4-FFF2-40B4-BE49-F238E27FC236}">
                    <a16:creationId xmlns:a16="http://schemas.microsoft.com/office/drawing/2014/main" id="{FFB67A25-26C3-0444-8633-7582F7B02FEB}"/>
                  </a:ext>
                </a:extLst>
              </p:cNvPr>
              <p:cNvSpPr>
                <a:spLocks/>
              </p:cNvSpPr>
              <p:nvPr/>
            </p:nvSpPr>
            <p:spPr bwMode="auto">
              <a:xfrm>
                <a:off x="6140533" y="4077072"/>
                <a:ext cx="81699" cy="113117"/>
              </a:xfrm>
              <a:custGeom>
                <a:avLst/>
                <a:gdLst>
                  <a:gd name="T0" fmla="*/ 47697 w 173"/>
                  <a:gd name="T1" fmla="*/ 22910 h 237"/>
                  <a:gd name="T2" fmla="*/ 47697 w 173"/>
                  <a:gd name="T3" fmla="*/ 22910 h 237"/>
                  <a:gd name="T4" fmla="*/ 25974 w 173"/>
                  <a:gd name="T5" fmla="*/ 34365 h 237"/>
                  <a:gd name="T6" fmla="*/ 25974 w 173"/>
                  <a:gd name="T7" fmla="*/ 34365 h 237"/>
                  <a:gd name="T8" fmla="*/ 21723 w 173"/>
                  <a:gd name="T9" fmla="*/ 52024 h 237"/>
                  <a:gd name="T10" fmla="*/ 21723 w 173"/>
                  <a:gd name="T11" fmla="*/ 52024 h 237"/>
                  <a:gd name="T12" fmla="*/ 27390 w 173"/>
                  <a:gd name="T13" fmla="*/ 79707 h 237"/>
                  <a:gd name="T14" fmla="*/ 27390 w 173"/>
                  <a:gd name="T15" fmla="*/ 79707 h 237"/>
                  <a:gd name="T16" fmla="*/ 50058 w 173"/>
                  <a:gd name="T17" fmla="*/ 80661 h 237"/>
                  <a:gd name="T18" fmla="*/ 50058 w 173"/>
                  <a:gd name="T19" fmla="*/ 80661 h 237"/>
                  <a:gd name="T20" fmla="*/ 54781 w 173"/>
                  <a:gd name="T21" fmla="*/ 72548 h 237"/>
                  <a:gd name="T22" fmla="*/ 54781 w 173"/>
                  <a:gd name="T23" fmla="*/ 72548 h 237"/>
                  <a:gd name="T24" fmla="*/ 47697 w 173"/>
                  <a:gd name="T25" fmla="*/ 22910 h 237"/>
                  <a:gd name="T26" fmla="*/ 73671 w 173"/>
                  <a:gd name="T27" fmla="*/ 64434 h 237"/>
                  <a:gd name="T28" fmla="*/ 73671 w 173"/>
                  <a:gd name="T29" fmla="*/ 64434 h 237"/>
                  <a:gd name="T30" fmla="*/ 26918 w 173"/>
                  <a:gd name="T31" fmla="*/ 94980 h 237"/>
                  <a:gd name="T32" fmla="*/ 26918 w 173"/>
                  <a:gd name="T33" fmla="*/ 94980 h 237"/>
                  <a:gd name="T34" fmla="*/ 6611 w 173"/>
                  <a:gd name="T35" fmla="*/ 68729 h 237"/>
                  <a:gd name="T36" fmla="*/ 6611 w 173"/>
                  <a:gd name="T37" fmla="*/ 68729 h 237"/>
                  <a:gd name="T38" fmla="*/ 8028 w 173"/>
                  <a:gd name="T39" fmla="*/ 59661 h 237"/>
                  <a:gd name="T40" fmla="*/ 8028 w 173"/>
                  <a:gd name="T41" fmla="*/ 59661 h 237"/>
                  <a:gd name="T42" fmla="*/ 1889 w 173"/>
                  <a:gd name="T43" fmla="*/ 48206 h 237"/>
                  <a:gd name="T44" fmla="*/ 1889 w 173"/>
                  <a:gd name="T45" fmla="*/ 48206 h 237"/>
                  <a:gd name="T46" fmla="*/ 55725 w 173"/>
                  <a:gd name="T47" fmla="*/ 8114 h 237"/>
                  <a:gd name="T48" fmla="*/ 55725 w 173"/>
                  <a:gd name="T49" fmla="*/ 8114 h 237"/>
                  <a:gd name="T50" fmla="*/ 73671 w 173"/>
                  <a:gd name="T51" fmla="*/ 64434 h 2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3" h="237">
                    <a:moveTo>
                      <a:pt x="101" y="48"/>
                    </a:moveTo>
                    <a:lnTo>
                      <a:pt x="101" y="48"/>
                    </a:lnTo>
                    <a:cubicBezTo>
                      <a:pt x="81" y="47"/>
                      <a:pt x="67" y="58"/>
                      <a:pt x="55" y="72"/>
                    </a:cubicBezTo>
                    <a:cubicBezTo>
                      <a:pt x="58" y="85"/>
                      <a:pt x="53" y="94"/>
                      <a:pt x="46" y="109"/>
                    </a:cubicBezTo>
                    <a:cubicBezTo>
                      <a:pt x="39" y="130"/>
                      <a:pt x="38" y="153"/>
                      <a:pt x="58" y="167"/>
                    </a:cubicBezTo>
                    <a:cubicBezTo>
                      <a:pt x="68" y="174"/>
                      <a:pt x="95" y="177"/>
                      <a:pt x="106" y="169"/>
                    </a:cubicBezTo>
                    <a:cubicBezTo>
                      <a:pt x="110" y="167"/>
                      <a:pt x="113" y="157"/>
                      <a:pt x="116" y="152"/>
                    </a:cubicBezTo>
                    <a:cubicBezTo>
                      <a:pt x="129" y="125"/>
                      <a:pt x="155" y="52"/>
                      <a:pt x="101" y="48"/>
                    </a:cubicBezTo>
                    <a:close/>
                    <a:moveTo>
                      <a:pt x="156" y="135"/>
                    </a:moveTo>
                    <a:lnTo>
                      <a:pt x="156" y="135"/>
                    </a:lnTo>
                    <a:cubicBezTo>
                      <a:pt x="139" y="173"/>
                      <a:pt x="106" y="236"/>
                      <a:pt x="57" y="199"/>
                    </a:cubicBezTo>
                    <a:cubicBezTo>
                      <a:pt x="39" y="186"/>
                      <a:pt x="20" y="167"/>
                      <a:pt x="14" y="144"/>
                    </a:cubicBezTo>
                    <a:cubicBezTo>
                      <a:pt x="14" y="138"/>
                      <a:pt x="14" y="131"/>
                      <a:pt x="17" y="125"/>
                    </a:cubicBezTo>
                    <a:cubicBezTo>
                      <a:pt x="8" y="123"/>
                      <a:pt x="0" y="113"/>
                      <a:pt x="4" y="101"/>
                    </a:cubicBezTo>
                    <a:cubicBezTo>
                      <a:pt x="24" y="59"/>
                      <a:pt x="60" y="0"/>
                      <a:pt x="118" y="17"/>
                    </a:cubicBezTo>
                    <a:cubicBezTo>
                      <a:pt x="170" y="31"/>
                      <a:pt x="172" y="94"/>
                      <a:pt x="156" y="13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42" name="Freeform 206">
                <a:extLst>
                  <a:ext uri="{FF2B5EF4-FFF2-40B4-BE49-F238E27FC236}">
                    <a16:creationId xmlns:a16="http://schemas.microsoft.com/office/drawing/2014/main" id="{6B4F9BBA-7302-4E41-9DC2-D026850C4E09}"/>
                  </a:ext>
                </a:extLst>
              </p:cNvPr>
              <p:cNvSpPr>
                <a:spLocks noChangeArrowheads="1"/>
              </p:cNvSpPr>
              <p:nvPr/>
            </p:nvSpPr>
            <p:spPr bwMode="auto">
              <a:xfrm>
                <a:off x="6469094" y="4083386"/>
                <a:ext cx="96853" cy="94695"/>
              </a:xfrm>
              <a:custGeom>
                <a:avLst/>
                <a:gdLst>
                  <a:gd name="T0" fmla="*/ 60 w 203"/>
                  <a:gd name="T1" fmla="*/ 134 h 197"/>
                  <a:gd name="T2" fmla="*/ 60 w 203"/>
                  <a:gd name="T3" fmla="*/ 134 h 197"/>
                  <a:gd name="T4" fmla="*/ 107 w 203"/>
                  <a:gd name="T5" fmla="*/ 150 h 197"/>
                  <a:gd name="T6" fmla="*/ 107 w 203"/>
                  <a:gd name="T7" fmla="*/ 150 h 197"/>
                  <a:gd name="T8" fmla="*/ 140 w 203"/>
                  <a:gd name="T9" fmla="*/ 130 h 197"/>
                  <a:gd name="T10" fmla="*/ 140 w 203"/>
                  <a:gd name="T11" fmla="*/ 130 h 197"/>
                  <a:gd name="T12" fmla="*/ 174 w 203"/>
                  <a:gd name="T13" fmla="*/ 82 h 197"/>
                  <a:gd name="T14" fmla="*/ 174 w 203"/>
                  <a:gd name="T15" fmla="*/ 82 h 197"/>
                  <a:gd name="T16" fmla="*/ 143 w 203"/>
                  <a:gd name="T17" fmla="*/ 46 h 197"/>
                  <a:gd name="T18" fmla="*/ 143 w 203"/>
                  <a:gd name="T19" fmla="*/ 46 h 197"/>
                  <a:gd name="T20" fmla="*/ 126 w 203"/>
                  <a:gd name="T21" fmla="*/ 51 h 197"/>
                  <a:gd name="T22" fmla="*/ 126 w 203"/>
                  <a:gd name="T23" fmla="*/ 51 h 197"/>
                  <a:gd name="T24" fmla="*/ 60 w 203"/>
                  <a:gd name="T25" fmla="*/ 134 h 197"/>
                  <a:gd name="T26" fmla="*/ 84 w 203"/>
                  <a:gd name="T27" fmla="*/ 34 h 197"/>
                  <a:gd name="T28" fmla="*/ 84 w 203"/>
                  <a:gd name="T29" fmla="*/ 34 h 197"/>
                  <a:gd name="T30" fmla="*/ 199 w 203"/>
                  <a:gd name="T31" fmla="*/ 61 h 197"/>
                  <a:gd name="T32" fmla="*/ 199 w 203"/>
                  <a:gd name="T33" fmla="*/ 61 h 197"/>
                  <a:gd name="T34" fmla="*/ 187 w 203"/>
                  <a:gd name="T35" fmla="*/ 130 h 197"/>
                  <a:gd name="T36" fmla="*/ 187 w 203"/>
                  <a:gd name="T37" fmla="*/ 130 h 197"/>
                  <a:gd name="T38" fmla="*/ 173 w 203"/>
                  <a:gd name="T39" fmla="*/ 141 h 197"/>
                  <a:gd name="T40" fmla="*/ 173 w 203"/>
                  <a:gd name="T41" fmla="*/ 141 h 197"/>
                  <a:gd name="T42" fmla="*/ 165 w 203"/>
                  <a:gd name="T43" fmla="*/ 167 h 197"/>
                  <a:gd name="T44" fmla="*/ 165 w 203"/>
                  <a:gd name="T45" fmla="*/ 167 h 197"/>
                  <a:gd name="T46" fmla="*/ 25 w 203"/>
                  <a:gd name="T47" fmla="*/ 143 h 197"/>
                  <a:gd name="T48" fmla="*/ 25 w 203"/>
                  <a:gd name="T49" fmla="*/ 143 h 197"/>
                  <a:gd name="T50" fmla="*/ 84 w 203"/>
                  <a:gd name="T51" fmla="*/ 34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3" h="197">
                    <a:moveTo>
                      <a:pt x="60" y="134"/>
                    </a:moveTo>
                    <a:lnTo>
                      <a:pt x="60" y="134"/>
                    </a:lnTo>
                    <a:cubicBezTo>
                      <a:pt x="72" y="149"/>
                      <a:pt x="89" y="151"/>
                      <a:pt x="107" y="150"/>
                    </a:cubicBezTo>
                    <a:lnTo>
                      <a:pt x="107" y="150"/>
                    </a:lnTo>
                    <a:cubicBezTo>
                      <a:pt x="115" y="139"/>
                      <a:pt x="126" y="137"/>
                      <a:pt x="140" y="130"/>
                    </a:cubicBezTo>
                    <a:lnTo>
                      <a:pt x="140" y="130"/>
                    </a:lnTo>
                    <a:cubicBezTo>
                      <a:pt x="161" y="122"/>
                      <a:pt x="178" y="107"/>
                      <a:pt x="174" y="82"/>
                    </a:cubicBezTo>
                    <a:lnTo>
                      <a:pt x="174" y="82"/>
                    </a:lnTo>
                    <a:cubicBezTo>
                      <a:pt x="173" y="70"/>
                      <a:pt x="156" y="49"/>
                      <a:pt x="143" y="46"/>
                    </a:cubicBezTo>
                    <a:lnTo>
                      <a:pt x="143" y="46"/>
                    </a:lnTo>
                    <a:cubicBezTo>
                      <a:pt x="139" y="46"/>
                      <a:pt x="130" y="50"/>
                      <a:pt x="126" y="51"/>
                    </a:cubicBezTo>
                    <a:lnTo>
                      <a:pt x="126" y="51"/>
                    </a:lnTo>
                    <a:cubicBezTo>
                      <a:pt x="94" y="61"/>
                      <a:pt x="25" y="91"/>
                      <a:pt x="60" y="134"/>
                    </a:cubicBezTo>
                    <a:close/>
                    <a:moveTo>
                      <a:pt x="84" y="34"/>
                    </a:moveTo>
                    <a:lnTo>
                      <a:pt x="84" y="34"/>
                    </a:lnTo>
                    <a:cubicBezTo>
                      <a:pt x="123" y="20"/>
                      <a:pt x="191" y="0"/>
                      <a:pt x="199" y="61"/>
                    </a:cubicBezTo>
                    <a:lnTo>
                      <a:pt x="199" y="61"/>
                    </a:lnTo>
                    <a:cubicBezTo>
                      <a:pt x="202" y="83"/>
                      <a:pt x="201" y="112"/>
                      <a:pt x="187" y="130"/>
                    </a:cubicBezTo>
                    <a:lnTo>
                      <a:pt x="187" y="130"/>
                    </a:lnTo>
                    <a:cubicBezTo>
                      <a:pt x="184" y="134"/>
                      <a:pt x="178" y="138"/>
                      <a:pt x="173" y="141"/>
                    </a:cubicBezTo>
                    <a:lnTo>
                      <a:pt x="173" y="141"/>
                    </a:lnTo>
                    <a:cubicBezTo>
                      <a:pt x="178" y="149"/>
                      <a:pt x="177" y="162"/>
                      <a:pt x="165" y="167"/>
                    </a:cubicBezTo>
                    <a:lnTo>
                      <a:pt x="165" y="167"/>
                    </a:lnTo>
                    <a:cubicBezTo>
                      <a:pt x="120" y="183"/>
                      <a:pt x="53" y="196"/>
                      <a:pt x="25" y="143"/>
                    </a:cubicBezTo>
                    <a:lnTo>
                      <a:pt x="25" y="143"/>
                    </a:lnTo>
                    <a:cubicBezTo>
                      <a:pt x="0" y="97"/>
                      <a:pt x="42" y="51"/>
                      <a:pt x="84" y="34"/>
                    </a:cubicBezTo>
                    <a:close/>
                  </a:path>
                </a:pathLst>
              </a:custGeom>
              <a:solidFill>
                <a:schemeClr val="accent1">
                  <a:lumMod val="75000"/>
                </a:schemeClr>
              </a:solidFill>
              <a:ln>
                <a:noFill/>
              </a:ln>
              <a:effectLst/>
            </p:spPr>
            <p:txBody>
              <a:bodyPr wrap="none" anchor="ctr"/>
              <a:lstStyle/>
              <a:p>
                <a:pPr>
                  <a:defRPr/>
                </a:pPr>
                <a:endParaRPr lang="es-ES_tradnl"/>
              </a:p>
            </p:txBody>
          </p:sp>
          <p:sp>
            <p:nvSpPr>
              <p:cNvPr id="43" name="Freeform 207">
                <a:extLst>
                  <a:ext uri="{FF2B5EF4-FFF2-40B4-BE49-F238E27FC236}">
                    <a16:creationId xmlns:a16="http://schemas.microsoft.com/office/drawing/2014/main" id="{9E8852E2-694F-1248-B223-17A71A2A070E}"/>
                  </a:ext>
                </a:extLst>
              </p:cNvPr>
              <p:cNvSpPr>
                <a:spLocks/>
              </p:cNvSpPr>
              <p:nvPr/>
            </p:nvSpPr>
            <p:spPr bwMode="auto">
              <a:xfrm>
                <a:off x="6651674" y="4079168"/>
                <a:ext cx="81699" cy="113117"/>
              </a:xfrm>
              <a:custGeom>
                <a:avLst/>
                <a:gdLst>
                  <a:gd name="T0" fmla="*/ 47697 w 173"/>
                  <a:gd name="T1" fmla="*/ 23387 h 237"/>
                  <a:gd name="T2" fmla="*/ 47697 w 173"/>
                  <a:gd name="T3" fmla="*/ 23387 h 237"/>
                  <a:gd name="T4" fmla="*/ 26446 w 173"/>
                  <a:gd name="T5" fmla="*/ 34842 h 237"/>
                  <a:gd name="T6" fmla="*/ 26446 w 173"/>
                  <a:gd name="T7" fmla="*/ 34842 h 237"/>
                  <a:gd name="T8" fmla="*/ 22196 w 173"/>
                  <a:gd name="T9" fmla="*/ 52024 h 237"/>
                  <a:gd name="T10" fmla="*/ 22196 w 173"/>
                  <a:gd name="T11" fmla="*/ 52024 h 237"/>
                  <a:gd name="T12" fmla="*/ 27390 w 173"/>
                  <a:gd name="T13" fmla="*/ 79707 h 237"/>
                  <a:gd name="T14" fmla="*/ 27390 w 173"/>
                  <a:gd name="T15" fmla="*/ 79707 h 237"/>
                  <a:gd name="T16" fmla="*/ 50058 w 173"/>
                  <a:gd name="T17" fmla="*/ 81139 h 237"/>
                  <a:gd name="T18" fmla="*/ 50058 w 173"/>
                  <a:gd name="T19" fmla="*/ 81139 h 237"/>
                  <a:gd name="T20" fmla="*/ 54781 w 173"/>
                  <a:gd name="T21" fmla="*/ 73025 h 237"/>
                  <a:gd name="T22" fmla="*/ 54781 w 173"/>
                  <a:gd name="T23" fmla="*/ 73025 h 237"/>
                  <a:gd name="T24" fmla="*/ 47697 w 173"/>
                  <a:gd name="T25" fmla="*/ 23387 h 237"/>
                  <a:gd name="T26" fmla="*/ 73199 w 173"/>
                  <a:gd name="T27" fmla="*/ 63956 h 237"/>
                  <a:gd name="T28" fmla="*/ 73199 w 173"/>
                  <a:gd name="T29" fmla="*/ 63956 h 237"/>
                  <a:gd name="T30" fmla="*/ 26446 w 173"/>
                  <a:gd name="T31" fmla="*/ 95457 h 237"/>
                  <a:gd name="T32" fmla="*/ 26446 w 173"/>
                  <a:gd name="T33" fmla="*/ 95457 h 237"/>
                  <a:gd name="T34" fmla="*/ 7556 w 173"/>
                  <a:gd name="T35" fmla="*/ 68729 h 237"/>
                  <a:gd name="T36" fmla="*/ 7556 w 173"/>
                  <a:gd name="T37" fmla="*/ 68729 h 237"/>
                  <a:gd name="T38" fmla="*/ 8028 w 173"/>
                  <a:gd name="T39" fmla="*/ 59661 h 237"/>
                  <a:gd name="T40" fmla="*/ 8028 w 173"/>
                  <a:gd name="T41" fmla="*/ 59661 h 237"/>
                  <a:gd name="T42" fmla="*/ 1889 w 173"/>
                  <a:gd name="T43" fmla="*/ 48683 h 237"/>
                  <a:gd name="T44" fmla="*/ 1889 w 173"/>
                  <a:gd name="T45" fmla="*/ 48683 h 237"/>
                  <a:gd name="T46" fmla="*/ 55725 w 173"/>
                  <a:gd name="T47" fmla="*/ 8114 h 237"/>
                  <a:gd name="T48" fmla="*/ 55725 w 173"/>
                  <a:gd name="T49" fmla="*/ 8114 h 237"/>
                  <a:gd name="T50" fmla="*/ 73199 w 173"/>
                  <a:gd name="T51" fmla="*/ 63956 h 2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73" h="237">
                    <a:moveTo>
                      <a:pt x="101" y="49"/>
                    </a:moveTo>
                    <a:lnTo>
                      <a:pt x="101" y="49"/>
                    </a:lnTo>
                    <a:cubicBezTo>
                      <a:pt x="83" y="46"/>
                      <a:pt x="67" y="58"/>
                      <a:pt x="56" y="73"/>
                    </a:cubicBezTo>
                    <a:cubicBezTo>
                      <a:pt x="58" y="86"/>
                      <a:pt x="52" y="95"/>
                      <a:pt x="47" y="109"/>
                    </a:cubicBezTo>
                    <a:cubicBezTo>
                      <a:pt x="39" y="130"/>
                      <a:pt x="38" y="153"/>
                      <a:pt x="58" y="167"/>
                    </a:cubicBezTo>
                    <a:cubicBezTo>
                      <a:pt x="68" y="174"/>
                      <a:pt x="96" y="178"/>
                      <a:pt x="106" y="170"/>
                    </a:cubicBezTo>
                    <a:cubicBezTo>
                      <a:pt x="110" y="166"/>
                      <a:pt x="113" y="157"/>
                      <a:pt x="116" y="153"/>
                    </a:cubicBezTo>
                    <a:cubicBezTo>
                      <a:pt x="129" y="124"/>
                      <a:pt x="155" y="53"/>
                      <a:pt x="101" y="49"/>
                    </a:cubicBezTo>
                    <a:close/>
                    <a:moveTo>
                      <a:pt x="155" y="134"/>
                    </a:moveTo>
                    <a:lnTo>
                      <a:pt x="155" y="134"/>
                    </a:lnTo>
                    <a:cubicBezTo>
                      <a:pt x="140" y="174"/>
                      <a:pt x="105" y="236"/>
                      <a:pt x="56" y="200"/>
                    </a:cubicBezTo>
                    <a:cubicBezTo>
                      <a:pt x="39" y="187"/>
                      <a:pt x="20" y="166"/>
                      <a:pt x="16" y="144"/>
                    </a:cubicBezTo>
                    <a:cubicBezTo>
                      <a:pt x="14" y="137"/>
                      <a:pt x="16" y="130"/>
                      <a:pt x="17" y="125"/>
                    </a:cubicBezTo>
                    <a:cubicBezTo>
                      <a:pt x="8" y="124"/>
                      <a:pt x="0" y="113"/>
                      <a:pt x="4" y="102"/>
                    </a:cubicBezTo>
                    <a:cubicBezTo>
                      <a:pt x="24" y="58"/>
                      <a:pt x="62" y="0"/>
                      <a:pt x="118" y="17"/>
                    </a:cubicBezTo>
                    <a:cubicBezTo>
                      <a:pt x="169" y="32"/>
                      <a:pt x="172" y="94"/>
                      <a:pt x="155" y="13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ES_tradnl"/>
              </a:p>
            </p:txBody>
          </p:sp>
          <p:sp>
            <p:nvSpPr>
              <p:cNvPr id="44" name="Freeform 208">
                <a:extLst>
                  <a:ext uri="{FF2B5EF4-FFF2-40B4-BE49-F238E27FC236}">
                    <a16:creationId xmlns:a16="http://schemas.microsoft.com/office/drawing/2014/main" id="{11FC1E0A-8B1B-6F4E-82BE-22C04B3BD34A}"/>
                  </a:ext>
                </a:extLst>
              </p:cNvPr>
              <p:cNvSpPr>
                <a:spLocks noChangeArrowheads="1"/>
              </p:cNvSpPr>
              <p:nvPr/>
            </p:nvSpPr>
            <p:spPr bwMode="auto">
              <a:xfrm>
                <a:off x="6308732" y="4096011"/>
                <a:ext cx="85738" cy="71022"/>
              </a:xfrm>
              <a:custGeom>
                <a:avLst/>
                <a:gdLst>
                  <a:gd name="T0" fmla="*/ 129 w 179"/>
                  <a:gd name="T1" fmla="*/ 62 h 149"/>
                  <a:gd name="T2" fmla="*/ 129 w 179"/>
                  <a:gd name="T3" fmla="*/ 62 h 149"/>
                  <a:gd name="T4" fmla="*/ 90 w 179"/>
                  <a:gd name="T5" fmla="*/ 34 h 149"/>
                  <a:gd name="T6" fmla="*/ 90 w 179"/>
                  <a:gd name="T7" fmla="*/ 34 h 149"/>
                  <a:gd name="T8" fmla="*/ 58 w 179"/>
                  <a:gd name="T9" fmla="*/ 41 h 149"/>
                  <a:gd name="T10" fmla="*/ 58 w 179"/>
                  <a:gd name="T11" fmla="*/ 41 h 149"/>
                  <a:gd name="T12" fmla="*/ 24 w 179"/>
                  <a:gd name="T13" fmla="*/ 76 h 149"/>
                  <a:gd name="T14" fmla="*/ 24 w 179"/>
                  <a:gd name="T15" fmla="*/ 76 h 149"/>
                  <a:gd name="T16" fmla="*/ 48 w 179"/>
                  <a:gd name="T17" fmla="*/ 117 h 149"/>
                  <a:gd name="T18" fmla="*/ 48 w 179"/>
                  <a:gd name="T19" fmla="*/ 117 h 149"/>
                  <a:gd name="T20" fmla="*/ 64 w 179"/>
                  <a:gd name="T21" fmla="*/ 118 h 149"/>
                  <a:gd name="T22" fmla="*/ 64 w 179"/>
                  <a:gd name="T23" fmla="*/ 118 h 149"/>
                  <a:gd name="T24" fmla="*/ 129 w 179"/>
                  <a:gd name="T25" fmla="*/ 62 h 149"/>
                  <a:gd name="T26" fmla="*/ 98 w 179"/>
                  <a:gd name="T27" fmla="*/ 146 h 149"/>
                  <a:gd name="T28" fmla="*/ 98 w 179"/>
                  <a:gd name="T29" fmla="*/ 146 h 149"/>
                  <a:gd name="T30" fmla="*/ 0 w 179"/>
                  <a:gd name="T31" fmla="*/ 89 h 149"/>
                  <a:gd name="T32" fmla="*/ 0 w 179"/>
                  <a:gd name="T33" fmla="*/ 89 h 149"/>
                  <a:gd name="T34" fmla="*/ 18 w 179"/>
                  <a:gd name="T35" fmla="*/ 30 h 149"/>
                  <a:gd name="T36" fmla="*/ 18 w 179"/>
                  <a:gd name="T37" fmla="*/ 30 h 149"/>
                  <a:gd name="T38" fmla="*/ 32 w 179"/>
                  <a:gd name="T39" fmla="*/ 23 h 149"/>
                  <a:gd name="T40" fmla="*/ 32 w 179"/>
                  <a:gd name="T41" fmla="*/ 23 h 149"/>
                  <a:gd name="T42" fmla="*/ 41 w 179"/>
                  <a:gd name="T43" fmla="*/ 2 h 149"/>
                  <a:gd name="T44" fmla="*/ 41 w 179"/>
                  <a:gd name="T45" fmla="*/ 2 h 149"/>
                  <a:gd name="T46" fmla="*/ 161 w 179"/>
                  <a:gd name="T47" fmla="*/ 63 h 149"/>
                  <a:gd name="T48" fmla="*/ 161 w 179"/>
                  <a:gd name="T49" fmla="*/ 63 h 149"/>
                  <a:gd name="T50" fmla="*/ 98 w 179"/>
                  <a:gd name="T51" fmla="*/ 146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9" h="149">
                    <a:moveTo>
                      <a:pt x="129" y="62"/>
                    </a:moveTo>
                    <a:lnTo>
                      <a:pt x="129" y="62"/>
                    </a:lnTo>
                    <a:cubicBezTo>
                      <a:pt x="120" y="44"/>
                      <a:pt x="106" y="37"/>
                      <a:pt x="90" y="34"/>
                    </a:cubicBezTo>
                    <a:lnTo>
                      <a:pt x="90" y="34"/>
                    </a:lnTo>
                    <a:cubicBezTo>
                      <a:pt x="82" y="41"/>
                      <a:pt x="71" y="39"/>
                      <a:pt x="58" y="41"/>
                    </a:cubicBezTo>
                    <a:lnTo>
                      <a:pt x="58" y="41"/>
                    </a:lnTo>
                    <a:cubicBezTo>
                      <a:pt x="39" y="43"/>
                      <a:pt x="23" y="54"/>
                      <a:pt x="24" y="76"/>
                    </a:cubicBezTo>
                    <a:lnTo>
                      <a:pt x="24" y="76"/>
                    </a:lnTo>
                    <a:cubicBezTo>
                      <a:pt x="24" y="88"/>
                      <a:pt x="36" y="113"/>
                      <a:pt x="48" y="117"/>
                    </a:cubicBezTo>
                    <a:lnTo>
                      <a:pt x="48" y="117"/>
                    </a:lnTo>
                    <a:cubicBezTo>
                      <a:pt x="52" y="119"/>
                      <a:pt x="60" y="118"/>
                      <a:pt x="64" y="118"/>
                    </a:cubicBezTo>
                    <a:lnTo>
                      <a:pt x="64" y="118"/>
                    </a:lnTo>
                    <a:cubicBezTo>
                      <a:pt x="91" y="118"/>
                      <a:pt x="156" y="110"/>
                      <a:pt x="129" y="62"/>
                    </a:cubicBezTo>
                    <a:close/>
                    <a:moveTo>
                      <a:pt x="98" y="146"/>
                    </a:moveTo>
                    <a:lnTo>
                      <a:pt x="98" y="146"/>
                    </a:lnTo>
                    <a:cubicBezTo>
                      <a:pt x="62" y="148"/>
                      <a:pt x="0" y="147"/>
                      <a:pt x="0" y="89"/>
                    </a:cubicBezTo>
                    <a:lnTo>
                      <a:pt x="0" y="89"/>
                    </a:lnTo>
                    <a:cubicBezTo>
                      <a:pt x="0" y="68"/>
                      <a:pt x="4" y="43"/>
                      <a:pt x="18" y="30"/>
                    </a:cubicBezTo>
                    <a:lnTo>
                      <a:pt x="18" y="30"/>
                    </a:lnTo>
                    <a:cubicBezTo>
                      <a:pt x="22" y="26"/>
                      <a:pt x="25" y="23"/>
                      <a:pt x="32" y="23"/>
                    </a:cubicBezTo>
                    <a:lnTo>
                      <a:pt x="32" y="23"/>
                    </a:lnTo>
                    <a:cubicBezTo>
                      <a:pt x="28" y="14"/>
                      <a:pt x="31" y="2"/>
                      <a:pt x="41" y="2"/>
                    </a:cubicBezTo>
                    <a:lnTo>
                      <a:pt x="41" y="2"/>
                    </a:lnTo>
                    <a:cubicBezTo>
                      <a:pt x="82" y="0"/>
                      <a:pt x="142" y="6"/>
                      <a:pt x="161" y="63"/>
                    </a:cubicBezTo>
                    <a:lnTo>
                      <a:pt x="161" y="63"/>
                    </a:lnTo>
                    <a:cubicBezTo>
                      <a:pt x="178" y="113"/>
                      <a:pt x="136" y="142"/>
                      <a:pt x="98" y="146"/>
                    </a:cubicBezTo>
                    <a:close/>
                  </a:path>
                </a:pathLst>
              </a:custGeom>
              <a:solidFill>
                <a:schemeClr val="accent1">
                  <a:lumMod val="60000"/>
                  <a:lumOff val="40000"/>
                </a:schemeClr>
              </a:solidFill>
              <a:ln>
                <a:noFill/>
              </a:ln>
              <a:effectLst/>
            </p:spPr>
            <p:txBody>
              <a:bodyPr wrap="none" anchor="ctr"/>
              <a:lstStyle/>
              <a:p>
                <a:pPr>
                  <a:defRPr/>
                </a:pPr>
                <a:endParaRPr lang="es-ES_tradnl"/>
              </a:p>
            </p:txBody>
          </p:sp>
          <p:sp>
            <p:nvSpPr>
              <p:cNvPr id="45" name="Freeform 209">
                <a:extLst>
                  <a:ext uri="{FF2B5EF4-FFF2-40B4-BE49-F238E27FC236}">
                    <a16:creationId xmlns:a16="http://schemas.microsoft.com/office/drawing/2014/main" id="{8B1B9688-8ED2-0B44-9029-D289BE055909}"/>
                  </a:ext>
                </a:extLst>
              </p:cNvPr>
              <p:cNvSpPr>
                <a:spLocks noChangeArrowheads="1"/>
              </p:cNvSpPr>
              <p:nvPr/>
            </p:nvSpPr>
            <p:spPr bwMode="auto">
              <a:xfrm>
                <a:off x="6812047" y="4084964"/>
                <a:ext cx="90502" cy="88382"/>
              </a:xfrm>
              <a:custGeom>
                <a:avLst/>
                <a:gdLst>
                  <a:gd name="T0" fmla="*/ 66 w 188"/>
                  <a:gd name="T1" fmla="*/ 131 h 186"/>
                  <a:gd name="T2" fmla="*/ 66 w 188"/>
                  <a:gd name="T3" fmla="*/ 131 h 186"/>
                  <a:gd name="T4" fmla="*/ 113 w 188"/>
                  <a:gd name="T5" fmla="*/ 139 h 186"/>
                  <a:gd name="T6" fmla="*/ 113 w 188"/>
                  <a:gd name="T7" fmla="*/ 139 h 186"/>
                  <a:gd name="T8" fmla="*/ 138 w 188"/>
                  <a:gd name="T9" fmla="*/ 119 h 186"/>
                  <a:gd name="T10" fmla="*/ 138 w 188"/>
                  <a:gd name="T11" fmla="*/ 119 h 186"/>
                  <a:gd name="T12" fmla="*/ 155 w 188"/>
                  <a:gd name="T13" fmla="*/ 72 h 186"/>
                  <a:gd name="T14" fmla="*/ 155 w 188"/>
                  <a:gd name="T15" fmla="*/ 72 h 186"/>
                  <a:gd name="T16" fmla="*/ 116 w 188"/>
                  <a:gd name="T17" fmla="*/ 44 h 186"/>
                  <a:gd name="T18" fmla="*/ 116 w 188"/>
                  <a:gd name="T19" fmla="*/ 44 h 186"/>
                  <a:gd name="T20" fmla="*/ 100 w 188"/>
                  <a:gd name="T21" fmla="*/ 51 h 186"/>
                  <a:gd name="T22" fmla="*/ 100 w 188"/>
                  <a:gd name="T23" fmla="*/ 51 h 186"/>
                  <a:gd name="T24" fmla="*/ 66 w 188"/>
                  <a:gd name="T25" fmla="*/ 131 h 186"/>
                  <a:gd name="T26" fmla="*/ 58 w 188"/>
                  <a:gd name="T27" fmla="*/ 42 h 186"/>
                  <a:gd name="T28" fmla="*/ 58 w 188"/>
                  <a:gd name="T29" fmla="*/ 42 h 186"/>
                  <a:gd name="T30" fmla="*/ 171 w 188"/>
                  <a:gd name="T31" fmla="*/ 51 h 186"/>
                  <a:gd name="T32" fmla="*/ 171 w 188"/>
                  <a:gd name="T33" fmla="*/ 51 h 186"/>
                  <a:gd name="T34" fmla="*/ 180 w 188"/>
                  <a:gd name="T35" fmla="*/ 111 h 186"/>
                  <a:gd name="T36" fmla="*/ 180 w 188"/>
                  <a:gd name="T37" fmla="*/ 111 h 186"/>
                  <a:gd name="T38" fmla="*/ 169 w 188"/>
                  <a:gd name="T39" fmla="*/ 125 h 186"/>
                  <a:gd name="T40" fmla="*/ 169 w 188"/>
                  <a:gd name="T41" fmla="*/ 125 h 186"/>
                  <a:gd name="T42" fmla="*/ 169 w 188"/>
                  <a:gd name="T43" fmla="*/ 148 h 186"/>
                  <a:gd name="T44" fmla="*/ 169 w 188"/>
                  <a:gd name="T45" fmla="*/ 148 h 186"/>
                  <a:gd name="T46" fmla="*/ 35 w 188"/>
                  <a:gd name="T47" fmla="*/ 142 h 186"/>
                  <a:gd name="T48" fmla="*/ 35 w 188"/>
                  <a:gd name="T49" fmla="*/ 142 h 186"/>
                  <a:gd name="T50" fmla="*/ 58 w 188"/>
                  <a:gd name="T51" fmla="*/ 42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8" h="186">
                    <a:moveTo>
                      <a:pt x="66" y="131"/>
                    </a:moveTo>
                    <a:lnTo>
                      <a:pt x="66" y="131"/>
                    </a:lnTo>
                    <a:cubicBezTo>
                      <a:pt x="80" y="142"/>
                      <a:pt x="97" y="143"/>
                      <a:pt x="113" y="139"/>
                    </a:cubicBezTo>
                    <a:lnTo>
                      <a:pt x="113" y="139"/>
                    </a:lnTo>
                    <a:cubicBezTo>
                      <a:pt x="117" y="129"/>
                      <a:pt x="126" y="126"/>
                      <a:pt x="138" y="119"/>
                    </a:cubicBezTo>
                    <a:lnTo>
                      <a:pt x="138" y="119"/>
                    </a:lnTo>
                    <a:cubicBezTo>
                      <a:pt x="154" y="109"/>
                      <a:pt x="164" y="94"/>
                      <a:pt x="155" y="72"/>
                    </a:cubicBezTo>
                    <a:lnTo>
                      <a:pt x="155" y="72"/>
                    </a:lnTo>
                    <a:cubicBezTo>
                      <a:pt x="150" y="62"/>
                      <a:pt x="129" y="44"/>
                      <a:pt x="116" y="44"/>
                    </a:cubicBezTo>
                    <a:lnTo>
                      <a:pt x="116" y="44"/>
                    </a:lnTo>
                    <a:cubicBezTo>
                      <a:pt x="112" y="44"/>
                      <a:pt x="104" y="48"/>
                      <a:pt x="100" y="51"/>
                    </a:cubicBezTo>
                    <a:lnTo>
                      <a:pt x="100" y="51"/>
                    </a:lnTo>
                    <a:cubicBezTo>
                      <a:pt x="76" y="63"/>
                      <a:pt x="21" y="97"/>
                      <a:pt x="66" y="131"/>
                    </a:cubicBezTo>
                    <a:close/>
                    <a:moveTo>
                      <a:pt x="58" y="42"/>
                    </a:moveTo>
                    <a:lnTo>
                      <a:pt x="58" y="42"/>
                    </a:lnTo>
                    <a:cubicBezTo>
                      <a:pt x="89" y="23"/>
                      <a:pt x="146" y="0"/>
                      <a:pt x="171" y="51"/>
                    </a:cubicBezTo>
                    <a:lnTo>
                      <a:pt x="171" y="51"/>
                    </a:lnTo>
                    <a:cubicBezTo>
                      <a:pt x="179" y="71"/>
                      <a:pt x="187" y="94"/>
                      <a:pt x="180" y="111"/>
                    </a:cubicBezTo>
                    <a:lnTo>
                      <a:pt x="180" y="111"/>
                    </a:lnTo>
                    <a:cubicBezTo>
                      <a:pt x="177" y="118"/>
                      <a:pt x="173" y="122"/>
                      <a:pt x="169" y="125"/>
                    </a:cubicBezTo>
                    <a:lnTo>
                      <a:pt x="169" y="125"/>
                    </a:lnTo>
                    <a:cubicBezTo>
                      <a:pt x="176" y="131"/>
                      <a:pt x="179" y="142"/>
                      <a:pt x="169" y="148"/>
                    </a:cubicBezTo>
                    <a:lnTo>
                      <a:pt x="169" y="148"/>
                    </a:lnTo>
                    <a:cubicBezTo>
                      <a:pt x="133" y="167"/>
                      <a:pt x="76" y="185"/>
                      <a:pt x="35" y="142"/>
                    </a:cubicBezTo>
                    <a:lnTo>
                      <a:pt x="35" y="142"/>
                    </a:lnTo>
                    <a:cubicBezTo>
                      <a:pt x="0" y="104"/>
                      <a:pt x="26" y="60"/>
                      <a:pt x="58" y="42"/>
                    </a:cubicBezTo>
                    <a:close/>
                  </a:path>
                </a:pathLst>
              </a:custGeom>
              <a:solidFill>
                <a:schemeClr val="accent1">
                  <a:lumMod val="60000"/>
                  <a:lumOff val="40000"/>
                </a:schemeClr>
              </a:solidFill>
              <a:ln>
                <a:noFill/>
              </a:ln>
              <a:effectLst/>
            </p:spPr>
            <p:txBody>
              <a:bodyPr wrap="none" anchor="ctr"/>
              <a:lstStyle/>
              <a:p>
                <a:pPr>
                  <a:defRPr/>
                </a:pPr>
                <a:endParaRPr lang="es-ES_tradnl"/>
              </a:p>
            </p:txBody>
          </p:sp>
        </p:grpSp>
      </p:grpSp>
      <p:sp>
        <p:nvSpPr>
          <p:cNvPr id="229" name="TextBox 228"/>
          <p:cNvSpPr txBox="1"/>
          <p:nvPr/>
        </p:nvSpPr>
        <p:spPr>
          <a:xfrm>
            <a:off x="3361094" y="414397"/>
            <a:ext cx="5714756" cy="584775"/>
          </a:xfrm>
          <a:prstGeom prst="rect">
            <a:avLst/>
          </a:prstGeom>
          <a:noFill/>
        </p:spPr>
        <p:txBody>
          <a:bodyPr wrap="square" rtlCol="0">
            <a:spAutoFit/>
          </a:bodyPr>
          <a:lstStyle/>
          <a:p>
            <a:r>
              <a:rPr lang="id-ID" sz="3200" dirty="0">
                <a:solidFill>
                  <a:schemeClr val="accent2">
                    <a:lumMod val="25000"/>
                  </a:schemeClr>
                </a:solidFill>
                <a:latin typeface="Berlin Sans FB" panose="020E0602020502020306" pitchFamily="34" charset="0"/>
              </a:rPr>
              <a:t>Gambaran Pencatatan Interval</a:t>
            </a:r>
          </a:p>
        </p:txBody>
      </p:sp>
      <p:sp>
        <p:nvSpPr>
          <p:cNvPr id="230" name="TextBox 229"/>
          <p:cNvSpPr txBox="1"/>
          <p:nvPr/>
        </p:nvSpPr>
        <p:spPr>
          <a:xfrm>
            <a:off x="365078" y="1225837"/>
            <a:ext cx="5119021" cy="523220"/>
          </a:xfrm>
          <a:prstGeom prst="rect">
            <a:avLst/>
          </a:prstGeom>
          <a:noFill/>
        </p:spPr>
        <p:txBody>
          <a:bodyPr wrap="square" rtlCol="0">
            <a:spAutoFit/>
          </a:bodyPr>
          <a:lstStyle/>
          <a:p>
            <a:r>
              <a:rPr lang="id-ID" sz="2800" dirty="0">
                <a:solidFill>
                  <a:schemeClr val="accent2">
                    <a:lumMod val="25000"/>
                  </a:schemeClr>
                </a:solidFill>
                <a:latin typeface="Berlin Sans FB" panose="020E0602020502020306" pitchFamily="34" charset="0"/>
              </a:rPr>
              <a:t>Siswa dan Keadaannya</a:t>
            </a:r>
          </a:p>
        </p:txBody>
      </p:sp>
      <p:sp>
        <p:nvSpPr>
          <p:cNvPr id="231" name="TextBox 230"/>
          <p:cNvSpPr txBox="1"/>
          <p:nvPr/>
        </p:nvSpPr>
        <p:spPr>
          <a:xfrm>
            <a:off x="489680" y="1816312"/>
            <a:ext cx="10334344" cy="3785652"/>
          </a:xfrm>
          <a:prstGeom prst="rect">
            <a:avLst/>
          </a:prstGeom>
          <a:noFill/>
        </p:spPr>
        <p:txBody>
          <a:bodyPr wrap="square" rtlCol="0">
            <a:spAutoFit/>
          </a:bodyPr>
          <a:lstStyle/>
          <a:p>
            <a:pPr marL="285750" indent="-285750" algn="just">
              <a:buFont typeface="Arial" panose="020B0604020202020204" pitchFamily="34" charset="0"/>
              <a:buChar char="•"/>
            </a:pPr>
            <a:r>
              <a:rPr lang="id-ID" sz="2400" dirty="0">
                <a:solidFill>
                  <a:schemeClr val="accent2">
                    <a:lumMod val="25000"/>
                  </a:schemeClr>
                </a:solidFill>
                <a:latin typeface="Arial" panose="020B0604020202020204" pitchFamily="34" charset="0"/>
                <a:cs typeface="Arial" panose="020B0604020202020204" pitchFamily="34" charset="0"/>
              </a:rPr>
              <a:t>3 Siswa yang memiliki keterbelakangan mental adalah fokus dari pengamatan</a:t>
            </a:r>
          </a:p>
          <a:p>
            <a:pPr marL="285750" indent="-285750" algn="just">
              <a:buFont typeface="Arial" panose="020B0604020202020204" pitchFamily="34" charset="0"/>
              <a:buChar char="•"/>
            </a:pPr>
            <a:r>
              <a:rPr lang="id-ID" sz="2400" dirty="0">
                <a:solidFill>
                  <a:schemeClr val="accent2">
                    <a:lumMod val="25000"/>
                  </a:schemeClr>
                </a:solidFill>
                <a:latin typeface="Arial" panose="020B0604020202020204" pitchFamily="34" charset="0"/>
                <a:cs typeface="Arial" panose="020B0604020202020204" pitchFamily="34" charset="0"/>
              </a:rPr>
              <a:t>Ketiga anak dapat mengikuti instruksi sederhana dan berhasil di tingkat kelas satu</a:t>
            </a:r>
          </a:p>
          <a:p>
            <a:pPr marL="285750" indent="-285750" algn="just">
              <a:buFont typeface="Arial" panose="020B0604020202020204" pitchFamily="34" charset="0"/>
              <a:buChar char="•"/>
            </a:pPr>
            <a:r>
              <a:rPr lang="id-ID" sz="2400" dirty="0">
                <a:solidFill>
                  <a:schemeClr val="accent2">
                    <a:lumMod val="25000"/>
                  </a:schemeClr>
                </a:solidFill>
                <a:latin typeface="Arial" panose="020B0604020202020204" pitchFamily="34" charset="0"/>
                <a:cs typeface="Arial" panose="020B0604020202020204" pitchFamily="34" charset="0"/>
              </a:rPr>
              <a:t>Ketika ditugaskan tugas akademik, mereka umumnya tidak bertugas, tugas hanya dilirik dan berpaling untuk menonton teman teman yang lain serta bermain dengan benda benda yang ada di meja mereka.</a:t>
            </a:r>
          </a:p>
          <a:p>
            <a:pPr marL="285750" indent="-285750" algn="just">
              <a:buFont typeface="Arial" panose="020B0604020202020204" pitchFamily="34" charset="0"/>
              <a:buChar char="•"/>
            </a:pPr>
            <a:r>
              <a:rPr lang="id-ID" sz="2400" dirty="0">
                <a:solidFill>
                  <a:schemeClr val="accent2">
                    <a:lumMod val="25000"/>
                  </a:schemeClr>
                </a:solidFill>
                <a:latin typeface="Arial" panose="020B0604020202020204" pitchFamily="34" charset="0"/>
                <a:cs typeface="Arial" panose="020B0604020202020204" pitchFamily="34" charset="0"/>
              </a:rPr>
              <a:t>Anak ke-4 dipilih sebagai pembanding, dia tidak memiliki masalah mental</a:t>
            </a:r>
          </a:p>
          <a:p>
            <a:pPr marL="285750" indent="-285750" algn="just">
              <a:buFont typeface="Arial" panose="020B0604020202020204" pitchFamily="34" charset="0"/>
              <a:buChar char="•"/>
            </a:pPr>
            <a:endParaRPr lang="id-ID" sz="2400" dirty="0">
              <a:solidFill>
                <a:schemeClr val="accent2">
                  <a:lumMod val="25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25531749"/>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Table 3">
            <a:extLst>
              <a:ext uri="{FF2B5EF4-FFF2-40B4-BE49-F238E27FC236}">
                <a16:creationId xmlns:a16="http://schemas.microsoft.com/office/drawing/2014/main" id="{75486B6F-B72B-45C3-B8D7-4F4100C273A9}"/>
              </a:ext>
            </a:extLst>
          </p:cNvPr>
          <p:cNvGraphicFramePr>
            <a:graphicFrameLocks noGrp="1"/>
          </p:cNvGraphicFramePr>
          <p:nvPr>
            <p:extLst>
              <p:ext uri="{D42A27DB-BD31-4B8C-83A1-F6EECF244321}">
                <p14:modId xmlns:p14="http://schemas.microsoft.com/office/powerpoint/2010/main" val="4270679802"/>
              </p:ext>
            </p:extLst>
          </p:nvPr>
        </p:nvGraphicFramePr>
        <p:xfrm>
          <a:off x="591125" y="755920"/>
          <a:ext cx="8127999" cy="2225040"/>
        </p:xfrm>
        <a:graphic>
          <a:graphicData uri="http://schemas.openxmlformats.org/drawingml/2006/table">
            <a:tbl>
              <a:tblPr firstRow="1" bandRow="1">
                <a:tableStyleId>{5940675A-B579-460E-94D1-54222C63F5DA}</a:tableStyleId>
              </a:tblPr>
              <a:tblGrid>
                <a:gridCol w="499119">
                  <a:extLst>
                    <a:ext uri="{9D8B030D-6E8A-4147-A177-3AD203B41FA5}">
                      <a16:colId xmlns:a16="http://schemas.microsoft.com/office/drawing/2014/main" val="2734704626"/>
                    </a:ext>
                  </a:extLst>
                </a:gridCol>
                <a:gridCol w="785446">
                  <a:extLst>
                    <a:ext uri="{9D8B030D-6E8A-4147-A177-3AD203B41FA5}">
                      <a16:colId xmlns:a16="http://schemas.microsoft.com/office/drawing/2014/main" val="3238980111"/>
                    </a:ext>
                  </a:extLst>
                </a:gridCol>
                <a:gridCol w="808893">
                  <a:extLst>
                    <a:ext uri="{9D8B030D-6E8A-4147-A177-3AD203B41FA5}">
                      <a16:colId xmlns:a16="http://schemas.microsoft.com/office/drawing/2014/main" val="1967191880"/>
                    </a:ext>
                  </a:extLst>
                </a:gridCol>
                <a:gridCol w="862178">
                  <a:extLst>
                    <a:ext uri="{9D8B030D-6E8A-4147-A177-3AD203B41FA5}">
                      <a16:colId xmlns:a16="http://schemas.microsoft.com/office/drawing/2014/main" val="3794334881"/>
                    </a:ext>
                  </a:extLst>
                </a:gridCol>
                <a:gridCol w="738909">
                  <a:extLst>
                    <a:ext uri="{9D8B030D-6E8A-4147-A177-3AD203B41FA5}">
                      <a16:colId xmlns:a16="http://schemas.microsoft.com/office/drawing/2014/main" val="1398520091"/>
                    </a:ext>
                  </a:extLst>
                </a:gridCol>
                <a:gridCol w="738909">
                  <a:extLst>
                    <a:ext uri="{9D8B030D-6E8A-4147-A177-3AD203B41FA5}">
                      <a16:colId xmlns:a16="http://schemas.microsoft.com/office/drawing/2014/main" val="1700057811"/>
                    </a:ext>
                  </a:extLst>
                </a:gridCol>
                <a:gridCol w="738909">
                  <a:extLst>
                    <a:ext uri="{9D8B030D-6E8A-4147-A177-3AD203B41FA5}">
                      <a16:colId xmlns:a16="http://schemas.microsoft.com/office/drawing/2014/main" val="2134363456"/>
                    </a:ext>
                  </a:extLst>
                </a:gridCol>
                <a:gridCol w="738909">
                  <a:extLst>
                    <a:ext uri="{9D8B030D-6E8A-4147-A177-3AD203B41FA5}">
                      <a16:colId xmlns:a16="http://schemas.microsoft.com/office/drawing/2014/main" val="205093738"/>
                    </a:ext>
                  </a:extLst>
                </a:gridCol>
                <a:gridCol w="738909">
                  <a:extLst>
                    <a:ext uri="{9D8B030D-6E8A-4147-A177-3AD203B41FA5}">
                      <a16:colId xmlns:a16="http://schemas.microsoft.com/office/drawing/2014/main" val="3541923628"/>
                    </a:ext>
                  </a:extLst>
                </a:gridCol>
                <a:gridCol w="738909">
                  <a:extLst>
                    <a:ext uri="{9D8B030D-6E8A-4147-A177-3AD203B41FA5}">
                      <a16:colId xmlns:a16="http://schemas.microsoft.com/office/drawing/2014/main" val="1463483537"/>
                    </a:ext>
                  </a:extLst>
                </a:gridCol>
                <a:gridCol w="738909">
                  <a:extLst>
                    <a:ext uri="{9D8B030D-6E8A-4147-A177-3AD203B41FA5}">
                      <a16:colId xmlns:a16="http://schemas.microsoft.com/office/drawing/2014/main" val="1298827784"/>
                    </a:ext>
                  </a:extLst>
                </a:gridCol>
              </a:tblGrid>
              <a:tr h="370840">
                <a:tc>
                  <a:txBody>
                    <a:bodyPr/>
                    <a:lstStyle/>
                    <a:p>
                      <a:pPr algn="ctr"/>
                      <a:r>
                        <a:rPr lang="id-ID" dirty="0">
                          <a:solidFill>
                            <a:schemeClr val="tx2"/>
                          </a:solidFill>
                        </a:rPr>
                        <a:t>5</a:t>
                      </a:r>
                    </a:p>
                  </a:txBody>
                  <a:tcPr/>
                </a:tc>
                <a:tc>
                  <a:txBody>
                    <a:bodyPr/>
                    <a:lstStyle/>
                    <a:p>
                      <a:endParaRPr lang="id-ID" dirty="0">
                        <a:solidFill>
                          <a:schemeClr val="tx2"/>
                        </a:solidFill>
                      </a:endParaRPr>
                    </a:p>
                  </a:txBody>
                  <a:tcPr/>
                </a:tc>
                <a:tc>
                  <a:txBody>
                    <a:bodyPr/>
                    <a:lstStyle/>
                    <a:p>
                      <a:endParaRPr lang="id-ID">
                        <a:solidFill>
                          <a:schemeClr val="tx2"/>
                        </a:solidFill>
                      </a:endParaRPr>
                    </a:p>
                  </a:txBody>
                  <a:tcPr/>
                </a:tc>
                <a:tc>
                  <a:txBody>
                    <a:bodyPr/>
                    <a:lstStyle/>
                    <a:p>
                      <a:endParaRPr lang="id-ID">
                        <a:solidFill>
                          <a:schemeClr val="tx2"/>
                        </a:solidFill>
                      </a:endParaRPr>
                    </a:p>
                  </a:txBody>
                  <a:tcPr/>
                </a:tc>
                <a:tc>
                  <a:txBody>
                    <a:bodyPr/>
                    <a:lstStyle/>
                    <a:p>
                      <a:endParaRPr lang="id-ID">
                        <a:solidFill>
                          <a:schemeClr val="tx2"/>
                        </a:solidFill>
                      </a:endParaRPr>
                    </a:p>
                  </a:txBody>
                  <a:tcPr/>
                </a:tc>
                <a:tc>
                  <a:txBody>
                    <a:bodyPr/>
                    <a:lstStyle/>
                    <a:p>
                      <a:endParaRPr lang="id-ID">
                        <a:solidFill>
                          <a:schemeClr val="tx2"/>
                        </a:solidFill>
                      </a:endParaRPr>
                    </a:p>
                  </a:txBody>
                  <a:tcPr/>
                </a:tc>
                <a:tc>
                  <a:txBody>
                    <a:bodyPr/>
                    <a:lstStyle/>
                    <a:p>
                      <a:endParaRPr lang="id-ID">
                        <a:solidFill>
                          <a:schemeClr val="tx2"/>
                        </a:solidFill>
                      </a:endParaRPr>
                    </a:p>
                  </a:txBody>
                  <a:tcPr/>
                </a:tc>
                <a:tc>
                  <a:txBody>
                    <a:bodyPr/>
                    <a:lstStyle/>
                    <a:p>
                      <a:endParaRPr lang="id-ID">
                        <a:solidFill>
                          <a:schemeClr val="tx2"/>
                        </a:solidFill>
                      </a:endParaRPr>
                    </a:p>
                  </a:txBody>
                  <a:tcPr/>
                </a:tc>
                <a:tc>
                  <a:txBody>
                    <a:bodyPr/>
                    <a:lstStyle/>
                    <a:p>
                      <a:endParaRPr lang="id-ID">
                        <a:solidFill>
                          <a:schemeClr val="tx2"/>
                        </a:solidFill>
                      </a:endParaRPr>
                    </a:p>
                  </a:txBody>
                  <a:tcPr/>
                </a:tc>
                <a:tc>
                  <a:txBody>
                    <a:bodyPr/>
                    <a:lstStyle/>
                    <a:p>
                      <a:endParaRPr lang="id-ID">
                        <a:solidFill>
                          <a:schemeClr val="tx2"/>
                        </a:solidFill>
                      </a:endParaRPr>
                    </a:p>
                  </a:txBody>
                  <a:tcPr/>
                </a:tc>
                <a:tc>
                  <a:txBody>
                    <a:bodyPr/>
                    <a:lstStyle/>
                    <a:p>
                      <a:endParaRPr lang="id-ID" dirty="0">
                        <a:solidFill>
                          <a:schemeClr val="tx2"/>
                        </a:solidFill>
                      </a:endParaRPr>
                    </a:p>
                  </a:txBody>
                  <a:tcPr/>
                </a:tc>
                <a:extLst>
                  <a:ext uri="{0D108BD9-81ED-4DB2-BD59-A6C34878D82A}">
                    <a16:rowId xmlns:a16="http://schemas.microsoft.com/office/drawing/2014/main" val="1727218862"/>
                  </a:ext>
                </a:extLst>
              </a:tr>
              <a:tr h="370840">
                <a:tc>
                  <a:txBody>
                    <a:bodyPr/>
                    <a:lstStyle/>
                    <a:p>
                      <a:pPr algn="ctr"/>
                      <a:r>
                        <a:rPr lang="id-ID" dirty="0">
                          <a:solidFill>
                            <a:schemeClr val="tx2"/>
                          </a:solidFill>
                        </a:rPr>
                        <a:t>4</a:t>
                      </a:r>
                    </a:p>
                  </a:txBody>
                  <a:tcPr/>
                </a:tc>
                <a:tc>
                  <a:txBody>
                    <a:bodyPr/>
                    <a:lstStyle/>
                    <a:p>
                      <a:endParaRPr lang="id-ID">
                        <a:solidFill>
                          <a:schemeClr val="tx2"/>
                        </a:solidFill>
                      </a:endParaRPr>
                    </a:p>
                  </a:txBody>
                  <a:tcPr/>
                </a:tc>
                <a:tc>
                  <a:txBody>
                    <a:bodyPr/>
                    <a:lstStyle/>
                    <a:p>
                      <a:endParaRPr lang="id-ID" dirty="0">
                        <a:solidFill>
                          <a:schemeClr val="tx2"/>
                        </a:solidFill>
                      </a:endParaRPr>
                    </a:p>
                  </a:txBody>
                  <a:tcPr/>
                </a:tc>
                <a:tc>
                  <a:txBody>
                    <a:bodyPr/>
                    <a:lstStyle/>
                    <a:p>
                      <a:endParaRPr lang="id-ID" dirty="0">
                        <a:solidFill>
                          <a:schemeClr val="tx2"/>
                        </a:solidFill>
                      </a:endParaRPr>
                    </a:p>
                  </a:txBody>
                  <a:tcPr/>
                </a:tc>
                <a:tc>
                  <a:txBody>
                    <a:bodyPr/>
                    <a:lstStyle/>
                    <a:p>
                      <a:endParaRPr lang="id-ID">
                        <a:solidFill>
                          <a:schemeClr val="tx2"/>
                        </a:solidFill>
                      </a:endParaRPr>
                    </a:p>
                  </a:txBody>
                  <a:tcPr/>
                </a:tc>
                <a:tc>
                  <a:txBody>
                    <a:bodyPr/>
                    <a:lstStyle/>
                    <a:p>
                      <a:endParaRPr lang="id-ID">
                        <a:solidFill>
                          <a:schemeClr val="tx2"/>
                        </a:solidFill>
                      </a:endParaRPr>
                    </a:p>
                  </a:txBody>
                  <a:tcPr/>
                </a:tc>
                <a:tc>
                  <a:txBody>
                    <a:bodyPr/>
                    <a:lstStyle/>
                    <a:p>
                      <a:endParaRPr lang="id-ID">
                        <a:solidFill>
                          <a:schemeClr val="tx2"/>
                        </a:solidFill>
                      </a:endParaRPr>
                    </a:p>
                  </a:txBody>
                  <a:tcPr/>
                </a:tc>
                <a:tc>
                  <a:txBody>
                    <a:bodyPr/>
                    <a:lstStyle/>
                    <a:p>
                      <a:endParaRPr lang="id-ID">
                        <a:solidFill>
                          <a:schemeClr val="tx2"/>
                        </a:solidFill>
                      </a:endParaRPr>
                    </a:p>
                  </a:txBody>
                  <a:tcPr/>
                </a:tc>
                <a:tc>
                  <a:txBody>
                    <a:bodyPr/>
                    <a:lstStyle/>
                    <a:p>
                      <a:endParaRPr lang="id-ID">
                        <a:solidFill>
                          <a:schemeClr val="tx2"/>
                        </a:solidFill>
                      </a:endParaRPr>
                    </a:p>
                  </a:txBody>
                  <a:tcPr/>
                </a:tc>
                <a:tc>
                  <a:txBody>
                    <a:bodyPr/>
                    <a:lstStyle/>
                    <a:p>
                      <a:endParaRPr lang="id-ID">
                        <a:solidFill>
                          <a:schemeClr val="tx2"/>
                        </a:solidFill>
                      </a:endParaRPr>
                    </a:p>
                  </a:txBody>
                  <a:tcPr/>
                </a:tc>
                <a:tc>
                  <a:txBody>
                    <a:bodyPr/>
                    <a:lstStyle/>
                    <a:p>
                      <a:endParaRPr lang="id-ID">
                        <a:solidFill>
                          <a:schemeClr val="tx2"/>
                        </a:solidFill>
                      </a:endParaRPr>
                    </a:p>
                  </a:txBody>
                  <a:tcPr/>
                </a:tc>
                <a:extLst>
                  <a:ext uri="{0D108BD9-81ED-4DB2-BD59-A6C34878D82A}">
                    <a16:rowId xmlns:a16="http://schemas.microsoft.com/office/drawing/2014/main" val="3298210263"/>
                  </a:ext>
                </a:extLst>
              </a:tr>
              <a:tr h="370840">
                <a:tc>
                  <a:txBody>
                    <a:bodyPr/>
                    <a:lstStyle/>
                    <a:p>
                      <a:pPr algn="ctr"/>
                      <a:r>
                        <a:rPr lang="id-ID" dirty="0">
                          <a:solidFill>
                            <a:schemeClr val="tx2"/>
                          </a:solidFill>
                        </a:rPr>
                        <a:t>3</a:t>
                      </a:r>
                    </a:p>
                  </a:txBody>
                  <a:tcPr/>
                </a:tc>
                <a:tc>
                  <a:txBody>
                    <a:bodyPr/>
                    <a:lstStyle/>
                    <a:p>
                      <a:endParaRPr lang="id-ID">
                        <a:solidFill>
                          <a:schemeClr val="tx2"/>
                        </a:solidFill>
                      </a:endParaRPr>
                    </a:p>
                  </a:txBody>
                  <a:tcPr/>
                </a:tc>
                <a:tc>
                  <a:txBody>
                    <a:bodyPr/>
                    <a:lstStyle/>
                    <a:p>
                      <a:endParaRPr lang="id-ID">
                        <a:solidFill>
                          <a:schemeClr val="tx2"/>
                        </a:solidFill>
                      </a:endParaRPr>
                    </a:p>
                  </a:txBody>
                  <a:tcPr/>
                </a:tc>
                <a:tc>
                  <a:txBody>
                    <a:bodyPr/>
                    <a:lstStyle/>
                    <a:p>
                      <a:endParaRPr lang="id-ID" dirty="0">
                        <a:solidFill>
                          <a:schemeClr val="tx2"/>
                        </a:solidFill>
                      </a:endParaRPr>
                    </a:p>
                  </a:txBody>
                  <a:tcPr/>
                </a:tc>
                <a:tc>
                  <a:txBody>
                    <a:bodyPr/>
                    <a:lstStyle/>
                    <a:p>
                      <a:endParaRPr lang="id-ID" dirty="0">
                        <a:solidFill>
                          <a:schemeClr val="tx2"/>
                        </a:solidFill>
                      </a:endParaRPr>
                    </a:p>
                  </a:txBody>
                  <a:tcPr/>
                </a:tc>
                <a:tc>
                  <a:txBody>
                    <a:bodyPr/>
                    <a:lstStyle/>
                    <a:p>
                      <a:endParaRPr lang="id-ID">
                        <a:solidFill>
                          <a:schemeClr val="tx2"/>
                        </a:solidFill>
                      </a:endParaRPr>
                    </a:p>
                  </a:txBody>
                  <a:tcPr/>
                </a:tc>
                <a:tc>
                  <a:txBody>
                    <a:bodyPr/>
                    <a:lstStyle/>
                    <a:p>
                      <a:endParaRPr lang="id-ID">
                        <a:solidFill>
                          <a:schemeClr val="tx2"/>
                        </a:solidFill>
                      </a:endParaRPr>
                    </a:p>
                  </a:txBody>
                  <a:tcPr/>
                </a:tc>
                <a:tc>
                  <a:txBody>
                    <a:bodyPr/>
                    <a:lstStyle/>
                    <a:p>
                      <a:endParaRPr lang="id-ID">
                        <a:solidFill>
                          <a:schemeClr val="tx2"/>
                        </a:solidFill>
                      </a:endParaRPr>
                    </a:p>
                  </a:txBody>
                  <a:tcPr/>
                </a:tc>
                <a:tc>
                  <a:txBody>
                    <a:bodyPr/>
                    <a:lstStyle/>
                    <a:p>
                      <a:endParaRPr lang="id-ID">
                        <a:solidFill>
                          <a:schemeClr val="tx2"/>
                        </a:solidFill>
                      </a:endParaRPr>
                    </a:p>
                  </a:txBody>
                  <a:tcPr/>
                </a:tc>
                <a:tc>
                  <a:txBody>
                    <a:bodyPr/>
                    <a:lstStyle/>
                    <a:p>
                      <a:endParaRPr lang="id-ID">
                        <a:solidFill>
                          <a:schemeClr val="tx2"/>
                        </a:solidFill>
                      </a:endParaRPr>
                    </a:p>
                  </a:txBody>
                  <a:tcPr/>
                </a:tc>
                <a:tc>
                  <a:txBody>
                    <a:bodyPr/>
                    <a:lstStyle/>
                    <a:p>
                      <a:endParaRPr lang="id-ID">
                        <a:solidFill>
                          <a:schemeClr val="tx2"/>
                        </a:solidFill>
                      </a:endParaRPr>
                    </a:p>
                  </a:txBody>
                  <a:tcPr/>
                </a:tc>
                <a:extLst>
                  <a:ext uri="{0D108BD9-81ED-4DB2-BD59-A6C34878D82A}">
                    <a16:rowId xmlns:a16="http://schemas.microsoft.com/office/drawing/2014/main" val="3050724477"/>
                  </a:ext>
                </a:extLst>
              </a:tr>
              <a:tr h="370840">
                <a:tc>
                  <a:txBody>
                    <a:bodyPr/>
                    <a:lstStyle/>
                    <a:p>
                      <a:pPr algn="ctr"/>
                      <a:r>
                        <a:rPr lang="id-ID" dirty="0">
                          <a:solidFill>
                            <a:schemeClr val="tx2"/>
                          </a:solidFill>
                        </a:rPr>
                        <a:t>2</a:t>
                      </a:r>
                    </a:p>
                  </a:txBody>
                  <a:tcPr/>
                </a:tc>
                <a:tc>
                  <a:txBody>
                    <a:bodyPr/>
                    <a:lstStyle/>
                    <a:p>
                      <a:endParaRPr lang="id-ID">
                        <a:solidFill>
                          <a:schemeClr val="tx2"/>
                        </a:solidFill>
                      </a:endParaRPr>
                    </a:p>
                  </a:txBody>
                  <a:tcPr/>
                </a:tc>
                <a:tc>
                  <a:txBody>
                    <a:bodyPr/>
                    <a:lstStyle/>
                    <a:p>
                      <a:endParaRPr lang="id-ID">
                        <a:solidFill>
                          <a:schemeClr val="tx2"/>
                        </a:solidFill>
                      </a:endParaRPr>
                    </a:p>
                  </a:txBody>
                  <a:tcPr/>
                </a:tc>
                <a:tc>
                  <a:txBody>
                    <a:bodyPr/>
                    <a:lstStyle/>
                    <a:p>
                      <a:endParaRPr lang="id-ID">
                        <a:solidFill>
                          <a:schemeClr val="tx2"/>
                        </a:solidFill>
                      </a:endParaRPr>
                    </a:p>
                  </a:txBody>
                  <a:tcPr/>
                </a:tc>
                <a:tc>
                  <a:txBody>
                    <a:bodyPr/>
                    <a:lstStyle/>
                    <a:p>
                      <a:endParaRPr lang="id-ID" dirty="0">
                        <a:solidFill>
                          <a:schemeClr val="tx2"/>
                        </a:solidFill>
                      </a:endParaRPr>
                    </a:p>
                  </a:txBody>
                  <a:tcPr/>
                </a:tc>
                <a:tc>
                  <a:txBody>
                    <a:bodyPr/>
                    <a:lstStyle/>
                    <a:p>
                      <a:endParaRPr lang="id-ID" dirty="0">
                        <a:solidFill>
                          <a:schemeClr val="tx2"/>
                        </a:solidFill>
                      </a:endParaRPr>
                    </a:p>
                  </a:txBody>
                  <a:tcPr/>
                </a:tc>
                <a:tc>
                  <a:txBody>
                    <a:bodyPr/>
                    <a:lstStyle/>
                    <a:p>
                      <a:endParaRPr lang="id-ID" dirty="0">
                        <a:solidFill>
                          <a:schemeClr val="tx2"/>
                        </a:solidFill>
                      </a:endParaRPr>
                    </a:p>
                  </a:txBody>
                  <a:tcPr/>
                </a:tc>
                <a:tc>
                  <a:txBody>
                    <a:bodyPr/>
                    <a:lstStyle/>
                    <a:p>
                      <a:endParaRPr lang="id-ID">
                        <a:solidFill>
                          <a:schemeClr val="tx2"/>
                        </a:solidFill>
                      </a:endParaRPr>
                    </a:p>
                  </a:txBody>
                  <a:tcPr/>
                </a:tc>
                <a:tc>
                  <a:txBody>
                    <a:bodyPr/>
                    <a:lstStyle/>
                    <a:p>
                      <a:endParaRPr lang="id-ID">
                        <a:solidFill>
                          <a:schemeClr val="tx2"/>
                        </a:solidFill>
                      </a:endParaRPr>
                    </a:p>
                  </a:txBody>
                  <a:tcPr/>
                </a:tc>
                <a:tc>
                  <a:txBody>
                    <a:bodyPr/>
                    <a:lstStyle/>
                    <a:p>
                      <a:endParaRPr lang="id-ID">
                        <a:solidFill>
                          <a:schemeClr val="tx2"/>
                        </a:solidFill>
                      </a:endParaRPr>
                    </a:p>
                  </a:txBody>
                  <a:tcPr/>
                </a:tc>
                <a:tc>
                  <a:txBody>
                    <a:bodyPr/>
                    <a:lstStyle/>
                    <a:p>
                      <a:endParaRPr lang="id-ID">
                        <a:solidFill>
                          <a:schemeClr val="tx2"/>
                        </a:solidFill>
                      </a:endParaRPr>
                    </a:p>
                  </a:txBody>
                  <a:tcPr/>
                </a:tc>
                <a:extLst>
                  <a:ext uri="{0D108BD9-81ED-4DB2-BD59-A6C34878D82A}">
                    <a16:rowId xmlns:a16="http://schemas.microsoft.com/office/drawing/2014/main" val="2991745979"/>
                  </a:ext>
                </a:extLst>
              </a:tr>
              <a:tr h="370840">
                <a:tc>
                  <a:txBody>
                    <a:bodyPr/>
                    <a:lstStyle/>
                    <a:p>
                      <a:pPr algn="ctr"/>
                      <a:r>
                        <a:rPr lang="id-ID" dirty="0">
                          <a:solidFill>
                            <a:schemeClr val="tx2"/>
                          </a:solidFill>
                        </a:rPr>
                        <a:t>1</a:t>
                      </a:r>
                    </a:p>
                  </a:txBody>
                  <a:tcPr/>
                </a:tc>
                <a:tc>
                  <a:txBody>
                    <a:bodyPr/>
                    <a:lstStyle/>
                    <a:p>
                      <a:endParaRPr lang="id-ID" dirty="0">
                        <a:solidFill>
                          <a:schemeClr val="tx2"/>
                        </a:solidFill>
                      </a:endParaRPr>
                    </a:p>
                  </a:txBody>
                  <a:tcPr/>
                </a:tc>
                <a:tc>
                  <a:txBody>
                    <a:bodyPr/>
                    <a:lstStyle/>
                    <a:p>
                      <a:endParaRPr lang="id-ID">
                        <a:solidFill>
                          <a:schemeClr val="tx2"/>
                        </a:solidFill>
                      </a:endParaRPr>
                    </a:p>
                  </a:txBody>
                  <a:tcPr/>
                </a:tc>
                <a:tc>
                  <a:txBody>
                    <a:bodyPr/>
                    <a:lstStyle/>
                    <a:p>
                      <a:endParaRPr lang="id-ID">
                        <a:solidFill>
                          <a:schemeClr val="tx2"/>
                        </a:solidFill>
                      </a:endParaRPr>
                    </a:p>
                  </a:txBody>
                  <a:tcPr/>
                </a:tc>
                <a:tc>
                  <a:txBody>
                    <a:bodyPr/>
                    <a:lstStyle/>
                    <a:p>
                      <a:endParaRPr lang="id-ID">
                        <a:solidFill>
                          <a:schemeClr val="tx2"/>
                        </a:solidFill>
                      </a:endParaRPr>
                    </a:p>
                  </a:txBody>
                  <a:tcPr/>
                </a:tc>
                <a:tc>
                  <a:txBody>
                    <a:bodyPr/>
                    <a:lstStyle/>
                    <a:p>
                      <a:endParaRPr lang="id-ID">
                        <a:solidFill>
                          <a:schemeClr val="tx2"/>
                        </a:solidFill>
                      </a:endParaRPr>
                    </a:p>
                  </a:txBody>
                  <a:tcPr/>
                </a:tc>
                <a:tc>
                  <a:txBody>
                    <a:bodyPr/>
                    <a:lstStyle/>
                    <a:p>
                      <a:endParaRPr lang="id-ID">
                        <a:solidFill>
                          <a:schemeClr val="tx2"/>
                        </a:solidFill>
                      </a:endParaRPr>
                    </a:p>
                  </a:txBody>
                  <a:tcPr/>
                </a:tc>
                <a:tc>
                  <a:txBody>
                    <a:bodyPr/>
                    <a:lstStyle/>
                    <a:p>
                      <a:endParaRPr lang="id-ID" dirty="0">
                        <a:solidFill>
                          <a:schemeClr val="tx2"/>
                        </a:solidFill>
                      </a:endParaRPr>
                    </a:p>
                  </a:txBody>
                  <a:tcPr/>
                </a:tc>
                <a:tc>
                  <a:txBody>
                    <a:bodyPr/>
                    <a:lstStyle/>
                    <a:p>
                      <a:endParaRPr lang="id-ID" dirty="0">
                        <a:solidFill>
                          <a:schemeClr val="tx2"/>
                        </a:solidFill>
                      </a:endParaRPr>
                    </a:p>
                  </a:txBody>
                  <a:tcPr/>
                </a:tc>
                <a:tc>
                  <a:txBody>
                    <a:bodyPr/>
                    <a:lstStyle/>
                    <a:p>
                      <a:endParaRPr lang="id-ID" dirty="0">
                        <a:solidFill>
                          <a:schemeClr val="tx2"/>
                        </a:solidFill>
                      </a:endParaRPr>
                    </a:p>
                  </a:txBody>
                  <a:tcPr/>
                </a:tc>
                <a:tc>
                  <a:txBody>
                    <a:bodyPr/>
                    <a:lstStyle/>
                    <a:p>
                      <a:endParaRPr lang="id-ID" dirty="0">
                        <a:solidFill>
                          <a:schemeClr val="tx2"/>
                        </a:solidFill>
                      </a:endParaRPr>
                    </a:p>
                  </a:txBody>
                  <a:tcPr/>
                </a:tc>
                <a:extLst>
                  <a:ext uri="{0D108BD9-81ED-4DB2-BD59-A6C34878D82A}">
                    <a16:rowId xmlns:a16="http://schemas.microsoft.com/office/drawing/2014/main" val="2775393776"/>
                  </a:ext>
                </a:extLst>
              </a:tr>
              <a:tr h="370840">
                <a:tc>
                  <a:txBody>
                    <a:bodyPr/>
                    <a:lstStyle/>
                    <a:p>
                      <a:pPr algn="ctr"/>
                      <a:endParaRPr lang="id-ID" dirty="0">
                        <a:solidFill>
                          <a:schemeClr val="tx2"/>
                        </a:solidFill>
                      </a:endParaRPr>
                    </a:p>
                  </a:txBody>
                  <a:tcPr/>
                </a:tc>
                <a:tc>
                  <a:txBody>
                    <a:bodyPr/>
                    <a:lstStyle/>
                    <a:p>
                      <a:pPr algn="ctr"/>
                      <a:r>
                        <a:rPr lang="id-ID" dirty="0">
                          <a:solidFill>
                            <a:schemeClr val="tx2"/>
                          </a:solidFill>
                        </a:rPr>
                        <a:t>5</a:t>
                      </a:r>
                    </a:p>
                  </a:txBody>
                  <a:tcPr/>
                </a:tc>
                <a:tc>
                  <a:txBody>
                    <a:bodyPr/>
                    <a:lstStyle/>
                    <a:p>
                      <a:pPr algn="ctr"/>
                      <a:r>
                        <a:rPr lang="id-ID" dirty="0">
                          <a:solidFill>
                            <a:schemeClr val="tx2"/>
                          </a:solidFill>
                        </a:rPr>
                        <a:t>10</a:t>
                      </a:r>
                    </a:p>
                  </a:txBody>
                  <a:tcPr/>
                </a:tc>
                <a:tc>
                  <a:txBody>
                    <a:bodyPr/>
                    <a:lstStyle/>
                    <a:p>
                      <a:pPr algn="ctr"/>
                      <a:r>
                        <a:rPr lang="id-ID" dirty="0">
                          <a:solidFill>
                            <a:schemeClr val="tx2"/>
                          </a:solidFill>
                        </a:rPr>
                        <a:t>15</a:t>
                      </a:r>
                    </a:p>
                  </a:txBody>
                  <a:tcPr/>
                </a:tc>
                <a:tc>
                  <a:txBody>
                    <a:bodyPr/>
                    <a:lstStyle/>
                    <a:p>
                      <a:pPr algn="ctr"/>
                      <a:r>
                        <a:rPr lang="id-ID" dirty="0">
                          <a:solidFill>
                            <a:schemeClr val="tx2"/>
                          </a:solidFill>
                        </a:rPr>
                        <a:t>20</a:t>
                      </a:r>
                    </a:p>
                  </a:txBody>
                  <a:tcPr/>
                </a:tc>
                <a:tc>
                  <a:txBody>
                    <a:bodyPr/>
                    <a:lstStyle/>
                    <a:p>
                      <a:pPr algn="ctr"/>
                      <a:r>
                        <a:rPr lang="id-ID" dirty="0">
                          <a:solidFill>
                            <a:schemeClr val="tx2"/>
                          </a:solidFill>
                        </a:rPr>
                        <a:t>25</a:t>
                      </a:r>
                    </a:p>
                  </a:txBody>
                  <a:tcPr/>
                </a:tc>
                <a:tc>
                  <a:txBody>
                    <a:bodyPr/>
                    <a:lstStyle/>
                    <a:p>
                      <a:pPr algn="ctr"/>
                      <a:r>
                        <a:rPr lang="id-ID" dirty="0">
                          <a:solidFill>
                            <a:schemeClr val="tx2"/>
                          </a:solidFill>
                        </a:rPr>
                        <a:t>30</a:t>
                      </a:r>
                    </a:p>
                  </a:txBody>
                  <a:tcPr/>
                </a:tc>
                <a:tc>
                  <a:txBody>
                    <a:bodyPr/>
                    <a:lstStyle/>
                    <a:p>
                      <a:pPr algn="ctr"/>
                      <a:r>
                        <a:rPr lang="id-ID" dirty="0">
                          <a:solidFill>
                            <a:schemeClr val="tx2"/>
                          </a:solidFill>
                        </a:rPr>
                        <a:t>35</a:t>
                      </a:r>
                    </a:p>
                  </a:txBody>
                  <a:tcPr/>
                </a:tc>
                <a:tc>
                  <a:txBody>
                    <a:bodyPr/>
                    <a:lstStyle/>
                    <a:p>
                      <a:pPr algn="ctr"/>
                      <a:r>
                        <a:rPr lang="id-ID" dirty="0">
                          <a:solidFill>
                            <a:schemeClr val="tx2"/>
                          </a:solidFill>
                        </a:rPr>
                        <a:t>40</a:t>
                      </a:r>
                    </a:p>
                  </a:txBody>
                  <a:tcPr/>
                </a:tc>
                <a:tc>
                  <a:txBody>
                    <a:bodyPr/>
                    <a:lstStyle/>
                    <a:p>
                      <a:pPr algn="ctr"/>
                      <a:r>
                        <a:rPr lang="id-ID" dirty="0">
                          <a:solidFill>
                            <a:schemeClr val="tx2"/>
                          </a:solidFill>
                        </a:rPr>
                        <a:t>45</a:t>
                      </a:r>
                    </a:p>
                  </a:txBody>
                  <a:tcPr/>
                </a:tc>
                <a:tc>
                  <a:txBody>
                    <a:bodyPr/>
                    <a:lstStyle/>
                    <a:p>
                      <a:pPr algn="ctr"/>
                      <a:r>
                        <a:rPr lang="id-ID" dirty="0">
                          <a:solidFill>
                            <a:schemeClr val="tx2"/>
                          </a:solidFill>
                        </a:rPr>
                        <a:t>50</a:t>
                      </a:r>
                    </a:p>
                  </a:txBody>
                  <a:tcPr/>
                </a:tc>
                <a:extLst>
                  <a:ext uri="{0D108BD9-81ED-4DB2-BD59-A6C34878D82A}">
                    <a16:rowId xmlns:a16="http://schemas.microsoft.com/office/drawing/2014/main" val="1482952851"/>
                  </a:ext>
                </a:extLst>
              </a:tr>
            </a:tbl>
          </a:graphicData>
        </a:graphic>
      </p:graphicFrame>
      <p:sp>
        <p:nvSpPr>
          <p:cNvPr id="5" name="TextBox 4">
            <a:extLst>
              <a:ext uri="{FF2B5EF4-FFF2-40B4-BE49-F238E27FC236}">
                <a16:creationId xmlns:a16="http://schemas.microsoft.com/office/drawing/2014/main" id="{27DFCDFB-780D-4015-92A7-3E4633ABFEA7}"/>
              </a:ext>
            </a:extLst>
          </p:cNvPr>
          <p:cNvSpPr txBox="1"/>
          <p:nvPr/>
        </p:nvSpPr>
        <p:spPr>
          <a:xfrm>
            <a:off x="290945" y="323211"/>
            <a:ext cx="6054437" cy="369332"/>
          </a:xfrm>
          <a:prstGeom prst="rect">
            <a:avLst/>
          </a:prstGeom>
          <a:noFill/>
        </p:spPr>
        <p:txBody>
          <a:bodyPr wrap="square" rtlCol="0">
            <a:spAutoFit/>
          </a:bodyPr>
          <a:lstStyle/>
          <a:p>
            <a:r>
              <a:rPr lang="id-ID" dirty="0">
                <a:solidFill>
                  <a:schemeClr val="tx2"/>
                </a:solidFill>
              </a:rPr>
              <a:t>1. Self Graphing Data Recording System</a:t>
            </a:r>
          </a:p>
        </p:txBody>
      </p:sp>
      <p:sp>
        <p:nvSpPr>
          <p:cNvPr id="6" name="TextBox 5">
            <a:extLst>
              <a:ext uri="{FF2B5EF4-FFF2-40B4-BE49-F238E27FC236}">
                <a16:creationId xmlns:a16="http://schemas.microsoft.com/office/drawing/2014/main" id="{B97CEB55-90E7-4285-83A7-78F5D8B062F5}"/>
              </a:ext>
            </a:extLst>
          </p:cNvPr>
          <p:cNvSpPr txBox="1"/>
          <p:nvPr/>
        </p:nvSpPr>
        <p:spPr>
          <a:xfrm>
            <a:off x="392545" y="3244522"/>
            <a:ext cx="6054437" cy="369332"/>
          </a:xfrm>
          <a:prstGeom prst="rect">
            <a:avLst/>
          </a:prstGeom>
          <a:noFill/>
        </p:spPr>
        <p:txBody>
          <a:bodyPr wrap="square" rtlCol="0">
            <a:spAutoFit/>
          </a:bodyPr>
          <a:lstStyle/>
          <a:p>
            <a:r>
              <a:rPr lang="id-ID" dirty="0">
                <a:solidFill>
                  <a:schemeClr val="tx2"/>
                </a:solidFill>
              </a:rPr>
              <a:t>a. Self Graphing Data Recording System</a:t>
            </a:r>
          </a:p>
        </p:txBody>
      </p:sp>
      <p:graphicFrame>
        <p:nvGraphicFramePr>
          <p:cNvPr id="7" name="Table 7">
            <a:extLst>
              <a:ext uri="{FF2B5EF4-FFF2-40B4-BE49-F238E27FC236}">
                <a16:creationId xmlns:a16="http://schemas.microsoft.com/office/drawing/2014/main" id="{B762A546-DDD2-48BA-A387-216011D1E23C}"/>
              </a:ext>
            </a:extLst>
          </p:cNvPr>
          <p:cNvGraphicFramePr>
            <a:graphicFrameLocks noGrp="1"/>
          </p:cNvGraphicFramePr>
          <p:nvPr>
            <p:extLst>
              <p:ext uri="{D42A27DB-BD31-4B8C-83A1-F6EECF244321}">
                <p14:modId xmlns:p14="http://schemas.microsoft.com/office/powerpoint/2010/main" val="2965589446"/>
              </p:ext>
            </p:extLst>
          </p:nvPr>
        </p:nvGraphicFramePr>
        <p:xfrm>
          <a:off x="8901723" y="758952"/>
          <a:ext cx="3079260" cy="2225040"/>
        </p:xfrm>
        <a:graphic>
          <a:graphicData uri="http://schemas.openxmlformats.org/drawingml/2006/table">
            <a:tbl>
              <a:tblPr firstRow="1" bandRow="1">
                <a:tableStyleId>{5940675A-B579-460E-94D1-54222C63F5DA}</a:tableStyleId>
              </a:tblPr>
              <a:tblGrid>
                <a:gridCol w="615852">
                  <a:extLst>
                    <a:ext uri="{9D8B030D-6E8A-4147-A177-3AD203B41FA5}">
                      <a16:colId xmlns:a16="http://schemas.microsoft.com/office/drawing/2014/main" val="825084351"/>
                    </a:ext>
                  </a:extLst>
                </a:gridCol>
                <a:gridCol w="615852">
                  <a:extLst>
                    <a:ext uri="{9D8B030D-6E8A-4147-A177-3AD203B41FA5}">
                      <a16:colId xmlns:a16="http://schemas.microsoft.com/office/drawing/2014/main" val="2444969279"/>
                    </a:ext>
                  </a:extLst>
                </a:gridCol>
                <a:gridCol w="615852">
                  <a:extLst>
                    <a:ext uri="{9D8B030D-6E8A-4147-A177-3AD203B41FA5}">
                      <a16:colId xmlns:a16="http://schemas.microsoft.com/office/drawing/2014/main" val="3693097053"/>
                    </a:ext>
                  </a:extLst>
                </a:gridCol>
                <a:gridCol w="615852">
                  <a:extLst>
                    <a:ext uri="{9D8B030D-6E8A-4147-A177-3AD203B41FA5}">
                      <a16:colId xmlns:a16="http://schemas.microsoft.com/office/drawing/2014/main" val="1107282805"/>
                    </a:ext>
                  </a:extLst>
                </a:gridCol>
                <a:gridCol w="615852">
                  <a:extLst>
                    <a:ext uri="{9D8B030D-6E8A-4147-A177-3AD203B41FA5}">
                      <a16:colId xmlns:a16="http://schemas.microsoft.com/office/drawing/2014/main" val="2700502187"/>
                    </a:ext>
                  </a:extLst>
                </a:gridCol>
              </a:tblGrid>
              <a:tr h="445008">
                <a:tc>
                  <a:txBody>
                    <a:bodyPr/>
                    <a:lstStyle/>
                    <a:p>
                      <a:endParaRPr lang="id-ID" dirty="0"/>
                    </a:p>
                  </a:txBody>
                  <a:tcPr/>
                </a:tc>
                <a:tc>
                  <a:txBody>
                    <a:bodyPr/>
                    <a:lstStyle/>
                    <a:p>
                      <a:endParaRPr lang="id-ID"/>
                    </a:p>
                  </a:txBody>
                  <a:tcPr/>
                </a:tc>
                <a:tc>
                  <a:txBody>
                    <a:bodyPr/>
                    <a:lstStyle/>
                    <a:p>
                      <a:endParaRPr lang="id-ID"/>
                    </a:p>
                  </a:txBody>
                  <a:tcPr/>
                </a:tc>
                <a:tc>
                  <a:txBody>
                    <a:bodyPr/>
                    <a:lstStyle/>
                    <a:p>
                      <a:endParaRPr lang="id-ID"/>
                    </a:p>
                  </a:txBody>
                  <a:tcPr/>
                </a:tc>
                <a:tc>
                  <a:txBody>
                    <a:bodyPr/>
                    <a:lstStyle/>
                    <a:p>
                      <a:endParaRPr lang="id-ID" dirty="0"/>
                    </a:p>
                  </a:txBody>
                  <a:tcPr/>
                </a:tc>
                <a:extLst>
                  <a:ext uri="{0D108BD9-81ED-4DB2-BD59-A6C34878D82A}">
                    <a16:rowId xmlns:a16="http://schemas.microsoft.com/office/drawing/2014/main" val="3889078795"/>
                  </a:ext>
                </a:extLst>
              </a:tr>
              <a:tr h="445008">
                <a:tc>
                  <a:txBody>
                    <a:bodyPr/>
                    <a:lstStyle/>
                    <a:p>
                      <a:endParaRPr lang="id-ID" dirty="0"/>
                    </a:p>
                  </a:txBody>
                  <a:tcPr/>
                </a:tc>
                <a:tc>
                  <a:txBody>
                    <a:bodyPr/>
                    <a:lstStyle/>
                    <a:p>
                      <a:endParaRPr lang="id-ID"/>
                    </a:p>
                  </a:txBody>
                  <a:tcPr/>
                </a:tc>
                <a:tc>
                  <a:txBody>
                    <a:bodyPr/>
                    <a:lstStyle/>
                    <a:p>
                      <a:endParaRPr lang="id-ID"/>
                    </a:p>
                  </a:txBody>
                  <a:tcPr/>
                </a:tc>
                <a:tc>
                  <a:txBody>
                    <a:bodyPr/>
                    <a:lstStyle/>
                    <a:p>
                      <a:endParaRPr lang="id-ID"/>
                    </a:p>
                  </a:txBody>
                  <a:tcPr/>
                </a:tc>
                <a:tc>
                  <a:txBody>
                    <a:bodyPr/>
                    <a:lstStyle/>
                    <a:p>
                      <a:endParaRPr lang="id-ID"/>
                    </a:p>
                  </a:txBody>
                  <a:tcPr/>
                </a:tc>
                <a:extLst>
                  <a:ext uri="{0D108BD9-81ED-4DB2-BD59-A6C34878D82A}">
                    <a16:rowId xmlns:a16="http://schemas.microsoft.com/office/drawing/2014/main" val="466274657"/>
                  </a:ext>
                </a:extLst>
              </a:tr>
              <a:tr h="445008">
                <a:tc>
                  <a:txBody>
                    <a:bodyPr/>
                    <a:lstStyle/>
                    <a:p>
                      <a:endParaRPr lang="id-ID"/>
                    </a:p>
                  </a:txBody>
                  <a:tcPr/>
                </a:tc>
                <a:tc>
                  <a:txBody>
                    <a:bodyPr/>
                    <a:lstStyle/>
                    <a:p>
                      <a:endParaRPr lang="id-ID"/>
                    </a:p>
                  </a:txBody>
                  <a:tcPr/>
                </a:tc>
                <a:tc>
                  <a:txBody>
                    <a:bodyPr/>
                    <a:lstStyle/>
                    <a:p>
                      <a:endParaRPr lang="id-ID"/>
                    </a:p>
                  </a:txBody>
                  <a:tcPr/>
                </a:tc>
                <a:tc>
                  <a:txBody>
                    <a:bodyPr/>
                    <a:lstStyle/>
                    <a:p>
                      <a:endParaRPr lang="id-ID"/>
                    </a:p>
                  </a:txBody>
                  <a:tcPr/>
                </a:tc>
                <a:tc>
                  <a:txBody>
                    <a:bodyPr/>
                    <a:lstStyle/>
                    <a:p>
                      <a:endParaRPr lang="id-ID"/>
                    </a:p>
                  </a:txBody>
                  <a:tcPr/>
                </a:tc>
                <a:extLst>
                  <a:ext uri="{0D108BD9-81ED-4DB2-BD59-A6C34878D82A}">
                    <a16:rowId xmlns:a16="http://schemas.microsoft.com/office/drawing/2014/main" val="185305436"/>
                  </a:ext>
                </a:extLst>
              </a:tr>
              <a:tr h="445008">
                <a:tc>
                  <a:txBody>
                    <a:bodyPr/>
                    <a:lstStyle/>
                    <a:p>
                      <a:endParaRPr lang="id-ID"/>
                    </a:p>
                  </a:txBody>
                  <a:tcPr/>
                </a:tc>
                <a:tc>
                  <a:txBody>
                    <a:bodyPr/>
                    <a:lstStyle/>
                    <a:p>
                      <a:endParaRPr lang="id-ID" dirty="0"/>
                    </a:p>
                  </a:txBody>
                  <a:tcPr/>
                </a:tc>
                <a:tc>
                  <a:txBody>
                    <a:bodyPr/>
                    <a:lstStyle/>
                    <a:p>
                      <a:endParaRPr lang="id-ID"/>
                    </a:p>
                  </a:txBody>
                  <a:tcPr/>
                </a:tc>
                <a:tc>
                  <a:txBody>
                    <a:bodyPr/>
                    <a:lstStyle/>
                    <a:p>
                      <a:endParaRPr lang="id-ID"/>
                    </a:p>
                  </a:txBody>
                  <a:tcPr/>
                </a:tc>
                <a:tc>
                  <a:txBody>
                    <a:bodyPr/>
                    <a:lstStyle/>
                    <a:p>
                      <a:endParaRPr lang="id-ID" dirty="0"/>
                    </a:p>
                  </a:txBody>
                  <a:tcPr/>
                </a:tc>
                <a:extLst>
                  <a:ext uri="{0D108BD9-81ED-4DB2-BD59-A6C34878D82A}">
                    <a16:rowId xmlns:a16="http://schemas.microsoft.com/office/drawing/2014/main" val="3096428929"/>
                  </a:ext>
                </a:extLst>
              </a:tr>
              <a:tr h="445008">
                <a:tc>
                  <a:txBody>
                    <a:bodyPr/>
                    <a:lstStyle/>
                    <a:p>
                      <a:endParaRPr lang="id-ID"/>
                    </a:p>
                  </a:txBody>
                  <a:tcPr/>
                </a:tc>
                <a:tc>
                  <a:txBody>
                    <a:bodyPr/>
                    <a:lstStyle/>
                    <a:p>
                      <a:endParaRPr lang="id-ID" dirty="0"/>
                    </a:p>
                  </a:txBody>
                  <a:tcPr/>
                </a:tc>
                <a:tc>
                  <a:txBody>
                    <a:bodyPr/>
                    <a:lstStyle/>
                    <a:p>
                      <a:endParaRPr lang="id-ID"/>
                    </a:p>
                  </a:txBody>
                  <a:tcPr/>
                </a:tc>
                <a:tc>
                  <a:txBody>
                    <a:bodyPr/>
                    <a:lstStyle/>
                    <a:p>
                      <a:endParaRPr lang="id-ID"/>
                    </a:p>
                  </a:txBody>
                  <a:tcPr/>
                </a:tc>
                <a:tc>
                  <a:txBody>
                    <a:bodyPr/>
                    <a:lstStyle/>
                    <a:p>
                      <a:endParaRPr lang="id-ID" dirty="0"/>
                    </a:p>
                  </a:txBody>
                  <a:tcPr/>
                </a:tc>
                <a:extLst>
                  <a:ext uri="{0D108BD9-81ED-4DB2-BD59-A6C34878D82A}">
                    <a16:rowId xmlns:a16="http://schemas.microsoft.com/office/drawing/2014/main" val="1073634698"/>
                  </a:ext>
                </a:extLst>
              </a:tr>
            </a:tbl>
          </a:graphicData>
        </a:graphic>
      </p:graphicFrame>
      <p:graphicFrame>
        <p:nvGraphicFramePr>
          <p:cNvPr id="9" name="Table 3">
            <a:extLst>
              <a:ext uri="{FF2B5EF4-FFF2-40B4-BE49-F238E27FC236}">
                <a16:creationId xmlns:a16="http://schemas.microsoft.com/office/drawing/2014/main" id="{2A9A9ED7-2BA8-42E8-8E44-D5A7CBCB306B}"/>
              </a:ext>
            </a:extLst>
          </p:cNvPr>
          <p:cNvGraphicFramePr>
            <a:graphicFrameLocks noGrp="1"/>
          </p:cNvGraphicFramePr>
          <p:nvPr>
            <p:extLst>
              <p:ext uri="{D42A27DB-BD31-4B8C-83A1-F6EECF244321}">
                <p14:modId xmlns:p14="http://schemas.microsoft.com/office/powerpoint/2010/main" val="2226240607"/>
              </p:ext>
            </p:extLst>
          </p:nvPr>
        </p:nvGraphicFramePr>
        <p:xfrm>
          <a:off x="591124" y="3838374"/>
          <a:ext cx="8127999" cy="2225040"/>
        </p:xfrm>
        <a:graphic>
          <a:graphicData uri="http://schemas.openxmlformats.org/drawingml/2006/table">
            <a:tbl>
              <a:tblPr firstRow="1" bandRow="1">
                <a:tableStyleId>{5940675A-B579-460E-94D1-54222C63F5DA}</a:tableStyleId>
              </a:tblPr>
              <a:tblGrid>
                <a:gridCol w="499119">
                  <a:extLst>
                    <a:ext uri="{9D8B030D-6E8A-4147-A177-3AD203B41FA5}">
                      <a16:colId xmlns:a16="http://schemas.microsoft.com/office/drawing/2014/main" val="2734704626"/>
                    </a:ext>
                  </a:extLst>
                </a:gridCol>
                <a:gridCol w="785446">
                  <a:extLst>
                    <a:ext uri="{9D8B030D-6E8A-4147-A177-3AD203B41FA5}">
                      <a16:colId xmlns:a16="http://schemas.microsoft.com/office/drawing/2014/main" val="3238980111"/>
                    </a:ext>
                  </a:extLst>
                </a:gridCol>
                <a:gridCol w="808893">
                  <a:extLst>
                    <a:ext uri="{9D8B030D-6E8A-4147-A177-3AD203B41FA5}">
                      <a16:colId xmlns:a16="http://schemas.microsoft.com/office/drawing/2014/main" val="1967191880"/>
                    </a:ext>
                  </a:extLst>
                </a:gridCol>
                <a:gridCol w="862178">
                  <a:extLst>
                    <a:ext uri="{9D8B030D-6E8A-4147-A177-3AD203B41FA5}">
                      <a16:colId xmlns:a16="http://schemas.microsoft.com/office/drawing/2014/main" val="3794334881"/>
                    </a:ext>
                  </a:extLst>
                </a:gridCol>
                <a:gridCol w="738909">
                  <a:extLst>
                    <a:ext uri="{9D8B030D-6E8A-4147-A177-3AD203B41FA5}">
                      <a16:colId xmlns:a16="http://schemas.microsoft.com/office/drawing/2014/main" val="1398520091"/>
                    </a:ext>
                  </a:extLst>
                </a:gridCol>
                <a:gridCol w="738909">
                  <a:extLst>
                    <a:ext uri="{9D8B030D-6E8A-4147-A177-3AD203B41FA5}">
                      <a16:colId xmlns:a16="http://schemas.microsoft.com/office/drawing/2014/main" val="1700057811"/>
                    </a:ext>
                  </a:extLst>
                </a:gridCol>
                <a:gridCol w="738909">
                  <a:extLst>
                    <a:ext uri="{9D8B030D-6E8A-4147-A177-3AD203B41FA5}">
                      <a16:colId xmlns:a16="http://schemas.microsoft.com/office/drawing/2014/main" val="2134363456"/>
                    </a:ext>
                  </a:extLst>
                </a:gridCol>
                <a:gridCol w="738909">
                  <a:extLst>
                    <a:ext uri="{9D8B030D-6E8A-4147-A177-3AD203B41FA5}">
                      <a16:colId xmlns:a16="http://schemas.microsoft.com/office/drawing/2014/main" val="205093738"/>
                    </a:ext>
                  </a:extLst>
                </a:gridCol>
                <a:gridCol w="738909">
                  <a:extLst>
                    <a:ext uri="{9D8B030D-6E8A-4147-A177-3AD203B41FA5}">
                      <a16:colId xmlns:a16="http://schemas.microsoft.com/office/drawing/2014/main" val="3541923628"/>
                    </a:ext>
                  </a:extLst>
                </a:gridCol>
                <a:gridCol w="738909">
                  <a:extLst>
                    <a:ext uri="{9D8B030D-6E8A-4147-A177-3AD203B41FA5}">
                      <a16:colId xmlns:a16="http://schemas.microsoft.com/office/drawing/2014/main" val="1463483537"/>
                    </a:ext>
                  </a:extLst>
                </a:gridCol>
                <a:gridCol w="738909">
                  <a:extLst>
                    <a:ext uri="{9D8B030D-6E8A-4147-A177-3AD203B41FA5}">
                      <a16:colId xmlns:a16="http://schemas.microsoft.com/office/drawing/2014/main" val="1298827784"/>
                    </a:ext>
                  </a:extLst>
                </a:gridCol>
              </a:tblGrid>
              <a:tr h="370840">
                <a:tc>
                  <a:txBody>
                    <a:bodyPr/>
                    <a:lstStyle/>
                    <a:p>
                      <a:pPr algn="ctr"/>
                      <a:r>
                        <a:rPr lang="id-ID" dirty="0">
                          <a:solidFill>
                            <a:schemeClr val="tx2"/>
                          </a:solidFill>
                        </a:rPr>
                        <a:t>5</a:t>
                      </a:r>
                    </a:p>
                  </a:txBody>
                  <a:tcPr/>
                </a:tc>
                <a:tc>
                  <a:txBody>
                    <a:bodyPr/>
                    <a:lstStyle/>
                    <a:p>
                      <a:pPr algn="ctr"/>
                      <a:r>
                        <a:rPr lang="id-ID" dirty="0">
                          <a:solidFill>
                            <a:schemeClr val="tx2"/>
                          </a:solidFill>
                        </a:rPr>
                        <a:t>O</a:t>
                      </a:r>
                    </a:p>
                  </a:txBody>
                  <a:tcPr/>
                </a:tc>
                <a:tc>
                  <a:txBody>
                    <a:bodyPr/>
                    <a:lstStyle/>
                    <a:p>
                      <a:pPr algn="ctr"/>
                      <a:r>
                        <a:rPr lang="id-ID" dirty="0">
                          <a:solidFill>
                            <a:schemeClr val="tx2"/>
                          </a:solidFill>
                        </a:rPr>
                        <a:t>O</a:t>
                      </a:r>
                    </a:p>
                  </a:txBody>
                  <a:tcPr/>
                </a:tc>
                <a:tc>
                  <a:txBody>
                    <a:bodyPr/>
                    <a:lstStyle/>
                    <a:p>
                      <a:pPr algn="ctr"/>
                      <a:r>
                        <a:rPr lang="id-ID" dirty="0">
                          <a:solidFill>
                            <a:schemeClr val="tx2"/>
                          </a:solidFill>
                        </a:rPr>
                        <a:t>O</a:t>
                      </a:r>
                    </a:p>
                  </a:txBody>
                  <a:tcPr/>
                </a:tc>
                <a:tc>
                  <a:txBody>
                    <a:bodyPr/>
                    <a:lstStyle/>
                    <a:p>
                      <a:pPr algn="ctr"/>
                      <a:endParaRPr lang="id-ID">
                        <a:solidFill>
                          <a:schemeClr val="tx2"/>
                        </a:solidFill>
                      </a:endParaRPr>
                    </a:p>
                  </a:txBody>
                  <a:tcPr/>
                </a:tc>
                <a:tc>
                  <a:txBody>
                    <a:bodyPr/>
                    <a:lstStyle/>
                    <a:p>
                      <a:pPr algn="ctr"/>
                      <a:endParaRPr lang="id-ID">
                        <a:solidFill>
                          <a:schemeClr val="tx2"/>
                        </a:solidFill>
                      </a:endParaRPr>
                    </a:p>
                  </a:txBody>
                  <a:tcPr/>
                </a:tc>
                <a:tc>
                  <a:txBody>
                    <a:bodyPr/>
                    <a:lstStyle/>
                    <a:p>
                      <a:pPr algn="ctr"/>
                      <a:endParaRPr lang="id-ID">
                        <a:solidFill>
                          <a:schemeClr val="tx2"/>
                        </a:solidFill>
                      </a:endParaRPr>
                    </a:p>
                  </a:txBody>
                  <a:tcPr/>
                </a:tc>
                <a:tc>
                  <a:txBody>
                    <a:bodyPr/>
                    <a:lstStyle/>
                    <a:p>
                      <a:pPr algn="ctr"/>
                      <a:endParaRPr lang="id-ID">
                        <a:solidFill>
                          <a:schemeClr val="tx2"/>
                        </a:solidFill>
                      </a:endParaRPr>
                    </a:p>
                  </a:txBody>
                  <a:tcPr/>
                </a:tc>
                <a:tc>
                  <a:txBody>
                    <a:bodyPr/>
                    <a:lstStyle/>
                    <a:p>
                      <a:pPr algn="ctr"/>
                      <a:endParaRPr lang="id-ID">
                        <a:solidFill>
                          <a:schemeClr val="tx2"/>
                        </a:solidFill>
                      </a:endParaRPr>
                    </a:p>
                  </a:txBody>
                  <a:tcPr/>
                </a:tc>
                <a:tc>
                  <a:txBody>
                    <a:bodyPr/>
                    <a:lstStyle/>
                    <a:p>
                      <a:pPr algn="ctr"/>
                      <a:endParaRPr lang="id-ID">
                        <a:solidFill>
                          <a:schemeClr val="tx2"/>
                        </a:solidFill>
                      </a:endParaRPr>
                    </a:p>
                  </a:txBody>
                  <a:tcPr/>
                </a:tc>
                <a:tc>
                  <a:txBody>
                    <a:bodyPr/>
                    <a:lstStyle/>
                    <a:p>
                      <a:pPr algn="ctr"/>
                      <a:endParaRPr lang="id-ID" dirty="0">
                        <a:solidFill>
                          <a:schemeClr val="tx2"/>
                        </a:solidFill>
                      </a:endParaRPr>
                    </a:p>
                  </a:txBody>
                  <a:tcPr/>
                </a:tc>
                <a:extLst>
                  <a:ext uri="{0D108BD9-81ED-4DB2-BD59-A6C34878D82A}">
                    <a16:rowId xmlns:a16="http://schemas.microsoft.com/office/drawing/2014/main" val="1727218862"/>
                  </a:ext>
                </a:extLst>
              </a:tr>
              <a:tr h="370840">
                <a:tc>
                  <a:txBody>
                    <a:bodyPr/>
                    <a:lstStyle/>
                    <a:p>
                      <a:pPr algn="ctr"/>
                      <a:r>
                        <a:rPr lang="id-ID" dirty="0">
                          <a:solidFill>
                            <a:schemeClr val="tx2"/>
                          </a:solidFill>
                        </a:rPr>
                        <a:t>4</a:t>
                      </a:r>
                    </a:p>
                  </a:txBody>
                  <a:tcPr/>
                </a:tc>
                <a:tc>
                  <a:txBody>
                    <a:bodyPr/>
                    <a:lstStyle/>
                    <a:p>
                      <a:pPr algn="ctr"/>
                      <a:r>
                        <a:rPr lang="id-ID" dirty="0">
                          <a:solidFill>
                            <a:schemeClr val="tx2"/>
                          </a:solidFill>
                        </a:rPr>
                        <a:t>O</a:t>
                      </a:r>
                    </a:p>
                  </a:txBody>
                  <a:tcPr/>
                </a:tc>
                <a:tc>
                  <a:txBody>
                    <a:bodyPr/>
                    <a:lstStyle/>
                    <a:p>
                      <a:pPr algn="ctr"/>
                      <a:r>
                        <a:rPr lang="id-ID" dirty="0">
                          <a:solidFill>
                            <a:schemeClr val="tx2"/>
                          </a:solidFill>
                        </a:rPr>
                        <a:t>O</a:t>
                      </a:r>
                    </a:p>
                  </a:txBody>
                  <a:tcPr/>
                </a:tc>
                <a:tc>
                  <a:txBody>
                    <a:bodyPr/>
                    <a:lstStyle/>
                    <a:p>
                      <a:pPr algn="ctr"/>
                      <a:r>
                        <a:rPr lang="id-ID" dirty="0">
                          <a:solidFill>
                            <a:schemeClr val="tx2"/>
                          </a:solidFill>
                        </a:rPr>
                        <a:t>O</a:t>
                      </a:r>
                    </a:p>
                  </a:txBody>
                  <a:tcPr/>
                </a:tc>
                <a:tc>
                  <a:txBody>
                    <a:bodyPr/>
                    <a:lstStyle/>
                    <a:p>
                      <a:pPr algn="ctr"/>
                      <a:endParaRPr lang="id-ID">
                        <a:solidFill>
                          <a:schemeClr val="tx2"/>
                        </a:solidFill>
                      </a:endParaRPr>
                    </a:p>
                  </a:txBody>
                  <a:tcPr/>
                </a:tc>
                <a:tc>
                  <a:txBody>
                    <a:bodyPr/>
                    <a:lstStyle/>
                    <a:p>
                      <a:pPr algn="ctr"/>
                      <a:endParaRPr lang="id-ID">
                        <a:solidFill>
                          <a:schemeClr val="tx2"/>
                        </a:solidFill>
                      </a:endParaRPr>
                    </a:p>
                  </a:txBody>
                  <a:tcPr/>
                </a:tc>
                <a:tc>
                  <a:txBody>
                    <a:bodyPr/>
                    <a:lstStyle/>
                    <a:p>
                      <a:pPr algn="ctr"/>
                      <a:endParaRPr lang="id-ID">
                        <a:solidFill>
                          <a:schemeClr val="tx2"/>
                        </a:solidFill>
                      </a:endParaRPr>
                    </a:p>
                  </a:txBody>
                  <a:tcPr/>
                </a:tc>
                <a:tc>
                  <a:txBody>
                    <a:bodyPr/>
                    <a:lstStyle/>
                    <a:p>
                      <a:pPr algn="ctr"/>
                      <a:endParaRPr lang="id-ID">
                        <a:solidFill>
                          <a:schemeClr val="tx2"/>
                        </a:solidFill>
                      </a:endParaRPr>
                    </a:p>
                  </a:txBody>
                  <a:tcPr/>
                </a:tc>
                <a:tc>
                  <a:txBody>
                    <a:bodyPr/>
                    <a:lstStyle/>
                    <a:p>
                      <a:pPr algn="ctr"/>
                      <a:endParaRPr lang="id-ID">
                        <a:solidFill>
                          <a:schemeClr val="tx2"/>
                        </a:solidFill>
                      </a:endParaRPr>
                    </a:p>
                  </a:txBody>
                  <a:tcPr/>
                </a:tc>
                <a:tc>
                  <a:txBody>
                    <a:bodyPr/>
                    <a:lstStyle/>
                    <a:p>
                      <a:pPr algn="ctr"/>
                      <a:endParaRPr lang="id-ID">
                        <a:solidFill>
                          <a:schemeClr val="tx2"/>
                        </a:solidFill>
                      </a:endParaRPr>
                    </a:p>
                  </a:txBody>
                  <a:tcPr/>
                </a:tc>
                <a:tc>
                  <a:txBody>
                    <a:bodyPr/>
                    <a:lstStyle/>
                    <a:p>
                      <a:pPr algn="ctr"/>
                      <a:endParaRPr lang="id-ID">
                        <a:solidFill>
                          <a:schemeClr val="tx2"/>
                        </a:solidFill>
                      </a:endParaRPr>
                    </a:p>
                  </a:txBody>
                  <a:tcPr/>
                </a:tc>
                <a:extLst>
                  <a:ext uri="{0D108BD9-81ED-4DB2-BD59-A6C34878D82A}">
                    <a16:rowId xmlns:a16="http://schemas.microsoft.com/office/drawing/2014/main" val="3298210263"/>
                  </a:ext>
                </a:extLst>
              </a:tr>
              <a:tr h="370840">
                <a:tc>
                  <a:txBody>
                    <a:bodyPr/>
                    <a:lstStyle/>
                    <a:p>
                      <a:pPr algn="ctr"/>
                      <a:r>
                        <a:rPr lang="id-ID" dirty="0">
                          <a:solidFill>
                            <a:schemeClr val="tx2"/>
                          </a:solidFill>
                        </a:rPr>
                        <a:t>3</a:t>
                      </a:r>
                    </a:p>
                  </a:txBody>
                  <a:tcPr/>
                </a:tc>
                <a:tc>
                  <a:txBody>
                    <a:bodyPr/>
                    <a:lstStyle/>
                    <a:p>
                      <a:pPr algn="ctr"/>
                      <a:r>
                        <a:rPr lang="id-ID" dirty="0">
                          <a:solidFill>
                            <a:schemeClr val="tx2"/>
                          </a:solidFill>
                        </a:rPr>
                        <a:t>O</a:t>
                      </a:r>
                    </a:p>
                  </a:txBody>
                  <a:tcPr/>
                </a:tc>
                <a:tc>
                  <a:txBody>
                    <a:bodyPr/>
                    <a:lstStyle/>
                    <a:p>
                      <a:pPr algn="ctr"/>
                      <a:r>
                        <a:rPr lang="id-ID" dirty="0">
                          <a:solidFill>
                            <a:schemeClr val="tx2"/>
                          </a:solidFill>
                        </a:rPr>
                        <a:t>O</a:t>
                      </a:r>
                    </a:p>
                  </a:txBody>
                  <a:tcPr/>
                </a:tc>
                <a:tc>
                  <a:txBody>
                    <a:bodyPr/>
                    <a:lstStyle/>
                    <a:p>
                      <a:pPr algn="ctr"/>
                      <a:endParaRPr lang="id-ID" dirty="0">
                        <a:solidFill>
                          <a:schemeClr val="tx2"/>
                        </a:solidFill>
                      </a:endParaRPr>
                    </a:p>
                  </a:txBody>
                  <a:tcPr/>
                </a:tc>
                <a:tc>
                  <a:txBody>
                    <a:bodyPr/>
                    <a:lstStyle/>
                    <a:p>
                      <a:pPr algn="ctr"/>
                      <a:endParaRPr lang="id-ID">
                        <a:solidFill>
                          <a:schemeClr val="tx2"/>
                        </a:solidFill>
                      </a:endParaRPr>
                    </a:p>
                  </a:txBody>
                  <a:tcPr/>
                </a:tc>
                <a:tc>
                  <a:txBody>
                    <a:bodyPr/>
                    <a:lstStyle/>
                    <a:p>
                      <a:pPr algn="ctr"/>
                      <a:endParaRPr lang="id-ID" dirty="0">
                        <a:solidFill>
                          <a:schemeClr val="tx2"/>
                        </a:solidFill>
                      </a:endParaRPr>
                    </a:p>
                  </a:txBody>
                  <a:tcPr/>
                </a:tc>
                <a:tc>
                  <a:txBody>
                    <a:bodyPr/>
                    <a:lstStyle/>
                    <a:p>
                      <a:pPr algn="ctr"/>
                      <a:endParaRPr lang="id-ID">
                        <a:solidFill>
                          <a:schemeClr val="tx2"/>
                        </a:solidFill>
                      </a:endParaRPr>
                    </a:p>
                  </a:txBody>
                  <a:tcPr/>
                </a:tc>
                <a:tc>
                  <a:txBody>
                    <a:bodyPr/>
                    <a:lstStyle/>
                    <a:p>
                      <a:pPr algn="ctr"/>
                      <a:endParaRPr lang="id-ID">
                        <a:solidFill>
                          <a:schemeClr val="tx2"/>
                        </a:solidFill>
                      </a:endParaRPr>
                    </a:p>
                  </a:txBody>
                  <a:tcPr/>
                </a:tc>
                <a:tc>
                  <a:txBody>
                    <a:bodyPr/>
                    <a:lstStyle/>
                    <a:p>
                      <a:pPr algn="ctr"/>
                      <a:endParaRPr lang="id-ID">
                        <a:solidFill>
                          <a:schemeClr val="tx2"/>
                        </a:solidFill>
                      </a:endParaRPr>
                    </a:p>
                  </a:txBody>
                  <a:tcPr/>
                </a:tc>
                <a:tc>
                  <a:txBody>
                    <a:bodyPr/>
                    <a:lstStyle/>
                    <a:p>
                      <a:pPr algn="ctr"/>
                      <a:endParaRPr lang="id-ID">
                        <a:solidFill>
                          <a:schemeClr val="tx2"/>
                        </a:solidFill>
                      </a:endParaRPr>
                    </a:p>
                  </a:txBody>
                  <a:tcPr/>
                </a:tc>
                <a:tc>
                  <a:txBody>
                    <a:bodyPr/>
                    <a:lstStyle/>
                    <a:p>
                      <a:pPr algn="ctr"/>
                      <a:endParaRPr lang="id-ID">
                        <a:solidFill>
                          <a:schemeClr val="tx2"/>
                        </a:solidFill>
                      </a:endParaRPr>
                    </a:p>
                  </a:txBody>
                  <a:tcPr/>
                </a:tc>
                <a:extLst>
                  <a:ext uri="{0D108BD9-81ED-4DB2-BD59-A6C34878D82A}">
                    <a16:rowId xmlns:a16="http://schemas.microsoft.com/office/drawing/2014/main" val="3050724477"/>
                  </a:ext>
                </a:extLst>
              </a:tr>
              <a:tr h="370840">
                <a:tc>
                  <a:txBody>
                    <a:bodyPr/>
                    <a:lstStyle/>
                    <a:p>
                      <a:pPr algn="ctr"/>
                      <a:r>
                        <a:rPr lang="id-ID" dirty="0">
                          <a:solidFill>
                            <a:schemeClr val="tx2"/>
                          </a:solidFill>
                        </a:rPr>
                        <a:t>2</a:t>
                      </a:r>
                    </a:p>
                  </a:txBody>
                  <a:tcPr/>
                </a:tc>
                <a:tc>
                  <a:txBody>
                    <a:bodyPr/>
                    <a:lstStyle/>
                    <a:p>
                      <a:pPr algn="ctr"/>
                      <a:r>
                        <a:rPr lang="id-ID" dirty="0">
                          <a:solidFill>
                            <a:schemeClr val="tx2"/>
                          </a:solidFill>
                        </a:rPr>
                        <a:t>X</a:t>
                      </a:r>
                    </a:p>
                  </a:txBody>
                  <a:tcPr/>
                </a:tc>
                <a:tc>
                  <a:txBody>
                    <a:bodyPr/>
                    <a:lstStyle/>
                    <a:p>
                      <a:pPr algn="ctr"/>
                      <a:r>
                        <a:rPr lang="id-ID" dirty="0">
                          <a:solidFill>
                            <a:schemeClr val="tx2"/>
                          </a:solidFill>
                        </a:rPr>
                        <a:t>X</a:t>
                      </a:r>
                    </a:p>
                  </a:txBody>
                  <a:tcPr/>
                </a:tc>
                <a:tc>
                  <a:txBody>
                    <a:bodyPr/>
                    <a:lstStyle/>
                    <a:p>
                      <a:pPr algn="ctr"/>
                      <a:endParaRPr lang="id-ID" dirty="0">
                        <a:solidFill>
                          <a:schemeClr val="tx2"/>
                        </a:solidFill>
                      </a:endParaRPr>
                    </a:p>
                  </a:txBody>
                  <a:tcPr/>
                </a:tc>
                <a:tc>
                  <a:txBody>
                    <a:bodyPr/>
                    <a:lstStyle/>
                    <a:p>
                      <a:pPr algn="ctr"/>
                      <a:endParaRPr lang="id-ID" dirty="0">
                        <a:solidFill>
                          <a:schemeClr val="tx2"/>
                        </a:solidFill>
                      </a:endParaRPr>
                    </a:p>
                  </a:txBody>
                  <a:tcPr/>
                </a:tc>
                <a:tc>
                  <a:txBody>
                    <a:bodyPr/>
                    <a:lstStyle/>
                    <a:p>
                      <a:pPr algn="ctr"/>
                      <a:endParaRPr lang="id-ID" dirty="0">
                        <a:solidFill>
                          <a:schemeClr val="tx2"/>
                        </a:solidFill>
                      </a:endParaRPr>
                    </a:p>
                  </a:txBody>
                  <a:tcPr/>
                </a:tc>
                <a:tc>
                  <a:txBody>
                    <a:bodyPr/>
                    <a:lstStyle/>
                    <a:p>
                      <a:pPr algn="ctr"/>
                      <a:endParaRPr lang="id-ID" dirty="0">
                        <a:solidFill>
                          <a:schemeClr val="tx2"/>
                        </a:solidFill>
                      </a:endParaRPr>
                    </a:p>
                  </a:txBody>
                  <a:tcPr/>
                </a:tc>
                <a:tc>
                  <a:txBody>
                    <a:bodyPr/>
                    <a:lstStyle/>
                    <a:p>
                      <a:pPr algn="ctr"/>
                      <a:endParaRPr lang="id-ID" dirty="0">
                        <a:solidFill>
                          <a:schemeClr val="tx2"/>
                        </a:solidFill>
                      </a:endParaRPr>
                    </a:p>
                  </a:txBody>
                  <a:tcPr/>
                </a:tc>
                <a:tc>
                  <a:txBody>
                    <a:bodyPr/>
                    <a:lstStyle/>
                    <a:p>
                      <a:pPr algn="ctr"/>
                      <a:endParaRPr lang="id-ID">
                        <a:solidFill>
                          <a:schemeClr val="tx2"/>
                        </a:solidFill>
                      </a:endParaRPr>
                    </a:p>
                  </a:txBody>
                  <a:tcPr/>
                </a:tc>
                <a:tc>
                  <a:txBody>
                    <a:bodyPr/>
                    <a:lstStyle/>
                    <a:p>
                      <a:pPr algn="ctr"/>
                      <a:endParaRPr lang="id-ID">
                        <a:solidFill>
                          <a:schemeClr val="tx2"/>
                        </a:solidFill>
                      </a:endParaRPr>
                    </a:p>
                  </a:txBody>
                  <a:tcPr/>
                </a:tc>
                <a:tc>
                  <a:txBody>
                    <a:bodyPr/>
                    <a:lstStyle/>
                    <a:p>
                      <a:pPr algn="ctr"/>
                      <a:endParaRPr lang="id-ID">
                        <a:solidFill>
                          <a:schemeClr val="tx2"/>
                        </a:solidFill>
                      </a:endParaRPr>
                    </a:p>
                  </a:txBody>
                  <a:tcPr/>
                </a:tc>
                <a:extLst>
                  <a:ext uri="{0D108BD9-81ED-4DB2-BD59-A6C34878D82A}">
                    <a16:rowId xmlns:a16="http://schemas.microsoft.com/office/drawing/2014/main" val="2991745979"/>
                  </a:ext>
                </a:extLst>
              </a:tr>
              <a:tr h="370840">
                <a:tc>
                  <a:txBody>
                    <a:bodyPr/>
                    <a:lstStyle/>
                    <a:p>
                      <a:pPr algn="ctr"/>
                      <a:r>
                        <a:rPr lang="id-ID" dirty="0">
                          <a:solidFill>
                            <a:schemeClr val="tx2"/>
                          </a:solidFill>
                        </a:rPr>
                        <a:t>1</a:t>
                      </a:r>
                    </a:p>
                  </a:txBody>
                  <a:tcPr/>
                </a:tc>
                <a:tc>
                  <a:txBody>
                    <a:bodyPr/>
                    <a:lstStyle/>
                    <a:p>
                      <a:pPr algn="ctr"/>
                      <a:r>
                        <a:rPr lang="id-ID" dirty="0">
                          <a:solidFill>
                            <a:schemeClr val="tx2"/>
                          </a:solidFill>
                        </a:rPr>
                        <a:t>X</a:t>
                      </a:r>
                    </a:p>
                  </a:txBody>
                  <a:tcPr/>
                </a:tc>
                <a:tc>
                  <a:txBody>
                    <a:bodyPr/>
                    <a:lstStyle/>
                    <a:p>
                      <a:pPr algn="ctr"/>
                      <a:r>
                        <a:rPr lang="id-ID" dirty="0">
                          <a:solidFill>
                            <a:schemeClr val="tx2"/>
                          </a:solidFill>
                        </a:rPr>
                        <a:t>X</a:t>
                      </a:r>
                    </a:p>
                  </a:txBody>
                  <a:tcPr/>
                </a:tc>
                <a:tc>
                  <a:txBody>
                    <a:bodyPr/>
                    <a:lstStyle/>
                    <a:p>
                      <a:pPr algn="ctr"/>
                      <a:r>
                        <a:rPr lang="id-ID" dirty="0">
                          <a:solidFill>
                            <a:schemeClr val="tx2"/>
                          </a:solidFill>
                        </a:rPr>
                        <a:t>X</a:t>
                      </a:r>
                    </a:p>
                  </a:txBody>
                  <a:tcPr/>
                </a:tc>
                <a:tc>
                  <a:txBody>
                    <a:bodyPr/>
                    <a:lstStyle/>
                    <a:p>
                      <a:pPr algn="ctr"/>
                      <a:endParaRPr lang="id-ID">
                        <a:solidFill>
                          <a:schemeClr val="tx2"/>
                        </a:solidFill>
                      </a:endParaRPr>
                    </a:p>
                  </a:txBody>
                  <a:tcPr/>
                </a:tc>
                <a:tc>
                  <a:txBody>
                    <a:bodyPr/>
                    <a:lstStyle/>
                    <a:p>
                      <a:pPr algn="ctr"/>
                      <a:endParaRPr lang="id-ID">
                        <a:solidFill>
                          <a:schemeClr val="tx2"/>
                        </a:solidFill>
                      </a:endParaRPr>
                    </a:p>
                  </a:txBody>
                  <a:tcPr/>
                </a:tc>
                <a:tc>
                  <a:txBody>
                    <a:bodyPr/>
                    <a:lstStyle/>
                    <a:p>
                      <a:pPr algn="ctr"/>
                      <a:endParaRPr lang="id-ID" dirty="0">
                        <a:solidFill>
                          <a:schemeClr val="tx2"/>
                        </a:solidFill>
                      </a:endParaRPr>
                    </a:p>
                  </a:txBody>
                  <a:tcPr/>
                </a:tc>
                <a:tc>
                  <a:txBody>
                    <a:bodyPr/>
                    <a:lstStyle/>
                    <a:p>
                      <a:pPr algn="ctr"/>
                      <a:endParaRPr lang="id-ID" dirty="0">
                        <a:solidFill>
                          <a:schemeClr val="tx2"/>
                        </a:solidFill>
                      </a:endParaRPr>
                    </a:p>
                  </a:txBody>
                  <a:tcPr/>
                </a:tc>
                <a:tc>
                  <a:txBody>
                    <a:bodyPr/>
                    <a:lstStyle/>
                    <a:p>
                      <a:pPr algn="ctr"/>
                      <a:endParaRPr lang="id-ID" dirty="0">
                        <a:solidFill>
                          <a:schemeClr val="tx2"/>
                        </a:solidFill>
                      </a:endParaRPr>
                    </a:p>
                  </a:txBody>
                  <a:tcPr/>
                </a:tc>
                <a:tc>
                  <a:txBody>
                    <a:bodyPr/>
                    <a:lstStyle/>
                    <a:p>
                      <a:pPr algn="ctr"/>
                      <a:endParaRPr lang="id-ID" dirty="0">
                        <a:solidFill>
                          <a:schemeClr val="tx2"/>
                        </a:solidFill>
                      </a:endParaRPr>
                    </a:p>
                  </a:txBody>
                  <a:tcPr/>
                </a:tc>
                <a:tc>
                  <a:txBody>
                    <a:bodyPr/>
                    <a:lstStyle/>
                    <a:p>
                      <a:pPr algn="ctr"/>
                      <a:endParaRPr lang="id-ID" dirty="0">
                        <a:solidFill>
                          <a:schemeClr val="tx2"/>
                        </a:solidFill>
                      </a:endParaRPr>
                    </a:p>
                  </a:txBody>
                  <a:tcPr/>
                </a:tc>
                <a:extLst>
                  <a:ext uri="{0D108BD9-81ED-4DB2-BD59-A6C34878D82A}">
                    <a16:rowId xmlns:a16="http://schemas.microsoft.com/office/drawing/2014/main" val="2775393776"/>
                  </a:ext>
                </a:extLst>
              </a:tr>
              <a:tr h="370840">
                <a:tc>
                  <a:txBody>
                    <a:bodyPr/>
                    <a:lstStyle/>
                    <a:p>
                      <a:pPr algn="ctr"/>
                      <a:endParaRPr lang="id-ID" dirty="0">
                        <a:solidFill>
                          <a:schemeClr val="tx2"/>
                        </a:solidFill>
                      </a:endParaRPr>
                    </a:p>
                  </a:txBody>
                  <a:tcPr/>
                </a:tc>
                <a:tc>
                  <a:txBody>
                    <a:bodyPr/>
                    <a:lstStyle/>
                    <a:p>
                      <a:pPr algn="ctr"/>
                      <a:r>
                        <a:rPr lang="id-ID" dirty="0">
                          <a:solidFill>
                            <a:schemeClr val="tx2"/>
                          </a:solidFill>
                        </a:rPr>
                        <a:t>5</a:t>
                      </a:r>
                    </a:p>
                  </a:txBody>
                  <a:tcPr/>
                </a:tc>
                <a:tc>
                  <a:txBody>
                    <a:bodyPr/>
                    <a:lstStyle/>
                    <a:p>
                      <a:pPr algn="ctr"/>
                      <a:r>
                        <a:rPr lang="id-ID" dirty="0">
                          <a:solidFill>
                            <a:schemeClr val="tx2"/>
                          </a:solidFill>
                        </a:rPr>
                        <a:t>10</a:t>
                      </a:r>
                    </a:p>
                  </a:txBody>
                  <a:tcPr/>
                </a:tc>
                <a:tc>
                  <a:txBody>
                    <a:bodyPr/>
                    <a:lstStyle/>
                    <a:p>
                      <a:pPr algn="ctr"/>
                      <a:r>
                        <a:rPr lang="id-ID" dirty="0">
                          <a:solidFill>
                            <a:schemeClr val="tx2"/>
                          </a:solidFill>
                        </a:rPr>
                        <a:t>15</a:t>
                      </a:r>
                    </a:p>
                  </a:txBody>
                  <a:tcPr/>
                </a:tc>
                <a:tc>
                  <a:txBody>
                    <a:bodyPr/>
                    <a:lstStyle/>
                    <a:p>
                      <a:pPr algn="ctr"/>
                      <a:r>
                        <a:rPr lang="id-ID" dirty="0">
                          <a:solidFill>
                            <a:schemeClr val="tx2"/>
                          </a:solidFill>
                        </a:rPr>
                        <a:t>20</a:t>
                      </a:r>
                    </a:p>
                  </a:txBody>
                  <a:tcPr/>
                </a:tc>
                <a:tc>
                  <a:txBody>
                    <a:bodyPr/>
                    <a:lstStyle/>
                    <a:p>
                      <a:pPr algn="ctr"/>
                      <a:r>
                        <a:rPr lang="id-ID" dirty="0">
                          <a:solidFill>
                            <a:schemeClr val="tx2"/>
                          </a:solidFill>
                        </a:rPr>
                        <a:t>25</a:t>
                      </a:r>
                    </a:p>
                  </a:txBody>
                  <a:tcPr/>
                </a:tc>
                <a:tc>
                  <a:txBody>
                    <a:bodyPr/>
                    <a:lstStyle/>
                    <a:p>
                      <a:pPr algn="ctr"/>
                      <a:r>
                        <a:rPr lang="id-ID" dirty="0">
                          <a:solidFill>
                            <a:schemeClr val="tx2"/>
                          </a:solidFill>
                        </a:rPr>
                        <a:t>30</a:t>
                      </a:r>
                    </a:p>
                  </a:txBody>
                  <a:tcPr/>
                </a:tc>
                <a:tc>
                  <a:txBody>
                    <a:bodyPr/>
                    <a:lstStyle/>
                    <a:p>
                      <a:pPr algn="ctr"/>
                      <a:r>
                        <a:rPr lang="id-ID" dirty="0">
                          <a:solidFill>
                            <a:schemeClr val="tx2"/>
                          </a:solidFill>
                        </a:rPr>
                        <a:t>35</a:t>
                      </a:r>
                    </a:p>
                  </a:txBody>
                  <a:tcPr/>
                </a:tc>
                <a:tc>
                  <a:txBody>
                    <a:bodyPr/>
                    <a:lstStyle/>
                    <a:p>
                      <a:pPr algn="ctr"/>
                      <a:r>
                        <a:rPr lang="id-ID" dirty="0">
                          <a:solidFill>
                            <a:schemeClr val="tx2"/>
                          </a:solidFill>
                        </a:rPr>
                        <a:t>40</a:t>
                      </a:r>
                    </a:p>
                  </a:txBody>
                  <a:tcPr/>
                </a:tc>
                <a:tc>
                  <a:txBody>
                    <a:bodyPr/>
                    <a:lstStyle/>
                    <a:p>
                      <a:pPr algn="ctr"/>
                      <a:r>
                        <a:rPr lang="id-ID" dirty="0">
                          <a:solidFill>
                            <a:schemeClr val="tx2"/>
                          </a:solidFill>
                        </a:rPr>
                        <a:t>45</a:t>
                      </a:r>
                    </a:p>
                  </a:txBody>
                  <a:tcPr/>
                </a:tc>
                <a:tc>
                  <a:txBody>
                    <a:bodyPr/>
                    <a:lstStyle/>
                    <a:p>
                      <a:pPr algn="ctr"/>
                      <a:r>
                        <a:rPr lang="id-ID" dirty="0">
                          <a:solidFill>
                            <a:schemeClr val="tx2"/>
                          </a:solidFill>
                        </a:rPr>
                        <a:t>50</a:t>
                      </a:r>
                    </a:p>
                  </a:txBody>
                  <a:tcPr/>
                </a:tc>
                <a:extLst>
                  <a:ext uri="{0D108BD9-81ED-4DB2-BD59-A6C34878D82A}">
                    <a16:rowId xmlns:a16="http://schemas.microsoft.com/office/drawing/2014/main" val="1482952851"/>
                  </a:ext>
                </a:extLst>
              </a:tr>
            </a:tbl>
          </a:graphicData>
        </a:graphic>
      </p:graphicFrame>
      <p:graphicFrame>
        <p:nvGraphicFramePr>
          <p:cNvPr id="10" name="Table 7">
            <a:extLst>
              <a:ext uri="{FF2B5EF4-FFF2-40B4-BE49-F238E27FC236}">
                <a16:creationId xmlns:a16="http://schemas.microsoft.com/office/drawing/2014/main" id="{7502BF50-412E-4CD2-8E56-42448C575D15}"/>
              </a:ext>
            </a:extLst>
          </p:cNvPr>
          <p:cNvGraphicFramePr>
            <a:graphicFrameLocks noGrp="1"/>
          </p:cNvGraphicFramePr>
          <p:nvPr>
            <p:extLst>
              <p:ext uri="{D42A27DB-BD31-4B8C-83A1-F6EECF244321}">
                <p14:modId xmlns:p14="http://schemas.microsoft.com/office/powerpoint/2010/main" val="2059300876"/>
              </p:ext>
            </p:extLst>
          </p:nvPr>
        </p:nvGraphicFramePr>
        <p:xfrm>
          <a:off x="8901723" y="3843454"/>
          <a:ext cx="3079260" cy="2225040"/>
        </p:xfrm>
        <a:graphic>
          <a:graphicData uri="http://schemas.openxmlformats.org/drawingml/2006/table">
            <a:tbl>
              <a:tblPr firstRow="1" bandRow="1">
                <a:tableStyleId>{5940675A-B579-460E-94D1-54222C63F5DA}</a:tableStyleId>
              </a:tblPr>
              <a:tblGrid>
                <a:gridCol w="615852">
                  <a:extLst>
                    <a:ext uri="{9D8B030D-6E8A-4147-A177-3AD203B41FA5}">
                      <a16:colId xmlns:a16="http://schemas.microsoft.com/office/drawing/2014/main" val="825084351"/>
                    </a:ext>
                  </a:extLst>
                </a:gridCol>
                <a:gridCol w="615852">
                  <a:extLst>
                    <a:ext uri="{9D8B030D-6E8A-4147-A177-3AD203B41FA5}">
                      <a16:colId xmlns:a16="http://schemas.microsoft.com/office/drawing/2014/main" val="2444969279"/>
                    </a:ext>
                  </a:extLst>
                </a:gridCol>
                <a:gridCol w="615852">
                  <a:extLst>
                    <a:ext uri="{9D8B030D-6E8A-4147-A177-3AD203B41FA5}">
                      <a16:colId xmlns:a16="http://schemas.microsoft.com/office/drawing/2014/main" val="3693097053"/>
                    </a:ext>
                  </a:extLst>
                </a:gridCol>
                <a:gridCol w="615852">
                  <a:extLst>
                    <a:ext uri="{9D8B030D-6E8A-4147-A177-3AD203B41FA5}">
                      <a16:colId xmlns:a16="http://schemas.microsoft.com/office/drawing/2014/main" val="1107282805"/>
                    </a:ext>
                  </a:extLst>
                </a:gridCol>
                <a:gridCol w="615852">
                  <a:extLst>
                    <a:ext uri="{9D8B030D-6E8A-4147-A177-3AD203B41FA5}">
                      <a16:colId xmlns:a16="http://schemas.microsoft.com/office/drawing/2014/main" val="2700502187"/>
                    </a:ext>
                  </a:extLst>
                </a:gridCol>
              </a:tblGrid>
              <a:tr h="445008">
                <a:tc>
                  <a:txBody>
                    <a:bodyPr/>
                    <a:lstStyle/>
                    <a:p>
                      <a:endParaRPr lang="id-ID" dirty="0"/>
                    </a:p>
                  </a:txBody>
                  <a:tcPr/>
                </a:tc>
                <a:tc>
                  <a:txBody>
                    <a:bodyPr/>
                    <a:lstStyle/>
                    <a:p>
                      <a:endParaRPr lang="id-ID"/>
                    </a:p>
                  </a:txBody>
                  <a:tcPr/>
                </a:tc>
                <a:tc>
                  <a:txBody>
                    <a:bodyPr/>
                    <a:lstStyle/>
                    <a:p>
                      <a:endParaRPr lang="id-ID"/>
                    </a:p>
                  </a:txBody>
                  <a:tcPr/>
                </a:tc>
                <a:tc>
                  <a:txBody>
                    <a:bodyPr/>
                    <a:lstStyle/>
                    <a:p>
                      <a:endParaRPr lang="id-ID" dirty="0"/>
                    </a:p>
                  </a:txBody>
                  <a:tcPr/>
                </a:tc>
                <a:tc>
                  <a:txBody>
                    <a:bodyPr/>
                    <a:lstStyle/>
                    <a:p>
                      <a:endParaRPr lang="id-ID" dirty="0"/>
                    </a:p>
                  </a:txBody>
                  <a:tcPr/>
                </a:tc>
                <a:extLst>
                  <a:ext uri="{0D108BD9-81ED-4DB2-BD59-A6C34878D82A}">
                    <a16:rowId xmlns:a16="http://schemas.microsoft.com/office/drawing/2014/main" val="3889078795"/>
                  </a:ext>
                </a:extLst>
              </a:tr>
              <a:tr h="445008">
                <a:tc>
                  <a:txBody>
                    <a:bodyPr/>
                    <a:lstStyle/>
                    <a:p>
                      <a:endParaRPr lang="id-ID" dirty="0"/>
                    </a:p>
                  </a:txBody>
                  <a:tcPr/>
                </a:tc>
                <a:tc>
                  <a:txBody>
                    <a:bodyPr/>
                    <a:lstStyle/>
                    <a:p>
                      <a:endParaRPr lang="id-ID"/>
                    </a:p>
                  </a:txBody>
                  <a:tcPr/>
                </a:tc>
                <a:tc>
                  <a:txBody>
                    <a:bodyPr/>
                    <a:lstStyle/>
                    <a:p>
                      <a:endParaRPr lang="id-ID"/>
                    </a:p>
                  </a:txBody>
                  <a:tcPr/>
                </a:tc>
                <a:tc>
                  <a:txBody>
                    <a:bodyPr/>
                    <a:lstStyle/>
                    <a:p>
                      <a:endParaRPr lang="id-ID"/>
                    </a:p>
                  </a:txBody>
                  <a:tcPr/>
                </a:tc>
                <a:tc>
                  <a:txBody>
                    <a:bodyPr/>
                    <a:lstStyle/>
                    <a:p>
                      <a:endParaRPr lang="id-ID"/>
                    </a:p>
                  </a:txBody>
                  <a:tcPr/>
                </a:tc>
                <a:extLst>
                  <a:ext uri="{0D108BD9-81ED-4DB2-BD59-A6C34878D82A}">
                    <a16:rowId xmlns:a16="http://schemas.microsoft.com/office/drawing/2014/main" val="466274657"/>
                  </a:ext>
                </a:extLst>
              </a:tr>
              <a:tr h="445008">
                <a:tc>
                  <a:txBody>
                    <a:bodyPr/>
                    <a:lstStyle/>
                    <a:p>
                      <a:endParaRPr lang="id-ID" dirty="0"/>
                    </a:p>
                  </a:txBody>
                  <a:tcPr/>
                </a:tc>
                <a:tc>
                  <a:txBody>
                    <a:bodyPr/>
                    <a:lstStyle/>
                    <a:p>
                      <a:endParaRPr lang="id-ID"/>
                    </a:p>
                  </a:txBody>
                  <a:tcPr/>
                </a:tc>
                <a:tc>
                  <a:txBody>
                    <a:bodyPr/>
                    <a:lstStyle/>
                    <a:p>
                      <a:endParaRPr lang="id-ID"/>
                    </a:p>
                  </a:txBody>
                  <a:tcPr/>
                </a:tc>
                <a:tc>
                  <a:txBody>
                    <a:bodyPr/>
                    <a:lstStyle/>
                    <a:p>
                      <a:endParaRPr lang="id-ID"/>
                    </a:p>
                  </a:txBody>
                  <a:tcPr/>
                </a:tc>
                <a:tc>
                  <a:txBody>
                    <a:bodyPr/>
                    <a:lstStyle/>
                    <a:p>
                      <a:endParaRPr lang="id-ID"/>
                    </a:p>
                  </a:txBody>
                  <a:tcPr/>
                </a:tc>
                <a:extLst>
                  <a:ext uri="{0D108BD9-81ED-4DB2-BD59-A6C34878D82A}">
                    <a16:rowId xmlns:a16="http://schemas.microsoft.com/office/drawing/2014/main" val="185305436"/>
                  </a:ext>
                </a:extLst>
              </a:tr>
              <a:tr h="445008">
                <a:tc>
                  <a:txBody>
                    <a:bodyPr/>
                    <a:lstStyle/>
                    <a:p>
                      <a:endParaRPr lang="id-ID"/>
                    </a:p>
                  </a:txBody>
                  <a:tcPr/>
                </a:tc>
                <a:tc>
                  <a:txBody>
                    <a:bodyPr/>
                    <a:lstStyle/>
                    <a:p>
                      <a:endParaRPr lang="id-ID" dirty="0"/>
                    </a:p>
                  </a:txBody>
                  <a:tcPr/>
                </a:tc>
                <a:tc>
                  <a:txBody>
                    <a:bodyPr/>
                    <a:lstStyle/>
                    <a:p>
                      <a:endParaRPr lang="id-ID"/>
                    </a:p>
                  </a:txBody>
                  <a:tcPr/>
                </a:tc>
                <a:tc>
                  <a:txBody>
                    <a:bodyPr/>
                    <a:lstStyle/>
                    <a:p>
                      <a:endParaRPr lang="id-ID"/>
                    </a:p>
                  </a:txBody>
                  <a:tcPr/>
                </a:tc>
                <a:tc>
                  <a:txBody>
                    <a:bodyPr/>
                    <a:lstStyle/>
                    <a:p>
                      <a:endParaRPr lang="id-ID" dirty="0"/>
                    </a:p>
                  </a:txBody>
                  <a:tcPr/>
                </a:tc>
                <a:extLst>
                  <a:ext uri="{0D108BD9-81ED-4DB2-BD59-A6C34878D82A}">
                    <a16:rowId xmlns:a16="http://schemas.microsoft.com/office/drawing/2014/main" val="3096428929"/>
                  </a:ext>
                </a:extLst>
              </a:tr>
              <a:tr h="445008">
                <a:tc>
                  <a:txBody>
                    <a:bodyPr/>
                    <a:lstStyle/>
                    <a:p>
                      <a:endParaRPr lang="id-ID" dirty="0"/>
                    </a:p>
                  </a:txBody>
                  <a:tcPr/>
                </a:tc>
                <a:tc>
                  <a:txBody>
                    <a:bodyPr/>
                    <a:lstStyle/>
                    <a:p>
                      <a:endParaRPr lang="id-ID" dirty="0"/>
                    </a:p>
                  </a:txBody>
                  <a:tcPr/>
                </a:tc>
                <a:tc>
                  <a:txBody>
                    <a:bodyPr/>
                    <a:lstStyle/>
                    <a:p>
                      <a:endParaRPr lang="id-ID"/>
                    </a:p>
                  </a:txBody>
                  <a:tcPr/>
                </a:tc>
                <a:tc>
                  <a:txBody>
                    <a:bodyPr/>
                    <a:lstStyle/>
                    <a:p>
                      <a:endParaRPr lang="id-ID"/>
                    </a:p>
                  </a:txBody>
                  <a:tcPr/>
                </a:tc>
                <a:tc>
                  <a:txBody>
                    <a:bodyPr/>
                    <a:lstStyle/>
                    <a:p>
                      <a:endParaRPr lang="id-ID" dirty="0"/>
                    </a:p>
                  </a:txBody>
                  <a:tcPr/>
                </a:tc>
                <a:extLst>
                  <a:ext uri="{0D108BD9-81ED-4DB2-BD59-A6C34878D82A}">
                    <a16:rowId xmlns:a16="http://schemas.microsoft.com/office/drawing/2014/main" val="1073634698"/>
                  </a:ext>
                </a:extLst>
              </a:tr>
            </a:tbl>
          </a:graphicData>
        </a:graphic>
      </p:graphicFrame>
    </p:spTree>
    <p:extLst>
      <p:ext uri="{BB962C8B-B14F-4D97-AF65-F5344CB8AC3E}">
        <p14:creationId xmlns:p14="http://schemas.microsoft.com/office/powerpoint/2010/main" val="2717627637"/>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482B4FD3-EAC3-4D07-B37D-2CEB4B3A5523}"/>
              </a:ext>
            </a:extLst>
          </p:cNvPr>
          <p:cNvSpPr txBox="1"/>
          <p:nvPr/>
        </p:nvSpPr>
        <p:spPr>
          <a:xfrm>
            <a:off x="392545" y="121121"/>
            <a:ext cx="11634355" cy="1200329"/>
          </a:xfrm>
          <a:prstGeom prst="rect">
            <a:avLst/>
          </a:prstGeom>
          <a:noFill/>
        </p:spPr>
        <p:txBody>
          <a:bodyPr wrap="square" rtlCol="0">
            <a:spAutoFit/>
          </a:bodyPr>
          <a:lstStyle/>
          <a:p>
            <a:r>
              <a:rPr lang="id-ID" dirty="0">
                <a:solidFill>
                  <a:schemeClr val="tx2"/>
                </a:solidFill>
              </a:rPr>
              <a:t>b. Chart after 13 minutes of monitoring student’s behavior. First two columns are completed, and the third is partially completed. If the student behaves appropriately during the next (14th) minute, the observer will mark an X in the third coluumn just above the other X. If the student misbehaves, the observer will mark an O in that column just under the other two Os. </a:t>
            </a:r>
          </a:p>
        </p:txBody>
      </p:sp>
      <p:graphicFrame>
        <p:nvGraphicFramePr>
          <p:cNvPr id="4" name="Table 3">
            <a:extLst>
              <a:ext uri="{FF2B5EF4-FFF2-40B4-BE49-F238E27FC236}">
                <a16:creationId xmlns:a16="http://schemas.microsoft.com/office/drawing/2014/main" id="{493D2726-ADE9-46D4-83CA-71CB54472EA4}"/>
              </a:ext>
            </a:extLst>
          </p:cNvPr>
          <p:cNvGraphicFramePr>
            <a:graphicFrameLocks noGrp="1"/>
          </p:cNvGraphicFramePr>
          <p:nvPr>
            <p:extLst>
              <p:ext uri="{D42A27DB-BD31-4B8C-83A1-F6EECF244321}">
                <p14:modId xmlns:p14="http://schemas.microsoft.com/office/powerpoint/2010/main" val="235870943"/>
              </p:ext>
            </p:extLst>
          </p:nvPr>
        </p:nvGraphicFramePr>
        <p:xfrm>
          <a:off x="392545" y="1514274"/>
          <a:ext cx="8127999" cy="2225040"/>
        </p:xfrm>
        <a:graphic>
          <a:graphicData uri="http://schemas.openxmlformats.org/drawingml/2006/table">
            <a:tbl>
              <a:tblPr firstRow="1" bandRow="1">
                <a:tableStyleId>{5940675A-B579-460E-94D1-54222C63F5DA}</a:tableStyleId>
              </a:tblPr>
              <a:tblGrid>
                <a:gridCol w="499119">
                  <a:extLst>
                    <a:ext uri="{9D8B030D-6E8A-4147-A177-3AD203B41FA5}">
                      <a16:colId xmlns:a16="http://schemas.microsoft.com/office/drawing/2014/main" val="2734704626"/>
                    </a:ext>
                  </a:extLst>
                </a:gridCol>
                <a:gridCol w="785446">
                  <a:extLst>
                    <a:ext uri="{9D8B030D-6E8A-4147-A177-3AD203B41FA5}">
                      <a16:colId xmlns:a16="http://schemas.microsoft.com/office/drawing/2014/main" val="3238980111"/>
                    </a:ext>
                  </a:extLst>
                </a:gridCol>
                <a:gridCol w="808893">
                  <a:extLst>
                    <a:ext uri="{9D8B030D-6E8A-4147-A177-3AD203B41FA5}">
                      <a16:colId xmlns:a16="http://schemas.microsoft.com/office/drawing/2014/main" val="1967191880"/>
                    </a:ext>
                  </a:extLst>
                </a:gridCol>
                <a:gridCol w="862178">
                  <a:extLst>
                    <a:ext uri="{9D8B030D-6E8A-4147-A177-3AD203B41FA5}">
                      <a16:colId xmlns:a16="http://schemas.microsoft.com/office/drawing/2014/main" val="3794334881"/>
                    </a:ext>
                  </a:extLst>
                </a:gridCol>
                <a:gridCol w="738909">
                  <a:extLst>
                    <a:ext uri="{9D8B030D-6E8A-4147-A177-3AD203B41FA5}">
                      <a16:colId xmlns:a16="http://schemas.microsoft.com/office/drawing/2014/main" val="1398520091"/>
                    </a:ext>
                  </a:extLst>
                </a:gridCol>
                <a:gridCol w="738909">
                  <a:extLst>
                    <a:ext uri="{9D8B030D-6E8A-4147-A177-3AD203B41FA5}">
                      <a16:colId xmlns:a16="http://schemas.microsoft.com/office/drawing/2014/main" val="1700057811"/>
                    </a:ext>
                  </a:extLst>
                </a:gridCol>
                <a:gridCol w="738909">
                  <a:extLst>
                    <a:ext uri="{9D8B030D-6E8A-4147-A177-3AD203B41FA5}">
                      <a16:colId xmlns:a16="http://schemas.microsoft.com/office/drawing/2014/main" val="2134363456"/>
                    </a:ext>
                  </a:extLst>
                </a:gridCol>
                <a:gridCol w="738909">
                  <a:extLst>
                    <a:ext uri="{9D8B030D-6E8A-4147-A177-3AD203B41FA5}">
                      <a16:colId xmlns:a16="http://schemas.microsoft.com/office/drawing/2014/main" val="205093738"/>
                    </a:ext>
                  </a:extLst>
                </a:gridCol>
                <a:gridCol w="738909">
                  <a:extLst>
                    <a:ext uri="{9D8B030D-6E8A-4147-A177-3AD203B41FA5}">
                      <a16:colId xmlns:a16="http://schemas.microsoft.com/office/drawing/2014/main" val="3541923628"/>
                    </a:ext>
                  </a:extLst>
                </a:gridCol>
                <a:gridCol w="738909">
                  <a:extLst>
                    <a:ext uri="{9D8B030D-6E8A-4147-A177-3AD203B41FA5}">
                      <a16:colId xmlns:a16="http://schemas.microsoft.com/office/drawing/2014/main" val="1463483537"/>
                    </a:ext>
                  </a:extLst>
                </a:gridCol>
                <a:gridCol w="738909">
                  <a:extLst>
                    <a:ext uri="{9D8B030D-6E8A-4147-A177-3AD203B41FA5}">
                      <a16:colId xmlns:a16="http://schemas.microsoft.com/office/drawing/2014/main" val="1298827784"/>
                    </a:ext>
                  </a:extLst>
                </a:gridCol>
              </a:tblGrid>
              <a:tr h="370840">
                <a:tc>
                  <a:txBody>
                    <a:bodyPr/>
                    <a:lstStyle/>
                    <a:p>
                      <a:pPr algn="ctr"/>
                      <a:r>
                        <a:rPr lang="id-ID" dirty="0">
                          <a:solidFill>
                            <a:schemeClr val="tx2"/>
                          </a:solidFill>
                        </a:rPr>
                        <a:t>5</a:t>
                      </a:r>
                    </a:p>
                  </a:txBody>
                  <a:tcPr/>
                </a:tc>
                <a:tc>
                  <a:txBody>
                    <a:bodyPr/>
                    <a:lstStyle/>
                    <a:p>
                      <a:pPr algn="ctr"/>
                      <a:r>
                        <a:rPr lang="id-ID" dirty="0">
                          <a:solidFill>
                            <a:schemeClr val="tx2"/>
                          </a:solidFill>
                        </a:rPr>
                        <a:t>O</a:t>
                      </a:r>
                    </a:p>
                  </a:txBody>
                  <a:tcPr/>
                </a:tc>
                <a:tc>
                  <a:txBody>
                    <a:bodyPr/>
                    <a:lstStyle/>
                    <a:p>
                      <a:pPr algn="ctr"/>
                      <a:r>
                        <a:rPr lang="id-ID" dirty="0">
                          <a:solidFill>
                            <a:schemeClr val="tx2"/>
                          </a:solidFill>
                        </a:rPr>
                        <a:t>O</a:t>
                      </a:r>
                    </a:p>
                  </a:txBody>
                  <a:tcPr/>
                </a:tc>
                <a:tc>
                  <a:txBody>
                    <a:bodyPr/>
                    <a:lstStyle/>
                    <a:p>
                      <a:pPr algn="ctr"/>
                      <a:r>
                        <a:rPr lang="id-ID" dirty="0">
                          <a:solidFill>
                            <a:schemeClr val="tx2"/>
                          </a:solidFill>
                        </a:rPr>
                        <a:t>O</a:t>
                      </a:r>
                    </a:p>
                  </a:txBody>
                  <a:tcPr/>
                </a:tc>
                <a:tc>
                  <a:txBody>
                    <a:bodyPr/>
                    <a:lstStyle/>
                    <a:p>
                      <a:pPr algn="ctr"/>
                      <a:r>
                        <a:rPr lang="id-ID" dirty="0">
                          <a:solidFill>
                            <a:schemeClr val="tx2"/>
                          </a:solidFill>
                        </a:rPr>
                        <a:t>O</a:t>
                      </a:r>
                    </a:p>
                  </a:txBody>
                  <a:tcPr/>
                </a:tc>
                <a:tc>
                  <a:txBody>
                    <a:bodyPr/>
                    <a:lstStyle/>
                    <a:p>
                      <a:pPr algn="ctr"/>
                      <a:r>
                        <a:rPr lang="id-ID" dirty="0">
                          <a:solidFill>
                            <a:schemeClr val="tx2"/>
                          </a:solidFill>
                        </a:rPr>
                        <a:t>O</a:t>
                      </a:r>
                    </a:p>
                  </a:txBody>
                  <a:tcPr/>
                </a:tc>
                <a:tc>
                  <a:txBody>
                    <a:bodyPr/>
                    <a:lstStyle/>
                    <a:p>
                      <a:pPr algn="ctr"/>
                      <a:r>
                        <a:rPr lang="id-ID" dirty="0">
                          <a:solidFill>
                            <a:schemeClr val="tx2"/>
                          </a:solidFill>
                        </a:rPr>
                        <a:t>O</a:t>
                      </a:r>
                    </a:p>
                  </a:txBody>
                  <a:tcPr/>
                </a:tc>
                <a:tc>
                  <a:txBody>
                    <a:bodyPr/>
                    <a:lstStyle/>
                    <a:p>
                      <a:pPr algn="ctr"/>
                      <a:r>
                        <a:rPr lang="id-ID" dirty="0">
                          <a:solidFill>
                            <a:schemeClr val="tx2"/>
                          </a:solidFill>
                        </a:rPr>
                        <a:t>O</a:t>
                      </a:r>
                    </a:p>
                  </a:txBody>
                  <a:tcPr/>
                </a:tc>
                <a:tc>
                  <a:txBody>
                    <a:bodyPr/>
                    <a:lstStyle/>
                    <a:p>
                      <a:pPr algn="ctr"/>
                      <a:r>
                        <a:rPr lang="id-ID" dirty="0">
                          <a:solidFill>
                            <a:schemeClr val="tx2"/>
                          </a:solidFill>
                        </a:rPr>
                        <a:t>O</a:t>
                      </a:r>
                    </a:p>
                  </a:txBody>
                  <a:tcPr/>
                </a:tc>
                <a:tc>
                  <a:txBody>
                    <a:bodyPr/>
                    <a:lstStyle/>
                    <a:p>
                      <a:pPr algn="ctr"/>
                      <a:r>
                        <a:rPr lang="id-ID" dirty="0">
                          <a:solidFill>
                            <a:schemeClr val="tx2"/>
                          </a:solidFill>
                        </a:rPr>
                        <a:t>O</a:t>
                      </a:r>
                    </a:p>
                  </a:txBody>
                  <a:tcPr/>
                </a:tc>
                <a:tc>
                  <a:txBody>
                    <a:bodyPr/>
                    <a:lstStyle/>
                    <a:p>
                      <a:pPr algn="ctr"/>
                      <a:r>
                        <a:rPr lang="id-ID" dirty="0">
                          <a:solidFill>
                            <a:schemeClr val="tx2"/>
                          </a:solidFill>
                        </a:rPr>
                        <a:t>O</a:t>
                      </a:r>
                    </a:p>
                  </a:txBody>
                  <a:tcPr/>
                </a:tc>
                <a:extLst>
                  <a:ext uri="{0D108BD9-81ED-4DB2-BD59-A6C34878D82A}">
                    <a16:rowId xmlns:a16="http://schemas.microsoft.com/office/drawing/2014/main" val="1727218862"/>
                  </a:ext>
                </a:extLst>
              </a:tr>
              <a:tr h="370840">
                <a:tc>
                  <a:txBody>
                    <a:bodyPr/>
                    <a:lstStyle/>
                    <a:p>
                      <a:pPr algn="ctr"/>
                      <a:r>
                        <a:rPr lang="id-ID" dirty="0">
                          <a:solidFill>
                            <a:schemeClr val="tx2"/>
                          </a:solidFill>
                        </a:rPr>
                        <a:t>4</a:t>
                      </a:r>
                    </a:p>
                  </a:txBody>
                  <a:tcPr/>
                </a:tc>
                <a:tc>
                  <a:txBody>
                    <a:bodyPr/>
                    <a:lstStyle/>
                    <a:p>
                      <a:pPr algn="ctr"/>
                      <a:r>
                        <a:rPr lang="id-ID" dirty="0">
                          <a:solidFill>
                            <a:schemeClr val="tx2"/>
                          </a:solidFill>
                        </a:rPr>
                        <a:t>O</a:t>
                      </a:r>
                    </a:p>
                  </a:txBody>
                  <a:tcPr/>
                </a:tc>
                <a:tc>
                  <a:txBody>
                    <a:bodyPr/>
                    <a:lstStyle/>
                    <a:p>
                      <a:pPr algn="ctr"/>
                      <a:r>
                        <a:rPr lang="id-ID" dirty="0">
                          <a:solidFill>
                            <a:schemeClr val="tx2"/>
                          </a:solidFill>
                        </a:rPr>
                        <a:t>O</a:t>
                      </a:r>
                    </a:p>
                  </a:txBody>
                  <a:tcPr/>
                </a:tc>
                <a:tc>
                  <a:txBody>
                    <a:bodyPr/>
                    <a:lstStyle/>
                    <a:p>
                      <a:pPr algn="ctr"/>
                      <a:r>
                        <a:rPr lang="id-ID" dirty="0">
                          <a:solidFill>
                            <a:schemeClr val="tx2"/>
                          </a:solidFill>
                        </a:rPr>
                        <a:t>O</a:t>
                      </a:r>
                    </a:p>
                  </a:txBody>
                  <a:tcPr/>
                </a:tc>
                <a:tc>
                  <a:txBody>
                    <a:bodyPr/>
                    <a:lstStyle/>
                    <a:p>
                      <a:pPr algn="ctr"/>
                      <a:r>
                        <a:rPr lang="id-ID" dirty="0">
                          <a:solidFill>
                            <a:schemeClr val="tx2"/>
                          </a:solidFill>
                        </a:rPr>
                        <a:t>O</a:t>
                      </a:r>
                    </a:p>
                  </a:txBody>
                  <a:tcPr/>
                </a:tc>
                <a:tc>
                  <a:txBody>
                    <a:bodyPr/>
                    <a:lstStyle/>
                    <a:p>
                      <a:pPr algn="ctr"/>
                      <a:r>
                        <a:rPr lang="id-ID" dirty="0">
                          <a:solidFill>
                            <a:schemeClr val="tx2"/>
                          </a:solidFill>
                        </a:rPr>
                        <a:t>O</a:t>
                      </a:r>
                    </a:p>
                  </a:txBody>
                  <a:tcPr/>
                </a:tc>
                <a:tc>
                  <a:txBody>
                    <a:bodyPr/>
                    <a:lstStyle/>
                    <a:p>
                      <a:pPr algn="ctr"/>
                      <a:r>
                        <a:rPr lang="id-ID" dirty="0">
                          <a:solidFill>
                            <a:schemeClr val="tx2"/>
                          </a:solidFill>
                        </a:rPr>
                        <a:t>O</a:t>
                      </a:r>
                    </a:p>
                  </a:txBody>
                  <a:tcPr/>
                </a:tc>
                <a:tc>
                  <a:txBody>
                    <a:bodyPr/>
                    <a:lstStyle/>
                    <a:p>
                      <a:pPr algn="ctr"/>
                      <a:r>
                        <a:rPr lang="id-ID" dirty="0">
                          <a:solidFill>
                            <a:schemeClr val="tx2"/>
                          </a:solidFill>
                        </a:rPr>
                        <a:t>X</a:t>
                      </a:r>
                    </a:p>
                  </a:txBody>
                  <a:tcPr>
                    <a:solidFill>
                      <a:srgbClr val="92D050"/>
                    </a:solidFill>
                  </a:tcPr>
                </a:tc>
                <a:tc>
                  <a:txBody>
                    <a:bodyPr/>
                    <a:lstStyle/>
                    <a:p>
                      <a:pPr algn="ctr"/>
                      <a:r>
                        <a:rPr lang="id-ID" dirty="0">
                          <a:solidFill>
                            <a:schemeClr val="tx2"/>
                          </a:solidFill>
                        </a:rPr>
                        <a:t>O</a:t>
                      </a:r>
                    </a:p>
                  </a:txBody>
                  <a:tcPr/>
                </a:tc>
                <a:tc>
                  <a:txBody>
                    <a:bodyPr/>
                    <a:lstStyle/>
                    <a:p>
                      <a:pPr algn="ctr"/>
                      <a:r>
                        <a:rPr lang="id-ID" dirty="0">
                          <a:solidFill>
                            <a:schemeClr val="tx2"/>
                          </a:solidFill>
                        </a:rPr>
                        <a:t>X</a:t>
                      </a:r>
                    </a:p>
                  </a:txBody>
                  <a:tcPr>
                    <a:solidFill>
                      <a:srgbClr val="92D050"/>
                    </a:solidFill>
                  </a:tcPr>
                </a:tc>
                <a:tc>
                  <a:txBody>
                    <a:bodyPr/>
                    <a:lstStyle/>
                    <a:p>
                      <a:pPr algn="ctr"/>
                      <a:r>
                        <a:rPr lang="id-ID" dirty="0">
                          <a:solidFill>
                            <a:schemeClr val="tx2"/>
                          </a:solidFill>
                        </a:rPr>
                        <a:t>X</a:t>
                      </a:r>
                    </a:p>
                  </a:txBody>
                  <a:tcPr>
                    <a:solidFill>
                      <a:srgbClr val="92D050"/>
                    </a:solidFill>
                  </a:tcPr>
                </a:tc>
                <a:extLst>
                  <a:ext uri="{0D108BD9-81ED-4DB2-BD59-A6C34878D82A}">
                    <a16:rowId xmlns:a16="http://schemas.microsoft.com/office/drawing/2014/main" val="3298210263"/>
                  </a:ext>
                </a:extLst>
              </a:tr>
              <a:tr h="370840">
                <a:tc>
                  <a:txBody>
                    <a:bodyPr/>
                    <a:lstStyle/>
                    <a:p>
                      <a:pPr algn="ctr"/>
                      <a:r>
                        <a:rPr lang="id-ID" dirty="0">
                          <a:solidFill>
                            <a:schemeClr val="tx2"/>
                          </a:solidFill>
                        </a:rPr>
                        <a:t>3</a:t>
                      </a:r>
                    </a:p>
                  </a:txBody>
                  <a:tcPr/>
                </a:tc>
                <a:tc>
                  <a:txBody>
                    <a:bodyPr/>
                    <a:lstStyle/>
                    <a:p>
                      <a:pPr algn="ctr"/>
                      <a:r>
                        <a:rPr lang="id-ID" dirty="0">
                          <a:solidFill>
                            <a:schemeClr val="tx2"/>
                          </a:solidFill>
                        </a:rPr>
                        <a:t>O</a:t>
                      </a:r>
                    </a:p>
                  </a:txBody>
                  <a:tcPr/>
                </a:tc>
                <a:tc>
                  <a:txBody>
                    <a:bodyPr/>
                    <a:lstStyle/>
                    <a:p>
                      <a:pPr algn="ctr"/>
                      <a:r>
                        <a:rPr lang="id-ID" dirty="0">
                          <a:solidFill>
                            <a:schemeClr val="tx2"/>
                          </a:solidFill>
                        </a:rPr>
                        <a:t>O</a:t>
                      </a:r>
                    </a:p>
                  </a:txBody>
                  <a:tcPr/>
                </a:tc>
                <a:tc>
                  <a:txBody>
                    <a:bodyPr/>
                    <a:lstStyle/>
                    <a:p>
                      <a:pPr algn="ctr"/>
                      <a:r>
                        <a:rPr lang="id-ID" dirty="0">
                          <a:solidFill>
                            <a:schemeClr val="tx2"/>
                          </a:solidFill>
                        </a:rPr>
                        <a:t>O</a:t>
                      </a:r>
                    </a:p>
                  </a:txBody>
                  <a:tcPr/>
                </a:tc>
                <a:tc>
                  <a:txBody>
                    <a:bodyPr/>
                    <a:lstStyle/>
                    <a:p>
                      <a:pPr algn="ctr"/>
                      <a:r>
                        <a:rPr lang="id-ID" dirty="0">
                          <a:solidFill>
                            <a:schemeClr val="tx2"/>
                          </a:solidFill>
                        </a:rPr>
                        <a:t>X</a:t>
                      </a:r>
                    </a:p>
                  </a:txBody>
                  <a:tcPr>
                    <a:solidFill>
                      <a:srgbClr val="FFFF00"/>
                    </a:solidFill>
                  </a:tcPr>
                </a:tc>
                <a:tc>
                  <a:txBody>
                    <a:bodyPr/>
                    <a:lstStyle/>
                    <a:p>
                      <a:pPr algn="ctr"/>
                      <a:r>
                        <a:rPr lang="id-ID" dirty="0">
                          <a:solidFill>
                            <a:schemeClr val="tx2"/>
                          </a:solidFill>
                        </a:rPr>
                        <a:t>O</a:t>
                      </a:r>
                    </a:p>
                  </a:txBody>
                  <a:tcPr/>
                </a:tc>
                <a:tc>
                  <a:txBody>
                    <a:bodyPr/>
                    <a:lstStyle/>
                    <a:p>
                      <a:pPr algn="ctr"/>
                      <a:r>
                        <a:rPr lang="id-ID" dirty="0">
                          <a:solidFill>
                            <a:schemeClr val="tx2"/>
                          </a:solidFill>
                        </a:rPr>
                        <a:t>X</a:t>
                      </a:r>
                    </a:p>
                  </a:txBody>
                  <a:tcPr>
                    <a:solidFill>
                      <a:srgbClr val="FFFF00"/>
                    </a:solidFill>
                  </a:tcPr>
                </a:tc>
                <a:tc>
                  <a:txBody>
                    <a:bodyPr/>
                    <a:lstStyle/>
                    <a:p>
                      <a:pPr algn="ctr"/>
                      <a:r>
                        <a:rPr lang="id-ID" dirty="0">
                          <a:solidFill>
                            <a:schemeClr val="tx2"/>
                          </a:solidFill>
                        </a:rPr>
                        <a:t>X</a:t>
                      </a:r>
                    </a:p>
                  </a:txBody>
                  <a:tcPr>
                    <a:solidFill>
                      <a:srgbClr val="92D050"/>
                    </a:solidFill>
                  </a:tcPr>
                </a:tc>
                <a:tc>
                  <a:txBody>
                    <a:bodyPr/>
                    <a:lstStyle/>
                    <a:p>
                      <a:pPr algn="ctr"/>
                      <a:r>
                        <a:rPr lang="id-ID" dirty="0">
                          <a:solidFill>
                            <a:schemeClr val="tx2"/>
                          </a:solidFill>
                        </a:rPr>
                        <a:t>X</a:t>
                      </a:r>
                    </a:p>
                  </a:txBody>
                  <a:tcPr>
                    <a:solidFill>
                      <a:srgbClr val="FFFF00"/>
                    </a:solidFill>
                  </a:tcPr>
                </a:tc>
                <a:tc>
                  <a:txBody>
                    <a:bodyPr/>
                    <a:lstStyle/>
                    <a:p>
                      <a:pPr algn="ctr"/>
                      <a:r>
                        <a:rPr lang="id-ID" dirty="0">
                          <a:solidFill>
                            <a:schemeClr val="tx2"/>
                          </a:solidFill>
                        </a:rPr>
                        <a:t>X</a:t>
                      </a:r>
                    </a:p>
                  </a:txBody>
                  <a:tcPr>
                    <a:solidFill>
                      <a:srgbClr val="92D050"/>
                    </a:solidFill>
                  </a:tcPr>
                </a:tc>
                <a:tc>
                  <a:txBody>
                    <a:bodyPr/>
                    <a:lstStyle/>
                    <a:p>
                      <a:pPr algn="ctr"/>
                      <a:r>
                        <a:rPr lang="id-ID" dirty="0">
                          <a:solidFill>
                            <a:schemeClr val="tx2"/>
                          </a:solidFill>
                        </a:rPr>
                        <a:t>X</a:t>
                      </a:r>
                    </a:p>
                  </a:txBody>
                  <a:tcPr>
                    <a:solidFill>
                      <a:srgbClr val="92D050"/>
                    </a:solidFill>
                  </a:tcPr>
                </a:tc>
                <a:extLst>
                  <a:ext uri="{0D108BD9-81ED-4DB2-BD59-A6C34878D82A}">
                    <a16:rowId xmlns:a16="http://schemas.microsoft.com/office/drawing/2014/main" val="3050724477"/>
                  </a:ext>
                </a:extLst>
              </a:tr>
              <a:tr h="370840">
                <a:tc>
                  <a:txBody>
                    <a:bodyPr/>
                    <a:lstStyle/>
                    <a:p>
                      <a:pPr algn="ctr"/>
                      <a:r>
                        <a:rPr lang="id-ID" dirty="0">
                          <a:solidFill>
                            <a:schemeClr val="tx2"/>
                          </a:solidFill>
                        </a:rPr>
                        <a:t>2</a:t>
                      </a:r>
                    </a:p>
                  </a:txBody>
                  <a:tcPr/>
                </a:tc>
                <a:tc>
                  <a:txBody>
                    <a:bodyPr/>
                    <a:lstStyle/>
                    <a:p>
                      <a:pPr algn="ctr"/>
                      <a:r>
                        <a:rPr lang="id-ID" dirty="0">
                          <a:solidFill>
                            <a:schemeClr val="tx2"/>
                          </a:solidFill>
                        </a:rPr>
                        <a:t>X</a:t>
                      </a:r>
                    </a:p>
                  </a:txBody>
                  <a:tcPr>
                    <a:solidFill>
                      <a:srgbClr val="FF0000"/>
                    </a:solidFill>
                  </a:tcPr>
                </a:tc>
                <a:tc>
                  <a:txBody>
                    <a:bodyPr/>
                    <a:lstStyle/>
                    <a:p>
                      <a:pPr algn="ctr"/>
                      <a:r>
                        <a:rPr lang="id-ID" dirty="0">
                          <a:solidFill>
                            <a:schemeClr val="tx2"/>
                          </a:solidFill>
                        </a:rPr>
                        <a:t>X</a:t>
                      </a:r>
                    </a:p>
                  </a:txBody>
                  <a:tcPr>
                    <a:solidFill>
                      <a:srgbClr val="FF0000"/>
                    </a:solidFill>
                  </a:tcPr>
                </a:tc>
                <a:tc>
                  <a:txBody>
                    <a:bodyPr/>
                    <a:lstStyle/>
                    <a:p>
                      <a:pPr algn="ctr"/>
                      <a:r>
                        <a:rPr lang="id-ID" dirty="0">
                          <a:solidFill>
                            <a:schemeClr val="tx2"/>
                          </a:solidFill>
                        </a:rPr>
                        <a:t>X</a:t>
                      </a:r>
                    </a:p>
                  </a:txBody>
                  <a:tcPr>
                    <a:solidFill>
                      <a:srgbClr val="FF0000"/>
                    </a:solidFill>
                  </a:tcPr>
                </a:tc>
                <a:tc>
                  <a:txBody>
                    <a:bodyPr/>
                    <a:lstStyle/>
                    <a:p>
                      <a:pPr algn="ctr"/>
                      <a:r>
                        <a:rPr lang="id-ID" dirty="0">
                          <a:solidFill>
                            <a:schemeClr val="tx2"/>
                          </a:solidFill>
                        </a:rPr>
                        <a:t>X</a:t>
                      </a:r>
                    </a:p>
                  </a:txBody>
                  <a:tcPr>
                    <a:solidFill>
                      <a:srgbClr val="FFFF00"/>
                    </a:solidFill>
                  </a:tcPr>
                </a:tc>
                <a:tc>
                  <a:txBody>
                    <a:bodyPr/>
                    <a:lstStyle/>
                    <a:p>
                      <a:pPr algn="ctr"/>
                      <a:r>
                        <a:rPr lang="id-ID" dirty="0">
                          <a:solidFill>
                            <a:schemeClr val="tx2"/>
                          </a:solidFill>
                        </a:rPr>
                        <a:t>X</a:t>
                      </a:r>
                    </a:p>
                  </a:txBody>
                  <a:tcPr>
                    <a:solidFill>
                      <a:srgbClr val="FF0000"/>
                    </a:solidFill>
                  </a:tcPr>
                </a:tc>
                <a:tc>
                  <a:txBody>
                    <a:bodyPr/>
                    <a:lstStyle/>
                    <a:p>
                      <a:pPr algn="ctr"/>
                      <a:r>
                        <a:rPr lang="id-ID" dirty="0">
                          <a:solidFill>
                            <a:schemeClr val="tx2"/>
                          </a:solidFill>
                        </a:rPr>
                        <a:t>X</a:t>
                      </a:r>
                    </a:p>
                  </a:txBody>
                  <a:tcPr>
                    <a:solidFill>
                      <a:srgbClr val="FFFF00"/>
                    </a:solidFill>
                  </a:tcPr>
                </a:tc>
                <a:tc>
                  <a:txBody>
                    <a:bodyPr/>
                    <a:lstStyle/>
                    <a:p>
                      <a:pPr algn="ctr"/>
                      <a:r>
                        <a:rPr lang="id-ID" dirty="0">
                          <a:solidFill>
                            <a:schemeClr val="tx2"/>
                          </a:solidFill>
                        </a:rPr>
                        <a:t>X</a:t>
                      </a:r>
                    </a:p>
                  </a:txBody>
                  <a:tcPr>
                    <a:solidFill>
                      <a:srgbClr val="92D050"/>
                    </a:solidFill>
                  </a:tcPr>
                </a:tc>
                <a:tc>
                  <a:txBody>
                    <a:bodyPr/>
                    <a:lstStyle/>
                    <a:p>
                      <a:pPr algn="ctr"/>
                      <a:r>
                        <a:rPr lang="id-ID" dirty="0">
                          <a:solidFill>
                            <a:schemeClr val="tx2"/>
                          </a:solidFill>
                        </a:rPr>
                        <a:t>X</a:t>
                      </a:r>
                    </a:p>
                  </a:txBody>
                  <a:tcPr>
                    <a:solidFill>
                      <a:srgbClr val="FFFF00"/>
                    </a:solidFill>
                  </a:tcPr>
                </a:tc>
                <a:tc>
                  <a:txBody>
                    <a:bodyPr/>
                    <a:lstStyle/>
                    <a:p>
                      <a:pPr algn="ctr"/>
                      <a:r>
                        <a:rPr lang="id-ID" dirty="0">
                          <a:solidFill>
                            <a:schemeClr val="tx2"/>
                          </a:solidFill>
                        </a:rPr>
                        <a:t>X</a:t>
                      </a:r>
                    </a:p>
                  </a:txBody>
                  <a:tcPr>
                    <a:solidFill>
                      <a:srgbClr val="92D050"/>
                    </a:solidFill>
                  </a:tcPr>
                </a:tc>
                <a:tc>
                  <a:txBody>
                    <a:bodyPr/>
                    <a:lstStyle/>
                    <a:p>
                      <a:pPr algn="ctr"/>
                      <a:r>
                        <a:rPr lang="id-ID" dirty="0">
                          <a:solidFill>
                            <a:schemeClr val="tx2"/>
                          </a:solidFill>
                        </a:rPr>
                        <a:t>X</a:t>
                      </a:r>
                    </a:p>
                  </a:txBody>
                  <a:tcPr>
                    <a:solidFill>
                      <a:srgbClr val="92D050"/>
                    </a:solidFill>
                  </a:tcPr>
                </a:tc>
                <a:extLst>
                  <a:ext uri="{0D108BD9-81ED-4DB2-BD59-A6C34878D82A}">
                    <a16:rowId xmlns:a16="http://schemas.microsoft.com/office/drawing/2014/main" val="2991745979"/>
                  </a:ext>
                </a:extLst>
              </a:tr>
              <a:tr h="370840">
                <a:tc>
                  <a:txBody>
                    <a:bodyPr/>
                    <a:lstStyle/>
                    <a:p>
                      <a:pPr algn="ctr"/>
                      <a:r>
                        <a:rPr lang="id-ID" dirty="0">
                          <a:solidFill>
                            <a:schemeClr val="tx2"/>
                          </a:solidFill>
                        </a:rPr>
                        <a:t>1</a:t>
                      </a:r>
                    </a:p>
                  </a:txBody>
                  <a:tcPr/>
                </a:tc>
                <a:tc>
                  <a:txBody>
                    <a:bodyPr/>
                    <a:lstStyle/>
                    <a:p>
                      <a:pPr algn="ctr"/>
                      <a:r>
                        <a:rPr lang="id-ID" dirty="0">
                          <a:solidFill>
                            <a:schemeClr val="tx2"/>
                          </a:solidFill>
                        </a:rPr>
                        <a:t>X</a:t>
                      </a:r>
                    </a:p>
                  </a:txBody>
                  <a:tcPr>
                    <a:solidFill>
                      <a:srgbClr val="FF0000"/>
                    </a:solidFill>
                  </a:tcPr>
                </a:tc>
                <a:tc>
                  <a:txBody>
                    <a:bodyPr/>
                    <a:lstStyle/>
                    <a:p>
                      <a:pPr algn="ctr"/>
                      <a:r>
                        <a:rPr lang="id-ID" dirty="0">
                          <a:solidFill>
                            <a:schemeClr val="tx2"/>
                          </a:solidFill>
                        </a:rPr>
                        <a:t>X</a:t>
                      </a:r>
                    </a:p>
                  </a:txBody>
                  <a:tcPr>
                    <a:solidFill>
                      <a:srgbClr val="FF0000"/>
                    </a:solidFill>
                  </a:tcPr>
                </a:tc>
                <a:tc>
                  <a:txBody>
                    <a:bodyPr/>
                    <a:lstStyle/>
                    <a:p>
                      <a:pPr algn="ctr"/>
                      <a:r>
                        <a:rPr lang="id-ID" dirty="0">
                          <a:solidFill>
                            <a:schemeClr val="tx2"/>
                          </a:solidFill>
                        </a:rPr>
                        <a:t>X</a:t>
                      </a:r>
                    </a:p>
                  </a:txBody>
                  <a:tcPr>
                    <a:solidFill>
                      <a:srgbClr val="FF0000"/>
                    </a:solidFill>
                  </a:tcPr>
                </a:tc>
                <a:tc>
                  <a:txBody>
                    <a:bodyPr/>
                    <a:lstStyle/>
                    <a:p>
                      <a:pPr algn="ctr"/>
                      <a:r>
                        <a:rPr lang="id-ID" dirty="0">
                          <a:solidFill>
                            <a:schemeClr val="tx2"/>
                          </a:solidFill>
                        </a:rPr>
                        <a:t>X</a:t>
                      </a:r>
                    </a:p>
                  </a:txBody>
                  <a:tcPr>
                    <a:solidFill>
                      <a:srgbClr val="FFFF00"/>
                    </a:solidFill>
                  </a:tcPr>
                </a:tc>
                <a:tc>
                  <a:txBody>
                    <a:bodyPr/>
                    <a:lstStyle/>
                    <a:p>
                      <a:pPr algn="ctr"/>
                      <a:r>
                        <a:rPr lang="id-ID" dirty="0">
                          <a:solidFill>
                            <a:schemeClr val="tx2"/>
                          </a:solidFill>
                        </a:rPr>
                        <a:t>X</a:t>
                      </a:r>
                    </a:p>
                  </a:txBody>
                  <a:tcPr>
                    <a:solidFill>
                      <a:srgbClr val="FF0000"/>
                    </a:solidFill>
                  </a:tcPr>
                </a:tc>
                <a:tc>
                  <a:txBody>
                    <a:bodyPr/>
                    <a:lstStyle/>
                    <a:p>
                      <a:pPr algn="ctr"/>
                      <a:r>
                        <a:rPr lang="id-ID" dirty="0">
                          <a:solidFill>
                            <a:schemeClr val="tx2"/>
                          </a:solidFill>
                        </a:rPr>
                        <a:t>X</a:t>
                      </a:r>
                    </a:p>
                  </a:txBody>
                  <a:tcPr>
                    <a:solidFill>
                      <a:srgbClr val="FFFF00"/>
                    </a:solidFill>
                  </a:tcPr>
                </a:tc>
                <a:tc>
                  <a:txBody>
                    <a:bodyPr/>
                    <a:lstStyle/>
                    <a:p>
                      <a:pPr algn="ctr"/>
                      <a:r>
                        <a:rPr lang="id-ID" dirty="0">
                          <a:solidFill>
                            <a:schemeClr val="tx2"/>
                          </a:solidFill>
                        </a:rPr>
                        <a:t>X</a:t>
                      </a:r>
                    </a:p>
                  </a:txBody>
                  <a:tcPr>
                    <a:solidFill>
                      <a:srgbClr val="92D050"/>
                    </a:solidFill>
                  </a:tcPr>
                </a:tc>
                <a:tc>
                  <a:txBody>
                    <a:bodyPr/>
                    <a:lstStyle/>
                    <a:p>
                      <a:pPr algn="ctr"/>
                      <a:r>
                        <a:rPr lang="id-ID" dirty="0">
                          <a:solidFill>
                            <a:schemeClr val="tx2"/>
                          </a:solidFill>
                        </a:rPr>
                        <a:t>x</a:t>
                      </a:r>
                    </a:p>
                  </a:txBody>
                  <a:tcPr>
                    <a:solidFill>
                      <a:srgbClr val="FFFF00"/>
                    </a:solidFill>
                  </a:tcPr>
                </a:tc>
                <a:tc>
                  <a:txBody>
                    <a:bodyPr/>
                    <a:lstStyle/>
                    <a:p>
                      <a:pPr algn="ctr"/>
                      <a:r>
                        <a:rPr lang="id-ID" dirty="0">
                          <a:solidFill>
                            <a:schemeClr val="tx2"/>
                          </a:solidFill>
                        </a:rPr>
                        <a:t>X</a:t>
                      </a:r>
                    </a:p>
                  </a:txBody>
                  <a:tcPr>
                    <a:solidFill>
                      <a:srgbClr val="92D050"/>
                    </a:solidFill>
                  </a:tcPr>
                </a:tc>
                <a:tc>
                  <a:txBody>
                    <a:bodyPr/>
                    <a:lstStyle/>
                    <a:p>
                      <a:pPr algn="ctr"/>
                      <a:r>
                        <a:rPr lang="id-ID" dirty="0">
                          <a:solidFill>
                            <a:schemeClr val="tx2"/>
                          </a:solidFill>
                        </a:rPr>
                        <a:t>X</a:t>
                      </a:r>
                    </a:p>
                  </a:txBody>
                  <a:tcPr>
                    <a:solidFill>
                      <a:srgbClr val="92D050"/>
                    </a:solidFill>
                  </a:tcPr>
                </a:tc>
                <a:extLst>
                  <a:ext uri="{0D108BD9-81ED-4DB2-BD59-A6C34878D82A}">
                    <a16:rowId xmlns:a16="http://schemas.microsoft.com/office/drawing/2014/main" val="2775393776"/>
                  </a:ext>
                </a:extLst>
              </a:tr>
              <a:tr h="370840">
                <a:tc>
                  <a:txBody>
                    <a:bodyPr/>
                    <a:lstStyle/>
                    <a:p>
                      <a:pPr algn="ctr"/>
                      <a:endParaRPr lang="id-ID" dirty="0">
                        <a:solidFill>
                          <a:schemeClr val="tx2"/>
                        </a:solidFill>
                      </a:endParaRPr>
                    </a:p>
                  </a:txBody>
                  <a:tcPr/>
                </a:tc>
                <a:tc>
                  <a:txBody>
                    <a:bodyPr/>
                    <a:lstStyle/>
                    <a:p>
                      <a:pPr algn="ctr"/>
                      <a:r>
                        <a:rPr lang="id-ID" dirty="0">
                          <a:solidFill>
                            <a:schemeClr val="tx2"/>
                          </a:solidFill>
                        </a:rPr>
                        <a:t>5</a:t>
                      </a:r>
                    </a:p>
                  </a:txBody>
                  <a:tcPr/>
                </a:tc>
                <a:tc>
                  <a:txBody>
                    <a:bodyPr/>
                    <a:lstStyle/>
                    <a:p>
                      <a:pPr algn="ctr"/>
                      <a:r>
                        <a:rPr lang="id-ID" dirty="0">
                          <a:solidFill>
                            <a:schemeClr val="tx2"/>
                          </a:solidFill>
                        </a:rPr>
                        <a:t>10</a:t>
                      </a:r>
                    </a:p>
                  </a:txBody>
                  <a:tcPr/>
                </a:tc>
                <a:tc>
                  <a:txBody>
                    <a:bodyPr/>
                    <a:lstStyle/>
                    <a:p>
                      <a:pPr algn="ctr"/>
                      <a:r>
                        <a:rPr lang="id-ID" dirty="0">
                          <a:solidFill>
                            <a:schemeClr val="tx2"/>
                          </a:solidFill>
                        </a:rPr>
                        <a:t>15</a:t>
                      </a:r>
                    </a:p>
                  </a:txBody>
                  <a:tcPr/>
                </a:tc>
                <a:tc>
                  <a:txBody>
                    <a:bodyPr/>
                    <a:lstStyle/>
                    <a:p>
                      <a:pPr algn="ctr"/>
                      <a:r>
                        <a:rPr lang="id-ID" dirty="0">
                          <a:solidFill>
                            <a:schemeClr val="tx2"/>
                          </a:solidFill>
                        </a:rPr>
                        <a:t>20</a:t>
                      </a:r>
                    </a:p>
                  </a:txBody>
                  <a:tcPr/>
                </a:tc>
                <a:tc>
                  <a:txBody>
                    <a:bodyPr/>
                    <a:lstStyle/>
                    <a:p>
                      <a:pPr algn="ctr"/>
                      <a:r>
                        <a:rPr lang="id-ID" dirty="0">
                          <a:solidFill>
                            <a:schemeClr val="tx2"/>
                          </a:solidFill>
                        </a:rPr>
                        <a:t>25</a:t>
                      </a:r>
                    </a:p>
                  </a:txBody>
                  <a:tcPr/>
                </a:tc>
                <a:tc>
                  <a:txBody>
                    <a:bodyPr/>
                    <a:lstStyle/>
                    <a:p>
                      <a:pPr algn="ctr"/>
                      <a:r>
                        <a:rPr lang="id-ID" dirty="0">
                          <a:solidFill>
                            <a:schemeClr val="tx2"/>
                          </a:solidFill>
                        </a:rPr>
                        <a:t>30</a:t>
                      </a:r>
                    </a:p>
                  </a:txBody>
                  <a:tcPr/>
                </a:tc>
                <a:tc>
                  <a:txBody>
                    <a:bodyPr/>
                    <a:lstStyle/>
                    <a:p>
                      <a:pPr algn="ctr"/>
                      <a:r>
                        <a:rPr lang="id-ID" dirty="0">
                          <a:solidFill>
                            <a:schemeClr val="tx2"/>
                          </a:solidFill>
                        </a:rPr>
                        <a:t>35</a:t>
                      </a:r>
                    </a:p>
                  </a:txBody>
                  <a:tcPr/>
                </a:tc>
                <a:tc>
                  <a:txBody>
                    <a:bodyPr/>
                    <a:lstStyle/>
                    <a:p>
                      <a:pPr algn="ctr"/>
                      <a:r>
                        <a:rPr lang="id-ID" dirty="0">
                          <a:solidFill>
                            <a:schemeClr val="tx2"/>
                          </a:solidFill>
                        </a:rPr>
                        <a:t>40</a:t>
                      </a:r>
                    </a:p>
                  </a:txBody>
                  <a:tcPr/>
                </a:tc>
                <a:tc>
                  <a:txBody>
                    <a:bodyPr/>
                    <a:lstStyle/>
                    <a:p>
                      <a:pPr algn="ctr"/>
                      <a:r>
                        <a:rPr lang="id-ID" dirty="0">
                          <a:solidFill>
                            <a:schemeClr val="tx2"/>
                          </a:solidFill>
                        </a:rPr>
                        <a:t>45</a:t>
                      </a:r>
                    </a:p>
                  </a:txBody>
                  <a:tcPr/>
                </a:tc>
                <a:tc>
                  <a:txBody>
                    <a:bodyPr/>
                    <a:lstStyle/>
                    <a:p>
                      <a:pPr algn="ctr"/>
                      <a:r>
                        <a:rPr lang="id-ID" dirty="0">
                          <a:solidFill>
                            <a:schemeClr val="tx2"/>
                          </a:solidFill>
                        </a:rPr>
                        <a:t>50</a:t>
                      </a:r>
                    </a:p>
                  </a:txBody>
                  <a:tcPr/>
                </a:tc>
                <a:extLst>
                  <a:ext uri="{0D108BD9-81ED-4DB2-BD59-A6C34878D82A}">
                    <a16:rowId xmlns:a16="http://schemas.microsoft.com/office/drawing/2014/main" val="1482952851"/>
                  </a:ext>
                </a:extLst>
              </a:tr>
            </a:tbl>
          </a:graphicData>
        </a:graphic>
      </p:graphicFrame>
      <p:graphicFrame>
        <p:nvGraphicFramePr>
          <p:cNvPr id="5" name="Table 7">
            <a:extLst>
              <a:ext uri="{FF2B5EF4-FFF2-40B4-BE49-F238E27FC236}">
                <a16:creationId xmlns:a16="http://schemas.microsoft.com/office/drawing/2014/main" id="{90C001C2-07FE-4F64-9195-D71550316597}"/>
              </a:ext>
            </a:extLst>
          </p:cNvPr>
          <p:cNvGraphicFramePr>
            <a:graphicFrameLocks noGrp="1"/>
          </p:cNvGraphicFramePr>
          <p:nvPr>
            <p:extLst>
              <p:ext uri="{D42A27DB-BD31-4B8C-83A1-F6EECF244321}">
                <p14:modId xmlns:p14="http://schemas.microsoft.com/office/powerpoint/2010/main" val="104871404"/>
              </p:ext>
            </p:extLst>
          </p:nvPr>
        </p:nvGraphicFramePr>
        <p:xfrm>
          <a:off x="8720195" y="1514274"/>
          <a:ext cx="3079260" cy="2225040"/>
        </p:xfrm>
        <a:graphic>
          <a:graphicData uri="http://schemas.openxmlformats.org/drawingml/2006/table">
            <a:tbl>
              <a:tblPr firstRow="1" bandRow="1">
                <a:tableStyleId>{5940675A-B579-460E-94D1-54222C63F5DA}</a:tableStyleId>
              </a:tblPr>
              <a:tblGrid>
                <a:gridCol w="615852">
                  <a:extLst>
                    <a:ext uri="{9D8B030D-6E8A-4147-A177-3AD203B41FA5}">
                      <a16:colId xmlns:a16="http://schemas.microsoft.com/office/drawing/2014/main" val="825084351"/>
                    </a:ext>
                  </a:extLst>
                </a:gridCol>
                <a:gridCol w="615852">
                  <a:extLst>
                    <a:ext uri="{9D8B030D-6E8A-4147-A177-3AD203B41FA5}">
                      <a16:colId xmlns:a16="http://schemas.microsoft.com/office/drawing/2014/main" val="2444969279"/>
                    </a:ext>
                  </a:extLst>
                </a:gridCol>
                <a:gridCol w="615852">
                  <a:extLst>
                    <a:ext uri="{9D8B030D-6E8A-4147-A177-3AD203B41FA5}">
                      <a16:colId xmlns:a16="http://schemas.microsoft.com/office/drawing/2014/main" val="3693097053"/>
                    </a:ext>
                  </a:extLst>
                </a:gridCol>
                <a:gridCol w="615852">
                  <a:extLst>
                    <a:ext uri="{9D8B030D-6E8A-4147-A177-3AD203B41FA5}">
                      <a16:colId xmlns:a16="http://schemas.microsoft.com/office/drawing/2014/main" val="1107282805"/>
                    </a:ext>
                  </a:extLst>
                </a:gridCol>
                <a:gridCol w="615852">
                  <a:extLst>
                    <a:ext uri="{9D8B030D-6E8A-4147-A177-3AD203B41FA5}">
                      <a16:colId xmlns:a16="http://schemas.microsoft.com/office/drawing/2014/main" val="2700502187"/>
                    </a:ext>
                  </a:extLst>
                </a:gridCol>
              </a:tblGrid>
              <a:tr h="445008">
                <a:tc>
                  <a:txBody>
                    <a:bodyPr/>
                    <a:lstStyle/>
                    <a:p>
                      <a:endParaRPr lang="id-ID" dirty="0"/>
                    </a:p>
                  </a:txBody>
                  <a:tcPr/>
                </a:tc>
                <a:tc>
                  <a:txBody>
                    <a:bodyPr/>
                    <a:lstStyle/>
                    <a:p>
                      <a:endParaRPr lang="id-ID"/>
                    </a:p>
                  </a:txBody>
                  <a:tcPr/>
                </a:tc>
                <a:tc>
                  <a:txBody>
                    <a:bodyPr/>
                    <a:lstStyle/>
                    <a:p>
                      <a:endParaRPr lang="id-ID"/>
                    </a:p>
                  </a:txBody>
                  <a:tcPr/>
                </a:tc>
                <a:tc>
                  <a:txBody>
                    <a:bodyPr/>
                    <a:lstStyle/>
                    <a:p>
                      <a:endParaRPr lang="id-ID" dirty="0"/>
                    </a:p>
                  </a:txBody>
                  <a:tcPr/>
                </a:tc>
                <a:tc>
                  <a:txBody>
                    <a:bodyPr/>
                    <a:lstStyle/>
                    <a:p>
                      <a:endParaRPr lang="id-ID" dirty="0"/>
                    </a:p>
                  </a:txBody>
                  <a:tcPr/>
                </a:tc>
                <a:extLst>
                  <a:ext uri="{0D108BD9-81ED-4DB2-BD59-A6C34878D82A}">
                    <a16:rowId xmlns:a16="http://schemas.microsoft.com/office/drawing/2014/main" val="3889078795"/>
                  </a:ext>
                </a:extLst>
              </a:tr>
              <a:tr h="445008">
                <a:tc>
                  <a:txBody>
                    <a:bodyPr/>
                    <a:lstStyle/>
                    <a:p>
                      <a:endParaRPr lang="id-ID" dirty="0"/>
                    </a:p>
                  </a:txBody>
                  <a:tcPr/>
                </a:tc>
                <a:tc>
                  <a:txBody>
                    <a:bodyPr/>
                    <a:lstStyle/>
                    <a:p>
                      <a:endParaRPr lang="id-ID" dirty="0"/>
                    </a:p>
                  </a:txBody>
                  <a:tcPr/>
                </a:tc>
                <a:tc>
                  <a:txBody>
                    <a:bodyPr/>
                    <a:lstStyle/>
                    <a:p>
                      <a:endParaRPr lang="id-ID"/>
                    </a:p>
                  </a:txBody>
                  <a:tcPr/>
                </a:tc>
                <a:tc>
                  <a:txBody>
                    <a:bodyPr/>
                    <a:lstStyle/>
                    <a:p>
                      <a:endParaRPr lang="id-ID"/>
                    </a:p>
                  </a:txBody>
                  <a:tcPr/>
                </a:tc>
                <a:tc>
                  <a:txBody>
                    <a:bodyPr/>
                    <a:lstStyle/>
                    <a:p>
                      <a:endParaRPr lang="id-ID"/>
                    </a:p>
                  </a:txBody>
                  <a:tcPr/>
                </a:tc>
                <a:extLst>
                  <a:ext uri="{0D108BD9-81ED-4DB2-BD59-A6C34878D82A}">
                    <a16:rowId xmlns:a16="http://schemas.microsoft.com/office/drawing/2014/main" val="466274657"/>
                  </a:ext>
                </a:extLst>
              </a:tr>
              <a:tr h="445008">
                <a:tc>
                  <a:txBody>
                    <a:bodyPr/>
                    <a:lstStyle/>
                    <a:p>
                      <a:endParaRPr lang="id-ID" dirty="0"/>
                    </a:p>
                  </a:txBody>
                  <a:tcPr/>
                </a:tc>
                <a:tc>
                  <a:txBody>
                    <a:bodyPr/>
                    <a:lstStyle/>
                    <a:p>
                      <a:endParaRPr lang="id-ID"/>
                    </a:p>
                  </a:txBody>
                  <a:tcPr/>
                </a:tc>
                <a:tc>
                  <a:txBody>
                    <a:bodyPr/>
                    <a:lstStyle/>
                    <a:p>
                      <a:endParaRPr lang="id-ID"/>
                    </a:p>
                  </a:txBody>
                  <a:tcPr/>
                </a:tc>
                <a:tc>
                  <a:txBody>
                    <a:bodyPr/>
                    <a:lstStyle/>
                    <a:p>
                      <a:endParaRPr lang="id-ID"/>
                    </a:p>
                  </a:txBody>
                  <a:tcPr/>
                </a:tc>
                <a:tc>
                  <a:txBody>
                    <a:bodyPr/>
                    <a:lstStyle/>
                    <a:p>
                      <a:endParaRPr lang="id-ID"/>
                    </a:p>
                  </a:txBody>
                  <a:tcPr/>
                </a:tc>
                <a:extLst>
                  <a:ext uri="{0D108BD9-81ED-4DB2-BD59-A6C34878D82A}">
                    <a16:rowId xmlns:a16="http://schemas.microsoft.com/office/drawing/2014/main" val="185305436"/>
                  </a:ext>
                </a:extLst>
              </a:tr>
              <a:tr h="445008">
                <a:tc>
                  <a:txBody>
                    <a:bodyPr/>
                    <a:lstStyle/>
                    <a:p>
                      <a:endParaRPr lang="id-ID"/>
                    </a:p>
                  </a:txBody>
                  <a:tcPr/>
                </a:tc>
                <a:tc>
                  <a:txBody>
                    <a:bodyPr/>
                    <a:lstStyle/>
                    <a:p>
                      <a:endParaRPr lang="id-ID" dirty="0"/>
                    </a:p>
                  </a:txBody>
                  <a:tcPr/>
                </a:tc>
                <a:tc>
                  <a:txBody>
                    <a:bodyPr/>
                    <a:lstStyle/>
                    <a:p>
                      <a:endParaRPr lang="id-ID"/>
                    </a:p>
                  </a:txBody>
                  <a:tcPr/>
                </a:tc>
                <a:tc>
                  <a:txBody>
                    <a:bodyPr/>
                    <a:lstStyle/>
                    <a:p>
                      <a:endParaRPr lang="id-ID"/>
                    </a:p>
                  </a:txBody>
                  <a:tcPr/>
                </a:tc>
                <a:tc>
                  <a:txBody>
                    <a:bodyPr/>
                    <a:lstStyle/>
                    <a:p>
                      <a:endParaRPr lang="id-ID" dirty="0"/>
                    </a:p>
                  </a:txBody>
                  <a:tcPr/>
                </a:tc>
                <a:extLst>
                  <a:ext uri="{0D108BD9-81ED-4DB2-BD59-A6C34878D82A}">
                    <a16:rowId xmlns:a16="http://schemas.microsoft.com/office/drawing/2014/main" val="3096428929"/>
                  </a:ext>
                </a:extLst>
              </a:tr>
              <a:tr h="445008">
                <a:tc>
                  <a:txBody>
                    <a:bodyPr/>
                    <a:lstStyle/>
                    <a:p>
                      <a:endParaRPr lang="id-ID" dirty="0"/>
                    </a:p>
                  </a:txBody>
                  <a:tcPr/>
                </a:tc>
                <a:tc>
                  <a:txBody>
                    <a:bodyPr/>
                    <a:lstStyle/>
                    <a:p>
                      <a:endParaRPr lang="id-ID" dirty="0"/>
                    </a:p>
                  </a:txBody>
                  <a:tcPr/>
                </a:tc>
                <a:tc>
                  <a:txBody>
                    <a:bodyPr/>
                    <a:lstStyle/>
                    <a:p>
                      <a:endParaRPr lang="id-ID"/>
                    </a:p>
                  </a:txBody>
                  <a:tcPr/>
                </a:tc>
                <a:tc>
                  <a:txBody>
                    <a:bodyPr/>
                    <a:lstStyle/>
                    <a:p>
                      <a:endParaRPr lang="id-ID"/>
                    </a:p>
                  </a:txBody>
                  <a:tcPr/>
                </a:tc>
                <a:tc>
                  <a:txBody>
                    <a:bodyPr/>
                    <a:lstStyle/>
                    <a:p>
                      <a:endParaRPr lang="id-ID" dirty="0"/>
                    </a:p>
                  </a:txBody>
                  <a:tcPr/>
                </a:tc>
                <a:extLst>
                  <a:ext uri="{0D108BD9-81ED-4DB2-BD59-A6C34878D82A}">
                    <a16:rowId xmlns:a16="http://schemas.microsoft.com/office/drawing/2014/main" val="1073634698"/>
                  </a:ext>
                </a:extLst>
              </a:tr>
            </a:tbl>
          </a:graphicData>
        </a:graphic>
      </p:graphicFrame>
    </p:spTree>
    <p:extLst>
      <p:ext uri="{BB962C8B-B14F-4D97-AF65-F5344CB8AC3E}">
        <p14:creationId xmlns:p14="http://schemas.microsoft.com/office/powerpoint/2010/main" val="979985696"/>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A85BEACB-C645-1749-8240-0B4C6BAA2FFD}"/>
              </a:ext>
            </a:extLst>
          </p:cNvPr>
          <p:cNvGrpSpPr/>
          <p:nvPr/>
        </p:nvGrpSpPr>
        <p:grpSpPr>
          <a:xfrm>
            <a:off x="0" y="48512"/>
            <a:ext cx="12188825" cy="6809488"/>
            <a:chOff x="12470" y="44891"/>
            <a:chExt cx="12188825" cy="6809488"/>
          </a:xfrm>
        </p:grpSpPr>
        <p:sp>
          <p:nvSpPr>
            <p:cNvPr id="8" name="Freeform 33">
              <a:extLst>
                <a:ext uri="{FF2B5EF4-FFF2-40B4-BE49-F238E27FC236}">
                  <a16:creationId xmlns:a16="http://schemas.microsoft.com/office/drawing/2014/main" id="{BA3A8F15-CACA-7442-B558-3E2DE0501321}"/>
                </a:ext>
              </a:extLst>
            </p:cNvPr>
            <p:cNvSpPr>
              <a:spLocks noChangeArrowheads="1"/>
            </p:cNvSpPr>
            <p:nvPr/>
          </p:nvSpPr>
          <p:spPr bwMode="auto">
            <a:xfrm>
              <a:off x="225167" y="76637"/>
              <a:ext cx="180952" cy="174602"/>
            </a:xfrm>
            <a:custGeom>
              <a:avLst/>
              <a:gdLst>
                <a:gd name="T0" fmla="*/ 354 w 379"/>
                <a:gd name="T1" fmla="*/ 272 h 365"/>
                <a:gd name="T2" fmla="*/ 354 w 379"/>
                <a:gd name="T3" fmla="*/ 272 h 365"/>
                <a:gd name="T4" fmla="*/ 232 w 379"/>
                <a:gd name="T5" fmla="*/ 199 h 365"/>
                <a:gd name="T6" fmla="*/ 232 w 379"/>
                <a:gd name="T7" fmla="*/ 199 h 365"/>
                <a:gd name="T8" fmla="*/ 307 w 379"/>
                <a:gd name="T9" fmla="*/ 42 h 365"/>
                <a:gd name="T10" fmla="*/ 307 w 379"/>
                <a:gd name="T11" fmla="*/ 42 h 365"/>
                <a:gd name="T12" fmla="*/ 266 w 379"/>
                <a:gd name="T13" fmla="*/ 23 h 365"/>
                <a:gd name="T14" fmla="*/ 266 w 379"/>
                <a:gd name="T15" fmla="*/ 23 h 365"/>
                <a:gd name="T16" fmla="*/ 184 w 379"/>
                <a:gd name="T17" fmla="*/ 160 h 365"/>
                <a:gd name="T18" fmla="*/ 184 w 379"/>
                <a:gd name="T19" fmla="*/ 160 h 365"/>
                <a:gd name="T20" fmla="*/ 76 w 379"/>
                <a:gd name="T21" fmla="*/ 33 h 365"/>
                <a:gd name="T22" fmla="*/ 76 w 379"/>
                <a:gd name="T23" fmla="*/ 33 h 365"/>
                <a:gd name="T24" fmla="*/ 26 w 379"/>
                <a:gd name="T25" fmla="*/ 68 h 365"/>
                <a:gd name="T26" fmla="*/ 26 w 379"/>
                <a:gd name="T27" fmla="*/ 68 h 365"/>
                <a:gd name="T28" fmla="*/ 139 w 379"/>
                <a:gd name="T29" fmla="*/ 209 h 365"/>
                <a:gd name="T30" fmla="*/ 139 w 379"/>
                <a:gd name="T31" fmla="*/ 209 h 365"/>
                <a:gd name="T32" fmla="*/ 27 w 379"/>
                <a:gd name="T33" fmla="*/ 301 h 365"/>
                <a:gd name="T34" fmla="*/ 27 w 379"/>
                <a:gd name="T35" fmla="*/ 301 h 365"/>
                <a:gd name="T36" fmla="*/ 63 w 379"/>
                <a:gd name="T37" fmla="*/ 351 h 365"/>
                <a:gd name="T38" fmla="*/ 63 w 379"/>
                <a:gd name="T39" fmla="*/ 351 h 365"/>
                <a:gd name="T40" fmla="*/ 194 w 379"/>
                <a:gd name="T41" fmla="*/ 248 h 365"/>
                <a:gd name="T42" fmla="*/ 194 w 379"/>
                <a:gd name="T43" fmla="*/ 248 h 365"/>
                <a:gd name="T44" fmla="*/ 335 w 379"/>
                <a:gd name="T45" fmla="*/ 312 h 365"/>
                <a:gd name="T46" fmla="*/ 335 w 379"/>
                <a:gd name="T47" fmla="*/ 312 h 365"/>
                <a:gd name="T48" fmla="*/ 354 w 379"/>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5">
                  <a:moveTo>
                    <a:pt x="354" y="272"/>
                  </a:moveTo>
                  <a:lnTo>
                    <a:pt x="354" y="272"/>
                  </a:lnTo>
                  <a:cubicBezTo>
                    <a:pt x="311" y="248"/>
                    <a:pt x="270" y="227"/>
                    <a:pt x="232" y="199"/>
                  </a:cubicBezTo>
                  <a:lnTo>
                    <a:pt x="232" y="199"/>
                  </a:lnTo>
                  <a:cubicBezTo>
                    <a:pt x="268" y="149"/>
                    <a:pt x="295" y="93"/>
                    <a:pt x="307" y="42"/>
                  </a:cubicBezTo>
                  <a:lnTo>
                    <a:pt x="307" y="42"/>
                  </a:lnTo>
                  <a:cubicBezTo>
                    <a:pt x="314" y="18"/>
                    <a:pt x="279" y="0"/>
                    <a:pt x="266" y="23"/>
                  </a:cubicBezTo>
                  <a:lnTo>
                    <a:pt x="266" y="23"/>
                  </a:lnTo>
                  <a:cubicBezTo>
                    <a:pt x="240" y="71"/>
                    <a:pt x="216" y="118"/>
                    <a:pt x="184" y="160"/>
                  </a:cubicBezTo>
                  <a:lnTo>
                    <a:pt x="184" y="160"/>
                  </a:lnTo>
                  <a:cubicBezTo>
                    <a:pt x="143" y="121"/>
                    <a:pt x="113" y="76"/>
                    <a:pt x="76" y="33"/>
                  </a:cubicBezTo>
                  <a:lnTo>
                    <a:pt x="76" y="33"/>
                  </a:lnTo>
                  <a:cubicBezTo>
                    <a:pt x="52" y="5"/>
                    <a:pt x="13" y="38"/>
                    <a:pt x="26" y="68"/>
                  </a:cubicBezTo>
                  <a:lnTo>
                    <a:pt x="26" y="68"/>
                  </a:lnTo>
                  <a:cubicBezTo>
                    <a:pt x="50" y="119"/>
                    <a:pt x="90" y="168"/>
                    <a:pt x="139" y="209"/>
                  </a:cubicBezTo>
                  <a:lnTo>
                    <a:pt x="139" y="209"/>
                  </a:lnTo>
                  <a:cubicBezTo>
                    <a:pt x="105" y="241"/>
                    <a:pt x="65" y="269"/>
                    <a:pt x="27" y="301"/>
                  </a:cubicBezTo>
                  <a:lnTo>
                    <a:pt x="27" y="301"/>
                  </a:lnTo>
                  <a:cubicBezTo>
                    <a:pt x="0" y="324"/>
                    <a:pt x="32" y="364"/>
                    <a:pt x="63" y="351"/>
                  </a:cubicBezTo>
                  <a:lnTo>
                    <a:pt x="63" y="351"/>
                  </a:lnTo>
                  <a:cubicBezTo>
                    <a:pt x="110" y="329"/>
                    <a:pt x="155" y="293"/>
                    <a:pt x="194" y="248"/>
                  </a:cubicBezTo>
                  <a:lnTo>
                    <a:pt x="194" y="248"/>
                  </a:lnTo>
                  <a:cubicBezTo>
                    <a:pt x="240" y="278"/>
                    <a:pt x="289" y="301"/>
                    <a:pt x="335" y="312"/>
                  </a:cubicBezTo>
                  <a:lnTo>
                    <a:pt x="335" y="312"/>
                  </a:lnTo>
                  <a:cubicBezTo>
                    <a:pt x="358" y="319"/>
                    <a:pt x="378" y="285"/>
                    <a:pt x="354" y="272"/>
                  </a:cubicBezTo>
                </a:path>
              </a:pathLst>
            </a:custGeom>
            <a:solidFill>
              <a:schemeClr val="accent3">
                <a:lumMod val="75000"/>
              </a:schemeClr>
            </a:solidFill>
            <a:ln>
              <a:noFill/>
            </a:ln>
            <a:effectLst/>
          </p:spPr>
          <p:txBody>
            <a:bodyPr wrap="none" anchor="ctr"/>
            <a:lstStyle/>
            <a:p>
              <a:pPr>
                <a:defRPr/>
              </a:pPr>
              <a:endParaRPr lang="es-ES_tradnl"/>
            </a:p>
          </p:txBody>
        </p:sp>
        <p:sp>
          <p:nvSpPr>
            <p:cNvPr id="9" name="Freeform 34">
              <a:extLst>
                <a:ext uri="{FF2B5EF4-FFF2-40B4-BE49-F238E27FC236}">
                  <a16:creationId xmlns:a16="http://schemas.microsoft.com/office/drawing/2014/main" id="{1A0F7BAE-9766-7148-9C83-DB179E52E488}"/>
                </a:ext>
              </a:extLst>
            </p:cNvPr>
            <p:cNvSpPr>
              <a:spLocks noChangeArrowheads="1"/>
            </p:cNvSpPr>
            <p:nvPr/>
          </p:nvSpPr>
          <p:spPr bwMode="auto">
            <a:xfrm>
              <a:off x="417229" y="76637"/>
              <a:ext cx="180952" cy="174602"/>
            </a:xfrm>
            <a:custGeom>
              <a:avLst/>
              <a:gdLst>
                <a:gd name="T0" fmla="*/ 353 w 378"/>
                <a:gd name="T1" fmla="*/ 272 h 365"/>
                <a:gd name="T2" fmla="*/ 353 w 378"/>
                <a:gd name="T3" fmla="*/ 272 h 365"/>
                <a:gd name="T4" fmla="*/ 231 w 378"/>
                <a:gd name="T5" fmla="*/ 199 h 365"/>
                <a:gd name="T6" fmla="*/ 231 w 378"/>
                <a:gd name="T7" fmla="*/ 199 h 365"/>
                <a:gd name="T8" fmla="*/ 307 w 378"/>
                <a:gd name="T9" fmla="*/ 42 h 365"/>
                <a:gd name="T10" fmla="*/ 307 w 378"/>
                <a:gd name="T11" fmla="*/ 42 h 365"/>
                <a:gd name="T12" fmla="*/ 265 w 378"/>
                <a:gd name="T13" fmla="*/ 23 h 365"/>
                <a:gd name="T14" fmla="*/ 265 w 378"/>
                <a:gd name="T15" fmla="*/ 23 h 365"/>
                <a:gd name="T16" fmla="*/ 182 w 378"/>
                <a:gd name="T17" fmla="*/ 160 h 365"/>
                <a:gd name="T18" fmla="*/ 182 w 378"/>
                <a:gd name="T19" fmla="*/ 160 h 365"/>
                <a:gd name="T20" fmla="*/ 75 w 378"/>
                <a:gd name="T21" fmla="*/ 33 h 365"/>
                <a:gd name="T22" fmla="*/ 75 w 378"/>
                <a:gd name="T23" fmla="*/ 33 h 365"/>
                <a:gd name="T24" fmla="*/ 26 w 378"/>
                <a:gd name="T25" fmla="*/ 68 h 365"/>
                <a:gd name="T26" fmla="*/ 26 w 378"/>
                <a:gd name="T27" fmla="*/ 68 h 365"/>
                <a:gd name="T28" fmla="*/ 138 w 378"/>
                <a:gd name="T29" fmla="*/ 209 h 365"/>
                <a:gd name="T30" fmla="*/ 138 w 378"/>
                <a:gd name="T31" fmla="*/ 209 h 365"/>
                <a:gd name="T32" fmla="*/ 27 w 378"/>
                <a:gd name="T33" fmla="*/ 301 h 365"/>
                <a:gd name="T34" fmla="*/ 27 w 378"/>
                <a:gd name="T35" fmla="*/ 301 h 365"/>
                <a:gd name="T36" fmla="*/ 63 w 378"/>
                <a:gd name="T37" fmla="*/ 351 h 365"/>
                <a:gd name="T38" fmla="*/ 63 w 378"/>
                <a:gd name="T39" fmla="*/ 351 h 365"/>
                <a:gd name="T40" fmla="*/ 192 w 378"/>
                <a:gd name="T41" fmla="*/ 248 h 365"/>
                <a:gd name="T42" fmla="*/ 192 w 378"/>
                <a:gd name="T43" fmla="*/ 248 h 365"/>
                <a:gd name="T44" fmla="*/ 334 w 378"/>
                <a:gd name="T45" fmla="*/ 312 h 365"/>
                <a:gd name="T46" fmla="*/ 334 w 378"/>
                <a:gd name="T47" fmla="*/ 312 h 365"/>
                <a:gd name="T48" fmla="*/ 353 w 378"/>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5">
                  <a:moveTo>
                    <a:pt x="353" y="272"/>
                  </a:moveTo>
                  <a:lnTo>
                    <a:pt x="353" y="272"/>
                  </a:lnTo>
                  <a:cubicBezTo>
                    <a:pt x="311" y="248"/>
                    <a:pt x="269" y="227"/>
                    <a:pt x="231" y="199"/>
                  </a:cubicBezTo>
                  <a:lnTo>
                    <a:pt x="231" y="199"/>
                  </a:lnTo>
                  <a:cubicBezTo>
                    <a:pt x="266" y="149"/>
                    <a:pt x="294" y="93"/>
                    <a:pt x="307" y="42"/>
                  </a:cubicBezTo>
                  <a:lnTo>
                    <a:pt x="307" y="42"/>
                  </a:lnTo>
                  <a:cubicBezTo>
                    <a:pt x="311" y="18"/>
                    <a:pt x="278" y="0"/>
                    <a:pt x="265" y="23"/>
                  </a:cubicBezTo>
                  <a:lnTo>
                    <a:pt x="265" y="23"/>
                  </a:lnTo>
                  <a:cubicBezTo>
                    <a:pt x="239" y="71"/>
                    <a:pt x="215" y="118"/>
                    <a:pt x="182" y="160"/>
                  </a:cubicBezTo>
                  <a:lnTo>
                    <a:pt x="182" y="160"/>
                  </a:lnTo>
                  <a:cubicBezTo>
                    <a:pt x="142" y="121"/>
                    <a:pt x="111" y="76"/>
                    <a:pt x="75" y="33"/>
                  </a:cubicBezTo>
                  <a:lnTo>
                    <a:pt x="75" y="33"/>
                  </a:lnTo>
                  <a:cubicBezTo>
                    <a:pt x="52" y="5"/>
                    <a:pt x="12" y="38"/>
                    <a:pt x="26" y="68"/>
                  </a:cubicBezTo>
                  <a:lnTo>
                    <a:pt x="26" y="68"/>
                  </a:lnTo>
                  <a:cubicBezTo>
                    <a:pt x="48" y="119"/>
                    <a:pt x="89" y="168"/>
                    <a:pt x="138" y="209"/>
                  </a:cubicBezTo>
                  <a:lnTo>
                    <a:pt x="138" y="209"/>
                  </a:lnTo>
                  <a:cubicBezTo>
                    <a:pt x="104" y="241"/>
                    <a:pt x="63" y="269"/>
                    <a:pt x="27" y="301"/>
                  </a:cubicBezTo>
                  <a:lnTo>
                    <a:pt x="27" y="301"/>
                  </a:lnTo>
                  <a:cubicBezTo>
                    <a:pt x="0" y="324"/>
                    <a:pt x="31" y="364"/>
                    <a:pt x="63" y="351"/>
                  </a:cubicBezTo>
                  <a:lnTo>
                    <a:pt x="63" y="351"/>
                  </a:lnTo>
                  <a:cubicBezTo>
                    <a:pt x="109" y="329"/>
                    <a:pt x="153" y="293"/>
                    <a:pt x="192" y="248"/>
                  </a:cubicBezTo>
                  <a:lnTo>
                    <a:pt x="192" y="248"/>
                  </a:lnTo>
                  <a:cubicBezTo>
                    <a:pt x="239" y="278"/>
                    <a:pt x="288" y="301"/>
                    <a:pt x="334" y="312"/>
                  </a:cubicBezTo>
                  <a:lnTo>
                    <a:pt x="334" y="312"/>
                  </a:lnTo>
                  <a:cubicBezTo>
                    <a:pt x="357" y="319"/>
                    <a:pt x="377" y="285"/>
                    <a:pt x="353" y="272"/>
                  </a:cubicBezTo>
                </a:path>
              </a:pathLst>
            </a:custGeom>
            <a:solidFill>
              <a:schemeClr val="accent3">
                <a:lumMod val="25000"/>
              </a:schemeClr>
            </a:solidFill>
            <a:ln>
              <a:noFill/>
            </a:ln>
            <a:effectLst/>
          </p:spPr>
          <p:txBody>
            <a:bodyPr wrap="none" anchor="ctr"/>
            <a:lstStyle/>
            <a:p>
              <a:pPr>
                <a:defRPr/>
              </a:pPr>
              <a:endParaRPr lang="es-ES_tradnl"/>
            </a:p>
          </p:txBody>
        </p:sp>
        <p:sp>
          <p:nvSpPr>
            <p:cNvPr id="15" name="Freeform 35">
              <a:extLst>
                <a:ext uri="{FF2B5EF4-FFF2-40B4-BE49-F238E27FC236}">
                  <a16:creationId xmlns:a16="http://schemas.microsoft.com/office/drawing/2014/main" id="{2F75A29A-1B21-7B4D-9062-569A64192B7C}"/>
                </a:ext>
              </a:extLst>
            </p:cNvPr>
            <p:cNvSpPr>
              <a:spLocks noChangeArrowheads="1"/>
            </p:cNvSpPr>
            <p:nvPr/>
          </p:nvSpPr>
          <p:spPr bwMode="auto">
            <a:xfrm>
              <a:off x="36279" y="76637"/>
              <a:ext cx="180952" cy="174602"/>
            </a:xfrm>
            <a:custGeom>
              <a:avLst/>
              <a:gdLst>
                <a:gd name="T0" fmla="*/ 353 w 378"/>
                <a:gd name="T1" fmla="*/ 272 h 365"/>
                <a:gd name="T2" fmla="*/ 353 w 378"/>
                <a:gd name="T3" fmla="*/ 272 h 365"/>
                <a:gd name="T4" fmla="*/ 232 w 378"/>
                <a:gd name="T5" fmla="*/ 199 h 365"/>
                <a:gd name="T6" fmla="*/ 232 w 378"/>
                <a:gd name="T7" fmla="*/ 199 h 365"/>
                <a:gd name="T8" fmla="*/ 307 w 378"/>
                <a:gd name="T9" fmla="*/ 42 h 365"/>
                <a:gd name="T10" fmla="*/ 307 w 378"/>
                <a:gd name="T11" fmla="*/ 42 h 365"/>
                <a:gd name="T12" fmla="*/ 267 w 378"/>
                <a:gd name="T13" fmla="*/ 23 h 365"/>
                <a:gd name="T14" fmla="*/ 267 w 378"/>
                <a:gd name="T15" fmla="*/ 23 h 365"/>
                <a:gd name="T16" fmla="*/ 184 w 378"/>
                <a:gd name="T17" fmla="*/ 160 h 365"/>
                <a:gd name="T18" fmla="*/ 184 w 378"/>
                <a:gd name="T19" fmla="*/ 160 h 365"/>
                <a:gd name="T20" fmla="*/ 77 w 378"/>
                <a:gd name="T21" fmla="*/ 33 h 365"/>
                <a:gd name="T22" fmla="*/ 77 w 378"/>
                <a:gd name="T23" fmla="*/ 33 h 365"/>
                <a:gd name="T24" fmla="*/ 26 w 378"/>
                <a:gd name="T25" fmla="*/ 68 h 365"/>
                <a:gd name="T26" fmla="*/ 26 w 378"/>
                <a:gd name="T27" fmla="*/ 68 h 365"/>
                <a:gd name="T28" fmla="*/ 139 w 378"/>
                <a:gd name="T29" fmla="*/ 209 h 365"/>
                <a:gd name="T30" fmla="*/ 139 w 378"/>
                <a:gd name="T31" fmla="*/ 209 h 365"/>
                <a:gd name="T32" fmla="*/ 27 w 378"/>
                <a:gd name="T33" fmla="*/ 301 h 365"/>
                <a:gd name="T34" fmla="*/ 27 w 378"/>
                <a:gd name="T35" fmla="*/ 301 h 365"/>
                <a:gd name="T36" fmla="*/ 64 w 378"/>
                <a:gd name="T37" fmla="*/ 351 h 365"/>
                <a:gd name="T38" fmla="*/ 64 w 378"/>
                <a:gd name="T39" fmla="*/ 351 h 365"/>
                <a:gd name="T40" fmla="*/ 194 w 378"/>
                <a:gd name="T41" fmla="*/ 248 h 365"/>
                <a:gd name="T42" fmla="*/ 194 w 378"/>
                <a:gd name="T43" fmla="*/ 248 h 365"/>
                <a:gd name="T44" fmla="*/ 335 w 378"/>
                <a:gd name="T45" fmla="*/ 312 h 365"/>
                <a:gd name="T46" fmla="*/ 335 w 378"/>
                <a:gd name="T47" fmla="*/ 312 h 365"/>
                <a:gd name="T48" fmla="*/ 353 w 378"/>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5">
                  <a:moveTo>
                    <a:pt x="353" y="272"/>
                  </a:moveTo>
                  <a:lnTo>
                    <a:pt x="353" y="272"/>
                  </a:lnTo>
                  <a:cubicBezTo>
                    <a:pt x="312" y="248"/>
                    <a:pt x="270" y="227"/>
                    <a:pt x="232" y="199"/>
                  </a:cubicBezTo>
                  <a:lnTo>
                    <a:pt x="232" y="199"/>
                  </a:lnTo>
                  <a:cubicBezTo>
                    <a:pt x="268" y="149"/>
                    <a:pt x="294" y="93"/>
                    <a:pt x="307" y="42"/>
                  </a:cubicBezTo>
                  <a:lnTo>
                    <a:pt x="307" y="42"/>
                  </a:lnTo>
                  <a:cubicBezTo>
                    <a:pt x="314" y="18"/>
                    <a:pt x="280" y="0"/>
                    <a:pt x="267" y="23"/>
                  </a:cubicBezTo>
                  <a:lnTo>
                    <a:pt x="267" y="23"/>
                  </a:lnTo>
                  <a:cubicBezTo>
                    <a:pt x="240" y="71"/>
                    <a:pt x="217" y="118"/>
                    <a:pt x="184" y="160"/>
                  </a:cubicBezTo>
                  <a:lnTo>
                    <a:pt x="184" y="160"/>
                  </a:lnTo>
                  <a:cubicBezTo>
                    <a:pt x="143" y="121"/>
                    <a:pt x="113" y="76"/>
                    <a:pt x="77" y="33"/>
                  </a:cubicBezTo>
                  <a:lnTo>
                    <a:pt x="77" y="33"/>
                  </a:lnTo>
                  <a:cubicBezTo>
                    <a:pt x="52" y="5"/>
                    <a:pt x="13" y="38"/>
                    <a:pt x="26" y="68"/>
                  </a:cubicBezTo>
                  <a:lnTo>
                    <a:pt x="26" y="68"/>
                  </a:lnTo>
                  <a:cubicBezTo>
                    <a:pt x="50" y="119"/>
                    <a:pt x="90" y="168"/>
                    <a:pt x="139" y="209"/>
                  </a:cubicBezTo>
                  <a:lnTo>
                    <a:pt x="139" y="209"/>
                  </a:lnTo>
                  <a:cubicBezTo>
                    <a:pt x="105" y="241"/>
                    <a:pt x="65" y="269"/>
                    <a:pt x="27" y="301"/>
                  </a:cubicBezTo>
                  <a:lnTo>
                    <a:pt x="27" y="301"/>
                  </a:lnTo>
                  <a:cubicBezTo>
                    <a:pt x="0" y="324"/>
                    <a:pt x="33" y="364"/>
                    <a:pt x="64" y="351"/>
                  </a:cubicBezTo>
                  <a:lnTo>
                    <a:pt x="64" y="351"/>
                  </a:lnTo>
                  <a:cubicBezTo>
                    <a:pt x="110" y="329"/>
                    <a:pt x="155" y="293"/>
                    <a:pt x="194" y="248"/>
                  </a:cubicBezTo>
                  <a:lnTo>
                    <a:pt x="194" y="248"/>
                  </a:lnTo>
                  <a:cubicBezTo>
                    <a:pt x="239" y="278"/>
                    <a:pt x="289" y="301"/>
                    <a:pt x="335" y="312"/>
                  </a:cubicBezTo>
                  <a:lnTo>
                    <a:pt x="335" y="312"/>
                  </a:lnTo>
                  <a:cubicBezTo>
                    <a:pt x="358" y="319"/>
                    <a:pt x="377" y="285"/>
                    <a:pt x="353" y="272"/>
                  </a:cubicBezTo>
                </a:path>
              </a:pathLst>
            </a:custGeom>
            <a:solidFill>
              <a:schemeClr val="accent3">
                <a:lumMod val="50000"/>
              </a:schemeClr>
            </a:solidFill>
            <a:ln>
              <a:noFill/>
            </a:ln>
            <a:effectLst/>
          </p:spPr>
          <p:txBody>
            <a:bodyPr wrap="none" anchor="ctr"/>
            <a:lstStyle/>
            <a:p>
              <a:pPr>
                <a:defRPr/>
              </a:pPr>
              <a:endParaRPr lang="es-ES_tradnl"/>
            </a:p>
          </p:txBody>
        </p:sp>
        <p:sp>
          <p:nvSpPr>
            <p:cNvPr id="16" name="Freeform 36">
              <a:extLst>
                <a:ext uri="{FF2B5EF4-FFF2-40B4-BE49-F238E27FC236}">
                  <a16:creationId xmlns:a16="http://schemas.microsoft.com/office/drawing/2014/main" id="{23E3F760-EA53-9B4E-85DA-C19E3AF3364E}"/>
                </a:ext>
              </a:extLst>
            </p:cNvPr>
            <p:cNvSpPr>
              <a:spLocks noChangeArrowheads="1"/>
            </p:cNvSpPr>
            <p:nvPr/>
          </p:nvSpPr>
          <p:spPr bwMode="auto">
            <a:xfrm>
              <a:off x="606118" y="76637"/>
              <a:ext cx="180952" cy="174602"/>
            </a:xfrm>
            <a:custGeom>
              <a:avLst/>
              <a:gdLst>
                <a:gd name="T0" fmla="*/ 352 w 378"/>
                <a:gd name="T1" fmla="*/ 272 h 365"/>
                <a:gd name="T2" fmla="*/ 352 w 378"/>
                <a:gd name="T3" fmla="*/ 272 h 365"/>
                <a:gd name="T4" fmla="*/ 231 w 378"/>
                <a:gd name="T5" fmla="*/ 199 h 365"/>
                <a:gd name="T6" fmla="*/ 231 w 378"/>
                <a:gd name="T7" fmla="*/ 199 h 365"/>
                <a:gd name="T8" fmla="*/ 306 w 378"/>
                <a:gd name="T9" fmla="*/ 42 h 365"/>
                <a:gd name="T10" fmla="*/ 306 w 378"/>
                <a:gd name="T11" fmla="*/ 42 h 365"/>
                <a:gd name="T12" fmla="*/ 265 w 378"/>
                <a:gd name="T13" fmla="*/ 23 h 365"/>
                <a:gd name="T14" fmla="*/ 265 w 378"/>
                <a:gd name="T15" fmla="*/ 23 h 365"/>
                <a:gd name="T16" fmla="*/ 182 w 378"/>
                <a:gd name="T17" fmla="*/ 160 h 365"/>
                <a:gd name="T18" fmla="*/ 182 w 378"/>
                <a:gd name="T19" fmla="*/ 160 h 365"/>
                <a:gd name="T20" fmla="*/ 76 w 378"/>
                <a:gd name="T21" fmla="*/ 33 h 365"/>
                <a:gd name="T22" fmla="*/ 76 w 378"/>
                <a:gd name="T23" fmla="*/ 33 h 365"/>
                <a:gd name="T24" fmla="*/ 26 w 378"/>
                <a:gd name="T25" fmla="*/ 68 h 365"/>
                <a:gd name="T26" fmla="*/ 26 w 378"/>
                <a:gd name="T27" fmla="*/ 68 h 365"/>
                <a:gd name="T28" fmla="*/ 138 w 378"/>
                <a:gd name="T29" fmla="*/ 209 h 365"/>
                <a:gd name="T30" fmla="*/ 138 w 378"/>
                <a:gd name="T31" fmla="*/ 209 h 365"/>
                <a:gd name="T32" fmla="*/ 27 w 378"/>
                <a:gd name="T33" fmla="*/ 301 h 365"/>
                <a:gd name="T34" fmla="*/ 27 w 378"/>
                <a:gd name="T35" fmla="*/ 301 h 365"/>
                <a:gd name="T36" fmla="*/ 63 w 378"/>
                <a:gd name="T37" fmla="*/ 351 h 365"/>
                <a:gd name="T38" fmla="*/ 63 w 378"/>
                <a:gd name="T39" fmla="*/ 351 h 365"/>
                <a:gd name="T40" fmla="*/ 193 w 378"/>
                <a:gd name="T41" fmla="*/ 248 h 365"/>
                <a:gd name="T42" fmla="*/ 193 w 378"/>
                <a:gd name="T43" fmla="*/ 248 h 365"/>
                <a:gd name="T44" fmla="*/ 333 w 378"/>
                <a:gd name="T45" fmla="*/ 312 h 365"/>
                <a:gd name="T46" fmla="*/ 333 w 378"/>
                <a:gd name="T47" fmla="*/ 312 h 365"/>
                <a:gd name="T48" fmla="*/ 352 w 378"/>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5">
                  <a:moveTo>
                    <a:pt x="352" y="272"/>
                  </a:moveTo>
                  <a:lnTo>
                    <a:pt x="352" y="272"/>
                  </a:lnTo>
                  <a:cubicBezTo>
                    <a:pt x="311" y="248"/>
                    <a:pt x="270" y="227"/>
                    <a:pt x="231" y="199"/>
                  </a:cubicBezTo>
                  <a:lnTo>
                    <a:pt x="231" y="199"/>
                  </a:lnTo>
                  <a:cubicBezTo>
                    <a:pt x="266" y="149"/>
                    <a:pt x="294" y="93"/>
                    <a:pt x="306" y="42"/>
                  </a:cubicBezTo>
                  <a:lnTo>
                    <a:pt x="306" y="42"/>
                  </a:lnTo>
                  <a:cubicBezTo>
                    <a:pt x="312" y="18"/>
                    <a:pt x="278" y="0"/>
                    <a:pt x="265" y="23"/>
                  </a:cubicBezTo>
                  <a:lnTo>
                    <a:pt x="265" y="23"/>
                  </a:lnTo>
                  <a:cubicBezTo>
                    <a:pt x="239" y="71"/>
                    <a:pt x="215" y="118"/>
                    <a:pt x="182" y="160"/>
                  </a:cubicBezTo>
                  <a:lnTo>
                    <a:pt x="182" y="160"/>
                  </a:lnTo>
                  <a:cubicBezTo>
                    <a:pt x="141" y="121"/>
                    <a:pt x="111" y="76"/>
                    <a:pt x="76" y="33"/>
                  </a:cubicBezTo>
                  <a:lnTo>
                    <a:pt x="76" y="33"/>
                  </a:lnTo>
                  <a:cubicBezTo>
                    <a:pt x="52" y="5"/>
                    <a:pt x="11" y="38"/>
                    <a:pt x="26" y="68"/>
                  </a:cubicBezTo>
                  <a:lnTo>
                    <a:pt x="26" y="68"/>
                  </a:lnTo>
                  <a:cubicBezTo>
                    <a:pt x="48" y="119"/>
                    <a:pt x="89" y="168"/>
                    <a:pt x="138" y="209"/>
                  </a:cubicBezTo>
                  <a:lnTo>
                    <a:pt x="138" y="209"/>
                  </a:lnTo>
                  <a:cubicBezTo>
                    <a:pt x="103" y="241"/>
                    <a:pt x="64" y="269"/>
                    <a:pt x="27" y="301"/>
                  </a:cubicBezTo>
                  <a:lnTo>
                    <a:pt x="27" y="301"/>
                  </a:lnTo>
                  <a:cubicBezTo>
                    <a:pt x="0" y="324"/>
                    <a:pt x="31" y="364"/>
                    <a:pt x="63" y="351"/>
                  </a:cubicBezTo>
                  <a:lnTo>
                    <a:pt x="63" y="351"/>
                  </a:lnTo>
                  <a:cubicBezTo>
                    <a:pt x="109" y="329"/>
                    <a:pt x="153" y="293"/>
                    <a:pt x="193" y="248"/>
                  </a:cubicBezTo>
                  <a:lnTo>
                    <a:pt x="193" y="248"/>
                  </a:lnTo>
                  <a:cubicBezTo>
                    <a:pt x="239" y="278"/>
                    <a:pt x="287" y="301"/>
                    <a:pt x="333" y="312"/>
                  </a:cubicBezTo>
                  <a:lnTo>
                    <a:pt x="333" y="312"/>
                  </a:lnTo>
                  <a:cubicBezTo>
                    <a:pt x="357" y="319"/>
                    <a:pt x="377" y="285"/>
                    <a:pt x="352" y="272"/>
                  </a:cubicBezTo>
                </a:path>
              </a:pathLst>
            </a:custGeom>
            <a:solidFill>
              <a:schemeClr val="accent3">
                <a:lumMod val="50000"/>
              </a:schemeClr>
            </a:solidFill>
            <a:ln>
              <a:noFill/>
            </a:ln>
            <a:effectLst/>
          </p:spPr>
          <p:txBody>
            <a:bodyPr wrap="none" anchor="ctr"/>
            <a:lstStyle/>
            <a:p>
              <a:pPr>
                <a:defRPr/>
              </a:pPr>
              <a:endParaRPr lang="es-ES_tradnl"/>
            </a:p>
          </p:txBody>
        </p:sp>
        <p:sp>
          <p:nvSpPr>
            <p:cNvPr id="17" name="Freeform 37">
              <a:extLst>
                <a:ext uri="{FF2B5EF4-FFF2-40B4-BE49-F238E27FC236}">
                  <a16:creationId xmlns:a16="http://schemas.microsoft.com/office/drawing/2014/main" id="{10526A31-D777-3542-936F-9E133A05CF34}"/>
                </a:ext>
              </a:extLst>
            </p:cNvPr>
            <p:cNvSpPr>
              <a:spLocks noChangeArrowheads="1"/>
            </p:cNvSpPr>
            <p:nvPr/>
          </p:nvSpPr>
          <p:spPr bwMode="auto">
            <a:xfrm>
              <a:off x="999766" y="70287"/>
              <a:ext cx="180952" cy="174602"/>
            </a:xfrm>
            <a:custGeom>
              <a:avLst/>
              <a:gdLst>
                <a:gd name="T0" fmla="*/ 353 w 378"/>
                <a:gd name="T1" fmla="*/ 274 h 367"/>
                <a:gd name="T2" fmla="*/ 353 w 378"/>
                <a:gd name="T3" fmla="*/ 274 h 367"/>
                <a:gd name="T4" fmla="*/ 231 w 378"/>
                <a:gd name="T5" fmla="*/ 202 h 367"/>
                <a:gd name="T6" fmla="*/ 231 w 378"/>
                <a:gd name="T7" fmla="*/ 202 h 367"/>
                <a:gd name="T8" fmla="*/ 307 w 378"/>
                <a:gd name="T9" fmla="*/ 43 h 367"/>
                <a:gd name="T10" fmla="*/ 307 w 378"/>
                <a:gd name="T11" fmla="*/ 43 h 367"/>
                <a:gd name="T12" fmla="*/ 267 w 378"/>
                <a:gd name="T13" fmla="*/ 24 h 367"/>
                <a:gd name="T14" fmla="*/ 267 w 378"/>
                <a:gd name="T15" fmla="*/ 24 h 367"/>
                <a:gd name="T16" fmla="*/ 182 w 378"/>
                <a:gd name="T17" fmla="*/ 161 h 367"/>
                <a:gd name="T18" fmla="*/ 182 w 378"/>
                <a:gd name="T19" fmla="*/ 161 h 367"/>
                <a:gd name="T20" fmla="*/ 76 w 378"/>
                <a:gd name="T21" fmla="*/ 35 h 367"/>
                <a:gd name="T22" fmla="*/ 76 w 378"/>
                <a:gd name="T23" fmla="*/ 35 h 367"/>
                <a:gd name="T24" fmla="*/ 26 w 378"/>
                <a:gd name="T25" fmla="*/ 70 h 367"/>
                <a:gd name="T26" fmla="*/ 26 w 378"/>
                <a:gd name="T27" fmla="*/ 70 h 367"/>
                <a:gd name="T28" fmla="*/ 139 w 378"/>
                <a:gd name="T29" fmla="*/ 209 h 367"/>
                <a:gd name="T30" fmla="*/ 139 w 378"/>
                <a:gd name="T31" fmla="*/ 209 h 367"/>
                <a:gd name="T32" fmla="*/ 27 w 378"/>
                <a:gd name="T33" fmla="*/ 301 h 367"/>
                <a:gd name="T34" fmla="*/ 27 w 378"/>
                <a:gd name="T35" fmla="*/ 301 h 367"/>
                <a:gd name="T36" fmla="*/ 63 w 378"/>
                <a:gd name="T37" fmla="*/ 351 h 367"/>
                <a:gd name="T38" fmla="*/ 63 w 378"/>
                <a:gd name="T39" fmla="*/ 351 h 367"/>
                <a:gd name="T40" fmla="*/ 193 w 378"/>
                <a:gd name="T41" fmla="*/ 250 h 367"/>
                <a:gd name="T42" fmla="*/ 193 w 378"/>
                <a:gd name="T43" fmla="*/ 250 h 367"/>
                <a:gd name="T44" fmla="*/ 334 w 378"/>
                <a:gd name="T45" fmla="*/ 315 h 367"/>
                <a:gd name="T46" fmla="*/ 334 w 378"/>
                <a:gd name="T47" fmla="*/ 315 h 367"/>
                <a:gd name="T48" fmla="*/ 353 w 378"/>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4"/>
                  </a:moveTo>
                  <a:lnTo>
                    <a:pt x="353" y="274"/>
                  </a:lnTo>
                  <a:cubicBezTo>
                    <a:pt x="311" y="250"/>
                    <a:pt x="270" y="228"/>
                    <a:pt x="231" y="202"/>
                  </a:cubicBezTo>
                  <a:lnTo>
                    <a:pt x="231" y="202"/>
                  </a:lnTo>
                  <a:cubicBezTo>
                    <a:pt x="267" y="150"/>
                    <a:pt x="294" y="95"/>
                    <a:pt x="307" y="43"/>
                  </a:cubicBezTo>
                  <a:lnTo>
                    <a:pt x="307" y="43"/>
                  </a:lnTo>
                  <a:cubicBezTo>
                    <a:pt x="313" y="20"/>
                    <a:pt x="280" y="0"/>
                    <a:pt x="267" y="24"/>
                  </a:cubicBezTo>
                  <a:lnTo>
                    <a:pt x="267" y="24"/>
                  </a:lnTo>
                  <a:cubicBezTo>
                    <a:pt x="240" y="71"/>
                    <a:pt x="217" y="117"/>
                    <a:pt x="182" y="161"/>
                  </a:cubicBezTo>
                  <a:lnTo>
                    <a:pt x="182" y="161"/>
                  </a:lnTo>
                  <a:cubicBezTo>
                    <a:pt x="143" y="123"/>
                    <a:pt x="113" y="77"/>
                    <a:pt x="76" y="35"/>
                  </a:cubicBezTo>
                  <a:lnTo>
                    <a:pt x="76" y="35"/>
                  </a:lnTo>
                  <a:cubicBezTo>
                    <a:pt x="52" y="7"/>
                    <a:pt x="12" y="39"/>
                    <a:pt x="26" y="70"/>
                  </a:cubicBezTo>
                  <a:lnTo>
                    <a:pt x="26" y="70"/>
                  </a:lnTo>
                  <a:cubicBezTo>
                    <a:pt x="50" y="120"/>
                    <a:pt x="90" y="169"/>
                    <a:pt x="139" y="209"/>
                  </a:cubicBezTo>
                  <a:lnTo>
                    <a:pt x="139" y="209"/>
                  </a:lnTo>
                  <a:cubicBezTo>
                    <a:pt x="104" y="244"/>
                    <a:pt x="64" y="270"/>
                    <a:pt x="27" y="301"/>
                  </a:cubicBezTo>
                  <a:lnTo>
                    <a:pt x="27" y="301"/>
                  </a:lnTo>
                  <a:cubicBezTo>
                    <a:pt x="0" y="326"/>
                    <a:pt x="33" y="366"/>
                    <a:pt x="63" y="351"/>
                  </a:cubicBezTo>
                  <a:lnTo>
                    <a:pt x="63" y="351"/>
                  </a:lnTo>
                  <a:cubicBezTo>
                    <a:pt x="109" y="330"/>
                    <a:pt x="154" y="293"/>
                    <a:pt x="193" y="250"/>
                  </a:cubicBezTo>
                  <a:lnTo>
                    <a:pt x="193" y="250"/>
                  </a:lnTo>
                  <a:cubicBezTo>
                    <a:pt x="239" y="280"/>
                    <a:pt x="289" y="303"/>
                    <a:pt x="334" y="315"/>
                  </a:cubicBezTo>
                  <a:lnTo>
                    <a:pt x="334" y="315"/>
                  </a:lnTo>
                  <a:cubicBezTo>
                    <a:pt x="359" y="320"/>
                    <a:pt x="377" y="287"/>
                    <a:pt x="353" y="274"/>
                  </a:cubicBezTo>
                </a:path>
              </a:pathLst>
            </a:custGeom>
            <a:solidFill>
              <a:schemeClr val="accent3">
                <a:lumMod val="25000"/>
              </a:schemeClr>
            </a:solidFill>
            <a:ln>
              <a:noFill/>
            </a:ln>
            <a:effectLst/>
          </p:spPr>
          <p:txBody>
            <a:bodyPr wrap="none" anchor="ctr"/>
            <a:lstStyle/>
            <a:p>
              <a:pPr>
                <a:defRPr/>
              </a:pPr>
              <a:endParaRPr lang="es-ES_tradnl"/>
            </a:p>
          </p:txBody>
        </p:sp>
        <p:sp>
          <p:nvSpPr>
            <p:cNvPr id="18" name="Freeform 38">
              <a:extLst>
                <a:ext uri="{FF2B5EF4-FFF2-40B4-BE49-F238E27FC236}">
                  <a16:creationId xmlns:a16="http://schemas.microsoft.com/office/drawing/2014/main" id="{ED86B305-FFEB-704B-8BB5-45E8F81C9250}"/>
                </a:ext>
              </a:extLst>
            </p:cNvPr>
            <p:cNvSpPr>
              <a:spLocks noChangeArrowheads="1"/>
            </p:cNvSpPr>
            <p:nvPr/>
          </p:nvSpPr>
          <p:spPr bwMode="auto">
            <a:xfrm>
              <a:off x="1188654" y="70287"/>
              <a:ext cx="180952" cy="174602"/>
            </a:xfrm>
            <a:custGeom>
              <a:avLst/>
              <a:gdLst>
                <a:gd name="T0" fmla="*/ 353 w 378"/>
                <a:gd name="T1" fmla="*/ 274 h 367"/>
                <a:gd name="T2" fmla="*/ 353 w 378"/>
                <a:gd name="T3" fmla="*/ 274 h 367"/>
                <a:gd name="T4" fmla="*/ 232 w 378"/>
                <a:gd name="T5" fmla="*/ 202 h 367"/>
                <a:gd name="T6" fmla="*/ 232 w 378"/>
                <a:gd name="T7" fmla="*/ 202 h 367"/>
                <a:gd name="T8" fmla="*/ 307 w 378"/>
                <a:gd name="T9" fmla="*/ 43 h 367"/>
                <a:gd name="T10" fmla="*/ 307 w 378"/>
                <a:gd name="T11" fmla="*/ 43 h 367"/>
                <a:gd name="T12" fmla="*/ 265 w 378"/>
                <a:gd name="T13" fmla="*/ 24 h 367"/>
                <a:gd name="T14" fmla="*/ 265 w 378"/>
                <a:gd name="T15" fmla="*/ 24 h 367"/>
                <a:gd name="T16" fmla="*/ 184 w 378"/>
                <a:gd name="T17" fmla="*/ 161 h 367"/>
                <a:gd name="T18" fmla="*/ 184 w 378"/>
                <a:gd name="T19" fmla="*/ 161 h 367"/>
                <a:gd name="T20" fmla="*/ 76 w 378"/>
                <a:gd name="T21" fmla="*/ 35 h 367"/>
                <a:gd name="T22" fmla="*/ 76 w 378"/>
                <a:gd name="T23" fmla="*/ 35 h 367"/>
                <a:gd name="T24" fmla="*/ 26 w 378"/>
                <a:gd name="T25" fmla="*/ 70 h 367"/>
                <a:gd name="T26" fmla="*/ 26 w 378"/>
                <a:gd name="T27" fmla="*/ 70 h 367"/>
                <a:gd name="T28" fmla="*/ 139 w 378"/>
                <a:gd name="T29" fmla="*/ 209 h 367"/>
                <a:gd name="T30" fmla="*/ 139 w 378"/>
                <a:gd name="T31" fmla="*/ 209 h 367"/>
                <a:gd name="T32" fmla="*/ 27 w 378"/>
                <a:gd name="T33" fmla="*/ 301 h 367"/>
                <a:gd name="T34" fmla="*/ 27 w 378"/>
                <a:gd name="T35" fmla="*/ 301 h 367"/>
                <a:gd name="T36" fmla="*/ 63 w 378"/>
                <a:gd name="T37" fmla="*/ 351 h 367"/>
                <a:gd name="T38" fmla="*/ 63 w 378"/>
                <a:gd name="T39" fmla="*/ 351 h 367"/>
                <a:gd name="T40" fmla="*/ 193 w 378"/>
                <a:gd name="T41" fmla="*/ 250 h 367"/>
                <a:gd name="T42" fmla="*/ 193 w 378"/>
                <a:gd name="T43" fmla="*/ 250 h 367"/>
                <a:gd name="T44" fmla="*/ 333 w 378"/>
                <a:gd name="T45" fmla="*/ 315 h 367"/>
                <a:gd name="T46" fmla="*/ 333 w 378"/>
                <a:gd name="T47" fmla="*/ 315 h 367"/>
                <a:gd name="T48" fmla="*/ 353 w 378"/>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4"/>
                  </a:moveTo>
                  <a:lnTo>
                    <a:pt x="353" y="274"/>
                  </a:lnTo>
                  <a:cubicBezTo>
                    <a:pt x="311" y="250"/>
                    <a:pt x="270" y="228"/>
                    <a:pt x="232" y="202"/>
                  </a:cubicBezTo>
                  <a:lnTo>
                    <a:pt x="232" y="202"/>
                  </a:lnTo>
                  <a:cubicBezTo>
                    <a:pt x="268" y="150"/>
                    <a:pt x="294" y="95"/>
                    <a:pt x="307" y="43"/>
                  </a:cubicBezTo>
                  <a:lnTo>
                    <a:pt x="307" y="43"/>
                  </a:lnTo>
                  <a:cubicBezTo>
                    <a:pt x="312" y="20"/>
                    <a:pt x="279" y="0"/>
                    <a:pt x="265" y="24"/>
                  </a:cubicBezTo>
                  <a:lnTo>
                    <a:pt x="265" y="24"/>
                  </a:lnTo>
                  <a:cubicBezTo>
                    <a:pt x="240" y="71"/>
                    <a:pt x="215" y="117"/>
                    <a:pt x="184" y="161"/>
                  </a:cubicBezTo>
                  <a:lnTo>
                    <a:pt x="184" y="161"/>
                  </a:lnTo>
                  <a:cubicBezTo>
                    <a:pt x="142" y="123"/>
                    <a:pt x="113" y="77"/>
                    <a:pt x="76" y="35"/>
                  </a:cubicBezTo>
                  <a:lnTo>
                    <a:pt x="76" y="35"/>
                  </a:lnTo>
                  <a:cubicBezTo>
                    <a:pt x="52" y="7"/>
                    <a:pt x="11" y="39"/>
                    <a:pt x="26" y="70"/>
                  </a:cubicBezTo>
                  <a:lnTo>
                    <a:pt x="26" y="70"/>
                  </a:lnTo>
                  <a:cubicBezTo>
                    <a:pt x="48" y="120"/>
                    <a:pt x="89" y="169"/>
                    <a:pt x="139" y="209"/>
                  </a:cubicBezTo>
                  <a:lnTo>
                    <a:pt x="139" y="209"/>
                  </a:lnTo>
                  <a:cubicBezTo>
                    <a:pt x="103" y="244"/>
                    <a:pt x="64" y="270"/>
                    <a:pt x="27" y="301"/>
                  </a:cubicBezTo>
                  <a:lnTo>
                    <a:pt x="27" y="301"/>
                  </a:lnTo>
                  <a:cubicBezTo>
                    <a:pt x="0" y="326"/>
                    <a:pt x="32" y="366"/>
                    <a:pt x="63" y="351"/>
                  </a:cubicBezTo>
                  <a:lnTo>
                    <a:pt x="63" y="351"/>
                  </a:lnTo>
                  <a:cubicBezTo>
                    <a:pt x="109" y="330"/>
                    <a:pt x="155" y="293"/>
                    <a:pt x="193" y="250"/>
                  </a:cubicBezTo>
                  <a:lnTo>
                    <a:pt x="193" y="250"/>
                  </a:lnTo>
                  <a:cubicBezTo>
                    <a:pt x="239" y="280"/>
                    <a:pt x="287" y="303"/>
                    <a:pt x="333" y="315"/>
                  </a:cubicBezTo>
                  <a:lnTo>
                    <a:pt x="333" y="315"/>
                  </a:lnTo>
                  <a:cubicBezTo>
                    <a:pt x="357" y="320"/>
                    <a:pt x="377" y="287"/>
                    <a:pt x="353" y="274"/>
                  </a:cubicBezTo>
                </a:path>
              </a:pathLst>
            </a:custGeom>
            <a:solidFill>
              <a:schemeClr val="accent3">
                <a:lumMod val="50000"/>
              </a:schemeClr>
            </a:solidFill>
            <a:ln>
              <a:noFill/>
            </a:ln>
            <a:effectLst/>
          </p:spPr>
          <p:txBody>
            <a:bodyPr wrap="none" anchor="ctr"/>
            <a:lstStyle/>
            <a:p>
              <a:pPr>
                <a:defRPr/>
              </a:pPr>
              <a:endParaRPr lang="es-ES_tradnl"/>
            </a:p>
          </p:txBody>
        </p:sp>
        <p:sp>
          <p:nvSpPr>
            <p:cNvPr id="19" name="Freeform 39">
              <a:extLst>
                <a:ext uri="{FF2B5EF4-FFF2-40B4-BE49-F238E27FC236}">
                  <a16:creationId xmlns:a16="http://schemas.microsoft.com/office/drawing/2014/main" id="{AA43C356-4A05-9141-B88E-B14AB101E5ED}"/>
                </a:ext>
              </a:extLst>
            </p:cNvPr>
            <p:cNvSpPr>
              <a:spLocks noChangeArrowheads="1"/>
            </p:cNvSpPr>
            <p:nvPr/>
          </p:nvSpPr>
          <p:spPr bwMode="auto">
            <a:xfrm>
              <a:off x="809291" y="70287"/>
              <a:ext cx="180952" cy="174602"/>
            </a:xfrm>
            <a:custGeom>
              <a:avLst/>
              <a:gdLst>
                <a:gd name="T0" fmla="*/ 353 w 378"/>
                <a:gd name="T1" fmla="*/ 274 h 367"/>
                <a:gd name="T2" fmla="*/ 353 w 378"/>
                <a:gd name="T3" fmla="*/ 274 h 367"/>
                <a:gd name="T4" fmla="*/ 231 w 378"/>
                <a:gd name="T5" fmla="*/ 202 h 367"/>
                <a:gd name="T6" fmla="*/ 231 w 378"/>
                <a:gd name="T7" fmla="*/ 202 h 367"/>
                <a:gd name="T8" fmla="*/ 307 w 378"/>
                <a:gd name="T9" fmla="*/ 43 h 367"/>
                <a:gd name="T10" fmla="*/ 307 w 378"/>
                <a:gd name="T11" fmla="*/ 43 h 367"/>
                <a:gd name="T12" fmla="*/ 267 w 378"/>
                <a:gd name="T13" fmla="*/ 24 h 367"/>
                <a:gd name="T14" fmla="*/ 267 w 378"/>
                <a:gd name="T15" fmla="*/ 24 h 367"/>
                <a:gd name="T16" fmla="*/ 183 w 378"/>
                <a:gd name="T17" fmla="*/ 161 h 367"/>
                <a:gd name="T18" fmla="*/ 183 w 378"/>
                <a:gd name="T19" fmla="*/ 161 h 367"/>
                <a:gd name="T20" fmla="*/ 76 w 378"/>
                <a:gd name="T21" fmla="*/ 35 h 367"/>
                <a:gd name="T22" fmla="*/ 76 w 378"/>
                <a:gd name="T23" fmla="*/ 35 h 367"/>
                <a:gd name="T24" fmla="*/ 26 w 378"/>
                <a:gd name="T25" fmla="*/ 70 h 367"/>
                <a:gd name="T26" fmla="*/ 26 w 378"/>
                <a:gd name="T27" fmla="*/ 70 h 367"/>
                <a:gd name="T28" fmla="*/ 139 w 378"/>
                <a:gd name="T29" fmla="*/ 209 h 367"/>
                <a:gd name="T30" fmla="*/ 139 w 378"/>
                <a:gd name="T31" fmla="*/ 209 h 367"/>
                <a:gd name="T32" fmla="*/ 28 w 378"/>
                <a:gd name="T33" fmla="*/ 301 h 367"/>
                <a:gd name="T34" fmla="*/ 28 w 378"/>
                <a:gd name="T35" fmla="*/ 301 h 367"/>
                <a:gd name="T36" fmla="*/ 63 w 378"/>
                <a:gd name="T37" fmla="*/ 351 h 367"/>
                <a:gd name="T38" fmla="*/ 63 w 378"/>
                <a:gd name="T39" fmla="*/ 351 h 367"/>
                <a:gd name="T40" fmla="*/ 193 w 378"/>
                <a:gd name="T41" fmla="*/ 250 h 367"/>
                <a:gd name="T42" fmla="*/ 193 w 378"/>
                <a:gd name="T43" fmla="*/ 250 h 367"/>
                <a:gd name="T44" fmla="*/ 334 w 378"/>
                <a:gd name="T45" fmla="*/ 315 h 367"/>
                <a:gd name="T46" fmla="*/ 334 w 378"/>
                <a:gd name="T47" fmla="*/ 315 h 367"/>
                <a:gd name="T48" fmla="*/ 353 w 378"/>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4"/>
                  </a:moveTo>
                  <a:lnTo>
                    <a:pt x="353" y="274"/>
                  </a:lnTo>
                  <a:cubicBezTo>
                    <a:pt x="311" y="250"/>
                    <a:pt x="271" y="228"/>
                    <a:pt x="231" y="202"/>
                  </a:cubicBezTo>
                  <a:lnTo>
                    <a:pt x="231" y="202"/>
                  </a:lnTo>
                  <a:cubicBezTo>
                    <a:pt x="267" y="150"/>
                    <a:pt x="294" y="95"/>
                    <a:pt x="307" y="43"/>
                  </a:cubicBezTo>
                  <a:lnTo>
                    <a:pt x="307" y="43"/>
                  </a:lnTo>
                  <a:cubicBezTo>
                    <a:pt x="313" y="20"/>
                    <a:pt x="280" y="0"/>
                    <a:pt x="267" y="24"/>
                  </a:cubicBezTo>
                  <a:lnTo>
                    <a:pt x="267" y="24"/>
                  </a:lnTo>
                  <a:cubicBezTo>
                    <a:pt x="239" y="71"/>
                    <a:pt x="215" y="117"/>
                    <a:pt x="183" y="161"/>
                  </a:cubicBezTo>
                  <a:lnTo>
                    <a:pt x="183" y="161"/>
                  </a:lnTo>
                  <a:cubicBezTo>
                    <a:pt x="142" y="123"/>
                    <a:pt x="113" y="77"/>
                    <a:pt x="76" y="35"/>
                  </a:cubicBezTo>
                  <a:lnTo>
                    <a:pt x="76" y="35"/>
                  </a:lnTo>
                  <a:cubicBezTo>
                    <a:pt x="53" y="7"/>
                    <a:pt x="12" y="39"/>
                    <a:pt x="26" y="70"/>
                  </a:cubicBezTo>
                  <a:lnTo>
                    <a:pt x="26" y="70"/>
                  </a:lnTo>
                  <a:cubicBezTo>
                    <a:pt x="49" y="120"/>
                    <a:pt x="89" y="169"/>
                    <a:pt x="139" y="209"/>
                  </a:cubicBezTo>
                  <a:lnTo>
                    <a:pt x="139" y="209"/>
                  </a:lnTo>
                  <a:cubicBezTo>
                    <a:pt x="104" y="244"/>
                    <a:pt x="64" y="270"/>
                    <a:pt x="28" y="301"/>
                  </a:cubicBezTo>
                  <a:lnTo>
                    <a:pt x="28" y="301"/>
                  </a:lnTo>
                  <a:cubicBezTo>
                    <a:pt x="0" y="326"/>
                    <a:pt x="31" y="366"/>
                    <a:pt x="63" y="351"/>
                  </a:cubicBezTo>
                  <a:lnTo>
                    <a:pt x="63" y="351"/>
                  </a:lnTo>
                  <a:cubicBezTo>
                    <a:pt x="109" y="330"/>
                    <a:pt x="155" y="293"/>
                    <a:pt x="193" y="250"/>
                  </a:cubicBezTo>
                  <a:lnTo>
                    <a:pt x="193" y="250"/>
                  </a:lnTo>
                  <a:cubicBezTo>
                    <a:pt x="239" y="280"/>
                    <a:pt x="288" y="303"/>
                    <a:pt x="334" y="315"/>
                  </a:cubicBezTo>
                  <a:lnTo>
                    <a:pt x="334" y="315"/>
                  </a:lnTo>
                  <a:cubicBezTo>
                    <a:pt x="357" y="320"/>
                    <a:pt x="377" y="287"/>
                    <a:pt x="353" y="274"/>
                  </a:cubicBezTo>
                </a:path>
              </a:pathLst>
            </a:custGeom>
            <a:solidFill>
              <a:schemeClr val="accent3">
                <a:lumMod val="75000"/>
              </a:schemeClr>
            </a:solidFill>
            <a:ln>
              <a:noFill/>
            </a:ln>
            <a:effectLst/>
          </p:spPr>
          <p:txBody>
            <a:bodyPr wrap="none" anchor="ctr"/>
            <a:lstStyle/>
            <a:p>
              <a:pPr>
                <a:defRPr/>
              </a:pPr>
              <a:endParaRPr lang="es-ES_tradnl"/>
            </a:p>
          </p:txBody>
        </p:sp>
        <p:sp>
          <p:nvSpPr>
            <p:cNvPr id="20" name="Freeform 40">
              <a:extLst>
                <a:ext uri="{FF2B5EF4-FFF2-40B4-BE49-F238E27FC236}">
                  <a16:creationId xmlns:a16="http://schemas.microsoft.com/office/drawing/2014/main" id="{2FA95E1F-94B7-6F43-A2EE-300B4A1E8671}"/>
                </a:ext>
              </a:extLst>
            </p:cNvPr>
            <p:cNvSpPr>
              <a:spLocks noChangeArrowheads="1"/>
            </p:cNvSpPr>
            <p:nvPr/>
          </p:nvSpPr>
          <p:spPr bwMode="auto">
            <a:xfrm>
              <a:off x="1375955" y="70287"/>
              <a:ext cx="180952" cy="174602"/>
            </a:xfrm>
            <a:custGeom>
              <a:avLst/>
              <a:gdLst>
                <a:gd name="T0" fmla="*/ 354 w 380"/>
                <a:gd name="T1" fmla="*/ 274 h 367"/>
                <a:gd name="T2" fmla="*/ 354 w 380"/>
                <a:gd name="T3" fmla="*/ 274 h 367"/>
                <a:gd name="T4" fmla="*/ 233 w 380"/>
                <a:gd name="T5" fmla="*/ 202 h 367"/>
                <a:gd name="T6" fmla="*/ 233 w 380"/>
                <a:gd name="T7" fmla="*/ 202 h 367"/>
                <a:gd name="T8" fmla="*/ 308 w 380"/>
                <a:gd name="T9" fmla="*/ 43 h 367"/>
                <a:gd name="T10" fmla="*/ 308 w 380"/>
                <a:gd name="T11" fmla="*/ 43 h 367"/>
                <a:gd name="T12" fmla="*/ 267 w 380"/>
                <a:gd name="T13" fmla="*/ 24 h 367"/>
                <a:gd name="T14" fmla="*/ 267 w 380"/>
                <a:gd name="T15" fmla="*/ 24 h 367"/>
                <a:gd name="T16" fmla="*/ 183 w 380"/>
                <a:gd name="T17" fmla="*/ 161 h 367"/>
                <a:gd name="T18" fmla="*/ 183 w 380"/>
                <a:gd name="T19" fmla="*/ 161 h 367"/>
                <a:gd name="T20" fmla="*/ 77 w 380"/>
                <a:gd name="T21" fmla="*/ 35 h 367"/>
                <a:gd name="T22" fmla="*/ 77 w 380"/>
                <a:gd name="T23" fmla="*/ 35 h 367"/>
                <a:gd name="T24" fmla="*/ 27 w 380"/>
                <a:gd name="T25" fmla="*/ 70 h 367"/>
                <a:gd name="T26" fmla="*/ 27 w 380"/>
                <a:gd name="T27" fmla="*/ 70 h 367"/>
                <a:gd name="T28" fmla="*/ 140 w 380"/>
                <a:gd name="T29" fmla="*/ 209 h 367"/>
                <a:gd name="T30" fmla="*/ 140 w 380"/>
                <a:gd name="T31" fmla="*/ 209 h 367"/>
                <a:gd name="T32" fmla="*/ 28 w 380"/>
                <a:gd name="T33" fmla="*/ 301 h 367"/>
                <a:gd name="T34" fmla="*/ 28 w 380"/>
                <a:gd name="T35" fmla="*/ 301 h 367"/>
                <a:gd name="T36" fmla="*/ 64 w 380"/>
                <a:gd name="T37" fmla="*/ 351 h 367"/>
                <a:gd name="T38" fmla="*/ 64 w 380"/>
                <a:gd name="T39" fmla="*/ 351 h 367"/>
                <a:gd name="T40" fmla="*/ 194 w 380"/>
                <a:gd name="T41" fmla="*/ 250 h 367"/>
                <a:gd name="T42" fmla="*/ 194 w 380"/>
                <a:gd name="T43" fmla="*/ 250 h 367"/>
                <a:gd name="T44" fmla="*/ 336 w 380"/>
                <a:gd name="T45" fmla="*/ 315 h 367"/>
                <a:gd name="T46" fmla="*/ 336 w 380"/>
                <a:gd name="T47" fmla="*/ 315 h 367"/>
                <a:gd name="T48" fmla="*/ 354 w 380"/>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7">
                  <a:moveTo>
                    <a:pt x="354" y="274"/>
                  </a:moveTo>
                  <a:lnTo>
                    <a:pt x="354" y="274"/>
                  </a:lnTo>
                  <a:cubicBezTo>
                    <a:pt x="312" y="250"/>
                    <a:pt x="271" y="228"/>
                    <a:pt x="233" y="202"/>
                  </a:cubicBezTo>
                  <a:lnTo>
                    <a:pt x="233" y="202"/>
                  </a:lnTo>
                  <a:cubicBezTo>
                    <a:pt x="269" y="150"/>
                    <a:pt x="295" y="95"/>
                    <a:pt x="308" y="43"/>
                  </a:cubicBezTo>
                  <a:lnTo>
                    <a:pt x="308" y="43"/>
                  </a:lnTo>
                  <a:cubicBezTo>
                    <a:pt x="313" y="20"/>
                    <a:pt x="280" y="0"/>
                    <a:pt x="267" y="24"/>
                  </a:cubicBezTo>
                  <a:lnTo>
                    <a:pt x="267" y="24"/>
                  </a:lnTo>
                  <a:cubicBezTo>
                    <a:pt x="240" y="71"/>
                    <a:pt x="216" y="117"/>
                    <a:pt x="183" y="161"/>
                  </a:cubicBezTo>
                  <a:lnTo>
                    <a:pt x="183" y="161"/>
                  </a:lnTo>
                  <a:cubicBezTo>
                    <a:pt x="142" y="123"/>
                    <a:pt x="113" y="77"/>
                    <a:pt x="77" y="35"/>
                  </a:cubicBezTo>
                  <a:lnTo>
                    <a:pt x="77" y="35"/>
                  </a:lnTo>
                  <a:cubicBezTo>
                    <a:pt x="53" y="7"/>
                    <a:pt x="12" y="39"/>
                    <a:pt x="27" y="70"/>
                  </a:cubicBezTo>
                  <a:lnTo>
                    <a:pt x="27" y="70"/>
                  </a:lnTo>
                  <a:cubicBezTo>
                    <a:pt x="49" y="120"/>
                    <a:pt x="91" y="169"/>
                    <a:pt x="140" y="209"/>
                  </a:cubicBezTo>
                  <a:lnTo>
                    <a:pt x="140" y="209"/>
                  </a:lnTo>
                  <a:cubicBezTo>
                    <a:pt x="104" y="244"/>
                    <a:pt x="65" y="270"/>
                    <a:pt x="28" y="301"/>
                  </a:cubicBezTo>
                  <a:lnTo>
                    <a:pt x="28" y="301"/>
                  </a:lnTo>
                  <a:cubicBezTo>
                    <a:pt x="0" y="326"/>
                    <a:pt x="33" y="366"/>
                    <a:pt x="64" y="351"/>
                  </a:cubicBezTo>
                  <a:lnTo>
                    <a:pt x="64" y="351"/>
                  </a:lnTo>
                  <a:cubicBezTo>
                    <a:pt x="111" y="330"/>
                    <a:pt x="155" y="293"/>
                    <a:pt x="194" y="250"/>
                  </a:cubicBezTo>
                  <a:lnTo>
                    <a:pt x="194" y="250"/>
                  </a:lnTo>
                  <a:cubicBezTo>
                    <a:pt x="240" y="280"/>
                    <a:pt x="288" y="303"/>
                    <a:pt x="336" y="315"/>
                  </a:cubicBezTo>
                  <a:lnTo>
                    <a:pt x="336" y="315"/>
                  </a:lnTo>
                  <a:cubicBezTo>
                    <a:pt x="359" y="320"/>
                    <a:pt x="379" y="287"/>
                    <a:pt x="354" y="274"/>
                  </a:cubicBezTo>
                </a:path>
              </a:pathLst>
            </a:custGeom>
            <a:solidFill>
              <a:schemeClr val="accent3">
                <a:lumMod val="75000"/>
              </a:schemeClr>
            </a:solidFill>
            <a:ln>
              <a:noFill/>
            </a:ln>
            <a:effectLst/>
          </p:spPr>
          <p:txBody>
            <a:bodyPr wrap="none" anchor="ctr"/>
            <a:lstStyle/>
            <a:p>
              <a:pPr>
                <a:defRPr/>
              </a:pPr>
              <a:endParaRPr lang="es-ES_tradnl"/>
            </a:p>
          </p:txBody>
        </p:sp>
        <p:sp>
          <p:nvSpPr>
            <p:cNvPr id="21" name="Freeform 41">
              <a:extLst>
                <a:ext uri="{FF2B5EF4-FFF2-40B4-BE49-F238E27FC236}">
                  <a16:creationId xmlns:a16="http://schemas.microsoft.com/office/drawing/2014/main" id="{9DF0FBEC-5150-424E-B112-BF24002D3234}"/>
                </a:ext>
              </a:extLst>
            </p:cNvPr>
            <p:cNvSpPr>
              <a:spLocks noChangeArrowheads="1"/>
            </p:cNvSpPr>
            <p:nvPr/>
          </p:nvSpPr>
          <p:spPr bwMode="auto">
            <a:xfrm>
              <a:off x="1739445" y="70287"/>
              <a:ext cx="180952" cy="174602"/>
            </a:xfrm>
            <a:custGeom>
              <a:avLst/>
              <a:gdLst>
                <a:gd name="T0" fmla="*/ 353 w 378"/>
                <a:gd name="T1" fmla="*/ 272 h 366"/>
                <a:gd name="T2" fmla="*/ 353 w 378"/>
                <a:gd name="T3" fmla="*/ 272 h 366"/>
                <a:gd name="T4" fmla="*/ 231 w 378"/>
                <a:gd name="T5" fmla="*/ 199 h 366"/>
                <a:gd name="T6" fmla="*/ 231 w 378"/>
                <a:gd name="T7" fmla="*/ 199 h 366"/>
                <a:gd name="T8" fmla="*/ 307 w 378"/>
                <a:gd name="T9" fmla="*/ 42 h 366"/>
                <a:gd name="T10" fmla="*/ 307 w 378"/>
                <a:gd name="T11" fmla="*/ 42 h 366"/>
                <a:gd name="T12" fmla="*/ 266 w 378"/>
                <a:gd name="T13" fmla="*/ 23 h 366"/>
                <a:gd name="T14" fmla="*/ 266 w 378"/>
                <a:gd name="T15" fmla="*/ 23 h 366"/>
                <a:gd name="T16" fmla="*/ 182 w 378"/>
                <a:gd name="T17" fmla="*/ 160 h 366"/>
                <a:gd name="T18" fmla="*/ 182 w 378"/>
                <a:gd name="T19" fmla="*/ 160 h 366"/>
                <a:gd name="T20" fmla="*/ 74 w 378"/>
                <a:gd name="T21" fmla="*/ 32 h 366"/>
                <a:gd name="T22" fmla="*/ 74 w 378"/>
                <a:gd name="T23" fmla="*/ 32 h 366"/>
                <a:gd name="T24" fmla="*/ 25 w 378"/>
                <a:gd name="T25" fmla="*/ 68 h 366"/>
                <a:gd name="T26" fmla="*/ 25 w 378"/>
                <a:gd name="T27" fmla="*/ 68 h 366"/>
                <a:gd name="T28" fmla="*/ 139 w 378"/>
                <a:gd name="T29" fmla="*/ 208 h 366"/>
                <a:gd name="T30" fmla="*/ 139 w 378"/>
                <a:gd name="T31" fmla="*/ 208 h 366"/>
                <a:gd name="T32" fmla="*/ 27 w 378"/>
                <a:gd name="T33" fmla="*/ 300 h 366"/>
                <a:gd name="T34" fmla="*/ 27 w 378"/>
                <a:gd name="T35" fmla="*/ 300 h 366"/>
                <a:gd name="T36" fmla="*/ 61 w 378"/>
                <a:gd name="T37" fmla="*/ 350 h 366"/>
                <a:gd name="T38" fmla="*/ 61 w 378"/>
                <a:gd name="T39" fmla="*/ 350 h 366"/>
                <a:gd name="T40" fmla="*/ 193 w 378"/>
                <a:gd name="T41" fmla="*/ 248 h 366"/>
                <a:gd name="T42" fmla="*/ 193 w 378"/>
                <a:gd name="T43" fmla="*/ 248 h 366"/>
                <a:gd name="T44" fmla="*/ 333 w 378"/>
                <a:gd name="T45" fmla="*/ 312 h 366"/>
                <a:gd name="T46" fmla="*/ 333 w 378"/>
                <a:gd name="T47" fmla="*/ 312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48"/>
                    <a:pt x="270" y="227"/>
                    <a:pt x="231" y="199"/>
                  </a:cubicBezTo>
                  <a:lnTo>
                    <a:pt x="231" y="199"/>
                  </a:lnTo>
                  <a:cubicBezTo>
                    <a:pt x="266" y="149"/>
                    <a:pt x="294" y="94"/>
                    <a:pt x="307" y="42"/>
                  </a:cubicBezTo>
                  <a:lnTo>
                    <a:pt x="307" y="42"/>
                  </a:lnTo>
                  <a:cubicBezTo>
                    <a:pt x="312" y="18"/>
                    <a:pt x="279" y="0"/>
                    <a:pt x="266" y="23"/>
                  </a:cubicBezTo>
                  <a:lnTo>
                    <a:pt x="266" y="23"/>
                  </a:lnTo>
                  <a:cubicBezTo>
                    <a:pt x="239" y="70"/>
                    <a:pt x="215" y="118"/>
                    <a:pt x="182" y="160"/>
                  </a:cubicBezTo>
                  <a:lnTo>
                    <a:pt x="182" y="160"/>
                  </a:lnTo>
                  <a:cubicBezTo>
                    <a:pt x="141" y="120"/>
                    <a:pt x="113" y="76"/>
                    <a:pt x="74" y="32"/>
                  </a:cubicBezTo>
                  <a:lnTo>
                    <a:pt x="74" y="32"/>
                  </a:lnTo>
                  <a:cubicBezTo>
                    <a:pt x="51" y="5"/>
                    <a:pt x="11" y="38"/>
                    <a:pt x="25" y="68"/>
                  </a:cubicBezTo>
                  <a:lnTo>
                    <a:pt x="25" y="68"/>
                  </a:lnTo>
                  <a:cubicBezTo>
                    <a:pt x="48" y="119"/>
                    <a:pt x="89" y="168"/>
                    <a:pt x="139" y="208"/>
                  </a:cubicBezTo>
                  <a:lnTo>
                    <a:pt x="139" y="208"/>
                  </a:lnTo>
                  <a:cubicBezTo>
                    <a:pt x="103" y="241"/>
                    <a:pt x="64" y="269"/>
                    <a:pt x="27" y="300"/>
                  </a:cubicBezTo>
                  <a:lnTo>
                    <a:pt x="27" y="300"/>
                  </a:lnTo>
                  <a:cubicBezTo>
                    <a:pt x="0" y="324"/>
                    <a:pt x="31" y="365"/>
                    <a:pt x="61" y="350"/>
                  </a:cubicBezTo>
                  <a:lnTo>
                    <a:pt x="61" y="350"/>
                  </a:lnTo>
                  <a:cubicBezTo>
                    <a:pt x="110" y="329"/>
                    <a:pt x="153" y="293"/>
                    <a:pt x="193" y="248"/>
                  </a:cubicBezTo>
                  <a:lnTo>
                    <a:pt x="193" y="248"/>
                  </a:lnTo>
                  <a:cubicBezTo>
                    <a:pt x="239" y="278"/>
                    <a:pt x="287" y="300"/>
                    <a:pt x="333" y="312"/>
                  </a:cubicBezTo>
                  <a:lnTo>
                    <a:pt x="333" y="312"/>
                  </a:lnTo>
                  <a:cubicBezTo>
                    <a:pt x="357" y="319"/>
                    <a:pt x="377" y="285"/>
                    <a:pt x="353" y="272"/>
                  </a:cubicBezTo>
                </a:path>
              </a:pathLst>
            </a:custGeom>
            <a:solidFill>
              <a:schemeClr val="accent3">
                <a:lumMod val="50000"/>
              </a:schemeClr>
            </a:solidFill>
            <a:ln>
              <a:noFill/>
            </a:ln>
            <a:effectLst/>
          </p:spPr>
          <p:txBody>
            <a:bodyPr wrap="none" anchor="ctr"/>
            <a:lstStyle/>
            <a:p>
              <a:pPr>
                <a:defRPr/>
              </a:pPr>
              <a:endParaRPr lang="es-ES_tradnl"/>
            </a:p>
          </p:txBody>
        </p:sp>
        <p:sp>
          <p:nvSpPr>
            <p:cNvPr id="22" name="Freeform 42">
              <a:extLst>
                <a:ext uri="{FF2B5EF4-FFF2-40B4-BE49-F238E27FC236}">
                  <a16:creationId xmlns:a16="http://schemas.microsoft.com/office/drawing/2014/main" id="{BDA25BD6-93EE-354E-9977-B6BDC02CDE1D}"/>
                </a:ext>
              </a:extLst>
            </p:cNvPr>
            <p:cNvSpPr>
              <a:spLocks noChangeArrowheads="1"/>
            </p:cNvSpPr>
            <p:nvPr/>
          </p:nvSpPr>
          <p:spPr bwMode="auto">
            <a:xfrm>
              <a:off x="1928332" y="70287"/>
              <a:ext cx="180952" cy="174602"/>
            </a:xfrm>
            <a:custGeom>
              <a:avLst/>
              <a:gdLst>
                <a:gd name="T0" fmla="*/ 354 w 379"/>
                <a:gd name="T1" fmla="*/ 272 h 366"/>
                <a:gd name="T2" fmla="*/ 354 w 379"/>
                <a:gd name="T3" fmla="*/ 272 h 366"/>
                <a:gd name="T4" fmla="*/ 232 w 379"/>
                <a:gd name="T5" fmla="*/ 199 h 366"/>
                <a:gd name="T6" fmla="*/ 232 w 379"/>
                <a:gd name="T7" fmla="*/ 199 h 366"/>
                <a:gd name="T8" fmla="*/ 308 w 379"/>
                <a:gd name="T9" fmla="*/ 42 h 366"/>
                <a:gd name="T10" fmla="*/ 308 w 379"/>
                <a:gd name="T11" fmla="*/ 42 h 366"/>
                <a:gd name="T12" fmla="*/ 266 w 379"/>
                <a:gd name="T13" fmla="*/ 23 h 366"/>
                <a:gd name="T14" fmla="*/ 266 w 379"/>
                <a:gd name="T15" fmla="*/ 23 h 366"/>
                <a:gd name="T16" fmla="*/ 183 w 379"/>
                <a:gd name="T17" fmla="*/ 160 h 366"/>
                <a:gd name="T18" fmla="*/ 183 w 379"/>
                <a:gd name="T19" fmla="*/ 160 h 366"/>
                <a:gd name="T20" fmla="*/ 77 w 379"/>
                <a:gd name="T21" fmla="*/ 32 h 366"/>
                <a:gd name="T22" fmla="*/ 77 w 379"/>
                <a:gd name="T23" fmla="*/ 32 h 366"/>
                <a:gd name="T24" fmla="*/ 27 w 379"/>
                <a:gd name="T25" fmla="*/ 68 h 366"/>
                <a:gd name="T26" fmla="*/ 27 w 379"/>
                <a:gd name="T27" fmla="*/ 68 h 366"/>
                <a:gd name="T28" fmla="*/ 140 w 379"/>
                <a:gd name="T29" fmla="*/ 208 h 366"/>
                <a:gd name="T30" fmla="*/ 140 w 379"/>
                <a:gd name="T31" fmla="*/ 208 h 366"/>
                <a:gd name="T32" fmla="*/ 28 w 379"/>
                <a:gd name="T33" fmla="*/ 300 h 366"/>
                <a:gd name="T34" fmla="*/ 28 w 379"/>
                <a:gd name="T35" fmla="*/ 300 h 366"/>
                <a:gd name="T36" fmla="*/ 63 w 379"/>
                <a:gd name="T37" fmla="*/ 350 h 366"/>
                <a:gd name="T38" fmla="*/ 63 w 379"/>
                <a:gd name="T39" fmla="*/ 350 h 366"/>
                <a:gd name="T40" fmla="*/ 194 w 379"/>
                <a:gd name="T41" fmla="*/ 248 h 366"/>
                <a:gd name="T42" fmla="*/ 194 w 379"/>
                <a:gd name="T43" fmla="*/ 248 h 366"/>
                <a:gd name="T44" fmla="*/ 334 w 379"/>
                <a:gd name="T45" fmla="*/ 312 h 366"/>
                <a:gd name="T46" fmla="*/ 334 w 379"/>
                <a:gd name="T47" fmla="*/ 312 h 366"/>
                <a:gd name="T48" fmla="*/ 354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2"/>
                  </a:moveTo>
                  <a:lnTo>
                    <a:pt x="354" y="272"/>
                  </a:lnTo>
                  <a:cubicBezTo>
                    <a:pt x="312" y="248"/>
                    <a:pt x="271" y="227"/>
                    <a:pt x="232" y="199"/>
                  </a:cubicBezTo>
                  <a:lnTo>
                    <a:pt x="232" y="199"/>
                  </a:lnTo>
                  <a:cubicBezTo>
                    <a:pt x="267" y="149"/>
                    <a:pt x="295" y="94"/>
                    <a:pt x="308" y="42"/>
                  </a:cubicBezTo>
                  <a:lnTo>
                    <a:pt x="308" y="42"/>
                  </a:lnTo>
                  <a:cubicBezTo>
                    <a:pt x="313" y="18"/>
                    <a:pt x="279" y="0"/>
                    <a:pt x="266" y="23"/>
                  </a:cubicBezTo>
                  <a:lnTo>
                    <a:pt x="266" y="23"/>
                  </a:lnTo>
                  <a:cubicBezTo>
                    <a:pt x="241" y="70"/>
                    <a:pt x="216" y="118"/>
                    <a:pt x="183" y="160"/>
                  </a:cubicBezTo>
                  <a:lnTo>
                    <a:pt x="183" y="160"/>
                  </a:lnTo>
                  <a:cubicBezTo>
                    <a:pt x="142" y="120"/>
                    <a:pt x="113" y="76"/>
                    <a:pt x="77" y="32"/>
                  </a:cubicBezTo>
                  <a:lnTo>
                    <a:pt x="77" y="32"/>
                  </a:lnTo>
                  <a:cubicBezTo>
                    <a:pt x="53" y="5"/>
                    <a:pt x="12" y="38"/>
                    <a:pt x="27" y="68"/>
                  </a:cubicBezTo>
                  <a:lnTo>
                    <a:pt x="27" y="68"/>
                  </a:lnTo>
                  <a:cubicBezTo>
                    <a:pt x="49" y="119"/>
                    <a:pt x="91" y="168"/>
                    <a:pt x="140" y="208"/>
                  </a:cubicBezTo>
                  <a:lnTo>
                    <a:pt x="140" y="208"/>
                  </a:lnTo>
                  <a:cubicBezTo>
                    <a:pt x="104" y="241"/>
                    <a:pt x="65" y="269"/>
                    <a:pt x="28" y="300"/>
                  </a:cubicBezTo>
                  <a:lnTo>
                    <a:pt x="28" y="300"/>
                  </a:lnTo>
                  <a:cubicBezTo>
                    <a:pt x="0" y="324"/>
                    <a:pt x="33" y="365"/>
                    <a:pt x="63" y="350"/>
                  </a:cubicBezTo>
                  <a:lnTo>
                    <a:pt x="63" y="350"/>
                  </a:lnTo>
                  <a:cubicBezTo>
                    <a:pt x="109" y="329"/>
                    <a:pt x="154" y="293"/>
                    <a:pt x="194" y="248"/>
                  </a:cubicBezTo>
                  <a:lnTo>
                    <a:pt x="194" y="248"/>
                  </a:lnTo>
                  <a:cubicBezTo>
                    <a:pt x="240" y="278"/>
                    <a:pt x="288" y="300"/>
                    <a:pt x="334" y="312"/>
                  </a:cubicBezTo>
                  <a:lnTo>
                    <a:pt x="334" y="312"/>
                  </a:lnTo>
                  <a:cubicBezTo>
                    <a:pt x="358" y="319"/>
                    <a:pt x="378" y="285"/>
                    <a:pt x="354" y="272"/>
                  </a:cubicBezTo>
                </a:path>
              </a:pathLst>
            </a:custGeom>
            <a:solidFill>
              <a:schemeClr val="accent3">
                <a:lumMod val="75000"/>
              </a:schemeClr>
            </a:solidFill>
            <a:ln>
              <a:noFill/>
            </a:ln>
            <a:effectLst/>
          </p:spPr>
          <p:txBody>
            <a:bodyPr wrap="none" anchor="ctr"/>
            <a:lstStyle/>
            <a:p>
              <a:pPr>
                <a:defRPr/>
              </a:pPr>
              <a:endParaRPr lang="es-ES_tradnl"/>
            </a:p>
          </p:txBody>
        </p:sp>
        <p:sp>
          <p:nvSpPr>
            <p:cNvPr id="23" name="Freeform 43">
              <a:extLst>
                <a:ext uri="{FF2B5EF4-FFF2-40B4-BE49-F238E27FC236}">
                  <a16:creationId xmlns:a16="http://schemas.microsoft.com/office/drawing/2014/main" id="{9AAF852C-F214-9E41-933D-7DF138EDB1D7}"/>
                </a:ext>
              </a:extLst>
            </p:cNvPr>
            <p:cNvSpPr>
              <a:spLocks noChangeArrowheads="1"/>
            </p:cNvSpPr>
            <p:nvPr/>
          </p:nvSpPr>
          <p:spPr bwMode="auto">
            <a:xfrm>
              <a:off x="1550556" y="70287"/>
              <a:ext cx="180952" cy="174602"/>
            </a:xfrm>
            <a:custGeom>
              <a:avLst/>
              <a:gdLst>
                <a:gd name="T0" fmla="*/ 352 w 378"/>
                <a:gd name="T1" fmla="*/ 272 h 366"/>
                <a:gd name="T2" fmla="*/ 352 w 378"/>
                <a:gd name="T3" fmla="*/ 272 h 366"/>
                <a:gd name="T4" fmla="*/ 231 w 378"/>
                <a:gd name="T5" fmla="*/ 199 h 366"/>
                <a:gd name="T6" fmla="*/ 231 w 378"/>
                <a:gd name="T7" fmla="*/ 199 h 366"/>
                <a:gd name="T8" fmla="*/ 306 w 378"/>
                <a:gd name="T9" fmla="*/ 42 h 366"/>
                <a:gd name="T10" fmla="*/ 306 w 378"/>
                <a:gd name="T11" fmla="*/ 42 h 366"/>
                <a:gd name="T12" fmla="*/ 265 w 378"/>
                <a:gd name="T13" fmla="*/ 23 h 366"/>
                <a:gd name="T14" fmla="*/ 265 w 378"/>
                <a:gd name="T15" fmla="*/ 23 h 366"/>
                <a:gd name="T16" fmla="*/ 182 w 378"/>
                <a:gd name="T17" fmla="*/ 160 h 366"/>
                <a:gd name="T18" fmla="*/ 182 w 378"/>
                <a:gd name="T19" fmla="*/ 160 h 366"/>
                <a:gd name="T20" fmla="*/ 76 w 378"/>
                <a:gd name="T21" fmla="*/ 32 h 366"/>
                <a:gd name="T22" fmla="*/ 76 w 378"/>
                <a:gd name="T23" fmla="*/ 32 h 366"/>
                <a:gd name="T24" fmla="*/ 26 w 378"/>
                <a:gd name="T25" fmla="*/ 68 h 366"/>
                <a:gd name="T26" fmla="*/ 26 w 378"/>
                <a:gd name="T27" fmla="*/ 68 h 366"/>
                <a:gd name="T28" fmla="*/ 139 w 378"/>
                <a:gd name="T29" fmla="*/ 208 h 366"/>
                <a:gd name="T30" fmla="*/ 139 w 378"/>
                <a:gd name="T31" fmla="*/ 208 h 366"/>
                <a:gd name="T32" fmla="*/ 27 w 378"/>
                <a:gd name="T33" fmla="*/ 300 h 366"/>
                <a:gd name="T34" fmla="*/ 27 w 378"/>
                <a:gd name="T35" fmla="*/ 300 h 366"/>
                <a:gd name="T36" fmla="*/ 63 w 378"/>
                <a:gd name="T37" fmla="*/ 350 h 366"/>
                <a:gd name="T38" fmla="*/ 63 w 378"/>
                <a:gd name="T39" fmla="*/ 350 h 366"/>
                <a:gd name="T40" fmla="*/ 193 w 378"/>
                <a:gd name="T41" fmla="*/ 248 h 366"/>
                <a:gd name="T42" fmla="*/ 193 w 378"/>
                <a:gd name="T43" fmla="*/ 248 h 366"/>
                <a:gd name="T44" fmla="*/ 334 w 378"/>
                <a:gd name="T45" fmla="*/ 312 h 366"/>
                <a:gd name="T46" fmla="*/ 334 w 378"/>
                <a:gd name="T47" fmla="*/ 312 h 366"/>
                <a:gd name="T48" fmla="*/ 352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2" y="272"/>
                  </a:moveTo>
                  <a:lnTo>
                    <a:pt x="352" y="272"/>
                  </a:lnTo>
                  <a:cubicBezTo>
                    <a:pt x="311" y="248"/>
                    <a:pt x="270" y="227"/>
                    <a:pt x="231" y="199"/>
                  </a:cubicBezTo>
                  <a:lnTo>
                    <a:pt x="231" y="199"/>
                  </a:lnTo>
                  <a:cubicBezTo>
                    <a:pt x="266" y="149"/>
                    <a:pt x="294" y="94"/>
                    <a:pt x="306" y="42"/>
                  </a:cubicBezTo>
                  <a:lnTo>
                    <a:pt x="306" y="42"/>
                  </a:lnTo>
                  <a:cubicBezTo>
                    <a:pt x="312" y="18"/>
                    <a:pt x="278" y="0"/>
                    <a:pt x="265" y="23"/>
                  </a:cubicBezTo>
                  <a:lnTo>
                    <a:pt x="265" y="23"/>
                  </a:lnTo>
                  <a:cubicBezTo>
                    <a:pt x="239" y="70"/>
                    <a:pt x="215" y="118"/>
                    <a:pt x="182" y="160"/>
                  </a:cubicBezTo>
                  <a:lnTo>
                    <a:pt x="182" y="160"/>
                  </a:lnTo>
                  <a:cubicBezTo>
                    <a:pt x="142" y="120"/>
                    <a:pt x="111" y="76"/>
                    <a:pt x="76" y="32"/>
                  </a:cubicBezTo>
                  <a:lnTo>
                    <a:pt x="76" y="32"/>
                  </a:lnTo>
                  <a:cubicBezTo>
                    <a:pt x="52" y="5"/>
                    <a:pt x="12" y="38"/>
                    <a:pt x="26" y="68"/>
                  </a:cubicBezTo>
                  <a:lnTo>
                    <a:pt x="26" y="68"/>
                  </a:lnTo>
                  <a:cubicBezTo>
                    <a:pt x="48" y="119"/>
                    <a:pt x="89" y="168"/>
                    <a:pt x="139" y="208"/>
                  </a:cubicBezTo>
                  <a:lnTo>
                    <a:pt x="139" y="208"/>
                  </a:lnTo>
                  <a:cubicBezTo>
                    <a:pt x="104" y="241"/>
                    <a:pt x="64" y="269"/>
                    <a:pt x="27" y="300"/>
                  </a:cubicBezTo>
                  <a:lnTo>
                    <a:pt x="27" y="300"/>
                  </a:lnTo>
                  <a:cubicBezTo>
                    <a:pt x="0" y="324"/>
                    <a:pt x="31" y="365"/>
                    <a:pt x="63" y="350"/>
                  </a:cubicBezTo>
                  <a:lnTo>
                    <a:pt x="63" y="350"/>
                  </a:lnTo>
                  <a:cubicBezTo>
                    <a:pt x="109" y="329"/>
                    <a:pt x="155" y="293"/>
                    <a:pt x="193" y="248"/>
                  </a:cubicBezTo>
                  <a:lnTo>
                    <a:pt x="193" y="248"/>
                  </a:lnTo>
                  <a:cubicBezTo>
                    <a:pt x="239" y="278"/>
                    <a:pt x="288" y="300"/>
                    <a:pt x="334" y="312"/>
                  </a:cubicBezTo>
                  <a:lnTo>
                    <a:pt x="334" y="312"/>
                  </a:lnTo>
                  <a:cubicBezTo>
                    <a:pt x="357" y="319"/>
                    <a:pt x="377" y="285"/>
                    <a:pt x="352" y="272"/>
                  </a:cubicBezTo>
                </a:path>
              </a:pathLst>
            </a:custGeom>
            <a:solidFill>
              <a:schemeClr val="accent3">
                <a:lumMod val="25000"/>
              </a:schemeClr>
            </a:solidFill>
            <a:ln>
              <a:noFill/>
            </a:ln>
            <a:effectLst/>
          </p:spPr>
          <p:txBody>
            <a:bodyPr wrap="none" anchor="ctr"/>
            <a:lstStyle/>
            <a:p>
              <a:pPr>
                <a:defRPr/>
              </a:pPr>
              <a:endParaRPr lang="es-ES_tradnl"/>
            </a:p>
          </p:txBody>
        </p:sp>
        <p:sp>
          <p:nvSpPr>
            <p:cNvPr id="24" name="Freeform 44">
              <a:extLst>
                <a:ext uri="{FF2B5EF4-FFF2-40B4-BE49-F238E27FC236}">
                  <a16:creationId xmlns:a16="http://schemas.microsoft.com/office/drawing/2014/main" id="{6229FFC1-8E30-EC40-A095-25835031F4CB}"/>
                </a:ext>
              </a:extLst>
            </p:cNvPr>
            <p:cNvSpPr>
              <a:spLocks noChangeArrowheads="1"/>
            </p:cNvSpPr>
            <p:nvPr/>
          </p:nvSpPr>
          <p:spPr bwMode="auto">
            <a:xfrm>
              <a:off x="2117221" y="70287"/>
              <a:ext cx="180952" cy="174602"/>
            </a:xfrm>
            <a:custGeom>
              <a:avLst/>
              <a:gdLst>
                <a:gd name="T0" fmla="*/ 354 w 378"/>
                <a:gd name="T1" fmla="*/ 272 h 366"/>
                <a:gd name="T2" fmla="*/ 354 w 378"/>
                <a:gd name="T3" fmla="*/ 272 h 366"/>
                <a:gd name="T4" fmla="*/ 233 w 378"/>
                <a:gd name="T5" fmla="*/ 199 h 366"/>
                <a:gd name="T6" fmla="*/ 233 w 378"/>
                <a:gd name="T7" fmla="*/ 199 h 366"/>
                <a:gd name="T8" fmla="*/ 306 w 378"/>
                <a:gd name="T9" fmla="*/ 42 h 366"/>
                <a:gd name="T10" fmla="*/ 306 w 378"/>
                <a:gd name="T11" fmla="*/ 42 h 366"/>
                <a:gd name="T12" fmla="*/ 266 w 378"/>
                <a:gd name="T13" fmla="*/ 23 h 366"/>
                <a:gd name="T14" fmla="*/ 266 w 378"/>
                <a:gd name="T15" fmla="*/ 23 h 366"/>
                <a:gd name="T16" fmla="*/ 184 w 378"/>
                <a:gd name="T17" fmla="*/ 160 h 366"/>
                <a:gd name="T18" fmla="*/ 184 w 378"/>
                <a:gd name="T19" fmla="*/ 160 h 366"/>
                <a:gd name="T20" fmla="*/ 76 w 378"/>
                <a:gd name="T21" fmla="*/ 32 h 366"/>
                <a:gd name="T22" fmla="*/ 76 w 378"/>
                <a:gd name="T23" fmla="*/ 32 h 366"/>
                <a:gd name="T24" fmla="*/ 27 w 378"/>
                <a:gd name="T25" fmla="*/ 68 h 366"/>
                <a:gd name="T26" fmla="*/ 27 w 378"/>
                <a:gd name="T27" fmla="*/ 68 h 366"/>
                <a:gd name="T28" fmla="*/ 140 w 378"/>
                <a:gd name="T29" fmla="*/ 208 h 366"/>
                <a:gd name="T30" fmla="*/ 140 w 378"/>
                <a:gd name="T31" fmla="*/ 208 h 366"/>
                <a:gd name="T32" fmla="*/ 28 w 378"/>
                <a:gd name="T33" fmla="*/ 300 h 366"/>
                <a:gd name="T34" fmla="*/ 28 w 378"/>
                <a:gd name="T35" fmla="*/ 300 h 366"/>
                <a:gd name="T36" fmla="*/ 63 w 378"/>
                <a:gd name="T37" fmla="*/ 350 h 366"/>
                <a:gd name="T38" fmla="*/ 63 w 378"/>
                <a:gd name="T39" fmla="*/ 350 h 366"/>
                <a:gd name="T40" fmla="*/ 193 w 378"/>
                <a:gd name="T41" fmla="*/ 248 h 366"/>
                <a:gd name="T42" fmla="*/ 193 w 378"/>
                <a:gd name="T43" fmla="*/ 248 h 366"/>
                <a:gd name="T44" fmla="*/ 334 w 378"/>
                <a:gd name="T45" fmla="*/ 312 h 366"/>
                <a:gd name="T46" fmla="*/ 334 w 378"/>
                <a:gd name="T47" fmla="*/ 312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48"/>
                    <a:pt x="271" y="227"/>
                    <a:pt x="233" y="199"/>
                  </a:cubicBezTo>
                  <a:lnTo>
                    <a:pt x="233" y="199"/>
                  </a:lnTo>
                  <a:cubicBezTo>
                    <a:pt x="268" y="149"/>
                    <a:pt x="295" y="94"/>
                    <a:pt x="306" y="42"/>
                  </a:cubicBezTo>
                  <a:lnTo>
                    <a:pt x="306" y="42"/>
                  </a:lnTo>
                  <a:cubicBezTo>
                    <a:pt x="313" y="18"/>
                    <a:pt x="279" y="0"/>
                    <a:pt x="266" y="23"/>
                  </a:cubicBezTo>
                  <a:lnTo>
                    <a:pt x="266" y="23"/>
                  </a:lnTo>
                  <a:cubicBezTo>
                    <a:pt x="239" y="70"/>
                    <a:pt x="216" y="118"/>
                    <a:pt x="184" y="160"/>
                  </a:cubicBezTo>
                  <a:lnTo>
                    <a:pt x="184" y="160"/>
                  </a:lnTo>
                  <a:cubicBezTo>
                    <a:pt x="142" y="120"/>
                    <a:pt x="113" y="76"/>
                    <a:pt x="76" y="32"/>
                  </a:cubicBezTo>
                  <a:lnTo>
                    <a:pt x="76" y="32"/>
                  </a:lnTo>
                  <a:cubicBezTo>
                    <a:pt x="53" y="5"/>
                    <a:pt x="12" y="38"/>
                    <a:pt x="27" y="68"/>
                  </a:cubicBezTo>
                  <a:lnTo>
                    <a:pt x="27" y="68"/>
                  </a:lnTo>
                  <a:cubicBezTo>
                    <a:pt x="49" y="119"/>
                    <a:pt x="90" y="168"/>
                    <a:pt x="140" y="208"/>
                  </a:cubicBezTo>
                  <a:lnTo>
                    <a:pt x="140" y="208"/>
                  </a:lnTo>
                  <a:cubicBezTo>
                    <a:pt x="104" y="241"/>
                    <a:pt x="65" y="269"/>
                    <a:pt x="28" y="300"/>
                  </a:cubicBezTo>
                  <a:lnTo>
                    <a:pt x="28" y="300"/>
                  </a:lnTo>
                  <a:cubicBezTo>
                    <a:pt x="0" y="324"/>
                    <a:pt x="33" y="365"/>
                    <a:pt x="63" y="350"/>
                  </a:cubicBezTo>
                  <a:lnTo>
                    <a:pt x="63" y="350"/>
                  </a:lnTo>
                  <a:cubicBezTo>
                    <a:pt x="109" y="329"/>
                    <a:pt x="155" y="293"/>
                    <a:pt x="193" y="248"/>
                  </a:cubicBezTo>
                  <a:lnTo>
                    <a:pt x="193" y="248"/>
                  </a:lnTo>
                  <a:cubicBezTo>
                    <a:pt x="239" y="278"/>
                    <a:pt x="288" y="300"/>
                    <a:pt x="334" y="312"/>
                  </a:cubicBezTo>
                  <a:lnTo>
                    <a:pt x="334" y="312"/>
                  </a:lnTo>
                  <a:cubicBezTo>
                    <a:pt x="358" y="319"/>
                    <a:pt x="377"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25" name="Freeform 45">
              <a:extLst>
                <a:ext uri="{FF2B5EF4-FFF2-40B4-BE49-F238E27FC236}">
                  <a16:creationId xmlns:a16="http://schemas.microsoft.com/office/drawing/2014/main" id="{7187BD5D-CB74-7D4D-A1AE-A556851FDE56}"/>
                </a:ext>
              </a:extLst>
            </p:cNvPr>
            <p:cNvSpPr>
              <a:spLocks noChangeArrowheads="1"/>
            </p:cNvSpPr>
            <p:nvPr/>
          </p:nvSpPr>
          <p:spPr bwMode="auto">
            <a:xfrm>
              <a:off x="2510870" y="65526"/>
              <a:ext cx="180952" cy="174602"/>
            </a:xfrm>
            <a:custGeom>
              <a:avLst/>
              <a:gdLst>
                <a:gd name="T0" fmla="*/ 354 w 380"/>
                <a:gd name="T1" fmla="*/ 274 h 367"/>
                <a:gd name="T2" fmla="*/ 354 w 380"/>
                <a:gd name="T3" fmla="*/ 274 h 367"/>
                <a:gd name="T4" fmla="*/ 233 w 380"/>
                <a:gd name="T5" fmla="*/ 201 h 367"/>
                <a:gd name="T6" fmla="*/ 233 w 380"/>
                <a:gd name="T7" fmla="*/ 201 h 367"/>
                <a:gd name="T8" fmla="*/ 308 w 380"/>
                <a:gd name="T9" fmla="*/ 44 h 367"/>
                <a:gd name="T10" fmla="*/ 308 w 380"/>
                <a:gd name="T11" fmla="*/ 44 h 367"/>
                <a:gd name="T12" fmla="*/ 267 w 380"/>
                <a:gd name="T13" fmla="*/ 24 h 367"/>
                <a:gd name="T14" fmla="*/ 267 w 380"/>
                <a:gd name="T15" fmla="*/ 24 h 367"/>
                <a:gd name="T16" fmla="*/ 183 w 380"/>
                <a:gd name="T17" fmla="*/ 161 h 367"/>
                <a:gd name="T18" fmla="*/ 183 w 380"/>
                <a:gd name="T19" fmla="*/ 161 h 367"/>
                <a:gd name="T20" fmla="*/ 77 w 380"/>
                <a:gd name="T21" fmla="*/ 34 h 367"/>
                <a:gd name="T22" fmla="*/ 77 w 380"/>
                <a:gd name="T23" fmla="*/ 34 h 367"/>
                <a:gd name="T24" fmla="*/ 27 w 380"/>
                <a:gd name="T25" fmla="*/ 70 h 367"/>
                <a:gd name="T26" fmla="*/ 27 w 380"/>
                <a:gd name="T27" fmla="*/ 70 h 367"/>
                <a:gd name="T28" fmla="*/ 140 w 380"/>
                <a:gd name="T29" fmla="*/ 209 h 367"/>
                <a:gd name="T30" fmla="*/ 140 w 380"/>
                <a:gd name="T31" fmla="*/ 209 h 367"/>
                <a:gd name="T32" fmla="*/ 28 w 380"/>
                <a:gd name="T33" fmla="*/ 301 h 367"/>
                <a:gd name="T34" fmla="*/ 28 w 380"/>
                <a:gd name="T35" fmla="*/ 301 h 367"/>
                <a:gd name="T36" fmla="*/ 64 w 380"/>
                <a:gd name="T37" fmla="*/ 351 h 367"/>
                <a:gd name="T38" fmla="*/ 64 w 380"/>
                <a:gd name="T39" fmla="*/ 351 h 367"/>
                <a:gd name="T40" fmla="*/ 195 w 380"/>
                <a:gd name="T41" fmla="*/ 250 h 367"/>
                <a:gd name="T42" fmla="*/ 195 w 380"/>
                <a:gd name="T43" fmla="*/ 250 h 367"/>
                <a:gd name="T44" fmla="*/ 334 w 380"/>
                <a:gd name="T45" fmla="*/ 314 h 367"/>
                <a:gd name="T46" fmla="*/ 334 w 380"/>
                <a:gd name="T47" fmla="*/ 314 h 367"/>
                <a:gd name="T48" fmla="*/ 354 w 380"/>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7">
                  <a:moveTo>
                    <a:pt x="354" y="274"/>
                  </a:moveTo>
                  <a:lnTo>
                    <a:pt x="354" y="274"/>
                  </a:lnTo>
                  <a:cubicBezTo>
                    <a:pt x="313" y="250"/>
                    <a:pt x="271" y="228"/>
                    <a:pt x="233" y="201"/>
                  </a:cubicBezTo>
                  <a:lnTo>
                    <a:pt x="233" y="201"/>
                  </a:lnTo>
                  <a:cubicBezTo>
                    <a:pt x="269" y="150"/>
                    <a:pt x="295" y="95"/>
                    <a:pt x="308" y="44"/>
                  </a:cubicBezTo>
                  <a:lnTo>
                    <a:pt x="308" y="44"/>
                  </a:lnTo>
                  <a:cubicBezTo>
                    <a:pt x="314" y="20"/>
                    <a:pt x="280" y="0"/>
                    <a:pt x="267" y="24"/>
                  </a:cubicBezTo>
                  <a:lnTo>
                    <a:pt x="267" y="24"/>
                  </a:lnTo>
                  <a:cubicBezTo>
                    <a:pt x="241" y="71"/>
                    <a:pt x="217" y="119"/>
                    <a:pt x="183" y="161"/>
                  </a:cubicBezTo>
                  <a:lnTo>
                    <a:pt x="183" y="161"/>
                  </a:lnTo>
                  <a:cubicBezTo>
                    <a:pt x="144" y="123"/>
                    <a:pt x="113" y="77"/>
                    <a:pt x="77" y="34"/>
                  </a:cubicBezTo>
                  <a:lnTo>
                    <a:pt x="77" y="34"/>
                  </a:lnTo>
                  <a:cubicBezTo>
                    <a:pt x="53" y="7"/>
                    <a:pt x="12" y="38"/>
                    <a:pt x="27" y="70"/>
                  </a:cubicBezTo>
                  <a:lnTo>
                    <a:pt x="27" y="70"/>
                  </a:lnTo>
                  <a:cubicBezTo>
                    <a:pt x="50" y="120"/>
                    <a:pt x="91" y="169"/>
                    <a:pt x="140" y="209"/>
                  </a:cubicBezTo>
                  <a:lnTo>
                    <a:pt x="140" y="209"/>
                  </a:lnTo>
                  <a:cubicBezTo>
                    <a:pt x="104" y="243"/>
                    <a:pt x="65" y="270"/>
                    <a:pt x="28" y="301"/>
                  </a:cubicBezTo>
                  <a:lnTo>
                    <a:pt x="28" y="301"/>
                  </a:lnTo>
                  <a:cubicBezTo>
                    <a:pt x="0" y="326"/>
                    <a:pt x="33" y="366"/>
                    <a:pt x="64" y="351"/>
                  </a:cubicBezTo>
                  <a:lnTo>
                    <a:pt x="64" y="351"/>
                  </a:lnTo>
                  <a:cubicBezTo>
                    <a:pt x="111" y="331"/>
                    <a:pt x="155" y="293"/>
                    <a:pt x="195" y="250"/>
                  </a:cubicBezTo>
                  <a:lnTo>
                    <a:pt x="195" y="250"/>
                  </a:lnTo>
                  <a:cubicBezTo>
                    <a:pt x="240" y="280"/>
                    <a:pt x="290" y="303"/>
                    <a:pt x="334" y="314"/>
                  </a:cubicBezTo>
                  <a:lnTo>
                    <a:pt x="334" y="314"/>
                  </a:lnTo>
                  <a:cubicBezTo>
                    <a:pt x="359" y="320"/>
                    <a:pt x="379" y="287"/>
                    <a:pt x="354" y="274"/>
                  </a:cubicBezTo>
                </a:path>
              </a:pathLst>
            </a:custGeom>
            <a:solidFill>
              <a:schemeClr val="accent3">
                <a:lumMod val="75000"/>
              </a:schemeClr>
            </a:solidFill>
            <a:ln>
              <a:noFill/>
            </a:ln>
            <a:effectLst/>
          </p:spPr>
          <p:txBody>
            <a:bodyPr wrap="none" anchor="ctr"/>
            <a:lstStyle/>
            <a:p>
              <a:pPr>
                <a:defRPr/>
              </a:pPr>
              <a:endParaRPr lang="es-ES_tradnl"/>
            </a:p>
          </p:txBody>
        </p:sp>
        <p:sp>
          <p:nvSpPr>
            <p:cNvPr id="26" name="Freeform 46">
              <a:extLst>
                <a:ext uri="{FF2B5EF4-FFF2-40B4-BE49-F238E27FC236}">
                  <a16:creationId xmlns:a16="http://schemas.microsoft.com/office/drawing/2014/main" id="{90A69F68-2E08-5C42-B7DE-F33A62CE62AF}"/>
                </a:ext>
              </a:extLst>
            </p:cNvPr>
            <p:cNvSpPr>
              <a:spLocks noChangeArrowheads="1"/>
            </p:cNvSpPr>
            <p:nvPr/>
          </p:nvSpPr>
          <p:spPr bwMode="auto">
            <a:xfrm>
              <a:off x="2699757" y="65526"/>
              <a:ext cx="180952" cy="174602"/>
            </a:xfrm>
            <a:custGeom>
              <a:avLst/>
              <a:gdLst>
                <a:gd name="T0" fmla="*/ 355 w 380"/>
                <a:gd name="T1" fmla="*/ 274 h 367"/>
                <a:gd name="T2" fmla="*/ 355 w 380"/>
                <a:gd name="T3" fmla="*/ 274 h 367"/>
                <a:gd name="T4" fmla="*/ 233 w 380"/>
                <a:gd name="T5" fmla="*/ 201 h 367"/>
                <a:gd name="T6" fmla="*/ 233 w 380"/>
                <a:gd name="T7" fmla="*/ 201 h 367"/>
                <a:gd name="T8" fmla="*/ 308 w 380"/>
                <a:gd name="T9" fmla="*/ 44 h 367"/>
                <a:gd name="T10" fmla="*/ 308 w 380"/>
                <a:gd name="T11" fmla="*/ 44 h 367"/>
                <a:gd name="T12" fmla="*/ 267 w 380"/>
                <a:gd name="T13" fmla="*/ 24 h 367"/>
                <a:gd name="T14" fmla="*/ 267 w 380"/>
                <a:gd name="T15" fmla="*/ 24 h 367"/>
                <a:gd name="T16" fmla="*/ 184 w 380"/>
                <a:gd name="T17" fmla="*/ 161 h 367"/>
                <a:gd name="T18" fmla="*/ 184 w 380"/>
                <a:gd name="T19" fmla="*/ 161 h 367"/>
                <a:gd name="T20" fmla="*/ 76 w 380"/>
                <a:gd name="T21" fmla="*/ 34 h 367"/>
                <a:gd name="T22" fmla="*/ 76 w 380"/>
                <a:gd name="T23" fmla="*/ 34 h 367"/>
                <a:gd name="T24" fmla="*/ 27 w 380"/>
                <a:gd name="T25" fmla="*/ 70 h 367"/>
                <a:gd name="T26" fmla="*/ 27 w 380"/>
                <a:gd name="T27" fmla="*/ 70 h 367"/>
                <a:gd name="T28" fmla="*/ 140 w 380"/>
                <a:gd name="T29" fmla="*/ 209 h 367"/>
                <a:gd name="T30" fmla="*/ 140 w 380"/>
                <a:gd name="T31" fmla="*/ 209 h 367"/>
                <a:gd name="T32" fmla="*/ 28 w 380"/>
                <a:gd name="T33" fmla="*/ 301 h 367"/>
                <a:gd name="T34" fmla="*/ 28 w 380"/>
                <a:gd name="T35" fmla="*/ 301 h 367"/>
                <a:gd name="T36" fmla="*/ 63 w 380"/>
                <a:gd name="T37" fmla="*/ 351 h 367"/>
                <a:gd name="T38" fmla="*/ 63 w 380"/>
                <a:gd name="T39" fmla="*/ 351 h 367"/>
                <a:gd name="T40" fmla="*/ 195 w 380"/>
                <a:gd name="T41" fmla="*/ 250 h 367"/>
                <a:gd name="T42" fmla="*/ 195 w 380"/>
                <a:gd name="T43" fmla="*/ 250 h 367"/>
                <a:gd name="T44" fmla="*/ 335 w 380"/>
                <a:gd name="T45" fmla="*/ 314 h 367"/>
                <a:gd name="T46" fmla="*/ 335 w 380"/>
                <a:gd name="T47" fmla="*/ 314 h 367"/>
                <a:gd name="T48" fmla="*/ 355 w 380"/>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7">
                  <a:moveTo>
                    <a:pt x="355" y="274"/>
                  </a:moveTo>
                  <a:lnTo>
                    <a:pt x="355" y="274"/>
                  </a:lnTo>
                  <a:cubicBezTo>
                    <a:pt x="312" y="250"/>
                    <a:pt x="271" y="228"/>
                    <a:pt x="233" y="201"/>
                  </a:cubicBezTo>
                  <a:lnTo>
                    <a:pt x="233" y="201"/>
                  </a:lnTo>
                  <a:cubicBezTo>
                    <a:pt x="268" y="150"/>
                    <a:pt x="295" y="95"/>
                    <a:pt x="308" y="44"/>
                  </a:cubicBezTo>
                  <a:lnTo>
                    <a:pt x="308" y="44"/>
                  </a:lnTo>
                  <a:cubicBezTo>
                    <a:pt x="314" y="20"/>
                    <a:pt x="280" y="0"/>
                    <a:pt x="267" y="24"/>
                  </a:cubicBezTo>
                  <a:lnTo>
                    <a:pt x="267" y="24"/>
                  </a:lnTo>
                  <a:cubicBezTo>
                    <a:pt x="241" y="71"/>
                    <a:pt x="216" y="119"/>
                    <a:pt x="184" y="161"/>
                  </a:cubicBezTo>
                  <a:lnTo>
                    <a:pt x="184" y="161"/>
                  </a:lnTo>
                  <a:cubicBezTo>
                    <a:pt x="144" y="123"/>
                    <a:pt x="113" y="77"/>
                    <a:pt x="76" y="34"/>
                  </a:cubicBezTo>
                  <a:lnTo>
                    <a:pt x="76" y="34"/>
                  </a:lnTo>
                  <a:cubicBezTo>
                    <a:pt x="53" y="7"/>
                    <a:pt x="12" y="38"/>
                    <a:pt x="27" y="70"/>
                  </a:cubicBezTo>
                  <a:lnTo>
                    <a:pt x="27" y="70"/>
                  </a:lnTo>
                  <a:cubicBezTo>
                    <a:pt x="50" y="120"/>
                    <a:pt x="91" y="169"/>
                    <a:pt x="140" y="209"/>
                  </a:cubicBezTo>
                  <a:lnTo>
                    <a:pt x="140" y="209"/>
                  </a:lnTo>
                  <a:cubicBezTo>
                    <a:pt x="104" y="243"/>
                    <a:pt x="65" y="270"/>
                    <a:pt x="28" y="301"/>
                  </a:cubicBezTo>
                  <a:lnTo>
                    <a:pt x="28" y="301"/>
                  </a:lnTo>
                  <a:cubicBezTo>
                    <a:pt x="0" y="326"/>
                    <a:pt x="33" y="366"/>
                    <a:pt x="63" y="351"/>
                  </a:cubicBezTo>
                  <a:lnTo>
                    <a:pt x="63" y="351"/>
                  </a:lnTo>
                  <a:cubicBezTo>
                    <a:pt x="109" y="331"/>
                    <a:pt x="155" y="293"/>
                    <a:pt x="195" y="250"/>
                  </a:cubicBezTo>
                  <a:lnTo>
                    <a:pt x="195" y="250"/>
                  </a:lnTo>
                  <a:cubicBezTo>
                    <a:pt x="239" y="280"/>
                    <a:pt x="289" y="303"/>
                    <a:pt x="335" y="314"/>
                  </a:cubicBezTo>
                  <a:lnTo>
                    <a:pt x="335" y="314"/>
                  </a:lnTo>
                  <a:cubicBezTo>
                    <a:pt x="359" y="320"/>
                    <a:pt x="379" y="287"/>
                    <a:pt x="355" y="274"/>
                  </a:cubicBezTo>
                </a:path>
              </a:pathLst>
            </a:custGeom>
            <a:solidFill>
              <a:schemeClr val="accent3">
                <a:lumMod val="25000"/>
              </a:schemeClr>
            </a:solidFill>
            <a:ln>
              <a:noFill/>
            </a:ln>
            <a:effectLst/>
          </p:spPr>
          <p:txBody>
            <a:bodyPr wrap="none" anchor="ctr"/>
            <a:lstStyle/>
            <a:p>
              <a:pPr>
                <a:defRPr/>
              </a:pPr>
              <a:endParaRPr lang="es-ES_tradnl"/>
            </a:p>
          </p:txBody>
        </p:sp>
        <p:sp>
          <p:nvSpPr>
            <p:cNvPr id="27" name="Freeform 47">
              <a:extLst>
                <a:ext uri="{FF2B5EF4-FFF2-40B4-BE49-F238E27FC236}">
                  <a16:creationId xmlns:a16="http://schemas.microsoft.com/office/drawing/2014/main" id="{957AB037-51D3-2B49-BF8F-4A497A29AFF8}"/>
                </a:ext>
              </a:extLst>
            </p:cNvPr>
            <p:cNvSpPr>
              <a:spLocks noChangeArrowheads="1"/>
            </p:cNvSpPr>
            <p:nvPr/>
          </p:nvSpPr>
          <p:spPr bwMode="auto">
            <a:xfrm>
              <a:off x="2323569" y="65526"/>
              <a:ext cx="180952" cy="174602"/>
            </a:xfrm>
            <a:custGeom>
              <a:avLst/>
              <a:gdLst>
                <a:gd name="T0" fmla="*/ 353 w 379"/>
                <a:gd name="T1" fmla="*/ 274 h 367"/>
                <a:gd name="T2" fmla="*/ 353 w 379"/>
                <a:gd name="T3" fmla="*/ 274 h 367"/>
                <a:gd name="T4" fmla="*/ 232 w 379"/>
                <a:gd name="T5" fmla="*/ 201 h 367"/>
                <a:gd name="T6" fmla="*/ 232 w 379"/>
                <a:gd name="T7" fmla="*/ 201 h 367"/>
                <a:gd name="T8" fmla="*/ 307 w 379"/>
                <a:gd name="T9" fmla="*/ 44 h 367"/>
                <a:gd name="T10" fmla="*/ 307 w 379"/>
                <a:gd name="T11" fmla="*/ 44 h 367"/>
                <a:gd name="T12" fmla="*/ 266 w 379"/>
                <a:gd name="T13" fmla="*/ 24 h 367"/>
                <a:gd name="T14" fmla="*/ 266 w 379"/>
                <a:gd name="T15" fmla="*/ 24 h 367"/>
                <a:gd name="T16" fmla="*/ 182 w 379"/>
                <a:gd name="T17" fmla="*/ 161 h 367"/>
                <a:gd name="T18" fmla="*/ 182 w 379"/>
                <a:gd name="T19" fmla="*/ 161 h 367"/>
                <a:gd name="T20" fmla="*/ 76 w 379"/>
                <a:gd name="T21" fmla="*/ 34 h 367"/>
                <a:gd name="T22" fmla="*/ 76 w 379"/>
                <a:gd name="T23" fmla="*/ 34 h 367"/>
                <a:gd name="T24" fmla="*/ 26 w 379"/>
                <a:gd name="T25" fmla="*/ 70 h 367"/>
                <a:gd name="T26" fmla="*/ 26 w 379"/>
                <a:gd name="T27" fmla="*/ 70 h 367"/>
                <a:gd name="T28" fmla="*/ 139 w 379"/>
                <a:gd name="T29" fmla="*/ 209 h 367"/>
                <a:gd name="T30" fmla="*/ 139 w 379"/>
                <a:gd name="T31" fmla="*/ 209 h 367"/>
                <a:gd name="T32" fmla="*/ 27 w 379"/>
                <a:gd name="T33" fmla="*/ 301 h 367"/>
                <a:gd name="T34" fmla="*/ 27 w 379"/>
                <a:gd name="T35" fmla="*/ 301 h 367"/>
                <a:gd name="T36" fmla="*/ 63 w 379"/>
                <a:gd name="T37" fmla="*/ 351 h 367"/>
                <a:gd name="T38" fmla="*/ 63 w 379"/>
                <a:gd name="T39" fmla="*/ 351 h 367"/>
                <a:gd name="T40" fmla="*/ 193 w 379"/>
                <a:gd name="T41" fmla="*/ 250 h 367"/>
                <a:gd name="T42" fmla="*/ 193 w 379"/>
                <a:gd name="T43" fmla="*/ 250 h 367"/>
                <a:gd name="T44" fmla="*/ 335 w 379"/>
                <a:gd name="T45" fmla="*/ 314 h 367"/>
                <a:gd name="T46" fmla="*/ 335 w 379"/>
                <a:gd name="T47" fmla="*/ 314 h 367"/>
                <a:gd name="T48" fmla="*/ 353 w 379"/>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7">
                  <a:moveTo>
                    <a:pt x="353" y="274"/>
                  </a:moveTo>
                  <a:lnTo>
                    <a:pt x="353" y="274"/>
                  </a:lnTo>
                  <a:cubicBezTo>
                    <a:pt x="311" y="250"/>
                    <a:pt x="270" y="228"/>
                    <a:pt x="232" y="201"/>
                  </a:cubicBezTo>
                  <a:lnTo>
                    <a:pt x="232" y="201"/>
                  </a:lnTo>
                  <a:cubicBezTo>
                    <a:pt x="268" y="150"/>
                    <a:pt x="294" y="95"/>
                    <a:pt x="307" y="44"/>
                  </a:cubicBezTo>
                  <a:lnTo>
                    <a:pt x="307" y="44"/>
                  </a:lnTo>
                  <a:cubicBezTo>
                    <a:pt x="312" y="20"/>
                    <a:pt x="279" y="0"/>
                    <a:pt x="266" y="24"/>
                  </a:cubicBezTo>
                  <a:lnTo>
                    <a:pt x="266" y="24"/>
                  </a:lnTo>
                  <a:cubicBezTo>
                    <a:pt x="240" y="71"/>
                    <a:pt x="215" y="119"/>
                    <a:pt x="182" y="161"/>
                  </a:cubicBezTo>
                  <a:lnTo>
                    <a:pt x="182" y="161"/>
                  </a:lnTo>
                  <a:cubicBezTo>
                    <a:pt x="142" y="123"/>
                    <a:pt x="113" y="77"/>
                    <a:pt x="76" y="34"/>
                  </a:cubicBezTo>
                  <a:lnTo>
                    <a:pt x="76" y="34"/>
                  </a:lnTo>
                  <a:cubicBezTo>
                    <a:pt x="52" y="7"/>
                    <a:pt x="11" y="38"/>
                    <a:pt x="26" y="70"/>
                  </a:cubicBezTo>
                  <a:lnTo>
                    <a:pt x="26" y="70"/>
                  </a:lnTo>
                  <a:cubicBezTo>
                    <a:pt x="48" y="120"/>
                    <a:pt x="90" y="169"/>
                    <a:pt x="139" y="209"/>
                  </a:cubicBezTo>
                  <a:lnTo>
                    <a:pt x="139" y="209"/>
                  </a:lnTo>
                  <a:cubicBezTo>
                    <a:pt x="103" y="243"/>
                    <a:pt x="64" y="270"/>
                    <a:pt x="27" y="301"/>
                  </a:cubicBezTo>
                  <a:lnTo>
                    <a:pt x="27" y="301"/>
                  </a:lnTo>
                  <a:cubicBezTo>
                    <a:pt x="0" y="326"/>
                    <a:pt x="31" y="366"/>
                    <a:pt x="63" y="351"/>
                  </a:cubicBezTo>
                  <a:lnTo>
                    <a:pt x="63" y="351"/>
                  </a:lnTo>
                  <a:cubicBezTo>
                    <a:pt x="110" y="331"/>
                    <a:pt x="155" y="293"/>
                    <a:pt x="193" y="250"/>
                  </a:cubicBezTo>
                  <a:lnTo>
                    <a:pt x="193" y="250"/>
                  </a:lnTo>
                  <a:cubicBezTo>
                    <a:pt x="239" y="280"/>
                    <a:pt x="287" y="303"/>
                    <a:pt x="335" y="314"/>
                  </a:cubicBezTo>
                  <a:lnTo>
                    <a:pt x="335" y="314"/>
                  </a:lnTo>
                  <a:cubicBezTo>
                    <a:pt x="358" y="320"/>
                    <a:pt x="378" y="287"/>
                    <a:pt x="353" y="274"/>
                  </a:cubicBezTo>
                </a:path>
              </a:pathLst>
            </a:custGeom>
            <a:solidFill>
              <a:schemeClr val="accent3">
                <a:lumMod val="50000"/>
              </a:schemeClr>
            </a:solidFill>
            <a:ln>
              <a:noFill/>
            </a:ln>
            <a:effectLst/>
          </p:spPr>
          <p:txBody>
            <a:bodyPr wrap="none" anchor="ctr"/>
            <a:lstStyle/>
            <a:p>
              <a:pPr>
                <a:defRPr/>
              </a:pPr>
              <a:endParaRPr lang="es-ES_tradnl"/>
            </a:p>
          </p:txBody>
        </p:sp>
        <p:sp>
          <p:nvSpPr>
            <p:cNvPr id="28" name="Freeform 48">
              <a:extLst>
                <a:ext uri="{FF2B5EF4-FFF2-40B4-BE49-F238E27FC236}">
                  <a16:creationId xmlns:a16="http://schemas.microsoft.com/office/drawing/2014/main" id="{CC0DAC34-71A1-574F-B444-D0D7D4BB12D9}"/>
                </a:ext>
              </a:extLst>
            </p:cNvPr>
            <p:cNvSpPr>
              <a:spLocks noChangeArrowheads="1"/>
            </p:cNvSpPr>
            <p:nvPr/>
          </p:nvSpPr>
          <p:spPr bwMode="auto">
            <a:xfrm>
              <a:off x="2891820" y="65526"/>
              <a:ext cx="180952" cy="174602"/>
            </a:xfrm>
            <a:custGeom>
              <a:avLst/>
              <a:gdLst>
                <a:gd name="T0" fmla="*/ 354 w 379"/>
                <a:gd name="T1" fmla="*/ 274 h 367"/>
                <a:gd name="T2" fmla="*/ 354 w 379"/>
                <a:gd name="T3" fmla="*/ 274 h 367"/>
                <a:gd name="T4" fmla="*/ 232 w 379"/>
                <a:gd name="T5" fmla="*/ 201 h 367"/>
                <a:gd name="T6" fmla="*/ 232 w 379"/>
                <a:gd name="T7" fmla="*/ 201 h 367"/>
                <a:gd name="T8" fmla="*/ 307 w 379"/>
                <a:gd name="T9" fmla="*/ 44 h 367"/>
                <a:gd name="T10" fmla="*/ 307 w 379"/>
                <a:gd name="T11" fmla="*/ 44 h 367"/>
                <a:gd name="T12" fmla="*/ 266 w 379"/>
                <a:gd name="T13" fmla="*/ 24 h 367"/>
                <a:gd name="T14" fmla="*/ 266 w 379"/>
                <a:gd name="T15" fmla="*/ 24 h 367"/>
                <a:gd name="T16" fmla="*/ 183 w 379"/>
                <a:gd name="T17" fmla="*/ 161 h 367"/>
                <a:gd name="T18" fmla="*/ 183 w 379"/>
                <a:gd name="T19" fmla="*/ 161 h 367"/>
                <a:gd name="T20" fmla="*/ 75 w 379"/>
                <a:gd name="T21" fmla="*/ 34 h 367"/>
                <a:gd name="T22" fmla="*/ 75 w 379"/>
                <a:gd name="T23" fmla="*/ 34 h 367"/>
                <a:gd name="T24" fmla="*/ 25 w 379"/>
                <a:gd name="T25" fmla="*/ 70 h 367"/>
                <a:gd name="T26" fmla="*/ 25 w 379"/>
                <a:gd name="T27" fmla="*/ 70 h 367"/>
                <a:gd name="T28" fmla="*/ 138 w 379"/>
                <a:gd name="T29" fmla="*/ 209 h 367"/>
                <a:gd name="T30" fmla="*/ 138 w 379"/>
                <a:gd name="T31" fmla="*/ 209 h 367"/>
                <a:gd name="T32" fmla="*/ 27 w 379"/>
                <a:gd name="T33" fmla="*/ 301 h 367"/>
                <a:gd name="T34" fmla="*/ 27 w 379"/>
                <a:gd name="T35" fmla="*/ 301 h 367"/>
                <a:gd name="T36" fmla="*/ 62 w 379"/>
                <a:gd name="T37" fmla="*/ 351 h 367"/>
                <a:gd name="T38" fmla="*/ 62 w 379"/>
                <a:gd name="T39" fmla="*/ 351 h 367"/>
                <a:gd name="T40" fmla="*/ 192 w 379"/>
                <a:gd name="T41" fmla="*/ 250 h 367"/>
                <a:gd name="T42" fmla="*/ 192 w 379"/>
                <a:gd name="T43" fmla="*/ 250 h 367"/>
                <a:gd name="T44" fmla="*/ 334 w 379"/>
                <a:gd name="T45" fmla="*/ 314 h 367"/>
                <a:gd name="T46" fmla="*/ 334 w 379"/>
                <a:gd name="T47" fmla="*/ 314 h 367"/>
                <a:gd name="T48" fmla="*/ 354 w 379"/>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7">
                  <a:moveTo>
                    <a:pt x="354" y="274"/>
                  </a:moveTo>
                  <a:lnTo>
                    <a:pt x="354" y="274"/>
                  </a:lnTo>
                  <a:cubicBezTo>
                    <a:pt x="312" y="250"/>
                    <a:pt x="270" y="228"/>
                    <a:pt x="232" y="201"/>
                  </a:cubicBezTo>
                  <a:lnTo>
                    <a:pt x="232" y="201"/>
                  </a:lnTo>
                  <a:cubicBezTo>
                    <a:pt x="267" y="150"/>
                    <a:pt x="293" y="95"/>
                    <a:pt x="307" y="44"/>
                  </a:cubicBezTo>
                  <a:lnTo>
                    <a:pt x="307" y="44"/>
                  </a:lnTo>
                  <a:cubicBezTo>
                    <a:pt x="312" y="20"/>
                    <a:pt x="279" y="0"/>
                    <a:pt x="266" y="24"/>
                  </a:cubicBezTo>
                  <a:lnTo>
                    <a:pt x="266" y="24"/>
                  </a:lnTo>
                  <a:cubicBezTo>
                    <a:pt x="240" y="71"/>
                    <a:pt x="215" y="119"/>
                    <a:pt x="183" y="161"/>
                  </a:cubicBezTo>
                  <a:lnTo>
                    <a:pt x="183" y="161"/>
                  </a:lnTo>
                  <a:cubicBezTo>
                    <a:pt x="142" y="123"/>
                    <a:pt x="112" y="77"/>
                    <a:pt x="75" y="34"/>
                  </a:cubicBezTo>
                  <a:lnTo>
                    <a:pt x="75" y="34"/>
                  </a:lnTo>
                  <a:cubicBezTo>
                    <a:pt x="53" y="7"/>
                    <a:pt x="11" y="38"/>
                    <a:pt x="25" y="70"/>
                  </a:cubicBezTo>
                  <a:lnTo>
                    <a:pt x="25" y="70"/>
                  </a:lnTo>
                  <a:cubicBezTo>
                    <a:pt x="49" y="120"/>
                    <a:pt x="90" y="169"/>
                    <a:pt x="138" y="209"/>
                  </a:cubicBezTo>
                  <a:lnTo>
                    <a:pt x="138" y="209"/>
                  </a:lnTo>
                  <a:cubicBezTo>
                    <a:pt x="103" y="243"/>
                    <a:pt x="63" y="270"/>
                    <a:pt x="27" y="301"/>
                  </a:cubicBezTo>
                  <a:lnTo>
                    <a:pt x="27" y="301"/>
                  </a:lnTo>
                  <a:cubicBezTo>
                    <a:pt x="0" y="326"/>
                    <a:pt x="32" y="366"/>
                    <a:pt x="62" y="351"/>
                  </a:cubicBezTo>
                  <a:lnTo>
                    <a:pt x="62" y="351"/>
                  </a:lnTo>
                  <a:cubicBezTo>
                    <a:pt x="109" y="331"/>
                    <a:pt x="154" y="293"/>
                    <a:pt x="192" y="250"/>
                  </a:cubicBezTo>
                  <a:lnTo>
                    <a:pt x="192" y="250"/>
                  </a:lnTo>
                  <a:cubicBezTo>
                    <a:pt x="240" y="280"/>
                    <a:pt x="288" y="303"/>
                    <a:pt x="334" y="314"/>
                  </a:cubicBezTo>
                  <a:lnTo>
                    <a:pt x="334" y="314"/>
                  </a:lnTo>
                  <a:cubicBezTo>
                    <a:pt x="358" y="320"/>
                    <a:pt x="378" y="287"/>
                    <a:pt x="354" y="274"/>
                  </a:cubicBezTo>
                </a:path>
              </a:pathLst>
            </a:custGeom>
            <a:solidFill>
              <a:schemeClr val="accent3">
                <a:lumMod val="50000"/>
              </a:schemeClr>
            </a:solidFill>
            <a:ln>
              <a:noFill/>
            </a:ln>
            <a:effectLst/>
          </p:spPr>
          <p:txBody>
            <a:bodyPr wrap="none" anchor="ctr"/>
            <a:lstStyle/>
            <a:p>
              <a:pPr>
                <a:defRPr/>
              </a:pPr>
              <a:endParaRPr lang="es-ES_tradnl"/>
            </a:p>
          </p:txBody>
        </p:sp>
        <p:sp>
          <p:nvSpPr>
            <p:cNvPr id="29" name="Freeform 49">
              <a:extLst>
                <a:ext uri="{FF2B5EF4-FFF2-40B4-BE49-F238E27FC236}">
                  <a16:creationId xmlns:a16="http://schemas.microsoft.com/office/drawing/2014/main" id="{1635959E-F452-3340-8FC0-005437F9128A}"/>
                </a:ext>
              </a:extLst>
            </p:cNvPr>
            <p:cNvSpPr>
              <a:spLocks noChangeArrowheads="1"/>
            </p:cNvSpPr>
            <p:nvPr/>
          </p:nvSpPr>
          <p:spPr bwMode="auto">
            <a:xfrm>
              <a:off x="3269595" y="70287"/>
              <a:ext cx="180952" cy="174602"/>
            </a:xfrm>
            <a:custGeom>
              <a:avLst/>
              <a:gdLst>
                <a:gd name="T0" fmla="*/ 355 w 379"/>
                <a:gd name="T1" fmla="*/ 273 h 366"/>
                <a:gd name="T2" fmla="*/ 355 w 379"/>
                <a:gd name="T3" fmla="*/ 273 h 366"/>
                <a:gd name="T4" fmla="*/ 232 w 379"/>
                <a:gd name="T5" fmla="*/ 201 h 366"/>
                <a:gd name="T6" fmla="*/ 232 w 379"/>
                <a:gd name="T7" fmla="*/ 201 h 366"/>
                <a:gd name="T8" fmla="*/ 307 w 379"/>
                <a:gd name="T9" fmla="*/ 43 h 366"/>
                <a:gd name="T10" fmla="*/ 307 w 379"/>
                <a:gd name="T11" fmla="*/ 43 h 366"/>
                <a:gd name="T12" fmla="*/ 267 w 379"/>
                <a:gd name="T13" fmla="*/ 25 h 366"/>
                <a:gd name="T14" fmla="*/ 267 w 379"/>
                <a:gd name="T15" fmla="*/ 25 h 366"/>
                <a:gd name="T16" fmla="*/ 184 w 379"/>
                <a:gd name="T17" fmla="*/ 161 h 366"/>
                <a:gd name="T18" fmla="*/ 184 w 379"/>
                <a:gd name="T19" fmla="*/ 161 h 366"/>
                <a:gd name="T20" fmla="*/ 76 w 379"/>
                <a:gd name="T21" fmla="*/ 34 h 366"/>
                <a:gd name="T22" fmla="*/ 76 w 379"/>
                <a:gd name="T23" fmla="*/ 34 h 366"/>
                <a:gd name="T24" fmla="*/ 26 w 379"/>
                <a:gd name="T25" fmla="*/ 69 h 366"/>
                <a:gd name="T26" fmla="*/ 26 w 379"/>
                <a:gd name="T27" fmla="*/ 69 h 366"/>
                <a:gd name="T28" fmla="*/ 140 w 379"/>
                <a:gd name="T29" fmla="*/ 210 h 366"/>
                <a:gd name="T30" fmla="*/ 140 w 379"/>
                <a:gd name="T31" fmla="*/ 210 h 366"/>
                <a:gd name="T32" fmla="*/ 29 w 379"/>
                <a:gd name="T33" fmla="*/ 302 h 366"/>
                <a:gd name="T34" fmla="*/ 29 w 379"/>
                <a:gd name="T35" fmla="*/ 302 h 366"/>
                <a:gd name="T36" fmla="*/ 63 w 379"/>
                <a:gd name="T37" fmla="*/ 352 h 366"/>
                <a:gd name="T38" fmla="*/ 63 w 379"/>
                <a:gd name="T39" fmla="*/ 352 h 366"/>
                <a:gd name="T40" fmla="*/ 194 w 379"/>
                <a:gd name="T41" fmla="*/ 250 h 366"/>
                <a:gd name="T42" fmla="*/ 194 w 379"/>
                <a:gd name="T43" fmla="*/ 250 h 366"/>
                <a:gd name="T44" fmla="*/ 335 w 379"/>
                <a:gd name="T45" fmla="*/ 314 h 366"/>
                <a:gd name="T46" fmla="*/ 335 w 379"/>
                <a:gd name="T47" fmla="*/ 314 h 366"/>
                <a:gd name="T48" fmla="*/ 355 w 379"/>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5" y="273"/>
                  </a:moveTo>
                  <a:lnTo>
                    <a:pt x="355" y="273"/>
                  </a:lnTo>
                  <a:cubicBezTo>
                    <a:pt x="313" y="250"/>
                    <a:pt x="270" y="228"/>
                    <a:pt x="232" y="201"/>
                  </a:cubicBezTo>
                  <a:lnTo>
                    <a:pt x="232" y="201"/>
                  </a:lnTo>
                  <a:cubicBezTo>
                    <a:pt x="268" y="150"/>
                    <a:pt x="295" y="94"/>
                    <a:pt x="307" y="43"/>
                  </a:cubicBezTo>
                  <a:lnTo>
                    <a:pt x="307" y="43"/>
                  </a:lnTo>
                  <a:cubicBezTo>
                    <a:pt x="314" y="20"/>
                    <a:pt x="281" y="0"/>
                    <a:pt x="267" y="25"/>
                  </a:cubicBezTo>
                  <a:lnTo>
                    <a:pt x="267" y="25"/>
                  </a:lnTo>
                  <a:cubicBezTo>
                    <a:pt x="240" y="71"/>
                    <a:pt x="217" y="118"/>
                    <a:pt x="184" y="161"/>
                  </a:cubicBezTo>
                  <a:lnTo>
                    <a:pt x="184" y="161"/>
                  </a:lnTo>
                  <a:cubicBezTo>
                    <a:pt x="143" y="122"/>
                    <a:pt x="113" y="77"/>
                    <a:pt x="76" y="34"/>
                  </a:cubicBezTo>
                  <a:lnTo>
                    <a:pt x="76" y="34"/>
                  </a:lnTo>
                  <a:cubicBezTo>
                    <a:pt x="52" y="6"/>
                    <a:pt x="13" y="39"/>
                    <a:pt x="26" y="69"/>
                  </a:cubicBezTo>
                  <a:lnTo>
                    <a:pt x="26" y="69"/>
                  </a:lnTo>
                  <a:cubicBezTo>
                    <a:pt x="50" y="119"/>
                    <a:pt x="90" y="169"/>
                    <a:pt x="140" y="210"/>
                  </a:cubicBezTo>
                  <a:lnTo>
                    <a:pt x="140" y="210"/>
                  </a:lnTo>
                  <a:cubicBezTo>
                    <a:pt x="105" y="243"/>
                    <a:pt x="65" y="269"/>
                    <a:pt x="29" y="302"/>
                  </a:cubicBezTo>
                  <a:lnTo>
                    <a:pt x="29" y="302"/>
                  </a:lnTo>
                  <a:cubicBezTo>
                    <a:pt x="0" y="326"/>
                    <a:pt x="33" y="365"/>
                    <a:pt x="63" y="352"/>
                  </a:cubicBezTo>
                  <a:lnTo>
                    <a:pt x="63" y="352"/>
                  </a:lnTo>
                  <a:cubicBezTo>
                    <a:pt x="110" y="331"/>
                    <a:pt x="155" y="294"/>
                    <a:pt x="194" y="250"/>
                  </a:cubicBezTo>
                  <a:lnTo>
                    <a:pt x="194" y="250"/>
                  </a:lnTo>
                  <a:cubicBezTo>
                    <a:pt x="240" y="280"/>
                    <a:pt x="289" y="302"/>
                    <a:pt x="335" y="314"/>
                  </a:cubicBezTo>
                  <a:lnTo>
                    <a:pt x="335" y="314"/>
                  </a:lnTo>
                  <a:cubicBezTo>
                    <a:pt x="359" y="320"/>
                    <a:pt x="378" y="286"/>
                    <a:pt x="355" y="273"/>
                  </a:cubicBezTo>
                </a:path>
              </a:pathLst>
            </a:custGeom>
            <a:solidFill>
              <a:schemeClr val="accent3">
                <a:lumMod val="25000"/>
              </a:schemeClr>
            </a:solidFill>
            <a:ln>
              <a:noFill/>
            </a:ln>
            <a:effectLst/>
          </p:spPr>
          <p:txBody>
            <a:bodyPr wrap="none" anchor="ctr"/>
            <a:lstStyle/>
            <a:p>
              <a:pPr>
                <a:defRPr/>
              </a:pPr>
              <a:endParaRPr lang="es-ES_tradnl"/>
            </a:p>
          </p:txBody>
        </p:sp>
        <p:sp>
          <p:nvSpPr>
            <p:cNvPr id="30" name="Freeform 50">
              <a:extLst>
                <a:ext uri="{FF2B5EF4-FFF2-40B4-BE49-F238E27FC236}">
                  <a16:creationId xmlns:a16="http://schemas.microsoft.com/office/drawing/2014/main" id="{3D4DD1DE-EF5A-F146-9856-ADBD52CBD2C5}"/>
                </a:ext>
              </a:extLst>
            </p:cNvPr>
            <p:cNvSpPr>
              <a:spLocks noChangeArrowheads="1"/>
            </p:cNvSpPr>
            <p:nvPr/>
          </p:nvSpPr>
          <p:spPr bwMode="auto">
            <a:xfrm>
              <a:off x="3458483" y="70287"/>
              <a:ext cx="180952" cy="174602"/>
            </a:xfrm>
            <a:custGeom>
              <a:avLst/>
              <a:gdLst>
                <a:gd name="T0" fmla="*/ 353 w 378"/>
                <a:gd name="T1" fmla="*/ 273 h 366"/>
                <a:gd name="T2" fmla="*/ 353 w 378"/>
                <a:gd name="T3" fmla="*/ 273 h 366"/>
                <a:gd name="T4" fmla="*/ 231 w 378"/>
                <a:gd name="T5" fmla="*/ 201 h 366"/>
                <a:gd name="T6" fmla="*/ 231 w 378"/>
                <a:gd name="T7" fmla="*/ 201 h 366"/>
                <a:gd name="T8" fmla="*/ 307 w 378"/>
                <a:gd name="T9" fmla="*/ 43 h 366"/>
                <a:gd name="T10" fmla="*/ 307 w 378"/>
                <a:gd name="T11" fmla="*/ 43 h 366"/>
                <a:gd name="T12" fmla="*/ 265 w 378"/>
                <a:gd name="T13" fmla="*/ 25 h 366"/>
                <a:gd name="T14" fmla="*/ 265 w 378"/>
                <a:gd name="T15" fmla="*/ 25 h 366"/>
                <a:gd name="T16" fmla="*/ 183 w 378"/>
                <a:gd name="T17" fmla="*/ 161 h 366"/>
                <a:gd name="T18" fmla="*/ 183 w 378"/>
                <a:gd name="T19" fmla="*/ 161 h 366"/>
                <a:gd name="T20" fmla="*/ 75 w 378"/>
                <a:gd name="T21" fmla="*/ 34 h 366"/>
                <a:gd name="T22" fmla="*/ 75 w 378"/>
                <a:gd name="T23" fmla="*/ 34 h 366"/>
                <a:gd name="T24" fmla="*/ 26 w 378"/>
                <a:gd name="T25" fmla="*/ 69 h 366"/>
                <a:gd name="T26" fmla="*/ 26 w 378"/>
                <a:gd name="T27" fmla="*/ 69 h 366"/>
                <a:gd name="T28" fmla="*/ 139 w 378"/>
                <a:gd name="T29" fmla="*/ 210 h 366"/>
                <a:gd name="T30" fmla="*/ 139 w 378"/>
                <a:gd name="T31" fmla="*/ 210 h 366"/>
                <a:gd name="T32" fmla="*/ 28 w 378"/>
                <a:gd name="T33" fmla="*/ 302 h 366"/>
                <a:gd name="T34" fmla="*/ 28 w 378"/>
                <a:gd name="T35" fmla="*/ 302 h 366"/>
                <a:gd name="T36" fmla="*/ 62 w 378"/>
                <a:gd name="T37" fmla="*/ 352 h 366"/>
                <a:gd name="T38" fmla="*/ 62 w 378"/>
                <a:gd name="T39" fmla="*/ 352 h 366"/>
                <a:gd name="T40" fmla="*/ 193 w 378"/>
                <a:gd name="T41" fmla="*/ 250 h 366"/>
                <a:gd name="T42" fmla="*/ 193 w 378"/>
                <a:gd name="T43" fmla="*/ 250 h 366"/>
                <a:gd name="T44" fmla="*/ 334 w 378"/>
                <a:gd name="T45" fmla="*/ 314 h 366"/>
                <a:gd name="T46" fmla="*/ 334 w 378"/>
                <a:gd name="T47" fmla="*/ 314 h 366"/>
                <a:gd name="T48" fmla="*/ 353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3"/>
                  </a:moveTo>
                  <a:lnTo>
                    <a:pt x="353" y="273"/>
                  </a:lnTo>
                  <a:cubicBezTo>
                    <a:pt x="311" y="250"/>
                    <a:pt x="269" y="228"/>
                    <a:pt x="231" y="201"/>
                  </a:cubicBezTo>
                  <a:lnTo>
                    <a:pt x="231" y="201"/>
                  </a:lnTo>
                  <a:cubicBezTo>
                    <a:pt x="267" y="150"/>
                    <a:pt x="294" y="94"/>
                    <a:pt x="307" y="43"/>
                  </a:cubicBezTo>
                  <a:lnTo>
                    <a:pt x="307" y="43"/>
                  </a:lnTo>
                  <a:cubicBezTo>
                    <a:pt x="313" y="20"/>
                    <a:pt x="278" y="0"/>
                    <a:pt x="265" y="25"/>
                  </a:cubicBezTo>
                  <a:lnTo>
                    <a:pt x="265" y="25"/>
                  </a:lnTo>
                  <a:cubicBezTo>
                    <a:pt x="240" y="71"/>
                    <a:pt x="215" y="118"/>
                    <a:pt x="183" y="161"/>
                  </a:cubicBezTo>
                  <a:lnTo>
                    <a:pt x="183" y="161"/>
                  </a:lnTo>
                  <a:cubicBezTo>
                    <a:pt x="142" y="122"/>
                    <a:pt x="113" y="77"/>
                    <a:pt x="75" y="34"/>
                  </a:cubicBezTo>
                  <a:lnTo>
                    <a:pt x="75" y="34"/>
                  </a:lnTo>
                  <a:cubicBezTo>
                    <a:pt x="52" y="6"/>
                    <a:pt x="12" y="39"/>
                    <a:pt x="26" y="69"/>
                  </a:cubicBezTo>
                  <a:lnTo>
                    <a:pt x="26" y="69"/>
                  </a:lnTo>
                  <a:cubicBezTo>
                    <a:pt x="49" y="119"/>
                    <a:pt x="89" y="169"/>
                    <a:pt x="139" y="210"/>
                  </a:cubicBezTo>
                  <a:lnTo>
                    <a:pt x="139" y="210"/>
                  </a:lnTo>
                  <a:cubicBezTo>
                    <a:pt x="104" y="243"/>
                    <a:pt x="63" y="269"/>
                    <a:pt x="28" y="302"/>
                  </a:cubicBezTo>
                  <a:lnTo>
                    <a:pt x="28" y="302"/>
                  </a:lnTo>
                  <a:cubicBezTo>
                    <a:pt x="0" y="326"/>
                    <a:pt x="31" y="365"/>
                    <a:pt x="62" y="352"/>
                  </a:cubicBezTo>
                  <a:lnTo>
                    <a:pt x="62" y="352"/>
                  </a:lnTo>
                  <a:cubicBezTo>
                    <a:pt x="109" y="331"/>
                    <a:pt x="154" y="294"/>
                    <a:pt x="193" y="250"/>
                  </a:cubicBezTo>
                  <a:lnTo>
                    <a:pt x="193" y="250"/>
                  </a:lnTo>
                  <a:cubicBezTo>
                    <a:pt x="239" y="280"/>
                    <a:pt x="288" y="302"/>
                    <a:pt x="334" y="314"/>
                  </a:cubicBezTo>
                  <a:lnTo>
                    <a:pt x="334" y="314"/>
                  </a:lnTo>
                  <a:cubicBezTo>
                    <a:pt x="357" y="320"/>
                    <a:pt x="377" y="286"/>
                    <a:pt x="353" y="273"/>
                  </a:cubicBezTo>
                </a:path>
              </a:pathLst>
            </a:custGeom>
            <a:solidFill>
              <a:schemeClr val="accent3">
                <a:lumMod val="50000"/>
              </a:schemeClr>
            </a:solidFill>
            <a:ln>
              <a:noFill/>
            </a:ln>
            <a:effectLst/>
          </p:spPr>
          <p:txBody>
            <a:bodyPr wrap="none" anchor="ctr"/>
            <a:lstStyle/>
            <a:p>
              <a:pPr>
                <a:defRPr/>
              </a:pPr>
              <a:endParaRPr lang="es-ES_tradnl"/>
            </a:p>
          </p:txBody>
        </p:sp>
        <p:sp>
          <p:nvSpPr>
            <p:cNvPr id="31" name="Freeform 51">
              <a:extLst>
                <a:ext uri="{FF2B5EF4-FFF2-40B4-BE49-F238E27FC236}">
                  <a16:creationId xmlns:a16="http://schemas.microsoft.com/office/drawing/2014/main" id="{C401CC70-3D28-F043-A7D4-D27E16AA8AB9}"/>
                </a:ext>
              </a:extLst>
            </p:cNvPr>
            <p:cNvSpPr>
              <a:spLocks noChangeArrowheads="1"/>
            </p:cNvSpPr>
            <p:nvPr/>
          </p:nvSpPr>
          <p:spPr bwMode="auto">
            <a:xfrm>
              <a:off x="3080708" y="70287"/>
              <a:ext cx="180952" cy="174602"/>
            </a:xfrm>
            <a:custGeom>
              <a:avLst/>
              <a:gdLst>
                <a:gd name="T0" fmla="*/ 352 w 378"/>
                <a:gd name="T1" fmla="*/ 273 h 366"/>
                <a:gd name="T2" fmla="*/ 352 w 378"/>
                <a:gd name="T3" fmla="*/ 273 h 366"/>
                <a:gd name="T4" fmla="*/ 232 w 378"/>
                <a:gd name="T5" fmla="*/ 201 h 366"/>
                <a:gd name="T6" fmla="*/ 232 w 378"/>
                <a:gd name="T7" fmla="*/ 201 h 366"/>
                <a:gd name="T8" fmla="*/ 306 w 378"/>
                <a:gd name="T9" fmla="*/ 43 h 366"/>
                <a:gd name="T10" fmla="*/ 306 w 378"/>
                <a:gd name="T11" fmla="*/ 43 h 366"/>
                <a:gd name="T12" fmla="*/ 266 w 378"/>
                <a:gd name="T13" fmla="*/ 25 h 366"/>
                <a:gd name="T14" fmla="*/ 266 w 378"/>
                <a:gd name="T15" fmla="*/ 25 h 366"/>
                <a:gd name="T16" fmla="*/ 183 w 378"/>
                <a:gd name="T17" fmla="*/ 161 h 366"/>
                <a:gd name="T18" fmla="*/ 183 w 378"/>
                <a:gd name="T19" fmla="*/ 161 h 366"/>
                <a:gd name="T20" fmla="*/ 76 w 378"/>
                <a:gd name="T21" fmla="*/ 34 h 366"/>
                <a:gd name="T22" fmla="*/ 76 w 378"/>
                <a:gd name="T23" fmla="*/ 34 h 366"/>
                <a:gd name="T24" fmla="*/ 25 w 378"/>
                <a:gd name="T25" fmla="*/ 69 h 366"/>
                <a:gd name="T26" fmla="*/ 25 w 378"/>
                <a:gd name="T27" fmla="*/ 69 h 366"/>
                <a:gd name="T28" fmla="*/ 138 w 378"/>
                <a:gd name="T29" fmla="*/ 210 h 366"/>
                <a:gd name="T30" fmla="*/ 138 w 378"/>
                <a:gd name="T31" fmla="*/ 210 h 366"/>
                <a:gd name="T32" fmla="*/ 28 w 378"/>
                <a:gd name="T33" fmla="*/ 302 h 366"/>
                <a:gd name="T34" fmla="*/ 28 w 378"/>
                <a:gd name="T35" fmla="*/ 302 h 366"/>
                <a:gd name="T36" fmla="*/ 63 w 378"/>
                <a:gd name="T37" fmla="*/ 352 h 366"/>
                <a:gd name="T38" fmla="*/ 63 w 378"/>
                <a:gd name="T39" fmla="*/ 352 h 366"/>
                <a:gd name="T40" fmla="*/ 193 w 378"/>
                <a:gd name="T41" fmla="*/ 250 h 366"/>
                <a:gd name="T42" fmla="*/ 193 w 378"/>
                <a:gd name="T43" fmla="*/ 250 h 366"/>
                <a:gd name="T44" fmla="*/ 334 w 378"/>
                <a:gd name="T45" fmla="*/ 314 h 366"/>
                <a:gd name="T46" fmla="*/ 334 w 378"/>
                <a:gd name="T47" fmla="*/ 314 h 366"/>
                <a:gd name="T48" fmla="*/ 352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2" y="273"/>
                  </a:moveTo>
                  <a:lnTo>
                    <a:pt x="352" y="273"/>
                  </a:lnTo>
                  <a:cubicBezTo>
                    <a:pt x="312" y="250"/>
                    <a:pt x="270" y="228"/>
                    <a:pt x="232" y="201"/>
                  </a:cubicBezTo>
                  <a:lnTo>
                    <a:pt x="232" y="201"/>
                  </a:lnTo>
                  <a:cubicBezTo>
                    <a:pt x="267" y="150"/>
                    <a:pt x="293" y="94"/>
                    <a:pt x="306" y="43"/>
                  </a:cubicBezTo>
                  <a:lnTo>
                    <a:pt x="306" y="43"/>
                  </a:lnTo>
                  <a:cubicBezTo>
                    <a:pt x="313" y="20"/>
                    <a:pt x="279" y="0"/>
                    <a:pt x="266" y="25"/>
                  </a:cubicBezTo>
                  <a:lnTo>
                    <a:pt x="266" y="25"/>
                  </a:lnTo>
                  <a:cubicBezTo>
                    <a:pt x="239" y="71"/>
                    <a:pt x="216" y="118"/>
                    <a:pt x="183" y="161"/>
                  </a:cubicBezTo>
                  <a:lnTo>
                    <a:pt x="183" y="161"/>
                  </a:lnTo>
                  <a:cubicBezTo>
                    <a:pt x="142" y="122"/>
                    <a:pt x="112" y="77"/>
                    <a:pt x="76" y="34"/>
                  </a:cubicBezTo>
                  <a:lnTo>
                    <a:pt x="76" y="34"/>
                  </a:lnTo>
                  <a:cubicBezTo>
                    <a:pt x="52" y="6"/>
                    <a:pt x="12" y="39"/>
                    <a:pt x="25" y="69"/>
                  </a:cubicBezTo>
                  <a:lnTo>
                    <a:pt x="25" y="69"/>
                  </a:lnTo>
                  <a:cubicBezTo>
                    <a:pt x="49" y="119"/>
                    <a:pt x="90" y="169"/>
                    <a:pt x="138" y="210"/>
                  </a:cubicBezTo>
                  <a:lnTo>
                    <a:pt x="138" y="210"/>
                  </a:lnTo>
                  <a:cubicBezTo>
                    <a:pt x="104" y="243"/>
                    <a:pt x="65" y="269"/>
                    <a:pt x="28" y="302"/>
                  </a:cubicBezTo>
                  <a:lnTo>
                    <a:pt x="28" y="302"/>
                  </a:lnTo>
                  <a:cubicBezTo>
                    <a:pt x="0" y="326"/>
                    <a:pt x="32" y="365"/>
                    <a:pt x="63" y="352"/>
                  </a:cubicBezTo>
                  <a:lnTo>
                    <a:pt x="63" y="352"/>
                  </a:lnTo>
                  <a:cubicBezTo>
                    <a:pt x="109" y="331"/>
                    <a:pt x="154" y="294"/>
                    <a:pt x="193" y="250"/>
                  </a:cubicBezTo>
                  <a:lnTo>
                    <a:pt x="193" y="250"/>
                  </a:lnTo>
                  <a:cubicBezTo>
                    <a:pt x="239" y="280"/>
                    <a:pt x="288" y="302"/>
                    <a:pt x="334" y="314"/>
                  </a:cubicBezTo>
                  <a:lnTo>
                    <a:pt x="334" y="314"/>
                  </a:lnTo>
                  <a:cubicBezTo>
                    <a:pt x="358" y="320"/>
                    <a:pt x="377" y="286"/>
                    <a:pt x="352" y="273"/>
                  </a:cubicBezTo>
                </a:path>
              </a:pathLst>
            </a:custGeom>
            <a:solidFill>
              <a:schemeClr val="accent3">
                <a:lumMod val="75000"/>
              </a:schemeClr>
            </a:solidFill>
            <a:ln>
              <a:noFill/>
            </a:ln>
            <a:effectLst/>
          </p:spPr>
          <p:txBody>
            <a:bodyPr wrap="none" anchor="ctr"/>
            <a:lstStyle/>
            <a:p>
              <a:pPr>
                <a:defRPr/>
              </a:pPr>
              <a:endParaRPr lang="es-ES_tradnl"/>
            </a:p>
          </p:txBody>
        </p:sp>
        <p:sp>
          <p:nvSpPr>
            <p:cNvPr id="32" name="Freeform 52">
              <a:extLst>
                <a:ext uri="{FF2B5EF4-FFF2-40B4-BE49-F238E27FC236}">
                  <a16:creationId xmlns:a16="http://schemas.microsoft.com/office/drawing/2014/main" id="{41FBC99E-7969-3344-9905-5DB23D36094A}"/>
                </a:ext>
              </a:extLst>
            </p:cNvPr>
            <p:cNvSpPr>
              <a:spLocks noChangeArrowheads="1"/>
            </p:cNvSpPr>
            <p:nvPr/>
          </p:nvSpPr>
          <p:spPr bwMode="auto">
            <a:xfrm>
              <a:off x="3648959" y="70287"/>
              <a:ext cx="180952" cy="174602"/>
            </a:xfrm>
            <a:custGeom>
              <a:avLst/>
              <a:gdLst>
                <a:gd name="T0" fmla="*/ 353 w 378"/>
                <a:gd name="T1" fmla="*/ 273 h 366"/>
                <a:gd name="T2" fmla="*/ 353 w 378"/>
                <a:gd name="T3" fmla="*/ 273 h 366"/>
                <a:gd name="T4" fmla="*/ 232 w 378"/>
                <a:gd name="T5" fmla="*/ 201 h 366"/>
                <a:gd name="T6" fmla="*/ 232 w 378"/>
                <a:gd name="T7" fmla="*/ 201 h 366"/>
                <a:gd name="T8" fmla="*/ 306 w 378"/>
                <a:gd name="T9" fmla="*/ 43 h 366"/>
                <a:gd name="T10" fmla="*/ 306 w 378"/>
                <a:gd name="T11" fmla="*/ 43 h 366"/>
                <a:gd name="T12" fmla="*/ 265 w 378"/>
                <a:gd name="T13" fmla="*/ 25 h 366"/>
                <a:gd name="T14" fmla="*/ 265 w 378"/>
                <a:gd name="T15" fmla="*/ 25 h 366"/>
                <a:gd name="T16" fmla="*/ 182 w 378"/>
                <a:gd name="T17" fmla="*/ 161 h 366"/>
                <a:gd name="T18" fmla="*/ 182 w 378"/>
                <a:gd name="T19" fmla="*/ 161 h 366"/>
                <a:gd name="T20" fmla="*/ 76 w 378"/>
                <a:gd name="T21" fmla="*/ 34 h 366"/>
                <a:gd name="T22" fmla="*/ 76 w 378"/>
                <a:gd name="T23" fmla="*/ 34 h 366"/>
                <a:gd name="T24" fmla="*/ 26 w 378"/>
                <a:gd name="T25" fmla="*/ 69 h 366"/>
                <a:gd name="T26" fmla="*/ 26 w 378"/>
                <a:gd name="T27" fmla="*/ 69 h 366"/>
                <a:gd name="T28" fmla="*/ 138 w 378"/>
                <a:gd name="T29" fmla="*/ 210 h 366"/>
                <a:gd name="T30" fmla="*/ 138 w 378"/>
                <a:gd name="T31" fmla="*/ 210 h 366"/>
                <a:gd name="T32" fmla="*/ 27 w 378"/>
                <a:gd name="T33" fmla="*/ 302 h 366"/>
                <a:gd name="T34" fmla="*/ 27 w 378"/>
                <a:gd name="T35" fmla="*/ 302 h 366"/>
                <a:gd name="T36" fmla="*/ 63 w 378"/>
                <a:gd name="T37" fmla="*/ 352 h 366"/>
                <a:gd name="T38" fmla="*/ 63 w 378"/>
                <a:gd name="T39" fmla="*/ 352 h 366"/>
                <a:gd name="T40" fmla="*/ 193 w 378"/>
                <a:gd name="T41" fmla="*/ 250 h 366"/>
                <a:gd name="T42" fmla="*/ 193 w 378"/>
                <a:gd name="T43" fmla="*/ 250 h 366"/>
                <a:gd name="T44" fmla="*/ 334 w 378"/>
                <a:gd name="T45" fmla="*/ 314 h 366"/>
                <a:gd name="T46" fmla="*/ 334 w 378"/>
                <a:gd name="T47" fmla="*/ 314 h 366"/>
                <a:gd name="T48" fmla="*/ 353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3"/>
                  </a:moveTo>
                  <a:lnTo>
                    <a:pt x="353" y="273"/>
                  </a:lnTo>
                  <a:cubicBezTo>
                    <a:pt x="311" y="250"/>
                    <a:pt x="270" y="228"/>
                    <a:pt x="232" y="201"/>
                  </a:cubicBezTo>
                  <a:lnTo>
                    <a:pt x="232" y="201"/>
                  </a:lnTo>
                  <a:cubicBezTo>
                    <a:pt x="267" y="150"/>
                    <a:pt x="293" y="94"/>
                    <a:pt x="306" y="43"/>
                  </a:cubicBezTo>
                  <a:lnTo>
                    <a:pt x="306" y="43"/>
                  </a:lnTo>
                  <a:cubicBezTo>
                    <a:pt x="312" y="20"/>
                    <a:pt x="278" y="0"/>
                    <a:pt x="265" y="25"/>
                  </a:cubicBezTo>
                  <a:lnTo>
                    <a:pt x="265" y="25"/>
                  </a:lnTo>
                  <a:cubicBezTo>
                    <a:pt x="239" y="71"/>
                    <a:pt x="215" y="118"/>
                    <a:pt x="182" y="161"/>
                  </a:cubicBezTo>
                  <a:lnTo>
                    <a:pt x="182" y="161"/>
                  </a:lnTo>
                  <a:cubicBezTo>
                    <a:pt x="142" y="122"/>
                    <a:pt x="111" y="77"/>
                    <a:pt x="76" y="34"/>
                  </a:cubicBezTo>
                  <a:lnTo>
                    <a:pt x="76" y="34"/>
                  </a:lnTo>
                  <a:cubicBezTo>
                    <a:pt x="51" y="6"/>
                    <a:pt x="12" y="39"/>
                    <a:pt x="26" y="69"/>
                  </a:cubicBezTo>
                  <a:lnTo>
                    <a:pt x="26" y="69"/>
                  </a:lnTo>
                  <a:cubicBezTo>
                    <a:pt x="48" y="119"/>
                    <a:pt x="89" y="169"/>
                    <a:pt x="138" y="210"/>
                  </a:cubicBezTo>
                  <a:lnTo>
                    <a:pt x="138" y="210"/>
                  </a:lnTo>
                  <a:cubicBezTo>
                    <a:pt x="104" y="243"/>
                    <a:pt x="64" y="269"/>
                    <a:pt x="27" y="302"/>
                  </a:cubicBezTo>
                  <a:lnTo>
                    <a:pt x="27" y="302"/>
                  </a:lnTo>
                  <a:cubicBezTo>
                    <a:pt x="0" y="326"/>
                    <a:pt x="31" y="365"/>
                    <a:pt x="63" y="352"/>
                  </a:cubicBezTo>
                  <a:lnTo>
                    <a:pt x="63" y="352"/>
                  </a:lnTo>
                  <a:cubicBezTo>
                    <a:pt x="109" y="331"/>
                    <a:pt x="153" y="294"/>
                    <a:pt x="193" y="250"/>
                  </a:cubicBezTo>
                  <a:lnTo>
                    <a:pt x="193" y="250"/>
                  </a:lnTo>
                  <a:cubicBezTo>
                    <a:pt x="239" y="280"/>
                    <a:pt x="288" y="302"/>
                    <a:pt x="334" y="314"/>
                  </a:cubicBezTo>
                  <a:lnTo>
                    <a:pt x="334" y="314"/>
                  </a:lnTo>
                  <a:cubicBezTo>
                    <a:pt x="357" y="320"/>
                    <a:pt x="377" y="286"/>
                    <a:pt x="353" y="273"/>
                  </a:cubicBezTo>
                </a:path>
              </a:pathLst>
            </a:custGeom>
            <a:solidFill>
              <a:schemeClr val="accent3">
                <a:lumMod val="75000"/>
              </a:schemeClr>
            </a:solidFill>
            <a:ln>
              <a:noFill/>
            </a:ln>
            <a:effectLst/>
          </p:spPr>
          <p:txBody>
            <a:bodyPr wrap="none" anchor="ctr"/>
            <a:lstStyle/>
            <a:p>
              <a:pPr>
                <a:defRPr/>
              </a:pPr>
              <a:endParaRPr lang="es-ES_tradnl"/>
            </a:p>
          </p:txBody>
        </p:sp>
        <p:sp>
          <p:nvSpPr>
            <p:cNvPr id="33" name="Freeform 53">
              <a:extLst>
                <a:ext uri="{FF2B5EF4-FFF2-40B4-BE49-F238E27FC236}">
                  <a16:creationId xmlns:a16="http://schemas.microsoft.com/office/drawing/2014/main" id="{1E1704D9-2804-8A4B-B6C1-9D5444EC9FBC}"/>
                </a:ext>
              </a:extLst>
            </p:cNvPr>
            <p:cNvSpPr>
              <a:spLocks noChangeArrowheads="1"/>
            </p:cNvSpPr>
            <p:nvPr/>
          </p:nvSpPr>
          <p:spPr bwMode="auto">
            <a:xfrm>
              <a:off x="4041021" y="65526"/>
              <a:ext cx="180952" cy="174602"/>
            </a:xfrm>
            <a:custGeom>
              <a:avLst/>
              <a:gdLst>
                <a:gd name="T0" fmla="*/ 353 w 378"/>
                <a:gd name="T1" fmla="*/ 272 h 366"/>
                <a:gd name="T2" fmla="*/ 353 w 378"/>
                <a:gd name="T3" fmla="*/ 272 h 366"/>
                <a:gd name="T4" fmla="*/ 231 w 378"/>
                <a:gd name="T5" fmla="*/ 201 h 366"/>
                <a:gd name="T6" fmla="*/ 231 w 378"/>
                <a:gd name="T7" fmla="*/ 201 h 366"/>
                <a:gd name="T8" fmla="*/ 307 w 378"/>
                <a:gd name="T9" fmla="*/ 42 h 366"/>
                <a:gd name="T10" fmla="*/ 307 w 378"/>
                <a:gd name="T11" fmla="*/ 42 h 366"/>
                <a:gd name="T12" fmla="*/ 267 w 378"/>
                <a:gd name="T13" fmla="*/ 22 h 366"/>
                <a:gd name="T14" fmla="*/ 267 w 378"/>
                <a:gd name="T15" fmla="*/ 22 h 366"/>
                <a:gd name="T16" fmla="*/ 183 w 378"/>
                <a:gd name="T17" fmla="*/ 160 h 366"/>
                <a:gd name="T18" fmla="*/ 183 w 378"/>
                <a:gd name="T19" fmla="*/ 160 h 366"/>
                <a:gd name="T20" fmla="*/ 76 w 378"/>
                <a:gd name="T21" fmla="*/ 34 h 366"/>
                <a:gd name="T22" fmla="*/ 76 w 378"/>
                <a:gd name="T23" fmla="*/ 34 h 366"/>
                <a:gd name="T24" fmla="*/ 26 w 378"/>
                <a:gd name="T25" fmla="*/ 70 h 366"/>
                <a:gd name="T26" fmla="*/ 26 w 378"/>
                <a:gd name="T27" fmla="*/ 70 h 366"/>
                <a:gd name="T28" fmla="*/ 139 w 378"/>
                <a:gd name="T29" fmla="*/ 209 h 366"/>
                <a:gd name="T30" fmla="*/ 139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50 h 366"/>
                <a:gd name="T42" fmla="*/ 193 w 378"/>
                <a:gd name="T43" fmla="*/ 250 h 366"/>
                <a:gd name="T44" fmla="*/ 334 w 378"/>
                <a:gd name="T45" fmla="*/ 313 h 366"/>
                <a:gd name="T46" fmla="*/ 334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50"/>
                    <a:pt x="271" y="227"/>
                    <a:pt x="231" y="201"/>
                  </a:cubicBezTo>
                  <a:lnTo>
                    <a:pt x="231" y="201"/>
                  </a:lnTo>
                  <a:cubicBezTo>
                    <a:pt x="267" y="150"/>
                    <a:pt x="294" y="95"/>
                    <a:pt x="307" y="42"/>
                  </a:cubicBezTo>
                  <a:lnTo>
                    <a:pt x="307" y="42"/>
                  </a:lnTo>
                  <a:cubicBezTo>
                    <a:pt x="314" y="20"/>
                    <a:pt x="280" y="0"/>
                    <a:pt x="267" y="22"/>
                  </a:cubicBezTo>
                  <a:lnTo>
                    <a:pt x="267" y="22"/>
                  </a:lnTo>
                  <a:cubicBezTo>
                    <a:pt x="240" y="71"/>
                    <a:pt x="217" y="117"/>
                    <a:pt x="183" y="160"/>
                  </a:cubicBezTo>
                  <a:lnTo>
                    <a:pt x="183" y="160"/>
                  </a:lnTo>
                  <a:cubicBezTo>
                    <a:pt x="143" y="122"/>
                    <a:pt x="113" y="76"/>
                    <a:pt x="76" y="34"/>
                  </a:cubicBezTo>
                  <a:lnTo>
                    <a:pt x="76" y="34"/>
                  </a:lnTo>
                  <a:cubicBezTo>
                    <a:pt x="53" y="7"/>
                    <a:pt x="12" y="38"/>
                    <a:pt x="26" y="70"/>
                  </a:cubicBezTo>
                  <a:lnTo>
                    <a:pt x="26" y="70"/>
                  </a:lnTo>
                  <a:cubicBezTo>
                    <a:pt x="50" y="120"/>
                    <a:pt x="91" y="168"/>
                    <a:pt x="139" y="209"/>
                  </a:cubicBezTo>
                  <a:lnTo>
                    <a:pt x="139" y="209"/>
                  </a:lnTo>
                  <a:cubicBezTo>
                    <a:pt x="104" y="242"/>
                    <a:pt x="64" y="269"/>
                    <a:pt x="28" y="301"/>
                  </a:cubicBezTo>
                  <a:lnTo>
                    <a:pt x="28" y="301"/>
                  </a:lnTo>
                  <a:cubicBezTo>
                    <a:pt x="0" y="325"/>
                    <a:pt x="33" y="365"/>
                    <a:pt x="63" y="351"/>
                  </a:cubicBezTo>
                  <a:lnTo>
                    <a:pt x="63" y="351"/>
                  </a:lnTo>
                  <a:cubicBezTo>
                    <a:pt x="110" y="330"/>
                    <a:pt x="155" y="293"/>
                    <a:pt x="193" y="250"/>
                  </a:cubicBezTo>
                  <a:lnTo>
                    <a:pt x="193" y="250"/>
                  </a:lnTo>
                  <a:cubicBezTo>
                    <a:pt x="239" y="279"/>
                    <a:pt x="289" y="302"/>
                    <a:pt x="334" y="313"/>
                  </a:cubicBezTo>
                  <a:lnTo>
                    <a:pt x="334" y="313"/>
                  </a:lnTo>
                  <a:cubicBezTo>
                    <a:pt x="359" y="318"/>
                    <a:pt x="377" y="285"/>
                    <a:pt x="353" y="272"/>
                  </a:cubicBezTo>
                </a:path>
              </a:pathLst>
            </a:custGeom>
            <a:solidFill>
              <a:schemeClr val="accent3">
                <a:lumMod val="50000"/>
              </a:schemeClr>
            </a:solidFill>
            <a:ln>
              <a:noFill/>
            </a:ln>
            <a:effectLst/>
          </p:spPr>
          <p:txBody>
            <a:bodyPr wrap="none" anchor="ctr"/>
            <a:lstStyle/>
            <a:p>
              <a:pPr>
                <a:defRPr/>
              </a:pPr>
              <a:endParaRPr lang="es-ES_tradnl"/>
            </a:p>
          </p:txBody>
        </p:sp>
        <p:sp>
          <p:nvSpPr>
            <p:cNvPr id="34" name="Freeform 54">
              <a:extLst>
                <a:ext uri="{FF2B5EF4-FFF2-40B4-BE49-F238E27FC236}">
                  <a16:creationId xmlns:a16="http://schemas.microsoft.com/office/drawing/2014/main" id="{C37223DD-42C8-194D-B70B-FBB6910009EE}"/>
                </a:ext>
              </a:extLst>
            </p:cNvPr>
            <p:cNvSpPr>
              <a:spLocks noChangeArrowheads="1"/>
            </p:cNvSpPr>
            <p:nvPr/>
          </p:nvSpPr>
          <p:spPr bwMode="auto">
            <a:xfrm>
              <a:off x="4231495" y="65526"/>
              <a:ext cx="179364" cy="174602"/>
            </a:xfrm>
            <a:custGeom>
              <a:avLst/>
              <a:gdLst>
                <a:gd name="T0" fmla="*/ 353 w 378"/>
                <a:gd name="T1" fmla="*/ 272 h 366"/>
                <a:gd name="T2" fmla="*/ 353 w 378"/>
                <a:gd name="T3" fmla="*/ 272 h 366"/>
                <a:gd name="T4" fmla="*/ 232 w 378"/>
                <a:gd name="T5" fmla="*/ 201 h 366"/>
                <a:gd name="T6" fmla="*/ 232 w 378"/>
                <a:gd name="T7" fmla="*/ 201 h 366"/>
                <a:gd name="T8" fmla="*/ 307 w 378"/>
                <a:gd name="T9" fmla="*/ 42 h 366"/>
                <a:gd name="T10" fmla="*/ 307 w 378"/>
                <a:gd name="T11" fmla="*/ 42 h 366"/>
                <a:gd name="T12" fmla="*/ 265 w 378"/>
                <a:gd name="T13" fmla="*/ 22 h 366"/>
                <a:gd name="T14" fmla="*/ 265 w 378"/>
                <a:gd name="T15" fmla="*/ 22 h 366"/>
                <a:gd name="T16" fmla="*/ 184 w 378"/>
                <a:gd name="T17" fmla="*/ 160 h 366"/>
                <a:gd name="T18" fmla="*/ 184 w 378"/>
                <a:gd name="T19" fmla="*/ 160 h 366"/>
                <a:gd name="T20" fmla="*/ 76 w 378"/>
                <a:gd name="T21" fmla="*/ 34 h 366"/>
                <a:gd name="T22" fmla="*/ 76 w 378"/>
                <a:gd name="T23" fmla="*/ 34 h 366"/>
                <a:gd name="T24" fmla="*/ 26 w 378"/>
                <a:gd name="T25" fmla="*/ 70 h 366"/>
                <a:gd name="T26" fmla="*/ 26 w 378"/>
                <a:gd name="T27" fmla="*/ 70 h 366"/>
                <a:gd name="T28" fmla="*/ 139 w 378"/>
                <a:gd name="T29" fmla="*/ 209 h 366"/>
                <a:gd name="T30" fmla="*/ 139 w 378"/>
                <a:gd name="T31" fmla="*/ 209 h 366"/>
                <a:gd name="T32" fmla="*/ 27 w 378"/>
                <a:gd name="T33" fmla="*/ 301 h 366"/>
                <a:gd name="T34" fmla="*/ 27 w 378"/>
                <a:gd name="T35" fmla="*/ 301 h 366"/>
                <a:gd name="T36" fmla="*/ 63 w 378"/>
                <a:gd name="T37" fmla="*/ 351 h 366"/>
                <a:gd name="T38" fmla="*/ 63 w 378"/>
                <a:gd name="T39" fmla="*/ 351 h 366"/>
                <a:gd name="T40" fmla="*/ 193 w 378"/>
                <a:gd name="T41" fmla="*/ 250 h 366"/>
                <a:gd name="T42" fmla="*/ 193 w 378"/>
                <a:gd name="T43" fmla="*/ 250 h 366"/>
                <a:gd name="T44" fmla="*/ 334 w 378"/>
                <a:gd name="T45" fmla="*/ 313 h 366"/>
                <a:gd name="T46" fmla="*/ 334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50"/>
                    <a:pt x="270" y="227"/>
                    <a:pt x="232" y="201"/>
                  </a:cubicBezTo>
                  <a:lnTo>
                    <a:pt x="232" y="201"/>
                  </a:lnTo>
                  <a:cubicBezTo>
                    <a:pt x="268" y="150"/>
                    <a:pt x="294" y="95"/>
                    <a:pt x="307" y="42"/>
                  </a:cubicBezTo>
                  <a:lnTo>
                    <a:pt x="307" y="42"/>
                  </a:lnTo>
                  <a:cubicBezTo>
                    <a:pt x="314" y="20"/>
                    <a:pt x="280" y="0"/>
                    <a:pt x="265" y="22"/>
                  </a:cubicBezTo>
                  <a:lnTo>
                    <a:pt x="265" y="22"/>
                  </a:lnTo>
                  <a:cubicBezTo>
                    <a:pt x="240" y="71"/>
                    <a:pt x="215" y="117"/>
                    <a:pt x="184" y="160"/>
                  </a:cubicBezTo>
                  <a:lnTo>
                    <a:pt x="184" y="160"/>
                  </a:lnTo>
                  <a:cubicBezTo>
                    <a:pt x="143" y="122"/>
                    <a:pt x="113" y="76"/>
                    <a:pt x="76" y="34"/>
                  </a:cubicBezTo>
                  <a:lnTo>
                    <a:pt x="76" y="34"/>
                  </a:lnTo>
                  <a:cubicBezTo>
                    <a:pt x="52" y="7"/>
                    <a:pt x="12" y="38"/>
                    <a:pt x="26" y="70"/>
                  </a:cubicBezTo>
                  <a:lnTo>
                    <a:pt x="26" y="70"/>
                  </a:lnTo>
                  <a:cubicBezTo>
                    <a:pt x="50" y="120"/>
                    <a:pt x="90" y="168"/>
                    <a:pt x="139" y="209"/>
                  </a:cubicBezTo>
                  <a:lnTo>
                    <a:pt x="139" y="209"/>
                  </a:lnTo>
                  <a:cubicBezTo>
                    <a:pt x="104" y="242"/>
                    <a:pt x="64" y="269"/>
                    <a:pt x="27" y="301"/>
                  </a:cubicBezTo>
                  <a:lnTo>
                    <a:pt x="27" y="301"/>
                  </a:lnTo>
                  <a:cubicBezTo>
                    <a:pt x="0" y="325"/>
                    <a:pt x="33" y="365"/>
                    <a:pt x="63" y="351"/>
                  </a:cubicBezTo>
                  <a:lnTo>
                    <a:pt x="63" y="351"/>
                  </a:lnTo>
                  <a:cubicBezTo>
                    <a:pt x="109" y="330"/>
                    <a:pt x="155" y="293"/>
                    <a:pt x="193" y="250"/>
                  </a:cubicBezTo>
                  <a:lnTo>
                    <a:pt x="193" y="250"/>
                  </a:lnTo>
                  <a:cubicBezTo>
                    <a:pt x="239" y="279"/>
                    <a:pt x="289" y="302"/>
                    <a:pt x="334" y="313"/>
                  </a:cubicBezTo>
                  <a:lnTo>
                    <a:pt x="334" y="313"/>
                  </a:lnTo>
                  <a:cubicBezTo>
                    <a:pt x="357" y="318"/>
                    <a:pt x="377"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35" name="Freeform 55">
              <a:extLst>
                <a:ext uri="{FF2B5EF4-FFF2-40B4-BE49-F238E27FC236}">
                  <a16:creationId xmlns:a16="http://schemas.microsoft.com/office/drawing/2014/main" id="{53399C66-420E-0840-A23A-49ED3847F881}"/>
                </a:ext>
              </a:extLst>
            </p:cNvPr>
            <p:cNvSpPr>
              <a:spLocks noChangeArrowheads="1"/>
            </p:cNvSpPr>
            <p:nvPr/>
          </p:nvSpPr>
          <p:spPr bwMode="auto">
            <a:xfrm>
              <a:off x="3852132" y="65526"/>
              <a:ext cx="180952" cy="174602"/>
            </a:xfrm>
            <a:custGeom>
              <a:avLst/>
              <a:gdLst>
                <a:gd name="T0" fmla="*/ 354 w 378"/>
                <a:gd name="T1" fmla="*/ 272 h 366"/>
                <a:gd name="T2" fmla="*/ 354 w 378"/>
                <a:gd name="T3" fmla="*/ 272 h 366"/>
                <a:gd name="T4" fmla="*/ 231 w 378"/>
                <a:gd name="T5" fmla="*/ 201 h 366"/>
                <a:gd name="T6" fmla="*/ 231 w 378"/>
                <a:gd name="T7" fmla="*/ 201 h 366"/>
                <a:gd name="T8" fmla="*/ 308 w 378"/>
                <a:gd name="T9" fmla="*/ 42 h 366"/>
                <a:gd name="T10" fmla="*/ 308 w 378"/>
                <a:gd name="T11" fmla="*/ 42 h 366"/>
                <a:gd name="T12" fmla="*/ 267 w 378"/>
                <a:gd name="T13" fmla="*/ 22 h 366"/>
                <a:gd name="T14" fmla="*/ 267 w 378"/>
                <a:gd name="T15" fmla="*/ 22 h 366"/>
                <a:gd name="T16" fmla="*/ 183 w 378"/>
                <a:gd name="T17" fmla="*/ 160 h 366"/>
                <a:gd name="T18" fmla="*/ 183 w 378"/>
                <a:gd name="T19" fmla="*/ 160 h 366"/>
                <a:gd name="T20" fmla="*/ 76 w 378"/>
                <a:gd name="T21" fmla="*/ 34 h 366"/>
                <a:gd name="T22" fmla="*/ 76 w 378"/>
                <a:gd name="T23" fmla="*/ 34 h 366"/>
                <a:gd name="T24" fmla="*/ 26 w 378"/>
                <a:gd name="T25" fmla="*/ 70 h 366"/>
                <a:gd name="T26" fmla="*/ 26 w 378"/>
                <a:gd name="T27" fmla="*/ 70 h 366"/>
                <a:gd name="T28" fmla="*/ 139 w 378"/>
                <a:gd name="T29" fmla="*/ 209 h 366"/>
                <a:gd name="T30" fmla="*/ 139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50 h 366"/>
                <a:gd name="T42" fmla="*/ 193 w 378"/>
                <a:gd name="T43" fmla="*/ 250 h 366"/>
                <a:gd name="T44" fmla="*/ 335 w 378"/>
                <a:gd name="T45" fmla="*/ 313 h 366"/>
                <a:gd name="T46" fmla="*/ 335 w 378"/>
                <a:gd name="T47" fmla="*/ 313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50"/>
                    <a:pt x="271" y="227"/>
                    <a:pt x="231" y="201"/>
                  </a:cubicBezTo>
                  <a:lnTo>
                    <a:pt x="231" y="201"/>
                  </a:lnTo>
                  <a:cubicBezTo>
                    <a:pt x="268" y="150"/>
                    <a:pt x="294" y="95"/>
                    <a:pt x="308" y="42"/>
                  </a:cubicBezTo>
                  <a:lnTo>
                    <a:pt x="308" y="42"/>
                  </a:lnTo>
                  <a:cubicBezTo>
                    <a:pt x="313" y="20"/>
                    <a:pt x="280" y="0"/>
                    <a:pt x="267" y="22"/>
                  </a:cubicBezTo>
                  <a:lnTo>
                    <a:pt x="267" y="22"/>
                  </a:lnTo>
                  <a:cubicBezTo>
                    <a:pt x="239" y="71"/>
                    <a:pt x="216" y="117"/>
                    <a:pt x="183" y="160"/>
                  </a:cubicBezTo>
                  <a:lnTo>
                    <a:pt x="183" y="160"/>
                  </a:lnTo>
                  <a:cubicBezTo>
                    <a:pt x="142" y="122"/>
                    <a:pt x="113" y="76"/>
                    <a:pt x="76" y="34"/>
                  </a:cubicBezTo>
                  <a:lnTo>
                    <a:pt x="76" y="34"/>
                  </a:lnTo>
                  <a:cubicBezTo>
                    <a:pt x="53" y="7"/>
                    <a:pt x="12" y="38"/>
                    <a:pt x="26" y="70"/>
                  </a:cubicBezTo>
                  <a:lnTo>
                    <a:pt x="26" y="70"/>
                  </a:lnTo>
                  <a:cubicBezTo>
                    <a:pt x="49" y="120"/>
                    <a:pt x="89" y="168"/>
                    <a:pt x="139" y="209"/>
                  </a:cubicBezTo>
                  <a:lnTo>
                    <a:pt x="139" y="209"/>
                  </a:lnTo>
                  <a:cubicBezTo>
                    <a:pt x="104" y="242"/>
                    <a:pt x="65" y="269"/>
                    <a:pt x="28" y="301"/>
                  </a:cubicBezTo>
                  <a:lnTo>
                    <a:pt x="28" y="301"/>
                  </a:lnTo>
                  <a:cubicBezTo>
                    <a:pt x="0" y="325"/>
                    <a:pt x="32" y="365"/>
                    <a:pt x="63" y="351"/>
                  </a:cubicBezTo>
                  <a:lnTo>
                    <a:pt x="63" y="351"/>
                  </a:lnTo>
                  <a:cubicBezTo>
                    <a:pt x="111" y="330"/>
                    <a:pt x="155" y="293"/>
                    <a:pt x="193" y="250"/>
                  </a:cubicBezTo>
                  <a:lnTo>
                    <a:pt x="193" y="250"/>
                  </a:lnTo>
                  <a:cubicBezTo>
                    <a:pt x="239" y="279"/>
                    <a:pt x="288" y="302"/>
                    <a:pt x="335" y="313"/>
                  </a:cubicBezTo>
                  <a:lnTo>
                    <a:pt x="335" y="313"/>
                  </a:lnTo>
                  <a:cubicBezTo>
                    <a:pt x="358" y="318"/>
                    <a:pt x="377"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36" name="Freeform 56">
              <a:extLst>
                <a:ext uri="{FF2B5EF4-FFF2-40B4-BE49-F238E27FC236}">
                  <a16:creationId xmlns:a16="http://schemas.microsoft.com/office/drawing/2014/main" id="{E4B3B575-5328-C54B-A4BB-3EC858A78153}"/>
                </a:ext>
              </a:extLst>
            </p:cNvPr>
            <p:cNvSpPr>
              <a:spLocks noChangeArrowheads="1"/>
            </p:cNvSpPr>
            <p:nvPr/>
          </p:nvSpPr>
          <p:spPr bwMode="auto">
            <a:xfrm>
              <a:off x="4420383" y="65526"/>
              <a:ext cx="180952" cy="174602"/>
            </a:xfrm>
            <a:custGeom>
              <a:avLst/>
              <a:gdLst>
                <a:gd name="T0" fmla="*/ 354 w 379"/>
                <a:gd name="T1" fmla="*/ 272 h 366"/>
                <a:gd name="T2" fmla="*/ 354 w 379"/>
                <a:gd name="T3" fmla="*/ 272 h 366"/>
                <a:gd name="T4" fmla="*/ 232 w 379"/>
                <a:gd name="T5" fmla="*/ 201 h 366"/>
                <a:gd name="T6" fmla="*/ 232 w 379"/>
                <a:gd name="T7" fmla="*/ 201 h 366"/>
                <a:gd name="T8" fmla="*/ 307 w 379"/>
                <a:gd name="T9" fmla="*/ 42 h 366"/>
                <a:gd name="T10" fmla="*/ 307 w 379"/>
                <a:gd name="T11" fmla="*/ 42 h 366"/>
                <a:gd name="T12" fmla="*/ 266 w 379"/>
                <a:gd name="T13" fmla="*/ 22 h 366"/>
                <a:gd name="T14" fmla="*/ 266 w 379"/>
                <a:gd name="T15" fmla="*/ 22 h 366"/>
                <a:gd name="T16" fmla="*/ 184 w 379"/>
                <a:gd name="T17" fmla="*/ 160 h 366"/>
                <a:gd name="T18" fmla="*/ 184 w 379"/>
                <a:gd name="T19" fmla="*/ 160 h 366"/>
                <a:gd name="T20" fmla="*/ 76 w 379"/>
                <a:gd name="T21" fmla="*/ 34 h 366"/>
                <a:gd name="T22" fmla="*/ 76 w 379"/>
                <a:gd name="T23" fmla="*/ 34 h 366"/>
                <a:gd name="T24" fmla="*/ 26 w 379"/>
                <a:gd name="T25" fmla="*/ 70 h 366"/>
                <a:gd name="T26" fmla="*/ 26 w 379"/>
                <a:gd name="T27" fmla="*/ 70 h 366"/>
                <a:gd name="T28" fmla="*/ 139 w 379"/>
                <a:gd name="T29" fmla="*/ 209 h 366"/>
                <a:gd name="T30" fmla="*/ 139 w 379"/>
                <a:gd name="T31" fmla="*/ 209 h 366"/>
                <a:gd name="T32" fmla="*/ 27 w 379"/>
                <a:gd name="T33" fmla="*/ 301 h 366"/>
                <a:gd name="T34" fmla="*/ 27 w 379"/>
                <a:gd name="T35" fmla="*/ 301 h 366"/>
                <a:gd name="T36" fmla="*/ 63 w 379"/>
                <a:gd name="T37" fmla="*/ 351 h 366"/>
                <a:gd name="T38" fmla="*/ 63 w 379"/>
                <a:gd name="T39" fmla="*/ 351 h 366"/>
                <a:gd name="T40" fmla="*/ 193 w 379"/>
                <a:gd name="T41" fmla="*/ 250 h 366"/>
                <a:gd name="T42" fmla="*/ 193 w 379"/>
                <a:gd name="T43" fmla="*/ 250 h 366"/>
                <a:gd name="T44" fmla="*/ 335 w 379"/>
                <a:gd name="T45" fmla="*/ 313 h 366"/>
                <a:gd name="T46" fmla="*/ 335 w 379"/>
                <a:gd name="T47" fmla="*/ 313 h 366"/>
                <a:gd name="T48" fmla="*/ 354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2"/>
                  </a:moveTo>
                  <a:lnTo>
                    <a:pt x="354" y="272"/>
                  </a:lnTo>
                  <a:cubicBezTo>
                    <a:pt x="311" y="250"/>
                    <a:pt x="270" y="227"/>
                    <a:pt x="232" y="201"/>
                  </a:cubicBezTo>
                  <a:lnTo>
                    <a:pt x="232" y="201"/>
                  </a:lnTo>
                  <a:cubicBezTo>
                    <a:pt x="268" y="150"/>
                    <a:pt x="294" y="95"/>
                    <a:pt x="307" y="42"/>
                  </a:cubicBezTo>
                  <a:lnTo>
                    <a:pt x="307" y="42"/>
                  </a:lnTo>
                  <a:cubicBezTo>
                    <a:pt x="312" y="20"/>
                    <a:pt x="280" y="0"/>
                    <a:pt x="266" y="22"/>
                  </a:cubicBezTo>
                  <a:lnTo>
                    <a:pt x="266" y="22"/>
                  </a:lnTo>
                  <a:cubicBezTo>
                    <a:pt x="239" y="71"/>
                    <a:pt x="215" y="117"/>
                    <a:pt x="184" y="160"/>
                  </a:cubicBezTo>
                  <a:lnTo>
                    <a:pt x="184" y="160"/>
                  </a:lnTo>
                  <a:cubicBezTo>
                    <a:pt x="143" y="122"/>
                    <a:pt x="113" y="76"/>
                    <a:pt x="76" y="34"/>
                  </a:cubicBezTo>
                  <a:lnTo>
                    <a:pt x="76" y="34"/>
                  </a:lnTo>
                  <a:cubicBezTo>
                    <a:pt x="52" y="7"/>
                    <a:pt x="11" y="38"/>
                    <a:pt x="26" y="70"/>
                  </a:cubicBezTo>
                  <a:lnTo>
                    <a:pt x="26" y="70"/>
                  </a:lnTo>
                  <a:cubicBezTo>
                    <a:pt x="50" y="120"/>
                    <a:pt x="90" y="168"/>
                    <a:pt x="139" y="209"/>
                  </a:cubicBezTo>
                  <a:lnTo>
                    <a:pt x="139" y="209"/>
                  </a:lnTo>
                  <a:cubicBezTo>
                    <a:pt x="103" y="242"/>
                    <a:pt x="64" y="269"/>
                    <a:pt x="27" y="301"/>
                  </a:cubicBezTo>
                  <a:lnTo>
                    <a:pt x="27" y="301"/>
                  </a:lnTo>
                  <a:cubicBezTo>
                    <a:pt x="0" y="325"/>
                    <a:pt x="32" y="365"/>
                    <a:pt x="63" y="351"/>
                  </a:cubicBezTo>
                  <a:lnTo>
                    <a:pt x="63" y="351"/>
                  </a:lnTo>
                  <a:cubicBezTo>
                    <a:pt x="110" y="330"/>
                    <a:pt x="155" y="293"/>
                    <a:pt x="193" y="250"/>
                  </a:cubicBezTo>
                  <a:lnTo>
                    <a:pt x="193" y="250"/>
                  </a:lnTo>
                  <a:cubicBezTo>
                    <a:pt x="239" y="279"/>
                    <a:pt x="289" y="302"/>
                    <a:pt x="335" y="313"/>
                  </a:cubicBezTo>
                  <a:lnTo>
                    <a:pt x="335" y="313"/>
                  </a:lnTo>
                  <a:cubicBezTo>
                    <a:pt x="358" y="318"/>
                    <a:pt x="378"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37" name="Freeform 57">
              <a:extLst>
                <a:ext uri="{FF2B5EF4-FFF2-40B4-BE49-F238E27FC236}">
                  <a16:creationId xmlns:a16="http://schemas.microsoft.com/office/drawing/2014/main" id="{436D4A71-30C3-B747-877D-C3D6CB406975}"/>
                </a:ext>
              </a:extLst>
            </p:cNvPr>
            <p:cNvSpPr>
              <a:spLocks noChangeArrowheads="1"/>
            </p:cNvSpPr>
            <p:nvPr/>
          </p:nvSpPr>
          <p:spPr bwMode="auto">
            <a:xfrm>
              <a:off x="4783874" y="63939"/>
              <a:ext cx="180952" cy="174602"/>
            </a:xfrm>
            <a:custGeom>
              <a:avLst/>
              <a:gdLst>
                <a:gd name="T0" fmla="*/ 353 w 378"/>
                <a:gd name="T1" fmla="*/ 273 h 367"/>
                <a:gd name="T2" fmla="*/ 353 w 378"/>
                <a:gd name="T3" fmla="*/ 273 h 367"/>
                <a:gd name="T4" fmla="*/ 231 w 378"/>
                <a:gd name="T5" fmla="*/ 201 h 367"/>
                <a:gd name="T6" fmla="*/ 231 w 378"/>
                <a:gd name="T7" fmla="*/ 201 h 367"/>
                <a:gd name="T8" fmla="*/ 307 w 378"/>
                <a:gd name="T9" fmla="*/ 43 h 367"/>
                <a:gd name="T10" fmla="*/ 307 w 378"/>
                <a:gd name="T11" fmla="*/ 43 h 367"/>
                <a:gd name="T12" fmla="*/ 267 w 378"/>
                <a:gd name="T13" fmla="*/ 25 h 367"/>
                <a:gd name="T14" fmla="*/ 267 w 378"/>
                <a:gd name="T15" fmla="*/ 25 h 367"/>
                <a:gd name="T16" fmla="*/ 182 w 378"/>
                <a:gd name="T17" fmla="*/ 161 h 367"/>
                <a:gd name="T18" fmla="*/ 182 w 378"/>
                <a:gd name="T19" fmla="*/ 161 h 367"/>
                <a:gd name="T20" fmla="*/ 76 w 378"/>
                <a:gd name="T21" fmla="*/ 34 h 367"/>
                <a:gd name="T22" fmla="*/ 76 w 378"/>
                <a:gd name="T23" fmla="*/ 34 h 367"/>
                <a:gd name="T24" fmla="*/ 25 w 378"/>
                <a:gd name="T25" fmla="*/ 69 h 367"/>
                <a:gd name="T26" fmla="*/ 25 w 378"/>
                <a:gd name="T27" fmla="*/ 69 h 367"/>
                <a:gd name="T28" fmla="*/ 139 w 378"/>
                <a:gd name="T29" fmla="*/ 210 h 367"/>
                <a:gd name="T30" fmla="*/ 139 w 378"/>
                <a:gd name="T31" fmla="*/ 210 h 367"/>
                <a:gd name="T32" fmla="*/ 27 w 378"/>
                <a:gd name="T33" fmla="*/ 302 h 367"/>
                <a:gd name="T34" fmla="*/ 27 w 378"/>
                <a:gd name="T35" fmla="*/ 302 h 367"/>
                <a:gd name="T36" fmla="*/ 63 w 378"/>
                <a:gd name="T37" fmla="*/ 352 h 367"/>
                <a:gd name="T38" fmla="*/ 63 w 378"/>
                <a:gd name="T39" fmla="*/ 352 h 367"/>
                <a:gd name="T40" fmla="*/ 193 w 378"/>
                <a:gd name="T41" fmla="*/ 249 h 367"/>
                <a:gd name="T42" fmla="*/ 193 w 378"/>
                <a:gd name="T43" fmla="*/ 249 h 367"/>
                <a:gd name="T44" fmla="*/ 334 w 378"/>
                <a:gd name="T45" fmla="*/ 314 h 367"/>
                <a:gd name="T46" fmla="*/ 334 w 378"/>
                <a:gd name="T47" fmla="*/ 314 h 367"/>
                <a:gd name="T48" fmla="*/ 353 w 378"/>
                <a:gd name="T49" fmla="*/ 273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3"/>
                  </a:moveTo>
                  <a:lnTo>
                    <a:pt x="353" y="273"/>
                  </a:lnTo>
                  <a:cubicBezTo>
                    <a:pt x="311" y="249"/>
                    <a:pt x="270" y="228"/>
                    <a:pt x="231" y="201"/>
                  </a:cubicBezTo>
                  <a:lnTo>
                    <a:pt x="231" y="201"/>
                  </a:lnTo>
                  <a:cubicBezTo>
                    <a:pt x="267" y="151"/>
                    <a:pt x="294" y="96"/>
                    <a:pt x="307" y="43"/>
                  </a:cubicBezTo>
                  <a:lnTo>
                    <a:pt x="307" y="43"/>
                  </a:lnTo>
                  <a:cubicBezTo>
                    <a:pt x="312" y="19"/>
                    <a:pt x="280" y="0"/>
                    <a:pt x="267" y="25"/>
                  </a:cubicBezTo>
                  <a:lnTo>
                    <a:pt x="267" y="25"/>
                  </a:lnTo>
                  <a:cubicBezTo>
                    <a:pt x="239" y="72"/>
                    <a:pt x="215" y="118"/>
                    <a:pt x="182" y="161"/>
                  </a:cubicBezTo>
                  <a:lnTo>
                    <a:pt x="182" y="161"/>
                  </a:lnTo>
                  <a:cubicBezTo>
                    <a:pt x="142" y="122"/>
                    <a:pt x="113" y="77"/>
                    <a:pt x="76" y="34"/>
                  </a:cubicBezTo>
                  <a:lnTo>
                    <a:pt x="76" y="34"/>
                  </a:lnTo>
                  <a:cubicBezTo>
                    <a:pt x="51" y="6"/>
                    <a:pt x="12" y="39"/>
                    <a:pt x="25" y="69"/>
                  </a:cubicBezTo>
                  <a:lnTo>
                    <a:pt x="25" y="69"/>
                  </a:lnTo>
                  <a:cubicBezTo>
                    <a:pt x="48" y="119"/>
                    <a:pt x="89" y="169"/>
                    <a:pt x="139" y="210"/>
                  </a:cubicBezTo>
                  <a:lnTo>
                    <a:pt x="139" y="210"/>
                  </a:lnTo>
                  <a:cubicBezTo>
                    <a:pt x="104" y="243"/>
                    <a:pt x="64" y="269"/>
                    <a:pt x="27" y="302"/>
                  </a:cubicBezTo>
                  <a:lnTo>
                    <a:pt x="27" y="302"/>
                  </a:lnTo>
                  <a:cubicBezTo>
                    <a:pt x="0" y="326"/>
                    <a:pt x="31" y="366"/>
                    <a:pt x="63" y="352"/>
                  </a:cubicBezTo>
                  <a:lnTo>
                    <a:pt x="63" y="352"/>
                  </a:lnTo>
                  <a:cubicBezTo>
                    <a:pt x="110" y="331"/>
                    <a:pt x="155" y="294"/>
                    <a:pt x="193" y="249"/>
                  </a:cubicBezTo>
                  <a:lnTo>
                    <a:pt x="193" y="249"/>
                  </a:lnTo>
                  <a:cubicBezTo>
                    <a:pt x="239" y="280"/>
                    <a:pt x="288" y="302"/>
                    <a:pt x="334" y="314"/>
                  </a:cubicBezTo>
                  <a:lnTo>
                    <a:pt x="334" y="314"/>
                  </a:lnTo>
                  <a:cubicBezTo>
                    <a:pt x="357" y="320"/>
                    <a:pt x="377" y="286"/>
                    <a:pt x="353" y="273"/>
                  </a:cubicBezTo>
                </a:path>
              </a:pathLst>
            </a:custGeom>
            <a:solidFill>
              <a:schemeClr val="accent3">
                <a:lumMod val="75000"/>
              </a:schemeClr>
            </a:solidFill>
            <a:ln>
              <a:noFill/>
            </a:ln>
            <a:effectLst/>
          </p:spPr>
          <p:txBody>
            <a:bodyPr wrap="none" anchor="ctr"/>
            <a:lstStyle/>
            <a:p>
              <a:pPr>
                <a:defRPr/>
              </a:pPr>
              <a:endParaRPr lang="es-ES_tradnl"/>
            </a:p>
          </p:txBody>
        </p:sp>
        <p:sp>
          <p:nvSpPr>
            <p:cNvPr id="38" name="Freeform 58">
              <a:extLst>
                <a:ext uri="{FF2B5EF4-FFF2-40B4-BE49-F238E27FC236}">
                  <a16:creationId xmlns:a16="http://schemas.microsoft.com/office/drawing/2014/main" id="{A1FFCC1D-FF11-DD48-9231-EC51FE39AE4E}"/>
                </a:ext>
              </a:extLst>
            </p:cNvPr>
            <p:cNvSpPr>
              <a:spLocks noChangeArrowheads="1"/>
            </p:cNvSpPr>
            <p:nvPr/>
          </p:nvSpPr>
          <p:spPr bwMode="auto">
            <a:xfrm>
              <a:off x="4972761" y="63939"/>
              <a:ext cx="180952" cy="174602"/>
            </a:xfrm>
            <a:custGeom>
              <a:avLst/>
              <a:gdLst>
                <a:gd name="T0" fmla="*/ 353 w 378"/>
                <a:gd name="T1" fmla="*/ 273 h 367"/>
                <a:gd name="T2" fmla="*/ 353 w 378"/>
                <a:gd name="T3" fmla="*/ 273 h 367"/>
                <a:gd name="T4" fmla="*/ 231 w 378"/>
                <a:gd name="T5" fmla="*/ 201 h 367"/>
                <a:gd name="T6" fmla="*/ 231 w 378"/>
                <a:gd name="T7" fmla="*/ 201 h 367"/>
                <a:gd name="T8" fmla="*/ 307 w 378"/>
                <a:gd name="T9" fmla="*/ 43 h 367"/>
                <a:gd name="T10" fmla="*/ 307 w 378"/>
                <a:gd name="T11" fmla="*/ 43 h 367"/>
                <a:gd name="T12" fmla="*/ 265 w 378"/>
                <a:gd name="T13" fmla="*/ 25 h 367"/>
                <a:gd name="T14" fmla="*/ 265 w 378"/>
                <a:gd name="T15" fmla="*/ 25 h 367"/>
                <a:gd name="T16" fmla="*/ 182 w 378"/>
                <a:gd name="T17" fmla="*/ 161 h 367"/>
                <a:gd name="T18" fmla="*/ 182 w 378"/>
                <a:gd name="T19" fmla="*/ 161 h 367"/>
                <a:gd name="T20" fmla="*/ 76 w 378"/>
                <a:gd name="T21" fmla="*/ 34 h 367"/>
                <a:gd name="T22" fmla="*/ 76 w 378"/>
                <a:gd name="T23" fmla="*/ 34 h 367"/>
                <a:gd name="T24" fmla="*/ 26 w 378"/>
                <a:gd name="T25" fmla="*/ 69 h 367"/>
                <a:gd name="T26" fmla="*/ 26 w 378"/>
                <a:gd name="T27" fmla="*/ 69 h 367"/>
                <a:gd name="T28" fmla="*/ 139 w 378"/>
                <a:gd name="T29" fmla="*/ 210 h 367"/>
                <a:gd name="T30" fmla="*/ 139 w 378"/>
                <a:gd name="T31" fmla="*/ 210 h 367"/>
                <a:gd name="T32" fmla="*/ 27 w 378"/>
                <a:gd name="T33" fmla="*/ 302 h 367"/>
                <a:gd name="T34" fmla="*/ 27 w 378"/>
                <a:gd name="T35" fmla="*/ 302 h 367"/>
                <a:gd name="T36" fmla="*/ 63 w 378"/>
                <a:gd name="T37" fmla="*/ 352 h 367"/>
                <a:gd name="T38" fmla="*/ 63 w 378"/>
                <a:gd name="T39" fmla="*/ 352 h 367"/>
                <a:gd name="T40" fmla="*/ 193 w 378"/>
                <a:gd name="T41" fmla="*/ 249 h 367"/>
                <a:gd name="T42" fmla="*/ 193 w 378"/>
                <a:gd name="T43" fmla="*/ 249 h 367"/>
                <a:gd name="T44" fmla="*/ 333 w 378"/>
                <a:gd name="T45" fmla="*/ 314 h 367"/>
                <a:gd name="T46" fmla="*/ 333 w 378"/>
                <a:gd name="T47" fmla="*/ 314 h 367"/>
                <a:gd name="T48" fmla="*/ 353 w 378"/>
                <a:gd name="T49" fmla="*/ 273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3"/>
                  </a:moveTo>
                  <a:lnTo>
                    <a:pt x="353" y="273"/>
                  </a:lnTo>
                  <a:cubicBezTo>
                    <a:pt x="311" y="249"/>
                    <a:pt x="270" y="228"/>
                    <a:pt x="231" y="201"/>
                  </a:cubicBezTo>
                  <a:lnTo>
                    <a:pt x="231" y="201"/>
                  </a:lnTo>
                  <a:cubicBezTo>
                    <a:pt x="266" y="151"/>
                    <a:pt x="294" y="96"/>
                    <a:pt x="307" y="43"/>
                  </a:cubicBezTo>
                  <a:lnTo>
                    <a:pt x="307" y="43"/>
                  </a:lnTo>
                  <a:cubicBezTo>
                    <a:pt x="314" y="19"/>
                    <a:pt x="278" y="0"/>
                    <a:pt x="265" y="25"/>
                  </a:cubicBezTo>
                  <a:lnTo>
                    <a:pt x="265" y="25"/>
                  </a:lnTo>
                  <a:cubicBezTo>
                    <a:pt x="240" y="72"/>
                    <a:pt x="215" y="118"/>
                    <a:pt x="182" y="161"/>
                  </a:cubicBezTo>
                  <a:lnTo>
                    <a:pt x="182" y="161"/>
                  </a:lnTo>
                  <a:cubicBezTo>
                    <a:pt x="143" y="122"/>
                    <a:pt x="113" y="77"/>
                    <a:pt x="76" y="34"/>
                  </a:cubicBezTo>
                  <a:lnTo>
                    <a:pt x="76" y="34"/>
                  </a:lnTo>
                  <a:cubicBezTo>
                    <a:pt x="52" y="6"/>
                    <a:pt x="11" y="39"/>
                    <a:pt x="26" y="69"/>
                  </a:cubicBezTo>
                  <a:lnTo>
                    <a:pt x="26" y="69"/>
                  </a:lnTo>
                  <a:cubicBezTo>
                    <a:pt x="50" y="119"/>
                    <a:pt x="90" y="169"/>
                    <a:pt x="139" y="210"/>
                  </a:cubicBezTo>
                  <a:lnTo>
                    <a:pt x="139" y="210"/>
                  </a:lnTo>
                  <a:cubicBezTo>
                    <a:pt x="103" y="243"/>
                    <a:pt x="64" y="269"/>
                    <a:pt x="27" y="302"/>
                  </a:cubicBezTo>
                  <a:lnTo>
                    <a:pt x="27" y="302"/>
                  </a:lnTo>
                  <a:cubicBezTo>
                    <a:pt x="0" y="326"/>
                    <a:pt x="32" y="366"/>
                    <a:pt x="63" y="352"/>
                  </a:cubicBezTo>
                  <a:lnTo>
                    <a:pt x="63" y="352"/>
                  </a:lnTo>
                  <a:cubicBezTo>
                    <a:pt x="109" y="331"/>
                    <a:pt x="155" y="294"/>
                    <a:pt x="193" y="249"/>
                  </a:cubicBezTo>
                  <a:lnTo>
                    <a:pt x="193" y="249"/>
                  </a:lnTo>
                  <a:cubicBezTo>
                    <a:pt x="239" y="280"/>
                    <a:pt x="289" y="302"/>
                    <a:pt x="333" y="314"/>
                  </a:cubicBezTo>
                  <a:lnTo>
                    <a:pt x="333" y="314"/>
                  </a:lnTo>
                  <a:cubicBezTo>
                    <a:pt x="357" y="320"/>
                    <a:pt x="377" y="286"/>
                    <a:pt x="353" y="273"/>
                  </a:cubicBezTo>
                </a:path>
              </a:pathLst>
            </a:custGeom>
            <a:solidFill>
              <a:schemeClr val="accent3">
                <a:lumMod val="25000"/>
              </a:schemeClr>
            </a:solidFill>
            <a:ln>
              <a:noFill/>
            </a:ln>
            <a:effectLst/>
          </p:spPr>
          <p:txBody>
            <a:bodyPr wrap="none" anchor="ctr"/>
            <a:lstStyle/>
            <a:p>
              <a:pPr>
                <a:defRPr/>
              </a:pPr>
              <a:endParaRPr lang="es-ES_tradnl"/>
            </a:p>
          </p:txBody>
        </p:sp>
        <p:sp>
          <p:nvSpPr>
            <p:cNvPr id="39" name="Freeform 59">
              <a:extLst>
                <a:ext uri="{FF2B5EF4-FFF2-40B4-BE49-F238E27FC236}">
                  <a16:creationId xmlns:a16="http://schemas.microsoft.com/office/drawing/2014/main" id="{D1299C74-F703-6247-8878-585233460585}"/>
                </a:ext>
              </a:extLst>
            </p:cNvPr>
            <p:cNvSpPr>
              <a:spLocks noChangeArrowheads="1"/>
            </p:cNvSpPr>
            <p:nvPr/>
          </p:nvSpPr>
          <p:spPr bwMode="auto">
            <a:xfrm>
              <a:off x="4594985" y="63939"/>
              <a:ext cx="180952" cy="174602"/>
            </a:xfrm>
            <a:custGeom>
              <a:avLst/>
              <a:gdLst>
                <a:gd name="T0" fmla="*/ 353 w 378"/>
                <a:gd name="T1" fmla="*/ 273 h 367"/>
                <a:gd name="T2" fmla="*/ 353 w 378"/>
                <a:gd name="T3" fmla="*/ 273 h 367"/>
                <a:gd name="T4" fmla="*/ 231 w 378"/>
                <a:gd name="T5" fmla="*/ 201 h 367"/>
                <a:gd name="T6" fmla="*/ 231 w 378"/>
                <a:gd name="T7" fmla="*/ 201 h 367"/>
                <a:gd name="T8" fmla="*/ 306 w 378"/>
                <a:gd name="T9" fmla="*/ 43 h 367"/>
                <a:gd name="T10" fmla="*/ 306 w 378"/>
                <a:gd name="T11" fmla="*/ 43 h 367"/>
                <a:gd name="T12" fmla="*/ 265 w 378"/>
                <a:gd name="T13" fmla="*/ 25 h 367"/>
                <a:gd name="T14" fmla="*/ 265 w 378"/>
                <a:gd name="T15" fmla="*/ 25 h 367"/>
                <a:gd name="T16" fmla="*/ 183 w 378"/>
                <a:gd name="T17" fmla="*/ 161 h 367"/>
                <a:gd name="T18" fmla="*/ 183 w 378"/>
                <a:gd name="T19" fmla="*/ 161 h 367"/>
                <a:gd name="T20" fmla="*/ 76 w 378"/>
                <a:gd name="T21" fmla="*/ 34 h 367"/>
                <a:gd name="T22" fmla="*/ 76 w 378"/>
                <a:gd name="T23" fmla="*/ 34 h 367"/>
                <a:gd name="T24" fmla="*/ 26 w 378"/>
                <a:gd name="T25" fmla="*/ 69 h 367"/>
                <a:gd name="T26" fmla="*/ 26 w 378"/>
                <a:gd name="T27" fmla="*/ 69 h 367"/>
                <a:gd name="T28" fmla="*/ 139 w 378"/>
                <a:gd name="T29" fmla="*/ 210 h 367"/>
                <a:gd name="T30" fmla="*/ 139 w 378"/>
                <a:gd name="T31" fmla="*/ 210 h 367"/>
                <a:gd name="T32" fmla="*/ 28 w 378"/>
                <a:gd name="T33" fmla="*/ 302 h 367"/>
                <a:gd name="T34" fmla="*/ 28 w 378"/>
                <a:gd name="T35" fmla="*/ 302 h 367"/>
                <a:gd name="T36" fmla="*/ 63 w 378"/>
                <a:gd name="T37" fmla="*/ 352 h 367"/>
                <a:gd name="T38" fmla="*/ 63 w 378"/>
                <a:gd name="T39" fmla="*/ 352 h 367"/>
                <a:gd name="T40" fmla="*/ 193 w 378"/>
                <a:gd name="T41" fmla="*/ 249 h 367"/>
                <a:gd name="T42" fmla="*/ 193 w 378"/>
                <a:gd name="T43" fmla="*/ 249 h 367"/>
                <a:gd name="T44" fmla="*/ 334 w 378"/>
                <a:gd name="T45" fmla="*/ 314 h 367"/>
                <a:gd name="T46" fmla="*/ 334 w 378"/>
                <a:gd name="T47" fmla="*/ 314 h 367"/>
                <a:gd name="T48" fmla="*/ 353 w 378"/>
                <a:gd name="T49" fmla="*/ 273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3"/>
                  </a:moveTo>
                  <a:lnTo>
                    <a:pt x="353" y="273"/>
                  </a:lnTo>
                  <a:cubicBezTo>
                    <a:pt x="311" y="249"/>
                    <a:pt x="271" y="228"/>
                    <a:pt x="231" y="201"/>
                  </a:cubicBezTo>
                  <a:lnTo>
                    <a:pt x="231" y="201"/>
                  </a:lnTo>
                  <a:cubicBezTo>
                    <a:pt x="268" y="151"/>
                    <a:pt x="294" y="96"/>
                    <a:pt x="306" y="43"/>
                  </a:cubicBezTo>
                  <a:lnTo>
                    <a:pt x="306" y="43"/>
                  </a:lnTo>
                  <a:cubicBezTo>
                    <a:pt x="313" y="19"/>
                    <a:pt x="278" y="0"/>
                    <a:pt x="265" y="25"/>
                  </a:cubicBezTo>
                  <a:lnTo>
                    <a:pt x="265" y="25"/>
                  </a:lnTo>
                  <a:cubicBezTo>
                    <a:pt x="239" y="72"/>
                    <a:pt x="215" y="118"/>
                    <a:pt x="183" y="161"/>
                  </a:cubicBezTo>
                  <a:lnTo>
                    <a:pt x="183" y="161"/>
                  </a:lnTo>
                  <a:cubicBezTo>
                    <a:pt x="142" y="122"/>
                    <a:pt x="112" y="77"/>
                    <a:pt x="76" y="34"/>
                  </a:cubicBezTo>
                  <a:lnTo>
                    <a:pt x="76" y="34"/>
                  </a:lnTo>
                  <a:cubicBezTo>
                    <a:pt x="52" y="6"/>
                    <a:pt x="12" y="39"/>
                    <a:pt x="26" y="69"/>
                  </a:cubicBezTo>
                  <a:lnTo>
                    <a:pt x="26" y="69"/>
                  </a:lnTo>
                  <a:cubicBezTo>
                    <a:pt x="49" y="119"/>
                    <a:pt x="89" y="169"/>
                    <a:pt x="139" y="210"/>
                  </a:cubicBezTo>
                  <a:lnTo>
                    <a:pt x="139" y="210"/>
                  </a:lnTo>
                  <a:cubicBezTo>
                    <a:pt x="104" y="243"/>
                    <a:pt x="64" y="269"/>
                    <a:pt x="28" y="302"/>
                  </a:cubicBezTo>
                  <a:lnTo>
                    <a:pt x="28" y="302"/>
                  </a:lnTo>
                  <a:cubicBezTo>
                    <a:pt x="0" y="326"/>
                    <a:pt x="31" y="366"/>
                    <a:pt x="63" y="352"/>
                  </a:cubicBezTo>
                  <a:lnTo>
                    <a:pt x="63" y="352"/>
                  </a:lnTo>
                  <a:cubicBezTo>
                    <a:pt x="109" y="331"/>
                    <a:pt x="154" y="294"/>
                    <a:pt x="193" y="249"/>
                  </a:cubicBezTo>
                  <a:lnTo>
                    <a:pt x="193" y="249"/>
                  </a:lnTo>
                  <a:cubicBezTo>
                    <a:pt x="239" y="280"/>
                    <a:pt x="288" y="302"/>
                    <a:pt x="334" y="314"/>
                  </a:cubicBezTo>
                  <a:lnTo>
                    <a:pt x="334" y="314"/>
                  </a:lnTo>
                  <a:cubicBezTo>
                    <a:pt x="357" y="320"/>
                    <a:pt x="377" y="286"/>
                    <a:pt x="353" y="273"/>
                  </a:cubicBezTo>
                </a:path>
              </a:pathLst>
            </a:custGeom>
            <a:solidFill>
              <a:schemeClr val="accent3">
                <a:lumMod val="50000"/>
              </a:schemeClr>
            </a:solidFill>
            <a:ln>
              <a:noFill/>
            </a:ln>
            <a:effectLst/>
          </p:spPr>
          <p:txBody>
            <a:bodyPr wrap="none" anchor="ctr"/>
            <a:lstStyle/>
            <a:p>
              <a:pPr>
                <a:defRPr/>
              </a:pPr>
              <a:endParaRPr lang="es-ES_tradnl"/>
            </a:p>
          </p:txBody>
        </p:sp>
        <p:sp>
          <p:nvSpPr>
            <p:cNvPr id="40" name="Freeform 60">
              <a:extLst>
                <a:ext uri="{FF2B5EF4-FFF2-40B4-BE49-F238E27FC236}">
                  <a16:creationId xmlns:a16="http://schemas.microsoft.com/office/drawing/2014/main" id="{C95E3667-EA8C-3F43-B6A3-434F12CA1E2C}"/>
                </a:ext>
              </a:extLst>
            </p:cNvPr>
            <p:cNvSpPr>
              <a:spLocks noChangeArrowheads="1"/>
            </p:cNvSpPr>
            <p:nvPr/>
          </p:nvSpPr>
          <p:spPr bwMode="auto">
            <a:xfrm>
              <a:off x="5161650" y="63939"/>
              <a:ext cx="180952" cy="174602"/>
            </a:xfrm>
            <a:custGeom>
              <a:avLst/>
              <a:gdLst>
                <a:gd name="T0" fmla="*/ 354 w 379"/>
                <a:gd name="T1" fmla="*/ 273 h 367"/>
                <a:gd name="T2" fmla="*/ 354 w 379"/>
                <a:gd name="T3" fmla="*/ 273 h 367"/>
                <a:gd name="T4" fmla="*/ 233 w 379"/>
                <a:gd name="T5" fmla="*/ 201 h 367"/>
                <a:gd name="T6" fmla="*/ 233 w 379"/>
                <a:gd name="T7" fmla="*/ 201 h 367"/>
                <a:gd name="T8" fmla="*/ 308 w 379"/>
                <a:gd name="T9" fmla="*/ 43 h 367"/>
                <a:gd name="T10" fmla="*/ 308 w 379"/>
                <a:gd name="T11" fmla="*/ 43 h 367"/>
                <a:gd name="T12" fmla="*/ 266 w 379"/>
                <a:gd name="T13" fmla="*/ 25 h 367"/>
                <a:gd name="T14" fmla="*/ 266 w 379"/>
                <a:gd name="T15" fmla="*/ 25 h 367"/>
                <a:gd name="T16" fmla="*/ 184 w 379"/>
                <a:gd name="T17" fmla="*/ 161 h 367"/>
                <a:gd name="T18" fmla="*/ 184 w 379"/>
                <a:gd name="T19" fmla="*/ 161 h 367"/>
                <a:gd name="T20" fmla="*/ 77 w 379"/>
                <a:gd name="T21" fmla="*/ 34 h 367"/>
                <a:gd name="T22" fmla="*/ 77 w 379"/>
                <a:gd name="T23" fmla="*/ 34 h 367"/>
                <a:gd name="T24" fmla="*/ 27 w 379"/>
                <a:gd name="T25" fmla="*/ 69 h 367"/>
                <a:gd name="T26" fmla="*/ 27 w 379"/>
                <a:gd name="T27" fmla="*/ 69 h 367"/>
                <a:gd name="T28" fmla="*/ 140 w 379"/>
                <a:gd name="T29" fmla="*/ 210 h 367"/>
                <a:gd name="T30" fmla="*/ 140 w 379"/>
                <a:gd name="T31" fmla="*/ 210 h 367"/>
                <a:gd name="T32" fmla="*/ 28 w 379"/>
                <a:gd name="T33" fmla="*/ 302 h 367"/>
                <a:gd name="T34" fmla="*/ 28 w 379"/>
                <a:gd name="T35" fmla="*/ 302 h 367"/>
                <a:gd name="T36" fmla="*/ 63 w 379"/>
                <a:gd name="T37" fmla="*/ 352 h 367"/>
                <a:gd name="T38" fmla="*/ 63 w 379"/>
                <a:gd name="T39" fmla="*/ 352 h 367"/>
                <a:gd name="T40" fmla="*/ 194 w 379"/>
                <a:gd name="T41" fmla="*/ 249 h 367"/>
                <a:gd name="T42" fmla="*/ 194 w 379"/>
                <a:gd name="T43" fmla="*/ 249 h 367"/>
                <a:gd name="T44" fmla="*/ 334 w 379"/>
                <a:gd name="T45" fmla="*/ 314 h 367"/>
                <a:gd name="T46" fmla="*/ 334 w 379"/>
                <a:gd name="T47" fmla="*/ 314 h 367"/>
                <a:gd name="T48" fmla="*/ 354 w 379"/>
                <a:gd name="T49" fmla="*/ 273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7">
                  <a:moveTo>
                    <a:pt x="354" y="273"/>
                  </a:moveTo>
                  <a:lnTo>
                    <a:pt x="354" y="273"/>
                  </a:lnTo>
                  <a:cubicBezTo>
                    <a:pt x="312" y="249"/>
                    <a:pt x="271" y="228"/>
                    <a:pt x="233" y="201"/>
                  </a:cubicBezTo>
                  <a:lnTo>
                    <a:pt x="233" y="201"/>
                  </a:lnTo>
                  <a:cubicBezTo>
                    <a:pt x="268" y="151"/>
                    <a:pt x="295" y="96"/>
                    <a:pt x="308" y="43"/>
                  </a:cubicBezTo>
                  <a:lnTo>
                    <a:pt x="308" y="43"/>
                  </a:lnTo>
                  <a:cubicBezTo>
                    <a:pt x="313" y="19"/>
                    <a:pt x="279" y="0"/>
                    <a:pt x="266" y="25"/>
                  </a:cubicBezTo>
                  <a:lnTo>
                    <a:pt x="266" y="25"/>
                  </a:lnTo>
                  <a:cubicBezTo>
                    <a:pt x="240" y="72"/>
                    <a:pt x="216" y="118"/>
                    <a:pt x="184" y="161"/>
                  </a:cubicBezTo>
                  <a:lnTo>
                    <a:pt x="184" y="161"/>
                  </a:lnTo>
                  <a:cubicBezTo>
                    <a:pt x="144" y="122"/>
                    <a:pt x="113" y="77"/>
                    <a:pt x="77" y="34"/>
                  </a:cubicBezTo>
                  <a:lnTo>
                    <a:pt x="77" y="34"/>
                  </a:lnTo>
                  <a:cubicBezTo>
                    <a:pt x="53" y="6"/>
                    <a:pt x="12" y="39"/>
                    <a:pt x="27" y="69"/>
                  </a:cubicBezTo>
                  <a:lnTo>
                    <a:pt x="27" y="69"/>
                  </a:lnTo>
                  <a:cubicBezTo>
                    <a:pt x="50" y="119"/>
                    <a:pt x="91" y="169"/>
                    <a:pt x="140" y="210"/>
                  </a:cubicBezTo>
                  <a:lnTo>
                    <a:pt x="140" y="210"/>
                  </a:lnTo>
                  <a:cubicBezTo>
                    <a:pt x="104" y="243"/>
                    <a:pt x="65" y="269"/>
                    <a:pt x="28" y="302"/>
                  </a:cubicBezTo>
                  <a:lnTo>
                    <a:pt x="28" y="302"/>
                  </a:lnTo>
                  <a:cubicBezTo>
                    <a:pt x="0" y="326"/>
                    <a:pt x="33" y="366"/>
                    <a:pt x="63" y="352"/>
                  </a:cubicBezTo>
                  <a:lnTo>
                    <a:pt x="63" y="352"/>
                  </a:lnTo>
                  <a:cubicBezTo>
                    <a:pt x="109" y="331"/>
                    <a:pt x="155" y="294"/>
                    <a:pt x="194" y="249"/>
                  </a:cubicBezTo>
                  <a:lnTo>
                    <a:pt x="194" y="249"/>
                  </a:lnTo>
                  <a:cubicBezTo>
                    <a:pt x="240" y="280"/>
                    <a:pt x="290" y="302"/>
                    <a:pt x="334" y="314"/>
                  </a:cubicBezTo>
                  <a:lnTo>
                    <a:pt x="334" y="314"/>
                  </a:lnTo>
                  <a:cubicBezTo>
                    <a:pt x="358" y="320"/>
                    <a:pt x="378" y="286"/>
                    <a:pt x="354" y="273"/>
                  </a:cubicBezTo>
                </a:path>
              </a:pathLst>
            </a:custGeom>
            <a:solidFill>
              <a:schemeClr val="accent3">
                <a:lumMod val="50000"/>
              </a:schemeClr>
            </a:solidFill>
            <a:ln>
              <a:noFill/>
            </a:ln>
            <a:effectLst/>
          </p:spPr>
          <p:txBody>
            <a:bodyPr wrap="none" anchor="ctr"/>
            <a:lstStyle/>
            <a:p>
              <a:pPr>
                <a:defRPr/>
              </a:pPr>
              <a:endParaRPr lang="es-ES_tradnl"/>
            </a:p>
          </p:txBody>
        </p:sp>
        <p:sp>
          <p:nvSpPr>
            <p:cNvPr id="41" name="Freeform 61">
              <a:extLst>
                <a:ext uri="{FF2B5EF4-FFF2-40B4-BE49-F238E27FC236}">
                  <a16:creationId xmlns:a16="http://schemas.microsoft.com/office/drawing/2014/main" id="{A5A4AB06-867E-2B40-8B75-62A3B7D24B6F}"/>
                </a:ext>
              </a:extLst>
            </p:cNvPr>
            <p:cNvSpPr>
              <a:spLocks noChangeArrowheads="1"/>
            </p:cNvSpPr>
            <p:nvPr/>
          </p:nvSpPr>
          <p:spPr bwMode="auto">
            <a:xfrm>
              <a:off x="5555298" y="59177"/>
              <a:ext cx="180952" cy="174602"/>
            </a:xfrm>
            <a:custGeom>
              <a:avLst/>
              <a:gdLst>
                <a:gd name="T0" fmla="*/ 353 w 379"/>
                <a:gd name="T1" fmla="*/ 272 h 366"/>
                <a:gd name="T2" fmla="*/ 353 w 379"/>
                <a:gd name="T3" fmla="*/ 272 h 366"/>
                <a:gd name="T4" fmla="*/ 232 w 379"/>
                <a:gd name="T5" fmla="*/ 201 h 366"/>
                <a:gd name="T6" fmla="*/ 232 w 379"/>
                <a:gd name="T7" fmla="*/ 201 h 366"/>
                <a:gd name="T8" fmla="*/ 307 w 379"/>
                <a:gd name="T9" fmla="*/ 43 h 366"/>
                <a:gd name="T10" fmla="*/ 307 w 379"/>
                <a:gd name="T11" fmla="*/ 43 h 366"/>
                <a:gd name="T12" fmla="*/ 266 w 379"/>
                <a:gd name="T13" fmla="*/ 23 h 366"/>
                <a:gd name="T14" fmla="*/ 266 w 379"/>
                <a:gd name="T15" fmla="*/ 23 h 366"/>
                <a:gd name="T16" fmla="*/ 184 w 379"/>
                <a:gd name="T17" fmla="*/ 160 h 366"/>
                <a:gd name="T18" fmla="*/ 184 w 379"/>
                <a:gd name="T19" fmla="*/ 160 h 366"/>
                <a:gd name="T20" fmla="*/ 76 w 379"/>
                <a:gd name="T21" fmla="*/ 34 h 366"/>
                <a:gd name="T22" fmla="*/ 76 w 379"/>
                <a:gd name="T23" fmla="*/ 34 h 366"/>
                <a:gd name="T24" fmla="*/ 26 w 379"/>
                <a:gd name="T25" fmla="*/ 69 h 366"/>
                <a:gd name="T26" fmla="*/ 26 w 379"/>
                <a:gd name="T27" fmla="*/ 69 h 366"/>
                <a:gd name="T28" fmla="*/ 139 w 379"/>
                <a:gd name="T29" fmla="*/ 209 h 366"/>
                <a:gd name="T30" fmla="*/ 139 w 379"/>
                <a:gd name="T31" fmla="*/ 209 h 366"/>
                <a:gd name="T32" fmla="*/ 27 w 379"/>
                <a:gd name="T33" fmla="*/ 301 h 366"/>
                <a:gd name="T34" fmla="*/ 27 w 379"/>
                <a:gd name="T35" fmla="*/ 301 h 366"/>
                <a:gd name="T36" fmla="*/ 64 w 379"/>
                <a:gd name="T37" fmla="*/ 351 h 366"/>
                <a:gd name="T38" fmla="*/ 64 w 379"/>
                <a:gd name="T39" fmla="*/ 351 h 366"/>
                <a:gd name="T40" fmla="*/ 194 w 379"/>
                <a:gd name="T41" fmla="*/ 249 h 366"/>
                <a:gd name="T42" fmla="*/ 194 w 379"/>
                <a:gd name="T43" fmla="*/ 249 h 366"/>
                <a:gd name="T44" fmla="*/ 333 w 379"/>
                <a:gd name="T45" fmla="*/ 313 h 366"/>
                <a:gd name="T46" fmla="*/ 333 w 379"/>
                <a:gd name="T47" fmla="*/ 313 h 366"/>
                <a:gd name="T48" fmla="*/ 353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3" y="272"/>
                  </a:moveTo>
                  <a:lnTo>
                    <a:pt x="353" y="272"/>
                  </a:lnTo>
                  <a:cubicBezTo>
                    <a:pt x="312" y="249"/>
                    <a:pt x="270" y="227"/>
                    <a:pt x="232" y="201"/>
                  </a:cubicBezTo>
                  <a:lnTo>
                    <a:pt x="232" y="201"/>
                  </a:lnTo>
                  <a:cubicBezTo>
                    <a:pt x="268" y="150"/>
                    <a:pt x="294" y="94"/>
                    <a:pt x="307" y="43"/>
                  </a:cubicBezTo>
                  <a:lnTo>
                    <a:pt x="307" y="43"/>
                  </a:lnTo>
                  <a:cubicBezTo>
                    <a:pt x="314" y="20"/>
                    <a:pt x="280" y="0"/>
                    <a:pt x="266" y="23"/>
                  </a:cubicBezTo>
                  <a:lnTo>
                    <a:pt x="266" y="23"/>
                  </a:lnTo>
                  <a:cubicBezTo>
                    <a:pt x="240" y="71"/>
                    <a:pt x="216" y="118"/>
                    <a:pt x="184" y="160"/>
                  </a:cubicBezTo>
                  <a:lnTo>
                    <a:pt x="184" y="160"/>
                  </a:lnTo>
                  <a:cubicBezTo>
                    <a:pt x="143" y="122"/>
                    <a:pt x="113" y="76"/>
                    <a:pt x="76" y="34"/>
                  </a:cubicBezTo>
                  <a:lnTo>
                    <a:pt x="76" y="34"/>
                  </a:lnTo>
                  <a:cubicBezTo>
                    <a:pt x="52" y="6"/>
                    <a:pt x="11" y="38"/>
                    <a:pt x="26" y="69"/>
                  </a:cubicBezTo>
                  <a:lnTo>
                    <a:pt x="26" y="69"/>
                  </a:lnTo>
                  <a:cubicBezTo>
                    <a:pt x="50" y="119"/>
                    <a:pt x="90" y="168"/>
                    <a:pt x="139" y="209"/>
                  </a:cubicBezTo>
                  <a:lnTo>
                    <a:pt x="139" y="209"/>
                  </a:lnTo>
                  <a:cubicBezTo>
                    <a:pt x="105" y="242"/>
                    <a:pt x="65" y="269"/>
                    <a:pt x="27" y="301"/>
                  </a:cubicBezTo>
                  <a:lnTo>
                    <a:pt x="27" y="301"/>
                  </a:lnTo>
                  <a:cubicBezTo>
                    <a:pt x="0" y="324"/>
                    <a:pt x="32" y="365"/>
                    <a:pt x="64" y="351"/>
                  </a:cubicBezTo>
                  <a:lnTo>
                    <a:pt x="64" y="351"/>
                  </a:lnTo>
                  <a:cubicBezTo>
                    <a:pt x="110" y="330"/>
                    <a:pt x="155" y="293"/>
                    <a:pt x="194" y="249"/>
                  </a:cubicBezTo>
                  <a:lnTo>
                    <a:pt x="194" y="249"/>
                  </a:lnTo>
                  <a:cubicBezTo>
                    <a:pt x="239" y="280"/>
                    <a:pt x="289" y="302"/>
                    <a:pt x="333" y="313"/>
                  </a:cubicBezTo>
                  <a:lnTo>
                    <a:pt x="333" y="313"/>
                  </a:lnTo>
                  <a:cubicBezTo>
                    <a:pt x="358" y="319"/>
                    <a:pt x="378" y="285"/>
                    <a:pt x="353" y="272"/>
                  </a:cubicBezTo>
                </a:path>
              </a:pathLst>
            </a:custGeom>
            <a:solidFill>
              <a:schemeClr val="accent3">
                <a:lumMod val="25000"/>
              </a:schemeClr>
            </a:solidFill>
            <a:ln>
              <a:noFill/>
            </a:ln>
            <a:effectLst/>
          </p:spPr>
          <p:txBody>
            <a:bodyPr wrap="none" anchor="ctr"/>
            <a:lstStyle/>
            <a:p>
              <a:pPr>
                <a:defRPr/>
              </a:pPr>
              <a:endParaRPr lang="es-ES_tradnl"/>
            </a:p>
          </p:txBody>
        </p:sp>
        <p:sp>
          <p:nvSpPr>
            <p:cNvPr id="42" name="Freeform 62">
              <a:extLst>
                <a:ext uri="{FF2B5EF4-FFF2-40B4-BE49-F238E27FC236}">
                  <a16:creationId xmlns:a16="http://schemas.microsoft.com/office/drawing/2014/main" id="{A3160DA2-018D-4D49-B5BD-12F4C4669EEB}"/>
                </a:ext>
              </a:extLst>
            </p:cNvPr>
            <p:cNvSpPr>
              <a:spLocks noChangeArrowheads="1"/>
            </p:cNvSpPr>
            <p:nvPr/>
          </p:nvSpPr>
          <p:spPr bwMode="auto">
            <a:xfrm>
              <a:off x="5744186" y="59177"/>
              <a:ext cx="180952" cy="174602"/>
            </a:xfrm>
            <a:custGeom>
              <a:avLst/>
              <a:gdLst>
                <a:gd name="T0" fmla="*/ 355 w 380"/>
                <a:gd name="T1" fmla="*/ 272 h 366"/>
                <a:gd name="T2" fmla="*/ 355 w 380"/>
                <a:gd name="T3" fmla="*/ 272 h 366"/>
                <a:gd name="T4" fmla="*/ 233 w 380"/>
                <a:gd name="T5" fmla="*/ 201 h 366"/>
                <a:gd name="T6" fmla="*/ 233 w 380"/>
                <a:gd name="T7" fmla="*/ 201 h 366"/>
                <a:gd name="T8" fmla="*/ 308 w 380"/>
                <a:gd name="T9" fmla="*/ 43 h 366"/>
                <a:gd name="T10" fmla="*/ 308 w 380"/>
                <a:gd name="T11" fmla="*/ 43 h 366"/>
                <a:gd name="T12" fmla="*/ 267 w 380"/>
                <a:gd name="T13" fmla="*/ 23 h 366"/>
                <a:gd name="T14" fmla="*/ 267 w 380"/>
                <a:gd name="T15" fmla="*/ 23 h 366"/>
                <a:gd name="T16" fmla="*/ 184 w 380"/>
                <a:gd name="T17" fmla="*/ 160 h 366"/>
                <a:gd name="T18" fmla="*/ 184 w 380"/>
                <a:gd name="T19" fmla="*/ 160 h 366"/>
                <a:gd name="T20" fmla="*/ 77 w 380"/>
                <a:gd name="T21" fmla="*/ 34 h 366"/>
                <a:gd name="T22" fmla="*/ 77 w 380"/>
                <a:gd name="T23" fmla="*/ 34 h 366"/>
                <a:gd name="T24" fmla="*/ 27 w 380"/>
                <a:gd name="T25" fmla="*/ 69 h 366"/>
                <a:gd name="T26" fmla="*/ 27 w 380"/>
                <a:gd name="T27" fmla="*/ 69 h 366"/>
                <a:gd name="T28" fmla="*/ 140 w 380"/>
                <a:gd name="T29" fmla="*/ 209 h 366"/>
                <a:gd name="T30" fmla="*/ 140 w 380"/>
                <a:gd name="T31" fmla="*/ 209 h 366"/>
                <a:gd name="T32" fmla="*/ 28 w 380"/>
                <a:gd name="T33" fmla="*/ 301 h 366"/>
                <a:gd name="T34" fmla="*/ 28 w 380"/>
                <a:gd name="T35" fmla="*/ 301 h 366"/>
                <a:gd name="T36" fmla="*/ 64 w 380"/>
                <a:gd name="T37" fmla="*/ 351 h 366"/>
                <a:gd name="T38" fmla="*/ 64 w 380"/>
                <a:gd name="T39" fmla="*/ 351 h 366"/>
                <a:gd name="T40" fmla="*/ 195 w 380"/>
                <a:gd name="T41" fmla="*/ 249 h 366"/>
                <a:gd name="T42" fmla="*/ 195 w 380"/>
                <a:gd name="T43" fmla="*/ 249 h 366"/>
                <a:gd name="T44" fmla="*/ 336 w 380"/>
                <a:gd name="T45" fmla="*/ 313 h 366"/>
                <a:gd name="T46" fmla="*/ 336 w 380"/>
                <a:gd name="T47" fmla="*/ 313 h 366"/>
                <a:gd name="T48" fmla="*/ 355 w 380"/>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6">
                  <a:moveTo>
                    <a:pt x="355" y="272"/>
                  </a:moveTo>
                  <a:lnTo>
                    <a:pt x="355" y="272"/>
                  </a:lnTo>
                  <a:cubicBezTo>
                    <a:pt x="312" y="249"/>
                    <a:pt x="271" y="227"/>
                    <a:pt x="233" y="201"/>
                  </a:cubicBezTo>
                  <a:lnTo>
                    <a:pt x="233" y="201"/>
                  </a:lnTo>
                  <a:cubicBezTo>
                    <a:pt x="269" y="150"/>
                    <a:pt x="295" y="94"/>
                    <a:pt x="308" y="43"/>
                  </a:cubicBezTo>
                  <a:lnTo>
                    <a:pt x="308" y="43"/>
                  </a:lnTo>
                  <a:cubicBezTo>
                    <a:pt x="315" y="20"/>
                    <a:pt x="280" y="0"/>
                    <a:pt x="267" y="23"/>
                  </a:cubicBezTo>
                  <a:lnTo>
                    <a:pt x="267" y="23"/>
                  </a:lnTo>
                  <a:cubicBezTo>
                    <a:pt x="241" y="71"/>
                    <a:pt x="217" y="118"/>
                    <a:pt x="184" y="160"/>
                  </a:cubicBezTo>
                  <a:lnTo>
                    <a:pt x="184" y="160"/>
                  </a:lnTo>
                  <a:cubicBezTo>
                    <a:pt x="144" y="122"/>
                    <a:pt x="113" y="76"/>
                    <a:pt x="77" y="34"/>
                  </a:cubicBezTo>
                  <a:lnTo>
                    <a:pt x="77" y="34"/>
                  </a:lnTo>
                  <a:cubicBezTo>
                    <a:pt x="53" y="6"/>
                    <a:pt x="14" y="38"/>
                    <a:pt x="27" y="69"/>
                  </a:cubicBezTo>
                  <a:lnTo>
                    <a:pt x="27" y="69"/>
                  </a:lnTo>
                  <a:cubicBezTo>
                    <a:pt x="50" y="119"/>
                    <a:pt x="91" y="168"/>
                    <a:pt x="140" y="209"/>
                  </a:cubicBezTo>
                  <a:lnTo>
                    <a:pt x="140" y="209"/>
                  </a:lnTo>
                  <a:cubicBezTo>
                    <a:pt x="106" y="242"/>
                    <a:pt x="66" y="269"/>
                    <a:pt x="28" y="301"/>
                  </a:cubicBezTo>
                  <a:lnTo>
                    <a:pt x="28" y="301"/>
                  </a:lnTo>
                  <a:cubicBezTo>
                    <a:pt x="0" y="324"/>
                    <a:pt x="33" y="365"/>
                    <a:pt x="64" y="351"/>
                  </a:cubicBezTo>
                  <a:lnTo>
                    <a:pt x="64" y="351"/>
                  </a:lnTo>
                  <a:cubicBezTo>
                    <a:pt x="110" y="330"/>
                    <a:pt x="156" y="293"/>
                    <a:pt x="195" y="249"/>
                  </a:cubicBezTo>
                  <a:lnTo>
                    <a:pt x="195" y="249"/>
                  </a:lnTo>
                  <a:cubicBezTo>
                    <a:pt x="240" y="280"/>
                    <a:pt x="290" y="302"/>
                    <a:pt x="336" y="313"/>
                  </a:cubicBezTo>
                  <a:lnTo>
                    <a:pt x="336" y="313"/>
                  </a:lnTo>
                  <a:cubicBezTo>
                    <a:pt x="359" y="319"/>
                    <a:pt x="379" y="285"/>
                    <a:pt x="355" y="272"/>
                  </a:cubicBezTo>
                </a:path>
              </a:pathLst>
            </a:custGeom>
            <a:solidFill>
              <a:schemeClr val="accent3">
                <a:lumMod val="50000"/>
              </a:schemeClr>
            </a:solidFill>
            <a:ln>
              <a:noFill/>
            </a:ln>
            <a:effectLst/>
          </p:spPr>
          <p:txBody>
            <a:bodyPr wrap="none" anchor="ctr"/>
            <a:lstStyle/>
            <a:p>
              <a:pPr>
                <a:defRPr/>
              </a:pPr>
              <a:endParaRPr lang="es-ES_tradnl"/>
            </a:p>
          </p:txBody>
        </p:sp>
        <p:sp>
          <p:nvSpPr>
            <p:cNvPr id="43" name="Freeform 63">
              <a:extLst>
                <a:ext uri="{FF2B5EF4-FFF2-40B4-BE49-F238E27FC236}">
                  <a16:creationId xmlns:a16="http://schemas.microsoft.com/office/drawing/2014/main" id="{E80C9EC5-7305-7E43-9162-75158A95D582}"/>
                </a:ext>
              </a:extLst>
            </p:cNvPr>
            <p:cNvSpPr>
              <a:spLocks noChangeArrowheads="1"/>
            </p:cNvSpPr>
            <p:nvPr/>
          </p:nvSpPr>
          <p:spPr bwMode="auto">
            <a:xfrm>
              <a:off x="5366410" y="59177"/>
              <a:ext cx="180952" cy="174602"/>
            </a:xfrm>
            <a:custGeom>
              <a:avLst/>
              <a:gdLst>
                <a:gd name="T0" fmla="*/ 353 w 379"/>
                <a:gd name="T1" fmla="*/ 272 h 366"/>
                <a:gd name="T2" fmla="*/ 353 w 379"/>
                <a:gd name="T3" fmla="*/ 272 h 366"/>
                <a:gd name="T4" fmla="*/ 232 w 379"/>
                <a:gd name="T5" fmla="*/ 201 h 366"/>
                <a:gd name="T6" fmla="*/ 232 w 379"/>
                <a:gd name="T7" fmla="*/ 201 h 366"/>
                <a:gd name="T8" fmla="*/ 307 w 379"/>
                <a:gd name="T9" fmla="*/ 43 h 366"/>
                <a:gd name="T10" fmla="*/ 307 w 379"/>
                <a:gd name="T11" fmla="*/ 43 h 366"/>
                <a:gd name="T12" fmla="*/ 267 w 379"/>
                <a:gd name="T13" fmla="*/ 23 h 366"/>
                <a:gd name="T14" fmla="*/ 267 w 379"/>
                <a:gd name="T15" fmla="*/ 23 h 366"/>
                <a:gd name="T16" fmla="*/ 184 w 379"/>
                <a:gd name="T17" fmla="*/ 160 h 366"/>
                <a:gd name="T18" fmla="*/ 184 w 379"/>
                <a:gd name="T19" fmla="*/ 160 h 366"/>
                <a:gd name="T20" fmla="*/ 76 w 379"/>
                <a:gd name="T21" fmla="*/ 34 h 366"/>
                <a:gd name="T22" fmla="*/ 76 w 379"/>
                <a:gd name="T23" fmla="*/ 34 h 366"/>
                <a:gd name="T24" fmla="*/ 26 w 379"/>
                <a:gd name="T25" fmla="*/ 69 h 366"/>
                <a:gd name="T26" fmla="*/ 26 w 379"/>
                <a:gd name="T27" fmla="*/ 69 h 366"/>
                <a:gd name="T28" fmla="*/ 139 w 379"/>
                <a:gd name="T29" fmla="*/ 209 h 366"/>
                <a:gd name="T30" fmla="*/ 139 w 379"/>
                <a:gd name="T31" fmla="*/ 209 h 366"/>
                <a:gd name="T32" fmla="*/ 27 w 379"/>
                <a:gd name="T33" fmla="*/ 301 h 366"/>
                <a:gd name="T34" fmla="*/ 27 w 379"/>
                <a:gd name="T35" fmla="*/ 301 h 366"/>
                <a:gd name="T36" fmla="*/ 63 w 379"/>
                <a:gd name="T37" fmla="*/ 351 h 366"/>
                <a:gd name="T38" fmla="*/ 63 w 379"/>
                <a:gd name="T39" fmla="*/ 351 h 366"/>
                <a:gd name="T40" fmla="*/ 193 w 379"/>
                <a:gd name="T41" fmla="*/ 249 h 366"/>
                <a:gd name="T42" fmla="*/ 193 w 379"/>
                <a:gd name="T43" fmla="*/ 249 h 366"/>
                <a:gd name="T44" fmla="*/ 335 w 379"/>
                <a:gd name="T45" fmla="*/ 313 h 366"/>
                <a:gd name="T46" fmla="*/ 335 w 379"/>
                <a:gd name="T47" fmla="*/ 313 h 366"/>
                <a:gd name="T48" fmla="*/ 353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3" y="272"/>
                  </a:moveTo>
                  <a:lnTo>
                    <a:pt x="353" y="272"/>
                  </a:lnTo>
                  <a:cubicBezTo>
                    <a:pt x="311" y="249"/>
                    <a:pt x="270" y="227"/>
                    <a:pt x="232" y="201"/>
                  </a:cubicBezTo>
                  <a:lnTo>
                    <a:pt x="232" y="201"/>
                  </a:lnTo>
                  <a:cubicBezTo>
                    <a:pt x="268" y="150"/>
                    <a:pt x="294" y="94"/>
                    <a:pt x="307" y="43"/>
                  </a:cubicBezTo>
                  <a:lnTo>
                    <a:pt x="307" y="43"/>
                  </a:lnTo>
                  <a:cubicBezTo>
                    <a:pt x="313" y="20"/>
                    <a:pt x="280" y="0"/>
                    <a:pt x="267" y="23"/>
                  </a:cubicBezTo>
                  <a:lnTo>
                    <a:pt x="267" y="23"/>
                  </a:lnTo>
                  <a:cubicBezTo>
                    <a:pt x="240" y="71"/>
                    <a:pt x="215" y="118"/>
                    <a:pt x="184" y="160"/>
                  </a:cubicBezTo>
                  <a:lnTo>
                    <a:pt x="184" y="160"/>
                  </a:lnTo>
                  <a:cubicBezTo>
                    <a:pt x="142" y="122"/>
                    <a:pt x="113" y="76"/>
                    <a:pt x="76" y="34"/>
                  </a:cubicBezTo>
                  <a:lnTo>
                    <a:pt x="76" y="34"/>
                  </a:lnTo>
                  <a:cubicBezTo>
                    <a:pt x="52" y="6"/>
                    <a:pt x="12" y="38"/>
                    <a:pt x="26" y="69"/>
                  </a:cubicBezTo>
                  <a:lnTo>
                    <a:pt x="26" y="69"/>
                  </a:lnTo>
                  <a:cubicBezTo>
                    <a:pt x="48" y="119"/>
                    <a:pt x="90" y="168"/>
                    <a:pt x="139" y="209"/>
                  </a:cubicBezTo>
                  <a:lnTo>
                    <a:pt x="139" y="209"/>
                  </a:lnTo>
                  <a:cubicBezTo>
                    <a:pt x="104" y="242"/>
                    <a:pt x="64" y="269"/>
                    <a:pt x="27" y="301"/>
                  </a:cubicBezTo>
                  <a:lnTo>
                    <a:pt x="27" y="301"/>
                  </a:lnTo>
                  <a:cubicBezTo>
                    <a:pt x="0" y="324"/>
                    <a:pt x="33" y="365"/>
                    <a:pt x="63" y="351"/>
                  </a:cubicBezTo>
                  <a:lnTo>
                    <a:pt x="63" y="351"/>
                  </a:lnTo>
                  <a:cubicBezTo>
                    <a:pt x="110" y="330"/>
                    <a:pt x="155" y="293"/>
                    <a:pt x="193" y="249"/>
                  </a:cubicBezTo>
                  <a:lnTo>
                    <a:pt x="193" y="249"/>
                  </a:lnTo>
                  <a:cubicBezTo>
                    <a:pt x="239" y="280"/>
                    <a:pt x="289" y="302"/>
                    <a:pt x="335" y="313"/>
                  </a:cubicBezTo>
                  <a:lnTo>
                    <a:pt x="335" y="313"/>
                  </a:lnTo>
                  <a:cubicBezTo>
                    <a:pt x="359" y="319"/>
                    <a:pt x="378"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44" name="Freeform 64">
              <a:extLst>
                <a:ext uri="{FF2B5EF4-FFF2-40B4-BE49-F238E27FC236}">
                  <a16:creationId xmlns:a16="http://schemas.microsoft.com/office/drawing/2014/main" id="{C97103A9-5DEF-C643-8E38-0D39A322803B}"/>
                </a:ext>
              </a:extLst>
            </p:cNvPr>
            <p:cNvSpPr>
              <a:spLocks noChangeArrowheads="1"/>
            </p:cNvSpPr>
            <p:nvPr/>
          </p:nvSpPr>
          <p:spPr bwMode="auto">
            <a:xfrm>
              <a:off x="5933074" y="59177"/>
              <a:ext cx="180952" cy="174602"/>
            </a:xfrm>
            <a:custGeom>
              <a:avLst/>
              <a:gdLst>
                <a:gd name="T0" fmla="*/ 353 w 378"/>
                <a:gd name="T1" fmla="*/ 272 h 366"/>
                <a:gd name="T2" fmla="*/ 353 w 378"/>
                <a:gd name="T3" fmla="*/ 272 h 366"/>
                <a:gd name="T4" fmla="*/ 231 w 378"/>
                <a:gd name="T5" fmla="*/ 201 h 366"/>
                <a:gd name="T6" fmla="*/ 231 w 378"/>
                <a:gd name="T7" fmla="*/ 201 h 366"/>
                <a:gd name="T8" fmla="*/ 306 w 378"/>
                <a:gd name="T9" fmla="*/ 43 h 366"/>
                <a:gd name="T10" fmla="*/ 306 w 378"/>
                <a:gd name="T11" fmla="*/ 43 h 366"/>
                <a:gd name="T12" fmla="*/ 265 w 378"/>
                <a:gd name="T13" fmla="*/ 23 h 366"/>
                <a:gd name="T14" fmla="*/ 265 w 378"/>
                <a:gd name="T15" fmla="*/ 23 h 366"/>
                <a:gd name="T16" fmla="*/ 182 w 378"/>
                <a:gd name="T17" fmla="*/ 160 h 366"/>
                <a:gd name="T18" fmla="*/ 182 w 378"/>
                <a:gd name="T19" fmla="*/ 160 h 366"/>
                <a:gd name="T20" fmla="*/ 75 w 378"/>
                <a:gd name="T21" fmla="*/ 34 h 366"/>
                <a:gd name="T22" fmla="*/ 75 w 378"/>
                <a:gd name="T23" fmla="*/ 34 h 366"/>
                <a:gd name="T24" fmla="*/ 25 w 378"/>
                <a:gd name="T25" fmla="*/ 69 h 366"/>
                <a:gd name="T26" fmla="*/ 25 w 378"/>
                <a:gd name="T27" fmla="*/ 69 h 366"/>
                <a:gd name="T28" fmla="*/ 138 w 378"/>
                <a:gd name="T29" fmla="*/ 209 h 366"/>
                <a:gd name="T30" fmla="*/ 138 w 378"/>
                <a:gd name="T31" fmla="*/ 209 h 366"/>
                <a:gd name="T32" fmla="*/ 26 w 378"/>
                <a:gd name="T33" fmla="*/ 301 h 366"/>
                <a:gd name="T34" fmla="*/ 26 w 378"/>
                <a:gd name="T35" fmla="*/ 301 h 366"/>
                <a:gd name="T36" fmla="*/ 61 w 378"/>
                <a:gd name="T37" fmla="*/ 351 h 366"/>
                <a:gd name="T38" fmla="*/ 61 w 378"/>
                <a:gd name="T39" fmla="*/ 351 h 366"/>
                <a:gd name="T40" fmla="*/ 191 w 378"/>
                <a:gd name="T41" fmla="*/ 249 h 366"/>
                <a:gd name="T42" fmla="*/ 191 w 378"/>
                <a:gd name="T43" fmla="*/ 249 h 366"/>
                <a:gd name="T44" fmla="*/ 333 w 378"/>
                <a:gd name="T45" fmla="*/ 313 h 366"/>
                <a:gd name="T46" fmla="*/ 333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49"/>
                    <a:pt x="269" y="227"/>
                    <a:pt x="231" y="201"/>
                  </a:cubicBezTo>
                  <a:lnTo>
                    <a:pt x="231" y="201"/>
                  </a:lnTo>
                  <a:cubicBezTo>
                    <a:pt x="266" y="150"/>
                    <a:pt x="293" y="94"/>
                    <a:pt x="306" y="43"/>
                  </a:cubicBezTo>
                  <a:lnTo>
                    <a:pt x="306" y="43"/>
                  </a:lnTo>
                  <a:cubicBezTo>
                    <a:pt x="311" y="20"/>
                    <a:pt x="278" y="0"/>
                    <a:pt x="265" y="23"/>
                  </a:cubicBezTo>
                  <a:lnTo>
                    <a:pt x="265" y="23"/>
                  </a:lnTo>
                  <a:cubicBezTo>
                    <a:pt x="239" y="71"/>
                    <a:pt x="214" y="118"/>
                    <a:pt x="182" y="160"/>
                  </a:cubicBezTo>
                  <a:lnTo>
                    <a:pt x="182" y="160"/>
                  </a:lnTo>
                  <a:cubicBezTo>
                    <a:pt x="142" y="122"/>
                    <a:pt x="111" y="76"/>
                    <a:pt x="75" y="34"/>
                  </a:cubicBezTo>
                  <a:lnTo>
                    <a:pt x="75" y="34"/>
                  </a:lnTo>
                  <a:cubicBezTo>
                    <a:pt x="52" y="6"/>
                    <a:pt x="11" y="38"/>
                    <a:pt x="25" y="69"/>
                  </a:cubicBezTo>
                  <a:lnTo>
                    <a:pt x="25" y="69"/>
                  </a:lnTo>
                  <a:cubicBezTo>
                    <a:pt x="48" y="119"/>
                    <a:pt x="89" y="168"/>
                    <a:pt x="138" y="209"/>
                  </a:cubicBezTo>
                  <a:lnTo>
                    <a:pt x="138" y="209"/>
                  </a:lnTo>
                  <a:cubicBezTo>
                    <a:pt x="102" y="242"/>
                    <a:pt x="63" y="269"/>
                    <a:pt x="26" y="301"/>
                  </a:cubicBezTo>
                  <a:lnTo>
                    <a:pt x="26" y="301"/>
                  </a:lnTo>
                  <a:cubicBezTo>
                    <a:pt x="0" y="324"/>
                    <a:pt x="31" y="365"/>
                    <a:pt x="61" y="351"/>
                  </a:cubicBezTo>
                  <a:lnTo>
                    <a:pt x="61" y="351"/>
                  </a:lnTo>
                  <a:cubicBezTo>
                    <a:pt x="109" y="330"/>
                    <a:pt x="153" y="293"/>
                    <a:pt x="191" y="249"/>
                  </a:cubicBezTo>
                  <a:lnTo>
                    <a:pt x="191" y="249"/>
                  </a:lnTo>
                  <a:cubicBezTo>
                    <a:pt x="239" y="280"/>
                    <a:pt x="287" y="302"/>
                    <a:pt x="333" y="313"/>
                  </a:cubicBezTo>
                  <a:lnTo>
                    <a:pt x="333" y="313"/>
                  </a:lnTo>
                  <a:cubicBezTo>
                    <a:pt x="357" y="319"/>
                    <a:pt x="377"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45" name="Freeform 65">
              <a:extLst>
                <a:ext uri="{FF2B5EF4-FFF2-40B4-BE49-F238E27FC236}">
                  <a16:creationId xmlns:a16="http://schemas.microsoft.com/office/drawing/2014/main" id="{2A5CC163-14D0-6944-A325-8A8D7A9C0B7F}"/>
                </a:ext>
              </a:extLst>
            </p:cNvPr>
            <p:cNvSpPr>
              <a:spLocks noChangeArrowheads="1"/>
            </p:cNvSpPr>
            <p:nvPr/>
          </p:nvSpPr>
          <p:spPr bwMode="auto">
            <a:xfrm>
              <a:off x="6312436" y="59177"/>
              <a:ext cx="180952" cy="174602"/>
            </a:xfrm>
            <a:custGeom>
              <a:avLst/>
              <a:gdLst>
                <a:gd name="T0" fmla="*/ 352 w 378"/>
                <a:gd name="T1" fmla="*/ 272 h 366"/>
                <a:gd name="T2" fmla="*/ 352 w 378"/>
                <a:gd name="T3" fmla="*/ 272 h 366"/>
                <a:gd name="T4" fmla="*/ 231 w 378"/>
                <a:gd name="T5" fmla="*/ 201 h 366"/>
                <a:gd name="T6" fmla="*/ 231 w 378"/>
                <a:gd name="T7" fmla="*/ 201 h 366"/>
                <a:gd name="T8" fmla="*/ 306 w 378"/>
                <a:gd name="T9" fmla="*/ 43 h 366"/>
                <a:gd name="T10" fmla="*/ 306 w 378"/>
                <a:gd name="T11" fmla="*/ 43 h 366"/>
                <a:gd name="T12" fmla="*/ 265 w 378"/>
                <a:gd name="T13" fmla="*/ 23 h 366"/>
                <a:gd name="T14" fmla="*/ 265 w 378"/>
                <a:gd name="T15" fmla="*/ 23 h 366"/>
                <a:gd name="T16" fmla="*/ 182 w 378"/>
                <a:gd name="T17" fmla="*/ 160 h 366"/>
                <a:gd name="T18" fmla="*/ 182 w 378"/>
                <a:gd name="T19" fmla="*/ 160 h 366"/>
                <a:gd name="T20" fmla="*/ 76 w 378"/>
                <a:gd name="T21" fmla="*/ 34 h 366"/>
                <a:gd name="T22" fmla="*/ 76 w 378"/>
                <a:gd name="T23" fmla="*/ 34 h 366"/>
                <a:gd name="T24" fmla="*/ 26 w 378"/>
                <a:gd name="T25" fmla="*/ 69 h 366"/>
                <a:gd name="T26" fmla="*/ 26 w 378"/>
                <a:gd name="T27" fmla="*/ 69 h 366"/>
                <a:gd name="T28" fmla="*/ 138 w 378"/>
                <a:gd name="T29" fmla="*/ 209 h 366"/>
                <a:gd name="T30" fmla="*/ 138 w 378"/>
                <a:gd name="T31" fmla="*/ 209 h 366"/>
                <a:gd name="T32" fmla="*/ 27 w 378"/>
                <a:gd name="T33" fmla="*/ 301 h 366"/>
                <a:gd name="T34" fmla="*/ 27 w 378"/>
                <a:gd name="T35" fmla="*/ 301 h 366"/>
                <a:gd name="T36" fmla="*/ 63 w 378"/>
                <a:gd name="T37" fmla="*/ 351 h 366"/>
                <a:gd name="T38" fmla="*/ 63 w 378"/>
                <a:gd name="T39" fmla="*/ 351 h 366"/>
                <a:gd name="T40" fmla="*/ 193 w 378"/>
                <a:gd name="T41" fmla="*/ 249 h 366"/>
                <a:gd name="T42" fmla="*/ 193 w 378"/>
                <a:gd name="T43" fmla="*/ 249 h 366"/>
                <a:gd name="T44" fmla="*/ 333 w 378"/>
                <a:gd name="T45" fmla="*/ 313 h 366"/>
                <a:gd name="T46" fmla="*/ 333 w 378"/>
                <a:gd name="T47" fmla="*/ 313 h 366"/>
                <a:gd name="T48" fmla="*/ 352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2" y="272"/>
                  </a:moveTo>
                  <a:lnTo>
                    <a:pt x="352" y="272"/>
                  </a:lnTo>
                  <a:cubicBezTo>
                    <a:pt x="311" y="249"/>
                    <a:pt x="269" y="227"/>
                    <a:pt x="231" y="201"/>
                  </a:cubicBezTo>
                  <a:lnTo>
                    <a:pt x="231" y="201"/>
                  </a:lnTo>
                  <a:cubicBezTo>
                    <a:pt x="268" y="150"/>
                    <a:pt x="293" y="94"/>
                    <a:pt x="306" y="43"/>
                  </a:cubicBezTo>
                  <a:lnTo>
                    <a:pt x="306" y="43"/>
                  </a:lnTo>
                  <a:cubicBezTo>
                    <a:pt x="312" y="20"/>
                    <a:pt x="278" y="0"/>
                    <a:pt x="265" y="23"/>
                  </a:cubicBezTo>
                  <a:lnTo>
                    <a:pt x="265" y="23"/>
                  </a:lnTo>
                  <a:cubicBezTo>
                    <a:pt x="239" y="71"/>
                    <a:pt x="215" y="118"/>
                    <a:pt x="182" y="160"/>
                  </a:cubicBezTo>
                  <a:lnTo>
                    <a:pt x="182" y="160"/>
                  </a:lnTo>
                  <a:cubicBezTo>
                    <a:pt x="141" y="122"/>
                    <a:pt x="111" y="76"/>
                    <a:pt x="76" y="34"/>
                  </a:cubicBezTo>
                  <a:lnTo>
                    <a:pt x="76" y="34"/>
                  </a:lnTo>
                  <a:cubicBezTo>
                    <a:pt x="52" y="6"/>
                    <a:pt x="10" y="38"/>
                    <a:pt x="26" y="69"/>
                  </a:cubicBezTo>
                  <a:lnTo>
                    <a:pt x="26" y="69"/>
                  </a:lnTo>
                  <a:cubicBezTo>
                    <a:pt x="48" y="119"/>
                    <a:pt x="89" y="168"/>
                    <a:pt x="138" y="209"/>
                  </a:cubicBezTo>
                  <a:lnTo>
                    <a:pt x="138" y="209"/>
                  </a:lnTo>
                  <a:cubicBezTo>
                    <a:pt x="103" y="242"/>
                    <a:pt x="64" y="269"/>
                    <a:pt x="27" y="301"/>
                  </a:cubicBezTo>
                  <a:lnTo>
                    <a:pt x="27" y="301"/>
                  </a:lnTo>
                  <a:cubicBezTo>
                    <a:pt x="0" y="324"/>
                    <a:pt x="31" y="365"/>
                    <a:pt x="63" y="351"/>
                  </a:cubicBezTo>
                  <a:lnTo>
                    <a:pt x="63" y="351"/>
                  </a:lnTo>
                  <a:cubicBezTo>
                    <a:pt x="109" y="330"/>
                    <a:pt x="153" y="293"/>
                    <a:pt x="193" y="249"/>
                  </a:cubicBezTo>
                  <a:lnTo>
                    <a:pt x="193" y="249"/>
                  </a:lnTo>
                  <a:cubicBezTo>
                    <a:pt x="239" y="280"/>
                    <a:pt x="287" y="302"/>
                    <a:pt x="333" y="313"/>
                  </a:cubicBezTo>
                  <a:lnTo>
                    <a:pt x="333" y="313"/>
                  </a:lnTo>
                  <a:cubicBezTo>
                    <a:pt x="357" y="319"/>
                    <a:pt x="377" y="285"/>
                    <a:pt x="352" y="272"/>
                  </a:cubicBezTo>
                </a:path>
              </a:pathLst>
            </a:custGeom>
            <a:solidFill>
              <a:schemeClr val="accent3">
                <a:lumMod val="50000"/>
              </a:schemeClr>
            </a:solidFill>
            <a:ln>
              <a:noFill/>
            </a:ln>
            <a:effectLst/>
          </p:spPr>
          <p:txBody>
            <a:bodyPr wrap="none" anchor="ctr"/>
            <a:lstStyle/>
            <a:p>
              <a:pPr>
                <a:defRPr/>
              </a:pPr>
              <a:endParaRPr lang="es-ES_tradnl"/>
            </a:p>
          </p:txBody>
        </p:sp>
        <p:sp>
          <p:nvSpPr>
            <p:cNvPr id="46" name="Freeform 66">
              <a:extLst>
                <a:ext uri="{FF2B5EF4-FFF2-40B4-BE49-F238E27FC236}">
                  <a16:creationId xmlns:a16="http://schemas.microsoft.com/office/drawing/2014/main" id="{D2AA5D49-4F3F-F549-817A-03662BE771FD}"/>
                </a:ext>
              </a:extLst>
            </p:cNvPr>
            <p:cNvSpPr>
              <a:spLocks noChangeArrowheads="1"/>
            </p:cNvSpPr>
            <p:nvPr/>
          </p:nvSpPr>
          <p:spPr bwMode="auto">
            <a:xfrm>
              <a:off x="6501325" y="59177"/>
              <a:ext cx="180952" cy="174602"/>
            </a:xfrm>
            <a:custGeom>
              <a:avLst/>
              <a:gdLst>
                <a:gd name="T0" fmla="*/ 354 w 380"/>
                <a:gd name="T1" fmla="*/ 272 h 366"/>
                <a:gd name="T2" fmla="*/ 354 w 380"/>
                <a:gd name="T3" fmla="*/ 272 h 366"/>
                <a:gd name="T4" fmla="*/ 233 w 380"/>
                <a:gd name="T5" fmla="*/ 201 h 366"/>
                <a:gd name="T6" fmla="*/ 233 w 380"/>
                <a:gd name="T7" fmla="*/ 201 h 366"/>
                <a:gd name="T8" fmla="*/ 308 w 380"/>
                <a:gd name="T9" fmla="*/ 43 h 366"/>
                <a:gd name="T10" fmla="*/ 308 w 380"/>
                <a:gd name="T11" fmla="*/ 43 h 366"/>
                <a:gd name="T12" fmla="*/ 267 w 380"/>
                <a:gd name="T13" fmla="*/ 23 h 366"/>
                <a:gd name="T14" fmla="*/ 267 w 380"/>
                <a:gd name="T15" fmla="*/ 23 h 366"/>
                <a:gd name="T16" fmla="*/ 184 w 380"/>
                <a:gd name="T17" fmla="*/ 160 h 366"/>
                <a:gd name="T18" fmla="*/ 184 w 380"/>
                <a:gd name="T19" fmla="*/ 160 h 366"/>
                <a:gd name="T20" fmla="*/ 78 w 380"/>
                <a:gd name="T21" fmla="*/ 34 h 366"/>
                <a:gd name="T22" fmla="*/ 78 w 380"/>
                <a:gd name="T23" fmla="*/ 34 h 366"/>
                <a:gd name="T24" fmla="*/ 26 w 380"/>
                <a:gd name="T25" fmla="*/ 69 h 366"/>
                <a:gd name="T26" fmla="*/ 26 w 380"/>
                <a:gd name="T27" fmla="*/ 69 h 366"/>
                <a:gd name="T28" fmla="*/ 141 w 380"/>
                <a:gd name="T29" fmla="*/ 209 h 366"/>
                <a:gd name="T30" fmla="*/ 141 w 380"/>
                <a:gd name="T31" fmla="*/ 209 h 366"/>
                <a:gd name="T32" fmla="*/ 29 w 380"/>
                <a:gd name="T33" fmla="*/ 301 h 366"/>
                <a:gd name="T34" fmla="*/ 29 w 380"/>
                <a:gd name="T35" fmla="*/ 301 h 366"/>
                <a:gd name="T36" fmla="*/ 64 w 380"/>
                <a:gd name="T37" fmla="*/ 351 h 366"/>
                <a:gd name="T38" fmla="*/ 64 w 380"/>
                <a:gd name="T39" fmla="*/ 351 h 366"/>
                <a:gd name="T40" fmla="*/ 195 w 380"/>
                <a:gd name="T41" fmla="*/ 249 h 366"/>
                <a:gd name="T42" fmla="*/ 195 w 380"/>
                <a:gd name="T43" fmla="*/ 249 h 366"/>
                <a:gd name="T44" fmla="*/ 335 w 380"/>
                <a:gd name="T45" fmla="*/ 313 h 366"/>
                <a:gd name="T46" fmla="*/ 335 w 380"/>
                <a:gd name="T47" fmla="*/ 313 h 366"/>
                <a:gd name="T48" fmla="*/ 354 w 380"/>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6">
                  <a:moveTo>
                    <a:pt x="354" y="272"/>
                  </a:moveTo>
                  <a:lnTo>
                    <a:pt x="354" y="272"/>
                  </a:lnTo>
                  <a:cubicBezTo>
                    <a:pt x="313" y="249"/>
                    <a:pt x="272" y="227"/>
                    <a:pt x="233" y="201"/>
                  </a:cubicBezTo>
                  <a:lnTo>
                    <a:pt x="233" y="201"/>
                  </a:lnTo>
                  <a:cubicBezTo>
                    <a:pt x="268" y="150"/>
                    <a:pt x="296" y="94"/>
                    <a:pt x="308" y="43"/>
                  </a:cubicBezTo>
                  <a:lnTo>
                    <a:pt x="308" y="43"/>
                  </a:lnTo>
                  <a:cubicBezTo>
                    <a:pt x="314" y="20"/>
                    <a:pt x="281" y="0"/>
                    <a:pt x="267" y="23"/>
                  </a:cubicBezTo>
                  <a:lnTo>
                    <a:pt x="267" y="23"/>
                  </a:lnTo>
                  <a:cubicBezTo>
                    <a:pt x="241" y="71"/>
                    <a:pt x="217" y="118"/>
                    <a:pt x="184" y="160"/>
                  </a:cubicBezTo>
                  <a:lnTo>
                    <a:pt x="184" y="160"/>
                  </a:lnTo>
                  <a:cubicBezTo>
                    <a:pt x="143" y="122"/>
                    <a:pt x="113" y="76"/>
                    <a:pt x="78" y="34"/>
                  </a:cubicBezTo>
                  <a:lnTo>
                    <a:pt x="78" y="34"/>
                  </a:lnTo>
                  <a:cubicBezTo>
                    <a:pt x="53" y="6"/>
                    <a:pt x="13" y="38"/>
                    <a:pt x="26" y="69"/>
                  </a:cubicBezTo>
                  <a:lnTo>
                    <a:pt x="26" y="69"/>
                  </a:lnTo>
                  <a:cubicBezTo>
                    <a:pt x="50" y="119"/>
                    <a:pt x="91" y="168"/>
                    <a:pt x="141" y="209"/>
                  </a:cubicBezTo>
                  <a:lnTo>
                    <a:pt x="141" y="209"/>
                  </a:lnTo>
                  <a:cubicBezTo>
                    <a:pt x="105" y="242"/>
                    <a:pt x="66" y="269"/>
                    <a:pt x="29" y="301"/>
                  </a:cubicBezTo>
                  <a:lnTo>
                    <a:pt x="29" y="301"/>
                  </a:lnTo>
                  <a:cubicBezTo>
                    <a:pt x="0" y="324"/>
                    <a:pt x="33" y="365"/>
                    <a:pt x="64" y="351"/>
                  </a:cubicBezTo>
                  <a:lnTo>
                    <a:pt x="64" y="351"/>
                  </a:lnTo>
                  <a:cubicBezTo>
                    <a:pt x="110" y="330"/>
                    <a:pt x="155" y="293"/>
                    <a:pt x="195" y="249"/>
                  </a:cubicBezTo>
                  <a:lnTo>
                    <a:pt x="195" y="249"/>
                  </a:lnTo>
                  <a:cubicBezTo>
                    <a:pt x="239" y="280"/>
                    <a:pt x="289" y="302"/>
                    <a:pt x="335" y="313"/>
                  </a:cubicBezTo>
                  <a:lnTo>
                    <a:pt x="335" y="313"/>
                  </a:lnTo>
                  <a:cubicBezTo>
                    <a:pt x="359" y="319"/>
                    <a:pt x="379" y="285"/>
                    <a:pt x="354" y="272"/>
                  </a:cubicBezTo>
                </a:path>
              </a:pathLst>
            </a:custGeom>
            <a:solidFill>
              <a:schemeClr val="accent3">
                <a:lumMod val="75000"/>
              </a:schemeClr>
            </a:solidFill>
            <a:ln>
              <a:noFill/>
            </a:ln>
            <a:effectLst/>
          </p:spPr>
          <p:txBody>
            <a:bodyPr wrap="none" anchor="ctr"/>
            <a:lstStyle/>
            <a:p>
              <a:pPr>
                <a:defRPr/>
              </a:pPr>
              <a:endParaRPr lang="es-ES_tradnl"/>
            </a:p>
          </p:txBody>
        </p:sp>
        <p:sp>
          <p:nvSpPr>
            <p:cNvPr id="47" name="Freeform 67">
              <a:extLst>
                <a:ext uri="{FF2B5EF4-FFF2-40B4-BE49-F238E27FC236}">
                  <a16:creationId xmlns:a16="http://schemas.microsoft.com/office/drawing/2014/main" id="{D334B2DD-2199-BF47-A955-7140B559B561}"/>
                </a:ext>
              </a:extLst>
            </p:cNvPr>
            <p:cNvSpPr>
              <a:spLocks noChangeArrowheads="1"/>
            </p:cNvSpPr>
            <p:nvPr/>
          </p:nvSpPr>
          <p:spPr bwMode="auto">
            <a:xfrm>
              <a:off x="6123550" y="59177"/>
              <a:ext cx="180952" cy="174602"/>
            </a:xfrm>
            <a:custGeom>
              <a:avLst/>
              <a:gdLst>
                <a:gd name="T0" fmla="*/ 353 w 378"/>
                <a:gd name="T1" fmla="*/ 272 h 366"/>
                <a:gd name="T2" fmla="*/ 353 w 378"/>
                <a:gd name="T3" fmla="*/ 272 h 366"/>
                <a:gd name="T4" fmla="*/ 231 w 378"/>
                <a:gd name="T5" fmla="*/ 201 h 366"/>
                <a:gd name="T6" fmla="*/ 231 w 378"/>
                <a:gd name="T7" fmla="*/ 201 h 366"/>
                <a:gd name="T8" fmla="*/ 307 w 378"/>
                <a:gd name="T9" fmla="*/ 43 h 366"/>
                <a:gd name="T10" fmla="*/ 307 w 378"/>
                <a:gd name="T11" fmla="*/ 43 h 366"/>
                <a:gd name="T12" fmla="*/ 265 w 378"/>
                <a:gd name="T13" fmla="*/ 23 h 366"/>
                <a:gd name="T14" fmla="*/ 265 w 378"/>
                <a:gd name="T15" fmla="*/ 23 h 366"/>
                <a:gd name="T16" fmla="*/ 182 w 378"/>
                <a:gd name="T17" fmla="*/ 160 h 366"/>
                <a:gd name="T18" fmla="*/ 182 w 378"/>
                <a:gd name="T19" fmla="*/ 160 h 366"/>
                <a:gd name="T20" fmla="*/ 75 w 378"/>
                <a:gd name="T21" fmla="*/ 34 h 366"/>
                <a:gd name="T22" fmla="*/ 75 w 378"/>
                <a:gd name="T23" fmla="*/ 34 h 366"/>
                <a:gd name="T24" fmla="*/ 25 w 378"/>
                <a:gd name="T25" fmla="*/ 69 h 366"/>
                <a:gd name="T26" fmla="*/ 25 w 378"/>
                <a:gd name="T27" fmla="*/ 69 h 366"/>
                <a:gd name="T28" fmla="*/ 138 w 378"/>
                <a:gd name="T29" fmla="*/ 209 h 366"/>
                <a:gd name="T30" fmla="*/ 138 w 378"/>
                <a:gd name="T31" fmla="*/ 209 h 366"/>
                <a:gd name="T32" fmla="*/ 26 w 378"/>
                <a:gd name="T33" fmla="*/ 301 h 366"/>
                <a:gd name="T34" fmla="*/ 26 w 378"/>
                <a:gd name="T35" fmla="*/ 301 h 366"/>
                <a:gd name="T36" fmla="*/ 62 w 378"/>
                <a:gd name="T37" fmla="*/ 351 h 366"/>
                <a:gd name="T38" fmla="*/ 62 w 378"/>
                <a:gd name="T39" fmla="*/ 351 h 366"/>
                <a:gd name="T40" fmla="*/ 192 w 378"/>
                <a:gd name="T41" fmla="*/ 249 h 366"/>
                <a:gd name="T42" fmla="*/ 192 w 378"/>
                <a:gd name="T43" fmla="*/ 249 h 366"/>
                <a:gd name="T44" fmla="*/ 334 w 378"/>
                <a:gd name="T45" fmla="*/ 313 h 366"/>
                <a:gd name="T46" fmla="*/ 334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0" y="249"/>
                    <a:pt x="269" y="227"/>
                    <a:pt x="231" y="201"/>
                  </a:cubicBezTo>
                  <a:lnTo>
                    <a:pt x="231" y="201"/>
                  </a:lnTo>
                  <a:cubicBezTo>
                    <a:pt x="266" y="150"/>
                    <a:pt x="294" y="94"/>
                    <a:pt x="307" y="43"/>
                  </a:cubicBezTo>
                  <a:lnTo>
                    <a:pt x="307" y="43"/>
                  </a:lnTo>
                  <a:cubicBezTo>
                    <a:pt x="311" y="20"/>
                    <a:pt x="278" y="0"/>
                    <a:pt x="265" y="23"/>
                  </a:cubicBezTo>
                  <a:lnTo>
                    <a:pt x="265" y="23"/>
                  </a:lnTo>
                  <a:cubicBezTo>
                    <a:pt x="239" y="71"/>
                    <a:pt x="215" y="118"/>
                    <a:pt x="182" y="160"/>
                  </a:cubicBezTo>
                  <a:lnTo>
                    <a:pt x="182" y="160"/>
                  </a:lnTo>
                  <a:cubicBezTo>
                    <a:pt x="142" y="122"/>
                    <a:pt x="111" y="76"/>
                    <a:pt x="75" y="34"/>
                  </a:cubicBezTo>
                  <a:lnTo>
                    <a:pt x="75" y="34"/>
                  </a:lnTo>
                  <a:cubicBezTo>
                    <a:pt x="52" y="6"/>
                    <a:pt x="12" y="38"/>
                    <a:pt x="25" y="69"/>
                  </a:cubicBezTo>
                  <a:lnTo>
                    <a:pt x="25" y="69"/>
                  </a:lnTo>
                  <a:cubicBezTo>
                    <a:pt x="48" y="119"/>
                    <a:pt x="89" y="168"/>
                    <a:pt x="138" y="209"/>
                  </a:cubicBezTo>
                  <a:lnTo>
                    <a:pt x="138" y="209"/>
                  </a:lnTo>
                  <a:cubicBezTo>
                    <a:pt x="102" y="242"/>
                    <a:pt x="64" y="269"/>
                    <a:pt x="26" y="301"/>
                  </a:cubicBezTo>
                  <a:lnTo>
                    <a:pt x="26" y="301"/>
                  </a:lnTo>
                  <a:cubicBezTo>
                    <a:pt x="0" y="324"/>
                    <a:pt x="31" y="365"/>
                    <a:pt x="62" y="351"/>
                  </a:cubicBezTo>
                  <a:lnTo>
                    <a:pt x="62" y="351"/>
                  </a:lnTo>
                  <a:cubicBezTo>
                    <a:pt x="109" y="330"/>
                    <a:pt x="153" y="293"/>
                    <a:pt x="192" y="249"/>
                  </a:cubicBezTo>
                  <a:lnTo>
                    <a:pt x="192" y="249"/>
                  </a:lnTo>
                  <a:cubicBezTo>
                    <a:pt x="239" y="280"/>
                    <a:pt x="288" y="302"/>
                    <a:pt x="334" y="313"/>
                  </a:cubicBezTo>
                  <a:lnTo>
                    <a:pt x="334" y="313"/>
                  </a:lnTo>
                  <a:cubicBezTo>
                    <a:pt x="357" y="319"/>
                    <a:pt x="377" y="285"/>
                    <a:pt x="353" y="272"/>
                  </a:cubicBezTo>
                </a:path>
              </a:pathLst>
            </a:custGeom>
            <a:solidFill>
              <a:schemeClr val="accent3">
                <a:lumMod val="25000"/>
              </a:schemeClr>
            </a:solidFill>
            <a:ln>
              <a:noFill/>
            </a:ln>
            <a:effectLst/>
          </p:spPr>
          <p:txBody>
            <a:bodyPr wrap="none" anchor="ctr"/>
            <a:lstStyle/>
            <a:p>
              <a:pPr>
                <a:defRPr/>
              </a:pPr>
              <a:endParaRPr lang="es-ES_tradnl"/>
            </a:p>
          </p:txBody>
        </p:sp>
        <p:sp>
          <p:nvSpPr>
            <p:cNvPr id="48" name="Freeform 68">
              <a:extLst>
                <a:ext uri="{FF2B5EF4-FFF2-40B4-BE49-F238E27FC236}">
                  <a16:creationId xmlns:a16="http://schemas.microsoft.com/office/drawing/2014/main" id="{1BBFD23A-0D33-6144-8570-912B53A685C1}"/>
                </a:ext>
              </a:extLst>
            </p:cNvPr>
            <p:cNvSpPr>
              <a:spLocks noChangeArrowheads="1"/>
            </p:cNvSpPr>
            <p:nvPr/>
          </p:nvSpPr>
          <p:spPr bwMode="auto">
            <a:xfrm>
              <a:off x="6690212" y="59177"/>
              <a:ext cx="180952" cy="174602"/>
            </a:xfrm>
            <a:custGeom>
              <a:avLst/>
              <a:gdLst>
                <a:gd name="T0" fmla="*/ 354 w 378"/>
                <a:gd name="T1" fmla="*/ 272 h 366"/>
                <a:gd name="T2" fmla="*/ 354 w 378"/>
                <a:gd name="T3" fmla="*/ 272 h 366"/>
                <a:gd name="T4" fmla="*/ 232 w 378"/>
                <a:gd name="T5" fmla="*/ 201 h 366"/>
                <a:gd name="T6" fmla="*/ 232 w 378"/>
                <a:gd name="T7" fmla="*/ 201 h 366"/>
                <a:gd name="T8" fmla="*/ 308 w 378"/>
                <a:gd name="T9" fmla="*/ 43 h 366"/>
                <a:gd name="T10" fmla="*/ 308 w 378"/>
                <a:gd name="T11" fmla="*/ 43 h 366"/>
                <a:gd name="T12" fmla="*/ 266 w 378"/>
                <a:gd name="T13" fmla="*/ 23 h 366"/>
                <a:gd name="T14" fmla="*/ 266 w 378"/>
                <a:gd name="T15" fmla="*/ 23 h 366"/>
                <a:gd name="T16" fmla="*/ 183 w 378"/>
                <a:gd name="T17" fmla="*/ 160 h 366"/>
                <a:gd name="T18" fmla="*/ 183 w 378"/>
                <a:gd name="T19" fmla="*/ 160 h 366"/>
                <a:gd name="T20" fmla="*/ 75 w 378"/>
                <a:gd name="T21" fmla="*/ 34 h 366"/>
                <a:gd name="T22" fmla="*/ 75 w 378"/>
                <a:gd name="T23" fmla="*/ 34 h 366"/>
                <a:gd name="T24" fmla="*/ 25 w 378"/>
                <a:gd name="T25" fmla="*/ 69 h 366"/>
                <a:gd name="T26" fmla="*/ 25 w 378"/>
                <a:gd name="T27" fmla="*/ 69 h 366"/>
                <a:gd name="T28" fmla="*/ 140 w 378"/>
                <a:gd name="T29" fmla="*/ 209 h 366"/>
                <a:gd name="T30" fmla="*/ 140 w 378"/>
                <a:gd name="T31" fmla="*/ 209 h 366"/>
                <a:gd name="T32" fmla="*/ 27 w 378"/>
                <a:gd name="T33" fmla="*/ 301 h 366"/>
                <a:gd name="T34" fmla="*/ 27 w 378"/>
                <a:gd name="T35" fmla="*/ 301 h 366"/>
                <a:gd name="T36" fmla="*/ 62 w 378"/>
                <a:gd name="T37" fmla="*/ 351 h 366"/>
                <a:gd name="T38" fmla="*/ 62 w 378"/>
                <a:gd name="T39" fmla="*/ 351 h 366"/>
                <a:gd name="T40" fmla="*/ 193 w 378"/>
                <a:gd name="T41" fmla="*/ 249 h 366"/>
                <a:gd name="T42" fmla="*/ 193 w 378"/>
                <a:gd name="T43" fmla="*/ 249 h 366"/>
                <a:gd name="T44" fmla="*/ 334 w 378"/>
                <a:gd name="T45" fmla="*/ 313 h 366"/>
                <a:gd name="T46" fmla="*/ 334 w 378"/>
                <a:gd name="T47" fmla="*/ 313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49"/>
                    <a:pt x="271" y="227"/>
                    <a:pt x="232" y="201"/>
                  </a:cubicBezTo>
                  <a:lnTo>
                    <a:pt x="232" y="201"/>
                  </a:lnTo>
                  <a:cubicBezTo>
                    <a:pt x="267" y="150"/>
                    <a:pt x="295" y="94"/>
                    <a:pt x="308" y="43"/>
                  </a:cubicBezTo>
                  <a:lnTo>
                    <a:pt x="308" y="43"/>
                  </a:lnTo>
                  <a:cubicBezTo>
                    <a:pt x="313" y="20"/>
                    <a:pt x="279" y="0"/>
                    <a:pt x="266" y="23"/>
                  </a:cubicBezTo>
                  <a:lnTo>
                    <a:pt x="266" y="23"/>
                  </a:lnTo>
                  <a:cubicBezTo>
                    <a:pt x="239" y="71"/>
                    <a:pt x="216" y="118"/>
                    <a:pt x="183" y="160"/>
                  </a:cubicBezTo>
                  <a:lnTo>
                    <a:pt x="183" y="160"/>
                  </a:lnTo>
                  <a:cubicBezTo>
                    <a:pt x="142" y="122"/>
                    <a:pt x="113" y="76"/>
                    <a:pt x="75" y="34"/>
                  </a:cubicBezTo>
                  <a:lnTo>
                    <a:pt x="75" y="34"/>
                  </a:lnTo>
                  <a:cubicBezTo>
                    <a:pt x="53" y="6"/>
                    <a:pt x="12" y="38"/>
                    <a:pt x="25" y="69"/>
                  </a:cubicBezTo>
                  <a:lnTo>
                    <a:pt x="25" y="69"/>
                  </a:lnTo>
                  <a:cubicBezTo>
                    <a:pt x="49" y="119"/>
                    <a:pt x="91" y="168"/>
                    <a:pt x="140" y="209"/>
                  </a:cubicBezTo>
                  <a:lnTo>
                    <a:pt x="140" y="209"/>
                  </a:lnTo>
                  <a:cubicBezTo>
                    <a:pt x="104" y="242"/>
                    <a:pt x="65" y="269"/>
                    <a:pt x="27" y="301"/>
                  </a:cubicBezTo>
                  <a:lnTo>
                    <a:pt x="27" y="301"/>
                  </a:lnTo>
                  <a:cubicBezTo>
                    <a:pt x="0" y="324"/>
                    <a:pt x="32" y="365"/>
                    <a:pt x="62" y="351"/>
                  </a:cubicBezTo>
                  <a:lnTo>
                    <a:pt x="62" y="351"/>
                  </a:lnTo>
                  <a:cubicBezTo>
                    <a:pt x="109" y="330"/>
                    <a:pt x="154" y="293"/>
                    <a:pt x="193" y="249"/>
                  </a:cubicBezTo>
                  <a:lnTo>
                    <a:pt x="193" y="249"/>
                  </a:lnTo>
                  <a:cubicBezTo>
                    <a:pt x="239" y="280"/>
                    <a:pt x="288" y="302"/>
                    <a:pt x="334" y="313"/>
                  </a:cubicBezTo>
                  <a:lnTo>
                    <a:pt x="334" y="313"/>
                  </a:lnTo>
                  <a:cubicBezTo>
                    <a:pt x="358" y="319"/>
                    <a:pt x="377"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49" name="Freeform 69">
              <a:extLst>
                <a:ext uri="{FF2B5EF4-FFF2-40B4-BE49-F238E27FC236}">
                  <a16:creationId xmlns:a16="http://schemas.microsoft.com/office/drawing/2014/main" id="{22E90F92-84C8-5A48-B0AC-CF94BBDF0F5B}"/>
                </a:ext>
              </a:extLst>
            </p:cNvPr>
            <p:cNvSpPr>
              <a:spLocks noChangeArrowheads="1"/>
            </p:cNvSpPr>
            <p:nvPr/>
          </p:nvSpPr>
          <p:spPr bwMode="auto">
            <a:xfrm>
              <a:off x="7083862" y="56003"/>
              <a:ext cx="180952" cy="174602"/>
            </a:xfrm>
            <a:custGeom>
              <a:avLst/>
              <a:gdLst>
                <a:gd name="T0" fmla="*/ 354 w 380"/>
                <a:gd name="T1" fmla="*/ 273 h 366"/>
                <a:gd name="T2" fmla="*/ 354 w 380"/>
                <a:gd name="T3" fmla="*/ 273 h 366"/>
                <a:gd name="T4" fmla="*/ 233 w 380"/>
                <a:gd name="T5" fmla="*/ 201 h 366"/>
                <a:gd name="T6" fmla="*/ 233 w 380"/>
                <a:gd name="T7" fmla="*/ 201 h 366"/>
                <a:gd name="T8" fmla="*/ 307 w 380"/>
                <a:gd name="T9" fmla="*/ 43 h 366"/>
                <a:gd name="T10" fmla="*/ 307 w 380"/>
                <a:gd name="T11" fmla="*/ 43 h 366"/>
                <a:gd name="T12" fmla="*/ 267 w 380"/>
                <a:gd name="T13" fmla="*/ 23 h 366"/>
                <a:gd name="T14" fmla="*/ 267 w 380"/>
                <a:gd name="T15" fmla="*/ 23 h 366"/>
                <a:gd name="T16" fmla="*/ 183 w 380"/>
                <a:gd name="T17" fmla="*/ 161 h 366"/>
                <a:gd name="T18" fmla="*/ 183 w 380"/>
                <a:gd name="T19" fmla="*/ 161 h 366"/>
                <a:gd name="T20" fmla="*/ 77 w 380"/>
                <a:gd name="T21" fmla="*/ 34 h 366"/>
                <a:gd name="T22" fmla="*/ 77 w 380"/>
                <a:gd name="T23" fmla="*/ 34 h 366"/>
                <a:gd name="T24" fmla="*/ 27 w 380"/>
                <a:gd name="T25" fmla="*/ 69 h 366"/>
                <a:gd name="T26" fmla="*/ 27 w 380"/>
                <a:gd name="T27" fmla="*/ 69 h 366"/>
                <a:gd name="T28" fmla="*/ 140 w 380"/>
                <a:gd name="T29" fmla="*/ 210 h 366"/>
                <a:gd name="T30" fmla="*/ 140 w 380"/>
                <a:gd name="T31" fmla="*/ 210 h 366"/>
                <a:gd name="T32" fmla="*/ 28 w 380"/>
                <a:gd name="T33" fmla="*/ 301 h 366"/>
                <a:gd name="T34" fmla="*/ 28 w 380"/>
                <a:gd name="T35" fmla="*/ 301 h 366"/>
                <a:gd name="T36" fmla="*/ 64 w 380"/>
                <a:gd name="T37" fmla="*/ 352 h 366"/>
                <a:gd name="T38" fmla="*/ 64 w 380"/>
                <a:gd name="T39" fmla="*/ 352 h 366"/>
                <a:gd name="T40" fmla="*/ 194 w 380"/>
                <a:gd name="T41" fmla="*/ 249 h 366"/>
                <a:gd name="T42" fmla="*/ 194 w 380"/>
                <a:gd name="T43" fmla="*/ 249 h 366"/>
                <a:gd name="T44" fmla="*/ 336 w 380"/>
                <a:gd name="T45" fmla="*/ 314 h 366"/>
                <a:gd name="T46" fmla="*/ 336 w 380"/>
                <a:gd name="T47" fmla="*/ 314 h 366"/>
                <a:gd name="T48" fmla="*/ 354 w 380"/>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6">
                  <a:moveTo>
                    <a:pt x="354" y="273"/>
                  </a:moveTo>
                  <a:lnTo>
                    <a:pt x="354" y="273"/>
                  </a:lnTo>
                  <a:cubicBezTo>
                    <a:pt x="312" y="249"/>
                    <a:pt x="271" y="228"/>
                    <a:pt x="233" y="201"/>
                  </a:cubicBezTo>
                  <a:lnTo>
                    <a:pt x="233" y="201"/>
                  </a:lnTo>
                  <a:cubicBezTo>
                    <a:pt x="269" y="149"/>
                    <a:pt x="295" y="94"/>
                    <a:pt x="307" y="43"/>
                  </a:cubicBezTo>
                  <a:lnTo>
                    <a:pt x="307" y="43"/>
                  </a:lnTo>
                  <a:cubicBezTo>
                    <a:pt x="313" y="19"/>
                    <a:pt x="280" y="0"/>
                    <a:pt x="267" y="23"/>
                  </a:cubicBezTo>
                  <a:lnTo>
                    <a:pt x="267" y="23"/>
                  </a:lnTo>
                  <a:cubicBezTo>
                    <a:pt x="240" y="71"/>
                    <a:pt x="216" y="118"/>
                    <a:pt x="183" y="161"/>
                  </a:cubicBezTo>
                  <a:lnTo>
                    <a:pt x="183" y="161"/>
                  </a:lnTo>
                  <a:cubicBezTo>
                    <a:pt x="142" y="122"/>
                    <a:pt x="113" y="76"/>
                    <a:pt x="77" y="34"/>
                  </a:cubicBezTo>
                  <a:lnTo>
                    <a:pt x="77" y="34"/>
                  </a:lnTo>
                  <a:cubicBezTo>
                    <a:pt x="53" y="6"/>
                    <a:pt x="12" y="38"/>
                    <a:pt x="27" y="69"/>
                  </a:cubicBezTo>
                  <a:lnTo>
                    <a:pt x="27" y="69"/>
                  </a:lnTo>
                  <a:cubicBezTo>
                    <a:pt x="49" y="121"/>
                    <a:pt x="90" y="168"/>
                    <a:pt x="140" y="210"/>
                  </a:cubicBezTo>
                  <a:lnTo>
                    <a:pt x="140" y="210"/>
                  </a:lnTo>
                  <a:cubicBezTo>
                    <a:pt x="104" y="243"/>
                    <a:pt x="65" y="269"/>
                    <a:pt x="28" y="301"/>
                  </a:cubicBezTo>
                  <a:lnTo>
                    <a:pt x="28" y="301"/>
                  </a:lnTo>
                  <a:cubicBezTo>
                    <a:pt x="0" y="325"/>
                    <a:pt x="33" y="365"/>
                    <a:pt x="64" y="352"/>
                  </a:cubicBezTo>
                  <a:lnTo>
                    <a:pt x="64" y="352"/>
                  </a:lnTo>
                  <a:cubicBezTo>
                    <a:pt x="111" y="329"/>
                    <a:pt x="156" y="294"/>
                    <a:pt x="194" y="249"/>
                  </a:cubicBezTo>
                  <a:lnTo>
                    <a:pt x="194" y="249"/>
                  </a:lnTo>
                  <a:cubicBezTo>
                    <a:pt x="240" y="280"/>
                    <a:pt x="288" y="302"/>
                    <a:pt x="336" y="314"/>
                  </a:cubicBezTo>
                  <a:lnTo>
                    <a:pt x="336" y="314"/>
                  </a:lnTo>
                  <a:cubicBezTo>
                    <a:pt x="358" y="319"/>
                    <a:pt x="379" y="286"/>
                    <a:pt x="354" y="273"/>
                  </a:cubicBezTo>
                </a:path>
              </a:pathLst>
            </a:custGeom>
            <a:solidFill>
              <a:schemeClr val="accent3">
                <a:lumMod val="75000"/>
              </a:schemeClr>
            </a:solidFill>
            <a:ln>
              <a:noFill/>
            </a:ln>
            <a:effectLst/>
          </p:spPr>
          <p:txBody>
            <a:bodyPr wrap="none" anchor="ctr"/>
            <a:lstStyle/>
            <a:p>
              <a:pPr>
                <a:defRPr/>
              </a:pPr>
              <a:endParaRPr lang="es-ES_tradnl"/>
            </a:p>
          </p:txBody>
        </p:sp>
        <p:sp>
          <p:nvSpPr>
            <p:cNvPr id="50" name="Freeform 70">
              <a:extLst>
                <a:ext uri="{FF2B5EF4-FFF2-40B4-BE49-F238E27FC236}">
                  <a16:creationId xmlns:a16="http://schemas.microsoft.com/office/drawing/2014/main" id="{C949CB9F-1193-F442-BDE2-C0B6F8E2595C}"/>
                </a:ext>
              </a:extLst>
            </p:cNvPr>
            <p:cNvSpPr>
              <a:spLocks noChangeArrowheads="1"/>
            </p:cNvSpPr>
            <p:nvPr/>
          </p:nvSpPr>
          <p:spPr bwMode="auto">
            <a:xfrm>
              <a:off x="7272749" y="56003"/>
              <a:ext cx="180952" cy="174602"/>
            </a:xfrm>
            <a:custGeom>
              <a:avLst/>
              <a:gdLst>
                <a:gd name="T0" fmla="*/ 354 w 378"/>
                <a:gd name="T1" fmla="*/ 273 h 366"/>
                <a:gd name="T2" fmla="*/ 354 w 378"/>
                <a:gd name="T3" fmla="*/ 273 h 366"/>
                <a:gd name="T4" fmla="*/ 233 w 378"/>
                <a:gd name="T5" fmla="*/ 201 h 366"/>
                <a:gd name="T6" fmla="*/ 233 w 378"/>
                <a:gd name="T7" fmla="*/ 201 h 366"/>
                <a:gd name="T8" fmla="*/ 308 w 378"/>
                <a:gd name="T9" fmla="*/ 43 h 366"/>
                <a:gd name="T10" fmla="*/ 308 w 378"/>
                <a:gd name="T11" fmla="*/ 43 h 366"/>
                <a:gd name="T12" fmla="*/ 267 w 378"/>
                <a:gd name="T13" fmla="*/ 23 h 366"/>
                <a:gd name="T14" fmla="*/ 267 w 378"/>
                <a:gd name="T15" fmla="*/ 23 h 366"/>
                <a:gd name="T16" fmla="*/ 183 w 378"/>
                <a:gd name="T17" fmla="*/ 161 h 366"/>
                <a:gd name="T18" fmla="*/ 183 w 378"/>
                <a:gd name="T19" fmla="*/ 161 h 366"/>
                <a:gd name="T20" fmla="*/ 77 w 378"/>
                <a:gd name="T21" fmla="*/ 34 h 366"/>
                <a:gd name="T22" fmla="*/ 77 w 378"/>
                <a:gd name="T23" fmla="*/ 34 h 366"/>
                <a:gd name="T24" fmla="*/ 27 w 378"/>
                <a:gd name="T25" fmla="*/ 69 h 366"/>
                <a:gd name="T26" fmla="*/ 27 w 378"/>
                <a:gd name="T27" fmla="*/ 69 h 366"/>
                <a:gd name="T28" fmla="*/ 140 w 378"/>
                <a:gd name="T29" fmla="*/ 210 h 366"/>
                <a:gd name="T30" fmla="*/ 140 w 378"/>
                <a:gd name="T31" fmla="*/ 210 h 366"/>
                <a:gd name="T32" fmla="*/ 28 w 378"/>
                <a:gd name="T33" fmla="*/ 301 h 366"/>
                <a:gd name="T34" fmla="*/ 28 w 378"/>
                <a:gd name="T35" fmla="*/ 301 h 366"/>
                <a:gd name="T36" fmla="*/ 63 w 378"/>
                <a:gd name="T37" fmla="*/ 352 h 366"/>
                <a:gd name="T38" fmla="*/ 63 w 378"/>
                <a:gd name="T39" fmla="*/ 352 h 366"/>
                <a:gd name="T40" fmla="*/ 193 w 378"/>
                <a:gd name="T41" fmla="*/ 249 h 366"/>
                <a:gd name="T42" fmla="*/ 193 w 378"/>
                <a:gd name="T43" fmla="*/ 249 h 366"/>
                <a:gd name="T44" fmla="*/ 334 w 378"/>
                <a:gd name="T45" fmla="*/ 314 h 366"/>
                <a:gd name="T46" fmla="*/ 334 w 378"/>
                <a:gd name="T47" fmla="*/ 314 h 366"/>
                <a:gd name="T48" fmla="*/ 354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3"/>
                  </a:moveTo>
                  <a:lnTo>
                    <a:pt x="354" y="273"/>
                  </a:lnTo>
                  <a:cubicBezTo>
                    <a:pt x="313" y="249"/>
                    <a:pt x="271" y="228"/>
                    <a:pt x="233" y="201"/>
                  </a:cubicBezTo>
                  <a:lnTo>
                    <a:pt x="233" y="201"/>
                  </a:lnTo>
                  <a:cubicBezTo>
                    <a:pt x="267" y="149"/>
                    <a:pt x="295" y="94"/>
                    <a:pt x="308" y="43"/>
                  </a:cubicBezTo>
                  <a:lnTo>
                    <a:pt x="308" y="43"/>
                  </a:lnTo>
                  <a:cubicBezTo>
                    <a:pt x="313" y="19"/>
                    <a:pt x="280" y="0"/>
                    <a:pt x="267" y="23"/>
                  </a:cubicBezTo>
                  <a:lnTo>
                    <a:pt x="267" y="23"/>
                  </a:lnTo>
                  <a:cubicBezTo>
                    <a:pt x="241" y="71"/>
                    <a:pt x="217" y="118"/>
                    <a:pt x="183" y="161"/>
                  </a:cubicBezTo>
                  <a:lnTo>
                    <a:pt x="183" y="161"/>
                  </a:lnTo>
                  <a:cubicBezTo>
                    <a:pt x="144" y="122"/>
                    <a:pt x="113" y="76"/>
                    <a:pt x="77" y="34"/>
                  </a:cubicBezTo>
                  <a:lnTo>
                    <a:pt x="77" y="34"/>
                  </a:lnTo>
                  <a:cubicBezTo>
                    <a:pt x="53" y="6"/>
                    <a:pt x="12" y="38"/>
                    <a:pt x="27" y="69"/>
                  </a:cubicBezTo>
                  <a:lnTo>
                    <a:pt x="27" y="69"/>
                  </a:lnTo>
                  <a:cubicBezTo>
                    <a:pt x="49" y="121"/>
                    <a:pt x="91" y="168"/>
                    <a:pt x="140" y="210"/>
                  </a:cubicBezTo>
                  <a:lnTo>
                    <a:pt x="140" y="210"/>
                  </a:lnTo>
                  <a:cubicBezTo>
                    <a:pt x="104" y="243"/>
                    <a:pt x="66" y="269"/>
                    <a:pt x="28" y="301"/>
                  </a:cubicBezTo>
                  <a:lnTo>
                    <a:pt x="28" y="301"/>
                  </a:lnTo>
                  <a:cubicBezTo>
                    <a:pt x="0" y="325"/>
                    <a:pt x="32" y="365"/>
                    <a:pt x="63" y="352"/>
                  </a:cubicBezTo>
                  <a:lnTo>
                    <a:pt x="63" y="352"/>
                  </a:lnTo>
                  <a:cubicBezTo>
                    <a:pt x="111" y="329"/>
                    <a:pt x="155" y="294"/>
                    <a:pt x="193" y="249"/>
                  </a:cubicBezTo>
                  <a:lnTo>
                    <a:pt x="193" y="249"/>
                  </a:lnTo>
                  <a:cubicBezTo>
                    <a:pt x="239" y="280"/>
                    <a:pt x="289" y="302"/>
                    <a:pt x="334" y="314"/>
                  </a:cubicBezTo>
                  <a:lnTo>
                    <a:pt x="334" y="314"/>
                  </a:lnTo>
                  <a:cubicBezTo>
                    <a:pt x="359" y="319"/>
                    <a:pt x="377" y="286"/>
                    <a:pt x="354" y="273"/>
                  </a:cubicBezTo>
                </a:path>
              </a:pathLst>
            </a:custGeom>
            <a:solidFill>
              <a:schemeClr val="accent3">
                <a:lumMod val="25000"/>
              </a:schemeClr>
            </a:solidFill>
            <a:ln>
              <a:noFill/>
            </a:ln>
            <a:effectLst/>
          </p:spPr>
          <p:txBody>
            <a:bodyPr wrap="none" anchor="ctr"/>
            <a:lstStyle/>
            <a:p>
              <a:pPr>
                <a:defRPr/>
              </a:pPr>
              <a:endParaRPr lang="es-ES_tradnl"/>
            </a:p>
          </p:txBody>
        </p:sp>
        <p:sp>
          <p:nvSpPr>
            <p:cNvPr id="51" name="Freeform 71">
              <a:extLst>
                <a:ext uri="{FF2B5EF4-FFF2-40B4-BE49-F238E27FC236}">
                  <a16:creationId xmlns:a16="http://schemas.microsoft.com/office/drawing/2014/main" id="{48EEF388-B930-C745-AE3A-51A8DB66AE51}"/>
                </a:ext>
              </a:extLst>
            </p:cNvPr>
            <p:cNvSpPr>
              <a:spLocks noChangeArrowheads="1"/>
            </p:cNvSpPr>
            <p:nvPr/>
          </p:nvSpPr>
          <p:spPr bwMode="auto">
            <a:xfrm>
              <a:off x="6896560" y="56003"/>
              <a:ext cx="180952" cy="174602"/>
            </a:xfrm>
            <a:custGeom>
              <a:avLst/>
              <a:gdLst>
                <a:gd name="T0" fmla="*/ 353 w 378"/>
                <a:gd name="T1" fmla="*/ 273 h 366"/>
                <a:gd name="T2" fmla="*/ 353 w 378"/>
                <a:gd name="T3" fmla="*/ 273 h 366"/>
                <a:gd name="T4" fmla="*/ 232 w 378"/>
                <a:gd name="T5" fmla="*/ 201 h 366"/>
                <a:gd name="T6" fmla="*/ 232 w 378"/>
                <a:gd name="T7" fmla="*/ 201 h 366"/>
                <a:gd name="T8" fmla="*/ 307 w 378"/>
                <a:gd name="T9" fmla="*/ 43 h 366"/>
                <a:gd name="T10" fmla="*/ 307 w 378"/>
                <a:gd name="T11" fmla="*/ 43 h 366"/>
                <a:gd name="T12" fmla="*/ 266 w 378"/>
                <a:gd name="T13" fmla="*/ 23 h 366"/>
                <a:gd name="T14" fmla="*/ 266 w 378"/>
                <a:gd name="T15" fmla="*/ 23 h 366"/>
                <a:gd name="T16" fmla="*/ 182 w 378"/>
                <a:gd name="T17" fmla="*/ 161 h 366"/>
                <a:gd name="T18" fmla="*/ 182 w 378"/>
                <a:gd name="T19" fmla="*/ 161 h 366"/>
                <a:gd name="T20" fmla="*/ 76 w 378"/>
                <a:gd name="T21" fmla="*/ 34 h 366"/>
                <a:gd name="T22" fmla="*/ 76 w 378"/>
                <a:gd name="T23" fmla="*/ 34 h 366"/>
                <a:gd name="T24" fmla="*/ 26 w 378"/>
                <a:gd name="T25" fmla="*/ 69 h 366"/>
                <a:gd name="T26" fmla="*/ 26 w 378"/>
                <a:gd name="T27" fmla="*/ 69 h 366"/>
                <a:gd name="T28" fmla="*/ 139 w 378"/>
                <a:gd name="T29" fmla="*/ 210 h 366"/>
                <a:gd name="T30" fmla="*/ 139 w 378"/>
                <a:gd name="T31" fmla="*/ 210 h 366"/>
                <a:gd name="T32" fmla="*/ 27 w 378"/>
                <a:gd name="T33" fmla="*/ 301 h 366"/>
                <a:gd name="T34" fmla="*/ 27 w 378"/>
                <a:gd name="T35" fmla="*/ 301 h 366"/>
                <a:gd name="T36" fmla="*/ 63 w 378"/>
                <a:gd name="T37" fmla="*/ 352 h 366"/>
                <a:gd name="T38" fmla="*/ 63 w 378"/>
                <a:gd name="T39" fmla="*/ 352 h 366"/>
                <a:gd name="T40" fmla="*/ 193 w 378"/>
                <a:gd name="T41" fmla="*/ 249 h 366"/>
                <a:gd name="T42" fmla="*/ 193 w 378"/>
                <a:gd name="T43" fmla="*/ 249 h 366"/>
                <a:gd name="T44" fmla="*/ 333 w 378"/>
                <a:gd name="T45" fmla="*/ 314 h 366"/>
                <a:gd name="T46" fmla="*/ 333 w 378"/>
                <a:gd name="T47" fmla="*/ 314 h 366"/>
                <a:gd name="T48" fmla="*/ 353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3"/>
                  </a:moveTo>
                  <a:lnTo>
                    <a:pt x="353" y="273"/>
                  </a:lnTo>
                  <a:cubicBezTo>
                    <a:pt x="311" y="249"/>
                    <a:pt x="270" y="228"/>
                    <a:pt x="232" y="201"/>
                  </a:cubicBezTo>
                  <a:lnTo>
                    <a:pt x="232" y="201"/>
                  </a:lnTo>
                  <a:cubicBezTo>
                    <a:pt x="268" y="149"/>
                    <a:pt x="294" y="94"/>
                    <a:pt x="307" y="43"/>
                  </a:cubicBezTo>
                  <a:lnTo>
                    <a:pt x="307" y="43"/>
                  </a:lnTo>
                  <a:cubicBezTo>
                    <a:pt x="312" y="19"/>
                    <a:pt x="280" y="0"/>
                    <a:pt x="266" y="23"/>
                  </a:cubicBezTo>
                  <a:lnTo>
                    <a:pt x="266" y="23"/>
                  </a:lnTo>
                  <a:cubicBezTo>
                    <a:pt x="240" y="71"/>
                    <a:pt x="215" y="118"/>
                    <a:pt x="182" y="161"/>
                  </a:cubicBezTo>
                  <a:lnTo>
                    <a:pt x="182" y="161"/>
                  </a:lnTo>
                  <a:cubicBezTo>
                    <a:pt x="142" y="122"/>
                    <a:pt x="113" y="76"/>
                    <a:pt x="76" y="34"/>
                  </a:cubicBezTo>
                  <a:lnTo>
                    <a:pt x="76" y="34"/>
                  </a:lnTo>
                  <a:cubicBezTo>
                    <a:pt x="52" y="6"/>
                    <a:pt x="11" y="38"/>
                    <a:pt x="26" y="69"/>
                  </a:cubicBezTo>
                  <a:lnTo>
                    <a:pt x="26" y="69"/>
                  </a:lnTo>
                  <a:cubicBezTo>
                    <a:pt x="48" y="121"/>
                    <a:pt x="89" y="168"/>
                    <a:pt x="139" y="210"/>
                  </a:cubicBezTo>
                  <a:lnTo>
                    <a:pt x="139" y="210"/>
                  </a:lnTo>
                  <a:cubicBezTo>
                    <a:pt x="103" y="243"/>
                    <a:pt x="64" y="269"/>
                    <a:pt x="27" y="301"/>
                  </a:cubicBezTo>
                  <a:lnTo>
                    <a:pt x="27" y="301"/>
                  </a:lnTo>
                  <a:cubicBezTo>
                    <a:pt x="0" y="325"/>
                    <a:pt x="32" y="365"/>
                    <a:pt x="63" y="352"/>
                  </a:cubicBezTo>
                  <a:lnTo>
                    <a:pt x="63" y="352"/>
                  </a:lnTo>
                  <a:cubicBezTo>
                    <a:pt x="109" y="329"/>
                    <a:pt x="153" y="294"/>
                    <a:pt x="193" y="249"/>
                  </a:cubicBezTo>
                  <a:lnTo>
                    <a:pt x="193" y="249"/>
                  </a:lnTo>
                  <a:cubicBezTo>
                    <a:pt x="239" y="280"/>
                    <a:pt x="287" y="302"/>
                    <a:pt x="333" y="314"/>
                  </a:cubicBezTo>
                  <a:lnTo>
                    <a:pt x="333" y="314"/>
                  </a:lnTo>
                  <a:cubicBezTo>
                    <a:pt x="357" y="319"/>
                    <a:pt x="377" y="286"/>
                    <a:pt x="353" y="273"/>
                  </a:cubicBezTo>
                </a:path>
              </a:pathLst>
            </a:custGeom>
            <a:solidFill>
              <a:schemeClr val="accent3">
                <a:lumMod val="50000"/>
              </a:schemeClr>
            </a:solidFill>
            <a:ln>
              <a:noFill/>
            </a:ln>
            <a:effectLst/>
          </p:spPr>
          <p:txBody>
            <a:bodyPr wrap="none" anchor="ctr"/>
            <a:lstStyle/>
            <a:p>
              <a:pPr>
                <a:defRPr/>
              </a:pPr>
              <a:endParaRPr lang="es-ES_tradnl"/>
            </a:p>
          </p:txBody>
        </p:sp>
        <p:sp>
          <p:nvSpPr>
            <p:cNvPr id="52" name="Freeform 72">
              <a:extLst>
                <a:ext uri="{FF2B5EF4-FFF2-40B4-BE49-F238E27FC236}">
                  <a16:creationId xmlns:a16="http://schemas.microsoft.com/office/drawing/2014/main" id="{DAA8FECF-E234-ED40-8A3E-20CDBD2AC74E}"/>
                </a:ext>
              </a:extLst>
            </p:cNvPr>
            <p:cNvSpPr>
              <a:spLocks noChangeArrowheads="1"/>
            </p:cNvSpPr>
            <p:nvPr/>
          </p:nvSpPr>
          <p:spPr bwMode="auto">
            <a:xfrm>
              <a:off x="7461637" y="56003"/>
              <a:ext cx="180952" cy="174602"/>
            </a:xfrm>
            <a:custGeom>
              <a:avLst/>
              <a:gdLst>
                <a:gd name="T0" fmla="*/ 354 w 378"/>
                <a:gd name="T1" fmla="*/ 273 h 366"/>
                <a:gd name="T2" fmla="*/ 354 w 378"/>
                <a:gd name="T3" fmla="*/ 273 h 366"/>
                <a:gd name="T4" fmla="*/ 233 w 378"/>
                <a:gd name="T5" fmla="*/ 201 h 366"/>
                <a:gd name="T6" fmla="*/ 233 w 378"/>
                <a:gd name="T7" fmla="*/ 201 h 366"/>
                <a:gd name="T8" fmla="*/ 308 w 378"/>
                <a:gd name="T9" fmla="*/ 43 h 366"/>
                <a:gd name="T10" fmla="*/ 308 w 378"/>
                <a:gd name="T11" fmla="*/ 43 h 366"/>
                <a:gd name="T12" fmla="*/ 267 w 378"/>
                <a:gd name="T13" fmla="*/ 23 h 366"/>
                <a:gd name="T14" fmla="*/ 267 w 378"/>
                <a:gd name="T15" fmla="*/ 23 h 366"/>
                <a:gd name="T16" fmla="*/ 183 w 378"/>
                <a:gd name="T17" fmla="*/ 161 h 366"/>
                <a:gd name="T18" fmla="*/ 183 w 378"/>
                <a:gd name="T19" fmla="*/ 161 h 366"/>
                <a:gd name="T20" fmla="*/ 76 w 378"/>
                <a:gd name="T21" fmla="*/ 34 h 366"/>
                <a:gd name="T22" fmla="*/ 76 w 378"/>
                <a:gd name="T23" fmla="*/ 34 h 366"/>
                <a:gd name="T24" fmla="*/ 26 w 378"/>
                <a:gd name="T25" fmla="*/ 69 h 366"/>
                <a:gd name="T26" fmla="*/ 26 w 378"/>
                <a:gd name="T27" fmla="*/ 69 h 366"/>
                <a:gd name="T28" fmla="*/ 139 w 378"/>
                <a:gd name="T29" fmla="*/ 210 h 366"/>
                <a:gd name="T30" fmla="*/ 139 w 378"/>
                <a:gd name="T31" fmla="*/ 210 h 366"/>
                <a:gd name="T32" fmla="*/ 28 w 378"/>
                <a:gd name="T33" fmla="*/ 301 h 366"/>
                <a:gd name="T34" fmla="*/ 28 w 378"/>
                <a:gd name="T35" fmla="*/ 301 h 366"/>
                <a:gd name="T36" fmla="*/ 63 w 378"/>
                <a:gd name="T37" fmla="*/ 352 h 366"/>
                <a:gd name="T38" fmla="*/ 63 w 378"/>
                <a:gd name="T39" fmla="*/ 352 h 366"/>
                <a:gd name="T40" fmla="*/ 195 w 378"/>
                <a:gd name="T41" fmla="*/ 249 h 366"/>
                <a:gd name="T42" fmla="*/ 195 w 378"/>
                <a:gd name="T43" fmla="*/ 249 h 366"/>
                <a:gd name="T44" fmla="*/ 334 w 378"/>
                <a:gd name="T45" fmla="*/ 314 h 366"/>
                <a:gd name="T46" fmla="*/ 334 w 378"/>
                <a:gd name="T47" fmla="*/ 314 h 366"/>
                <a:gd name="T48" fmla="*/ 354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3"/>
                  </a:moveTo>
                  <a:lnTo>
                    <a:pt x="354" y="273"/>
                  </a:lnTo>
                  <a:cubicBezTo>
                    <a:pt x="312" y="249"/>
                    <a:pt x="271" y="228"/>
                    <a:pt x="233" y="201"/>
                  </a:cubicBezTo>
                  <a:lnTo>
                    <a:pt x="233" y="201"/>
                  </a:lnTo>
                  <a:cubicBezTo>
                    <a:pt x="268" y="149"/>
                    <a:pt x="294" y="94"/>
                    <a:pt x="308" y="43"/>
                  </a:cubicBezTo>
                  <a:lnTo>
                    <a:pt x="308" y="43"/>
                  </a:lnTo>
                  <a:cubicBezTo>
                    <a:pt x="314" y="19"/>
                    <a:pt x="280" y="0"/>
                    <a:pt x="267" y="23"/>
                  </a:cubicBezTo>
                  <a:lnTo>
                    <a:pt x="267" y="23"/>
                  </a:lnTo>
                  <a:cubicBezTo>
                    <a:pt x="241" y="71"/>
                    <a:pt x="216" y="118"/>
                    <a:pt x="183" y="161"/>
                  </a:cubicBezTo>
                  <a:lnTo>
                    <a:pt x="183" y="161"/>
                  </a:lnTo>
                  <a:cubicBezTo>
                    <a:pt x="143" y="122"/>
                    <a:pt x="113" y="76"/>
                    <a:pt x="76" y="34"/>
                  </a:cubicBezTo>
                  <a:lnTo>
                    <a:pt x="76" y="34"/>
                  </a:lnTo>
                  <a:cubicBezTo>
                    <a:pt x="53" y="6"/>
                    <a:pt x="13" y="38"/>
                    <a:pt x="26" y="69"/>
                  </a:cubicBezTo>
                  <a:lnTo>
                    <a:pt x="26" y="69"/>
                  </a:lnTo>
                  <a:cubicBezTo>
                    <a:pt x="50" y="121"/>
                    <a:pt x="91" y="168"/>
                    <a:pt x="139" y="210"/>
                  </a:cubicBezTo>
                  <a:lnTo>
                    <a:pt x="139" y="210"/>
                  </a:lnTo>
                  <a:cubicBezTo>
                    <a:pt x="104" y="243"/>
                    <a:pt x="65" y="269"/>
                    <a:pt x="28" y="301"/>
                  </a:cubicBezTo>
                  <a:lnTo>
                    <a:pt x="28" y="301"/>
                  </a:lnTo>
                  <a:cubicBezTo>
                    <a:pt x="0" y="325"/>
                    <a:pt x="33" y="365"/>
                    <a:pt x="63" y="352"/>
                  </a:cubicBezTo>
                  <a:lnTo>
                    <a:pt x="63" y="352"/>
                  </a:lnTo>
                  <a:cubicBezTo>
                    <a:pt x="109" y="329"/>
                    <a:pt x="155" y="294"/>
                    <a:pt x="195" y="249"/>
                  </a:cubicBezTo>
                  <a:lnTo>
                    <a:pt x="195" y="249"/>
                  </a:lnTo>
                  <a:cubicBezTo>
                    <a:pt x="239" y="280"/>
                    <a:pt x="289" y="302"/>
                    <a:pt x="334" y="314"/>
                  </a:cubicBezTo>
                  <a:lnTo>
                    <a:pt x="334" y="314"/>
                  </a:lnTo>
                  <a:cubicBezTo>
                    <a:pt x="359" y="319"/>
                    <a:pt x="377" y="286"/>
                    <a:pt x="354" y="273"/>
                  </a:cubicBezTo>
                </a:path>
              </a:pathLst>
            </a:custGeom>
            <a:solidFill>
              <a:schemeClr val="accent3">
                <a:lumMod val="50000"/>
              </a:schemeClr>
            </a:solidFill>
            <a:ln>
              <a:noFill/>
            </a:ln>
            <a:effectLst/>
          </p:spPr>
          <p:txBody>
            <a:bodyPr wrap="none" anchor="ctr"/>
            <a:lstStyle/>
            <a:p>
              <a:pPr>
                <a:defRPr/>
              </a:pPr>
              <a:endParaRPr lang="es-ES_tradnl"/>
            </a:p>
          </p:txBody>
        </p:sp>
        <p:sp>
          <p:nvSpPr>
            <p:cNvPr id="53" name="Freeform 73">
              <a:extLst>
                <a:ext uri="{FF2B5EF4-FFF2-40B4-BE49-F238E27FC236}">
                  <a16:creationId xmlns:a16="http://schemas.microsoft.com/office/drawing/2014/main" id="{B086587B-30BA-9F4D-9003-C3C73B0F2CDE}"/>
                </a:ext>
              </a:extLst>
            </p:cNvPr>
            <p:cNvSpPr>
              <a:spLocks noChangeArrowheads="1"/>
            </p:cNvSpPr>
            <p:nvPr/>
          </p:nvSpPr>
          <p:spPr bwMode="auto">
            <a:xfrm>
              <a:off x="7826715" y="52828"/>
              <a:ext cx="179365" cy="174602"/>
            </a:xfrm>
            <a:custGeom>
              <a:avLst/>
              <a:gdLst>
                <a:gd name="T0" fmla="*/ 354 w 378"/>
                <a:gd name="T1" fmla="*/ 272 h 366"/>
                <a:gd name="T2" fmla="*/ 354 w 378"/>
                <a:gd name="T3" fmla="*/ 272 h 366"/>
                <a:gd name="T4" fmla="*/ 233 w 378"/>
                <a:gd name="T5" fmla="*/ 201 h 366"/>
                <a:gd name="T6" fmla="*/ 233 w 378"/>
                <a:gd name="T7" fmla="*/ 201 h 366"/>
                <a:gd name="T8" fmla="*/ 306 w 378"/>
                <a:gd name="T9" fmla="*/ 43 h 366"/>
                <a:gd name="T10" fmla="*/ 306 w 378"/>
                <a:gd name="T11" fmla="*/ 43 h 366"/>
                <a:gd name="T12" fmla="*/ 266 w 378"/>
                <a:gd name="T13" fmla="*/ 23 h 366"/>
                <a:gd name="T14" fmla="*/ 266 w 378"/>
                <a:gd name="T15" fmla="*/ 23 h 366"/>
                <a:gd name="T16" fmla="*/ 183 w 378"/>
                <a:gd name="T17" fmla="*/ 160 h 366"/>
                <a:gd name="T18" fmla="*/ 183 w 378"/>
                <a:gd name="T19" fmla="*/ 160 h 366"/>
                <a:gd name="T20" fmla="*/ 76 w 378"/>
                <a:gd name="T21" fmla="*/ 34 h 366"/>
                <a:gd name="T22" fmla="*/ 76 w 378"/>
                <a:gd name="T23" fmla="*/ 34 h 366"/>
                <a:gd name="T24" fmla="*/ 27 w 378"/>
                <a:gd name="T25" fmla="*/ 69 h 366"/>
                <a:gd name="T26" fmla="*/ 27 w 378"/>
                <a:gd name="T27" fmla="*/ 69 h 366"/>
                <a:gd name="T28" fmla="*/ 140 w 378"/>
                <a:gd name="T29" fmla="*/ 209 h 366"/>
                <a:gd name="T30" fmla="*/ 140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49 h 366"/>
                <a:gd name="T42" fmla="*/ 193 w 378"/>
                <a:gd name="T43" fmla="*/ 249 h 366"/>
                <a:gd name="T44" fmla="*/ 334 w 378"/>
                <a:gd name="T45" fmla="*/ 312 h 366"/>
                <a:gd name="T46" fmla="*/ 334 w 378"/>
                <a:gd name="T47" fmla="*/ 312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49"/>
                    <a:pt x="270" y="227"/>
                    <a:pt x="233" y="201"/>
                  </a:cubicBezTo>
                  <a:lnTo>
                    <a:pt x="233" y="201"/>
                  </a:lnTo>
                  <a:cubicBezTo>
                    <a:pt x="268" y="151"/>
                    <a:pt x="295" y="94"/>
                    <a:pt x="306" y="43"/>
                  </a:cubicBezTo>
                  <a:lnTo>
                    <a:pt x="306" y="43"/>
                  </a:lnTo>
                  <a:cubicBezTo>
                    <a:pt x="313" y="19"/>
                    <a:pt x="279" y="0"/>
                    <a:pt x="266" y="23"/>
                  </a:cubicBezTo>
                  <a:lnTo>
                    <a:pt x="266" y="23"/>
                  </a:lnTo>
                  <a:cubicBezTo>
                    <a:pt x="239" y="71"/>
                    <a:pt x="216" y="118"/>
                    <a:pt x="183" y="160"/>
                  </a:cubicBezTo>
                  <a:lnTo>
                    <a:pt x="183" y="160"/>
                  </a:lnTo>
                  <a:cubicBezTo>
                    <a:pt x="142" y="122"/>
                    <a:pt x="113" y="76"/>
                    <a:pt x="76" y="34"/>
                  </a:cubicBezTo>
                  <a:lnTo>
                    <a:pt x="76" y="34"/>
                  </a:lnTo>
                  <a:cubicBezTo>
                    <a:pt x="53" y="6"/>
                    <a:pt x="12" y="38"/>
                    <a:pt x="27" y="69"/>
                  </a:cubicBezTo>
                  <a:lnTo>
                    <a:pt x="27" y="69"/>
                  </a:lnTo>
                  <a:cubicBezTo>
                    <a:pt x="49" y="119"/>
                    <a:pt x="90" y="168"/>
                    <a:pt x="140" y="209"/>
                  </a:cubicBezTo>
                  <a:lnTo>
                    <a:pt x="140" y="209"/>
                  </a:lnTo>
                  <a:cubicBezTo>
                    <a:pt x="104" y="241"/>
                    <a:pt x="65" y="269"/>
                    <a:pt x="28" y="301"/>
                  </a:cubicBezTo>
                  <a:lnTo>
                    <a:pt x="28" y="301"/>
                  </a:lnTo>
                  <a:cubicBezTo>
                    <a:pt x="0" y="324"/>
                    <a:pt x="33" y="365"/>
                    <a:pt x="63" y="351"/>
                  </a:cubicBezTo>
                  <a:lnTo>
                    <a:pt x="63" y="351"/>
                  </a:lnTo>
                  <a:cubicBezTo>
                    <a:pt x="109" y="329"/>
                    <a:pt x="154" y="293"/>
                    <a:pt x="193" y="249"/>
                  </a:cubicBezTo>
                  <a:lnTo>
                    <a:pt x="193" y="249"/>
                  </a:lnTo>
                  <a:cubicBezTo>
                    <a:pt x="239" y="280"/>
                    <a:pt x="288" y="302"/>
                    <a:pt x="334" y="312"/>
                  </a:cubicBezTo>
                  <a:lnTo>
                    <a:pt x="334" y="312"/>
                  </a:lnTo>
                  <a:cubicBezTo>
                    <a:pt x="358" y="319"/>
                    <a:pt x="377"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54" name="Freeform 74">
              <a:extLst>
                <a:ext uri="{FF2B5EF4-FFF2-40B4-BE49-F238E27FC236}">
                  <a16:creationId xmlns:a16="http://schemas.microsoft.com/office/drawing/2014/main" id="{08738202-5D2F-1D43-A792-F88CC888F78C}"/>
                </a:ext>
              </a:extLst>
            </p:cNvPr>
            <p:cNvSpPr>
              <a:spLocks noChangeArrowheads="1"/>
            </p:cNvSpPr>
            <p:nvPr/>
          </p:nvSpPr>
          <p:spPr bwMode="auto">
            <a:xfrm>
              <a:off x="8015603" y="52828"/>
              <a:ext cx="180952" cy="174602"/>
            </a:xfrm>
            <a:custGeom>
              <a:avLst/>
              <a:gdLst>
                <a:gd name="T0" fmla="*/ 354 w 378"/>
                <a:gd name="T1" fmla="*/ 272 h 366"/>
                <a:gd name="T2" fmla="*/ 354 w 378"/>
                <a:gd name="T3" fmla="*/ 272 h 366"/>
                <a:gd name="T4" fmla="*/ 233 w 378"/>
                <a:gd name="T5" fmla="*/ 201 h 366"/>
                <a:gd name="T6" fmla="*/ 233 w 378"/>
                <a:gd name="T7" fmla="*/ 201 h 366"/>
                <a:gd name="T8" fmla="*/ 306 w 378"/>
                <a:gd name="T9" fmla="*/ 43 h 366"/>
                <a:gd name="T10" fmla="*/ 306 w 378"/>
                <a:gd name="T11" fmla="*/ 43 h 366"/>
                <a:gd name="T12" fmla="*/ 266 w 378"/>
                <a:gd name="T13" fmla="*/ 23 h 366"/>
                <a:gd name="T14" fmla="*/ 266 w 378"/>
                <a:gd name="T15" fmla="*/ 23 h 366"/>
                <a:gd name="T16" fmla="*/ 183 w 378"/>
                <a:gd name="T17" fmla="*/ 160 h 366"/>
                <a:gd name="T18" fmla="*/ 183 w 378"/>
                <a:gd name="T19" fmla="*/ 160 h 366"/>
                <a:gd name="T20" fmla="*/ 76 w 378"/>
                <a:gd name="T21" fmla="*/ 34 h 366"/>
                <a:gd name="T22" fmla="*/ 76 w 378"/>
                <a:gd name="T23" fmla="*/ 34 h 366"/>
                <a:gd name="T24" fmla="*/ 26 w 378"/>
                <a:gd name="T25" fmla="*/ 69 h 366"/>
                <a:gd name="T26" fmla="*/ 26 w 378"/>
                <a:gd name="T27" fmla="*/ 69 h 366"/>
                <a:gd name="T28" fmla="*/ 139 w 378"/>
                <a:gd name="T29" fmla="*/ 209 h 366"/>
                <a:gd name="T30" fmla="*/ 139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49 h 366"/>
                <a:gd name="T42" fmla="*/ 193 w 378"/>
                <a:gd name="T43" fmla="*/ 249 h 366"/>
                <a:gd name="T44" fmla="*/ 334 w 378"/>
                <a:gd name="T45" fmla="*/ 312 h 366"/>
                <a:gd name="T46" fmla="*/ 334 w 378"/>
                <a:gd name="T47" fmla="*/ 312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49"/>
                    <a:pt x="271" y="227"/>
                    <a:pt x="233" y="201"/>
                  </a:cubicBezTo>
                  <a:lnTo>
                    <a:pt x="233" y="201"/>
                  </a:lnTo>
                  <a:cubicBezTo>
                    <a:pt x="267" y="151"/>
                    <a:pt x="294" y="94"/>
                    <a:pt x="306" y="43"/>
                  </a:cubicBezTo>
                  <a:lnTo>
                    <a:pt x="306" y="43"/>
                  </a:lnTo>
                  <a:cubicBezTo>
                    <a:pt x="313" y="19"/>
                    <a:pt x="280" y="0"/>
                    <a:pt x="266" y="23"/>
                  </a:cubicBezTo>
                  <a:lnTo>
                    <a:pt x="266" y="23"/>
                  </a:lnTo>
                  <a:cubicBezTo>
                    <a:pt x="239" y="71"/>
                    <a:pt x="216" y="118"/>
                    <a:pt x="183" y="160"/>
                  </a:cubicBezTo>
                  <a:lnTo>
                    <a:pt x="183" y="160"/>
                  </a:lnTo>
                  <a:cubicBezTo>
                    <a:pt x="142" y="122"/>
                    <a:pt x="112" y="76"/>
                    <a:pt x="76" y="34"/>
                  </a:cubicBezTo>
                  <a:lnTo>
                    <a:pt x="76" y="34"/>
                  </a:lnTo>
                  <a:cubicBezTo>
                    <a:pt x="53" y="6"/>
                    <a:pt x="12" y="38"/>
                    <a:pt x="26" y="69"/>
                  </a:cubicBezTo>
                  <a:lnTo>
                    <a:pt x="26" y="69"/>
                  </a:lnTo>
                  <a:cubicBezTo>
                    <a:pt x="49" y="119"/>
                    <a:pt x="89" y="168"/>
                    <a:pt x="139" y="209"/>
                  </a:cubicBezTo>
                  <a:lnTo>
                    <a:pt x="139" y="209"/>
                  </a:lnTo>
                  <a:cubicBezTo>
                    <a:pt x="104" y="241"/>
                    <a:pt x="64" y="269"/>
                    <a:pt x="28" y="301"/>
                  </a:cubicBezTo>
                  <a:lnTo>
                    <a:pt x="28" y="301"/>
                  </a:lnTo>
                  <a:cubicBezTo>
                    <a:pt x="0" y="324"/>
                    <a:pt x="32" y="365"/>
                    <a:pt x="63" y="351"/>
                  </a:cubicBezTo>
                  <a:lnTo>
                    <a:pt x="63" y="351"/>
                  </a:lnTo>
                  <a:cubicBezTo>
                    <a:pt x="110" y="329"/>
                    <a:pt x="155" y="293"/>
                    <a:pt x="193" y="249"/>
                  </a:cubicBezTo>
                  <a:lnTo>
                    <a:pt x="193" y="249"/>
                  </a:lnTo>
                  <a:cubicBezTo>
                    <a:pt x="239" y="280"/>
                    <a:pt x="288" y="302"/>
                    <a:pt x="334" y="312"/>
                  </a:cubicBezTo>
                  <a:lnTo>
                    <a:pt x="334" y="312"/>
                  </a:lnTo>
                  <a:cubicBezTo>
                    <a:pt x="357" y="319"/>
                    <a:pt x="377" y="285"/>
                    <a:pt x="354" y="272"/>
                  </a:cubicBezTo>
                </a:path>
              </a:pathLst>
            </a:custGeom>
            <a:solidFill>
              <a:schemeClr val="accent3">
                <a:lumMod val="50000"/>
              </a:schemeClr>
            </a:solidFill>
            <a:ln>
              <a:noFill/>
            </a:ln>
            <a:effectLst/>
          </p:spPr>
          <p:txBody>
            <a:bodyPr wrap="none" anchor="ctr"/>
            <a:lstStyle/>
            <a:p>
              <a:pPr>
                <a:defRPr/>
              </a:pPr>
              <a:endParaRPr lang="es-ES_tradnl"/>
            </a:p>
          </p:txBody>
        </p:sp>
        <p:sp>
          <p:nvSpPr>
            <p:cNvPr id="55" name="Freeform 75">
              <a:extLst>
                <a:ext uri="{FF2B5EF4-FFF2-40B4-BE49-F238E27FC236}">
                  <a16:creationId xmlns:a16="http://schemas.microsoft.com/office/drawing/2014/main" id="{3AC41C2C-62D9-EF4C-8076-D6D40B0024B4}"/>
                </a:ext>
              </a:extLst>
            </p:cNvPr>
            <p:cNvSpPr>
              <a:spLocks noChangeArrowheads="1"/>
            </p:cNvSpPr>
            <p:nvPr/>
          </p:nvSpPr>
          <p:spPr bwMode="auto">
            <a:xfrm>
              <a:off x="7636239" y="52828"/>
              <a:ext cx="180952" cy="174602"/>
            </a:xfrm>
            <a:custGeom>
              <a:avLst/>
              <a:gdLst>
                <a:gd name="T0" fmla="*/ 354 w 379"/>
                <a:gd name="T1" fmla="*/ 272 h 366"/>
                <a:gd name="T2" fmla="*/ 354 w 379"/>
                <a:gd name="T3" fmla="*/ 272 h 366"/>
                <a:gd name="T4" fmla="*/ 232 w 379"/>
                <a:gd name="T5" fmla="*/ 201 h 366"/>
                <a:gd name="T6" fmla="*/ 232 w 379"/>
                <a:gd name="T7" fmla="*/ 201 h 366"/>
                <a:gd name="T8" fmla="*/ 308 w 379"/>
                <a:gd name="T9" fmla="*/ 43 h 366"/>
                <a:gd name="T10" fmla="*/ 308 w 379"/>
                <a:gd name="T11" fmla="*/ 43 h 366"/>
                <a:gd name="T12" fmla="*/ 267 w 379"/>
                <a:gd name="T13" fmla="*/ 23 h 366"/>
                <a:gd name="T14" fmla="*/ 267 w 379"/>
                <a:gd name="T15" fmla="*/ 23 h 366"/>
                <a:gd name="T16" fmla="*/ 183 w 379"/>
                <a:gd name="T17" fmla="*/ 160 h 366"/>
                <a:gd name="T18" fmla="*/ 183 w 379"/>
                <a:gd name="T19" fmla="*/ 160 h 366"/>
                <a:gd name="T20" fmla="*/ 75 w 379"/>
                <a:gd name="T21" fmla="*/ 34 h 366"/>
                <a:gd name="T22" fmla="*/ 75 w 379"/>
                <a:gd name="T23" fmla="*/ 34 h 366"/>
                <a:gd name="T24" fmla="*/ 25 w 379"/>
                <a:gd name="T25" fmla="*/ 69 h 366"/>
                <a:gd name="T26" fmla="*/ 25 w 379"/>
                <a:gd name="T27" fmla="*/ 69 h 366"/>
                <a:gd name="T28" fmla="*/ 140 w 379"/>
                <a:gd name="T29" fmla="*/ 209 h 366"/>
                <a:gd name="T30" fmla="*/ 140 w 379"/>
                <a:gd name="T31" fmla="*/ 209 h 366"/>
                <a:gd name="T32" fmla="*/ 27 w 379"/>
                <a:gd name="T33" fmla="*/ 301 h 366"/>
                <a:gd name="T34" fmla="*/ 27 w 379"/>
                <a:gd name="T35" fmla="*/ 301 h 366"/>
                <a:gd name="T36" fmla="*/ 62 w 379"/>
                <a:gd name="T37" fmla="*/ 351 h 366"/>
                <a:gd name="T38" fmla="*/ 62 w 379"/>
                <a:gd name="T39" fmla="*/ 351 h 366"/>
                <a:gd name="T40" fmla="*/ 194 w 379"/>
                <a:gd name="T41" fmla="*/ 249 h 366"/>
                <a:gd name="T42" fmla="*/ 194 w 379"/>
                <a:gd name="T43" fmla="*/ 249 h 366"/>
                <a:gd name="T44" fmla="*/ 334 w 379"/>
                <a:gd name="T45" fmla="*/ 312 h 366"/>
                <a:gd name="T46" fmla="*/ 334 w 379"/>
                <a:gd name="T47" fmla="*/ 312 h 366"/>
                <a:gd name="T48" fmla="*/ 354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2"/>
                  </a:moveTo>
                  <a:lnTo>
                    <a:pt x="354" y="272"/>
                  </a:lnTo>
                  <a:cubicBezTo>
                    <a:pt x="312" y="249"/>
                    <a:pt x="271" y="227"/>
                    <a:pt x="232" y="201"/>
                  </a:cubicBezTo>
                  <a:lnTo>
                    <a:pt x="232" y="201"/>
                  </a:lnTo>
                  <a:cubicBezTo>
                    <a:pt x="267" y="151"/>
                    <a:pt x="295" y="94"/>
                    <a:pt x="308" y="43"/>
                  </a:cubicBezTo>
                  <a:lnTo>
                    <a:pt x="308" y="43"/>
                  </a:lnTo>
                  <a:cubicBezTo>
                    <a:pt x="313" y="19"/>
                    <a:pt x="280" y="0"/>
                    <a:pt x="267" y="23"/>
                  </a:cubicBezTo>
                  <a:lnTo>
                    <a:pt x="267" y="23"/>
                  </a:lnTo>
                  <a:cubicBezTo>
                    <a:pt x="241" y="71"/>
                    <a:pt x="216" y="118"/>
                    <a:pt x="183" y="160"/>
                  </a:cubicBezTo>
                  <a:lnTo>
                    <a:pt x="183" y="160"/>
                  </a:lnTo>
                  <a:cubicBezTo>
                    <a:pt x="142" y="122"/>
                    <a:pt x="113" y="76"/>
                    <a:pt x="75" y="34"/>
                  </a:cubicBezTo>
                  <a:lnTo>
                    <a:pt x="75" y="34"/>
                  </a:lnTo>
                  <a:cubicBezTo>
                    <a:pt x="53" y="6"/>
                    <a:pt x="12" y="38"/>
                    <a:pt x="25" y="69"/>
                  </a:cubicBezTo>
                  <a:lnTo>
                    <a:pt x="25" y="69"/>
                  </a:lnTo>
                  <a:cubicBezTo>
                    <a:pt x="49" y="119"/>
                    <a:pt x="90" y="168"/>
                    <a:pt x="140" y="209"/>
                  </a:cubicBezTo>
                  <a:lnTo>
                    <a:pt x="140" y="209"/>
                  </a:lnTo>
                  <a:cubicBezTo>
                    <a:pt x="103" y="241"/>
                    <a:pt x="65" y="269"/>
                    <a:pt x="27" y="301"/>
                  </a:cubicBezTo>
                  <a:lnTo>
                    <a:pt x="27" y="301"/>
                  </a:lnTo>
                  <a:cubicBezTo>
                    <a:pt x="0" y="324"/>
                    <a:pt x="32" y="365"/>
                    <a:pt x="62" y="351"/>
                  </a:cubicBezTo>
                  <a:lnTo>
                    <a:pt x="62" y="351"/>
                  </a:lnTo>
                  <a:cubicBezTo>
                    <a:pt x="109" y="329"/>
                    <a:pt x="154" y="293"/>
                    <a:pt x="194" y="249"/>
                  </a:cubicBezTo>
                  <a:lnTo>
                    <a:pt x="194" y="249"/>
                  </a:lnTo>
                  <a:cubicBezTo>
                    <a:pt x="240" y="280"/>
                    <a:pt x="288" y="302"/>
                    <a:pt x="334" y="312"/>
                  </a:cubicBezTo>
                  <a:lnTo>
                    <a:pt x="334" y="312"/>
                  </a:lnTo>
                  <a:cubicBezTo>
                    <a:pt x="358" y="319"/>
                    <a:pt x="378" y="285"/>
                    <a:pt x="354" y="272"/>
                  </a:cubicBezTo>
                </a:path>
              </a:pathLst>
            </a:custGeom>
            <a:solidFill>
              <a:schemeClr val="accent3">
                <a:lumMod val="75000"/>
              </a:schemeClr>
            </a:solidFill>
            <a:ln>
              <a:noFill/>
            </a:ln>
            <a:effectLst/>
          </p:spPr>
          <p:txBody>
            <a:bodyPr wrap="none" anchor="ctr"/>
            <a:lstStyle/>
            <a:p>
              <a:pPr>
                <a:defRPr/>
              </a:pPr>
              <a:endParaRPr lang="es-ES_tradnl"/>
            </a:p>
          </p:txBody>
        </p:sp>
        <p:sp>
          <p:nvSpPr>
            <p:cNvPr id="56" name="Freeform 76">
              <a:extLst>
                <a:ext uri="{FF2B5EF4-FFF2-40B4-BE49-F238E27FC236}">
                  <a16:creationId xmlns:a16="http://schemas.microsoft.com/office/drawing/2014/main" id="{40BC534C-4B62-E248-8A52-1B9956825BA9}"/>
                </a:ext>
              </a:extLst>
            </p:cNvPr>
            <p:cNvSpPr>
              <a:spLocks noChangeArrowheads="1"/>
            </p:cNvSpPr>
            <p:nvPr/>
          </p:nvSpPr>
          <p:spPr bwMode="auto">
            <a:xfrm>
              <a:off x="8204491" y="52828"/>
              <a:ext cx="180952" cy="174602"/>
            </a:xfrm>
            <a:custGeom>
              <a:avLst/>
              <a:gdLst>
                <a:gd name="T0" fmla="*/ 353 w 378"/>
                <a:gd name="T1" fmla="*/ 272 h 366"/>
                <a:gd name="T2" fmla="*/ 353 w 378"/>
                <a:gd name="T3" fmla="*/ 272 h 366"/>
                <a:gd name="T4" fmla="*/ 231 w 378"/>
                <a:gd name="T5" fmla="*/ 201 h 366"/>
                <a:gd name="T6" fmla="*/ 231 w 378"/>
                <a:gd name="T7" fmla="*/ 201 h 366"/>
                <a:gd name="T8" fmla="*/ 307 w 378"/>
                <a:gd name="T9" fmla="*/ 43 h 366"/>
                <a:gd name="T10" fmla="*/ 307 w 378"/>
                <a:gd name="T11" fmla="*/ 43 h 366"/>
                <a:gd name="T12" fmla="*/ 267 w 378"/>
                <a:gd name="T13" fmla="*/ 23 h 366"/>
                <a:gd name="T14" fmla="*/ 267 w 378"/>
                <a:gd name="T15" fmla="*/ 23 h 366"/>
                <a:gd name="T16" fmla="*/ 183 w 378"/>
                <a:gd name="T17" fmla="*/ 160 h 366"/>
                <a:gd name="T18" fmla="*/ 183 w 378"/>
                <a:gd name="T19" fmla="*/ 160 h 366"/>
                <a:gd name="T20" fmla="*/ 76 w 378"/>
                <a:gd name="T21" fmla="*/ 34 h 366"/>
                <a:gd name="T22" fmla="*/ 76 w 378"/>
                <a:gd name="T23" fmla="*/ 34 h 366"/>
                <a:gd name="T24" fmla="*/ 26 w 378"/>
                <a:gd name="T25" fmla="*/ 69 h 366"/>
                <a:gd name="T26" fmla="*/ 26 w 378"/>
                <a:gd name="T27" fmla="*/ 69 h 366"/>
                <a:gd name="T28" fmla="*/ 139 w 378"/>
                <a:gd name="T29" fmla="*/ 209 h 366"/>
                <a:gd name="T30" fmla="*/ 139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49 h 366"/>
                <a:gd name="T42" fmla="*/ 193 w 378"/>
                <a:gd name="T43" fmla="*/ 249 h 366"/>
                <a:gd name="T44" fmla="*/ 334 w 378"/>
                <a:gd name="T45" fmla="*/ 312 h 366"/>
                <a:gd name="T46" fmla="*/ 334 w 378"/>
                <a:gd name="T47" fmla="*/ 312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49"/>
                    <a:pt x="271" y="227"/>
                    <a:pt x="231" y="201"/>
                  </a:cubicBezTo>
                  <a:lnTo>
                    <a:pt x="231" y="201"/>
                  </a:lnTo>
                  <a:cubicBezTo>
                    <a:pt x="267" y="151"/>
                    <a:pt x="294" y="94"/>
                    <a:pt x="307" y="43"/>
                  </a:cubicBezTo>
                  <a:lnTo>
                    <a:pt x="307" y="43"/>
                  </a:lnTo>
                  <a:cubicBezTo>
                    <a:pt x="313" y="19"/>
                    <a:pt x="280" y="0"/>
                    <a:pt x="267" y="23"/>
                  </a:cubicBezTo>
                  <a:lnTo>
                    <a:pt x="267" y="23"/>
                  </a:lnTo>
                  <a:cubicBezTo>
                    <a:pt x="240" y="71"/>
                    <a:pt x="215" y="118"/>
                    <a:pt x="183" y="160"/>
                  </a:cubicBezTo>
                  <a:lnTo>
                    <a:pt x="183" y="160"/>
                  </a:lnTo>
                  <a:cubicBezTo>
                    <a:pt x="143" y="122"/>
                    <a:pt x="113" y="76"/>
                    <a:pt x="76" y="34"/>
                  </a:cubicBezTo>
                  <a:lnTo>
                    <a:pt x="76" y="34"/>
                  </a:lnTo>
                  <a:cubicBezTo>
                    <a:pt x="52" y="6"/>
                    <a:pt x="12" y="38"/>
                    <a:pt x="26" y="69"/>
                  </a:cubicBezTo>
                  <a:lnTo>
                    <a:pt x="26" y="69"/>
                  </a:lnTo>
                  <a:cubicBezTo>
                    <a:pt x="49" y="119"/>
                    <a:pt x="91" y="168"/>
                    <a:pt x="139" y="209"/>
                  </a:cubicBezTo>
                  <a:lnTo>
                    <a:pt x="139" y="209"/>
                  </a:lnTo>
                  <a:cubicBezTo>
                    <a:pt x="105" y="241"/>
                    <a:pt x="64" y="269"/>
                    <a:pt x="28" y="301"/>
                  </a:cubicBezTo>
                  <a:lnTo>
                    <a:pt x="28" y="301"/>
                  </a:lnTo>
                  <a:cubicBezTo>
                    <a:pt x="0" y="324"/>
                    <a:pt x="31" y="365"/>
                    <a:pt x="63" y="351"/>
                  </a:cubicBezTo>
                  <a:lnTo>
                    <a:pt x="63" y="351"/>
                  </a:lnTo>
                  <a:cubicBezTo>
                    <a:pt x="109" y="329"/>
                    <a:pt x="155" y="293"/>
                    <a:pt x="193" y="249"/>
                  </a:cubicBezTo>
                  <a:lnTo>
                    <a:pt x="193" y="249"/>
                  </a:lnTo>
                  <a:cubicBezTo>
                    <a:pt x="239" y="280"/>
                    <a:pt x="289" y="302"/>
                    <a:pt x="334" y="312"/>
                  </a:cubicBezTo>
                  <a:lnTo>
                    <a:pt x="334" y="312"/>
                  </a:lnTo>
                  <a:cubicBezTo>
                    <a:pt x="359" y="319"/>
                    <a:pt x="377"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57" name="Freeform 77">
              <a:extLst>
                <a:ext uri="{FF2B5EF4-FFF2-40B4-BE49-F238E27FC236}">
                  <a16:creationId xmlns:a16="http://schemas.microsoft.com/office/drawing/2014/main" id="{72E4E5F9-6D43-BE49-B3A3-EFB09323A7A7}"/>
                </a:ext>
              </a:extLst>
            </p:cNvPr>
            <p:cNvSpPr>
              <a:spLocks noChangeArrowheads="1"/>
            </p:cNvSpPr>
            <p:nvPr/>
          </p:nvSpPr>
          <p:spPr bwMode="auto">
            <a:xfrm>
              <a:off x="8599727" y="51240"/>
              <a:ext cx="180952" cy="174602"/>
            </a:xfrm>
            <a:custGeom>
              <a:avLst/>
              <a:gdLst>
                <a:gd name="T0" fmla="*/ 354 w 379"/>
                <a:gd name="T1" fmla="*/ 272 h 365"/>
                <a:gd name="T2" fmla="*/ 354 w 379"/>
                <a:gd name="T3" fmla="*/ 272 h 365"/>
                <a:gd name="T4" fmla="*/ 232 w 379"/>
                <a:gd name="T5" fmla="*/ 200 h 365"/>
                <a:gd name="T6" fmla="*/ 232 w 379"/>
                <a:gd name="T7" fmla="*/ 200 h 365"/>
                <a:gd name="T8" fmla="*/ 307 w 379"/>
                <a:gd name="T9" fmla="*/ 42 h 365"/>
                <a:gd name="T10" fmla="*/ 307 w 379"/>
                <a:gd name="T11" fmla="*/ 42 h 365"/>
                <a:gd name="T12" fmla="*/ 266 w 379"/>
                <a:gd name="T13" fmla="*/ 23 h 365"/>
                <a:gd name="T14" fmla="*/ 266 w 379"/>
                <a:gd name="T15" fmla="*/ 23 h 365"/>
                <a:gd name="T16" fmla="*/ 183 w 379"/>
                <a:gd name="T17" fmla="*/ 160 h 365"/>
                <a:gd name="T18" fmla="*/ 183 w 379"/>
                <a:gd name="T19" fmla="*/ 160 h 365"/>
                <a:gd name="T20" fmla="*/ 75 w 379"/>
                <a:gd name="T21" fmla="*/ 33 h 365"/>
                <a:gd name="T22" fmla="*/ 75 w 379"/>
                <a:gd name="T23" fmla="*/ 33 h 365"/>
                <a:gd name="T24" fmla="*/ 25 w 379"/>
                <a:gd name="T25" fmla="*/ 68 h 365"/>
                <a:gd name="T26" fmla="*/ 25 w 379"/>
                <a:gd name="T27" fmla="*/ 68 h 365"/>
                <a:gd name="T28" fmla="*/ 138 w 379"/>
                <a:gd name="T29" fmla="*/ 209 h 365"/>
                <a:gd name="T30" fmla="*/ 138 w 379"/>
                <a:gd name="T31" fmla="*/ 209 h 365"/>
                <a:gd name="T32" fmla="*/ 27 w 379"/>
                <a:gd name="T33" fmla="*/ 301 h 365"/>
                <a:gd name="T34" fmla="*/ 27 w 379"/>
                <a:gd name="T35" fmla="*/ 301 h 365"/>
                <a:gd name="T36" fmla="*/ 62 w 379"/>
                <a:gd name="T37" fmla="*/ 351 h 365"/>
                <a:gd name="T38" fmla="*/ 62 w 379"/>
                <a:gd name="T39" fmla="*/ 351 h 365"/>
                <a:gd name="T40" fmla="*/ 192 w 379"/>
                <a:gd name="T41" fmla="*/ 248 h 365"/>
                <a:gd name="T42" fmla="*/ 192 w 379"/>
                <a:gd name="T43" fmla="*/ 248 h 365"/>
                <a:gd name="T44" fmla="*/ 334 w 379"/>
                <a:gd name="T45" fmla="*/ 313 h 365"/>
                <a:gd name="T46" fmla="*/ 334 w 379"/>
                <a:gd name="T47" fmla="*/ 313 h 365"/>
                <a:gd name="T48" fmla="*/ 354 w 379"/>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5">
                  <a:moveTo>
                    <a:pt x="354" y="272"/>
                  </a:moveTo>
                  <a:lnTo>
                    <a:pt x="354" y="272"/>
                  </a:lnTo>
                  <a:cubicBezTo>
                    <a:pt x="311" y="248"/>
                    <a:pt x="270" y="227"/>
                    <a:pt x="232" y="200"/>
                  </a:cubicBezTo>
                  <a:lnTo>
                    <a:pt x="232" y="200"/>
                  </a:lnTo>
                  <a:cubicBezTo>
                    <a:pt x="267" y="148"/>
                    <a:pt x="293" y="93"/>
                    <a:pt x="307" y="42"/>
                  </a:cubicBezTo>
                  <a:lnTo>
                    <a:pt x="307" y="42"/>
                  </a:lnTo>
                  <a:cubicBezTo>
                    <a:pt x="312" y="18"/>
                    <a:pt x="279" y="0"/>
                    <a:pt x="266" y="23"/>
                  </a:cubicBezTo>
                  <a:lnTo>
                    <a:pt x="266" y="23"/>
                  </a:lnTo>
                  <a:cubicBezTo>
                    <a:pt x="240" y="69"/>
                    <a:pt x="215" y="117"/>
                    <a:pt x="183" y="160"/>
                  </a:cubicBezTo>
                  <a:lnTo>
                    <a:pt x="183" y="160"/>
                  </a:lnTo>
                  <a:cubicBezTo>
                    <a:pt x="142" y="121"/>
                    <a:pt x="112" y="76"/>
                    <a:pt x="75" y="33"/>
                  </a:cubicBezTo>
                  <a:lnTo>
                    <a:pt x="75" y="33"/>
                  </a:lnTo>
                  <a:cubicBezTo>
                    <a:pt x="52" y="5"/>
                    <a:pt x="11" y="38"/>
                    <a:pt x="25" y="68"/>
                  </a:cubicBezTo>
                  <a:lnTo>
                    <a:pt x="25" y="68"/>
                  </a:lnTo>
                  <a:cubicBezTo>
                    <a:pt x="49" y="119"/>
                    <a:pt x="90" y="168"/>
                    <a:pt x="138" y="209"/>
                  </a:cubicBezTo>
                  <a:lnTo>
                    <a:pt x="138" y="209"/>
                  </a:lnTo>
                  <a:cubicBezTo>
                    <a:pt x="103" y="242"/>
                    <a:pt x="64" y="268"/>
                    <a:pt x="27" y="301"/>
                  </a:cubicBezTo>
                  <a:lnTo>
                    <a:pt x="27" y="301"/>
                  </a:lnTo>
                  <a:cubicBezTo>
                    <a:pt x="0" y="324"/>
                    <a:pt x="32" y="364"/>
                    <a:pt x="62" y="351"/>
                  </a:cubicBezTo>
                  <a:lnTo>
                    <a:pt x="62" y="351"/>
                  </a:lnTo>
                  <a:cubicBezTo>
                    <a:pt x="109" y="328"/>
                    <a:pt x="154" y="293"/>
                    <a:pt x="192" y="248"/>
                  </a:cubicBezTo>
                  <a:lnTo>
                    <a:pt x="192" y="248"/>
                  </a:lnTo>
                  <a:cubicBezTo>
                    <a:pt x="240" y="278"/>
                    <a:pt x="288" y="301"/>
                    <a:pt x="334" y="313"/>
                  </a:cubicBezTo>
                  <a:lnTo>
                    <a:pt x="334" y="313"/>
                  </a:lnTo>
                  <a:cubicBezTo>
                    <a:pt x="358" y="319"/>
                    <a:pt x="378" y="285"/>
                    <a:pt x="354" y="272"/>
                  </a:cubicBezTo>
                </a:path>
              </a:pathLst>
            </a:custGeom>
            <a:solidFill>
              <a:schemeClr val="accent3">
                <a:lumMod val="50000"/>
              </a:schemeClr>
            </a:solidFill>
            <a:ln>
              <a:noFill/>
            </a:ln>
            <a:effectLst/>
          </p:spPr>
          <p:txBody>
            <a:bodyPr wrap="none" anchor="ctr"/>
            <a:lstStyle/>
            <a:p>
              <a:pPr>
                <a:defRPr/>
              </a:pPr>
              <a:endParaRPr lang="es-ES_tradnl"/>
            </a:p>
          </p:txBody>
        </p:sp>
        <p:sp>
          <p:nvSpPr>
            <p:cNvPr id="58" name="Freeform 78">
              <a:extLst>
                <a:ext uri="{FF2B5EF4-FFF2-40B4-BE49-F238E27FC236}">
                  <a16:creationId xmlns:a16="http://schemas.microsoft.com/office/drawing/2014/main" id="{39151B6D-FC07-004B-8E94-B289310A058F}"/>
                </a:ext>
              </a:extLst>
            </p:cNvPr>
            <p:cNvSpPr>
              <a:spLocks noChangeArrowheads="1"/>
            </p:cNvSpPr>
            <p:nvPr/>
          </p:nvSpPr>
          <p:spPr bwMode="auto">
            <a:xfrm>
              <a:off x="8787028" y="51240"/>
              <a:ext cx="180952" cy="174602"/>
            </a:xfrm>
            <a:custGeom>
              <a:avLst/>
              <a:gdLst>
                <a:gd name="T0" fmla="*/ 353 w 379"/>
                <a:gd name="T1" fmla="*/ 272 h 365"/>
                <a:gd name="T2" fmla="*/ 353 w 379"/>
                <a:gd name="T3" fmla="*/ 272 h 365"/>
                <a:gd name="T4" fmla="*/ 233 w 379"/>
                <a:gd name="T5" fmla="*/ 200 h 365"/>
                <a:gd name="T6" fmla="*/ 233 w 379"/>
                <a:gd name="T7" fmla="*/ 200 h 365"/>
                <a:gd name="T8" fmla="*/ 307 w 379"/>
                <a:gd name="T9" fmla="*/ 42 h 365"/>
                <a:gd name="T10" fmla="*/ 307 w 379"/>
                <a:gd name="T11" fmla="*/ 42 h 365"/>
                <a:gd name="T12" fmla="*/ 267 w 379"/>
                <a:gd name="T13" fmla="*/ 23 h 365"/>
                <a:gd name="T14" fmla="*/ 267 w 379"/>
                <a:gd name="T15" fmla="*/ 23 h 365"/>
                <a:gd name="T16" fmla="*/ 184 w 379"/>
                <a:gd name="T17" fmla="*/ 160 h 365"/>
                <a:gd name="T18" fmla="*/ 184 w 379"/>
                <a:gd name="T19" fmla="*/ 160 h 365"/>
                <a:gd name="T20" fmla="*/ 77 w 379"/>
                <a:gd name="T21" fmla="*/ 33 h 365"/>
                <a:gd name="T22" fmla="*/ 77 w 379"/>
                <a:gd name="T23" fmla="*/ 33 h 365"/>
                <a:gd name="T24" fmla="*/ 26 w 379"/>
                <a:gd name="T25" fmla="*/ 68 h 365"/>
                <a:gd name="T26" fmla="*/ 26 w 379"/>
                <a:gd name="T27" fmla="*/ 68 h 365"/>
                <a:gd name="T28" fmla="*/ 139 w 379"/>
                <a:gd name="T29" fmla="*/ 209 h 365"/>
                <a:gd name="T30" fmla="*/ 139 w 379"/>
                <a:gd name="T31" fmla="*/ 209 h 365"/>
                <a:gd name="T32" fmla="*/ 29 w 379"/>
                <a:gd name="T33" fmla="*/ 301 h 365"/>
                <a:gd name="T34" fmla="*/ 29 w 379"/>
                <a:gd name="T35" fmla="*/ 301 h 365"/>
                <a:gd name="T36" fmla="*/ 64 w 379"/>
                <a:gd name="T37" fmla="*/ 351 h 365"/>
                <a:gd name="T38" fmla="*/ 64 w 379"/>
                <a:gd name="T39" fmla="*/ 351 h 365"/>
                <a:gd name="T40" fmla="*/ 194 w 379"/>
                <a:gd name="T41" fmla="*/ 248 h 365"/>
                <a:gd name="T42" fmla="*/ 194 w 379"/>
                <a:gd name="T43" fmla="*/ 248 h 365"/>
                <a:gd name="T44" fmla="*/ 335 w 379"/>
                <a:gd name="T45" fmla="*/ 313 h 365"/>
                <a:gd name="T46" fmla="*/ 335 w 379"/>
                <a:gd name="T47" fmla="*/ 313 h 365"/>
                <a:gd name="T48" fmla="*/ 353 w 379"/>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5">
                  <a:moveTo>
                    <a:pt x="353" y="272"/>
                  </a:moveTo>
                  <a:lnTo>
                    <a:pt x="353" y="272"/>
                  </a:lnTo>
                  <a:cubicBezTo>
                    <a:pt x="313" y="248"/>
                    <a:pt x="271" y="227"/>
                    <a:pt x="233" y="200"/>
                  </a:cubicBezTo>
                  <a:lnTo>
                    <a:pt x="233" y="200"/>
                  </a:lnTo>
                  <a:cubicBezTo>
                    <a:pt x="268" y="148"/>
                    <a:pt x="294" y="93"/>
                    <a:pt x="307" y="42"/>
                  </a:cubicBezTo>
                  <a:lnTo>
                    <a:pt x="307" y="42"/>
                  </a:lnTo>
                  <a:cubicBezTo>
                    <a:pt x="314" y="18"/>
                    <a:pt x="280" y="0"/>
                    <a:pt x="267" y="23"/>
                  </a:cubicBezTo>
                  <a:lnTo>
                    <a:pt x="267" y="23"/>
                  </a:lnTo>
                  <a:cubicBezTo>
                    <a:pt x="240" y="69"/>
                    <a:pt x="217" y="117"/>
                    <a:pt x="184" y="160"/>
                  </a:cubicBezTo>
                  <a:lnTo>
                    <a:pt x="184" y="160"/>
                  </a:lnTo>
                  <a:cubicBezTo>
                    <a:pt x="143" y="121"/>
                    <a:pt x="113" y="76"/>
                    <a:pt x="77" y="33"/>
                  </a:cubicBezTo>
                  <a:lnTo>
                    <a:pt x="77" y="33"/>
                  </a:lnTo>
                  <a:cubicBezTo>
                    <a:pt x="53" y="5"/>
                    <a:pt x="12" y="38"/>
                    <a:pt x="26" y="68"/>
                  </a:cubicBezTo>
                  <a:lnTo>
                    <a:pt x="26" y="68"/>
                  </a:lnTo>
                  <a:cubicBezTo>
                    <a:pt x="50" y="119"/>
                    <a:pt x="91" y="168"/>
                    <a:pt x="139" y="209"/>
                  </a:cubicBezTo>
                  <a:lnTo>
                    <a:pt x="139" y="209"/>
                  </a:lnTo>
                  <a:cubicBezTo>
                    <a:pt x="105" y="242"/>
                    <a:pt x="66" y="268"/>
                    <a:pt x="29" y="301"/>
                  </a:cubicBezTo>
                  <a:lnTo>
                    <a:pt x="29" y="301"/>
                  </a:lnTo>
                  <a:cubicBezTo>
                    <a:pt x="0" y="324"/>
                    <a:pt x="33" y="364"/>
                    <a:pt x="64" y="351"/>
                  </a:cubicBezTo>
                  <a:lnTo>
                    <a:pt x="64" y="351"/>
                  </a:lnTo>
                  <a:cubicBezTo>
                    <a:pt x="110" y="328"/>
                    <a:pt x="155" y="293"/>
                    <a:pt x="194" y="248"/>
                  </a:cubicBezTo>
                  <a:lnTo>
                    <a:pt x="194" y="248"/>
                  </a:lnTo>
                  <a:cubicBezTo>
                    <a:pt x="240" y="278"/>
                    <a:pt x="289" y="301"/>
                    <a:pt x="335" y="313"/>
                  </a:cubicBezTo>
                  <a:lnTo>
                    <a:pt x="335" y="313"/>
                  </a:lnTo>
                  <a:cubicBezTo>
                    <a:pt x="359" y="319"/>
                    <a:pt x="378"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59" name="Freeform 79">
              <a:extLst>
                <a:ext uri="{FF2B5EF4-FFF2-40B4-BE49-F238E27FC236}">
                  <a16:creationId xmlns:a16="http://schemas.microsoft.com/office/drawing/2014/main" id="{7C27D5C8-0427-9E4F-9D1C-2DB085702D1F}"/>
                </a:ext>
              </a:extLst>
            </p:cNvPr>
            <p:cNvSpPr>
              <a:spLocks noChangeArrowheads="1"/>
            </p:cNvSpPr>
            <p:nvPr/>
          </p:nvSpPr>
          <p:spPr bwMode="auto">
            <a:xfrm>
              <a:off x="8407663" y="51240"/>
              <a:ext cx="180952" cy="174602"/>
            </a:xfrm>
            <a:custGeom>
              <a:avLst/>
              <a:gdLst>
                <a:gd name="T0" fmla="*/ 354 w 378"/>
                <a:gd name="T1" fmla="*/ 272 h 365"/>
                <a:gd name="T2" fmla="*/ 354 w 378"/>
                <a:gd name="T3" fmla="*/ 272 h 365"/>
                <a:gd name="T4" fmla="*/ 233 w 378"/>
                <a:gd name="T5" fmla="*/ 200 h 365"/>
                <a:gd name="T6" fmla="*/ 233 w 378"/>
                <a:gd name="T7" fmla="*/ 200 h 365"/>
                <a:gd name="T8" fmla="*/ 308 w 378"/>
                <a:gd name="T9" fmla="*/ 42 h 365"/>
                <a:gd name="T10" fmla="*/ 308 w 378"/>
                <a:gd name="T11" fmla="*/ 42 h 365"/>
                <a:gd name="T12" fmla="*/ 267 w 378"/>
                <a:gd name="T13" fmla="*/ 23 h 365"/>
                <a:gd name="T14" fmla="*/ 267 w 378"/>
                <a:gd name="T15" fmla="*/ 23 h 365"/>
                <a:gd name="T16" fmla="*/ 183 w 378"/>
                <a:gd name="T17" fmla="*/ 160 h 365"/>
                <a:gd name="T18" fmla="*/ 183 w 378"/>
                <a:gd name="T19" fmla="*/ 160 h 365"/>
                <a:gd name="T20" fmla="*/ 77 w 378"/>
                <a:gd name="T21" fmla="*/ 33 h 365"/>
                <a:gd name="T22" fmla="*/ 77 w 378"/>
                <a:gd name="T23" fmla="*/ 33 h 365"/>
                <a:gd name="T24" fmla="*/ 27 w 378"/>
                <a:gd name="T25" fmla="*/ 68 h 365"/>
                <a:gd name="T26" fmla="*/ 27 w 378"/>
                <a:gd name="T27" fmla="*/ 68 h 365"/>
                <a:gd name="T28" fmla="*/ 141 w 378"/>
                <a:gd name="T29" fmla="*/ 209 h 365"/>
                <a:gd name="T30" fmla="*/ 141 w 378"/>
                <a:gd name="T31" fmla="*/ 209 h 365"/>
                <a:gd name="T32" fmla="*/ 28 w 378"/>
                <a:gd name="T33" fmla="*/ 301 h 365"/>
                <a:gd name="T34" fmla="*/ 28 w 378"/>
                <a:gd name="T35" fmla="*/ 301 h 365"/>
                <a:gd name="T36" fmla="*/ 63 w 378"/>
                <a:gd name="T37" fmla="*/ 351 h 365"/>
                <a:gd name="T38" fmla="*/ 63 w 378"/>
                <a:gd name="T39" fmla="*/ 351 h 365"/>
                <a:gd name="T40" fmla="*/ 195 w 378"/>
                <a:gd name="T41" fmla="*/ 248 h 365"/>
                <a:gd name="T42" fmla="*/ 195 w 378"/>
                <a:gd name="T43" fmla="*/ 248 h 365"/>
                <a:gd name="T44" fmla="*/ 334 w 378"/>
                <a:gd name="T45" fmla="*/ 313 h 365"/>
                <a:gd name="T46" fmla="*/ 334 w 378"/>
                <a:gd name="T47" fmla="*/ 313 h 365"/>
                <a:gd name="T48" fmla="*/ 354 w 378"/>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5">
                  <a:moveTo>
                    <a:pt x="354" y="272"/>
                  </a:moveTo>
                  <a:lnTo>
                    <a:pt x="354" y="272"/>
                  </a:lnTo>
                  <a:cubicBezTo>
                    <a:pt x="312" y="248"/>
                    <a:pt x="271" y="227"/>
                    <a:pt x="233" y="200"/>
                  </a:cubicBezTo>
                  <a:lnTo>
                    <a:pt x="233" y="200"/>
                  </a:lnTo>
                  <a:cubicBezTo>
                    <a:pt x="268" y="148"/>
                    <a:pt x="295" y="93"/>
                    <a:pt x="308" y="42"/>
                  </a:cubicBezTo>
                  <a:lnTo>
                    <a:pt x="308" y="42"/>
                  </a:lnTo>
                  <a:cubicBezTo>
                    <a:pt x="314" y="18"/>
                    <a:pt x="280" y="0"/>
                    <a:pt x="267" y="23"/>
                  </a:cubicBezTo>
                  <a:lnTo>
                    <a:pt x="267" y="23"/>
                  </a:lnTo>
                  <a:cubicBezTo>
                    <a:pt x="241" y="69"/>
                    <a:pt x="217" y="117"/>
                    <a:pt x="183" y="160"/>
                  </a:cubicBezTo>
                  <a:lnTo>
                    <a:pt x="183" y="160"/>
                  </a:lnTo>
                  <a:cubicBezTo>
                    <a:pt x="144" y="121"/>
                    <a:pt x="113" y="76"/>
                    <a:pt x="77" y="33"/>
                  </a:cubicBezTo>
                  <a:lnTo>
                    <a:pt x="77" y="33"/>
                  </a:lnTo>
                  <a:cubicBezTo>
                    <a:pt x="53" y="5"/>
                    <a:pt x="12" y="38"/>
                    <a:pt x="27" y="68"/>
                  </a:cubicBezTo>
                  <a:lnTo>
                    <a:pt x="27" y="68"/>
                  </a:lnTo>
                  <a:cubicBezTo>
                    <a:pt x="50" y="119"/>
                    <a:pt x="91" y="168"/>
                    <a:pt x="141" y="209"/>
                  </a:cubicBezTo>
                  <a:lnTo>
                    <a:pt x="141" y="209"/>
                  </a:lnTo>
                  <a:cubicBezTo>
                    <a:pt x="104" y="242"/>
                    <a:pt x="65" y="268"/>
                    <a:pt x="28" y="301"/>
                  </a:cubicBezTo>
                  <a:lnTo>
                    <a:pt x="28" y="301"/>
                  </a:lnTo>
                  <a:cubicBezTo>
                    <a:pt x="0" y="324"/>
                    <a:pt x="33" y="364"/>
                    <a:pt x="63" y="351"/>
                  </a:cubicBezTo>
                  <a:lnTo>
                    <a:pt x="63" y="351"/>
                  </a:lnTo>
                  <a:cubicBezTo>
                    <a:pt x="109" y="328"/>
                    <a:pt x="155" y="293"/>
                    <a:pt x="195" y="248"/>
                  </a:cubicBezTo>
                  <a:lnTo>
                    <a:pt x="195" y="248"/>
                  </a:lnTo>
                  <a:cubicBezTo>
                    <a:pt x="239" y="278"/>
                    <a:pt x="289" y="301"/>
                    <a:pt x="334" y="313"/>
                  </a:cubicBezTo>
                  <a:lnTo>
                    <a:pt x="334" y="313"/>
                  </a:lnTo>
                  <a:cubicBezTo>
                    <a:pt x="359" y="319"/>
                    <a:pt x="377"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60" name="Freeform 80">
              <a:extLst>
                <a:ext uri="{FF2B5EF4-FFF2-40B4-BE49-F238E27FC236}">
                  <a16:creationId xmlns:a16="http://schemas.microsoft.com/office/drawing/2014/main" id="{EBEE5379-B27E-F645-8FF2-A3701DD0500D}"/>
                </a:ext>
              </a:extLst>
            </p:cNvPr>
            <p:cNvSpPr>
              <a:spLocks noChangeArrowheads="1"/>
            </p:cNvSpPr>
            <p:nvPr/>
          </p:nvSpPr>
          <p:spPr bwMode="auto">
            <a:xfrm>
              <a:off x="8975915" y="51240"/>
              <a:ext cx="180952" cy="174602"/>
            </a:xfrm>
            <a:custGeom>
              <a:avLst/>
              <a:gdLst>
                <a:gd name="T0" fmla="*/ 353 w 378"/>
                <a:gd name="T1" fmla="*/ 272 h 365"/>
                <a:gd name="T2" fmla="*/ 353 w 378"/>
                <a:gd name="T3" fmla="*/ 272 h 365"/>
                <a:gd name="T4" fmla="*/ 232 w 378"/>
                <a:gd name="T5" fmla="*/ 200 h 365"/>
                <a:gd name="T6" fmla="*/ 232 w 378"/>
                <a:gd name="T7" fmla="*/ 200 h 365"/>
                <a:gd name="T8" fmla="*/ 307 w 378"/>
                <a:gd name="T9" fmla="*/ 42 h 365"/>
                <a:gd name="T10" fmla="*/ 307 w 378"/>
                <a:gd name="T11" fmla="*/ 42 h 365"/>
                <a:gd name="T12" fmla="*/ 267 w 378"/>
                <a:gd name="T13" fmla="*/ 23 h 365"/>
                <a:gd name="T14" fmla="*/ 267 w 378"/>
                <a:gd name="T15" fmla="*/ 23 h 365"/>
                <a:gd name="T16" fmla="*/ 184 w 378"/>
                <a:gd name="T17" fmla="*/ 160 h 365"/>
                <a:gd name="T18" fmla="*/ 184 w 378"/>
                <a:gd name="T19" fmla="*/ 160 h 365"/>
                <a:gd name="T20" fmla="*/ 76 w 378"/>
                <a:gd name="T21" fmla="*/ 33 h 365"/>
                <a:gd name="T22" fmla="*/ 76 w 378"/>
                <a:gd name="T23" fmla="*/ 33 h 365"/>
                <a:gd name="T24" fmla="*/ 26 w 378"/>
                <a:gd name="T25" fmla="*/ 68 h 365"/>
                <a:gd name="T26" fmla="*/ 26 w 378"/>
                <a:gd name="T27" fmla="*/ 68 h 365"/>
                <a:gd name="T28" fmla="*/ 140 w 378"/>
                <a:gd name="T29" fmla="*/ 209 h 365"/>
                <a:gd name="T30" fmla="*/ 140 w 378"/>
                <a:gd name="T31" fmla="*/ 209 h 365"/>
                <a:gd name="T32" fmla="*/ 29 w 378"/>
                <a:gd name="T33" fmla="*/ 301 h 365"/>
                <a:gd name="T34" fmla="*/ 29 w 378"/>
                <a:gd name="T35" fmla="*/ 301 h 365"/>
                <a:gd name="T36" fmla="*/ 63 w 378"/>
                <a:gd name="T37" fmla="*/ 351 h 365"/>
                <a:gd name="T38" fmla="*/ 63 w 378"/>
                <a:gd name="T39" fmla="*/ 351 h 365"/>
                <a:gd name="T40" fmla="*/ 194 w 378"/>
                <a:gd name="T41" fmla="*/ 248 h 365"/>
                <a:gd name="T42" fmla="*/ 194 w 378"/>
                <a:gd name="T43" fmla="*/ 248 h 365"/>
                <a:gd name="T44" fmla="*/ 335 w 378"/>
                <a:gd name="T45" fmla="*/ 313 h 365"/>
                <a:gd name="T46" fmla="*/ 335 w 378"/>
                <a:gd name="T47" fmla="*/ 313 h 365"/>
                <a:gd name="T48" fmla="*/ 353 w 378"/>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5">
                  <a:moveTo>
                    <a:pt x="353" y="272"/>
                  </a:moveTo>
                  <a:lnTo>
                    <a:pt x="353" y="272"/>
                  </a:lnTo>
                  <a:cubicBezTo>
                    <a:pt x="313" y="248"/>
                    <a:pt x="270" y="227"/>
                    <a:pt x="232" y="200"/>
                  </a:cubicBezTo>
                  <a:lnTo>
                    <a:pt x="232" y="200"/>
                  </a:lnTo>
                  <a:cubicBezTo>
                    <a:pt x="268" y="148"/>
                    <a:pt x="295" y="93"/>
                    <a:pt x="307" y="42"/>
                  </a:cubicBezTo>
                  <a:lnTo>
                    <a:pt x="307" y="42"/>
                  </a:lnTo>
                  <a:cubicBezTo>
                    <a:pt x="314" y="18"/>
                    <a:pt x="281" y="0"/>
                    <a:pt x="267" y="23"/>
                  </a:cubicBezTo>
                  <a:lnTo>
                    <a:pt x="267" y="23"/>
                  </a:lnTo>
                  <a:cubicBezTo>
                    <a:pt x="240" y="69"/>
                    <a:pt x="217" y="117"/>
                    <a:pt x="184" y="160"/>
                  </a:cubicBezTo>
                  <a:lnTo>
                    <a:pt x="184" y="160"/>
                  </a:lnTo>
                  <a:cubicBezTo>
                    <a:pt x="143" y="121"/>
                    <a:pt x="113" y="76"/>
                    <a:pt x="76" y="33"/>
                  </a:cubicBezTo>
                  <a:lnTo>
                    <a:pt x="76" y="33"/>
                  </a:lnTo>
                  <a:cubicBezTo>
                    <a:pt x="52" y="5"/>
                    <a:pt x="13" y="38"/>
                    <a:pt x="26" y="68"/>
                  </a:cubicBezTo>
                  <a:lnTo>
                    <a:pt x="26" y="68"/>
                  </a:lnTo>
                  <a:cubicBezTo>
                    <a:pt x="50" y="119"/>
                    <a:pt x="90" y="168"/>
                    <a:pt x="140" y="209"/>
                  </a:cubicBezTo>
                  <a:lnTo>
                    <a:pt x="140" y="209"/>
                  </a:lnTo>
                  <a:cubicBezTo>
                    <a:pt x="105" y="242"/>
                    <a:pt x="65" y="268"/>
                    <a:pt x="29" y="301"/>
                  </a:cubicBezTo>
                  <a:lnTo>
                    <a:pt x="29" y="301"/>
                  </a:lnTo>
                  <a:cubicBezTo>
                    <a:pt x="0" y="324"/>
                    <a:pt x="33" y="364"/>
                    <a:pt x="63" y="351"/>
                  </a:cubicBezTo>
                  <a:lnTo>
                    <a:pt x="63" y="351"/>
                  </a:lnTo>
                  <a:cubicBezTo>
                    <a:pt x="110" y="328"/>
                    <a:pt x="155" y="293"/>
                    <a:pt x="194" y="248"/>
                  </a:cubicBezTo>
                  <a:lnTo>
                    <a:pt x="194" y="248"/>
                  </a:lnTo>
                  <a:cubicBezTo>
                    <a:pt x="240" y="278"/>
                    <a:pt x="289" y="301"/>
                    <a:pt x="335" y="313"/>
                  </a:cubicBezTo>
                  <a:lnTo>
                    <a:pt x="335" y="313"/>
                  </a:lnTo>
                  <a:cubicBezTo>
                    <a:pt x="359" y="319"/>
                    <a:pt x="377" y="285"/>
                    <a:pt x="353" y="272"/>
                  </a:cubicBezTo>
                </a:path>
              </a:pathLst>
            </a:custGeom>
            <a:solidFill>
              <a:schemeClr val="accent3">
                <a:lumMod val="25000"/>
              </a:schemeClr>
            </a:solidFill>
            <a:ln>
              <a:noFill/>
            </a:ln>
            <a:effectLst/>
          </p:spPr>
          <p:txBody>
            <a:bodyPr wrap="none" anchor="ctr"/>
            <a:lstStyle/>
            <a:p>
              <a:pPr>
                <a:defRPr/>
              </a:pPr>
              <a:endParaRPr lang="es-ES_tradnl"/>
            </a:p>
          </p:txBody>
        </p:sp>
        <p:sp>
          <p:nvSpPr>
            <p:cNvPr id="61" name="Freeform 81">
              <a:extLst>
                <a:ext uri="{FF2B5EF4-FFF2-40B4-BE49-F238E27FC236}">
                  <a16:creationId xmlns:a16="http://schemas.microsoft.com/office/drawing/2014/main" id="{54034186-09E1-3E4E-9C62-CB52B0921906}"/>
                </a:ext>
              </a:extLst>
            </p:cNvPr>
            <p:cNvSpPr>
              <a:spLocks noChangeArrowheads="1"/>
            </p:cNvSpPr>
            <p:nvPr/>
          </p:nvSpPr>
          <p:spPr bwMode="auto">
            <a:xfrm>
              <a:off x="9356865" y="56003"/>
              <a:ext cx="180952" cy="174602"/>
            </a:xfrm>
            <a:custGeom>
              <a:avLst/>
              <a:gdLst>
                <a:gd name="T0" fmla="*/ 353 w 378"/>
                <a:gd name="T1" fmla="*/ 272 h 367"/>
                <a:gd name="T2" fmla="*/ 353 w 378"/>
                <a:gd name="T3" fmla="*/ 272 h 367"/>
                <a:gd name="T4" fmla="*/ 232 w 378"/>
                <a:gd name="T5" fmla="*/ 201 h 367"/>
                <a:gd name="T6" fmla="*/ 232 w 378"/>
                <a:gd name="T7" fmla="*/ 201 h 367"/>
                <a:gd name="T8" fmla="*/ 306 w 378"/>
                <a:gd name="T9" fmla="*/ 44 h 367"/>
                <a:gd name="T10" fmla="*/ 306 w 378"/>
                <a:gd name="T11" fmla="*/ 44 h 367"/>
                <a:gd name="T12" fmla="*/ 265 w 378"/>
                <a:gd name="T13" fmla="*/ 24 h 367"/>
                <a:gd name="T14" fmla="*/ 265 w 378"/>
                <a:gd name="T15" fmla="*/ 24 h 367"/>
                <a:gd name="T16" fmla="*/ 182 w 378"/>
                <a:gd name="T17" fmla="*/ 161 h 367"/>
                <a:gd name="T18" fmla="*/ 182 w 378"/>
                <a:gd name="T19" fmla="*/ 161 h 367"/>
                <a:gd name="T20" fmla="*/ 76 w 378"/>
                <a:gd name="T21" fmla="*/ 33 h 367"/>
                <a:gd name="T22" fmla="*/ 76 w 378"/>
                <a:gd name="T23" fmla="*/ 33 h 367"/>
                <a:gd name="T24" fmla="*/ 26 w 378"/>
                <a:gd name="T25" fmla="*/ 70 h 367"/>
                <a:gd name="T26" fmla="*/ 26 w 378"/>
                <a:gd name="T27" fmla="*/ 70 h 367"/>
                <a:gd name="T28" fmla="*/ 138 w 378"/>
                <a:gd name="T29" fmla="*/ 209 h 367"/>
                <a:gd name="T30" fmla="*/ 138 w 378"/>
                <a:gd name="T31" fmla="*/ 209 h 367"/>
                <a:gd name="T32" fmla="*/ 27 w 378"/>
                <a:gd name="T33" fmla="*/ 301 h 367"/>
                <a:gd name="T34" fmla="*/ 27 w 378"/>
                <a:gd name="T35" fmla="*/ 301 h 367"/>
                <a:gd name="T36" fmla="*/ 63 w 378"/>
                <a:gd name="T37" fmla="*/ 351 h 367"/>
                <a:gd name="T38" fmla="*/ 63 w 378"/>
                <a:gd name="T39" fmla="*/ 351 h 367"/>
                <a:gd name="T40" fmla="*/ 193 w 378"/>
                <a:gd name="T41" fmla="*/ 249 h 367"/>
                <a:gd name="T42" fmla="*/ 193 w 378"/>
                <a:gd name="T43" fmla="*/ 249 h 367"/>
                <a:gd name="T44" fmla="*/ 334 w 378"/>
                <a:gd name="T45" fmla="*/ 313 h 367"/>
                <a:gd name="T46" fmla="*/ 334 w 378"/>
                <a:gd name="T47" fmla="*/ 313 h 367"/>
                <a:gd name="T48" fmla="*/ 353 w 378"/>
                <a:gd name="T49" fmla="*/ 272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2"/>
                  </a:moveTo>
                  <a:lnTo>
                    <a:pt x="353" y="272"/>
                  </a:lnTo>
                  <a:cubicBezTo>
                    <a:pt x="311" y="249"/>
                    <a:pt x="269" y="228"/>
                    <a:pt x="232" y="201"/>
                  </a:cubicBezTo>
                  <a:lnTo>
                    <a:pt x="232" y="201"/>
                  </a:lnTo>
                  <a:cubicBezTo>
                    <a:pt x="268" y="150"/>
                    <a:pt x="293" y="95"/>
                    <a:pt x="306" y="44"/>
                  </a:cubicBezTo>
                  <a:lnTo>
                    <a:pt x="306" y="44"/>
                  </a:lnTo>
                  <a:cubicBezTo>
                    <a:pt x="313" y="19"/>
                    <a:pt x="278" y="0"/>
                    <a:pt x="265" y="24"/>
                  </a:cubicBezTo>
                  <a:lnTo>
                    <a:pt x="265" y="24"/>
                  </a:lnTo>
                  <a:cubicBezTo>
                    <a:pt x="239" y="71"/>
                    <a:pt x="215" y="119"/>
                    <a:pt x="182" y="161"/>
                  </a:cubicBezTo>
                  <a:lnTo>
                    <a:pt x="182" y="161"/>
                  </a:lnTo>
                  <a:cubicBezTo>
                    <a:pt x="142" y="123"/>
                    <a:pt x="111" y="77"/>
                    <a:pt x="76" y="33"/>
                  </a:cubicBezTo>
                  <a:lnTo>
                    <a:pt x="76" y="33"/>
                  </a:lnTo>
                  <a:cubicBezTo>
                    <a:pt x="52" y="6"/>
                    <a:pt x="10" y="38"/>
                    <a:pt x="26" y="70"/>
                  </a:cubicBezTo>
                  <a:lnTo>
                    <a:pt x="26" y="70"/>
                  </a:lnTo>
                  <a:cubicBezTo>
                    <a:pt x="48" y="120"/>
                    <a:pt x="89" y="168"/>
                    <a:pt x="138" y="209"/>
                  </a:cubicBezTo>
                  <a:lnTo>
                    <a:pt x="138" y="209"/>
                  </a:lnTo>
                  <a:cubicBezTo>
                    <a:pt x="104" y="242"/>
                    <a:pt x="64" y="270"/>
                    <a:pt x="27" y="301"/>
                  </a:cubicBezTo>
                  <a:lnTo>
                    <a:pt x="27" y="301"/>
                  </a:lnTo>
                  <a:cubicBezTo>
                    <a:pt x="0" y="325"/>
                    <a:pt x="31" y="366"/>
                    <a:pt x="63" y="351"/>
                  </a:cubicBezTo>
                  <a:lnTo>
                    <a:pt x="63" y="351"/>
                  </a:lnTo>
                  <a:cubicBezTo>
                    <a:pt x="109" y="329"/>
                    <a:pt x="154" y="293"/>
                    <a:pt x="193" y="249"/>
                  </a:cubicBezTo>
                  <a:lnTo>
                    <a:pt x="193" y="249"/>
                  </a:lnTo>
                  <a:cubicBezTo>
                    <a:pt x="239" y="279"/>
                    <a:pt x="288" y="301"/>
                    <a:pt x="334" y="313"/>
                  </a:cubicBezTo>
                  <a:lnTo>
                    <a:pt x="334" y="313"/>
                  </a:lnTo>
                  <a:cubicBezTo>
                    <a:pt x="357" y="320"/>
                    <a:pt x="377"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62" name="Freeform 82">
              <a:extLst>
                <a:ext uri="{FF2B5EF4-FFF2-40B4-BE49-F238E27FC236}">
                  <a16:creationId xmlns:a16="http://schemas.microsoft.com/office/drawing/2014/main" id="{50A8BBFF-8861-F54C-A3DA-E3A49CC09D70}"/>
                </a:ext>
              </a:extLst>
            </p:cNvPr>
            <p:cNvSpPr>
              <a:spLocks noChangeArrowheads="1"/>
            </p:cNvSpPr>
            <p:nvPr/>
          </p:nvSpPr>
          <p:spPr bwMode="auto">
            <a:xfrm>
              <a:off x="9544166" y="56003"/>
              <a:ext cx="180952" cy="174602"/>
            </a:xfrm>
            <a:custGeom>
              <a:avLst/>
              <a:gdLst>
                <a:gd name="T0" fmla="*/ 355 w 380"/>
                <a:gd name="T1" fmla="*/ 272 h 367"/>
                <a:gd name="T2" fmla="*/ 355 w 380"/>
                <a:gd name="T3" fmla="*/ 272 h 367"/>
                <a:gd name="T4" fmla="*/ 233 w 380"/>
                <a:gd name="T5" fmla="*/ 201 h 367"/>
                <a:gd name="T6" fmla="*/ 233 w 380"/>
                <a:gd name="T7" fmla="*/ 201 h 367"/>
                <a:gd name="T8" fmla="*/ 308 w 380"/>
                <a:gd name="T9" fmla="*/ 44 h 367"/>
                <a:gd name="T10" fmla="*/ 308 w 380"/>
                <a:gd name="T11" fmla="*/ 44 h 367"/>
                <a:gd name="T12" fmla="*/ 267 w 380"/>
                <a:gd name="T13" fmla="*/ 24 h 367"/>
                <a:gd name="T14" fmla="*/ 267 w 380"/>
                <a:gd name="T15" fmla="*/ 24 h 367"/>
                <a:gd name="T16" fmla="*/ 184 w 380"/>
                <a:gd name="T17" fmla="*/ 161 h 367"/>
                <a:gd name="T18" fmla="*/ 184 w 380"/>
                <a:gd name="T19" fmla="*/ 161 h 367"/>
                <a:gd name="T20" fmla="*/ 78 w 380"/>
                <a:gd name="T21" fmla="*/ 33 h 367"/>
                <a:gd name="T22" fmla="*/ 78 w 380"/>
                <a:gd name="T23" fmla="*/ 33 h 367"/>
                <a:gd name="T24" fmla="*/ 27 w 380"/>
                <a:gd name="T25" fmla="*/ 70 h 367"/>
                <a:gd name="T26" fmla="*/ 27 w 380"/>
                <a:gd name="T27" fmla="*/ 70 h 367"/>
                <a:gd name="T28" fmla="*/ 141 w 380"/>
                <a:gd name="T29" fmla="*/ 209 h 367"/>
                <a:gd name="T30" fmla="*/ 141 w 380"/>
                <a:gd name="T31" fmla="*/ 209 h 367"/>
                <a:gd name="T32" fmla="*/ 29 w 380"/>
                <a:gd name="T33" fmla="*/ 301 h 367"/>
                <a:gd name="T34" fmla="*/ 29 w 380"/>
                <a:gd name="T35" fmla="*/ 301 h 367"/>
                <a:gd name="T36" fmla="*/ 65 w 380"/>
                <a:gd name="T37" fmla="*/ 351 h 367"/>
                <a:gd name="T38" fmla="*/ 65 w 380"/>
                <a:gd name="T39" fmla="*/ 351 h 367"/>
                <a:gd name="T40" fmla="*/ 195 w 380"/>
                <a:gd name="T41" fmla="*/ 249 h 367"/>
                <a:gd name="T42" fmla="*/ 195 w 380"/>
                <a:gd name="T43" fmla="*/ 249 h 367"/>
                <a:gd name="T44" fmla="*/ 335 w 380"/>
                <a:gd name="T45" fmla="*/ 313 h 367"/>
                <a:gd name="T46" fmla="*/ 335 w 380"/>
                <a:gd name="T47" fmla="*/ 313 h 367"/>
                <a:gd name="T48" fmla="*/ 355 w 380"/>
                <a:gd name="T49" fmla="*/ 272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7">
                  <a:moveTo>
                    <a:pt x="355" y="272"/>
                  </a:moveTo>
                  <a:lnTo>
                    <a:pt x="355" y="272"/>
                  </a:lnTo>
                  <a:cubicBezTo>
                    <a:pt x="313" y="249"/>
                    <a:pt x="272" y="228"/>
                    <a:pt x="233" y="201"/>
                  </a:cubicBezTo>
                  <a:lnTo>
                    <a:pt x="233" y="201"/>
                  </a:lnTo>
                  <a:cubicBezTo>
                    <a:pt x="268" y="150"/>
                    <a:pt x="296" y="95"/>
                    <a:pt x="308" y="44"/>
                  </a:cubicBezTo>
                  <a:lnTo>
                    <a:pt x="308" y="44"/>
                  </a:lnTo>
                  <a:cubicBezTo>
                    <a:pt x="314" y="19"/>
                    <a:pt x="281" y="0"/>
                    <a:pt x="267" y="24"/>
                  </a:cubicBezTo>
                  <a:lnTo>
                    <a:pt x="267" y="24"/>
                  </a:lnTo>
                  <a:cubicBezTo>
                    <a:pt x="241" y="71"/>
                    <a:pt x="217" y="119"/>
                    <a:pt x="184" y="161"/>
                  </a:cubicBezTo>
                  <a:lnTo>
                    <a:pt x="184" y="161"/>
                  </a:lnTo>
                  <a:cubicBezTo>
                    <a:pt x="144" y="123"/>
                    <a:pt x="113" y="77"/>
                    <a:pt x="78" y="33"/>
                  </a:cubicBezTo>
                  <a:lnTo>
                    <a:pt x="78" y="33"/>
                  </a:lnTo>
                  <a:cubicBezTo>
                    <a:pt x="53" y="6"/>
                    <a:pt x="13" y="38"/>
                    <a:pt x="27" y="70"/>
                  </a:cubicBezTo>
                  <a:lnTo>
                    <a:pt x="27" y="70"/>
                  </a:lnTo>
                  <a:cubicBezTo>
                    <a:pt x="50" y="120"/>
                    <a:pt x="91" y="168"/>
                    <a:pt x="141" y="209"/>
                  </a:cubicBezTo>
                  <a:lnTo>
                    <a:pt x="141" y="209"/>
                  </a:lnTo>
                  <a:cubicBezTo>
                    <a:pt x="105" y="242"/>
                    <a:pt x="66" y="270"/>
                    <a:pt x="29" y="301"/>
                  </a:cubicBezTo>
                  <a:lnTo>
                    <a:pt x="29" y="301"/>
                  </a:lnTo>
                  <a:cubicBezTo>
                    <a:pt x="0" y="325"/>
                    <a:pt x="33" y="366"/>
                    <a:pt x="65" y="351"/>
                  </a:cubicBezTo>
                  <a:lnTo>
                    <a:pt x="65" y="351"/>
                  </a:lnTo>
                  <a:cubicBezTo>
                    <a:pt x="111" y="329"/>
                    <a:pt x="157" y="293"/>
                    <a:pt x="195" y="249"/>
                  </a:cubicBezTo>
                  <a:lnTo>
                    <a:pt x="195" y="249"/>
                  </a:lnTo>
                  <a:cubicBezTo>
                    <a:pt x="239" y="279"/>
                    <a:pt x="289" y="301"/>
                    <a:pt x="335" y="313"/>
                  </a:cubicBezTo>
                  <a:lnTo>
                    <a:pt x="335" y="313"/>
                  </a:lnTo>
                  <a:cubicBezTo>
                    <a:pt x="359" y="320"/>
                    <a:pt x="379" y="285"/>
                    <a:pt x="355" y="272"/>
                  </a:cubicBezTo>
                </a:path>
              </a:pathLst>
            </a:custGeom>
            <a:solidFill>
              <a:schemeClr val="accent3">
                <a:lumMod val="25000"/>
              </a:schemeClr>
            </a:solidFill>
            <a:ln>
              <a:noFill/>
            </a:ln>
            <a:effectLst/>
          </p:spPr>
          <p:txBody>
            <a:bodyPr wrap="none" anchor="ctr"/>
            <a:lstStyle/>
            <a:p>
              <a:pPr>
                <a:defRPr/>
              </a:pPr>
              <a:endParaRPr lang="es-ES_tradnl"/>
            </a:p>
          </p:txBody>
        </p:sp>
        <p:sp>
          <p:nvSpPr>
            <p:cNvPr id="63" name="Freeform 83">
              <a:extLst>
                <a:ext uri="{FF2B5EF4-FFF2-40B4-BE49-F238E27FC236}">
                  <a16:creationId xmlns:a16="http://schemas.microsoft.com/office/drawing/2014/main" id="{0304848E-A339-DE4D-8B16-5B1C59E6015B}"/>
                </a:ext>
              </a:extLst>
            </p:cNvPr>
            <p:cNvSpPr>
              <a:spLocks noChangeArrowheads="1"/>
            </p:cNvSpPr>
            <p:nvPr/>
          </p:nvSpPr>
          <p:spPr bwMode="auto">
            <a:xfrm>
              <a:off x="9167978" y="56003"/>
              <a:ext cx="180952" cy="174602"/>
            </a:xfrm>
            <a:custGeom>
              <a:avLst/>
              <a:gdLst>
                <a:gd name="T0" fmla="*/ 353 w 378"/>
                <a:gd name="T1" fmla="*/ 272 h 367"/>
                <a:gd name="T2" fmla="*/ 353 w 378"/>
                <a:gd name="T3" fmla="*/ 272 h 367"/>
                <a:gd name="T4" fmla="*/ 231 w 378"/>
                <a:gd name="T5" fmla="*/ 201 h 367"/>
                <a:gd name="T6" fmla="*/ 231 w 378"/>
                <a:gd name="T7" fmla="*/ 201 h 367"/>
                <a:gd name="T8" fmla="*/ 307 w 378"/>
                <a:gd name="T9" fmla="*/ 44 h 367"/>
                <a:gd name="T10" fmla="*/ 307 w 378"/>
                <a:gd name="T11" fmla="*/ 44 h 367"/>
                <a:gd name="T12" fmla="*/ 265 w 378"/>
                <a:gd name="T13" fmla="*/ 24 h 367"/>
                <a:gd name="T14" fmla="*/ 265 w 378"/>
                <a:gd name="T15" fmla="*/ 24 h 367"/>
                <a:gd name="T16" fmla="*/ 183 w 378"/>
                <a:gd name="T17" fmla="*/ 161 h 367"/>
                <a:gd name="T18" fmla="*/ 183 w 378"/>
                <a:gd name="T19" fmla="*/ 161 h 367"/>
                <a:gd name="T20" fmla="*/ 75 w 378"/>
                <a:gd name="T21" fmla="*/ 33 h 367"/>
                <a:gd name="T22" fmla="*/ 75 w 378"/>
                <a:gd name="T23" fmla="*/ 33 h 367"/>
                <a:gd name="T24" fmla="*/ 25 w 378"/>
                <a:gd name="T25" fmla="*/ 70 h 367"/>
                <a:gd name="T26" fmla="*/ 25 w 378"/>
                <a:gd name="T27" fmla="*/ 70 h 367"/>
                <a:gd name="T28" fmla="*/ 138 w 378"/>
                <a:gd name="T29" fmla="*/ 209 h 367"/>
                <a:gd name="T30" fmla="*/ 138 w 378"/>
                <a:gd name="T31" fmla="*/ 209 h 367"/>
                <a:gd name="T32" fmla="*/ 26 w 378"/>
                <a:gd name="T33" fmla="*/ 301 h 367"/>
                <a:gd name="T34" fmla="*/ 26 w 378"/>
                <a:gd name="T35" fmla="*/ 301 h 367"/>
                <a:gd name="T36" fmla="*/ 62 w 378"/>
                <a:gd name="T37" fmla="*/ 351 h 367"/>
                <a:gd name="T38" fmla="*/ 62 w 378"/>
                <a:gd name="T39" fmla="*/ 351 h 367"/>
                <a:gd name="T40" fmla="*/ 193 w 378"/>
                <a:gd name="T41" fmla="*/ 249 h 367"/>
                <a:gd name="T42" fmla="*/ 193 w 378"/>
                <a:gd name="T43" fmla="*/ 249 h 367"/>
                <a:gd name="T44" fmla="*/ 334 w 378"/>
                <a:gd name="T45" fmla="*/ 313 h 367"/>
                <a:gd name="T46" fmla="*/ 334 w 378"/>
                <a:gd name="T47" fmla="*/ 313 h 367"/>
                <a:gd name="T48" fmla="*/ 353 w 378"/>
                <a:gd name="T49" fmla="*/ 272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2"/>
                  </a:moveTo>
                  <a:lnTo>
                    <a:pt x="353" y="272"/>
                  </a:lnTo>
                  <a:cubicBezTo>
                    <a:pt x="310" y="249"/>
                    <a:pt x="269" y="228"/>
                    <a:pt x="231" y="201"/>
                  </a:cubicBezTo>
                  <a:lnTo>
                    <a:pt x="231" y="201"/>
                  </a:lnTo>
                  <a:cubicBezTo>
                    <a:pt x="267" y="150"/>
                    <a:pt x="294" y="95"/>
                    <a:pt x="307" y="44"/>
                  </a:cubicBezTo>
                  <a:lnTo>
                    <a:pt x="307" y="44"/>
                  </a:lnTo>
                  <a:cubicBezTo>
                    <a:pt x="313" y="19"/>
                    <a:pt x="279" y="0"/>
                    <a:pt x="265" y="24"/>
                  </a:cubicBezTo>
                  <a:lnTo>
                    <a:pt x="265" y="24"/>
                  </a:lnTo>
                  <a:cubicBezTo>
                    <a:pt x="239" y="71"/>
                    <a:pt x="215" y="119"/>
                    <a:pt x="183" y="161"/>
                  </a:cubicBezTo>
                  <a:lnTo>
                    <a:pt x="183" y="161"/>
                  </a:lnTo>
                  <a:cubicBezTo>
                    <a:pt x="142" y="123"/>
                    <a:pt x="112" y="77"/>
                    <a:pt x="75" y="33"/>
                  </a:cubicBezTo>
                  <a:lnTo>
                    <a:pt x="75" y="33"/>
                  </a:lnTo>
                  <a:cubicBezTo>
                    <a:pt x="52" y="6"/>
                    <a:pt x="12" y="38"/>
                    <a:pt x="25" y="70"/>
                  </a:cubicBezTo>
                  <a:lnTo>
                    <a:pt x="25" y="70"/>
                  </a:lnTo>
                  <a:cubicBezTo>
                    <a:pt x="49" y="120"/>
                    <a:pt x="89" y="168"/>
                    <a:pt x="138" y="209"/>
                  </a:cubicBezTo>
                  <a:lnTo>
                    <a:pt x="138" y="209"/>
                  </a:lnTo>
                  <a:cubicBezTo>
                    <a:pt x="102" y="242"/>
                    <a:pt x="63" y="270"/>
                    <a:pt x="26" y="301"/>
                  </a:cubicBezTo>
                  <a:lnTo>
                    <a:pt x="26" y="301"/>
                  </a:lnTo>
                  <a:cubicBezTo>
                    <a:pt x="0" y="325"/>
                    <a:pt x="31" y="366"/>
                    <a:pt x="62" y="351"/>
                  </a:cubicBezTo>
                  <a:lnTo>
                    <a:pt x="62" y="351"/>
                  </a:lnTo>
                  <a:cubicBezTo>
                    <a:pt x="109" y="329"/>
                    <a:pt x="154" y="293"/>
                    <a:pt x="193" y="249"/>
                  </a:cubicBezTo>
                  <a:lnTo>
                    <a:pt x="193" y="249"/>
                  </a:lnTo>
                  <a:cubicBezTo>
                    <a:pt x="239" y="279"/>
                    <a:pt x="288" y="301"/>
                    <a:pt x="334" y="313"/>
                  </a:cubicBezTo>
                  <a:lnTo>
                    <a:pt x="334" y="313"/>
                  </a:lnTo>
                  <a:cubicBezTo>
                    <a:pt x="357" y="320"/>
                    <a:pt x="377" y="285"/>
                    <a:pt x="353" y="272"/>
                  </a:cubicBezTo>
                </a:path>
              </a:pathLst>
            </a:custGeom>
            <a:solidFill>
              <a:schemeClr val="accent3">
                <a:lumMod val="50000"/>
              </a:schemeClr>
            </a:solidFill>
            <a:ln>
              <a:noFill/>
            </a:ln>
            <a:effectLst/>
          </p:spPr>
          <p:txBody>
            <a:bodyPr wrap="none" anchor="ctr"/>
            <a:lstStyle/>
            <a:p>
              <a:pPr>
                <a:defRPr/>
              </a:pPr>
              <a:endParaRPr lang="es-ES_tradnl"/>
            </a:p>
          </p:txBody>
        </p:sp>
        <p:sp>
          <p:nvSpPr>
            <p:cNvPr id="64" name="Freeform 84">
              <a:extLst>
                <a:ext uri="{FF2B5EF4-FFF2-40B4-BE49-F238E27FC236}">
                  <a16:creationId xmlns:a16="http://schemas.microsoft.com/office/drawing/2014/main" id="{82E1DC13-E255-DC4A-9820-ADE1BFF9F274}"/>
                </a:ext>
              </a:extLst>
            </p:cNvPr>
            <p:cNvSpPr>
              <a:spLocks noChangeArrowheads="1"/>
            </p:cNvSpPr>
            <p:nvPr/>
          </p:nvSpPr>
          <p:spPr bwMode="auto">
            <a:xfrm>
              <a:off x="9734641" y="56003"/>
              <a:ext cx="180952" cy="174602"/>
            </a:xfrm>
            <a:custGeom>
              <a:avLst/>
              <a:gdLst>
                <a:gd name="T0" fmla="*/ 354 w 379"/>
                <a:gd name="T1" fmla="*/ 272 h 367"/>
                <a:gd name="T2" fmla="*/ 354 w 379"/>
                <a:gd name="T3" fmla="*/ 272 h 367"/>
                <a:gd name="T4" fmla="*/ 232 w 379"/>
                <a:gd name="T5" fmla="*/ 201 h 367"/>
                <a:gd name="T6" fmla="*/ 232 w 379"/>
                <a:gd name="T7" fmla="*/ 201 h 367"/>
                <a:gd name="T8" fmla="*/ 308 w 379"/>
                <a:gd name="T9" fmla="*/ 44 h 367"/>
                <a:gd name="T10" fmla="*/ 308 w 379"/>
                <a:gd name="T11" fmla="*/ 44 h 367"/>
                <a:gd name="T12" fmla="*/ 267 w 379"/>
                <a:gd name="T13" fmla="*/ 24 h 367"/>
                <a:gd name="T14" fmla="*/ 267 w 379"/>
                <a:gd name="T15" fmla="*/ 24 h 367"/>
                <a:gd name="T16" fmla="*/ 183 w 379"/>
                <a:gd name="T17" fmla="*/ 161 h 367"/>
                <a:gd name="T18" fmla="*/ 183 w 379"/>
                <a:gd name="T19" fmla="*/ 161 h 367"/>
                <a:gd name="T20" fmla="*/ 77 w 379"/>
                <a:gd name="T21" fmla="*/ 33 h 367"/>
                <a:gd name="T22" fmla="*/ 77 w 379"/>
                <a:gd name="T23" fmla="*/ 33 h 367"/>
                <a:gd name="T24" fmla="*/ 25 w 379"/>
                <a:gd name="T25" fmla="*/ 70 h 367"/>
                <a:gd name="T26" fmla="*/ 25 w 379"/>
                <a:gd name="T27" fmla="*/ 70 h 367"/>
                <a:gd name="T28" fmla="*/ 140 w 379"/>
                <a:gd name="T29" fmla="*/ 209 h 367"/>
                <a:gd name="T30" fmla="*/ 140 w 379"/>
                <a:gd name="T31" fmla="*/ 209 h 367"/>
                <a:gd name="T32" fmla="*/ 27 w 379"/>
                <a:gd name="T33" fmla="*/ 301 h 367"/>
                <a:gd name="T34" fmla="*/ 27 w 379"/>
                <a:gd name="T35" fmla="*/ 301 h 367"/>
                <a:gd name="T36" fmla="*/ 64 w 379"/>
                <a:gd name="T37" fmla="*/ 351 h 367"/>
                <a:gd name="T38" fmla="*/ 64 w 379"/>
                <a:gd name="T39" fmla="*/ 351 h 367"/>
                <a:gd name="T40" fmla="*/ 194 w 379"/>
                <a:gd name="T41" fmla="*/ 249 h 367"/>
                <a:gd name="T42" fmla="*/ 194 w 379"/>
                <a:gd name="T43" fmla="*/ 249 h 367"/>
                <a:gd name="T44" fmla="*/ 334 w 379"/>
                <a:gd name="T45" fmla="*/ 313 h 367"/>
                <a:gd name="T46" fmla="*/ 334 w 379"/>
                <a:gd name="T47" fmla="*/ 313 h 367"/>
                <a:gd name="T48" fmla="*/ 354 w 379"/>
                <a:gd name="T49" fmla="*/ 272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7">
                  <a:moveTo>
                    <a:pt x="354" y="272"/>
                  </a:moveTo>
                  <a:lnTo>
                    <a:pt x="354" y="272"/>
                  </a:lnTo>
                  <a:cubicBezTo>
                    <a:pt x="312" y="249"/>
                    <a:pt x="271" y="228"/>
                    <a:pt x="232" y="201"/>
                  </a:cubicBezTo>
                  <a:lnTo>
                    <a:pt x="232" y="201"/>
                  </a:lnTo>
                  <a:cubicBezTo>
                    <a:pt x="267" y="150"/>
                    <a:pt x="295" y="95"/>
                    <a:pt x="308" y="44"/>
                  </a:cubicBezTo>
                  <a:lnTo>
                    <a:pt x="308" y="44"/>
                  </a:lnTo>
                  <a:cubicBezTo>
                    <a:pt x="313" y="19"/>
                    <a:pt x="280" y="0"/>
                    <a:pt x="267" y="24"/>
                  </a:cubicBezTo>
                  <a:lnTo>
                    <a:pt x="267" y="24"/>
                  </a:lnTo>
                  <a:cubicBezTo>
                    <a:pt x="240" y="71"/>
                    <a:pt x="216" y="119"/>
                    <a:pt x="183" y="161"/>
                  </a:cubicBezTo>
                  <a:lnTo>
                    <a:pt x="183" y="161"/>
                  </a:lnTo>
                  <a:cubicBezTo>
                    <a:pt x="142" y="123"/>
                    <a:pt x="113" y="77"/>
                    <a:pt x="77" y="33"/>
                  </a:cubicBezTo>
                  <a:lnTo>
                    <a:pt x="77" y="33"/>
                  </a:lnTo>
                  <a:cubicBezTo>
                    <a:pt x="53" y="6"/>
                    <a:pt x="12" y="38"/>
                    <a:pt x="25" y="70"/>
                  </a:cubicBezTo>
                  <a:lnTo>
                    <a:pt x="25" y="70"/>
                  </a:lnTo>
                  <a:cubicBezTo>
                    <a:pt x="49" y="120"/>
                    <a:pt x="91" y="168"/>
                    <a:pt x="140" y="209"/>
                  </a:cubicBezTo>
                  <a:lnTo>
                    <a:pt x="140" y="209"/>
                  </a:lnTo>
                  <a:cubicBezTo>
                    <a:pt x="104" y="242"/>
                    <a:pt x="65" y="270"/>
                    <a:pt x="27" y="301"/>
                  </a:cubicBezTo>
                  <a:lnTo>
                    <a:pt x="27" y="301"/>
                  </a:lnTo>
                  <a:cubicBezTo>
                    <a:pt x="0" y="325"/>
                    <a:pt x="32" y="366"/>
                    <a:pt x="64" y="351"/>
                  </a:cubicBezTo>
                  <a:lnTo>
                    <a:pt x="64" y="351"/>
                  </a:lnTo>
                  <a:cubicBezTo>
                    <a:pt x="109" y="329"/>
                    <a:pt x="155" y="293"/>
                    <a:pt x="194" y="249"/>
                  </a:cubicBezTo>
                  <a:lnTo>
                    <a:pt x="194" y="249"/>
                  </a:lnTo>
                  <a:cubicBezTo>
                    <a:pt x="240" y="279"/>
                    <a:pt x="288" y="301"/>
                    <a:pt x="334" y="313"/>
                  </a:cubicBezTo>
                  <a:lnTo>
                    <a:pt x="334" y="313"/>
                  </a:lnTo>
                  <a:cubicBezTo>
                    <a:pt x="359" y="320"/>
                    <a:pt x="378" y="285"/>
                    <a:pt x="354" y="272"/>
                  </a:cubicBezTo>
                </a:path>
              </a:pathLst>
            </a:custGeom>
            <a:solidFill>
              <a:schemeClr val="accent3">
                <a:lumMod val="50000"/>
              </a:schemeClr>
            </a:solidFill>
            <a:ln>
              <a:noFill/>
            </a:ln>
            <a:effectLst/>
          </p:spPr>
          <p:txBody>
            <a:bodyPr wrap="none" anchor="ctr"/>
            <a:lstStyle/>
            <a:p>
              <a:pPr>
                <a:defRPr/>
              </a:pPr>
              <a:endParaRPr lang="es-ES_tradnl"/>
            </a:p>
          </p:txBody>
        </p:sp>
        <p:sp>
          <p:nvSpPr>
            <p:cNvPr id="65" name="Freeform 85">
              <a:extLst>
                <a:ext uri="{FF2B5EF4-FFF2-40B4-BE49-F238E27FC236}">
                  <a16:creationId xmlns:a16="http://schemas.microsoft.com/office/drawing/2014/main" id="{E67A12DF-9CD4-3E47-88B0-A706DBE13C7C}"/>
                </a:ext>
              </a:extLst>
            </p:cNvPr>
            <p:cNvSpPr>
              <a:spLocks noChangeArrowheads="1"/>
            </p:cNvSpPr>
            <p:nvPr/>
          </p:nvSpPr>
          <p:spPr bwMode="auto">
            <a:xfrm>
              <a:off x="10128290" y="51240"/>
              <a:ext cx="180952" cy="174602"/>
            </a:xfrm>
            <a:custGeom>
              <a:avLst/>
              <a:gdLst>
                <a:gd name="T0" fmla="*/ 354 w 379"/>
                <a:gd name="T1" fmla="*/ 273 h 366"/>
                <a:gd name="T2" fmla="*/ 354 w 379"/>
                <a:gd name="T3" fmla="*/ 273 h 366"/>
                <a:gd name="T4" fmla="*/ 232 w 379"/>
                <a:gd name="T5" fmla="*/ 201 h 366"/>
                <a:gd name="T6" fmla="*/ 232 w 379"/>
                <a:gd name="T7" fmla="*/ 201 h 366"/>
                <a:gd name="T8" fmla="*/ 306 w 379"/>
                <a:gd name="T9" fmla="*/ 42 h 366"/>
                <a:gd name="T10" fmla="*/ 306 w 379"/>
                <a:gd name="T11" fmla="*/ 42 h 366"/>
                <a:gd name="T12" fmla="*/ 266 w 379"/>
                <a:gd name="T13" fmla="*/ 24 h 366"/>
                <a:gd name="T14" fmla="*/ 266 w 379"/>
                <a:gd name="T15" fmla="*/ 24 h 366"/>
                <a:gd name="T16" fmla="*/ 184 w 379"/>
                <a:gd name="T17" fmla="*/ 160 h 366"/>
                <a:gd name="T18" fmla="*/ 184 w 379"/>
                <a:gd name="T19" fmla="*/ 160 h 366"/>
                <a:gd name="T20" fmla="*/ 76 w 379"/>
                <a:gd name="T21" fmla="*/ 34 h 366"/>
                <a:gd name="T22" fmla="*/ 76 w 379"/>
                <a:gd name="T23" fmla="*/ 34 h 366"/>
                <a:gd name="T24" fmla="*/ 26 w 379"/>
                <a:gd name="T25" fmla="*/ 68 h 366"/>
                <a:gd name="T26" fmla="*/ 26 w 379"/>
                <a:gd name="T27" fmla="*/ 68 h 366"/>
                <a:gd name="T28" fmla="*/ 139 w 379"/>
                <a:gd name="T29" fmla="*/ 210 h 366"/>
                <a:gd name="T30" fmla="*/ 139 w 379"/>
                <a:gd name="T31" fmla="*/ 210 h 366"/>
                <a:gd name="T32" fmla="*/ 27 w 379"/>
                <a:gd name="T33" fmla="*/ 301 h 366"/>
                <a:gd name="T34" fmla="*/ 27 w 379"/>
                <a:gd name="T35" fmla="*/ 301 h 366"/>
                <a:gd name="T36" fmla="*/ 63 w 379"/>
                <a:gd name="T37" fmla="*/ 351 h 366"/>
                <a:gd name="T38" fmla="*/ 63 w 379"/>
                <a:gd name="T39" fmla="*/ 351 h 366"/>
                <a:gd name="T40" fmla="*/ 193 w 379"/>
                <a:gd name="T41" fmla="*/ 250 h 366"/>
                <a:gd name="T42" fmla="*/ 193 w 379"/>
                <a:gd name="T43" fmla="*/ 250 h 366"/>
                <a:gd name="T44" fmla="*/ 335 w 379"/>
                <a:gd name="T45" fmla="*/ 314 h 366"/>
                <a:gd name="T46" fmla="*/ 335 w 379"/>
                <a:gd name="T47" fmla="*/ 314 h 366"/>
                <a:gd name="T48" fmla="*/ 354 w 379"/>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3"/>
                  </a:moveTo>
                  <a:lnTo>
                    <a:pt x="354" y="273"/>
                  </a:lnTo>
                  <a:cubicBezTo>
                    <a:pt x="311" y="250"/>
                    <a:pt x="270" y="227"/>
                    <a:pt x="232" y="201"/>
                  </a:cubicBezTo>
                  <a:lnTo>
                    <a:pt x="232" y="201"/>
                  </a:lnTo>
                  <a:cubicBezTo>
                    <a:pt x="268" y="150"/>
                    <a:pt x="294" y="95"/>
                    <a:pt x="306" y="42"/>
                  </a:cubicBezTo>
                  <a:lnTo>
                    <a:pt x="306" y="42"/>
                  </a:lnTo>
                  <a:cubicBezTo>
                    <a:pt x="312" y="20"/>
                    <a:pt x="280" y="0"/>
                    <a:pt x="266" y="24"/>
                  </a:cubicBezTo>
                  <a:lnTo>
                    <a:pt x="266" y="24"/>
                  </a:lnTo>
                  <a:cubicBezTo>
                    <a:pt x="239" y="71"/>
                    <a:pt x="215" y="118"/>
                    <a:pt x="184" y="160"/>
                  </a:cubicBezTo>
                  <a:lnTo>
                    <a:pt x="184" y="160"/>
                  </a:lnTo>
                  <a:cubicBezTo>
                    <a:pt x="143" y="122"/>
                    <a:pt x="113" y="76"/>
                    <a:pt x="76" y="34"/>
                  </a:cubicBezTo>
                  <a:lnTo>
                    <a:pt x="76" y="34"/>
                  </a:lnTo>
                  <a:cubicBezTo>
                    <a:pt x="52" y="7"/>
                    <a:pt x="11" y="38"/>
                    <a:pt x="26" y="68"/>
                  </a:cubicBezTo>
                  <a:lnTo>
                    <a:pt x="26" y="68"/>
                  </a:lnTo>
                  <a:cubicBezTo>
                    <a:pt x="50" y="120"/>
                    <a:pt x="90" y="168"/>
                    <a:pt x="139" y="210"/>
                  </a:cubicBezTo>
                  <a:lnTo>
                    <a:pt x="139" y="210"/>
                  </a:lnTo>
                  <a:cubicBezTo>
                    <a:pt x="103" y="243"/>
                    <a:pt x="64" y="269"/>
                    <a:pt x="27" y="301"/>
                  </a:cubicBezTo>
                  <a:lnTo>
                    <a:pt x="27" y="301"/>
                  </a:lnTo>
                  <a:cubicBezTo>
                    <a:pt x="0" y="325"/>
                    <a:pt x="32" y="365"/>
                    <a:pt x="63" y="351"/>
                  </a:cubicBezTo>
                  <a:lnTo>
                    <a:pt x="63" y="351"/>
                  </a:lnTo>
                  <a:cubicBezTo>
                    <a:pt x="110" y="330"/>
                    <a:pt x="155" y="293"/>
                    <a:pt x="193" y="250"/>
                  </a:cubicBezTo>
                  <a:lnTo>
                    <a:pt x="193" y="250"/>
                  </a:lnTo>
                  <a:cubicBezTo>
                    <a:pt x="239" y="280"/>
                    <a:pt x="289" y="302"/>
                    <a:pt x="335" y="314"/>
                  </a:cubicBezTo>
                  <a:lnTo>
                    <a:pt x="335" y="314"/>
                  </a:lnTo>
                  <a:cubicBezTo>
                    <a:pt x="357" y="319"/>
                    <a:pt x="378" y="287"/>
                    <a:pt x="354" y="273"/>
                  </a:cubicBezTo>
                </a:path>
              </a:pathLst>
            </a:custGeom>
            <a:solidFill>
              <a:schemeClr val="accent3">
                <a:lumMod val="25000"/>
              </a:schemeClr>
            </a:solidFill>
            <a:ln>
              <a:noFill/>
            </a:ln>
            <a:effectLst/>
          </p:spPr>
          <p:txBody>
            <a:bodyPr wrap="none" anchor="ctr"/>
            <a:lstStyle/>
            <a:p>
              <a:pPr>
                <a:defRPr/>
              </a:pPr>
              <a:endParaRPr lang="es-ES_tradnl"/>
            </a:p>
          </p:txBody>
        </p:sp>
        <p:sp>
          <p:nvSpPr>
            <p:cNvPr id="66" name="Freeform 86">
              <a:extLst>
                <a:ext uri="{FF2B5EF4-FFF2-40B4-BE49-F238E27FC236}">
                  <a16:creationId xmlns:a16="http://schemas.microsoft.com/office/drawing/2014/main" id="{0558E2D4-B76C-E84A-BA43-9B655BAF3667}"/>
                </a:ext>
              </a:extLst>
            </p:cNvPr>
            <p:cNvSpPr>
              <a:spLocks noChangeArrowheads="1"/>
            </p:cNvSpPr>
            <p:nvPr/>
          </p:nvSpPr>
          <p:spPr bwMode="auto">
            <a:xfrm>
              <a:off x="10317178" y="51240"/>
              <a:ext cx="180952" cy="174602"/>
            </a:xfrm>
            <a:custGeom>
              <a:avLst/>
              <a:gdLst>
                <a:gd name="T0" fmla="*/ 354 w 379"/>
                <a:gd name="T1" fmla="*/ 273 h 366"/>
                <a:gd name="T2" fmla="*/ 354 w 379"/>
                <a:gd name="T3" fmla="*/ 273 h 366"/>
                <a:gd name="T4" fmla="*/ 232 w 379"/>
                <a:gd name="T5" fmla="*/ 201 h 366"/>
                <a:gd name="T6" fmla="*/ 232 w 379"/>
                <a:gd name="T7" fmla="*/ 201 h 366"/>
                <a:gd name="T8" fmla="*/ 308 w 379"/>
                <a:gd name="T9" fmla="*/ 42 h 366"/>
                <a:gd name="T10" fmla="*/ 308 w 379"/>
                <a:gd name="T11" fmla="*/ 42 h 366"/>
                <a:gd name="T12" fmla="*/ 267 w 379"/>
                <a:gd name="T13" fmla="*/ 24 h 366"/>
                <a:gd name="T14" fmla="*/ 267 w 379"/>
                <a:gd name="T15" fmla="*/ 24 h 366"/>
                <a:gd name="T16" fmla="*/ 184 w 379"/>
                <a:gd name="T17" fmla="*/ 160 h 366"/>
                <a:gd name="T18" fmla="*/ 184 w 379"/>
                <a:gd name="T19" fmla="*/ 160 h 366"/>
                <a:gd name="T20" fmla="*/ 77 w 379"/>
                <a:gd name="T21" fmla="*/ 34 h 366"/>
                <a:gd name="T22" fmla="*/ 77 w 379"/>
                <a:gd name="T23" fmla="*/ 34 h 366"/>
                <a:gd name="T24" fmla="*/ 27 w 379"/>
                <a:gd name="T25" fmla="*/ 68 h 366"/>
                <a:gd name="T26" fmla="*/ 27 w 379"/>
                <a:gd name="T27" fmla="*/ 68 h 366"/>
                <a:gd name="T28" fmla="*/ 140 w 379"/>
                <a:gd name="T29" fmla="*/ 210 h 366"/>
                <a:gd name="T30" fmla="*/ 140 w 379"/>
                <a:gd name="T31" fmla="*/ 210 h 366"/>
                <a:gd name="T32" fmla="*/ 28 w 379"/>
                <a:gd name="T33" fmla="*/ 301 h 366"/>
                <a:gd name="T34" fmla="*/ 28 w 379"/>
                <a:gd name="T35" fmla="*/ 301 h 366"/>
                <a:gd name="T36" fmla="*/ 65 w 379"/>
                <a:gd name="T37" fmla="*/ 351 h 366"/>
                <a:gd name="T38" fmla="*/ 65 w 379"/>
                <a:gd name="T39" fmla="*/ 351 h 366"/>
                <a:gd name="T40" fmla="*/ 194 w 379"/>
                <a:gd name="T41" fmla="*/ 250 h 366"/>
                <a:gd name="T42" fmla="*/ 194 w 379"/>
                <a:gd name="T43" fmla="*/ 250 h 366"/>
                <a:gd name="T44" fmla="*/ 336 w 379"/>
                <a:gd name="T45" fmla="*/ 314 h 366"/>
                <a:gd name="T46" fmla="*/ 336 w 379"/>
                <a:gd name="T47" fmla="*/ 314 h 366"/>
                <a:gd name="T48" fmla="*/ 354 w 379"/>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3"/>
                  </a:moveTo>
                  <a:lnTo>
                    <a:pt x="354" y="273"/>
                  </a:lnTo>
                  <a:cubicBezTo>
                    <a:pt x="313" y="250"/>
                    <a:pt x="271" y="227"/>
                    <a:pt x="232" y="201"/>
                  </a:cubicBezTo>
                  <a:lnTo>
                    <a:pt x="232" y="201"/>
                  </a:lnTo>
                  <a:cubicBezTo>
                    <a:pt x="267" y="150"/>
                    <a:pt x="295" y="95"/>
                    <a:pt x="308" y="42"/>
                  </a:cubicBezTo>
                  <a:lnTo>
                    <a:pt x="308" y="42"/>
                  </a:lnTo>
                  <a:cubicBezTo>
                    <a:pt x="313" y="20"/>
                    <a:pt x="280" y="0"/>
                    <a:pt x="267" y="24"/>
                  </a:cubicBezTo>
                  <a:lnTo>
                    <a:pt x="267" y="24"/>
                  </a:lnTo>
                  <a:cubicBezTo>
                    <a:pt x="241" y="71"/>
                    <a:pt x="217" y="118"/>
                    <a:pt x="184" y="160"/>
                  </a:cubicBezTo>
                  <a:lnTo>
                    <a:pt x="184" y="160"/>
                  </a:lnTo>
                  <a:cubicBezTo>
                    <a:pt x="144" y="122"/>
                    <a:pt x="113" y="76"/>
                    <a:pt x="77" y="34"/>
                  </a:cubicBezTo>
                  <a:lnTo>
                    <a:pt x="77" y="34"/>
                  </a:lnTo>
                  <a:cubicBezTo>
                    <a:pt x="53" y="7"/>
                    <a:pt x="12" y="38"/>
                    <a:pt x="27" y="68"/>
                  </a:cubicBezTo>
                  <a:lnTo>
                    <a:pt x="27" y="68"/>
                  </a:lnTo>
                  <a:cubicBezTo>
                    <a:pt x="49" y="120"/>
                    <a:pt x="91" y="168"/>
                    <a:pt x="140" y="210"/>
                  </a:cubicBezTo>
                  <a:lnTo>
                    <a:pt x="140" y="210"/>
                  </a:lnTo>
                  <a:cubicBezTo>
                    <a:pt x="106" y="243"/>
                    <a:pt x="66" y="269"/>
                    <a:pt x="28" y="301"/>
                  </a:cubicBezTo>
                  <a:lnTo>
                    <a:pt x="28" y="301"/>
                  </a:lnTo>
                  <a:cubicBezTo>
                    <a:pt x="0" y="325"/>
                    <a:pt x="33" y="365"/>
                    <a:pt x="65" y="351"/>
                  </a:cubicBezTo>
                  <a:lnTo>
                    <a:pt x="65" y="351"/>
                  </a:lnTo>
                  <a:cubicBezTo>
                    <a:pt x="111" y="330"/>
                    <a:pt x="156" y="293"/>
                    <a:pt x="194" y="250"/>
                  </a:cubicBezTo>
                  <a:lnTo>
                    <a:pt x="194" y="250"/>
                  </a:lnTo>
                  <a:cubicBezTo>
                    <a:pt x="240" y="280"/>
                    <a:pt x="290" y="302"/>
                    <a:pt x="336" y="314"/>
                  </a:cubicBezTo>
                  <a:lnTo>
                    <a:pt x="336" y="314"/>
                  </a:lnTo>
                  <a:cubicBezTo>
                    <a:pt x="359" y="319"/>
                    <a:pt x="378" y="287"/>
                    <a:pt x="354" y="273"/>
                  </a:cubicBezTo>
                </a:path>
              </a:pathLst>
            </a:custGeom>
            <a:solidFill>
              <a:schemeClr val="accent3">
                <a:lumMod val="50000"/>
              </a:schemeClr>
            </a:solidFill>
            <a:ln>
              <a:noFill/>
            </a:ln>
            <a:effectLst/>
          </p:spPr>
          <p:txBody>
            <a:bodyPr wrap="none" anchor="ctr"/>
            <a:lstStyle/>
            <a:p>
              <a:pPr>
                <a:defRPr/>
              </a:pPr>
              <a:endParaRPr lang="es-ES_tradnl"/>
            </a:p>
          </p:txBody>
        </p:sp>
        <p:sp>
          <p:nvSpPr>
            <p:cNvPr id="67" name="Freeform 87">
              <a:extLst>
                <a:ext uri="{FF2B5EF4-FFF2-40B4-BE49-F238E27FC236}">
                  <a16:creationId xmlns:a16="http://schemas.microsoft.com/office/drawing/2014/main" id="{385D92DD-95A9-104B-A516-DF754A1B28DE}"/>
                </a:ext>
              </a:extLst>
            </p:cNvPr>
            <p:cNvSpPr>
              <a:spLocks noChangeArrowheads="1"/>
            </p:cNvSpPr>
            <p:nvPr/>
          </p:nvSpPr>
          <p:spPr bwMode="auto">
            <a:xfrm>
              <a:off x="9939402" y="51240"/>
              <a:ext cx="180952" cy="174602"/>
            </a:xfrm>
            <a:custGeom>
              <a:avLst/>
              <a:gdLst>
                <a:gd name="T0" fmla="*/ 353 w 378"/>
                <a:gd name="T1" fmla="*/ 273 h 366"/>
                <a:gd name="T2" fmla="*/ 353 w 378"/>
                <a:gd name="T3" fmla="*/ 273 h 366"/>
                <a:gd name="T4" fmla="*/ 232 w 378"/>
                <a:gd name="T5" fmla="*/ 201 h 366"/>
                <a:gd name="T6" fmla="*/ 232 w 378"/>
                <a:gd name="T7" fmla="*/ 201 h 366"/>
                <a:gd name="T8" fmla="*/ 307 w 378"/>
                <a:gd name="T9" fmla="*/ 42 h 366"/>
                <a:gd name="T10" fmla="*/ 307 w 378"/>
                <a:gd name="T11" fmla="*/ 42 h 366"/>
                <a:gd name="T12" fmla="*/ 267 w 378"/>
                <a:gd name="T13" fmla="*/ 24 h 366"/>
                <a:gd name="T14" fmla="*/ 267 w 378"/>
                <a:gd name="T15" fmla="*/ 24 h 366"/>
                <a:gd name="T16" fmla="*/ 182 w 378"/>
                <a:gd name="T17" fmla="*/ 160 h 366"/>
                <a:gd name="T18" fmla="*/ 182 w 378"/>
                <a:gd name="T19" fmla="*/ 160 h 366"/>
                <a:gd name="T20" fmla="*/ 76 w 378"/>
                <a:gd name="T21" fmla="*/ 34 h 366"/>
                <a:gd name="T22" fmla="*/ 76 w 378"/>
                <a:gd name="T23" fmla="*/ 34 h 366"/>
                <a:gd name="T24" fmla="*/ 26 w 378"/>
                <a:gd name="T25" fmla="*/ 68 h 366"/>
                <a:gd name="T26" fmla="*/ 26 w 378"/>
                <a:gd name="T27" fmla="*/ 68 h 366"/>
                <a:gd name="T28" fmla="*/ 139 w 378"/>
                <a:gd name="T29" fmla="*/ 210 h 366"/>
                <a:gd name="T30" fmla="*/ 139 w 378"/>
                <a:gd name="T31" fmla="*/ 210 h 366"/>
                <a:gd name="T32" fmla="*/ 27 w 378"/>
                <a:gd name="T33" fmla="*/ 301 h 366"/>
                <a:gd name="T34" fmla="*/ 27 w 378"/>
                <a:gd name="T35" fmla="*/ 301 h 366"/>
                <a:gd name="T36" fmla="*/ 63 w 378"/>
                <a:gd name="T37" fmla="*/ 351 h 366"/>
                <a:gd name="T38" fmla="*/ 63 w 378"/>
                <a:gd name="T39" fmla="*/ 351 h 366"/>
                <a:gd name="T40" fmla="*/ 193 w 378"/>
                <a:gd name="T41" fmla="*/ 250 h 366"/>
                <a:gd name="T42" fmla="*/ 193 w 378"/>
                <a:gd name="T43" fmla="*/ 250 h 366"/>
                <a:gd name="T44" fmla="*/ 334 w 378"/>
                <a:gd name="T45" fmla="*/ 314 h 366"/>
                <a:gd name="T46" fmla="*/ 334 w 378"/>
                <a:gd name="T47" fmla="*/ 314 h 366"/>
                <a:gd name="T48" fmla="*/ 353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3"/>
                  </a:moveTo>
                  <a:lnTo>
                    <a:pt x="353" y="273"/>
                  </a:lnTo>
                  <a:cubicBezTo>
                    <a:pt x="311" y="250"/>
                    <a:pt x="270" y="227"/>
                    <a:pt x="232" y="201"/>
                  </a:cubicBezTo>
                  <a:lnTo>
                    <a:pt x="232" y="201"/>
                  </a:lnTo>
                  <a:cubicBezTo>
                    <a:pt x="268" y="150"/>
                    <a:pt x="294" y="95"/>
                    <a:pt x="307" y="42"/>
                  </a:cubicBezTo>
                  <a:lnTo>
                    <a:pt x="307" y="42"/>
                  </a:lnTo>
                  <a:cubicBezTo>
                    <a:pt x="313" y="20"/>
                    <a:pt x="278" y="0"/>
                    <a:pt x="267" y="24"/>
                  </a:cubicBezTo>
                  <a:lnTo>
                    <a:pt x="267" y="24"/>
                  </a:lnTo>
                  <a:cubicBezTo>
                    <a:pt x="240" y="71"/>
                    <a:pt x="215" y="118"/>
                    <a:pt x="182" y="160"/>
                  </a:cubicBezTo>
                  <a:lnTo>
                    <a:pt x="182" y="160"/>
                  </a:lnTo>
                  <a:cubicBezTo>
                    <a:pt x="143" y="122"/>
                    <a:pt x="113" y="76"/>
                    <a:pt x="76" y="34"/>
                  </a:cubicBezTo>
                  <a:lnTo>
                    <a:pt x="76" y="34"/>
                  </a:lnTo>
                  <a:cubicBezTo>
                    <a:pt x="52" y="7"/>
                    <a:pt x="12" y="38"/>
                    <a:pt x="26" y="68"/>
                  </a:cubicBezTo>
                  <a:lnTo>
                    <a:pt x="26" y="68"/>
                  </a:lnTo>
                  <a:cubicBezTo>
                    <a:pt x="50" y="120"/>
                    <a:pt x="90" y="168"/>
                    <a:pt x="139" y="210"/>
                  </a:cubicBezTo>
                  <a:lnTo>
                    <a:pt x="139" y="210"/>
                  </a:lnTo>
                  <a:cubicBezTo>
                    <a:pt x="104" y="243"/>
                    <a:pt x="64" y="269"/>
                    <a:pt x="27" y="301"/>
                  </a:cubicBezTo>
                  <a:lnTo>
                    <a:pt x="27" y="301"/>
                  </a:lnTo>
                  <a:cubicBezTo>
                    <a:pt x="0" y="325"/>
                    <a:pt x="33" y="365"/>
                    <a:pt x="63" y="351"/>
                  </a:cubicBezTo>
                  <a:lnTo>
                    <a:pt x="63" y="351"/>
                  </a:lnTo>
                  <a:cubicBezTo>
                    <a:pt x="109" y="330"/>
                    <a:pt x="154" y="293"/>
                    <a:pt x="193" y="250"/>
                  </a:cubicBezTo>
                  <a:lnTo>
                    <a:pt x="193" y="250"/>
                  </a:lnTo>
                  <a:cubicBezTo>
                    <a:pt x="239" y="280"/>
                    <a:pt x="289" y="302"/>
                    <a:pt x="334" y="314"/>
                  </a:cubicBezTo>
                  <a:lnTo>
                    <a:pt x="334" y="314"/>
                  </a:lnTo>
                  <a:cubicBezTo>
                    <a:pt x="357" y="319"/>
                    <a:pt x="377" y="287"/>
                    <a:pt x="353" y="273"/>
                  </a:cubicBezTo>
                </a:path>
              </a:pathLst>
            </a:custGeom>
            <a:solidFill>
              <a:schemeClr val="accent3">
                <a:lumMod val="75000"/>
              </a:schemeClr>
            </a:solidFill>
            <a:ln>
              <a:noFill/>
            </a:ln>
            <a:effectLst/>
          </p:spPr>
          <p:txBody>
            <a:bodyPr wrap="none" anchor="ctr"/>
            <a:lstStyle/>
            <a:p>
              <a:pPr>
                <a:defRPr/>
              </a:pPr>
              <a:endParaRPr lang="es-ES_tradnl"/>
            </a:p>
          </p:txBody>
        </p:sp>
        <p:sp>
          <p:nvSpPr>
            <p:cNvPr id="68" name="Freeform 88">
              <a:extLst>
                <a:ext uri="{FF2B5EF4-FFF2-40B4-BE49-F238E27FC236}">
                  <a16:creationId xmlns:a16="http://schemas.microsoft.com/office/drawing/2014/main" id="{EE53B8E0-AF07-754A-A51B-5F93BCCB18F9}"/>
                </a:ext>
              </a:extLst>
            </p:cNvPr>
            <p:cNvSpPr>
              <a:spLocks noChangeArrowheads="1"/>
            </p:cNvSpPr>
            <p:nvPr/>
          </p:nvSpPr>
          <p:spPr bwMode="auto">
            <a:xfrm>
              <a:off x="10506066" y="51240"/>
              <a:ext cx="180952" cy="174602"/>
            </a:xfrm>
            <a:custGeom>
              <a:avLst/>
              <a:gdLst>
                <a:gd name="T0" fmla="*/ 354 w 378"/>
                <a:gd name="T1" fmla="*/ 273 h 366"/>
                <a:gd name="T2" fmla="*/ 354 w 378"/>
                <a:gd name="T3" fmla="*/ 273 h 366"/>
                <a:gd name="T4" fmla="*/ 233 w 378"/>
                <a:gd name="T5" fmla="*/ 201 h 366"/>
                <a:gd name="T6" fmla="*/ 233 w 378"/>
                <a:gd name="T7" fmla="*/ 201 h 366"/>
                <a:gd name="T8" fmla="*/ 308 w 378"/>
                <a:gd name="T9" fmla="*/ 42 h 366"/>
                <a:gd name="T10" fmla="*/ 308 w 378"/>
                <a:gd name="T11" fmla="*/ 42 h 366"/>
                <a:gd name="T12" fmla="*/ 267 w 378"/>
                <a:gd name="T13" fmla="*/ 24 h 366"/>
                <a:gd name="T14" fmla="*/ 267 w 378"/>
                <a:gd name="T15" fmla="*/ 24 h 366"/>
                <a:gd name="T16" fmla="*/ 183 w 378"/>
                <a:gd name="T17" fmla="*/ 160 h 366"/>
                <a:gd name="T18" fmla="*/ 183 w 378"/>
                <a:gd name="T19" fmla="*/ 160 h 366"/>
                <a:gd name="T20" fmla="*/ 77 w 378"/>
                <a:gd name="T21" fmla="*/ 34 h 366"/>
                <a:gd name="T22" fmla="*/ 77 w 378"/>
                <a:gd name="T23" fmla="*/ 34 h 366"/>
                <a:gd name="T24" fmla="*/ 27 w 378"/>
                <a:gd name="T25" fmla="*/ 68 h 366"/>
                <a:gd name="T26" fmla="*/ 27 w 378"/>
                <a:gd name="T27" fmla="*/ 68 h 366"/>
                <a:gd name="T28" fmla="*/ 140 w 378"/>
                <a:gd name="T29" fmla="*/ 210 h 366"/>
                <a:gd name="T30" fmla="*/ 140 w 378"/>
                <a:gd name="T31" fmla="*/ 210 h 366"/>
                <a:gd name="T32" fmla="*/ 28 w 378"/>
                <a:gd name="T33" fmla="*/ 301 h 366"/>
                <a:gd name="T34" fmla="*/ 28 w 378"/>
                <a:gd name="T35" fmla="*/ 301 h 366"/>
                <a:gd name="T36" fmla="*/ 63 w 378"/>
                <a:gd name="T37" fmla="*/ 351 h 366"/>
                <a:gd name="T38" fmla="*/ 63 w 378"/>
                <a:gd name="T39" fmla="*/ 351 h 366"/>
                <a:gd name="T40" fmla="*/ 195 w 378"/>
                <a:gd name="T41" fmla="*/ 250 h 366"/>
                <a:gd name="T42" fmla="*/ 195 w 378"/>
                <a:gd name="T43" fmla="*/ 250 h 366"/>
                <a:gd name="T44" fmla="*/ 335 w 378"/>
                <a:gd name="T45" fmla="*/ 314 h 366"/>
                <a:gd name="T46" fmla="*/ 335 w 378"/>
                <a:gd name="T47" fmla="*/ 314 h 366"/>
                <a:gd name="T48" fmla="*/ 354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3"/>
                  </a:moveTo>
                  <a:lnTo>
                    <a:pt x="354" y="273"/>
                  </a:lnTo>
                  <a:cubicBezTo>
                    <a:pt x="312" y="250"/>
                    <a:pt x="271" y="227"/>
                    <a:pt x="233" y="201"/>
                  </a:cubicBezTo>
                  <a:lnTo>
                    <a:pt x="233" y="201"/>
                  </a:lnTo>
                  <a:cubicBezTo>
                    <a:pt x="268" y="150"/>
                    <a:pt x="296" y="95"/>
                    <a:pt x="308" y="42"/>
                  </a:cubicBezTo>
                  <a:lnTo>
                    <a:pt x="308" y="42"/>
                  </a:lnTo>
                  <a:cubicBezTo>
                    <a:pt x="314" y="20"/>
                    <a:pt x="280" y="0"/>
                    <a:pt x="267" y="24"/>
                  </a:cubicBezTo>
                  <a:lnTo>
                    <a:pt x="267" y="24"/>
                  </a:lnTo>
                  <a:cubicBezTo>
                    <a:pt x="241" y="71"/>
                    <a:pt x="217" y="118"/>
                    <a:pt x="183" y="160"/>
                  </a:cubicBezTo>
                  <a:lnTo>
                    <a:pt x="183" y="160"/>
                  </a:lnTo>
                  <a:cubicBezTo>
                    <a:pt x="144" y="122"/>
                    <a:pt x="113" y="76"/>
                    <a:pt x="77" y="34"/>
                  </a:cubicBezTo>
                  <a:lnTo>
                    <a:pt x="77" y="34"/>
                  </a:lnTo>
                  <a:cubicBezTo>
                    <a:pt x="53" y="7"/>
                    <a:pt x="13" y="38"/>
                    <a:pt x="27" y="68"/>
                  </a:cubicBezTo>
                  <a:lnTo>
                    <a:pt x="27" y="68"/>
                  </a:lnTo>
                  <a:cubicBezTo>
                    <a:pt x="50" y="120"/>
                    <a:pt x="91" y="168"/>
                    <a:pt x="140" y="210"/>
                  </a:cubicBezTo>
                  <a:lnTo>
                    <a:pt x="140" y="210"/>
                  </a:lnTo>
                  <a:cubicBezTo>
                    <a:pt x="105" y="243"/>
                    <a:pt x="66" y="269"/>
                    <a:pt x="28" y="301"/>
                  </a:cubicBezTo>
                  <a:lnTo>
                    <a:pt x="28" y="301"/>
                  </a:lnTo>
                  <a:cubicBezTo>
                    <a:pt x="0" y="325"/>
                    <a:pt x="33" y="365"/>
                    <a:pt x="63" y="351"/>
                  </a:cubicBezTo>
                  <a:lnTo>
                    <a:pt x="63" y="351"/>
                  </a:lnTo>
                  <a:cubicBezTo>
                    <a:pt x="111" y="330"/>
                    <a:pt x="155" y="293"/>
                    <a:pt x="195" y="250"/>
                  </a:cubicBezTo>
                  <a:lnTo>
                    <a:pt x="195" y="250"/>
                  </a:lnTo>
                  <a:cubicBezTo>
                    <a:pt x="239" y="280"/>
                    <a:pt x="289" y="302"/>
                    <a:pt x="335" y="314"/>
                  </a:cubicBezTo>
                  <a:lnTo>
                    <a:pt x="335" y="314"/>
                  </a:lnTo>
                  <a:cubicBezTo>
                    <a:pt x="359" y="319"/>
                    <a:pt x="377" y="287"/>
                    <a:pt x="354" y="273"/>
                  </a:cubicBezTo>
                </a:path>
              </a:pathLst>
            </a:custGeom>
            <a:solidFill>
              <a:schemeClr val="accent3">
                <a:lumMod val="75000"/>
              </a:schemeClr>
            </a:solidFill>
            <a:ln>
              <a:noFill/>
            </a:ln>
            <a:effectLst/>
          </p:spPr>
          <p:txBody>
            <a:bodyPr wrap="none" anchor="ctr"/>
            <a:lstStyle/>
            <a:p>
              <a:pPr>
                <a:defRPr/>
              </a:pPr>
              <a:endParaRPr lang="es-ES_tradnl"/>
            </a:p>
          </p:txBody>
        </p:sp>
        <p:sp>
          <p:nvSpPr>
            <p:cNvPr id="69" name="Freeform 89">
              <a:extLst>
                <a:ext uri="{FF2B5EF4-FFF2-40B4-BE49-F238E27FC236}">
                  <a16:creationId xmlns:a16="http://schemas.microsoft.com/office/drawing/2014/main" id="{099E0883-E357-244F-8444-39ADDCFA8EC3}"/>
                </a:ext>
              </a:extLst>
            </p:cNvPr>
            <p:cNvSpPr>
              <a:spLocks noChangeArrowheads="1"/>
            </p:cNvSpPr>
            <p:nvPr/>
          </p:nvSpPr>
          <p:spPr bwMode="auto">
            <a:xfrm>
              <a:off x="10867968" y="49653"/>
              <a:ext cx="180952" cy="174602"/>
            </a:xfrm>
            <a:custGeom>
              <a:avLst/>
              <a:gdLst>
                <a:gd name="T0" fmla="*/ 354 w 379"/>
                <a:gd name="T1" fmla="*/ 272 h 366"/>
                <a:gd name="T2" fmla="*/ 354 w 379"/>
                <a:gd name="T3" fmla="*/ 272 h 366"/>
                <a:gd name="T4" fmla="*/ 233 w 379"/>
                <a:gd name="T5" fmla="*/ 201 h 366"/>
                <a:gd name="T6" fmla="*/ 233 w 379"/>
                <a:gd name="T7" fmla="*/ 201 h 366"/>
                <a:gd name="T8" fmla="*/ 308 w 379"/>
                <a:gd name="T9" fmla="*/ 44 h 366"/>
                <a:gd name="T10" fmla="*/ 308 w 379"/>
                <a:gd name="T11" fmla="*/ 44 h 366"/>
                <a:gd name="T12" fmla="*/ 266 w 379"/>
                <a:gd name="T13" fmla="*/ 24 h 366"/>
                <a:gd name="T14" fmla="*/ 266 w 379"/>
                <a:gd name="T15" fmla="*/ 24 h 366"/>
                <a:gd name="T16" fmla="*/ 183 w 379"/>
                <a:gd name="T17" fmla="*/ 160 h 366"/>
                <a:gd name="T18" fmla="*/ 183 w 379"/>
                <a:gd name="T19" fmla="*/ 160 h 366"/>
                <a:gd name="T20" fmla="*/ 77 w 379"/>
                <a:gd name="T21" fmla="*/ 33 h 366"/>
                <a:gd name="T22" fmla="*/ 77 w 379"/>
                <a:gd name="T23" fmla="*/ 33 h 366"/>
                <a:gd name="T24" fmla="*/ 27 w 379"/>
                <a:gd name="T25" fmla="*/ 70 h 366"/>
                <a:gd name="T26" fmla="*/ 27 w 379"/>
                <a:gd name="T27" fmla="*/ 70 h 366"/>
                <a:gd name="T28" fmla="*/ 140 w 379"/>
                <a:gd name="T29" fmla="*/ 209 h 366"/>
                <a:gd name="T30" fmla="*/ 140 w 379"/>
                <a:gd name="T31" fmla="*/ 209 h 366"/>
                <a:gd name="T32" fmla="*/ 28 w 379"/>
                <a:gd name="T33" fmla="*/ 301 h 366"/>
                <a:gd name="T34" fmla="*/ 28 w 379"/>
                <a:gd name="T35" fmla="*/ 301 h 366"/>
                <a:gd name="T36" fmla="*/ 64 w 379"/>
                <a:gd name="T37" fmla="*/ 351 h 366"/>
                <a:gd name="T38" fmla="*/ 64 w 379"/>
                <a:gd name="T39" fmla="*/ 351 h 366"/>
                <a:gd name="T40" fmla="*/ 194 w 379"/>
                <a:gd name="T41" fmla="*/ 249 h 366"/>
                <a:gd name="T42" fmla="*/ 194 w 379"/>
                <a:gd name="T43" fmla="*/ 249 h 366"/>
                <a:gd name="T44" fmla="*/ 334 w 379"/>
                <a:gd name="T45" fmla="*/ 313 h 366"/>
                <a:gd name="T46" fmla="*/ 334 w 379"/>
                <a:gd name="T47" fmla="*/ 313 h 366"/>
                <a:gd name="T48" fmla="*/ 354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2"/>
                  </a:moveTo>
                  <a:lnTo>
                    <a:pt x="354" y="272"/>
                  </a:lnTo>
                  <a:cubicBezTo>
                    <a:pt x="312" y="249"/>
                    <a:pt x="270" y="227"/>
                    <a:pt x="233" y="201"/>
                  </a:cubicBezTo>
                  <a:lnTo>
                    <a:pt x="233" y="201"/>
                  </a:lnTo>
                  <a:cubicBezTo>
                    <a:pt x="268" y="150"/>
                    <a:pt x="295" y="95"/>
                    <a:pt x="308" y="44"/>
                  </a:cubicBezTo>
                  <a:lnTo>
                    <a:pt x="308" y="44"/>
                  </a:lnTo>
                  <a:cubicBezTo>
                    <a:pt x="313" y="19"/>
                    <a:pt x="279" y="0"/>
                    <a:pt x="266" y="24"/>
                  </a:cubicBezTo>
                  <a:lnTo>
                    <a:pt x="266" y="24"/>
                  </a:lnTo>
                  <a:cubicBezTo>
                    <a:pt x="240" y="71"/>
                    <a:pt x="216" y="118"/>
                    <a:pt x="183" y="160"/>
                  </a:cubicBezTo>
                  <a:lnTo>
                    <a:pt x="183" y="160"/>
                  </a:lnTo>
                  <a:cubicBezTo>
                    <a:pt x="144" y="122"/>
                    <a:pt x="113" y="76"/>
                    <a:pt x="77" y="33"/>
                  </a:cubicBezTo>
                  <a:lnTo>
                    <a:pt x="77" y="33"/>
                  </a:lnTo>
                  <a:cubicBezTo>
                    <a:pt x="53" y="5"/>
                    <a:pt x="12" y="38"/>
                    <a:pt x="27" y="70"/>
                  </a:cubicBezTo>
                  <a:lnTo>
                    <a:pt x="27" y="70"/>
                  </a:lnTo>
                  <a:cubicBezTo>
                    <a:pt x="50" y="120"/>
                    <a:pt x="91" y="168"/>
                    <a:pt x="140" y="209"/>
                  </a:cubicBezTo>
                  <a:lnTo>
                    <a:pt x="140" y="209"/>
                  </a:lnTo>
                  <a:cubicBezTo>
                    <a:pt x="104" y="242"/>
                    <a:pt x="65" y="270"/>
                    <a:pt x="28" y="301"/>
                  </a:cubicBezTo>
                  <a:lnTo>
                    <a:pt x="28" y="301"/>
                  </a:lnTo>
                  <a:cubicBezTo>
                    <a:pt x="0" y="325"/>
                    <a:pt x="33" y="365"/>
                    <a:pt x="64" y="351"/>
                  </a:cubicBezTo>
                  <a:lnTo>
                    <a:pt x="64" y="351"/>
                  </a:lnTo>
                  <a:cubicBezTo>
                    <a:pt x="109" y="330"/>
                    <a:pt x="154" y="293"/>
                    <a:pt x="194" y="249"/>
                  </a:cubicBezTo>
                  <a:lnTo>
                    <a:pt x="194" y="249"/>
                  </a:lnTo>
                  <a:cubicBezTo>
                    <a:pt x="240" y="279"/>
                    <a:pt x="290" y="301"/>
                    <a:pt x="334" y="313"/>
                  </a:cubicBezTo>
                  <a:lnTo>
                    <a:pt x="334" y="313"/>
                  </a:lnTo>
                  <a:cubicBezTo>
                    <a:pt x="358" y="319"/>
                    <a:pt x="378" y="285"/>
                    <a:pt x="354" y="272"/>
                  </a:cubicBezTo>
                </a:path>
              </a:pathLst>
            </a:custGeom>
            <a:solidFill>
              <a:schemeClr val="accent3">
                <a:lumMod val="50000"/>
              </a:schemeClr>
            </a:solidFill>
            <a:ln>
              <a:noFill/>
            </a:ln>
            <a:effectLst/>
          </p:spPr>
          <p:txBody>
            <a:bodyPr wrap="none" anchor="ctr"/>
            <a:lstStyle/>
            <a:p>
              <a:pPr>
                <a:defRPr/>
              </a:pPr>
              <a:endParaRPr lang="es-ES_tradnl"/>
            </a:p>
          </p:txBody>
        </p:sp>
        <p:sp>
          <p:nvSpPr>
            <p:cNvPr id="70" name="Freeform 90">
              <a:extLst>
                <a:ext uri="{FF2B5EF4-FFF2-40B4-BE49-F238E27FC236}">
                  <a16:creationId xmlns:a16="http://schemas.microsoft.com/office/drawing/2014/main" id="{7A5A5785-09E9-324B-8D58-365DBCA7244F}"/>
                </a:ext>
              </a:extLst>
            </p:cNvPr>
            <p:cNvSpPr>
              <a:spLocks noChangeArrowheads="1"/>
            </p:cNvSpPr>
            <p:nvPr/>
          </p:nvSpPr>
          <p:spPr bwMode="auto">
            <a:xfrm>
              <a:off x="11060031" y="49653"/>
              <a:ext cx="180952" cy="174602"/>
            </a:xfrm>
            <a:custGeom>
              <a:avLst/>
              <a:gdLst>
                <a:gd name="T0" fmla="*/ 354 w 378"/>
                <a:gd name="T1" fmla="*/ 272 h 366"/>
                <a:gd name="T2" fmla="*/ 354 w 378"/>
                <a:gd name="T3" fmla="*/ 272 h 366"/>
                <a:gd name="T4" fmla="*/ 232 w 378"/>
                <a:gd name="T5" fmla="*/ 201 h 366"/>
                <a:gd name="T6" fmla="*/ 232 w 378"/>
                <a:gd name="T7" fmla="*/ 201 h 366"/>
                <a:gd name="T8" fmla="*/ 306 w 378"/>
                <a:gd name="T9" fmla="*/ 44 h 366"/>
                <a:gd name="T10" fmla="*/ 306 w 378"/>
                <a:gd name="T11" fmla="*/ 44 h 366"/>
                <a:gd name="T12" fmla="*/ 266 w 378"/>
                <a:gd name="T13" fmla="*/ 24 h 366"/>
                <a:gd name="T14" fmla="*/ 266 w 378"/>
                <a:gd name="T15" fmla="*/ 24 h 366"/>
                <a:gd name="T16" fmla="*/ 184 w 378"/>
                <a:gd name="T17" fmla="*/ 160 h 366"/>
                <a:gd name="T18" fmla="*/ 184 w 378"/>
                <a:gd name="T19" fmla="*/ 160 h 366"/>
                <a:gd name="T20" fmla="*/ 76 w 378"/>
                <a:gd name="T21" fmla="*/ 33 h 366"/>
                <a:gd name="T22" fmla="*/ 76 w 378"/>
                <a:gd name="T23" fmla="*/ 33 h 366"/>
                <a:gd name="T24" fmla="*/ 27 w 378"/>
                <a:gd name="T25" fmla="*/ 70 h 366"/>
                <a:gd name="T26" fmla="*/ 27 w 378"/>
                <a:gd name="T27" fmla="*/ 70 h 366"/>
                <a:gd name="T28" fmla="*/ 140 w 378"/>
                <a:gd name="T29" fmla="*/ 209 h 366"/>
                <a:gd name="T30" fmla="*/ 140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49 h 366"/>
                <a:gd name="T42" fmla="*/ 193 w 378"/>
                <a:gd name="T43" fmla="*/ 249 h 366"/>
                <a:gd name="T44" fmla="*/ 335 w 378"/>
                <a:gd name="T45" fmla="*/ 313 h 366"/>
                <a:gd name="T46" fmla="*/ 335 w 378"/>
                <a:gd name="T47" fmla="*/ 313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49"/>
                    <a:pt x="271" y="227"/>
                    <a:pt x="232" y="201"/>
                  </a:cubicBezTo>
                  <a:lnTo>
                    <a:pt x="232" y="201"/>
                  </a:lnTo>
                  <a:cubicBezTo>
                    <a:pt x="268" y="150"/>
                    <a:pt x="295" y="95"/>
                    <a:pt x="306" y="44"/>
                  </a:cubicBezTo>
                  <a:lnTo>
                    <a:pt x="306" y="44"/>
                  </a:lnTo>
                  <a:cubicBezTo>
                    <a:pt x="313" y="19"/>
                    <a:pt x="280" y="0"/>
                    <a:pt x="266" y="24"/>
                  </a:cubicBezTo>
                  <a:lnTo>
                    <a:pt x="266" y="24"/>
                  </a:lnTo>
                  <a:cubicBezTo>
                    <a:pt x="239" y="71"/>
                    <a:pt x="216" y="118"/>
                    <a:pt x="184" y="160"/>
                  </a:cubicBezTo>
                  <a:lnTo>
                    <a:pt x="184" y="160"/>
                  </a:lnTo>
                  <a:cubicBezTo>
                    <a:pt x="143" y="122"/>
                    <a:pt x="112" y="76"/>
                    <a:pt x="76" y="33"/>
                  </a:cubicBezTo>
                  <a:lnTo>
                    <a:pt x="76" y="33"/>
                  </a:lnTo>
                  <a:cubicBezTo>
                    <a:pt x="53" y="5"/>
                    <a:pt x="12" y="38"/>
                    <a:pt x="27" y="70"/>
                  </a:cubicBezTo>
                  <a:lnTo>
                    <a:pt x="27" y="70"/>
                  </a:lnTo>
                  <a:cubicBezTo>
                    <a:pt x="49" y="120"/>
                    <a:pt x="91" y="168"/>
                    <a:pt x="140" y="209"/>
                  </a:cubicBezTo>
                  <a:lnTo>
                    <a:pt x="140" y="209"/>
                  </a:lnTo>
                  <a:cubicBezTo>
                    <a:pt x="104" y="242"/>
                    <a:pt x="65" y="270"/>
                    <a:pt x="28" y="301"/>
                  </a:cubicBezTo>
                  <a:lnTo>
                    <a:pt x="28" y="301"/>
                  </a:lnTo>
                  <a:cubicBezTo>
                    <a:pt x="0" y="325"/>
                    <a:pt x="32" y="365"/>
                    <a:pt x="63" y="351"/>
                  </a:cubicBezTo>
                  <a:lnTo>
                    <a:pt x="63" y="351"/>
                  </a:lnTo>
                  <a:cubicBezTo>
                    <a:pt x="111" y="330"/>
                    <a:pt x="155" y="293"/>
                    <a:pt x="193" y="249"/>
                  </a:cubicBezTo>
                  <a:lnTo>
                    <a:pt x="193" y="249"/>
                  </a:lnTo>
                  <a:cubicBezTo>
                    <a:pt x="239" y="279"/>
                    <a:pt x="289" y="301"/>
                    <a:pt x="335" y="313"/>
                  </a:cubicBezTo>
                  <a:lnTo>
                    <a:pt x="335" y="313"/>
                  </a:lnTo>
                  <a:cubicBezTo>
                    <a:pt x="358" y="319"/>
                    <a:pt x="377" y="285"/>
                    <a:pt x="354" y="272"/>
                  </a:cubicBezTo>
                </a:path>
              </a:pathLst>
            </a:custGeom>
            <a:solidFill>
              <a:schemeClr val="accent3">
                <a:lumMod val="75000"/>
              </a:schemeClr>
            </a:solidFill>
            <a:ln>
              <a:noFill/>
            </a:ln>
            <a:effectLst/>
          </p:spPr>
          <p:txBody>
            <a:bodyPr wrap="none" anchor="ctr"/>
            <a:lstStyle/>
            <a:p>
              <a:pPr>
                <a:defRPr/>
              </a:pPr>
              <a:endParaRPr lang="es-ES_tradnl"/>
            </a:p>
          </p:txBody>
        </p:sp>
        <p:sp>
          <p:nvSpPr>
            <p:cNvPr id="71" name="Freeform 91">
              <a:extLst>
                <a:ext uri="{FF2B5EF4-FFF2-40B4-BE49-F238E27FC236}">
                  <a16:creationId xmlns:a16="http://schemas.microsoft.com/office/drawing/2014/main" id="{18CB6AEA-BEE0-FB4F-9F69-BBA72E1FA7A5}"/>
                </a:ext>
              </a:extLst>
            </p:cNvPr>
            <p:cNvSpPr>
              <a:spLocks noChangeArrowheads="1"/>
            </p:cNvSpPr>
            <p:nvPr/>
          </p:nvSpPr>
          <p:spPr bwMode="auto">
            <a:xfrm>
              <a:off x="10680668" y="49653"/>
              <a:ext cx="180952" cy="174602"/>
            </a:xfrm>
            <a:custGeom>
              <a:avLst/>
              <a:gdLst>
                <a:gd name="T0" fmla="*/ 353 w 378"/>
                <a:gd name="T1" fmla="*/ 272 h 366"/>
                <a:gd name="T2" fmla="*/ 353 w 378"/>
                <a:gd name="T3" fmla="*/ 272 h 366"/>
                <a:gd name="T4" fmla="*/ 231 w 378"/>
                <a:gd name="T5" fmla="*/ 201 h 366"/>
                <a:gd name="T6" fmla="*/ 231 w 378"/>
                <a:gd name="T7" fmla="*/ 201 h 366"/>
                <a:gd name="T8" fmla="*/ 307 w 378"/>
                <a:gd name="T9" fmla="*/ 44 h 366"/>
                <a:gd name="T10" fmla="*/ 307 w 378"/>
                <a:gd name="T11" fmla="*/ 44 h 366"/>
                <a:gd name="T12" fmla="*/ 266 w 378"/>
                <a:gd name="T13" fmla="*/ 24 h 366"/>
                <a:gd name="T14" fmla="*/ 266 w 378"/>
                <a:gd name="T15" fmla="*/ 24 h 366"/>
                <a:gd name="T16" fmla="*/ 182 w 378"/>
                <a:gd name="T17" fmla="*/ 160 h 366"/>
                <a:gd name="T18" fmla="*/ 182 w 378"/>
                <a:gd name="T19" fmla="*/ 160 h 366"/>
                <a:gd name="T20" fmla="*/ 76 w 378"/>
                <a:gd name="T21" fmla="*/ 33 h 366"/>
                <a:gd name="T22" fmla="*/ 76 w 378"/>
                <a:gd name="T23" fmla="*/ 33 h 366"/>
                <a:gd name="T24" fmla="*/ 25 w 378"/>
                <a:gd name="T25" fmla="*/ 70 h 366"/>
                <a:gd name="T26" fmla="*/ 25 w 378"/>
                <a:gd name="T27" fmla="*/ 70 h 366"/>
                <a:gd name="T28" fmla="*/ 139 w 378"/>
                <a:gd name="T29" fmla="*/ 209 h 366"/>
                <a:gd name="T30" fmla="*/ 139 w 378"/>
                <a:gd name="T31" fmla="*/ 209 h 366"/>
                <a:gd name="T32" fmla="*/ 26 w 378"/>
                <a:gd name="T33" fmla="*/ 301 h 366"/>
                <a:gd name="T34" fmla="*/ 26 w 378"/>
                <a:gd name="T35" fmla="*/ 301 h 366"/>
                <a:gd name="T36" fmla="*/ 63 w 378"/>
                <a:gd name="T37" fmla="*/ 351 h 366"/>
                <a:gd name="T38" fmla="*/ 63 w 378"/>
                <a:gd name="T39" fmla="*/ 351 h 366"/>
                <a:gd name="T40" fmla="*/ 193 w 378"/>
                <a:gd name="T41" fmla="*/ 249 h 366"/>
                <a:gd name="T42" fmla="*/ 193 w 378"/>
                <a:gd name="T43" fmla="*/ 249 h 366"/>
                <a:gd name="T44" fmla="*/ 333 w 378"/>
                <a:gd name="T45" fmla="*/ 313 h 366"/>
                <a:gd name="T46" fmla="*/ 333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49"/>
                    <a:pt x="270" y="227"/>
                    <a:pt x="231" y="201"/>
                  </a:cubicBezTo>
                  <a:lnTo>
                    <a:pt x="231" y="201"/>
                  </a:lnTo>
                  <a:cubicBezTo>
                    <a:pt x="266" y="150"/>
                    <a:pt x="294" y="95"/>
                    <a:pt x="307" y="44"/>
                  </a:cubicBezTo>
                  <a:lnTo>
                    <a:pt x="307" y="44"/>
                  </a:lnTo>
                  <a:cubicBezTo>
                    <a:pt x="312" y="19"/>
                    <a:pt x="278" y="0"/>
                    <a:pt x="266" y="24"/>
                  </a:cubicBezTo>
                  <a:lnTo>
                    <a:pt x="266" y="24"/>
                  </a:lnTo>
                  <a:cubicBezTo>
                    <a:pt x="240" y="71"/>
                    <a:pt x="215" y="118"/>
                    <a:pt x="182" y="160"/>
                  </a:cubicBezTo>
                  <a:lnTo>
                    <a:pt x="182" y="160"/>
                  </a:lnTo>
                  <a:cubicBezTo>
                    <a:pt x="143" y="122"/>
                    <a:pt x="113" y="76"/>
                    <a:pt x="76" y="33"/>
                  </a:cubicBezTo>
                  <a:lnTo>
                    <a:pt x="76" y="33"/>
                  </a:lnTo>
                  <a:cubicBezTo>
                    <a:pt x="52" y="5"/>
                    <a:pt x="11" y="38"/>
                    <a:pt x="25" y="70"/>
                  </a:cubicBezTo>
                  <a:lnTo>
                    <a:pt x="25" y="70"/>
                  </a:lnTo>
                  <a:cubicBezTo>
                    <a:pt x="48" y="120"/>
                    <a:pt x="90" y="168"/>
                    <a:pt x="139" y="209"/>
                  </a:cubicBezTo>
                  <a:lnTo>
                    <a:pt x="139" y="209"/>
                  </a:lnTo>
                  <a:cubicBezTo>
                    <a:pt x="103" y="242"/>
                    <a:pt x="64" y="270"/>
                    <a:pt x="26" y="301"/>
                  </a:cubicBezTo>
                  <a:lnTo>
                    <a:pt x="26" y="301"/>
                  </a:lnTo>
                  <a:cubicBezTo>
                    <a:pt x="0" y="325"/>
                    <a:pt x="31" y="365"/>
                    <a:pt x="63" y="351"/>
                  </a:cubicBezTo>
                  <a:lnTo>
                    <a:pt x="63" y="351"/>
                  </a:lnTo>
                  <a:cubicBezTo>
                    <a:pt x="109" y="330"/>
                    <a:pt x="155" y="293"/>
                    <a:pt x="193" y="249"/>
                  </a:cubicBezTo>
                  <a:lnTo>
                    <a:pt x="193" y="249"/>
                  </a:lnTo>
                  <a:cubicBezTo>
                    <a:pt x="239" y="279"/>
                    <a:pt x="287" y="301"/>
                    <a:pt x="333" y="313"/>
                  </a:cubicBezTo>
                  <a:lnTo>
                    <a:pt x="333" y="313"/>
                  </a:lnTo>
                  <a:cubicBezTo>
                    <a:pt x="357" y="319"/>
                    <a:pt x="377" y="285"/>
                    <a:pt x="353" y="272"/>
                  </a:cubicBezTo>
                </a:path>
              </a:pathLst>
            </a:custGeom>
            <a:solidFill>
              <a:schemeClr val="accent3">
                <a:lumMod val="25000"/>
              </a:schemeClr>
            </a:solidFill>
            <a:ln>
              <a:noFill/>
            </a:ln>
            <a:effectLst/>
          </p:spPr>
          <p:txBody>
            <a:bodyPr wrap="none" anchor="ctr"/>
            <a:lstStyle/>
            <a:p>
              <a:pPr>
                <a:defRPr/>
              </a:pPr>
              <a:endParaRPr lang="es-ES_tradnl"/>
            </a:p>
          </p:txBody>
        </p:sp>
        <p:sp>
          <p:nvSpPr>
            <p:cNvPr id="72" name="Freeform 92">
              <a:extLst>
                <a:ext uri="{FF2B5EF4-FFF2-40B4-BE49-F238E27FC236}">
                  <a16:creationId xmlns:a16="http://schemas.microsoft.com/office/drawing/2014/main" id="{C72D875B-5E71-4644-851D-1BECC119E2D7}"/>
                </a:ext>
              </a:extLst>
            </p:cNvPr>
            <p:cNvSpPr>
              <a:spLocks noChangeArrowheads="1"/>
            </p:cNvSpPr>
            <p:nvPr/>
          </p:nvSpPr>
          <p:spPr bwMode="auto">
            <a:xfrm>
              <a:off x="11248919" y="49653"/>
              <a:ext cx="180952" cy="174602"/>
            </a:xfrm>
            <a:custGeom>
              <a:avLst/>
              <a:gdLst>
                <a:gd name="T0" fmla="*/ 354 w 378"/>
                <a:gd name="T1" fmla="*/ 272 h 366"/>
                <a:gd name="T2" fmla="*/ 354 w 378"/>
                <a:gd name="T3" fmla="*/ 272 h 366"/>
                <a:gd name="T4" fmla="*/ 231 w 378"/>
                <a:gd name="T5" fmla="*/ 201 h 366"/>
                <a:gd name="T6" fmla="*/ 231 w 378"/>
                <a:gd name="T7" fmla="*/ 201 h 366"/>
                <a:gd name="T8" fmla="*/ 308 w 378"/>
                <a:gd name="T9" fmla="*/ 44 h 366"/>
                <a:gd name="T10" fmla="*/ 308 w 378"/>
                <a:gd name="T11" fmla="*/ 44 h 366"/>
                <a:gd name="T12" fmla="*/ 267 w 378"/>
                <a:gd name="T13" fmla="*/ 24 h 366"/>
                <a:gd name="T14" fmla="*/ 267 w 378"/>
                <a:gd name="T15" fmla="*/ 24 h 366"/>
                <a:gd name="T16" fmla="*/ 183 w 378"/>
                <a:gd name="T17" fmla="*/ 160 h 366"/>
                <a:gd name="T18" fmla="*/ 183 w 378"/>
                <a:gd name="T19" fmla="*/ 160 h 366"/>
                <a:gd name="T20" fmla="*/ 76 w 378"/>
                <a:gd name="T21" fmla="*/ 33 h 366"/>
                <a:gd name="T22" fmla="*/ 76 w 378"/>
                <a:gd name="T23" fmla="*/ 33 h 366"/>
                <a:gd name="T24" fmla="*/ 26 w 378"/>
                <a:gd name="T25" fmla="*/ 70 h 366"/>
                <a:gd name="T26" fmla="*/ 26 w 378"/>
                <a:gd name="T27" fmla="*/ 70 h 366"/>
                <a:gd name="T28" fmla="*/ 139 w 378"/>
                <a:gd name="T29" fmla="*/ 209 h 366"/>
                <a:gd name="T30" fmla="*/ 139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49 h 366"/>
                <a:gd name="T42" fmla="*/ 193 w 378"/>
                <a:gd name="T43" fmla="*/ 249 h 366"/>
                <a:gd name="T44" fmla="*/ 335 w 378"/>
                <a:gd name="T45" fmla="*/ 313 h 366"/>
                <a:gd name="T46" fmla="*/ 335 w 378"/>
                <a:gd name="T47" fmla="*/ 313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49"/>
                    <a:pt x="271" y="227"/>
                    <a:pt x="231" y="201"/>
                  </a:cubicBezTo>
                  <a:lnTo>
                    <a:pt x="231" y="201"/>
                  </a:lnTo>
                  <a:cubicBezTo>
                    <a:pt x="267" y="150"/>
                    <a:pt x="294" y="95"/>
                    <a:pt x="308" y="44"/>
                  </a:cubicBezTo>
                  <a:lnTo>
                    <a:pt x="308" y="44"/>
                  </a:lnTo>
                  <a:cubicBezTo>
                    <a:pt x="313" y="19"/>
                    <a:pt x="280" y="0"/>
                    <a:pt x="267" y="24"/>
                  </a:cubicBezTo>
                  <a:lnTo>
                    <a:pt x="267" y="24"/>
                  </a:lnTo>
                  <a:cubicBezTo>
                    <a:pt x="241" y="71"/>
                    <a:pt x="216" y="118"/>
                    <a:pt x="183" y="160"/>
                  </a:cubicBezTo>
                  <a:lnTo>
                    <a:pt x="183" y="160"/>
                  </a:lnTo>
                  <a:cubicBezTo>
                    <a:pt x="143" y="122"/>
                    <a:pt x="113" y="76"/>
                    <a:pt x="76" y="33"/>
                  </a:cubicBezTo>
                  <a:lnTo>
                    <a:pt x="76" y="33"/>
                  </a:lnTo>
                  <a:cubicBezTo>
                    <a:pt x="53" y="5"/>
                    <a:pt x="12" y="38"/>
                    <a:pt x="26" y="70"/>
                  </a:cubicBezTo>
                  <a:lnTo>
                    <a:pt x="26" y="70"/>
                  </a:lnTo>
                  <a:cubicBezTo>
                    <a:pt x="49" y="120"/>
                    <a:pt x="91" y="168"/>
                    <a:pt x="139" y="209"/>
                  </a:cubicBezTo>
                  <a:lnTo>
                    <a:pt x="139" y="209"/>
                  </a:lnTo>
                  <a:cubicBezTo>
                    <a:pt x="105" y="242"/>
                    <a:pt x="64" y="270"/>
                    <a:pt x="28" y="301"/>
                  </a:cubicBezTo>
                  <a:lnTo>
                    <a:pt x="28" y="301"/>
                  </a:lnTo>
                  <a:cubicBezTo>
                    <a:pt x="0" y="325"/>
                    <a:pt x="32" y="365"/>
                    <a:pt x="63" y="351"/>
                  </a:cubicBezTo>
                  <a:lnTo>
                    <a:pt x="63" y="351"/>
                  </a:lnTo>
                  <a:cubicBezTo>
                    <a:pt x="110" y="330"/>
                    <a:pt x="155" y="293"/>
                    <a:pt x="193" y="249"/>
                  </a:cubicBezTo>
                  <a:lnTo>
                    <a:pt x="193" y="249"/>
                  </a:lnTo>
                  <a:cubicBezTo>
                    <a:pt x="239" y="279"/>
                    <a:pt x="289" y="301"/>
                    <a:pt x="335" y="313"/>
                  </a:cubicBezTo>
                  <a:lnTo>
                    <a:pt x="335" y="313"/>
                  </a:lnTo>
                  <a:cubicBezTo>
                    <a:pt x="359" y="319"/>
                    <a:pt x="377"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73" name="Freeform 93">
              <a:extLst>
                <a:ext uri="{FF2B5EF4-FFF2-40B4-BE49-F238E27FC236}">
                  <a16:creationId xmlns:a16="http://schemas.microsoft.com/office/drawing/2014/main" id="{CC667D68-BE48-4F43-B43C-824E377276F4}"/>
                </a:ext>
              </a:extLst>
            </p:cNvPr>
            <p:cNvSpPr>
              <a:spLocks noChangeArrowheads="1"/>
            </p:cNvSpPr>
            <p:nvPr/>
          </p:nvSpPr>
          <p:spPr bwMode="auto">
            <a:xfrm>
              <a:off x="11642568" y="44891"/>
              <a:ext cx="180952" cy="174602"/>
            </a:xfrm>
            <a:custGeom>
              <a:avLst/>
              <a:gdLst>
                <a:gd name="T0" fmla="*/ 353 w 378"/>
                <a:gd name="T1" fmla="*/ 273 h 366"/>
                <a:gd name="T2" fmla="*/ 353 w 378"/>
                <a:gd name="T3" fmla="*/ 273 h 366"/>
                <a:gd name="T4" fmla="*/ 231 w 378"/>
                <a:gd name="T5" fmla="*/ 201 h 366"/>
                <a:gd name="T6" fmla="*/ 231 w 378"/>
                <a:gd name="T7" fmla="*/ 201 h 366"/>
                <a:gd name="T8" fmla="*/ 306 w 378"/>
                <a:gd name="T9" fmla="*/ 43 h 366"/>
                <a:gd name="T10" fmla="*/ 306 w 378"/>
                <a:gd name="T11" fmla="*/ 43 h 366"/>
                <a:gd name="T12" fmla="*/ 265 w 378"/>
                <a:gd name="T13" fmla="*/ 25 h 366"/>
                <a:gd name="T14" fmla="*/ 265 w 378"/>
                <a:gd name="T15" fmla="*/ 25 h 366"/>
                <a:gd name="T16" fmla="*/ 182 w 378"/>
                <a:gd name="T17" fmla="*/ 160 h 366"/>
                <a:gd name="T18" fmla="*/ 182 w 378"/>
                <a:gd name="T19" fmla="*/ 160 h 366"/>
                <a:gd name="T20" fmla="*/ 75 w 378"/>
                <a:gd name="T21" fmla="*/ 34 h 366"/>
                <a:gd name="T22" fmla="*/ 75 w 378"/>
                <a:gd name="T23" fmla="*/ 34 h 366"/>
                <a:gd name="T24" fmla="*/ 25 w 378"/>
                <a:gd name="T25" fmla="*/ 70 h 366"/>
                <a:gd name="T26" fmla="*/ 25 w 378"/>
                <a:gd name="T27" fmla="*/ 70 h 366"/>
                <a:gd name="T28" fmla="*/ 138 w 378"/>
                <a:gd name="T29" fmla="*/ 210 h 366"/>
                <a:gd name="T30" fmla="*/ 138 w 378"/>
                <a:gd name="T31" fmla="*/ 210 h 366"/>
                <a:gd name="T32" fmla="*/ 26 w 378"/>
                <a:gd name="T33" fmla="*/ 301 h 366"/>
                <a:gd name="T34" fmla="*/ 26 w 378"/>
                <a:gd name="T35" fmla="*/ 301 h 366"/>
                <a:gd name="T36" fmla="*/ 61 w 378"/>
                <a:gd name="T37" fmla="*/ 351 h 366"/>
                <a:gd name="T38" fmla="*/ 61 w 378"/>
                <a:gd name="T39" fmla="*/ 351 h 366"/>
                <a:gd name="T40" fmla="*/ 191 w 378"/>
                <a:gd name="T41" fmla="*/ 250 h 366"/>
                <a:gd name="T42" fmla="*/ 191 w 378"/>
                <a:gd name="T43" fmla="*/ 250 h 366"/>
                <a:gd name="T44" fmla="*/ 333 w 378"/>
                <a:gd name="T45" fmla="*/ 314 h 366"/>
                <a:gd name="T46" fmla="*/ 333 w 378"/>
                <a:gd name="T47" fmla="*/ 314 h 366"/>
                <a:gd name="T48" fmla="*/ 353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3"/>
                  </a:moveTo>
                  <a:lnTo>
                    <a:pt x="353" y="273"/>
                  </a:lnTo>
                  <a:cubicBezTo>
                    <a:pt x="310" y="250"/>
                    <a:pt x="269" y="227"/>
                    <a:pt x="231" y="201"/>
                  </a:cubicBezTo>
                  <a:lnTo>
                    <a:pt x="231" y="201"/>
                  </a:lnTo>
                  <a:cubicBezTo>
                    <a:pt x="266" y="150"/>
                    <a:pt x="293" y="95"/>
                    <a:pt x="306" y="43"/>
                  </a:cubicBezTo>
                  <a:lnTo>
                    <a:pt x="306" y="43"/>
                  </a:lnTo>
                  <a:cubicBezTo>
                    <a:pt x="311" y="20"/>
                    <a:pt x="278" y="0"/>
                    <a:pt x="265" y="25"/>
                  </a:cubicBezTo>
                  <a:lnTo>
                    <a:pt x="265" y="25"/>
                  </a:lnTo>
                  <a:cubicBezTo>
                    <a:pt x="239" y="71"/>
                    <a:pt x="214" y="118"/>
                    <a:pt x="182" y="160"/>
                  </a:cubicBezTo>
                  <a:lnTo>
                    <a:pt x="182" y="160"/>
                  </a:lnTo>
                  <a:cubicBezTo>
                    <a:pt x="142" y="122"/>
                    <a:pt x="111" y="77"/>
                    <a:pt x="75" y="34"/>
                  </a:cubicBezTo>
                  <a:lnTo>
                    <a:pt x="75" y="34"/>
                  </a:lnTo>
                  <a:cubicBezTo>
                    <a:pt x="52" y="7"/>
                    <a:pt x="11" y="39"/>
                    <a:pt x="25" y="70"/>
                  </a:cubicBezTo>
                  <a:lnTo>
                    <a:pt x="25" y="70"/>
                  </a:lnTo>
                  <a:cubicBezTo>
                    <a:pt x="48" y="120"/>
                    <a:pt x="89" y="168"/>
                    <a:pt x="138" y="210"/>
                  </a:cubicBezTo>
                  <a:lnTo>
                    <a:pt x="138" y="210"/>
                  </a:lnTo>
                  <a:cubicBezTo>
                    <a:pt x="102" y="243"/>
                    <a:pt x="64" y="269"/>
                    <a:pt x="26" y="301"/>
                  </a:cubicBezTo>
                  <a:lnTo>
                    <a:pt x="26" y="301"/>
                  </a:lnTo>
                  <a:cubicBezTo>
                    <a:pt x="0" y="325"/>
                    <a:pt x="31" y="365"/>
                    <a:pt x="61" y="351"/>
                  </a:cubicBezTo>
                  <a:lnTo>
                    <a:pt x="61" y="351"/>
                  </a:lnTo>
                  <a:cubicBezTo>
                    <a:pt x="109" y="330"/>
                    <a:pt x="153" y="293"/>
                    <a:pt x="191" y="250"/>
                  </a:cubicBezTo>
                  <a:lnTo>
                    <a:pt x="191" y="250"/>
                  </a:lnTo>
                  <a:cubicBezTo>
                    <a:pt x="239" y="280"/>
                    <a:pt x="287" y="302"/>
                    <a:pt x="333" y="314"/>
                  </a:cubicBezTo>
                  <a:lnTo>
                    <a:pt x="333" y="314"/>
                  </a:lnTo>
                  <a:cubicBezTo>
                    <a:pt x="357" y="319"/>
                    <a:pt x="377" y="286"/>
                    <a:pt x="353" y="273"/>
                  </a:cubicBezTo>
                </a:path>
              </a:pathLst>
            </a:custGeom>
            <a:solidFill>
              <a:schemeClr val="accent3">
                <a:lumMod val="75000"/>
              </a:schemeClr>
            </a:solidFill>
            <a:ln>
              <a:noFill/>
            </a:ln>
            <a:effectLst/>
          </p:spPr>
          <p:txBody>
            <a:bodyPr wrap="none" anchor="ctr"/>
            <a:lstStyle/>
            <a:p>
              <a:pPr>
                <a:defRPr/>
              </a:pPr>
              <a:endParaRPr lang="es-ES_tradnl"/>
            </a:p>
          </p:txBody>
        </p:sp>
        <p:sp>
          <p:nvSpPr>
            <p:cNvPr id="74" name="Freeform 94">
              <a:extLst>
                <a:ext uri="{FF2B5EF4-FFF2-40B4-BE49-F238E27FC236}">
                  <a16:creationId xmlns:a16="http://schemas.microsoft.com/office/drawing/2014/main" id="{37B0C957-9CDF-964B-8E82-D417C1296D5D}"/>
                </a:ext>
              </a:extLst>
            </p:cNvPr>
            <p:cNvSpPr>
              <a:spLocks noChangeArrowheads="1"/>
            </p:cNvSpPr>
            <p:nvPr/>
          </p:nvSpPr>
          <p:spPr bwMode="auto">
            <a:xfrm>
              <a:off x="11831457" y="44891"/>
              <a:ext cx="180952" cy="174602"/>
            </a:xfrm>
            <a:custGeom>
              <a:avLst/>
              <a:gdLst>
                <a:gd name="T0" fmla="*/ 353 w 379"/>
                <a:gd name="T1" fmla="*/ 273 h 366"/>
                <a:gd name="T2" fmla="*/ 353 w 379"/>
                <a:gd name="T3" fmla="*/ 273 h 366"/>
                <a:gd name="T4" fmla="*/ 232 w 379"/>
                <a:gd name="T5" fmla="*/ 201 h 366"/>
                <a:gd name="T6" fmla="*/ 232 w 379"/>
                <a:gd name="T7" fmla="*/ 201 h 366"/>
                <a:gd name="T8" fmla="*/ 307 w 379"/>
                <a:gd name="T9" fmla="*/ 43 h 366"/>
                <a:gd name="T10" fmla="*/ 307 w 379"/>
                <a:gd name="T11" fmla="*/ 43 h 366"/>
                <a:gd name="T12" fmla="*/ 266 w 379"/>
                <a:gd name="T13" fmla="*/ 25 h 366"/>
                <a:gd name="T14" fmla="*/ 266 w 379"/>
                <a:gd name="T15" fmla="*/ 25 h 366"/>
                <a:gd name="T16" fmla="*/ 183 w 379"/>
                <a:gd name="T17" fmla="*/ 160 h 366"/>
                <a:gd name="T18" fmla="*/ 183 w 379"/>
                <a:gd name="T19" fmla="*/ 160 h 366"/>
                <a:gd name="T20" fmla="*/ 77 w 379"/>
                <a:gd name="T21" fmla="*/ 34 h 366"/>
                <a:gd name="T22" fmla="*/ 77 w 379"/>
                <a:gd name="T23" fmla="*/ 34 h 366"/>
                <a:gd name="T24" fmla="*/ 27 w 379"/>
                <a:gd name="T25" fmla="*/ 70 h 366"/>
                <a:gd name="T26" fmla="*/ 27 w 379"/>
                <a:gd name="T27" fmla="*/ 70 h 366"/>
                <a:gd name="T28" fmla="*/ 138 w 379"/>
                <a:gd name="T29" fmla="*/ 210 h 366"/>
                <a:gd name="T30" fmla="*/ 138 w 379"/>
                <a:gd name="T31" fmla="*/ 210 h 366"/>
                <a:gd name="T32" fmla="*/ 28 w 379"/>
                <a:gd name="T33" fmla="*/ 301 h 366"/>
                <a:gd name="T34" fmla="*/ 28 w 379"/>
                <a:gd name="T35" fmla="*/ 301 h 366"/>
                <a:gd name="T36" fmla="*/ 64 w 379"/>
                <a:gd name="T37" fmla="*/ 351 h 366"/>
                <a:gd name="T38" fmla="*/ 64 w 379"/>
                <a:gd name="T39" fmla="*/ 351 h 366"/>
                <a:gd name="T40" fmla="*/ 194 w 379"/>
                <a:gd name="T41" fmla="*/ 250 h 366"/>
                <a:gd name="T42" fmla="*/ 194 w 379"/>
                <a:gd name="T43" fmla="*/ 250 h 366"/>
                <a:gd name="T44" fmla="*/ 334 w 379"/>
                <a:gd name="T45" fmla="*/ 314 h 366"/>
                <a:gd name="T46" fmla="*/ 334 w 379"/>
                <a:gd name="T47" fmla="*/ 314 h 366"/>
                <a:gd name="T48" fmla="*/ 353 w 379"/>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3" y="273"/>
                  </a:moveTo>
                  <a:lnTo>
                    <a:pt x="353" y="273"/>
                  </a:lnTo>
                  <a:cubicBezTo>
                    <a:pt x="312" y="250"/>
                    <a:pt x="270" y="227"/>
                    <a:pt x="232" y="201"/>
                  </a:cubicBezTo>
                  <a:lnTo>
                    <a:pt x="232" y="201"/>
                  </a:lnTo>
                  <a:cubicBezTo>
                    <a:pt x="267" y="150"/>
                    <a:pt x="293" y="95"/>
                    <a:pt x="307" y="43"/>
                  </a:cubicBezTo>
                  <a:lnTo>
                    <a:pt x="307" y="43"/>
                  </a:lnTo>
                  <a:cubicBezTo>
                    <a:pt x="313" y="20"/>
                    <a:pt x="279" y="0"/>
                    <a:pt x="266" y="25"/>
                  </a:cubicBezTo>
                  <a:lnTo>
                    <a:pt x="266" y="25"/>
                  </a:lnTo>
                  <a:cubicBezTo>
                    <a:pt x="240" y="71"/>
                    <a:pt x="216" y="118"/>
                    <a:pt x="183" y="160"/>
                  </a:cubicBezTo>
                  <a:lnTo>
                    <a:pt x="183" y="160"/>
                  </a:lnTo>
                  <a:cubicBezTo>
                    <a:pt x="142" y="122"/>
                    <a:pt x="112" y="77"/>
                    <a:pt x="77" y="34"/>
                  </a:cubicBezTo>
                  <a:lnTo>
                    <a:pt x="77" y="34"/>
                  </a:lnTo>
                  <a:cubicBezTo>
                    <a:pt x="53" y="7"/>
                    <a:pt x="11" y="39"/>
                    <a:pt x="27" y="70"/>
                  </a:cubicBezTo>
                  <a:lnTo>
                    <a:pt x="27" y="70"/>
                  </a:lnTo>
                  <a:cubicBezTo>
                    <a:pt x="49" y="120"/>
                    <a:pt x="90" y="168"/>
                    <a:pt x="138" y="210"/>
                  </a:cubicBezTo>
                  <a:lnTo>
                    <a:pt x="138" y="210"/>
                  </a:lnTo>
                  <a:cubicBezTo>
                    <a:pt x="104" y="243"/>
                    <a:pt x="65" y="269"/>
                    <a:pt x="28" y="301"/>
                  </a:cubicBezTo>
                  <a:lnTo>
                    <a:pt x="28" y="301"/>
                  </a:lnTo>
                  <a:cubicBezTo>
                    <a:pt x="0" y="325"/>
                    <a:pt x="32" y="365"/>
                    <a:pt x="64" y="351"/>
                  </a:cubicBezTo>
                  <a:lnTo>
                    <a:pt x="64" y="351"/>
                  </a:lnTo>
                  <a:cubicBezTo>
                    <a:pt x="110" y="330"/>
                    <a:pt x="154" y="293"/>
                    <a:pt x="194" y="250"/>
                  </a:cubicBezTo>
                  <a:lnTo>
                    <a:pt x="194" y="250"/>
                  </a:lnTo>
                  <a:cubicBezTo>
                    <a:pt x="240" y="280"/>
                    <a:pt x="288" y="302"/>
                    <a:pt x="334" y="314"/>
                  </a:cubicBezTo>
                  <a:lnTo>
                    <a:pt x="334" y="314"/>
                  </a:lnTo>
                  <a:cubicBezTo>
                    <a:pt x="358" y="319"/>
                    <a:pt x="378" y="286"/>
                    <a:pt x="353" y="273"/>
                  </a:cubicBezTo>
                </a:path>
              </a:pathLst>
            </a:custGeom>
            <a:solidFill>
              <a:schemeClr val="accent3">
                <a:lumMod val="25000"/>
              </a:schemeClr>
            </a:solidFill>
            <a:ln>
              <a:noFill/>
            </a:ln>
            <a:effectLst/>
          </p:spPr>
          <p:txBody>
            <a:bodyPr wrap="none" anchor="ctr"/>
            <a:lstStyle/>
            <a:p>
              <a:pPr>
                <a:defRPr/>
              </a:pPr>
              <a:endParaRPr lang="es-ES_tradnl"/>
            </a:p>
          </p:txBody>
        </p:sp>
        <p:sp>
          <p:nvSpPr>
            <p:cNvPr id="75" name="Freeform 95">
              <a:extLst>
                <a:ext uri="{FF2B5EF4-FFF2-40B4-BE49-F238E27FC236}">
                  <a16:creationId xmlns:a16="http://schemas.microsoft.com/office/drawing/2014/main" id="{CA770BF3-F8C2-D34D-8C7E-3B9DD3C1618B}"/>
                </a:ext>
              </a:extLst>
            </p:cNvPr>
            <p:cNvSpPr>
              <a:spLocks noChangeArrowheads="1"/>
            </p:cNvSpPr>
            <p:nvPr/>
          </p:nvSpPr>
          <p:spPr bwMode="auto">
            <a:xfrm>
              <a:off x="11452092" y="44891"/>
              <a:ext cx="180952" cy="174602"/>
            </a:xfrm>
            <a:custGeom>
              <a:avLst/>
              <a:gdLst>
                <a:gd name="T0" fmla="*/ 354 w 379"/>
                <a:gd name="T1" fmla="*/ 273 h 366"/>
                <a:gd name="T2" fmla="*/ 354 w 379"/>
                <a:gd name="T3" fmla="*/ 273 h 366"/>
                <a:gd name="T4" fmla="*/ 233 w 379"/>
                <a:gd name="T5" fmla="*/ 201 h 366"/>
                <a:gd name="T6" fmla="*/ 233 w 379"/>
                <a:gd name="T7" fmla="*/ 201 h 366"/>
                <a:gd name="T8" fmla="*/ 308 w 379"/>
                <a:gd name="T9" fmla="*/ 43 h 366"/>
                <a:gd name="T10" fmla="*/ 308 w 379"/>
                <a:gd name="T11" fmla="*/ 43 h 366"/>
                <a:gd name="T12" fmla="*/ 267 w 379"/>
                <a:gd name="T13" fmla="*/ 25 h 366"/>
                <a:gd name="T14" fmla="*/ 267 w 379"/>
                <a:gd name="T15" fmla="*/ 25 h 366"/>
                <a:gd name="T16" fmla="*/ 183 w 379"/>
                <a:gd name="T17" fmla="*/ 160 h 366"/>
                <a:gd name="T18" fmla="*/ 183 w 379"/>
                <a:gd name="T19" fmla="*/ 160 h 366"/>
                <a:gd name="T20" fmla="*/ 77 w 379"/>
                <a:gd name="T21" fmla="*/ 34 h 366"/>
                <a:gd name="T22" fmla="*/ 77 w 379"/>
                <a:gd name="T23" fmla="*/ 34 h 366"/>
                <a:gd name="T24" fmla="*/ 27 w 379"/>
                <a:gd name="T25" fmla="*/ 70 h 366"/>
                <a:gd name="T26" fmla="*/ 27 w 379"/>
                <a:gd name="T27" fmla="*/ 70 h 366"/>
                <a:gd name="T28" fmla="*/ 141 w 379"/>
                <a:gd name="T29" fmla="*/ 210 h 366"/>
                <a:gd name="T30" fmla="*/ 141 w 379"/>
                <a:gd name="T31" fmla="*/ 210 h 366"/>
                <a:gd name="T32" fmla="*/ 28 w 379"/>
                <a:gd name="T33" fmla="*/ 301 h 366"/>
                <a:gd name="T34" fmla="*/ 28 w 379"/>
                <a:gd name="T35" fmla="*/ 301 h 366"/>
                <a:gd name="T36" fmla="*/ 64 w 379"/>
                <a:gd name="T37" fmla="*/ 351 h 366"/>
                <a:gd name="T38" fmla="*/ 64 w 379"/>
                <a:gd name="T39" fmla="*/ 351 h 366"/>
                <a:gd name="T40" fmla="*/ 195 w 379"/>
                <a:gd name="T41" fmla="*/ 250 h 366"/>
                <a:gd name="T42" fmla="*/ 195 w 379"/>
                <a:gd name="T43" fmla="*/ 250 h 366"/>
                <a:gd name="T44" fmla="*/ 334 w 379"/>
                <a:gd name="T45" fmla="*/ 314 h 366"/>
                <a:gd name="T46" fmla="*/ 334 w 379"/>
                <a:gd name="T47" fmla="*/ 314 h 366"/>
                <a:gd name="T48" fmla="*/ 354 w 379"/>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3"/>
                  </a:moveTo>
                  <a:lnTo>
                    <a:pt x="354" y="273"/>
                  </a:lnTo>
                  <a:cubicBezTo>
                    <a:pt x="312" y="250"/>
                    <a:pt x="271" y="227"/>
                    <a:pt x="233" y="201"/>
                  </a:cubicBezTo>
                  <a:lnTo>
                    <a:pt x="233" y="201"/>
                  </a:lnTo>
                  <a:cubicBezTo>
                    <a:pt x="269" y="150"/>
                    <a:pt x="295" y="95"/>
                    <a:pt x="308" y="43"/>
                  </a:cubicBezTo>
                  <a:lnTo>
                    <a:pt x="308" y="43"/>
                  </a:lnTo>
                  <a:cubicBezTo>
                    <a:pt x="315" y="20"/>
                    <a:pt x="280" y="0"/>
                    <a:pt x="267" y="25"/>
                  </a:cubicBezTo>
                  <a:lnTo>
                    <a:pt x="267" y="25"/>
                  </a:lnTo>
                  <a:cubicBezTo>
                    <a:pt x="241" y="71"/>
                    <a:pt x="217" y="118"/>
                    <a:pt x="183" y="160"/>
                  </a:cubicBezTo>
                  <a:lnTo>
                    <a:pt x="183" y="160"/>
                  </a:lnTo>
                  <a:cubicBezTo>
                    <a:pt x="144" y="122"/>
                    <a:pt x="113" y="77"/>
                    <a:pt x="77" y="34"/>
                  </a:cubicBezTo>
                  <a:lnTo>
                    <a:pt x="77" y="34"/>
                  </a:lnTo>
                  <a:cubicBezTo>
                    <a:pt x="53" y="7"/>
                    <a:pt x="14" y="39"/>
                    <a:pt x="27" y="70"/>
                  </a:cubicBezTo>
                  <a:lnTo>
                    <a:pt x="27" y="70"/>
                  </a:lnTo>
                  <a:cubicBezTo>
                    <a:pt x="50" y="120"/>
                    <a:pt x="91" y="168"/>
                    <a:pt x="141" y="210"/>
                  </a:cubicBezTo>
                  <a:lnTo>
                    <a:pt x="141" y="210"/>
                  </a:lnTo>
                  <a:cubicBezTo>
                    <a:pt x="106" y="243"/>
                    <a:pt x="66" y="269"/>
                    <a:pt x="28" y="301"/>
                  </a:cubicBezTo>
                  <a:lnTo>
                    <a:pt x="28" y="301"/>
                  </a:lnTo>
                  <a:cubicBezTo>
                    <a:pt x="0" y="325"/>
                    <a:pt x="33" y="365"/>
                    <a:pt x="64" y="351"/>
                  </a:cubicBezTo>
                  <a:lnTo>
                    <a:pt x="64" y="351"/>
                  </a:lnTo>
                  <a:cubicBezTo>
                    <a:pt x="110" y="330"/>
                    <a:pt x="156" y="293"/>
                    <a:pt x="195" y="250"/>
                  </a:cubicBezTo>
                  <a:lnTo>
                    <a:pt x="195" y="250"/>
                  </a:lnTo>
                  <a:cubicBezTo>
                    <a:pt x="240" y="280"/>
                    <a:pt x="290" y="302"/>
                    <a:pt x="334" y="314"/>
                  </a:cubicBezTo>
                  <a:lnTo>
                    <a:pt x="334" y="314"/>
                  </a:lnTo>
                  <a:cubicBezTo>
                    <a:pt x="359" y="319"/>
                    <a:pt x="378" y="286"/>
                    <a:pt x="354" y="273"/>
                  </a:cubicBezTo>
                </a:path>
              </a:pathLst>
            </a:custGeom>
            <a:solidFill>
              <a:schemeClr val="accent3">
                <a:lumMod val="50000"/>
              </a:schemeClr>
            </a:solidFill>
            <a:ln>
              <a:noFill/>
            </a:ln>
            <a:effectLst/>
          </p:spPr>
          <p:txBody>
            <a:bodyPr wrap="none" anchor="ctr"/>
            <a:lstStyle/>
            <a:p>
              <a:pPr>
                <a:defRPr/>
              </a:pPr>
              <a:endParaRPr lang="es-ES_tradnl"/>
            </a:p>
          </p:txBody>
        </p:sp>
        <p:sp>
          <p:nvSpPr>
            <p:cNvPr id="76" name="Freeform 96">
              <a:extLst>
                <a:ext uri="{FF2B5EF4-FFF2-40B4-BE49-F238E27FC236}">
                  <a16:creationId xmlns:a16="http://schemas.microsoft.com/office/drawing/2014/main" id="{7773A813-B261-9B4A-8E7B-EED51D6FD409}"/>
                </a:ext>
              </a:extLst>
            </p:cNvPr>
            <p:cNvSpPr>
              <a:spLocks noChangeArrowheads="1"/>
            </p:cNvSpPr>
            <p:nvPr/>
          </p:nvSpPr>
          <p:spPr bwMode="auto">
            <a:xfrm>
              <a:off x="12020343" y="44891"/>
              <a:ext cx="180952" cy="174602"/>
            </a:xfrm>
            <a:custGeom>
              <a:avLst/>
              <a:gdLst>
                <a:gd name="T0" fmla="*/ 353 w 379"/>
                <a:gd name="T1" fmla="*/ 273 h 366"/>
                <a:gd name="T2" fmla="*/ 353 w 379"/>
                <a:gd name="T3" fmla="*/ 273 h 366"/>
                <a:gd name="T4" fmla="*/ 233 w 379"/>
                <a:gd name="T5" fmla="*/ 201 h 366"/>
                <a:gd name="T6" fmla="*/ 233 w 379"/>
                <a:gd name="T7" fmla="*/ 201 h 366"/>
                <a:gd name="T8" fmla="*/ 307 w 379"/>
                <a:gd name="T9" fmla="*/ 43 h 366"/>
                <a:gd name="T10" fmla="*/ 307 w 379"/>
                <a:gd name="T11" fmla="*/ 43 h 366"/>
                <a:gd name="T12" fmla="*/ 267 w 379"/>
                <a:gd name="T13" fmla="*/ 25 h 366"/>
                <a:gd name="T14" fmla="*/ 267 w 379"/>
                <a:gd name="T15" fmla="*/ 25 h 366"/>
                <a:gd name="T16" fmla="*/ 184 w 379"/>
                <a:gd name="T17" fmla="*/ 160 h 366"/>
                <a:gd name="T18" fmla="*/ 184 w 379"/>
                <a:gd name="T19" fmla="*/ 160 h 366"/>
                <a:gd name="T20" fmla="*/ 76 w 379"/>
                <a:gd name="T21" fmla="*/ 34 h 366"/>
                <a:gd name="T22" fmla="*/ 76 w 379"/>
                <a:gd name="T23" fmla="*/ 34 h 366"/>
                <a:gd name="T24" fmla="*/ 26 w 379"/>
                <a:gd name="T25" fmla="*/ 70 h 366"/>
                <a:gd name="T26" fmla="*/ 26 w 379"/>
                <a:gd name="T27" fmla="*/ 70 h 366"/>
                <a:gd name="T28" fmla="*/ 141 w 379"/>
                <a:gd name="T29" fmla="*/ 210 h 366"/>
                <a:gd name="T30" fmla="*/ 141 w 379"/>
                <a:gd name="T31" fmla="*/ 210 h 366"/>
                <a:gd name="T32" fmla="*/ 29 w 379"/>
                <a:gd name="T33" fmla="*/ 301 h 366"/>
                <a:gd name="T34" fmla="*/ 29 w 379"/>
                <a:gd name="T35" fmla="*/ 301 h 366"/>
                <a:gd name="T36" fmla="*/ 63 w 379"/>
                <a:gd name="T37" fmla="*/ 351 h 366"/>
                <a:gd name="T38" fmla="*/ 63 w 379"/>
                <a:gd name="T39" fmla="*/ 351 h 366"/>
                <a:gd name="T40" fmla="*/ 194 w 379"/>
                <a:gd name="T41" fmla="*/ 250 h 366"/>
                <a:gd name="T42" fmla="*/ 194 w 379"/>
                <a:gd name="T43" fmla="*/ 250 h 366"/>
                <a:gd name="T44" fmla="*/ 335 w 379"/>
                <a:gd name="T45" fmla="*/ 314 h 366"/>
                <a:gd name="T46" fmla="*/ 335 w 379"/>
                <a:gd name="T47" fmla="*/ 314 h 366"/>
                <a:gd name="T48" fmla="*/ 353 w 379"/>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3" y="273"/>
                  </a:moveTo>
                  <a:lnTo>
                    <a:pt x="353" y="273"/>
                  </a:lnTo>
                  <a:cubicBezTo>
                    <a:pt x="313" y="250"/>
                    <a:pt x="272" y="227"/>
                    <a:pt x="233" y="201"/>
                  </a:cubicBezTo>
                  <a:lnTo>
                    <a:pt x="233" y="201"/>
                  </a:lnTo>
                  <a:cubicBezTo>
                    <a:pt x="268" y="150"/>
                    <a:pt x="296" y="95"/>
                    <a:pt x="307" y="43"/>
                  </a:cubicBezTo>
                  <a:lnTo>
                    <a:pt x="307" y="43"/>
                  </a:lnTo>
                  <a:cubicBezTo>
                    <a:pt x="314" y="20"/>
                    <a:pt x="281" y="0"/>
                    <a:pt x="267" y="25"/>
                  </a:cubicBezTo>
                  <a:lnTo>
                    <a:pt x="267" y="25"/>
                  </a:lnTo>
                  <a:cubicBezTo>
                    <a:pt x="240" y="71"/>
                    <a:pt x="217" y="118"/>
                    <a:pt x="184" y="160"/>
                  </a:cubicBezTo>
                  <a:lnTo>
                    <a:pt x="184" y="160"/>
                  </a:lnTo>
                  <a:cubicBezTo>
                    <a:pt x="143" y="122"/>
                    <a:pt x="113" y="77"/>
                    <a:pt x="76" y="34"/>
                  </a:cubicBezTo>
                  <a:lnTo>
                    <a:pt x="76" y="34"/>
                  </a:lnTo>
                  <a:cubicBezTo>
                    <a:pt x="53" y="7"/>
                    <a:pt x="13" y="39"/>
                    <a:pt x="26" y="70"/>
                  </a:cubicBezTo>
                  <a:lnTo>
                    <a:pt x="26" y="70"/>
                  </a:lnTo>
                  <a:cubicBezTo>
                    <a:pt x="50" y="120"/>
                    <a:pt x="91" y="168"/>
                    <a:pt x="141" y="210"/>
                  </a:cubicBezTo>
                  <a:lnTo>
                    <a:pt x="141" y="210"/>
                  </a:lnTo>
                  <a:cubicBezTo>
                    <a:pt x="105" y="243"/>
                    <a:pt x="66" y="269"/>
                    <a:pt x="29" y="301"/>
                  </a:cubicBezTo>
                  <a:lnTo>
                    <a:pt x="29" y="301"/>
                  </a:lnTo>
                  <a:cubicBezTo>
                    <a:pt x="0" y="325"/>
                    <a:pt x="33" y="365"/>
                    <a:pt x="63" y="351"/>
                  </a:cubicBezTo>
                  <a:lnTo>
                    <a:pt x="63" y="351"/>
                  </a:lnTo>
                  <a:cubicBezTo>
                    <a:pt x="110" y="330"/>
                    <a:pt x="155" y="293"/>
                    <a:pt x="194" y="250"/>
                  </a:cubicBezTo>
                  <a:lnTo>
                    <a:pt x="194" y="250"/>
                  </a:lnTo>
                  <a:cubicBezTo>
                    <a:pt x="239" y="280"/>
                    <a:pt x="289" y="302"/>
                    <a:pt x="335" y="314"/>
                  </a:cubicBezTo>
                  <a:lnTo>
                    <a:pt x="335" y="314"/>
                  </a:lnTo>
                  <a:cubicBezTo>
                    <a:pt x="359" y="319"/>
                    <a:pt x="378" y="286"/>
                    <a:pt x="353" y="273"/>
                  </a:cubicBezTo>
                </a:path>
              </a:pathLst>
            </a:custGeom>
            <a:solidFill>
              <a:schemeClr val="accent3">
                <a:lumMod val="50000"/>
              </a:schemeClr>
            </a:solidFill>
            <a:ln>
              <a:noFill/>
            </a:ln>
            <a:effectLst/>
          </p:spPr>
          <p:txBody>
            <a:bodyPr wrap="none" anchor="ctr"/>
            <a:lstStyle/>
            <a:p>
              <a:pPr>
                <a:defRPr/>
              </a:pPr>
              <a:endParaRPr lang="es-ES_tradnl"/>
            </a:p>
          </p:txBody>
        </p:sp>
        <p:sp>
          <p:nvSpPr>
            <p:cNvPr id="77" name="Freeform 33">
              <a:extLst>
                <a:ext uri="{FF2B5EF4-FFF2-40B4-BE49-F238E27FC236}">
                  <a16:creationId xmlns:a16="http://schemas.microsoft.com/office/drawing/2014/main" id="{65092F65-1B4B-9746-8CC9-CE6930FC81C7}"/>
                </a:ext>
              </a:extLst>
            </p:cNvPr>
            <p:cNvSpPr>
              <a:spLocks noChangeArrowheads="1"/>
            </p:cNvSpPr>
            <p:nvPr/>
          </p:nvSpPr>
          <p:spPr bwMode="auto">
            <a:xfrm>
              <a:off x="201358" y="6679777"/>
              <a:ext cx="180952" cy="174602"/>
            </a:xfrm>
            <a:custGeom>
              <a:avLst/>
              <a:gdLst>
                <a:gd name="T0" fmla="*/ 354 w 379"/>
                <a:gd name="T1" fmla="*/ 272 h 365"/>
                <a:gd name="T2" fmla="*/ 354 w 379"/>
                <a:gd name="T3" fmla="*/ 272 h 365"/>
                <a:gd name="T4" fmla="*/ 232 w 379"/>
                <a:gd name="T5" fmla="*/ 199 h 365"/>
                <a:gd name="T6" fmla="*/ 232 w 379"/>
                <a:gd name="T7" fmla="*/ 199 h 365"/>
                <a:gd name="T8" fmla="*/ 307 w 379"/>
                <a:gd name="T9" fmla="*/ 42 h 365"/>
                <a:gd name="T10" fmla="*/ 307 w 379"/>
                <a:gd name="T11" fmla="*/ 42 h 365"/>
                <a:gd name="T12" fmla="*/ 266 w 379"/>
                <a:gd name="T13" fmla="*/ 23 h 365"/>
                <a:gd name="T14" fmla="*/ 266 w 379"/>
                <a:gd name="T15" fmla="*/ 23 h 365"/>
                <a:gd name="T16" fmla="*/ 184 w 379"/>
                <a:gd name="T17" fmla="*/ 160 h 365"/>
                <a:gd name="T18" fmla="*/ 184 w 379"/>
                <a:gd name="T19" fmla="*/ 160 h 365"/>
                <a:gd name="T20" fmla="*/ 76 w 379"/>
                <a:gd name="T21" fmla="*/ 33 h 365"/>
                <a:gd name="T22" fmla="*/ 76 w 379"/>
                <a:gd name="T23" fmla="*/ 33 h 365"/>
                <a:gd name="T24" fmla="*/ 26 w 379"/>
                <a:gd name="T25" fmla="*/ 68 h 365"/>
                <a:gd name="T26" fmla="*/ 26 w 379"/>
                <a:gd name="T27" fmla="*/ 68 h 365"/>
                <a:gd name="T28" fmla="*/ 139 w 379"/>
                <a:gd name="T29" fmla="*/ 209 h 365"/>
                <a:gd name="T30" fmla="*/ 139 w 379"/>
                <a:gd name="T31" fmla="*/ 209 h 365"/>
                <a:gd name="T32" fmla="*/ 27 w 379"/>
                <a:gd name="T33" fmla="*/ 301 h 365"/>
                <a:gd name="T34" fmla="*/ 27 w 379"/>
                <a:gd name="T35" fmla="*/ 301 h 365"/>
                <a:gd name="T36" fmla="*/ 63 w 379"/>
                <a:gd name="T37" fmla="*/ 351 h 365"/>
                <a:gd name="T38" fmla="*/ 63 w 379"/>
                <a:gd name="T39" fmla="*/ 351 h 365"/>
                <a:gd name="T40" fmla="*/ 194 w 379"/>
                <a:gd name="T41" fmla="*/ 248 h 365"/>
                <a:gd name="T42" fmla="*/ 194 w 379"/>
                <a:gd name="T43" fmla="*/ 248 h 365"/>
                <a:gd name="T44" fmla="*/ 335 w 379"/>
                <a:gd name="T45" fmla="*/ 312 h 365"/>
                <a:gd name="T46" fmla="*/ 335 w 379"/>
                <a:gd name="T47" fmla="*/ 312 h 365"/>
                <a:gd name="T48" fmla="*/ 354 w 379"/>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5">
                  <a:moveTo>
                    <a:pt x="354" y="272"/>
                  </a:moveTo>
                  <a:lnTo>
                    <a:pt x="354" y="272"/>
                  </a:lnTo>
                  <a:cubicBezTo>
                    <a:pt x="311" y="248"/>
                    <a:pt x="270" y="227"/>
                    <a:pt x="232" y="199"/>
                  </a:cubicBezTo>
                  <a:lnTo>
                    <a:pt x="232" y="199"/>
                  </a:lnTo>
                  <a:cubicBezTo>
                    <a:pt x="268" y="149"/>
                    <a:pt x="295" y="93"/>
                    <a:pt x="307" y="42"/>
                  </a:cubicBezTo>
                  <a:lnTo>
                    <a:pt x="307" y="42"/>
                  </a:lnTo>
                  <a:cubicBezTo>
                    <a:pt x="314" y="18"/>
                    <a:pt x="279" y="0"/>
                    <a:pt x="266" y="23"/>
                  </a:cubicBezTo>
                  <a:lnTo>
                    <a:pt x="266" y="23"/>
                  </a:lnTo>
                  <a:cubicBezTo>
                    <a:pt x="240" y="71"/>
                    <a:pt x="216" y="118"/>
                    <a:pt x="184" y="160"/>
                  </a:cubicBezTo>
                  <a:lnTo>
                    <a:pt x="184" y="160"/>
                  </a:lnTo>
                  <a:cubicBezTo>
                    <a:pt x="143" y="121"/>
                    <a:pt x="113" y="76"/>
                    <a:pt x="76" y="33"/>
                  </a:cubicBezTo>
                  <a:lnTo>
                    <a:pt x="76" y="33"/>
                  </a:lnTo>
                  <a:cubicBezTo>
                    <a:pt x="52" y="5"/>
                    <a:pt x="13" y="38"/>
                    <a:pt x="26" y="68"/>
                  </a:cubicBezTo>
                  <a:lnTo>
                    <a:pt x="26" y="68"/>
                  </a:lnTo>
                  <a:cubicBezTo>
                    <a:pt x="50" y="119"/>
                    <a:pt x="90" y="168"/>
                    <a:pt x="139" y="209"/>
                  </a:cubicBezTo>
                  <a:lnTo>
                    <a:pt x="139" y="209"/>
                  </a:lnTo>
                  <a:cubicBezTo>
                    <a:pt x="105" y="241"/>
                    <a:pt x="65" y="269"/>
                    <a:pt x="27" y="301"/>
                  </a:cubicBezTo>
                  <a:lnTo>
                    <a:pt x="27" y="301"/>
                  </a:lnTo>
                  <a:cubicBezTo>
                    <a:pt x="0" y="324"/>
                    <a:pt x="32" y="364"/>
                    <a:pt x="63" y="351"/>
                  </a:cubicBezTo>
                  <a:lnTo>
                    <a:pt x="63" y="351"/>
                  </a:lnTo>
                  <a:cubicBezTo>
                    <a:pt x="110" y="329"/>
                    <a:pt x="155" y="293"/>
                    <a:pt x="194" y="248"/>
                  </a:cubicBezTo>
                  <a:lnTo>
                    <a:pt x="194" y="248"/>
                  </a:lnTo>
                  <a:cubicBezTo>
                    <a:pt x="240" y="278"/>
                    <a:pt x="289" y="301"/>
                    <a:pt x="335" y="312"/>
                  </a:cubicBezTo>
                  <a:lnTo>
                    <a:pt x="335" y="312"/>
                  </a:lnTo>
                  <a:cubicBezTo>
                    <a:pt x="358" y="319"/>
                    <a:pt x="378" y="285"/>
                    <a:pt x="354" y="272"/>
                  </a:cubicBezTo>
                </a:path>
              </a:pathLst>
            </a:custGeom>
            <a:solidFill>
              <a:schemeClr val="accent3">
                <a:lumMod val="75000"/>
              </a:schemeClr>
            </a:solidFill>
            <a:ln>
              <a:noFill/>
            </a:ln>
            <a:effectLst/>
          </p:spPr>
          <p:txBody>
            <a:bodyPr wrap="none" anchor="ctr"/>
            <a:lstStyle/>
            <a:p>
              <a:pPr>
                <a:defRPr/>
              </a:pPr>
              <a:endParaRPr lang="es-ES_tradnl"/>
            </a:p>
          </p:txBody>
        </p:sp>
        <p:sp>
          <p:nvSpPr>
            <p:cNvPr id="78" name="Freeform 34">
              <a:extLst>
                <a:ext uri="{FF2B5EF4-FFF2-40B4-BE49-F238E27FC236}">
                  <a16:creationId xmlns:a16="http://schemas.microsoft.com/office/drawing/2014/main" id="{8C2B4EED-2833-6B43-9E41-2EB9D8B5D1CB}"/>
                </a:ext>
              </a:extLst>
            </p:cNvPr>
            <p:cNvSpPr>
              <a:spLocks noChangeArrowheads="1"/>
            </p:cNvSpPr>
            <p:nvPr/>
          </p:nvSpPr>
          <p:spPr bwMode="auto">
            <a:xfrm>
              <a:off x="393420" y="6679777"/>
              <a:ext cx="180952" cy="174602"/>
            </a:xfrm>
            <a:custGeom>
              <a:avLst/>
              <a:gdLst>
                <a:gd name="T0" fmla="*/ 353 w 378"/>
                <a:gd name="T1" fmla="*/ 272 h 365"/>
                <a:gd name="T2" fmla="*/ 353 w 378"/>
                <a:gd name="T3" fmla="*/ 272 h 365"/>
                <a:gd name="T4" fmla="*/ 231 w 378"/>
                <a:gd name="T5" fmla="*/ 199 h 365"/>
                <a:gd name="T6" fmla="*/ 231 w 378"/>
                <a:gd name="T7" fmla="*/ 199 h 365"/>
                <a:gd name="T8" fmla="*/ 307 w 378"/>
                <a:gd name="T9" fmla="*/ 42 h 365"/>
                <a:gd name="T10" fmla="*/ 307 w 378"/>
                <a:gd name="T11" fmla="*/ 42 h 365"/>
                <a:gd name="T12" fmla="*/ 265 w 378"/>
                <a:gd name="T13" fmla="*/ 23 h 365"/>
                <a:gd name="T14" fmla="*/ 265 w 378"/>
                <a:gd name="T15" fmla="*/ 23 h 365"/>
                <a:gd name="T16" fmla="*/ 182 w 378"/>
                <a:gd name="T17" fmla="*/ 160 h 365"/>
                <a:gd name="T18" fmla="*/ 182 w 378"/>
                <a:gd name="T19" fmla="*/ 160 h 365"/>
                <a:gd name="T20" fmla="*/ 75 w 378"/>
                <a:gd name="T21" fmla="*/ 33 h 365"/>
                <a:gd name="T22" fmla="*/ 75 w 378"/>
                <a:gd name="T23" fmla="*/ 33 h 365"/>
                <a:gd name="T24" fmla="*/ 26 w 378"/>
                <a:gd name="T25" fmla="*/ 68 h 365"/>
                <a:gd name="T26" fmla="*/ 26 w 378"/>
                <a:gd name="T27" fmla="*/ 68 h 365"/>
                <a:gd name="T28" fmla="*/ 138 w 378"/>
                <a:gd name="T29" fmla="*/ 209 h 365"/>
                <a:gd name="T30" fmla="*/ 138 w 378"/>
                <a:gd name="T31" fmla="*/ 209 h 365"/>
                <a:gd name="T32" fmla="*/ 27 w 378"/>
                <a:gd name="T33" fmla="*/ 301 h 365"/>
                <a:gd name="T34" fmla="*/ 27 w 378"/>
                <a:gd name="T35" fmla="*/ 301 h 365"/>
                <a:gd name="T36" fmla="*/ 63 w 378"/>
                <a:gd name="T37" fmla="*/ 351 h 365"/>
                <a:gd name="T38" fmla="*/ 63 w 378"/>
                <a:gd name="T39" fmla="*/ 351 h 365"/>
                <a:gd name="T40" fmla="*/ 192 w 378"/>
                <a:gd name="T41" fmla="*/ 248 h 365"/>
                <a:gd name="T42" fmla="*/ 192 w 378"/>
                <a:gd name="T43" fmla="*/ 248 h 365"/>
                <a:gd name="T44" fmla="*/ 334 w 378"/>
                <a:gd name="T45" fmla="*/ 312 h 365"/>
                <a:gd name="T46" fmla="*/ 334 w 378"/>
                <a:gd name="T47" fmla="*/ 312 h 365"/>
                <a:gd name="T48" fmla="*/ 353 w 378"/>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5">
                  <a:moveTo>
                    <a:pt x="353" y="272"/>
                  </a:moveTo>
                  <a:lnTo>
                    <a:pt x="353" y="272"/>
                  </a:lnTo>
                  <a:cubicBezTo>
                    <a:pt x="311" y="248"/>
                    <a:pt x="269" y="227"/>
                    <a:pt x="231" y="199"/>
                  </a:cubicBezTo>
                  <a:lnTo>
                    <a:pt x="231" y="199"/>
                  </a:lnTo>
                  <a:cubicBezTo>
                    <a:pt x="266" y="149"/>
                    <a:pt x="294" y="93"/>
                    <a:pt x="307" y="42"/>
                  </a:cubicBezTo>
                  <a:lnTo>
                    <a:pt x="307" y="42"/>
                  </a:lnTo>
                  <a:cubicBezTo>
                    <a:pt x="311" y="18"/>
                    <a:pt x="278" y="0"/>
                    <a:pt x="265" y="23"/>
                  </a:cubicBezTo>
                  <a:lnTo>
                    <a:pt x="265" y="23"/>
                  </a:lnTo>
                  <a:cubicBezTo>
                    <a:pt x="239" y="71"/>
                    <a:pt x="215" y="118"/>
                    <a:pt x="182" y="160"/>
                  </a:cubicBezTo>
                  <a:lnTo>
                    <a:pt x="182" y="160"/>
                  </a:lnTo>
                  <a:cubicBezTo>
                    <a:pt x="142" y="121"/>
                    <a:pt x="111" y="76"/>
                    <a:pt x="75" y="33"/>
                  </a:cubicBezTo>
                  <a:lnTo>
                    <a:pt x="75" y="33"/>
                  </a:lnTo>
                  <a:cubicBezTo>
                    <a:pt x="52" y="5"/>
                    <a:pt x="12" y="38"/>
                    <a:pt x="26" y="68"/>
                  </a:cubicBezTo>
                  <a:lnTo>
                    <a:pt x="26" y="68"/>
                  </a:lnTo>
                  <a:cubicBezTo>
                    <a:pt x="48" y="119"/>
                    <a:pt x="89" y="168"/>
                    <a:pt x="138" y="209"/>
                  </a:cubicBezTo>
                  <a:lnTo>
                    <a:pt x="138" y="209"/>
                  </a:lnTo>
                  <a:cubicBezTo>
                    <a:pt x="104" y="241"/>
                    <a:pt x="63" y="269"/>
                    <a:pt x="27" y="301"/>
                  </a:cubicBezTo>
                  <a:lnTo>
                    <a:pt x="27" y="301"/>
                  </a:lnTo>
                  <a:cubicBezTo>
                    <a:pt x="0" y="324"/>
                    <a:pt x="31" y="364"/>
                    <a:pt x="63" y="351"/>
                  </a:cubicBezTo>
                  <a:lnTo>
                    <a:pt x="63" y="351"/>
                  </a:lnTo>
                  <a:cubicBezTo>
                    <a:pt x="109" y="329"/>
                    <a:pt x="153" y="293"/>
                    <a:pt x="192" y="248"/>
                  </a:cubicBezTo>
                  <a:lnTo>
                    <a:pt x="192" y="248"/>
                  </a:lnTo>
                  <a:cubicBezTo>
                    <a:pt x="239" y="278"/>
                    <a:pt x="288" y="301"/>
                    <a:pt x="334" y="312"/>
                  </a:cubicBezTo>
                  <a:lnTo>
                    <a:pt x="334" y="312"/>
                  </a:lnTo>
                  <a:cubicBezTo>
                    <a:pt x="357" y="319"/>
                    <a:pt x="377" y="285"/>
                    <a:pt x="353" y="272"/>
                  </a:cubicBezTo>
                </a:path>
              </a:pathLst>
            </a:custGeom>
            <a:solidFill>
              <a:schemeClr val="accent3">
                <a:lumMod val="25000"/>
              </a:schemeClr>
            </a:solidFill>
            <a:ln>
              <a:noFill/>
            </a:ln>
            <a:effectLst/>
          </p:spPr>
          <p:txBody>
            <a:bodyPr wrap="none" anchor="ctr"/>
            <a:lstStyle/>
            <a:p>
              <a:pPr>
                <a:defRPr/>
              </a:pPr>
              <a:endParaRPr lang="es-ES_tradnl"/>
            </a:p>
          </p:txBody>
        </p:sp>
        <p:sp>
          <p:nvSpPr>
            <p:cNvPr id="79" name="Freeform 35">
              <a:extLst>
                <a:ext uri="{FF2B5EF4-FFF2-40B4-BE49-F238E27FC236}">
                  <a16:creationId xmlns:a16="http://schemas.microsoft.com/office/drawing/2014/main" id="{AA0E090E-024A-4A44-AF52-E5B5DFC9F790}"/>
                </a:ext>
              </a:extLst>
            </p:cNvPr>
            <p:cNvSpPr>
              <a:spLocks noChangeArrowheads="1"/>
            </p:cNvSpPr>
            <p:nvPr/>
          </p:nvSpPr>
          <p:spPr bwMode="auto">
            <a:xfrm>
              <a:off x="12470" y="6679777"/>
              <a:ext cx="180952" cy="174602"/>
            </a:xfrm>
            <a:custGeom>
              <a:avLst/>
              <a:gdLst>
                <a:gd name="T0" fmla="*/ 353 w 378"/>
                <a:gd name="T1" fmla="*/ 272 h 365"/>
                <a:gd name="T2" fmla="*/ 353 w 378"/>
                <a:gd name="T3" fmla="*/ 272 h 365"/>
                <a:gd name="T4" fmla="*/ 232 w 378"/>
                <a:gd name="T5" fmla="*/ 199 h 365"/>
                <a:gd name="T6" fmla="*/ 232 w 378"/>
                <a:gd name="T7" fmla="*/ 199 h 365"/>
                <a:gd name="T8" fmla="*/ 307 w 378"/>
                <a:gd name="T9" fmla="*/ 42 h 365"/>
                <a:gd name="T10" fmla="*/ 307 w 378"/>
                <a:gd name="T11" fmla="*/ 42 h 365"/>
                <a:gd name="T12" fmla="*/ 267 w 378"/>
                <a:gd name="T13" fmla="*/ 23 h 365"/>
                <a:gd name="T14" fmla="*/ 267 w 378"/>
                <a:gd name="T15" fmla="*/ 23 h 365"/>
                <a:gd name="T16" fmla="*/ 184 w 378"/>
                <a:gd name="T17" fmla="*/ 160 h 365"/>
                <a:gd name="T18" fmla="*/ 184 w 378"/>
                <a:gd name="T19" fmla="*/ 160 h 365"/>
                <a:gd name="T20" fmla="*/ 77 w 378"/>
                <a:gd name="T21" fmla="*/ 33 h 365"/>
                <a:gd name="T22" fmla="*/ 77 w 378"/>
                <a:gd name="T23" fmla="*/ 33 h 365"/>
                <a:gd name="T24" fmla="*/ 26 w 378"/>
                <a:gd name="T25" fmla="*/ 68 h 365"/>
                <a:gd name="T26" fmla="*/ 26 w 378"/>
                <a:gd name="T27" fmla="*/ 68 h 365"/>
                <a:gd name="T28" fmla="*/ 139 w 378"/>
                <a:gd name="T29" fmla="*/ 209 h 365"/>
                <a:gd name="T30" fmla="*/ 139 w 378"/>
                <a:gd name="T31" fmla="*/ 209 h 365"/>
                <a:gd name="T32" fmla="*/ 27 w 378"/>
                <a:gd name="T33" fmla="*/ 301 h 365"/>
                <a:gd name="T34" fmla="*/ 27 w 378"/>
                <a:gd name="T35" fmla="*/ 301 h 365"/>
                <a:gd name="T36" fmla="*/ 64 w 378"/>
                <a:gd name="T37" fmla="*/ 351 h 365"/>
                <a:gd name="T38" fmla="*/ 64 w 378"/>
                <a:gd name="T39" fmla="*/ 351 h 365"/>
                <a:gd name="T40" fmla="*/ 194 w 378"/>
                <a:gd name="T41" fmla="*/ 248 h 365"/>
                <a:gd name="T42" fmla="*/ 194 w 378"/>
                <a:gd name="T43" fmla="*/ 248 h 365"/>
                <a:gd name="T44" fmla="*/ 335 w 378"/>
                <a:gd name="T45" fmla="*/ 312 h 365"/>
                <a:gd name="T46" fmla="*/ 335 w 378"/>
                <a:gd name="T47" fmla="*/ 312 h 365"/>
                <a:gd name="T48" fmla="*/ 353 w 378"/>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5">
                  <a:moveTo>
                    <a:pt x="353" y="272"/>
                  </a:moveTo>
                  <a:lnTo>
                    <a:pt x="353" y="272"/>
                  </a:lnTo>
                  <a:cubicBezTo>
                    <a:pt x="312" y="248"/>
                    <a:pt x="270" y="227"/>
                    <a:pt x="232" y="199"/>
                  </a:cubicBezTo>
                  <a:lnTo>
                    <a:pt x="232" y="199"/>
                  </a:lnTo>
                  <a:cubicBezTo>
                    <a:pt x="268" y="149"/>
                    <a:pt x="294" y="93"/>
                    <a:pt x="307" y="42"/>
                  </a:cubicBezTo>
                  <a:lnTo>
                    <a:pt x="307" y="42"/>
                  </a:lnTo>
                  <a:cubicBezTo>
                    <a:pt x="314" y="18"/>
                    <a:pt x="280" y="0"/>
                    <a:pt x="267" y="23"/>
                  </a:cubicBezTo>
                  <a:lnTo>
                    <a:pt x="267" y="23"/>
                  </a:lnTo>
                  <a:cubicBezTo>
                    <a:pt x="240" y="71"/>
                    <a:pt x="217" y="118"/>
                    <a:pt x="184" y="160"/>
                  </a:cubicBezTo>
                  <a:lnTo>
                    <a:pt x="184" y="160"/>
                  </a:lnTo>
                  <a:cubicBezTo>
                    <a:pt x="143" y="121"/>
                    <a:pt x="113" y="76"/>
                    <a:pt x="77" y="33"/>
                  </a:cubicBezTo>
                  <a:lnTo>
                    <a:pt x="77" y="33"/>
                  </a:lnTo>
                  <a:cubicBezTo>
                    <a:pt x="52" y="5"/>
                    <a:pt x="13" y="38"/>
                    <a:pt x="26" y="68"/>
                  </a:cubicBezTo>
                  <a:lnTo>
                    <a:pt x="26" y="68"/>
                  </a:lnTo>
                  <a:cubicBezTo>
                    <a:pt x="50" y="119"/>
                    <a:pt x="90" y="168"/>
                    <a:pt x="139" y="209"/>
                  </a:cubicBezTo>
                  <a:lnTo>
                    <a:pt x="139" y="209"/>
                  </a:lnTo>
                  <a:cubicBezTo>
                    <a:pt x="105" y="241"/>
                    <a:pt x="65" y="269"/>
                    <a:pt x="27" y="301"/>
                  </a:cubicBezTo>
                  <a:lnTo>
                    <a:pt x="27" y="301"/>
                  </a:lnTo>
                  <a:cubicBezTo>
                    <a:pt x="0" y="324"/>
                    <a:pt x="33" y="364"/>
                    <a:pt x="64" y="351"/>
                  </a:cubicBezTo>
                  <a:lnTo>
                    <a:pt x="64" y="351"/>
                  </a:lnTo>
                  <a:cubicBezTo>
                    <a:pt x="110" y="329"/>
                    <a:pt x="155" y="293"/>
                    <a:pt x="194" y="248"/>
                  </a:cubicBezTo>
                  <a:lnTo>
                    <a:pt x="194" y="248"/>
                  </a:lnTo>
                  <a:cubicBezTo>
                    <a:pt x="239" y="278"/>
                    <a:pt x="289" y="301"/>
                    <a:pt x="335" y="312"/>
                  </a:cubicBezTo>
                  <a:lnTo>
                    <a:pt x="335" y="312"/>
                  </a:lnTo>
                  <a:cubicBezTo>
                    <a:pt x="358" y="319"/>
                    <a:pt x="377" y="285"/>
                    <a:pt x="353" y="272"/>
                  </a:cubicBezTo>
                </a:path>
              </a:pathLst>
            </a:custGeom>
            <a:solidFill>
              <a:schemeClr val="accent3">
                <a:lumMod val="50000"/>
              </a:schemeClr>
            </a:solidFill>
            <a:ln>
              <a:noFill/>
            </a:ln>
            <a:effectLst/>
          </p:spPr>
          <p:txBody>
            <a:bodyPr wrap="none" anchor="ctr"/>
            <a:lstStyle/>
            <a:p>
              <a:pPr>
                <a:defRPr/>
              </a:pPr>
              <a:endParaRPr lang="es-ES_tradnl"/>
            </a:p>
          </p:txBody>
        </p:sp>
        <p:sp>
          <p:nvSpPr>
            <p:cNvPr id="80" name="Freeform 36">
              <a:extLst>
                <a:ext uri="{FF2B5EF4-FFF2-40B4-BE49-F238E27FC236}">
                  <a16:creationId xmlns:a16="http://schemas.microsoft.com/office/drawing/2014/main" id="{A66BBD6F-7B9A-154A-A4C8-71155B7F5544}"/>
                </a:ext>
              </a:extLst>
            </p:cNvPr>
            <p:cNvSpPr>
              <a:spLocks noChangeArrowheads="1"/>
            </p:cNvSpPr>
            <p:nvPr/>
          </p:nvSpPr>
          <p:spPr bwMode="auto">
            <a:xfrm>
              <a:off x="582308" y="6679777"/>
              <a:ext cx="180952" cy="174602"/>
            </a:xfrm>
            <a:custGeom>
              <a:avLst/>
              <a:gdLst>
                <a:gd name="T0" fmla="*/ 352 w 378"/>
                <a:gd name="T1" fmla="*/ 272 h 365"/>
                <a:gd name="T2" fmla="*/ 352 w 378"/>
                <a:gd name="T3" fmla="*/ 272 h 365"/>
                <a:gd name="T4" fmla="*/ 231 w 378"/>
                <a:gd name="T5" fmla="*/ 199 h 365"/>
                <a:gd name="T6" fmla="*/ 231 w 378"/>
                <a:gd name="T7" fmla="*/ 199 h 365"/>
                <a:gd name="T8" fmla="*/ 306 w 378"/>
                <a:gd name="T9" fmla="*/ 42 h 365"/>
                <a:gd name="T10" fmla="*/ 306 w 378"/>
                <a:gd name="T11" fmla="*/ 42 h 365"/>
                <a:gd name="T12" fmla="*/ 265 w 378"/>
                <a:gd name="T13" fmla="*/ 23 h 365"/>
                <a:gd name="T14" fmla="*/ 265 w 378"/>
                <a:gd name="T15" fmla="*/ 23 h 365"/>
                <a:gd name="T16" fmla="*/ 182 w 378"/>
                <a:gd name="T17" fmla="*/ 160 h 365"/>
                <a:gd name="T18" fmla="*/ 182 w 378"/>
                <a:gd name="T19" fmla="*/ 160 h 365"/>
                <a:gd name="T20" fmla="*/ 76 w 378"/>
                <a:gd name="T21" fmla="*/ 33 h 365"/>
                <a:gd name="T22" fmla="*/ 76 w 378"/>
                <a:gd name="T23" fmla="*/ 33 h 365"/>
                <a:gd name="T24" fmla="*/ 26 w 378"/>
                <a:gd name="T25" fmla="*/ 68 h 365"/>
                <a:gd name="T26" fmla="*/ 26 w 378"/>
                <a:gd name="T27" fmla="*/ 68 h 365"/>
                <a:gd name="T28" fmla="*/ 138 w 378"/>
                <a:gd name="T29" fmla="*/ 209 h 365"/>
                <a:gd name="T30" fmla="*/ 138 w 378"/>
                <a:gd name="T31" fmla="*/ 209 h 365"/>
                <a:gd name="T32" fmla="*/ 27 w 378"/>
                <a:gd name="T33" fmla="*/ 301 h 365"/>
                <a:gd name="T34" fmla="*/ 27 w 378"/>
                <a:gd name="T35" fmla="*/ 301 h 365"/>
                <a:gd name="T36" fmla="*/ 63 w 378"/>
                <a:gd name="T37" fmla="*/ 351 h 365"/>
                <a:gd name="T38" fmla="*/ 63 w 378"/>
                <a:gd name="T39" fmla="*/ 351 h 365"/>
                <a:gd name="T40" fmla="*/ 193 w 378"/>
                <a:gd name="T41" fmla="*/ 248 h 365"/>
                <a:gd name="T42" fmla="*/ 193 w 378"/>
                <a:gd name="T43" fmla="*/ 248 h 365"/>
                <a:gd name="T44" fmla="*/ 333 w 378"/>
                <a:gd name="T45" fmla="*/ 312 h 365"/>
                <a:gd name="T46" fmla="*/ 333 w 378"/>
                <a:gd name="T47" fmla="*/ 312 h 365"/>
                <a:gd name="T48" fmla="*/ 352 w 378"/>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5">
                  <a:moveTo>
                    <a:pt x="352" y="272"/>
                  </a:moveTo>
                  <a:lnTo>
                    <a:pt x="352" y="272"/>
                  </a:lnTo>
                  <a:cubicBezTo>
                    <a:pt x="311" y="248"/>
                    <a:pt x="270" y="227"/>
                    <a:pt x="231" y="199"/>
                  </a:cubicBezTo>
                  <a:lnTo>
                    <a:pt x="231" y="199"/>
                  </a:lnTo>
                  <a:cubicBezTo>
                    <a:pt x="266" y="149"/>
                    <a:pt x="294" y="93"/>
                    <a:pt x="306" y="42"/>
                  </a:cubicBezTo>
                  <a:lnTo>
                    <a:pt x="306" y="42"/>
                  </a:lnTo>
                  <a:cubicBezTo>
                    <a:pt x="312" y="18"/>
                    <a:pt x="278" y="0"/>
                    <a:pt x="265" y="23"/>
                  </a:cubicBezTo>
                  <a:lnTo>
                    <a:pt x="265" y="23"/>
                  </a:lnTo>
                  <a:cubicBezTo>
                    <a:pt x="239" y="71"/>
                    <a:pt x="215" y="118"/>
                    <a:pt x="182" y="160"/>
                  </a:cubicBezTo>
                  <a:lnTo>
                    <a:pt x="182" y="160"/>
                  </a:lnTo>
                  <a:cubicBezTo>
                    <a:pt x="141" y="121"/>
                    <a:pt x="111" y="76"/>
                    <a:pt x="76" y="33"/>
                  </a:cubicBezTo>
                  <a:lnTo>
                    <a:pt x="76" y="33"/>
                  </a:lnTo>
                  <a:cubicBezTo>
                    <a:pt x="52" y="5"/>
                    <a:pt x="11" y="38"/>
                    <a:pt x="26" y="68"/>
                  </a:cubicBezTo>
                  <a:lnTo>
                    <a:pt x="26" y="68"/>
                  </a:lnTo>
                  <a:cubicBezTo>
                    <a:pt x="48" y="119"/>
                    <a:pt x="89" y="168"/>
                    <a:pt x="138" y="209"/>
                  </a:cubicBezTo>
                  <a:lnTo>
                    <a:pt x="138" y="209"/>
                  </a:lnTo>
                  <a:cubicBezTo>
                    <a:pt x="103" y="241"/>
                    <a:pt x="64" y="269"/>
                    <a:pt x="27" y="301"/>
                  </a:cubicBezTo>
                  <a:lnTo>
                    <a:pt x="27" y="301"/>
                  </a:lnTo>
                  <a:cubicBezTo>
                    <a:pt x="0" y="324"/>
                    <a:pt x="31" y="364"/>
                    <a:pt x="63" y="351"/>
                  </a:cubicBezTo>
                  <a:lnTo>
                    <a:pt x="63" y="351"/>
                  </a:lnTo>
                  <a:cubicBezTo>
                    <a:pt x="109" y="329"/>
                    <a:pt x="153" y="293"/>
                    <a:pt x="193" y="248"/>
                  </a:cubicBezTo>
                  <a:lnTo>
                    <a:pt x="193" y="248"/>
                  </a:lnTo>
                  <a:cubicBezTo>
                    <a:pt x="239" y="278"/>
                    <a:pt x="287" y="301"/>
                    <a:pt x="333" y="312"/>
                  </a:cubicBezTo>
                  <a:lnTo>
                    <a:pt x="333" y="312"/>
                  </a:lnTo>
                  <a:cubicBezTo>
                    <a:pt x="357" y="319"/>
                    <a:pt x="377" y="285"/>
                    <a:pt x="352" y="272"/>
                  </a:cubicBezTo>
                </a:path>
              </a:pathLst>
            </a:custGeom>
            <a:solidFill>
              <a:schemeClr val="accent3">
                <a:lumMod val="50000"/>
              </a:schemeClr>
            </a:solidFill>
            <a:ln>
              <a:noFill/>
            </a:ln>
            <a:effectLst/>
          </p:spPr>
          <p:txBody>
            <a:bodyPr wrap="none" anchor="ctr"/>
            <a:lstStyle/>
            <a:p>
              <a:pPr>
                <a:defRPr/>
              </a:pPr>
              <a:endParaRPr lang="es-ES_tradnl"/>
            </a:p>
          </p:txBody>
        </p:sp>
        <p:sp>
          <p:nvSpPr>
            <p:cNvPr id="81" name="Freeform 37">
              <a:extLst>
                <a:ext uri="{FF2B5EF4-FFF2-40B4-BE49-F238E27FC236}">
                  <a16:creationId xmlns:a16="http://schemas.microsoft.com/office/drawing/2014/main" id="{EFA08860-299F-2145-89A5-DD518D078394}"/>
                </a:ext>
              </a:extLst>
            </p:cNvPr>
            <p:cNvSpPr>
              <a:spLocks noChangeArrowheads="1"/>
            </p:cNvSpPr>
            <p:nvPr/>
          </p:nvSpPr>
          <p:spPr bwMode="auto">
            <a:xfrm>
              <a:off x="975956" y="6673428"/>
              <a:ext cx="180952" cy="174602"/>
            </a:xfrm>
            <a:custGeom>
              <a:avLst/>
              <a:gdLst>
                <a:gd name="T0" fmla="*/ 353 w 378"/>
                <a:gd name="T1" fmla="*/ 274 h 367"/>
                <a:gd name="T2" fmla="*/ 353 w 378"/>
                <a:gd name="T3" fmla="*/ 274 h 367"/>
                <a:gd name="T4" fmla="*/ 231 w 378"/>
                <a:gd name="T5" fmla="*/ 202 h 367"/>
                <a:gd name="T6" fmla="*/ 231 w 378"/>
                <a:gd name="T7" fmla="*/ 202 h 367"/>
                <a:gd name="T8" fmla="*/ 307 w 378"/>
                <a:gd name="T9" fmla="*/ 43 h 367"/>
                <a:gd name="T10" fmla="*/ 307 w 378"/>
                <a:gd name="T11" fmla="*/ 43 h 367"/>
                <a:gd name="T12" fmla="*/ 267 w 378"/>
                <a:gd name="T13" fmla="*/ 24 h 367"/>
                <a:gd name="T14" fmla="*/ 267 w 378"/>
                <a:gd name="T15" fmla="*/ 24 h 367"/>
                <a:gd name="T16" fmla="*/ 182 w 378"/>
                <a:gd name="T17" fmla="*/ 161 h 367"/>
                <a:gd name="T18" fmla="*/ 182 w 378"/>
                <a:gd name="T19" fmla="*/ 161 h 367"/>
                <a:gd name="T20" fmla="*/ 76 w 378"/>
                <a:gd name="T21" fmla="*/ 35 h 367"/>
                <a:gd name="T22" fmla="*/ 76 w 378"/>
                <a:gd name="T23" fmla="*/ 35 h 367"/>
                <a:gd name="T24" fmla="*/ 26 w 378"/>
                <a:gd name="T25" fmla="*/ 70 h 367"/>
                <a:gd name="T26" fmla="*/ 26 w 378"/>
                <a:gd name="T27" fmla="*/ 70 h 367"/>
                <a:gd name="T28" fmla="*/ 139 w 378"/>
                <a:gd name="T29" fmla="*/ 209 h 367"/>
                <a:gd name="T30" fmla="*/ 139 w 378"/>
                <a:gd name="T31" fmla="*/ 209 h 367"/>
                <a:gd name="T32" fmla="*/ 27 w 378"/>
                <a:gd name="T33" fmla="*/ 301 h 367"/>
                <a:gd name="T34" fmla="*/ 27 w 378"/>
                <a:gd name="T35" fmla="*/ 301 h 367"/>
                <a:gd name="T36" fmla="*/ 63 w 378"/>
                <a:gd name="T37" fmla="*/ 351 h 367"/>
                <a:gd name="T38" fmla="*/ 63 w 378"/>
                <a:gd name="T39" fmla="*/ 351 h 367"/>
                <a:gd name="T40" fmla="*/ 193 w 378"/>
                <a:gd name="T41" fmla="*/ 250 h 367"/>
                <a:gd name="T42" fmla="*/ 193 w 378"/>
                <a:gd name="T43" fmla="*/ 250 h 367"/>
                <a:gd name="T44" fmla="*/ 334 w 378"/>
                <a:gd name="T45" fmla="*/ 315 h 367"/>
                <a:gd name="T46" fmla="*/ 334 w 378"/>
                <a:gd name="T47" fmla="*/ 315 h 367"/>
                <a:gd name="T48" fmla="*/ 353 w 378"/>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4"/>
                  </a:moveTo>
                  <a:lnTo>
                    <a:pt x="353" y="274"/>
                  </a:lnTo>
                  <a:cubicBezTo>
                    <a:pt x="311" y="250"/>
                    <a:pt x="270" y="228"/>
                    <a:pt x="231" y="202"/>
                  </a:cubicBezTo>
                  <a:lnTo>
                    <a:pt x="231" y="202"/>
                  </a:lnTo>
                  <a:cubicBezTo>
                    <a:pt x="267" y="150"/>
                    <a:pt x="294" y="95"/>
                    <a:pt x="307" y="43"/>
                  </a:cubicBezTo>
                  <a:lnTo>
                    <a:pt x="307" y="43"/>
                  </a:lnTo>
                  <a:cubicBezTo>
                    <a:pt x="313" y="20"/>
                    <a:pt x="280" y="0"/>
                    <a:pt x="267" y="24"/>
                  </a:cubicBezTo>
                  <a:lnTo>
                    <a:pt x="267" y="24"/>
                  </a:lnTo>
                  <a:cubicBezTo>
                    <a:pt x="240" y="71"/>
                    <a:pt x="217" y="117"/>
                    <a:pt x="182" y="161"/>
                  </a:cubicBezTo>
                  <a:lnTo>
                    <a:pt x="182" y="161"/>
                  </a:lnTo>
                  <a:cubicBezTo>
                    <a:pt x="143" y="123"/>
                    <a:pt x="113" y="77"/>
                    <a:pt x="76" y="35"/>
                  </a:cubicBezTo>
                  <a:lnTo>
                    <a:pt x="76" y="35"/>
                  </a:lnTo>
                  <a:cubicBezTo>
                    <a:pt x="52" y="7"/>
                    <a:pt x="12" y="39"/>
                    <a:pt x="26" y="70"/>
                  </a:cubicBezTo>
                  <a:lnTo>
                    <a:pt x="26" y="70"/>
                  </a:lnTo>
                  <a:cubicBezTo>
                    <a:pt x="50" y="120"/>
                    <a:pt x="90" y="169"/>
                    <a:pt x="139" y="209"/>
                  </a:cubicBezTo>
                  <a:lnTo>
                    <a:pt x="139" y="209"/>
                  </a:lnTo>
                  <a:cubicBezTo>
                    <a:pt x="104" y="244"/>
                    <a:pt x="64" y="270"/>
                    <a:pt x="27" y="301"/>
                  </a:cubicBezTo>
                  <a:lnTo>
                    <a:pt x="27" y="301"/>
                  </a:lnTo>
                  <a:cubicBezTo>
                    <a:pt x="0" y="326"/>
                    <a:pt x="33" y="366"/>
                    <a:pt x="63" y="351"/>
                  </a:cubicBezTo>
                  <a:lnTo>
                    <a:pt x="63" y="351"/>
                  </a:lnTo>
                  <a:cubicBezTo>
                    <a:pt x="109" y="330"/>
                    <a:pt x="154" y="293"/>
                    <a:pt x="193" y="250"/>
                  </a:cubicBezTo>
                  <a:lnTo>
                    <a:pt x="193" y="250"/>
                  </a:lnTo>
                  <a:cubicBezTo>
                    <a:pt x="239" y="280"/>
                    <a:pt x="289" y="303"/>
                    <a:pt x="334" y="315"/>
                  </a:cubicBezTo>
                  <a:lnTo>
                    <a:pt x="334" y="315"/>
                  </a:lnTo>
                  <a:cubicBezTo>
                    <a:pt x="359" y="320"/>
                    <a:pt x="377" y="287"/>
                    <a:pt x="353" y="274"/>
                  </a:cubicBezTo>
                </a:path>
              </a:pathLst>
            </a:custGeom>
            <a:solidFill>
              <a:schemeClr val="accent3">
                <a:lumMod val="25000"/>
              </a:schemeClr>
            </a:solidFill>
            <a:ln>
              <a:noFill/>
            </a:ln>
            <a:effectLst/>
          </p:spPr>
          <p:txBody>
            <a:bodyPr wrap="none" anchor="ctr"/>
            <a:lstStyle/>
            <a:p>
              <a:pPr>
                <a:defRPr/>
              </a:pPr>
              <a:endParaRPr lang="es-ES_tradnl"/>
            </a:p>
          </p:txBody>
        </p:sp>
        <p:sp>
          <p:nvSpPr>
            <p:cNvPr id="82" name="Freeform 38">
              <a:extLst>
                <a:ext uri="{FF2B5EF4-FFF2-40B4-BE49-F238E27FC236}">
                  <a16:creationId xmlns:a16="http://schemas.microsoft.com/office/drawing/2014/main" id="{C761C17F-6F99-BF47-841D-4940EBADDADF}"/>
                </a:ext>
              </a:extLst>
            </p:cNvPr>
            <p:cNvSpPr>
              <a:spLocks noChangeArrowheads="1"/>
            </p:cNvSpPr>
            <p:nvPr/>
          </p:nvSpPr>
          <p:spPr bwMode="auto">
            <a:xfrm>
              <a:off x="1164845" y="6673428"/>
              <a:ext cx="180952" cy="174602"/>
            </a:xfrm>
            <a:custGeom>
              <a:avLst/>
              <a:gdLst>
                <a:gd name="T0" fmla="*/ 353 w 378"/>
                <a:gd name="T1" fmla="*/ 274 h 367"/>
                <a:gd name="T2" fmla="*/ 353 w 378"/>
                <a:gd name="T3" fmla="*/ 274 h 367"/>
                <a:gd name="T4" fmla="*/ 232 w 378"/>
                <a:gd name="T5" fmla="*/ 202 h 367"/>
                <a:gd name="T6" fmla="*/ 232 w 378"/>
                <a:gd name="T7" fmla="*/ 202 h 367"/>
                <a:gd name="T8" fmla="*/ 307 w 378"/>
                <a:gd name="T9" fmla="*/ 43 h 367"/>
                <a:gd name="T10" fmla="*/ 307 w 378"/>
                <a:gd name="T11" fmla="*/ 43 h 367"/>
                <a:gd name="T12" fmla="*/ 265 w 378"/>
                <a:gd name="T13" fmla="*/ 24 h 367"/>
                <a:gd name="T14" fmla="*/ 265 w 378"/>
                <a:gd name="T15" fmla="*/ 24 h 367"/>
                <a:gd name="T16" fmla="*/ 184 w 378"/>
                <a:gd name="T17" fmla="*/ 161 h 367"/>
                <a:gd name="T18" fmla="*/ 184 w 378"/>
                <a:gd name="T19" fmla="*/ 161 h 367"/>
                <a:gd name="T20" fmla="*/ 76 w 378"/>
                <a:gd name="T21" fmla="*/ 35 h 367"/>
                <a:gd name="T22" fmla="*/ 76 w 378"/>
                <a:gd name="T23" fmla="*/ 35 h 367"/>
                <a:gd name="T24" fmla="*/ 26 w 378"/>
                <a:gd name="T25" fmla="*/ 70 h 367"/>
                <a:gd name="T26" fmla="*/ 26 w 378"/>
                <a:gd name="T27" fmla="*/ 70 h 367"/>
                <a:gd name="T28" fmla="*/ 139 w 378"/>
                <a:gd name="T29" fmla="*/ 209 h 367"/>
                <a:gd name="T30" fmla="*/ 139 w 378"/>
                <a:gd name="T31" fmla="*/ 209 h 367"/>
                <a:gd name="T32" fmla="*/ 27 w 378"/>
                <a:gd name="T33" fmla="*/ 301 h 367"/>
                <a:gd name="T34" fmla="*/ 27 w 378"/>
                <a:gd name="T35" fmla="*/ 301 h 367"/>
                <a:gd name="T36" fmla="*/ 63 w 378"/>
                <a:gd name="T37" fmla="*/ 351 h 367"/>
                <a:gd name="T38" fmla="*/ 63 w 378"/>
                <a:gd name="T39" fmla="*/ 351 h 367"/>
                <a:gd name="T40" fmla="*/ 193 w 378"/>
                <a:gd name="T41" fmla="*/ 250 h 367"/>
                <a:gd name="T42" fmla="*/ 193 w 378"/>
                <a:gd name="T43" fmla="*/ 250 h 367"/>
                <a:gd name="T44" fmla="*/ 333 w 378"/>
                <a:gd name="T45" fmla="*/ 315 h 367"/>
                <a:gd name="T46" fmla="*/ 333 w 378"/>
                <a:gd name="T47" fmla="*/ 315 h 367"/>
                <a:gd name="T48" fmla="*/ 353 w 378"/>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4"/>
                  </a:moveTo>
                  <a:lnTo>
                    <a:pt x="353" y="274"/>
                  </a:lnTo>
                  <a:cubicBezTo>
                    <a:pt x="311" y="250"/>
                    <a:pt x="270" y="228"/>
                    <a:pt x="232" y="202"/>
                  </a:cubicBezTo>
                  <a:lnTo>
                    <a:pt x="232" y="202"/>
                  </a:lnTo>
                  <a:cubicBezTo>
                    <a:pt x="268" y="150"/>
                    <a:pt x="294" y="95"/>
                    <a:pt x="307" y="43"/>
                  </a:cubicBezTo>
                  <a:lnTo>
                    <a:pt x="307" y="43"/>
                  </a:lnTo>
                  <a:cubicBezTo>
                    <a:pt x="312" y="20"/>
                    <a:pt x="279" y="0"/>
                    <a:pt x="265" y="24"/>
                  </a:cubicBezTo>
                  <a:lnTo>
                    <a:pt x="265" y="24"/>
                  </a:lnTo>
                  <a:cubicBezTo>
                    <a:pt x="240" y="71"/>
                    <a:pt x="215" y="117"/>
                    <a:pt x="184" y="161"/>
                  </a:cubicBezTo>
                  <a:lnTo>
                    <a:pt x="184" y="161"/>
                  </a:lnTo>
                  <a:cubicBezTo>
                    <a:pt x="142" y="123"/>
                    <a:pt x="113" y="77"/>
                    <a:pt x="76" y="35"/>
                  </a:cubicBezTo>
                  <a:lnTo>
                    <a:pt x="76" y="35"/>
                  </a:lnTo>
                  <a:cubicBezTo>
                    <a:pt x="52" y="7"/>
                    <a:pt x="11" y="39"/>
                    <a:pt x="26" y="70"/>
                  </a:cubicBezTo>
                  <a:lnTo>
                    <a:pt x="26" y="70"/>
                  </a:lnTo>
                  <a:cubicBezTo>
                    <a:pt x="48" y="120"/>
                    <a:pt x="89" y="169"/>
                    <a:pt x="139" y="209"/>
                  </a:cubicBezTo>
                  <a:lnTo>
                    <a:pt x="139" y="209"/>
                  </a:lnTo>
                  <a:cubicBezTo>
                    <a:pt x="103" y="244"/>
                    <a:pt x="64" y="270"/>
                    <a:pt x="27" y="301"/>
                  </a:cubicBezTo>
                  <a:lnTo>
                    <a:pt x="27" y="301"/>
                  </a:lnTo>
                  <a:cubicBezTo>
                    <a:pt x="0" y="326"/>
                    <a:pt x="32" y="366"/>
                    <a:pt x="63" y="351"/>
                  </a:cubicBezTo>
                  <a:lnTo>
                    <a:pt x="63" y="351"/>
                  </a:lnTo>
                  <a:cubicBezTo>
                    <a:pt x="109" y="330"/>
                    <a:pt x="155" y="293"/>
                    <a:pt x="193" y="250"/>
                  </a:cubicBezTo>
                  <a:lnTo>
                    <a:pt x="193" y="250"/>
                  </a:lnTo>
                  <a:cubicBezTo>
                    <a:pt x="239" y="280"/>
                    <a:pt x="287" y="303"/>
                    <a:pt x="333" y="315"/>
                  </a:cubicBezTo>
                  <a:lnTo>
                    <a:pt x="333" y="315"/>
                  </a:lnTo>
                  <a:cubicBezTo>
                    <a:pt x="357" y="320"/>
                    <a:pt x="377" y="287"/>
                    <a:pt x="353" y="274"/>
                  </a:cubicBezTo>
                </a:path>
              </a:pathLst>
            </a:custGeom>
            <a:solidFill>
              <a:schemeClr val="accent3">
                <a:lumMod val="50000"/>
              </a:schemeClr>
            </a:solidFill>
            <a:ln>
              <a:noFill/>
            </a:ln>
            <a:effectLst/>
          </p:spPr>
          <p:txBody>
            <a:bodyPr wrap="none" anchor="ctr"/>
            <a:lstStyle/>
            <a:p>
              <a:pPr>
                <a:defRPr/>
              </a:pPr>
              <a:endParaRPr lang="es-ES_tradnl"/>
            </a:p>
          </p:txBody>
        </p:sp>
        <p:sp>
          <p:nvSpPr>
            <p:cNvPr id="83" name="Freeform 39">
              <a:extLst>
                <a:ext uri="{FF2B5EF4-FFF2-40B4-BE49-F238E27FC236}">
                  <a16:creationId xmlns:a16="http://schemas.microsoft.com/office/drawing/2014/main" id="{A5F8836A-C3DE-5949-A5ED-A734173F96A6}"/>
                </a:ext>
              </a:extLst>
            </p:cNvPr>
            <p:cNvSpPr>
              <a:spLocks noChangeArrowheads="1"/>
            </p:cNvSpPr>
            <p:nvPr/>
          </p:nvSpPr>
          <p:spPr bwMode="auto">
            <a:xfrm>
              <a:off x="785482" y="6673428"/>
              <a:ext cx="180952" cy="174602"/>
            </a:xfrm>
            <a:custGeom>
              <a:avLst/>
              <a:gdLst>
                <a:gd name="T0" fmla="*/ 353 w 378"/>
                <a:gd name="T1" fmla="*/ 274 h 367"/>
                <a:gd name="T2" fmla="*/ 353 w 378"/>
                <a:gd name="T3" fmla="*/ 274 h 367"/>
                <a:gd name="T4" fmla="*/ 231 w 378"/>
                <a:gd name="T5" fmla="*/ 202 h 367"/>
                <a:gd name="T6" fmla="*/ 231 w 378"/>
                <a:gd name="T7" fmla="*/ 202 h 367"/>
                <a:gd name="T8" fmla="*/ 307 w 378"/>
                <a:gd name="T9" fmla="*/ 43 h 367"/>
                <a:gd name="T10" fmla="*/ 307 w 378"/>
                <a:gd name="T11" fmla="*/ 43 h 367"/>
                <a:gd name="T12" fmla="*/ 267 w 378"/>
                <a:gd name="T13" fmla="*/ 24 h 367"/>
                <a:gd name="T14" fmla="*/ 267 w 378"/>
                <a:gd name="T15" fmla="*/ 24 h 367"/>
                <a:gd name="T16" fmla="*/ 183 w 378"/>
                <a:gd name="T17" fmla="*/ 161 h 367"/>
                <a:gd name="T18" fmla="*/ 183 w 378"/>
                <a:gd name="T19" fmla="*/ 161 h 367"/>
                <a:gd name="T20" fmla="*/ 76 w 378"/>
                <a:gd name="T21" fmla="*/ 35 h 367"/>
                <a:gd name="T22" fmla="*/ 76 w 378"/>
                <a:gd name="T23" fmla="*/ 35 h 367"/>
                <a:gd name="T24" fmla="*/ 26 w 378"/>
                <a:gd name="T25" fmla="*/ 70 h 367"/>
                <a:gd name="T26" fmla="*/ 26 w 378"/>
                <a:gd name="T27" fmla="*/ 70 h 367"/>
                <a:gd name="T28" fmla="*/ 139 w 378"/>
                <a:gd name="T29" fmla="*/ 209 h 367"/>
                <a:gd name="T30" fmla="*/ 139 w 378"/>
                <a:gd name="T31" fmla="*/ 209 h 367"/>
                <a:gd name="T32" fmla="*/ 28 w 378"/>
                <a:gd name="T33" fmla="*/ 301 h 367"/>
                <a:gd name="T34" fmla="*/ 28 w 378"/>
                <a:gd name="T35" fmla="*/ 301 h 367"/>
                <a:gd name="T36" fmla="*/ 63 w 378"/>
                <a:gd name="T37" fmla="*/ 351 h 367"/>
                <a:gd name="T38" fmla="*/ 63 w 378"/>
                <a:gd name="T39" fmla="*/ 351 h 367"/>
                <a:gd name="T40" fmla="*/ 193 w 378"/>
                <a:gd name="T41" fmla="*/ 250 h 367"/>
                <a:gd name="T42" fmla="*/ 193 w 378"/>
                <a:gd name="T43" fmla="*/ 250 h 367"/>
                <a:gd name="T44" fmla="*/ 334 w 378"/>
                <a:gd name="T45" fmla="*/ 315 h 367"/>
                <a:gd name="T46" fmla="*/ 334 w 378"/>
                <a:gd name="T47" fmla="*/ 315 h 367"/>
                <a:gd name="T48" fmla="*/ 353 w 378"/>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4"/>
                  </a:moveTo>
                  <a:lnTo>
                    <a:pt x="353" y="274"/>
                  </a:lnTo>
                  <a:cubicBezTo>
                    <a:pt x="311" y="250"/>
                    <a:pt x="271" y="228"/>
                    <a:pt x="231" y="202"/>
                  </a:cubicBezTo>
                  <a:lnTo>
                    <a:pt x="231" y="202"/>
                  </a:lnTo>
                  <a:cubicBezTo>
                    <a:pt x="267" y="150"/>
                    <a:pt x="294" y="95"/>
                    <a:pt x="307" y="43"/>
                  </a:cubicBezTo>
                  <a:lnTo>
                    <a:pt x="307" y="43"/>
                  </a:lnTo>
                  <a:cubicBezTo>
                    <a:pt x="313" y="20"/>
                    <a:pt x="280" y="0"/>
                    <a:pt x="267" y="24"/>
                  </a:cubicBezTo>
                  <a:lnTo>
                    <a:pt x="267" y="24"/>
                  </a:lnTo>
                  <a:cubicBezTo>
                    <a:pt x="239" y="71"/>
                    <a:pt x="215" y="117"/>
                    <a:pt x="183" y="161"/>
                  </a:cubicBezTo>
                  <a:lnTo>
                    <a:pt x="183" y="161"/>
                  </a:lnTo>
                  <a:cubicBezTo>
                    <a:pt x="142" y="123"/>
                    <a:pt x="113" y="77"/>
                    <a:pt x="76" y="35"/>
                  </a:cubicBezTo>
                  <a:lnTo>
                    <a:pt x="76" y="35"/>
                  </a:lnTo>
                  <a:cubicBezTo>
                    <a:pt x="53" y="7"/>
                    <a:pt x="12" y="39"/>
                    <a:pt x="26" y="70"/>
                  </a:cubicBezTo>
                  <a:lnTo>
                    <a:pt x="26" y="70"/>
                  </a:lnTo>
                  <a:cubicBezTo>
                    <a:pt x="49" y="120"/>
                    <a:pt x="89" y="169"/>
                    <a:pt x="139" y="209"/>
                  </a:cubicBezTo>
                  <a:lnTo>
                    <a:pt x="139" y="209"/>
                  </a:lnTo>
                  <a:cubicBezTo>
                    <a:pt x="104" y="244"/>
                    <a:pt x="64" y="270"/>
                    <a:pt x="28" y="301"/>
                  </a:cubicBezTo>
                  <a:lnTo>
                    <a:pt x="28" y="301"/>
                  </a:lnTo>
                  <a:cubicBezTo>
                    <a:pt x="0" y="326"/>
                    <a:pt x="31" y="366"/>
                    <a:pt x="63" y="351"/>
                  </a:cubicBezTo>
                  <a:lnTo>
                    <a:pt x="63" y="351"/>
                  </a:lnTo>
                  <a:cubicBezTo>
                    <a:pt x="109" y="330"/>
                    <a:pt x="155" y="293"/>
                    <a:pt x="193" y="250"/>
                  </a:cubicBezTo>
                  <a:lnTo>
                    <a:pt x="193" y="250"/>
                  </a:lnTo>
                  <a:cubicBezTo>
                    <a:pt x="239" y="280"/>
                    <a:pt x="288" y="303"/>
                    <a:pt x="334" y="315"/>
                  </a:cubicBezTo>
                  <a:lnTo>
                    <a:pt x="334" y="315"/>
                  </a:lnTo>
                  <a:cubicBezTo>
                    <a:pt x="357" y="320"/>
                    <a:pt x="377" y="287"/>
                    <a:pt x="353" y="274"/>
                  </a:cubicBezTo>
                </a:path>
              </a:pathLst>
            </a:custGeom>
            <a:solidFill>
              <a:schemeClr val="accent3">
                <a:lumMod val="75000"/>
              </a:schemeClr>
            </a:solidFill>
            <a:ln>
              <a:noFill/>
            </a:ln>
            <a:effectLst/>
          </p:spPr>
          <p:txBody>
            <a:bodyPr wrap="none" anchor="ctr"/>
            <a:lstStyle/>
            <a:p>
              <a:pPr>
                <a:defRPr/>
              </a:pPr>
              <a:endParaRPr lang="es-ES_tradnl"/>
            </a:p>
          </p:txBody>
        </p:sp>
        <p:sp>
          <p:nvSpPr>
            <p:cNvPr id="84" name="Freeform 40">
              <a:extLst>
                <a:ext uri="{FF2B5EF4-FFF2-40B4-BE49-F238E27FC236}">
                  <a16:creationId xmlns:a16="http://schemas.microsoft.com/office/drawing/2014/main" id="{972702F5-62B9-2D4D-8FC2-1E1513388F59}"/>
                </a:ext>
              </a:extLst>
            </p:cNvPr>
            <p:cNvSpPr>
              <a:spLocks noChangeArrowheads="1"/>
            </p:cNvSpPr>
            <p:nvPr/>
          </p:nvSpPr>
          <p:spPr bwMode="auto">
            <a:xfrm>
              <a:off x="1352146" y="6673428"/>
              <a:ext cx="180952" cy="174602"/>
            </a:xfrm>
            <a:custGeom>
              <a:avLst/>
              <a:gdLst>
                <a:gd name="T0" fmla="*/ 354 w 380"/>
                <a:gd name="T1" fmla="*/ 274 h 367"/>
                <a:gd name="T2" fmla="*/ 354 w 380"/>
                <a:gd name="T3" fmla="*/ 274 h 367"/>
                <a:gd name="T4" fmla="*/ 233 w 380"/>
                <a:gd name="T5" fmla="*/ 202 h 367"/>
                <a:gd name="T6" fmla="*/ 233 w 380"/>
                <a:gd name="T7" fmla="*/ 202 h 367"/>
                <a:gd name="T8" fmla="*/ 308 w 380"/>
                <a:gd name="T9" fmla="*/ 43 h 367"/>
                <a:gd name="T10" fmla="*/ 308 w 380"/>
                <a:gd name="T11" fmla="*/ 43 h 367"/>
                <a:gd name="T12" fmla="*/ 267 w 380"/>
                <a:gd name="T13" fmla="*/ 24 h 367"/>
                <a:gd name="T14" fmla="*/ 267 w 380"/>
                <a:gd name="T15" fmla="*/ 24 h 367"/>
                <a:gd name="T16" fmla="*/ 183 w 380"/>
                <a:gd name="T17" fmla="*/ 161 h 367"/>
                <a:gd name="T18" fmla="*/ 183 w 380"/>
                <a:gd name="T19" fmla="*/ 161 h 367"/>
                <a:gd name="T20" fmla="*/ 77 w 380"/>
                <a:gd name="T21" fmla="*/ 35 h 367"/>
                <a:gd name="T22" fmla="*/ 77 w 380"/>
                <a:gd name="T23" fmla="*/ 35 h 367"/>
                <a:gd name="T24" fmla="*/ 27 w 380"/>
                <a:gd name="T25" fmla="*/ 70 h 367"/>
                <a:gd name="T26" fmla="*/ 27 w 380"/>
                <a:gd name="T27" fmla="*/ 70 h 367"/>
                <a:gd name="T28" fmla="*/ 140 w 380"/>
                <a:gd name="T29" fmla="*/ 209 h 367"/>
                <a:gd name="T30" fmla="*/ 140 w 380"/>
                <a:gd name="T31" fmla="*/ 209 h 367"/>
                <a:gd name="T32" fmla="*/ 28 w 380"/>
                <a:gd name="T33" fmla="*/ 301 h 367"/>
                <a:gd name="T34" fmla="*/ 28 w 380"/>
                <a:gd name="T35" fmla="*/ 301 h 367"/>
                <a:gd name="T36" fmla="*/ 64 w 380"/>
                <a:gd name="T37" fmla="*/ 351 h 367"/>
                <a:gd name="T38" fmla="*/ 64 w 380"/>
                <a:gd name="T39" fmla="*/ 351 h 367"/>
                <a:gd name="T40" fmla="*/ 194 w 380"/>
                <a:gd name="T41" fmla="*/ 250 h 367"/>
                <a:gd name="T42" fmla="*/ 194 w 380"/>
                <a:gd name="T43" fmla="*/ 250 h 367"/>
                <a:gd name="T44" fmla="*/ 336 w 380"/>
                <a:gd name="T45" fmla="*/ 315 h 367"/>
                <a:gd name="T46" fmla="*/ 336 w 380"/>
                <a:gd name="T47" fmla="*/ 315 h 367"/>
                <a:gd name="T48" fmla="*/ 354 w 380"/>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7">
                  <a:moveTo>
                    <a:pt x="354" y="274"/>
                  </a:moveTo>
                  <a:lnTo>
                    <a:pt x="354" y="274"/>
                  </a:lnTo>
                  <a:cubicBezTo>
                    <a:pt x="312" y="250"/>
                    <a:pt x="271" y="228"/>
                    <a:pt x="233" y="202"/>
                  </a:cubicBezTo>
                  <a:lnTo>
                    <a:pt x="233" y="202"/>
                  </a:lnTo>
                  <a:cubicBezTo>
                    <a:pt x="269" y="150"/>
                    <a:pt x="295" y="95"/>
                    <a:pt x="308" y="43"/>
                  </a:cubicBezTo>
                  <a:lnTo>
                    <a:pt x="308" y="43"/>
                  </a:lnTo>
                  <a:cubicBezTo>
                    <a:pt x="313" y="20"/>
                    <a:pt x="280" y="0"/>
                    <a:pt x="267" y="24"/>
                  </a:cubicBezTo>
                  <a:lnTo>
                    <a:pt x="267" y="24"/>
                  </a:lnTo>
                  <a:cubicBezTo>
                    <a:pt x="240" y="71"/>
                    <a:pt x="216" y="117"/>
                    <a:pt x="183" y="161"/>
                  </a:cubicBezTo>
                  <a:lnTo>
                    <a:pt x="183" y="161"/>
                  </a:lnTo>
                  <a:cubicBezTo>
                    <a:pt x="142" y="123"/>
                    <a:pt x="113" y="77"/>
                    <a:pt x="77" y="35"/>
                  </a:cubicBezTo>
                  <a:lnTo>
                    <a:pt x="77" y="35"/>
                  </a:lnTo>
                  <a:cubicBezTo>
                    <a:pt x="53" y="7"/>
                    <a:pt x="12" y="39"/>
                    <a:pt x="27" y="70"/>
                  </a:cubicBezTo>
                  <a:lnTo>
                    <a:pt x="27" y="70"/>
                  </a:lnTo>
                  <a:cubicBezTo>
                    <a:pt x="49" y="120"/>
                    <a:pt x="91" y="169"/>
                    <a:pt x="140" y="209"/>
                  </a:cubicBezTo>
                  <a:lnTo>
                    <a:pt x="140" y="209"/>
                  </a:lnTo>
                  <a:cubicBezTo>
                    <a:pt x="104" y="244"/>
                    <a:pt x="65" y="270"/>
                    <a:pt x="28" y="301"/>
                  </a:cubicBezTo>
                  <a:lnTo>
                    <a:pt x="28" y="301"/>
                  </a:lnTo>
                  <a:cubicBezTo>
                    <a:pt x="0" y="326"/>
                    <a:pt x="33" y="366"/>
                    <a:pt x="64" y="351"/>
                  </a:cubicBezTo>
                  <a:lnTo>
                    <a:pt x="64" y="351"/>
                  </a:lnTo>
                  <a:cubicBezTo>
                    <a:pt x="111" y="330"/>
                    <a:pt x="155" y="293"/>
                    <a:pt x="194" y="250"/>
                  </a:cubicBezTo>
                  <a:lnTo>
                    <a:pt x="194" y="250"/>
                  </a:lnTo>
                  <a:cubicBezTo>
                    <a:pt x="240" y="280"/>
                    <a:pt x="288" y="303"/>
                    <a:pt x="336" y="315"/>
                  </a:cubicBezTo>
                  <a:lnTo>
                    <a:pt x="336" y="315"/>
                  </a:lnTo>
                  <a:cubicBezTo>
                    <a:pt x="359" y="320"/>
                    <a:pt x="379" y="287"/>
                    <a:pt x="354" y="274"/>
                  </a:cubicBezTo>
                </a:path>
              </a:pathLst>
            </a:custGeom>
            <a:solidFill>
              <a:schemeClr val="accent3">
                <a:lumMod val="75000"/>
              </a:schemeClr>
            </a:solidFill>
            <a:ln>
              <a:noFill/>
            </a:ln>
            <a:effectLst/>
          </p:spPr>
          <p:txBody>
            <a:bodyPr wrap="none" anchor="ctr"/>
            <a:lstStyle/>
            <a:p>
              <a:pPr>
                <a:defRPr/>
              </a:pPr>
              <a:endParaRPr lang="es-ES_tradnl"/>
            </a:p>
          </p:txBody>
        </p:sp>
        <p:sp>
          <p:nvSpPr>
            <p:cNvPr id="85" name="Freeform 41">
              <a:extLst>
                <a:ext uri="{FF2B5EF4-FFF2-40B4-BE49-F238E27FC236}">
                  <a16:creationId xmlns:a16="http://schemas.microsoft.com/office/drawing/2014/main" id="{F8685157-C4C0-5F40-BEDF-693AC0D5204B}"/>
                </a:ext>
              </a:extLst>
            </p:cNvPr>
            <p:cNvSpPr>
              <a:spLocks noChangeArrowheads="1"/>
            </p:cNvSpPr>
            <p:nvPr/>
          </p:nvSpPr>
          <p:spPr bwMode="auto">
            <a:xfrm>
              <a:off x="1715635" y="6673428"/>
              <a:ext cx="180952" cy="174602"/>
            </a:xfrm>
            <a:custGeom>
              <a:avLst/>
              <a:gdLst>
                <a:gd name="T0" fmla="*/ 353 w 378"/>
                <a:gd name="T1" fmla="*/ 272 h 366"/>
                <a:gd name="T2" fmla="*/ 353 w 378"/>
                <a:gd name="T3" fmla="*/ 272 h 366"/>
                <a:gd name="T4" fmla="*/ 231 w 378"/>
                <a:gd name="T5" fmla="*/ 199 h 366"/>
                <a:gd name="T6" fmla="*/ 231 w 378"/>
                <a:gd name="T7" fmla="*/ 199 h 366"/>
                <a:gd name="T8" fmla="*/ 307 w 378"/>
                <a:gd name="T9" fmla="*/ 42 h 366"/>
                <a:gd name="T10" fmla="*/ 307 w 378"/>
                <a:gd name="T11" fmla="*/ 42 h 366"/>
                <a:gd name="T12" fmla="*/ 266 w 378"/>
                <a:gd name="T13" fmla="*/ 23 h 366"/>
                <a:gd name="T14" fmla="*/ 266 w 378"/>
                <a:gd name="T15" fmla="*/ 23 h 366"/>
                <a:gd name="T16" fmla="*/ 182 w 378"/>
                <a:gd name="T17" fmla="*/ 160 h 366"/>
                <a:gd name="T18" fmla="*/ 182 w 378"/>
                <a:gd name="T19" fmla="*/ 160 h 366"/>
                <a:gd name="T20" fmla="*/ 74 w 378"/>
                <a:gd name="T21" fmla="*/ 32 h 366"/>
                <a:gd name="T22" fmla="*/ 74 w 378"/>
                <a:gd name="T23" fmla="*/ 32 h 366"/>
                <a:gd name="T24" fmla="*/ 25 w 378"/>
                <a:gd name="T25" fmla="*/ 68 h 366"/>
                <a:gd name="T26" fmla="*/ 25 w 378"/>
                <a:gd name="T27" fmla="*/ 68 h 366"/>
                <a:gd name="T28" fmla="*/ 139 w 378"/>
                <a:gd name="T29" fmla="*/ 208 h 366"/>
                <a:gd name="T30" fmla="*/ 139 w 378"/>
                <a:gd name="T31" fmla="*/ 208 h 366"/>
                <a:gd name="T32" fmla="*/ 27 w 378"/>
                <a:gd name="T33" fmla="*/ 300 h 366"/>
                <a:gd name="T34" fmla="*/ 27 w 378"/>
                <a:gd name="T35" fmla="*/ 300 h 366"/>
                <a:gd name="T36" fmla="*/ 61 w 378"/>
                <a:gd name="T37" fmla="*/ 350 h 366"/>
                <a:gd name="T38" fmla="*/ 61 w 378"/>
                <a:gd name="T39" fmla="*/ 350 h 366"/>
                <a:gd name="T40" fmla="*/ 193 w 378"/>
                <a:gd name="T41" fmla="*/ 248 h 366"/>
                <a:gd name="T42" fmla="*/ 193 w 378"/>
                <a:gd name="T43" fmla="*/ 248 h 366"/>
                <a:gd name="T44" fmla="*/ 333 w 378"/>
                <a:gd name="T45" fmla="*/ 312 h 366"/>
                <a:gd name="T46" fmla="*/ 333 w 378"/>
                <a:gd name="T47" fmla="*/ 312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48"/>
                    <a:pt x="270" y="227"/>
                    <a:pt x="231" y="199"/>
                  </a:cubicBezTo>
                  <a:lnTo>
                    <a:pt x="231" y="199"/>
                  </a:lnTo>
                  <a:cubicBezTo>
                    <a:pt x="266" y="149"/>
                    <a:pt x="294" y="94"/>
                    <a:pt x="307" y="42"/>
                  </a:cubicBezTo>
                  <a:lnTo>
                    <a:pt x="307" y="42"/>
                  </a:lnTo>
                  <a:cubicBezTo>
                    <a:pt x="312" y="18"/>
                    <a:pt x="279" y="0"/>
                    <a:pt x="266" y="23"/>
                  </a:cubicBezTo>
                  <a:lnTo>
                    <a:pt x="266" y="23"/>
                  </a:lnTo>
                  <a:cubicBezTo>
                    <a:pt x="239" y="70"/>
                    <a:pt x="215" y="118"/>
                    <a:pt x="182" y="160"/>
                  </a:cubicBezTo>
                  <a:lnTo>
                    <a:pt x="182" y="160"/>
                  </a:lnTo>
                  <a:cubicBezTo>
                    <a:pt x="141" y="120"/>
                    <a:pt x="113" y="76"/>
                    <a:pt x="74" y="32"/>
                  </a:cubicBezTo>
                  <a:lnTo>
                    <a:pt x="74" y="32"/>
                  </a:lnTo>
                  <a:cubicBezTo>
                    <a:pt x="51" y="5"/>
                    <a:pt x="11" y="38"/>
                    <a:pt x="25" y="68"/>
                  </a:cubicBezTo>
                  <a:lnTo>
                    <a:pt x="25" y="68"/>
                  </a:lnTo>
                  <a:cubicBezTo>
                    <a:pt x="48" y="119"/>
                    <a:pt x="89" y="168"/>
                    <a:pt x="139" y="208"/>
                  </a:cubicBezTo>
                  <a:lnTo>
                    <a:pt x="139" y="208"/>
                  </a:lnTo>
                  <a:cubicBezTo>
                    <a:pt x="103" y="241"/>
                    <a:pt x="64" y="269"/>
                    <a:pt x="27" y="300"/>
                  </a:cubicBezTo>
                  <a:lnTo>
                    <a:pt x="27" y="300"/>
                  </a:lnTo>
                  <a:cubicBezTo>
                    <a:pt x="0" y="324"/>
                    <a:pt x="31" y="365"/>
                    <a:pt x="61" y="350"/>
                  </a:cubicBezTo>
                  <a:lnTo>
                    <a:pt x="61" y="350"/>
                  </a:lnTo>
                  <a:cubicBezTo>
                    <a:pt x="110" y="329"/>
                    <a:pt x="153" y="293"/>
                    <a:pt x="193" y="248"/>
                  </a:cubicBezTo>
                  <a:lnTo>
                    <a:pt x="193" y="248"/>
                  </a:lnTo>
                  <a:cubicBezTo>
                    <a:pt x="239" y="278"/>
                    <a:pt x="287" y="300"/>
                    <a:pt x="333" y="312"/>
                  </a:cubicBezTo>
                  <a:lnTo>
                    <a:pt x="333" y="312"/>
                  </a:lnTo>
                  <a:cubicBezTo>
                    <a:pt x="357" y="319"/>
                    <a:pt x="377" y="285"/>
                    <a:pt x="353" y="272"/>
                  </a:cubicBezTo>
                </a:path>
              </a:pathLst>
            </a:custGeom>
            <a:solidFill>
              <a:schemeClr val="accent3">
                <a:lumMod val="50000"/>
              </a:schemeClr>
            </a:solidFill>
            <a:ln>
              <a:noFill/>
            </a:ln>
            <a:effectLst/>
          </p:spPr>
          <p:txBody>
            <a:bodyPr wrap="none" anchor="ctr"/>
            <a:lstStyle/>
            <a:p>
              <a:pPr>
                <a:defRPr/>
              </a:pPr>
              <a:endParaRPr lang="es-ES_tradnl"/>
            </a:p>
          </p:txBody>
        </p:sp>
        <p:sp>
          <p:nvSpPr>
            <p:cNvPr id="86" name="Freeform 42">
              <a:extLst>
                <a:ext uri="{FF2B5EF4-FFF2-40B4-BE49-F238E27FC236}">
                  <a16:creationId xmlns:a16="http://schemas.microsoft.com/office/drawing/2014/main" id="{8468EDE7-4262-BD41-ABCA-78F50705C09A}"/>
                </a:ext>
              </a:extLst>
            </p:cNvPr>
            <p:cNvSpPr>
              <a:spLocks noChangeArrowheads="1"/>
            </p:cNvSpPr>
            <p:nvPr/>
          </p:nvSpPr>
          <p:spPr bwMode="auto">
            <a:xfrm>
              <a:off x="1904523" y="6673428"/>
              <a:ext cx="180952" cy="174602"/>
            </a:xfrm>
            <a:custGeom>
              <a:avLst/>
              <a:gdLst>
                <a:gd name="T0" fmla="*/ 354 w 379"/>
                <a:gd name="T1" fmla="*/ 272 h 366"/>
                <a:gd name="T2" fmla="*/ 354 w 379"/>
                <a:gd name="T3" fmla="*/ 272 h 366"/>
                <a:gd name="T4" fmla="*/ 232 w 379"/>
                <a:gd name="T5" fmla="*/ 199 h 366"/>
                <a:gd name="T6" fmla="*/ 232 w 379"/>
                <a:gd name="T7" fmla="*/ 199 h 366"/>
                <a:gd name="T8" fmla="*/ 308 w 379"/>
                <a:gd name="T9" fmla="*/ 42 h 366"/>
                <a:gd name="T10" fmla="*/ 308 w 379"/>
                <a:gd name="T11" fmla="*/ 42 h 366"/>
                <a:gd name="T12" fmla="*/ 266 w 379"/>
                <a:gd name="T13" fmla="*/ 23 h 366"/>
                <a:gd name="T14" fmla="*/ 266 w 379"/>
                <a:gd name="T15" fmla="*/ 23 h 366"/>
                <a:gd name="T16" fmla="*/ 183 w 379"/>
                <a:gd name="T17" fmla="*/ 160 h 366"/>
                <a:gd name="T18" fmla="*/ 183 w 379"/>
                <a:gd name="T19" fmla="*/ 160 h 366"/>
                <a:gd name="T20" fmla="*/ 77 w 379"/>
                <a:gd name="T21" fmla="*/ 32 h 366"/>
                <a:gd name="T22" fmla="*/ 77 w 379"/>
                <a:gd name="T23" fmla="*/ 32 h 366"/>
                <a:gd name="T24" fmla="*/ 27 w 379"/>
                <a:gd name="T25" fmla="*/ 68 h 366"/>
                <a:gd name="T26" fmla="*/ 27 w 379"/>
                <a:gd name="T27" fmla="*/ 68 h 366"/>
                <a:gd name="T28" fmla="*/ 140 w 379"/>
                <a:gd name="T29" fmla="*/ 208 h 366"/>
                <a:gd name="T30" fmla="*/ 140 w 379"/>
                <a:gd name="T31" fmla="*/ 208 h 366"/>
                <a:gd name="T32" fmla="*/ 28 w 379"/>
                <a:gd name="T33" fmla="*/ 300 h 366"/>
                <a:gd name="T34" fmla="*/ 28 w 379"/>
                <a:gd name="T35" fmla="*/ 300 h 366"/>
                <a:gd name="T36" fmla="*/ 63 w 379"/>
                <a:gd name="T37" fmla="*/ 350 h 366"/>
                <a:gd name="T38" fmla="*/ 63 w 379"/>
                <a:gd name="T39" fmla="*/ 350 h 366"/>
                <a:gd name="T40" fmla="*/ 194 w 379"/>
                <a:gd name="T41" fmla="*/ 248 h 366"/>
                <a:gd name="T42" fmla="*/ 194 w 379"/>
                <a:gd name="T43" fmla="*/ 248 h 366"/>
                <a:gd name="T44" fmla="*/ 334 w 379"/>
                <a:gd name="T45" fmla="*/ 312 h 366"/>
                <a:gd name="T46" fmla="*/ 334 w 379"/>
                <a:gd name="T47" fmla="*/ 312 h 366"/>
                <a:gd name="T48" fmla="*/ 354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2"/>
                  </a:moveTo>
                  <a:lnTo>
                    <a:pt x="354" y="272"/>
                  </a:lnTo>
                  <a:cubicBezTo>
                    <a:pt x="312" y="248"/>
                    <a:pt x="271" y="227"/>
                    <a:pt x="232" y="199"/>
                  </a:cubicBezTo>
                  <a:lnTo>
                    <a:pt x="232" y="199"/>
                  </a:lnTo>
                  <a:cubicBezTo>
                    <a:pt x="267" y="149"/>
                    <a:pt x="295" y="94"/>
                    <a:pt x="308" y="42"/>
                  </a:cubicBezTo>
                  <a:lnTo>
                    <a:pt x="308" y="42"/>
                  </a:lnTo>
                  <a:cubicBezTo>
                    <a:pt x="313" y="18"/>
                    <a:pt x="279" y="0"/>
                    <a:pt x="266" y="23"/>
                  </a:cubicBezTo>
                  <a:lnTo>
                    <a:pt x="266" y="23"/>
                  </a:lnTo>
                  <a:cubicBezTo>
                    <a:pt x="241" y="70"/>
                    <a:pt x="216" y="118"/>
                    <a:pt x="183" y="160"/>
                  </a:cubicBezTo>
                  <a:lnTo>
                    <a:pt x="183" y="160"/>
                  </a:lnTo>
                  <a:cubicBezTo>
                    <a:pt x="142" y="120"/>
                    <a:pt x="113" y="76"/>
                    <a:pt x="77" y="32"/>
                  </a:cubicBezTo>
                  <a:lnTo>
                    <a:pt x="77" y="32"/>
                  </a:lnTo>
                  <a:cubicBezTo>
                    <a:pt x="53" y="5"/>
                    <a:pt x="12" y="38"/>
                    <a:pt x="27" y="68"/>
                  </a:cubicBezTo>
                  <a:lnTo>
                    <a:pt x="27" y="68"/>
                  </a:lnTo>
                  <a:cubicBezTo>
                    <a:pt x="49" y="119"/>
                    <a:pt x="91" y="168"/>
                    <a:pt x="140" y="208"/>
                  </a:cubicBezTo>
                  <a:lnTo>
                    <a:pt x="140" y="208"/>
                  </a:lnTo>
                  <a:cubicBezTo>
                    <a:pt x="104" y="241"/>
                    <a:pt x="65" y="269"/>
                    <a:pt x="28" y="300"/>
                  </a:cubicBezTo>
                  <a:lnTo>
                    <a:pt x="28" y="300"/>
                  </a:lnTo>
                  <a:cubicBezTo>
                    <a:pt x="0" y="324"/>
                    <a:pt x="33" y="365"/>
                    <a:pt x="63" y="350"/>
                  </a:cubicBezTo>
                  <a:lnTo>
                    <a:pt x="63" y="350"/>
                  </a:lnTo>
                  <a:cubicBezTo>
                    <a:pt x="109" y="329"/>
                    <a:pt x="154" y="293"/>
                    <a:pt x="194" y="248"/>
                  </a:cubicBezTo>
                  <a:lnTo>
                    <a:pt x="194" y="248"/>
                  </a:lnTo>
                  <a:cubicBezTo>
                    <a:pt x="240" y="278"/>
                    <a:pt x="288" y="300"/>
                    <a:pt x="334" y="312"/>
                  </a:cubicBezTo>
                  <a:lnTo>
                    <a:pt x="334" y="312"/>
                  </a:lnTo>
                  <a:cubicBezTo>
                    <a:pt x="358" y="319"/>
                    <a:pt x="378" y="285"/>
                    <a:pt x="354" y="272"/>
                  </a:cubicBezTo>
                </a:path>
              </a:pathLst>
            </a:custGeom>
            <a:solidFill>
              <a:schemeClr val="accent3">
                <a:lumMod val="75000"/>
              </a:schemeClr>
            </a:solidFill>
            <a:ln>
              <a:noFill/>
            </a:ln>
            <a:effectLst/>
          </p:spPr>
          <p:txBody>
            <a:bodyPr wrap="none" anchor="ctr"/>
            <a:lstStyle/>
            <a:p>
              <a:pPr>
                <a:defRPr/>
              </a:pPr>
              <a:endParaRPr lang="es-ES_tradnl"/>
            </a:p>
          </p:txBody>
        </p:sp>
        <p:sp>
          <p:nvSpPr>
            <p:cNvPr id="87" name="Freeform 43">
              <a:extLst>
                <a:ext uri="{FF2B5EF4-FFF2-40B4-BE49-F238E27FC236}">
                  <a16:creationId xmlns:a16="http://schemas.microsoft.com/office/drawing/2014/main" id="{F444FA15-B95B-D04A-9C4C-83B87DCEE021}"/>
                </a:ext>
              </a:extLst>
            </p:cNvPr>
            <p:cNvSpPr>
              <a:spLocks noChangeArrowheads="1"/>
            </p:cNvSpPr>
            <p:nvPr/>
          </p:nvSpPr>
          <p:spPr bwMode="auto">
            <a:xfrm>
              <a:off x="1526747" y="6673428"/>
              <a:ext cx="180952" cy="174602"/>
            </a:xfrm>
            <a:custGeom>
              <a:avLst/>
              <a:gdLst>
                <a:gd name="T0" fmla="*/ 352 w 378"/>
                <a:gd name="T1" fmla="*/ 272 h 366"/>
                <a:gd name="T2" fmla="*/ 352 w 378"/>
                <a:gd name="T3" fmla="*/ 272 h 366"/>
                <a:gd name="T4" fmla="*/ 231 w 378"/>
                <a:gd name="T5" fmla="*/ 199 h 366"/>
                <a:gd name="T6" fmla="*/ 231 w 378"/>
                <a:gd name="T7" fmla="*/ 199 h 366"/>
                <a:gd name="T8" fmla="*/ 306 w 378"/>
                <a:gd name="T9" fmla="*/ 42 h 366"/>
                <a:gd name="T10" fmla="*/ 306 w 378"/>
                <a:gd name="T11" fmla="*/ 42 h 366"/>
                <a:gd name="T12" fmla="*/ 265 w 378"/>
                <a:gd name="T13" fmla="*/ 23 h 366"/>
                <a:gd name="T14" fmla="*/ 265 w 378"/>
                <a:gd name="T15" fmla="*/ 23 h 366"/>
                <a:gd name="T16" fmla="*/ 182 w 378"/>
                <a:gd name="T17" fmla="*/ 160 h 366"/>
                <a:gd name="T18" fmla="*/ 182 w 378"/>
                <a:gd name="T19" fmla="*/ 160 h 366"/>
                <a:gd name="T20" fmla="*/ 76 w 378"/>
                <a:gd name="T21" fmla="*/ 32 h 366"/>
                <a:gd name="T22" fmla="*/ 76 w 378"/>
                <a:gd name="T23" fmla="*/ 32 h 366"/>
                <a:gd name="T24" fmla="*/ 26 w 378"/>
                <a:gd name="T25" fmla="*/ 68 h 366"/>
                <a:gd name="T26" fmla="*/ 26 w 378"/>
                <a:gd name="T27" fmla="*/ 68 h 366"/>
                <a:gd name="T28" fmla="*/ 139 w 378"/>
                <a:gd name="T29" fmla="*/ 208 h 366"/>
                <a:gd name="T30" fmla="*/ 139 w 378"/>
                <a:gd name="T31" fmla="*/ 208 h 366"/>
                <a:gd name="T32" fmla="*/ 27 w 378"/>
                <a:gd name="T33" fmla="*/ 300 h 366"/>
                <a:gd name="T34" fmla="*/ 27 w 378"/>
                <a:gd name="T35" fmla="*/ 300 h 366"/>
                <a:gd name="T36" fmla="*/ 63 w 378"/>
                <a:gd name="T37" fmla="*/ 350 h 366"/>
                <a:gd name="T38" fmla="*/ 63 w 378"/>
                <a:gd name="T39" fmla="*/ 350 h 366"/>
                <a:gd name="T40" fmla="*/ 193 w 378"/>
                <a:gd name="T41" fmla="*/ 248 h 366"/>
                <a:gd name="T42" fmla="*/ 193 w 378"/>
                <a:gd name="T43" fmla="*/ 248 h 366"/>
                <a:gd name="T44" fmla="*/ 334 w 378"/>
                <a:gd name="T45" fmla="*/ 312 h 366"/>
                <a:gd name="T46" fmla="*/ 334 w 378"/>
                <a:gd name="T47" fmla="*/ 312 h 366"/>
                <a:gd name="T48" fmla="*/ 352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2" y="272"/>
                  </a:moveTo>
                  <a:lnTo>
                    <a:pt x="352" y="272"/>
                  </a:lnTo>
                  <a:cubicBezTo>
                    <a:pt x="311" y="248"/>
                    <a:pt x="270" y="227"/>
                    <a:pt x="231" y="199"/>
                  </a:cubicBezTo>
                  <a:lnTo>
                    <a:pt x="231" y="199"/>
                  </a:lnTo>
                  <a:cubicBezTo>
                    <a:pt x="266" y="149"/>
                    <a:pt x="294" y="94"/>
                    <a:pt x="306" y="42"/>
                  </a:cubicBezTo>
                  <a:lnTo>
                    <a:pt x="306" y="42"/>
                  </a:lnTo>
                  <a:cubicBezTo>
                    <a:pt x="312" y="18"/>
                    <a:pt x="278" y="0"/>
                    <a:pt x="265" y="23"/>
                  </a:cubicBezTo>
                  <a:lnTo>
                    <a:pt x="265" y="23"/>
                  </a:lnTo>
                  <a:cubicBezTo>
                    <a:pt x="239" y="70"/>
                    <a:pt x="215" y="118"/>
                    <a:pt x="182" y="160"/>
                  </a:cubicBezTo>
                  <a:lnTo>
                    <a:pt x="182" y="160"/>
                  </a:lnTo>
                  <a:cubicBezTo>
                    <a:pt x="142" y="120"/>
                    <a:pt x="111" y="76"/>
                    <a:pt x="76" y="32"/>
                  </a:cubicBezTo>
                  <a:lnTo>
                    <a:pt x="76" y="32"/>
                  </a:lnTo>
                  <a:cubicBezTo>
                    <a:pt x="52" y="5"/>
                    <a:pt x="12" y="38"/>
                    <a:pt x="26" y="68"/>
                  </a:cubicBezTo>
                  <a:lnTo>
                    <a:pt x="26" y="68"/>
                  </a:lnTo>
                  <a:cubicBezTo>
                    <a:pt x="48" y="119"/>
                    <a:pt x="89" y="168"/>
                    <a:pt x="139" y="208"/>
                  </a:cubicBezTo>
                  <a:lnTo>
                    <a:pt x="139" y="208"/>
                  </a:lnTo>
                  <a:cubicBezTo>
                    <a:pt x="104" y="241"/>
                    <a:pt x="64" y="269"/>
                    <a:pt x="27" y="300"/>
                  </a:cubicBezTo>
                  <a:lnTo>
                    <a:pt x="27" y="300"/>
                  </a:lnTo>
                  <a:cubicBezTo>
                    <a:pt x="0" y="324"/>
                    <a:pt x="31" y="365"/>
                    <a:pt x="63" y="350"/>
                  </a:cubicBezTo>
                  <a:lnTo>
                    <a:pt x="63" y="350"/>
                  </a:lnTo>
                  <a:cubicBezTo>
                    <a:pt x="109" y="329"/>
                    <a:pt x="155" y="293"/>
                    <a:pt x="193" y="248"/>
                  </a:cubicBezTo>
                  <a:lnTo>
                    <a:pt x="193" y="248"/>
                  </a:lnTo>
                  <a:cubicBezTo>
                    <a:pt x="239" y="278"/>
                    <a:pt x="288" y="300"/>
                    <a:pt x="334" y="312"/>
                  </a:cubicBezTo>
                  <a:lnTo>
                    <a:pt x="334" y="312"/>
                  </a:lnTo>
                  <a:cubicBezTo>
                    <a:pt x="357" y="319"/>
                    <a:pt x="377" y="285"/>
                    <a:pt x="352" y="272"/>
                  </a:cubicBezTo>
                </a:path>
              </a:pathLst>
            </a:custGeom>
            <a:solidFill>
              <a:schemeClr val="accent3">
                <a:lumMod val="25000"/>
              </a:schemeClr>
            </a:solidFill>
            <a:ln>
              <a:noFill/>
            </a:ln>
            <a:effectLst/>
          </p:spPr>
          <p:txBody>
            <a:bodyPr wrap="none" anchor="ctr"/>
            <a:lstStyle/>
            <a:p>
              <a:pPr>
                <a:defRPr/>
              </a:pPr>
              <a:endParaRPr lang="es-ES_tradnl"/>
            </a:p>
          </p:txBody>
        </p:sp>
        <p:sp>
          <p:nvSpPr>
            <p:cNvPr id="88" name="Freeform 44">
              <a:extLst>
                <a:ext uri="{FF2B5EF4-FFF2-40B4-BE49-F238E27FC236}">
                  <a16:creationId xmlns:a16="http://schemas.microsoft.com/office/drawing/2014/main" id="{8AC65562-06A3-4D4D-BF4D-BF294A800768}"/>
                </a:ext>
              </a:extLst>
            </p:cNvPr>
            <p:cNvSpPr>
              <a:spLocks noChangeArrowheads="1"/>
            </p:cNvSpPr>
            <p:nvPr/>
          </p:nvSpPr>
          <p:spPr bwMode="auto">
            <a:xfrm>
              <a:off x="2093411" y="6673428"/>
              <a:ext cx="180952" cy="174602"/>
            </a:xfrm>
            <a:custGeom>
              <a:avLst/>
              <a:gdLst>
                <a:gd name="T0" fmla="*/ 354 w 378"/>
                <a:gd name="T1" fmla="*/ 272 h 366"/>
                <a:gd name="T2" fmla="*/ 354 w 378"/>
                <a:gd name="T3" fmla="*/ 272 h 366"/>
                <a:gd name="T4" fmla="*/ 233 w 378"/>
                <a:gd name="T5" fmla="*/ 199 h 366"/>
                <a:gd name="T6" fmla="*/ 233 w 378"/>
                <a:gd name="T7" fmla="*/ 199 h 366"/>
                <a:gd name="T8" fmla="*/ 306 w 378"/>
                <a:gd name="T9" fmla="*/ 42 h 366"/>
                <a:gd name="T10" fmla="*/ 306 w 378"/>
                <a:gd name="T11" fmla="*/ 42 h 366"/>
                <a:gd name="T12" fmla="*/ 266 w 378"/>
                <a:gd name="T13" fmla="*/ 23 h 366"/>
                <a:gd name="T14" fmla="*/ 266 w 378"/>
                <a:gd name="T15" fmla="*/ 23 h 366"/>
                <a:gd name="T16" fmla="*/ 184 w 378"/>
                <a:gd name="T17" fmla="*/ 160 h 366"/>
                <a:gd name="T18" fmla="*/ 184 w 378"/>
                <a:gd name="T19" fmla="*/ 160 h 366"/>
                <a:gd name="T20" fmla="*/ 76 w 378"/>
                <a:gd name="T21" fmla="*/ 32 h 366"/>
                <a:gd name="T22" fmla="*/ 76 w 378"/>
                <a:gd name="T23" fmla="*/ 32 h 366"/>
                <a:gd name="T24" fmla="*/ 27 w 378"/>
                <a:gd name="T25" fmla="*/ 68 h 366"/>
                <a:gd name="T26" fmla="*/ 27 w 378"/>
                <a:gd name="T27" fmla="*/ 68 h 366"/>
                <a:gd name="T28" fmla="*/ 140 w 378"/>
                <a:gd name="T29" fmla="*/ 208 h 366"/>
                <a:gd name="T30" fmla="*/ 140 w 378"/>
                <a:gd name="T31" fmla="*/ 208 h 366"/>
                <a:gd name="T32" fmla="*/ 28 w 378"/>
                <a:gd name="T33" fmla="*/ 300 h 366"/>
                <a:gd name="T34" fmla="*/ 28 w 378"/>
                <a:gd name="T35" fmla="*/ 300 h 366"/>
                <a:gd name="T36" fmla="*/ 63 w 378"/>
                <a:gd name="T37" fmla="*/ 350 h 366"/>
                <a:gd name="T38" fmla="*/ 63 w 378"/>
                <a:gd name="T39" fmla="*/ 350 h 366"/>
                <a:gd name="T40" fmla="*/ 193 w 378"/>
                <a:gd name="T41" fmla="*/ 248 h 366"/>
                <a:gd name="T42" fmla="*/ 193 w 378"/>
                <a:gd name="T43" fmla="*/ 248 h 366"/>
                <a:gd name="T44" fmla="*/ 334 w 378"/>
                <a:gd name="T45" fmla="*/ 312 h 366"/>
                <a:gd name="T46" fmla="*/ 334 w 378"/>
                <a:gd name="T47" fmla="*/ 312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48"/>
                    <a:pt x="271" y="227"/>
                    <a:pt x="233" y="199"/>
                  </a:cubicBezTo>
                  <a:lnTo>
                    <a:pt x="233" y="199"/>
                  </a:lnTo>
                  <a:cubicBezTo>
                    <a:pt x="268" y="149"/>
                    <a:pt x="295" y="94"/>
                    <a:pt x="306" y="42"/>
                  </a:cubicBezTo>
                  <a:lnTo>
                    <a:pt x="306" y="42"/>
                  </a:lnTo>
                  <a:cubicBezTo>
                    <a:pt x="313" y="18"/>
                    <a:pt x="279" y="0"/>
                    <a:pt x="266" y="23"/>
                  </a:cubicBezTo>
                  <a:lnTo>
                    <a:pt x="266" y="23"/>
                  </a:lnTo>
                  <a:cubicBezTo>
                    <a:pt x="239" y="70"/>
                    <a:pt x="216" y="118"/>
                    <a:pt x="184" y="160"/>
                  </a:cubicBezTo>
                  <a:lnTo>
                    <a:pt x="184" y="160"/>
                  </a:lnTo>
                  <a:cubicBezTo>
                    <a:pt x="142" y="120"/>
                    <a:pt x="113" y="76"/>
                    <a:pt x="76" y="32"/>
                  </a:cubicBezTo>
                  <a:lnTo>
                    <a:pt x="76" y="32"/>
                  </a:lnTo>
                  <a:cubicBezTo>
                    <a:pt x="53" y="5"/>
                    <a:pt x="12" y="38"/>
                    <a:pt x="27" y="68"/>
                  </a:cubicBezTo>
                  <a:lnTo>
                    <a:pt x="27" y="68"/>
                  </a:lnTo>
                  <a:cubicBezTo>
                    <a:pt x="49" y="119"/>
                    <a:pt x="90" y="168"/>
                    <a:pt x="140" y="208"/>
                  </a:cubicBezTo>
                  <a:lnTo>
                    <a:pt x="140" y="208"/>
                  </a:lnTo>
                  <a:cubicBezTo>
                    <a:pt x="104" y="241"/>
                    <a:pt x="65" y="269"/>
                    <a:pt x="28" y="300"/>
                  </a:cubicBezTo>
                  <a:lnTo>
                    <a:pt x="28" y="300"/>
                  </a:lnTo>
                  <a:cubicBezTo>
                    <a:pt x="0" y="324"/>
                    <a:pt x="33" y="365"/>
                    <a:pt x="63" y="350"/>
                  </a:cubicBezTo>
                  <a:lnTo>
                    <a:pt x="63" y="350"/>
                  </a:lnTo>
                  <a:cubicBezTo>
                    <a:pt x="109" y="329"/>
                    <a:pt x="155" y="293"/>
                    <a:pt x="193" y="248"/>
                  </a:cubicBezTo>
                  <a:lnTo>
                    <a:pt x="193" y="248"/>
                  </a:lnTo>
                  <a:cubicBezTo>
                    <a:pt x="239" y="278"/>
                    <a:pt x="288" y="300"/>
                    <a:pt x="334" y="312"/>
                  </a:cubicBezTo>
                  <a:lnTo>
                    <a:pt x="334" y="312"/>
                  </a:lnTo>
                  <a:cubicBezTo>
                    <a:pt x="358" y="319"/>
                    <a:pt x="377"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89" name="Freeform 45">
              <a:extLst>
                <a:ext uri="{FF2B5EF4-FFF2-40B4-BE49-F238E27FC236}">
                  <a16:creationId xmlns:a16="http://schemas.microsoft.com/office/drawing/2014/main" id="{57A54AE1-46B7-8348-8554-72C7FF99807E}"/>
                </a:ext>
              </a:extLst>
            </p:cNvPr>
            <p:cNvSpPr>
              <a:spLocks noChangeArrowheads="1"/>
            </p:cNvSpPr>
            <p:nvPr/>
          </p:nvSpPr>
          <p:spPr bwMode="auto">
            <a:xfrm>
              <a:off x="2487060" y="6668667"/>
              <a:ext cx="180952" cy="174602"/>
            </a:xfrm>
            <a:custGeom>
              <a:avLst/>
              <a:gdLst>
                <a:gd name="T0" fmla="*/ 354 w 380"/>
                <a:gd name="T1" fmla="*/ 274 h 367"/>
                <a:gd name="T2" fmla="*/ 354 w 380"/>
                <a:gd name="T3" fmla="*/ 274 h 367"/>
                <a:gd name="T4" fmla="*/ 233 w 380"/>
                <a:gd name="T5" fmla="*/ 201 h 367"/>
                <a:gd name="T6" fmla="*/ 233 w 380"/>
                <a:gd name="T7" fmla="*/ 201 h 367"/>
                <a:gd name="T8" fmla="*/ 308 w 380"/>
                <a:gd name="T9" fmla="*/ 44 h 367"/>
                <a:gd name="T10" fmla="*/ 308 w 380"/>
                <a:gd name="T11" fmla="*/ 44 h 367"/>
                <a:gd name="T12" fmla="*/ 267 w 380"/>
                <a:gd name="T13" fmla="*/ 24 h 367"/>
                <a:gd name="T14" fmla="*/ 267 w 380"/>
                <a:gd name="T15" fmla="*/ 24 h 367"/>
                <a:gd name="T16" fmla="*/ 183 w 380"/>
                <a:gd name="T17" fmla="*/ 161 h 367"/>
                <a:gd name="T18" fmla="*/ 183 w 380"/>
                <a:gd name="T19" fmla="*/ 161 h 367"/>
                <a:gd name="T20" fmla="*/ 77 w 380"/>
                <a:gd name="T21" fmla="*/ 34 h 367"/>
                <a:gd name="T22" fmla="*/ 77 w 380"/>
                <a:gd name="T23" fmla="*/ 34 h 367"/>
                <a:gd name="T24" fmla="*/ 27 w 380"/>
                <a:gd name="T25" fmla="*/ 70 h 367"/>
                <a:gd name="T26" fmla="*/ 27 w 380"/>
                <a:gd name="T27" fmla="*/ 70 h 367"/>
                <a:gd name="T28" fmla="*/ 140 w 380"/>
                <a:gd name="T29" fmla="*/ 209 h 367"/>
                <a:gd name="T30" fmla="*/ 140 w 380"/>
                <a:gd name="T31" fmla="*/ 209 h 367"/>
                <a:gd name="T32" fmla="*/ 28 w 380"/>
                <a:gd name="T33" fmla="*/ 301 h 367"/>
                <a:gd name="T34" fmla="*/ 28 w 380"/>
                <a:gd name="T35" fmla="*/ 301 h 367"/>
                <a:gd name="T36" fmla="*/ 64 w 380"/>
                <a:gd name="T37" fmla="*/ 351 h 367"/>
                <a:gd name="T38" fmla="*/ 64 w 380"/>
                <a:gd name="T39" fmla="*/ 351 h 367"/>
                <a:gd name="T40" fmla="*/ 195 w 380"/>
                <a:gd name="T41" fmla="*/ 250 h 367"/>
                <a:gd name="T42" fmla="*/ 195 w 380"/>
                <a:gd name="T43" fmla="*/ 250 h 367"/>
                <a:gd name="T44" fmla="*/ 334 w 380"/>
                <a:gd name="T45" fmla="*/ 314 h 367"/>
                <a:gd name="T46" fmla="*/ 334 w 380"/>
                <a:gd name="T47" fmla="*/ 314 h 367"/>
                <a:gd name="T48" fmla="*/ 354 w 380"/>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7">
                  <a:moveTo>
                    <a:pt x="354" y="274"/>
                  </a:moveTo>
                  <a:lnTo>
                    <a:pt x="354" y="274"/>
                  </a:lnTo>
                  <a:cubicBezTo>
                    <a:pt x="313" y="250"/>
                    <a:pt x="271" y="228"/>
                    <a:pt x="233" y="201"/>
                  </a:cubicBezTo>
                  <a:lnTo>
                    <a:pt x="233" y="201"/>
                  </a:lnTo>
                  <a:cubicBezTo>
                    <a:pt x="269" y="150"/>
                    <a:pt x="295" y="95"/>
                    <a:pt x="308" y="44"/>
                  </a:cubicBezTo>
                  <a:lnTo>
                    <a:pt x="308" y="44"/>
                  </a:lnTo>
                  <a:cubicBezTo>
                    <a:pt x="314" y="20"/>
                    <a:pt x="280" y="0"/>
                    <a:pt x="267" y="24"/>
                  </a:cubicBezTo>
                  <a:lnTo>
                    <a:pt x="267" y="24"/>
                  </a:lnTo>
                  <a:cubicBezTo>
                    <a:pt x="241" y="71"/>
                    <a:pt x="217" y="119"/>
                    <a:pt x="183" y="161"/>
                  </a:cubicBezTo>
                  <a:lnTo>
                    <a:pt x="183" y="161"/>
                  </a:lnTo>
                  <a:cubicBezTo>
                    <a:pt x="144" y="123"/>
                    <a:pt x="113" y="77"/>
                    <a:pt x="77" y="34"/>
                  </a:cubicBezTo>
                  <a:lnTo>
                    <a:pt x="77" y="34"/>
                  </a:lnTo>
                  <a:cubicBezTo>
                    <a:pt x="53" y="7"/>
                    <a:pt x="12" y="38"/>
                    <a:pt x="27" y="70"/>
                  </a:cubicBezTo>
                  <a:lnTo>
                    <a:pt x="27" y="70"/>
                  </a:lnTo>
                  <a:cubicBezTo>
                    <a:pt x="50" y="120"/>
                    <a:pt x="91" y="169"/>
                    <a:pt x="140" y="209"/>
                  </a:cubicBezTo>
                  <a:lnTo>
                    <a:pt x="140" y="209"/>
                  </a:lnTo>
                  <a:cubicBezTo>
                    <a:pt x="104" y="243"/>
                    <a:pt x="65" y="270"/>
                    <a:pt x="28" y="301"/>
                  </a:cubicBezTo>
                  <a:lnTo>
                    <a:pt x="28" y="301"/>
                  </a:lnTo>
                  <a:cubicBezTo>
                    <a:pt x="0" y="326"/>
                    <a:pt x="33" y="366"/>
                    <a:pt x="64" y="351"/>
                  </a:cubicBezTo>
                  <a:lnTo>
                    <a:pt x="64" y="351"/>
                  </a:lnTo>
                  <a:cubicBezTo>
                    <a:pt x="111" y="331"/>
                    <a:pt x="155" y="293"/>
                    <a:pt x="195" y="250"/>
                  </a:cubicBezTo>
                  <a:lnTo>
                    <a:pt x="195" y="250"/>
                  </a:lnTo>
                  <a:cubicBezTo>
                    <a:pt x="240" y="280"/>
                    <a:pt x="290" y="303"/>
                    <a:pt x="334" y="314"/>
                  </a:cubicBezTo>
                  <a:lnTo>
                    <a:pt x="334" y="314"/>
                  </a:lnTo>
                  <a:cubicBezTo>
                    <a:pt x="359" y="320"/>
                    <a:pt x="379" y="287"/>
                    <a:pt x="354" y="274"/>
                  </a:cubicBezTo>
                </a:path>
              </a:pathLst>
            </a:custGeom>
            <a:solidFill>
              <a:schemeClr val="accent3">
                <a:lumMod val="75000"/>
              </a:schemeClr>
            </a:solidFill>
            <a:ln>
              <a:noFill/>
            </a:ln>
            <a:effectLst/>
          </p:spPr>
          <p:txBody>
            <a:bodyPr wrap="none" anchor="ctr"/>
            <a:lstStyle/>
            <a:p>
              <a:pPr>
                <a:defRPr/>
              </a:pPr>
              <a:endParaRPr lang="es-ES_tradnl"/>
            </a:p>
          </p:txBody>
        </p:sp>
        <p:sp>
          <p:nvSpPr>
            <p:cNvPr id="90" name="Freeform 46">
              <a:extLst>
                <a:ext uri="{FF2B5EF4-FFF2-40B4-BE49-F238E27FC236}">
                  <a16:creationId xmlns:a16="http://schemas.microsoft.com/office/drawing/2014/main" id="{17ED755D-01A1-A54B-BB28-83B7F6E9BA58}"/>
                </a:ext>
              </a:extLst>
            </p:cNvPr>
            <p:cNvSpPr>
              <a:spLocks noChangeArrowheads="1"/>
            </p:cNvSpPr>
            <p:nvPr/>
          </p:nvSpPr>
          <p:spPr bwMode="auto">
            <a:xfrm>
              <a:off x="2675948" y="6668667"/>
              <a:ext cx="180952" cy="174602"/>
            </a:xfrm>
            <a:custGeom>
              <a:avLst/>
              <a:gdLst>
                <a:gd name="T0" fmla="*/ 355 w 380"/>
                <a:gd name="T1" fmla="*/ 274 h 367"/>
                <a:gd name="T2" fmla="*/ 355 w 380"/>
                <a:gd name="T3" fmla="*/ 274 h 367"/>
                <a:gd name="T4" fmla="*/ 233 w 380"/>
                <a:gd name="T5" fmla="*/ 201 h 367"/>
                <a:gd name="T6" fmla="*/ 233 w 380"/>
                <a:gd name="T7" fmla="*/ 201 h 367"/>
                <a:gd name="T8" fmla="*/ 308 w 380"/>
                <a:gd name="T9" fmla="*/ 44 h 367"/>
                <a:gd name="T10" fmla="*/ 308 w 380"/>
                <a:gd name="T11" fmla="*/ 44 h 367"/>
                <a:gd name="T12" fmla="*/ 267 w 380"/>
                <a:gd name="T13" fmla="*/ 24 h 367"/>
                <a:gd name="T14" fmla="*/ 267 w 380"/>
                <a:gd name="T15" fmla="*/ 24 h 367"/>
                <a:gd name="T16" fmla="*/ 184 w 380"/>
                <a:gd name="T17" fmla="*/ 161 h 367"/>
                <a:gd name="T18" fmla="*/ 184 w 380"/>
                <a:gd name="T19" fmla="*/ 161 h 367"/>
                <a:gd name="T20" fmla="*/ 76 w 380"/>
                <a:gd name="T21" fmla="*/ 34 h 367"/>
                <a:gd name="T22" fmla="*/ 76 w 380"/>
                <a:gd name="T23" fmla="*/ 34 h 367"/>
                <a:gd name="T24" fmla="*/ 27 w 380"/>
                <a:gd name="T25" fmla="*/ 70 h 367"/>
                <a:gd name="T26" fmla="*/ 27 w 380"/>
                <a:gd name="T27" fmla="*/ 70 h 367"/>
                <a:gd name="T28" fmla="*/ 140 w 380"/>
                <a:gd name="T29" fmla="*/ 209 h 367"/>
                <a:gd name="T30" fmla="*/ 140 w 380"/>
                <a:gd name="T31" fmla="*/ 209 h 367"/>
                <a:gd name="T32" fmla="*/ 28 w 380"/>
                <a:gd name="T33" fmla="*/ 301 h 367"/>
                <a:gd name="T34" fmla="*/ 28 w 380"/>
                <a:gd name="T35" fmla="*/ 301 h 367"/>
                <a:gd name="T36" fmla="*/ 63 w 380"/>
                <a:gd name="T37" fmla="*/ 351 h 367"/>
                <a:gd name="T38" fmla="*/ 63 w 380"/>
                <a:gd name="T39" fmla="*/ 351 h 367"/>
                <a:gd name="T40" fmla="*/ 195 w 380"/>
                <a:gd name="T41" fmla="*/ 250 h 367"/>
                <a:gd name="T42" fmla="*/ 195 w 380"/>
                <a:gd name="T43" fmla="*/ 250 h 367"/>
                <a:gd name="T44" fmla="*/ 335 w 380"/>
                <a:gd name="T45" fmla="*/ 314 h 367"/>
                <a:gd name="T46" fmla="*/ 335 w 380"/>
                <a:gd name="T47" fmla="*/ 314 h 367"/>
                <a:gd name="T48" fmla="*/ 355 w 380"/>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7">
                  <a:moveTo>
                    <a:pt x="355" y="274"/>
                  </a:moveTo>
                  <a:lnTo>
                    <a:pt x="355" y="274"/>
                  </a:lnTo>
                  <a:cubicBezTo>
                    <a:pt x="312" y="250"/>
                    <a:pt x="271" y="228"/>
                    <a:pt x="233" y="201"/>
                  </a:cubicBezTo>
                  <a:lnTo>
                    <a:pt x="233" y="201"/>
                  </a:lnTo>
                  <a:cubicBezTo>
                    <a:pt x="268" y="150"/>
                    <a:pt x="295" y="95"/>
                    <a:pt x="308" y="44"/>
                  </a:cubicBezTo>
                  <a:lnTo>
                    <a:pt x="308" y="44"/>
                  </a:lnTo>
                  <a:cubicBezTo>
                    <a:pt x="314" y="20"/>
                    <a:pt x="280" y="0"/>
                    <a:pt x="267" y="24"/>
                  </a:cubicBezTo>
                  <a:lnTo>
                    <a:pt x="267" y="24"/>
                  </a:lnTo>
                  <a:cubicBezTo>
                    <a:pt x="241" y="71"/>
                    <a:pt x="216" y="119"/>
                    <a:pt x="184" y="161"/>
                  </a:cubicBezTo>
                  <a:lnTo>
                    <a:pt x="184" y="161"/>
                  </a:lnTo>
                  <a:cubicBezTo>
                    <a:pt x="144" y="123"/>
                    <a:pt x="113" y="77"/>
                    <a:pt x="76" y="34"/>
                  </a:cubicBezTo>
                  <a:lnTo>
                    <a:pt x="76" y="34"/>
                  </a:lnTo>
                  <a:cubicBezTo>
                    <a:pt x="53" y="7"/>
                    <a:pt x="12" y="38"/>
                    <a:pt x="27" y="70"/>
                  </a:cubicBezTo>
                  <a:lnTo>
                    <a:pt x="27" y="70"/>
                  </a:lnTo>
                  <a:cubicBezTo>
                    <a:pt x="50" y="120"/>
                    <a:pt x="91" y="169"/>
                    <a:pt x="140" y="209"/>
                  </a:cubicBezTo>
                  <a:lnTo>
                    <a:pt x="140" y="209"/>
                  </a:lnTo>
                  <a:cubicBezTo>
                    <a:pt x="104" y="243"/>
                    <a:pt x="65" y="270"/>
                    <a:pt x="28" y="301"/>
                  </a:cubicBezTo>
                  <a:lnTo>
                    <a:pt x="28" y="301"/>
                  </a:lnTo>
                  <a:cubicBezTo>
                    <a:pt x="0" y="326"/>
                    <a:pt x="33" y="366"/>
                    <a:pt x="63" y="351"/>
                  </a:cubicBezTo>
                  <a:lnTo>
                    <a:pt x="63" y="351"/>
                  </a:lnTo>
                  <a:cubicBezTo>
                    <a:pt x="109" y="331"/>
                    <a:pt x="155" y="293"/>
                    <a:pt x="195" y="250"/>
                  </a:cubicBezTo>
                  <a:lnTo>
                    <a:pt x="195" y="250"/>
                  </a:lnTo>
                  <a:cubicBezTo>
                    <a:pt x="239" y="280"/>
                    <a:pt x="289" y="303"/>
                    <a:pt x="335" y="314"/>
                  </a:cubicBezTo>
                  <a:lnTo>
                    <a:pt x="335" y="314"/>
                  </a:lnTo>
                  <a:cubicBezTo>
                    <a:pt x="359" y="320"/>
                    <a:pt x="379" y="287"/>
                    <a:pt x="355" y="274"/>
                  </a:cubicBezTo>
                </a:path>
              </a:pathLst>
            </a:custGeom>
            <a:solidFill>
              <a:schemeClr val="accent3">
                <a:lumMod val="25000"/>
              </a:schemeClr>
            </a:solidFill>
            <a:ln>
              <a:noFill/>
            </a:ln>
            <a:effectLst/>
          </p:spPr>
          <p:txBody>
            <a:bodyPr wrap="none" anchor="ctr"/>
            <a:lstStyle/>
            <a:p>
              <a:pPr>
                <a:defRPr/>
              </a:pPr>
              <a:endParaRPr lang="es-ES_tradnl"/>
            </a:p>
          </p:txBody>
        </p:sp>
        <p:sp>
          <p:nvSpPr>
            <p:cNvPr id="91" name="Freeform 47">
              <a:extLst>
                <a:ext uri="{FF2B5EF4-FFF2-40B4-BE49-F238E27FC236}">
                  <a16:creationId xmlns:a16="http://schemas.microsoft.com/office/drawing/2014/main" id="{2C015909-7F08-EB44-A42A-B9D77FFFF607}"/>
                </a:ext>
              </a:extLst>
            </p:cNvPr>
            <p:cNvSpPr>
              <a:spLocks noChangeArrowheads="1"/>
            </p:cNvSpPr>
            <p:nvPr/>
          </p:nvSpPr>
          <p:spPr bwMode="auto">
            <a:xfrm>
              <a:off x="2299759" y="6668667"/>
              <a:ext cx="180952" cy="174602"/>
            </a:xfrm>
            <a:custGeom>
              <a:avLst/>
              <a:gdLst>
                <a:gd name="T0" fmla="*/ 353 w 379"/>
                <a:gd name="T1" fmla="*/ 274 h 367"/>
                <a:gd name="T2" fmla="*/ 353 w 379"/>
                <a:gd name="T3" fmla="*/ 274 h 367"/>
                <a:gd name="T4" fmla="*/ 232 w 379"/>
                <a:gd name="T5" fmla="*/ 201 h 367"/>
                <a:gd name="T6" fmla="*/ 232 w 379"/>
                <a:gd name="T7" fmla="*/ 201 h 367"/>
                <a:gd name="T8" fmla="*/ 307 w 379"/>
                <a:gd name="T9" fmla="*/ 44 h 367"/>
                <a:gd name="T10" fmla="*/ 307 w 379"/>
                <a:gd name="T11" fmla="*/ 44 h 367"/>
                <a:gd name="T12" fmla="*/ 266 w 379"/>
                <a:gd name="T13" fmla="*/ 24 h 367"/>
                <a:gd name="T14" fmla="*/ 266 w 379"/>
                <a:gd name="T15" fmla="*/ 24 h 367"/>
                <a:gd name="T16" fmla="*/ 182 w 379"/>
                <a:gd name="T17" fmla="*/ 161 h 367"/>
                <a:gd name="T18" fmla="*/ 182 w 379"/>
                <a:gd name="T19" fmla="*/ 161 h 367"/>
                <a:gd name="T20" fmla="*/ 76 w 379"/>
                <a:gd name="T21" fmla="*/ 34 h 367"/>
                <a:gd name="T22" fmla="*/ 76 w 379"/>
                <a:gd name="T23" fmla="*/ 34 h 367"/>
                <a:gd name="T24" fmla="*/ 26 w 379"/>
                <a:gd name="T25" fmla="*/ 70 h 367"/>
                <a:gd name="T26" fmla="*/ 26 w 379"/>
                <a:gd name="T27" fmla="*/ 70 h 367"/>
                <a:gd name="T28" fmla="*/ 139 w 379"/>
                <a:gd name="T29" fmla="*/ 209 h 367"/>
                <a:gd name="T30" fmla="*/ 139 w 379"/>
                <a:gd name="T31" fmla="*/ 209 h 367"/>
                <a:gd name="T32" fmla="*/ 27 w 379"/>
                <a:gd name="T33" fmla="*/ 301 h 367"/>
                <a:gd name="T34" fmla="*/ 27 w 379"/>
                <a:gd name="T35" fmla="*/ 301 h 367"/>
                <a:gd name="T36" fmla="*/ 63 w 379"/>
                <a:gd name="T37" fmla="*/ 351 h 367"/>
                <a:gd name="T38" fmla="*/ 63 w 379"/>
                <a:gd name="T39" fmla="*/ 351 h 367"/>
                <a:gd name="T40" fmla="*/ 193 w 379"/>
                <a:gd name="T41" fmla="*/ 250 h 367"/>
                <a:gd name="T42" fmla="*/ 193 w 379"/>
                <a:gd name="T43" fmla="*/ 250 h 367"/>
                <a:gd name="T44" fmla="*/ 335 w 379"/>
                <a:gd name="T45" fmla="*/ 314 h 367"/>
                <a:gd name="T46" fmla="*/ 335 w 379"/>
                <a:gd name="T47" fmla="*/ 314 h 367"/>
                <a:gd name="T48" fmla="*/ 353 w 379"/>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7">
                  <a:moveTo>
                    <a:pt x="353" y="274"/>
                  </a:moveTo>
                  <a:lnTo>
                    <a:pt x="353" y="274"/>
                  </a:lnTo>
                  <a:cubicBezTo>
                    <a:pt x="311" y="250"/>
                    <a:pt x="270" y="228"/>
                    <a:pt x="232" y="201"/>
                  </a:cubicBezTo>
                  <a:lnTo>
                    <a:pt x="232" y="201"/>
                  </a:lnTo>
                  <a:cubicBezTo>
                    <a:pt x="268" y="150"/>
                    <a:pt x="294" y="95"/>
                    <a:pt x="307" y="44"/>
                  </a:cubicBezTo>
                  <a:lnTo>
                    <a:pt x="307" y="44"/>
                  </a:lnTo>
                  <a:cubicBezTo>
                    <a:pt x="312" y="20"/>
                    <a:pt x="279" y="0"/>
                    <a:pt x="266" y="24"/>
                  </a:cubicBezTo>
                  <a:lnTo>
                    <a:pt x="266" y="24"/>
                  </a:lnTo>
                  <a:cubicBezTo>
                    <a:pt x="240" y="71"/>
                    <a:pt x="215" y="119"/>
                    <a:pt x="182" y="161"/>
                  </a:cubicBezTo>
                  <a:lnTo>
                    <a:pt x="182" y="161"/>
                  </a:lnTo>
                  <a:cubicBezTo>
                    <a:pt x="142" y="123"/>
                    <a:pt x="113" y="77"/>
                    <a:pt x="76" y="34"/>
                  </a:cubicBezTo>
                  <a:lnTo>
                    <a:pt x="76" y="34"/>
                  </a:lnTo>
                  <a:cubicBezTo>
                    <a:pt x="52" y="7"/>
                    <a:pt x="11" y="38"/>
                    <a:pt x="26" y="70"/>
                  </a:cubicBezTo>
                  <a:lnTo>
                    <a:pt x="26" y="70"/>
                  </a:lnTo>
                  <a:cubicBezTo>
                    <a:pt x="48" y="120"/>
                    <a:pt x="90" y="169"/>
                    <a:pt x="139" y="209"/>
                  </a:cubicBezTo>
                  <a:lnTo>
                    <a:pt x="139" y="209"/>
                  </a:lnTo>
                  <a:cubicBezTo>
                    <a:pt x="103" y="243"/>
                    <a:pt x="64" y="270"/>
                    <a:pt x="27" y="301"/>
                  </a:cubicBezTo>
                  <a:lnTo>
                    <a:pt x="27" y="301"/>
                  </a:lnTo>
                  <a:cubicBezTo>
                    <a:pt x="0" y="326"/>
                    <a:pt x="31" y="366"/>
                    <a:pt x="63" y="351"/>
                  </a:cubicBezTo>
                  <a:lnTo>
                    <a:pt x="63" y="351"/>
                  </a:lnTo>
                  <a:cubicBezTo>
                    <a:pt x="110" y="331"/>
                    <a:pt x="155" y="293"/>
                    <a:pt x="193" y="250"/>
                  </a:cubicBezTo>
                  <a:lnTo>
                    <a:pt x="193" y="250"/>
                  </a:lnTo>
                  <a:cubicBezTo>
                    <a:pt x="239" y="280"/>
                    <a:pt x="287" y="303"/>
                    <a:pt x="335" y="314"/>
                  </a:cubicBezTo>
                  <a:lnTo>
                    <a:pt x="335" y="314"/>
                  </a:lnTo>
                  <a:cubicBezTo>
                    <a:pt x="358" y="320"/>
                    <a:pt x="378" y="287"/>
                    <a:pt x="353" y="274"/>
                  </a:cubicBezTo>
                </a:path>
              </a:pathLst>
            </a:custGeom>
            <a:solidFill>
              <a:schemeClr val="accent3">
                <a:lumMod val="50000"/>
              </a:schemeClr>
            </a:solidFill>
            <a:ln>
              <a:noFill/>
            </a:ln>
            <a:effectLst/>
          </p:spPr>
          <p:txBody>
            <a:bodyPr wrap="none" anchor="ctr"/>
            <a:lstStyle/>
            <a:p>
              <a:pPr>
                <a:defRPr/>
              </a:pPr>
              <a:endParaRPr lang="es-ES_tradnl"/>
            </a:p>
          </p:txBody>
        </p:sp>
        <p:sp>
          <p:nvSpPr>
            <p:cNvPr id="92" name="Freeform 48">
              <a:extLst>
                <a:ext uri="{FF2B5EF4-FFF2-40B4-BE49-F238E27FC236}">
                  <a16:creationId xmlns:a16="http://schemas.microsoft.com/office/drawing/2014/main" id="{842ACF86-1321-E541-894E-F4F2C7BD4B40}"/>
                </a:ext>
              </a:extLst>
            </p:cNvPr>
            <p:cNvSpPr>
              <a:spLocks noChangeArrowheads="1"/>
            </p:cNvSpPr>
            <p:nvPr/>
          </p:nvSpPr>
          <p:spPr bwMode="auto">
            <a:xfrm>
              <a:off x="2868011" y="6668667"/>
              <a:ext cx="180952" cy="174602"/>
            </a:xfrm>
            <a:custGeom>
              <a:avLst/>
              <a:gdLst>
                <a:gd name="T0" fmla="*/ 354 w 379"/>
                <a:gd name="T1" fmla="*/ 274 h 367"/>
                <a:gd name="T2" fmla="*/ 354 w 379"/>
                <a:gd name="T3" fmla="*/ 274 h 367"/>
                <a:gd name="T4" fmla="*/ 232 w 379"/>
                <a:gd name="T5" fmla="*/ 201 h 367"/>
                <a:gd name="T6" fmla="*/ 232 w 379"/>
                <a:gd name="T7" fmla="*/ 201 h 367"/>
                <a:gd name="T8" fmla="*/ 307 w 379"/>
                <a:gd name="T9" fmla="*/ 44 h 367"/>
                <a:gd name="T10" fmla="*/ 307 w 379"/>
                <a:gd name="T11" fmla="*/ 44 h 367"/>
                <a:gd name="T12" fmla="*/ 266 w 379"/>
                <a:gd name="T13" fmla="*/ 24 h 367"/>
                <a:gd name="T14" fmla="*/ 266 w 379"/>
                <a:gd name="T15" fmla="*/ 24 h 367"/>
                <a:gd name="T16" fmla="*/ 183 w 379"/>
                <a:gd name="T17" fmla="*/ 161 h 367"/>
                <a:gd name="T18" fmla="*/ 183 w 379"/>
                <a:gd name="T19" fmla="*/ 161 h 367"/>
                <a:gd name="T20" fmla="*/ 75 w 379"/>
                <a:gd name="T21" fmla="*/ 34 h 367"/>
                <a:gd name="T22" fmla="*/ 75 w 379"/>
                <a:gd name="T23" fmla="*/ 34 h 367"/>
                <a:gd name="T24" fmla="*/ 25 w 379"/>
                <a:gd name="T25" fmla="*/ 70 h 367"/>
                <a:gd name="T26" fmla="*/ 25 w 379"/>
                <a:gd name="T27" fmla="*/ 70 h 367"/>
                <a:gd name="T28" fmla="*/ 138 w 379"/>
                <a:gd name="T29" fmla="*/ 209 h 367"/>
                <a:gd name="T30" fmla="*/ 138 w 379"/>
                <a:gd name="T31" fmla="*/ 209 h 367"/>
                <a:gd name="T32" fmla="*/ 27 w 379"/>
                <a:gd name="T33" fmla="*/ 301 h 367"/>
                <a:gd name="T34" fmla="*/ 27 w 379"/>
                <a:gd name="T35" fmla="*/ 301 h 367"/>
                <a:gd name="T36" fmla="*/ 62 w 379"/>
                <a:gd name="T37" fmla="*/ 351 h 367"/>
                <a:gd name="T38" fmla="*/ 62 w 379"/>
                <a:gd name="T39" fmla="*/ 351 h 367"/>
                <a:gd name="T40" fmla="*/ 192 w 379"/>
                <a:gd name="T41" fmla="*/ 250 h 367"/>
                <a:gd name="T42" fmla="*/ 192 w 379"/>
                <a:gd name="T43" fmla="*/ 250 h 367"/>
                <a:gd name="T44" fmla="*/ 334 w 379"/>
                <a:gd name="T45" fmla="*/ 314 h 367"/>
                <a:gd name="T46" fmla="*/ 334 w 379"/>
                <a:gd name="T47" fmla="*/ 314 h 367"/>
                <a:gd name="T48" fmla="*/ 354 w 379"/>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7">
                  <a:moveTo>
                    <a:pt x="354" y="274"/>
                  </a:moveTo>
                  <a:lnTo>
                    <a:pt x="354" y="274"/>
                  </a:lnTo>
                  <a:cubicBezTo>
                    <a:pt x="312" y="250"/>
                    <a:pt x="270" y="228"/>
                    <a:pt x="232" y="201"/>
                  </a:cubicBezTo>
                  <a:lnTo>
                    <a:pt x="232" y="201"/>
                  </a:lnTo>
                  <a:cubicBezTo>
                    <a:pt x="267" y="150"/>
                    <a:pt x="293" y="95"/>
                    <a:pt x="307" y="44"/>
                  </a:cubicBezTo>
                  <a:lnTo>
                    <a:pt x="307" y="44"/>
                  </a:lnTo>
                  <a:cubicBezTo>
                    <a:pt x="312" y="20"/>
                    <a:pt x="279" y="0"/>
                    <a:pt x="266" y="24"/>
                  </a:cubicBezTo>
                  <a:lnTo>
                    <a:pt x="266" y="24"/>
                  </a:lnTo>
                  <a:cubicBezTo>
                    <a:pt x="240" y="71"/>
                    <a:pt x="215" y="119"/>
                    <a:pt x="183" y="161"/>
                  </a:cubicBezTo>
                  <a:lnTo>
                    <a:pt x="183" y="161"/>
                  </a:lnTo>
                  <a:cubicBezTo>
                    <a:pt x="142" y="123"/>
                    <a:pt x="112" y="77"/>
                    <a:pt x="75" y="34"/>
                  </a:cubicBezTo>
                  <a:lnTo>
                    <a:pt x="75" y="34"/>
                  </a:lnTo>
                  <a:cubicBezTo>
                    <a:pt x="53" y="7"/>
                    <a:pt x="11" y="38"/>
                    <a:pt x="25" y="70"/>
                  </a:cubicBezTo>
                  <a:lnTo>
                    <a:pt x="25" y="70"/>
                  </a:lnTo>
                  <a:cubicBezTo>
                    <a:pt x="49" y="120"/>
                    <a:pt x="90" y="169"/>
                    <a:pt x="138" y="209"/>
                  </a:cubicBezTo>
                  <a:lnTo>
                    <a:pt x="138" y="209"/>
                  </a:lnTo>
                  <a:cubicBezTo>
                    <a:pt x="103" y="243"/>
                    <a:pt x="63" y="270"/>
                    <a:pt x="27" y="301"/>
                  </a:cubicBezTo>
                  <a:lnTo>
                    <a:pt x="27" y="301"/>
                  </a:lnTo>
                  <a:cubicBezTo>
                    <a:pt x="0" y="326"/>
                    <a:pt x="32" y="366"/>
                    <a:pt x="62" y="351"/>
                  </a:cubicBezTo>
                  <a:lnTo>
                    <a:pt x="62" y="351"/>
                  </a:lnTo>
                  <a:cubicBezTo>
                    <a:pt x="109" y="331"/>
                    <a:pt x="154" y="293"/>
                    <a:pt x="192" y="250"/>
                  </a:cubicBezTo>
                  <a:lnTo>
                    <a:pt x="192" y="250"/>
                  </a:lnTo>
                  <a:cubicBezTo>
                    <a:pt x="240" y="280"/>
                    <a:pt x="288" y="303"/>
                    <a:pt x="334" y="314"/>
                  </a:cubicBezTo>
                  <a:lnTo>
                    <a:pt x="334" y="314"/>
                  </a:lnTo>
                  <a:cubicBezTo>
                    <a:pt x="358" y="320"/>
                    <a:pt x="378" y="287"/>
                    <a:pt x="354" y="274"/>
                  </a:cubicBezTo>
                </a:path>
              </a:pathLst>
            </a:custGeom>
            <a:solidFill>
              <a:schemeClr val="accent3">
                <a:lumMod val="50000"/>
              </a:schemeClr>
            </a:solidFill>
            <a:ln>
              <a:noFill/>
            </a:ln>
            <a:effectLst/>
          </p:spPr>
          <p:txBody>
            <a:bodyPr wrap="none" anchor="ctr"/>
            <a:lstStyle/>
            <a:p>
              <a:pPr>
                <a:defRPr/>
              </a:pPr>
              <a:endParaRPr lang="es-ES_tradnl"/>
            </a:p>
          </p:txBody>
        </p:sp>
        <p:sp>
          <p:nvSpPr>
            <p:cNvPr id="93" name="Freeform 49">
              <a:extLst>
                <a:ext uri="{FF2B5EF4-FFF2-40B4-BE49-F238E27FC236}">
                  <a16:creationId xmlns:a16="http://schemas.microsoft.com/office/drawing/2014/main" id="{76443D66-573B-3E47-91AE-466E10D01C98}"/>
                </a:ext>
              </a:extLst>
            </p:cNvPr>
            <p:cNvSpPr>
              <a:spLocks noChangeArrowheads="1"/>
            </p:cNvSpPr>
            <p:nvPr/>
          </p:nvSpPr>
          <p:spPr bwMode="auto">
            <a:xfrm>
              <a:off x="3245786" y="6673428"/>
              <a:ext cx="180952" cy="174602"/>
            </a:xfrm>
            <a:custGeom>
              <a:avLst/>
              <a:gdLst>
                <a:gd name="T0" fmla="*/ 355 w 379"/>
                <a:gd name="T1" fmla="*/ 273 h 366"/>
                <a:gd name="T2" fmla="*/ 355 w 379"/>
                <a:gd name="T3" fmla="*/ 273 h 366"/>
                <a:gd name="T4" fmla="*/ 232 w 379"/>
                <a:gd name="T5" fmla="*/ 201 h 366"/>
                <a:gd name="T6" fmla="*/ 232 w 379"/>
                <a:gd name="T7" fmla="*/ 201 h 366"/>
                <a:gd name="T8" fmla="*/ 307 w 379"/>
                <a:gd name="T9" fmla="*/ 43 h 366"/>
                <a:gd name="T10" fmla="*/ 307 w 379"/>
                <a:gd name="T11" fmla="*/ 43 h 366"/>
                <a:gd name="T12" fmla="*/ 267 w 379"/>
                <a:gd name="T13" fmla="*/ 25 h 366"/>
                <a:gd name="T14" fmla="*/ 267 w 379"/>
                <a:gd name="T15" fmla="*/ 25 h 366"/>
                <a:gd name="T16" fmla="*/ 184 w 379"/>
                <a:gd name="T17" fmla="*/ 161 h 366"/>
                <a:gd name="T18" fmla="*/ 184 w 379"/>
                <a:gd name="T19" fmla="*/ 161 h 366"/>
                <a:gd name="T20" fmla="*/ 76 w 379"/>
                <a:gd name="T21" fmla="*/ 34 h 366"/>
                <a:gd name="T22" fmla="*/ 76 w 379"/>
                <a:gd name="T23" fmla="*/ 34 h 366"/>
                <a:gd name="T24" fmla="*/ 26 w 379"/>
                <a:gd name="T25" fmla="*/ 69 h 366"/>
                <a:gd name="T26" fmla="*/ 26 w 379"/>
                <a:gd name="T27" fmla="*/ 69 h 366"/>
                <a:gd name="T28" fmla="*/ 140 w 379"/>
                <a:gd name="T29" fmla="*/ 210 h 366"/>
                <a:gd name="T30" fmla="*/ 140 w 379"/>
                <a:gd name="T31" fmla="*/ 210 h 366"/>
                <a:gd name="T32" fmla="*/ 29 w 379"/>
                <a:gd name="T33" fmla="*/ 302 h 366"/>
                <a:gd name="T34" fmla="*/ 29 w 379"/>
                <a:gd name="T35" fmla="*/ 302 h 366"/>
                <a:gd name="T36" fmla="*/ 63 w 379"/>
                <a:gd name="T37" fmla="*/ 352 h 366"/>
                <a:gd name="T38" fmla="*/ 63 w 379"/>
                <a:gd name="T39" fmla="*/ 352 h 366"/>
                <a:gd name="T40" fmla="*/ 194 w 379"/>
                <a:gd name="T41" fmla="*/ 250 h 366"/>
                <a:gd name="T42" fmla="*/ 194 w 379"/>
                <a:gd name="T43" fmla="*/ 250 h 366"/>
                <a:gd name="T44" fmla="*/ 335 w 379"/>
                <a:gd name="T45" fmla="*/ 314 h 366"/>
                <a:gd name="T46" fmla="*/ 335 w 379"/>
                <a:gd name="T47" fmla="*/ 314 h 366"/>
                <a:gd name="T48" fmla="*/ 355 w 379"/>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5" y="273"/>
                  </a:moveTo>
                  <a:lnTo>
                    <a:pt x="355" y="273"/>
                  </a:lnTo>
                  <a:cubicBezTo>
                    <a:pt x="313" y="250"/>
                    <a:pt x="270" y="228"/>
                    <a:pt x="232" y="201"/>
                  </a:cubicBezTo>
                  <a:lnTo>
                    <a:pt x="232" y="201"/>
                  </a:lnTo>
                  <a:cubicBezTo>
                    <a:pt x="268" y="150"/>
                    <a:pt x="295" y="94"/>
                    <a:pt x="307" y="43"/>
                  </a:cubicBezTo>
                  <a:lnTo>
                    <a:pt x="307" y="43"/>
                  </a:lnTo>
                  <a:cubicBezTo>
                    <a:pt x="314" y="20"/>
                    <a:pt x="281" y="0"/>
                    <a:pt x="267" y="25"/>
                  </a:cubicBezTo>
                  <a:lnTo>
                    <a:pt x="267" y="25"/>
                  </a:lnTo>
                  <a:cubicBezTo>
                    <a:pt x="240" y="71"/>
                    <a:pt x="217" y="118"/>
                    <a:pt x="184" y="161"/>
                  </a:cubicBezTo>
                  <a:lnTo>
                    <a:pt x="184" y="161"/>
                  </a:lnTo>
                  <a:cubicBezTo>
                    <a:pt x="143" y="122"/>
                    <a:pt x="113" y="77"/>
                    <a:pt x="76" y="34"/>
                  </a:cubicBezTo>
                  <a:lnTo>
                    <a:pt x="76" y="34"/>
                  </a:lnTo>
                  <a:cubicBezTo>
                    <a:pt x="52" y="6"/>
                    <a:pt x="13" y="39"/>
                    <a:pt x="26" y="69"/>
                  </a:cubicBezTo>
                  <a:lnTo>
                    <a:pt x="26" y="69"/>
                  </a:lnTo>
                  <a:cubicBezTo>
                    <a:pt x="50" y="119"/>
                    <a:pt x="90" y="169"/>
                    <a:pt x="140" y="210"/>
                  </a:cubicBezTo>
                  <a:lnTo>
                    <a:pt x="140" y="210"/>
                  </a:lnTo>
                  <a:cubicBezTo>
                    <a:pt x="105" y="243"/>
                    <a:pt x="65" y="269"/>
                    <a:pt x="29" y="302"/>
                  </a:cubicBezTo>
                  <a:lnTo>
                    <a:pt x="29" y="302"/>
                  </a:lnTo>
                  <a:cubicBezTo>
                    <a:pt x="0" y="326"/>
                    <a:pt x="33" y="365"/>
                    <a:pt x="63" y="352"/>
                  </a:cubicBezTo>
                  <a:lnTo>
                    <a:pt x="63" y="352"/>
                  </a:lnTo>
                  <a:cubicBezTo>
                    <a:pt x="110" y="331"/>
                    <a:pt x="155" y="294"/>
                    <a:pt x="194" y="250"/>
                  </a:cubicBezTo>
                  <a:lnTo>
                    <a:pt x="194" y="250"/>
                  </a:lnTo>
                  <a:cubicBezTo>
                    <a:pt x="240" y="280"/>
                    <a:pt x="289" y="302"/>
                    <a:pt x="335" y="314"/>
                  </a:cubicBezTo>
                  <a:lnTo>
                    <a:pt x="335" y="314"/>
                  </a:lnTo>
                  <a:cubicBezTo>
                    <a:pt x="359" y="320"/>
                    <a:pt x="378" y="286"/>
                    <a:pt x="355" y="273"/>
                  </a:cubicBezTo>
                </a:path>
              </a:pathLst>
            </a:custGeom>
            <a:solidFill>
              <a:schemeClr val="accent3">
                <a:lumMod val="25000"/>
              </a:schemeClr>
            </a:solidFill>
            <a:ln>
              <a:noFill/>
            </a:ln>
            <a:effectLst/>
          </p:spPr>
          <p:txBody>
            <a:bodyPr wrap="none" anchor="ctr"/>
            <a:lstStyle/>
            <a:p>
              <a:pPr>
                <a:defRPr/>
              </a:pPr>
              <a:endParaRPr lang="es-ES_tradnl"/>
            </a:p>
          </p:txBody>
        </p:sp>
        <p:sp>
          <p:nvSpPr>
            <p:cNvPr id="94" name="Freeform 50">
              <a:extLst>
                <a:ext uri="{FF2B5EF4-FFF2-40B4-BE49-F238E27FC236}">
                  <a16:creationId xmlns:a16="http://schemas.microsoft.com/office/drawing/2014/main" id="{CADEE671-6357-5740-90A7-207DA5A8F01F}"/>
                </a:ext>
              </a:extLst>
            </p:cNvPr>
            <p:cNvSpPr>
              <a:spLocks noChangeArrowheads="1"/>
            </p:cNvSpPr>
            <p:nvPr/>
          </p:nvSpPr>
          <p:spPr bwMode="auto">
            <a:xfrm>
              <a:off x="3434674" y="6673428"/>
              <a:ext cx="180952" cy="174602"/>
            </a:xfrm>
            <a:custGeom>
              <a:avLst/>
              <a:gdLst>
                <a:gd name="T0" fmla="*/ 353 w 378"/>
                <a:gd name="T1" fmla="*/ 273 h 366"/>
                <a:gd name="T2" fmla="*/ 353 w 378"/>
                <a:gd name="T3" fmla="*/ 273 h 366"/>
                <a:gd name="T4" fmla="*/ 231 w 378"/>
                <a:gd name="T5" fmla="*/ 201 h 366"/>
                <a:gd name="T6" fmla="*/ 231 w 378"/>
                <a:gd name="T7" fmla="*/ 201 h 366"/>
                <a:gd name="T8" fmla="*/ 307 w 378"/>
                <a:gd name="T9" fmla="*/ 43 h 366"/>
                <a:gd name="T10" fmla="*/ 307 w 378"/>
                <a:gd name="T11" fmla="*/ 43 h 366"/>
                <a:gd name="T12" fmla="*/ 265 w 378"/>
                <a:gd name="T13" fmla="*/ 25 h 366"/>
                <a:gd name="T14" fmla="*/ 265 w 378"/>
                <a:gd name="T15" fmla="*/ 25 h 366"/>
                <a:gd name="T16" fmla="*/ 183 w 378"/>
                <a:gd name="T17" fmla="*/ 161 h 366"/>
                <a:gd name="T18" fmla="*/ 183 w 378"/>
                <a:gd name="T19" fmla="*/ 161 h 366"/>
                <a:gd name="T20" fmla="*/ 75 w 378"/>
                <a:gd name="T21" fmla="*/ 34 h 366"/>
                <a:gd name="T22" fmla="*/ 75 w 378"/>
                <a:gd name="T23" fmla="*/ 34 h 366"/>
                <a:gd name="T24" fmla="*/ 26 w 378"/>
                <a:gd name="T25" fmla="*/ 69 h 366"/>
                <a:gd name="T26" fmla="*/ 26 w 378"/>
                <a:gd name="T27" fmla="*/ 69 h 366"/>
                <a:gd name="T28" fmla="*/ 139 w 378"/>
                <a:gd name="T29" fmla="*/ 210 h 366"/>
                <a:gd name="T30" fmla="*/ 139 w 378"/>
                <a:gd name="T31" fmla="*/ 210 h 366"/>
                <a:gd name="T32" fmla="*/ 28 w 378"/>
                <a:gd name="T33" fmla="*/ 302 h 366"/>
                <a:gd name="T34" fmla="*/ 28 w 378"/>
                <a:gd name="T35" fmla="*/ 302 h 366"/>
                <a:gd name="T36" fmla="*/ 62 w 378"/>
                <a:gd name="T37" fmla="*/ 352 h 366"/>
                <a:gd name="T38" fmla="*/ 62 w 378"/>
                <a:gd name="T39" fmla="*/ 352 h 366"/>
                <a:gd name="T40" fmla="*/ 193 w 378"/>
                <a:gd name="T41" fmla="*/ 250 h 366"/>
                <a:gd name="T42" fmla="*/ 193 w 378"/>
                <a:gd name="T43" fmla="*/ 250 h 366"/>
                <a:gd name="T44" fmla="*/ 334 w 378"/>
                <a:gd name="T45" fmla="*/ 314 h 366"/>
                <a:gd name="T46" fmla="*/ 334 w 378"/>
                <a:gd name="T47" fmla="*/ 314 h 366"/>
                <a:gd name="T48" fmla="*/ 353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3"/>
                  </a:moveTo>
                  <a:lnTo>
                    <a:pt x="353" y="273"/>
                  </a:lnTo>
                  <a:cubicBezTo>
                    <a:pt x="311" y="250"/>
                    <a:pt x="269" y="228"/>
                    <a:pt x="231" y="201"/>
                  </a:cubicBezTo>
                  <a:lnTo>
                    <a:pt x="231" y="201"/>
                  </a:lnTo>
                  <a:cubicBezTo>
                    <a:pt x="267" y="150"/>
                    <a:pt x="294" y="94"/>
                    <a:pt x="307" y="43"/>
                  </a:cubicBezTo>
                  <a:lnTo>
                    <a:pt x="307" y="43"/>
                  </a:lnTo>
                  <a:cubicBezTo>
                    <a:pt x="313" y="20"/>
                    <a:pt x="278" y="0"/>
                    <a:pt x="265" y="25"/>
                  </a:cubicBezTo>
                  <a:lnTo>
                    <a:pt x="265" y="25"/>
                  </a:lnTo>
                  <a:cubicBezTo>
                    <a:pt x="240" y="71"/>
                    <a:pt x="215" y="118"/>
                    <a:pt x="183" y="161"/>
                  </a:cubicBezTo>
                  <a:lnTo>
                    <a:pt x="183" y="161"/>
                  </a:lnTo>
                  <a:cubicBezTo>
                    <a:pt x="142" y="122"/>
                    <a:pt x="113" y="77"/>
                    <a:pt x="75" y="34"/>
                  </a:cubicBezTo>
                  <a:lnTo>
                    <a:pt x="75" y="34"/>
                  </a:lnTo>
                  <a:cubicBezTo>
                    <a:pt x="52" y="6"/>
                    <a:pt x="12" y="39"/>
                    <a:pt x="26" y="69"/>
                  </a:cubicBezTo>
                  <a:lnTo>
                    <a:pt x="26" y="69"/>
                  </a:lnTo>
                  <a:cubicBezTo>
                    <a:pt x="49" y="119"/>
                    <a:pt x="89" y="169"/>
                    <a:pt x="139" y="210"/>
                  </a:cubicBezTo>
                  <a:lnTo>
                    <a:pt x="139" y="210"/>
                  </a:lnTo>
                  <a:cubicBezTo>
                    <a:pt x="104" y="243"/>
                    <a:pt x="63" y="269"/>
                    <a:pt x="28" y="302"/>
                  </a:cubicBezTo>
                  <a:lnTo>
                    <a:pt x="28" y="302"/>
                  </a:lnTo>
                  <a:cubicBezTo>
                    <a:pt x="0" y="326"/>
                    <a:pt x="31" y="365"/>
                    <a:pt x="62" y="352"/>
                  </a:cubicBezTo>
                  <a:lnTo>
                    <a:pt x="62" y="352"/>
                  </a:lnTo>
                  <a:cubicBezTo>
                    <a:pt x="109" y="331"/>
                    <a:pt x="154" y="294"/>
                    <a:pt x="193" y="250"/>
                  </a:cubicBezTo>
                  <a:lnTo>
                    <a:pt x="193" y="250"/>
                  </a:lnTo>
                  <a:cubicBezTo>
                    <a:pt x="239" y="280"/>
                    <a:pt x="288" y="302"/>
                    <a:pt x="334" y="314"/>
                  </a:cubicBezTo>
                  <a:lnTo>
                    <a:pt x="334" y="314"/>
                  </a:lnTo>
                  <a:cubicBezTo>
                    <a:pt x="357" y="320"/>
                    <a:pt x="377" y="286"/>
                    <a:pt x="353" y="273"/>
                  </a:cubicBezTo>
                </a:path>
              </a:pathLst>
            </a:custGeom>
            <a:solidFill>
              <a:schemeClr val="accent3">
                <a:lumMod val="50000"/>
              </a:schemeClr>
            </a:solidFill>
            <a:ln>
              <a:noFill/>
            </a:ln>
            <a:effectLst/>
          </p:spPr>
          <p:txBody>
            <a:bodyPr wrap="none" anchor="ctr"/>
            <a:lstStyle/>
            <a:p>
              <a:pPr>
                <a:defRPr/>
              </a:pPr>
              <a:endParaRPr lang="es-ES_tradnl"/>
            </a:p>
          </p:txBody>
        </p:sp>
        <p:sp>
          <p:nvSpPr>
            <p:cNvPr id="95" name="Freeform 51">
              <a:extLst>
                <a:ext uri="{FF2B5EF4-FFF2-40B4-BE49-F238E27FC236}">
                  <a16:creationId xmlns:a16="http://schemas.microsoft.com/office/drawing/2014/main" id="{982A227D-E032-AB40-B8AA-B210BB539543}"/>
                </a:ext>
              </a:extLst>
            </p:cNvPr>
            <p:cNvSpPr>
              <a:spLocks noChangeArrowheads="1"/>
            </p:cNvSpPr>
            <p:nvPr/>
          </p:nvSpPr>
          <p:spPr bwMode="auto">
            <a:xfrm>
              <a:off x="3056899" y="6673428"/>
              <a:ext cx="180952" cy="174602"/>
            </a:xfrm>
            <a:custGeom>
              <a:avLst/>
              <a:gdLst>
                <a:gd name="T0" fmla="*/ 352 w 378"/>
                <a:gd name="T1" fmla="*/ 273 h 366"/>
                <a:gd name="T2" fmla="*/ 352 w 378"/>
                <a:gd name="T3" fmla="*/ 273 h 366"/>
                <a:gd name="T4" fmla="*/ 232 w 378"/>
                <a:gd name="T5" fmla="*/ 201 h 366"/>
                <a:gd name="T6" fmla="*/ 232 w 378"/>
                <a:gd name="T7" fmla="*/ 201 h 366"/>
                <a:gd name="T8" fmla="*/ 306 w 378"/>
                <a:gd name="T9" fmla="*/ 43 h 366"/>
                <a:gd name="T10" fmla="*/ 306 w 378"/>
                <a:gd name="T11" fmla="*/ 43 h 366"/>
                <a:gd name="T12" fmla="*/ 266 w 378"/>
                <a:gd name="T13" fmla="*/ 25 h 366"/>
                <a:gd name="T14" fmla="*/ 266 w 378"/>
                <a:gd name="T15" fmla="*/ 25 h 366"/>
                <a:gd name="T16" fmla="*/ 183 w 378"/>
                <a:gd name="T17" fmla="*/ 161 h 366"/>
                <a:gd name="T18" fmla="*/ 183 w 378"/>
                <a:gd name="T19" fmla="*/ 161 h 366"/>
                <a:gd name="T20" fmla="*/ 76 w 378"/>
                <a:gd name="T21" fmla="*/ 34 h 366"/>
                <a:gd name="T22" fmla="*/ 76 w 378"/>
                <a:gd name="T23" fmla="*/ 34 h 366"/>
                <a:gd name="T24" fmla="*/ 25 w 378"/>
                <a:gd name="T25" fmla="*/ 69 h 366"/>
                <a:gd name="T26" fmla="*/ 25 w 378"/>
                <a:gd name="T27" fmla="*/ 69 h 366"/>
                <a:gd name="T28" fmla="*/ 138 w 378"/>
                <a:gd name="T29" fmla="*/ 210 h 366"/>
                <a:gd name="T30" fmla="*/ 138 w 378"/>
                <a:gd name="T31" fmla="*/ 210 h 366"/>
                <a:gd name="T32" fmla="*/ 28 w 378"/>
                <a:gd name="T33" fmla="*/ 302 h 366"/>
                <a:gd name="T34" fmla="*/ 28 w 378"/>
                <a:gd name="T35" fmla="*/ 302 h 366"/>
                <a:gd name="T36" fmla="*/ 63 w 378"/>
                <a:gd name="T37" fmla="*/ 352 h 366"/>
                <a:gd name="T38" fmla="*/ 63 w 378"/>
                <a:gd name="T39" fmla="*/ 352 h 366"/>
                <a:gd name="T40" fmla="*/ 193 w 378"/>
                <a:gd name="T41" fmla="*/ 250 h 366"/>
                <a:gd name="T42" fmla="*/ 193 w 378"/>
                <a:gd name="T43" fmla="*/ 250 h 366"/>
                <a:gd name="T44" fmla="*/ 334 w 378"/>
                <a:gd name="T45" fmla="*/ 314 h 366"/>
                <a:gd name="T46" fmla="*/ 334 w 378"/>
                <a:gd name="T47" fmla="*/ 314 h 366"/>
                <a:gd name="T48" fmla="*/ 352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2" y="273"/>
                  </a:moveTo>
                  <a:lnTo>
                    <a:pt x="352" y="273"/>
                  </a:lnTo>
                  <a:cubicBezTo>
                    <a:pt x="312" y="250"/>
                    <a:pt x="270" y="228"/>
                    <a:pt x="232" y="201"/>
                  </a:cubicBezTo>
                  <a:lnTo>
                    <a:pt x="232" y="201"/>
                  </a:lnTo>
                  <a:cubicBezTo>
                    <a:pt x="267" y="150"/>
                    <a:pt x="293" y="94"/>
                    <a:pt x="306" y="43"/>
                  </a:cubicBezTo>
                  <a:lnTo>
                    <a:pt x="306" y="43"/>
                  </a:lnTo>
                  <a:cubicBezTo>
                    <a:pt x="313" y="20"/>
                    <a:pt x="279" y="0"/>
                    <a:pt x="266" y="25"/>
                  </a:cubicBezTo>
                  <a:lnTo>
                    <a:pt x="266" y="25"/>
                  </a:lnTo>
                  <a:cubicBezTo>
                    <a:pt x="239" y="71"/>
                    <a:pt x="216" y="118"/>
                    <a:pt x="183" y="161"/>
                  </a:cubicBezTo>
                  <a:lnTo>
                    <a:pt x="183" y="161"/>
                  </a:lnTo>
                  <a:cubicBezTo>
                    <a:pt x="142" y="122"/>
                    <a:pt x="112" y="77"/>
                    <a:pt x="76" y="34"/>
                  </a:cubicBezTo>
                  <a:lnTo>
                    <a:pt x="76" y="34"/>
                  </a:lnTo>
                  <a:cubicBezTo>
                    <a:pt x="52" y="6"/>
                    <a:pt x="12" y="39"/>
                    <a:pt x="25" y="69"/>
                  </a:cubicBezTo>
                  <a:lnTo>
                    <a:pt x="25" y="69"/>
                  </a:lnTo>
                  <a:cubicBezTo>
                    <a:pt x="49" y="119"/>
                    <a:pt x="90" y="169"/>
                    <a:pt x="138" y="210"/>
                  </a:cubicBezTo>
                  <a:lnTo>
                    <a:pt x="138" y="210"/>
                  </a:lnTo>
                  <a:cubicBezTo>
                    <a:pt x="104" y="243"/>
                    <a:pt x="65" y="269"/>
                    <a:pt x="28" y="302"/>
                  </a:cubicBezTo>
                  <a:lnTo>
                    <a:pt x="28" y="302"/>
                  </a:lnTo>
                  <a:cubicBezTo>
                    <a:pt x="0" y="326"/>
                    <a:pt x="32" y="365"/>
                    <a:pt x="63" y="352"/>
                  </a:cubicBezTo>
                  <a:lnTo>
                    <a:pt x="63" y="352"/>
                  </a:lnTo>
                  <a:cubicBezTo>
                    <a:pt x="109" y="331"/>
                    <a:pt x="154" y="294"/>
                    <a:pt x="193" y="250"/>
                  </a:cubicBezTo>
                  <a:lnTo>
                    <a:pt x="193" y="250"/>
                  </a:lnTo>
                  <a:cubicBezTo>
                    <a:pt x="239" y="280"/>
                    <a:pt x="288" y="302"/>
                    <a:pt x="334" y="314"/>
                  </a:cubicBezTo>
                  <a:lnTo>
                    <a:pt x="334" y="314"/>
                  </a:lnTo>
                  <a:cubicBezTo>
                    <a:pt x="358" y="320"/>
                    <a:pt x="377" y="286"/>
                    <a:pt x="352" y="273"/>
                  </a:cubicBezTo>
                </a:path>
              </a:pathLst>
            </a:custGeom>
            <a:solidFill>
              <a:schemeClr val="accent3">
                <a:lumMod val="75000"/>
              </a:schemeClr>
            </a:solidFill>
            <a:ln>
              <a:noFill/>
            </a:ln>
            <a:effectLst/>
          </p:spPr>
          <p:txBody>
            <a:bodyPr wrap="none" anchor="ctr"/>
            <a:lstStyle/>
            <a:p>
              <a:pPr>
                <a:defRPr/>
              </a:pPr>
              <a:endParaRPr lang="es-ES_tradnl"/>
            </a:p>
          </p:txBody>
        </p:sp>
        <p:sp>
          <p:nvSpPr>
            <p:cNvPr id="96" name="Freeform 52">
              <a:extLst>
                <a:ext uri="{FF2B5EF4-FFF2-40B4-BE49-F238E27FC236}">
                  <a16:creationId xmlns:a16="http://schemas.microsoft.com/office/drawing/2014/main" id="{A19753B1-0E0F-2742-8A0D-AC3AE57F1E24}"/>
                </a:ext>
              </a:extLst>
            </p:cNvPr>
            <p:cNvSpPr>
              <a:spLocks noChangeArrowheads="1"/>
            </p:cNvSpPr>
            <p:nvPr/>
          </p:nvSpPr>
          <p:spPr bwMode="auto">
            <a:xfrm>
              <a:off x="3625150" y="6673428"/>
              <a:ext cx="180952" cy="174602"/>
            </a:xfrm>
            <a:custGeom>
              <a:avLst/>
              <a:gdLst>
                <a:gd name="T0" fmla="*/ 353 w 378"/>
                <a:gd name="T1" fmla="*/ 273 h 366"/>
                <a:gd name="T2" fmla="*/ 353 w 378"/>
                <a:gd name="T3" fmla="*/ 273 h 366"/>
                <a:gd name="T4" fmla="*/ 232 w 378"/>
                <a:gd name="T5" fmla="*/ 201 h 366"/>
                <a:gd name="T6" fmla="*/ 232 w 378"/>
                <a:gd name="T7" fmla="*/ 201 h 366"/>
                <a:gd name="T8" fmla="*/ 306 w 378"/>
                <a:gd name="T9" fmla="*/ 43 h 366"/>
                <a:gd name="T10" fmla="*/ 306 w 378"/>
                <a:gd name="T11" fmla="*/ 43 h 366"/>
                <a:gd name="T12" fmla="*/ 265 w 378"/>
                <a:gd name="T13" fmla="*/ 25 h 366"/>
                <a:gd name="T14" fmla="*/ 265 w 378"/>
                <a:gd name="T15" fmla="*/ 25 h 366"/>
                <a:gd name="T16" fmla="*/ 182 w 378"/>
                <a:gd name="T17" fmla="*/ 161 h 366"/>
                <a:gd name="T18" fmla="*/ 182 w 378"/>
                <a:gd name="T19" fmla="*/ 161 h 366"/>
                <a:gd name="T20" fmla="*/ 76 w 378"/>
                <a:gd name="T21" fmla="*/ 34 h 366"/>
                <a:gd name="T22" fmla="*/ 76 w 378"/>
                <a:gd name="T23" fmla="*/ 34 h 366"/>
                <a:gd name="T24" fmla="*/ 26 w 378"/>
                <a:gd name="T25" fmla="*/ 69 h 366"/>
                <a:gd name="T26" fmla="*/ 26 w 378"/>
                <a:gd name="T27" fmla="*/ 69 h 366"/>
                <a:gd name="T28" fmla="*/ 138 w 378"/>
                <a:gd name="T29" fmla="*/ 210 h 366"/>
                <a:gd name="T30" fmla="*/ 138 w 378"/>
                <a:gd name="T31" fmla="*/ 210 h 366"/>
                <a:gd name="T32" fmla="*/ 27 w 378"/>
                <a:gd name="T33" fmla="*/ 302 h 366"/>
                <a:gd name="T34" fmla="*/ 27 w 378"/>
                <a:gd name="T35" fmla="*/ 302 h 366"/>
                <a:gd name="T36" fmla="*/ 63 w 378"/>
                <a:gd name="T37" fmla="*/ 352 h 366"/>
                <a:gd name="T38" fmla="*/ 63 w 378"/>
                <a:gd name="T39" fmla="*/ 352 h 366"/>
                <a:gd name="T40" fmla="*/ 193 w 378"/>
                <a:gd name="T41" fmla="*/ 250 h 366"/>
                <a:gd name="T42" fmla="*/ 193 w 378"/>
                <a:gd name="T43" fmla="*/ 250 h 366"/>
                <a:gd name="T44" fmla="*/ 334 w 378"/>
                <a:gd name="T45" fmla="*/ 314 h 366"/>
                <a:gd name="T46" fmla="*/ 334 w 378"/>
                <a:gd name="T47" fmla="*/ 314 h 366"/>
                <a:gd name="T48" fmla="*/ 353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3"/>
                  </a:moveTo>
                  <a:lnTo>
                    <a:pt x="353" y="273"/>
                  </a:lnTo>
                  <a:cubicBezTo>
                    <a:pt x="311" y="250"/>
                    <a:pt x="270" y="228"/>
                    <a:pt x="232" y="201"/>
                  </a:cubicBezTo>
                  <a:lnTo>
                    <a:pt x="232" y="201"/>
                  </a:lnTo>
                  <a:cubicBezTo>
                    <a:pt x="267" y="150"/>
                    <a:pt x="293" y="94"/>
                    <a:pt x="306" y="43"/>
                  </a:cubicBezTo>
                  <a:lnTo>
                    <a:pt x="306" y="43"/>
                  </a:lnTo>
                  <a:cubicBezTo>
                    <a:pt x="312" y="20"/>
                    <a:pt x="278" y="0"/>
                    <a:pt x="265" y="25"/>
                  </a:cubicBezTo>
                  <a:lnTo>
                    <a:pt x="265" y="25"/>
                  </a:lnTo>
                  <a:cubicBezTo>
                    <a:pt x="239" y="71"/>
                    <a:pt x="215" y="118"/>
                    <a:pt x="182" y="161"/>
                  </a:cubicBezTo>
                  <a:lnTo>
                    <a:pt x="182" y="161"/>
                  </a:lnTo>
                  <a:cubicBezTo>
                    <a:pt x="142" y="122"/>
                    <a:pt x="111" y="77"/>
                    <a:pt x="76" y="34"/>
                  </a:cubicBezTo>
                  <a:lnTo>
                    <a:pt x="76" y="34"/>
                  </a:lnTo>
                  <a:cubicBezTo>
                    <a:pt x="51" y="6"/>
                    <a:pt x="12" y="39"/>
                    <a:pt x="26" y="69"/>
                  </a:cubicBezTo>
                  <a:lnTo>
                    <a:pt x="26" y="69"/>
                  </a:lnTo>
                  <a:cubicBezTo>
                    <a:pt x="48" y="119"/>
                    <a:pt x="89" y="169"/>
                    <a:pt x="138" y="210"/>
                  </a:cubicBezTo>
                  <a:lnTo>
                    <a:pt x="138" y="210"/>
                  </a:lnTo>
                  <a:cubicBezTo>
                    <a:pt x="104" y="243"/>
                    <a:pt x="64" y="269"/>
                    <a:pt x="27" y="302"/>
                  </a:cubicBezTo>
                  <a:lnTo>
                    <a:pt x="27" y="302"/>
                  </a:lnTo>
                  <a:cubicBezTo>
                    <a:pt x="0" y="326"/>
                    <a:pt x="31" y="365"/>
                    <a:pt x="63" y="352"/>
                  </a:cubicBezTo>
                  <a:lnTo>
                    <a:pt x="63" y="352"/>
                  </a:lnTo>
                  <a:cubicBezTo>
                    <a:pt x="109" y="331"/>
                    <a:pt x="153" y="294"/>
                    <a:pt x="193" y="250"/>
                  </a:cubicBezTo>
                  <a:lnTo>
                    <a:pt x="193" y="250"/>
                  </a:lnTo>
                  <a:cubicBezTo>
                    <a:pt x="239" y="280"/>
                    <a:pt x="288" y="302"/>
                    <a:pt x="334" y="314"/>
                  </a:cubicBezTo>
                  <a:lnTo>
                    <a:pt x="334" y="314"/>
                  </a:lnTo>
                  <a:cubicBezTo>
                    <a:pt x="357" y="320"/>
                    <a:pt x="377" y="286"/>
                    <a:pt x="353" y="273"/>
                  </a:cubicBezTo>
                </a:path>
              </a:pathLst>
            </a:custGeom>
            <a:solidFill>
              <a:schemeClr val="accent3">
                <a:lumMod val="75000"/>
              </a:schemeClr>
            </a:solidFill>
            <a:ln>
              <a:noFill/>
            </a:ln>
            <a:effectLst/>
          </p:spPr>
          <p:txBody>
            <a:bodyPr wrap="none" anchor="ctr"/>
            <a:lstStyle/>
            <a:p>
              <a:pPr>
                <a:defRPr/>
              </a:pPr>
              <a:endParaRPr lang="es-ES_tradnl"/>
            </a:p>
          </p:txBody>
        </p:sp>
        <p:sp>
          <p:nvSpPr>
            <p:cNvPr id="97" name="Freeform 53">
              <a:extLst>
                <a:ext uri="{FF2B5EF4-FFF2-40B4-BE49-F238E27FC236}">
                  <a16:creationId xmlns:a16="http://schemas.microsoft.com/office/drawing/2014/main" id="{51CB5DA7-E192-634E-A1A7-7AFDE952BB12}"/>
                </a:ext>
              </a:extLst>
            </p:cNvPr>
            <p:cNvSpPr>
              <a:spLocks noChangeArrowheads="1"/>
            </p:cNvSpPr>
            <p:nvPr/>
          </p:nvSpPr>
          <p:spPr bwMode="auto">
            <a:xfrm>
              <a:off x="4017211" y="6668667"/>
              <a:ext cx="180952" cy="174602"/>
            </a:xfrm>
            <a:custGeom>
              <a:avLst/>
              <a:gdLst>
                <a:gd name="T0" fmla="*/ 353 w 378"/>
                <a:gd name="T1" fmla="*/ 272 h 366"/>
                <a:gd name="T2" fmla="*/ 353 w 378"/>
                <a:gd name="T3" fmla="*/ 272 h 366"/>
                <a:gd name="T4" fmla="*/ 231 w 378"/>
                <a:gd name="T5" fmla="*/ 201 h 366"/>
                <a:gd name="T6" fmla="*/ 231 w 378"/>
                <a:gd name="T7" fmla="*/ 201 h 366"/>
                <a:gd name="T8" fmla="*/ 307 w 378"/>
                <a:gd name="T9" fmla="*/ 42 h 366"/>
                <a:gd name="T10" fmla="*/ 307 w 378"/>
                <a:gd name="T11" fmla="*/ 42 h 366"/>
                <a:gd name="T12" fmla="*/ 267 w 378"/>
                <a:gd name="T13" fmla="*/ 22 h 366"/>
                <a:gd name="T14" fmla="*/ 267 w 378"/>
                <a:gd name="T15" fmla="*/ 22 h 366"/>
                <a:gd name="T16" fmla="*/ 183 w 378"/>
                <a:gd name="T17" fmla="*/ 160 h 366"/>
                <a:gd name="T18" fmla="*/ 183 w 378"/>
                <a:gd name="T19" fmla="*/ 160 h 366"/>
                <a:gd name="T20" fmla="*/ 76 w 378"/>
                <a:gd name="T21" fmla="*/ 34 h 366"/>
                <a:gd name="T22" fmla="*/ 76 w 378"/>
                <a:gd name="T23" fmla="*/ 34 h 366"/>
                <a:gd name="T24" fmla="*/ 26 w 378"/>
                <a:gd name="T25" fmla="*/ 70 h 366"/>
                <a:gd name="T26" fmla="*/ 26 w 378"/>
                <a:gd name="T27" fmla="*/ 70 h 366"/>
                <a:gd name="T28" fmla="*/ 139 w 378"/>
                <a:gd name="T29" fmla="*/ 209 h 366"/>
                <a:gd name="T30" fmla="*/ 139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50 h 366"/>
                <a:gd name="T42" fmla="*/ 193 w 378"/>
                <a:gd name="T43" fmla="*/ 250 h 366"/>
                <a:gd name="T44" fmla="*/ 334 w 378"/>
                <a:gd name="T45" fmla="*/ 313 h 366"/>
                <a:gd name="T46" fmla="*/ 334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50"/>
                    <a:pt x="271" y="227"/>
                    <a:pt x="231" y="201"/>
                  </a:cubicBezTo>
                  <a:lnTo>
                    <a:pt x="231" y="201"/>
                  </a:lnTo>
                  <a:cubicBezTo>
                    <a:pt x="267" y="150"/>
                    <a:pt x="294" y="95"/>
                    <a:pt x="307" y="42"/>
                  </a:cubicBezTo>
                  <a:lnTo>
                    <a:pt x="307" y="42"/>
                  </a:lnTo>
                  <a:cubicBezTo>
                    <a:pt x="314" y="20"/>
                    <a:pt x="280" y="0"/>
                    <a:pt x="267" y="22"/>
                  </a:cubicBezTo>
                  <a:lnTo>
                    <a:pt x="267" y="22"/>
                  </a:lnTo>
                  <a:cubicBezTo>
                    <a:pt x="240" y="71"/>
                    <a:pt x="217" y="117"/>
                    <a:pt x="183" y="160"/>
                  </a:cubicBezTo>
                  <a:lnTo>
                    <a:pt x="183" y="160"/>
                  </a:lnTo>
                  <a:cubicBezTo>
                    <a:pt x="143" y="122"/>
                    <a:pt x="113" y="76"/>
                    <a:pt x="76" y="34"/>
                  </a:cubicBezTo>
                  <a:lnTo>
                    <a:pt x="76" y="34"/>
                  </a:lnTo>
                  <a:cubicBezTo>
                    <a:pt x="53" y="7"/>
                    <a:pt x="12" y="38"/>
                    <a:pt x="26" y="70"/>
                  </a:cubicBezTo>
                  <a:lnTo>
                    <a:pt x="26" y="70"/>
                  </a:lnTo>
                  <a:cubicBezTo>
                    <a:pt x="50" y="120"/>
                    <a:pt x="91" y="168"/>
                    <a:pt x="139" y="209"/>
                  </a:cubicBezTo>
                  <a:lnTo>
                    <a:pt x="139" y="209"/>
                  </a:lnTo>
                  <a:cubicBezTo>
                    <a:pt x="104" y="242"/>
                    <a:pt x="64" y="269"/>
                    <a:pt x="28" y="301"/>
                  </a:cubicBezTo>
                  <a:lnTo>
                    <a:pt x="28" y="301"/>
                  </a:lnTo>
                  <a:cubicBezTo>
                    <a:pt x="0" y="325"/>
                    <a:pt x="33" y="365"/>
                    <a:pt x="63" y="351"/>
                  </a:cubicBezTo>
                  <a:lnTo>
                    <a:pt x="63" y="351"/>
                  </a:lnTo>
                  <a:cubicBezTo>
                    <a:pt x="110" y="330"/>
                    <a:pt x="155" y="293"/>
                    <a:pt x="193" y="250"/>
                  </a:cubicBezTo>
                  <a:lnTo>
                    <a:pt x="193" y="250"/>
                  </a:lnTo>
                  <a:cubicBezTo>
                    <a:pt x="239" y="279"/>
                    <a:pt x="289" y="302"/>
                    <a:pt x="334" y="313"/>
                  </a:cubicBezTo>
                  <a:lnTo>
                    <a:pt x="334" y="313"/>
                  </a:lnTo>
                  <a:cubicBezTo>
                    <a:pt x="359" y="318"/>
                    <a:pt x="377" y="285"/>
                    <a:pt x="353" y="272"/>
                  </a:cubicBezTo>
                </a:path>
              </a:pathLst>
            </a:custGeom>
            <a:solidFill>
              <a:schemeClr val="accent3">
                <a:lumMod val="50000"/>
              </a:schemeClr>
            </a:solidFill>
            <a:ln>
              <a:noFill/>
            </a:ln>
            <a:effectLst/>
          </p:spPr>
          <p:txBody>
            <a:bodyPr wrap="none" anchor="ctr"/>
            <a:lstStyle/>
            <a:p>
              <a:pPr>
                <a:defRPr/>
              </a:pPr>
              <a:endParaRPr lang="es-ES_tradnl"/>
            </a:p>
          </p:txBody>
        </p:sp>
        <p:sp>
          <p:nvSpPr>
            <p:cNvPr id="98" name="Freeform 54">
              <a:extLst>
                <a:ext uri="{FF2B5EF4-FFF2-40B4-BE49-F238E27FC236}">
                  <a16:creationId xmlns:a16="http://schemas.microsoft.com/office/drawing/2014/main" id="{AB1D2309-443C-AD4E-BE89-6CA699239962}"/>
                </a:ext>
              </a:extLst>
            </p:cNvPr>
            <p:cNvSpPr>
              <a:spLocks noChangeArrowheads="1"/>
            </p:cNvSpPr>
            <p:nvPr/>
          </p:nvSpPr>
          <p:spPr bwMode="auto">
            <a:xfrm>
              <a:off x="4207686" y="6668667"/>
              <a:ext cx="179365" cy="174602"/>
            </a:xfrm>
            <a:custGeom>
              <a:avLst/>
              <a:gdLst>
                <a:gd name="T0" fmla="*/ 353 w 378"/>
                <a:gd name="T1" fmla="*/ 272 h 366"/>
                <a:gd name="T2" fmla="*/ 353 w 378"/>
                <a:gd name="T3" fmla="*/ 272 h 366"/>
                <a:gd name="T4" fmla="*/ 232 w 378"/>
                <a:gd name="T5" fmla="*/ 201 h 366"/>
                <a:gd name="T6" fmla="*/ 232 w 378"/>
                <a:gd name="T7" fmla="*/ 201 h 366"/>
                <a:gd name="T8" fmla="*/ 307 w 378"/>
                <a:gd name="T9" fmla="*/ 42 h 366"/>
                <a:gd name="T10" fmla="*/ 307 w 378"/>
                <a:gd name="T11" fmla="*/ 42 h 366"/>
                <a:gd name="T12" fmla="*/ 265 w 378"/>
                <a:gd name="T13" fmla="*/ 22 h 366"/>
                <a:gd name="T14" fmla="*/ 265 w 378"/>
                <a:gd name="T15" fmla="*/ 22 h 366"/>
                <a:gd name="T16" fmla="*/ 184 w 378"/>
                <a:gd name="T17" fmla="*/ 160 h 366"/>
                <a:gd name="T18" fmla="*/ 184 w 378"/>
                <a:gd name="T19" fmla="*/ 160 h 366"/>
                <a:gd name="T20" fmla="*/ 76 w 378"/>
                <a:gd name="T21" fmla="*/ 34 h 366"/>
                <a:gd name="T22" fmla="*/ 76 w 378"/>
                <a:gd name="T23" fmla="*/ 34 h 366"/>
                <a:gd name="T24" fmla="*/ 26 w 378"/>
                <a:gd name="T25" fmla="*/ 70 h 366"/>
                <a:gd name="T26" fmla="*/ 26 w 378"/>
                <a:gd name="T27" fmla="*/ 70 h 366"/>
                <a:gd name="T28" fmla="*/ 139 w 378"/>
                <a:gd name="T29" fmla="*/ 209 h 366"/>
                <a:gd name="T30" fmla="*/ 139 w 378"/>
                <a:gd name="T31" fmla="*/ 209 h 366"/>
                <a:gd name="T32" fmla="*/ 27 w 378"/>
                <a:gd name="T33" fmla="*/ 301 h 366"/>
                <a:gd name="T34" fmla="*/ 27 w 378"/>
                <a:gd name="T35" fmla="*/ 301 h 366"/>
                <a:gd name="T36" fmla="*/ 63 w 378"/>
                <a:gd name="T37" fmla="*/ 351 h 366"/>
                <a:gd name="T38" fmla="*/ 63 w 378"/>
                <a:gd name="T39" fmla="*/ 351 h 366"/>
                <a:gd name="T40" fmla="*/ 193 w 378"/>
                <a:gd name="T41" fmla="*/ 250 h 366"/>
                <a:gd name="T42" fmla="*/ 193 w 378"/>
                <a:gd name="T43" fmla="*/ 250 h 366"/>
                <a:gd name="T44" fmla="*/ 334 w 378"/>
                <a:gd name="T45" fmla="*/ 313 h 366"/>
                <a:gd name="T46" fmla="*/ 334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50"/>
                    <a:pt x="270" y="227"/>
                    <a:pt x="232" y="201"/>
                  </a:cubicBezTo>
                  <a:lnTo>
                    <a:pt x="232" y="201"/>
                  </a:lnTo>
                  <a:cubicBezTo>
                    <a:pt x="268" y="150"/>
                    <a:pt x="294" y="95"/>
                    <a:pt x="307" y="42"/>
                  </a:cubicBezTo>
                  <a:lnTo>
                    <a:pt x="307" y="42"/>
                  </a:lnTo>
                  <a:cubicBezTo>
                    <a:pt x="314" y="20"/>
                    <a:pt x="280" y="0"/>
                    <a:pt x="265" y="22"/>
                  </a:cubicBezTo>
                  <a:lnTo>
                    <a:pt x="265" y="22"/>
                  </a:lnTo>
                  <a:cubicBezTo>
                    <a:pt x="240" y="71"/>
                    <a:pt x="215" y="117"/>
                    <a:pt x="184" y="160"/>
                  </a:cubicBezTo>
                  <a:lnTo>
                    <a:pt x="184" y="160"/>
                  </a:lnTo>
                  <a:cubicBezTo>
                    <a:pt x="143" y="122"/>
                    <a:pt x="113" y="76"/>
                    <a:pt x="76" y="34"/>
                  </a:cubicBezTo>
                  <a:lnTo>
                    <a:pt x="76" y="34"/>
                  </a:lnTo>
                  <a:cubicBezTo>
                    <a:pt x="52" y="7"/>
                    <a:pt x="12" y="38"/>
                    <a:pt x="26" y="70"/>
                  </a:cubicBezTo>
                  <a:lnTo>
                    <a:pt x="26" y="70"/>
                  </a:lnTo>
                  <a:cubicBezTo>
                    <a:pt x="50" y="120"/>
                    <a:pt x="90" y="168"/>
                    <a:pt x="139" y="209"/>
                  </a:cubicBezTo>
                  <a:lnTo>
                    <a:pt x="139" y="209"/>
                  </a:lnTo>
                  <a:cubicBezTo>
                    <a:pt x="104" y="242"/>
                    <a:pt x="64" y="269"/>
                    <a:pt x="27" y="301"/>
                  </a:cubicBezTo>
                  <a:lnTo>
                    <a:pt x="27" y="301"/>
                  </a:lnTo>
                  <a:cubicBezTo>
                    <a:pt x="0" y="325"/>
                    <a:pt x="33" y="365"/>
                    <a:pt x="63" y="351"/>
                  </a:cubicBezTo>
                  <a:lnTo>
                    <a:pt x="63" y="351"/>
                  </a:lnTo>
                  <a:cubicBezTo>
                    <a:pt x="109" y="330"/>
                    <a:pt x="155" y="293"/>
                    <a:pt x="193" y="250"/>
                  </a:cubicBezTo>
                  <a:lnTo>
                    <a:pt x="193" y="250"/>
                  </a:lnTo>
                  <a:cubicBezTo>
                    <a:pt x="239" y="279"/>
                    <a:pt x="289" y="302"/>
                    <a:pt x="334" y="313"/>
                  </a:cubicBezTo>
                  <a:lnTo>
                    <a:pt x="334" y="313"/>
                  </a:lnTo>
                  <a:cubicBezTo>
                    <a:pt x="357" y="318"/>
                    <a:pt x="377"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99" name="Freeform 55">
              <a:extLst>
                <a:ext uri="{FF2B5EF4-FFF2-40B4-BE49-F238E27FC236}">
                  <a16:creationId xmlns:a16="http://schemas.microsoft.com/office/drawing/2014/main" id="{99D09EF7-60A7-2B44-9561-FE401578B9A6}"/>
                </a:ext>
              </a:extLst>
            </p:cNvPr>
            <p:cNvSpPr>
              <a:spLocks noChangeArrowheads="1"/>
            </p:cNvSpPr>
            <p:nvPr/>
          </p:nvSpPr>
          <p:spPr bwMode="auto">
            <a:xfrm>
              <a:off x="3828323" y="6668667"/>
              <a:ext cx="180952" cy="174602"/>
            </a:xfrm>
            <a:custGeom>
              <a:avLst/>
              <a:gdLst>
                <a:gd name="T0" fmla="*/ 354 w 378"/>
                <a:gd name="T1" fmla="*/ 272 h 366"/>
                <a:gd name="T2" fmla="*/ 354 w 378"/>
                <a:gd name="T3" fmla="*/ 272 h 366"/>
                <a:gd name="T4" fmla="*/ 231 w 378"/>
                <a:gd name="T5" fmla="*/ 201 h 366"/>
                <a:gd name="T6" fmla="*/ 231 w 378"/>
                <a:gd name="T7" fmla="*/ 201 h 366"/>
                <a:gd name="T8" fmla="*/ 308 w 378"/>
                <a:gd name="T9" fmla="*/ 42 h 366"/>
                <a:gd name="T10" fmla="*/ 308 w 378"/>
                <a:gd name="T11" fmla="*/ 42 h 366"/>
                <a:gd name="T12" fmla="*/ 267 w 378"/>
                <a:gd name="T13" fmla="*/ 22 h 366"/>
                <a:gd name="T14" fmla="*/ 267 w 378"/>
                <a:gd name="T15" fmla="*/ 22 h 366"/>
                <a:gd name="T16" fmla="*/ 183 w 378"/>
                <a:gd name="T17" fmla="*/ 160 h 366"/>
                <a:gd name="T18" fmla="*/ 183 w 378"/>
                <a:gd name="T19" fmla="*/ 160 h 366"/>
                <a:gd name="T20" fmla="*/ 76 w 378"/>
                <a:gd name="T21" fmla="*/ 34 h 366"/>
                <a:gd name="T22" fmla="*/ 76 w 378"/>
                <a:gd name="T23" fmla="*/ 34 h 366"/>
                <a:gd name="T24" fmla="*/ 26 w 378"/>
                <a:gd name="T25" fmla="*/ 70 h 366"/>
                <a:gd name="T26" fmla="*/ 26 w 378"/>
                <a:gd name="T27" fmla="*/ 70 h 366"/>
                <a:gd name="T28" fmla="*/ 139 w 378"/>
                <a:gd name="T29" fmla="*/ 209 h 366"/>
                <a:gd name="T30" fmla="*/ 139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50 h 366"/>
                <a:gd name="T42" fmla="*/ 193 w 378"/>
                <a:gd name="T43" fmla="*/ 250 h 366"/>
                <a:gd name="T44" fmla="*/ 335 w 378"/>
                <a:gd name="T45" fmla="*/ 313 h 366"/>
                <a:gd name="T46" fmla="*/ 335 w 378"/>
                <a:gd name="T47" fmla="*/ 313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50"/>
                    <a:pt x="271" y="227"/>
                    <a:pt x="231" y="201"/>
                  </a:cubicBezTo>
                  <a:lnTo>
                    <a:pt x="231" y="201"/>
                  </a:lnTo>
                  <a:cubicBezTo>
                    <a:pt x="268" y="150"/>
                    <a:pt x="294" y="95"/>
                    <a:pt x="308" y="42"/>
                  </a:cubicBezTo>
                  <a:lnTo>
                    <a:pt x="308" y="42"/>
                  </a:lnTo>
                  <a:cubicBezTo>
                    <a:pt x="313" y="20"/>
                    <a:pt x="280" y="0"/>
                    <a:pt x="267" y="22"/>
                  </a:cubicBezTo>
                  <a:lnTo>
                    <a:pt x="267" y="22"/>
                  </a:lnTo>
                  <a:cubicBezTo>
                    <a:pt x="239" y="71"/>
                    <a:pt x="216" y="117"/>
                    <a:pt x="183" y="160"/>
                  </a:cubicBezTo>
                  <a:lnTo>
                    <a:pt x="183" y="160"/>
                  </a:lnTo>
                  <a:cubicBezTo>
                    <a:pt x="142" y="122"/>
                    <a:pt x="113" y="76"/>
                    <a:pt x="76" y="34"/>
                  </a:cubicBezTo>
                  <a:lnTo>
                    <a:pt x="76" y="34"/>
                  </a:lnTo>
                  <a:cubicBezTo>
                    <a:pt x="53" y="7"/>
                    <a:pt x="12" y="38"/>
                    <a:pt x="26" y="70"/>
                  </a:cubicBezTo>
                  <a:lnTo>
                    <a:pt x="26" y="70"/>
                  </a:lnTo>
                  <a:cubicBezTo>
                    <a:pt x="49" y="120"/>
                    <a:pt x="89" y="168"/>
                    <a:pt x="139" y="209"/>
                  </a:cubicBezTo>
                  <a:lnTo>
                    <a:pt x="139" y="209"/>
                  </a:lnTo>
                  <a:cubicBezTo>
                    <a:pt x="104" y="242"/>
                    <a:pt x="65" y="269"/>
                    <a:pt x="28" y="301"/>
                  </a:cubicBezTo>
                  <a:lnTo>
                    <a:pt x="28" y="301"/>
                  </a:lnTo>
                  <a:cubicBezTo>
                    <a:pt x="0" y="325"/>
                    <a:pt x="32" y="365"/>
                    <a:pt x="63" y="351"/>
                  </a:cubicBezTo>
                  <a:lnTo>
                    <a:pt x="63" y="351"/>
                  </a:lnTo>
                  <a:cubicBezTo>
                    <a:pt x="111" y="330"/>
                    <a:pt x="155" y="293"/>
                    <a:pt x="193" y="250"/>
                  </a:cubicBezTo>
                  <a:lnTo>
                    <a:pt x="193" y="250"/>
                  </a:lnTo>
                  <a:cubicBezTo>
                    <a:pt x="239" y="279"/>
                    <a:pt x="288" y="302"/>
                    <a:pt x="335" y="313"/>
                  </a:cubicBezTo>
                  <a:lnTo>
                    <a:pt x="335" y="313"/>
                  </a:lnTo>
                  <a:cubicBezTo>
                    <a:pt x="358" y="318"/>
                    <a:pt x="377"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100" name="Freeform 56">
              <a:extLst>
                <a:ext uri="{FF2B5EF4-FFF2-40B4-BE49-F238E27FC236}">
                  <a16:creationId xmlns:a16="http://schemas.microsoft.com/office/drawing/2014/main" id="{93A1E629-363B-1E4E-9E8D-7952972026CF}"/>
                </a:ext>
              </a:extLst>
            </p:cNvPr>
            <p:cNvSpPr>
              <a:spLocks noChangeArrowheads="1"/>
            </p:cNvSpPr>
            <p:nvPr/>
          </p:nvSpPr>
          <p:spPr bwMode="auto">
            <a:xfrm>
              <a:off x="4396574" y="6668667"/>
              <a:ext cx="180952" cy="174602"/>
            </a:xfrm>
            <a:custGeom>
              <a:avLst/>
              <a:gdLst>
                <a:gd name="T0" fmla="*/ 354 w 379"/>
                <a:gd name="T1" fmla="*/ 272 h 366"/>
                <a:gd name="T2" fmla="*/ 354 w 379"/>
                <a:gd name="T3" fmla="*/ 272 h 366"/>
                <a:gd name="T4" fmla="*/ 232 w 379"/>
                <a:gd name="T5" fmla="*/ 201 h 366"/>
                <a:gd name="T6" fmla="*/ 232 w 379"/>
                <a:gd name="T7" fmla="*/ 201 h 366"/>
                <a:gd name="T8" fmla="*/ 307 w 379"/>
                <a:gd name="T9" fmla="*/ 42 h 366"/>
                <a:gd name="T10" fmla="*/ 307 w 379"/>
                <a:gd name="T11" fmla="*/ 42 h 366"/>
                <a:gd name="T12" fmla="*/ 266 w 379"/>
                <a:gd name="T13" fmla="*/ 22 h 366"/>
                <a:gd name="T14" fmla="*/ 266 w 379"/>
                <a:gd name="T15" fmla="*/ 22 h 366"/>
                <a:gd name="T16" fmla="*/ 184 w 379"/>
                <a:gd name="T17" fmla="*/ 160 h 366"/>
                <a:gd name="T18" fmla="*/ 184 w 379"/>
                <a:gd name="T19" fmla="*/ 160 h 366"/>
                <a:gd name="T20" fmla="*/ 76 w 379"/>
                <a:gd name="T21" fmla="*/ 34 h 366"/>
                <a:gd name="T22" fmla="*/ 76 w 379"/>
                <a:gd name="T23" fmla="*/ 34 h 366"/>
                <a:gd name="T24" fmla="*/ 26 w 379"/>
                <a:gd name="T25" fmla="*/ 70 h 366"/>
                <a:gd name="T26" fmla="*/ 26 w 379"/>
                <a:gd name="T27" fmla="*/ 70 h 366"/>
                <a:gd name="T28" fmla="*/ 139 w 379"/>
                <a:gd name="T29" fmla="*/ 209 h 366"/>
                <a:gd name="T30" fmla="*/ 139 w 379"/>
                <a:gd name="T31" fmla="*/ 209 h 366"/>
                <a:gd name="T32" fmla="*/ 27 w 379"/>
                <a:gd name="T33" fmla="*/ 301 h 366"/>
                <a:gd name="T34" fmla="*/ 27 w 379"/>
                <a:gd name="T35" fmla="*/ 301 h 366"/>
                <a:gd name="T36" fmla="*/ 63 w 379"/>
                <a:gd name="T37" fmla="*/ 351 h 366"/>
                <a:gd name="T38" fmla="*/ 63 w 379"/>
                <a:gd name="T39" fmla="*/ 351 h 366"/>
                <a:gd name="T40" fmla="*/ 193 w 379"/>
                <a:gd name="T41" fmla="*/ 250 h 366"/>
                <a:gd name="T42" fmla="*/ 193 w 379"/>
                <a:gd name="T43" fmla="*/ 250 h 366"/>
                <a:gd name="T44" fmla="*/ 335 w 379"/>
                <a:gd name="T45" fmla="*/ 313 h 366"/>
                <a:gd name="T46" fmla="*/ 335 w 379"/>
                <a:gd name="T47" fmla="*/ 313 h 366"/>
                <a:gd name="T48" fmla="*/ 354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2"/>
                  </a:moveTo>
                  <a:lnTo>
                    <a:pt x="354" y="272"/>
                  </a:lnTo>
                  <a:cubicBezTo>
                    <a:pt x="311" y="250"/>
                    <a:pt x="270" y="227"/>
                    <a:pt x="232" y="201"/>
                  </a:cubicBezTo>
                  <a:lnTo>
                    <a:pt x="232" y="201"/>
                  </a:lnTo>
                  <a:cubicBezTo>
                    <a:pt x="268" y="150"/>
                    <a:pt x="294" y="95"/>
                    <a:pt x="307" y="42"/>
                  </a:cubicBezTo>
                  <a:lnTo>
                    <a:pt x="307" y="42"/>
                  </a:lnTo>
                  <a:cubicBezTo>
                    <a:pt x="312" y="20"/>
                    <a:pt x="280" y="0"/>
                    <a:pt x="266" y="22"/>
                  </a:cubicBezTo>
                  <a:lnTo>
                    <a:pt x="266" y="22"/>
                  </a:lnTo>
                  <a:cubicBezTo>
                    <a:pt x="239" y="71"/>
                    <a:pt x="215" y="117"/>
                    <a:pt x="184" y="160"/>
                  </a:cubicBezTo>
                  <a:lnTo>
                    <a:pt x="184" y="160"/>
                  </a:lnTo>
                  <a:cubicBezTo>
                    <a:pt x="143" y="122"/>
                    <a:pt x="113" y="76"/>
                    <a:pt x="76" y="34"/>
                  </a:cubicBezTo>
                  <a:lnTo>
                    <a:pt x="76" y="34"/>
                  </a:lnTo>
                  <a:cubicBezTo>
                    <a:pt x="52" y="7"/>
                    <a:pt x="11" y="38"/>
                    <a:pt x="26" y="70"/>
                  </a:cubicBezTo>
                  <a:lnTo>
                    <a:pt x="26" y="70"/>
                  </a:lnTo>
                  <a:cubicBezTo>
                    <a:pt x="50" y="120"/>
                    <a:pt x="90" y="168"/>
                    <a:pt x="139" y="209"/>
                  </a:cubicBezTo>
                  <a:lnTo>
                    <a:pt x="139" y="209"/>
                  </a:lnTo>
                  <a:cubicBezTo>
                    <a:pt x="103" y="242"/>
                    <a:pt x="64" y="269"/>
                    <a:pt x="27" y="301"/>
                  </a:cubicBezTo>
                  <a:lnTo>
                    <a:pt x="27" y="301"/>
                  </a:lnTo>
                  <a:cubicBezTo>
                    <a:pt x="0" y="325"/>
                    <a:pt x="32" y="365"/>
                    <a:pt x="63" y="351"/>
                  </a:cubicBezTo>
                  <a:lnTo>
                    <a:pt x="63" y="351"/>
                  </a:lnTo>
                  <a:cubicBezTo>
                    <a:pt x="110" y="330"/>
                    <a:pt x="155" y="293"/>
                    <a:pt x="193" y="250"/>
                  </a:cubicBezTo>
                  <a:lnTo>
                    <a:pt x="193" y="250"/>
                  </a:lnTo>
                  <a:cubicBezTo>
                    <a:pt x="239" y="279"/>
                    <a:pt x="289" y="302"/>
                    <a:pt x="335" y="313"/>
                  </a:cubicBezTo>
                  <a:lnTo>
                    <a:pt x="335" y="313"/>
                  </a:lnTo>
                  <a:cubicBezTo>
                    <a:pt x="358" y="318"/>
                    <a:pt x="378"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101" name="Freeform 57">
              <a:extLst>
                <a:ext uri="{FF2B5EF4-FFF2-40B4-BE49-F238E27FC236}">
                  <a16:creationId xmlns:a16="http://schemas.microsoft.com/office/drawing/2014/main" id="{8E5892F3-0BBC-EE4A-ADF8-F4ADF9F6B619}"/>
                </a:ext>
              </a:extLst>
            </p:cNvPr>
            <p:cNvSpPr>
              <a:spLocks noChangeArrowheads="1"/>
            </p:cNvSpPr>
            <p:nvPr/>
          </p:nvSpPr>
          <p:spPr bwMode="auto">
            <a:xfrm>
              <a:off x="4760064" y="6667079"/>
              <a:ext cx="180952" cy="174602"/>
            </a:xfrm>
            <a:custGeom>
              <a:avLst/>
              <a:gdLst>
                <a:gd name="T0" fmla="*/ 353 w 378"/>
                <a:gd name="T1" fmla="*/ 273 h 367"/>
                <a:gd name="T2" fmla="*/ 353 w 378"/>
                <a:gd name="T3" fmla="*/ 273 h 367"/>
                <a:gd name="T4" fmla="*/ 231 w 378"/>
                <a:gd name="T5" fmla="*/ 201 h 367"/>
                <a:gd name="T6" fmla="*/ 231 w 378"/>
                <a:gd name="T7" fmla="*/ 201 h 367"/>
                <a:gd name="T8" fmla="*/ 307 w 378"/>
                <a:gd name="T9" fmla="*/ 43 h 367"/>
                <a:gd name="T10" fmla="*/ 307 w 378"/>
                <a:gd name="T11" fmla="*/ 43 h 367"/>
                <a:gd name="T12" fmla="*/ 267 w 378"/>
                <a:gd name="T13" fmla="*/ 25 h 367"/>
                <a:gd name="T14" fmla="*/ 267 w 378"/>
                <a:gd name="T15" fmla="*/ 25 h 367"/>
                <a:gd name="T16" fmla="*/ 182 w 378"/>
                <a:gd name="T17" fmla="*/ 161 h 367"/>
                <a:gd name="T18" fmla="*/ 182 w 378"/>
                <a:gd name="T19" fmla="*/ 161 h 367"/>
                <a:gd name="T20" fmla="*/ 76 w 378"/>
                <a:gd name="T21" fmla="*/ 34 h 367"/>
                <a:gd name="T22" fmla="*/ 76 w 378"/>
                <a:gd name="T23" fmla="*/ 34 h 367"/>
                <a:gd name="T24" fmla="*/ 25 w 378"/>
                <a:gd name="T25" fmla="*/ 69 h 367"/>
                <a:gd name="T26" fmla="*/ 25 w 378"/>
                <a:gd name="T27" fmla="*/ 69 h 367"/>
                <a:gd name="T28" fmla="*/ 139 w 378"/>
                <a:gd name="T29" fmla="*/ 210 h 367"/>
                <a:gd name="T30" fmla="*/ 139 w 378"/>
                <a:gd name="T31" fmla="*/ 210 h 367"/>
                <a:gd name="T32" fmla="*/ 27 w 378"/>
                <a:gd name="T33" fmla="*/ 302 h 367"/>
                <a:gd name="T34" fmla="*/ 27 w 378"/>
                <a:gd name="T35" fmla="*/ 302 h 367"/>
                <a:gd name="T36" fmla="*/ 63 w 378"/>
                <a:gd name="T37" fmla="*/ 352 h 367"/>
                <a:gd name="T38" fmla="*/ 63 w 378"/>
                <a:gd name="T39" fmla="*/ 352 h 367"/>
                <a:gd name="T40" fmla="*/ 193 w 378"/>
                <a:gd name="T41" fmla="*/ 249 h 367"/>
                <a:gd name="T42" fmla="*/ 193 w 378"/>
                <a:gd name="T43" fmla="*/ 249 h 367"/>
                <a:gd name="T44" fmla="*/ 334 w 378"/>
                <a:gd name="T45" fmla="*/ 314 h 367"/>
                <a:gd name="T46" fmla="*/ 334 w 378"/>
                <a:gd name="T47" fmla="*/ 314 h 367"/>
                <a:gd name="T48" fmla="*/ 353 w 378"/>
                <a:gd name="T49" fmla="*/ 273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3"/>
                  </a:moveTo>
                  <a:lnTo>
                    <a:pt x="353" y="273"/>
                  </a:lnTo>
                  <a:cubicBezTo>
                    <a:pt x="311" y="249"/>
                    <a:pt x="270" y="228"/>
                    <a:pt x="231" y="201"/>
                  </a:cubicBezTo>
                  <a:lnTo>
                    <a:pt x="231" y="201"/>
                  </a:lnTo>
                  <a:cubicBezTo>
                    <a:pt x="267" y="151"/>
                    <a:pt x="294" y="96"/>
                    <a:pt x="307" y="43"/>
                  </a:cubicBezTo>
                  <a:lnTo>
                    <a:pt x="307" y="43"/>
                  </a:lnTo>
                  <a:cubicBezTo>
                    <a:pt x="312" y="19"/>
                    <a:pt x="280" y="0"/>
                    <a:pt x="267" y="25"/>
                  </a:cubicBezTo>
                  <a:lnTo>
                    <a:pt x="267" y="25"/>
                  </a:lnTo>
                  <a:cubicBezTo>
                    <a:pt x="239" y="72"/>
                    <a:pt x="215" y="118"/>
                    <a:pt x="182" y="161"/>
                  </a:cubicBezTo>
                  <a:lnTo>
                    <a:pt x="182" y="161"/>
                  </a:lnTo>
                  <a:cubicBezTo>
                    <a:pt x="142" y="122"/>
                    <a:pt x="113" y="77"/>
                    <a:pt x="76" y="34"/>
                  </a:cubicBezTo>
                  <a:lnTo>
                    <a:pt x="76" y="34"/>
                  </a:lnTo>
                  <a:cubicBezTo>
                    <a:pt x="51" y="6"/>
                    <a:pt x="12" y="39"/>
                    <a:pt x="25" y="69"/>
                  </a:cubicBezTo>
                  <a:lnTo>
                    <a:pt x="25" y="69"/>
                  </a:lnTo>
                  <a:cubicBezTo>
                    <a:pt x="48" y="119"/>
                    <a:pt x="89" y="169"/>
                    <a:pt x="139" y="210"/>
                  </a:cubicBezTo>
                  <a:lnTo>
                    <a:pt x="139" y="210"/>
                  </a:lnTo>
                  <a:cubicBezTo>
                    <a:pt x="104" y="243"/>
                    <a:pt x="64" y="269"/>
                    <a:pt x="27" y="302"/>
                  </a:cubicBezTo>
                  <a:lnTo>
                    <a:pt x="27" y="302"/>
                  </a:lnTo>
                  <a:cubicBezTo>
                    <a:pt x="0" y="326"/>
                    <a:pt x="31" y="366"/>
                    <a:pt x="63" y="352"/>
                  </a:cubicBezTo>
                  <a:lnTo>
                    <a:pt x="63" y="352"/>
                  </a:lnTo>
                  <a:cubicBezTo>
                    <a:pt x="110" y="331"/>
                    <a:pt x="155" y="294"/>
                    <a:pt x="193" y="249"/>
                  </a:cubicBezTo>
                  <a:lnTo>
                    <a:pt x="193" y="249"/>
                  </a:lnTo>
                  <a:cubicBezTo>
                    <a:pt x="239" y="280"/>
                    <a:pt x="288" y="302"/>
                    <a:pt x="334" y="314"/>
                  </a:cubicBezTo>
                  <a:lnTo>
                    <a:pt x="334" y="314"/>
                  </a:lnTo>
                  <a:cubicBezTo>
                    <a:pt x="357" y="320"/>
                    <a:pt x="377" y="286"/>
                    <a:pt x="353" y="273"/>
                  </a:cubicBezTo>
                </a:path>
              </a:pathLst>
            </a:custGeom>
            <a:solidFill>
              <a:schemeClr val="accent3">
                <a:lumMod val="75000"/>
              </a:schemeClr>
            </a:solidFill>
            <a:ln>
              <a:noFill/>
            </a:ln>
            <a:effectLst/>
          </p:spPr>
          <p:txBody>
            <a:bodyPr wrap="none" anchor="ctr"/>
            <a:lstStyle/>
            <a:p>
              <a:pPr>
                <a:defRPr/>
              </a:pPr>
              <a:endParaRPr lang="es-ES_tradnl"/>
            </a:p>
          </p:txBody>
        </p:sp>
        <p:sp>
          <p:nvSpPr>
            <p:cNvPr id="102" name="Freeform 58">
              <a:extLst>
                <a:ext uri="{FF2B5EF4-FFF2-40B4-BE49-F238E27FC236}">
                  <a16:creationId xmlns:a16="http://schemas.microsoft.com/office/drawing/2014/main" id="{CA9376F8-FF48-F747-96CA-3884F4E4B42A}"/>
                </a:ext>
              </a:extLst>
            </p:cNvPr>
            <p:cNvSpPr>
              <a:spLocks noChangeArrowheads="1"/>
            </p:cNvSpPr>
            <p:nvPr/>
          </p:nvSpPr>
          <p:spPr bwMode="auto">
            <a:xfrm>
              <a:off x="4948952" y="6667079"/>
              <a:ext cx="180952" cy="174602"/>
            </a:xfrm>
            <a:custGeom>
              <a:avLst/>
              <a:gdLst>
                <a:gd name="T0" fmla="*/ 353 w 378"/>
                <a:gd name="T1" fmla="*/ 273 h 367"/>
                <a:gd name="T2" fmla="*/ 353 w 378"/>
                <a:gd name="T3" fmla="*/ 273 h 367"/>
                <a:gd name="T4" fmla="*/ 231 w 378"/>
                <a:gd name="T5" fmla="*/ 201 h 367"/>
                <a:gd name="T6" fmla="*/ 231 w 378"/>
                <a:gd name="T7" fmla="*/ 201 h 367"/>
                <a:gd name="T8" fmla="*/ 307 w 378"/>
                <a:gd name="T9" fmla="*/ 43 h 367"/>
                <a:gd name="T10" fmla="*/ 307 w 378"/>
                <a:gd name="T11" fmla="*/ 43 h 367"/>
                <a:gd name="T12" fmla="*/ 265 w 378"/>
                <a:gd name="T13" fmla="*/ 25 h 367"/>
                <a:gd name="T14" fmla="*/ 265 w 378"/>
                <a:gd name="T15" fmla="*/ 25 h 367"/>
                <a:gd name="T16" fmla="*/ 182 w 378"/>
                <a:gd name="T17" fmla="*/ 161 h 367"/>
                <a:gd name="T18" fmla="*/ 182 w 378"/>
                <a:gd name="T19" fmla="*/ 161 h 367"/>
                <a:gd name="T20" fmla="*/ 76 w 378"/>
                <a:gd name="T21" fmla="*/ 34 h 367"/>
                <a:gd name="T22" fmla="*/ 76 w 378"/>
                <a:gd name="T23" fmla="*/ 34 h 367"/>
                <a:gd name="T24" fmla="*/ 26 w 378"/>
                <a:gd name="T25" fmla="*/ 69 h 367"/>
                <a:gd name="T26" fmla="*/ 26 w 378"/>
                <a:gd name="T27" fmla="*/ 69 h 367"/>
                <a:gd name="T28" fmla="*/ 139 w 378"/>
                <a:gd name="T29" fmla="*/ 210 h 367"/>
                <a:gd name="T30" fmla="*/ 139 w 378"/>
                <a:gd name="T31" fmla="*/ 210 h 367"/>
                <a:gd name="T32" fmla="*/ 27 w 378"/>
                <a:gd name="T33" fmla="*/ 302 h 367"/>
                <a:gd name="T34" fmla="*/ 27 w 378"/>
                <a:gd name="T35" fmla="*/ 302 h 367"/>
                <a:gd name="T36" fmla="*/ 63 w 378"/>
                <a:gd name="T37" fmla="*/ 352 h 367"/>
                <a:gd name="T38" fmla="*/ 63 w 378"/>
                <a:gd name="T39" fmla="*/ 352 h 367"/>
                <a:gd name="T40" fmla="*/ 193 w 378"/>
                <a:gd name="T41" fmla="*/ 249 h 367"/>
                <a:gd name="T42" fmla="*/ 193 w 378"/>
                <a:gd name="T43" fmla="*/ 249 h 367"/>
                <a:gd name="T44" fmla="*/ 333 w 378"/>
                <a:gd name="T45" fmla="*/ 314 h 367"/>
                <a:gd name="T46" fmla="*/ 333 w 378"/>
                <a:gd name="T47" fmla="*/ 314 h 367"/>
                <a:gd name="T48" fmla="*/ 353 w 378"/>
                <a:gd name="T49" fmla="*/ 273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3"/>
                  </a:moveTo>
                  <a:lnTo>
                    <a:pt x="353" y="273"/>
                  </a:lnTo>
                  <a:cubicBezTo>
                    <a:pt x="311" y="249"/>
                    <a:pt x="270" y="228"/>
                    <a:pt x="231" y="201"/>
                  </a:cubicBezTo>
                  <a:lnTo>
                    <a:pt x="231" y="201"/>
                  </a:lnTo>
                  <a:cubicBezTo>
                    <a:pt x="266" y="151"/>
                    <a:pt x="294" y="96"/>
                    <a:pt x="307" y="43"/>
                  </a:cubicBezTo>
                  <a:lnTo>
                    <a:pt x="307" y="43"/>
                  </a:lnTo>
                  <a:cubicBezTo>
                    <a:pt x="314" y="19"/>
                    <a:pt x="278" y="0"/>
                    <a:pt x="265" y="25"/>
                  </a:cubicBezTo>
                  <a:lnTo>
                    <a:pt x="265" y="25"/>
                  </a:lnTo>
                  <a:cubicBezTo>
                    <a:pt x="240" y="72"/>
                    <a:pt x="215" y="118"/>
                    <a:pt x="182" y="161"/>
                  </a:cubicBezTo>
                  <a:lnTo>
                    <a:pt x="182" y="161"/>
                  </a:lnTo>
                  <a:cubicBezTo>
                    <a:pt x="143" y="122"/>
                    <a:pt x="113" y="77"/>
                    <a:pt x="76" y="34"/>
                  </a:cubicBezTo>
                  <a:lnTo>
                    <a:pt x="76" y="34"/>
                  </a:lnTo>
                  <a:cubicBezTo>
                    <a:pt x="52" y="6"/>
                    <a:pt x="11" y="39"/>
                    <a:pt x="26" y="69"/>
                  </a:cubicBezTo>
                  <a:lnTo>
                    <a:pt x="26" y="69"/>
                  </a:lnTo>
                  <a:cubicBezTo>
                    <a:pt x="50" y="119"/>
                    <a:pt x="90" y="169"/>
                    <a:pt x="139" y="210"/>
                  </a:cubicBezTo>
                  <a:lnTo>
                    <a:pt x="139" y="210"/>
                  </a:lnTo>
                  <a:cubicBezTo>
                    <a:pt x="103" y="243"/>
                    <a:pt x="64" y="269"/>
                    <a:pt x="27" y="302"/>
                  </a:cubicBezTo>
                  <a:lnTo>
                    <a:pt x="27" y="302"/>
                  </a:lnTo>
                  <a:cubicBezTo>
                    <a:pt x="0" y="326"/>
                    <a:pt x="32" y="366"/>
                    <a:pt x="63" y="352"/>
                  </a:cubicBezTo>
                  <a:lnTo>
                    <a:pt x="63" y="352"/>
                  </a:lnTo>
                  <a:cubicBezTo>
                    <a:pt x="109" y="331"/>
                    <a:pt x="155" y="294"/>
                    <a:pt x="193" y="249"/>
                  </a:cubicBezTo>
                  <a:lnTo>
                    <a:pt x="193" y="249"/>
                  </a:lnTo>
                  <a:cubicBezTo>
                    <a:pt x="239" y="280"/>
                    <a:pt x="289" y="302"/>
                    <a:pt x="333" y="314"/>
                  </a:cubicBezTo>
                  <a:lnTo>
                    <a:pt x="333" y="314"/>
                  </a:lnTo>
                  <a:cubicBezTo>
                    <a:pt x="357" y="320"/>
                    <a:pt x="377" y="286"/>
                    <a:pt x="353" y="273"/>
                  </a:cubicBezTo>
                </a:path>
              </a:pathLst>
            </a:custGeom>
            <a:solidFill>
              <a:schemeClr val="accent3">
                <a:lumMod val="25000"/>
              </a:schemeClr>
            </a:solidFill>
            <a:ln>
              <a:noFill/>
            </a:ln>
            <a:effectLst/>
          </p:spPr>
          <p:txBody>
            <a:bodyPr wrap="none" anchor="ctr"/>
            <a:lstStyle/>
            <a:p>
              <a:pPr>
                <a:defRPr/>
              </a:pPr>
              <a:endParaRPr lang="es-ES_tradnl"/>
            </a:p>
          </p:txBody>
        </p:sp>
        <p:sp>
          <p:nvSpPr>
            <p:cNvPr id="103" name="Freeform 59">
              <a:extLst>
                <a:ext uri="{FF2B5EF4-FFF2-40B4-BE49-F238E27FC236}">
                  <a16:creationId xmlns:a16="http://schemas.microsoft.com/office/drawing/2014/main" id="{08ADB1AD-D85C-7E48-A914-653E48B4517B}"/>
                </a:ext>
              </a:extLst>
            </p:cNvPr>
            <p:cNvSpPr>
              <a:spLocks noChangeArrowheads="1"/>
            </p:cNvSpPr>
            <p:nvPr/>
          </p:nvSpPr>
          <p:spPr bwMode="auto">
            <a:xfrm>
              <a:off x="4571176" y="6667079"/>
              <a:ext cx="180952" cy="174602"/>
            </a:xfrm>
            <a:custGeom>
              <a:avLst/>
              <a:gdLst>
                <a:gd name="T0" fmla="*/ 353 w 378"/>
                <a:gd name="T1" fmla="*/ 273 h 367"/>
                <a:gd name="T2" fmla="*/ 353 w 378"/>
                <a:gd name="T3" fmla="*/ 273 h 367"/>
                <a:gd name="T4" fmla="*/ 231 w 378"/>
                <a:gd name="T5" fmla="*/ 201 h 367"/>
                <a:gd name="T6" fmla="*/ 231 w 378"/>
                <a:gd name="T7" fmla="*/ 201 h 367"/>
                <a:gd name="T8" fmla="*/ 306 w 378"/>
                <a:gd name="T9" fmla="*/ 43 h 367"/>
                <a:gd name="T10" fmla="*/ 306 w 378"/>
                <a:gd name="T11" fmla="*/ 43 h 367"/>
                <a:gd name="T12" fmla="*/ 265 w 378"/>
                <a:gd name="T13" fmla="*/ 25 h 367"/>
                <a:gd name="T14" fmla="*/ 265 w 378"/>
                <a:gd name="T15" fmla="*/ 25 h 367"/>
                <a:gd name="T16" fmla="*/ 183 w 378"/>
                <a:gd name="T17" fmla="*/ 161 h 367"/>
                <a:gd name="T18" fmla="*/ 183 w 378"/>
                <a:gd name="T19" fmla="*/ 161 h 367"/>
                <a:gd name="T20" fmla="*/ 76 w 378"/>
                <a:gd name="T21" fmla="*/ 34 h 367"/>
                <a:gd name="T22" fmla="*/ 76 w 378"/>
                <a:gd name="T23" fmla="*/ 34 h 367"/>
                <a:gd name="T24" fmla="*/ 26 w 378"/>
                <a:gd name="T25" fmla="*/ 69 h 367"/>
                <a:gd name="T26" fmla="*/ 26 w 378"/>
                <a:gd name="T27" fmla="*/ 69 h 367"/>
                <a:gd name="T28" fmla="*/ 139 w 378"/>
                <a:gd name="T29" fmla="*/ 210 h 367"/>
                <a:gd name="T30" fmla="*/ 139 w 378"/>
                <a:gd name="T31" fmla="*/ 210 h 367"/>
                <a:gd name="T32" fmla="*/ 28 w 378"/>
                <a:gd name="T33" fmla="*/ 302 h 367"/>
                <a:gd name="T34" fmla="*/ 28 w 378"/>
                <a:gd name="T35" fmla="*/ 302 h 367"/>
                <a:gd name="T36" fmla="*/ 63 w 378"/>
                <a:gd name="T37" fmla="*/ 352 h 367"/>
                <a:gd name="T38" fmla="*/ 63 w 378"/>
                <a:gd name="T39" fmla="*/ 352 h 367"/>
                <a:gd name="T40" fmla="*/ 193 w 378"/>
                <a:gd name="T41" fmla="*/ 249 h 367"/>
                <a:gd name="T42" fmla="*/ 193 w 378"/>
                <a:gd name="T43" fmla="*/ 249 h 367"/>
                <a:gd name="T44" fmla="*/ 334 w 378"/>
                <a:gd name="T45" fmla="*/ 314 h 367"/>
                <a:gd name="T46" fmla="*/ 334 w 378"/>
                <a:gd name="T47" fmla="*/ 314 h 367"/>
                <a:gd name="T48" fmla="*/ 353 w 378"/>
                <a:gd name="T49" fmla="*/ 273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3"/>
                  </a:moveTo>
                  <a:lnTo>
                    <a:pt x="353" y="273"/>
                  </a:lnTo>
                  <a:cubicBezTo>
                    <a:pt x="311" y="249"/>
                    <a:pt x="271" y="228"/>
                    <a:pt x="231" y="201"/>
                  </a:cubicBezTo>
                  <a:lnTo>
                    <a:pt x="231" y="201"/>
                  </a:lnTo>
                  <a:cubicBezTo>
                    <a:pt x="268" y="151"/>
                    <a:pt x="294" y="96"/>
                    <a:pt x="306" y="43"/>
                  </a:cubicBezTo>
                  <a:lnTo>
                    <a:pt x="306" y="43"/>
                  </a:lnTo>
                  <a:cubicBezTo>
                    <a:pt x="313" y="19"/>
                    <a:pt x="278" y="0"/>
                    <a:pt x="265" y="25"/>
                  </a:cubicBezTo>
                  <a:lnTo>
                    <a:pt x="265" y="25"/>
                  </a:lnTo>
                  <a:cubicBezTo>
                    <a:pt x="239" y="72"/>
                    <a:pt x="215" y="118"/>
                    <a:pt x="183" y="161"/>
                  </a:cubicBezTo>
                  <a:lnTo>
                    <a:pt x="183" y="161"/>
                  </a:lnTo>
                  <a:cubicBezTo>
                    <a:pt x="142" y="122"/>
                    <a:pt x="112" y="77"/>
                    <a:pt x="76" y="34"/>
                  </a:cubicBezTo>
                  <a:lnTo>
                    <a:pt x="76" y="34"/>
                  </a:lnTo>
                  <a:cubicBezTo>
                    <a:pt x="52" y="6"/>
                    <a:pt x="12" y="39"/>
                    <a:pt x="26" y="69"/>
                  </a:cubicBezTo>
                  <a:lnTo>
                    <a:pt x="26" y="69"/>
                  </a:lnTo>
                  <a:cubicBezTo>
                    <a:pt x="49" y="119"/>
                    <a:pt x="89" y="169"/>
                    <a:pt x="139" y="210"/>
                  </a:cubicBezTo>
                  <a:lnTo>
                    <a:pt x="139" y="210"/>
                  </a:lnTo>
                  <a:cubicBezTo>
                    <a:pt x="104" y="243"/>
                    <a:pt x="64" y="269"/>
                    <a:pt x="28" y="302"/>
                  </a:cubicBezTo>
                  <a:lnTo>
                    <a:pt x="28" y="302"/>
                  </a:lnTo>
                  <a:cubicBezTo>
                    <a:pt x="0" y="326"/>
                    <a:pt x="31" y="366"/>
                    <a:pt x="63" y="352"/>
                  </a:cubicBezTo>
                  <a:lnTo>
                    <a:pt x="63" y="352"/>
                  </a:lnTo>
                  <a:cubicBezTo>
                    <a:pt x="109" y="331"/>
                    <a:pt x="154" y="294"/>
                    <a:pt x="193" y="249"/>
                  </a:cubicBezTo>
                  <a:lnTo>
                    <a:pt x="193" y="249"/>
                  </a:lnTo>
                  <a:cubicBezTo>
                    <a:pt x="239" y="280"/>
                    <a:pt x="288" y="302"/>
                    <a:pt x="334" y="314"/>
                  </a:cubicBezTo>
                  <a:lnTo>
                    <a:pt x="334" y="314"/>
                  </a:lnTo>
                  <a:cubicBezTo>
                    <a:pt x="357" y="320"/>
                    <a:pt x="377" y="286"/>
                    <a:pt x="353" y="273"/>
                  </a:cubicBezTo>
                </a:path>
              </a:pathLst>
            </a:custGeom>
            <a:solidFill>
              <a:schemeClr val="accent3">
                <a:lumMod val="50000"/>
              </a:schemeClr>
            </a:solidFill>
            <a:ln>
              <a:noFill/>
            </a:ln>
            <a:effectLst/>
          </p:spPr>
          <p:txBody>
            <a:bodyPr wrap="none" anchor="ctr"/>
            <a:lstStyle/>
            <a:p>
              <a:pPr>
                <a:defRPr/>
              </a:pPr>
              <a:endParaRPr lang="es-ES_tradnl"/>
            </a:p>
          </p:txBody>
        </p:sp>
        <p:sp>
          <p:nvSpPr>
            <p:cNvPr id="104" name="Freeform 60">
              <a:extLst>
                <a:ext uri="{FF2B5EF4-FFF2-40B4-BE49-F238E27FC236}">
                  <a16:creationId xmlns:a16="http://schemas.microsoft.com/office/drawing/2014/main" id="{44265D7E-50D9-344C-9EA1-99E7116E49DD}"/>
                </a:ext>
              </a:extLst>
            </p:cNvPr>
            <p:cNvSpPr>
              <a:spLocks noChangeArrowheads="1"/>
            </p:cNvSpPr>
            <p:nvPr/>
          </p:nvSpPr>
          <p:spPr bwMode="auto">
            <a:xfrm>
              <a:off x="5137840" y="6667079"/>
              <a:ext cx="180952" cy="174602"/>
            </a:xfrm>
            <a:custGeom>
              <a:avLst/>
              <a:gdLst>
                <a:gd name="T0" fmla="*/ 354 w 379"/>
                <a:gd name="T1" fmla="*/ 273 h 367"/>
                <a:gd name="T2" fmla="*/ 354 w 379"/>
                <a:gd name="T3" fmla="*/ 273 h 367"/>
                <a:gd name="T4" fmla="*/ 233 w 379"/>
                <a:gd name="T5" fmla="*/ 201 h 367"/>
                <a:gd name="T6" fmla="*/ 233 w 379"/>
                <a:gd name="T7" fmla="*/ 201 h 367"/>
                <a:gd name="T8" fmla="*/ 308 w 379"/>
                <a:gd name="T9" fmla="*/ 43 h 367"/>
                <a:gd name="T10" fmla="*/ 308 w 379"/>
                <a:gd name="T11" fmla="*/ 43 h 367"/>
                <a:gd name="T12" fmla="*/ 266 w 379"/>
                <a:gd name="T13" fmla="*/ 25 h 367"/>
                <a:gd name="T14" fmla="*/ 266 w 379"/>
                <a:gd name="T15" fmla="*/ 25 h 367"/>
                <a:gd name="T16" fmla="*/ 184 w 379"/>
                <a:gd name="T17" fmla="*/ 161 h 367"/>
                <a:gd name="T18" fmla="*/ 184 w 379"/>
                <a:gd name="T19" fmla="*/ 161 h 367"/>
                <a:gd name="T20" fmla="*/ 77 w 379"/>
                <a:gd name="T21" fmla="*/ 34 h 367"/>
                <a:gd name="T22" fmla="*/ 77 w 379"/>
                <a:gd name="T23" fmla="*/ 34 h 367"/>
                <a:gd name="T24" fmla="*/ 27 w 379"/>
                <a:gd name="T25" fmla="*/ 69 h 367"/>
                <a:gd name="T26" fmla="*/ 27 w 379"/>
                <a:gd name="T27" fmla="*/ 69 h 367"/>
                <a:gd name="T28" fmla="*/ 140 w 379"/>
                <a:gd name="T29" fmla="*/ 210 h 367"/>
                <a:gd name="T30" fmla="*/ 140 w 379"/>
                <a:gd name="T31" fmla="*/ 210 h 367"/>
                <a:gd name="T32" fmla="*/ 28 w 379"/>
                <a:gd name="T33" fmla="*/ 302 h 367"/>
                <a:gd name="T34" fmla="*/ 28 w 379"/>
                <a:gd name="T35" fmla="*/ 302 h 367"/>
                <a:gd name="T36" fmla="*/ 63 w 379"/>
                <a:gd name="T37" fmla="*/ 352 h 367"/>
                <a:gd name="T38" fmla="*/ 63 w 379"/>
                <a:gd name="T39" fmla="*/ 352 h 367"/>
                <a:gd name="T40" fmla="*/ 194 w 379"/>
                <a:gd name="T41" fmla="*/ 249 h 367"/>
                <a:gd name="T42" fmla="*/ 194 w 379"/>
                <a:gd name="T43" fmla="*/ 249 h 367"/>
                <a:gd name="T44" fmla="*/ 334 w 379"/>
                <a:gd name="T45" fmla="*/ 314 h 367"/>
                <a:gd name="T46" fmla="*/ 334 w 379"/>
                <a:gd name="T47" fmla="*/ 314 h 367"/>
                <a:gd name="T48" fmla="*/ 354 w 379"/>
                <a:gd name="T49" fmla="*/ 273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7">
                  <a:moveTo>
                    <a:pt x="354" y="273"/>
                  </a:moveTo>
                  <a:lnTo>
                    <a:pt x="354" y="273"/>
                  </a:lnTo>
                  <a:cubicBezTo>
                    <a:pt x="312" y="249"/>
                    <a:pt x="271" y="228"/>
                    <a:pt x="233" y="201"/>
                  </a:cubicBezTo>
                  <a:lnTo>
                    <a:pt x="233" y="201"/>
                  </a:lnTo>
                  <a:cubicBezTo>
                    <a:pt x="268" y="151"/>
                    <a:pt x="295" y="96"/>
                    <a:pt x="308" y="43"/>
                  </a:cubicBezTo>
                  <a:lnTo>
                    <a:pt x="308" y="43"/>
                  </a:lnTo>
                  <a:cubicBezTo>
                    <a:pt x="313" y="19"/>
                    <a:pt x="279" y="0"/>
                    <a:pt x="266" y="25"/>
                  </a:cubicBezTo>
                  <a:lnTo>
                    <a:pt x="266" y="25"/>
                  </a:lnTo>
                  <a:cubicBezTo>
                    <a:pt x="240" y="72"/>
                    <a:pt x="216" y="118"/>
                    <a:pt x="184" y="161"/>
                  </a:cubicBezTo>
                  <a:lnTo>
                    <a:pt x="184" y="161"/>
                  </a:lnTo>
                  <a:cubicBezTo>
                    <a:pt x="144" y="122"/>
                    <a:pt x="113" y="77"/>
                    <a:pt x="77" y="34"/>
                  </a:cubicBezTo>
                  <a:lnTo>
                    <a:pt x="77" y="34"/>
                  </a:lnTo>
                  <a:cubicBezTo>
                    <a:pt x="53" y="6"/>
                    <a:pt x="12" y="39"/>
                    <a:pt x="27" y="69"/>
                  </a:cubicBezTo>
                  <a:lnTo>
                    <a:pt x="27" y="69"/>
                  </a:lnTo>
                  <a:cubicBezTo>
                    <a:pt x="50" y="119"/>
                    <a:pt x="91" y="169"/>
                    <a:pt x="140" y="210"/>
                  </a:cubicBezTo>
                  <a:lnTo>
                    <a:pt x="140" y="210"/>
                  </a:lnTo>
                  <a:cubicBezTo>
                    <a:pt x="104" y="243"/>
                    <a:pt x="65" y="269"/>
                    <a:pt x="28" y="302"/>
                  </a:cubicBezTo>
                  <a:lnTo>
                    <a:pt x="28" y="302"/>
                  </a:lnTo>
                  <a:cubicBezTo>
                    <a:pt x="0" y="326"/>
                    <a:pt x="33" y="366"/>
                    <a:pt x="63" y="352"/>
                  </a:cubicBezTo>
                  <a:lnTo>
                    <a:pt x="63" y="352"/>
                  </a:lnTo>
                  <a:cubicBezTo>
                    <a:pt x="109" y="331"/>
                    <a:pt x="155" y="294"/>
                    <a:pt x="194" y="249"/>
                  </a:cubicBezTo>
                  <a:lnTo>
                    <a:pt x="194" y="249"/>
                  </a:lnTo>
                  <a:cubicBezTo>
                    <a:pt x="240" y="280"/>
                    <a:pt x="290" y="302"/>
                    <a:pt x="334" y="314"/>
                  </a:cubicBezTo>
                  <a:lnTo>
                    <a:pt x="334" y="314"/>
                  </a:lnTo>
                  <a:cubicBezTo>
                    <a:pt x="358" y="320"/>
                    <a:pt x="378" y="286"/>
                    <a:pt x="354" y="273"/>
                  </a:cubicBezTo>
                </a:path>
              </a:pathLst>
            </a:custGeom>
            <a:solidFill>
              <a:schemeClr val="accent3">
                <a:lumMod val="50000"/>
              </a:schemeClr>
            </a:solidFill>
            <a:ln>
              <a:noFill/>
            </a:ln>
            <a:effectLst/>
          </p:spPr>
          <p:txBody>
            <a:bodyPr wrap="none" anchor="ctr"/>
            <a:lstStyle/>
            <a:p>
              <a:pPr>
                <a:defRPr/>
              </a:pPr>
              <a:endParaRPr lang="es-ES_tradnl"/>
            </a:p>
          </p:txBody>
        </p:sp>
        <p:sp>
          <p:nvSpPr>
            <p:cNvPr id="105" name="Freeform 61">
              <a:extLst>
                <a:ext uri="{FF2B5EF4-FFF2-40B4-BE49-F238E27FC236}">
                  <a16:creationId xmlns:a16="http://schemas.microsoft.com/office/drawing/2014/main" id="{8D7C65BA-5357-0847-8575-9AEAA4CA092A}"/>
                </a:ext>
              </a:extLst>
            </p:cNvPr>
            <p:cNvSpPr>
              <a:spLocks noChangeArrowheads="1"/>
            </p:cNvSpPr>
            <p:nvPr/>
          </p:nvSpPr>
          <p:spPr bwMode="auto">
            <a:xfrm>
              <a:off x="5531488" y="6662317"/>
              <a:ext cx="180952" cy="174602"/>
            </a:xfrm>
            <a:custGeom>
              <a:avLst/>
              <a:gdLst>
                <a:gd name="T0" fmla="*/ 353 w 379"/>
                <a:gd name="T1" fmla="*/ 272 h 366"/>
                <a:gd name="T2" fmla="*/ 353 w 379"/>
                <a:gd name="T3" fmla="*/ 272 h 366"/>
                <a:gd name="T4" fmla="*/ 232 w 379"/>
                <a:gd name="T5" fmla="*/ 201 h 366"/>
                <a:gd name="T6" fmla="*/ 232 w 379"/>
                <a:gd name="T7" fmla="*/ 201 h 366"/>
                <a:gd name="T8" fmla="*/ 307 w 379"/>
                <a:gd name="T9" fmla="*/ 43 h 366"/>
                <a:gd name="T10" fmla="*/ 307 w 379"/>
                <a:gd name="T11" fmla="*/ 43 h 366"/>
                <a:gd name="T12" fmla="*/ 266 w 379"/>
                <a:gd name="T13" fmla="*/ 23 h 366"/>
                <a:gd name="T14" fmla="*/ 266 w 379"/>
                <a:gd name="T15" fmla="*/ 23 h 366"/>
                <a:gd name="T16" fmla="*/ 184 w 379"/>
                <a:gd name="T17" fmla="*/ 160 h 366"/>
                <a:gd name="T18" fmla="*/ 184 w 379"/>
                <a:gd name="T19" fmla="*/ 160 h 366"/>
                <a:gd name="T20" fmla="*/ 76 w 379"/>
                <a:gd name="T21" fmla="*/ 34 h 366"/>
                <a:gd name="T22" fmla="*/ 76 w 379"/>
                <a:gd name="T23" fmla="*/ 34 h 366"/>
                <a:gd name="T24" fmla="*/ 26 w 379"/>
                <a:gd name="T25" fmla="*/ 69 h 366"/>
                <a:gd name="T26" fmla="*/ 26 w 379"/>
                <a:gd name="T27" fmla="*/ 69 h 366"/>
                <a:gd name="T28" fmla="*/ 139 w 379"/>
                <a:gd name="T29" fmla="*/ 209 h 366"/>
                <a:gd name="T30" fmla="*/ 139 w 379"/>
                <a:gd name="T31" fmla="*/ 209 h 366"/>
                <a:gd name="T32" fmla="*/ 27 w 379"/>
                <a:gd name="T33" fmla="*/ 301 h 366"/>
                <a:gd name="T34" fmla="*/ 27 w 379"/>
                <a:gd name="T35" fmla="*/ 301 h 366"/>
                <a:gd name="T36" fmla="*/ 64 w 379"/>
                <a:gd name="T37" fmla="*/ 351 h 366"/>
                <a:gd name="T38" fmla="*/ 64 w 379"/>
                <a:gd name="T39" fmla="*/ 351 h 366"/>
                <a:gd name="T40" fmla="*/ 194 w 379"/>
                <a:gd name="T41" fmla="*/ 249 h 366"/>
                <a:gd name="T42" fmla="*/ 194 w 379"/>
                <a:gd name="T43" fmla="*/ 249 h 366"/>
                <a:gd name="T44" fmla="*/ 333 w 379"/>
                <a:gd name="T45" fmla="*/ 313 h 366"/>
                <a:gd name="T46" fmla="*/ 333 w 379"/>
                <a:gd name="T47" fmla="*/ 313 h 366"/>
                <a:gd name="T48" fmla="*/ 353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3" y="272"/>
                  </a:moveTo>
                  <a:lnTo>
                    <a:pt x="353" y="272"/>
                  </a:lnTo>
                  <a:cubicBezTo>
                    <a:pt x="312" y="249"/>
                    <a:pt x="270" y="227"/>
                    <a:pt x="232" y="201"/>
                  </a:cubicBezTo>
                  <a:lnTo>
                    <a:pt x="232" y="201"/>
                  </a:lnTo>
                  <a:cubicBezTo>
                    <a:pt x="268" y="150"/>
                    <a:pt x="294" y="94"/>
                    <a:pt x="307" y="43"/>
                  </a:cubicBezTo>
                  <a:lnTo>
                    <a:pt x="307" y="43"/>
                  </a:lnTo>
                  <a:cubicBezTo>
                    <a:pt x="314" y="20"/>
                    <a:pt x="280" y="0"/>
                    <a:pt x="266" y="23"/>
                  </a:cubicBezTo>
                  <a:lnTo>
                    <a:pt x="266" y="23"/>
                  </a:lnTo>
                  <a:cubicBezTo>
                    <a:pt x="240" y="71"/>
                    <a:pt x="216" y="118"/>
                    <a:pt x="184" y="160"/>
                  </a:cubicBezTo>
                  <a:lnTo>
                    <a:pt x="184" y="160"/>
                  </a:lnTo>
                  <a:cubicBezTo>
                    <a:pt x="143" y="122"/>
                    <a:pt x="113" y="76"/>
                    <a:pt x="76" y="34"/>
                  </a:cubicBezTo>
                  <a:lnTo>
                    <a:pt x="76" y="34"/>
                  </a:lnTo>
                  <a:cubicBezTo>
                    <a:pt x="52" y="6"/>
                    <a:pt x="11" y="38"/>
                    <a:pt x="26" y="69"/>
                  </a:cubicBezTo>
                  <a:lnTo>
                    <a:pt x="26" y="69"/>
                  </a:lnTo>
                  <a:cubicBezTo>
                    <a:pt x="50" y="119"/>
                    <a:pt x="90" y="168"/>
                    <a:pt x="139" y="209"/>
                  </a:cubicBezTo>
                  <a:lnTo>
                    <a:pt x="139" y="209"/>
                  </a:lnTo>
                  <a:cubicBezTo>
                    <a:pt x="105" y="242"/>
                    <a:pt x="65" y="269"/>
                    <a:pt x="27" y="301"/>
                  </a:cubicBezTo>
                  <a:lnTo>
                    <a:pt x="27" y="301"/>
                  </a:lnTo>
                  <a:cubicBezTo>
                    <a:pt x="0" y="324"/>
                    <a:pt x="32" y="365"/>
                    <a:pt x="64" y="351"/>
                  </a:cubicBezTo>
                  <a:lnTo>
                    <a:pt x="64" y="351"/>
                  </a:lnTo>
                  <a:cubicBezTo>
                    <a:pt x="110" y="330"/>
                    <a:pt x="155" y="293"/>
                    <a:pt x="194" y="249"/>
                  </a:cubicBezTo>
                  <a:lnTo>
                    <a:pt x="194" y="249"/>
                  </a:lnTo>
                  <a:cubicBezTo>
                    <a:pt x="239" y="280"/>
                    <a:pt x="289" y="302"/>
                    <a:pt x="333" y="313"/>
                  </a:cubicBezTo>
                  <a:lnTo>
                    <a:pt x="333" y="313"/>
                  </a:lnTo>
                  <a:cubicBezTo>
                    <a:pt x="358" y="319"/>
                    <a:pt x="378" y="285"/>
                    <a:pt x="353" y="272"/>
                  </a:cubicBezTo>
                </a:path>
              </a:pathLst>
            </a:custGeom>
            <a:solidFill>
              <a:schemeClr val="accent3">
                <a:lumMod val="25000"/>
              </a:schemeClr>
            </a:solidFill>
            <a:ln>
              <a:noFill/>
            </a:ln>
            <a:effectLst/>
          </p:spPr>
          <p:txBody>
            <a:bodyPr wrap="none" anchor="ctr"/>
            <a:lstStyle/>
            <a:p>
              <a:pPr>
                <a:defRPr/>
              </a:pPr>
              <a:endParaRPr lang="es-ES_tradnl"/>
            </a:p>
          </p:txBody>
        </p:sp>
        <p:sp>
          <p:nvSpPr>
            <p:cNvPr id="106" name="Freeform 62">
              <a:extLst>
                <a:ext uri="{FF2B5EF4-FFF2-40B4-BE49-F238E27FC236}">
                  <a16:creationId xmlns:a16="http://schemas.microsoft.com/office/drawing/2014/main" id="{1C79972F-473B-A14E-92EA-AB6E79DD1DA3}"/>
                </a:ext>
              </a:extLst>
            </p:cNvPr>
            <p:cNvSpPr>
              <a:spLocks noChangeArrowheads="1"/>
            </p:cNvSpPr>
            <p:nvPr/>
          </p:nvSpPr>
          <p:spPr bwMode="auto">
            <a:xfrm>
              <a:off x="5720377" y="6662317"/>
              <a:ext cx="180952" cy="174602"/>
            </a:xfrm>
            <a:custGeom>
              <a:avLst/>
              <a:gdLst>
                <a:gd name="T0" fmla="*/ 355 w 380"/>
                <a:gd name="T1" fmla="*/ 272 h 366"/>
                <a:gd name="T2" fmla="*/ 355 w 380"/>
                <a:gd name="T3" fmla="*/ 272 h 366"/>
                <a:gd name="T4" fmla="*/ 233 w 380"/>
                <a:gd name="T5" fmla="*/ 201 h 366"/>
                <a:gd name="T6" fmla="*/ 233 w 380"/>
                <a:gd name="T7" fmla="*/ 201 h 366"/>
                <a:gd name="T8" fmla="*/ 308 w 380"/>
                <a:gd name="T9" fmla="*/ 43 h 366"/>
                <a:gd name="T10" fmla="*/ 308 w 380"/>
                <a:gd name="T11" fmla="*/ 43 h 366"/>
                <a:gd name="T12" fmla="*/ 267 w 380"/>
                <a:gd name="T13" fmla="*/ 23 h 366"/>
                <a:gd name="T14" fmla="*/ 267 w 380"/>
                <a:gd name="T15" fmla="*/ 23 h 366"/>
                <a:gd name="T16" fmla="*/ 184 w 380"/>
                <a:gd name="T17" fmla="*/ 160 h 366"/>
                <a:gd name="T18" fmla="*/ 184 w 380"/>
                <a:gd name="T19" fmla="*/ 160 h 366"/>
                <a:gd name="T20" fmla="*/ 77 w 380"/>
                <a:gd name="T21" fmla="*/ 34 h 366"/>
                <a:gd name="T22" fmla="*/ 77 w 380"/>
                <a:gd name="T23" fmla="*/ 34 h 366"/>
                <a:gd name="T24" fmla="*/ 27 w 380"/>
                <a:gd name="T25" fmla="*/ 69 h 366"/>
                <a:gd name="T26" fmla="*/ 27 w 380"/>
                <a:gd name="T27" fmla="*/ 69 h 366"/>
                <a:gd name="T28" fmla="*/ 140 w 380"/>
                <a:gd name="T29" fmla="*/ 209 h 366"/>
                <a:gd name="T30" fmla="*/ 140 w 380"/>
                <a:gd name="T31" fmla="*/ 209 h 366"/>
                <a:gd name="T32" fmla="*/ 28 w 380"/>
                <a:gd name="T33" fmla="*/ 301 h 366"/>
                <a:gd name="T34" fmla="*/ 28 w 380"/>
                <a:gd name="T35" fmla="*/ 301 h 366"/>
                <a:gd name="T36" fmla="*/ 64 w 380"/>
                <a:gd name="T37" fmla="*/ 351 h 366"/>
                <a:gd name="T38" fmla="*/ 64 w 380"/>
                <a:gd name="T39" fmla="*/ 351 h 366"/>
                <a:gd name="T40" fmla="*/ 195 w 380"/>
                <a:gd name="T41" fmla="*/ 249 h 366"/>
                <a:gd name="T42" fmla="*/ 195 w 380"/>
                <a:gd name="T43" fmla="*/ 249 h 366"/>
                <a:gd name="T44" fmla="*/ 336 w 380"/>
                <a:gd name="T45" fmla="*/ 313 h 366"/>
                <a:gd name="T46" fmla="*/ 336 w 380"/>
                <a:gd name="T47" fmla="*/ 313 h 366"/>
                <a:gd name="T48" fmla="*/ 355 w 380"/>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6">
                  <a:moveTo>
                    <a:pt x="355" y="272"/>
                  </a:moveTo>
                  <a:lnTo>
                    <a:pt x="355" y="272"/>
                  </a:lnTo>
                  <a:cubicBezTo>
                    <a:pt x="312" y="249"/>
                    <a:pt x="271" y="227"/>
                    <a:pt x="233" y="201"/>
                  </a:cubicBezTo>
                  <a:lnTo>
                    <a:pt x="233" y="201"/>
                  </a:lnTo>
                  <a:cubicBezTo>
                    <a:pt x="269" y="150"/>
                    <a:pt x="295" y="94"/>
                    <a:pt x="308" y="43"/>
                  </a:cubicBezTo>
                  <a:lnTo>
                    <a:pt x="308" y="43"/>
                  </a:lnTo>
                  <a:cubicBezTo>
                    <a:pt x="315" y="20"/>
                    <a:pt x="280" y="0"/>
                    <a:pt x="267" y="23"/>
                  </a:cubicBezTo>
                  <a:lnTo>
                    <a:pt x="267" y="23"/>
                  </a:lnTo>
                  <a:cubicBezTo>
                    <a:pt x="241" y="71"/>
                    <a:pt x="217" y="118"/>
                    <a:pt x="184" y="160"/>
                  </a:cubicBezTo>
                  <a:lnTo>
                    <a:pt x="184" y="160"/>
                  </a:lnTo>
                  <a:cubicBezTo>
                    <a:pt x="144" y="122"/>
                    <a:pt x="113" y="76"/>
                    <a:pt x="77" y="34"/>
                  </a:cubicBezTo>
                  <a:lnTo>
                    <a:pt x="77" y="34"/>
                  </a:lnTo>
                  <a:cubicBezTo>
                    <a:pt x="53" y="6"/>
                    <a:pt x="14" y="38"/>
                    <a:pt x="27" y="69"/>
                  </a:cubicBezTo>
                  <a:lnTo>
                    <a:pt x="27" y="69"/>
                  </a:lnTo>
                  <a:cubicBezTo>
                    <a:pt x="50" y="119"/>
                    <a:pt x="91" y="168"/>
                    <a:pt x="140" y="209"/>
                  </a:cubicBezTo>
                  <a:lnTo>
                    <a:pt x="140" y="209"/>
                  </a:lnTo>
                  <a:cubicBezTo>
                    <a:pt x="106" y="242"/>
                    <a:pt x="66" y="269"/>
                    <a:pt x="28" y="301"/>
                  </a:cubicBezTo>
                  <a:lnTo>
                    <a:pt x="28" y="301"/>
                  </a:lnTo>
                  <a:cubicBezTo>
                    <a:pt x="0" y="324"/>
                    <a:pt x="33" y="365"/>
                    <a:pt x="64" y="351"/>
                  </a:cubicBezTo>
                  <a:lnTo>
                    <a:pt x="64" y="351"/>
                  </a:lnTo>
                  <a:cubicBezTo>
                    <a:pt x="110" y="330"/>
                    <a:pt x="156" y="293"/>
                    <a:pt x="195" y="249"/>
                  </a:cubicBezTo>
                  <a:lnTo>
                    <a:pt x="195" y="249"/>
                  </a:lnTo>
                  <a:cubicBezTo>
                    <a:pt x="240" y="280"/>
                    <a:pt x="290" y="302"/>
                    <a:pt x="336" y="313"/>
                  </a:cubicBezTo>
                  <a:lnTo>
                    <a:pt x="336" y="313"/>
                  </a:lnTo>
                  <a:cubicBezTo>
                    <a:pt x="359" y="319"/>
                    <a:pt x="379" y="285"/>
                    <a:pt x="355" y="272"/>
                  </a:cubicBezTo>
                </a:path>
              </a:pathLst>
            </a:custGeom>
            <a:solidFill>
              <a:schemeClr val="accent3">
                <a:lumMod val="50000"/>
              </a:schemeClr>
            </a:solidFill>
            <a:ln>
              <a:noFill/>
            </a:ln>
            <a:effectLst/>
          </p:spPr>
          <p:txBody>
            <a:bodyPr wrap="none" anchor="ctr"/>
            <a:lstStyle/>
            <a:p>
              <a:pPr>
                <a:defRPr/>
              </a:pPr>
              <a:endParaRPr lang="es-ES_tradnl"/>
            </a:p>
          </p:txBody>
        </p:sp>
        <p:sp>
          <p:nvSpPr>
            <p:cNvPr id="107" name="Freeform 63">
              <a:extLst>
                <a:ext uri="{FF2B5EF4-FFF2-40B4-BE49-F238E27FC236}">
                  <a16:creationId xmlns:a16="http://schemas.microsoft.com/office/drawing/2014/main" id="{C5DA04F3-2E71-2046-B215-32246F252FA9}"/>
                </a:ext>
              </a:extLst>
            </p:cNvPr>
            <p:cNvSpPr>
              <a:spLocks noChangeArrowheads="1"/>
            </p:cNvSpPr>
            <p:nvPr/>
          </p:nvSpPr>
          <p:spPr bwMode="auto">
            <a:xfrm>
              <a:off x="5342601" y="6662317"/>
              <a:ext cx="180952" cy="174602"/>
            </a:xfrm>
            <a:custGeom>
              <a:avLst/>
              <a:gdLst>
                <a:gd name="T0" fmla="*/ 353 w 379"/>
                <a:gd name="T1" fmla="*/ 272 h 366"/>
                <a:gd name="T2" fmla="*/ 353 w 379"/>
                <a:gd name="T3" fmla="*/ 272 h 366"/>
                <a:gd name="T4" fmla="*/ 232 w 379"/>
                <a:gd name="T5" fmla="*/ 201 h 366"/>
                <a:gd name="T6" fmla="*/ 232 w 379"/>
                <a:gd name="T7" fmla="*/ 201 h 366"/>
                <a:gd name="T8" fmla="*/ 307 w 379"/>
                <a:gd name="T9" fmla="*/ 43 h 366"/>
                <a:gd name="T10" fmla="*/ 307 w 379"/>
                <a:gd name="T11" fmla="*/ 43 h 366"/>
                <a:gd name="T12" fmla="*/ 267 w 379"/>
                <a:gd name="T13" fmla="*/ 23 h 366"/>
                <a:gd name="T14" fmla="*/ 267 w 379"/>
                <a:gd name="T15" fmla="*/ 23 h 366"/>
                <a:gd name="T16" fmla="*/ 184 w 379"/>
                <a:gd name="T17" fmla="*/ 160 h 366"/>
                <a:gd name="T18" fmla="*/ 184 w 379"/>
                <a:gd name="T19" fmla="*/ 160 h 366"/>
                <a:gd name="T20" fmla="*/ 76 w 379"/>
                <a:gd name="T21" fmla="*/ 34 h 366"/>
                <a:gd name="T22" fmla="*/ 76 w 379"/>
                <a:gd name="T23" fmla="*/ 34 h 366"/>
                <a:gd name="T24" fmla="*/ 26 w 379"/>
                <a:gd name="T25" fmla="*/ 69 h 366"/>
                <a:gd name="T26" fmla="*/ 26 w 379"/>
                <a:gd name="T27" fmla="*/ 69 h 366"/>
                <a:gd name="T28" fmla="*/ 139 w 379"/>
                <a:gd name="T29" fmla="*/ 209 h 366"/>
                <a:gd name="T30" fmla="*/ 139 w 379"/>
                <a:gd name="T31" fmla="*/ 209 h 366"/>
                <a:gd name="T32" fmla="*/ 27 w 379"/>
                <a:gd name="T33" fmla="*/ 301 h 366"/>
                <a:gd name="T34" fmla="*/ 27 w 379"/>
                <a:gd name="T35" fmla="*/ 301 h 366"/>
                <a:gd name="T36" fmla="*/ 63 w 379"/>
                <a:gd name="T37" fmla="*/ 351 h 366"/>
                <a:gd name="T38" fmla="*/ 63 w 379"/>
                <a:gd name="T39" fmla="*/ 351 h 366"/>
                <a:gd name="T40" fmla="*/ 193 w 379"/>
                <a:gd name="T41" fmla="*/ 249 h 366"/>
                <a:gd name="T42" fmla="*/ 193 w 379"/>
                <a:gd name="T43" fmla="*/ 249 h 366"/>
                <a:gd name="T44" fmla="*/ 335 w 379"/>
                <a:gd name="T45" fmla="*/ 313 h 366"/>
                <a:gd name="T46" fmla="*/ 335 w 379"/>
                <a:gd name="T47" fmla="*/ 313 h 366"/>
                <a:gd name="T48" fmla="*/ 353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3" y="272"/>
                  </a:moveTo>
                  <a:lnTo>
                    <a:pt x="353" y="272"/>
                  </a:lnTo>
                  <a:cubicBezTo>
                    <a:pt x="311" y="249"/>
                    <a:pt x="270" y="227"/>
                    <a:pt x="232" y="201"/>
                  </a:cubicBezTo>
                  <a:lnTo>
                    <a:pt x="232" y="201"/>
                  </a:lnTo>
                  <a:cubicBezTo>
                    <a:pt x="268" y="150"/>
                    <a:pt x="294" y="94"/>
                    <a:pt x="307" y="43"/>
                  </a:cubicBezTo>
                  <a:lnTo>
                    <a:pt x="307" y="43"/>
                  </a:lnTo>
                  <a:cubicBezTo>
                    <a:pt x="313" y="20"/>
                    <a:pt x="280" y="0"/>
                    <a:pt x="267" y="23"/>
                  </a:cubicBezTo>
                  <a:lnTo>
                    <a:pt x="267" y="23"/>
                  </a:lnTo>
                  <a:cubicBezTo>
                    <a:pt x="240" y="71"/>
                    <a:pt x="215" y="118"/>
                    <a:pt x="184" y="160"/>
                  </a:cubicBezTo>
                  <a:lnTo>
                    <a:pt x="184" y="160"/>
                  </a:lnTo>
                  <a:cubicBezTo>
                    <a:pt x="142" y="122"/>
                    <a:pt x="113" y="76"/>
                    <a:pt x="76" y="34"/>
                  </a:cubicBezTo>
                  <a:lnTo>
                    <a:pt x="76" y="34"/>
                  </a:lnTo>
                  <a:cubicBezTo>
                    <a:pt x="52" y="6"/>
                    <a:pt x="12" y="38"/>
                    <a:pt x="26" y="69"/>
                  </a:cubicBezTo>
                  <a:lnTo>
                    <a:pt x="26" y="69"/>
                  </a:lnTo>
                  <a:cubicBezTo>
                    <a:pt x="48" y="119"/>
                    <a:pt x="90" y="168"/>
                    <a:pt x="139" y="209"/>
                  </a:cubicBezTo>
                  <a:lnTo>
                    <a:pt x="139" y="209"/>
                  </a:lnTo>
                  <a:cubicBezTo>
                    <a:pt x="104" y="242"/>
                    <a:pt x="64" y="269"/>
                    <a:pt x="27" y="301"/>
                  </a:cubicBezTo>
                  <a:lnTo>
                    <a:pt x="27" y="301"/>
                  </a:lnTo>
                  <a:cubicBezTo>
                    <a:pt x="0" y="324"/>
                    <a:pt x="33" y="365"/>
                    <a:pt x="63" y="351"/>
                  </a:cubicBezTo>
                  <a:lnTo>
                    <a:pt x="63" y="351"/>
                  </a:lnTo>
                  <a:cubicBezTo>
                    <a:pt x="110" y="330"/>
                    <a:pt x="155" y="293"/>
                    <a:pt x="193" y="249"/>
                  </a:cubicBezTo>
                  <a:lnTo>
                    <a:pt x="193" y="249"/>
                  </a:lnTo>
                  <a:cubicBezTo>
                    <a:pt x="239" y="280"/>
                    <a:pt x="289" y="302"/>
                    <a:pt x="335" y="313"/>
                  </a:cubicBezTo>
                  <a:lnTo>
                    <a:pt x="335" y="313"/>
                  </a:lnTo>
                  <a:cubicBezTo>
                    <a:pt x="359" y="319"/>
                    <a:pt x="378"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108" name="Freeform 64">
              <a:extLst>
                <a:ext uri="{FF2B5EF4-FFF2-40B4-BE49-F238E27FC236}">
                  <a16:creationId xmlns:a16="http://schemas.microsoft.com/office/drawing/2014/main" id="{EC9C7FB1-A965-154B-A620-41E01473D580}"/>
                </a:ext>
              </a:extLst>
            </p:cNvPr>
            <p:cNvSpPr>
              <a:spLocks noChangeArrowheads="1"/>
            </p:cNvSpPr>
            <p:nvPr/>
          </p:nvSpPr>
          <p:spPr bwMode="auto">
            <a:xfrm>
              <a:off x="5909264" y="6662317"/>
              <a:ext cx="180952" cy="174602"/>
            </a:xfrm>
            <a:custGeom>
              <a:avLst/>
              <a:gdLst>
                <a:gd name="T0" fmla="*/ 353 w 378"/>
                <a:gd name="T1" fmla="*/ 272 h 366"/>
                <a:gd name="T2" fmla="*/ 353 w 378"/>
                <a:gd name="T3" fmla="*/ 272 h 366"/>
                <a:gd name="T4" fmla="*/ 231 w 378"/>
                <a:gd name="T5" fmla="*/ 201 h 366"/>
                <a:gd name="T6" fmla="*/ 231 w 378"/>
                <a:gd name="T7" fmla="*/ 201 h 366"/>
                <a:gd name="T8" fmla="*/ 306 w 378"/>
                <a:gd name="T9" fmla="*/ 43 h 366"/>
                <a:gd name="T10" fmla="*/ 306 w 378"/>
                <a:gd name="T11" fmla="*/ 43 h 366"/>
                <a:gd name="T12" fmla="*/ 265 w 378"/>
                <a:gd name="T13" fmla="*/ 23 h 366"/>
                <a:gd name="T14" fmla="*/ 265 w 378"/>
                <a:gd name="T15" fmla="*/ 23 h 366"/>
                <a:gd name="T16" fmla="*/ 182 w 378"/>
                <a:gd name="T17" fmla="*/ 160 h 366"/>
                <a:gd name="T18" fmla="*/ 182 w 378"/>
                <a:gd name="T19" fmla="*/ 160 h 366"/>
                <a:gd name="T20" fmla="*/ 75 w 378"/>
                <a:gd name="T21" fmla="*/ 34 h 366"/>
                <a:gd name="T22" fmla="*/ 75 w 378"/>
                <a:gd name="T23" fmla="*/ 34 h 366"/>
                <a:gd name="T24" fmla="*/ 25 w 378"/>
                <a:gd name="T25" fmla="*/ 69 h 366"/>
                <a:gd name="T26" fmla="*/ 25 w 378"/>
                <a:gd name="T27" fmla="*/ 69 h 366"/>
                <a:gd name="T28" fmla="*/ 138 w 378"/>
                <a:gd name="T29" fmla="*/ 209 h 366"/>
                <a:gd name="T30" fmla="*/ 138 w 378"/>
                <a:gd name="T31" fmla="*/ 209 h 366"/>
                <a:gd name="T32" fmla="*/ 26 w 378"/>
                <a:gd name="T33" fmla="*/ 301 h 366"/>
                <a:gd name="T34" fmla="*/ 26 w 378"/>
                <a:gd name="T35" fmla="*/ 301 h 366"/>
                <a:gd name="T36" fmla="*/ 61 w 378"/>
                <a:gd name="T37" fmla="*/ 351 h 366"/>
                <a:gd name="T38" fmla="*/ 61 w 378"/>
                <a:gd name="T39" fmla="*/ 351 h 366"/>
                <a:gd name="T40" fmla="*/ 191 w 378"/>
                <a:gd name="T41" fmla="*/ 249 h 366"/>
                <a:gd name="T42" fmla="*/ 191 w 378"/>
                <a:gd name="T43" fmla="*/ 249 h 366"/>
                <a:gd name="T44" fmla="*/ 333 w 378"/>
                <a:gd name="T45" fmla="*/ 313 h 366"/>
                <a:gd name="T46" fmla="*/ 333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49"/>
                    <a:pt x="269" y="227"/>
                    <a:pt x="231" y="201"/>
                  </a:cubicBezTo>
                  <a:lnTo>
                    <a:pt x="231" y="201"/>
                  </a:lnTo>
                  <a:cubicBezTo>
                    <a:pt x="266" y="150"/>
                    <a:pt x="293" y="94"/>
                    <a:pt x="306" y="43"/>
                  </a:cubicBezTo>
                  <a:lnTo>
                    <a:pt x="306" y="43"/>
                  </a:lnTo>
                  <a:cubicBezTo>
                    <a:pt x="311" y="20"/>
                    <a:pt x="278" y="0"/>
                    <a:pt x="265" y="23"/>
                  </a:cubicBezTo>
                  <a:lnTo>
                    <a:pt x="265" y="23"/>
                  </a:lnTo>
                  <a:cubicBezTo>
                    <a:pt x="239" y="71"/>
                    <a:pt x="214" y="118"/>
                    <a:pt x="182" y="160"/>
                  </a:cubicBezTo>
                  <a:lnTo>
                    <a:pt x="182" y="160"/>
                  </a:lnTo>
                  <a:cubicBezTo>
                    <a:pt x="142" y="122"/>
                    <a:pt x="111" y="76"/>
                    <a:pt x="75" y="34"/>
                  </a:cubicBezTo>
                  <a:lnTo>
                    <a:pt x="75" y="34"/>
                  </a:lnTo>
                  <a:cubicBezTo>
                    <a:pt x="52" y="6"/>
                    <a:pt x="11" y="38"/>
                    <a:pt x="25" y="69"/>
                  </a:cubicBezTo>
                  <a:lnTo>
                    <a:pt x="25" y="69"/>
                  </a:lnTo>
                  <a:cubicBezTo>
                    <a:pt x="48" y="119"/>
                    <a:pt x="89" y="168"/>
                    <a:pt x="138" y="209"/>
                  </a:cubicBezTo>
                  <a:lnTo>
                    <a:pt x="138" y="209"/>
                  </a:lnTo>
                  <a:cubicBezTo>
                    <a:pt x="102" y="242"/>
                    <a:pt x="63" y="269"/>
                    <a:pt x="26" y="301"/>
                  </a:cubicBezTo>
                  <a:lnTo>
                    <a:pt x="26" y="301"/>
                  </a:lnTo>
                  <a:cubicBezTo>
                    <a:pt x="0" y="324"/>
                    <a:pt x="31" y="365"/>
                    <a:pt x="61" y="351"/>
                  </a:cubicBezTo>
                  <a:lnTo>
                    <a:pt x="61" y="351"/>
                  </a:lnTo>
                  <a:cubicBezTo>
                    <a:pt x="109" y="330"/>
                    <a:pt x="153" y="293"/>
                    <a:pt x="191" y="249"/>
                  </a:cubicBezTo>
                  <a:lnTo>
                    <a:pt x="191" y="249"/>
                  </a:lnTo>
                  <a:cubicBezTo>
                    <a:pt x="239" y="280"/>
                    <a:pt x="287" y="302"/>
                    <a:pt x="333" y="313"/>
                  </a:cubicBezTo>
                  <a:lnTo>
                    <a:pt x="333" y="313"/>
                  </a:lnTo>
                  <a:cubicBezTo>
                    <a:pt x="357" y="319"/>
                    <a:pt x="377"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109" name="Freeform 65">
              <a:extLst>
                <a:ext uri="{FF2B5EF4-FFF2-40B4-BE49-F238E27FC236}">
                  <a16:creationId xmlns:a16="http://schemas.microsoft.com/office/drawing/2014/main" id="{2FE0DCA8-73E8-CE44-B13D-2B352CB9A92B}"/>
                </a:ext>
              </a:extLst>
            </p:cNvPr>
            <p:cNvSpPr>
              <a:spLocks noChangeArrowheads="1"/>
            </p:cNvSpPr>
            <p:nvPr/>
          </p:nvSpPr>
          <p:spPr bwMode="auto">
            <a:xfrm>
              <a:off x="6288627" y="6662317"/>
              <a:ext cx="180952" cy="174602"/>
            </a:xfrm>
            <a:custGeom>
              <a:avLst/>
              <a:gdLst>
                <a:gd name="T0" fmla="*/ 352 w 378"/>
                <a:gd name="T1" fmla="*/ 272 h 366"/>
                <a:gd name="T2" fmla="*/ 352 w 378"/>
                <a:gd name="T3" fmla="*/ 272 h 366"/>
                <a:gd name="T4" fmla="*/ 231 w 378"/>
                <a:gd name="T5" fmla="*/ 201 h 366"/>
                <a:gd name="T6" fmla="*/ 231 w 378"/>
                <a:gd name="T7" fmla="*/ 201 h 366"/>
                <a:gd name="T8" fmla="*/ 306 w 378"/>
                <a:gd name="T9" fmla="*/ 43 h 366"/>
                <a:gd name="T10" fmla="*/ 306 w 378"/>
                <a:gd name="T11" fmla="*/ 43 h 366"/>
                <a:gd name="T12" fmla="*/ 265 w 378"/>
                <a:gd name="T13" fmla="*/ 23 h 366"/>
                <a:gd name="T14" fmla="*/ 265 w 378"/>
                <a:gd name="T15" fmla="*/ 23 h 366"/>
                <a:gd name="T16" fmla="*/ 182 w 378"/>
                <a:gd name="T17" fmla="*/ 160 h 366"/>
                <a:gd name="T18" fmla="*/ 182 w 378"/>
                <a:gd name="T19" fmla="*/ 160 h 366"/>
                <a:gd name="T20" fmla="*/ 76 w 378"/>
                <a:gd name="T21" fmla="*/ 34 h 366"/>
                <a:gd name="T22" fmla="*/ 76 w 378"/>
                <a:gd name="T23" fmla="*/ 34 h 366"/>
                <a:gd name="T24" fmla="*/ 26 w 378"/>
                <a:gd name="T25" fmla="*/ 69 h 366"/>
                <a:gd name="T26" fmla="*/ 26 w 378"/>
                <a:gd name="T27" fmla="*/ 69 h 366"/>
                <a:gd name="T28" fmla="*/ 138 w 378"/>
                <a:gd name="T29" fmla="*/ 209 h 366"/>
                <a:gd name="T30" fmla="*/ 138 w 378"/>
                <a:gd name="T31" fmla="*/ 209 h 366"/>
                <a:gd name="T32" fmla="*/ 27 w 378"/>
                <a:gd name="T33" fmla="*/ 301 h 366"/>
                <a:gd name="T34" fmla="*/ 27 w 378"/>
                <a:gd name="T35" fmla="*/ 301 h 366"/>
                <a:gd name="T36" fmla="*/ 63 w 378"/>
                <a:gd name="T37" fmla="*/ 351 h 366"/>
                <a:gd name="T38" fmla="*/ 63 w 378"/>
                <a:gd name="T39" fmla="*/ 351 h 366"/>
                <a:gd name="T40" fmla="*/ 193 w 378"/>
                <a:gd name="T41" fmla="*/ 249 h 366"/>
                <a:gd name="T42" fmla="*/ 193 w 378"/>
                <a:gd name="T43" fmla="*/ 249 h 366"/>
                <a:gd name="T44" fmla="*/ 333 w 378"/>
                <a:gd name="T45" fmla="*/ 313 h 366"/>
                <a:gd name="T46" fmla="*/ 333 w 378"/>
                <a:gd name="T47" fmla="*/ 313 h 366"/>
                <a:gd name="T48" fmla="*/ 352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2" y="272"/>
                  </a:moveTo>
                  <a:lnTo>
                    <a:pt x="352" y="272"/>
                  </a:lnTo>
                  <a:cubicBezTo>
                    <a:pt x="311" y="249"/>
                    <a:pt x="269" y="227"/>
                    <a:pt x="231" y="201"/>
                  </a:cubicBezTo>
                  <a:lnTo>
                    <a:pt x="231" y="201"/>
                  </a:lnTo>
                  <a:cubicBezTo>
                    <a:pt x="268" y="150"/>
                    <a:pt x="293" y="94"/>
                    <a:pt x="306" y="43"/>
                  </a:cubicBezTo>
                  <a:lnTo>
                    <a:pt x="306" y="43"/>
                  </a:lnTo>
                  <a:cubicBezTo>
                    <a:pt x="312" y="20"/>
                    <a:pt x="278" y="0"/>
                    <a:pt x="265" y="23"/>
                  </a:cubicBezTo>
                  <a:lnTo>
                    <a:pt x="265" y="23"/>
                  </a:lnTo>
                  <a:cubicBezTo>
                    <a:pt x="239" y="71"/>
                    <a:pt x="215" y="118"/>
                    <a:pt x="182" y="160"/>
                  </a:cubicBezTo>
                  <a:lnTo>
                    <a:pt x="182" y="160"/>
                  </a:lnTo>
                  <a:cubicBezTo>
                    <a:pt x="141" y="122"/>
                    <a:pt x="111" y="76"/>
                    <a:pt x="76" y="34"/>
                  </a:cubicBezTo>
                  <a:lnTo>
                    <a:pt x="76" y="34"/>
                  </a:lnTo>
                  <a:cubicBezTo>
                    <a:pt x="52" y="6"/>
                    <a:pt x="10" y="38"/>
                    <a:pt x="26" y="69"/>
                  </a:cubicBezTo>
                  <a:lnTo>
                    <a:pt x="26" y="69"/>
                  </a:lnTo>
                  <a:cubicBezTo>
                    <a:pt x="48" y="119"/>
                    <a:pt x="89" y="168"/>
                    <a:pt x="138" y="209"/>
                  </a:cubicBezTo>
                  <a:lnTo>
                    <a:pt x="138" y="209"/>
                  </a:lnTo>
                  <a:cubicBezTo>
                    <a:pt x="103" y="242"/>
                    <a:pt x="64" y="269"/>
                    <a:pt x="27" y="301"/>
                  </a:cubicBezTo>
                  <a:lnTo>
                    <a:pt x="27" y="301"/>
                  </a:lnTo>
                  <a:cubicBezTo>
                    <a:pt x="0" y="324"/>
                    <a:pt x="31" y="365"/>
                    <a:pt x="63" y="351"/>
                  </a:cubicBezTo>
                  <a:lnTo>
                    <a:pt x="63" y="351"/>
                  </a:lnTo>
                  <a:cubicBezTo>
                    <a:pt x="109" y="330"/>
                    <a:pt x="153" y="293"/>
                    <a:pt x="193" y="249"/>
                  </a:cubicBezTo>
                  <a:lnTo>
                    <a:pt x="193" y="249"/>
                  </a:lnTo>
                  <a:cubicBezTo>
                    <a:pt x="239" y="280"/>
                    <a:pt x="287" y="302"/>
                    <a:pt x="333" y="313"/>
                  </a:cubicBezTo>
                  <a:lnTo>
                    <a:pt x="333" y="313"/>
                  </a:lnTo>
                  <a:cubicBezTo>
                    <a:pt x="357" y="319"/>
                    <a:pt x="377" y="285"/>
                    <a:pt x="352" y="272"/>
                  </a:cubicBezTo>
                </a:path>
              </a:pathLst>
            </a:custGeom>
            <a:solidFill>
              <a:schemeClr val="accent3">
                <a:lumMod val="50000"/>
              </a:schemeClr>
            </a:solidFill>
            <a:ln>
              <a:noFill/>
            </a:ln>
            <a:effectLst/>
          </p:spPr>
          <p:txBody>
            <a:bodyPr wrap="none" anchor="ctr"/>
            <a:lstStyle/>
            <a:p>
              <a:pPr>
                <a:defRPr/>
              </a:pPr>
              <a:endParaRPr lang="es-ES_tradnl"/>
            </a:p>
          </p:txBody>
        </p:sp>
        <p:sp>
          <p:nvSpPr>
            <p:cNvPr id="110" name="Freeform 66">
              <a:extLst>
                <a:ext uri="{FF2B5EF4-FFF2-40B4-BE49-F238E27FC236}">
                  <a16:creationId xmlns:a16="http://schemas.microsoft.com/office/drawing/2014/main" id="{923E9BB7-65E1-3942-85A0-15E4016E6C91}"/>
                </a:ext>
              </a:extLst>
            </p:cNvPr>
            <p:cNvSpPr>
              <a:spLocks noChangeArrowheads="1"/>
            </p:cNvSpPr>
            <p:nvPr/>
          </p:nvSpPr>
          <p:spPr bwMode="auto">
            <a:xfrm>
              <a:off x="6477515" y="6662317"/>
              <a:ext cx="180952" cy="174602"/>
            </a:xfrm>
            <a:custGeom>
              <a:avLst/>
              <a:gdLst>
                <a:gd name="T0" fmla="*/ 354 w 380"/>
                <a:gd name="T1" fmla="*/ 272 h 366"/>
                <a:gd name="T2" fmla="*/ 354 w 380"/>
                <a:gd name="T3" fmla="*/ 272 h 366"/>
                <a:gd name="T4" fmla="*/ 233 w 380"/>
                <a:gd name="T5" fmla="*/ 201 h 366"/>
                <a:gd name="T6" fmla="*/ 233 w 380"/>
                <a:gd name="T7" fmla="*/ 201 h 366"/>
                <a:gd name="T8" fmla="*/ 308 w 380"/>
                <a:gd name="T9" fmla="*/ 43 h 366"/>
                <a:gd name="T10" fmla="*/ 308 w 380"/>
                <a:gd name="T11" fmla="*/ 43 h 366"/>
                <a:gd name="T12" fmla="*/ 267 w 380"/>
                <a:gd name="T13" fmla="*/ 23 h 366"/>
                <a:gd name="T14" fmla="*/ 267 w 380"/>
                <a:gd name="T15" fmla="*/ 23 h 366"/>
                <a:gd name="T16" fmla="*/ 184 w 380"/>
                <a:gd name="T17" fmla="*/ 160 h 366"/>
                <a:gd name="T18" fmla="*/ 184 w 380"/>
                <a:gd name="T19" fmla="*/ 160 h 366"/>
                <a:gd name="T20" fmla="*/ 78 w 380"/>
                <a:gd name="T21" fmla="*/ 34 h 366"/>
                <a:gd name="T22" fmla="*/ 78 w 380"/>
                <a:gd name="T23" fmla="*/ 34 h 366"/>
                <a:gd name="T24" fmla="*/ 26 w 380"/>
                <a:gd name="T25" fmla="*/ 69 h 366"/>
                <a:gd name="T26" fmla="*/ 26 w 380"/>
                <a:gd name="T27" fmla="*/ 69 h 366"/>
                <a:gd name="T28" fmla="*/ 141 w 380"/>
                <a:gd name="T29" fmla="*/ 209 h 366"/>
                <a:gd name="T30" fmla="*/ 141 w 380"/>
                <a:gd name="T31" fmla="*/ 209 h 366"/>
                <a:gd name="T32" fmla="*/ 29 w 380"/>
                <a:gd name="T33" fmla="*/ 301 h 366"/>
                <a:gd name="T34" fmla="*/ 29 w 380"/>
                <a:gd name="T35" fmla="*/ 301 h 366"/>
                <a:gd name="T36" fmla="*/ 64 w 380"/>
                <a:gd name="T37" fmla="*/ 351 h 366"/>
                <a:gd name="T38" fmla="*/ 64 w 380"/>
                <a:gd name="T39" fmla="*/ 351 h 366"/>
                <a:gd name="T40" fmla="*/ 195 w 380"/>
                <a:gd name="T41" fmla="*/ 249 h 366"/>
                <a:gd name="T42" fmla="*/ 195 w 380"/>
                <a:gd name="T43" fmla="*/ 249 h 366"/>
                <a:gd name="T44" fmla="*/ 335 w 380"/>
                <a:gd name="T45" fmla="*/ 313 h 366"/>
                <a:gd name="T46" fmla="*/ 335 w 380"/>
                <a:gd name="T47" fmla="*/ 313 h 366"/>
                <a:gd name="T48" fmla="*/ 354 w 380"/>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6">
                  <a:moveTo>
                    <a:pt x="354" y="272"/>
                  </a:moveTo>
                  <a:lnTo>
                    <a:pt x="354" y="272"/>
                  </a:lnTo>
                  <a:cubicBezTo>
                    <a:pt x="313" y="249"/>
                    <a:pt x="272" y="227"/>
                    <a:pt x="233" y="201"/>
                  </a:cubicBezTo>
                  <a:lnTo>
                    <a:pt x="233" y="201"/>
                  </a:lnTo>
                  <a:cubicBezTo>
                    <a:pt x="268" y="150"/>
                    <a:pt x="296" y="94"/>
                    <a:pt x="308" y="43"/>
                  </a:cubicBezTo>
                  <a:lnTo>
                    <a:pt x="308" y="43"/>
                  </a:lnTo>
                  <a:cubicBezTo>
                    <a:pt x="314" y="20"/>
                    <a:pt x="281" y="0"/>
                    <a:pt x="267" y="23"/>
                  </a:cubicBezTo>
                  <a:lnTo>
                    <a:pt x="267" y="23"/>
                  </a:lnTo>
                  <a:cubicBezTo>
                    <a:pt x="241" y="71"/>
                    <a:pt x="217" y="118"/>
                    <a:pt x="184" y="160"/>
                  </a:cubicBezTo>
                  <a:lnTo>
                    <a:pt x="184" y="160"/>
                  </a:lnTo>
                  <a:cubicBezTo>
                    <a:pt x="143" y="122"/>
                    <a:pt x="113" y="76"/>
                    <a:pt x="78" y="34"/>
                  </a:cubicBezTo>
                  <a:lnTo>
                    <a:pt x="78" y="34"/>
                  </a:lnTo>
                  <a:cubicBezTo>
                    <a:pt x="53" y="6"/>
                    <a:pt x="13" y="38"/>
                    <a:pt x="26" y="69"/>
                  </a:cubicBezTo>
                  <a:lnTo>
                    <a:pt x="26" y="69"/>
                  </a:lnTo>
                  <a:cubicBezTo>
                    <a:pt x="50" y="119"/>
                    <a:pt x="91" y="168"/>
                    <a:pt x="141" y="209"/>
                  </a:cubicBezTo>
                  <a:lnTo>
                    <a:pt x="141" y="209"/>
                  </a:lnTo>
                  <a:cubicBezTo>
                    <a:pt x="105" y="242"/>
                    <a:pt x="66" y="269"/>
                    <a:pt x="29" y="301"/>
                  </a:cubicBezTo>
                  <a:lnTo>
                    <a:pt x="29" y="301"/>
                  </a:lnTo>
                  <a:cubicBezTo>
                    <a:pt x="0" y="324"/>
                    <a:pt x="33" y="365"/>
                    <a:pt x="64" y="351"/>
                  </a:cubicBezTo>
                  <a:lnTo>
                    <a:pt x="64" y="351"/>
                  </a:lnTo>
                  <a:cubicBezTo>
                    <a:pt x="110" y="330"/>
                    <a:pt x="155" y="293"/>
                    <a:pt x="195" y="249"/>
                  </a:cubicBezTo>
                  <a:lnTo>
                    <a:pt x="195" y="249"/>
                  </a:lnTo>
                  <a:cubicBezTo>
                    <a:pt x="239" y="280"/>
                    <a:pt x="289" y="302"/>
                    <a:pt x="335" y="313"/>
                  </a:cubicBezTo>
                  <a:lnTo>
                    <a:pt x="335" y="313"/>
                  </a:lnTo>
                  <a:cubicBezTo>
                    <a:pt x="359" y="319"/>
                    <a:pt x="379" y="285"/>
                    <a:pt x="354" y="272"/>
                  </a:cubicBezTo>
                </a:path>
              </a:pathLst>
            </a:custGeom>
            <a:solidFill>
              <a:schemeClr val="accent3">
                <a:lumMod val="75000"/>
              </a:schemeClr>
            </a:solidFill>
            <a:ln>
              <a:noFill/>
            </a:ln>
            <a:effectLst/>
          </p:spPr>
          <p:txBody>
            <a:bodyPr wrap="none" anchor="ctr"/>
            <a:lstStyle/>
            <a:p>
              <a:pPr>
                <a:defRPr/>
              </a:pPr>
              <a:endParaRPr lang="es-ES_tradnl"/>
            </a:p>
          </p:txBody>
        </p:sp>
        <p:sp>
          <p:nvSpPr>
            <p:cNvPr id="111" name="Freeform 67">
              <a:extLst>
                <a:ext uri="{FF2B5EF4-FFF2-40B4-BE49-F238E27FC236}">
                  <a16:creationId xmlns:a16="http://schemas.microsoft.com/office/drawing/2014/main" id="{C2F63290-656F-5E4B-8D7E-569ED31112DD}"/>
                </a:ext>
              </a:extLst>
            </p:cNvPr>
            <p:cNvSpPr>
              <a:spLocks noChangeArrowheads="1"/>
            </p:cNvSpPr>
            <p:nvPr/>
          </p:nvSpPr>
          <p:spPr bwMode="auto">
            <a:xfrm>
              <a:off x="6099739" y="6662317"/>
              <a:ext cx="180952" cy="174602"/>
            </a:xfrm>
            <a:custGeom>
              <a:avLst/>
              <a:gdLst>
                <a:gd name="T0" fmla="*/ 353 w 378"/>
                <a:gd name="T1" fmla="*/ 272 h 366"/>
                <a:gd name="T2" fmla="*/ 353 w 378"/>
                <a:gd name="T3" fmla="*/ 272 h 366"/>
                <a:gd name="T4" fmla="*/ 231 w 378"/>
                <a:gd name="T5" fmla="*/ 201 h 366"/>
                <a:gd name="T6" fmla="*/ 231 w 378"/>
                <a:gd name="T7" fmla="*/ 201 h 366"/>
                <a:gd name="T8" fmla="*/ 307 w 378"/>
                <a:gd name="T9" fmla="*/ 43 h 366"/>
                <a:gd name="T10" fmla="*/ 307 w 378"/>
                <a:gd name="T11" fmla="*/ 43 h 366"/>
                <a:gd name="T12" fmla="*/ 265 w 378"/>
                <a:gd name="T13" fmla="*/ 23 h 366"/>
                <a:gd name="T14" fmla="*/ 265 w 378"/>
                <a:gd name="T15" fmla="*/ 23 h 366"/>
                <a:gd name="T16" fmla="*/ 182 w 378"/>
                <a:gd name="T17" fmla="*/ 160 h 366"/>
                <a:gd name="T18" fmla="*/ 182 w 378"/>
                <a:gd name="T19" fmla="*/ 160 h 366"/>
                <a:gd name="T20" fmla="*/ 75 w 378"/>
                <a:gd name="T21" fmla="*/ 34 h 366"/>
                <a:gd name="T22" fmla="*/ 75 w 378"/>
                <a:gd name="T23" fmla="*/ 34 h 366"/>
                <a:gd name="T24" fmla="*/ 25 w 378"/>
                <a:gd name="T25" fmla="*/ 69 h 366"/>
                <a:gd name="T26" fmla="*/ 25 w 378"/>
                <a:gd name="T27" fmla="*/ 69 h 366"/>
                <a:gd name="T28" fmla="*/ 138 w 378"/>
                <a:gd name="T29" fmla="*/ 209 h 366"/>
                <a:gd name="T30" fmla="*/ 138 w 378"/>
                <a:gd name="T31" fmla="*/ 209 h 366"/>
                <a:gd name="T32" fmla="*/ 26 w 378"/>
                <a:gd name="T33" fmla="*/ 301 h 366"/>
                <a:gd name="T34" fmla="*/ 26 w 378"/>
                <a:gd name="T35" fmla="*/ 301 h 366"/>
                <a:gd name="T36" fmla="*/ 62 w 378"/>
                <a:gd name="T37" fmla="*/ 351 h 366"/>
                <a:gd name="T38" fmla="*/ 62 w 378"/>
                <a:gd name="T39" fmla="*/ 351 h 366"/>
                <a:gd name="T40" fmla="*/ 192 w 378"/>
                <a:gd name="T41" fmla="*/ 249 h 366"/>
                <a:gd name="T42" fmla="*/ 192 w 378"/>
                <a:gd name="T43" fmla="*/ 249 h 366"/>
                <a:gd name="T44" fmla="*/ 334 w 378"/>
                <a:gd name="T45" fmla="*/ 313 h 366"/>
                <a:gd name="T46" fmla="*/ 334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0" y="249"/>
                    <a:pt x="269" y="227"/>
                    <a:pt x="231" y="201"/>
                  </a:cubicBezTo>
                  <a:lnTo>
                    <a:pt x="231" y="201"/>
                  </a:lnTo>
                  <a:cubicBezTo>
                    <a:pt x="266" y="150"/>
                    <a:pt x="294" y="94"/>
                    <a:pt x="307" y="43"/>
                  </a:cubicBezTo>
                  <a:lnTo>
                    <a:pt x="307" y="43"/>
                  </a:lnTo>
                  <a:cubicBezTo>
                    <a:pt x="311" y="20"/>
                    <a:pt x="278" y="0"/>
                    <a:pt x="265" y="23"/>
                  </a:cubicBezTo>
                  <a:lnTo>
                    <a:pt x="265" y="23"/>
                  </a:lnTo>
                  <a:cubicBezTo>
                    <a:pt x="239" y="71"/>
                    <a:pt x="215" y="118"/>
                    <a:pt x="182" y="160"/>
                  </a:cubicBezTo>
                  <a:lnTo>
                    <a:pt x="182" y="160"/>
                  </a:lnTo>
                  <a:cubicBezTo>
                    <a:pt x="142" y="122"/>
                    <a:pt x="111" y="76"/>
                    <a:pt x="75" y="34"/>
                  </a:cubicBezTo>
                  <a:lnTo>
                    <a:pt x="75" y="34"/>
                  </a:lnTo>
                  <a:cubicBezTo>
                    <a:pt x="52" y="6"/>
                    <a:pt x="12" y="38"/>
                    <a:pt x="25" y="69"/>
                  </a:cubicBezTo>
                  <a:lnTo>
                    <a:pt x="25" y="69"/>
                  </a:lnTo>
                  <a:cubicBezTo>
                    <a:pt x="48" y="119"/>
                    <a:pt x="89" y="168"/>
                    <a:pt x="138" y="209"/>
                  </a:cubicBezTo>
                  <a:lnTo>
                    <a:pt x="138" y="209"/>
                  </a:lnTo>
                  <a:cubicBezTo>
                    <a:pt x="102" y="242"/>
                    <a:pt x="64" y="269"/>
                    <a:pt x="26" y="301"/>
                  </a:cubicBezTo>
                  <a:lnTo>
                    <a:pt x="26" y="301"/>
                  </a:lnTo>
                  <a:cubicBezTo>
                    <a:pt x="0" y="324"/>
                    <a:pt x="31" y="365"/>
                    <a:pt x="62" y="351"/>
                  </a:cubicBezTo>
                  <a:lnTo>
                    <a:pt x="62" y="351"/>
                  </a:lnTo>
                  <a:cubicBezTo>
                    <a:pt x="109" y="330"/>
                    <a:pt x="153" y="293"/>
                    <a:pt x="192" y="249"/>
                  </a:cubicBezTo>
                  <a:lnTo>
                    <a:pt x="192" y="249"/>
                  </a:lnTo>
                  <a:cubicBezTo>
                    <a:pt x="239" y="280"/>
                    <a:pt x="288" y="302"/>
                    <a:pt x="334" y="313"/>
                  </a:cubicBezTo>
                  <a:lnTo>
                    <a:pt x="334" y="313"/>
                  </a:lnTo>
                  <a:cubicBezTo>
                    <a:pt x="357" y="319"/>
                    <a:pt x="377" y="285"/>
                    <a:pt x="353" y="272"/>
                  </a:cubicBezTo>
                </a:path>
              </a:pathLst>
            </a:custGeom>
            <a:solidFill>
              <a:schemeClr val="accent3">
                <a:lumMod val="25000"/>
              </a:schemeClr>
            </a:solidFill>
            <a:ln>
              <a:noFill/>
            </a:ln>
            <a:effectLst/>
          </p:spPr>
          <p:txBody>
            <a:bodyPr wrap="none" anchor="ctr"/>
            <a:lstStyle/>
            <a:p>
              <a:pPr>
                <a:defRPr/>
              </a:pPr>
              <a:endParaRPr lang="es-ES_tradnl"/>
            </a:p>
          </p:txBody>
        </p:sp>
        <p:sp>
          <p:nvSpPr>
            <p:cNvPr id="112" name="Freeform 68">
              <a:extLst>
                <a:ext uri="{FF2B5EF4-FFF2-40B4-BE49-F238E27FC236}">
                  <a16:creationId xmlns:a16="http://schemas.microsoft.com/office/drawing/2014/main" id="{ED6E6EE1-D2A2-4E42-B0AD-927787041ED0}"/>
                </a:ext>
              </a:extLst>
            </p:cNvPr>
            <p:cNvSpPr>
              <a:spLocks noChangeArrowheads="1"/>
            </p:cNvSpPr>
            <p:nvPr/>
          </p:nvSpPr>
          <p:spPr bwMode="auto">
            <a:xfrm>
              <a:off x="6666403" y="6662317"/>
              <a:ext cx="180952" cy="174602"/>
            </a:xfrm>
            <a:custGeom>
              <a:avLst/>
              <a:gdLst>
                <a:gd name="T0" fmla="*/ 354 w 378"/>
                <a:gd name="T1" fmla="*/ 272 h 366"/>
                <a:gd name="T2" fmla="*/ 354 w 378"/>
                <a:gd name="T3" fmla="*/ 272 h 366"/>
                <a:gd name="T4" fmla="*/ 232 w 378"/>
                <a:gd name="T5" fmla="*/ 201 h 366"/>
                <a:gd name="T6" fmla="*/ 232 w 378"/>
                <a:gd name="T7" fmla="*/ 201 h 366"/>
                <a:gd name="T8" fmla="*/ 308 w 378"/>
                <a:gd name="T9" fmla="*/ 43 h 366"/>
                <a:gd name="T10" fmla="*/ 308 w 378"/>
                <a:gd name="T11" fmla="*/ 43 h 366"/>
                <a:gd name="T12" fmla="*/ 266 w 378"/>
                <a:gd name="T13" fmla="*/ 23 h 366"/>
                <a:gd name="T14" fmla="*/ 266 w 378"/>
                <a:gd name="T15" fmla="*/ 23 h 366"/>
                <a:gd name="T16" fmla="*/ 183 w 378"/>
                <a:gd name="T17" fmla="*/ 160 h 366"/>
                <a:gd name="T18" fmla="*/ 183 w 378"/>
                <a:gd name="T19" fmla="*/ 160 h 366"/>
                <a:gd name="T20" fmla="*/ 75 w 378"/>
                <a:gd name="T21" fmla="*/ 34 h 366"/>
                <a:gd name="T22" fmla="*/ 75 w 378"/>
                <a:gd name="T23" fmla="*/ 34 h 366"/>
                <a:gd name="T24" fmla="*/ 25 w 378"/>
                <a:gd name="T25" fmla="*/ 69 h 366"/>
                <a:gd name="T26" fmla="*/ 25 w 378"/>
                <a:gd name="T27" fmla="*/ 69 h 366"/>
                <a:gd name="T28" fmla="*/ 140 w 378"/>
                <a:gd name="T29" fmla="*/ 209 h 366"/>
                <a:gd name="T30" fmla="*/ 140 w 378"/>
                <a:gd name="T31" fmla="*/ 209 h 366"/>
                <a:gd name="T32" fmla="*/ 27 w 378"/>
                <a:gd name="T33" fmla="*/ 301 h 366"/>
                <a:gd name="T34" fmla="*/ 27 w 378"/>
                <a:gd name="T35" fmla="*/ 301 h 366"/>
                <a:gd name="T36" fmla="*/ 62 w 378"/>
                <a:gd name="T37" fmla="*/ 351 h 366"/>
                <a:gd name="T38" fmla="*/ 62 w 378"/>
                <a:gd name="T39" fmla="*/ 351 h 366"/>
                <a:gd name="T40" fmla="*/ 193 w 378"/>
                <a:gd name="T41" fmla="*/ 249 h 366"/>
                <a:gd name="T42" fmla="*/ 193 w 378"/>
                <a:gd name="T43" fmla="*/ 249 h 366"/>
                <a:gd name="T44" fmla="*/ 334 w 378"/>
                <a:gd name="T45" fmla="*/ 313 h 366"/>
                <a:gd name="T46" fmla="*/ 334 w 378"/>
                <a:gd name="T47" fmla="*/ 313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49"/>
                    <a:pt x="271" y="227"/>
                    <a:pt x="232" y="201"/>
                  </a:cubicBezTo>
                  <a:lnTo>
                    <a:pt x="232" y="201"/>
                  </a:lnTo>
                  <a:cubicBezTo>
                    <a:pt x="267" y="150"/>
                    <a:pt x="295" y="94"/>
                    <a:pt x="308" y="43"/>
                  </a:cubicBezTo>
                  <a:lnTo>
                    <a:pt x="308" y="43"/>
                  </a:lnTo>
                  <a:cubicBezTo>
                    <a:pt x="313" y="20"/>
                    <a:pt x="279" y="0"/>
                    <a:pt x="266" y="23"/>
                  </a:cubicBezTo>
                  <a:lnTo>
                    <a:pt x="266" y="23"/>
                  </a:lnTo>
                  <a:cubicBezTo>
                    <a:pt x="239" y="71"/>
                    <a:pt x="216" y="118"/>
                    <a:pt x="183" y="160"/>
                  </a:cubicBezTo>
                  <a:lnTo>
                    <a:pt x="183" y="160"/>
                  </a:lnTo>
                  <a:cubicBezTo>
                    <a:pt x="142" y="122"/>
                    <a:pt x="113" y="76"/>
                    <a:pt x="75" y="34"/>
                  </a:cubicBezTo>
                  <a:lnTo>
                    <a:pt x="75" y="34"/>
                  </a:lnTo>
                  <a:cubicBezTo>
                    <a:pt x="53" y="6"/>
                    <a:pt x="12" y="38"/>
                    <a:pt x="25" y="69"/>
                  </a:cubicBezTo>
                  <a:lnTo>
                    <a:pt x="25" y="69"/>
                  </a:lnTo>
                  <a:cubicBezTo>
                    <a:pt x="49" y="119"/>
                    <a:pt x="91" y="168"/>
                    <a:pt x="140" y="209"/>
                  </a:cubicBezTo>
                  <a:lnTo>
                    <a:pt x="140" y="209"/>
                  </a:lnTo>
                  <a:cubicBezTo>
                    <a:pt x="104" y="242"/>
                    <a:pt x="65" y="269"/>
                    <a:pt x="27" y="301"/>
                  </a:cubicBezTo>
                  <a:lnTo>
                    <a:pt x="27" y="301"/>
                  </a:lnTo>
                  <a:cubicBezTo>
                    <a:pt x="0" y="324"/>
                    <a:pt x="32" y="365"/>
                    <a:pt x="62" y="351"/>
                  </a:cubicBezTo>
                  <a:lnTo>
                    <a:pt x="62" y="351"/>
                  </a:lnTo>
                  <a:cubicBezTo>
                    <a:pt x="109" y="330"/>
                    <a:pt x="154" y="293"/>
                    <a:pt x="193" y="249"/>
                  </a:cubicBezTo>
                  <a:lnTo>
                    <a:pt x="193" y="249"/>
                  </a:lnTo>
                  <a:cubicBezTo>
                    <a:pt x="239" y="280"/>
                    <a:pt x="288" y="302"/>
                    <a:pt x="334" y="313"/>
                  </a:cubicBezTo>
                  <a:lnTo>
                    <a:pt x="334" y="313"/>
                  </a:lnTo>
                  <a:cubicBezTo>
                    <a:pt x="358" y="319"/>
                    <a:pt x="377"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113" name="Freeform 69">
              <a:extLst>
                <a:ext uri="{FF2B5EF4-FFF2-40B4-BE49-F238E27FC236}">
                  <a16:creationId xmlns:a16="http://schemas.microsoft.com/office/drawing/2014/main" id="{8D9DD496-B799-8D4F-A9D4-6870EE9B18F9}"/>
                </a:ext>
              </a:extLst>
            </p:cNvPr>
            <p:cNvSpPr>
              <a:spLocks noChangeArrowheads="1"/>
            </p:cNvSpPr>
            <p:nvPr/>
          </p:nvSpPr>
          <p:spPr bwMode="auto">
            <a:xfrm>
              <a:off x="7060053" y="6659142"/>
              <a:ext cx="180952" cy="174602"/>
            </a:xfrm>
            <a:custGeom>
              <a:avLst/>
              <a:gdLst>
                <a:gd name="T0" fmla="*/ 354 w 380"/>
                <a:gd name="T1" fmla="*/ 273 h 366"/>
                <a:gd name="T2" fmla="*/ 354 w 380"/>
                <a:gd name="T3" fmla="*/ 273 h 366"/>
                <a:gd name="T4" fmla="*/ 233 w 380"/>
                <a:gd name="T5" fmla="*/ 201 h 366"/>
                <a:gd name="T6" fmla="*/ 233 w 380"/>
                <a:gd name="T7" fmla="*/ 201 h 366"/>
                <a:gd name="T8" fmla="*/ 307 w 380"/>
                <a:gd name="T9" fmla="*/ 43 h 366"/>
                <a:gd name="T10" fmla="*/ 307 w 380"/>
                <a:gd name="T11" fmla="*/ 43 h 366"/>
                <a:gd name="T12" fmla="*/ 267 w 380"/>
                <a:gd name="T13" fmla="*/ 23 h 366"/>
                <a:gd name="T14" fmla="*/ 267 w 380"/>
                <a:gd name="T15" fmla="*/ 23 h 366"/>
                <a:gd name="T16" fmla="*/ 183 w 380"/>
                <a:gd name="T17" fmla="*/ 161 h 366"/>
                <a:gd name="T18" fmla="*/ 183 w 380"/>
                <a:gd name="T19" fmla="*/ 161 h 366"/>
                <a:gd name="T20" fmla="*/ 77 w 380"/>
                <a:gd name="T21" fmla="*/ 34 h 366"/>
                <a:gd name="T22" fmla="*/ 77 w 380"/>
                <a:gd name="T23" fmla="*/ 34 h 366"/>
                <a:gd name="T24" fmla="*/ 27 w 380"/>
                <a:gd name="T25" fmla="*/ 69 h 366"/>
                <a:gd name="T26" fmla="*/ 27 w 380"/>
                <a:gd name="T27" fmla="*/ 69 h 366"/>
                <a:gd name="T28" fmla="*/ 140 w 380"/>
                <a:gd name="T29" fmla="*/ 210 h 366"/>
                <a:gd name="T30" fmla="*/ 140 w 380"/>
                <a:gd name="T31" fmla="*/ 210 h 366"/>
                <a:gd name="T32" fmla="*/ 28 w 380"/>
                <a:gd name="T33" fmla="*/ 301 h 366"/>
                <a:gd name="T34" fmla="*/ 28 w 380"/>
                <a:gd name="T35" fmla="*/ 301 h 366"/>
                <a:gd name="T36" fmla="*/ 64 w 380"/>
                <a:gd name="T37" fmla="*/ 352 h 366"/>
                <a:gd name="T38" fmla="*/ 64 w 380"/>
                <a:gd name="T39" fmla="*/ 352 h 366"/>
                <a:gd name="T40" fmla="*/ 194 w 380"/>
                <a:gd name="T41" fmla="*/ 249 h 366"/>
                <a:gd name="T42" fmla="*/ 194 w 380"/>
                <a:gd name="T43" fmla="*/ 249 h 366"/>
                <a:gd name="T44" fmla="*/ 336 w 380"/>
                <a:gd name="T45" fmla="*/ 314 h 366"/>
                <a:gd name="T46" fmla="*/ 336 w 380"/>
                <a:gd name="T47" fmla="*/ 314 h 366"/>
                <a:gd name="T48" fmla="*/ 354 w 380"/>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6">
                  <a:moveTo>
                    <a:pt x="354" y="273"/>
                  </a:moveTo>
                  <a:lnTo>
                    <a:pt x="354" y="273"/>
                  </a:lnTo>
                  <a:cubicBezTo>
                    <a:pt x="312" y="249"/>
                    <a:pt x="271" y="228"/>
                    <a:pt x="233" y="201"/>
                  </a:cubicBezTo>
                  <a:lnTo>
                    <a:pt x="233" y="201"/>
                  </a:lnTo>
                  <a:cubicBezTo>
                    <a:pt x="269" y="149"/>
                    <a:pt x="295" y="94"/>
                    <a:pt x="307" y="43"/>
                  </a:cubicBezTo>
                  <a:lnTo>
                    <a:pt x="307" y="43"/>
                  </a:lnTo>
                  <a:cubicBezTo>
                    <a:pt x="313" y="19"/>
                    <a:pt x="280" y="0"/>
                    <a:pt x="267" y="23"/>
                  </a:cubicBezTo>
                  <a:lnTo>
                    <a:pt x="267" y="23"/>
                  </a:lnTo>
                  <a:cubicBezTo>
                    <a:pt x="240" y="71"/>
                    <a:pt x="216" y="118"/>
                    <a:pt x="183" y="161"/>
                  </a:cubicBezTo>
                  <a:lnTo>
                    <a:pt x="183" y="161"/>
                  </a:lnTo>
                  <a:cubicBezTo>
                    <a:pt x="142" y="122"/>
                    <a:pt x="113" y="76"/>
                    <a:pt x="77" y="34"/>
                  </a:cubicBezTo>
                  <a:lnTo>
                    <a:pt x="77" y="34"/>
                  </a:lnTo>
                  <a:cubicBezTo>
                    <a:pt x="53" y="6"/>
                    <a:pt x="12" y="38"/>
                    <a:pt x="27" y="69"/>
                  </a:cubicBezTo>
                  <a:lnTo>
                    <a:pt x="27" y="69"/>
                  </a:lnTo>
                  <a:cubicBezTo>
                    <a:pt x="49" y="121"/>
                    <a:pt x="90" y="168"/>
                    <a:pt x="140" y="210"/>
                  </a:cubicBezTo>
                  <a:lnTo>
                    <a:pt x="140" y="210"/>
                  </a:lnTo>
                  <a:cubicBezTo>
                    <a:pt x="104" y="243"/>
                    <a:pt x="65" y="269"/>
                    <a:pt x="28" y="301"/>
                  </a:cubicBezTo>
                  <a:lnTo>
                    <a:pt x="28" y="301"/>
                  </a:lnTo>
                  <a:cubicBezTo>
                    <a:pt x="0" y="325"/>
                    <a:pt x="33" y="365"/>
                    <a:pt x="64" y="352"/>
                  </a:cubicBezTo>
                  <a:lnTo>
                    <a:pt x="64" y="352"/>
                  </a:lnTo>
                  <a:cubicBezTo>
                    <a:pt x="111" y="329"/>
                    <a:pt x="156" y="294"/>
                    <a:pt x="194" y="249"/>
                  </a:cubicBezTo>
                  <a:lnTo>
                    <a:pt x="194" y="249"/>
                  </a:lnTo>
                  <a:cubicBezTo>
                    <a:pt x="240" y="280"/>
                    <a:pt x="288" y="302"/>
                    <a:pt x="336" y="314"/>
                  </a:cubicBezTo>
                  <a:lnTo>
                    <a:pt x="336" y="314"/>
                  </a:lnTo>
                  <a:cubicBezTo>
                    <a:pt x="358" y="319"/>
                    <a:pt x="379" y="286"/>
                    <a:pt x="354" y="273"/>
                  </a:cubicBezTo>
                </a:path>
              </a:pathLst>
            </a:custGeom>
            <a:solidFill>
              <a:schemeClr val="accent3">
                <a:lumMod val="75000"/>
              </a:schemeClr>
            </a:solidFill>
            <a:ln>
              <a:noFill/>
            </a:ln>
            <a:effectLst/>
          </p:spPr>
          <p:txBody>
            <a:bodyPr wrap="none" anchor="ctr"/>
            <a:lstStyle/>
            <a:p>
              <a:pPr>
                <a:defRPr/>
              </a:pPr>
              <a:endParaRPr lang="es-ES_tradnl"/>
            </a:p>
          </p:txBody>
        </p:sp>
        <p:sp>
          <p:nvSpPr>
            <p:cNvPr id="114" name="Freeform 70">
              <a:extLst>
                <a:ext uri="{FF2B5EF4-FFF2-40B4-BE49-F238E27FC236}">
                  <a16:creationId xmlns:a16="http://schemas.microsoft.com/office/drawing/2014/main" id="{A76CE0E6-C4CC-0C4D-B1DB-010636426E5C}"/>
                </a:ext>
              </a:extLst>
            </p:cNvPr>
            <p:cNvSpPr>
              <a:spLocks noChangeArrowheads="1"/>
            </p:cNvSpPr>
            <p:nvPr/>
          </p:nvSpPr>
          <p:spPr bwMode="auto">
            <a:xfrm>
              <a:off x="7248939" y="6659142"/>
              <a:ext cx="180952" cy="174602"/>
            </a:xfrm>
            <a:custGeom>
              <a:avLst/>
              <a:gdLst>
                <a:gd name="T0" fmla="*/ 354 w 378"/>
                <a:gd name="T1" fmla="*/ 273 h 366"/>
                <a:gd name="T2" fmla="*/ 354 w 378"/>
                <a:gd name="T3" fmla="*/ 273 h 366"/>
                <a:gd name="T4" fmla="*/ 233 w 378"/>
                <a:gd name="T5" fmla="*/ 201 h 366"/>
                <a:gd name="T6" fmla="*/ 233 w 378"/>
                <a:gd name="T7" fmla="*/ 201 h 366"/>
                <a:gd name="T8" fmla="*/ 308 w 378"/>
                <a:gd name="T9" fmla="*/ 43 h 366"/>
                <a:gd name="T10" fmla="*/ 308 w 378"/>
                <a:gd name="T11" fmla="*/ 43 h 366"/>
                <a:gd name="T12" fmla="*/ 267 w 378"/>
                <a:gd name="T13" fmla="*/ 23 h 366"/>
                <a:gd name="T14" fmla="*/ 267 w 378"/>
                <a:gd name="T15" fmla="*/ 23 h 366"/>
                <a:gd name="T16" fmla="*/ 183 w 378"/>
                <a:gd name="T17" fmla="*/ 161 h 366"/>
                <a:gd name="T18" fmla="*/ 183 w 378"/>
                <a:gd name="T19" fmla="*/ 161 h 366"/>
                <a:gd name="T20" fmla="*/ 77 w 378"/>
                <a:gd name="T21" fmla="*/ 34 h 366"/>
                <a:gd name="T22" fmla="*/ 77 w 378"/>
                <a:gd name="T23" fmla="*/ 34 h 366"/>
                <a:gd name="T24" fmla="*/ 27 w 378"/>
                <a:gd name="T25" fmla="*/ 69 h 366"/>
                <a:gd name="T26" fmla="*/ 27 w 378"/>
                <a:gd name="T27" fmla="*/ 69 h 366"/>
                <a:gd name="T28" fmla="*/ 140 w 378"/>
                <a:gd name="T29" fmla="*/ 210 h 366"/>
                <a:gd name="T30" fmla="*/ 140 w 378"/>
                <a:gd name="T31" fmla="*/ 210 h 366"/>
                <a:gd name="T32" fmla="*/ 28 w 378"/>
                <a:gd name="T33" fmla="*/ 301 h 366"/>
                <a:gd name="T34" fmla="*/ 28 w 378"/>
                <a:gd name="T35" fmla="*/ 301 h 366"/>
                <a:gd name="T36" fmla="*/ 63 w 378"/>
                <a:gd name="T37" fmla="*/ 352 h 366"/>
                <a:gd name="T38" fmla="*/ 63 w 378"/>
                <a:gd name="T39" fmla="*/ 352 h 366"/>
                <a:gd name="T40" fmla="*/ 193 w 378"/>
                <a:gd name="T41" fmla="*/ 249 h 366"/>
                <a:gd name="T42" fmla="*/ 193 w 378"/>
                <a:gd name="T43" fmla="*/ 249 h 366"/>
                <a:gd name="T44" fmla="*/ 334 w 378"/>
                <a:gd name="T45" fmla="*/ 314 h 366"/>
                <a:gd name="T46" fmla="*/ 334 w 378"/>
                <a:gd name="T47" fmla="*/ 314 h 366"/>
                <a:gd name="T48" fmla="*/ 354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3"/>
                  </a:moveTo>
                  <a:lnTo>
                    <a:pt x="354" y="273"/>
                  </a:lnTo>
                  <a:cubicBezTo>
                    <a:pt x="313" y="249"/>
                    <a:pt x="271" y="228"/>
                    <a:pt x="233" y="201"/>
                  </a:cubicBezTo>
                  <a:lnTo>
                    <a:pt x="233" y="201"/>
                  </a:lnTo>
                  <a:cubicBezTo>
                    <a:pt x="267" y="149"/>
                    <a:pt x="295" y="94"/>
                    <a:pt x="308" y="43"/>
                  </a:cubicBezTo>
                  <a:lnTo>
                    <a:pt x="308" y="43"/>
                  </a:lnTo>
                  <a:cubicBezTo>
                    <a:pt x="313" y="19"/>
                    <a:pt x="280" y="0"/>
                    <a:pt x="267" y="23"/>
                  </a:cubicBezTo>
                  <a:lnTo>
                    <a:pt x="267" y="23"/>
                  </a:lnTo>
                  <a:cubicBezTo>
                    <a:pt x="241" y="71"/>
                    <a:pt x="217" y="118"/>
                    <a:pt x="183" y="161"/>
                  </a:cubicBezTo>
                  <a:lnTo>
                    <a:pt x="183" y="161"/>
                  </a:lnTo>
                  <a:cubicBezTo>
                    <a:pt x="144" y="122"/>
                    <a:pt x="113" y="76"/>
                    <a:pt x="77" y="34"/>
                  </a:cubicBezTo>
                  <a:lnTo>
                    <a:pt x="77" y="34"/>
                  </a:lnTo>
                  <a:cubicBezTo>
                    <a:pt x="53" y="6"/>
                    <a:pt x="12" y="38"/>
                    <a:pt x="27" y="69"/>
                  </a:cubicBezTo>
                  <a:lnTo>
                    <a:pt x="27" y="69"/>
                  </a:lnTo>
                  <a:cubicBezTo>
                    <a:pt x="49" y="121"/>
                    <a:pt x="91" y="168"/>
                    <a:pt x="140" y="210"/>
                  </a:cubicBezTo>
                  <a:lnTo>
                    <a:pt x="140" y="210"/>
                  </a:lnTo>
                  <a:cubicBezTo>
                    <a:pt x="104" y="243"/>
                    <a:pt x="66" y="269"/>
                    <a:pt x="28" y="301"/>
                  </a:cubicBezTo>
                  <a:lnTo>
                    <a:pt x="28" y="301"/>
                  </a:lnTo>
                  <a:cubicBezTo>
                    <a:pt x="0" y="325"/>
                    <a:pt x="32" y="365"/>
                    <a:pt x="63" y="352"/>
                  </a:cubicBezTo>
                  <a:lnTo>
                    <a:pt x="63" y="352"/>
                  </a:lnTo>
                  <a:cubicBezTo>
                    <a:pt x="111" y="329"/>
                    <a:pt x="155" y="294"/>
                    <a:pt x="193" y="249"/>
                  </a:cubicBezTo>
                  <a:lnTo>
                    <a:pt x="193" y="249"/>
                  </a:lnTo>
                  <a:cubicBezTo>
                    <a:pt x="239" y="280"/>
                    <a:pt x="289" y="302"/>
                    <a:pt x="334" y="314"/>
                  </a:cubicBezTo>
                  <a:lnTo>
                    <a:pt x="334" y="314"/>
                  </a:lnTo>
                  <a:cubicBezTo>
                    <a:pt x="359" y="319"/>
                    <a:pt x="377" y="286"/>
                    <a:pt x="354" y="273"/>
                  </a:cubicBezTo>
                </a:path>
              </a:pathLst>
            </a:custGeom>
            <a:solidFill>
              <a:schemeClr val="accent3">
                <a:lumMod val="25000"/>
              </a:schemeClr>
            </a:solidFill>
            <a:ln>
              <a:noFill/>
            </a:ln>
            <a:effectLst/>
          </p:spPr>
          <p:txBody>
            <a:bodyPr wrap="none" anchor="ctr"/>
            <a:lstStyle/>
            <a:p>
              <a:pPr>
                <a:defRPr/>
              </a:pPr>
              <a:endParaRPr lang="es-ES_tradnl"/>
            </a:p>
          </p:txBody>
        </p:sp>
        <p:sp>
          <p:nvSpPr>
            <p:cNvPr id="115" name="Freeform 71">
              <a:extLst>
                <a:ext uri="{FF2B5EF4-FFF2-40B4-BE49-F238E27FC236}">
                  <a16:creationId xmlns:a16="http://schemas.microsoft.com/office/drawing/2014/main" id="{F04EF71B-504C-8942-B73D-6C549BEB2B23}"/>
                </a:ext>
              </a:extLst>
            </p:cNvPr>
            <p:cNvSpPr>
              <a:spLocks noChangeArrowheads="1"/>
            </p:cNvSpPr>
            <p:nvPr/>
          </p:nvSpPr>
          <p:spPr bwMode="auto">
            <a:xfrm>
              <a:off x="6872751" y="6659142"/>
              <a:ext cx="180952" cy="174602"/>
            </a:xfrm>
            <a:custGeom>
              <a:avLst/>
              <a:gdLst>
                <a:gd name="T0" fmla="*/ 353 w 378"/>
                <a:gd name="T1" fmla="*/ 273 h 366"/>
                <a:gd name="T2" fmla="*/ 353 w 378"/>
                <a:gd name="T3" fmla="*/ 273 h 366"/>
                <a:gd name="T4" fmla="*/ 232 w 378"/>
                <a:gd name="T5" fmla="*/ 201 h 366"/>
                <a:gd name="T6" fmla="*/ 232 w 378"/>
                <a:gd name="T7" fmla="*/ 201 h 366"/>
                <a:gd name="T8" fmla="*/ 307 w 378"/>
                <a:gd name="T9" fmla="*/ 43 h 366"/>
                <a:gd name="T10" fmla="*/ 307 w 378"/>
                <a:gd name="T11" fmla="*/ 43 h 366"/>
                <a:gd name="T12" fmla="*/ 266 w 378"/>
                <a:gd name="T13" fmla="*/ 23 h 366"/>
                <a:gd name="T14" fmla="*/ 266 w 378"/>
                <a:gd name="T15" fmla="*/ 23 h 366"/>
                <a:gd name="T16" fmla="*/ 182 w 378"/>
                <a:gd name="T17" fmla="*/ 161 h 366"/>
                <a:gd name="T18" fmla="*/ 182 w 378"/>
                <a:gd name="T19" fmla="*/ 161 h 366"/>
                <a:gd name="T20" fmla="*/ 76 w 378"/>
                <a:gd name="T21" fmla="*/ 34 h 366"/>
                <a:gd name="T22" fmla="*/ 76 w 378"/>
                <a:gd name="T23" fmla="*/ 34 h 366"/>
                <a:gd name="T24" fmla="*/ 26 w 378"/>
                <a:gd name="T25" fmla="*/ 69 h 366"/>
                <a:gd name="T26" fmla="*/ 26 w 378"/>
                <a:gd name="T27" fmla="*/ 69 h 366"/>
                <a:gd name="T28" fmla="*/ 139 w 378"/>
                <a:gd name="T29" fmla="*/ 210 h 366"/>
                <a:gd name="T30" fmla="*/ 139 w 378"/>
                <a:gd name="T31" fmla="*/ 210 h 366"/>
                <a:gd name="T32" fmla="*/ 27 w 378"/>
                <a:gd name="T33" fmla="*/ 301 h 366"/>
                <a:gd name="T34" fmla="*/ 27 w 378"/>
                <a:gd name="T35" fmla="*/ 301 h 366"/>
                <a:gd name="T36" fmla="*/ 63 w 378"/>
                <a:gd name="T37" fmla="*/ 352 h 366"/>
                <a:gd name="T38" fmla="*/ 63 w 378"/>
                <a:gd name="T39" fmla="*/ 352 h 366"/>
                <a:gd name="T40" fmla="*/ 193 w 378"/>
                <a:gd name="T41" fmla="*/ 249 h 366"/>
                <a:gd name="T42" fmla="*/ 193 w 378"/>
                <a:gd name="T43" fmla="*/ 249 h 366"/>
                <a:gd name="T44" fmla="*/ 333 w 378"/>
                <a:gd name="T45" fmla="*/ 314 h 366"/>
                <a:gd name="T46" fmla="*/ 333 w 378"/>
                <a:gd name="T47" fmla="*/ 314 h 366"/>
                <a:gd name="T48" fmla="*/ 353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3"/>
                  </a:moveTo>
                  <a:lnTo>
                    <a:pt x="353" y="273"/>
                  </a:lnTo>
                  <a:cubicBezTo>
                    <a:pt x="311" y="249"/>
                    <a:pt x="270" y="228"/>
                    <a:pt x="232" y="201"/>
                  </a:cubicBezTo>
                  <a:lnTo>
                    <a:pt x="232" y="201"/>
                  </a:lnTo>
                  <a:cubicBezTo>
                    <a:pt x="268" y="149"/>
                    <a:pt x="294" y="94"/>
                    <a:pt x="307" y="43"/>
                  </a:cubicBezTo>
                  <a:lnTo>
                    <a:pt x="307" y="43"/>
                  </a:lnTo>
                  <a:cubicBezTo>
                    <a:pt x="312" y="19"/>
                    <a:pt x="280" y="0"/>
                    <a:pt x="266" y="23"/>
                  </a:cubicBezTo>
                  <a:lnTo>
                    <a:pt x="266" y="23"/>
                  </a:lnTo>
                  <a:cubicBezTo>
                    <a:pt x="240" y="71"/>
                    <a:pt x="215" y="118"/>
                    <a:pt x="182" y="161"/>
                  </a:cubicBezTo>
                  <a:lnTo>
                    <a:pt x="182" y="161"/>
                  </a:lnTo>
                  <a:cubicBezTo>
                    <a:pt x="142" y="122"/>
                    <a:pt x="113" y="76"/>
                    <a:pt x="76" y="34"/>
                  </a:cubicBezTo>
                  <a:lnTo>
                    <a:pt x="76" y="34"/>
                  </a:lnTo>
                  <a:cubicBezTo>
                    <a:pt x="52" y="6"/>
                    <a:pt x="11" y="38"/>
                    <a:pt x="26" y="69"/>
                  </a:cubicBezTo>
                  <a:lnTo>
                    <a:pt x="26" y="69"/>
                  </a:lnTo>
                  <a:cubicBezTo>
                    <a:pt x="48" y="121"/>
                    <a:pt x="89" y="168"/>
                    <a:pt x="139" y="210"/>
                  </a:cubicBezTo>
                  <a:lnTo>
                    <a:pt x="139" y="210"/>
                  </a:lnTo>
                  <a:cubicBezTo>
                    <a:pt x="103" y="243"/>
                    <a:pt x="64" y="269"/>
                    <a:pt x="27" y="301"/>
                  </a:cubicBezTo>
                  <a:lnTo>
                    <a:pt x="27" y="301"/>
                  </a:lnTo>
                  <a:cubicBezTo>
                    <a:pt x="0" y="325"/>
                    <a:pt x="32" y="365"/>
                    <a:pt x="63" y="352"/>
                  </a:cubicBezTo>
                  <a:lnTo>
                    <a:pt x="63" y="352"/>
                  </a:lnTo>
                  <a:cubicBezTo>
                    <a:pt x="109" y="329"/>
                    <a:pt x="153" y="294"/>
                    <a:pt x="193" y="249"/>
                  </a:cubicBezTo>
                  <a:lnTo>
                    <a:pt x="193" y="249"/>
                  </a:lnTo>
                  <a:cubicBezTo>
                    <a:pt x="239" y="280"/>
                    <a:pt x="287" y="302"/>
                    <a:pt x="333" y="314"/>
                  </a:cubicBezTo>
                  <a:lnTo>
                    <a:pt x="333" y="314"/>
                  </a:lnTo>
                  <a:cubicBezTo>
                    <a:pt x="357" y="319"/>
                    <a:pt x="377" y="286"/>
                    <a:pt x="353" y="273"/>
                  </a:cubicBezTo>
                </a:path>
              </a:pathLst>
            </a:custGeom>
            <a:solidFill>
              <a:schemeClr val="accent3">
                <a:lumMod val="50000"/>
              </a:schemeClr>
            </a:solidFill>
            <a:ln>
              <a:noFill/>
            </a:ln>
            <a:effectLst/>
          </p:spPr>
          <p:txBody>
            <a:bodyPr wrap="none" anchor="ctr"/>
            <a:lstStyle/>
            <a:p>
              <a:pPr>
                <a:defRPr/>
              </a:pPr>
              <a:endParaRPr lang="es-ES_tradnl"/>
            </a:p>
          </p:txBody>
        </p:sp>
        <p:sp>
          <p:nvSpPr>
            <p:cNvPr id="116" name="Freeform 72">
              <a:extLst>
                <a:ext uri="{FF2B5EF4-FFF2-40B4-BE49-F238E27FC236}">
                  <a16:creationId xmlns:a16="http://schemas.microsoft.com/office/drawing/2014/main" id="{F431075F-366C-E641-BBD1-E253839A8375}"/>
                </a:ext>
              </a:extLst>
            </p:cNvPr>
            <p:cNvSpPr>
              <a:spLocks noChangeArrowheads="1"/>
            </p:cNvSpPr>
            <p:nvPr/>
          </p:nvSpPr>
          <p:spPr bwMode="auto">
            <a:xfrm>
              <a:off x="7437828" y="6659142"/>
              <a:ext cx="180952" cy="174602"/>
            </a:xfrm>
            <a:custGeom>
              <a:avLst/>
              <a:gdLst>
                <a:gd name="T0" fmla="*/ 354 w 378"/>
                <a:gd name="T1" fmla="*/ 273 h 366"/>
                <a:gd name="T2" fmla="*/ 354 w 378"/>
                <a:gd name="T3" fmla="*/ 273 h 366"/>
                <a:gd name="T4" fmla="*/ 233 w 378"/>
                <a:gd name="T5" fmla="*/ 201 h 366"/>
                <a:gd name="T6" fmla="*/ 233 w 378"/>
                <a:gd name="T7" fmla="*/ 201 h 366"/>
                <a:gd name="T8" fmla="*/ 308 w 378"/>
                <a:gd name="T9" fmla="*/ 43 h 366"/>
                <a:gd name="T10" fmla="*/ 308 w 378"/>
                <a:gd name="T11" fmla="*/ 43 h 366"/>
                <a:gd name="T12" fmla="*/ 267 w 378"/>
                <a:gd name="T13" fmla="*/ 23 h 366"/>
                <a:gd name="T14" fmla="*/ 267 w 378"/>
                <a:gd name="T15" fmla="*/ 23 h 366"/>
                <a:gd name="T16" fmla="*/ 183 w 378"/>
                <a:gd name="T17" fmla="*/ 161 h 366"/>
                <a:gd name="T18" fmla="*/ 183 w 378"/>
                <a:gd name="T19" fmla="*/ 161 h 366"/>
                <a:gd name="T20" fmla="*/ 76 w 378"/>
                <a:gd name="T21" fmla="*/ 34 h 366"/>
                <a:gd name="T22" fmla="*/ 76 w 378"/>
                <a:gd name="T23" fmla="*/ 34 h 366"/>
                <a:gd name="T24" fmla="*/ 26 w 378"/>
                <a:gd name="T25" fmla="*/ 69 h 366"/>
                <a:gd name="T26" fmla="*/ 26 w 378"/>
                <a:gd name="T27" fmla="*/ 69 h 366"/>
                <a:gd name="T28" fmla="*/ 139 w 378"/>
                <a:gd name="T29" fmla="*/ 210 h 366"/>
                <a:gd name="T30" fmla="*/ 139 w 378"/>
                <a:gd name="T31" fmla="*/ 210 h 366"/>
                <a:gd name="T32" fmla="*/ 28 w 378"/>
                <a:gd name="T33" fmla="*/ 301 h 366"/>
                <a:gd name="T34" fmla="*/ 28 w 378"/>
                <a:gd name="T35" fmla="*/ 301 h 366"/>
                <a:gd name="T36" fmla="*/ 63 w 378"/>
                <a:gd name="T37" fmla="*/ 352 h 366"/>
                <a:gd name="T38" fmla="*/ 63 w 378"/>
                <a:gd name="T39" fmla="*/ 352 h 366"/>
                <a:gd name="T40" fmla="*/ 195 w 378"/>
                <a:gd name="T41" fmla="*/ 249 h 366"/>
                <a:gd name="T42" fmla="*/ 195 w 378"/>
                <a:gd name="T43" fmla="*/ 249 h 366"/>
                <a:gd name="T44" fmla="*/ 334 w 378"/>
                <a:gd name="T45" fmla="*/ 314 h 366"/>
                <a:gd name="T46" fmla="*/ 334 w 378"/>
                <a:gd name="T47" fmla="*/ 314 h 366"/>
                <a:gd name="T48" fmla="*/ 354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3"/>
                  </a:moveTo>
                  <a:lnTo>
                    <a:pt x="354" y="273"/>
                  </a:lnTo>
                  <a:cubicBezTo>
                    <a:pt x="312" y="249"/>
                    <a:pt x="271" y="228"/>
                    <a:pt x="233" y="201"/>
                  </a:cubicBezTo>
                  <a:lnTo>
                    <a:pt x="233" y="201"/>
                  </a:lnTo>
                  <a:cubicBezTo>
                    <a:pt x="268" y="149"/>
                    <a:pt x="294" y="94"/>
                    <a:pt x="308" y="43"/>
                  </a:cubicBezTo>
                  <a:lnTo>
                    <a:pt x="308" y="43"/>
                  </a:lnTo>
                  <a:cubicBezTo>
                    <a:pt x="314" y="19"/>
                    <a:pt x="280" y="0"/>
                    <a:pt x="267" y="23"/>
                  </a:cubicBezTo>
                  <a:lnTo>
                    <a:pt x="267" y="23"/>
                  </a:lnTo>
                  <a:cubicBezTo>
                    <a:pt x="241" y="71"/>
                    <a:pt x="216" y="118"/>
                    <a:pt x="183" y="161"/>
                  </a:cubicBezTo>
                  <a:lnTo>
                    <a:pt x="183" y="161"/>
                  </a:lnTo>
                  <a:cubicBezTo>
                    <a:pt x="143" y="122"/>
                    <a:pt x="113" y="76"/>
                    <a:pt x="76" y="34"/>
                  </a:cubicBezTo>
                  <a:lnTo>
                    <a:pt x="76" y="34"/>
                  </a:lnTo>
                  <a:cubicBezTo>
                    <a:pt x="53" y="6"/>
                    <a:pt x="13" y="38"/>
                    <a:pt x="26" y="69"/>
                  </a:cubicBezTo>
                  <a:lnTo>
                    <a:pt x="26" y="69"/>
                  </a:lnTo>
                  <a:cubicBezTo>
                    <a:pt x="50" y="121"/>
                    <a:pt x="91" y="168"/>
                    <a:pt x="139" y="210"/>
                  </a:cubicBezTo>
                  <a:lnTo>
                    <a:pt x="139" y="210"/>
                  </a:lnTo>
                  <a:cubicBezTo>
                    <a:pt x="104" y="243"/>
                    <a:pt x="65" y="269"/>
                    <a:pt x="28" y="301"/>
                  </a:cubicBezTo>
                  <a:lnTo>
                    <a:pt x="28" y="301"/>
                  </a:lnTo>
                  <a:cubicBezTo>
                    <a:pt x="0" y="325"/>
                    <a:pt x="33" y="365"/>
                    <a:pt x="63" y="352"/>
                  </a:cubicBezTo>
                  <a:lnTo>
                    <a:pt x="63" y="352"/>
                  </a:lnTo>
                  <a:cubicBezTo>
                    <a:pt x="109" y="329"/>
                    <a:pt x="155" y="294"/>
                    <a:pt x="195" y="249"/>
                  </a:cubicBezTo>
                  <a:lnTo>
                    <a:pt x="195" y="249"/>
                  </a:lnTo>
                  <a:cubicBezTo>
                    <a:pt x="239" y="280"/>
                    <a:pt x="289" y="302"/>
                    <a:pt x="334" y="314"/>
                  </a:cubicBezTo>
                  <a:lnTo>
                    <a:pt x="334" y="314"/>
                  </a:lnTo>
                  <a:cubicBezTo>
                    <a:pt x="359" y="319"/>
                    <a:pt x="377" y="286"/>
                    <a:pt x="354" y="273"/>
                  </a:cubicBezTo>
                </a:path>
              </a:pathLst>
            </a:custGeom>
            <a:solidFill>
              <a:schemeClr val="accent3">
                <a:lumMod val="50000"/>
              </a:schemeClr>
            </a:solidFill>
            <a:ln>
              <a:noFill/>
            </a:ln>
            <a:effectLst/>
          </p:spPr>
          <p:txBody>
            <a:bodyPr wrap="none" anchor="ctr"/>
            <a:lstStyle/>
            <a:p>
              <a:pPr>
                <a:defRPr/>
              </a:pPr>
              <a:endParaRPr lang="es-ES_tradnl"/>
            </a:p>
          </p:txBody>
        </p:sp>
        <p:sp>
          <p:nvSpPr>
            <p:cNvPr id="117" name="Freeform 73">
              <a:extLst>
                <a:ext uri="{FF2B5EF4-FFF2-40B4-BE49-F238E27FC236}">
                  <a16:creationId xmlns:a16="http://schemas.microsoft.com/office/drawing/2014/main" id="{DAC9A9DC-2E53-3846-88F3-B32142F6A318}"/>
                </a:ext>
              </a:extLst>
            </p:cNvPr>
            <p:cNvSpPr>
              <a:spLocks noChangeArrowheads="1"/>
            </p:cNvSpPr>
            <p:nvPr/>
          </p:nvSpPr>
          <p:spPr bwMode="auto">
            <a:xfrm>
              <a:off x="7802906" y="6655968"/>
              <a:ext cx="179364" cy="174602"/>
            </a:xfrm>
            <a:custGeom>
              <a:avLst/>
              <a:gdLst>
                <a:gd name="T0" fmla="*/ 354 w 378"/>
                <a:gd name="T1" fmla="*/ 272 h 366"/>
                <a:gd name="T2" fmla="*/ 354 w 378"/>
                <a:gd name="T3" fmla="*/ 272 h 366"/>
                <a:gd name="T4" fmla="*/ 233 w 378"/>
                <a:gd name="T5" fmla="*/ 201 h 366"/>
                <a:gd name="T6" fmla="*/ 233 w 378"/>
                <a:gd name="T7" fmla="*/ 201 h 366"/>
                <a:gd name="T8" fmla="*/ 306 w 378"/>
                <a:gd name="T9" fmla="*/ 43 h 366"/>
                <a:gd name="T10" fmla="*/ 306 w 378"/>
                <a:gd name="T11" fmla="*/ 43 h 366"/>
                <a:gd name="T12" fmla="*/ 266 w 378"/>
                <a:gd name="T13" fmla="*/ 23 h 366"/>
                <a:gd name="T14" fmla="*/ 266 w 378"/>
                <a:gd name="T15" fmla="*/ 23 h 366"/>
                <a:gd name="T16" fmla="*/ 183 w 378"/>
                <a:gd name="T17" fmla="*/ 160 h 366"/>
                <a:gd name="T18" fmla="*/ 183 w 378"/>
                <a:gd name="T19" fmla="*/ 160 h 366"/>
                <a:gd name="T20" fmla="*/ 76 w 378"/>
                <a:gd name="T21" fmla="*/ 34 h 366"/>
                <a:gd name="T22" fmla="*/ 76 w 378"/>
                <a:gd name="T23" fmla="*/ 34 h 366"/>
                <a:gd name="T24" fmla="*/ 27 w 378"/>
                <a:gd name="T25" fmla="*/ 69 h 366"/>
                <a:gd name="T26" fmla="*/ 27 w 378"/>
                <a:gd name="T27" fmla="*/ 69 h 366"/>
                <a:gd name="T28" fmla="*/ 140 w 378"/>
                <a:gd name="T29" fmla="*/ 209 h 366"/>
                <a:gd name="T30" fmla="*/ 140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49 h 366"/>
                <a:gd name="T42" fmla="*/ 193 w 378"/>
                <a:gd name="T43" fmla="*/ 249 h 366"/>
                <a:gd name="T44" fmla="*/ 334 w 378"/>
                <a:gd name="T45" fmla="*/ 312 h 366"/>
                <a:gd name="T46" fmla="*/ 334 w 378"/>
                <a:gd name="T47" fmla="*/ 312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49"/>
                    <a:pt x="270" y="227"/>
                    <a:pt x="233" y="201"/>
                  </a:cubicBezTo>
                  <a:lnTo>
                    <a:pt x="233" y="201"/>
                  </a:lnTo>
                  <a:cubicBezTo>
                    <a:pt x="268" y="151"/>
                    <a:pt x="295" y="94"/>
                    <a:pt x="306" y="43"/>
                  </a:cubicBezTo>
                  <a:lnTo>
                    <a:pt x="306" y="43"/>
                  </a:lnTo>
                  <a:cubicBezTo>
                    <a:pt x="313" y="19"/>
                    <a:pt x="279" y="0"/>
                    <a:pt x="266" y="23"/>
                  </a:cubicBezTo>
                  <a:lnTo>
                    <a:pt x="266" y="23"/>
                  </a:lnTo>
                  <a:cubicBezTo>
                    <a:pt x="239" y="71"/>
                    <a:pt x="216" y="118"/>
                    <a:pt x="183" y="160"/>
                  </a:cubicBezTo>
                  <a:lnTo>
                    <a:pt x="183" y="160"/>
                  </a:lnTo>
                  <a:cubicBezTo>
                    <a:pt x="142" y="122"/>
                    <a:pt x="113" y="76"/>
                    <a:pt x="76" y="34"/>
                  </a:cubicBezTo>
                  <a:lnTo>
                    <a:pt x="76" y="34"/>
                  </a:lnTo>
                  <a:cubicBezTo>
                    <a:pt x="53" y="6"/>
                    <a:pt x="12" y="38"/>
                    <a:pt x="27" y="69"/>
                  </a:cubicBezTo>
                  <a:lnTo>
                    <a:pt x="27" y="69"/>
                  </a:lnTo>
                  <a:cubicBezTo>
                    <a:pt x="49" y="119"/>
                    <a:pt x="90" y="168"/>
                    <a:pt x="140" y="209"/>
                  </a:cubicBezTo>
                  <a:lnTo>
                    <a:pt x="140" y="209"/>
                  </a:lnTo>
                  <a:cubicBezTo>
                    <a:pt x="104" y="241"/>
                    <a:pt x="65" y="269"/>
                    <a:pt x="28" y="301"/>
                  </a:cubicBezTo>
                  <a:lnTo>
                    <a:pt x="28" y="301"/>
                  </a:lnTo>
                  <a:cubicBezTo>
                    <a:pt x="0" y="324"/>
                    <a:pt x="33" y="365"/>
                    <a:pt x="63" y="351"/>
                  </a:cubicBezTo>
                  <a:lnTo>
                    <a:pt x="63" y="351"/>
                  </a:lnTo>
                  <a:cubicBezTo>
                    <a:pt x="109" y="329"/>
                    <a:pt x="154" y="293"/>
                    <a:pt x="193" y="249"/>
                  </a:cubicBezTo>
                  <a:lnTo>
                    <a:pt x="193" y="249"/>
                  </a:lnTo>
                  <a:cubicBezTo>
                    <a:pt x="239" y="280"/>
                    <a:pt x="288" y="302"/>
                    <a:pt x="334" y="312"/>
                  </a:cubicBezTo>
                  <a:lnTo>
                    <a:pt x="334" y="312"/>
                  </a:lnTo>
                  <a:cubicBezTo>
                    <a:pt x="358" y="319"/>
                    <a:pt x="377"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118" name="Freeform 74">
              <a:extLst>
                <a:ext uri="{FF2B5EF4-FFF2-40B4-BE49-F238E27FC236}">
                  <a16:creationId xmlns:a16="http://schemas.microsoft.com/office/drawing/2014/main" id="{DF3517D8-19CC-EB41-AF73-B8211A04C042}"/>
                </a:ext>
              </a:extLst>
            </p:cNvPr>
            <p:cNvSpPr>
              <a:spLocks noChangeArrowheads="1"/>
            </p:cNvSpPr>
            <p:nvPr/>
          </p:nvSpPr>
          <p:spPr bwMode="auto">
            <a:xfrm>
              <a:off x="7991793" y="6655968"/>
              <a:ext cx="180952" cy="174602"/>
            </a:xfrm>
            <a:custGeom>
              <a:avLst/>
              <a:gdLst>
                <a:gd name="T0" fmla="*/ 354 w 378"/>
                <a:gd name="T1" fmla="*/ 272 h 366"/>
                <a:gd name="T2" fmla="*/ 354 w 378"/>
                <a:gd name="T3" fmla="*/ 272 h 366"/>
                <a:gd name="T4" fmla="*/ 233 w 378"/>
                <a:gd name="T5" fmla="*/ 201 h 366"/>
                <a:gd name="T6" fmla="*/ 233 w 378"/>
                <a:gd name="T7" fmla="*/ 201 h 366"/>
                <a:gd name="T8" fmla="*/ 306 w 378"/>
                <a:gd name="T9" fmla="*/ 43 h 366"/>
                <a:gd name="T10" fmla="*/ 306 w 378"/>
                <a:gd name="T11" fmla="*/ 43 h 366"/>
                <a:gd name="T12" fmla="*/ 266 w 378"/>
                <a:gd name="T13" fmla="*/ 23 h 366"/>
                <a:gd name="T14" fmla="*/ 266 w 378"/>
                <a:gd name="T15" fmla="*/ 23 h 366"/>
                <a:gd name="T16" fmla="*/ 183 w 378"/>
                <a:gd name="T17" fmla="*/ 160 h 366"/>
                <a:gd name="T18" fmla="*/ 183 w 378"/>
                <a:gd name="T19" fmla="*/ 160 h 366"/>
                <a:gd name="T20" fmla="*/ 76 w 378"/>
                <a:gd name="T21" fmla="*/ 34 h 366"/>
                <a:gd name="T22" fmla="*/ 76 w 378"/>
                <a:gd name="T23" fmla="*/ 34 h 366"/>
                <a:gd name="T24" fmla="*/ 26 w 378"/>
                <a:gd name="T25" fmla="*/ 69 h 366"/>
                <a:gd name="T26" fmla="*/ 26 w 378"/>
                <a:gd name="T27" fmla="*/ 69 h 366"/>
                <a:gd name="T28" fmla="*/ 139 w 378"/>
                <a:gd name="T29" fmla="*/ 209 h 366"/>
                <a:gd name="T30" fmla="*/ 139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49 h 366"/>
                <a:gd name="T42" fmla="*/ 193 w 378"/>
                <a:gd name="T43" fmla="*/ 249 h 366"/>
                <a:gd name="T44" fmla="*/ 334 w 378"/>
                <a:gd name="T45" fmla="*/ 312 h 366"/>
                <a:gd name="T46" fmla="*/ 334 w 378"/>
                <a:gd name="T47" fmla="*/ 312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49"/>
                    <a:pt x="271" y="227"/>
                    <a:pt x="233" y="201"/>
                  </a:cubicBezTo>
                  <a:lnTo>
                    <a:pt x="233" y="201"/>
                  </a:lnTo>
                  <a:cubicBezTo>
                    <a:pt x="267" y="151"/>
                    <a:pt x="294" y="94"/>
                    <a:pt x="306" y="43"/>
                  </a:cubicBezTo>
                  <a:lnTo>
                    <a:pt x="306" y="43"/>
                  </a:lnTo>
                  <a:cubicBezTo>
                    <a:pt x="313" y="19"/>
                    <a:pt x="280" y="0"/>
                    <a:pt x="266" y="23"/>
                  </a:cubicBezTo>
                  <a:lnTo>
                    <a:pt x="266" y="23"/>
                  </a:lnTo>
                  <a:cubicBezTo>
                    <a:pt x="239" y="71"/>
                    <a:pt x="216" y="118"/>
                    <a:pt x="183" y="160"/>
                  </a:cubicBezTo>
                  <a:lnTo>
                    <a:pt x="183" y="160"/>
                  </a:lnTo>
                  <a:cubicBezTo>
                    <a:pt x="142" y="122"/>
                    <a:pt x="112" y="76"/>
                    <a:pt x="76" y="34"/>
                  </a:cubicBezTo>
                  <a:lnTo>
                    <a:pt x="76" y="34"/>
                  </a:lnTo>
                  <a:cubicBezTo>
                    <a:pt x="53" y="6"/>
                    <a:pt x="12" y="38"/>
                    <a:pt x="26" y="69"/>
                  </a:cubicBezTo>
                  <a:lnTo>
                    <a:pt x="26" y="69"/>
                  </a:lnTo>
                  <a:cubicBezTo>
                    <a:pt x="49" y="119"/>
                    <a:pt x="89" y="168"/>
                    <a:pt x="139" y="209"/>
                  </a:cubicBezTo>
                  <a:lnTo>
                    <a:pt x="139" y="209"/>
                  </a:lnTo>
                  <a:cubicBezTo>
                    <a:pt x="104" y="241"/>
                    <a:pt x="64" y="269"/>
                    <a:pt x="28" y="301"/>
                  </a:cubicBezTo>
                  <a:lnTo>
                    <a:pt x="28" y="301"/>
                  </a:lnTo>
                  <a:cubicBezTo>
                    <a:pt x="0" y="324"/>
                    <a:pt x="32" y="365"/>
                    <a:pt x="63" y="351"/>
                  </a:cubicBezTo>
                  <a:lnTo>
                    <a:pt x="63" y="351"/>
                  </a:lnTo>
                  <a:cubicBezTo>
                    <a:pt x="110" y="329"/>
                    <a:pt x="155" y="293"/>
                    <a:pt x="193" y="249"/>
                  </a:cubicBezTo>
                  <a:lnTo>
                    <a:pt x="193" y="249"/>
                  </a:lnTo>
                  <a:cubicBezTo>
                    <a:pt x="239" y="280"/>
                    <a:pt x="288" y="302"/>
                    <a:pt x="334" y="312"/>
                  </a:cubicBezTo>
                  <a:lnTo>
                    <a:pt x="334" y="312"/>
                  </a:lnTo>
                  <a:cubicBezTo>
                    <a:pt x="357" y="319"/>
                    <a:pt x="377" y="285"/>
                    <a:pt x="354" y="272"/>
                  </a:cubicBezTo>
                </a:path>
              </a:pathLst>
            </a:custGeom>
            <a:solidFill>
              <a:schemeClr val="accent3">
                <a:lumMod val="50000"/>
              </a:schemeClr>
            </a:solidFill>
            <a:ln>
              <a:noFill/>
            </a:ln>
            <a:effectLst/>
          </p:spPr>
          <p:txBody>
            <a:bodyPr wrap="none" anchor="ctr"/>
            <a:lstStyle/>
            <a:p>
              <a:pPr>
                <a:defRPr/>
              </a:pPr>
              <a:endParaRPr lang="es-ES_tradnl"/>
            </a:p>
          </p:txBody>
        </p:sp>
        <p:sp>
          <p:nvSpPr>
            <p:cNvPr id="119" name="Freeform 75">
              <a:extLst>
                <a:ext uri="{FF2B5EF4-FFF2-40B4-BE49-F238E27FC236}">
                  <a16:creationId xmlns:a16="http://schemas.microsoft.com/office/drawing/2014/main" id="{AB4DB86D-F1BA-EE4F-A18E-D6D5243CF162}"/>
                </a:ext>
              </a:extLst>
            </p:cNvPr>
            <p:cNvSpPr>
              <a:spLocks noChangeArrowheads="1"/>
            </p:cNvSpPr>
            <p:nvPr/>
          </p:nvSpPr>
          <p:spPr bwMode="auto">
            <a:xfrm>
              <a:off x="7612430" y="6655968"/>
              <a:ext cx="180952" cy="174602"/>
            </a:xfrm>
            <a:custGeom>
              <a:avLst/>
              <a:gdLst>
                <a:gd name="T0" fmla="*/ 354 w 379"/>
                <a:gd name="T1" fmla="*/ 272 h 366"/>
                <a:gd name="T2" fmla="*/ 354 w 379"/>
                <a:gd name="T3" fmla="*/ 272 h 366"/>
                <a:gd name="T4" fmla="*/ 232 w 379"/>
                <a:gd name="T5" fmla="*/ 201 h 366"/>
                <a:gd name="T6" fmla="*/ 232 w 379"/>
                <a:gd name="T7" fmla="*/ 201 h 366"/>
                <a:gd name="T8" fmla="*/ 308 w 379"/>
                <a:gd name="T9" fmla="*/ 43 h 366"/>
                <a:gd name="T10" fmla="*/ 308 w 379"/>
                <a:gd name="T11" fmla="*/ 43 h 366"/>
                <a:gd name="T12" fmla="*/ 267 w 379"/>
                <a:gd name="T13" fmla="*/ 23 h 366"/>
                <a:gd name="T14" fmla="*/ 267 w 379"/>
                <a:gd name="T15" fmla="*/ 23 h 366"/>
                <a:gd name="T16" fmla="*/ 183 w 379"/>
                <a:gd name="T17" fmla="*/ 160 h 366"/>
                <a:gd name="T18" fmla="*/ 183 w 379"/>
                <a:gd name="T19" fmla="*/ 160 h 366"/>
                <a:gd name="T20" fmla="*/ 75 w 379"/>
                <a:gd name="T21" fmla="*/ 34 h 366"/>
                <a:gd name="T22" fmla="*/ 75 w 379"/>
                <a:gd name="T23" fmla="*/ 34 h 366"/>
                <a:gd name="T24" fmla="*/ 25 w 379"/>
                <a:gd name="T25" fmla="*/ 69 h 366"/>
                <a:gd name="T26" fmla="*/ 25 w 379"/>
                <a:gd name="T27" fmla="*/ 69 h 366"/>
                <a:gd name="T28" fmla="*/ 140 w 379"/>
                <a:gd name="T29" fmla="*/ 209 h 366"/>
                <a:gd name="T30" fmla="*/ 140 w 379"/>
                <a:gd name="T31" fmla="*/ 209 h 366"/>
                <a:gd name="T32" fmla="*/ 27 w 379"/>
                <a:gd name="T33" fmla="*/ 301 h 366"/>
                <a:gd name="T34" fmla="*/ 27 w 379"/>
                <a:gd name="T35" fmla="*/ 301 h 366"/>
                <a:gd name="T36" fmla="*/ 62 w 379"/>
                <a:gd name="T37" fmla="*/ 351 h 366"/>
                <a:gd name="T38" fmla="*/ 62 w 379"/>
                <a:gd name="T39" fmla="*/ 351 h 366"/>
                <a:gd name="T40" fmla="*/ 194 w 379"/>
                <a:gd name="T41" fmla="*/ 249 h 366"/>
                <a:gd name="T42" fmla="*/ 194 w 379"/>
                <a:gd name="T43" fmla="*/ 249 h 366"/>
                <a:gd name="T44" fmla="*/ 334 w 379"/>
                <a:gd name="T45" fmla="*/ 312 h 366"/>
                <a:gd name="T46" fmla="*/ 334 w 379"/>
                <a:gd name="T47" fmla="*/ 312 h 366"/>
                <a:gd name="T48" fmla="*/ 354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2"/>
                  </a:moveTo>
                  <a:lnTo>
                    <a:pt x="354" y="272"/>
                  </a:lnTo>
                  <a:cubicBezTo>
                    <a:pt x="312" y="249"/>
                    <a:pt x="271" y="227"/>
                    <a:pt x="232" y="201"/>
                  </a:cubicBezTo>
                  <a:lnTo>
                    <a:pt x="232" y="201"/>
                  </a:lnTo>
                  <a:cubicBezTo>
                    <a:pt x="267" y="151"/>
                    <a:pt x="295" y="94"/>
                    <a:pt x="308" y="43"/>
                  </a:cubicBezTo>
                  <a:lnTo>
                    <a:pt x="308" y="43"/>
                  </a:lnTo>
                  <a:cubicBezTo>
                    <a:pt x="313" y="19"/>
                    <a:pt x="280" y="0"/>
                    <a:pt x="267" y="23"/>
                  </a:cubicBezTo>
                  <a:lnTo>
                    <a:pt x="267" y="23"/>
                  </a:lnTo>
                  <a:cubicBezTo>
                    <a:pt x="241" y="71"/>
                    <a:pt x="216" y="118"/>
                    <a:pt x="183" y="160"/>
                  </a:cubicBezTo>
                  <a:lnTo>
                    <a:pt x="183" y="160"/>
                  </a:lnTo>
                  <a:cubicBezTo>
                    <a:pt x="142" y="122"/>
                    <a:pt x="113" y="76"/>
                    <a:pt x="75" y="34"/>
                  </a:cubicBezTo>
                  <a:lnTo>
                    <a:pt x="75" y="34"/>
                  </a:lnTo>
                  <a:cubicBezTo>
                    <a:pt x="53" y="6"/>
                    <a:pt x="12" y="38"/>
                    <a:pt x="25" y="69"/>
                  </a:cubicBezTo>
                  <a:lnTo>
                    <a:pt x="25" y="69"/>
                  </a:lnTo>
                  <a:cubicBezTo>
                    <a:pt x="49" y="119"/>
                    <a:pt x="90" y="168"/>
                    <a:pt x="140" y="209"/>
                  </a:cubicBezTo>
                  <a:lnTo>
                    <a:pt x="140" y="209"/>
                  </a:lnTo>
                  <a:cubicBezTo>
                    <a:pt x="103" y="241"/>
                    <a:pt x="65" y="269"/>
                    <a:pt x="27" y="301"/>
                  </a:cubicBezTo>
                  <a:lnTo>
                    <a:pt x="27" y="301"/>
                  </a:lnTo>
                  <a:cubicBezTo>
                    <a:pt x="0" y="324"/>
                    <a:pt x="32" y="365"/>
                    <a:pt x="62" y="351"/>
                  </a:cubicBezTo>
                  <a:lnTo>
                    <a:pt x="62" y="351"/>
                  </a:lnTo>
                  <a:cubicBezTo>
                    <a:pt x="109" y="329"/>
                    <a:pt x="154" y="293"/>
                    <a:pt x="194" y="249"/>
                  </a:cubicBezTo>
                  <a:lnTo>
                    <a:pt x="194" y="249"/>
                  </a:lnTo>
                  <a:cubicBezTo>
                    <a:pt x="240" y="280"/>
                    <a:pt x="288" y="302"/>
                    <a:pt x="334" y="312"/>
                  </a:cubicBezTo>
                  <a:lnTo>
                    <a:pt x="334" y="312"/>
                  </a:lnTo>
                  <a:cubicBezTo>
                    <a:pt x="358" y="319"/>
                    <a:pt x="378" y="285"/>
                    <a:pt x="354" y="272"/>
                  </a:cubicBezTo>
                </a:path>
              </a:pathLst>
            </a:custGeom>
            <a:solidFill>
              <a:schemeClr val="accent3">
                <a:lumMod val="75000"/>
              </a:schemeClr>
            </a:solidFill>
            <a:ln>
              <a:noFill/>
            </a:ln>
            <a:effectLst/>
          </p:spPr>
          <p:txBody>
            <a:bodyPr wrap="none" anchor="ctr"/>
            <a:lstStyle/>
            <a:p>
              <a:pPr>
                <a:defRPr/>
              </a:pPr>
              <a:endParaRPr lang="es-ES_tradnl"/>
            </a:p>
          </p:txBody>
        </p:sp>
        <p:sp>
          <p:nvSpPr>
            <p:cNvPr id="120" name="Freeform 76">
              <a:extLst>
                <a:ext uri="{FF2B5EF4-FFF2-40B4-BE49-F238E27FC236}">
                  <a16:creationId xmlns:a16="http://schemas.microsoft.com/office/drawing/2014/main" id="{266F6921-D044-5647-8056-6B0A7F15535F}"/>
                </a:ext>
              </a:extLst>
            </p:cNvPr>
            <p:cNvSpPr>
              <a:spLocks noChangeArrowheads="1"/>
            </p:cNvSpPr>
            <p:nvPr/>
          </p:nvSpPr>
          <p:spPr bwMode="auto">
            <a:xfrm>
              <a:off x="8180682" y="6655968"/>
              <a:ext cx="180952" cy="174602"/>
            </a:xfrm>
            <a:custGeom>
              <a:avLst/>
              <a:gdLst>
                <a:gd name="T0" fmla="*/ 353 w 378"/>
                <a:gd name="T1" fmla="*/ 272 h 366"/>
                <a:gd name="T2" fmla="*/ 353 w 378"/>
                <a:gd name="T3" fmla="*/ 272 h 366"/>
                <a:gd name="T4" fmla="*/ 231 w 378"/>
                <a:gd name="T5" fmla="*/ 201 h 366"/>
                <a:gd name="T6" fmla="*/ 231 w 378"/>
                <a:gd name="T7" fmla="*/ 201 h 366"/>
                <a:gd name="T8" fmla="*/ 307 w 378"/>
                <a:gd name="T9" fmla="*/ 43 h 366"/>
                <a:gd name="T10" fmla="*/ 307 w 378"/>
                <a:gd name="T11" fmla="*/ 43 h 366"/>
                <a:gd name="T12" fmla="*/ 267 w 378"/>
                <a:gd name="T13" fmla="*/ 23 h 366"/>
                <a:gd name="T14" fmla="*/ 267 w 378"/>
                <a:gd name="T15" fmla="*/ 23 h 366"/>
                <a:gd name="T16" fmla="*/ 183 w 378"/>
                <a:gd name="T17" fmla="*/ 160 h 366"/>
                <a:gd name="T18" fmla="*/ 183 w 378"/>
                <a:gd name="T19" fmla="*/ 160 h 366"/>
                <a:gd name="T20" fmla="*/ 76 w 378"/>
                <a:gd name="T21" fmla="*/ 34 h 366"/>
                <a:gd name="T22" fmla="*/ 76 w 378"/>
                <a:gd name="T23" fmla="*/ 34 h 366"/>
                <a:gd name="T24" fmla="*/ 26 w 378"/>
                <a:gd name="T25" fmla="*/ 69 h 366"/>
                <a:gd name="T26" fmla="*/ 26 w 378"/>
                <a:gd name="T27" fmla="*/ 69 h 366"/>
                <a:gd name="T28" fmla="*/ 139 w 378"/>
                <a:gd name="T29" fmla="*/ 209 h 366"/>
                <a:gd name="T30" fmla="*/ 139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49 h 366"/>
                <a:gd name="T42" fmla="*/ 193 w 378"/>
                <a:gd name="T43" fmla="*/ 249 h 366"/>
                <a:gd name="T44" fmla="*/ 334 w 378"/>
                <a:gd name="T45" fmla="*/ 312 h 366"/>
                <a:gd name="T46" fmla="*/ 334 w 378"/>
                <a:gd name="T47" fmla="*/ 312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49"/>
                    <a:pt x="271" y="227"/>
                    <a:pt x="231" y="201"/>
                  </a:cubicBezTo>
                  <a:lnTo>
                    <a:pt x="231" y="201"/>
                  </a:lnTo>
                  <a:cubicBezTo>
                    <a:pt x="267" y="151"/>
                    <a:pt x="294" y="94"/>
                    <a:pt x="307" y="43"/>
                  </a:cubicBezTo>
                  <a:lnTo>
                    <a:pt x="307" y="43"/>
                  </a:lnTo>
                  <a:cubicBezTo>
                    <a:pt x="313" y="19"/>
                    <a:pt x="280" y="0"/>
                    <a:pt x="267" y="23"/>
                  </a:cubicBezTo>
                  <a:lnTo>
                    <a:pt x="267" y="23"/>
                  </a:lnTo>
                  <a:cubicBezTo>
                    <a:pt x="240" y="71"/>
                    <a:pt x="215" y="118"/>
                    <a:pt x="183" y="160"/>
                  </a:cubicBezTo>
                  <a:lnTo>
                    <a:pt x="183" y="160"/>
                  </a:lnTo>
                  <a:cubicBezTo>
                    <a:pt x="143" y="122"/>
                    <a:pt x="113" y="76"/>
                    <a:pt x="76" y="34"/>
                  </a:cubicBezTo>
                  <a:lnTo>
                    <a:pt x="76" y="34"/>
                  </a:lnTo>
                  <a:cubicBezTo>
                    <a:pt x="52" y="6"/>
                    <a:pt x="12" y="38"/>
                    <a:pt x="26" y="69"/>
                  </a:cubicBezTo>
                  <a:lnTo>
                    <a:pt x="26" y="69"/>
                  </a:lnTo>
                  <a:cubicBezTo>
                    <a:pt x="49" y="119"/>
                    <a:pt x="91" y="168"/>
                    <a:pt x="139" y="209"/>
                  </a:cubicBezTo>
                  <a:lnTo>
                    <a:pt x="139" y="209"/>
                  </a:lnTo>
                  <a:cubicBezTo>
                    <a:pt x="105" y="241"/>
                    <a:pt x="64" y="269"/>
                    <a:pt x="28" y="301"/>
                  </a:cubicBezTo>
                  <a:lnTo>
                    <a:pt x="28" y="301"/>
                  </a:lnTo>
                  <a:cubicBezTo>
                    <a:pt x="0" y="324"/>
                    <a:pt x="31" y="365"/>
                    <a:pt x="63" y="351"/>
                  </a:cubicBezTo>
                  <a:lnTo>
                    <a:pt x="63" y="351"/>
                  </a:lnTo>
                  <a:cubicBezTo>
                    <a:pt x="109" y="329"/>
                    <a:pt x="155" y="293"/>
                    <a:pt x="193" y="249"/>
                  </a:cubicBezTo>
                  <a:lnTo>
                    <a:pt x="193" y="249"/>
                  </a:lnTo>
                  <a:cubicBezTo>
                    <a:pt x="239" y="280"/>
                    <a:pt x="289" y="302"/>
                    <a:pt x="334" y="312"/>
                  </a:cubicBezTo>
                  <a:lnTo>
                    <a:pt x="334" y="312"/>
                  </a:lnTo>
                  <a:cubicBezTo>
                    <a:pt x="359" y="319"/>
                    <a:pt x="377"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121" name="Freeform 77">
              <a:extLst>
                <a:ext uri="{FF2B5EF4-FFF2-40B4-BE49-F238E27FC236}">
                  <a16:creationId xmlns:a16="http://schemas.microsoft.com/office/drawing/2014/main" id="{7EF8DDCA-E113-CA44-B16A-34E62AD3D6E7}"/>
                </a:ext>
              </a:extLst>
            </p:cNvPr>
            <p:cNvSpPr>
              <a:spLocks noChangeArrowheads="1"/>
            </p:cNvSpPr>
            <p:nvPr/>
          </p:nvSpPr>
          <p:spPr bwMode="auto">
            <a:xfrm>
              <a:off x="8575917" y="6654380"/>
              <a:ext cx="180952" cy="174602"/>
            </a:xfrm>
            <a:custGeom>
              <a:avLst/>
              <a:gdLst>
                <a:gd name="T0" fmla="*/ 354 w 379"/>
                <a:gd name="T1" fmla="*/ 272 h 365"/>
                <a:gd name="T2" fmla="*/ 354 w 379"/>
                <a:gd name="T3" fmla="*/ 272 h 365"/>
                <a:gd name="T4" fmla="*/ 232 w 379"/>
                <a:gd name="T5" fmla="*/ 200 h 365"/>
                <a:gd name="T6" fmla="*/ 232 w 379"/>
                <a:gd name="T7" fmla="*/ 200 h 365"/>
                <a:gd name="T8" fmla="*/ 307 w 379"/>
                <a:gd name="T9" fmla="*/ 42 h 365"/>
                <a:gd name="T10" fmla="*/ 307 w 379"/>
                <a:gd name="T11" fmla="*/ 42 h 365"/>
                <a:gd name="T12" fmla="*/ 266 w 379"/>
                <a:gd name="T13" fmla="*/ 23 h 365"/>
                <a:gd name="T14" fmla="*/ 266 w 379"/>
                <a:gd name="T15" fmla="*/ 23 h 365"/>
                <a:gd name="T16" fmla="*/ 183 w 379"/>
                <a:gd name="T17" fmla="*/ 160 h 365"/>
                <a:gd name="T18" fmla="*/ 183 w 379"/>
                <a:gd name="T19" fmla="*/ 160 h 365"/>
                <a:gd name="T20" fmla="*/ 75 w 379"/>
                <a:gd name="T21" fmla="*/ 33 h 365"/>
                <a:gd name="T22" fmla="*/ 75 w 379"/>
                <a:gd name="T23" fmla="*/ 33 h 365"/>
                <a:gd name="T24" fmla="*/ 25 w 379"/>
                <a:gd name="T25" fmla="*/ 68 h 365"/>
                <a:gd name="T26" fmla="*/ 25 w 379"/>
                <a:gd name="T27" fmla="*/ 68 h 365"/>
                <a:gd name="T28" fmla="*/ 138 w 379"/>
                <a:gd name="T29" fmla="*/ 209 h 365"/>
                <a:gd name="T30" fmla="*/ 138 w 379"/>
                <a:gd name="T31" fmla="*/ 209 h 365"/>
                <a:gd name="T32" fmla="*/ 27 w 379"/>
                <a:gd name="T33" fmla="*/ 301 h 365"/>
                <a:gd name="T34" fmla="*/ 27 w 379"/>
                <a:gd name="T35" fmla="*/ 301 h 365"/>
                <a:gd name="T36" fmla="*/ 62 w 379"/>
                <a:gd name="T37" fmla="*/ 351 h 365"/>
                <a:gd name="T38" fmla="*/ 62 w 379"/>
                <a:gd name="T39" fmla="*/ 351 h 365"/>
                <a:gd name="T40" fmla="*/ 192 w 379"/>
                <a:gd name="T41" fmla="*/ 248 h 365"/>
                <a:gd name="T42" fmla="*/ 192 w 379"/>
                <a:gd name="T43" fmla="*/ 248 h 365"/>
                <a:gd name="T44" fmla="*/ 334 w 379"/>
                <a:gd name="T45" fmla="*/ 313 h 365"/>
                <a:gd name="T46" fmla="*/ 334 w 379"/>
                <a:gd name="T47" fmla="*/ 313 h 365"/>
                <a:gd name="T48" fmla="*/ 354 w 379"/>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5">
                  <a:moveTo>
                    <a:pt x="354" y="272"/>
                  </a:moveTo>
                  <a:lnTo>
                    <a:pt x="354" y="272"/>
                  </a:lnTo>
                  <a:cubicBezTo>
                    <a:pt x="311" y="248"/>
                    <a:pt x="270" y="227"/>
                    <a:pt x="232" y="200"/>
                  </a:cubicBezTo>
                  <a:lnTo>
                    <a:pt x="232" y="200"/>
                  </a:lnTo>
                  <a:cubicBezTo>
                    <a:pt x="267" y="148"/>
                    <a:pt x="293" y="93"/>
                    <a:pt x="307" y="42"/>
                  </a:cubicBezTo>
                  <a:lnTo>
                    <a:pt x="307" y="42"/>
                  </a:lnTo>
                  <a:cubicBezTo>
                    <a:pt x="312" y="18"/>
                    <a:pt x="279" y="0"/>
                    <a:pt x="266" y="23"/>
                  </a:cubicBezTo>
                  <a:lnTo>
                    <a:pt x="266" y="23"/>
                  </a:lnTo>
                  <a:cubicBezTo>
                    <a:pt x="240" y="69"/>
                    <a:pt x="215" y="117"/>
                    <a:pt x="183" y="160"/>
                  </a:cubicBezTo>
                  <a:lnTo>
                    <a:pt x="183" y="160"/>
                  </a:lnTo>
                  <a:cubicBezTo>
                    <a:pt x="142" y="121"/>
                    <a:pt x="112" y="76"/>
                    <a:pt x="75" y="33"/>
                  </a:cubicBezTo>
                  <a:lnTo>
                    <a:pt x="75" y="33"/>
                  </a:lnTo>
                  <a:cubicBezTo>
                    <a:pt x="52" y="5"/>
                    <a:pt x="11" y="38"/>
                    <a:pt x="25" y="68"/>
                  </a:cubicBezTo>
                  <a:lnTo>
                    <a:pt x="25" y="68"/>
                  </a:lnTo>
                  <a:cubicBezTo>
                    <a:pt x="49" y="119"/>
                    <a:pt x="90" y="168"/>
                    <a:pt x="138" y="209"/>
                  </a:cubicBezTo>
                  <a:lnTo>
                    <a:pt x="138" y="209"/>
                  </a:lnTo>
                  <a:cubicBezTo>
                    <a:pt x="103" y="242"/>
                    <a:pt x="64" y="268"/>
                    <a:pt x="27" y="301"/>
                  </a:cubicBezTo>
                  <a:lnTo>
                    <a:pt x="27" y="301"/>
                  </a:lnTo>
                  <a:cubicBezTo>
                    <a:pt x="0" y="324"/>
                    <a:pt x="32" y="364"/>
                    <a:pt x="62" y="351"/>
                  </a:cubicBezTo>
                  <a:lnTo>
                    <a:pt x="62" y="351"/>
                  </a:lnTo>
                  <a:cubicBezTo>
                    <a:pt x="109" y="328"/>
                    <a:pt x="154" y="293"/>
                    <a:pt x="192" y="248"/>
                  </a:cubicBezTo>
                  <a:lnTo>
                    <a:pt x="192" y="248"/>
                  </a:lnTo>
                  <a:cubicBezTo>
                    <a:pt x="240" y="278"/>
                    <a:pt x="288" y="301"/>
                    <a:pt x="334" y="313"/>
                  </a:cubicBezTo>
                  <a:lnTo>
                    <a:pt x="334" y="313"/>
                  </a:lnTo>
                  <a:cubicBezTo>
                    <a:pt x="358" y="319"/>
                    <a:pt x="378" y="285"/>
                    <a:pt x="354" y="272"/>
                  </a:cubicBezTo>
                </a:path>
              </a:pathLst>
            </a:custGeom>
            <a:solidFill>
              <a:schemeClr val="accent3">
                <a:lumMod val="50000"/>
              </a:schemeClr>
            </a:solidFill>
            <a:ln>
              <a:noFill/>
            </a:ln>
            <a:effectLst/>
          </p:spPr>
          <p:txBody>
            <a:bodyPr wrap="none" anchor="ctr"/>
            <a:lstStyle/>
            <a:p>
              <a:pPr>
                <a:defRPr/>
              </a:pPr>
              <a:endParaRPr lang="es-ES_tradnl"/>
            </a:p>
          </p:txBody>
        </p:sp>
        <p:sp>
          <p:nvSpPr>
            <p:cNvPr id="122" name="Freeform 78">
              <a:extLst>
                <a:ext uri="{FF2B5EF4-FFF2-40B4-BE49-F238E27FC236}">
                  <a16:creationId xmlns:a16="http://schemas.microsoft.com/office/drawing/2014/main" id="{6013240E-A0DC-F248-89BE-93EB13683CBC}"/>
                </a:ext>
              </a:extLst>
            </p:cNvPr>
            <p:cNvSpPr>
              <a:spLocks noChangeArrowheads="1"/>
            </p:cNvSpPr>
            <p:nvPr/>
          </p:nvSpPr>
          <p:spPr bwMode="auto">
            <a:xfrm>
              <a:off x="8763218" y="6654380"/>
              <a:ext cx="180952" cy="174602"/>
            </a:xfrm>
            <a:custGeom>
              <a:avLst/>
              <a:gdLst>
                <a:gd name="T0" fmla="*/ 353 w 379"/>
                <a:gd name="T1" fmla="*/ 272 h 365"/>
                <a:gd name="T2" fmla="*/ 353 w 379"/>
                <a:gd name="T3" fmla="*/ 272 h 365"/>
                <a:gd name="T4" fmla="*/ 233 w 379"/>
                <a:gd name="T5" fmla="*/ 200 h 365"/>
                <a:gd name="T6" fmla="*/ 233 w 379"/>
                <a:gd name="T7" fmla="*/ 200 h 365"/>
                <a:gd name="T8" fmla="*/ 307 w 379"/>
                <a:gd name="T9" fmla="*/ 42 h 365"/>
                <a:gd name="T10" fmla="*/ 307 w 379"/>
                <a:gd name="T11" fmla="*/ 42 h 365"/>
                <a:gd name="T12" fmla="*/ 267 w 379"/>
                <a:gd name="T13" fmla="*/ 23 h 365"/>
                <a:gd name="T14" fmla="*/ 267 w 379"/>
                <a:gd name="T15" fmla="*/ 23 h 365"/>
                <a:gd name="T16" fmla="*/ 184 w 379"/>
                <a:gd name="T17" fmla="*/ 160 h 365"/>
                <a:gd name="T18" fmla="*/ 184 w 379"/>
                <a:gd name="T19" fmla="*/ 160 h 365"/>
                <a:gd name="T20" fmla="*/ 77 w 379"/>
                <a:gd name="T21" fmla="*/ 33 h 365"/>
                <a:gd name="T22" fmla="*/ 77 w 379"/>
                <a:gd name="T23" fmla="*/ 33 h 365"/>
                <a:gd name="T24" fmla="*/ 26 w 379"/>
                <a:gd name="T25" fmla="*/ 68 h 365"/>
                <a:gd name="T26" fmla="*/ 26 w 379"/>
                <a:gd name="T27" fmla="*/ 68 h 365"/>
                <a:gd name="T28" fmla="*/ 139 w 379"/>
                <a:gd name="T29" fmla="*/ 209 h 365"/>
                <a:gd name="T30" fmla="*/ 139 w 379"/>
                <a:gd name="T31" fmla="*/ 209 h 365"/>
                <a:gd name="T32" fmla="*/ 29 w 379"/>
                <a:gd name="T33" fmla="*/ 301 h 365"/>
                <a:gd name="T34" fmla="*/ 29 w 379"/>
                <a:gd name="T35" fmla="*/ 301 h 365"/>
                <a:gd name="T36" fmla="*/ 64 w 379"/>
                <a:gd name="T37" fmla="*/ 351 h 365"/>
                <a:gd name="T38" fmla="*/ 64 w 379"/>
                <a:gd name="T39" fmla="*/ 351 h 365"/>
                <a:gd name="T40" fmla="*/ 194 w 379"/>
                <a:gd name="T41" fmla="*/ 248 h 365"/>
                <a:gd name="T42" fmla="*/ 194 w 379"/>
                <a:gd name="T43" fmla="*/ 248 h 365"/>
                <a:gd name="T44" fmla="*/ 335 w 379"/>
                <a:gd name="T45" fmla="*/ 313 h 365"/>
                <a:gd name="T46" fmla="*/ 335 w 379"/>
                <a:gd name="T47" fmla="*/ 313 h 365"/>
                <a:gd name="T48" fmla="*/ 353 w 379"/>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5">
                  <a:moveTo>
                    <a:pt x="353" y="272"/>
                  </a:moveTo>
                  <a:lnTo>
                    <a:pt x="353" y="272"/>
                  </a:lnTo>
                  <a:cubicBezTo>
                    <a:pt x="313" y="248"/>
                    <a:pt x="271" y="227"/>
                    <a:pt x="233" y="200"/>
                  </a:cubicBezTo>
                  <a:lnTo>
                    <a:pt x="233" y="200"/>
                  </a:lnTo>
                  <a:cubicBezTo>
                    <a:pt x="268" y="148"/>
                    <a:pt x="294" y="93"/>
                    <a:pt x="307" y="42"/>
                  </a:cubicBezTo>
                  <a:lnTo>
                    <a:pt x="307" y="42"/>
                  </a:lnTo>
                  <a:cubicBezTo>
                    <a:pt x="314" y="18"/>
                    <a:pt x="280" y="0"/>
                    <a:pt x="267" y="23"/>
                  </a:cubicBezTo>
                  <a:lnTo>
                    <a:pt x="267" y="23"/>
                  </a:lnTo>
                  <a:cubicBezTo>
                    <a:pt x="240" y="69"/>
                    <a:pt x="217" y="117"/>
                    <a:pt x="184" y="160"/>
                  </a:cubicBezTo>
                  <a:lnTo>
                    <a:pt x="184" y="160"/>
                  </a:lnTo>
                  <a:cubicBezTo>
                    <a:pt x="143" y="121"/>
                    <a:pt x="113" y="76"/>
                    <a:pt x="77" y="33"/>
                  </a:cubicBezTo>
                  <a:lnTo>
                    <a:pt x="77" y="33"/>
                  </a:lnTo>
                  <a:cubicBezTo>
                    <a:pt x="53" y="5"/>
                    <a:pt x="12" y="38"/>
                    <a:pt x="26" y="68"/>
                  </a:cubicBezTo>
                  <a:lnTo>
                    <a:pt x="26" y="68"/>
                  </a:lnTo>
                  <a:cubicBezTo>
                    <a:pt x="50" y="119"/>
                    <a:pt x="91" y="168"/>
                    <a:pt x="139" y="209"/>
                  </a:cubicBezTo>
                  <a:lnTo>
                    <a:pt x="139" y="209"/>
                  </a:lnTo>
                  <a:cubicBezTo>
                    <a:pt x="105" y="242"/>
                    <a:pt x="66" y="268"/>
                    <a:pt x="29" y="301"/>
                  </a:cubicBezTo>
                  <a:lnTo>
                    <a:pt x="29" y="301"/>
                  </a:lnTo>
                  <a:cubicBezTo>
                    <a:pt x="0" y="324"/>
                    <a:pt x="33" y="364"/>
                    <a:pt x="64" y="351"/>
                  </a:cubicBezTo>
                  <a:lnTo>
                    <a:pt x="64" y="351"/>
                  </a:lnTo>
                  <a:cubicBezTo>
                    <a:pt x="110" y="328"/>
                    <a:pt x="155" y="293"/>
                    <a:pt x="194" y="248"/>
                  </a:cubicBezTo>
                  <a:lnTo>
                    <a:pt x="194" y="248"/>
                  </a:lnTo>
                  <a:cubicBezTo>
                    <a:pt x="240" y="278"/>
                    <a:pt x="289" y="301"/>
                    <a:pt x="335" y="313"/>
                  </a:cubicBezTo>
                  <a:lnTo>
                    <a:pt x="335" y="313"/>
                  </a:lnTo>
                  <a:cubicBezTo>
                    <a:pt x="359" y="319"/>
                    <a:pt x="378"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123" name="Freeform 79">
              <a:extLst>
                <a:ext uri="{FF2B5EF4-FFF2-40B4-BE49-F238E27FC236}">
                  <a16:creationId xmlns:a16="http://schemas.microsoft.com/office/drawing/2014/main" id="{847F5F92-914C-614B-AA8D-2A1BDD034B25}"/>
                </a:ext>
              </a:extLst>
            </p:cNvPr>
            <p:cNvSpPr>
              <a:spLocks noChangeArrowheads="1"/>
            </p:cNvSpPr>
            <p:nvPr/>
          </p:nvSpPr>
          <p:spPr bwMode="auto">
            <a:xfrm>
              <a:off x="8383856" y="6654380"/>
              <a:ext cx="180952" cy="174602"/>
            </a:xfrm>
            <a:custGeom>
              <a:avLst/>
              <a:gdLst>
                <a:gd name="T0" fmla="*/ 354 w 378"/>
                <a:gd name="T1" fmla="*/ 272 h 365"/>
                <a:gd name="T2" fmla="*/ 354 w 378"/>
                <a:gd name="T3" fmla="*/ 272 h 365"/>
                <a:gd name="T4" fmla="*/ 233 w 378"/>
                <a:gd name="T5" fmla="*/ 200 h 365"/>
                <a:gd name="T6" fmla="*/ 233 w 378"/>
                <a:gd name="T7" fmla="*/ 200 h 365"/>
                <a:gd name="T8" fmla="*/ 308 w 378"/>
                <a:gd name="T9" fmla="*/ 42 h 365"/>
                <a:gd name="T10" fmla="*/ 308 w 378"/>
                <a:gd name="T11" fmla="*/ 42 h 365"/>
                <a:gd name="T12" fmla="*/ 267 w 378"/>
                <a:gd name="T13" fmla="*/ 23 h 365"/>
                <a:gd name="T14" fmla="*/ 267 w 378"/>
                <a:gd name="T15" fmla="*/ 23 h 365"/>
                <a:gd name="T16" fmla="*/ 183 w 378"/>
                <a:gd name="T17" fmla="*/ 160 h 365"/>
                <a:gd name="T18" fmla="*/ 183 w 378"/>
                <a:gd name="T19" fmla="*/ 160 h 365"/>
                <a:gd name="T20" fmla="*/ 77 w 378"/>
                <a:gd name="T21" fmla="*/ 33 h 365"/>
                <a:gd name="T22" fmla="*/ 77 w 378"/>
                <a:gd name="T23" fmla="*/ 33 h 365"/>
                <a:gd name="T24" fmla="*/ 27 w 378"/>
                <a:gd name="T25" fmla="*/ 68 h 365"/>
                <a:gd name="T26" fmla="*/ 27 w 378"/>
                <a:gd name="T27" fmla="*/ 68 h 365"/>
                <a:gd name="T28" fmla="*/ 141 w 378"/>
                <a:gd name="T29" fmla="*/ 209 h 365"/>
                <a:gd name="T30" fmla="*/ 141 w 378"/>
                <a:gd name="T31" fmla="*/ 209 h 365"/>
                <a:gd name="T32" fmla="*/ 28 w 378"/>
                <a:gd name="T33" fmla="*/ 301 h 365"/>
                <a:gd name="T34" fmla="*/ 28 w 378"/>
                <a:gd name="T35" fmla="*/ 301 h 365"/>
                <a:gd name="T36" fmla="*/ 63 w 378"/>
                <a:gd name="T37" fmla="*/ 351 h 365"/>
                <a:gd name="T38" fmla="*/ 63 w 378"/>
                <a:gd name="T39" fmla="*/ 351 h 365"/>
                <a:gd name="T40" fmla="*/ 195 w 378"/>
                <a:gd name="T41" fmla="*/ 248 h 365"/>
                <a:gd name="T42" fmla="*/ 195 w 378"/>
                <a:gd name="T43" fmla="*/ 248 h 365"/>
                <a:gd name="T44" fmla="*/ 334 w 378"/>
                <a:gd name="T45" fmla="*/ 313 h 365"/>
                <a:gd name="T46" fmla="*/ 334 w 378"/>
                <a:gd name="T47" fmla="*/ 313 h 365"/>
                <a:gd name="T48" fmla="*/ 354 w 378"/>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5">
                  <a:moveTo>
                    <a:pt x="354" y="272"/>
                  </a:moveTo>
                  <a:lnTo>
                    <a:pt x="354" y="272"/>
                  </a:lnTo>
                  <a:cubicBezTo>
                    <a:pt x="312" y="248"/>
                    <a:pt x="271" y="227"/>
                    <a:pt x="233" y="200"/>
                  </a:cubicBezTo>
                  <a:lnTo>
                    <a:pt x="233" y="200"/>
                  </a:lnTo>
                  <a:cubicBezTo>
                    <a:pt x="268" y="148"/>
                    <a:pt x="295" y="93"/>
                    <a:pt x="308" y="42"/>
                  </a:cubicBezTo>
                  <a:lnTo>
                    <a:pt x="308" y="42"/>
                  </a:lnTo>
                  <a:cubicBezTo>
                    <a:pt x="314" y="18"/>
                    <a:pt x="280" y="0"/>
                    <a:pt x="267" y="23"/>
                  </a:cubicBezTo>
                  <a:lnTo>
                    <a:pt x="267" y="23"/>
                  </a:lnTo>
                  <a:cubicBezTo>
                    <a:pt x="241" y="69"/>
                    <a:pt x="217" y="117"/>
                    <a:pt x="183" y="160"/>
                  </a:cubicBezTo>
                  <a:lnTo>
                    <a:pt x="183" y="160"/>
                  </a:lnTo>
                  <a:cubicBezTo>
                    <a:pt x="144" y="121"/>
                    <a:pt x="113" y="76"/>
                    <a:pt x="77" y="33"/>
                  </a:cubicBezTo>
                  <a:lnTo>
                    <a:pt x="77" y="33"/>
                  </a:lnTo>
                  <a:cubicBezTo>
                    <a:pt x="53" y="5"/>
                    <a:pt x="12" y="38"/>
                    <a:pt x="27" y="68"/>
                  </a:cubicBezTo>
                  <a:lnTo>
                    <a:pt x="27" y="68"/>
                  </a:lnTo>
                  <a:cubicBezTo>
                    <a:pt x="50" y="119"/>
                    <a:pt x="91" y="168"/>
                    <a:pt x="141" y="209"/>
                  </a:cubicBezTo>
                  <a:lnTo>
                    <a:pt x="141" y="209"/>
                  </a:lnTo>
                  <a:cubicBezTo>
                    <a:pt x="104" y="242"/>
                    <a:pt x="65" y="268"/>
                    <a:pt x="28" y="301"/>
                  </a:cubicBezTo>
                  <a:lnTo>
                    <a:pt x="28" y="301"/>
                  </a:lnTo>
                  <a:cubicBezTo>
                    <a:pt x="0" y="324"/>
                    <a:pt x="33" y="364"/>
                    <a:pt x="63" y="351"/>
                  </a:cubicBezTo>
                  <a:lnTo>
                    <a:pt x="63" y="351"/>
                  </a:lnTo>
                  <a:cubicBezTo>
                    <a:pt x="109" y="328"/>
                    <a:pt x="155" y="293"/>
                    <a:pt x="195" y="248"/>
                  </a:cubicBezTo>
                  <a:lnTo>
                    <a:pt x="195" y="248"/>
                  </a:lnTo>
                  <a:cubicBezTo>
                    <a:pt x="239" y="278"/>
                    <a:pt x="289" y="301"/>
                    <a:pt x="334" y="313"/>
                  </a:cubicBezTo>
                  <a:lnTo>
                    <a:pt x="334" y="313"/>
                  </a:lnTo>
                  <a:cubicBezTo>
                    <a:pt x="359" y="319"/>
                    <a:pt x="377"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124" name="Freeform 80">
              <a:extLst>
                <a:ext uri="{FF2B5EF4-FFF2-40B4-BE49-F238E27FC236}">
                  <a16:creationId xmlns:a16="http://schemas.microsoft.com/office/drawing/2014/main" id="{B2B77169-0888-DD41-86A3-BF836A48180E}"/>
                </a:ext>
              </a:extLst>
            </p:cNvPr>
            <p:cNvSpPr>
              <a:spLocks noChangeArrowheads="1"/>
            </p:cNvSpPr>
            <p:nvPr/>
          </p:nvSpPr>
          <p:spPr bwMode="auto">
            <a:xfrm>
              <a:off x="8952106" y="6654380"/>
              <a:ext cx="180952" cy="174602"/>
            </a:xfrm>
            <a:custGeom>
              <a:avLst/>
              <a:gdLst>
                <a:gd name="T0" fmla="*/ 353 w 378"/>
                <a:gd name="T1" fmla="*/ 272 h 365"/>
                <a:gd name="T2" fmla="*/ 353 w 378"/>
                <a:gd name="T3" fmla="*/ 272 h 365"/>
                <a:gd name="T4" fmla="*/ 232 w 378"/>
                <a:gd name="T5" fmla="*/ 200 h 365"/>
                <a:gd name="T6" fmla="*/ 232 w 378"/>
                <a:gd name="T7" fmla="*/ 200 h 365"/>
                <a:gd name="T8" fmla="*/ 307 w 378"/>
                <a:gd name="T9" fmla="*/ 42 h 365"/>
                <a:gd name="T10" fmla="*/ 307 w 378"/>
                <a:gd name="T11" fmla="*/ 42 h 365"/>
                <a:gd name="T12" fmla="*/ 267 w 378"/>
                <a:gd name="T13" fmla="*/ 23 h 365"/>
                <a:gd name="T14" fmla="*/ 267 w 378"/>
                <a:gd name="T15" fmla="*/ 23 h 365"/>
                <a:gd name="T16" fmla="*/ 184 w 378"/>
                <a:gd name="T17" fmla="*/ 160 h 365"/>
                <a:gd name="T18" fmla="*/ 184 w 378"/>
                <a:gd name="T19" fmla="*/ 160 h 365"/>
                <a:gd name="T20" fmla="*/ 76 w 378"/>
                <a:gd name="T21" fmla="*/ 33 h 365"/>
                <a:gd name="T22" fmla="*/ 76 w 378"/>
                <a:gd name="T23" fmla="*/ 33 h 365"/>
                <a:gd name="T24" fmla="*/ 26 w 378"/>
                <a:gd name="T25" fmla="*/ 68 h 365"/>
                <a:gd name="T26" fmla="*/ 26 w 378"/>
                <a:gd name="T27" fmla="*/ 68 h 365"/>
                <a:gd name="T28" fmla="*/ 140 w 378"/>
                <a:gd name="T29" fmla="*/ 209 h 365"/>
                <a:gd name="T30" fmla="*/ 140 w 378"/>
                <a:gd name="T31" fmla="*/ 209 h 365"/>
                <a:gd name="T32" fmla="*/ 29 w 378"/>
                <a:gd name="T33" fmla="*/ 301 h 365"/>
                <a:gd name="T34" fmla="*/ 29 w 378"/>
                <a:gd name="T35" fmla="*/ 301 h 365"/>
                <a:gd name="T36" fmla="*/ 63 w 378"/>
                <a:gd name="T37" fmla="*/ 351 h 365"/>
                <a:gd name="T38" fmla="*/ 63 w 378"/>
                <a:gd name="T39" fmla="*/ 351 h 365"/>
                <a:gd name="T40" fmla="*/ 194 w 378"/>
                <a:gd name="T41" fmla="*/ 248 h 365"/>
                <a:gd name="T42" fmla="*/ 194 w 378"/>
                <a:gd name="T43" fmla="*/ 248 h 365"/>
                <a:gd name="T44" fmla="*/ 335 w 378"/>
                <a:gd name="T45" fmla="*/ 313 h 365"/>
                <a:gd name="T46" fmla="*/ 335 w 378"/>
                <a:gd name="T47" fmla="*/ 313 h 365"/>
                <a:gd name="T48" fmla="*/ 353 w 378"/>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5">
                  <a:moveTo>
                    <a:pt x="353" y="272"/>
                  </a:moveTo>
                  <a:lnTo>
                    <a:pt x="353" y="272"/>
                  </a:lnTo>
                  <a:cubicBezTo>
                    <a:pt x="313" y="248"/>
                    <a:pt x="270" y="227"/>
                    <a:pt x="232" y="200"/>
                  </a:cubicBezTo>
                  <a:lnTo>
                    <a:pt x="232" y="200"/>
                  </a:lnTo>
                  <a:cubicBezTo>
                    <a:pt x="268" y="148"/>
                    <a:pt x="295" y="93"/>
                    <a:pt x="307" y="42"/>
                  </a:cubicBezTo>
                  <a:lnTo>
                    <a:pt x="307" y="42"/>
                  </a:lnTo>
                  <a:cubicBezTo>
                    <a:pt x="314" y="18"/>
                    <a:pt x="281" y="0"/>
                    <a:pt x="267" y="23"/>
                  </a:cubicBezTo>
                  <a:lnTo>
                    <a:pt x="267" y="23"/>
                  </a:lnTo>
                  <a:cubicBezTo>
                    <a:pt x="240" y="69"/>
                    <a:pt x="217" y="117"/>
                    <a:pt x="184" y="160"/>
                  </a:cubicBezTo>
                  <a:lnTo>
                    <a:pt x="184" y="160"/>
                  </a:lnTo>
                  <a:cubicBezTo>
                    <a:pt x="143" y="121"/>
                    <a:pt x="113" y="76"/>
                    <a:pt x="76" y="33"/>
                  </a:cubicBezTo>
                  <a:lnTo>
                    <a:pt x="76" y="33"/>
                  </a:lnTo>
                  <a:cubicBezTo>
                    <a:pt x="52" y="5"/>
                    <a:pt x="13" y="38"/>
                    <a:pt x="26" y="68"/>
                  </a:cubicBezTo>
                  <a:lnTo>
                    <a:pt x="26" y="68"/>
                  </a:lnTo>
                  <a:cubicBezTo>
                    <a:pt x="50" y="119"/>
                    <a:pt x="90" y="168"/>
                    <a:pt x="140" y="209"/>
                  </a:cubicBezTo>
                  <a:lnTo>
                    <a:pt x="140" y="209"/>
                  </a:lnTo>
                  <a:cubicBezTo>
                    <a:pt x="105" y="242"/>
                    <a:pt x="65" y="268"/>
                    <a:pt x="29" y="301"/>
                  </a:cubicBezTo>
                  <a:lnTo>
                    <a:pt x="29" y="301"/>
                  </a:lnTo>
                  <a:cubicBezTo>
                    <a:pt x="0" y="324"/>
                    <a:pt x="33" y="364"/>
                    <a:pt x="63" y="351"/>
                  </a:cubicBezTo>
                  <a:lnTo>
                    <a:pt x="63" y="351"/>
                  </a:lnTo>
                  <a:cubicBezTo>
                    <a:pt x="110" y="328"/>
                    <a:pt x="155" y="293"/>
                    <a:pt x="194" y="248"/>
                  </a:cubicBezTo>
                  <a:lnTo>
                    <a:pt x="194" y="248"/>
                  </a:lnTo>
                  <a:cubicBezTo>
                    <a:pt x="240" y="278"/>
                    <a:pt x="289" y="301"/>
                    <a:pt x="335" y="313"/>
                  </a:cubicBezTo>
                  <a:lnTo>
                    <a:pt x="335" y="313"/>
                  </a:lnTo>
                  <a:cubicBezTo>
                    <a:pt x="359" y="319"/>
                    <a:pt x="377" y="285"/>
                    <a:pt x="353" y="272"/>
                  </a:cubicBezTo>
                </a:path>
              </a:pathLst>
            </a:custGeom>
            <a:solidFill>
              <a:schemeClr val="accent3">
                <a:lumMod val="25000"/>
              </a:schemeClr>
            </a:solidFill>
            <a:ln>
              <a:noFill/>
            </a:ln>
            <a:effectLst/>
          </p:spPr>
          <p:txBody>
            <a:bodyPr wrap="none" anchor="ctr"/>
            <a:lstStyle/>
            <a:p>
              <a:pPr>
                <a:defRPr/>
              </a:pPr>
              <a:endParaRPr lang="es-ES_tradnl"/>
            </a:p>
          </p:txBody>
        </p:sp>
        <p:sp>
          <p:nvSpPr>
            <p:cNvPr id="125" name="Freeform 81">
              <a:extLst>
                <a:ext uri="{FF2B5EF4-FFF2-40B4-BE49-F238E27FC236}">
                  <a16:creationId xmlns:a16="http://schemas.microsoft.com/office/drawing/2014/main" id="{C4AEAB43-AF63-CC47-83C2-BAC0818E1292}"/>
                </a:ext>
              </a:extLst>
            </p:cNvPr>
            <p:cNvSpPr>
              <a:spLocks noChangeArrowheads="1"/>
            </p:cNvSpPr>
            <p:nvPr/>
          </p:nvSpPr>
          <p:spPr bwMode="auto">
            <a:xfrm>
              <a:off x="9333056" y="6659142"/>
              <a:ext cx="180952" cy="174602"/>
            </a:xfrm>
            <a:custGeom>
              <a:avLst/>
              <a:gdLst>
                <a:gd name="T0" fmla="*/ 353 w 378"/>
                <a:gd name="T1" fmla="*/ 272 h 367"/>
                <a:gd name="T2" fmla="*/ 353 w 378"/>
                <a:gd name="T3" fmla="*/ 272 h 367"/>
                <a:gd name="T4" fmla="*/ 232 w 378"/>
                <a:gd name="T5" fmla="*/ 201 h 367"/>
                <a:gd name="T6" fmla="*/ 232 w 378"/>
                <a:gd name="T7" fmla="*/ 201 h 367"/>
                <a:gd name="T8" fmla="*/ 306 w 378"/>
                <a:gd name="T9" fmla="*/ 44 h 367"/>
                <a:gd name="T10" fmla="*/ 306 w 378"/>
                <a:gd name="T11" fmla="*/ 44 h 367"/>
                <a:gd name="T12" fmla="*/ 265 w 378"/>
                <a:gd name="T13" fmla="*/ 24 h 367"/>
                <a:gd name="T14" fmla="*/ 265 w 378"/>
                <a:gd name="T15" fmla="*/ 24 h 367"/>
                <a:gd name="T16" fmla="*/ 182 w 378"/>
                <a:gd name="T17" fmla="*/ 161 h 367"/>
                <a:gd name="T18" fmla="*/ 182 w 378"/>
                <a:gd name="T19" fmla="*/ 161 h 367"/>
                <a:gd name="T20" fmla="*/ 76 w 378"/>
                <a:gd name="T21" fmla="*/ 33 h 367"/>
                <a:gd name="T22" fmla="*/ 76 w 378"/>
                <a:gd name="T23" fmla="*/ 33 h 367"/>
                <a:gd name="T24" fmla="*/ 26 w 378"/>
                <a:gd name="T25" fmla="*/ 70 h 367"/>
                <a:gd name="T26" fmla="*/ 26 w 378"/>
                <a:gd name="T27" fmla="*/ 70 h 367"/>
                <a:gd name="T28" fmla="*/ 138 w 378"/>
                <a:gd name="T29" fmla="*/ 209 h 367"/>
                <a:gd name="T30" fmla="*/ 138 w 378"/>
                <a:gd name="T31" fmla="*/ 209 h 367"/>
                <a:gd name="T32" fmla="*/ 27 w 378"/>
                <a:gd name="T33" fmla="*/ 301 h 367"/>
                <a:gd name="T34" fmla="*/ 27 w 378"/>
                <a:gd name="T35" fmla="*/ 301 h 367"/>
                <a:gd name="T36" fmla="*/ 63 w 378"/>
                <a:gd name="T37" fmla="*/ 351 h 367"/>
                <a:gd name="T38" fmla="*/ 63 w 378"/>
                <a:gd name="T39" fmla="*/ 351 h 367"/>
                <a:gd name="T40" fmla="*/ 193 w 378"/>
                <a:gd name="T41" fmla="*/ 249 h 367"/>
                <a:gd name="T42" fmla="*/ 193 w 378"/>
                <a:gd name="T43" fmla="*/ 249 h 367"/>
                <a:gd name="T44" fmla="*/ 334 w 378"/>
                <a:gd name="T45" fmla="*/ 313 h 367"/>
                <a:gd name="T46" fmla="*/ 334 w 378"/>
                <a:gd name="T47" fmla="*/ 313 h 367"/>
                <a:gd name="T48" fmla="*/ 353 w 378"/>
                <a:gd name="T49" fmla="*/ 272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2"/>
                  </a:moveTo>
                  <a:lnTo>
                    <a:pt x="353" y="272"/>
                  </a:lnTo>
                  <a:cubicBezTo>
                    <a:pt x="311" y="249"/>
                    <a:pt x="269" y="228"/>
                    <a:pt x="232" y="201"/>
                  </a:cubicBezTo>
                  <a:lnTo>
                    <a:pt x="232" y="201"/>
                  </a:lnTo>
                  <a:cubicBezTo>
                    <a:pt x="268" y="150"/>
                    <a:pt x="293" y="95"/>
                    <a:pt x="306" y="44"/>
                  </a:cubicBezTo>
                  <a:lnTo>
                    <a:pt x="306" y="44"/>
                  </a:lnTo>
                  <a:cubicBezTo>
                    <a:pt x="313" y="19"/>
                    <a:pt x="278" y="0"/>
                    <a:pt x="265" y="24"/>
                  </a:cubicBezTo>
                  <a:lnTo>
                    <a:pt x="265" y="24"/>
                  </a:lnTo>
                  <a:cubicBezTo>
                    <a:pt x="239" y="71"/>
                    <a:pt x="215" y="119"/>
                    <a:pt x="182" y="161"/>
                  </a:cubicBezTo>
                  <a:lnTo>
                    <a:pt x="182" y="161"/>
                  </a:lnTo>
                  <a:cubicBezTo>
                    <a:pt x="142" y="123"/>
                    <a:pt x="111" y="77"/>
                    <a:pt x="76" y="33"/>
                  </a:cubicBezTo>
                  <a:lnTo>
                    <a:pt x="76" y="33"/>
                  </a:lnTo>
                  <a:cubicBezTo>
                    <a:pt x="52" y="6"/>
                    <a:pt x="10" y="38"/>
                    <a:pt x="26" y="70"/>
                  </a:cubicBezTo>
                  <a:lnTo>
                    <a:pt x="26" y="70"/>
                  </a:lnTo>
                  <a:cubicBezTo>
                    <a:pt x="48" y="120"/>
                    <a:pt x="89" y="168"/>
                    <a:pt x="138" y="209"/>
                  </a:cubicBezTo>
                  <a:lnTo>
                    <a:pt x="138" y="209"/>
                  </a:lnTo>
                  <a:cubicBezTo>
                    <a:pt x="104" y="242"/>
                    <a:pt x="64" y="270"/>
                    <a:pt x="27" y="301"/>
                  </a:cubicBezTo>
                  <a:lnTo>
                    <a:pt x="27" y="301"/>
                  </a:lnTo>
                  <a:cubicBezTo>
                    <a:pt x="0" y="325"/>
                    <a:pt x="31" y="366"/>
                    <a:pt x="63" y="351"/>
                  </a:cubicBezTo>
                  <a:lnTo>
                    <a:pt x="63" y="351"/>
                  </a:lnTo>
                  <a:cubicBezTo>
                    <a:pt x="109" y="329"/>
                    <a:pt x="154" y="293"/>
                    <a:pt x="193" y="249"/>
                  </a:cubicBezTo>
                  <a:lnTo>
                    <a:pt x="193" y="249"/>
                  </a:lnTo>
                  <a:cubicBezTo>
                    <a:pt x="239" y="279"/>
                    <a:pt x="288" y="301"/>
                    <a:pt x="334" y="313"/>
                  </a:cubicBezTo>
                  <a:lnTo>
                    <a:pt x="334" y="313"/>
                  </a:lnTo>
                  <a:cubicBezTo>
                    <a:pt x="357" y="320"/>
                    <a:pt x="377"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126" name="Freeform 82">
              <a:extLst>
                <a:ext uri="{FF2B5EF4-FFF2-40B4-BE49-F238E27FC236}">
                  <a16:creationId xmlns:a16="http://schemas.microsoft.com/office/drawing/2014/main" id="{26D4A6E5-8DEB-4541-AAAD-8C94EC9BAE91}"/>
                </a:ext>
              </a:extLst>
            </p:cNvPr>
            <p:cNvSpPr>
              <a:spLocks noChangeArrowheads="1"/>
            </p:cNvSpPr>
            <p:nvPr/>
          </p:nvSpPr>
          <p:spPr bwMode="auto">
            <a:xfrm>
              <a:off x="9520357" y="6659142"/>
              <a:ext cx="180952" cy="174602"/>
            </a:xfrm>
            <a:custGeom>
              <a:avLst/>
              <a:gdLst>
                <a:gd name="T0" fmla="*/ 355 w 380"/>
                <a:gd name="T1" fmla="*/ 272 h 367"/>
                <a:gd name="T2" fmla="*/ 355 w 380"/>
                <a:gd name="T3" fmla="*/ 272 h 367"/>
                <a:gd name="T4" fmla="*/ 233 w 380"/>
                <a:gd name="T5" fmla="*/ 201 h 367"/>
                <a:gd name="T6" fmla="*/ 233 w 380"/>
                <a:gd name="T7" fmla="*/ 201 h 367"/>
                <a:gd name="T8" fmla="*/ 308 w 380"/>
                <a:gd name="T9" fmla="*/ 44 h 367"/>
                <a:gd name="T10" fmla="*/ 308 w 380"/>
                <a:gd name="T11" fmla="*/ 44 h 367"/>
                <a:gd name="T12" fmla="*/ 267 w 380"/>
                <a:gd name="T13" fmla="*/ 24 h 367"/>
                <a:gd name="T14" fmla="*/ 267 w 380"/>
                <a:gd name="T15" fmla="*/ 24 h 367"/>
                <a:gd name="T16" fmla="*/ 184 w 380"/>
                <a:gd name="T17" fmla="*/ 161 h 367"/>
                <a:gd name="T18" fmla="*/ 184 w 380"/>
                <a:gd name="T19" fmla="*/ 161 h 367"/>
                <a:gd name="T20" fmla="*/ 78 w 380"/>
                <a:gd name="T21" fmla="*/ 33 h 367"/>
                <a:gd name="T22" fmla="*/ 78 w 380"/>
                <a:gd name="T23" fmla="*/ 33 h 367"/>
                <a:gd name="T24" fmla="*/ 27 w 380"/>
                <a:gd name="T25" fmla="*/ 70 h 367"/>
                <a:gd name="T26" fmla="*/ 27 w 380"/>
                <a:gd name="T27" fmla="*/ 70 h 367"/>
                <a:gd name="T28" fmla="*/ 141 w 380"/>
                <a:gd name="T29" fmla="*/ 209 h 367"/>
                <a:gd name="T30" fmla="*/ 141 w 380"/>
                <a:gd name="T31" fmla="*/ 209 h 367"/>
                <a:gd name="T32" fmla="*/ 29 w 380"/>
                <a:gd name="T33" fmla="*/ 301 h 367"/>
                <a:gd name="T34" fmla="*/ 29 w 380"/>
                <a:gd name="T35" fmla="*/ 301 h 367"/>
                <a:gd name="T36" fmla="*/ 65 w 380"/>
                <a:gd name="T37" fmla="*/ 351 h 367"/>
                <a:gd name="T38" fmla="*/ 65 w 380"/>
                <a:gd name="T39" fmla="*/ 351 h 367"/>
                <a:gd name="T40" fmla="*/ 195 w 380"/>
                <a:gd name="T41" fmla="*/ 249 h 367"/>
                <a:gd name="T42" fmla="*/ 195 w 380"/>
                <a:gd name="T43" fmla="*/ 249 h 367"/>
                <a:gd name="T44" fmla="*/ 335 w 380"/>
                <a:gd name="T45" fmla="*/ 313 h 367"/>
                <a:gd name="T46" fmla="*/ 335 w 380"/>
                <a:gd name="T47" fmla="*/ 313 h 367"/>
                <a:gd name="T48" fmla="*/ 355 w 380"/>
                <a:gd name="T49" fmla="*/ 272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7">
                  <a:moveTo>
                    <a:pt x="355" y="272"/>
                  </a:moveTo>
                  <a:lnTo>
                    <a:pt x="355" y="272"/>
                  </a:lnTo>
                  <a:cubicBezTo>
                    <a:pt x="313" y="249"/>
                    <a:pt x="272" y="228"/>
                    <a:pt x="233" y="201"/>
                  </a:cubicBezTo>
                  <a:lnTo>
                    <a:pt x="233" y="201"/>
                  </a:lnTo>
                  <a:cubicBezTo>
                    <a:pt x="268" y="150"/>
                    <a:pt x="296" y="95"/>
                    <a:pt x="308" y="44"/>
                  </a:cubicBezTo>
                  <a:lnTo>
                    <a:pt x="308" y="44"/>
                  </a:lnTo>
                  <a:cubicBezTo>
                    <a:pt x="314" y="19"/>
                    <a:pt x="281" y="0"/>
                    <a:pt x="267" y="24"/>
                  </a:cubicBezTo>
                  <a:lnTo>
                    <a:pt x="267" y="24"/>
                  </a:lnTo>
                  <a:cubicBezTo>
                    <a:pt x="241" y="71"/>
                    <a:pt x="217" y="119"/>
                    <a:pt x="184" y="161"/>
                  </a:cubicBezTo>
                  <a:lnTo>
                    <a:pt x="184" y="161"/>
                  </a:lnTo>
                  <a:cubicBezTo>
                    <a:pt x="144" y="123"/>
                    <a:pt x="113" y="77"/>
                    <a:pt x="78" y="33"/>
                  </a:cubicBezTo>
                  <a:lnTo>
                    <a:pt x="78" y="33"/>
                  </a:lnTo>
                  <a:cubicBezTo>
                    <a:pt x="53" y="6"/>
                    <a:pt x="13" y="38"/>
                    <a:pt x="27" y="70"/>
                  </a:cubicBezTo>
                  <a:lnTo>
                    <a:pt x="27" y="70"/>
                  </a:lnTo>
                  <a:cubicBezTo>
                    <a:pt x="50" y="120"/>
                    <a:pt x="91" y="168"/>
                    <a:pt x="141" y="209"/>
                  </a:cubicBezTo>
                  <a:lnTo>
                    <a:pt x="141" y="209"/>
                  </a:lnTo>
                  <a:cubicBezTo>
                    <a:pt x="105" y="242"/>
                    <a:pt x="66" y="270"/>
                    <a:pt x="29" y="301"/>
                  </a:cubicBezTo>
                  <a:lnTo>
                    <a:pt x="29" y="301"/>
                  </a:lnTo>
                  <a:cubicBezTo>
                    <a:pt x="0" y="325"/>
                    <a:pt x="33" y="366"/>
                    <a:pt x="65" y="351"/>
                  </a:cubicBezTo>
                  <a:lnTo>
                    <a:pt x="65" y="351"/>
                  </a:lnTo>
                  <a:cubicBezTo>
                    <a:pt x="111" y="329"/>
                    <a:pt x="157" y="293"/>
                    <a:pt x="195" y="249"/>
                  </a:cubicBezTo>
                  <a:lnTo>
                    <a:pt x="195" y="249"/>
                  </a:lnTo>
                  <a:cubicBezTo>
                    <a:pt x="239" y="279"/>
                    <a:pt x="289" y="301"/>
                    <a:pt x="335" y="313"/>
                  </a:cubicBezTo>
                  <a:lnTo>
                    <a:pt x="335" y="313"/>
                  </a:lnTo>
                  <a:cubicBezTo>
                    <a:pt x="359" y="320"/>
                    <a:pt x="379" y="285"/>
                    <a:pt x="355" y="272"/>
                  </a:cubicBezTo>
                </a:path>
              </a:pathLst>
            </a:custGeom>
            <a:solidFill>
              <a:schemeClr val="accent3">
                <a:lumMod val="25000"/>
              </a:schemeClr>
            </a:solidFill>
            <a:ln>
              <a:noFill/>
            </a:ln>
            <a:effectLst/>
          </p:spPr>
          <p:txBody>
            <a:bodyPr wrap="none" anchor="ctr"/>
            <a:lstStyle/>
            <a:p>
              <a:pPr>
                <a:defRPr/>
              </a:pPr>
              <a:endParaRPr lang="es-ES_tradnl"/>
            </a:p>
          </p:txBody>
        </p:sp>
        <p:sp>
          <p:nvSpPr>
            <p:cNvPr id="127" name="Freeform 83">
              <a:extLst>
                <a:ext uri="{FF2B5EF4-FFF2-40B4-BE49-F238E27FC236}">
                  <a16:creationId xmlns:a16="http://schemas.microsoft.com/office/drawing/2014/main" id="{1AE7E3C5-AF8C-4240-9EFD-B017A3B32FAF}"/>
                </a:ext>
              </a:extLst>
            </p:cNvPr>
            <p:cNvSpPr>
              <a:spLocks noChangeArrowheads="1"/>
            </p:cNvSpPr>
            <p:nvPr/>
          </p:nvSpPr>
          <p:spPr bwMode="auto">
            <a:xfrm>
              <a:off x="9144168" y="6659142"/>
              <a:ext cx="180952" cy="174602"/>
            </a:xfrm>
            <a:custGeom>
              <a:avLst/>
              <a:gdLst>
                <a:gd name="T0" fmla="*/ 353 w 378"/>
                <a:gd name="T1" fmla="*/ 272 h 367"/>
                <a:gd name="T2" fmla="*/ 353 w 378"/>
                <a:gd name="T3" fmla="*/ 272 h 367"/>
                <a:gd name="T4" fmla="*/ 231 w 378"/>
                <a:gd name="T5" fmla="*/ 201 h 367"/>
                <a:gd name="T6" fmla="*/ 231 w 378"/>
                <a:gd name="T7" fmla="*/ 201 h 367"/>
                <a:gd name="T8" fmla="*/ 307 w 378"/>
                <a:gd name="T9" fmla="*/ 44 h 367"/>
                <a:gd name="T10" fmla="*/ 307 w 378"/>
                <a:gd name="T11" fmla="*/ 44 h 367"/>
                <a:gd name="T12" fmla="*/ 265 w 378"/>
                <a:gd name="T13" fmla="*/ 24 h 367"/>
                <a:gd name="T14" fmla="*/ 265 w 378"/>
                <a:gd name="T15" fmla="*/ 24 h 367"/>
                <a:gd name="T16" fmla="*/ 183 w 378"/>
                <a:gd name="T17" fmla="*/ 161 h 367"/>
                <a:gd name="T18" fmla="*/ 183 w 378"/>
                <a:gd name="T19" fmla="*/ 161 h 367"/>
                <a:gd name="T20" fmla="*/ 75 w 378"/>
                <a:gd name="T21" fmla="*/ 33 h 367"/>
                <a:gd name="T22" fmla="*/ 75 w 378"/>
                <a:gd name="T23" fmla="*/ 33 h 367"/>
                <a:gd name="T24" fmla="*/ 25 w 378"/>
                <a:gd name="T25" fmla="*/ 70 h 367"/>
                <a:gd name="T26" fmla="*/ 25 w 378"/>
                <a:gd name="T27" fmla="*/ 70 h 367"/>
                <a:gd name="T28" fmla="*/ 138 w 378"/>
                <a:gd name="T29" fmla="*/ 209 h 367"/>
                <a:gd name="T30" fmla="*/ 138 w 378"/>
                <a:gd name="T31" fmla="*/ 209 h 367"/>
                <a:gd name="T32" fmla="*/ 26 w 378"/>
                <a:gd name="T33" fmla="*/ 301 h 367"/>
                <a:gd name="T34" fmla="*/ 26 w 378"/>
                <a:gd name="T35" fmla="*/ 301 h 367"/>
                <a:gd name="T36" fmla="*/ 62 w 378"/>
                <a:gd name="T37" fmla="*/ 351 h 367"/>
                <a:gd name="T38" fmla="*/ 62 w 378"/>
                <a:gd name="T39" fmla="*/ 351 h 367"/>
                <a:gd name="T40" fmla="*/ 193 w 378"/>
                <a:gd name="T41" fmla="*/ 249 h 367"/>
                <a:gd name="T42" fmla="*/ 193 w 378"/>
                <a:gd name="T43" fmla="*/ 249 h 367"/>
                <a:gd name="T44" fmla="*/ 334 w 378"/>
                <a:gd name="T45" fmla="*/ 313 h 367"/>
                <a:gd name="T46" fmla="*/ 334 w 378"/>
                <a:gd name="T47" fmla="*/ 313 h 367"/>
                <a:gd name="T48" fmla="*/ 353 w 378"/>
                <a:gd name="T49" fmla="*/ 272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2"/>
                  </a:moveTo>
                  <a:lnTo>
                    <a:pt x="353" y="272"/>
                  </a:lnTo>
                  <a:cubicBezTo>
                    <a:pt x="310" y="249"/>
                    <a:pt x="269" y="228"/>
                    <a:pt x="231" y="201"/>
                  </a:cubicBezTo>
                  <a:lnTo>
                    <a:pt x="231" y="201"/>
                  </a:lnTo>
                  <a:cubicBezTo>
                    <a:pt x="267" y="150"/>
                    <a:pt x="294" y="95"/>
                    <a:pt x="307" y="44"/>
                  </a:cubicBezTo>
                  <a:lnTo>
                    <a:pt x="307" y="44"/>
                  </a:lnTo>
                  <a:cubicBezTo>
                    <a:pt x="313" y="19"/>
                    <a:pt x="279" y="0"/>
                    <a:pt x="265" y="24"/>
                  </a:cubicBezTo>
                  <a:lnTo>
                    <a:pt x="265" y="24"/>
                  </a:lnTo>
                  <a:cubicBezTo>
                    <a:pt x="239" y="71"/>
                    <a:pt x="215" y="119"/>
                    <a:pt x="183" y="161"/>
                  </a:cubicBezTo>
                  <a:lnTo>
                    <a:pt x="183" y="161"/>
                  </a:lnTo>
                  <a:cubicBezTo>
                    <a:pt x="142" y="123"/>
                    <a:pt x="112" y="77"/>
                    <a:pt x="75" y="33"/>
                  </a:cubicBezTo>
                  <a:lnTo>
                    <a:pt x="75" y="33"/>
                  </a:lnTo>
                  <a:cubicBezTo>
                    <a:pt x="52" y="6"/>
                    <a:pt x="12" y="38"/>
                    <a:pt x="25" y="70"/>
                  </a:cubicBezTo>
                  <a:lnTo>
                    <a:pt x="25" y="70"/>
                  </a:lnTo>
                  <a:cubicBezTo>
                    <a:pt x="49" y="120"/>
                    <a:pt x="89" y="168"/>
                    <a:pt x="138" y="209"/>
                  </a:cubicBezTo>
                  <a:lnTo>
                    <a:pt x="138" y="209"/>
                  </a:lnTo>
                  <a:cubicBezTo>
                    <a:pt x="102" y="242"/>
                    <a:pt x="63" y="270"/>
                    <a:pt x="26" y="301"/>
                  </a:cubicBezTo>
                  <a:lnTo>
                    <a:pt x="26" y="301"/>
                  </a:lnTo>
                  <a:cubicBezTo>
                    <a:pt x="0" y="325"/>
                    <a:pt x="31" y="366"/>
                    <a:pt x="62" y="351"/>
                  </a:cubicBezTo>
                  <a:lnTo>
                    <a:pt x="62" y="351"/>
                  </a:lnTo>
                  <a:cubicBezTo>
                    <a:pt x="109" y="329"/>
                    <a:pt x="154" y="293"/>
                    <a:pt x="193" y="249"/>
                  </a:cubicBezTo>
                  <a:lnTo>
                    <a:pt x="193" y="249"/>
                  </a:lnTo>
                  <a:cubicBezTo>
                    <a:pt x="239" y="279"/>
                    <a:pt x="288" y="301"/>
                    <a:pt x="334" y="313"/>
                  </a:cubicBezTo>
                  <a:lnTo>
                    <a:pt x="334" y="313"/>
                  </a:lnTo>
                  <a:cubicBezTo>
                    <a:pt x="357" y="320"/>
                    <a:pt x="377" y="285"/>
                    <a:pt x="353" y="272"/>
                  </a:cubicBezTo>
                </a:path>
              </a:pathLst>
            </a:custGeom>
            <a:solidFill>
              <a:schemeClr val="accent3">
                <a:lumMod val="50000"/>
              </a:schemeClr>
            </a:solidFill>
            <a:ln>
              <a:noFill/>
            </a:ln>
            <a:effectLst/>
          </p:spPr>
          <p:txBody>
            <a:bodyPr wrap="none" anchor="ctr"/>
            <a:lstStyle/>
            <a:p>
              <a:pPr>
                <a:defRPr/>
              </a:pPr>
              <a:endParaRPr lang="es-ES_tradnl"/>
            </a:p>
          </p:txBody>
        </p:sp>
        <p:sp>
          <p:nvSpPr>
            <p:cNvPr id="128" name="Freeform 84">
              <a:extLst>
                <a:ext uri="{FF2B5EF4-FFF2-40B4-BE49-F238E27FC236}">
                  <a16:creationId xmlns:a16="http://schemas.microsoft.com/office/drawing/2014/main" id="{BE84A5EF-D70E-B844-A8F5-11D19564386A}"/>
                </a:ext>
              </a:extLst>
            </p:cNvPr>
            <p:cNvSpPr>
              <a:spLocks noChangeArrowheads="1"/>
            </p:cNvSpPr>
            <p:nvPr/>
          </p:nvSpPr>
          <p:spPr bwMode="auto">
            <a:xfrm>
              <a:off x="9710832" y="6659142"/>
              <a:ext cx="180952" cy="174602"/>
            </a:xfrm>
            <a:custGeom>
              <a:avLst/>
              <a:gdLst>
                <a:gd name="T0" fmla="*/ 354 w 379"/>
                <a:gd name="T1" fmla="*/ 272 h 367"/>
                <a:gd name="T2" fmla="*/ 354 w 379"/>
                <a:gd name="T3" fmla="*/ 272 h 367"/>
                <a:gd name="T4" fmla="*/ 232 w 379"/>
                <a:gd name="T5" fmla="*/ 201 h 367"/>
                <a:gd name="T6" fmla="*/ 232 w 379"/>
                <a:gd name="T7" fmla="*/ 201 h 367"/>
                <a:gd name="T8" fmla="*/ 308 w 379"/>
                <a:gd name="T9" fmla="*/ 44 h 367"/>
                <a:gd name="T10" fmla="*/ 308 w 379"/>
                <a:gd name="T11" fmla="*/ 44 h 367"/>
                <a:gd name="T12" fmla="*/ 267 w 379"/>
                <a:gd name="T13" fmla="*/ 24 h 367"/>
                <a:gd name="T14" fmla="*/ 267 w 379"/>
                <a:gd name="T15" fmla="*/ 24 h 367"/>
                <a:gd name="T16" fmla="*/ 183 w 379"/>
                <a:gd name="T17" fmla="*/ 161 h 367"/>
                <a:gd name="T18" fmla="*/ 183 w 379"/>
                <a:gd name="T19" fmla="*/ 161 h 367"/>
                <a:gd name="T20" fmla="*/ 77 w 379"/>
                <a:gd name="T21" fmla="*/ 33 h 367"/>
                <a:gd name="T22" fmla="*/ 77 w 379"/>
                <a:gd name="T23" fmla="*/ 33 h 367"/>
                <a:gd name="T24" fmla="*/ 25 w 379"/>
                <a:gd name="T25" fmla="*/ 70 h 367"/>
                <a:gd name="T26" fmla="*/ 25 w 379"/>
                <a:gd name="T27" fmla="*/ 70 h 367"/>
                <a:gd name="T28" fmla="*/ 140 w 379"/>
                <a:gd name="T29" fmla="*/ 209 h 367"/>
                <a:gd name="T30" fmla="*/ 140 w 379"/>
                <a:gd name="T31" fmla="*/ 209 h 367"/>
                <a:gd name="T32" fmla="*/ 27 w 379"/>
                <a:gd name="T33" fmla="*/ 301 h 367"/>
                <a:gd name="T34" fmla="*/ 27 w 379"/>
                <a:gd name="T35" fmla="*/ 301 h 367"/>
                <a:gd name="T36" fmla="*/ 64 w 379"/>
                <a:gd name="T37" fmla="*/ 351 h 367"/>
                <a:gd name="T38" fmla="*/ 64 w 379"/>
                <a:gd name="T39" fmla="*/ 351 h 367"/>
                <a:gd name="T40" fmla="*/ 194 w 379"/>
                <a:gd name="T41" fmla="*/ 249 h 367"/>
                <a:gd name="T42" fmla="*/ 194 w 379"/>
                <a:gd name="T43" fmla="*/ 249 h 367"/>
                <a:gd name="T44" fmla="*/ 334 w 379"/>
                <a:gd name="T45" fmla="*/ 313 h 367"/>
                <a:gd name="T46" fmla="*/ 334 w 379"/>
                <a:gd name="T47" fmla="*/ 313 h 367"/>
                <a:gd name="T48" fmla="*/ 354 w 379"/>
                <a:gd name="T49" fmla="*/ 272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7">
                  <a:moveTo>
                    <a:pt x="354" y="272"/>
                  </a:moveTo>
                  <a:lnTo>
                    <a:pt x="354" y="272"/>
                  </a:lnTo>
                  <a:cubicBezTo>
                    <a:pt x="312" y="249"/>
                    <a:pt x="271" y="228"/>
                    <a:pt x="232" y="201"/>
                  </a:cubicBezTo>
                  <a:lnTo>
                    <a:pt x="232" y="201"/>
                  </a:lnTo>
                  <a:cubicBezTo>
                    <a:pt x="267" y="150"/>
                    <a:pt x="295" y="95"/>
                    <a:pt x="308" y="44"/>
                  </a:cubicBezTo>
                  <a:lnTo>
                    <a:pt x="308" y="44"/>
                  </a:lnTo>
                  <a:cubicBezTo>
                    <a:pt x="313" y="19"/>
                    <a:pt x="280" y="0"/>
                    <a:pt x="267" y="24"/>
                  </a:cubicBezTo>
                  <a:lnTo>
                    <a:pt x="267" y="24"/>
                  </a:lnTo>
                  <a:cubicBezTo>
                    <a:pt x="240" y="71"/>
                    <a:pt x="216" y="119"/>
                    <a:pt x="183" y="161"/>
                  </a:cubicBezTo>
                  <a:lnTo>
                    <a:pt x="183" y="161"/>
                  </a:lnTo>
                  <a:cubicBezTo>
                    <a:pt x="142" y="123"/>
                    <a:pt x="113" y="77"/>
                    <a:pt x="77" y="33"/>
                  </a:cubicBezTo>
                  <a:lnTo>
                    <a:pt x="77" y="33"/>
                  </a:lnTo>
                  <a:cubicBezTo>
                    <a:pt x="53" y="6"/>
                    <a:pt x="12" y="38"/>
                    <a:pt x="25" y="70"/>
                  </a:cubicBezTo>
                  <a:lnTo>
                    <a:pt x="25" y="70"/>
                  </a:lnTo>
                  <a:cubicBezTo>
                    <a:pt x="49" y="120"/>
                    <a:pt x="91" y="168"/>
                    <a:pt x="140" y="209"/>
                  </a:cubicBezTo>
                  <a:lnTo>
                    <a:pt x="140" y="209"/>
                  </a:lnTo>
                  <a:cubicBezTo>
                    <a:pt x="104" y="242"/>
                    <a:pt x="65" y="270"/>
                    <a:pt x="27" y="301"/>
                  </a:cubicBezTo>
                  <a:lnTo>
                    <a:pt x="27" y="301"/>
                  </a:lnTo>
                  <a:cubicBezTo>
                    <a:pt x="0" y="325"/>
                    <a:pt x="32" y="366"/>
                    <a:pt x="64" y="351"/>
                  </a:cubicBezTo>
                  <a:lnTo>
                    <a:pt x="64" y="351"/>
                  </a:lnTo>
                  <a:cubicBezTo>
                    <a:pt x="109" y="329"/>
                    <a:pt x="155" y="293"/>
                    <a:pt x="194" y="249"/>
                  </a:cubicBezTo>
                  <a:lnTo>
                    <a:pt x="194" y="249"/>
                  </a:lnTo>
                  <a:cubicBezTo>
                    <a:pt x="240" y="279"/>
                    <a:pt x="288" y="301"/>
                    <a:pt x="334" y="313"/>
                  </a:cubicBezTo>
                  <a:lnTo>
                    <a:pt x="334" y="313"/>
                  </a:lnTo>
                  <a:cubicBezTo>
                    <a:pt x="359" y="320"/>
                    <a:pt x="378" y="285"/>
                    <a:pt x="354" y="272"/>
                  </a:cubicBezTo>
                </a:path>
              </a:pathLst>
            </a:custGeom>
            <a:solidFill>
              <a:schemeClr val="accent3">
                <a:lumMod val="50000"/>
              </a:schemeClr>
            </a:solidFill>
            <a:ln>
              <a:noFill/>
            </a:ln>
            <a:effectLst/>
          </p:spPr>
          <p:txBody>
            <a:bodyPr wrap="none" anchor="ctr"/>
            <a:lstStyle/>
            <a:p>
              <a:pPr>
                <a:defRPr/>
              </a:pPr>
              <a:endParaRPr lang="es-ES_tradnl"/>
            </a:p>
          </p:txBody>
        </p:sp>
        <p:sp>
          <p:nvSpPr>
            <p:cNvPr id="129" name="Freeform 85">
              <a:extLst>
                <a:ext uri="{FF2B5EF4-FFF2-40B4-BE49-F238E27FC236}">
                  <a16:creationId xmlns:a16="http://schemas.microsoft.com/office/drawing/2014/main" id="{10EEA530-CCAE-0E45-9100-994B16005A3C}"/>
                </a:ext>
              </a:extLst>
            </p:cNvPr>
            <p:cNvSpPr>
              <a:spLocks noChangeArrowheads="1"/>
            </p:cNvSpPr>
            <p:nvPr/>
          </p:nvSpPr>
          <p:spPr bwMode="auto">
            <a:xfrm>
              <a:off x="10104481" y="6654380"/>
              <a:ext cx="180952" cy="174602"/>
            </a:xfrm>
            <a:custGeom>
              <a:avLst/>
              <a:gdLst>
                <a:gd name="T0" fmla="*/ 354 w 379"/>
                <a:gd name="T1" fmla="*/ 273 h 366"/>
                <a:gd name="T2" fmla="*/ 354 w 379"/>
                <a:gd name="T3" fmla="*/ 273 h 366"/>
                <a:gd name="T4" fmla="*/ 232 w 379"/>
                <a:gd name="T5" fmla="*/ 201 h 366"/>
                <a:gd name="T6" fmla="*/ 232 w 379"/>
                <a:gd name="T7" fmla="*/ 201 h 366"/>
                <a:gd name="T8" fmla="*/ 306 w 379"/>
                <a:gd name="T9" fmla="*/ 42 h 366"/>
                <a:gd name="T10" fmla="*/ 306 w 379"/>
                <a:gd name="T11" fmla="*/ 42 h 366"/>
                <a:gd name="T12" fmla="*/ 266 w 379"/>
                <a:gd name="T13" fmla="*/ 24 h 366"/>
                <a:gd name="T14" fmla="*/ 266 w 379"/>
                <a:gd name="T15" fmla="*/ 24 h 366"/>
                <a:gd name="T16" fmla="*/ 184 w 379"/>
                <a:gd name="T17" fmla="*/ 160 h 366"/>
                <a:gd name="T18" fmla="*/ 184 w 379"/>
                <a:gd name="T19" fmla="*/ 160 h 366"/>
                <a:gd name="T20" fmla="*/ 76 w 379"/>
                <a:gd name="T21" fmla="*/ 34 h 366"/>
                <a:gd name="T22" fmla="*/ 76 w 379"/>
                <a:gd name="T23" fmla="*/ 34 h 366"/>
                <a:gd name="T24" fmla="*/ 26 w 379"/>
                <a:gd name="T25" fmla="*/ 68 h 366"/>
                <a:gd name="T26" fmla="*/ 26 w 379"/>
                <a:gd name="T27" fmla="*/ 68 h 366"/>
                <a:gd name="T28" fmla="*/ 139 w 379"/>
                <a:gd name="T29" fmla="*/ 210 h 366"/>
                <a:gd name="T30" fmla="*/ 139 w 379"/>
                <a:gd name="T31" fmla="*/ 210 h 366"/>
                <a:gd name="T32" fmla="*/ 27 w 379"/>
                <a:gd name="T33" fmla="*/ 301 h 366"/>
                <a:gd name="T34" fmla="*/ 27 w 379"/>
                <a:gd name="T35" fmla="*/ 301 h 366"/>
                <a:gd name="T36" fmla="*/ 63 w 379"/>
                <a:gd name="T37" fmla="*/ 351 h 366"/>
                <a:gd name="T38" fmla="*/ 63 w 379"/>
                <a:gd name="T39" fmla="*/ 351 h 366"/>
                <a:gd name="T40" fmla="*/ 193 w 379"/>
                <a:gd name="T41" fmla="*/ 250 h 366"/>
                <a:gd name="T42" fmla="*/ 193 w 379"/>
                <a:gd name="T43" fmla="*/ 250 h 366"/>
                <a:gd name="T44" fmla="*/ 335 w 379"/>
                <a:gd name="T45" fmla="*/ 314 h 366"/>
                <a:gd name="T46" fmla="*/ 335 w 379"/>
                <a:gd name="T47" fmla="*/ 314 h 366"/>
                <a:gd name="T48" fmla="*/ 354 w 379"/>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3"/>
                  </a:moveTo>
                  <a:lnTo>
                    <a:pt x="354" y="273"/>
                  </a:lnTo>
                  <a:cubicBezTo>
                    <a:pt x="311" y="250"/>
                    <a:pt x="270" y="227"/>
                    <a:pt x="232" y="201"/>
                  </a:cubicBezTo>
                  <a:lnTo>
                    <a:pt x="232" y="201"/>
                  </a:lnTo>
                  <a:cubicBezTo>
                    <a:pt x="268" y="150"/>
                    <a:pt x="294" y="95"/>
                    <a:pt x="306" y="42"/>
                  </a:cubicBezTo>
                  <a:lnTo>
                    <a:pt x="306" y="42"/>
                  </a:lnTo>
                  <a:cubicBezTo>
                    <a:pt x="312" y="20"/>
                    <a:pt x="280" y="0"/>
                    <a:pt x="266" y="24"/>
                  </a:cubicBezTo>
                  <a:lnTo>
                    <a:pt x="266" y="24"/>
                  </a:lnTo>
                  <a:cubicBezTo>
                    <a:pt x="239" y="71"/>
                    <a:pt x="215" y="118"/>
                    <a:pt x="184" y="160"/>
                  </a:cubicBezTo>
                  <a:lnTo>
                    <a:pt x="184" y="160"/>
                  </a:lnTo>
                  <a:cubicBezTo>
                    <a:pt x="143" y="122"/>
                    <a:pt x="113" y="76"/>
                    <a:pt x="76" y="34"/>
                  </a:cubicBezTo>
                  <a:lnTo>
                    <a:pt x="76" y="34"/>
                  </a:lnTo>
                  <a:cubicBezTo>
                    <a:pt x="52" y="7"/>
                    <a:pt x="11" y="38"/>
                    <a:pt x="26" y="68"/>
                  </a:cubicBezTo>
                  <a:lnTo>
                    <a:pt x="26" y="68"/>
                  </a:lnTo>
                  <a:cubicBezTo>
                    <a:pt x="50" y="120"/>
                    <a:pt x="90" y="168"/>
                    <a:pt x="139" y="210"/>
                  </a:cubicBezTo>
                  <a:lnTo>
                    <a:pt x="139" y="210"/>
                  </a:lnTo>
                  <a:cubicBezTo>
                    <a:pt x="103" y="243"/>
                    <a:pt x="64" y="269"/>
                    <a:pt x="27" y="301"/>
                  </a:cubicBezTo>
                  <a:lnTo>
                    <a:pt x="27" y="301"/>
                  </a:lnTo>
                  <a:cubicBezTo>
                    <a:pt x="0" y="325"/>
                    <a:pt x="32" y="365"/>
                    <a:pt x="63" y="351"/>
                  </a:cubicBezTo>
                  <a:lnTo>
                    <a:pt x="63" y="351"/>
                  </a:lnTo>
                  <a:cubicBezTo>
                    <a:pt x="110" y="330"/>
                    <a:pt x="155" y="293"/>
                    <a:pt x="193" y="250"/>
                  </a:cubicBezTo>
                  <a:lnTo>
                    <a:pt x="193" y="250"/>
                  </a:lnTo>
                  <a:cubicBezTo>
                    <a:pt x="239" y="280"/>
                    <a:pt x="289" y="302"/>
                    <a:pt x="335" y="314"/>
                  </a:cubicBezTo>
                  <a:lnTo>
                    <a:pt x="335" y="314"/>
                  </a:lnTo>
                  <a:cubicBezTo>
                    <a:pt x="357" y="319"/>
                    <a:pt x="378" y="287"/>
                    <a:pt x="354" y="273"/>
                  </a:cubicBezTo>
                </a:path>
              </a:pathLst>
            </a:custGeom>
            <a:solidFill>
              <a:schemeClr val="accent3">
                <a:lumMod val="25000"/>
              </a:schemeClr>
            </a:solidFill>
            <a:ln>
              <a:noFill/>
            </a:ln>
            <a:effectLst/>
          </p:spPr>
          <p:txBody>
            <a:bodyPr wrap="none" anchor="ctr"/>
            <a:lstStyle/>
            <a:p>
              <a:pPr>
                <a:defRPr/>
              </a:pPr>
              <a:endParaRPr lang="es-ES_tradnl"/>
            </a:p>
          </p:txBody>
        </p:sp>
        <p:sp>
          <p:nvSpPr>
            <p:cNvPr id="130" name="Freeform 86">
              <a:extLst>
                <a:ext uri="{FF2B5EF4-FFF2-40B4-BE49-F238E27FC236}">
                  <a16:creationId xmlns:a16="http://schemas.microsoft.com/office/drawing/2014/main" id="{09838283-EE98-BC41-B0DC-9F76C36C0828}"/>
                </a:ext>
              </a:extLst>
            </p:cNvPr>
            <p:cNvSpPr>
              <a:spLocks noChangeArrowheads="1"/>
            </p:cNvSpPr>
            <p:nvPr/>
          </p:nvSpPr>
          <p:spPr bwMode="auto">
            <a:xfrm>
              <a:off x="10293368" y="6654380"/>
              <a:ext cx="180952" cy="174602"/>
            </a:xfrm>
            <a:custGeom>
              <a:avLst/>
              <a:gdLst>
                <a:gd name="T0" fmla="*/ 354 w 379"/>
                <a:gd name="T1" fmla="*/ 273 h 366"/>
                <a:gd name="T2" fmla="*/ 354 w 379"/>
                <a:gd name="T3" fmla="*/ 273 h 366"/>
                <a:gd name="T4" fmla="*/ 232 w 379"/>
                <a:gd name="T5" fmla="*/ 201 h 366"/>
                <a:gd name="T6" fmla="*/ 232 w 379"/>
                <a:gd name="T7" fmla="*/ 201 h 366"/>
                <a:gd name="T8" fmla="*/ 308 w 379"/>
                <a:gd name="T9" fmla="*/ 42 h 366"/>
                <a:gd name="T10" fmla="*/ 308 w 379"/>
                <a:gd name="T11" fmla="*/ 42 h 366"/>
                <a:gd name="T12" fmla="*/ 267 w 379"/>
                <a:gd name="T13" fmla="*/ 24 h 366"/>
                <a:gd name="T14" fmla="*/ 267 w 379"/>
                <a:gd name="T15" fmla="*/ 24 h 366"/>
                <a:gd name="T16" fmla="*/ 184 w 379"/>
                <a:gd name="T17" fmla="*/ 160 h 366"/>
                <a:gd name="T18" fmla="*/ 184 w 379"/>
                <a:gd name="T19" fmla="*/ 160 h 366"/>
                <a:gd name="T20" fmla="*/ 77 w 379"/>
                <a:gd name="T21" fmla="*/ 34 h 366"/>
                <a:gd name="T22" fmla="*/ 77 w 379"/>
                <a:gd name="T23" fmla="*/ 34 h 366"/>
                <a:gd name="T24" fmla="*/ 27 w 379"/>
                <a:gd name="T25" fmla="*/ 68 h 366"/>
                <a:gd name="T26" fmla="*/ 27 w 379"/>
                <a:gd name="T27" fmla="*/ 68 h 366"/>
                <a:gd name="T28" fmla="*/ 140 w 379"/>
                <a:gd name="T29" fmla="*/ 210 h 366"/>
                <a:gd name="T30" fmla="*/ 140 w 379"/>
                <a:gd name="T31" fmla="*/ 210 h 366"/>
                <a:gd name="T32" fmla="*/ 28 w 379"/>
                <a:gd name="T33" fmla="*/ 301 h 366"/>
                <a:gd name="T34" fmla="*/ 28 w 379"/>
                <a:gd name="T35" fmla="*/ 301 h 366"/>
                <a:gd name="T36" fmla="*/ 65 w 379"/>
                <a:gd name="T37" fmla="*/ 351 h 366"/>
                <a:gd name="T38" fmla="*/ 65 w 379"/>
                <a:gd name="T39" fmla="*/ 351 h 366"/>
                <a:gd name="T40" fmla="*/ 194 w 379"/>
                <a:gd name="T41" fmla="*/ 250 h 366"/>
                <a:gd name="T42" fmla="*/ 194 w 379"/>
                <a:gd name="T43" fmla="*/ 250 h 366"/>
                <a:gd name="T44" fmla="*/ 336 w 379"/>
                <a:gd name="T45" fmla="*/ 314 h 366"/>
                <a:gd name="T46" fmla="*/ 336 w 379"/>
                <a:gd name="T47" fmla="*/ 314 h 366"/>
                <a:gd name="T48" fmla="*/ 354 w 379"/>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3"/>
                  </a:moveTo>
                  <a:lnTo>
                    <a:pt x="354" y="273"/>
                  </a:lnTo>
                  <a:cubicBezTo>
                    <a:pt x="313" y="250"/>
                    <a:pt x="271" y="227"/>
                    <a:pt x="232" y="201"/>
                  </a:cubicBezTo>
                  <a:lnTo>
                    <a:pt x="232" y="201"/>
                  </a:lnTo>
                  <a:cubicBezTo>
                    <a:pt x="267" y="150"/>
                    <a:pt x="295" y="95"/>
                    <a:pt x="308" y="42"/>
                  </a:cubicBezTo>
                  <a:lnTo>
                    <a:pt x="308" y="42"/>
                  </a:lnTo>
                  <a:cubicBezTo>
                    <a:pt x="313" y="20"/>
                    <a:pt x="280" y="0"/>
                    <a:pt x="267" y="24"/>
                  </a:cubicBezTo>
                  <a:lnTo>
                    <a:pt x="267" y="24"/>
                  </a:lnTo>
                  <a:cubicBezTo>
                    <a:pt x="241" y="71"/>
                    <a:pt x="217" y="118"/>
                    <a:pt x="184" y="160"/>
                  </a:cubicBezTo>
                  <a:lnTo>
                    <a:pt x="184" y="160"/>
                  </a:lnTo>
                  <a:cubicBezTo>
                    <a:pt x="144" y="122"/>
                    <a:pt x="113" y="76"/>
                    <a:pt x="77" y="34"/>
                  </a:cubicBezTo>
                  <a:lnTo>
                    <a:pt x="77" y="34"/>
                  </a:lnTo>
                  <a:cubicBezTo>
                    <a:pt x="53" y="7"/>
                    <a:pt x="12" y="38"/>
                    <a:pt x="27" y="68"/>
                  </a:cubicBezTo>
                  <a:lnTo>
                    <a:pt x="27" y="68"/>
                  </a:lnTo>
                  <a:cubicBezTo>
                    <a:pt x="49" y="120"/>
                    <a:pt x="91" y="168"/>
                    <a:pt x="140" y="210"/>
                  </a:cubicBezTo>
                  <a:lnTo>
                    <a:pt x="140" y="210"/>
                  </a:lnTo>
                  <a:cubicBezTo>
                    <a:pt x="106" y="243"/>
                    <a:pt x="66" y="269"/>
                    <a:pt x="28" y="301"/>
                  </a:cubicBezTo>
                  <a:lnTo>
                    <a:pt x="28" y="301"/>
                  </a:lnTo>
                  <a:cubicBezTo>
                    <a:pt x="0" y="325"/>
                    <a:pt x="33" y="365"/>
                    <a:pt x="65" y="351"/>
                  </a:cubicBezTo>
                  <a:lnTo>
                    <a:pt x="65" y="351"/>
                  </a:lnTo>
                  <a:cubicBezTo>
                    <a:pt x="111" y="330"/>
                    <a:pt x="156" y="293"/>
                    <a:pt x="194" y="250"/>
                  </a:cubicBezTo>
                  <a:lnTo>
                    <a:pt x="194" y="250"/>
                  </a:lnTo>
                  <a:cubicBezTo>
                    <a:pt x="240" y="280"/>
                    <a:pt x="290" y="302"/>
                    <a:pt x="336" y="314"/>
                  </a:cubicBezTo>
                  <a:lnTo>
                    <a:pt x="336" y="314"/>
                  </a:lnTo>
                  <a:cubicBezTo>
                    <a:pt x="359" y="319"/>
                    <a:pt x="378" y="287"/>
                    <a:pt x="354" y="273"/>
                  </a:cubicBezTo>
                </a:path>
              </a:pathLst>
            </a:custGeom>
            <a:solidFill>
              <a:schemeClr val="accent3">
                <a:lumMod val="50000"/>
              </a:schemeClr>
            </a:solidFill>
            <a:ln>
              <a:noFill/>
            </a:ln>
            <a:effectLst/>
          </p:spPr>
          <p:txBody>
            <a:bodyPr wrap="none" anchor="ctr"/>
            <a:lstStyle/>
            <a:p>
              <a:pPr>
                <a:defRPr/>
              </a:pPr>
              <a:endParaRPr lang="es-ES_tradnl"/>
            </a:p>
          </p:txBody>
        </p:sp>
        <p:sp>
          <p:nvSpPr>
            <p:cNvPr id="131" name="Freeform 87">
              <a:extLst>
                <a:ext uri="{FF2B5EF4-FFF2-40B4-BE49-F238E27FC236}">
                  <a16:creationId xmlns:a16="http://schemas.microsoft.com/office/drawing/2014/main" id="{FC4C8BA5-682C-6140-9272-326B61795846}"/>
                </a:ext>
              </a:extLst>
            </p:cNvPr>
            <p:cNvSpPr>
              <a:spLocks noChangeArrowheads="1"/>
            </p:cNvSpPr>
            <p:nvPr/>
          </p:nvSpPr>
          <p:spPr bwMode="auto">
            <a:xfrm>
              <a:off x="9915592" y="6654380"/>
              <a:ext cx="180952" cy="174602"/>
            </a:xfrm>
            <a:custGeom>
              <a:avLst/>
              <a:gdLst>
                <a:gd name="T0" fmla="*/ 353 w 378"/>
                <a:gd name="T1" fmla="*/ 273 h 366"/>
                <a:gd name="T2" fmla="*/ 353 w 378"/>
                <a:gd name="T3" fmla="*/ 273 h 366"/>
                <a:gd name="T4" fmla="*/ 232 w 378"/>
                <a:gd name="T5" fmla="*/ 201 h 366"/>
                <a:gd name="T6" fmla="*/ 232 w 378"/>
                <a:gd name="T7" fmla="*/ 201 h 366"/>
                <a:gd name="T8" fmla="*/ 307 w 378"/>
                <a:gd name="T9" fmla="*/ 42 h 366"/>
                <a:gd name="T10" fmla="*/ 307 w 378"/>
                <a:gd name="T11" fmla="*/ 42 h 366"/>
                <a:gd name="T12" fmla="*/ 267 w 378"/>
                <a:gd name="T13" fmla="*/ 24 h 366"/>
                <a:gd name="T14" fmla="*/ 267 w 378"/>
                <a:gd name="T15" fmla="*/ 24 h 366"/>
                <a:gd name="T16" fmla="*/ 182 w 378"/>
                <a:gd name="T17" fmla="*/ 160 h 366"/>
                <a:gd name="T18" fmla="*/ 182 w 378"/>
                <a:gd name="T19" fmla="*/ 160 h 366"/>
                <a:gd name="T20" fmla="*/ 76 w 378"/>
                <a:gd name="T21" fmla="*/ 34 h 366"/>
                <a:gd name="T22" fmla="*/ 76 w 378"/>
                <a:gd name="T23" fmla="*/ 34 h 366"/>
                <a:gd name="T24" fmla="*/ 26 w 378"/>
                <a:gd name="T25" fmla="*/ 68 h 366"/>
                <a:gd name="T26" fmla="*/ 26 w 378"/>
                <a:gd name="T27" fmla="*/ 68 h 366"/>
                <a:gd name="T28" fmla="*/ 139 w 378"/>
                <a:gd name="T29" fmla="*/ 210 h 366"/>
                <a:gd name="T30" fmla="*/ 139 w 378"/>
                <a:gd name="T31" fmla="*/ 210 h 366"/>
                <a:gd name="T32" fmla="*/ 27 w 378"/>
                <a:gd name="T33" fmla="*/ 301 h 366"/>
                <a:gd name="T34" fmla="*/ 27 w 378"/>
                <a:gd name="T35" fmla="*/ 301 h 366"/>
                <a:gd name="T36" fmla="*/ 63 w 378"/>
                <a:gd name="T37" fmla="*/ 351 h 366"/>
                <a:gd name="T38" fmla="*/ 63 w 378"/>
                <a:gd name="T39" fmla="*/ 351 h 366"/>
                <a:gd name="T40" fmla="*/ 193 w 378"/>
                <a:gd name="T41" fmla="*/ 250 h 366"/>
                <a:gd name="T42" fmla="*/ 193 w 378"/>
                <a:gd name="T43" fmla="*/ 250 h 366"/>
                <a:gd name="T44" fmla="*/ 334 w 378"/>
                <a:gd name="T45" fmla="*/ 314 h 366"/>
                <a:gd name="T46" fmla="*/ 334 w 378"/>
                <a:gd name="T47" fmla="*/ 314 h 366"/>
                <a:gd name="T48" fmla="*/ 353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3"/>
                  </a:moveTo>
                  <a:lnTo>
                    <a:pt x="353" y="273"/>
                  </a:lnTo>
                  <a:cubicBezTo>
                    <a:pt x="311" y="250"/>
                    <a:pt x="270" y="227"/>
                    <a:pt x="232" y="201"/>
                  </a:cubicBezTo>
                  <a:lnTo>
                    <a:pt x="232" y="201"/>
                  </a:lnTo>
                  <a:cubicBezTo>
                    <a:pt x="268" y="150"/>
                    <a:pt x="294" y="95"/>
                    <a:pt x="307" y="42"/>
                  </a:cubicBezTo>
                  <a:lnTo>
                    <a:pt x="307" y="42"/>
                  </a:lnTo>
                  <a:cubicBezTo>
                    <a:pt x="313" y="20"/>
                    <a:pt x="278" y="0"/>
                    <a:pt x="267" y="24"/>
                  </a:cubicBezTo>
                  <a:lnTo>
                    <a:pt x="267" y="24"/>
                  </a:lnTo>
                  <a:cubicBezTo>
                    <a:pt x="240" y="71"/>
                    <a:pt x="215" y="118"/>
                    <a:pt x="182" y="160"/>
                  </a:cubicBezTo>
                  <a:lnTo>
                    <a:pt x="182" y="160"/>
                  </a:lnTo>
                  <a:cubicBezTo>
                    <a:pt x="143" y="122"/>
                    <a:pt x="113" y="76"/>
                    <a:pt x="76" y="34"/>
                  </a:cubicBezTo>
                  <a:lnTo>
                    <a:pt x="76" y="34"/>
                  </a:lnTo>
                  <a:cubicBezTo>
                    <a:pt x="52" y="7"/>
                    <a:pt x="12" y="38"/>
                    <a:pt x="26" y="68"/>
                  </a:cubicBezTo>
                  <a:lnTo>
                    <a:pt x="26" y="68"/>
                  </a:lnTo>
                  <a:cubicBezTo>
                    <a:pt x="50" y="120"/>
                    <a:pt x="90" y="168"/>
                    <a:pt x="139" y="210"/>
                  </a:cubicBezTo>
                  <a:lnTo>
                    <a:pt x="139" y="210"/>
                  </a:lnTo>
                  <a:cubicBezTo>
                    <a:pt x="104" y="243"/>
                    <a:pt x="64" y="269"/>
                    <a:pt x="27" y="301"/>
                  </a:cubicBezTo>
                  <a:lnTo>
                    <a:pt x="27" y="301"/>
                  </a:lnTo>
                  <a:cubicBezTo>
                    <a:pt x="0" y="325"/>
                    <a:pt x="33" y="365"/>
                    <a:pt x="63" y="351"/>
                  </a:cubicBezTo>
                  <a:lnTo>
                    <a:pt x="63" y="351"/>
                  </a:lnTo>
                  <a:cubicBezTo>
                    <a:pt x="109" y="330"/>
                    <a:pt x="154" y="293"/>
                    <a:pt x="193" y="250"/>
                  </a:cubicBezTo>
                  <a:lnTo>
                    <a:pt x="193" y="250"/>
                  </a:lnTo>
                  <a:cubicBezTo>
                    <a:pt x="239" y="280"/>
                    <a:pt x="289" y="302"/>
                    <a:pt x="334" y="314"/>
                  </a:cubicBezTo>
                  <a:lnTo>
                    <a:pt x="334" y="314"/>
                  </a:lnTo>
                  <a:cubicBezTo>
                    <a:pt x="357" y="319"/>
                    <a:pt x="377" y="287"/>
                    <a:pt x="353" y="273"/>
                  </a:cubicBezTo>
                </a:path>
              </a:pathLst>
            </a:custGeom>
            <a:solidFill>
              <a:schemeClr val="accent3">
                <a:lumMod val="75000"/>
              </a:schemeClr>
            </a:solidFill>
            <a:ln>
              <a:noFill/>
            </a:ln>
            <a:effectLst/>
          </p:spPr>
          <p:txBody>
            <a:bodyPr wrap="none" anchor="ctr"/>
            <a:lstStyle/>
            <a:p>
              <a:pPr>
                <a:defRPr/>
              </a:pPr>
              <a:endParaRPr lang="es-ES_tradnl"/>
            </a:p>
          </p:txBody>
        </p:sp>
        <p:sp>
          <p:nvSpPr>
            <p:cNvPr id="132" name="Freeform 88">
              <a:extLst>
                <a:ext uri="{FF2B5EF4-FFF2-40B4-BE49-F238E27FC236}">
                  <a16:creationId xmlns:a16="http://schemas.microsoft.com/office/drawing/2014/main" id="{204F85F7-C10E-0C4A-986A-5CCA1760E048}"/>
                </a:ext>
              </a:extLst>
            </p:cNvPr>
            <p:cNvSpPr>
              <a:spLocks noChangeArrowheads="1"/>
            </p:cNvSpPr>
            <p:nvPr/>
          </p:nvSpPr>
          <p:spPr bwMode="auto">
            <a:xfrm>
              <a:off x="10482257" y="6654380"/>
              <a:ext cx="180952" cy="174602"/>
            </a:xfrm>
            <a:custGeom>
              <a:avLst/>
              <a:gdLst>
                <a:gd name="T0" fmla="*/ 354 w 378"/>
                <a:gd name="T1" fmla="*/ 273 h 366"/>
                <a:gd name="T2" fmla="*/ 354 w 378"/>
                <a:gd name="T3" fmla="*/ 273 h 366"/>
                <a:gd name="T4" fmla="*/ 233 w 378"/>
                <a:gd name="T5" fmla="*/ 201 h 366"/>
                <a:gd name="T6" fmla="*/ 233 w 378"/>
                <a:gd name="T7" fmla="*/ 201 h 366"/>
                <a:gd name="T8" fmla="*/ 308 w 378"/>
                <a:gd name="T9" fmla="*/ 42 h 366"/>
                <a:gd name="T10" fmla="*/ 308 w 378"/>
                <a:gd name="T11" fmla="*/ 42 h 366"/>
                <a:gd name="T12" fmla="*/ 267 w 378"/>
                <a:gd name="T13" fmla="*/ 24 h 366"/>
                <a:gd name="T14" fmla="*/ 267 w 378"/>
                <a:gd name="T15" fmla="*/ 24 h 366"/>
                <a:gd name="T16" fmla="*/ 183 w 378"/>
                <a:gd name="T17" fmla="*/ 160 h 366"/>
                <a:gd name="T18" fmla="*/ 183 w 378"/>
                <a:gd name="T19" fmla="*/ 160 h 366"/>
                <a:gd name="T20" fmla="*/ 77 w 378"/>
                <a:gd name="T21" fmla="*/ 34 h 366"/>
                <a:gd name="T22" fmla="*/ 77 w 378"/>
                <a:gd name="T23" fmla="*/ 34 h 366"/>
                <a:gd name="T24" fmla="*/ 27 w 378"/>
                <a:gd name="T25" fmla="*/ 68 h 366"/>
                <a:gd name="T26" fmla="*/ 27 w 378"/>
                <a:gd name="T27" fmla="*/ 68 h 366"/>
                <a:gd name="T28" fmla="*/ 140 w 378"/>
                <a:gd name="T29" fmla="*/ 210 h 366"/>
                <a:gd name="T30" fmla="*/ 140 w 378"/>
                <a:gd name="T31" fmla="*/ 210 h 366"/>
                <a:gd name="T32" fmla="*/ 28 w 378"/>
                <a:gd name="T33" fmla="*/ 301 h 366"/>
                <a:gd name="T34" fmla="*/ 28 w 378"/>
                <a:gd name="T35" fmla="*/ 301 h 366"/>
                <a:gd name="T36" fmla="*/ 63 w 378"/>
                <a:gd name="T37" fmla="*/ 351 h 366"/>
                <a:gd name="T38" fmla="*/ 63 w 378"/>
                <a:gd name="T39" fmla="*/ 351 h 366"/>
                <a:gd name="T40" fmla="*/ 195 w 378"/>
                <a:gd name="T41" fmla="*/ 250 h 366"/>
                <a:gd name="T42" fmla="*/ 195 w 378"/>
                <a:gd name="T43" fmla="*/ 250 h 366"/>
                <a:gd name="T44" fmla="*/ 335 w 378"/>
                <a:gd name="T45" fmla="*/ 314 h 366"/>
                <a:gd name="T46" fmla="*/ 335 w 378"/>
                <a:gd name="T47" fmla="*/ 314 h 366"/>
                <a:gd name="T48" fmla="*/ 354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3"/>
                  </a:moveTo>
                  <a:lnTo>
                    <a:pt x="354" y="273"/>
                  </a:lnTo>
                  <a:cubicBezTo>
                    <a:pt x="312" y="250"/>
                    <a:pt x="271" y="227"/>
                    <a:pt x="233" y="201"/>
                  </a:cubicBezTo>
                  <a:lnTo>
                    <a:pt x="233" y="201"/>
                  </a:lnTo>
                  <a:cubicBezTo>
                    <a:pt x="268" y="150"/>
                    <a:pt x="296" y="95"/>
                    <a:pt x="308" y="42"/>
                  </a:cubicBezTo>
                  <a:lnTo>
                    <a:pt x="308" y="42"/>
                  </a:lnTo>
                  <a:cubicBezTo>
                    <a:pt x="314" y="20"/>
                    <a:pt x="280" y="0"/>
                    <a:pt x="267" y="24"/>
                  </a:cubicBezTo>
                  <a:lnTo>
                    <a:pt x="267" y="24"/>
                  </a:lnTo>
                  <a:cubicBezTo>
                    <a:pt x="241" y="71"/>
                    <a:pt x="217" y="118"/>
                    <a:pt x="183" y="160"/>
                  </a:cubicBezTo>
                  <a:lnTo>
                    <a:pt x="183" y="160"/>
                  </a:lnTo>
                  <a:cubicBezTo>
                    <a:pt x="144" y="122"/>
                    <a:pt x="113" y="76"/>
                    <a:pt x="77" y="34"/>
                  </a:cubicBezTo>
                  <a:lnTo>
                    <a:pt x="77" y="34"/>
                  </a:lnTo>
                  <a:cubicBezTo>
                    <a:pt x="53" y="7"/>
                    <a:pt x="13" y="38"/>
                    <a:pt x="27" y="68"/>
                  </a:cubicBezTo>
                  <a:lnTo>
                    <a:pt x="27" y="68"/>
                  </a:lnTo>
                  <a:cubicBezTo>
                    <a:pt x="50" y="120"/>
                    <a:pt x="91" y="168"/>
                    <a:pt x="140" y="210"/>
                  </a:cubicBezTo>
                  <a:lnTo>
                    <a:pt x="140" y="210"/>
                  </a:lnTo>
                  <a:cubicBezTo>
                    <a:pt x="105" y="243"/>
                    <a:pt x="66" y="269"/>
                    <a:pt x="28" y="301"/>
                  </a:cubicBezTo>
                  <a:lnTo>
                    <a:pt x="28" y="301"/>
                  </a:lnTo>
                  <a:cubicBezTo>
                    <a:pt x="0" y="325"/>
                    <a:pt x="33" y="365"/>
                    <a:pt x="63" y="351"/>
                  </a:cubicBezTo>
                  <a:lnTo>
                    <a:pt x="63" y="351"/>
                  </a:lnTo>
                  <a:cubicBezTo>
                    <a:pt x="111" y="330"/>
                    <a:pt x="155" y="293"/>
                    <a:pt x="195" y="250"/>
                  </a:cubicBezTo>
                  <a:lnTo>
                    <a:pt x="195" y="250"/>
                  </a:lnTo>
                  <a:cubicBezTo>
                    <a:pt x="239" y="280"/>
                    <a:pt x="289" y="302"/>
                    <a:pt x="335" y="314"/>
                  </a:cubicBezTo>
                  <a:lnTo>
                    <a:pt x="335" y="314"/>
                  </a:lnTo>
                  <a:cubicBezTo>
                    <a:pt x="359" y="319"/>
                    <a:pt x="377" y="287"/>
                    <a:pt x="354" y="273"/>
                  </a:cubicBezTo>
                </a:path>
              </a:pathLst>
            </a:custGeom>
            <a:solidFill>
              <a:schemeClr val="accent3">
                <a:lumMod val="75000"/>
              </a:schemeClr>
            </a:solidFill>
            <a:ln>
              <a:noFill/>
            </a:ln>
            <a:effectLst/>
          </p:spPr>
          <p:txBody>
            <a:bodyPr wrap="none" anchor="ctr"/>
            <a:lstStyle/>
            <a:p>
              <a:pPr>
                <a:defRPr/>
              </a:pPr>
              <a:endParaRPr lang="es-ES_tradnl"/>
            </a:p>
          </p:txBody>
        </p:sp>
        <p:sp>
          <p:nvSpPr>
            <p:cNvPr id="133" name="Freeform 89">
              <a:extLst>
                <a:ext uri="{FF2B5EF4-FFF2-40B4-BE49-F238E27FC236}">
                  <a16:creationId xmlns:a16="http://schemas.microsoft.com/office/drawing/2014/main" id="{A7AE06B5-B326-FF4A-9C6B-AB13CFAF0BF5}"/>
                </a:ext>
              </a:extLst>
            </p:cNvPr>
            <p:cNvSpPr>
              <a:spLocks noChangeArrowheads="1"/>
            </p:cNvSpPr>
            <p:nvPr/>
          </p:nvSpPr>
          <p:spPr bwMode="auto">
            <a:xfrm>
              <a:off x="10844160" y="6652793"/>
              <a:ext cx="180952" cy="174602"/>
            </a:xfrm>
            <a:custGeom>
              <a:avLst/>
              <a:gdLst>
                <a:gd name="T0" fmla="*/ 354 w 379"/>
                <a:gd name="T1" fmla="*/ 272 h 366"/>
                <a:gd name="T2" fmla="*/ 354 w 379"/>
                <a:gd name="T3" fmla="*/ 272 h 366"/>
                <a:gd name="T4" fmla="*/ 233 w 379"/>
                <a:gd name="T5" fmla="*/ 201 h 366"/>
                <a:gd name="T6" fmla="*/ 233 w 379"/>
                <a:gd name="T7" fmla="*/ 201 h 366"/>
                <a:gd name="T8" fmla="*/ 308 w 379"/>
                <a:gd name="T9" fmla="*/ 44 h 366"/>
                <a:gd name="T10" fmla="*/ 308 w 379"/>
                <a:gd name="T11" fmla="*/ 44 h 366"/>
                <a:gd name="T12" fmla="*/ 266 w 379"/>
                <a:gd name="T13" fmla="*/ 24 h 366"/>
                <a:gd name="T14" fmla="*/ 266 w 379"/>
                <a:gd name="T15" fmla="*/ 24 h 366"/>
                <a:gd name="T16" fmla="*/ 183 w 379"/>
                <a:gd name="T17" fmla="*/ 160 h 366"/>
                <a:gd name="T18" fmla="*/ 183 w 379"/>
                <a:gd name="T19" fmla="*/ 160 h 366"/>
                <a:gd name="T20" fmla="*/ 77 w 379"/>
                <a:gd name="T21" fmla="*/ 33 h 366"/>
                <a:gd name="T22" fmla="*/ 77 w 379"/>
                <a:gd name="T23" fmla="*/ 33 h 366"/>
                <a:gd name="T24" fmla="*/ 27 w 379"/>
                <a:gd name="T25" fmla="*/ 70 h 366"/>
                <a:gd name="T26" fmla="*/ 27 w 379"/>
                <a:gd name="T27" fmla="*/ 70 h 366"/>
                <a:gd name="T28" fmla="*/ 140 w 379"/>
                <a:gd name="T29" fmla="*/ 209 h 366"/>
                <a:gd name="T30" fmla="*/ 140 w 379"/>
                <a:gd name="T31" fmla="*/ 209 h 366"/>
                <a:gd name="T32" fmla="*/ 28 w 379"/>
                <a:gd name="T33" fmla="*/ 301 h 366"/>
                <a:gd name="T34" fmla="*/ 28 w 379"/>
                <a:gd name="T35" fmla="*/ 301 h 366"/>
                <a:gd name="T36" fmla="*/ 64 w 379"/>
                <a:gd name="T37" fmla="*/ 351 h 366"/>
                <a:gd name="T38" fmla="*/ 64 w 379"/>
                <a:gd name="T39" fmla="*/ 351 h 366"/>
                <a:gd name="T40" fmla="*/ 194 w 379"/>
                <a:gd name="T41" fmla="*/ 249 h 366"/>
                <a:gd name="T42" fmla="*/ 194 w 379"/>
                <a:gd name="T43" fmla="*/ 249 h 366"/>
                <a:gd name="T44" fmla="*/ 334 w 379"/>
                <a:gd name="T45" fmla="*/ 313 h 366"/>
                <a:gd name="T46" fmla="*/ 334 w 379"/>
                <a:gd name="T47" fmla="*/ 313 h 366"/>
                <a:gd name="T48" fmla="*/ 354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2"/>
                  </a:moveTo>
                  <a:lnTo>
                    <a:pt x="354" y="272"/>
                  </a:lnTo>
                  <a:cubicBezTo>
                    <a:pt x="312" y="249"/>
                    <a:pt x="270" y="227"/>
                    <a:pt x="233" y="201"/>
                  </a:cubicBezTo>
                  <a:lnTo>
                    <a:pt x="233" y="201"/>
                  </a:lnTo>
                  <a:cubicBezTo>
                    <a:pt x="268" y="150"/>
                    <a:pt x="295" y="95"/>
                    <a:pt x="308" y="44"/>
                  </a:cubicBezTo>
                  <a:lnTo>
                    <a:pt x="308" y="44"/>
                  </a:lnTo>
                  <a:cubicBezTo>
                    <a:pt x="313" y="19"/>
                    <a:pt x="279" y="0"/>
                    <a:pt x="266" y="24"/>
                  </a:cubicBezTo>
                  <a:lnTo>
                    <a:pt x="266" y="24"/>
                  </a:lnTo>
                  <a:cubicBezTo>
                    <a:pt x="240" y="71"/>
                    <a:pt x="216" y="118"/>
                    <a:pt x="183" y="160"/>
                  </a:cubicBezTo>
                  <a:lnTo>
                    <a:pt x="183" y="160"/>
                  </a:lnTo>
                  <a:cubicBezTo>
                    <a:pt x="144" y="122"/>
                    <a:pt x="113" y="76"/>
                    <a:pt x="77" y="33"/>
                  </a:cubicBezTo>
                  <a:lnTo>
                    <a:pt x="77" y="33"/>
                  </a:lnTo>
                  <a:cubicBezTo>
                    <a:pt x="53" y="5"/>
                    <a:pt x="12" y="38"/>
                    <a:pt x="27" y="70"/>
                  </a:cubicBezTo>
                  <a:lnTo>
                    <a:pt x="27" y="70"/>
                  </a:lnTo>
                  <a:cubicBezTo>
                    <a:pt x="50" y="120"/>
                    <a:pt x="91" y="168"/>
                    <a:pt x="140" y="209"/>
                  </a:cubicBezTo>
                  <a:lnTo>
                    <a:pt x="140" y="209"/>
                  </a:lnTo>
                  <a:cubicBezTo>
                    <a:pt x="104" y="242"/>
                    <a:pt x="65" y="270"/>
                    <a:pt x="28" y="301"/>
                  </a:cubicBezTo>
                  <a:lnTo>
                    <a:pt x="28" y="301"/>
                  </a:lnTo>
                  <a:cubicBezTo>
                    <a:pt x="0" y="325"/>
                    <a:pt x="33" y="365"/>
                    <a:pt x="64" y="351"/>
                  </a:cubicBezTo>
                  <a:lnTo>
                    <a:pt x="64" y="351"/>
                  </a:lnTo>
                  <a:cubicBezTo>
                    <a:pt x="109" y="330"/>
                    <a:pt x="154" y="293"/>
                    <a:pt x="194" y="249"/>
                  </a:cubicBezTo>
                  <a:lnTo>
                    <a:pt x="194" y="249"/>
                  </a:lnTo>
                  <a:cubicBezTo>
                    <a:pt x="240" y="279"/>
                    <a:pt x="290" y="301"/>
                    <a:pt x="334" y="313"/>
                  </a:cubicBezTo>
                  <a:lnTo>
                    <a:pt x="334" y="313"/>
                  </a:lnTo>
                  <a:cubicBezTo>
                    <a:pt x="358" y="319"/>
                    <a:pt x="378" y="285"/>
                    <a:pt x="354" y="272"/>
                  </a:cubicBezTo>
                </a:path>
              </a:pathLst>
            </a:custGeom>
            <a:solidFill>
              <a:schemeClr val="accent3">
                <a:lumMod val="50000"/>
              </a:schemeClr>
            </a:solidFill>
            <a:ln>
              <a:noFill/>
            </a:ln>
            <a:effectLst/>
          </p:spPr>
          <p:txBody>
            <a:bodyPr wrap="none" anchor="ctr"/>
            <a:lstStyle/>
            <a:p>
              <a:pPr>
                <a:defRPr/>
              </a:pPr>
              <a:endParaRPr lang="es-ES_tradnl"/>
            </a:p>
          </p:txBody>
        </p:sp>
        <p:sp>
          <p:nvSpPr>
            <p:cNvPr id="134" name="Freeform 90">
              <a:extLst>
                <a:ext uri="{FF2B5EF4-FFF2-40B4-BE49-F238E27FC236}">
                  <a16:creationId xmlns:a16="http://schemas.microsoft.com/office/drawing/2014/main" id="{899F87D0-C971-AA4A-9FD4-CEBA93C0F7E0}"/>
                </a:ext>
              </a:extLst>
            </p:cNvPr>
            <p:cNvSpPr>
              <a:spLocks noChangeArrowheads="1"/>
            </p:cNvSpPr>
            <p:nvPr/>
          </p:nvSpPr>
          <p:spPr bwMode="auto">
            <a:xfrm>
              <a:off x="11036221" y="6652793"/>
              <a:ext cx="180952" cy="174602"/>
            </a:xfrm>
            <a:custGeom>
              <a:avLst/>
              <a:gdLst>
                <a:gd name="T0" fmla="*/ 354 w 378"/>
                <a:gd name="T1" fmla="*/ 272 h 366"/>
                <a:gd name="T2" fmla="*/ 354 w 378"/>
                <a:gd name="T3" fmla="*/ 272 h 366"/>
                <a:gd name="T4" fmla="*/ 232 w 378"/>
                <a:gd name="T5" fmla="*/ 201 h 366"/>
                <a:gd name="T6" fmla="*/ 232 w 378"/>
                <a:gd name="T7" fmla="*/ 201 h 366"/>
                <a:gd name="T8" fmla="*/ 306 w 378"/>
                <a:gd name="T9" fmla="*/ 44 h 366"/>
                <a:gd name="T10" fmla="*/ 306 w 378"/>
                <a:gd name="T11" fmla="*/ 44 h 366"/>
                <a:gd name="T12" fmla="*/ 266 w 378"/>
                <a:gd name="T13" fmla="*/ 24 h 366"/>
                <a:gd name="T14" fmla="*/ 266 w 378"/>
                <a:gd name="T15" fmla="*/ 24 h 366"/>
                <a:gd name="T16" fmla="*/ 184 w 378"/>
                <a:gd name="T17" fmla="*/ 160 h 366"/>
                <a:gd name="T18" fmla="*/ 184 w 378"/>
                <a:gd name="T19" fmla="*/ 160 h 366"/>
                <a:gd name="T20" fmla="*/ 76 w 378"/>
                <a:gd name="T21" fmla="*/ 33 h 366"/>
                <a:gd name="T22" fmla="*/ 76 w 378"/>
                <a:gd name="T23" fmla="*/ 33 h 366"/>
                <a:gd name="T24" fmla="*/ 27 w 378"/>
                <a:gd name="T25" fmla="*/ 70 h 366"/>
                <a:gd name="T26" fmla="*/ 27 w 378"/>
                <a:gd name="T27" fmla="*/ 70 h 366"/>
                <a:gd name="T28" fmla="*/ 140 w 378"/>
                <a:gd name="T29" fmla="*/ 209 h 366"/>
                <a:gd name="T30" fmla="*/ 140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49 h 366"/>
                <a:gd name="T42" fmla="*/ 193 w 378"/>
                <a:gd name="T43" fmla="*/ 249 h 366"/>
                <a:gd name="T44" fmla="*/ 335 w 378"/>
                <a:gd name="T45" fmla="*/ 313 h 366"/>
                <a:gd name="T46" fmla="*/ 335 w 378"/>
                <a:gd name="T47" fmla="*/ 313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49"/>
                    <a:pt x="271" y="227"/>
                    <a:pt x="232" y="201"/>
                  </a:cubicBezTo>
                  <a:lnTo>
                    <a:pt x="232" y="201"/>
                  </a:lnTo>
                  <a:cubicBezTo>
                    <a:pt x="268" y="150"/>
                    <a:pt x="295" y="95"/>
                    <a:pt x="306" y="44"/>
                  </a:cubicBezTo>
                  <a:lnTo>
                    <a:pt x="306" y="44"/>
                  </a:lnTo>
                  <a:cubicBezTo>
                    <a:pt x="313" y="19"/>
                    <a:pt x="280" y="0"/>
                    <a:pt x="266" y="24"/>
                  </a:cubicBezTo>
                  <a:lnTo>
                    <a:pt x="266" y="24"/>
                  </a:lnTo>
                  <a:cubicBezTo>
                    <a:pt x="239" y="71"/>
                    <a:pt x="216" y="118"/>
                    <a:pt x="184" y="160"/>
                  </a:cubicBezTo>
                  <a:lnTo>
                    <a:pt x="184" y="160"/>
                  </a:lnTo>
                  <a:cubicBezTo>
                    <a:pt x="143" y="122"/>
                    <a:pt x="112" y="76"/>
                    <a:pt x="76" y="33"/>
                  </a:cubicBezTo>
                  <a:lnTo>
                    <a:pt x="76" y="33"/>
                  </a:lnTo>
                  <a:cubicBezTo>
                    <a:pt x="53" y="5"/>
                    <a:pt x="12" y="38"/>
                    <a:pt x="27" y="70"/>
                  </a:cubicBezTo>
                  <a:lnTo>
                    <a:pt x="27" y="70"/>
                  </a:lnTo>
                  <a:cubicBezTo>
                    <a:pt x="49" y="120"/>
                    <a:pt x="91" y="168"/>
                    <a:pt x="140" y="209"/>
                  </a:cubicBezTo>
                  <a:lnTo>
                    <a:pt x="140" y="209"/>
                  </a:lnTo>
                  <a:cubicBezTo>
                    <a:pt x="104" y="242"/>
                    <a:pt x="65" y="270"/>
                    <a:pt x="28" y="301"/>
                  </a:cubicBezTo>
                  <a:lnTo>
                    <a:pt x="28" y="301"/>
                  </a:lnTo>
                  <a:cubicBezTo>
                    <a:pt x="0" y="325"/>
                    <a:pt x="32" y="365"/>
                    <a:pt x="63" y="351"/>
                  </a:cubicBezTo>
                  <a:lnTo>
                    <a:pt x="63" y="351"/>
                  </a:lnTo>
                  <a:cubicBezTo>
                    <a:pt x="111" y="330"/>
                    <a:pt x="155" y="293"/>
                    <a:pt x="193" y="249"/>
                  </a:cubicBezTo>
                  <a:lnTo>
                    <a:pt x="193" y="249"/>
                  </a:lnTo>
                  <a:cubicBezTo>
                    <a:pt x="239" y="279"/>
                    <a:pt x="289" y="301"/>
                    <a:pt x="335" y="313"/>
                  </a:cubicBezTo>
                  <a:lnTo>
                    <a:pt x="335" y="313"/>
                  </a:lnTo>
                  <a:cubicBezTo>
                    <a:pt x="358" y="319"/>
                    <a:pt x="377" y="285"/>
                    <a:pt x="354" y="272"/>
                  </a:cubicBezTo>
                </a:path>
              </a:pathLst>
            </a:custGeom>
            <a:solidFill>
              <a:schemeClr val="accent3">
                <a:lumMod val="75000"/>
              </a:schemeClr>
            </a:solidFill>
            <a:ln>
              <a:noFill/>
            </a:ln>
            <a:effectLst/>
          </p:spPr>
          <p:txBody>
            <a:bodyPr wrap="none" anchor="ctr"/>
            <a:lstStyle/>
            <a:p>
              <a:pPr>
                <a:defRPr/>
              </a:pPr>
              <a:endParaRPr lang="es-ES_tradnl"/>
            </a:p>
          </p:txBody>
        </p:sp>
        <p:sp>
          <p:nvSpPr>
            <p:cNvPr id="135" name="Freeform 91">
              <a:extLst>
                <a:ext uri="{FF2B5EF4-FFF2-40B4-BE49-F238E27FC236}">
                  <a16:creationId xmlns:a16="http://schemas.microsoft.com/office/drawing/2014/main" id="{D9EE3B61-368F-ED45-92FA-6442D18FE971}"/>
                </a:ext>
              </a:extLst>
            </p:cNvPr>
            <p:cNvSpPr>
              <a:spLocks noChangeArrowheads="1"/>
            </p:cNvSpPr>
            <p:nvPr/>
          </p:nvSpPr>
          <p:spPr bwMode="auto">
            <a:xfrm>
              <a:off x="10656859" y="6652793"/>
              <a:ext cx="180952" cy="174602"/>
            </a:xfrm>
            <a:custGeom>
              <a:avLst/>
              <a:gdLst>
                <a:gd name="T0" fmla="*/ 353 w 378"/>
                <a:gd name="T1" fmla="*/ 272 h 366"/>
                <a:gd name="T2" fmla="*/ 353 w 378"/>
                <a:gd name="T3" fmla="*/ 272 h 366"/>
                <a:gd name="T4" fmla="*/ 231 w 378"/>
                <a:gd name="T5" fmla="*/ 201 h 366"/>
                <a:gd name="T6" fmla="*/ 231 w 378"/>
                <a:gd name="T7" fmla="*/ 201 h 366"/>
                <a:gd name="T8" fmla="*/ 307 w 378"/>
                <a:gd name="T9" fmla="*/ 44 h 366"/>
                <a:gd name="T10" fmla="*/ 307 w 378"/>
                <a:gd name="T11" fmla="*/ 44 h 366"/>
                <a:gd name="T12" fmla="*/ 266 w 378"/>
                <a:gd name="T13" fmla="*/ 24 h 366"/>
                <a:gd name="T14" fmla="*/ 266 w 378"/>
                <a:gd name="T15" fmla="*/ 24 h 366"/>
                <a:gd name="T16" fmla="*/ 182 w 378"/>
                <a:gd name="T17" fmla="*/ 160 h 366"/>
                <a:gd name="T18" fmla="*/ 182 w 378"/>
                <a:gd name="T19" fmla="*/ 160 h 366"/>
                <a:gd name="T20" fmla="*/ 76 w 378"/>
                <a:gd name="T21" fmla="*/ 33 h 366"/>
                <a:gd name="T22" fmla="*/ 76 w 378"/>
                <a:gd name="T23" fmla="*/ 33 h 366"/>
                <a:gd name="T24" fmla="*/ 25 w 378"/>
                <a:gd name="T25" fmla="*/ 70 h 366"/>
                <a:gd name="T26" fmla="*/ 25 w 378"/>
                <a:gd name="T27" fmla="*/ 70 h 366"/>
                <a:gd name="T28" fmla="*/ 139 w 378"/>
                <a:gd name="T29" fmla="*/ 209 h 366"/>
                <a:gd name="T30" fmla="*/ 139 w 378"/>
                <a:gd name="T31" fmla="*/ 209 h 366"/>
                <a:gd name="T32" fmla="*/ 26 w 378"/>
                <a:gd name="T33" fmla="*/ 301 h 366"/>
                <a:gd name="T34" fmla="*/ 26 w 378"/>
                <a:gd name="T35" fmla="*/ 301 h 366"/>
                <a:gd name="T36" fmla="*/ 63 w 378"/>
                <a:gd name="T37" fmla="*/ 351 h 366"/>
                <a:gd name="T38" fmla="*/ 63 w 378"/>
                <a:gd name="T39" fmla="*/ 351 h 366"/>
                <a:gd name="T40" fmla="*/ 193 w 378"/>
                <a:gd name="T41" fmla="*/ 249 h 366"/>
                <a:gd name="T42" fmla="*/ 193 w 378"/>
                <a:gd name="T43" fmla="*/ 249 h 366"/>
                <a:gd name="T44" fmla="*/ 333 w 378"/>
                <a:gd name="T45" fmla="*/ 313 h 366"/>
                <a:gd name="T46" fmla="*/ 333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49"/>
                    <a:pt x="270" y="227"/>
                    <a:pt x="231" y="201"/>
                  </a:cubicBezTo>
                  <a:lnTo>
                    <a:pt x="231" y="201"/>
                  </a:lnTo>
                  <a:cubicBezTo>
                    <a:pt x="266" y="150"/>
                    <a:pt x="294" y="95"/>
                    <a:pt x="307" y="44"/>
                  </a:cubicBezTo>
                  <a:lnTo>
                    <a:pt x="307" y="44"/>
                  </a:lnTo>
                  <a:cubicBezTo>
                    <a:pt x="312" y="19"/>
                    <a:pt x="278" y="0"/>
                    <a:pt x="266" y="24"/>
                  </a:cubicBezTo>
                  <a:lnTo>
                    <a:pt x="266" y="24"/>
                  </a:lnTo>
                  <a:cubicBezTo>
                    <a:pt x="240" y="71"/>
                    <a:pt x="215" y="118"/>
                    <a:pt x="182" y="160"/>
                  </a:cubicBezTo>
                  <a:lnTo>
                    <a:pt x="182" y="160"/>
                  </a:lnTo>
                  <a:cubicBezTo>
                    <a:pt x="143" y="122"/>
                    <a:pt x="113" y="76"/>
                    <a:pt x="76" y="33"/>
                  </a:cubicBezTo>
                  <a:lnTo>
                    <a:pt x="76" y="33"/>
                  </a:lnTo>
                  <a:cubicBezTo>
                    <a:pt x="52" y="5"/>
                    <a:pt x="11" y="38"/>
                    <a:pt x="25" y="70"/>
                  </a:cubicBezTo>
                  <a:lnTo>
                    <a:pt x="25" y="70"/>
                  </a:lnTo>
                  <a:cubicBezTo>
                    <a:pt x="48" y="120"/>
                    <a:pt x="90" y="168"/>
                    <a:pt x="139" y="209"/>
                  </a:cubicBezTo>
                  <a:lnTo>
                    <a:pt x="139" y="209"/>
                  </a:lnTo>
                  <a:cubicBezTo>
                    <a:pt x="103" y="242"/>
                    <a:pt x="64" y="270"/>
                    <a:pt x="26" y="301"/>
                  </a:cubicBezTo>
                  <a:lnTo>
                    <a:pt x="26" y="301"/>
                  </a:lnTo>
                  <a:cubicBezTo>
                    <a:pt x="0" y="325"/>
                    <a:pt x="31" y="365"/>
                    <a:pt x="63" y="351"/>
                  </a:cubicBezTo>
                  <a:lnTo>
                    <a:pt x="63" y="351"/>
                  </a:lnTo>
                  <a:cubicBezTo>
                    <a:pt x="109" y="330"/>
                    <a:pt x="155" y="293"/>
                    <a:pt x="193" y="249"/>
                  </a:cubicBezTo>
                  <a:lnTo>
                    <a:pt x="193" y="249"/>
                  </a:lnTo>
                  <a:cubicBezTo>
                    <a:pt x="239" y="279"/>
                    <a:pt x="287" y="301"/>
                    <a:pt x="333" y="313"/>
                  </a:cubicBezTo>
                  <a:lnTo>
                    <a:pt x="333" y="313"/>
                  </a:lnTo>
                  <a:cubicBezTo>
                    <a:pt x="357" y="319"/>
                    <a:pt x="377" y="285"/>
                    <a:pt x="353" y="272"/>
                  </a:cubicBezTo>
                </a:path>
              </a:pathLst>
            </a:custGeom>
            <a:solidFill>
              <a:schemeClr val="accent3">
                <a:lumMod val="25000"/>
              </a:schemeClr>
            </a:solidFill>
            <a:ln>
              <a:noFill/>
            </a:ln>
            <a:effectLst/>
          </p:spPr>
          <p:txBody>
            <a:bodyPr wrap="none" anchor="ctr"/>
            <a:lstStyle/>
            <a:p>
              <a:pPr>
                <a:defRPr/>
              </a:pPr>
              <a:endParaRPr lang="es-ES_tradnl"/>
            </a:p>
          </p:txBody>
        </p:sp>
        <p:sp>
          <p:nvSpPr>
            <p:cNvPr id="136" name="Freeform 92">
              <a:extLst>
                <a:ext uri="{FF2B5EF4-FFF2-40B4-BE49-F238E27FC236}">
                  <a16:creationId xmlns:a16="http://schemas.microsoft.com/office/drawing/2014/main" id="{48756E8A-B404-614B-81B4-340DD4156F8C}"/>
                </a:ext>
              </a:extLst>
            </p:cNvPr>
            <p:cNvSpPr>
              <a:spLocks noChangeArrowheads="1"/>
            </p:cNvSpPr>
            <p:nvPr/>
          </p:nvSpPr>
          <p:spPr bwMode="auto">
            <a:xfrm>
              <a:off x="11225110" y="6652793"/>
              <a:ext cx="180952" cy="174602"/>
            </a:xfrm>
            <a:custGeom>
              <a:avLst/>
              <a:gdLst>
                <a:gd name="T0" fmla="*/ 354 w 378"/>
                <a:gd name="T1" fmla="*/ 272 h 366"/>
                <a:gd name="T2" fmla="*/ 354 w 378"/>
                <a:gd name="T3" fmla="*/ 272 h 366"/>
                <a:gd name="T4" fmla="*/ 231 w 378"/>
                <a:gd name="T5" fmla="*/ 201 h 366"/>
                <a:gd name="T6" fmla="*/ 231 w 378"/>
                <a:gd name="T7" fmla="*/ 201 h 366"/>
                <a:gd name="T8" fmla="*/ 308 w 378"/>
                <a:gd name="T9" fmla="*/ 44 h 366"/>
                <a:gd name="T10" fmla="*/ 308 w 378"/>
                <a:gd name="T11" fmla="*/ 44 h 366"/>
                <a:gd name="T12" fmla="*/ 267 w 378"/>
                <a:gd name="T13" fmla="*/ 24 h 366"/>
                <a:gd name="T14" fmla="*/ 267 w 378"/>
                <a:gd name="T15" fmla="*/ 24 h 366"/>
                <a:gd name="T16" fmla="*/ 183 w 378"/>
                <a:gd name="T17" fmla="*/ 160 h 366"/>
                <a:gd name="T18" fmla="*/ 183 w 378"/>
                <a:gd name="T19" fmla="*/ 160 h 366"/>
                <a:gd name="T20" fmla="*/ 76 w 378"/>
                <a:gd name="T21" fmla="*/ 33 h 366"/>
                <a:gd name="T22" fmla="*/ 76 w 378"/>
                <a:gd name="T23" fmla="*/ 33 h 366"/>
                <a:gd name="T24" fmla="*/ 26 w 378"/>
                <a:gd name="T25" fmla="*/ 70 h 366"/>
                <a:gd name="T26" fmla="*/ 26 w 378"/>
                <a:gd name="T27" fmla="*/ 70 h 366"/>
                <a:gd name="T28" fmla="*/ 139 w 378"/>
                <a:gd name="T29" fmla="*/ 209 h 366"/>
                <a:gd name="T30" fmla="*/ 139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49 h 366"/>
                <a:gd name="T42" fmla="*/ 193 w 378"/>
                <a:gd name="T43" fmla="*/ 249 h 366"/>
                <a:gd name="T44" fmla="*/ 335 w 378"/>
                <a:gd name="T45" fmla="*/ 313 h 366"/>
                <a:gd name="T46" fmla="*/ 335 w 378"/>
                <a:gd name="T47" fmla="*/ 313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49"/>
                    <a:pt x="271" y="227"/>
                    <a:pt x="231" y="201"/>
                  </a:cubicBezTo>
                  <a:lnTo>
                    <a:pt x="231" y="201"/>
                  </a:lnTo>
                  <a:cubicBezTo>
                    <a:pt x="267" y="150"/>
                    <a:pt x="294" y="95"/>
                    <a:pt x="308" y="44"/>
                  </a:cubicBezTo>
                  <a:lnTo>
                    <a:pt x="308" y="44"/>
                  </a:lnTo>
                  <a:cubicBezTo>
                    <a:pt x="313" y="19"/>
                    <a:pt x="280" y="0"/>
                    <a:pt x="267" y="24"/>
                  </a:cubicBezTo>
                  <a:lnTo>
                    <a:pt x="267" y="24"/>
                  </a:lnTo>
                  <a:cubicBezTo>
                    <a:pt x="241" y="71"/>
                    <a:pt x="216" y="118"/>
                    <a:pt x="183" y="160"/>
                  </a:cubicBezTo>
                  <a:lnTo>
                    <a:pt x="183" y="160"/>
                  </a:lnTo>
                  <a:cubicBezTo>
                    <a:pt x="143" y="122"/>
                    <a:pt x="113" y="76"/>
                    <a:pt x="76" y="33"/>
                  </a:cubicBezTo>
                  <a:lnTo>
                    <a:pt x="76" y="33"/>
                  </a:lnTo>
                  <a:cubicBezTo>
                    <a:pt x="53" y="5"/>
                    <a:pt x="12" y="38"/>
                    <a:pt x="26" y="70"/>
                  </a:cubicBezTo>
                  <a:lnTo>
                    <a:pt x="26" y="70"/>
                  </a:lnTo>
                  <a:cubicBezTo>
                    <a:pt x="49" y="120"/>
                    <a:pt x="91" y="168"/>
                    <a:pt x="139" y="209"/>
                  </a:cubicBezTo>
                  <a:lnTo>
                    <a:pt x="139" y="209"/>
                  </a:lnTo>
                  <a:cubicBezTo>
                    <a:pt x="105" y="242"/>
                    <a:pt x="64" y="270"/>
                    <a:pt x="28" y="301"/>
                  </a:cubicBezTo>
                  <a:lnTo>
                    <a:pt x="28" y="301"/>
                  </a:lnTo>
                  <a:cubicBezTo>
                    <a:pt x="0" y="325"/>
                    <a:pt x="32" y="365"/>
                    <a:pt x="63" y="351"/>
                  </a:cubicBezTo>
                  <a:lnTo>
                    <a:pt x="63" y="351"/>
                  </a:lnTo>
                  <a:cubicBezTo>
                    <a:pt x="110" y="330"/>
                    <a:pt x="155" y="293"/>
                    <a:pt x="193" y="249"/>
                  </a:cubicBezTo>
                  <a:lnTo>
                    <a:pt x="193" y="249"/>
                  </a:lnTo>
                  <a:cubicBezTo>
                    <a:pt x="239" y="279"/>
                    <a:pt x="289" y="301"/>
                    <a:pt x="335" y="313"/>
                  </a:cubicBezTo>
                  <a:lnTo>
                    <a:pt x="335" y="313"/>
                  </a:lnTo>
                  <a:cubicBezTo>
                    <a:pt x="359" y="319"/>
                    <a:pt x="377"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137" name="Freeform 93">
              <a:extLst>
                <a:ext uri="{FF2B5EF4-FFF2-40B4-BE49-F238E27FC236}">
                  <a16:creationId xmlns:a16="http://schemas.microsoft.com/office/drawing/2014/main" id="{7BFD905E-3990-C446-9EC3-6C5FD4C2971E}"/>
                </a:ext>
              </a:extLst>
            </p:cNvPr>
            <p:cNvSpPr>
              <a:spLocks noChangeArrowheads="1"/>
            </p:cNvSpPr>
            <p:nvPr/>
          </p:nvSpPr>
          <p:spPr bwMode="auto">
            <a:xfrm>
              <a:off x="11618759" y="6648031"/>
              <a:ext cx="180952" cy="174602"/>
            </a:xfrm>
            <a:custGeom>
              <a:avLst/>
              <a:gdLst>
                <a:gd name="T0" fmla="*/ 353 w 378"/>
                <a:gd name="T1" fmla="*/ 273 h 366"/>
                <a:gd name="T2" fmla="*/ 353 w 378"/>
                <a:gd name="T3" fmla="*/ 273 h 366"/>
                <a:gd name="T4" fmla="*/ 231 w 378"/>
                <a:gd name="T5" fmla="*/ 201 h 366"/>
                <a:gd name="T6" fmla="*/ 231 w 378"/>
                <a:gd name="T7" fmla="*/ 201 h 366"/>
                <a:gd name="T8" fmla="*/ 306 w 378"/>
                <a:gd name="T9" fmla="*/ 43 h 366"/>
                <a:gd name="T10" fmla="*/ 306 w 378"/>
                <a:gd name="T11" fmla="*/ 43 h 366"/>
                <a:gd name="T12" fmla="*/ 265 w 378"/>
                <a:gd name="T13" fmla="*/ 25 h 366"/>
                <a:gd name="T14" fmla="*/ 265 w 378"/>
                <a:gd name="T15" fmla="*/ 25 h 366"/>
                <a:gd name="T16" fmla="*/ 182 w 378"/>
                <a:gd name="T17" fmla="*/ 160 h 366"/>
                <a:gd name="T18" fmla="*/ 182 w 378"/>
                <a:gd name="T19" fmla="*/ 160 h 366"/>
                <a:gd name="T20" fmla="*/ 75 w 378"/>
                <a:gd name="T21" fmla="*/ 34 h 366"/>
                <a:gd name="T22" fmla="*/ 75 w 378"/>
                <a:gd name="T23" fmla="*/ 34 h 366"/>
                <a:gd name="T24" fmla="*/ 25 w 378"/>
                <a:gd name="T25" fmla="*/ 70 h 366"/>
                <a:gd name="T26" fmla="*/ 25 w 378"/>
                <a:gd name="T27" fmla="*/ 70 h 366"/>
                <a:gd name="T28" fmla="*/ 138 w 378"/>
                <a:gd name="T29" fmla="*/ 210 h 366"/>
                <a:gd name="T30" fmla="*/ 138 w 378"/>
                <a:gd name="T31" fmla="*/ 210 h 366"/>
                <a:gd name="T32" fmla="*/ 26 w 378"/>
                <a:gd name="T33" fmla="*/ 301 h 366"/>
                <a:gd name="T34" fmla="*/ 26 w 378"/>
                <a:gd name="T35" fmla="*/ 301 h 366"/>
                <a:gd name="T36" fmla="*/ 61 w 378"/>
                <a:gd name="T37" fmla="*/ 351 h 366"/>
                <a:gd name="T38" fmla="*/ 61 w 378"/>
                <a:gd name="T39" fmla="*/ 351 h 366"/>
                <a:gd name="T40" fmla="*/ 191 w 378"/>
                <a:gd name="T41" fmla="*/ 250 h 366"/>
                <a:gd name="T42" fmla="*/ 191 w 378"/>
                <a:gd name="T43" fmla="*/ 250 h 366"/>
                <a:gd name="T44" fmla="*/ 333 w 378"/>
                <a:gd name="T45" fmla="*/ 314 h 366"/>
                <a:gd name="T46" fmla="*/ 333 w 378"/>
                <a:gd name="T47" fmla="*/ 314 h 366"/>
                <a:gd name="T48" fmla="*/ 353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3"/>
                  </a:moveTo>
                  <a:lnTo>
                    <a:pt x="353" y="273"/>
                  </a:lnTo>
                  <a:cubicBezTo>
                    <a:pt x="310" y="250"/>
                    <a:pt x="269" y="227"/>
                    <a:pt x="231" y="201"/>
                  </a:cubicBezTo>
                  <a:lnTo>
                    <a:pt x="231" y="201"/>
                  </a:lnTo>
                  <a:cubicBezTo>
                    <a:pt x="266" y="150"/>
                    <a:pt x="293" y="95"/>
                    <a:pt x="306" y="43"/>
                  </a:cubicBezTo>
                  <a:lnTo>
                    <a:pt x="306" y="43"/>
                  </a:lnTo>
                  <a:cubicBezTo>
                    <a:pt x="311" y="20"/>
                    <a:pt x="278" y="0"/>
                    <a:pt x="265" y="25"/>
                  </a:cubicBezTo>
                  <a:lnTo>
                    <a:pt x="265" y="25"/>
                  </a:lnTo>
                  <a:cubicBezTo>
                    <a:pt x="239" y="71"/>
                    <a:pt x="214" y="118"/>
                    <a:pt x="182" y="160"/>
                  </a:cubicBezTo>
                  <a:lnTo>
                    <a:pt x="182" y="160"/>
                  </a:lnTo>
                  <a:cubicBezTo>
                    <a:pt x="142" y="122"/>
                    <a:pt x="111" y="77"/>
                    <a:pt x="75" y="34"/>
                  </a:cubicBezTo>
                  <a:lnTo>
                    <a:pt x="75" y="34"/>
                  </a:lnTo>
                  <a:cubicBezTo>
                    <a:pt x="52" y="7"/>
                    <a:pt x="11" y="39"/>
                    <a:pt x="25" y="70"/>
                  </a:cubicBezTo>
                  <a:lnTo>
                    <a:pt x="25" y="70"/>
                  </a:lnTo>
                  <a:cubicBezTo>
                    <a:pt x="48" y="120"/>
                    <a:pt x="89" y="168"/>
                    <a:pt x="138" y="210"/>
                  </a:cubicBezTo>
                  <a:lnTo>
                    <a:pt x="138" y="210"/>
                  </a:lnTo>
                  <a:cubicBezTo>
                    <a:pt x="102" y="243"/>
                    <a:pt x="64" y="269"/>
                    <a:pt x="26" y="301"/>
                  </a:cubicBezTo>
                  <a:lnTo>
                    <a:pt x="26" y="301"/>
                  </a:lnTo>
                  <a:cubicBezTo>
                    <a:pt x="0" y="325"/>
                    <a:pt x="31" y="365"/>
                    <a:pt x="61" y="351"/>
                  </a:cubicBezTo>
                  <a:lnTo>
                    <a:pt x="61" y="351"/>
                  </a:lnTo>
                  <a:cubicBezTo>
                    <a:pt x="109" y="330"/>
                    <a:pt x="153" y="293"/>
                    <a:pt x="191" y="250"/>
                  </a:cubicBezTo>
                  <a:lnTo>
                    <a:pt x="191" y="250"/>
                  </a:lnTo>
                  <a:cubicBezTo>
                    <a:pt x="239" y="280"/>
                    <a:pt x="287" y="302"/>
                    <a:pt x="333" y="314"/>
                  </a:cubicBezTo>
                  <a:lnTo>
                    <a:pt x="333" y="314"/>
                  </a:lnTo>
                  <a:cubicBezTo>
                    <a:pt x="357" y="319"/>
                    <a:pt x="377" y="286"/>
                    <a:pt x="353" y="273"/>
                  </a:cubicBezTo>
                </a:path>
              </a:pathLst>
            </a:custGeom>
            <a:solidFill>
              <a:schemeClr val="accent3">
                <a:lumMod val="75000"/>
              </a:schemeClr>
            </a:solidFill>
            <a:ln>
              <a:noFill/>
            </a:ln>
            <a:effectLst/>
          </p:spPr>
          <p:txBody>
            <a:bodyPr wrap="none" anchor="ctr"/>
            <a:lstStyle/>
            <a:p>
              <a:pPr>
                <a:defRPr/>
              </a:pPr>
              <a:endParaRPr lang="es-ES_tradnl"/>
            </a:p>
          </p:txBody>
        </p:sp>
        <p:sp>
          <p:nvSpPr>
            <p:cNvPr id="138" name="Freeform 94">
              <a:extLst>
                <a:ext uri="{FF2B5EF4-FFF2-40B4-BE49-F238E27FC236}">
                  <a16:creationId xmlns:a16="http://schemas.microsoft.com/office/drawing/2014/main" id="{1B9264CE-173C-AF45-9D7D-BAEFE4D82B99}"/>
                </a:ext>
              </a:extLst>
            </p:cNvPr>
            <p:cNvSpPr>
              <a:spLocks noChangeArrowheads="1"/>
            </p:cNvSpPr>
            <p:nvPr/>
          </p:nvSpPr>
          <p:spPr bwMode="auto">
            <a:xfrm>
              <a:off x="11807647" y="6648031"/>
              <a:ext cx="180952" cy="174602"/>
            </a:xfrm>
            <a:custGeom>
              <a:avLst/>
              <a:gdLst>
                <a:gd name="T0" fmla="*/ 353 w 379"/>
                <a:gd name="T1" fmla="*/ 273 h 366"/>
                <a:gd name="T2" fmla="*/ 353 w 379"/>
                <a:gd name="T3" fmla="*/ 273 h 366"/>
                <a:gd name="T4" fmla="*/ 232 w 379"/>
                <a:gd name="T5" fmla="*/ 201 h 366"/>
                <a:gd name="T6" fmla="*/ 232 w 379"/>
                <a:gd name="T7" fmla="*/ 201 h 366"/>
                <a:gd name="T8" fmla="*/ 307 w 379"/>
                <a:gd name="T9" fmla="*/ 43 h 366"/>
                <a:gd name="T10" fmla="*/ 307 w 379"/>
                <a:gd name="T11" fmla="*/ 43 h 366"/>
                <a:gd name="T12" fmla="*/ 266 w 379"/>
                <a:gd name="T13" fmla="*/ 25 h 366"/>
                <a:gd name="T14" fmla="*/ 266 w 379"/>
                <a:gd name="T15" fmla="*/ 25 h 366"/>
                <a:gd name="T16" fmla="*/ 183 w 379"/>
                <a:gd name="T17" fmla="*/ 160 h 366"/>
                <a:gd name="T18" fmla="*/ 183 w 379"/>
                <a:gd name="T19" fmla="*/ 160 h 366"/>
                <a:gd name="T20" fmla="*/ 77 w 379"/>
                <a:gd name="T21" fmla="*/ 34 h 366"/>
                <a:gd name="T22" fmla="*/ 77 w 379"/>
                <a:gd name="T23" fmla="*/ 34 h 366"/>
                <a:gd name="T24" fmla="*/ 27 w 379"/>
                <a:gd name="T25" fmla="*/ 70 h 366"/>
                <a:gd name="T26" fmla="*/ 27 w 379"/>
                <a:gd name="T27" fmla="*/ 70 h 366"/>
                <a:gd name="T28" fmla="*/ 138 w 379"/>
                <a:gd name="T29" fmla="*/ 210 h 366"/>
                <a:gd name="T30" fmla="*/ 138 w 379"/>
                <a:gd name="T31" fmla="*/ 210 h 366"/>
                <a:gd name="T32" fmla="*/ 28 w 379"/>
                <a:gd name="T33" fmla="*/ 301 h 366"/>
                <a:gd name="T34" fmla="*/ 28 w 379"/>
                <a:gd name="T35" fmla="*/ 301 h 366"/>
                <a:gd name="T36" fmla="*/ 64 w 379"/>
                <a:gd name="T37" fmla="*/ 351 h 366"/>
                <a:gd name="T38" fmla="*/ 64 w 379"/>
                <a:gd name="T39" fmla="*/ 351 h 366"/>
                <a:gd name="T40" fmla="*/ 194 w 379"/>
                <a:gd name="T41" fmla="*/ 250 h 366"/>
                <a:gd name="T42" fmla="*/ 194 w 379"/>
                <a:gd name="T43" fmla="*/ 250 h 366"/>
                <a:gd name="T44" fmla="*/ 334 w 379"/>
                <a:gd name="T45" fmla="*/ 314 h 366"/>
                <a:gd name="T46" fmla="*/ 334 w 379"/>
                <a:gd name="T47" fmla="*/ 314 h 366"/>
                <a:gd name="T48" fmla="*/ 353 w 379"/>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3" y="273"/>
                  </a:moveTo>
                  <a:lnTo>
                    <a:pt x="353" y="273"/>
                  </a:lnTo>
                  <a:cubicBezTo>
                    <a:pt x="312" y="250"/>
                    <a:pt x="270" y="227"/>
                    <a:pt x="232" y="201"/>
                  </a:cubicBezTo>
                  <a:lnTo>
                    <a:pt x="232" y="201"/>
                  </a:lnTo>
                  <a:cubicBezTo>
                    <a:pt x="267" y="150"/>
                    <a:pt x="293" y="95"/>
                    <a:pt x="307" y="43"/>
                  </a:cubicBezTo>
                  <a:lnTo>
                    <a:pt x="307" y="43"/>
                  </a:lnTo>
                  <a:cubicBezTo>
                    <a:pt x="313" y="20"/>
                    <a:pt x="279" y="0"/>
                    <a:pt x="266" y="25"/>
                  </a:cubicBezTo>
                  <a:lnTo>
                    <a:pt x="266" y="25"/>
                  </a:lnTo>
                  <a:cubicBezTo>
                    <a:pt x="240" y="71"/>
                    <a:pt x="216" y="118"/>
                    <a:pt x="183" y="160"/>
                  </a:cubicBezTo>
                  <a:lnTo>
                    <a:pt x="183" y="160"/>
                  </a:lnTo>
                  <a:cubicBezTo>
                    <a:pt x="142" y="122"/>
                    <a:pt x="112" y="77"/>
                    <a:pt x="77" y="34"/>
                  </a:cubicBezTo>
                  <a:lnTo>
                    <a:pt x="77" y="34"/>
                  </a:lnTo>
                  <a:cubicBezTo>
                    <a:pt x="53" y="7"/>
                    <a:pt x="11" y="39"/>
                    <a:pt x="27" y="70"/>
                  </a:cubicBezTo>
                  <a:lnTo>
                    <a:pt x="27" y="70"/>
                  </a:lnTo>
                  <a:cubicBezTo>
                    <a:pt x="49" y="120"/>
                    <a:pt x="90" y="168"/>
                    <a:pt x="138" y="210"/>
                  </a:cubicBezTo>
                  <a:lnTo>
                    <a:pt x="138" y="210"/>
                  </a:lnTo>
                  <a:cubicBezTo>
                    <a:pt x="104" y="243"/>
                    <a:pt x="65" y="269"/>
                    <a:pt x="28" y="301"/>
                  </a:cubicBezTo>
                  <a:lnTo>
                    <a:pt x="28" y="301"/>
                  </a:lnTo>
                  <a:cubicBezTo>
                    <a:pt x="0" y="325"/>
                    <a:pt x="32" y="365"/>
                    <a:pt x="64" y="351"/>
                  </a:cubicBezTo>
                  <a:lnTo>
                    <a:pt x="64" y="351"/>
                  </a:lnTo>
                  <a:cubicBezTo>
                    <a:pt x="110" y="330"/>
                    <a:pt x="154" y="293"/>
                    <a:pt x="194" y="250"/>
                  </a:cubicBezTo>
                  <a:lnTo>
                    <a:pt x="194" y="250"/>
                  </a:lnTo>
                  <a:cubicBezTo>
                    <a:pt x="240" y="280"/>
                    <a:pt x="288" y="302"/>
                    <a:pt x="334" y="314"/>
                  </a:cubicBezTo>
                  <a:lnTo>
                    <a:pt x="334" y="314"/>
                  </a:lnTo>
                  <a:cubicBezTo>
                    <a:pt x="358" y="319"/>
                    <a:pt x="378" y="286"/>
                    <a:pt x="353" y="273"/>
                  </a:cubicBezTo>
                </a:path>
              </a:pathLst>
            </a:custGeom>
            <a:solidFill>
              <a:schemeClr val="accent3">
                <a:lumMod val="25000"/>
              </a:schemeClr>
            </a:solidFill>
            <a:ln>
              <a:noFill/>
            </a:ln>
            <a:effectLst/>
          </p:spPr>
          <p:txBody>
            <a:bodyPr wrap="none" anchor="ctr"/>
            <a:lstStyle/>
            <a:p>
              <a:pPr>
                <a:defRPr/>
              </a:pPr>
              <a:endParaRPr lang="es-ES_tradnl"/>
            </a:p>
          </p:txBody>
        </p:sp>
        <p:sp>
          <p:nvSpPr>
            <p:cNvPr id="139" name="Freeform 95">
              <a:extLst>
                <a:ext uri="{FF2B5EF4-FFF2-40B4-BE49-F238E27FC236}">
                  <a16:creationId xmlns:a16="http://schemas.microsoft.com/office/drawing/2014/main" id="{3E9D7E8A-D92B-D04D-B37B-46E0D1845764}"/>
                </a:ext>
              </a:extLst>
            </p:cNvPr>
            <p:cNvSpPr>
              <a:spLocks noChangeArrowheads="1"/>
            </p:cNvSpPr>
            <p:nvPr/>
          </p:nvSpPr>
          <p:spPr bwMode="auto">
            <a:xfrm>
              <a:off x="11428284" y="6648031"/>
              <a:ext cx="180952" cy="174602"/>
            </a:xfrm>
            <a:custGeom>
              <a:avLst/>
              <a:gdLst>
                <a:gd name="T0" fmla="*/ 354 w 379"/>
                <a:gd name="T1" fmla="*/ 273 h 366"/>
                <a:gd name="T2" fmla="*/ 354 w 379"/>
                <a:gd name="T3" fmla="*/ 273 h 366"/>
                <a:gd name="T4" fmla="*/ 233 w 379"/>
                <a:gd name="T5" fmla="*/ 201 h 366"/>
                <a:gd name="T6" fmla="*/ 233 w 379"/>
                <a:gd name="T7" fmla="*/ 201 h 366"/>
                <a:gd name="T8" fmla="*/ 308 w 379"/>
                <a:gd name="T9" fmla="*/ 43 h 366"/>
                <a:gd name="T10" fmla="*/ 308 w 379"/>
                <a:gd name="T11" fmla="*/ 43 h 366"/>
                <a:gd name="T12" fmla="*/ 267 w 379"/>
                <a:gd name="T13" fmla="*/ 25 h 366"/>
                <a:gd name="T14" fmla="*/ 267 w 379"/>
                <a:gd name="T15" fmla="*/ 25 h 366"/>
                <a:gd name="T16" fmla="*/ 183 w 379"/>
                <a:gd name="T17" fmla="*/ 160 h 366"/>
                <a:gd name="T18" fmla="*/ 183 w 379"/>
                <a:gd name="T19" fmla="*/ 160 h 366"/>
                <a:gd name="T20" fmla="*/ 77 w 379"/>
                <a:gd name="T21" fmla="*/ 34 h 366"/>
                <a:gd name="T22" fmla="*/ 77 w 379"/>
                <a:gd name="T23" fmla="*/ 34 h 366"/>
                <a:gd name="T24" fmla="*/ 27 w 379"/>
                <a:gd name="T25" fmla="*/ 70 h 366"/>
                <a:gd name="T26" fmla="*/ 27 w 379"/>
                <a:gd name="T27" fmla="*/ 70 h 366"/>
                <a:gd name="T28" fmla="*/ 141 w 379"/>
                <a:gd name="T29" fmla="*/ 210 h 366"/>
                <a:gd name="T30" fmla="*/ 141 w 379"/>
                <a:gd name="T31" fmla="*/ 210 h 366"/>
                <a:gd name="T32" fmla="*/ 28 w 379"/>
                <a:gd name="T33" fmla="*/ 301 h 366"/>
                <a:gd name="T34" fmla="*/ 28 w 379"/>
                <a:gd name="T35" fmla="*/ 301 h 366"/>
                <a:gd name="T36" fmla="*/ 64 w 379"/>
                <a:gd name="T37" fmla="*/ 351 h 366"/>
                <a:gd name="T38" fmla="*/ 64 w 379"/>
                <a:gd name="T39" fmla="*/ 351 h 366"/>
                <a:gd name="T40" fmla="*/ 195 w 379"/>
                <a:gd name="T41" fmla="*/ 250 h 366"/>
                <a:gd name="T42" fmla="*/ 195 w 379"/>
                <a:gd name="T43" fmla="*/ 250 h 366"/>
                <a:gd name="T44" fmla="*/ 334 w 379"/>
                <a:gd name="T45" fmla="*/ 314 h 366"/>
                <a:gd name="T46" fmla="*/ 334 w 379"/>
                <a:gd name="T47" fmla="*/ 314 h 366"/>
                <a:gd name="T48" fmla="*/ 354 w 379"/>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3"/>
                  </a:moveTo>
                  <a:lnTo>
                    <a:pt x="354" y="273"/>
                  </a:lnTo>
                  <a:cubicBezTo>
                    <a:pt x="312" y="250"/>
                    <a:pt x="271" y="227"/>
                    <a:pt x="233" y="201"/>
                  </a:cubicBezTo>
                  <a:lnTo>
                    <a:pt x="233" y="201"/>
                  </a:lnTo>
                  <a:cubicBezTo>
                    <a:pt x="269" y="150"/>
                    <a:pt x="295" y="95"/>
                    <a:pt x="308" y="43"/>
                  </a:cubicBezTo>
                  <a:lnTo>
                    <a:pt x="308" y="43"/>
                  </a:lnTo>
                  <a:cubicBezTo>
                    <a:pt x="315" y="20"/>
                    <a:pt x="280" y="0"/>
                    <a:pt x="267" y="25"/>
                  </a:cubicBezTo>
                  <a:lnTo>
                    <a:pt x="267" y="25"/>
                  </a:lnTo>
                  <a:cubicBezTo>
                    <a:pt x="241" y="71"/>
                    <a:pt x="217" y="118"/>
                    <a:pt x="183" y="160"/>
                  </a:cubicBezTo>
                  <a:lnTo>
                    <a:pt x="183" y="160"/>
                  </a:lnTo>
                  <a:cubicBezTo>
                    <a:pt x="144" y="122"/>
                    <a:pt x="113" y="77"/>
                    <a:pt x="77" y="34"/>
                  </a:cubicBezTo>
                  <a:lnTo>
                    <a:pt x="77" y="34"/>
                  </a:lnTo>
                  <a:cubicBezTo>
                    <a:pt x="53" y="7"/>
                    <a:pt x="14" y="39"/>
                    <a:pt x="27" y="70"/>
                  </a:cubicBezTo>
                  <a:lnTo>
                    <a:pt x="27" y="70"/>
                  </a:lnTo>
                  <a:cubicBezTo>
                    <a:pt x="50" y="120"/>
                    <a:pt x="91" y="168"/>
                    <a:pt x="141" y="210"/>
                  </a:cubicBezTo>
                  <a:lnTo>
                    <a:pt x="141" y="210"/>
                  </a:lnTo>
                  <a:cubicBezTo>
                    <a:pt x="106" y="243"/>
                    <a:pt x="66" y="269"/>
                    <a:pt x="28" y="301"/>
                  </a:cubicBezTo>
                  <a:lnTo>
                    <a:pt x="28" y="301"/>
                  </a:lnTo>
                  <a:cubicBezTo>
                    <a:pt x="0" y="325"/>
                    <a:pt x="33" y="365"/>
                    <a:pt x="64" y="351"/>
                  </a:cubicBezTo>
                  <a:lnTo>
                    <a:pt x="64" y="351"/>
                  </a:lnTo>
                  <a:cubicBezTo>
                    <a:pt x="110" y="330"/>
                    <a:pt x="156" y="293"/>
                    <a:pt x="195" y="250"/>
                  </a:cubicBezTo>
                  <a:lnTo>
                    <a:pt x="195" y="250"/>
                  </a:lnTo>
                  <a:cubicBezTo>
                    <a:pt x="240" y="280"/>
                    <a:pt x="290" y="302"/>
                    <a:pt x="334" y="314"/>
                  </a:cubicBezTo>
                  <a:lnTo>
                    <a:pt x="334" y="314"/>
                  </a:lnTo>
                  <a:cubicBezTo>
                    <a:pt x="359" y="319"/>
                    <a:pt x="378" y="286"/>
                    <a:pt x="354" y="273"/>
                  </a:cubicBezTo>
                </a:path>
              </a:pathLst>
            </a:custGeom>
            <a:solidFill>
              <a:schemeClr val="accent3">
                <a:lumMod val="50000"/>
              </a:schemeClr>
            </a:solidFill>
            <a:ln>
              <a:noFill/>
            </a:ln>
            <a:effectLst/>
          </p:spPr>
          <p:txBody>
            <a:bodyPr wrap="none" anchor="ctr"/>
            <a:lstStyle/>
            <a:p>
              <a:pPr>
                <a:defRPr/>
              </a:pPr>
              <a:endParaRPr lang="es-ES_tradnl"/>
            </a:p>
          </p:txBody>
        </p:sp>
        <p:sp>
          <p:nvSpPr>
            <p:cNvPr id="140" name="Freeform 96">
              <a:extLst>
                <a:ext uri="{FF2B5EF4-FFF2-40B4-BE49-F238E27FC236}">
                  <a16:creationId xmlns:a16="http://schemas.microsoft.com/office/drawing/2014/main" id="{DB7BEAC9-BBCF-FB4C-8425-671487C7EA83}"/>
                </a:ext>
              </a:extLst>
            </p:cNvPr>
            <p:cNvSpPr>
              <a:spLocks noChangeArrowheads="1"/>
            </p:cNvSpPr>
            <p:nvPr/>
          </p:nvSpPr>
          <p:spPr bwMode="auto">
            <a:xfrm>
              <a:off x="11996534" y="6648031"/>
              <a:ext cx="180952" cy="174602"/>
            </a:xfrm>
            <a:custGeom>
              <a:avLst/>
              <a:gdLst>
                <a:gd name="T0" fmla="*/ 353 w 379"/>
                <a:gd name="T1" fmla="*/ 273 h 366"/>
                <a:gd name="T2" fmla="*/ 353 w 379"/>
                <a:gd name="T3" fmla="*/ 273 h 366"/>
                <a:gd name="T4" fmla="*/ 233 w 379"/>
                <a:gd name="T5" fmla="*/ 201 h 366"/>
                <a:gd name="T6" fmla="*/ 233 w 379"/>
                <a:gd name="T7" fmla="*/ 201 h 366"/>
                <a:gd name="T8" fmla="*/ 307 w 379"/>
                <a:gd name="T9" fmla="*/ 43 h 366"/>
                <a:gd name="T10" fmla="*/ 307 w 379"/>
                <a:gd name="T11" fmla="*/ 43 h 366"/>
                <a:gd name="T12" fmla="*/ 267 w 379"/>
                <a:gd name="T13" fmla="*/ 25 h 366"/>
                <a:gd name="T14" fmla="*/ 267 w 379"/>
                <a:gd name="T15" fmla="*/ 25 h 366"/>
                <a:gd name="T16" fmla="*/ 184 w 379"/>
                <a:gd name="T17" fmla="*/ 160 h 366"/>
                <a:gd name="T18" fmla="*/ 184 w 379"/>
                <a:gd name="T19" fmla="*/ 160 h 366"/>
                <a:gd name="T20" fmla="*/ 76 w 379"/>
                <a:gd name="T21" fmla="*/ 34 h 366"/>
                <a:gd name="T22" fmla="*/ 76 w 379"/>
                <a:gd name="T23" fmla="*/ 34 h 366"/>
                <a:gd name="T24" fmla="*/ 26 w 379"/>
                <a:gd name="T25" fmla="*/ 70 h 366"/>
                <a:gd name="T26" fmla="*/ 26 w 379"/>
                <a:gd name="T27" fmla="*/ 70 h 366"/>
                <a:gd name="T28" fmla="*/ 141 w 379"/>
                <a:gd name="T29" fmla="*/ 210 h 366"/>
                <a:gd name="T30" fmla="*/ 141 w 379"/>
                <a:gd name="T31" fmla="*/ 210 h 366"/>
                <a:gd name="T32" fmla="*/ 29 w 379"/>
                <a:gd name="T33" fmla="*/ 301 h 366"/>
                <a:gd name="T34" fmla="*/ 29 w 379"/>
                <a:gd name="T35" fmla="*/ 301 h 366"/>
                <a:gd name="T36" fmla="*/ 63 w 379"/>
                <a:gd name="T37" fmla="*/ 351 h 366"/>
                <a:gd name="T38" fmla="*/ 63 w 379"/>
                <a:gd name="T39" fmla="*/ 351 h 366"/>
                <a:gd name="T40" fmla="*/ 194 w 379"/>
                <a:gd name="T41" fmla="*/ 250 h 366"/>
                <a:gd name="T42" fmla="*/ 194 w 379"/>
                <a:gd name="T43" fmla="*/ 250 h 366"/>
                <a:gd name="T44" fmla="*/ 335 w 379"/>
                <a:gd name="T45" fmla="*/ 314 h 366"/>
                <a:gd name="T46" fmla="*/ 335 w 379"/>
                <a:gd name="T47" fmla="*/ 314 h 366"/>
                <a:gd name="T48" fmla="*/ 353 w 379"/>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3" y="273"/>
                  </a:moveTo>
                  <a:lnTo>
                    <a:pt x="353" y="273"/>
                  </a:lnTo>
                  <a:cubicBezTo>
                    <a:pt x="313" y="250"/>
                    <a:pt x="272" y="227"/>
                    <a:pt x="233" y="201"/>
                  </a:cubicBezTo>
                  <a:lnTo>
                    <a:pt x="233" y="201"/>
                  </a:lnTo>
                  <a:cubicBezTo>
                    <a:pt x="268" y="150"/>
                    <a:pt x="296" y="95"/>
                    <a:pt x="307" y="43"/>
                  </a:cubicBezTo>
                  <a:lnTo>
                    <a:pt x="307" y="43"/>
                  </a:lnTo>
                  <a:cubicBezTo>
                    <a:pt x="314" y="20"/>
                    <a:pt x="281" y="0"/>
                    <a:pt x="267" y="25"/>
                  </a:cubicBezTo>
                  <a:lnTo>
                    <a:pt x="267" y="25"/>
                  </a:lnTo>
                  <a:cubicBezTo>
                    <a:pt x="240" y="71"/>
                    <a:pt x="217" y="118"/>
                    <a:pt x="184" y="160"/>
                  </a:cubicBezTo>
                  <a:lnTo>
                    <a:pt x="184" y="160"/>
                  </a:lnTo>
                  <a:cubicBezTo>
                    <a:pt x="143" y="122"/>
                    <a:pt x="113" y="77"/>
                    <a:pt x="76" y="34"/>
                  </a:cubicBezTo>
                  <a:lnTo>
                    <a:pt x="76" y="34"/>
                  </a:lnTo>
                  <a:cubicBezTo>
                    <a:pt x="53" y="7"/>
                    <a:pt x="13" y="39"/>
                    <a:pt x="26" y="70"/>
                  </a:cubicBezTo>
                  <a:lnTo>
                    <a:pt x="26" y="70"/>
                  </a:lnTo>
                  <a:cubicBezTo>
                    <a:pt x="50" y="120"/>
                    <a:pt x="91" y="168"/>
                    <a:pt x="141" y="210"/>
                  </a:cubicBezTo>
                  <a:lnTo>
                    <a:pt x="141" y="210"/>
                  </a:lnTo>
                  <a:cubicBezTo>
                    <a:pt x="105" y="243"/>
                    <a:pt x="66" y="269"/>
                    <a:pt x="29" y="301"/>
                  </a:cubicBezTo>
                  <a:lnTo>
                    <a:pt x="29" y="301"/>
                  </a:lnTo>
                  <a:cubicBezTo>
                    <a:pt x="0" y="325"/>
                    <a:pt x="33" y="365"/>
                    <a:pt x="63" y="351"/>
                  </a:cubicBezTo>
                  <a:lnTo>
                    <a:pt x="63" y="351"/>
                  </a:lnTo>
                  <a:cubicBezTo>
                    <a:pt x="110" y="330"/>
                    <a:pt x="155" y="293"/>
                    <a:pt x="194" y="250"/>
                  </a:cubicBezTo>
                  <a:lnTo>
                    <a:pt x="194" y="250"/>
                  </a:lnTo>
                  <a:cubicBezTo>
                    <a:pt x="239" y="280"/>
                    <a:pt x="289" y="302"/>
                    <a:pt x="335" y="314"/>
                  </a:cubicBezTo>
                  <a:lnTo>
                    <a:pt x="335" y="314"/>
                  </a:lnTo>
                  <a:cubicBezTo>
                    <a:pt x="359" y="319"/>
                    <a:pt x="378" y="286"/>
                    <a:pt x="353" y="273"/>
                  </a:cubicBezTo>
                </a:path>
              </a:pathLst>
            </a:custGeom>
            <a:solidFill>
              <a:schemeClr val="accent3">
                <a:lumMod val="50000"/>
              </a:schemeClr>
            </a:solidFill>
            <a:ln>
              <a:noFill/>
            </a:ln>
            <a:effectLst/>
          </p:spPr>
          <p:txBody>
            <a:bodyPr wrap="none" anchor="ctr"/>
            <a:lstStyle/>
            <a:p>
              <a:pPr>
                <a:defRPr/>
              </a:pPr>
              <a:endParaRPr lang="es-ES_tradnl"/>
            </a:p>
          </p:txBody>
        </p:sp>
        <p:sp>
          <p:nvSpPr>
            <p:cNvPr id="141" name="Freeform 33">
              <a:extLst>
                <a:ext uri="{FF2B5EF4-FFF2-40B4-BE49-F238E27FC236}">
                  <a16:creationId xmlns:a16="http://schemas.microsoft.com/office/drawing/2014/main" id="{E4A96126-8378-BE40-9AAC-6BEE8D647957}"/>
                </a:ext>
              </a:extLst>
            </p:cNvPr>
            <p:cNvSpPr>
              <a:spLocks noChangeArrowheads="1"/>
            </p:cNvSpPr>
            <p:nvPr/>
          </p:nvSpPr>
          <p:spPr bwMode="auto">
            <a:xfrm rot="16200000">
              <a:off x="48185" y="6302795"/>
              <a:ext cx="180951" cy="173016"/>
            </a:xfrm>
            <a:custGeom>
              <a:avLst/>
              <a:gdLst>
                <a:gd name="T0" fmla="*/ 354 w 379"/>
                <a:gd name="T1" fmla="*/ 272 h 365"/>
                <a:gd name="T2" fmla="*/ 354 w 379"/>
                <a:gd name="T3" fmla="*/ 272 h 365"/>
                <a:gd name="T4" fmla="*/ 232 w 379"/>
                <a:gd name="T5" fmla="*/ 199 h 365"/>
                <a:gd name="T6" fmla="*/ 232 w 379"/>
                <a:gd name="T7" fmla="*/ 199 h 365"/>
                <a:gd name="T8" fmla="*/ 307 w 379"/>
                <a:gd name="T9" fmla="*/ 42 h 365"/>
                <a:gd name="T10" fmla="*/ 307 w 379"/>
                <a:gd name="T11" fmla="*/ 42 h 365"/>
                <a:gd name="T12" fmla="*/ 266 w 379"/>
                <a:gd name="T13" fmla="*/ 23 h 365"/>
                <a:gd name="T14" fmla="*/ 266 w 379"/>
                <a:gd name="T15" fmla="*/ 23 h 365"/>
                <a:gd name="T16" fmla="*/ 184 w 379"/>
                <a:gd name="T17" fmla="*/ 160 h 365"/>
                <a:gd name="T18" fmla="*/ 184 w 379"/>
                <a:gd name="T19" fmla="*/ 160 h 365"/>
                <a:gd name="T20" fmla="*/ 76 w 379"/>
                <a:gd name="T21" fmla="*/ 33 h 365"/>
                <a:gd name="T22" fmla="*/ 76 w 379"/>
                <a:gd name="T23" fmla="*/ 33 h 365"/>
                <a:gd name="T24" fmla="*/ 26 w 379"/>
                <a:gd name="T25" fmla="*/ 68 h 365"/>
                <a:gd name="T26" fmla="*/ 26 w 379"/>
                <a:gd name="T27" fmla="*/ 68 h 365"/>
                <a:gd name="T28" fmla="*/ 139 w 379"/>
                <a:gd name="T29" fmla="*/ 209 h 365"/>
                <a:gd name="T30" fmla="*/ 139 w 379"/>
                <a:gd name="T31" fmla="*/ 209 h 365"/>
                <a:gd name="T32" fmla="*/ 27 w 379"/>
                <a:gd name="T33" fmla="*/ 301 h 365"/>
                <a:gd name="T34" fmla="*/ 27 w 379"/>
                <a:gd name="T35" fmla="*/ 301 h 365"/>
                <a:gd name="T36" fmla="*/ 63 w 379"/>
                <a:gd name="T37" fmla="*/ 351 h 365"/>
                <a:gd name="T38" fmla="*/ 63 w 379"/>
                <a:gd name="T39" fmla="*/ 351 h 365"/>
                <a:gd name="T40" fmla="*/ 194 w 379"/>
                <a:gd name="T41" fmla="*/ 248 h 365"/>
                <a:gd name="T42" fmla="*/ 194 w 379"/>
                <a:gd name="T43" fmla="*/ 248 h 365"/>
                <a:gd name="T44" fmla="*/ 335 w 379"/>
                <a:gd name="T45" fmla="*/ 312 h 365"/>
                <a:gd name="T46" fmla="*/ 335 w 379"/>
                <a:gd name="T47" fmla="*/ 312 h 365"/>
                <a:gd name="T48" fmla="*/ 354 w 379"/>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5">
                  <a:moveTo>
                    <a:pt x="354" y="272"/>
                  </a:moveTo>
                  <a:lnTo>
                    <a:pt x="354" y="272"/>
                  </a:lnTo>
                  <a:cubicBezTo>
                    <a:pt x="311" y="248"/>
                    <a:pt x="270" y="227"/>
                    <a:pt x="232" y="199"/>
                  </a:cubicBezTo>
                  <a:lnTo>
                    <a:pt x="232" y="199"/>
                  </a:lnTo>
                  <a:cubicBezTo>
                    <a:pt x="268" y="149"/>
                    <a:pt x="295" y="93"/>
                    <a:pt x="307" y="42"/>
                  </a:cubicBezTo>
                  <a:lnTo>
                    <a:pt x="307" y="42"/>
                  </a:lnTo>
                  <a:cubicBezTo>
                    <a:pt x="314" y="18"/>
                    <a:pt x="279" y="0"/>
                    <a:pt x="266" y="23"/>
                  </a:cubicBezTo>
                  <a:lnTo>
                    <a:pt x="266" y="23"/>
                  </a:lnTo>
                  <a:cubicBezTo>
                    <a:pt x="240" y="71"/>
                    <a:pt x="216" y="118"/>
                    <a:pt x="184" y="160"/>
                  </a:cubicBezTo>
                  <a:lnTo>
                    <a:pt x="184" y="160"/>
                  </a:lnTo>
                  <a:cubicBezTo>
                    <a:pt x="143" y="121"/>
                    <a:pt x="113" y="76"/>
                    <a:pt x="76" y="33"/>
                  </a:cubicBezTo>
                  <a:lnTo>
                    <a:pt x="76" y="33"/>
                  </a:lnTo>
                  <a:cubicBezTo>
                    <a:pt x="52" y="5"/>
                    <a:pt x="13" y="38"/>
                    <a:pt x="26" y="68"/>
                  </a:cubicBezTo>
                  <a:lnTo>
                    <a:pt x="26" y="68"/>
                  </a:lnTo>
                  <a:cubicBezTo>
                    <a:pt x="50" y="119"/>
                    <a:pt x="90" y="168"/>
                    <a:pt x="139" y="209"/>
                  </a:cubicBezTo>
                  <a:lnTo>
                    <a:pt x="139" y="209"/>
                  </a:lnTo>
                  <a:cubicBezTo>
                    <a:pt x="105" y="241"/>
                    <a:pt x="65" y="269"/>
                    <a:pt x="27" y="301"/>
                  </a:cubicBezTo>
                  <a:lnTo>
                    <a:pt x="27" y="301"/>
                  </a:lnTo>
                  <a:cubicBezTo>
                    <a:pt x="0" y="324"/>
                    <a:pt x="32" y="364"/>
                    <a:pt x="63" y="351"/>
                  </a:cubicBezTo>
                  <a:lnTo>
                    <a:pt x="63" y="351"/>
                  </a:lnTo>
                  <a:cubicBezTo>
                    <a:pt x="110" y="329"/>
                    <a:pt x="155" y="293"/>
                    <a:pt x="194" y="248"/>
                  </a:cubicBezTo>
                  <a:lnTo>
                    <a:pt x="194" y="248"/>
                  </a:lnTo>
                  <a:cubicBezTo>
                    <a:pt x="240" y="278"/>
                    <a:pt x="289" y="301"/>
                    <a:pt x="335" y="312"/>
                  </a:cubicBezTo>
                  <a:lnTo>
                    <a:pt x="335" y="312"/>
                  </a:lnTo>
                  <a:cubicBezTo>
                    <a:pt x="358" y="319"/>
                    <a:pt x="378" y="285"/>
                    <a:pt x="354" y="272"/>
                  </a:cubicBezTo>
                </a:path>
              </a:pathLst>
            </a:custGeom>
            <a:solidFill>
              <a:schemeClr val="accent3">
                <a:lumMod val="75000"/>
              </a:schemeClr>
            </a:solidFill>
            <a:ln>
              <a:noFill/>
            </a:ln>
            <a:effectLst/>
          </p:spPr>
          <p:txBody>
            <a:bodyPr wrap="none" anchor="ctr"/>
            <a:lstStyle/>
            <a:p>
              <a:pPr>
                <a:defRPr/>
              </a:pPr>
              <a:endParaRPr lang="es-ES_tradnl"/>
            </a:p>
          </p:txBody>
        </p:sp>
        <p:sp>
          <p:nvSpPr>
            <p:cNvPr id="142" name="Freeform 34">
              <a:extLst>
                <a:ext uri="{FF2B5EF4-FFF2-40B4-BE49-F238E27FC236}">
                  <a16:creationId xmlns:a16="http://schemas.microsoft.com/office/drawing/2014/main" id="{43D227E7-67F2-2F41-B973-272348E0630F}"/>
                </a:ext>
              </a:extLst>
            </p:cNvPr>
            <p:cNvSpPr>
              <a:spLocks noChangeArrowheads="1"/>
            </p:cNvSpPr>
            <p:nvPr/>
          </p:nvSpPr>
          <p:spPr bwMode="auto">
            <a:xfrm rot="16200000">
              <a:off x="48185" y="6110733"/>
              <a:ext cx="180951" cy="173016"/>
            </a:xfrm>
            <a:custGeom>
              <a:avLst/>
              <a:gdLst>
                <a:gd name="T0" fmla="*/ 353 w 378"/>
                <a:gd name="T1" fmla="*/ 272 h 365"/>
                <a:gd name="T2" fmla="*/ 353 w 378"/>
                <a:gd name="T3" fmla="*/ 272 h 365"/>
                <a:gd name="T4" fmla="*/ 231 w 378"/>
                <a:gd name="T5" fmla="*/ 199 h 365"/>
                <a:gd name="T6" fmla="*/ 231 w 378"/>
                <a:gd name="T7" fmla="*/ 199 h 365"/>
                <a:gd name="T8" fmla="*/ 307 w 378"/>
                <a:gd name="T9" fmla="*/ 42 h 365"/>
                <a:gd name="T10" fmla="*/ 307 w 378"/>
                <a:gd name="T11" fmla="*/ 42 h 365"/>
                <a:gd name="T12" fmla="*/ 265 w 378"/>
                <a:gd name="T13" fmla="*/ 23 h 365"/>
                <a:gd name="T14" fmla="*/ 265 w 378"/>
                <a:gd name="T15" fmla="*/ 23 h 365"/>
                <a:gd name="T16" fmla="*/ 182 w 378"/>
                <a:gd name="T17" fmla="*/ 160 h 365"/>
                <a:gd name="T18" fmla="*/ 182 w 378"/>
                <a:gd name="T19" fmla="*/ 160 h 365"/>
                <a:gd name="T20" fmla="*/ 75 w 378"/>
                <a:gd name="T21" fmla="*/ 33 h 365"/>
                <a:gd name="T22" fmla="*/ 75 w 378"/>
                <a:gd name="T23" fmla="*/ 33 h 365"/>
                <a:gd name="T24" fmla="*/ 26 w 378"/>
                <a:gd name="T25" fmla="*/ 68 h 365"/>
                <a:gd name="T26" fmla="*/ 26 w 378"/>
                <a:gd name="T27" fmla="*/ 68 h 365"/>
                <a:gd name="T28" fmla="*/ 138 w 378"/>
                <a:gd name="T29" fmla="*/ 209 h 365"/>
                <a:gd name="T30" fmla="*/ 138 w 378"/>
                <a:gd name="T31" fmla="*/ 209 h 365"/>
                <a:gd name="T32" fmla="*/ 27 w 378"/>
                <a:gd name="T33" fmla="*/ 301 h 365"/>
                <a:gd name="T34" fmla="*/ 27 w 378"/>
                <a:gd name="T35" fmla="*/ 301 h 365"/>
                <a:gd name="T36" fmla="*/ 63 w 378"/>
                <a:gd name="T37" fmla="*/ 351 h 365"/>
                <a:gd name="T38" fmla="*/ 63 w 378"/>
                <a:gd name="T39" fmla="*/ 351 h 365"/>
                <a:gd name="T40" fmla="*/ 192 w 378"/>
                <a:gd name="T41" fmla="*/ 248 h 365"/>
                <a:gd name="T42" fmla="*/ 192 w 378"/>
                <a:gd name="T43" fmla="*/ 248 h 365"/>
                <a:gd name="T44" fmla="*/ 334 w 378"/>
                <a:gd name="T45" fmla="*/ 312 h 365"/>
                <a:gd name="T46" fmla="*/ 334 w 378"/>
                <a:gd name="T47" fmla="*/ 312 h 365"/>
                <a:gd name="T48" fmla="*/ 353 w 378"/>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5">
                  <a:moveTo>
                    <a:pt x="353" y="272"/>
                  </a:moveTo>
                  <a:lnTo>
                    <a:pt x="353" y="272"/>
                  </a:lnTo>
                  <a:cubicBezTo>
                    <a:pt x="311" y="248"/>
                    <a:pt x="269" y="227"/>
                    <a:pt x="231" y="199"/>
                  </a:cubicBezTo>
                  <a:lnTo>
                    <a:pt x="231" y="199"/>
                  </a:lnTo>
                  <a:cubicBezTo>
                    <a:pt x="266" y="149"/>
                    <a:pt x="294" y="93"/>
                    <a:pt x="307" y="42"/>
                  </a:cubicBezTo>
                  <a:lnTo>
                    <a:pt x="307" y="42"/>
                  </a:lnTo>
                  <a:cubicBezTo>
                    <a:pt x="311" y="18"/>
                    <a:pt x="278" y="0"/>
                    <a:pt x="265" y="23"/>
                  </a:cubicBezTo>
                  <a:lnTo>
                    <a:pt x="265" y="23"/>
                  </a:lnTo>
                  <a:cubicBezTo>
                    <a:pt x="239" y="71"/>
                    <a:pt x="215" y="118"/>
                    <a:pt x="182" y="160"/>
                  </a:cubicBezTo>
                  <a:lnTo>
                    <a:pt x="182" y="160"/>
                  </a:lnTo>
                  <a:cubicBezTo>
                    <a:pt x="142" y="121"/>
                    <a:pt x="111" y="76"/>
                    <a:pt x="75" y="33"/>
                  </a:cubicBezTo>
                  <a:lnTo>
                    <a:pt x="75" y="33"/>
                  </a:lnTo>
                  <a:cubicBezTo>
                    <a:pt x="52" y="5"/>
                    <a:pt x="12" y="38"/>
                    <a:pt x="26" y="68"/>
                  </a:cubicBezTo>
                  <a:lnTo>
                    <a:pt x="26" y="68"/>
                  </a:lnTo>
                  <a:cubicBezTo>
                    <a:pt x="48" y="119"/>
                    <a:pt x="89" y="168"/>
                    <a:pt x="138" y="209"/>
                  </a:cubicBezTo>
                  <a:lnTo>
                    <a:pt x="138" y="209"/>
                  </a:lnTo>
                  <a:cubicBezTo>
                    <a:pt x="104" y="241"/>
                    <a:pt x="63" y="269"/>
                    <a:pt x="27" y="301"/>
                  </a:cubicBezTo>
                  <a:lnTo>
                    <a:pt x="27" y="301"/>
                  </a:lnTo>
                  <a:cubicBezTo>
                    <a:pt x="0" y="324"/>
                    <a:pt x="31" y="364"/>
                    <a:pt x="63" y="351"/>
                  </a:cubicBezTo>
                  <a:lnTo>
                    <a:pt x="63" y="351"/>
                  </a:lnTo>
                  <a:cubicBezTo>
                    <a:pt x="109" y="329"/>
                    <a:pt x="153" y="293"/>
                    <a:pt x="192" y="248"/>
                  </a:cubicBezTo>
                  <a:lnTo>
                    <a:pt x="192" y="248"/>
                  </a:lnTo>
                  <a:cubicBezTo>
                    <a:pt x="239" y="278"/>
                    <a:pt x="288" y="301"/>
                    <a:pt x="334" y="312"/>
                  </a:cubicBezTo>
                  <a:lnTo>
                    <a:pt x="334" y="312"/>
                  </a:lnTo>
                  <a:cubicBezTo>
                    <a:pt x="357" y="319"/>
                    <a:pt x="377" y="285"/>
                    <a:pt x="353" y="272"/>
                  </a:cubicBezTo>
                </a:path>
              </a:pathLst>
            </a:custGeom>
            <a:solidFill>
              <a:schemeClr val="accent3">
                <a:lumMod val="25000"/>
              </a:schemeClr>
            </a:solidFill>
            <a:ln>
              <a:noFill/>
            </a:ln>
            <a:effectLst/>
          </p:spPr>
          <p:txBody>
            <a:bodyPr wrap="none" anchor="ctr"/>
            <a:lstStyle/>
            <a:p>
              <a:pPr>
                <a:defRPr/>
              </a:pPr>
              <a:endParaRPr lang="es-ES_tradnl"/>
            </a:p>
          </p:txBody>
        </p:sp>
        <p:sp>
          <p:nvSpPr>
            <p:cNvPr id="143" name="Freeform 35">
              <a:extLst>
                <a:ext uri="{FF2B5EF4-FFF2-40B4-BE49-F238E27FC236}">
                  <a16:creationId xmlns:a16="http://schemas.microsoft.com/office/drawing/2014/main" id="{EAE869A1-E4E3-AE41-AE21-8AFBA4DB4A30}"/>
                </a:ext>
              </a:extLst>
            </p:cNvPr>
            <p:cNvSpPr>
              <a:spLocks noChangeArrowheads="1"/>
            </p:cNvSpPr>
            <p:nvPr/>
          </p:nvSpPr>
          <p:spPr bwMode="auto">
            <a:xfrm rot="16200000">
              <a:off x="48185" y="6491684"/>
              <a:ext cx="180951" cy="173016"/>
            </a:xfrm>
            <a:custGeom>
              <a:avLst/>
              <a:gdLst>
                <a:gd name="T0" fmla="*/ 353 w 378"/>
                <a:gd name="T1" fmla="*/ 272 h 365"/>
                <a:gd name="T2" fmla="*/ 353 w 378"/>
                <a:gd name="T3" fmla="*/ 272 h 365"/>
                <a:gd name="T4" fmla="*/ 232 w 378"/>
                <a:gd name="T5" fmla="*/ 199 h 365"/>
                <a:gd name="T6" fmla="*/ 232 w 378"/>
                <a:gd name="T7" fmla="*/ 199 h 365"/>
                <a:gd name="T8" fmla="*/ 307 w 378"/>
                <a:gd name="T9" fmla="*/ 42 h 365"/>
                <a:gd name="T10" fmla="*/ 307 w 378"/>
                <a:gd name="T11" fmla="*/ 42 h 365"/>
                <a:gd name="T12" fmla="*/ 267 w 378"/>
                <a:gd name="T13" fmla="*/ 23 h 365"/>
                <a:gd name="T14" fmla="*/ 267 w 378"/>
                <a:gd name="T15" fmla="*/ 23 h 365"/>
                <a:gd name="T16" fmla="*/ 184 w 378"/>
                <a:gd name="T17" fmla="*/ 160 h 365"/>
                <a:gd name="T18" fmla="*/ 184 w 378"/>
                <a:gd name="T19" fmla="*/ 160 h 365"/>
                <a:gd name="T20" fmla="*/ 77 w 378"/>
                <a:gd name="T21" fmla="*/ 33 h 365"/>
                <a:gd name="T22" fmla="*/ 77 w 378"/>
                <a:gd name="T23" fmla="*/ 33 h 365"/>
                <a:gd name="T24" fmla="*/ 26 w 378"/>
                <a:gd name="T25" fmla="*/ 68 h 365"/>
                <a:gd name="T26" fmla="*/ 26 w 378"/>
                <a:gd name="T27" fmla="*/ 68 h 365"/>
                <a:gd name="T28" fmla="*/ 139 w 378"/>
                <a:gd name="T29" fmla="*/ 209 h 365"/>
                <a:gd name="T30" fmla="*/ 139 w 378"/>
                <a:gd name="T31" fmla="*/ 209 h 365"/>
                <a:gd name="T32" fmla="*/ 27 w 378"/>
                <a:gd name="T33" fmla="*/ 301 h 365"/>
                <a:gd name="T34" fmla="*/ 27 w 378"/>
                <a:gd name="T35" fmla="*/ 301 h 365"/>
                <a:gd name="T36" fmla="*/ 64 w 378"/>
                <a:gd name="T37" fmla="*/ 351 h 365"/>
                <a:gd name="T38" fmla="*/ 64 w 378"/>
                <a:gd name="T39" fmla="*/ 351 h 365"/>
                <a:gd name="T40" fmla="*/ 194 w 378"/>
                <a:gd name="T41" fmla="*/ 248 h 365"/>
                <a:gd name="T42" fmla="*/ 194 w 378"/>
                <a:gd name="T43" fmla="*/ 248 h 365"/>
                <a:gd name="T44" fmla="*/ 335 w 378"/>
                <a:gd name="T45" fmla="*/ 312 h 365"/>
                <a:gd name="T46" fmla="*/ 335 w 378"/>
                <a:gd name="T47" fmla="*/ 312 h 365"/>
                <a:gd name="T48" fmla="*/ 353 w 378"/>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5">
                  <a:moveTo>
                    <a:pt x="353" y="272"/>
                  </a:moveTo>
                  <a:lnTo>
                    <a:pt x="353" y="272"/>
                  </a:lnTo>
                  <a:cubicBezTo>
                    <a:pt x="312" y="248"/>
                    <a:pt x="270" y="227"/>
                    <a:pt x="232" y="199"/>
                  </a:cubicBezTo>
                  <a:lnTo>
                    <a:pt x="232" y="199"/>
                  </a:lnTo>
                  <a:cubicBezTo>
                    <a:pt x="268" y="149"/>
                    <a:pt x="294" y="93"/>
                    <a:pt x="307" y="42"/>
                  </a:cubicBezTo>
                  <a:lnTo>
                    <a:pt x="307" y="42"/>
                  </a:lnTo>
                  <a:cubicBezTo>
                    <a:pt x="314" y="18"/>
                    <a:pt x="280" y="0"/>
                    <a:pt x="267" y="23"/>
                  </a:cubicBezTo>
                  <a:lnTo>
                    <a:pt x="267" y="23"/>
                  </a:lnTo>
                  <a:cubicBezTo>
                    <a:pt x="240" y="71"/>
                    <a:pt x="217" y="118"/>
                    <a:pt x="184" y="160"/>
                  </a:cubicBezTo>
                  <a:lnTo>
                    <a:pt x="184" y="160"/>
                  </a:lnTo>
                  <a:cubicBezTo>
                    <a:pt x="143" y="121"/>
                    <a:pt x="113" y="76"/>
                    <a:pt x="77" y="33"/>
                  </a:cubicBezTo>
                  <a:lnTo>
                    <a:pt x="77" y="33"/>
                  </a:lnTo>
                  <a:cubicBezTo>
                    <a:pt x="52" y="5"/>
                    <a:pt x="13" y="38"/>
                    <a:pt x="26" y="68"/>
                  </a:cubicBezTo>
                  <a:lnTo>
                    <a:pt x="26" y="68"/>
                  </a:lnTo>
                  <a:cubicBezTo>
                    <a:pt x="50" y="119"/>
                    <a:pt x="90" y="168"/>
                    <a:pt x="139" y="209"/>
                  </a:cubicBezTo>
                  <a:lnTo>
                    <a:pt x="139" y="209"/>
                  </a:lnTo>
                  <a:cubicBezTo>
                    <a:pt x="105" y="241"/>
                    <a:pt x="65" y="269"/>
                    <a:pt x="27" y="301"/>
                  </a:cubicBezTo>
                  <a:lnTo>
                    <a:pt x="27" y="301"/>
                  </a:lnTo>
                  <a:cubicBezTo>
                    <a:pt x="0" y="324"/>
                    <a:pt x="33" y="364"/>
                    <a:pt x="64" y="351"/>
                  </a:cubicBezTo>
                  <a:lnTo>
                    <a:pt x="64" y="351"/>
                  </a:lnTo>
                  <a:cubicBezTo>
                    <a:pt x="110" y="329"/>
                    <a:pt x="155" y="293"/>
                    <a:pt x="194" y="248"/>
                  </a:cubicBezTo>
                  <a:lnTo>
                    <a:pt x="194" y="248"/>
                  </a:lnTo>
                  <a:cubicBezTo>
                    <a:pt x="239" y="278"/>
                    <a:pt x="289" y="301"/>
                    <a:pt x="335" y="312"/>
                  </a:cubicBezTo>
                  <a:lnTo>
                    <a:pt x="335" y="312"/>
                  </a:lnTo>
                  <a:cubicBezTo>
                    <a:pt x="358" y="319"/>
                    <a:pt x="377" y="285"/>
                    <a:pt x="353" y="272"/>
                  </a:cubicBezTo>
                </a:path>
              </a:pathLst>
            </a:custGeom>
            <a:solidFill>
              <a:schemeClr val="accent3">
                <a:lumMod val="50000"/>
              </a:schemeClr>
            </a:solidFill>
            <a:ln>
              <a:noFill/>
            </a:ln>
            <a:effectLst/>
          </p:spPr>
          <p:txBody>
            <a:bodyPr wrap="none" anchor="ctr"/>
            <a:lstStyle/>
            <a:p>
              <a:pPr>
                <a:defRPr/>
              </a:pPr>
              <a:endParaRPr lang="es-ES_tradnl"/>
            </a:p>
          </p:txBody>
        </p:sp>
        <p:sp>
          <p:nvSpPr>
            <p:cNvPr id="144" name="Freeform 36">
              <a:extLst>
                <a:ext uri="{FF2B5EF4-FFF2-40B4-BE49-F238E27FC236}">
                  <a16:creationId xmlns:a16="http://schemas.microsoft.com/office/drawing/2014/main" id="{FC812317-9957-6541-A7F9-B69521B7D7B8}"/>
                </a:ext>
              </a:extLst>
            </p:cNvPr>
            <p:cNvSpPr>
              <a:spLocks noChangeArrowheads="1"/>
            </p:cNvSpPr>
            <p:nvPr/>
          </p:nvSpPr>
          <p:spPr bwMode="auto">
            <a:xfrm rot="16200000">
              <a:off x="48185" y="5921844"/>
              <a:ext cx="180951" cy="173016"/>
            </a:xfrm>
            <a:custGeom>
              <a:avLst/>
              <a:gdLst>
                <a:gd name="T0" fmla="*/ 352 w 378"/>
                <a:gd name="T1" fmla="*/ 272 h 365"/>
                <a:gd name="T2" fmla="*/ 352 w 378"/>
                <a:gd name="T3" fmla="*/ 272 h 365"/>
                <a:gd name="T4" fmla="*/ 231 w 378"/>
                <a:gd name="T5" fmla="*/ 199 h 365"/>
                <a:gd name="T6" fmla="*/ 231 w 378"/>
                <a:gd name="T7" fmla="*/ 199 h 365"/>
                <a:gd name="T8" fmla="*/ 306 w 378"/>
                <a:gd name="T9" fmla="*/ 42 h 365"/>
                <a:gd name="T10" fmla="*/ 306 w 378"/>
                <a:gd name="T11" fmla="*/ 42 h 365"/>
                <a:gd name="T12" fmla="*/ 265 w 378"/>
                <a:gd name="T13" fmla="*/ 23 h 365"/>
                <a:gd name="T14" fmla="*/ 265 w 378"/>
                <a:gd name="T15" fmla="*/ 23 h 365"/>
                <a:gd name="T16" fmla="*/ 182 w 378"/>
                <a:gd name="T17" fmla="*/ 160 h 365"/>
                <a:gd name="T18" fmla="*/ 182 w 378"/>
                <a:gd name="T19" fmla="*/ 160 h 365"/>
                <a:gd name="T20" fmla="*/ 76 w 378"/>
                <a:gd name="T21" fmla="*/ 33 h 365"/>
                <a:gd name="T22" fmla="*/ 76 w 378"/>
                <a:gd name="T23" fmla="*/ 33 h 365"/>
                <a:gd name="T24" fmla="*/ 26 w 378"/>
                <a:gd name="T25" fmla="*/ 68 h 365"/>
                <a:gd name="T26" fmla="*/ 26 w 378"/>
                <a:gd name="T27" fmla="*/ 68 h 365"/>
                <a:gd name="T28" fmla="*/ 138 w 378"/>
                <a:gd name="T29" fmla="*/ 209 h 365"/>
                <a:gd name="T30" fmla="*/ 138 w 378"/>
                <a:gd name="T31" fmla="*/ 209 h 365"/>
                <a:gd name="T32" fmla="*/ 27 w 378"/>
                <a:gd name="T33" fmla="*/ 301 h 365"/>
                <a:gd name="T34" fmla="*/ 27 w 378"/>
                <a:gd name="T35" fmla="*/ 301 h 365"/>
                <a:gd name="T36" fmla="*/ 63 w 378"/>
                <a:gd name="T37" fmla="*/ 351 h 365"/>
                <a:gd name="T38" fmla="*/ 63 w 378"/>
                <a:gd name="T39" fmla="*/ 351 h 365"/>
                <a:gd name="T40" fmla="*/ 193 w 378"/>
                <a:gd name="T41" fmla="*/ 248 h 365"/>
                <a:gd name="T42" fmla="*/ 193 w 378"/>
                <a:gd name="T43" fmla="*/ 248 h 365"/>
                <a:gd name="T44" fmla="*/ 333 w 378"/>
                <a:gd name="T45" fmla="*/ 312 h 365"/>
                <a:gd name="T46" fmla="*/ 333 w 378"/>
                <a:gd name="T47" fmla="*/ 312 h 365"/>
                <a:gd name="T48" fmla="*/ 352 w 378"/>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5">
                  <a:moveTo>
                    <a:pt x="352" y="272"/>
                  </a:moveTo>
                  <a:lnTo>
                    <a:pt x="352" y="272"/>
                  </a:lnTo>
                  <a:cubicBezTo>
                    <a:pt x="311" y="248"/>
                    <a:pt x="270" y="227"/>
                    <a:pt x="231" y="199"/>
                  </a:cubicBezTo>
                  <a:lnTo>
                    <a:pt x="231" y="199"/>
                  </a:lnTo>
                  <a:cubicBezTo>
                    <a:pt x="266" y="149"/>
                    <a:pt x="294" y="93"/>
                    <a:pt x="306" y="42"/>
                  </a:cubicBezTo>
                  <a:lnTo>
                    <a:pt x="306" y="42"/>
                  </a:lnTo>
                  <a:cubicBezTo>
                    <a:pt x="312" y="18"/>
                    <a:pt x="278" y="0"/>
                    <a:pt x="265" y="23"/>
                  </a:cubicBezTo>
                  <a:lnTo>
                    <a:pt x="265" y="23"/>
                  </a:lnTo>
                  <a:cubicBezTo>
                    <a:pt x="239" y="71"/>
                    <a:pt x="215" y="118"/>
                    <a:pt x="182" y="160"/>
                  </a:cubicBezTo>
                  <a:lnTo>
                    <a:pt x="182" y="160"/>
                  </a:lnTo>
                  <a:cubicBezTo>
                    <a:pt x="141" y="121"/>
                    <a:pt x="111" y="76"/>
                    <a:pt x="76" y="33"/>
                  </a:cubicBezTo>
                  <a:lnTo>
                    <a:pt x="76" y="33"/>
                  </a:lnTo>
                  <a:cubicBezTo>
                    <a:pt x="52" y="5"/>
                    <a:pt x="11" y="38"/>
                    <a:pt x="26" y="68"/>
                  </a:cubicBezTo>
                  <a:lnTo>
                    <a:pt x="26" y="68"/>
                  </a:lnTo>
                  <a:cubicBezTo>
                    <a:pt x="48" y="119"/>
                    <a:pt x="89" y="168"/>
                    <a:pt x="138" y="209"/>
                  </a:cubicBezTo>
                  <a:lnTo>
                    <a:pt x="138" y="209"/>
                  </a:lnTo>
                  <a:cubicBezTo>
                    <a:pt x="103" y="241"/>
                    <a:pt x="64" y="269"/>
                    <a:pt x="27" y="301"/>
                  </a:cubicBezTo>
                  <a:lnTo>
                    <a:pt x="27" y="301"/>
                  </a:lnTo>
                  <a:cubicBezTo>
                    <a:pt x="0" y="324"/>
                    <a:pt x="31" y="364"/>
                    <a:pt x="63" y="351"/>
                  </a:cubicBezTo>
                  <a:lnTo>
                    <a:pt x="63" y="351"/>
                  </a:lnTo>
                  <a:cubicBezTo>
                    <a:pt x="109" y="329"/>
                    <a:pt x="153" y="293"/>
                    <a:pt x="193" y="248"/>
                  </a:cubicBezTo>
                  <a:lnTo>
                    <a:pt x="193" y="248"/>
                  </a:lnTo>
                  <a:cubicBezTo>
                    <a:pt x="239" y="278"/>
                    <a:pt x="287" y="301"/>
                    <a:pt x="333" y="312"/>
                  </a:cubicBezTo>
                  <a:lnTo>
                    <a:pt x="333" y="312"/>
                  </a:lnTo>
                  <a:cubicBezTo>
                    <a:pt x="357" y="319"/>
                    <a:pt x="377" y="285"/>
                    <a:pt x="352" y="272"/>
                  </a:cubicBezTo>
                </a:path>
              </a:pathLst>
            </a:custGeom>
            <a:solidFill>
              <a:schemeClr val="accent3">
                <a:lumMod val="50000"/>
              </a:schemeClr>
            </a:solidFill>
            <a:ln>
              <a:noFill/>
            </a:ln>
            <a:effectLst/>
          </p:spPr>
          <p:txBody>
            <a:bodyPr wrap="none" anchor="ctr"/>
            <a:lstStyle/>
            <a:p>
              <a:pPr>
                <a:defRPr/>
              </a:pPr>
              <a:endParaRPr lang="es-ES_tradnl"/>
            </a:p>
          </p:txBody>
        </p:sp>
        <p:sp>
          <p:nvSpPr>
            <p:cNvPr id="145" name="Freeform 37">
              <a:extLst>
                <a:ext uri="{FF2B5EF4-FFF2-40B4-BE49-F238E27FC236}">
                  <a16:creationId xmlns:a16="http://schemas.microsoft.com/office/drawing/2014/main" id="{B9B95D7C-6FB0-2743-840D-6EA5CCAEF985}"/>
                </a:ext>
              </a:extLst>
            </p:cNvPr>
            <p:cNvSpPr>
              <a:spLocks noChangeArrowheads="1"/>
            </p:cNvSpPr>
            <p:nvPr/>
          </p:nvSpPr>
          <p:spPr bwMode="auto">
            <a:xfrm rot="16200000">
              <a:off x="41835" y="5528196"/>
              <a:ext cx="180951" cy="173016"/>
            </a:xfrm>
            <a:custGeom>
              <a:avLst/>
              <a:gdLst>
                <a:gd name="T0" fmla="*/ 353 w 378"/>
                <a:gd name="T1" fmla="*/ 274 h 367"/>
                <a:gd name="T2" fmla="*/ 353 w 378"/>
                <a:gd name="T3" fmla="*/ 274 h 367"/>
                <a:gd name="T4" fmla="*/ 231 w 378"/>
                <a:gd name="T5" fmla="*/ 202 h 367"/>
                <a:gd name="T6" fmla="*/ 231 w 378"/>
                <a:gd name="T7" fmla="*/ 202 h 367"/>
                <a:gd name="T8" fmla="*/ 307 w 378"/>
                <a:gd name="T9" fmla="*/ 43 h 367"/>
                <a:gd name="T10" fmla="*/ 307 w 378"/>
                <a:gd name="T11" fmla="*/ 43 h 367"/>
                <a:gd name="T12" fmla="*/ 267 w 378"/>
                <a:gd name="T13" fmla="*/ 24 h 367"/>
                <a:gd name="T14" fmla="*/ 267 w 378"/>
                <a:gd name="T15" fmla="*/ 24 h 367"/>
                <a:gd name="T16" fmla="*/ 182 w 378"/>
                <a:gd name="T17" fmla="*/ 161 h 367"/>
                <a:gd name="T18" fmla="*/ 182 w 378"/>
                <a:gd name="T19" fmla="*/ 161 h 367"/>
                <a:gd name="T20" fmla="*/ 76 w 378"/>
                <a:gd name="T21" fmla="*/ 35 h 367"/>
                <a:gd name="T22" fmla="*/ 76 w 378"/>
                <a:gd name="T23" fmla="*/ 35 h 367"/>
                <a:gd name="T24" fmla="*/ 26 w 378"/>
                <a:gd name="T25" fmla="*/ 70 h 367"/>
                <a:gd name="T26" fmla="*/ 26 w 378"/>
                <a:gd name="T27" fmla="*/ 70 h 367"/>
                <a:gd name="T28" fmla="*/ 139 w 378"/>
                <a:gd name="T29" fmla="*/ 209 h 367"/>
                <a:gd name="T30" fmla="*/ 139 w 378"/>
                <a:gd name="T31" fmla="*/ 209 h 367"/>
                <a:gd name="T32" fmla="*/ 27 w 378"/>
                <a:gd name="T33" fmla="*/ 301 h 367"/>
                <a:gd name="T34" fmla="*/ 27 w 378"/>
                <a:gd name="T35" fmla="*/ 301 h 367"/>
                <a:gd name="T36" fmla="*/ 63 w 378"/>
                <a:gd name="T37" fmla="*/ 351 h 367"/>
                <a:gd name="T38" fmla="*/ 63 w 378"/>
                <a:gd name="T39" fmla="*/ 351 h 367"/>
                <a:gd name="T40" fmla="*/ 193 w 378"/>
                <a:gd name="T41" fmla="*/ 250 h 367"/>
                <a:gd name="T42" fmla="*/ 193 w 378"/>
                <a:gd name="T43" fmla="*/ 250 h 367"/>
                <a:gd name="T44" fmla="*/ 334 w 378"/>
                <a:gd name="T45" fmla="*/ 315 h 367"/>
                <a:gd name="T46" fmla="*/ 334 w 378"/>
                <a:gd name="T47" fmla="*/ 315 h 367"/>
                <a:gd name="T48" fmla="*/ 353 w 378"/>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4"/>
                  </a:moveTo>
                  <a:lnTo>
                    <a:pt x="353" y="274"/>
                  </a:lnTo>
                  <a:cubicBezTo>
                    <a:pt x="311" y="250"/>
                    <a:pt x="270" y="228"/>
                    <a:pt x="231" y="202"/>
                  </a:cubicBezTo>
                  <a:lnTo>
                    <a:pt x="231" y="202"/>
                  </a:lnTo>
                  <a:cubicBezTo>
                    <a:pt x="267" y="150"/>
                    <a:pt x="294" y="95"/>
                    <a:pt x="307" y="43"/>
                  </a:cubicBezTo>
                  <a:lnTo>
                    <a:pt x="307" y="43"/>
                  </a:lnTo>
                  <a:cubicBezTo>
                    <a:pt x="313" y="20"/>
                    <a:pt x="280" y="0"/>
                    <a:pt x="267" y="24"/>
                  </a:cubicBezTo>
                  <a:lnTo>
                    <a:pt x="267" y="24"/>
                  </a:lnTo>
                  <a:cubicBezTo>
                    <a:pt x="240" y="71"/>
                    <a:pt x="217" y="117"/>
                    <a:pt x="182" y="161"/>
                  </a:cubicBezTo>
                  <a:lnTo>
                    <a:pt x="182" y="161"/>
                  </a:lnTo>
                  <a:cubicBezTo>
                    <a:pt x="143" y="123"/>
                    <a:pt x="113" y="77"/>
                    <a:pt x="76" y="35"/>
                  </a:cubicBezTo>
                  <a:lnTo>
                    <a:pt x="76" y="35"/>
                  </a:lnTo>
                  <a:cubicBezTo>
                    <a:pt x="52" y="7"/>
                    <a:pt x="12" y="39"/>
                    <a:pt x="26" y="70"/>
                  </a:cubicBezTo>
                  <a:lnTo>
                    <a:pt x="26" y="70"/>
                  </a:lnTo>
                  <a:cubicBezTo>
                    <a:pt x="50" y="120"/>
                    <a:pt x="90" y="169"/>
                    <a:pt x="139" y="209"/>
                  </a:cubicBezTo>
                  <a:lnTo>
                    <a:pt x="139" y="209"/>
                  </a:lnTo>
                  <a:cubicBezTo>
                    <a:pt x="104" y="244"/>
                    <a:pt x="64" y="270"/>
                    <a:pt x="27" y="301"/>
                  </a:cubicBezTo>
                  <a:lnTo>
                    <a:pt x="27" y="301"/>
                  </a:lnTo>
                  <a:cubicBezTo>
                    <a:pt x="0" y="326"/>
                    <a:pt x="33" y="366"/>
                    <a:pt x="63" y="351"/>
                  </a:cubicBezTo>
                  <a:lnTo>
                    <a:pt x="63" y="351"/>
                  </a:lnTo>
                  <a:cubicBezTo>
                    <a:pt x="109" y="330"/>
                    <a:pt x="154" y="293"/>
                    <a:pt x="193" y="250"/>
                  </a:cubicBezTo>
                  <a:lnTo>
                    <a:pt x="193" y="250"/>
                  </a:lnTo>
                  <a:cubicBezTo>
                    <a:pt x="239" y="280"/>
                    <a:pt x="289" y="303"/>
                    <a:pt x="334" y="315"/>
                  </a:cubicBezTo>
                  <a:lnTo>
                    <a:pt x="334" y="315"/>
                  </a:lnTo>
                  <a:cubicBezTo>
                    <a:pt x="359" y="320"/>
                    <a:pt x="377" y="287"/>
                    <a:pt x="353" y="274"/>
                  </a:cubicBezTo>
                </a:path>
              </a:pathLst>
            </a:custGeom>
            <a:solidFill>
              <a:schemeClr val="accent3">
                <a:lumMod val="25000"/>
              </a:schemeClr>
            </a:solidFill>
            <a:ln>
              <a:noFill/>
            </a:ln>
            <a:effectLst/>
          </p:spPr>
          <p:txBody>
            <a:bodyPr wrap="none" anchor="ctr"/>
            <a:lstStyle/>
            <a:p>
              <a:pPr>
                <a:defRPr/>
              </a:pPr>
              <a:endParaRPr lang="es-ES_tradnl"/>
            </a:p>
          </p:txBody>
        </p:sp>
        <p:sp>
          <p:nvSpPr>
            <p:cNvPr id="146" name="Freeform 38">
              <a:extLst>
                <a:ext uri="{FF2B5EF4-FFF2-40B4-BE49-F238E27FC236}">
                  <a16:creationId xmlns:a16="http://schemas.microsoft.com/office/drawing/2014/main" id="{AE728711-E35B-3A4F-BB63-34AB25D8EE96}"/>
                </a:ext>
              </a:extLst>
            </p:cNvPr>
            <p:cNvSpPr>
              <a:spLocks noChangeArrowheads="1"/>
            </p:cNvSpPr>
            <p:nvPr/>
          </p:nvSpPr>
          <p:spPr bwMode="auto">
            <a:xfrm rot="16200000">
              <a:off x="41835" y="5339308"/>
              <a:ext cx="180951" cy="173016"/>
            </a:xfrm>
            <a:custGeom>
              <a:avLst/>
              <a:gdLst>
                <a:gd name="T0" fmla="*/ 353 w 378"/>
                <a:gd name="T1" fmla="*/ 274 h 367"/>
                <a:gd name="T2" fmla="*/ 353 w 378"/>
                <a:gd name="T3" fmla="*/ 274 h 367"/>
                <a:gd name="T4" fmla="*/ 232 w 378"/>
                <a:gd name="T5" fmla="*/ 202 h 367"/>
                <a:gd name="T6" fmla="*/ 232 w 378"/>
                <a:gd name="T7" fmla="*/ 202 h 367"/>
                <a:gd name="T8" fmla="*/ 307 w 378"/>
                <a:gd name="T9" fmla="*/ 43 h 367"/>
                <a:gd name="T10" fmla="*/ 307 w 378"/>
                <a:gd name="T11" fmla="*/ 43 h 367"/>
                <a:gd name="T12" fmla="*/ 265 w 378"/>
                <a:gd name="T13" fmla="*/ 24 h 367"/>
                <a:gd name="T14" fmla="*/ 265 w 378"/>
                <a:gd name="T15" fmla="*/ 24 h 367"/>
                <a:gd name="T16" fmla="*/ 184 w 378"/>
                <a:gd name="T17" fmla="*/ 161 h 367"/>
                <a:gd name="T18" fmla="*/ 184 w 378"/>
                <a:gd name="T19" fmla="*/ 161 h 367"/>
                <a:gd name="T20" fmla="*/ 76 w 378"/>
                <a:gd name="T21" fmla="*/ 35 h 367"/>
                <a:gd name="T22" fmla="*/ 76 w 378"/>
                <a:gd name="T23" fmla="*/ 35 h 367"/>
                <a:gd name="T24" fmla="*/ 26 w 378"/>
                <a:gd name="T25" fmla="*/ 70 h 367"/>
                <a:gd name="T26" fmla="*/ 26 w 378"/>
                <a:gd name="T27" fmla="*/ 70 h 367"/>
                <a:gd name="T28" fmla="*/ 139 w 378"/>
                <a:gd name="T29" fmla="*/ 209 h 367"/>
                <a:gd name="T30" fmla="*/ 139 w 378"/>
                <a:gd name="T31" fmla="*/ 209 h 367"/>
                <a:gd name="T32" fmla="*/ 27 w 378"/>
                <a:gd name="T33" fmla="*/ 301 h 367"/>
                <a:gd name="T34" fmla="*/ 27 w 378"/>
                <a:gd name="T35" fmla="*/ 301 h 367"/>
                <a:gd name="T36" fmla="*/ 63 w 378"/>
                <a:gd name="T37" fmla="*/ 351 h 367"/>
                <a:gd name="T38" fmla="*/ 63 w 378"/>
                <a:gd name="T39" fmla="*/ 351 h 367"/>
                <a:gd name="T40" fmla="*/ 193 w 378"/>
                <a:gd name="T41" fmla="*/ 250 h 367"/>
                <a:gd name="T42" fmla="*/ 193 w 378"/>
                <a:gd name="T43" fmla="*/ 250 h 367"/>
                <a:gd name="T44" fmla="*/ 333 w 378"/>
                <a:gd name="T45" fmla="*/ 315 h 367"/>
                <a:gd name="T46" fmla="*/ 333 w 378"/>
                <a:gd name="T47" fmla="*/ 315 h 367"/>
                <a:gd name="T48" fmla="*/ 353 w 378"/>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4"/>
                  </a:moveTo>
                  <a:lnTo>
                    <a:pt x="353" y="274"/>
                  </a:lnTo>
                  <a:cubicBezTo>
                    <a:pt x="311" y="250"/>
                    <a:pt x="270" y="228"/>
                    <a:pt x="232" y="202"/>
                  </a:cubicBezTo>
                  <a:lnTo>
                    <a:pt x="232" y="202"/>
                  </a:lnTo>
                  <a:cubicBezTo>
                    <a:pt x="268" y="150"/>
                    <a:pt x="294" y="95"/>
                    <a:pt x="307" y="43"/>
                  </a:cubicBezTo>
                  <a:lnTo>
                    <a:pt x="307" y="43"/>
                  </a:lnTo>
                  <a:cubicBezTo>
                    <a:pt x="312" y="20"/>
                    <a:pt x="279" y="0"/>
                    <a:pt x="265" y="24"/>
                  </a:cubicBezTo>
                  <a:lnTo>
                    <a:pt x="265" y="24"/>
                  </a:lnTo>
                  <a:cubicBezTo>
                    <a:pt x="240" y="71"/>
                    <a:pt x="215" y="117"/>
                    <a:pt x="184" y="161"/>
                  </a:cubicBezTo>
                  <a:lnTo>
                    <a:pt x="184" y="161"/>
                  </a:lnTo>
                  <a:cubicBezTo>
                    <a:pt x="142" y="123"/>
                    <a:pt x="113" y="77"/>
                    <a:pt x="76" y="35"/>
                  </a:cubicBezTo>
                  <a:lnTo>
                    <a:pt x="76" y="35"/>
                  </a:lnTo>
                  <a:cubicBezTo>
                    <a:pt x="52" y="7"/>
                    <a:pt x="11" y="39"/>
                    <a:pt x="26" y="70"/>
                  </a:cubicBezTo>
                  <a:lnTo>
                    <a:pt x="26" y="70"/>
                  </a:lnTo>
                  <a:cubicBezTo>
                    <a:pt x="48" y="120"/>
                    <a:pt x="89" y="169"/>
                    <a:pt x="139" y="209"/>
                  </a:cubicBezTo>
                  <a:lnTo>
                    <a:pt x="139" y="209"/>
                  </a:lnTo>
                  <a:cubicBezTo>
                    <a:pt x="103" y="244"/>
                    <a:pt x="64" y="270"/>
                    <a:pt x="27" y="301"/>
                  </a:cubicBezTo>
                  <a:lnTo>
                    <a:pt x="27" y="301"/>
                  </a:lnTo>
                  <a:cubicBezTo>
                    <a:pt x="0" y="326"/>
                    <a:pt x="32" y="366"/>
                    <a:pt x="63" y="351"/>
                  </a:cubicBezTo>
                  <a:lnTo>
                    <a:pt x="63" y="351"/>
                  </a:lnTo>
                  <a:cubicBezTo>
                    <a:pt x="109" y="330"/>
                    <a:pt x="155" y="293"/>
                    <a:pt x="193" y="250"/>
                  </a:cubicBezTo>
                  <a:lnTo>
                    <a:pt x="193" y="250"/>
                  </a:lnTo>
                  <a:cubicBezTo>
                    <a:pt x="239" y="280"/>
                    <a:pt x="287" y="303"/>
                    <a:pt x="333" y="315"/>
                  </a:cubicBezTo>
                  <a:lnTo>
                    <a:pt x="333" y="315"/>
                  </a:lnTo>
                  <a:cubicBezTo>
                    <a:pt x="357" y="320"/>
                    <a:pt x="377" y="287"/>
                    <a:pt x="353" y="274"/>
                  </a:cubicBezTo>
                </a:path>
              </a:pathLst>
            </a:custGeom>
            <a:solidFill>
              <a:schemeClr val="accent3">
                <a:lumMod val="50000"/>
              </a:schemeClr>
            </a:solidFill>
            <a:ln>
              <a:noFill/>
            </a:ln>
            <a:effectLst/>
          </p:spPr>
          <p:txBody>
            <a:bodyPr wrap="none" anchor="ctr"/>
            <a:lstStyle/>
            <a:p>
              <a:pPr>
                <a:defRPr/>
              </a:pPr>
              <a:endParaRPr lang="es-ES_tradnl"/>
            </a:p>
          </p:txBody>
        </p:sp>
        <p:sp>
          <p:nvSpPr>
            <p:cNvPr id="147" name="Freeform 39">
              <a:extLst>
                <a:ext uri="{FF2B5EF4-FFF2-40B4-BE49-F238E27FC236}">
                  <a16:creationId xmlns:a16="http://schemas.microsoft.com/office/drawing/2014/main" id="{F5DAD05E-8B5C-544A-B0B4-361C842C7CBD}"/>
                </a:ext>
              </a:extLst>
            </p:cNvPr>
            <p:cNvSpPr>
              <a:spLocks noChangeArrowheads="1"/>
            </p:cNvSpPr>
            <p:nvPr/>
          </p:nvSpPr>
          <p:spPr bwMode="auto">
            <a:xfrm rot="16200000">
              <a:off x="41835" y="5718671"/>
              <a:ext cx="180951" cy="173016"/>
            </a:xfrm>
            <a:custGeom>
              <a:avLst/>
              <a:gdLst>
                <a:gd name="T0" fmla="*/ 353 w 378"/>
                <a:gd name="T1" fmla="*/ 274 h 367"/>
                <a:gd name="T2" fmla="*/ 353 w 378"/>
                <a:gd name="T3" fmla="*/ 274 h 367"/>
                <a:gd name="T4" fmla="*/ 231 w 378"/>
                <a:gd name="T5" fmla="*/ 202 h 367"/>
                <a:gd name="T6" fmla="*/ 231 w 378"/>
                <a:gd name="T7" fmla="*/ 202 h 367"/>
                <a:gd name="T8" fmla="*/ 307 w 378"/>
                <a:gd name="T9" fmla="*/ 43 h 367"/>
                <a:gd name="T10" fmla="*/ 307 w 378"/>
                <a:gd name="T11" fmla="*/ 43 h 367"/>
                <a:gd name="T12" fmla="*/ 267 w 378"/>
                <a:gd name="T13" fmla="*/ 24 h 367"/>
                <a:gd name="T14" fmla="*/ 267 w 378"/>
                <a:gd name="T15" fmla="*/ 24 h 367"/>
                <a:gd name="T16" fmla="*/ 183 w 378"/>
                <a:gd name="T17" fmla="*/ 161 h 367"/>
                <a:gd name="T18" fmla="*/ 183 w 378"/>
                <a:gd name="T19" fmla="*/ 161 h 367"/>
                <a:gd name="T20" fmla="*/ 76 w 378"/>
                <a:gd name="T21" fmla="*/ 35 h 367"/>
                <a:gd name="T22" fmla="*/ 76 w 378"/>
                <a:gd name="T23" fmla="*/ 35 h 367"/>
                <a:gd name="T24" fmla="*/ 26 w 378"/>
                <a:gd name="T25" fmla="*/ 70 h 367"/>
                <a:gd name="T26" fmla="*/ 26 w 378"/>
                <a:gd name="T27" fmla="*/ 70 h 367"/>
                <a:gd name="T28" fmla="*/ 139 w 378"/>
                <a:gd name="T29" fmla="*/ 209 h 367"/>
                <a:gd name="T30" fmla="*/ 139 w 378"/>
                <a:gd name="T31" fmla="*/ 209 h 367"/>
                <a:gd name="T32" fmla="*/ 28 w 378"/>
                <a:gd name="T33" fmla="*/ 301 h 367"/>
                <a:gd name="T34" fmla="*/ 28 w 378"/>
                <a:gd name="T35" fmla="*/ 301 h 367"/>
                <a:gd name="T36" fmla="*/ 63 w 378"/>
                <a:gd name="T37" fmla="*/ 351 h 367"/>
                <a:gd name="T38" fmla="*/ 63 w 378"/>
                <a:gd name="T39" fmla="*/ 351 h 367"/>
                <a:gd name="T40" fmla="*/ 193 w 378"/>
                <a:gd name="T41" fmla="*/ 250 h 367"/>
                <a:gd name="T42" fmla="*/ 193 w 378"/>
                <a:gd name="T43" fmla="*/ 250 h 367"/>
                <a:gd name="T44" fmla="*/ 334 w 378"/>
                <a:gd name="T45" fmla="*/ 315 h 367"/>
                <a:gd name="T46" fmla="*/ 334 w 378"/>
                <a:gd name="T47" fmla="*/ 315 h 367"/>
                <a:gd name="T48" fmla="*/ 353 w 378"/>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4"/>
                  </a:moveTo>
                  <a:lnTo>
                    <a:pt x="353" y="274"/>
                  </a:lnTo>
                  <a:cubicBezTo>
                    <a:pt x="311" y="250"/>
                    <a:pt x="271" y="228"/>
                    <a:pt x="231" y="202"/>
                  </a:cubicBezTo>
                  <a:lnTo>
                    <a:pt x="231" y="202"/>
                  </a:lnTo>
                  <a:cubicBezTo>
                    <a:pt x="267" y="150"/>
                    <a:pt x="294" y="95"/>
                    <a:pt x="307" y="43"/>
                  </a:cubicBezTo>
                  <a:lnTo>
                    <a:pt x="307" y="43"/>
                  </a:lnTo>
                  <a:cubicBezTo>
                    <a:pt x="313" y="20"/>
                    <a:pt x="280" y="0"/>
                    <a:pt x="267" y="24"/>
                  </a:cubicBezTo>
                  <a:lnTo>
                    <a:pt x="267" y="24"/>
                  </a:lnTo>
                  <a:cubicBezTo>
                    <a:pt x="239" y="71"/>
                    <a:pt x="215" y="117"/>
                    <a:pt x="183" y="161"/>
                  </a:cubicBezTo>
                  <a:lnTo>
                    <a:pt x="183" y="161"/>
                  </a:lnTo>
                  <a:cubicBezTo>
                    <a:pt x="142" y="123"/>
                    <a:pt x="113" y="77"/>
                    <a:pt x="76" y="35"/>
                  </a:cubicBezTo>
                  <a:lnTo>
                    <a:pt x="76" y="35"/>
                  </a:lnTo>
                  <a:cubicBezTo>
                    <a:pt x="53" y="7"/>
                    <a:pt x="12" y="39"/>
                    <a:pt x="26" y="70"/>
                  </a:cubicBezTo>
                  <a:lnTo>
                    <a:pt x="26" y="70"/>
                  </a:lnTo>
                  <a:cubicBezTo>
                    <a:pt x="49" y="120"/>
                    <a:pt x="89" y="169"/>
                    <a:pt x="139" y="209"/>
                  </a:cubicBezTo>
                  <a:lnTo>
                    <a:pt x="139" y="209"/>
                  </a:lnTo>
                  <a:cubicBezTo>
                    <a:pt x="104" y="244"/>
                    <a:pt x="64" y="270"/>
                    <a:pt x="28" y="301"/>
                  </a:cubicBezTo>
                  <a:lnTo>
                    <a:pt x="28" y="301"/>
                  </a:lnTo>
                  <a:cubicBezTo>
                    <a:pt x="0" y="326"/>
                    <a:pt x="31" y="366"/>
                    <a:pt x="63" y="351"/>
                  </a:cubicBezTo>
                  <a:lnTo>
                    <a:pt x="63" y="351"/>
                  </a:lnTo>
                  <a:cubicBezTo>
                    <a:pt x="109" y="330"/>
                    <a:pt x="155" y="293"/>
                    <a:pt x="193" y="250"/>
                  </a:cubicBezTo>
                  <a:lnTo>
                    <a:pt x="193" y="250"/>
                  </a:lnTo>
                  <a:cubicBezTo>
                    <a:pt x="239" y="280"/>
                    <a:pt x="288" y="303"/>
                    <a:pt x="334" y="315"/>
                  </a:cubicBezTo>
                  <a:lnTo>
                    <a:pt x="334" y="315"/>
                  </a:lnTo>
                  <a:cubicBezTo>
                    <a:pt x="357" y="320"/>
                    <a:pt x="377" y="287"/>
                    <a:pt x="353" y="274"/>
                  </a:cubicBezTo>
                </a:path>
              </a:pathLst>
            </a:custGeom>
            <a:solidFill>
              <a:schemeClr val="accent3">
                <a:lumMod val="75000"/>
              </a:schemeClr>
            </a:solidFill>
            <a:ln>
              <a:noFill/>
            </a:ln>
            <a:effectLst/>
          </p:spPr>
          <p:txBody>
            <a:bodyPr wrap="none" anchor="ctr"/>
            <a:lstStyle/>
            <a:p>
              <a:pPr>
                <a:defRPr/>
              </a:pPr>
              <a:endParaRPr lang="es-ES_tradnl"/>
            </a:p>
          </p:txBody>
        </p:sp>
        <p:sp>
          <p:nvSpPr>
            <p:cNvPr id="148" name="Freeform 40">
              <a:extLst>
                <a:ext uri="{FF2B5EF4-FFF2-40B4-BE49-F238E27FC236}">
                  <a16:creationId xmlns:a16="http://schemas.microsoft.com/office/drawing/2014/main" id="{E3608F79-C9B9-B549-9200-37F4AB77CB59}"/>
                </a:ext>
              </a:extLst>
            </p:cNvPr>
            <p:cNvSpPr>
              <a:spLocks noChangeArrowheads="1"/>
            </p:cNvSpPr>
            <p:nvPr/>
          </p:nvSpPr>
          <p:spPr bwMode="auto">
            <a:xfrm rot="16200000">
              <a:off x="41835" y="5152008"/>
              <a:ext cx="180951" cy="173016"/>
            </a:xfrm>
            <a:custGeom>
              <a:avLst/>
              <a:gdLst>
                <a:gd name="T0" fmla="*/ 354 w 380"/>
                <a:gd name="T1" fmla="*/ 274 h 367"/>
                <a:gd name="T2" fmla="*/ 354 w 380"/>
                <a:gd name="T3" fmla="*/ 274 h 367"/>
                <a:gd name="T4" fmla="*/ 233 w 380"/>
                <a:gd name="T5" fmla="*/ 202 h 367"/>
                <a:gd name="T6" fmla="*/ 233 w 380"/>
                <a:gd name="T7" fmla="*/ 202 h 367"/>
                <a:gd name="T8" fmla="*/ 308 w 380"/>
                <a:gd name="T9" fmla="*/ 43 h 367"/>
                <a:gd name="T10" fmla="*/ 308 w 380"/>
                <a:gd name="T11" fmla="*/ 43 h 367"/>
                <a:gd name="T12" fmla="*/ 267 w 380"/>
                <a:gd name="T13" fmla="*/ 24 h 367"/>
                <a:gd name="T14" fmla="*/ 267 w 380"/>
                <a:gd name="T15" fmla="*/ 24 h 367"/>
                <a:gd name="T16" fmla="*/ 183 w 380"/>
                <a:gd name="T17" fmla="*/ 161 h 367"/>
                <a:gd name="T18" fmla="*/ 183 w 380"/>
                <a:gd name="T19" fmla="*/ 161 h 367"/>
                <a:gd name="T20" fmla="*/ 77 w 380"/>
                <a:gd name="T21" fmla="*/ 35 h 367"/>
                <a:gd name="T22" fmla="*/ 77 w 380"/>
                <a:gd name="T23" fmla="*/ 35 h 367"/>
                <a:gd name="T24" fmla="*/ 27 w 380"/>
                <a:gd name="T25" fmla="*/ 70 h 367"/>
                <a:gd name="T26" fmla="*/ 27 w 380"/>
                <a:gd name="T27" fmla="*/ 70 h 367"/>
                <a:gd name="T28" fmla="*/ 140 w 380"/>
                <a:gd name="T29" fmla="*/ 209 h 367"/>
                <a:gd name="T30" fmla="*/ 140 w 380"/>
                <a:gd name="T31" fmla="*/ 209 h 367"/>
                <a:gd name="T32" fmla="*/ 28 w 380"/>
                <a:gd name="T33" fmla="*/ 301 h 367"/>
                <a:gd name="T34" fmla="*/ 28 w 380"/>
                <a:gd name="T35" fmla="*/ 301 h 367"/>
                <a:gd name="T36" fmla="*/ 64 w 380"/>
                <a:gd name="T37" fmla="*/ 351 h 367"/>
                <a:gd name="T38" fmla="*/ 64 w 380"/>
                <a:gd name="T39" fmla="*/ 351 h 367"/>
                <a:gd name="T40" fmla="*/ 194 w 380"/>
                <a:gd name="T41" fmla="*/ 250 h 367"/>
                <a:gd name="T42" fmla="*/ 194 w 380"/>
                <a:gd name="T43" fmla="*/ 250 h 367"/>
                <a:gd name="T44" fmla="*/ 336 w 380"/>
                <a:gd name="T45" fmla="*/ 315 h 367"/>
                <a:gd name="T46" fmla="*/ 336 w 380"/>
                <a:gd name="T47" fmla="*/ 315 h 367"/>
                <a:gd name="T48" fmla="*/ 354 w 380"/>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7">
                  <a:moveTo>
                    <a:pt x="354" y="274"/>
                  </a:moveTo>
                  <a:lnTo>
                    <a:pt x="354" y="274"/>
                  </a:lnTo>
                  <a:cubicBezTo>
                    <a:pt x="312" y="250"/>
                    <a:pt x="271" y="228"/>
                    <a:pt x="233" y="202"/>
                  </a:cubicBezTo>
                  <a:lnTo>
                    <a:pt x="233" y="202"/>
                  </a:lnTo>
                  <a:cubicBezTo>
                    <a:pt x="269" y="150"/>
                    <a:pt x="295" y="95"/>
                    <a:pt x="308" y="43"/>
                  </a:cubicBezTo>
                  <a:lnTo>
                    <a:pt x="308" y="43"/>
                  </a:lnTo>
                  <a:cubicBezTo>
                    <a:pt x="313" y="20"/>
                    <a:pt x="280" y="0"/>
                    <a:pt x="267" y="24"/>
                  </a:cubicBezTo>
                  <a:lnTo>
                    <a:pt x="267" y="24"/>
                  </a:lnTo>
                  <a:cubicBezTo>
                    <a:pt x="240" y="71"/>
                    <a:pt x="216" y="117"/>
                    <a:pt x="183" y="161"/>
                  </a:cubicBezTo>
                  <a:lnTo>
                    <a:pt x="183" y="161"/>
                  </a:lnTo>
                  <a:cubicBezTo>
                    <a:pt x="142" y="123"/>
                    <a:pt x="113" y="77"/>
                    <a:pt x="77" y="35"/>
                  </a:cubicBezTo>
                  <a:lnTo>
                    <a:pt x="77" y="35"/>
                  </a:lnTo>
                  <a:cubicBezTo>
                    <a:pt x="53" y="7"/>
                    <a:pt x="12" y="39"/>
                    <a:pt x="27" y="70"/>
                  </a:cubicBezTo>
                  <a:lnTo>
                    <a:pt x="27" y="70"/>
                  </a:lnTo>
                  <a:cubicBezTo>
                    <a:pt x="49" y="120"/>
                    <a:pt x="91" y="169"/>
                    <a:pt x="140" y="209"/>
                  </a:cubicBezTo>
                  <a:lnTo>
                    <a:pt x="140" y="209"/>
                  </a:lnTo>
                  <a:cubicBezTo>
                    <a:pt x="104" y="244"/>
                    <a:pt x="65" y="270"/>
                    <a:pt x="28" y="301"/>
                  </a:cubicBezTo>
                  <a:lnTo>
                    <a:pt x="28" y="301"/>
                  </a:lnTo>
                  <a:cubicBezTo>
                    <a:pt x="0" y="326"/>
                    <a:pt x="33" y="366"/>
                    <a:pt x="64" y="351"/>
                  </a:cubicBezTo>
                  <a:lnTo>
                    <a:pt x="64" y="351"/>
                  </a:lnTo>
                  <a:cubicBezTo>
                    <a:pt x="111" y="330"/>
                    <a:pt x="155" y="293"/>
                    <a:pt x="194" y="250"/>
                  </a:cubicBezTo>
                  <a:lnTo>
                    <a:pt x="194" y="250"/>
                  </a:lnTo>
                  <a:cubicBezTo>
                    <a:pt x="240" y="280"/>
                    <a:pt x="288" y="303"/>
                    <a:pt x="336" y="315"/>
                  </a:cubicBezTo>
                  <a:lnTo>
                    <a:pt x="336" y="315"/>
                  </a:lnTo>
                  <a:cubicBezTo>
                    <a:pt x="359" y="320"/>
                    <a:pt x="379" y="287"/>
                    <a:pt x="354" y="274"/>
                  </a:cubicBezTo>
                </a:path>
              </a:pathLst>
            </a:custGeom>
            <a:solidFill>
              <a:schemeClr val="accent3">
                <a:lumMod val="75000"/>
              </a:schemeClr>
            </a:solidFill>
            <a:ln>
              <a:noFill/>
            </a:ln>
            <a:effectLst/>
          </p:spPr>
          <p:txBody>
            <a:bodyPr wrap="none" anchor="ctr"/>
            <a:lstStyle/>
            <a:p>
              <a:pPr>
                <a:defRPr/>
              </a:pPr>
              <a:endParaRPr lang="es-ES_tradnl"/>
            </a:p>
          </p:txBody>
        </p:sp>
        <p:sp>
          <p:nvSpPr>
            <p:cNvPr id="149" name="Freeform 41">
              <a:extLst>
                <a:ext uri="{FF2B5EF4-FFF2-40B4-BE49-F238E27FC236}">
                  <a16:creationId xmlns:a16="http://schemas.microsoft.com/office/drawing/2014/main" id="{291F2FBE-EEF4-AA4A-AEB6-802DCF73B087}"/>
                </a:ext>
              </a:extLst>
            </p:cNvPr>
            <p:cNvSpPr>
              <a:spLocks noChangeArrowheads="1"/>
            </p:cNvSpPr>
            <p:nvPr/>
          </p:nvSpPr>
          <p:spPr bwMode="auto">
            <a:xfrm rot="16200000">
              <a:off x="41835" y="4788517"/>
              <a:ext cx="180951" cy="173016"/>
            </a:xfrm>
            <a:custGeom>
              <a:avLst/>
              <a:gdLst>
                <a:gd name="T0" fmla="*/ 353 w 378"/>
                <a:gd name="T1" fmla="*/ 272 h 366"/>
                <a:gd name="T2" fmla="*/ 353 w 378"/>
                <a:gd name="T3" fmla="*/ 272 h 366"/>
                <a:gd name="T4" fmla="*/ 231 w 378"/>
                <a:gd name="T5" fmla="*/ 199 h 366"/>
                <a:gd name="T6" fmla="*/ 231 w 378"/>
                <a:gd name="T7" fmla="*/ 199 h 366"/>
                <a:gd name="T8" fmla="*/ 307 w 378"/>
                <a:gd name="T9" fmla="*/ 42 h 366"/>
                <a:gd name="T10" fmla="*/ 307 w 378"/>
                <a:gd name="T11" fmla="*/ 42 h 366"/>
                <a:gd name="T12" fmla="*/ 266 w 378"/>
                <a:gd name="T13" fmla="*/ 23 h 366"/>
                <a:gd name="T14" fmla="*/ 266 w 378"/>
                <a:gd name="T15" fmla="*/ 23 h 366"/>
                <a:gd name="T16" fmla="*/ 182 w 378"/>
                <a:gd name="T17" fmla="*/ 160 h 366"/>
                <a:gd name="T18" fmla="*/ 182 w 378"/>
                <a:gd name="T19" fmla="*/ 160 h 366"/>
                <a:gd name="T20" fmla="*/ 74 w 378"/>
                <a:gd name="T21" fmla="*/ 32 h 366"/>
                <a:gd name="T22" fmla="*/ 74 w 378"/>
                <a:gd name="T23" fmla="*/ 32 h 366"/>
                <a:gd name="T24" fmla="*/ 25 w 378"/>
                <a:gd name="T25" fmla="*/ 68 h 366"/>
                <a:gd name="T26" fmla="*/ 25 w 378"/>
                <a:gd name="T27" fmla="*/ 68 h 366"/>
                <a:gd name="T28" fmla="*/ 139 w 378"/>
                <a:gd name="T29" fmla="*/ 208 h 366"/>
                <a:gd name="T30" fmla="*/ 139 w 378"/>
                <a:gd name="T31" fmla="*/ 208 h 366"/>
                <a:gd name="T32" fmla="*/ 27 w 378"/>
                <a:gd name="T33" fmla="*/ 300 h 366"/>
                <a:gd name="T34" fmla="*/ 27 w 378"/>
                <a:gd name="T35" fmla="*/ 300 h 366"/>
                <a:gd name="T36" fmla="*/ 61 w 378"/>
                <a:gd name="T37" fmla="*/ 350 h 366"/>
                <a:gd name="T38" fmla="*/ 61 w 378"/>
                <a:gd name="T39" fmla="*/ 350 h 366"/>
                <a:gd name="T40" fmla="*/ 193 w 378"/>
                <a:gd name="T41" fmla="*/ 248 h 366"/>
                <a:gd name="T42" fmla="*/ 193 w 378"/>
                <a:gd name="T43" fmla="*/ 248 h 366"/>
                <a:gd name="T44" fmla="*/ 333 w 378"/>
                <a:gd name="T45" fmla="*/ 312 h 366"/>
                <a:gd name="T46" fmla="*/ 333 w 378"/>
                <a:gd name="T47" fmla="*/ 312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48"/>
                    <a:pt x="270" y="227"/>
                    <a:pt x="231" y="199"/>
                  </a:cubicBezTo>
                  <a:lnTo>
                    <a:pt x="231" y="199"/>
                  </a:lnTo>
                  <a:cubicBezTo>
                    <a:pt x="266" y="149"/>
                    <a:pt x="294" y="94"/>
                    <a:pt x="307" y="42"/>
                  </a:cubicBezTo>
                  <a:lnTo>
                    <a:pt x="307" y="42"/>
                  </a:lnTo>
                  <a:cubicBezTo>
                    <a:pt x="312" y="18"/>
                    <a:pt x="279" y="0"/>
                    <a:pt x="266" y="23"/>
                  </a:cubicBezTo>
                  <a:lnTo>
                    <a:pt x="266" y="23"/>
                  </a:lnTo>
                  <a:cubicBezTo>
                    <a:pt x="239" y="70"/>
                    <a:pt x="215" y="118"/>
                    <a:pt x="182" y="160"/>
                  </a:cubicBezTo>
                  <a:lnTo>
                    <a:pt x="182" y="160"/>
                  </a:lnTo>
                  <a:cubicBezTo>
                    <a:pt x="141" y="120"/>
                    <a:pt x="113" y="76"/>
                    <a:pt x="74" y="32"/>
                  </a:cubicBezTo>
                  <a:lnTo>
                    <a:pt x="74" y="32"/>
                  </a:lnTo>
                  <a:cubicBezTo>
                    <a:pt x="51" y="5"/>
                    <a:pt x="11" y="38"/>
                    <a:pt x="25" y="68"/>
                  </a:cubicBezTo>
                  <a:lnTo>
                    <a:pt x="25" y="68"/>
                  </a:lnTo>
                  <a:cubicBezTo>
                    <a:pt x="48" y="119"/>
                    <a:pt x="89" y="168"/>
                    <a:pt x="139" y="208"/>
                  </a:cubicBezTo>
                  <a:lnTo>
                    <a:pt x="139" y="208"/>
                  </a:lnTo>
                  <a:cubicBezTo>
                    <a:pt x="103" y="241"/>
                    <a:pt x="64" y="269"/>
                    <a:pt x="27" y="300"/>
                  </a:cubicBezTo>
                  <a:lnTo>
                    <a:pt x="27" y="300"/>
                  </a:lnTo>
                  <a:cubicBezTo>
                    <a:pt x="0" y="324"/>
                    <a:pt x="31" y="365"/>
                    <a:pt x="61" y="350"/>
                  </a:cubicBezTo>
                  <a:lnTo>
                    <a:pt x="61" y="350"/>
                  </a:lnTo>
                  <a:cubicBezTo>
                    <a:pt x="110" y="329"/>
                    <a:pt x="153" y="293"/>
                    <a:pt x="193" y="248"/>
                  </a:cubicBezTo>
                  <a:lnTo>
                    <a:pt x="193" y="248"/>
                  </a:lnTo>
                  <a:cubicBezTo>
                    <a:pt x="239" y="278"/>
                    <a:pt x="287" y="300"/>
                    <a:pt x="333" y="312"/>
                  </a:cubicBezTo>
                  <a:lnTo>
                    <a:pt x="333" y="312"/>
                  </a:lnTo>
                  <a:cubicBezTo>
                    <a:pt x="357" y="319"/>
                    <a:pt x="377" y="285"/>
                    <a:pt x="353" y="272"/>
                  </a:cubicBezTo>
                </a:path>
              </a:pathLst>
            </a:custGeom>
            <a:solidFill>
              <a:schemeClr val="accent3">
                <a:lumMod val="50000"/>
              </a:schemeClr>
            </a:solidFill>
            <a:ln>
              <a:noFill/>
            </a:ln>
            <a:effectLst/>
          </p:spPr>
          <p:txBody>
            <a:bodyPr wrap="none" anchor="ctr"/>
            <a:lstStyle/>
            <a:p>
              <a:pPr>
                <a:defRPr/>
              </a:pPr>
              <a:endParaRPr lang="es-ES_tradnl"/>
            </a:p>
          </p:txBody>
        </p:sp>
        <p:sp>
          <p:nvSpPr>
            <p:cNvPr id="150" name="Freeform 42">
              <a:extLst>
                <a:ext uri="{FF2B5EF4-FFF2-40B4-BE49-F238E27FC236}">
                  <a16:creationId xmlns:a16="http://schemas.microsoft.com/office/drawing/2014/main" id="{7547DE32-D625-7946-A87E-5D1DE4ED9DDB}"/>
                </a:ext>
              </a:extLst>
            </p:cNvPr>
            <p:cNvSpPr>
              <a:spLocks noChangeArrowheads="1"/>
            </p:cNvSpPr>
            <p:nvPr/>
          </p:nvSpPr>
          <p:spPr bwMode="auto">
            <a:xfrm rot="16200000">
              <a:off x="41835" y="4599630"/>
              <a:ext cx="180951" cy="173016"/>
            </a:xfrm>
            <a:custGeom>
              <a:avLst/>
              <a:gdLst>
                <a:gd name="T0" fmla="*/ 354 w 379"/>
                <a:gd name="T1" fmla="*/ 272 h 366"/>
                <a:gd name="T2" fmla="*/ 354 w 379"/>
                <a:gd name="T3" fmla="*/ 272 h 366"/>
                <a:gd name="T4" fmla="*/ 232 w 379"/>
                <a:gd name="T5" fmla="*/ 199 h 366"/>
                <a:gd name="T6" fmla="*/ 232 w 379"/>
                <a:gd name="T7" fmla="*/ 199 h 366"/>
                <a:gd name="T8" fmla="*/ 308 w 379"/>
                <a:gd name="T9" fmla="*/ 42 h 366"/>
                <a:gd name="T10" fmla="*/ 308 w 379"/>
                <a:gd name="T11" fmla="*/ 42 h 366"/>
                <a:gd name="T12" fmla="*/ 266 w 379"/>
                <a:gd name="T13" fmla="*/ 23 h 366"/>
                <a:gd name="T14" fmla="*/ 266 w 379"/>
                <a:gd name="T15" fmla="*/ 23 h 366"/>
                <a:gd name="T16" fmla="*/ 183 w 379"/>
                <a:gd name="T17" fmla="*/ 160 h 366"/>
                <a:gd name="T18" fmla="*/ 183 w 379"/>
                <a:gd name="T19" fmla="*/ 160 h 366"/>
                <a:gd name="T20" fmla="*/ 77 w 379"/>
                <a:gd name="T21" fmla="*/ 32 h 366"/>
                <a:gd name="T22" fmla="*/ 77 w 379"/>
                <a:gd name="T23" fmla="*/ 32 h 366"/>
                <a:gd name="T24" fmla="*/ 27 w 379"/>
                <a:gd name="T25" fmla="*/ 68 h 366"/>
                <a:gd name="T26" fmla="*/ 27 w 379"/>
                <a:gd name="T27" fmla="*/ 68 h 366"/>
                <a:gd name="T28" fmla="*/ 140 w 379"/>
                <a:gd name="T29" fmla="*/ 208 h 366"/>
                <a:gd name="T30" fmla="*/ 140 w 379"/>
                <a:gd name="T31" fmla="*/ 208 h 366"/>
                <a:gd name="T32" fmla="*/ 28 w 379"/>
                <a:gd name="T33" fmla="*/ 300 h 366"/>
                <a:gd name="T34" fmla="*/ 28 w 379"/>
                <a:gd name="T35" fmla="*/ 300 h 366"/>
                <a:gd name="T36" fmla="*/ 63 w 379"/>
                <a:gd name="T37" fmla="*/ 350 h 366"/>
                <a:gd name="T38" fmla="*/ 63 w 379"/>
                <a:gd name="T39" fmla="*/ 350 h 366"/>
                <a:gd name="T40" fmla="*/ 194 w 379"/>
                <a:gd name="T41" fmla="*/ 248 h 366"/>
                <a:gd name="T42" fmla="*/ 194 w 379"/>
                <a:gd name="T43" fmla="*/ 248 h 366"/>
                <a:gd name="T44" fmla="*/ 334 w 379"/>
                <a:gd name="T45" fmla="*/ 312 h 366"/>
                <a:gd name="T46" fmla="*/ 334 w 379"/>
                <a:gd name="T47" fmla="*/ 312 h 366"/>
                <a:gd name="T48" fmla="*/ 354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2"/>
                  </a:moveTo>
                  <a:lnTo>
                    <a:pt x="354" y="272"/>
                  </a:lnTo>
                  <a:cubicBezTo>
                    <a:pt x="312" y="248"/>
                    <a:pt x="271" y="227"/>
                    <a:pt x="232" y="199"/>
                  </a:cubicBezTo>
                  <a:lnTo>
                    <a:pt x="232" y="199"/>
                  </a:lnTo>
                  <a:cubicBezTo>
                    <a:pt x="267" y="149"/>
                    <a:pt x="295" y="94"/>
                    <a:pt x="308" y="42"/>
                  </a:cubicBezTo>
                  <a:lnTo>
                    <a:pt x="308" y="42"/>
                  </a:lnTo>
                  <a:cubicBezTo>
                    <a:pt x="313" y="18"/>
                    <a:pt x="279" y="0"/>
                    <a:pt x="266" y="23"/>
                  </a:cubicBezTo>
                  <a:lnTo>
                    <a:pt x="266" y="23"/>
                  </a:lnTo>
                  <a:cubicBezTo>
                    <a:pt x="241" y="70"/>
                    <a:pt x="216" y="118"/>
                    <a:pt x="183" y="160"/>
                  </a:cubicBezTo>
                  <a:lnTo>
                    <a:pt x="183" y="160"/>
                  </a:lnTo>
                  <a:cubicBezTo>
                    <a:pt x="142" y="120"/>
                    <a:pt x="113" y="76"/>
                    <a:pt x="77" y="32"/>
                  </a:cubicBezTo>
                  <a:lnTo>
                    <a:pt x="77" y="32"/>
                  </a:lnTo>
                  <a:cubicBezTo>
                    <a:pt x="53" y="5"/>
                    <a:pt x="12" y="38"/>
                    <a:pt x="27" y="68"/>
                  </a:cubicBezTo>
                  <a:lnTo>
                    <a:pt x="27" y="68"/>
                  </a:lnTo>
                  <a:cubicBezTo>
                    <a:pt x="49" y="119"/>
                    <a:pt x="91" y="168"/>
                    <a:pt x="140" y="208"/>
                  </a:cubicBezTo>
                  <a:lnTo>
                    <a:pt x="140" y="208"/>
                  </a:lnTo>
                  <a:cubicBezTo>
                    <a:pt x="104" y="241"/>
                    <a:pt x="65" y="269"/>
                    <a:pt x="28" y="300"/>
                  </a:cubicBezTo>
                  <a:lnTo>
                    <a:pt x="28" y="300"/>
                  </a:lnTo>
                  <a:cubicBezTo>
                    <a:pt x="0" y="324"/>
                    <a:pt x="33" y="365"/>
                    <a:pt x="63" y="350"/>
                  </a:cubicBezTo>
                  <a:lnTo>
                    <a:pt x="63" y="350"/>
                  </a:lnTo>
                  <a:cubicBezTo>
                    <a:pt x="109" y="329"/>
                    <a:pt x="154" y="293"/>
                    <a:pt x="194" y="248"/>
                  </a:cubicBezTo>
                  <a:lnTo>
                    <a:pt x="194" y="248"/>
                  </a:lnTo>
                  <a:cubicBezTo>
                    <a:pt x="240" y="278"/>
                    <a:pt x="288" y="300"/>
                    <a:pt x="334" y="312"/>
                  </a:cubicBezTo>
                  <a:lnTo>
                    <a:pt x="334" y="312"/>
                  </a:lnTo>
                  <a:cubicBezTo>
                    <a:pt x="358" y="319"/>
                    <a:pt x="378" y="285"/>
                    <a:pt x="354" y="272"/>
                  </a:cubicBezTo>
                </a:path>
              </a:pathLst>
            </a:custGeom>
            <a:solidFill>
              <a:schemeClr val="accent3">
                <a:lumMod val="75000"/>
              </a:schemeClr>
            </a:solidFill>
            <a:ln>
              <a:noFill/>
            </a:ln>
            <a:effectLst/>
          </p:spPr>
          <p:txBody>
            <a:bodyPr wrap="none" anchor="ctr"/>
            <a:lstStyle/>
            <a:p>
              <a:pPr>
                <a:defRPr/>
              </a:pPr>
              <a:endParaRPr lang="es-ES_tradnl"/>
            </a:p>
          </p:txBody>
        </p:sp>
        <p:sp>
          <p:nvSpPr>
            <p:cNvPr id="151" name="Freeform 43">
              <a:extLst>
                <a:ext uri="{FF2B5EF4-FFF2-40B4-BE49-F238E27FC236}">
                  <a16:creationId xmlns:a16="http://schemas.microsoft.com/office/drawing/2014/main" id="{5936DF17-3F7B-7E4A-849D-44023BCEB303}"/>
                </a:ext>
              </a:extLst>
            </p:cNvPr>
            <p:cNvSpPr>
              <a:spLocks noChangeArrowheads="1"/>
            </p:cNvSpPr>
            <p:nvPr/>
          </p:nvSpPr>
          <p:spPr bwMode="auto">
            <a:xfrm rot="16200000">
              <a:off x="41835" y="4977405"/>
              <a:ext cx="180951" cy="173016"/>
            </a:xfrm>
            <a:custGeom>
              <a:avLst/>
              <a:gdLst>
                <a:gd name="T0" fmla="*/ 352 w 378"/>
                <a:gd name="T1" fmla="*/ 272 h 366"/>
                <a:gd name="T2" fmla="*/ 352 w 378"/>
                <a:gd name="T3" fmla="*/ 272 h 366"/>
                <a:gd name="T4" fmla="*/ 231 w 378"/>
                <a:gd name="T5" fmla="*/ 199 h 366"/>
                <a:gd name="T6" fmla="*/ 231 w 378"/>
                <a:gd name="T7" fmla="*/ 199 h 366"/>
                <a:gd name="T8" fmla="*/ 306 w 378"/>
                <a:gd name="T9" fmla="*/ 42 h 366"/>
                <a:gd name="T10" fmla="*/ 306 w 378"/>
                <a:gd name="T11" fmla="*/ 42 h 366"/>
                <a:gd name="T12" fmla="*/ 265 w 378"/>
                <a:gd name="T13" fmla="*/ 23 h 366"/>
                <a:gd name="T14" fmla="*/ 265 w 378"/>
                <a:gd name="T15" fmla="*/ 23 h 366"/>
                <a:gd name="T16" fmla="*/ 182 w 378"/>
                <a:gd name="T17" fmla="*/ 160 h 366"/>
                <a:gd name="T18" fmla="*/ 182 w 378"/>
                <a:gd name="T19" fmla="*/ 160 h 366"/>
                <a:gd name="T20" fmla="*/ 76 w 378"/>
                <a:gd name="T21" fmla="*/ 32 h 366"/>
                <a:gd name="T22" fmla="*/ 76 w 378"/>
                <a:gd name="T23" fmla="*/ 32 h 366"/>
                <a:gd name="T24" fmla="*/ 26 w 378"/>
                <a:gd name="T25" fmla="*/ 68 h 366"/>
                <a:gd name="T26" fmla="*/ 26 w 378"/>
                <a:gd name="T27" fmla="*/ 68 h 366"/>
                <a:gd name="T28" fmla="*/ 139 w 378"/>
                <a:gd name="T29" fmla="*/ 208 h 366"/>
                <a:gd name="T30" fmla="*/ 139 w 378"/>
                <a:gd name="T31" fmla="*/ 208 h 366"/>
                <a:gd name="T32" fmla="*/ 27 w 378"/>
                <a:gd name="T33" fmla="*/ 300 h 366"/>
                <a:gd name="T34" fmla="*/ 27 w 378"/>
                <a:gd name="T35" fmla="*/ 300 h 366"/>
                <a:gd name="T36" fmla="*/ 63 w 378"/>
                <a:gd name="T37" fmla="*/ 350 h 366"/>
                <a:gd name="T38" fmla="*/ 63 w 378"/>
                <a:gd name="T39" fmla="*/ 350 h 366"/>
                <a:gd name="T40" fmla="*/ 193 w 378"/>
                <a:gd name="T41" fmla="*/ 248 h 366"/>
                <a:gd name="T42" fmla="*/ 193 w 378"/>
                <a:gd name="T43" fmla="*/ 248 h 366"/>
                <a:gd name="T44" fmla="*/ 334 w 378"/>
                <a:gd name="T45" fmla="*/ 312 h 366"/>
                <a:gd name="T46" fmla="*/ 334 w 378"/>
                <a:gd name="T47" fmla="*/ 312 h 366"/>
                <a:gd name="T48" fmla="*/ 352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2" y="272"/>
                  </a:moveTo>
                  <a:lnTo>
                    <a:pt x="352" y="272"/>
                  </a:lnTo>
                  <a:cubicBezTo>
                    <a:pt x="311" y="248"/>
                    <a:pt x="270" y="227"/>
                    <a:pt x="231" y="199"/>
                  </a:cubicBezTo>
                  <a:lnTo>
                    <a:pt x="231" y="199"/>
                  </a:lnTo>
                  <a:cubicBezTo>
                    <a:pt x="266" y="149"/>
                    <a:pt x="294" y="94"/>
                    <a:pt x="306" y="42"/>
                  </a:cubicBezTo>
                  <a:lnTo>
                    <a:pt x="306" y="42"/>
                  </a:lnTo>
                  <a:cubicBezTo>
                    <a:pt x="312" y="18"/>
                    <a:pt x="278" y="0"/>
                    <a:pt x="265" y="23"/>
                  </a:cubicBezTo>
                  <a:lnTo>
                    <a:pt x="265" y="23"/>
                  </a:lnTo>
                  <a:cubicBezTo>
                    <a:pt x="239" y="70"/>
                    <a:pt x="215" y="118"/>
                    <a:pt x="182" y="160"/>
                  </a:cubicBezTo>
                  <a:lnTo>
                    <a:pt x="182" y="160"/>
                  </a:lnTo>
                  <a:cubicBezTo>
                    <a:pt x="142" y="120"/>
                    <a:pt x="111" y="76"/>
                    <a:pt x="76" y="32"/>
                  </a:cubicBezTo>
                  <a:lnTo>
                    <a:pt x="76" y="32"/>
                  </a:lnTo>
                  <a:cubicBezTo>
                    <a:pt x="52" y="5"/>
                    <a:pt x="12" y="38"/>
                    <a:pt x="26" y="68"/>
                  </a:cubicBezTo>
                  <a:lnTo>
                    <a:pt x="26" y="68"/>
                  </a:lnTo>
                  <a:cubicBezTo>
                    <a:pt x="48" y="119"/>
                    <a:pt x="89" y="168"/>
                    <a:pt x="139" y="208"/>
                  </a:cubicBezTo>
                  <a:lnTo>
                    <a:pt x="139" y="208"/>
                  </a:lnTo>
                  <a:cubicBezTo>
                    <a:pt x="104" y="241"/>
                    <a:pt x="64" y="269"/>
                    <a:pt x="27" y="300"/>
                  </a:cubicBezTo>
                  <a:lnTo>
                    <a:pt x="27" y="300"/>
                  </a:lnTo>
                  <a:cubicBezTo>
                    <a:pt x="0" y="324"/>
                    <a:pt x="31" y="365"/>
                    <a:pt x="63" y="350"/>
                  </a:cubicBezTo>
                  <a:lnTo>
                    <a:pt x="63" y="350"/>
                  </a:lnTo>
                  <a:cubicBezTo>
                    <a:pt x="109" y="329"/>
                    <a:pt x="155" y="293"/>
                    <a:pt x="193" y="248"/>
                  </a:cubicBezTo>
                  <a:lnTo>
                    <a:pt x="193" y="248"/>
                  </a:lnTo>
                  <a:cubicBezTo>
                    <a:pt x="239" y="278"/>
                    <a:pt x="288" y="300"/>
                    <a:pt x="334" y="312"/>
                  </a:cubicBezTo>
                  <a:lnTo>
                    <a:pt x="334" y="312"/>
                  </a:lnTo>
                  <a:cubicBezTo>
                    <a:pt x="357" y="319"/>
                    <a:pt x="377" y="285"/>
                    <a:pt x="352" y="272"/>
                  </a:cubicBezTo>
                </a:path>
              </a:pathLst>
            </a:custGeom>
            <a:solidFill>
              <a:schemeClr val="accent3">
                <a:lumMod val="25000"/>
              </a:schemeClr>
            </a:solidFill>
            <a:ln>
              <a:noFill/>
            </a:ln>
            <a:effectLst/>
          </p:spPr>
          <p:txBody>
            <a:bodyPr wrap="none" anchor="ctr"/>
            <a:lstStyle/>
            <a:p>
              <a:pPr>
                <a:defRPr/>
              </a:pPr>
              <a:endParaRPr lang="es-ES_tradnl"/>
            </a:p>
          </p:txBody>
        </p:sp>
        <p:sp>
          <p:nvSpPr>
            <p:cNvPr id="152" name="Freeform 44">
              <a:extLst>
                <a:ext uri="{FF2B5EF4-FFF2-40B4-BE49-F238E27FC236}">
                  <a16:creationId xmlns:a16="http://schemas.microsoft.com/office/drawing/2014/main" id="{1413CD89-A305-5D4B-BF7E-89FF65CEB1DC}"/>
                </a:ext>
              </a:extLst>
            </p:cNvPr>
            <p:cNvSpPr>
              <a:spLocks noChangeArrowheads="1"/>
            </p:cNvSpPr>
            <p:nvPr/>
          </p:nvSpPr>
          <p:spPr bwMode="auto">
            <a:xfrm rot="16200000">
              <a:off x="41835" y="4410741"/>
              <a:ext cx="180951" cy="173016"/>
            </a:xfrm>
            <a:custGeom>
              <a:avLst/>
              <a:gdLst>
                <a:gd name="T0" fmla="*/ 354 w 378"/>
                <a:gd name="T1" fmla="*/ 272 h 366"/>
                <a:gd name="T2" fmla="*/ 354 w 378"/>
                <a:gd name="T3" fmla="*/ 272 h 366"/>
                <a:gd name="T4" fmla="*/ 233 w 378"/>
                <a:gd name="T5" fmla="*/ 199 h 366"/>
                <a:gd name="T6" fmla="*/ 233 w 378"/>
                <a:gd name="T7" fmla="*/ 199 h 366"/>
                <a:gd name="T8" fmla="*/ 306 w 378"/>
                <a:gd name="T9" fmla="*/ 42 h 366"/>
                <a:gd name="T10" fmla="*/ 306 w 378"/>
                <a:gd name="T11" fmla="*/ 42 h 366"/>
                <a:gd name="T12" fmla="*/ 266 w 378"/>
                <a:gd name="T13" fmla="*/ 23 h 366"/>
                <a:gd name="T14" fmla="*/ 266 w 378"/>
                <a:gd name="T15" fmla="*/ 23 h 366"/>
                <a:gd name="T16" fmla="*/ 184 w 378"/>
                <a:gd name="T17" fmla="*/ 160 h 366"/>
                <a:gd name="T18" fmla="*/ 184 w 378"/>
                <a:gd name="T19" fmla="*/ 160 h 366"/>
                <a:gd name="T20" fmla="*/ 76 w 378"/>
                <a:gd name="T21" fmla="*/ 32 h 366"/>
                <a:gd name="T22" fmla="*/ 76 w 378"/>
                <a:gd name="T23" fmla="*/ 32 h 366"/>
                <a:gd name="T24" fmla="*/ 27 w 378"/>
                <a:gd name="T25" fmla="*/ 68 h 366"/>
                <a:gd name="T26" fmla="*/ 27 w 378"/>
                <a:gd name="T27" fmla="*/ 68 h 366"/>
                <a:gd name="T28" fmla="*/ 140 w 378"/>
                <a:gd name="T29" fmla="*/ 208 h 366"/>
                <a:gd name="T30" fmla="*/ 140 w 378"/>
                <a:gd name="T31" fmla="*/ 208 h 366"/>
                <a:gd name="T32" fmla="*/ 28 w 378"/>
                <a:gd name="T33" fmla="*/ 300 h 366"/>
                <a:gd name="T34" fmla="*/ 28 w 378"/>
                <a:gd name="T35" fmla="*/ 300 h 366"/>
                <a:gd name="T36" fmla="*/ 63 w 378"/>
                <a:gd name="T37" fmla="*/ 350 h 366"/>
                <a:gd name="T38" fmla="*/ 63 w 378"/>
                <a:gd name="T39" fmla="*/ 350 h 366"/>
                <a:gd name="T40" fmla="*/ 193 w 378"/>
                <a:gd name="T41" fmla="*/ 248 h 366"/>
                <a:gd name="T42" fmla="*/ 193 w 378"/>
                <a:gd name="T43" fmla="*/ 248 h 366"/>
                <a:gd name="T44" fmla="*/ 334 w 378"/>
                <a:gd name="T45" fmla="*/ 312 h 366"/>
                <a:gd name="T46" fmla="*/ 334 w 378"/>
                <a:gd name="T47" fmla="*/ 312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48"/>
                    <a:pt x="271" y="227"/>
                    <a:pt x="233" y="199"/>
                  </a:cubicBezTo>
                  <a:lnTo>
                    <a:pt x="233" y="199"/>
                  </a:lnTo>
                  <a:cubicBezTo>
                    <a:pt x="268" y="149"/>
                    <a:pt x="295" y="94"/>
                    <a:pt x="306" y="42"/>
                  </a:cubicBezTo>
                  <a:lnTo>
                    <a:pt x="306" y="42"/>
                  </a:lnTo>
                  <a:cubicBezTo>
                    <a:pt x="313" y="18"/>
                    <a:pt x="279" y="0"/>
                    <a:pt x="266" y="23"/>
                  </a:cubicBezTo>
                  <a:lnTo>
                    <a:pt x="266" y="23"/>
                  </a:lnTo>
                  <a:cubicBezTo>
                    <a:pt x="239" y="70"/>
                    <a:pt x="216" y="118"/>
                    <a:pt x="184" y="160"/>
                  </a:cubicBezTo>
                  <a:lnTo>
                    <a:pt x="184" y="160"/>
                  </a:lnTo>
                  <a:cubicBezTo>
                    <a:pt x="142" y="120"/>
                    <a:pt x="113" y="76"/>
                    <a:pt x="76" y="32"/>
                  </a:cubicBezTo>
                  <a:lnTo>
                    <a:pt x="76" y="32"/>
                  </a:lnTo>
                  <a:cubicBezTo>
                    <a:pt x="53" y="5"/>
                    <a:pt x="12" y="38"/>
                    <a:pt x="27" y="68"/>
                  </a:cubicBezTo>
                  <a:lnTo>
                    <a:pt x="27" y="68"/>
                  </a:lnTo>
                  <a:cubicBezTo>
                    <a:pt x="49" y="119"/>
                    <a:pt x="90" y="168"/>
                    <a:pt x="140" y="208"/>
                  </a:cubicBezTo>
                  <a:lnTo>
                    <a:pt x="140" y="208"/>
                  </a:lnTo>
                  <a:cubicBezTo>
                    <a:pt x="104" y="241"/>
                    <a:pt x="65" y="269"/>
                    <a:pt x="28" y="300"/>
                  </a:cubicBezTo>
                  <a:lnTo>
                    <a:pt x="28" y="300"/>
                  </a:lnTo>
                  <a:cubicBezTo>
                    <a:pt x="0" y="324"/>
                    <a:pt x="33" y="365"/>
                    <a:pt x="63" y="350"/>
                  </a:cubicBezTo>
                  <a:lnTo>
                    <a:pt x="63" y="350"/>
                  </a:lnTo>
                  <a:cubicBezTo>
                    <a:pt x="109" y="329"/>
                    <a:pt x="155" y="293"/>
                    <a:pt x="193" y="248"/>
                  </a:cubicBezTo>
                  <a:lnTo>
                    <a:pt x="193" y="248"/>
                  </a:lnTo>
                  <a:cubicBezTo>
                    <a:pt x="239" y="278"/>
                    <a:pt x="288" y="300"/>
                    <a:pt x="334" y="312"/>
                  </a:cubicBezTo>
                  <a:lnTo>
                    <a:pt x="334" y="312"/>
                  </a:lnTo>
                  <a:cubicBezTo>
                    <a:pt x="358" y="319"/>
                    <a:pt x="377"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153" name="Freeform 45">
              <a:extLst>
                <a:ext uri="{FF2B5EF4-FFF2-40B4-BE49-F238E27FC236}">
                  <a16:creationId xmlns:a16="http://schemas.microsoft.com/office/drawing/2014/main" id="{48B87272-295E-E842-9C68-D22CA25A106D}"/>
                </a:ext>
              </a:extLst>
            </p:cNvPr>
            <p:cNvSpPr>
              <a:spLocks noChangeArrowheads="1"/>
            </p:cNvSpPr>
            <p:nvPr/>
          </p:nvSpPr>
          <p:spPr bwMode="auto">
            <a:xfrm rot="16200000">
              <a:off x="37073" y="4017092"/>
              <a:ext cx="180951" cy="173015"/>
            </a:xfrm>
            <a:custGeom>
              <a:avLst/>
              <a:gdLst>
                <a:gd name="T0" fmla="*/ 354 w 380"/>
                <a:gd name="T1" fmla="*/ 274 h 367"/>
                <a:gd name="T2" fmla="*/ 354 w 380"/>
                <a:gd name="T3" fmla="*/ 274 h 367"/>
                <a:gd name="T4" fmla="*/ 233 w 380"/>
                <a:gd name="T5" fmla="*/ 201 h 367"/>
                <a:gd name="T6" fmla="*/ 233 w 380"/>
                <a:gd name="T7" fmla="*/ 201 h 367"/>
                <a:gd name="T8" fmla="*/ 308 w 380"/>
                <a:gd name="T9" fmla="*/ 44 h 367"/>
                <a:gd name="T10" fmla="*/ 308 w 380"/>
                <a:gd name="T11" fmla="*/ 44 h 367"/>
                <a:gd name="T12" fmla="*/ 267 w 380"/>
                <a:gd name="T13" fmla="*/ 24 h 367"/>
                <a:gd name="T14" fmla="*/ 267 w 380"/>
                <a:gd name="T15" fmla="*/ 24 h 367"/>
                <a:gd name="T16" fmla="*/ 183 w 380"/>
                <a:gd name="T17" fmla="*/ 161 h 367"/>
                <a:gd name="T18" fmla="*/ 183 w 380"/>
                <a:gd name="T19" fmla="*/ 161 h 367"/>
                <a:gd name="T20" fmla="*/ 77 w 380"/>
                <a:gd name="T21" fmla="*/ 34 h 367"/>
                <a:gd name="T22" fmla="*/ 77 w 380"/>
                <a:gd name="T23" fmla="*/ 34 h 367"/>
                <a:gd name="T24" fmla="*/ 27 w 380"/>
                <a:gd name="T25" fmla="*/ 70 h 367"/>
                <a:gd name="T26" fmla="*/ 27 w 380"/>
                <a:gd name="T27" fmla="*/ 70 h 367"/>
                <a:gd name="T28" fmla="*/ 140 w 380"/>
                <a:gd name="T29" fmla="*/ 209 h 367"/>
                <a:gd name="T30" fmla="*/ 140 w 380"/>
                <a:gd name="T31" fmla="*/ 209 h 367"/>
                <a:gd name="T32" fmla="*/ 28 w 380"/>
                <a:gd name="T33" fmla="*/ 301 h 367"/>
                <a:gd name="T34" fmla="*/ 28 w 380"/>
                <a:gd name="T35" fmla="*/ 301 h 367"/>
                <a:gd name="T36" fmla="*/ 64 w 380"/>
                <a:gd name="T37" fmla="*/ 351 h 367"/>
                <a:gd name="T38" fmla="*/ 64 w 380"/>
                <a:gd name="T39" fmla="*/ 351 h 367"/>
                <a:gd name="T40" fmla="*/ 195 w 380"/>
                <a:gd name="T41" fmla="*/ 250 h 367"/>
                <a:gd name="T42" fmla="*/ 195 w 380"/>
                <a:gd name="T43" fmla="*/ 250 h 367"/>
                <a:gd name="T44" fmla="*/ 334 w 380"/>
                <a:gd name="T45" fmla="*/ 314 h 367"/>
                <a:gd name="T46" fmla="*/ 334 w 380"/>
                <a:gd name="T47" fmla="*/ 314 h 367"/>
                <a:gd name="T48" fmla="*/ 354 w 380"/>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7">
                  <a:moveTo>
                    <a:pt x="354" y="274"/>
                  </a:moveTo>
                  <a:lnTo>
                    <a:pt x="354" y="274"/>
                  </a:lnTo>
                  <a:cubicBezTo>
                    <a:pt x="313" y="250"/>
                    <a:pt x="271" y="228"/>
                    <a:pt x="233" y="201"/>
                  </a:cubicBezTo>
                  <a:lnTo>
                    <a:pt x="233" y="201"/>
                  </a:lnTo>
                  <a:cubicBezTo>
                    <a:pt x="269" y="150"/>
                    <a:pt x="295" y="95"/>
                    <a:pt x="308" y="44"/>
                  </a:cubicBezTo>
                  <a:lnTo>
                    <a:pt x="308" y="44"/>
                  </a:lnTo>
                  <a:cubicBezTo>
                    <a:pt x="314" y="20"/>
                    <a:pt x="280" y="0"/>
                    <a:pt x="267" y="24"/>
                  </a:cubicBezTo>
                  <a:lnTo>
                    <a:pt x="267" y="24"/>
                  </a:lnTo>
                  <a:cubicBezTo>
                    <a:pt x="241" y="71"/>
                    <a:pt x="217" y="119"/>
                    <a:pt x="183" y="161"/>
                  </a:cubicBezTo>
                  <a:lnTo>
                    <a:pt x="183" y="161"/>
                  </a:lnTo>
                  <a:cubicBezTo>
                    <a:pt x="144" y="123"/>
                    <a:pt x="113" y="77"/>
                    <a:pt x="77" y="34"/>
                  </a:cubicBezTo>
                  <a:lnTo>
                    <a:pt x="77" y="34"/>
                  </a:lnTo>
                  <a:cubicBezTo>
                    <a:pt x="53" y="7"/>
                    <a:pt x="12" y="38"/>
                    <a:pt x="27" y="70"/>
                  </a:cubicBezTo>
                  <a:lnTo>
                    <a:pt x="27" y="70"/>
                  </a:lnTo>
                  <a:cubicBezTo>
                    <a:pt x="50" y="120"/>
                    <a:pt x="91" y="169"/>
                    <a:pt x="140" y="209"/>
                  </a:cubicBezTo>
                  <a:lnTo>
                    <a:pt x="140" y="209"/>
                  </a:lnTo>
                  <a:cubicBezTo>
                    <a:pt x="104" y="243"/>
                    <a:pt x="65" y="270"/>
                    <a:pt x="28" y="301"/>
                  </a:cubicBezTo>
                  <a:lnTo>
                    <a:pt x="28" y="301"/>
                  </a:lnTo>
                  <a:cubicBezTo>
                    <a:pt x="0" y="326"/>
                    <a:pt x="33" y="366"/>
                    <a:pt x="64" y="351"/>
                  </a:cubicBezTo>
                  <a:lnTo>
                    <a:pt x="64" y="351"/>
                  </a:lnTo>
                  <a:cubicBezTo>
                    <a:pt x="111" y="331"/>
                    <a:pt x="155" y="293"/>
                    <a:pt x="195" y="250"/>
                  </a:cubicBezTo>
                  <a:lnTo>
                    <a:pt x="195" y="250"/>
                  </a:lnTo>
                  <a:cubicBezTo>
                    <a:pt x="240" y="280"/>
                    <a:pt x="290" y="303"/>
                    <a:pt x="334" y="314"/>
                  </a:cubicBezTo>
                  <a:lnTo>
                    <a:pt x="334" y="314"/>
                  </a:lnTo>
                  <a:cubicBezTo>
                    <a:pt x="359" y="320"/>
                    <a:pt x="379" y="287"/>
                    <a:pt x="354" y="274"/>
                  </a:cubicBezTo>
                </a:path>
              </a:pathLst>
            </a:custGeom>
            <a:solidFill>
              <a:schemeClr val="accent3">
                <a:lumMod val="75000"/>
              </a:schemeClr>
            </a:solidFill>
            <a:ln>
              <a:noFill/>
            </a:ln>
            <a:effectLst/>
          </p:spPr>
          <p:txBody>
            <a:bodyPr wrap="none" anchor="ctr"/>
            <a:lstStyle/>
            <a:p>
              <a:pPr>
                <a:defRPr/>
              </a:pPr>
              <a:endParaRPr lang="es-ES_tradnl"/>
            </a:p>
          </p:txBody>
        </p:sp>
        <p:sp>
          <p:nvSpPr>
            <p:cNvPr id="154" name="Freeform 46">
              <a:extLst>
                <a:ext uri="{FF2B5EF4-FFF2-40B4-BE49-F238E27FC236}">
                  <a16:creationId xmlns:a16="http://schemas.microsoft.com/office/drawing/2014/main" id="{9E276953-F353-6945-B4D5-6A698558BFAF}"/>
                </a:ext>
              </a:extLst>
            </p:cNvPr>
            <p:cNvSpPr>
              <a:spLocks noChangeArrowheads="1"/>
            </p:cNvSpPr>
            <p:nvPr/>
          </p:nvSpPr>
          <p:spPr bwMode="auto">
            <a:xfrm rot="16200000">
              <a:off x="37073" y="3828205"/>
              <a:ext cx="180951" cy="173015"/>
            </a:xfrm>
            <a:custGeom>
              <a:avLst/>
              <a:gdLst>
                <a:gd name="T0" fmla="*/ 355 w 380"/>
                <a:gd name="T1" fmla="*/ 274 h 367"/>
                <a:gd name="T2" fmla="*/ 355 w 380"/>
                <a:gd name="T3" fmla="*/ 274 h 367"/>
                <a:gd name="T4" fmla="*/ 233 w 380"/>
                <a:gd name="T5" fmla="*/ 201 h 367"/>
                <a:gd name="T6" fmla="*/ 233 w 380"/>
                <a:gd name="T7" fmla="*/ 201 h 367"/>
                <a:gd name="T8" fmla="*/ 308 w 380"/>
                <a:gd name="T9" fmla="*/ 44 h 367"/>
                <a:gd name="T10" fmla="*/ 308 w 380"/>
                <a:gd name="T11" fmla="*/ 44 h 367"/>
                <a:gd name="T12" fmla="*/ 267 w 380"/>
                <a:gd name="T13" fmla="*/ 24 h 367"/>
                <a:gd name="T14" fmla="*/ 267 w 380"/>
                <a:gd name="T15" fmla="*/ 24 h 367"/>
                <a:gd name="T16" fmla="*/ 184 w 380"/>
                <a:gd name="T17" fmla="*/ 161 h 367"/>
                <a:gd name="T18" fmla="*/ 184 w 380"/>
                <a:gd name="T19" fmla="*/ 161 h 367"/>
                <a:gd name="T20" fmla="*/ 76 w 380"/>
                <a:gd name="T21" fmla="*/ 34 h 367"/>
                <a:gd name="T22" fmla="*/ 76 w 380"/>
                <a:gd name="T23" fmla="*/ 34 h 367"/>
                <a:gd name="T24" fmla="*/ 27 w 380"/>
                <a:gd name="T25" fmla="*/ 70 h 367"/>
                <a:gd name="T26" fmla="*/ 27 w 380"/>
                <a:gd name="T27" fmla="*/ 70 h 367"/>
                <a:gd name="T28" fmla="*/ 140 w 380"/>
                <a:gd name="T29" fmla="*/ 209 h 367"/>
                <a:gd name="T30" fmla="*/ 140 w 380"/>
                <a:gd name="T31" fmla="*/ 209 h 367"/>
                <a:gd name="T32" fmla="*/ 28 w 380"/>
                <a:gd name="T33" fmla="*/ 301 h 367"/>
                <a:gd name="T34" fmla="*/ 28 w 380"/>
                <a:gd name="T35" fmla="*/ 301 h 367"/>
                <a:gd name="T36" fmla="*/ 63 w 380"/>
                <a:gd name="T37" fmla="*/ 351 h 367"/>
                <a:gd name="T38" fmla="*/ 63 w 380"/>
                <a:gd name="T39" fmla="*/ 351 h 367"/>
                <a:gd name="T40" fmla="*/ 195 w 380"/>
                <a:gd name="T41" fmla="*/ 250 h 367"/>
                <a:gd name="T42" fmla="*/ 195 w 380"/>
                <a:gd name="T43" fmla="*/ 250 h 367"/>
                <a:gd name="T44" fmla="*/ 335 w 380"/>
                <a:gd name="T45" fmla="*/ 314 h 367"/>
                <a:gd name="T46" fmla="*/ 335 w 380"/>
                <a:gd name="T47" fmla="*/ 314 h 367"/>
                <a:gd name="T48" fmla="*/ 355 w 380"/>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7">
                  <a:moveTo>
                    <a:pt x="355" y="274"/>
                  </a:moveTo>
                  <a:lnTo>
                    <a:pt x="355" y="274"/>
                  </a:lnTo>
                  <a:cubicBezTo>
                    <a:pt x="312" y="250"/>
                    <a:pt x="271" y="228"/>
                    <a:pt x="233" y="201"/>
                  </a:cubicBezTo>
                  <a:lnTo>
                    <a:pt x="233" y="201"/>
                  </a:lnTo>
                  <a:cubicBezTo>
                    <a:pt x="268" y="150"/>
                    <a:pt x="295" y="95"/>
                    <a:pt x="308" y="44"/>
                  </a:cubicBezTo>
                  <a:lnTo>
                    <a:pt x="308" y="44"/>
                  </a:lnTo>
                  <a:cubicBezTo>
                    <a:pt x="314" y="20"/>
                    <a:pt x="280" y="0"/>
                    <a:pt x="267" y="24"/>
                  </a:cubicBezTo>
                  <a:lnTo>
                    <a:pt x="267" y="24"/>
                  </a:lnTo>
                  <a:cubicBezTo>
                    <a:pt x="241" y="71"/>
                    <a:pt x="216" y="119"/>
                    <a:pt x="184" y="161"/>
                  </a:cubicBezTo>
                  <a:lnTo>
                    <a:pt x="184" y="161"/>
                  </a:lnTo>
                  <a:cubicBezTo>
                    <a:pt x="144" y="123"/>
                    <a:pt x="113" y="77"/>
                    <a:pt x="76" y="34"/>
                  </a:cubicBezTo>
                  <a:lnTo>
                    <a:pt x="76" y="34"/>
                  </a:lnTo>
                  <a:cubicBezTo>
                    <a:pt x="53" y="7"/>
                    <a:pt x="12" y="38"/>
                    <a:pt x="27" y="70"/>
                  </a:cubicBezTo>
                  <a:lnTo>
                    <a:pt x="27" y="70"/>
                  </a:lnTo>
                  <a:cubicBezTo>
                    <a:pt x="50" y="120"/>
                    <a:pt x="91" y="169"/>
                    <a:pt x="140" y="209"/>
                  </a:cubicBezTo>
                  <a:lnTo>
                    <a:pt x="140" y="209"/>
                  </a:lnTo>
                  <a:cubicBezTo>
                    <a:pt x="104" y="243"/>
                    <a:pt x="65" y="270"/>
                    <a:pt x="28" y="301"/>
                  </a:cubicBezTo>
                  <a:lnTo>
                    <a:pt x="28" y="301"/>
                  </a:lnTo>
                  <a:cubicBezTo>
                    <a:pt x="0" y="326"/>
                    <a:pt x="33" y="366"/>
                    <a:pt x="63" y="351"/>
                  </a:cubicBezTo>
                  <a:lnTo>
                    <a:pt x="63" y="351"/>
                  </a:lnTo>
                  <a:cubicBezTo>
                    <a:pt x="109" y="331"/>
                    <a:pt x="155" y="293"/>
                    <a:pt x="195" y="250"/>
                  </a:cubicBezTo>
                  <a:lnTo>
                    <a:pt x="195" y="250"/>
                  </a:lnTo>
                  <a:cubicBezTo>
                    <a:pt x="239" y="280"/>
                    <a:pt x="289" y="303"/>
                    <a:pt x="335" y="314"/>
                  </a:cubicBezTo>
                  <a:lnTo>
                    <a:pt x="335" y="314"/>
                  </a:lnTo>
                  <a:cubicBezTo>
                    <a:pt x="359" y="320"/>
                    <a:pt x="379" y="287"/>
                    <a:pt x="355" y="274"/>
                  </a:cubicBezTo>
                </a:path>
              </a:pathLst>
            </a:custGeom>
            <a:solidFill>
              <a:schemeClr val="accent3">
                <a:lumMod val="25000"/>
              </a:schemeClr>
            </a:solidFill>
            <a:ln>
              <a:noFill/>
            </a:ln>
            <a:effectLst/>
          </p:spPr>
          <p:txBody>
            <a:bodyPr wrap="none" anchor="ctr"/>
            <a:lstStyle/>
            <a:p>
              <a:pPr>
                <a:defRPr/>
              </a:pPr>
              <a:endParaRPr lang="es-ES_tradnl"/>
            </a:p>
          </p:txBody>
        </p:sp>
        <p:sp>
          <p:nvSpPr>
            <p:cNvPr id="155" name="Freeform 47">
              <a:extLst>
                <a:ext uri="{FF2B5EF4-FFF2-40B4-BE49-F238E27FC236}">
                  <a16:creationId xmlns:a16="http://schemas.microsoft.com/office/drawing/2014/main" id="{280497B4-A469-994E-82C8-BC59CCA2E890}"/>
                </a:ext>
              </a:extLst>
            </p:cNvPr>
            <p:cNvSpPr>
              <a:spLocks noChangeArrowheads="1"/>
            </p:cNvSpPr>
            <p:nvPr/>
          </p:nvSpPr>
          <p:spPr bwMode="auto">
            <a:xfrm rot="16200000">
              <a:off x="37073" y="4204393"/>
              <a:ext cx="180951" cy="173015"/>
            </a:xfrm>
            <a:custGeom>
              <a:avLst/>
              <a:gdLst>
                <a:gd name="T0" fmla="*/ 353 w 379"/>
                <a:gd name="T1" fmla="*/ 274 h 367"/>
                <a:gd name="T2" fmla="*/ 353 w 379"/>
                <a:gd name="T3" fmla="*/ 274 h 367"/>
                <a:gd name="T4" fmla="*/ 232 w 379"/>
                <a:gd name="T5" fmla="*/ 201 h 367"/>
                <a:gd name="T6" fmla="*/ 232 w 379"/>
                <a:gd name="T7" fmla="*/ 201 h 367"/>
                <a:gd name="T8" fmla="*/ 307 w 379"/>
                <a:gd name="T9" fmla="*/ 44 h 367"/>
                <a:gd name="T10" fmla="*/ 307 w 379"/>
                <a:gd name="T11" fmla="*/ 44 h 367"/>
                <a:gd name="T12" fmla="*/ 266 w 379"/>
                <a:gd name="T13" fmla="*/ 24 h 367"/>
                <a:gd name="T14" fmla="*/ 266 w 379"/>
                <a:gd name="T15" fmla="*/ 24 h 367"/>
                <a:gd name="T16" fmla="*/ 182 w 379"/>
                <a:gd name="T17" fmla="*/ 161 h 367"/>
                <a:gd name="T18" fmla="*/ 182 w 379"/>
                <a:gd name="T19" fmla="*/ 161 h 367"/>
                <a:gd name="T20" fmla="*/ 76 w 379"/>
                <a:gd name="T21" fmla="*/ 34 h 367"/>
                <a:gd name="T22" fmla="*/ 76 w 379"/>
                <a:gd name="T23" fmla="*/ 34 h 367"/>
                <a:gd name="T24" fmla="*/ 26 w 379"/>
                <a:gd name="T25" fmla="*/ 70 h 367"/>
                <a:gd name="T26" fmla="*/ 26 w 379"/>
                <a:gd name="T27" fmla="*/ 70 h 367"/>
                <a:gd name="T28" fmla="*/ 139 w 379"/>
                <a:gd name="T29" fmla="*/ 209 h 367"/>
                <a:gd name="T30" fmla="*/ 139 w 379"/>
                <a:gd name="T31" fmla="*/ 209 h 367"/>
                <a:gd name="T32" fmla="*/ 27 w 379"/>
                <a:gd name="T33" fmla="*/ 301 h 367"/>
                <a:gd name="T34" fmla="*/ 27 w 379"/>
                <a:gd name="T35" fmla="*/ 301 h 367"/>
                <a:gd name="T36" fmla="*/ 63 w 379"/>
                <a:gd name="T37" fmla="*/ 351 h 367"/>
                <a:gd name="T38" fmla="*/ 63 w 379"/>
                <a:gd name="T39" fmla="*/ 351 h 367"/>
                <a:gd name="T40" fmla="*/ 193 w 379"/>
                <a:gd name="T41" fmla="*/ 250 h 367"/>
                <a:gd name="T42" fmla="*/ 193 w 379"/>
                <a:gd name="T43" fmla="*/ 250 h 367"/>
                <a:gd name="T44" fmla="*/ 335 w 379"/>
                <a:gd name="T45" fmla="*/ 314 h 367"/>
                <a:gd name="T46" fmla="*/ 335 w 379"/>
                <a:gd name="T47" fmla="*/ 314 h 367"/>
                <a:gd name="T48" fmla="*/ 353 w 379"/>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7">
                  <a:moveTo>
                    <a:pt x="353" y="274"/>
                  </a:moveTo>
                  <a:lnTo>
                    <a:pt x="353" y="274"/>
                  </a:lnTo>
                  <a:cubicBezTo>
                    <a:pt x="311" y="250"/>
                    <a:pt x="270" y="228"/>
                    <a:pt x="232" y="201"/>
                  </a:cubicBezTo>
                  <a:lnTo>
                    <a:pt x="232" y="201"/>
                  </a:lnTo>
                  <a:cubicBezTo>
                    <a:pt x="268" y="150"/>
                    <a:pt x="294" y="95"/>
                    <a:pt x="307" y="44"/>
                  </a:cubicBezTo>
                  <a:lnTo>
                    <a:pt x="307" y="44"/>
                  </a:lnTo>
                  <a:cubicBezTo>
                    <a:pt x="312" y="20"/>
                    <a:pt x="279" y="0"/>
                    <a:pt x="266" y="24"/>
                  </a:cubicBezTo>
                  <a:lnTo>
                    <a:pt x="266" y="24"/>
                  </a:lnTo>
                  <a:cubicBezTo>
                    <a:pt x="240" y="71"/>
                    <a:pt x="215" y="119"/>
                    <a:pt x="182" y="161"/>
                  </a:cubicBezTo>
                  <a:lnTo>
                    <a:pt x="182" y="161"/>
                  </a:lnTo>
                  <a:cubicBezTo>
                    <a:pt x="142" y="123"/>
                    <a:pt x="113" y="77"/>
                    <a:pt x="76" y="34"/>
                  </a:cubicBezTo>
                  <a:lnTo>
                    <a:pt x="76" y="34"/>
                  </a:lnTo>
                  <a:cubicBezTo>
                    <a:pt x="52" y="7"/>
                    <a:pt x="11" y="38"/>
                    <a:pt x="26" y="70"/>
                  </a:cubicBezTo>
                  <a:lnTo>
                    <a:pt x="26" y="70"/>
                  </a:lnTo>
                  <a:cubicBezTo>
                    <a:pt x="48" y="120"/>
                    <a:pt x="90" y="169"/>
                    <a:pt x="139" y="209"/>
                  </a:cubicBezTo>
                  <a:lnTo>
                    <a:pt x="139" y="209"/>
                  </a:lnTo>
                  <a:cubicBezTo>
                    <a:pt x="103" y="243"/>
                    <a:pt x="64" y="270"/>
                    <a:pt x="27" y="301"/>
                  </a:cubicBezTo>
                  <a:lnTo>
                    <a:pt x="27" y="301"/>
                  </a:lnTo>
                  <a:cubicBezTo>
                    <a:pt x="0" y="326"/>
                    <a:pt x="31" y="366"/>
                    <a:pt x="63" y="351"/>
                  </a:cubicBezTo>
                  <a:lnTo>
                    <a:pt x="63" y="351"/>
                  </a:lnTo>
                  <a:cubicBezTo>
                    <a:pt x="110" y="331"/>
                    <a:pt x="155" y="293"/>
                    <a:pt x="193" y="250"/>
                  </a:cubicBezTo>
                  <a:lnTo>
                    <a:pt x="193" y="250"/>
                  </a:lnTo>
                  <a:cubicBezTo>
                    <a:pt x="239" y="280"/>
                    <a:pt x="287" y="303"/>
                    <a:pt x="335" y="314"/>
                  </a:cubicBezTo>
                  <a:lnTo>
                    <a:pt x="335" y="314"/>
                  </a:lnTo>
                  <a:cubicBezTo>
                    <a:pt x="358" y="320"/>
                    <a:pt x="378" y="287"/>
                    <a:pt x="353" y="274"/>
                  </a:cubicBezTo>
                </a:path>
              </a:pathLst>
            </a:custGeom>
            <a:solidFill>
              <a:schemeClr val="accent3">
                <a:lumMod val="50000"/>
              </a:schemeClr>
            </a:solidFill>
            <a:ln>
              <a:noFill/>
            </a:ln>
            <a:effectLst/>
          </p:spPr>
          <p:txBody>
            <a:bodyPr wrap="none" anchor="ctr"/>
            <a:lstStyle/>
            <a:p>
              <a:pPr>
                <a:defRPr/>
              </a:pPr>
              <a:endParaRPr lang="es-ES_tradnl"/>
            </a:p>
          </p:txBody>
        </p:sp>
        <p:sp>
          <p:nvSpPr>
            <p:cNvPr id="156" name="Freeform 48">
              <a:extLst>
                <a:ext uri="{FF2B5EF4-FFF2-40B4-BE49-F238E27FC236}">
                  <a16:creationId xmlns:a16="http://schemas.microsoft.com/office/drawing/2014/main" id="{4A592B87-42F8-8840-8D34-20AC0498CDB8}"/>
                </a:ext>
              </a:extLst>
            </p:cNvPr>
            <p:cNvSpPr>
              <a:spLocks noChangeArrowheads="1"/>
            </p:cNvSpPr>
            <p:nvPr/>
          </p:nvSpPr>
          <p:spPr bwMode="auto">
            <a:xfrm rot="16200000">
              <a:off x="37073" y="3636142"/>
              <a:ext cx="180951" cy="173015"/>
            </a:xfrm>
            <a:custGeom>
              <a:avLst/>
              <a:gdLst>
                <a:gd name="T0" fmla="*/ 354 w 379"/>
                <a:gd name="T1" fmla="*/ 274 h 367"/>
                <a:gd name="T2" fmla="*/ 354 w 379"/>
                <a:gd name="T3" fmla="*/ 274 h 367"/>
                <a:gd name="T4" fmla="*/ 232 w 379"/>
                <a:gd name="T5" fmla="*/ 201 h 367"/>
                <a:gd name="T6" fmla="*/ 232 w 379"/>
                <a:gd name="T7" fmla="*/ 201 h 367"/>
                <a:gd name="T8" fmla="*/ 307 w 379"/>
                <a:gd name="T9" fmla="*/ 44 h 367"/>
                <a:gd name="T10" fmla="*/ 307 w 379"/>
                <a:gd name="T11" fmla="*/ 44 h 367"/>
                <a:gd name="T12" fmla="*/ 266 w 379"/>
                <a:gd name="T13" fmla="*/ 24 h 367"/>
                <a:gd name="T14" fmla="*/ 266 w 379"/>
                <a:gd name="T15" fmla="*/ 24 h 367"/>
                <a:gd name="T16" fmla="*/ 183 w 379"/>
                <a:gd name="T17" fmla="*/ 161 h 367"/>
                <a:gd name="T18" fmla="*/ 183 w 379"/>
                <a:gd name="T19" fmla="*/ 161 h 367"/>
                <a:gd name="T20" fmla="*/ 75 w 379"/>
                <a:gd name="T21" fmla="*/ 34 h 367"/>
                <a:gd name="T22" fmla="*/ 75 w 379"/>
                <a:gd name="T23" fmla="*/ 34 h 367"/>
                <a:gd name="T24" fmla="*/ 25 w 379"/>
                <a:gd name="T25" fmla="*/ 70 h 367"/>
                <a:gd name="T26" fmla="*/ 25 w 379"/>
                <a:gd name="T27" fmla="*/ 70 h 367"/>
                <a:gd name="T28" fmla="*/ 138 w 379"/>
                <a:gd name="T29" fmla="*/ 209 h 367"/>
                <a:gd name="T30" fmla="*/ 138 w 379"/>
                <a:gd name="T31" fmla="*/ 209 h 367"/>
                <a:gd name="T32" fmla="*/ 27 w 379"/>
                <a:gd name="T33" fmla="*/ 301 h 367"/>
                <a:gd name="T34" fmla="*/ 27 w 379"/>
                <a:gd name="T35" fmla="*/ 301 h 367"/>
                <a:gd name="T36" fmla="*/ 62 w 379"/>
                <a:gd name="T37" fmla="*/ 351 h 367"/>
                <a:gd name="T38" fmla="*/ 62 w 379"/>
                <a:gd name="T39" fmla="*/ 351 h 367"/>
                <a:gd name="T40" fmla="*/ 192 w 379"/>
                <a:gd name="T41" fmla="*/ 250 h 367"/>
                <a:gd name="T42" fmla="*/ 192 w 379"/>
                <a:gd name="T43" fmla="*/ 250 h 367"/>
                <a:gd name="T44" fmla="*/ 334 w 379"/>
                <a:gd name="T45" fmla="*/ 314 h 367"/>
                <a:gd name="T46" fmla="*/ 334 w 379"/>
                <a:gd name="T47" fmla="*/ 314 h 367"/>
                <a:gd name="T48" fmla="*/ 354 w 379"/>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7">
                  <a:moveTo>
                    <a:pt x="354" y="274"/>
                  </a:moveTo>
                  <a:lnTo>
                    <a:pt x="354" y="274"/>
                  </a:lnTo>
                  <a:cubicBezTo>
                    <a:pt x="312" y="250"/>
                    <a:pt x="270" y="228"/>
                    <a:pt x="232" y="201"/>
                  </a:cubicBezTo>
                  <a:lnTo>
                    <a:pt x="232" y="201"/>
                  </a:lnTo>
                  <a:cubicBezTo>
                    <a:pt x="267" y="150"/>
                    <a:pt x="293" y="95"/>
                    <a:pt x="307" y="44"/>
                  </a:cubicBezTo>
                  <a:lnTo>
                    <a:pt x="307" y="44"/>
                  </a:lnTo>
                  <a:cubicBezTo>
                    <a:pt x="312" y="20"/>
                    <a:pt x="279" y="0"/>
                    <a:pt x="266" y="24"/>
                  </a:cubicBezTo>
                  <a:lnTo>
                    <a:pt x="266" y="24"/>
                  </a:lnTo>
                  <a:cubicBezTo>
                    <a:pt x="240" y="71"/>
                    <a:pt x="215" y="119"/>
                    <a:pt x="183" y="161"/>
                  </a:cubicBezTo>
                  <a:lnTo>
                    <a:pt x="183" y="161"/>
                  </a:lnTo>
                  <a:cubicBezTo>
                    <a:pt x="142" y="123"/>
                    <a:pt x="112" y="77"/>
                    <a:pt x="75" y="34"/>
                  </a:cubicBezTo>
                  <a:lnTo>
                    <a:pt x="75" y="34"/>
                  </a:lnTo>
                  <a:cubicBezTo>
                    <a:pt x="53" y="7"/>
                    <a:pt x="11" y="38"/>
                    <a:pt x="25" y="70"/>
                  </a:cubicBezTo>
                  <a:lnTo>
                    <a:pt x="25" y="70"/>
                  </a:lnTo>
                  <a:cubicBezTo>
                    <a:pt x="49" y="120"/>
                    <a:pt x="90" y="169"/>
                    <a:pt x="138" y="209"/>
                  </a:cubicBezTo>
                  <a:lnTo>
                    <a:pt x="138" y="209"/>
                  </a:lnTo>
                  <a:cubicBezTo>
                    <a:pt x="103" y="243"/>
                    <a:pt x="63" y="270"/>
                    <a:pt x="27" y="301"/>
                  </a:cubicBezTo>
                  <a:lnTo>
                    <a:pt x="27" y="301"/>
                  </a:lnTo>
                  <a:cubicBezTo>
                    <a:pt x="0" y="326"/>
                    <a:pt x="32" y="366"/>
                    <a:pt x="62" y="351"/>
                  </a:cubicBezTo>
                  <a:lnTo>
                    <a:pt x="62" y="351"/>
                  </a:lnTo>
                  <a:cubicBezTo>
                    <a:pt x="109" y="331"/>
                    <a:pt x="154" y="293"/>
                    <a:pt x="192" y="250"/>
                  </a:cubicBezTo>
                  <a:lnTo>
                    <a:pt x="192" y="250"/>
                  </a:lnTo>
                  <a:cubicBezTo>
                    <a:pt x="240" y="280"/>
                    <a:pt x="288" y="303"/>
                    <a:pt x="334" y="314"/>
                  </a:cubicBezTo>
                  <a:lnTo>
                    <a:pt x="334" y="314"/>
                  </a:lnTo>
                  <a:cubicBezTo>
                    <a:pt x="358" y="320"/>
                    <a:pt x="378" y="287"/>
                    <a:pt x="354" y="274"/>
                  </a:cubicBezTo>
                </a:path>
              </a:pathLst>
            </a:custGeom>
            <a:solidFill>
              <a:schemeClr val="accent3">
                <a:lumMod val="50000"/>
              </a:schemeClr>
            </a:solidFill>
            <a:ln>
              <a:noFill/>
            </a:ln>
            <a:effectLst/>
          </p:spPr>
          <p:txBody>
            <a:bodyPr wrap="none" anchor="ctr"/>
            <a:lstStyle/>
            <a:p>
              <a:pPr>
                <a:defRPr/>
              </a:pPr>
              <a:endParaRPr lang="es-ES_tradnl"/>
            </a:p>
          </p:txBody>
        </p:sp>
        <p:sp>
          <p:nvSpPr>
            <p:cNvPr id="157" name="Freeform 49">
              <a:extLst>
                <a:ext uri="{FF2B5EF4-FFF2-40B4-BE49-F238E27FC236}">
                  <a16:creationId xmlns:a16="http://schemas.microsoft.com/office/drawing/2014/main" id="{D5B60757-EAFA-514D-9270-804FC8E4E4E3}"/>
                </a:ext>
              </a:extLst>
            </p:cNvPr>
            <p:cNvSpPr>
              <a:spLocks noChangeArrowheads="1"/>
            </p:cNvSpPr>
            <p:nvPr/>
          </p:nvSpPr>
          <p:spPr bwMode="auto">
            <a:xfrm rot="16200000">
              <a:off x="41835" y="3258366"/>
              <a:ext cx="180951" cy="173016"/>
            </a:xfrm>
            <a:custGeom>
              <a:avLst/>
              <a:gdLst>
                <a:gd name="T0" fmla="*/ 355 w 379"/>
                <a:gd name="T1" fmla="*/ 273 h 366"/>
                <a:gd name="T2" fmla="*/ 355 w 379"/>
                <a:gd name="T3" fmla="*/ 273 h 366"/>
                <a:gd name="T4" fmla="*/ 232 w 379"/>
                <a:gd name="T5" fmla="*/ 201 h 366"/>
                <a:gd name="T6" fmla="*/ 232 w 379"/>
                <a:gd name="T7" fmla="*/ 201 h 366"/>
                <a:gd name="T8" fmla="*/ 307 w 379"/>
                <a:gd name="T9" fmla="*/ 43 h 366"/>
                <a:gd name="T10" fmla="*/ 307 w 379"/>
                <a:gd name="T11" fmla="*/ 43 h 366"/>
                <a:gd name="T12" fmla="*/ 267 w 379"/>
                <a:gd name="T13" fmla="*/ 25 h 366"/>
                <a:gd name="T14" fmla="*/ 267 w 379"/>
                <a:gd name="T15" fmla="*/ 25 h 366"/>
                <a:gd name="T16" fmla="*/ 184 w 379"/>
                <a:gd name="T17" fmla="*/ 161 h 366"/>
                <a:gd name="T18" fmla="*/ 184 w 379"/>
                <a:gd name="T19" fmla="*/ 161 h 366"/>
                <a:gd name="T20" fmla="*/ 76 w 379"/>
                <a:gd name="T21" fmla="*/ 34 h 366"/>
                <a:gd name="T22" fmla="*/ 76 w 379"/>
                <a:gd name="T23" fmla="*/ 34 h 366"/>
                <a:gd name="T24" fmla="*/ 26 w 379"/>
                <a:gd name="T25" fmla="*/ 69 h 366"/>
                <a:gd name="T26" fmla="*/ 26 w 379"/>
                <a:gd name="T27" fmla="*/ 69 h 366"/>
                <a:gd name="T28" fmla="*/ 140 w 379"/>
                <a:gd name="T29" fmla="*/ 210 h 366"/>
                <a:gd name="T30" fmla="*/ 140 w 379"/>
                <a:gd name="T31" fmla="*/ 210 h 366"/>
                <a:gd name="T32" fmla="*/ 29 w 379"/>
                <a:gd name="T33" fmla="*/ 302 h 366"/>
                <a:gd name="T34" fmla="*/ 29 w 379"/>
                <a:gd name="T35" fmla="*/ 302 h 366"/>
                <a:gd name="T36" fmla="*/ 63 w 379"/>
                <a:gd name="T37" fmla="*/ 352 h 366"/>
                <a:gd name="T38" fmla="*/ 63 w 379"/>
                <a:gd name="T39" fmla="*/ 352 h 366"/>
                <a:gd name="T40" fmla="*/ 194 w 379"/>
                <a:gd name="T41" fmla="*/ 250 h 366"/>
                <a:gd name="T42" fmla="*/ 194 w 379"/>
                <a:gd name="T43" fmla="*/ 250 h 366"/>
                <a:gd name="T44" fmla="*/ 335 w 379"/>
                <a:gd name="T45" fmla="*/ 314 h 366"/>
                <a:gd name="T46" fmla="*/ 335 w 379"/>
                <a:gd name="T47" fmla="*/ 314 h 366"/>
                <a:gd name="T48" fmla="*/ 355 w 379"/>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5" y="273"/>
                  </a:moveTo>
                  <a:lnTo>
                    <a:pt x="355" y="273"/>
                  </a:lnTo>
                  <a:cubicBezTo>
                    <a:pt x="313" y="250"/>
                    <a:pt x="270" y="228"/>
                    <a:pt x="232" y="201"/>
                  </a:cubicBezTo>
                  <a:lnTo>
                    <a:pt x="232" y="201"/>
                  </a:lnTo>
                  <a:cubicBezTo>
                    <a:pt x="268" y="150"/>
                    <a:pt x="295" y="94"/>
                    <a:pt x="307" y="43"/>
                  </a:cubicBezTo>
                  <a:lnTo>
                    <a:pt x="307" y="43"/>
                  </a:lnTo>
                  <a:cubicBezTo>
                    <a:pt x="314" y="20"/>
                    <a:pt x="281" y="0"/>
                    <a:pt x="267" y="25"/>
                  </a:cubicBezTo>
                  <a:lnTo>
                    <a:pt x="267" y="25"/>
                  </a:lnTo>
                  <a:cubicBezTo>
                    <a:pt x="240" y="71"/>
                    <a:pt x="217" y="118"/>
                    <a:pt x="184" y="161"/>
                  </a:cubicBezTo>
                  <a:lnTo>
                    <a:pt x="184" y="161"/>
                  </a:lnTo>
                  <a:cubicBezTo>
                    <a:pt x="143" y="122"/>
                    <a:pt x="113" y="77"/>
                    <a:pt x="76" y="34"/>
                  </a:cubicBezTo>
                  <a:lnTo>
                    <a:pt x="76" y="34"/>
                  </a:lnTo>
                  <a:cubicBezTo>
                    <a:pt x="52" y="6"/>
                    <a:pt x="13" y="39"/>
                    <a:pt x="26" y="69"/>
                  </a:cubicBezTo>
                  <a:lnTo>
                    <a:pt x="26" y="69"/>
                  </a:lnTo>
                  <a:cubicBezTo>
                    <a:pt x="50" y="119"/>
                    <a:pt x="90" y="169"/>
                    <a:pt x="140" y="210"/>
                  </a:cubicBezTo>
                  <a:lnTo>
                    <a:pt x="140" y="210"/>
                  </a:lnTo>
                  <a:cubicBezTo>
                    <a:pt x="105" y="243"/>
                    <a:pt x="65" y="269"/>
                    <a:pt x="29" y="302"/>
                  </a:cubicBezTo>
                  <a:lnTo>
                    <a:pt x="29" y="302"/>
                  </a:lnTo>
                  <a:cubicBezTo>
                    <a:pt x="0" y="326"/>
                    <a:pt x="33" y="365"/>
                    <a:pt x="63" y="352"/>
                  </a:cubicBezTo>
                  <a:lnTo>
                    <a:pt x="63" y="352"/>
                  </a:lnTo>
                  <a:cubicBezTo>
                    <a:pt x="110" y="331"/>
                    <a:pt x="155" y="294"/>
                    <a:pt x="194" y="250"/>
                  </a:cubicBezTo>
                  <a:lnTo>
                    <a:pt x="194" y="250"/>
                  </a:lnTo>
                  <a:cubicBezTo>
                    <a:pt x="240" y="280"/>
                    <a:pt x="289" y="302"/>
                    <a:pt x="335" y="314"/>
                  </a:cubicBezTo>
                  <a:lnTo>
                    <a:pt x="335" y="314"/>
                  </a:lnTo>
                  <a:cubicBezTo>
                    <a:pt x="359" y="320"/>
                    <a:pt x="378" y="286"/>
                    <a:pt x="355" y="273"/>
                  </a:cubicBezTo>
                </a:path>
              </a:pathLst>
            </a:custGeom>
            <a:solidFill>
              <a:schemeClr val="accent3">
                <a:lumMod val="25000"/>
              </a:schemeClr>
            </a:solidFill>
            <a:ln>
              <a:noFill/>
            </a:ln>
            <a:effectLst/>
          </p:spPr>
          <p:txBody>
            <a:bodyPr wrap="none" anchor="ctr"/>
            <a:lstStyle/>
            <a:p>
              <a:pPr>
                <a:defRPr/>
              </a:pPr>
              <a:endParaRPr lang="es-ES_tradnl"/>
            </a:p>
          </p:txBody>
        </p:sp>
        <p:sp>
          <p:nvSpPr>
            <p:cNvPr id="158" name="Freeform 50">
              <a:extLst>
                <a:ext uri="{FF2B5EF4-FFF2-40B4-BE49-F238E27FC236}">
                  <a16:creationId xmlns:a16="http://schemas.microsoft.com/office/drawing/2014/main" id="{E9A5CEA1-3281-4448-A7C5-A1B46B8ABA2C}"/>
                </a:ext>
              </a:extLst>
            </p:cNvPr>
            <p:cNvSpPr>
              <a:spLocks noChangeArrowheads="1"/>
            </p:cNvSpPr>
            <p:nvPr/>
          </p:nvSpPr>
          <p:spPr bwMode="auto">
            <a:xfrm rot="16200000">
              <a:off x="42629" y="3067097"/>
              <a:ext cx="179365" cy="173016"/>
            </a:xfrm>
            <a:custGeom>
              <a:avLst/>
              <a:gdLst>
                <a:gd name="T0" fmla="*/ 353 w 378"/>
                <a:gd name="T1" fmla="*/ 273 h 366"/>
                <a:gd name="T2" fmla="*/ 353 w 378"/>
                <a:gd name="T3" fmla="*/ 273 h 366"/>
                <a:gd name="T4" fmla="*/ 231 w 378"/>
                <a:gd name="T5" fmla="*/ 201 h 366"/>
                <a:gd name="T6" fmla="*/ 231 w 378"/>
                <a:gd name="T7" fmla="*/ 201 h 366"/>
                <a:gd name="T8" fmla="*/ 307 w 378"/>
                <a:gd name="T9" fmla="*/ 43 h 366"/>
                <a:gd name="T10" fmla="*/ 307 w 378"/>
                <a:gd name="T11" fmla="*/ 43 h 366"/>
                <a:gd name="T12" fmla="*/ 265 w 378"/>
                <a:gd name="T13" fmla="*/ 25 h 366"/>
                <a:gd name="T14" fmla="*/ 265 w 378"/>
                <a:gd name="T15" fmla="*/ 25 h 366"/>
                <a:gd name="T16" fmla="*/ 183 w 378"/>
                <a:gd name="T17" fmla="*/ 161 h 366"/>
                <a:gd name="T18" fmla="*/ 183 w 378"/>
                <a:gd name="T19" fmla="*/ 161 h 366"/>
                <a:gd name="T20" fmla="*/ 75 w 378"/>
                <a:gd name="T21" fmla="*/ 34 h 366"/>
                <a:gd name="T22" fmla="*/ 75 w 378"/>
                <a:gd name="T23" fmla="*/ 34 h 366"/>
                <a:gd name="T24" fmla="*/ 26 w 378"/>
                <a:gd name="T25" fmla="*/ 69 h 366"/>
                <a:gd name="T26" fmla="*/ 26 w 378"/>
                <a:gd name="T27" fmla="*/ 69 h 366"/>
                <a:gd name="T28" fmla="*/ 139 w 378"/>
                <a:gd name="T29" fmla="*/ 210 h 366"/>
                <a:gd name="T30" fmla="*/ 139 w 378"/>
                <a:gd name="T31" fmla="*/ 210 h 366"/>
                <a:gd name="T32" fmla="*/ 28 w 378"/>
                <a:gd name="T33" fmla="*/ 302 h 366"/>
                <a:gd name="T34" fmla="*/ 28 w 378"/>
                <a:gd name="T35" fmla="*/ 302 h 366"/>
                <a:gd name="T36" fmla="*/ 62 w 378"/>
                <a:gd name="T37" fmla="*/ 352 h 366"/>
                <a:gd name="T38" fmla="*/ 62 w 378"/>
                <a:gd name="T39" fmla="*/ 352 h 366"/>
                <a:gd name="T40" fmla="*/ 193 w 378"/>
                <a:gd name="T41" fmla="*/ 250 h 366"/>
                <a:gd name="T42" fmla="*/ 193 w 378"/>
                <a:gd name="T43" fmla="*/ 250 h 366"/>
                <a:gd name="T44" fmla="*/ 334 w 378"/>
                <a:gd name="T45" fmla="*/ 314 h 366"/>
                <a:gd name="T46" fmla="*/ 334 w 378"/>
                <a:gd name="T47" fmla="*/ 314 h 366"/>
                <a:gd name="T48" fmla="*/ 353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3"/>
                  </a:moveTo>
                  <a:lnTo>
                    <a:pt x="353" y="273"/>
                  </a:lnTo>
                  <a:cubicBezTo>
                    <a:pt x="311" y="250"/>
                    <a:pt x="269" y="228"/>
                    <a:pt x="231" y="201"/>
                  </a:cubicBezTo>
                  <a:lnTo>
                    <a:pt x="231" y="201"/>
                  </a:lnTo>
                  <a:cubicBezTo>
                    <a:pt x="267" y="150"/>
                    <a:pt x="294" y="94"/>
                    <a:pt x="307" y="43"/>
                  </a:cubicBezTo>
                  <a:lnTo>
                    <a:pt x="307" y="43"/>
                  </a:lnTo>
                  <a:cubicBezTo>
                    <a:pt x="313" y="20"/>
                    <a:pt x="278" y="0"/>
                    <a:pt x="265" y="25"/>
                  </a:cubicBezTo>
                  <a:lnTo>
                    <a:pt x="265" y="25"/>
                  </a:lnTo>
                  <a:cubicBezTo>
                    <a:pt x="240" y="71"/>
                    <a:pt x="215" y="118"/>
                    <a:pt x="183" y="161"/>
                  </a:cubicBezTo>
                  <a:lnTo>
                    <a:pt x="183" y="161"/>
                  </a:lnTo>
                  <a:cubicBezTo>
                    <a:pt x="142" y="122"/>
                    <a:pt x="113" y="77"/>
                    <a:pt x="75" y="34"/>
                  </a:cubicBezTo>
                  <a:lnTo>
                    <a:pt x="75" y="34"/>
                  </a:lnTo>
                  <a:cubicBezTo>
                    <a:pt x="52" y="6"/>
                    <a:pt x="12" y="39"/>
                    <a:pt x="26" y="69"/>
                  </a:cubicBezTo>
                  <a:lnTo>
                    <a:pt x="26" y="69"/>
                  </a:lnTo>
                  <a:cubicBezTo>
                    <a:pt x="49" y="119"/>
                    <a:pt x="89" y="169"/>
                    <a:pt x="139" y="210"/>
                  </a:cubicBezTo>
                  <a:lnTo>
                    <a:pt x="139" y="210"/>
                  </a:lnTo>
                  <a:cubicBezTo>
                    <a:pt x="104" y="243"/>
                    <a:pt x="63" y="269"/>
                    <a:pt x="28" y="302"/>
                  </a:cubicBezTo>
                  <a:lnTo>
                    <a:pt x="28" y="302"/>
                  </a:lnTo>
                  <a:cubicBezTo>
                    <a:pt x="0" y="326"/>
                    <a:pt x="31" y="365"/>
                    <a:pt x="62" y="352"/>
                  </a:cubicBezTo>
                  <a:lnTo>
                    <a:pt x="62" y="352"/>
                  </a:lnTo>
                  <a:cubicBezTo>
                    <a:pt x="109" y="331"/>
                    <a:pt x="154" y="294"/>
                    <a:pt x="193" y="250"/>
                  </a:cubicBezTo>
                  <a:lnTo>
                    <a:pt x="193" y="250"/>
                  </a:lnTo>
                  <a:cubicBezTo>
                    <a:pt x="239" y="280"/>
                    <a:pt x="288" y="302"/>
                    <a:pt x="334" y="314"/>
                  </a:cubicBezTo>
                  <a:lnTo>
                    <a:pt x="334" y="314"/>
                  </a:lnTo>
                  <a:cubicBezTo>
                    <a:pt x="357" y="320"/>
                    <a:pt x="377" y="286"/>
                    <a:pt x="353" y="273"/>
                  </a:cubicBezTo>
                </a:path>
              </a:pathLst>
            </a:custGeom>
            <a:solidFill>
              <a:schemeClr val="accent3">
                <a:lumMod val="50000"/>
              </a:schemeClr>
            </a:solidFill>
            <a:ln>
              <a:noFill/>
            </a:ln>
            <a:effectLst/>
          </p:spPr>
          <p:txBody>
            <a:bodyPr wrap="none" anchor="ctr"/>
            <a:lstStyle/>
            <a:p>
              <a:pPr>
                <a:defRPr/>
              </a:pPr>
              <a:endParaRPr lang="es-ES_tradnl"/>
            </a:p>
          </p:txBody>
        </p:sp>
        <p:sp>
          <p:nvSpPr>
            <p:cNvPr id="159" name="Freeform 51">
              <a:extLst>
                <a:ext uri="{FF2B5EF4-FFF2-40B4-BE49-F238E27FC236}">
                  <a16:creationId xmlns:a16="http://schemas.microsoft.com/office/drawing/2014/main" id="{32EB77F9-EAA1-604A-8928-8398ED8D55B7}"/>
                </a:ext>
              </a:extLst>
            </p:cNvPr>
            <p:cNvSpPr>
              <a:spLocks noChangeArrowheads="1"/>
            </p:cNvSpPr>
            <p:nvPr/>
          </p:nvSpPr>
          <p:spPr bwMode="auto">
            <a:xfrm rot="16200000">
              <a:off x="41835" y="3447254"/>
              <a:ext cx="180951" cy="173016"/>
            </a:xfrm>
            <a:custGeom>
              <a:avLst/>
              <a:gdLst>
                <a:gd name="T0" fmla="*/ 352 w 378"/>
                <a:gd name="T1" fmla="*/ 273 h 366"/>
                <a:gd name="T2" fmla="*/ 352 w 378"/>
                <a:gd name="T3" fmla="*/ 273 h 366"/>
                <a:gd name="T4" fmla="*/ 232 w 378"/>
                <a:gd name="T5" fmla="*/ 201 h 366"/>
                <a:gd name="T6" fmla="*/ 232 w 378"/>
                <a:gd name="T7" fmla="*/ 201 h 366"/>
                <a:gd name="T8" fmla="*/ 306 w 378"/>
                <a:gd name="T9" fmla="*/ 43 h 366"/>
                <a:gd name="T10" fmla="*/ 306 w 378"/>
                <a:gd name="T11" fmla="*/ 43 h 366"/>
                <a:gd name="T12" fmla="*/ 266 w 378"/>
                <a:gd name="T13" fmla="*/ 25 h 366"/>
                <a:gd name="T14" fmla="*/ 266 w 378"/>
                <a:gd name="T15" fmla="*/ 25 h 366"/>
                <a:gd name="T16" fmla="*/ 183 w 378"/>
                <a:gd name="T17" fmla="*/ 161 h 366"/>
                <a:gd name="T18" fmla="*/ 183 w 378"/>
                <a:gd name="T19" fmla="*/ 161 h 366"/>
                <a:gd name="T20" fmla="*/ 76 w 378"/>
                <a:gd name="T21" fmla="*/ 34 h 366"/>
                <a:gd name="T22" fmla="*/ 76 w 378"/>
                <a:gd name="T23" fmla="*/ 34 h 366"/>
                <a:gd name="T24" fmla="*/ 25 w 378"/>
                <a:gd name="T25" fmla="*/ 69 h 366"/>
                <a:gd name="T26" fmla="*/ 25 w 378"/>
                <a:gd name="T27" fmla="*/ 69 h 366"/>
                <a:gd name="T28" fmla="*/ 138 w 378"/>
                <a:gd name="T29" fmla="*/ 210 h 366"/>
                <a:gd name="T30" fmla="*/ 138 w 378"/>
                <a:gd name="T31" fmla="*/ 210 h 366"/>
                <a:gd name="T32" fmla="*/ 28 w 378"/>
                <a:gd name="T33" fmla="*/ 302 h 366"/>
                <a:gd name="T34" fmla="*/ 28 w 378"/>
                <a:gd name="T35" fmla="*/ 302 h 366"/>
                <a:gd name="T36" fmla="*/ 63 w 378"/>
                <a:gd name="T37" fmla="*/ 352 h 366"/>
                <a:gd name="T38" fmla="*/ 63 w 378"/>
                <a:gd name="T39" fmla="*/ 352 h 366"/>
                <a:gd name="T40" fmla="*/ 193 w 378"/>
                <a:gd name="T41" fmla="*/ 250 h 366"/>
                <a:gd name="T42" fmla="*/ 193 w 378"/>
                <a:gd name="T43" fmla="*/ 250 h 366"/>
                <a:gd name="T44" fmla="*/ 334 w 378"/>
                <a:gd name="T45" fmla="*/ 314 h 366"/>
                <a:gd name="T46" fmla="*/ 334 w 378"/>
                <a:gd name="T47" fmla="*/ 314 h 366"/>
                <a:gd name="T48" fmla="*/ 352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2" y="273"/>
                  </a:moveTo>
                  <a:lnTo>
                    <a:pt x="352" y="273"/>
                  </a:lnTo>
                  <a:cubicBezTo>
                    <a:pt x="312" y="250"/>
                    <a:pt x="270" y="228"/>
                    <a:pt x="232" y="201"/>
                  </a:cubicBezTo>
                  <a:lnTo>
                    <a:pt x="232" y="201"/>
                  </a:lnTo>
                  <a:cubicBezTo>
                    <a:pt x="267" y="150"/>
                    <a:pt x="293" y="94"/>
                    <a:pt x="306" y="43"/>
                  </a:cubicBezTo>
                  <a:lnTo>
                    <a:pt x="306" y="43"/>
                  </a:lnTo>
                  <a:cubicBezTo>
                    <a:pt x="313" y="20"/>
                    <a:pt x="279" y="0"/>
                    <a:pt x="266" y="25"/>
                  </a:cubicBezTo>
                  <a:lnTo>
                    <a:pt x="266" y="25"/>
                  </a:lnTo>
                  <a:cubicBezTo>
                    <a:pt x="239" y="71"/>
                    <a:pt x="216" y="118"/>
                    <a:pt x="183" y="161"/>
                  </a:cubicBezTo>
                  <a:lnTo>
                    <a:pt x="183" y="161"/>
                  </a:lnTo>
                  <a:cubicBezTo>
                    <a:pt x="142" y="122"/>
                    <a:pt x="112" y="77"/>
                    <a:pt x="76" y="34"/>
                  </a:cubicBezTo>
                  <a:lnTo>
                    <a:pt x="76" y="34"/>
                  </a:lnTo>
                  <a:cubicBezTo>
                    <a:pt x="52" y="6"/>
                    <a:pt x="12" y="39"/>
                    <a:pt x="25" y="69"/>
                  </a:cubicBezTo>
                  <a:lnTo>
                    <a:pt x="25" y="69"/>
                  </a:lnTo>
                  <a:cubicBezTo>
                    <a:pt x="49" y="119"/>
                    <a:pt x="90" y="169"/>
                    <a:pt x="138" y="210"/>
                  </a:cubicBezTo>
                  <a:lnTo>
                    <a:pt x="138" y="210"/>
                  </a:lnTo>
                  <a:cubicBezTo>
                    <a:pt x="104" y="243"/>
                    <a:pt x="65" y="269"/>
                    <a:pt x="28" y="302"/>
                  </a:cubicBezTo>
                  <a:lnTo>
                    <a:pt x="28" y="302"/>
                  </a:lnTo>
                  <a:cubicBezTo>
                    <a:pt x="0" y="326"/>
                    <a:pt x="32" y="365"/>
                    <a:pt x="63" y="352"/>
                  </a:cubicBezTo>
                  <a:lnTo>
                    <a:pt x="63" y="352"/>
                  </a:lnTo>
                  <a:cubicBezTo>
                    <a:pt x="109" y="331"/>
                    <a:pt x="154" y="294"/>
                    <a:pt x="193" y="250"/>
                  </a:cubicBezTo>
                  <a:lnTo>
                    <a:pt x="193" y="250"/>
                  </a:lnTo>
                  <a:cubicBezTo>
                    <a:pt x="239" y="280"/>
                    <a:pt x="288" y="302"/>
                    <a:pt x="334" y="314"/>
                  </a:cubicBezTo>
                  <a:lnTo>
                    <a:pt x="334" y="314"/>
                  </a:lnTo>
                  <a:cubicBezTo>
                    <a:pt x="358" y="320"/>
                    <a:pt x="377" y="286"/>
                    <a:pt x="352" y="273"/>
                  </a:cubicBezTo>
                </a:path>
              </a:pathLst>
            </a:custGeom>
            <a:solidFill>
              <a:schemeClr val="accent3">
                <a:lumMod val="75000"/>
              </a:schemeClr>
            </a:solidFill>
            <a:ln>
              <a:noFill/>
            </a:ln>
            <a:effectLst/>
          </p:spPr>
          <p:txBody>
            <a:bodyPr wrap="none" anchor="ctr"/>
            <a:lstStyle/>
            <a:p>
              <a:pPr>
                <a:defRPr/>
              </a:pPr>
              <a:endParaRPr lang="es-ES_tradnl"/>
            </a:p>
          </p:txBody>
        </p:sp>
        <p:sp>
          <p:nvSpPr>
            <p:cNvPr id="160" name="Freeform 52">
              <a:extLst>
                <a:ext uri="{FF2B5EF4-FFF2-40B4-BE49-F238E27FC236}">
                  <a16:creationId xmlns:a16="http://schemas.microsoft.com/office/drawing/2014/main" id="{E600F566-B83B-3E4C-9F8B-1C669A536C59}"/>
                </a:ext>
              </a:extLst>
            </p:cNvPr>
            <p:cNvSpPr>
              <a:spLocks noChangeArrowheads="1"/>
            </p:cNvSpPr>
            <p:nvPr/>
          </p:nvSpPr>
          <p:spPr bwMode="auto">
            <a:xfrm rot="16200000">
              <a:off x="41835" y="2879003"/>
              <a:ext cx="180951" cy="173016"/>
            </a:xfrm>
            <a:custGeom>
              <a:avLst/>
              <a:gdLst>
                <a:gd name="T0" fmla="*/ 353 w 378"/>
                <a:gd name="T1" fmla="*/ 273 h 366"/>
                <a:gd name="T2" fmla="*/ 353 w 378"/>
                <a:gd name="T3" fmla="*/ 273 h 366"/>
                <a:gd name="T4" fmla="*/ 232 w 378"/>
                <a:gd name="T5" fmla="*/ 201 h 366"/>
                <a:gd name="T6" fmla="*/ 232 w 378"/>
                <a:gd name="T7" fmla="*/ 201 h 366"/>
                <a:gd name="T8" fmla="*/ 306 w 378"/>
                <a:gd name="T9" fmla="*/ 43 h 366"/>
                <a:gd name="T10" fmla="*/ 306 w 378"/>
                <a:gd name="T11" fmla="*/ 43 h 366"/>
                <a:gd name="T12" fmla="*/ 265 w 378"/>
                <a:gd name="T13" fmla="*/ 25 h 366"/>
                <a:gd name="T14" fmla="*/ 265 w 378"/>
                <a:gd name="T15" fmla="*/ 25 h 366"/>
                <a:gd name="T16" fmla="*/ 182 w 378"/>
                <a:gd name="T17" fmla="*/ 161 h 366"/>
                <a:gd name="T18" fmla="*/ 182 w 378"/>
                <a:gd name="T19" fmla="*/ 161 h 366"/>
                <a:gd name="T20" fmla="*/ 76 w 378"/>
                <a:gd name="T21" fmla="*/ 34 h 366"/>
                <a:gd name="T22" fmla="*/ 76 w 378"/>
                <a:gd name="T23" fmla="*/ 34 h 366"/>
                <a:gd name="T24" fmla="*/ 26 w 378"/>
                <a:gd name="T25" fmla="*/ 69 h 366"/>
                <a:gd name="T26" fmla="*/ 26 w 378"/>
                <a:gd name="T27" fmla="*/ 69 h 366"/>
                <a:gd name="T28" fmla="*/ 138 w 378"/>
                <a:gd name="T29" fmla="*/ 210 h 366"/>
                <a:gd name="T30" fmla="*/ 138 w 378"/>
                <a:gd name="T31" fmla="*/ 210 h 366"/>
                <a:gd name="T32" fmla="*/ 27 w 378"/>
                <a:gd name="T33" fmla="*/ 302 h 366"/>
                <a:gd name="T34" fmla="*/ 27 w 378"/>
                <a:gd name="T35" fmla="*/ 302 h 366"/>
                <a:gd name="T36" fmla="*/ 63 w 378"/>
                <a:gd name="T37" fmla="*/ 352 h 366"/>
                <a:gd name="T38" fmla="*/ 63 w 378"/>
                <a:gd name="T39" fmla="*/ 352 h 366"/>
                <a:gd name="T40" fmla="*/ 193 w 378"/>
                <a:gd name="T41" fmla="*/ 250 h 366"/>
                <a:gd name="T42" fmla="*/ 193 w 378"/>
                <a:gd name="T43" fmla="*/ 250 h 366"/>
                <a:gd name="T44" fmla="*/ 334 w 378"/>
                <a:gd name="T45" fmla="*/ 314 h 366"/>
                <a:gd name="T46" fmla="*/ 334 w 378"/>
                <a:gd name="T47" fmla="*/ 314 h 366"/>
                <a:gd name="T48" fmla="*/ 353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3"/>
                  </a:moveTo>
                  <a:lnTo>
                    <a:pt x="353" y="273"/>
                  </a:lnTo>
                  <a:cubicBezTo>
                    <a:pt x="311" y="250"/>
                    <a:pt x="270" y="228"/>
                    <a:pt x="232" y="201"/>
                  </a:cubicBezTo>
                  <a:lnTo>
                    <a:pt x="232" y="201"/>
                  </a:lnTo>
                  <a:cubicBezTo>
                    <a:pt x="267" y="150"/>
                    <a:pt x="293" y="94"/>
                    <a:pt x="306" y="43"/>
                  </a:cubicBezTo>
                  <a:lnTo>
                    <a:pt x="306" y="43"/>
                  </a:lnTo>
                  <a:cubicBezTo>
                    <a:pt x="312" y="20"/>
                    <a:pt x="278" y="0"/>
                    <a:pt x="265" y="25"/>
                  </a:cubicBezTo>
                  <a:lnTo>
                    <a:pt x="265" y="25"/>
                  </a:lnTo>
                  <a:cubicBezTo>
                    <a:pt x="239" y="71"/>
                    <a:pt x="215" y="118"/>
                    <a:pt x="182" y="161"/>
                  </a:cubicBezTo>
                  <a:lnTo>
                    <a:pt x="182" y="161"/>
                  </a:lnTo>
                  <a:cubicBezTo>
                    <a:pt x="142" y="122"/>
                    <a:pt x="111" y="77"/>
                    <a:pt x="76" y="34"/>
                  </a:cubicBezTo>
                  <a:lnTo>
                    <a:pt x="76" y="34"/>
                  </a:lnTo>
                  <a:cubicBezTo>
                    <a:pt x="51" y="6"/>
                    <a:pt x="12" y="39"/>
                    <a:pt x="26" y="69"/>
                  </a:cubicBezTo>
                  <a:lnTo>
                    <a:pt x="26" y="69"/>
                  </a:lnTo>
                  <a:cubicBezTo>
                    <a:pt x="48" y="119"/>
                    <a:pt x="89" y="169"/>
                    <a:pt x="138" y="210"/>
                  </a:cubicBezTo>
                  <a:lnTo>
                    <a:pt x="138" y="210"/>
                  </a:lnTo>
                  <a:cubicBezTo>
                    <a:pt x="104" y="243"/>
                    <a:pt x="64" y="269"/>
                    <a:pt x="27" y="302"/>
                  </a:cubicBezTo>
                  <a:lnTo>
                    <a:pt x="27" y="302"/>
                  </a:lnTo>
                  <a:cubicBezTo>
                    <a:pt x="0" y="326"/>
                    <a:pt x="31" y="365"/>
                    <a:pt x="63" y="352"/>
                  </a:cubicBezTo>
                  <a:lnTo>
                    <a:pt x="63" y="352"/>
                  </a:lnTo>
                  <a:cubicBezTo>
                    <a:pt x="109" y="331"/>
                    <a:pt x="153" y="294"/>
                    <a:pt x="193" y="250"/>
                  </a:cubicBezTo>
                  <a:lnTo>
                    <a:pt x="193" y="250"/>
                  </a:lnTo>
                  <a:cubicBezTo>
                    <a:pt x="239" y="280"/>
                    <a:pt x="288" y="302"/>
                    <a:pt x="334" y="314"/>
                  </a:cubicBezTo>
                  <a:lnTo>
                    <a:pt x="334" y="314"/>
                  </a:lnTo>
                  <a:cubicBezTo>
                    <a:pt x="357" y="320"/>
                    <a:pt x="377" y="286"/>
                    <a:pt x="353" y="273"/>
                  </a:cubicBezTo>
                </a:path>
              </a:pathLst>
            </a:custGeom>
            <a:solidFill>
              <a:schemeClr val="accent3">
                <a:lumMod val="75000"/>
              </a:schemeClr>
            </a:solidFill>
            <a:ln>
              <a:noFill/>
            </a:ln>
            <a:effectLst/>
          </p:spPr>
          <p:txBody>
            <a:bodyPr wrap="none" anchor="ctr"/>
            <a:lstStyle/>
            <a:p>
              <a:pPr>
                <a:defRPr/>
              </a:pPr>
              <a:endParaRPr lang="es-ES_tradnl"/>
            </a:p>
          </p:txBody>
        </p:sp>
        <p:sp>
          <p:nvSpPr>
            <p:cNvPr id="161" name="Freeform 53">
              <a:extLst>
                <a:ext uri="{FF2B5EF4-FFF2-40B4-BE49-F238E27FC236}">
                  <a16:creationId xmlns:a16="http://schemas.microsoft.com/office/drawing/2014/main" id="{215D3D8F-BA52-334E-B75C-5E681FEEB69E}"/>
                </a:ext>
              </a:extLst>
            </p:cNvPr>
            <p:cNvSpPr>
              <a:spLocks noChangeArrowheads="1"/>
            </p:cNvSpPr>
            <p:nvPr/>
          </p:nvSpPr>
          <p:spPr bwMode="auto">
            <a:xfrm rot="16200000">
              <a:off x="37073" y="2486942"/>
              <a:ext cx="180951" cy="173015"/>
            </a:xfrm>
            <a:custGeom>
              <a:avLst/>
              <a:gdLst>
                <a:gd name="T0" fmla="*/ 353 w 378"/>
                <a:gd name="T1" fmla="*/ 272 h 366"/>
                <a:gd name="T2" fmla="*/ 353 w 378"/>
                <a:gd name="T3" fmla="*/ 272 h 366"/>
                <a:gd name="T4" fmla="*/ 231 w 378"/>
                <a:gd name="T5" fmla="*/ 201 h 366"/>
                <a:gd name="T6" fmla="*/ 231 w 378"/>
                <a:gd name="T7" fmla="*/ 201 h 366"/>
                <a:gd name="T8" fmla="*/ 307 w 378"/>
                <a:gd name="T9" fmla="*/ 42 h 366"/>
                <a:gd name="T10" fmla="*/ 307 w 378"/>
                <a:gd name="T11" fmla="*/ 42 h 366"/>
                <a:gd name="T12" fmla="*/ 267 w 378"/>
                <a:gd name="T13" fmla="*/ 22 h 366"/>
                <a:gd name="T14" fmla="*/ 267 w 378"/>
                <a:gd name="T15" fmla="*/ 22 h 366"/>
                <a:gd name="T16" fmla="*/ 183 w 378"/>
                <a:gd name="T17" fmla="*/ 160 h 366"/>
                <a:gd name="T18" fmla="*/ 183 w 378"/>
                <a:gd name="T19" fmla="*/ 160 h 366"/>
                <a:gd name="T20" fmla="*/ 76 w 378"/>
                <a:gd name="T21" fmla="*/ 34 h 366"/>
                <a:gd name="T22" fmla="*/ 76 w 378"/>
                <a:gd name="T23" fmla="*/ 34 h 366"/>
                <a:gd name="T24" fmla="*/ 26 w 378"/>
                <a:gd name="T25" fmla="*/ 70 h 366"/>
                <a:gd name="T26" fmla="*/ 26 w 378"/>
                <a:gd name="T27" fmla="*/ 70 h 366"/>
                <a:gd name="T28" fmla="*/ 139 w 378"/>
                <a:gd name="T29" fmla="*/ 209 h 366"/>
                <a:gd name="T30" fmla="*/ 139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50 h 366"/>
                <a:gd name="T42" fmla="*/ 193 w 378"/>
                <a:gd name="T43" fmla="*/ 250 h 366"/>
                <a:gd name="T44" fmla="*/ 334 w 378"/>
                <a:gd name="T45" fmla="*/ 313 h 366"/>
                <a:gd name="T46" fmla="*/ 334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50"/>
                    <a:pt x="271" y="227"/>
                    <a:pt x="231" y="201"/>
                  </a:cubicBezTo>
                  <a:lnTo>
                    <a:pt x="231" y="201"/>
                  </a:lnTo>
                  <a:cubicBezTo>
                    <a:pt x="267" y="150"/>
                    <a:pt x="294" y="95"/>
                    <a:pt x="307" y="42"/>
                  </a:cubicBezTo>
                  <a:lnTo>
                    <a:pt x="307" y="42"/>
                  </a:lnTo>
                  <a:cubicBezTo>
                    <a:pt x="314" y="20"/>
                    <a:pt x="280" y="0"/>
                    <a:pt x="267" y="22"/>
                  </a:cubicBezTo>
                  <a:lnTo>
                    <a:pt x="267" y="22"/>
                  </a:lnTo>
                  <a:cubicBezTo>
                    <a:pt x="240" y="71"/>
                    <a:pt x="217" y="117"/>
                    <a:pt x="183" y="160"/>
                  </a:cubicBezTo>
                  <a:lnTo>
                    <a:pt x="183" y="160"/>
                  </a:lnTo>
                  <a:cubicBezTo>
                    <a:pt x="143" y="122"/>
                    <a:pt x="113" y="76"/>
                    <a:pt x="76" y="34"/>
                  </a:cubicBezTo>
                  <a:lnTo>
                    <a:pt x="76" y="34"/>
                  </a:lnTo>
                  <a:cubicBezTo>
                    <a:pt x="53" y="7"/>
                    <a:pt x="12" y="38"/>
                    <a:pt x="26" y="70"/>
                  </a:cubicBezTo>
                  <a:lnTo>
                    <a:pt x="26" y="70"/>
                  </a:lnTo>
                  <a:cubicBezTo>
                    <a:pt x="50" y="120"/>
                    <a:pt x="91" y="168"/>
                    <a:pt x="139" y="209"/>
                  </a:cubicBezTo>
                  <a:lnTo>
                    <a:pt x="139" y="209"/>
                  </a:lnTo>
                  <a:cubicBezTo>
                    <a:pt x="104" y="242"/>
                    <a:pt x="64" y="269"/>
                    <a:pt x="28" y="301"/>
                  </a:cubicBezTo>
                  <a:lnTo>
                    <a:pt x="28" y="301"/>
                  </a:lnTo>
                  <a:cubicBezTo>
                    <a:pt x="0" y="325"/>
                    <a:pt x="33" y="365"/>
                    <a:pt x="63" y="351"/>
                  </a:cubicBezTo>
                  <a:lnTo>
                    <a:pt x="63" y="351"/>
                  </a:lnTo>
                  <a:cubicBezTo>
                    <a:pt x="110" y="330"/>
                    <a:pt x="155" y="293"/>
                    <a:pt x="193" y="250"/>
                  </a:cubicBezTo>
                  <a:lnTo>
                    <a:pt x="193" y="250"/>
                  </a:lnTo>
                  <a:cubicBezTo>
                    <a:pt x="239" y="279"/>
                    <a:pt x="289" y="302"/>
                    <a:pt x="334" y="313"/>
                  </a:cubicBezTo>
                  <a:lnTo>
                    <a:pt x="334" y="313"/>
                  </a:lnTo>
                  <a:cubicBezTo>
                    <a:pt x="359" y="318"/>
                    <a:pt x="377" y="285"/>
                    <a:pt x="353" y="272"/>
                  </a:cubicBezTo>
                </a:path>
              </a:pathLst>
            </a:custGeom>
            <a:solidFill>
              <a:schemeClr val="accent3">
                <a:lumMod val="50000"/>
              </a:schemeClr>
            </a:solidFill>
            <a:ln>
              <a:noFill/>
            </a:ln>
            <a:effectLst/>
          </p:spPr>
          <p:txBody>
            <a:bodyPr wrap="none" anchor="ctr"/>
            <a:lstStyle/>
            <a:p>
              <a:pPr>
                <a:defRPr/>
              </a:pPr>
              <a:endParaRPr lang="es-ES_tradnl"/>
            </a:p>
          </p:txBody>
        </p:sp>
        <p:sp>
          <p:nvSpPr>
            <p:cNvPr id="162" name="Freeform 54">
              <a:extLst>
                <a:ext uri="{FF2B5EF4-FFF2-40B4-BE49-F238E27FC236}">
                  <a16:creationId xmlns:a16="http://schemas.microsoft.com/office/drawing/2014/main" id="{7C3F3FBA-8BA3-994E-B9CA-EE76914516DD}"/>
                </a:ext>
              </a:extLst>
            </p:cNvPr>
            <p:cNvSpPr>
              <a:spLocks noChangeArrowheads="1"/>
            </p:cNvSpPr>
            <p:nvPr/>
          </p:nvSpPr>
          <p:spPr bwMode="auto">
            <a:xfrm rot="16200000">
              <a:off x="37073" y="2296467"/>
              <a:ext cx="180951" cy="173015"/>
            </a:xfrm>
            <a:custGeom>
              <a:avLst/>
              <a:gdLst>
                <a:gd name="T0" fmla="*/ 353 w 378"/>
                <a:gd name="T1" fmla="*/ 272 h 366"/>
                <a:gd name="T2" fmla="*/ 353 w 378"/>
                <a:gd name="T3" fmla="*/ 272 h 366"/>
                <a:gd name="T4" fmla="*/ 232 w 378"/>
                <a:gd name="T5" fmla="*/ 201 h 366"/>
                <a:gd name="T6" fmla="*/ 232 w 378"/>
                <a:gd name="T7" fmla="*/ 201 h 366"/>
                <a:gd name="T8" fmla="*/ 307 w 378"/>
                <a:gd name="T9" fmla="*/ 42 h 366"/>
                <a:gd name="T10" fmla="*/ 307 w 378"/>
                <a:gd name="T11" fmla="*/ 42 h 366"/>
                <a:gd name="T12" fmla="*/ 265 w 378"/>
                <a:gd name="T13" fmla="*/ 22 h 366"/>
                <a:gd name="T14" fmla="*/ 265 w 378"/>
                <a:gd name="T15" fmla="*/ 22 h 366"/>
                <a:gd name="T16" fmla="*/ 184 w 378"/>
                <a:gd name="T17" fmla="*/ 160 h 366"/>
                <a:gd name="T18" fmla="*/ 184 w 378"/>
                <a:gd name="T19" fmla="*/ 160 h 366"/>
                <a:gd name="T20" fmla="*/ 76 w 378"/>
                <a:gd name="T21" fmla="*/ 34 h 366"/>
                <a:gd name="T22" fmla="*/ 76 w 378"/>
                <a:gd name="T23" fmla="*/ 34 h 366"/>
                <a:gd name="T24" fmla="*/ 26 w 378"/>
                <a:gd name="T25" fmla="*/ 70 h 366"/>
                <a:gd name="T26" fmla="*/ 26 w 378"/>
                <a:gd name="T27" fmla="*/ 70 h 366"/>
                <a:gd name="T28" fmla="*/ 139 w 378"/>
                <a:gd name="T29" fmla="*/ 209 h 366"/>
                <a:gd name="T30" fmla="*/ 139 w 378"/>
                <a:gd name="T31" fmla="*/ 209 h 366"/>
                <a:gd name="T32" fmla="*/ 27 w 378"/>
                <a:gd name="T33" fmla="*/ 301 h 366"/>
                <a:gd name="T34" fmla="*/ 27 w 378"/>
                <a:gd name="T35" fmla="*/ 301 h 366"/>
                <a:gd name="T36" fmla="*/ 63 w 378"/>
                <a:gd name="T37" fmla="*/ 351 h 366"/>
                <a:gd name="T38" fmla="*/ 63 w 378"/>
                <a:gd name="T39" fmla="*/ 351 h 366"/>
                <a:gd name="T40" fmla="*/ 193 w 378"/>
                <a:gd name="T41" fmla="*/ 250 h 366"/>
                <a:gd name="T42" fmla="*/ 193 w 378"/>
                <a:gd name="T43" fmla="*/ 250 h 366"/>
                <a:gd name="T44" fmla="*/ 334 w 378"/>
                <a:gd name="T45" fmla="*/ 313 h 366"/>
                <a:gd name="T46" fmla="*/ 334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50"/>
                    <a:pt x="270" y="227"/>
                    <a:pt x="232" y="201"/>
                  </a:cubicBezTo>
                  <a:lnTo>
                    <a:pt x="232" y="201"/>
                  </a:lnTo>
                  <a:cubicBezTo>
                    <a:pt x="268" y="150"/>
                    <a:pt x="294" y="95"/>
                    <a:pt x="307" y="42"/>
                  </a:cubicBezTo>
                  <a:lnTo>
                    <a:pt x="307" y="42"/>
                  </a:lnTo>
                  <a:cubicBezTo>
                    <a:pt x="314" y="20"/>
                    <a:pt x="280" y="0"/>
                    <a:pt x="265" y="22"/>
                  </a:cubicBezTo>
                  <a:lnTo>
                    <a:pt x="265" y="22"/>
                  </a:lnTo>
                  <a:cubicBezTo>
                    <a:pt x="240" y="71"/>
                    <a:pt x="215" y="117"/>
                    <a:pt x="184" y="160"/>
                  </a:cubicBezTo>
                  <a:lnTo>
                    <a:pt x="184" y="160"/>
                  </a:lnTo>
                  <a:cubicBezTo>
                    <a:pt x="143" y="122"/>
                    <a:pt x="113" y="76"/>
                    <a:pt x="76" y="34"/>
                  </a:cubicBezTo>
                  <a:lnTo>
                    <a:pt x="76" y="34"/>
                  </a:lnTo>
                  <a:cubicBezTo>
                    <a:pt x="52" y="7"/>
                    <a:pt x="12" y="38"/>
                    <a:pt x="26" y="70"/>
                  </a:cubicBezTo>
                  <a:lnTo>
                    <a:pt x="26" y="70"/>
                  </a:lnTo>
                  <a:cubicBezTo>
                    <a:pt x="50" y="120"/>
                    <a:pt x="90" y="168"/>
                    <a:pt x="139" y="209"/>
                  </a:cubicBezTo>
                  <a:lnTo>
                    <a:pt x="139" y="209"/>
                  </a:lnTo>
                  <a:cubicBezTo>
                    <a:pt x="104" y="242"/>
                    <a:pt x="64" y="269"/>
                    <a:pt x="27" y="301"/>
                  </a:cubicBezTo>
                  <a:lnTo>
                    <a:pt x="27" y="301"/>
                  </a:lnTo>
                  <a:cubicBezTo>
                    <a:pt x="0" y="325"/>
                    <a:pt x="33" y="365"/>
                    <a:pt x="63" y="351"/>
                  </a:cubicBezTo>
                  <a:lnTo>
                    <a:pt x="63" y="351"/>
                  </a:lnTo>
                  <a:cubicBezTo>
                    <a:pt x="109" y="330"/>
                    <a:pt x="155" y="293"/>
                    <a:pt x="193" y="250"/>
                  </a:cubicBezTo>
                  <a:lnTo>
                    <a:pt x="193" y="250"/>
                  </a:lnTo>
                  <a:cubicBezTo>
                    <a:pt x="239" y="279"/>
                    <a:pt x="289" y="302"/>
                    <a:pt x="334" y="313"/>
                  </a:cubicBezTo>
                  <a:lnTo>
                    <a:pt x="334" y="313"/>
                  </a:lnTo>
                  <a:cubicBezTo>
                    <a:pt x="357" y="318"/>
                    <a:pt x="377"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163" name="Freeform 55">
              <a:extLst>
                <a:ext uri="{FF2B5EF4-FFF2-40B4-BE49-F238E27FC236}">
                  <a16:creationId xmlns:a16="http://schemas.microsoft.com/office/drawing/2014/main" id="{EAA45DE8-E548-4F47-B197-5C7DF582FD1A}"/>
                </a:ext>
              </a:extLst>
            </p:cNvPr>
            <p:cNvSpPr>
              <a:spLocks noChangeArrowheads="1"/>
            </p:cNvSpPr>
            <p:nvPr/>
          </p:nvSpPr>
          <p:spPr bwMode="auto">
            <a:xfrm rot="16200000">
              <a:off x="37073" y="2675830"/>
              <a:ext cx="180951" cy="173015"/>
            </a:xfrm>
            <a:custGeom>
              <a:avLst/>
              <a:gdLst>
                <a:gd name="T0" fmla="*/ 354 w 378"/>
                <a:gd name="T1" fmla="*/ 272 h 366"/>
                <a:gd name="T2" fmla="*/ 354 w 378"/>
                <a:gd name="T3" fmla="*/ 272 h 366"/>
                <a:gd name="T4" fmla="*/ 231 w 378"/>
                <a:gd name="T5" fmla="*/ 201 h 366"/>
                <a:gd name="T6" fmla="*/ 231 w 378"/>
                <a:gd name="T7" fmla="*/ 201 h 366"/>
                <a:gd name="T8" fmla="*/ 308 w 378"/>
                <a:gd name="T9" fmla="*/ 42 h 366"/>
                <a:gd name="T10" fmla="*/ 308 w 378"/>
                <a:gd name="T11" fmla="*/ 42 h 366"/>
                <a:gd name="T12" fmla="*/ 267 w 378"/>
                <a:gd name="T13" fmla="*/ 22 h 366"/>
                <a:gd name="T14" fmla="*/ 267 w 378"/>
                <a:gd name="T15" fmla="*/ 22 h 366"/>
                <a:gd name="T16" fmla="*/ 183 w 378"/>
                <a:gd name="T17" fmla="*/ 160 h 366"/>
                <a:gd name="T18" fmla="*/ 183 w 378"/>
                <a:gd name="T19" fmla="*/ 160 h 366"/>
                <a:gd name="T20" fmla="*/ 76 w 378"/>
                <a:gd name="T21" fmla="*/ 34 h 366"/>
                <a:gd name="T22" fmla="*/ 76 w 378"/>
                <a:gd name="T23" fmla="*/ 34 h 366"/>
                <a:gd name="T24" fmla="*/ 26 w 378"/>
                <a:gd name="T25" fmla="*/ 70 h 366"/>
                <a:gd name="T26" fmla="*/ 26 w 378"/>
                <a:gd name="T27" fmla="*/ 70 h 366"/>
                <a:gd name="T28" fmla="*/ 139 w 378"/>
                <a:gd name="T29" fmla="*/ 209 h 366"/>
                <a:gd name="T30" fmla="*/ 139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50 h 366"/>
                <a:gd name="T42" fmla="*/ 193 w 378"/>
                <a:gd name="T43" fmla="*/ 250 h 366"/>
                <a:gd name="T44" fmla="*/ 335 w 378"/>
                <a:gd name="T45" fmla="*/ 313 h 366"/>
                <a:gd name="T46" fmla="*/ 335 w 378"/>
                <a:gd name="T47" fmla="*/ 313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50"/>
                    <a:pt x="271" y="227"/>
                    <a:pt x="231" y="201"/>
                  </a:cubicBezTo>
                  <a:lnTo>
                    <a:pt x="231" y="201"/>
                  </a:lnTo>
                  <a:cubicBezTo>
                    <a:pt x="268" y="150"/>
                    <a:pt x="294" y="95"/>
                    <a:pt x="308" y="42"/>
                  </a:cubicBezTo>
                  <a:lnTo>
                    <a:pt x="308" y="42"/>
                  </a:lnTo>
                  <a:cubicBezTo>
                    <a:pt x="313" y="20"/>
                    <a:pt x="280" y="0"/>
                    <a:pt x="267" y="22"/>
                  </a:cubicBezTo>
                  <a:lnTo>
                    <a:pt x="267" y="22"/>
                  </a:lnTo>
                  <a:cubicBezTo>
                    <a:pt x="239" y="71"/>
                    <a:pt x="216" y="117"/>
                    <a:pt x="183" y="160"/>
                  </a:cubicBezTo>
                  <a:lnTo>
                    <a:pt x="183" y="160"/>
                  </a:lnTo>
                  <a:cubicBezTo>
                    <a:pt x="142" y="122"/>
                    <a:pt x="113" y="76"/>
                    <a:pt x="76" y="34"/>
                  </a:cubicBezTo>
                  <a:lnTo>
                    <a:pt x="76" y="34"/>
                  </a:lnTo>
                  <a:cubicBezTo>
                    <a:pt x="53" y="7"/>
                    <a:pt x="12" y="38"/>
                    <a:pt x="26" y="70"/>
                  </a:cubicBezTo>
                  <a:lnTo>
                    <a:pt x="26" y="70"/>
                  </a:lnTo>
                  <a:cubicBezTo>
                    <a:pt x="49" y="120"/>
                    <a:pt x="89" y="168"/>
                    <a:pt x="139" y="209"/>
                  </a:cubicBezTo>
                  <a:lnTo>
                    <a:pt x="139" y="209"/>
                  </a:lnTo>
                  <a:cubicBezTo>
                    <a:pt x="104" y="242"/>
                    <a:pt x="65" y="269"/>
                    <a:pt x="28" y="301"/>
                  </a:cubicBezTo>
                  <a:lnTo>
                    <a:pt x="28" y="301"/>
                  </a:lnTo>
                  <a:cubicBezTo>
                    <a:pt x="0" y="325"/>
                    <a:pt x="32" y="365"/>
                    <a:pt x="63" y="351"/>
                  </a:cubicBezTo>
                  <a:lnTo>
                    <a:pt x="63" y="351"/>
                  </a:lnTo>
                  <a:cubicBezTo>
                    <a:pt x="111" y="330"/>
                    <a:pt x="155" y="293"/>
                    <a:pt x="193" y="250"/>
                  </a:cubicBezTo>
                  <a:lnTo>
                    <a:pt x="193" y="250"/>
                  </a:lnTo>
                  <a:cubicBezTo>
                    <a:pt x="239" y="279"/>
                    <a:pt x="288" y="302"/>
                    <a:pt x="335" y="313"/>
                  </a:cubicBezTo>
                  <a:lnTo>
                    <a:pt x="335" y="313"/>
                  </a:lnTo>
                  <a:cubicBezTo>
                    <a:pt x="358" y="318"/>
                    <a:pt x="377"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164" name="Freeform 56">
              <a:extLst>
                <a:ext uri="{FF2B5EF4-FFF2-40B4-BE49-F238E27FC236}">
                  <a16:creationId xmlns:a16="http://schemas.microsoft.com/office/drawing/2014/main" id="{4EE91708-85EF-6F47-A9EF-26C6941924DB}"/>
                </a:ext>
              </a:extLst>
            </p:cNvPr>
            <p:cNvSpPr>
              <a:spLocks noChangeArrowheads="1"/>
            </p:cNvSpPr>
            <p:nvPr/>
          </p:nvSpPr>
          <p:spPr bwMode="auto">
            <a:xfrm rot="16200000">
              <a:off x="37073" y="2107579"/>
              <a:ext cx="180951" cy="173015"/>
            </a:xfrm>
            <a:custGeom>
              <a:avLst/>
              <a:gdLst>
                <a:gd name="T0" fmla="*/ 354 w 379"/>
                <a:gd name="T1" fmla="*/ 272 h 366"/>
                <a:gd name="T2" fmla="*/ 354 w 379"/>
                <a:gd name="T3" fmla="*/ 272 h 366"/>
                <a:gd name="T4" fmla="*/ 232 w 379"/>
                <a:gd name="T5" fmla="*/ 201 h 366"/>
                <a:gd name="T6" fmla="*/ 232 w 379"/>
                <a:gd name="T7" fmla="*/ 201 h 366"/>
                <a:gd name="T8" fmla="*/ 307 w 379"/>
                <a:gd name="T9" fmla="*/ 42 h 366"/>
                <a:gd name="T10" fmla="*/ 307 w 379"/>
                <a:gd name="T11" fmla="*/ 42 h 366"/>
                <a:gd name="T12" fmla="*/ 266 w 379"/>
                <a:gd name="T13" fmla="*/ 22 h 366"/>
                <a:gd name="T14" fmla="*/ 266 w 379"/>
                <a:gd name="T15" fmla="*/ 22 h 366"/>
                <a:gd name="T16" fmla="*/ 184 w 379"/>
                <a:gd name="T17" fmla="*/ 160 h 366"/>
                <a:gd name="T18" fmla="*/ 184 w 379"/>
                <a:gd name="T19" fmla="*/ 160 h 366"/>
                <a:gd name="T20" fmla="*/ 76 w 379"/>
                <a:gd name="T21" fmla="*/ 34 h 366"/>
                <a:gd name="T22" fmla="*/ 76 w 379"/>
                <a:gd name="T23" fmla="*/ 34 h 366"/>
                <a:gd name="T24" fmla="*/ 26 w 379"/>
                <a:gd name="T25" fmla="*/ 70 h 366"/>
                <a:gd name="T26" fmla="*/ 26 w 379"/>
                <a:gd name="T27" fmla="*/ 70 h 366"/>
                <a:gd name="T28" fmla="*/ 139 w 379"/>
                <a:gd name="T29" fmla="*/ 209 h 366"/>
                <a:gd name="T30" fmla="*/ 139 w 379"/>
                <a:gd name="T31" fmla="*/ 209 h 366"/>
                <a:gd name="T32" fmla="*/ 27 w 379"/>
                <a:gd name="T33" fmla="*/ 301 h 366"/>
                <a:gd name="T34" fmla="*/ 27 w 379"/>
                <a:gd name="T35" fmla="*/ 301 h 366"/>
                <a:gd name="T36" fmla="*/ 63 w 379"/>
                <a:gd name="T37" fmla="*/ 351 h 366"/>
                <a:gd name="T38" fmla="*/ 63 w 379"/>
                <a:gd name="T39" fmla="*/ 351 h 366"/>
                <a:gd name="T40" fmla="*/ 193 w 379"/>
                <a:gd name="T41" fmla="*/ 250 h 366"/>
                <a:gd name="T42" fmla="*/ 193 w 379"/>
                <a:gd name="T43" fmla="*/ 250 h 366"/>
                <a:gd name="T44" fmla="*/ 335 w 379"/>
                <a:gd name="T45" fmla="*/ 313 h 366"/>
                <a:gd name="T46" fmla="*/ 335 w 379"/>
                <a:gd name="T47" fmla="*/ 313 h 366"/>
                <a:gd name="T48" fmla="*/ 354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2"/>
                  </a:moveTo>
                  <a:lnTo>
                    <a:pt x="354" y="272"/>
                  </a:lnTo>
                  <a:cubicBezTo>
                    <a:pt x="311" y="250"/>
                    <a:pt x="270" y="227"/>
                    <a:pt x="232" y="201"/>
                  </a:cubicBezTo>
                  <a:lnTo>
                    <a:pt x="232" y="201"/>
                  </a:lnTo>
                  <a:cubicBezTo>
                    <a:pt x="268" y="150"/>
                    <a:pt x="294" y="95"/>
                    <a:pt x="307" y="42"/>
                  </a:cubicBezTo>
                  <a:lnTo>
                    <a:pt x="307" y="42"/>
                  </a:lnTo>
                  <a:cubicBezTo>
                    <a:pt x="312" y="20"/>
                    <a:pt x="280" y="0"/>
                    <a:pt x="266" y="22"/>
                  </a:cubicBezTo>
                  <a:lnTo>
                    <a:pt x="266" y="22"/>
                  </a:lnTo>
                  <a:cubicBezTo>
                    <a:pt x="239" y="71"/>
                    <a:pt x="215" y="117"/>
                    <a:pt x="184" y="160"/>
                  </a:cubicBezTo>
                  <a:lnTo>
                    <a:pt x="184" y="160"/>
                  </a:lnTo>
                  <a:cubicBezTo>
                    <a:pt x="143" y="122"/>
                    <a:pt x="113" y="76"/>
                    <a:pt x="76" y="34"/>
                  </a:cubicBezTo>
                  <a:lnTo>
                    <a:pt x="76" y="34"/>
                  </a:lnTo>
                  <a:cubicBezTo>
                    <a:pt x="52" y="7"/>
                    <a:pt x="11" y="38"/>
                    <a:pt x="26" y="70"/>
                  </a:cubicBezTo>
                  <a:lnTo>
                    <a:pt x="26" y="70"/>
                  </a:lnTo>
                  <a:cubicBezTo>
                    <a:pt x="50" y="120"/>
                    <a:pt x="90" y="168"/>
                    <a:pt x="139" y="209"/>
                  </a:cubicBezTo>
                  <a:lnTo>
                    <a:pt x="139" y="209"/>
                  </a:lnTo>
                  <a:cubicBezTo>
                    <a:pt x="103" y="242"/>
                    <a:pt x="64" y="269"/>
                    <a:pt x="27" y="301"/>
                  </a:cubicBezTo>
                  <a:lnTo>
                    <a:pt x="27" y="301"/>
                  </a:lnTo>
                  <a:cubicBezTo>
                    <a:pt x="0" y="325"/>
                    <a:pt x="32" y="365"/>
                    <a:pt x="63" y="351"/>
                  </a:cubicBezTo>
                  <a:lnTo>
                    <a:pt x="63" y="351"/>
                  </a:lnTo>
                  <a:cubicBezTo>
                    <a:pt x="110" y="330"/>
                    <a:pt x="155" y="293"/>
                    <a:pt x="193" y="250"/>
                  </a:cubicBezTo>
                  <a:lnTo>
                    <a:pt x="193" y="250"/>
                  </a:lnTo>
                  <a:cubicBezTo>
                    <a:pt x="239" y="279"/>
                    <a:pt x="289" y="302"/>
                    <a:pt x="335" y="313"/>
                  </a:cubicBezTo>
                  <a:lnTo>
                    <a:pt x="335" y="313"/>
                  </a:lnTo>
                  <a:cubicBezTo>
                    <a:pt x="358" y="318"/>
                    <a:pt x="378"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165" name="Freeform 57">
              <a:extLst>
                <a:ext uri="{FF2B5EF4-FFF2-40B4-BE49-F238E27FC236}">
                  <a16:creationId xmlns:a16="http://schemas.microsoft.com/office/drawing/2014/main" id="{85079661-DEA6-AE46-8003-B1AEE93ED881}"/>
                </a:ext>
              </a:extLst>
            </p:cNvPr>
            <p:cNvSpPr>
              <a:spLocks noChangeArrowheads="1"/>
            </p:cNvSpPr>
            <p:nvPr/>
          </p:nvSpPr>
          <p:spPr bwMode="auto">
            <a:xfrm rot="16200000">
              <a:off x="35486" y="1744088"/>
              <a:ext cx="180951" cy="173016"/>
            </a:xfrm>
            <a:custGeom>
              <a:avLst/>
              <a:gdLst>
                <a:gd name="T0" fmla="*/ 353 w 378"/>
                <a:gd name="T1" fmla="*/ 273 h 367"/>
                <a:gd name="T2" fmla="*/ 353 w 378"/>
                <a:gd name="T3" fmla="*/ 273 h 367"/>
                <a:gd name="T4" fmla="*/ 231 w 378"/>
                <a:gd name="T5" fmla="*/ 201 h 367"/>
                <a:gd name="T6" fmla="*/ 231 w 378"/>
                <a:gd name="T7" fmla="*/ 201 h 367"/>
                <a:gd name="T8" fmla="*/ 307 w 378"/>
                <a:gd name="T9" fmla="*/ 43 h 367"/>
                <a:gd name="T10" fmla="*/ 307 w 378"/>
                <a:gd name="T11" fmla="*/ 43 h 367"/>
                <a:gd name="T12" fmla="*/ 267 w 378"/>
                <a:gd name="T13" fmla="*/ 25 h 367"/>
                <a:gd name="T14" fmla="*/ 267 w 378"/>
                <a:gd name="T15" fmla="*/ 25 h 367"/>
                <a:gd name="T16" fmla="*/ 182 w 378"/>
                <a:gd name="T17" fmla="*/ 161 h 367"/>
                <a:gd name="T18" fmla="*/ 182 w 378"/>
                <a:gd name="T19" fmla="*/ 161 h 367"/>
                <a:gd name="T20" fmla="*/ 76 w 378"/>
                <a:gd name="T21" fmla="*/ 34 h 367"/>
                <a:gd name="T22" fmla="*/ 76 w 378"/>
                <a:gd name="T23" fmla="*/ 34 h 367"/>
                <a:gd name="T24" fmla="*/ 25 w 378"/>
                <a:gd name="T25" fmla="*/ 69 h 367"/>
                <a:gd name="T26" fmla="*/ 25 w 378"/>
                <a:gd name="T27" fmla="*/ 69 h 367"/>
                <a:gd name="T28" fmla="*/ 139 w 378"/>
                <a:gd name="T29" fmla="*/ 210 h 367"/>
                <a:gd name="T30" fmla="*/ 139 w 378"/>
                <a:gd name="T31" fmla="*/ 210 h 367"/>
                <a:gd name="T32" fmla="*/ 27 w 378"/>
                <a:gd name="T33" fmla="*/ 302 h 367"/>
                <a:gd name="T34" fmla="*/ 27 w 378"/>
                <a:gd name="T35" fmla="*/ 302 h 367"/>
                <a:gd name="T36" fmla="*/ 63 w 378"/>
                <a:gd name="T37" fmla="*/ 352 h 367"/>
                <a:gd name="T38" fmla="*/ 63 w 378"/>
                <a:gd name="T39" fmla="*/ 352 h 367"/>
                <a:gd name="T40" fmla="*/ 193 w 378"/>
                <a:gd name="T41" fmla="*/ 249 h 367"/>
                <a:gd name="T42" fmla="*/ 193 w 378"/>
                <a:gd name="T43" fmla="*/ 249 h 367"/>
                <a:gd name="T44" fmla="*/ 334 w 378"/>
                <a:gd name="T45" fmla="*/ 314 h 367"/>
                <a:gd name="T46" fmla="*/ 334 w 378"/>
                <a:gd name="T47" fmla="*/ 314 h 367"/>
                <a:gd name="T48" fmla="*/ 353 w 378"/>
                <a:gd name="T49" fmla="*/ 273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3"/>
                  </a:moveTo>
                  <a:lnTo>
                    <a:pt x="353" y="273"/>
                  </a:lnTo>
                  <a:cubicBezTo>
                    <a:pt x="311" y="249"/>
                    <a:pt x="270" y="228"/>
                    <a:pt x="231" y="201"/>
                  </a:cubicBezTo>
                  <a:lnTo>
                    <a:pt x="231" y="201"/>
                  </a:lnTo>
                  <a:cubicBezTo>
                    <a:pt x="267" y="151"/>
                    <a:pt x="294" y="96"/>
                    <a:pt x="307" y="43"/>
                  </a:cubicBezTo>
                  <a:lnTo>
                    <a:pt x="307" y="43"/>
                  </a:lnTo>
                  <a:cubicBezTo>
                    <a:pt x="312" y="19"/>
                    <a:pt x="280" y="0"/>
                    <a:pt x="267" y="25"/>
                  </a:cubicBezTo>
                  <a:lnTo>
                    <a:pt x="267" y="25"/>
                  </a:lnTo>
                  <a:cubicBezTo>
                    <a:pt x="239" y="72"/>
                    <a:pt x="215" y="118"/>
                    <a:pt x="182" y="161"/>
                  </a:cubicBezTo>
                  <a:lnTo>
                    <a:pt x="182" y="161"/>
                  </a:lnTo>
                  <a:cubicBezTo>
                    <a:pt x="142" y="122"/>
                    <a:pt x="113" y="77"/>
                    <a:pt x="76" y="34"/>
                  </a:cubicBezTo>
                  <a:lnTo>
                    <a:pt x="76" y="34"/>
                  </a:lnTo>
                  <a:cubicBezTo>
                    <a:pt x="51" y="6"/>
                    <a:pt x="12" y="39"/>
                    <a:pt x="25" y="69"/>
                  </a:cubicBezTo>
                  <a:lnTo>
                    <a:pt x="25" y="69"/>
                  </a:lnTo>
                  <a:cubicBezTo>
                    <a:pt x="48" y="119"/>
                    <a:pt x="89" y="169"/>
                    <a:pt x="139" y="210"/>
                  </a:cubicBezTo>
                  <a:lnTo>
                    <a:pt x="139" y="210"/>
                  </a:lnTo>
                  <a:cubicBezTo>
                    <a:pt x="104" y="243"/>
                    <a:pt x="64" y="269"/>
                    <a:pt x="27" y="302"/>
                  </a:cubicBezTo>
                  <a:lnTo>
                    <a:pt x="27" y="302"/>
                  </a:lnTo>
                  <a:cubicBezTo>
                    <a:pt x="0" y="326"/>
                    <a:pt x="31" y="366"/>
                    <a:pt x="63" y="352"/>
                  </a:cubicBezTo>
                  <a:lnTo>
                    <a:pt x="63" y="352"/>
                  </a:lnTo>
                  <a:cubicBezTo>
                    <a:pt x="110" y="331"/>
                    <a:pt x="155" y="294"/>
                    <a:pt x="193" y="249"/>
                  </a:cubicBezTo>
                  <a:lnTo>
                    <a:pt x="193" y="249"/>
                  </a:lnTo>
                  <a:cubicBezTo>
                    <a:pt x="239" y="280"/>
                    <a:pt x="288" y="302"/>
                    <a:pt x="334" y="314"/>
                  </a:cubicBezTo>
                  <a:lnTo>
                    <a:pt x="334" y="314"/>
                  </a:lnTo>
                  <a:cubicBezTo>
                    <a:pt x="357" y="320"/>
                    <a:pt x="377" y="286"/>
                    <a:pt x="353" y="273"/>
                  </a:cubicBezTo>
                </a:path>
              </a:pathLst>
            </a:custGeom>
            <a:solidFill>
              <a:schemeClr val="accent3">
                <a:lumMod val="75000"/>
              </a:schemeClr>
            </a:solidFill>
            <a:ln>
              <a:noFill/>
            </a:ln>
            <a:effectLst/>
          </p:spPr>
          <p:txBody>
            <a:bodyPr wrap="none" anchor="ctr"/>
            <a:lstStyle/>
            <a:p>
              <a:pPr>
                <a:defRPr/>
              </a:pPr>
              <a:endParaRPr lang="es-ES_tradnl"/>
            </a:p>
          </p:txBody>
        </p:sp>
        <p:sp>
          <p:nvSpPr>
            <p:cNvPr id="166" name="Freeform 58">
              <a:extLst>
                <a:ext uri="{FF2B5EF4-FFF2-40B4-BE49-F238E27FC236}">
                  <a16:creationId xmlns:a16="http://schemas.microsoft.com/office/drawing/2014/main" id="{500A6046-8B07-9B41-91B5-631D3ADBACC2}"/>
                </a:ext>
              </a:extLst>
            </p:cNvPr>
            <p:cNvSpPr>
              <a:spLocks noChangeArrowheads="1"/>
            </p:cNvSpPr>
            <p:nvPr/>
          </p:nvSpPr>
          <p:spPr bwMode="auto">
            <a:xfrm rot="16200000">
              <a:off x="35486" y="1555201"/>
              <a:ext cx="180951" cy="173016"/>
            </a:xfrm>
            <a:custGeom>
              <a:avLst/>
              <a:gdLst>
                <a:gd name="T0" fmla="*/ 353 w 378"/>
                <a:gd name="T1" fmla="*/ 273 h 367"/>
                <a:gd name="T2" fmla="*/ 353 w 378"/>
                <a:gd name="T3" fmla="*/ 273 h 367"/>
                <a:gd name="T4" fmla="*/ 231 w 378"/>
                <a:gd name="T5" fmla="*/ 201 h 367"/>
                <a:gd name="T6" fmla="*/ 231 w 378"/>
                <a:gd name="T7" fmla="*/ 201 h 367"/>
                <a:gd name="T8" fmla="*/ 307 w 378"/>
                <a:gd name="T9" fmla="*/ 43 h 367"/>
                <a:gd name="T10" fmla="*/ 307 w 378"/>
                <a:gd name="T11" fmla="*/ 43 h 367"/>
                <a:gd name="T12" fmla="*/ 265 w 378"/>
                <a:gd name="T13" fmla="*/ 25 h 367"/>
                <a:gd name="T14" fmla="*/ 265 w 378"/>
                <a:gd name="T15" fmla="*/ 25 h 367"/>
                <a:gd name="T16" fmla="*/ 182 w 378"/>
                <a:gd name="T17" fmla="*/ 161 h 367"/>
                <a:gd name="T18" fmla="*/ 182 w 378"/>
                <a:gd name="T19" fmla="*/ 161 h 367"/>
                <a:gd name="T20" fmla="*/ 76 w 378"/>
                <a:gd name="T21" fmla="*/ 34 h 367"/>
                <a:gd name="T22" fmla="*/ 76 w 378"/>
                <a:gd name="T23" fmla="*/ 34 h 367"/>
                <a:gd name="T24" fmla="*/ 26 w 378"/>
                <a:gd name="T25" fmla="*/ 69 h 367"/>
                <a:gd name="T26" fmla="*/ 26 w 378"/>
                <a:gd name="T27" fmla="*/ 69 h 367"/>
                <a:gd name="T28" fmla="*/ 139 w 378"/>
                <a:gd name="T29" fmla="*/ 210 h 367"/>
                <a:gd name="T30" fmla="*/ 139 w 378"/>
                <a:gd name="T31" fmla="*/ 210 h 367"/>
                <a:gd name="T32" fmla="*/ 27 w 378"/>
                <a:gd name="T33" fmla="*/ 302 h 367"/>
                <a:gd name="T34" fmla="*/ 27 w 378"/>
                <a:gd name="T35" fmla="*/ 302 h 367"/>
                <a:gd name="T36" fmla="*/ 63 w 378"/>
                <a:gd name="T37" fmla="*/ 352 h 367"/>
                <a:gd name="T38" fmla="*/ 63 w 378"/>
                <a:gd name="T39" fmla="*/ 352 h 367"/>
                <a:gd name="T40" fmla="*/ 193 w 378"/>
                <a:gd name="T41" fmla="*/ 249 h 367"/>
                <a:gd name="T42" fmla="*/ 193 w 378"/>
                <a:gd name="T43" fmla="*/ 249 h 367"/>
                <a:gd name="T44" fmla="*/ 333 w 378"/>
                <a:gd name="T45" fmla="*/ 314 h 367"/>
                <a:gd name="T46" fmla="*/ 333 w 378"/>
                <a:gd name="T47" fmla="*/ 314 h 367"/>
                <a:gd name="T48" fmla="*/ 353 w 378"/>
                <a:gd name="T49" fmla="*/ 273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3"/>
                  </a:moveTo>
                  <a:lnTo>
                    <a:pt x="353" y="273"/>
                  </a:lnTo>
                  <a:cubicBezTo>
                    <a:pt x="311" y="249"/>
                    <a:pt x="270" y="228"/>
                    <a:pt x="231" y="201"/>
                  </a:cubicBezTo>
                  <a:lnTo>
                    <a:pt x="231" y="201"/>
                  </a:lnTo>
                  <a:cubicBezTo>
                    <a:pt x="266" y="151"/>
                    <a:pt x="294" y="96"/>
                    <a:pt x="307" y="43"/>
                  </a:cubicBezTo>
                  <a:lnTo>
                    <a:pt x="307" y="43"/>
                  </a:lnTo>
                  <a:cubicBezTo>
                    <a:pt x="314" y="19"/>
                    <a:pt x="278" y="0"/>
                    <a:pt x="265" y="25"/>
                  </a:cubicBezTo>
                  <a:lnTo>
                    <a:pt x="265" y="25"/>
                  </a:lnTo>
                  <a:cubicBezTo>
                    <a:pt x="240" y="72"/>
                    <a:pt x="215" y="118"/>
                    <a:pt x="182" y="161"/>
                  </a:cubicBezTo>
                  <a:lnTo>
                    <a:pt x="182" y="161"/>
                  </a:lnTo>
                  <a:cubicBezTo>
                    <a:pt x="143" y="122"/>
                    <a:pt x="113" y="77"/>
                    <a:pt x="76" y="34"/>
                  </a:cubicBezTo>
                  <a:lnTo>
                    <a:pt x="76" y="34"/>
                  </a:lnTo>
                  <a:cubicBezTo>
                    <a:pt x="52" y="6"/>
                    <a:pt x="11" y="39"/>
                    <a:pt x="26" y="69"/>
                  </a:cubicBezTo>
                  <a:lnTo>
                    <a:pt x="26" y="69"/>
                  </a:lnTo>
                  <a:cubicBezTo>
                    <a:pt x="50" y="119"/>
                    <a:pt x="90" y="169"/>
                    <a:pt x="139" y="210"/>
                  </a:cubicBezTo>
                  <a:lnTo>
                    <a:pt x="139" y="210"/>
                  </a:lnTo>
                  <a:cubicBezTo>
                    <a:pt x="103" y="243"/>
                    <a:pt x="64" y="269"/>
                    <a:pt x="27" y="302"/>
                  </a:cubicBezTo>
                  <a:lnTo>
                    <a:pt x="27" y="302"/>
                  </a:lnTo>
                  <a:cubicBezTo>
                    <a:pt x="0" y="326"/>
                    <a:pt x="32" y="366"/>
                    <a:pt x="63" y="352"/>
                  </a:cubicBezTo>
                  <a:lnTo>
                    <a:pt x="63" y="352"/>
                  </a:lnTo>
                  <a:cubicBezTo>
                    <a:pt x="109" y="331"/>
                    <a:pt x="155" y="294"/>
                    <a:pt x="193" y="249"/>
                  </a:cubicBezTo>
                  <a:lnTo>
                    <a:pt x="193" y="249"/>
                  </a:lnTo>
                  <a:cubicBezTo>
                    <a:pt x="239" y="280"/>
                    <a:pt x="289" y="302"/>
                    <a:pt x="333" y="314"/>
                  </a:cubicBezTo>
                  <a:lnTo>
                    <a:pt x="333" y="314"/>
                  </a:lnTo>
                  <a:cubicBezTo>
                    <a:pt x="357" y="320"/>
                    <a:pt x="377" y="286"/>
                    <a:pt x="353" y="273"/>
                  </a:cubicBezTo>
                </a:path>
              </a:pathLst>
            </a:custGeom>
            <a:solidFill>
              <a:schemeClr val="accent3">
                <a:lumMod val="25000"/>
              </a:schemeClr>
            </a:solidFill>
            <a:ln>
              <a:noFill/>
            </a:ln>
            <a:effectLst/>
          </p:spPr>
          <p:txBody>
            <a:bodyPr wrap="none" anchor="ctr"/>
            <a:lstStyle/>
            <a:p>
              <a:pPr>
                <a:defRPr/>
              </a:pPr>
              <a:endParaRPr lang="es-ES_tradnl"/>
            </a:p>
          </p:txBody>
        </p:sp>
        <p:sp>
          <p:nvSpPr>
            <p:cNvPr id="167" name="Freeform 59">
              <a:extLst>
                <a:ext uri="{FF2B5EF4-FFF2-40B4-BE49-F238E27FC236}">
                  <a16:creationId xmlns:a16="http://schemas.microsoft.com/office/drawing/2014/main" id="{7D84301B-7028-0045-911A-B13B9DFFF9A1}"/>
                </a:ext>
              </a:extLst>
            </p:cNvPr>
            <p:cNvSpPr>
              <a:spLocks noChangeArrowheads="1"/>
            </p:cNvSpPr>
            <p:nvPr/>
          </p:nvSpPr>
          <p:spPr bwMode="auto">
            <a:xfrm rot="16200000">
              <a:off x="35486" y="1932977"/>
              <a:ext cx="180951" cy="173016"/>
            </a:xfrm>
            <a:custGeom>
              <a:avLst/>
              <a:gdLst>
                <a:gd name="T0" fmla="*/ 353 w 378"/>
                <a:gd name="T1" fmla="*/ 273 h 367"/>
                <a:gd name="T2" fmla="*/ 353 w 378"/>
                <a:gd name="T3" fmla="*/ 273 h 367"/>
                <a:gd name="T4" fmla="*/ 231 w 378"/>
                <a:gd name="T5" fmla="*/ 201 h 367"/>
                <a:gd name="T6" fmla="*/ 231 w 378"/>
                <a:gd name="T7" fmla="*/ 201 h 367"/>
                <a:gd name="T8" fmla="*/ 306 w 378"/>
                <a:gd name="T9" fmla="*/ 43 h 367"/>
                <a:gd name="T10" fmla="*/ 306 w 378"/>
                <a:gd name="T11" fmla="*/ 43 h 367"/>
                <a:gd name="T12" fmla="*/ 265 w 378"/>
                <a:gd name="T13" fmla="*/ 25 h 367"/>
                <a:gd name="T14" fmla="*/ 265 w 378"/>
                <a:gd name="T15" fmla="*/ 25 h 367"/>
                <a:gd name="T16" fmla="*/ 183 w 378"/>
                <a:gd name="T17" fmla="*/ 161 h 367"/>
                <a:gd name="T18" fmla="*/ 183 w 378"/>
                <a:gd name="T19" fmla="*/ 161 h 367"/>
                <a:gd name="T20" fmla="*/ 76 w 378"/>
                <a:gd name="T21" fmla="*/ 34 h 367"/>
                <a:gd name="T22" fmla="*/ 76 w 378"/>
                <a:gd name="T23" fmla="*/ 34 h 367"/>
                <a:gd name="T24" fmla="*/ 26 w 378"/>
                <a:gd name="T25" fmla="*/ 69 h 367"/>
                <a:gd name="T26" fmla="*/ 26 w 378"/>
                <a:gd name="T27" fmla="*/ 69 h 367"/>
                <a:gd name="T28" fmla="*/ 139 w 378"/>
                <a:gd name="T29" fmla="*/ 210 h 367"/>
                <a:gd name="T30" fmla="*/ 139 w 378"/>
                <a:gd name="T31" fmla="*/ 210 h 367"/>
                <a:gd name="T32" fmla="*/ 28 w 378"/>
                <a:gd name="T33" fmla="*/ 302 h 367"/>
                <a:gd name="T34" fmla="*/ 28 w 378"/>
                <a:gd name="T35" fmla="*/ 302 h 367"/>
                <a:gd name="T36" fmla="*/ 63 w 378"/>
                <a:gd name="T37" fmla="*/ 352 h 367"/>
                <a:gd name="T38" fmla="*/ 63 w 378"/>
                <a:gd name="T39" fmla="*/ 352 h 367"/>
                <a:gd name="T40" fmla="*/ 193 w 378"/>
                <a:gd name="T41" fmla="*/ 249 h 367"/>
                <a:gd name="T42" fmla="*/ 193 w 378"/>
                <a:gd name="T43" fmla="*/ 249 h 367"/>
                <a:gd name="T44" fmla="*/ 334 w 378"/>
                <a:gd name="T45" fmla="*/ 314 h 367"/>
                <a:gd name="T46" fmla="*/ 334 w 378"/>
                <a:gd name="T47" fmla="*/ 314 h 367"/>
                <a:gd name="T48" fmla="*/ 353 w 378"/>
                <a:gd name="T49" fmla="*/ 273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3"/>
                  </a:moveTo>
                  <a:lnTo>
                    <a:pt x="353" y="273"/>
                  </a:lnTo>
                  <a:cubicBezTo>
                    <a:pt x="311" y="249"/>
                    <a:pt x="271" y="228"/>
                    <a:pt x="231" y="201"/>
                  </a:cubicBezTo>
                  <a:lnTo>
                    <a:pt x="231" y="201"/>
                  </a:lnTo>
                  <a:cubicBezTo>
                    <a:pt x="268" y="151"/>
                    <a:pt x="294" y="96"/>
                    <a:pt x="306" y="43"/>
                  </a:cubicBezTo>
                  <a:lnTo>
                    <a:pt x="306" y="43"/>
                  </a:lnTo>
                  <a:cubicBezTo>
                    <a:pt x="313" y="19"/>
                    <a:pt x="278" y="0"/>
                    <a:pt x="265" y="25"/>
                  </a:cubicBezTo>
                  <a:lnTo>
                    <a:pt x="265" y="25"/>
                  </a:lnTo>
                  <a:cubicBezTo>
                    <a:pt x="239" y="72"/>
                    <a:pt x="215" y="118"/>
                    <a:pt x="183" y="161"/>
                  </a:cubicBezTo>
                  <a:lnTo>
                    <a:pt x="183" y="161"/>
                  </a:lnTo>
                  <a:cubicBezTo>
                    <a:pt x="142" y="122"/>
                    <a:pt x="112" y="77"/>
                    <a:pt x="76" y="34"/>
                  </a:cubicBezTo>
                  <a:lnTo>
                    <a:pt x="76" y="34"/>
                  </a:lnTo>
                  <a:cubicBezTo>
                    <a:pt x="52" y="6"/>
                    <a:pt x="12" y="39"/>
                    <a:pt x="26" y="69"/>
                  </a:cubicBezTo>
                  <a:lnTo>
                    <a:pt x="26" y="69"/>
                  </a:lnTo>
                  <a:cubicBezTo>
                    <a:pt x="49" y="119"/>
                    <a:pt x="89" y="169"/>
                    <a:pt x="139" y="210"/>
                  </a:cubicBezTo>
                  <a:lnTo>
                    <a:pt x="139" y="210"/>
                  </a:lnTo>
                  <a:cubicBezTo>
                    <a:pt x="104" y="243"/>
                    <a:pt x="64" y="269"/>
                    <a:pt x="28" y="302"/>
                  </a:cubicBezTo>
                  <a:lnTo>
                    <a:pt x="28" y="302"/>
                  </a:lnTo>
                  <a:cubicBezTo>
                    <a:pt x="0" y="326"/>
                    <a:pt x="31" y="366"/>
                    <a:pt x="63" y="352"/>
                  </a:cubicBezTo>
                  <a:lnTo>
                    <a:pt x="63" y="352"/>
                  </a:lnTo>
                  <a:cubicBezTo>
                    <a:pt x="109" y="331"/>
                    <a:pt x="154" y="294"/>
                    <a:pt x="193" y="249"/>
                  </a:cubicBezTo>
                  <a:lnTo>
                    <a:pt x="193" y="249"/>
                  </a:lnTo>
                  <a:cubicBezTo>
                    <a:pt x="239" y="280"/>
                    <a:pt x="288" y="302"/>
                    <a:pt x="334" y="314"/>
                  </a:cubicBezTo>
                  <a:lnTo>
                    <a:pt x="334" y="314"/>
                  </a:lnTo>
                  <a:cubicBezTo>
                    <a:pt x="357" y="320"/>
                    <a:pt x="377" y="286"/>
                    <a:pt x="353" y="273"/>
                  </a:cubicBezTo>
                </a:path>
              </a:pathLst>
            </a:custGeom>
            <a:solidFill>
              <a:schemeClr val="accent3">
                <a:lumMod val="50000"/>
              </a:schemeClr>
            </a:solidFill>
            <a:ln>
              <a:noFill/>
            </a:ln>
            <a:effectLst/>
          </p:spPr>
          <p:txBody>
            <a:bodyPr wrap="none" anchor="ctr"/>
            <a:lstStyle/>
            <a:p>
              <a:pPr>
                <a:defRPr/>
              </a:pPr>
              <a:endParaRPr lang="es-ES_tradnl"/>
            </a:p>
          </p:txBody>
        </p:sp>
        <p:sp>
          <p:nvSpPr>
            <p:cNvPr id="168" name="Freeform 60">
              <a:extLst>
                <a:ext uri="{FF2B5EF4-FFF2-40B4-BE49-F238E27FC236}">
                  <a16:creationId xmlns:a16="http://schemas.microsoft.com/office/drawing/2014/main" id="{331E5CE1-8491-BF43-81BB-7A08F3FE8BF0}"/>
                </a:ext>
              </a:extLst>
            </p:cNvPr>
            <p:cNvSpPr>
              <a:spLocks noChangeArrowheads="1"/>
            </p:cNvSpPr>
            <p:nvPr/>
          </p:nvSpPr>
          <p:spPr bwMode="auto">
            <a:xfrm rot="16200000">
              <a:off x="35486" y="1366313"/>
              <a:ext cx="180951" cy="173016"/>
            </a:xfrm>
            <a:custGeom>
              <a:avLst/>
              <a:gdLst>
                <a:gd name="T0" fmla="*/ 354 w 379"/>
                <a:gd name="T1" fmla="*/ 273 h 367"/>
                <a:gd name="T2" fmla="*/ 354 w 379"/>
                <a:gd name="T3" fmla="*/ 273 h 367"/>
                <a:gd name="T4" fmla="*/ 233 w 379"/>
                <a:gd name="T5" fmla="*/ 201 h 367"/>
                <a:gd name="T6" fmla="*/ 233 w 379"/>
                <a:gd name="T7" fmla="*/ 201 h 367"/>
                <a:gd name="T8" fmla="*/ 308 w 379"/>
                <a:gd name="T9" fmla="*/ 43 h 367"/>
                <a:gd name="T10" fmla="*/ 308 w 379"/>
                <a:gd name="T11" fmla="*/ 43 h 367"/>
                <a:gd name="T12" fmla="*/ 266 w 379"/>
                <a:gd name="T13" fmla="*/ 25 h 367"/>
                <a:gd name="T14" fmla="*/ 266 w 379"/>
                <a:gd name="T15" fmla="*/ 25 h 367"/>
                <a:gd name="T16" fmla="*/ 184 w 379"/>
                <a:gd name="T17" fmla="*/ 161 h 367"/>
                <a:gd name="T18" fmla="*/ 184 w 379"/>
                <a:gd name="T19" fmla="*/ 161 h 367"/>
                <a:gd name="T20" fmla="*/ 77 w 379"/>
                <a:gd name="T21" fmla="*/ 34 h 367"/>
                <a:gd name="T22" fmla="*/ 77 w 379"/>
                <a:gd name="T23" fmla="*/ 34 h 367"/>
                <a:gd name="T24" fmla="*/ 27 w 379"/>
                <a:gd name="T25" fmla="*/ 69 h 367"/>
                <a:gd name="T26" fmla="*/ 27 w 379"/>
                <a:gd name="T27" fmla="*/ 69 h 367"/>
                <a:gd name="T28" fmla="*/ 140 w 379"/>
                <a:gd name="T29" fmla="*/ 210 h 367"/>
                <a:gd name="T30" fmla="*/ 140 w 379"/>
                <a:gd name="T31" fmla="*/ 210 h 367"/>
                <a:gd name="T32" fmla="*/ 28 w 379"/>
                <a:gd name="T33" fmla="*/ 302 h 367"/>
                <a:gd name="T34" fmla="*/ 28 w 379"/>
                <a:gd name="T35" fmla="*/ 302 h 367"/>
                <a:gd name="T36" fmla="*/ 63 w 379"/>
                <a:gd name="T37" fmla="*/ 352 h 367"/>
                <a:gd name="T38" fmla="*/ 63 w 379"/>
                <a:gd name="T39" fmla="*/ 352 h 367"/>
                <a:gd name="T40" fmla="*/ 194 w 379"/>
                <a:gd name="T41" fmla="*/ 249 h 367"/>
                <a:gd name="T42" fmla="*/ 194 w 379"/>
                <a:gd name="T43" fmla="*/ 249 h 367"/>
                <a:gd name="T44" fmla="*/ 334 w 379"/>
                <a:gd name="T45" fmla="*/ 314 h 367"/>
                <a:gd name="T46" fmla="*/ 334 w 379"/>
                <a:gd name="T47" fmla="*/ 314 h 367"/>
                <a:gd name="T48" fmla="*/ 354 w 379"/>
                <a:gd name="T49" fmla="*/ 273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7">
                  <a:moveTo>
                    <a:pt x="354" y="273"/>
                  </a:moveTo>
                  <a:lnTo>
                    <a:pt x="354" y="273"/>
                  </a:lnTo>
                  <a:cubicBezTo>
                    <a:pt x="312" y="249"/>
                    <a:pt x="271" y="228"/>
                    <a:pt x="233" y="201"/>
                  </a:cubicBezTo>
                  <a:lnTo>
                    <a:pt x="233" y="201"/>
                  </a:lnTo>
                  <a:cubicBezTo>
                    <a:pt x="268" y="151"/>
                    <a:pt x="295" y="96"/>
                    <a:pt x="308" y="43"/>
                  </a:cubicBezTo>
                  <a:lnTo>
                    <a:pt x="308" y="43"/>
                  </a:lnTo>
                  <a:cubicBezTo>
                    <a:pt x="313" y="19"/>
                    <a:pt x="279" y="0"/>
                    <a:pt x="266" y="25"/>
                  </a:cubicBezTo>
                  <a:lnTo>
                    <a:pt x="266" y="25"/>
                  </a:lnTo>
                  <a:cubicBezTo>
                    <a:pt x="240" y="72"/>
                    <a:pt x="216" y="118"/>
                    <a:pt x="184" y="161"/>
                  </a:cubicBezTo>
                  <a:lnTo>
                    <a:pt x="184" y="161"/>
                  </a:lnTo>
                  <a:cubicBezTo>
                    <a:pt x="144" y="122"/>
                    <a:pt x="113" y="77"/>
                    <a:pt x="77" y="34"/>
                  </a:cubicBezTo>
                  <a:lnTo>
                    <a:pt x="77" y="34"/>
                  </a:lnTo>
                  <a:cubicBezTo>
                    <a:pt x="53" y="6"/>
                    <a:pt x="12" y="39"/>
                    <a:pt x="27" y="69"/>
                  </a:cubicBezTo>
                  <a:lnTo>
                    <a:pt x="27" y="69"/>
                  </a:lnTo>
                  <a:cubicBezTo>
                    <a:pt x="50" y="119"/>
                    <a:pt x="91" y="169"/>
                    <a:pt x="140" y="210"/>
                  </a:cubicBezTo>
                  <a:lnTo>
                    <a:pt x="140" y="210"/>
                  </a:lnTo>
                  <a:cubicBezTo>
                    <a:pt x="104" y="243"/>
                    <a:pt x="65" y="269"/>
                    <a:pt x="28" y="302"/>
                  </a:cubicBezTo>
                  <a:lnTo>
                    <a:pt x="28" y="302"/>
                  </a:lnTo>
                  <a:cubicBezTo>
                    <a:pt x="0" y="326"/>
                    <a:pt x="33" y="366"/>
                    <a:pt x="63" y="352"/>
                  </a:cubicBezTo>
                  <a:lnTo>
                    <a:pt x="63" y="352"/>
                  </a:lnTo>
                  <a:cubicBezTo>
                    <a:pt x="109" y="331"/>
                    <a:pt x="155" y="294"/>
                    <a:pt x="194" y="249"/>
                  </a:cubicBezTo>
                  <a:lnTo>
                    <a:pt x="194" y="249"/>
                  </a:lnTo>
                  <a:cubicBezTo>
                    <a:pt x="240" y="280"/>
                    <a:pt x="290" y="302"/>
                    <a:pt x="334" y="314"/>
                  </a:cubicBezTo>
                  <a:lnTo>
                    <a:pt x="334" y="314"/>
                  </a:lnTo>
                  <a:cubicBezTo>
                    <a:pt x="358" y="320"/>
                    <a:pt x="378" y="286"/>
                    <a:pt x="354" y="273"/>
                  </a:cubicBezTo>
                </a:path>
              </a:pathLst>
            </a:custGeom>
            <a:solidFill>
              <a:schemeClr val="accent3">
                <a:lumMod val="50000"/>
              </a:schemeClr>
            </a:solidFill>
            <a:ln>
              <a:noFill/>
            </a:ln>
            <a:effectLst/>
          </p:spPr>
          <p:txBody>
            <a:bodyPr wrap="none" anchor="ctr"/>
            <a:lstStyle/>
            <a:p>
              <a:pPr>
                <a:defRPr/>
              </a:pPr>
              <a:endParaRPr lang="es-ES_tradnl"/>
            </a:p>
          </p:txBody>
        </p:sp>
        <p:sp>
          <p:nvSpPr>
            <p:cNvPr id="169" name="Freeform 61">
              <a:extLst>
                <a:ext uri="{FF2B5EF4-FFF2-40B4-BE49-F238E27FC236}">
                  <a16:creationId xmlns:a16="http://schemas.microsoft.com/office/drawing/2014/main" id="{5A2631A9-92ED-5445-9D1E-269E6AA66B38}"/>
                </a:ext>
              </a:extLst>
            </p:cNvPr>
            <p:cNvSpPr>
              <a:spLocks noChangeArrowheads="1"/>
            </p:cNvSpPr>
            <p:nvPr/>
          </p:nvSpPr>
          <p:spPr bwMode="auto">
            <a:xfrm rot="16200000">
              <a:off x="30725" y="972664"/>
              <a:ext cx="180951" cy="173015"/>
            </a:xfrm>
            <a:custGeom>
              <a:avLst/>
              <a:gdLst>
                <a:gd name="T0" fmla="*/ 353 w 379"/>
                <a:gd name="T1" fmla="*/ 272 h 366"/>
                <a:gd name="T2" fmla="*/ 353 w 379"/>
                <a:gd name="T3" fmla="*/ 272 h 366"/>
                <a:gd name="T4" fmla="*/ 232 w 379"/>
                <a:gd name="T5" fmla="*/ 201 h 366"/>
                <a:gd name="T6" fmla="*/ 232 w 379"/>
                <a:gd name="T7" fmla="*/ 201 h 366"/>
                <a:gd name="T8" fmla="*/ 307 w 379"/>
                <a:gd name="T9" fmla="*/ 43 h 366"/>
                <a:gd name="T10" fmla="*/ 307 w 379"/>
                <a:gd name="T11" fmla="*/ 43 h 366"/>
                <a:gd name="T12" fmla="*/ 266 w 379"/>
                <a:gd name="T13" fmla="*/ 23 h 366"/>
                <a:gd name="T14" fmla="*/ 266 w 379"/>
                <a:gd name="T15" fmla="*/ 23 h 366"/>
                <a:gd name="T16" fmla="*/ 184 w 379"/>
                <a:gd name="T17" fmla="*/ 160 h 366"/>
                <a:gd name="T18" fmla="*/ 184 w 379"/>
                <a:gd name="T19" fmla="*/ 160 h 366"/>
                <a:gd name="T20" fmla="*/ 76 w 379"/>
                <a:gd name="T21" fmla="*/ 34 h 366"/>
                <a:gd name="T22" fmla="*/ 76 w 379"/>
                <a:gd name="T23" fmla="*/ 34 h 366"/>
                <a:gd name="T24" fmla="*/ 26 w 379"/>
                <a:gd name="T25" fmla="*/ 69 h 366"/>
                <a:gd name="T26" fmla="*/ 26 w 379"/>
                <a:gd name="T27" fmla="*/ 69 h 366"/>
                <a:gd name="T28" fmla="*/ 139 w 379"/>
                <a:gd name="T29" fmla="*/ 209 h 366"/>
                <a:gd name="T30" fmla="*/ 139 w 379"/>
                <a:gd name="T31" fmla="*/ 209 h 366"/>
                <a:gd name="T32" fmla="*/ 27 w 379"/>
                <a:gd name="T33" fmla="*/ 301 h 366"/>
                <a:gd name="T34" fmla="*/ 27 w 379"/>
                <a:gd name="T35" fmla="*/ 301 h 366"/>
                <a:gd name="T36" fmla="*/ 64 w 379"/>
                <a:gd name="T37" fmla="*/ 351 h 366"/>
                <a:gd name="T38" fmla="*/ 64 w 379"/>
                <a:gd name="T39" fmla="*/ 351 h 366"/>
                <a:gd name="T40" fmla="*/ 194 w 379"/>
                <a:gd name="T41" fmla="*/ 249 h 366"/>
                <a:gd name="T42" fmla="*/ 194 w 379"/>
                <a:gd name="T43" fmla="*/ 249 h 366"/>
                <a:gd name="T44" fmla="*/ 333 w 379"/>
                <a:gd name="T45" fmla="*/ 313 h 366"/>
                <a:gd name="T46" fmla="*/ 333 w 379"/>
                <a:gd name="T47" fmla="*/ 313 h 366"/>
                <a:gd name="T48" fmla="*/ 353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3" y="272"/>
                  </a:moveTo>
                  <a:lnTo>
                    <a:pt x="353" y="272"/>
                  </a:lnTo>
                  <a:cubicBezTo>
                    <a:pt x="312" y="249"/>
                    <a:pt x="270" y="227"/>
                    <a:pt x="232" y="201"/>
                  </a:cubicBezTo>
                  <a:lnTo>
                    <a:pt x="232" y="201"/>
                  </a:lnTo>
                  <a:cubicBezTo>
                    <a:pt x="268" y="150"/>
                    <a:pt x="294" y="94"/>
                    <a:pt x="307" y="43"/>
                  </a:cubicBezTo>
                  <a:lnTo>
                    <a:pt x="307" y="43"/>
                  </a:lnTo>
                  <a:cubicBezTo>
                    <a:pt x="314" y="20"/>
                    <a:pt x="280" y="0"/>
                    <a:pt x="266" y="23"/>
                  </a:cubicBezTo>
                  <a:lnTo>
                    <a:pt x="266" y="23"/>
                  </a:lnTo>
                  <a:cubicBezTo>
                    <a:pt x="240" y="71"/>
                    <a:pt x="216" y="118"/>
                    <a:pt x="184" y="160"/>
                  </a:cubicBezTo>
                  <a:lnTo>
                    <a:pt x="184" y="160"/>
                  </a:lnTo>
                  <a:cubicBezTo>
                    <a:pt x="143" y="122"/>
                    <a:pt x="113" y="76"/>
                    <a:pt x="76" y="34"/>
                  </a:cubicBezTo>
                  <a:lnTo>
                    <a:pt x="76" y="34"/>
                  </a:lnTo>
                  <a:cubicBezTo>
                    <a:pt x="52" y="6"/>
                    <a:pt x="11" y="38"/>
                    <a:pt x="26" y="69"/>
                  </a:cubicBezTo>
                  <a:lnTo>
                    <a:pt x="26" y="69"/>
                  </a:lnTo>
                  <a:cubicBezTo>
                    <a:pt x="50" y="119"/>
                    <a:pt x="90" y="168"/>
                    <a:pt x="139" y="209"/>
                  </a:cubicBezTo>
                  <a:lnTo>
                    <a:pt x="139" y="209"/>
                  </a:lnTo>
                  <a:cubicBezTo>
                    <a:pt x="105" y="242"/>
                    <a:pt x="65" y="269"/>
                    <a:pt x="27" y="301"/>
                  </a:cubicBezTo>
                  <a:lnTo>
                    <a:pt x="27" y="301"/>
                  </a:lnTo>
                  <a:cubicBezTo>
                    <a:pt x="0" y="324"/>
                    <a:pt x="32" y="365"/>
                    <a:pt x="64" y="351"/>
                  </a:cubicBezTo>
                  <a:lnTo>
                    <a:pt x="64" y="351"/>
                  </a:lnTo>
                  <a:cubicBezTo>
                    <a:pt x="110" y="330"/>
                    <a:pt x="155" y="293"/>
                    <a:pt x="194" y="249"/>
                  </a:cubicBezTo>
                  <a:lnTo>
                    <a:pt x="194" y="249"/>
                  </a:lnTo>
                  <a:cubicBezTo>
                    <a:pt x="239" y="280"/>
                    <a:pt x="289" y="302"/>
                    <a:pt x="333" y="313"/>
                  </a:cubicBezTo>
                  <a:lnTo>
                    <a:pt x="333" y="313"/>
                  </a:lnTo>
                  <a:cubicBezTo>
                    <a:pt x="358" y="319"/>
                    <a:pt x="378" y="285"/>
                    <a:pt x="353" y="272"/>
                  </a:cubicBezTo>
                </a:path>
              </a:pathLst>
            </a:custGeom>
            <a:solidFill>
              <a:schemeClr val="accent3">
                <a:lumMod val="25000"/>
              </a:schemeClr>
            </a:solidFill>
            <a:ln>
              <a:noFill/>
            </a:ln>
            <a:effectLst/>
          </p:spPr>
          <p:txBody>
            <a:bodyPr wrap="none" anchor="ctr"/>
            <a:lstStyle/>
            <a:p>
              <a:pPr>
                <a:defRPr/>
              </a:pPr>
              <a:endParaRPr lang="es-ES_tradnl"/>
            </a:p>
          </p:txBody>
        </p:sp>
        <p:sp>
          <p:nvSpPr>
            <p:cNvPr id="170" name="Freeform 62">
              <a:extLst>
                <a:ext uri="{FF2B5EF4-FFF2-40B4-BE49-F238E27FC236}">
                  <a16:creationId xmlns:a16="http://schemas.microsoft.com/office/drawing/2014/main" id="{641BFF4D-29DB-F746-8DA3-DB3A0D24BEB7}"/>
                </a:ext>
              </a:extLst>
            </p:cNvPr>
            <p:cNvSpPr>
              <a:spLocks noChangeArrowheads="1"/>
            </p:cNvSpPr>
            <p:nvPr/>
          </p:nvSpPr>
          <p:spPr bwMode="auto">
            <a:xfrm rot="16200000">
              <a:off x="30725" y="783776"/>
              <a:ext cx="180951" cy="173015"/>
            </a:xfrm>
            <a:custGeom>
              <a:avLst/>
              <a:gdLst>
                <a:gd name="T0" fmla="*/ 355 w 380"/>
                <a:gd name="T1" fmla="*/ 272 h 366"/>
                <a:gd name="T2" fmla="*/ 355 w 380"/>
                <a:gd name="T3" fmla="*/ 272 h 366"/>
                <a:gd name="T4" fmla="*/ 233 w 380"/>
                <a:gd name="T5" fmla="*/ 201 h 366"/>
                <a:gd name="T6" fmla="*/ 233 w 380"/>
                <a:gd name="T7" fmla="*/ 201 h 366"/>
                <a:gd name="T8" fmla="*/ 308 w 380"/>
                <a:gd name="T9" fmla="*/ 43 h 366"/>
                <a:gd name="T10" fmla="*/ 308 w 380"/>
                <a:gd name="T11" fmla="*/ 43 h 366"/>
                <a:gd name="T12" fmla="*/ 267 w 380"/>
                <a:gd name="T13" fmla="*/ 23 h 366"/>
                <a:gd name="T14" fmla="*/ 267 w 380"/>
                <a:gd name="T15" fmla="*/ 23 h 366"/>
                <a:gd name="T16" fmla="*/ 184 w 380"/>
                <a:gd name="T17" fmla="*/ 160 h 366"/>
                <a:gd name="T18" fmla="*/ 184 w 380"/>
                <a:gd name="T19" fmla="*/ 160 h 366"/>
                <a:gd name="T20" fmla="*/ 77 w 380"/>
                <a:gd name="T21" fmla="*/ 34 h 366"/>
                <a:gd name="T22" fmla="*/ 77 w 380"/>
                <a:gd name="T23" fmla="*/ 34 h 366"/>
                <a:gd name="T24" fmla="*/ 27 w 380"/>
                <a:gd name="T25" fmla="*/ 69 h 366"/>
                <a:gd name="T26" fmla="*/ 27 w 380"/>
                <a:gd name="T27" fmla="*/ 69 h 366"/>
                <a:gd name="T28" fmla="*/ 140 w 380"/>
                <a:gd name="T29" fmla="*/ 209 h 366"/>
                <a:gd name="T30" fmla="*/ 140 w 380"/>
                <a:gd name="T31" fmla="*/ 209 h 366"/>
                <a:gd name="T32" fmla="*/ 28 w 380"/>
                <a:gd name="T33" fmla="*/ 301 h 366"/>
                <a:gd name="T34" fmla="*/ 28 w 380"/>
                <a:gd name="T35" fmla="*/ 301 h 366"/>
                <a:gd name="T36" fmla="*/ 64 w 380"/>
                <a:gd name="T37" fmla="*/ 351 h 366"/>
                <a:gd name="T38" fmla="*/ 64 w 380"/>
                <a:gd name="T39" fmla="*/ 351 h 366"/>
                <a:gd name="T40" fmla="*/ 195 w 380"/>
                <a:gd name="T41" fmla="*/ 249 h 366"/>
                <a:gd name="T42" fmla="*/ 195 w 380"/>
                <a:gd name="T43" fmla="*/ 249 h 366"/>
                <a:gd name="T44" fmla="*/ 336 w 380"/>
                <a:gd name="T45" fmla="*/ 313 h 366"/>
                <a:gd name="T46" fmla="*/ 336 w 380"/>
                <a:gd name="T47" fmla="*/ 313 h 366"/>
                <a:gd name="T48" fmla="*/ 355 w 380"/>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6">
                  <a:moveTo>
                    <a:pt x="355" y="272"/>
                  </a:moveTo>
                  <a:lnTo>
                    <a:pt x="355" y="272"/>
                  </a:lnTo>
                  <a:cubicBezTo>
                    <a:pt x="312" y="249"/>
                    <a:pt x="271" y="227"/>
                    <a:pt x="233" y="201"/>
                  </a:cubicBezTo>
                  <a:lnTo>
                    <a:pt x="233" y="201"/>
                  </a:lnTo>
                  <a:cubicBezTo>
                    <a:pt x="269" y="150"/>
                    <a:pt x="295" y="94"/>
                    <a:pt x="308" y="43"/>
                  </a:cubicBezTo>
                  <a:lnTo>
                    <a:pt x="308" y="43"/>
                  </a:lnTo>
                  <a:cubicBezTo>
                    <a:pt x="315" y="20"/>
                    <a:pt x="280" y="0"/>
                    <a:pt x="267" y="23"/>
                  </a:cubicBezTo>
                  <a:lnTo>
                    <a:pt x="267" y="23"/>
                  </a:lnTo>
                  <a:cubicBezTo>
                    <a:pt x="241" y="71"/>
                    <a:pt x="217" y="118"/>
                    <a:pt x="184" y="160"/>
                  </a:cubicBezTo>
                  <a:lnTo>
                    <a:pt x="184" y="160"/>
                  </a:lnTo>
                  <a:cubicBezTo>
                    <a:pt x="144" y="122"/>
                    <a:pt x="113" y="76"/>
                    <a:pt x="77" y="34"/>
                  </a:cubicBezTo>
                  <a:lnTo>
                    <a:pt x="77" y="34"/>
                  </a:lnTo>
                  <a:cubicBezTo>
                    <a:pt x="53" y="6"/>
                    <a:pt x="14" y="38"/>
                    <a:pt x="27" y="69"/>
                  </a:cubicBezTo>
                  <a:lnTo>
                    <a:pt x="27" y="69"/>
                  </a:lnTo>
                  <a:cubicBezTo>
                    <a:pt x="50" y="119"/>
                    <a:pt x="91" y="168"/>
                    <a:pt x="140" y="209"/>
                  </a:cubicBezTo>
                  <a:lnTo>
                    <a:pt x="140" y="209"/>
                  </a:lnTo>
                  <a:cubicBezTo>
                    <a:pt x="106" y="242"/>
                    <a:pt x="66" y="269"/>
                    <a:pt x="28" y="301"/>
                  </a:cubicBezTo>
                  <a:lnTo>
                    <a:pt x="28" y="301"/>
                  </a:lnTo>
                  <a:cubicBezTo>
                    <a:pt x="0" y="324"/>
                    <a:pt x="33" y="365"/>
                    <a:pt x="64" y="351"/>
                  </a:cubicBezTo>
                  <a:lnTo>
                    <a:pt x="64" y="351"/>
                  </a:lnTo>
                  <a:cubicBezTo>
                    <a:pt x="110" y="330"/>
                    <a:pt x="156" y="293"/>
                    <a:pt x="195" y="249"/>
                  </a:cubicBezTo>
                  <a:lnTo>
                    <a:pt x="195" y="249"/>
                  </a:lnTo>
                  <a:cubicBezTo>
                    <a:pt x="240" y="280"/>
                    <a:pt x="290" y="302"/>
                    <a:pt x="336" y="313"/>
                  </a:cubicBezTo>
                  <a:lnTo>
                    <a:pt x="336" y="313"/>
                  </a:lnTo>
                  <a:cubicBezTo>
                    <a:pt x="359" y="319"/>
                    <a:pt x="379" y="285"/>
                    <a:pt x="355" y="272"/>
                  </a:cubicBezTo>
                </a:path>
              </a:pathLst>
            </a:custGeom>
            <a:solidFill>
              <a:schemeClr val="accent3">
                <a:lumMod val="50000"/>
              </a:schemeClr>
            </a:solidFill>
            <a:ln>
              <a:noFill/>
            </a:ln>
            <a:effectLst/>
          </p:spPr>
          <p:txBody>
            <a:bodyPr wrap="none" anchor="ctr"/>
            <a:lstStyle/>
            <a:p>
              <a:pPr>
                <a:defRPr/>
              </a:pPr>
              <a:endParaRPr lang="es-ES_tradnl"/>
            </a:p>
          </p:txBody>
        </p:sp>
        <p:sp>
          <p:nvSpPr>
            <p:cNvPr id="171" name="Freeform 63">
              <a:extLst>
                <a:ext uri="{FF2B5EF4-FFF2-40B4-BE49-F238E27FC236}">
                  <a16:creationId xmlns:a16="http://schemas.microsoft.com/office/drawing/2014/main" id="{18559C24-69FC-C34B-B636-3F389088B1E4}"/>
                </a:ext>
              </a:extLst>
            </p:cNvPr>
            <p:cNvSpPr>
              <a:spLocks noChangeArrowheads="1"/>
            </p:cNvSpPr>
            <p:nvPr/>
          </p:nvSpPr>
          <p:spPr bwMode="auto">
            <a:xfrm rot="16200000">
              <a:off x="30725" y="1161553"/>
              <a:ext cx="180951" cy="173015"/>
            </a:xfrm>
            <a:custGeom>
              <a:avLst/>
              <a:gdLst>
                <a:gd name="T0" fmla="*/ 353 w 379"/>
                <a:gd name="T1" fmla="*/ 272 h 366"/>
                <a:gd name="T2" fmla="*/ 353 w 379"/>
                <a:gd name="T3" fmla="*/ 272 h 366"/>
                <a:gd name="T4" fmla="*/ 232 w 379"/>
                <a:gd name="T5" fmla="*/ 201 h 366"/>
                <a:gd name="T6" fmla="*/ 232 w 379"/>
                <a:gd name="T7" fmla="*/ 201 h 366"/>
                <a:gd name="T8" fmla="*/ 307 w 379"/>
                <a:gd name="T9" fmla="*/ 43 h 366"/>
                <a:gd name="T10" fmla="*/ 307 w 379"/>
                <a:gd name="T11" fmla="*/ 43 h 366"/>
                <a:gd name="T12" fmla="*/ 267 w 379"/>
                <a:gd name="T13" fmla="*/ 23 h 366"/>
                <a:gd name="T14" fmla="*/ 267 w 379"/>
                <a:gd name="T15" fmla="*/ 23 h 366"/>
                <a:gd name="T16" fmla="*/ 184 w 379"/>
                <a:gd name="T17" fmla="*/ 160 h 366"/>
                <a:gd name="T18" fmla="*/ 184 w 379"/>
                <a:gd name="T19" fmla="*/ 160 h 366"/>
                <a:gd name="T20" fmla="*/ 76 w 379"/>
                <a:gd name="T21" fmla="*/ 34 h 366"/>
                <a:gd name="T22" fmla="*/ 76 w 379"/>
                <a:gd name="T23" fmla="*/ 34 h 366"/>
                <a:gd name="T24" fmla="*/ 26 w 379"/>
                <a:gd name="T25" fmla="*/ 69 h 366"/>
                <a:gd name="T26" fmla="*/ 26 w 379"/>
                <a:gd name="T27" fmla="*/ 69 h 366"/>
                <a:gd name="T28" fmla="*/ 139 w 379"/>
                <a:gd name="T29" fmla="*/ 209 h 366"/>
                <a:gd name="T30" fmla="*/ 139 w 379"/>
                <a:gd name="T31" fmla="*/ 209 h 366"/>
                <a:gd name="T32" fmla="*/ 27 w 379"/>
                <a:gd name="T33" fmla="*/ 301 h 366"/>
                <a:gd name="T34" fmla="*/ 27 w 379"/>
                <a:gd name="T35" fmla="*/ 301 h 366"/>
                <a:gd name="T36" fmla="*/ 63 w 379"/>
                <a:gd name="T37" fmla="*/ 351 h 366"/>
                <a:gd name="T38" fmla="*/ 63 w 379"/>
                <a:gd name="T39" fmla="*/ 351 h 366"/>
                <a:gd name="T40" fmla="*/ 193 w 379"/>
                <a:gd name="T41" fmla="*/ 249 h 366"/>
                <a:gd name="T42" fmla="*/ 193 w 379"/>
                <a:gd name="T43" fmla="*/ 249 h 366"/>
                <a:gd name="T44" fmla="*/ 335 w 379"/>
                <a:gd name="T45" fmla="*/ 313 h 366"/>
                <a:gd name="T46" fmla="*/ 335 w 379"/>
                <a:gd name="T47" fmla="*/ 313 h 366"/>
                <a:gd name="T48" fmla="*/ 353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3" y="272"/>
                  </a:moveTo>
                  <a:lnTo>
                    <a:pt x="353" y="272"/>
                  </a:lnTo>
                  <a:cubicBezTo>
                    <a:pt x="311" y="249"/>
                    <a:pt x="270" y="227"/>
                    <a:pt x="232" y="201"/>
                  </a:cubicBezTo>
                  <a:lnTo>
                    <a:pt x="232" y="201"/>
                  </a:lnTo>
                  <a:cubicBezTo>
                    <a:pt x="268" y="150"/>
                    <a:pt x="294" y="94"/>
                    <a:pt x="307" y="43"/>
                  </a:cubicBezTo>
                  <a:lnTo>
                    <a:pt x="307" y="43"/>
                  </a:lnTo>
                  <a:cubicBezTo>
                    <a:pt x="313" y="20"/>
                    <a:pt x="280" y="0"/>
                    <a:pt x="267" y="23"/>
                  </a:cubicBezTo>
                  <a:lnTo>
                    <a:pt x="267" y="23"/>
                  </a:lnTo>
                  <a:cubicBezTo>
                    <a:pt x="240" y="71"/>
                    <a:pt x="215" y="118"/>
                    <a:pt x="184" y="160"/>
                  </a:cubicBezTo>
                  <a:lnTo>
                    <a:pt x="184" y="160"/>
                  </a:lnTo>
                  <a:cubicBezTo>
                    <a:pt x="142" y="122"/>
                    <a:pt x="113" y="76"/>
                    <a:pt x="76" y="34"/>
                  </a:cubicBezTo>
                  <a:lnTo>
                    <a:pt x="76" y="34"/>
                  </a:lnTo>
                  <a:cubicBezTo>
                    <a:pt x="52" y="6"/>
                    <a:pt x="12" y="38"/>
                    <a:pt x="26" y="69"/>
                  </a:cubicBezTo>
                  <a:lnTo>
                    <a:pt x="26" y="69"/>
                  </a:lnTo>
                  <a:cubicBezTo>
                    <a:pt x="48" y="119"/>
                    <a:pt x="90" y="168"/>
                    <a:pt x="139" y="209"/>
                  </a:cubicBezTo>
                  <a:lnTo>
                    <a:pt x="139" y="209"/>
                  </a:lnTo>
                  <a:cubicBezTo>
                    <a:pt x="104" y="242"/>
                    <a:pt x="64" y="269"/>
                    <a:pt x="27" y="301"/>
                  </a:cubicBezTo>
                  <a:lnTo>
                    <a:pt x="27" y="301"/>
                  </a:lnTo>
                  <a:cubicBezTo>
                    <a:pt x="0" y="324"/>
                    <a:pt x="33" y="365"/>
                    <a:pt x="63" y="351"/>
                  </a:cubicBezTo>
                  <a:lnTo>
                    <a:pt x="63" y="351"/>
                  </a:lnTo>
                  <a:cubicBezTo>
                    <a:pt x="110" y="330"/>
                    <a:pt x="155" y="293"/>
                    <a:pt x="193" y="249"/>
                  </a:cubicBezTo>
                  <a:lnTo>
                    <a:pt x="193" y="249"/>
                  </a:lnTo>
                  <a:cubicBezTo>
                    <a:pt x="239" y="280"/>
                    <a:pt x="289" y="302"/>
                    <a:pt x="335" y="313"/>
                  </a:cubicBezTo>
                  <a:lnTo>
                    <a:pt x="335" y="313"/>
                  </a:lnTo>
                  <a:cubicBezTo>
                    <a:pt x="359" y="319"/>
                    <a:pt x="378"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172" name="Freeform 64">
              <a:extLst>
                <a:ext uri="{FF2B5EF4-FFF2-40B4-BE49-F238E27FC236}">
                  <a16:creationId xmlns:a16="http://schemas.microsoft.com/office/drawing/2014/main" id="{40069262-1A3B-A14A-B00F-3E61A98999F4}"/>
                </a:ext>
              </a:extLst>
            </p:cNvPr>
            <p:cNvSpPr>
              <a:spLocks noChangeArrowheads="1"/>
            </p:cNvSpPr>
            <p:nvPr/>
          </p:nvSpPr>
          <p:spPr bwMode="auto">
            <a:xfrm rot="16200000">
              <a:off x="30725" y="593302"/>
              <a:ext cx="180951" cy="173015"/>
            </a:xfrm>
            <a:custGeom>
              <a:avLst/>
              <a:gdLst>
                <a:gd name="T0" fmla="*/ 353 w 378"/>
                <a:gd name="T1" fmla="*/ 272 h 366"/>
                <a:gd name="T2" fmla="*/ 353 w 378"/>
                <a:gd name="T3" fmla="*/ 272 h 366"/>
                <a:gd name="T4" fmla="*/ 231 w 378"/>
                <a:gd name="T5" fmla="*/ 201 h 366"/>
                <a:gd name="T6" fmla="*/ 231 w 378"/>
                <a:gd name="T7" fmla="*/ 201 h 366"/>
                <a:gd name="T8" fmla="*/ 306 w 378"/>
                <a:gd name="T9" fmla="*/ 43 h 366"/>
                <a:gd name="T10" fmla="*/ 306 w 378"/>
                <a:gd name="T11" fmla="*/ 43 h 366"/>
                <a:gd name="T12" fmla="*/ 265 w 378"/>
                <a:gd name="T13" fmla="*/ 23 h 366"/>
                <a:gd name="T14" fmla="*/ 265 w 378"/>
                <a:gd name="T15" fmla="*/ 23 h 366"/>
                <a:gd name="T16" fmla="*/ 182 w 378"/>
                <a:gd name="T17" fmla="*/ 160 h 366"/>
                <a:gd name="T18" fmla="*/ 182 w 378"/>
                <a:gd name="T19" fmla="*/ 160 h 366"/>
                <a:gd name="T20" fmla="*/ 75 w 378"/>
                <a:gd name="T21" fmla="*/ 34 h 366"/>
                <a:gd name="T22" fmla="*/ 75 w 378"/>
                <a:gd name="T23" fmla="*/ 34 h 366"/>
                <a:gd name="T24" fmla="*/ 25 w 378"/>
                <a:gd name="T25" fmla="*/ 69 h 366"/>
                <a:gd name="T26" fmla="*/ 25 w 378"/>
                <a:gd name="T27" fmla="*/ 69 h 366"/>
                <a:gd name="T28" fmla="*/ 138 w 378"/>
                <a:gd name="T29" fmla="*/ 209 h 366"/>
                <a:gd name="T30" fmla="*/ 138 w 378"/>
                <a:gd name="T31" fmla="*/ 209 h 366"/>
                <a:gd name="T32" fmla="*/ 26 w 378"/>
                <a:gd name="T33" fmla="*/ 301 h 366"/>
                <a:gd name="T34" fmla="*/ 26 w 378"/>
                <a:gd name="T35" fmla="*/ 301 h 366"/>
                <a:gd name="T36" fmla="*/ 61 w 378"/>
                <a:gd name="T37" fmla="*/ 351 h 366"/>
                <a:gd name="T38" fmla="*/ 61 w 378"/>
                <a:gd name="T39" fmla="*/ 351 h 366"/>
                <a:gd name="T40" fmla="*/ 191 w 378"/>
                <a:gd name="T41" fmla="*/ 249 h 366"/>
                <a:gd name="T42" fmla="*/ 191 w 378"/>
                <a:gd name="T43" fmla="*/ 249 h 366"/>
                <a:gd name="T44" fmla="*/ 333 w 378"/>
                <a:gd name="T45" fmla="*/ 313 h 366"/>
                <a:gd name="T46" fmla="*/ 333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49"/>
                    <a:pt x="269" y="227"/>
                    <a:pt x="231" y="201"/>
                  </a:cubicBezTo>
                  <a:lnTo>
                    <a:pt x="231" y="201"/>
                  </a:lnTo>
                  <a:cubicBezTo>
                    <a:pt x="266" y="150"/>
                    <a:pt x="293" y="94"/>
                    <a:pt x="306" y="43"/>
                  </a:cubicBezTo>
                  <a:lnTo>
                    <a:pt x="306" y="43"/>
                  </a:lnTo>
                  <a:cubicBezTo>
                    <a:pt x="311" y="20"/>
                    <a:pt x="278" y="0"/>
                    <a:pt x="265" y="23"/>
                  </a:cubicBezTo>
                  <a:lnTo>
                    <a:pt x="265" y="23"/>
                  </a:lnTo>
                  <a:cubicBezTo>
                    <a:pt x="239" y="71"/>
                    <a:pt x="214" y="118"/>
                    <a:pt x="182" y="160"/>
                  </a:cubicBezTo>
                  <a:lnTo>
                    <a:pt x="182" y="160"/>
                  </a:lnTo>
                  <a:cubicBezTo>
                    <a:pt x="142" y="122"/>
                    <a:pt x="111" y="76"/>
                    <a:pt x="75" y="34"/>
                  </a:cubicBezTo>
                  <a:lnTo>
                    <a:pt x="75" y="34"/>
                  </a:lnTo>
                  <a:cubicBezTo>
                    <a:pt x="52" y="6"/>
                    <a:pt x="11" y="38"/>
                    <a:pt x="25" y="69"/>
                  </a:cubicBezTo>
                  <a:lnTo>
                    <a:pt x="25" y="69"/>
                  </a:lnTo>
                  <a:cubicBezTo>
                    <a:pt x="48" y="119"/>
                    <a:pt x="89" y="168"/>
                    <a:pt x="138" y="209"/>
                  </a:cubicBezTo>
                  <a:lnTo>
                    <a:pt x="138" y="209"/>
                  </a:lnTo>
                  <a:cubicBezTo>
                    <a:pt x="102" y="242"/>
                    <a:pt x="63" y="269"/>
                    <a:pt x="26" y="301"/>
                  </a:cubicBezTo>
                  <a:lnTo>
                    <a:pt x="26" y="301"/>
                  </a:lnTo>
                  <a:cubicBezTo>
                    <a:pt x="0" y="324"/>
                    <a:pt x="31" y="365"/>
                    <a:pt x="61" y="351"/>
                  </a:cubicBezTo>
                  <a:lnTo>
                    <a:pt x="61" y="351"/>
                  </a:lnTo>
                  <a:cubicBezTo>
                    <a:pt x="109" y="330"/>
                    <a:pt x="153" y="293"/>
                    <a:pt x="191" y="249"/>
                  </a:cubicBezTo>
                  <a:lnTo>
                    <a:pt x="191" y="249"/>
                  </a:lnTo>
                  <a:cubicBezTo>
                    <a:pt x="239" y="280"/>
                    <a:pt x="287" y="302"/>
                    <a:pt x="333" y="313"/>
                  </a:cubicBezTo>
                  <a:lnTo>
                    <a:pt x="333" y="313"/>
                  </a:lnTo>
                  <a:cubicBezTo>
                    <a:pt x="357" y="319"/>
                    <a:pt x="377"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173" name="Freeform 65">
              <a:extLst>
                <a:ext uri="{FF2B5EF4-FFF2-40B4-BE49-F238E27FC236}">
                  <a16:creationId xmlns:a16="http://schemas.microsoft.com/office/drawing/2014/main" id="{C354DC9F-778E-7C4E-966A-3403A34B79F7}"/>
                </a:ext>
              </a:extLst>
            </p:cNvPr>
            <p:cNvSpPr>
              <a:spLocks noChangeArrowheads="1"/>
            </p:cNvSpPr>
            <p:nvPr/>
          </p:nvSpPr>
          <p:spPr bwMode="auto">
            <a:xfrm rot="16200000">
              <a:off x="30725" y="215525"/>
              <a:ext cx="180951" cy="173015"/>
            </a:xfrm>
            <a:custGeom>
              <a:avLst/>
              <a:gdLst>
                <a:gd name="T0" fmla="*/ 352 w 378"/>
                <a:gd name="T1" fmla="*/ 272 h 366"/>
                <a:gd name="T2" fmla="*/ 352 w 378"/>
                <a:gd name="T3" fmla="*/ 272 h 366"/>
                <a:gd name="T4" fmla="*/ 231 w 378"/>
                <a:gd name="T5" fmla="*/ 201 h 366"/>
                <a:gd name="T6" fmla="*/ 231 w 378"/>
                <a:gd name="T7" fmla="*/ 201 h 366"/>
                <a:gd name="T8" fmla="*/ 306 w 378"/>
                <a:gd name="T9" fmla="*/ 43 h 366"/>
                <a:gd name="T10" fmla="*/ 306 w 378"/>
                <a:gd name="T11" fmla="*/ 43 h 366"/>
                <a:gd name="T12" fmla="*/ 265 w 378"/>
                <a:gd name="T13" fmla="*/ 23 h 366"/>
                <a:gd name="T14" fmla="*/ 265 w 378"/>
                <a:gd name="T15" fmla="*/ 23 h 366"/>
                <a:gd name="T16" fmla="*/ 182 w 378"/>
                <a:gd name="T17" fmla="*/ 160 h 366"/>
                <a:gd name="T18" fmla="*/ 182 w 378"/>
                <a:gd name="T19" fmla="*/ 160 h 366"/>
                <a:gd name="T20" fmla="*/ 76 w 378"/>
                <a:gd name="T21" fmla="*/ 34 h 366"/>
                <a:gd name="T22" fmla="*/ 76 w 378"/>
                <a:gd name="T23" fmla="*/ 34 h 366"/>
                <a:gd name="T24" fmla="*/ 26 w 378"/>
                <a:gd name="T25" fmla="*/ 69 h 366"/>
                <a:gd name="T26" fmla="*/ 26 w 378"/>
                <a:gd name="T27" fmla="*/ 69 h 366"/>
                <a:gd name="T28" fmla="*/ 138 w 378"/>
                <a:gd name="T29" fmla="*/ 209 h 366"/>
                <a:gd name="T30" fmla="*/ 138 w 378"/>
                <a:gd name="T31" fmla="*/ 209 h 366"/>
                <a:gd name="T32" fmla="*/ 27 w 378"/>
                <a:gd name="T33" fmla="*/ 301 h 366"/>
                <a:gd name="T34" fmla="*/ 27 w 378"/>
                <a:gd name="T35" fmla="*/ 301 h 366"/>
                <a:gd name="T36" fmla="*/ 63 w 378"/>
                <a:gd name="T37" fmla="*/ 351 h 366"/>
                <a:gd name="T38" fmla="*/ 63 w 378"/>
                <a:gd name="T39" fmla="*/ 351 h 366"/>
                <a:gd name="T40" fmla="*/ 193 w 378"/>
                <a:gd name="T41" fmla="*/ 249 h 366"/>
                <a:gd name="T42" fmla="*/ 193 w 378"/>
                <a:gd name="T43" fmla="*/ 249 h 366"/>
                <a:gd name="T44" fmla="*/ 333 w 378"/>
                <a:gd name="T45" fmla="*/ 313 h 366"/>
                <a:gd name="T46" fmla="*/ 333 w 378"/>
                <a:gd name="T47" fmla="*/ 313 h 366"/>
                <a:gd name="T48" fmla="*/ 352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2" y="272"/>
                  </a:moveTo>
                  <a:lnTo>
                    <a:pt x="352" y="272"/>
                  </a:lnTo>
                  <a:cubicBezTo>
                    <a:pt x="311" y="249"/>
                    <a:pt x="269" y="227"/>
                    <a:pt x="231" y="201"/>
                  </a:cubicBezTo>
                  <a:lnTo>
                    <a:pt x="231" y="201"/>
                  </a:lnTo>
                  <a:cubicBezTo>
                    <a:pt x="268" y="150"/>
                    <a:pt x="293" y="94"/>
                    <a:pt x="306" y="43"/>
                  </a:cubicBezTo>
                  <a:lnTo>
                    <a:pt x="306" y="43"/>
                  </a:lnTo>
                  <a:cubicBezTo>
                    <a:pt x="312" y="20"/>
                    <a:pt x="278" y="0"/>
                    <a:pt x="265" y="23"/>
                  </a:cubicBezTo>
                  <a:lnTo>
                    <a:pt x="265" y="23"/>
                  </a:lnTo>
                  <a:cubicBezTo>
                    <a:pt x="239" y="71"/>
                    <a:pt x="215" y="118"/>
                    <a:pt x="182" y="160"/>
                  </a:cubicBezTo>
                  <a:lnTo>
                    <a:pt x="182" y="160"/>
                  </a:lnTo>
                  <a:cubicBezTo>
                    <a:pt x="141" y="122"/>
                    <a:pt x="111" y="76"/>
                    <a:pt x="76" y="34"/>
                  </a:cubicBezTo>
                  <a:lnTo>
                    <a:pt x="76" y="34"/>
                  </a:lnTo>
                  <a:cubicBezTo>
                    <a:pt x="52" y="6"/>
                    <a:pt x="10" y="38"/>
                    <a:pt x="26" y="69"/>
                  </a:cubicBezTo>
                  <a:lnTo>
                    <a:pt x="26" y="69"/>
                  </a:lnTo>
                  <a:cubicBezTo>
                    <a:pt x="48" y="119"/>
                    <a:pt x="89" y="168"/>
                    <a:pt x="138" y="209"/>
                  </a:cubicBezTo>
                  <a:lnTo>
                    <a:pt x="138" y="209"/>
                  </a:lnTo>
                  <a:cubicBezTo>
                    <a:pt x="103" y="242"/>
                    <a:pt x="64" y="269"/>
                    <a:pt x="27" y="301"/>
                  </a:cubicBezTo>
                  <a:lnTo>
                    <a:pt x="27" y="301"/>
                  </a:lnTo>
                  <a:cubicBezTo>
                    <a:pt x="0" y="324"/>
                    <a:pt x="31" y="365"/>
                    <a:pt x="63" y="351"/>
                  </a:cubicBezTo>
                  <a:lnTo>
                    <a:pt x="63" y="351"/>
                  </a:lnTo>
                  <a:cubicBezTo>
                    <a:pt x="109" y="330"/>
                    <a:pt x="153" y="293"/>
                    <a:pt x="193" y="249"/>
                  </a:cubicBezTo>
                  <a:lnTo>
                    <a:pt x="193" y="249"/>
                  </a:lnTo>
                  <a:cubicBezTo>
                    <a:pt x="239" y="280"/>
                    <a:pt x="287" y="302"/>
                    <a:pt x="333" y="313"/>
                  </a:cubicBezTo>
                  <a:lnTo>
                    <a:pt x="333" y="313"/>
                  </a:lnTo>
                  <a:cubicBezTo>
                    <a:pt x="357" y="319"/>
                    <a:pt x="377" y="285"/>
                    <a:pt x="352" y="272"/>
                  </a:cubicBezTo>
                </a:path>
              </a:pathLst>
            </a:custGeom>
            <a:solidFill>
              <a:schemeClr val="accent3">
                <a:lumMod val="50000"/>
              </a:schemeClr>
            </a:solidFill>
            <a:ln>
              <a:noFill/>
            </a:ln>
            <a:effectLst/>
          </p:spPr>
          <p:txBody>
            <a:bodyPr wrap="none" anchor="ctr"/>
            <a:lstStyle/>
            <a:p>
              <a:pPr>
                <a:defRPr/>
              </a:pPr>
              <a:endParaRPr lang="es-ES_tradnl"/>
            </a:p>
          </p:txBody>
        </p:sp>
        <p:sp>
          <p:nvSpPr>
            <p:cNvPr id="174" name="Freeform 67">
              <a:extLst>
                <a:ext uri="{FF2B5EF4-FFF2-40B4-BE49-F238E27FC236}">
                  <a16:creationId xmlns:a16="http://schemas.microsoft.com/office/drawing/2014/main" id="{6040E923-26B2-A040-940F-51FBD93AAA7F}"/>
                </a:ext>
              </a:extLst>
            </p:cNvPr>
            <p:cNvSpPr>
              <a:spLocks noChangeArrowheads="1"/>
            </p:cNvSpPr>
            <p:nvPr/>
          </p:nvSpPr>
          <p:spPr bwMode="auto">
            <a:xfrm rot="16200000">
              <a:off x="30725" y="404413"/>
              <a:ext cx="180951" cy="173015"/>
            </a:xfrm>
            <a:custGeom>
              <a:avLst/>
              <a:gdLst>
                <a:gd name="T0" fmla="*/ 353 w 378"/>
                <a:gd name="T1" fmla="*/ 272 h 366"/>
                <a:gd name="T2" fmla="*/ 353 w 378"/>
                <a:gd name="T3" fmla="*/ 272 h 366"/>
                <a:gd name="T4" fmla="*/ 231 w 378"/>
                <a:gd name="T5" fmla="*/ 201 h 366"/>
                <a:gd name="T6" fmla="*/ 231 w 378"/>
                <a:gd name="T7" fmla="*/ 201 h 366"/>
                <a:gd name="T8" fmla="*/ 307 w 378"/>
                <a:gd name="T9" fmla="*/ 43 h 366"/>
                <a:gd name="T10" fmla="*/ 307 w 378"/>
                <a:gd name="T11" fmla="*/ 43 h 366"/>
                <a:gd name="T12" fmla="*/ 265 w 378"/>
                <a:gd name="T13" fmla="*/ 23 h 366"/>
                <a:gd name="T14" fmla="*/ 265 w 378"/>
                <a:gd name="T15" fmla="*/ 23 h 366"/>
                <a:gd name="T16" fmla="*/ 182 w 378"/>
                <a:gd name="T17" fmla="*/ 160 h 366"/>
                <a:gd name="T18" fmla="*/ 182 w 378"/>
                <a:gd name="T19" fmla="*/ 160 h 366"/>
                <a:gd name="T20" fmla="*/ 75 w 378"/>
                <a:gd name="T21" fmla="*/ 34 h 366"/>
                <a:gd name="T22" fmla="*/ 75 w 378"/>
                <a:gd name="T23" fmla="*/ 34 h 366"/>
                <a:gd name="T24" fmla="*/ 25 w 378"/>
                <a:gd name="T25" fmla="*/ 69 h 366"/>
                <a:gd name="T26" fmla="*/ 25 w 378"/>
                <a:gd name="T27" fmla="*/ 69 h 366"/>
                <a:gd name="T28" fmla="*/ 138 w 378"/>
                <a:gd name="T29" fmla="*/ 209 h 366"/>
                <a:gd name="T30" fmla="*/ 138 w 378"/>
                <a:gd name="T31" fmla="*/ 209 h 366"/>
                <a:gd name="T32" fmla="*/ 26 w 378"/>
                <a:gd name="T33" fmla="*/ 301 h 366"/>
                <a:gd name="T34" fmla="*/ 26 w 378"/>
                <a:gd name="T35" fmla="*/ 301 h 366"/>
                <a:gd name="T36" fmla="*/ 62 w 378"/>
                <a:gd name="T37" fmla="*/ 351 h 366"/>
                <a:gd name="T38" fmla="*/ 62 w 378"/>
                <a:gd name="T39" fmla="*/ 351 h 366"/>
                <a:gd name="T40" fmla="*/ 192 w 378"/>
                <a:gd name="T41" fmla="*/ 249 h 366"/>
                <a:gd name="T42" fmla="*/ 192 w 378"/>
                <a:gd name="T43" fmla="*/ 249 h 366"/>
                <a:gd name="T44" fmla="*/ 334 w 378"/>
                <a:gd name="T45" fmla="*/ 313 h 366"/>
                <a:gd name="T46" fmla="*/ 334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0" y="249"/>
                    <a:pt x="269" y="227"/>
                    <a:pt x="231" y="201"/>
                  </a:cubicBezTo>
                  <a:lnTo>
                    <a:pt x="231" y="201"/>
                  </a:lnTo>
                  <a:cubicBezTo>
                    <a:pt x="266" y="150"/>
                    <a:pt x="294" y="94"/>
                    <a:pt x="307" y="43"/>
                  </a:cubicBezTo>
                  <a:lnTo>
                    <a:pt x="307" y="43"/>
                  </a:lnTo>
                  <a:cubicBezTo>
                    <a:pt x="311" y="20"/>
                    <a:pt x="278" y="0"/>
                    <a:pt x="265" y="23"/>
                  </a:cubicBezTo>
                  <a:lnTo>
                    <a:pt x="265" y="23"/>
                  </a:lnTo>
                  <a:cubicBezTo>
                    <a:pt x="239" y="71"/>
                    <a:pt x="215" y="118"/>
                    <a:pt x="182" y="160"/>
                  </a:cubicBezTo>
                  <a:lnTo>
                    <a:pt x="182" y="160"/>
                  </a:lnTo>
                  <a:cubicBezTo>
                    <a:pt x="142" y="122"/>
                    <a:pt x="111" y="76"/>
                    <a:pt x="75" y="34"/>
                  </a:cubicBezTo>
                  <a:lnTo>
                    <a:pt x="75" y="34"/>
                  </a:lnTo>
                  <a:cubicBezTo>
                    <a:pt x="52" y="6"/>
                    <a:pt x="12" y="38"/>
                    <a:pt x="25" y="69"/>
                  </a:cubicBezTo>
                  <a:lnTo>
                    <a:pt x="25" y="69"/>
                  </a:lnTo>
                  <a:cubicBezTo>
                    <a:pt x="48" y="119"/>
                    <a:pt x="89" y="168"/>
                    <a:pt x="138" y="209"/>
                  </a:cubicBezTo>
                  <a:lnTo>
                    <a:pt x="138" y="209"/>
                  </a:lnTo>
                  <a:cubicBezTo>
                    <a:pt x="102" y="242"/>
                    <a:pt x="64" y="269"/>
                    <a:pt x="26" y="301"/>
                  </a:cubicBezTo>
                  <a:lnTo>
                    <a:pt x="26" y="301"/>
                  </a:lnTo>
                  <a:cubicBezTo>
                    <a:pt x="0" y="324"/>
                    <a:pt x="31" y="365"/>
                    <a:pt x="62" y="351"/>
                  </a:cubicBezTo>
                  <a:lnTo>
                    <a:pt x="62" y="351"/>
                  </a:lnTo>
                  <a:cubicBezTo>
                    <a:pt x="109" y="330"/>
                    <a:pt x="153" y="293"/>
                    <a:pt x="192" y="249"/>
                  </a:cubicBezTo>
                  <a:lnTo>
                    <a:pt x="192" y="249"/>
                  </a:lnTo>
                  <a:cubicBezTo>
                    <a:pt x="239" y="280"/>
                    <a:pt x="288" y="302"/>
                    <a:pt x="334" y="313"/>
                  </a:cubicBezTo>
                  <a:lnTo>
                    <a:pt x="334" y="313"/>
                  </a:lnTo>
                  <a:cubicBezTo>
                    <a:pt x="357" y="319"/>
                    <a:pt x="377" y="285"/>
                    <a:pt x="353" y="272"/>
                  </a:cubicBezTo>
                </a:path>
              </a:pathLst>
            </a:custGeom>
            <a:solidFill>
              <a:schemeClr val="accent3">
                <a:lumMod val="25000"/>
              </a:schemeClr>
            </a:solidFill>
            <a:ln>
              <a:noFill/>
            </a:ln>
            <a:effectLst/>
          </p:spPr>
          <p:txBody>
            <a:bodyPr wrap="none" anchor="ctr"/>
            <a:lstStyle/>
            <a:p>
              <a:pPr>
                <a:defRPr/>
              </a:pPr>
              <a:endParaRPr lang="es-ES_tradnl"/>
            </a:p>
          </p:txBody>
        </p:sp>
        <p:sp>
          <p:nvSpPr>
            <p:cNvPr id="175" name="Freeform 33">
              <a:extLst>
                <a:ext uri="{FF2B5EF4-FFF2-40B4-BE49-F238E27FC236}">
                  <a16:creationId xmlns:a16="http://schemas.microsoft.com/office/drawing/2014/main" id="{FDD8D8D0-F1D7-3D41-BAD1-B8FD6D9666E6}"/>
                </a:ext>
              </a:extLst>
            </p:cNvPr>
            <p:cNvSpPr>
              <a:spLocks noChangeArrowheads="1"/>
            </p:cNvSpPr>
            <p:nvPr/>
          </p:nvSpPr>
          <p:spPr bwMode="auto">
            <a:xfrm rot="16200000">
              <a:off x="11998915" y="6280572"/>
              <a:ext cx="180951" cy="173015"/>
            </a:xfrm>
            <a:custGeom>
              <a:avLst/>
              <a:gdLst>
                <a:gd name="T0" fmla="*/ 354 w 379"/>
                <a:gd name="T1" fmla="*/ 272 h 365"/>
                <a:gd name="T2" fmla="*/ 354 w 379"/>
                <a:gd name="T3" fmla="*/ 272 h 365"/>
                <a:gd name="T4" fmla="*/ 232 w 379"/>
                <a:gd name="T5" fmla="*/ 199 h 365"/>
                <a:gd name="T6" fmla="*/ 232 w 379"/>
                <a:gd name="T7" fmla="*/ 199 h 365"/>
                <a:gd name="T8" fmla="*/ 307 w 379"/>
                <a:gd name="T9" fmla="*/ 42 h 365"/>
                <a:gd name="T10" fmla="*/ 307 w 379"/>
                <a:gd name="T11" fmla="*/ 42 h 365"/>
                <a:gd name="T12" fmla="*/ 266 w 379"/>
                <a:gd name="T13" fmla="*/ 23 h 365"/>
                <a:gd name="T14" fmla="*/ 266 w 379"/>
                <a:gd name="T15" fmla="*/ 23 h 365"/>
                <a:gd name="T16" fmla="*/ 184 w 379"/>
                <a:gd name="T17" fmla="*/ 160 h 365"/>
                <a:gd name="T18" fmla="*/ 184 w 379"/>
                <a:gd name="T19" fmla="*/ 160 h 365"/>
                <a:gd name="T20" fmla="*/ 76 w 379"/>
                <a:gd name="T21" fmla="*/ 33 h 365"/>
                <a:gd name="T22" fmla="*/ 76 w 379"/>
                <a:gd name="T23" fmla="*/ 33 h 365"/>
                <a:gd name="T24" fmla="*/ 26 w 379"/>
                <a:gd name="T25" fmla="*/ 68 h 365"/>
                <a:gd name="T26" fmla="*/ 26 w 379"/>
                <a:gd name="T27" fmla="*/ 68 h 365"/>
                <a:gd name="T28" fmla="*/ 139 w 379"/>
                <a:gd name="T29" fmla="*/ 209 h 365"/>
                <a:gd name="T30" fmla="*/ 139 w 379"/>
                <a:gd name="T31" fmla="*/ 209 h 365"/>
                <a:gd name="T32" fmla="*/ 27 w 379"/>
                <a:gd name="T33" fmla="*/ 301 h 365"/>
                <a:gd name="T34" fmla="*/ 27 w 379"/>
                <a:gd name="T35" fmla="*/ 301 h 365"/>
                <a:gd name="T36" fmla="*/ 63 w 379"/>
                <a:gd name="T37" fmla="*/ 351 h 365"/>
                <a:gd name="T38" fmla="*/ 63 w 379"/>
                <a:gd name="T39" fmla="*/ 351 h 365"/>
                <a:gd name="T40" fmla="*/ 194 w 379"/>
                <a:gd name="T41" fmla="*/ 248 h 365"/>
                <a:gd name="T42" fmla="*/ 194 w 379"/>
                <a:gd name="T43" fmla="*/ 248 h 365"/>
                <a:gd name="T44" fmla="*/ 335 w 379"/>
                <a:gd name="T45" fmla="*/ 312 h 365"/>
                <a:gd name="T46" fmla="*/ 335 w 379"/>
                <a:gd name="T47" fmla="*/ 312 h 365"/>
                <a:gd name="T48" fmla="*/ 354 w 379"/>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5">
                  <a:moveTo>
                    <a:pt x="354" y="272"/>
                  </a:moveTo>
                  <a:lnTo>
                    <a:pt x="354" y="272"/>
                  </a:lnTo>
                  <a:cubicBezTo>
                    <a:pt x="311" y="248"/>
                    <a:pt x="270" y="227"/>
                    <a:pt x="232" y="199"/>
                  </a:cubicBezTo>
                  <a:lnTo>
                    <a:pt x="232" y="199"/>
                  </a:lnTo>
                  <a:cubicBezTo>
                    <a:pt x="268" y="149"/>
                    <a:pt x="295" y="93"/>
                    <a:pt x="307" y="42"/>
                  </a:cubicBezTo>
                  <a:lnTo>
                    <a:pt x="307" y="42"/>
                  </a:lnTo>
                  <a:cubicBezTo>
                    <a:pt x="314" y="18"/>
                    <a:pt x="279" y="0"/>
                    <a:pt x="266" y="23"/>
                  </a:cubicBezTo>
                  <a:lnTo>
                    <a:pt x="266" y="23"/>
                  </a:lnTo>
                  <a:cubicBezTo>
                    <a:pt x="240" y="71"/>
                    <a:pt x="216" y="118"/>
                    <a:pt x="184" y="160"/>
                  </a:cubicBezTo>
                  <a:lnTo>
                    <a:pt x="184" y="160"/>
                  </a:lnTo>
                  <a:cubicBezTo>
                    <a:pt x="143" y="121"/>
                    <a:pt x="113" y="76"/>
                    <a:pt x="76" y="33"/>
                  </a:cubicBezTo>
                  <a:lnTo>
                    <a:pt x="76" y="33"/>
                  </a:lnTo>
                  <a:cubicBezTo>
                    <a:pt x="52" y="5"/>
                    <a:pt x="13" y="38"/>
                    <a:pt x="26" y="68"/>
                  </a:cubicBezTo>
                  <a:lnTo>
                    <a:pt x="26" y="68"/>
                  </a:lnTo>
                  <a:cubicBezTo>
                    <a:pt x="50" y="119"/>
                    <a:pt x="90" y="168"/>
                    <a:pt x="139" y="209"/>
                  </a:cubicBezTo>
                  <a:lnTo>
                    <a:pt x="139" y="209"/>
                  </a:lnTo>
                  <a:cubicBezTo>
                    <a:pt x="105" y="241"/>
                    <a:pt x="65" y="269"/>
                    <a:pt x="27" y="301"/>
                  </a:cubicBezTo>
                  <a:lnTo>
                    <a:pt x="27" y="301"/>
                  </a:lnTo>
                  <a:cubicBezTo>
                    <a:pt x="0" y="324"/>
                    <a:pt x="32" y="364"/>
                    <a:pt x="63" y="351"/>
                  </a:cubicBezTo>
                  <a:lnTo>
                    <a:pt x="63" y="351"/>
                  </a:lnTo>
                  <a:cubicBezTo>
                    <a:pt x="110" y="329"/>
                    <a:pt x="155" y="293"/>
                    <a:pt x="194" y="248"/>
                  </a:cubicBezTo>
                  <a:lnTo>
                    <a:pt x="194" y="248"/>
                  </a:lnTo>
                  <a:cubicBezTo>
                    <a:pt x="240" y="278"/>
                    <a:pt x="289" y="301"/>
                    <a:pt x="335" y="312"/>
                  </a:cubicBezTo>
                  <a:lnTo>
                    <a:pt x="335" y="312"/>
                  </a:lnTo>
                  <a:cubicBezTo>
                    <a:pt x="358" y="319"/>
                    <a:pt x="378" y="285"/>
                    <a:pt x="354" y="272"/>
                  </a:cubicBezTo>
                </a:path>
              </a:pathLst>
            </a:custGeom>
            <a:solidFill>
              <a:schemeClr val="accent3">
                <a:lumMod val="75000"/>
              </a:schemeClr>
            </a:solidFill>
            <a:ln>
              <a:noFill/>
            </a:ln>
            <a:effectLst/>
          </p:spPr>
          <p:txBody>
            <a:bodyPr wrap="none" anchor="ctr"/>
            <a:lstStyle/>
            <a:p>
              <a:pPr>
                <a:defRPr/>
              </a:pPr>
              <a:endParaRPr lang="es-ES_tradnl"/>
            </a:p>
          </p:txBody>
        </p:sp>
        <p:sp>
          <p:nvSpPr>
            <p:cNvPr id="176" name="Freeform 34">
              <a:extLst>
                <a:ext uri="{FF2B5EF4-FFF2-40B4-BE49-F238E27FC236}">
                  <a16:creationId xmlns:a16="http://schemas.microsoft.com/office/drawing/2014/main" id="{3629E2A4-BF5A-8145-AFDD-F155FF32764D}"/>
                </a:ext>
              </a:extLst>
            </p:cNvPr>
            <p:cNvSpPr>
              <a:spLocks noChangeArrowheads="1"/>
            </p:cNvSpPr>
            <p:nvPr/>
          </p:nvSpPr>
          <p:spPr bwMode="auto">
            <a:xfrm rot="16200000">
              <a:off x="11998915" y="6088510"/>
              <a:ext cx="180951" cy="173015"/>
            </a:xfrm>
            <a:custGeom>
              <a:avLst/>
              <a:gdLst>
                <a:gd name="T0" fmla="*/ 353 w 378"/>
                <a:gd name="T1" fmla="*/ 272 h 365"/>
                <a:gd name="T2" fmla="*/ 353 w 378"/>
                <a:gd name="T3" fmla="*/ 272 h 365"/>
                <a:gd name="T4" fmla="*/ 231 w 378"/>
                <a:gd name="T5" fmla="*/ 199 h 365"/>
                <a:gd name="T6" fmla="*/ 231 w 378"/>
                <a:gd name="T7" fmla="*/ 199 h 365"/>
                <a:gd name="T8" fmla="*/ 307 w 378"/>
                <a:gd name="T9" fmla="*/ 42 h 365"/>
                <a:gd name="T10" fmla="*/ 307 w 378"/>
                <a:gd name="T11" fmla="*/ 42 h 365"/>
                <a:gd name="T12" fmla="*/ 265 w 378"/>
                <a:gd name="T13" fmla="*/ 23 h 365"/>
                <a:gd name="T14" fmla="*/ 265 w 378"/>
                <a:gd name="T15" fmla="*/ 23 h 365"/>
                <a:gd name="T16" fmla="*/ 182 w 378"/>
                <a:gd name="T17" fmla="*/ 160 h 365"/>
                <a:gd name="T18" fmla="*/ 182 w 378"/>
                <a:gd name="T19" fmla="*/ 160 h 365"/>
                <a:gd name="T20" fmla="*/ 75 w 378"/>
                <a:gd name="T21" fmla="*/ 33 h 365"/>
                <a:gd name="T22" fmla="*/ 75 w 378"/>
                <a:gd name="T23" fmla="*/ 33 h 365"/>
                <a:gd name="T24" fmla="*/ 26 w 378"/>
                <a:gd name="T25" fmla="*/ 68 h 365"/>
                <a:gd name="T26" fmla="*/ 26 w 378"/>
                <a:gd name="T27" fmla="*/ 68 h 365"/>
                <a:gd name="T28" fmla="*/ 138 w 378"/>
                <a:gd name="T29" fmla="*/ 209 h 365"/>
                <a:gd name="T30" fmla="*/ 138 w 378"/>
                <a:gd name="T31" fmla="*/ 209 h 365"/>
                <a:gd name="T32" fmla="*/ 27 w 378"/>
                <a:gd name="T33" fmla="*/ 301 h 365"/>
                <a:gd name="T34" fmla="*/ 27 w 378"/>
                <a:gd name="T35" fmla="*/ 301 h 365"/>
                <a:gd name="T36" fmla="*/ 63 w 378"/>
                <a:gd name="T37" fmla="*/ 351 h 365"/>
                <a:gd name="T38" fmla="*/ 63 w 378"/>
                <a:gd name="T39" fmla="*/ 351 h 365"/>
                <a:gd name="T40" fmla="*/ 192 w 378"/>
                <a:gd name="T41" fmla="*/ 248 h 365"/>
                <a:gd name="T42" fmla="*/ 192 w 378"/>
                <a:gd name="T43" fmla="*/ 248 h 365"/>
                <a:gd name="T44" fmla="*/ 334 w 378"/>
                <a:gd name="T45" fmla="*/ 312 h 365"/>
                <a:gd name="T46" fmla="*/ 334 w 378"/>
                <a:gd name="T47" fmla="*/ 312 h 365"/>
                <a:gd name="T48" fmla="*/ 353 w 378"/>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5">
                  <a:moveTo>
                    <a:pt x="353" y="272"/>
                  </a:moveTo>
                  <a:lnTo>
                    <a:pt x="353" y="272"/>
                  </a:lnTo>
                  <a:cubicBezTo>
                    <a:pt x="311" y="248"/>
                    <a:pt x="269" y="227"/>
                    <a:pt x="231" y="199"/>
                  </a:cubicBezTo>
                  <a:lnTo>
                    <a:pt x="231" y="199"/>
                  </a:lnTo>
                  <a:cubicBezTo>
                    <a:pt x="266" y="149"/>
                    <a:pt x="294" y="93"/>
                    <a:pt x="307" y="42"/>
                  </a:cubicBezTo>
                  <a:lnTo>
                    <a:pt x="307" y="42"/>
                  </a:lnTo>
                  <a:cubicBezTo>
                    <a:pt x="311" y="18"/>
                    <a:pt x="278" y="0"/>
                    <a:pt x="265" y="23"/>
                  </a:cubicBezTo>
                  <a:lnTo>
                    <a:pt x="265" y="23"/>
                  </a:lnTo>
                  <a:cubicBezTo>
                    <a:pt x="239" y="71"/>
                    <a:pt x="215" y="118"/>
                    <a:pt x="182" y="160"/>
                  </a:cubicBezTo>
                  <a:lnTo>
                    <a:pt x="182" y="160"/>
                  </a:lnTo>
                  <a:cubicBezTo>
                    <a:pt x="142" y="121"/>
                    <a:pt x="111" y="76"/>
                    <a:pt x="75" y="33"/>
                  </a:cubicBezTo>
                  <a:lnTo>
                    <a:pt x="75" y="33"/>
                  </a:lnTo>
                  <a:cubicBezTo>
                    <a:pt x="52" y="5"/>
                    <a:pt x="12" y="38"/>
                    <a:pt x="26" y="68"/>
                  </a:cubicBezTo>
                  <a:lnTo>
                    <a:pt x="26" y="68"/>
                  </a:lnTo>
                  <a:cubicBezTo>
                    <a:pt x="48" y="119"/>
                    <a:pt x="89" y="168"/>
                    <a:pt x="138" y="209"/>
                  </a:cubicBezTo>
                  <a:lnTo>
                    <a:pt x="138" y="209"/>
                  </a:lnTo>
                  <a:cubicBezTo>
                    <a:pt x="104" y="241"/>
                    <a:pt x="63" y="269"/>
                    <a:pt x="27" y="301"/>
                  </a:cubicBezTo>
                  <a:lnTo>
                    <a:pt x="27" y="301"/>
                  </a:lnTo>
                  <a:cubicBezTo>
                    <a:pt x="0" y="324"/>
                    <a:pt x="31" y="364"/>
                    <a:pt x="63" y="351"/>
                  </a:cubicBezTo>
                  <a:lnTo>
                    <a:pt x="63" y="351"/>
                  </a:lnTo>
                  <a:cubicBezTo>
                    <a:pt x="109" y="329"/>
                    <a:pt x="153" y="293"/>
                    <a:pt x="192" y="248"/>
                  </a:cubicBezTo>
                  <a:lnTo>
                    <a:pt x="192" y="248"/>
                  </a:lnTo>
                  <a:cubicBezTo>
                    <a:pt x="239" y="278"/>
                    <a:pt x="288" y="301"/>
                    <a:pt x="334" y="312"/>
                  </a:cubicBezTo>
                  <a:lnTo>
                    <a:pt x="334" y="312"/>
                  </a:lnTo>
                  <a:cubicBezTo>
                    <a:pt x="357" y="319"/>
                    <a:pt x="377" y="285"/>
                    <a:pt x="353" y="272"/>
                  </a:cubicBezTo>
                </a:path>
              </a:pathLst>
            </a:custGeom>
            <a:solidFill>
              <a:schemeClr val="accent3">
                <a:lumMod val="25000"/>
              </a:schemeClr>
            </a:solidFill>
            <a:ln>
              <a:noFill/>
            </a:ln>
            <a:effectLst/>
          </p:spPr>
          <p:txBody>
            <a:bodyPr wrap="none" anchor="ctr"/>
            <a:lstStyle/>
            <a:p>
              <a:pPr>
                <a:defRPr/>
              </a:pPr>
              <a:endParaRPr lang="es-ES_tradnl"/>
            </a:p>
          </p:txBody>
        </p:sp>
        <p:sp>
          <p:nvSpPr>
            <p:cNvPr id="177" name="Freeform 35">
              <a:extLst>
                <a:ext uri="{FF2B5EF4-FFF2-40B4-BE49-F238E27FC236}">
                  <a16:creationId xmlns:a16="http://schemas.microsoft.com/office/drawing/2014/main" id="{00B1B7B6-444D-614F-8041-74AD13D4A6B0}"/>
                </a:ext>
              </a:extLst>
            </p:cNvPr>
            <p:cNvSpPr>
              <a:spLocks noChangeArrowheads="1"/>
            </p:cNvSpPr>
            <p:nvPr/>
          </p:nvSpPr>
          <p:spPr bwMode="auto">
            <a:xfrm rot="16200000">
              <a:off x="11998915" y="6469461"/>
              <a:ext cx="180951" cy="173015"/>
            </a:xfrm>
            <a:custGeom>
              <a:avLst/>
              <a:gdLst>
                <a:gd name="T0" fmla="*/ 353 w 378"/>
                <a:gd name="T1" fmla="*/ 272 h 365"/>
                <a:gd name="T2" fmla="*/ 353 w 378"/>
                <a:gd name="T3" fmla="*/ 272 h 365"/>
                <a:gd name="T4" fmla="*/ 232 w 378"/>
                <a:gd name="T5" fmla="*/ 199 h 365"/>
                <a:gd name="T6" fmla="*/ 232 w 378"/>
                <a:gd name="T7" fmla="*/ 199 h 365"/>
                <a:gd name="T8" fmla="*/ 307 w 378"/>
                <a:gd name="T9" fmla="*/ 42 h 365"/>
                <a:gd name="T10" fmla="*/ 307 w 378"/>
                <a:gd name="T11" fmla="*/ 42 h 365"/>
                <a:gd name="T12" fmla="*/ 267 w 378"/>
                <a:gd name="T13" fmla="*/ 23 h 365"/>
                <a:gd name="T14" fmla="*/ 267 w 378"/>
                <a:gd name="T15" fmla="*/ 23 h 365"/>
                <a:gd name="T16" fmla="*/ 184 w 378"/>
                <a:gd name="T17" fmla="*/ 160 h 365"/>
                <a:gd name="T18" fmla="*/ 184 w 378"/>
                <a:gd name="T19" fmla="*/ 160 h 365"/>
                <a:gd name="T20" fmla="*/ 77 w 378"/>
                <a:gd name="T21" fmla="*/ 33 h 365"/>
                <a:gd name="T22" fmla="*/ 77 w 378"/>
                <a:gd name="T23" fmla="*/ 33 h 365"/>
                <a:gd name="T24" fmla="*/ 26 w 378"/>
                <a:gd name="T25" fmla="*/ 68 h 365"/>
                <a:gd name="T26" fmla="*/ 26 w 378"/>
                <a:gd name="T27" fmla="*/ 68 h 365"/>
                <a:gd name="T28" fmla="*/ 139 w 378"/>
                <a:gd name="T29" fmla="*/ 209 h 365"/>
                <a:gd name="T30" fmla="*/ 139 w 378"/>
                <a:gd name="T31" fmla="*/ 209 h 365"/>
                <a:gd name="T32" fmla="*/ 27 w 378"/>
                <a:gd name="T33" fmla="*/ 301 h 365"/>
                <a:gd name="T34" fmla="*/ 27 w 378"/>
                <a:gd name="T35" fmla="*/ 301 h 365"/>
                <a:gd name="T36" fmla="*/ 64 w 378"/>
                <a:gd name="T37" fmla="*/ 351 h 365"/>
                <a:gd name="T38" fmla="*/ 64 w 378"/>
                <a:gd name="T39" fmla="*/ 351 h 365"/>
                <a:gd name="T40" fmla="*/ 194 w 378"/>
                <a:gd name="T41" fmla="*/ 248 h 365"/>
                <a:gd name="T42" fmla="*/ 194 w 378"/>
                <a:gd name="T43" fmla="*/ 248 h 365"/>
                <a:gd name="T44" fmla="*/ 335 w 378"/>
                <a:gd name="T45" fmla="*/ 312 h 365"/>
                <a:gd name="T46" fmla="*/ 335 w 378"/>
                <a:gd name="T47" fmla="*/ 312 h 365"/>
                <a:gd name="T48" fmla="*/ 353 w 378"/>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5">
                  <a:moveTo>
                    <a:pt x="353" y="272"/>
                  </a:moveTo>
                  <a:lnTo>
                    <a:pt x="353" y="272"/>
                  </a:lnTo>
                  <a:cubicBezTo>
                    <a:pt x="312" y="248"/>
                    <a:pt x="270" y="227"/>
                    <a:pt x="232" y="199"/>
                  </a:cubicBezTo>
                  <a:lnTo>
                    <a:pt x="232" y="199"/>
                  </a:lnTo>
                  <a:cubicBezTo>
                    <a:pt x="268" y="149"/>
                    <a:pt x="294" y="93"/>
                    <a:pt x="307" y="42"/>
                  </a:cubicBezTo>
                  <a:lnTo>
                    <a:pt x="307" y="42"/>
                  </a:lnTo>
                  <a:cubicBezTo>
                    <a:pt x="314" y="18"/>
                    <a:pt x="280" y="0"/>
                    <a:pt x="267" y="23"/>
                  </a:cubicBezTo>
                  <a:lnTo>
                    <a:pt x="267" y="23"/>
                  </a:lnTo>
                  <a:cubicBezTo>
                    <a:pt x="240" y="71"/>
                    <a:pt x="217" y="118"/>
                    <a:pt x="184" y="160"/>
                  </a:cubicBezTo>
                  <a:lnTo>
                    <a:pt x="184" y="160"/>
                  </a:lnTo>
                  <a:cubicBezTo>
                    <a:pt x="143" y="121"/>
                    <a:pt x="113" y="76"/>
                    <a:pt x="77" y="33"/>
                  </a:cubicBezTo>
                  <a:lnTo>
                    <a:pt x="77" y="33"/>
                  </a:lnTo>
                  <a:cubicBezTo>
                    <a:pt x="52" y="5"/>
                    <a:pt x="13" y="38"/>
                    <a:pt x="26" y="68"/>
                  </a:cubicBezTo>
                  <a:lnTo>
                    <a:pt x="26" y="68"/>
                  </a:lnTo>
                  <a:cubicBezTo>
                    <a:pt x="50" y="119"/>
                    <a:pt x="90" y="168"/>
                    <a:pt x="139" y="209"/>
                  </a:cubicBezTo>
                  <a:lnTo>
                    <a:pt x="139" y="209"/>
                  </a:lnTo>
                  <a:cubicBezTo>
                    <a:pt x="105" y="241"/>
                    <a:pt x="65" y="269"/>
                    <a:pt x="27" y="301"/>
                  </a:cubicBezTo>
                  <a:lnTo>
                    <a:pt x="27" y="301"/>
                  </a:lnTo>
                  <a:cubicBezTo>
                    <a:pt x="0" y="324"/>
                    <a:pt x="33" y="364"/>
                    <a:pt x="64" y="351"/>
                  </a:cubicBezTo>
                  <a:lnTo>
                    <a:pt x="64" y="351"/>
                  </a:lnTo>
                  <a:cubicBezTo>
                    <a:pt x="110" y="329"/>
                    <a:pt x="155" y="293"/>
                    <a:pt x="194" y="248"/>
                  </a:cubicBezTo>
                  <a:lnTo>
                    <a:pt x="194" y="248"/>
                  </a:lnTo>
                  <a:cubicBezTo>
                    <a:pt x="239" y="278"/>
                    <a:pt x="289" y="301"/>
                    <a:pt x="335" y="312"/>
                  </a:cubicBezTo>
                  <a:lnTo>
                    <a:pt x="335" y="312"/>
                  </a:lnTo>
                  <a:cubicBezTo>
                    <a:pt x="358" y="319"/>
                    <a:pt x="377" y="285"/>
                    <a:pt x="353" y="272"/>
                  </a:cubicBezTo>
                </a:path>
              </a:pathLst>
            </a:custGeom>
            <a:solidFill>
              <a:schemeClr val="accent3">
                <a:lumMod val="50000"/>
              </a:schemeClr>
            </a:solidFill>
            <a:ln>
              <a:noFill/>
            </a:ln>
            <a:effectLst/>
          </p:spPr>
          <p:txBody>
            <a:bodyPr wrap="none" anchor="ctr"/>
            <a:lstStyle/>
            <a:p>
              <a:pPr>
                <a:defRPr/>
              </a:pPr>
              <a:endParaRPr lang="es-ES_tradnl"/>
            </a:p>
          </p:txBody>
        </p:sp>
        <p:sp>
          <p:nvSpPr>
            <p:cNvPr id="178" name="Freeform 36">
              <a:extLst>
                <a:ext uri="{FF2B5EF4-FFF2-40B4-BE49-F238E27FC236}">
                  <a16:creationId xmlns:a16="http://schemas.microsoft.com/office/drawing/2014/main" id="{AEF389CE-AD91-A64F-83BD-69B4E64F2559}"/>
                </a:ext>
              </a:extLst>
            </p:cNvPr>
            <p:cNvSpPr>
              <a:spLocks noChangeArrowheads="1"/>
            </p:cNvSpPr>
            <p:nvPr/>
          </p:nvSpPr>
          <p:spPr bwMode="auto">
            <a:xfrm rot="16200000">
              <a:off x="11998915" y="5899622"/>
              <a:ext cx="180951" cy="173015"/>
            </a:xfrm>
            <a:custGeom>
              <a:avLst/>
              <a:gdLst>
                <a:gd name="T0" fmla="*/ 352 w 378"/>
                <a:gd name="T1" fmla="*/ 272 h 365"/>
                <a:gd name="T2" fmla="*/ 352 w 378"/>
                <a:gd name="T3" fmla="*/ 272 h 365"/>
                <a:gd name="T4" fmla="*/ 231 w 378"/>
                <a:gd name="T5" fmla="*/ 199 h 365"/>
                <a:gd name="T6" fmla="*/ 231 w 378"/>
                <a:gd name="T7" fmla="*/ 199 h 365"/>
                <a:gd name="T8" fmla="*/ 306 w 378"/>
                <a:gd name="T9" fmla="*/ 42 h 365"/>
                <a:gd name="T10" fmla="*/ 306 w 378"/>
                <a:gd name="T11" fmla="*/ 42 h 365"/>
                <a:gd name="T12" fmla="*/ 265 w 378"/>
                <a:gd name="T13" fmla="*/ 23 h 365"/>
                <a:gd name="T14" fmla="*/ 265 w 378"/>
                <a:gd name="T15" fmla="*/ 23 h 365"/>
                <a:gd name="T16" fmla="*/ 182 w 378"/>
                <a:gd name="T17" fmla="*/ 160 h 365"/>
                <a:gd name="T18" fmla="*/ 182 w 378"/>
                <a:gd name="T19" fmla="*/ 160 h 365"/>
                <a:gd name="T20" fmla="*/ 76 w 378"/>
                <a:gd name="T21" fmla="*/ 33 h 365"/>
                <a:gd name="T22" fmla="*/ 76 w 378"/>
                <a:gd name="T23" fmla="*/ 33 h 365"/>
                <a:gd name="T24" fmla="*/ 26 w 378"/>
                <a:gd name="T25" fmla="*/ 68 h 365"/>
                <a:gd name="T26" fmla="*/ 26 w 378"/>
                <a:gd name="T27" fmla="*/ 68 h 365"/>
                <a:gd name="T28" fmla="*/ 138 w 378"/>
                <a:gd name="T29" fmla="*/ 209 h 365"/>
                <a:gd name="T30" fmla="*/ 138 w 378"/>
                <a:gd name="T31" fmla="*/ 209 h 365"/>
                <a:gd name="T32" fmla="*/ 27 w 378"/>
                <a:gd name="T33" fmla="*/ 301 h 365"/>
                <a:gd name="T34" fmla="*/ 27 w 378"/>
                <a:gd name="T35" fmla="*/ 301 h 365"/>
                <a:gd name="T36" fmla="*/ 63 w 378"/>
                <a:gd name="T37" fmla="*/ 351 h 365"/>
                <a:gd name="T38" fmla="*/ 63 w 378"/>
                <a:gd name="T39" fmla="*/ 351 h 365"/>
                <a:gd name="T40" fmla="*/ 193 w 378"/>
                <a:gd name="T41" fmla="*/ 248 h 365"/>
                <a:gd name="T42" fmla="*/ 193 w 378"/>
                <a:gd name="T43" fmla="*/ 248 h 365"/>
                <a:gd name="T44" fmla="*/ 333 w 378"/>
                <a:gd name="T45" fmla="*/ 312 h 365"/>
                <a:gd name="T46" fmla="*/ 333 w 378"/>
                <a:gd name="T47" fmla="*/ 312 h 365"/>
                <a:gd name="T48" fmla="*/ 352 w 378"/>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5">
                  <a:moveTo>
                    <a:pt x="352" y="272"/>
                  </a:moveTo>
                  <a:lnTo>
                    <a:pt x="352" y="272"/>
                  </a:lnTo>
                  <a:cubicBezTo>
                    <a:pt x="311" y="248"/>
                    <a:pt x="270" y="227"/>
                    <a:pt x="231" y="199"/>
                  </a:cubicBezTo>
                  <a:lnTo>
                    <a:pt x="231" y="199"/>
                  </a:lnTo>
                  <a:cubicBezTo>
                    <a:pt x="266" y="149"/>
                    <a:pt x="294" y="93"/>
                    <a:pt x="306" y="42"/>
                  </a:cubicBezTo>
                  <a:lnTo>
                    <a:pt x="306" y="42"/>
                  </a:lnTo>
                  <a:cubicBezTo>
                    <a:pt x="312" y="18"/>
                    <a:pt x="278" y="0"/>
                    <a:pt x="265" y="23"/>
                  </a:cubicBezTo>
                  <a:lnTo>
                    <a:pt x="265" y="23"/>
                  </a:lnTo>
                  <a:cubicBezTo>
                    <a:pt x="239" y="71"/>
                    <a:pt x="215" y="118"/>
                    <a:pt x="182" y="160"/>
                  </a:cubicBezTo>
                  <a:lnTo>
                    <a:pt x="182" y="160"/>
                  </a:lnTo>
                  <a:cubicBezTo>
                    <a:pt x="141" y="121"/>
                    <a:pt x="111" y="76"/>
                    <a:pt x="76" y="33"/>
                  </a:cubicBezTo>
                  <a:lnTo>
                    <a:pt x="76" y="33"/>
                  </a:lnTo>
                  <a:cubicBezTo>
                    <a:pt x="52" y="5"/>
                    <a:pt x="11" y="38"/>
                    <a:pt x="26" y="68"/>
                  </a:cubicBezTo>
                  <a:lnTo>
                    <a:pt x="26" y="68"/>
                  </a:lnTo>
                  <a:cubicBezTo>
                    <a:pt x="48" y="119"/>
                    <a:pt x="89" y="168"/>
                    <a:pt x="138" y="209"/>
                  </a:cubicBezTo>
                  <a:lnTo>
                    <a:pt x="138" y="209"/>
                  </a:lnTo>
                  <a:cubicBezTo>
                    <a:pt x="103" y="241"/>
                    <a:pt x="64" y="269"/>
                    <a:pt x="27" y="301"/>
                  </a:cubicBezTo>
                  <a:lnTo>
                    <a:pt x="27" y="301"/>
                  </a:lnTo>
                  <a:cubicBezTo>
                    <a:pt x="0" y="324"/>
                    <a:pt x="31" y="364"/>
                    <a:pt x="63" y="351"/>
                  </a:cubicBezTo>
                  <a:lnTo>
                    <a:pt x="63" y="351"/>
                  </a:lnTo>
                  <a:cubicBezTo>
                    <a:pt x="109" y="329"/>
                    <a:pt x="153" y="293"/>
                    <a:pt x="193" y="248"/>
                  </a:cubicBezTo>
                  <a:lnTo>
                    <a:pt x="193" y="248"/>
                  </a:lnTo>
                  <a:cubicBezTo>
                    <a:pt x="239" y="278"/>
                    <a:pt x="287" y="301"/>
                    <a:pt x="333" y="312"/>
                  </a:cubicBezTo>
                  <a:lnTo>
                    <a:pt x="333" y="312"/>
                  </a:lnTo>
                  <a:cubicBezTo>
                    <a:pt x="357" y="319"/>
                    <a:pt x="377" y="285"/>
                    <a:pt x="352" y="272"/>
                  </a:cubicBezTo>
                </a:path>
              </a:pathLst>
            </a:custGeom>
            <a:solidFill>
              <a:schemeClr val="accent3">
                <a:lumMod val="50000"/>
              </a:schemeClr>
            </a:solidFill>
            <a:ln>
              <a:noFill/>
            </a:ln>
            <a:effectLst/>
          </p:spPr>
          <p:txBody>
            <a:bodyPr wrap="none" anchor="ctr"/>
            <a:lstStyle/>
            <a:p>
              <a:pPr>
                <a:defRPr/>
              </a:pPr>
              <a:endParaRPr lang="es-ES_tradnl"/>
            </a:p>
          </p:txBody>
        </p:sp>
        <p:sp>
          <p:nvSpPr>
            <p:cNvPr id="179" name="Freeform 37">
              <a:extLst>
                <a:ext uri="{FF2B5EF4-FFF2-40B4-BE49-F238E27FC236}">
                  <a16:creationId xmlns:a16="http://schemas.microsoft.com/office/drawing/2014/main" id="{32695C9D-6472-2F46-8E8F-3DD47BABE132}"/>
                </a:ext>
              </a:extLst>
            </p:cNvPr>
            <p:cNvSpPr>
              <a:spLocks noChangeArrowheads="1"/>
            </p:cNvSpPr>
            <p:nvPr/>
          </p:nvSpPr>
          <p:spPr bwMode="auto">
            <a:xfrm rot="16200000">
              <a:off x="11992566" y="5505973"/>
              <a:ext cx="180951" cy="173015"/>
            </a:xfrm>
            <a:custGeom>
              <a:avLst/>
              <a:gdLst>
                <a:gd name="T0" fmla="*/ 353 w 378"/>
                <a:gd name="T1" fmla="*/ 274 h 367"/>
                <a:gd name="T2" fmla="*/ 353 w 378"/>
                <a:gd name="T3" fmla="*/ 274 h 367"/>
                <a:gd name="T4" fmla="*/ 231 w 378"/>
                <a:gd name="T5" fmla="*/ 202 h 367"/>
                <a:gd name="T6" fmla="*/ 231 w 378"/>
                <a:gd name="T7" fmla="*/ 202 h 367"/>
                <a:gd name="T8" fmla="*/ 307 w 378"/>
                <a:gd name="T9" fmla="*/ 43 h 367"/>
                <a:gd name="T10" fmla="*/ 307 w 378"/>
                <a:gd name="T11" fmla="*/ 43 h 367"/>
                <a:gd name="T12" fmla="*/ 267 w 378"/>
                <a:gd name="T13" fmla="*/ 24 h 367"/>
                <a:gd name="T14" fmla="*/ 267 w 378"/>
                <a:gd name="T15" fmla="*/ 24 h 367"/>
                <a:gd name="T16" fmla="*/ 182 w 378"/>
                <a:gd name="T17" fmla="*/ 161 h 367"/>
                <a:gd name="T18" fmla="*/ 182 w 378"/>
                <a:gd name="T19" fmla="*/ 161 h 367"/>
                <a:gd name="T20" fmla="*/ 76 w 378"/>
                <a:gd name="T21" fmla="*/ 35 h 367"/>
                <a:gd name="T22" fmla="*/ 76 w 378"/>
                <a:gd name="T23" fmla="*/ 35 h 367"/>
                <a:gd name="T24" fmla="*/ 26 w 378"/>
                <a:gd name="T25" fmla="*/ 70 h 367"/>
                <a:gd name="T26" fmla="*/ 26 w 378"/>
                <a:gd name="T27" fmla="*/ 70 h 367"/>
                <a:gd name="T28" fmla="*/ 139 w 378"/>
                <a:gd name="T29" fmla="*/ 209 h 367"/>
                <a:gd name="T30" fmla="*/ 139 w 378"/>
                <a:gd name="T31" fmla="*/ 209 h 367"/>
                <a:gd name="T32" fmla="*/ 27 w 378"/>
                <a:gd name="T33" fmla="*/ 301 h 367"/>
                <a:gd name="T34" fmla="*/ 27 w 378"/>
                <a:gd name="T35" fmla="*/ 301 h 367"/>
                <a:gd name="T36" fmla="*/ 63 w 378"/>
                <a:gd name="T37" fmla="*/ 351 h 367"/>
                <a:gd name="T38" fmla="*/ 63 w 378"/>
                <a:gd name="T39" fmla="*/ 351 h 367"/>
                <a:gd name="T40" fmla="*/ 193 w 378"/>
                <a:gd name="T41" fmla="*/ 250 h 367"/>
                <a:gd name="T42" fmla="*/ 193 w 378"/>
                <a:gd name="T43" fmla="*/ 250 h 367"/>
                <a:gd name="T44" fmla="*/ 334 w 378"/>
                <a:gd name="T45" fmla="*/ 315 h 367"/>
                <a:gd name="T46" fmla="*/ 334 w 378"/>
                <a:gd name="T47" fmla="*/ 315 h 367"/>
                <a:gd name="T48" fmla="*/ 353 w 378"/>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4"/>
                  </a:moveTo>
                  <a:lnTo>
                    <a:pt x="353" y="274"/>
                  </a:lnTo>
                  <a:cubicBezTo>
                    <a:pt x="311" y="250"/>
                    <a:pt x="270" y="228"/>
                    <a:pt x="231" y="202"/>
                  </a:cubicBezTo>
                  <a:lnTo>
                    <a:pt x="231" y="202"/>
                  </a:lnTo>
                  <a:cubicBezTo>
                    <a:pt x="267" y="150"/>
                    <a:pt x="294" y="95"/>
                    <a:pt x="307" y="43"/>
                  </a:cubicBezTo>
                  <a:lnTo>
                    <a:pt x="307" y="43"/>
                  </a:lnTo>
                  <a:cubicBezTo>
                    <a:pt x="313" y="20"/>
                    <a:pt x="280" y="0"/>
                    <a:pt x="267" y="24"/>
                  </a:cubicBezTo>
                  <a:lnTo>
                    <a:pt x="267" y="24"/>
                  </a:lnTo>
                  <a:cubicBezTo>
                    <a:pt x="240" y="71"/>
                    <a:pt x="217" y="117"/>
                    <a:pt x="182" y="161"/>
                  </a:cubicBezTo>
                  <a:lnTo>
                    <a:pt x="182" y="161"/>
                  </a:lnTo>
                  <a:cubicBezTo>
                    <a:pt x="143" y="123"/>
                    <a:pt x="113" y="77"/>
                    <a:pt x="76" y="35"/>
                  </a:cubicBezTo>
                  <a:lnTo>
                    <a:pt x="76" y="35"/>
                  </a:lnTo>
                  <a:cubicBezTo>
                    <a:pt x="52" y="7"/>
                    <a:pt x="12" y="39"/>
                    <a:pt x="26" y="70"/>
                  </a:cubicBezTo>
                  <a:lnTo>
                    <a:pt x="26" y="70"/>
                  </a:lnTo>
                  <a:cubicBezTo>
                    <a:pt x="50" y="120"/>
                    <a:pt x="90" y="169"/>
                    <a:pt x="139" y="209"/>
                  </a:cubicBezTo>
                  <a:lnTo>
                    <a:pt x="139" y="209"/>
                  </a:lnTo>
                  <a:cubicBezTo>
                    <a:pt x="104" y="244"/>
                    <a:pt x="64" y="270"/>
                    <a:pt x="27" y="301"/>
                  </a:cubicBezTo>
                  <a:lnTo>
                    <a:pt x="27" y="301"/>
                  </a:lnTo>
                  <a:cubicBezTo>
                    <a:pt x="0" y="326"/>
                    <a:pt x="33" y="366"/>
                    <a:pt x="63" y="351"/>
                  </a:cubicBezTo>
                  <a:lnTo>
                    <a:pt x="63" y="351"/>
                  </a:lnTo>
                  <a:cubicBezTo>
                    <a:pt x="109" y="330"/>
                    <a:pt x="154" y="293"/>
                    <a:pt x="193" y="250"/>
                  </a:cubicBezTo>
                  <a:lnTo>
                    <a:pt x="193" y="250"/>
                  </a:lnTo>
                  <a:cubicBezTo>
                    <a:pt x="239" y="280"/>
                    <a:pt x="289" y="303"/>
                    <a:pt x="334" y="315"/>
                  </a:cubicBezTo>
                  <a:lnTo>
                    <a:pt x="334" y="315"/>
                  </a:lnTo>
                  <a:cubicBezTo>
                    <a:pt x="359" y="320"/>
                    <a:pt x="377" y="287"/>
                    <a:pt x="353" y="274"/>
                  </a:cubicBezTo>
                </a:path>
              </a:pathLst>
            </a:custGeom>
            <a:solidFill>
              <a:schemeClr val="accent3">
                <a:lumMod val="25000"/>
              </a:schemeClr>
            </a:solidFill>
            <a:ln>
              <a:noFill/>
            </a:ln>
            <a:effectLst/>
          </p:spPr>
          <p:txBody>
            <a:bodyPr wrap="none" anchor="ctr"/>
            <a:lstStyle/>
            <a:p>
              <a:pPr>
                <a:defRPr/>
              </a:pPr>
              <a:endParaRPr lang="es-ES_tradnl"/>
            </a:p>
          </p:txBody>
        </p:sp>
        <p:sp>
          <p:nvSpPr>
            <p:cNvPr id="180" name="Freeform 38">
              <a:extLst>
                <a:ext uri="{FF2B5EF4-FFF2-40B4-BE49-F238E27FC236}">
                  <a16:creationId xmlns:a16="http://schemas.microsoft.com/office/drawing/2014/main" id="{F28CFE77-A28B-4D4C-B66C-1E7EC7F0D4E7}"/>
                </a:ext>
              </a:extLst>
            </p:cNvPr>
            <p:cNvSpPr>
              <a:spLocks noChangeArrowheads="1"/>
            </p:cNvSpPr>
            <p:nvPr/>
          </p:nvSpPr>
          <p:spPr bwMode="auto">
            <a:xfrm rot="16200000">
              <a:off x="11992566" y="5317086"/>
              <a:ext cx="180951" cy="173015"/>
            </a:xfrm>
            <a:custGeom>
              <a:avLst/>
              <a:gdLst>
                <a:gd name="T0" fmla="*/ 353 w 378"/>
                <a:gd name="T1" fmla="*/ 274 h 367"/>
                <a:gd name="T2" fmla="*/ 353 w 378"/>
                <a:gd name="T3" fmla="*/ 274 h 367"/>
                <a:gd name="T4" fmla="*/ 232 w 378"/>
                <a:gd name="T5" fmla="*/ 202 h 367"/>
                <a:gd name="T6" fmla="*/ 232 w 378"/>
                <a:gd name="T7" fmla="*/ 202 h 367"/>
                <a:gd name="T8" fmla="*/ 307 w 378"/>
                <a:gd name="T9" fmla="*/ 43 h 367"/>
                <a:gd name="T10" fmla="*/ 307 w 378"/>
                <a:gd name="T11" fmla="*/ 43 h 367"/>
                <a:gd name="T12" fmla="*/ 265 w 378"/>
                <a:gd name="T13" fmla="*/ 24 h 367"/>
                <a:gd name="T14" fmla="*/ 265 w 378"/>
                <a:gd name="T15" fmla="*/ 24 h 367"/>
                <a:gd name="T16" fmla="*/ 184 w 378"/>
                <a:gd name="T17" fmla="*/ 161 h 367"/>
                <a:gd name="T18" fmla="*/ 184 w 378"/>
                <a:gd name="T19" fmla="*/ 161 h 367"/>
                <a:gd name="T20" fmla="*/ 76 w 378"/>
                <a:gd name="T21" fmla="*/ 35 h 367"/>
                <a:gd name="T22" fmla="*/ 76 w 378"/>
                <a:gd name="T23" fmla="*/ 35 h 367"/>
                <a:gd name="T24" fmla="*/ 26 w 378"/>
                <a:gd name="T25" fmla="*/ 70 h 367"/>
                <a:gd name="T26" fmla="*/ 26 w 378"/>
                <a:gd name="T27" fmla="*/ 70 h 367"/>
                <a:gd name="T28" fmla="*/ 139 w 378"/>
                <a:gd name="T29" fmla="*/ 209 h 367"/>
                <a:gd name="T30" fmla="*/ 139 w 378"/>
                <a:gd name="T31" fmla="*/ 209 h 367"/>
                <a:gd name="T32" fmla="*/ 27 w 378"/>
                <a:gd name="T33" fmla="*/ 301 h 367"/>
                <a:gd name="T34" fmla="*/ 27 w 378"/>
                <a:gd name="T35" fmla="*/ 301 h 367"/>
                <a:gd name="T36" fmla="*/ 63 w 378"/>
                <a:gd name="T37" fmla="*/ 351 h 367"/>
                <a:gd name="T38" fmla="*/ 63 w 378"/>
                <a:gd name="T39" fmla="*/ 351 h 367"/>
                <a:gd name="T40" fmla="*/ 193 w 378"/>
                <a:gd name="T41" fmla="*/ 250 h 367"/>
                <a:gd name="T42" fmla="*/ 193 w 378"/>
                <a:gd name="T43" fmla="*/ 250 h 367"/>
                <a:gd name="T44" fmla="*/ 333 w 378"/>
                <a:gd name="T45" fmla="*/ 315 h 367"/>
                <a:gd name="T46" fmla="*/ 333 w 378"/>
                <a:gd name="T47" fmla="*/ 315 h 367"/>
                <a:gd name="T48" fmla="*/ 353 w 378"/>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4"/>
                  </a:moveTo>
                  <a:lnTo>
                    <a:pt x="353" y="274"/>
                  </a:lnTo>
                  <a:cubicBezTo>
                    <a:pt x="311" y="250"/>
                    <a:pt x="270" y="228"/>
                    <a:pt x="232" y="202"/>
                  </a:cubicBezTo>
                  <a:lnTo>
                    <a:pt x="232" y="202"/>
                  </a:lnTo>
                  <a:cubicBezTo>
                    <a:pt x="268" y="150"/>
                    <a:pt x="294" y="95"/>
                    <a:pt x="307" y="43"/>
                  </a:cubicBezTo>
                  <a:lnTo>
                    <a:pt x="307" y="43"/>
                  </a:lnTo>
                  <a:cubicBezTo>
                    <a:pt x="312" y="20"/>
                    <a:pt x="279" y="0"/>
                    <a:pt x="265" y="24"/>
                  </a:cubicBezTo>
                  <a:lnTo>
                    <a:pt x="265" y="24"/>
                  </a:lnTo>
                  <a:cubicBezTo>
                    <a:pt x="240" y="71"/>
                    <a:pt x="215" y="117"/>
                    <a:pt x="184" y="161"/>
                  </a:cubicBezTo>
                  <a:lnTo>
                    <a:pt x="184" y="161"/>
                  </a:lnTo>
                  <a:cubicBezTo>
                    <a:pt x="142" y="123"/>
                    <a:pt x="113" y="77"/>
                    <a:pt x="76" y="35"/>
                  </a:cubicBezTo>
                  <a:lnTo>
                    <a:pt x="76" y="35"/>
                  </a:lnTo>
                  <a:cubicBezTo>
                    <a:pt x="52" y="7"/>
                    <a:pt x="11" y="39"/>
                    <a:pt x="26" y="70"/>
                  </a:cubicBezTo>
                  <a:lnTo>
                    <a:pt x="26" y="70"/>
                  </a:lnTo>
                  <a:cubicBezTo>
                    <a:pt x="48" y="120"/>
                    <a:pt x="89" y="169"/>
                    <a:pt x="139" y="209"/>
                  </a:cubicBezTo>
                  <a:lnTo>
                    <a:pt x="139" y="209"/>
                  </a:lnTo>
                  <a:cubicBezTo>
                    <a:pt x="103" y="244"/>
                    <a:pt x="64" y="270"/>
                    <a:pt x="27" y="301"/>
                  </a:cubicBezTo>
                  <a:lnTo>
                    <a:pt x="27" y="301"/>
                  </a:lnTo>
                  <a:cubicBezTo>
                    <a:pt x="0" y="326"/>
                    <a:pt x="32" y="366"/>
                    <a:pt x="63" y="351"/>
                  </a:cubicBezTo>
                  <a:lnTo>
                    <a:pt x="63" y="351"/>
                  </a:lnTo>
                  <a:cubicBezTo>
                    <a:pt x="109" y="330"/>
                    <a:pt x="155" y="293"/>
                    <a:pt x="193" y="250"/>
                  </a:cubicBezTo>
                  <a:lnTo>
                    <a:pt x="193" y="250"/>
                  </a:lnTo>
                  <a:cubicBezTo>
                    <a:pt x="239" y="280"/>
                    <a:pt x="287" y="303"/>
                    <a:pt x="333" y="315"/>
                  </a:cubicBezTo>
                  <a:lnTo>
                    <a:pt x="333" y="315"/>
                  </a:lnTo>
                  <a:cubicBezTo>
                    <a:pt x="357" y="320"/>
                    <a:pt x="377" y="287"/>
                    <a:pt x="353" y="274"/>
                  </a:cubicBezTo>
                </a:path>
              </a:pathLst>
            </a:custGeom>
            <a:solidFill>
              <a:schemeClr val="accent3">
                <a:lumMod val="50000"/>
              </a:schemeClr>
            </a:solidFill>
            <a:ln>
              <a:noFill/>
            </a:ln>
            <a:effectLst/>
          </p:spPr>
          <p:txBody>
            <a:bodyPr wrap="none" anchor="ctr"/>
            <a:lstStyle/>
            <a:p>
              <a:pPr>
                <a:defRPr/>
              </a:pPr>
              <a:endParaRPr lang="es-ES_tradnl"/>
            </a:p>
          </p:txBody>
        </p:sp>
        <p:sp>
          <p:nvSpPr>
            <p:cNvPr id="181" name="Freeform 39">
              <a:extLst>
                <a:ext uri="{FF2B5EF4-FFF2-40B4-BE49-F238E27FC236}">
                  <a16:creationId xmlns:a16="http://schemas.microsoft.com/office/drawing/2014/main" id="{5DD836E7-EA4F-5E41-A75D-D50E8A93627C}"/>
                </a:ext>
              </a:extLst>
            </p:cNvPr>
            <p:cNvSpPr>
              <a:spLocks noChangeArrowheads="1"/>
            </p:cNvSpPr>
            <p:nvPr/>
          </p:nvSpPr>
          <p:spPr bwMode="auto">
            <a:xfrm rot="16200000">
              <a:off x="11992566" y="5696448"/>
              <a:ext cx="180951" cy="173015"/>
            </a:xfrm>
            <a:custGeom>
              <a:avLst/>
              <a:gdLst>
                <a:gd name="T0" fmla="*/ 353 w 378"/>
                <a:gd name="T1" fmla="*/ 274 h 367"/>
                <a:gd name="T2" fmla="*/ 353 w 378"/>
                <a:gd name="T3" fmla="*/ 274 h 367"/>
                <a:gd name="T4" fmla="*/ 231 w 378"/>
                <a:gd name="T5" fmla="*/ 202 h 367"/>
                <a:gd name="T6" fmla="*/ 231 w 378"/>
                <a:gd name="T7" fmla="*/ 202 h 367"/>
                <a:gd name="T8" fmla="*/ 307 w 378"/>
                <a:gd name="T9" fmla="*/ 43 h 367"/>
                <a:gd name="T10" fmla="*/ 307 w 378"/>
                <a:gd name="T11" fmla="*/ 43 h 367"/>
                <a:gd name="T12" fmla="*/ 267 w 378"/>
                <a:gd name="T13" fmla="*/ 24 h 367"/>
                <a:gd name="T14" fmla="*/ 267 w 378"/>
                <a:gd name="T15" fmla="*/ 24 h 367"/>
                <a:gd name="T16" fmla="*/ 183 w 378"/>
                <a:gd name="T17" fmla="*/ 161 h 367"/>
                <a:gd name="T18" fmla="*/ 183 w 378"/>
                <a:gd name="T19" fmla="*/ 161 h 367"/>
                <a:gd name="T20" fmla="*/ 76 w 378"/>
                <a:gd name="T21" fmla="*/ 35 h 367"/>
                <a:gd name="T22" fmla="*/ 76 w 378"/>
                <a:gd name="T23" fmla="*/ 35 h 367"/>
                <a:gd name="T24" fmla="*/ 26 w 378"/>
                <a:gd name="T25" fmla="*/ 70 h 367"/>
                <a:gd name="T26" fmla="*/ 26 w 378"/>
                <a:gd name="T27" fmla="*/ 70 h 367"/>
                <a:gd name="T28" fmla="*/ 139 w 378"/>
                <a:gd name="T29" fmla="*/ 209 h 367"/>
                <a:gd name="T30" fmla="*/ 139 w 378"/>
                <a:gd name="T31" fmla="*/ 209 h 367"/>
                <a:gd name="T32" fmla="*/ 28 w 378"/>
                <a:gd name="T33" fmla="*/ 301 h 367"/>
                <a:gd name="T34" fmla="*/ 28 w 378"/>
                <a:gd name="T35" fmla="*/ 301 h 367"/>
                <a:gd name="T36" fmla="*/ 63 w 378"/>
                <a:gd name="T37" fmla="*/ 351 h 367"/>
                <a:gd name="T38" fmla="*/ 63 w 378"/>
                <a:gd name="T39" fmla="*/ 351 h 367"/>
                <a:gd name="T40" fmla="*/ 193 w 378"/>
                <a:gd name="T41" fmla="*/ 250 h 367"/>
                <a:gd name="T42" fmla="*/ 193 w 378"/>
                <a:gd name="T43" fmla="*/ 250 h 367"/>
                <a:gd name="T44" fmla="*/ 334 w 378"/>
                <a:gd name="T45" fmla="*/ 315 h 367"/>
                <a:gd name="T46" fmla="*/ 334 w 378"/>
                <a:gd name="T47" fmla="*/ 315 h 367"/>
                <a:gd name="T48" fmla="*/ 353 w 378"/>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4"/>
                  </a:moveTo>
                  <a:lnTo>
                    <a:pt x="353" y="274"/>
                  </a:lnTo>
                  <a:cubicBezTo>
                    <a:pt x="311" y="250"/>
                    <a:pt x="271" y="228"/>
                    <a:pt x="231" y="202"/>
                  </a:cubicBezTo>
                  <a:lnTo>
                    <a:pt x="231" y="202"/>
                  </a:lnTo>
                  <a:cubicBezTo>
                    <a:pt x="267" y="150"/>
                    <a:pt x="294" y="95"/>
                    <a:pt x="307" y="43"/>
                  </a:cubicBezTo>
                  <a:lnTo>
                    <a:pt x="307" y="43"/>
                  </a:lnTo>
                  <a:cubicBezTo>
                    <a:pt x="313" y="20"/>
                    <a:pt x="280" y="0"/>
                    <a:pt x="267" y="24"/>
                  </a:cubicBezTo>
                  <a:lnTo>
                    <a:pt x="267" y="24"/>
                  </a:lnTo>
                  <a:cubicBezTo>
                    <a:pt x="239" y="71"/>
                    <a:pt x="215" y="117"/>
                    <a:pt x="183" y="161"/>
                  </a:cubicBezTo>
                  <a:lnTo>
                    <a:pt x="183" y="161"/>
                  </a:lnTo>
                  <a:cubicBezTo>
                    <a:pt x="142" y="123"/>
                    <a:pt x="113" y="77"/>
                    <a:pt x="76" y="35"/>
                  </a:cubicBezTo>
                  <a:lnTo>
                    <a:pt x="76" y="35"/>
                  </a:lnTo>
                  <a:cubicBezTo>
                    <a:pt x="53" y="7"/>
                    <a:pt x="12" y="39"/>
                    <a:pt x="26" y="70"/>
                  </a:cubicBezTo>
                  <a:lnTo>
                    <a:pt x="26" y="70"/>
                  </a:lnTo>
                  <a:cubicBezTo>
                    <a:pt x="49" y="120"/>
                    <a:pt x="89" y="169"/>
                    <a:pt x="139" y="209"/>
                  </a:cubicBezTo>
                  <a:lnTo>
                    <a:pt x="139" y="209"/>
                  </a:lnTo>
                  <a:cubicBezTo>
                    <a:pt x="104" y="244"/>
                    <a:pt x="64" y="270"/>
                    <a:pt x="28" y="301"/>
                  </a:cubicBezTo>
                  <a:lnTo>
                    <a:pt x="28" y="301"/>
                  </a:lnTo>
                  <a:cubicBezTo>
                    <a:pt x="0" y="326"/>
                    <a:pt x="31" y="366"/>
                    <a:pt x="63" y="351"/>
                  </a:cubicBezTo>
                  <a:lnTo>
                    <a:pt x="63" y="351"/>
                  </a:lnTo>
                  <a:cubicBezTo>
                    <a:pt x="109" y="330"/>
                    <a:pt x="155" y="293"/>
                    <a:pt x="193" y="250"/>
                  </a:cubicBezTo>
                  <a:lnTo>
                    <a:pt x="193" y="250"/>
                  </a:lnTo>
                  <a:cubicBezTo>
                    <a:pt x="239" y="280"/>
                    <a:pt x="288" y="303"/>
                    <a:pt x="334" y="315"/>
                  </a:cubicBezTo>
                  <a:lnTo>
                    <a:pt x="334" y="315"/>
                  </a:lnTo>
                  <a:cubicBezTo>
                    <a:pt x="357" y="320"/>
                    <a:pt x="377" y="287"/>
                    <a:pt x="353" y="274"/>
                  </a:cubicBezTo>
                </a:path>
              </a:pathLst>
            </a:custGeom>
            <a:solidFill>
              <a:schemeClr val="accent3">
                <a:lumMod val="75000"/>
              </a:schemeClr>
            </a:solidFill>
            <a:ln>
              <a:noFill/>
            </a:ln>
            <a:effectLst/>
          </p:spPr>
          <p:txBody>
            <a:bodyPr wrap="none" anchor="ctr"/>
            <a:lstStyle/>
            <a:p>
              <a:pPr>
                <a:defRPr/>
              </a:pPr>
              <a:endParaRPr lang="es-ES_tradnl"/>
            </a:p>
          </p:txBody>
        </p:sp>
        <p:sp>
          <p:nvSpPr>
            <p:cNvPr id="182" name="Freeform 40">
              <a:extLst>
                <a:ext uri="{FF2B5EF4-FFF2-40B4-BE49-F238E27FC236}">
                  <a16:creationId xmlns:a16="http://schemas.microsoft.com/office/drawing/2014/main" id="{B8BCE474-FC22-044A-A4CB-08D47950A406}"/>
                </a:ext>
              </a:extLst>
            </p:cNvPr>
            <p:cNvSpPr>
              <a:spLocks noChangeArrowheads="1"/>
            </p:cNvSpPr>
            <p:nvPr/>
          </p:nvSpPr>
          <p:spPr bwMode="auto">
            <a:xfrm rot="16200000">
              <a:off x="11992566" y="5129785"/>
              <a:ext cx="180951" cy="173015"/>
            </a:xfrm>
            <a:custGeom>
              <a:avLst/>
              <a:gdLst>
                <a:gd name="T0" fmla="*/ 354 w 380"/>
                <a:gd name="T1" fmla="*/ 274 h 367"/>
                <a:gd name="T2" fmla="*/ 354 w 380"/>
                <a:gd name="T3" fmla="*/ 274 h 367"/>
                <a:gd name="T4" fmla="*/ 233 w 380"/>
                <a:gd name="T5" fmla="*/ 202 h 367"/>
                <a:gd name="T6" fmla="*/ 233 w 380"/>
                <a:gd name="T7" fmla="*/ 202 h 367"/>
                <a:gd name="T8" fmla="*/ 308 w 380"/>
                <a:gd name="T9" fmla="*/ 43 h 367"/>
                <a:gd name="T10" fmla="*/ 308 w 380"/>
                <a:gd name="T11" fmla="*/ 43 h 367"/>
                <a:gd name="T12" fmla="*/ 267 w 380"/>
                <a:gd name="T13" fmla="*/ 24 h 367"/>
                <a:gd name="T14" fmla="*/ 267 w 380"/>
                <a:gd name="T15" fmla="*/ 24 h 367"/>
                <a:gd name="T16" fmla="*/ 183 w 380"/>
                <a:gd name="T17" fmla="*/ 161 h 367"/>
                <a:gd name="T18" fmla="*/ 183 w 380"/>
                <a:gd name="T19" fmla="*/ 161 h 367"/>
                <a:gd name="T20" fmla="*/ 77 w 380"/>
                <a:gd name="T21" fmla="*/ 35 h 367"/>
                <a:gd name="T22" fmla="*/ 77 w 380"/>
                <a:gd name="T23" fmla="*/ 35 h 367"/>
                <a:gd name="T24" fmla="*/ 27 w 380"/>
                <a:gd name="T25" fmla="*/ 70 h 367"/>
                <a:gd name="T26" fmla="*/ 27 w 380"/>
                <a:gd name="T27" fmla="*/ 70 h 367"/>
                <a:gd name="T28" fmla="*/ 140 w 380"/>
                <a:gd name="T29" fmla="*/ 209 h 367"/>
                <a:gd name="T30" fmla="*/ 140 w 380"/>
                <a:gd name="T31" fmla="*/ 209 h 367"/>
                <a:gd name="T32" fmla="*/ 28 w 380"/>
                <a:gd name="T33" fmla="*/ 301 h 367"/>
                <a:gd name="T34" fmla="*/ 28 w 380"/>
                <a:gd name="T35" fmla="*/ 301 h 367"/>
                <a:gd name="T36" fmla="*/ 64 w 380"/>
                <a:gd name="T37" fmla="*/ 351 h 367"/>
                <a:gd name="T38" fmla="*/ 64 w 380"/>
                <a:gd name="T39" fmla="*/ 351 h 367"/>
                <a:gd name="T40" fmla="*/ 194 w 380"/>
                <a:gd name="T41" fmla="*/ 250 h 367"/>
                <a:gd name="T42" fmla="*/ 194 w 380"/>
                <a:gd name="T43" fmla="*/ 250 h 367"/>
                <a:gd name="T44" fmla="*/ 336 w 380"/>
                <a:gd name="T45" fmla="*/ 315 h 367"/>
                <a:gd name="T46" fmla="*/ 336 w 380"/>
                <a:gd name="T47" fmla="*/ 315 h 367"/>
                <a:gd name="T48" fmla="*/ 354 w 380"/>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7">
                  <a:moveTo>
                    <a:pt x="354" y="274"/>
                  </a:moveTo>
                  <a:lnTo>
                    <a:pt x="354" y="274"/>
                  </a:lnTo>
                  <a:cubicBezTo>
                    <a:pt x="312" y="250"/>
                    <a:pt x="271" y="228"/>
                    <a:pt x="233" y="202"/>
                  </a:cubicBezTo>
                  <a:lnTo>
                    <a:pt x="233" y="202"/>
                  </a:lnTo>
                  <a:cubicBezTo>
                    <a:pt x="269" y="150"/>
                    <a:pt x="295" y="95"/>
                    <a:pt x="308" y="43"/>
                  </a:cubicBezTo>
                  <a:lnTo>
                    <a:pt x="308" y="43"/>
                  </a:lnTo>
                  <a:cubicBezTo>
                    <a:pt x="313" y="20"/>
                    <a:pt x="280" y="0"/>
                    <a:pt x="267" y="24"/>
                  </a:cubicBezTo>
                  <a:lnTo>
                    <a:pt x="267" y="24"/>
                  </a:lnTo>
                  <a:cubicBezTo>
                    <a:pt x="240" y="71"/>
                    <a:pt x="216" y="117"/>
                    <a:pt x="183" y="161"/>
                  </a:cubicBezTo>
                  <a:lnTo>
                    <a:pt x="183" y="161"/>
                  </a:lnTo>
                  <a:cubicBezTo>
                    <a:pt x="142" y="123"/>
                    <a:pt x="113" y="77"/>
                    <a:pt x="77" y="35"/>
                  </a:cubicBezTo>
                  <a:lnTo>
                    <a:pt x="77" y="35"/>
                  </a:lnTo>
                  <a:cubicBezTo>
                    <a:pt x="53" y="7"/>
                    <a:pt x="12" y="39"/>
                    <a:pt x="27" y="70"/>
                  </a:cubicBezTo>
                  <a:lnTo>
                    <a:pt x="27" y="70"/>
                  </a:lnTo>
                  <a:cubicBezTo>
                    <a:pt x="49" y="120"/>
                    <a:pt x="91" y="169"/>
                    <a:pt x="140" y="209"/>
                  </a:cubicBezTo>
                  <a:lnTo>
                    <a:pt x="140" y="209"/>
                  </a:lnTo>
                  <a:cubicBezTo>
                    <a:pt x="104" y="244"/>
                    <a:pt x="65" y="270"/>
                    <a:pt x="28" y="301"/>
                  </a:cubicBezTo>
                  <a:lnTo>
                    <a:pt x="28" y="301"/>
                  </a:lnTo>
                  <a:cubicBezTo>
                    <a:pt x="0" y="326"/>
                    <a:pt x="33" y="366"/>
                    <a:pt x="64" y="351"/>
                  </a:cubicBezTo>
                  <a:lnTo>
                    <a:pt x="64" y="351"/>
                  </a:lnTo>
                  <a:cubicBezTo>
                    <a:pt x="111" y="330"/>
                    <a:pt x="155" y="293"/>
                    <a:pt x="194" y="250"/>
                  </a:cubicBezTo>
                  <a:lnTo>
                    <a:pt x="194" y="250"/>
                  </a:lnTo>
                  <a:cubicBezTo>
                    <a:pt x="240" y="280"/>
                    <a:pt x="288" y="303"/>
                    <a:pt x="336" y="315"/>
                  </a:cubicBezTo>
                  <a:lnTo>
                    <a:pt x="336" y="315"/>
                  </a:lnTo>
                  <a:cubicBezTo>
                    <a:pt x="359" y="320"/>
                    <a:pt x="379" y="287"/>
                    <a:pt x="354" y="274"/>
                  </a:cubicBezTo>
                </a:path>
              </a:pathLst>
            </a:custGeom>
            <a:solidFill>
              <a:schemeClr val="accent3">
                <a:lumMod val="75000"/>
              </a:schemeClr>
            </a:solidFill>
            <a:ln>
              <a:noFill/>
            </a:ln>
            <a:effectLst/>
          </p:spPr>
          <p:txBody>
            <a:bodyPr wrap="none" anchor="ctr"/>
            <a:lstStyle/>
            <a:p>
              <a:pPr>
                <a:defRPr/>
              </a:pPr>
              <a:endParaRPr lang="es-ES_tradnl"/>
            </a:p>
          </p:txBody>
        </p:sp>
        <p:sp>
          <p:nvSpPr>
            <p:cNvPr id="183" name="Freeform 41">
              <a:extLst>
                <a:ext uri="{FF2B5EF4-FFF2-40B4-BE49-F238E27FC236}">
                  <a16:creationId xmlns:a16="http://schemas.microsoft.com/office/drawing/2014/main" id="{485E82AA-F31A-AD4F-B68D-5DBCAFAC4E1D}"/>
                </a:ext>
              </a:extLst>
            </p:cNvPr>
            <p:cNvSpPr>
              <a:spLocks noChangeArrowheads="1"/>
            </p:cNvSpPr>
            <p:nvPr/>
          </p:nvSpPr>
          <p:spPr bwMode="auto">
            <a:xfrm rot="16200000">
              <a:off x="11992566" y="4766295"/>
              <a:ext cx="180951" cy="173015"/>
            </a:xfrm>
            <a:custGeom>
              <a:avLst/>
              <a:gdLst>
                <a:gd name="T0" fmla="*/ 353 w 378"/>
                <a:gd name="T1" fmla="*/ 272 h 366"/>
                <a:gd name="T2" fmla="*/ 353 w 378"/>
                <a:gd name="T3" fmla="*/ 272 h 366"/>
                <a:gd name="T4" fmla="*/ 231 w 378"/>
                <a:gd name="T5" fmla="*/ 199 h 366"/>
                <a:gd name="T6" fmla="*/ 231 w 378"/>
                <a:gd name="T7" fmla="*/ 199 h 366"/>
                <a:gd name="T8" fmla="*/ 307 w 378"/>
                <a:gd name="T9" fmla="*/ 42 h 366"/>
                <a:gd name="T10" fmla="*/ 307 w 378"/>
                <a:gd name="T11" fmla="*/ 42 h 366"/>
                <a:gd name="T12" fmla="*/ 266 w 378"/>
                <a:gd name="T13" fmla="*/ 23 h 366"/>
                <a:gd name="T14" fmla="*/ 266 w 378"/>
                <a:gd name="T15" fmla="*/ 23 h 366"/>
                <a:gd name="T16" fmla="*/ 182 w 378"/>
                <a:gd name="T17" fmla="*/ 160 h 366"/>
                <a:gd name="T18" fmla="*/ 182 w 378"/>
                <a:gd name="T19" fmla="*/ 160 h 366"/>
                <a:gd name="T20" fmla="*/ 74 w 378"/>
                <a:gd name="T21" fmla="*/ 32 h 366"/>
                <a:gd name="T22" fmla="*/ 74 w 378"/>
                <a:gd name="T23" fmla="*/ 32 h 366"/>
                <a:gd name="T24" fmla="*/ 25 w 378"/>
                <a:gd name="T25" fmla="*/ 68 h 366"/>
                <a:gd name="T26" fmla="*/ 25 w 378"/>
                <a:gd name="T27" fmla="*/ 68 h 366"/>
                <a:gd name="T28" fmla="*/ 139 w 378"/>
                <a:gd name="T29" fmla="*/ 208 h 366"/>
                <a:gd name="T30" fmla="*/ 139 w 378"/>
                <a:gd name="T31" fmla="*/ 208 h 366"/>
                <a:gd name="T32" fmla="*/ 27 w 378"/>
                <a:gd name="T33" fmla="*/ 300 h 366"/>
                <a:gd name="T34" fmla="*/ 27 w 378"/>
                <a:gd name="T35" fmla="*/ 300 h 366"/>
                <a:gd name="T36" fmla="*/ 61 w 378"/>
                <a:gd name="T37" fmla="*/ 350 h 366"/>
                <a:gd name="T38" fmla="*/ 61 w 378"/>
                <a:gd name="T39" fmla="*/ 350 h 366"/>
                <a:gd name="T40" fmla="*/ 193 w 378"/>
                <a:gd name="T41" fmla="*/ 248 h 366"/>
                <a:gd name="T42" fmla="*/ 193 w 378"/>
                <a:gd name="T43" fmla="*/ 248 h 366"/>
                <a:gd name="T44" fmla="*/ 333 w 378"/>
                <a:gd name="T45" fmla="*/ 312 h 366"/>
                <a:gd name="T46" fmla="*/ 333 w 378"/>
                <a:gd name="T47" fmla="*/ 312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48"/>
                    <a:pt x="270" y="227"/>
                    <a:pt x="231" y="199"/>
                  </a:cubicBezTo>
                  <a:lnTo>
                    <a:pt x="231" y="199"/>
                  </a:lnTo>
                  <a:cubicBezTo>
                    <a:pt x="266" y="149"/>
                    <a:pt x="294" y="94"/>
                    <a:pt x="307" y="42"/>
                  </a:cubicBezTo>
                  <a:lnTo>
                    <a:pt x="307" y="42"/>
                  </a:lnTo>
                  <a:cubicBezTo>
                    <a:pt x="312" y="18"/>
                    <a:pt x="279" y="0"/>
                    <a:pt x="266" y="23"/>
                  </a:cubicBezTo>
                  <a:lnTo>
                    <a:pt x="266" y="23"/>
                  </a:lnTo>
                  <a:cubicBezTo>
                    <a:pt x="239" y="70"/>
                    <a:pt x="215" y="118"/>
                    <a:pt x="182" y="160"/>
                  </a:cubicBezTo>
                  <a:lnTo>
                    <a:pt x="182" y="160"/>
                  </a:lnTo>
                  <a:cubicBezTo>
                    <a:pt x="141" y="120"/>
                    <a:pt x="113" y="76"/>
                    <a:pt x="74" y="32"/>
                  </a:cubicBezTo>
                  <a:lnTo>
                    <a:pt x="74" y="32"/>
                  </a:lnTo>
                  <a:cubicBezTo>
                    <a:pt x="51" y="5"/>
                    <a:pt x="11" y="38"/>
                    <a:pt x="25" y="68"/>
                  </a:cubicBezTo>
                  <a:lnTo>
                    <a:pt x="25" y="68"/>
                  </a:lnTo>
                  <a:cubicBezTo>
                    <a:pt x="48" y="119"/>
                    <a:pt x="89" y="168"/>
                    <a:pt x="139" y="208"/>
                  </a:cubicBezTo>
                  <a:lnTo>
                    <a:pt x="139" y="208"/>
                  </a:lnTo>
                  <a:cubicBezTo>
                    <a:pt x="103" y="241"/>
                    <a:pt x="64" y="269"/>
                    <a:pt x="27" y="300"/>
                  </a:cubicBezTo>
                  <a:lnTo>
                    <a:pt x="27" y="300"/>
                  </a:lnTo>
                  <a:cubicBezTo>
                    <a:pt x="0" y="324"/>
                    <a:pt x="31" y="365"/>
                    <a:pt x="61" y="350"/>
                  </a:cubicBezTo>
                  <a:lnTo>
                    <a:pt x="61" y="350"/>
                  </a:lnTo>
                  <a:cubicBezTo>
                    <a:pt x="110" y="329"/>
                    <a:pt x="153" y="293"/>
                    <a:pt x="193" y="248"/>
                  </a:cubicBezTo>
                  <a:lnTo>
                    <a:pt x="193" y="248"/>
                  </a:lnTo>
                  <a:cubicBezTo>
                    <a:pt x="239" y="278"/>
                    <a:pt x="287" y="300"/>
                    <a:pt x="333" y="312"/>
                  </a:cubicBezTo>
                  <a:lnTo>
                    <a:pt x="333" y="312"/>
                  </a:lnTo>
                  <a:cubicBezTo>
                    <a:pt x="357" y="319"/>
                    <a:pt x="377" y="285"/>
                    <a:pt x="353" y="272"/>
                  </a:cubicBezTo>
                </a:path>
              </a:pathLst>
            </a:custGeom>
            <a:solidFill>
              <a:schemeClr val="accent3">
                <a:lumMod val="50000"/>
              </a:schemeClr>
            </a:solidFill>
            <a:ln>
              <a:noFill/>
            </a:ln>
            <a:effectLst/>
          </p:spPr>
          <p:txBody>
            <a:bodyPr wrap="none" anchor="ctr"/>
            <a:lstStyle/>
            <a:p>
              <a:pPr>
                <a:defRPr/>
              </a:pPr>
              <a:endParaRPr lang="es-ES_tradnl"/>
            </a:p>
          </p:txBody>
        </p:sp>
        <p:sp>
          <p:nvSpPr>
            <p:cNvPr id="184" name="Freeform 42">
              <a:extLst>
                <a:ext uri="{FF2B5EF4-FFF2-40B4-BE49-F238E27FC236}">
                  <a16:creationId xmlns:a16="http://schemas.microsoft.com/office/drawing/2014/main" id="{DE18FC72-BD71-4A41-8430-A776406A67B5}"/>
                </a:ext>
              </a:extLst>
            </p:cNvPr>
            <p:cNvSpPr>
              <a:spLocks noChangeArrowheads="1"/>
            </p:cNvSpPr>
            <p:nvPr/>
          </p:nvSpPr>
          <p:spPr bwMode="auto">
            <a:xfrm rot="16200000">
              <a:off x="11992566" y="4577407"/>
              <a:ext cx="180951" cy="173015"/>
            </a:xfrm>
            <a:custGeom>
              <a:avLst/>
              <a:gdLst>
                <a:gd name="T0" fmla="*/ 354 w 379"/>
                <a:gd name="T1" fmla="*/ 272 h 366"/>
                <a:gd name="T2" fmla="*/ 354 w 379"/>
                <a:gd name="T3" fmla="*/ 272 h 366"/>
                <a:gd name="T4" fmla="*/ 232 w 379"/>
                <a:gd name="T5" fmla="*/ 199 h 366"/>
                <a:gd name="T6" fmla="*/ 232 w 379"/>
                <a:gd name="T7" fmla="*/ 199 h 366"/>
                <a:gd name="T8" fmla="*/ 308 w 379"/>
                <a:gd name="T9" fmla="*/ 42 h 366"/>
                <a:gd name="T10" fmla="*/ 308 w 379"/>
                <a:gd name="T11" fmla="*/ 42 h 366"/>
                <a:gd name="T12" fmla="*/ 266 w 379"/>
                <a:gd name="T13" fmla="*/ 23 h 366"/>
                <a:gd name="T14" fmla="*/ 266 w 379"/>
                <a:gd name="T15" fmla="*/ 23 h 366"/>
                <a:gd name="T16" fmla="*/ 183 w 379"/>
                <a:gd name="T17" fmla="*/ 160 h 366"/>
                <a:gd name="T18" fmla="*/ 183 w 379"/>
                <a:gd name="T19" fmla="*/ 160 h 366"/>
                <a:gd name="T20" fmla="*/ 77 w 379"/>
                <a:gd name="T21" fmla="*/ 32 h 366"/>
                <a:gd name="T22" fmla="*/ 77 w 379"/>
                <a:gd name="T23" fmla="*/ 32 h 366"/>
                <a:gd name="T24" fmla="*/ 27 w 379"/>
                <a:gd name="T25" fmla="*/ 68 h 366"/>
                <a:gd name="T26" fmla="*/ 27 w 379"/>
                <a:gd name="T27" fmla="*/ 68 h 366"/>
                <a:gd name="T28" fmla="*/ 140 w 379"/>
                <a:gd name="T29" fmla="*/ 208 h 366"/>
                <a:gd name="T30" fmla="*/ 140 w 379"/>
                <a:gd name="T31" fmla="*/ 208 h 366"/>
                <a:gd name="T32" fmla="*/ 28 w 379"/>
                <a:gd name="T33" fmla="*/ 300 h 366"/>
                <a:gd name="T34" fmla="*/ 28 w 379"/>
                <a:gd name="T35" fmla="*/ 300 h 366"/>
                <a:gd name="T36" fmla="*/ 63 w 379"/>
                <a:gd name="T37" fmla="*/ 350 h 366"/>
                <a:gd name="T38" fmla="*/ 63 w 379"/>
                <a:gd name="T39" fmla="*/ 350 h 366"/>
                <a:gd name="T40" fmla="*/ 194 w 379"/>
                <a:gd name="T41" fmla="*/ 248 h 366"/>
                <a:gd name="T42" fmla="*/ 194 w 379"/>
                <a:gd name="T43" fmla="*/ 248 h 366"/>
                <a:gd name="T44" fmla="*/ 334 w 379"/>
                <a:gd name="T45" fmla="*/ 312 h 366"/>
                <a:gd name="T46" fmla="*/ 334 w 379"/>
                <a:gd name="T47" fmla="*/ 312 h 366"/>
                <a:gd name="T48" fmla="*/ 354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2"/>
                  </a:moveTo>
                  <a:lnTo>
                    <a:pt x="354" y="272"/>
                  </a:lnTo>
                  <a:cubicBezTo>
                    <a:pt x="312" y="248"/>
                    <a:pt x="271" y="227"/>
                    <a:pt x="232" y="199"/>
                  </a:cubicBezTo>
                  <a:lnTo>
                    <a:pt x="232" y="199"/>
                  </a:lnTo>
                  <a:cubicBezTo>
                    <a:pt x="267" y="149"/>
                    <a:pt x="295" y="94"/>
                    <a:pt x="308" y="42"/>
                  </a:cubicBezTo>
                  <a:lnTo>
                    <a:pt x="308" y="42"/>
                  </a:lnTo>
                  <a:cubicBezTo>
                    <a:pt x="313" y="18"/>
                    <a:pt x="279" y="0"/>
                    <a:pt x="266" y="23"/>
                  </a:cubicBezTo>
                  <a:lnTo>
                    <a:pt x="266" y="23"/>
                  </a:lnTo>
                  <a:cubicBezTo>
                    <a:pt x="241" y="70"/>
                    <a:pt x="216" y="118"/>
                    <a:pt x="183" y="160"/>
                  </a:cubicBezTo>
                  <a:lnTo>
                    <a:pt x="183" y="160"/>
                  </a:lnTo>
                  <a:cubicBezTo>
                    <a:pt x="142" y="120"/>
                    <a:pt x="113" y="76"/>
                    <a:pt x="77" y="32"/>
                  </a:cubicBezTo>
                  <a:lnTo>
                    <a:pt x="77" y="32"/>
                  </a:lnTo>
                  <a:cubicBezTo>
                    <a:pt x="53" y="5"/>
                    <a:pt x="12" y="38"/>
                    <a:pt x="27" y="68"/>
                  </a:cubicBezTo>
                  <a:lnTo>
                    <a:pt x="27" y="68"/>
                  </a:lnTo>
                  <a:cubicBezTo>
                    <a:pt x="49" y="119"/>
                    <a:pt x="91" y="168"/>
                    <a:pt x="140" y="208"/>
                  </a:cubicBezTo>
                  <a:lnTo>
                    <a:pt x="140" y="208"/>
                  </a:lnTo>
                  <a:cubicBezTo>
                    <a:pt x="104" y="241"/>
                    <a:pt x="65" y="269"/>
                    <a:pt x="28" y="300"/>
                  </a:cubicBezTo>
                  <a:lnTo>
                    <a:pt x="28" y="300"/>
                  </a:lnTo>
                  <a:cubicBezTo>
                    <a:pt x="0" y="324"/>
                    <a:pt x="33" y="365"/>
                    <a:pt x="63" y="350"/>
                  </a:cubicBezTo>
                  <a:lnTo>
                    <a:pt x="63" y="350"/>
                  </a:lnTo>
                  <a:cubicBezTo>
                    <a:pt x="109" y="329"/>
                    <a:pt x="154" y="293"/>
                    <a:pt x="194" y="248"/>
                  </a:cubicBezTo>
                  <a:lnTo>
                    <a:pt x="194" y="248"/>
                  </a:lnTo>
                  <a:cubicBezTo>
                    <a:pt x="240" y="278"/>
                    <a:pt x="288" y="300"/>
                    <a:pt x="334" y="312"/>
                  </a:cubicBezTo>
                  <a:lnTo>
                    <a:pt x="334" y="312"/>
                  </a:lnTo>
                  <a:cubicBezTo>
                    <a:pt x="358" y="319"/>
                    <a:pt x="378" y="285"/>
                    <a:pt x="354" y="272"/>
                  </a:cubicBezTo>
                </a:path>
              </a:pathLst>
            </a:custGeom>
            <a:solidFill>
              <a:schemeClr val="accent3">
                <a:lumMod val="75000"/>
              </a:schemeClr>
            </a:solidFill>
            <a:ln>
              <a:noFill/>
            </a:ln>
            <a:effectLst/>
          </p:spPr>
          <p:txBody>
            <a:bodyPr wrap="none" anchor="ctr"/>
            <a:lstStyle/>
            <a:p>
              <a:pPr>
                <a:defRPr/>
              </a:pPr>
              <a:endParaRPr lang="es-ES_tradnl"/>
            </a:p>
          </p:txBody>
        </p:sp>
        <p:sp>
          <p:nvSpPr>
            <p:cNvPr id="185" name="Freeform 43">
              <a:extLst>
                <a:ext uri="{FF2B5EF4-FFF2-40B4-BE49-F238E27FC236}">
                  <a16:creationId xmlns:a16="http://schemas.microsoft.com/office/drawing/2014/main" id="{951F8DA9-66B0-264C-BB51-E1F18436D9BC}"/>
                </a:ext>
              </a:extLst>
            </p:cNvPr>
            <p:cNvSpPr>
              <a:spLocks noChangeArrowheads="1"/>
            </p:cNvSpPr>
            <p:nvPr/>
          </p:nvSpPr>
          <p:spPr bwMode="auto">
            <a:xfrm rot="16200000">
              <a:off x="11992566" y="4955183"/>
              <a:ext cx="180951" cy="173015"/>
            </a:xfrm>
            <a:custGeom>
              <a:avLst/>
              <a:gdLst>
                <a:gd name="T0" fmla="*/ 352 w 378"/>
                <a:gd name="T1" fmla="*/ 272 h 366"/>
                <a:gd name="T2" fmla="*/ 352 w 378"/>
                <a:gd name="T3" fmla="*/ 272 h 366"/>
                <a:gd name="T4" fmla="*/ 231 w 378"/>
                <a:gd name="T5" fmla="*/ 199 h 366"/>
                <a:gd name="T6" fmla="*/ 231 w 378"/>
                <a:gd name="T7" fmla="*/ 199 h 366"/>
                <a:gd name="T8" fmla="*/ 306 w 378"/>
                <a:gd name="T9" fmla="*/ 42 h 366"/>
                <a:gd name="T10" fmla="*/ 306 w 378"/>
                <a:gd name="T11" fmla="*/ 42 h 366"/>
                <a:gd name="T12" fmla="*/ 265 w 378"/>
                <a:gd name="T13" fmla="*/ 23 h 366"/>
                <a:gd name="T14" fmla="*/ 265 w 378"/>
                <a:gd name="T15" fmla="*/ 23 h 366"/>
                <a:gd name="T16" fmla="*/ 182 w 378"/>
                <a:gd name="T17" fmla="*/ 160 h 366"/>
                <a:gd name="T18" fmla="*/ 182 w 378"/>
                <a:gd name="T19" fmla="*/ 160 h 366"/>
                <a:gd name="T20" fmla="*/ 76 w 378"/>
                <a:gd name="T21" fmla="*/ 32 h 366"/>
                <a:gd name="T22" fmla="*/ 76 w 378"/>
                <a:gd name="T23" fmla="*/ 32 h 366"/>
                <a:gd name="T24" fmla="*/ 26 w 378"/>
                <a:gd name="T25" fmla="*/ 68 h 366"/>
                <a:gd name="T26" fmla="*/ 26 w 378"/>
                <a:gd name="T27" fmla="*/ 68 h 366"/>
                <a:gd name="T28" fmla="*/ 139 w 378"/>
                <a:gd name="T29" fmla="*/ 208 h 366"/>
                <a:gd name="T30" fmla="*/ 139 w 378"/>
                <a:gd name="T31" fmla="*/ 208 h 366"/>
                <a:gd name="T32" fmla="*/ 27 w 378"/>
                <a:gd name="T33" fmla="*/ 300 h 366"/>
                <a:gd name="T34" fmla="*/ 27 w 378"/>
                <a:gd name="T35" fmla="*/ 300 h 366"/>
                <a:gd name="T36" fmla="*/ 63 w 378"/>
                <a:gd name="T37" fmla="*/ 350 h 366"/>
                <a:gd name="T38" fmla="*/ 63 w 378"/>
                <a:gd name="T39" fmla="*/ 350 h 366"/>
                <a:gd name="T40" fmla="*/ 193 w 378"/>
                <a:gd name="T41" fmla="*/ 248 h 366"/>
                <a:gd name="T42" fmla="*/ 193 w 378"/>
                <a:gd name="T43" fmla="*/ 248 h 366"/>
                <a:gd name="T44" fmla="*/ 334 w 378"/>
                <a:gd name="T45" fmla="*/ 312 h 366"/>
                <a:gd name="T46" fmla="*/ 334 w 378"/>
                <a:gd name="T47" fmla="*/ 312 h 366"/>
                <a:gd name="T48" fmla="*/ 352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2" y="272"/>
                  </a:moveTo>
                  <a:lnTo>
                    <a:pt x="352" y="272"/>
                  </a:lnTo>
                  <a:cubicBezTo>
                    <a:pt x="311" y="248"/>
                    <a:pt x="270" y="227"/>
                    <a:pt x="231" y="199"/>
                  </a:cubicBezTo>
                  <a:lnTo>
                    <a:pt x="231" y="199"/>
                  </a:lnTo>
                  <a:cubicBezTo>
                    <a:pt x="266" y="149"/>
                    <a:pt x="294" y="94"/>
                    <a:pt x="306" y="42"/>
                  </a:cubicBezTo>
                  <a:lnTo>
                    <a:pt x="306" y="42"/>
                  </a:lnTo>
                  <a:cubicBezTo>
                    <a:pt x="312" y="18"/>
                    <a:pt x="278" y="0"/>
                    <a:pt x="265" y="23"/>
                  </a:cubicBezTo>
                  <a:lnTo>
                    <a:pt x="265" y="23"/>
                  </a:lnTo>
                  <a:cubicBezTo>
                    <a:pt x="239" y="70"/>
                    <a:pt x="215" y="118"/>
                    <a:pt x="182" y="160"/>
                  </a:cubicBezTo>
                  <a:lnTo>
                    <a:pt x="182" y="160"/>
                  </a:lnTo>
                  <a:cubicBezTo>
                    <a:pt x="142" y="120"/>
                    <a:pt x="111" y="76"/>
                    <a:pt x="76" y="32"/>
                  </a:cubicBezTo>
                  <a:lnTo>
                    <a:pt x="76" y="32"/>
                  </a:lnTo>
                  <a:cubicBezTo>
                    <a:pt x="52" y="5"/>
                    <a:pt x="12" y="38"/>
                    <a:pt x="26" y="68"/>
                  </a:cubicBezTo>
                  <a:lnTo>
                    <a:pt x="26" y="68"/>
                  </a:lnTo>
                  <a:cubicBezTo>
                    <a:pt x="48" y="119"/>
                    <a:pt x="89" y="168"/>
                    <a:pt x="139" y="208"/>
                  </a:cubicBezTo>
                  <a:lnTo>
                    <a:pt x="139" y="208"/>
                  </a:lnTo>
                  <a:cubicBezTo>
                    <a:pt x="104" y="241"/>
                    <a:pt x="64" y="269"/>
                    <a:pt x="27" y="300"/>
                  </a:cubicBezTo>
                  <a:lnTo>
                    <a:pt x="27" y="300"/>
                  </a:lnTo>
                  <a:cubicBezTo>
                    <a:pt x="0" y="324"/>
                    <a:pt x="31" y="365"/>
                    <a:pt x="63" y="350"/>
                  </a:cubicBezTo>
                  <a:lnTo>
                    <a:pt x="63" y="350"/>
                  </a:lnTo>
                  <a:cubicBezTo>
                    <a:pt x="109" y="329"/>
                    <a:pt x="155" y="293"/>
                    <a:pt x="193" y="248"/>
                  </a:cubicBezTo>
                  <a:lnTo>
                    <a:pt x="193" y="248"/>
                  </a:lnTo>
                  <a:cubicBezTo>
                    <a:pt x="239" y="278"/>
                    <a:pt x="288" y="300"/>
                    <a:pt x="334" y="312"/>
                  </a:cubicBezTo>
                  <a:lnTo>
                    <a:pt x="334" y="312"/>
                  </a:lnTo>
                  <a:cubicBezTo>
                    <a:pt x="357" y="319"/>
                    <a:pt x="377" y="285"/>
                    <a:pt x="352" y="272"/>
                  </a:cubicBezTo>
                </a:path>
              </a:pathLst>
            </a:custGeom>
            <a:solidFill>
              <a:schemeClr val="accent3">
                <a:lumMod val="25000"/>
              </a:schemeClr>
            </a:solidFill>
            <a:ln>
              <a:noFill/>
            </a:ln>
            <a:effectLst/>
          </p:spPr>
          <p:txBody>
            <a:bodyPr wrap="none" anchor="ctr"/>
            <a:lstStyle/>
            <a:p>
              <a:pPr>
                <a:defRPr/>
              </a:pPr>
              <a:endParaRPr lang="es-ES_tradnl"/>
            </a:p>
          </p:txBody>
        </p:sp>
        <p:sp>
          <p:nvSpPr>
            <p:cNvPr id="186" name="Freeform 44">
              <a:extLst>
                <a:ext uri="{FF2B5EF4-FFF2-40B4-BE49-F238E27FC236}">
                  <a16:creationId xmlns:a16="http://schemas.microsoft.com/office/drawing/2014/main" id="{C6D1D68D-207E-5B4B-B6A3-AF929367D92A}"/>
                </a:ext>
              </a:extLst>
            </p:cNvPr>
            <p:cNvSpPr>
              <a:spLocks noChangeArrowheads="1"/>
            </p:cNvSpPr>
            <p:nvPr/>
          </p:nvSpPr>
          <p:spPr bwMode="auto">
            <a:xfrm rot="16200000">
              <a:off x="11992566" y="4388519"/>
              <a:ext cx="180951" cy="173015"/>
            </a:xfrm>
            <a:custGeom>
              <a:avLst/>
              <a:gdLst>
                <a:gd name="T0" fmla="*/ 354 w 378"/>
                <a:gd name="T1" fmla="*/ 272 h 366"/>
                <a:gd name="T2" fmla="*/ 354 w 378"/>
                <a:gd name="T3" fmla="*/ 272 h 366"/>
                <a:gd name="T4" fmla="*/ 233 w 378"/>
                <a:gd name="T5" fmla="*/ 199 h 366"/>
                <a:gd name="T6" fmla="*/ 233 w 378"/>
                <a:gd name="T7" fmla="*/ 199 h 366"/>
                <a:gd name="T8" fmla="*/ 306 w 378"/>
                <a:gd name="T9" fmla="*/ 42 h 366"/>
                <a:gd name="T10" fmla="*/ 306 w 378"/>
                <a:gd name="T11" fmla="*/ 42 h 366"/>
                <a:gd name="T12" fmla="*/ 266 w 378"/>
                <a:gd name="T13" fmla="*/ 23 h 366"/>
                <a:gd name="T14" fmla="*/ 266 w 378"/>
                <a:gd name="T15" fmla="*/ 23 h 366"/>
                <a:gd name="T16" fmla="*/ 184 w 378"/>
                <a:gd name="T17" fmla="*/ 160 h 366"/>
                <a:gd name="T18" fmla="*/ 184 w 378"/>
                <a:gd name="T19" fmla="*/ 160 h 366"/>
                <a:gd name="T20" fmla="*/ 76 w 378"/>
                <a:gd name="T21" fmla="*/ 32 h 366"/>
                <a:gd name="T22" fmla="*/ 76 w 378"/>
                <a:gd name="T23" fmla="*/ 32 h 366"/>
                <a:gd name="T24" fmla="*/ 27 w 378"/>
                <a:gd name="T25" fmla="*/ 68 h 366"/>
                <a:gd name="T26" fmla="*/ 27 w 378"/>
                <a:gd name="T27" fmla="*/ 68 h 366"/>
                <a:gd name="T28" fmla="*/ 140 w 378"/>
                <a:gd name="T29" fmla="*/ 208 h 366"/>
                <a:gd name="T30" fmla="*/ 140 w 378"/>
                <a:gd name="T31" fmla="*/ 208 h 366"/>
                <a:gd name="T32" fmla="*/ 28 w 378"/>
                <a:gd name="T33" fmla="*/ 300 h 366"/>
                <a:gd name="T34" fmla="*/ 28 w 378"/>
                <a:gd name="T35" fmla="*/ 300 h 366"/>
                <a:gd name="T36" fmla="*/ 63 w 378"/>
                <a:gd name="T37" fmla="*/ 350 h 366"/>
                <a:gd name="T38" fmla="*/ 63 w 378"/>
                <a:gd name="T39" fmla="*/ 350 h 366"/>
                <a:gd name="T40" fmla="*/ 193 w 378"/>
                <a:gd name="T41" fmla="*/ 248 h 366"/>
                <a:gd name="T42" fmla="*/ 193 w 378"/>
                <a:gd name="T43" fmla="*/ 248 h 366"/>
                <a:gd name="T44" fmla="*/ 334 w 378"/>
                <a:gd name="T45" fmla="*/ 312 h 366"/>
                <a:gd name="T46" fmla="*/ 334 w 378"/>
                <a:gd name="T47" fmla="*/ 312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48"/>
                    <a:pt x="271" y="227"/>
                    <a:pt x="233" y="199"/>
                  </a:cubicBezTo>
                  <a:lnTo>
                    <a:pt x="233" y="199"/>
                  </a:lnTo>
                  <a:cubicBezTo>
                    <a:pt x="268" y="149"/>
                    <a:pt x="295" y="94"/>
                    <a:pt x="306" y="42"/>
                  </a:cubicBezTo>
                  <a:lnTo>
                    <a:pt x="306" y="42"/>
                  </a:lnTo>
                  <a:cubicBezTo>
                    <a:pt x="313" y="18"/>
                    <a:pt x="279" y="0"/>
                    <a:pt x="266" y="23"/>
                  </a:cubicBezTo>
                  <a:lnTo>
                    <a:pt x="266" y="23"/>
                  </a:lnTo>
                  <a:cubicBezTo>
                    <a:pt x="239" y="70"/>
                    <a:pt x="216" y="118"/>
                    <a:pt x="184" y="160"/>
                  </a:cubicBezTo>
                  <a:lnTo>
                    <a:pt x="184" y="160"/>
                  </a:lnTo>
                  <a:cubicBezTo>
                    <a:pt x="142" y="120"/>
                    <a:pt x="113" y="76"/>
                    <a:pt x="76" y="32"/>
                  </a:cubicBezTo>
                  <a:lnTo>
                    <a:pt x="76" y="32"/>
                  </a:lnTo>
                  <a:cubicBezTo>
                    <a:pt x="53" y="5"/>
                    <a:pt x="12" y="38"/>
                    <a:pt x="27" y="68"/>
                  </a:cubicBezTo>
                  <a:lnTo>
                    <a:pt x="27" y="68"/>
                  </a:lnTo>
                  <a:cubicBezTo>
                    <a:pt x="49" y="119"/>
                    <a:pt x="90" y="168"/>
                    <a:pt x="140" y="208"/>
                  </a:cubicBezTo>
                  <a:lnTo>
                    <a:pt x="140" y="208"/>
                  </a:lnTo>
                  <a:cubicBezTo>
                    <a:pt x="104" y="241"/>
                    <a:pt x="65" y="269"/>
                    <a:pt x="28" y="300"/>
                  </a:cubicBezTo>
                  <a:lnTo>
                    <a:pt x="28" y="300"/>
                  </a:lnTo>
                  <a:cubicBezTo>
                    <a:pt x="0" y="324"/>
                    <a:pt x="33" y="365"/>
                    <a:pt x="63" y="350"/>
                  </a:cubicBezTo>
                  <a:lnTo>
                    <a:pt x="63" y="350"/>
                  </a:lnTo>
                  <a:cubicBezTo>
                    <a:pt x="109" y="329"/>
                    <a:pt x="155" y="293"/>
                    <a:pt x="193" y="248"/>
                  </a:cubicBezTo>
                  <a:lnTo>
                    <a:pt x="193" y="248"/>
                  </a:lnTo>
                  <a:cubicBezTo>
                    <a:pt x="239" y="278"/>
                    <a:pt x="288" y="300"/>
                    <a:pt x="334" y="312"/>
                  </a:cubicBezTo>
                  <a:lnTo>
                    <a:pt x="334" y="312"/>
                  </a:lnTo>
                  <a:cubicBezTo>
                    <a:pt x="358" y="319"/>
                    <a:pt x="377"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187" name="Freeform 45">
              <a:extLst>
                <a:ext uri="{FF2B5EF4-FFF2-40B4-BE49-F238E27FC236}">
                  <a16:creationId xmlns:a16="http://schemas.microsoft.com/office/drawing/2014/main" id="{E8896AD6-3FE1-264F-BDF0-DAF252B36894}"/>
                </a:ext>
              </a:extLst>
            </p:cNvPr>
            <p:cNvSpPr>
              <a:spLocks noChangeArrowheads="1"/>
            </p:cNvSpPr>
            <p:nvPr/>
          </p:nvSpPr>
          <p:spPr bwMode="auto">
            <a:xfrm rot="16200000">
              <a:off x="11987804" y="3994871"/>
              <a:ext cx="180951" cy="173016"/>
            </a:xfrm>
            <a:custGeom>
              <a:avLst/>
              <a:gdLst>
                <a:gd name="T0" fmla="*/ 354 w 380"/>
                <a:gd name="T1" fmla="*/ 274 h 367"/>
                <a:gd name="T2" fmla="*/ 354 w 380"/>
                <a:gd name="T3" fmla="*/ 274 h 367"/>
                <a:gd name="T4" fmla="*/ 233 w 380"/>
                <a:gd name="T5" fmla="*/ 201 h 367"/>
                <a:gd name="T6" fmla="*/ 233 w 380"/>
                <a:gd name="T7" fmla="*/ 201 h 367"/>
                <a:gd name="T8" fmla="*/ 308 w 380"/>
                <a:gd name="T9" fmla="*/ 44 h 367"/>
                <a:gd name="T10" fmla="*/ 308 w 380"/>
                <a:gd name="T11" fmla="*/ 44 h 367"/>
                <a:gd name="T12" fmla="*/ 267 w 380"/>
                <a:gd name="T13" fmla="*/ 24 h 367"/>
                <a:gd name="T14" fmla="*/ 267 w 380"/>
                <a:gd name="T15" fmla="*/ 24 h 367"/>
                <a:gd name="T16" fmla="*/ 183 w 380"/>
                <a:gd name="T17" fmla="*/ 161 h 367"/>
                <a:gd name="T18" fmla="*/ 183 w 380"/>
                <a:gd name="T19" fmla="*/ 161 h 367"/>
                <a:gd name="T20" fmla="*/ 77 w 380"/>
                <a:gd name="T21" fmla="*/ 34 h 367"/>
                <a:gd name="T22" fmla="*/ 77 w 380"/>
                <a:gd name="T23" fmla="*/ 34 h 367"/>
                <a:gd name="T24" fmla="*/ 27 w 380"/>
                <a:gd name="T25" fmla="*/ 70 h 367"/>
                <a:gd name="T26" fmla="*/ 27 w 380"/>
                <a:gd name="T27" fmla="*/ 70 h 367"/>
                <a:gd name="T28" fmla="*/ 140 w 380"/>
                <a:gd name="T29" fmla="*/ 209 h 367"/>
                <a:gd name="T30" fmla="*/ 140 w 380"/>
                <a:gd name="T31" fmla="*/ 209 h 367"/>
                <a:gd name="T32" fmla="*/ 28 w 380"/>
                <a:gd name="T33" fmla="*/ 301 h 367"/>
                <a:gd name="T34" fmla="*/ 28 w 380"/>
                <a:gd name="T35" fmla="*/ 301 h 367"/>
                <a:gd name="T36" fmla="*/ 64 w 380"/>
                <a:gd name="T37" fmla="*/ 351 h 367"/>
                <a:gd name="T38" fmla="*/ 64 w 380"/>
                <a:gd name="T39" fmla="*/ 351 h 367"/>
                <a:gd name="T40" fmla="*/ 195 w 380"/>
                <a:gd name="T41" fmla="*/ 250 h 367"/>
                <a:gd name="T42" fmla="*/ 195 w 380"/>
                <a:gd name="T43" fmla="*/ 250 h 367"/>
                <a:gd name="T44" fmla="*/ 334 w 380"/>
                <a:gd name="T45" fmla="*/ 314 h 367"/>
                <a:gd name="T46" fmla="*/ 334 w 380"/>
                <a:gd name="T47" fmla="*/ 314 h 367"/>
                <a:gd name="T48" fmla="*/ 354 w 380"/>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7">
                  <a:moveTo>
                    <a:pt x="354" y="274"/>
                  </a:moveTo>
                  <a:lnTo>
                    <a:pt x="354" y="274"/>
                  </a:lnTo>
                  <a:cubicBezTo>
                    <a:pt x="313" y="250"/>
                    <a:pt x="271" y="228"/>
                    <a:pt x="233" y="201"/>
                  </a:cubicBezTo>
                  <a:lnTo>
                    <a:pt x="233" y="201"/>
                  </a:lnTo>
                  <a:cubicBezTo>
                    <a:pt x="269" y="150"/>
                    <a:pt x="295" y="95"/>
                    <a:pt x="308" y="44"/>
                  </a:cubicBezTo>
                  <a:lnTo>
                    <a:pt x="308" y="44"/>
                  </a:lnTo>
                  <a:cubicBezTo>
                    <a:pt x="314" y="20"/>
                    <a:pt x="280" y="0"/>
                    <a:pt x="267" y="24"/>
                  </a:cubicBezTo>
                  <a:lnTo>
                    <a:pt x="267" y="24"/>
                  </a:lnTo>
                  <a:cubicBezTo>
                    <a:pt x="241" y="71"/>
                    <a:pt x="217" y="119"/>
                    <a:pt x="183" y="161"/>
                  </a:cubicBezTo>
                  <a:lnTo>
                    <a:pt x="183" y="161"/>
                  </a:lnTo>
                  <a:cubicBezTo>
                    <a:pt x="144" y="123"/>
                    <a:pt x="113" y="77"/>
                    <a:pt x="77" y="34"/>
                  </a:cubicBezTo>
                  <a:lnTo>
                    <a:pt x="77" y="34"/>
                  </a:lnTo>
                  <a:cubicBezTo>
                    <a:pt x="53" y="7"/>
                    <a:pt x="12" y="38"/>
                    <a:pt x="27" y="70"/>
                  </a:cubicBezTo>
                  <a:lnTo>
                    <a:pt x="27" y="70"/>
                  </a:lnTo>
                  <a:cubicBezTo>
                    <a:pt x="50" y="120"/>
                    <a:pt x="91" y="169"/>
                    <a:pt x="140" y="209"/>
                  </a:cubicBezTo>
                  <a:lnTo>
                    <a:pt x="140" y="209"/>
                  </a:lnTo>
                  <a:cubicBezTo>
                    <a:pt x="104" y="243"/>
                    <a:pt x="65" y="270"/>
                    <a:pt x="28" y="301"/>
                  </a:cubicBezTo>
                  <a:lnTo>
                    <a:pt x="28" y="301"/>
                  </a:lnTo>
                  <a:cubicBezTo>
                    <a:pt x="0" y="326"/>
                    <a:pt x="33" y="366"/>
                    <a:pt x="64" y="351"/>
                  </a:cubicBezTo>
                  <a:lnTo>
                    <a:pt x="64" y="351"/>
                  </a:lnTo>
                  <a:cubicBezTo>
                    <a:pt x="111" y="331"/>
                    <a:pt x="155" y="293"/>
                    <a:pt x="195" y="250"/>
                  </a:cubicBezTo>
                  <a:lnTo>
                    <a:pt x="195" y="250"/>
                  </a:lnTo>
                  <a:cubicBezTo>
                    <a:pt x="240" y="280"/>
                    <a:pt x="290" y="303"/>
                    <a:pt x="334" y="314"/>
                  </a:cubicBezTo>
                  <a:lnTo>
                    <a:pt x="334" y="314"/>
                  </a:lnTo>
                  <a:cubicBezTo>
                    <a:pt x="359" y="320"/>
                    <a:pt x="379" y="287"/>
                    <a:pt x="354" y="274"/>
                  </a:cubicBezTo>
                </a:path>
              </a:pathLst>
            </a:custGeom>
            <a:solidFill>
              <a:schemeClr val="accent3">
                <a:lumMod val="75000"/>
              </a:schemeClr>
            </a:solidFill>
            <a:ln>
              <a:noFill/>
            </a:ln>
            <a:effectLst/>
          </p:spPr>
          <p:txBody>
            <a:bodyPr wrap="none" anchor="ctr"/>
            <a:lstStyle/>
            <a:p>
              <a:pPr>
                <a:defRPr/>
              </a:pPr>
              <a:endParaRPr lang="es-ES_tradnl"/>
            </a:p>
          </p:txBody>
        </p:sp>
        <p:sp>
          <p:nvSpPr>
            <p:cNvPr id="188" name="Freeform 46">
              <a:extLst>
                <a:ext uri="{FF2B5EF4-FFF2-40B4-BE49-F238E27FC236}">
                  <a16:creationId xmlns:a16="http://schemas.microsoft.com/office/drawing/2014/main" id="{24703236-639E-914D-BA32-C93D4DE68732}"/>
                </a:ext>
              </a:extLst>
            </p:cNvPr>
            <p:cNvSpPr>
              <a:spLocks noChangeArrowheads="1"/>
            </p:cNvSpPr>
            <p:nvPr/>
          </p:nvSpPr>
          <p:spPr bwMode="auto">
            <a:xfrm rot="16200000">
              <a:off x="11987804" y="3805983"/>
              <a:ext cx="180951" cy="173016"/>
            </a:xfrm>
            <a:custGeom>
              <a:avLst/>
              <a:gdLst>
                <a:gd name="T0" fmla="*/ 355 w 380"/>
                <a:gd name="T1" fmla="*/ 274 h 367"/>
                <a:gd name="T2" fmla="*/ 355 w 380"/>
                <a:gd name="T3" fmla="*/ 274 h 367"/>
                <a:gd name="T4" fmla="*/ 233 w 380"/>
                <a:gd name="T5" fmla="*/ 201 h 367"/>
                <a:gd name="T6" fmla="*/ 233 w 380"/>
                <a:gd name="T7" fmla="*/ 201 h 367"/>
                <a:gd name="T8" fmla="*/ 308 w 380"/>
                <a:gd name="T9" fmla="*/ 44 h 367"/>
                <a:gd name="T10" fmla="*/ 308 w 380"/>
                <a:gd name="T11" fmla="*/ 44 h 367"/>
                <a:gd name="T12" fmla="*/ 267 w 380"/>
                <a:gd name="T13" fmla="*/ 24 h 367"/>
                <a:gd name="T14" fmla="*/ 267 w 380"/>
                <a:gd name="T15" fmla="*/ 24 h 367"/>
                <a:gd name="T16" fmla="*/ 184 w 380"/>
                <a:gd name="T17" fmla="*/ 161 h 367"/>
                <a:gd name="T18" fmla="*/ 184 w 380"/>
                <a:gd name="T19" fmla="*/ 161 h 367"/>
                <a:gd name="T20" fmla="*/ 76 w 380"/>
                <a:gd name="T21" fmla="*/ 34 h 367"/>
                <a:gd name="T22" fmla="*/ 76 w 380"/>
                <a:gd name="T23" fmla="*/ 34 h 367"/>
                <a:gd name="T24" fmla="*/ 27 w 380"/>
                <a:gd name="T25" fmla="*/ 70 h 367"/>
                <a:gd name="T26" fmla="*/ 27 w 380"/>
                <a:gd name="T27" fmla="*/ 70 h 367"/>
                <a:gd name="T28" fmla="*/ 140 w 380"/>
                <a:gd name="T29" fmla="*/ 209 h 367"/>
                <a:gd name="T30" fmla="*/ 140 w 380"/>
                <a:gd name="T31" fmla="*/ 209 h 367"/>
                <a:gd name="T32" fmla="*/ 28 w 380"/>
                <a:gd name="T33" fmla="*/ 301 h 367"/>
                <a:gd name="T34" fmla="*/ 28 w 380"/>
                <a:gd name="T35" fmla="*/ 301 h 367"/>
                <a:gd name="T36" fmla="*/ 63 w 380"/>
                <a:gd name="T37" fmla="*/ 351 h 367"/>
                <a:gd name="T38" fmla="*/ 63 w 380"/>
                <a:gd name="T39" fmla="*/ 351 h 367"/>
                <a:gd name="T40" fmla="*/ 195 w 380"/>
                <a:gd name="T41" fmla="*/ 250 h 367"/>
                <a:gd name="T42" fmla="*/ 195 w 380"/>
                <a:gd name="T43" fmla="*/ 250 h 367"/>
                <a:gd name="T44" fmla="*/ 335 w 380"/>
                <a:gd name="T45" fmla="*/ 314 h 367"/>
                <a:gd name="T46" fmla="*/ 335 w 380"/>
                <a:gd name="T47" fmla="*/ 314 h 367"/>
                <a:gd name="T48" fmla="*/ 355 w 380"/>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7">
                  <a:moveTo>
                    <a:pt x="355" y="274"/>
                  </a:moveTo>
                  <a:lnTo>
                    <a:pt x="355" y="274"/>
                  </a:lnTo>
                  <a:cubicBezTo>
                    <a:pt x="312" y="250"/>
                    <a:pt x="271" y="228"/>
                    <a:pt x="233" y="201"/>
                  </a:cubicBezTo>
                  <a:lnTo>
                    <a:pt x="233" y="201"/>
                  </a:lnTo>
                  <a:cubicBezTo>
                    <a:pt x="268" y="150"/>
                    <a:pt x="295" y="95"/>
                    <a:pt x="308" y="44"/>
                  </a:cubicBezTo>
                  <a:lnTo>
                    <a:pt x="308" y="44"/>
                  </a:lnTo>
                  <a:cubicBezTo>
                    <a:pt x="314" y="20"/>
                    <a:pt x="280" y="0"/>
                    <a:pt x="267" y="24"/>
                  </a:cubicBezTo>
                  <a:lnTo>
                    <a:pt x="267" y="24"/>
                  </a:lnTo>
                  <a:cubicBezTo>
                    <a:pt x="241" y="71"/>
                    <a:pt x="216" y="119"/>
                    <a:pt x="184" y="161"/>
                  </a:cubicBezTo>
                  <a:lnTo>
                    <a:pt x="184" y="161"/>
                  </a:lnTo>
                  <a:cubicBezTo>
                    <a:pt x="144" y="123"/>
                    <a:pt x="113" y="77"/>
                    <a:pt x="76" y="34"/>
                  </a:cubicBezTo>
                  <a:lnTo>
                    <a:pt x="76" y="34"/>
                  </a:lnTo>
                  <a:cubicBezTo>
                    <a:pt x="53" y="7"/>
                    <a:pt x="12" y="38"/>
                    <a:pt x="27" y="70"/>
                  </a:cubicBezTo>
                  <a:lnTo>
                    <a:pt x="27" y="70"/>
                  </a:lnTo>
                  <a:cubicBezTo>
                    <a:pt x="50" y="120"/>
                    <a:pt x="91" y="169"/>
                    <a:pt x="140" y="209"/>
                  </a:cubicBezTo>
                  <a:lnTo>
                    <a:pt x="140" y="209"/>
                  </a:lnTo>
                  <a:cubicBezTo>
                    <a:pt x="104" y="243"/>
                    <a:pt x="65" y="270"/>
                    <a:pt x="28" y="301"/>
                  </a:cubicBezTo>
                  <a:lnTo>
                    <a:pt x="28" y="301"/>
                  </a:lnTo>
                  <a:cubicBezTo>
                    <a:pt x="0" y="326"/>
                    <a:pt x="33" y="366"/>
                    <a:pt x="63" y="351"/>
                  </a:cubicBezTo>
                  <a:lnTo>
                    <a:pt x="63" y="351"/>
                  </a:lnTo>
                  <a:cubicBezTo>
                    <a:pt x="109" y="331"/>
                    <a:pt x="155" y="293"/>
                    <a:pt x="195" y="250"/>
                  </a:cubicBezTo>
                  <a:lnTo>
                    <a:pt x="195" y="250"/>
                  </a:lnTo>
                  <a:cubicBezTo>
                    <a:pt x="239" y="280"/>
                    <a:pt x="289" y="303"/>
                    <a:pt x="335" y="314"/>
                  </a:cubicBezTo>
                  <a:lnTo>
                    <a:pt x="335" y="314"/>
                  </a:lnTo>
                  <a:cubicBezTo>
                    <a:pt x="359" y="320"/>
                    <a:pt x="379" y="287"/>
                    <a:pt x="355" y="274"/>
                  </a:cubicBezTo>
                </a:path>
              </a:pathLst>
            </a:custGeom>
            <a:solidFill>
              <a:schemeClr val="accent3">
                <a:lumMod val="25000"/>
              </a:schemeClr>
            </a:solidFill>
            <a:ln>
              <a:noFill/>
            </a:ln>
            <a:effectLst/>
          </p:spPr>
          <p:txBody>
            <a:bodyPr wrap="none" anchor="ctr"/>
            <a:lstStyle/>
            <a:p>
              <a:pPr>
                <a:defRPr/>
              </a:pPr>
              <a:endParaRPr lang="es-ES_tradnl"/>
            </a:p>
          </p:txBody>
        </p:sp>
        <p:sp>
          <p:nvSpPr>
            <p:cNvPr id="189" name="Freeform 47">
              <a:extLst>
                <a:ext uri="{FF2B5EF4-FFF2-40B4-BE49-F238E27FC236}">
                  <a16:creationId xmlns:a16="http://schemas.microsoft.com/office/drawing/2014/main" id="{3060E7FB-1DAD-6841-844C-C5084DDE2E8D}"/>
                </a:ext>
              </a:extLst>
            </p:cNvPr>
            <p:cNvSpPr>
              <a:spLocks noChangeArrowheads="1"/>
            </p:cNvSpPr>
            <p:nvPr/>
          </p:nvSpPr>
          <p:spPr bwMode="auto">
            <a:xfrm rot="16200000">
              <a:off x="11987804" y="4182171"/>
              <a:ext cx="180951" cy="173016"/>
            </a:xfrm>
            <a:custGeom>
              <a:avLst/>
              <a:gdLst>
                <a:gd name="T0" fmla="*/ 353 w 379"/>
                <a:gd name="T1" fmla="*/ 274 h 367"/>
                <a:gd name="T2" fmla="*/ 353 w 379"/>
                <a:gd name="T3" fmla="*/ 274 h 367"/>
                <a:gd name="T4" fmla="*/ 232 w 379"/>
                <a:gd name="T5" fmla="*/ 201 h 367"/>
                <a:gd name="T6" fmla="*/ 232 w 379"/>
                <a:gd name="T7" fmla="*/ 201 h 367"/>
                <a:gd name="T8" fmla="*/ 307 w 379"/>
                <a:gd name="T9" fmla="*/ 44 h 367"/>
                <a:gd name="T10" fmla="*/ 307 w 379"/>
                <a:gd name="T11" fmla="*/ 44 h 367"/>
                <a:gd name="T12" fmla="*/ 266 w 379"/>
                <a:gd name="T13" fmla="*/ 24 h 367"/>
                <a:gd name="T14" fmla="*/ 266 w 379"/>
                <a:gd name="T15" fmla="*/ 24 h 367"/>
                <a:gd name="T16" fmla="*/ 182 w 379"/>
                <a:gd name="T17" fmla="*/ 161 h 367"/>
                <a:gd name="T18" fmla="*/ 182 w 379"/>
                <a:gd name="T19" fmla="*/ 161 h 367"/>
                <a:gd name="T20" fmla="*/ 76 w 379"/>
                <a:gd name="T21" fmla="*/ 34 h 367"/>
                <a:gd name="T22" fmla="*/ 76 w 379"/>
                <a:gd name="T23" fmla="*/ 34 h 367"/>
                <a:gd name="T24" fmla="*/ 26 w 379"/>
                <a:gd name="T25" fmla="*/ 70 h 367"/>
                <a:gd name="T26" fmla="*/ 26 w 379"/>
                <a:gd name="T27" fmla="*/ 70 h 367"/>
                <a:gd name="T28" fmla="*/ 139 w 379"/>
                <a:gd name="T29" fmla="*/ 209 h 367"/>
                <a:gd name="T30" fmla="*/ 139 w 379"/>
                <a:gd name="T31" fmla="*/ 209 h 367"/>
                <a:gd name="T32" fmla="*/ 27 w 379"/>
                <a:gd name="T33" fmla="*/ 301 h 367"/>
                <a:gd name="T34" fmla="*/ 27 w 379"/>
                <a:gd name="T35" fmla="*/ 301 h 367"/>
                <a:gd name="T36" fmla="*/ 63 w 379"/>
                <a:gd name="T37" fmla="*/ 351 h 367"/>
                <a:gd name="T38" fmla="*/ 63 w 379"/>
                <a:gd name="T39" fmla="*/ 351 h 367"/>
                <a:gd name="T40" fmla="*/ 193 w 379"/>
                <a:gd name="T41" fmla="*/ 250 h 367"/>
                <a:gd name="T42" fmla="*/ 193 w 379"/>
                <a:gd name="T43" fmla="*/ 250 h 367"/>
                <a:gd name="T44" fmla="*/ 335 w 379"/>
                <a:gd name="T45" fmla="*/ 314 h 367"/>
                <a:gd name="T46" fmla="*/ 335 w 379"/>
                <a:gd name="T47" fmla="*/ 314 h 367"/>
                <a:gd name="T48" fmla="*/ 353 w 379"/>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7">
                  <a:moveTo>
                    <a:pt x="353" y="274"/>
                  </a:moveTo>
                  <a:lnTo>
                    <a:pt x="353" y="274"/>
                  </a:lnTo>
                  <a:cubicBezTo>
                    <a:pt x="311" y="250"/>
                    <a:pt x="270" y="228"/>
                    <a:pt x="232" y="201"/>
                  </a:cubicBezTo>
                  <a:lnTo>
                    <a:pt x="232" y="201"/>
                  </a:lnTo>
                  <a:cubicBezTo>
                    <a:pt x="268" y="150"/>
                    <a:pt x="294" y="95"/>
                    <a:pt x="307" y="44"/>
                  </a:cubicBezTo>
                  <a:lnTo>
                    <a:pt x="307" y="44"/>
                  </a:lnTo>
                  <a:cubicBezTo>
                    <a:pt x="312" y="20"/>
                    <a:pt x="279" y="0"/>
                    <a:pt x="266" y="24"/>
                  </a:cubicBezTo>
                  <a:lnTo>
                    <a:pt x="266" y="24"/>
                  </a:lnTo>
                  <a:cubicBezTo>
                    <a:pt x="240" y="71"/>
                    <a:pt x="215" y="119"/>
                    <a:pt x="182" y="161"/>
                  </a:cubicBezTo>
                  <a:lnTo>
                    <a:pt x="182" y="161"/>
                  </a:lnTo>
                  <a:cubicBezTo>
                    <a:pt x="142" y="123"/>
                    <a:pt x="113" y="77"/>
                    <a:pt x="76" y="34"/>
                  </a:cubicBezTo>
                  <a:lnTo>
                    <a:pt x="76" y="34"/>
                  </a:lnTo>
                  <a:cubicBezTo>
                    <a:pt x="52" y="7"/>
                    <a:pt x="11" y="38"/>
                    <a:pt x="26" y="70"/>
                  </a:cubicBezTo>
                  <a:lnTo>
                    <a:pt x="26" y="70"/>
                  </a:lnTo>
                  <a:cubicBezTo>
                    <a:pt x="48" y="120"/>
                    <a:pt x="90" y="169"/>
                    <a:pt x="139" y="209"/>
                  </a:cubicBezTo>
                  <a:lnTo>
                    <a:pt x="139" y="209"/>
                  </a:lnTo>
                  <a:cubicBezTo>
                    <a:pt x="103" y="243"/>
                    <a:pt x="64" y="270"/>
                    <a:pt x="27" y="301"/>
                  </a:cubicBezTo>
                  <a:lnTo>
                    <a:pt x="27" y="301"/>
                  </a:lnTo>
                  <a:cubicBezTo>
                    <a:pt x="0" y="326"/>
                    <a:pt x="31" y="366"/>
                    <a:pt x="63" y="351"/>
                  </a:cubicBezTo>
                  <a:lnTo>
                    <a:pt x="63" y="351"/>
                  </a:lnTo>
                  <a:cubicBezTo>
                    <a:pt x="110" y="331"/>
                    <a:pt x="155" y="293"/>
                    <a:pt x="193" y="250"/>
                  </a:cubicBezTo>
                  <a:lnTo>
                    <a:pt x="193" y="250"/>
                  </a:lnTo>
                  <a:cubicBezTo>
                    <a:pt x="239" y="280"/>
                    <a:pt x="287" y="303"/>
                    <a:pt x="335" y="314"/>
                  </a:cubicBezTo>
                  <a:lnTo>
                    <a:pt x="335" y="314"/>
                  </a:lnTo>
                  <a:cubicBezTo>
                    <a:pt x="358" y="320"/>
                    <a:pt x="378" y="287"/>
                    <a:pt x="353" y="274"/>
                  </a:cubicBezTo>
                </a:path>
              </a:pathLst>
            </a:custGeom>
            <a:solidFill>
              <a:schemeClr val="accent3">
                <a:lumMod val="50000"/>
              </a:schemeClr>
            </a:solidFill>
            <a:ln>
              <a:noFill/>
            </a:ln>
            <a:effectLst/>
          </p:spPr>
          <p:txBody>
            <a:bodyPr wrap="none" anchor="ctr"/>
            <a:lstStyle/>
            <a:p>
              <a:pPr>
                <a:defRPr/>
              </a:pPr>
              <a:endParaRPr lang="es-ES_tradnl"/>
            </a:p>
          </p:txBody>
        </p:sp>
        <p:sp>
          <p:nvSpPr>
            <p:cNvPr id="190" name="Freeform 48">
              <a:extLst>
                <a:ext uri="{FF2B5EF4-FFF2-40B4-BE49-F238E27FC236}">
                  <a16:creationId xmlns:a16="http://schemas.microsoft.com/office/drawing/2014/main" id="{F1075C0F-F44A-F54B-AC0E-1F1916503286}"/>
                </a:ext>
              </a:extLst>
            </p:cNvPr>
            <p:cNvSpPr>
              <a:spLocks noChangeArrowheads="1"/>
            </p:cNvSpPr>
            <p:nvPr/>
          </p:nvSpPr>
          <p:spPr bwMode="auto">
            <a:xfrm rot="16200000">
              <a:off x="11987804" y="3613920"/>
              <a:ext cx="180951" cy="173016"/>
            </a:xfrm>
            <a:custGeom>
              <a:avLst/>
              <a:gdLst>
                <a:gd name="T0" fmla="*/ 354 w 379"/>
                <a:gd name="T1" fmla="*/ 274 h 367"/>
                <a:gd name="T2" fmla="*/ 354 w 379"/>
                <a:gd name="T3" fmla="*/ 274 h 367"/>
                <a:gd name="T4" fmla="*/ 232 w 379"/>
                <a:gd name="T5" fmla="*/ 201 h 367"/>
                <a:gd name="T6" fmla="*/ 232 w 379"/>
                <a:gd name="T7" fmla="*/ 201 h 367"/>
                <a:gd name="T8" fmla="*/ 307 w 379"/>
                <a:gd name="T9" fmla="*/ 44 h 367"/>
                <a:gd name="T10" fmla="*/ 307 w 379"/>
                <a:gd name="T11" fmla="*/ 44 h 367"/>
                <a:gd name="T12" fmla="*/ 266 w 379"/>
                <a:gd name="T13" fmla="*/ 24 h 367"/>
                <a:gd name="T14" fmla="*/ 266 w 379"/>
                <a:gd name="T15" fmla="*/ 24 h 367"/>
                <a:gd name="T16" fmla="*/ 183 w 379"/>
                <a:gd name="T17" fmla="*/ 161 h 367"/>
                <a:gd name="T18" fmla="*/ 183 w 379"/>
                <a:gd name="T19" fmla="*/ 161 h 367"/>
                <a:gd name="T20" fmla="*/ 75 w 379"/>
                <a:gd name="T21" fmla="*/ 34 h 367"/>
                <a:gd name="T22" fmla="*/ 75 w 379"/>
                <a:gd name="T23" fmla="*/ 34 h 367"/>
                <a:gd name="T24" fmla="*/ 25 w 379"/>
                <a:gd name="T25" fmla="*/ 70 h 367"/>
                <a:gd name="T26" fmla="*/ 25 w 379"/>
                <a:gd name="T27" fmla="*/ 70 h 367"/>
                <a:gd name="T28" fmla="*/ 138 w 379"/>
                <a:gd name="T29" fmla="*/ 209 h 367"/>
                <a:gd name="T30" fmla="*/ 138 w 379"/>
                <a:gd name="T31" fmla="*/ 209 h 367"/>
                <a:gd name="T32" fmla="*/ 27 w 379"/>
                <a:gd name="T33" fmla="*/ 301 h 367"/>
                <a:gd name="T34" fmla="*/ 27 w 379"/>
                <a:gd name="T35" fmla="*/ 301 h 367"/>
                <a:gd name="T36" fmla="*/ 62 w 379"/>
                <a:gd name="T37" fmla="*/ 351 h 367"/>
                <a:gd name="T38" fmla="*/ 62 w 379"/>
                <a:gd name="T39" fmla="*/ 351 h 367"/>
                <a:gd name="T40" fmla="*/ 192 w 379"/>
                <a:gd name="T41" fmla="*/ 250 h 367"/>
                <a:gd name="T42" fmla="*/ 192 w 379"/>
                <a:gd name="T43" fmla="*/ 250 h 367"/>
                <a:gd name="T44" fmla="*/ 334 w 379"/>
                <a:gd name="T45" fmla="*/ 314 h 367"/>
                <a:gd name="T46" fmla="*/ 334 w 379"/>
                <a:gd name="T47" fmla="*/ 314 h 367"/>
                <a:gd name="T48" fmla="*/ 354 w 379"/>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7">
                  <a:moveTo>
                    <a:pt x="354" y="274"/>
                  </a:moveTo>
                  <a:lnTo>
                    <a:pt x="354" y="274"/>
                  </a:lnTo>
                  <a:cubicBezTo>
                    <a:pt x="312" y="250"/>
                    <a:pt x="270" y="228"/>
                    <a:pt x="232" y="201"/>
                  </a:cubicBezTo>
                  <a:lnTo>
                    <a:pt x="232" y="201"/>
                  </a:lnTo>
                  <a:cubicBezTo>
                    <a:pt x="267" y="150"/>
                    <a:pt x="293" y="95"/>
                    <a:pt x="307" y="44"/>
                  </a:cubicBezTo>
                  <a:lnTo>
                    <a:pt x="307" y="44"/>
                  </a:lnTo>
                  <a:cubicBezTo>
                    <a:pt x="312" y="20"/>
                    <a:pt x="279" y="0"/>
                    <a:pt x="266" y="24"/>
                  </a:cubicBezTo>
                  <a:lnTo>
                    <a:pt x="266" y="24"/>
                  </a:lnTo>
                  <a:cubicBezTo>
                    <a:pt x="240" y="71"/>
                    <a:pt x="215" y="119"/>
                    <a:pt x="183" y="161"/>
                  </a:cubicBezTo>
                  <a:lnTo>
                    <a:pt x="183" y="161"/>
                  </a:lnTo>
                  <a:cubicBezTo>
                    <a:pt x="142" y="123"/>
                    <a:pt x="112" y="77"/>
                    <a:pt x="75" y="34"/>
                  </a:cubicBezTo>
                  <a:lnTo>
                    <a:pt x="75" y="34"/>
                  </a:lnTo>
                  <a:cubicBezTo>
                    <a:pt x="53" y="7"/>
                    <a:pt x="11" y="38"/>
                    <a:pt x="25" y="70"/>
                  </a:cubicBezTo>
                  <a:lnTo>
                    <a:pt x="25" y="70"/>
                  </a:lnTo>
                  <a:cubicBezTo>
                    <a:pt x="49" y="120"/>
                    <a:pt x="90" y="169"/>
                    <a:pt x="138" y="209"/>
                  </a:cubicBezTo>
                  <a:lnTo>
                    <a:pt x="138" y="209"/>
                  </a:lnTo>
                  <a:cubicBezTo>
                    <a:pt x="103" y="243"/>
                    <a:pt x="63" y="270"/>
                    <a:pt x="27" y="301"/>
                  </a:cubicBezTo>
                  <a:lnTo>
                    <a:pt x="27" y="301"/>
                  </a:lnTo>
                  <a:cubicBezTo>
                    <a:pt x="0" y="326"/>
                    <a:pt x="32" y="366"/>
                    <a:pt x="62" y="351"/>
                  </a:cubicBezTo>
                  <a:lnTo>
                    <a:pt x="62" y="351"/>
                  </a:lnTo>
                  <a:cubicBezTo>
                    <a:pt x="109" y="331"/>
                    <a:pt x="154" y="293"/>
                    <a:pt x="192" y="250"/>
                  </a:cubicBezTo>
                  <a:lnTo>
                    <a:pt x="192" y="250"/>
                  </a:lnTo>
                  <a:cubicBezTo>
                    <a:pt x="240" y="280"/>
                    <a:pt x="288" y="303"/>
                    <a:pt x="334" y="314"/>
                  </a:cubicBezTo>
                  <a:lnTo>
                    <a:pt x="334" y="314"/>
                  </a:lnTo>
                  <a:cubicBezTo>
                    <a:pt x="358" y="320"/>
                    <a:pt x="378" y="287"/>
                    <a:pt x="354" y="274"/>
                  </a:cubicBezTo>
                </a:path>
              </a:pathLst>
            </a:custGeom>
            <a:solidFill>
              <a:schemeClr val="accent3">
                <a:lumMod val="50000"/>
              </a:schemeClr>
            </a:solidFill>
            <a:ln>
              <a:noFill/>
            </a:ln>
            <a:effectLst/>
          </p:spPr>
          <p:txBody>
            <a:bodyPr wrap="none" anchor="ctr"/>
            <a:lstStyle/>
            <a:p>
              <a:pPr>
                <a:defRPr/>
              </a:pPr>
              <a:endParaRPr lang="es-ES_tradnl"/>
            </a:p>
          </p:txBody>
        </p:sp>
        <p:sp>
          <p:nvSpPr>
            <p:cNvPr id="191" name="Freeform 49">
              <a:extLst>
                <a:ext uri="{FF2B5EF4-FFF2-40B4-BE49-F238E27FC236}">
                  <a16:creationId xmlns:a16="http://schemas.microsoft.com/office/drawing/2014/main" id="{C97BA983-F28C-464D-8EA8-FD060D93A749}"/>
                </a:ext>
              </a:extLst>
            </p:cNvPr>
            <p:cNvSpPr>
              <a:spLocks noChangeArrowheads="1"/>
            </p:cNvSpPr>
            <p:nvPr/>
          </p:nvSpPr>
          <p:spPr bwMode="auto">
            <a:xfrm rot="16200000">
              <a:off x="11992566" y="3236144"/>
              <a:ext cx="180951" cy="173015"/>
            </a:xfrm>
            <a:custGeom>
              <a:avLst/>
              <a:gdLst>
                <a:gd name="T0" fmla="*/ 355 w 379"/>
                <a:gd name="T1" fmla="*/ 273 h 366"/>
                <a:gd name="T2" fmla="*/ 355 w 379"/>
                <a:gd name="T3" fmla="*/ 273 h 366"/>
                <a:gd name="T4" fmla="*/ 232 w 379"/>
                <a:gd name="T5" fmla="*/ 201 h 366"/>
                <a:gd name="T6" fmla="*/ 232 w 379"/>
                <a:gd name="T7" fmla="*/ 201 h 366"/>
                <a:gd name="T8" fmla="*/ 307 w 379"/>
                <a:gd name="T9" fmla="*/ 43 h 366"/>
                <a:gd name="T10" fmla="*/ 307 w 379"/>
                <a:gd name="T11" fmla="*/ 43 h 366"/>
                <a:gd name="T12" fmla="*/ 267 w 379"/>
                <a:gd name="T13" fmla="*/ 25 h 366"/>
                <a:gd name="T14" fmla="*/ 267 w 379"/>
                <a:gd name="T15" fmla="*/ 25 h 366"/>
                <a:gd name="T16" fmla="*/ 184 w 379"/>
                <a:gd name="T17" fmla="*/ 161 h 366"/>
                <a:gd name="T18" fmla="*/ 184 w 379"/>
                <a:gd name="T19" fmla="*/ 161 h 366"/>
                <a:gd name="T20" fmla="*/ 76 w 379"/>
                <a:gd name="T21" fmla="*/ 34 h 366"/>
                <a:gd name="T22" fmla="*/ 76 w 379"/>
                <a:gd name="T23" fmla="*/ 34 h 366"/>
                <a:gd name="T24" fmla="*/ 26 w 379"/>
                <a:gd name="T25" fmla="*/ 69 h 366"/>
                <a:gd name="T26" fmla="*/ 26 w 379"/>
                <a:gd name="T27" fmla="*/ 69 h 366"/>
                <a:gd name="T28" fmla="*/ 140 w 379"/>
                <a:gd name="T29" fmla="*/ 210 h 366"/>
                <a:gd name="T30" fmla="*/ 140 w 379"/>
                <a:gd name="T31" fmla="*/ 210 h 366"/>
                <a:gd name="T32" fmla="*/ 29 w 379"/>
                <a:gd name="T33" fmla="*/ 302 h 366"/>
                <a:gd name="T34" fmla="*/ 29 w 379"/>
                <a:gd name="T35" fmla="*/ 302 h 366"/>
                <a:gd name="T36" fmla="*/ 63 w 379"/>
                <a:gd name="T37" fmla="*/ 352 h 366"/>
                <a:gd name="T38" fmla="*/ 63 w 379"/>
                <a:gd name="T39" fmla="*/ 352 h 366"/>
                <a:gd name="T40" fmla="*/ 194 w 379"/>
                <a:gd name="T41" fmla="*/ 250 h 366"/>
                <a:gd name="T42" fmla="*/ 194 w 379"/>
                <a:gd name="T43" fmla="*/ 250 h 366"/>
                <a:gd name="T44" fmla="*/ 335 w 379"/>
                <a:gd name="T45" fmla="*/ 314 h 366"/>
                <a:gd name="T46" fmla="*/ 335 w 379"/>
                <a:gd name="T47" fmla="*/ 314 h 366"/>
                <a:gd name="T48" fmla="*/ 355 w 379"/>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5" y="273"/>
                  </a:moveTo>
                  <a:lnTo>
                    <a:pt x="355" y="273"/>
                  </a:lnTo>
                  <a:cubicBezTo>
                    <a:pt x="313" y="250"/>
                    <a:pt x="270" y="228"/>
                    <a:pt x="232" y="201"/>
                  </a:cubicBezTo>
                  <a:lnTo>
                    <a:pt x="232" y="201"/>
                  </a:lnTo>
                  <a:cubicBezTo>
                    <a:pt x="268" y="150"/>
                    <a:pt x="295" y="94"/>
                    <a:pt x="307" y="43"/>
                  </a:cubicBezTo>
                  <a:lnTo>
                    <a:pt x="307" y="43"/>
                  </a:lnTo>
                  <a:cubicBezTo>
                    <a:pt x="314" y="20"/>
                    <a:pt x="281" y="0"/>
                    <a:pt x="267" y="25"/>
                  </a:cubicBezTo>
                  <a:lnTo>
                    <a:pt x="267" y="25"/>
                  </a:lnTo>
                  <a:cubicBezTo>
                    <a:pt x="240" y="71"/>
                    <a:pt x="217" y="118"/>
                    <a:pt x="184" y="161"/>
                  </a:cubicBezTo>
                  <a:lnTo>
                    <a:pt x="184" y="161"/>
                  </a:lnTo>
                  <a:cubicBezTo>
                    <a:pt x="143" y="122"/>
                    <a:pt x="113" y="77"/>
                    <a:pt x="76" y="34"/>
                  </a:cubicBezTo>
                  <a:lnTo>
                    <a:pt x="76" y="34"/>
                  </a:lnTo>
                  <a:cubicBezTo>
                    <a:pt x="52" y="6"/>
                    <a:pt x="13" y="39"/>
                    <a:pt x="26" y="69"/>
                  </a:cubicBezTo>
                  <a:lnTo>
                    <a:pt x="26" y="69"/>
                  </a:lnTo>
                  <a:cubicBezTo>
                    <a:pt x="50" y="119"/>
                    <a:pt x="90" y="169"/>
                    <a:pt x="140" y="210"/>
                  </a:cubicBezTo>
                  <a:lnTo>
                    <a:pt x="140" y="210"/>
                  </a:lnTo>
                  <a:cubicBezTo>
                    <a:pt x="105" y="243"/>
                    <a:pt x="65" y="269"/>
                    <a:pt x="29" y="302"/>
                  </a:cubicBezTo>
                  <a:lnTo>
                    <a:pt x="29" y="302"/>
                  </a:lnTo>
                  <a:cubicBezTo>
                    <a:pt x="0" y="326"/>
                    <a:pt x="33" y="365"/>
                    <a:pt x="63" y="352"/>
                  </a:cubicBezTo>
                  <a:lnTo>
                    <a:pt x="63" y="352"/>
                  </a:lnTo>
                  <a:cubicBezTo>
                    <a:pt x="110" y="331"/>
                    <a:pt x="155" y="294"/>
                    <a:pt x="194" y="250"/>
                  </a:cubicBezTo>
                  <a:lnTo>
                    <a:pt x="194" y="250"/>
                  </a:lnTo>
                  <a:cubicBezTo>
                    <a:pt x="240" y="280"/>
                    <a:pt x="289" y="302"/>
                    <a:pt x="335" y="314"/>
                  </a:cubicBezTo>
                  <a:lnTo>
                    <a:pt x="335" y="314"/>
                  </a:lnTo>
                  <a:cubicBezTo>
                    <a:pt x="359" y="320"/>
                    <a:pt x="378" y="286"/>
                    <a:pt x="355" y="273"/>
                  </a:cubicBezTo>
                </a:path>
              </a:pathLst>
            </a:custGeom>
            <a:solidFill>
              <a:schemeClr val="accent3">
                <a:lumMod val="25000"/>
              </a:schemeClr>
            </a:solidFill>
            <a:ln>
              <a:noFill/>
            </a:ln>
            <a:effectLst/>
          </p:spPr>
          <p:txBody>
            <a:bodyPr wrap="none" anchor="ctr"/>
            <a:lstStyle/>
            <a:p>
              <a:pPr>
                <a:defRPr/>
              </a:pPr>
              <a:endParaRPr lang="es-ES_tradnl"/>
            </a:p>
          </p:txBody>
        </p:sp>
        <p:sp>
          <p:nvSpPr>
            <p:cNvPr id="192" name="Freeform 50">
              <a:extLst>
                <a:ext uri="{FF2B5EF4-FFF2-40B4-BE49-F238E27FC236}">
                  <a16:creationId xmlns:a16="http://schemas.microsoft.com/office/drawing/2014/main" id="{C4C083DD-8390-7940-8249-F9A90F4E64C8}"/>
                </a:ext>
              </a:extLst>
            </p:cNvPr>
            <p:cNvSpPr>
              <a:spLocks noChangeArrowheads="1"/>
            </p:cNvSpPr>
            <p:nvPr/>
          </p:nvSpPr>
          <p:spPr bwMode="auto">
            <a:xfrm rot="16200000">
              <a:off x="11993360" y="3044875"/>
              <a:ext cx="179365" cy="173015"/>
            </a:xfrm>
            <a:custGeom>
              <a:avLst/>
              <a:gdLst>
                <a:gd name="T0" fmla="*/ 353 w 378"/>
                <a:gd name="T1" fmla="*/ 273 h 366"/>
                <a:gd name="T2" fmla="*/ 353 w 378"/>
                <a:gd name="T3" fmla="*/ 273 h 366"/>
                <a:gd name="T4" fmla="*/ 231 w 378"/>
                <a:gd name="T5" fmla="*/ 201 h 366"/>
                <a:gd name="T6" fmla="*/ 231 w 378"/>
                <a:gd name="T7" fmla="*/ 201 h 366"/>
                <a:gd name="T8" fmla="*/ 307 w 378"/>
                <a:gd name="T9" fmla="*/ 43 h 366"/>
                <a:gd name="T10" fmla="*/ 307 w 378"/>
                <a:gd name="T11" fmla="*/ 43 h 366"/>
                <a:gd name="T12" fmla="*/ 265 w 378"/>
                <a:gd name="T13" fmla="*/ 25 h 366"/>
                <a:gd name="T14" fmla="*/ 265 w 378"/>
                <a:gd name="T15" fmla="*/ 25 h 366"/>
                <a:gd name="T16" fmla="*/ 183 w 378"/>
                <a:gd name="T17" fmla="*/ 161 h 366"/>
                <a:gd name="T18" fmla="*/ 183 w 378"/>
                <a:gd name="T19" fmla="*/ 161 h 366"/>
                <a:gd name="T20" fmla="*/ 75 w 378"/>
                <a:gd name="T21" fmla="*/ 34 h 366"/>
                <a:gd name="T22" fmla="*/ 75 w 378"/>
                <a:gd name="T23" fmla="*/ 34 h 366"/>
                <a:gd name="T24" fmla="*/ 26 w 378"/>
                <a:gd name="T25" fmla="*/ 69 h 366"/>
                <a:gd name="T26" fmla="*/ 26 w 378"/>
                <a:gd name="T27" fmla="*/ 69 h 366"/>
                <a:gd name="T28" fmla="*/ 139 w 378"/>
                <a:gd name="T29" fmla="*/ 210 h 366"/>
                <a:gd name="T30" fmla="*/ 139 w 378"/>
                <a:gd name="T31" fmla="*/ 210 h 366"/>
                <a:gd name="T32" fmla="*/ 28 w 378"/>
                <a:gd name="T33" fmla="*/ 302 h 366"/>
                <a:gd name="T34" fmla="*/ 28 w 378"/>
                <a:gd name="T35" fmla="*/ 302 h 366"/>
                <a:gd name="T36" fmla="*/ 62 w 378"/>
                <a:gd name="T37" fmla="*/ 352 h 366"/>
                <a:gd name="T38" fmla="*/ 62 w 378"/>
                <a:gd name="T39" fmla="*/ 352 h 366"/>
                <a:gd name="T40" fmla="*/ 193 w 378"/>
                <a:gd name="T41" fmla="*/ 250 h 366"/>
                <a:gd name="T42" fmla="*/ 193 w 378"/>
                <a:gd name="T43" fmla="*/ 250 h 366"/>
                <a:gd name="T44" fmla="*/ 334 w 378"/>
                <a:gd name="T45" fmla="*/ 314 h 366"/>
                <a:gd name="T46" fmla="*/ 334 w 378"/>
                <a:gd name="T47" fmla="*/ 314 h 366"/>
                <a:gd name="T48" fmla="*/ 353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3"/>
                  </a:moveTo>
                  <a:lnTo>
                    <a:pt x="353" y="273"/>
                  </a:lnTo>
                  <a:cubicBezTo>
                    <a:pt x="311" y="250"/>
                    <a:pt x="269" y="228"/>
                    <a:pt x="231" y="201"/>
                  </a:cubicBezTo>
                  <a:lnTo>
                    <a:pt x="231" y="201"/>
                  </a:lnTo>
                  <a:cubicBezTo>
                    <a:pt x="267" y="150"/>
                    <a:pt x="294" y="94"/>
                    <a:pt x="307" y="43"/>
                  </a:cubicBezTo>
                  <a:lnTo>
                    <a:pt x="307" y="43"/>
                  </a:lnTo>
                  <a:cubicBezTo>
                    <a:pt x="313" y="20"/>
                    <a:pt x="278" y="0"/>
                    <a:pt x="265" y="25"/>
                  </a:cubicBezTo>
                  <a:lnTo>
                    <a:pt x="265" y="25"/>
                  </a:lnTo>
                  <a:cubicBezTo>
                    <a:pt x="240" y="71"/>
                    <a:pt x="215" y="118"/>
                    <a:pt x="183" y="161"/>
                  </a:cubicBezTo>
                  <a:lnTo>
                    <a:pt x="183" y="161"/>
                  </a:lnTo>
                  <a:cubicBezTo>
                    <a:pt x="142" y="122"/>
                    <a:pt x="113" y="77"/>
                    <a:pt x="75" y="34"/>
                  </a:cubicBezTo>
                  <a:lnTo>
                    <a:pt x="75" y="34"/>
                  </a:lnTo>
                  <a:cubicBezTo>
                    <a:pt x="52" y="6"/>
                    <a:pt x="12" y="39"/>
                    <a:pt x="26" y="69"/>
                  </a:cubicBezTo>
                  <a:lnTo>
                    <a:pt x="26" y="69"/>
                  </a:lnTo>
                  <a:cubicBezTo>
                    <a:pt x="49" y="119"/>
                    <a:pt x="89" y="169"/>
                    <a:pt x="139" y="210"/>
                  </a:cubicBezTo>
                  <a:lnTo>
                    <a:pt x="139" y="210"/>
                  </a:lnTo>
                  <a:cubicBezTo>
                    <a:pt x="104" y="243"/>
                    <a:pt x="63" y="269"/>
                    <a:pt x="28" y="302"/>
                  </a:cubicBezTo>
                  <a:lnTo>
                    <a:pt x="28" y="302"/>
                  </a:lnTo>
                  <a:cubicBezTo>
                    <a:pt x="0" y="326"/>
                    <a:pt x="31" y="365"/>
                    <a:pt x="62" y="352"/>
                  </a:cubicBezTo>
                  <a:lnTo>
                    <a:pt x="62" y="352"/>
                  </a:lnTo>
                  <a:cubicBezTo>
                    <a:pt x="109" y="331"/>
                    <a:pt x="154" y="294"/>
                    <a:pt x="193" y="250"/>
                  </a:cubicBezTo>
                  <a:lnTo>
                    <a:pt x="193" y="250"/>
                  </a:lnTo>
                  <a:cubicBezTo>
                    <a:pt x="239" y="280"/>
                    <a:pt x="288" y="302"/>
                    <a:pt x="334" y="314"/>
                  </a:cubicBezTo>
                  <a:lnTo>
                    <a:pt x="334" y="314"/>
                  </a:lnTo>
                  <a:cubicBezTo>
                    <a:pt x="357" y="320"/>
                    <a:pt x="377" y="286"/>
                    <a:pt x="353" y="273"/>
                  </a:cubicBezTo>
                </a:path>
              </a:pathLst>
            </a:custGeom>
            <a:solidFill>
              <a:schemeClr val="accent3">
                <a:lumMod val="50000"/>
              </a:schemeClr>
            </a:solidFill>
            <a:ln>
              <a:noFill/>
            </a:ln>
            <a:effectLst/>
          </p:spPr>
          <p:txBody>
            <a:bodyPr wrap="none" anchor="ctr"/>
            <a:lstStyle/>
            <a:p>
              <a:pPr>
                <a:defRPr/>
              </a:pPr>
              <a:endParaRPr lang="es-ES_tradnl"/>
            </a:p>
          </p:txBody>
        </p:sp>
        <p:sp>
          <p:nvSpPr>
            <p:cNvPr id="193" name="Freeform 51">
              <a:extLst>
                <a:ext uri="{FF2B5EF4-FFF2-40B4-BE49-F238E27FC236}">
                  <a16:creationId xmlns:a16="http://schemas.microsoft.com/office/drawing/2014/main" id="{1AB5E937-CA6A-8F44-B0FE-C7A1EC0160AE}"/>
                </a:ext>
              </a:extLst>
            </p:cNvPr>
            <p:cNvSpPr>
              <a:spLocks noChangeArrowheads="1"/>
            </p:cNvSpPr>
            <p:nvPr/>
          </p:nvSpPr>
          <p:spPr bwMode="auto">
            <a:xfrm rot="16200000">
              <a:off x="11992566" y="3425033"/>
              <a:ext cx="180951" cy="173015"/>
            </a:xfrm>
            <a:custGeom>
              <a:avLst/>
              <a:gdLst>
                <a:gd name="T0" fmla="*/ 352 w 378"/>
                <a:gd name="T1" fmla="*/ 273 h 366"/>
                <a:gd name="T2" fmla="*/ 352 w 378"/>
                <a:gd name="T3" fmla="*/ 273 h 366"/>
                <a:gd name="T4" fmla="*/ 232 w 378"/>
                <a:gd name="T5" fmla="*/ 201 h 366"/>
                <a:gd name="T6" fmla="*/ 232 w 378"/>
                <a:gd name="T7" fmla="*/ 201 h 366"/>
                <a:gd name="T8" fmla="*/ 306 w 378"/>
                <a:gd name="T9" fmla="*/ 43 h 366"/>
                <a:gd name="T10" fmla="*/ 306 w 378"/>
                <a:gd name="T11" fmla="*/ 43 h 366"/>
                <a:gd name="T12" fmla="*/ 266 w 378"/>
                <a:gd name="T13" fmla="*/ 25 h 366"/>
                <a:gd name="T14" fmla="*/ 266 w 378"/>
                <a:gd name="T15" fmla="*/ 25 h 366"/>
                <a:gd name="T16" fmla="*/ 183 w 378"/>
                <a:gd name="T17" fmla="*/ 161 h 366"/>
                <a:gd name="T18" fmla="*/ 183 w 378"/>
                <a:gd name="T19" fmla="*/ 161 h 366"/>
                <a:gd name="T20" fmla="*/ 76 w 378"/>
                <a:gd name="T21" fmla="*/ 34 h 366"/>
                <a:gd name="T22" fmla="*/ 76 w 378"/>
                <a:gd name="T23" fmla="*/ 34 h 366"/>
                <a:gd name="T24" fmla="*/ 25 w 378"/>
                <a:gd name="T25" fmla="*/ 69 h 366"/>
                <a:gd name="T26" fmla="*/ 25 w 378"/>
                <a:gd name="T27" fmla="*/ 69 h 366"/>
                <a:gd name="T28" fmla="*/ 138 w 378"/>
                <a:gd name="T29" fmla="*/ 210 h 366"/>
                <a:gd name="T30" fmla="*/ 138 w 378"/>
                <a:gd name="T31" fmla="*/ 210 h 366"/>
                <a:gd name="T32" fmla="*/ 28 w 378"/>
                <a:gd name="T33" fmla="*/ 302 h 366"/>
                <a:gd name="T34" fmla="*/ 28 w 378"/>
                <a:gd name="T35" fmla="*/ 302 h 366"/>
                <a:gd name="T36" fmla="*/ 63 w 378"/>
                <a:gd name="T37" fmla="*/ 352 h 366"/>
                <a:gd name="T38" fmla="*/ 63 w 378"/>
                <a:gd name="T39" fmla="*/ 352 h 366"/>
                <a:gd name="T40" fmla="*/ 193 w 378"/>
                <a:gd name="T41" fmla="*/ 250 h 366"/>
                <a:gd name="T42" fmla="*/ 193 w 378"/>
                <a:gd name="T43" fmla="*/ 250 h 366"/>
                <a:gd name="T44" fmla="*/ 334 w 378"/>
                <a:gd name="T45" fmla="*/ 314 h 366"/>
                <a:gd name="T46" fmla="*/ 334 w 378"/>
                <a:gd name="T47" fmla="*/ 314 h 366"/>
                <a:gd name="T48" fmla="*/ 352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2" y="273"/>
                  </a:moveTo>
                  <a:lnTo>
                    <a:pt x="352" y="273"/>
                  </a:lnTo>
                  <a:cubicBezTo>
                    <a:pt x="312" y="250"/>
                    <a:pt x="270" y="228"/>
                    <a:pt x="232" y="201"/>
                  </a:cubicBezTo>
                  <a:lnTo>
                    <a:pt x="232" y="201"/>
                  </a:lnTo>
                  <a:cubicBezTo>
                    <a:pt x="267" y="150"/>
                    <a:pt x="293" y="94"/>
                    <a:pt x="306" y="43"/>
                  </a:cubicBezTo>
                  <a:lnTo>
                    <a:pt x="306" y="43"/>
                  </a:lnTo>
                  <a:cubicBezTo>
                    <a:pt x="313" y="20"/>
                    <a:pt x="279" y="0"/>
                    <a:pt x="266" y="25"/>
                  </a:cubicBezTo>
                  <a:lnTo>
                    <a:pt x="266" y="25"/>
                  </a:lnTo>
                  <a:cubicBezTo>
                    <a:pt x="239" y="71"/>
                    <a:pt x="216" y="118"/>
                    <a:pt x="183" y="161"/>
                  </a:cubicBezTo>
                  <a:lnTo>
                    <a:pt x="183" y="161"/>
                  </a:lnTo>
                  <a:cubicBezTo>
                    <a:pt x="142" y="122"/>
                    <a:pt x="112" y="77"/>
                    <a:pt x="76" y="34"/>
                  </a:cubicBezTo>
                  <a:lnTo>
                    <a:pt x="76" y="34"/>
                  </a:lnTo>
                  <a:cubicBezTo>
                    <a:pt x="52" y="6"/>
                    <a:pt x="12" y="39"/>
                    <a:pt x="25" y="69"/>
                  </a:cubicBezTo>
                  <a:lnTo>
                    <a:pt x="25" y="69"/>
                  </a:lnTo>
                  <a:cubicBezTo>
                    <a:pt x="49" y="119"/>
                    <a:pt x="90" y="169"/>
                    <a:pt x="138" y="210"/>
                  </a:cubicBezTo>
                  <a:lnTo>
                    <a:pt x="138" y="210"/>
                  </a:lnTo>
                  <a:cubicBezTo>
                    <a:pt x="104" y="243"/>
                    <a:pt x="65" y="269"/>
                    <a:pt x="28" y="302"/>
                  </a:cubicBezTo>
                  <a:lnTo>
                    <a:pt x="28" y="302"/>
                  </a:lnTo>
                  <a:cubicBezTo>
                    <a:pt x="0" y="326"/>
                    <a:pt x="32" y="365"/>
                    <a:pt x="63" y="352"/>
                  </a:cubicBezTo>
                  <a:lnTo>
                    <a:pt x="63" y="352"/>
                  </a:lnTo>
                  <a:cubicBezTo>
                    <a:pt x="109" y="331"/>
                    <a:pt x="154" y="294"/>
                    <a:pt x="193" y="250"/>
                  </a:cubicBezTo>
                  <a:lnTo>
                    <a:pt x="193" y="250"/>
                  </a:lnTo>
                  <a:cubicBezTo>
                    <a:pt x="239" y="280"/>
                    <a:pt x="288" y="302"/>
                    <a:pt x="334" y="314"/>
                  </a:cubicBezTo>
                  <a:lnTo>
                    <a:pt x="334" y="314"/>
                  </a:lnTo>
                  <a:cubicBezTo>
                    <a:pt x="358" y="320"/>
                    <a:pt x="377" y="286"/>
                    <a:pt x="352" y="273"/>
                  </a:cubicBezTo>
                </a:path>
              </a:pathLst>
            </a:custGeom>
            <a:solidFill>
              <a:schemeClr val="accent3">
                <a:lumMod val="75000"/>
              </a:schemeClr>
            </a:solidFill>
            <a:ln>
              <a:noFill/>
            </a:ln>
            <a:effectLst/>
          </p:spPr>
          <p:txBody>
            <a:bodyPr wrap="none" anchor="ctr"/>
            <a:lstStyle/>
            <a:p>
              <a:pPr>
                <a:defRPr/>
              </a:pPr>
              <a:endParaRPr lang="es-ES_tradnl"/>
            </a:p>
          </p:txBody>
        </p:sp>
        <p:sp>
          <p:nvSpPr>
            <p:cNvPr id="194" name="Freeform 52">
              <a:extLst>
                <a:ext uri="{FF2B5EF4-FFF2-40B4-BE49-F238E27FC236}">
                  <a16:creationId xmlns:a16="http://schemas.microsoft.com/office/drawing/2014/main" id="{09FDD976-EAE9-E847-A783-AA14D7A6AB58}"/>
                </a:ext>
              </a:extLst>
            </p:cNvPr>
            <p:cNvSpPr>
              <a:spLocks noChangeArrowheads="1"/>
            </p:cNvSpPr>
            <p:nvPr/>
          </p:nvSpPr>
          <p:spPr bwMode="auto">
            <a:xfrm rot="16200000">
              <a:off x="11992566" y="2856782"/>
              <a:ext cx="180951" cy="173015"/>
            </a:xfrm>
            <a:custGeom>
              <a:avLst/>
              <a:gdLst>
                <a:gd name="T0" fmla="*/ 353 w 378"/>
                <a:gd name="T1" fmla="*/ 273 h 366"/>
                <a:gd name="T2" fmla="*/ 353 w 378"/>
                <a:gd name="T3" fmla="*/ 273 h 366"/>
                <a:gd name="T4" fmla="*/ 232 w 378"/>
                <a:gd name="T5" fmla="*/ 201 h 366"/>
                <a:gd name="T6" fmla="*/ 232 w 378"/>
                <a:gd name="T7" fmla="*/ 201 h 366"/>
                <a:gd name="T8" fmla="*/ 306 w 378"/>
                <a:gd name="T9" fmla="*/ 43 h 366"/>
                <a:gd name="T10" fmla="*/ 306 w 378"/>
                <a:gd name="T11" fmla="*/ 43 h 366"/>
                <a:gd name="T12" fmla="*/ 265 w 378"/>
                <a:gd name="T13" fmla="*/ 25 h 366"/>
                <a:gd name="T14" fmla="*/ 265 w 378"/>
                <a:gd name="T15" fmla="*/ 25 h 366"/>
                <a:gd name="T16" fmla="*/ 182 w 378"/>
                <a:gd name="T17" fmla="*/ 161 h 366"/>
                <a:gd name="T18" fmla="*/ 182 w 378"/>
                <a:gd name="T19" fmla="*/ 161 h 366"/>
                <a:gd name="T20" fmla="*/ 76 w 378"/>
                <a:gd name="T21" fmla="*/ 34 h 366"/>
                <a:gd name="T22" fmla="*/ 76 w 378"/>
                <a:gd name="T23" fmla="*/ 34 h 366"/>
                <a:gd name="T24" fmla="*/ 26 w 378"/>
                <a:gd name="T25" fmla="*/ 69 h 366"/>
                <a:gd name="T26" fmla="*/ 26 w 378"/>
                <a:gd name="T27" fmla="*/ 69 h 366"/>
                <a:gd name="T28" fmla="*/ 138 w 378"/>
                <a:gd name="T29" fmla="*/ 210 h 366"/>
                <a:gd name="T30" fmla="*/ 138 w 378"/>
                <a:gd name="T31" fmla="*/ 210 h 366"/>
                <a:gd name="T32" fmla="*/ 27 w 378"/>
                <a:gd name="T33" fmla="*/ 302 h 366"/>
                <a:gd name="T34" fmla="*/ 27 w 378"/>
                <a:gd name="T35" fmla="*/ 302 h 366"/>
                <a:gd name="T36" fmla="*/ 63 w 378"/>
                <a:gd name="T37" fmla="*/ 352 h 366"/>
                <a:gd name="T38" fmla="*/ 63 w 378"/>
                <a:gd name="T39" fmla="*/ 352 h 366"/>
                <a:gd name="T40" fmla="*/ 193 w 378"/>
                <a:gd name="T41" fmla="*/ 250 h 366"/>
                <a:gd name="T42" fmla="*/ 193 w 378"/>
                <a:gd name="T43" fmla="*/ 250 h 366"/>
                <a:gd name="T44" fmla="*/ 334 w 378"/>
                <a:gd name="T45" fmla="*/ 314 h 366"/>
                <a:gd name="T46" fmla="*/ 334 w 378"/>
                <a:gd name="T47" fmla="*/ 314 h 366"/>
                <a:gd name="T48" fmla="*/ 353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3"/>
                  </a:moveTo>
                  <a:lnTo>
                    <a:pt x="353" y="273"/>
                  </a:lnTo>
                  <a:cubicBezTo>
                    <a:pt x="311" y="250"/>
                    <a:pt x="270" y="228"/>
                    <a:pt x="232" y="201"/>
                  </a:cubicBezTo>
                  <a:lnTo>
                    <a:pt x="232" y="201"/>
                  </a:lnTo>
                  <a:cubicBezTo>
                    <a:pt x="267" y="150"/>
                    <a:pt x="293" y="94"/>
                    <a:pt x="306" y="43"/>
                  </a:cubicBezTo>
                  <a:lnTo>
                    <a:pt x="306" y="43"/>
                  </a:lnTo>
                  <a:cubicBezTo>
                    <a:pt x="312" y="20"/>
                    <a:pt x="278" y="0"/>
                    <a:pt x="265" y="25"/>
                  </a:cubicBezTo>
                  <a:lnTo>
                    <a:pt x="265" y="25"/>
                  </a:lnTo>
                  <a:cubicBezTo>
                    <a:pt x="239" y="71"/>
                    <a:pt x="215" y="118"/>
                    <a:pt x="182" y="161"/>
                  </a:cubicBezTo>
                  <a:lnTo>
                    <a:pt x="182" y="161"/>
                  </a:lnTo>
                  <a:cubicBezTo>
                    <a:pt x="142" y="122"/>
                    <a:pt x="111" y="77"/>
                    <a:pt x="76" y="34"/>
                  </a:cubicBezTo>
                  <a:lnTo>
                    <a:pt x="76" y="34"/>
                  </a:lnTo>
                  <a:cubicBezTo>
                    <a:pt x="51" y="6"/>
                    <a:pt x="12" y="39"/>
                    <a:pt x="26" y="69"/>
                  </a:cubicBezTo>
                  <a:lnTo>
                    <a:pt x="26" y="69"/>
                  </a:lnTo>
                  <a:cubicBezTo>
                    <a:pt x="48" y="119"/>
                    <a:pt x="89" y="169"/>
                    <a:pt x="138" y="210"/>
                  </a:cubicBezTo>
                  <a:lnTo>
                    <a:pt x="138" y="210"/>
                  </a:lnTo>
                  <a:cubicBezTo>
                    <a:pt x="104" y="243"/>
                    <a:pt x="64" y="269"/>
                    <a:pt x="27" y="302"/>
                  </a:cubicBezTo>
                  <a:lnTo>
                    <a:pt x="27" y="302"/>
                  </a:lnTo>
                  <a:cubicBezTo>
                    <a:pt x="0" y="326"/>
                    <a:pt x="31" y="365"/>
                    <a:pt x="63" y="352"/>
                  </a:cubicBezTo>
                  <a:lnTo>
                    <a:pt x="63" y="352"/>
                  </a:lnTo>
                  <a:cubicBezTo>
                    <a:pt x="109" y="331"/>
                    <a:pt x="153" y="294"/>
                    <a:pt x="193" y="250"/>
                  </a:cubicBezTo>
                  <a:lnTo>
                    <a:pt x="193" y="250"/>
                  </a:lnTo>
                  <a:cubicBezTo>
                    <a:pt x="239" y="280"/>
                    <a:pt x="288" y="302"/>
                    <a:pt x="334" y="314"/>
                  </a:cubicBezTo>
                  <a:lnTo>
                    <a:pt x="334" y="314"/>
                  </a:lnTo>
                  <a:cubicBezTo>
                    <a:pt x="357" y="320"/>
                    <a:pt x="377" y="286"/>
                    <a:pt x="353" y="273"/>
                  </a:cubicBezTo>
                </a:path>
              </a:pathLst>
            </a:custGeom>
            <a:solidFill>
              <a:schemeClr val="accent3">
                <a:lumMod val="75000"/>
              </a:schemeClr>
            </a:solidFill>
            <a:ln>
              <a:noFill/>
            </a:ln>
            <a:effectLst/>
          </p:spPr>
          <p:txBody>
            <a:bodyPr wrap="none" anchor="ctr"/>
            <a:lstStyle/>
            <a:p>
              <a:pPr>
                <a:defRPr/>
              </a:pPr>
              <a:endParaRPr lang="es-ES_tradnl"/>
            </a:p>
          </p:txBody>
        </p:sp>
        <p:sp>
          <p:nvSpPr>
            <p:cNvPr id="195" name="Freeform 53">
              <a:extLst>
                <a:ext uri="{FF2B5EF4-FFF2-40B4-BE49-F238E27FC236}">
                  <a16:creationId xmlns:a16="http://schemas.microsoft.com/office/drawing/2014/main" id="{23B64CF9-60A7-BE48-A73B-A65794DE746F}"/>
                </a:ext>
              </a:extLst>
            </p:cNvPr>
            <p:cNvSpPr>
              <a:spLocks noChangeArrowheads="1"/>
            </p:cNvSpPr>
            <p:nvPr/>
          </p:nvSpPr>
          <p:spPr bwMode="auto">
            <a:xfrm rot="16200000">
              <a:off x="11987804" y="2464720"/>
              <a:ext cx="180951" cy="173016"/>
            </a:xfrm>
            <a:custGeom>
              <a:avLst/>
              <a:gdLst>
                <a:gd name="T0" fmla="*/ 353 w 378"/>
                <a:gd name="T1" fmla="*/ 272 h 366"/>
                <a:gd name="T2" fmla="*/ 353 w 378"/>
                <a:gd name="T3" fmla="*/ 272 h 366"/>
                <a:gd name="T4" fmla="*/ 231 w 378"/>
                <a:gd name="T5" fmla="*/ 201 h 366"/>
                <a:gd name="T6" fmla="*/ 231 w 378"/>
                <a:gd name="T7" fmla="*/ 201 h 366"/>
                <a:gd name="T8" fmla="*/ 307 w 378"/>
                <a:gd name="T9" fmla="*/ 42 h 366"/>
                <a:gd name="T10" fmla="*/ 307 w 378"/>
                <a:gd name="T11" fmla="*/ 42 h 366"/>
                <a:gd name="T12" fmla="*/ 267 w 378"/>
                <a:gd name="T13" fmla="*/ 22 h 366"/>
                <a:gd name="T14" fmla="*/ 267 w 378"/>
                <a:gd name="T15" fmla="*/ 22 h 366"/>
                <a:gd name="T16" fmla="*/ 183 w 378"/>
                <a:gd name="T17" fmla="*/ 160 h 366"/>
                <a:gd name="T18" fmla="*/ 183 w 378"/>
                <a:gd name="T19" fmla="*/ 160 h 366"/>
                <a:gd name="T20" fmla="*/ 76 w 378"/>
                <a:gd name="T21" fmla="*/ 34 h 366"/>
                <a:gd name="T22" fmla="*/ 76 w 378"/>
                <a:gd name="T23" fmla="*/ 34 h 366"/>
                <a:gd name="T24" fmla="*/ 26 w 378"/>
                <a:gd name="T25" fmla="*/ 70 h 366"/>
                <a:gd name="T26" fmla="*/ 26 w 378"/>
                <a:gd name="T27" fmla="*/ 70 h 366"/>
                <a:gd name="T28" fmla="*/ 139 w 378"/>
                <a:gd name="T29" fmla="*/ 209 h 366"/>
                <a:gd name="T30" fmla="*/ 139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50 h 366"/>
                <a:gd name="T42" fmla="*/ 193 w 378"/>
                <a:gd name="T43" fmla="*/ 250 h 366"/>
                <a:gd name="T44" fmla="*/ 334 w 378"/>
                <a:gd name="T45" fmla="*/ 313 h 366"/>
                <a:gd name="T46" fmla="*/ 334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50"/>
                    <a:pt x="271" y="227"/>
                    <a:pt x="231" y="201"/>
                  </a:cubicBezTo>
                  <a:lnTo>
                    <a:pt x="231" y="201"/>
                  </a:lnTo>
                  <a:cubicBezTo>
                    <a:pt x="267" y="150"/>
                    <a:pt x="294" y="95"/>
                    <a:pt x="307" y="42"/>
                  </a:cubicBezTo>
                  <a:lnTo>
                    <a:pt x="307" y="42"/>
                  </a:lnTo>
                  <a:cubicBezTo>
                    <a:pt x="314" y="20"/>
                    <a:pt x="280" y="0"/>
                    <a:pt x="267" y="22"/>
                  </a:cubicBezTo>
                  <a:lnTo>
                    <a:pt x="267" y="22"/>
                  </a:lnTo>
                  <a:cubicBezTo>
                    <a:pt x="240" y="71"/>
                    <a:pt x="217" y="117"/>
                    <a:pt x="183" y="160"/>
                  </a:cubicBezTo>
                  <a:lnTo>
                    <a:pt x="183" y="160"/>
                  </a:lnTo>
                  <a:cubicBezTo>
                    <a:pt x="143" y="122"/>
                    <a:pt x="113" y="76"/>
                    <a:pt x="76" y="34"/>
                  </a:cubicBezTo>
                  <a:lnTo>
                    <a:pt x="76" y="34"/>
                  </a:lnTo>
                  <a:cubicBezTo>
                    <a:pt x="53" y="7"/>
                    <a:pt x="12" y="38"/>
                    <a:pt x="26" y="70"/>
                  </a:cubicBezTo>
                  <a:lnTo>
                    <a:pt x="26" y="70"/>
                  </a:lnTo>
                  <a:cubicBezTo>
                    <a:pt x="50" y="120"/>
                    <a:pt x="91" y="168"/>
                    <a:pt x="139" y="209"/>
                  </a:cubicBezTo>
                  <a:lnTo>
                    <a:pt x="139" y="209"/>
                  </a:lnTo>
                  <a:cubicBezTo>
                    <a:pt x="104" y="242"/>
                    <a:pt x="64" y="269"/>
                    <a:pt x="28" y="301"/>
                  </a:cubicBezTo>
                  <a:lnTo>
                    <a:pt x="28" y="301"/>
                  </a:lnTo>
                  <a:cubicBezTo>
                    <a:pt x="0" y="325"/>
                    <a:pt x="33" y="365"/>
                    <a:pt x="63" y="351"/>
                  </a:cubicBezTo>
                  <a:lnTo>
                    <a:pt x="63" y="351"/>
                  </a:lnTo>
                  <a:cubicBezTo>
                    <a:pt x="110" y="330"/>
                    <a:pt x="155" y="293"/>
                    <a:pt x="193" y="250"/>
                  </a:cubicBezTo>
                  <a:lnTo>
                    <a:pt x="193" y="250"/>
                  </a:lnTo>
                  <a:cubicBezTo>
                    <a:pt x="239" y="279"/>
                    <a:pt x="289" y="302"/>
                    <a:pt x="334" y="313"/>
                  </a:cubicBezTo>
                  <a:lnTo>
                    <a:pt x="334" y="313"/>
                  </a:lnTo>
                  <a:cubicBezTo>
                    <a:pt x="359" y="318"/>
                    <a:pt x="377" y="285"/>
                    <a:pt x="353" y="272"/>
                  </a:cubicBezTo>
                </a:path>
              </a:pathLst>
            </a:custGeom>
            <a:solidFill>
              <a:schemeClr val="accent3">
                <a:lumMod val="50000"/>
              </a:schemeClr>
            </a:solidFill>
            <a:ln>
              <a:noFill/>
            </a:ln>
            <a:effectLst/>
          </p:spPr>
          <p:txBody>
            <a:bodyPr wrap="none" anchor="ctr"/>
            <a:lstStyle/>
            <a:p>
              <a:pPr>
                <a:defRPr/>
              </a:pPr>
              <a:endParaRPr lang="es-ES_tradnl"/>
            </a:p>
          </p:txBody>
        </p:sp>
        <p:sp>
          <p:nvSpPr>
            <p:cNvPr id="196" name="Freeform 54">
              <a:extLst>
                <a:ext uri="{FF2B5EF4-FFF2-40B4-BE49-F238E27FC236}">
                  <a16:creationId xmlns:a16="http://schemas.microsoft.com/office/drawing/2014/main" id="{E6548585-BE40-1349-8D68-B84895884B46}"/>
                </a:ext>
              </a:extLst>
            </p:cNvPr>
            <p:cNvSpPr>
              <a:spLocks noChangeArrowheads="1"/>
            </p:cNvSpPr>
            <p:nvPr/>
          </p:nvSpPr>
          <p:spPr bwMode="auto">
            <a:xfrm rot="16200000">
              <a:off x="11987804" y="2274244"/>
              <a:ext cx="180951" cy="173016"/>
            </a:xfrm>
            <a:custGeom>
              <a:avLst/>
              <a:gdLst>
                <a:gd name="T0" fmla="*/ 353 w 378"/>
                <a:gd name="T1" fmla="*/ 272 h 366"/>
                <a:gd name="T2" fmla="*/ 353 w 378"/>
                <a:gd name="T3" fmla="*/ 272 h 366"/>
                <a:gd name="T4" fmla="*/ 232 w 378"/>
                <a:gd name="T5" fmla="*/ 201 h 366"/>
                <a:gd name="T6" fmla="*/ 232 w 378"/>
                <a:gd name="T7" fmla="*/ 201 h 366"/>
                <a:gd name="T8" fmla="*/ 307 w 378"/>
                <a:gd name="T9" fmla="*/ 42 h 366"/>
                <a:gd name="T10" fmla="*/ 307 w 378"/>
                <a:gd name="T11" fmla="*/ 42 h 366"/>
                <a:gd name="T12" fmla="*/ 265 w 378"/>
                <a:gd name="T13" fmla="*/ 22 h 366"/>
                <a:gd name="T14" fmla="*/ 265 w 378"/>
                <a:gd name="T15" fmla="*/ 22 h 366"/>
                <a:gd name="T16" fmla="*/ 184 w 378"/>
                <a:gd name="T17" fmla="*/ 160 h 366"/>
                <a:gd name="T18" fmla="*/ 184 w 378"/>
                <a:gd name="T19" fmla="*/ 160 h 366"/>
                <a:gd name="T20" fmla="*/ 76 w 378"/>
                <a:gd name="T21" fmla="*/ 34 h 366"/>
                <a:gd name="T22" fmla="*/ 76 w 378"/>
                <a:gd name="T23" fmla="*/ 34 h 366"/>
                <a:gd name="T24" fmla="*/ 26 w 378"/>
                <a:gd name="T25" fmla="*/ 70 h 366"/>
                <a:gd name="T26" fmla="*/ 26 w 378"/>
                <a:gd name="T27" fmla="*/ 70 h 366"/>
                <a:gd name="T28" fmla="*/ 139 w 378"/>
                <a:gd name="T29" fmla="*/ 209 h 366"/>
                <a:gd name="T30" fmla="*/ 139 w 378"/>
                <a:gd name="T31" fmla="*/ 209 h 366"/>
                <a:gd name="T32" fmla="*/ 27 w 378"/>
                <a:gd name="T33" fmla="*/ 301 h 366"/>
                <a:gd name="T34" fmla="*/ 27 w 378"/>
                <a:gd name="T35" fmla="*/ 301 h 366"/>
                <a:gd name="T36" fmla="*/ 63 w 378"/>
                <a:gd name="T37" fmla="*/ 351 h 366"/>
                <a:gd name="T38" fmla="*/ 63 w 378"/>
                <a:gd name="T39" fmla="*/ 351 h 366"/>
                <a:gd name="T40" fmla="*/ 193 w 378"/>
                <a:gd name="T41" fmla="*/ 250 h 366"/>
                <a:gd name="T42" fmla="*/ 193 w 378"/>
                <a:gd name="T43" fmla="*/ 250 h 366"/>
                <a:gd name="T44" fmla="*/ 334 w 378"/>
                <a:gd name="T45" fmla="*/ 313 h 366"/>
                <a:gd name="T46" fmla="*/ 334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50"/>
                    <a:pt x="270" y="227"/>
                    <a:pt x="232" y="201"/>
                  </a:cubicBezTo>
                  <a:lnTo>
                    <a:pt x="232" y="201"/>
                  </a:lnTo>
                  <a:cubicBezTo>
                    <a:pt x="268" y="150"/>
                    <a:pt x="294" y="95"/>
                    <a:pt x="307" y="42"/>
                  </a:cubicBezTo>
                  <a:lnTo>
                    <a:pt x="307" y="42"/>
                  </a:lnTo>
                  <a:cubicBezTo>
                    <a:pt x="314" y="20"/>
                    <a:pt x="280" y="0"/>
                    <a:pt x="265" y="22"/>
                  </a:cubicBezTo>
                  <a:lnTo>
                    <a:pt x="265" y="22"/>
                  </a:lnTo>
                  <a:cubicBezTo>
                    <a:pt x="240" y="71"/>
                    <a:pt x="215" y="117"/>
                    <a:pt x="184" y="160"/>
                  </a:cubicBezTo>
                  <a:lnTo>
                    <a:pt x="184" y="160"/>
                  </a:lnTo>
                  <a:cubicBezTo>
                    <a:pt x="143" y="122"/>
                    <a:pt x="113" y="76"/>
                    <a:pt x="76" y="34"/>
                  </a:cubicBezTo>
                  <a:lnTo>
                    <a:pt x="76" y="34"/>
                  </a:lnTo>
                  <a:cubicBezTo>
                    <a:pt x="52" y="7"/>
                    <a:pt x="12" y="38"/>
                    <a:pt x="26" y="70"/>
                  </a:cubicBezTo>
                  <a:lnTo>
                    <a:pt x="26" y="70"/>
                  </a:lnTo>
                  <a:cubicBezTo>
                    <a:pt x="50" y="120"/>
                    <a:pt x="90" y="168"/>
                    <a:pt x="139" y="209"/>
                  </a:cubicBezTo>
                  <a:lnTo>
                    <a:pt x="139" y="209"/>
                  </a:lnTo>
                  <a:cubicBezTo>
                    <a:pt x="104" y="242"/>
                    <a:pt x="64" y="269"/>
                    <a:pt x="27" y="301"/>
                  </a:cubicBezTo>
                  <a:lnTo>
                    <a:pt x="27" y="301"/>
                  </a:lnTo>
                  <a:cubicBezTo>
                    <a:pt x="0" y="325"/>
                    <a:pt x="33" y="365"/>
                    <a:pt x="63" y="351"/>
                  </a:cubicBezTo>
                  <a:lnTo>
                    <a:pt x="63" y="351"/>
                  </a:lnTo>
                  <a:cubicBezTo>
                    <a:pt x="109" y="330"/>
                    <a:pt x="155" y="293"/>
                    <a:pt x="193" y="250"/>
                  </a:cubicBezTo>
                  <a:lnTo>
                    <a:pt x="193" y="250"/>
                  </a:lnTo>
                  <a:cubicBezTo>
                    <a:pt x="239" y="279"/>
                    <a:pt x="289" y="302"/>
                    <a:pt x="334" y="313"/>
                  </a:cubicBezTo>
                  <a:lnTo>
                    <a:pt x="334" y="313"/>
                  </a:lnTo>
                  <a:cubicBezTo>
                    <a:pt x="357" y="318"/>
                    <a:pt x="377"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197" name="Freeform 55">
              <a:extLst>
                <a:ext uri="{FF2B5EF4-FFF2-40B4-BE49-F238E27FC236}">
                  <a16:creationId xmlns:a16="http://schemas.microsoft.com/office/drawing/2014/main" id="{FA8C42D9-D158-8042-AEF3-2E66E149C084}"/>
                </a:ext>
              </a:extLst>
            </p:cNvPr>
            <p:cNvSpPr>
              <a:spLocks noChangeArrowheads="1"/>
            </p:cNvSpPr>
            <p:nvPr/>
          </p:nvSpPr>
          <p:spPr bwMode="auto">
            <a:xfrm rot="16200000">
              <a:off x="11987804" y="2653608"/>
              <a:ext cx="180951" cy="173016"/>
            </a:xfrm>
            <a:custGeom>
              <a:avLst/>
              <a:gdLst>
                <a:gd name="T0" fmla="*/ 354 w 378"/>
                <a:gd name="T1" fmla="*/ 272 h 366"/>
                <a:gd name="T2" fmla="*/ 354 w 378"/>
                <a:gd name="T3" fmla="*/ 272 h 366"/>
                <a:gd name="T4" fmla="*/ 231 w 378"/>
                <a:gd name="T5" fmla="*/ 201 h 366"/>
                <a:gd name="T6" fmla="*/ 231 w 378"/>
                <a:gd name="T7" fmla="*/ 201 h 366"/>
                <a:gd name="T8" fmla="*/ 308 w 378"/>
                <a:gd name="T9" fmla="*/ 42 h 366"/>
                <a:gd name="T10" fmla="*/ 308 w 378"/>
                <a:gd name="T11" fmla="*/ 42 h 366"/>
                <a:gd name="T12" fmla="*/ 267 w 378"/>
                <a:gd name="T13" fmla="*/ 22 h 366"/>
                <a:gd name="T14" fmla="*/ 267 w 378"/>
                <a:gd name="T15" fmla="*/ 22 h 366"/>
                <a:gd name="T16" fmla="*/ 183 w 378"/>
                <a:gd name="T17" fmla="*/ 160 h 366"/>
                <a:gd name="T18" fmla="*/ 183 w 378"/>
                <a:gd name="T19" fmla="*/ 160 h 366"/>
                <a:gd name="T20" fmla="*/ 76 w 378"/>
                <a:gd name="T21" fmla="*/ 34 h 366"/>
                <a:gd name="T22" fmla="*/ 76 w 378"/>
                <a:gd name="T23" fmla="*/ 34 h 366"/>
                <a:gd name="T24" fmla="*/ 26 w 378"/>
                <a:gd name="T25" fmla="*/ 70 h 366"/>
                <a:gd name="T26" fmla="*/ 26 w 378"/>
                <a:gd name="T27" fmla="*/ 70 h 366"/>
                <a:gd name="T28" fmla="*/ 139 w 378"/>
                <a:gd name="T29" fmla="*/ 209 h 366"/>
                <a:gd name="T30" fmla="*/ 139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50 h 366"/>
                <a:gd name="T42" fmla="*/ 193 w 378"/>
                <a:gd name="T43" fmla="*/ 250 h 366"/>
                <a:gd name="T44" fmla="*/ 335 w 378"/>
                <a:gd name="T45" fmla="*/ 313 h 366"/>
                <a:gd name="T46" fmla="*/ 335 w 378"/>
                <a:gd name="T47" fmla="*/ 313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50"/>
                    <a:pt x="271" y="227"/>
                    <a:pt x="231" y="201"/>
                  </a:cubicBezTo>
                  <a:lnTo>
                    <a:pt x="231" y="201"/>
                  </a:lnTo>
                  <a:cubicBezTo>
                    <a:pt x="268" y="150"/>
                    <a:pt x="294" y="95"/>
                    <a:pt x="308" y="42"/>
                  </a:cubicBezTo>
                  <a:lnTo>
                    <a:pt x="308" y="42"/>
                  </a:lnTo>
                  <a:cubicBezTo>
                    <a:pt x="313" y="20"/>
                    <a:pt x="280" y="0"/>
                    <a:pt x="267" y="22"/>
                  </a:cubicBezTo>
                  <a:lnTo>
                    <a:pt x="267" y="22"/>
                  </a:lnTo>
                  <a:cubicBezTo>
                    <a:pt x="239" y="71"/>
                    <a:pt x="216" y="117"/>
                    <a:pt x="183" y="160"/>
                  </a:cubicBezTo>
                  <a:lnTo>
                    <a:pt x="183" y="160"/>
                  </a:lnTo>
                  <a:cubicBezTo>
                    <a:pt x="142" y="122"/>
                    <a:pt x="113" y="76"/>
                    <a:pt x="76" y="34"/>
                  </a:cubicBezTo>
                  <a:lnTo>
                    <a:pt x="76" y="34"/>
                  </a:lnTo>
                  <a:cubicBezTo>
                    <a:pt x="53" y="7"/>
                    <a:pt x="12" y="38"/>
                    <a:pt x="26" y="70"/>
                  </a:cubicBezTo>
                  <a:lnTo>
                    <a:pt x="26" y="70"/>
                  </a:lnTo>
                  <a:cubicBezTo>
                    <a:pt x="49" y="120"/>
                    <a:pt x="89" y="168"/>
                    <a:pt x="139" y="209"/>
                  </a:cubicBezTo>
                  <a:lnTo>
                    <a:pt x="139" y="209"/>
                  </a:lnTo>
                  <a:cubicBezTo>
                    <a:pt x="104" y="242"/>
                    <a:pt x="65" y="269"/>
                    <a:pt x="28" y="301"/>
                  </a:cubicBezTo>
                  <a:lnTo>
                    <a:pt x="28" y="301"/>
                  </a:lnTo>
                  <a:cubicBezTo>
                    <a:pt x="0" y="325"/>
                    <a:pt x="32" y="365"/>
                    <a:pt x="63" y="351"/>
                  </a:cubicBezTo>
                  <a:lnTo>
                    <a:pt x="63" y="351"/>
                  </a:lnTo>
                  <a:cubicBezTo>
                    <a:pt x="111" y="330"/>
                    <a:pt x="155" y="293"/>
                    <a:pt x="193" y="250"/>
                  </a:cubicBezTo>
                  <a:lnTo>
                    <a:pt x="193" y="250"/>
                  </a:lnTo>
                  <a:cubicBezTo>
                    <a:pt x="239" y="279"/>
                    <a:pt x="288" y="302"/>
                    <a:pt x="335" y="313"/>
                  </a:cubicBezTo>
                  <a:lnTo>
                    <a:pt x="335" y="313"/>
                  </a:lnTo>
                  <a:cubicBezTo>
                    <a:pt x="358" y="318"/>
                    <a:pt x="377"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198" name="Freeform 56">
              <a:extLst>
                <a:ext uri="{FF2B5EF4-FFF2-40B4-BE49-F238E27FC236}">
                  <a16:creationId xmlns:a16="http://schemas.microsoft.com/office/drawing/2014/main" id="{981EA23E-D2FD-DE4E-86B4-13A98F004422}"/>
                </a:ext>
              </a:extLst>
            </p:cNvPr>
            <p:cNvSpPr>
              <a:spLocks noChangeArrowheads="1"/>
            </p:cNvSpPr>
            <p:nvPr/>
          </p:nvSpPr>
          <p:spPr bwMode="auto">
            <a:xfrm rot="16200000">
              <a:off x="11987804" y="2085357"/>
              <a:ext cx="180951" cy="173016"/>
            </a:xfrm>
            <a:custGeom>
              <a:avLst/>
              <a:gdLst>
                <a:gd name="T0" fmla="*/ 354 w 379"/>
                <a:gd name="T1" fmla="*/ 272 h 366"/>
                <a:gd name="T2" fmla="*/ 354 w 379"/>
                <a:gd name="T3" fmla="*/ 272 h 366"/>
                <a:gd name="T4" fmla="*/ 232 w 379"/>
                <a:gd name="T5" fmla="*/ 201 h 366"/>
                <a:gd name="T6" fmla="*/ 232 w 379"/>
                <a:gd name="T7" fmla="*/ 201 h 366"/>
                <a:gd name="T8" fmla="*/ 307 w 379"/>
                <a:gd name="T9" fmla="*/ 42 h 366"/>
                <a:gd name="T10" fmla="*/ 307 w 379"/>
                <a:gd name="T11" fmla="*/ 42 h 366"/>
                <a:gd name="T12" fmla="*/ 266 w 379"/>
                <a:gd name="T13" fmla="*/ 22 h 366"/>
                <a:gd name="T14" fmla="*/ 266 w 379"/>
                <a:gd name="T15" fmla="*/ 22 h 366"/>
                <a:gd name="T16" fmla="*/ 184 w 379"/>
                <a:gd name="T17" fmla="*/ 160 h 366"/>
                <a:gd name="T18" fmla="*/ 184 w 379"/>
                <a:gd name="T19" fmla="*/ 160 h 366"/>
                <a:gd name="T20" fmla="*/ 76 w 379"/>
                <a:gd name="T21" fmla="*/ 34 h 366"/>
                <a:gd name="T22" fmla="*/ 76 w 379"/>
                <a:gd name="T23" fmla="*/ 34 h 366"/>
                <a:gd name="T24" fmla="*/ 26 w 379"/>
                <a:gd name="T25" fmla="*/ 70 h 366"/>
                <a:gd name="T26" fmla="*/ 26 w 379"/>
                <a:gd name="T27" fmla="*/ 70 h 366"/>
                <a:gd name="T28" fmla="*/ 139 w 379"/>
                <a:gd name="T29" fmla="*/ 209 h 366"/>
                <a:gd name="T30" fmla="*/ 139 w 379"/>
                <a:gd name="T31" fmla="*/ 209 h 366"/>
                <a:gd name="T32" fmla="*/ 27 w 379"/>
                <a:gd name="T33" fmla="*/ 301 h 366"/>
                <a:gd name="T34" fmla="*/ 27 w 379"/>
                <a:gd name="T35" fmla="*/ 301 h 366"/>
                <a:gd name="T36" fmla="*/ 63 w 379"/>
                <a:gd name="T37" fmla="*/ 351 h 366"/>
                <a:gd name="T38" fmla="*/ 63 w 379"/>
                <a:gd name="T39" fmla="*/ 351 h 366"/>
                <a:gd name="T40" fmla="*/ 193 w 379"/>
                <a:gd name="T41" fmla="*/ 250 h 366"/>
                <a:gd name="T42" fmla="*/ 193 w 379"/>
                <a:gd name="T43" fmla="*/ 250 h 366"/>
                <a:gd name="T44" fmla="*/ 335 w 379"/>
                <a:gd name="T45" fmla="*/ 313 h 366"/>
                <a:gd name="T46" fmla="*/ 335 w 379"/>
                <a:gd name="T47" fmla="*/ 313 h 366"/>
                <a:gd name="T48" fmla="*/ 354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2"/>
                  </a:moveTo>
                  <a:lnTo>
                    <a:pt x="354" y="272"/>
                  </a:lnTo>
                  <a:cubicBezTo>
                    <a:pt x="311" y="250"/>
                    <a:pt x="270" y="227"/>
                    <a:pt x="232" y="201"/>
                  </a:cubicBezTo>
                  <a:lnTo>
                    <a:pt x="232" y="201"/>
                  </a:lnTo>
                  <a:cubicBezTo>
                    <a:pt x="268" y="150"/>
                    <a:pt x="294" y="95"/>
                    <a:pt x="307" y="42"/>
                  </a:cubicBezTo>
                  <a:lnTo>
                    <a:pt x="307" y="42"/>
                  </a:lnTo>
                  <a:cubicBezTo>
                    <a:pt x="312" y="20"/>
                    <a:pt x="280" y="0"/>
                    <a:pt x="266" y="22"/>
                  </a:cubicBezTo>
                  <a:lnTo>
                    <a:pt x="266" y="22"/>
                  </a:lnTo>
                  <a:cubicBezTo>
                    <a:pt x="239" y="71"/>
                    <a:pt x="215" y="117"/>
                    <a:pt x="184" y="160"/>
                  </a:cubicBezTo>
                  <a:lnTo>
                    <a:pt x="184" y="160"/>
                  </a:lnTo>
                  <a:cubicBezTo>
                    <a:pt x="143" y="122"/>
                    <a:pt x="113" y="76"/>
                    <a:pt x="76" y="34"/>
                  </a:cubicBezTo>
                  <a:lnTo>
                    <a:pt x="76" y="34"/>
                  </a:lnTo>
                  <a:cubicBezTo>
                    <a:pt x="52" y="7"/>
                    <a:pt x="11" y="38"/>
                    <a:pt x="26" y="70"/>
                  </a:cubicBezTo>
                  <a:lnTo>
                    <a:pt x="26" y="70"/>
                  </a:lnTo>
                  <a:cubicBezTo>
                    <a:pt x="50" y="120"/>
                    <a:pt x="90" y="168"/>
                    <a:pt x="139" y="209"/>
                  </a:cubicBezTo>
                  <a:lnTo>
                    <a:pt x="139" y="209"/>
                  </a:lnTo>
                  <a:cubicBezTo>
                    <a:pt x="103" y="242"/>
                    <a:pt x="64" y="269"/>
                    <a:pt x="27" y="301"/>
                  </a:cubicBezTo>
                  <a:lnTo>
                    <a:pt x="27" y="301"/>
                  </a:lnTo>
                  <a:cubicBezTo>
                    <a:pt x="0" y="325"/>
                    <a:pt x="32" y="365"/>
                    <a:pt x="63" y="351"/>
                  </a:cubicBezTo>
                  <a:lnTo>
                    <a:pt x="63" y="351"/>
                  </a:lnTo>
                  <a:cubicBezTo>
                    <a:pt x="110" y="330"/>
                    <a:pt x="155" y="293"/>
                    <a:pt x="193" y="250"/>
                  </a:cubicBezTo>
                  <a:lnTo>
                    <a:pt x="193" y="250"/>
                  </a:lnTo>
                  <a:cubicBezTo>
                    <a:pt x="239" y="279"/>
                    <a:pt x="289" y="302"/>
                    <a:pt x="335" y="313"/>
                  </a:cubicBezTo>
                  <a:lnTo>
                    <a:pt x="335" y="313"/>
                  </a:lnTo>
                  <a:cubicBezTo>
                    <a:pt x="358" y="318"/>
                    <a:pt x="378"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199" name="Freeform 57">
              <a:extLst>
                <a:ext uri="{FF2B5EF4-FFF2-40B4-BE49-F238E27FC236}">
                  <a16:creationId xmlns:a16="http://schemas.microsoft.com/office/drawing/2014/main" id="{093880F3-04A3-D343-B093-9AA14CAF2420}"/>
                </a:ext>
              </a:extLst>
            </p:cNvPr>
            <p:cNvSpPr>
              <a:spLocks noChangeArrowheads="1"/>
            </p:cNvSpPr>
            <p:nvPr/>
          </p:nvSpPr>
          <p:spPr bwMode="auto">
            <a:xfrm rot="16200000">
              <a:off x="11986217" y="1721867"/>
              <a:ext cx="180951" cy="173015"/>
            </a:xfrm>
            <a:custGeom>
              <a:avLst/>
              <a:gdLst>
                <a:gd name="T0" fmla="*/ 353 w 378"/>
                <a:gd name="T1" fmla="*/ 273 h 367"/>
                <a:gd name="T2" fmla="*/ 353 w 378"/>
                <a:gd name="T3" fmla="*/ 273 h 367"/>
                <a:gd name="T4" fmla="*/ 231 w 378"/>
                <a:gd name="T5" fmla="*/ 201 h 367"/>
                <a:gd name="T6" fmla="*/ 231 w 378"/>
                <a:gd name="T7" fmla="*/ 201 h 367"/>
                <a:gd name="T8" fmla="*/ 307 w 378"/>
                <a:gd name="T9" fmla="*/ 43 h 367"/>
                <a:gd name="T10" fmla="*/ 307 w 378"/>
                <a:gd name="T11" fmla="*/ 43 h 367"/>
                <a:gd name="T12" fmla="*/ 267 w 378"/>
                <a:gd name="T13" fmla="*/ 25 h 367"/>
                <a:gd name="T14" fmla="*/ 267 w 378"/>
                <a:gd name="T15" fmla="*/ 25 h 367"/>
                <a:gd name="T16" fmla="*/ 182 w 378"/>
                <a:gd name="T17" fmla="*/ 161 h 367"/>
                <a:gd name="T18" fmla="*/ 182 w 378"/>
                <a:gd name="T19" fmla="*/ 161 h 367"/>
                <a:gd name="T20" fmla="*/ 76 w 378"/>
                <a:gd name="T21" fmla="*/ 34 h 367"/>
                <a:gd name="T22" fmla="*/ 76 w 378"/>
                <a:gd name="T23" fmla="*/ 34 h 367"/>
                <a:gd name="T24" fmla="*/ 25 w 378"/>
                <a:gd name="T25" fmla="*/ 69 h 367"/>
                <a:gd name="T26" fmla="*/ 25 w 378"/>
                <a:gd name="T27" fmla="*/ 69 h 367"/>
                <a:gd name="T28" fmla="*/ 139 w 378"/>
                <a:gd name="T29" fmla="*/ 210 h 367"/>
                <a:gd name="T30" fmla="*/ 139 w 378"/>
                <a:gd name="T31" fmla="*/ 210 h 367"/>
                <a:gd name="T32" fmla="*/ 27 w 378"/>
                <a:gd name="T33" fmla="*/ 302 h 367"/>
                <a:gd name="T34" fmla="*/ 27 w 378"/>
                <a:gd name="T35" fmla="*/ 302 h 367"/>
                <a:gd name="T36" fmla="*/ 63 w 378"/>
                <a:gd name="T37" fmla="*/ 352 h 367"/>
                <a:gd name="T38" fmla="*/ 63 w 378"/>
                <a:gd name="T39" fmla="*/ 352 h 367"/>
                <a:gd name="T40" fmla="*/ 193 w 378"/>
                <a:gd name="T41" fmla="*/ 249 h 367"/>
                <a:gd name="T42" fmla="*/ 193 w 378"/>
                <a:gd name="T43" fmla="*/ 249 h 367"/>
                <a:gd name="T44" fmla="*/ 334 w 378"/>
                <a:gd name="T45" fmla="*/ 314 h 367"/>
                <a:gd name="T46" fmla="*/ 334 w 378"/>
                <a:gd name="T47" fmla="*/ 314 h 367"/>
                <a:gd name="T48" fmla="*/ 353 w 378"/>
                <a:gd name="T49" fmla="*/ 273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3"/>
                  </a:moveTo>
                  <a:lnTo>
                    <a:pt x="353" y="273"/>
                  </a:lnTo>
                  <a:cubicBezTo>
                    <a:pt x="311" y="249"/>
                    <a:pt x="270" y="228"/>
                    <a:pt x="231" y="201"/>
                  </a:cubicBezTo>
                  <a:lnTo>
                    <a:pt x="231" y="201"/>
                  </a:lnTo>
                  <a:cubicBezTo>
                    <a:pt x="267" y="151"/>
                    <a:pt x="294" y="96"/>
                    <a:pt x="307" y="43"/>
                  </a:cubicBezTo>
                  <a:lnTo>
                    <a:pt x="307" y="43"/>
                  </a:lnTo>
                  <a:cubicBezTo>
                    <a:pt x="312" y="19"/>
                    <a:pt x="280" y="0"/>
                    <a:pt x="267" y="25"/>
                  </a:cubicBezTo>
                  <a:lnTo>
                    <a:pt x="267" y="25"/>
                  </a:lnTo>
                  <a:cubicBezTo>
                    <a:pt x="239" y="72"/>
                    <a:pt x="215" y="118"/>
                    <a:pt x="182" y="161"/>
                  </a:cubicBezTo>
                  <a:lnTo>
                    <a:pt x="182" y="161"/>
                  </a:lnTo>
                  <a:cubicBezTo>
                    <a:pt x="142" y="122"/>
                    <a:pt x="113" y="77"/>
                    <a:pt x="76" y="34"/>
                  </a:cubicBezTo>
                  <a:lnTo>
                    <a:pt x="76" y="34"/>
                  </a:lnTo>
                  <a:cubicBezTo>
                    <a:pt x="51" y="6"/>
                    <a:pt x="12" y="39"/>
                    <a:pt x="25" y="69"/>
                  </a:cubicBezTo>
                  <a:lnTo>
                    <a:pt x="25" y="69"/>
                  </a:lnTo>
                  <a:cubicBezTo>
                    <a:pt x="48" y="119"/>
                    <a:pt x="89" y="169"/>
                    <a:pt x="139" y="210"/>
                  </a:cubicBezTo>
                  <a:lnTo>
                    <a:pt x="139" y="210"/>
                  </a:lnTo>
                  <a:cubicBezTo>
                    <a:pt x="104" y="243"/>
                    <a:pt x="64" y="269"/>
                    <a:pt x="27" y="302"/>
                  </a:cubicBezTo>
                  <a:lnTo>
                    <a:pt x="27" y="302"/>
                  </a:lnTo>
                  <a:cubicBezTo>
                    <a:pt x="0" y="326"/>
                    <a:pt x="31" y="366"/>
                    <a:pt x="63" y="352"/>
                  </a:cubicBezTo>
                  <a:lnTo>
                    <a:pt x="63" y="352"/>
                  </a:lnTo>
                  <a:cubicBezTo>
                    <a:pt x="110" y="331"/>
                    <a:pt x="155" y="294"/>
                    <a:pt x="193" y="249"/>
                  </a:cubicBezTo>
                  <a:lnTo>
                    <a:pt x="193" y="249"/>
                  </a:lnTo>
                  <a:cubicBezTo>
                    <a:pt x="239" y="280"/>
                    <a:pt x="288" y="302"/>
                    <a:pt x="334" y="314"/>
                  </a:cubicBezTo>
                  <a:lnTo>
                    <a:pt x="334" y="314"/>
                  </a:lnTo>
                  <a:cubicBezTo>
                    <a:pt x="357" y="320"/>
                    <a:pt x="377" y="286"/>
                    <a:pt x="353" y="273"/>
                  </a:cubicBezTo>
                </a:path>
              </a:pathLst>
            </a:custGeom>
            <a:solidFill>
              <a:schemeClr val="accent3">
                <a:lumMod val="75000"/>
              </a:schemeClr>
            </a:solidFill>
            <a:ln>
              <a:noFill/>
            </a:ln>
            <a:effectLst/>
          </p:spPr>
          <p:txBody>
            <a:bodyPr wrap="none" anchor="ctr"/>
            <a:lstStyle/>
            <a:p>
              <a:pPr>
                <a:defRPr/>
              </a:pPr>
              <a:endParaRPr lang="es-ES_tradnl"/>
            </a:p>
          </p:txBody>
        </p:sp>
        <p:sp>
          <p:nvSpPr>
            <p:cNvPr id="200" name="Freeform 58">
              <a:extLst>
                <a:ext uri="{FF2B5EF4-FFF2-40B4-BE49-F238E27FC236}">
                  <a16:creationId xmlns:a16="http://schemas.microsoft.com/office/drawing/2014/main" id="{0DFE8CD9-BEC5-8845-A2A3-4FAF512BEF42}"/>
                </a:ext>
              </a:extLst>
            </p:cNvPr>
            <p:cNvSpPr>
              <a:spLocks noChangeArrowheads="1"/>
            </p:cNvSpPr>
            <p:nvPr/>
          </p:nvSpPr>
          <p:spPr bwMode="auto">
            <a:xfrm rot="16200000">
              <a:off x="11986217" y="1532979"/>
              <a:ext cx="180951" cy="173015"/>
            </a:xfrm>
            <a:custGeom>
              <a:avLst/>
              <a:gdLst>
                <a:gd name="T0" fmla="*/ 353 w 378"/>
                <a:gd name="T1" fmla="*/ 273 h 367"/>
                <a:gd name="T2" fmla="*/ 353 w 378"/>
                <a:gd name="T3" fmla="*/ 273 h 367"/>
                <a:gd name="T4" fmla="*/ 231 w 378"/>
                <a:gd name="T5" fmla="*/ 201 h 367"/>
                <a:gd name="T6" fmla="*/ 231 w 378"/>
                <a:gd name="T7" fmla="*/ 201 h 367"/>
                <a:gd name="T8" fmla="*/ 307 w 378"/>
                <a:gd name="T9" fmla="*/ 43 h 367"/>
                <a:gd name="T10" fmla="*/ 307 w 378"/>
                <a:gd name="T11" fmla="*/ 43 h 367"/>
                <a:gd name="T12" fmla="*/ 265 w 378"/>
                <a:gd name="T13" fmla="*/ 25 h 367"/>
                <a:gd name="T14" fmla="*/ 265 w 378"/>
                <a:gd name="T15" fmla="*/ 25 h 367"/>
                <a:gd name="T16" fmla="*/ 182 w 378"/>
                <a:gd name="T17" fmla="*/ 161 h 367"/>
                <a:gd name="T18" fmla="*/ 182 w 378"/>
                <a:gd name="T19" fmla="*/ 161 h 367"/>
                <a:gd name="T20" fmla="*/ 76 w 378"/>
                <a:gd name="T21" fmla="*/ 34 h 367"/>
                <a:gd name="T22" fmla="*/ 76 w 378"/>
                <a:gd name="T23" fmla="*/ 34 h 367"/>
                <a:gd name="T24" fmla="*/ 26 w 378"/>
                <a:gd name="T25" fmla="*/ 69 h 367"/>
                <a:gd name="T26" fmla="*/ 26 w 378"/>
                <a:gd name="T27" fmla="*/ 69 h 367"/>
                <a:gd name="T28" fmla="*/ 139 w 378"/>
                <a:gd name="T29" fmla="*/ 210 h 367"/>
                <a:gd name="T30" fmla="*/ 139 w 378"/>
                <a:gd name="T31" fmla="*/ 210 h 367"/>
                <a:gd name="T32" fmla="*/ 27 w 378"/>
                <a:gd name="T33" fmla="*/ 302 h 367"/>
                <a:gd name="T34" fmla="*/ 27 w 378"/>
                <a:gd name="T35" fmla="*/ 302 h 367"/>
                <a:gd name="T36" fmla="*/ 63 w 378"/>
                <a:gd name="T37" fmla="*/ 352 h 367"/>
                <a:gd name="T38" fmla="*/ 63 w 378"/>
                <a:gd name="T39" fmla="*/ 352 h 367"/>
                <a:gd name="T40" fmla="*/ 193 w 378"/>
                <a:gd name="T41" fmla="*/ 249 h 367"/>
                <a:gd name="T42" fmla="*/ 193 w 378"/>
                <a:gd name="T43" fmla="*/ 249 h 367"/>
                <a:gd name="T44" fmla="*/ 333 w 378"/>
                <a:gd name="T45" fmla="*/ 314 h 367"/>
                <a:gd name="T46" fmla="*/ 333 w 378"/>
                <a:gd name="T47" fmla="*/ 314 h 367"/>
                <a:gd name="T48" fmla="*/ 353 w 378"/>
                <a:gd name="T49" fmla="*/ 273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3"/>
                  </a:moveTo>
                  <a:lnTo>
                    <a:pt x="353" y="273"/>
                  </a:lnTo>
                  <a:cubicBezTo>
                    <a:pt x="311" y="249"/>
                    <a:pt x="270" y="228"/>
                    <a:pt x="231" y="201"/>
                  </a:cubicBezTo>
                  <a:lnTo>
                    <a:pt x="231" y="201"/>
                  </a:lnTo>
                  <a:cubicBezTo>
                    <a:pt x="266" y="151"/>
                    <a:pt x="294" y="96"/>
                    <a:pt x="307" y="43"/>
                  </a:cubicBezTo>
                  <a:lnTo>
                    <a:pt x="307" y="43"/>
                  </a:lnTo>
                  <a:cubicBezTo>
                    <a:pt x="314" y="19"/>
                    <a:pt x="278" y="0"/>
                    <a:pt x="265" y="25"/>
                  </a:cubicBezTo>
                  <a:lnTo>
                    <a:pt x="265" y="25"/>
                  </a:lnTo>
                  <a:cubicBezTo>
                    <a:pt x="240" y="72"/>
                    <a:pt x="215" y="118"/>
                    <a:pt x="182" y="161"/>
                  </a:cubicBezTo>
                  <a:lnTo>
                    <a:pt x="182" y="161"/>
                  </a:lnTo>
                  <a:cubicBezTo>
                    <a:pt x="143" y="122"/>
                    <a:pt x="113" y="77"/>
                    <a:pt x="76" y="34"/>
                  </a:cubicBezTo>
                  <a:lnTo>
                    <a:pt x="76" y="34"/>
                  </a:lnTo>
                  <a:cubicBezTo>
                    <a:pt x="52" y="6"/>
                    <a:pt x="11" y="39"/>
                    <a:pt x="26" y="69"/>
                  </a:cubicBezTo>
                  <a:lnTo>
                    <a:pt x="26" y="69"/>
                  </a:lnTo>
                  <a:cubicBezTo>
                    <a:pt x="50" y="119"/>
                    <a:pt x="90" y="169"/>
                    <a:pt x="139" y="210"/>
                  </a:cubicBezTo>
                  <a:lnTo>
                    <a:pt x="139" y="210"/>
                  </a:lnTo>
                  <a:cubicBezTo>
                    <a:pt x="103" y="243"/>
                    <a:pt x="64" y="269"/>
                    <a:pt x="27" y="302"/>
                  </a:cubicBezTo>
                  <a:lnTo>
                    <a:pt x="27" y="302"/>
                  </a:lnTo>
                  <a:cubicBezTo>
                    <a:pt x="0" y="326"/>
                    <a:pt x="32" y="366"/>
                    <a:pt x="63" y="352"/>
                  </a:cubicBezTo>
                  <a:lnTo>
                    <a:pt x="63" y="352"/>
                  </a:lnTo>
                  <a:cubicBezTo>
                    <a:pt x="109" y="331"/>
                    <a:pt x="155" y="294"/>
                    <a:pt x="193" y="249"/>
                  </a:cubicBezTo>
                  <a:lnTo>
                    <a:pt x="193" y="249"/>
                  </a:lnTo>
                  <a:cubicBezTo>
                    <a:pt x="239" y="280"/>
                    <a:pt x="289" y="302"/>
                    <a:pt x="333" y="314"/>
                  </a:cubicBezTo>
                  <a:lnTo>
                    <a:pt x="333" y="314"/>
                  </a:lnTo>
                  <a:cubicBezTo>
                    <a:pt x="357" y="320"/>
                    <a:pt x="377" y="286"/>
                    <a:pt x="353" y="273"/>
                  </a:cubicBezTo>
                </a:path>
              </a:pathLst>
            </a:custGeom>
            <a:solidFill>
              <a:schemeClr val="accent3">
                <a:lumMod val="25000"/>
              </a:schemeClr>
            </a:solidFill>
            <a:ln>
              <a:noFill/>
            </a:ln>
            <a:effectLst/>
          </p:spPr>
          <p:txBody>
            <a:bodyPr wrap="none" anchor="ctr"/>
            <a:lstStyle/>
            <a:p>
              <a:pPr>
                <a:defRPr/>
              </a:pPr>
              <a:endParaRPr lang="es-ES_tradnl"/>
            </a:p>
          </p:txBody>
        </p:sp>
        <p:sp>
          <p:nvSpPr>
            <p:cNvPr id="201" name="Freeform 59">
              <a:extLst>
                <a:ext uri="{FF2B5EF4-FFF2-40B4-BE49-F238E27FC236}">
                  <a16:creationId xmlns:a16="http://schemas.microsoft.com/office/drawing/2014/main" id="{D655E46C-9157-2A43-8517-CEF7924280CD}"/>
                </a:ext>
              </a:extLst>
            </p:cNvPr>
            <p:cNvSpPr>
              <a:spLocks noChangeArrowheads="1"/>
            </p:cNvSpPr>
            <p:nvPr/>
          </p:nvSpPr>
          <p:spPr bwMode="auto">
            <a:xfrm rot="16200000">
              <a:off x="11986217" y="1910754"/>
              <a:ext cx="180951" cy="173015"/>
            </a:xfrm>
            <a:custGeom>
              <a:avLst/>
              <a:gdLst>
                <a:gd name="T0" fmla="*/ 353 w 378"/>
                <a:gd name="T1" fmla="*/ 273 h 367"/>
                <a:gd name="T2" fmla="*/ 353 w 378"/>
                <a:gd name="T3" fmla="*/ 273 h 367"/>
                <a:gd name="T4" fmla="*/ 231 w 378"/>
                <a:gd name="T5" fmla="*/ 201 h 367"/>
                <a:gd name="T6" fmla="*/ 231 w 378"/>
                <a:gd name="T7" fmla="*/ 201 h 367"/>
                <a:gd name="T8" fmla="*/ 306 w 378"/>
                <a:gd name="T9" fmla="*/ 43 h 367"/>
                <a:gd name="T10" fmla="*/ 306 w 378"/>
                <a:gd name="T11" fmla="*/ 43 h 367"/>
                <a:gd name="T12" fmla="*/ 265 w 378"/>
                <a:gd name="T13" fmla="*/ 25 h 367"/>
                <a:gd name="T14" fmla="*/ 265 w 378"/>
                <a:gd name="T15" fmla="*/ 25 h 367"/>
                <a:gd name="T16" fmla="*/ 183 w 378"/>
                <a:gd name="T17" fmla="*/ 161 h 367"/>
                <a:gd name="T18" fmla="*/ 183 w 378"/>
                <a:gd name="T19" fmla="*/ 161 h 367"/>
                <a:gd name="T20" fmla="*/ 76 w 378"/>
                <a:gd name="T21" fmla="*/ 34 h 367"/>
                <a:gd name="T22" fmla="*/ 76 w 378"/>
                <a:gd name="T23" fmla="*/ 34 h 367"/>
                <a:gd name="T24" fmla="*/ 26 w 378"/>
                <a:gd name="T25" fmla="*/ 69 h 367"/>
                <a:gd name="T26" fmla="*/ 26 w 378"/>
                <a:gd name="T27" fmla="*/ 69 h 367"/>
                <a:gd name="T28" fmla="*/ 139 w 378"/>
                <a:gd name="T29" fmla="*/ 210 h 367"/>
                <a:gd name="T30" fmla="*/ 139 w 378"/>
                <a:gd name="T31" fmla="*/ 210 h 367"/>
                <a:gd name="T32" fmla="*/ 28 w 378"/>
                <a:gd name="T33" fmla="*/ 302 h 367"/>
                <a:gd name="T34" fmla="*/ 28 w 378"/>
                <a:gd name="T35" fmla="*/ 302 h 367"/>
                <a:gd name="T36" fmla="*/ 63 w 378"/>
                <a:gd name="T37" fmla="*/ 352 h 367"/>
                <a:gd name="T38" fmla="*/ 63 w 378"/>
                <a:gd name="T39" fmla="*/ 352 h 367"/>
                <a:gd name="T40" fmla="*/ 193 w 378"/>
                <a:gd name="T41" fmla="*/ 249 h 367"/>
                <a:gd name="T42" fmla="*/ 193 w 378"/>
                <a:gd name="T43" fmla="*/ 249 h 367"/>
                <a:gd name="T44" fmla="*/ 334 w 378"/>
                <a:gd name="T45" fmla="*/ 314 h 367"/>
                <a:gd name="T46" fmla="*/ 334 w 378"/>
                <a:gd name="T47" fmla="*/ 314 h 367"/>
                <a:gd name="T48" fmla="*/ 353 w 378"/>
                <a:gd name="T49" fmla="*/ 273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3"/>
                  </a:moveTo>
                  <a:lnTo>
                    <a:pt x="353" y="273"/>
                  </a:lnTo>
                  <a:cubicBezTo>
                    <a:pt x="311" y="249"/>
                    <a:pt x="271" y="228"/>
                    <a:pt x="231" y="201"/>
                  </a:cubicBezTo>
                  <a:lnTo>
                    <a:pt x="231" y="201"/>
                  </a:lnTo>
                  <a:cubicBezTo>
                    <a:pt x="268" y="151"/>
                    <a:pt x="294" y="96"/>
                    <a:pt x="306" y="43"/>
                  </a:cubicBezTo>
                  <a:lnTo>
                    <a:pt x="306" y="43"/>
                  </a:lnTo>
                  <a:cubicBezTo>
                    <a:pt x="313" y="19"/>
                    <a:pt x="278" y="0"/>
                    <a:pt x="265" y="25"/>
                  </a:cubicBezTo>
                  <a:lnTo>
                    <a:pt x="265" y="25"/>
                  </a:lnTo>
                  <a:cubicBezTo>
                    <a:pt x="239" y="72"/>
                    <a:pt x="215" y="118"/>
                    <a:pt x="183" y="161"/>
                  </a:cubicBezTo>
                  <a:lnTo>
                    <a:pt x="183" y="161"/>
                  </a:lnTo>
                  <a:cubicBezTo>
                    <a:pt x="142" y="122"/>
                    <a:pt x="112" y="77"/>
                    <a:pt x="76" y="34"/>
                  </a:cubicBezTo>
                  <a:lnTo>
                    <a:pt x="76" y="34"/>
                  </a:lnTo>
                  <a:cubicBezTo>
                    <a:pt x="52" y="6"/>
                    <a:pt x="12" y="39"/>
                    <a:pt x="26" y="69"/>
                  </a:cubicBezTo>
                  <a:lnTo>
                    <a:pt x="26" y="69"/>
                  </a:lnTo>
                  <a:cubicBezTo>
                    <a:pt x="49" y="119"/>
                    <a:pt x="89" y="169"/>
                    <a:pt x="139" y="210"/>
                  </a:cubicBezTo>
                  <a:lnTo>
                    <a:pt x="139" y="210"/>
                  </a:lnTo>
                  <a:cubicBezTo>
                    <a:pt x="104" y="243"/>
                    <a:pt x="64" y="269"/>
                    <a:pt x="28" y="302"/>
                  </a:cubicBezTo>
                  <a:lnTo>
                    <a:pt x="28" y="302"/>
                  </a:lnTo>
                  <a:cubicBezTo>
                    <a:pt x="0" y="326"/>
                    <a:pt x="31" y="366"/>
                    <a:pt x="63" y="352"/>
                  </a:cubicBezTo>
                  <a:lnTo>
                    <a:pt x="63" y="352"/>
                  </a:lnTo>
                  <a:cubicBezTo>
                    <a:pt x="109" y="331"/>
                    <a:pt x="154" y="294"/>
                    <a:pt x="193" y="249"/>
                  </a:cubicBezTo>
                  <a:lnTo>
                    <a:pt x="193" y="249"/>
                  </a:lnTo>
                  <a:cubicBezTo>
                    <a:pt x="239" y="280"/>
                    <a:pt x="288" y="302"/>
                    <a:pt x="334" y="314"/>
                  </a:cubicBezTo>
                  <a:lnTo>
                    <a:pt x="334" y="314"/>
                  </a:lnTo>
                  <a:cubicBezTo>
                    <a:pt x="357" y="320"/>
                    <a:pt x="377" y="286"/>
                    <a:pt x="353" y="273"/>
                  </a:cubicBezTo>
                </a:path>
              </a:pathLst>
            </a:custGeom>
            <a:solidFill>
              <a:schemeClr val="accent3">
                <a:lumMod val="50000"/>
              </a:schemeClr>
            </a:solidFill>
            <a:ln>
              <a:noFill/>
            </a:ln>
            <a:effectLst/>
          </p:spPr>
          <p:txBody>
            <a:bodyPr wrap="none" anchor="ctr"/>
            <a:lstStyle/>
            <a:p>
              <a:pPr>
                <a:defRPr/>
              </a:pPr>
              <a:endParaRPr lang="es-ES_tradnl"/>
            </a:p>
          </p:txBody>
        </p:sp>
        <p:sp>
          <p:nvSpPr>
            <p:cNvPr id="202" name="Freeform 60">
              <a:extLst>
                <a:ext uri="{FF2B5EF4-FFF2-40B4-BE49-F238E27FC236}">
                  <a16:creationId xmlns:a16="http://schemas.microsoft.com/office/drawing/2014/main" id="{D6395140-0ED7-0C47-B80A-711377E08E7F}"/>
                </a:ext>
              </a:extLst>
            </p:cNvPr>
            <p:cNvSpPr>
              <a:spLocks noChangeArrowheads="1"/>
            </p:cNvSpPr>
            <p:nvPr/>
          </p:nvSpPr>
          <p:spPr bwMode="auto">
            <a:xfrm rot="16200000">
              <a:off x="11986217" y="1344090"/>
              <a:ext cx="180951" cy="173015"/>
            </a:xfrm>
            <a:custGeom>
              <a:avLst/>
              <a:gdLst>
                <a:gd name="T0" fmla="*/ 354 w 379"/>
                <a:gd name="T1" fmla="*/ 273 h 367"/>
                <a:gd name="T2" fmla="*/ 354 w 379"/>
                <a:gd name="T3" fmla="*/ 273 h 367"/>
                <a:gd name="T4" fmla="*/ 233 w 379"/>
                <a:gd name="T5" fmla="*/ 201 h 367"/>
                <a:gd name="T6" fmla="*/ 233 w 379"/>
                <a:gd name="T7" fmla="*/ 201 h 367"/>
                <a:gd name="T8" fmla="*/ 308 w 379"/>
                <a:gd name="T9" fmla="*/ 43 h 367"/>
                <a:gd name="T10" fmla="*/ 308 w 379"/>
                <a:gd name="T11" fmla="*/ 43 h 367"/>
                <a:gd name="T12" fmla="*/ 266 w 379"/>
                <a:gd name="T13" fmla="*/ 25 h 367"/>
                <a:gd name="T14" fmla="*/ 266 w 379"/>
                <a:gd name="T15" fmla="*/ 25 h 367"/>
                <a:gd name="T16" fmla="*/ 184 w 379"/>
                <a:gd name="T17" fmla="*/ 161 h 367"/>
                <a:gd name="T18" fmla="*/ 184 w 379"/>
                <a:gd name="T19" fmla="*/ 161 h 367"/>
                <a:gd name="T20" fmla="*/ 77 w 379"/>
                <a:gd name="T21" fmla="*/ 34 h 367"/>
                <a:gd name="T22" fmla="*/ 77 w 379"/>
                <a:gd name="T23" fmla="*/ 34 h 367"/>
                <a:gd name="T24" fmla="*/ 27 w 379"/>
                <a:gd name="T25" fmla="*/ 69 h 367"/>
                <a:gd name="T26" fmla="*/ 27 w 379"/>
                <a:gd name="T27" fmla="*/ 69 h 367"/>
                <a:gd name="T28" fmla="*/ 140 w 379"/>
                <a:gd name="T29" fmla="*/ 210 h 367"/>
                <a:gd name="T30" fmla="*/ 140 w 379"/>
                <a:gd name="T31" fmla="*/ 210 h 367"/>
                <a:gd name="T32" fmla="*/ 28 w 379"/>
                <a:gd name="T33" fmla="*/ 302 h 367"/>
                <a:gd name="T34" fmla="*/ 28 w 379"/>
                <a:gd name="T35" fmla="*/ 302 h 367"/>
                <a:gd name="T36" fmla="*/ 63 w 379"/>
                <a:gd name="T37" fmla="*/ 352 h 367"/>
                <a:gd name="T38" fmla="*/ 63 w 379"/>
                <a:gd name="T39" fmla="*/ 352 h 367"/>
                <a:gd name="T40" fmla="*/ 194 w 379"/>
                <a:gd name="T41" fmla="*/ 249 h 367"/>
                <a:gd name="T42" fmla="*/ 194 w 379"/>
                <a:gd name="T43" fmla="*/ 249 h 367"/>
                <a:gd name="T44" fmla="*/ 334 w 379"/>
                <a:gd name="T45" fmla="*/ 314 h 367"/>
                <a:gd name="T46" fmla="*/ 334 w 379"/>
                <a:gd name="T47" fmla="*/ 314 h 367"/>
                <a:gd name="T48" fmla="*/ 354 w 379"/>
                <a:gd name="T49" fmla="*/ 273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7">
                  <a:moveTo>
                    <a:pt x="354" y="273"/>
                  </a:moveTo>
                  <a:lnTo>
                    <a:pt x="354" y="273"/>
                  </a:lnTo>
                  <a:cubicBezTo>
                    <a:pt x="312" y="249"/>
                    <a:pt x="271" y="228"/>
                    <a:pt x="233" y="201"/>
                  </a:cubicBezTo>
                  <a:lnTo>
                    <a:pt x="233" y="201"/>
                  </a:lnTo>
                  <a:cubicBezTo>
                    <a:pt x="268" y="151"/>
                    <a:pt x="295" y="96"/>
                    <a:pt x="308" y="43"/>
                  </a:cubicBezTo>
                  <a:lnTo>
                    <a:pt x="308" y="43"/>
                  </a:lnTo>
                  <a:cubicBezTo>
                    <a:pt x="313" y="19"/>
                    <a:pt x="279" y="0"/>
                    <a:pt x="266" y="25"/>
                  </a:cubicBezTo>
                  <a:lnTo>
                    <a:pt x="266" y="25"/>
                  </a:lnTo>
                  <a:cubicBezTo>
                    <a:pt x="240" y="72"/>
                    <a:pt x="216" y="118"/>
                    <a:pt x="184" y="161"/>
                  </a:cubicBezTo>
                  <a:lnTo>
                    <a:pt x="184" y="161"/>
                  </a:lnTo>
                  <a:cubicBezTo>
                    <a:pt x="144" y="122"/>
                    <a:pt x="113" y="77"/>
                    <a:pt x="77" y="34"/>
                  </a:cubicBezTo>
                  <a:lnTo>
                    <a:pt x="77" y="34"/>
                  </a:lnTo>
                  <a:cubicBezTo>
                    <a:pt x="53" y="6"/>
                    <a:pt x="12" y="39"/>
                    <a:pt x="27" y="69"/>
                  </a:cubicBezTo>
                  <a:lnTo>
                    <a:pt x="27" y="69"/>
                  </a:lnTo>
                  <a:cubicBezTo>
                    <a:pt x="50" y="119"/>
                    <a:pt x="91" y="169"/>
                    <a:pt x="140" y="210"/>
                  </a:cubicBezTo>
                  <a:lnTo>
                    <a:pt x="140" y="210"/>
                  </a:lnTo>
                  <a:cubicBezTo>
                    <a:pt x="104" y="243"/>
                    <a:pt x="65" y="269"/>
                    <a:pt x="28" y="302"/>
                  </a:cubicBezTo>
                  <a:lnTo>
                    <a:pt x="28" y="302"/>
                  </a:lnTo>
                  <a:cubicBezTo>
                    <a:pt x="0" y="326"/>
                    <a:pt x="33" y="366"/>
                    <a:pt x="63" y="352"/>
                  </a:cubicBezTo>
                  <a:lnTo>
                    <a:pt x="63" y="352"/>
                  </a:lnTo>
                  <a:cubicBezTo>
                    <a:pt x="109" y="331"/>
                    <a:pt x="155" y="294"/>
                    <a:pt x="194" y="249"/>
                  </a:cubicBezTo>
                  <a:lnTo>
                    <a:pt x="194" y="249"/>
                  </a:lnTo>
                  <a:cubicBezTo>
                    <a:pt x="240" y="280"/>
                    <a:pt x="290" y="302"/>
                    <a:pt x="334" y="314"/>
                  </a:cubicBezTo>
                  <a:lnTo>
                    <a:pt x="334" y="314"/>
                  </a:lnTo>
                  <a:cubicBezTo>
                    <a:pt x="358" y="320"/>
                    <a:pt x="378" y="286"/>
                    <a:pt x="354" y="273"/>
                  </a:cubicBezTo>
                </a:path>
              </a:pathLst>
            </a:custGeom>
            <a:solidFill>
              <a:schemeClr val="accent3">
                <a:lumMod val="50000"/>
              </a:schemeClr>
            </a:solidFill>
            <a:ln>
              <a:noFill/>
            </a:ln>
            <a:effectLst/>
          </p:spPr>
          <p:txBody>
            <a:bodyPr wrap="none" anchor="ctr"/>
            <a:lstStyle/>
            <a:p>
              <a:pPr>
                <a:defRPr/>
              </a:pPr>
              <a:endParaRPr lang="es-ES_tradnl"/>
            </a:p>
          </p:txBody>
        </p:sp>
        <p:sp>
          <p:nvSpPr>
            <p:cNvPr id="203" name="Freeform 61">
              <a:extLst>
                <a:ext uri="{FF2B5EF4-FFF2-40B4-BE49-F238E27FC236}">
                  <a16:creationId xmlns:a16="http://schemas.microsoft.com/office/drawing/2014/main" id="{A90A578B-A0CE-4C42-820E-61201B5CB88B}"/>
                </a:ext>
              </a:extLst>
            </p:cNvPr>
            <p:cNvSpPr>
              <a:spLocks noChangeArrowheads="1"/>
            </p:cNvSpPr>
            <p:nvPr/>
          </p:nvSpPr>
          <p:spPr bwMode="auto">
            <a:xfrm rot="16200000">
              <a:off x="11981455" y="950441"/>
              <a:ext cx="180951" cy="173016"/>
            </a:xfrm>
            <a:custGeom>
              <a:avLst/>
              <a:gdLst>
                <a:gd name="T0" fmla="*/ 353 w 379"/>
                <a:gd name="T1" fmla="*/ 272 h 366"/>
                <a:gd name="T2" fmla="*/ 353 w 379"/>
                <a:gd name="T3" fmla="*/ 272 h 366"/>
                <a:gd name="T4" fmla="*/ 232 w 379"/>
                <a:gd name="T5" fmla="*/ 201 h 366"/>
                <a:gd name="T6" fmla="*/ 232 w 379"/>
                <a:gd name="T7" fmla="*/ 201 h 366"/>
                <a:gd name="T8" fmla="*/ 307 w 379"/>
                <a:gd name="T9" fmla="*/ 43 h 366"/>
                <a:gd name="T10" fmla="*/ 307 w 379"/>
                <a:gd name="T11" fmla="*/ 43 h 366"/>
                <a:gd name="T12" fmla="*/ 266 w 379"/>
                <a:gd name="T13" fmla="*/ 23 h 366"/>
                <a:gd name="T14" fmla="*/ 266 w 379"/>
                <a:gd name="T15" fmla="*/ 23 h 366"/>
                <a:gd name="T16" fmla="*/ 184 w 379"/>
                <a:gd name="T17" fmla="*/ 160 h 366"/>
                <a:gd name="T18" fmla="*/ 184 w 379"/>
                <a:gd name="T19" fmla="*/ 160 h 366"/>
                <a:gd name="T20" fmla="*/ 76 w 379"/>
                <a:gd name="T21" fmla="*/ 34 h 366"/>
                <a:gd name="T22" fmla="*/ 76 w 379"/>
                <a:gd name="T23" fmla="*/ 34 h 366"/>
                <a:gd name="T24" fmla="*/ 26 w 379"/>
                <a:gd name="T25" fmla="*/ 69 h 366"/>
                <a:gd name="T26" fmla="*/ 26 w 379"/>
                <a:gd name="T27" fmla="*/ 69 h 366"/>
                <a:gd name="T28" fmla="*/ 139 w 379"/>
                <a:gd name="T29" fmla="*/ 209 h 366"/>
                <a:gd name="T30" fmla="*/ 139 w 379"/>
                <a:gd name="T31" fmla="*/ 209 h 366"/>
                <a:gd name="T32" fmla="*/ 27 w 379"/>
                <a:gd name="T33" fmla="*/ 301 h 366"/>
                <a:gd name="T34" fmla="*/ 27 w 379"/>
                <a:gd name="T35" fmla="*/ 301 h 366"/>
                <a:gd name="T36" fmla="*/ 64 w 379"/>
                <a:gd name="T37" fmla="*/ 351 h 366"/>
                <a:gd name="T38" fmla="*/ 64 w 379"/>
                <a:gd name="T39" fmla="*/ 351 h 366"/>
                <a:gd name="T40" fmla="*/ 194 w 379"/>
                <a:gd name="T41" fmla="*/ 249 h 366"/>
                <a:gd name="T42" fmla="*/ 194 w 379"/>
                <a:gd name="T43" fmla="*/ 249 h 366"/>
                <a:gd name="T44" fmla="*/ 333 w 379"/>
                <a:gd name="T45" fmla="*/ 313 h 366"/>
                <a:gd name="T46" fmla="*/ 333 w 379"/>
                <a:gd name="T47" fmla="*/ 313 h 366"/>
                <a:gd name="T48" fmla="*/ 353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3" y="272"/>
                  </a:moveTo>
                  <a:lnTo>
                    <a:pt x="353" y="272"/>
                  </a:lnTo>
                  <a:cubicBezTo>
                    <a:pt x="312" y="249"/>
                    <a:pt x="270" y="227"/>
                    <a:pt x="232" y="201"/>
                  </a:cubicBezTo>
                  <a:lnTo>
                    <a:pt x="232" y="201"/>
                  </a:lnTo>
                  <a:cubicBezTo>
                    <a:pt x="268" y="150"/>
                    <a:pt x="294" y="94"/>
                    <a:pt x="307" y="43"/>
                  </a:cubicBezTo>
                  <a:lnTo>
                    <a:pt x="307" y="43"/>
                  </a:lnTo>
                  <a:cubicBezTo>
                    <a:pt x="314" y="20"/>
                    <a:pt x="280" y="0"/>
                    <a:pt x="266" y="23"/>
                  </a:cubicBezTo>
                  <a:lnTo>
                    <a:pt x="266" y="23"/>
                  </a:lnTo>
                  <a:cubicBezTo>
                    <a:pt x="240" y="71"/>
                    <a:pt x="216" y="118"/>
                    <a:pt x="184" y="160"/>
                  </a:cubicBezTo>
                  <a:lnTo>
                    <a:pt x="184" y="160"/>
                  </a:lnTo>
                  <a:cubicBezTo>
                    <a:pt x="143" y="122"/>
                    <a:pt x="113" y="76"/>
                    <a:pt x="76" y="34"/>
                  </a:cubicBezTo>
                  <a:lnTo>
                    <a:pt x="76" y="34"/>
                  </a:lnTo>
                  <a:cubicBezTo>
                    <a:pt x="52" y="6"/>
                    <a:pt x="11" y="38"/>
                    <a:pt x="26" y="69"/>
                  </a:cubicBezTo>
                  <a:lnTo>
                    <a:pt x="26" y="69"/>
                  </a:lnTo>
                  <a:cubicBezTo>
                    <a:pt x="50" y="119"/>
                    <a:pt x="90" y="168"/>
                    <a:pt x="139" y="209"/>
                  </a:cubicBezTo>
                  <a:lnTo>
                    <a:pt x="139" y="209"/>
                  </a:lnTo>
                  <a:cubicBezTo>
                    <a:pt x="105" y="242"/>
                    <a:pt x="65" y="269"/>
                    <a:pt x="27" y="301"/>
                  </a:cubicBezTo>
                  <a:lnTo>
                    <a:pt x="27" y="301"/>
                  </a:lnTo>
                  <a:cubicBezTo>
                    <a:pt x="0" y="324"/>
                    <a:pt x="32" y="365"/>
                    <a:pt x="64" y="351"/>
                  </a:cubicBezTo>
                  <a:lnTo>
                    <a:pt x="64" y="351"/>
                  </a:lnTo>
                  <a:cubicBezTo>
                    <a:pt x="110" y="330"/>
                    <a:pt x="155" y="293"/>
                    <a:pt x="194" y="249"/>
                  </a:cubicBezTo>
                  <a:lnTo>
                    <a:pt x="194" y="249"/>
                  </a:lnTo>
                  <a:cubicBezTo>
                    <a:pt x="239" y="280"/>
                    <a:pt x="289" y="302"/>
                    <a:pt x="333" y="313"/>
                  </a:cubicBezTo>
                  <a:lnTo>
                    <a:pt x="333" y="313"/>
                  </a:lnTo>
                  <a:cubicBezTo>
                    <a:pt x="358" y="319"/>
                    <a:pt x="378" y="285"/>
                    <a:pt x="353" y="272"/>
                  </a:cubicBezTo>
                </a:path>
              </a:pathLst>
            </a:custGeom>
            <a:solidFill>
              <a:schemeClr val="accent3">
                <a:lumMod val="25000"/>
              </a:schemeClr>
            </a:solidFill>
            <a:ln>
              <a:noFill/>
            </a:ln>
            <a:effectLst/>
          </p:spPr>
          <p:txBody>
            <a:bodyPr wrap="none" anchor="ctr"/>
            <a:lstStyle/>
            <a:p>
              <a:pPr>
                <a:defRPr/>
              </a:pPr>
              <a:endParaRPr lang="es-ES_tradnl"/>
            </a:p>
          </p:txBody>
        </p:sp>
        <p:sp>
          <p:nvSpPr>
            <p:cNvPr id="204" name="Freeform 62">
              <a:extLst>
                <a:ext uri="{FF2B5EF4-FFF2-40B4-BE49-F238E27FC236}">
                  <a16:creationId xmlns:a16="http://schemas.microsoft.com/office/drawing/2014/main" id="{DF48D43B-7828-0E4B-9156-A3C770803A6B}"/>
                </a:ext>
              </a:extLst>
            </p:cNvPr>
            <p:cNvSpPr>
              <a:spLocks noChangeArrowheads="1"/>
            </p:cNvSpPr>
            <p:nvPr/>
          </p:nvSpPr>
          <p:spPr bwMode="auto">
            <a:xfrm rot="16200000">
              <a:off x="11981455" y="761555"/>
              <a:ext cx="180951" cy="173016"/>
            </a:xfrm>
            <a:custGeom>
              <a:avLst/>
              <a:gdLst>
                <a:gd name="T0" fmla="*/ 355 w 380"/>
                <a:gd name="T1" fmla="*/ 272 h 366"/>
                <a:gd name="T2" fmla="*/ 355 w 380"/>
                <a:gd name="T3" fmla="*/ 272 h 366"/>
                <a:gd name="T4" fmla="*/ 233 w 380"/>
                <a:gd name="T5" fmla="*/ 201 h 366"/>
                <a:gd name="T6" fmla="*/ 233 w 380"/>
                <a:gd name="T7" fmla="*/ 201 h 366"/>
                <a:gd name="T8" fmla="*/ 308 w 380"/>
                <a:gd name="T9" fmla="*/ 43 h 366"/>
                <a:gd name="T10" fmla="*/ 308 w 380"/>
                <a:gd name="T11" fmla="*/ 43 h 366"/>
                <a:gd name="T12" fmla="*/ 267 w 380"/>
                <a:gd name="T13" fmla="*/ 23 h 366"/>
                <a:gd name="T14" fmla="*/ 267 w 380"/>
                <a:gd name="T15" fmla="*/ 23 h 366"/>
                <a:gd name="T16" fmla="*/ 184 w 380"/>
                <a:gd name="T17" fmla="*/ 160 h 366"/>
                <a:gd name="T18" fmla="*/ 184 w 380"/>
                <a:gd name="T19" fmla="*/ 160 h 366"/>
                <a:gd name="T20" fmla="*/ 77 w 380"/>
                <a:gd name="T21" fmla="*/ 34 h 366"/>
                <a:gd name="T22" fmla="*/ 77 w 380"/>
                <a:gd name="T23" fmla="*/ 34 h 366"/>
                <a:gd name="T24" fmla="*/ 27 w 380"/>
                <a:gd name="T25" fmla="*/ 69 h 366"/>
                <a:gd name="T26" fmla="*/ 27 w 380"/>
                <a:gd name="T27" fmla="*/ 69 h 366"/>
                <a:gd name="T28" fmla="*/ 140 w 380"/>
                <a:gd name="T29" fmla="*/ 209 h 366"/>
                <a:gd name="T30" fmla="*/ 140 w 380"/>
                <a:gd name="T31" fmla="*/ 209 h 366"/>
                <a:gd name="T32" fmla="*/ 28 w 380"/>
                <a:gd name="T33" fmla="*/ 301 h 366"/>
                <a:gd name="T34" fmla="*/ 28 w 380"/>
                <a:gd name="T35" fmla="*/ 301 h 366"/>
                <a:gd name="T36" fmla="*/ 64 w 380"/>
                <a:gd name="T37" fmla="*/ 351 h 366"/>
                <a:gd name="T38" fmla="*/ 64 w 380"/>
                <a:gd name="T39" fmla="*/ 351 h 366"/>
                <a:gd name="T40" fmla="*/ 195 w 380"/>
                <a:gd name="T41" fmla="*/ 249 h 366"/>
                <a:gd name="T42" fmla="*/ 195 w 380"/>
                <a:gd name="T43" fmla="*/ 249 h 366"/>
                <a:gd name="T44" fmla="*/ 336 w 380"/>
                <a:gd name="T45" fmla="*/ 313 h 366"/>
                <a:gd name="T46" fmla="*/ 336 w 380"/>
                <a:gd name="T47" fmla="*/ 313 h 366"/>
                <a:gd name="T48" fmla="*/ 355 w 380"/>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6">
                  <a:moveTo>
                    <a:pt x="355" y="272"/>
                  </a:moveTo>
                  <a:lnTo>
                    <a:pt x="355" y="272"/>
                  </a:lnTo>
                  <a:cubicBezTo>
                    <a:pt x="312" y="249"/>
                    <a:pt x="271" y="227"/>
                    <a:pt x="233" y="201"/>
                  </a:cubicBezTo>
                  <a:lnTo>
                    <a:pt x="233" y="201"/>
                  </a:lnTo>
                  <a:cubicBezTo>
                    <a:pt x="269" y="150"/>
                    <a:pt x="295" y="94"/>
                    <a:pt x="308" y="43"/>
                  </a:cubicBezTo>
                  <a:lnTo>
                    <a:pt x="308" y="43"/>
                  </a:lnTo>
                  <a:cubicBezTo>
                    <a:pt x="315" y="20"/>
                    <a:pt x="280" y="0"/>
                    <a:pt x="267" y="23"/>
                  </a:cubicBezTo>
                  <a:lnTo>
                    <a:pt x="267" y="23"/>
                  </a:lnTo>
                  <a:cubicBezTo>
                    <a:pt x="241" y="71"/>
                    <a:pt x="217" y="118"/>
                    <a:pt x="184" y="160"/>
                  </a:cubicBezTo>
                  <a:lnTo>
                    <a:pt x="184" y="160"/>
                  </a:lnTo>
                  <a:cubicBezTo>
                    <a:pt x="144" y="122"/>
                    <a:pt x="113" y="76"/>
                    <a:pt x="77" y="34"/>
                  </a:cubicBezTo>
                  <a:lnTo>
                    <a:pt x="77" y="34"/>
                  </a:lnTo>
                  <a:cubicBezTo>
                    <a:pt x="53" y="6"/>
                    <a:pt x="14" y="38"/>
                    <a:pt x="27" y="69"/>
                  </a:cubicBezTo>
                  <a:lnTo>
                    <a:pt x="27" y="69"/>
                  </a:lnTo>
                  <a:cubicBezTo>
                    <a:pt x="50" y="119"/>
                    <a:pt x="91" y="168"/>
                    <a:pt x="140" y="209"/>
                  </a:cubicBezTo>
                  <a:lnTo>
                    <a:pt x="140" y="209"/>
                  </a:lnTo>
                  <a:cubicBezTo>
                    <a:pt x="106" y="242"/>
                    <a:pt x="66" y="269"/>
                    <a:pt x="28" y="301"/>
                  </a:cubicBezTo>
                  <a:lnTo>
                    <a:pt x="28" y="301"/>
                  </a:lnTo>
                  <a:cubicBezTo>
                    <a:pt x="0" y="324"/>
                    <a:pt x="33" y="365"/>
                    <a:pt x="64" y="351"/>
                  </a:cubicBezTo>
                  <a:lnTo>
                    <a:pt x="64" y="351"/>
                  </a:lnTo>
                  <a:cubicBezTo>
                    <a:pt x="110" y="330"/>
                    <a:pt x="156" y="293"/>
                    <a:pt x="195" y="249"/>
                  </a:cubicBezTo>
                  <a:lnTo>
                    <a:pt x="195" y="249"/>
                  </a:lnTo>
                  <a:cubicBezTo>
                    <a:pt x="240" y="280"/>
                    <a:pt x="290" y="302"/>
                    <a:pt x="336" y="313"/>
                  </a:cubicBezTo>
                  <a:lnTo>
                    <a:pt x="336" y="313"/>
                  </a:lnTo>
                  <a:cubicBezTo>
                    <a:pt x="359" y="319"/>
                    <a:pt x="379" y="285"/>
                    <a:pt x="355" y="272"/>
                  </a:cubicBezTo>
                </a:path>
              </a:pathLst>
            </a:custGeom>
            <a:solidFill>
              <a:schemeClr val="accent3">
                <a:lumMod val="50000"/>
              </a:schemeClr>
            </a:solidFill>
            <a:ln>
              <a:noFill/>
            </a:ln>
            <a:effectLst/>
          </p:spPr>
          <p:txBody>
            <a:bodyPr wrap="none" anchor="ctr"/>
            <a:lstStyle/>
            <a:p>
              <a:pPr>
                <a:defRPr/>
              </a:pPr>
              <a:endParaRPr lang="es-ES_tradnl"/>
            </a:p>
          </p:txBody>
        </p:sp>
        <p:sp>
          <p:nvSpPr>
            <p:cNvPr id="205" name="Freeform 63">
              <a:extLst>
                <a:ext uri="{FF2B5EF4-FFF2-40B4-BE49-F238E27FC236}">
                  <a16:creationId xmlns:a16="http://schemas.microsoft.com/office/drawing/2014/main" id="{3BC9BA21-7606-7946-9D03-6952517542FB}"/>
                </a:ext>
              </a:extLst>
            </p:cNvPr>
            <p:cNvSpPr>
              <a:spLocks noChangeArrowheads="1"/>
            </p:cNvSpPr>
            <p:nvPr/>
          </p:nvSpPr>
          <p:spPr bwMode="auto">
            <a:xfrm rot="16200000">
              <a:off x="11981455" y="1139330"/>
              <a:ext cx="180951" cy="173016"/>
            </a:xfrm>
            <a:custGeom>
              <a:avLst/>
              <a:gdLst>
                <a:gd name="T0" fmla="*/ 353 w 379"/>
                <a:gd name="T1" fmla="*/ 272 h 366"/>
                <a:gd name="T2" fmla="*/ 353 w 379"/>
                <a:gd name="T3" fmla="*/ 272 h 366"/>
                <a:gd name="T4" fmla="*/ 232 w 379"/>
                <a:gd name="T5" fmla="*/ 201 h 366"/>
                <a:gd name="T6" fmla="*/ 232 w 379"/>
                <a:gd name="T7" fmla="*/ 201 h 366"/>
                <a:gd name="T8" fmla="*/ 307 w 379"/>
                <a:gd name="T9" fmla="*/ 43 h 366"/>
                <a:gd name="T10" fmla="*/ 307 w 379"/>
                <a:gd name="T11" fmla="*/ 43 h 366"/>
                <a:gd name="T12" fmla="*/ 267 w 379"/>
                <a:gd name="T13" fmla="*/ 23 h 366"/>
                <a:gd name="T14" fmla="*/ 267 w 379"/>
                <a:gd name="T15" fmla="*/ 23 h 366"/>
                <a:gd name="T16" fmla="*/ 184 w 379"/>
                <a:gd name="T17" fmla="*/ 160 h 366"/>
                <a:gd name="T18" fmla="*/ 184 w 379"/>
                <a:gd name="T19" fmla="*/ 160 h 366"/>
                <a:gd name="T20" fmla="*/ 76 w 379"/>
                <a:gd name="T21" fmla="*/ 34 h 366"/>
                <a:gd name="T22" fmla="*/ 76 w 379"/>
                <a:gd name="T23" fmla="*/ 34 h 366"/>
                <a:gd name="T24" fmla="*/ 26 w 379"/>
                <a:gd name="T25" fmla="*/ 69 h 366"/>
                <a:gd name="T26" fmla="*/ 26 w 379"/>
                <a:gd name="T27" fmla="*/ 69 h 366"/>
                <a:gd name="T28" fmla="*/ 139 w 379"/>
                <a:gd name="T29" fmla="*/ 209 h 366"/>
                <a:gd name="T30" fmla="*/ 139 w 379"/>
                <a:gd name="T31" fmla="*/ 209 h 366"/>
                <a:gd name="T32" fmla="*/ 27 w 379"/>
                <a:gd name="T33" fmla="*/ 301 h 366"/>
                <a:gd name="T34" fmla="*/ 27 w 379"/>
                <a:gd name="T35" fmla="*/ 301 h 366"/>
                <a:gd name="T36" fmla="*/ 63 w 379"/>
                <a:gd name="T37" fmla="*/ 351 h 366"/>
                <a:gd name="T38" fmla="*/ 63 w 379"/>
                <a:gd name="T39" fmla="*/ 351 h 366"/>
                <a:gd name="T40" fmla="*/ 193 w 379"/>
                <a:gd name="T41" fmla="*/ 249 h 366"/>
                <a:gd name="T42" fmla="*/ 193 w 379"/>
                <a:gd name="T43" fmla="*/ 249 h 366"/>
                <a:gd name="T44" fmla="*/ 335 w 379"/>
                <a:gd name="T45" fmla="*/ 313 h 366"/>
                <a:gd name="T46" fmla="*/ 335 w 379"/>
                <a:gd name="T47" fmla="*/ 313 h 366"/>
                <a:gd name="T48" fmla="*/ 353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3" y="272"/>
                  </a:moveTo>
                  <a:lnTo>
                    <a:pt x="353" y="272"/>
                  </a:lnTo>
                  <a:cubicBezTo>
                    <a:pt x="311" y="249"/>
                    <a:pt x="270" y="227"/>
                    <a:pt x="232" y="201"/>
                  </a:cubicBezTo>
                  <a:lnTo>
                    <a:pt x="232" y="201"/>
                  </a:lnTo>
                  <a:cubicBezTo>
                    <a:pt x="268" y="150"/>
                    <a:pt x="294" y="94"/>
                    <a:pt x="307" y="43"/>
                  </a:cubicBezTo>
                  <a:lnTo>
                    <a:pt x="307" y="43"/>
                  </a:lnTo>
                  <a:cubicBezTo>
                    <a:pt x="313" y="20"/>
                    <a:pt x="280" y="0"/>
                    <a:pt x="267" y="23"/>
                  </a:cubicBezTo>
                  <a:lnTo>
                    <a:pt x="267" y="23"/>
                  </a:lnTo>
                  <a:cubicBezTo>
                    <a:pt x="240" y="71"/>
                    <a:pt x="215" y="118"/>
                    <a:pt x="184" y="160"/>
                  </a:cubicBezTo>
                  <a:lnTo>
                    <a:pt x="184" y="160"/>
                  </a:lnTo>
                  <a:cubicBezTo>
                    <a:pt x="142" y="122"/>
                    <a:pt x="113" y="76"/>
                    <a:pt x="76" y="34"/>
                  </a:cubicBezTo>
                  <a:lnTo>
                    <a:pt x="76" y="34"/>
                  </a:lnTo>
                  <a:cubicBezTo>
                    <a:pt x="52" y="6"/>
                    <a:pt x="12" y="38"/>
                    <a:pt x="26" y="69"/>
                  </a:cubicBezTo>
                  <a:lnTo>
                    <a:pt x="26" y="69"/>
                  </a:lnTo>
                  <a:cubicBezTo>
                    <a:pt x="48" y="119"/>
                    <a:pt x="90" y="168"/>
                    <a:pt x="139" y="209"/>
                  </a:cubicBezTo>
                  <a:lnTo>
                    <a:pt x="139" y="209"/>
                  </a:lnTo>
                  <a:cubicBezTo>
                    <a:pt x="104" y="242"/>
                    <a:pt x="64" y="269"/>
                    <a:pt x="27" y="301"/>
                  </a:cubicBezTo>
                  <a:lnTo>
                    <a:pt x="27" y="301"/>
                  </a:lnTo>
                  <a:cubicBezTo>
                    <a:pt x="0" y="324"/>
                    <a:pt x="33" y="365"/>
                    <a:pt x="63" y="351"/>
                  </a:cubicBezTo>
                  <a:lnTo>
                    <a:pt x="63" y="351"/>
                  </a:lnTo>
                  <a:cubicBezTo>
                    <a:pt x="110" y="330"/>
                    <a:pt x="155" y="293"/>
                    <a:pt x="193" y="249"/>
                  </a:cubicBezTo>
                  <a:lnTo>
                    <a:pt x="193" y="249"/>
                  </a:lnTo>
                  <a:cubicBezTo>
                    <a:pt x="239" y="280"/>
                    <a:pt x="289" y="302"/>
                    <a:pt x="335" y="313"/>
                  </a:cubicBezTo>
                  <a:lnTo>
                    <a:pt x="335" y="313"/>
                  </a:lnTo>
                  <a:cubicBezTo>
                    <a:pt x="359" y="319"/>
                    <a:pt x="378"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206" name="Freeform 64">
              <a:extLst>
                <a:ext uri="{FF2B5EF4-FFF2-40B4-BE49-F238E27FC236}">
                  <a16:creationId xmlns:a16="http://schemas.microsoft.com/office/drawing/2014/main" id="{651D3270-2019-2545-A6BE-7F5D2A361466}"/>
                </a:ext>
              </a:extLst>
            </p:cNvPr>
            <p:cNvSpPr>
              <a:spLocks noChangeArrowheads="1"/>
            </p:cNvSpPr>
            <p:nvPr/>
          </p:nvSpPr>
          <p:spPr bwMode="auto">
            <a:xfrm rot="16200000">
              <a:off x="11981455" y="571079"/>
              <a:ext cx="180951" cy="173016"/>
            </a:xfrm>
            <a:custGeom>
              <a:avLst/>
              <a:gdLst>
                <a:gd name="T0" fmla="*/ 353 w 378"/>
                <a:gd name="T1" fmla="*/ 272 h 366"/>
                <a:gd name="T2" fmla="*/ 353 w 378"/>
                <a:gd name="T3" fmla="*/ 272 h 366"/>
                <a:gd name="T4" fmla="*/ 231 w 378"/>
                <a:gd name="T5" fmla="*/ 201 h 366"/>
                <a:gd name="T6" fmla="*/ 231 w 378"/>
                <a:gd name="T7" fmla="*/ 201 h 366"/>
                <a:gd name="T8" fmla="*/ 306 w 378"/>
                <a:gd name="T9" fmla="*/ 43 h 366"/>
                <a:gd name="T10" fmla="*/ 306 w 378"/>
                <a:gd name="T11" fmla="*/ 43 h 366"/>
                <a:gd name="T12" fmla="*/ 265 w 378"/>
                <a:gd name="T13" fmla="*/ 23 h 366"/>
                <a:gd name="T14" fmla="*/ 265 w 378"/>
                <a:gd name="T15" fmla="*/ 23 h 366"/>
                <a:gd name="T16" fmla="*/ 182 w 378"/>
                <a:gd name="T17" fmla="*/ 160 h 366"/>
                <a:gd name="T18" fmla="*/ 182 w 378"/>
                <a:gd name="T19" fmla="*/ 160 h 366"/>
                <a:gd name="T20" fmla="*/ 75 w 378"/>
                <a:gd name="T21" fmla="*/ 34 h 366"/>
                <a:gd name="T22" fmla="*/ 75 w 378"/>
                <a:gd name="T23" fmla="*/ 34 h 366"/>
                <a:gd name="T24" fmla="*/ 25 w 378"/>
                <a:gd name="T25" fmla="*/ 69 h 366"/>
                <a:gd name="T26" fmla="*/ 25 w 378"/>
                <a:gd name="T27" fmla="*/ 69 h 366"/>
                <a:gd name="T28" fmla="*/ 138 w 378"/>
                <a:gd name="T29" fmla="*/ 209 h 366"/>
                <a:gd name="T30" fmla="*/ 138 w 378"/>
                <a:gd name="T31" fmla="*/ 209 h 366"/>
                <a:gd name="T32" fmla="*/ 26 w 378"/>
                <a:gd name="T33" fmla="*/ 301 h 366"/>
                <a:gd name="T34" fmla="*/ 26 w 378"/>
                <a:gd name="T35" fmla="*/ 301 h 366"/>
                <a:gd name="T36" fmla="*/ 61 w 378"/>
                <a:gd name="T37" fmla="*/ 351 h 366"/>
                <a:gd name="T38" fmla="*/ 61 w 378"/>
                <a:gd name="T39" fmla="*/ 351 h 366"/>
                <a:gd name="T40" fmla="*/ 191 w 378"/>
                <a:gd name="T41" fmla="*/ 249 h 366"/>
                <a:gd name="T42" fmla="*/ 191 w 378"/>
                <a:gd name="T43" fmla="*/ 249 h 366"/>
                <a:gd name="T44" fmla="*/ 333 w 378"/>
                <a:gd name="T45" fmla="*/ 313 h 366"/>
                <a:gd name="T46" fmla="*/ 333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49"/>
                    <a:pt x="269" y="227"/>
                    <a:pt x="231" y="201"/>
                  </a:cubicBezTo>
                  <a:lnTo>
                    <a:pt x="231" y="201"/>
                  </a:lnTo>
                  <a:cubicBezTo>
                    <a:pt x="266" y="150"/>
                    <a:pt x="293" y="94"/>
                    <a:pt x="306" y="43"/>
                  </a:cubicBezTo>
                  <a:lnTo>
                    <a:pt x="306" y="43"/>
                  </a:lnTo>
                  <a:cubicBezTo>
                    <a:pt x="311" y="20"/>
                    <a:pt x="278" y="0"/>
                    <a:pt x="265" y="23"/>
                  </a:cubicBezTo>
                  <a:lnTo>
                    <a:pt x="265" y="23"/>
                  </a:lnTo>
                  <a:cubicBezTo>
                    <a:pt x="239" y="71"/>
                    <a:pt x="214" y="118"/>
                    <a:pt x="182" y="160"/>
                  </a:cubicBezTo>
                  <a:lnTo>
                    <a:pt x="182" y="160"/>
                  </a:lnTo>
                  <a:cubicBezTo>
                    <a:pt x="142" y="122"/>
                    <a:pt x="111" y="76"/>
                    <a:pt x="75" y="34"/>
                  </a:cubicBezTo>
                  <a:lnTo>
                    <a:pt x="75" y="34"/>
                  </a:lnTo>
                  <a:cubicBezTo>
                    <a:pt x="52" y="6"/>
                    <a:pt x="11" y="38"/>
                    <a:pt x="25" y="69"/>
                  </a:cubicBezTo>
                  <a:lnTo>
                    <a:pt x="25" y="69"/>
                  </a:lnTo>
                  <a:cubicBezTo>
                    <a:pt x="48" y="119"/>
                    <a:pt x="89" y="168"/>
                    <a:pt x="138" y="209"/>
                  </a:cubicBezTo>
                  <a:lnTo>
                    <a:pt x="138" y="209"/>
                  </a:lnTo>
                  <a:cubicBezTo>
                    <a:pt x="102" y="242"/>
                    <a:pt x="63" y="269"/>
                    <a:pt x="26" y="301"/>
                  </a:cubicBezTo>
                  <a:lnTo>
                    <a:pt x="26" y="301"/>
                  </a:lnTo>
                  <a:cubicBezTo>
                    <a:pt x="0" y="324"/>
                    <a:pt x="31" y="365"/>
                    <a:pt x="61" y="351"/>
                  </a:cubicBezTo>
                  <a:lnTo>
                    <a:pt x="61" y="351"/>
                  </a:lnTo>
                  <a:cubicBezTo>
                    <a:pt x="109" y="330"/>
                    <a:pt x="153" y="293"/>
                    <a:pt x="191" y="249"/>
                  </a:cubicBezTo>
                  <a:lnTo>
                    <a:pt x="191" y="249"/>
                  </a:lnTo>
                  <a:cubicBezTo>
                    <a:pt x="239" y="280"/>
                    <a:pt x="287" y="302"/>
                    <a:pt x="333" y="313"/>
                  </a:cubicBezTo>
                  <a:lnTo>
                    <a:pt x="333" y="313"/>
                  </a:lnTo>
                  <a:cubicBezTo>
                    <a:pt x="357" y="319"/>
                    <a:pt x="377"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207" name="Freeform 65">
              <a:extLst>
                <a:ext uri="{FF2B5EF4-FFF2-40B4-BE49-F238E27FC236}">
                  <a16:creationId xmlns:a16="http://schemas.microsoft.com/office/drawing/2014/main" id="{33683C25-C065-294F-ACB2-440A21DDE7D7}"/>
                </a:ext>
              </a:extLst>
            </p:cNvPr>
            <p:cNvSpPr>
              <a:spLocks noChangeArrowheads="1"/>
            </p:cNvSpPr>
            <p:nvPr/>
          </p:nvSpPr>
          <p:spPr bwMode="auto">
            <a:xfrm rot="16200000">
              <a:off x="11981455" y="193304"/>
              <a:ext cx="180951" cy="173016"/>
            </a:xfrm>
            <a:custGeom>
              <a:avLst/>
              <a:gdLst>
                <a:gd name="T0" fmla="*/ 352 w 378"/>
                <a:gd name="T1" fmla="*/ 272 h 366"/>
                <a:gd name="T2" fmla="*/ 352 w 378"/>
                <a:gd name="T3" fmla="*/ 272 h 366"/>
                <a:gd name="T4" fmla="*/ 231 w 378"/>
                <a:gd name="T5" fmla="*/ 201 h 366"/>
                <a:gd name="T6" fmla="*/ 231 w 378"/>
                <a:gd name="T7" fmla="*/ 201 h 366"/>
                <a:gd name="T8" fmla="*/ 306 w 378"/>
                <a:gd name="T9" fmla="*/ 43 h 366"/>
                <a:gd name="T10" fmla="*/ 306 w 378"/>
                <a:gd name="T11" fmla="*/ 43 h 366"/>
                <a:gd name="T12" fmla="*/ 265 w 378"/>
                <a:gd name="T13" fmla="*/ 23 h 366"/>
                <a:gd name="T14" fmla="*/ 265 w 378"/>
                <a:gd name="T15" fmla="*/ 23 h 366"/>
                <a:gd name="T16" fmla="*/ 182 w 378"/>
                <a:gd name="T17" fmla="*/ 160 h 366"/>
                <a:gd name="T18" fmla="*/ 182 w 378"/>
                <a:gd name="T19" fmla="*/ 160 h 366"/>
                <a:gd name="T20" fmla="*/ 76 w 378"/>
                <a:gd name="T21" fmla="*/ 34 h 366"/>
                <a:gd name="T22" fmla="*/ 76 w 378"/>
                <a:gd name="T23" fmla="*/ 34 h 366"/>
                <a:gd name="T24" fmla="*/ 26 w 378"/>
                <a:gd name="T25" fmla="*/ 69 h 366"/>
                <a:gd name="T26" fmla="*/ 26 w 378"/>
                <a:gd name="T27" fmla="*/ 69 h 366"/>
                <a:gd name="T28" fmla="*/ 138 w 378"/>
                <a:gd name="T29" fmla="*/ 209 h 366"/>
                <a:gd name="T30" fmla="*/ 138 w 378"/>
                <a:gd name="T31" fmla="*/ 209 h 366"/>
                <a:gd name="T32" fmla="*/ 27 w 378"/>
                <a:gd name="T33" fmla="*/ 301 h 366"/>
                <a:gd name="T34" fmla="*/ 27 w 378"/>
                <a:gd name="T35" fmla="*/ 301 h 366"/>
                <a:gd name="T36" fmla="*/ 63 w 378"/>
                <a:gd name="T37" fmla="*/ 351 h 366"/>
                <a:gd name="T38" fmla="*/ 63 w 378"/>
                <a:gd name="T39" fmla="*/ 351 h 366"/>
                <a:gd name="T40" fmla="*/ 193 w 378"/>
                <a:gd name="T41" fmla="*/ 249 h 366"/>
                <a:gd name="T42" fmla="*/ 193 w 378"/>
                <a:gd name="T43" fmla="*/ 249 h 366"/>
                <a:gd name="T44" fmla="*/ 333 w 378"/>
                <a:gd name="T45" fmla="*/ 313 h 366"/>
                <a:gd name="T46" fmla="*/ 333 w 378"/>
                <a:gd name="T47" fmla="*/ 313 h 366"/>
                <a:gd name="T48" fmla="*/ 352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2" y="272"/>
                  </a:moveTo>
                  <a:lnTo>
                    <a:pt x="352" y="272"/>
                  </a:lnTo>
                  <a:cubicBezTo>
                    <a:pt x="311" y="249"/>
                    <a:pt x="269" y="227"/>
                    <a:pt x="231" y="201"/>
                  </a:cubicBezTo>
                  <a:lnTo>
                    <a:pt x="231" y="201"/>
                  </a:lnTo>
                  <a:cubicBezTo>
                    <a:pt x="268" y="150"/>
                    <a:pt x="293" y="94"/>
                    <a:pt x="306" y="43"/>
                  </a:cubicBezTo>
                  <a:lnTo>
                    <a:pt x="306" y="43"/>
                  </a:lnTo>
                  <a:cubicBezTo>
                    <a:pt x="312" y="20"/>
                    <a:pt x="278" y="0"/>
                    <a:pt x="265" y="23"/>
                  </a:cubicBezTo>
                  <a:lnTo>
                    <a:pt x="265" y="23"/>
                  </a:lnTo>
                  <a:cubicBezTo>
                    <a:pt x="239" y="71"/>
                    <a:pt x="215" y="118"/>
                    <a:pt x="182" y="160"/>
                  </a:cubicBezTo>
                  <a:lnTo>
                    <a:pt x="182" y="160"/>
                  </a:lnTo>
                  <a:cubicBezTo>
                    <a:pt x="141" y="122"/>
                    <a:pt x="111" y="76"/>
                    <a:pt x="76" y="34"/>
                  </a:cubicBezTo>
                  <a:lnTo>
                    <a:pt x="76" y="34"/>
                  </a:lnTo>
                  <a:cubicBezTo>
                    <a:pt x="52" y="6"/>
                    <a:pt x="10" y="38"/>
                    <a:pt x="26" y="69"/>
                  </a:cubicBezTo>
                  <a:lnTo>
                    <a:pt x="26" y="69"/>
                  </a:lnTo>
                  <a:cubicBezTo>
                    <a:pt x="48" y="119"/>
                    <a:pt x="89" y="168"/>
                    <a:pt x="138" y="209"/>
                  </a:cubicBezTo>
                  <a:lnTo>
                    <a:pt x="138" y="209"/>
                  </a:lnTo>
                  <a:cubicBezTo>
                    <a:pt x="103" y="242"/>
                    <a:pt x="64" y="269"/>
                    <a:pt x="27" y="301"/>
                  </a:cubicBezTo>
                  <a:lnTo>
                    <a:pt x="27" y="301"/>
                  </a:lnTo>
                  <a:cubicBezTo>
                    <a:pt x="0" y="324"/>
                    <a:pt x="31" y="365"/>
                    <a:pt x="63" y="351"/>
                  </a:cubicBezTo>
                  <a:lnTo>
                    <a:pt x="63" y="351"/>
                  </a:lnTo>
                  <a:cubicBezTo>
                    <a:pt x="109" y="330"/>
                    <a:pt x="153" y="293"/>
                    <a:pt x="193" y="249"/>
                  </a:cubicBezTo>
                  <a:lnTo>
                    <a:pt x="193" y="249"/>
                  </a:lnTo>
                  <a:cubicBezTo>
                    <a:pt x="239" y="280"/>
                    <a:pt x="287" y="302"/>
                    <a:pt x="333" y="313"/>
                  </a:cubicBezTo>
                  <a:lnTo>
                    <a:pt x="333" y="313"/>
                  </a:lnTo>
                  <a:cubicBezTo>
                    <a:pt x="357" y="319"/>
                    <a:pt x="377" y="285"/>
                    <a:pt x="352" y="272"/>
                  </a:cubicBezTo>
                </a:path>
              </a:pathLst>
            </a:custGeom>
            <a:solidFill>
              <a:schemeClr val="accent3">
                <a:lumMod val="50000"/>
              </a:schemeClr>
            </a:solidFill>
            <a:ln>
              <a:noFill/>
            </a:ln>
            <a:effectLst/>
          </p:spPr>
          <p:txBody>
            <a:bodyPr wrap="none" anchor="ctr"/>
            <a:lstStyle/>
            <a:p>
              <a:pPr>
                <a:defRPr/>
              </a:pPr>
              <a:endParaRPr lang="es-ES_tradnl"/>
            </a:p>
          </p:txBody>
        </p:sp>
        <p:sp>
          <p:nvSpPr>
            <p:cNvPr id="208" name="Freeform 67">
              <a:extLst>
                <a:ext uri="{FF2B5EF4-FFF2-40B4-BE49-F238E27FC236}">
                  <a16:creationId xmlns:a16="http://schemas.microsoft.com/office/drawing/2014/main" id="{78AF8F70-C758-554C-A62B-B1C0814ED2C3}"/>
                </a:ext>
              </a:extLst>
            </p:cNvPr>
            <p:cNvSpPr>
              <a:spLocks noChangeArrowheads="1"/>
            </p:cNvSpPr>
            <p:nvPr/>
          </p:nvSpPr>
          <p:spPr bwMode="auto">
            <a:xfrm rot="16200000">
              <a:off x="11981455" y="382190"/>
              <a:ext cx="180951" cy="173016"/>
            </a:xfrm>
            <a:custGeom>
              <a:avLst/>
              <a:gdLst>
                <a:gd name="T0" fmla="*/ 353 w 378"/>
                <a:gd name="T1" fmla="*/ 272 h 366"/>
                <a:gd name="T2" fmla="*/ 353 w 378"/>
                <a:gd name="T3" fmla="*/ 272 h 366"/>
                <a:gd name="T4" fmla="*/ 231 w 378"/>
                <a:gd name="T5" fmla="*/ 201 h 366"/>
                <a:gd name="T6" fmla="*/ 231 w 378"/>
                <a:gd name="T7" fmla="*/ 201 h 366"/>
                <a:gd name="T8" fmla="*/ 307 w 378"/>
                <a:gd name="T9" fmla="*/ 43 h 366"/>
                <a:gd name="T10" fmla="*/ 307 w 378"/>
                <a:gd name="T11" fmla="*/ 43 h 366"/>
                <a:gd name="T12" fmla="*/ 265 w 378"/>
                <a:gd name="T13" fmla="*/ 23 h 366"/>
                <a:gd name="T14" fmla="*/ 265 w 378"/>
                <a:gd name="T15" fmla="*/ 23 h 366"/>
                <a:gd name="T16" fmla="*/ 182 w 378"/>
                <a:gd name="T17" fmla="*/ 160 h 366"/>
                <a:gd name="T18" fmla="*/ 182 w 378"/>
                <a:gd name="T19" fmla="*/ 160 h 366"/>
                <a:gd name="T20" fmla="*/ 75 w 378"/>
                <a:gd name="T21" fmla="*/ 34 h 366"/>
                <a:gd name="T22" fmla="*/ 75 w 378"/>
                <a:gd name="T23" fmla="*/ 34 h 366"/>
                <a:gd name="T24" fmla="*/ 25 w 378"/>
                <a:gd name="T25" fmla="*/ 69 h 366"/>
                <a:gd name="T26" fmla="*/ 25 w 378"/>
                <a:gd name="T27" fmla="*/ 69 h 366"/>
                <a:gd name="T28" fmla="*/ 138 w 378"/>
                <a:gd name="T29" fmla="*/ 209 h 366"/>
                <a:gd name="T30" fmla="*/ 138 w 378"/>
                <a:gd name="T31" fmla="*/ 209 h 366"/>
                <a:gd name="T32" fmla="*/ 26 w 378"/>
                <a:gd name="T33" fmla="*/ 301 h 366"/>
                <a:gd name="T34" fmla="*/ 26 w 378"/>
                <a:gd name="T35" fmla="*/ 301 h 366"/>
                <a:gd name="T36" fmla="*/ 62 w 378"/>
                <a:gd name="T37" fmla="*/ 351 h 366"/>
                <a:gd name="T38" fmla="*/ 62 w 378"/>
                <a:gd name="T39" fmla="*/ 351 h 366"/>
                <a:gd name="T40" fmla="*/ 192 w 378"/>
                <a:gd name="T41" fmla="*/ 249 h 366"/>
                <a:gd name="T42" fmla="*/ 192 w 378"/>
                <a:gd name="T43" fmla="*/ 249 h 366"/>
                <a:gd name="T44" fmla="*/ 334 w 378"/>
                <a:gd name="T45" fmla="*/ 313 h 366"/>
                <a:gd name="T46" fmla="*/ 334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0" y="249"/>
                    <a:pt x="269" y="227"/>
                    <a:pt x="231" y="201"/>
                  </a:cubicBezTo>
                  <a:lnTo>
                    <a:pt x="231" y="201"/>
                  </a:lnTo>
                  <a:cubicBezTo>
                    <a:pt x="266" y="150"/>
                    <a:pt x="294" y="94"/>
                    <a:pt x="307" y="43"/>
                  </a:cubicBezTo>
                  <a:lnTo>
                    <a:pt x="307" y="43"/>
                  </a:lnTo>
                  <a:cubicBezTo>
                    <a:pt x="311" y="20"/>
                    <a:pt x="278" y="0"/>
                    <a:pt x="265" y="23"/>
                  </a:cubicBezTo>
                  <a:lnTo>
                    <a:pt x="265" y="23"/>
                  </a:lnTo>
                  <a:cubicBezTo>
                    <a:pt x="239" y="71"/>
                    <a:pt x="215" y="118"/>
                    <a:pt x="182" y="160"/>
                  </a:cubicBezTo>
                  <a:lnTo>
                    <a:pt x="182" y="160"/>
                  </a:lnTo>
                  <a:cubicBezTo>
                    <a:pt x="142" y="122"/>
                    <a:pt x="111" y="76"/>
                    <a:pt x="75" y="34"/>
                  </a:cubicBezTo>
                  <a:lnTo>
                    <a:pt x="75" y="34"/>
                  </a:lnTo>
                  <a:cubicBezTo>
                    <a:pt x="52" y="6"/>
                    <a:pt x="12" y="38"/>
                    <a:pt x="25" y="69"/>
                  </a:cubicBezTo>
                  <a:lnTo>
                    <a:pt x="25" y="69"/>
                  </a:lnTo>
                  <a:cubicBezTo>
                    <a:pt x="48" y="119"/>
                    <a:pt x="89" y="168"/>
                    <a:pt x="138" y="209"/>
                  </a:cubicBezTo>
                  <a:lnTo>
                    <a:pt x="138" y="209"/>
                  </a:lnTo>
                  <a:cubicBezTo>
                    <a:pt x="102" y="242"/>
                    <a:pt x="64" y="269"/>
                    <a:pt x="26" y="301"/>
                  </a:cubicBezTo>
                  <a:lnTo>
                    <a:pt x="26" y="301"/>
                  </a:lnTo>
                  <a:cubicBezTo>
                    <a:pt x="0" y="324"/>
                    <a:pt x="31" y="365"/>
                    <a:pt x="62" y="351"/>
                  </a:cubicBezTo>
                  <a:lnTo>
                    <a:pt x="62" y="351"/>
                  </a:lnTo>
                  <a:cubicBezTo>
                    <a:pt x="109" y="330"/>
                    <a:pt x="153" y="293"/>
                    <a:pt x="192" y="249"/>
                  </a:cubicBezTo>
                  <a:lnTo>
                    <a:pt x="192" y="249"/>
                  </a:lnTo>
                  <a:cubicBezTo>
                    <a:pt x="239" y="280"/>
                    <a:pt x="288" y="302"/>
                    <a:pt x="334" y="313"/>
                  </a:cubicBezTo>
                  <a:lnTo>
                    <a:pt x="334" y="313"/>
                  </a:lnTo>
                  <a:cubicBezTo>
                    <a:pt x="357" y="319"/>
                    <a:pt x="377" y="285"/>
                    <a:pt x="353" y="272"/>
                  </a:cubicBezTo>
                </a:path>
              </a:pathLst>
            </a:custGeom>
            <a:solidFill>
              <a:schemeClr val="accent3">
                <a:lumMod val="25000"/>
              </a:schemeClr>
            </a:solidFill>
            <a:ln>
              <a:noFill/>
            </a:ln>
            <a:effectLst/>
          </p:spPr>
          <p:txBody>
            <a:bodyPr wrap="none" anchor="ctr"/>
            <a:lstStyle/>
            <a:p>
              <a:pPr>
                <a:defRPr/>
              </a:pPr>
              <a:endParaRPr lang="es-ES_tradnl"/>
            </a:p>
          </p:txBody>
        </p:sp>
      </p:grpSp>
      <p:sp>
        <p:nvSpPr>
          <p:cNvPr id="209" name="TextBox 208">
            <a:extLst>
              <a:ext uri="{FF2B5EF4-FFF2-40B4-BE49-F238E27FC236}">
                <a16:creationId xmlns:a16="http://schemas.microsoft.com/office/drawing/2014/main" id="{85466362-2756-9741-8C0C-026417C1D137}"/>
              </a:ext>
            </a:extLst>
          </p:cNvPr>
          <p:cNvSpPr txBox="1"/>
          <p:nvPr/>
        </p:nvSpPr>
        <p:spPr>
          <a:xfrm>
            <a:off x="967754" y="761209"/>
            <a:ext cx="4952850" cy="646331"/>
          </a:xfrm>
          <a:prstGeom prst="rect">
            <a:avLst/>
          </a:prstGeom>
          <a:noFill/>
        </p:spPr>
        <p:txBody>
          <a:bodyPr wrap="square" rtlCol="0">
            <a:spAutoFit/>
          </a:bodyPr>
          <a:lstStyle/>
          <a:p>
            <a:r>
              <a:rPr lang="en-US" sz="3600" dirty="0" err="1">
                <a:solidFill>
                  <a:schemeClr val="accent2">
                    <a:lumMod val="25000"/>
                  </a:schemeClr>
                </a:solidFill>
                <a:latin typeface="Berlin Sans FB" panose="020E0602020502020306" pitchFamily="34" charset="0"/>
                <a:ea typeface="Nunito Bold" charset="0"/>
                <a:cs typeface="Times New Roman" panose="02020603050405020304" pitchFamily="18" charset="0"/>
              </a:rPr>
              <a:t>Katagori</a:t>
            </a:r>
            <a:r>
              <a:rPr lang="en-US" sz="3600" dirty="0">
                <a:solidFill>
                  <a:schemeClr val="accent2">
                    <a:lumMod val="25000"/>
                  </a:schemeClr>
                </a:solidFill>
                <a:latin typeface="Berlin Sans FB" panose="020E0602020502020306" pitchFamily="34" charset="0"/>
                <a:ea typeface="Nunito Bold" charset="0"/>
                <a:cs typeface="Times New Roman" panose="02020603050405020304" pitchFamily="18" charset="0"/>
              </a:rPr>
              <a:t> </a:t>
            </a:r>
            <a:r>
              <a:rPr lang="id-ID" sz="3600" dirty="0" err="1">
                <a:solidFill>
                  <a:schemeClr val="accent2">
                    <a:lumMod val="25000"/>
                  </a:schemeClr>
                </a:solidFill>
                <a:latin typeface="Berlin Sans FB" panose="020E0602020502020306" pitchFamily="34" charset="0"/>
                <a:ea typeface="Nunito Bold" charset="0"/>
                <a:cs typeface="Times New Roman" panose="02020603050405020304" pitchFamily="18" charset="0"/>
              </a:rPr>
              <a:t>P</a:t>
            </a:r>
            <a:r>
              <a:rPr lang="en-US" sz="3600" dirty="0" err="1">
                <a:solidFill>
                  <a:schemeClr val="accent2">
                    <a:lumMod val="25000"/>
                  </a:schemeClr>
                </a:solidFill>
                <a:latin typeface="Berlin Sans FB" panose="020E0602020502020306" pitchFamily="34" charset="0"/>
                <a:ea typeface="Nunito Bold" charset="0"/>
                <a:cs typeface="Times New Roman" panose="02020603050405020304" pitchFamily="18" charset="0"/>
              </a:rPr>
              <a:t>engkodean</a:t>
            </a:r>
            <a:endParaRPr lang="en-US" sz="3600" dirty="0">
              <a:solidFill>
                <a:schemeClr val="accent2">
                  <a:lumMod val="25000"/>
                </a:schemeClr>
              </a:solidFill>
              <a:latin typeface="Berlin Sans FB" panose="020E0602020502020306" pitchFamily="34" charset="0"/>
              <a:ea typeface="Nunito Bold" charset="0"/>
              <a:cs typeface="Times New Roman" panose="02020603050405020304" pitchFamily="18" charset="0"/>
            </a:endParaRPr>
          </a:p>
        </p:txBody>
      </p:sp>
      <p:sp>
        <p:nvSpPr>
          <p:cNvPr id="210" name="Rectangle 209"/>
          <p:cNvSpPr/>
          <p:nvPr/>
        </p:nvSpPr>
        <p:spPr>
          <a:xfrm>
            <a:off x="646425" y="1804988"/>
            <a:ext cx="10899943" cy="3785652"/>
          </a:xfrm>
          <a:prstGeom prst="rect">
            <a:avLst/>
          </a:prstGeom>
        </p:spPr>
        <p:txBody>
          <a:bodyPr wrap="square">
            <a:spAutoFit/>
          </a:bodyPr>
          <a:lstStyle/>
          <a:p>
            <a:r>
              <a:rPr lang="en-ID" sz="2400" dirty="0" err="1">
                <a:solidFill>
                  <a:schemeClr val="accent2">
                    <a:lumMod val="25000"/>
                  </a:schemeClr>
                </a:solidFill>
              </a:rPr>
              <a:t>Pengambilan</a:t>
            </a:r>
            <a:r>
              <a:rPr lang="en-ID" sz="2400" dirty="0">
                <a:solidFill>
                  <a:schemeClr val="accent2">
                    <a:lumMod val="25000"/>
                  </a:schemeClr>
                </a:solidFill>
              </a:rPr>
              <a:t> </a:t>
            </a:r>
            <a:r>
              <a:rPr lang="en-ID" sz="2400" dirty="0" err="1">
                <a:solidFill>
                  <a:schemeClr val="accent2">
                    <a:lumMod val="25000"/>
                  </a:schemeClr>
                </a:solidFill>
              </a:rPr>
              <a:t>sampel</a:t>
            </a:r>
            <a:r>
              <a:rPr lang="en-ID" sz="2400" dirty="0">
                <a:solidFill>
                  <a:schemeClr val="accent2">
                    <a:lumMod val="25000"/>
                  </a:schemeClr>
                </a:solidFill>
              </a:rPr>
              <a:t> interval </a:t>
            </a:r>
            <a:r>
              <a:rPr lang="en-ID" sz="2400" dirty="0" err="1">
                <a:solidFill>
                  <a:schemeClr val="accent2">
                    <a:lumMod val="25000"/>
                  </a:schemeClr>
                </a:solidFill>
              </a:rPr>
              <a:t>waktu</a:t>
            </a:r>
            <a:r>
              <a:rPr lang="en-ID" sz="2400" dirty="0">
                <a:solidFill>
                  <a:schemeClr val="accent2">
                    <a:lumMod val="25000"/>
                  </a:schemeClr>
                </a:solidFill>
              </a:rPr>
              <a:t> </a:t>
            </a:r>
            <a:r>
              <a:rPr lang="en-ID" sz="2400" dirty="0" err="1">
                <a:solidFill>
                  <a:schemeClr val="accent2">
                    <a:lumMod val="25000"/>
                  </a:schemeClr>
                </a:solidFill>
              </a:rPr>
              <a:t>sesaat</a:t>
            </a:r>
            <a:r>
              <a:rPr lang="en-ID" sz="2400" dirty="0">
                <a:solidFill>
                  <a:schemeClr val="accent2">
                    <a:lumMod val="25000"/>
                  </a:schemeClr>
                </a:solidFill>
              </a:rPr>
              <a:t> </a:t>
            </a:r>
            <a:r>
              <a:rPr lang="en-ID" sz="2400" dirty="0" err="1">
                <a:solidFill>
                  <a:schemeClr val="accent2">
                    <a:lumMod val="25000"/>
                  </a:schemeClr>
                </a:solidFill>
              </a:rPr>
              <a:t>digunakan</a:t>
            </a:r>
            <a:r>
              <a:rPr lang="en-ID" sz="2400" dirty="0">
                <a:solidFill>
                  <a:schemeClr val="accent2">
                    <a:lumMod val="25000"/>
                  </a:schemeClr>
                </a:solidFill>
              </a:rPr>
              <a:t> </a:t>
            </a:r>
            <a:r>
              <a:rPr lang="en-ID" sz="2400" dirty="0" err="1">
                <a:solidFill>
                  <a:schemeClr val="accent2">
                    <a:lumMod val="25000"/>
                  </a:schemeClr>
                </a:solidFill>
              </a:rPr>
              <a:t>untuk</a:t>
            </a:r>
            <a:r>
              <a:rPr lang="en-ID" sz="2400" dirty="0">
                <a:solidFill>
                  <a:schemeClr val="accent2">
                    <a:lumMod val="25000"/>
                  </a:schemeClr>
                </a:solidFill>
              </a:rPr>
              <a:t> </a:t>
            </a:r>
            <a:r>
              <a:rPr lang="en-ID" sz="2400" dirty="0" err="1">
                <a:solidFill>
                  <a:schemeClr val="accent2">
                    <a:lumMod val="25000"/>
                  </a:schemeClr>
                </a:solidFill>
              </a:rPr>
              <a:t>mengevaluasi</a:t>
            </a:r>
            <a:r>
              <a:rPr lang="en-ID" sz="2400" dirty="0">
                <a:solidFill>
                  <a:schemeClr val="accent2">
                    <a:lumMod val="25000"/>
                  </a:schemeClr>
                </a:solidFill>
              </a:rPr>
              <a:t> </a:t>
            </a:r>
            <a:r>
              <a:rPr lang="en-ID" sz="2400" dirty="0" err="1">
                <a:solidFill>
                  <a:schemeClr val="accent2">
                    <a:lumMod val="25000"/>
                  </a:schemeClr>
                </a:solidFill>
              </a:rPr>
              <a:t>perilaku</a:t>
            </a:r>
            <a:r>
              <a:rPr lang="en-ID" sz="2400" dirty="0">
                <a:solidFill>
                  <a:schemeClr val="accent2">
                    <a:lumMod val="25000"/>
                  </a:schemeClr>
                </a:solidFill>
              </a:rPr>
              <a:t> </a:t>
            </a:r>
            <a:r>
              <a:rPr lang="en-ID" sz="2400" dirty="0" err="1">
                <a:solidFill>
                  <a:schemeClr val="accent2">
                    <a:lumMod val="25000"/>
                  </a:schemeClr>
                </a:solidFill>
              </a:rPr>
              <a:t>anak-anak</a:t>
            </a:r>
            <a:r>
              <a:rPr lang="en-ID" sz="2400" dirty="0">
                <a:solidFill>
                  <a:schemeClr val="accent2">
                    <a:lumMod val="25000"/>
                  </a:schemeClr>
                </a:solidFill>
              </a:rPr>
              <a:t> di </a:t>
            </a:r>
            <a:r>
              <a:rPr lang="en-ID" sz="2400" dirty="0" err="1">
                <a:solidFill>
                  <a:schemeClr val="accent2">
                    <a:lumMod val="25000"/>
                  </a:schemeClr>
                </a:solidFill>
              </a:rPr>
              <a:t>kelas</a:t>
            </a:r>
            <a:r>
              <a:rPr lang="en-ID" sz="2400" dirty="0">
                <a:solidFill>
                  <a:schemeClr val="accent2">
                    <a:lumMod val="25000"/>
                  </a:schemeClr>
                </a:solidFill>
              </a:rPr>
              <a:t> (Slate &amp; </a:t>
            </a:r>
            <a:r>
              <a:rPr lang="en-ID" sz="2400" dirty="0" err="1">
                <a:solidFill>
                  <a:schemeClr val="accent2">
                    <a:lumMod val="25000"/>
                  </a:schemeClr>
                </a:solidFill>
              </a:rPr>
              <a:t>Saudargas</a:t>
            </a:r>
            <a:r>
              <a:rPr lang="en-ID" sz="2400" dirty="0">
                <a:solidFill>
                  <a:schemeClr val="accent2">
                    <a:lumMod val="25000"/>
                  </a:schemeClr>
                </a:solidFill>
              </a:rPr>
              <a:t>, 1987). </a:t>
            </a:r>
            <a:r>
              <a:rPr lang="en-ID" sz="2400" dirty="0" err="1">
                <a:solidFill>
                  <a:schemeClr val="accent2">
                    <a:lumMod val="25000"/>
                  </a:schemeClr>
                </a:solidFill>
              </a:rPr>
              <a:t>Periode</a:t>
            </a:r>
            <a:r>
              <a:rPr lang="en-ID" sz="2400" dirty="0">
                <a:solidFill>
                  <a:schemeClr val="accent2">
                    <a:lumMod val="25000"/>
                  </a:schemeClr>
                </a:solidFill>
              </a:rPr>
              <a:t> </a:t>
            </a:r>
            <a:r>
              <a:rPr lang="en-ID" sz="2400" dirty="0" err="1">
                <a:solidFill>
                  <a:schemeClr val="accent2">
                    <a:lumMod val="25000"/>
                  </a:schemeClr>
                </a:solidFill>
              </a:rPr>
              <a:t>pengamatan</a:t>
            </a:r>
            <a:r>
              <a:rPr lang="en-ID" sz="2400" dirty="0">
                <a:solidFill>
                  <a:schemeClr val="accent2">
                    <a:lumMod val="25000"/>
                  </a:schemeClr>
                </a:solidFill>
              </a:rPr>
              <a:t> 20 </a:t>
            </a:r>
            <a:r>
              <a:rPr lang="en-ID" sz="2400" dirty="0" err="1">
                <a:solidFill>
                  <a:schemeClr val="accent2">
                    <a:lumMod val="25000"/>
                  </a:schemeClr>
                </a:solidFill>
              </a:rPr>
              <a:t>menit</a:t>
            </a:r>
            <a:r>
              <a:rPr lang="en-ID" sz="2400" dirty="0">
                <a:solidFill>
                  <a:schemeClr val="accent2">
                    <a:lumMod val="25000"/>
                  </a:schemeClr>
                </a:solidFill>
              </a:rPr>
              <a:t> </a:t>
            </a:r>
            <a:r>
              <a:rPr lang="en-ID" sz="2400" dirty="0" err="1">
                <a:solidFill>
                  <a:schemeClr val="accent2">
                    <a:lumMod val="25000"/>
                  </a:schemeClr>
                </a:solidFill>
              </a:rPr>
              <a:t>dibagi</a:t>
            </a:r>
            <a:r>
              <a:rPr lang="en-ID" sz="2400" dirty="0">
                <a:solidFill>
                  <a:schemeClr val="accent2">
                    <a:lumMod val="25000"/>
                  </a:schemeClr>
                </a:solidFill>
              </a:rPr>
              <a:t> </a:t>
            </a:r>
            <a:r>
              <a:rPr lang="en-ID" sz="2400" dirty="0" err="1">
                <a:solidFill>
                  <a:schemeClr val="accent2">
                    <a:lumMod val="25000"/>
                  </a:schemeClr>
                </a:solidFill>
              </a:rPr>
              <a:t>menjadi</a:t>
            </a:r>
            <a:r>
              <a:rPr lang="en-ID" sz="2400" dirty="0">
                <a:solidFill>
                  <a:schemeClr val="accent2">
                    <a:lumMod val="25000"/>
                  </a:schemeClr>
                </a:solidFill>
              </a:rPr>
              <a:t> interval 15 </a:t>
            </a:r>
            <a:r>
              <a:rPr lang="en-ID" sz="2400" dirty="0" err="1">
                <a:solidFill>
                  <a:schemeClr val="accent2">
                    <a:lumMod val="25000"/>
                  </a:schemeClr>
                </a:solidFill>
              </a:rPr>
              <a:t>detik</a:t>
            </a:r>
            <a:r>
              <a:rPr lang="en-ID" sz="2400" dirty="0">
                <a:solidFill>
                  <a:schemeClr val="accent2">
                    <a:lumMod val="25000"/>
                  </a:schemeClr>
                </a:solidFill>
              </a:rPr>
              <a:t>. </a:t>
            </a:r>
            <a:r>
              <a:rPr lang="en-ID" sz="2400" dirty="0" err="1">
                <a:solidFill>
                  <a:schemeClr val="accent2">
                    <a:lumMod val="25000"/>
                  </a:schemeClr>
                </a:solidFill>
              </a:rPr>
              <a:t>Pada</a:t>
            </a:r>
            <a:r>
              <a:rPr lang="en-ID" sz="2400" dirty="0">
                <a:solidFill>
                  <a:schemeClr val="accent2">
                    <a:lumMod val="25000"/>
                  </a:schemeClr>
                </a:solidFill>
              </a:rPr>
              <a:t> </a:t>
            </a:r>
            <a:r>
              <a:rPr lang="en-ID" sz="2400" dirty="0" err="1">
                <a:solidFill>
                  <a:schemeClr val="accent2">
                    <a:lumMod val="25000"/>
                  </a:schemeClr>
                </a:solidFill>
              </a:rPr>
              <a:t>akhir</a:t>
            </a:r>
            <a:r>
              <a:rPr lang="en-ID" sz="2400" dirty="0">
                <a:solidFill>
                  <a:schemeClr val="accent2">
                    <a:lumMod val="25000"/>
                  </a:schemeClr>
                </a:solidFill>
              </a:rPr>
              <a:t> </a:t>
            </a:r>
            <a:r>
              <a:rPr lang="en-ID" sz="2400" dirty="0" err="1">
                <a:solidFill>
                  <a:schemeClr val="accent2">
                    <a:lumMod val="25000"/>
                  </a:schemeClr>
                </a:solidFill>
              </a:rPr>
              <a:t>setiap</a:t>
            </a:r>
            <a:r>
              <a:rPr lang="en-ID" sz="2400" dirty="0">
                <a:solidFill>
                  <a:schemeClr val="accent2">
                    <a:lumMod val="25000"/>
                  </a:schemeClr>
                </a:solidFill>
              </a:rPr>
              <a:t> interval 15 </a:t>
            </a:r>
            <a:r>
              <a:rPr lang="id-ID" sz="2400" dirty="0">
                <a:solidFill>
                  <a:schemeClr val="accent2">
                    <a:lumMod val="25000"/>
                  </a:schemeClr>
                </a:solidFill>
              </a:rPr>
              <a:t>detik</a:t>
            </a:r>
            <a:r>
              <a:rPr lang="en-ID" sz="2400" dirty="0">
                <a:solidFill>
                  <a:schemeClr val="accent2">
                    <a:lumMod val="25000"/>
                  </a:schemeClr>
                </a:solidFill>
              </a:rPr>
              <a:t>, </a:t>
            </a:r>
            <a:r>
              <a:rPr lang="en-ID" sz="2400" dirty="0" err="1">
                <a:solidFill>
                  <a:schemeClr val="accent2">
                    <a:lumMod val="25000"/>
                  </a:schemeClr>
                </a:solidFill>
              </a:rPr>
              <a:t>seorang</a:t>
            </a:r>
            <a:r>
              <a:rPr lang="en-ID" sz="2400" dirty="0">
                <a:solidFill>
                  <a:schemeClr val="accent2">
                    <a:lumMod val="25000"/>
                  </a:schemeClr>
                </a:solidFill>
              </a:rPr>
              <a:t> </a:t>
            </a:r>
            <a:r>
              <a:rPr lang="en-ID" sz="2400" dirty="0" err="1">
                <a:solidFill>
                  <a:schemeClr val="accent2">
                    <a:lumMod val="25000"/>
                  </a:schemeClr>
                </a:solidFill>
              </a:rPr>
              <a:t>pengamat</a:t>
            </a:r>
            <a:r>
              <a:rPr lang="en-ID" sz="2400" dirty="0">
                <a:solidFill>
                  <a:schemeClr val="accent2">
                    <a:lumMod val="25000"/>
                  </a:schemeClr>
                </a:solidFill>
              </a:rPr>
              <a:t> </a:t>
            </a:r>
            <a:r>
              <a:rPr lang="en-ID" sz="2400" dirty="0" err="1">
                <a:solidFill>
                  <a:schemeClr val="accent2">
                    <a:lumMod val="25000"/>
                  </a:schemeClr>
                </a:solidFill>
              </a:rPr>
              <a:t>mencatat</a:t>
            </a:r>
            <a:r>
              <a:rPr lang="en-ID" sz="2400" dirty="0">
                <a:solidFill>
                  <a:schemeClr val="accent2">
                    <a:lumMod val="25000"/>
                  </a:schemeClr>
                </a:solidFill>
              </a:rPr>
              <a:t> </a:t>
            </a:r>
            <a:r>
              <a:rPr lang="en-ID" sz="2400" dirty="0" err="1">
                <a:solidFill>
                  <a:schemeClr val="accent2">
                    <a:lumMod val="25000"/>
                  </a:schemeClr>
                </a:solidFill>
              </a:rPr>
              <a:t>kejadian</a:t>
            </a:r>
            <a:r>
              <a:rPr lang="en-ID" sz="2400" dirty="0">
                <a:solidFill>
                  <a:schemeClr val="accent2">
                    <a:lumMod val="25000"/>
                  </a:schemeClr>
                </a:solidFill>
              </a:rPr>
              <a:t> </a:t>
            </a:r>
            <a:r>
              <a:rPr lang="en-ID" sz="2400" dirty="0" err="1">
                <a:solidFill>
                  <a:schemeClr val="accent2">
                    <a:lumMod val="25000"/>
                  </a:schemeClr>
                </a:solidFill>
              </a:rPr>
              <a:t>dari</a:t>
            </a:r>
            <a:r>
              <a:rPr lang="en-ID" sz="2400" dirty="0">
                <a:solidFill>
                  <a:schemeClr val="accent2">
                    <a:lumMod val="25000"/>
                  </a:schemeClr>
                </a:solidFill>
              </a:rPr>
              <a:t> </a:t>
            </a:r>
            <a:r>
              <a:rPr lang="en-ID" sz="2400" dirty="0" err="1">
                <a:solidFill>
                  <a:schemeClr val="accent2">
                    <a:lumMod val="25000"/>
                  </a:schemeClr>
                </a:solidFill>
              </a:rPr>
              <a:t>satu</a:t>
            </a:r>
            <a:r>
              <a:rPr lang="en-ID" sz="2400" dirty="0">
                <a:solidFill>
                  <a:schemeClr val="accent2">
                    <a:lumMod val="25000"/>
                  </a:schemeClr>
                </a:solidFill>
              </a:rPr>
              <a:t> </a:t>
            </a:r>
            <a:r>
              <a:rPr lang="en-ID" sz="2400" dirty="0" err="1">
                <a:solidFill>
                  <a:schemeClr val="accent2">
                    <a:lumMod val="25000"/>
                  </a:schemeClr>
                </a:solidFill>
              </a:rPr>
              <a:t>dari</a:t>
            </a:r>
            <a:r>
              <a:rPr lang="en-ID" sz="2400" dirty="0">
                <a:solidFill>
                  <a:schemeClr val="accent2">
                    <a:lumMod val="25000"/>
                  </a:schemeClr>
                </a:solidFill>
              </a:rPr>
              <a:t> </a:t>
            </a:r>
            <a:r>
              <a:rPr lang="en-ID" sz="2400" dirty="0" err="1">
                <a:solidFill>
                  <a:schemeClr val="accent2">
                    <a:lumMod val="25000"/>
                  </a:schemeClr>
                </a:solidFill>
              </a:rPr>
              <a:t>enam</a:t>
            </a:r>
            <a:r>
              <a:rPr lang="en-ID" sz="2400" dirty="0">
                <a:solidFill>
                  <a:schemeClr val="accent2">
                    <a:lumMod val="25000"/>
                  </a:schemeClr>
                </a:solidFill>
              </a:rPr>
              <a:t> </a:t>
            </a:r>
            <a:r>
              <a:rPr lang="en-ID" sz="2400" dirty="0" err="1">
                <a:solidFill>
                  <a:schemeClr val="accent2">
                    <a:lumMod val="25000"/>
                  </a:schemeClr>
                </a:solidFill>
              </a:rPr>
              <a:t>perilaku</a:t>
            </a:r>
            <a:r>
              <a:rPr lang="en-ID" sz="2400" dirty="0">
                <a:solidFill>
                  <a:schemeClr val="accent2">
                    <a:lumMod val="25000"/>
                  </a:schemeClr>
                </a:solidFill>
              </a:rPr>
              <a:t> target </a:t>
            </a:r>
            <a:r>
              <a:rPr lang="en-ID" sz="2400" dirty="0" err="1">
                <a:solidFill>
                  <a:schemeClr val="accent2">
                    <a:lumMod val="25000"/>
                  </a:schemeClr>
                </a:solidFill>
              </a:rPr>
              <a:t>berikut</a:t>
            </a:r>
            <a:r>
              <a:rPr lang="en-ID" sz="2400" dirty="0">
                <a:solidFill>
                  <a:schemeClr val="accent2">
                    <a:lumMod val="25000"/>
                  </a:schemeClr>
                </a:solidFill>
              </a:rPr>
              <a:t>: </a:t>
            </a:r>
            <a:endParaRPr lang="id-ID" sz="2400" dirty="0">
              <a:solidFill>
                <a:schemeClr val="accent2">
                  <a:lumMod val="25000"/>
                </a:schemeClr>
              </a:solidFill>
            </a:endParaRPr>
          </a:p>
          <a:p>
            <a:pPr marL="285750" indent="-285750">
              <a:buFont typeface="Wingdings" pitchFamily="2" charset="2"/>
              <a:buChar char="v"/>
            </a:pPr>
            <a:r>
              <a:rPr lang="en-ID" sz="2400" dirty="0" err="1">
                <a:solidFill>
                  <a:schemeClr val="accent2">
                    <a:lumMod val="25000"/>
                  </a:schemeClr>
                </a:solidFill>
              </a:rPr>
              <a:t>Pekerjaan</a:t>
            </a:r>
            <a:r>
              <a:rPr lang="en-ID" sz="2400" dirty="0">
                <a:solidFill>
                  <a:schemeClr val="accent2">
                    <a:lumMod val="25000"/>
                  </a:schemeClr>
                </a:solidFill>
              </a:rPr>
              <a:t> </a:t>
            </a:r>
            <a:r>
              <a:rPr lang="en-ID" sz="2400" dirty="0" err="1">
                <a:solidFill>
                  <a:schemeClr val="accent2">
                    <a:lumMod val="25000"/>
                  </a:schemeClr>
                </a:solidFill>
              </a:rPr>
              <a:t>sekolah</a:t>
            </a:r>
            <a:r>
              <a:rPr lang="en-ID" sz="2400" dirty="0">
                <a:solidFill>
                  <a:schemeClr val="accent2">
                    <a:lumMod val="25000"/>
                  </a:schemeClr>
                </a:solidFill>
              </a:rPr>
              <a:t> </a:t>
            </a:r>
            <a:endParaRPr lang="id-ID" sz="2400" dirty="0">
              <a:solidFill>
                <a:schemeClr val="accent2">
                  <a:lumMod val="25000"/>
                </a:schemeClr>
              </a:solidFill>
            </a:endParaRPr>
          </a:p>
          <a:p>
            <a:pPr marL="285750" indent="-285750">
              <a:buFont typeface="Wingdings" pitchFamily="2" charset="2"/>
              <a:buChar char="v"/>
            </a:pPr>
            <a:r>
              <a:rPr lang="en-ID" sz="2400" dirty="0" err="1">
                <a:solidFill>
                  <a:schemeClr val="accent2">
                    <a:lumMod val="25000"/>
                  </a:schemeClr>
                </a:solidFill>
              </a:rPr>
              <a:t>Melihat</a:t>
            </a:r>
            <a:r>
              <a:rPr lang="en-ID" sz="2400" dirty="0">
                <a:solidFill>
                  <a:schemeClr val="accent2">
                    <a:lumMod val="25000"/>
                  </a:schemeClr>
                </a:solidFill>
              </a:rPr>
              <a:t> </a:t>
            </a:r>
            <a:r>
              <a:rPr lang="en-ID" sz="2400" dirty="0" err="1">
                <a:solidFill>
                  <a:schemeClr val="accent2">
                    <a:lumMod val="25000"/>
                  </a:schemeClr>
                </a:solidFill>
              </a:rPr>
              <a:t>sekeliling</a:t>
            </a:r>
            <a:r>
              <a:rPr lang="en-ID" sz="2400" dirty="0">
                <a:solidFill>
                  <a:schemeClr val="accent2">
                    <a:lumMod val="25000"/>
                  </a:schemeClr>
                </a:solidFill>
              </a:rPr>
              <a:t> </a:t>
            </a:r>
            <a:endParaRPr lang="id-ID" sz="2400" dirty="0">
              <a:solidFill>
                <a:schemeClr val="accent2">
                  <a:lumMod val="25000"/>
                </a:schemeClr>
              </a:solidFill>
            </a:endParaRPr>
          </a:p>
          <a:p>
            <a:pPr marL="285750" indent="-285750">
              <a:buFont typeface="Wingdings" pitchFamily="2" charset="2"/>
              <a:buChar char="v"/>
            </a:pPr>
            <a:r>
              <a:rPr lang="en-ID" sz="2400" dirty="0">
                <a:solidFill>
                  <a:schemeClr val="accent2">
                    <a:lumMod val="25000"/>
                  </a:schemeClr>
                </a:solidFill>
              </a:rPr>
              <a:t>Out-of-seat </a:t>
            </a:r>
            <a:endParaRPr lang="id-ID" sz="2400" dirty="0">
              <a:solidFill>
                <a:schemeClr val="accent2">
                  <a:lumMod val="25000"/>
                </a:schemeClr>
              </a:solidFill>
            </a:endParaRPr>
          </a:p>
          <a:p>
            <a:pPr marL="285750" indent="-285750">
              <a:buFont typeface="Wingdings" pitchFamily="2" charset="2"/>
              <a:buChar char="v"/>
            </a:pPr>
            <a:r>
              <a:rPr lang="en-ID" sz="2400" dirty="0" err="1">
                <a:solidFill>
                  <a:schemeClr val="accent2">
                    <a:lumMod val="25000"/>
                  </a:schemeClr>
                </a:solidFill>
              </a:rPr>
              <a:t>Interaksi</a:t>
            </a:r>
            <a:r>
              <a:rPr lang="en-ID" sz="2400" dirty="0">
                <a:solidFill>
                  <a:schemeClr val="accent2">
                    <a:lumMod val="25000"/>
                  </a:schemeClr>
                </a:solidFill>
              </a:rPr>
              <a:t> </a:t>
            </a:r>
            <a:r>
              <a:rPr lang="en-ID" sz="2400" dirty="0" err="1">
                <a:solidFill>
                  <a:schemeClr val="accent2">
                    <a:lumMod val="25000"/>
                  </a:schemeClr>
                </a:solidFill>
              </a:rPr>
              <a:t>sosial-anak</a:t>
            </a:r>
            <a:r>
              <a:rPr lang="en-ID" sz="2400" dirty="0">
                <a:solidFill>
                  <a:schemeClr val="accent2">
                    <a:lumMod val="25000"/>
                  </a:schemeClr>
                </a:solidFill>
              </a:rPr>
              <a:t> </a:t>
            </a:r>
            <a:endParaRPr lang="id-ID" sz="2400" dirty="0">
              <a:solidFill>
                <a:schemeClr val="accent2">
                  <a:lumMod val="25000"/>
                </a:schemeClr>
              </a:solidFill>
            </a:endParaRPr>
          </a:p>
          <a:p>
            <a:pPr marL="285750" indent="-285750">
              <a:buFont typeface="Wingdings" pitchFamily="2" charset="2"/>
              <a:buChar char="v"/>
            </a:pPr>
            <a:r>
              <a:rPr lang="en-ID" sz="2400" dirty="0" err="1">
                <a:solidFill>
                  <a:schemeClr val="accent2">
                    <a:lumMod val="25000"/>
                  </a:schemeClr>
                </a:solidFill>
              </a:rPr>
              <a:t>Interaksi</a:t>
            </a:r>
            <a:r>
              <a:rPr lang="en-ID" sz="2400" dirty="0">
                <a:solidFill>
                  <a:schemeClr val="accent2">
                    <a:lumMod val="25000"/>
                  </a:schemeClr>
                </a:solidFill>
              </a:rPr>
              <a:t> </a:t>
            </a:r>
            <a:r>
              <a:rPr lang="en-ID" sz="2400" dirty="0" err="1">
                <a:solidFill>
                  <a:schemeClr val="accent2">
                    <a:lumMod val="25000"/>
                  </a:schemeClr>
                </a:solidFill>
              </a:rPr>
              <a:t>sosial</a:t>
            </a:r>
            <a:r>
              <a:rPr lang="en-ID" sz="2400" dirty="0">
                <a:solidFill>
                  <a:schemeClr val="accent2">
                    <a:lumMod val="25000"/>
                  </a:schemeClr>
                </a:solidFill>
              </a:rPr>
              <a:t>-guru</a:t>
            </a:r>
            <a:r>
              <a:rPr lang="id-ID" sz="2400" dirty="0">
                <a:solidFill>
                  <a:schemeClr val="accent2">
                    <a:lumMod val="25000"/>
                  </a:schemeClr>
                </a:solidFill>
              </a:rPr>
              <a:t>, </a:t>
            </a:r>
            <a:r>
              <a:rPr lang="en-ID" sz="2400" dirty="0" err="1">
                <a:solidFill>
                  <a:schemeClr val="accent2">
                    <a:lumMod val="25000"/>
                  </a:schemeClr>
                </a:solidFill>
              </a:rPr>
              <a:t>dan</a:t>
            </a:r>
            <a:r>
              <a:rPr lang="en-ID" sz="2400" dirty="0">
                <a:solidFill>
                  <a:schemeClr val="accent2">
                    <a:lumMod val="25000"/>
                  </a:schemeClr>
                </a:solidFill>
              </a:rPr>
              <a:t> </a:t>
            </a:r>
            <a:endParaRPr lang="id-ID" sz="2400" dirty="0">
              <a:solidFill>
                <a:schemeClr val="accent2">
                  <a:lumMod val="25000"/>
                </a:schemeClr>
              </a:solidFill>
            </a:endParaRPr>
          </a:p>
          <a:p>
            <a:pPr marL="285750" indent="-285750">
              <a:buFont typeface="Wingdings" pitchFamily="2" charset="2"/>
              <a:buChar char="v"/>
            </a:pPr>
            <a:r>
              <a:rPr lang="en-ID" sz="2400" dirty="0" err="1">
                <a:solidFill>
                  <a:schemeClr val="accent2">
                    <a:lumMod val="25000"/>
                  </a:schemeClr>
                </a:solidFill>
              </a:rPr>
              <a:t>Aktivitas</a:t>
            </a:r>
            <a:r>
              <a:rPr lang="en-ID" sz="2400" dirty="0">
                <a:solidFill>
                  <a:schemeClr val="accent2">
                    <a:lumMod val="25000"/>
                  </a:schemeClr>
                </a:solidFill>
              </a:rPr>
              <a:t> </a:t>
            </a:r>
            <a:r>
              <a:rPr lang="en-ID" sz="2400" dirty="0" err="1">
                <a:solidFill>
                  <a:schemeClr val="accent2">
                    <a:lumMod val="25000"/>
                  </a:schemeClr>
                </a:solidFill>
              </a:rPr>
              <a:t>lainnya</a:t>
            </a:r>
            <a:endParaRPr lang="id-ID" sz="2400" dirty="0">
              <a:solidFill>
                <a:schemeClr val="accent2">
                  <a:lumMod val="25000"/>
                </a:schemeClr>
              </a:solidFill>
            </a:endParaRPr>
          </a:p>
        </p:txBody>
      </p:sp>
    </p:spTree>
    <p:extLst>
      <p:ext uri="{BB962C8B-B14F-4D97-AF65-F5344CB8AC3E}">
        <p14:creationId xmlns:p14="http://schemas.microsoft.com/office/powerpoint/2010/main" val="1426339121"/>
      </p:ext>
    </p:extLst>
  </p:cSld>
  <p:clrMapOvr>
    <a:masterClrMapping/>
  </p:clrMapOvr>
  <p:transition spd="med"/>
  <p:timing>
    <p:tnLst>
      <p:par>
        <p:cTn id="1" dur="indefinite" restart="never" nodeType="tmRoot">
          <p:childTnLst>
            <p:seq concurrent="1" nextAc="seek">
              <p:cTn id="2" dur="indefinite" nodeType="mainSeq"/>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DF4187DE-BD99-0E43-9466-F43A832C9663}"/>
              </a:ext>
            </a:extLst>
          </p:cNvPr>
          <p:cNvGrpSpPr/>
          <p:nvPr/>
        </p:nvGrpSpPr>
        <p:grpSpPr>
          <a:xfrm>
            <a:off x="0" y="48512"/>
            <a:ext cx="12188825" cy="6809488"/>
            <a:chOff x="12470" y="44891"/>
            <a:chExt cx="12188825" cy="6809488"/>
          </a:xfrm>
        </p:grpSpPr>
        <p:sp>
          <p:nvSpPr>
            <p:cNvPr id="3" name="Freeform 33">
              <a:extLst>
                <a:ext uri="{FF2B5EF4-FFF2-40B4-BE49-F238E27FC236}">
                  <a16:creationId xmlns:a16="http://schemas.microsoft.com/office/drawing/2014/main" id="{484B4BCC-AFAA-C04B-A520-38B09A5A2D90}"/>
                </a:ext>
              </a:extLst>
            </p:cNvPr>
            <p:cNvSpPr>
              <a:spLocks noChangeArrowheads="1"/>
            </p:cNvSpPr>
            <p:nvPr/>
          </p:nvSpPr>
          <p:spPr bwMode="auto">
            <a:xfrm>
              <a:off x="225167" y="76637"/>
              <a:ext cx="180952" cy="174602"/>
            </a:xfrm>
            <a:custGeom>
              <a:avLst/>
              <a:gdLst>
                <a:gd name="T0" fmla="*/ 354 w 379"/>
                <a:gd name="T1" fmla="*/ 272 h 365"/>
                <a:gd name="T2" fmla="*/ 354 w 379"/>
                <a:gd name="T3" fmla="*/ 272 h 365"/>
                <a:gd name="T4" fmla="*/ 232 w 379"/>
                <a:gd name="T5" fmla="*/ 199 h 365"/>
                <a:gd name="T6" fmla="*/ 232 w 379"/>
                <a:gd name="T7" fmla="*/ 199 h 365"/>
                <a:gd name="T8" fmla="*/ 307 w 379"/>
                <a:gd name="T9" fmla="*/ 42 h 365"/>
                <a:gd name="T10" fmla="*/ 307 w 379"/>
                <a:gd name="T11" fmla="*/ 42 h 365"/>
                <a:gd name="T12" fmla="*/ 266 w 379"/>
                <a:gd name="T13" fmla="*/ 23 h 365"/>
                <a:gd name="T14" fmla="*/ 266 w 379"/>
                <a:gd name="T15" fmla="*/ 23 h 365"/>
                <a:gd name="T16" fmla="*/ 184 w 379"/>
                <a:gd name="T17" fmla="*/ 160 h 365"/>
                <a:gd name="T18" fmla="*/ 184 w 379"/>
                <a:gd name="T19" fmla="*/ 160 h 365"/>
                <a:gd name="T20" fmla="*/ 76 w 379"/>
                <a:gd name="T21" fmla="*/ 33 h 365"/>
                <a:gd name="T22" fmla="*/ 76 w 379"/>
                <a:gd name="T23" fmla="*/ 33 h 365"/>
                <a:gd name="T24" fmla="*/ 26 w 379"/>
                <a:gd name="T25" fmla="*/ 68 h 365"/>
                <a:gd name="T26" fmla="*/ 26 w 379"/>
                <a:gd name="T27" fmla="*/ 68 h 365"/>
                <a:gd name="T28" fmla="*/ 139 w 379"/>
                <a:gd name="T29" fmla="*/ 209 h 365"/>
                <a:gd name="T30" fmla="*/ 139 w 379"/>
                <a:gd name="T31" fmla="*/ 209 h 365"/>
                <a:gd name="T32" fmla="*/ 27 w 379"/>
                <a:gd name="T33" fmla="*/ 301 h 365"/>
                <a:gd name="T34" fmla="*/ 27 w 379"/>
                <a:gd name="T35" fmla="*/ 301 h 365"/>
                <a:gd name="T36" fmla="*/ 63 w 379"/>
                <a:gd name="T37" fmla="*/ 351 h 365"/>
                <a:gd name="T38" fmla="*/ 63 w 379"/>
                <a:gd name="T39" fmla="*/ 351 h 365"/>
                <a:gd name="T40" fmla="*/ 194 w 379"/>
                <a:gd name="T41" fmla="*/ 248 h 365"/>
                <a:gd name="T42" fmla="*/ 194 w 379"/>
                <a:gd name="T43" fmla="*/ 248 h 365"/>
                <a:gd name="T44" fmla="*/ 335 w 379"/>
                <a:gd name="T45" fmla="*/ 312 h 365"/>
                <a:gd name="T46" fmla="*/ 335 w 379"/>
                <a:gd name="T47" fmla="*/ 312 h 365"/>
                <a:gd name="T48" fmla="*/ 354 w 379"/>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5">
                  <a:moveTo>
                    <a:pt x="354" y="272"/>
                  </a:moveTo>
                  <a:lnTo>
                    <a:pt x="354" y="272"/>
                  </a:lnTo>
                  <a:cubicBezTo>
                    <a:pt x="311" y="248"/>
                    <a:pt x="270" y="227"/>
                    <a:pt x="232" y="199"/>
                  </a:cubicBezTo>
                  <a:lnTo>
                    <a:pt x="232" y="199"/>
                  </a:lnTo>
                  <a:cubicBezTo>
                    <a:pt x="268" y="149"/>
                    <a:pt x="295" y="93"/>
                    <a:pt x="307" y="42"/>
                  </a:cubicBezTo>
                  <a:lnTo>
                    <a:pt x="307" y="42"/>
                  </a:lnTo>
                  <a:cubicBezTo>
                    <a:pt x="314" y="18"/>
                    <a:pt x="279" y="0"/>
                    <a:pt x="266" y="23"/>
                  </a:cubicBezTo>
                  <a:lnTo>
                    <a:pt x="266" y="23"/>
                  </a:lnTo>
                  <a:cubicBezTo>
                    <a:pt x="240" y="71"/>
                    <a:pt x="216" y="118"/>
                    <a:pt x="184" y="160"/>
                  </a:cubicBezTo>
                  <a:lnTo>
                    <a:pt x="184" y="160"/>
                  </a:lnTo>
                  <a:cubicBezTo>
                    <a:pt x="143" y="121"/>
                    <a:pt x="113" y="76"/>
                    <a:pt x="76" y="33"/>
                  </a:cubicBezTo>
                  <a:lnTo>
                    <a:pt x="76" y="33"/>
                  </a:lnTo>
                  <a:cubicBezTo>
                    <a:pt x="52" y="5"/>
                    <a:pt x="13" y="38"/>
                    <a:pt x="26" y="68"/>
                  </a:cubicBezTo>
                  <a:lnTo>
                    <a:pt x="26" y="68"/>
                  </a:lnTo>
                  <a:cubicBezTo>
                    <a:pt x="50" y="119"/>
                    <a:pt x="90" y="168"/>
                    <a:pt x="139" y="209"/>
                  </a:cubicBezTo>
                  <a:lnTo>
                    <a:pt x="139" y="209"/>
                  </a:lnTo>
                  <a:cubicBezTo>
                    <a:pt x="105" y="241"/>
                    <a:pt x="65" y="269"/>
                    <a:pt x="27" y="301"/>
                  </a:cubicBezTo>
                  <a:lnTo>
                    <a:pt x="27" y="301"/>
                  </a:lnTo>
                  <a:cubicBezTo>
                    <a:pt x="0" y="324"/>
                    <a:pt x="32" y="364"/>
                    <a:pt x="63" y="351"/>
                  </a:cubicBezTo>
                  <a:lnTo>
                    <a:pt x="63" y="351"/>
                  </a:lnTo>
                  <a:cubicBezTo>
                    <a:pt x="110" y="329"/>
                    <a:pt x="155" y="293"/>
                    <a:pt x="194" y="248"/>
                  </a:cubicBezTo>
                  <a:lnTo>
                    <a:pt x="194" y="248"/>
                  </a:lnTo>
                  <a:cubicBezTo>
                    <a:pt x="240" y="278"/>
                    <a:pt x="289" y="301"/>
                    <a:pt x="335" y="312"/>
                  </a:cubicBezTo>
                  <a:lnTo>
                    <a:pt x="335" y="312"/>
                  </a:lnTo>
                  <a:cubicBezTo>
                    <a:pt x="358" y="319"/>
                    <a:pt x="378" y="285"/>
                    <a:pt x="354" y="272"/>
                  </a:cubicBezTo>
                </a:path>
              </a:pathLst>
            </a:custGeom>
            <a:solidFill>
              <a:schemeClr val="accent3">
                <a:lumMod val="75000"/>
              </a:schemeClr>
            </a:solidFill>
            <a:ln>
              <a:noFill/>
            </a:ln>
            <a:effectLst/>
          </p:spPr>
          <p:txBody>
            <a:bodyPr wrap="none" anchor="ctr"/>
            <a:lstStyle/>
            <a:p>
              <a:pPr>
                <a:defRPr/>
              </a:pPr>
              <a:endParaRPr lang="es-ES_tradnl"/>
            </a:p>
          </p:txBody>
        </p:sp>
        <p:sp>
          <p:nvSpPr>
            <p:cNvPr id="4" name="Freeform 34">
              <a:extLst>
                <a:ext uri="{FF2B5EF4-FFF2-40B4-BE49-F238E27FC236}">
                  <a16:creationId xmlns:a16="http://schemas.microsoft.com/office/drawing/2014/main" id="{E4ECC3E7-8BB9-E244-8EEA-02D5E09FC423}"/>
                </a:ext>
              </a:extLst>
            </p:cNvPr>
            <p:cNvSpPr>
              <a:spLocks noChangeArrowheads="1"/>
            </p:cNvSpPr>
            <p:nvPr/>
          </p:nvSpPr>
          <p:spPr bwMode="auto">
            <a:xfrm>
              <a:off x="417229" y="76637"/>
              <a:ext cx="180952" cy="174602"/>
            </a:xfrm>
            <a:custGeom>
              <a:avLst/>
              <a:gdLst>
                <a:gd name="T0" fmla="*/ 353 w 378"/>
                <a:gd name="T1" fmla="*/ 272 h 365"/>
                <a:gd name="T2" fmla="*/ 353 w 378"/>
                <a:gd name="T3" fmla="*/ 272 h 365"/>
                <a:gd name="T4" fmla="*/ 231 w 378"/>
                <a:gd name="T5" fmla="*/ 199 h 365"/>
                <a:gd name="T6" fmla="*/ 231 w 378"/>
                <a:gd name="T7" fmla="*/ 199 h 365"/>
                <a:gd name="T8" fmla="*/ 307 w 378"/>
                <a:gd name="T9" fmla="*/ 42 h 365"/>
                <a:gd name="T10" fmla="*/ 307 w 378"/>
                <a:gd name="T11" fmla="*/ 42 h 365"/>
                <a:gd name="T12" fmla="*/ 265 w 378"/>
                <a:gd name="T13" fmla="*/ 23 h 365"/>
                <a:gd name="T14" fmla="*/ 265 w 378"/>
                <a:gd name="T15" fmla="*/ 23 h 365"/>
                <a:gd name="T16" fmla="*/ 182 w 378"/>
                <a:gd name="T17" fmla="*/ 160 h 365"/>
                <a:gd name="T18" fmla="*/ 182 w 378"/>
                <a:gd name="T19" fmla="*/ 160 h 365"/>
                <a:gd name="T20" fmla="*/ 75 w 378"/>
                <a:gd name="T21" fmla="*/ 33 h 365"/>
                <a:gd name="T22" fmla="*/ 75 w 378"/>
                <a:gd name="T23" fmla="*/ 33 h 365"/>
                <a:gd name="T24" fmla="*/ 26 w 378"/>
                <a:gd name="T25" fmla="*/ 68 h 365"/>
                <a:gd name="T26" fmla="*/ 26 w 378"/>
                <a:gd name="T27" fmla="*/ 68 h 365"/>
                <a:gd name="T28" fmla="*/ 138 w 378"/>
                <a:gd name="T29" fmla="*/ 209 h 365"/>
                <a:gd name="T30" fmla="*/ 138 w 378"/>
                <a:gd name="T31" fmla="*/ 209 h 365"/>
                <a:gd name="T32" fmla="*/ 27 w 378"/>
                <a:gd name="T33" fmla="*/ 301 h 365"/>
                <a:gd name="T34" fmla="*/ 27 w 378"/>
                <a:gd name="T35" fmla="*/ 301 h 365"/>
                <a:gd name="T36" fmla="*/ 63 w 378"/>
                <a:gd name="T37" fmla="*/ 351 h 365"/>
                <a:gd name="T38" fmla="*/ 63 w 378"/>
                <a:gd name="T39" fmla="*/ 351 h 365"/>
                <a:gd name="T40" fmla="*/ 192 w 378"/>
                <a:gd name="T41" fmla="*/ 248 h 365"/>
                <a:gd name="T42" fmla="*/ 192 w 378"/>
                <a:gd name="T43" fmla="*/ 248 h 365"/>
                <a:gd name="T44" fmla="*/ 334 w 378"/>
                <a:gd name="T45" fmla="*/ 312 h 365"/>
                <a:gd name="T46" fmla="*/ 334 w 378"/>
                <a:gd name="T47" fmla="*/ 312 h 365"/>
                <a:gd name="T48" fmla="*/ 353 w 378"/>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5">
                  <a:moveTo>
                    <a:pt x="353" y="272"/>
                  </a:moveTo>
                  <a:lnTo>
                    <a:pt x="353" y="272"/>
                  </a:lnTo>
                  <a:cubicBezTo>
                    <a:pt x="311" y="248"/>
                    <a:pt x="269" y="227"/>
                    <a:pt x="231" y="199"/>
                  </a:cubicBezTo>
                  <a:lnTo>
                    <a:pt x="231" y="199"/>
                  </a:lnTo>
                  <a:cubicBezTo>
                    <a:pt x="266" y="149"/>
                    <a:pt x="294" y="93"/>
                    <a:pt x="307" y="42"/>
                  </a:cubicBezTo>
                  <a:lnTo>
                    <a:pt x="307" y="42"/>
                  </a:lnTo>
                  <a:cubicBezTo>
                    <a:pt x="311" y="18"/>
                    <a:pt x="278" y="0"/>
                    <a:pt x="265" y="23"/>
                  </a:cubicBezTo>
                  <a:lnTo>
                    <a:pt x="265" y="23"/>
                  </a:lnTo>
                  <a:cubicBezTo>
                    <a:pt x="239" y="71"/>
                    <a:pt x="215" y="118"/>
                    <a:pt x="182" y="160"/>
                  </a:cubicBezTo>
                  <a:lnTo>
                    <a:pt x="182" y="160"/>
                  </a:lnTo>
                  <a:cubicBezTo>
                    <a:pt x="142" y="121"/>
                    <a:pt x="111" y="76"/>
                    <a:pt x="75" y="33"/>
                  </a:cubicBezTo>
                  <a:lnTo>
                    <a:pt x="75" y="33"/>
                  </a:lnTo>
                  <a:cubicBezTo>
                    <a:pt x="52" y="5"/>
                    <a:pt x="12" y="38"/>
                    <a:pt x="26" y="68"/>
                  </a:cubicBezTo>
                  <a:lnTo>
                    <a:pt x="26" y="68"/>
                  </a:lnTo>
                  <a:cubicBezTo>
                    <a:pt x="48" y="119"/>
                    <a:pt x="89" y="168"/>
                    <a:pt x="138" y="209"/>
                  </a:cubicBezTo>
                  <a:lnTo>
                    <a:pt x="138" y="209"/>
                  </a:lnTo>
                  <a:cubicBezTo>
                    <a:pt x="104" y="241"/>
                    <a:pt x="63" y="269"/>
                    <a:pt x="27" y="301"/>
                  </a:cubicBezTo>
                  <a:lnTo>
                    <a:pt x="27" y="301"/>
                  </a:lnTo>
                  <a:cubicBezTo>
                    <a:pt x="0" y="324"/>
                    <a:pt x="31" y="364"/>
                    <a:pt x="63" y="351"/>
                  </a:cubicBezTo>
                  <a:lnTo>
                    <a:pt x="63" y="351"/>
                  </a:lnTo>
                  <a:cubicBezTo>
                    <a:pt x="109" y="329"/>
                    <a:pt x="153" y="293"/>
                    <a:pt x="192" y="248"/>
                  </a:cubicBezTo>
                  <a:lnTo>
                    <a:pt x="192" y="248"/>
                  </a:lnTo>
                  <a:cubicBezTo>
                    <a:pt x="239" y="278"/>
                    <a:pt x="288" y="301"/>
                    <a:pt x="334" y="312"/>
                  </a:cubicBezTo>
                  <a:lnTo>
                    <a:pt x="334" y="312"/>
                  </a:lnTo>
                  <a:cubicBezTo>
                    <a:pt x="357" y="319"/>
                    <a:pt x="377" y="285"/>
                    <a:pt x="353" y="272"/>
                  </a:cubicBezTo>
                </a:path>
              </a:pathLst>
            </a:custGeom>
            <a:solidFill>
              <a:schemeClr val="accent3">
                <a:lumMod val="25000"/>
              </a:schemeClr>
            </a:solidFill>
            <a:ln>
              <a:noFill/>
            </a:ln>
            <a:effectLst/>
          </p:spPr>
          <p:txBody>
            <a:bodyPr wrap="none" anchor="ctr"/>
            <a:lstStyle/>
            <a:p>
              <a:pPr>
                <a:defRPr/>
              </a:pPr>
              <a:endParaRPr lang="es-ES_tradnl"/>
            </a:p>
          </p:txBody>
        </p:sp>
        <p:sp>
          <p:nvSpPr>
            <p:cNvPr id="5" name="Freeform 35">
              <a:extLst>
                <a:ext uri="{FF2B5EF4-FFF2-40B4-BE49-F238E27FC236}">
                  <a16:creationId xmlns:a16="http://schemas.microsoft.com/office/drawing/2014/main" id="{F69E5AEA-9FB5-B342-968D-00B54B3784E3}"/>
                </a:ext>
              </a:extLst>
            </p:cNvPr>
            <p:cNvSpPr>
              <a:spLocks noChangeArrowheads="1"/>
            </p:cNvSpPr>
            <p:nvPr/>
          </p:nvSpPr>
          <p:spPr bwMode="auto">
            <a:xfrm>
              <a:off x="36279" y="76637"/>
              <a:ext cx="180952" cy="174602"/>
            </a:xfrm>
            <a:custGeom>
              <a:avLst/>
              <a:gdLst>
                <a:gd name="T0" fmla="*/ 353 w 378"/>
                <a:gd name="T1" fmla="*/ 272 h 365"/>
                <a:gd name="T2" fmla="*/ 353 w 378"/>
                <a:gd name="T3" fmla="*/ 272 h 365"/>
                <a:gd name="T4" fmla="*/ 232 w 378"/>
                <a:gd name="T5" fmla="*/ 199 h 365"/>
                <a:gd name="T6" fmla="*/ 232 w 378"/>
                <a:gd name="T7" fmla="*/ 199 h 365"/>
                <a:gd name="T8" fmla="*/ 307 w 378"/>
                <a:gd name="T9" fmla="*/ 42 h 365"/>
                <a:gd name="T10" fmla="*/ 307 w 378"/>
                <a:gd name="T11" fmla="*/ 42 h 365"/>
                <a:gd name="T12" fmla="*/ 267 w 378"/>
                <a:gd name="T13" fmla="*/ 23 h 365"/>
                <a:gd name="T14" fmla="*/ 267 w 378"/>
                <a:gd name="T15" fmla="*/ 23 h 365"/>
                <a:gd name="T16" fmla="*/ 184 w 378"/>
                <a:gd name="T17" fmla="*/ 160 h 365"/>
                <a:gd name="T18" fmla="*/ 184 w 378"/>
                <a:gd name="T19" fmla="*/ 160 h 365"/>
                <a:gd name="T20" fmla="*/ 77 w 378"/>
                <a:gd name="T21" fmla="*/ 33 h 365"/>
                <a:gd name="T22" fmla="*/ 77 w 378"/>
                <a:gd name="T23" fmla="*/ 33 h 365"/>
                <a:gd name="T24" fmla="*/ 26 w 378"/>
                <a:gd name="T25" fmla="*/ 68 h 365"/>
                <a:gd name="T26" fmla="*/ 26 w 378"/>
                <a:gd name="T27" fmla="*/ 68 h 365"/>
                <a:gd name="T28" fmla="*/ 139 w 378"/>
                <a:gd name="T29" fmla="*/ 209 h 365"/>
                <a:gd name="T30" fmla="*/ 139 w 378"/>
                <a:gd name="T31" fmla="*/ 209 h 365"/>
                <a:gd name="T32" fmla="*/ 27 w 378"/>
                <a:gd name="T33" fmla="*/ 301 h 365"/>
                <a:gd name="T34" fmla="*/ 27 w 378"/>
                <a:gd name="T35" fmla="*/ 301 h 365"/>
                <a:gd name="T36" fmla="*/ 64 w 378"/>
                <a:gd name="T37" fmla="*/ 351 h 365"/>
                <a:gd name="T38" fmla="*/ 64 w 378"/>
                <a:gd name="T39" fmla="*/ 351 h 365"/>
                <a:gd name="T40" fmla="*/ 194 w 378"/>
                <a:gd name="T41" fmla="*/ 248 h 365"/>
                <a:gd name="T42" fmla="*/ 194 w 378"/>
                <a:gd name="T43" fmla="*/ 248 h 365"/>
                <a:gd name="T44" fmla="*/ 335 w 378"/>
                <a:gd name="T45" fmla="*/ 312 h 365"/>
                <a:gd name="T46" fmla="*/ 335 w 378"/>
                <a:gd name="T47" fmla="*/ 312 h 365"/>
                <a:gd name="T48" fmla="*/ 353 w 378"/>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5">
                  <a:moveTo>
                    <a:pt x="353" y="272"/>
                  </a:moveTo>
                  <a:lnTo>
                    <a:pt x="353" y="272"/>
                  </a:lnTo>
                  <a:cubicBezTo>
                    <a:pt x="312" y="248"/>
                    <a:pt x="270" y="227"/>
                    <a:pt x="232" y="199"/>
                  </a:cubicBezTo>
                  <a:lnTo>
                    <a:pt x="232" y="199"/>
                  </a:lnTo>
                  <a:cubicBezTo>
                    <a:pt x="268" y="149"/>
                    <a:pt x="294" y="93"/>
                    <a:pt x="307" y="42"/>
                  </a:cubicBezTo>
                  <a:lnTo>
                    <a:pt x="307" y="42"/>
                  </a:lnTo>
                  <a:cubicBezTo>
                    <a:pt x="314" y="18"/>
                    <a:pt x="280" y="0"/>
                    <a:pt x="267" y="23"/>
                  </a:cubicBezTo>
                  <a:lnTo>
                    <a:pt x="267" y="23"/>
                  </a:lnTo>
                  <a:cubicBezTo>
                    <a:pt x="240" y="71"/>
                    <a:pt x="217" y="118"/>
                    <a:pt x="184" y="160"/>
                  </a:cubicBezTo>
                  <a:lnTo>
                    <a:pt x="184" y="160"/>
                  </a:lnTo>
                  <a:cubicBezTo>
                    <a:pt x="143" y="121"/>
                    <a:pt x="113" y="76"/>
                    <a:pt x="77" y="33"/>
                  </a:cubicBezTo>
                  <a:lnTo>
                    <a:pt x="77" y="33"/>
                  </a:lnTo>
                  <a:cubicBezTo>
                    <a:pt x="52" y="5"/>
                    <a:pt x="13" y="38"/>
                    <a:pt x="26" y="68"/>
                  </a:cubicBezTo>
                  <a:lnTo>
                    <a:pt x="26" y="68"/>
                  </a:lnTo>
                  <a:cubicBezTo>
                    <a:pt x="50" y="119"/>
                    <a:pt x="90" y="168"/>
                    <a:pt x="139" y="209"/>
                  </a:cubicBezTo>
                  <a:lnTo>
                    <a:pt x="139" y="209"/>
                  </a:lnTo>
                  <a:cubicBezTo>
                    <a:pt x="105" y="241"/>
                    <a:pt x="65" y="269"/>
                    <a:pt x="27" y="301"/>
                  </a:cubicBezTo>
                  <a:lnTo>
                    <a:pt x="27" y="301"/>
                  </a:lnTo>
                  <a:cubicBezTo>
                    <a:pt x="0" y="324"/>
                    <a:pt x="33" y="364"/>
                    <a:pt x="64" y="351"/>
                  </a:cubicBezTo>
                  <a:lnTo>
                    <a:pt x="64" y="351"/>
                  </a:lnTo>
                  <a:cubicBezTo>
                    <a:pt x="110" y="329"/>
                    <a:pt x="155" y="293"/>
                    <a:pt x="194" y="248"/>
                  </a:cubicBezTo>
                  <a:lnTo>
                    <a:pt x="194" y="248"/>
                  </a:lnTo>
                  <a:cubicBezTo>
                    <a:pt x="239" y="278"/>
                    <a:pt x="289" y="301"/>
                    <a:pt x="335" y="312"/>
                  </a:cubicBezTo>
                  <a:lnTo>
                    <a:pt x="335" y="312"/>
                  </a:lnTo>
                  <a:cubicBezTo>
                    <a:pt x="358" y="319"/>
                    <a:pt x="377" y="285"/>
                    <a:pt x="353" y="272"/>
                  </a:cubicBezTo>
                </a:path>
              </a:pathLst>
            </a:custGeom>
            <a:solidFill>
              <a:schemeClr val="accent3">
                <a:lumMod val="50000"/>
              </a:schemeClr>
            </a:solidFill>
            <a:ln>
              <a:noFill/>
            </a:ln>
            <a:effectLst/>
          </p:spPr>
          <p:txBody>
            <a:bodyPr wrap="none" anchor="ctr"/>
            <a:lstStyle/>
            <a:p>
              <a:pPr>
                <a:defRPr/>
              </a:pPr>
              <a:endParaRPr lang="es-ES_tradnl"/>
            </a:p>
          </p:txBody>
        </p:sp>
        <p:sp>
          <p:nvSpPr>
            <p:cNvPr id="6" name="Freeform 36">
              <a:extLst>
                <a:ext uri="{FF2B5EF4-FFF2-40B4-BE49-F238E27FC236}">
                  <a16:creationId xmlns:a16="http://schemas.microsoft.com/office/drawing/2014/main" id="{3649D88D-A580-EA42-BD8C-E649F9DE3489}"/>
                </a:ext>
              </a:extLst>
            </p:cNvPr>
            <p:cNvSpPr>
              <a:spLocks noChangeArrowheads="1"/>
            </p:cNvSpPr>
            <p:nvPr/>
          </p:nvSpPr>
          <p:spPr bwMode="auto">
            <a:xfrm>
              <a:off x="606118" y="76637"/>
              <a:ext cx="180952" cy="174602"/>
            </a:xfrm>
            <a:custGeom>
              <a:avLst/>
              <a:gdLst>
                <a:gd name="T0" fmla="*/ 352 w 378"/>
                <a:gd name="T1" fmla="*/ 272 h 365"/>
                <a:gd name="T2" fmla="*/ 352 w 378"/>
                <a:gd name="T3" fmla="*/ 272 h 365"/>
                <a:gd name="T4" fmla="*/ 231 w 378"/>
                <a:gd name="T5" fmla="*/ 199 h 365"/>
                <a:gd name="T6" fmla="*/ 231 w 378"/>
                <a:gd name="T7" fmla="*/ 199 h 365"/>
                <a:gd name="T8" fmla="*/ 306 w 378"/>
                <a:gd name="T9" fmla="*/ 42 h 365"/>
                <a:gd name="T10" fmla="*/ 306 w 378"/>
                <a:gd name="T11" fmla="*/ 42 h 365"/>
                <a:gd name="T12" fmla="*/ 265 w 378"/>
                <a:gd name="T13" fmla="*/ 23 h 365"/>
                <a:gd name="T14" fmla="*/ 265 w 378"/>
                <a:gd name="T15" fmla="*/ 23 h 365"/>
                <a:gd name="T16" fmla="*/ 182 w 378"/>
                <a:gd name="T17" fmla="*/ 160 h 365"/>
                <a:gd name="T18" fmla="*/ 182 w 378"/>
                <a:gd name="T19" fmla="*/ 160 h 365"/>
                <a:gd name="T20" fmla="*/ 76 w 378"/>
                <a:gd name="T21" fmla="*/ 33 h 365"/>
                <a:gd name="T22" fmla="*/ 76 w 378"/>
                <a:gd name="T23" fmla="*/ 33 h 365"/>
                <a:gd name="T24" fmla="*/ 26 w 378"/>
                <a:gd name="T25" fmla="*/ 68 h 365"/>
                <a:gd name="T26" fmla="*/ 26 w 378"/>
                <a:gd name="T27" fmla="*/ 68 h 365"/>
                <a:gd name="T28" fmla="*/ 138 w 378"/>
                <a:gd name="T29" fmla="*/ 209 h 365"/>
                <a:gd name="T30" fmla="*/ 138 w 378"/>
                <a:gd name="T31" fmla="*/ 209 h 365"/>
                <a:gd name="T32" fmla="*/ 27 w 378"/>
                <a:gd name="T33" fmla="*/ 301 h 365"/>
                <a:gd name="T34" fmla="*/ 27 w 378"/>
                <a:gd name="T35" fmla="*/ 301 h 365"/>
                <a:gd name="T36" fmla="*/ 63 w 378"/>
                <a:gd name="T37" fmla="*/ 351 h 365"/>
                <a:gd name="T38" fmla="*/ 63 w 378"/>
                <a:gd name="T39" fmla="*/ 351 h 365"/>
                <a:gd name="T40" fmla="*/ 193 w 378"/>
                <a:gd name="T41" fmla="*/ 248 h 365"/>
                <a:gd name="T42" fmla="*/ 193 w 378"/>
                <a:gd name="T43" fmla="*/ 248 h 365"/>
                <a:gd name="T44" fmla="*/ 333 w 378"/>
                <a:gd name="T45" fmla="*/ 312 h 365"/>
                <a:gd name="T46" fmla="*/ 333 w 378"/>
                <a:gd name="T47" fmla="*/ 312 h 365"/>
                <a:gd name="T48" fmla="*/ 352 w 378"/>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5">
                  <a:moveTo>
                    <a:pt x="352" y="272"/>
                  </a:moveTo>
                  <a:lnTo>
                    <a:pt x="352" y="272"/>
                  </a:lnTo>
                  <a:cubicBezTo>
                    <a:pt x="311" y="248"/>
                    <a:pt x="270" y="227"/>
                    <a:pt x="231" y="199"/>
                  </a:cubicBezTo>
                  <a:lnTo>
                    <a:pt x="231" y="199"/>
                  </a:lnTo>
                  <a:cubicBezTo>
                    <a:pt x="266" y="149"/>
                    <a:pt x="294" y="93"/>
                    <a:pt x="306" y="42"/>
                  </a:cubicBezTo>
                  <a:lnTo>
                    <a:pt x="306" y="42"/>
                  </a:lnTo>
                  <a:cubicBezTo>
                    <a:pt x="312" y="18"/>
                    <a:pt x="278" y="0"/>
                    <a:pt x="265" y="23"/>
                  </a:cubicBezTo>
                  <a:lnTo>
                    <a:pt x="265" y="23"/>
                  </a:lnTo>
                  <a:cubicBezTo>
                    <a:pt x="239" y="71"/>
                    <a:pt x="215" y="118"/>
                    <a:pt x="182" y="160"/>
                  </a:cubicBezTo>
                  <a:lnTo>
                    <a:pt x="182" y="160"/>
                  </a:lnTo>
                  <a:cubicBezTo>
                    <a:pt x="141" y="121"/>
                    <a:pt x="111" y="76"/>
                    <a:pt x="76" y="33"/>
                  </a:cubicBezTo>
                  <a:lnTo>
                    <a:pt x="76" y="33"/>
                  </a:lnTo>
                  <a:cubicBezTo>
                    <a:pt x="52" y="5"/>
                    <a:pt x="11" y="38"/>
                    <a:pt x="26" y="68"/>
                  </a:cubicBezTo>
                  <a:lnTo>
                    <a:pt x="26" y="68"/>
                  </a:lnTo>
                  <a:cubicBezTo>
                    <a:pt x="48" y="119"/>
                    <a:pt x="89" y="168"/>
                    <a:pt x="138" y="209"/>
                  </a:cubicBezTo>
                  <a:lnTo>
                    <a:pt x="138" y="209"/>
                  </a:lnTo>
                  <a:cubicBezTo>
                    <a:pt x="103" y="241"/>
                    <a:pt x="64" y="269"/>
                    <a:pt x="27" y="301"/>
                  </a:cubicBezTo>
                  <a:lnTo>
                    <a:pt x="27" y="301"/>
                  </a:lnTo>
                  <a:cubicBezTo>
                    <a:pt x="0" y="324"/>
                    <a:pt x="31" y="364"/>
                    <a:pt x="63" y="351"/>
                  </a:cubicBezTo>
                  <a:lnTo>
                    <a:pt x="63" y="351"/>
                  </a:lnTo>
                  <a:cubicBezTo>
                    <a:pt x="109" y="329"/>
                    <a:pt x="153" y="293"/>
                    <a:pt x="193" y="248"/>
                  </a:cubicBezTo>
                  <a:lnTo>
                    <a:pt x="193" y="248"/>
                  </a:lnTo>
                  <a:cubicBezTo>
                    <a:pt x="239" y="278"/>
                    <a:pt x="287" y="301"/>
                    <a:pt x="333" y="312"/>
                  </a:cubicBezTo>
                  <a:lnTo>
                    <a:pt x="333" y="312"/>
                  </a:lnTo>
                  <a:cubicBezTo>
                    <a:pt x="357" y="319"/>
                    <a:pt x="377" y="285"/>
                    <a:pt x="352" y="272"/>
                  </a:cubicBezTo>
                </a:path>
              </a:pathLst>
            </a:custGeom>
            <a:solidFill>
              <a:schemeClr val="accent3">
                <a:lumMod val="50000"/>
              </a:schemeClr>
            </a:solidFill>
            <a:ln>
              <a:noFill/>
            </a:ln>
            <a:effectLst/>
          </p:spPr>
          <p:txBody>
            <a:bodyPr wrap="none" anchor="ctr"/>
            <a:lstStyle/>
            <a:p>
              <a:pPr>
                <a:defRPr/>
              </a:pPr>
              <a:endParaRPr lang="es-ES_tradnl"/>
            </a:p>
          </p:txBody>
        </p:sp>
        <p:sp>
          <p:nvSpPr>
            <p:cNvPr id="7" name="Freeform 37">
              <a:extLst>
                <a:ext uri="{FF2B5EF4-FFF2-40B4-BE49-F238E27FC236}">
                  <a16:creationId xmlns:a16="http://schemas.microsoft.com/office/drawing/2014/main" id="{59F786EA-10FE-8446-9694-A6DA3A70F552}"/>
                </a:ext>
              </a:extLst>
            </p:cNvPr>
            <p:cNvSpPr>
              <a:spLocks noChangeArrowheads="1"/>
            </p:cNvSpPr>
            <p:nvPr/>
          </p:nvSpPr>
          <p:spPr bwMode="auto">
            <a:xfrm>
              <a:off x="999766" y="70287"/>
              <a:ext cx="180952" cy="174602"/>
            </a:xfrm>
            <a:custGeom>
              <a:avLst/>
              <a:gdLst>
                <a:gd name="T0" fmla="*/ 353 w 378"/>
                <a:gd name="T1" fmla="*/ 274 h 367"/>
                <a:gd name="T2" fmla="*/ 353 w 378"/>
                <a:gd name="T3" fmla="*/ 274 h 367"/>
                <a:gd name="T4" fmla="*/ 231 w 378"/>
                <a:gd name="T5" fmla="*/ 202 h 367"/>
                <a:gd name="T6" fmla="*/ 231 w 378"/>
                <a:gd name="T7" fmla="*/ 202 h 367"/>
                <a:gd name="T8" fmla="*/ 307 w 378"/>
                <a:gd name="T9" fmla="*/ 43 h 367"/>
                <a:gd name="T10" fmla="*/ 307 w 378"/>
                <a:gd name="T11" fmla="*/ 43 h 367"/>
                <a:gd name="T12" fmla="*/ 267 w 378"/>
                <a:gd name="T13" fmla="*/ 24 h 367"/>
                <a:gd name="T14" fmla="*/ 267 w 378"/>
                <a:gd name="T15" fmla="*/ 24 h 367"/>
                <a:gd name="T16" fmla="*/ 182 w 378"/>
                <a:gd name="T17" fmla="*/ 161 h 367"/>
                <a:gd name="T18" fmla="*/ 182 w 378"/>
                <a:gd name="T19" fmla="*/ 161 h 367"/>
                <a:gd name="T20" fmla="*/ 76 w 378"/>
                <a:gd name="T21" fmla="*/ 35 h 367"/>
                <a:gd name="T22" fmla="*/ 76 w 378"/>
                <a:gd name="T23" fmla="*/ 35 h 367"/>
                <a:gd name="T24" fmla="*/ 26 w 378"/>
                <a:gd name="T25" fmla="*/ 70 h 367"/>
                <a:gd name="T26" fmla="*/ 26 w 378"/>
                <a:gd name="T27" fmla="*/ 70 h 367"/>
                <a:gd name="T28" fmla="*/ 139 w 378"/>
                <a:gd name="T29" fmla="*/ 209 h 367"/>
                <a:gd name="T30" fmla="*/ 139 w 378"/>
                <a:gd name="T31" fmla="*/ 209 h 367"/>
                <a:gd name="T32" fmla="*/ 27 w 378"/>
                <a:gd name="T33" fmla="*/ 301 h 367"/>
                <a:gd name="T34" fmla="*/ 27 w 378"/>
                <a:gd name="T35" fmla="*/ 301 h 367"/>
                <a:gd name="T36" fmla="*/ 63 w 378"/>
                <a:gd name="T37" fmla="*/ 351 h 367"/>
                <a:gd name="T38" fmla="*/ 63 w 378"/>
                <a:gd name="T39" fmla="*/ 351 h 367"/>
                <a:gd name="T40" fmla="*/ 193 w 378"/>
                <a:gd name="T41" fmla="*/ 250 h 367"/>
                <a:gd name="T42" fmla="*/ 193 w 378"/>
                <a:gd name="T43" fmla="*/ 250 h 367"/>
                <a:gd name="T44" fmla="*/ 334 w 378"/>
                <a:gd name="T45" fmla="*/ 315 h 367"/>
                <a:gd name="T46" fmla="*/ 334 w 378"/>
                <a:gd name="T47" fmla="*/ 315 h 367"/>
                <a:gd name="T48" fmla="*/ 353 w 378"/>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4"/>
                  </a:moveTo>
                  <a:lnTo>
                    <a:pt x="353" y="274"/>
                  </a:lnTo>
                  <a:cubicBezTo>
                    <a:pt x="311" y="250"/>
                    <a:pt x="270" y="228"/>
                    <a:pt x="231" y="202"/>
                  </a:cubicBezTo>
                  <a:lnTo>
                    <a:pt x="231" y="202"/>
                  </a:lnTo>
                  <a:cubicBezTo>
                    <a:pt x="267" y="150"/>
                    <a:pt x="294" y="95"/>
                    <a:pt x="307" y="43"/>
                  </a:cubicBezTo>
                  <a:lnTo>
                    <a:pt x="307" y="43"/>
                  </a:lnTo>
                  <a:cubicBezTo>
                    <a:pt x="313" y="20"/>
                    <a:pt x="280" y="0"/>
                    <a:pt x="267" y="24"/>
                  </a:cubicBezTo>
                  <a:lnTo>
                    <a:pt x="267" y="24"/>
                  </a:lnTo>
                  <a:cubicBezTo>
                    <a:pt x="240" y="71"/>
                    <a:pt x="217" y="117"/>
                    <a:pt x="182" y="161"/>
                  </a:cubicBezTo>
                  <a:lnTo>
                    <a:pt x="182" y="161"/>
                  </a:lnTo>
                  <a:cubicBezTo>
                    <a:pt x="143" y="123"/>
                    <a:pt x="113" y="77"/>
                    <a:pt x="76" y="35"/>
                  </a:cubicBezTo>
                  <a:lnTo>
                    <a:pt x="76" y="35"/>
                  </a:lnTo>
                  <a:cubicBezTo>
                    <a:pt x="52" y="7"/>
                    <a:pt x="12" y="39"/>
                    <a:pt x="26" y="70"/>
                  </a:cubicBezTo>
                  <a:lnTo>
                    <a:pt x="26" y="70"/>
                  </a:lnTo>
                  <a:cubicBezTo>
                    <a:pt x="50" y="120"/>
                    <a:pt x="90" y="169"/>
                    <a:pt x="139" y="209"/>
                  </a:cubicBezTo>
                  <a:lnTo>
                    <a:pt x="139" y="209"/>
                  </a:lnTo>
                  <a:cubicBezTo>
                    <a:pt x="104" y="244"/>
                    <a:pt x="64" y="270"/>
                    <a:pt x="27" y="301"/>
                  </a:cubicBezTo>
                  <a:lnTo>
                    <a:pt x="27" y="301"/>
                  </a:lnTo>
                  <a:cubicBezTo>
                    <a:pt x="0" y="326"/>
                    <a:pt x="33" y="366"/>
                    <a:pt x="63" y="351"/>
                  </a:cubicBezTo>
                  <a:lnTo>
                    <a:pt x="63" y="351"/>
                  </a:lnTo>
                  <a:cubicBezTo>
                    <a:pt x="109" y="330"/>
                    <a:pt x="154" y="293"/>
                    <a:pt x="193" y="250"/>
                  </a:cubicBezTo>
                  <a:lnTo>
                    <a:pt x="193" y="250"/>
                  </a:lnTo>
                  <a:cubicBezTo>
                    <a:pt x="239" y="280"/>
                    <a:pt x="289" y="303"/>
                    <a:pt x="334" y="315"/>
                  </a:cubicBezTo>
                  <a:lnTo>
                    <a:pt x="334" y="315"/>
                  </a:lnTo>
                  <a:cubicBezTo>
                    <a:pt x="359" y="320"/>
                    <a:pt x="377" y="287"/>
                    <a:pt x="353" y="274"/>
                  </a:cubicBezTo>
                </a:path>
              </a:pathLst>
            </a:custGeom>
            <a:solidFill>
              <a:schemeClr val="accent3">
                <a:lumMod val="25000"/>
              </a:schemeClr>
            </a:solidFill>
            <a:ln>
              <a:noFill/>
            </a:ln>
            <a:effectLst/>
          </p:spPr>
          <p:txBody>
            <a:bodyPr wrap="none" anchor="ctr"/>
            <a:lstStyle/>
            <a:p>
              <a:pPr>
                <a:defRPr/>
              </a:pPr>
              <a:endParaRPr lang="es-ES_tradnl"/>
            </a:p>
          </p:txBody>
        </p:sp>
        <p:sp>
          <p:nvSpPr>
            <p:cNvPr id="8" name="Freeform 38">
              <a:extLst>
                <a:ext uri="{FF2B5EF4-FFF2-40B4-BE49-F238E27FC236}">
                  <a16:creationId xmlns:a16="http://schemas.microsoft.com/office/drawing/2014/main" id="{5BDCB9DC-5233-9042-B973-BE800C97AA03}"/>
                </a:ext>
              </a:extLst>
            </p:cNvPr>
            <p:cNvSpPr>
              <a:spLocks noChangeArrowheads="1"/>
            </p:cNvSpPr>
            <p:nvPr/>
          </p:nvSpPr>
          <p:spPr bwMode="auto">
            <a:xfrm>
              <a:off x="1188654" y="70287"/>
              <a:ext cx="180952" cy="174602"/>
            </a:xfrm>
            <a:custGeom>
              <a:avLst/>
              <a:gdLst>
                <a:gd name="T0" fmla="*/ 353 w 378"/>
                <a:gd name="T1" fmla="*/ 274 h 367"/>
                <a:gd name="T2" fmla="*/ 353 w 378"/>
                <a:gd name="T3" fmla="*/ 274 h 367"/>
                <a:gd name="T4" fmla="*/ 232 w 378"/>
                <a:gd name="T5" fmla="*/ 202 h 367"/>
                <a:gd name="T6" fmla="*/ 232 w 378"/>
                <a:gd name="T7" fmla="*/ 202 h 367"/>
                <a:gd name="T8" fmla="*/ 307 w 378"/>
                <a:gd name="T9" fmla="*/ 43 h 367"/>
                <a:gd name="T10" fmla="*/ 307 w 378"/>
                <a:gd name="T11" fmla="*/ 43 h 367"/>
                <a:gd name="T12" fmla="*/ 265 w 378"/>
                <a:gd name="T13" fmla="*/ 24 h 367"/>
                <a:gd name="T14" fmla="*/ 265 w 378"/>
                <a:gd name="T15" fmla="*/ 24 h 367"/>
                <a:gd name="T16" fmla="*/ 184 w 378"/>
                <a:gd name="T17" fmla="*/ 161 h 367"/>
                <a:gd name="T18" fmla="*/ 184 w 378"/>
                <a:gd name="T19" fmla="*/ 161 h 367"/>
                <a:gd name="T20" fmla="*/ 76 w 378"/>
                <a:gd name="T21" fmla="*/ 35 h 367"/>
                <a:gd name="T22" fmla="*/ 76 w 378"/>
                <a:gd name="T23" fmla="*/ 35 h 367"/>
                <a:gd name="T24" fmla="*/ 26 w 378"/>
                <a:gd name="T25" fmla="*/ 70 h 367"/>
                <a:gd name="T26" fmla="*/ 26 w 378"/>
                <a:gd name="T27" fmla="*/ 70 h 367"/>
                <a:gd name="T28" fmla="*/ 139 w 378"/>
                <a:gd name="T29" fmla="*/ 209 h 367"/>
                <a:gd name="T30" fmla="*/ 139 w 378"/>
                <a:gd name="T31" fmla="*/ 209 h 367"/>
                <a:gd name="T32" fmla="*/ 27 w 378"/>
                <a:gd name="T33" fmla="*/ 301 h 367"/>
                <a:gd name="T34" fmla="*/ 27 w 378"/>
                <a:gd name="T35" fmla="*/ 301 h 367"/>
                <a:gd name="T36" fmla="*/ 63 w 378"/>
                <a:gd name="T37" fmla="*/ 351 h 367"/>
                <a:gd name="T38" fmla="*/ 63 w 378"/>
                <a:gd name="T39" fmla="*/ 351 h 367"/>
                <a:gd name="T40" fmla="*/ 193 w 378"/>
                <a:gd name="T41" fmla="*/ 250 h 367"/>
                <a:gd name="T42" fmla="*/ 193 w 378"/>
                <a:gd name="T43" fmla="*/ 250 h 367"/>
                <a:gd name="T44" fmla="*/ 333 w 378"/>
                <a:gd name="T45" fmla="*/ 315 h 367"/>
                <a:gd name="T46" fmla="*/ 333 w 378"/>
                <a:gd name="T47" fmla="*/ 315 h 367"/>
                <a:gd name="T48" fmla="*/ 353 w 378"/>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4"/>
                  </a:moveTo>
                  <a:lnTo>
                    <a:pt x="353" y="274"/>
                  </a:lnTo>
                  <a:cubicBezTo>
                    <a:pt x="311" y="250"/>
                    <a:pt x="270" y="228"/>
                    <a:pt x="232" y="202"/>
                  </a:cubicBezTo>
                  <a:lnTo>
                    <a:pt x="232" y="202"/>
                  </a:lnTo>
                  <a:cubicBezTo>
                    <a:pt x="268" y="150"/>
                    <a:pt x="294" y="95"/>
                    <a:pt x="307" y="43"/>
                  </a:cubicBezTo>
                  <a:lnTo>
                    <a:pt x="307" y="43"/>
                  </a:lnTo>
                  <a:cubicBezTo>
                    <a:pt x="312" y="20"/>
                    <a:pt x="279" y="0"/>
                    <a:pt x="265" y="24"/>
                  </a:cubicBezTo>
                  <a:lnTo>
                    <a:pt x="265" y="24"/>
                  </a:lnTo>
                  <a:cubicBezTo>
                    <a:pt x="240" y="71"/>
                    <a:pt x="215" y="117"/>
                    <a:pt x="184" y="161"/>
                  </a:cubicBezTo>
                  <a:lnTo>
                    <a:pt x="184" y="161"/>
                  </a:lnTo>
                  <a:cubicBezTo>
                    <a:pt x="142" y="123"/>
                    <a:pt x="113" y="77"/>
                    <a:pt x="76" y="35"/>
                  </a:cubicBezTo>
                  <a:lnTo>
                    <a:pt x="76" y="35"/>
                  </a:lnTo>
                  <a:cubicBezTo>
                    <a:pt x="52" y="7"/>
                    <a:pt x="11" y="39"/>
                    <a:pt x="26" y="70"/>
                  </a:cubicBezTo>
                  <a:lnTo>
                    <a:pt x="26" y="70"/>
                  </a:lnTo>
                  <a:cubicBezTo>
                    <a:pt x="48" y="120"/>
                    <a:pt x="89" y="169"/>
                    <a:pt x="139" y="209"/>
                  </a:cubicBezTo>
                  <a:lnTo>
                    <a:pt x="139" y="209"/>
                  </a:lnTo>
                  <a:cubicBezTo>
                    <a:pt x="103" y="244"/>
                    <a:pt x="64" y="270"/>
                    <a:pt x="27" y="301"/>
                  </a:cubicBezTo>
                  <a:lnTo>
                    <a:pt x="27" y="301"/>
                  </a:lnTo>
                  <a:cubicBezTo>
                    <a:pt x="0" y="326"/>
                    <a:pt x="32" y="366"/>
                    <a:pt x="63" y="351"/>
                  </a:cubicBezTo>
                  <a:lnTo>
                    <a:pt x="63" y="351"/>
                  </a:lnTo>
                  <a:cubicBezTo>
                    <a:pt x="109" y="330"/>
                    <a:pt x="155" y="293"/>
                    <a:pt x="193" y="250"/>
                  </a:cubicBezTo>
                  <a:lnTo>
                    <a:pt x="193" y="250"/>
                  </a:lnTo>
                  <a:cubicBezTo>
                    <a:pt x="239" y="280"/>
                    <a:pt x="287" y="303"/>
                    <a:pt x="333" y="315"/>
                  </a:cubicBezTo>
                  <a:lnTo>
                    <a:pt x="333" y="315"/>
                  </a:lnTo>
                  <a:cubicBezTo>
                    <a:pt x="357" y="320"/>
                    <a:pt x="377" y="287"/>
                    <a:pt x="353" y="274"/>
                  </a:cubicBezTo>
                </a:path>
              </a:pathLst>
            </a:custGeom>
            <a:solidFill>
              <a:schemeClr val="accent3">
                <a:lumMod val="50000"/>
              </a:schemeClr>
            </a:solidFill>
            <a:ln>
              <a:noFill/>
            </a:ln>
            <a:effectLst/>
          </p:spPr>
          <p:txBody>
            <a:bodyPr wrap="none" anchor="ctr"/>
            <a:lstStyle/>
            <a:p>
              <a:pPr>
                <a:defRPr/>
              </a:pPr>
              <a:endParaRPr lang="es-ES_tradnl"/>
            </a:p>
          </p:txBody>
        </p:sp>
        <p:sp>
          <p:nvSpPr>
            <p:cNvPr id="9" name="Freeform 39">
              <a:extLst>
                <a:ext uri="{FF2B5EF4-FFF2-40B4-BE49-F238E27FC236}">
                  <a16:creationId xmlns:a16="http://schemas.microsoft.com/office/drawing/2014/main" id="{38B06184-34A7-FF40-9B3F-670FBD469DEB}"/>
                </a:ext>
              </a:extLst>
            </p:cNvPr>
            <p:cNvSpPr>
              <a:spLocks noChangeArrowheads="1"/>
            </p:cNvSpPr>
            <p:nvPr/>
          </p:nvSpPr>
          <p:spPr bwMode="auto">
            <a:xfrm>
              <a:off x="809291" y="70287"/>
              <a:ext cx="180952" cy="174602"/>
            </a:xfrm>
            <a:custGeom>
              <a:avLst/>
              <a:gdLst>
                <a:gd name="T0" fmla="*/ 353 w 378"/>
                <a:gd name="T1" fmla="*/ 274 h 367"/>
                <a:gd name="T2" fmla="*/ 353 w 378"/>
                <a:gd name="T3" fmla="*/ 274 h 367"/>
                <a:gd name="T4" fmla="*/ 231 w 378"/>
                <a:gd name="T5" fmla="*/ 202 h 367"/>
                <a:gd name="T6" fmla="*/ 231 w 378"/>
                <a:gd name="T7" fmla="*/ 202 h 367"/>
                <a:gd name="T8" fmla="*/ 307 w 378"/>
                <a:gd name="T9" fmla="*/ 43 h 367"/>
                <a:gd name="T10" fmla="*/ 307 w 378"/>
                <a:gd name="T11" fmla="*/ 43 h 367"/>
                <a:gd name="T12" fmla="*/ 267 w 378"/>
                <a:gd name="T13" fmla="*/ 24 h 367"/>
                <a:gd name="T14" fmla="*/ 267 w 378"/>
                <a:gd name="T15" fmla="*/ 24 h 367"/>
                <a:gd name="T16" fmla="*/ 183 w 378"/>
                <a:gd name="T17" fmla="*/ 161 h 367"/>
                <a:gd name="T18" fmla="*/ 183 w 378"/>
                <a:gd name="T19" fmla="*/ 161 h 367"/>
                <a:gd name="T20" fmla="*/ 76 w 378"/>
                <a:gd name="T21" fmla="*/ 35 h 367"/>
                <a:gd name="T22" fmla="*/ 76 w 378"/>
                <a:gd name="T23" fmla="*/ 35 h 367"/>
                <a:gd name="T24" fmla="*/ 26 w 378"/>
                <a:gd name="T25" fmla="*/ 70 h 367"/>
                <a:gd name="T26" fmla="*/ 26 w 378"/>
                <a:gd name="T27" fmla="*/ 70 h 367"/>
                <a:gd name="T28" fmla="*/ 139 w 378"/>
                <a:gd name="T29" fmla="*/ 209 h 367"/>
                <a:gd name="T30" fmla="*/ 139 w 378"/>
                <a:gd name="T31" fmla="*/ 209 h 367"/>
                <a:gd name="T32" fmla="*/ 28 w 378"/>
                <a:gd name="T33" fmla="*/ 301 h 367"/>
                <a:gd name="T34" fmla="*/ 28 w 378"/>
                <a:gd name="T35" fmla="*/ 301 h 367"/>
                <a:gd name="T36" fmla="*/ 63 w 378"/>
                <a:gd name="T37" fmla="*/ 351 h 367"/>
                <a:gd name="T38" fmla="*/ 63 w 378"/>
                <a:gd name="T39" fmla="*/ 351 h 367"/>
                <a:gd name="T40" fmla="*/ 193 w 378"/>
                <a:gd name="T41" fmla="*/ 250 h 367"/>
                <a:gd name="T42" fmla="*/ 193 w 378"/>
                <a:gd name="T43" fmla="*/ 250 h 367"/>
                <a:gd name="T44" fmla="*/ 334 w 378"/>
                <a:gd name="T45" fmla="*/ 315 h 367"/>
                <a:gd name="T46" fmla="*/ 334 w 378"/>
                <a:gd name="T47" fmla="*/ 315 h 367"/>
                <a:gd name="T48" fmla="*/ 353 w 378"/>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4"/>
                  </a:moveTo>
                  <a:lnTo>
                    <a:pt x="353" y="274"/>
                  </a:lnTo>
                  <a:cubicBezTo>
                    <a:pt x="311" y="250"/>
                    <a:pt x="271" y="228"/>
                    <a:pt x="231" y="202"/>
                  </a:cubicBezTo>
                  <a:lnTo>
                    <a:pt x="231" y="202"/>
                  </a:lnTo>
                  <a:cubicBezTo>
                    <a:pt x="267" y="150"/>
                    <a:pt x="294" y="95"/>
                    <a:pt x="307" y="43"/>
                  </a:cubicBezTo>
                  <a:lnTo>
                    <a:pt x="307" y="43"/>
                  </a:lnTo>
                  <a:cubicBezTo>
                    <a:pt x="313" y="20"/>
                    <a:pt x="280" y="0"/>
                    <a:pt x="267" y="24"/>
                  </a:cubicBezTo>
                  <a:lnTo>
                    <a:pt x="267" y="24"/>
                  </a:lnTo>
                  <a:cubicBezTo>
                    <a:pt x="239" y="71"/>
                    <a:pt x="215" y="117"/>
                    <a:pt x="183" y="161"/>
                  </a:cubicBezTo>
                  <a:lnTo>
                    <a:pt x="183" y="161"/>
                  </a:lnTo>
                  <a:cubicBezTo>
                    <a:pt x="142" y="123"/>
                    <a:pt x="113" y="77"/>
                    <a:pt x="76" y="35"/>
                  </a:cubicBezTo>
                  <a:lnTo>
                    <a:pt x="76" y="35"/>
                  </a:lnTo>
                  <a:cubicBezTo>
                    <a:pt x="53" y="7"/>
                    <a:pt x="12" y="39"/>
                    <a:pt x="26" y="70"/>
                  </a:cubicBezTo>
                  <a:lnTo>
                    <a:pt x="26" y="70"/>
                  </a:lnTo>
                  <a:cubicBezTo>
                    <a:pt x="49" y="120"/>
                    <a:pt x="89" y="169"/>
                    <a:pt x="139" y="209"/>
                  </a:cubicBezTo>
                  <a:lnTo>
                    <a:pt x="139" y="209"/>
                  </a:lnTo>
                  <a:cubicBezTo>
                    <a:pt x="104" y="244"/>
                    <a:pt x="64" y="270"/>
                    <a:pt x="28" y="301"/>
                  </a:cubicBezTo>
                  <a:lnTo>
                    <a:pt x="28" y="301"/>
                  </a:lnTo>
                  <a:cubicBezTo>
                    <a:pt x="0" y="326"/>
                    <a:pt x="31" y="366"/>
                    <a:pt x="63" y="351"/>
                  </a:cubicBezTo>
                  <a:lnTo>
                    <a:pt x="63" y="351"/>
                  </a:lnTo>
                  <a:cubicBezTo>
                    <a:pt x="109" y="330"/>
                    <a:pt x="155" y="293"/>
                    <a:pt x="193" y="250"/>
                  </a:cubicBezTo>
                  <a:lnTo>
                    <a:pt x="193" y="250"/>
                  </a:lnTo>
                  <a:cubicBezTo>
                    <a:pt x="239" y="280"/>
                    <a:pt x="288" y="303"/>
                    <a:pt x="334" y="315"/>
                  </a:cubicBezTo>
                  <a:lnTo>
                    <a:pt x="334" y="315"/>
                  </a:lnTo>
                  <a:cubicBezTo>
                    <a:pt x="357" y="320"/>
                    <a:pt x="377" y="287"/>
                    <a:pt x="353" y="274"/>
                  </a:cubicBezTo>
                </a:path>
              </a:pathLst>
            </a:custGeom>
            <a:solidFill>
              <a:schemeClr val="accent3">
                <a:lumMod val="75000"/>
              </a:schemeClr>
            </a:solidFill>
            <a:ln>
              <a:noFill/>
            </a:ln>
            <a:effectLst/>
          </p:spPr>
          <p:txBody>
            <a:bodyPr wrap="none" anchor="ctr"/>
            <a:lstStyle/>
            <a:p>
              <a:pPr>
                <a:defRPr/>
              </a:pPr>
              <a:endParaRPr lang="es-ES_tradnl"/>
            </a:p>
          </p:txBody>
        </p:sp>
        <p:sp>
          <p:nvSpPr>
            <p:cNvPr id="10" name="Freeform 40">
              <a:extLst>
                <a:ext uri="{FF2B5EF4-FFF2-40B4-BE49-F238E27FC236}">
                  <a16:creationId xmlns:a16="http://schemas.microsoft.com/office/drawing/2014/main" id="{5EC7C1C9-0C3D-8F4D-80EA-815BA8F83AAE}"/>
                </a:ext>
              </a:extLst>
            </p:cNvPr>
            <p:cNvSpPr>
              <a:spLocks noChangeArrowheads="1"/>
            </p:cNvSpPr>
            <p:nvPr/>
          </p:nvSpPr>
          <p:spPr bwMode="auto">
            <a:xfrm>
              <a:off x="1375955" y="70287"/>
              <a:ext cx="180952" cy="174602"/>
            </a:xfrm>
            <a:custGeom>
              <a:avLst/>
              <a:gdLst>
                <a:gd name="T0" fmla="*/ 354 w 380"/>
                <a:gd name="T1" fmla="*/ 274 h 367"/>
                <a:gd name="T2" fmla="*/ 354 w 380"/>
                <a:gd name="T3" fmla="*/ 274 h 367"/>
                <a:gd name="T4" fmla="*/ 233 w 380"/>
                <a:gd name="T5" fmla="*/ 202 h 367"/>
                <a:gd name="T6" fmla="*/ 233 w 380"/>
                <a:gd name="T7" fmla="*/ 202 h 367"/>
                <a:gd name="T8" fmla="*/ 308 w 380"/>
                <a:gd name="T9" fmla="*/ 43 h 367"/>
                <a:gd name="T10" fmla="*/ 308 w 380"/>
                <a:gd name="T11" fmla="*/ 43 h 367"/>
                <a:gd name="T12" fmla="*/ 267 w 380"/>
                <a:gd name="T13" fmla="*/ 24 h 367"/>
                <a:gd name="T14" fmla="*/ 267 w 380"/>
                <a:gd name="T15" fmla="*/ 24 h 367"/>
                <a:gd name="T16" fmla="*/ 183 w 380"/>
                <a:gd name="T17" fmla="*/ 161 h 367"/>
                <a:gd name="T18" fmla="*/ 183 w 380"/>
                <a:gd name="T19" fmla="*/ 161 h 367"/>
                <a:gd name="T20" fmla="*/ 77 w 380"/>
                <a:gd name="T21" fmla="*/ 35 h 367"/>
                <a:gd name="T22" fmla="*/ 77 w 380"/>
                <a:gd name="T23" fmla="*/ 35 h 367"/>
                <a:gd name="T24" fmla="*/ 27 w 380"/>
                <a:gd name="T25" fmla="*/ 70 h 367"/>
                <a:gd name="T26" fmla="*/ 27 w 380"/>
                <a:gd name="T27" fmla="*/ 70 h 367"/>
                <a:gd name="T28" fmla="*/ 140 w 380"/>
                <a:gd name="T29" fmla="*/ 209 h 367"/>
                <a:gd name="T30" fmla="*/ 140 w 380"/>
                <a:gd name="T31" fmla="*/ 209 h 367"/>
                <a:gd name="T32" fmla="*/ 28 w 380"/>
                <a:gd name="T33" fmla="*/ 301 h 367"/>
                <a:gd name="T34" fmla="*/ 28 w 380"/>
                <a:gd name="T35" fmla="*/ 301 h 367"/>
                <a:gd name="T36" fmla="*/ 64 w 380"/>
                <a:gd name="T37" fmla="*/ 351 h 367"/>
                <a:gd name="T38" fmla="*/ 64 w 380"/>
                <a:gd name="T39" fmla="*/ 351 h 367"/>
                <a:gd name="T40" fmla="*/ 194 w 380"/>
                <a:gd name="T41" fmla="*/ 250 h 367"/>
                <a:gd name="T42" fmla="*/ 194 w 380"/>
                <a:gd name="T43" fmla="*/ 250 h 367"/>
                <a:gd name="T44" fmla="*/ 336 w 380"/>
                <a:gd name="T45" fmla="*/ 315 h 367"/>
                <a:gd name="T46" fmla="*/ 336 w 380"/>
                <a:gd name="T47" fmla="*/ 315 h 367"/>
                <a:gd name="T48" fmla="*/ 354 w 380"/>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7">
                  <a:moveTo>
                    <a:pt x="354" y="274"/>
                  </a:moveTo>
                  <a:lnTo>
                    <a:pt x="354" y="274"/>
                  </a:lnTo>
                  <a:cubicBezTo>
                    <a:pt x="312" y="250"/>
                    <a:pt x="271" y="228"/>
                    <a:pt x="233" y="202"/>
                  </a:cubicBezTo>
                  <a:lnTo>
                    <a:pt x="233" y="202"/>
                  </a:lnTo>
                  <a:cubicBezTo>
                    <a:pt x="269" y="150"/>
                    <a:pt x="295" y="95"/>
                    <a:pt x="308" y="43"/>
                  </a:cubicBezTo>
                  <a:lnTo>
                    <a:pt x="308" y="43"/>
                  </a:lnTo>
                  <a:cubicBezTo>
                    <a:pt x="313" y="20"/>
                    <a:pt x="280" y="0"/>
                    <a:pt x="267" y="24"/>
                  </a:cubicBezTo>
                  <a:lnTo>
                    <a:pt x="267" y="24"/>
                  </a:lnTo>
                  <a:cubicBezTo>
                    <a:pt x="240" y="71"/>
                    <a:pt x="216" y="117"/>
                    <a:pt x="183" y="161"/>
                  </a:cubicBezTo>
                  <a:lnTo>
                    <a:pt x="183" y="161"/>
                  </a:lnTo>
                  <a:cubicBezTo>
                    <a:pt x="142" y="123"/>
                    <a:pt x="113" y="77"/>
                    <a:pt x="77" y="35"/>
                  </a:cubicBezTo>
                  <a:lnTo>
                    <a:pt x="77" y="35"/>
                  </a:lnTo>
                  <a:cubicBezTo>
                    <a:pt x="53" y="7"/>
                    <a:pt x="12" y="39"/>
                    <a:pt x="27" y="70"/>
                  </a:cubicBezTo>
                  <a:lnTo>
                    <a:pt x="27" y="70"/>
                  </a:lnTo>
                  <a:cubicBezTo>
                    <a:pt x="49" y="120"/>
                    <a:pt x="91" y="169"/>
                    <a:pt x="140" y="209"/>
                  </a:cubicBezTo>
                  <a:lnTo>
                    <a:pt x="140" y="209"/>
                  </a:lnTo>
                  <a:cubicBezTo>
                    <a:pt x="104" y="244"/>
                    <a:pt x="65" y="270"/>
                    <a:pt x="28" y="301"/>
                  </a:cubicBezTo>
                  <a:lnTo>
                    <a:pt x="28" y="301"/>
                  </a:lnTo>
                  <a:cubicBezTo>
                    <a:pt x="0" y="326"/>
                    <a:pt x="33" y="366"/>
                    <a:pt x="64" y="351"/>
                  </a:cubicBezTo>
                  <a:lnTo>
                    <a:pt x="64" y="351"/>
                  </a:lnTo>
                  <a:cubicBezTo>
                    <a:pt x="111" y="330"/>
                    <a:pt x="155" y="293"/>
                    <a:pt x="194" y="250"/>
                  </a:cubicBezTo>
                  <a:lnTo>
                    <a:pt x="194" y="250"/>
                  </a:lnTo>
                  <a:cubicBezTo>
                    <a:pt x="240" y="280"/>
                    <a:pt x="288" y="303"/>
                    <a:pt x="336" y="315"/>
                  </a:cubicBezTo>
                  <a:lnTo>
                    <a:pt x="336" y="315"/>
                  </a:lnTo>
                  <a:cubicBezTo>
                    <a:pt x="359" y="320"/>
                    <a:pt x="379" y="287"/>
                    <a:pt x="354" y="274"/>
                  </a:cubicBezTo>
                </a:path>
              </a:pathLst>
            </a:custGeom>
            <a:solidFill>
              <a:schemeClr val="accent3">
                <a:lumMod val="75000"/>
              </a:schemeClr>
            </a:solidFill>
            <a:ln>
              <a:noFill/>
            </a:ln>
            <a:effectLst/>
          </p:spPr>
          <p:txBody>
            <a:bodyPr wrap="none" anchor="ctr"/>
            <a:lstStyle/>
            <a:p>
              <a:pPr>
                <a:defRPr/>
              </a:pPr>
              <a:endParaRPr lang="es-ES_tradnl"/>
            </a:p>
          </p:txBody>
        </p:sp>
        <p:sp>
          <p:nvSpPr>
            <p:cNvPr id="11" name="Freeform 41">
              <a:extLst>
                <a:ext uri="{FF2B5EF4-FFF2-40B4-BE49-F238E27FC236}">
                  <a16:creationId xmlns:a16="http://schemas.microsoft.com/office/drawing/2014/main" id="{96770F8C-6345-734D-9084-94E2B9F6F53A}"/>
                </a:ext>
              </a:extLst>
            </p:cNvPr>
            <p:cNvSpPr>
              <a:spLocks noChangeArrowheads="1"/>
            </p:cNvSpPr>
            <p:nvPr/>
          </p:nvSpPr>
          <p:spPr bwMode="auto">
            <a:xfrm>
              <a:off x="1739445" y="70287"/>
              <a:ext cx="180952" cy="174602"/>
            </a:xfrm>
            <a:custGeom>
              <a:avLst/>
              <a:gdLst>
                <a:gd name="T0" fmla="*/ 353 w 378"/>
                <a:gd name="T1" fmla="*/ 272 h 366"/>
                <a:gd name="T2" fmla="*/ 353 w 378"/>
                <a:gd name="T3" fmla="*/ 272 h 366"/>
                <a:gd name="T4" fmla="*/ 231 w 378"/>
                <a:gd name="T5" fmla="*/ 199 h 366"/>
                <a:gd name="T6" fmla="*/ 231 w 378"/>
                <a:gd name="T7" fmla="*/ 199 h 366"/>
                <a:gd name="T8" fmla="*/ 307 w 378"/>
                <a:gd name="T9" fmla="*/ 42 h 366"/>
                <a:gd name="T10" fmla="*/ 307 w 378"/>
                <a:gd name="T11" fmla="*/ 42 h 366"/>
                <a:gd name="T12" fmla="*/ 266 w 378"/>
                <a:gd name="T13" fmla="*/ 23 h 366"/>
                <a:gd name="T14" fmla="*/ 266 w 378"/>
                <a:gd name="T15" fmla="*/ 23 h 366"/>
                <a:gd name="T16" fmla="*/ 182 w 378"/>
                <a:gd name="T17" fmla="*/ 160 h 366"/>
                <a:gd name="T18" fmla="*/ 182 w 378"/>
                <a:gd name="T19" fmla="*/ 160 h 366"/>
                <a:gd name="T20" fmla="*/ 74 w 378"/>
                <a:gd name="T21" fmla="*/ 32 h 366"/>
                <a:gd name="T22" fmla="*/ 74 w 378"/>
                <a:gd name="T23" fmla="*/ 32 h 366"/>
                <a:gd name="T24" fmla="*/ 25 w 378"/>
                <a:gd name="T25" fmla="*/ 68 h 366"/>
                <a:gd name="T26" fmla="*/ 25 w 378"/>
                <a:gd name="T27" fmla="*/ 68 h 366"/>
                <a:gd name="T28" fmla="*/ 139 w 378"/>
                <a:gd name="T29" fmla="*/ 208 h 366"/>
                <a:gd name="T30" fmla="*/ 139 w 378"/>
                <a:gd name="T31" fmla="*/ 208 h 366"/>
                <a:gd name="T32" fmla="*/ 27 w 378"/>
                <a:gd name="T33" fmla="*/ 300 h 366"/>
                <a:gd name="T34" fmla="*/ 27 w 378"/>
                <a:gd name="T35" fmla="*/ 300 h 366"/>
                <a:gd name="T36" fmla="*/ 61 w 378"/>
                <a:gd name="T37" fmla="*/ 350 h 366"/>
                <a:gd name="T38" fmla="*/ 61 w 378"/>
                <a:gd name="T39" fmla="*/ 350 h 366"/>
                <a:gd name="T40" fmla="*/ 193 w 378"/>
                <a:gd name="T41" fmla="*/ 248 h 366"/>
                <a:gd name="T42" fmla="*/ 193 w 378"/>
                <a:gd name="T43" fmla="*/ 248 h 366"/>
                <a:gd name="T44" fmla="*/ 333 w 378"/>
                <a:gd name="T45" fmla="*/ 312 h 366"/>
                <a:gd name="T46" fmla="*/ 333 w 378"/>
                <a:gd name="T47" fmla="*/ 312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48"/>
                    <a:pt x="270" y="227"/>
                    <a:pt x="231" y="199"/>
                  </a:cubicBezTo>
                  <a:lnTo>
                    <a:pt x="231" y="199"/>
                  </a:lnTo>
                  <a:cubicBezTo>
                    <a:pt x="266" y="149"/>
                    <a:pt x="294" y="94"/>
                    <a:pt x="307" y="42"/>
                  </a:cubicBezTo>
                  <a:lnTo>
                    <a:pt x="307" y="42"/>
                  </a:lnTo>
                  <a:cubicBezTo>
                    <a:pt x="312" y="18"/>
                    <a:pt x="279" y="0"/>
                    <a:pt x="266" y="23"/>
                  </a:cubicBezTo>
                  <a:lnTo>
                    <a:pt x="266" y="23"/>
                  </a:lnTo>
                  <a:cubicBezTo>
                    <a:pt x="239" y="70"/>
                    <a:pt x="215" y="118"/>
                    <a:pt x="182" y="160"/>
                  </a:cubicBezTo>
                  <a:lnTo>
                    <a:pt x="182" y="160"/>
                  </a:lnTo>
                  <a:cubicBezTo>
                    <a:pt x="141" y="120"/>
                    <a:pt x="113" y="76"/>
                    <a:pt x="74" y="32"/>
                  </a:cubicBezTo>
                  <a:lnTo>
                    <a:pt x="74" y="32"/>
                  </a:lnTo>
                  <a:cubicBezTo>
                    <a:pt x="51" y="5"/>
                    <a:pt x="11" y="38"/>
                    <a:pt x="25" y="68"/>
                  </a:cubicBezTo>
                  <a:lnTo>
                    <a:pt x="25" y="68"/>
                  </a:lnTo>
                  <a:cubicBezTo>
                    <a:pt x="48" y="119"/>
                    <a:pt x="89" y="168"/>
                    <a:pt x="139" y="208"/>
                  </a:cubicBezTo>
                  <a:lnTo>
                    <a:pt x="139" y="208"/>
                  </a:lnTo>
                  <a:cubicBezTo>
                    <a:pt x="103" y="241"/>
                    <a:pt x="64" y="269"/>
                    <a:pt x="27" y="300"/>
                  </a:cubicBezTo>
                  <a:lnTo>
                    <a:pt x="27" y="300"/>
                  </a:lnTo>
                  <a:cubicBezTo>
                    <a:pt x="0" y="324"/>
                    <a:pt x="31" y="365"/>
                    <a:pt x="61" y="350"/>
                  </a:cubicBezTo>
                  <a:lnTo>
                    <a:pt x="61" y="350"/>
                  </a:lnTo>
                  <a:cubicBezTo>
                    <a:pt x="110" y="329"/>
                    <a:pt x="153" y="293"/>
                    <a:pt x="193" y="248"/>
                  </a:cubicBezTo>
                  <a:lnTo>
                    <a:pt x="193" y="248"/>
                  </a:lnTo>
                  <a:cubicBezTo>
                    <a:pt x="239" y="278"/>
                    <a:pt x="287" y="300"/>
                    <a:pt x="333" y="312"/>
                  </a:cubicBezTo>
                  <a:lnTo>
                    <a:pt x="333" y="312"/>
                  </a:lnTo>
                  <a:cubicBezTo>
                    <a:pt x="357" y="319"/>
                    <a:pt x="377" y="285"/>
                    <a:pt x="353" y="272"/>
                  </a:cubicBezTo>
                </a:path>
              </a:pathLst>
            </a:custGeom>
            <a:solidFill>
              <a:schemeClr val="accent3">
                <a:lumMod val="50000"/>
              </a:schemeClr>
            </a:solidFill>
            <a:ln>
              <a:noFill/>
            </a:ln>
            <a:effectLst/>
          </p:spPr>
          <p:txBody>
            <a:bodyPr wrap="none" anchor="ctr"/>
            <a:lstStyle/>
            <a:p>
              <a:pPr>
                <a:defRPr/>
              </a:pPr>
              <a:endParaRPr lang="es-ES_tradnl"/>
            </a:p>
          </p:txBody>
        </p:sp>
        <p:sp>
          <p:nvSpPr>
            <p:cNvPr id="12" name="Freeform 42">
              <a:extLst>
                <a:ext uri="{FF2B5EF4-FFF2-40B4-BE49-F238E27FC236}">
                  <a16:creationId xmlns:a16="http://schemas.microsoft.com/office/drawing/2014/main" id="{64108A85-0E4E-AA46-B4AF-6874DDED2A8C}"/>
                </a:ext>
              </a:extLst>
            </p:cNvPr>
            <p:cNvSpPr>
              <a:spLocks noChangeArrowheads="1"/>
            </p:cNvSpPr>
            <p:nvPr/>
          </p:nvSpPr>
          <p:spPr bwMode="auto">
            <a:xfrm>
              <a:off x="1928332" y="70287"/>
              <a:ext cx="180952" cy="174602"/>
            </a:xfrm>
            <a:custGeom>
              <a:avLst/>
              <a:gdLst>
                <a:gd name="T0" fmla="*/ 354 w 379"/>
                <a:gd name="T1" fmla="*/ 272 h 366"/>
                <a:gd name="T2" fmla="*/ 354 w 379"/>
                <a:gd name="T3" fmla="*/ 272 h 366"/>
                <a:gd name="T4" fmla="*/ 232 w 379"/>
                <a:gd name="T5" fmla="*/ 199 h 366"/>
                <a:gd name="T6" fmla="*/ 232 w 379"/>
                <a:gd name="T7" fmla="*/ 199 h 366"/>
                <a:gd name="T8" fmla="*/ 308 w 379"/>
                <a:gd name="T9" fmla="*/ 42 h 366"/>
                <a:gd name="T10" fmla="*/ 308 w 379"/>
                <a:gd name="T11" fmla="*/ 42 h 366"/>
                <a:gd name="T12" fmla="*/ 266 w 379"/>
                <a:gd name="T13" fmla="*/ 23 h 366"/>
                <a:gd name="T14" fmla="*/ 266 w 379"/>
                <a:gd name="T15" fmla="*/ 23 h 366"/>
                <a:gd name="T16" fmla="*/ 183 w 379"/>
                <a:gd name="T17" fmla="*/ 160 h 366"/>
                <a:gd name="T18" fmla="*/ 183 w 379"/>
                <a:gd name="T19" fmla="*/ 160 h 366"/>
                <a:gd name="T20" fmla="*/ 77 w 379"/>
                <a:gd name="T21" fmla="*/ 32 h 366"/>
                <a:gd name="T22" fmla="*/ 77 w 379"/>
                <a:gd name="T23" fmla="*/ 32 h 366"/>
                <a:gd name="T24" fmla="*/ 27 w 379"/>
                <a:gd name="T25" fmla="*/ 68 h 366"/>
                <a:gd name="T26" fmla="*/ 27 w 379"/>
                <a:gd name="T27" fmla="*/ 68 h 366"/>
                <a:gd name="T28" fmla="*/ 140 w 379"/>
                <a:gd name="T29" fmla="*/ 208 h 366"/>
                <a:gd name="T30" fmla="*/ 140 w 379"/>
                <a:gd name="T31" fmla="*/ 208 h 366"/>
                <a:gd name="T32" fmla="*/ 28 w 379"/>
                <a:gd name="T33" fmla="*/ 300 h 366"/>
                <a:gd name="T34" fmla="*/ 28 w 379"/>
                <a:gd name="T35" fmla="*/ 300 h 366"/>
                <a:gd name="T36" fmla="*/ 63 w 379"/>
                <a:gd name="T37" fmla="*/ 350 h 366"/>
                <a:gd name="T38" fmla="*/ 63 w 379"/>
                <a:gd name="T39" fmla="*/ 350 h 366"/>
                <a:gd name="T40" fmla="*/ 194 w 379"/>
                <a:gd name="T41" fmla="*/ 248 h 366"/>
                <a:gd name="T42" fmla="*/ 194 w 379"/>
                <a:gd name="T43" fmla="*/ 248 h 366"/>
                <a:gd name="T44" fmla="*/ 334 w 379"/>
                <a:gd name="T45" fmla="*/ 312 h 366"/>
                <a:gd name="T46" fmla="*/ 334 w 379"/>
                <a:gd name="T47" fmla="*/ 312 h 366"/>
                <a:gd name="T48" fmla="*/ 354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2"/>
                  </a:moveTo>
                  <a:lnTo>
                    <a:pt x="354" y="272"/>
                  </a:lnTo>
                  <a:cubicBezTo>
                    <a:pt x="312" y="248"/>
                    <a:pt x="271" y="227"/>
                    <a:pt x="232" y="199"/>
                  </a:cubicBezTo>
                  <a:lnTo>
                    <a:pt x="232" y="199"/>
                  </a:lnTo>
                  <a:cubicBezTo>
                    <a:pt x="267" y="149"/>
                    <a:pt x="295" y="94"/>
                    <a:pt x="308" y="42"/>
                  </a:cubicBezTo>
                  <a:lnTo>
                    <a:pt x="308" y="42"/>
                  </a:lnTo>
                  <a:cubicBezTo>
                    <a:pt x="313" y="18"/>
                    <a:pt x="279" y="0"/>
                    <a:pt x="266" y="23"/>
                  </a:cubicBezTo>
                  <a:lnTo>
                    <a:pt x="266" y="23"/>
                  </a:lnTo>
                  <a:cubicBezTo>
                    <a:pt x="241" y="70"/>
                    <a:pt x="216" y="118"/>
                    <a:pt x="183" y="160"/>
                  </a:cubicBezTo>
                  <a:lnTo>
                    <a:pt x="183" y="160"/>
                  </a:lnTo>
                  <a:cubicBezTo>
                    <a:pt x="142" y="120"/>
                    <a:pt x="113" y="76"/>
                    <a:pt x="77" y="32"/>
                  </a:cubicBezTo>
                  <a:lnTo>
                    <a:pt x="77" y="32"/>
                  </a:lnTo>
                  <a:cubicBezTo>
                    <a:pt x="53" y="5"/>
                    <a:pt x="12" y="38"/>
                    <a:pt x="27" y="68"/>
                  </a:cubicBezTo>
                  <a:lnTo>
                    <a:pt x="27" y="68"/>
                  </a:lnTo>
                  <a:cubicBezTo>
                    <a:pt x="49" y="119"/>
                    <a:pt x="91" y="168"/>
                    <a:pt x="140" y="208"/>
                  </a:cubicBezTo>
                  <a:lnTo>
                    <a:pt x="140" y="208"/>
                  </a:lnTo>
                  <a:cubicBezTo>
                    <a:pt x="104" y="241"/>
                    <a:pt x="65" y="269"/>
                    <a:pt x="28" y="300"/>
                  </a:cubicBezTo>
                  <a:lnTo>
                    <a:pt x="28" y="300"/>
                  </a:lnTo>
                  <a:cubicBezTo>
                    <a:pt x="0" y="324"/>
                    <a:pt x="33" y="365"/>
                    <a:pt x="63" y="350"/>
                  </a:cubicBezTo>
                  <a:lnTo>
                    <a:pt x="63" y="350"/>
                  </a:lnTo>
                  <a:cubicBezTo>
                    <a:pt x="109" y="329"/>
                    <a:pt x="154" y="293"/>
                    <a:pt x="194" y="248"/>
                  </a:cubicBezTo>
                  <a:lnTo>
                    <a:pt x="194" y="248"/>
                  </a:lnTo>
                  <a:cubicBezTo>
                    <a:pt x="240" y="278"/>
                    <a:pt x="288" y="300"/>
                    <a:pt x="334" y="312"/>
                  </a:cubicBezTo>
                  <a:lnTo>
                    <a:pt x="334" y="312"/>
                  </a:lnTo>
                  <a:cubicBezTo>
                    <a:pt x="358" y="319"/>
                    <a:pt x="378" y="285"/>
                    <a:pt x="354" y="272"/>
                  </a:cubicBezTo>
                </a:path>
              </a:pathLst>
            </a:custGeom>
            <a:solidFill>
              <a:schemeClr val="accent3">
                <a:lumMod val="75000"/>
              </a:schemeClr>
            </a:solidFill>
            <a:ln>
              <a:noFill/>
            </a:ln>
            <a:effectLst/>
          </p:spPr>
          <p:txBody>
            <a:bodyPr wrap="none" anchor="ctr"/>
            <a:lstStyle/>
            <a:p>
              <a:pPr>
                <a:defRPr/>
              </a:pPr>
              <a:endParaRPr lang="es-ES_tradnl"/>
            </a:p>
          </p:txBody>
        </p:sp>
        <p:sp>
          <p:nvSpPr>
            <p:cNvPr id="13" name="Freeform 43">
              <a:extLst>
                <a:ext uri="{FF2B5EF4-FFF2-40B4-BE49-F238E27FC236}">
                  <a16:creationId xmlns:a16="http://schemas.microsoft.com/office/drawing/2014/main" id="{EA40ADB1-864F-9141-AEE3-3B55926A1C42}"/>
                </a:ext>
              </a:extLst>
            </p:cNvPr>
            <p:cNvSpPr>
              <a:spLocks noChangeArrowheads="1"/>
            </p:cNvSpPr>
            <p:nvPr/>
          </p:nvSpPr>
          <p:spPr bwMode="auto">
            <a:xfrm>
              <a:off x="1550556" y="70287"/>
              <a:ext cx="180952" cy="174602"/>
            </a:xfrm>
            <a:custGeom>
              <a:avLst/>
              <a:gdLst>
                <a:gd name="T0" fmla="*/ 352 w 378"/>
                <a:gd name="T1" fmla="*/ 272 h 366"/>
                <a:gd name="T2" fmla="*/ 352 w 378"/>
                <a:gd name="T3" fmla="*/ 272 h 366"/>
                <a:gd name="T4" fmla="*/ 231 w 378"/>
                <a:gd name="T5" fmla="*/ 199 h 366"/>
                <a:gd name="T6" fmla="*/ 231 w 378"/>
                <a:gd name="T7" fmla="*/ 199 h 366"/>
                <a:gd name="T8" fmla="*/ 306 w 378"/>
                <a:gd name="T9" fmla="*/ 42 h 366"/>
                <a:gd name="T10" fmla="*/ 306 w 378"/>
                <a:gd name="T11" fmla="*/ 42 h 366"/>
                <a:gd name="T12" fmla="*/ 265 w 378"/>
                <a:gd name="T13" fmla="*/ 23 h 366"/>
                <a:gd name="T14" fmla="*/ 265 w 378"/>
                <a:gd name="T15" fmla="*/ 23 h 366"/>
                <a:gd name="T16" fmla="*/ 182 w 378"/>
                <a:gd name="T17" fmla="*/ 160 h 366"/>
                <a:gd name="T18" fmla="*/ 182 w 378"/>
                <a:gd name="T19" fmla="*/ 160 h 366"/>
                <a:gd name="T20" fmla="*/ 76 w 378"/>
                <a:gd name="T21" fmla="*/ 32 h 366"/>
                <a:gd name="T22" fmla="*/ 76 w 378"/>
                <a:gd name="T23" fmla="*/ 32 h 366"/>
                <a:gd name="T24" fmla="*/ 26 w 378"/>
                <a:gd name="T25" fmla="*/ 68 h 366"/>
                <a:gd name="T26" fmla="*/ 26 w 378"/>
                <a:gd name="T27" fmla="*/ 68 h 366"/>
                <a:gd name="T28" fmla="*/ 139 w 378"/>
                <a:gd name="T29" fmla="*/ 208 h 366"/>
                <a:gd name="T30" fmla="*/ 139 w 378"/>
                <a:gd name="T31" fmla="*/ 208 h 366"/>
                <a:gd name="T32" fmla="*/ 27 w 378"/>
                <a:gd name="T33" fmla="*/ 300 h 366"/>
                <a:gd name="T34" fmla="*/ 27 w 378"/>
                <a:gd name="T35" fmla="*/ 300 h 366"/>
                <a:gd name="T36" fmla="*/ 63 w 378"/>
                <a:gd name="T37" fmla="*/ 350 h 366"/>
                <a:gd name="T38" fmla="*/ 63 w 378"/>
                <a:gd name="T39" fmla="*/ 350 h 366"/>
                <a:gd name="T40" fmla="*/ 193 w 378"/>
                <a:gd name="T41" fmla="*/ 248 h 366"/>
                <a:gd name="T42" fmla="*/ 193 w 378"/>
                <a:gd name="T43" fmla="*/ 248 h 366"/>
                <a:gd name="T44" fmla="*/ 334 w 378"/>
                <a:gd name="T45" fmla="*/ 312 h 366"/>
                <a:gd name="T46" fmla="*/ 334 w 378"/>
                <a:gd name="T47" fmla="*/ 312 h 366"/>
                <a:gd name="T48" fmla="*/ 352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2" y="272"/>
                  </a:moveTo>
                  <a:lnTo>
                    <a:pt x="352" y="272"/>
                  </a:lnTo>
                  <a:cubicBezTo>
                    <a:pt x="311" y="248"/>
                    <a:pt x="270" y="227"/>
                    <a:pt x="231" y="199"/>
                  </a:cubicBezTo>
                  <a:lnTo>
                    <a:pt x="231" y="199"/>
                  </a:lnTo>
                  <a:cubicBezTo>
                    <a:pt x="266" y="149"/>
                    <a:pt x="294" y="94"/>
                    <a:pt x="306" y="42"/>
                  </a:cubicBezTo>
                  <a:lnTo>
                    <a:pt x="306" y="42"/>
                  </a:lnTo>
                  <a:cubicBezTo>
                    <a:pt x="312" y="18"/>
                    <a:pt x="278" y="0"/>
                    <a:pt x="265" y="23"/>
                  </a:cubicBezTo>
                  <a:lnTo>
                    <a:pt x="265" y="23"/>
                  </a:lnTo>
                  <a:cubicBezTo>
                    <a:pt x="239" y="70"/>
                    <a:pt x="215" y="118"/>
                    <a:pt x="182" y="160"/>
                  </a:cubicBezTo>
                  <a:lnTo>
                    <a:pt x="182" y="160"/>
                  </a:lnTo>
                  <a:cubicBezTo>
                    <a:pt x="142" y="120"/>
                    <a:pt x="111" y="76"/>
                    <a:pt x="76" y="32"/>
                  </a:cubicBezTo>
                  <a:lnTo>
                    <a:pt x="76" y="32"/>
                  </a:lnTo>
                  <a:cubicBezTo>
                    <a:pt x="52" y="5"/>
                    <a:pt x="12" y="38"/>
                    <a:pt x="26" y="68"/>
                  </a:cubicBezTo>
                  <a:lnTo>
                    <a:pt x="26" y="68"/>
                  </a:lnTo>
                  <a:cubicBezTo>
                    <a:pt x="48" y="119"/>
                    <a:pt x="89" y="168"/>
                    <a:pt x="139" y="208"/>
                  </a:cubicBezTo>
                  <a:lnTo>
                    <a:pt x="139" y="208"/>
                  </a:lnTo>
                  <a:cubicBezTo>
                    <a:pt x="104" y="241"/>
                    <a:pt x="64" y="269"/>
                    <a:pt x="27" y="300"/>
                  </a:cubicBezTo>
                  <a:lnTo>
                    <a:pt x="27" y="300"/>
                  </a:lnTo>
                  <a:cubicBezTo>
                    <a:pt x="0" y="324"/>
                    <a:pt x="31" y="365"/>
                    <a:pt x="63" y="350"/>
                  </a:cubicBezTo>
                  <a:lnTo>
                    <a:pt x="63" y="350"/>
                  </a:lnTo>
                  <a:cubicBezTo>
                    <a:pt x="109" y="329"/>
                    <a:pt x="155" y="293"/>
                    <a:pt x="193" y="248"/>
                  </a:cubicBezTo>
                  <a:lnTo>
                    <a:pt x="193" y="248"/>
                  </a:lnTo>
                  <a:cubicBezTo>
                    <a:pt x="239" y="278"/>
                    <a:pt x="288" y="300"/>
                    <a:pt x="334" y="312"/>
                  </a:cubicBezTo>
                  <a:lnTo>
                    <a:pt x="334" y="312"/>
                  </a:lnTo>
                  <a:cubicBezTo>
                    <a:pt x="357" y="319"/>
                    <a:pt x="377" y="285"/>
                    <a:pt x="352" y="272"/>
                  </a:cubicBezTo>
                </a:path>
              </a:pathLst>
            </a:custGeom>
            <a:solidFill>
              <a:schemeClr val="accent3">
                <a:lumMod val="25000"/>
              </a:schemeClr>
            </a:solidFill>
            <a:ln>
              <a:noFill/>
            </a:ln>
            <a:effectLst/>
          </p:spPr>
          <p:txBody>
            <a:bodyPr wrap="none" anchor="ctr"/>
            <a:lstStyle/>
            <a:p>
              <a:pPr>
                <a:defRPr/>
              </a:pPr>
              <a:endParaRPr lang="es-ES_tradnl"/>
            </a:p>
          </p:txBody>
        </p:sp>
        <p:sp>
          <p:nvSpPr>
            <p:cNvPr id="14" name="Freeform 44">
              <a:extLst>
                <a:ext uri="{FF2B5EF4-FFF2-40B4-BE49-F238E27FC236}">
                  <a16:creationId xmlns:a16="http://schemas.microsoft.com/office/drawing/2014/main" id="{23A7DC26-EFF0-6346-96C4-CB55E31AAB07}"/>
                </a:ext>
              </a:extLst>
            </p:cNvPr>
            <p:cNvSpPr>
              <a:spLocks noChangeArrowheads="1"/>
            </p:cNvSpPr>
            <p:nvPr/>
          </p:nvSpPr>
          <p:spPr bwMode="auto">
            <a:xfrm>
              <a:off x="2117221" y="70287"/>
              <a:ext cx="180952" cy="174602"/>
            </a:xfrm>
            <a:custGeom>
              <a:avLst/>
              <a:gdLst>
                <a:gd name="T0" fmla="*/ 354 w 378"/>
                <a:gd name="T1" fmla="*/ 272 h 366"/>
                <a:gd name="T2" fmla="*/ 354 w 378"/>
                <a:gd name="T3" fmla="*/ 272 h 366"/>
                <a:gd name="T4" fmla="*/ 233 w 378"/>
                <a:gd name="T5" fmla="*/ 199 h 366"/>
                <a:gd name="T6" fmla="*/ 233 w 378"/>
                <a:gd name="T7" fmla="*/ 199 h 366"/>
                <a:gd name="T8" fmla="*/ 306 w 378"/>
                <a:gd name="T9" fmla="*/ 42 h 366"/>
                <a:gd name="T10" fmla="*/ 306 w 378"/>
                <a:gd name="T11" fmla="*/ 42 h 366"/>
                <a:gd name="T12" fmla="*/ 266 w 378"/>
                <a:gd name="T13" fmla="*/ 23 h 366"/>
                <a:gd name="T14" fmla="*/ 266 w 378"/>
                <a:gd name="T15" fmla="*/ 23 h 366"/>
                <a:gd name="T16" fmla="*/ 184 w 378"/>
                <a:gd name="T17" fmla="*/ 160 h 366"/>
                <a:gd name="T18" fmla="*/ 184 w 378"/>
                <a:gd name="T19" fmla="*/ 160 h 366"/>
                <a:gd name="T20" fmla="*/ 76 w 378"/>
                <a:gd name="T21" fmla="*/ 32 h 366"/>
                <a:gd name="T22" fmla="*/ 76 w 378"/>
                <a:gd name="T23" fmla="*/ 32 h 366"/>
                <a:gd name="T24" fmla="*/ 27 w 378"/>
                <a:gd name="T25" fmla="*/ 68 h 366"/>
                <a:gd name="T26" fmla="*/ 27 w 378"/>
                <a:gd name="T27" fmla="*/ 68 h 366"/>
                <a:gd name="T28" fmla="*/ 140 w 378"/>
                <a:gd name="T29" fmla="*/ 208 h 366"/>
                <a:gd name="T30" fmla="*/ 140 w 378"/>
                <a:gd name="T31" fmla="*/ 208 h 366"/>
                <a:gd name="T32" fmla="*/ 28 w 378"/>
                <a:gd name="T33" fmla="*/ 300 h 366"/>
                <a:gd name="T34" fmla="*/ 28 w 378"/>
                <a:gd name="T35" fmla="*/ 300 h 366"/>
                <a:gd name="T36" fmla="*/ 63 w 378"/>
                <a:gd name="T37" fmla="*/ 350 h 366"/>
                <a:gd name="T38" fmla="*/ 63 w 378"/>
                <a:gd name="T39" fmla="*/ 350 h 366"/>
                <a:gd name="T40" fmla="*/ 193 w 378"/>
                <a:gd name="T41" fmla="*/ 248 h 366"/>
                <a:gd name="T42" fmla="*/ 193 w 378"/>
                <a:gd name="T43" fmla="*/ 248 h 366"/>
                <a:gd name="T44" fmla="*/ 334 w 378"/>
                <a:gd name="T45" fmla="*/ 312 h 366"/>
                <a:gd name="T46" fmla="*/ 334 w 378"/>
                <a:gd name="T47" fmla="*/ 312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48"/>
                    <a:pt x="271" y="227"/>
                    <a:pt x="233" y="199"/>
                  </a:cubicBezTo>
                  <a:lnTo>
                    <a:pt x="233" y="199"/>
                  </a:lnTo>
                  <a:cubicBezTo>
                    <a:pt x="268" y="149"/>
                    <a:pt x="295" y="94"/>
                    <a:pt x="306" y="42"/>
                  </a:cubicBezTo>
                  <a:lnTo>
                    <a:pt x="306" y="42"/>
                  </a:lnTo>
                  <a:cubicBezTo>
                    <a:pt x="313" y="18"/>
                    <a:pt x="279" y="0"/>
                    <a:pt x="266" y="23"/>
                  </a:cubicBezTo>
                  <a:lnTo>
                    <a:pt x="266" y="23"/>
                  </a:lnTo>
                  <a:cubicBezTo>
                    <a:pt x="239" y="70"/>
                    <a:pt x="216" y="118"/>
                    <a:pt x="184" y="160"/>
                  </a:cubicBezTo>
                  <a:lnTo>
                    <a:pt x="184" y="160"/>
                  </a:lnTo>
                  <a:cubicBezTo>
                    <a:pt x="142" y="120"/>
                    <a:pt x="113" y="76"/>
                    <a:pt x="76" y="32"/>
                  </a:cubicBezTo>
                  <a:lnTo>
                    <a:pt x="76" y="32"/>
                  </a:lnTo>
                  <a:cubicBezTo>
                    <a:pt x="53" y="5"/>
                    <a:pt x="12" y="38"/>
                    <a:pt x="27" y="68"/>
                  </a:cubicBezTo>
                  <a:lnTo>
                    <a:pt x="27" y="68"/>
                  </a:lnTo>
                  <a:cubicBezTo>
                    <a:pt x="49" y="119"/>
                    <a:pt x="90" y="168"/>
                    <a:pt x="140" y="208"/>
                  </a:cubicBezTo>
                  <a:lnTo>
                    <a:pt x="140" y="208"/>
                  </a:lnTo>
                  <a:cubicBezTo>
                    <a:pt x="104" y="241"/>
                    <a:pt x="65" y="269"/>
                    <a:pt x="28" y="300"/>
                  </a:cubicBezTo>
                  <a:lnTo>
                    <a:pt x="28" y="300"/>
                  </a:lnTo>
                  <a:cubicBezTo>
                    <a:pt x="0" y="324"/>
                    <a:pt x="33" y="365"/>
                    <a:pt x="63" y="350"/>
                  </a:cubicBezTo>
                  <a:lnTo>
                    <a:pt x="63" y="350"/>
                  </a:lnTo>
                  <a:cubicBezTo>
                    <a:pt x="109" y="329"/>
                    <a:pt x="155" y="293"/>
                    <a:pt x="193" y="248"/>
                  </a:cubicBezTo>
                  <a:lnTo>
                    <a:pt x="193" y="248"/>
                  </a:lnTo>
                  <a:cubicBezTo>
                    <a:pt x="239" y="278"/>
                    <a:pt x="288" y="300"/>
                    <a:pt x="334" y="312"/>
                  </a:cubicBezTo>
                  <a:lnTo>
                    <a:pt x="334" y="312"/>
                  </a:lnTo>
                  <a:cubicBezTo>
                    <a:pt x="358" y="319"/>
                    <a:pt x="377"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15" name="Freeform 45">
              <a:extLst>
                <a:ext uri="{FF2B5EF4-FFF2-40B4-BE49-F238E27FC236}">
                  <a16:creationId xmlns:a16="http://schemas.microsoft.com/office/drawing/2014/main" id="{90E7252D-F6BE-7C4B-B59B-324915571827}"/>
                </a:ext>
              </a:extLst>
            </p:cNvPr>
            <p:cNvSpPr>
              <a:spLocks noChangeArrowheads="1"/>
            </p:cNvSpPr>
            <p:nvPr/>
          </p:nvSpPr>
          <p:spPr bwMode="auto">
            <a:xfrm>
              <a:off x="2510870" y="65526"/>
              <a:ext cx="180952" cy="174602"/>
            </a:xfrm>
            <a:custGeom>
              <a:avLst/>
              <a:gdLst>
                <a:gd name="T0" fmla="*/ 354 w 380"/>
                <a:gd name="T1" fmla="*/ 274 h 367"/>
                <a:gd name="T2" fmla="*/ 354 w 380"/>
                <a:gd name="T3" fmla="*/ 274 h 367"/>
                <a:gd name="T4" fmla="*/ 233 w 380"/>
                <a:gd name="T5" fmla="*/ 201 h 367"/>
                <a:gd name="T6" fmla="*/ 233 w 380"/>
                <a:gd name="T7" fmla="*/ 201 h 367"/>
                <a:gd name="T8" fmla="*/ 308 w 380"/>
                <a:gd name="T9" fmla="*/ 44 h 367"/>
                <a:gd name="T10" fmla="*/ 308 w 380"/>
                <a:gd name="T11" fmla="*/ 44 h 367"/>
                <a:gd name="T12" fmla="*/ 267 w 380"/>
                <a:gd name="T13" fmla="*/ 24 h 367"/>
                <a:gd name="T14" fmla="*/ 267 w 380"/>
                <a:gd name="T15" fmla="*/ 24 h 367"/>
                <a:gd name="T16" fmla="*/ 183 w 380"/>
                <a:gd name="T17" fmla="*/ 161 h 367"/>
                <a:gd name="T18" fmla="*/ 183 w 380"/>
                <a:gd name="T19" fmla="*/ 161 h 367"/>
                <a:gd name="T20" fmla="*/ 77 w 380"/>
                <a:gd name="T21" fmla="*/ 34 h 367"/>
                <a:gd name="T22" fmla="*/ 77 w 380"/>
                <a:gd name="T23" fmla="*/ 34 h 367"/>
                <a:gd name="T24" fmla="*/ 27 w 380"/>
                <a:gd name="T25" fmla="*/ 70 h 367"/>
                <a:gd name="T26" fmla="*/ 27 w 380"/>
                <a:gd name="T27" fmla="*/ 70 h 367"/>
                <a:gd name="T28" fmla="*/ 140 w 380"/>
                <a:gd name="T29" fmla="*/ 209 h 367"/>
                <a:gd name="T30" fmla="*/ 140 w 380"/>
                <a:gd name="T31" fmla="*/ 209 h 367"/>
                <a:gd name="T32" fmla="*/ 28 w 380"/>
                <a:gd name="T33" fmla="*/ 301 h 367"/>
                <a:gd name="T34" fmla="*/ 28 w 380"/>
                <a:gd name="T35" fmla="*/ 301 h 367"/>
                <a:gd name="T36" fmla="*/ 64 w 380"/>
                <a:gd name="T37" fmla="*/ 351 h 367"/>
                <a:gd name="T38" fmla="*/ 64 w 380"/>
                <a:gd name="T39" fmla="*/ 351 h 367"/>
                <a:gd name="T40" fmla="*/ 195 w 380"/>
                <a:gd name="T41" fmla="*/ 250 h 367"/>
                <a:gd name="T42" fmla="*/ 195 w 380"/>
                <a:gd name="T43" fmla="*/ 250 h 367"/>
                <a:gd name="T44" fmla="*/ 334 w 380"/>
                <a:gd name="T45" fmla="*/ 314 h 367"/>
                <a:gd name="T46" fmla="*/ 334 w 380"/>
                <a:gd name="T47" fmla="*/ 314 h 367"/>
                <a:gd name="T48" fmla="*/ 354 w 380"/>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7">
                  <a:moveTo>
                    <a:pt x="354" y="274"/>
                  </a:moveTo>
                  <a:lnTo>
                    <a:pt x="354" y="274"/>
                  </a:lnTo>
                  <a:cubicBezTo>
                    <a:pt x="313" y="250"/>
                    <a:pt x="271" y="228"/>
                    <a:pt x="233" y="201"/>
                  </a:cubicBezTo>
                  <a:lnTo>
                    <a:pt x="233" y="201"/>
                  </a:lnTo>
                  <a:cubicBezTo>
                    <a:pt x="269" y="150"/>
                    <a:pt x="295" y="95"/>
                    <a:pt x="308" y="44"/>
                  </a:cubicBezTo>
                  <a:lnTo>
                    <a:pt x="308" y="44"/>
                  </a:lnTo>
                  <a:cubicBezTo>
                    <a:pt x="314" y="20"/>
                    <a:pt x="280" y="0"/>
                    <a:pt x="267" y="24"/>
                  </a:cubicBezTo>
                  <a:lnTo>
                    <a:pt x="267" y="24"/>
                  </a:lnTo>
                  <a:cubicBezTo>
                    <a:pt x="241" y="71"/>
                    <a:pt x="217" y="119"/>
                    <a:pt x="183" y="161"/>
                  </a:cubicBezTo>
                  <a:lnTo>
                    <a:pt x="183" y="161"/>
                  </a:lnTo>
                  <a:cubicBezTo>
                    <a:pt x="144" y="123"/>
                    <a:pt x="113" y="77"/>
                    <a:pt x="77" y="34"/>
                  </a:cubicBezTo>
                  <a:lnTo>
                    <a:pt x="77" y="34"/>
                  </a:lnTo>
                  <a:cubicBezTo>
                    <a:pt x="53" y="7"/>
                    <a:pt x="12" y="38"/>
                    <a:pt x="27" y="70"/>
                  </a:cubicBezTo>
                  <a:lnTo>
                    <a:pt x="27" y="70"/>
                  </a:lnTo>
                  <a:cubicBezTo>
                    <a:pt x="50" y="120"/>
                    <a:pt x="91" y="169"/>
                    <a:pt x="140" y="209"/>
                  </a:cubicBezTo>
                  <a:lnTo>
                    <a:pt x="140" y="209"/>
                  </a:lnTo>
                  <a:cubicBezTo>
                    <a:pt x="104" y="243"/>
                    <a:pt x="65" y="270"/>
                    <a:pt x="28" y="301"/>
                  </a:cubicBezTo>
                  <a:lnTo>
                    <a:pt x="28" y="301"/>
                  </a:lnTo>
                  <a:cubicBezTo>
                    <a:pt x="0" y="326"/>
                    <a:pt x="33" y="366"/>
                    <a:pt x="64" y="351"/>
                  </a:cubicBezTo>
                  <a:lnTo>
                    <a:pt x="64" y="351"/>
                  </a:lnTo>
                  <a:cubicBezTo>
                    <a:pt x="111" y="331"/>
                    <a:pt x="155" y="293"/>
                    <a:pt x="195" y="250"/>
                  </a:cubicBezTo>
                  <a:lnTo>
                    <a:pt x="195" y="250"/>
                  </a:lnTo>
                  <a:cubicBezTo>
                    <a:pt x="240" y="280"/>
                    <a:pt x="290" y="303"/>
                    <a:pt x="334" y="314"/>
                  </a:cubicBezTo>
                  <a:lnTo>
                    <a:pt x="334" y="314"/>
                  </a:lnTo>
                  <a:cubicBezTo>
                    <a:pt x="359" y="320"/>
                    <a:pt x="379" y="287"/>
                    <a:pt x="354" y="274"/>
                  </a:cubicBezTo>
                </a:path>
              </a:pathLst>
            </a:custGeom>
            <a:solidFill>
              <a:schemeClr val="accent3">
                <a:lumMod val="75000"/>
              </a:schemeClr>
            </a:solidFill>
            <a:ln>
              <a:noFill/>
            </a:ln>
            <a:effectLst/>
          </p:spPr>
          <p:txBody>
            <a:bodyPr wrap="none" anchor="ctr"/>
            <a:lstStyle/>
            <a:p>
              <a:pPr>
                <a:defRPr/>
              </a:pPr>
              <a:endParaRPr lang="es-ES_tradnl"/>
            </a:p>
          </p:txBody>
        </p:sp>
        <p:sp>
          <p:nvSpPr>
            <p:cNvPr id="16" name="Freeform 46">
              <a:extLst>
                <a:ext uri="{FF2B5EF4-FFF2-40B4-BE49-F238E27FC236}">
                  <a16:creationId xmlns:a16="http://schemas.microsoft.com/office/drawing/2014/main" id="{7D01FE55-85E0-BD4A-B2CC-351E89780628}"/>
                </a:ext>
              </a:extLst>
            </p:cNvPr>
            <p:cNvSpPr>
              <a:spLocks noChangeArrowheads="1"/>
            </p:cNvSpPr>
            <p:nvPr/>
          </p:nvSpPr>
          <p:spPr bwMode="auto">
            <a:xfrm>
              <a:off x="2699757" y="65526"/>
              <a:ext cx="180952" cy="174602"/>
            </a:xfrm>
            <a:custGeom>
              <a:avLst/>
              <a:gdLst>
                <a:gd name="T0" fmla="*/ 355 w 380"/>
                <a:gd name="T1" fmla="*/ 274 h 367"/>
                <a:gd name="T2" fmla="*/ 355 w 380"/>
                <a:gd name="T3" fmla="*/ 274 h 367"/>
                <a:gd name="T4" fmla="*/ 233 w 380"/>
                <a:gd name="T5" fmla="*/ 201 h 367"/>
                <a:gd name="T6" fmla="*/ 233 w 380"/>
                <a:gd name="T7" fmla="*/ 201 h 367"/>
                <a:gd name="T8" fmla="*/ 308 w 380"/>
                <a:gd name="T9" fmla="*/ 44 h 367"/>
                <a:gd name="T10" fmla="*/ 308 w 380"/>
                <a:gd name="T11" fmla="*/ 44 h 367"/>
                <a:gd name="T12" fmla="*/ 267 w 380"/>
                <a:gd name="T13" fmla="*/ 24 h 367"/>
                <a:gd name="T14" fmla="*/ 267 w 380"/>
                <a:gd name="T15" fmla="*/ 24 h 367"/>
                <a:gd name="T16" fmla="*/ 184 w 380"/>
                <a:gd name="T17" fmla="*/ 161 h 367"/>
                <a:gd name="T18" fmla="*/ 184 w 380"/>
                <a:gd name="T19" fmla="*/ 161 h 367"/>
                <a:gd name="T20" fmla="*/ 76 w 380"/>
                <a:gd name="T21" fmla="*/ 34 h 367"/>
                <a:gd name="T22" fmla="*/ 76 w 380"/>
                <a:gd name="T23" fmla="*/ 34 h 367"/>
                <a:gd name="T24" fmla="*/ 27 w 380"/>
                <a:gd name="T25" fmla="*/ 70 h 367"/>
                <a:gd name="T26" fmla="*/ 27 w 380"/>
                <a:gd name="T27" fmla="*/ 70 h 367"/>
                <a:gd name="T28" fmla="*/ 140 w 380"/>
                <a:gd name="T29" fmla="*/ 209 h 367"/>
                <a:gd name="T30" fmla="*/ 140 w 380"/>
                <a:gd name="T31" fmla="*/ 209 h 367"/>
                <a:gd name="T32" fmla="*/ 28 w 380"/>
                <a:gd name="T33" fmla="*/ 301 h 367"/>
                <a:gd name="T34" fmla="*/ 28 w 380"/>
                <a:gd name="T35" fmla="*/ 301 h 367"/>
                <a:gd name="T36" fmla="*/ 63 w 380"/>
                <a:gd name="T37" fmla="*/ 351 h 367"/>
                <a:gd name="T38" fmla="*/ 63 w 380"/>
                <a:gd name="T39" fmla="*/ 351 h 367"/>
                <a:gd name="T40" fmla="*/ 195 w 380"/>
                <a:gd name="T41" fmla="*/ 250 h 367"/>
                <a:gd name="T42" fmla="*/ 195 w 380"/>
                <a:gd name="T43" fmla="*/ 250 h 367"/>
                <a:gd name="T44" fmla="*/ 335 w 380"/>
                <a:gd name="T45" fmla="*/ 314 h 367"/>
                <a:gd name="T46" fmla="*/ 335 w 380"/>
                <a:gd name="T47" fmla="*/ 314 h 367"/>
                <a:gd name="T48" fmla="*/ 355 w 380"/>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7">
                  <a:moveTo>
                    <a:pt x="355" y="274"/>
                  </a:moveTo>
                  <a:lnTo>
                    <a:pt x="355" y="274"/>
                  </a:lnTo>
                  <a:cubicBezTo>
                    <a:pt x="312" y="250"/>
                    <a:pt x="271" y="228"/>
                    <a:pt x="233" y="201"/>
                  </a:cubicBezTo>
                  <a:lnTo>
                    <a:pt x="233" y="201"/>
                  </a:lnTo>
                  <a:cubicBezTo>
                    <a:pt x="268" y="150"/>
                    <a:pt x="295" y="95"/>
                    <a:pt x="308" y="44"/>
                  </a:cubicBezTo>
                  <a:lnTo>
                    <a:pt x="308" y="44"/>
                  </a:lnTo>
                  <a:cubicBezTo>
                    <a:pt x="314" y="20"/>
                    <a:pt x="280" y="0"/>
                    <a:pt x="267" y="24"/>
                  </a:cubicBezTo>
                  <a:lnTo>
                    <a:pt x="267" y="24"/>
                  </a:lnTo>
                  <a:cubicBezTo>
                    <a:pt x="241" y="71"/>
                    <a:pt x="216" y="119"/>
                    <a:pt x="184" y="161"/>
                  </a:cubicBezTo>
                  <a:lnTo>
                    <a:pt x="184" y="161"/>
                  </a:lnTo>
                  <a:cubicBezTo>
                    <a:pt x="144" y="123"/>
                    <a:pt x="113" y="77"/>
                    <a:pt x="76" y="34"/>
                  </a:cubicBezTo>
                  <a:lnTo>
                    <a:pt x="76" y="34"/>
                  </a:lnTo>
                  <a:cubicBezTo>
                    <a:pt x="53" y="7"/>
                    <a:pt x="12" y="38"/>
                    <a:pt x="27" y="70"/>
                  </a:cubicBezTo>
                  <a:lnTo>
                    <a:pt x="27" y="70"/>
                  </a:lnTo>
                  <a:cubicBezTo>
                    <a:pt x="50" y="120"/>
                    <a:pt x="91" y="169"/>
                    <a:pt x="140" y="209"/>
                  </a:cubicBezTo>
                  <a:lnTo>
                    <a:pt x="140" y="209"/>
                  </a:lnTo>
                  <a:cubicBezTo>
                    <a:pt x="104" y="243"/>
                    <a:pt x="65" y="270"/>
                    <a:pt x="28" y="301"/>
                  </a:cubicBezTo>
                  <a:lnTo>
                    <a:pt x="28" y="301"/>
                  </a:lnTo>
                  <a:cubicBezTo>
                    <a:pt x="0" y="326"/>
                    <a:pt x="33" y="366"/>
                    <a:pt x="63" y="351"/>
                  </a:cubicBezTo>
                  <a:lnTo>
                    <a:pt x="63" y="351"/>
                  </a:lnTo>
                  <a:cubicBezTo>
                    <a:pt x="109" y="331"/>
                    <a:pt x="155" y="293"/>
                    <a:pt x="195" y="250"/>
                  </a:cubicBezTo>
                  <a:lnTo>
                    <a:pt x="195" y="250"/>
                  </a:lnTo>
                  <a:cubicBezTo>
                    <a:pt x="239" y="280"/>
                    <a:pt x="289" y="303"/>
                    <a:pt x="335" y="314"/>
                  </a:cubicBezTo>
                  <a:lnTo>
                    <a:pt x="335" y="314"/>
                  </a:lnTo>
                  <a:cubicBezTo>
                    <a:pt x="359" y="320"/>
                    <a:pt x="379" y="287"/>
                    <a:pt x="355" y="274"/>
                  </a:cubicBezTo>
                </a:path>
              </a:pathLst>
            </a:custGeom>
            <a:solidFill>
              <a:schemeClr val="accent3">
                <a:lumMod val="25000"/>
              </a:schemeClr>
            </a:solidFill>
            <a:ln>
              <a:noFill/>
            </a:ln>
            <a:effectLst/>
          </p:spPr>
          <p:txBody>
            <a:bodyPr wrap="none" anchor="ctr"/>
            <a:lstStyle/>
            <a:p>
              <a:pPr>
                <a:defRPr/>
              </a:pPr>
              <a:endParaRPr lang="es-ES_tradnl"/>
            </a:p>
          </p:txBody>
        </p:sp>
        <p:sp>
          <p:nvSpPr>
            <p:cNvPr id="17" name="Freeform 47">
              <a:extLst>
                <a:ext uri="{FF2B5EF4-FFF2-40B4-BE49-F238E27FC236}">
                  <a16:creationId xmlns:a16="http://schemas.microsoft.com/office/drawing/2014/main" id="{A9BC6E8B-5566-5D4D-871A-DFF18B70C86B}"/>
                </a:ext>
              </a:extLst>
            </p:cNvPr>
            <p:cNvSpPr>
              <a:spLocks noChangeArrowheads="1"/>
            </p:cNvSpPr>
            <p:nvPr/>
          </p:nvSpPr>
          <p:spPr bwMode="auto">
            <a:xfrm>
              <a:off x="2323569" y="65526"/>
              <a:ext cx="180952" cy="174602"/>
            </a:xfrm>
            <a:custGeom>
              <a:avLst/>
              <a:gdLst>
                <a:gd name="T0" fmla="*/ 353 w 379"/>
                <a:gd name="T1" fmla="*/ 274 h 367"/>
                <a:gd name="T2" fmla="*/ 353 w 379"/>
                <a:gd name="T3" fmla="*/ 274 h 367"/>
                <a:gd name="T4" fmla="*/ 232 w 379"/>
                <a:gd name="T5" fmla="*/ 201 h 367"/>
                <a:gd name="T6" fmla="*/ 232 w 379"/>
                <a:gd name="T7" fmla="*/ 201 h 367"/>
                <a:gd name="T8" fmla="*/ 307 w 379"/>
                <a:gd name="T9" fmla="*/ 44 h 367"/>
                <a:gd name="T10" fmla="*/ 307 w 379"/>
                <a:gd name="T11" fmla="*/ 44 h 367"/>
                <a:gd name="T12" fmla="*/ 266 w 379"/>
                <a:gd name="T13" fmla="*/ 24 h 367"/>
                <a:gd name="T14" fmla="*/ 266 w 379"/>
                <a:gd name="T15" fmla="*/ 24 h 367"/>
                <a:gd name="T16" fmla="*/ 182 w 379"/>
                <a:gd name="T17" fmla="*/ 161 h 367"/>
                <a:gd name="T18" fmla="*/ 182 w 379"/>
                <a:gd name="T19" fmla="*/ 161 h 367"/>
                <a:gd name="T20" fmla="*/ 76 w 379"/>
                <a:gd name="T21" fmla="*/ 34 h 367"/>
                <a:gd name="T22" fmla="*/ 76 w 379"/>
                <a:gd name="T23" fmla="*/ 34 h 367"/>
                <a:gd name="T24" fmla="*/ 26 w 379"/>
                <a:gd name="T25" fmla="*/ 70 h 367"/>
                <a:gd name="T26" fmla="*/ 26 w 379"/>
                <a:gd name="T27" fmla="*/ 70 h 367"/>
                <a:gd name="T28" fmla="*/ 139 w 379"/>
                <a:gd name="T29" fmla="*/ 209 h 367"/>
                <a:gd name="T30" fmla="*/ 139 w 379"/>
                <a:gd name="T31" fmla="*/ 209 h 367"/>
                <a:gd name="T32" fmla="*/ 27 w 379"/>
                <a:gd name="T33" fmla="*/ 301 h 367"/>
                <a:gd name="T34" fmla="*/ 27 w 379"/>
                <a:gd name="T35" fmla="*/ 301 h 367"/>
                <a:gd name="T36" fmla="*/ 63 w 379"/>
                <a:gd name="T37" fmla="*/ 351 h 367"/>
                <a:gd name="T38" fmla="*/ 63 w 379"/>
                <a:gd name="T39" fmla="*/ 351 h 367"/>
                <a:gd name="T40" fmla="*/ 193 w 379"/>
                <a:gd name="T41" fmla="*/ 250 h 367"/>
                <a:gd name="T42" fmla="*/ 193 w 379"/>
                <a:gd name="T43" fmla="*/ 250 h 367"/>
                <a:gd name="T44" fmla="*/ 335 w 379"/>
                <a:gd name="T45" fmla="*/ 314 h 367"/>
                <a:gd name="T46" fmla="*/ 335 w 379"/>
                <a:gd name="T47" fmla="*/ 314 h 367"/>
                <a:gd name="T48" fmla="*/ 353 w 379"/>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7">
                  <a:moveTo>
                    <a:pt x="353" y="274"/>
                  </a:moveTo>
                  <a:lnTo>
                    <a:pt x="353" y="274"/>
                  </a:lnTo>
                  <a:cubicBezTo>
                    <a:pt x="311" y="250"/>
                    <a:pt x="270" y="228"/>
                    <a:pt x="232" y="201"/>
                  </a:cubicBezTo>
                  <a:lnTo>
                    <a:pt x="232" y="201"/>
                  </a:lnTo>
                  <a:cubicBezTo>
                    <a:pt x="268" y="150"/>
                    <a:pt x="294" y="95"/>
                    <a:pt x="307" y="44"/>
                  </a:cubicBezTo>
                  <a:lnTo>
                    <a:pt x="307" y="44"/>
                  </a:lnTo>
                  <a:cubicBezTo>
                    <a:pt x="312" y="20"/>
                    <a:pt x="279" y="0"/>
                    <a:pt x="266" y="24"/>
                  </a:cubicBezTo>
                  <a:lnTo>
                    <a:pt x="266" y="24"/>
                  </a:lnTo>
                  <a:cubicBezTo>
                    <a:pt x="240" y="71"/>
                    <a:pt x="215" y="119"/>
                    <a:pt x="182" y="161"/>
                  </a:cubicBezTo>
                  <a:lnTo>
                    <a:pt x="182" y="161"/>
                  </a:lnTo>
                  <a:cubicBezTo>
                    <a:pt x="142" y="123"/>
                    <a:pt x="113" y="77"/>
                    <a:pt x="76" y="34"/>
                  </a:cubicBezTo>
                  <a:lnTo>
                    <a:pt x="76" y="34"/>
                  </a:lnTo>
                  <a:cubicBezTo>
                    <a:pt x="52" y="7"/>
                    <a:pt x="11" y="38"/>
                    <a:pt x="26" y="70"/>
                  </a:cubicBezTo>
                  <a:lnTo>
                    <a:pt x="26" y="70"/>
                  </a:lnTo>
                  <a:cubicBezTo>
                    <a:pt x="48" y="120"/>
                    <a:pt x="90" y="169"/>
                    <a:pt x="139" y="209"/>
                  </a:cubicBezTo>
                  <a:lnTo>
                    <a:pt x="139" y="209"/>
                  </a:lnTo>
                  <a:cubicBezTo>
                    <a:pt x="103" y="243"/>
                    <a:pt x="64" y="270"/>
                    <a:pt x="27" y="301"/>
                  </a:cubicBezTo>
                  <a:lnTo>
                    <a:pt x="27" y="301"/>
                  </a:lnTo>
                  <a:cubicBezTo>
                    <a:pt x="0" y="326"/>
                    <a:pt x="31" y="366"/>
                    <a:pt x="63" y="351"/>
                  </a:cubicBezTo>
                  <a:lnTo>
                    <a:pt x="63" y="351"/>
                  </a:lnTo>
                  <a:cubicBezTo>
                    <a:pt x="110" y="331"/>
                    <a:pt x="155" y="293"/>
                    <a:pt x="193" y="250"/>
                  </a:cubicBezTo>
                  <a:lnTo>
                    <a:pt x="193" y="250"/>
                  </a:lnTo>
                  <a:cubicBezTo>
                    <a:pt x="239" y="280"/>
                    <a:pt x="287" y="303"/>
                    <a:pt x="335" y="314"/>
                  </a:cubicBezTo>
                  <a:lnTo>
                    <a:pt x="335" y="314"/>
                  </a:lnTo>
                  <a:cubicBezTo>
                    <a:pt x="358" y="320"/>
                    <a:pt x="378" y="287"/>
                    <a:pt x="353" y="274"/>
                  </a:cubicBezTo>
                </a:path>
              </a:pathLst>
            </a:custGeom>
            <a:solidFill>
              <a:schemeClr val="accent3">
                <a:lumMod val="50000"/>
              </a:schemeClr>
            </a:solidFill>
            <a:ln>
              <a:noFill/>
            </a:ln>
            <a:effectLst/>
          </p:spPr>
          <p:txBody>
            <a:bodyPr wrap="none" anchor="ctr"/>
            <a:lstStyle/>
            <a:p>
              <a:pPr>
                <a:defRPr/>
              </a:pPr>
              <a:endParaRPr lang="es-ES_tradnl"/>
            </a:p>
          </p:txBody>
        </p:sp>
        <p:sp>
          <p:nvSpPr>
            <p:cNvPr id="18" name="Freeform 48">
              <a:extLst>
                <a:ext uri="{FF2B5EF4-FFF2-40B4-BE49-F238E27FC236}">
                  <a16:creationId xmlns:a16="http://schemas.microsoft.com/office/drawing/2014/main" id="{E410C8C8-79DB-1C46-A483-4F152C70CAC6}"/>
                </a:ext>
              </a:extLst>
            </p:cNvPr>
            <p:cNvSpPr>
              <a:spLocks noChangeArrowheads="1"/>
            </p:cNvSpPr>
            <p:nvPr/>
          </p:nvSpPr>
          <p:spPr bwMode="auto">
            <a:xfrm>
              <a:off x="2891820" y="65526"/>
              <a:ext cx="180952" cy="174602"/>
            </a:xfrm>
            <a:custGeom>
              <a:avLst/>
              <a:gdLst>
                <a:gd name="T0" fmla="*/ 354 w 379"/>
                <a:gd name="T1" fmla="*/ 274 h 367"/>
                <a:gd name="T2" fmla="*/ 354 w 379"/>
                <a:gd name="T3" fmla="*/ 274 h 367"/>
                <a:gd name="T4" fmla="*/ 232 w 379"/>
                <a:gd name="T5" fmla="*/ 201 h 367"/>
                <a:gd name="T6" fmla="*/ 232 w 379"/>
                <a:gd name="T7" fmla="*/ 201 h 367"/>
                <a:gd name="T8" fmla="*/ 307 w 379"/>
                <a:gd name="T9" fmla="*/ 44 h 367"/>
                <a:gd name="T10" fmla="*/ 307 w 379"/>
                <a:gd name="T11" fmla="*/ 44 h 367"/>
                <a:gd name="T12" fmla="*/ 266 w 379"/>
                <a:gd name="T13" fmla="*/ 24 h 367"/>
                <a:gd name="T14" fmla="*/ 266 w 379"/>
                <a:gd name="T15" fmla="*/ 24 h 367"/>
                <a:gd name="T16" fmla="*/ 183 w 379"/>
                <a:gd name="T17" fmla="*/ 161 h 367"/>
                <a:gd name="T18" fmla="*/ 183 w 379"/>
                <a:gd name="T19" fmla="*/ 161 h 367"/>
                <a:gd name="T20" fmla="*/ 75 w 379"/>
                <a:gd name="T21" fmla="*/ 34 h 367"/>
                <a:gd name="T22" fmla="*/ 75 w 379"/>
                <a:gd name="T23" fmla="*/ 34 h 367"/>
                <a:gd name="T24" fmla="*/ 25 w 379"/>
                <a:gd name="T25" fmla="*/ 70 h 367"/>
                <a:gd name="T26" fmla="*/ 25 w 379"/>
                <a:gd name="T27" fmla="*/ 70 h 367"/>
                <a:gd name="T28" fmla="*/ 138 w 379"/>
                <a:gd name="T29" fmla="*/ 209 h 367"/>
                <a:gd name="T30" fmla="*/ 138 w 379"/>
                <a:gd name="T31" fmla="*/ 209 h 367"/>
                <a:gd name="T32" fmla="*/ 27 w 379"/>
                <a:gd name="T33" fmla="*/ 301 h 367"/>
                <a:gd name="T34" fmla="*/ 27 w 379"/>
                <a:gd name="T35" fmla="*/ 301 h 367"/>
                <a:gd name="T36" fmla="*/ 62 w 379"/>
                <a:gd name="T37" fmla="*/ 351 h 367"/>
                <a:gd name="T38" fmla="*/ 62 w 379"/>
                <a:gd name="T39" fmla="*/ 351 h 367"/>
                <a:gd name="T40" fmla="*/ 192 w 379"/>
                <a:gd name="T41" fmla="*/ 250 h 367"/>
                <a:gd name="T42" fmla="*/ 192 w 379"/>
                <a:gd name="T43" fmla="*/ 250 h 367"/>
                <a:gd name="T44" fmla="*/ 334 w 379"/>
                <a:gd name="T45" fmla="*/ 314 h 367"/>
                <a:gd name="T46" fmla="*/ 334 w 379"/>
                <a:gd name="T47" fmla="*/ 314 h 367"/>
                <a:gd name="T48" fmla="*/ 354 w 379"/>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7">
                  <a:moveTo>
                    <a:pt x="354" y="274"/>
                  </a:moveTo>
                  <a:lnTo>
                    <a:pt x="354" y="274"/>
                  </a:lnTo>
                  <a:cubicBezTo>
                    <a:pt x="312" y="250"/>
                    <a:pt x="270" y="228"/>
                    <a:pt x="232" y="201"/>
                  </a:cubicBezTo>
                  <a:lnTo>
                    <a:pt x="232" y="201"/>
                  </a:lnTo>
                  <a:cubicBezTo>
                    <a:pt x="267" y="150"/>
                    <a:pt x="293" y="95"/>
                    <a:pt x="307" y="44"/>
                  </a:cubicBezTo>
                  <a:lnTo>
                    <a:pt x="307" y="44"/>
                  </a:lnTo>
                  <a:cubicBezTo>
                    <a:pt x="312" y="20"/>
                    <a:pt x="279" y="0"/>
                    <a:pt x="266" y="24"/>
                  </a:cubicBezTo>
                  <a:lnTo>
                    <a:pt x="266" y="24"/>
                  </a:lnTo>
                  <a:cubicBezTo>
                    <a:pt x="240" y="71"/>
                    <a:pt x="215" y="119"/>
                    <a:pt x="183" y="161"/>
                  </a:cubicBezTo>
                  <a:lnTo>
                    <a:pt x="183" y="161"/>
                  </a:lnTo>
                  <a:cubicBezTo>
                    <a:pt x="142" y="123"/>
                    <a:pt x="112" y="77"/>
                    <a:pt x="75" y="34"/>
                  </a:cubicBezTo>
                  <a:lnTo>
                    <a:pt x="75" y="34"/>
                  </a:lnTo>
                  <a:cubicBezTo>
                    <a:pt x="53" y="7"/>
                    <a:pt x="11" y="38"/>
                    <a:pt x="25" y="70"/>
                  </a:cubicBezTo>
                  <a:lnTo>
                    <a:pt x="25" y="70"/>
                  </a:lnTo>
                  <a:cubicBezTo>
                    <a:pt x="49" y="120"/>
                    <a:pt x="90" y="169"/>
                    <a:pt x="138" y="209"/>
                  </a:cubicBezTo>
                  <a:lnTo>
                    <a:pt x="138" y="209"/>
                  </a:lnTo>
                  <a:cubicBezTo>
                    <a:pt x="103" y="243"/>
                    <a:pt x="63" y="270"/>
                    <a:pt x="27" y="301"/>
                  </a:cubicBezTo>
                  <a:lnTo>
                    <a:pt x="27" y="301"/>
                  </a:lnTo>
                  <a:cubicBezTo>
                    <a:pt x="0" y="326"/>
                    <a:pt x="32" y="366"/>
                    <a:pt x="62" y="351"/>
                  </a:cubicBezTo>
                  <a:lnTo>
                    <a:pt x="62" y="351"/>
                  </a:lnTo>
                  <a:cubicBezTo>
                    <a:pt x="109" y="331"/>
                    <a:pt x="154" y="293"/>
                    <a:pt x="192" y="250"/>
                  </a:cubicBezTo>
                  <a:lnTo>
                    <a:pt x="192" y="250"/>
                  </a:lnTo>
                  <a:cubicBezTo>
                    <a:pt x="240" y="280"/>
                    <a:pt x="288" y="303"/>
                    <a:pt x="334" y="314"/>
                  </a:cubicBezTo>
                  <a:lnTo>
                    <a:pt x="334" y="314"/>
                  </a:lnTo>
                  <a:cubicBezTo>
                    <a:pt x="358" y="320"/>
                    <a:pt x="378" y="287"/>
                    <a:pt x="354" y="274"/>
                  </a:cubicBezTo>
                </a:path>
              </a:pathLst>
            </a:custGeom>
            <a:solidFill>
              <a:schemeClr val="accent3">
                <a:lumMod val="50000"/>
              </a:schemeClr>
            </a:solidFill>
            <a:ln>
              <a:noFill/>
            </a:ln>
            <a:effectLst/>
          </p:spPr>
          <p:txBody>
            <a:bodyPr wrap="none" anchor="ctr"/>
            <a:lstStyle/>
            <a:p>
              <a:pPr>
                <a:defRPr/>
              </a:pPr>
              <a:endParaRPr lang="es-ES_tradnl"/>
            </a:p>
          </p:txBody>
        </p:sp>
        <p:sp>
          <p:nvSpPr>
            <p:cNvPr id="19" name="Freeform 49">
              <a:extLst>
                <a:ext uri="{FF2B5EF4-FFF2-40B4-BE49-F238E27FC236}">
                  <a16:creationId xmlns:a16="http://schemas.microsoft.com/office/drawing/2014/main" id="{DA81AF70-A487-F34A-8F90-B6563FB241D9}"/>
                </a:ext>
              </a:extLst>
            </p:cNvPr>
            <p:cNvSpPr>
              <a:spLocks noChangeArrowheads="1"/>
            </p:cNvSpPr>
            <p:nvPr/>
          </p:nvSpPr>
          <p:spPr bwMode="auto">
            <a:xfrm>
              <a:off x="3269595" y="70287"/>
              <a:ext cx="180952" cy="174602"/>
            </a:xfrm>
            <a:custGeom>
              <a:avLst/>
              <a:gdLst>
                <a:gd name="T0" fmla="*/ 355 w 379"/>
                <a:gd name="T1" fmla="*/ 273 h 366"/>
                <a:gd name="T2" fmla="*/ 355 w 379"/>
                <a:gd name="T3" fmla="*/ 273 h 366"/>
                <a:gd name="T4" fmla="*/ 232 w 379"/>
                <a:gd name="T5" fmla="*/ 201 h 366"/>
                <a:gd name="T6" fmla="*/ 232 w 379"/>
                <a:gd name="T7" fmla="*/ 201 h 366"/>
                <a:gd name="T8" fmla="*/ 307 w 379"/>
                <a:gd name="T9" fmla="*/ 43 h 366"/>
                <a:gd name="T10" fmla="*/ 307 w 379"/>
                <a:gd name="T11" fmla="*/ 43 h 366"/>
                <a:gd name="T12" fmla="*/ 267 w 379"/>
                <a:gd name="T13" fmla="*/ 25 h 366"/>
                <a:gd name="T14" fmla="*/ 267 w 379"/>
                <a:gd name="T15" fmla="*/ 25 h 366"/>
                <a:gd name="T16" fmla="*/ 184 w 379"/>
                <a:gd name="T17" fmla="*/ 161 h 366"/>
                <a:gd name="T18" fmla="*/ 184 w 379"/>
                <a:gd name="T19" fmla="*/ 161 h 366"/>
                <a:gd name="T20" fmla="*/ 76 w 379"/>
                <a:gd name="T21" fmla="*/ 34 h 366"/>
                <a:gd name="T22" fmla="*/ 76 w 379"/>
                <a:gd name="T23" fmla="*/ 34 h 366"/>
                <a:gd name="T24" fmla="*/ 26 w 379"/>
                <a:gd name="T25" fmla="*/ 69 h 366"/>
                <a:gd name="T26" fmla="*/ 26 w 379"/>
                <a:gd name="T27" fmla="*/ 69 h 366"/>
                <a:gd name="T28" fmla="*/ 140 w 379"/>
                <a:gd name="T29" fmla="*/ 210 h 366"/>
                <a:gd name="T30" fmla="*/ 140 w 379"/>
                <a:gd name="T31" fmla="*/ 210 h 366"/>
                <a:gd name="T32" fmla="*/ 29 w 379"/>
                <a:gd name="T33" fmla="*/ 302 h 366"/>
                <a:gd name="T34" fmla="*/ 29 w 379"/>
                <a:gd name="T35" fmla="*/ 302 h 366"/>
                <a:gd name="T36" fmla="*/ 63 w 379"/>
                <a:gd name="T37" fmla="*/ 352 h 366"/>
                <a:gd name="T38" fmla="*/ 63 w 379"/>
                <a:gd name="T39" fmla="*/ 352 h 366"/>
                <a:gd name="T40" fmla="*/ 194 w 379"/>
                <a:gd name="T41" fmla="*/ 250 h 366"/>
                <a:gd name="T42" fmla="*/ 194 w 379"/>
                <a:gd name="T43" fmla="*/ 250 h 366"/>
                <a:gd name="T44" fmla="*/ 335 w 379"/>
                <a:gd name="T45" fmla="*/ 314 h 366"/>
                <a:gd name="T46" fmla="*/ 335 w 379"/>
                <a:gd name="T47" fmla="*/ 314 h 366"/>
                <a:gd name="T48" fmla="*/ 355 w 379"/>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5" y="273"/>
                  </a:moveTo>
                  <a:lnTo>
                    <a:pt x="355" y="273"/>
                  </a:lnTo>
                  <a:cubicBezTo>
                    <a:pt x="313" y="250"/>
                    <a:pt x="270" y="228"/>
                    <a:pt x="232" y="201"/>
                  </a:cubicBezTo>
                  <a:lnTo>
                    <a:pt x="232" y="201"/>
                  </a:lnTo>
                  <a:cubicBezTo>
                    <a:pt x="268" y="150"/>
                    <a:pt x="295" y="94"/>
                    <a:pt x="307" y="43"/>
                  </a:cubicBezTo>
                  <a:lnTo>
                    <a:pt x="307" y="43"/>
                  </a:lnTo>
                  <a:cubicBezTo>
                    <a:pt x="314" y="20"/>
                    <a:pt x="281" y="0"/>
                    <a:pt x="267" y="25"/>
                  </a:cubicBezTo>
                  <a:lnTo>
                    <a:pt x="267" y="25"/>
                  </a:lnTo>
                  <a:cubicBezTo>
                    <a:pt x="240" y="71"/>
                    <a:pt x="217" y="118"/>
                    <a:pt x="184" y="161"/>
                  </a:cubicBezTo>
                  <a:lnTo>
                    <a:pt x="184" y="161"/>
                  </a:lnTo>
                  <a:cubicBezTo>
                    <a:pt x="143" y="122"/>
                    <a:pt x="113" y="77"/>
                    <a:pt x="76" y="34"/>
                  </a:cubicBezTo>
                  <a:lnTo>
                    <a:pt x="76" y="34"/>
                  </a:lnTo>
                  <a:cubicBezTo>
                    <a:pt x="52" y="6"/>
                    <a:pt x="13" y="39"/>
                    <a:pt x="26" y="69"/>
                  </a:cubicBezTo>
                  <a:lnTo>
                    <a:pt x="26" y="69"/>
                  </a:lnTo>
                  <a:cubicBezTo>
                    <a:pt x="50" y="119"/>
                    <a:pt x="90" y="169"/>
                    <a:pt x="140" y="210"/>
                  </a:cubicBezTo>
                  <a:lnTo>
                    <a:pt x="140" y="210"/>
                  </a:lnTo>
                  <a:cubicBezTo>
                    <a:pt x="105" y="243"/>
                    <a:pt x="65" y="269"/>
                    <a:pt x="29" y="302"/>
                  </a:cubicBezTo>
                  <a:lnTo>
                    <a:pt x="29" y="302"/>
                  </a:lnTo>
                  <a:cubicBezTo>
                    <a:pt x="0" y="326"/>
                    <a:pt x="33" y="365"/>
                    <a:pt x="63" y="352"/>
                  </a:cubicBezTo>
                  <a:lnTo>
                    <a:pt x="63" y="352"/>
                  </a:lnTo>
                  <a:cubicBezTo>
                    <a:pt x="110" y="331"/>
                    <a:pt x="155" y="294"/>
                    <a:pt x="194" y="250"/>
                  </a:cubicBezTo>
                  <a:lnTo>
                    <a:pt x="194" y="250"/>
                  </a:lnTo>
                  <a:cubicBezTo>
                    <a:pt x="240" y="280"/>
                    <a:pt x="289" y="302"/>
                    <a:pt x="335" y="314"/>
                  </a:cubicBezTo>
                  <a:lnTo>
                    <a:pt x="335" y="314"/>
                  </a:lnTo>
                  <a:cubicBezTo>
                    <a:pt x="359" y="320"/>
                    <a:pt x="378" y="286"/>
                    <a:pt x="355" y="273"/>
                  </a:cubicBezTo>
                </a:path>
              </a:pathLst>
            </a:custGeom>
            <a:solidFill>
              <a:schemeClr val="accent3">
                <a:lumMod val="25000"/>
              </a:schemeClr>
            </a:solidFill>
            <a:ln>
              <a:noFill/>
            </a:ln>
            <a:effectLst/>
          </p:spPr>
          <p:txBody>
            <a:bodyPr wrap="none" anchor="ctr"/>
            <a:lstStyle/>
            <a:p>
              <a:pPr>
                <a:defRPr/>
              </a:pPr>
              <a:endParaRPr lang="es-ES_tradnl"/>
            </a:p>
          </p:txBody>
        </p:sp>
        <p:sp>
          <p:nvSpPr>
            <p:cNvPr id="20" name="Freeform 50">
              <a:extLst>
                <a:ext uri="{FF2B5EF4-FFF2-40B4-BE49-F238E27FC236}">
                  <a16:creationId xmlns:a16="http://schemas.microsoft.com/office/drawing/2014/main" id="{CCF79755-48C9-8543-8066-FC6B45E850E7}"/>
                </a:ext>
              </a:extLst>
            </p:cNvPr>
            <p:cNvSpPr>
              <a:spLocks noChangeArrowheads="1"/>
            </p:cNvSpPr>
            <p:nvPr/>
          </p:nvSpPr>
          <p:spPr bwMode="auto">
            <a:xfrm>
              <a:off x="3458483" y="70287"/>
              <a:ext cx="180952" cy="174602"/>
            </a:xfrm>
            <a:custGeom>
              <a:avLst/>
              <a:gdLst>
                <a:gd name="T0" fmla="*/ 353 w 378"/>
                <a:gd name="T1" fmla="*/ 273 h 366"/>
                <a:gd name="T2" fmla="*/ 353 w 378"/>
                <a:gd name="T3" fmla="*/ 273 h 366"/>
                <a:gd name="T4" fmla="*/ 231 w 378"/>
                <a:gd name="T5" fmla="*/ 201 h 366"/>
                <a:gd name="T6" fmla="*/ 231 w 378"/>
                <a:gd name="T7" fmla="*/ 201 h 366"/>
                <a:gd name="T8" fmla="*/ 307 w 378"/>
                <a:gd name="T9" fmla="*/ 43 h 366"/>
                <a:gd name="T10" fmla="*/ 307 w 378"/>
                <a:gd name="T11" fmla="*/ 43 h 366"/>
                <a:gd name="T12" fmla="*/ 265 w 378"/>
                <a:gd name="T13" fmla="*/ 25 h 366"/>
                <a:gd name="T14" fmla="*/ 265 w 378"/>
                <a:gd name="T15" fmla="*/ 25 h 366"/>
                <a:gd name="T16" fmla="*/ 183 w 378"/>
                <a:gd name="T17" fmla="*/ 161 h 366"/>
                <a:gd name="T18" fmla="*/ 183 w 378"/>
                <a:gd name="T19" fmla="*/ 161 h 366"/>
                <a:gd name="T20" fmla="*/ 75 w 378"/>
                <a:gd name="T21" fmla="*/ 34 h 366"/>
                <a:gd name="T22" fmla="*/ 75 w 378"/>
                <a:gd name="T23" fmla="*/ 34 h 366"/>
                <a:gd name="T24" fmla="*/ 26 w 378"/>
                <a:gd name="T25" fmla="*/ 69 h 366"/>
                <a:gd name="T26" fmla="*/ 26 w 378"/>
                <a:gd name="T27" fmla="*/ 69 h 366"/>
                <a:gd name="T28" fmla="*/ 139 w 378"/>
                <a:gd name="T29" fmla="*/ 210 h 366"/>
                <a:gd name="T30" fmla="*/ 139 w 378"/>
                <a:gd name="T31" fmla="*/ 210 h 366"/>
                <a:gd name="T32" fmla="*/ 28 w 378"/>
                <a:gd name="T33" fmla="*/ 302 h 366"/>
                <a:gd name="T34" fmla="*/ 28 w 378"/>
                <a:gd name="T35" fmla="*/ 302 h 366"/>
                <a:gd name="T36" fmla="*/ 62 w 378"/>
                <a:gd name="T37" fmla="*/ 352 h 366"/>
                <a:gd name="T38" fmla="*/ 62 w 378"/>
                <a:gd name="T39" fmla="*/ 352 h 366"/>
                <a:gd name="T40" fmla="*/ 193 w 378"/>
                <a:gd name="T41" fmla="*/ 250 h 366"/>
                <a:gd name="T42" fmla="*/ 193 w 378"/>
                <a:gd name="T43" fmla="*/ 250 h 366"/>
                <a:gd name="T44" fmla="*/ 334 w 378"/>
                <a:gd name="T45" fmla="*/ 314 h 366"/>
                <a:gd name="T46" fmla="*/ 334 w 378"/>
                <a:gd name="T47" fmla="*/ 314 h 366"/>
                <a:gd name="T48" fmla="*/ 353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3"/>
                  </a:moveTo>
                  <a:lnTo>
                    <a:pt x="353" y="273"/>
                  </a:lnTo>
                  <a:cubicBezTo>
                    <a:pt x="311" y="250"/>
                    <a:pt x="269" y="228"/>
                    <a:pt x="231" y="201"/>
                  </a:cubicBezTo>
                  <a:lnTo>
                    <a:pt x="231" y="201"/>
                  </a:lnTo>
                  <a:cubicBezTo>
                    <a:pt x="267" y="150"/>
                    <a:pt x="294" y="94"/>
                    <a:pt x="307" y="43"/>
                  </a:cubicBezTo>
                  <a:lnTo>
                    <a:pt x="307" y="43"/>
                  </a:lnTo>
                  <a:cubicBezTo>
                    <a:pt x="313" y="20"/>
                    <a:pt x="278" y="0"/>
                    <a:pt x="265" y="25"/>
                  </a:cubicBezTo>
                  <a:lnTo>
                    <a:pt x="265" y="25"/>
                  </a:lnTo>
                  <a:cubicBezTo>
                    <a:pt x="240" y="71"/>
                    <a:pt x="215" y="118"/>
                    <a:pt x="183" y="161"/>
                  </a:cubicBezTo>
                  <a:lnTo>
                    <a:pt x="183" y="161"/>
                  </a:lnTo>
                  <a:cubicBezTo>
                    <a:pt x="142" y="122"/>
                    <a:pt x="113" y="77"/>
                    <a:pt x="75" y="34"/>
                  </a:cubicBezTo>
                  <a:lnTo>
                    <a:pt x="75" y="34"/>
                  </a:lnTo>
                  <a:cubicBezTo>
                    <a:pt x="52" y="6"/>
                    <a:pt x="12" y="39"/>
                    <a:pt x="26" y="69"/>
                  </a:cubicBezTo>
                  <a:lnTo>
                    <a:pt x="26" y="69"/>
                  </a:lnTo>
                  <a:cubicBezTo>
                    <a:pt x="49" y="119"/>
                    <a:pt x="89" y="169"/>
                    <a:pt x="139" y="210"/>
                  </a:cubicBezTo>
                  <a:lnTo>
                    <a:pt x="139" y="210"/>
                  </a:lnTo>
                  <a:cubicBezTo>
                    <a:pt x="104" y="243"/>
                    <a:pt x="63" y="269"/>
                    <a:pt x="28" y="302"/>
                  </a:cubicBezTo>
                  <a:lnTo>
                    <a:pt x="28" y="302"/>
                  </a:lnTo>
                  <a:cubicBezTo>
                    <a:pt x="0" y="326"/>
                    <a:pt x="31" y="365"/>
                    <a:pt x="62" y="352"/>
                  </a:cubicBezTo>
                  <a:lnTo>
                    <a:pt x="62" y="352"/>
                  </a:lnTo>
                  <a:cubicBezTo>
                    <a:pt x="109" y="331"/>
                    <a:pt x="154" y="294"/>
                    <a:pt x="193" y="250"/>
                  </a:cubicBezTo>
                  <a:lnTo>
                    <a:pt x="193" y="250"/>
                  </a:lnTo>
                  <a:cubicBezTo>
                    <a:pt x="239" y="280"/>
                    <a:pt x="288" y="302"/>
                    <a:pt x="334" y="314"/>
                  </a:cubicBezTo>
                  <a:lnTo>
                    <a:pt x="334" y="314"/>
                  </a:lnTo>
                  <a:cubicBezTo>
                    <a:pt x="357" y="320"/>
                    <a:pt x="377" y="286"/>
                    <a:pt x="353" y="273"/>
                  </a:cubicBezTo>
                </a:path>
              </a:pathLst>
            </a:custGeom>
            <a:solidFill>
              <a:schemeClr val="accent3">
                <a:lumMod val="50000"/>
              </a:schemeClr>
            </a:solidFill>
            <a:ln>
              <a:noFill/>
            </a:ln>
            <a:effectLst/>
          </p:spPr>
          <p:txBody>
            <a:bodyPr wrap="none" anchor="ctr"/>
            <a:lstStyle/>
            <a:p>
              <a:pPr>
                <a:defRPr/>
              </a:pPr>
              <a:endParaRPr lang="es-ES_tradnl"/>
            </a:p>
          </p:txBody>
        </p:sp>
        <p:sp>
          <p:nvSpPr>
            <p:cNvPr id="21" name="Freeform 51">
              <a:extLst>
                <a:ext uri="{FF2B5EF4-FFF2-40B4-BE49-F238E27FC236}">
                  <a16:creationId xmlns:a16="http://schemas.microsoft.com/office/drawing/2014/main" id="{54A34B86-A5D9-3349-8131-5AD2DFC9655A}"/>
                </a:ext>
              </a:extLst>
            </p:cNvPr>
            <p:cNvSpPr>
              <a:spLocks noChangeArrowheads="1"/>
            </p:cNvSpPr>
            <p:nvPr/>
          </p:nvSpPr>
          <p:spPr bwMode="auto">
            <a:xfrm>
              <a:off x="3080708" y="70287"/>
              <a:ext cx="180952" cy="174602"/>
            </a:xfrm>
            <a:custGeom>
              <a:avLst/>
              <a:gdLst>
                <a:gd name="T0" fmla="*/ 352 w 378"/>
                <a:gd name="T1" fmla="*/ 273 h 366"/>
                <a:gd name="T2" fmla="*/ 352 w 378"/>
                <a:gd name="T3" fmla="*/ 273 h 366"/>
                <a:gd name="T4" fmla="*/ 232 w 378"/>
                <a:gd name="T5" fmla="*/ 201 h 366"/>
                <a:gd name="T6" fmla="*/ 232 w 378"/>
                <a:gd name="T7" fmla="*/ 201 h 366"/>
                <a:gd name="T8" fmla="*/ 306 w 378"/>
                <a:gd name="T9" fmla="*/ 43 h 366"/>
                <a:gd name="T10" fmla="*/ 306 w 378"/>
                <a:gd name="T11" fmla="*/ 43 h 366"/>
                <a:gd name="T12" fmla="*/ 266 w 378"/>
                <a:gd name="T13" fmla="*/ 25 h 366"/>
                <a:gd name="T14" fmla="*/ 266 w 378"/>
                <a:gd name="T15" fmla="*/ 25 h 366"/>
                <a:gd name="T16" fmla="*/ 183 w 378"/>
                <a:gd name="T17" fmla="*/ 161 h 366"/>
                <a:gd name="T18" fmla="*/ 183 w 378"/>
                <a:gd name="T19" fmla="*/ 161 h 366"/>
                <a:gd name="T20" fmla="*/ 76 w 378"/>
                <a:gd name="T21" fmla="*/ 34 h 366"/>
                <a:gd name="T22" fmla="*/ 76 w 378"/>
                <a:gd name="T23" fmla="*/ 34 h 366"/>
                <a:gd name="T24" fmla="*/ 25 w 378"/>
                <a:gd name="T25" fmla="*/ 69 h 366"/>
                <a:gd name="T26" fmla="*/ 25 w 378"/>
                <a:gd name="T27" fmla="*/ 69 h 366"/>
                <a:gd name="T28" fmla="*/ 138 w 378"/>
                <a:gd name="T29" fmla="*/ 210 h 366"/>
                <a:gd name="T30" fmla="*/ 138 w 378"/>
                <a:gd name="T31" fmla="*/ 210 h 366"/>
                <a:gd name="T32" fmla="*/ 28 w 378"/>
                <a:gd name="T33" fmla="*/ 302 h 366"/>
                <a:gd name="T34" fmla="*/ 28 w 378"/>
                <a:gd name="T35" fmla="*/ 302 h 366"/>
                <a:gd name="T36" fmla="*/ 63 w 378"/>
                <a:gd name="T37" fmla="*/ 352 h 366"/>
                <a:gd name="T38" fmla="*/ 63 w 378"/>
                <a:gd name="T39" fmla="*/ 352 h 366"/>
                <a:gd name="T40" fmla="*/ 193 w 378"/>
                <a:gd name="T41" fmla="*/ 250 h 366"/>
                <a:gd name="T42" fmla="*/ 193 w 378"/>
                <a:gd name="T43" fmla="*/ 250 h 366"/>
                <a:gd name="T44" fmla="*/ 334 w 378"/>
                <a:gd name="T45" fmla="*/ 314 h 366"/>
                <a:gd name="T46" fmla="*/ 334 w 378"/>
                <a:gd name="T47" fmla="*/ 314 h 366"/>
                <a:gd name="T48" fmla="*/ 352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2" y="273"/>
                  </a:moveTo>
                  <a:lnTo>
                    <a:pt x="352" y="273"/>
                  </a:lnTo>
                  <a:cubicBezTo>
                    <a:pt x="312" y="250"/>
                    <a:pt x="270" y="228"/>
                    <a:pt x="232" y="201"/>
                  </a:cubicBezTo>
                  <a:lnTo>
                    <a:pt x="232" y="201"/>
                  </a:lnTo>
                  <a:cubicBezTo>
                    <a:pt x="267" y="150"/>
                    <a:pt x="293" y="94"/>
                    <a:pt x="306" y="43"/>
                  </a:cubicBezTo>
                  <a:lnTo>
                    <a:pt x="306" y="43"/>
                  </a:lnTo>
                  <a:cubicBezTo>
                    <a:pt x="313" y="20"/>
                    <a:pt x="279" y="0"/>
                    <a:pt x="266" y="25"/>
                  </a:cubicBezTo>
                  <a:lnTo>
                    <a:pt x="266" y="25"/>
                  </a:lnTo>
                  <a:cubicBezTo>
                    <a:pt x="239" y="71"/>
                    <a:pt x="216" y="118"/>
                    <a:pt x="183" y="161"/>
                  </a:cubicBezTo>
                  <a:lnTo>
                    <a:pt x="183" y="161"/>
                  </a:lnTo>
                  <a:cubicBezTo>
                    <a:pt x="142" y="122"/>
                    <a:pt x="112" y="77"/>
                    <a:pt x="76" y="34"/>
                  </a:cubicBezTo>
                  <a:lnTo>
                    <a:pt x="76" y="34"/>
                  </a:lnTo>
                  <a:cubicBezTo>
                    <a:pt x="52" y="6"/>
                    <a:pt x="12" y="39"/>
                    <a:pt x="25" y="69"/>
                  </a:cubicBezTo>
                  <a:lnTo>
                    <a:pt x="25" y="69"/>
                  </a:lnTo>
                  <a:cubicBezTo>
                    <a:pt x="49" y="119"/>
                    <a:pt x="90" y="169"/>
                    <a:pt x="138" y="210"/>
                  </a:cubicBezTo>
                  <a:lnTo>
                    <a:pt x="138" y="210"/>
                  </a:lnTo>
                  <a:cubicBezTo>
                    <a:pt x="104" y="243"/>
                    <a:pt x="65" y="269"/>
                    <a:pt x="28" y="302"/>
                  </a:cubicBezTo>
                  <a:lnTo>
                    <a:pt x="28" y="302"/>
                  </a:lnTo>
                  <a:cubicBezTo>
                    <a:pt x="0" y="326"/>
                    <a:pt x="32" y="365"/>
                    <a:pt x="63" y="352"/>
                  </a:cubicBezTo>
                  <a:lnTo>
                    <a:pt x="63" y="352"/>
                  </a:lnTo>
                  <a:cubicBezTo>
                    <a:pt x="109" y="331"/>
                    <a:pt x="154" y="294"/>
                    <a:pt x="193" y="250"/>
                  </a:cubicBezTo>
                  <a:lnTo>
                    <a:pt x="193" y="250"/>
                  </a:lnTo>
                  <a:cubicBezTo>
                    <a:pt x="239" y="280"/>
                    <a:pt x="288" y="302"/>
                    <a:pt x="334" y="314"/>
                  </a:cubicBezTo>
                  <a:lnTo>
                    <a:pt x="334" y="314"/>
                  </a:lnTo>
                  <a:cubicBezTo>
                    <a:pt x="358" y="320"/>
                    <a:pt x="377" y="286"/>
                    <a:pt x="352" y="273"/>
                  </a:cubicBezTo>
                </a:path>
              </a:pathLst>
            </a:custGeom>
            <a:solidFill>
              <a:schemeClr val="accent3">
                <a:lumMod val="75000"/>
              </a:schemeClr>
            </a:solidFill>
            <a:ln>
              <a:noFill/>
            </a:ln>
            <a:effectLst/>
          </p:spPr>
          <p:txBody>
            <a:bodyPr wrap="none" anchor="ctr"/>
            <a:lstStyle/>
            <a:p>
              <a:pPr>
                <a:defRPr/>
              </a:pPr>
              <a:endParaRPr lang="es-ES_tradnl"/>
            </a:p>
          </p:txBody>
        </p:sp>
        <p:sp>
          <p:nvSpPr>
            <p:cNvPr id="22" name="Freeform 52">
              <a:extLst>
                <a:ext uri="{FF2B5EF4-FFF2-40B4-BE49-F238E27FC236}">
                  <a16:creationId xmlns:a16="http://schemas.microsoft.com/office/drawing/2014/main" id="{BCC887B3-051B-804F-8DFF-B9E8E9B57A71}"/>
                </a:ext>
              </a:extLst>
            </p:cNvPr>
            <p:cNvSpPr>
              <a:spLocks noChangeArrowheads="1"/>
            </p:cNvSpPr>
            <p:nvPr/>
          </p:nvSpPr>
          <p:spPr bwMode="auto">
            <a:xfrm>
              <a:off x="3648959" y="70287"/>
              <a:ext cx="180952" cy="174602"/>
            </a:xfrm>
            <a:custGeom>
              <a:avLst/>
              <a:gdLst>
                <a:gd name="T0" fmla="*/ 353 w 378"/>
                <a:gd name="T1" fmla="*/ 273 h 366"/>
                <a:gd name="T2" fmla="*/ 353 w 378"/>
                <a:gd name="T3" fmla="*/ 273 h 366"/>
                <a:gd name="T4" fmla="*/ 232 w 378"/>
                <a:gd name="T5" fmla="*/ 201 h 366"/>
                <a:gd name="T6" fmla="*/ 232 w 378"/>
                <a:gd name="T7" fmla="*/ 201 h 366"/>
                <a:gd name="T8" fmla="*/ 306 w 378"/>
                <a:gd name="T9" fmla="*/ 43 h 366"/>
                <a:gd name="T10" fmla="*/ 306 w 378"/>
                <a:gd name="T11" fmla="*/ 43 h 366"/>
                <a:gd name="T12" fmla="*/ 265 w 378"/>
                <a:gd name="T13" fmla="*/ 25 h 366"/>
                <a:gd name="T14" fmla="*/ 265 w 378"/>
                <a:gd name="T15" fmla="*/ 25 h 366"/>
                <a:gd name="T16" fmla="*/ 182 w 378"/>
                <a:gd name="T17" fmla="*/ 161 h 366"/>
                <a:gd name="T18" fmla="*/ 182 w 378"/>
                <a:gd name="T19" fmla="*/ 161 h 366"/>
                <a:gd name="T20" fmla="*/ 76 w 378"/>
                <a:gd name="T21" fmla="*/ 34 h 366"/>
                <a:gd name="T22" fmla="*/ 76 w 378"/>
                <a:gd name="T23" fmla="*/ 34 h 366"/>
                <a:gd name="T24" fmla="*/ 26 w 378"/>
                <a:gd name="T25" fmla="*/ 69 h 366"/>
                <a:gd name="T26" fmla="*/ 26 w 378"/>
                <a:gd name="T27" fmla="*/ 69 h 366"/>
                <a:gd name="T28" fmla="*/ 138 w 378"/>
                <a:gd name="T29" fmla="*/ 210 h 366"/>
                <a:gd name="T30" fmla="*/ 138 w 378"/>
                <a:gd name="T31" fmla="*/ 210 h 366"/>
                <a:gd name="T32" fmla="*/ 27 w 378"/>
                <a:gd name="T33" fmla="*/ 302 h 366"/>
                <a:gd name="T34" fmla="*/ 27 w 378"/>
                <a:gd name="T35" fmla="*/ 302 h 366"/>
                <a:gd name="T36" fmla="*/ 63 w 378"/>
                <a:gd name="T37" fmla="*/ 352 h 366"/>
                <a:gd name="T38" fmla="*/ 63 w 378"/>
                <a:gd name="T39" fmla="*/ 352 h 366"/>
                <a:gd name="T40" fmla="*/ 193 w 378"/>
                <a:gd name="T41" fmla="*/ 250 h 366"/>
                <a:gd name="T42" fmla="*/ 193 w 378"/>
                <a:gd name="T43" fmla="*/ 250 h 366"/>
                <a:gd name="T44" fmla="*/ 334 w 378"/>
                <a:gd name="T45" fmla="*/ 314 h 366"/>
                <a:gd name="T46" fmla="*/ 334 w 378"/>
                <a:gd name="T47" fmla="*/ 314 h 366"/>
                <a:gd name="T48" fmla="*/ 353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3"/>
                  </a:moveTo>
                  <a:lnTo>
                    <a:pt x="353" y="273"/>
                  </a:lnTo>
                  <a:cubicBezTo>
                    <a:pt x="311" y="250"/>
                    <a:pt x="270" y="228"/>
                    <a:pt x="232" y="201"/>
                  </a:cubicBezTo>
                  <a:lnTo>
                    <a:pt x="232" y="201"/>
                  </a:lnTo>
                  <a:cubicBezTo>
                    <a:pt x="267" y="150"/>
                    <a:pt x="293" y="94"/>
                    <a:pt x="306" y="43"/>
                  </a:cubicBezTo>
                  <a:lnTo>
                    <a:pt x="306" y="43"/>
                  </a:lnTo>
                  <a:cubicBezTo>
                    <a:pt x="312" y="20"/>
                    <a:pt x="278" y="0"/>
                    <a:pt x="265" y="25"/>
                  </a:cubicBezTo>
                  <a:lnTo>
                    <a:pt x="265" y="25"/>
                  </a:lnTo>
                  <a:cubicBezTo>
                    <a:pt x="239" y="71"/>
                    <a:pt x="215" y="118"/>
                    <a:pt x="182" y="161"/>
                  </a:cubicBezTo>
                  <a:lnTo>
                    <a:pt x="182" y="161"/>
                  </a:lnTo>
                  <a:cubicBezTo>
                    <a:pt x="142" y="122"/>
                    <a:pt x="111" y="77"/>
                    <a:pt x="76" y="34"/>
                  </a:cubicBezTo>
                  <a:lnTo>
                    <a:pt x="76" y="34"/>
                  </a:lnTo>
                  <a:cubicBezTo>
                    <a:pt x="51" y="6"/>
                    <a:pt x="12" y="39"/>
                    <a:pt x="26" y="69"/>
                  </a:cubicBezTo>
                  <a:lnTo>
                    <a:pt x="26" y="69"/>
                  </a:lnTo>
                  <a:cubicBezTo>
                    <a:pt x="48" y="119"/>
                    <a:pt x="89" y="169"/>
                    <a:pt x="138" y="210"/>
                  </a:cubicBezTo>
                  <a:lnTo>
                    <a:pt x="138" y="210"/>
                  </a:lnTo>
                  <a:cubicBezTo>
                    <a:pt x="104" y="243"/>
                    <a:pt x="64" y="269"/>
                    <a:pt x="27" y="302"/>
                  </a:cubicBezTo>
                  <a:lnTo>
                    <a:pt x="27" y="302"/>
                  </a:lnTo>
                  <a:cubicBezTo>
                    <a:pt x="0" y="326"/>
                    <a:pt x="31" y="365"/>
                    <a:pt x="63" y="352"/>
                  </a:cubicBezTo>
                  <a:lnTo>
                    <a:pt x="63" y="352"/>
                  </a:lnTo>
                  <a:cubicBezTo>
                    <a:pt x="109" y="331"/>
                    <a:pt x="153" y="294"/>
                    <a:pt x="193" y="250"/>
                  </a:cubicBezTo>
                  <a:lnTo>
                    <a:pt x="193" y="250"/>
                  </a:lnTo>
                  <a:cubicBezTo>
                    <a:pt x="239" y="280"/>
                    <a:pt x="288" y="302"/>
                    <a:pt x="334" y="314"/>
                  </a:cubicBezTo>
                  <a:lnTo>
                    <a:pt x="334" y="314"/>
                  </a:lnTo>
                  <a:cubicBezTo>
                    <a:pt x="357" y="320"/>
                    <a:pt x="377" y="286"/>
                    <a:pt x="353" y="273"/>
                  </a:cubicBezTo>
                </a:path>
              </a:pathLst>
            </a:custGeom>
            <a:solidFill>
              <a:schemeClr val="accent3">
                <a:lumMod val="75000"/>
              </a:schemeClr>
            </a:solidFill>
            <a:ln>
              <a:noFill/>
            </a:ln>
            <a:effectLst/>
          </p:spPr>
          <p:txBody>
            <a:bodyPr wrap="none" anchor="ctr"/>
            <a:lstStyle/>
            <a:p>
              <a:pPr>
                <a:defRPr/>
              </a:pPr>
              <a:endParaRPr lang="es-ES_tradnl"/>
            </a:p>
          </p:txBody>
        </p:sp>
        <p:sp>
          <p:nvSpPr>
            <p:cNvPr id="23" name="Freeform 53">
              <a:extLst>
                <a:ext uri="{FF2B5EF4-FFF2-40B4-BE49-F238E27FC236}">
                  <a16:creationId xmlns:a16="http://schemas.microsoft.com/office/drawing/2014/main" id="{66C006B2-7828-F841-A12A-3B777B273947}"/>
                </a:ext>
              </a:extLst>
            </p:cNvPr>
            <p:cNvSpPr>
              <a:spLocks noChangeArrowheads="1"/>
            </p:cNvSpPr>
            <p:nvPr/>
          </p:nvSpPr>
          <p:spPr bwMode="auto">
            <a:xfrm>
              <a:off x="4041021" y="65526"/>
              <a:ext cx="180952" cy="174602"/>
            </a:xfrm>
            <a:custGeom>
              <a:avLst/>
              <a:gdLst>
                <a:gd name="T0" fmla="*/ 353 w 378"/>
                <a:gd name="T1" fmla="*/ 272 h 366"/>
                <a:gd name="T2" fmla="*/ 353 w 378"/>
                <a:gd name="T3" fmla="*/ 272 h 366"/>
                <a:gd name="T4" fmla="*/ 231 w 378"/>
                <a:gd name="T5" fmla="*/ 201 h 366"/>
                <a:gd name="T6" fmla="*/ 231 w 378"/>
                <a:gd name="T7" fmla="*/ 201 h 366"/>
                <a:gd name="T8" fmla="*/ 307 w 378"/>
                <a:gd name="T9" fmla="*/ 42 h 366"/>
                <a:gd name="T10" fmla="*/ 307 w 378"/>
                <a:gd name="T11" fmla="*/ 42 h 366"/>
                <a:gd name="T12" fmla="*/ 267 w 378"/>
                <a:gd name="T13" fmla="*/ 22 h 366"/>
                <a:gd name="T14" fmla="*/ 267 w 378"/>
                <a:gd name="T15" fmla="*/ 22 h 366"/>
                <a:gd name="T16" fmla="*/ 183 w 378"/>
                <a:gd name="T17" fmla="*/ 160 h 366"/>
                <a:gd name="T18" fmla="*/ 183 w 378"/>
                <a:gd name="T19" fmla="*/ 160 h 366"/>
                <a:gd name="T20" fmla="*/ 76 w 378"/>
                <a:gd name="T21" fmla="*/ 34 h 366"/>
                <a:gd name="T22" fmla="*/ 76 w 378"/>
                <a:gd name="T23" fmla="*/ 34 h 366"/>
                <a:gd name="T24" fmla="*/ 26 w 378"/>
                <a:gd name="T25" fmla="*/ 70 h 366"/>
                <a:gd name="T26" fmla="*/ 26 w 378"/>
                <a:gd name="T27" fmla="*/ 70 h 366"/>
                <a:gd name="T28" fmla="*/ 139 w 378"/>
                <a:gd name="T29" fmla="*/ 209 h 366"/>
                <a:gd name="T30" fmla="*/ 139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50 h 366"/>
                <a:gd name="T42" fmla="*/ 193 w 378"/>
                <a:gd name="T43" fmla="*/ 250 h 366"/>
                <a:gd name="T44" fmla="*/ 334 w 378"/>
                <a:gd name="T45" fmla="*/ 313 h 366"/>
                <a:gd name="T46" fmla="*/ 334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50"/>
                    <a:pt x="271" y="227"/>
                    <a:pt x="231" y="201"/>
                  </a:cubicBezTo>
                  <a:lnTo>
                    <a:pt x="231" y="201"/>
                  </a:lnTo>
                  <a:cubicBezTo>
                    <a:pt x="267" y="150"/>
                    <a:pt x="294" y="95"/>
                    <a:pt x="307" y="42"/>
                  </a:cubicBezTo>
                  <a:lnTo>
                    <a:pt x="307" y="42"/>
                  </a:lnTo>
                  <a:cubicBezTo>
                    <a:pt x="314" y="20"/>
                    <a:pt x="280" y="0"/>
                    <a:pt x="267" y="22"/>
                  </a:cubicBezTo>
                  <a:lnTo>
                    <a:pt x="267" y="22"/>
                  </a:lnTo>
                  <a:cubicBezTo>
                    <a:pt x="240" y="71"/>
                    <a:pt x="217" y="117"/>
                    <a:pt x="183" y="160"/>
                  </a:cubicBezTo>
                  <a:lnTo>
                    <a:pt x="183" y="160"/>
                  </a:lnTo>
                  <a:cubicBezTo>
                    <a:pt x="143" y="122"/>
                    <a:pt x="113" y="76"/>
                    <a:pt x="76" y="34"/>
                  </a:cubicBezTo>
                  <a:lnTo>
                    <a:pt x="76" y="34"/>
                  </a:lnTo>
                  <a:cubicBezTo>
                    <a:pt x="53" y="7"/>
                    <a:pt x="12" y="38"/>
                    <a:pt x="26" y="70"/>
                  </a:cubicBezTo>
                  <a:lnTo>
                    <a:pt x="26" y="70"/>
                  </a:lnTo>
                  <a:cubicBezTo>
                    <a:pt x="50" y="120"/>
                    <a:pt x="91" y="168"/>
                    <a:pt x="139" y="209"/>
                  </a:cubicBezTo>
                  <a:lnTo>
                    <a:pt x="139" y="209"/>
                  </a:lnTo>
                  <a:cubicBezTo>
                    <a:pt x="104" y="242"/>
                    <a:pt x="64" y="269"/>
                    <a:pt x="28" y="301"/>
                  </a:cubicBezTo>
                  <a:lnTo>
                    <a:pt x="28" y="301"/>
                  </a:lnTo>
                  <a:cubicBezTo>
                    <a:pt x="0" y="325"/>
                    <a:pt x="33" y="365"/>
                    <a:pt x="63" y="351"/>
                  </a:cubicBezTo>
                  <a:lnTo>
                    <a:pt x="63" y="351"/>
                  </a:lnTo>
                  <a:cubicBezTo>
                    <a:pt x="110" y="330"/>
                    <a:pt x="155" y="293"/>
                    <a:pt x="193" y="250"/>
                  </a:cubicBezTo>
                  <a:lnTo>
                    <a:pt x="193" y="250"/>
                  </a:lnTo>
                  <a:cubicBezTo>
                    <a:pt x="239" y="279"/>
                    <a:pt x="289" y="302"/>
                    <a:pt x="334" y="313"/>
                  </a:cubicBezTo>
                  <a:lnTo>
                    <a:pt x="334" y="313"/>
                  </a:lnTo>
                  <a:cubicBezTo>
                    <a:pt x="359" y="318"/>
                    <a:pt x="377" y="285"/>
                    <a:pt x="353" y="272"/>
                  </a:cubicBezTo>
                </a:path>
              </a:pathLst>
            </a:custGeom>
            <a:solidFill>
              <a:schemeClr val="accent3">
                <a:lumMod val="50000"/>
              </a:schemeClr>
            </a:solidFill>
            <a:ln>
              <a:noFill/>
            </a:ln>
            <a:effectLst/>
          </p:spPr>
          <p:txBody>
            <a:bodyPr wrap="none" anchor="ctr"/>
            <a:lstStyle/>
            <a:p>
              <a:pPr>
                <a:defRPr/>
              </a:pPr>
              <a:endParaRPr lang="es-ES_tradnl"/>
            </a:p>
          </p:txBody>
        </p:sp>
        <p:sp>
          <p:nvSpPr>
            <p:cNvPr id="24" name="Freeform 54">
              <a:extLst>
                <a:ext uri="{FF2B5EF4-FFF2-40B4-BE49-F238E27FC236}">
                  <a16:creationId xmlns:a16="http://schemas.microsoft.com/office/drawing/2014/main" id="{1D613065-774A-B94C-904E-BE987171FF8A}"/>
                </a:ext>
              </a:extLst>
            </p:cNvPr>
            <p:cNvSpPr>
              <a:spLocks noChangeArrowheads="1"/>
            </p:cNvSpPr>
            <p:nvPr/>
          </p:nvSpPr>
          <p:spPr bwMode="auto">
            <a:xfrm>
              <a:off x="4231495" y="65526"/>
              <a:ext cx="179364" cy="174602"/>
            </a:xfrm>
            <a:custGeom>
              <a:avLst/>
              <a:gdLst>
                <a:gd name="T0" fmla="*/ 353 w 378"/>
                <a:gd name="T1" fmla="*/ 272 h 366"/>
                <a:gd name="T2" fmla="*/ 353 w 378"/>
                <a:gd name="T3" fmla="*/ 272 h 366"/>
                <a:gd name="T4" fmla="*/ 232 w 378"/>
                <a:gd name="T5" fmla="*/ 201 h 366"/>
                <a:gd name="T6" fmla="*/ 232 w 378"/>
                <a:gd name="T7" fmla="*/ 201 h 366"/>
                <a:gd name="T8" fmla="*/ 307 w 378"/>
                <a:gd name="T9" fmla="*/ 42 h 366"/>
                <a:gd name="T10" fmla="*/ 307 w 378"/>
                <a:gd name="T11" fmla="*/ 42 h 366"/>
                <a:gd name="T12" fmla="*/ 265 w 378"/>
                <a:gd name="T13" fmla="*/ 22 h 366"/>
                <a:gd name="T14" fmla="*/ 265 w 378"/>
                <a:gd name="T15" fmla="*/ 22 h 366"/>
                <a:gd name="T16" fmla="*/ 184 w 378"/>
                <a:gd name="T17" fmla="*/ 160 h 366"/>
                <a:gd name="T18" fmla="*/ 184 w 378"/>
                <a:gd name="T19" fmla="*/ 160 h 366"/>
                <a:gd name="T20" fmla="*/ 76 w 378"/>
                <a:gd name="T21" fmla="*/ 34 h 366"/>
                <a:gd name="T22" fmla="*/ 76 w 378"/>
                <a:gd name="T23" fmla="*/ 34 h 366"/>
                <a:gd name="T24" fmla="*/ 26 w 378"/>
                <a:gd name="T25" fmla="*/ 70 h 366"/>
                <a:gd name="T26" fmla="*/ 26 w 378"/>
                <a:gd name="T27" fmla="*/ 70 h 366"/>
                <a:gd name="T28" fmla="*/ 139 w 378"/>
                <a:gd name="T29" fmla="*/ 209 h 366"/>
                <a:gd name="T30" fmla="*/ 139 w 378"/>
                <a:gd name="T31" fmla="*/ 209 h 366"/>
                <a:gd name="T32" fmla="*/ 27 w 378"/>
                <a:gd name="T33" fmla="*/ 301 h 366"/>
                <a:gd name="T34" fmla="*/ 27 w 378"/>
                <a:gd name="T35" fmla="*/ 301 h 366"/>
                <a:gd name="T36" fmla="*/ 63 w 378"/>
                <a:gd name="T37" fmla="*/ 351 h 366"/>
                <a:gd name="T38" fmla="*/ 63 w 378"/>
                <a:gd name="T39" fmla="*/ 351 h 366"/>
                <a:gd name="T40" fmla="*/ 193 w 378"/>
                <a:gd name="T41" fmla="*/ 250 h 366"/>
                <a:gd name="T42" fmla="*/ 193 w 378"/>
                <a:gd name="T43" fmla="*/ 250 h 366"/>
                <a:gd name="T44" fmla="*/ 334 w 378"/>
                <a:gd name="T45" fmla="*/ 313 h 366"/>
                <a:gd name="T46" fmla="*/ 334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50"/>
                    <a:pt x="270" y="227"/>
                    <a:pt x="232" y="201"/>
                  </a:cubicBezTo>
                  <a:lnTo>
                    <a:pt x="232" y="201"/>
                  </a:lnTo>
                  <a:cubicBezTo>
                    <a:pt x="268" y="150"/>
                    <a:pt x="294" y="95"/>
                    <a:pt x="307" y="42"/>
                  </a:cubicBezTo>
                  <a:lnTo>
                    <a:pt x="307" y="42"/>
                  </a:lnTo>
                  <a:cubicBezTo>
                    <a:pt x="314" y="20"/>
                    <a:pt x="280" y="0"/>
                    <a:pt x="265" y="22"/>
                  </a:cubicBezTo>
                  <a:lnTo>
                    <a:pt x="265" y="22"/>
                  </a:lnTo>
                  <a:cubicBezTo>
                    <a:pt x="240" y="71"/>
                    <a:pt x="215" y="117"/>
                    <a:pt x="184" y="160"/>
                  </a:cubicBezTo>
                  <a:lnTo>
                    <a:pt x="184" y="160"/>
                  </a:lnTo>
                  <a:cubicBezTo>
                    <a:pt x="143" y="122"/>
                    <a:pt x="113" y="76"/>
                    <a:pt x="76" y="34"/>
                  </a:cubicBezTo>
                  <a:lnTo>
                    <a:pt x="76" y="34"/>
                  </a:lnTo>
                  <a:cubicBezTo>
                    <a:pt x="52" y="7"/>
                    <a:pt x="12" y="38"/>
                    <a:pt x="26" y="70"/>
                  </a:cubicBezTo>
                  <a:lnTo>
                    <a:pt x="26" y="70"/>
                  </a:lnTo>
                  <a:cubicBezTo>
                    <a:pt x="50" y="120"/>
                    <a:pt x="90" y="168"/>
                    <a:pt x="139" y="209"/>
                  </a:cubicBezTo>
                  <a:lnTo>
                    <a:pt x="139" y="209"/>
                  </a:lnTo>
                  <a:cubicBezTo>
                    <a:pt x="104" y="242"/>
                    <a:pt x="64" y="269"/>
                    <a:pt x="27" y="301"/>
                  </a:cubicBezTo>
                  <a:lnTo>
                    <a:pt x="27" y="301"/>
                  </a:lnTo>
                  <a:cubicBezTo>
                    <a:pt x="0" y="325"/>
                    <a:pt x="33" y="365"/>
                    <a:pt x="63" y="351"/>
                  </a:cubicBezTo>
                  <a:lnTo>
                    <a:pt x="63" y="351"/>
                  </a:lnTo>
                  <a:cubicBezTo>
                    <a:pt x="109" y="330"/>
                    <a:pt x="155" y="293"/>
                    <a:pt x="193" y="250"/>
                  </a:cubicBezTo>
                  <a:lnTo>
                    <a:pt x="193" y="250"/>
                  </a:lnTo>
                  <a:cubicBezTo>
                    <a:pt x="239" y="279"/>
                    <a:pt x="289" y="302"/>
                    <a:pt x="334" y="313"/>
                  </a:cubicBezTo>
                  <a:lnTo>
                    <a:pt x="334" y="313"/>
                  </a:lnTo>
                  <a:cubicBezTo>
                    <a:pt x="357" y="318"/>
                    <a:pt x="377"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25" name="Freeform 55">
              <a:extLst>
                <a:ext uri="{FF2B5EF4-FFF2-40B4-BE49-F238E27FC236}">
                  <a16:creationId xmlns:a16="http://schemas.microsoft.com/office/drawing/2014/main" id="{69E61D1B-C479-1F44-8A33-1B079170D80E}"/>
                </a:ext>
              </a:extLst>
            </p:cNvPr>
            <p:cNvSpPr>
              <a:spLocks noChangeArrowheads="1"/>
            </p:cNvSpPr>
            <p:nvPr/>
          </p:nvSpPr>
          <p:spPr bwMode="auto">
            <a:xfrm>
              <a:off x="3852132" y="65526"/>
              <a:ext cx="180952" cy="174602"/>
            </a:xfrm>
            <a:custGeom>
              <a:avLst/>
              <a:gdLst>
                <a:gd name="T0" fmla="*/ 354 w 378"/>
                <a:gd name="T1" fmla="*/ 272 h 366"/>
                <a:gd name="T2" fmla="*/ 354 w 378"/>
                <a:gd name="T3" fmla="*/ 272 h 366"/>
                <a:gd name="T4" fmla="*/ 231 w 378"/>
                <a:gd name="T5" fmla="*/ 201 h 366"/>
                <a:gd name="T6" fmla="*/ 231 w 378"/>
                <a:gd name="T7" fmla="*/ 201 h 366"/>
                <a:gd name="T8" fmla="*/ 308 w 378"/>
                <a:gd name="T9" fmla="*/ 42 h 366"/>
                <a:gd name="T10" fmla="*/ 308 w 378"/>
                <a:gd name="T11" fmla="*/ 42 h 366"/>
                <a:gd name="T12" fmla="*/ 267 w 378"/>
                <a:gd name="T13" fmla="*/ 22 h 366"/>
                <a:gd name="T14" fmla="*/ 267 w 378"/>
                <a:gd name="T15" fmla="*/ 22 h 366"/>
                <a:gd name="T16" fmla="*/ 183 w 378"/>
                <a:gd name="T17" fmla="*/ 160 h 366"/>
                <a:gd name="T18" fmla="*/ 183 w 378"/>
                <a:gd name="T19" fmla="*/ 160 h 366"/>
                <a:gd name="T20" fmla="*/ 76 w 378"/>
                <a:gd name="T21" fmla="*/ 34 h 366"/>
                <a:gd name="T22" fmla="*/ 76 w 378"/>
                <a:gd name="T23" fmla="*/ 34 h 366"/>
                <a:gd name="T24" fmla="*/ 26 w 378"/>
                <a:gd name="T25" fmla="*/ 70 h 366"/>
                <a:gd name="T26" fmla="*/ 26 w 378"/>
                <a:gd name="T27" fmla="*/ 70 h 366"/>
                <a:gd name="T28" fmla="*/ 139 w 378"/>
                <a:gd name="T29" fmla="*/ 209 h 366"/>
                <a:gd name="T30" fmla="*/ 139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50 h 366"/>
                <a:gd name="T42" fmla="*/ 193 w 378"/>
                <a:gd name="T43" fmla="*/ 250 h 366"/>
                <a:gd name="T44" fmla="*/ 335 w 378"/>
                <a:gd name="T45" fmla="*/ 313 h 366"/>
                <a:gd name="T46" fmla="*/ 335 w 378"/>
                <a:gd name="T47" fmla="*/ 313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50"/>
                    <a:pt x="271" y="227"/>
                    <a:pt x="231" y="201"/>
                  </a:cubicBezTo>
                  <a:lnTo>
                    <a:pt x="231" y="201"/>
                  </a:lnTo>
                  <a:cubicBezTo>
                    <a:pt x="268" y="150"/>
                    <a:pt x="294" y="95"/>
                    <a:pt x="308" y="42"/>
                  </a:cubicBezTo>
                  <a:lnTo>
                    <a:pt x="308" y="42"/>
                  </a:lnTo>
                  <a:cubicBezTo>
                    <a:pt x="313" y="20"/>
                    <a:pt x="280" y="0"/>
                    <a:pt x="267" y="22"/>
                  </a:cubicBezTo>
                  <a:lnTo>
                    <a:pt x="267" y="22"/>
                  </a:lnTo>
                  <a:cubicBezTo>
                    <a:pt x="239" y="71"/>
                    <a:pt x="216" y="117"/>
                    <a:pt x="183" y="160"/>
                  </a:cubicBezTo>
                  <a:lnTo>
                    <a:pt x="183" y="160"/>
                  </a:lnTo>
                  <a:cubicBezTo>
                    <a:pt x="142" y="122"/>
                    <a:pt x="113" y="76"/>
                    <a:pt x="76" y="34"/>
                  </a:cubicBezTo>
                  <a:lnTo>
                    <a:pt x="76" y="34"/>
                  </a:lnTo>
                  <a:cubicBezTo>
                    <a:pt x="53" y="7"/>
                    <a:pt x="12" y="38"/>
                    <a:pt x="26" y="70"/>
                  </a:cubicBezTo>
                  <a:lnTo>
                    <a:pt x="26" y="70"/>
                  </a:lnTo>
                  <a:cubicBezTo>
                    <a:pt x="49" y="120"/>
                    <a:pt x="89" y="168"/>
                    <a:pt x="139" y="209"/>
                  </a:cubicBezTo>
                  <a:lnTo>
                    <a:pt x="139" y="209"/>
                  </a:lnTo>
                  <a:cubicBezTo>
                    <a:pt x="104" y="242"/>
                    <a:pt x="65" y="269"/>
                    <a:pt x="28" y="301"/>
                  </a:cubicBezTo>
                  <a:lnTo>
                    <a:pt x="28" y="301"/>
                  </a:lnTo>
                  <a:cubicBezTo>
                    <a:pt x="0" y="325"/>
                    <a:pt x="32" y="365"/>
                    <a:pt x="63" y="351"/>
                  </a:cubicBezTo>
                  <a:lnTo>
                    <a:pt x="63" y="351"/>
                  </a:lnTo>
                  <a:cubicBezTo>
                    <a:pt x="111" y="330"/>
                    <a:pt x="155" y="293"/>
                    <a:pt x="193" y="250"/>
                  </a:cubicBezTo>
                  <a:lnTo>
                    <a:pt x="193" y="250"/>
                  </a:lnTo>
                  <a:cubicBezTo>
                    <a:pt x="239" y="279"/>
                    <a:pt x="288" y="302"/>
                    <a:pt x="335" y="313"/>
                  </a:cubicBezTo>
                  <a:lnTo>
                    <a:pt x="335" y="313"/>
                  </a:lnTo>
                  <a:cubicBezTo>
                    <a:pt x="358" y="318"/>
                    <a:pt x="377"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26" name="Freeform 56">
              <a:extLst>
                <a:ext uri="{FF2B5EF4-FFF2-40B4-BE49-F238E27FC236}">
                  <a16:creationId xmlns:a16="http://schemas.microsoft.com/office/drawing/2014/main" id="{59326C9F-AE07-7843-804D-A9442C60F141}"/>
                </a:ext>
              </a:extLst>
            </p:cNvPr>
            <p:cNvSpPr>
              <a:spLocks noChangeArrowheads="1"/>
            </p:cNvSpPr>
            <p:nvPr/>
          </p:nvSpPr>
          <p:spPr bwMode="auto">
            <a:xfrm>
              <a:off x="4420383" y="65526"/>
              <a:ext cx="180952" cy="174602"/>
            </a:xfrm>
            <a:custGeom>
              <a:avLst/>
              <a:gdLst>
                <a:gd name="T0" fmla="*/ 354 w 379"/>
                <a:gd name="T1" fmla="*/ 272 h 366"/>
                <a:gd name="T2" fmla="*/ 354 w 379"/>
                <a:gd name="T3" fmla="*/ 272 h 366"/>
                <a:gd name="T4" fmla="*/ 232 w 379"/>
                <a:gd name="T5" fmla="*/ 201 h 366"/>
                <a:gd name="T6" fmla="*/ 232 w 379"/>
                <a:gd name="T7" fmla="*/ 201 h 366"/>
                <a:gd name="T8" fmla="*/ 307 w 379"/>
                <a:gd name="T9" fmla="*/ 42 h 366"/>
                <a:gd name="T10" fmla="*/ 307 w 379"/>
                <a:gd name="T11" fmla="*/ 42 h 366"/>
                <a:gd name="T12" fmla="*/ 266 w 379"/>
                <a:gd name="T13" fmla="*/ 22 h 366"/>
                <a:gd name="T14" fmla="*/ 266 w 379"/>
                <a:gd name="T15" fmla="*/ 22 h 366"/>
                <a:gd name="T16" fmla="*/ 184 w 379"/>
                <a:gd name="T17" fmla="*/ 160 h 366"/>
                <a:gd name="T18" fmla="*/ 184 w 379"/>
                <a:gd name="T19" fmla="*/ 160 h 366"/>
                <a:gd name="T20" fmla="*/ 76 w 379"/>
                <a:gd name="T21" fmla="*/ 34 h 366"/>
                <a:gd name="T22" fmla="*/ 76 w 379"/>
                <a:gd name="T23" fmla="*/ 34 h 366"/>
                <a:gd name="T24" fmla="*/ 26 w 379"/>
                <a:gd name="T25" fmla="*/ 70 h 366"/>
                <a:gd name="T26" fmla="*/ 26 w 379"/>
                <a:gd name="T27" fmla="*/ 70 h 366"/>
                <a:gd name="T28" fmla="*/ 139 w 379"/>
                <a:gd name="T29" fmla="*/ 209 h 366"/>
                <a:gd name="T30" fmla="*/ 139 w 379"/>
                <a:gd name="T31" fmla="*/ 209 h 366"/>
                <a:gd name="T32" fmla="*/ 27 w 379"/>
                <a:gd name="T33" fmla="*/ 301 h 366"/>
                <a:gd name="T34" fmla="*/ 27 w 379"/>
                <a:gd name="T35" fmla="*/ 301 h 366"/>
                <a:gd name="T36" fmla="*/ 63 w 379"/>
                <a:gd name="T37" fmla="*/ 351 h 366"/>
                <a:gd name="T38" fmla="*/ 63 w 379"/>
                <a:gd name="T39" fmla="*/ 351 h 366"/>
                <a:gd name="T40" fmla="*/ 193 w 379"/>
                <a:gd name="T41" fmla="*/ 250 h 366"/>
                <a:gd name="T42" fmla="*/ 193 w 379"/>
                <a:gd name="T43" fmla="*/ 250 h 366"/>
                <a:gd name="T44" fmla="*/ 335 w 379"/>
                <a:gd name="T45" fmla="*/ 313 h 366"/>
                <a:gd name="T46" fmla="*/ 335 w 379"/>
                <a:gd name="T47" fmla="*/ 313 h 366"/>
                <a:gd name="T48" fmla="*/ 354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2"/>
                  </a:moveTo>
                  <a:lnTo>
                    <a:pt x="354" y="272"/>
                  </a:lnTo>
                  <a:cubicBezTo>
                    <a:pt x="311" y="250"/>
                    <a:pt x="270" y="227"/>
                    <a:pt x="232" y="201"/>
                  </a:cubicBezTo>
                  <a:lnTo>
                    <a:pt x="232" y="201"/>
                  </a:lnTo>
                  <a:cubicBezTo>
                    <a:pt x="268" y="150"/>
                    <a:pt x="294" y="95"/>
                    <a:pt x="307" y="42"/>
                  </a:cubicBezTo>
                  <a:lnTo>
                    <a:pt x="307" y="42"/>
                  </a:lnTo>
                  <a:cubicBezTo>
                    <a:pt x="312" y="20"/>
                    <a:pt x="280" y="0"/>
                    <a:pt x="266" y="22"/>
                  </a:cubicBezTo>
                  <a:lnTo>
                    <a:pt x="266" y="22"/>
                  </a:lnTo>
                  <a:cubicBezTo>
                    <a:pt x="239" y="71"/>
                    <a:pt x="215" y="117"/>
                    <a:pt x="184" y="160"/>
                  </a:cubicBezTo>
                  <a:lnTo>
                    <a:pt x="184" y="160"/>
                  </a:lnTo>
                  <a:cubicBezTo>
                    <a:pt x="143" y="122"/>
                    <a:pt x="113" y="76"/>
                    <a:pt x="76" y="34"/>
                  </a:cubicBezTo>
                  <a:lnTo>
                    <a:pt x="76" y="34"/>
                  </a:lnTo>
                  <a:cubicBezTo>
                    <a:pt x="52" y="7"/>
                    <a:pt x="11" y="38"/>
                    <a:pt x="26" y="70"/>
                  </a:cubicBezTo>
                  <a:lnTo>
                    <a:pt x="26" y="70"/>
                  </a:lnTo>
                  <a:cubicBezTo>
                    <a:pt x="50" y="120"/>
                    <a:pt x="90" y="168"/>
                    <a:pt x="139" y="209"/>
                  </a:cubicBezTo>
                  <a:lnTo>
                    <a:pt x="139" y="209"/>
                  </a:lnTo>
                  <a:cubicBezTo>
                    <a:pt x="103" y="242"/>
                    <a:pt x="64" y="269"/>
                    <a:pt x="27" y="301"/>
                  </a:cubicBezTo>
                  <a:lnTo>
                    <a:pt x="27" y="301"/>
                  </a:lnTo>
                  <a:cubicBezTo>
                    <a:pt x="0" y="325"/>
                    <a:pt x="32" y="365"/>
                    <a:pt x="63" y="351"/>
                  </a:cubicBezTo>
                  <a:lnTo>
                    <a:pt x="63" y="351"/>
                  </a:lnTo>
                  <a:cubicBezTo>
                    <a:pt x="110" y="330"/>
                    <a:pt x="155" y="293"/>
                    <a:pt x="193" y="250"/>
                  </a:cubicBezTo>
                  <a:lnTo>
                    <a:pt x="193" y="250"/>
                  </a:lnTo>
                  <a:cubicBezTo>
                    <a:pt x="239" y="279"/>
                    <a:pt x="289" y="302"/>
                    <a:pt x="335" y="313"/>
                  </a:cubicBezTo>
                  <a:lnTo>
                    <a:pt x="335" y="313"/>
                  </a:lnTo>
                  <a:cubicBezTo>
                    <a:pt x="358" y="318"/>
                    <a:pt x="378"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27" name="Freeform 57">
              <a:extLst>
                <a:ext uri="{FF2B5EF4-FFF2-40B4-BE49-F238E27FC236}">
                  <a16:creationId xmlns:a16="http://schemas.microsoft.com/office/drawing/2014/main" id="{621E4B5E-4952-844B-89E3-EB9C26D2DF36}"/>
                </a:ext>
              </a:extLst>
            </p:cNvPr>
            <p:cNvSpPr>
              <a:spLocks noChangeArrowheads="1"/>
            </p:cNvSpPr>
            <p:nvPr/>
          </p:nvSpPr>
          <p:spPr bwMode="auto">
            <a:xfrm>
              <a:off x="4783874" y="63939"/>
              <a:ext cx="180952" cy="174602"/>
            </a:xfrm>
            <a:custGeom>
              <a:avLst/>
              <a:gdLst>
                <a:gd name="T0" fmla="*/ 353 w 378"/>
                <a:gd name="T1" fmla="*/ 273 h 367"/>
                <a:gd name="T2" fmla="*/ 353 w 378"/>
                <a:gd name="T3" fmla="*/ 273 h 367"/>
                <a:gd name="T4" fmla="*/ 231 w 378"/>
                <a:gd name="T5" fmla="*/ 201 h 367"/>
                <a:gd name="T6" fmla="*/ 231 w 378"/>
                <a:gd name="T7" fmla="*/ 201 h 367"/>
                <a:gd name="T8" fmla="*/ 307 w 378"/>
                <a:gd name="T9" fmla="*/ 43 h 367"/>
                <a:gd name="T10" fmla="*/ 307 w 378"/>
                <a:gd name="T11" fmla="*/ 43 h 367"/>
                <a:gd name="T12" fmla="*/ 267 w 378"/>
                <a:gd name="T13" fmla="*/ 25 h 367"/>
                <a:gd name="T14" fmla="*/ 267 w 378"/>
                <a:gd name="T15" fmla="*/ 25 h 367"/>
                <a:gd name="T16" fmla="*/ 182 w 378"/>
                <a:gd name="T17" fmla="*/ 161 h 367"/>
                <a:gd name="T18" fmla="*/ 182 w 378"/>
                <a:gd name="T19" fmla="*/ 161 h 367"/>
                <a:gd name="T20" fmla="*/ 76 w 378"/>
                <a:gd name="T21" fmla="*/ 34 h 367"/>
                <a:gd name="T22" fmla="*/ 76 w 378"/>
                <a:gd name="T23" fmla="*/ 34 h 367"/>
                <a:gd name="T24" fmla="*/ 25 w 378"/>
                <a:gd name="T25" fmla="*/ 69 h 367"/>
                <a:gd name="T26" fmla="*/ 25 w 378"/>
                <a:gd name="T27" fmla="*/ 69 h 367"/>
                <a:gd name="T28" fmla="*/ 139 w 378"/>
                <a:gd name="T29" fmla="*/ 210 h 367"/>
                <a:gd name="T30" fmla="*/ 139 w 378"/>
                <a:gd name="T31" fmla="*/ 210 h 367"/>
                <a:gd name="T32" fmla="*/ 27 w 378"/>
                <a:gd name="T33" fmla="*/ 302 h 367"/>
                <a:gd name="T34" fmla="*/ 27 w 378"/>
                <a:gd name="T35" fmla="*/ 302 h 367"/>
                <a:gd name="T36" fmla="*/ 63 w 378"/>
                <a:gd name="T37" fmla="*/ 352 h 367"/>
                <a:gd name="T38" fmla="*/ 63 w 378"/>
                <a:gd name="T39" fmla="*/ 352 h 367"/>
                <a:gd name="T40" fmla="*/ 193 w 378"/>
                <a:gd name="T41" fmla="*/ 249 h 367"/>
                <a:gd name="T42" fmla="*/ 193 w 378"/>
                <a:gd name="T43" fmla="*/ 249 h 367"/>
                <a:gd name="T44" fmla="*/ 334 w 378"/>
                <a:gd name="T45" fmla="*/ 314 h 367"/>
                <a:gd name="T46" fmla="*/ 334 w 378"/>
                <a:gd name="T47" fmla="*/ 314 h 367"/>
                <a:gd name="T48" fmla="*/ 353 w 378"/>
                <a:gd name="T49" fmla="*/ 273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3"/>
                  </a:moveTo>
                  <a:lnTo>
                    <a:pt x="353" y="273"/>
                  </a:lnTo>
                  <a:cubicBezTo>
                    <a:pt x="311" y="249"/>
                    <a:pt x="270" y="228"/>
                    <a:pt x="231" y="201"/>
                  </a:cubicBezTo>
                  <a:lnTo>
                    <a:pt x="231" y="201"/>
                  </a:lnTo>
                  <a:cubicBezTo>
                    <a:pt x="267" y="151"/>
                    <a:pt x="294" y="96"/>
                    <a:pt x="307" y="43"/>
                  </a:cubicBezTo>
                  <a:lnTo>
                    <a:pt x="307" y="43"/>
                  </a:lnTo>
                  <a:cubicBezTo>
                    <a:pt x="312" y="19"/>
                    <a:pt x="280" y="0"/>
                    <a:pt x="267" y="25"/>
                  </a:cubicBezTo>
                  <a:lnTo>
                    <a:pt x="267" y="25"/>
                  </a:lnTo>
                  <a:cubicBezTo>
                    <a:pt x="239" y="72"/>
                    <a:pt x="215" y="118"/>
                    <a:pt x="182" y="161"/>
                  </a:cubicBezTo>
                  <a:lnTo>
                    <a:pt x="182" y="161"/>
                  </a:lnTo>
                  <a:cubicBezTo>
                    <a:pt x="142" y="122"/>
                    <a:pt x="113" y="77"/>
                    <a:pt x="76" y="34"/>
                  </a:cubicBezTo>
                  <a:lnTo>
                    <a:pt x="76" y="34"/>
                  </a:lnTo>
                  <a:cubicBezTo>
                    <a:pt x="51" y="6"/>
                    <a:pt x="12" y="39"/>
                    <a:pt x="25" y="69"/>
                  </a:cubicBezTo>
                  <a:lnTo>
                    <a:pt x="25" y="69"/>
                  </a:lnTo>
                  <a:cubicBezTo>
                    <a:pt x="48" y="119"/>
                    <a:pt x="89" y="169"/>
                    <a:pt x="139" y="210"/>
                  </a:cubicBezTo>
                  <a:lnTo>
                    <a:pt x="139" y="210"/>
                  </a:lnTo>
                  <a:cubicBezTo>
                    <a:pt x="104" y="243"/>
                    <a:pt x="64" y="269"/>
                    <a:pt x="27" y="302"/>
                  </a:cubicBezTo>
                  <a:lnTo>
                    <a:pt x="27" y="302"/>
                  </a:lnTo>
                  <a:cubicBezTo>
                    <a:pt x="0" y="326"/>
                    <a:pt x="31" y="366"/>
                    <a:pt x="63" y="352"/>
                  </a:cubicBezTo>
                  <a:lnTo>
                    <a:pt x="63" y="352"/>
                  </a:lnTo>
                  <a:cubicBezTo>
                    <a:pt x="110" y="331"/>
                    <a:pt x="155" y="294"/>
                    <a:pt x="193" y="249"/>
                  </a:cubicBezTo>
                  <a:lnTo>
                    <a:pt x="193" y="249"/>
                  </a:lnTo>
                  <a:cubicBezTo>
                    <a:pt x="239" y="280"/>
                    <a:pt x="288" y="302"/>
                    <a:pt x="334" y="314"/>
                  </a:cubicBezTo>
                  <a:lnTo>
                    <a:pt x="334" y="314"/>
                  </a:lnTo>
                  <a:cubicBezTo>
                    <a:pt x="357" y="320"/>
                    <a:pt x="377" y="286"/>
                    <a:pt x="353" y="273"/>
                  </a:cubicBezTo>
                </a:path>
              </a:pathLst>
            </a:custGeom>
            <a:solidFill>
              <a:schemeClr val="accent3">
                <a:lumMod val="75000"/>
              </a:schemeClr>
            </a:solidFill>
            <a:ln>
              <a:noFill/>
            </a:ln>
            <a:effectLst/>
          </p:spPr>
          <p:txBody>
            <a:bodyPr wrap="none" anchor="ctr"/>
            <a:lstStyle/>
            <a:p>
              <a:pPr>
                <a:defRPr/>
              </a:pPr>
              <a:endParaRPr lang="es-ES_tradnl"/>
            </a:p>
          </p:txBody>
        </p:sp>
        <p:sp>
          <p:nvSpPr>
            <p:cNvPr id="28" name="Freeform 58">
              <a:extLst>
                <a:ext uri="{FF2B5EF4-FFF2-40B4-BE49-F238E27FC236}">
                  <a16:creationId xmlns:a16="http://schemas.microsoft.com/office/drawing/2014/main" id="{DF33011B-5D68-0547-8EAC-9BE80EF6D226}"/>
                </a:ext>
              </a:extLst>
            </p:cNvPr>
            <p:cNvSpPr>
              <a:spLocks noChangeArrowheads="1"/>
            </p:cNvSpPr>
            <p:nvPr/>
          </p:nvSpPr>
          <p:spPr bwMode="auto">
            <a:xfrm>
              <a:off x="4972761" y="63939"/>
              <a:ext cx="180952" cy="174602"/>
            </a:xfrm>
            <a:custGeom>
              <a:avLst/>
              <a:gdLst>
                <a:gd name="T0" fmla="*/ 353 w 378"/>
                <a:gd name="T1" fmla="*/ 273 h 367"/>
                <a:gd name="T2" fmla="*/ 353 w 378"/>
                <a:gd name="T3" fmla="*/ 273 h 367"/>
                <a:gd name="T4" fmla="*/ 231 w 378"/>
                <a:gd name="T5" fmla="*/ 201 h 367"/>
                <a:gd name="T6" fmla="*/ 231 w 378"/>
                <a:gd name="T7" fmla="*/ 201 h 367"/>
                <a:gd name="T8" fmla="*/ 307 w 378"/>
                <a:gd name="T9" fmla="*/ 43 h 367"/>
                <a:gd name="T10" fmla="*/ 307 w 378"/>
                <a:gd name="T11" fmla="*/ 43 h 367"/>
                <a:gd name="T12" fmla="*/ 265 w 378"/>
                <a:gd name="T13" fmla="*/ 25 h 367"/>
                <a:gd name="T14" fmla="*/ 265 w 378"/>
                <a:gd name="T15" fmla="*/ 25 h 367"/>
                <a:gd name="T16" fmla="*/ 182 w 378"/>
                <a:gd name="T17" fmla="*/ 161 h 367"/>
                <a:gd name="T18" fmla="*/ 182 w 378"/>
                <a:gd name="T19" fmla="*/ 161 h 367"/>
                <a:gd name="T20" fmla="*/ 76 w 378"/>
                <a:gd name="T21" fmla="*/ 34 h 367"/>
                <a:gd name="T22" fmla="*/ 76 w 378"/>
                <a:gd name="T23" fmla="*/ 34 h 367"/>
                <a:gd name="T24" fmla="*/ 26 w 378"/>
                <a:gd name="T25" fmla="*/ 69 h 367"/>
                <a:gd name="T26" fmla="*/ 26 w 378"/>
                <a:gd name="T27" fmla="*/ 69 h 367"/>
                <a:gd name="T28" fmla="*/ 139 w 378"/>
                <a:gd name="T29" fmla="*/ 210 h 367"/>
                <a:gd name="T30" fmla="*/ 139 w 378"/>
                <a:gd name="T31" fmla="*/ 210 h 367"/>
                <a:gd name="T32" fmla="*/ 27 w 378"/>
                <a:gd name="T33" fmla="*/ 302 h 367"/>
                <a:gd name="T34" fmla="*/ 27 w 378"/>
                <a:gd name="T35" fmla="*/ 302 h 367"/>
                <a:gd name="T36" fmla="*/ 63 w 378"/>
                <a:gd name="T37" fmla="*/ 352 h 367"/>
                <a:gd name="T38" fmla="*/ 63 w 378"/>
                <a:gd name="T39" fmla="*/ 352 h 367"/>
                <a:gd name="T40" fmla="*/ 193 w 378"/>
                <a:gd name="T41" fmla="*/ 249 h 367"/>
                <a:gd name="T42" fmla="*/ 193 w 378"/>
                <a:gd name="T43" fmla="*/ 249 h 367"/>
                <a:gd name="T44" fmla="*/ 333 w 378"/>
                <a:gd name="T45" fmla="*/ 314 h 367"/>
                <a:gd name="T46" fmla="*/ 333 w 378"/>
                <a:gd name="T47" fmla="*/ 314 h 367"/>
                <a:gd name="T48" fmla="*/ 353 w 378"/>
                <a:gd name="T49" fmla="*/ 273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3"/>
                  </a:moveTo>
                  <a:lnTo>
                    <a:pt x="353" y="273"/>
                  </a:lnTo>
                  <a:cubicBezTo>
                    <a:pt x="311" y="249"/>
                    <a:pt x="270" y="228"/>
                    <a:pt x="231" y="201"/>
                  </a:cubicBezTo>
                  <a:lnTo>
                    <a:pt x="231" y="201"/>
                  </a:lnTo>
                  <a:cubicBezTo>
                    <a:pt x="266" y="151"/>
                    <a:pt x="294" y="96"/>
                    <a:pt x="307" y="43"/>
                  </a:cubicBezTo>
                  <a:lnTo>
                    <a:pt x="307" y="43"/>
                  </a:lnTo>
                  <a:cubicBezTo>
                    <a:pt x="314" y="19"/>
                    <a:pt x="278" y="0"/>
                    <a:pt x="265" y="25"/>
                  </a:cubicBezTo>
                  <a:lnTo>
                    <a:pt x="265" y="25"/>
                  </a:lnTo>
                  <a:cubicBezTo>
                    <a:pt x="240" y="72"/>
                    <a:pt x="215" y="118"/>
                    <a:pt x="182" y="161"/>
                  </a:cubicBezTo>
                  <a:lnTo>
                    <a:pt x="182" y="161"/>
                  </a:lnTo>
                  <a:cubicBezTo>
                    <a:pt x="143" y="122"/>
                    <a:pt x="113" y="77"/>
                    <a:pt x="76" y="34"/>
                  </a:cubicBezTo>
                  <a:lnTo>
                    <a:pt x="76" y="34"/>
                  </a:lnTo>
                  <a:cubicBezTo>
                    <a:pt x="52" y="6"/>
                    <a:pt x="11" y="39"/>
                    <a:pt x="26" y="69"/>
                  </a:cubicBezTo>
                  <a:lnTo>
                    <a:pt x="26" y="69"/>
                  </a:lnTo>
                  <a:cubicBezTo>
                    <a:pt x="50" y="119"/>
                    <a:pt x="90" y="169"/>
                    <a:pt x="139" y="210"/>
                  </a:cubicBezTo>
                  <a:lnTo>
                    <a:pt x="139" y="210"/>
                  </a:lnTo>
                  <a:cubicBezTo>
                    <a:pt x="103" y="243"/>
                    <a:pt x="64" y="269"/>
                    <a:pt x="27" y="302"/>
                  </a:cubicBezTo>
                  <a:lnTo>
                    <a:pt x="27" y="302"/>
                  </a:lnTo>
                  <a:cubicBezTo>
                    <a:pt x="0" y="326"/>
                    <a:pt x="32" y="366"/>
                    <a:pt x="63" y="352"/>
                  </a:cubicBezTo>
                  <a:lnTo>
                    <a:pt x="63" y="352"/>
                  </a:lnTo>
                  <a:cubicBezTo>
                    <a:pt x="109" y="331"/>
                    <a:pt x="155" y="294"/>
                    <a:pt x="193" y="249"/>
                  </a:cubicBezTo>
                  <a:lnTo>
                    <a:pt x="193" y="249"/>
                  </a:lnTo>
                  <a:cubicBezTo>
                    <a:pt x="239" y="280"/>
                    <a:pt x="289" y="302"/>
                    <a:pt x="333" y="314"/>
                  </a:cubicBezTo>
                  <a:lnTo>
                    <a:pt x="333" y="314"/>
                  </a:lnTo>
                  <a:cubicBezTo>
                    <a:pt x="357" y="320"/>
                    <a:pt x="377" y="286"/>
                    <a:pt x="353" y="273"/>
                  </a:cubicBezTo>
                </a:path>
              </a:pathLst>
            </a:custGeom>
            <a:solidFill>
              <a:schemeClr val="accent3">
                <a:lumMod val="25000"/>
              </a:schemeClr>
            </a:solidFill>
            <a:ln>
              <a:noFill/>
            </a:ln>
            <a:effectLst/>
          </p:spPr>
          <p:txBody>
            <a:bodyPr wrap="none" anchor="ctr"/>
            <a:lstStyle/>
            <a:p>
              <a:pPr>
                <a:defRPr/>
              </a:pPr>
              <a:endParaRPr lang="es-ES_tradnl"/>
            </a:p>
          </p:txBody>
        </p:sp>
        <p:sp>
          <p:nvSpPr>
            <p:cNvPr id="29" name="Freeform 59">
              <a:extLst>
                <a:ext uri="{FF2B5EF4-FFF2-40B4-BE49-F238E27FC236}">
                  <a16:creationId xmlns:a16="http://schemas.microsoft.com/office/drawing/2014/main" id="{70BA16B3-BB89-1049-ACDE-8416CE4F308C}"/>
                </a:ext>
              </a:extLst>
            </p:cNvPr>
            <p:cNvSpPr>
              <a:spLocks noChangeArrowheads="1"/>
            </p:cNvSpPr>
            <p:nvPr/>
          </p:nvSpPr>
          <p:spPr bwMode="auto">
            <a:xfrm>
              <a:off x="4594985" y="63939"/>
              <a:ext cx="180952" cy="174602"/>
            </a:xfrm>
            <a:custGeom>
              <a:avLst/>
              <a:gdLst>
                <a:gd name="T0" fmla="*/ 353 w 378"/>
                <a:gd name="T1" fmla="*/ 273 h 367"/>
                <a:gd name="T2" fmla="*/ 353 w 378"/>
                <a:gd name="T3" fmla="*/ 273 h 367"/>
                <a:gd name="T4" fmla="*/ 231 w 378"/>
                <a:gd name="T5" fmla="*/ 201 h 367"/>
                <a:gd name="T6" fmla="*/ 231 w 378"/>
                <a:gd name="T7" fmla="*/ 201 h 367"/>
                <a:gd name="T8" fmla="*/ 306 w 378"/>
                <a:gd name="T9" fmla="*/ 43 h 367"/>
                <a:gd name="T10" fmla="*/ 306 w 378"/>
                <a:gd name="T11" fmla="*/ 43 h 367"/>
                <a:gd name="T12" fmla="*/ 265 w 378"/>
                <a:gd name="T13" fmla="*/ 25 h 367"/>
                <a:gd name="T14" fmla="*/ 265 w 378"/>
                <a:gd name="T15" fmla="*/ 25 h 367"/>
                <a:gd name="T16" fmla="*/ 183 w 378"/>
                <a:gd name="T17" fmla="*/ 161 h 367"/>
                <a:gd name="T18" fmla="*/ 183 w 378"/>
                <a:gd name="T19" fmla="*/ 161 h 367"/>
                <a:gd name="T20" fmla="*/ 76 w 378"/>
                <a:gd name="T21" fmla="*/ 34 h 367"/>
                <a:gd name="T22" fmla="*/ 76 w 378"/>
                <a:gd name="T23" fmla="*/ 34 h 367"/>
                <a:gd name="T24" fmla="*/ 26 w 378"/>
                <a:gd name="T25" fmla="*/ 69 h 367"/>
                <a:gd name="T26" fmla="*/ 26 w 378"/>
                <a:gd name="T27" fmla="*/ 69 h 367"/>
                <a:gd name="T28" fmla="*/ 139 w 378"/>
                <a:gd name="T29" fmla="*/ 210 h 367"/>
                <a:gd name="T30" fmla="*/ 139 w 378"/>
                <a:gd name="T31" fmla="*/ 210 h 367"/>
                <a:gd name="T32" fmla="*/ 28 w 378"/>
                <a:gd name="T33" fmla="*/ 302 h 367"/>
                <a:gd name="T34" fmla="*/ 28 w 378"/>
                <a:gd name="T35" fmla="*/ 302 h 367"/>
                <a:gd name="T36" fmla="*/ 63 w 378"/>
                <a:gd name="T37" fmla="*/ 352 h 367"/>
                <a:gd name="T38" fmla="*/ 63 w 378"/>
                <a:gd name="T39" fmla="*/ 352 h 367"/>
                <a:gd name="T40" fmla="*/ 193 w 378"/>
                <a:gd name="T41" fmla="*/ 249 h 367"/>
                <a:gd name="T42" fmla="*/ 193 w 378"/>
                <a:gd name="T43" fmla="*/ 249 h 367"/>
                <a:gd name="T44" fmla="*/ 334 w 378"/>
                <a:gd name="T45" fmla="*/ 314 h 367"/>
                <a:gd name="T46" fmla="*/ 334 w 378"/>
                <a:gd name="T47" fmla="*/ 314 h 367"/>
                <a:gd name="T48" fmla="*/ 353 w 378"/>
                <a:gd name="T49" fmla="*/ 273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3"/>
                  </a:moveTo>
                  <a:lnTo>
                    <a:pt x="353" y="273"/>
                  </a:lnTo>
                  <a:cubicBezTo>
                    <a:pt x="311" y="249"/>
                    <a:pt x="271" y="228"/>
                    <a:pt x="231" y="201"/>
                  </a:cubicBezTo>
                  <a:lnTo>
                    <a:pt x="231" y="201"/>
                  </a:lnTo>
                  <a:cubicBezTo>
                    <a:pt x="268" y="151"/>
                    <a:pt x="294" y="96"/>
                    <a:pt x="306" y="43"/>
                  </a:cubicBezTo>
                  <a:lnTo>
                    <a:pt x="306" y="43"/>
                  </a:lnTo>
                  <a:cubicBezTo>
                    <a:pt x="313" y="19"/>
                    <a:pt x="278" y="0"/>
                    <a:pt x="265" y="25"/>
                  </a:cubicBezTo>
                  <a:lnTo>
                    <a:pt x="265" y="25"/>
                  </a:lnTo>
                  <a:cubicBezTo>
                    <a:pt x="239" y="72"/>
                    <a:pt x="215" y="118"/>
                    <a:pt x="183" y="161"/>
                  </a:cubicBezTo>
                  <a:lnTo>
                    <a:pt x="183" y="161"/>
                  </a:lnTo>
                  <a:cubicBezTo>
                    <a:pt x="142" y="122"/>
                    <a:pt x="112" y="77"/>
                    <a:pt x="76" y="34"/>
                  </a:cubicBezTo>
                  <a:lnTo>
                    <a:pt x="76" y="34"/>
                  </a:lnTo>
                  <a:cubicBezTo>
                    <a:pt x="52" y="6"/>
                    <a:pt x="12" y="39"/>
                    <a:pt x="26" y="69"/>
                  </a:cubicBezTo>
                  <a:lnTo>
                    <a:pt x="26" y="69"/>
                  </a:lnTo>
                  <a:cubicBezTo>
                    <a:pt x="49" y="119"/>
                    <a:pt x="89" y="169"/>
                    <a:pt x="139" y="210"/>
                  </a:cubicBezTo>
                  <a:lnTo>
                    <a:pt x="139" y="210"/>
                  </a:lnTo>
                  <a:cubicBezTo>
                    <a:pt x="104" y="243"/>
                    <a:pt x="64" y="269"/>
                    <a:pt x="28" y="302"/>
                  </a:cubicBezTo>
                  <a:lnTo>
                    <a:pt x="28" y="302"/>
                  </a:lnTo>
                  <a:cubicBezTo>
                    <a:pt x="0" y="326"/>
                    <a:pt x="31" y="366"/>
                    <a:pt x="63" y="352"/>
                  </a:cubicBezTo>
                  <a:lnTo>
                    <a:pt x="63" y="352"/>
                  </a:lnTo>
                  <a:cubicBezTo>
                    <a:pt x="109" y="331"/>
                    <a:pt x="154" y="294"/>
                    <a:pt x="193" y="249"/>
                  </a:cubicBezTo>
                  <a:lnTo>
                    <a:pt x="193" y="249"/>
                  </a:lnTo>
                  <a:cubicBezTo>
                    <a:pt x="239" y="280"/>
                    <a:pt x="288" y="302"/>
                    <a:pt x="334" y="314"/>
                  </a:cubicBezTo>
                  <a:lnTo>
                    <a:pt x="334" y="314"/>
                  </a:lnTo>
                  <a:cubicBezTo>
                    <a:pt x="357" y="320"/>
                    <a:pt x="377" y="286"/>
                    <a:pt x="353" y="273"/>
                  </a:cubicBezTo>
                </a:path>
              </a:pathLst>
            </a:custGeom>
            <a:solidFill>
              <a:schemeClr val="accent3">
                <a:lumMod val="50000"/>
              </a:schemeClr>
            </a:solidFill>
            <a:ln>
              <a:noFill/>
            </a:ln>
            <a:effectLst/>
          </p:spPr>
          <p:txBody>
            <a:bodyPr wrap="none" anchor="ctr"/>
            <a:lstStyle/>
            <a:p>
              <a:pPr>
                <a:defRPr/>
              </a:pPr>
              <a:endParaRPr lang="es-ES_tradnl"/>
            </a:p>
          </p:txBody>
        </p:sp>
        <p:sp>
          <p:nvSpPr>
            <p:cNvPr id="30" name="Freeform 60">
              <a:extLst>
                <a:ext uri="{FF2B5EF4-FFF2-40B4-BE49-F238E27FC236}">
                  <a16:creationId xmlns:a16="http://schemas.microsoft.com/office/drawing/2014/main" id="{84EE39AD-9648-134F-8E13-A228DDE9DC3A}"/>
                </a:ext>
              </a:extLst>
            </p:cNvPr>
            <p:cNvSpPr>
              <a:spLocks noChangeArrowheads="1"/>
            </p:cNvSpPr>
            <p:nvPr/>
          </p:nvSpPr>
          <p:spPr bwMode="auto">
            <a:xfrm>
              <a:off x="5161650" y="63939"/>
              <a:ext cx="180952" cy="174602"/>
            </a:xfrm>
            <a:custGeom>
              <a:avLst/>
              <a:gdLst>
                <a:gd name="T0" fmla="*/ 354 w 379"/>
                <a:gd name="T1" fmla="*/ 273 h 367"/>
                <a:gd name="T2" fmla="*/ 354 w 379"/>
                <a:gd name="T3" fmla="*/ 273 h 367"/>
                <a:gd name="T4" fmla="*/ 233 w 379"/>
                <a:gd name="T5" fmla="*/ 201 h 367"/>
                <a:gd name="T6" fmla="*/ 233 w 379"/>
                <a:gd name="T7" fmla="*/ 201 h 367"/>
                <a:gd name="T8" fmla="*/ 308 w 379"/>
                <a:gd name="T9" fmla="*/ 43 h 367"/>
                <a:gd name="T10" fmla="*/ 308 w 379"/>
                <a:gd name="T11" fmla="*/ 43 h 367"/>
                <a:gd name="T12" fmla="*/ 266 w 379"/>
                <a:gd name="T13" fmla="*/ 25 h 367"/>
                <a:gd name="T14" fmla="*/ 266 w 379"/>
                <a:gd name="T15" fmla="*/ 25 h 367"/>
                <a:gd name="T16" fmla="*/ 184 w 379"/>
                <a:gd name="T17" fmla="*/ 161 h 367"/>
                <a:gd name="T18" fmla="*/ 184 w 379"/>
                <a:gd name="T19" fmla="*/ 161 h 367"/>
                <a:gd name="T20" fmla="*/ 77 w 379"/>
                <a:gd name="T21" fmla="*/ 34 h 367"/>
                <a:gd name="T22" fmla="*/ 77 w 379"/>
                <a:gd name="T23" fmla="*/ 34 h 367"/>
                <a:gd name="T24" fmla="*/ 27 w 379"/>
                <a:gd name="T25" fmla="*/ 69 h 367"/>
                <a:gd name="T26" fmla="*/ 27 w 379"/>
                <a:gd name="T27" fmla="*/ 69 h 367"/>
                <a:gd name="T28" fmla="*/ 140 w 379"/>
                <a:gd name="T29" fmla="*/ 210 h 367"/>
                <a:gd name="T30" fmla="*/ 140 w 379"/>
                <a:gd name="T31" fmla="*/ 210 h 367"/>
                <a:gd name="T32" fmla="*/ 28 w 379"/>
                <a:gd name="T33" fmla="*/ 302 h 367"/>
                <a:gd name="T34" fmla="*/ 28 w 379"/>
                <a:gd name="T35" fmla="*/ 302 h 367"/>
                <a:gd name="T36" fmla="*/ 63 w 379"/>
                <a:gd name="T37" fmla="*/ 352 h 367"/>
                <a:gd name="T38" fmla="*/ 63 w 379"/>
                <a:gd name="T39" fmla="*/ 352 h 367"/>
                <a:gd name="T40" fmla="*/ 194 w 379"/>
                <a:gd name="T41" fmla="*/ 249 h 367"/>
                <a:gd name="T42" fmla="*/ 194 w 379"/>
                <a:gd name="T43" fmla="*/ 249 h 367"/>
                <a:gd name="T44" fmla="*/ 334 w 379"/>
                <a:gd name="T45" fmla="*/ 314 h 367"/>
                <a:gd name="T46" fmla="*/ 334 w 379"/>
                <a:gd name="T47" fmla="*/ 314 h 367"/>
                <a:gd name="T48" fmla="*/ 354 w 379"/>
                <a:gd name="T49" fmla="*/ 273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7">
                  <a:moveTo>
                    <a:pt x="354" y="273"/>
                  </a:moveTo>
                  <a:lnTo>
                    <a:pt x="354" y="273"/>
                  </a:lnTo>
                  <a:cubicBezTo>
                    <a:pt x="312" y="249"/>
                    <a:pt x="271" y="228"/>
                    <a:pt x="233" y="201"/>
                  </a:cubicBezTo>
                  <a:lnTo>
                    <a:pt x="233" y="201"/>
                  </a:lnTo>
                  <a:cubicBezTo>
                    <a:pt x="268" y="151"/>
                    <a:pt x="295" y="96"/>
                    <a:pt x="308" y="43"/>
                  </a:cubicBezTo>
                  <a:lnTo>
                    <a:pt x="308" y="43"/>
                  </a:lnTo>
                  <a:cubicBezTo>
                    <a:pt x="313" y="19"/>
                    <a:pt x="279" y="0"/>
                    <a:pt x="266" y="25"/>
                  </a:cubicBezTo>
                  <a:lnTo>
                    <a:pt x="266" y="25"/>
                  </a:lnTo>
                  <a:cubicBezTo>
                    <a:pt x="240" y="72"/>
                    <a:pt x="216" y="118"/>
                    <a:pt x="184" y="161"/>
                  </a:cubicBezTo>
                  <a:lnTo>
                    <a:pt x="184" y="161"/>
                  </a:lnTo>
                  <a:cubicBezTo>
                    <a:pt x="144" y="122"/>
                    <a:pt x="113" y="77"/>
                    <a:pt x="77" y="34"/>
                  </a:cubicBezTo>
                  <a:lnTo>
                    <a:pt x="77" y="34"/>
                  </a:lnTo>
                  <a:cubicBezTo>
                    <a:pt x="53" y="6"/>
                    <a:pt x="12" y="39"/>
                    <a:pt x="27" y="69"/>
                  </a:cubicBezTo>
                  <a:lnTo>
                    <a:pt x="27" y="69"/>
                  </a:lnTo>
                  <a:cubicBezTo>
                    <a:pt x="50" y="119"/>
                    <a:pt x="91" y="169"/>
                    <a:pt x="140" y="210"/>
                  </a:cubicBezTo>
                  <a:lnTo>
                    <a:pt x="140" y="210"/>
                  </a:lnTo>
                  <a:cubicBezTo>
                    <a:pt x="104" y="243"/>
                    <a:pt x="65" y="269"/>
                    <a:pt x="28" y="302"/>
                  </a:cubicBezTo>
                  <a:lnTo>
                    <a:pt x="28" y="302"/>
                  </a:lnTo>
                  <a:cubicBezTo>
                    <a:pt x="0" y="326"/>
                    <a:pt x="33" y="366"/>
                    <a:pt x="63" y="352"/>
                  </a:cubicBezTo>
                  <a:lnTo>
                    <a:pt x="63" y="352"/>
                  </a:lnTo>
                  <a:cubicBezTo>
                    <a:pt x="109" y="331"/>
                    <a:pt x="155" y="294"/>
                    <a:pt x="194" y="249"/>
                  </a:cubicBezTo>
                  <a:lnTo>
                    <a:pt x="194" y="249"/>
                  </a:lnTo>
                  <a:cubicBezTo>
                    <a:pt x="240" y="280"/>
                    <a:pt x="290" y="302"/>
                    <a:pt x="334" y="314"/>
                  </a:cubicBezTo>
                  <a:lnTo>
                    <a:pt x="334" y="314"/>
                  </a:lnTo>
                  <a:cubicBezTo>
                    <a:pt x="358" y="320"/>
                    <a:pt x="378" y="286"/>
                    <a:pt x="354" y="273"/>
                  </a:cubicBezTo>
                </a:path>
              </a:pathLst>
            </a:custGeom>
            <a:solidFill>
              <a:schemeClr val="accent3">
                <a:lumMod val="50000"/>
              </a:schemeClr>
            </a:solidFill>
            <a:ln>
              <a:noFill/>
            </a:ln>
            <a:effectLst/>
          </p:spPr>
          <p:txBody>
            <a:bodyPr wrap="none" anchor="ctr"/>
            <a:lstStyle/>
            <a:p>
              <a:pPr>
                <a:defRPr/>
              </a:pPr>
              <a:endParaRPr lang="es-ES_tradnl"/>
            </a:p>
          </p:txBody>
        </p:sp>
        <p:sp>
          <p:nvSpPr>
            <p:cNvPr id="31" name="Freeform 61">
              <a:extLst>
                <a:ext uri="{FF2B5EF4-FFF2-40B4-BE49-F238E27FC236}">
                  <a16:creationId xmlns:a16="http://schemas.microsoft.com/office/drawing/2014/main" id="{EA5208A6-D323-0748-8954-8CD4BAB9CC48}"/>
                </a:ext>
              </a:extLst>
            </p:cNvPr>
            <p:cNvSpPr>
              <a:spLocks noChangeArrowheads="1"/>
            </p:cNvSpPr>
            <p:nvPr/>
          </p:nvSpPr>
          <p:spPr bwMode="auto">
            <a:xfrm>
              <a:off x="5555298" y="59177"/>
              <a:ext cx="180952" cy="174602"/>
            </a:xfrm>
            <a:custGeom>
              <a:avLst/>
              <a:gdLst>
                <a:gd name="T0" fmla="*/ 353 w 379"/>
                <a:gd name="T1" fmla="*/ 272 h 366"/>
                <a:gd name="T2" fmla="*/ 353 w 379"/>
                <a:gd name="T3" fmla="*/ 272 h 366"/>
                <a:gd name="T4" fmla="*/ 232 w 379"/>
                <a:gd name="T5" fmla="*/ 201 h 366"/>
                <a:gd name="T6" fmla="*/ 232 w 379"/>
                <a:gd name="T7" fmla="*/ 201 h 366"/>
                <a:gd name="T8" fmla="*/ 307 w 379"/>
                <a:gd name="T9" fmla="*/ 43 h 366"/>
                <a:gd name="T10" fmla="*/ 307 w 379"/>
                <a:gd name="T11" fmla="*/ 43 h 366"/>
                <a:gd name="T12" fmla="*/ 266 w 379"/>
                <a:gd name="T13" fmla="*/ 23 h 366"/>
                <a:gd name="T14" fmla="*/ 266 w 379"/>
                <a:gd name="T15" fmla="*/ 23 h 366"/>
                <a:gd name="T16" fmla="*/ 184 w 379"/>
                <a:gd name="T17" fmla="*/ 160 h 366"/>
                <a:gd name="T18" fmla="*/ 184 w 379"/>
                <a:gd name="T19" fmla="*/ 160 h 366"/>
                <a:gd name="T20" fmla="*/ 76 w 379"/>
                <a:gd name="T21" fmla="*/ 34 h 366"/>
                <a:gd name="T22" fmla="*/ 76 w 379"/>
                <a:gd name="T23" fmla="*/ 34 h 366"/>
                <a:gd name="T24" fmla="*/ 26 w 379"/>
                <a:gd name="T25" fmla="*/ 69 h 366"/>
                <a:gd name="T26" fmla="*/ 26 w 379"/>
                <a:gd name="T27" fmla="*/ 69 h 366"/>
                <a:gd name="T28" fmla="*/ 139 w 379"/>
                <a:gd name="T29" fmla="*/ 209 h 366"/>
                <a:gd name="T30" fmla="*/ 139 w 379"/>
                <a:gd name="T31" fmla="*/ 209 h 366"/>
                <a:gd name="T32" fmla="*/ 27 w 379"/>
                <a:gd name="T33" fmla="*/ 301 h 366"/>
                <a:gd name="T34" fmla="*/ 27 w 379"/>
                <a:gd name="T35" fmla="*/ 301 h 366"/>
                <a:gd name="T36" fmla="*/ 64 w 379"/>
                <a:gd name="T37" fmla="*/ 351 h 366"/>
                <a:gd name="T38" fmla="*/ 64 w 379"/>
                <a:gd name="T39" fmla="*/ 351 h 366"/>
                <a:gd name="T40" fmla="*/ 194 w 379"/>
                <a:gd name="T41" fmla="*/ 249 h 366"/>
                <a:gd name="T42" fmla="*/ 194 w 379"/>
                <a:gd name="T43" fmla="*/ 249 h 366"/>
                <a:gd name="T44" fmla="*/ 333 w 379"/>
                <a:gd name="T45" fmla="*/ 313 h 366"/>
                <a:gd name="T46" fmla="*/ 333 w 379"/>
                <a:gd name="T47" fmla="*/ 313 h 366"/>
                <a:gd name="T48" fmla="*/ 353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3" y="272"/>
                  </a:moveTo>
                  <a:lnTo>
                    <a:pt x="353" y="272"/>
                  </a:lnTo>
                  <a:cubicBezTo>
                    <a:pt x="312" y="249"/>
                    <a:pt x="270" y="227"/>
                    <a:pt x="232" y="201"/>
                  </a:cubicBezTo>
                  <a:lnTo>
                    <a:pt x="232" y="201"/>
                  </a:lnTo>
                  <a:cubicBezTo>
                    <a:pt x="268" y="150"/>
                    <a:pt x="294" y="94"/>
                    <a:pt x="307" y="43"/>
                  </a:cubicBezTo>
                  <a:lnTo>
                    <a:pt x="307" y="43"/>
                  </a:lnTo>
                  <a:cubicBezTo>
                    <a:pt x="314" y="20"/>
                    <a:pt x="280" y="0"/>
                    <a:pt x="266" y="23"/>
                  </a:cubicBezTo>
                  <a:lnTo>
                    <a:pt x="266" y="23"/>
                  </a:lnTo>
                  <a:cubicBezTo>
                    <a:pt x="240" y="71"/>
                    <a:pt x="216" y="118"/>
                    <a:pt x="184" y="160"/>
                  </a:cubicBezTo>
                  <a:lnTo>
                    <a:pt x="184" y="160"/>
                  </a:lnTo>
                  <a:cubicBezTo>
                    <a:pt x="143" y="122"/>
                    <a:pt x="113" y="76"/>
                    <a:pt x="76" y="34"/>
                  </a:cubicBezTo>
                  <a:lnTo>
                    <a:pt x="76" y="34"/>
                  </a:lnTo>
                  <a:cubicBezTo>
                    <a:pt x="52" y="6"/>
                    <a:pt x="11" y="38"/>
                    <a:pt x="26" y="69"/>
                  </a:cubicBezTo>
                  <a:lnTo>
                    <a:pt x="26" y="69"/>
                  </a:lnTo>
                  <a:cubicBezTo>
                    <a:pt x="50" y="119"/>
                    <a:pt x="90" y="168"/>
                    <a:pt x="139" y="209"/>
                  </a:cubicBezTo>
                  <a:lnTo>
                    <a:pt x="139" y="209"/>
                  </a:lnTo>
                  <a:cubicBezTo>
                    <a:pt x="105" y="242"/>
                    <a:pt x="65" y="269"/>
                    <a:pt x="27" y="301"/>
                  </a:cubicBezTo>
                  <a:lnTo>
                    <a:pt x="27" y="301"/>
                  </a:lnTo>
                  <a:cubicBezTo>
                    <a:pt x="0" y="324"/>
                    <a:pt x="32" y="365"/>
                    <a:pt x="64" y="351"/>
                  </a:cubicBezTo>
                  <a:lnTo>
                    <a:pt x="64" y="351"/>
                  </a:lnTo>
                  <a:cubicBezTo>
                    <a:pt x="110" y="330"/>
                    <a:pt x="155" y="293"/>
                    <a:pt x="194" y="249"/>
                  </a:cubicBezTo>
                  <a:lnTo>
                    <a:pt x="194" y="249"/>
                  </a:lnTo>
                  <a:cubicBezTo>
                    <a:pt x="239" y="280"/>
                    <a:pt x="289" y="302"/>
                    <a:pt x="333" y="313"/>
                  </a:cubicBezTo>
                  <a:lnTo>
                    <a:pt x="333" y="313"/>
                  </a:lnTo>
                  <a:cubicBezTo>
                    <a:pt x="358" y="319"/>
                    <a:pt x="378" y="285"/>
                    <a:pt x="353" y="272"/>
                  </a:cubicBezTo>
                </a:path>
              </a:pathLst>
            </a:custGeom>
            <a:solidFill>
              <a:schemeClr val="accent3">
                <a:lumMod val="25000"/>
              </a:schemeClr>
            </a:solidFill>
            <a:ln>
              <a:noFill/>
            </a:ln>
            <a:effectLst/>
          </p:spPr>
          <p:txBody>
            <a:bodyPr wrap="none" anchor="ctr"/>
            <a:lstStyle/>
            <a:p>
              <a:pPr>
                <a:defRPr/>
              </a:pPr>
              <a:endParaRPr lang="es-ES_tradnl"/>
            </a:p>
          </p:txBody>
        </p:sp>
        <p:sp>
          <p:nvSpPr>
            <p:cNvPr id="32" name="Freeform 62">
              <a:extLst>
                <a:ext uri="{FF2B5EF4-FFF2-40B4-BE49-F238E27FC236}">
                  <a16:creationId xmlns:a16="http://schemas.microsoft.com/office/drawing/2014/main" id="{4C408593-113B-DF4A-974D-E49B47F72DF2}"/>
                </a:ext>
              </a:extLst>
            </p:cNvPr>
            <p:cNvSpPr>
              <a:spLocks noChangeArrowheads="1"/>
            </p:cNvSpPr>
            <p:nvPr/>
          </p:nvSpPr>
          <p:spPr bwMode="auto">
            <a:xfrm>
              <a:off x="5744186" y="59177"/>
              <a:ext cx="180952" cy="174602"/>
            </a:xfrm>
            <a:custGeom>
              <a:avLst/>
              <a:gdLst>
                <a:gd name="T0" fmla="*/ 355 w 380"/>
                <a:gd name="T1" fmla="*/ 272 h 366"/>
                <a:gd name="T2" fmla="*/ 355 w 380"/>
                <a:gd name="T3" fmla="*/ 272 h 366"/>
                <a:gd name="T4" fmla="*/ 233 w 380"/>
                <a:gd name="T5" fmla="*/ 201 h 366"/>
                <a:gd name="T6" fmla="*/ 233 w 380"/>
                <a:gd name="T7" fmla="*/ 201 h 366"/>
                <a:gd name="T8" fmla="*/ 308 w 380"/>
                <a:gd name="T9" fmla="*/ 43 h 366"/>
                <a:gd name="T10" fmla="*/ 308 w 380"/>
                <a:gd name="T11" fmla="*/ 43 h 366"/>
                <a:gd name="T12" fmla="*/ 267 w 380"/>
                <a:gd name="T13" fmla="*/ 23 h 366"/>
                <a:gd name="T14" fmla="*/ 267 w 380"/>
                <a:gd name="T15" fmla="*/ 23 h 366"/>
                <a:gd name="T16" fmla="*/ 184 w 380"/>
                <a:gd name="T17" fmla="*/ 160 h 366"/>
                <a:gd name="T18" fmla="*/ 184 w 380"/>
                <a:gd name="T19" fmla="*/ 160 h 366"/>
                <a:gd name="T20" fmla="*/ 77 w 380"/>
                <a:gd name="T21" fmla="*/ 34 h 366"/>
                <a:gd name="T22" fmla="*/ 77 w 380"/>
                <a:gd name="T23" fmla="*/ 34 h 366"/>
                <a:gd name="T24" fmla="*/ 27 w 380"/>
                <a:gd name="T25" fmla="*/ 69 h 366"/>
                <a:gd name="T26" fmla="*/ 27 w 380"/>
                <a:gd name="T27" fmla="*/ 69 h 366"/>
                <a:gd name="T28" fmla="*/ 140 w 380"/>
                <a:gd name="T29" fmla="*/ 209 h 366"/>
                <a:gd name="T30" fmla="*/ 140 w 380"/>
                <a:gd name="T31" fmla="*/ 209 h 366"/>
                <a:gd name="T32" fmla="*/ 28 w 380"/>
                <a:gd name="T33" fmla="*/ 301 h 366"/>
                <a:gd name="T34" fmla="*/ 28 w 380"/>
                <a:gd name="T35" fmla="*/ 301 h 366"/>
                <a:gd name="T36" fmla="*/ 64 w 380"/>
                <a:gd name="T37" fmla="*/ 351 h 366"/>
                <a:gd name="T38" fmla="*/ 64 w 380"/>
                <a:gd name="T39" fmla="*/ 351 h 366"/>
                <a:gd name="T40" fmla="*/ 195 w 380"/>
                <a:gd name="T41" fmla="*/ 249 h 366"/>
                <a:gd name="T42" fmla="*/ 195 w 380"/>
                <a:gd name="T43" fmla="*/ 249 h 366"/>
                <a:gd name="T44" fmla="*/ 336 w 380"/>
                <a:gd name="T45" fmla="*/ 313 h 366"/>
                <a:gd name="T46" fmla="*/ 336 w 380"/>
                <a:gd name="T47" fmla="*/ 313 h 366"/>
                <a:gd name="T48" fmla="*/ 355 w 380"/>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6">
                  <a:moveTo>
                    <a:pt x="355" y="272"/>
                  </a:moveTo>
                  <a:lnTo>
                    <a:pt x="355" y="272"/>
                  </a:lnTo>
                  <a:cubicBezTo>
                    <a:pt x="312" y="249"/>
                    <a:pt x="271" y="227"/>
                    <a:pt x="233" y="201"/>
                  </a:cubicBezTo>
                  <a:lnTo>
                    <a:pt x="233" y="201"/>
                  </a:lnTo>
                  <a:cubicBezTo>
                    <a:pt x="269" y="150"/>
                    <a:pt x="295" y="94"/>
                    <a:pt x="308" y="43"/>
                  </a:cubicBezTo>
                  <a:lnTo>
                    <a:pt x="308" y="43"/>
                  </a:lnTo>
                  <a:cubicBezTo>
                    <a:pt x="315" y="20"/>
                    <a:pt x="280" y="0"/>
                    <a:pt x="267" y="23"/>
                  </a:cubicBezTo>
                  <a:lnTo>
                    <a:pt x="267" y="23"/>
                  </a:lnTo>
                  <a:cubicBezTo>
                    <a:pt x="241" y="71"/>
                    <a:pt x="217" y="118"/>
                    <a:pt x="184" y="160"/>
                  </a:cubicBezTo>
                  <a:lnTo>
                    <a:pt x="184" y="160"/>
                  </a:lnTo>
                  <a:cubicBezTo>
                    <a:pt x="144" y="122"/>
                    <a:pt x="113" y="76"/>
                    <a:pt x="77" y="34"/>
                  </a:cubicBezTo>
                  <a:lnTo>
                    <a:pt x="77" y="34"/>
                  </a:lnTo>
                  <a:cubicBezTo>
                    <a:pt x="53" y="6"/>
                    <a:pt x="14" y="38"/>
                    <a:pt x="27" y="69"/>
                  </a:cubicBezTo>
                  <a:lnTo>
                    <a:pt x="27" y="69"/>
                  </a:lnTo>
                  <a:cubicBezTo>
                    <a:pt x="50" y="119"/>
                    <a:pt x="91" y="168"/>
                    <a:pt x="140" y="209"/>
                  </a:cubicBezTo>
                  <a:lnTo>
                    <a:pt x="140" y="209"/>
                  </a:lnTo>
                  <a:cubicBezTo>
                    <a:pt x="106" y="242"/>
                    <a:pt x="66" y="269"/>
                    <a:pt x="28" y="301"/>
                  </a:cubicBezTo>
                  <a:lnTo>
                    <a:pt x="28" y="301"/>
                  </a:lnTo>
                  <a:cubicBezTo>
                    <a:pt x="0" y="324"/>
                    <a:pt x="33" y="365"/>
                    <a:pt x="64" y="351"/>
                  </a:cubicBezTo>
                  <a:lnTo>
                    <a:pt x="64" y="351"/>
                  </a:lnTo>
                  <a:cubicBezTo>
                    <a:pt x="110" y="330"/>
                    <a:pt x="156" y="293"/>
                    <a:pt x="195" y="249"/>
                  </a:cubicBezTo>
                  <a:lnTo>
                    <a:pt x="195" y="249"/>
                  </a:lnTo>
                  <a:cubicBezTo>
                    <a:pt x="240" y="280"/>
                    <a:pt x="290" y="302"/>
                    <a:pt x="336" y="313"/>
                  </a:cubicBezTo>
                  <a:lnTo>
                    <a:pt x="336" y="313"/>
                  </a:lnTo>
                  <a:cubicBezTo>
                    <a:pt x="359" y="319"/>
                    <a:pt x="379" y="285"/>
                    <a:pt x="355" y="272"/>
                  </a:cubicBezTo>
                </a:path>
              </a:pathLst>
            </a:custGeom>
            <a:solidFill>
              <a:schemeClr val="accent3">
                <a:lumMod val="50000"/>
              </a:schemeClr>
            </a:solidFill>
            <a:ln>
              <a:noFill/>
            </a:ln>
            <a:effectLst/>
          </p:spPr>
          <p:txBody>
            <a:bodyPr wrap="none" anchor="ctr"/>
            <a:lstStyle/>
            <a:p>
              <a:pPr>
                <a:defRPr/>
              </a:pPr>
              <a:endParaRPr lang="es-ES_tradnl"/>
            </a:p>
          </p:txBody>
        </p:sp>
        <p:sp>
          <p:nvSpPr>
            <p:cNvPr id="33" name="Freeform 63">
              <a:extLst>
                <a:ext uri="{FF2B5EF4-FFF2-40B4-BE49-F238E27FC236}">
                  <a16:creationId xmlns:a16="http://schemas.microsoft.com/office/drawing/2014/main" id="{F12873C7-2A22-C04B-96DF-25FCC38F460A}"/>
                </a:ext>
              </a:extLst>
            </p:cNvPr>
            <p:cNvSpPr>
              <a:spLocks noChangeArrowheads="1"/>
            </p:cNvSpPr>
            <p:nvPr/>
          </p:nvSpPr>
          <p:spPr bwMode="auto">
            <a:xfrm>
              <a:off x="5366410" y="59177"/>
              <a:ext cx="180952" cy="174602"/>
            </a:xfrm>
            <a:custGeom>
              <a:avLst/>
              <a:gdLst>
                <a:gd name="T0" fmla="*/ 353 w 379"/>
                <a:gd name="T1" fmla="*/ 272 h 366"/>
                <a:gd name="T2" fmla="*/ 353 w 379"/>
                <a:gd name="T3" fmla="*/ 272 h 366"/>
                <a:gd name="T4" fmla="*/ 232 w 379"/>
                <a:gd name="T5" fmla="*/ 201 h 366"/>
                <a:gd name="T6" fmla="*/ 232 w 379"/>
                <a:gd name="T7" fmla="*/ 201 h 366"/>
                <a:gd name="T8" fmla="*/ 307 w 379"/>
                <a:gd name="T9" fmla="*/ 43 h 366"/>
                <a:gd name="T10" fmla="*/ 307 w 379"/>
                <a:gd name="T11" fmla="*/ 43 h 366"/>
                <a:gd name="T12" fmla="*/ 267 w 379"/>
                <a:gd name="T13" fmla="*/ 23 h 366"/>
                <a:gd name="T14" fmla="*/ 267 w 379"/>
                <a:gd name="T15" fmla="*/ 23 h 366"/>
                <a:gd name="T16" fmla="*/ 184 w 379"/>
                <a:gd name="T17" fmla="*/ 160 h 366"/>
                <a:gd name="T18" fmla="*/ 184 w 379"/>
                <a:gd name="T19" fmla="*/ 160 h 366"/>
                <a:gd name="T20" fmla="*/ 76 w 379"/>
                <a:gd name="T21" fmla="*/ 34 h 366"/>
                <a:gd name="T22" fmla="*/ 76 w 379"/>
                <a:gd name="T23" fmla="*/ 34 h 366"/>
                <a:gd name="T24" fmla="*/ 26 w 379"/>
                <a:gd name="T25" fmla="*/ 69 h 366"/>
                <a:gd name="T26" fmla="*/ 26 w 379"/>
                <a:gd name="T27" fmla="*/ 69 h 366"/>
                <a:gd name="T28" fmla="*/ 139 w 379"/>
                <a:gd name="T29" fmla="*/ 209 h 366"/>
                <a:gd name="T30" fmla="*/ 139 w 379"/>
                <a:gd name="T31" fmla="*/ 209 h 366"/>
                <a:gd name="T32" fmla="*/ 27 w 379"/>
                <a:gd name="T33" fmla="*/ 301 h 366"/>
                <a:gd name="T34" fmla="*/ 27 w 379"/>
                <a:gd name="T35" fmla="*/ 301 h 366"/>
                <a:gd name="T36" fmla="*/ 63 w 379"/>
                <a:gd name="T37" fmla="*/ 351 h 366"/>
                <a:gd name="T38" fmla="*/ 63 w 379"/>
                <a:gd name="T39" fmla="*/ 351 h 366"/>
                <a:gd name="T40" fmla="*/ 193 w 379"/>
                <a:gd name="T41" fmla="*/ 249 h 366"/>
                <a:gd name="T42" fmla="*/ 193 w 379"/>
                <a:gd name="T43" fmla="*/ 249 h 366"/>
                <a:gd name="T44" fmla="*/ 335 w 379"/>
                <a:gd name="T45" fmla="*/ 313 h 366"/>
                <a:gd name="T46" fmla="*/ 335 w 379"/>
                <a:gd name="T47" fmla="*/ 313 h 366"/>
                <a:gd name="T48" fmla="*/ 353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3" y="272"/>
                  </a:moveTo>
                  <a:lnTo>
                    <a:pt x="353" y="272"/>
                  </a:lnTo>
                  <a:cubicBezTo>
                    <a:pt x="311" y="249"/>
                    <a:pt x="270" y="227"/>
                    <a:pt x="232" y="201"/>
                  </a:cubicBezTo>
                  <a:lnTo>
                    <a:pt x="232" y="201"/>
                  </a:lnTo>
                  <a:cubicBezTo>
                    <a:pt x="268" y="150"/>
                    <a:pt x="294" y="94"/>
                    <a:pt x="307" y="43"/>
                  </a:cubicBezTo>
                  <a:lnTo>
                    <a:pt x="307" y="43"/>
                  </a:lnTo>
                  <a:cubicBezTo>
                    <a:pt x="313" y="20"/>
                    <a:pt x="280" y="0"/>
                    <a:pt x="267" y="23"/>
                  </a:cubicBezTo>
                  <a:lnTo>
                    <a:pt x="267" y="23"/>
                  </a:lnTo>
                  <a:cubicBezTo>
                    <a:pt x="240" y="71"/>
                    <a:pt x="215" y="118"/>
                    <a:pt x="184" y="160"/>
                  </a:cubicBezTo>
                  <a:lnTo>
                    <a:pt x="184" y="160"/>
                  </a:lnTo>
                  <a:cubicBezTo>
                    <a:pt x="142" y="122"/>
                    <a:pt x="113" y="76"/>
                    <a:pt x="76" y="34"/>
                  </a:cubicBezTo>
                  <a:lnTo>
                    <a:pt x="76" y="34"/>
                  </a:lnTo>
                  <a:cubicBezTo>
                    <a:pt x="52" y="6"/>
                    <a:pt x="12" y="38"/>
                    <a:pt x="26" y="69"/>
                  </a:cubicBezTo>
                  <a:lnTo>
                    <a:pt x="26" y="69"/>
                  </a:lnTo>
                  <a:cubicBezTo>
                    <a:pt x="48" y="119"/>
                    <a:pt x="90" y="168"/>
                    <a:pt x="139" y="209"/>
                  </a:cubicBezTo>
                  <a:lnTo>
                    <a:pt x="139" y="209"/>
                  </a:lnTo>
                  <a:cubicBezTo>
                    <a:pt x="104" y="242"/>
                    <a:pt x="64" y="269"/>
                    <a:pt x="27" y="301"/>
                  </a:cubicBezTo>
                  <a:lnTo>
                    <a:pt x="27" y="301"/>
                  </a:lnTo>
                  <a:cubicBezTo>
                    <a:pt x="0" y="324"/>
                    <a:pt x="33" y="365"/>
                    <a:pt x="63" y="351"/>
                  </a:cubicBezTo>
                  <a:lnTo>
                    <a:pt x="63" y="351"/>
                  </a:lnTo>
                  <a:cubicBezTo>
                    <a:pt x="110" y="330"/>
                    <a:pt x="155" y="293"/>
                    <a:pt x="193" y="249"/>
                  </a:cubicBezTo>
                  <a:lnTo>
                    <a:pt x="193" y="249"/>
                  </a:lnTo>
                  <a:cubicBezTo>
                    <a:pt x="239" y="280"/>
                    <a:pt x="289" y="302"/>
                    <a:pt x="335" y="313"/>
                  </a:cubicBezTo>
                  <a:lnTo>
                    <a:pt x="335" y="313"/>
                  </a:lnTo>
                  <a:cubicBezTo>
                    <a:pt x="359" y="319"/>
                    <a:pt x="378"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34" name="Freeform 64">
              <a:extLst>
                <a:ext uri="{FF2B5EF4-FFF2-40B4-BE49-F238E27FC236}">
                  <a16:creationId xmlns:a16="http://schemas.microsoft.com/office/drawing/2014/main" id="{6D3212C4-FCE1-A44C-9F7B-E0CF978E75DC}"/>
                </a:ext>
              </a:extLst>
            </p:cNvPr>
            <p:cNvSpPr>
              <a:spLocks noChangeArrowheads="1"/>
            </p:cNvSpPr>
            <p:nvPr/>
          </p:nvSpPr>
          <p:spPr bwMode="auto">
            <a:xfrm>
              <a:off x="5933074" y="59177"/>
              <a:ext cx="180952" cy="174602"/>
            </a:xfrm>
            <a:custGeom>
              <a:avLst/>
              <a:gdLst>
                <a:gd name="T0" fmla="*/ 353 w 378"/>
                <a:gd name="T1" fmla="*/ 272 h 366"/>
                <a:gd name="T2" fmla="*/ 353 w 378"/>
                <a:gd name="T3" fmla="*/ 272 h 366"/>
                <a:gd name="T4" fmla="*/ 231 w 378"/>
                <a:gd name="T5" fmla="*/ 201 h 366"/>
                <a:gd name="T6" fmla="*/ 231 w 378"/>
                <a:gd name="T7" fmla="*/ 201 h 366"/>
                <a:gd name="T8" fmla="*/ 306 w 378"/>
                <a:gd name="T9" fmla="*/ 43 h 366"/>
                <a:gd name="T10" fmla="*/ 306 w 378"/>
                <a:gd name="T11" fmla="*/ 43 h 366"/>
                <a:gd name="T12" fmla="*/ 265 w 378"/>
                <a:gd name="T13" fmla="*/ 23 h 366"/>
                <a:gd name="T14" fmla="*/ 265 w 378"/>
                <a:gd name="T15" fmla="*/ 23 h 366"/>
                <a:gd name="T16" fmla="*/ 182 w 378"/>
                <a:gd name="T17" fmla="*/ 160 h 366"/>
                <a:gd name="T18" fmla="*/ 182 w 378"/>
                <a:gd name="T19" fmla="*/ 160 h 366"/>
                <a:gd name="T20" fmla="*/ 75 w 378"/>
                <a:gd name="T21" fmla="*/ 34 h 366"/>
                <a:gd name="T22" fmla="*/ 75 w 378"/>
                <a:gd name="T23" fmla="*/ 34 h 366"/>
                <a:gd name="T24" fmla="*/ 25 w 378"/>
                <a:gd name="T25" fmla="*/ 69 h 366"/>
                <a:gd name="T26" fmla="*/ 25 w 378"/>
                <a:gd name="T27" fmla="*/ 69 h 366"/>
                <a:gd name="T28" fmla="*/ 138 w 378"/>
                <a:gd name="T29" fmla="*/ 209 h 366"/>
                <a:gd name="T30" fmla="*/ 138 w 378"/>
                <a:gd name="T31" fmla="*/ 209 h 366"/>
                <a:gd name="T32" fmla="*/ 26 w 378"/>
                <a:gd name="T33" fmla="*/ 301 h 366"/>
                <a:gd name="T34" fmla="*/ 26 w 378"/>
                <a:gd name="T35" fmla="*/ 301 h 366"/>
                <a:gd name="T36" fmla="*/ 61 w 378"/>
                <a:gd name="T37" fmla="*/ 351 h 366"/>
                <a:gd name="T38" fmla="*/ 61 w 378"/>
                <a:gd name="T39" fmla="*/ 351 h 366"/>
                <a:gd name="T40" fmla="*/ 191 w 378"/>
                <a:gd name="T41" fmla="*/ 249 h 366"/>
                <a:gd name="T42" fmla="*/ 191 w 378"/>
                <a:gd name="T43" fmla="*/ 249 h 366"/>
                <a:gd name="T44" fmla="*/ 333 w 378"/>
                <a:gd name="T45" fmla="*/ 313 h 366"/>
                <a:gd name="T46" fmla="*/ 333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49"/>
                    <a:pt x="269" y="227"/>
                    <a:pt x="231" y="201"/>
                  </a:cubicBezTo>
                  <a:lnTo>
                    <a:pt x="231" y="201"/>
                  </a:lnTo>
                  <a:cubicBezTo>
                    <a:pt x="266" y="150"/>
                    <a:pt x="293" y="94"/>
                    <a:pt x="306" y="43"/>
                  </a:cubicBezTo>
                  <a:lnTo>
                    <a:pt x="306" y="43"/>
                  </a:lnTo>
                  <a:cubicBezTo>
                    <a:pt x="311" y="20"/>
                    <a:pt x="278" y="0"/>
                    <a:pt x="265" y="23"/>
                  </a:cubicBezTo>
                  <a:lnTo>
                    <a:pt x="265" y="23"/>
                  </a:lnTo>
                  <a:cubicBezTo>
                    <a:pt x="239" y="71"/>
                    <a:pt x="214" y="118"/>
                    <a:pt x="182" y="160"/>
                  </a:cubicBezTo>
                  <a:lnTo>
                    <a:pt x="182" y="160"/>
                  </a:lnTo>
                  <a:cubicBezTo>
                    <a:pt x="142" y="122"/>
                    <a:pt x="111" y="76"/>
                    <a:pt x="75" y="34"/>
                  </a:cubicBezTo>
                  <a:lnTo>
                    <a:pt x="75" y="34"/>
                  </a:lnTo>
                  <a:cubicBezTo>
                    <a:pt x="52" y="6"/>
                    <a:pt x="11" y="38"/>
                    <a:pt x="25" y="69"/>
                  </a:cubicBezTo>
                  <a:lnTo>
                    <a:pt x="25" y="69"/>
                  </a:lnTo>
                  <a:cubicBezTo>
                    <a:pt x="48" y="119"/>
                    <a:pt x="89" y="168"/>
                    <a:pt x="138" y="209"/>
                  </a:cubicBezTo>
                  <a:lnTo>
                    <a:pt x="138" y="209"/>
                  </a:lnTo>
                  <a:cubicBezTo>
                    <a:pt x="102" y="242"/>
                    <a:pt x="63" y="269"/>
                    <a:pt x="26" y="301"/>
                  </a:cubicBezTo>
                  <a:lnTo>
                    <a:pt x="26" y="301"/>
                  </a:lnTo>
                  <a:cubicBezTo>
                    <a:pt x="0" y="324"/>
                    <a:pt x="31" y="365"/>
                    <a:pt x="61" y="351"/>
                  </a:cubicBezTo>
                  <a:lnTo>
                    <a:pt x="61" y="351"/>
                  </a:lnTo>
                  <a:cubicBezTo>
                    <a:pt x="109" y="330"/>
                    <a:pt x="153" y="293"/>
                    <a:pt x="191" y="249"/>
                  </a:cubicBezTo>
                  <a:lnTo>
                    <a:pt x="191" y="249"/>
                  </a:lnTo>
                  <a:cubicBezTo>
                    <a:pt x="239" y="280"/>
                    <a:pt x="287" y="302"/>
                    <a:pt x="333" y="313"/>
                  </a:cubicBezTo>
                  <a:lnTo>
                    <a:pt x="333" y="313"/>
                  </a:lnTo>
                  <a:cubicBezTo>
                    <a:pt x="357" y="319"/>
                    <a:pt x="377"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35" name="Freeform 65">
              <a:extLst>
                <a:ext uri="{FF2B5EF4-FFF2-40B4-BE49-F238E27FC236}">
                  <a16:creationId xmlns:a16="http://schemas.microsoft.com/office/drawing/2014/main" id="{F320584B-40CA-6C43-BF95-4CA3C6951436}"/>
                </a:ext>
              </a:extLst>
            </p:cNvPr>
            <p:cNvSpPr>
              <a:spLocks noChangeArrowheads="1"/>
            </p:cNvSpPr>
            <p:nvPr/>
          </p:nvSpPr>
          <p:spPr bwMode="auto">
            <a:xfrm>
              <a:off x="6312436" y="59177"/>
              <a:ext cx="180952" cy="174602"/>
            </a:xfrm>
            <a:custGeom>
              <a:avLst/>
              <a:gdLst>
                <a:gd name="T0" fmla="*/ 352 w 378"/>
                <a:gd name="T1" fmla="*/ 272 h 366"/>
                <a:gd name="T2" fmla="*/ 352 w 378"/>
                <a:gd name="T3" fmla="*/ 272 h 366"/>
                <a:gd name="T4" fmla="*/ 231 w 378"/>
                <a:gd name="T5" fmla="*/ 201 h 366"/>
                <a:gd name="T6" fmla="*/ 231 w 378"/>
                <a:gd name="T7" fmla="*/ 201 h 366"/>
                <a:gd name="T8" fmla="*/ 306 w 378"/>
                <a:gd name="T9" fmla="*/ 43 h 366"/>
                <a:gd name="T10" fmla="*/ 306 w 378"/>
                <a:gd name="T11" fmla="*/ 43 h 366"/>
                <a:gd name="T12" fmla="*/ 265 w 378"/>
                <a:gd name="T13" fmla="*/ 23 h 366"/>
                <a:gd name="T14" fmla="*/ 265 w 378"/>
                <a:gd name="T15" fmla="*/ 23 h 366"/>
                <a:gd name="T16" fmla="*/ 182 w 378"/>
                <a:gd name="T17" fmla="*/ 160 h 366"/>
                <a:gd name="T18" fmla="*/ 182 w 378"/>
                <a:gd name="T19" fmla="*/ 160 h 366"/>
                <a:gd name="T20" fmla="*/ 76 w 378"/>
                <a:gd name="T21" fmla="*/ 34 h 366"/>
                <a:gd name="T22" fmla="*/ 76 w 378"/>
                <a:gd name="T23" fmla="*/ 34 h 366"/>
                <a:gd name="T24" fmla="*/ 26 w 378"/>
                <a:gd name="T25" fmla="*/ 69 h 366"/>
                <a:gd name="T26" fmla="*/ 26 w 378"/>
                <a:gd name="T27" fmla="*/ 69 h 366"/>
                <a:gd name="T28" fmla="*/ 138 w 378"/>
                <a:gd name="T29" fmla="*/ 209 h 366"/>
                <a:gd name="T30" fmla="*/ 138 w 378"/>
                <a:gd name="T31" fmla="*/ 209 h 366"/>
                <a:gd name="T32" fmla="*/ 27 w 378"/>
                <a:gd name="T33" fmla="*/ 301 h 366"/>
                <a:gd name="T34" fmla="*/ 27 w 378"/>
                <a:gd name="T35" fmla="*/ 301 h 366"/>
                <a:gd name="T36" fmla="*/ 63 w 378"/>
                <a:gd name="T37" fmla="*/ 351 h 366"/>
                <a:gd name="T38" fmla="*/ 63 w 378"/>
                <a:gd name="T39" fmla="*/ 351 h 366"/>
                <a:gd name="T40" fmla="*/ 193 w 378"/>
                <a:gd name="T41" fmla="*/ 249 h 366"/>
                <a:gd name="T42" fmla="*/ 193 w 378"/>
                <a:gd name="T43" fmla="*/ 249 h 366"/>
                <a:gd name="T44" fmla="*/ 333 w 378"/>
                <a:gd name="T45" fmla="*/ 313 h 366"/>
                <a:gd name="T46" fmla="*/ 333 w 378"/>
                <a:gd name="T47" fmla="*/ 313 h 366"/>
                <a:gd name="T48" fmla="*/ 352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2" y="272"/>
                  </a:moveTo>
                  <a:lnTo>
                    <a:pt x="352" y="272"/>
                  </a:lnTo>
                  <a:cubicBezTo>
                    <a:pt x="311" y="249"/>
                    <a:pt x="269" y="227"/>
                    <a:pt x="231" y="201"/>
                  </a:cubicBezTo>
                  <a:lnTo>
                    <a:pt x="231" y="201"/>
                  </a:lnTo>
                  <a:cubicBezTo>
                    <a:pt x="268" y="150"/>
                    <a:pt x="293" y="94"/>
                    <a:pt x="306" y="43"/>
                  </a:cubicBezTo>
                  <a:lnTo>
                    <a:pt x="306" y="43"/>
                  </a:lnTo>
                  <a:cubicBezTo>
                    <a:pt x="312" y="20"/>
                    <a:pt x="278" y="0"/>
                    <a:pt x="265" y="23"/>
                  </a:cubicBezTo>
                  <a:lnTo>
                    <a:pt x="265" y="23"/>
                  </a:lnTo>
                  <a:cubicBezTo>
                    <a:pt x="239" y="71"/>
                    <a:pt x="215" y="118"/>
                    <a:pt x="182" y="160"/>
                  </a:cubicBezTo>
                  <a:lnTo>
                    <a:pt x="182" y="160"/>
                  </a:lnTo>
                  <a:cubicBezTo>
                    <a:pt x="141" y="122"/>
                    <a:pt x="111" y="76"/>
                    <a:pt x="76" y="34"/>
                  </a:cubicBezTo>
                  <a:lnTo>
                    <a:pt x="76" y="34"/>
                  </a:lnTo>
                  <a:cubicBezTo>
                    <a:pt x="52" y="6"/>
                    <a:pt x="10" y="38"/>
                    <a:pt x="26" y="69"/>
                  </a:cubicBezTo>
                  <a:lnTo>
                    <a:pt x="26" y="69"/>
                  </a:lnTo>
                  <a:cubicBezTo>
                    <a:pt x="48" y="119"/>
                    <a:pt x="89" y="168"/>
                    <a:pt x="138" y="209"/>
                  </a:cubicBezTo>
                  <a:lnTo>
                    <a:pt x="138" y="209"/>
                  </a:lnTo>
                  <a:cubicBezTo>
                    <a:pt x="103" y="242"/>
                    <a:pt x="64" y="269"/>
                    <a:pt x="27" y="301"/>
                  </a:cubicBezTo>
                  <a:lnTo>
                    <a:pt x="27" y="301"/>
                  </a:lnTo>
                  <a:cubicBezTo>
                    <a:pt x="0" y="324"/>
                    <a:pt x="31" y="365"/>
                    <a:pt x="63" y="351"/>
                  </a:cubicBezTo>
                  <a:lnTo>
                    <a:pt x="63" y="351"/>
                  </a:lnTo>
                  <a:cubicBezTo>
                    <a:pt x="109" y="330"/>
                    <a:pt x="153" y="293"/>
                    <a:pt x="193" y="249"/>
                  </a:cubicBezTo>
                  <a:lnTo>
                    <a:pt x="193" y="249"/>
                  </a:lnTo>
                  <a:cubicBezTo>
                    <a:pt x="239" y="280"/>
                    <a:pt x="287" y="302"/>
                    <a:pt x="333" y="313"/>
                  </a:cubicBezTo>
                  <a:lnTo>
                    <a:pt x="333" y="313"/>
                  </a:lnTo>
                  <a:cubicBezTo>
                    <a:pt x="357" y="319"/>
                    <a:pt x="377" y="285"/>
                    <a:pt x="352" y="272"/>
                  </a:cubicBezTo>
                </a:path>
              </a:pathLst>
            </a:custGeom>
            <a:solidFill>
              <a:schemeClr val="accent3">
                <a:lumMod val="50000"/>
              </a:schemeClr>
            </a:solidFill>
            <a:ln>
              <a:noFill/>
            </a:ln>
            <a:effectLst/>
          </p:spPr>
          <p:txBody>
            <a:bodyPr wrap="none" anchor="ctr"/>
            <a:lstStyle/>
            <a:p>
              <a:pPr>
                <a:defRPr/>
              </a:pPr>
              <a:endParaRPr lang="es-ES_tradnl"/>
            </a:p>
          </p:txBody>
        </p:sp>
        <p:sp>
          <p:nvSpPr>
            <p:cNvPr id="36" name="Freeform 66">
              <a:extLst>
                <a:ext uri="{FF2B5EF4-FFF2-40B4-BE49-F238E27FC236}">
                  <a16:creationId xmlns:a16="http://schemas.microsoft.com/office/drawing/2014/main" id="{3759FB39-F3CF-744F-8E83-E1AB30ED1EB2}"/>
                </a:ext>
              </a:extLst>
            </p:cNvPr>
            <p:cNvSpPr>
              <a:spLocks noChangeArrowheads="1"/>
            </p:cNvSpPr>
            <p:nvPr/>
          </p:nvSpPr>
          <p:spPr bwMode="auto">
            <a:xfrm>
              <a:off x="6501325" y="59177"/>
              <a:ext cx="180952" cy="174602"/>
            </a:xfrm>
            <a:custGeom>
              <a:avLst/>
              <a:gdLst>
                <a:gd name="T0" fmla="*/ 354 w 380"/>
                <a:gd name="T1" fmla="*/ 272 h 366"/>
                <a:gd name="T2" fmla="*/ 354 w 380"/>
                <a:gd name="T3" fmla="*/ 272 h 366"/>
                <a:gd name="T4" fmla="*/ 233 w 380"/>
                <a:gd name="T5" fmla="*/ 201 h 366"/>
                <a:gd name="T6" fmla="*/ 233 w 380"/>
                <a:gd name="T7" fmla="*/ 201 h 366"/>
                <a:gd name="T8" fmla="*/ 308 w 380"/>
                <a:gd name="T9" fmla="*/ 43 h 366"/>
                <a:gd name="T10" fmla="*/ 308 w 380"/>
                <a:gd name="T11" fmla="*/ 43 h 366"/>
                <a:gd name="T12" fmla="*/ 267 w 380"/>
                <a:gd name="T13" fmla="*/ 23 h 366"/>
                <a:gd name="T14" fmla="*/ 267 w 380"/>
                <a:gd name="T15" fmla="*/ 23 h 366"/>
                <a:gd name="T16" fmla="*/ 184 w 380"/>
                <a:gd name="T17" fmla="*/ 160 h 366"/>
                <a:gd name="T18" fmla="*/ 184 w 380"/>
                <a:gd name="T19" fmla="*/ 160 h 366"/>
                <a:gd name="T20" fmla="*/ 78 w 380"/>
                <a:gd name="T21" fmla="*/ 34 h 366"/>
                <a:gd name="T22" fmla="*/ 78 w 380"/>
                <a:gd name="T23" fmla="*/ 34 h 366"/>
                <a:gd name="T24" fmla="*/ 26 w 380"/>
                <a:gd name="T25" fmla="*/ 69 h 366"/>
                <a:gd name="T26" fmla="*/ 26 w 380"/>
                <a:gd name="T27" fmla="*/ 69 h 366"/>
                <a:gd name="T28" fmla="*/ 141 w 380"/>
                <a:gd name="T29" fmla="*/ 209 h 366"/>
                <a:gd name="T30" fmla="*/ 141 w 380"/>
                <a:gd name="T31" fmla="*/ 209 h 366"/>
                <a:gd name="T32" fmla="*/ 29 w 380"/>
                <a:gd name="T33" fmla="*/ 301 h 366"/>
                <a:gd name="T34" fmla="*/ 29 w 380"/>
                <a:gd name="T35" fmla="*/ 301 h 366"/>
                <a:gd name="T36" fmla="*/ 64 w 380"/>
                <a:gd name="T37" fmla="*/ 351 h 366"/>
                <a:gd name="T38" fmla="*/ 64 w 380"/>
                <a:gd name="T39" fmla="*/ 351 h 366"/>
                <a:gd name="T40" fmla="*/ 195 w 380"/>
                <a:gd name="T41" fmla="*/ 249 h 366"/>
                <a:gd name="T42" fmla="*/ 195 w 380"/>
                <a:gd name="T43" fmla="*/ 249 h 366"/>
                <a:gd name="T44" fmla="*/ 335 w 380"/>
                <a:gd name="T45" fmla="*/ 313 h 366"/>
                <a:gd name="T46" fmla="*/ 335 w 380"/>
                <a:gd name="T47" fmla="*/ 313 h 366"/>
                <a:gd name="T48" fmla="*/ 354 w 380"/>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6">
                  <a:moveTo>
                    <a:pt x="354" y="272"/>
                  </a:moveTo>
                  <a:lnTo>
                    <a:pt x="354" y="272"/>
                  </a:lnTo>
                  <a:cubicBezTo>
                    <a:pt x="313" y="249"/>
                    <a:pt x="272" y="227"/>
                    <a:pt x="233" y="201"/>
                  </a:cubicBezTo>
                  <a:lnTo>
                    <a:pt x="233" y="201"/>
                  </a:lnTo>
                  <a:cubicBezTo>
                    <a:pt x="268" y="150"/>
                    <a:pt x="296" y="94"/>
                    <a:pt x="308" y="43"/>
                  </a:cubicBezTo>
                  <a:lnTo>
                    <a:pt x="308" y="43"/>
                  </a:lnTo>
                  <a:cubicBezTo>
                    <a:pt x="314" y="20"/>
                    <a:pt x="281" y="0"/>
                    <a:pt x="267" y="23"/>
                  </a:cubicBezTo>
                  <a:lnTo>
                    <a:pt x="267" y="23"/>
                  </a:lnTo>
                  <a:cubicBezTo>
                    <a:pt x="241" y="71"/>
                    <a:pt x="217" y="118"/>
                    <a:pt x="184" y="160"/>
                  </a:cubicBezTo>
                  <a:lnTo>
                    <a:pt x="184" y="160"/>
                  </a:lnTo>
                  <a:cubicBezTo>
                    <a:pt x="143" y="122"/>
                    <a:pt x="113" y="76"/>
                    <a:pt x="78" y="34"/>
                  </a:cubicBezTo>
                  <a:lnTo>
                    <a:pt x="78" y="34"/>
                  </a:lnTo>
                  <a:cubicBezTo>
                    <a:pt x="53" y="6"/>
                    <a:pt x="13" y="38"/>
                    <a:pt x="26" y="69"/>
                  </a:cubicBezTo>
                  <a:lnTo>
                    <a:pt x="26" y="69"/>
                  </a:lnTo>
                  <a:cubicBezTo>
                    <a:pt x="50" y="119"/>
                    <a:pt x="91" y="168"/>
                    <a:pt x="141" y="209"/>
                  </a:cubicBezTo>
                  <a:lnTo>
                    <a:pt x="141" y="209"/>
                  </a:lnTo>
                  <a:cubicBezTo>
                    <a:pt x="105" y="242"/>
                    <a:pt x="66" y="269"/>
                    <a:pt x="29" y="301"/>
                  </a:cubicBezTo>
                  <a:lnTo>
                    <a:pt x="29" y="301"/>
                  </a:lnTo>
                  <a:cubicBezTo>
                    <a:pt x="0" y="324"/>
                    <a:pt x="33" y="365"/>
                    <a:pt x="64" y="351"/>
                  </a:cubicBezTo>
                  <a:lnTo>
                    <a:pt x="64" y="351"/>
                  </a:lnTo>
                  <a:cubicBezTo>
                    <a:pt x="110" y="330"/>
                    <a:pt x="155" y="293"/>
                    <a:pt x="195" y="249"/>
                  </a:cubicBezTo>
                  <a:lnTo>
                    <a:pt x="195" y="249"/>
                  </a:lnTo>
                  <a:cubicBezTo>
                    <a:pt x="239" y="280"/>
                    <a:pt x="289" y="302"/>
                    <a:pt x="335" y="313"/>
                  </a:cubicBezTo>
                  <a:lnTo>
                    <a:pt x="335" y="313"/>
                  </a:lnTo>
                  <a:cubicBezTo>
                    <a:pt x="359" y="319"/>
                    <a:pt x="379" y="285"/>
                    <a:pt x="354" y="272"/>
                  </a:cubicBezTo>
                </a:path>
              </a:pathLst>
            </a:custGeom>
            <a:solidFill>
              <a:schemeClr val="accent3">
                <a:lumMod val="75000"/>
              </a:schemeClr>
            </a:solidFill>
            <a:ln>
              <a:noFill/>
            </a:ln>
            <a:effectLst/>
          </p:spPr>
          <p:txBody>
            <a:bodyPr wrap="none" anchor="ctr"/>
            <a:lstStyle/>
            <a:p>
              <a:pPr>
                <a:defRPr/>
              </a:pPr>
              <a:endParaRPr lang="es-ES_tradnl"/>
            </a:p>
          </p:txBody>
        </p:sp>
        <p:sp>
          <p:nvSpPr>
            <p:cNvPr id="37" name="Freeform 67">
              <a:extLst>
                <a:ext uri="{FF2B5EF4-FFF2-40B4-BE49-F238E27FC236}">
                  <a16:creationId xmlns:a16="http://schemas.microsoft.com/office/drawing/2014/main" id="{17785876-ED04-714B-9EC0-630EE6EFC2CD}"/>
                </a:ext>
              </a:extLst>
            </p:cNvPr>
            <p:cNvSpPr>
              <a:spLocks noChangeArrowheads="1"/>
            </p:cNvSpPr>
            <p:nvPr/>
          </p:nvSpPr>
          <p:spPr bwMode="auto">
            <a:xfrm>
              <a:off x="6123550" y="59177"/>
              <a:ext cx="180952" cy="174602"/>
            </a:xfrm>
            <a:custGeom>
              <a:avLst/>
              <a:gdLst>
                <a:gd name="T0" fmla="*/ 353 w 378"/>
                <a:gd name="T1" fmla="*/ 272 h 366"/>
                <a:gd name="T2" fmla="*/ 353 w 378"/>
                <a:gd name="T3" fmla="*/ 272 h 366"/>
                <a:gd name="T4" fmla="*/ 231 w 378"/>
                <a:gd name="T5" fmla="*/ 201 h 366"/>
                <a:gd name="T6" fmla="*/ 231 w 378"/>
                <a:gd name="T7" fmla="*/ 201 h 366"/>
                <a:gd name="T8" fmla="*/ 307 w 378"/>
                <a:gd name="T9" fmla="*/ 43 h 366"/>
                <a:gd name="T10" fmla="*/ 307 w 378"/>
                <a:gd name="T11" fmla="*/ 43 h 366"/>
                <a:gd name="T12" fmla="*/ 265 w 378"/>
                <a:gd name="T13" fmla="*/ 23 h 366"/>
                <a:gd name="T14" fmla="*/ 265 w 378"/>
                <a:gd name="T15" fmla="*/ 23 h 366"/>
                <a:gd name="T16" fmla="*/ 182 w 378"/>
                <a:gd name="T17" fmla="*/ 160 h 366"/>
                <a:gd name="T18" fmla="*/ 182 w 378"/>
                <a:gd name="T19" fmla="*/ 160 h 366"/>
                <a:gd name="T20" fmla="*/ 75 w 378"/>
                <a:gd name="T21" fmla="*/ 34 h 366"/>
                <a:gd name="T22" fmla="*/ 75 w 378"/>
                <a:gd name="T23" fmla="*/ 34 h 366"/>
                <a:gd name="T24" fmla="*/ 25 w 378"/>
                <a:gd name="T25" fmla="*/ 69 h 366"/>
                <a:gd name="T26" fmla="*/ 25 w 378"/>
                <a:gd name="T27" fmla="*/ 69 h 366"/>
                <a:gd name="T28" fmla="*/ 138 w 378"/>
                <a:gd name="T29" fmla="*/ 209 h 366"/>
                <a:gd name="T30" fmla="*/ 138 w 378"/>
                <a:gd name="T31" fmla="*/ 209 h 366"/>
                <a:gd name="T32" fmla="*/ 26 w 378"/>
                <a:gd name="T33" fmla="*/ 301 h 366"/>
                <a:gd name="T34" fmla="*/ 26 w 378"/>
                <a:gd name="T35" fmla="*/ 301 h 366"/>
                <a:gd name="T36" fmla="*/ 62 w 378"/>
                <a:gd name="T37" fmla="*/ 351 h 366"/>
                <a:gd name="T38" fmla="*/ 62 w 378"/>
                <a:gd name="T39" fmla="*/ 351 h 366"/>
                <a:gd name="T40" fmla="*/ 192 w 378"/>
                <a:gd name="T41" fmla="*/ 249 h 366"/>
                <a:gd name="T42" fmla="*/ 192 w 378"/>
                <a:gd name="T43" fmla="*/ 249 h 366"/>
                <a:gd name="T44" fmla="*/ 334 w 378"/>
                <a:gd name="T45" fmla="*/ 313 h 366"/>
                <a:gd name="T46" fmla="*/ 334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0" y="249"/>
                    <a:pt x="269" y="227"/>
                    <a:pt x="231" y="201"/>
                  </a:cubicBezTo>
                  <a:lnTo>
                    <a:pt x="231" y="201"/>
                  </a:lnTo>
                  <a:cubicBezTo>
                    <a:pt x="266" y="150"/>
                    <a:pt x="294" y="94"/>
                    <a:pt x="307" y="43"/>
                  </a:cubicBezTo>
                  <a:lnTo>
                    <a:pt x="307" y="43"/>
                  </a:lnTo>
                  <a:cubicBezTo>
                    <a:pt x="311" y="20"/>
                    <a:pt x="278" y="0"/>
                    <a:pt x="265" y="23"/>
                  </a:cubicBezTo>
                  <a:lnTo>
                    <a:pt x="265" y="23"/>
                  </a:lnTo>
                  <a:cubicBezTo>
                    <a:pt x="239" y="71"/>
                    <a:pt x="215" y="118"/>
                    <a:pt x="182" y="160"/>
                  </a:cubicBezTo>
                  <a:lnTo>
                    <a:pt x="182" y="160"/>
                  </a:lnTo>
                  <a:cubicBezTo>
                    <a:pt x="142" y="122"/>
                    <a:pt x="111" y="76"/>
                    <a:pt x="75" y="34"/>
                  </a:cubicBezTo>
                  <a:lnTo>
                    <a:pt x="75" y="34"/>
                  </a:lnTo>
                  <a:cubicBezTo>
                    <a:pt x="52" y="6"/>
                    <a:pt x="12" y="38"/>
                    <a:pt x="25" y="69"/>
                  </a:cubicBezTo>
                  <a:lnTo>
                    <a:pt x="25" y="69"/>
                  </a:lnTo>
                  <a:cubicBezTo>
                    <a:pt x="48" y="119"/>
                    <a:pt x="89" y="168"/>
                    <a:pt x="138" y="209"/>
                  </a:cubicBezTo>
                  <a:lnTo>
                    <a:pt x="138" y="209"/>
                  </a:lnTo>
                  <a:cubicBezTo>
                    <a:pt x="102" y="242"/>
                    <a:pt x="64" y="269"/>
                    <a:pt x="26" y="301"/>
                  </a:cubicBezTo>
                  <a:lnTo>
                    <a:pt x="26" y="301"/>
                  </a:lnTo>
                  <a:cubicBezTo>
                    <a:pt x="0" y="324"/>
                    <a:pt x="31" y="365"/>
                    <a:pt x="62" y="351"/>
                  </a:cubicBezTo>
                  <a:lnTo>
                    <a:pt x="62" y="351"/>
                  </a:lnTo>
                  <a:cubicBezTo>
                    <a:pt x="109" y="330"/>
                    <a:pt x="153" y="293"/>
                    <a:pt x="192" y="249"/>
                  </a:cubicBezTo>
                  <a:lnTo>
                    <a:pt x="192" y="249"/>
                  </a:lnTo>
                  <a:cubicBezTo>
                    <a:pt x="239" y="280"/>
                    <a:pt x="288" y="302"/>
                    <a:pt x="334" y="313"/>
                  </a:cubicBezTo>
                  <a:lnTo>
                    <a:pt x="334" y="313"/>
                  </a:lnTo>
                  <a:cubicBezTo>
                    <a:pt x="357" y="319"/>
                    <a:pt x="377" y="285"/>
                    <a:pt x="353" y="272"/>
                  </a:cubicBezTo>
                </a:path>
              </a:pathLst>
            </a:custGeom>
            <a:solidFill>
              <a:schemeClr val="accent3">
                <a:lumMod val="25000"/>
              </a:schemeClr>
            </a:solidFill>
            <a:ln>
              <a:noFill/>
            </a:ln>
            <a:effectLst/>
          </p:spPr>
          <p:txBody>
            <a:bodyPr wrap="none" anchor="ctr"/>
            <a:lstStyle/>
            <a:p>
              <a:pPr>
                <a:defRPr/>
              </a:pPr>
              <a:endParaRPr lang="es-ES_tradnl"/>
            </a:p>
          </p:txBody>
        </p:sp>
        <p:sp>
          <p:nvSpPr>
            <p:cNvPr id="38" name="Freeform 68">
              <a:extLst>
                <a:ext uri="{FF2B5EF4-FFF2-40B4-BE49-F238E27FC236}">
                  <a16:creationId xmlns:a16="http://schemas.microsoft.com/office/drawing/2014/main" id="{D7F6F3E3-E697-7F41-886D-A0884C504AE3}"/>
                </a:ext>
              </a:extLst>
            </p:cNvPr>
            <p:cNvSpPr>
              <a:spLocks noChangeArrowheads="1"/>
            </p:cNvSpPr>
            <p:nvPr/>
          </p:nvSpPr>
          <p:spPr bwMode="auto">
            <a:xfrm>
              <a:off x="6690212" y="59177"/>
              <a:ext cx="180952" cy="174602"/>
            </a:xfrm>
            <a:custGeom>
              <a:avLst/>
              <a:gdLst>
                <a:gd name="T0" fmla="*/ 354 w 378"/>
                <a:gd name="T1" fmla="*/ 272 h 366"/>
                <a:gd name="T2" fmla="*/ 354 w 378"/>
                <a:gd name="T3" fmla="*/ 272 h 366"/>
                <a:gd name="T4" fmla="*/ 232 w 378"/>
                <a:gd name="T5" fmla="*/ 201 h 366"/>
                <a:gd name="T6" fmla="*/ 232 w 378"/>
                <a:gd name="T7" fmla="*/ 201 h 366"/>
                <a:gd name="T8" fmla="*/ 308 w 378"/>
                <a:gd name="T9" fmla="*/ 43 h 366"/>
                <a:gd name="T10" fmla="*/ 308 w 378"/>
                <a:gd name="T11" fmla="*/ 43 h 366"/>
                <a:gd name="T12" fmla="*/ 266 w 378"/>
                <a:gd name="T13" fmla="*/ 23 h 366"/>
                <a:gd name="T14" fmla="*/ 266 w 378"/>
                <a:gd name="T15" fmla="*/ 23 h 366"/>
                <a:gd name="T16" fmla="*/ 183 w 378"/>
                <a:gd name="T17" fmla="*/ 160 h 366"/>
                <a:gd name="T18" fmla="*/ 183 w 378"/>
                <a:gd name="T19" fmla="*/ 160 h 366"/>
                <a:gd name="T20" fmla="*/ 75 w 378"/>
                <a:gd name="T21" fmla="*/ 34 h 366"/>
                <a:gd name="T22" fmla="*/ 75 w 378"/>
                <a:gd name="T23" fmla="*/ 34 h 366"/>
                <a:gd name="T24" fmla="*/ 25 w 378"/>
                <a:gd name="T25" fmla="*/ 69 h 366"/>
                <a:gd name="T26" fmla="*/ 25 w 378"/>
                <a:gd name="T27" fmla="*/ 69 h 366"/>
                <a:gd name="T28" fmla="*/ 140 w 378"/>
                <a:gd name="T29" fmla="*/ 209 h 366"/>
                <a:gd name="T30" fmla="*/ 140 w 378"/>
                <a:gd name="T31" fmla="*/ 209 h 366"/>
                <a:gd name="T32" fmla="*/ 27 w 378"/>
                <a:gd name="T33" fmla="*/ 301 h 366"/>
                <a:gd name="T34" fmla="*/ 27 w 378"/>
                <a:gd name="T35" fmla="*/ 301 h 366"/>
                <a:gd name="T36" fmla="*/ 62 w 378"/>
                <a:gd name="T37" fmla="*/ 351 h 366"/>
                <a:gd name="T38" fmla="*/ 62 w 378"/>
                <a:gd name="T39" fmla="*/ 351 h 366"/>
                <a:gd name="T40" fmla="*/ 193 w 378"/>
                <a:gd name="T41" fmla="*/ 249 h 366"/>
                <a:gd name="T42" fmla="*/ 193 w 378"/>
                <a:gd name="T43" fmla="*/ 249 h 366"/>
                <a:gd name="T44" fmla="*/ 334 w 378"/>
                <a:gd name="T45" fmla="*/ 313 h 366"/>
                <a:gd name="T46" fmla="*/ 334 w 378"/>
                <a:gd name="T47" fmla="*/ 313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49"/>
                    <a:pt x="271" y="227"/>
                    <a:pt x="232" y="201"/>
                  </a:cubicBezTo>
                  <a:lnTo>
                    <a:pt x="232" y="201"/>
                  </a:lnTo>
                  <a:cubicBezTo>
                    <a:pt x="267" y="150"/>
                    <a:pt x="295" y="94"/>
                    <a:pt x="308" y="43"/>
                  </a:cubicBezTo>
                  <a:lnTo>
                    <a:pt x="308" y="43"/>
                  </a:lnTo>
                  <a:cubicBezTo>
                    <a:pt x="313" y="20"/>
                    <a:pt x="279" y="0"/>
                    <a:pt x="266" y="23"/>
                  </a:cubicBezTo>
                  <a:lnTo>
                    <a:pt x="266" y="23"/>
                  </a:lnTo>
                  <a:cubicBezTo>
                    <a:pt x="239" y="71"/>
                    <a:pt x="216" y="118"/>
                    <a:pt x="183" y="160"/>
                  </a:cubicBezTo>
                  <a:lnTo>
                    <a:pt x="183" y="160"/>
                  </a:lnTo>
                  <a:cubicBezTo>
                    <a:pt x="142" y="122"/>
                    <a:pt x="113" y="76"/>
                    <a:pt x="75" y="34"/>
                  </a:cubicBezTo>
                  <a:lnTo>
                    <a:pt x="75" y="34"/>
                  </a:lnTo>
                  <a:cubicBezTo>
                    <a:pt x="53" y="6"/>
                    <a:pt x="12" y="38"/>
                    <a:pt x="25" y="69"/>
                  </a:cubicBezTo>
                  <a:lnTo>
                    <a:pt x="25" y="69"/>
                  </a:lnTo>
                  <a:cubicBezTo>
                    <a:pt x="49" y="119"/>
                    <a:pt x="91" y="168"/>
                    <a:pt x="140" y="209"/>
                  </a:cubicBezTo>
                  <a:lnTo>
                    <a:pt x="140" y="209"/>
                  </a:lnTo>
                  <a:cubicBezTo>
                    <a:pt x="104" y="242"/>
                    <a:pt x="65" y="269"/>
                    <a:pt x="27" y="301"/>
                  </a:cubicBezTo>
                  <a:lnTo>
                    <a:pt x="27" y="301"/>
                  </a:lnTo>
                  <a:cubicBezTo>
                    <a:pt x="0" y="324"/>
                    <a:pt x="32" y="365"/>
                    <a:pt x="62" y="351"/>
                  </a:cubicBezTo>
                  <a:lnTo>
                    <a:pt x="62" y="351"/>
                  </a:lnTo>
                  <a:cubicBezTo>
                    <a:pt x="109" y="330"/>
                    <a:pt x="154" y="293"/>
                    <a:pt x="193" y="249"/>
                  </a:cubicBezTo>
                  <a:lnTo>
                    <a:pt x="193" y="249"/>
                  </a:lnTo>
                  <a:cubicBezTo>
                    <a:pt x="239" y="280"/>
                    <a:pt x="288" y="302"/>
                    <a:pt x="334" y="313"/>
                  </a:cubicBezTo>
                  <a:lnTo>
                    <a:pt x="334" y="313"/>
                  </a:lnTo>
                  <a:cubicBezTo>
                    <a:pt x="358" y="319"/>
                    <a:pt x="377"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39" name="Freeform 69">
              <a:extLst>
                <a:ext uri="{FF2B5EF4-FFF2-40B4-BE49-F238E27FC236}">
                  <a16:creationId xmlns:a16="http://schemas.microsoft.com/office/drawing/2014/main" id="{1D1108C9-03B9-B647-93AA-C64FAD0ADDB1}"/>
                </a:ext>
              </a:extLst>
            </p:cNvPr>
            <p:cNvSpPr>
              <a:spLocks noChangeArrowheads="1"/>
            </p:cNvSpPr>
            <p:nvPr/>
          </p:nvSpPr>
          <p:spPr bwMode="auto">
            <a:xfrm>
              <a:off x="7083862" y="56003"/>
              <a:ext cx="180952" cy="174602"/>
            </a:xfrm>
            <a:custGeom>
              <a:avLst/>
              <a:gdLst>
                <a:gd name="T0" fmla="*/ 354 w 380"/>
                <a:gd name="T1" fmla="*/ 273 h 366"/>
                <a:gd name="T2" fmla="*/ 354 w 380"/>
                <a:gd name="T3" fmla="*/ 273 h 366"/>
                <a:gd name="T4" fmla="*/ 233 w 380"/>
                <a:gd name="T5" fmla="*/ 201 h 366"/>
                <a:gd name="T6" fmla="*/ 233 w 380"/>
                <a:gd name="T7" fmla="*/ 201 h 366"/>
                <a:gd name="T8" fmla="*/ 307 w 380"/>
                <a:gd name="T9" fmla="*/ 43 h 366"/>
                <a:gd name="T10" fmla="*/ 307 w 380"/>
                <a:gd name="T11" fmla="*/ 43 h 366"/>
                <a:gd name="T12" fmla="*/ 267 w 380"/>
                <a:gd name="T13" fmla="*/ 23 h 366"/>
                <a:gd name="T14" fmla="*/ 267 w 380"/>
                <a:gd name="T15" fmla="*/ 23 h 366"/>
                <a:gd name="T16" fmla="*/ 183 w 380"/>
                <a:gd name="T17" fmla="*/ 161 h 366"/>
                <a:gd name="T18" fmla="*/ 183 w 380"/>
                <a:gd name="T19" fmla="*/ 161 h 366"/>
                <a:gd name="T20" fmla="*/ 77 w 380"/>
                <a:gd name="T21" fmla="*/ 34 h 366"/>
                <a:gd name="T22" fmla="*/ 77 w 380"/>
                <a:gd name="T23" fmla="*/ 34 h 366"/>
                <a:gd name="T24" fmla="*/ 27 w 380"/>
                <a:gd name="T25" fmla="*/ 69 h 366"/>
                <a:gd name="T26" fmla="*/ 27 w 380"/>
                <a:gd name="T27" fmla="*/ 69 h 366"/>
                <a:gd name="T28" fmla="*/ 140 w 380"/>
                <a:gd name="T29" fmla="*/ 210 h 366"/>
                <a:gd name="T30" fmla="*/ 140 w 380"/>
                <a:gd name="T31" fmla="*/ 210 h 366"/>
                <a:gd name="T32" fmla="*/ 28 w 380"/>
                <a:gd name="T33" fmla="*/ 301 h 366"/>
                <a:gd name="T34" fmla="*/ 28 w 380"/>
                <a:gd name="T35" fmla="*/ 301 h 366"/>
                <a:gd name="T36" fmla="*/ 64 w 380"/>
                <a:gd name="T37" fmla="*/ 352 h 366"/>
                <a:gd name="T38" fmla="*/ 64 w 380"/>
                <a:gd name="T39" fmla="*/ 352 h 366"/>
                <a:gd name="T40" fmla="*/ 194 w 380"/>
                <a:gd name="T41" fmla="*/ 249 h 366"/>
                <a:gd name="T42" fmla="*/ 194 w 380"/>
                <a:gd name="T43" fmla="*/ 249 h 366"/>
                <a:gd name="T44" fmla="*/ 336 w 380"/>
                <a:gd name="T45" fmla="*/ 314 h 366"/>
                <a:gd name="T46" fmla="*/ 336 w 380"/>
                <a:gd name="T47" fmla="*/ 314 h 366"/>
                <a:gd name="T48" fmla="*/ 354 w 380"/>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6">
                  <a:moveTo>
                    <a:pt x="354" y="273"/>
                  </a:moveTo>
                  <a:lnTo>
                    <a:pt x="354" y="273"/>
                  </a:lnTo>
                  <a:cubicBezTo>
                    <a:pt x="312" y="249"/>
                    <a:pt x="271" y="228"/>
                    <a:pt x="233" y="201"/>
                  </a:cubicBezTo>
                  <a:lnTo>
                    <a:pt x="233" y="201"/>
                  </a:lnTo>
                  <a:cubicBezTo>
                    <a:pt x="269" y="149"/>
                    <a:pt x="295" y="94"/>
                    <a:pt x="307" y="43"/>
                  </a:cubicBezTo>
                  <a:lnTo>
                    <a:pt x="307" y="43"/>
                  </a:lnTo>
                  <a:cubicBezTo>
                    <a:pt x="313" y="19"/>
                    <a:pt x="280" y="0"/>
                    <a:pt x="267" y="23"/>
                  </a:cubicBezTo>
                  <a:lnTo>
                    <a:pt x="267" y="23"/>
                  </a:lnTo>
                  <a:cubicBezTo>
                    <a:pt x="240" y="71"/>
                    <a:pt x="216" y="118"/>
                    <a:pt x="183" y="161"/>
                  </a:cubicBezTo>
                  <a:lnTo>
                    <a:pt x="183" y="161"/>
                  </a:lnTo>
                  <a:cubicBezTo>
                    <a:pt x="142" y="122"/>
                    <a:pt x="113" y="76"/>
                    <a:pt x="77" y="34"/>
                  </a:cubicBezTo>
                  <a:lnTo>
                    <a:pt x="77" y="34"/>
                  </a:lnTo>
                  <a:cubicBezTo>
                    <a:pt x="53" y="6"/>
                    <a:pt x="12" y="38"/>
                    <a:pt x="27" y="69"/>
                  </a:cubicBezTo>
                  <a:lnTo>
                    <a:pt x="27" y="69"/>
                  </a:lnTo>
                  <a:cubicBezTo>
                    <a:pt x="49" y="121"/>
                    <a:pt x="90" y="168"/>
                    <a:pt x="140" y="210"/>
                  </a:cubicBezTo>
                  <a:lnTo>
                    <a:pt x="140" y="210"/>
                  </a:lnTo>
                  <a:cubicBezTo>
                    <a:pt x="104" y="243"/>
                    <a:pt x="65" y="269"/>
                    <a:pt x="28" y="301"/>
                  </a:cubicBezTo>
                  <a:lnTo>
                    <a:pt x="28" y="301"/>
                  </a:lnTo>
                  <a:cubicBezTo>
                    <a:pt x="0" y="325"/>
                    <a:pt x="33" y="365"/>
                    <a:pt x="64" y="352"/>
                  </a:cubicBezTo>
                  <a:lnTo>
                    <a:pt x="64" y="352"/>
                  </a:lnTo>
                  <a:cubicBezTo>
                    <a:pt x="111" y="329"/>
                    <a:pt x="156" y="294"/>
                    <a:pt x="194" y="249"/>
                  </a:cubicBezTo>
                  <a:lnTo>
                    <a:pt x="194" y="249"/>
                  </a:lnTo>
                  <a:cubicBezTo>
                    <a:pt x="240" y="280"/>
                    <a:pt x="288" y="302"/>
                    <a:pt x="336" y="314"/>
                  </a:cubicBezTo>
                  <a:lnTo>
                    <a:pt x="336" y="314"/>
                  </a:lnTo>
                  <a:cubicBezTo>
                    <a:pt x="358" y="319"/>
                    <a:pt x="379" y="286"/>
                    <a:pt x="354" y="273"/>
                  </a:cubicBezTo>
                </a:path>
              </a:pathLst>
            </a:custGeom>
            <a:solidFill>
              <a:schemeClr val="accent3">
                <a:lumMod val="75000"/>
              </a:schemeClr>
            </a:solidFill>
            <a:ln>
              <a:noFill/>
            </a:ln>
            <a:effectLst/>
          </p:spPr>
          <p:txBody>
            <a:bodyPr wrap="none" anchor="ctr"/>
            <a:lstStyle/>
            <a:p>
              <a:pPr>
                <a:defRPr/>
              </a:pPr>
              <a:endParaRPr lang="es-ES_tradnl"/>
            </a:p>
          </p:txBody>
        </p:sp>
        <p:sp>
          <p:nvSpPr>
            <p:cNvPr id="40" name="Freeform 70">
              <a:extLst>
                <a:ext uri="{FF2B5EF4-FFF2-40B4-BE49-F238E27FC236}">
                  <a16:creationId xmlns:a16="http://schemas.microsoft.com/office/drawing/2014/main" id="{0A309B80-557F-5C4A-9A51-182731EB4CB6}"/>
                </a:ext>
              </a:extLst>
            </p:cNvPr>
            <p:cNvSpPr>
              <a:spLocks noChangeArrowheads="1"/>
            </p:cNvSpPr>
            <p:nvPr/>
          </p:nvSpPr>
          <p:spPr bwMode="auto">
            <a:xfrm>
              <a:off x="7272749" y="56003"/>
              <a:ext cx="180952" cy="174602"/>
            </a:xfrm>
            <a:custGeom>
              <a:avLst/>
              <a:gdLst>
                <a:gd name="T0" fmla="*/ 354 w 378"/>
                <a:gd name="T1" fmla="*/ 273 h 366"/>
                <a:gd name="T2" fmla="*/ 354 w 378"/>
                <a:gd name="T3" fmla="*/ 273 h 366"/>
                <a:gd name="T4" fmla="*/ 233 w 378"/>
                <a:gd name="T5" fmla="*/ 201 h 366"/>
                <a:gd name="T6" fmla="*/ 233 w 378"/>
                <a:gd name="T7" fmla="*/ 201 h 366"/>
                <a:gd name="T8" fmla="*/ 308 w 378"/>
                <a:gd name="T9" fmla="*/ 43 h 366"/>
                <a:gd name="T10" fmla="*/ 308 w 378"/>
                <a:gd name="T11" fmla="*/ 43 h 366"/>
                <a:gd name="T12" fmla="*/ 267 w 378"/>
                <a:gd name="T13" fmla="*/ 23 h 366"/>
                <a:gd name="T14" fmla="*/ 267 w 378"/>
                <a:gd name="T15" fmla="*/ 23 h 366"/>
                <a:gd name="T16" fmla="*/ 183 w 378"/>
                <a:gd name="T17" fmla="*/ 161 h 366"/>
                <a:gd name="T18" fmla="*/ 183 w 378"/>
                <a:gd name="T19" fmla="*/ 161 h 366"/>
                <a:gd name="T20" fmla="*/ 77 w 378"/>
                <a:gd name="T21" fmla="*/ 34 h 366"/>
                <a:gd name="T22" fmla="*/ 77 w 378"/>
                <a:gd name="T23" fmla="*/ 34 h 366"/>
                <a:gd name="T24" fmla="*/ 27 w 378"/>
                <a:gd name="T25" fmla="*/ 69 h 366"/>
                <a:gd name="T26" fmla="*/ 27 w 378"/>
                <a:gd name="T27" fmla="*/ 69 h 366"/>
                <a:gd name="T28" fmla="*/ 140 w 378"/>
                <a:gd name="T29" fmla="*/ 210 h 366"/>
                <a:gd name="T30" fmla="*/ 140 w 378"/>
                <a:gd name="T31" fmla="*/ 210 h 366"/>
                <a:gd name="T32" fmla="*/ 28 w 378"/>
                <a:gd name="T33" fmla="*/ 301 h 366"/>
                <a:gd name="T34" fmla="*/ 28 w 378"/>
                <a:gd name="T35" fmla="*/ 301 h 366"/>
                <a:gd name="T36" fmla="*/ 63 w 378"/>
                <a:gd name="T37" fmla="*/ 352 h 366"/>
                <a:gd name="T38" fmla="*/ 63 w 378"/>
                <a:gd name="T39" fmla="*/ 352 h 366"/>
                <a:gd name="T40" fmla="*/ 193 w 378"/>
                <a:gd name="T41" fmla="*/ 249 h 366"/>
                <a:gd name="T42" fmla="*/ 193 w 378"/>
                <a:gd name="T43" fmla="*/ 249 h 366"/>
                <a:gd name="T44" fmla="*/ 334 w 378"/>
                <a:gd name="T45" fmla="*/ 314 h 366"/>
                <a:gd name="T46" fmla="*/ 334 w 378"/>
                <a:gd name="T47" fmla="*/ 314 h 366"/>
                <a:gd name="T48" fmla="*/ 354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3"/>
                  </a:moveTo>
                  <a:lnTo>
                    <a:pt x="354" y="273"/>
                  </a:lnTo>
                  <a:cubicBezTo>
                    <a:pt x="313" y="249"/>
                    <a:pt x="271" y="228"/>
                    <a:pt x="233" y="201"/>
                  </a:cubicBezTo>
                  <a:lnTo>
                    <a:pt x="233" y="201"/>
                  </a:lnTo>
                  <a:cubicBezTo>
                    <a:pt x="267" y="149"/>
                    <a:pt x="295" y="94"/>
                    <a:pt x="308" y="43"/>
                  </a:cubicBezTo>
                  <a:lnTo>
                    <a:pt x="308" y="43"/>
                  </a:lnTo>
                  <a:cubicBezTo>
                    <a:pt x="313" y="19"/>
                    <a:pt x="280" y="0"/>
                    <a:pt x="267" y="23"/>
                  </a:cubicBezTo>
                  <a:lnTo>
                    <a:pt x="267" y="23"/>
                  </a:lnTo>
                  <a:cubicBezTo>
                    <a:pt x="241" y="71"/>
                    <a:pt x="217" y="118"/>
                    <a:pt x="183" y="161"/>
                  </a:cubicBezTo>
                  <a:lnTo>
                    <a:pt x="183" y="161"/>
                  </a:lnTo>
                  <a:cubicBezTo>
                    <a:pt x="144" y="122"/>
                    <a:pt x="113" y="76"/>
                    <a:pt x="77" y="34"/>
                  </a:cubicBezTo>
                  <a:lnTo>
                    <a:pt x="77" y="34"/>
                  </a:lnTo>
                  <a:cubicBezTo>
                    <a:pt x="53" y="6"/>
                    <a:pt x="12" y="38"/>
                    <a:pt x="27" y="69"/>
                  </a:cubicBezTo>
                  <a:lnTo>
                    <a:pt x="27" y="69"/>
                  </a:lnTo>
                  <a:cubicBezTo>
                    <a:pt x="49" y="121"/>
                    <a:pt x="91" y="168"/>
                    <a:pt x="140" y="210"/>
                  </a:cubicBezTo>
                  <a:lnTo>
                    <a:pt x="140" y="210"/>
                  </a:lnTo>
                  <a:cubicBezTo>
                    <a:pt x="104" y="243"/>
                    <a:pt x="66" y="269"/>
                    <a:pt x="28" y="301"/>
                  </a:cubicBezTo>
                  <a:lnTo>
                    <a:pt x="28" y="301"/>
                  </a:lnTo>
                  <a:cubicBezTo>
                    <a:pt x="0" y="325"/>
                    <a:pt x="32" y="365"/>
                    <a:pt x="63" y="352"/>
                  </a:cubicBezTo>
                  <a:lnTo>
                    <a:pt x="63" y="352"/>
                  </a:lnTo>
                  <a:cubicBezTo>
                    <a:pt x="111" y="329"/>
                    <a:pt x="155" y="294"/>
                    <a:pt x="193" y="249"/>
                  </a:cubicBezTo>
                  <a:lnTo>
                    <a:pt x="193" y="249"/>
                  </a:lnTo>
                  <a:cubicBezTo>
                    <a:pt x="239" y="280"/>
                    <a:pt x="289" y="302"/>
                    <a:pt x="334" y="314"/>
                  </a:cubicBezTo>
                  <a:lnTo>
                    <a:pt x="334" y="314"/>
                  </a:lnTo>
                  <a:cubicBezTo>
                    <a:pt x="359" y="319"/>
                    <a:pt x="377" y="286"/>
                    <a:pt x="354" y="273"/>
                  </a:cubicBezTo>
                </a:path>
              </a:pathLst>
            </a:custGeom>
            <a:solidFill>
              <a:schemeClr val="accent3">
                <a:lumMod val="25000"/>
              </a:schemeClr>
            </a:solidFill>
            <a:ln>
              <a:noFill/>
            </a:ln>
            <a:effectLst/>
          </p:spPr>
          <p:txBody>
            <a:bodyPr wrap="none" anchor="ctr"/>
            <a:lstStyle/>
            <a:p>
              <a:pPr>
                <a:defRPr/>
              </a:pPr>
              <a:endParaRPr lang="es-ES_tradnl"/>
            </a:p>
          </p:txBody>
        </p:sp>
        <p:sp>
          <p:nvSpPr>
            <p:cNvPr id="41" name="Freeform 71">
              <a:extLst>
                <a:ext uri="{FF2B5EF4-FFF2-40B4-BE49-F238E27FC236}">
                  <a16:creationId xmlns:a16="http://schemas.microsoft.com/office/drawing/2014/main" id="{46086FBB-AD61-9E4A-9EA1-5AAAC0C484A4}"/>
                </a:ext>
              </a:extLst>
            </p:cNvPr>
            <p:cNvSpPr>
              <a:spLocks noChangeArrowheads="1"/>
            </p:cNvSpPr>
            <p:nvPr/>
          </p:nvSpPr>
          <p:spPr bwMode="auto">
            <a:xfrm>
              <a:off x="6896560" y="56003"/>
              <a:ext cx="180952" cy="174602"/>
            </a:xfrm>
            <a:custGeom>
              <a:avLst/>
              <a:gdLst>
                <a:gd name="T0" fmla="*/ 353 w 378"/>
                <a:gd name="T1" fmla="*/ 273 h 366"/>
                <a:gd name="T2" fmla="*/ 353 w 378"/>
                <a:gd name="T3" fmla="*/ 273 h 366"/>
                <a:gd name="T4" fmla="*/ 232 w 378"/>
                <a:gd name="T5" fmla="*/ 201 h 366"/>
                <a:gd name="T6" fmla="*/ 232 w 378"/>
                <a:gd name="T7" fmla="*/ 201 h 366"/>
                <a:gd name="T8" fmla="*/ 307 w 378"/>
                <a:gd name="T9" fmla="*/ 43 h 366"/>
                <a:gd name="T10" fmla="*/ 307 w 378"/>
                <a:gd name="T11" fmla="*/ 43 h 366"/>
                <a:gd name="T12" fmla="*/ 266 w 378"/>
                <a:gd name="T13" fmla="*/ 23 h 366"/>
                <a:gd name="T14" fmla="*/ 266 w 378"/>
                <a:gd name="T15" fmla="*/ 23 h 366"/>
                <a:gd name="T16" fmla="*/ 182 w 378"/>
                <a:gd name="T17" fmla="*/ 161 h 366"/>
                <a:gd name="T18" fmla="*/ 182 w 378"/>
                <a:gd name="T19" fmla="*/ 161 h 366"/>
                <a:gd name="T20" fmla="*/ 76 w 378"/>
                <a:gd name="T21" fmla="*/ 34 h 366"/>
                <a:gd name="T22" fmla="*/ 76 w 378"/>
                <a:gd name="T23" fmla="*/ 34 h 366"/>
                <a:gd name="T24" fmla="*/ 26 w 378"/>
                <a:gd name="T25" fmla="*/ 69 h 366"/>
                <a:gd name="T26" fmla="*/ 26 w 378"/>
                <a:gd name="T27" fmla="*/ 69 h 366"/>
                <a:gd name="T28" fmla="*/ 139 w 378"/>
                <a:gd name="T29" fmla="*/ 210 h 366"/>
                <a:gd name="T30" fmla="*/ 139 w 378"/>
                <a:gd name="T31" fmla="*/ 210 h 366"/>
                <a:gd name="T32" fmla="*/ 27 w 378"/>
                <a:gd name="T33" fmla="*/ 301 h 366"/>
                <a:gd name="T34" fmla="*/ 27 w 378"/>
                <a:gd name="T35" fmla="*/ 301 h 366"/>
                <a:gd name="T36" fmla="*/ 63 w 378"/>
                <a:gd name="T37" fmla="*/ 352 h 366"/>
                <a:gd name="T38" fmla="*/ 63 w 378"/>
                <a:gd name="T39" fmla="*/ 352 h 366"/>
                <a:gd name="T40" fmla="*/ 193 w 378"/>
                <a:gd name="T41" fmla="*/ 249 h 366"/>
                <a:gd name="T42" fmla="*/ 193 w 378"/>
                <a:gd name="T43" fmla="*/ 249 h 366"/>
                <a:gd name="T44" fmla="*/ 333 w 378"/>
                <a:gd name="T45" fmla="*/ 314 h 366"/>
                <a:gd name="T46" fmla="*/ 333 w 378"/>
                <a:gd name="T47" fmla="*/ 314 h 366"/>
                <a:gd name="T48" fmla="*/ 353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3"/>
                  </a:moveTo>
                  <a:lnTo>
                    <a:pt x="353" y="273"/>
                  </a:lnTo>
                  <a:cubicBezTo>
                    <a:pt x="311" y="249"/>
                    <a:pt x="270" y="228"/>
                    <a:pt x="232" y="201"/>
                  </a:cubicBezTo>
                  <a:lnTo>
                    <a:pt x="232" y="201"/>
                  </a:lnTo>
                  <a:cubicBezTo>
                    <a:pt x="268" y="149"/>
                    <a:pt x="294" y="94"/>
                    <a:pt x="307" y="43"/>
                  </a:cubicBezTo>
                  <a:lnTo>
                    <a:pt x="307" y="43"/>
                  </a:lnTo>
                  <a:cubicBezTo>
                    <a:pt x="312" y="19"/>
                    <a:pt x="280" y="0"/>
                    <a:pt x="266" y="23"/>
                  </a:cubicBezTo>
                  <a:lnTo>
                    <a:pt x="266" y="23"/>
                  </a:lnTo>
                  <a:cubicBezTo>
                    <a:pt x="240" y="71"/>
                    <a:pt x="215" y="118"/>
                    <a:pt x="182" y="161"/>
                  </a:cubicBezTo>
                  <a:lnTo>
                    <a:pt x="182" y="161"/>
                  </a:lnTo>
                  <a:cubicBezTo>
                    <a:pt x="142" y="122"/>
                    <a:pt x="113" y="76"/>
                    <a:pt x="76" y="34"/>
                  </a:cubicBezTo>
                  <a:lnTo>
                    <a:pt x="76" y="34"/>
                  </a:lnTo>
                  <a:cubicBezTo>
                    <a:pt x="52" y="6"/>
                    <a:pt x="11" y="38"/>
                    <a:pt x="26" y="69"/>
                  </a:cubicBezTo>
                  <a:lnTo>
                    <a:pt x="26" y="69"/>
                  </a:lnTo>
                  <a:cubicBezTo>
                    <a:pt x="48" y="121"/>
                    <a:pt x="89" y="168"/>
                    <a:pt x="139" y="210"/>
                  </a:cubicBezTo>
                  <a:lnTo>
                    <a:pt x="139" y="210"/>
                  </a:lnTo>
                  <a:cubicBezTo>
                    <a:pt x="103" y="243"/>
                    <a:pt x="64" y="269"/>
                    <a:pt x="27" y="301"/>
                  </a:cubicBezTo>
                  <a:lnTo>
                    <a:pt x="27" y="301"/>
                  </a:lnTo>
                  <a:cubicBezTo>
                    <a:pt x="0" y="325"/>
                    <a:pt x="32" y="365"/>
                    <a:pt x="63" y="352"/>
                  </a:cubicBezTo>
                  <a:lnTo>
                    <a:pt x="63" y="352"/>
                  </a:lnTo>
                  <a:cubicBezTo>
                    <a:pt x="109" y="329"/>
                    <a:pt x="153" y="294"/>
                    <a:pt x="193" y="249"/>
                  </a:cubicBezTo>
                  <a:lnTo>
                    <a:pt x="193" y="249"/>
                  </a:lnTo>
                  <a:cubicBezTo>
                    <a:pt x="239" y="280"/>
                    <a:pt x="287" y="302"/>
                    <a:pt x="333" y="314"/>
                  </a:cubicBezTo>
                  <a:lnTo>
                    <a:pt x="333" y="314"/>
                  </a:lnTo>
                  <a:cubicBezTo>
                    <a:pt x="357" y="319"/>
                    <a:pt x="377" y="286"/>
                    <a:pt x="353" y="273"/>
                  </a:cubicBezTo>
                </a:path>
              </a:pathLst>
            </a:custGeom>
            <a:solidFill>
              <a:schemeClr val="accent3">
                <a:lumMod val="50000"/>
              </a:schemeClr>
            </a:solidFill>
            <a:ln>
              <a:noFill/>
            </a:ln>
            <a:effectLst/>
          </p:spPr>
          <p:txBody>
            <a:bodyPr wrap="none" anchor="ctr"/>
            <a:lstStyle/>
            <a:p>
              <a:pPr>
                <a:defRPr/>
              </a:pPr>
              <a:endParaRPr lang="es-ES_tradnl"/>
            </a:p>
          </p:txBody>
        </p:sp>
        <p:sp>
          <p:nvSpPr>
            <p:cNvPr id="42" name="Freeform 72">
              <a:extLst>
                <a:ext uri="{FF2B5EF4-FFF2-40B4-BE49-F238E27FC236}">
                  <a16:creationId xmlns:a16="http://schemas.microsoft.com/office/drawing/2014/main" id="{8952AF02-0A9A-DD4F-B26E-61500F51B6CB}"/>
                </a:ext>
              </a:extLst>
            </p:cNvPr>
            <p:cNvSpPr>
              <a:spLocks noChangeArrowheads="1"/>
            </p:cNvSpPr>
            <p:nvPr/>
          </p:nvSpPr>
          <p:spPr bwMode="auto">
            <a:xfrm>
              <a:off x="7461637" y="56003"/>
              <a:ext cx="180952" cy="174602"/>
            </a:xfrm>
            <a:custGeom>
              <a:avLst/>
              <a:gdLst>
                <a:gd name="T0" fmla="*/ 354 w 378"/>
                <a:gd name="T1" fmla="*/ 273 h 366"/>
                <a:gd name="T2" fmla="*/ 354 w 378"/>
                <a:gd name="T3" fmla="*/ 273 h 366"/>
                <a:gd name="T4" fmla="*/ 233 w 378"/>
                <a:gd name="T5" fmla="*/ 201 h 366"/>
                <a:gd name="T6" fmla="*/ 233 w 378"/>
                <a:gd name="T7" fmla="*/ 201 h 366"/>
                <a:gd name="T8" fmla="*/ 308 w 378"/>
                <a:gd name="T9" fmla="*/ 43 h 366"/>
                <a:gd name="T10" fmla="*/ 308 w 378"/>
                <a:gd name="T11" fmla="*/ 43 h 366"/>
                <a:gd name="T12" fmla="*/ 267 w 378"/>
                <a:gd name="T13" fmla="*/ 23 h 366"/>
                <a:gd name="T14" fmla="*/ 267 w 378"/>
                <a:gd name="T15" fmla="*/ 23 h 366"/>
                <a:gd name="T16" fmla="*/ 183 w 378"/>
                <a:gd name="T17" fmla="*/ 161 h 366"/>
                <a:gd name="T18" fmla="*/ 183 w 378"/>
                <a:gd name="T19" fmla="*/ 161 h 366"/>
                <a:gd name="T20" fmla="*/ 76 w 378"/>
                <a:gd name="T21" fmla="*/ 34 h 366"/>
                <a:gd name="T22" fmla="*/ 76 w 378"/>
                <a:gd name="T23" fmla="*/ 34 h 366"/>
                <a:gd name="T24" fmla="*/ 26 w 378"/>
                <a:gd name="T25" fmla="*/ 69 h 366"/>
                <a:gd name="T26" fmla="*/ 26 w 378"/>
                <a:gd name="T27" fmla="*/ 69 h 366"/>
                <a:gd name="T28" fmla="*/ 139 w 378"/>
                <a:gd name="T29" fmla="*/ 210 h 366"/>
                <a:gd name="T30" fmla="*/ 139 w 378"/>
                <a:gd name="T31" fmla="*/ 210 h 366"/>
                <a:gd name="T32" fmla="*/ 28 w 378"/>
                <a:gd name="T33" fmla="*/ 301 h 366"/>
                <a:gd name="T34" fmla="*/ 28 w 378"/>
                <a:gd name="T35" fmla="*/ 301 h 366"/>
                <a:gd name="T36" fmla="*/ 63 w 378"/>
                <a:gd name="T37" fmla="*/ 352 h 366"/>
                <a:gd name="T38" fmla="*/ 63 w 378"/>
                <a:gd name="T39" fmla="*/ 352 h 366"/>
                <a:gd name="T40" fmla="*/ 195 w 378"/>
                <a:gd name="T41" fmla="*/ 249 h 366"/>
                <a:gd name="T42" fmla="*/ 195 w 378"/>
                <a:gd name="T43" fmla="*/ 249 h 366"/>
                <a:gd name="T44" fmla="*/ 334 w 378"/>
                <a:gd name="T45" fmla="*/ 314 h 366"/>
                <a:gd name="T46" fmla="*/ 334 w 378"/>
                <a:gd name="T47" fmla="*/ 314 h 366"/>
                <a:gd name="T48" fmla="*/ 354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3"/>
                  </a:moveTo>
                  <a:lnTo>
                    <a:pt x="354" y="273"/>
                  </a:lnTo>
                  <a:cubicBezTo>
                    <a:pt x="312" y="249"/>
                    <a:pt x="271" y="228"/>
                    <a:pt x="233" y="201"/>
                  </a:cubicBezTo>
                  <a:lnTo>
                    <a:pt x="233" y="201"/>
                  </a:lnTo>
                  <a:cubicBezTo>
                    <a:pt x="268" y="149"/>
                    <a:pt x="294" y="94"/>
                    <a:pt x="308" y="43"/>
                  </a:cubicBezTo>
                  <a:lnTo>
                    <a:pt x="308" y="43"/>
                  </a:lnTo>
                  <a:cubicBezTo>
                    <a:pt x="314" y="19"/>
                    <a:pt x="280" y="0"/>
                    <a:pt x="267" y="23"/>
                  </a:cubicBezTo>
                  <a:lnTo>
                    <a:pt x="267" y="23"/>
                  </a:lnTo>
                  <a:cubicBezTo>
                    <a:pt x="241" y="71"/>
                    <a:pt x="216" y="118"/>
                    <a:pt x="183" y="161"/>
                  </a:cubicBezTo>
                  <a:lnTo>
                    <a:pt x="183" y="161"/>
                  </a:lnTo>
                  <a:cubicBezTo>
                    <a:pt x="143" y="122"/>
                    <a:pt x="113" y="76"/>
                    <a:pt x="76" y="34"/>
                  </a:cubicBezTo>
                  <a:lnTo>
                    <a:pt x="76" y="34"/>
                  </a:lnTo>
                  <a:cubicBezTo>
                    <a:pt x="53" y="6"/>
                    <a:pt x="13" y="38"/>
                    <a:pt x="26" y="69"/>
                  </a:cubicBezTo>
                  <a:lnTo>
                    <a:pt x="26" y="69"/>
                  </a:lnTo>
                  <a:cubicBezTo>
                    <a:pt x="50" y="121"/>
                    <a:pt x="91" y="168"/>
                    <a:pt x="139" y="210"/>
                  </a:cubicBezTo>
                  <a:lnTo>
                    <a:pt x="139" y="210"/>
                  </a:lnTo>
                  <a:cubicBezTo>
                    <a:pt x="104" y="243"/>
                    <a:pt x="65" y="269"/>
                    <a:pt x="28" y="301"/>
                  </a:cubicBezTo>
                  <a:lnTo>
                    <a:pt x="28" y="301"/>
                  </a:lnTo>
                  <a:cubicBezTo>
                    <a:pt x="0" y="325"/>
                    <a:pt x="33" y="365"/>
                    <a:pt x="63" y="352"/>
                  </a:cubicBezTo>
                  <a:lnTo>
                    <a:pt x="63" y="352"/>
                  </a:lnTo>
                  <a:cubicBezTo>
                    <a:pt x="109" y="329"/>
                    <a:pt x="155" y="294"/>
                    <a:pt x="195" y="249"/>
                  </a:cubicBezTo>
                  <a:lnTo>
                    <a:pt x="195" y="249"/>
                  </a:lnTo>
                  <a:cubicBezTo>
                    <a:pt x="239" y="280"/>
                    <a:pt x="289" y="302"/>
                    <a:pt x="334" y="314"/>
                  </a:cubicBezTo>
                  <a:lnTo>
                    <a:pt x="334" y="314"/>
                  </a:lnTo>
                  <a:cubicBezTo>
                    <a:pt x="359" y="319"/>
                    <a:pt x="377" y="286"/>
                    <a:pt x="354" y="273"/>
                  </a:cubicBezTo>
                </a:path>
              </a:pathLst>
            </a:custGeom>
            <a:solidFill>
              <a:schemeClr val="accent3">
                <a:lumMod val="50000"/>
              </a:schemeClr>
            </a:solidFill>
            <a:ln>
              <a:noFill/>
            </a:ln>
            <a:effectLst/>
          </p:spPr>
          <p:txBody>
            <a:bodyPr wrap="none" anchor="ctr"/>
            <a:lstStyle/>
            <a:p>
              <a:pPr>
                <a:defRPr/>
              </a:pPr>
              <a:endParaRPr lang="es-ES_tradnl"/>
            </a:p>
          </p:txBody>
        </p:sp>
        <p:sp>
          <p:nvSpPr>
            <p:cNvPr id="43" name="Freeform 73">
              <a:extLst>
                <a:ext uri="{FF2B5EF4-FFF2-40B4-BE49-F238E27FC236}">
                  <a16:creationId xmlns:a16="http://schemas.microsoft.com/office/drawing/2014/main" id="{4FA299CB-282F-534D-B0A1-8D60BB82BF14}"/>
                </a:ext>
              </a:extLst>
            </p:cNvPr>
            <p:cNvSpPr>
              <a:spLocks noChangeArrowheads="1"/>
            </p:cNvSpPr>
            <p:nvPr/>
          </p:nvSpPr>
          <p:spPr bwMode="auto">
            <a:xfrm>
              <a:off x="7826715" y="52828"/>
              <a:ext cx="179365" cy="174602"/>
            </a:xfrm>
            <a:custGeom>
              <a:avLst/>
              <a:gdLst>
                <a:gd name="T0" fmla="*/ 354 w 378"/>
                <a:gd name="T1" fmla="*/ 272 h 366"/>
                <a:gd name="T2" fmla="*/ 354 w 378"/>
                <a:gd name="T3" fmla="*/ 272 h 366"/>
                <a:gd name="T4" fmla="*/ 233 w 378"/>
                <a:gd name="T5" fmla="*/ 201 h 366"/>
                <a:gd name="T6" fmla="*/ 233 w 378"/>
                <a:gd name="T7" fmla="*/ 201 h 366"/>
                <a:gd name="T8" fmla="*/ 306 w 378"/>
                <a:gd name="T9" fmla="*/ 43 h 366"/>
                <a:gd name="T10" fmla="*/ 306 w 378"/>
                <a:gd name="T11" fmla="*/ 43 h 366"/>
                <a:gd name="T12" fmla="*/ 266 w 378"/>
                <a:gd name="T13" fmla="*/ 23 h 366"/>
                <a:gd name="T14" fmla="*/ 266 w 378"/>
                <a:gd name="T15" fmla="*/ 23 h 366"/>
                <a:gd name="T16" fmla="*/ 183 w 378"/>
                <a:gd name="T17" fmla="*/ 160 h 366"/>
                <a:gd name="T18" fmla="*/ 183 w 378"/>
                <a:gd name="T19" fmla="*/ 160 h 366"/>
                <a:gd name="T20" fmla="*/ 76 w 378"/>
                <a:gd name="T21" fmla="*/ 34 h 366"/>
                <a:gd name="T22" fmla="*/ 76 w 378"/>
                <a:gd name="T23" fmla="*/ 34 h 366"/>
                <a:gd name="T24" fmla="*/ 27 w 378"/>
                <a:gd name="T25" fmla="*/ 69 h 366"/>
                <a:gd name="T26" fmla="*/ 27 w 378"/>
                <a:gd name="T27" fmla="*/ 69 h 366"/>
                <a:gd name="T28" fmla="*/ 140 w 378"/>
                <a:gd name="T29" fmla="*/ 209 h 366"/>
                <a:gd name="T30" fmla="*/ 140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49 h 366"/>
                <a:gd name="T42" fmla="*/ 193 w 378"/>
                <a:gd name="T43" fmla="*/ 249 h 366"/>
                <a:gd name="T44" fmla="*/ 334 w 378"/>
                <a:gd name="T45" fmla="*/ 312 h 366"/>
                <a:gd name="T46" fmla="*/ 334 w 378"/>
                <a:gd name="T47" fmla="*/ 312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49"/>
                    <a:pt x="270" y="227"/>
                    <a:pt x="233" y="201"/>
                  </a:cubicBezTo>
                  <a:lnTo>
                    <a:pt x="233" y="201"/>
                  </a:lnTo>
                  <a:cubicBezTo>
                    <a:pt x="268" y="151"/>
                    <a:pt x="295" y="94"/>
                    <a:pt x="306" y="43"/>
                  </a:cubicBezTo>
                  <a:lnTo>
                    <a:pt x="306" y="43"/>
                  </a:lnTo>
                  <a:cubicBezTo>
                    <a:pt x="313" y="19"/>
                    <a:pt x="279" y="0"/>
                    <a:pt x="266" y="23"/>
                  </a:cubicBezTo>
                  <a:lnTo>
                    <a:pt x="266" y="23"/>
                  </a:lnTo>
                  <a:cubicBezTo>
                    <a:pt x="239" y="71"/>
                    <a:pt x="216" y="118"/>
                    <a:pt x="183" y="160"/>
                  </a:cubicBezTo>
                  <a:lnTo>
                    <a:pt x="183" y="160"/>
                  </a:lnTo>
                  <a:cubicBezTo>
                    <a:pt x="142" y="122"/>
                    <a:pt x="113" y="76"/>
                    <a:pt x="76" y="34"/>
                  </a:cubicBezTo>
                  <a:lnTo>
                    <a:pt x="76" y="34"/>
                  </a:lnTo>
                  <a:cubicBezTo>
                    <a:pt x="53" y="6"/>
                    <a:pt x="12" y="38"/>
                    <a:pt x="27" y="69"/>
                  </a:cubicBezTo>
                  <a:lnTo>
                    <a:pt x="27" y="69"/>
                  </a:lnTo>
                  <a:cubicBezTo>
                    <a:pt x="49" y="119"/>
                    <a:pt x="90" y="168"/>
                    <a:pt x="140" y="209"/>
                  </a:cubicBezTo>
                  <a:lnTo>
                    <a:pt x="140" y="209"/>
                  </a:lnTo>
                  <a:cubicBezTo>
                    <a:pt x="104" y="241"/>
                    <a:pt x="65" y="269"/>
                    <a:pt x="28" y="301"/>
                  </a:cubicBezTo>
                  <a:lnTo>
                    <a:pt x="28" y="301"/>
                  </a:lnTo>
                  <a:cubicBezTo>
                    <a:pt x="0" y="324"/>
                    <a:pt x="33" y="365"/>
                    <a:pt x="63" y="351"/>
                  </a:cubicBezTo>
                  <a:lnTo>
                    <a:pt x="63" y="351"/>
                  </a:lnTo>
                  <a:cubicBezTo>
                    <a:pt x="109" y="329"/>
                    <a:pt x="154" y="293"/>
                    <a:pt x="193" y="249"/>
                  </a:cubicBezTo>
                  <a:lnTo>
                    <a:pt x="193" y="249"/>
                  </a:lnTo>
                  <a:cubicBezTo>
                    <a:pt x="239" y="280"/>
                    <a:pt x="288" y="302"/>
                    <a:pt x="334" y="312"/>
                  </a:cubicBezTo>
                  <a:lnTo>
                    <a:pt x="334" y="312"/>
                  </a:lnTo>
                  <a:cubicBezTo>
                    <a:pt x="358" y="319"/>
                    <a:pt x="377"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44" name="Freeform 74">
              <a:extLst>
                <a:ext uri="{FF2B5EF4-FFF2-40B4-BE49-F238E27FC236}">
                  <a16:creationId xmlns:a16="http://schemas.microsoft.com/office/drawing/2014/main" id="{EFA4287E-5CB4-0949-AE40-F7CAD6FF04BC}"/>
                </a:ext>
              </a:extLst>
            </p:cNvPr>
            <p:cNvSpPr>
              <a:spLocks noChangeArrowheads="1"/>
            </p:cNvSpPr>
            <p:nvPr/>
          </p:nvSpPr>
          <p:spPr bwMode="auto">
            <a:xfrm>
              <a:off x="8015603" y="52828"/>
              <a:ext cx="180952" cy="174602"/>
            </a:xfrm>
            <a:custGeom>
              <a:avLst/>
              <a:gdLst>
                <a:gd name="T0" fmla="*/ 354 w 378"/>
                <a:gd name="T1" fmla="*/ 272 h 366"/>
                <a:gd name="T2" fmla="*/ 354 w 378"/>
                <a:gd name="T3" fmla="*/ 272 h 366"/>
                <a:gd name="T4" fmla="*/ 233 w 378"/>
                <a:gd name="T5" fmla="*/ 201 h 366"/>
                <a:gd name="T6" fmla="*/ 233 w 378"/>
                <a:gd name="T7" fmla="*/ 201 h 366"/>
                <a:gd name="T8" fmla="*/ 306 w 378"/>
                <a:gd name="T9" fmla="*/ 43 h 366"/>
                <a:gd name="T10" fmla="*/ 306 w 378"/>
                <a:gd name="T11" fmla="*/ 43 h 366"/>
                <a:gd name="T12" fmla="*/ 266 w 378"/>
                <a:gd name="T13" fmla="*/ 23 h 366"/>
                <a:gd name="T14" fmla="*/ 266 w 378"/>
                <a:gd name="T15" fmla="*/ 23 h 366"/>
                <a:gd name="T16" fmla="*/ 183 w 378"/>
                <a:gd name="T17" fmla="*/ 160 h 366"/>
                <a:gd name="T18" fmla="*/ 183 w 378"/>
                <a:gd name="T19" fmla="*/ 160 h 366"/>
                <a:gd name="T20" fmla="*/ 76 w 378"/>
                <a:gd name="T21" fmla="*/ 34 h 366"/>
                <a:gd name="T22" fmla="*/ 76 w 378"/>
                <a:gd name="T23" fmla="*/ 34 h 366"/>
                <a:gd name="T24" fmla="*/ 26 w 378"/>
                <a:gd name="T25" fmla="*/ 69 h 366"/>
                <a:gd name="T26" fmla="*/ 26 w 378"/>
                <a:gd name="T27" fmla="*/ 69 h 366"/>
                <a:gd name="T28" fmla="*/ 139 w 378"/>
                <a:gd name="T29" fmla="*/ 209 h 366"/>
                <a:gd name="T30" fmla="*/ 139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49 h 366"/>
                <a:gd name="T42" fmla="*/ 193 w 378"/>
                <a:gd name="T43" fmla="*/ 249 h 366"/>
                <a:gd name="T44" fmla="*/ 334 w 378"/>
                <a:gd name="T45" fmla="*/ 312 h 366"/>
                <a:gd name="T46" fmla="*/ 334 w 378"/>
                <a:gd name="T47" fmla="*/ 312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49"/>
                    <a:pt x="271" y="227"/>
                    <a:pt x="233" y="201"/>
                  </a:cubicBezTo>
                  <a:lnTo>
                    <a:pt x="233" y="201"/>
                  </a:lnTo>
                  <a:cubicBezTo>
                    <a:pt x="267" y="151"/>
                    <a:pt x="294" y="94"/>
                    <a:pt x="306" y="43"/>
                  </a:cubicBezTo>
                  <a:lnTo>
                    <a:pt x="306" y="43"/>
                  </a:lnTo>
                  <a:cubicBezTo>
                    <a:pt x="313" y="19"/>
                    <a:pt x="280" y="0"/>
                    <a:pt x="266" y="23"/>
                  </a:cubicBezTo>
                  <a:lnTo>
                    <a:pt x="266" y="23"/>
                  </a:lnTo>
                  <a:cubicBezTo>
                    <a:pt x="239" y="71"/>
                    <a:pt x="216" y="118"/>
                    <a:pt x="183" y="160"/>
                  </a:cubicBezTo>
                  <a:lnTo>
                    <a:pt x="183" y="160"/>
                  </a:lnTo>
                  <a:cubicBezTo>
                    <a:pt x="142" y="122"/>
                    <a:pt x="112" y="76"/>
                    <a:pt x="76" y="34"/>
                  </a:cubicBezTo>
                  <a:lnTo>
                    <a:pt x="76" y="34"/>
                  </a:lnTo>
                  <a:cubicBezTo>
                    <a:pt x="53" y="6"/>
                    <a:pt x="12" y="38"/>
                    <a:pt x="26" y="69"/>
                  </a:cubicBezTo>
                  <a:lnTo>
                    <a:pt x="26" y="69"/>
                  </a:lnTo>
                  <a:cubicBezTo>
                    <a:pt x="49" y="119"/>
                    <a:pt x="89" y="168"/>
                    <a:pt x="139" y="209"/>
                  </a:cubicBezTo>
                  <a:lnTo>
                    <a:pt x="139" y="209"/>
                  </a:lnTo>
                  <a:cubicBezTo>
                    <a:pt x="104" y="241"/>
                    <a:pt x="64" y="269"/>
                    <a:pt x="28" y="301"/>
                  </a:cubicBezTo>
                  <a:lnTo>
                    <a:pt x="28" y="301"/>
                  </a:lnTo>
                  <a:cubicBezTo>
                    <a:pt x="0" y="324"/>
                    <a:pt x="32" y="365"/>
                    <a:pt x="63" y="351"/>
                  </a:cubicBezTo>
                  <a:lnTo>
                    <a:pt x="63" y="351"/>
                  </a:lnTo>
                  <a:cubicBezTo>
                    <a:pt x="110" y="329"/>
                    <a:pt x="155" y="293"/>
                    <a:pt x="193" y="249"/>
                  </a:cubicBezTo>
                  <a:lnTo>
                    <a:pt x="193" y="249"/>
                  </a:lnTo>
                  <a:cubicBezTo>
                    <a:pt x="239" y="280"/>
                    <a:pt x="288" y="302"/>
                    <a:pt x="334" y="312"/>
                  </a:cubicBezTo>
                  <a:lnTo>
                    <a:pt x="334" y="312"/>
                  </a:lnTo>
                  <a:cubicBezTo>
                    <a:pt x="357" y="319"/>
                    <a:pt x="377" y="285"/>
                    <a:pt x="354" y="272"/>
                  </a:cubicBezTo>
                </a:path>
              </a:pathLst>
            </a:custGeom>
            <a:solidFill>
              <a:schemeClr val="accent3">
                <a:lumMod val="50000"/>
              </a:schemeClr>
            </a:solidFill>
            <a:ln>
              <a:noFill/>
            </a:ln>
            <a:effectLst/>
          </p:spPr>
          <p:txBody>
            <a:bodyPr wrap="none" anchor="ctr"/>
            <a:lstStyle/>
            <a:p>
              <a:pPr>
                <a:defRPr/>
              </a:pPr>
              <a:endParaRPr lang="es-ES_tradnl"/>
            </a:p>
          </p:txBody>
        </p:sp>
        <p:sp>
          <p:nvSpPr>
            <p:cNvPr id="45" name="Freeform 75">
              <a:extLst>
                <a:ext uri="{FF2B5EF4-FFF2-40B4-BE49-F238E27FC236}">
                  <a16:creationId xmlns:a16="http://schemas.microsoft.com/office/drawing/2014/main" id="{4B259A1C-5F3D-BB40-A59C-6A533BE91BD4}"/>
                </a:ext>
              </a:extLst>
            </p:cNvPr>
            <p:cNvSpPr>
              <a:spLocks noChangeArrowheads="1"/>
            </p:cNvSpPr>
            <p:nvPr/>
          </p:nvSpPr>
          <p:spPr bwMode="auto">
            <a:xfrm>
              <a:off x="7636239" y="52828"/>
              <a:ext cx="180952" cy="174602"/>
            </a:xfrm>
            <a:custGeom>
              <a:avLst/>
              <a:gdLst>
                <a:gd name="T0" fmla="*/ 354 w 379"/>
                <a:gd name="T1" fmla="*/ 272 h 366"/>
                <a:gd name="T2" fmla="*/ 354 w 379"/>
                <a:gd name="T3" fmla="*/ 272 h 366"/>
                <a:gd name="T4" fmla="*/ 232 w 379"/>
                <a:gd name="T5" fmla="*/ 201 h 366"/>
                <a:gd name="T6" fmla="*/ 232 w 379"/>
                <a:gd name="T7" fmla="*/ 201 h 366"/>
                <a:gd name="T8" fmla="*/ 308 w 379"/>
                <a:gd name="T9" fmla="*/ 43 h 366"/>
                <a:gd name="T10" fmla="*/ 308 w 379"/>
                <a:gd name="T11" fmla="*/ 43 h 366"/>
                <a:gd name="T12" fmla="*/ 267 w 379"/>
                <a:gd name="T13" fmla="*/ 23 h 366"/>
                <a:gd name="T14" fmla="*/ 267 w 379"/>
                <a:gd name="T15" fmla="*/ 23 h 366"/>
                <a:gd name="T16" fmla="*/ 183 w 379"/>
                <a:gd name="T17" fmla="*/ 160 h 366"/>
                <a:gd name="T18" fmla="*/ 183 w 379"/>
                <a:gd name="T19" fmla="*/ 160 h 366"/>
                <a:gd name="T20" fmla="*/ 75 w 379"/>
                <a:gd name="T21" fmla="*/ 34 h 366"/>
                <a:gd name="T22" fmla="*/ 75 w 379"/>
                <a:gd name="T23" fmla="*/ 34 h 366"/>
                <a:gd name="T24" fmla="*/ 25 w 379"/>
                <a:gd name="T25" fmla="*/ 69 h 366"/>
                <a:gd name="T26" fmla="*/ 25 w 379"/>
                <a:gd name="T27" fmla="*/ 69 h 366"/>
                <a:gd name="T28" fmla="*/ 140 w 379"/>
                <a:gd name="T29" fmla="*/ 209 h 366"/>
                <a:gd name="T30" fmla="*/ 140 w 379"/>
                <a:gd name="T31" fmla="*/ 209 h 366"/>
                <a:gd name="T32" fmla="*/ 27 w 379"/>
                <a:gd name="T33" fmla="*/ 301 h 366"/>
                <a:gd name="T34" fmla="*/ 27 w 379"/>
                <a:gd name="T35" fmla="*/ 301 h 366"/>
                <a:gd name="T36" fmla="*/ 62 w 379"/>
                <a:gd name="T37" fmla="*/ 351 h 366"/>
                <a:gd name="T38" fmla="*/ 62 w 379"/>
                <a:gd name="T39" fmla="*/ 351 h 366"/>
                <a:gd name="T40" fmla="*/ 194 w 379"/>
                <a:gd name="T41" fmla="*/ 249 h 366"/>
                <a:gd name="T42" fmla="*/ 194 w 379"/>
                <a:gd name="T43" fmla="*/ 249 h 366"/>
                <a:gd name="T44" fmla="*/ 334 w 379"/>
                <a:gd name="T45" fmla="*/ 312 h 366"/>
                <a:gd name="T46" fmla="*/ 334 w 379"/>
                <a:gd name="T47" fmla="*/ 312 h 366"/>
                <a:gd name="T48" fmla="*/ 354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2"/>
                  </a:moveTo>
                  <a:lnTo>
                    <a:pt x="354" y="272"/>
                  </a:lnTo>
                  <a:cubicBezTo>
                    <a:pt x="312" y="249"/>
                    <a:pt x="271" y="227"/>
                    <a:pt x="232" y="201"/>
                  </a:cubicBezTo>
                  <a:lnTo>
                    <a:pt x="232" y="201"/>
                  </a:lnTo>
                  <a:cubicBezTo>
                    <a:pt x="267" y="151"/>
                    <a:pt x="295" y="94"/>
                    <a:pt x="308" y="43"/>
                  </a:cubicBezTo>
                  <a:lnTo>
                    <a:pt x="308" y="43"/>
                  </a:lnTo>
                  <a:cubicBezTo>
                    <a:pt x="313" y="19"/>
                    <a:pt x="280" y="0"/>
                    <a:pt x="267" y="23"/>
                  </a:cubicBezTo>
                  <a:lnTo>
                    <a:pt x="267" y="23"/>
                  </a:lnTo>
                  <a:cubicBezTo>
                    <a:pt x="241" y="71"/>
                    <a:pt x="216" y="118"/>
                    <a:pt x="183" y="160"/>
                  </a:cubicBezTo>
                  <a:lnTo>
                    <a:pt x="183" y="160"/>
                  </a:lnTo>
                  <a:cubicBezTo>
                    <a:pt x="142" y="122"/>
                    <a:pt x="113" y="76"/>
                    <a:pt x="75" y="34"/>
                  </a:cubicBezTo>
                  <a:lnTo>
                    <a:pt x="75" y="34"/>
                  </a:lnTo>
                  <a:cubicBezTo>
                    <a:pt x="53" y="6"/>
                    <a:pt x="12" y="38"/>
                    <a:pt x="25" y="69"/>
                  </a:cubicBezTo>
                  <a:lnTo>
                    <a:pt x="25" y="69"/>
                  </a:lnTo>
                  <a:cubicBezTo>
                    <a:pt x="49" y="119"/>
                    <a:pt x="90" y="168"/>
                    <a:pt x="140" y="209"/>
                  </a:cubicBezTo>
                  <a:lnTo>
                    <a:pt x="140" y="209"/>
                  </a:lnTo>
                  <a:cubicBezTo>
                    <a:pt x="103" y="241"/>
                    <a:pt x="65" y="269"/>
                    <a:pt x="27" y="301"/>
                  </a:cubicBezTo>
                  <a:lnTo>
                    <a:pt x="27" y="301"/>
                  </a:lnTo>
                  <a:cubicBezTo>
                    <a:pt x="0" y="324"/>
                    <a:pt x="32" y="365"/>
                    <a:pt x="62" y="351"/>
                  </a:cubicBezTo>
                  <a:lnTo>
                    <a:pt x="62" y="351"/>
                  </a:lnTo>
                  <a:cubicBezTo>
                    <a:pt x="109" y="329"/>
                    <a:pt x="154" y="293"/>
                    <a:pt x="194" y="249"/>
                  </a:cubicBezTo>
                  <a:lnTo>
                    <a:pt x="194" y="249"/>
                  </a:lnTo>
                  <a:cubicBezTo>
                    <a:pt x="240" y="280"/>
                    <a:pt x="288" y="302"/>
                    <a:pt x="334" y="312"/>
                  </a:cubicBezTo>
                  <a:lnTo>
                    <a:pt x="334" y="312"/>
                  </a:lnTo>
                  <a:cubicBezTo>
                    <a:pt x="358" y="319"/>
                    <a:pt x="378" y="285"/>
                    <a:pt x="354" y="272"/>
                  </a:cubicBezTo>
                </a:path>
              </a:pathLst>
            </a:custGeom>
            <a:solidFill>
              <a:schemeClr val="accent3">
                <a:lumMod val="75000"/>
              </a:schemeClr>
            </a:solidFill>
            <a:ln>
              <a:noFill/>
            </a:ln>
            <a:effectLst/>
          </p:spPr>
          <p:txBody>
            <a:bodyPr wrap="none" anchor="ctr"/>
            <a:lstStyle/>
            <a:p>
              <a:pPr>
                <a:defRPr/>
              </a:pPr>
              <a:endParaRPr lang="es-ES_tradnl"/>
            </a:p>
          </p:txBody>
        </p:sp>
        <p:sp>
          <p:nvSpPr>
            <p:cNvPr id="46" name="Freeform 76">
              <a:extLst>
                <a:ext uri="{FF2B5EF4-FFF2-40B4-BE49-F238E27FC236}">
                  <a16:creationId xmlns:a16="http://schemas.microsoft.com/office/drawing/2014/main" id="{3A7F1582-6CC3-A54C-85EF-AC8D91A5E0BB}"/>
                </a:ext>
              </a:extLst>
            </p:cNvPr>
            <p:cNvSpPr>
              <a:spLocks noChangeArrowheads="1"/>
            </p:cNvSpPr>
            <p:nvPr/>
          </p:nvSpPr>
          <p:spPr bwMode="auto">
            <a:xfrm>
              <a:off x="8204491" y="52828"/>
              <a:ext cx="180952" cy="174602"/>
            </a:xfrm>
            <a:custGeom>
              <a:avLst/>
              <a:gdLst>
                <a:gd name="T0" fmla="*/ 353 w 378"/>
                <a:gd name="T1" fmla="*/ 272 h 366"/>
                <a:gd name="T2" fmla="*/ 353 w 378"/>
                <a:gd name="T3" fmla="*/ 272 h 366"/>
                <a:gd name="T4" fmla="*/ 231 w 378"/>
                <a:gd name="T5" fmla="*/ 201 h 366"/>
                <a:gd name="T6" fmla="*/ 231 w 378"/>
                <a:gd name="T7" fmla="*/ 201 h 366"/>
                <a:gd name="T8" fmla="*/ 307 w 378"/>
                <a:gd name="T9" fmla="*/ 43 h 366"/>
                <a:gd name="T10" fmla="*/ 307 w 378"/>
                <a:gd name="T11" fmla="*/ 43 h 366"/>
                <a:gd name="T12" fmla="*/ 267 w 378"/>
                <a:gd name="T13" fmla="*/ 23 h 366"/>
                <a:gd name="T14" fmla="*/ 267 w 378"/>
                <a:gd name="T15" fmla="*/ 23 h 366"/>
                <a:gd name="T16" fmla="*/ 183 w 378"/>
                <a:gd name="T17" fmla="*/ 160 h 366"/>
                <a:gd name="T18" fmla="*/ 183 w 378"/>
                <a:gd name="T19" fmla="*/ 160 h 366"/>
                <a:gd name="T20" fmla="*/ 76 w 378"/>
                <a:gd name="T21" fmla="*/ 34 h 366"/>
                <a:gd name="T22" fmla="*/ 76 w 378"/>
                <a:gd name="T23" fmla="*/ 34 h 366"/>
                <a:gd name="T24" fmla="*/ 26 w 378"/>
                <a:gd name="T25" fmla="*/ 69 h 366"/>
                <a:gd name="T26" fmla="*/ 26 w 378"/>
                <a:gd name="T27" fmla="*/ 69 h 366"/>
                <a:gd name="T28" fmla="*/ 139 w 378"/>
                <a:gd name="T29" fmla="*/ 209 h 366"/>
                <a:gd name="T30" fmla="*/ 139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49 h 366"/>
                <a:gd name="T42" fmla="*/ 193 w 378"/>
                <a:gd name="T43" fmla="*/ 249 h 366"/>
                <a:gd name="T44" fmla="*/ 334 w 378"/>
                <a:gd name="T45" fmla="*/ 312 h 366"/>
                <a:gd name="T46" fmla="*/ 334 w 378"/>
                <a:gd name="T47" fmla="*/ 312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49"/>
                    <a:pt x="271" y="227"/>
                    <a:pt x="231" y="201"/>
                  </a:cubicBezTo>
                  <a:lnTo>
                    <a:pt x="231" y="201"/>
                  </a:lnTo>
                  <a:cubicBezTo>
                    <a:pt x="267" y="151"/>
                    <a:pt x="294" y="94"/>
                    <a:pt x="307" y="43"/>
                  </a:cubicBezTo>
                  <a:lnTo>
                    <a:pt x="307" y="43"/>
                  </a:lnTo>
                  <a:cubicBezTo>
                    <a:pt x="313" y="19"/>
                    <a:pt x="280" y="0"/>
                    <a:pt x="267" y="23"/>
                  </a:cubicBezTo>
                  <a:lnTo>
                    <a:pt x="267" y="23"/>
                  </a:lnTo>
                  <a:cubicBezTo>
                    <a:pt x="240" y="71"/>
                    <a:pt x="215" y="118"/>
                    <a:pt x="183" y="160"/>
                  </a:cubicBezTo>
                  <a:lnTo>
                    <a:pt x="183" y="160"/>
                  </a:lnTo>
                  <a:cubicBezTo>
                    <a:pt x="143" y="122"/>
                    <a:pt x="113" y="76"/>
                    <a:pt x="76" y="34"/>
                  </a:cubicBezTo>
                  <a:lnTo>
                    <a:pt x="76" y="34"/>
                  </a:lnTo>
                  <a:cubicBezTo>
                    <a:pt x="52" y="6"/>
                    <a:pt x="12" y="38"/>
                    <a:pt x="26" y="69"/>
                  </a:cubicBezTo>
                  <a:lnTo>
                    <a:pt x="26" y="69"/>
                  </a:lnTo>
                  <a:cubicBezTo>
                    <a:pt x="49" y="119"/>
                    <a:pt x="91" y="168"/>
                    <a:pt x="139" y="209"/>
                  </a:cubicBezTo>
                  <a:lnTo>
                    <a:pt x="139" y="209"/>
                  </a:lnTo>
                  <a:cubicBezTo>
                    <a:pt x="105" y="241"/>
                    <a:pt x="64" y="269"/>
                    <a:pt x="28" y="301"/>
                  </a:cubicBezTo>
                  <a:lnTo>
                    <a:pt x="28" y="301"/>
                  </a:lnTo>
                  <a:cubicBezTo>
                    <a:pt x="0" y="324"/>
                    <a:pt x="31" y="365"/>
                    <a:pt x="63" y="351"/>
                  </a:cubicBezTo>
                  <a:lnTo>
                    <a:pt x="63" y="351"/>
                  </a:lnTo>
                  <a:cubicBezTo>
                    <a:pt x="109" y="329"/>
                    <a:pt x="155" y="293"/>
                    <a:pt x="193" y="249"/>
                  </a:cubicBezTo>
                  <a:lnTo>
                    <a:pt x="193" y="249"/>
                  </a:lnTo>
                  <a:cubicBezTo>
                    <a:pt x="239" y="280"/>
                    <a:pt x="289" y="302"/>
                    <a:pt x="334" y="312"/>
                  </a:cubicBezTo>
                  <a:lnTo>
                    <a:pt x="334" y="312"/>
                  </a:lnTo>
                  <a:cubicBezTo>
                    <a:pt x="359" y="319"/>
                    <a:pt x="377"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47" name="Freeform 77">
              <a:extLst>
                <a:ext uri="{FF2B5EF4-FFF2-40B4-BE49-F238E27FC236}">
                  <a16:creationId xmlns:a16="http://schemas.microsoft.com/office/drawing/2014/main" id="{C9303541-EFA6-0B40-AF76-E7677F120F21}"/>
                </a:ext>
              </a:extLst>
            </p:cNvPr>
            <p:cNvSpPr>
              <a:spLocks noChangeArrowheads="1"/>
            </p:cNvSpPr>
            <p:nvPr/>
          </p:nvSpPr>
          <p:spPr bwMode="auto">
            <a:xfrm>
              <a:off x="8599727" y="51240"/>
              <a:ext cx="180952" cy="174602"/>
            </a:xfrm>
            <a:custGeom>
              <a:avLst/>
              <a:gdLst>
                <a:gd name="T0" fmla="*/ 354 w 379"/>
                <a:gd name="T1" fmla="*/ 272 h 365"/>
                <a:gd name="T2" fmla="*/ 354 w 379"/>
                <a:gd name="T3" fmla="*/ 272 h 365"/>
                <a:gd name="T4" fmla="*/ 232 w 379"/>
                <a:gd name="T5" fmla="*/ 200 h 365"/>
                <a:gd name="T6" fmla="*/ 232 w 379"/>
                <a:gd name="T7" fmla="*/ 200 h 365"/>
                <a:gd name="T8" fmla="*/ 307 w 379"/>
                <a:gd name="T9" fmla="*/ 42 h 365"/>
                <a:gd name="T10" fmla="*/ 307 w 379"/>
                <a:gd name="T11" fmla="*/ 42 h 365"/>
                <a:gd name="T12" fmla="*/ 266 w 379"/>
                <a:gd name="T13" fmla="*/ 23 h 365"/>
                <a:gd name="T14" fmla="*/ 266 w 379"/>
                <a:gd name="T15" fmla="*/ 23 h 365"/>
                <a:gd name="T16" fmla="*/ 183 w 379"/>
                <a:gd name="T17" fmla="*/ 160 h 365"/>
                <a:gd name="T18" fmla="*/ 183 w 379"/>
                <a:gd name="T19" fmla="*/ 160 h 365"/>
                <a:gd name="T20" fmla="*/ 75 w 379"/>
                <a:gd name="T21" fmla="*/ 33 h 365"/>
                <a:gd name="T22" fmla="*/ 75 w 379"/>
                <a:gd name="T23" fmla="*/ 33 h 365"/>
                <a:gd name="T24" fmla="*/ 25 w 379"/>
                <a:gd name="T25" fmla="*/ 68 h 365"/>
                <a:gd name="T26" fmla="*/ 25 w 379"/>
                <a:gd name="T27" fmla="*/ 68 h 365"/>
                <a:gd name="T28" fmla="*/ 138 w 379"/>
                <a:gd name="T29" fmla="*/ 209 h 365"/>
                <a:gd name="T30" fmla="*/ 138 w 379"/>
                <a:gd name="T31" fmla="*/ 209 h 365"/>
                <a:gd name="T32" fmla="*/ 27 w 379"/>
                <a:gd name="T33" fmla="*/ 301 h 365"/>
                <a:gd name="T34" fmla="*/ 27 w 379"/>
                <a:gd name="T35" fmla="*/ 301 h 365"/>
                <a:gd name="T36" fmla="*/ 62 w 379"/>
                <a:gd name="T37" fmla="*/ 351 h 365"/>
                <a:gd name="T38" fmla="*/ 62 w 379"/>
                <a:gd name="T39" fmla="*/ 351 h 365"/>
                <a:gd name="T40" fmla="*/ 192 w 379"/>
                <a:gd name="T41" fmla="*/ 248 h 365"/>
                <a:gd name="T42" fmla="*/ 192 w 379"/>
                <a:gd name="T43" fmla="*/ 248 h 365"/>
                <a:gd name="T44" fmla="*/ 334 w 379"/>
                <a:gd name="T45" fmla="*/ 313 h 365"/>
                <a:gd name="T46" fmla="*/ 334 w 379"/>
                <a:gd name="T47" fmla="*/ 313 h 365"/>
                <a:gd name="T48" fmla="*/ 354 w 379"/>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5">
                  <a:moveTo>
                    <a:pt x="354" y="272"/>
                  </a:moveTo>
                  <a:lnTo>
                    <a:pt x="354" y="272"/>
                  </a:lnTo>
                  <a:cubicBezTo>
                    <a:pt x="311" y="248"/>
                    <a:pt x="270" y="227"/>
                    <a:pt x="232" y="200"/>
                  </a:cubicBezTo>
                  <a:lnTo>
                    <a:pt x="232" y="200"/>
                  </a:lnTo>
                  <a:cubicBezTo>
                    <a:pt x="267" y="148"/>
                    <a:pt x="293" y="93"/>
                    <a:pt x="307" y="42"/>
                  </a:cubicBezTo>
                  <a:lnTo>
                    <a:pt x="307" y="42"/>
                  </a:lnTo>
                  <a:cubicBezTo>
                    <a:pt x="312" y="18"/>
                    <a:pt x="279" y="0"/>
                    <a:pt x="266" y="23"/>
                  </a:cubicBezTo>
                  <a:lnTo>
                    <a:pt x="266" y="23"/>
                  </a:lnTo>
                  <a:cubicBezTo>
                    <a:pt x="240" y="69"/>
                    <a:pt x="215" y="117"/>
                    <a:pt x="183" y="160"/>
                  </a:cubicBezTo>
                  <a:lnTo>
                    <a:pt x="183" y="160"/>
                  </a:lnTo>
                  <a:cubicBezTo>
                    <a:pt x="142" y="121"/>
                    <a:pt x="112" y="76"/>
                    <a:pt x="75" y="33"/>
                  </a:cubicBezTo>
                  <a:lnTo>
                    <a:pt x="75" y="33"/>
                  </a:lnTo>
                  <a:cubicBezTo>
                    <a:pt x="52" y="5"/>
                    <a:pt x="11" y="38"/>
                    <a:pt x="25" y="68"/>
                  </a:cubicBezTo>
                  <a:lnTo>
                    <a:pt x="25" y="68"/>
                  </a:lnTo>
                  <a:cubicBezTo>
                    <a:pt x="49" y="119"/>
                    <a:pt x="90" y="168"/>
                    <a:pt x="138" y="209"/>
                  </a:cubicBezTo>
                  <a:lnTo>
                    <a:pt x="138" y="209"/>
                  </a:lnTo>
                  <a:cubicBezTo>
                    <a:pt x="103" y="242"/>
                    <a:pt x="64" y="268"/>
                    <a:pt x="27" y="301"/>
                  </a:cubicBezTo>
                  <a:lnTo>
                    <a:pt x="27" y="301"/>
                  </a:lnTo>
                  <a:cubicBezTo>
                    <a:pt x="0" y="324"/>
                    <a:pt x="32" y="364"/>
                    <a:pt x="62" y="351"/>
                  </a:cubicBezTo>
                  <a:lnTo>
                    <a:pt x="62" y="351"/>
                  </a:lnTo>
                  <a:cubicBezTo>
                    <a:pt x="109" y="328"/>
                    <a:pt x="154" y="293"/>
                    <a:pt x="192" y="248"/>
                  </a:cubicBezTo>
                  <a:lnTo>
                    <a:pt x="192" y="248"/>
                  </a:lnTo>
                  <a:cubicBezTo>
                    <a:pt x="240" y="278"/>
                    <a:pt x="288" y="301"/>
                    <a:pt x="334" y="313"/>
                  </a:cubicBezTo>
                  <a:lnTo>
                    <a:pt x="334" y="313"/>
                  </a:lnTo>
                  <a:cubicBezTo>
                    <a:pt x="358" y="319"/>
                    <a:pt x="378" y="285"/>
                    <a:pt x="354" y="272"/>
                  </a:cubicBezTo>
                </a:path>
              </a:pathLst>
            </a:custGeom>
            <a:solidFill>
              <a:schemeClr val="accent3">
                <a:lumMod val="50000"/>
              </a:schemeClr>
            </a:solidFill>
            <a:ln>
              <a:noFill/>
            </a:ln>
            <a:effectLst/>
          </p:spPr>
          <p:txBody>
            <a:bodyPr wrap="none" anchor="ctr"/>
            <a:lstStyle/>
            <a:p>
              <a:pPr>
                <a:defRPr/>
              </a:pPr>
              <a:endParaRPr lang="es-ES_tradnl"/>
            </a:p>
          </p:txBody>
        </p:sp>
        <p:sp>
          <p:nvSpPr>
            <p:cNvPr id="48" name="Freeform 78">
              <a:extLst>
                <a:ext uri="{FF2B5EF4-FFF2-40B4-BE49-F238E27FC236}">
                  <a16:creationId xmlns:a16="http://schemas.microsoft.com/office/drawing/2014/main" id="{F9EB5BA1-3137-3D4D-943C-62DDE4FE3510}"/>
                </a:ext>
              </a:extLst>
            </p:cNvPr>
            <p:cNvSpPr>
              <a:spLocks noChangeArrowheads="1"/>
            </p:cNvSpPr>
            <p:nvPr/>
          </p:nvSpPr>
          <p:spPr bwMode="auto">
            <a:xfrm>
              <a:off x="8787028" y="51240"/>
              <a:ext cx="180952" cy="174602"/>
            </a:xfrm>
            <a:custGeom>
              <a:avLst/>
              <a:gdLst>
                <a:gd name="T0" fmla="*/ 353 w 379"/>
                <a:gd name="T1" fmla="*/ 272 h 365"/>
                <a:gd name="T2" fmla="*/ 353 w 379"/>
                <a:gd name="T3" fmla="*/ 272 h 365"/>
                <a:gd name="T4" fmla="*/ 233 w 379"/>
                <a:gd name="T5" fmla="*/ 200 h 365"/>
                <a:gd name="T6" fmla="*/ 233 w 379"/>
                <a:gd name="T7" fmla="*/ 200 h 365"/>
                <a:gd name="T8" fmla="*/ 307 w 379"/>
                <a:gd name="T9" fmla="*/ 42 h 365"/>
                <a:gd name="T10" fmla="*/ 307 w 379"/>
                <a:gd name="T11" fmla="*/ 42 h 365"/>
                <a:gd name="T12" fmla="*/ 267 w 379"/>
                <a:gd name="T13" fmla="*/ 23 h 365"/>
                <a:gd name="T14" fmla="*/ 267 w 379"/>
                <a:gd name="T15" fmla="*/ 23 h 365"/>
                <a:gd name="T16" fmla="*/ 184 w 379"/>
                <a:gd name="T17" fmla="*/ 160 h 365"/>
                <a:gd name="T18" fmla="*/ 184 w 379"/>
                <a:gd name="T19" fmla="*/ 160 h 365"/>
                <a:gd name="T20" fmla="*/ 77 w 379"/>
                <a:gd name="T21" fmla="*/ 33 h 365"/>
                <a:gd name="T22" fmla="*/ 77 w 379"/>
                <a:gd name="T23" fmla="*/ 33 h 365"/>
                <a:gd name="T24" fmla="*/ 26 w 379"/>
                <a:gd name="T25" fmla="*/ 68 h 365"/>
                <a:gd name="T26" fmla="*/ 26 w 379"/>
                <a:gd name="T27" fmla="*/ 68 h 365"/>
                <a:gd name="T28" fmla="*/ 139 w 379"/>
                <a:gd name="T29" fmla="*/ 209 h 365"/>
                <a:gd name="T30" fmla="*/ 139 w 379"/>
                <a:gd name="T31" fmla="*/ 209 h 365"/>
                <a:gd name="T32" fmla="*/ 29 w 379"/>
                <a:gd name="T33" fmla="*/ 301 h 365"/>
                <a:gd name="T34" fmla="*/ 29 w 379"/>
                <a:gd name="T35" fmla="*/ 301 h 365"/>
                <a:gd name="T36" fmla="*/ 64 w 379"/>
                <a:gd name="T37" fmla="*/ 351 h 365"/>
                <a:gd name="T38" fmla="*/ 64 w 379"/>
                <a:gd name="T39" fmla="*/ 351 h 365"/>
                <a:gd name="T40" fmla="*/ 194 w 379"/>
                <a:gd name="T41" fmla="*/ 248 h 365"/>
                <a:gd name="T42" fmla="*/ 194 w 379"/>
                <a:gd name="T43" fmla="*/ 248 h 365"/>
                <a:gd name="T44" fmla="*/ 335 w 379"/>
                <a:gd name="T45" fmla="*/ 313 h 365"/>
                <a:gd name="T46" fmla="*/ 335 w 379"/>
                <a:gd name="T47" fmla="*/ 313 h 365"/>
                <a:gd name="T48" fmla="*/ 353 w 379"/>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5">
                  <a:moveTo>
                    <a:pt x="353" y="272"/>
                  </a:moveTo>
                  <a:lnTo>
                    <a:pt x="353" y="272"/>
                  </a:lnTo>
                  <a:cubicBezTo>
                    <a:pt x="313" y="248"/>
                    <a:pt x="271" y="227"/>
                    <a:pt x="233" y="200"/>
                  </a:cubicBezTo>
                  <a:lnTo>
                    <a:pt x="233" y="200"/>
                  </a:lnTo>
                  <a:cubicBezTo>
                    <a:pt x="268" y="148"/>
                    <a:pt x="294" y="93"/>
                    <a:pt x="307" y="42"/>
                  </a:cubicBezTo>
                  <a:lnTo>
                    <a:pt x="307" y="42"/>
                  </a:lnTo>
                  <a:cubicBezTo>
                    <a:pt x="314" y="18"/>
                    <a:pt x="280" y="0"/>
                    <a:pt x="267" y="23"/>
                  </a:cubicBezTo>
                  <a:lnTo>
                    <a:pt x="267" y="23"/>
                  </a:lnTo>
                  <a:cubicBezTo>
                    <a:pt x="240" y="69"/>
                    <a:pt x="217" y="117"/>
                    <a:pt x="184" y="160"/>
                  </a:cubicBezTo>
                  <a:lnTo>
                    <a:pt x="184" y="160"/>
                  </a:lnTo>
                  <a:cubicBezTo>
                    <a:pt x="143" y="121"/>
                    <a:pt x="113" y="76"/>
                    <a:pt x="77" y="33"/>
                  </a:cubicBezTo>
                  <a:lnTo>
                    <a:pt x="77" y="33"/>
                  </a:lnTo>
                  <a:cubicBezTo>
                    <a:pt x="53" y="5"/>
                    <a:pt x="12" y="38"/>
                    <a:pt x="26" y="68"/>
                  </a:cubicBezTo>
                  <a:lnTo>
                    <a:pt x="26" y="68"/>
                  </a:lnTo>
                  <a:cubicBezTo>
                    <a:pt x="50" y="119"/>
                    <a:pt x="91" y="168"/>
                    <a:pt x="139" y="209"/>
                  </a:cubicBezTo>
                  <a:lnTo>
                    <a:pt x="139" y="209"/>
                  </a:lnTo>
                  <a:cubicBezTo>
                    <a:pt x="105" y="242"/>
                    <a:pt x="66" y="268"/>
                    <a:pt x="29" y="301"/>
                  </a:cubicBezTo>
                  <a:lnTo>
                    <a:pt x="29" y="301"/>
                  </a:lnTo>
                  <a:cubicBezTo>
                    <a:pt x="0" y="324"/>
                    <a:pt x="33" y="364"/>
                    <a:pt x="64" y="351"/>
                  </a:cubicBezTo>
                  <a:lnTo>
                    <a:pt x="64" y="351"/>
                  </a:lnTo>
                  <a:cubicBezTo>
                    <a:pt x="110" y="328"/>
                    <a:pt x="155" y="293"/>
                    <a:pt x="194" y="248"/>
                  </a:cubicBezTo>
                  <a:lnTo>
                    <a:pt x="194" y="248"/>
                  </a:lnTo>
                  <a:cubicBezTo>
                    <a:pt x="240" y="278"/>
                    <a:pt x="289" y="301"/>
                    <a:pt x="335" y="313"/>
                  </a:cubicBezTo>
                  <a:lnTo>
                    <a:pt x="335" y="313"/>
                  </a:lnTo>
                  <a:cubicBezTo>
                    <a:pt x="359" y="319"/>
                    <a:pt x="378"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49" name="Freeform 79">
              <a:extLst>
                <a:ext uri="{FF2B5EF4-FFF2-40B4-BE49-F238E27FC236}">
                  <a16:creationId xmlns:a16="http://schemas.microsoft.com/office/drawing/2014/main" id="{B7B2744C-0F42-7E45-8BB9-45817BF1A793}"/>
                </a:ext>
              </a:extLst>
            </p:cNvPr>
            <p:cNvSpPr>
              <a:spLocks noChangeArrowheads="1"/>
            </p:cNvSpPr>
            <p:nvPr/>
          </p:nvSpPr>
          <p:spPr bwMode="auto">
            <a:xfrm>
              <a:off x="8407663" y="51240"/>
              <a:ext cx="180952" cy="174602"/>
            </a:xfrm>
            <a:custGeom>
              <a:avLst/>
              <a:gdLst>
                <a:gd name="T0" fmla="*/ 354 w 378"/>
                <a:gd name="T1" fmla="*/ 272 h 365"/>
                <a:gd name="T2" fmla="*/ 354 w 378"/>
                <a:gd name="T3" fmla="*/ 272 h 365"/>
                <a:gd name="T4" fmla="*/ 233 w 378"/>
                <a:gd name="T5" fmla="*/ 200 h 365"/>
                <a:gd name="T6" fmla="*/ 233 w 378"/>
                <a:gd name="T7" fmla="*/ 200 h 365"/>
                <a:gd name="T8" fmla="*/ 308 w 378"/>
                <a:gd name="T9" fmla="*/ 42 h 365"/>
                <a:gd name="T10" fmla="*/ 308 w 378"/>
                <a:gd name="T11" fmla="*/ 42 h 365"/>
                <a:gd name="T12" fmla="*/ 267 w 378"/>
                <a:gd name="T13" fmla="*/ 23 h 365"/>
                <a:gd name="T14" fmla="*/ 267 w 378"/>
                <a:gd name="T15" fmla="*/ 23 h 365"/>
                <a:gd name="T16" fmla="*/ 183 w 378"/>
                <a:gd name="T17" fmla="*/ 160 h 365"/>
                <a:gd name="T18" fmla="*/ 183 w 378"/>
                <a:gd name="T19" fmla="*/ 160 h 365"/>
                <a:gd name="T20" fmla="*/ 77 w 378"/>
                <a:gd name="T21" fmla="*/ 33 h 365"/>
                <a:gd name="T22" fmla="*/ 77 w 378"/>
                <a:gd name="T23" fmla="*/ 33 h 365"/>
                <a:gd name="T24" fmla="*/ 27 w 378"/>
                <a:gd name="T25" fmla="*/ 68 h 365"/>
                <a:gd name="T26" fmla="*/ 27 w 378"/>
                <a:gd name="T27" fmla="*/ 68 h 365"/>
                <a:gd name="T28" fmla="*/ 141 w 378"/>
                <a:gd name="T29" fmla="*/ 209 h 365"/>
                <a:gd name="T30" fmla="*/ 141 w 378"/>
                <a:gd name="T31" fmla="*/ 209 h 365"/>
                <a:gd name="T32" fmla="*/ 28 w 378"/>
                <a:gd name="T33" fmla="*/ 301 h 365"/>
                <a:gd name="T34" fmla="*/ 28 w 378"/>
                <a:gd name="T35" fmla="*/ 301 h 365"/>
                <a:gd name="T36" fmla="*/ 63 w 378"/>
                <a:gd name="T37" fmla="*/ 351 h 365"/>
                <a:gd name="T38" fmla="*/ 63 w 378"/>
                <a:gd name="T39" fmla="*/ 351 h 365"/>
                <a:gd name="T40" fmla="*/ 195 w 378"/>
                <a:gd name="T41" fmla="*/ 248 h 365"/>
                <a:gd name="T42" fmla="*/ 195 w 378"/>
                <a:gd name="T43" fmla="*/ 248 h 365"/>
                <a:gd name="T44" fmla="*/ 334 w 378"/>
                <a:gd name="T45" fmla="*/ 313 h 365"/>
                <a:gd name="T46" fmla="*/ 334 w 378"/>
                <a:gd name="T47" fmla="*/ 313 h 365"/>
                <a:gd name="T48" fmla="*/ 354 w 378"/>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5">
                  <a:moveTo>
                    <a:pt x="354" y="272"/>
                  </a:moveTo>
                  <a:lnTo>
                    <a:pt x="354" y="272"/>
                  </a:lnTo>
                  <a:cubicBezTo>
                    <a:pt x="312" y="248"/>
                    <a:pt x="271" y="227"/>
                    <a:pt x="233" y="200"/>
                  </a:cubicBezTo>
                  <a:lnTo>
                    <a:pt x="233" y="200"/>
                  </a:lnTo>
                  <a:cubicBezTo>
                    <a:pt x="268" y="148"/>
                    <a:pt x="295" y="93"/>
                    <a:pt x="308" y="42"/>
                  </a:cubicBezTo>
                  <a:lnTo>
                    <a:pt x="308" y="42"/>
                  </a:lnTo>
                  <a:cubicBezTo>
                    <a:pt x="314" y="18"/>
                    <a:pt x="280" y="0"/>
                    <a:pt x="267" y="23"/>
                  </a:cubicBezTo>
                  <a:lnTo>
                    <a:pt x="267" y="23"/>
                  </a:lnTo>
                  <a:cubicBezTo>
                    <a:pt x="241" y="69"/>
                    <a:pt x="217" y="117"/>
                    <a:pt x="183" y="160"/>
                  </a:cubicBezTo>
                  <a:lnTo>
                    <a:pt x="183" y="160"/>
                  </a:lnTo>
                  <a:cubicBezTo>
                    <a:pt x="144" y="121"/>
                    <a:pt x="113" y="76"/>
                    <a:pt x="77" y="33"/>
                  </a:cubicBezTo>
                  <a:lnTo>
                    <a:pt x="77" y="33"/>
                  </a:lnTo>
                  <a:cubicBezTo>
                    <a:pt x="53" y="5"/>
                    <a:pt x="12" y="38"/>
                    <a:pt x="27" y="68"/>
                  </a:cubicBezTo>
                  <a:lnTo>
                    <a:pt x="27" y="68"/>
                  </a:lnTo>
                  <a:cubicBezTo>
                    <a:pt x="50" y="119"/>
                    <a:pt x="91" y="168"/>
                    <a:pt x="141" y="209"/>
                  </a:cubicBezTo>
                  <a:lnTo>
                    <a:pt x="141" y="209"/>
                  </a:lnTo>
                  <a:cubicBezTo>
                    <a:pt x="104" y="242"/>
                    <a:pt x="65" y="268"/>
                    <a:pt x="28" y="301"/>
                  </a:cubicBezTo>
                  <a:lnTo>
                    <a:pt x="28" y="301"/>
                  </a:lnTo>
                  <a:cubicBezTo>
                    <a:pt x="0" y="324"/>
                    <a:pt x="33" y="364"/>
                    <a:pt x="63" y="351"/>
                  </a:cubicBezTo>
                  <a:lnTo>
                    <a:pt x="63" y="351"/>
                  </a:lnTo>
                  <a:cubicBezTo>
                    <a:pt x="109" y="328"/>
                    <a:pt x="155" y="293"/>
                    <a:pt x="195" y="248"/>
                  </a:cubicBezTo>
                  <a:lnTo>
                    <a:pt x="195" y="248"/>
                  </a:lnTo>
                  <a:cubicBezTo>
                    <a:pt x="239" y="278"/>
                    <a:pt x="289" y="301"/>
                    <a:pt x="334" y="313"/>
                  </a:cubicBezTo>
                  <a:lnTo>
                    <a:pt x="334" y="313"/>
                  </a:lnTo>
                  <a:cubicBezTo>
                    <a:pt x="359" y="319"/>
                    <a:pt x="377"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50" name="Freeform 80">
              <a:extLst>
                <a:ext uri="{FF2B5EF4-FFF2-40B4-BE49-F238E27FC236}">
                  <a16:creationId xmlns:a16="http://schemas.microsoft.com/office/drawing/2014/main" id="{8F13BD50-93FE-D843-B98A-74B11345CCB0}"/>
                </a:ext>
              </a:extLst>
            </p:cNvPr>
            <p:cNvSpPr>
              <a:spLocks noChangeArrowheads="1"/>
            </p:cNvSpPr>
            <p:nvPr/>
          </p:nvSpPr>
          <p:spPr bwMode="auto">
            <a:xfrm>
              <a:off x="8975915" y="51240"/>
              <a:ext cx="180952" cy="174602"/>
            </a:xfrm>
            <a:custGeom>
              <a:avLst/>
              <a:gdLst>
                <a:gd name="T0" fmla="*/ 353 w 378"/>
                <a:gd name="T1" fmla="*/ 272 h 365"/>
                <a:gd name="T2" fmla="*/ 353 w 378"/>
                <a:gd name="T3" fmla="*/ 272 h 365"/>
                <a:gd name="T4" fmla="*/ 232 w 378"/>
                <a:gd name="T5" fmla="*/ 200 h 365"/>
                <a:gd name="T6" fmla="*/ 232 w 378"/>
                <a:gd name="T7" fmla="*/ 200 h 365"/>
                <a:gd name="T8" fmla="*/ 307 w 378"/>
                <a:gd name="T9" fmla="*/ 42 h 365"/>
                <a:gd name="T10" fmla="*/ 307 w 378"/>
                <a:gd name="T11" fmla="*/ 42 h 365"/>
                <a:gd name="T12" fmla="*/ 267 w 378"/>
                <a:gd name="T13" fmla="*/ 23 h 365"/>
                <a:gd name="T14" fmla="*/ 267 w 378"/>
                <a:gd name="T15" fmla="*/ 23 h 365"/>
                <a:gd name="T16" fmla="*/ 184 w 378"/>
                <a:gd name="T17" fmla="*/ 160 h 365"/>
                <a:gd name="T18" fmla="*/ 184 w 378"/>
                <a:gd name="T19" fmla="*/ 160 h 365"/>
                <a:gd name="T20" fmla="*/ 76 w 378"/>
                <a:gd name="T21" fmla="*/ 33 h 365"/>
                <a:gd name="T22" fmla="*/ 76 w 378"/>
                <a:gd name="T23" fmla="*/ 33 h 365"/>
                <a:gd name="T24" fmla="*/ 26 w 378"/>
                <a:gd name="T25" fmla="*/ 68 h 365"/>
                <a:gd name="T26" fmla="*/ 26 w 378"/>
                <a:gd name="T27" fmla="*/ 68 h 365"/>
                <a:gd name="T28" fmla="*/ 140 w 378"/>
                <a:gd name="T29" fmla="*/ 209 h 365"/>
                <a:gd name="T30" fmla="*/ 140 w 378"/>
                <a:gd name="T31" fmla="*/ 209 h 365"/>
                <a:gd name="T32" fmla="*/ 29 w 378"/>
                <a:gd name="T33" fmla="*/ 301 h 365"/>
                <a:gd name="T34" fmla="*/ 29 w 378"/>
                <a:gd name="T35" fmla="*/ 301 h 365"/>
                <a:gd name="T36" fmla="*/ 63 w 378"/>
                <a:gd name="T37" fmla="*/ 351 h 365"/>
                <a:gd name="T38" fmla="*/ 63 w 378"/>
                <a:gd name="T39" fmla="*/ 351 h 365"/>
                <a:gd name="T40" fmla="*/ 194 w 378"/>
                <a:gd name="T41" fmla="*/ 248 h 365"/>
                <a:gd name="T42" fmla="*/ 194 w 378"/>
                <a:gd name="T43" fmla="*/ 248 h 365"/>
                <a:gd name="T44" fmla="*/ 335 w 378"/>
                <a:gd name="T45" fmla="*/ 313 h 365"/>
                <a:gd name="T46" fmla="*/ 335 w 378"/>
                <a:gd name="T47" fmla="*/ 313 h 365"/>
                <a:gd name="T48" fmla="*/ 353 w 378"/>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5">
                  <a:moveTo>
                    <a:pt x="353" y="272"/>
                  </a:moveTo>
                  <a:lnTo>
                    <a:pt x="353" y="272"/>
                  </a:lnTo>
                  <a:cubicBezTo>
                    <a:pt x="313" y="248"/>
                    <a:pt x="270" y="227"/>
                    <a:pt x="232" y="200"/>
                  </a:cubicBezTo>
                  <a:lnTo>
                    <a:pt x="232" y="200"/>
                  </a:lnTo>
                  <a:cubicBezTo>
                    <a:pt x="268" y="148"/>
                    <a:pt x="295" y="93"/>
                    <a:pt x="307" y="42"/>
                  </a:cubicBezTo>
                  <a:lnTo>
                    <a:pt x="307" y="42"/>
                  </a:lnTo>
                  <a:cubicBezTo>
                    <a:pt x="314" y="18"/>
                    <a:pt x="281" y="0"/>
                    <a:pt x="267" y="23"/>
                  </a:cubicBezTo>
                  <a:lnTo>
                    <a:pt x="267" y="23"/>
                  </a:lnTo>
                  <a:cubicBezTo>
                    <a:pt x="240" y="69"/>
                    <a:pt x="217" y="117"/>
                    <a:pt x="184" y="160"/>
                  </a:cubicBezTo>
                  <a:lnTo>
                    <a:pt x="184" y="160"/>
                  </a:lnTo>
                  <a:cubicBezTo>
                    <a:pt x="143" y="121"/>
                    <a:pt x="113" y="76"/>
                    <a:pt x="76" y="33"/>
                  </a:cubicBezTo>
                  <a:lnTo>
                    <a:pt x="76" y="33"/>
                  </a:lnTo>
                  <a:cubicBezTo>
                    <a:pt x="52" y="5"/>
                    <a:pt x="13" y="38"/>
                    <a:pt x="26" y="68"/>
                  </a:cubicBezTo>
                  <a:lnTo>
                    <a:pt x="26" y="68"/>
                  </a:lnTo>
                  <a:cubicBezTo>
                    <a:pt x="50" y="119"/>
                    <a:pt x="90" y="168"/>
                    <a:pt x="140" y="209"/>
                  </a:cubicBezTo>
                  <a:lnTo>
                    <a:pt x="140" y="209"/>
                  </a:lnTo>
                  <a:cubicBezTo>
                    <a:pt x="105" y="242"/>
                    <a:pt x="65" y="268"/>
                    <a:pt x="29" y="301"/>
                  </a:cubicBezTo>
                  <a:lnTo>
                    <a:pt x="29" y="301"/>
                  </a:lnTo>
                  <a:cubicBezTo>
                    <a:pt x="0" y="324"/>
                    <a:pt x="33" y="364"/>
                    <a:pt x="63" y="351"/>
                  </a:cubicBezTo>
                  <a:lnTo>
                    <a:pt x="63" y="351"/>
                  </a:lnTo>
                  <a:cubicBezTo>
                    <a:pt x="110" y="328"/>
                    <a:pt x="155" y="293"/>
                    <a:pt x="194" y="248"/>
                  </a:cubicBezTo>
                  <a:lnTo>
                    <a:pt x="194" y="248"/>
                  </a:lnTo>
                  <a:cubicBezTo>
                    <a:pt x="240" y="278"/>
                    <a:pt x="289" y="301"/>
                    <a:pt x="335" y="313"/>
                  </a:cubicBezTo>
                  <a:lnTo>
                    <a:pt x="335" y="313"/>
                  </a:lnTo>
                  <a:cubicBezTo>
                    <a:pt x="359" y="319"/>
                    <a:pt x="377" y="285"/>
                    <a:pt x="353" y="272"/>
                  </a:cubicBezTo>
                </a:path>
              </a:pathLst>
            </a:custGeom>
            <a:solidFill>
              <a:schemeClr val="accent3">
                <a:lumMod val="25000"/>
              </a:schemeClr>
            </a:solidFill>
            <a:ln>
              <a:noFill/>
            </a:ln>
            <a:effectLst/>
          </p:spPr>
          <p:txBody>
            <a:bodyPr wrap="none" anchor="ctr"/>
            <a:lstStyle/>
            <a:p>
              <a:pPr>
                <a:defRPr/>
              </a:pPr>
              <a:endParaRPr lang="es-ES_tradnl"/>
            </a:p>
          </p:txBody>
        </p:sp>
        <p:sp>
          <p:nvSpPr>
            <p:cNvPr id="51" name="Freeform 81">
              <a:extLst>
                <a:ext uri="{FF2B5EF4-FFF2-40B4-BE49-F238E27FC236}">
                  <a16:creationId xmlns:a16="http://schemas.microsoft.com/office/drawing/2014/main" id="{5B1D6100-5EB5-1F4D-AD17-490C8A7A83F3}"/>
                </a:ext>
              </a:extLst>
            </p:cNvPr>
            <p:cNvSpPr>
              <a:spLocks noChangeArrowheads="1"/>
            </p:cNvSpPr>
            <p:nvPr/>
          </p:nvSpPr>
          <p:spPr bwMode="auto">
            <a:xfrm>
              <a:off x="9356865" y="56003"/>
              <a:ext cx="180952" cy="174602"/>
            </a:xfrm>
            <a:custGeom>
              <a:avLst/>
              <a:gdLst>
                <a:gd name="T0" fmla="*/ 353 w 378"/>
                <a:gd name="T1" fmla="*/ 272 h 367"/>
                <a:gd name="T2" fmla="*/ 353 w 378"/>
                <a:gd name="T3" fmla="*/ 272 h 367"/>
                <a:gd name="T4" fmla="*/ 232 w 378"/>
                <a:gd name="T5" fmla="*/ 201 h 367"/>
                <a:gd name="T6" fmla="*/ 232 w 378"/>
                <a:gd name="T7" fmla="*/ 201 h 367"/>
                <a:gd name="T8" fmla="*/ 306 w 378"/>
                <a:gd name="T9" fmla="*/ 44 h 367"/>
                <a:gd name="T10" fmla="*/ 306 w 378"/>
                <a:gd name="T11" fmla="*/ 44 h 367"/>
                <a:gd name="T12" fmla="*/ 265 w 378"/>
                <a:gd name="T13" fmla="*/ 24 h 367"/>
                <a:gd name="T14" fmla="*/ 265 w 378"/>
                <a:gd name="T15" fmla="*/ 24 h 367"/>
                <a:gd name="T16" fmla="*/ 182 w 378"/>
                <a:gd name="T17" fmla="*/ 161 h 367"/>
                <a:gd name="T18" fmla="*/ 182 w 378"/>
                <a:gd name="T19" fmla="*/ 161 h 367"/>
                <a:gd name="T20" fmla="*/ 76 w 378"/>
                <a:gd name="T21" fmla="*/ 33 h 367"/>
                <a:gd name="T22" fmla="*/ 76 w 378"/>
                <a:gd name="T23" fmla="*/ 33 h 367"/>
                <a:gd name="T24" fmla="*/ 26 w 378"/>
                <a:gd name="T25" fmla="*/ 70 h 367"/>
                <a:gd name="T26" fmla="*/ 26 w 378"/>
                <a:gd name="T27" fmla="*/ 70 h 367"/>
                <a:gd name="T28" fmla="*/ 138 w 378"/>
                <a:gd name="T29" fmla="*/ 209 h 367"/>
                <a:gd name="T30" fmla="*/ 138 w 378"/>
                <a:gd name="T31" fmla="*/ 209 h 367"/>
                <a:gd name="T32" fmla="*/ 27 w 378"/>
                <a:gd name="T33" fmla="*/ 301 h 367"/>
                <a:gd name="T34" fmla="*/ 27 w 378"/>
                <a:gd name="T35" fmla="*/ 301 h 367"/>
                <a:gd name="T36" fmla="*/ 63 w 378"/>
                <a:gd name="T37" fmla="*/ 351 h 367"/>
                <a:gd name="T38" fmla="*/ 63 w 378"/>
                <a:gd name="T39" fmla="*/ 351 h 367"/>
                <a:gd name="T40" fmla="*/ 193 w 378"/>
                <a:gd name="T41" fmla="*/ 249 h 367"/>
                <a:gd name="T42" fmla="*/ 193 w 378"/>
                <a:gd name="T43" fmla="*/ 249 h 367"/>
                <a:gd name="T44" fmla="*/ 334 w 378"/>
                <a:gd name="T45" fmla="*/ 313 h 367"/>
                <a:gd name="T46" fmla="*/ 334 w 378"/>
                <a:gd name="T47" fmla="*/ 313 h 367"/>
                <a:gd name="T48" fmla="*/ 353 w 378"/>
                <a:gd name="T49" fmla="*/ 272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2"/>
                  </a:moveTo>
                  <a:lnTo>
                    <a:pt x="353" y="272"/>
                  </a:lnTo>
                  <a:cubicBezTo>
                    <a:pt x="311" y="249"/>
                    <a:pt x="269" y="228"/>
                    <a:pt x="232" y="201"/>
                  </a:cubicBezTo>
                  <a:lnTo>
                    <a:pt x="232" y="201"/>
                  </a:lnTo>
                  <a:cubicBezTo>
                    <a:pt x="268" y="150"/>
                    <a:pt x="293" y="95"/>
                    <a:pt x="306" y="44"/>
                  </a:cubicBezTo>
                  <a:lnTo>
                    <a:pt x="306" y="44"/>
                  </a:lnTo>
                  <a:cubicBezTo>
                    <a:pt x="313" y="19"/>
                    <a:pt x="278" y="0"/>
                    <a:pt x="265" y="24"/>
                  </a:cubicBezTo>
                  <a:lnTo>
                    <a:pt x="265" y="24"/>
                  </a:lnTo>
                  <a:cubicBezTo>
                    <a:pt x="239" y="71"/>
                    <a:pt x="215" y="119"/>
                    <a:pt x="182" y="161"/>
                  </a:cubicBezTo>
                  <a:lnTo>
                    <a:pt x="182" y="161"/>
                  </a:lnTo>
                  <a:cubicBezTo>
                    <a:pt x="142" y="123"/>
                    <a:pt x="111" y="77"/>
                    <a:pt x="76" y="33"/>
                  </a:cubicBezTo>
                  <a:lnTo>
                    <a:pt x="76" y="33"/>
                  </a:lnTo>
                  <a:cubicBezTo>
                    <a:pt x="52" y="6"/>
                    <a:pt x="10" y="38"/>
                    <a:pt x="26" y="70"/>
                  </a:cubicBezTo>
                  <a:lnTo>
                    <a:pt x="26" y="70"/>
                  </a:lnTo>
                  <a:cubicBezTo>
                    <a:pt x="48" y="120"/>
                    <a:pt x="89" y="168"/>
                    <a:pt x="138" y="209"/>
                  </a:cubicBezTo>
                  <a:lnTo>
                    <a:pt x="138" y="209"/>
                  </a:lnTo>
                  <a:cubicBezTo>
                    <a:pt x="104" y="242"/>
                    <a:pt x="64" y="270"/>
                    <a:pt x="27" y="301"/>
                  </a:cubicBezTo>
                  <a:lnTo>
                    <a:pt x="27" y="301"/>
                  </a:lnTo>
                  <a:cubicBezTo>
                    <a:pt x="0" y="325"/>
                    <a:pt x="31" y="366"/>
                    <a:pt x="63" y="351"/>
                  </a:cubicBezTo>
                  <a:lnTo>
                    <a:pt x="63" y="351"/>
                  </a:lnTo>
                  <a:cubicBezTo>
                    <a:pt x="109" y="329"/>
                    <a:pt x="154" y="293"/>
                    <a:pt x="193" y="249"/>
                  </a:cubicBezTo>
                  <a:lnTo>
                    <a:pt x="193" y="249"/>
                  </a:lnTo>
                  <a:cubicBezTo>
                    <a:pt x="239" y="279"/>
                    <a:pt x="288" y="301"/>
                    <a:pt x="334" y="313"/>
                  </a:cubicBezTo>
                  <a:lnTo>
                    <a:pt x="334" y="313"/>
                  </a:lnTo>
                  <a:cubicBezTo>
                    <a:pt x="357" y="320"/>
                    <a:pt x="377"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52" name="Freeform 82">
              <a:extLst>
                <a:ext uri="{FF2B5EF4-FFF2-40B4-BE49-F238E27FC236}">
                  <a16:creationId xmlns:a16="http://schemas.microsoft.com/office/drawing/2014/main" id="{4D3EFE65-AEDB-2B42-A95C-97FD0E05313E}"/>
                </a:ext>
              </a:extLst>
            </p:cNvPr>
            <p:cNvSpPr>
              <a:spLocks noChangeArrowheads="1"/>
            </p:cNvSpPr>
            <p:nvPr/>
          </p:nvSpPr>
          <p:spPr bwMode="auto">
            <a:xfrm>
              <a:off x="9544166" y="56003"/>
              <a:ext cx="180952" cy="174602"/>
            </a:xfrm>
            <a:custGeom>
              <a:avLst/>
              <a:gdLst>
                <a:gd name="T0" fmla="*/ 355 w 380"/>
                <a:gd name="T1" fmla="*/ 272 h 367"/>
                <a:gd name="T2" fmla="*/ 355 w 380"/>
                <a:gd name="T3" fmla="*/ 272 h 367"/>
                <a:gd name="T4" fmla="*/ 233 w 380"/>
                <a:gd name="T5" fmla="*/ 201 h 367"/>
                <a:gd name="T6" fmla="*/ 233 w 380"/>
                <a:gd name="T7" fmla="*/ 201 h 367"/>
                <a:gd name="T8" fmla="*/ 308 w 380"/>
                <a:gd name="T9" fmla="*/ 44 h 367"/>
                <a:gd name="T10" fmla="*/ 308 w 380"/>
                <a:gd name="T11" fmla="*/ 44 h 367"/>
                <a:gd name="T12" fmla="*/ 267 w 380"/>
                <a:gd name="T13" fmla="*/ 24 h 367"/>
                <a:gd name="T14" fmla="*/ 267 w 380"/>
                <a:gd name="T15" fmla="*/ 24 h 367"/>
                <a:gd name="T16" fmla="*/ 184 w 380"/>
                <a:gd name="T17" fmla="*/ 161 h 367"/>
                <a:gd name="T18" fmla="*/ 184 w 380"/>
                <a:gd name="T19" fmla="*/ 161 h 367"/>
                <a:gd name="T20" fmla="*/ 78 w 380"/>
                <a:gd name="T21" fmla="*/ 33 h 367"/>
                <a:gd name="T22" fmla="*/ 78 w 380"/>
                <a:gd name="T23" fmla="*/ 33 h 367"/>
                <a:gd name="T24" fmla="*/ 27 w 380"/>
                <a:gd name="T25" fmla="*/ 70 h 367"/>
                <a:gd name="T26" fmla="*/ 27 w 380"/>
                <a:gd name="T27" fmla="*/ 70 h 367"/>
                <a:gd name="T28" fmla="*/ 141 w 380"/>
                <a:gd name="T29" fmla="*/ 209 h 367"/>
                <a:gd name="T30" fmla="*/ 141 w 380"/>
                <a:gd name="T31" fmla="*/ 209 h 367"/>
                <a:gd name="T32" fmla="*/ 29 w 380"/>
                <a:gd name="T33" fmla="*/ 301 h 367"/>
                <a:gd name="T34" fmla="*/ 29 w 380"/>
                <a:gd name="T35" fmla="*/ 301 h 367"/>
                <a:gd name="T36" fmla="*/ 65 w 380"/>
                <a:gd name="T37" fmla="*/ 351 h 367"/>
                <a:gd name="T38" fmla="*/ 65 w 380"/>
                <a:gd name="T39" fmla="*/ 351 h 367"/>
                <a:gd name="T40" fmla="*/ 195 w 380"/>
                <a:gd name="T41" fmla="*/ 249 h 367"/>
                <a:gd name="T42" fmla="*/ 195 w 380"/>
                <a:gd name="T43" fmla="*/ 249 h 367"/>
                <a:gd name="T44" fmla="*/ 335 w 380"/>
                <a:gd name="T45" fmla="*/ 313 h 367"/>
                <a:gd name="T46" fmla="*/ 335 w 380"/>
                <a:gd name="T47" fmla="*/ 313 h 367"/>
                <a:gd name="T48" fmla="*/ 355 w 380"/>
                <a:gd name="T49" fmla="*/ 272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7">
                  <a:moveTo>
                    <a:pt x="355" y="272"/>
                  </a:moveTo>
                  <a:lnTo>
                    <a:pt x="355" y="272"/>
                  </a:lnTo>
                  <a:cubicBezTo>
                    <a:pt x="313" y="249"/>
                    <a:pt x="272" y="228"/>
                    <a:pt x="233" y="201"/>
                  </a:cubicBezTo>
                  <a:lnTo>
                    <a:pt x="233" y="201"/>
                  </a:lnTo>
                  <a:cubicBezTo>
                    <a:pt x="268" y="150"/>
                    <a:pt x="296" y="95"/>
                    <a:pt x="308" y="44"/>
                  </a:cubicBezTo>
                  <a:lnTo>
                    <a:pt x="308" y="44"/>
                  </a:lnTo>
                  <a:cubicBezTo>
                    <a:pt x="314" y="19"/>
                    <a:pt x="281" y="0"/>
                    <a:pt x="267" y="24"/>
                  </a:cubicBezTo>
                  <a:lnTo>
                    <a:pt x="267" y="24"/>
                  </a:lnTo>
                  <a:cubicBezTo>
                    <a:pt x="241" y="71"/>
                    <a:pt x="217" y="119"/>
                    <a:pt x="184" y="161"/>
                  </a:cubicBezTo>
                  <a:lnTo>
                    <a:pt x="184" y="161"/>
                  </a:lnTo>
                  <a:cubicBezTo>
                    <a:pt x="144" y="123"/>
                    <a:pt x="113" y="77"/>
                    <a:pt x="78" y="33"/>
                  </a:cubicBezTo>
                  <a:lnTo>
                    <a:pt x="78" y="33"/>
                  </a:lnTo>
                  <a:cubicBezTo>
                    <a:pt x="53" y="6"/>
                    <a:pt x="13" y="38"/>
                    <a:pt x="27" y="70"/>
                  </a:cubicBezTo>
                  <a:lnTo>
                    <a:pt x="27" y="70"/>
                  </a:lnTo>
                  <a:cubicBezTo>
                    <a:pt x="50" y="120"/>
                    <a:pt x="91" y="168"/>
                    <a:pt x="141" y="209"/>
                  </a:cubicBezTo>
                  <a:lnTo>
                    <a:pt x="141" y="209"/>
                  </a:lnTo>
                  <a:cubicBezTo>
                    <a:pt x="105" y="242"/>
                    <a:pt x="66" y="270"/>
                    <a:pt x="29" y="301"/>
                  </a:cubicBezTo>
                  <a:lnTo>
                    <a:pt x="29" y="301"/>
                  </a:lnTo>
                  <a:cubicBezTo>
                    <a:pt x="0" y="325"/>
                    <a:pt x="33" y="366"/>
                    <a:pt x="65" y="351"/>
                  </a:cubicBezTo>
                  <a:lnTo>
                    <a:pt x="65" y="351"/>
                  </a:lnTo>
                  <a:cubicBezTo>
                    <a:pt x="111" y="329"/>
                    <a:pt x="157" y="293"/>
                    <a:pt x="195" y="249"/>
                  </a:cubicBezTo>
                  <a:lnTo>
                    <a:pt x="195" y="249"/>
                  </a:lnTo>
                  <a:cubicBezTo>
                    <a:pt x="239" y="279"/>
                    <a:pt x="289" y="301"/>
                    <a:pt x="335" y="313"/>
                  </a:cubicBezTo>
                  <a:lnTo>
                    <a:pt x="335" y="313"/>
                  </a:lnTo>
                  <a:cubicBezTo>
                    <a:pt x="359" y="320"/>
                    <a:pt x="379" y="285"/>
                    <a:pt x="355" y="272"/>
                  </a:cubicBezTo>
                </a:path>
              </a:pathLst>
            </a:custGeom>
            <a:solidFill>
              <a:schemeClr val="accent3">
                <a:lumMod val="25000"/>
              </a:schemeClr>
            </a:solidFill>
            <a:ln>
              <a:noFill/>
            </a:ln>
            <a:effectLst/>
          </p:spPr>
          <p:txBody>
            <a:bodyPr wrap="none" anchor="ctr"/>
            <a:lstStyle/>
            <a:p>
              <a:pPr>
                <a:defRPr/>
              </a:pPr>
              <a:endParaRPr lang="es-ES_tradnl"/>
            </a:p>
          </p:txBody>
        </p:sp>
        <p:sp>
          <p:nvSpPr>
            <p:cNvPr id="53" name="Freeform 83">
              <a:extLst>
                <a:ext uri="{FF2B5EF4-FFF2-40B4-BE49-F238E27FC236}">
                  <a16:creationId xmlns:a16="http://schemas.microsoft.com/office/drawing/2014/main" id="{CFEBB2D4-CF79-8C42-A063-C9F203BCFE47}"/>
                </a:ext>
              </a:extLst>
            </p:cNvPr>
            <p:cNvSpPr>
              <a:spLocks noChangeArrowheads="1"/>
            </p:cNvSpPr>
            <p:nvPr/>
          </p:nvSpPr>
          <p:spPr bwMode="auto">
            <a:xfrm>
              <a:off x="9167978" y="56003"/>
              <a:ext cx="180952" cy="174602"/>
            </a:xfrm>
            <a:custGeom>
              <a:avLst/>
              <a:gdLst>
                <a:gd name="T0" fmla="*/ 353 w 378"/>
                <a:gd name="T1" fmla="*/ 272 h 367"/>
                <a:gd name="T2" fmla="*/ 353 w 378"/>
                <a:gd name="T3" fmla="*/ 272 h 367"/>
                <a:gd name="T4" fmla="*/ 231 w 378"/>
                <a:gd name="T5" fmla="*/ 201 h 367"/>
                <a:gd name="T6" fmla="*/ 231 w 378"/>
                <a:gd name="T7" fmla="*/ 201 h 367"/>
                <a:gd name="T8" fmla="*/ 307 w 378"/>
                <a:gd name="T9" fmla="*/ 44 h 367"/>
                <a:gd name="T10" fmla="*/ 307 w 378"/>
                <a:gd name="T11" fmla="*/ 44 h 367"/>
                <a:gd name="T12" fmla="*/ 265 w 378"/>
                <a:gd name="T13" fmla="*/ 24 h 367"/>
                <a:gd name="T14" fmla="*/ 265 w 378"/>
                <a:gd name="T15" fmla="*/ 24 h 367"/>
                <a:gd name="T16" fmla="*/ 183 w 378"/>
                <a:gd name="T17" fmla="*/ 161 h 367"/>
                <a:gd name="T18" fmla="*/ 183 w 378"/>
                <a:gd name="T19" fmla="*/ 161 h 367"/>
                <a:gd name="T20" fmla="*/ 75 w 378"/>
                <a:gd name="T21" fmla="*/ 33 h 367"/>
                <a:gd name="T22" fmla="*/ 75 w 378"/>
                <a:gd name="T23" fmla="*/ 33 h 367"/>
                <a:gd name="T24" fmla="*/ 25 w 378"/>
                <a:gd name="T25" fmla="*/ 70 h 367"/>
                <a:gd name="T26" fmla="*/ 25 w 378"/>
                <a:gd name="T27" fmla="*/ 70 h 367"/>
                <a:gd name="T28" fmla="*/ 138 w 378"/>
                <a:gd name="T29" fmla="*/ 209 h 367"/>
                <a:gd name="T30" fmla="*/ 138 w 378"/>
                <a:gd name="T31" fmla="*/ 209 h 367"/>
                <a:gd name="T32" fmla="*/ 26 w 378"/>
                <a:gd name="T33" fmla="*/ 301 h 367"/>
                <a:gd name="T34" fmla="*/ 26 w 378"/>
                <a:gd name="T35" fmla="*/ 301 h 367"/>
                <a:gd name="T36" fmla="*/ 62 w 378"/>
                <a:gd name="T37" fmla="*/ 351 h 367"/>
                <a:gd name="T38" fmla="*/ 62 w 378"/>
                <a:gd name="T39" fmla="*/ 351 h 367"/>
                <a:gd name="T40" fmla="*/ 193 w 378"/>
                <a:gd name="T41" fmla="*/ 249 h 367"/>
                <a:gd name="T42" fmla="*/ 193 w 378"/>
                <a:gd name="T43" fmla="*/ 249 h 367"/>
                <a:gd name="T44" fmla="*/ 334 w 378"/>
                <a:gd name="T45" fmla="*/ 313 h 367"/>
                <a:gd name="T46" fmla="*/ 334 w 378"/>
                <a:gd name="T47" fmla="*/ 313 h 367"/>
                <a:gd name="T48" fmla="*/ 353 w 378"/>
                <a:gd name="T49" fmla="*/ 272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2"/>
                  </a:moveTo>
                  <a:lnTo>
                    <a:pt x="353" y="272"/>
                  </a:lnTo>
                  <a:cubicBezTo>
                    <a:pt x="310" y="249"/>
                    <a:pt x="269" y="228"/>
                    <a:pt x="231" y="201"/>
                  </a:cubicBezTo>
                  <a:lnTo>
                    <a:pt x="231" y="201"/>
                  </a:lnTo>
                  <a:cubicBezTo>
                    <a:pt x="267" y="150"/>
                    <a:pt x="294" y="95"/>
                    <a:pt x="307" y="44"/>
                  </a:cubicBezTo>
                  <a:lnTo>
                    <a:pt x="307" y="44"/>
                  </a:lnTo>
                  <a:cubicBezTo>
                    <a:pt x="313" y="19"/>
                    <a:pt x="279" y="0"/>
                    <a:pt x="265" y="24"/>
                  </a:cubicBezTo>
                  <a:lnTo>
                    <a:pt x="265" y="24"/>
                  </a:lnTo>
                  <a:cubicBezTo>
                    <a:pt x="239" y="71"/>
                    <a:pt x="215" y="119"/>
                    <a:pt x="183" y="161"/>
                  </a:cubicBezTo>
                  <a:lnTo>
                    <a:pt x="183" y="161"/>
                  </a:lnTo>
                  <a:cubicBezTo>
                    <a:pt x="142" y="123"/>
                    <a:pt x="112" y="77"/>
                    <a:pt x="75" y="33"/>
                  </a:cubicBezTo>
                  <a:lnTo>
                    <a:pt x="75" y="33"/>
                  </a:lnTo>
                  <a:cubicBezTo>
                    <a:pt x="52" y="6"/>
                    <a:pt x="12" y="38"/>
                    <a:pt x="25" y="70"/>
                  </a:cubicBezTo>
                  <a:lnTo>
                    <a:pt x="25" y="70"/>
                  </a:lnTo>
                  <a:cubicBezTo>
                    <a:pt x="49" y="120"/>
                    <a:pt x="89" y="168"/>
                    <a:pt x="138" y="209"/>
                  </a:cubicBezTo>
                  <a:lnTo>
                    <a:pt x="138" y="209"/>
                  </a:lnTo>
                  <a:cubicBezTo>
                    <a:pt x="102" y="242"/>
                    <a:pt x="63" y="270"/>
                    <a:pt x="26" y="301"/>
                  </a:cubicBezTo>
                  <a:lnTo>
                    <a:pt x="26" y="301"/>
                  </a:lnTo>
                  <a:cubicBezTo>
                    <a:pt x="0" y="325"/>
                    <a:pt x="31" y="366"/>
                    <a:pt x="62" y="351"/>
                  </a:cubicBezTo>
                  <a:lnTo>
                    <a:pt x="62" y="351"/>
                  </a:lnTo>
                  <a:cubicBezTo>
                    <a:pt x="109" y="329"/>
                    <a:pt x="154" y="293"/>
                    <a:pt x="193" y="249"/>
                  </a:cubicBezTo>
                  <a:lnTo>
                    <a:pt x="193" y="249"/>
                  </a:lnTo>
                  <a:cubicBezTo>
                    <a:pt x="239" y="279"/>
                    <a:pt x="288" y="301"/>
                    <a:pt x="334" y="313"/>
                  </a:cubicBezTo>
                  <a:lnTo>
                    <a:pt x="334" y="313"/>
                  </a:lnTo>
                  <a:cubicBezTo>
                    <a:pt x="357" y="320"/>
                    <a:pt x="377" y="285"/>
                    <a:pt x="353" y="272"/>
                  </a:cubicBezTo>
                </a:path>
              </a:pathLst>
            </a:custGeom>
            <a:solidFill>
              <a:schemeClr val="accent3">
                <a:lumMod val="50000"/>
              </a:schemeClr>
            </a:solidFill>
            <a:ln>
              <a:noFill/>
            </a:ln>
            <a:effectLst/>
          </p:spPr>
          <p:txBody>
            <a:bodyPr wrap="none" anchor="ctr"/>
            <a:lstStyle/>
            <a:p>
              <a:pPr>
                <a:defRPr/>
              </a:pPr>
              <a:endParaRPr lang="es-ES_tradnl"/>
            </a:p>
          </p:txBody>
        </p:sp>
        <p:sp>
          <p:nvSpPr>
            <p:cNvPr id="54" name="Freeform 84">
              <a:extLst>
                <a:ext uri="{FF2B5EF4-FFF2-40B4-BE49-F238E27FC236}">
                  <a16:creationId xmlns:a16="http://schemas.microsoft.com/office/drawing/2014/main" id="{519CCDF0-3F46-294C-A160-3463FEF4F1B0}"/>
                </a:ext>
              </a:extLst>
            </p:cNvPr>
            <p:cNvSpPr>
              <a:spLocks noChangeArrowheads="1"/>
            </p:cNvSpPr>
            <p:nvPr/>
          </p:nvSpPr>
          <p:spPr bwMode="auto">
            <a:xfrm>
              <a:off x="9734641" y="56003"/>
              <a:ext cx="180952" cy="174602"/>
            </a:xfrm>
            <a:custGeom>
              <a:avLst/>
              <a:gdLst>
                <a:gd name="T0" fmla="*/ 354 w 379"/>
                <a:gd name="T1" fmla="*/ 272 h 367"/>
                <a:gd name="T2" fmla="*/ 354 w 379"/>
                <a:gd name="T3" fmla="*/ 272 h 367"/>
                <a:gd name="T4" fmla="*/ 232 w 379"/>
                <a:gd name="T5" fmla="*/ 201 h 367"/>
                <a:gd name="T6" fmla="*/ 232 w 379"/>
                <a:gd name="T7" fmla="*/ 201 h 367"/>
                <a:gd name="T8" fmla="*/ 308 w 379"/>
                <a:gd name="T9" fmla="*/ 44 h 367"/>
                <a:gd name="T10" fmla="*/ 308 w 379"/>
                <a:gd name="T11" fmla="*/ 44 h 367"/>
                <a:gd name="T12" fmla="*/ 267 w 379"/>
                <a:gd name="T13" fmla="*/ 24 h 367"/>
                <a:gd name="T14" fmla="*/ 267 w 379"/>
                <a:gd name="T15" fmla="*/ 24 h 367"/>
                <a:gd name="T16" fmla="*/ 183 w 379"/>
                <a:gd name="T17" fmla="*/ 161 h 367"/>
                <a:gd name="T18" fmla="*/ 183 w 379"/>
                <a:gd name="T19" fmla="*/ 161 h 367"/>
                <a:gd name="T20" fmla="*/ 77 w 379"/>
                <a:gd name="T21" fmla="*/ 33 h 367"/>
                <a:gd name="T22" fmla="*/ 77 w 379"/>
                <a:gd name="T23" fmla="*/ 33 h 367"/>
                <a:gd name="T24" fmla="*/ 25 w 379"/>
                <a:gd name="T25" fmla="*/ 70 h 367"/>
                <a:gd name="T26" fmla="*/ 25 w 379"/>
                <a:gd name="T27" fmla="*/ 70 h 367"/>
                <a:gd name="T28" fmla="*/ 140 w 379"/>
                <a:gd name="T29" fmla="*/ 209 h 367"/>
                <a:gd name="T30" fmla="*/ 140 w 379"/>
                <a:gd name="T31" fmla="*/ 209 h 367"/>
                <a:gd name="T32" fmla="*/ 27 w 379"/>
                <a:gd name="T33" fmla="*/ 301 h 367"/>
                <a:gd name="T34" fmla="*/ 27 w 379"/>
                <a:gd name="T35" fmla="*/ 301 h 367"/>
                <a:gd name="T36" fmla="*/ 64 w 379"/>
                <a:gd name="T37" fmla="*/ 351 h 367"/>
                <a:gd name="T38" fmla="*/ 64 w 379"/>
                <a:gd name="T39" fmla="*/ 351 h 367"/>
                <a:gd name="T40" fmla="*/ 194 w 379"/>
                <a:gd name="T41" fmla="*/ 249 h 367"/>
                <a:gd name="T42" fmla="*/ 194 w 379"/>
                <a:gd name="T43" fmla="*/ 249 h 367"/>
                <a:gd name="T44" fmla="*/ 334 w 379"/>
                <a:gd name="T45" fmla="*/ 313 h 367"/>
                <a:gd name="T46" fmla="*/ 334 w 379"/>
                <a:gd name="T47" fmla="*/ 313 h 367"/>
                <a:gd name="T48" fmla="*/ 354 w 379"/>
                <a:gd name="T49" fmla="*/ 272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7">
                  <a:moveTo>
                    <a:pt x="354" y="272"/>
                  </a:moveTo>
                  <a:lnTo>
                    <a:pt x="354" y="272"/>
                  </a:lnTo>
                  <a:cubicBezTo>
                    <a:pt x="312" y="249"/>
                    <a:pt x="271" y="228"/>
                    <a:pt x="232" y="201"/>
                  </a:cubicBezTo>
                  <a:lnTo>
                    <a:pt x="232" y="201"/>
                  </a:lnTo>
                  <a:cubicBezTo>
                    <a:pt x="267" y="150"/>
                    <a:pt x="295" y="95"/>
                    <a:pt x="308" y="44"/>
                  </a:cubicBezTo>
                  <a:lnTo>
                    <a:pt x="308" y="44"/>
                  </a:lnTo>
                  <a:cubicBezTo>
                    <a:pt x="313" y="19"/>
                    <a:pt x="280" y="0"/>
                    <a:pt x="267" y="24"/>
                  </a:cubicBezTo>
                  <a:lnTo>
                    <a:pt x="267" y="24"/>
                  </a:lnTo>
                  <a:cubicBezTo>
                    <a:pt x="240" y="71"/>
                    <a:pt x="216" y="119"/>
                    <a:pt x="183" y="161"/>
                  </a:cubicBezTo>
                  <a:lnTo>
                    <a:pt x="183" y="161"/>
                  </a:lnTo>
                  <a:cubicBezTo>
                    <a:pt x="142" y="123"/>
                    <a:pt x="113" y="77"/>
                    <a:pt x="77" y="33"/>
                  </a:cubicBezTo>
                  <a:lnTo>
                    <a:pt x="77" y="33"/>
                  </a:lnTo>
                  <a:cubicBezTo>
                    <a:pt x="53" y="6"/>
                    <a:pt x="12" y="38"/>
                    <a:pt x="25" y="70"/>
                  </a:cubicBezTo>
                  <a:lnTo>
                    <a:pt x="25" y="70"/>
                  </a:lnTo>
                  <a:cubicBezTo>
                    <a:pt x="49" y="120"/>
                    <a:pt x="91" y="168"/>
                    <a:pt x="140" y="209"/>
                  </a:cubicBezTo>
                  <a:lnTo>
                    <a:pt x="140" y="209"/>
                  </a:lnTo>
                  <a:cubicBezTo>
                    <a:pt x="104" y="242"/>
                    <a:pt x="65" y="270"/>
                    <a:pt x="27" y="301"/>
                  </a:cubicBezTo>
                  <a:lnTo>
                    <a:pt x="27" y="301"/>
                  </a:lnTo>
                  <a:cubicBezTo>
                    <a:pt x="0" y="325"/>
                    <a:pt x="32" y="366"/>
                    <a:pt x="64" y="351"/>
                  </a:cubicBezTo>
                  <a:lnTo>
                    <a:pt x="64" y="351"/>
                  </a:lnTo>
                  <a:cubicBezTo>
                    <a:pt x="109" y="329"/>
                    <a:pt x="155" y="293"/>
                    <a:pt x="194" y="249"/>
                  </a:cubicBezTo>
                  <a:lnTo>
                    <a:pt x="194" y="249"/>
                  </a:lnTo>
                  <a:cubicBezTo>
                    <a:pt x="240" y="279"/>
                    <a:pt x="288" y="301"/>
                    <a:pt x="334" y="313"/>
                  </a:cubicBezTo>
                  <a:lnTo>
                    <a:pt x="334" y="313"/>
                  </a:lnTo>
                  <a:cubicBezTo>
                    <a:pt x="359" y="320"/>
                    <a:pt x="378" y="285"/>
                    <a:pt x="354" y="272"/>
                  </a:cubicBezTo>
                </a:path>
              </a:pathLst>
            </a:custGeom>
            <a:solidFill>
              <a:schemeClr val="accent3">
                <a:lumMod val="50000"/>
              </a:schemeClr>
            </a:solidFill>
            <a:ln>
              <a:noFill/>
            </a:ln>
            <a:effectLst/>
          </p:spPr>
          <p:txBody>
            <a:bodyPr wrap="none" anchor="ctr"/>
            <a:lstStyle/>
            <a:p>
              <a:pPr>
                <a:defRPr/>
              </a:pPr>
              <a:endParaRPr lang="es-ES_tradnl"/>
            </a:p>
          </p:txBody>
        </p:sp>
        <p:sp>
          <p:nvSpPr>
            <p:cNvPr id="55" name="Freeform 85">
              <a:extLst>
                <a:ext uri="{FF2B5EF4-FFF2-40B4-BE49-F238E27FC236}">
                  <a16:creationId xmlns:a16="http://schemas.microsoft.com/office/drawing/2014/main" id="{35CFE591-1F88-274A-B88F-B3341AB9CBCA}"/>
                </a:ext>
              </a:extLst>
            </p:cNvPr>
            <p:cNvSpPr>
              <a:spLocks noChangeArrowheads="1"/>
            </p:cNvSpPr>
            <p:nvPr/>
          </p:nvSpPr>
          <p:spPr bwMode="auto">
            <a:xfrm>
              <a:off x="10128290" y="51240"/>
              <a:ext cx="180952" cy="174602"/>
            </a:xfrm>
            <a:custGeom>
              <a:avLst/>
              <a:gdLst>
                <a:gd name="T0" fmla="*/ 354 w 379"/>
                <a:gd name="T1" fmla="*/ 273 h 366"/>
                <a:gd name="T2" fmla="*/ 354 w 379"/>
                <a:gd name="T3" fmla="*/ 273 h 366"/>
                <a:gd name="T4" fmla="*/ 232 w 379"/>
                <a:gd name="T5" fmla="*/ 201 h 366"/>
                <a:gd name="T6" fmla="*/ 232 w 379"/>
                <a:gd name="T7" fmla="*/ 201 h 366"/>
                <a:gd name="T8" fmla="*/ 306 w 379"/>
                <a:gd name="T9" fmla="*/ 42 h 366"/>
                <a:gd name="T10" fmla="*/ 306 w 379"/>
                <a:gd name="T11" fmla="*/ 42 h 366"/>
                <a:gd name="T12" fmla="*/ 266 w 379"/>
                <a:gd name="T13" fmla="*/ 24 h 366"/>
                <a:gd name="T14" fmla="*/ 266 w 379"/>
                <a:gd name="T15" fmla="*/ 24 h 366"/>
                <a:gd name="T16" fmla="*/ 184 w 379"/>
                <a:gd name="T17" fmla="*/ 160 h 366"/>
                <a:gd name="T18" fmla="*/ 184 w 379"/>
                <a:gd name="T19" fmla="*/ 160 h 366"/>
                <a:gd name="T20" fmla="*/ 76 w 379"/>
                <a:gd name="T21" fmla="*/ 34 h 366"/>
                <a:gd name="T22" fmla="*/ 76 w 379"/>
                <a:gd name="T23" fmla="*/ 34 h 366"/>
                <a:gd name="T24" fmla="*/ 26 w 379"/>
                <a:gd name="T25" fmla="*/ 68 h 366"/>
                <a:gd name="T26" fmla="*/ 26 w 379"/>
                <a:gd name="T27" fmla="*/ 68 h 366"/>
                <a:gd name="T28" fmla="*/ 139 w 379"/>
                <a:gd name="T29" fmla="*/ 210 h 366"/>
                <a:gd name="T30" fmla="*/ 139 w 379"/>
                <a:gd name="T31" fmla="*/ 210 h 366"/>
                <a:gd name="T32" fmla="*/ 27 w 379"/>
                <a:gd name="T33" fmla="*/ 301 h 366"/>
                <a:gd name="T34" fmla="*/ 27 w 379"/>
                <a:gd name="T35" fmla="*/ 301 h 366"/>
                <a:gd name="T36" fmla="*/ 63 w 379"/>
                <a:gd name="T37" fmla="*/ 351 h 366"/>
                <a:gd name="T38" fmla="*/ 63 w 379"/>
                <a:gd name="T39" fmla="*/ 351 h 366"/>
                <a:gd name="T40" fmla="*/ 193 w 379"/>
                <a:gd name="T41" fmla="*/ 250 h 366"/>
                <a:gd name="T42" fmla="*/ 193 w 379"/>
                <a:gd name="T43" fmla="*/ 250 h 366"/>
                <a:gd name="T44" fmla="*/ 335 w 379"/>
                <a:gd name="T45" fmla="*/ 314 h 366"/>
                <a:gd name="T46" fmla="*/ 335 w 379"/>
                <a:gd name="T47" fmla="*/ 314 h 366"/>
                <a:gd name="T48" fmla="*/ 354 w 379"/>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3"/>
                  </a:moveTo>
                  <a:lnTo>
                    <a:pt x="354" y="273"/>
                  </a:lnTo>
                  <a:cubicBezTo>
                    <a:pt x="311" y="250"/>
                    <a:pt x="270" y="227"/>
                    <a:pt x="232" y="201"/>
                  </a:cubicBezTo>
                  <a:lnTo>
                    <a:pt x="232" y="201"/>
                  </a:lnTo>
                  <a:cubicBezTo>
                    <a:pt x="268" y="150"/>
                    <a:pt x="294" y="95"/>
                    <a:pt x="306" y="42"/>
                  </a:cubicBezTo>
                  <a:lnTo>
                    <a:pt x="306" y="42"/>
                  </a:lnTo>
                  <a:cubicBezTo>
                    <a:pt x="312" y="20"/>
                    <a:pt x="280" y="0"/>
                    <a:pt x="266" y="24"/>
                  </a:cubicBezTo>
                  <a:lnTo>
                    <a:pt x="266" y="24"/>
                  </a:lnTo>
                  <a:cubicBezTo>
                    <a:pt x="239" y="71"/>
                    <a:pt x="215" y="118"/>
                    <a:pt x="184" y="160"/>
                  </a:cubicBezTo>
                  <a:lnTo>
                    <a:pt x="184" y="160"/>
                  </a:lnTo>
                  <a:cubicBezTo>
                    <a:pt x="143" y="122"/>
                    <a:pt x="113" y="76"/>
                    <a:pt x="76" y="34"/>
                  </a:cubicBezTo>
                  <a:lnTo>
                    <a:pt x="76" y="34"/>
                  </a:lnTo>
                  <a:cubicBezTo>
                    <a:pt x="52" y="7"/>
                    <a:pt x="11" y="38"/>
                    <a:pt x="26" y="68"/>
                  </a:cubicBezTo>
                  <a:lnTo>
                    <a:pt x="26" y="68"/>
                  </a:lnTo>
                  <a:cubicBezTo>
                    <a:pt x="50" y="120"/>
                    <a:pt x="90" y="168"/>
                    <a:pt x="139" y="210"/>
                  </a:cubicBezTo>
                  <a:lnTo>
                    <a:pt x="139" y="210"/>
                  </a:lnTo>
                  <a:cubicBezTo>
                    <a:pt x="103" y="243"/>
                    <a:pt x="64" y="269"/>
                    <a:pt x="27" y="301"/>
                  </a:cubicBezTo>
                  <a:lnTo>
                    <a:pt x="27" y="301"/>
                  </a:lnTo>
                  <a:cubicBezTo>
                    <a:pt x="0" y="325"/>
                    <a:pt x="32" y="365"/>
                    <a:pt x="63" y="351"/>
                  </a:cubicBezTo>
                  <a:lnTo>
                    <a:pt x="63" y="351"/>
                  </a:lnTo>
                  <a:cubicBezTo>
                    <a:pt x="110" y="330"/>
                    <a:pt x="155" y="293"/>
                    <a:pt x="193" y="250"/>
                  </a:cubicBezTo>
                  <a:lnTo>
                    <a:pt x="193" y="250"/>
                  </a:lnTo>
                  <a:cubicBezTo>
                    <a:pt x="239" y="280"/>
                    <a:pt x="289" y="302"/>
                    <a:pt x="335" y="314"/>
                  </a:cubicBezTo>
                  <a:lnTo>
                    <a:pt x="335" y="314"/>
                  </a:lnTo>
                  <a:cubicBezTo>
                    <a:pt x="357" y="319"/>
                    <a:pt x="378" y="287"/>
                    <a:pt x="354" y="273"/>
                  </a:cubicBezTo>
                </a:path>
              </a:pathLst>
            </a:custGeom>
            <a:solidFill>
              <a:schemeClr val="accent3">
                <a:lumMod val="25000"/>
              </a:schemeClr>
            </a:solidFill>
            <a:ln>
              <a:noFill/>
            </a:ln>
            <a:effectLst/>
          </p:spPr>
          <p:txBody>
            <a:bodyPr wrap="none" anchor="ctr"/>
            <a:lstStyle/>
            <a:p>
              <a:pPr>
                <a:defRPr/>
              </a:pPr>
              <a:endParaRPr lang="es-ES_tradnl"/>
            </a:p>
          </p:txBody>
        </p:sp>
        <p:sp>
          <p:nvSpPr>
            <p:cNvPr id="56" name="Freeform 86">
              <a:extLst>
                <a:ext uri="{FF2B5EF4-FFF2-40B4-BE49-F238E27FC236}">
                  <a16:creationId xmlns:a16="http://schemas.microsoft.com/office/drawing/2014/main" id="{9B8139E0-66AF-1C44-9DA6-0242F63A82C6}"/>
                </a:ext>
              </a:extLst>
            </p:cNvPr>
            <p:cNvSpPr>
              <a:spLocks noChangeArrowheads="1"/>
            </p:cNvSpPr>
            <p:nvPr/>
          </p:nvSpPr>
          <p:spPr bwMode="auto">
            <a:xfrm>
              <a:off x="10317178" y="51240"/>
              <a:ext cx="180952" cy="174602"/>
            </a:xfrm>
            <a:custGeom>
              <a:avLst/>
              <a:gdLst>
                <a:gd name="T0" fmla="*/ 354 w 379"/>
                <a:gd name="T1" fmla="*/ 273 h 366"/>
                <a:gd name="T2" fmla="*/ 354 w 379"/>
                <a:gd name="T3" fmla="*/ 273 h 366"/>
                <a:gd name="T4" fmla="*/ 232 w 379"/>
                <a:gd name="T5" fmla="*/ 201 h 366"/>
                <a:gd name="T6" fmla="*/ 232 w 379"/>
                <a:gd name="T7" fmla="*/ 201 h 366"/>
                <a:gd name="T8" fmla="*/ 308 w 379"/>
                <a:gd name="T9" fmla="*/ 42 h 366"/>
                <a:gd name="T10" fmla="*/ 308 w 379"/>
                <a:gd name="T11" fmla="*/ 42 h 366"/>
                <a:gd name="T12" fmla="*/ 267 w 379"/>
                <a:gd name="T13" fmla="*/ 24 h 366"/>
                <a:gd name="T14" fmla="*/ 267 w 379"/>
                <a:gd name="T15" fmla="*/ 24 h 366"/>
                <a:gd name="T16" fmla="*/ 184 w 379"/>
                <a:gd name="T17" fmla="*/ 160 h 366"/>
                <a:gd name="T18" fmla="*/ 184 w 379"/>
                <a:gd name="T19" fmla="*/ 160 h 366"/>
                <a:gd name="T20" fmla="*/ 77 w 379"/>
                <a:gd name="T21" fmla="*/ 34 h 366"/>
                <a:gd name="T22" fmla="*/ 77 w 379"/>
                <a:gd name="T23" fmla="*/ 34 h 366"/>
                <a:gd name="T24" fmla="*/ 27 w 379"/>
                <a:gd name="T25" fmla="*/ 68 h 366"/>
                <a:gd name="T26" fmla="*/ 27 w 379"/>
                <a:gd name="T27" fmla="*/ 68 h 366"/>
                <a:gd name="T28" fmla="*/ 140 w 379"/>
                <a:gd name="T29" fmla="*/ 210 h 366"/>
                <a:gd name="T30" fmla="*/ 140 w 379"/>
                <a:gd name="T31" fmla="*/ 210 h 366"/>
                <a:gd name="T32" fmla="*/ 28 w 379"/>
                <a:gd name="T33" fmla="*/ 301 h 366"/>
                <a:gd name="T34" fmla="*/ 28 w 379"/>
                <a:gd name="T35" fmla="*/ 301 h 366"/>
                <a:gd name="T36" fmla="*/ 65 w 379"/>
                <a:gd name="T37" fmla="*/ 351 h 366"/>
                <a:gd name="T38" fmla="*/ 65 w 379"/>
                <a:gd name="T39" fmla="*/ 351 h 366"/>
                <a:gd name="T40" fmla="*/ 194 w 379"/>
                <a:gd name="T41" fmla="*/ 250 h 366"/>
                <a:gd name="T42" fmla="*/ 194 w 379"/>
                <a:gd name="T43" fmla="*/ 250 h 366"/>
                <a:gd name="T44" fmla="*/ 336 w 379"/>
                <a:gd name="T45" fmla="*/ 314 h 366"/>
                <a:gd name="T46" fmla="*/ 336 w 379"/>
                <a:gd name="T47" fmla="*/ 314 h 366"/>
                <a:gd name="T48" fmla="*/ 354 w 379"/>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3"/>
                  </a:moveTo>
                  <a:lnTo>
                    <a:pt x="354" y="273"/>
                  </a:lnTo>
                  <a:cubicBezTo>
                    <a:pt x="313" y="250"/>
                    <a:pt x="271" y="227"/>
                    <a:pt x="232" y="201"/>
                  </a:cubicBezTo>
                  <a:lnTo>
                    <a:pt x="232" y="201"/>
                  </a:lnTo>
                  <a:cubicBezTo>
                    <a:pt x="267" y="150"/>
                    <a:pt x="295" y="95"/>
                    <a:pt x="308" y="42"/>
                  </a:cubicBezTo>
                  <a:lnTo>
                    <a:pt x="308" y="42"/>
                  </a:lnTo>
                  <a:cubicBezTo>
                    <a:pt x="313" y="20"/>
                    <a:pt x="280" y="0"/>
                    <a:pt x="267" y="24"/>
                  </a:cubicBezTo>
                  <a:lnTo>
                    <a:pt x="267" y="24"/>
                  </a:lnTo>
                  <a:cubicBezTo>
                    <a:pt x="241" y="71"/>
                    <a:pt x="217" y="118"/>
                    <a:pt x="184" y="160"/>
                  </a:cubicBezTo>
                  <a:lnTo>
                    <a:pt x="184" y="160"/>
                  </a:lnTo>
                  <a:cubicBezTo>
                    <a:pt x="144" y="122"/>
                    <a:pt x="113" y="76"/>
                    <a:pt x="77" y="34"/>
                  </a:cubicBezTo>
                  <a:lnTo>
                    <a:pt x="77" y="34"/>
                  </a:lnTo>
                  <a:cubicBezTo>
                    <a:pt x="53" y="7"/>
                    <a:pt x="12" y="38"/>
                    <a:pt x="27" y="68"/>
                  </a:cubicBezTo>
                  <a:lnTo>
                    <a:pt x="27" y="68"/>
                  </a:lnTo>
                  <a:cubicBezTo>
                    <a:pt x="49" y="120"/>
                    <a:pt x="91" y="168"/>
                    <a:pt x="140" y="210"/>
                  </a:cubicBezTo>
                  <a:lnTo>
                    <a:pt x="140" y="210"/>
                  </a:lnTo>
                  <a:cubicBezTo>
                    <a:pt x="106" y="243"/>
                    <a:pt x="66" y="269"/>
                    <a:pt x="28" y="301"/>
                  </a:cubicBezTo>
                  <a:lnTo>
                    <a:pt x="28" y="301"/>
                  </a:lnTo>
                  <a:cubicBezTo>
                    <a:pt x="0" y="325"/>
                    <a:pt x="33" y="365"/>
                    <a:pt x="65" y="351"/>
                  </a:cubicBezTo>
                  <a:lnTo>
                    <a:pt x="65" y="351"/>
                  </a:lnTo>
                  <a:cubicBezTo>
                    <a:pt x="111" y="330"/>
                    <a:pt x="156" y="293"/>
                    <a:pt x="194" y="250"/>
                  </a:cubicBezTo>
                  <a:lnTo>
                    <a:pt x="194" y="250"/>
                  </a:lnTo>
                  <a:cubicBezTo>
                    <a:pt x="240" y="280"/>
                    <a:pt x="290" y="302"/>
                    <a:pt x="336" y="314"/>
                  </a:cubicBezTo>
                  <a:lnTo>
                    <a:pt x="336" y="314"/>
                  </a:lnTo>
                  <a:cubicBezTo>
                    <a:pt x="359" y="319"/>
                    <a:pt x="378" y="287"/>
                    <a:pt x="354" y="273"/>
                  </a:cubicBezTo>
                </a:path>
              </a:pathLst>
            </a:custGeom>
            <a:solidFill>
              <a:schemeClr val="accent3">
                <a:lumMod val="50000"/>
              </a:schemeClr>
            </a:solidFill>
            <a:ln>
              <a:noFill/>
            </a:ln>
            <a:effectLst/>
          </p:spPr>
          <p:txBody>
            <a:bodyPr wrap="none" anchor="ctr"/>
            <a:lstStyle/>
            <a:p>
              <a:pPr>
                <a:defRPr/>
              </a:pPr>
              <a:endParaRPr lang="es-ES_tradnl"/>
            </a:p>
          </p:txBody>
        </p:sp>
        <p:sp>
          <p:nvSpPr>
            <p:cNvPr id="57" name="Freeform 87">
              <a:extLst>
                <a:ext uri="{FF2B5EF4-FFF2-40B4-BE49-F238E27FC236}">
                  <a16:creationId xmlns:a16="http://schemas.microsoft.com/office/drawing/2014/main" id="{82C25C22-9069-3E4A-A52F-1246EE20A69C}"/>
                </a:ext>
              </a:extLst>
            </p:cNvPr>
            <p:cNvSpPr>
              <a:spLocks noChangeArrowheads="1"/>
            </p:cNvSpPr>
            <p:nvPr/>
          </p:nvSpPr>
          <p:spPr bwMode="auto">
            <a:xfrm>
              <a:off x="9939402" y="51240"/>
              <a:ext cx="180952" cy="174602"/>
            </a:xfrm>
            <a:custGeom>
              <a:avLst/>
              <a:gdLst>
                <a:gd name="T0" fmla="*/ 353 w 378"/>
                <a:gd name="T1" fmla="*/ 273 h 366"/>
                <a:gd name="T2" fmla="*/ 353 w 378"/>
                <a:gd name="T3" fmla="*/ 273 h 366"/>
                <a:gd name="T4" fmla="*/ 232 w 378"/>
                <a:gd name="T5" fmla="*/ 201 h 366"/>
                <a:gd name="T6" fmla="*/ 232 w 378"/>
                <a:gd name="T7" fmla="*/ 201 h 366"/>
                <a:gd name="T8" fmla="*/ 307 w 378"/>
                <a:gd name="T9" fmla="*/ 42 h 366"/>
                <a:gd name="T10" fmla="*/ 307 w 378"/>
                <a:gd name="T11" fmla="*/ 42 h 366"/>
                <a:gd name="T12" fmla="*/ 267 w 378"/>
                <a:gd name="T13" fmla="*/ 24 h 366"/>
                <a:gd name="T14" fmla="*/ 267 w 378"/>
                <a:gd name="T15" fmla="*/ 24 h 366"/>
                <a:gd name="T16" fmla="*/ 182 w 378"/>
                <a:gd name="T17" fmla="*/ 160 h 366"/>
                <a:gd name="T18" fmla="*/ 182 w 378"/>
                <a:gd name="T19" fmla="*/ 160 h 366"/>
                <a:gd name="T20" fmla="*/ 76 w 378"/>
                <a:gd name="T21" fmla="*/ 34 h 366"/>
                <a:gd name="T22" fmla="*/ 76 w 378"/>
                <a:gd name="T23" fmla="*/ 34 h 366"/>
                <a:gd name="T24" fmla="*/ 26 w 378"/>
                <a:gd name="T25" fmla="*/ 68 h 366"/>
                <a:gd name="T26" fmla="*/ 26 w 378"/>
                <a:gd name="T27" fmla="*/ 68 h 366"/>
                <a:gd name="T28" fmla="*/ 139 w 378"/>
                <a:gd name="T29" fmla="*/ 210 h 366"/>
                <a:gd name="T30" fmla="*/ 139 w 378"/>
                <a:gd name="T31" fmla="*/ 210 h 366"/>
                <a:gd name="T32" fmla="*/ 27 w 378"/>
                <a:gd name="T33" fmla="*/ 301 h 366"/>
                <a:gd name="T34" fmla="*/ 27 w 378"/>
                <a:gd name="T35" fmla="*/ 301 h 366"/>
                <a:gd name="T36" fmla="*/ 63 w 378"/>
                <a:gd name="T37" fmla="*/ 351 h 366"/>
                <a:gd name="T38" fmla="*/ 63 w 378"/>
                <a:gd name="T39" fmla="*/ 351 h 366"/>
                <a:gd name="T40" fmla="*/ 193 w 378"/>
                <a:gd name="T41" fmla="*/ 250 h 366"/>
                <a:gd name="T42" fmla="*/ 193 w 378"/>
                <a:gd name="T43" fmla="*/ 250 h 366"/>
                <a:gd name="T44" fmla="*/ 334 w 378"/>
                <a:gd name="T45" fmla="*/ 314 h 366"/>
                <a:gd name="T46" fmla="*/ 334 w 378"/>
                <a:gd name="T47" fmla="*/ 314 h 366"/>
                <a:gd name="T48" fmla="*/ 353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3"/>
                  </a:moveTo>
                  <a:lnTo>
                    <a:pt x="353" y="273"/>
                  </a:lnTo>
                  <a:cubicBezTo>
                    <a:pt x="311" y="250"/>
                    <a:pt x="270" y="227"/>
                    <a:pt x="232" y="201"/>
                  </a:cubicBezTo>
                  <a:lnTo>
                    <a:pt x="232" y="201"/>
                  </a:lnTo>
                  <a:cubicBezTo>
                    <a:pt x="268" y="150"/>
                    <a:pt x="294" y="95"/>
                    <a:pt x="307" y="42"/>
                  </a:cubicBezTo>
                  <a:lnTo>
                    <a:pt x="307" y="42"/>
                  </a:lnTo>
                  <a:cubicBezTo>
                    <a:pt x="313" y="20"/>
                    <a:pt x="278" y="0"/>
                    <a:pt x="267" y="24"/>
                  </a:cubicBezTo>
                  <a:lnTo>
                    <a:pt x="267" y="24"/>
                  </a:lnTo>
                  <a:cubicBezTo>
                    <a:pt x="240" y="71"/>
                    <a:pt x="215" y="118"/>
                    <a:pt x="182" y="160"/>
                  </a:cubicBezTo>
                  <a:lnTo>
                    <a:pt x="182" y="160"/>
                  </a:lnTo>
                  <a:cubicBezTo>
                    <a:pt x="143" y="122"/>
                    <a:pt x="113" y="76"/>
                    <a:pt x="76" y="34"/>
                  </a:cubicBezTo>
                  <a:lnTo>
                    <a:pt x="76" y="34"/>
                  </a:lnTo>
                  <a:cubicBezTo>
                    <a:pt x="52" y="7"/>
                    <a:pt x="12" y="38"/>
                    <a:pt x="26" y="68"/>
                  </a:cubicBezTo>
                  <a:lnTo>
                    <a:pt x="26" y="68"/>
                  </a:lnTo>
                  <a:cubicBezTo>
                    <a:pt x="50" y="120"/>
                    <a:pt x="90" y="168"/>
                    <a:pt x="139" y="210"/>
                  </a:cubicBezTo>
                  <a:lnTo>
                    <a:pt x="139" y="210"/>
                  </a:lnTo>
                  <a:cubicBezTo>
                    <a:pt x="104" y="243"/>
                    <a:pt x="64" y="269"/>
                    <a:pt x="27" y="301"/>
                  </a:cubicBezTo>
                  <a:lnTo>
                    <a:pt x="27" y="301"/>
                  </a:lnTo>
                  <a:cubicBezTo>
                    <a:pt x="0" y="325"/>
                    <a:pt x="33" y="365"/>
                    <a:pt x="63" y="351"/>
                  </a:cubicBezTo>
                  <a:lnTo>
                    <a:pt x="63" y="351"/>
                  </a:lnTo>
                  <a:cubicBezTo>
                    <a:pt x="109" y="330"/>
                    <a:pt x="154" y="293"/>
                    <a:pt x="193" y="250"/>
                  </a:cubicBezTo>
                  <a:lnTo>
                    <a:pt x="193" y="250"/>
                  </a:lnTo>
                  <a:cubicBezTo>
                    <a:pt x="239" y="280"/>
                    <a:pt x="289" y="302"/>
                    <a:pt x="334" y="314"/>
                  </a:cubicBezTo>
                  <a:lnTo>
                    <a:pt x="334" y="314"/>
                  </a:lnTo>
                  <a:cubicBezTo>
                    <a:pt x="357" y="319"/>
                    <a:pt x="377" y="287"/>
                    <a:pt x="353" y="273"/>
                  </a:cubicBezTo>
                </a:path>
              </a:pathLst>
            </a:custGeom>
            <a:solidFill>
              <a:schemeClr val="accent3">
                <a:lumMod val="75000"/>
              </a:schemeClr>
            </a:solidFill>
            <a:ln>
              <a:noFill/>
            </a:ln>
            <a:effectLst/>
          </p:spPr>
          <p:txBody>
            <a:bodyPr wrap="none" anchor="ctr"/>
            <a:lstStyle/>
            <a:p>
              <a:pPr>
                <a:defRPr/>
              </a:pPr>
              <a:endParaRPr lang="es-ES_tradnl"/>
            </a:p>
          </p:txBody>
        </p:sp>
        <p:sp>
          <p:nvSpPr>
            <p:cNvPr id="58" name="Freeform 88">
              <a:extLst>
                <a:ext uri="{FF2B5EF4-FFF2-40B4-BE49-F238E27FC236}">
                  <a16:creationId xmlns:a16="http://schemas.microsoft.com/office/drawing/2014/main" id="{9DD6BFA1-00B2-9040-BC0A-DFCA0E4D6DCA}"/>
                </a:ext>
              </a:extLst>
            </p:cNvPr>
            <p:cNvSpPr>
              <a:spLocks noChangeArrowheads="1"/>
            </p:cNvSpPr>
            <p:nvPr/>
          </p:nvSpPr>
          <p:spPr bwMode="auto">
            <a:xfrm>
              <a:off x="10506066" y="51240"/>
              <a:ext cx="180952" cy="174602"/>
            </a:xfrm>
            <a:custGeom>
              <a:avLst/>
              <a:gdLst>
                <a:gd name="T0" fmla="*/ 354 w 378"/>
                <a:gd name="T1" fmla="*/ 273 h 366"/>
                <a:gd name="T2" fmla="*/ 354 w 378"/>
                <a:gd name="T3" fmla="*/ 273 h 366"/>
                <a:gd name="T4" fmla="*/ 233 w 378"/>
                <a:gd name="T5" fmla="*/ 201 h 366"/>
                <a:gd name="T6" fmla="*/ 233 w 378"/>
                <a:gd name="T7" fmla="*/ 201 h 366"/>
                <a:gd name="T8" fmla="*/ 308 w 378"/>
                <a:gd name="T9" fmla="*/ 42 h 366"/>
                <a:gd name="T10" fmla="*/ 308 w 378"/>
                <a:gd name="T11" fmla="*/ 42 h 366"/>
                <a:gd name="T12" fmla="*/ 267 w 378"/>
                <a:gd name="T13" fmla="*/ 24 h 366"/>
                <a:gd name="T14" fmla="*/ 267 w 378"/>
                <a:gd name="T15" fmla="*/ 24 h 366"/>
                <a:gd name="T16" fmla="*/ 183 w 378"/>
                <a:gd name="T17" fmla="*/ 160 h 366"/>
                <a:gd name="T18" fmla="*/ 183 w 378"/>
                <a:gd name="T19" fmla="*/ 160 h 366"/>
                <a:gd name="T20" fmla="*/ 77 w 378"/>
                <a:gd name="T21" fmla="*/ 34 h 366"/>
                <a:gd name="T22" fmla="*/ 77 w 378"/>
                <a:gd name="T23" fmla="*/ 34 h 366"/>
                <a:gd name="T24" fmla="*/ 27 w 378"/>
                <a:gd name="T25" fmla="*/ 68 h 366"/>
                <a:gd name="T26" fmla="*/ 27 w 378"/>
                <a:gd name="T27" fmla="*/ 68 h 366"/>
                <a:gd name="T28" fmla="*/ 140 w 378"/>
                <a:gd name="T29" fmla="*/ 210 h 366"/>
                <a:gd name="T30" fmla="*/ 140 w 378"/>
                <a:gd name="T31" fmla="*/ 210 h 366"/>
                <a:gd name="T32" fmla="*/ 28 w 378"/>
                <a:gd name="T33" fmla="*/ 301 h 366"/>
                <a:gd name="T34" fmla="*/ 28 w 378"/>
                <a:gd name="T35" fmla="*/ 301 h 366"/>
                <a:gd name="T36" fmla="*/ 63 w 378"/>
                <a:gd name="T37" fmla="*/ 351 h 366"/>
                <a:gd name="T38" fmla="*/ 63 w 378"/>
                <a:gd name="T39" fmla="*/ 351 h 366"/>
                <a:gd name="T40" fmla="*/ 195 w 378"/>
                <a:gd name="T41" fmla="*/ 250 h 366"/>
                <a:gd name="T42" fmla="*/ 195 w 378"/>
                <a:gd name="T43" fmla="*/ 250 h 366"/>
                <a:gd name="T44" fmla="*/ 335 w 378"/>
                <a:gd name="T45" fmla="*/ 314 h 366"/>
                <a:gd name="T46" fmla="*/ 335 w 378"/>
                <a:gd name="T47" fmla="*/ 314 h 366"/>
                <a:gd name="T48" fmla="*/ 354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3"/>
                  </a:moveTo>
                  <a:lnTo>
                    <a:pt x="354" y="273"/>
                  </a:lnTo>
                  <a:cubicBezTo>
                    <a:pt x="312" y="250"/>
                    <a:pt x="271" y="227"/>
                    <a:pt x="233" y="201"/>
                  </a:cubicBezTo>
                  <a:lnTo>
                    <a:pt x="233" y="201"/>
                  </a:lnTo>
                  <a:cubicBezTo>
                    <a:pt x="268" y="150"/>
                    <a:pt x="296" y="95"/>
                    <a:pt x="308" y="42"/>
                  </a:cubicBezTo>
                  <a:lnTo>
                    <a:pt x="308" y="42"/>
                  </a:lnTo>
                  <a:cubicBezTo>
                    <a:pt x="314" y="20"/>
                    <a:pt x="280" y="0"/>
                    <a:pt x="267" y="24"/>
                  </a:cubicBezTo>
                  <a:lnTo>
                    <a:pt x="267" y="24"/>
                  </a:lnTo>
                  <a:cubicBezTo>
                    <a:pt x="241" y="71"/>
                    <a:pt x="217" y="118"/>
                    <a:pt x="183" y="160"/>
                  </a:cubicBezTo>
                  <a:lnTo>
                    <a:pt x="183" y="160"/>
                  </a:lnTo>
                  <a:cubicBezTo>
                    <a:pt x="144" y="122"/>
                    <a:pt x="113" y="76"/>
                    <a:pt x="77" y="34"/>
                  </a:cubicBezTo>
                  <a:lnTo>
                    <a:pt x="77" y="34"/>
                  </a:lnTo>
                  <a:cubicBezTo>
                    <a:pt x="53" y="7"/>
                    <a:pt x="13" y="38"/>
                    <a:pt x="27" y="68"/>
                  </a:cubicBezTo>
                  <a:lnTo>
                    <a:pt x="27" y="68"/>
                  </a:lnTo>
                  <a:cubicBezTo>
                    <a:pt x="50" y="120"/>
                    <a:pt x="91" y="168"/>
                    <a:pt x="140" y="210"/>
                  </a:cubicBezTo>
                  <a:lnTo>
                    <a:pt x="140" y="210"/>
                  </a:lnTo>
                  <a:cubicBezTo>
                    <a:pt x="105" y="243"/>
                    <a:pt x="66" y="269"/>
                    <a:pt x="28" y="301"/>
                  </a:cubicBezTo>
                  <a:lnTo>
                    <a:pt x="28" y="301"/>
                  </a:lnTo>
                  <a:cubicBezTo>
                    <a:pt x="0" y="325"/>
                    <a:pt x="33" y="365"/>
                    <a:pt x="63" y="351"/>
                  </a:cubicBezTo>
                  <a:lnTo>
                    <a:pt x="63" y="351"/>
                  </a:lnTo>
                  <a:cubicBezTo>
                    <a:pt x="111" y="330"/>
                    <a:pt x="155" y="293"/>
                    <a:pt x="195" y="250"/>
                  </a:cubicBezTo>
                  <a:lnTo>
                    <a:pt x="195" y="250"/>
                  </a:lnTo>
                  <a:cubicBezTo>
                    <a:pt x="239" y="280"/>
                    <a:pt x="289" y="302"/>
                    <a:pt x="335" y="314"/>
                  </a:cubicBezTo>
                  <a:lnTo>
                    <a:pt x="335" y="314"/>
                  </a:lnTo>
                  <a:cubicBezTo>
                    <a:pt x="359" y="319"/>
                    <a:pt x="377" y="287"/>
                    <a:pt x="354" y="273"/>
                  </a:cubicBezTo>
                </a:path>
              </a:pathLst>
            </a:custGeom>
            <a:solidFill>
              <a:schemeClr val="accent3">
                <a:lumMod val="75000"/>
              </a:schemeClr>
            </a:solidFill>
            <a:ln>
              <a:noFill/>
            </a:ln>
            <a:effectLst/>
          </p:spPr>
          <p:txBody>
            <a:bodyPr wrap="none" anchor="ctr"/>
            <a:lstStyle/>
            <a:p>
              <a:pPr>
                <a:defRPr/>
              </a:pPr>
              <a:endParaRPr lang="es-ES_tradnl"/>
            </a:p>
          </p:txBody>
        </p:sp>
        <p:sp>
          <p:nvSpPr>
            <p:cNvPr id="59" name="Freeform 89">
              <a:extLst>
                <a:ext uri="{FF2B5EF4-FFF2-40B4-BE49-F238E27FC236}">
                  <a16:creationId xmlns:a16="http://schemas.microsoft.com/office/drawing/2014/main" id="{EEF0B267-C208-004B-8DFF-C698B4253423}"/>
                </a:ext>
              </a:extLst>
            </p:cNvPr>
            <p:cNvSpPr>
              <a:spLocks noChangeArrowheads="1"/>
            </p:cNvSpPr>
            <p:nvPr/>
          </p:nvSpPr>
          <p:spPr bwMode="auto">
            <a:xfrm>
              <a:off x="10867968" y="49653"/>
              <a:ext cx="180952" cy="174602"/>
            </a:xfrm>
            <a:custGeom>
              <a:avLst/>
              <a:gdLst>
                <a:gd name="T0" fmla="*/ 354 w 379"/>
                <a:gd name="T1" fmla="*/ 272 h 366"/>
                <a:gd name="T2" fmla="*/ 354 w 379"/>
                <a:gd name="T3" fmla="*/ 272 h 366"/>
                <a:gd name="T4" fmla="*/ 233 w 379"/>
                <a:gd name="T5" fmla="*/ 201 h 366"/>
                <a:gd name="T6" fmla="*/ 233 w 379"/>
                <a:gd name="T7" fmla="*/ 201 h 366"/>
                <a:gd name="T8" fmla="*/ 308 w 379"/>
                <a:gd name="T9" fmla="*/ 44 h 366"/>
                <a:gd name="T10" fmla="*/ 308 w 379"/>
                <a:gd name="T11" fmla="*/ 44 h 366"/>
                <a:gd name="T12" fmla="*/ 266 w 379"/>
                <a:gd name="T13" fmla="*/ 24 h 366"/>
                <a:gd name="T14" fmla="*/ 266 w 379"/>
                <a:gd name="T15" fmla="*/ 24 h 366"/>
                <a:gd name="T16" fmla="*/ 183 w 379"/>
                <a:gd name="T17" fmla="*/ 160 h 366"/>
                <a:gd name="T18" fmla="*/ 183 w 379"/>
                <a:gd name="T19" fmla="*/ 160 h 366"/>
                <a:gd name="T20" fmla="*/ 77 w 379"/>
                <a:gd name="T21" fmla="*/ 33 h 366"/>
                <a:gd name="T22" fmla="*/ 77 w 379"/>
                <a:gd name="T23" fmla="*/ 33 h 366"/>
                <a:gd name="T24" fmla="*/ 27 w 379"/>
                <a:gd name="T25" fmla="*/ 70 h 366"/>
                <a:gd name="T26" fmla="*/ 27 w 379"/>
                <a:gd name="T27" fmla="*/ 70 h 366"/>
                <a:gd name="T28" fmla="*/ 140 w 379"/>
                <a:gd name="T29" fmla="*/ 209 h 366"/>
                <a:gd name="T30" fmla="*/ 140 w 379"/>
                <a:gd name="T31" fmla="*/ 209 h 366"/>
                <a:gd name="T32" fmla="*/ 28 w 379"/>
                <a:gd name="T33" fmla="*/ 301 h 366"/>
                <a:gd name="T34" fmla="*/ 28 w 379"/>
                <a:gd name="T35" fmla="*/ 301 h 366"/>
                <a:gd name="T36" fmla="*/ 64 w 379"/>
                <a:gd name="T37" fmla="*/ 351 h 366"/>
                <a:gd name="T38" fmla="*/ 64 w 379"/>
                <a:gd name="T39" fmla="*/ 351 h 366"/>
                <a:gd name="T40" fmla="*/ 194 w 379"/>
                <a:gd name="T41" fmla="*/ 249 h 366"/>
                <a:gd name="T42" fmla="*/ 194 w 379"/>
                <a:gd name="T43" fmla="*/ 249 h 366"/>
                <a:gd name="T44" fmla="*/ 334 w 379"/>
                <a:gd name="T45" fmla="*/ 313 h 366"/>
                <a:gd name="T46" fmla="*/ 334 w 379"/>
                <a:gd name="T47" fmla="*/ 313 h 366"/>
                <a:gd name="T48" fmla="*/ 354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2"/>
                  </a:moveTo>
                  <a:lnTo>
                    <a:pt x="354" y="272"/>
                  </a:lnTo>
                  <a:cubicBezTo>
                    <a:pt x="312" y="249"/>
                    <a:pt x="270" y="227"/>
                    <a:pt x="233" y="201"/>
                  </a:cubicBezTo>
                  <a:lnTo>
                    <a:pt x="233" y="201"/>
                  </a:lnTo>
                  <a:cubicBezTo>
                    <a:pt x="268" y="150"/>
                    <a:pt x="295" y="95"/>
                    <a:pt x="308" y="44"/>
                  </a:cubicBezTo>
                  <a:lnTo>
                    <a:pt x="308" y="44"/>
                  </a:lnTo>
                  <a:cubicBezTo>
                    <a:pt x="313" y="19"/>
                    <a:pt x="279" y="0"/>
                    <a:pt x="266" y="24"/>
                  </a:cubicBezTo>
                  <a:lnTo>
                    <a:pt x="266" y="24"/>
                  </a:lnTo>
                  <a:cubicBezTo>
                    <a:pt x="240" y="71"/>
                    <a:pt x="216" y="118"/>
                    <a:pt x="183" y="160"/>
                  </a:cubicBezTo>
                  <a:lnTo>
                    <a:pt x="183" y="160"/>
                  </a:lnTo>
                  <a:cubicBezTo>
                    <a:pt x="144" y="122"/>
                    <a:pt x="113" y="76"/>
                    <a:pt x="77" y="33"/>
                  </a:cubicBezTo>
                  <a:lnTo>
                    <a:pt x="77" y="33"/>
                  </a:lnTo>
                  <a:cubicBezTo>
                    <a:pt x="53" y="5"/>
                    <a:pt x="12" y="38"/>
                    <a:pt x="27" y="70"/>
                  </a:cubicBezTo>
                  <a:lnTo>
                    <a:pt x="27" y="70"/>
                  </a:lnTo>
                  <a:cubicBezTo>
                    <a:pt x="50" y="120"/>
                    <a:pt x="91" y="168"/>
                    <a:pt x="140" y="209"/>
                  </a:cubicBezTo>
                  <a:lnTo>
                    <a:pt x="140" y="209"/>
                  </a:lnTo>
                  <a:cubicBezTo>
                    <a:pt x="104" y="242"/>
                    <a:pt x="65" y="270"/>
                    <a:pt x="28" y="301"/>
                  </a:cubicBezTo>
                  <a:lnTo>
                    <a:pt x="28" y="301"/>
                  </a:lnTo>
                  <a:cubicBezTo>
                    <a:pt x="0" y="325"/>
                    <a:pt x="33" y="365"/>
                    <a:pt x="64" y="351"/>
                  </a:cubicBezTo>
                  <a:lnTo>
                    <a:pt x="64" y="351"/>
                  </a:lnTo>
                  <a:cubicBezTo>
                    <a:pt x="109" y="330"/>
                    <a:pt x="154" y="293"/>
                    <a:pt x="194" y="249"/>
                  </a:cubicBezTo>
                  <a:lnTo>
                    <a:pt x="194" y="249"/>
                  </a:lnTo>
                  <a:cubicBezTo>
                    <a:pt x="240" y="279"/>
                    <a:pt x="290" y="301"/>
                    <a:pt x="334" y="313"/>
                  </a:cubicBezTo>
                  <a:lnTo>
                    <a:pt x="334" y="313"/>
                  </a:lnTo>
                  <a:cubicBezTo>
                    <a:pt x="358" y="319"/>
                    <a:pt x="378" y="285"/>
                    <a:pt x="354" y="272"/>
                  </a:cubicBezTo>
                </a:path>
              </a:pathLst>
            </a:custGeom>
            <a:solidFill>
              <a:schemeClr val="accent3">
                <a:lumMod val="50000"/>
              </a:schemeClr>
            </a:solidFill>
            <a:ln>
              <a:noFill/>
            </a:ln>
            <a:effectLst/>
          </p:spPr>
          <p:txBody>
            <a:bodyPr wrap="none" anchor="ctr"/>
            <a:lstStyle/>
            <a:p>
              <a:pPr>
                <a:defRPr/>
              </a:pPr>
              <a:endParaRPr lang="es-ES_tradnl"/>
            </a:p>
          </p:txBody>
        </p:sp>
        <p:sp>
          <p:nvSpPr>
            <p:cNvPr id="60" name="Freeform 90">
              <a:extLst>
                <a:ext uri="{FF2B5EF4-FFF2-40B4-BE49-F238E27FC236}">
                  <a16:creationId xmlns:a16="http://schemas.microsoft.com/office/drawing/2014/main" id="{FFD3C458-2D50-274E-A05B-8B36C1331A99}"/>
                </a:ext>
              </a:extLst>
            </p:cNvPr>
            <p:cNvSpPr>
              <a:spLocks noChangeArrowheads="1"/>
            </p:cNvSpPr>
            <p:nvPr/>
          </p:nvSpPr>
          <p:spPr bwMode="auto">
            <a:xfrm>
              <a:off x="11060031" y="49653"/>
              <a:ext cx="180952" cy="174602"/>
            </a:xfrm>
            <a:custGeom>
              <a:avLst/>
              <a:gdLst>
                <a:gd name="T0" fmla="*/ 354 w 378"/>
                <a:gd name="T1" fmla="*/ 272 h 366"/>
                <a:gd name="T2" fmla="*/ 354 w 378"/>
                <a:gd name="T3" fmla="*/ 272 h 366"/>
                <a:gd name="T4" fmla="*/ 232 w 378"/>
                <a:gd name="T5" fmla="*/ 201 h 366"/>
                <a:gd name="T6" fmla="*/ 232 w 378"/>
                <a:gd name="T7" fmla="*/ 201 h 366"/>
                <a:gd name="T8" fmla="*/ 306 w 378"/>
                <a:gd name="T9" fmla="*/ 44 h 366"/>
                <a:gd name="T10" fmla="*/ 306 w 378"/>
                <a:gd name="T11" fmla="*/ 44 h 366"/>
                <a:gd name="T12" fmla="*/ 266 w 378"/>
                <a:gd name="T13" fmla="*/ 24 h 366"/>
                <a:gd name="T14" fmla="*/ 266 w 378"/>
                <a:gd name="T15" fmla="*/ 24 h 366"/>
                <a:gd name="T16" fmla="*/ 184 w 378"/>
                <a:gd name="T17" fmla="*/ 160 h 366"/>
                <a:gd name="T18" fmla="*/ 184 w 378"/>
                <a:gd name="T19" fmla="*/ 160 h 366"/>
                <a:gd name="T20" fmla="*/ 76 w 378"/>
                <a:gd name="T21" fmla="*/ 33 h 366"/>
                <a:gd name="T22" fmla="*/ 76 w 378"/>
                <a:gd name="T23" fmla="*/ 33 h 366"/>
                <a:gd name="T24" fmla="*/ 27 w 378"/>
                <a:gd name="T25" fmla="*/ 70 h 366"/>
                <a:gd name="T26" fmla="*/ 27 w 378"/>
                <a:gd name="T27" fmla="*/ 70 h 366"/>
                <a:gd name="T28" fmla="*/ 140 w 378"/>
                <a:gd name="T29" fmla="*/ 209 h 366"/>
                <a:gd name="T30" fmla="*/ 140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49 h 366"/>
                <a:gd name="T42" fmla="*/ 193 w 378"/>
                <a:gd name="T43" fmla="*/ 249 h 366"/>
                <a:gd name="T44" fmla="*/ 335 w 378"/>
                <a:gd name="T45" fmla="*/ 313 h 366"/>
                <a:gd name="T46" fmla="*/ 335 w 378"/>
                <a:gd name="T47" fmla="*/ 313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49"/>
                    <a:pt x="271" y="227"/>
                    <a:pt x="232" y="201"/>
                  </a:cubicBezTo>
                  <a:lnTo>
                    <a:pt x="232" y="201"/>
                  </a:lnTo>
                  <a:cubicBezTo>
                    <a:pt x="268" y="150"/>
                    <a:pt x="295" y="95"/>
                    <a:pt x="306" y="44"/>
                  </a:cubicBezTo>
                  <a:lnTo>
                    <a:pt x="306" y="44"/>
                  </a:lnTo>
                  <a:cubicBezTo>
                    <a:pt x="313" y="19"/>
                    <a:pt x="280" y="0"/>
                    <a:pt x="266" y="24"/>
                  </a:cubicBezTo>
                  <a:lnTo>
                    <a:pt x="266" y="24"/>
                  </a:lnTo>
                  <a:cubicBezTo>
                    <a:pt x="239" y="71"/>
                    <a:pt x="216" y="118"/>
                    <a:pt x="184" y="160"/>
                  </a:cubicBezTo>
                  <a:lnTo>
                    <a:pt x="184" y="160"/>
                  </a:lnTo>
                  <a:cubicBezTo>
                    <a:pt x="143" y="122"/>
                    <a:pt x="112" y="76"/>
                    <a:pt x="76" y="33"/>
                  </a:cubicBezTo>
                  <a:lnTo>
                    <a:pt x="76" y="33"/>
                  </a:lnTo>
                  <a:cubicBezTo>
                    <a:pt x="53" y="5"/>
                    <a:pt x="12" y="38"/>
                    <a:pt x="27" y="70"/>
                  </a:cubicBezTo>
                  <a:lnTo>
                    <a:pt x="27" y="70"/>
                  </a:lnTo>
                  <a:cubicBezTo>
                    <a:pt x="49" y="120"/>
                    <a:pt x="91" y="168"/>
                    <a:pt x="140" y="209"/>
                  </a:cubicBezTo>
                  <a:lnTo>
                    <a:pt x="140" y="209"/>
                  </a:lnTo>
                  <a:cubicBezTo>
                    <a:pt x="104" y="242"/>
                    <a:pt x="65" y="270"/>
                    <a:pt x="28" y="301"/>
                  </a:cubicBezTo>
                  <a:lnTo>
                    <a:pt x="28" y="301"/>
                  </a:lnTo>
                  <a:cubicBezTo>
                    <a:pt x="0" y="325"/>
                    <a:pt x="32" y="365"/>
                    <a:pt x="63" y="351"/>
                  </a:cubicBezTo>
                  <a:lnTo>
                    <a:pt x="63" y="351"/>
                  </a:lnTo>
                  <a:cubicBezTo>
                    <a:pt x="111" y="330"/>
                    <a:pt x="155" y="293"/>
                    <a:pt x="193" y="249"/>
                  </a:cubicBezTo>
                  <a:lnTo>
                    <a:pt x="193" y="249"/>
                  </a:lnTo>
                  <a:cubicBezTo>
                    <a:pt x="239" y="279"/>
                    <a:pt x="289" y="301"/>
                    <a:pt x="335" y="313"/>
                  </a:cubicBezTo>
                  <a:lnTo>
                    <a:pt x="335" y="313"/>
                  </a:lnTo>
                  <a:cubicBezTo>
                    <a:pt x="358" y="319"/>
                    <a:pt x="377" y="285"/>
                    <a:pt x="354" y="272"/>
                  </a:cubicBezTo>
                </a:path>
              </a:pathLst>
            </a:custGeom>
            <a:solidFill>
              <a:schemeClr val="accent3">
                <a:lumMod val="75000"/>
              </a:schemeClr>
            </a:solidFill>
            <a:ln>
              <a:noFill/>
            </a:ln>
            <a:effectLst/>
          </p:spPr>
          <p:txBody>
            <a:bodyPr wrap="none" anchor="ctr"/>
            <a:lstStyle/>
            <a:p>
              <a:pPr>
                <a:defRPr/>
              </a:pPr>
              <a:endParaRPr lang="es-ES_tradnl"/>
            </a:p>
          </p:txBody>
        </p:sp>
        <p:sp>
          <p:nvSpPr>
            <p:cNvPr id="61" name="Freeform 91">
              <a:extLst>
                <a:ext uri="{FF2B5EF4-FFF2-40B4-BE49-F238E27FC236}">
                  <a16:creationId xmlns:a16="http://schemas.microsoft.com/office/drawing/2014/main" id="{A2526F7B-FD33-9547-92D4-0086156387EC}"/>
                </a:ext>
              </a:extLst>
            </p:cNvPr>
            <p:cNvSpPr>
              <a:spLocks noChangeArrowheads="1"/>
            </p:cNvSpPr>
            <p:nvPr/>
          </p:nvSpPr>
          <p:spPr bwMode="auto">
            <a:xfrm>
              <a:off x="10680668" y="49653"/>
              <a:ext cx="180952" cy="174602"/>
            </a:xfrm>
            <a:custGeom>
              <a:avLst/>
              <a:gdLst>
                <a:gd name="T0" fmla="*/ 353 w 378"/>
                <a:gd name="T1" fmla="*/ 272 h 366"/>
                <a:gd name="T2" fmla="*/ 353 w 378"/>
                <a:gd name="T3" fmla="*/ 272 h 366"/>
                <a:gd name="T4" fmla="*/ 231 w 378"/>
                <a:gd name="T5" fmla="*/ 201 h 366"/>
                <a:gd name="T6" fmla="*/ 231 w 378"/>
                <a:gd name="T7" fmla="*/ 201 h 366"/>
                <a:gd name="T8" fmla="*/ 307 w 378"/>
                <a:gd name="T9" fmla="*/ 44 h 366"/>
                <a:gd name="T10" fmla="*/ 307 w 378"/>
                <a:gd name="T11" fmla="*/ 44 h 366"/>
                <a:gd name="T12" fmla="*/ 266 w 378"/>
                <a:gd name="T13" fmla="*/ 24 h 366"/>
                <a:gd name="T14" fmla="*/ 266 w 378"/>
                <a:gd name="T15" fmla="*/ 24 h 366"/>
                <a:gd name="T16" fmla="*/ 182 w 378"/>
                <a:gd name="T17" fmla="*/ 160 h 366"/>
                <a:gd name="T18" fmla="*/ 182 w 378"/>
                <a:gd name="T19" fmla="*/ 160 h 366"/>
                <a:gd name="T20" fmla="*/ 76 w 378"/>
                <a:gd name="T21" fmla="*/ 33 h 366"/>
                <a:gd name="T22" fmla="*/ 76 w 378"/>
                <a:gd name="T23" fmla="*/ 33 h 366"/>
                <a:gd name="T24" fmla="*/ 25 w 378"/>
                <a:gd name="T25" fmla="*/ 70 h 366"/>
                <a:gd name="T26" fmla="*/ 25 w 378"/>
                <a:gd name="T27" fmla="*/ 70 h 366"/>
                <a:gd name="T28" fmla="*/ 139 w 378"/>
                <a:gd name="T29" fmla="*/ 209 h 366"/>
                <a:gd name="T30" fmla="*/ 139 w 378"/>
                <a:gd name="T31" fmla="*/ 209 h 366"/>
                <a:gd name="T32" fmla="*/ 26 w 378"/>
                <a:gd name="T33" fmla="*/ 301 h 366"/>
                <a:gd name="T34" fmla="*/ 26 w 378"/>
                <a:gd name="T35" fmla="*/ 301 h 366"/>
                <a:gd name="T36" fmla="*/ 63 w 378"/>
                <a:gd name="T37" fmla="*/ 351 h 366"/>
                <a:gd name="T38" fmla="*/ 63 w 378"/>
                <a:gd name="T39" fmla="*/ 351 h 366"/>
                <a:gd name="T40" fmla="*/ 193 w 378"/>
                <a:gd name="T41" fmla="*/ 249 h 366"/>
                <a:gd name="T42" fmla="*/ 193 w 378"/>
                <a:gd name="T43" fmla="*/ 249 h 366"/>
                <a:gd name="T44" fmla="*/ 333 w 378"/>
                <a:gd name="T45" fmla="*/ 313 h 366"/>
                <a:gd name="T46" fmla="*/ 333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49"/>
                    <a:pt x="270" y="227"/>
                    <a:pt x="231" y="201"/>
                  </a:cubicBezTo>
                  <a:lnTo>
                    <a:pt x="231" y="201"/>
                  </a:lnTo>
                  <a:cubicBezTo>
                    <a:pt x="266" y="150"/>
                    <a:pt x="294" y="95"/>
                    <a:pt x="307" y="44"/>
                  </a:cubicBezTo>
                  <a:lnTo>
                    <a:pt x="307" y="44"/>
                  </a:lnTo>
                  <a:cubicBezTo>
                    <a:pt x="312" y="19"/>
                    <a:pt x="278" y="0"/>
                    <a:pt x="266" y="24"/>
                  </a:cubicBezTo>
                  <a:lnTo>
                    <a:pt x="266" y="24"/>
                  </a:lnTo>
                  <a:cubicBezTo>
                    <a:pt x="240" y="71"/>
                    <a:pt x="215" y="118"/>
                    <a:pt x="182" y="160"/>
                  </a:cubicBezTo>
                  <a:lnTo>
                    <a:pt x="182" y="160"/>
                  </a:lnTo>
                  <a:cubicBezTo>
                    <a:pt x="143" y="122"/>
                    <a:pt x="113" y="76"/>
                    <a:pt x="76" y="33"/>
                  </a:cubicBezTo>
                  <a:lnTo>
                    <a:pt x="76" y="33"/>
                  </a:lnTo>
                  <a:cubicBezTo>
                    <a:pt x="52" y="5"/>
                    <a:pt x="11" y="38"/>
                    <a:pt x="25" y="70"/>
                  </a:cubicBezTo>
                  <a:lnTo>
                    <a:pt x="25" y="70"/>
                  </a:lnTo>
                  <a:cubicBezTo>
                    <a:pt x="48" y="120"/>
                    <a:pt x="90" y="168"/>
                    <a:pt x="139" y="209"/>
                  </a:cubicBezTo>
                  <a:lnTo>
                    <a:pt x="139" y="209"/>
                  </a:lnTo>
                  <a:cubicBezTo>
                    <a:pt x="103" y="242"/>
                    <a:pt x="64" y="270"/>
                    <a:pt x="26" y="301"/>
                  </a:cubicBezTo>
                  <a:lnTo>
                    <a:pt x="26" y="301"/>
                  </a:lnTo>
                  <a:cubicBezTo>
                    <a:pt x="0" y="325"/>
                    <a:pt x="31" y="365"/>
                    <a:pt x="63" y="351"/>
                  </a:cubicBezTo>
                  <a:lnTo>
                    <a:pt x="63" y="351"/>
                  </a:lnTo>
                  <a:cubicBezTo>
                    <a:pt x="109" y="330"/>
                    <a:pt x="155" y="293"/>
                    <a:pt x="193" y="249"/>
                  </a:cubicBezTo>
                  <a:lnTo>
                    <a:pt x="193" y="249"/>
                  </a:lnTo>
                  <a:cubicBezTo>
                    <a:pt x="239" y="279"/>
                    <a:pt x="287" y="301"/>
                    <a:pt x="333" y="313"/>
                  </a:cubicBezTo>
                  <a:lnTo>
                    <a:pt x="333" y="313"/>
                  </a:lnTo>
                  <a:cubicBezTo>
                    <a:pt x="357" y="319"/>
                    <a:pt x="377" y="285"/>
                    <a:pt x="353" y="272"/>
                  </a:cubicBezTo>
                </a:path>
              </a:pathLst>
            </a:custGeom>
            <a:solidFill>
              <a:schemeClr val="accent3">
                <a:lumMod val="25000"/>
              </a:schemeClr>
            </a:solidFill>
            <a:ln>
              <a:noFill/>
            </a:ln>
            <a:effectLst/>
          </p:spPr>
          <p:txBody>
            <a:bodyPr wrap="none" anchor="ctr"/>
            <a:lstStyle/>
            <a:p>
              <a:pPr>
                <a:defRPr/>
              </a:pPr>
              <a:endParaRPr lang="es-ES_tradnl"/>
            </a:p>
          </p:txBody>
        </p:sp>
        <p:sp>
          <p:nvSpPr>
            <p:cNvPr id="62" name="Freeform 92">
              <a:extLst>
                <a:ext uri="{FF2B5EF4-FFF2-40B4-BE49-F238E27FC236}">
                  <a16:creationId xmlns:a16="http://schemas.microsoft.com/office/drawing/2014/main" id="{406044BB-F517-F345-9FD2-372148C313B2}"/>
                </a:ext>
              </a:extLst>
            </p:cNvPr>
            <p:cNvSpPr>
              <a:spLocks noChangeArrowheads="1"/>
            </p:cNvSpPr>
            <p:nvPr/>
          </p:nvSpPr>
          <p:spPr bwMode="auto">
            <a:xfrm>
              <a:off x="11248919" y="49653"/>
              <a:ext cx="180952" cy="174602"/>
            </a:xfrm>
            <a:custGeom>
              <a:avLst/>
              <a:gdLst>
                <a:gd name="T0" fmla="*/ 354 w 378"/>
                <a:gd name="T1" fmla="*/ 272 h 366"/>
                <a:gd name="T2" fmla="*/ 354 w 378"/>
                <a:gd name="T3" fmla="*/ 272 h 366"/>
                <a:gd name="T4" fmla="*/ 231 w 378"/>
                <a:gd name="T5" fmla="*/ 201 h 366"/>
                <a:gd name="T6" fmla="*/ 231 w 378"/>
                <a:gd name="T7" fmla="*/ 201 h 366"/>
                <a:gd name="T8" fmla="*/ 308 w 378"/>
                <a:gd name="T9" fmla="*/ 44 h 366"/>
                <a:gd name="T10" fmla="*/ 308 w 378"/>
                <a:gd name="T11" fmla="*/ 44 h 366"/>
                <a:gd name="T12" fmla="*/ 267 w 378"/>
                <a:gd name="T13" fmla="*/ 24 h 366"/>
                <a:gd name="T14" fmla="*/ 267 w 378"/>
                <a:gd name="T15" fmla="*/ 24 h 366"/>
                <a:gd name="T16" fmla="*/ 183 w 378"/>
                <a:gd name="T17" fmla="*/ 160 h 366"/>
                <a:gd name="T18" fmla="*/ 183 w 378"/>
                <a:gd name="T19" fmla="*/ 160 h 366"/>
                <a:gd name="T20" fmla="*/ 76 w 378"/>
                <a:gd name="T21" fmla="*/ 33 h 366"/>
                <a:gd name="T22" fmla="*/ 76 w 378"/>
                <a:gd name="T23" fmla="*/ 33 h 366"/>
                <a:gd name="T24" fmla="*/ 26 w 378"/>
                <a:gd name="T25" fmla="*/ 70 h 366"/>
                <a:gd name="T26" fmla="*/ 26 w 378"/>
                <a:gd name="T27" fmla="*/ 70 h 366"/>
                <a:gd name="T28" fmla="*/ 139 w 378"/>
                <a:gd name="T29" fmla="*/ 209 h 366"/>
                <a:gd name="T30" fmla="*/ 139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49 h 366"/>
                <a:gd name="T42" fmla="*/ 193 w 378"/>
                <a:gd name="T43" fmla="*/ 249 h 366"/>
                <a:gd name="T44" fmla="*/ 335 w 378"/>
                <a:gd name="T45" fmla="*/ 313 h 366"/>
                <a:gd name="T46" fmla="*/ 335 w 378"/>
                <a:gd name="T47" fmla="*/ 313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49"/>
                    <a:pt x="271" y="227"/>
                    <a:pt x="231" y="201"/>
                  </a:cubicBezTo>
                  <a:lnTo>
                    <a:pt x="231" y="201"/>
                  </a:lnTo>
                  <a:cubicBezTo>
                    <a:pt x="267" y="150"/>
                    <a:pt x="294" y="95"/>
                    <a:pt x="308" y="44"/>
                  </a:cubicBezTo>
                  <a:lnTo>
                    <a:pt x="308" y="44"/>
                  </a:lnTo>
                  <a:cubicBezTo>
                    <a:pt x="313" y="19"/>
                    <a:pt x="280" y="0"/>
                    <a:pt x="267" y="24"/>
                  </a:cubicBezTo>
                  <a:lnTo>
                    <a:pt x="267" y="24"/>
                  </a:lnTo>
                  <a:cubicBezTo>
                    <a:pt x="241" y="71"/>
                    <a:pt x="216" y="118"/>
                    <a:pt x="183" y="160"/>
                  </a:cubicBezTo>
                  <a:lnTo>
                    <a:pt x="183" y="160"/>
                  </a:lnTo>
                  <a:cubicBezTo>
                    <a:pt x="143" y="122"/>
                    <a:pt x="113" y="76"/>
                    <a:pt x="76" y="33"/>
                  </a:cubicBezTo>
                  <a:lnTo>
                    <a:pt x="76" y="33"/>
                  </a:lnTo>
                  <a:cubicBezTo>
                    <a:pt x="53" y="5"/>
                    <a:pt x="12" y="38"/>
                    <a:pt x="26" y="70"/>
                  </a:cubicBezTo>
                  <a:lnTo>
                    <a:pt x="26" y="70"/>
                  </a:lnTo>
                  <a:cubicBezTo>
                    <a:pt x="49" y="120"/>
                    <a:pt x="91" y="168"/>
                    <a:pt x="139" y="209"/>
                  </a:cubicBezTo>
                  <a:lnTo>
                    <a:pt x="139" y="209"/>
                  </a:lnTo>
                  <a:cubicBezTo>
                    <a:pt x="105" y="242"/>
                    <a:pt x="64" y="270"/>
                    <a:pt x="28" y="301"/>
                  </a:cubicBezTo>
                  <a:lnTo>
                    <a:pt x="28" y="301"/>
                  </a:lnTo>
                  <a:cubicBezTo>
                    <a:pt x="0" y="325"/>
                    <a:pt x="32" y="365"/>
                    <a:pt x="63" y="351"/>
                  </a:cubicBezTo>
                  <a:lnTo>
                    <a:pt x="63" y="351"/>
                  </a:lnTo>
                  <a:cubicBezTo>
                    <a:pt x="110" y="330"/>
                    <a:pt x="155" y="293"/>
                    <a:pt x="193" y="249"/>
                  </a:cubicBezTo>
                  <a:lnTo>
                    <a:pt x="193" y="249"/>
                  </a:lnTo>
                  <a:cubicBezTo>
                    <a:pt x="239" y="279"/>
                    <a:pt x="289" y="301"/>
                    <a:pt x="335" y="313"/>
                  </a:cubicBezTo>
                  <a:lnTo>
                    <a:pt x="335" y="313"/>
                  </a:lnTo>
                  <a:cubicBezTo>
                    <a:pt x="359" y="319"/>
                    <a:pt x="377"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63" name="Freeform 93">
              <a:extLst>
                <a:ext uri="{FF2B5EF4-FFF2-40B4-BE49-F238E27FC236}">
                  <a16:creationId xmlns:a16="http://schemas.microsoft.com/office/drawing/2014/main" id="{2EA75639-25C9-8F4D-841A-713BE2F8A62F}"/>
                </a:ext>
              </a:extLst>
            </p:cNvPr>
            <p:cNvSpPr>
              <a:spLocks noChangeArrowheads="1"/>
            </p:cNvSpPr>
            <p:nvPr/>
          </p:nvSpPr>
          <p:spPr bwMode="auto">
            <a:xfrm>
              <a:off x="11642568" y="44891"/>
              <a:ext cx="180952" cy="174602"/>
            </a:xfrm>
            <a:custGeom>
              <a:avLst/>
              <a:gdLst>
                <a:gd name="T0" fmla="*/ 353 w 378"/>
                <a:gd name="T1" fmla="*/ 273 h 366"/>
                <a:gd name="T2" fmla="*/ 353 w 378"/>
                <a:gd name="T3" fmla="*/ 273 h 366"/>
                <a:gd name="T4" fmla="*/ 231 w 378"/>
                <a:gd name="T5" fmla="*/ 201 h 366"/>
                <a:gd name="T6" fmla="*/ 231 w 378"/>
                <a:gd name="T7" fmla="*/ 201 h 366"/>
                <a:gd name="T8" fmla="*/ 306 w 378"/>
                <a:gd name="T9" fmla="*/ 43 h 366"/>
                <a:gd name="T10" fmla="*/ 306 w 378"/>
                <a:gd name="T11" fmla="*/ 43 h 366"/>
                <a:gd name="T12" fmla="*/ 265 w 378"/>
                <a:gd name="T13" fmla="*/ 25 h 366"/>
                <a:gd name="T14" fmla="*/ 265 w 378"/>
                <a:gd name="T15" fmla="*/ 25 h 366"/>
                <a:gd name="T16" fmla="*/ 182 w 378"/>
                <a:gd name="T17" fmla="*/ 160 h 366"/>
                <a:gd name="T18" fmla="*/ 182 w 378"/>
                <a:gd name="T19" fmla="*/ 160 h 366"/>
                <a:gd name="T20" fmla="*/ 75 w 378"/>
                <a:gd name="T21" fmla="*/ 34 h 366"/>
                <a:gd name="T22" fmla="*/ 75 w 378"/>
                <a:gd name="T23" fmla="*/ 34 h 366"/>
                <a:gd name="T24" fmla="*/ 25 w 378"/>
                <a:gd name="T25" fmla="*/ 70 h 366"/>
                <a:gd name="T26" fmla="*/ 25 w 378"/>
                <a:gd name="T27" fmla="*/ 70 h 366"/>
                <a:gd name="T28" fmla="*/ 138 w 378"/>
                <a:gd name="T29" fmla="*/ 210 h 366"/>
                <a:gd name="T30" fmla="*/ 138 w 378"/>
                <a:gd name="T31" fmla="*/ 210 h 366"/>
                <a:gd name="T32" fmla="*/ 26 w 378"/>
                <a:gd name="T33" fmla="*/ 301 h 366"/>
                <a:gd name="T34" fmla="*/ 26 w 378"/>
                <a:gd name="T35" fmla="*/ 301 h 366"/>
                <a:gd name="T36" fmla="*/ 61 w 378"/>
                <a:gd name="T37" fmla="*/ 351 h 366"/>
                <a:gd name="T38" fmla="*/ 61 w 378"/>
                <a:gd name="T39" fmla="*/ 351 h 366"/>
                <a:gd name="T40" fmla="*/ 191 w 378"/>
                <a:gd name="T41" fmla="*/ 250 h 366"/>
                <a:gd name="T42" fmla="*/ 191 w 378"/>
                <a:gd name="T43" fmla="*/ 250 h 366"/>
                <a:gd name="T44" fmla="*/ 333 w 378"/>
                <a:gd name="T45" fmla="*/ 314 h 366"/>
                <a:gd name="T46" fmla="*/ 333 w 378"/>
                <a:gd name="T47" fmla="*/ 314 h 366"/>
                <a:gd name="T48" fmla="*/ 353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3"/>
                  </a:moveTo>
                  <a:lnTo>
                    <a:pt x="353" y="273"/>
                  </a:lnTo>
                  <a:cubicBezTo>
                    <a:pt x="310" y="250"/>
                    <a:pt x="269" y="227"/>
                    <a:pt x="231" y="201"/>
                  </a:cubicBezTo>
                  <a:lnTo>
                    <a:pt x="231" y="201"/>
                  </a:lnTo>
                  <a:cubicBezTo>
                    <a:pt x="266" y="150"/>
                    <a:pt x="293" y="95"/>
                    <a:pt x="306" y="43"/>
                  </a:cubicBezTo>
                  <a:lnTo>
                    <a:pt x="306" y="43"/>
                  </a:lnTo>
                  <a:cubicBezTo>
                    <a:pt x="311" y="20"/>
                    <a:pt x="278" y="0"/>
                    <a:pt x="265" y="25"/>
                  </a:cubicBezTo>
                  <a:lnTo>
                    <a:pt x="265" y="25"/>
                  </a:lnTo>
                  <a:cubicBezTo>
                    <a:pt x="239" y="71"/>
                    <a:pt x="214" y="118"/>
                    <a:pt x="182" y="160"/>
                  </a:cubicBezTo>
                  <a:lnTo>
                    <a:pt x="182" y="160"/>
                  </a:lnTo>
                  <a:cubicBezTo>
                    <a:pt x="142" y="122"/>
                    <a:pt x="111" y="77"/>
                    <a:pt x="75" y="34"/>
                  </a:cubicBezTo>
                  <a:lnTo>
                    <a:pt x="75" y="34"/>
                  </a:lnTo>
                  <a:cubicBezTo>
                    <a:pt x="52" y="7"/>
                    <a:pt x="11" y="39"/>
                    <a:pt x="25" y="70"/>
                  </a:cubicBezTo>
                  <a:lnTo>
                    <a:pt x="25" y="70"/>
                  </a:lnTo>
                  <a:cubicBezTo>
                    <a:pt x="48" y="120"/>
                    <a:pt x="89" y="168"/>
                    <a:pt x="138" y="210"/>
                  </a:cubicBezTo>
                  <a:lnTo>
                    <a:pt x="138" y="210"/>
                  </a:lnTo>
                  <a:cubicBezTo>
                    <a:pt x="102" y="243"/>
                    <a:pt x="64" y="269"/>
                    <a:pt x="26" y="301"/>
                  </a:cubicBezTo>
                  <a:lnTo>
                    <a:pt x="26" y="301"/>
                  </a:lnTo>
                  <a:cubicBezTo>
                    <a:pt x="0" y="325"/>
                    <a:pt x="31" y="365"/>
                    <a:pt x="61" y="351"/>
                  </a:cubicBezTo>
                  <a:lnTo>
                    <a:pt x="61" y="351"/>
                  </a:lnTo>
                  <a:cubicBezTo>
                    <a:pt x="109" y="330"/>
                    <a:pt x="153" y="293"/>
                    <a:pt x="191" y="250"/>
                  </a:cubicBezTo>
                  <a:lnTo>
                    <a:pt x="191" y="250"/>
                  </a:lnTo>
                  <a:cubicBezTo>
                    <a:pt x="239" y="280"/>
                    <a:pt x="287" y="302"/>
                    <a:pt x="333" y="314"/>
                  </a:cubicBezTo>
                  <a:lnTo>
                    <a:pt x="333" y="314"/>
                  </a:lnTo>
                  <a:cubicBezTo>
                    <a:pt x="357" y="319"/>
                    <a:pt x="377" y="286"/>
                    <a:pt x="353" y="273"/>
                  </a:cubicBezTo>
                </a:path>
              </a:pathLst>
            </a:custGeom>
            <a:solidFill>
              <a:schemeClr val="accent3">
                <a:lumMod val="75000"/>
              </a:schemeClr>
            </a:solidFill>
            <a:ln>
              <a:noFill/>
            </a:ln>
            <a:effectLst/>
          </p:spPr>
          <p:txBody>
            <a:bodyPr wrap="none" anchor="ctr"/>
            <a:lstStyle/>
            <a:p>
              <a:pPr>
                <a:defRPr/>
              </a:pPr>
              <a:endParaRPr lang="es-ES_tradnl"/>
            </a:p>
          </p:txBody>
        </p:sp>
        <p:sp>
          <p:nvSpPr>
            <p:cNvPr id="64" name="Freeform 94">
              <a:extLst>
                <a:ext uri="{FF2B5EF4-FFF2-40B4-BE49-F238E27FC236}">
                  <a16:creationId xmlns:a16="http://schemas.microsoft.com/office/drawing/2014/main" id="{FB050BDD-34CA-7248-B387-4C94CD72397D}"/>
                </a:ext>
              </a:extLst>
            </p:cNvPr>
            <p:cNvSpPr>
              <a:spLocks noChangeArrowheads="1"/>
            </p:cNvSpPr>
            <p:nvPr/>
          </p:nvSpPr>
          <p:spPr bwMode="auto">
            <a:xfrm>
              <a:off x="11831457" y="44891"/>
              <a:ext cx="180952" cy="174602"/>
            </a:xfrm>
            <a:custGeom>
              <a:avLst/>
              <a:gdLst>
                <a:gd name="T0" fmla="*/ 353 w 379"/>
                <a:gd name="T1" fmla="*/ 273 h 366"/>
                <a:gd name="T2" fmla="*/ 353 w 379"/>
                <a:gd name="T3" fmla="*/ 273 h 366"/>
                <a:gd name="T4" fmla="*/ 232 w 379"/>
                <a:gd name="T5" fmla="*/ 201 h 366"/>
                <a:gd name="T6" fmla="*/ 232 w 379"/>
                <a:gd name="T7" fmla="*/ 201 h 366"/>
                <a:gd name="T8" fmla="*/ 307 w 379"/>
                <a:gd name="T9" fmla="*/ 43 h 366"/>
                <a:gd name="T10" fmla="*/ 307 w 379"/>
                <a:gd name="T11" fmla="*/ 43 h 366"/>
                <a:gd name="T12" fmla="*/ 266 w 379"/>
                <a:gd name="T13" fmla="*/ 25 h 366"/>
                <a:gd name="T14" fmla="*/ 266 w 379"/>
                <a:gd name="T15" fmla="*/ 25 h 366"/>
                <a:gd name="T16" fmla="*/ 183 w 379"/>
                <a:gd name="T17" fmla="*/ 160 h 366"/>
                <a:gd name="T18" fmla="*/ 183 w 379"/>
                <a:gd name="T19" fmla="*/ 160 h 366"/>
                <a:gd name="T20" fmla="*/ 77 w 379"/>
                <a:gd name="T21" fmla="*/ 34 h 366"/>
                <a:gd name="T22" fmla="*/ 77 w 379"/>
                <a:gd name="T23" fmla="*/ 34 h 366"/>
                <a:gd name="T24" fmla="*/ 27 w 379"/>
                <a:gd name="T25" fmla="*/ 70 h 366"/>
                <a:gd name="T26" fmla="*/ 27 w 379"/>
                <a:gd name="T27" fmla="*/ 70 h 366"/>
                <a:gd name="T28" fmla="*/ 138 w 379"/>
                <a:gd name="T29" fmla="*/ 210 h 366"/>
                <a:gd name="T30" fmla="*/ 138 w 379"/>
                <a:gd name="T31" fmla="*/ 210 h 366"/>
                <a:gd name="T32" fmla="*/ 28 w 379"/>
                <a:gd name="T33" fmla="*/ 301 h 366"/>
                <a:gd name="T34" fmla="*/ 28 w 379"/>
                <a:gd name="T35" fmla="*/ 301 h 366"/>
                <a:gd name="T36" fmla="*/ 64 w 379"/>
                <a:gd name="T37" fmla="*/ 351 h 366"/>
                <a:gd name="T38" fmla="*/ 64 w 379"/>
                <a:gd name="T39" fmla="*/ 351 h 366"/>
                <a:gd name="T40" fmla="*/ 194 w 379"/>
                <a:gd name="T41" fmla="*/ 250 h 366"/>
                <a:gd name="T42" fmla="*/ 194 w 379"/>
                <a:gd name="T43" fmla="*/ 250 h 366"/>
                <a:gd name="T44" fmla="*/ 334 w 379"/>
                <a:gd name="T45" fmla="*/ 314 h 366"/>
                <a:gd name="T46" fmla="*/ 334 w 379"/>
                <a:gd name="T47" fmla="*/ 314 h 366"/>
                <a:gd name="T48" fmla="*/ 353 w 379"/>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3" y="273"/>
                  </a:moveTo>
                  <a:lnTo>
                    <a:pt x="353" y="273"/>
                  </a:lnTo>
                  <a:cubicBezTo>
                    <a:pt x="312" y="250"/>
                    <a:pt x="270" y="227"/>
                    <a:pt x="232" y="201"/>
                  </a:cubicBezTo>
                  <a:lnTo>
                    <a:pt x="232" y="201"/>
                  </a:lnTo>
                  <a:cubicBezTo>
                    <a:pt x="267" y="150"/>
                    <a:pt x="293" y="95"/>
                    <a:pt x="307" y="43"/>
                  </a:cubicBezTo>
                  <a:lnTo>
                    <a:pt x="307" y="43"/>
                  </a:lnTo>
                  <a:cubicBezTo>
                    <a:pt x="313" y="20"/>
                    <a:pt x="279" y="0"/>
                    <a:pt x="266" y="25"/>
                  </a:cubicBezTo>
                  <a:lnTo>
                    <a:pt x="266" y="25"/>
                  </a:lnTo>
                  <a:cubicBezTo>
                    <a:pt x="240" y="71"/>
                    <a:pt x="216" y="118"/>
                    <a:pt x="183" y="160"/>
                  </a:cubicBezTo>
                  <a:lnTo>
                    <a:pt x="183" y="160"/>
                  </a:lnTo>
                  <a:cubicBezTo>
                    <a:pt x="142" y="122"/>
                    <a:pt x="112" y="77"/>
                    <a:pt x="77" y="34"/>
                  </a:cubicBezTo>
                  <a:lnTo>
                    <a:pt x="77" y="34"/>
                  </a:lnTo>
                  <a:cubicBezTo>
                    <a:pt x="53" y="7"/>
                    <a:pt x="11" y="39"/>
                    <a:pt x="27" y="70"/>
                  </a:cubicBezTo>
                  <a:lnTo>
                    <a:pt x="27" y="70"/>
                  </a:lnTo>
                  <a:cubicBezTo>
                    <a:pt x="49" y="120"/>
                    <a:pt x="90" y="168"/>
                    <a:pt x="138" y="210"/>
                  </a:cubicBezTo>
                  <a:lnTo>
                    <a:pt x="138" y="210"/>
                  </a:lnTo>
                  <a:cubicBezTo>
                    <a:pt x="104" y="243"/>
                    <a:pt x="65" y="269"/>
                    <a:pt x="28" y="301"/>
                  </a:cubicBezTo>
                  <a:lnTo>
                    <a:pt x="28" y="301"/>
                  </a:lnTo>
                  <a:cubicBezTo>
                    <a:pt x="0" y="325"/>
                    <a:pt x="32" y="365"/>
                    <a:pt x="64" y="351"/>
                  </a:cubicBezTo>
                  <a:lnTo>
                    <a:pt x="64" y="351"/>
                  </a:lnTo>
                  <a:cubicBezTo>
                    <a:pt x="110" y="330"/>
                    <a:pt x="154" y="293"/>
                    <a:pt x="194" y="250"/>
                  </a:cubicBezTo>
                  <a:lnTo>
                    <a:pt x="194" y="250"/>
                  </a:lnTo>
                  <a:cubicBezTo>
                    <a:pt x="240" y="280"/>
                    <a:pt x="288" y="302"/>
                    <a:pt x="334" y="314"/>
                  </a:cubicBezTo>
                  <a:lnTo>
                    <a:pt x="334" y="314"/>
                  </a:lnTo>
                  <a:cubicBezTo>
                    <a:pt x="358" y="319"/>
                    <a:pt x="378" y="286"/>
                    <a:pt x="353" y="273"/>
                  </a:cubicBezTo>
                </a:path>
              </a:pathLst>
            </a:custGeom>
            <a:solidFill>
              <a:schemeClr val="accent3">
                <a:lumMod val="25000"/>
              </a:schemeClr>
            </a:solidFill>
            <a:ln>
              <a:noFill/>
            </a:ln>
            <a:effectLst/>
          </p:spPr>
          <p:txBody>
            <a:bodyPr wrap="none" anchor="ctr"/>
            <a:lstStyle/>
            <a:p>
              <a:pPr>
                <a:defRPr/>
              </a:pPr>
              <a:endParaRPr lang="es-ES_tradnl"/>
            </a:p>
          </p:txBody>
        </p:sp>
        <p:sp>
          <p:nvSpPr>
            <p:cNvPr id="65" name="Freeform 95">
              <a:extLst>
                <a:ext uri="{FF2B5EF4-FFF2-40B4-BE49-F238E27FC236}">
                  <a16:creationId xmlns:a16="http://schemas.microsoft.com/office/drawing/2014/main" id="{6CFA60A4-416F-9640-BDD0-83257A763818}"/>
                </a:ext>
              </a:extLst>
            </p:cNvPr>
            <p:cNvSpPr>
              <a:spLocks noChangeArrowheads="1"/>
            </p:cNvSpPr>
            <p:nvPr/>
          </p:nvSpPr>
          <p:spPr bwMode="auto">
            <a:xfrm>
              <a:off x="11452092" y="44891"/>
              <a:ext cx="180952" cy="174602"/>
            </a:xfrm>
            <a:custGeom>
              <a:avLst/>
              <a:gdLst>
                <a:gd name="T0" fmla="*/ 354 w 379"/>
                <a:gd name="T1" fmla="*/ 273 h 366"/>
                <a:gd name="T2" fmla="*/ 354 w 379"/>
                <a:gd name="T3" fmla="*/ 273 h 366"/>
                <a:gd name="T4" fmla="*/ 233 w 379"/>
                <a:gd name="T5" fmla="*/ 201 h 366"/>
                <a:gd name="T6" fmla="*/ 233 w 379"/>
                <a:gd name="T7" fmla="*/ 201 h 366"/>
                <a:gd name="T8" fmla="*/ 308 w 379"/>
                <a:gd name="T9" fmla="*/ 43 h 366"/>
                <a:gd name="T10" fmla="*/ 308 w 379"/>
                <a:gd name="T11" fmla="*/ 43 h 366"/>
                <a:gd name="T12" fmla="*/ 267 w 379"/>
                <a:gd name="T13" fmla="*/ 25 h 366"/>
                <a:gd name="T14" fmla="*/ 267 w 379"/>
                <a:gd name="T15" fmla="*/ 25 h 366"/>
                <a:gd name="T16" fmla="*/ 183 w 379"/>
                <a:gd name="T17" fmla="*/ 160 h 366"/>
                <a:gd name="T18" fmla="*/ 183 w 379"/>
                <a:gd name="T19" fmla="*/ 160 h 366"/>
                <a:gd name="T20" fmla="*/ 77 w 379"/>
                <a:gd name="T21" fmla="*/ 34 h 366"/>
                <a:gd name="T22" fmla="*/ 77 w 379"/>
                <a:gd name="T23" fmla="*/ 34 h 366"/>
                <a:gd name="T24" fmla="*/ 27 w 379"/>
                <a:gd name="T25" fmla="*/ 70 h 366"/>
                <a:gd name="T26" fmla="*/ 27 w 379"/>
                <a:gd name="T27" fmla="*/ 70 h 366"/>
                <a:gd name="T28" fmla="*/ 141 w 379"/>
                <a:gd name="T29" fmla="*/ 210 h 366"/>
                <a:gd name="T30" fmla="*/ 141 w 379"/>
                <a:gd name="T31" fmla="*/ 210 h 366"/>
                <a:gd name="T32" fmla="*/ 28 w 379"/>
                <a:gd name="T33" fmla="*/ 301 h 366"/>
                <a:gd name="T34" fmla="*/ 28 w 379"/>
                <a:gd name="T35" fmla="*/ 301 h 366"/>
                <a:gd name="T36" fmla="*/ 64 w 379"/>
                <a:gd name="T37" fmla="*/ 351 h 366"/>
                <a:gd name="T38" fmla="*/ 64 w 379"/>
                <a:gd name="T39" fmla="*/ 351 h 366"/>
                <a:gd name="T40" fmla="*/ 195 w 379"/>
                <a:gd name="T41" fmla="*/ 250 h 366"/>
                <a:gd name="T42" fmla="*/ 195 w 379"/>
                <a:gd name="T43" fmla="*/ 250 h 366"/>
                <a:gd name="T44" fmla="*/ 334 w 379"/>
                <a:gd name="T45" fmla="*/ 314 h 366"/>
                <a:gd name="T46" fmla="*/ 334 w 379"/>
                <a:gd name="T47" fmla="*/ 314 h 366"/>
                <a:gd name="T48" fmla="*/ 354 w 379"/>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3"/>
                  </a:moveTo>
                  <a:lnTo>
                    <a:pt x="354" y="273"/>
                  </a:lnTo>
                  <a:cubicBezTo>
                    <a:pt x="312" y="250"/>
                    <a:pt x="271" y="227"/>
                    <a:pt x="233" y="201"/>
                  </a:cubicBezTo>
                  <a:lnTo>
                    <a:pt x="233" y="201"/>
                  </a:lnTo>
                  <a:cubicBezTo>
                    <a:pt x="269" y="150"/>
                    <a:pt x="295" y="95"/>
                    <a:pt x="308" y="43"/>
                  </a:cubicBezTo>
                  <a:lnTo>
                    <a:pt x="308" y="43"/>
                  </a:lnTo>
                  <a:cubicBezTo>
                    <a:pt x="315" y="20"/>
                    <a:pt x="280" y="0"/>
                    <a:pt x="267" y="25"/>
                  </a:cubicBezTo>
                  <a:lnTo>
                    <a:pt x="267" y="25"/>
                  </a:lnTo>
                  <a:cubicBezTo>
                    <a:pt x="241" y="71"/>
                    <a:pt x="217" y="118"/>
                    <a:pt x="183" y="160"/>
                  </a:cubicBezTo>
                  <a:lnTo>
                    <a:pt x="183" y="160"/>
                  </a:lnTo>
                  <a:cubicBezTo>
                    <a:pt x="144" y="122"/>
                    <a:pt x="113" y="77"/>
                    <a:pt x="77" y="34"/>
                  </a:cubicBezTo>
                  <a:lnTo>
                    <a:pt x="77" y="34"/>
                  </a:lnTo>
                  <a:cubicBezTo>
                    <a:pt x="53" y="7"/>
                    <a:pt x="14" y="39"/>
                    <a:pt x="27" y="70"/>
                  </a:cubicBezTo>
                  <a:lnTo>
                    <a:pt x="27" y="70"/>
                  </a:lnTo>
                  <a:cubicBezTo>
                    <a:pt x="50" y="120"/>
                    <a:pt x="91" y="168"/>
                    <a:pt x="141" y="210"/>
                  </a:cubicBezTo>
                  <a:lnTo>
                    <a:pt x="141" y="210"/>
                  </a:lnTo>
                  <a:cubicBezTo>
                    <a:pt x="106" y="243"/>
                    <a:pt x="66" y="269"/>
                    <a:pt x="28" y="301"/>
                  </a:cubicBezTo>
                  <a:lnTo>
                    <a:pt x="28" y="301"/>
                  </a:lnTo>
                  <a:cubicBezTo>
                    <a:pt x="0" y="325"/>
                    <a:pt x="33" y="365"/>
                    <a:pt x="64" y="351"/>
                  </a:cubicBezTo>
                  <a:lnTo>
                    <a:pt x="64" y="351"/>
                  </a:lnTo>
                  <a:cubicBezTo>
                    <a:pt x="110" y="330"/>
                    <a:pt x="156" y="293"/>
                    <a:pt x="195" y="250"/>
                  </a:cubicBezTo>
                  <a:lnTo>
                    <a:pt x="195" y="250"/>
                  </a:lnTo>
                  <a:cubicBezTo>
                    <a:pt x="240" y="280"/>
                    <a:pt x="290" y="302"/>
                    <a:pt x="334" y="314"/>
                  </a:cubicBezTo>
                  <a:lnTo>
                    <a:pt x="334" y="314"/>
                  </a:lnTo>
                  <a:cubicBezTo>
                    <a:pt x="359" y="319"/>
                    <a:pt x="378" y="286"/>
                    <a:pt x="354" y="273"/>
                  </a:cubicBezTo>
                </a:path>
              </a:pathLst>
            </a:custGeom>
            <a:solidFill>
              <a:schemeClr val="accent3">
                <a:lumMod val="50000"/>
              </a:schemeClr>
            </a:solidFill>
            <a:ln>
              <a:noFill/>
            </a:ln>
            <a:effectLst/>
          </p:spPr>
          <p:txBody>
            <a:bodyPr wrap="none" anchor="ctr"/>
            <a:lstStyle/>
            <a:p>
              <a:pPr>
                <a:defRPr/>
              </a:pPr>
              <a:endParaRPr lang="es-ES_tradnl"/>
            </a:p>
          </p:txBody>
        </p:sp>
        <p:sp>
          <p:nvSpPr>
            <p:cNvPr id="66" name="Freeform 96">
              <a:extLst>
                <a:ext uri="{FF2B5EF4-FFF2-40B4-BE49-F238E27FC236}">
                  <a16:creationId xmlns:a16="http://schemas.microsoft.com/office/drawing/2014/main" id="{05EB7C1B-4507-3549-8F6C-8FF8D1577197}"/>
                </a:ext>
              </a:extLst>
            </p:cNvPr>
            <p:cNvSpPr>
              <a:spLocks noChangeArrowheads="1"/>
            </p:cNvSpPr>
            <p:nvPr/>
          </p:nvSpPr>
          <p:spPr bwMode="auto">
            <a:xfrm>
              <a:off x="12020343" y="44891"/>
              <a:ext cx="180952" cy="174602"/>
            </a:xfrm>
            <a:custGeom>
              <a:avLst/>
              <a:gdLst>
                <a:gd name="T0" fmla="*/ 353 w 379"/>
                <a:gd name="T1" fmla="*/ 273 h 366"/>
                <a:gd name="T2" fmla="*/ 353 w 379"/>
                <a:gd name="T3" fmla="*/ 273 h 366"/>
                <a:gd name="T4" fmla="*/ 233 w 379"/>
                <a:gd name="T5" fmla="*/ 201 h 366"/>
                <a:gd name="T6" fmla="*/ 233 w 379"/>
                <a:gd name="T7" fmla="*/ 201 h 366"/>
                <a:gd name="T8" fmla="*/ 307 w 379"/>
                <a:gd name="T9" fmla="*/ 43 h 366"/>
                <a:gd name="T10" fmla="*/ 307 w 379"/>
                <a:gd name="T11" fmla="*/ 43 h 366"/>
                <a:gd name="T12" fmla="*/ 267 w 379"/>
                <a:gd name="T13" fmla="*/ 25 h 366"/>
                <a:gd name="T14" fmla="*/ 267 w 379"/>
                <a:gd name="T15" fmla="*/ 25 h 366"/>
                <a:gd name="T16" fmla="*/ 184 w 379"/>
                <a:gd name="T17" fmla="*/ 160 h 366"/>
                <a:gd name="T18" fmla="*/ 184 w 379"/>
                <a:gd name="T19" fmla="*/ 160 h 366"/>
                <a:gd name="T20" fmla="*/ 76 w 379"/>
                <a:gd name="T21" fmla="*/ 34 h 366"/>
                <a:gd name="T22" fmla="*/ 76 w 379"/>
                <a:gd name="T23" fmla="*/ 34 h 366"/>
                <a:gd name="T24" fmla="*/ 26 w 379"/>
                <a:gd name="T25" fmla="*/ 70 h 366"/>
                <a:gd name="T26" fmla="*/ 26 w 379"/>
                <a:gd name="T27" fmla="*/ 70 h 366"/>
                <a:gd name="T28" fmla="*/ 141 w 379"/>
                <a:gd name="T29" fmla="*/ 210 h 366"/>
                <a:gd name="T30" fmla="*/ 141 w 379"/>
                <a:gd name="T31" fmla="*/ 210 h 366"/>
                <a:gd name="T32" fmla="*/ 29 w 379"/>
                <a:gd name="T33" fmla="*/ 301 h 366"/>
                <a:gd name="T34" fmla="*/ 29 w 379"/>
                <a:gd name="T35" fmla="*/ 301 h 366"/>
                <a:gd name="T36" fmla="*/ 63 w 379"/>
                <a:gd name="T37" fmla="*/ 351 h 366"/>
                <a:gd name="T38" fmla="*/ 63 w 379"/>
                <a:gd name="T39" fmla="*/ 351 h 366"/>
                <a:gd name="T40" fmla="*/ 194 w 379"/>
                <a:gd name="T41" fmla="*/ 250 h 366"/>
                <a:gd name="T42" fmla="*/ 194 w 379"/>
                <a:gd name="T43" fmla="*/ 250 h 366"/>
                <a:gd name="T44" fmla="*/ 335 w 379"/>
                <a:gd name="T45" fmla="*/ 314 h 366"/>
                <a:gd name="T46" fmla="*/ 335 w 379"/>
                <a:gd name="T47" fmla="*/ 314 h 366"/>
                <a:gd name="T48" fmla="*/ 353 w 379"/>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3" y="273"/>
                  </a:moveTo>
                  <a:lnTo>
                    <a:pt x="353" y="273"/>
                  </a:lnTo>
                  <a:cubicBezTo>
                    <a:pt x="313" y="250"/>
                    <a:pt x="272" y="227"/>
                    <a:pt x="233" y="201"/>
                  </a:cubicBezTo>
                  <a:lnTo>
                    <a:pt x="233" y="201"/>
                  </a:lnTo>
                  <a:cubicBezTo>
                    <a:pt x="268" y="150"/>
                    <a:pt x="296" y="95"/>
                    <a:pt x="307" y="43"/>
                  </a:cubicBezTo>
                  <a:lnTo>
                    <a:pt x="307" y="43"/>
                  </a:lnTo>
                  <a:cubicBezTo>
                    <a:pt x="314" y="20"/>
                    <a:pt x="281" y="0"/>
                    <a:pt x="267" y="25"/>
                  </a:cubicBezTo>
                  <a:lnTo>
                    <a:pt x="267" y="25"/>
                  </a:lnTo>
                  <a:cubicBezTo>
                    <a:pt x="240" y="71"/>
                    <a:pt x="217" y="118"/>
                    <a:pt x="184" y="160"/>
                  </a:cubicBezTo>
                  <a:lnTo>
                    <a:pt x="184" y="160"/>
                  </a:lnTo>
                  <a:cubicBezTo>
                    <a:pt x="143" y="122"/>
                    <a:pt x="113" y="77"/>
                    <a:pt x="76" y="34"/>
                  </a:cubicBezTo>
                  <a:lnTo>
                    <a:pt x="76" y="34"/>
                  </a:lnTo>
                  <a:cubicBezTo>
                    <a:pt x="53" y="7"/>
                    <a:pt x="13" y="39"/>
                    <a:pt x="26" y="70"/>
                  </a:cubicBezTo>
                  <a:lnTo>
                    <a:pt x="26" y="70"/>
                  </a:lnTo>
                  <a:cubicBezTo>
                    <a:pt x="50" y="120"/>
                    <a:pt x="91" y="168"/>
                    <a:pt x="141" y="210"/>
                  </a:cubicBezTo>
                  <a:lnTo>
                    <a:pt x="141" y="210"/>
                  </a:lnTo>
                  <a:cubicBezTo>
                    <a:pt x="105" y="243"/>
                    <a:pt x="66" y="269"/>
                    <a:pt x="29" y="301"/>
                  </a:cubicBezTo>
                  <a:lnTo>
                    <a:pt x="29" y="301"/>
                  </a:lnTo>
                  <a:cubicBezTo>
                    <a:pt x="0" y="325"/>
                    <a:pt x="33" y="365"/>
                    <a:pt x="63" y="351"/>
                  </a:cubicBezTo>
                  <a:lnTo>
                    <a:pt x="63" y="351"/>
                  </a:lnTo>
                  <a:cubicBezTo>
                    <a:pt x="110" y="330"/>
                    <a:pt x="155" y="293"/>
                    <a:pt x="194" y="250"/>
                  </a:cubicBezTo>
                  <a:lnTo>
                    <a:pt x="194" y="250"/>
                  </a:lnTo>
                  <a:cubicBezTo>
                    <a:pt x="239" y="280"/>
                    <a:pt x="289" y="302"/>
                    <a:pt x="335" y="314"/>
                  </a:cubicBezTo>
                  <a:lnTo>
                    <a:pt x="335" y="314"/>
                  </a:lnTo>
                  <a:cubicBezTo>
                    <a:pt x="359" y="319"/>
                    <a:pt x="378" y="286"/>
                    <a:pt x="353" y="273"/>
                  </a:cubicBezTo>
                </a:path>
              </a:pathLst>
            </a:custGeom>
            <a:solidFill>
              <a:schemeClr val="accent3">
                <a:lumMod val="50000"/>
              </a:schemeClr>
            </a:solidFill>
            <a:ln>
              <a:noFill/>
            </a:ln>
            <a:effectLst/>
          </p:spPr>
          <p:txBody>
            <a:bodyPr wrap="none" anchor="ctr"/>
            <a:lstStyle/>
            <a:p>
              <a:pPr>
                <a:defRPr/>
              </a:pPr>
              <a:endParaRPr lang="es-ES_tradnl"/>
            </a:p>
          </p:txBody>
        </p:sp>
        <p:sp>
          <p:nvSpPr>
            <p:cNvPr id="67" name="Freeform 33">
              <a:extLst>
                <a:ext uri="{FF2B5EF4-FFF2-40B4-BE49-F238E27FC236}">
                  <a16:creationId xmlns:a16="http://schemas.microsoft.com/office/drawing/2014/main" id="{2411C2A0-0FA9-9047-8249-BBCF52775218}"/>
                </a:ext>
              </a:extLst>
            </p:cNvPr>
            <p:cNvSpPr>
              <a:spLocks noChangeArrowheads="1"/>
            </p:cNvSpPr>
            <p:nvPr/>
          </p:nvSpPr>
          <p:spPr bwMode="auto">
            <a:xfrm>
              <a:off x="201358" y="6679777"/>
              <a:ext cx="180952" cy="174602"/>
            </a:xfrm>
            <a:custGeom>
              <a:avLst/>
              <a:gdLst>
                <a:gd name="T0" fmla="*/ 354 w 379"/>
                <a:gd name="T1" fmla="*/ 272 h 365"/>
                <a:gd name="T2" fmla="*/ 354 w 379"/>
                <a:gd name="T3" fmla="*/ 272 h 365"/>
                <a:gd name="T4" fmla="*/ 232 w 379"/>
                <a:gd name="T5" fmla="*/ 199 h 365"/>
                <a:gd name="T6" fmla="*/ 232 w 379"/>
                <a:gd name="T7" fmla="*/ 199 h 365"/>
                <a:gd name="T8" fmla="*/ 307 w 379"/>
                <a:gd name="T9" fmla="*/ 42 h 365"/>
                <a:gd name="T10" fmla="*/ 307 w 379"/>
                <a:gd name="T11" fmla="*/ 42 h 365"/>
                <a:gd name="T12" fmla="*/ 266 w 379"/>
                <a:gd name="T13" fmla="*/ 23 h 365"/>
                <a:gd name="T14" fmla="*/ 266 w 379"/>
                <a:gd name="T15" fmla="*/ 23 h 365"/>
                <a:gd name="T16" fmla="*/ 184 w 379"/>
                <a:gd name="T17" fmla="*/ 160 h 365"/>
                <a:gd name="T18" fmla="*/ 184 w 379"/>
                <a:gd name="T19" fmla="*/ 160 h 365"/>
                <a:gd name="T20" fmla="*/ 76 w 379"/>
                <a:gd name="T21" fmla="*/ 33 h 365"/>
                <a:gd name="T22" fmla="*/ 76 w 379"/>
                <a:gd name="T23" fmla="*/ 33 h 365"/>
                <a:gd name="T24" fmla="*/ 26 w 379"/>
                <a:gd name="T25" fmla="*/ 68 h 365"/>
                <a:gd name="T26" fmla="*/ 26 w 379"/>
                <a:gd name="T27" fmla="*/ 68 h 365"/>
                <a:gd name="T28" fmla="*/ 139 w 379"/>
                <a:gd name="T29" fmla="*/ 209 h 365"/>
                <a:gd name="T30" fmla="*/ 139 w 379"/>
                <a:gd name="T31" fmla="*/ 209 h 365"/>
                <a:gd name="T32" fmla="*/ 27 w 379"/>
                <a:gd name="T33" fmla="*/ 301 h 365"/>
                <a:gd name="T34" fmla="*/ 27 w 379"/>
                <a:gd name="T35" fmla="*/ 301 h 365"/>
                <a:gd name="T36" fmla="*/ 63 w 379"/>
                <a:gd name="T37" fmla="*/ 351 h 365"/>
                <a:gd name="T38" fmla="*/ 63 w 379"/>
                <a:gd name="T39" fmla="*/ 351 h 365"/>
                <a:gd name="T40" fmla="*/ 194 w 379"/>
                <a:gd name="T41" fmla="*/ 248 h 365"/>
                <a:gd name="T42" fmla="*/ 194 w 379"/>
                <a:gd name="T43" fmla="*/ 248 h 365"/>
                <a:gd name="T44" fmla="*/ 335 w 379"/>
                <a:gd name="T45" fmla="*/ 312 h 365"/>
                <a:gd name="T46" fmla="*/ 335 w 379"/>
                <a:gd name="T47" fmla="*/ 312 h 365"/>
                <a:gd name="T48" fmla="*/ 354 w 379"/>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5">
                  <a:moveTo>
                    <a:pt x="354" y="272"/>
                  </a:moveTo>
                  <a:lnTo>
                    <a:pt x="354" y="272"/>
                  </a:lnTo>
                  <a:cubicBezTo>
                    <a:pt x="311" y="248"/>
                    <a:pt x="270" y="227"/>
                    <a:pt x="232" y="199"/>
                  </a:cubicBezTo>
                  <a:lnTo>
                    <a:pt x="232" y="199"/>
                  </a:lnTo>
                  <a:cubicBezTo>
                    <a:pt x="268" y="149"/>
                    <a:pt x="295" y="93"/>
                    <a:pt x="307" y="42"/>
                  </a:cubicBezTo>
                  <a:lnTo>
                    <a:pt x="307" y="42"/>
                  </a:lnTo>
                  <a:cubicBezTo>
                    <a:pt x="314" y="18"/>
                    <a:pt x="279" y="0"/>
                    <a:pt x="266" y="23"/>
                  </a:cubicBezTo>
                  <a:lnTo>
                    <a:pt x="266" y="23"/>
                  </a:lnTo>
                  <a:cubicBezTo>
                    <a:pt x="240" y="71"/>
                    <a:pt x="216" y="118"/>
                    <a:pt x="184" y="160"/>
                  </a:cubicBezTo>
                  <a:lnTo>
                    <a:pt x="184" y="160"/>
                  </a:lnTo>
                  <a:cubicBezTo>
                    <a:pt x="143" y="121"/>
                    <a:pt x="113" y="76"/>
                    <a:pt x="76" y="33"/>
                  </a:cubicBezTo>
                  <a:lnTo>
                    <a:pt x="76" y="33"/>
                  </a:lnTo>
                  <a:cubicBezTo>
                    <a:pt x="52" y="5"/>
                    <a:pt x="13" y="38"/>
                    <a:pt x="26" y="68"/>
                  </a:cubicBezTo>
                  <a:lnTo>
                    <a:pt x="26" y="68"/>
                  </a:lnTo>
                  <a:cubicBezTo>
                    <a:pt x="50" y="119"/>
                    <a:pt x="90" y="168"/>
                    <a:pt x="139" y="209"/>
                  </a:cubicBezTo>
                  <a:lnTo>
                    <a:pt x="139" y="209"/>
                  </a:lnTo>
                  <a:cubicBezTo>
                    <a:pt x="105" y="241"/>
                    <a:pt x="65" y="269"/>
                    <a:pt x="27" y="301"/>
                  </a:cubicBezTo>
                  <a:lnTo>
                    <a:pt x="27" y="301"/>
                  </a:lnTo>
                  <a:cubicBezTo>
                    <a:pt x="0" y="324"/>
                    <a:pt x="32" y="364"/>
                    <a:pt x="63" y="351"/>
                  </a:cubicBezTo>
                  <a:lnTo>
                    <a:pt x="63" y="351"/>
                  </a:lnTo>
                  <a:cubicBezTo>
                    <a:pt x="110" y="329"/>
                    <a:pt x="155" y="293"/>
                    <a:pt x="194" y="248"/>
                  </a:cubicBezTo>
                  <a:lnTo>
                    <a:pt x="194" y="248"/>
                  </a:lnTo>
                  <a:cubicBezTo>
                    <a:pt x="240" y="278"/>
                    <a:pt x="289" y="301"/>
                    <a:pt x="335" y="312"/>
                  </a:cubicBezTo>
                  <a:lnTo>
                    <a:pt x="335" y="312"/>
                  </a:lnTo>
                  <a:cubicBezTo>
                    <a:pt x="358" y="319"/>
                    <a:pt x="378" y="285"/>
                    <a:pt x="354" y="272"/>
                  </a:cubicBezTo>
                </a:path>
              </a:pathLst>
            </a:custGeom>
            <a:solidFill>
              <a:schemeClr val="accent3">
                <a:lumMod val="75000"/>
              </a:schemeClr>
            </a:solidFill>
            <a:ln>
              <a:noFill/>
            </a:ln>
            <a:effectLst/>
          </p:spPr>
          <p:txBody>
            <a:bodyPr wrap="none" anchor="ctr"/>
            <a:lstStyle/>
            <a:p>
              <a:pPr>
                <a:defRPr/>
              </a:pPr>
              <a:endParaRPr lang="es-ES_tradnl"/>
            </a:p>
          </p:txBody>
        </p:sp>
        <p:sp>
          <p:nvSpPr>
            <p:cNvPr id="68" name="Freeform 34">
              <a:extLst>
                <a:ext uri="{FF2B5EF4-FFF2-40B4-BE49-F238E27FC236}">
                  <a16:creationId xmlns:a16="http://schemas.microsoft.com/office/drawing/2014/main" id="{D1FC90FB-840C-0640-BA82-8B089DFA9FFD}"/>
                </a:ext>
              </a:extLst>
            </p:cNvPr>
            <p:cNvSpPr>
              <a:spLocks noChangeArrowheads="1"/>
            </p:cNvSpPr>
            <p:nvPr/>
          </p:nvSpPr>
          <p:spPr bwMode="auto">
            <a:xfrm>
              <a:off x="393420" y="6679777"/>
              <a:ext cx="180952" cy="174602"/>
            </a:xfrm>
            <a:custGeom>
              <a:avLst/>
              <a:gdLst>
                <a:gd name="T0" fmla="*/ 353 w 378"/>
                <a:gd name="T1" fmla="*/ 272 h 365"/>
                <a:gd name="T2" fmla="*/ 353 w 378"/>
                <a:gd name="T3" fmla="*/ 272 h 365"/>
                <a:gd name="T4" fmla="*/ 231 w 378"/>
                <a:gd name="T5" fmla="*/ 199 h 365"/>
                <a:gd name="T6" fmla="*/ 231 w 378"/>
                <a:gd name="T7" fmla="*/ 199 h 365"/>
                <a:gd name="T8" fmla="*/ 307 w 378"/>
                <a:gd name="T9" fmla="*/ 42 h 365"/>
                <a:gd name="T10" fmla="*/ 307 w 378"/>
                <a:gd name="T11" fmla="*/ 42 h 365"/>
                <a:gd name="T12" fmla="*/ 265 w 378"/>
                <a:gd name="T13" fmla="*/ 23 h 365"/>
                <a:gd name="T14" fmla="*/ 265 w 378"/>
                <a:gd name="T15" fmla="*/ 23 h 365"/>
                <a:gd name="T16" fmla="*/ 182 w 378"/>
                <a:gd name="T17" fmla="*/ 160 h 365"/>
                <a:gd name="T18" fmla="*/ 182 w 378"/>
                <a:gd name="T19" fmla="*/ 160 h 365"/>
                <a:gd name="T20" fmla="*/ 75 w 378"/>
                <a:gd name="T21" fmla="*/ 33 h 365"/>
                <a:gd name="T22" fmla="*/ 75 w 378"/>
                <a:gd name="T23" fmla="*/ 33 h 365"/>
                <a:gd name="T24" fmla="*/ 26 w 378"/>
                <a:gd name="T25" fmla="*/ 68 h 365"/>
                <a:gd name="T26" fmla="*/ 26 w 378"/>
                <a:gd name="T27" fmla="*/ 68 h 365"/>
                <a:gd name="T28" fmla="*/ 138 w 378"/>
                <a:gd name="T29" fmla="*/ 209 h 365"/>
                <a:gd name="T30" fmla="*/ 138 w 378"/>
                <a:gd name="T31" fmla="*/ 209 h 365"/>
                <a:gd name="T32" fmla="*/ 27 w 378"/>
                <a:gd name="T33" fmla="*/ 301 h 365"/>
                <a:gd name="T34" fmla="*/ 27 w 378"/>
                <a:gd name="T35" fmla="*/ 301 h 365"/>
                <a:gd name="T36" fmla="*/ 63 w 378"/>
                <a:gd name="T37" fmla="*/ 351 h 365"/>
                <a:gd name="T38" fmla="*/ 63 w 378"/>
                <a:gd name="T39" fmla="*/ 351 h 365"/>
                <a:gd name="T40" fmla="*/ 192 w 378"/>
                <a:gd name="T41" fmla="*/ 248 h 365"/>
                <a:gd name="T42" fmla="*/ 192 w 378"/>
                <a:gd name="T43" fmla="*/ 248 h 365"/>
                <a:gd name="T44" fmla="*/ 334 w 378"/>
                <a:gd name="T45" fmla="*/ 312 h 365"/>
                <a:gd name="T46" fmla="*/ 334 w 378"/>
                <a:gd name="T47" fmla="*/ 312 h 365"/>
                <a:gd name="T48" fmla="*/ 353 w 378"/>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5">
                  <a:moveTo>
                    <a:pt x="353" y="272"/>
                  </a:moveTo>
                  <a:lnTo>
                    <a:pt x="353" y="272"/>
                  </a:lnTo>
                  <a:cubicBezTo>
                    <a:pt x="311" y="248"/>
                    <a:pt x="269" y="227"/>
                    <a:pt x="231" y="199"/>
                  </a:cubicBezTo>
                  <a:lnTo>
                    <a:pt x="231" y="199"/>
                  </a:lnTo>
                  <a:cubicBezTo>
                    <a:pt x="266" y="149"/>
                    <a:pt x="294" y="93"/>
                    <a:pt x="307" y="42"/>
                  </a:cubicBezTo>
                  <a:lnTo>
                    <a:pt x="307" y="42"/>
                  </a:lnTo>
                  <a:cubicBezTo>
                    <a:pt x="311" y="18"/>
                    <a:pt x="278" y="0"/>
                    <a:pt x="265" y="23"/>
                  </a:cubicBezTo>
                  <a:lnTo>
                    <a:pt x="265" y="23"/>
                  </a:lnTo>
                  <a:cubicBezTo>
                    <a:pt x="239" y="71"/>
                    <a:pt x="215" y="118"/>
                    <a:pt x="182" y="160"/>
                  </a:cubicBezTo>
                  <a:lnTo>
                    <a:pt x="182" y="160"/>
                  </a:lnTo>
                  <a:cubicBezTo>
                    <a:pt x="142" y="121"/>
                    <a:pt x="111" y="76"/>
                    <a:pt x="75" y="33"/>
                  </a:cubicBezTo>
                  <a:lnTo>
                    <a:pt x="75" y="33"/>
                  </a:lnTo>
                  <a:cubicBezTo>
                    <a:pt x="52" y="5"/>
                    <a:pt x="12" y="38"/>
                    <a:pt x="26" y="68"/>
                  </a:cubicBezTo>
                  <a:lnTo>
                    <a:pt x="26" y="68"/>
                  </a:lnTo>
                  <a:cubicBezTo>
                    <a:pt x="48" y="119"/>
                    <a:pt x="89" y="168"/>
                    <a:pt x="138" y="209"/>
                  </a:cubicBezTo>
                  <a:lnTo>
                    <a:pt x="138" y="209"/>
                  </a:lnTo>
                  <a:cubicBezTo>
                    <a:pt x="104" y="241"/>
                    <a:pt x="63" y="269"/>
                    <a:pt x="27" y="301"/>
                  </a:cubicBezTo>
                  <a:lnTo>
                    <a:pt x="27" y="301"/>
                  </a:lnTo>
                  <a:cubicBezTo>
                    <a:pt x="0" y="324"/>
                    <a:pt x="31" y="364"/>
                    <a:pt x="63" y="351"/>
                  </a:cubicBezTo>
                  <a:lnTo>
                    <a:pt x="63" y="351"/>
                  </a:lnTo>
                  <a:cubicBezTo>
                    <a:pt x="109" y="329"/>
                    <a:pt x="153" y="293"/>
                    <a:pt x="192" y="248"/>
                  </a:cubicBezTo>
                  <a:lnTo>
                    <a:pt x="192" y="248"/>
                  </a:lnTo>
                  <a:cubicBezTo>
                    <a:pt x="239" y="278"/>
                    <a:pt x="288" y="301"/>
                    <a:pt x="334" y="312"/>
                  </a:cubicBezTo>
                  <a:lnTo>
                    <a:pt x="334" y="312"/>
                  </a:lnTo>
                  <a:cubicBezTo>
                    <a:pt x="357" y="319"/>
                    <a:pt x="377" y="285"/>
                    <a:pt x="353" y="272"/>
                  </a:cubicBezTo>
                </a:path>
              </a:pathLst>
            </a:custGeom>
            <a:solidFill>
              <a:schemeClr val="accent3">
                <a:lumMod val="25000"/>
              </a:schemeClr>
            </a:solidFill>
            <a:ln>
              <a:noFill/>
            </a:ln>
            <a:effectLst/>
          </p:spPr>
          <p:txBody>
            <a:bodyPr wrap="none" anchor="ctr"/>
            <a:lstStyle/>
            <a:p>
              <a:pPr>
                <a:defRPr/>
              </a:pPr>
              <a:endParaRPr lang="es-ES_tradnl"/>
            </a:p>
          </p:txBody>
        </p:sp>
        <p:sp>
          <p:nvSpPr>
            <p:cNvPr id="69" name="Freeform 35">
              <a:extLst>
                <a:ext uri="{FF2B5EF4-FFF2-40B4-BE49-F238E27FC236}">
                  <a16:creationId xmlns:a16="http://schemas.microsoft.com/office/drawing/2014/main" id="{4F429993-9DB0-BF44-853C-FE10F460DCA0}"/>
                </a:ext>
              </a:extLst>
            </p:cNvPr>
            <p:cNvSpPr>
              <a:spLocks noChangeArrowheads="1"/>
            </p:cNvSpPr>
            <p:nvPr/>
          </p:nvSpPr>
          <p:spPr bwMode="auto">
            <a:xfrm>
              <a:off x="12470" y="6679777"/>
              <a:ext cx="180952" cy="174602"/>
            </a:xfrm>
            <a:custGeom>
              <a:avLst/>
              <a:gdLst>
                <a:gd name="T0" fmla="*/ 353 w 378"/>
                <a:gd name="T1" fmla="*/ 272 h 365"/>
                <a:gd name="T2" fmla="*/ 353 w 378"/>
                <a:gd name="T3" fmla="*/ 272 h 365"/>
                <a:gd name="T4" fmla="*/ 232 w 378"/>
                <a:gd name="T5" fmla="*/ 199 h 365"/>
                <a:gd name="T6" fmla="*/ 232 w 378"/>
                <a:gd name="T7" fmla="*/ 199 h 365"/>
                <a:gd name="T8" fmla="*/ 307 w 378"/>
                <a:gd name="T9" fmla="*/ 42 h 365"/>
                <a:gd name="T10" fmla="*/ 307 w 378"/>
                <a:gd name="T11" fmla="*/ 42 h 365"/>
                <a:gd name="T12" fmla="*/ 267 w 378"/>
                <a:gd name="T13" fmla="*/ 23 h 365"/>
                <a:gd name="T14" fmla="*/ 267 w 378"/>
                <a:gd name="T15" fmla="*/ 23 h 365"/>
                <a:gd name="T16" fmla="*/ 184 w 378"/>
                <a:gd name="T17" fmla="*/ 160 h 365"/>
                <a:gd name="T18" fmla="*/ 184 w 378"/>
                <a:gd name="T19" fmla="*/ 160 h 365"/>
                <a:gd name="T20" fmla="*/ 77 w 378"/>
                <a:gd name="T21" fmla="*/ 33 h 365"/>
                <a:gd name="T22" fmla="*/ 77 w 378"/>
                <a:gd name="T23" fmla="*/ 33 h 365"/>
                <a:gd name="T24" fmla="*/ 26 w 378"/>
                <a:gd name="T25" fmla="*/ 68 h 365"/>
                <a:gd name="T26" fmla="*/ 26 w 378"/>
                <a:gd name="T27" fmla="*/ 68 h 365"/>
                <a:gd name="T28" fmla="*/ 139 w 378"/>
                <a:gd name="T29" fmla="*/ 209 h 365"/>
                <a:gd name="T30" fmla="*/ 139 w 378"/>
                <a:gd name="T31" fmla="*/ 209 h 365"/>
                <a:gd name="T32" fmla="*/ 27 w 378"/>
                <a:gd name="T33" fmla="*/ 301 h 365"/>
                <a:gd name="T34" fmla="*/ 27 w 378"/>
                <a:gd name="T35" fmla="*/ 301 h 365"/>
                <a:gd name="T36" fmla="*/ 64 w 378"/>
                <a:gd name="T37" fmla="*/ 351 h 365"/>
                <a:gd name="T38" fmla="*/ 64 w 378"/>
                <a:gd name="T39" fmla="*/ 351 h 365"/>
                <a:gd name="T40" fmla="*/ 194 w 378"/>
                <a:gd name="T41" fmla="*/ 248 h 365"/>
                <a:gd name="T42" fmla="*/ 194 w 378"/>
                <a:gd name="T43" fmla="*/ 248 h 365"/>
                <a:gd name="T44" fmla="*/ 335 w 378"/>
                <a:gd name="T45" fmla="*/ 312 h 365"/>
                <a:gd name="T46" fmla="*/ 335 w 378"/>
                <a:gd name="T47" fmla="*/ 312 h 365"/>
                <a:gd name="T48" fmla="*/ 353 w 378"/>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5">
                  <a:moveTo>
                    <a:pt x="353" y="272"/>
                  </a:moveTo>
                  <a:lnTo>
                    <a:pt x="353" y="272"/>
                  </a:lnTo>
                  <a:cubicBezTo>
                    <a:pt x="312" y="248"/>
                    <a:pt x="270" y="227"/>
                    <a:pt x="232" y="199"/>
                  </a:cubicBezTo>
                  <a:lnTo>
                    <a:pt x="232" y="199"/>
                  </a:lnTo>
                  <a:cubicBezTo>
                    <a:pt x="268" y="149"/>
                    <a:pt x="294" y="93"/>
                    <a:pt x="307" y="42"/>
                  </a:cubicBezTo>
                  <a:lnTo>
                    <a:pt x="307" y="42"/>
                  </a:lnTo>
                  <a:cubicBezTo>
                    <a:pt x="314" y="18"/>
                    <a:pt x="280" y="0"/>
                    <a:pt x="267" y="23"/>
                  </a:cubicBezTo>
                  <a:lnTo>
                    <a:pt x="267" y="23"/>
                  </a:lnTo>
                  <a:cubicBezTo>
                    <a:pt x="240" y="71"/>
                    <a:pt x="217" y="118"/>
                    <a:pt x="184" y="160"/>
                  </a:cubicBezTo>
                  <a:lnTo>
                    <a:pt x="184" y="160"/>
                  </a:lnTo>
                  <a:cubicBezTo>
                    <a:pt x="143" y="121"/>
                    <a:pt x="113" y="76"/>
                    <a:pt x="77" y="33"/>
                  </a:cubicBezTo>
                  <a:lnTo>
                    <a:pt x="77" y="33"/>
                  </a:lnTo>
                  <a:cubicBezTo>
                    <a:pt x="52" y="5"/>
                    <a:pt x="13" y="38"/>
                    <a:pt x="26" y="68"/>
                  </a:cubicBezTo>
                  <a:lnTo>
                    <a:pt x="26" y="68"/>
                  </a:lnTo>
                  <a:cubicBezTo>
                    <a:pt x="50" y="119"/>
                    <a:pt x="90" y="168"/>
                    <a:pt x="139" y="209"/>
                  </a:cubicBezTo>
                  <a:lnTo>
                    <a:pt x="139" y="209"/>
                  </a:lnTo>
                  <a:cubicBezTo>
                    <a:pt x="105" y="241"/>
                    <a:pt x="65" y="269"/>
                    <a:pt x="27" y="301"/>
                  </a:cubicBezTo>
                  <a:lnTo>
                    <a:pt x="27" y="301"/>
                  </a:lnTo>
                  <a:cubicBezTo>
                    <a:pt x="0" y="324"/>
                    <a:pt x="33" y="364"/>
                    <a:pt x="64" y="351"/>
                  </a:cubicBezTo>
                  <a:lnTo>
                    <a:pt x="64" y="351"/>
                  </a:lnTo>
                  <a:cubicBezTo>
                    <a:pt x="110" y="329"/>
                    <a:pt x="155" y="293"/>
                    <a:pt x="194" y="248"/>
                  </a:cubicBezTo>
                  <a:lnTo>
                    <a:pt x="194" y="248"/>
                  </a:lnTo>
                  <a:cubicBezTo>
                    <a:pt x="239" y="278"/>
                    <a:pt x="289" y="301"/>
                    <a:pt x="335" y="312"/>
                  </a:cubicBezTo>
                  <a:lnTo>
                    <a:pt x="335" y="312"/>
                  </a:lnTo>
                  <a:cubicBezTo>
                    <a:pt x="358" y="319"/>
                    <a:pt x="377" y="285"/>
                    <a:pt x="353" y="272"/>
                  </a:cubicBezTo>
                </a:path>
              </a:pathLst>
            </a:custGeom>
            <a:solidFill>
              <a:schemeClr val="accent3">
                <a:lumMod val="50000"/>
              </a:schemeClr>
            </a:solidFill>
            <a:ln>
              <a:noFill/>
            </a:ln>
            <a:effectLst/>
          </p:spPr>
          <p:txBody>
            <a:bodyPr wrap="none" anchor="ctr"/>
            <a:lstStyle/>
            <a:p>
              <a:pPr>
                <a:defRPr/>
              </a:pPr>
              <a:endParaRPr lang="es-ES_tradnl"/>
            </a:p>
          </p:txBody>
        </p:sp>
        <p:sp>
          <p:nvSpPr>
            <p:cNvPr id="70" name="Freeform 36">
              <a:extLst>
                <a:ext uri="{FF2B5EF4-FFF2-40B4-BE49-F238E27FC236}">
                  <a16:creationId xmlns:a16="http://schemas.microsoft.com/office/drawing/2014/main" id="{5090CC0E-3477-194F-9C09-FD9AC117A611}"/>
                </a:ext>
              </a:extLst>
            </p:cNvPr>
            <p:cNvSpPr>
              <a:spLocks noChangeArrowheads="1"/>
            </p:cNvSpPr>
            <p:nvPr/>
          </p:nvSpPr>
          <p:spPr bwMode="auto">
            <a:xfrm>
              <a:off x="582308" y="6679777"/>
              <a:ext cx="180952" cy="174602"/>
            </a:xfrm>
            <a:custGeom>
              <a:avLst/>
              <a:gdLst>
                <a:gd name="T0" fmla="*/ 352 w 378"/>
                <a:gd name="T1" fmla="*/ 272 h 365"/>
                <a:gd name="T2" fmla="*/ 352 w 378"/>
                <a:gd name="T3" fmla="*/ 272 h 365"/>
                <a:gd name="T4" fmla="*/ 231 w 378"/>
                <a:gd name="T5" fmla="*/ 199 h 365"/>
                <a:gd name="T6" fmla="*/ 231 w 378"/>
                <a:gd name="T7" fmla="*/ 199 h 365"/>
                <a:gd name="T8" fmla="*/ 306 w 378"/>
                <a:gd name="T9" fmla="*/ 42 h 365"/>
                <a:gd name="T10" fmla="*/ 306 w 378"/>
                <a:gd name="T11" fmla="*/ 42 h 365"/>
                <a:gd name="T12" fmla="*/ 265 w 378"/>
                <a:gd name="T13" fmla="*/ 23 h 365"/>
                <a:gd name="T14" fmla="*/ 265 w 378"/>
                <a:gd name="T15" fmla="*/ 23 h 365"/>
                <a:gd name="T16" fmla="*/ 182 w 378"/>
                <a:gd name="T17" fmla="*/ 160 h 365"/>
                <a:gd name="T18" fmla="*/ 182 w 378"/>
                <a:gd name="T19" fmla="*/ 160 h 365"/>
                <a:gd name="T20" fmla="*/ 76 w 378"/>
                <a:gd name="T21" fmla="*/ 33 h 365"/>
                <a:gd name="T22" fmla="*/ 76 w 378"/>
                <a:gd name="T23" fmla="*/ 33 h 365"/>
                <a:gd name="T24" fmla="*/ 26 w 378"/>
                <a:gd name="T25" fmla="*/ 68 h 365"/>
                <a:gd name="T26" fmla="*/ 26 w 378"/>
                <a:gd name="T27" fmla="*/ 68 h 365"/>
                <a:gd name="T28" fmla="*/ 138 w 378"/>
                <a:gd name="T29" fmla="*/ 209 h 365"/>
                <a:gd name="T30" fmla="*/ 138 w 378"/>
                <a:gd name="T31" fmla="*/ 209 h 365"/>
                <a:gd name="T32" fmla="*/ 27 w 378"/>
                <a:gd name="T33" fmla="*/ 301 h 365"/>
                <a:gd name="T34" fmla="*/ 27 w 378"/>
                <a:gd name="T35" fmla="*/ 301 h 365"/>
                <a:gd name="T36" fmla="*/ 63 w 378"/>
                <a:gd name="T37" fmla="*/ 351 h 365"/>
                <a:gd name="T38" fmla="*/ 63 w 378"/>
                <a:gd name="T39" fmla="*/ 351 h 365"/>
                <a:gd name="T40" fmla="*/ 193 w 378"/>
                <a:gd name="T41" fmla="*/ 248 h 365"/>
                <a:gd name="T42" fmla="*/ 193 w 378"/>
                <a:gd name="T43" fmla="*/ 248 h 365"/>
                <a:gd name="T44" fmla="*/ 333 w 378"/>
                <a:gd name="T45" fmla="*/ 312 h 365"/>
                <a:gd name="T46" fmla="*/ 333 w 378"/>
                <a:gd name="T47" fmla="*/ 312 h 365"/>
                <a:gd name="T48" fmla="*/ 352 w 378"/>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5">
                  <a:moveTo>
                    <a:pt x="352" y="272"/>
                  </a:moveTo>
                  <a:lnTo>
                    <a:pt x="352" y="272"/>
                  </a:lnTo>
                  <a:cubicBezTo>
                    <a:pt x="311" y="248"/>
                    <a:pt x="270" y="227"/>
                    <a:pt x="231" y="199"/>
                  </a:cubicBezTo>
                  <a:lnTo>
                    <a:pt x="231" y="199"/>
                  </a:lnTo>
                  <a:cubicBezTo>
                    <a:pt x="266" y="149"/>
                    <a:pt x="294" y="93"/>
                    <a:pt x="306" y="42"/>
                  </a:cubicBezTo>
                  <a:lnTo>
                    <a:pt x="306" y="42"/>
                  </a:lnTo>
                  <a:cubicBezTo>
                    <a:pt x="312" y="18"/>
                    <a:pt x="278" y="0"/>
                    <a:pt x="265" y="23"/>
                  </a:cubicBezTo>
                  <a:lnTo>
                    <a:pt x="265" y="23"/>
                  </a:lnTo>
                  <a:cubicBezTo>
                    <a:pt x="239" y="71"/>
                    <a:pt x="215" y="118"/>
                    <a:pt x="182" y="160"/>
                  </a:cubicBezTo>
                  <a:lnTo>
                    <a:pt x="182" y="160"/>
                  </a:lnTo>
                  <a:cubicBezTo>
                    <a:pt x="141" y="121"/>
                    <a:pt x="111" y="76"/>
                    <a:pt x="76" y="33"/>
                  </a:cubicBezTo>
                  <a:lnTo>
                    <a:pt x="76" y="33"/>
                  </a:lnTo>
                  <a:cubicBezTo>
                    <a:pt x="52" y="5"/>
                    <a:pt x="11" y="38"/>
                    <a:pt x="26" y="68"/>
                  </a:cubicBezTo>
                  <a:lnTo>
                    <a:pt x="26" y="68"/>
                  </a:lnTo>
                  <a:cubicBezTo>
                    <a:pt x="48" y="119"/>
                    <a:pt x="89" y="168"/>
                    <a:pt x="138" y="209"/>
                  </a:cubicBezTo>
                  <a:lnTo>
                    <a:pt x="138" y="209"/>
                  </a:lnTo>
                  <a:cubicBezTo>
                    <a:pt x="103" y="241"/>
                    <a:pt x="64" y="269"/>
                    <a:pt x="27" y="301"/>
                  </a:cubicBezTo>
                  <a:lnTo>
                    <a:pt x="27" y="301"/>
                  </a:lnTo>
                  <a:cubicBezTo>
                    <a:pt x="0" y="324"/>
                    <a:pt x="31" y="364"/>
                    <a:pt x="63" y="351"/>
                  </a:cubicBezTo>
                  <a:lnTo>
                    <a:pt x="63" y="351"/>
                  </a:lnTo>
                  <a:cubicBezTo>
                    <a:pt x="109" y="329"/>
                    <a:pt x="153" y="293"/>
                    <a:pt x="193" y="248"/>
                  </a:cubicBezTo>
                  <a:lnTo>
                    <a:pt x="193" y="248"/>
                  </a:lnTo>
                  <a:cubicBezTo>
                    <a:pt x="239" y="278"/>
                    <a:pt x="287" y="301"/>
                    <a:pt x="333" y="312"/>
                  </a:cubicBezTo>
                  <a:lnTo>
                    <a:pt x="333" y="312"/>
                  </a:lnTo>
                  <a:cubicBezTo>
                    <a:pt x="357" y="319"/>
                    <a:pt x="377" y="285"/>
                    <a:pt x="352" y="272"/>
                  </a:cubicBezTo>
                </a:path>
              </a:pathLst>
            </a:custGeom>
            <a:solidFill>
              <a:schemeClr val="accent3">
                <a:lumMod val="50000"/>
              </a:schemeClr>
            </a:solidFill>
            <a:ln>
              <a:noFill/>
            </a:ln>
            <a:effectLst/>
          </p:spPr>
          <p:txBody>
            <a:bodyPr wrap="none" anchor="ctr"/>
            <a:lstStyle/>
            <a:p>
              <a:pPr>
                <a:defRPr/>
              </a:pPr>
              <a:endParaRPr lang="es-ES_tradnl"/>
            </a:p>
          </p:txBody>
        </p:sp>
        <p:sp>
          <p:nvSpPr>
            <p:cNvPr id="71" name="Freeform 37">
              <a:extLst>
                <a:ext uri="{FF2B5EF4-FFF2-40B4-BE49-F238E27FC236}">
                  <a16:creationId xmlns:a16="http://schemas.microsoft.com/office/drawing/2014/main" id="{2D07FD63-FE94-B049-9C55-D771976ADE2F}"/>
                </a:ext>
              </a:extLst>
            </p:cNvPr>
            <p:cNvSpPr>
              <a:spLocks noChangeArrowheads="1"/>
            </p:cNvSpPr>
            <p:nvPr/>
          </p:nvSpPr>
          <p:spPr bwMode="auto">
            <a:xfrm>
              <a:off x="975956" y="6673428"/>
              <a:ext cx="180952" cy="174602"/>
            </a:xfrm>
            <a:custGeom>
              <a:avLst/>
              <a:gdLst>
                <a:gd name="T0" fmla="*/ 353 w 378"/>
                <a:gd name="T1" fmla="*/ 274 h 367"/>
                <a:gd name="T2" fmla="*/ 353 w 378"/>
                <a:gd name="T3" fmla="*/ 274 h 367"/>
                <a:gd name="T4" fmla="*/ 231 w 378"/>
                <a:gd name="T5" fmla="*/ 202 h 367"/>
                <a:gd name="T6" fmla="*/ 231 w 378"/>
                <a:gd name="T7" fmla="*/ 202 h 367"/>
                <a:gd name="T8" fmla="*/ 307 w 378"/>
                <a:gd name="T9" fmla="*/ 43 h 367"/>
                <a:gd name="T10" fmla="*/ 307 w 378"/>
                <a:gd name="T11" fmla="*/ 43 h 367"/>
                <a:gd name="T12" fmla="*/ 267 w 378"/>
                <a:gd name="T13" fmla="*/ 24 h 367"/>
                <a:gd name="T14" fmla="*/ 267 w 378"/>
                <a:gd name="T15" fmla="*/ 24 h 367"/>
                <a:gd name="T16" fmla="*/ 182 w 378"/>
                <a:gd name="T17" fmla="*/ 161 h 367"/>
                <a:gd name="T18" fmla="*/ 182 w 378"/>
                <a:gd name="T19" fmla="*/ 161 h 367"/>
                <a:gd name="T20" fmla="*/ 76 w 378"/>
                <a:gd name="T21" fmla="*/ 35 h 367"/>
                <a:gd name="T22" fmla="*/ 76 w 378"/>
                <a:gd name="T23" fmla="*/ 35 h 367"/>
                <a:gd name="T24" fmla="*/ 26 w 378"/>
                <a:gd name="T25" fmla="*/ 70 h 367"/>
                <a:gd name="T26" fmla="*/ 26 w 378"/>
                <a:gd name="T27" fmla="*/ 70 h 367"/>
                <a:gd name="T28" fmla="*/ 139 w 378"/>
                <a:gd name="T29" fmla="*/ 209 h 367"/>
                <a:gd name="T30" fmla="*/ 139 w 378"/>
                <a:gd name="T31" fmla="*/ 209 h 367"/>
                <a:gd name="T32" fmla="*/ 27 w 378"/>
                <a:gd name="T33" fmla="*/ 301 h 367"/>
                <a:gd name="T34" fmla="*/ 27 w 378"/>
                <a:gd name="T35" fmla="*/ 301 h 367"/>
                <a:gd name="T36" fmla="*/ 63 w 378"/>
                <a:gd name="T37" fmla="*/ 351 h 367"/>
                <a:gd name="T38" fmla="*/ 63 w 378"/>
                <a:gd name="T39" fmla="*/ 351 h 367"/>
                <a:gd name="T40" fmla="*/ 193 w 378"/>
                <a:gd name="T41" fmla="*/ 250 h 367"/>
                <a:gd name="T42" fmla="*/ 193 w 378"/>
                <a:gd name="T43" fmla="*/ 250 h 367"/>
                <a:gd name="T44" fmla="*/ 334 w 378"/>
                <a:gd name="T45" fmla="*/ 315 h 367"/>
                <a:gd name="T46" fmla="*/ 334 w 378"/>
                <a:gd name="T47" fmla="*/ 315 h 367"/>
                <a:gd name="T48" fmla="*/ 353 w 378"/>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4"/>
                  </a:moveTo>
                  <a:lnTo>
                    <a:pt x="353" y="274"/>
                  </a:lnTo>
                  <a:cubicBezTo>
                    <a:pt x="311" y="250"/>
                    <a:pt x="270" y="228"/>
                    <a:pt x="231" y="202"/>
                  </a:cubicBezTo>
                  <a:lnTo>
                    <a:pt x="231" y="202"/>
                  </a:lnTo>
                  <a:cubicBezTo>
                    <a:pt x="267" y="150"/>
                    <a:pt x="294" y="95"/>
                    <a:pt x="307" y="43"/>
                  </a:cubicBezTo>
                  <a:lnTo>
                    <a:pt x="307" y="43"/>
                  </a:lnTo>
                  <a:cubicBezTo>
                    <a:pt x="313" y="20"/>
                    <a:pt x="280" y="0"/>
                    <a:pt x="267" y="24"/>
                  </a:cubicBezTo>
                  <a:lnTo>
                    <a:pt x="267" y="24"/>
                  </a:lnTo>
                  <a:cubicBezTo>
                    <a:pt x="240" y="71"/>
                    <a:pt x="217" y="117"/>
                    <a:pt x="182" y="161"/>
                  </a:cubicBezTo>
                  <a:lnTo>
                    <a:pt x="182" y="161"/>
                  </a:lnTo>
                  <a:cubicBezTo>
                    <a:pt x="143" y="123"/>
                    <a:pt x="113" y="77"/>
                    <a:pt x="76" y="35"/>
                  </a:cubicBezTo>
                  <a:lnTo>
                    <a:pt x="76" y="35"/>
                  </a:lnTo>
                  <a:cubicBezTo>
                    <a:pt x="52" y="7"/>
                    <a:pt x="12" y="39"/>
                    <a:pt x="26" y="70"/>
                  </a:cubicBezTo>
                  <a:lnTo>
                    <a:pt x="26" y="70"/>
                  </a:lnTo>
                  <a:cubicBezTo>
                    <a:pt x="50" y="120"/>
                    <a:pt x="90" y="169"/>
                    <a:pt x="139" y="209"/>
                  </a:cubicBezTo>
                  <a:lnTo>
                    <a:pt x="139" y="209"/>
                  </a:lnTo>
                  <a:cubicBezTo>
                    <a:pt x="104" y="244"/>
                    <a:pt x="64" y="270"/>
                    <a:pt x="27" y="301"/>
                  </a:cubicBezTo>
                  <a:lnTo>
                    <a:pt x="27" y="301"/>
                  </a:lnTo>
                  <a:cubicBezTo>
                    <a:pt x="0" y="326"/>
                    <a:pt x="33" y="366"/>
                    <a:pt x="63" y="351"/>
                  </a:cubicBezTo>
                  <a:lnTo>
                    <a:pt x="63" y="351"/>
                  </a:lnTo>
                  <a:cubicBezTo>
                    <a:pt x="109" y="330"/>
                    <a:pt x="154" y="293"/>
                    <a:pt x="193" y="250"/>
                  </a:cubicBezTo>
                  <a:lnTo>
                    <a:pt x="193" y="250"/>
                  </a:lnTo>
                  <a:cubicBezTo>
                    <a:pt x="239" y="280"/>
                    <a:pt x="289" y="303"/>
                    <a:pt x="334" y="315"/>
                  </a:cubicBezTo>
                  <a:lnTo>
                    <a:pt x="334" y="315"/>
                  </a:lnTo>
                  <a:cubicBezTo>
                    <a:pt x="359" y="320"/>
                    <a:pt x="377" y="287"/>
                    <a:pt x="353" y="274"/>
                  </a:cubicBezTo>
                </a:path>
              </a:pathLst>
            </a:custGeom>
            <a:solidFill>
              <a:schemeClr val="accent3">
                <a:lumMod val="25000"/>
              </a:schemeClr>
            </a:solidFill>
            <a:ln>
              <a:noFill/>
            </a:ln>
            <a:effectLst/>
          </p:spPr>
          <p:txBody>
            <a:bodyPr wrap="none" anchor="ctr"/>
            <a:lstStyle/>
            <a:p>
              <a:pPr>
                <a:defRPr/>
              </a:pPr>
              <a:endParaRPr lang="es-ES_tradnl"/>
            </a:p>
          </p:txBody>
        </p:sp>
        <p:sp>
          <p:nvSpPr>
            <p:cNvPr id="72" name="Freeform 38">
              <a:extLst>
                <a:ext uri="{FF2B5EF4-FFF2-40B4-BE49-F238E27FC236}">
                  <a16:creationId xmlns:a16="http://schemas.microsoft.com/office/drawing/2014/main" id="{495A93A2-AF0D-6F4B-AA52-8732E1E0B591}"/>
                </a:ext>
              </a:extLst>
            </p:cNvPr>
            <p:cNvSpPr>
              <a:spLocks noChangeArrowheads="1"/>
            </p:cNvSpPr>
            <p:nvPr/>
          </p:nvSpPr>
          <p:spPr bwMode="auto">
            <a:xfrm>
              <a:off x="1164845" y="6673428"/>
              <a:ext cx="180952" cy="174602"/>
            </a:xfrm>
            <a:custGeom>
              <a:avLst/>
              <a:gdLst>
                <a:gd name="T0" fmla="*/ 353 w 378"/>
                <a:gd name="T1" fmla="*/ 274 h 367"/>
                <a:gd name="T2" fmla="*/ 353 w 378"/>
                <a:gd name="T3" fmla="*/ 274 h 367"/>
                <a:gd name="T4" fmla="*/ 232 w 378"/>
                <a:gd name="T5" fmla="*/ 202 h 367"/>
                <a:gd name="T6" fmla="*/ 232 w 378"/>
                <a:gd name="T7" fmla="*/ 202 h 367"/>
                <a:gd name="T8" fmla="*/ 307 w 378"/>
                <a:gd name="T9" fmla="*/ 43 h 367"/>
                <a:gd name="T10" fmla="*/ 307 w 378"/>
                <a:gd name="T11" fmla="*/ 43 h 367"/>
                <a:gd name="T12" fmla="*/ 265 w 378"/>
                <a:gd name="T13" fmla="*/ 24 h 367"/>
                <a:gd name="T14" fmla="*/ 265 w 378"/>
                <a:gd name="T15" fmla="*/ 24 h 367"/>
                <a:gd name="T16" fmla="*/ 184 w 378"/>
                <a:gd name="T17" fmla="*/ 161 h 367"/>
                <a:gd name="T18" fmla="*/ 184 w 378"/>
                <a:gd name="T19" fmla="*/ 161 h 367"/>
                <a:gd name="T20" fmla="*/ 76 w 378"/>
                <a:gd name="T21" fmla="*/ 35 h 367"/>
                <a:gd name="T22" fmla="*/ 76 w 378"/>
                <a:gd name="T23" fmla="*/ 35 h 367"/>
                <a:gd name="T24" fmla="*/ 26 w 378"/>
                <a:gd name="T25" fmla="*/ 70 h 367"/>
                <a:gd name="T26" fmla="*/ 26 w 378"/>
                <a:gd name="T27" fmla="*/ 70 h 367"/>
                <a:gd name="T28" fmla="*/ 139 w 378"/>
                <a:gd name="T29" fmla="*/ 209 h 367"/>
                <a:gd name="T30" fmla="*/ 139 w 378"/>
                <a:gd name="T31" fmla="*/ 209 h 367"/>
                <a:gd name="T32" fmla="*/ 27 w 378"/>
                <a:gd name="T33" fmla="*/ 301 h 367"/>
                <a:gd name="T34" fmla="*/ 27 w 378"/>
                <a:gd name="T35" fmla="*/ 301 h 367"/>
                <a:gd name="T36" fmla="*/ 63 w 378"/>
                <a:gd name="T37" fmla="*/ 351 h 367"/>
                <a:gd name="T38" fmla="*/ 63 w 378"/>
                <a:gd name="T39" fmla="*/ 351 h 367"/>
                <a:gd name="T40" fmla="*/ 193 w 378"/>
                <a:gd name="T41" fmla="*/ 250 h 367"/>
                <a:gd name="T42" fmla="*/ 193 w 378"/>
                <a:gd name="T43" fmla="*/ 250 h 367"/>
                <a:gd name="T44" fmla="*/ 333 w 378"/>
                <a:gd name="T45" fmla="*/ 315 h 367"/>
                <a:gd name="T46" fmla="*/ 333 w 378"/>
                <a:gd name="T47" fmla="*/ 315 h 367"/>
                <a:gd name="T48" fmla="*/ 353 w 378"/>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4"/>
                  </a:moveTo>
                  <a:lnTo>
                    <a:pt x="353" y="274"/>
                  </a:lnTo>
                  <a:cubicBezTo>
                    <a:pt x="311" y="250"/>
                    <a:pt x="270" y="228"/>
                    <a:pt x="232" y="202"/>
                  </a:cubicBezTo>
                  <a:lnTo>
                    <a:pt x="232" y="202"/>
                  </a:lnTo>
                  <a:cubicBezTo>
                    <a:pt x="268" y="150"/>
                    <a:pt x="294" y="95"/>
                    <a:pt x="307" y="43"/>
                  </a:cubicBezTo>
                  <a:lnTo>
                    <a:pt x="307" y="43"/>
                  </a:lnTo>
                  <a:cubicBezTo>
                    <a:pt x="312" y="20"/>
                    <a:pt x="279" y="0"/>
                    <a:pt x="265" y="24"/>
                  </a:cubicBezTo>
                  <a:lnTo>
                    <a:pt x="265" y="24"/>
                  </a:lnTo>
                  <a:cubicBezTo>
                    <a:pt x="240" y="71"/>
                    <a:pt x="215" y="117"/>
                    <a:pt x="184" y="161"/>
                  </a:cubicBezTo>
                  <a:lnTo>
                    <a:pt x="184" y="161"/>
                  </a:lnTo>
                  <a:cubicBezTo>
                    <a:pt x="142" y="123"/>
                    <a:pt x="113" y="77"/>
                    <a:pt x="76" y="35"/>
                  </a:cubicBezTo>
                  <a:lnTo>
                    <a:pt x="76" y="35"/>
                  </a:lnTo>
                  <a:cubicBezTo>
                    <a:pt x="52" y="7"/>
                    <a:pt x="11" y="39"/>
                    <a:pt x="26" y="70"/>
                  </a:cubicBezTo>
                  <a:lnTo>
                    <a:pt x="26" y="70"/>
                  </a:lnTo>
                  <a:cubicBezTo>
                    <a:pt x="48" y="120"/>
                    <a:pt x="89" y="169"/>
                    <a:pt x="139" y="209"/>
                  </a:cubicBezTo>
                  <a:lnTo>
                    <a:pt x="139" y="209"/>
                  </a:lnTo>
                  <a:cubicBezTo>
                    <a:pt x="103" y="244"/>
                    <a:pt x="64" y="270"/>
                    <a:pt x="27" y="301"/>
                  </a:cubicBezTo>
                  <a:lnTo>
                    <a:pt x="27" y="301"/>
                  </a:lnTo>
                  <a:cubicBezTo>
                    <a:pt x="0" y="326"/>
                    <a:pt x="32" y="366"/>
                    <a:pt x="63" y="351"/>
                  </a:cubicBezTo>
                  <a:lnTo>
                    <a:pt x="63" y="351"/>
                  </a:lnTo>
                  <a:cubicBezTo>
                    <a:pt x="109" y="330"/>
                    <a:pt x="155" y="293"/>
                    <a:pt x="193" y="250"/>
                  </a:cubicBezTo>
                  <a:lnTo>
                    <a:pt x="193" y="250"/>
                  </a:lnTo>
                  <a:cubicBezTo>
                    <a:pt x="239" y="280"/>
                    <a:pt x="287" y="303"/>
                    <a:pt x="333" y="315"/>
                  </a:cubicBezTo>
                  <a:lnTo>
                    <a:pt x="333" y="315"/>
                  </a:lnTo>
                  <a:cubicBezTo>
                    <a:pt x="357" y="320"/>
                    <a:pt x="377" y="287"/>
                    <a:pt x="353" y="274"/>
                  </a:cubicBezTo>
                </a:path>
              </a:pathLst>
            </a:custGeom>
            <a:solidFill>
              <a:schemeClr val="accent3">
                <a:lumMod val="50000"/>
              </a:schemeClr>
            </a:solidFill>
            <a:ln>
              <a:noFill/>
            </a:ln>
            <a:effectLst/>
          </p:spPr>
          <p:txBody>
            <a:bodyPr wrap="none" anchor="ctr"/>
            <a:lstStyle/>
            <a:p>
              <a:pPr>
                <a:defRPr/>
              </a:pPr>
              <a:endParaRPr lang="es-ES_tradnl"/>
            </a:p>
          </p:txBody>
        </p:sp>
        <p:sp>
          <p:nvSpPr>
            <p:cNvPr id="73" name="Freeform 39">
              <a:extLst>
                <a:ext uri="{FF2B5EF4-FFF2-40B4-BE49-F238E27FC236}">
                  <a16:creationId xmlns:a16="http://schemas.microsoft.com/office/drawing/2014/main" id="{BEC3291B-5413-A94B-B84A-D648CA3B0CA1}"/>
                </a:ext>
              </a:extLst>
            </p:cNvPr>
            <p:cNvSpPr>
              <a:spLocks noChangeArrowheads="1"/>
            </p:cNvSpPr>
            <p:nvPr/>
          </p:nvSpPr>
          <p:spPr bwMode="auto">
            <a:xfrm>
              <a:off x="785482" y="6673428"/>
              <a:ext cx="180952" cy="174602"/>
            </a:xfrm>
            <a:custGeom>
              <a:avLst/>
              <a:gdLst>
                <a:gd name="T0" fmla="*/ 353 w 378"/>
                <a:gd name="T1" fmla="*/ 274 h 367"/>
                <a:gd name="T2" fmla="*/ 353 w 378"/>
                <a:gd name="T3" fmla="*/ 274 h 367"/>
                <a:gd name="T4" fmla="*/ 231 w 378"/>
                <a:gd name="T5" fmla="*/ 202 h 367"/>
                <a:gd name="T6" fmla="*/ 231 w 378"/>
                <a:gd name="T7" fmla="*/ 202 h 367"/>
                <a:gd name="T8" fmla="*/ 307 w 378"/>
                <a:gd name="T9" fmla="*/ 43 h 367"/>
                <a:gd name="T10" fmla="*/ 307 w 378"/>
                <a:gd name="T11" fmla="*/ 43 h 367"/>
                <a:gd name="T12" fmla="*/ 267 w 378"/>
                <a:gd name="T13" fmla="*/ 24 h 367"/>
                <a:gd name="T14" fmla="*/ 267 w 378"/>
                <a:gd name="T15" fmla="*/ 24 h 367"/>
                <a:gd name="T16" fmla="*/ 183 w 378"/>
                <a:gd name="T17" fmla="*/ 161 h 367"/>
                <a:gd name="T18" fmla="*/ 183 w 378"/>
                <a:gd name="T19" fmla="*/ 161 h 367"/>
                <a:gd name="T20" fmla="*/ 76 w 378"/>
                <a:gd name="T21" fmla="*/ 35 h 367"/>
                <a:gd name="T22" fmla="*/ 76 w 378"/>
                <a:gd name="T23" fmla="*/ 35 h 367"/>
                <a:gd name="T24" fmla="*/ 26 w 378"/>
                <a:gd name="T25" fmla="*/ 70 h 367"/>
                <a:gd name="T26" fmla="*/ 26 w 378"/>
                <a:gd name="T27" fmla="*/ 70 h 367"/>
                <a:gd name="T28" fmla="*/ 139 w 378"/>
                <a:gd name="T29" fmla="*/ 209 h 367"/>
                <a:gd name="T30" fmla="*/ 139 w 378"/>
                <a:gd name="T31" fmla="*/ 209 h 367"/>
                <a:gd name="T32" fmla="*/ 28 w 378"/>
                <a:gd name="T33" fmla="*/ 301 h 367"/>
                <a:gd name="T34" fmla="*/ 28 w 378"/>
                <a:gd name="T35" fmla="*/ 301 h 367"/>
                <a:gd name="T36" fmla="*/ 63 w 378"/>
                <a:gd name="T37" fmla="*/ 351 h 367"/>
                <a:gd name="T38" fmla="*/ 63 w 378"/>
                <a:gd name="T39" fmla="*/ 351 h 367"/>
                <a:gd name="T40" fmla="*/ 193 w 378"/>
                <a:gd name="T41" fmla="*/ 250 h 367"/>
                <a:gd name="T42" fmla="*/ 193 w 378"/>
                <a:gd name="T43" fmla="*/ 250 h 367"/>
                <a:gd name="T44" fmla="*/ 334 w 378"/>
                <a:gd name="T45" fmla="*/ 315 h 367"/>
                <a:gd name="T46" fmla="*/ 334 w 378"/>
                <a:gd name="T47" fmla="*/ 315 h 367"/>
                <a:gd name="T48" fmla="*/ 353 w 378"/>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4"/>
                  </a:moveTo>
                  <a:lnTo>
                    <a:pt x="353" y="274"/>
                  </a:lnTo>
                  <a:cubicBezTo>
                    <a:pt x="311" y="250"/>
                    <a:pt x="271" y="228"/>
                    <a:pt x="231" y="202"/>
                  </a:cubicBezTo>
                  <a:lnTo>
                    <a:pt x="231" y="202"/>
                  </a:lnTo>
                  <a:cubicBezTo>
                    <a:pt x="267" y="150"/>
                    <a:pt x="294" y="95"/>
                    <a:pt x="307" y="43"/>
                  </a:cubicBezTo>
                  <a:lnTo>
                    <a:pt x="307" y="43"/>
                  </a:lnTo>
                  <a:cubicBezTo>
                    <a:pt x="313" y="20"/>
                    <a:pt x="280" y="0"/>
                    <a:pt x="267" y="24"/>
                  </a:cubicBezTo>
                  <a:lnTo>
                    <a:pt x="267" y="24"/>
                  </a:lnTo>
                  <a:cubicBezTo>
                    <a:pt x="239" y="71"/>
                    <a:pt x="215" y="117"/>
                    <a:pt x="183" y="161"/>
                  </a:cubicBezTo>
                  <a:lnTo>
                    <a:pt x="183" y="161"/>
                  </a:lnTo>
                  <a:cubicBezTo>
                    <a:pt x="142" y="123"/>
                    <a:pt x="113" y="77"/>
                    <a:pt x="76" y="35"/>
                  </a:cubicBezTo>
                  <a:lnTo>
                    <a:pt x="76" y="35"/>
                  </a:lnTo>
                  <a:cubicBezTo>
                    <a:pt x="53" y="7"/>
                    <a:pt x="12" y="39"/>
                    <a:pt x="26" y="70"/>
                  </a:cubicBezTo>
                  <a:lnTo>
                    <a:pt x="26" y="70"/>
                  </a:lnTo>
                  <a:cubicBezTo>
                    <a:pt x="49" y="120"/>
                    <a:pt x="89" y="169"/>
                    <a:pt x="139" y="209"/>
                  </a:cubicBezTo>
                  <a:lnTo>
                    <a:pt x="139" y="209"/>
                  </a:lnTo>
                  <a:cubicBezTo>
                    <a:pt x="104" y="244"/>
                    <a:pt x="64" y="270"/>
                    <a:pt x="28" y="301"/>
                  </a:cubicBezTo>
                  <a:lnTo>
                    <a:pt x="28" y="301"/>
                  </a:lnTo>
                  <a:cubicBezTo>
                    <a:pt x="0" y="326"/>
                    <a:pt x="31" y="366"/>
                    <a:pt x="63" y="351"/>
                  </a:cubicBezTo>
                  <a:lnTo>
                    <a:pt x="63" y="351"/>
                  </a:lnTo>
                  <a:cubicBezTo>
                    <a:pt x="109" y="330"/>
                    <a:pt x="155" y="293"/>
                    <a:pt x="193" y="250"/>
                  </a:cubicBezTo>
                  <a:lnTo>
                    <a:pt x="193" y="250"/>
                  </a:lnTo>
                  <a:cubicBezTo>
                    <a:pt x="239" y="280"/>
                    <a:pt x="288" y="303"/>
                    <a:pt x="334" y="315"/>
                  </a:cubicBezTo>
                  <a:lnTo>
                    <a:pt x="334" y="315"/>
                  </a:lnTo>
                  <a:cubicBezTo>
                    <a:pt x="357" y="320"/>
                    <a:pt x="377" y="287"/>
                    <a:pt x="353" y="274"/>
                  </a:cubicBezTo>
                </a:path>
              </a:pathLst>
            </a:custGeom>
            <a:solidFill>
              <a:schemeClr val="accent3">
                <a:lumMod val="75000"/>
              </a:schemeClr>
            </a:solidFill>
            <a:ln>
              <a:noFill/>
            </a:ln>
            <a:effectLst/>
          </p:spPr>
          <p:txBody>
            <a:bodyPr wrap="none" anchor="ctr"/>
            <a:lstStyle/>
            <a:p>
              <a:pPr>
                <a:defRPr/>
              </a:pPr>
              <a:endParaRPr lang="es-ES_tradnl"/>
            </a:p>
          </p:txBody>
        </p:sp>
        <p:sp>
          <p:nvSpPr>
            <p:cNvPr id="74" name="Freeform 40">
              <a:extLst>
                <a:ext uri="{FF2B5EF4-FFF2-40B4-BE49-F238E27FC236}">
                  <a16:creationId xmlns:a16="http://schemas.microsoft.com/office/drawing/2014/main" id="{DB27161D-CEA2-8541-82D2-C08B747653E6}"/>
                </a:ext>
              </a:extLst>
            </p:cNvPr>
            <p:cNvSpPr>
              <a:spLocks noChangeArrowheads="1"/>
            </p:cNvSpPr>
            <p:nvPr/>
          </p:nvSpPr>
          <p:spPr bwMode="auto">
            <a:xfrm>
              <a:off x="1352146" y="6673428"/>
              <a:ext cx="180952" cy="174602"/>
            </a:xfrm>
            <a:custGeom>
              <a:avLst/>
              <a:gdLst>
                <a:gd name="T0" fmla="*/ 354 w 380"/>
                <a:gd name="T1" fmla="*/ 274 h 367"/>
                <a:gd name="T2" fmla="*/ 354 w 380"/>
                <a:gd name="T3" fmla="*/ 274 h 367"/>
                <a:gd name="T4" fmla="*/ 233 w 380"/>
                <a:gd name="T5" fmla="*/ 202 h 367"/>
                <a:gd name="T6" fmla="*/ 233 w 380"/>
                <a:gd name="T7" fmla="*/ 202 h 367"/>
                <a:gd name="T8" fmla="*/ 308 w 380"/>
                <a:gd name="T9" fmla="*/ 43 h 367"/>
                <a:gd name="T10" fmla="*/ 308 w 380"/>
                <a:gd name="T11" fmla="*/ 43 h 367"/>
                <a:gd name="T12" fmla="*/ 267 w 380"/>
                <a:gd name="T13" fmla="*/ 24 h 367"/>
                <a:gd name="T14" fmla="*/ 267 w 380"/>
                <a:gd name="T15" fmla="*/ 24 h 367"/>
                <a:gd name="T16" fmla="*/ 183 w 380"/>
                <a:gd name="T17" fmla="*/ 161 h 367"/>
                <a:gd name="T18" fmla="*/ 183 w 380"/>
                <a:gd name="T19" fmla="*/ 161 h 367"/>
                <a:gd name="T20" fmla="*/ 77 w 380"/>
                <a:gd name="T21" fmla="*/ 35 h 367"/>
                <a:gd name="T22" fmla="*/ 77 w 380"/>
                <a:gd name="T23" fmla="*/ 35 h 367"/>
                <a:gd name="T24" fmla="*/ 27 w 380"/>
                <a:gd name="T25" fmla="*/ 70 h 367"/>
                <a:gd name="T26" fmla="*/ 27 w 380"/>
                <a:gd name="T27" fmla="*/ 70 h 367"/>
                <a:gd name="T28" fmla="*/ 140 w 380"/>
                <a:gd name="T29" fmla="*/ 209 h 367"/>
                <a:gd name="T30" fmla="*/ 140 w 380"/>
                <a:gd name="T31" fmla="*/ 209 h 367"/>
                <a:gd name="T32" fmla="*/ 28 w 380"/>
                <a:gd name="T33" fmla="*/ 301 h 367"/>
                <a:gd name="T34" fmla="*/ 28 w 380"/>
                <a:gd name="T35" fmla="*/ 301 h 367"/>
                <a:gd name="T36" fmla="*/ 64 w 380"/>
                <a:gd name="T37" fmla="*/ 351 h 367"/>
                <a:gd name="T38" fmla="*/ 64 w 380"/>
                <a:gd name="T39" fmla="*/ 351 h 367"/>
                <a:gd name="T40" fmla="*/ 194 w 380"/>
                <a:gd name="T41" fmla="*/ 250 h 367"/>
                <a:gd name="T42" fmla="*/ 194 w 380"/>
                <a:gd name="T43" fmla="*/ 250 h 367"/>
                <a:gd name="T44" fmla="*/ 336 w 380"/>
                <a:gd name="T45" fmla="*/ 315 h 367"/>
                <a:gd name="T46" fmla="*/ 336 w 380"/>
                <a:gd name="T47" fmla="*/ 315 h 367"/>
                <a:gd name="T48" fmla="*/ 354 w 380"/>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7">
                  <a:moveTo>
                    <a:pt x="354" y="274"/>
                  </a:moveTo>
                  <a:lnTo>
                    <a:pt x="354" y="274"/>
                  </a:lnTo>
                  <a:cubicBezTo>
                    <a:pt x="312" y="250"/>
                    <a:pt x="271" y="228"/>
                    <a:pt x="233" y="202"/>
                  </a:cubicBezTo>
                  <a:lnTo>
                    <a:pt x="233" y="202"/>
                  </a:lnTo>
                  <a:cubicBezTo>
                    <a:pt x="269" y="150"/>
                    <a:pt x="295" y="95"/>
                    <a:pt x="308" y="43"/>
                  </a:cubicBezTo>
                  <a:lnTo>
                    <a:pt x="308" y="43"/>
                  </a:lnTo>
                  <a:cubicBezTo>
                    <a:pt x="313" y="20"/>
                    <a:pt x="280" y="0"/>
                    <a:pt x="267" y="24"/>
                  </a:cubicBezTo>
                  <a:lnTo>
                    <a:pt x="267" y="24"/>
                  </a:lnTo>
                  <a:cubicBezTo>
                    <a:pt x="240" y="71"/>
                    <a:pt x="216" y="117"/>
                    <a:pt x="183" y="161"/>
                  </a:cubicBezTo>
                  <a:lnTo>
                    <a:pt x="183" y="161"/>
                  </a:lnTo>
                  <a:cubicBezTo>
                    <a:pt x="142" y="123"/>
                    <a:pt x="113" y="77"/>
                    <a:pt x="77" y="35"/>
                  </a:cubicBezTo>
                  <a:lnTo>
                    <a:pt x="77" y="35"/>
                  </a:lnTo>
                  <a:cubicBezTo>
                    <a:pt x="53" y="7"/>
                    <a:pt x="12" y="39"/>
                    <a:pt x="27" y="70"/>
                  </a:cubicBezTo>
                  <a:lnTo>
                    <a:pt x="27" y="70"/>
                  </a:lnTo>
                  <a:cubicBezTo>
                    <a:pt x="49" y="120"/>
                    <a:pt x="91" y="169"/>
                    <a:pt x="140" y="209"/>
                  </a:cubicBezTo>
                  <a:lnTo>
                    <a:pt x="140" y="209"/>
                  </a:lnTo>
                  <a:cubicBezTo>
                    <a:pt x="104" y="244"/>
                    <a:pt x="65" y="270"/>
                    <a:pt x="28" y="301"/>
                  </a:cubicBezTo>
                  <a:lnTo>
                    <a:pt x="28" y="301"/>
                  </a:lnTo>
                  <a:cubicBezTo>
                    <a:pt x="0" y="326"/>
                    <a:pt x="33" y="366"/>
                    <a:pt x="64" y="351"/>
                  </a:cubicBezTo>
                  <a:lnTo>
                    <a:pt x="64" y="351"/>
                  </a:lnTo>
                  <a:cubicBezTo>
                    <a:pt x="111" y="330"/>
                    <a:pt x="155" y="293"/>
                    <a:pt x="194" y="250"/>
                  </a:cubicBezTo>
                  <a:lnTo>
                    <a:pt x="194" y="250"/>
                  </a:lnTo>
                  <a:cubicBezTo>
                    <a:pt x="240" y="280"/>
                    <a:pt x="288" y="303"/>
                    <a:pt x="336" y="315"/>
                  </a:cubicBezTo>
                  <a:lnTo>
                    <a:pt x="336" y="315"/>
                  </a:lnTo>
                  <a:cubicBezTo>
                    <a:pt x="359" y="320"/>
                    <a:pt x="379" y="287"/>
                    <a:pt x="354" y="274"/>
                  </a:cubicBezTo>
                </a:path>
              </a:pathLst>
            </a:custGeom>
            <a:solidFill>
              <a:schemeClr val="accent3">
                <a:lumMod val="75000"/>
              </a:schemeClr>
            </a:solidFill>
            <a:ln>
              <a:noFill/>
            </a:ln>
            <a:effectLst/>
          </p:spPr>
          <p:txBody>
            <a:bodyPr wrap="none" anchor="ctr"/>
            <a:lstStyle/>
            <a:p>
              <a:pPr>
                <a:defRPr/>
              </a:pPr>
              <a:endParaRPr lang="es-ES_tradnl"/>
            </a:p>
          </p:txBody>
        </p:sp>
        <p:sp>
          <p:nvSpPr>
            <p:cNvPr id="75" name="Freeform 41">
              <a:extLst>
                <a:ext uri="{FF2B5EF4-FFF2-40B4-BE49-F238E27FC236}">
                  <a16:creationId xmlns:a16="http://schemas.microsoft.com/office/drawing/2014/main" id="{EC15C78F-E51E-194F-98AC-8B61D18F5CF6}"/>
                </a:ext>
              </a:extLst>
            </p:cNvPr>
            <p:cNvSpPr>
              <a:spLocks noChangeArrowheads="1"/>
            </p:cNvSpPr>
            <p:nvPr/>
          </p:nvSpPr>
          <p:spPr bwMode="auto">
            <a:xfrm>
              <a:off x="1715635" y="6673428"/>
              <a:ext cx="180952" cy="174602"/>
            </a:xfrm>
            <a:custGeom>
              <a:avLst/>
              <a:gdLst>
                <a:gd name="T0" fmla="*/ 353 w 378"/>
                <a:gd name="T1" fmla="*/ 272 h 366"/>
                <a:gd name="T2" fmla="*/ 353 w 378"/>
                <a:gd name="T3" fmla="*/ 272 h 366"/>
                <a:gd name="T4" fmla="*/ 231 w 378"/>
                <a:gd name="T5" fmla="*/ 199 h 366"/>
                <a:gd name="T6" fmla="*/ 231 w 378"/>
                <a:gd name="T7" fmla="*/ 199 h 366"/>
                <a:gd name="T8" fmla="*/ 307 w 378"/>
                <a:gd name="T9" fmla="*/ 42 h 366"/>
                <a:gd name="T10" fmla="*/ 307 w 378"/>
                <a:gd name="T11" fmla="*/ 42 h 366"/>
                <a:gd name="T12" fmla="*/ 266 w 378"/>
                <a:gd name="T13" fmla="*/ 23 h 366"/>
                <a:gd name="T14" fmla="*/ 266 w 378"/>
                <a:gd name="T15" fmla="*/ 23 h 366"/>
                <a:gd name="T16" fmla="*/ 182 w 378"/>
                <a:gd name="T17" fmla="*/ 160 h 366"/>
                <a:gd name="T18" fmla="*/ 182 w 378"/>
                <a:gd name="T19" fmla="*/ 160 h 366"/>
                <a:gd name="T20" fmla="*/ 74 w 378"/>
                <a:gd name="T21" fmla="*/ 32 h 366"/>
                <a:gd name="T22" fmla="*/ 74 w 378"/>
                <a:gd name="T23" fmla="*/ 32 h 366"/>
                <a:gd name="T24" fmla="*/ 25 w 378"/>
                <a:gd name="T25" fmla="*/ 68 h 366"/>
                <a:gd name="T26" fmla="*/ 25 w 378"/>
                <a:gd name="T27" fmla="*/ 68 h 366"/>
                <a:gd name="T28" fmla="*/ 139 w 378"/>
                <a:gd name="T29" fmla="*/ 208 h 366"/>
                <a:gd name="T30" fmla="*/ 139 w 378"/>
                <a:gd name="T31" fmla="*/ 208 h 366"/>
                <a:gd name="T32" fmla="*/ 27 w 378"/>
                <a:gd name="T33" fmla="*/ 300 h 366"/>
                <a:gd name="T34" fmla="*/ 27 w 378"/>
                <a:gd name="T35" fmla="*/ 300 h 366"/>
                <a:gd name="T36" fmla="*/ 61 w 378"/>
                <a:gd name="T37" fmla="*/ 350 h 366"/>
                <a:gd name="T38" fmla="*/ 61 w 378"/>
                <a:gd name="T39" fmla="*/ 350 h 366"/>
                <a:gd name="T40" fmla="*/ 193 w 378"/>
                <a:gd name="T41" fmla="*/ 248 h 366"/>
                <a:gd name="T42" fmla="*/ 193 w 378"/>
                <a:gd name="T43" fmla="*/ 248 h 366"/>
                <a:gd name="T44" fmla="*/ 333 w 378"/>
                <a:gd name="T45" fmla="*/ 312 h 366"/>
                <a:gd name="T46" fmla="*/ 333 w 378"/>
                <a:gd name="T47" fmla="*/ 312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48"/>
                    <a:pt x="270" y="227"/>
                    <a:pt x="231" y="199"/>
                  </a:cubicBezTo>
                  <a:lnTo>
                    <a:pt x="231" y="199"/>
                  </a:lnTo>
                  <a:cubicBezTo>
                    <a:pt x="266" y="149"/>
                    <a:pt x="294" y="94"/>
                    <a:pt x="307" y="42"/>
                  </a:cubicBezTo>
                  <a:lnTo>
                    <a:pt x="307" y="42"/>
                  </a:lnTo>
                  <a:cubicBezTo>
                    <a:pt x="312" y="18"/>
                    <a:pt x="279" y="0"/>
                    <a:pt x="266" y="23"/>
                  </a:cubicBezTo>
                  <a:lnTo>
                    <a:pt x="266" y="23"/>
                  </a:lnTo>
                  <a:cubicBezTo>
                    <a:pt x="239" y="70"/>
                    <a:pt x="215" y="118"/>
                    <a:pt x="182" y="160"/>
                  </a:cubicBezTo>
                  <a:lnTo>
                    <a:pt x="182" y="160"/>
                  </a:lnTo>
                  <a:cubicBezTo>
                    <a:pt x="141" y="120"/>
                    <a:pt x="113" y="76"/>
                    <a:pt x="74" y="32"/>
                  </a:cubicBezTo>
                  <a:lnTo>
                    <a:pt x="74" y="32"/>
                  </a:lnTo>
                  <a:cubicBezTo>
                    <a:pt x="51" y="5"/>
                    <a:pt x="11" y="38"/>
                    <a:pt x="25" y="68"/>
                  </a:cubicBezTo>
                  <a:lnTo>
                    <a:pt x="25" y="68"/>
                  </a:lnTo>
                  <a:cubicBezTo>
                    <a:pt x="48" y="119"/>
                    <a:pt x="89" y="168"/>
                    <a:pt x="139" y="208"/>
                  </a:cubicBezTo>
                  <a:lnTo>
                    <a:pt x="139" y="208"/>
                  </a:lnTo>
                  <a:cubicBezTo>
                    <a:pt x="103" y="241"/>
                    <a:pt x="64" y="269"/>
                    <a:pt x="27" y="300"/>
                  </a:cubicBezTo>
                  <a:lnTo>
                    <a:pt x="27" y="300"/>
                  </a:lnTo>
                  <a:cubicBezTo>
                    <a:pt x="0" y="324"/>
                    <a:pt x="31" y="365"/>
                    <a:pt x="61" y="350"/>
                  </a:cubicBezTo>
                  <a:lnTo>
                    <a:pt x="61" y="350"/>
                  </a:lnTo>
                  <a:cubicBezTo>
                    <a:pt x="110" y="329"/>
                    <a:pt x="153" y="293"/>
                    <a:pt x="193" y="248"/>
                  </a:cubicBezTo>
                  <a:lnTo>
                    <a:pt x="193" y="248"/>
                  </a:lnTo>
                  <a:cubicBezTo>
                    <a:pt x="239" y="278"/>
                    <a:pt x="287" y="300"/>
                    <a:pt x="333" y="312"/>
                  </a:cubicBezTo>
                  <a:lnTo>
                    <a:pt x="333" y="312"/>
                  </a:lnTo>
                  <a:cubicBezTo>
                    <a:pt x="357" y="319"/>
                    <a:pt x="377" y="285"/>
                    <a:pt x="353" y="272"/>
                  </a:cubicBezTo>
                </a:path>
              </a:pathLst>
            </a:custGeom>
            <a:solidFill>
              <a:schemeClr val="accent3">
                <a:lumMod val="50000"/>
              </a:schemeClr>
            </a:solidFill>
            <a:ln>
              <a:noFill/>
            </a:ln>
            <a:effectLst/>
          </p:spPr>
          <p:txBody>
            <a:bodyPr wrap="none" anchor="ctr"/>
            <a:lstStyle/>
            <a:p>
              <a:pPr>
                <a:defRPr/>
              </a:pPr>
              <a:endParaRPr lang="es-ES_tradnl"/>
            </a:p>
          </p:txBody>
        </p:sp>
        <p:sp>
          <p:nvSpPr>
            <p:cNvPr id="76" name="Freeform 42">
              <a:extLst>
                <a:ext uri="{FF2B5EF4-FFF2-40B4-BE49-F238E27FC236}">
                  <a16:creationId xmlns:a16="http://schemas.microsoft.com/office/drawing/2014/main" id="{792B511E-DE09-1342-BFC2-AFF82DD60469}"/>
                </a:ext>
              </a:extLst>
            </p:cNvPr>
            <p:cNvSpPr>
              <a:spLocks noChangeArrowheads="1"/>
            </p:cNvSpPr>
            <p:nvPr/>
          </p:nvSpPr>
          <p:spPr bwMode="auto">
            <a:xfrm>
              <a:off x="1904523" y="6673428"/>
              <a:ext cx="180952" cy="174602"/>
            </a:xfrm>
            <a:custGeom>
              <a:avLst/>
              <a:gdLst>
                <a:gd name="T0" fmla="*/ 354 w 379"/>
                <a:gd name="T1" fmla="*/ 272 h 366"/>
                <a:gd name="T2" fmla="*/ 354 w 379"/>
                <a:gd name="T3" fmla="*/ 272 h 366"/>
                <a:gd name="T4" fmla="*/ 232 w 379"/>
                <a:gd name="T5" fmla="*/ 199 h 366"/>
                <a:gd name="T6" fmla="*/ 232 w 379"/>
                <a:gd name="T7" fmla="*/ 199 h 366"/>
                <a:gd name="T8" fmla="*/ 308 w 379"/>
                <a:gd name="T9" fmla="*/ 42 h 366"/>
                <a:gd name="T10" fmla="*/ 308 w 379"/>
                <a:gd name="T11" fmla="*/ 42 h 366"/>
                <a:gd name="T12" fmla="*/ 266 w 379"/>
                <a:gd name="T13" fmla="*/ 23 h 366"/>
                <a:gd name="T14" fmla="*/ 266 w 379"/>
                <a:gd name="T15" fmla="*/ 23 h 366"/>
                <a:gd name="T16" fmla="*/ 183 w 379"/>
                <a:gd name="T17" fmla="*/ 160 h 366"/>
                <a:gd name="T18" fmla="*/ 183 w 379"/>
                <a:gd name="T19" fmla="*/ 160 h 366"/>
                <a:gd name="T20" fmla="*/ 77 w 379"/>
                <a:gd name="T21" fmla="*/ 32 h 366"/>
                <a:gd name="T22" fmla="*/ 77 w 379"/>
                <a:gd name="T23" fmla="*/ 32 h 366"/>
                <a:gd name="T24" fmla="*/ 27 w 379"/>
                <a:gd name="T25" fmla="*/ 68 h 366"/>
                <a:gd name="T26" fmla="*/ 27 w 379"/>
                <a:gd name="T27" fmla="*/ 68 h 366"/>
                <a:gd name="T28" fmla="*/ 140 w 379"/>
                <a:gd name="T29" fmla="*/ 208 h 366"/>
                <a:gd name="T30" fmla="*/ 140 w 379"/>
                <a:gd name="T31" fmla="*/ 208 h 366"/>
                <a:gd name="T32" fmla="*/ 28 w 379"/>
                <a:gd name="T33" fmla="*/ 300 h 366"/>
                <a:gd name="T34" fmla="*/ 28 w 379"/>
                <a:gd name="T35" fmla="*/ 300 h 366"/>
                <a:gd name="T36" fmla="*/ 63 w 379"/>
                <a:gd name="T37" fmla="*/ 350 h 366"/>
                <a:gd name="T38" fmla="*/ 63 w 379"/>
                <a:gd name="T39" fmla="*/ 350 h 366"/>
                <a:gd name="T40" fmla="*/ 194 w 379"/>
                <a:gd name="T41" fmla="*/ 248 h 366"/>
                <a:gd name="T42" fmla="*/ 194 w 379"/>
                <a:gd name="T43" fmla="*/ 248 h 366"/>
                <a:gd name="T44" fmla="*/ 334 w 379"/>
                <a:gd name="T45" fmla="*/ 312 h 366"/>
                <a:gd name="T46" fmla="*/ 334 w 379"/>
                <a:gd name="T47" fmla="*/ 312 h 366"/>
                <a:gd name="T48" fmla="*/ 354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2"/>
                  </a:moveTo>
                  <a:lnTo>
                    <a:pt x="354" y="272"/>
                  </a:lnTo>
                  <a:cubicBezTo>
                    <a:pt x="312" y="248"/>
                    <a:pt x="271" y="227"/>
                    <a:pt x="232" y="199"/>
                  </a:cubicBezTo>
                  <a:lnTo>
                    <a:pt x="232" y="199"/>
                  </a:lnTo>
                  <a:cubicBezTo>
                    <a:pt x="267" y="149"/>
                    <a:pt x="295" y="94"/>
                    <a:pt x="308" y="42"/>
                  </a:cubicBezTo>
                  <a:lnTo>
                    <a:pt x="308" y="42"/>
                  </a:lnTo>
                  <a:cubicBezTo>
                    <a:pt x="313" y="18"/>
                    <a:pt x="279" y="0"/>
                    <a:pt x="266" y="23"/>
                  </a:cubicBezTo>
                  <a:lnTo>
                    <a:pt x="266" y="23"/>
                  </a:lnTo>
                  <a:cubicBezTo>
                    <a:pt x="241" y="70"/>
                    <a:pt x="216" y="118"/>
                    <a:pt x="183" y="160"/>
                  </a:cubicBezTo>
                  <a:lnTo>
                    <a:pt x="183" y="160"/>
                  </a:lnTo>
                  <a:cubicBezTo>
                    <a:pt x="142" y="120"/>
                    <a:pt x="113" y="76"/>
                    <a:pt x="77" y="32"/>
                  </a:cubicBezTo>
                  <a:lnTo>
                    <a:pt x="77" y="32"/>
                  </a:lnTo>
                  <a:cubicBezTo>
                    <a:pt x="53" y="5"/>
                    <a:pt x="12" y="38"/>
                    <a:pt x="27" y="68"/>
                  </a:cubicBezTo>
                  <a:lnTo>
                    <a:pt x="27" y="68"/>
                  </a:lnTo>
                  <a:cubicBezTo>
                    <a:pt x="49" y="119"/>
                    <a:pt x="91" y="168"/>
                    <a:pt x="140" y="208"/>
                  </a:cubicBezTo>
                  <a:lnTo>
                    <a:pt x="140" y="208"/>
                  </a:lnTo>
                  <a:cubicBezTo>
                    <a:pt x="104" y="241"/>
                    <a:pt x="65" y="269"/>
                    <a:pt x="28" y="300"/>
                  </a:cubicBezTo>
                  <a:lnTo>
                    <a:pt x="28" y="300"/>
                  </a:lnTo>
                  <a:cubicBezTo>
                    <a:pt x="0" y="324"/>
                    <a:pt x="33" y="365"/>
                    <a:pt x="63" y="350"/>
                  </a:cubicBezTo>
                  <a:lnTo>
                    <a:pt x="63" y="350"/>
                  </a:lnTo>
                  <a:cubicBezTo>
                    <a:pt x="109" y="329"/>
                    <a:pt x="154" y="293"/>
                    <a:pt x="194" y="248"/>
                  </a:cubicBezTo>
                  <a:lnTo>
                    <a:pt x="194" y="248"/>
                  </a:lnTo>
                  <a:cubicBezTo>
                    <a:pt x="240" y="278"/>
                    <a:pt x="288" y="300"/>
                    <a:pt x="334" y="312"/>
                  </a:cubicBezTo>
                  <a:lnTo>
                    <a:pt x="334" y="312"/>
                  </a:lnTo>
                  <a:cubicBezTo>
                    <a:pt x="358" y="319"/>
                    <a:pt x="378" y="285"/>
                    <a:pt x="354" y="272"/>
                  </a:cubicBezTo>
                </a:path>
              </a:pathLst>
            </a:custGeom>
            <a:solidFill>
              <a:schemeClr val="accent3">
                <a:lumMod val="75000"/>
              </a:schemeClr>
            </a:solidFill>
            <a:ln>
              <a:noFill/>
            </a:ln>
            <a:effectLst/>
          </p:spPr>
          <p:txBody>
            <a:bodyPr wrap="none" anchor="ctr"/>
            <a:lstStyle/>
            <a:p>
              <a:pPr>
                <a:defRPr/>
              </a:pPr>
              <a:endParaRPr lang="es-ES_tradnl"/>
            </a:p>
          </p:txBody>
        </p:sp>
        <p:sp>
          <p:nvSpPr>
            <p:cNvPr id="77" name="Freeform 43">
              <a:extLst>
                <a:ext uri="{FF2B5EF4-FFF2-40B4-BE49-F238E27FC236}">
                  <a16:creationId xmlns:a16="http://schemas.microsoft.com/office/drawing/2014/main" id="{5D2940E5-AA31-9543-8D6C-2114F61D7C22}"/>
                </a:ext>
              </a:extLst>
            </p:cNvPr>
            <p:cNvSpPr>
              <a:spLocks noChangeArrowheads="1"/>
            </p:cNvSpPr>
            <p:nvPr/>
          </p:nvSpPr>
          <p:spPr bwMode="auto">
            <a:xfrm>
              <a:off x="1526747" y="6673428"/>
              <a:ext cx="180952" cy="174602"/>
            </a:xfrm>
            <a:custGeom>
              <a:avLst/>
              <a:gdLst>
                <a:gd name="T0" fmla="*/ 352 w 378"/>
                <a:gd name="T1" fmla="*/ 272 h 366"/>
                <a:gd name="T2" fmla="*/ 352 w 378"/>
                <a:gd name="T3" fmla="*/ 272 h 366"/>
                <a:gd name="T4" fmla="*/ 231 w 378"/>
                <a:gd name="T5" fmla="*/ 199 h 366"/>
                <a:gd name="T6" fmla="*/ 231 w 378"/>
                <a:gd name="T7" fmla="*/ 199 h 366"/>
                <a:gd name="T8" fmla="*/ 306 w 378"/>
                <a:gd name="T9" fmla="*/ 42 h 366"/>
                <a:gd name="T10" fmla="*/ 306 w 378"/>
                <a:gd name="T11" fmla="*/ 42 h 366"/>
                <a:gd name="T12" fmla="*/ 265 w 378"/>
                <a:gd name="T13" fmla="*/ 23 h 366"/>
                <a:gd name="T14" fmla="*/ 265 w 378"/>
                <a:gd name="T15" fmla="*/ 23 h 366"/>
                <a:gd name="T16" fmla="*/ 182 w 378"/>
                <a:gd name="T17" fmla="*/ 160 h 366"/>
                <a:gd name="T18" fmla="*/ 182 w 378"/>
                <a:gd name="T19" fmla="*/ 160 h 366"/>
                <a:gd name="T20" fmla="*/ 76 w 378"/>
                <a:gd name="T21" fmla="*/ 32 h 366"/>
                <a:gd name="T22" fmla="*/ 76 w 378"/>
                <a:gd name="T23" fmla="*/ 32 h 366"/>
                <a:gd name="T24" fmla="*/ 26 w 378"/>
                <a:gd name="T25" fmla="*/ 68 h 366"/>
                <a:gd name="T26" fmla="*/ 26 w 378"/>
                <a:gd name="T27" fmla="*/ 68 h 366"/>
                <a:gd name="T28" fmla="*/ 139 w 378"/>
                <a:gd name="T29" fmla="*/ 208 h 366"/>
                <a:gd name="T30" fmla="*/ 139 w 378"/>
                <a:gd name="T31" fmla="*/ 208 h 366"/>
                <a:gd name="T32" fmla="*/ 27 w 378"/>
                <a:gd name="T33" fmla="*/ 300 h 366"/>
                <a:gd name="T34" fmla="*/ 27 w 378"/>
                <a:gd name="T35" fmla="*/ 300 h 366"/>
                <a:gd name="T36" fmla="*/ 63 w 378"/>
                <a:gd name="T37" fmla="*/ 350 h 366"/>
                <a:gd name="T38" fmla="*/ 63 w 378"/>
                <a:gd name="T39" fmla="*/ 350 h 366"/>
                <a:gd name="T40" fmla="*/ 193 w 378"/>
                <a:gd name="T41" fmla="*/ 248 h 366"/>
                <a:gd name="T42" fmla="*/ 193 w 378"/>
                <a:gd name="T43" fmla="*/ 248 h 366"/>
                <a:gd name="T44" fmla="*/ 334 w 378"/>
                <a:gd name="T45" fmla="*/ 312 h 366"/>
                <a:gd name="T46" fmla="*/ 334 w 378"/>
                <a:gd name="T47" fmla="*/ 312 h 366"/>
                <a:gd name="T48" fmla="*/ 352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2" y="272"/>
                  </a:moveTo>
                  <a:lnTo>
                    <a:pt x="352" y="272"/>
                  </a:lnTo>
                  <a:cubicBezTo>
                    <a:pt x="311" y="248"/>
                    <a:pt x="270" y="227"/>
                    <a:pt x="231" y="199"/>
                  </a:cubicBezTo>
                  <a:lnTo>
                    <a:pt x="231" y="199"/>
                  </a:lnTo>
                  <a:cubicBezTo>
                    <a:pt x="266" y="149"/>
                    <a:pt x="294" y="94"/>
                    <a:pt x="306" y="42"/>
                  </a:cubicBezTo>
                  <a:lnTo>
                    <a:pt x="306" y="42"/>
                  </a:lnTo>
                  <a:cubicBezTo>
                    <a:pt x="312" y="18"/>
                    <a:pt x="278" y="0"/>
                    <a:pt x="265" y="23"/>
                  </a:cubicBezTo>
                  <a:lnTo>
                    <a:pt x="265" y="23"/>
                  </a:lnTo>
                  <a:cubicBezTo>
                    <a:pt x="239" y="70"/>
                    <a:pt x="215" y="118"/>
                    <a:pt x="182" y="160"/>
                  </a:cubicBezTo>
                  <a:lnTo>
                    <a:pt x="182" y="160"/>
                  </a:lnTo>
                  <a:cubicBezTo>
                    <a:pt x="142" y="120"/>
                    <a:pt x="111" y="76"/>
                    <a:pt x="76" y="32"/>
                  </a:cubicBezTo>
                  <a:lnTo>
                    <a:pt x="76" y="32"/>
                  </a:lnTo>
                  <a:cubicBezTo>
                    <a:pt x="52" y="5"/>
                    <a:pt x="12" y="38"/>
                    <a:pt x="26" y="68"/>
                  </a:cubicBezTo>
                  <a:lnTo>
                    <a:pt x="26" y="68"/>
                  </a:lnTo>
                  <a:cubicBezTo>
                    <a:pt x="48" y="119"/>
                    <a:pt x="89" y="168"/>
                    <a:pt x="139" y="208"/>
                  </a:cubicBezTo>
                  <a:lnTo>
                    <a:pt x="139" y="208"/>
                  </a:lnTo>
                  <a:cubicBezTo>
                    <a:pt x="104" y="241"/>
                    <a:pt x="64" y="269"/>
                    <a:pt x="27" y="300"/>
                  </a:cubicBezTo>
                  <a:lnTo>
                    <a:pt x="27" y="300"/>
                  </a:lnTo>
                  <a:cubicBezTo>
                    <a:pt x="0" y="324"/>
                    <a:pt x="31" y="365"/>
                    <a:pt x="63" y="350"/>
                  </a:cubicBezTo>
                  <a:lnTo>
                    <a:pt x="63" y="350"/>
                  </a:lnTo>
                  <a:cubicBezTo>
                    <a:pt x="109" y="329"/>
                    <a:pt x="155" y="293"/>
                    <a:pt x="193" y="248"/>
                  </a:cubicBezTo>
                  <a:lnTo>
                    <a:pt x="193" y="248"/>
                  </a:lnTo>
                  <a:cubicBezTo>
                    <a:pt x="239" y="278"/>
                    <a:pt x="288" y="300"/>
                    <a:pt x="334" y="312"/>
                  </a:cubicBezTo>
                  <a:lnTo>
                    <a:pt x="334" y="312"/>
                  </a:lnTo>
                  <a:cubicBezTo>
                    <a:pt x="357" y="319"/>
                    <a:pt x="377" y="285"/>
                    <a:pt x="352" y="272"/>
                  </a:cubicBezTo>
                </a:path>
              </a:pathLst>
            </a:custGeom>
            <a:solidFill>
              <a:schemeClr val="accent3">
                <a:lumMod val="25000"/>
              </a:schemeClr>
            </a:solidFill>
            <a:ln>
              <a:noFill/>
            </a:ln>
            <a:effectLst/>
          </p:spPr>
          <p:txBody>
            <a:bodyPr wrap="none" anchor="ctr"/>
            <a:lstStyle/>
            <a:p>
              <a:pPr>
                <a:defRPr/>
              </a:pPr>
              <a:endParaRPr lang="es-ES_tradnl"/>
            </a:p>
          </p:txBody>
        </p:sp>
        <p:sp>
          <p:nvSpPr>
            <p:cNvPr id="78" name="Freeform 44">
              <a:extLst>
                <a:ext uri="{FF2B5EF4-FFF2-40B4-BE49-F238E27FC236}">
                  <a16:creationId xmlns:a16="http://schemas.microsoft.com/office/drawing/2014/main" id="{AF5E13E8-02FB-2A4F-8A37-1A1F555D6087}"/>
                </a:ext>
              </a:extLst>
            </p:cNvPr>
            <p:cNvSpPr>
              <a:spLocks noChangeArrowheads="1"/>
            </p:cNvSpPr>
            <p:nvPr/>
          </p:nvSpPr>
          <p:spPr bwMode="auto">
            <a:xfrm>
              <a:off x="2093411" y="6673428"/>
              <a:ext cx="180952" cy="174602"/>
            </a:xfrm>
            <a:custGeom>
              <a:avLst/>
              <a:gdLst>
                <a:gd name="T0" fmla="*/ 354 w 378"/>
                <a:gd name="T1" fmla="*/ 272 h 366"/>
                <a:gd name="T2" fmla="*/ 354 w 378"/>
                <a:gd name="T3" fmla="*/ 272 h 366"/>
                <a:gd name="T4" fmla="*/ 233 w 378"/>
                <a:gd name="T5" fmla="*/ 199 h 366"/>
                <a:gd name="T6" fmla="*/ 233 w 378"/>
                <a:gd name="T7" fmla="*/ 199 h 366"/>
                <a:gd name="T8" fmla="*/ 306 w 378"/>
                <a:gd name="T9" fmla="*/ 42 h 366"/>
                <a:gd name="T10" fmla="*/ 306 w 378"/>
                <a:gd name="T11" fmla="*/ 42 h 366"/>
                <a:gd name="T12" fmla="*/ 266 w 378"/>
                <a:gd name="T13" fmla="*/ 23 h 366"/>
                <a:gd name="T14" fmla="*/ 266 w 378"/>
                <a:gd name="T15" fmla="*/ 23 h 366"/>
                <a:gd name="T16" fmla="*/ 184 w 378"/>
                <a:gd name="T17" fmla="*/ 160 h 366"/>
                <a:gd name="T18" fmla="*/ 184 w 378"/>
                <a:gd name="T19" fmla="*/ 160 h 366"/>
                <a:gd name="T20" fmla="*/ 76 w 378"/>
                <a:gd name="T21" fmla="*/ 32 h 366"/>
                <a:gd name="T22" fmla="*/ 76 w 378"/>
                <a:gd name="T23" fmla="*/ 32 h 366"/>
                <a:gd name="T24" fmla="*/ 27 w 378"/>
                <a:gd name="T25" fmla="*/ 68 h 366"/>
                <a:gd name="T26" fmla="*/ 27 w 378"/>
                <a:gd name="T27" fmla="*/ 68 h 366"/>
                <a:gd name="T28" fmla="*/ 140 w 378"/>
                <a:gd name="T29" fmla="*/ 208 h 366"/>
                <a:gd name="T30" fmla="*/ 140 w 378"/>
                <a:gd name="T31" fmla="*/ 208 h 366"/>
                <a:gd name="T32" fmla="*/ 28 w 378"/>
                <a:gd name="T33" fmla="*/ 300 h 366"/>
                <a:gd name="T34" fmla="*/ 28 w 378"/>
                <a:gd name="T35" fmla="*/ 300 h 366"/>
                <a:gd name="T36" fmla="*/ 63 w 378"/>
                <a:gd name="T37" fmla="*/ 350 h 366"/>
                <a:gd name="T38" fmla="*/ 63 w 378"/>
                <a:gd name="T39" fmla="*/ 350 h 366"/>
                <a:gd name="T40" fmla="*/ 193 w 378"/>
                <a:gd name="T41" fmla="*/ 248 h 366"/>
                <a:gd name="T42" fmla="*/ 193 w 378"/>
                <a:gd name="T43" fmla="*/ 248 h 366"/>
                <a:gd name="T44" fmla="*/ 334 w 378"/>
                <a:gd name="T45" fmla="*/ 312 h 366"/>
                <a:gd name="T46" fmla="*/ 334 w 378"/>
                <a:gd name="T47" fmla="*/ 312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48"/>
                    <a:pt x="271" y="227"/>
                    <a:pt x="233" y="199"/>
                  </a:cubicBezTo>
                  <a:lnTo>
                    <a:pt x="233" y="199"/>
                  </a:lnTo>
                  <a:cubicBezTo>
                    <a:pt x="268" y="149"/>
                    <a:pt x="295" y="94"/>
                    <a:pt x="306" y="42"/>
                  </a:cubicBezTo>
                  <a:lnTo>
                    <a:pt x="306" y="42"/>
                  </a:lnTo>
                  <a:cubicBezTo>
                    <a:pt x="313" y="18"/>
                    <a:pt x="279" y="0"/>
                    <a:pt x="266" y="23"/>
                  </a:cubicBezTo>
                  <a:lnTo>
                    <a:pt x="266" y="23"/>
                  </a:lnTo>
                  <a:cubicBezTo>
                    <a:pt x="239" y="70"/>
                    <a:pt x="216" y="118"/>
                    <a:pt x="184" y="160"/>
                  </a:cubicBezTo>
                  <a:lnTo>
                    <a:pt x="184" y="160"/>
                  </a:lnTo>
                  <a:cubicBezTo>
                    <a:pt x="142" y="120"/>
                    <a:pt x="113" y="76"/>
                    <a:pt x="76" y="32"/>
                  </a:cubicBezTo>
                  <a:lnTo>
                    <a:pt x="76" y="32"/>
                  </a:lnTo>
                  <a:cubicBezTo>
                    <a:pt x="53" y="5"/>
                    <a:pt x="12" y="38"/>
                    <a:pt x="27" y="68"/>
                  </a:cubicBezTo>
                  <a:lnTo>
                    <a:pt x="27" y="68"/>
                  </a:lnTo>
                  <a:cubicBezTo>
                    <a:pt x="49" y="119"/>
                    <a:pt x="90" y="168"/>
                    <a:pt x="140" y="208"/>
                  </a:cubicBezTo>
                  <a:lnTo>
                    <a:pt x="140" y="208"/>
                  </a:lnTo>
                  <a:cubicBezTo>
                    <a:pt x="104" y="241"/>
                    <a:pt x="65" y="269"/>
                    <a:pt x="28" y="300"/>
                  </a:cubicBezTo>
                  <a:lnTo>
                    <a:pt x="28" y="300"/>
                  </a:lnTo>
                  <a:cubicBezTo>
                    <a:pt x="0" y="324"/>
                    <a:pt x="33" y="365"/>
                    <a:pt x="63" y="350"/>
                  </a:cubicBezTo>
                  <a:lnTo>
                    <a:pt x="63" y="350"/>
                  </a:lnTo>
                  <a:cubicBezTo>
                    <a:pt x="109" y="329"/>
                    <a:pt x="155" y="293"/>
                    <a:pt x="193" y="248"/>
                  </a:cubicBezTo>
                  <a:lnTo>
                    <a:pt x="193" y="248"/>
                  </a:lnTo>
                  <a:cubicBezTo>
                    <a:pt x="239" y="278"/>
                    <a:pt x="288" y="300"/>
                    <a:pt x="334" y="312"/>
                  </a:cubicBezTo>
                  <a:lnTo>
                    <a:pt x="334" y="312"/>
                  </a:lnTo>
                  <a:cubicBezTo>
                    <a:pt x="358" y="319"/>
                    <a:pt x="377"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79" name="Freeform 45">
              <a:extLst>
                <a:ext uri="{FF2B5EF4-FFF2-40B4-BE49-F238E27FC236}">
                  <a16:creationId xmlns:a16="http://schemas.microsoft.com/office/drawing/2014/main" id="{71AA663E-5C4C-9040-B7D3-A1B13A57AF04}"/>
                </a:ext>
              </a:extLst>
            </p:cNvPr>
            <p:cNvSpPr>
              <a:spLocks noChangeArrowheads="1"/>
            </p:cNvSpPr>
            <p:nvPr/>
          </p:nvSpPr>
          <p:spPr bwMode="auto">
            <a:xfrm>
              <a:off x="2487060" y="6668667"/>
              <a:ext cx="180952" cy="174602"/>
            </a:xfrm>
            <a:custGeom>
              <a:avLst/>
              <a:gdLst>
                <a:gd name="T0" fmla="*/ 354 w 380"/>
                <a:gd name="T1" fmla="*/ 274 h 367"/>
                <a:gd name="T2" fmla="*/ 354 w 380"/>
                <a:gd name="T3" fmla="*/ 274 h 367"/>
                <a:gd name="T4" fmla="*/ 233 w 380"/>
                <a:gd name="T5" fmla="*/ 201 h 367"/>
                <a:gd name="T6" fmla="*/ 233 w 380"/>
                <a:gd name="T7" fmla="*/ 201 h 367"/>
                <a:gd name="T8" fmla="*/ 308 w 380"/>
                <a:gd name="T9" fmla="*/ 44 h 367"/>
                <a:gd name="T10" fmla="*/ 308 w 380"/>
                <a:gd name="T11" fmla="*/ 44 h 367"/>
                <a:gd name="T12" fmla="*/ 267 w 380"/>
                <a:gd name="T13" fmla="*/ 24 h 367"/>
                <a:gd name="T14" fmla="*/ 267 w 380"/>
                <a:gd name="T15" fmla="*/ 24 h 367"/>
                <a:gd name="T16" fmla="*/ 183 w 380"/>
                <a:gd name="T17" fmla="*/ 161 h 367"/>
                <a:gd name="T18" fmla="*/ 183 w 380"/>
                <a:gd name="T19" fmla="*/ 161 h 367"/>
                <a:gd name="T20" fmla="*/ 77 w 380"/>
                <a:gd name="T21" fmla="*/ 34 h 367"/>
                <a:gd name="T22" fmla="*/ 77 w 380"/>
                <a:gd name="T23" fmla="*/ 34 h 367"/>
                <a:gd name="T24" fmla="*/ 27 w 380"/>
                <a:gd name="T25" fmla="*/ 70 h 367"/>
                <a:gd name="T26" fmla="*/ 27 w 380"/>
                <a:gd name="T27" fmla="*/ 70 h 367"/>
                <a:gd name="T28" fmla="*/ 140 w 380"/>
                <a:gd name="T29" fmla="*/ 209 h 367"/>
                <a:gd name="T30" fmla="*/ 140 w 380"/>
                <a:gd name="T31" fmla="*/ 209 h 367"/>
                <a:gd name="T32" fmla="*/ 28 w 380"/>
                <a:gd name="T33" fmla="*/ 301 h 367"/>
                <a:gd name="T34" fmla="*/ 28 w 380"/>
                <a:gd name="T35" fmla="*/ 301 h 367"/>
                <a:gd name="T36" fmla="*/ 64 w 380"/>
                <a:gd name="T37" fmla="*/ 351 h 367"/>
                <a:gd name="T38" fmla="*/ 64 w 380"/>
                <a:gd name="T39" fmla="*/ 351 h 367"/>
                <a:gd name="T40" fmla="*/ 195 w 380"/>
                <a:gd name="T41" fmla="*/ 250 h 367"/>
                <a:gd name="T42" fmla="*/ 195 w 380"/>
                <a:gd name="T43" fmla="*/ 250 h 367"/>
                <a:gd name="T44" fmla="*/ 334 w 380"/>
                <a:gd name="T45" fmla="*/ 314 h 367"/>
                <a:gd name="T46" fmla="*/ 334 w 380"/>
                <a:gd name="T47" fmla="*/ 314 h 367"/>
                <a:gd name="T48" fmla="*/ 354 w 380"/>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7">
                  <a:moveTo>
                    <a:pt x="354" y="274"/>
                  </a:moveTo>
                  <a:lnTo>
                    <a:pt x="354" y="274"/>
                  </a:lnTo>
                  <a:cubicBezTo>
                    <a:pt x="313" y="250"/>
                    <a:pt x="271" y="228"/>
                    <a:pt x="233" y="201"/>
                  </a:cubicBezTo>
                  <a:lnTo>
                    <a:pt x="233" y="201"/>
                  </a:lnTo>
                  <a:cubicBezTo>
                    <a:pt x="269" y="150"/>
                    <a:pt x="295" y="95"/>
                    <a:pt x="308" y="44"/>
                  </a:cubicBezTo>
                  <a:lnTo>
                    <a:pt x="308" y="44"/>
                  </a:lnTo>
                  <a:cubicBezTo>
                    <a:pt x="314" y="20"/>
                    <a:pt x="280" y="0"/>
                    <a:pt x="267" y="24"/>
                  </a:cubicBezTo>
                  <a:lnTo>
                    <a:pt x="267" y="24"/>
                  </a:lnTo>
                  <a:cubicBezTo>
                    <a:pt x="241" y="71"/>
                    <a:pt x="217" y="119"/>
                    <a:pt x="183" y="161"/>
                  </a:cubicBezTo>
                  <a:lnTo>
                    <a:pt x="183" y="161"/>
                  </a:lnTo>
                  <a:cubicBezTo>
                    <a:pt x="144" y="123"/>
                    <a:pt x="113" y="77"/>
                    <a:pt x="77" y="34"/>
                  </a:cubicBezTo>
                  <a:lnTo>
                    <a:pt x="77" y="34"/>
                  </a:lnTo>
                  <a:cubicBezTo>
                    <a:pt x="53" y="7"/>
                    <a:pt x="12" y="38"/>
                    <a:pt x="27" y="70"/>
                  </a:cubicBezTo>
                  <a:lnTo>
                    <a:pt x="27" y="70"/>
                  </a:lnTo>
                  <a:cubicBezTo>
                    <a:pt x="50" y="120"/>
                    <a:pt x="91" y="169"/>
                    <a:pt x="140" y="209"/>
                  </a:cubicBezTo>
                  <a:lnTo>
                    <a:pt x="140" y="209"/>
                  </a:lnTo>
                  <a:cubicBezTo>
                    <a:pt x="104" y="243"/>
                    <a:pt x="65" y="270"/>
                    <a:pt x="28" y="301"/>
                  </a:cubicBezTo>
                  <a:lnTo>
                    <a:pt x="28" y="301"/>
                  </a:lnTo>
                  <a:cubicBezTo>
                    <a:pt x="0" y="326"/>
                    <a:pt x="33" y="366"/>
                    <a:pt x="64" y="351"/>
                  </a:cubicBezTo>
                  <a:lnTo>
                    <a:pt x="64" y="351"/>
                  </a:lnTo>
                  <a:cubicBezTo>
                    <a:pt x="111" y="331"/>
                    <a:pt x="155" y="293"/>
                    <a:pt x="195" y="250"/>
                  </a:cubicBezTo>
                  <a:lnTo>
                    <a:pt x="195" y="250"/>
                  </a:lnTo>
                  <a:cubicBezTo>
                    <a:pt x="240" y="280"/>
                    <a:pt x="290" y="303"/>
                    <a:pt x="334" y="314"/>
                  </a:cubicBezTo>
                  <a:lnTo>
                    <a:pt x="334" y="314"/>
                  </a:lnTo>
                  <a:cubicBezTo>
                    <a:pt x="359" y="320"/>
                    <a:pt x="379" y="287"/>
                    <a:pt x="354" y="274"/>
                  </a:cubicBezTo>
                </a:path>
              </a:pathLst>
            </a:custGeom>
            <a:solidFill>
              <a:schemeClr val="accent3">
                <a:lumMod val="75000"/>
              </a:schemeClr>
            </a:solidFill>
            <a:ln>
              <a:noFill/>
            </a:ln>
            <a:effectLst/>
          </p:spPr>
          <p:txBody>
            <a:bodyPr wrap="none" anchor="ctr"/>
            <a:lstStyle/>
            <a:p>
              <a:pPr>
                <a:defRPr/>
              </a:pPr>
              <a:endParaRPr lang="es-ES_tradnl"/>
            </a:p>
          </p:txBody>
        </p:sp>
        <p:sp>
          <p:nvSpPr>
            <p:cNvPr id="80" name="Freeform 46">
              <a:extLst>
                <a:ext uri="{FF2B5EF4-FFF2-40B4-BE49-F238E27FC236}">
                  <a16:creationId xmlns:a16="http://schemas.microsoft.com/office/drawing/2014/main" id="{0E234D29-2476-FD43-A74F-9DDA606F9FED}"/>
                </a:ext>
              </a:extLst>
            </p:cNvPr>
            <p:cNvSpPr>
              <a:spLocks noChangeArrowheads="1"/>
            </p:cNvSpPr>
            <p:nvPr/>
          </p:nvSpPr>
          <p:spPr bwMode="auto">
            <a:xfrm>
              <a:off x="2675948" y="6668667"/>
              <a:ext cx="180952" cy="174602"/>
            </a:xfrm>
            <a:custGeom>
              <a:avLst/>
              <a:gdLst>
                <a:gd name="T0" fmla="*/ 355 w 380"/>
                <a:gd name="T1" fmla="*/ 274 h 367"/>
                <a:gd name="T2" fmla="*/ 355 w 380"/>
                <a:gd name="T3" fmla="*/ 274 h 367"/>
                <a:gd name="T4" fmla="*/ 233 w 380"/>
                <a:gd name="T5" fmla="*/ 201 h 367"/>
                <a:gd name="T6" fmla="*/ 233 w 380"/>
                <a:gd name="T7" fmla="*/ 201 h 367"/>
                <a:gd name="T8" fmla="*/ 308 w 380"/>
                <a:gd name="T9" fmla="*/ 44 h 367"/>
                <a:gd name="T10" fmla="*/ 308 w 380"/>
                <a:gd name="T11" fmla="*/ 44 h 367"/>
                <a:gd name="T12" fmla="*/ 267 w 380"/>
                <a:gd name="T13" fmla="*/ 24 h 367"/>
                <a:gd name="T14" fmla="*/ 267 w 380"/>
                <a:gd name="T15" fmla="*/ 24 h 367"/>
                <a:gd name="T16" fmla="*/ 184 w 380"/>
                <a:gd name="T17" fmla="*/ 161 h 367"/>
                <a:gd name="T18" fmla="*/ 184 w 380"/>
                <a:gd name="T19" fmla="*/ 161 h 367"/>
                <a:gd name="T20" fmla="*/ 76 w 380"/>
                <a:gd name="T21" fmla="*/ 34 h 367"/>
                <a:gd name="T22" fmla="*/ 76 w 380"/>
                <a:gd name="T23" fmla="*/ 34 h 367"/>
                <a:gd name="T24" fmla="*/ 27 w 380"/>
                <a:gd name="T25" fmla="*/ 70 h 367"/>
                <a:gd name="T26" fmla="*/ 27 w 380"/>
                <a:gd name="T27" fmla="*/ 70 h 367"/>
                <a:gd name="T28" fmla="*/ 140 w 380"/>
                <a:gd name="T29" fmla="*/ 209 h 367"/>
                <a:gd name="T30" fmla="*/ 140 w 380"/>
                <a:gd name="T31" fmla="*/ 209 h 367"/>
                <a:gd name="T32" fmla="*/ 28 w 380"/>
                <a:gd name="T33" fmla="*/ 301 h 367"/>
                <a:gd name="T34" fmla="*/ 28 w 380"/>
                <a:gd name="T35" fmla="*/ 301 h 367"/>
                <a:gd name="T36" fmla="*/ 63 w 380"/>
                <a:gd name="T37" fmla="*/ 351 h 367"/>
                <a:gd name="T38" fmla="*/ 63 w 380"/>
                <a:gd name="T39" fmla="*/ 351 h 367"/>
                <a:gd name="T40" fmla="*/ 195 w 380"/>
                <a:gd name="T41" fmla="*/ 250 h 367"/>
                <a:gd name="T42" fmla="*/ 195 w 380"/>
                <a:gd name="T43" fmla="*/ 250 h 367"/>
                <a:gd name="T44" fmla="*/ 335 w 380"/>
                <a:gd name="T45" fmla="*/ 314 h 367"/>
                <a:gd name="T46" fmla="*/ 335 w 380"/>
                <a:gd name="T47" fmla="*/ 314 h 367"/>
                <a:gd name="T48" fmla="*/ 355 w 380"/>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7">
                  <a:moveTo>
                    <a:pt x="355" y="274"/>
                  </a:moveTo>
                  <a:lnTo>
                    <a:pt x="355" y="274"/>
                  </a:lnTo>
                  <a:cubicBezTo>
                    <a:pt x="312" y="250"/>
                    <a:pt x="271" y="228"/>
                    <a:pt x="233" y="201"/>
                  </a:cubicBezTo>
                  <a:lnTo>
                    <a:pt x="233" y="201"/>
                  </a:lnTo>
                  <a:cubicBezTo>
                    <a:pt x="268" y="150"/>
                    <a:pt x="295" y="95"/>
                    <a:pt x="308" y="44"/>
                  </a:cubicBezTo>
                  <a:lnTo>
                    <a:pt x="308" y="44"/>
                  </a:lnTo>
                  <a:cubicBezTo>
                    <a:pt x="314" y="20"/>
                    <a:pt x="280" y="0"/>
                    <a:pt x="267" y="24"/>
                  </a:cubicBezTo>
                  <a:lnTo>
                    <a:pt x="267" y="24"/>
                  </a:lnTo>
                  <a:cubicBezTo>
                    <a:pt x="241" y="71"/>
                    <a:pt x="216" y="119"/>
                    <a:pt x="184" y="161"/>
                  </a:cubicBezTo>
                  <a:lnTo>
                    <a:pt x="184" y="161"/>
                  </a:lnTo>
                  <a:cubicBezTo>
                    <a:pt x="144" y="123"/>
                    <a:pt x="113" y="77"/>
                    <a:pt x="76" y="34"/>
                  </a:cubicBezTo>
                  <a:lnTo>
                    <a:pt x="76" y="34"/>
                  </a:lnTo>
                  <a:cubicBezTo>
                    <a:pt x="53" y="7"/>
                    <a:pt x="12" y="38"/>
                    <a:pt x="27" y="70"/>
                  </a:cubicBezTo>
                  <a:lnTo>
                    <a:pt x="27" y="70"/>
                  </a:lnTo>
                  <a:cubicBezTo>
                    <a:pt x="50" y="120"/>
                    <a:pt x="91" y="169"/>
                    <a:pt x="140" y="209"/>
                  </a:cubicBezTo>
                  <a:lnTo>
                    <a:pt x="140" y="209"/>
                  </a:lnTo>
                  <a:cubicBezTo>
                    <a:pt x="104" y="243"/>
                    <a:pt x="65" y="270"/>
                    <a:pt x="28" y="301"/>
                  </a:cubicBezTo>
                  <a:lnTo>
                    <a:pt x="28" y="301"/>
                  </a:lnTo>
                  <a:cubicBezTo>
                    <a:pt x="0" y="326"/>
                    <a:pt x="33" y="366"/>
                    <a:pt x="63" y="351"/>
                  </a:cubicBezTo>
                  <a:lnTo>
                    <a:pt x="63" y="351"/>
                  </a:lnTo>
                  <a:cubicBezTo>
                    <a:pt x="109" y="331"/>
                    <a:pt x="155" y="293"/>
                    <a:pt x="195" y="250"/>
                  </a:cubicBezTo>
                  <a:lnTo>
                    <a:pt x="195" y="250"/>
                  </a:lnTo>
                  <a:cubicBezTo>
                    <a:pt x="239" y="280"/>
                    <a:pt x="289" y="303"/>
                    <a:pt x="335" y="314"/>
                  </a:cubicBezTo>
                  <a:lnTo>
                    <a:pt x="335" y="314"/>
                  </a:lnTo>
                  <a:cubicBezTo>
                    <a:pt x="359" y="320"/>
                    <a:pt x="379" y="287"/>
                    <a:pt x="355" y="274"/>
                  </a:cubicBezTo>
                </a:path>
              </a:pathLst>
            </a:custGeom>
            <a:solidFill>
              <a:schemeClr val="accent3">
                <a:lumMod val="25000"/>
              </a:schemeClr>
            </a:solidFill>
            <a:ln>
              <a:noFill/>
            </a:ln>
            <a:effectLst/>
          </p:spPr>
          <p:txBody>
            <a:bodyPr wrap="none" anchor="ctr"/>
            <a:lstStyle/>
            <a:p>
              <a:pPr>
                <a:defRPr/>
              </a:pPr>
              <a:endParaRPr lang="es-ES_tradnl"/>
            </a:p>
          </p:txBody>
        </p:sp>
        <p:sp>
          <p:nvSpPr>
            <p:cNvPr id="81" name="Freeform 47">
              <a:extLst>
                <a:ext uri="{FF2B5EF4-FFF2-40B4-BE49-F238E27FC236}">
                  <a16:creationId xmlns:a16="http://schemas.microsoft.com/office/drawing/2014/main" id="{3EEB733E-2E74-1244-99DA-26A48C61E0A7}"/>
                </a:ext>
              </a:extLst>
            </p:cNvPr>
            <p:cNvSpPr>
              <a:spLocks noChangeArrowheads="1"/>
            </p:cNvSpPr>
            <p:nvPr/>
          </p:nvSpPr>
          <p:spPr bwMode="auto">
            <a:xfrm>
              <a:off x="2299759" y="6668667"/>
              <a:ext cx="180952" cy="174602"/>
            </a:xfrm>
            <a:custGeom>
              <a:avLst/>
              <a:gdLst>
                <a:gd name="T0" fmla="*/ 353 w 379"/>
                <a:gd name="T1" fmla="*/ 274 h 367"/>
                <a:gd name="T2" fmla="*/ 353 w 379"/>
                <a:gd name="T3" fmla="*/ 274 h 367"/>
                <a:gd name="T4" fmla="*/ 232 w 379"/>
                <a:gd name="T5" fmla="*/ 201 h 367"/>
                <a:gd name="T6" fmla="*/ 232 w 379"/>
                <a:gd name="T7" fmla="*/ 201 h 367"/>
                <a:gd name="T8" fmla="*/ 307 w 379"/>
                <a:gd name="T9" fmla="*/ 44 h 367"/>
                <a:gd name="T10" fmla="*/ 307 w 379"/>
                <a:gd name="T11" fmla="*/ 44 h 367"/>
                <a:gd name="T12" fmla="*/ 266 w 379"/>
                <a:gd name="T13" fmla="*/ 24 h 367"/>
                <a:gd name="T14" fmla="*/ 266 w 379"/>
                <a:gd name="T15" fmla="*/ 24 h 367"/>
                <a:gd name="T16" fmla="*/ 182 w 379"/>
                <a:gd name="T17" fmla="*/ 161 h 367"/>
                <a:gd name="T18" fmla="*/ 182 w 379"/>
                <a:gd name="T19" fmla="*/ 161 h 367"/>
                <a:gd name="T20" fmla="*/ 76 w 379"/>
                <a:gd name="T21" fmla="*/ 34 h 367"/>
                <a:gd name="T22" fmla="*/ 76 w 379"/>
                <a:gd name="T23" fmla="*/ 34 h 367"/>
                <a:gd name="T24" fmla="*/ 26 w 379"/>
                <a:gd name="T25" fmla="*/ 70 h 367"/>
                <a:gd name="T26" fmla="*/ 26 w 379"/>
                <a:gd name="T27" fmla="*/ 70 h 367"/>
                <a:gd name="T28" fmla="*/ 139 w 379"/>
                <a:gd name="T29" fmla="*/ 209 h 367"/>
                <a:gd name="T30" fmla="*/ 139 w 379"/>
                <a:gd name="T31" fmla="*/ 209 h 367"/>
                <a:gd name="T32" fmla="*/ 27 w 379"/>
                <a:gd name="T33" fmla="*/ 301 h 367"/>
                <a:gd name="T34" fmla="*/ 27 w 379"/>
                <a:gd name="T35" fmla="*/ 301 h 367"/>
                <a:gd name="T36" fmla="*/ 63 w 379"/>
                <a:gd name="T37" fmla="*/ 351 h 367"/>
                <a:gd name="T38" fmla="*/ 63 w 379"/>
                <a:gd name="T39" fmla="*/ 351 h 367"/>
                <a:gd name="T40" fmla="*/ 193 w 379"/>
                <a:gd name="T41" fmla="*/ 250 h 367"/>
                <a:gd name="T42" fmla="*/ 193 w 379"/>
                <a:gd name="T43" fmla="*/ 250 h 367"/>
                <a:gd name="T44" fmla="*/ 335 w 379"/>
                <a:gd name="T45" fmla="*/ 314 h 367"/>
                <a:gd name="T46" fmla="*/ 335 w 379"/>
                <a:gd name="T47" fmla="*/ 314 h 367"/>
                <a:gd name="T48" fmla="*/ 353 w 379"/>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7">
                  <a:moveTo>
                    <a:pt x="353" y="274"/>
                  </a:moveTo>
                  <a:lnTo>
                    <a:pt x="353" y="274"/>
                  </a:lnTo>
                  <a:cubicBezTo>
                    <a:pt x="311" y="250"/>
                    <a:pt x="270" y="228"/>
                    <a:pt x="232" y="201"/>
                  </a:cubicBezTo>
                  <a:lnTo>
                    <a:pt x="232" y="201"/>
                  </a:lnTo>
                  <a:cubicBezTo>
                    <a:pt x="268" y="150"/>
                    <a:pt x="294" y="95"/>
                    <a:pt x="307" y="44"/>
                  </a:cubicBezTo>
                  <a:lnTo>
                    <a:pt x="307" y="44"/>
                  </a:lnTo>
                  <a:cubicBezTo>
                    <a:pt x="312" y="20"/>
                    <a:pt x="279" y="0"/>
                    <a:pt x="266" y="24"/>
                  </a:cubicBezTo>
                  <a:lnTo>
                    <a:pt x="266" y="24"/>
                  </a:lnTo>
                  <a:cubicBezTo>
                    <a:pt x="240" y="71"/>
                    <a:pt x="215" y="119"/>
                    <a:pt x="182" y="161"/>
                  </a:cubicBezTo>
                  <a:lnTo>
                    <a:pt x="182" y="161"/>
                  </a:lnTo>
                  <a:cubicBezTo>
                    <a:pt x="142" y="123"/>
                    <a:pt x="113" y="77"/>
                    <a:pt x="76" y="34"/>
                  </a:cubicBezTo>
                  <a:lnTo>
                    <a:pt x="76" y="34"/>
                  </a:lnTo>
                  <a:cubicBezTo>
                    <a:pt x="52" y="7"/>
                    <a:pt x="11" y="38"/>
                    <a:pt x="26" y="70"/>
                  </a:cubicBezTo>
                  <a:lnTo>
                    <a:pt x="26" y="70"/>
                  </a:lnTo>
                  <a:cubicBezTo>
                    <a:pt x="48" y="120"/>
                    <a:pt x="90" y="169"/>
                    <a:pt x="139" y="209"/>
                  </a:cubicBezTo>
                  <a:lnTo>
                    <a:pt x="139" y="209"/>
                  </a:lnTo>
                  <a:cubicBezTo>
                    <a:pt x="103" y="243"/>
                    <a:pt x="64" y="270"/>
                    <a:pt x="27" y="301"/>
                  </a:cubicBezTo>
                  <a:lnTo>
                    <a:pt x="27" y="301"/>
                  </a:lnTo>
                  <a:cubicBezTo>
                    <a:pt x="0" y="326"/>
                    <a:pt x="31" y="366"/>
                    <a:pt x="63" y="351"/>
                  </a:cubicBezTo>
                  <a:lnTo>
                    <a:pt x="63" y="351"/>
                  </a:lnTo>
                  <a:cubicBezTo>
                    <a:pt x="110" y="331"/>
                    <a:pt x="155" y="293"/>
                    <a:pt x="193" y="250"/>
                  </a:cubicBezTo>
                  <a:lnTo>
                    <a:pt x="193" y="250"/>
                  </a:lnTo>
                  <a:cubicBezTo>
                    <a:pt x="239" y="280"/>
                    <a:pt x="287" y="303"/>
                    <a:pt x="335" y="314"/>
                  </a:cubicBezTo>
                  <a:lnTo>
                    <a:pt x="335" y="314"/>
                  </a:lnTo>
                  <a:cubicBezTo>
                    <a:pt x="358" y="320"/>
                    <a:pt x="378" y="287"/>
                    <a:pt x="353" y="274"/>
                  </a:cubicBezTo>
                </a:path>
              </a:pathLst>
            </a:custGeom>
            <a:solidFill>
              <a:schemeClr val="accent3">
                <a:lumMod val="50000"/>
              </a:schemeClr>
            </a:solidFill>
            <a:ln>
              <a:noFill/>
            </a:ln>
            <a:effectLst/>
          </p:spPr>
          <p:txBody>
            <a:bodyPr wrap="none" anchor="ctr"/>
            <a:lstStyle/>
            <a:p>
              <a:pPr>
                <a:defRPr/>
              </a:pPr>
              <a:endParaRPr lang="es-ES_tradnl"/>
            </a:p>
          </p:txBody>
        </p:sp>
        <p:sp>
          <p:nvSpPr>
            <p:cNvPr id="82" name="Freeform 48">
              <a:extLst>
                <a:ext uri="{FF2B5EF4-FFF2-40B4-BE49-F238E27FC236}">
                  <a16:creationId xmlns:a16="http://schemas.microsoft.com/office/drawing/2014/main" id="{6F9DAA17-BD00-A44C-B107-2284BCC373A1}"/>
                </a:ext>
              </a:extLst>
            </p:cNvPr>
            <p:cNvSpPr>
              <a:spLocks noChangeArrowheads="1"/>
            </p:cNvSpPr>
            <p:nvPr/>
          </p:nvSpPr>
          <p:spPr bwMode="auto">
            <a:xfrm>
              <a:off x="2868011" y="6668667"/>
              <a:ext cx="180952" cy="174602"/>
            </a:xfrm>
            <a:custGeom>
              <a:avLst/>
              <a:gdLst>
                <a:gd name="T0" fmla="*/ 354 w 379"/>
                <a:gd name="T1" fmla="*/ 274 h 367"/>
                <a:gd name="T2" fmla="*/ 354 w 379"/>
                <a:gd name="T3" fmla="*/ 274 h 367"/>
                <a:gd name="T4" fmla="*/ 232 w 379"/>
                <a:gd name="T5" fmla="*/ 201 h 367"/>
                <a:gd name="T6" fmla="*/ 232 w 379"/>
                <a:gd name="T7" fmla="*/ 201 h 367"/>
                <a:gd name="T8" fmla="*/ 307 w 379"/>
                <a:gd name="T9" fmla="*/ 44 h 367"/>
                <a:gd name="T10" fmla="*/ 307 w 379"/>
                <a:gd name="T11" fmla="*/ 44 h 367"/>
                <a:gd name="T12" fmla="*/ 266 w 379"/>
                <a:gd name="T13" fmla="*/ 24 h 367"/>
                <a:gd name="T14" fmla="*/ 266 w 379"/>
                <a:gd name="T15" fmla="*/ 24 h 367"/>
                <a:gd name="T16" fmla="*/ 183 w 379"/>
                <a:gd name="T17" fmla="*/ 161 h 367"/>
                <a:gd name="T18" fmla="*/ 183 w 379"/>
                <a:gd name="T19" fmla="*/ 161 h 367"/>
                <a:gd name="T20" fmla="*/ 75 w 379"/>
                <a:gd name="T21" fmla="*/ 34 h 367"/>
                <a:gd name="T22" fmla="*/ 75 w 379"/>
                <a:gd name="T23" fmla="*/ 34 h 367"/>
                <a:gd name="T24" fmla="*/ 25 w 379"/>
                <a:gd name="T25" fmla="*/ 70 h 367"/>
                <a:gd name="T26" fmla="*/ 25 w 379"/>
                <a:gd name="T27" fmla="*/ 70 h 367"/>
                <a:gd name="T28" fmla="*/ 138 w 379"/>
                <a:gd name="T29" fmla="*/ 209 h 367"/>
                <a:gd name="T30" fmla="*/ 138 w 379"/>
                <a:gd name="T31" fmla="*/ 209 h 367"/>
                <a:gd name="T32" fmla="*/ 27 w 379"/>
                <a:gd name="T33" fmla="*/ 301 h 367"/>
                <a:gd name="T34" fmla="*/ 27 w 379"/>
                <a:gd name="T35" fmla="*/ 301 h 367"/>
                <a:gd name="T36" fmla="*/ 62 w 379"/>
                <a:gd name="T37" fmla="*/ 351 h 367"/>
                <a:gd name="T38" fmla="*/ 62 w 379"/>
                <a:gd name="T39" fmla="*/ 351 h 367"/>
                <a:gd name="T40" fmla="*/ 192 w 379"/>
                <a:gd name="T41" fmla="*/ 250 h 367"/>
                <a:gd name="T42" fmla="*/ 192 w 379"/>
                <a:gd name="T43" fmla="*/ 250 h 367"/>
                <a:gd name="T44" fmla="*/ 334 w 379"/>
                <a:gd name="T45" fmla="*/ 314 h 367"/>
                <a:gd name="T46" fmla="*/ 334 w 379"/>
                <a:gd name="T47" fmla="*/ 314 h 367"/>
                <a:gd name="T48" fmla="*/ 354 w 379"/>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7">
                  <a:moveTo>
                    <a:pt x="354" y="274"/>
                  </a:moveTo>
                  <a:lnTo>
                    <a:pt x="354" y="274"/>
                  </a:lnTo>
                  <a:cubicBezTo>
                    <a:pt x="312" y="250"/>
                    <a:pt x="270" y="228"/>
                    <a:pt x="232" y="201"/>
                  </a:cubicBezTo>
                  <a:lnTo>
                    <a:pt x="232" y="201"/>
                  </a:lnTo>
                  <a:cubicBezTo>
                    <a:pt x="267" y="150"/>
                    <a:pt x="293" y="95"/>
                    <a:pt x="307" y="44"/>
                  </a:cubicBezTo>
                  <a:lnTo>
                    <a:pt x="307" y="44"/>
                  </a:lnTo>
                  <a:cubicBezTo>
                    <a:pt x="312" y="20"/>
                    <a:pt x="279" y="0"/>
                    <a:pt x="266" y="24"/>
                  </a:cubicBezTo>
                  <a:lnTo>
                    <a:pt x="266" y="24"/>
                  </a:lnTo>
                  <a:cubicBezTo>
                    <a:pt x="240" y="71"/>
                    <a:pt x="215" y="119"/>
                    <a:pt x="183" y="161"/>
                  </a:cubicBezTo>
                  <a:lnTo>
                    <a:pt x="183" y="161"/>
                  </a:lnTo>
                  <a:cubicBezTo>
                    <a:pt x="142" y="123"/>
                    <a:pt x="112" y="77"/>
                    <a:pt x="75" y="34"/>
                  </a:cubicBezTo>
                  <a:lnTo>
                    <a:pt x="75" y="34"/>
                  </a:lnTo>
                  <a:cubicBezTo>
                    <a:pt x="53" y="7"/>
                    <a:pt x="11" y="38"/>
                    <a:pt x="25" y="70"/>
                  </a:cubicBezTo>
                  <a:lnTo>
                    <a:pt x="25" y="70"/>
                  </a:lnTo>
                  <a:cubicBezTo>
                    <a:pt x="49" y="120"/>
                    <a:pt x="90" y="169"/>
                    <a:pt x="138" y="209"/>
                  </a:cubicBezTo>
                  <a:lnTo>
                    <a:pt x="138" y="209"/>
                  </a:lnTo>
                  <a:cubicBezTo>
                    <a:pt x="103" y="243"/>
                    <a:pt x="63" y="270"/>
                    <a:pt x="27" y="301"/>
                  </a:cubicBezTo>
                  <a:lnTo>
                    <a:pt x="27" y="301"/>
                  </a:lnTo>
                  <a:cubicBezTo>
                    <a:pt x="0" y="326"/>
                    <a:pt x="32" y="366"/>
                    <a:pt x="62" y="351"/>
                  </a:cubicBezTo>
                  <a:lnTo>
                    <a:pt x="62" y="351"/>
                  </a:lnTo>
                  <a:cubicBezTo>
                    <a:pt x="109" y="331"/>
                    <a:pt x="154" y="293"/>
                    <a:pt x="192" y="250"/>
                  </a:cubicBezTo>
                  <a:lnTo>
                    <a:pt x="192" y="250"/>
                  </a:lnTo>
                  <a:cubicBezTo>
                    <a:pt x="240" y="280"/>
                    <a:pt x="288" y="303"/>
                    <a:pt x="334" y="314"/>
                  </a:cubicBezTo>
                  <a:lnTo>
                    <a:pt x="334" y="314"/>
                  </a:lnTo>
                  <a:cubicBezTo>
                    <a:pt x="358" y="320"/>
                    <a:pt x="378" y="287"/>
                    <a:pt x="354" y="274"/>
                  </a:cubicBezTo>
                </a:path>
              </a:pathLst>
            </a:custGeom>
            <a:solidFill>
              <a:schemeClr val="accent3">
                <a:lumMod val="50000"/>
              </a:schemeClr>
            </a:solidFill>
            <a:ln>
              <a:noFill/>
            </a:ln>
            <a:effectLst/>
          </p:spPr>
          <p:txBody>
            <a:bodyPr wrap="none" anchor="ctr"/>
            <a:lstStyle/>
            <a:p>
              <a:pPr>
                <a:defRPr/>
              </a:pPr>
              <a:endParaRPr lang="es-ES_tradnl"/>
            </a:p>
          </p:txBody>
        </p:sp>
        <p:sp>
          <p:nvSpPr>
            <p:cNvPr id="83" name="Freeform 49">
              <a:extLst>
                <a:ext uri="{FF2B5EF4-FFF2-40B4-BE49-F238E27FC236}">
                  <a16:creationId xmlns:a16="http://schemas.microsoft.com/office/drawing/2014/main" id="{33A3E383-5633-CC47-A9F5-FBCD492FE390}"/>
                </a:ext>
              </a:extLst>
            </p:cNvPr>
            <p:cNvSpPr>
              <a:spLocks noChangeArrowheads="1"/>
            </p:cNvSpPr>
            <p:nvPr/>
          </p:nvSpPr>
          <p:spPr bwMode="auto">
            <a:xfrm>
              <a:off x="3245786" y="6673428"/>
              <a:ext cx="180952" cy="174602"/>
            </a:xfrm>
            <a:custGeom>
              <a:avLst/>
              <a:gdLst>
                <a:gd name="T0" fmla="*/ 355 w 379"/>
                <a:gd name="T1" fmla="*/ 273 h 366"/>
                <a:gd name="T2" fmla="*/ 355 w 379"/>
                <a:gd name="T3" fmla="*/ 273 h 366"/>
                <a:gd name="T4" fmla="*/ 232 w 379"/>
                <a:gd name="T5" fmla="*/ 201 h 366"/>
                <a:gd name="T6" fmla="*/ 232 w 379"/>
                <a:gd name="T7" fmla="*/ 201 h 366"/>
                <a:gd name="T8" fmla="*/ 307 w 379"/>
                <a:gd name="T9" fmla="*/ 43 h 366"/>
                <a:gd name="T10" fmla="*/ 307 w 379"/>
                <a:gd name="T11" fmla="*/ 43 h 366"/>
                <a:gd name="T12" fmla="*/ 267 w 379"/>
                <a:gd name="T13" fmla="*/ 25 h 366"/>
                <a:gd name="T14" fmla="*/ 267 w 379"/>
                <a:gd name="T15" fmla="*/ 25 h 366"/>
                <a:gd name="T16" fmla="*/ 184 w 379"/>
                <a:gd name="T17" fmla="*/ 161 h 366"/>
                <a:gd name="T18" fmla="*/ 184 w 379"/>
                <a:gd name="T19" fmla="*/ 161 h 366"/>
                <a:gd name="T20" fmla="*/ 76 w 379"/>
                <a:gd name="T21" fmla="*/ 34 h 366"/>
                <a:gd name="T22" fmla="*/ 76 w 379"/>
                <a:gd name="T23" fmla="*/ 34 h 366"/>
                <a:gd name="T24" fmla="*/ 26 w 379"/>
                <a:gd name="T25" fmla="*/ 69 h 366"/>
                <a:gd name="T26" fmla="*/ 26 w 379"/>
                <a:gd name="T27" fmla="*/ 69 h 366"/>
                <a:gd name="T28" fmla="*/ 140 w 379"/>
                <a:gd name="T29" fmla="*/ 210 h 366"/>
                <a:gd name="T30" fmla="*/ 140 w 379"/>
                <a:gd name="T31" fmla="*/ 210 h 366"/>
                <a:gd name="T32" fmla="*/ 29 w 379"/>
                <a:gd name="T33" fmla="*/ 302 h 366"/>
                <a:gd name="T34" fmla="*/ 29 w 379"/>
                <a:gd name="T35" fmla="*/ 302 h 366"/>
                <a:gd name="T36" fmla="*/ 63 w 379"/>
                <a:gd name="T37" fmla="*/ 352 h 366"/>
                <a:gd name="T38" fmla="*/ 63 w 379"/>
                <a:gd name="T39" fmla="*/ 352 h 366"/>
                <a:gd name="T40" fmla="*/ 194 w 379"/>
                <a:gd name="T41" fmla="*/ 250 h 366"/>
                <a:gd name="T42" fmla="*/ 194 w 379"/>
                <a:gd name="T43" fmla="*/ 250 h 366"/>
                <a:gd name="T44" fmla="*/ 335 w 379"/>
                <a:gd name="T45" fmla="*/ 314 h 366"/>
                <a:gd name="T46" fmla="*/ 335 w 379"/>
                <a:gd name="T47" fmla="*/ 314 h 366"/>
                <a:gd name="T48" fmla="*/ 355 w 379"/>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5" y="273"/>
                  </a:moveTo>
                  <a:lnTo>
                    <a:pt x="355" y="273"/>
                  </a:lnTo>
                  <a:cubicBezTo>
                    <a:pt x="313" y="250"/>
                    <a:pt x="270" y="228"/>
                    <a:pt x="232" y="201"/>
                  </a:cubicBezTo>
                  <a:lnTo>
                    <a:pt x="232" y="201"/>
                  </a:lnTo>
                  <a:cubicBezTo>
                    <a:pt x="268" y="150"/>
                    <a:pt x="295" y="94"/>
                    <a:pt x="307" y="43"/>
                  </a:cubicBezTo>
                  <a:lnTo>
                    <a:pt x="307" y="43"/>
                  </a:lnTo>
                  <a:cubicBezTo>
                    <a:pt x="314" y="20"/>
                    <a:pt x="281" y="0"/>
                    <a:pt x="267" y="25"/>
                  </a:cubicBezTo>
                  <a:lnTo>
                    <a:pt x="267" y="25"/>
                  </a:lnTo>
                  <a:cubicBezTo>
                    <a:pt x="240" y="71"/>
                    <a:pt x="217" y="118"/>
                    <a:pt x="184" y="161"/>
                  </a:cubicBezTo>
                  <a:lnTo>
                    <a:pt x="184" y="161"/>
                  </a:lnTo>
                  <a:cubicBezTo>
                    <a:pt x="143" y="122"/>
                    <a:pt x="113" y="77"/>
                    <a:pt x="76" y="34"/>
                  </a:cubicBezTo>
                  <a:lnTo>
                    <a:pt x="76" y="34"/>
                  </a:lnTo>
                  <a:cubicBezTo>
                    <a:pt x="52" y="6"/>
                    <a:pt x="13" y="39"/>
                    <a:pt x="26" y="69"/>
                  </a:cubicBezTo>
                  <a:lnTo>
                    <a:pt x="26" y="69"/>
                  </a:lnTo>
                  <a:cubicBezTo>
                    <a:pt x="50" y="119"/>
                    <a:pt x="90" y="169"/>
                    <a:pt x="140" y="210"/>
                  </a:cubicBezTo>
                  <a:lnTo>
                    <a:pt x="140" y="210"/>
                  </a:lnTo>
                  <a:cubicBezTo>
                    <a:pt x="105" y="243"/>
                    <a:pt x="65" y="269"/>
                    <a:pt x="29" y="302"/>
                  </a:cubicBezTo>
                  <a:lnTo>
                    <a:pt x="29" y="302"/>
                  </a:lnTo>
                  <a:cubicBezTo>
                    <a:pt x="0" y="326"/>
                    <a:pt x="33" y="365"/>
                    <a:pt x="63" y="352"/>
                  </a:cubicBezTo>
                  <a:lnTo>
                    <a:pt x="63" y="352"/>
                  </a:lnTo>
                  <a:cubicBezTo>
                    <a:pt x="110" y="331"/>
                    <a:pt x="155" y="294"/>
                    <a:pt x="194" y="250"/>
                  </a:cubicBezTo>
                  <a:lnTo>
                    <a:pt x="194" y="250"/>
                  </a:lnTo>
                  <a:cubicBezTo>
                    <a:pt x="240" y="280"/>
                    <a:pt x="289" y="302"/>
                    <a:pt x="335" y="314"/>
                  </a:cubicBezTo>
                  <a:lnTo>
                    <a:pt x="335" y="314"/>
                  </a:lnTo>
                  <a:cubicBezTo>
                    <a:pt x="359" y="320"/>
                    <a:pt x="378" y="286"/>
                    <a:pt x="355" y="273"/>
                  </a:cubicBezTo>
                </a:path>
              </a:pathLst>
            </a:custGeom>
            <a:solidFill>
              <a:schemeClr val="accent3">
                <a:lumMod val="25000"/>
              </a:schemeClr>
            </a:solidFill>
            <a:ln>
              <a:noFill/>
            </a:ln>
            <a:effectLst/>
          </p:spPr>
          <p:txBody>
            <a:bodyPr wrap="none" anchor="ctr"/>
            <a:lstStyle/>
            <a:p>
              <a:pPr>
                <a:defRPr/>
              </a:pPr>
              <a:endParaRPr lang="es-ES_tradnl"/>
            </a:p>
          </p:txBody>
        </p:sp>
        <p:sp>
          <p:nvSpPr>
            <p:cNvPr id="84" name="Freeform 50">
              <a:extLst>
                <a:ext uri="{FF2B5EF4-FFF2-40B4-BE49-F238E27FC236}">
                  <a16:creationId xmlns:a16="http://schemas.microsoft.com/office/drawing/2014/main" id="{5004D22B-C5DB-3F47-A079-57A8E794E0B6}"/>
                </a:ext>
              </a:extLst>
            </p:cNvPr>
            <p:cNvSpPr>
              <a:spLocks noChangeArrowheads="1"/>
            </p:cNvSpPr>
            <p:nvPr/>
          </p:nvSpPr>
          <p:spPr bwMode="auto">
            <a:xfrm>
              <a:off x="3434674" y="6673428"/>
              <a:ext cx="180952" cy="174602"/>
            </a:xfrm>
            <a:custGeom>
              <a:avLst/>
              <a:gdLst>
                <a:gd name="T0" fmla="*/ 353 w 378"/>
                <a:gd name="T1" fmla="*/ 273 h 366"/>
                <a:gd name="T2" fmla="*/ 353 w 378"/>
                <a:gd name="T3" fmla="*/ 273 h 366"/>
                <a:gd name="T4" fmla="*/ 231 w 378"/>
                <a:gd name="T5" fmla="*/ 201 h 366"/>
                <a:gd name="T6" fmla="*/ 231 w 378"/>
                <a:gd name="T7" fmla="*/ 201 h 366"/>
                <a:gd name="T8" fmla="*/ 307 w 378"/>
                <a:gd name="T9" fmla="*/ 43 h 366"/>
                <a:gd name="T10" fmla="*/ 307 w 378"/>
                <a:gd name="T11" fmla="*/ 43 h 366"/>
                <a:gd name="T12" fmla="*/ 265 w 378"/>
                <a:gd name="T13" fmla="*/ 25 h 366"/>
                <a:gd name="T14" fmla="*/ 265 w 378"/>
                <a:gd name="T15" fmla="*/ 25 h 366"/>
                <a:gd name="T16" fmla="*/ 183 w 378"/>
                <a:gd name="T17" fmla="*/ 161 h 366"/>
                <a:gd name="T18" fmla="*/ 183 w 378"/>
                <a:gd name="T19" fmla="*/ 161 h 366"/>
                <a:gd name="T20" fmla="*/ 75 w 378"/>
                <a:gd name="T21" fmla="*/ 34 h 366"/>
                <a:gd name="T22" fmla="*/ 75 w 378"/>
                <a:gd name="T23" fmla="*/ 34 h 366"/>
                <a:gd name="T24" fmla="*/ 26 w 378"/>
                <a:gd name="T25" fmla="*/ 69 h 366"/>
                <a:gd name="T26" fmla="*/ 26 w 378"/>
                <a:gd name="T27" fmla="*/ 69 h 366"/>
                <a:gd name="T28" fmla="*/ 139 w 378"/>
                <a:gd name="T29" fmla="*/ 210 h 366"/>
                <a:gd name="T30" fmla="*/ 139 w 378"/>
                <a:gd name="T31" fmla="*/ 210 h 366"/>
                <a:gd name="T32" fmla="*/ 28 w 378"/>
                <a:gd name="T33" fmla="*/ 302 h 366"/>
                <a:gd name="T34" fmla="*/ 28 w 378"/>
                <a:gd name="T35" fmla="*/ 302 h 366"/>
                <a:gd name="T36" fmla="*/ 62 w 378"/>
                <a:gd name="T37" fmla="*/ 352 h 366"/>
                <a:gd name="T38" fmla="*/ 62 w 378"/>
                <a:gd name="T39" fmla="*/ 352 h 366"/>
                <a:gd name="T40" fmla="*/ 193 w 378"/>
                <a:gd name="T41" fmla="*/ 250 h 366"/>
                <a:gd name="T42" fmla="*/ 193 w 378"/>
                <a:gd name="T43" fmla="*/ 250 h 366"/>
                <a:gd name="T44" fmla="*/ 334 w 378"/>
                <a:gd name="T45" fmla="*/ 314 h 366"/>
                <a:gd name="T46" fmla="*/ 334 w 378"/>
                <a:gd name="T47" fmla="*/ 314 h 366"/>
                <a:gd name="T48" fmla="*/ 353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3"/>
                  </a:moveTo>
                  <a:lnTo>
                    <a:pt x="353" y="273"/>
                  </a:lnTo>
                  <a:cubicBezTo>
                    <a:pt x="311" y="250"/>
                    <a:pt x="269" y="228"/>
                    <a:pt x="231" y="201"/>
                  </a:cubicBezTo>
                  <a:lnTo>
                    <a:pt x="231" y="201"/>
                  </a:lnTo>
                  <a:cubicBezTo>
                    <a:pt x="267" y="150"/>
                    <a:pt x="294" y="94"/>
                    <a:pt x="307" y="43"/>
                  </a:cubicBezTo>
                  <a:lnTo>
                    <a:pt x="307" y="43"/>
                  </a:lnTo>
                  <a:cubicBezTo>
                    <a:pt x="313" y="20"/>
                    <a:pt x="278" y="0"/>
                    <a:pt x="265" y="25"/>
                  </a:cubicBezTo>
                  <a:lnTo>
                    <a:pt x="265" y="25"/>
                  </a:lnTo>
                  <a:cubicBezTo>
                    <a:pt x="240" y="71"/>
                    <a:pt x="215" y="118"/>
                    <a:pt x="183" y="161"/>
                  </a:cubicBezTo>
                  <a:lnTo>
                    <a:pt x="183" y="161"/>
                  </a:lnTo>
                  <a:cubicBezTo>
                    <a:pt x="142" y="122"/>
                    <a:pt x="113" y="77"/>
                    <a:pt x="75" y="34"/>
                  </a:cubicBezTo>
                  <a:lnTo>
                    <a:pt x="75" y="34"/>
                  </a:lnTo>
                  <a:cubicBezTo>
                    <a:pt x="52" y="6"/>
                    <a:pt x="12" y="39"/>
                    <a:pt x="26" y="69"/>
                  </a:cubicBezTo>
                  <a:lnTo>
                    <a:pt x="26" y="69"/>
                  </a:lnTo>
                  <a:cubicBezTo>
                    <a:pt x="49" y="119"/>
                    <a:pt x="89" y="169"/>
                    <a:pt x="139" y="210"/>
                  </a:cubicBezTo>
                  <a:lnTo>
                    <a:pt x="139" y="210"/>
                  </a:lnTo>
                  <a:cubicBezTo>
                    <a:pt x="104" y="243"/>
                    <a:pt x="63" y="269"/>
                    <a:pt x="28" y="302"/>
                  </a:cubicBezTo>
                  <a:lnTo>
                    <a:pt x="28" y="302"/>
                  </a:lnTo>
                  <a:cubicBezTo>
                    <a:pt x="0" y="326"/>
                    <a:pt x="31" y="365"/>
                    <a:pt x="62" y="352"/>
                  </a:cubicBezTo>
                  <a:lnTo>
                    <a:pt x="62" y="352"/>
                  </a:lnTo>
                  <a:cubicBezTo>
                    <a:pt x="109" y="331"/>
                    <a:pt x="154" y="294"/>
                    <a:pt x="193" y="250"/>
                  </a:cubicBezTo>
                  <a:lnTo>
                    <a:pt x="193" y="250"/>
                  </a:lnTo>
                  <a:cubicBezTo>
                    <a:pt x="239" y="280"/>
                    <a:pt x="288" y="302"/>
                    <a:pt x="334" y="314"/>
                  </a:cubicBezTo>
                  <a:lnTo>
                    <a:pt x="334" y="314"/>
                  </a:lnTo>
                  <a:cubicBezTo>
                    <a:pt x="357" y="320"/>
                    <a:pt x="377" y="286"/>
                    <a:pt x="353" y="273"/>
                  </a:cubicBezTo>
                </a:path>
              </a:pathLst>
            </a:custGeom>
            <a:solidFill>
              <a:schemeClr val="accent3">
                <a:lumMod val="50000"/>
              </a:schemeClr>
            </a:solidFill>
            <a:ln>
              <a:noFill/>
            </a:ln>
            <a:effectLst/>
          </p:spPr>
          <p:txBody>
            <a:bodyPr wrap="none" anchor="ctr"/>
            <a:lstStyle/>
            <a:p>
              <a:pPr>
                <a:defRPr/>
              </a:pPr>
              <a:endParaRPr lang="es-ES_tradnl"/>
            </a:p>
          </p:txBody>
        </p:sp>
        <p:sp>
          <p:nvSpPr>
            <p:cNvPr id="85" name="Freeform 51">
              <a:extLst>
                <a:ext uri="{FF2B5EF4-FFF2-40B4-BE49-F238E27FC236}">
                  <a16:creationId xmlns:a16="http://schemas.microsoft.com/office/drawing/2014/main" id="{D79D4FF8-33A9-1E43-BAD5-8990F4BF36BD}"/>
                </a:ext>
              </a:extLst>
            </p:cNvPr>
            <p:cNvSpPr>
              <a:spLocks noChangeArrowheads="1"/>
            </p:cNvSpPr>
            <p:nvPr/>
          </p:nvSpPr>
          <p:spPr bwMode="auto">
            <a:xfrm>
              <a:off x="3056899" y="6673428"/>
              <a:ext cx="180952" cy="174602"/>
            </a:xfrm>
            <a:custGeom>
              <a:avLst/>
              <a:gdLst>
                <a:gd name="T0" fmla="*/ 352 w 378"/>
                <a:gd name="T1" fmla="*/ 273 h 366"/>
                <a:gd name="T2" fmla="*/ 352 w 378"/>
                <a:gd name="T3" fmla="*/ 273 h 366"/>
                <a:gd name="T4" fmla="*/ 232 w 378"/>
                <a:gd name="T5" fmla="*/ 201 h 366"/>
                <a:gd name="T6" fmla="*/ 232 w 378"/>
                <a:gd name="T7" fmla="*/ 201 h 366"/>
                <a:gd name="T8" fmla="*/ 306 w 378"/>
                <a:gd name="T9" fmla="*/ 43 h 366"/>
                <a:gd name="T10" fmla="*/ 306 w 378"/>
                <a:gd name="T11" fmla="*/ 43 h 366"/>
                <a:gd name="T12" fmla="*/ 266 w 378"/>
                <a:gd name="T13" fmla="*/ 25 h 366"/>
                <a:gd name="T14" fmla="*/ 266 w 378"/>
                <a:gd name="T15" fmla="*/ 25 h 366"/>
                <a:gd name="T16" fmla="*/ 183 w 378"/>
                <a:gd name="T17" fmla="*/ 161 h 366"/>
                <a:gd name="T18" fmla="*/ 183 w 378"/>
                <a:gd name="T19" fmla="*/ 161 h 366"/>
                <a:gd name="T20" fmla="*/ 76 w 378"/>
                <a:gd name="T21" fmla="*/ 34 h 366"/>
                <a:gd name="T22" fmla="*/ 76 w 378"/>
                <a:gd name="T23" fmla="*/ 34 h 366"/>
                <a:gd name="T24" fmla="*/ 25 w 378"/>
                <a:gd name="T25" fmla="*/ 69 h 366"/>
                <a:gd name="T26" fmla="*/ 25 w 378"/>
                <a:gd name="T27" fmla="*/ 69 h 366"/>
                <a:gd name="T28" fmla="*/ 138 w 378"/>
                <a:gd name="T29" fmla="*/ 210 h 366"/>
                <a:gd name="T30" fmla="*/ 138 w 378"/>
                <a:gd name="T31" fmla="*/ 210 h 366"/>
                <a:gd name="T32" fmla="*/ 28 w 378"/>
                <a:gd name="T33" fmla="*/ 302 h 366"/>
                <a:gd name="T34" fmla="*/ 28 w 378"/>
                <a:gd name="T35" fmla="*/ 302 h 366"/>
                <a:gd name="T36" fmla="*/ 63 w 378"/>
                <a:gd name="T37" fmla="*/ 352 h 366"/>
                <a:gd name="T38" fmla="*/ 63 w 378"/>
                <a:gd name="T39" fmla="*/ 352 h 366"/>
                <a:gd name="T40" fmla="*/ 193 w 378"/>
                <a:gd name="T41" fmla="*/ 250 h 366"/>
                <a:gd name="T42" fmla="*/ 193 w 378"/>
                <a:gd name="T43" fmla="*/ 250 h 366"/>
                <a:gd name="T44" fmla="*/ 334 w 378"/>
                <a:gd name="T45" fmla="*/ 314 h 366"/>
                <a:gd name="T46" fmla="*/ 334 w 378"/>
                <a:gd name="T47" fmla="*/ 314 h 366"/>
                <a:gd name="T48" fmla="*/ 352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2" y="273"/>
                  </a:moveTo>
                  <a:lnTo>
                    <a:pt x="352" y="273"/>
                  </a:lnTo>
                  <a:cubicBezTo>
                    <a:pt x="312" y="250"/>
                    <a:pt x="270" y="228"/>
                    <a:pt x="232" y="201"/>
                  </a:cubicBezTo>
                  <a:lnTo>
                    <a:pt x="232" y="201"/>
                  </a:lnTo>
                  <a:cubicBezTo>
                    <a:pt x="267" y="150"/>
                    <a:pt x="293" y="94"/>
                    <a:pt x="306" y="43"/>
                  </a:cubicBezTo>
                  <a:lnTo>
                    <a:pt x="306" y="43"/>
                  </a:lnTo>
                  <a:cubicBezTo>
                    <a:pt x="313" y="20"/>
                    <a:pt x="279" y="0"/>
                    <a:pt x="266" y="25"/>
                  </a:cubicBezTo>
                  <a:lnTo>
                    <a:pt x="266" y="25"/>
                  </a:lnTo>
                  <a:cubicBezTo>
                    <a:pt x="239" y="71"/>
                    <a:pt x="216" y="118"/>
                    <a:pt x="183" y="161"/>
                  </a:cubicBezTo>
                  <a:lnTo>
                    <a:pt x="183" y="161"/>
                  </a:lnTo>
                  <a:cubicBezTo>
                    <a:pt x="142" y="122"/>
                    <a:pt x="112" y="77"/>
                    <a:pt x="76" y="34"/>
                  </a:cubicBezTo>
                  <a:lnTo>
                    <a:pt x="76" y="34"/>
                  </a:lnTo>
                  <a:cubicBezTo>
                    <a:pt x="52" y="6"/>
                    <a:pt x="12" y="39"/>
                    <a:pt x="25" y="69"/>
                  </a:cubicBezTo>
                  <a:lnTo>
                    <a:pt x="25" y="69"/>
                  </a:lnTo>
                  <a:cubicBezTo>
                    <a:pt x="49" y="119"/>
                    <a:pt x="90" y="169"/>
                    <a:pt x="138" y="210"/>
                  </a:cubicBezTo>
                  <a:lnTo>
                    <a:pt x="138" y="210"/>
                  </a:lnTo>
                  <a:cubicBezTo>
                    <a:pt x="104" y="243"/>
                    <a:pt x="65" y="269"/>
                    <a:pt x="28" y="302"/>
                  </a:cubicBezTo>
                  <a:lnTo>
                    <a:pt x="28" y="302"/>
                  </a:lnTo>
                  <a:cubicBezTo>
                    <a:pt x="0" y="326"/>
                    <a:pt x="32" y="365"/>
                    <a:pt x="63" y="352"/>
                  </a:cubicBezTo>
                  <a:lnTo>
                    <a:pt x="63" y="352"/>
                  </a:lnTo>
                  <a:cubicBezTo>
                    <a:pt x="109" y="331"/>
                    <a:pt x="154" y="294"/>
                    <a:pt x="193" y="250"/>
                  </a:cubicBezTo>
                  <a:lnTo>
                    <a:pt x="193" y="250"/>
                  </a:lnTo>
                  <a:cubicBezTo>
                    <a:pt x="239" y="280"/>
                    <a:pt x="288" y="302"/>
                    <a:pt x="334" y="314"/>
                  </a:cubicBezTo>
                  <a:lnTo>
                    <a:pt x="334" y="314"/>
                  </a:lnTo>
                  <a:cubicBezTo>
                    <a:pt x="358" y="320"/>
                    <a:pt x="377" y="286"/>
                    <a:pt x="352" y="273"/>
                  </a:cubicBezTo>
                </a:path>
              </a:pathLst>
            </a:custGeom>
            <a:solidFill>
              <a:schemeClr val="accent3">
                <a:lumMod val="75000"/>
              </a:schemeClr>
            </a:solidFill>
            <a:ln>
              <a:noFill/>
            </a:ln>
            <a:effectLst/>
          </p:spPr>
          <p:txBody>
            <a:bodyPr wrap="none" anchor="ctr"/>
            <a:lstStyle/>
            <a:p>
              <a:pPr>
                <a:defRPr/>
              </a:pPr>
              <a:endParaRPr lang="es-ES_tradnl"/>
            </a:p>
          </p:txBody>
        </p:sp>
        <p:sp>
          <p:nvSpPr>
            <p:cNvPr id="86" name="Freeform 52">
              <a:extLst>
                <a:ext uri="{FF2B5EF4-FFF2-40B4-BE49-F238E27FC236}">
                  <a16:creationId xmlns:a16="http://schemas.microsoft.com/office/drawing/2014/main" id="{6D5DCD42-6402-8A4F-8FC4-DA4CB72913D9}"/>
                </a:ext>
              </a:extLst>
            </p:cNvPr>
            <p:cNvSpPr>
              <a:spLocks noChangeArrowheads="1"/>
            </p:cNvSpPr>
            <p:nvPr/>
          </p:nvSpPr>
          <p:spPr bwMode="auto">
            <a:xfrm>
              <a:off x="3625150" y="6673428"/>
              <a:ext cx="180952" cy="174602"/>
            </a:xfrm>
            <a:custGeom>
              <a:avLst/>
              <a:gdLst>
                <a:gd name="T0" fmla="*/ 353 w 378"/>
                <a:gd name="T1" fmla="*/ 273 h 366"/>
                <a:gd name="T2" fmla="*/ 353 w 378"/>
                <a:gd name="T3" fmla="*/ 273 h 366"/>
                <a:gd name="T4" fmla="*/ 232 w 378"/>
                <a:gd name="T5" fmla="*/ 201 h 366"/>
                <a:gd name="T6" fmla="*/ 232 w 378"/>
                <a:gd name="T7" fmla="*/ 201 h 366"/>
                <a:gd name="T8" fmla="*/ 306 w 378"/>
                <a:gd name="T9" fmla="*/ 43 h 366"/>
                <a:gd name="T10" fmla="*/ 306 w 378"/>
                <a:gd name="T11" fmla="*/ 43 h 366"/>
                <a:gd name="T12" fmla="*/ 265 w 378"/>
                <a:gd name="T13" fmla="*/ 25 h 366"/>
                <a:gd name="T14" fmla="*/ 265 w 378"/>
                <a:gd name="T15" fmla="*/ 25 h 366"/>
                <a:gd name="T16" fmla="*/ 182 w 378"/>
                <a:gd name="T17" fmla="*/ 161 h 366"/>
                <a:gd name="T18" fmla="*/ 182 w 378"/>
                <a:gd name="T19" fmla="*/ 161 h 366"/>
                <a:gd name="T20" fmla="*/ 76 w 378"/>
                <a:gd name="T21" fmla="*/ 34 h 366"/>
                <a:gd name="T22" fmla="*/ 76 w 378"/>
                <a:gd name="T23" fmla="*/ 34 h 366"/>
                <a:gd name="T24" fmla="*/ 26 w 378"/>
                <a:gd name="T25" fmla="*/ 69 h 366"/>
                <a:gd name="T26" fmla="*/ 26 w 378"/>
                <a:gd name="T27" fmla="*/ 69 h 366"/>
                <a:gd name="T28" fmla="*/ 138 w 378"/>
                <a:gd name="T29" fmla="*/ 210 h 366"/>
                <a:gd name="T30" fmla="*/ 138 w 378"/>
                <a:gd name="T31" fmla="*/ 210 h 366"/>
                <a:gd name="T32" fmla="*/ 27 w 378"/>
                <a:gd name="T33" fmla="*/ 302 h 366"/>
                <a:gd name="T34" fmla="*/ 27 w 378"/>
                <a:gd name="T35" fmla="*/ 302 h 366"/>
                <a:gd name="T36" fmla="*/ 63 w 378"/>
                <a:gd name="T37" fmla="*/ 352 h 366"/>
                <a:gd name="T38" fmla="*/ 63 w 378"/>
                <a:gd name="T39" fmla="*/ 352 h 366"/>
                <a:gd name="T40" fmla="*/ 193 w 378"/>
                <a:gd name="T41" fmla="*/ 250 h 366"/>
                <a:gd name="T42" fmla="*/ 193 w 378"/>
                <a:gd name="T43" fmla="*/ 250 h 366"/>
                <a:gd name="T44" fmla="*/ 334 w 378"/>
                <a:gd name="T45" fmla="*/ 314 h 366"/>
                <a:gd name="T46" fmla="*/ 334 w 378"/>
                <a:gd name="T47" fmla="*/ 314 h 366"/>
                <a:gd name="T48" fmla="*/ 353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3"/>
                  </a:moveTo>
                  <a:lnTo>
                    <a:pt x="353" y="273"/>
                  </a:lnTo>
                  <a:cubicBezTo>
                    <a:pt x="311" y="250"/>
                    <a:pt x="270" y="228"/>
                    <a:pt x="232" y="201"/>
                  </a:cubicBezTo>
                  <a:lnTo>
                    <a:pt x="232" y="201"/>
                  </a:lnTo>
                  <a:cubicBezTo>
                    <a:pt x="267" y="150"/>
                    <a:pt x="293" y="94"/>
                    <a:pt x="306" y="43"/>
                  </a:cubicBezTo>
                  <a:lnTo>
                    <a:pt x="306" y="43"/>
                  </a:lnTo>
                  <a:cubicBezTo>
                    <a:pt x="312" y="20"/>
                    <a:pt x="278" y="0"/>
                    <a:pt x="265" y="25"/>
                  </a:cubicBezTo>
                  <a:lnTo>
                    <a:pt x="265" y="25"/>
                  </a:lnTo>
                  <a:cubicBezTo>
                    <a:pt x="239" y="71"/>
                    <a:pt x="215" y="118"/>
                    <a:pt x="182" y="161"/>
                  </a:cubicBezTo>
                  <a:lnTo>
                    <a:pt x="182" y="161"/>
                  </a:lnTo>
                  <a:cubicBezTo>
                    <a:pt x="142" y="122"/>
                    <a:pt x="111" y="77"/>
                    <a:pt x="76" y="34"/>
                  </a:cubicBezTo>
                  <a:lnTo>
                    <a:pt x="76" y="34"/>
                  </a:lnTo>
                  <a:cubicBezTo>
                    <a:pt x="51" y="6"/>
                    <a:pt x="12" y="39"/>
                    <a:pt x="26" y="69"/>
                  </a:cubicBezTo>
                  <a:lnTo>
                    <a:pt x="26" y="69"/>
                  </a:lnTo>
                  <a:cubicBezTo>
                    <a:pt x="48" y="119"/>
                    <a:pt x="89" y="169"/>
                    <a:pt x="138" y="210"/>
                  </a:cubicBezTo>
                  <a:lnTo>
                    <a:pt x="138" y="210"/>
                  </a:lnTo>
                  <a:cubicBezTo>
                    <a:pt x="104" y="243"/>
                    <a:pt x="64" y="269"/>
                    <a:pt x="27" y="302"/>
                  </a:cubicBezTo>
                  <a:lnTo>
                    <a:pt x="27" y="302"/>
                  </a:lnTo>
                  <a:cubicBezTo>
                    <a:pt x="0" y="326"/>
                    <a:pt x="31" y="365"/>
                    <a:pt x="63" y="352"/>
                  </a:cubicBezTo>
                  <a:lnTo>
                    <a:pt x="63" y="352"/>
                  </a:lnTo>
                  <a:cubicBezTo>
                    <a:pt x="109" y="331"/>
                    <a:pt x="153" y="294"/>
                    <a:pt x="193" y="250"/>
                  </a:cubicBezTo>
                  <a:lnTo>
                    <a:pt x="193" y="250"/>
                  </a:lnTo>
                  <a:cubicBezTo>
                    <a:pt x="239" y="280"/>
                    <a:pt x="288" y="302"/>
                    <a:pt x="334" y="314"/>
                  </a:cubicBezTo>
                  <a:lnTo>
                    <a:pt x="334" y="314"/>
                  </a:lnTo>
                  <a:cubicBezTo>
                    <a:pt x="357" y="320"/>
                    <a:pt x="377" y="286"/>
                    <a:pt x="353" y="273"/>
                  </a:cubicBezTo>
                </a:path>
              </a:pathLst>
            </a:custGeom>
            <a:solidFill>
              <a:schemeClr val="accent3">
                <a:lumMod val="75000"/>
              </a:schemeClr>
            </a:solidFill>
            <a:ln>
              <a:noFill/>
            </a:ln>
            <a:effectLst/>
          </p:spPr>
          <p:txBody>
            <a:bodyPr wrap="none" anchor="ctr"/>
            <a:lstStyle/>
            <a:p>
              <a:pPr>
                <a:defRPr/>
              </a:pPr>
              <a:endParaRPr lang="es-ES_tradnl"/>
            </a:p>
          </p:txBody>
        </p:sp>
        <p:sp>
          <p:nvSpPr>
            <p:cNvPr id="87" name="Freeform 53">
              <a:extLst>
                <a:ext uri="{FF2B5EF4-FFF2-40B4-BE49-F238E27FC236}">
                  <a16:creationId xmlns:a16="http://schemas.microsoft.com/office/drawing/2014/main" id="{F35F7A3A-F658-CF4E-B517-C02E0E62CD45}"/>
                </a:ext>
              </a:extLst>
            </p:cNvPr>
            <p:cNvSpPr>
              <a:spLocks noChangeArrowheads="1"/>
            </p:cNvSpPr>
            <p:nvPr/>
          </p:nvSpPr>
          <p:spPr bwMode="auto">
            <a:xfrm>
              <a:off x="4017211" y="6668667"/>
              <a:ext cx="180952" cy="174602"/>
            </a:xfrm>
            <a:custGeom>
              <a:avLst/>
              <a:gdLst>
                <a:gd name="T0" fmla="*/ 353 w 378"/>
                <a:gd name="T1" fmla="*/ 272 h 366"/>
                <a:gd name="T2" fmla="*/ 353 w 378"/>
                <a:gd name="T3" fmla="*/ 272 h 366"/>
                <a:gd name="T4" fmla="*/ 231 w 378"/>
                <a:gd name="T5" fmla="*/ 201 h 366"/>
                <a:gd name="T6" fmla="*/ 231 w 378"/>
                <a:gd name="T7" fmla="*/ 201 h 366"/>
                <a:gd name="T8" fmla="*/ 307 w 378"/>
                <a:gd name="T9" fmla="*/ 42 h 366"/>
                <a:gd name="T10" fmla="*/ 307 w 378"/>
                <a:gd name="T11" fmla="*/ 42 h 366"/>
                <a:gd name="T12" fmla="*/ 267 w 378"/>
                <a:gd name="T13" fmla="*/ 22 h 366"/>
                <a:gd name="T14" fmla="*/ 267 w 378"/>
                <a:gd name="T15" fmla="*/ 22 h 366"/>
                <a:gd name="T16" fmla="*/ 183 w 378"/>
                <a:gd name="T17" fmla="*/ 160 h 366"/>
                <a:gd name="T18" fmla="*/ 183 w 378"/>
                <a:gd name="T19" fmla="*/ 160 h 366"/>
                <a:gd name="T20" fmla="*/ 76 w 378"/>
                <a:gd name="T21" fmla="*/ 34 h 366"/>
                <a:gd name="T22" fmla="*/ 76 w 378"/>
                <a:gd name="T23" fmla="*/ 34 h 366"/>
                <a:gd name="T24" fmla="*/ 26 w 378"/>
                <a:gd name="T25" fmla="*/ 70 h 366"/>
                <a:gd name="T26" fmla="*/ 26 w 378"/>
                <a:gd name="T27" fmla="*/ 70 h 366"/>
                <a:gd name="T28" fmla="*/ 139 w 378"/>
                <a:gd name="T29" fmla="*/ 209 h 366"/>
                <a:gd name="T30" fmla="*/ 139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50 h 366"/>
                <a:gd name="T42" fmla="*/ 193 w 378"/>
                <a:gd name="T43" fmla="*/ 250 h 366"/>
                <a:gd name="T44" fmla="*/ 334 w 378"/>
                <a:gd name="T45" fmla="*/ 313 h 366"/>
                <a:gd name="T46" fmla="*/ 334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50"/>
                    <a:pt x="271" y="227"/>
                    <a:pt x="231" y="201"/>
                  </a:cubicBezTo>
                  <a:lnTo>
                    <a:pt x="231" y="201"/>
                  </a:lnTo>
                  <a:cubicBezTo>
                    <a:pt x="267" y="150"/>
                    <a:pt x="294" y="95"/>
                    <a:pt x="307" y="42"/>
                  </a:cubicBezTo>
                  <a:lnTo>
                    <a:pt x="307" y="42"/>
                  </a:lnTo>
                  <a:cubicBezTo>
                    <a:pt x="314" y="20"/>
                    <a:pt x="280" y="0"/>
                    <a:pt x="267" y="22"/>
                  </a:cubicBezTo>
                  <a:lnTo>
                    <a:pt x="267" y="22"/>
                  </a:lnTo>
                  <a:cubicBezTo>
                    <a:pt x="240" y="71"/>
                    <a:pt x="217" y="117"/>
                    <a:pt x="183" y="160"/>
                  </a:cubicBezTo>
                  <a:lnTo>
                    <a:pt x="183" y="160"/>
                  </a:lnTo>
                  <a:cubicBezTo>
                    <a:pt x="143" y="122"/>
                    <a:pt x="113" y="76"/>
                    <a:pt x="76" y="34"/>
                  </a:cubicBezTo>
                  <a:lnTo>
                    <a:pt x="76" y="34"/>
                  </a:lnTo>
                  <a:cubicBezTo>
                    <a:pt x="53" y="7"/>
                    <a:pt x="12" y="38"/>
                    <a:pt x="26" y="70"/>
                  </a:cubicBezTo>
                  <a:lnTo>
                    <a:pt x="26" y="70"/>
                  </a:lnTo>
                  <a:cubicBezTo>
                    <a:pt x="50" y="120"/>
                    <a:pt x="91" y="168"/>
                    <a:pt x="139" y="209"/>
                  </a:cubicBezTo>
                  <a:lnTo>
                    <a:pt x="139" y="209"/>
                  </a:lnTo>
                  <a:cubicBezTo>
                    <a:pt x="104" y="242"/>
                    <a:pt x="64" y="269"/>
                    <a:pt x="28" y="301"/>
                  </a:cubicBezTo>
                  <a:lnTo>
                    <a:pt x="28" y="301"/>
                  </a:lnTo>
                  <a:cubicBezTo>
                    <a:pt x="0" y="325"/>
                    <a:pt x="33" y="365"/>
                    <a:pt x="63" y="351"/>
                  </a:cubicBezTo>
                  <a:lnTo>
                    <a:pt x="63" y="351"/>
                  </a:lnTo>
                  <a:cubicBezTo>
                    <a:pt x="110" y="330"/>
                    <a:pt x="155" y="293"/>
                    <a:pt x="193" y="250"/>
                  </a:cubicBezTo>
                  <a:lnTo>
                    <a:pt x="193" y="250"/>
                  </a:lnTo>
                  <a:cubicBezTo>
                    <a:pt x="239" y="279"/>
                    <a:pt x="289" y="302"/>
                    <a:pt x="334" y="313"/>
                  </a:cubicBezTo>
                  <a:lnTo>
                    <a:pt x="334" y="313"/>
                  </a:lnTo>
                  <a:cubicBezTo>
                    <a:pt x="359" y="318"/>
                    <a:pt x="377" y="285"/>
                    <a:pt x="353" y="272"/>
                  </a:cubicBezTo>
                </a:path>
              </a:pathLst>
            </a:custGeom>
            <a:solidFill>
              <a:schemeClr val="accent3">
                <a:lumMod val="50000"/>
              </a:schemeClr>
            </a:solidFill>
            <a:ln>
              <a:noFill/>
            </a:ln>
            <a:effectLst/>
          </p:spPr>
          <p:txBody>
            <a:bodyPr wrap="none" anchor="ctr"/>
            <a:lstStyle/>
            <a:p>
              <a:pPr>
                <a:defRPr/>
              </a:pPr>
              <a:endParaRPr lang="es-ES_tradnl"/>
            </a:p>
          </p:txBody>
        </p:sp>
        <p:sp>
          <p:nvSpPr>
            <p:cNvPr id="88" name="Freeform 54">
              <a:extLst>
                <a:ext uri="{FF2B5EF4-FFF2-40B4-BE49-F238E27FC236}">
                  <a16:creationId xmlns:a16="http://schemas.microsoft.com/office/drawing/2014/main" id="{ADD3E5D6-24BF-D64B-BF17-944337E18B19}"/>
                </a:ext>
              </a:extLst>
            </p:cNvPr>
            <p:cNvSpPr>
              <a:spLocks noChangeArrowheads="1"/>
            </p:cNvSpPr>
            <p:nvPr/>
          </p:nvSpPr>
          <p:spPr bwMode="auto">
            <a:xfrm>
              <a:off x="4207686" y="6668667"/>
              <a:ext cx="179365" cy="174602"/>
            </a:xfrm>
            <a:custGeom>
              <a:avLst/>
              <a:gdLst>
                <a:gd name="T0" fmla="*/ 353 w 378"/>
                <a:gd name="T1" fmla="*/ 272 h 366"/>
                <a:gd name="T2" fmla="*/ 353 w 378"/>
                <a:gd name="T3" fmla="*/ 272 h 366"/>
                <a:gd name="T4" fmla="*/ 232 w 378"/>
                <a:gd name="T5" fmla="*/ 201 h 366"/>
                <a:gd name="T6" fmla="*/ 232 w 378"/>
                <a:gd name="T7" fmla="*/ 201 h 366"/>
                <a:gd name="T8" fmla="*/ 307 w 378"/>
                <a:gd name="T9" fmla="*/ 42 h 366"/>
                <a:gd name="T10" fmla="*/ 307 w 378"/>
                <a:gd name="T11" fmla="*/ 42 h 366"/>
                <a:gd name="T12" fmla="*/ 265 w 378"/>
                <a:gd name="T13" fmla="*/ 22 h 366"/>
                <a:gd name="T14" fmla="*/ 265 w 378"/>
                <a:gd name="T15" fmla="*/ 22 h 366"/>
                <a:gd name="T16" fmla="*/ 184 w 378"/>
                <a:gd name="T17" fmla="*/ 160 h 366"/>
                <a:gd name="T18" fmla="*/ 184 w 378"/>
                <a:gd name="T19" fmla="*/ 160 h 366"/>
                <a:gd name="T20" fmla="*/ 76 w 378"/>
                <a:gd name="T21" fmla="*/ 34 h 366"/>
                <a:gd name="T22" fmla="*/ 76 w 378"/>
                <a:gd name="T23" fmla="*/ 34 h 366"/>
                <a:gd name="T24" fmla="*/ 26 w 378"/>
                <a:gd name="T25" fmla="*/ 70 h 366"/>
                <a:gd name="T26" fmla="*/ 26 w 378"/>
                <a:gd name="T27" fmla="*/ 70 h 366"/>
                <a:gd name="T28" fmla="*/ 139 w 378"/>
                <a:gd name="T29" fmla="*/ 209 h 366"/>
                <a:gd name="T30" fmla="*/ 139 w 378"/>
                <a:gd name="T31" fmla="*/ 209 h 366"/>
                <a:gd name="T32" fmla="*/ 27 w 378"/>
                <a:gd name="T33" fmla="*/ 301 h 366"/>
                <a:gd name="T34" fmla="*/ 27 w 378"/>
                <a:gd name="T35" fmla="*/ 301 h 366"/>
                <a:gd name="T36" fmla="*/ 63 w 378"/>
                <a:gd name="T37" fmla="*/ 351 h 366"/>
                <a:gd name="T38" fmla="*/ 63 w 378"/>
                <a:gd name="T39" fmla="*/ 351 h 366"/>
                <a:gd name="T40" fmla="*/ 193 w 378"/>
                <a:gd name="T41" fmla="*/ 250 h 366"/>
                <a:gd name="T42" fmla="*/ 193 w 378"/>
                <a:gd name="T43" fmla="*/ 250 h 366"/>
                <a:gd name="T44" fmla="*/ 334 w 378"/>
                <a:gd name="T45" fmla="*/ 313 h 366"/>
                <a:gd name="T46" fmla="*/ 334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50"/>
                    <a:pt x="270" y="227"/>
                    <a:pt x="232" y="201"/>
                  </a:cubicBezTo>
                  <a:lnTo>
                    <a:pt x="232" y="201"/>
                  </a:lnTo>
                  <a:cubicBezTo>
                    <a:pt x="268" y="150"/>
                    <a:pt x="294" y="95"/>
                    <a:pt x="307" y="42"/>
                  </a:cubicBezTo>
                  <a:lnTo>
                    <a:pt x="307" y="42"/>
                  </a:lnTo>
                  <a:cubicBezTo>
                    <a:pt x="314" y="20"/>
                    <a:pt x="280" y="0"/>
                    <a:pt x="265" y="22"/>
                  </a:cubicBezTo>
                  <a:lnTo>
                    <a:pt x="265" y="22"/>
                  </a:lnTo>
                  <a:cubicBezTo>
                    <a:pt x="240" y="71"/>
                    <a:pt x="215" y="117"/>
                    <a:pt x="184" y="160"/>
                  </a:cubicBezTo>
                  <a:lnTo>
                    <a:pt x="184" y="160"/>
                  </a:lnTo>
                  <a:cubicBezTo>
                    <a:pt x="143" y="122"/>
                    <a:pt x="113" y="76"/>
                    <a:pt x="76" y="34"/>
                  </a:cubicBezTo>
                  <a:lnTo>
                    <a:pt x="76" y="34"/>
                  </a:lnTo>
                  <a:cubicBezTo>
                    <a:pt x="52" y="7"/>
                    <a:pt x="12" y="38"/>
                    <a:pt x="26" y="70"/>
                  </a:cubicBezTo>
                  <a:lnTo>
                    <a:pt x="26" y="70"/>
                  </a:lnTo>
                  <a:cubicBezTo>
                    <a:pt x="50" y="120"/>
                    <a:pt x="90" y="168"/>
                    <a:pt x="139" y="209"/>
                  </a:cubicBezTo>
                  <a:lnTo>
                    <a:pt x="139" y="209"/>
                  </a:lnTo>
                  <a:cubicBezTo>
                    <a:pt x="104" y="242"/>
                    <a:pt x="64" y="269"/>
                    <a:pt x="27" y="301"/>
                  </a:cubicBezTo>
                  <a:lnTo>
                    <a:pt x="27" y="301"/>
                  </a:lnTo>
                  <a:cubicBezTo>
                    <a:pt x="0" y="325"/>
                    <a:pt x="33" y="365"/>
                    <a:pt x="63" y="351"/>
                  </a:cubicBezTo>
                  <a:lnTo>
                    <a:pt x="63" y="351"/>
                  </a:lnTo>
                  <a:cubicBezTo>
                    <a:pt x="109" y="330"/>
                    <a:pt x="155" y="293"/>
                    <a:pt x="193" y="250"/>
                  </a:cubicBezTo>
                  <a:lnTo>
                    <a:pt x="193" y="250"/>
                  </a:lnTo>
                  <a:cubicBezTo>
                    <a:pt x="239" y="279"/>
                    <a:pt x="289" y="302"/>
                    <a:pt x="334" y="313"/>
                  </a:cubicBezTo>
                  <a:lnTo>
                    <a:pt x="334" y="313"/>
                  </a:lnTo>
                  <a:cubicBezTo>
                    <a:pt x="357" y="318"/>
                    <a:pt x="377"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89" name="Freeform 55">
              <a:extLst>
                <a:ext uri="{FF2B5EF4-FFF2-40B4-BE49-F238E27FC236}">
                  <a16:creationId xmlns:a16="http://schemas.microsoft.com/office/drawing/2014/main" id="{7DAA8951-F16A-D740-AD9A-339B877AB9F3}"/>
                </a:ext>
              </a:extLst>
            </p:cNvPr>
            <p:cNvSpPr>
              <a:spLocks noChangeArrowheads="1"/>
            </p:cNvSpPr>
            <p:nvPr/>
          </p:nvSpPr>
          <p:spPr bwMode="auto">
            <a:xfrm>
              <a:off x="3828323" y="6668667"/>
              <a:ext cx="180952" cy="174602"/>
            </a:xfrm>
            <a:custGeom>
              <a:avLst/>
              <a:gdLst>
                <a:gd name="T0" fmla="*/ 354 w 378"/>
                <a:gd name="T1" fmla="*/ 272 h 366"/>
                <a:gd name="T2" fmla="*/ 354 w 378"/>
                <a:gd name="T3" fmla="*/ 272 h 366"/>
                <a:gd name="T4" fmla="*/ 231 w 378"/>
                <a:gd name="T5" fmla="*/ 201 h 366"/>
                <a:gd name="T6" fmla="*/ 231 w 378"/>
                <a:gd name="T7" fmla="*/ 201 h 366"/>
                <a:gd name="T8" fmla="*/ 308 w 378"/>
                <a:gd name="T9" fmla="*/ 42 h 366"/>
                <a:gd name="T10" fmla="*/ 308 w 378"/>
                <a:gd name="T11" fmla="*/ 42 h 366"/>
                <a:gd name="T12" fmla="*/ 267 w 378"/>
                <a:gd name="T13" fmla="*/ 22 h 366"/>
                <a:gd name="T14" fmla="*/ 267 w 378"/>
                <a:gd name="T15" fmla="*/ 22 h 366"/>
                <a:gd name="T16" fmla="*/ 183 w 378"/>
                <a:gd name="T17" fmla="*/ 160 h 366"/>
                <a:gd name="T18" fmla="*/ 183 w 378"/>
                <a:gd name="T19" fmla="*/ 160 h 366"/>
                <a:gd name="T20" fmla="*/ 76 w 378"/>
                <a:gd name="T21" fmla="*/ 34 h 366"/>
                <a:gd name="T22" fmla="*/ 76 w 378"/>
                <a:gd name="T23" fmla="*/ 34 h 366"/>
                <a:gd name="T24" fmla="*/ 26 w 378"/>
                <a:gd name="T25" fmla="*/ 70 h 366"/>
                <a:gd name="T26" fmla="*/ 26 w 378"/>
                <a:gd name="T27" fmla="*/ 70 h 366"/>
                <a:gd name="T28" fmla="*/ 139 w 378"/>
                <a:gd name="T29" fmla="*/ 209 h 366"/>
                <a:gd name="T30" fmla="*/ 139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50 h 366"/>
                <a:gd name="T42" fmla="*/ 193 w 378"/>
                <a:gd name="T43" fmla="*/ 250 h 366"/>
                <a:gd name="T44" fmla="*/ 335 w 378"/>
                <a:gd name="T45" fmla="*/ 313 h 366"/>
                <a:gd name="T46" fmla="*/ 335 w 378"/>
                <a:gd name="T47" fmla="*/ 313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50"/>
                    <a:pt x="271" y="227"/>
                    <a:pt x="231" y="201"/>
                  </a:cubicBezTo>
                  <a:lnTo>
                    <a:pt x="231" y="201"/>
                  </a:lnTo>
                  <a:cubicBezTo>
                    <a:pt x="268" y="150"/>
                    <a:pt x="294" y="95"/>
                    <a:pt x="308" y="42"/>
                  </a:cubicBezTo>
                  <a:lnTo>
                    <a:pt x="308" y="42"/>
                  </a:lnTo>
                  <a:cubicBezTo>
                    <a:pt x="313" y="20"/>
                    <a:pt x="280" y="0"/>
                    <a:pt x="267" y="22"/>
                  </a:cubicBezTo>
                  <a:lnTo>
                    <a:pt x="267" y="22"/>
                  </a:lnTo>
                  <a:cubicBezTo>
                    <a:pt x="239" y="71"/>
                    <a:pt x="216" y="117"/>
                    <a:pt x="183" y="160"/>
                  </a:cubicBezTo>
                  <a:lnTo>
                    <a:pt x="183" y="160"/>
                  </a:lnTo>
                  <a:cubicBezTo>
                    <a:pt x="142" y="122"/>
                    <a:pt x="113" y="76"/>
                    <a:pt x="76" y="34"/>
                  </a:cubicBezTo>
                  <a:lnTo>
                    <a:pt x="76" y="34"/>
                  </a:lnTo>
                  <a:cubicBezTo>
                    <a:pt x="53" y="7"/>
                    <a:pt x="12" y="38"/>
                    <a:pt x="26" y="70"/>
                  </a:cubicBezTo>
                  <a:lnTo>
                    <a:pt x="26" y="70"/>
                  </a:lnTo>
                  <a:cubicBezTo>
                    <a:pt x="49" y="120"/>
                    <a:pt x="89" y="168"/>
                    <a:pt x="139" y="209"/>
                  </a:cubicBezTo>
                  <a:lnTo>
                    <a:pt x="139" y="209"/>
                  </a:lnTo>
                  <a:cubicBezTo>
                    <a:pt x="104" y="242"/>
                    <a:pt x="65" y="269"/>
                    <a:pt x="28" y="301"/>
                  </a:cubicBezTo>
                  <a:lnTo>
                    <a:pt x="28" y="301"/>
                  </a:lnTo>
                  <a:cubicBezTo>
                    <a:pt x="0" y="325"/>
                    <a:pt x="32" y="365"/>
                    <a:pt x="63" y="351"/>
                  </a:cubicBezTo>
                  <a:lnTo>
                    <a:pt x="63" y="351"/>
                  </a:lnTo>
                  <a:cubicBezTo>
                    <a:pt x="111" y="330"/>
                    <a:pt x="155" y="293"/>
                    <a:pt x="193" y="250"/>
                  </a:cubicBezTo>
                  <a:lnTo>
                    <a:pt x="193" y="250"/>
                  </a:lnTo>
                  <a:cubicBezTo>
                    <a:pt x="239" y="279"/>
                    <a:pt x="288" y="302"/>
                    <a:pt x="335" y="313"/>
                  </a:cubicBezTo>
                  <a:lnTo>
                    <a:pt x="335" y="313"/>
                  </a:lnTo>
                  <a:cubicBezTo>
                    <a:pt x="358" y="318"/>
                    <a:pt x="377"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90" name="Freeform 56">
              <a:extLst>
                <a:ext uri="{FF2B5EF4-FFF2-40B4-BE49-F238E27FC236}">
                  <a16:creationId xmlns:a16="http://schemas.microsoft.com/office/drawing/2014/main" id="{F4F0E5AB-F738-8244-8F2A-CF6B3D487B59}"/>
                </a:ext>
              </a:extLst>
            </p:cNvPr>
            <p:cNvSpPr>
              <a:spLocks noChangeArrowheads="1"/>
            </p:cNvSpPr>
            <p:nvPr/>
          </p:nvSpPr>
          <p:spPr bwMode="auto">
            <a:xfrm>
              <a:off x="4396574" y="6668667"/>
              <a:ext cx="180952" cy="174602"/>
            </a:xfrm>
            <a:custGeom>
              <a:avLst/>
              <a:gdLst>
                <a:gd name="T0" fmla="*/ 354 w 379"/>
                <a:gd name="T1" fmla="*/ 272 h 366"/>
                <a:gd name="T2" fmla="*/ 354 w 379"/>
                <a:gd name="T3" fmla="*/ 272 h 366"/>
                <a:gd name="T4" fmla="*/ 232 w 379"/>
                <a:gd name="T5" fmla="*/ 201 h 366"/>
                <a:gd name="T6" fmla="*/ 232 w 379"/>
                <a:gd name="T7" fmla="*/ 201 h 366"/>
                <a:gd name="T8" fmla="*/ 307 w 379"/>
                <a:gd name="T9" fmla="*/ 42 h 366"/>
                <a:gd name="T10" fmla="*/ 307 w 379"/>
                <a:gd name="T11" fmla="*/ 42 h 366"/>
                <a:gd name="T12" fmla="*/ 266 w 379"/>
                <a:gd name="T13" fmla="*/ 22 h 366"/>
                <a:gd name="T14" fmla="*/ 266 w 379"/>
                <a:gd name="T15" fmla="*/ 22 h 366"/>
                <a:gd name="T16" fmla="*/ 184 w 379"/>
                <a:gd name="T17" fmla="*/ 160 h 366"/>
                <a:gd name="T18" fmla="*/ 184 w 379"/>
                <a:gd name="T19" fmla="*/ 160 h 366"/>
                <a:gd name="T20" fmla="*/ 76 w 379"/>
                <a:gd name="T21" fmla="*/ 34 h 366"/>
                <a:gd name="T22" fmla="*/ 76 w 379"/>
                <a:gd name="T23" fmla="*/ 34 h 366"/>
                <a:gd name="T24" fmla="*/ 26 w 379"/>
                <a:gd name="T25" fmla="*/ 70 h 366"/>
                <a:gd name="T26" fmla="*/ 26 w 379"/>
                <a:gd name="T27" fmla="*/ 70 h 366"/>
                <a:gd name="T28" fmla="*/ 139 w 379"/>
                <a:gd name="T29" fmla="*/ 209 h 366"/>
                <a:gd name="T30" fmla="*/ 139 w 379"/>
                <a:gd name="T31" fmla="*/ 209 h 366"/>
                <a:gd name="T32" fmla="*/ 27 w 379"/>
                <a:gd name="T33" fmla="*/ 301 h 366"/>
                <a:gd name="T34" fmla="*/ 27 w 379"/>
                <a:gd name="T35" fmla="*/ 301 h 366"/>
                <a:gd name="T36" fmla="*/ 63 w 379"/>
                <a:gd name="T37" fmla="*/ 351 h 366"/>
                <a:gd name="T38" fmla="*/ 63 w 379"/>
                <a:gd name="T39" fmla="*/ 351 h 366"/>
                <a:gd name="T40" fmla="*/ 193 w 379"/>
                <a:gd name="T41" fmla="*/ 250 h 366"/>
                <a:gd name="T42" fmla="*/ 193 w 379"/>
                <a:gd name="T43" fmla="*/ 250 h 366"/>
                <a:gd name="T44" fmla="*/ 335 w 379"/>
                <a:gd name="T45" fmla="*/ 313 h 366"/>
                <a:gd name="T46" fmla="*/ 335 w 379"/>
                <a:gd name="T47" fmla="*/ 313 h 366"/>
                <a:gd name="T48" fmla="*/ 354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2"/>
                  </a:moveTo>
                  <a:lnTo>
                    <a:pt x="354" y="272"/>
                  </a:lnTo>
                  <a:cubicBezTo>
                    <a:pt x="311" y="250"/>
                    <a:pt x="270" y="227"/>
                    <a:pt x="232" y="201"/>
                  </a:cubicBezTo>
                  <a:lnTo>
                    <a:pt x="232" y="201"/>
                  </a:lnTo>
                  <a:cubicBezTo>
                    <a:pt x="268" y="150"/>
                    <a:pt x="294" y="95"/>
                    <a:pt x="307" y="42"/>
                  </a:cubicBezTo>
                  <a:lnTo>
                    <a:pt x="307" y="42"/>
                  </a:lnTo>
                  <a:cubicBezTo>
                    <a:pt x="312" y="20"/>
                    <a:pt x="280" y="0"/>
                    <a:pt x="266" y="22"/>
                  </a:cubicBezTo>
                  <a:lnTo>
                    <a:pt x="266" y="22"/>
                  </a:lnTo>
                  <a:cubicBezTo>
                    <a:pt x="239" y="71"/>
                    <a:pt x="215" y="117"/>
                    <a:pt x="184" y="160"/>
                  </a:cubicBezTo>
                  <a:lnTo>
                    <a:pt x="184" y="160"/>
                  </a:lnTo>
                  <a:cubicBezTo>
                    <a:pt x="143" y="122"/>
                    <a:pt x="113" y="76"/>
                    <a:pt x="76" y="34"/>
                  </a:cubicBezTo>
                  <a:lnTo>
                    <a:pt x="76" y="34"/>
                  </a:lnTo>
                  <a:cubicBezTo>
                    <a:pt x="52" y="7"/>
                    <a:pt x="11" y="38"/>
                    <a:pt x="26" y="70"/>
                  </a:cubicBezTo>
                  <a:lnTo>
                    <a:pt x="26" y="70"/>
                  </a:lnTo>
                  <a:cubicBezTo>
                    <a:pt x="50" y="120"/>
                    <a:pt x="90" y="168"/>
                    <a:pt x="139" y="209"/>
                  </a:cubicBezTo>
                  <a:lnTo>
                    <a:pt x="139" y="209"/>
                  </a:lnTo>
                  <a:cubicBezTo>
                    <a:pt x="103" y="242"/>
                    <a:pt x="64" y="269"/>
                    <a:pt x="27" y="301"/>
                  </a:cubicBezTo>
                  <a:lnTo>
                    <a:pt x="27" y="301"/>
                  </a:lnTo>
                  <a:cubicBezTo>
                    <a:pt x="0" y="325"/>
                    <a:pt x="32" y="365"/>
                    <a:pt x="63" y="351"/>
                  </a:cubicBezTo>
                  <a:lnTo>
                    <a:pt x="63" y="351"/>
                  </a:lnTo>
                  <a:cubicBezTo>
                    <a:pt x="110" y="330"/>
                    <a:pt x="155" y="293"/>
                    <a:pt x="193" y="250"/>
                  </a:cubicBezTo>
                  <a:lnTo>
                    <a:pt x="193" y="250"/>
                  </a:lnTo>
                  <a:cubicBezTo>
                    <a:pt x="239" y="279"/>
                    <a:pt x="289" y="302"/>
                    <a:pt x="335" y="313"/>
                  </a:cubicBezTo>
                  <a:lnTo>
                    <a:pt x="335" y="313"/>
                  </a:lnTo>
                  <a:cubicBezTo>
                    <a:pt x="358" y="318"/>
                    <a:pt x="378"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91" name="Freeform 57">
              <a:extLst>
                <a:ext uri="{FF2B5EF4-FFF2-40B4-BE49-F238E27FC236}">
                  <a16:creationId xmlns:a16="http://schemas.microsoft.com/office/drawing/2014/main" id="{2651F7AA-9F0E-3D4B-B6E8-9ACE2BB28D61}"/>
                </a:ext>
              </a:extLst>
            </p:cNvPr>
            <p:cNvSpPr>
              <a:spLocks noChangeArrowheads="1"/>
            </p:cNvSpPr>
            <p:nvPr/>
          </p:nvSpPr>
          <p:spPr bwMode="auto">
            <a:xfrm>
              <a:off x="4760064" y="6667079"/>
              <a:ext cx="180952" cy="174602"/>
            </a:xfrm>
            <a:custGeom>
              <a:avLst/>
              <a:gdLst>
                <a:gd name="T0" fmla="*/ 353 w 378"/>
                <a:gd name="T1" fmla="*/ 273 h 367"/>
                <a:gd name="T2" fmla="*/ 353 w 378"/>
                <a:gd name="T3" fmla="*/ 273 h 367"/>
                <a:gd name="T4" fmla="*/ 231 w 378"/>
                <a:gd name="T5" fmla="*/ 201 h 367"/>
                <a:gd name="T6" fmla="*/ 231 w 378"/>
                <a:gd name="T7" fmla="*/ 201 h 367"/>
                <a:gd name="T8" fmla="*/ 307 w 378"/>
                <a:gd name="T9" fmla="*/ 43 h 367"/>
                <a:gd name="T10" fmla="*/ 307 w 378"/>
                <a:gd name="T11" fmla="*/ 43 h 367"/>
                <a:gd name="T12" fmla="*/ 267 w 378"/>
                <a:gd name="T13" fmla="*/ 25 h 367"/>
                <a:gd name="T14" fmla="*/ 267 w 378"/>
                <a:gd name="T15" fmla="*/ 25 h 367"/>
                <a:gd name="T16" fmla="*/ 182 w 378"/>
                <a:gd name="T17" fmla="*/ 161 h 367"/>
                <a:gd name="T18" fmla="*/ 182 w 378"/>
                <a:gd name="T19" fmla="*/ 161 h 367"/>
                <a:gd name="T20" fmla="*/ 76 w 378"/>
                <a:gd name="T21" fmla="*/ 34 h 367"/>
                <a:gd name="T22" fmla="*/ 76 w 378"/>
                <a:gd name="T23" fmla="*/ 34 h 367"/>
                <a:gd name="T24" fmla="*/ 25 w 378"/>
                <a:gd name="T25" fmla="*/ 69 h 367"/>
                <a:gd name="T26" fmla="*/ 25 w 378"/>
                <a:gd name="T27" fmla="*/ 69 h 367"/>
                <a:gd name="T28" fmla="*/ 139 w 378"/>
                <a:gd name="T29" fmla="*/ 210 h 367"/>
                <a:gd name="T30" fmla="*/ 139 w 378"/>
                <a:gd name="T31" fmla="*/ 210 h 367"/>
                <a:gd name="T32" fmla="*/ 27 w 378"/>
                <a:gd name="T33" fmla="*/ 302 h 367"/>
                <a:gd name="T34" fmla="*/ 27 w 378"/>
                <a:gd name="T35" fmla="*/ 302 h 367"/>
                <a:gd name="T36" fmla="*/ 63 w 378"/>
                <a:gd name="T37" fmla="*/ 352 h 367"/>
                <a:gd name="T38" fmla="*/ 63 w 378"/>
                <a:gd name="T39" fmla="*/ 352 h 367"/>
                <a:gd name="T40" fmla="*/ 193 w 378"/>
                <a:gd name="T41" fmla="*/ 249 h 367"/>
                <a:gd name="T42" fmla="*/ 193 w 378"/>
                <a:gd name="T43" fmla="*/ 249 h 367"/>
                <a:gd name="T44" fmla="*/ 334 w 378"/>
                <a:gd name="T45" fmla="*/ 314 h 367"/>
                <a:gd name="T46" fmla="*/ 334 w 378"/>
                <a:gd name="T47" fmla="*/ 314 h 367"/>
                <a:gd name="T48" fmla="*/ 353 w 378"/>
                <a:gd name="T49" fmla="*/ 273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3"/>
                  </a:moveTo>
                  <a:lnTo>
                    <a:pt x="353" y="273"/>
                  </a:lnTo>
                  <a:cubicBezTo>
                    <a:pt x="311" y="249"/>
                    <a:pt x="270" y="228"/>
                    <a:pt x="231" y="201"/>
                  </a:cubicBezTo>
                  <a:lnTo>
                    <a:pt x="231" y="201"/>
                  </a:lnTo>
                  <a:cubicBezTo>
                    <a:pt x="267" y="151"/>
                    <a:pt x="294" y="96"/>
                    <a:pt x="307" y="43"/>
                  </a:cubicBezTo>
                  <a:lnTo>
                    <a:pt x="307" y="43"/>
                  </a:lnTo>
                  <a:cubicBezTo>
                    <a:pt x="312" y="19"/>
                    <a:pt x="280" y="0"/>
                    <a:pt x="267" y="25"/>
                  </a:cubicBezTo>
                  <a:lnTo>
                    <a:pt x="267" y="25"/>
                  </a:lnTo>
                  <a:cubicBezTo>
                    <a:pt x="239" y="72"/>
                    <a:pt x="215" y="118"/>
                    <a:pt x="182" y="161"/>
                  </a:cubicBezTo>
                  <a:lnTo>
                    <a:pt x="182" y="161"/>
                  </a:lnTo>
                  <a:cubicBezTo>
                    <a:pt x="142" y="122"/>
                    <a:pt x="113" y="77"/>
                    <a:pt x="76" y="34"/>
                  </a:cubicBezTo>
                  <a:lnTo>
                    <a:pt x="76" y="34"/>
                  </a:lnTo>
                  <a:cubicBezTo>
                    <a:pt x="51" y="6"/>
                    <a:pt x="12" y="39"/>
                    <a:pt x="25" y="69"/>
                  </a:cubicBezTo>
                  <a:lnTo>
                    <a:pt x="25" y="69"/>
                  </a:lnTo>
                  <a:cubicBezTo>
                    <a:pt x="48" y="119"/>
                    <a:pt x="89" y="169"/>
                    <a:pt x="139" y="210"/>
                  </a:cubicBezTo>
                  <a:lnTo>
                    <a:pt x="139" y="210"/>
                  </a:lnTo>
                  <a:cubicBezTo>
                    <a:pt x="104" y="243"/>
                    <a:pt x="64" y="269"/>
                    <a:pt x="27" y="302"/>
                  </a:cubicBezTo>
                  <a:lnTo>
                    <a:pt x="27" y="302"/>
                  </a:lnTo>
                  <a:cubicBezTo>
                    <a:pt x="0" y="326"/>
                    <a:pt x="31" y="366"/>
                    <a:pt x="63" y="352"/>
                  </a:cubicBezTo>
                  <a:lnTo>
                    <a:pt x="63" y="352"/>
                  </a:lnTo>
                  <a:cubicBezTo>
                    <a:pt x="110" y="331"/>
                    <a:pt x="155" y="294"/>
                    <a:pt x="193" y="249"/>
                  </a:cubicBezTo>
                  <a:lnTo>
                    <a:pt x="193" y="249"/>
                  </a:lnTo>
                  <a:cubicBezTo>
                    <a:pt x="239" y="280"/>
                    <a:pt x="288" y="302"/>
                    <a:pt x="334" y="314"/>
                  </a:cubicBezTo>
                  <a:lnTo>
                    <a:pt x="334" y="314"/>
                  </a:lnTo>
                  <a:cubicBezTo>
                    <a:pt x="357" y="320"/>
                    <a:pt x="377" y="286"/>
                    <a:pt x="353" y="273"/>
                  </a:cubicBezTo>
                </a:path>
              </a:pathLst>
            </a:custGeom>
            <a:solidFill>
              <a:schemeClr val="accent3">
                <a:lumMod val="75000"/>
              </a:schemeClr>
            </a:solidFill>
            <a:ln>
              <a:noFill/>
            </a:ln>
            <a:effectLst/>
          </p:spPr>
          <p:txBody>
            <a:bodyPr wrap="none" anchor="ctr"/>
            <a:lstStyle/>
            <a:p>
              <a:pPr>
                <a:defRPr/>
              </a:pPr>
              <a:endParaRPr lang="es-ES_tradnl"/>
            </a:p>
          </p:txBody>
        </p:sp>
        <p:sp>
          <p:nvSpPr>
            <p:cNvPr id="92" name="Freeform 58">
              <a:extLst>
                <a:ext uri="{FF2B5EF4-FFF2-40B4-BE49-F238E27FC236}">
                  <a16:creationId xmlns:a16="http://schemas.microsoft.com/office/drawing/2014/main" id="{B13823C8-D453-4A45-A654-8F63043185D8}"/>
                </a:ext>
              </a:extLst>
            </p:cNvPr>
            <p:cNvSpPr>
              <a:spLocks noChangeArrowheads="1"/>
            </p:cNvSpPr>
            <p:nvPr/>
          </p:nvSpPr>
          <p:spPr bwMode="auto">
            <a:xfrm>
              <a:off x="4948952" y="6667079"/>
              <a:ext cx="180952" cy="174602"/>
            </a:xfrm>
            <a:custGeom>
              <a:avLst/>
              <a:gdLst>
                <a:gd name="T0" fmla="*/ 353 w 378"/>
                <a:gd name="T1" fmla="*/ 273 h 367"/>
                <a:gd name="T2" fmla="*/ 353 w 378"/>
                <a:gd name="T3" fmla="*/ 273 h 367"/>
                <a:gd name="T4" fmla="*/ 231 w 378"/>
                <a:gd name="T5" fmla="*/ 201 h 367"/>
                <a:gd name="T6" fmla="*/ 231 w 378"/>
                <a:gd name="T7" fmla="*/ 201 h 367"/>
                <a:gd name="T8" fmla="*/ 307 w 378"/>
                <a:gd name="T9" fmla="*/ 43 h 367"/>
                <a:gd name="T10" fmla="*/ 307 w 378"/>
                <a:gd name="T11" fmla="*/ 43 h 367"/>
                <a:gd name="T12" fmla="*/ 265 w 378"/>
                <a:gd name="T13" fmla="*/ 25 h 367"/>
                <a:gd name="T14" fmla="*/ 265 w 378"/>
                <a:gd name="T15" fmla="*/ 25 h 367"/>
                <a:gd name="T16" fmla="*/ 182 w 378"/>
                <a:gd name="T17" fmla="*/ 161 h 367"/>
                <a:gd name="T18" fmla="*/ 182 w 378"/>
                <a:gd name="T19" fmla="*/ 161 h 367"/>
                <a:gd name="T20" fmla="*/ 76 w 378"/>
                <a:gd name="T21" fmla="*/ 34 h 367"/>
                <a:gd name="T22" fmla="*/ 76 w 378"/>
                <a:gd name="T23" fmla="*/ 34 h 367"/>
                <a:gd name="T24" fmla="*/ 26 w 378"/>
                <a:gd name="T25" fmla="*/ 69 h 367"/>
                <a:gd name="T26" fmla="*/ 26 w 378"/>
                <a:gd name="T27" fmla="*/ 69 h 367"/>
                <a:gd name="T28" fmla="*/ 139 w 378"/>
                <a:gd name="T29" fmla="*/ 210 h 367"/>
                <a:gd name="T30" fmla="*/ 139 w 378"/>
                <a:gd name="T31" fmla="*/ 210 h 367"/>
                <a:gd name="T32" fmla="*/ 27 w 378"/>
                <a:gd name="T33" fmla="*/ 302 h 367"/>
                <a:gd name="T34" fmla="*/ 27 w 378"/>
                <a:gd name="T35" fmla="*/ 302 h 367"/>
                <a:gd name="T36" fmla="*/ 63 w 378"/>
                <a:gd name="T37" fmla="*/ 352 h 367"/>
                <a:gd name="T38" fmla="*/ 63 w 378"/>
                <a:gd name="T39" fmla="*/ 352 h 367"/>
                <a:gd name="T40" fmla="*/ 193 w 378"/>
                <a:gd name="T41" fmla="*/ 249 h 367"/>
                <a:gd name="T42" fmla="*/ 193 w 378"/>
                <a:gd name="T43" fmla="*/ 249 h 367"/>
                <a:gd name="T44" fmla="*/ 333 w 378"/>
                <a:gd name="T45" fmla="*/ 314 h 367"/>
                <a:gd name="T46" fmla="*/ 333 w 378"/>
                <a:gd name="T47" fmla="*/ 314 h 367"/>
                <a:gd name="T48" fmla="*/ 353 w 378"/>
                <a:gd name="T49" fmla="*/ 273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3"/>
                  </a:moveTo>
                  <a:lnTo>
                    <a:pt x="353" y="273"/>
                  </a:lnTo>
                  <a:cubicBezTo>
                    <a:pt x="311" y="249"/>
                    <a:pt x="270" y="228"/>
                    <a:pt x="231" y="201"/>
                  </a:cubicBezTo>
                  <a:lnTo>
                    <a:pt x="231" y="201"/>
                  </a:lnTo>
                  <a:cubicBezTo>
                    <a:pt x="266" y="151"/>
                    <a:pt x="294" y="96"/>
                    <a:pt x="307" y="43"/>
                  </a:cubicBezTo>
                  <a:lnTo>
                    <a:pt x="307" y="43"/>
                  </a:lnTo>
                  <a:cubicBezTo>
                    <a:pt x="314" y="19"/>
                    <a:pt x="278" y="0"/>
                    <a:pt x="265" y="25"/>
                  </a:cubicBezTo>
                  <a:lnTo>
                    <a:pt x="265" y="25"/>
                  </a:lnTo>
                  <a:cubicBezTo>
                    <a:pt x="240" y="72"/>
                    <a:pt x="215" y="118"/>
                    <a:pt x="182" y="161"/>
                  </a:cubicBezTo>
                  <a:lnTo>
                    <a:pt x="182" y="161"/>
                  </a:lnTo>
                  <a:cubicBezTo>
                    <a:pt x="143" y="122"/>
                    <a:pt x="113" y="77"/>
                    <a:pt x="76" y="34"/>
                  </a:cubicBezTo>
                  <a:lnTo>
                    <a:pt x="76" y="34"/>
                  </a:lnTo>
                  <a:cubicBezTo>
                    <a:pt x="52" y="6"/>
                    <a:pt x="11" y="39"/>
                    <a:pt x="26" y="69"/>
                  </a:cubicBezTo>
                  <a:lnTo>
                    <a:pt x="26" y="69"/>
                  </a:lnTo>
                  <a:cubicBezTo>
                    <a:pt x="50" y="119"/>
                    <a:pt x="90" y="169"/>
                    <a:pt x="139" y="210"/>
                  </a:cubicBezTo>
                  <a:lnTo>
                    <a:pt x="139" y="210"/>
                  </a:lnTo>
                  <a:cubicBezTo>
                    <a:pt x="103" y="243"/>
                    <a:pt x="64" y="269"/>
                    <a:pt x="27" y="302"/>
                  </a:cubicBezTo>
                  <a:lnTo>
                    <a:pt x="27" y="302"/>
                  </a:lnTo>
                  <a:cubicBezTo>
                    <a:pt x="0" y="326"/>
                    <a:pt x="32" y="366"/>
                    <a:pt x="63" y="352"/>
                  </a:cubicBezTo>
                  <a:lnTo>
                    <a:pt x="63" y="352"/>
                  </a:lnTo>
                  <a:cubicBezTo>
                    <a:pt x="109" y="331"/>
                    <a:pt x="155" y="294"/>
                    <a:pt x="193" y="249"/>
                  </a:cubicBezTo>
                  <a:lnTo>
                    <a:pt x="193" y="249"/>
                  </a:lnTo>
                  <a:cubicBezTo>
                    <a:pt x="239" y="280"/>
                    <a:pt x="289" y="302"/>
                    <a:pt x="333" y="314"/>
                  </a:cubicBezTo>
                  <a:lnTo>
                    <a:pt x="333" y="314"/>
                  </a:lnTo>
                  <a:cubicBezTo>
                    <a:pt x="357" y="320"/>
                    <a:pt x="377" y="286"/>
                    <a:pt x="353" y="273"/>
                  </a:cubicBezTo>
                </a:path>
              </a:pathLst>
            </a:custGeom>
            <a:solidFill>
              <a:schemeClr val="accent3">
                <a:lumMod val="25000"/>
              </a:schemeClr>
            </a:solidFill>
            <a:ln>
              <a:noFill/>
            </a:ln>
            <a:effectLst/>
          </p:spPr>
          <p:txBody>
            <a:bodyPr wrap="none" anchor="ctr"/>
            <a:lstStyle/>
            <a:p>
              <a:pPr>
                <a:defRPr/>
              </a:pPr>
              <a:endParaRPr lang="es-ES_tradnl"/>
            </a:p>
          </p:txBody>
        </p:sp>
        <p:sp>
          <p:nvSpPr>
            <p:cNvPr id="93" name="Freeform 59">
              <a:extLst>
                <a:ext uri="{FF2B5EF4-FFF2-40B4-BE49-F238E27FC236}">
                  <a16:creationId xmlns:a16="http://schemas.microsoft.com/office/drawing/2014/main" id="{7E38F146-4F3C-9F43-B41C-6D8083700840}"/>
                </a:ext>
              </a:extLst>
            </p:cNvPr>
            <p:cNvSpPr>
              <a:spLocks noChangeArrowheads="1"/>
            </p:cNvSpPr>
            <p:nvPr/>
          </p:nvSpPr>
          <p:spPr bwMode="auto">
            <a:xfrm>
              <a:off x="4571176" y="6667079"/>
              <a:ext cx="180952" cy="174602"/>
            </a:xfrm>
            <a:custGeom>
              <a:avLst/>
              <a:gdLst>
                <a:gd name="T0" fmla="*/ 353 w 378"/>
                <a:gd name="T1" fmla="*/ 273 h 367"/>
                <a:gd name="T2" fmla="*/ 353 w 378"/>
                <a:gd name="T3" fmla="*/ 273 h 367"/>
                <a:gd name="T4" fmla="*/ 231 w 378"/>
                <a:gd name="T5" fmla="*/ 201 h 367"/>
                <a:gd name="T6" fmla="*/ 231 w 378"/>
                <a:gd name="T7" fmla="*/ 201 h 367"/>
                <a:gd name="T8" fmla="*/ 306 w 378"/>
                <a:gd name="T9" fmla="*/ 43 h 367"/>
                <a:gd name="T10" fmla="*/ 306 w 378"/>
                <a:gd name="T11" fmla="*/ 43 h 367"/>
                <a:gd name="T12" fmla="*/ 265 w 378"/>
                <a:gd name="T13" fmla="*/ 25 h 367"/>
                <a:gd name="T14" fmla="*/ 265 w 378"/>
                <a:gd name="T15" fmla="*/ 25 h 367"/>
                <a:gd name="T16" fmla="*/ 183 w 378"/>
                <a:gd name="T17" fmla="*/ 161 h 367"/>
                <a:gd name="T18" fmla="*/ 183 w 378"/>
                <a:gd name="T19" fmla="*/ 161 h 367"/>
                <a:gd name="T20" fmla="*/ 76 w 378"/>
                <a:gd name="T21" fmla="*/ 34 h 367"/>
                <a:gd name="T22" fmla="*/ 76 w 378"/>
                <a:gd name="T23" fmla="*/ 34 h 367"/>
                <a:gd name="T24" fmla="*/ 26 w 378"/>
                <a:gd name="T25" fmla="*/ 69 h 367"/>
                <a:gd name="T26" fmla="*/ 26 w 378"/>
                <a:gd name="T27" fmla="*/ 69 h 367"/>
                <a:gd name="T28" fmla="*/ 139 w 378"/>
                <a:gd name="T29" fmla="*/ 210 h 367"/>
                <a:gd name="T30" fmla="*/ 139 w 378"/>
                <a:gd name="T31" fmla="*/ 210 h 367"/>
                <a:gd name="T32" fmla="*/ 28 w 378"/>
                <a:gd name="T33" fmla="*/ 302 h 367"/>
                <a:gd name="T34" fmla="*/ 28 w 378"/>
                <a:gd name="T35" fmla="*/ 302 h 367"/>
                <a:gd name="T36" fmla="*/ 63 w 378"/>
                <a:gd name="T37" fmla="*/ 352 h 367"/>
                <a:gd name="T38" fmla="*/ 63 w 378"/>
                <a:gd name="T39" fmla="*/ 352 h 367"/>
                <a:gd name="T40" fmla="*/ 193 w 378"/>
                <a:gd name="T41" fmla="*/ 249 h 367"/>
                <a:gd name="T42" fmla="*/ 193 w 378"/>
                <a:gd name="T43" fmla="*/ 249 h 367"/>
                <a:gd name="T44" fmla="*/ 334 w 378"/>
                <a:gd name="T45" fmla="*/ 314 h 367"/>
                <a:gd name="T46" fmla="*/ 334 w 378"/>
                <a:gd name="T47" fmla="*/ 314 h 367"/>
                <a:gd name="T48" fmla="*/ 353 w 378"/>
                <a:gd name="T49" fmla="*/ 273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3"/>
                  </a:moveTo>
                  <a:lnTo>
                    <a:pt x="353" y="273"/>
                  </a:lnTo>
                  <a:cubicBezTo>
                    <a:pt x="311" y="249"/>
                    <a:pt x="271" y="228"/>
                    <a:pt x="231" y="201"/>
                  </a:cubicBezTo>
                  <a:lnTo>
                    <a:pt x="231" y="201"/>
                  </a:lnTo>
                  <a:cubicBezTo>
                    <a:pt x="268" y="151"/>
                    <a:pt x="294" y="96"/>
                    <a:pt x="306" y="43"/>
                  </a:cubicBezTo>
                  <a:lnTo>
                    <a:pt x="306" y="43"/>
                  </a:lnTo>
                  <a:cubicBezTo>
                    <a:pt x="313" y="19"/>
                    <a:pt x="278" y="0"/>
                    <a:pt x="265" y="25"/>
                  </a:cubicBezTo>
                  <a:lnTo>
                    <a:pt x="265" y="25"/>
                  </a:lnTo>
                  <a:cubicBezTo>
                    <a:pt x="239" y="72"/>
                    <a:pt x="215" y="118"/>
                    <a:pt x="183" y="161"/>
                  </a:cubicBezTo>
                  <a:lnTo>
                    <a:pt x="183" y="161"/>
                  </a:lnTo>
                  <a:cubicBezTo>
                    <a:pt x="142" y="122"/>
                    <a:pt x="112" y="77"/>
                    <a:pt x="76" y="34"/>
                  </a:cubicBezTo>
                  <a:lnTo>
                    <a:pt x="76" y="34"/>
                  </a:lnTo>
                  <a:cubicBezTo>
                    <a:pt x="52" y="6"/>
                    <a:pt x="12" y="39"/>
                    <a:pt x="26" y="69"/>
                  </a:cubicBezTo>
                  <a:lnTo>
                    <a:pt x="26" y="69"/>
                  </a:lnTo>
                  <a:cubicBezTo>
                    <a:pt x="49" y="119"/>
                    <a:pt x="89" y="169"/>
                    <a:pt x="139" y="210"/>
                  </a:cubicBezTo>
                  <a:lnTo>
                    <a:pt x="139" y="210"/>
                  </a:lnTo>
                  <a:cubicBezTo>
                    <a:pt x="104" y="243"/>
                    <a:pt x="64" y="269"/>
                    <a:pt x="28" y="302"/>
                  </a:cubicBezTo>
                  <a:lnTo>
                    <a:pt x="28" y="302"/>
                  </a:lnTo>
                  <a:cubicBezTo>
                    <a:pt x="0" y="326"/>
                    <a:pt x="31" y="366"/>
                    <a:pt x="63" y="352"/>
                  </a:cubicBezTo>
                  <a:lnTo>
                    <a:pt x="63" y="352"/>
                  </a:lnTo>
                  <a:cubicBezTo>
                    <a:pt x="109" y="331"/>
                    <a:pt x="154" y="294"/>
                    <a:pt x="193" y="249"/>
                  </a:cubicBezTo>
                  <a:lnTo>
                    <a:pt x="193" y="249"/>
                  </a:lnTo>
                  <a:cubicBezTo>
                    <a:pt x="239" y="280"/>
                    <a:pt x="288" y="302"/>
                    <a:pt x="334" y="314"/>
                  </a:cubicBezTo>
                  <a:lnTo>
                    <a:pt x="334" y="314"/>
                  </a:lnTo>
                  <a:cubicBezTo>
                    <a:pt x="357" y="320"/>
                    <a:pt x="377" y="286"/>
                    <a:pt x="353" y="273"/>
                  </a:cubicBezTo>
                </a:path>
              </a:pathLst>
            </a:custGeom>
            <a:solidFill>
              <a:schemeClr val="accent3">
                <a:lumMod val="50000"/>
              </a:schemeClr>
            </a:solidFill>
            <a:ln>
              <a:noFill/>
            </a:ln>
            <a:effectLst/>
          </p:spPr>
          <p:txBody>
            <a:bodyPr wrap="none" anchor="ctr"/>
            <a:lstStyle/>
            <a:p>
              <a:pPr>
                <a:defRPr/>
              </a:pPr>
              <a:endParaRPr lang="es-ES_tradnl"/>
            </a:p>
          </p:txBody>
        </p:sp>
        <p:sp>
          <p:nvSpPr>
            <p:cNvPr id="94" name="Freeform 60">
              <a:extLst>
                <a:ext uri="{FF2B5EF4-FFF2-40B4-BE49-F238E27FC236}">
                  <a16:creationId xmlns:a16="http://schemas.microsoft.com/office/drawing/2014/main" id="{989B25D1-4968-A141-B57F-5F9D4386FA67}"/>
                </a:ext>
              </a:extLst>
            </p:cNvPr>
            <p:cNvSpPr>
              <a:spLocks noChangeArrowheads="1"/>
            </p:cNvSpPr>
            <p:nvPr/>
          </p:nvSpPr>
          <p:spPr bwMode="auto">
            <a:xfrm>
              <a:off x="5137840" y="6667079"/>
              <a:ext cx="180952" cy="174602"/>
            </a:xfrm>
            <a:custGeom>
              <a:avLst/>
              <a:gdLst>
                <a:gd name="T0" fmla="*/ 354 w 379"/>
                <a:gd name="T1" fmla="*/ 273 h 367"/>
                <a:gd name="T2" fmla="*/ 354 w 379"/>
                <a:gd name="T3" fmla="*/ 273 h 367"/>
                <a:gd name="T4" fmla="*/ 233 w 379"/>
                <a:gd name="T5" fmla="*/ 201 h 367"/>
                <a:gd name="T6" fmla="*/ 233 w 379"/>
                <a:gd name="T7" fmla="*/ 201 h 367"/>
                <a:gd name="T8" fmla="*/ 308 w 379"/>
                <a:gd name="T9" fmla="*/ 43 h 367"/>
                <a:gd name="T10" fmla="*/ 308 w 379"/>
                <a:gd name="T11" fmla="*/ 43 h 367"/>
                <a:gd name="T12" fmla="*/ 266 w 379"/>
                <a:gd name="T13" fmla="*/ 25 h 367"/>
                <a:gd name="T14" fmla="*/ 266 w 379"/>
                <a:gd name="T15" fmla="*/ 25 h 367"/>
                <a:gd name="T16" fmla="*/ 184 w 379"/>
                <a:gd name="T17" fmla="*/ 161 h 367"/>
                <a:gd name="T18" fmla="*/ 184 w 379"/>
                <a:gd name="T19" fmla="*/ 161 h 367"/>
                <a:gd name="T20" fmla="*/ 77 w 379"/>
                <a:gd name="T21" fmla="*/ 34 h 367"/>
                <a:gd name="T22" fmla="*/ 77 w 379"/>
                <a:gd name="T23" fmla="*/ 34 h 367"/>
                <a:gd name="T24" fmla="*/ 27 w 379"/>
                <a:gd name="T25" fmla="*/ 69 h 367"/>
                <a:gd name="T26" fmla="*/ 27 w 379"/>
                <a:gd name="T27" fmla="*/ 69 h 367"/>
                <a:gd name="T28" fmla="*/ 140 w 379"/>
                <a:gd name="T29" fmla="*/ 210 h 367"/>
                <a:gd name="T30" fmla="*/ 140 w 379"/>
                <a:gd name="T31" fmla="*/ 210 h 367"/>
                <a:gd name="T32" fmla="*/ 28 w 379"/>
                <a:gd name="T33" fmla="*/ 302 h 367"/>
                <a:gd name="T34" fmla="*/ 28 w 379"/>
                <a:gd name="T35" fmla="*/ 302 h 367"/>
                <a:gd name="T36" fmla="*/ 63 w 379"/>
                <a:gd name="T37" fmla="*/ 352 h 367"/>
                <a:gd name="T38" fmla="*/ 63 w 379"/>
                <a:gd name="T39" fmla="*/ 352 h 367"/>
                <a:gd name="T40" fmla="*/ 194 w 379"/>
                <a:gd name="T41" fmla="*/ 249 h 367"/>
                <a:gd name="T42" fmla="*/ 194 w 379"/>
                <a:gd name="T43" fmla="*/ 249 h 367"/>
                <a:gd name="T44" fmla="*/ 334 w 379"/>
                <a:gd name="T45" fmla="*/ 314 h 367"/>
                <a:gd name="T46" fmla="*/ 334 w 379"/>
                <a:gd name="T47" fmla="*/ 314 h 367"/>
                <a:gd name="T48" fmla="*/ 354 w 379"/>
                <a:gd name="T49" fmla="*/ 273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7">
                  <a:moveTo>
                    <a:pt x="354" y="273"/>
                  </a:moveTo>
                  <a:lnTo>
                    <a:pt x="354" y="273"/>
                  </a:lnTo>
                  <a:cubicBezTo>
                    <a:pt x="312" y="249"/>
                    <a:pt x="271" y="228"/>
                    <a:pt x="233" y="201"/>
                  </a:cubicBezTo>
                  <a:lnTo>
                    <a:pt x="233" y="201"/>
                  </a:lnTo>
                  <a:cubicBezTo>
                    <a:pt x="268" y="151"/>
                    <a:pt x="295" y="96"/>
                    <a:pt x="308" y="43"/>
                  </a:cubicBezTo>
                  <a:lnTo>
                    <a:pt x="308" y="43"/>
                  </a:lnTo>
                  <a:cubicBezTo>
                    <a:pt x="313" y="19"/>
                    <a:pt x="279" y="0"/>
                    <a:pt x="266" y="25"/>
                  </a:cubicBezTo>
                  <a:lnTo>
                    <a:pt x="266" y="25"/>
                  </a:lnTo>
                  <a:cubicBezTo>
                    <a:pt x="240" y="72"/>
                    <a:pt x="216" y="118"/>
                    <a:pt x="184" y="161"/>
                  </a:cubicBezTo>
                  <a:lnTo>
                    <a:pt x="184" y="161"/>
                  </a:lnTo>
                  <a:cubicBezTo>
                    <a:pt x="144" y="122"/>
                    <a:pt x="113" y="77"/>
                    <a:pt x="77" y="34"/>
                  </a:cubicBezTo>
                  <a:lnTo>
                    <a:pt x="77" y="34"/>
                  </a:lnTo>
                  <a:cubicBezTo>
                    <a:pt x="53" y="6"/>
                    <a:pt x="12" y="39"/>
                    <a:pt x="27" y="69"/>
                  </a:cubicBezTo>
                  <a:lnTo>
                    <a:pt x="27" y="69"/>
                  </a:lnTo>
                  <a:cubicBezTo>
                    <a:pt x="50" y="119"/>
                    <a:pt x="91" y="169"/>
                    <a:pt x="140" y="210"/>
                  </a:cubicBezTo>
                  <a:lnTo>
                    <a:pt x="140" y="210"/>
                  </a:lnTo>
                  <a:cubicBezTo>
                    <a:pt x="104" y="243"/>
                    <a:pt x="65" y="269"/>
                    <a:pt x="28" y="302"/>
                  </a:cubicBezTo>
                  <a:lnTo>
                    <a:pt x="28" y="302"/>
                  </a:lnTo>
                  <a:cubicBezTo>
                    <a:pt x="0" y="326"/>
                    <a:pt x="33" y="366"/>
                    <a:pt x="63" y="352"/>
                  </a:cubicBezTo>
                  <a:lnTo>
                    <a:pt x="63" y="352"/>
                  </a:lnTo>
                  <a:cubicBezTo>
                    <a:pt x="109" y="331"/>
                    <a:pt x="155" y="294"/>
                    <a:pt x="194" y="249"/>
                  </a:cubicBezTo>
                  <a:lnTo>
                    <a:pt x="194" y="249"/>
                  </a:lnTo>
                  <a:cubicBezTo>
                    <a:pt x="240" y="280"/>
                    <a:pt x="290" y="302"/>
                    <a:pt x="334" y="314"/>
                  </a:cubicBezTo>
                  <a:lnTo>
                    <a:pt x="334" y="314"/>
                  </a:lnTo>
                  <a:cubicBezTo>
                    <a:pt x="358" y="320"/>
                    <a:pt x="378" y="286"/>
                    <a:pt x="354" y="273"/>
                  </a:cubicBezTo>
                </a:path>
              </a:pathLst>
            </a:custGeom>
            <a:solidFill>
              <a:schemeClr val="accent3">
                <a:lumMod val="50000"/>
              </a:schemeClr>
            </a:solidFill>
            <a:ln>
              <a:noFill/>
            </a:ln>
            <a:effectLst/>
          </p:spPr>
          <p:txBody>
            <a:bodyPr wrap="none" anchor="ctr"/>
            <a:lstStyle/>
            <a:p>
              <a:pPr>
                <a:defRPr/>
              </a:pPr>
              <a:endParaRPr lang="es-ES_tradnl"/>
            </a:p>
          </p:txBody>
        </p:sp>
        <p:sp>
          <p:nvSpPr>
            <p:cNvPr id="95" name="Freeform 61">
              <a:extLst>
                <a:ext uri="{FF2B5EF4-FFF2-40B4-BE49-F238E27FC236}">
                  <a16:creationId xmlns:a16="http://schemas.microsoft.com/office/drawing/2014/main" id="{2D7B5F51-52E9-3149-9F82-B0C3B383B610}"/>
                </a:ext>
              </a:extLst>
            </p:cNvPr>
            <p:cNvSpPr>
              <a:spLocks noChangeArrowheads="1"/>
            </p:cNvSpPr>
            <p:nvPr/>
          </p:nvSpPr>
          <p:spPr bwMode="auto">
            <a:xfrm>
              <a:off x="5531488" y="6662317"/>
              <a:ext cx="180952" cy="174602"/>
            </a:xfrm>
            <a:custGeom>
              <a:avLst/>
              <a:gdLst>
                <a:gd name="T0" fmla="*/ 353 w 379"/>
                <a:gd name="T1" fmla="*/ 272 h 366"/>
                <a:gd name="T2" fmla="*/ 353 w 379"/>
                <a:gd name="T3" fmla="*/ 272 h 366"/>
                <a:gd name="T4" fmla="*/ 232 w 379"/>
                <a:gd name="T5" fmla="*/ 201 h 366"/>
                <a:gd name="T6" fmla="*/ 232 w 379"/>
                <a:gd name="T7" fmla="*/ 201 h 366"/>
                <a:gd name="T8" fmla="*/ 307 w 379"/>
                <a:gd name="T9" fmla="*/ 43 h 366"/>
                <a:gd name="T10" fmla="*/ 307 w 379"/>
                <a:gd name="T11" fmla="*/ 43 h 366"/>
                <a:gd name="T12" fmla="*/ 266 w 379"/>
                <a:gd name="T13" fmla="*/ 23 h 366"/>
                <a:gd name="T14" fmla="*/ 266 w 379"/>
                <a:gd name="T15" fmla="*/ 23 h 366"/>
                <a:gd name="T16" fmla="*/ 184 w 379"/>
                <a:gd name="T17" fmla="*/ 160 h 366"/>
                <a:gd name="T18" fmla="*/ 184 w 379"/>
                <a:gd name="T19" fmla="*/ 160 h 366"/>
                <a:gd name="T20" fmla="*/ 76 w 379"/>
                <a:gd name="T21" fmla="*/ 34 h 366"/>
                <a:gd name="T22" fmla="*/ 76 w 379"/>
                <a:gd name="T23" fmla="*/ 34 h 366"/>
                <a:gd name="T24" fmla="*/ 26 w 379"/>
                <a:gd name="T25" fmla="*/ 69 h 366"/>
                <a:gd name="T26" fmla="*/ 26 w 379"/>
                <a:gd name="T27" fmla="*/ 69 h 366"/>
                <a:gd name="T28" fmla="*/ 139 w 379"/>
                <a:gd name="T29" fmla="*/ 209 h 366"/>
                <a:gd name="T30" fmla="*/ 139 w 379"/>
                <a:gd name="T31" fmla="*/ 209 h 366"/>
                <a:gd name="T32" fmla="*/ 27 w 379"/>
                <a:gd name="T33" fmla="*/ 301 h 366"/>
                <a:gd name="T34" fmla="*/ 27 w 379"/>
                <a:gd name="T35" fmla="*/ 301 h 366"/>
                <a:gd name="T36" fmla="*/ 64 w 379"/>
                <a:gd name="T37" fmla="*/ 351 h 366"/>
                <a:gd name="T38" fmla="*/ 64 w 379"/>
                <a:gd name="T39" fmla="*/ 351 h 366"/>
                <a:gd name="T40" fmla="*/ 194 w 379"/>
                <a:gd name="T41" fmla="*/ 249 h 366"/>
                <a:gd name="T42" fmla="*/ 194 w 379"/>
                <a:gd name="T43" fmla="*/ 249 h 366"/>
                <a:gd name="T44" fmla="*/ 333 w 379"/>
                <a:gd name="T45" fmla="*/ 313 h 366"/>
                <a:gd name="T46" fmla="*/ 333 w 379"/>
                <a:gd name="T47" fmla="*/ 313 h 366"/>
                <a:gd name="T48" fmla="*/ 353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3" y="272"/>
                  </a:moveTo>
                  <a:lnTo>
                    <a:pt x="353" y="272"/>
                  </a:lnTo>
                  <a:cubicBezTo>
                    <a:pt x="312" y="249"/>
                    <a:pt x="270" y="227"/>
                    <a:pt x="232" y="201"/>
                  </a:cubicBezTo>
                  <a:lnTo>
                    <a:pt x="232" y="201"/>
                  </a:lnTo>
                  <a:cubicBezTo>
                    <a:pt x="268" y="150"/>
                    <a:pt x="294" y="94"/>
                    <a:pt x="307" y="43"/>
                  </a:cubicBezTo>
                  <a:lnTo>
                    <a:pt x="307" y="43"/>
                  </a:lnTo>
                  <a:cubicBezTo>
                    <a:pt x="314" y="20"/>
                    <a:pt x="280" y="0"/>
                    <a:pt x="266" y="23"/>
                  </a:cubicBezTo>
                  <a:lnTo>
                    <a:pt x="266" y="23"/>
                  </a:lnTo>
                  <a:cubicBezTo>
                    <a:pt x="240" y="71"/>
                    <a:pt x="216" y="118"/>
                    <a:pt x="184" y="160"/>
                  </a:cubicBezTo>
                  <a:lnTo>
                    <a:pt x="184" y="160"/>
                  </a:lnTo>
                  <a:cubicBezTo>
                    <a:pt x="143" y="122"/>
                    <a:pt x="113" y="76"/>
                    <a:pt x="76" y="34"/>
                  </a:cubicBezTo>
                  <a:lnTo>
                    <a:pt x="76" y="34"/>
                  </a:lnTo>
                  <a:cubicBezTo>
                    <a:pt x="52" y="6"/>
                    <a:pt x="11" y="38"/>
                    <a:pt x="26" y="69"/>
                  </a:cubicBezTo>
                  <a:lnTo>
                    <a:pt x="26" y="69"/>
                  </a:lnTo>
                  <a:cubicBezTo>
                    <a:pt x="50" y="119"/>
                    <a:pt x="90" y="168"/>
                    <a:pt x="139" y="209"/>
                  </a:cubicBezTo>
                  <a:lnTo>
                    <a:pt x="139" y="209"/>
                  </a:lnTo>
                  <a:cubicBezTo>
                    <a:pt x="105" y="242"/>
                    <a:pt x="65" y="269"/>
                    <a:pt x="27" y="301"/>
                  </a:cubicBezTo>
                  <a:lnTo>
                    <a:pt x="27" y="301"/>
                  </a:lnTo>
                  <a:cubicBezTo>
                    <a:pt x="0" y="324"/>
                    <a:pt x="32" y="365"/>
                    <a:pt x="64" y="351"/>
                  </a:cubicBezTo>
                  <a:lnTo>
                    <a:pt x="64" y="351"/>
                  </a:lnTo>
                  <a:cubicBezTo>
                    <a:pt x="110" y="330"/>
                    <a:pt x="155" y="293"/>
                    <a:pt x="194" y="249"/>
                  </a:cubicBezTo>
                  <a:lnTo>
                    <a:pt x="194" y="249"/>
                  </a:lnTo>
                  <a:cubicBezTo>
                    <a:pt x="239" y="280"/>
                    <a:pt x="289" y="302"/>
                    <a:pt x="333" y="313"/>
                  </a:cubicBezTo>
                  <a:lnTo>
                    <a:pt x="333" y="313"/>
                  </a:lnTo>
                  <a:cubicBezTo>
                    <a:pt x="358" y="319"/>
                    <a:pt x="378" y="285"/>
                    <a:pt x="353" y="272"/>
                  </a:cubicBezTo>
                </a:path>
              </a:pathLst>
            </a:custGeom>
            <a:solidFill>
              <a:schemeClr val="accent3">
                <a:lumMod val="25000"/>
              </a:schemeClr>
            </a:solidFill>
            <a:ln>
              <a:noFill/>
            </a:ln>
            <a:effectLst/>
          </p:spPr>
          <p:txBody>
            <a:bodyPr wrap="none" anchor="ctr"/>
            <a:lstStyle/>
            <a:p>
              <a:pPr>
                <a:defRPr/>
              </a:pPr>
              <a:endParaRPr lang="es-ES_tradnl"/>
            </a:p>
          </p:txBody>
        </p:sp>
        <p:sp>
          <p:nvSpPr>
            <p:cNvPr id="96" name="Freeform 62">
              <a:extLst>
                <a:ext uri="{FF2B5EF4-FFF2-40B4-BE49-F238E27FC236}">
                  <a16:creationId xmlns:a16="http://schemas.microsoft.com/office/drawing/2014/main" id="{1F165B8B-AD0B-AB46-B958-9FF17CA6C7C5}"/>
                </a:ext>
              </a:extLst>
            </p:cNvPr>
            <p:cNvSpPr>
              <a:spLocks noChangeArrowheads="1"/>
            </p:cNvSpPr>
            <p:nvPr/>
          </p:nvSpPr>
          <p:spPr bwMode="auto">
            <a:xfrm>
              <a:off x="5720377" y="6662317"/>
              <a:ext cx="180952" cy="174602"/>
            </a:xfrm>
            <a:custGeom>
              <a:avLst/>
              <a:gdLst>
                <a:gd name="T0" fmla="*/ 355 w 380"/>
                <a:gd name="T1" fmla="*/ 272 h 366"/>
                <a:gd name="T2" fmla="*/ 355 w 380"/>
                <a:gd name="T3" fmla="*/ 272 h 366"/>
                <a:gd name="T4" fmla="*/ 233 w 380"/>
                <a:gd name="T5" fmla="*/ 201 h 366"/>
                <a:gd name="T6" fmla="*/ 233 w 380"/>
                <a:gd name="T7" fmla="*/ 201 h 366"/>
                <a:gd name="T8" fmla="*/ 308 w 380"/>
                <a:gd name="T9" fmla="*/ 43 h 366"/>
                <a:gd name="T10" fmla="*/ 308 w 380"/>
                <a:gd name="T11" fmla="*/ 43 h 366"/>
                <a:gd name="T12" fmla="*/ 267 w 380"/>
                <a:gd name="T13" fmla="*/ 23 h 366"/>
                <a:gd name="T14" fmla="*/ 267 w 380"/>
                <a:gd name="T15" fmla="*/ 23 h 366"/>
                <a:gd name="T16" fmla="*/ 184 w 380"/>
                <a:gd name="T17" fmla="*/ 160 h 366"/>
                <a:gd name="T18" fmla="*/ 184 w 380"/>
                <a:gd name="T19" fmla="*/ 160 h 366"/>
                <a:gd name="T20" fmla="*/ 77 w 380"/>
                <a:gd name="T21" fmla="*/ 34 h 366"/>
                <a:gd name="T22" fmla="*/ 77 w 380"/>
                <a:gd name="T23" fmla="*/ 34 h 366"/>
                <a:gd name="T24" fmla="*/ 27 w 380"/>
                <a:gd name="T25" fmla="*/ 69 h 366"/>
                <a:gd name="T26" fmla="*/ 27 w 380"/>
                <a:gd name="T27" fmla="*/ 69 h 366"/>
                <a:gd name="T28" fmla="*/ 140 w 380"/>
                <a:gd name="T29" fmla="*/ 209 h 366"/>
                <a:gd name="T30" fmla="*/ 140 w 380"/>
                <a:gd name="T31" fmla="*/ 209 h 366"/>
                <a:gd name="T32" fmla="*/ 28 w 380"/>
                <a:gd name="T33" fmla="*/ 301 h 366"/>
                <a:gd name="T34" fmla="*/ 28 w 380"/>
                <a:gd name="T35" fmla="*/ 301 h 366"/>
                <a:gd name="T36" fmla="*/ 64 w 380"/>
                <a:gd name="T37" fmla="*/ 351 h 366"/>
                <a:gd name="T38" fmla="*/ 64 w 380"/>
                <a:gd name="T39" fmla="*/ 351 h 366"/>
                <a:gd name="T40" fmla="*/ 195 w 380"/>
                <a:gd name="T41" fmla="*/ 249 h 366"/>
                <a:gd name="T42" fmla="*/ 195 w 380"/>
                <a:gd name="T43" fmla="*/ 249 h 366"/>
                <a:gd name="T44" fmla="*/ 336 w 380"/>
                <a:gd name="T45" fmla="*/ 313 h 366"/>
                <a:gd name="T46" fmla="*/ 336 w 380"/>
                <a:gd name="T47" fmla="*/ 313 h 366"/>
                <a:gd name="T48" fmla="*/ 355 w 380"/>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6">
                  <a:moveTo>
                    <a:pt x="355" y="272"/>
                  </a:moveTo>
                  <a:lnTo>
                    <a:pt x="355" y="272"/>
                  </a:lnTo>
                  <a:cubicBezTo>
                    <a:pt x="312" y="249"/>
                    <a:pt x="271" y="227"/>
                    <a:pt x="233" y="201"/>
                  </a:cubicBezTo>
                  <a:lnTo>
                    <a:pt x="233" y="201"/>
                  </a:lnTo>
                  <a:cubicBezTo>
                    <a:pt x="269" y="150"/>
                    <a:pt x="295" y="94"/>
                    <a:pt x="308" y="43"/>
                  </a:cubicBezTo>
                  <a:lnTo>
                    <a:pt x="308" y="43"/>
                  </a:lnTo>
                  <a:cubicBezTo>
                    <a:pt x="315" y="20"/>
                    <a:pt x="280" y="0"/>
                    <a:pt x="267" y="23"/>
                  </a:cubicBezTo>
                  <a:lnTo>
                    <a:pt x="267" y="23"/>
                  </a:lnTo>
                  <a:cubicBezTo>
                    <a:pt x="241" y="71"/>
                    <a:pt x="217" y="118"/>
                    <a:pt x="184" y="160"/>
                  </a:cubicBezTo>
                  <a:lnTo>
                    <a:pt x="184" y="160"/>
                  </a:lnTo>
                  <a:cubicBezTo>
                    <a:pt x="144" y="122"/>
                    <a:pt x="113" y="76"/>
                    <a:pt x="77" y="34"/>
                  </a:cubicBezTo>
                  <a:lnTo>
                    <a:pt x="77" y="34"/>
                  </a:lnTo>
                  <a:cubicBezTo>
                    <a:pt x="53" y="6"/>
                    <a:pt x="14" y="38"/>
                    <a:pt x="27" y="69"/>
                  </a:cubicBezTo>
                  <a:lnTo>
                    <a:pt x="27" y="69"/>
                  </a:lnTo>
                  <a:cubicBezTo>
                    <a:pt x="50" y="119"/>
                    <a:pt x="91" y="168"/>
                    <a:pt x="140" y="209"/>
                  </a:cubicBezTo>
                  <a:lnTo>
                    <a:pt x="140" y="209"/>
                  </a:lnTo>
                  <a:cubicBezTo>
                    <a:pt x="106" y="242"/>
                    <a:pt x="66" y="269"/>
                    <a:pt x="28" y="301"/>
                  </a:cubicBezTo>
                  <a:lnTo>
                    <a:pt x="28" y="301"/>
                  </a:lnTo>
                  <a:cubicBezTo>
                    <a:pt x="0" y="324"/>
                    <a:pt x="33" y="365"/>
                    <a:pt x="64" y="351"/>
                  </a:cubicBezTo>
                  <a:lnTo>
                    <a:pt x="64" y="351"/>
                  </a:lnTo>
                  <a:cubicBezTo>
                    <a:pt x="110" y="330"/>
                    <a:pt x="156" y="293"/>
                    <a:pt x="195" y="249"/>
                  </a:cubicBezTo>
                  <a:lnTo>
                    <a:pt x="195" y="249"/>
                  </a:lnTo>
                  <a:cubicBezTo>
                    <a:pt x="240" y="280"/>
                    <a:pt x="290" y="302"/>
                    <a:pt x="336" y="313"/>
                  </a:cubicBezTo>
                  <a:lnTo>
                    <a:pt x="336" y="313"/>
                  </a:lnTo>
                  <a:cubicBezTo>
                    <a:pt x="359" y="319"/>
                    <a:pt x="379" y="285"/>
                    <a:pt x="355" y="272"/>
                  </a:cubicBezTo>
                </a:path>
              </a:pathLst>
            </a:custGeom>
            <a:solidFill>
              <a:schemeClr val="accent3">
                <a:lumMod val="50000"/>
              </a:schemeClr>
            </a:solidFill>
            <a:ln>
              <a:noFill/>
            </a:ln>
            <a:effectLst/>
          </p:spPr>
          <p:txBody>
            <a:bodyPr wrap="none" anchor="ctr"/>
            <a:lstStyle/>
            <a:p>
              <a:pPr>
                <a:defRPr/>
              </a:pPr>
              <a:endParaRPr lang="es-ES_tradnl"/>
            </a:p>
          </p:txBody>
        </p:sp>
        <p:sp>
          <p:nvSpPr>
            <p:cNvPr id="97" name="Freeform 63">
              <a:extLst>
                <a:ext uri="{FF2B5EF4-FFF2-40B4-BE49-F238E27FC236}">
                  <a16:creationId xmlns:a16="http://schemas.microsoft.com/office/drawing/2014/main" id="{65E7DB30-9E6A-6546-BC95-9EF4BF460D41}"/>
                </a:ext>
              </a:extLst>
            </p:cNvPr>
            <p:cNvSpPr>
              <a:spLocks noChangeArrowheads="1"/>
            </p:cNvSpPr>
            <p:nvPr/>
          </p:nvSpPr>
          <p:spPr bwMode="auto">
            <a:xfrm>
              <a:off x="5342601" y="6662317"/>
              <a:ext cx="180952" cy="174602"/>
            </a:xfrm>
            <a:custGeom>
              <a:avLst/>
              <a:gdLst>
                <a:gd name="T0" fmla="*/ 353 w 379"/>
                <a:gd name="T1" fmla="*/ 272 h 366"/>
                <a:gd name="T2" fmla="*/ 353 w 379"/>
                <a:gd name="T3" fmla="*/ 272 h 366"/>
                <a:gd name="T4" fmla="*/ 232 w 379"/>
                <a:gd name="T5" fmla="*/ 201 h 366"/>
                <a:gd name="T6" fmla="*/ 232 w 379"/>
                <a:gd name="T7" fmla="*/ 201 h 366"/>
                <a:gd name="T8" fmla="*/ 307 w 379"/>
                <a:gd name="T9" fmla="*/ 43 h 366"/>
                <a:gd name="T10" fmla="*/ 307 w 379"/>
                <a:gd name="T11" fmla="*/ 43 h 366"/>
                <a:gd name="T12" fmla="*/ 267 w 379"/>
                <a:gd name="T13" fmla="*/ 23 h 366"/>
                <a:gd name="T14" fmla="*/ 267 w 379"/>
                <a:gd name="T15" fmla="*/ 23 h 366"/>
                <a:gd name="T16" fmla="*/ 184 w 379"/>
                <a:gd name="T17" fmla="*/ 160 h 366"/>
                <a:gd name="T18" fmla="*/ 184 w 379"/>
                <a:gd name="T19" fmla="*/ 160 h 366"/>
                <a:gd name="T20" fmla="*/ 76 w 379"/>
                <a:gd name="T21" fmla="*/ 34 h 366"/>
                <a:gd name="T22" fmla="*/ 76 w 379"/>
                <a:gd name="T23" fmla="*/ 34 h 366"/>
                <a:gd name="T24" fmla="*/ 26 w 379"/>
                <a:gd name="T25" fmla="*/ 69 h 366"/>
                <a:gd name="T26" fmla="*/ 26 w 379"/>
                <a:gd name="T27" fmla="*/ 69 h 366"/>
                <a:gd name="T28" fmla="*/ 139 w 379"/>
                <a:gd name="T29" fmla="*/ 209 h 366"/>
                <a:gd name="T30" fmla="*/ 139 w 379"/>
                <a:gd name="T31" fmla="*/ 209 h 366"/>
                <a:gd name="T32" fmla="*/ 27 w 379"/>
                <a:gd name="T33" fmla="*/ 301 h 366"/>
                <a:gd name="T34" fmla="*/ 27 w 379"/>
                <a:gd name="T35" fmla="*/ 301 h 366"/>
                <a:gd name="T36" fmla="*/ 63 w 379"/>
                <a:gd name="T37" fmla="*/ 351 h 366"/>
                <a:gd name="T38" fmla="*/ 63 w 379"/>
                <a:gd name="T39" fmla="*/ 351 h 366"/>
                <a:gd name="T40" fmla="*/ 193 w 379"/>
                <a:gd name="T41" fmla="*/ 249 h 366"/>
                <a:gd name="T42" fmla="*/ 193 w 379"/>
                <a:gd name="T43" fmla="*/ 249 h 366"/>
                <a:gd name="T44" fmla="*/ 335 w 379"/>
                <a:gd name="T45" fmla="*/ 313 h 366"/>
                <a:gd name="T46" fmla="*/ 335 w 379"/>
                <a:gd name="T47" fmla="*/ 313 h 366"/>
                <a:gd name="T48" fmla="*/ 353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3" y="272"/>
                  </a:moveTo>
                  <a:lnTo>
                    <a:pt x="353" y="272"/>
                  </a:lnTo>
                  <a:cubicBezTo>
                    <a:pt x="311" y="249"/>
                    <a:pt x="270" y="227"/>
                    <a:pt x="232" y="201"/>
                  </a:cubicBezTo>
                  <a:lnTo>
                    <a:pt x="232" y="201"/>
                  </a:lnTo>
                  <a:cubicBezTo>
                    <a:pt x="268" y="150"/>
                    <a:pt x="294" y="94"/>
                    <a:pt x="307" y="43"/>
                  </a:cubicBezTo>
                  <a:lnTo>
                    <a:pt x="307" y="43"/>
                  </a:lnTo>
                  <a:cubicBezTo>
                    <a:pt x="313" y="20"/>
                    <a:pt x="280" y="0"/>
                    <a:pt x="267" y="23"/>
                  </a:cubicBezTo>
                  <a:lnTo>
                    <a:pt x="267" y="23"/>
                  </a:lnTo>
                  <a:cubicBezTo>
                    <a:pt x="240" y="71"/>
                    <a:pt x="215" y="118"/>
                    <a:pt x="184" y="160"/>
                  </a:cubicBezTo>
                  <a:lnTo>
                    <a:pt x="184" y="160"/>
                  </a:lnTo>
                  <a:cubicBezTo>
                    <a:pt x="142" y="122"/>
                    <a:pt x="113" y="76"/>
                    <a:pt x="76" y="34"/>
                  </a:cubicBezTo>
                  <a:lnTo>
                    <a:pt x="76" y="34"/>
                  </a:lnTo>
                  <a:cubicBezTo>
                    <a:pt x="52" y="6"/>
                    <a:pt x="12" y="38"/>
                    <a:pt x="26" y="69"/>
                  </a:cubicBezTo>
                  <a:lnTo>
                    <a:pt x="26" y="69"/>
                  </a:lnTo>
                  <a:cubicBezTo>
                    <a:pt x="48" y="119"/>
                    <a:pt x="90" y="168"/>
                    <a:pt x="139" y="209"/>
                  </a:cubicBezTo>
                  <a:lnTo>
                    <a:pt x="139" y="209"/>
                  </a:lnTo>
                  <a:cubicBezTo>
                    <a:pt x="104" y="242"/>
                    <a:pt x="64" y="269"/>
                    <a:pt x="27" y="301"/>
                  </a:cubicBezTo>
                  <a:lnTo>
                    <a:pt x="27" y="301"/>
                  </a:lnTo>
                  <a:cubicBezTo>
                    <a:pt x="0" y="324"/>
                    <a:pt x="33" y="365"/>
                    <a:pt x="63" y="351"/>
                  </a:cubicBezTo>
                  <a:lnTo>
                    <a:pt x="63" y="351"/>
                  </a:lnTo>
                  <a:cubicBezTo>
                    <a:pt x="110" y="330"/>
                    <a:pt x="155" y="293"/>
                    <a:pt x="193" y="249"/>
                  </a:cubicBezTo>
                  <a:lnTo>
                    <a:pt x="193" y="249"/>
                  </a:lnTo>
                  <a:cubicBezTo>
                    <a:pt x="239" y="280"/>
                    <a:pt x="289" y="302"/>
                    <a:pt x="335" y="313"/>
                  </a:cubicBezTo>
                  <a:lnTo>
                    <a:pt x="335" y="313"/>
                  </a:lnTo>
                  <a:cubicBezTo>
                    <a:pt x="359" y="319"/>
                    <a:pt x="378"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98" name="Freeform 64">
              <a:extLst>
                <a:ext uri="{FF2B5EF4-FFF2-40B4-BE49-F238E27FC236}">
                  <a16:creationId xmlns:a16="http://schemas.microsoft.com/office/drawing/2014/main" id="{75302415-7AA5-2441-B3C3-B19FF96557AA}"/>
                </a:ext>
              </a:extLst>
            </p:cNvPr>
            <p:cNvSpPr>
              <a:spLocks noChangeArrowheads="1"/>
            </p:cNvSpPr>
            <p:nvPr/>
          </p:nvSpPr>
          <p:spPr bwMode="auto">
            <a:xfrm>
              <a:off x="5909264" y="6662317"/>
              <a:ext cx="180952" cy="174602"/>
            </a:xfrm>
            <a:custGeom>
              <a:avLst/>
              <a:gdLst>
                <a:gd name="T0" fmla="*/ 353 w 378"/>
                <a:gd name="T1" fmla="*/ 272 h 366"/>
                <a:gd name="T2" fmla="*/ 353 w 378"/>
                <a:gd name="T3" fmla="*/ 272 h 366"/>
                <a:gd name="T4" fmla="*/ 231 w 378"/>
                <a:gd name="T5" fmla="*/ 201 h 366"/>
                <a:gd name="T6" fmla="*/ 231 w 378"/>
                <a:gd name="T7" fmla="*/ 201 h 366"/>
                <a:gd name="T8" fmla="*/ 306 w 378"/>
                <a:gd name="T9" fmla="*/ 43 h 366"/>
                <a:gd name="T10" fmla="*/ 306 w 378"/>
                <a:gd name="T11" fmla="*/ 43 h 366"/>
                <a:gd name="T12" fmla="*/ 265 w 378"/>
                <a:gd name="T13" fmla="*/ 23 h 366"/>
                <a:gd name="T14" fmla="*/ 265 w 378"/>
                <a:gd name="T15" fmla="*/ 23 h 366"/>
                <a:gd name="T16" fmla="*/ 182 w 378"/>
                <a:gd name="T17" fmla="*/ 160 h 366"/>
                <a:gd name="T18" fmla="*/ 182 w 378"/>
                <a:gd name="T19" fmla="*/ 160 h 366"/>
                <a:gd name="T20" fmla="*/ 75 w 378"/>
                <a:gd name="T21" fmla="*/ 34 h 366"/>
                <a:gd name="T22" fmla="*/ 75 w 378"/>
                <a:gd name="T23" fmla="*/ 34 h 366"/>
                <a:gd name="T24" fmla="*/ 25 w 378"/>
                <a:gd name="T25" fmla="*/ 69 h 366"/>
                <a:gd name="T26" fmla="*/ 25 w 378"/>
                <a:gd name="T27" fmla="*/ 69 h 366"/>
                <a:gd name="T28" fmla="*/ 138 w 378"/>
                <a:gd name="T29" fmla="*/ 209 h 366"/>
                <a:gd name="T30" fmla="*/ 138 w 378"/>
                <a:gd name="T31" fmla="*/ 209 h 366"/>
                <a:gd name="T32" fmla="*/ 26 w 378"/>
                <a:gd name="T33" fmla="*/ 301 h 366"/>
                <a:gd name="T34" fmla="*/ 26 w 378"/>
                <a:gd name="T35" fmla="*/ 301 h 366"/>
                <a:gd name="T36" fmla="*/ 61 w 378"/>
                <a:gd name="T37" fmla="*/ 351 h 366"/>
                <a:gd name="T38" fmla="*/ 61 w 378"/>
                <a:gd name="T39" fmla="*/ 351 h 366"/>
                <a:gd name="T40" fmla="*/ 191 w 378"/>
                <a:gd name="T41" fmla="*/ 249 h 366"/>
                <a:gd name="T42" fmla="*/ 191 w 378"/>
                <a:gd name="T43" fmla="*/ 249 h 366"/>
                <a:gd name="T44" fmla="*/ 333 w 378"/>
                <a:gd name="T45" fmla="*/ 313 h 366"/>
                <a:gd name="T46" fmla="*/ 333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49"/>
                    <a:pt x="269" y="227"/>
                    <a:pt x="231" y="201"/>
                  </a:cubicBezTo>
                  <a:lnTo>
                    <a:pt x="231" y="201"/>
                  </a:lnTo>
                  <a:cubicBezTo>
                    <a:pt x="266" y="150"/>
                    <a:pt x="293" y="94"/>
                    <a:pt x="306" y="43"/>
                  </a:cubicBezTo>
                  <a:lnTo>
                    <a:pt x="306" y="43"/>
                  </a:lnTo>
                  <a:cubicBezTo>
                    <a:pt x="311" y="20"/>
                    <a:pt x="278" y="0"/>
                    <a:pt x="265" y="23"/>
                  </a:cubicBezTo>
                  <a:lnTo>
                    <a:pt x="265" y="23"/>
                  </a:lnTo>
                  <a:cubicBezTo>
                    <a:pt x="239" y="71"/>
                    <a:pt x="214" y="118"/>
                    <a:pt x="182" y="160"/>
                  </a:cubicBezTo>
                  <a:lnTo>
                    <a:pt x="182" y="160"/>
                  </a:lnTo>
                  <a:cubicBezTo>
                    <a:pt x="142" y="122"/>
                    <a:pt x="111" y="76"/>
                    <a:pt x="75" y="34"/>
                  </a:cubicBezTo>
                  <a:lnTo>
                    <a:pt x="75" y="34"/>
                  </a:lnTo>
                  <a:cubicBezTo>
                    <a:pt x="52" y="6"/>
                    <a:pt x="11" y="38"/>
                    <a:pt x="25" y="69"/>
                  </a:cubicBezTo>
                  <a:lnTo>
                    <a:pt x="25" y="69"/>
                  </a:lnTo>
                  <a:cubicBezTo>
                    <a:pt x="48" y="119"/>
                    <a:pt x="89" y="168"/>
                    <a:pt x="138" y="209"/>
                  </a:cubicBezTo>
                  <a:lnTo>
                    <a:pt x="138" y="209"/>
                  </a:lnTo>
                  <a:cubicBezTo>
                    <a:pt x="102" y="242"/>
                    <a:pt x="63" y="269"/>
                    <a:pt x="26" y="301"/>
                  </a:cubicBezTo>
                  <a:lnTo>
                    <a:pt x="26" y="301"/>
                  </a:lnTo>
                  <a:cubicBezTo>
                    <a:pt x="0" y="324"/>
                    <a:pt x="31" y="365"/>
                    <a:pt x="61" y="351"/>
                  </a:cubicBezTo>
                  <a:lnTo>
                    <a:pt x="61" y="351"/>
                  </a:lnTo>
                  <a:cubicBezTo>
                    <a:pt x="109" y="330"/>
                    <a:pt x="153" y="293"/>
                    <a:pt x="191" y="249"/>
                  </a:cubicBezTo>
                  <a:lnTo>
                    <a:pt x="191" y="249"/>
                  </a:lnTo>
                  <a:cubicBezTo>
                    <a:pt x="239" y="280"/>
                    <a:pt x="287" y="302"/>
                    <a:pt x="333" y="313"/>
                  </a:cubicBezTo>
                  <a:lnTo>
                    <a:pt x="333" y="313"/>
                  </a:lnTo>
                  <a:cubicBezTo>
                    <a:pt x="357" y="319"/>
                    <a:pt x="377"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99" name="Freeform 65">
              <a:extLst>
                <a:ext uri="{FF2B5EF4-FFF2-40B4-BE49-F238E27FC236}">
                  <a16:creationId xmlns:a16="http://schemas.microsoft.com/office/drawing/2014/main" id="{B9ECCAD3-7CD5-D74D-9230-5874E376F22D}"/>
                </a:ext>
              </a:extLst>
            </p:cNvPr>
            <p:cNvSpPr>
              <a:spLocks noChangeArrowheads="1"/>
            </p:cNvSpPr>
            <p:nvPr/>
          </p:nvSpPr>
          <p:spPr bwMode="auto">
            <a:xfrm>
              <a:off x="6288627" y="6662317"/>
              <a:ext cx="180952" cy="174602"/>
            </a:xfrm>
            <a:custGeom>
              <a:avLst/>
              <a:gdLst>
                <a:gd name="T0" fmla="*/ 352 w 378"/>
                <a:gd name="T1" fmla="*/ 272 h 366"/>
                <a:gd name="T2" fmla="*/ 352 w 378"/>
                <a:gd name="T3" fmla="*/ 272 h 366"/>
                <a:gd name="T4" fmla="*/ 231 w 378"/>
                <a:gd name="T5" fmla="*/ 201 h 366"/>
                <a:gd name="T6" fmla="*/ 231 w 378"/>
                <a:gd name="T7" fmla="*/ 201 h 366"/>
                <a:gd name="T8" fmla="*/ 306 w 378"/>
                <a:gd name="T9" fmla="*/ 43 h 366"/>
                <a:gd name="T10" fmla="*/ 306 w 378"/>
                <a:gd name="T11" fmla="*/ 43 h 366"/>
                <a:gd name="T12" fmla="*/ 265 w 378"/>
                <a:gd name="T13" fmla="*/ 23 h 366"/>
                <a:gd name="T14" fmla="*/ 265 w 378"/>
                <a:gd name="T15" fmla="*/ 23 h 366"/>
                <a:gd name="T16" fmla="*/ 182 w 378"/>
                <a:gd name="T17" fmla="*/ 160 h 366"/>
                <a:gd name="T18" fmla="*/ 182 w 378"/>
                <a:gd name="T19" fmla="*/ 160 h 366"/>
                <a:gd name="T20" fmla="*/ 76 w 378"/>
                <a:gd name="T21" fmla="*/ 34 h 366"/>
                <a:gd name="T22" fmla="*/ 76 w 378"/>
                <a:gd name="T23" fmla="*/ 34 h 366"/>
                <a:gd name="T24" fmla="*/ 26 w 378"/>
                <a:gd name="T25" fmla="*/ 69 h 366"/>
                <a:gd name="T26" fmla="*/ 26 w 378"/>
                <a:gd name="T27" fmla="*/ 69 h 366"/>
                <a:gd name="T28" fmla="*/ 138 w 378"/>
                <a:gd name="T29" fmla="*/ 209 h 366"/>
                <a:gd name="T30" fmla="*/ 138 w 378"/>
                <a:gd name="T31" fmla="*/ 209 h 366"/>
                <a:gd name="T32" fmla="*/ 27 w 378"/>
                <a:gd name="T33" fmla="*/ 301 h 366"/>
                <a:gd name="T34" fmla="*/ 27 w 378"/>
                <a:gd name="T35" fmla="*/ 301 h 366"/>
                <a:gd name="T36" fmla="*/ 63 w 378"/>
                <a:gd name="T37" fmla="*/ 351 h 366"/>
                <a:gd name="T38" fmla="*/ 63 w 378"/>
                <a:gd name="T39" fmla="*/ 351 h 366"/>
                <a:gd name="T40" fmla="*/ 193 w 378"/>
                <a:gd name="T41" fmla="*/ 249 h 366"/>
                <a:gd name="T42" fmla="*/ 193 w 378"/>
                <a:gd name="T43" fmla="*/ 249 h 366"/>
                <a:gd name="T44" fmla="*/ 333 w 378"/>
                <a:gd name="T45" fmla="*/ 313 h 366"/>
                <a:gd name="T46" fmla="*/ 333 w 378"/>
                <a:gd name="T47" fmla="*/ 313 h 366"/>
                <a:gd name="T48" fmla="*/ 352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2" y="272"/>
                  </a:moveTo>
                  <a:lnTo>
                    <a:pt x="352" y="272"/>
                  </a:lnTo>
                  <a:cubicBezTo>
                    <a:pt x="311" y="249"/>
                    <a:pt x="269" y="227"/>
                    <a:pt x="231" y="201"/>
                  </a:cubicBezTo>
                  <a:lnTo>
                    <a:pt x="231" y="201"/>
                  </a:lnTo>
                  <a:cubicBezTo>
                    <a:pt x="268" y="150"/>
                    <a:pt x="293" y="94"/>
                    <a:pt x="306" y="43"/>
                  </a:cubicBezTo>
                  <a:lnTo>
                    <a:pt x="306" y="43"/>
                  </a:lnTo>
                  <a:cubicBezTo>
                    <a:pt x="312" y="20"/>
                    <a:pt x="278" y="0"/>
                    <a:pt x="265" y="23"/>
                  </a:cubicBezTo>
                  <a:lnTo>
                    <a:pt x="265" y="23"/>
                  </a:lnTo>
                  <a:cubicBezTo>
                    <a:pt x="239" y="71"/>
                    <a:pt x="215" y="118"/>
                    <a:pt x="182" y="160"/>
                  </a:cubicBezTo>
                  <a:lnTo>
                    <a:pt x="182" y="160"/>
                  </a:lnTo>
                  <a:cubicBezTo>
                    <a:pt x="141" y="122"/>
                    <a:pt x="111" y="76"/>
                    <a:pt x="76" y="34"/>
                  </a:cubicBezTo>
                  <a:lnTo>
                    <a:pt x="76" y="34"/>
                  </a:lnTo>
                  <a:cubicBezTo>
                    <a:pt x="52" y="6"/>
                    <a:pt x="10" y="38"/>
                    <a:pt x="26" y="69"/>
                  </a:cubicBezTo>
                  <a:lnTo>
                    <a:pt x="26" y="69"/>
                  </a:lnTo>
                  <a:cubicBezTo>
                    <a:pt x="48" y="119"/>
                    <a:pt x="89" y="168"/>
                    <a:pt x="138" y="209"/>
                  </a:cubicBezTo>
                  <a:lnTo>
                    <a:pt x="138" y="209"/>
                  </a:lnTo>
                  <a:cubicBezTo>
                    <a:pt x="103" y="242"/>
                    <a:pt x="64" y="269"/>
                    <a:pt x="27" y="301"/>
                  </a:cubicBezTo>
                  <a:lnTo>
                    <a:pt x="27" y="301"/>
                  </a:lnTo>
                  <a:cubicBezTo>
                    <a:pt x="0" y="324"/>
                    <a:pt x="31" y="365"/>
                    <a:pt x="63" y="351"/>
                  </a:cubicBezTo>
                  <a:lnTo>
                    <a:pt x="63" y="351"/>
                  </a:lnTo>
                  <a:cubicBezTo>
                    <a:pt x="109" y="330"/>
                    <a:pt x="153" y="293"/>
                    <a:pt x="193" y="249"/>
                  </a:cubicBezTo>
                  <a:lnTo>
                    <a:pt x="193" y="249"/>
                  </a:lnTo>
                  <a:cubicBezTo>
                    <a:pt x="239" y="280"/>
                    <a:pt x="287" y="302"/>
                    <a:pt x="333" y="313"/>
                  </a:cubicBezTo>
                  <a:lnTo>
                    <a:pt x="333" y="313"/>
                  </a:lnTo>
                  <a:cubicBezTo>
                    <a:pt x="357" y="319"/>
                    <a:pt x="377" y="285"/>
                    <a:pt x="352" y="272"/>
                  </a:cubicBezTo>
                </a:path>
              </a:pathLst>
            </a:custGeom>
            <a:solidFill>
              <a:schemeClr val="accent3">
                <a:lumMod val="50000"/>
              </a:schemeClr>
            </a:solidFill>
            <a:ln>
              <a:noFill/>
            </a:ln>
            <a:effectLst/>
          </p:spPr>
          <p:txBody>
            <a:bodyPr wrap="none" anchor="ctr"/>
            <a:lstStyle/>
            <a:p>
              <a:pPr>
                <a:defRPr/>
              </a:pPr>
              <a:endParaRPr lang="es-ES_tradnl"/>
            </a:p>
          </p:txBody>
        </p:sp>
        <p:sp>
          <p:nvSpPr>
            <p:cNvPr id="100" name="Freeform 66">
              <a:extLst>
                <a:ext uri="{FF2B5EF4-FFF2-40B4-BE49-F238E27FC236}">
                  <a16:creationId xmlns:a16="http://schemas.microsoft.com/office/drawing/2014/main" id="{D21E469D-DFC1-DB46-8E71-291B6C0FB937}"/>
                </a:ext>
              </a:extLst>
            </p:cNvPr>
            <p:cNvSpPr>
              <a:spLocks noChangeArrowheads="1"/>
            </p:cNvSpPr>
            <p:nvPr/>
          </p:nvSpPr>
          <p:spPr bwMode="auto">
            <a:xfrm>
              <a:off x="6477515" y="6662317"/>
              <a:ext cx="180952" cy="174602"/>
            </a:xfrm>
            <a:custGeom>
              <a:avLst/>
              <a:gdLst>
                <a:gd name="T0" fmla="*/ 354 w 380"/>
                <a:gd name="T1" fmla="*/ 272 h 366"/>
                <a:gd name="T2" fmla="*/ 354 w 380"/>
                <a:gd name="T3" fmla="*/ 272 h 366"/>
                <a:gd name="T4" fmla="*/ 233 w 380"/>
                <a:gd name="T5" fmla="*/ 201 h 366"/>
                <a:gd name="T6" fmla="*/ 233 w 380"/>
                <a:gd name="T7" fmla="*/ 201 h 366"/>
                <a:gd name="T8" fmla="*/ 308 w 380"/>
                <a:gd name="T9" fmla="*/ 43 h 366"/>
                <a:gd name="T10" fmla="*/ 308 w 380"/>
                <a:gd name="T11" fmla="*/ 43 h 366"/>
                <a:gd name="T12" fmla="*/ 267 w 380"/>
                <a:gd name="T13" fmla="*/ 23 h 366"/>
                <a:gd name="T14" fmla="*/ 267 w 380"/>
                <a:gd name="T15" fmla="*/ 23 h 366"/>
                <a:gd name="T16" fmla="*/ 184 w 380"/>
                <a:gd name="T17" fmla="*/ 160 h 366"/>
                <a:gd name="T18" fmla="*/ 184 w 380"/>
                <a:gd name="T19" fmla="*/ 160 h 366"/>
                <a:gd name="T20" fmla="*/ 78 w 380"/>
                <a:gd name="T21" fmla="*/ 34 h 366"/>
                <a:gd name="T22" fmla="*/ 78 w 380"/>
                <a:gd name="T23" fmla="*/ 34 h 366"/>
                <a:gd name="T24" fmla="*/ 26 w 380"/>
                <a:gd name="T25" fmla="*/ 69 h 366"/>
                <a:gd name="T26" fmla="*/ 26 w 380"/>
                <a:gd name="T27" fmla="*/ 69 h 366"/>
                <a:gd name="T28" fmla="*/ 141 w 380"/>
                <a:gd name="T29" fmla="*/ 209 h 366"/>
                <a:gd name="T30" fmla="*/ 141 w 380"/>
                <a:gd name="T31" fmla="*/ 209 h 366"/>
                <a:gd name="T32" fmla="*/ 29 w 380"/>
                <a:gd name="T33" fmla="*/ 301 h 366"/>
                <a:gd name="T34" fmla="*/ 29 w 380"/>
                <a:gd name="T35" fmla="*/ 301 h 366"/>
                <a:gd name="T36" fmla="*/ 64 w 380"/>
                <a:gd name="T37" fmla="*/ 351 h 366"/>
                <a:gd name="T38" fmla="*/ 64 w 380"/>
                <a:gd name="T39" fmla="*/ 351 h 366"/>
                <a:gd name="T40" fmla="*/ 195 w 380"/>
                <a:gd name="T41" fmla="*/ 249 h 366"/>
                <a:gd name="T42" fmla="*/ 195 w 380"/>
                <a:gd name="T43" fmla="*/ 249 h 366"/>
                <a:gd name="T44" fmla="*/ 335 w 380"/>
                <a:gd name="T45" fmla="*/ 313 h 366"/>
                <a:gd name="T46" fmla="*/ 335 w 380"/>
                <a:gd name="T47" fmla="*/ 313 h 366"/>
                <a:gd name="T48" fmla="*/ 354 w 380"/>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6">
                  <a:moveTo>
                    <a:pt x="354" y="272"/>
                  </a:moveTo>
                  <a:lnTo>
                    <a:pt x="354" y="272"/>
                  </a:lnTo>
                  <a:cubicBezTo>
                    <a:pt x="313" y="249"/>
                    <a:pt x="272" y="227"/>
                    <a:pt x="233" y="201"/>
                  </a:cubicBezTo>
                  <a:lnTo>
                    <a:pt x="233" y="201"/>
                  </a:lnTo>
                  <a:cubicBezTo>
                    <a:pt x="268" y="150"/>
                    <a:pt x="296" y="94"/>
                    <a:pt x="308" y="43"/>
                  </a:cubicBezTo>
                  <a:lnTo>
                    <a:pt x="308" y="43"/>
                  </a:lnTo>
                  <a:cubicBezTo>
                    <a:pt x="314" y="20"/>
                    <a:pt x="281" y="0"/>
                    <a:pt x="267" y="23"/>
                  </a:cubicBezTo>
                  <a:lnTo>
                    <a:pt x="267" y="23"/>
                  </a:lnTo>
                  <a:cubicBezTo>
                    <a:pt x="241" y="71"/>
                    <a:pt x="217" y="118"/>
                    <a:pt x="184" y="160"/>
                  </a:cubicBezTo>
                  <a:lnTo>
                    <a:pt x="184" y="160"/>
                  </a:lnTo>
                  <a:cubicBezTo>
                    <a:pt x="143" y="122"/>
                    <a:pt x="113" y="76"/>
                    <a:pt x="78" y="34"/>
                  </a:cubicBezTo>
                  <a:lnTo>
                    <a:pt x="78" y="34"/>
                  </a:lnTo>
                  <a:cubicBezTo>
                    <a:pt x="53" y="6"/>
                    <a:pt x="13" y="38"/>
                    <a:pt x="26" y="69"/>
                  </a:cubicBezTo>
                  <a:lnTo>
                    <a:pt x="26" y="69"/>
                  </a:lnTo>
                  <a:cubicBezTo>
                    <a:pt x="50" y="119"/>
                    <a:pt x="91" y="168"/>
                    <a:pt x="141" y="209"/>
                  </a:cubicBezTo>
                  <a:lnTo>
                    <a:pt x="141" y="209"/>
                  </a:lnTo>
                  <a:cubicBezTo>
                    <a:pt x="105" y="242"/>
                    <a:pt x="66" y="269"/>
                    <a:pt x="29" y="301"/>
                  </a:cubicBezTo>
                  <a:lnTo>
                    <a:pt x="29" y="301"/>
                  </a:lnTo>
                  <a:cubicBezTo>
                    <a:pt x="0" y="324"/>
                    <a:pt x="33" y="365"/>
                    <a:pt x="64" y="351"/>
                  </a:cubicBezTo>
                  <a:lnTo>
                    <a:pt x="64" y="351"/>
                  </a:lnTo>
                  <a:cubicBezTo>
                    <a:pt x="110" y="330"/>
                    <a:pt x="155" y="293"/>
                    <a:pt x="195" y="249"/>
                  </a:cubicBezTo>
                  <a:lnTo>
                    <a:pt x="195" y="249"/>
                  </a:lnTo>
                  <a:cubicBezTo>
                    <a:pt x="239" y="280"/>
                    <a:pt x="289" y="302"/>
                    <a:pt x="335" y="313"/>
                  </a:cubicBezTo>
                  <a:lnTo>
                    <a:pt x="335" y="313"/>
                  </a:lnTo>
                  <a:cubicBezTo>
                    <a:pt x="359" y="319"/>
                    <a:pt x="379" y="285"/>
                    <a:pt x="354" y="272"/>
                  </a:cubicBezTo>
                </a:path>
              </a:pathLst>
            </a:custGeom>
            <a:solidFill>
              <a:schemeClr val="accent3">
                <a:lumMod val="75000"/>
              </a:schemeClr>
            </a:solidFill>
            <a:ln>
              <a:noFill/>
            </a:ln>
            <a:effectLst/>
          </p:spPr>
          <p:txBody>
            <a:bodyPr wrap="none" anchor="ctr"/>
            <a:lstStyle/>
            <a:p>
              <a:pPr>
                <a:defRPr/>
              </a:pPr>
              <a:endParaRPr lang="es-ES_tradnl"/>
            </a:p>
          </p:txBody>
        </p:sp>
        <p:sp>
          <p:nvSpPr>
            <p:cNvPr id="101" name="Freeform 67">
              <a:extLst>
                <a:ext uri="{FF2B5EF4-FFF2-40B4-BE49-F238E27FC236}">
                  <a16:creationId xmlns:a16="http://schemas.microsoft.com/office/drawing/2014/main" id="{FFB92F0C-131A-EE44-9473-58D71AC401F4}"/>
                </a:ext>
              </a:extLst>
            </p:cNvPr>
            <p:cNvSpPr>
              <a:spLocks noChangeArrowheads="1"/>
            </p:cNvSpPr>
            <p:nvPr/>
          </p:nvSpPr>
          <p:spPr bwMode="auto">
            <a:xfrm>
              <a:off x="6099739" y="6662317"/>
              <a:ext cx="180952" cy="174602"/>
            </a:xfrm>
            <a:custGeom>
              <a:avLst/>
              <a:gdLst>
                <a:gd name="T0" fmla="*/ 353 w 378"/>
                <a:gd name="T1" fmla="*/ 272 h 366"/>
                <a:gd name="T2" fmla="*/ 353 w 378"/>
                <a:gd name="T3" fmla="*/ 272 h 366"/>
                <a:gd name="T4" fmla="*/ 231 w 378"/>
                <a:gd name="T5" fmla="*/ 201 h 366"/>
                <a:gd name="T6" fmla="*/ 231 w 378"/>
                <a:gd name="T7" fmla="*/ 201 h 366"/>
                <a:gd name="T8" fmla="*/ 307 w 378"/>
                <a:gd name="T9" fmla="*/ 43 h 366"/>
                <a:gd name="T10" fmla="*/ 307 w 378"/>
                <a:gd name="T11" fmla="*/ 43 h 366"/>
                <a:gd name="T12" fmla="*/ 265 w 378"/>
                <a:gd name="T13" fmla="*/ 23 h 366"/>
                <a:gd name="T14" fmla="*/ 265 w 378"/>
                <a:gd name="T15" fmla="*/ 23 h 366"/>
                <a:gd name="T16" fmla="*/ 182 w 378"/>
                <a:gd name="T17" fmla="*/ 160 h 366"/>
                <a:gd name="T18" fmla="*/ 182 w 378"/>
                <a:gd name="T19" fmla="*/ 160 h 366"/>
                <a:gd name="T20" fmla="*/ 75 w 378"/>
                <a:gd name="T21" fmla="*/ 34 h 366"/>
                <a:gd name="T22" fmla="*/ 75 w 378"/>
                <a:gd name="T23" fmla="*/ 34 h 366"/>
                <a:gd name="T24" fmla="*/ 25 w 378"/>
                <a:gd name="T25" fmla="*/ 69 h 366"/>
                <a:gd name="T26" fmla="*/ 25 w 378"/>
                <a:gd name="T27" fmla="*/ 69 h 366"/>
                <a:gd name="T28" fmla="*/ 138 w 378"/>
                <a:gd name="T29" fmla="*/ 209 h 366"/>
                <a:gd name="T30" fmla="*/ 138 w 378"/>
                <a:gd name="T31" fmla="*/ 209 h 366"/>
                <a:gd name="T32" fmla="*/ 26 w 378"/>
                <a:gd name="T33" fmla="*/ 301 h 366"/>
                <a:gd name="T34" fmla="*/ 26 w 378"/>
                <a:gd name="T35" fmla="*/ 301 h 366"/>
                <a:gd name="T36" fmla="*/ 62 w 378"/>
                <a:gd name="T37" fmla="*/ 351 h 366"/>
                <a:gd name="T38" fmla="*/ 62 w 378"/>
                <a:gd name="T39" fmla="*/ 351 h 366"/>
                <a:gd name="T40" fmla="*/ 192 w 378"/>
                <a:gd name="T41" fmla="*/ 249 h 366"/>
                <a:gd name="T42" fmla="*/ 192 w 378"/>
                <a:gd name="T43" fmla="*/ 249 h 366"/>
                <a:gd name="T44" fmla="*/ 334 w 378"/>
                <a:gd name="T45" fmla="*/ 313 h 366"/>
                <a:gd name="T46" fmla="*/ 334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0" y="249"/>
                    <a:pt x="269" y="227"/>
                    <a:pt x="231" y="201"/>
                  </a:cubicBezTo>
                  <a:lnTo>
                    <a:pt x="231" y="201"/>
                  </a:lnTo>
                  <a:cubicBezTo>
                    <a:pt x="266" y="150"/>
                    <a:pt x="294" y="94"/>
                    <a:pt x="307" y="43"/>
                  </a:cubicBezTo>
                  <a:lnTo>
                    <a:pt x="307" y="43"/>
                  </a:lnTo>
                  <a:cubicBezTo>
                    <a:pt x="311" y="20"/>
                    <a:pt x="278" y="0"/>
                    <a:pt x="265" y="23"/>
                  </a:cubicBezTo>
                  <a:lnTo>
                    <a:pt x="265" y="23"/>
                  </a:lnTo>
                  <a:cubicBezTo>
                    <a:pt x="239" y="71"/>
                    <a:pt x="215" y="118"/>
                    <a:pt x="182" y="160"/>
                  </a:cubicBezTo>
                  <a:lnTo>
                    <a:pt x="182" y="160"/>
                  </a:lnTo>
                  <a:cubicBezTo>
                    <a:pt x="142" y="122"/>
                    <a:pt x="111" y="76"/>
                    <a:pt x="75" y="34"/>
                  </a:cubicBezTo>
                  <a:lnTo>
                    <a:pt x="75" y="34"/>
                  </a:lnTo>
                  <a:cubicBezTo>
                    <a:pt x="52" y="6"/>
                    <a:pt x="12" y="38"/>
                    <a:pt x="25" y="69"/>
                  </a:cubicBezTo>
                  <a:lnTo>
                    <a:pt x="25" y="69"/>
                  </a:lnTo>
                  <a:cubicBezTo>
                    <a:pt x="48" y="119"/>
                    <a:pt x="89" y="168"/>
                    <a:pt x="138" y="209"/>
                  </a:cubicBezTo>
                  <a:lnTo>
                    <a:pt x="138" y="209"/>
                  </a:lnTo>
                  <a:cubicBezTo>
                    <a:pt x="102" y="242"/>
                    <a:pt x="64" y="269"/>
                    <a:pt x="26" y="301"/>
                  </a:cubicBezTo>
                  <a:lnTo>
                    <a:pt x="26" y="301"/>
                  </a:lnTo>
                  <a:cubicBezTo>
                    <a:pt x="0" y="324"/>
                    <a:pt x="31" y="365"/>
                    <a:pt x="62" y="351"/>
                  </a:cubicBezTo>
                  <a:lnTo>
                    <a:pt x="62" y="351"/>
                  </a:lnTo>
                  <a:cubicBezTo>
                    <a:pt x="109" y="330"/>
                    <a:pt x="153" y="293"/>
                    <a:pt x="192" y="249"/>
                  </a:cubicBezTo>
                  <a:lnTo>
                    <a:pt x="192" y="249"/>
                  </a:lnTo>
                  <a:cubicBezTo>
                    <a:pt x="239" y="280"/>
                    <a:pt x="288" y="302"/>
                    <a:pt x="334" y="313"/>
                  </a:cubicBezTo>
                  <a:lnTo>
                    <a:pt x="334" y="313"/>
                  </a:lnTo>
                  <a:cubicBezTo>
                    <a:pt x="357" y="319"/>
                    <a:pt x="377" y="285"/>
                    <a:pt x="353" y="272"/>
                  </a:cubicBezTo>
                </a:path>
              </a:pathLst>
            </a:custGeom>
            <a:solidFill>
              <a:schemeClr val="accent3">
                <a:lumMod val="25000"/>
              </a:schemeClr>
            </a:solidFill>
            <a:ln>
              <a:noFill/>
            </a:ln>
            <a:effectLst/>
          </p:spPr>
          <p:txBody>
            <a:bodyPr wrap="none" anchor="ctr"/>
            <a:lstStyle/>
            <a:p>
              <a:pPr>
                <a:defRPr/>
              </a:pPr>
              <a:endParaRPr lang="es-ES_tradnl"/>
            </a:p>
          </p:txBody>
        </p:sp>
        <p:sp>
          <p:nvSpPr>
            <p:cNvPr id="102" name="Freeform 68">
              <a:extLst>
                <a:ext uri="{FF2B5EF4-FFF2-40B4-BE49-F238E27FC236}">
                  <a16:creationId xmlns:a16="http://schemas.microsoft.com/office/drawing/2014/main" id="{8E8FB4A0-9A2C-924B-9847-C4D119C6498C}"/>
                </a:ext>
              </a:extLst>
            </p:cNvPr>
            <p:cNvSpPr>
              <a:spLocks noChangeArrowheads="1"/>
            </p:cNvSpPr>
            <p:nvPr/>
          </p:nvSpPr>
          <p:spPr bwMode="auto">
            <a:xfrm>
              <a:off x="6666403" y="6662317"/>
              <a:ext cx="180952" cy="174602"/>
            </a:xfrm>
            <a:custGeom>
              <a:avLst/>
              <a:gdLst>
                <a:gd name="T0" fmla="*/ 354 w 378"/>
                <a:gd name="T1" fmla="*/ 272 h 366"/>
                <a:gd name="T2" fmla="*/ 354 w 378"/>
                <a:gd name="T3" fmla="*/ 272 h 366"/>
                <a:gd name="T4" fmla="*/ 232 w 378"/>
                <a:gd name="T5" fmla="*/ 201 h 366"/>
                <a:gd name="T6" fmla="*/ 232 w 378"/>
                <a:gd name="T7" fmla="*/ 201 h 366"/>
                <a:gd name="T8" fmla="*/ 308 w 378"/>
                <a:gd name="T9" fmla="*/ 43 h 366"/>
                <a:gd name="T10" fmla="*/ 308 w 378"/>
                <a:gd name="T11" fmla="*/ 43 h 366"/>
                <a:gd name="T12" fmla="*/ 266 w 378"/>
                <a:gd name="T13" fmla="*/ 23 h 366"/>
                <a:gd name="T14" fmla="*/ 266 w 378"/>
                <a:gd name="T15" fmla="*/ 23 h 366"/>
                <a:gd name="T16" fmla="*/ 183 w 378"/>
                <a:gd name="T17" fmla="*/ 160 h 366"/>
                <a:gd name="T18" fmla="*/ 183 w 378"/>
                <a:gd name="T19" fmla="*/ 160 h 366"/>
                <a:gd name="T20" fmla="*/ 75 w 378"/>
                <a:gd name="T21" fmla="*/ 34 h 366"/>
                <a:gd name="T22" fmla="*/ 75 w 378"/>
                <a:gd name="T23" fmla="*/ 34 h 366"/>
                <a:gd name="T24" fmla="*/ 25 w 378"/>
                <a:gd name="T25" fmla="*/ 69 h 366"/>
                <a:gd name="T26" fmla="*/ 25 w 378"/>
                <a:gd name="T27" fmla="*/ 69 h 366"/>
                <a:gd name="T28" fmla="*/ 140 w 378"/>
                <a:gd name="T29" fmla="*/ 209 h 366"/>
                <a:gd name="T30" fmla="*/ 140 w 378"/>
                <a:gd name="T31" fmla="*/ 209 h 366"/>
                <a:gd name="T32" fmla="*/ 27 w 378"/>
                <a:gd name="T33" fmla="*/ 301 h 366"/>
                <a:gd name="T34" fmla="*/ 27 w 378"/>
                <a:gd name="T35" fmla="*/ 301 h 366"/>
                <a:gd name="T36" fmla="*/ 62 w 378"/>
                <a:gd name="T37" fmla="*/ 351 h 366"/>
                <a:gd name="T38" fmla="*/ 62 w 378"/>
                <a:gd name="T39" fmla="*/ 351 h 366"/>
                <a:gd name="T40" fmla="*/ 193 w 378"/>
                <a:gd name="T41" fmla="*/ 249 h 366"/>
                <a:gd name="T42" fmla="*/ 193 w 378"/>
                <a:gd name="T43" fmla="*/ 249 h 366"/>
                <a:gd name="T44" fmla="*/ 334 w 378"/>
                <a:gd name="T45" fmla="*/ 313 h 366"/>
                <a:gd name="T46" fmla="*/ 334 w 378"/>
                <a:gd name="T47" fmla="*/ 313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49"/>
                    <a:pt x="271" y="227"/>
                    <a:pt x="232" y="201"/>
                  </a:cubicBezTo>
                  <a:lnTo>
                    <a:pt x="232" y="201"/>
                  </a:lnTo>
                  <a:cubicBezTo>
                    <a:pt x="267" y="150"/>
                    <a:pt x="295" y="94"/>
                    <a:pt x="308" y="43"/>
                  </a:cubicBezTo>
                  <a:lnTo>
                    <a:pt x="308" y="43"/>
                  </a:lnTo>
                  <a:cubicBezTo>
                    <a:pt x="313" y="20"/>
                    <a:pt x="279" y="0"/>
                    <a:pt x="266" y="23"/>
                  </a:cubicBezTo>
                  <a:lnTo>
                    <a:pt x="266" y="23"/>
                  </a:lnTo>
                  <a:cubicBezTo>
                    <a:pt x="239" y="71"/>
                    <a:pt x="216" y="118"/>
                    <a:pt x="183" y="160"/>
                  </a:cubicBezTo>
                  <a:lnTo>
                    <a:pt x="183" y="160"/>
                  </a:lnTo>
                  <a:cubicBezTo>
                    <a:pt x="142" y="122"/>
                    <a:pt x="113" y="76"/>
                    <a:pt x="75" y="34"/>
                  </a:cubicBezTo>
                  <a:lnTo>
                    <a:pt x="75" y="34"/>
                  </a:lnTo>
                  <a:cubicBezTo>
                    <a:pt x="53" y="6"/>
                    <a:pt x="12" y="38"/>
                    <a:pt x="25" y="69"/>
                  </a:cubicBezTo>
                  <a:lnTo>
                    <a:pt x="25" y="69"/>
                  </a:lnTo>
                  <a:cubicBezTo>
                    <a:pt x="49" y="119"/>
                    <a:pt x="91" y="168"/>
                    <a:pt x="140" y="209"/>
                  </a:cubicBezTo>
                  <a:lnTo>
                    <a:pt x="140" y="209"/>
                  </a:lnTo>
                  <a:cubicBezTo>
                    <a:pt x="104" y="242"/>
                    <a:pt x="65" y="269"/>
                    <a:pt x="27" y="301"/>
                  </a:cubicBezTo>
                  <a:lnTo>
                    <a:pt x="27" y="301"/>
                  </a:lnTo>
                  <a:cubicBezTo>
                    <a:pt x="0" y="324"/>
                    <a:pt x="32" y="365"/>
                    <a:pt x="62" y="351"/>
                  </a:cubicBezTo>
                  <a:lnTo>
                    <a:pt x="62" y="351"/>
                  </a:lnTo>
                  <a:cubicBezTo>
                    <a:pt x="109" y="330"/>
                    <a:pt x="154" y="293"/>
                    <a:pt x="193" y="249"/>
                  </a:cubicBezTo>
                  <a:lnTo>
                    <a:pt x="193" y="249"/>
                  </a:lnTo>
                  <a:cubicBezTo>
                    <a:pt x="239" y="280"/>
                    <a:pt x="288" y="302"/>
                    <a:pt x="334" y="313"/>
                  </a:cubicBezTo>
                  <a:lnTo>
                    <a:pt x="334" y="313"/>
                  </a:lnTo>
                  <a:cubicBezTo>
                    <a:pt x="358" y="319"/>
                    <a:pt x="377"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103" name="Freeform 69">
              <a:extLst>
                <a:ext uri="{FF2B5EF4-FFF2-40B4-BE49-F238E27FC236}">
                  <a16:creationId xmlns:a16="http://schemas.microsoft.com/office/drawing/2014/main" id="{D68762C3-88A0-E049-8BE1-513B68D444BC}"/>
                </a:ext>
              </a:extLst>
            </p:cNvPr>
            <p:cNvSpPr>
              <a:spLocks noChangeArrowheads="1"/>
            </p:cNvSpPr>
            <p:nvPr/>
          </p:nvSpPr>
          <p:spPr bwMode="auto">
            <a:xfrm>
              <a:off x="7060053" y="6659142"/>
              <a:ext cx="180952" cy="174602"/>
            </a:xfrm>
            <a:custGeom>
              <a:avLst/>
              <a:gdLst>
                <a:gd name="T0" fmla="*/ 354 w 380"/>
                <a:gd name="T1" fmla="*/ 273 h 366"/>
                <a:gd name="T2" fmla="*/ 354 w 380"/>
                <a:gd name="T3" fmla="*/ 273 h 366"/>
                <a:gd name="T4" fmla="*/ 233 w 380"/>
                <a:gd name="T5" fmla="*/ 201 h 366"/>
                <a:gd name="T6" fmla="*/ 233 w 380"/>
                <a:gd name="T7" fmla="*/ 201 h 366"/>
                <a:gd name="T8" fmla="*/ 307 w 380"/>
                <a:gd name="T9" fmla="*/ 43 h 366"/>
                <a:gd name="T10" fmla="*/ 307 w 380"/>
                <a:gd name="T11" fmla="*/ 43 h 366"/>
                <a:gd name="T12" fmla="*/ 267 w 380"/>
                <a:gd name="T13" fmla="*/ 23 h 366"/>
                <a:gd name="T14" fmla="*/ 267 w 380"/>
                <a:gd name="T15" fmla="*/ 23 h 366"/>
                <a:gd name="T16" fmla="*/ 183 w 380"/>
                <a:gd name="T17" fmla="*/ 161 h 366"/>
                <a:gd name="T18" fmla="*/ 183 w 380"/>
                <a:gd name="T19" fmla="*/ 161 h 366"/>
                <a:gd name="T20" fmla="*/ 77 w 380"/>
                <a:gd name="T21" fmla="*/ 34 h 366"/>
                <a:gd name="T22" fmla="*/ 77 w 380"/>
                <a:gd name="T23" fmla="*/ 34 h 366"/>
                <a:gd name="T24" fmla="*/ 27 w 380"/>
                <a:gd name="T25" fmla="*/ 69 h 366"/>
                <a:gd name="T26" fmla="*/ 27 w 380"/>
                <a:gd name="T27" fmla="*/ 69 h 366"/>
                <a:gd name="T28" fmla="*/ 140 w 380"/>
                <a:gd name="T29" fmla="*/ 210 h 366"/>
                <a:gd name="T30" fmla="*/ 140 w 380"/>
                <a:gd name="T31" fmla="*/ 210 h 366"/>
                <a:gd name="T32" fmla="*/ 28 w 380"/>
                <a:gd name="T33" fmla="*/ 301 h 366"/>
                <a:gd name="T34" fmla="*/ 28 w 380"/>
                <a:gd name="T35" fmla="*/ 301 h 366"/>
                <a:gd name="T36" fmla="*/ 64 w 380"/>
                <a:gd name="T37" fmla="*/ 352 h 366"/>
                <a:gd name="T38" fmla="*/ 64 w 380"/>
                <a:gd name="T39" fmla="*/ 352 h 366"/>
                <a:gd name="T40" fmla="*/ 194 w 380"/>
                <a:gd name="T41" fmla="*/ 249 h 366"/>
                <a:gd name="T42" fmla="*/ 194 w 380"/>
                <a:gd name="T43" fmla="*/ 249 h 366"/>
                <a:gd name="T44" fmla="*/ 336 w 380"/>
                <a:gd name="T45" fmla="*/ 314 h 366"/>
                <a:gd name="T46" fmla="*/ 336 w 380"/>
                <a:gd name="T47" fmla="*/ 314 h 366"/>
                <a:gd name="T48" fmla="*/ 354 w 380"/>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6">
                  <a:moveTo>
                    <a:pt x="354" y="273"/>
                  </a:moveTo>
                  <a:lnTo>
                    <a:pt x="354" y="273"/>
                  </a:lnTo>
                  <a:cubicBezTo>
                    <a:pt x="312" y="249"/>
                    <a:pt x="271" y="228"/>
                    <a:pt x="233" y="201"/>
                  </a:cubicBezTo>
                  <a:lnTo>
                    <a:pt x="233" y="201"/>
                  </a:lnTo>
                  <a:cubicBezTo>
                    <a:pt x="269" y="149"/>
                    <a:pt x="295" y="94"/>
                    <a:pt x="307" y="43"/>
                  </a:cubicBezTo>
                  <a:lnTo>
                    <a:pt x="307" y="43"/>
                  </a:lnTo>
                  <a:cubicBezTo>
                    <a:pt x="313" y="19"/>
                    <a:pt x="280" y="0"/>
                    <a:pt x="267" y="23"/>
                  </a:cubicBezTo>
                  <a:lnTo>
                    <a:pt x="267" y="23"/>
                  </a:lnTo>
                  <a:cubicBezTo>
                    <a:pt x="240" y="71"/>
                    <a:pt x="216" y="118"/>
                    <a:pt x="183" y="161"/>
                  </a:cubicBezTo>
                  <a:lnTo>
                    <a:pt x="183" y="161"/>
                  </a:lnTo>
                  <a:cubicBezTo>
                    <a:pt x="142" y="122"/>
                    <a:pt x="113" y="76"/>
                    <a:pt x="77" y="34"/>
                  </a:cubicBezTo>
                  <a:lnTo>
                    <a:pt x="77" y="34"/>
                  </a:lnTo>
                  <a:cubicBezTo>
                    <a:pt x="53" y="6"/>
                    <a:pt x="12" y="38"/>
                    <a:pt x="27" y="69"/>
                  </a:cubicBezTo>
                  <a:lnTo>
                    <a:pt x="27" y="69"/>
                  </a:lnTo>
                  <a:cubicBezTo>
                    <a:pt x="49" y="121"/>
                    <a:pt x="90" y="168"/>
                    <a:pt x="140" y="210"/>
                  </a:cubicBezTo>
                  <a:lnTo>
                    <a:pt x="140" y="210"/>
                  </a:lnTo>
                  <a:cubicBezTo>
                    <a:pt x="104" y="243"/>
                    <a:pt x="65" y="269"/>
                    <a:pt x="28" y="301"/>
                  </a:cubicBezTo>
                  <a:lnTo>
                    <a:pt x="28" y="301"/>
                  </a:lnTo>
                  <a:cubicBezTo>
                    <a:pt x="0" y="325"/>
                    <a:pt x="33" y="365"/>
                    <a:pt x="64" y="352"/>
                  </a:cubicBezTo>
                  <a:lnTo>
                    <a:pt x="64" y="352"/>
                  </a:lnTo>
                  <a:cubicBezTo>
                    <a:pt x="111" y="329"/>
                    <a:pt x="156" y="294"/>
                    <a:pt x="194" y="249"/>
                  </a:cubicBezTo>
                  <a:lnTo>
                    <a:pt x="194" y="249"/>
                  </a:lnTo>
                  <a:cubicBezTo>
                    <a:pt x="240" y="280"/>
                    <a:pt x="288" y="302"/>
                    <a:pt x="336" y="314"/>
                  </a:cubicBezTo>
                  <a:lnTo>
                    <a:pt x="336" y="314"/>
                  </a:lnTo>
                  <a:cubicBezTo>
                    <a:pt x="358" y="319"/>
                    <a:pt x="379" y="286"/>
                    <a:pt x="354" y="273"/>
                  </a:cubicBezTo>
                </a:path>
              </a:pathLst>
            </a:custGeom>
            <a:solidFill>
              <a:schemeClr val="accent3">
                <a:lumMod val="75000"/>
              </a:schemeClr>
            </a:solidFill>
            <a:ln>
              <a:noFill/>
            </a:ln>
            <a:effectLst/>
          </p:spPr>
          <p:txBody>
            <a:bodyPr wrap="none" anchor="ctr"/>
            <a:lstStyle/>
            <a:p>
              <a:pPr>
                <a:defRPr/>
              </a:pPr>
              <a:endParaRPr lang="es-ES_tradnl"/>
            </a:p>
          </p:txBody>
        </p:sp>
        <p:sp>
          <p:nvSpPr>
            <p:cNvPr id="104" name="Freeform 70">
              <a:extLst>
                <a:ext uri="{FF2B5EF4-FFF2-40B4-BE49-F238E27FC236}">
                  <a16:creationId xmlns:a16="http://schemas.microsoft.com/office/drawing/2014/main" id="{095D8B25-FEFE-C84A-926C-5DAB010026F7}"/>
                </a:ext>
              </a:extLst>
            </p:cNvPr>
            <p:cNvSpPr>
              <a:spLocks noChangeArrowheads="1"/>
            </p:cNvSpPr>
            <p:nvPr/>
          </p:nvSpPr>
          <p:spPr bwMode="auto">
            <a:xfrm>
              <a:off x="7248939" y="6659142"/>
              <a:ext cx="180952" cy="174602"/>
            </a:xfrm>
            <a:custGeom>
              <a:avLst/>
              <a:gdLst>
                <a:gd name="T0" fmla="*/ 354 w 378"/>
                <a:gd name="T1" fmla="*/ 273 h 366"/>
                <a:gd name="T2" fmla="*/ 354 w 378"/>
                <a:gd name="T3" fmla="*/ 273 h 366"/>
                <a:gd name="T4" fmla="*/ 233 w 378"/>
                <a:gd name="T5" fmla="*/ 201 h 366"/>
                <a:gd name="T6" fmla="*/ 233 w 378"/>
                <a:gd name="T7" fmla="*/ 201 h 366"/>
                <a:gd name="T8" fmla="*/ 308 w 378"/>
                <a:gd name="T9" fmla="*/ 43 h 366"/>
                <a:gd name="T10" fmla="*/ 308 w 378"/>
                <a:gd name="T11" fmla="*/ 43 h 366"/>
                <a:gd name="T12" fmla="*/ 267 w 378"/>
                <a:gd name="T13" fmla="*/ 23 h 366"/>
                <a:gd name="T14" fmla="*/ 267 w 378"/>
                <a:gd name="T15" fmla="*/ 23 h 366"/>
                <a:gd name="T16" fmla="*/ 183 w 378"/>
                <a:gd name="T17" fmla="*/ 161 h 366"/>
                <a:gd name="T18" fmla="*/ 183 w 378"/>
                <a:gd name="T19" fmla="*/ 161 h 366"/>
                <a:gd name="T20" fmla="*/ 77 w 378"/>
                <a:gd name="T21" fmla="*/ 34 h 366"/>
                <a:gd name="T22" fmla="*/ 77 w 378"/>
                <a:gd name="T23" fmla="*/ 34 h 366"/>
                <a:gd name="T24" fmla="*/ 27 w 378"/>
                <a:gd name="T25" fmla="*/ 69 h 366"/>
                <a:gd name="T26" fmla="*/ 27 w 378"/>
                <a:gd name="T27" fmla="*/ 69 h 366"/>
                <a:gd name="T28" fmla="*/ 140 w 378"/>
                <a:gd name="T29" fmla="*/ 210 h 366"/>
                <a:gd name="T30" fmla="*/ 140 w 378"/>
                <a:gd name="T31" fmla="*/ 210 h 366"/>
                <a:gd name="T32" fmla="*/ 28 w 378"/>
                <a:gd name="T33" fmla="*/ 301 h 366"/>
                <a:gd name="T34" fmla="*/ 28 w 378"/>
                <a:gd name="T35" fmla="*/ 301 h 366"/>
                <a:gd name="T36" fmla="*/ 63 w 378"/>
                <a:gd name="T37" fmla="*/ 352 h 366"/>
                <a:gd name="T38" fmla="*/ 63 w 378"/>
                <a:gd name="T39" fmla="*/ 352 h 366"/>
                <a:gd name="T40" fmla="*/ 193 w 378"/>
                <a:gd name="T41" fmla="*/ 249 h 366"/>
                <a:gd name="T42" fmla="*/ 193 w 378"/>
                <a:gd name="T43" fmla="*/ 249 h 366"/>
                <a:gd name="T44" fmla="*/ 334 w 378"/>
                <a:gd name="T45" fmla="*/ 314 h 366"/>
                <a:gd name="T46" fmla="*/ 334 w 378"/>
                <a:gd name="T47" fmla="*/ 314 h 366"/>
                <a:gd name="T48" fmla="*/ 354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3"/>
                  </a:moveTo>
                  <a:lnTo>
                    <a:pt x="354" y="273"/>
                  </a:lnTo>
                  <a:cubicBezTo>
                    <a:pt x="313" y="249"/>
                    <a:pt x="271" y="228"/>
                    <a:pt x="233" y="201"/>
                  </a:cubicBezTo>
                  <a:lnTo>
                    <a:pt x="233" y="201"/>
                  </a:lnTo>
                  <a:cubicBezTo>
                    <a:pt x="267" y="149"/>
                    <a:pt x="295" y="94"/>
                    <a:pt x="308" y="43"/>
                  </a:cubicBezTo>
                  <a:lnTo>
                    <a:pt x="308" y="43"/>
                  </a:lnTo>
                  <a:cubicBezTo>
                    <a:pt x="313" y="19"/>
                    <a:pt x="280" y="0"/>
                    <a:pt x="267" y="23"/>
                  </a:cubicBezTo>
                  <a:lnTo>
                    <a:pt x="267" y="23"/>
                  </a:lnTo>
                  <a:cubicBezTo>
                    <a:pt x="241" y="71"/>
                    <a:pt x="217" y="118"/>
                    <a:pt x="183" y="161"/>
                  </a:cubicBezTo>
                  <a:lnTo>
                    <a:pt x="183" y="161"/>
                  </a:lnTo>
                  <a:cubicBezTo>
                    <a:pt x="144" y="122"/>
                    <a:pt x="113" y="76"/>
                    <a:pt x="77" y="34"/>
                  </a:cubicBezTo>
                  <a:lnTo>
                    <a:pt x="77" y="34"/>
                  </a:lnTo>
                  <a:cubicBezTo>
                    <a:pt x="53" y="6"/>
                    <a:pt x="12" y="38"/>
                    <a:pt x="27" y="69"/>
                  </a:cubicBezTo>
                  <a:lnTo>
                    <a:pt x="27" y="69"/>
                  </a:lnTo>
                  <a:cubicBezTo>
                    <a:pt x="49" y="121"/>
                    <a:pt x="91" y="168"/>
                    <a:pt x="140" y="210"/>
                  </a:cubicBezTo>
                  <a:lnTo>
                    <a:pt x="140" y="210"/>
                  </a:lnTo>
                  <a:cubicBezTo>
                    <a:pt x="104" y="243"/>
                    <a:pt x="66" y="269"/>
                    <a:pt x="28" y="301"/>
                  </a:cubicBezTo>
                  <a:lnTo>
                    <a:pt x="28" y="301"/>
                  </a:lnTo>
                  <a:cubicBezTo>
                    <a:pt x="0" y="325"/>
                    <a:pt x="32" y="365"/>
                    <a:pt x="63" y="352"/>
                  </a:cubicBezTo>
                  <a:lnTo>
                    <a:pt x="63" y="352"/>
                  </a:lnTo>
                  <a:cubicBezTo>
                    <a:pt x="111" y="329"/>
                    <a:pt x="155" y="294"/>
                    <a:pt x="193" y="249"/>
                  </a:cubicBezTo>
                  <a:lnTo>
                    <a:pt x="193" y="249"/>
                  </a:lnTo>
                  <a:cubicBezTo>
                    <a:pt x="239" y="280"/>
                    <a:pt x="289" y="302"/>
                    <a:pt x="334" y="314"/>
                  </a:cubicBezTo>
                  <a:lnTo>
                    <a:pt x="334" y="314"/>
                  </a:lnTo>
                  <a:cubicBezTo>
                    <a:pt x="359" y="319"/>
                    <a:pt x="377" y="286"/>
                    <a:pt x="354" y="273"/>
                  </a:cubicBezTo>
                </a:path>
              </a:pathLst>
            </a:custGeom>
            <a:solidFill>
              <a:schemeClr val="accent3">
                <a:lumMod val="25000"/>
              </a:schemeClr>
            </a:solidFill>
            <a:ln>
              <a:noFill/>
            </a:ln>
            <a:effectLst/>
          </p:spPr>
          <p:txBody>
            <a:bodyPr wrap="none" anchor="ctr"/>
            <a:lstStyle/>
            <a:p>
              <a:pPr>
                <a:defRPr/>
              </a:pPr>
              <a:endParaRPr lang="es-ES_tradnl"/>
            </a:p>
          </p:txBody>
        </p:sp>
        <p:sp>
          <p:nvSpPr>
            <p:cNvPr id="105" name="Freeform 71">
              <a:extLst>
                <a:ext uri="{FF2B5EF4-FFF2-40B4-BE49-F238E27FC236}">
                  <a16:creationId xmlns:a16="http://schemas.microsoft.com/office/drawing/2014/main" id="{1200ABE3-DAC1-8847-AD22-26B8CE3EE4CE}"/>
                </a:ext>
              </a:extLst>
            </p:cNvPr>
            <p:cNvSpPr>
              <a:spLocks noChangeArrowheads="1"/>
            </p:cNvSpPr>
            <p:nvPr/>
          </p:nvSpPr>
          <p:spPr bwMode="auto">
            <a:xfrm>
              <a:off x="6872751" y="6659142"/>
              <a:ext cx="180952" cy="174602"/>
            </a:xfrm>
            <a:custGeom>
              <a:avLst/>
              <a:gdLst>
                <a:gd name="T0" fmla="*/ 353 w 378"/>
                <a:gd name="T1" fmla="*/ 273 h 366"/>
                <a:gd name="T2" fmla="*/ 353 w 378"/>
                <a:gd name="T3" fmla="*/ 273 h 366"/>
                <a:gd name="T4" fmla="*/ 232 w 378"/>
                <a:gd name="T5" fmla="*/ 201 h 366"/>
                <a:gd name="T6" fmla="*/ 232 w 378"/>
                <a:gd name="T7" fmla="*/ 201 h 366"/>
                <a:gd name="T8" fmla="*/ 307 w 378"/>
                <a:gd name="T9" fmla="*/ 43 h 366"/>
                <a:gd name="T10" fmla="*/ 307 w 378"/>
                <a:gd name="T11" fmla="*/ 43 h 366"/>
                <a:gd name="T12" fmla="*/ 266 w 378"/>
                <a:gd name="T13" fmla="*/ 23 h 366"/>
                <a:gd name="T14" fmla="*/ 266 w 378"/>
                <a:gd name="T15" fmla="*/ 23 h 366"/>
                <a:gd name="T16" fmla="*/ 182 w 378"/>
                <a:gd name="T17" fmla="*/ 161 h 366"/>
                <a:gd name="T18" fmla="*/ 182 w 378"/>
                <a:gd name="T19" fmla="*/ 161 h 366"/>
                <a:gd name="T20" fmla="*/ 76 w 378"/>
                <a:gd name="T21" fmla="*/ 34 h 366"/>
                <a:gd name="T22" fmla="*/ 76 w 378"/>
                <a:gd name="T23" fmla="*/ 34 h 366"/>
                <a:gd name="T24" fmla="*/ 26 w 378"/>
                <a:gd name="T25" fmla="*/ 69 h 366"/>
                <a:gd name="T26" fmla="*/ 26 w 378"/>
                <a:gd name="T27" fmla="*/ 69 h 366"/>
                <a:gd name="T28" fmla="*/ 139 w 378"/>
                <a:gd name="T29" fmla="*/ 210 h 366"/>
                <a:gd name="T30" fmla="*/ 139 w 378"/>
                <a:gd name="T31" fmla="*/ 210 h 366"/>
                <a:gd name="T32" fmla="*/ 27 w 378"/>
                <a:gd name="T33" fmla="*/ 301 h 366"/>
                <a:gd name="T34" fmla="*/ 27 w 378"/>
                <a:gd name="T35" fmla="*/ 301 h 366"/>
                <a:gd name="T36" fmla="*/ 63 w 378"/>
                <a:gd name="T37" fmla="*/ 352 h 366"/>
                <a:gd name="T38" fmla="*/ 63 w 378"/>
                <a:gd name="T39" fmla="*/ 352 h 366"/>
                <a:gd name="T40" fmla="*/ 193 w 378"/>
                <a:gd name="T41" fmla="*/ 249 h 366"/>
                <a:gd name="T42" fmla="*/ 193 w 378"/>
                <a:gd name="T43" fmla="*/ 249 h 366"/>
                <a:gd name="T44" fmla="*/ 333 w 378"/>
                <a:gd name="T45" fmla="*/ 314 h 366"/>
                <a:gd name="T46" fmla="*/ 333 w 378"/>
                <a:gd name="T47" fmla="*/ 314 h 366"/>
                <a:gd name="T48" fmla="*/ 353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3"/>
                  </a:moveTo>
                  <a:lnTo>
                    <a:pt x="353" y="273"/>
                  </a:lnTo>
                  <a:cubicBezTo>
                    <a:pt x="311" y="249"/>
                    <a:pt x="270" y="228"/>
                    <a:pt x="232" y="201"/>
                  </a:cubicBezTo>
                  <a:lnTo>
                    <a:pt x="232" y="201"/>
                  </a:lnTo>
                  <a:cubicBezTo>
                    <a:pt x="268" y="149"/>
                    <a:pt x="294" y="94"/>
                    <a:pt x="307" y="43"/>
                  </a:cubicBezTo>
                  <a:lnTo>
                    <a:pt x="307" y="43"/>
                  </a:lnTo>
                  <a:cubicBezTo>
                    <a:pt x="312" y="19"/>
                    <a:pt x="280" y="0"/>
                    <a:pt x="266" y="23"/>
                  </a:cubicBezTo>
                  <a:lnTo>
                    <a:pt x="266" y="23"/>
                  </a:lnTo>
                  <a:cubicBezTo>
                    <a:pt x="240" y="71"/>
                    <a:pt x="215" y="118"/>
                    <a:pt x="182" y="161"/>
                  </a:cubicBezTo>
                  <a:lnTo>
                    <a:pt x="182" y="161"/>
                  </a:lnTo>
                  <a:cubicBezTo>
                    <a:pt x="142" y="122"/>
                    <a:pt x="113" y="76"/>
                    <a:pt x="76" y="34"/>
                  </a:cubicBezTo>
                  <a:lnTo>
                    <a:pt x="76" y="34"/>
                  </a:lnTo>
                  <a:cubicBezTo>
                    <a:pt x="52" y="6"/>
                    <a:pt x="11" y="38"/>
                    <a:pt x="26" y="69"/>
                  </a:cubicBezTo>
                  <a:lnTo>
                    <a:pt x="26" y="69"/>
                  </a:lnTo>
                  <a:cubicBezTo>
                    <a:pt x="48" y="121"/>
                    <a:pt x="89" y="168"/>
                    <a:pt x="139" y="210"/>
                  </a:cubicBezTo>
                  <a:lnTo>
                    <a:pt x="139" y="210"/>
                  </a:lnTo>
                  <a:cubicBezTo>
                    <a:pt x="103" y="243"/>
                    <a:pt x="64" y="269"/>
                    <a:pt x="27" y="301"/>
                  </a:cubicBezTo>
                  <a:lnTo>
                    <a:pt x="27" y="301"/>
                  </a:lnTo>
                  <a:cubicBezTo>
                    <a:pt x="0" y="325"/>
                    <a:pt x="32" y="365"/>
                    <a:pt x="63" y="352"/>
                  </a:cubicBezTo>
                  <a:lnTo>
                    <a:pt x="63" y="352"/>
                  </a:lnTo>
                  <a:cubicBezTo>
                    <a:pt x="109" y="329"/>
                    <a:pt x="153" y="294"/>
                    <a:pt x="193" y="249"/>
                  </a:cubicBezTo>
                  <a:lnTo>
                    <a:pt x="193" y="249"/>
                  </a:lnTo>
                  <a:cubicBezTo>
                    <a:pt x="239" y="280"/>
                    <a:pt x="287" y="302"/>
                    <a:pt x="333" y="314"/>
                  </a:cubicBezTo>
                  <a:lnTo>
                    <a:pt x="333" y="314"/>
                  </a:lnTo>
                  <a:cubicBezTo>
                    <a:pt x="357" y="319"/>
                    <a:pt x="377" y="286"/>
                    <a:pt x="353" y="273"/>
                  </a:cubicBezTo>
                </a:path>
              </a:pathLst>
            </a:custGeom>
            <a:solidFill>
              <a:schemeClr val="accent3">
                <a:lumMod val="50000"/>
              </a:schemeClr>
            </a:solidFill>
            <a:ln>
              <a:noFill/>
            </a:ln>
            <a:effectLst/>
          </p:spPr>
          <p:txBody>
            <a:bodyPr wrap="none" anchor="ctr"/>
            <a:lstStyle/>
            <a:p>
              <a:pPr>
                <a:defRPr/>
              </a:pPr>
              <a:endParaRPr lang="es-ES_tradnl"/>
            </a:p>
          </p:txBody>
        </p:sp>
        <p:sp>
          <p:nvSpPr>
            <p:cNvPr id="106" name="Freeform 72">
              <a:extLst>
                <a:ext uri="{FF2B5EF4-FFF2-40B4-BE49-F238E27FC236}">
                  <a16:creationId xmlns:a16="http://schemas.microsoft.com/office/drawing/2014/main" id="{7FFE6731-AB44-6047-9C3B-051C96249515}"/>
                </a:ext>
              </a:extLst>
            </p:cNvPr>
            <p:cNvSpPr>
              <a:spLocks noChangeArrowheads="1"/>
            </p:cNvSpPr>
            <p:nvPr/>
          </p:nvSpPr>
          <p:spPr bwMode="auto">
            <a:xfrm>
              <a:off x="7437828" y="6659142"/>
              <a:ext cx="180952" cy="174602"/>
            </a:xfrm>
            <a:custGeom>
              <a:avLst/>
              <a:gdLst>
                <a:gd name="T0" fmla="*/ 354 w 378"/>
                <a:gd name="T1" fmla="*/ 273 h 366"/>
                <a:gd name="T2" fmla="*/ 354 w 378"/>
                <a:gd name="T3" fmla="*/ 273 h 366"/>
                <a:gd name="T4" fmla="*/ 233 w 378"/>
                <a:gd name="T5" fmla="*/ 201 h 366"/>
                <a:gd name="T6" fmla="*/ 233 w 378"/>
                <a:gd name="T7" fmla="*/ 201 h 366"/>
                <a:gd name="T8" fmla="*/ 308 w 378"/>
                <a:gd name="T9" fmla="*/ 43 h 366"/>
                <a:gd name="T10" fmla="*/ 308 w 378"/>
                <a:gd name="T11" fmla="*/ 43 h 366"/>
                <a:gd name="T12" fmla="*/ 267 w 378"/>
                <a:gd name="T13" fmla="*/ 23 h 366"/>
                <a:gd name="T14" fmla="*/ 267 w 378"/>
                <a:gd name="T15" fmla="*/ 23 h 366"/>
                <a:gd name="T16" fmla="*/ 183 w 378"/>
                <a:gd name="T17" fmla="*/ 161 h 366"/>
                <a:gd name="T18" fmla="*/ 183 w 378"/>
                <a:gd name="T19" fmla="*/ 161 h 366"/>
                <a:gd name="T20" fmla="*/ 76 w 378"/>
                <a:gd name="T21" fmla="*/ 34 h 366"/>
                <a:gd name="T22" fmla="*/ 76 w 378"/>
                <a:gd name="T23" fmla="*/ 34 h 366"/>
                <a:gd name="T24" fmla="*/ 26 w 378"/>
                <a:gd name="T25" fmla="*/ 69 h 366"/>
                <a:gd name="T26" fmla="*/ 26 w 378"/>
                <a:gd name="T27" fmla="*/ 69 h 366"/>
                <a:gd name="T28" fmla="*/ 139 w 378"/>
                <a:gd name="T29" fmla="*/ 210 h 366"/>
                <a:gd name="T30" fmla="*/ 139 w 378"/>
                <a:gd name="T31" fmla="*/ 210 h 366"/>
                <a:gd name="T32" fmla="*/ 28 w 378"/>
                <a:gd name="T33" fmla="*/ 301 h 366"/>
                <a:gd name="T34" fmla="*/ 28 w 378"/>
                <a:gd name="T35" fmla="*/ 301 h 366"/>
                <a:gd name="T36" fmla="*/ 63 w 378"/>
                <a:gd name="T37" fmla="*/ 352 h 366"/>
                <a:gd name="T38" fmla="*/ 63 w 378"/>
                <a:gd name="T39" fmla="*/ 352 h 366"/>
                <a:gd name="T40" fmla="*/ 195 w 378"/>
                <a:gd name="T41" fmla="*/ 249 h 366"/>
                <a:gd name="T42" fmla="*/ 195 w 378"/>
                <a:gd name="T43" fmla="*/ 249 h 366"/>
                <a:gd name="T44" fmla="*/ 334 w 378"/>
                <a:gd name="T45" fmla="*/ 314 h 366"/>
                <a:gd name="T46" fmla="*/ 334 w 378"/>
                <a:gd name="T47" fmla="*/ 314 h 366"/>
                <a:gd name="T48" fmla="*/ 354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3"/>
                  </a:moveTo>
                  <a:lnTo>
                    <a:pt x="354" y="273"/>
                  </a:lnTo>
                  <a:cubicBezTo>
                    <a:pt x="312" y="249"/>
                    <a:pt x="271" y="228"/>
                    <a:pt x="233" y="201"/>
                  </a:cubicBezTo>
                  <a:lnTo>
                    <a:pt x="233" y="201"/>
                  </a:lnTo>
                  <a:cubicBezTo>
                    <a:pt x="268" y="149"/>
                    <a:pt x="294" y="94"/>
                    <a:pt x="308" y="43"/>
                  </a:cubicBezTo>
                  <a:lnTo>
                    <a:pt x="308" y="43"/>
                  </a:lnTo>
                  <a:cubicBezTo>
                    <a:pt x="314" y="19"/>
                    <a:pt x="280" y="0"/>
                    <a:pt x="267" y="23"/>
                  </a:cubicBezTo>
                  <a:lnTo>
                    <a:pt x="267" y="23"/>
                  </a:lnTo>
                  <a:cubicBezTo>
                    <a:pt x="241" y="71"/>
                    <a:pt x="216" y="118"/>
                    <a:pt x="183" y="161"/>
                  </a:cubicBezTo>
                  <a:lnTo>
                    <a:pt x="183" y="161"/>
                  </a:lnTo>
                  <a:cubicBezTo>
                    <a:pt x="143" y="122"/>
                    <a:pt x="113" y="76"/>
                    <a:pt x="76" y="34"/>
                  </a:cubicBezTo>
                  <a:lnTo>
                    <a:pt x="76" y="34"/>
                  </a:lnTo>
                  <a:cubicBezTo>
                    <a:pt x="53" y="6"/>
                    <a:pt x="13" y="38"/>
                    <a:pt x="26" y="69"/>
                  </a:cubicBezTo>
                  <a:lnTo>
                    <a:pt x="26" y="69"/>
                  </a:lnTo>
                  <a:cubicBezTo>
                    <a:pt x="50" y="121"/>
                    <a:pt x="91" y="168"/>
                    <a:pt x="139" y="210"/>
                  </a:cubicBezTo>
                  <a:lnTo>
                    <a:pt x="139" y="210"/>
                  </a:lnTo>
                  <a:cubicBezTo>
                    <a:pt x="104" y="243"/>
                    <a:pt x="65" y="269"/>
                    <a:pt x="28" y="301"/>
                  </a:cubicBezTo>
                  <a:lnTo>
                    <a:pt x="28" y="301"/>
                  </a:lnTo>
                  <a:cubicBezTo>
                    <a:pt x="0" y="325"/>
                    <a:pt x="33" y="365"/>
                    <a:pt x="63" y="352"/>
                  </a:cubicBezTo>
                  <a:lnTo>
                    <a:pt x="63" y="352"/>
                  </a:lnTo>
                  <a:cubicBezTo>
                    <a:pt x="109" y="329"/>
                    <a:pt x="155" y="294"/>
                    <a:pt x="195" y="249"/>
                  </a:cubicBezTo>
                  <a:lnTo>
                    <a:pt x="195" y="249"/>
                  </a:lnTo>
                  <a:cubicBezTo>
                    <a:pt x="239" y="280"/>
                    <a:pt x="289" y="302"/>
                    <a:pt x="334" y="314"/>
                  </a:cubicBezTo>
                  <a:lnTo>
                    <a:pt x="334" y="314"/>
                  </a:lnTo>
                  <a:cubicBezTo>
                    <a:pt x="359" y="319"/>
                    <a:pt x="377" y="286"/>
                    <a:pt x="354" y="273"/>
                  </a:cubicBezTo>
                </a:path>
              </a:pathLst>
            </a:custGeom>
            <a:solidFill>
              <a:schemeClr val="accent3">
                <a:lumMod val="50000"/>
              </a:schemeClr>
            </a:solidFill>
            <a:ln>
              <a:noFill/>
            </a:ln>
            <a:effectLst/>
          </p:spPr>
          <p:txBody>
            <a:bodyPr wrap="none" anchor="ctr"/>
            <a:lstStyle/>
            <a:p>
              <a:pPr>
                <a:defRPr/>
              </a:pPr>
              <a:endParaRPr lang="es-ES_tradnl"/>
            </a:p>
          </p:txBody>
        </p:sp>
        <p:sp>
          <p:nvSpPr>
            <p:cNvPr id="107" name="Freeform 73">
              <a:extLst>
                <a:ext uri="{FF2B5EF4-FFF2-40B4-BE49-F238E27FC236}">
                  <a16:creationId xmlns:a16="http://schemas.microsoft.com/office/drawing/2014/main" id="{F3DFEFB8-98C9-0F42-86F6-7FF2B238D0BD}"/>
                </a:ext>
              </a:extLst>
            </p:cNvPr>
            <p:cNvSpPr>
              <a:spLocks noChangeArrowheads="1"/>
            </p:cNvSpPr>
            <p:nvPr/>
          </p:nvSpPr>
          <p:spPr bwMode="auto">
            <a:xfrm>
              <a:off x="7802906" y="6655968"/>
              <a:ext cx="179364" cy="174602"/>
            </a:xfrm>
            <a:custGeom>
              <a:avLst/>
              <a:gdLst>
                <a:gd name="T0" fmla="*/ 354 w 378"/>
                <a:gd name="T1" fmla="*/ 272 h 366"/>
                <a:gd name="T2" fmla="*/ 354 w 378"/>
                <a:gd name="T3" fmla="*/ 272 h 366"/>
                <a:gd name="T4" fmla="*/ 233 w 378"/>
                <a:gd name="T5" fmla="*/ 201 h 366"/>
                <a:gd name="T6" fmla="*/ 233 w 378"/>
                <a:gd name="T7" fmla="*/ 201 h 366"/>
                <a:gd name="T8" fmla="*/ 306 w 378"/>
                <a:gd name="T9" fmla="*/ 43 h 366"/>
                <a:gd name="T10" fmla="*/ 306 w 378"/>
                <a:gd name="T11" fmla="*/ 43 h 366"/>
                <a:gd name="T12" fmla="*/ 266 w 378"/>
                <a:gd name="T13" fmla="*/ 23 h 366"/>
                <a:gd name="T14" fmla="*/ 266 w 378"/>
                <a:gd name="T15" fmla="*/ 23 h 366"/>
                <a:gd name="T16" fmla="*/ 183 w 378"/>
                <a:gd name="T17" fmla="*/ 160 h 366"/>
                <a:gd name="T18" fmla="*/ 183 w 378"/>
                <a:gd name="T19" fmla="*/ 160 h 366"/>
                <a:gd name="T20" fmla="*/ 76 w 378"/>
                <a:gd name="T21" fmla="*/ 34 h 366"/>
                <a:gd name="T22" fmla="*/ 76 w 378"/>
                <a:gd name="T23" fmla="*/ 34 h 366"/>
                <a:gd name="T24" fmla="*/ 27 w 378"/>
                <a:gd name="T25" fmla="*/ 69 h 366"/>
                <a:gd name="T26" fmla="*/ 27 w 378"/>
                <a:gd name="T27" fmla="*/ 69 h 366"/>
                <a:gd name="T28" fmla="*/ 140 w 378"/>
                <a:gd name="T29" fmla="*/ 209 h 366"/>
                <a:gd name="T30" fmla="*/ 140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49 h 366"/>
                <a:gd name="T42" fmla="*/ 193 w 378"/>
                <a:gd name="T43" fmla="*/ 249 h 366"/>
                <a:gd name="T44" fmla="*/ 334 w 378"/>
                <a:gd name="T45" fmla="*/ 312 h 366"/>
                <a:gd name="T46" fmla="*/ 334 w 378"/>
                <a:gd name="T47" fmla="*/ 312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49"/>
                    <a:pt x="270" y="227"/>
                    <a:pt x="233" y="201"/>
                  </a:cubicBezTo>
                  <a:lnTo>
                    <a:pt x="233" y="201"/>
                  </a:lnTo>
                  <a:cubicBezTo>
                    <a:pt x="268" y="151"/>
                    <a:pt x="295" y="94"/>
                    <a:pt x="306" y="43"/>
                  </a:cubicBezTo>
                  <a:lnTo>
                    <a:pt x="306" y="43"/>
                  </a:lnTo>
                  <a:cubicBezTo>
                    <a:pt x="313" y="19"/>
                    <a:pt x="279" y="0"/>
                    <a:pt x="266" y="23"/>
                  </a:cubicBezTo>
                  <a:lnTo>
                    <a:pt x="266" y="23"/>
                  </a:lnTo>
                  <a:cubicBezTo>
                    <a:pt x="239" y="71"/>
                    <a:pt x="216" y="118"/>
                    <a:pt x="183" y="160"/>
                  </a:cubicBezTo>
                  <a:lnTo>
                    <a:pt x="183" y="160"/>
                  </a:lnTo>
                  <a:cubicBezTo>
                    <a:pt x="142" y="122"/>
                    <a:pt x="113" y="76"/>
                    <a:pt x="76" y="34"/>
                  </a:cubicBezTo>
                  <a:lnTo>
                    <a:pt x="76" y="34"/>
                  </a:lnTo>
                  <a:cubicBezTo>
                    <a:pt x="53" y="6"/>
                    <a:pt x="12" y="38"/>
                    <a:pt x="27" y="69"/>
                  </a:cubicBezTo>
                  <a:lnTo>
                    <a:pt x="27" y="69"/>
                  </a:lnTo>
                  <a:cubicBezTo>
                    <a:pt x="49" y="119"/>
                    <a:pt x="90" y="168"/>
                    <a:pt x="140" y="209"/>
                  </a:cubicBezTo>
                  <a:lnTo>
                    <a:pt x="140" y="209"/>
                  </a:lnTo>
                  <a:cubicBezTo>
                    <a:pt x="104" y="241"/>
                    <a:pt x="65" y="269"/>
                    <a:pt x="28" y="301"/>
                  </a:cubicBezTo>
                  <a:lnTo>
                    <a:pt x="28" y="301"/>
                  </a:lnTo>
                  <a:cubicBezTo>
                    <a:pt x="0" y="324"/>
                    <a:pt x="33" y="365"/>
                    <a:pt x="63" y="351"/>
                  </a:cubicBezTo>
                  <a:lnTo>
                    <a:pt x="63" y="351"/>
                  </a:lnTo>
                  <a:cubicBezTo>
                    <a:pt x="109" y="329"/>
                    <a:pt x="154" y="293"/>
                    <a:pt x="193" y="249"/>
                  </a:cubicBezTo>
                  <a:lnTo>
                    <a:pt x="193" y="249"/>
                  </a:lnTo>
                  <a:cubicBezTo>
                    <a:pt x="239" y="280"/>
                    <a:pt x="288" y="302"/>
                    <a:pt x="334" y="312"/>
                  </a:cubicBezTo>
                  <a:lnTo>
                    <a:pt x="334" y="312"/>
                  </a:lnTo>
                  <a:cubicBezTo>
                    <a:pt x="358" y="319"/>
                    <a:pt x="377"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108" name="Freeform 74">
              <a:extLst>
                <a:ext uri="{FF2B5EF4-FFF2-40B4-BE49-F238E27FC236}">
                  <a16:creationId xmlns:a16="http://schemas.microsoft.com/office/drawing/2014/main" id="{17B6BEC8-20D3-1C4B-9FDB-2A0F79393542}"/>
                </a:ext>
              </a:extLst>
            </p:cNvPr>
            <p:cNvSpPr>
              <a:spLocks noChangeArrowheads="1"/>
            </p:cNvSpPr>
            <p:nvPr/>
          </p:nvSpPr>
          <p:spPr bwMode="auto">
            <a:xfrm>
              <a:off x="7991793" y="6655968"/>
              <a:ext cx="180952" cy="174602"/>
            </a:xfrm>
            <a:custGeom>
              <a:avLst/>
              <a:gdLst>
                <a:gd name="T0" fmla="*/ 354 w 378"/>
                <a:gd name="T1" fmla="*/ 272 h 366"/>
                <a:gd name="T2" fmla="*/ 354 w 378"/>
                <a:gd name="T3" fmla="*/ 272 h 366"/>
                <a:gd name="T4" fmla="*/ 233 w 378"/>
                <a:gd name="T5" fmla="*/ 201 h 366"/>
                <a:gd name="T6" fmla="*/ 233 w 378"/>
                <a:gd name="T7" fmla="*/ 201 h 366"/>
                <a:gd name="T8" fmla="*/ 306 w 378"/>
                <a:gd name="T9" fmla="*/ 43 h 366"/>
                <a:gd name="T10" fmla="*/ 306 w 378"/>
                <a:gd name="T11" fmla="*/ 43 h 366"/>
                <a:gd name="T12" fmla="*/ 266 w 378"/>
                <a:gd name="T13" fmla="*/ 23 h 366"/>
                <a:gd name="T14" fmla="*/ 266 w 378"/>
                <a:gd name="T15" fmla="*/ 23 h 366"/>
                <a:gd name="T16" fmla="*/ 183 w 378"/>
                <a:gd name="T17" fmla="*/ 160 h 366"/>
                <a:gd name="T18" fmla="*/ 183 w 378"/>
                <a:gd name="T19" fmla="*/ 160 h 366"/>
                <a:gd name="T20" fmla="*/ 76 w 378"/>
                <a:gd name="T21" fmla="*/ 34 h 366"/>
                <a:gd name="T22" fmla="*/ 76 w 378"/>
                <a:gd name="T23" fmla="*/ 34 h 366"/>
                <a:gd name="T24" fmla="*/ 26 w 378"/>
                <a:gd name="T25" fmla="*/ 69 h 366"/>
                <a:gd name="T26" fmla="*/ 26 w 378"/>
                <a:gd name="T27" fmla="*/ 69 h 366"/>
                <a:gd name="T28" fmla="*/ 139 w 378"/>
                <a:gd name="T29" fmla="*/ 209 h 366"/>
                <a:gd name="T30" fmla="*/ 139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49 h 366"/>
                <a:gd name="T42" fmla="*/ 193 w 378"/>
                <a:gd name="T43" fmla="*/ 249 h 366"/>
                <a:gd name="T44" fmla="*/ 334 w 378"/>
                <a:gd name="T45" fmla="*/ 312 h 366"/>
                <a:gd name="T46" fmla="*/ 334 w 378"/>
                <a:gd name="T47" fmla="*/ 312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49"/>
                    <a:pt x="271" y="227"/>
                    <a:pt x="233" y="201"/>
                  </a:cubicBezTo>
                  <a:lnTo>
                    <a:pt x="233" y="201"/>
                  </a:lnTo>
                  <a:cubicBezTo>
                    <a:pt x="267" y="151"/>
                    <a:pt x="294" y="94"/>
                    <a:pt x="306" y="43"/>
                  </a:cubicBezTo>
                  <a:lnTo>
                    <a:pt x="306" y="43"/>
                  </a:lnTo>
                  <a:cubicBezTo>
                    <a:pt x="313" y="19"/>
                    <a:pt x="280" y="0"/>
                    <a:pt x="266" y="23"/>
                  </a:cubicBezTo>
                  <a:lnTo>
                    <a:pt x="266" y="23"/>
                  </a:lnTo>
                  <a:cubicBezTo>
                    <a:pt x="239" y="71"/>
                    <a:pt x="216" y="118"/>
                    <a:pt x="183" y="160"/>
                  </a:cubicBezTo>
                  <a:lnTo>
                    <a:pt x="183" y="160"/>
                  </a:lnTo>
                  <a:cubicBezTo>
                    <a:pt x="142" y="122"/>
                    <a:pt x="112" y="76"/>
                    <a:pt x="76" y="34"/>
                  </a:cubicBezTo>
                  <a:lnTo>
                    <a:pt x="76" y="34"/>
                  </a:lnTo>
                  <a:cubicBezTo>
                    <a:pt x="53" y="6"/>
                    <a:pt x="12" y="38"/>
                    <a:pt x="26" y="69"/>
                  </a:cubicBezTo>
                  <a:lnTo>
                    <a:pt x="26" y="69"/>
                  </a:lnTo>
                  <a:cubicBezTo>
                    <a:pt x="49" y="119"/>
                    <a:pt x="89" y="168"/>
                    <a:pt x="139" y="209"/>
                  </a:cubicBezTo>
                  <a:lnTo>
                    <a:pt x="139" y="209"/>
                  </a:lnTo>
                  <a:cubicBezTo>
                    <a:pt x="104" y="241"/>
                    <a:pt x="64" y="269"/>
                    <a:pt x="28" y="301"/>
                  </a:cubicBezTo>
                  <a:lnTo>
                    <a:pt x="28" y="301"/>
                  </a:lnTo>
                  <a:cubicBezTo>
                    <a:pt x="0" y="324"/>
                    <a:pt x="32" y="365"/>
                    <a:pt x="63" y="351"/>
                  </a:cubicBezTo>
                  <a:lnTo>
                    <a:pt x="63" y="351"/>
                  </a:lnTo>
                  <a:cubicBezTo>
                    <a:pt x="110" y="329"/>
                    <a:pt x="155" y="293"/>
                    <a:pt x="193" y="249"/>
                  </a:cubicBezTo>
                  <a:lnTo>
                    <a:pt x="193" y="249"/>
                  </a:lnTo>
                  <a:cubicBezTo>
                    <a:pt x="239" y="280"/>
                    <a:pt x="288" y="302"/>
                    <a:pt x="334" y="312"/>
                  </a:cubicBezTo>
                  <a:lnTo>
                    <a:pt x="334" y="312"/>
                  </a:lnTo>
                  <a:cubicBezTo>
                    <a:pt x="357" y="319"/>
                    <a:pt x="377" y="285"/>
                    <a:pt x="354" y="272"/>
                  </a:cubicBezTo>
                </a:path>
              </a:pathLst>
            </a:custGeom>
            <a:solidFill>
              <a:schemeClr val="accent3">
                <a:lumMod val="50000"/>
              </a:schemeClr>
            </a:solidFill>
            <a:ln>
              <a:noFill/>
            </a:ln>
            <a:effectLst/>
          </p:spPr>
          <p:txBody>
            <a:bodyPr wrap="none" anchor="ctr"/>
            <a:lstStyle/>
            <a:p>
              <a:pPr>
                <a:defRPr/>
              </a:pPr>
              <a:endParaRPr lang="es-ES_tradnl"/>
            </a:p>
          </p:txBody>
        </p:sp>
        <p:sp>
          <p:nvSpPr>
            <p:cNvPr id="109" name="Freeform 75">
              <a:extLst>
                <a:ext uri="{FF2B5EF4-FFF2-40B4-BE49-F238E27FC236}">
                  <a16:creationId xmlns:a16="http://schemas.microsoft.com/office/drawing/2014/main" id="{7E4FC993-D8B7-454B-9793-863A54AE911E}"/>
                </a:ext>
              </a:extLst>
            </p:cNvPr>
            <p:cNvSpPr>
              <a:spLocks noChangeArrowheads="1"/>
            </p:cNvSpPr>
            <p:nvPr/>
          </p:nvSpPr>
          <p:spPr bwMode="auto">
            <a:xfrm>
              <a:off x="7612430" y="6655968"/>
              <a:ext cx="180952" cy="174602"/>
            </a:xfrm>
            <a:custGeom>
              <a:avLst/>
              <a:gdLst>
                <a:gd name="T0" fmla="*/ 354 w 379"/>
                <a:gd name="T1" fmla="*/ 272 h 366"/>
                <a:gd name="T2" fmla="*/ 354 w 379"/>
                <a:gd name="T3" fmla="*/ 272 h 366"/>
                <a:gd name="T4" fmla="*/ 232 w 379"/>
                <a:gd name="T5" fmla="*/ 201 h 366"/>
                <a:gd name="T6" fmla="*/ 232 w 379"/>
                <a:gd name="T7" fmla="*/ 201 h 366"/>
                <a:gd name="T8" fmla="*/ 308 w 379"/>
                <a:gd name="T9" fmla="*/ 43 h 366"/>
                <a:gd name="T10" fmla="*/ 308 w 379"/>
                <a:gd name="T11" fmla="*/ 43 h 366"/>
                <a:gd name="T12" fmla="*/ 267 w 379"/>
                <a:gd name="T13" fmla="*/ 23 h 366"/>
                <a:gd name="T14" fmla="*/ 267 w 379"/>
                <a:gd name="T15" fmla="*/ 23 h 366"/>
                <a:gd name="T16" fmla="*/ 183 w 379"/>
                <a:gd name="T17" fmla="*/ 160 h 366"/>
                <a:gd name="T18" fmla="*/ 183 w 379"/>
                <a:gd name="T19" fmla="*/ 160 h 366"/>
                <a:gd name="T20" fmla="*/ 75 w 379"/>
                <a:gd name="T21" fmla="*/ 34 h 366"/>
                <a:gd name="T22" fmla="*/ 75 w 379"/>
                <a:gd name="T23" fmla="*/ 34 h 366"/>
                <a:gd name="T24" fmla="*/ 25 w 379"/>
                <a:gd name="T25" fmla="*/ 69 h 366"/>
                <a:gd name="T26" fmla="*/ 25 w 379"/>
                <a:gd name="T27" fmla="*/ 69 h 366"/>
                <a:gd name="T28" fmla="*/ 140 w 379"/>
                <a:gd name="T29" fmla="*/ 209 h 366"/>
                <a:gd name="T30" fmla="*/ 140 w 379"/>
                <a:gd name="T31" fmla="*/ 209 h 366"/>
                <a:gd name="T32" fmla="*/ 27 w 379"/>
                <a:gd name="T33" fmla="*/ 301 h 366"/>
                <a:gd name="T34" fmla="*/ 27 w 379"/>
                <a:gd name="T35" fmla="*/ 301 h 366"/>
                <a:gd name="T36" fmla="*/ 62 w 379"/>
                <a:gd name="T37" fmla="*/ 351 h 366"/>
                <a:gd name="T38" fmla="*/ 62 w 379"/>
                <a:gd name="T39" fmla="*/ 351 h 366"/>
                <a:gd name="T40" fmla="*/ 194 w 379"/>
                <a:gd name="T41" fmla="*/ 249 h 366"/>
                <a:gd name="T42" fmla="*/ 194 w 379"/>
                <a:gd name="T43" fmla="*/ 249 h 366"/>
                <a:gd name="T44" fmla="*/ 334 w 379"/>
                <a:gd name="T45" fmla="*/ 312 h 366"/>
                <a:gd name="T46" fmla="*/ 334 w 379"/>
                <a:gd name="T47" fmla="*/ 312 h 366"/>
                <a:gd name="T48" fmla="*/ 354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2"/>
                  </a:moveTo>
                  <a:lnTo>
                    <a:pt x="354" y="272"/>
                  </a:lnTo>
                  <a:cubicBezTo>
                    <a:pt x="312" y="249"/>
                    <a:pt x="271" y="227"/>
                    <a:pt x="232" y="201"/>
                  </a:cubicBezTo>
                  <a:lnTo>
                    <a:pt x="232" y="201"/>
                  </a:lnTo>
                  <a:cubicBezTo>
                    <a:pt x="267" y="151"/>
                    <a:pt x="295" y="94"/>
                    <a:pt x="308" y="43"/>
                  </a:cubicBezTo>
                  <a:lnTo>
                    <a:pt x="308" y="43"/>
                  </a:lnTo>
                  <a:cubicBezTo>
                    <a:pt x="313" y="19"/>
                    <a:pt x="280" y="0"/>
                    <a:pt x="267" y="23"/>
                  </a:cubicBezTo>
                  <a:lnTo>
                    <a:pt x="267" y="23"/>
                  </a:lnTo>
                  <a:cubicBezTo>
                    <a:pt x="241" y="71"/>
                    <a:pt x="216" y="118"/>
                    <a:pt x="183" y="160"/>
                  </a:cubicBezTo>
                  <a:lnTo>
                    <a:pt x="183" y="160"/>
                  </a:lnTo>
                  <a:cubicBezTo>
                    <a:pt x="142" y="122"/>
                    <a:pt x="113" y="76"/>
                    <a:pt x="75" y="34"/>
                  </a:cubicBezTo>
                  <a:lnTo>
                    <a:pt x="75" y="34"/>
                  </a:lnTo>
                  <a:cubicBezTo>
                    <a:pt x="53" y="6"/>
                    <a:pt x="12" y="38"/>
                    <a:pt x="25" y="69"/>
                  </a:cubicBezTo>
                  <a:lnTo>
                    <a:pt x="25" y="69"/>
                  </a:lnTo>
                  <a:cubicBezTo>
                    <a:pt x="49" y="119"/>
                    <a:pt x="90" y="168"/>
                    <a:pt x="140" y="209"/>
                  </a:cubicBezTo>
                  <a:lnTo>
                    <a:pt x="140" y="209"/>
                  </a:lnTo>
                  <a:cubicBezTo>
                    <a:pt x="103" y="241"/>
                    <a:pt x="65" y="269"/>
                    <a:pt x="27" y="301"/>
                  </a:cubicBezTo>
                  <a:lnTo>
                    <a:pt x="27" y="301"/>
                  </a:lnTo>
                  <a:cubicBezTo>
                    <a:pt x="0" y="324"/>
                    <a:pt x="32" y="365"/>
                    <a:pt x="62" y="351"/>
                  </a:cubicBezTo>
                  <a:lnTo>
                    <a:pt x="62" y="351"/>
                  </a:lnTo>
                  <a:cubicBezTo>
                    <a:pt x="109" y="329"/>
                    <a:pt x="154" y="293"/>
                    <a:pt x="194" y="249"/>
                  </a:cubicBezTo>
                  <a:lnTo>
                    <a:pt x="194" y="249"/>
                  </a:lnTo>
                  <a:cubicBezTo>
                    <a:pt x="240" y="280"/>
                    <a:pt x="288" y="302"/>
                    <a:pt x="334" y="312"/>
                  </a:cubicBezTo>
                  <a:lnTo>
                    <a:pt x="334" y="312"/>
                  </a:lnTo>
                  <a:cubicBezTo>
                    <a:pt x="358" y="319"/>
                    <a:pt x="378" y="285"/>
                    <a:pt x="354" y="272"/>
                  </a:cubicBezTo>
                </a:path>
              </a:pathLst>
            </a:custGeom>
            <a:solidFill>
              <a:schemeClr val="accent3">
                <a:lumMod val="75000"/>
              </a:schemeClr>
            </a:solidFill>
            <a:ln>
              <a:noFill/>
            </a:ln>
            <a:effectLst/>
          </p:spPr>
          <p:txBody>
            <a:bodyPr wrap="none" anchor="ctr"/>
            <a:lstStyle/>
            <a:p>
              <a:pPr>
                <a:defRPr/>
              </a:pPr>
              <a:endParaRPr lang="es-ES_tradnl"/>
            </a:p>
          </p:txBody>
        </p:sp>
        <p:sp>
          <p:nvSpPr>
            <p:cNvPr id="110" name="Freeform 76">
              <a:extLst>
                <a:ext uri="{FF2B5EF4-FFF2-40B4-BE49-F238E27FC236}">
                  <a16:creationId xmlns:a16="http://schemas.microsoft.com/office/drawing/2014/main" id="{2B77B2B1-2260-2942-AE91-7B2F26B46FF9}"/>
                </a:ext>
              </a:extLst>
            </p:cNvPr>
            <p:cNvSpPr>
              <a:spLocks noChangeArrowheads="1"/>
            </p:cNvSpPr>
            <p:nvPr/>
          </p:nvSpPr>
          <p:spPr bwMode="auto">
            <a:xfrm>
              <a:off x="8180682" y="6655968"/>
              <a:ext cx="180952" cy="174602"/>
            </a:xfrm>
            <a:custGeom>
              <a:avLst/>
              <a:gdLst>
                <a:gd name="T0" fmla="*/ 353 w 378"/>
                <a:gd name="T1" fmla="*/ 272 h 366"/>
                <a:gd name="T2" fmla="*/ 353 w 378"/>
                <a:gd name="T3" fmla="*/ 272 h 366"/>
                <a:gd name="T4" fmla="*/ 231 w 378"/>
                <a:gd name="T5" fmla="*/ 201 h 366"/>
                <a:gd name="T6" fmla="*/ 231 w 378"/>
                <a:gd name="T7" fmla="*/ 201 h 366"/>
                <a:gd name="T8" fmla="*/ 307 w 378"/>
                <a:gd name="T9" fmla="*/ 43 h 366"/>
                <a:gd name="T10" fmla="*/ 307 w 378"/>
                <a:gd name="T11" fmla="*/ 43 h 366"/>
                <a:gd name="T12" fmla="*/ 267 w 378"/>
                <a:gd name="T13" fmla="*/ 23 h 366"/>
                <a:gd name="T14" fmla="*/ 267 w 378"/>
                <a:gd name="T15" fmla="*/ 23 h 366"/>
                <a:gd name="T16" fmla="*/ 183 w 378"/>
                <a:gd name="T17" fmla="*/ 160 h 366"/>
                <a:gd name="T18" fmla="*/ 183 w 378"/>
                <a:gd name="T19" fmla="*/ 160 h 366"/>
                <a:gd name="T20" fmla="*/ 76 w 378"/>
                <a:gd name="T21" fmla="*/ 34 h 366"/>
                <a:gd name="T22" fmla="*/ 76 w 378"/>
                <a:gd name="T23" fmla="*/ 34 h 366"/>
                <a:gd name="T24" fmla="*/ 26 w 378"/>
                <a:gd name="T25" fmla="*/ 69 h 366"/>
                <a:gd name="T26" fmla="*/ 26 w 378"/>
                <a:gd name="T27" fmla="*/ 69 h 366"/>
                <a:gd name="T28" fmla="*/ 139 w 378"/>
                <a:gd name="T29" fmla="*/ 209 h 366"/>
                <a:gd name="T30" fmla="*/ 139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49 h 366"/>
                <a:gd name="T42" fmla="*/ 193 w 378"/>
                <a:gd name="T43" fmla="*/ 249 h 366"/>
                <a:gd name="T44" fmla="*/ 334 w 378"/>
                <a:gd name="T45" fmla="*/ 312 h 366"/>
                <a:gd name="T46" fmla="*/ 334 w 378"/>
                <a:gd name="T47" fmla="*/ 312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49"/>
                    <a:pt x="271" y="227"/>
                    <a:pt x="231" y="201"/>
                  </a:cubicBezTo>
                  <a:lnTo>
                    <a:pt x="231" y="201"/>
                  </a:lnTo>
                  <a:cubicBezTo>
                    <a:pt x="267" y="151"/>
                    <a:pt x="294" y="94"/>
                    <a:pt x="307" y="43"/>
                  </a:cubicBezTo>
                  <a:lnTo>
                    <a:pt x="307" y="43"/>
                  </a:lnTo>
                  <a:cubicBezTo>
                    <a:pt x="313" y="19"/>
                    <a:pt x="280" y="0"/>
                    <a:pt x="267" y="23"/>
                  </a:cubicBezTo>
                  <a:lnTo>
                    <a:pt x="267" y="23"/>
                  </a:lnTo>
                  <a:cubicBezTo>
                    <a:pt x="240" y="71"/>
                    <a:pt x="215" y="118"/>
                    <a:pt x="183" y="160"/>
                  </a:cubicBezTo>
                  <a:lnTo>
                    <a:pt x="183" y="160"/>
                  </a:lnTo>
                  <a:cubicBezTo>
                    <a:pt x="143" y="122"/>
                    <a:pt x="113" y="76"/>
                    <a:pt x="76" y="34"/>
                  </a:cubicBezTo>
                  <a:lnTo>
                    <a:pt x="76" y="34"/>
                  </a:lnTo>
                  <a:cubicBezTo>
                    <a:pt x="52" y="6"/>
                    <a:pt x="12" y="38"/>
                    <a:pt x="26" y="69"/>
                  </a:cubicBezTo>
                  <a:lnTo>
                    <a:pt x="26" y="69"/>
                  </a:lnTo>
                  <a:cubicBezTo>
                    <a:pt x="49" y="119"/>
                    <a:pt x="91" y="168"/>
                    <a:pt x="139" y="209"/>
                  </a:cubicBezTo>
                  <a:lnTo>
                    <a:pt x="139" y="209"/>
                  </a:lnTo>
                  <a:cubicBezTo>
                    <a:pt x="105" y="241"/>
                    <a:pt x="64" y="269"/>
                    <a:pt x="28" y="301"/>
                  </a:cubicBezTo>
                  <a:lnTo>
                    <a:pt x="28" y="301"/>
                  </a:lnTo>
                  <a:cubicBezTo>
                    <a:pt x="0" y="324"/>
                    <a:pt x="31" y="365"/>
                    <a:pt x="63" y="351"/>
                  </a:cubicBezTo>
                  <a:lnTo>
                    <a:pt x="63" y="351"/>
                  </a:lnTo>
                  <a:cubicBezTo>
                    <a:pt x="109" y="329"/>
                    <a:pt x="155" y="293"/>
                    <a:pt x="193" y="249"/>
                  </a:cubicBezTo>
                  <a:lnTo>
                    <a:pt x="193" y="249"/>
                  </a:lnTo>
                  <a:cubicBezTo>
                    <a:pt x="239" y="280"/>
                    <a:pt x="289" y="302"/>
                    <a:pt x="334" y="312"/>
                  </a:cubicBezTo>
                  <a:lnTo>
                    <a:pt x="334" y="312"/>
                  </a:lnTo>
                  <a:cubicBezTo>
                    <a:pt x="359" y="319"/>
                    <a:pt x="377"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111" name="Freeform 77">
              <a:extLst>
                <a:ext uri="{FF2B5EF4-FFF2-40B4-BE49-F238E27FC236}">
                  <a16:creationId xmlns:a16="http://schemas.microsoft.com/office/drawing/2014/main" id="{CA1BA66B-2F7F-254B-A141-F0F7C2D2EDBD}"/>
                </a:ext>
              </a:extLst>
            </p:cNvPr>
            <p:cNvSpPr>
              <a:spLocks noChangeArrowheads="1"/>
            </p:cNvSpPr>
            <p:nvPr/>
          </p:nvSpPr>
          <p:spPr bwMode="auto">
            <a:xfrm>
              <a:off x="8575917" y="6654380"/>
              <a:ext cx="180952" cy="174602"/>
            </a:xfrm>
            <a:custGeom>
              <a:avLst/>
              <a:gdLst>
                <a:gd name="T0" fmla="*/ 354 w 379"/>
                <a:gd name="T1" fmla="*/ 272 h 365"/>
                <a:gd name="T2" fmla="*/ 354 w 379"/>
                <a:gd name="T3" fmla="*/ 272 h 365"/>
                <a:gd name="T4" fmla="*/ 232 w 379"/>
                <a:gd name="T5" fmla="*/ 200 h 365"/>
                <a:gd name="T6" fmla="*/ 232 w 379"/>
                <a:gd name="T7" fmla="*/ 200 h 365"/>
                <a:gd name="T8" fmla="*/ 307 w 379"/>
                <a:gd name="T9" fmla="*/ 42 h 365"/>
                <a:gd name="T10" fmla="*/ 307 w 379"/>
                <a:gd name="T11" fmla="*/ 42 h 365"/>
                <a:gd name="T12" fmla="*/ 266 w 379"/>
                <a:gd name="T13" fmla="*/ 23 h 365"/>
                <a:gd name="T14" fmla="*/ 266 w 379"/>
                <a:gd name="T15" fmla="*/ 23 h 365"/>
                <a:gd name="T16" fmla="*/ 183 w 379"/>
                <a:gd name="T17" fmla="*/ 160 h 365"/>
                <a:gd name="T18" fmla="*/ 183 w 379"/>
                <a:gd name="T19" fmla="*/ 160 h 365"/>
                <a:gd name="T20" fmla="*/ 75 w 379"/>
                <a:gd name="T21" fmla="*/ 33 h 365"/>
                <a:gd name="T22" fmla="*/ 75 w 379"/>
                <a:gd name="T23" fmla="*/ 33 h 365"/>
                <a:gd name="T24" fmla="*/ 25 w 379"/>
                <a:gd name="T25" fmla="*/ 68 h 365"/>
                <a:gd name="T26" fmla="*/ 25 w 379"/>
                <a:gd name="T27" fmla="*/ 68 h 365"/>
                <a:gd name="T28" fmla="*/ 138 w 379"/>
                <a:gd name="T29" fmla="*/ 209 h 365"/>
                <a:gd name="T30" fmla="*/ 138 w 379"/>
                <a:gd name="T31" fmla="*/ 209 h 365"/>
                <a:gd name="T32" fmla="*/ 27 w 379"/>
                <a:gd name="T33" fmla="*/ 301 h 365"/>
                <a:gd name="T34" fmla="*/ 27 w 379"/>
                <a:gd name="T35" fmla="*/ 301 h 365"/>
                <a:gd name="T36" fmla="*/ 62 w 379"/>
                <a:gd name="T37" fmla="*/ 351 h 365"/>
                <a:gd name="T38" fmla="*/ 62 w 379"/>
                <a:gd name="T39" fmla="*/ 351 h 365"/>
                <a:gd name="T40" fmla="*/ 192 w 379"/>
                <a:gd name="T41" fmla="*/ 248 h 365"/>
                <a:gd name="T42" fmla="*/ 192 w 379"/>
                <a:gd name="T43" fmla="*/ 248 h 365"/>
                <a:gd name="T44" fmla="*/ 334 w 379"/>
                <a:gd name="T45" fmla="*/ 313 h 365"/>
                <a:gd name="T46" fmla="*/ 334 w 379"/>
                <a:gd name="T47" fmla="*/ 313 h 365"/>
                <a:gd name="T48" fmla="*/ 354 w 379"/>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5">
                  <a:moveTo>
                    <a:pt x="354" y="272"/>
                  </a:moveTo>
                  <a:lnTo>
                    <a:pt x="354" y="272"/>
                  </a:lnTo>
                  <a:cubicBezTo>
                    <a:pt x="311" y="248"/>
                    <a:pt x="270" y="227"/>
                    <a:pt x="232" y="200"/>
                  </a:cubicBezTo>
                  <a:lnTo>
                    <a:pt x="232" y="200"/>
                  </a:lnTo>
                  <a:cubicBezTo>
                    <a:pt x="267" y="148"/>
                    <a:pt x="293" y="93"/>
                    <a:pt x="307" y="42"/>
                  </a:cubicBezTo>
                  <a:lnTo>
                    <a:pt x="307" y="42"/>
                  </a:lnTo>
                  <a:cubicBezTo>
                    <a:pt x="312" y="18"/>
                    <a:pt x="279" y="0"/>
                    <a:pt x="266" y="23"/>
                  </a:cubicBezTo>
                  <a:lnTo>
                    <a:pt x="266" y="23"/>
                  </a:lnTo>
                  <a:cubicBezTo>
                    <a:pt x="240" y="69"/>
                    <a:pt x="215" y="117"/>
                    <a:pt x="183" y="160"/>
                  </a:cubicBezTo>
                  <a:lnTo>
                    <a:pt x="183" y="160"/>
                  </a:lnTo>
                  <a:cubicBezTo>
                    <a:pt x="142" y="121"/>
                    <a:pt x="112" y="76"/>
                    <a:pt x="75" y="33"/>
                  </a:cubicBezTo>
                  <a:lnTo>
                    <a:pt x="75" y="33"/>
                  </a:lnTo>
                  <a:cubicBezTo>
                    <a:pt x="52" y="5"/>
                    <a:pt x="11" y="38"/>
                    <a:pt x="25" y="68"/>
                  </a:cubicBezTo>
                  <a:lnTo>
                    <a:pt x="25" y="68"/>
                  </a:lnTo>
                  <a:cubicBezTo>
                    <a:pt x="49" y="119"/>
                    <a:pt x="90" y="168"/>
                    <a:pt x="138" y="209"/>
                  </a:cubicBezTo>
                  <a:lnTo>
                    <a:pt x="138" y="209"/>
                  </a:lnTo>
                  <a:cubicBezTo>
                    <a:pt x="103" y="242"/>
                    <a:pt x="64" y="268"/>
                    <a:pt x="27" y="301"/>
                  </a:cubicBezTo>
                  <a:lnTo>
                    <a:pt x="27" y="301"/>
                  </a:lnTo>
                  <a:cubicBezTo>
                    <a:pt x="0" y="324"/>
                    <a:pt x="32" y="364"/>
                    <a:pt x="62" y="351"/>
                  </a:cubicBezTo>
                  <a:lnTo>
                    <a:pt x="62" y="351"/>
                  </a:lnTo>
                  <a:cubicBezTo>
                    <a:pt x="109" y="328"/>
                    <a:pt x="154" y="293"/>
                    <a:pt x="192" y="248"/>
                  </a:cubicBezTo>
                  <a:lnTo>
                    <a:pt x="192" y="248"/>
                  </a:lnTo>
                  <a:cubicBezTo>
                    <a:pt x="240" y="278"/>
                    <a:pt x="288" y="301"/>
                    <a:pt x="334" y="313"/>
                  </a:cubicBezTo>
                  <a:lnTo>
                    <a:pt x="334" y="313"/>
                  </a:lnTo>
                  <a:cubicBezTo>
                    <a:pt x="358" y="319"/>
                    <a:pt x="378" y="285"/>
                    <a:pt x="354" y="272"/>
                  </a:cubicBezTo>
                </a:path>
              </a:pathLst>
            </a:custGeom>
            <a:solidFill>
              <a:schemeClr val="accent3">
                <a:lumMod val="50000"/>
              </a:schemeClr>
            </a:solidFill>
            <a:ln>
              <a:noFill/>
            </a:ln>
            <a:effectLst/>
          </p:spPr>
          <p:txBody>
            <a:bodyPr wrap="none" anchor="ctr"/>
            <a:lstStyle/>
            <a:p>
              <a:pPr>
                <a:defRPr/>
              </a:pPr>
              <a:endParaRPr lang="es-ES_tradnl"/>
            </a:p>
          </p:txBody>
        </p:sp>
        <p:sp>
          <p:nvSpPr>
            <p:cNvPr id="112" name="Freeform 78">
              <a:extLst>
                <a:ext uri="{FF2B5EF4-FFF2-40B4-BE49-F238E27FC236}">
                  <a16:creationId xmlns:a16="http://schemas.microsoft.com/office/drawing/2014/main" id="{0A7A60A4-624D-CE4E-BF2E-3E24435F0CAA}"/>
                </a:ext>
              </a:extLst>
            </p:cNvPr>
            <p:cNvSpPr>
              <a:spLocks noChangeArrowheads="1"/>
            </p:cNvSpPr>
            <p:nvPr/>
          </p:nvSpPr>
          <p:spPr bwMode="auto">
            <a:xfrm>
              <a:off x="8763218" y="6654380"/>
              <a:ext cx="180952" cy="174602"/>
            </a:xfrm>
            <a:custGeom>
              <a:avLst/>
              <a:gdLst>
                <a:gd name="T0" fmla="*/ 353 w 379"/>
                <a:gd name="T1" fmla="*/ 272 h 365"/>
                <a:gd name="T2" fmla="*/ 353 w 379"/>
                <a:gd name="T3" fmla="*/ 272 h 365"/>
                <a:gd name="T4" fmla="*/ 233 w 379"/>
                <a:gd name="T5" fmla="*/ 200 h 365"/>
                <a:gd name="T6" fmla="*/ 233 w 379"/>
                <a:gd name="T7" fmla="*/ 200 h 365"/>
                <a:gd name="T8" fmla="*/ 307 w 379"/>
                <a:gd name="T9" fmla="*/ 42 h 365"/>
                <a:gd name="T10" fmla="*/ 307 w 379"/>
                <a:gd name="T11" fmla="*/ 42 h 365"/>
                <a:gd name="T12" fmla="*/ 267 w 379"/>
                <a:gd name="T13" fmla="*/ 23 h 365"/>
                <a:gd name="T14" fmla="*/ 267 w 379"/>
                <a:gd name="T15" fmla="*/ 23 h 365"/>
                <a:gd name="T16" fmla="*/ 184 w 379"/>
                <a:gd name="T17" fmla="*/ 160 h 365"/>
                <a:gd name="T18" fmla="*/ 184 w 379"/>
                <a:gd name="T19" fmla="*/ 160 h 365"/>
                <a:gd name="T20" fmla="*/ 77 w 379"/>
                <a:gd name="T21" fmla="*/ 33 h 365"/>
                <a:gd name="T22" fmla="*/ 77 w 379"/>
                <a:gd name="T23" fmla="*/ 33 h 365"/>
                <a:gd name="T24" fmla="*/ 26 w 379"/>
                <a:gd name="T25" fmla="*/ 68 h 365"/>
                <a:gd name="T26" fmla="*/ 26 w 379"/>
                <a:gd name="T27" fmla="*/ 68 h 365"/>
                <a:gd name="T28" fmla="*/ 139 w 379"/>
                <a:gd name="T29" fmla="*/ 209 h 365"/>
                <a:gd name="T30" fmla="*/ 139 w 379"/>
                <a:gd name="T31" fmla="*/ 209 h 365"/>
                <a:gd name="T32" fmla="*/ 29 w 379"/>
                <a:gd name="T33" fmla="*/ 301 h 365"/>
                <a:gd name="T34" fmla="*/ 29 w 379"/>
                <a:gd name="T35" fmla="*/ 301 h 365"/>
                <a:gd name="T36" fmla="*/ 64 w 379"/>
                <a:gd name="T37" fmla="*/ 351 h 365"/>
                <a:gd name="T38" fmla="*/ 64 w 379"/>
                <a:gd name="T39" fmla="*/ 351 h 365"/>
                <a:gd name="T40" fmla="*/ 194 w 379"/>
                <a:gd name="T41" fmla="*/ 248 h 365"/>
                <a:gd name="T42" fmla="*/ 194 w 379"/>
                <a:gd name="T43" fmla="*/ 248 h 365"/>
                <a:gd name="T44" fmla="*/ 335 w 379"/>
                <a:gd name="T45" fmla="*/ 313 h 365"/>
                <a:gd name="T46" fmla="*/ 335 w 379"/>
                <a:gd name="T47" fmla="*/ 313 h 365"/>
                <a:gd name="T48" fmla="*/ 353 w 379"/>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5">
                  <a:moveTo>
                    <a:pt x="353" y="272"/>
                  </a:moveTo>
                  <a:lnTo>
                    <a:pt x="353" y="272"/>
                  </a:lnTo>
                  <a:cubicBezTo>
                    <a:pt x="313" y="248"/>
                    <a:pt x="271" y="227"/>
                    <a:pt x="233" y="200"/>
                  </a:cubicBezTo>
                  <a:lnTo>
                    <a:pt x="233" y="200"/>
                  </a:lnTo>
                  <a:cubicBezTo>
                    <a:pt x="268" y="148"/>
                    <a:pt x="294" y="93"/>
                    <a:pt x="307" y="42"/>
                  </a:cubicBezTo>
                  <a:lnTo>
                    <a:pt x="307" y="42"/>
                  </a:lnTo>
                  <a:cubicBezTo>
                    <a:pt x="314" y="18"/>
                    <a:pt x="280" y="0"/>
                    <a:pt x="267" y="23"/>
                  </a:cubicBezTo>
                  <a:lnTo>
                    <a:pt x="267" y="23"/>
                  </a:lnTo>
                  <a:cubicBezTo>
                    <a:pt x="240" y="69"/>
                    <a:pt x="217" y="117"/>
                    <a:pt x="184" y="160"/>
                  </a:cubicBezTo>
                  <a:lnTo>
                    <a:pt x="184" y="160"/>
                  </a:lnTo>
                  <a:cubicBezTo>
                    <a:pt x="143" y="121"/>
                    <a:pt x="113" y="76"/>
                    <a:pt x="77" y="33"/>
                  </a:cubicBezTo>
                  <a:lnTo>
                    <a:pt x="77" y="33"/>
                  </a:lnTo>
                  <a:cubicBezTo>
                    <a:pt x="53" y="5"/>
                    <a:pt x="12" y="38"/>
                    <a:pt x="26" y="68"/>
                  </a:cubicBezTo>
                  <a:lnTo>
                    <a:pt x="26" y="68"/>
                  </a:lnTo>
                  <a:cubicBezTo>
                    <a:pt x="50" y="119"/>
                    <a:pt x="91" y="168"/>
                    <a:pt x="139" y="209"/>
                  </a:cubicBezTo>
                  <a:lnTo>
                    <a:pt x="139" y="209"/>
                  </a:lnTo>
                  <a:cubicBezTo>
                    <a:pt x="105" y="242"/>
                    <a:pt x="66" y="268"/>
                    <a:pt x="29" y="301"/>
                  </a:cubicBezTo>
                  <a:lnTo>
                    <a:pt x="29" y="301"/>
                  </a:lnTo>
                  <a:cubicBezTo>
                    <a:pt x="0" y="324"/>
                    <a:pt x="33" y="364"/>
                    <a:pt x="64" y="351"/>
                  </a:cubicBezTo>
                  <a:lnTo>
                    <a:pt x="64" y="351"/>
                  </a:lnTo>
                  <a:cubicBezTo>
                    <a:pt x="110" y="328"/>
                    <a:pt x="155" y="293"/>
                    <a:pt x="194" y="248"/>
                  </a:cubicBezTo>
                  <a:lnTo>
                    <a:pt x="194" y="248"/>
                  </a:lnTo>
                  <a:cubicBezTo>
                    <a:pt x="240" y="278"/>
                    <a:pt x="289" y="301"/>
                    <a:pt x="335" y="313"/>
                  </a:cubicBezTo>
                  <a:lnTo>
                    <a:pt x="335" y="313"/>
                  </a:lnTo>
                  <a:cubicBezTo>
                    <a:pt x="359" y="319"/>
                    <a:pt x="378"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113" name="Freeform 79">
              <a:extLst>
                <a:ext uri="{FF2B5EF4-FFF2-40B4-BE49-F238E27FC236}">
                  <a16:creationId xmlns:a16="http://schemas.microsoft.com/office/drawing/2014/main" id="{47DA16DA-D094-8F4F-9C0F-4EC3013B4DA7}"/>
                </a:ext>
              </a:extLst>
            </p:cNvPr>
            <p:cNvSpPr>
              <a:spLocks noChangeArrowheads="1"/>
            </p:cNvSpPr>
            <p:nvPr/>
          </p:nvSpPr>
          <p:spPr bwMode="auto">
            <a:xfrm>
              <a:off x="8383856" y="6654380"/>
              <a:ext cx="180952" cy="174602"/>
            </a:xfrm>
            <a:custGeom>
              <a:avLst/>
              <a:gdLst>
                <a:gd name="T0" fmla="*/ 354 w 378"/>
                <a:gd name="T1" fmla="*/ 272 h 365"/>
                <a:gd name="T2" fmla="*/ 354 w 378"/>
                <a:gd name="T3" fmla="*/ 272 h 365"/>
                <a:gd name="T4" fmla="*/ 233 w 378"/>
                <a:gd name="T5" fmla="*/ 200 h 365"/>
                <a:gd name="T6" fmla="*/ 233 w 378"/>
                <a:gd name="T7" fmla="*/ 200 h 365"/>
                <a:gd name="T8" fmla="*/ 308 w 378"/>
                <a:gd name="T9" fmla="*/ 42 h 365"/>
                <a:gd name="T10" fmla="*/ 308 w 378"/>
                <a:gd name="T11" fmla="*/ 42 h 365"/>
                <a:gd name="T12" fmla="*/ 267 w 378"/>
                <a:gd name="T13" fmla="*/ 23 h 365"/>
                <a:gd name="T14" fmla="*/ 267 w 378"/>
                <a:gd name="T15" fmla="*/ 23 h 365"/>
                <a:gd name="T16" fmla="*/ 183 w 378"/>
                <a:gd name="T17" fmla="*/ 160 h 365"/>
                <a:gd name="T18" fmla="*/ 183 w 378"/>
                <a:gd name="T19" fmla="*/ 160 h 365"/>
                <a:gd name="T20" fmla="*/ 77 w 378"/>
                <a:gd name="T21" fmla="*/ 33 h 365"/>
                <a:gd name="T22" fmla="*/ 77 w 378"/>
                <a:gd name="T23" fmla="*/ 33 h 365"/>
                <a:gd name="T24" fmla="*/ 27 w 378"/>
                <a:gd name="T25" fmla="*/ 68 h 365"/>
                <a:gd name="T26" fmla="*/ 27 w 378"/>
                <a:gd name="T27" fmla="*/ 68 h 365"/>
                <a:gd name="T28" fmla="*/ 141 w 378"/>
                <a:gd name="T29" fmla="*/ 209 h 365"/>
                <a:gd name="T30" fmla="*/ 141 w 378"/>
                <a:gd name="T31" fmla="*/ 209 h 365"/>
                <a:gd name="T32" fmla="*/ 28 w 378"/>
                <a:gd name="T33" fmla="*/ 301 h 365"/>
                <a:gd name="T34" fmla="*/ 28 w 378"/>
                <a:gd name="T35" fmla="*/ 301 h 365"/>
                <a:gd name="T36" fmla="*/ 63 w 378"/>
                <a:gd name="T37" fmla="*/ 351 h 365"/>
                <a:gd name="T38" fmla="*/ 63 w 378"/>
                <a:gd name="T39" fmla="*/ 351 h 365"/>
                <a:gd name="T40" fmla="*/ 195 w 378"/>
                <a:gd name="T41" fmla="*/ 248 h 365"/>
                <a:gd name="T42" fmla="*/ 195 w 378"/>
                <a:gd name="T43" fmla="*/ 248 h 365"/>
                <a:gd name="T44" fmla="*/ 334 w 378"/>
                <a:gd name="T45" fmla="*/ 313 h 365"/>
                <a:gd name="T46" fmla="*/ 334 w 378"/>
                <a:gd name="T47" fmla="*/ 313 h 365"/>
                <a:gd name="T48" fmla="*/ 354 w 378"/>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5">
                  <a:moveTo>
                    <a:pt x="354" y="272"/>
                  </a:moveTo>
                  <a:lnTo>
                    <a:pt x="354" y="272"/>
                  </a:lnTo>
                  <a:cubicBezTo>
                    <a:pt x="312" y="248"/>
                    <a:pt x="271" y="227"/>
                    <a:pt x="233" y="200"/>
                  </a:cubicBezTo>
                  <a:lnTo>
                    <a:pt x="233" y="200"/>
                  </a:lnTo>
                  <a:cubicBezTo>
                    <a:pt x="268" y="148"/>
                    <a:pt x="295" y="93"/>
                    <a:pt x="308" y="42"/>
                  </a:cubicBezTo>
                  <a:lnTo>
                    <a:pt x="308" y="42"/>
                  </a:lnTo>
                  <a:cubicBezTo>
                    <a:pt x="314" y="18"/>
                    <a:pt x="280" y="0"/>
                    <a:pt x="267" y="23"/>
                  </a:cubicBezTo>
                  <a:lnTo>
                    <a:pt x="267" y="23"/>
                  </a:lnTo>
                  <a:cubicBezTo>
                    <a:pt x="241" y="69"/>
                    <a:pt x="217" y="117"/>
                    <a:pt x="183" y="160"/>
                  </a:cubicBezTo>
                  <a:lnTo>
                    <a:pt x="183" y="160"/>
                  </a:lnTo>
                  <a:cubicBezTo>
                    <a:pt x="144" y="121"/>
                    <a:pt x="113" y="76"/>
                    <a:pt x="77" y="33"/>
                  </a:cubicBezTo>
                  <a:lnTo>
                    <a:pt x="77" y="33"/>
                  </a:lnTo>
                  <a:cubicBezTo>
                    <a:pt x="53" y="5"/>
                    <a:pt x="12" y="38"/>
                    <a:pt x="27" y="68"/>
                  </a:cubicBezTo>
                  <a:lnTo>
                    <a:pt x="27" y="68"/>
                  </a:lnTo>
                  <a:cubicBezTo>
                    <a:pt x="50" y="119"/>
                    <a:pt x="91" y="168"/>
                    <a:pt x="141" y="209"/>
                  </a:cubicBezTo>
                  <a:lnTo>
                    <a:pt x="141" y="209"/>
                  </a:lnTo>
                  <a:cubicBezTo>
                    <a:pt x="104" y="242"/>
                    <a:pt x="65" y="268"/>
                    <a:pt x="28" y="301"/>
                  </a:cubicBezTo>
                  <a:lnTo>
                    <a:pt x="28" y="301"/>
                  </a:lnTo>
                  <a:cubicBezTo>
                    <a:pt x="0" y="324"/>
                    <a:pt x="33" y="364"/>
                    <a:pt x="63" y="351"/>
                  </a:cubicBezTo>
                  <a:lnTo>
                    <a:pt x="63" y="351"/>
                  </a:lnTo>
                  <a:cubicBezTo>
                    <a:pt x="109" y="328"/>
                    <a:pt x="155" y="293"/>
                    <a:pt x="195" y="248"/>
                  </a:cubicBezTo>
                  <a:lnTo>
                    <a:pt x="195" y="248"/>
                  </a:lnTo>
                  <a:cubicBezTo>
                    <a:pt x="239" y="278"/>
                    <a:pt x="289" y="301"/>
                    <a:pt x="334" y="313"/>
                  </a:cubicBezTo>
                  <a:lnTo>
                    <a:pt x="334" y="313"/>
                  </a:lnTo>
                  <a:cubicBezTo>
                    <a:pt x="359" y="319"/>
                    <a:pt x="377"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114" name="Freeform 80">
              <a:extLst>
                <a:ext uri="{FF2B5EF4-FFF2-40B4-BE49-F238E27FC236}">
                  <a16:creationId xmlns:a16="http://schemas.microsoft.com/office/drawing/2014/main" id="{5BEDDA3F-17E9-6541-B058-B6109C826553}"/>
                </a:ext>
              </a:extLst>
            </p:cNvPr>
            <p:cNvSpPr>
              <a:spLocks noChangeArrowheads="1"/>
            </p:cNvSpPr>
            <p:nvPr/>
          </p:nvSpPr>
          <p:spPr bwMode="auto">
            <a:xfrm>
              <a:off x="8952106" y="6654380"/>
              <a:ext cx="180952" cy="174602"/>
            </a:xfrm>
            <a:custGeom>
              <a:avLst/>
              <a:gdLst>
                <a:gd name="T0" fmla="*/ 353 w 378"/>
                <a:gd name="T1" fmla="*/ 272 h 365"/>
                <a:gd name="T2" fmla="*/ 353 w 378"/>
                <a:gd name="T3" fmla="*/ 272 h 365"/>
                <a:gd name="T4" fmla="*/ 232 w 378"/>
                <a:gd name="T5" fmla="*/ 200 h 365"/>
                <a:gd name="T6" fmla="*/ 232 w 378"/>
                <a:gd name="T7" fmla="*/ 200 h 365"/>
                <a:gd name="T8" fmla="*/ 307 w 378"/>
                <a:gd name="T9" fmla="*/ 42 h 365"/>
                <a:gd name="T10" fmla="*/ 307 w 378"/>
                <a:gd name="T11" fmla="*/ 42 h 365"/>
                <a:gd name="T12" fmla="*/ 267 w 378"/>
                <a:gd name="T13" fmla="*/ 23 h 365"/>
                <a:gd name="T14" fmla="*/ 267 w 378"/>
                <a:gd name="T15" fmla="*/ 23 h 365"/>
                <a:gd name="T16" fmla="*/ 184 w 378"/>
                <a:gd name="T17" fmla="*/ 160 h 365"/>
                <a:gd name="T18" fmla="*/ 184 w 378"/>
                <a:gd name="T19" fmla="*/ 160 h 365"/>
                <a:gd name="T20" fmla="*/ 76 w 378"/>
                <a:gd name="T21" fmla="*/ 33 h 365"/>
                <a:gd name="T22" fmla="*/ 76 w 378"/>
                <a:gd name="T23" fmla="*/ 33 h 365"/>
                <a:gd name="T24" fmla="*/ 26 w 378"/>
                <a:gd name="T25" fmla="*/ 68 h 365"/>
                <a:gd name="T26" fmla="*/ 26 w 378"/>
                <a:gd name="T27" fmla="*/ 68 h 365"/>
                <a:gd name="T28" fmla="*/ 140 w 378"/>
                <a:gd name="T29" fmla="*/ 209 h 365"/>
                <a:gd name="T30" fmla="*/ 140 w 378"/>
                <a:gd name="T31" fmla="*/ 209 h 365"/>
                <a:gd name="T32" fmla="*/ 29 w 378"/>
                <a:gd name="T33" fmla="*/ 301 h 365"/>
                <a:gd name="T34" fmla="*/ 29 w 378"/>
                <a:gd name="T35" fmla="*/ 301 h 365"/>
                <a:gd name="T36" fmla="*/ 63 w 378"/>
                <a:gd name="T37" fmla="*/ 351 h 365"/>
                <a:gd name="T38" fmla="*/ 63 w 378"/>
                <a:gd name="T39" fmla="*/ 351 h 365"/>
                <a:gd name="T40" fmla="*/ 194 w 378"/>
                <a:gd name="T41" fmla="*/ 248 h 365"/>
                <a:gd name="T42" fmla="*/ 194 w 378"/>
                <a:gd name="T43" fmla="*/ 248 h 365"/>
                <a:gd name="T44" fmla="*/ 335 w 378"/>
                <a:gd name="T45" fmla="*/ 313 h 365"/>
                <a:gd name="T46" fmla="*/ 335 w 378"/>
                <a:gd name="T47" fmla="*/ 313 h 365"/>
                <a:gd name="T48" fmla="*/ 353 w 378"/>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5">
                  <a:moveTo>
                    <a:pt x="353" y="272"/>
                  </a:moveTo>
                  <a:lnTo>
                    <a:pt x="353" y="272"/>
                  </a:lnTo>
                  <a:cubicBezTo>
                    <a:pt x="313" y="248"/>
                    <a:pt x="270" y="227"/>
                    <a:pt x="232" y="200"/>
                  </a:cubicBezTo>
                  <a:lnTo>
                    <a:pt x="232" y="200"/>
                  </a:lnTo>
                  <a:cubicBezTo>
                    <a:pt x="268" y="148"/>
                    <a:pt x="295" y="93"/>
                    <a:pt x="307" y="42"/>
                  </a:cubicBezTo>
                  <a:lnTo>
                    <a:pt x="307" y="42"/>
                  </a:lnTo>
                  <a:cubicBezTo>
                    <a:pt x="314" y="18"/>
                    <a:pt x="281" y="0"/>
                    <a:pt x="267" y="23"/>
                  </a:cubicBezTo>
                  <a:lnTo>
                    <a:pt x="267" y="23"/>
                  </a:lnTo>
                  <a:cubicBezTo>
                    <a:pt x="240" y="69"/>
                    <a:pt x="217" y="117"/>
                    <a:pt x="184" y="160"/>
                  </a:cubicBezTo>
                  <a:lnTo>
                    <a:pt x="184" y="160"/>
                  </a:lnTo>
                  <a:cubicBezTo>
                    <a:pt x="143" y="121"/>
                    <a:pt x="113" y="76"/>
                    <a:pt x="76" y="33"/>
                  </a:cubicBezTo>
                  <a:lnTo>
                    <a:pt x="76" y="33"/>
                  </a:lnTo>
                  <a:cubicBezTo>
                    <a:pt x="52" y="5"/>
                    <a:pt x="13" y="38"/>
                    <a:pt x="26" y="68"/>
                  </a:cubicBezTo>
                  <a:lnTo>
                    <a:pt x="26" y="68"/>
                  </a:lnTo>
                  <a:cubicBezTo>
                    <a:pt x="50" y="119"/>
                    <a:pt x="90" y="168"/>
                    <a:pt x="140" y="209"/>
                  </a:cubicBezTo>
                  <a:lnTo>
                    <a:pt x="140" y="209"/>
                  </a:lnTo>
                  <a:cubicBezTo>
                    <a:pt x="105" y="242"/>
                    <a:pt x="65" y="268"/>
                    <a:pt x="29" y="301"/>
                  </a:cubicBezTo>
                  <a:lnTo>
                    <a:pt x="29" y="301"/>
                  </a:lnTo>
                  <a:cubicBezTo>
                    <a:pt x="0" y="324"/>
                    <a:pt x="33" y="364"/>
                    <a:pt x="63" y="351"/>
                  </a:cubicBezTo>
                  <a:lnTo>
                    <a:pt x="63" y="351"/>
                  </a:lnTo>
                  <a:cubicBezTo>
                    <a:pt x="110" y="328"/>
                    <a:pt x="155" y="293"/>
                    <a:pt x="194" y="248"/>
                  </a:cubicBezTo>
                  <a:lnTo>
                    <a:pt x="194" y="248"/>
                  </a:lnTo>
                  <a:cubicBezTo>
                    <a:pt x="240" y="278"/>
                    <a:pt x="289" y="301"/>
                    <a:pt x="335" y="313"/>
                  </a:cubicBezTo>
                  <a:lnTo>
                    <a:pt x="335" y="313"/>
                  </a:lnTo>
                  <a:cubicBezTo>
                    <a:pt x="359" y="319"/>
                    <a:pt x="377" y="285"/>
                    <a:pt x="353" y="272"/>
                  </a:cubicBezTo>
                </a:path>
              </a:pathLst>
            </a:custGeom>
            <a:solidFill>
              <a:schemeClr val="accent3">
                <a:lumMod val="25000"/>
              </a:schemeClr>
            </a:solidFill>
            <a:ln>
              <a:noFill/>
            </a:ln>
            <a:effectLst/>
          </p:spPr>
          <p:txBody>
            <a:bodyPr wrap="none" anchor="ctr"/>
            <a:lstStyle/>
            <a:p>
              <a:pPr>
                <a:defRPr/>
              </a:pPr>
              <a:endParaRPr lang="es-ES_tradnl"/>
            </a:p>
          </p:txBody>
        </p:sp>
        <p:sp>
          <p:nvSpPr>
            <p:cNvPr id="115" name="Freeform 81">
              <a:extLst>
                <a:ext uri="{FF2B5EF4-FFF2-40B4-BE49-F238E27FC236}">
                  <a16:creationId xmlns:a16="http://schemas.microsoft.com/office/drawing/2014/main" id="{52C14A1F-2712-6F4B-87E0-3F92D4AB0E7B}"/>
                </a:ext>
              </a:extLst>
            </p:cNvPr>
            <p:cNvSpPr>
              <a:spLocks noChangeArrowheads="1"/>
            </p:cNvSpPr>
            <p:nvPr/>
          </p:nvSpPr>
          <p:spPr bwMode="auto">
            <a:xfrm>
              <a:off x="9333056" y="6659142"/>
              <a:ext cx="180952" cy="174602"/>
            </a:xfrm>
            <a:custGeom>
              <a:avLst/>
              <a:gdLst>
                <a:gd name="T0" fmla="*/ 353 w 378"/>
                <a:gd name="T1" fmla="*/ 272 h 367"/>
                <a:gd name="T2" fmla="*/ 353 w 378"/>
                <a:gd name="T3" fmla="*/ 272 h 367"/>
                <a:gd name="T4" fmla="*/ 232 w 378"/>
                <a:gd name="T5" fmla="*/ 201 h 367"/>
                <a:gd name="T6" fmla="*/ 232 w 378"/>
                <a:gd name="T7" fmla="*/ 201 h 367"/>
                <a:gd name="T8" fmla="*/ 306 w 378"/>
                <a:gd name="T9" fmla="*/ 44 h 367"/>
                <a:gd name="T10" fmla="*/ 306 w 378"/>
                <a:gd name="T11" fmla="*/ 44 h 367"/>
                <a:gd name="T12" fmla="*/ 265 w 378"/>
                <a:gd name="T13" fmla="*/ 24 h 367"/>
                <a:gd name="T14" fmla="*/ 265 w 378"/>
                <a:gd name="T15" fmla="*/ 24 h 367"/>
                <a:gd name="T16" fmla="*/ 182 w 378"/>
                <a:gd name="T17" fmla="*/ 161 h 367"/>
                <a:gd name="T18" fmla="*/ 182 w 378"/>
                <a:gd name="T19" fmla="*/ 161 h 367"/>
                <a:gd name="T20" fmla="*/ 76 w 378"/>
                <a:gd name="T21" fmla="*/ 33 h 367"/>
                <a:gd name="T22" fmla="*/ 76 w 378"/>
                <a:gd name="T23" fmla="*/ 33 h 367"/>
                <a:gd name="T24" fmla="*/ 26 w 378"/>
                <a:gd name="T25" fmla="*/ 70 h 367"/>
                <a:gd name="T26" fmla="*/ 26 w 378"/>
                <a:gd name="T27" fmla="*/ 70 h 367"/>
                <a:gd name="T28" fmla="*/ 138 w 378"/>
                <a:gd name="T29" fmla="*/ 209 h 367"/>
                <a:gd name="T30" fmla="*/ 138 w 378"/>
                <a:gd name="T31" fmla="*/ 209 h 367"/>
                <a:gd name="T32" fmla="*/ 27 w 378"/>
                <a:gd name="T33" fmla="*/ 301 h 367"/>
                <a:gd name="T34" fmla="*/ 27 w 378"/>
                <a:gd name="T35" fmla="*/ 301 h 367"/>
                <a:gd name="T36" fmla="*/ 63 w 378"/>
                <a:gd name="T37" fmla="*/ 351 h 367"/>
                <a:gd name="T38" fmla="*/ 63 w 378"/>
                <a:gd name="T39" fmla="*/ 351 h 367"/>
                <a:gd name="T40" fmla="*/ 193 w 378"/>
                <a:gd name="T41" fmla="*/ 249 h 367"/>
                <a:gd name="T42" fmla="*/ 193 w 378"/>
                <a:gd name="T43" fmla="*/ 249 h 367"/>
                <a:gd name="T44" fmla="*/ 334 w 378"/>
                <a:gd name="T45" fmla="*/ 313 h 367"/>
                <a:gd name="T46" fmla="*/ 334 w 378"/>
                <a:gd name="T47" fmla="*/ 313 h 367"/>
                <a:gd name="T48" fmla="*/ 353 w 378"/>
                <a:gd name="T49" fmla="*/ 272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2"/>
                  </a:moveTo>
                  <a:lnTo>
                    <a:pt x="353" y="272"/>
                  </a:lnTo>
                  <a:cubicBezTo>
                    <a:pt x="311" y="249"/>
                    <a:pt x="269" y="228"/>
                    <a:pt x="232" y="201"/>
                  </a:cubicBezTo>
                  <a:lnTo>
                    <a:pt x="232" y="201"/>
                  </a:lnTo>
                  <a:cubicBezTo>
                    <a:pt x="268" y="150"/>
                    <a:pt x="293" y="95"/>
                    <a:pt x="306" y="44"/>
                  </a:cubicBezTo>
                  <a:lnTo>
                    <a:pt x="306" y="44"/>
                  </a:lnTo>
                  <a:cubicBezTo>
                    <a:pt x="313" y="19"/>
                    <a:pt x="278" y="0"/>
                    <a:pt x="265" y="24"/>
                  </a:cubicBezTo>
                  <a:lnTo>
                    <a:pt x="265" y="24"/>
                  </a:lnTo>
                  <a:cubicBezTo>
                    <a:pt x="239" y="71"/>
                    <a:pt x="215" y="119"/>
                    <a:pt x="182" y="161"/>
                  </a:cubicBezTo>
                  <a:lnTo>
                    <a:pt x="182" y="161"/>
                  </a:lnTo>
                  <a:cubicBezTo>
                    <a:pt x="142" y="123"/>
                    <a:pt x="111" y="77"/>
                    <a:pt x="76" y="33"/>
                  </a:cubicBezTo>
                  <a:lnTo>
                    <a:pt x="76" y="33"/>
                  </a:lnTo>
                  <a:cubicBezTo>
                    <a:pt x="52" y="6"/>
                    <a:pt x="10" y="38"/>
                    <a:pt x="26" y="70"/>
                  </a:cubicBezTo>
                  <a:lnTo>
                    <a:pt x="26" y="70"/>
                  </a:lnTo>
                  <a:cubicBezTo>
                    <a:pt x="48" y="120"/>
                    <a:pt x="89" y="168"/>
                    <a:pt x="138" y="209"/>
                  </a:cubicBezTo>
                  <a:lnTo>
                    <a:pt x="138" y="209"/>
                  </a:lnTo>
                  <a:cubicBezTo>
                    <a:pt x="104" y="242"/>
                    <a:pt x="64" y="270"/>
                    <a:pt x="27" y="301"/>
                  </a:cubicBezTo>
                  <a:lnTo>
                    <a:pt x="27" y="301"/>
                  </a:lnTo>
                  <a:cubicBezTo>
                    <a:pt x="0" y="325"/>
                    <a:pt x="31" y="366"/>
                    <a:pt x="63" y="351"/>
                  </a:cubicBezTo>
                  <a:lnTo>
                    <a:pt x="63" y="351"/>
                  </a:lnTo>
                  <a:cubicBezTo>
                    <a:pt x="109" y="329"/>
                    <a:pt x="154" y="293"/>
                    <a:pt x="193" y="249"/>
                  </a:cubicBezTo>
                  <a:lnTo>
                    <a:pt x="193" y="249"/>
                  </a:lnTo>
                  <a:cubicBezTo>
                    <a:pt x="239" y="279"/>
                    <a:pt x="288" y="301"/>
                    <a:pt x="334" y="313"/>
                  </a:cubicBezTo>
                  <a:lnTo>
                    <a:pt x="334" y="313"/>
                  </a:lnTo>
                  <a:cubicBezTo>
                    <a:pt x="357" y="320"/>
                    <a:pt x="377"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116" name="Freeform 82">
              <a:extLst>
                <a:ext uri="{FF2B5EF4-FFF2-40B4-BE49-F238E27FC236}">
                  <a16:creationId xmlns:a16="http://schemas.microsoft.com/office/drawing/2014/main" id="{471E27F8-E426-A848-BD1D-8D344AF60143}"/>
                </a:ext>
              </a:extLst>
            </p:cNvPr>
            <p:cNvSpPr>
              <a:spLocks noChangeArrowheads="1"/>
            </p:cNvSpPr>
            <p:nvPr/>
          </p:nvSpPr>
          <p:spPr bwMode="auto">
            <a:xfrm>
              <a:off x="9520357" y="6659142"/>
              <a:ext cx="180952" cy="174602"/>
            </a:xfrm>
            <a:custGeom>
              <a:avLst/>
              <a:gdLst>
                <a:gd name="T0" fmla="*/ 355 w 380"/>
                <a:gd name="T1" fmla="*/ 272 h 367"/>
                <a:gd name="T2" fmla="*/ 355 w 380"/>
                <a:gd name="T3" fmla="*/ 272 h 367"/>
                <a:gd name="T4" fmla="*/ 233 w 380"/>
                <a:gd name="T5" fmla="*/ 201 h 367"/>
                <a:gd name="T6" fmla="*/ 233 w 380"/>
                <a:gd name="T7" fmla="*/ 201 h 367"/>
                <a:gd name="T8" fmla="*/ 308 w 380"/>
                <a:gd name="T9" fmla="*/ 44 h 367"/>
                <a:gd name="T10" fmla="*/ 308 w 380"/>
                <a:gd name="T11" fmla="*/ 44 h 367"/>
                <a:gd name="T12" fmla="*/ 267 w 380"/>
                <a:gd name="T13" fmla="*/ 24 h 367"/>
                <a:gd name="T14" fmla="*/ 267 w 380"/>
                <a:gd name="T15" fmla="*/ 24 h 367"/>
                <a:gd name="T16" fmla="*/ 184 w 380"/>
                <a:gd name="T17" fmla="*/ 161 h 367"/>
                <a:gd name="T18" fmla="*/ 184 w 380"/>
                <a:gd name="T19" fmla="*/ 161 h 367"/>
                <a:gd name="T20" fmla="*/ 78 w 380"/>
                <a:gd name="T21" fmla="*/ 33 h 367"/>
                <a:gd name="T22" fmla="*/ 78 w 380"/>
                <a:gd name="T23" fmla="*/ 33 h 367"/>
                <a:gd name="T24" fmla="*/ 27 w 380"/>
                <a:gd name="T25" fmla="*/ 70 h 367"/>
                <a:gd name="T26" fmla="*/ 27 w 380"/>
                <a:gd name="T27" fmla="*/ 70 h 367"/>
                <a:gd name="T28" fmla="*/ 141 w 380"/>
                <a:gd name="T29" fmla="*/ 209 h 367"/>
                <a:gd name="T30" fmla="*/ 141 w 380"/>
                <a:gd name="T31" fmla="*/ 209 h 367"/>
                <a:gd name="T32" fmla="*/ 29 w 380"/>
                <a:gd name="T33" fmla="*/ 301 h 367"/>
                <a:gd name="T34" fmla="*/ 29 w 380"/>
                <a:gd name="T35" fmla="*/ 301 h 367"/>
                <a:gd name="T36" fmla="*/ 65 w 380"/>
                <a:gd name="T37" fmla="*/ 351 h 367"/>
                <a:gd name="T38" fmla="*/ 65 w 380"/>
                <a:gd name="T39" fmla="*/ 351 h 367"/>
                <a:gd name="T40" fmla="*/ 195 w 380"/>
                <a:gd name="T41" fmla="*/ 249 h 367"/>
                <a:gd name="T42" fmla="*/ 195 w 380"/>
                <a:gd name="T43" fmla="*/ 249 h 367"/>
                <a:gd name="T44" fmla="*/ 335 w 380"/>
                <a:gd name="T45" fmla="*/ 313 h 367"/>
                <a:gd name="T46" fmla="*/ 335 w 380"/>
                <a:gd name="T47" fmla="*/ 313 h 367"/>
                <a:gd name="T48" fmla="*/ 355 w 380"/>
                <a:gd name="T49" fmla="*/ 272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7">
                  <a:moveTo>
                    <a:pt x="355" y="272"/>
                  </a:moveTo>
                  <a:lnTo>
                    <a:pt x="355" y="272"/>
                  </a:lnTo>
                  <a:cubicBezTo>
                    <a:pt x="313" y="249"/>
                    <a:pt x="272" y="228"/>
                    <a:pt x="233" y="201"/>
                  </a:cubicBezTo>
                  <a:lnTo>
                    <a:pt x="233" y="201"/>
                  </a:lnTo>
                  <a:cubicBezTo>
                    <a:pt x="268" y="150"/>
                    <a:pt x="296" y="95"/>
                    <a:pt x="308" y="44"/>
                  </a:cubicBezTo>
                  <a:lnTo>
                    <a:pt x="308" y="44"/>
                  </a:lnTo>
                  <a:cubicBezTo>
                    <a:pt x="314" y="19"/>
                    <a:pt x="281" y="0"/>
                    <a:pt x="267" y="24"/>
                  </a:cubicBezTo>
                  <a:lnTo>
                    <a:pt x="267" y="24"/>
                  </a:lnTo>
                  <a:cubicBezTo>
                    <a:pt x="241" y="71"/>
                    <a:pt x="217" y="119"/>
                    <a:pt x="184" y="161"/>
                  </a:cubicBezTo>
                  <a:lnTo>
                    <a:pt x="184" y="161"/>
                  </a:lnTo>
                  <a:cubicBezTo>
                    <a:pt x="144" y="123"/>
                    <a:pt x="113" y="77"/>
                    <a:pt x="78" y="33"/>
                  </a:cubicBezTo>
                  <a:lnTo>
                    <a:pt x="78" y="33"/>
                  </a:lnTo>
                  <a:cubicBezTo>
                    <a:pt x="53" y="6"/>
                    <a:pt x="13" y="38"/>
                    <a:pt x="27" y="70"/>
                  </a:cubicBezTo>
                  <a:lnTo>
                    <a:pt x="27" y="70"/>
                  </a:lnTo>
                  <a:cubicBezTo>
                    <a:pt x="50" y="120"/>
                    <a:pt x="91" y="168"/>
                    <a:pt x="141" y="209"/>
                  </a:cubicBezTo>
                  <a:lnTo>
                    <a:pt x="141" y="209"/>
                  </a:lnTo>
                  <a:cubicBezTo>
                    <a:pt x="105" y="242"/>
                    <a:pt x="66" y="270"/>
                    <a:pt x="29" y="301"/>
                  </a:cubicBezTo>
                  <a:lnTo>
                    <a:pt x="29" y="301"/>
                  </a:lnTo>
                  <a:cubicBezTo>
                    <a:pt x="0" y="325"/>
                    <a:pt x="33" y="366"/>
                    <a:pt x="65" y="351"/>
                  </a:cubicBezTo>
                  <a:lnTo>
                    <a:pt x="65" y="351"/>
                  </a:lnTo>
                  <a:cubicBezTo>
                    <a:pt x="111" y="329"/>
                    <a:pt x="157" y="293"/>
                    <a:pt x="195" y="249"/>
                  </a:cubicBezTo>
                  <a:lnTo>
                    <a:pt x="195" y="249"/>
                  </a:lnTo>
                  <a:cubicBezTo>
                    <a:pt x="239" y="279"/>
                    <a:pt x="289" y="301"/>
                    <a:pt x="335" y="313"/>
                  </a:cubicBezTo>
                  <a:lnTo>
                    <a:pt x="335" y="313"/>
                  </a:lnTo>
                  <a:cubicBezTo>
                    <a:pt x="359" y="320"/>
                    <a:pt x="379" y="285"/>
                    <a:pt x="355" y="272"/>
                  </a:cubicBezTo>
                </a:path>
              </a:pathLst>
            </a:custGeom>
            <a:solidFill>
              <a:schemeClr val="accent3">
                <a:lumMod val="25000"/>
              </a:schemeClr>
            </a:solidFill>
            <a:ln>
              <a:noFill/>
            </a:ln>
            <a:effectLst/>
          </p:spPr>
          <p:txBody>
            <a:bodyPr wrap="none" anchor="ctr"/>
            <a:lstStyle/>
            <a:p>
              <a:pPr>
                <a:defRPr/>
              </a:pPr>
              <a:endParaRPr lang="es-ES_tradnl"/>
            </a:p>
          </p:txBody>
        </p:sp>
        <p:sp>
          <p:nvSpPr>
            <p:cNvPr id="117" name="Freeform 83">
              <a:extLst>
                <a:ext uri="{FF2B5EF4-FFF2-40B4-BE49-F238E27FC236}">
                  <a16:creationId xmlns:a16="http://schemas.microsoft.com/office/drawing/2014/main" id="{B62D84E9-CB33-6340-B929-6E72EBA15134}"/>
                </a:ext>
              </a:extLst>
            </p:cNvPr>
            <p:cNvSpPr>
              <a:spLocks noChangeArrowheads="1"/>
            </p:cNvSpPr>
            <p:nvPr/>
          </p:nvSpPr>
          <p:spPr bwMode="auto">
            <a:xfrm>
              <a:off x="9144168" y="6659142"/>
              <a:ext cx="180952" cy="174602"/>
            </a:xfrm>
            <a:custGeom>
              <a:avLst/>
              <a:gdLst>
                <a:gd name="T0" fmla="*/ 353 w 378"/>
                <a:gd name="T1" fmla="*/ 272 h 367"/>
                <a:gd name="T2" fmla="*/ 353 w 378"/>
                <a:gd name="T3" fmla="*/ 272 h 367"/>
                <a:gd name="T4" fmla="*/ 231 w 378"/>
                <a:gd name="T5" fmla="*/ 201 h 367"/>
                <a:gd name="T6" fmla="*/ 231 w 378"/>
                <a:gd name="T7" fmla="*/ 201 h 367"/>
                <a:gd name="T8" fmla="*/ 307 w 378"/>
                <a:gd name="T9" fmla="*/ 44 h 367"/>
                <a:gd name="T10" fmla="*/ 307 w 378"/>
                <a:gd name="T11" fmla="*/ 44 h 367"/>
                <a:gd name="T12" fmla="*/ 265 w 378"/>
                <a:gd name="T13" fmla="*/ 24 h 367"/>
                <a:gd name="T14" fmla="*/ 265 w 378"/>
                <a:gd name="T15" fmla="*/ 24 h 367"/>
                <a:gd name="T16" fmla="*/ 183 w 378"/>
                <a:gd name="T17" fmla="*/ 161 h 367"/>
                <a:gd name="T18" fmla="*/ 183 w 378"/>
                <a:gd name="T19" fmla="*/ 161 h 367"/>
                <a:gd name="T20" fmla="*/ 75 w 378"/>
                <a:gd name="T21" fmla="*/ 33 h 367"/>
                <a:gd name="T22" fmla="*/ 75 w 378"/>
                <a:gd name="T23" fmla="*/ 33 h 367"/>
                <a:gd name="T24" fmla="*/ 25 w 378"/>
                <a:gd name="T25" fmla="*/ 70 h 367"/>
                <a:gd name="T26" fmla="*/ 25 w 378"/>
                <a:gd name="T27" fmla="*/ 70 h 367"/>
                <a:gd name="T28" fmla="*/ 138 w 378"/>
                <a:gd name="T29" fmla="*/ 209 h 367"/>
                <a:gd name="T30" fmla="*/ 138 w 378"/>
                <a:gd name="T31" fmla="*/ 209 h 367"/>
                <a:gd name="T32" fmla="*/ 26 w 378"/>
                <a:gd name="T33" fmla="*/ 301 h 367"/>
                <a:gd name="T34" fmla="*/ 26 w 378"/>
                <a:gd name="T35" fmla="*/ 301 h 367"/>
                <a:gd name="T36" fmla="*/ 62 w 378"/>
                <a:gd name="T37" fmla="*/ 351 h 367"/>
                <a:gd name="T38" fmla="*/ 62 w 378"/>
                <a:gd name="T39" fmla="*/ 351 h 367"/>
                <a:gd name="T40" fmla="*/ 193 w 378"/>
                <a:gd name="T41" fmla="*/ 249 h 367"/>
                <a:gd name="T42" fmla="*/ 193 w 378"/>
                <a:gd name="T43" fmla="*/ 249 h 367"/>
                <a:gd name="T44" fmla="*/ 334 w 378"/>
                <a:gd name="T45" fmla="*/ 313 h 367"/>
                <a:gd name="T46" fmla="*/ 334 w 378"/>
                <a:gd name="T47" fmla="*/ 313 h 367"/>
                <a:gd name="T48" fmla="*/ 353 w 378"/>
                <a:gd name="T49" fmla="*/ 272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2"/>
                  </a:moveTo>
                  <a:lnTo>
                    <a:pt x="353" y="272"/>
                  </a:lnTo>
                  <a:cubicBezTo>
                    <a:pt x="310" y="249"/>
                    <a:pt x="269" y="228"/>
                    <a:pt x="231" y="201"/>
                  </a:cubicBezTo>
                  <a:lnTo>
                    <a:pt x="231" y="201"/>
                  </a:lnTo>
                  <a:cubicBezTo>
                    <a:pt x="267" y="150"/>
                    <a:pt x="294" y="95"/>
                    <a:pt x="307" y="44"/>
                  </a:cubicBezTo>
                  <a:lnTo>
                    <a:pt x="307" y="44"/>
                  </a:lnTo>
                  <a:cubicBezTo>
                    <a:pt x="313" y="19"/>
                    <a:pt x="279" y="0"/>
                    <a:pt x="265" y="24"/>
                  </a:cubicBezTo>
                  <a:lnTo>
                    <a:pt x="265" y="24"/>
                  </a:lnTo>
                  <a:cubicBezTo>
                    <a:pt x="239" y="71"/>
                    <a:pt x="215" y="119"/>
                    <a:pt x="183" y="161"/>
                  </a:cubicBezTo>
                  <a:lnTo>
                    <a:pt x="183" y="161"/>
                  </a:lnTo>
                  <a:cubicBezTo>
                    <a:pt x="142" y="123"/>
                    <a:pt x="112" y="77"/>
                    <a:pt x="75" y="33"/>
                  </a:cubicBezTo>
                  <a:lnTo>
                    <a:pt x="75" y="33"/>
                  </a:lnTo>
                  <a:cubicBezTo>
                    <a:pt x="52" y="6"/>
                    <a:pt x="12" y="38"/>
                    <a:pt x="25" y="70"/>
                  </a:cubicBezTo>
                  <a:lnTo>
                    <a:pt x="25" y="70"/>
                  </a:lnTo>
                  <a:cubicBezTo>
                    <a:pt x="49" y="120"/>
                    <a:pt x="89" y="168"/>
                    <a:pt x="138" y="209"/>
                  </a:cubicBezTo>
                  <a:lnTo>
                    <a:pt x="138" y="209"/>
                  </a:lnTo>
                  <a:cubicBezTo>
                    <a:pt x="102" y="242"/>
                    <a:pt x="63" y="270"/>
                    <a:pt x="26" y="301"/>
                  </a:cubicBezTo>
                  <a:lnTo>
                    <a:pt x="26" y="301"/>
                  </a:lnTo>
                  <a:cubicBezTo>
                    <a:pt x="0" y="325"/>
                    <a:pt x="31" y="366"/>
                    <a:pt x="62" y="351"/>
                  </a:cubicBezTo>
                  <a:lnTo>
                    <a:pt x="62" y="351"/>
                  </a:lnTo>
                  <a:cubicBezTo>
                    <a:pt x="109" y="329"/>
                    <a:pt x="154" y="293"/>
                    <a:pt x="193" y="249"/>
                  </a:cubicBezTo>
                  <a:lnTo>
                    <a:pt x="193" y="249"/>
                  </a:lnTo>
                  <a:cubicBezTo>
                    <a:pt x="239" y="279"/>
                    <a:pt x="288" y="301"/>
                    <a:pt x="334" y="313"/>
                  </a:cubicBezTo>
                  <a:lnTo>
                    <a:pt x="334" y="313"/>
                  </a:lnTo>
                  <a:cubicBezTo>
                    <a:pt x="357" y="320"/>
                    <a:pt x="377" y="285"/>
                    <a:pt x="353" y="272"/>
                  </a:cubicBezTo>
                </a:path>
              </a:pathLst>
            </a:custGeom>
            <a:solidFill>
              <a:schemeClr val="accent3">
                <a:lumMod val="50000"/>
              </a:schemeClr>
            </a:solidFill>
            <a:ln>
              <a:noFill/>
            </a:ln>
            <a:effectLst/>
          </p:spPr>
          <p:txBody>
            <a:bodyPr wrap="none" anchor="ctr"/>
            <a:lstStyle/>
            <a:p>
              <a:pPr>
                <a:defRPr/>
              </a:pPr>
              <a:endParaRPr lang="es-ES_tradnl"/>
            </a:p>
          </p:txBody>
        </p:sp>
        <p:sp>
          <p:nvSpPr>
            <p:cNvPr id="118" name="Freeform 84">
              <a:extLst>
                <a:ext uri="{FF2B5EF4-FFF2-40B4-BE49-F238E27FC236}">
                  <a16:creationId xmlns:a16="http://schemas.microsoft.com/office/drawing/2014/main" id="{E02FC554-284C-AE40-97CF-E55BC9A69165}"/>
                </a:ext>
              </a:extLst>
            </p:cNvPr>
            <p:cNvSpPr>
              <a:spLocks noChangeArrowheads="1"/>
            </p:cNvSpPr>
            <p:nvPr/>
          </p:nvSpPr>
          <p:spPr bwMode="auto">
            <a:xfrm>
              <a:off x="9710832" y="6659142"/>
              <a:ext cx="180952" cy="174602"/>
            </a:xfrm>
            <a:custGeom>
              <a:avLst/>
              <a:gdLst>
                <a:gd name="T0" fmla="*/ 354 w 379"/>
                <a:gd name="T1" fmla="*/ 272 h 367"/>
                <a:gd name="T2" fmla="*/ 354 w 379"/>
                <a:gd name="T3" fmla="*/ 272 h 367"/>
                <a:gd name="T4" fmla="*/ 232 w 379"/>
                <a:gd name="T5" fmla="*/ 201 h 367"/>
                <a:gd name="T6" fmla="*/ 232 w 379"/>
                <a:gd name="T7" fmla="*/ 201 h 367"/>
                <a:gd name="T8" fmla="*/ 308 w 379"/>
                <a:gd name="T9" fmla="*/ 44 h 367"/>
                <a:gd name="T10" fmla="*/ 308 w 379"/>
                <a:gd name="T11" fmla="*/ 44 h 367"/>
                <a:gd name="T12" fmla="*/ 267 w 379"/>
                <a:gd name="T13" fmla="*/ 24 h 367"/>
                <a:gd name="T14" fmla="*/ 267 w 379"/>
                <a:gd name="T15" fmla="*/ 24 h 367"/>
                <a:gd name="T16" fmla="*/ 183 w 379"/>
                <a:gd name="T17" fmla="*/ 161 h 367"/>
                <a:gd name="T18" fmla="*/ 183 w 379"/>
                <a:gd name="T19" fmla="*/ 161 h 367"/>
                <a:gd name="T20" fmla="*/ 77 w 379"/>
                <a:gd name="T21" fmla="*/ 33 h 367"/>
                <a:gd name="T22" fmla="*/ 77 w 379"/>
                <a:gd name="T23" fmla="*/ 33 h 367"/>
                <a:gd name="T24" fmla="*/ 25 w 379"/>
                <a:gd name="T25" fmla="*/ 70 h 367"/>
                <a:gd name="T26" fmla="*/ 25 w 379"/>
                <a:gd name="T27" fmla="*/ 70 h 367"/>
                <a:gd name="T28" fmla="*/ 140 w 379"/>
                <a:gd name="T29" fmla="*/ 209 h 367"/>
                <a:gd name="T30" fmla="*/ 140 w 379"/>
                <a:gd name="T31" fmla="*/ 209 h 367"/>
                <a:gd name="T32" fmla="*/ 27 w 379"/>
                <a:gd name="T33" fmla="*/ 301 h 367"/>
                <a:gd name="T34" fmla="*/ 27 w 379"/>
                <a:gd name="T35" fmla="*/ 301 h 367"/>
                <a:gd name="T36" fmla="*/ 64 w 379"/>
                <a:gd name="T37" fmla="*/ 351 h 367"/>
                <a:gd name="T38" fmla="*/ 64 w 379"/>
                <a:gd name="T39" fmla="*/ 351 h 367"/>
                <a:gd name="T40" fmla="*/ 194 w 379"/>
                <a:gd name="T41" fmla="*/ 249 h 367"/>
                <a:gd name="T42" fmla="*/ 194 w 379"/>
                <a:gd name="T43" fmla="*/ 249 h 367"/>
                <a:gd name="T44" fmla="*/ 334 w 379"/>
                <a:gd name="T45" fmla="*/ 313 h 367"/>
                <a:gd name="T46" fmla="*/ 334 w 379"/>
                <a:gd name="T47" fmla="*/ 313 h 367"/>
                <a:gd name="T48" fmla="*/ 354 w 379"/>
                <a:gd name="T49" fmla="*/ 272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7">
                  <a:moveTo>
                    <a:pt x="354" y="272"/>
                  </a:moveTo>
                  <a:lnTo>
                    <a:pt x="354" y="272"/>
                  </a:lnTo>
                  <a:cubicBezTo>
                    <a:pt x="312" y="249"/>
                    <a:pt x="271" y="228"/>
                    <a:pt x="232" y="201"/>
                  </a:cubicBezTo>
                  <a:lnTo>
                    <a:pt x="232" y="201"/>
                  </a:lnTo>
                  <a:cubicBezTo>
                    <a:pt x="267" y="150"/>
                    <a:pt x="295" y="95"/>
                    <a:pt x="308" y="44"/>
                  </a:cubicBezTo>
                  <a:lnTo>
                    <a:pt x="308" y="44"/>
                  </a:lnTo>
                  <a:cubicBezTo>
                    <a:pt x="313" y="19"/>
                    <a:pt x="280" y="0"/>
                    <a:pt x="267" y="24"/>
                  </a:cubicBezTo>
                  <a:lnTo>
                    <a:pt x="267" y="24"/>
                  </a:lnTo>
                  <a:cubicBezTo>
                    <a:pt x="240" y="71"/>
                    <a:pt x="216" y="119"/>
                    <a:pt x="183" y="161"/>
                  </a:cubicBezTo>
                  <a:lnTo>
                    <a:pt x="183" y="161"/>
                  </a:lnTo>
                  <a:cubicBezTo>
                    <a:pt x="142" y="123"/>
                    <a:pt x="113" y="77"/>
                    <a:pt x="77" y="33"/>
                  </a:cubicBezTo>
                  <a:lnTo>
                    <a:pt x="77" y="33"/>
                  </a:lnTo>
                  <a:cubicBezTo>
                    <a:pt x="53" y="6"/>
                    <a:pt x="12" y="38"/>
                    <a:pt x="25" y="70"/>
                  </a:cubicBezTo>
                  <a:lnTo>
                    <a:pt x="25" y="70"/>
                  </a:lnTo>
                  <a:cubicBezTo>
                    <a:pt x="49" y="120"/>
                    <a:pt x="91" y="168"/>
                    <a:pt x="140" y="209"/>
                  </a:cubicBezTo>
                  <a:lnTo>
                    <a:pt x="140" y="209"/>
                  </a:lnTo>
                  <a:cubicBezTo>
                    <a:pt x="104" y="242"/>
                    <a:pt x="65" y="270"/>
                    <a:pt x="27" y="301"/>
                  </a:cubicBezTo>
                  <a:lnTo>
                    <a:pt x="27" y="301"/>
                  </a:lnTo>
                  <a:cubicBezTo>
                    <a:pt x="0" y="325"/>
                    <a:pt x="32" y="366"/>
                    <a:pt x="64" y="351"/>
                  </a:cubicBezTo>
                  <a:lnTo>
                    <a:pt x="64" y="351"/>
                  </a:lnTo>
                  <a:cubicBezTo>
                    <a:pt x="109" y="329"/>
                    <a:pt x="155" y="293"/>
                    <a:pt x="194" y="249"/>
                  </a:cubicBezTo>
                  <a:lnTo>
                    <a:pt x="194" y="249"/>
                  </a:lnTo>
                  <a:cubicBezTo>
                    <a:pt x="240" y="279"/>
                    <a:pt x="288" y="301"/>
                    <a:pt x="334" y="313"/>
                  </a:cubicBezTo>
                  <a:lnTo>
                    <a:pt x="334" y="313"/>
                  </a:lnTo>
                  <a:cubicBezTo>
                    <a:pt x="359" y="320"/>
                    <a:pt x="378" y="285"/>
                    <a:pt x="354" y="272"/>
                  </a:cubicBezTo>
                </a:path>
              </a:pathLst>
            </a:custGeom>
            <a:solidFill>
              <a:schemeClr val="accent3">
                <a:lumMod val="50000"/>
              </a:schemeClr>
            </a:solidFill>
            <a:ln>
              <a:noFill/>
            </a:ln>
            <a:effectLst/>
          </p:spPr>
          <p:txBody>
            <a:bodyPr wrap="none" anchor="ctr"/>
            <a:lstStyle/>
            <a:p>
              <a:pPr>
                <a:defRPr/>
              </a:pPr>
              <a:endParaRPr lang="es-ES_tradnl"/>
            </a:p>
          </p:txBody>
        </p:sp>
        <p:sp>
          <p:nvSpPr>
            <p:cNvPr id="119" name="Freeform 85">
              <a:extLst>
                <a:ext uri="{FF2B5EF4-FFF2-40B4-BE49-F238E27FC236}">
                  <a16:creationId xmlns:a16="http://schemas.microsoft.com/office/drawing/2014/main" id="{6262E2A3-D4E4-5541-BC81-2FC6C65353CE}"/>
                </a:ext>
              </a:extLst>
            </p:cNvPr>
            <p:cNvSpPr>
              <a:spLocks noChangeArrowheads="1"/>
            </p:cNvSpPr>
            <p:nvPr/>
          </p:nvSpPr>
          <p:spPr bwMode="auto">
            <a:xfrm>
              <a:off x="10104481" y="6654380"/>
              <a:ext cx="180952" cy="174602"/>
            </a:xfrm>
            <a:custGeom>
              <a:avLst/>
              <a:gdLst>
                <a:gd name="T0" fmla="*/ 354 w 379"/>
                <a:gd name="T1" fmla="*/ 273 h 366"/>
                <a:gd name="T2" fmla="*/ 354 w 379"/>
                <a:gd name="T3" fmla="*/ 273 h 366"/>
                <a:gd name="T4" fmla="*/ 232 w 379"/>
                <a:gd name="T5" fmla="*/ 201 h 366"/>
                <a:gd name="T6" fmla="*/ 232 w 379"/>
                <a:gd name="T7" fmla="*/ 201 h 366"/>
                <a:gd name="T8" fmla="*/ 306 w 379"/>
                <a:gd name="T9" fmla="*/ 42 h 366"/>
                <a:gd name="T10" fmla="*/ 306 w 379"/>
                <a:gd name="T11" fmla="*/ 42 h 366"/>
                <a:gd name="T12" fmla="*/ 266 w 379"/>
                <a:gd name="T13" fmla="*/ 24 h 366"/>
                <a:gd name="T14" fmla="*/ 266 w 379"/>
                <a:gd name="T15" fmla="*/ 24 h 366"/>
                <a:gd name="T16" fmla="*/ 184 w 379"/>
                <a:gd name="T17" fmla="*/ 160 h 366"/>
                <a:gd name="T18" fmla="*/ 184 w 379"/>
                <a:gd name="T19" fmla="*/ 160 h 366"/>
                <a:gd name="T20" fmla="*/ 76 w 379"/>
                <a:gd name="T21" fmla="*/ 34 h 366"/>
                <a:gd name="T22" fmla="*/ 76 w 379"/>
                <a:gd name="T23" fmla="*/ 34 h 366"/>
                <a:gd name="T24" fmla="*/ 26 w 379"/>
                <a:gd name="T25" fmla="*/ 68 h 366"/>
                <a:gd name="T26" fmla="*/ 26 w 379"/>
                <a:gd name="T27" fmla="*/ 68 h 366"/>
                <a:gd name="T28" fmla="*/ 139 w 379"/>
                <a:gd name="T29" fmla="*/ 210 h 366"/>
                <a:gd name="T30" fmla="*/ 139 w 379"/>
                <a:gd name="T31" fmla="*/ 210 h 366"/>
                <a:gd name="T32" fmla="*/ 27 w 379"/>
                <a:gd name="T33" fmla="*/ 301 h 366"/>
                <a:gd name="T34" fmla="*/ 27 w 379"/>
                <a:gd name="T35" fmla="*/ 301 h 366"/>
                <a:gd name="T36" fmla="*/ 63 w 379"/>
                <a:gd name="T37" fmla="*/ 351 h 366"/>
                <a:gd name="T38" fmla="*/ 63 w 379"/>
                <a:gd name="T39" fmla="*/ 351 h 366"/>
                <a:gd name="T40" fmla="*/ 193 w 379"/>
                <a:gd name="T41" fmla="*/ 250 h 366"/>
                <a:gd name="T42" fmla="*/ 193 w 379"/>
                <a:gd name="T43" fmla="*/ 250 h 366"/>
                <a:gd name="T44" fmla="*/ 335 w 379"/>
                <a:gd name="T45" fmla="*/ 314 h 366"/>
                <a:gd name="T46" fmla="*/ 335 w 379"/>
                <a:gd name="T47" fmla="*/ 314 h 366"/>
                <a:gd name="T48" fmla="*/ 354 w 379"/>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3"/>
                  </a:moveTo>
                  <a:lnTo>
                    <a:pt x="354" y="273"/>
                  </a:lnTo>
                  <a:cubicBezTo>
                    <a:pt x="311" y="250"/>
                    <a:pt x="270" y="227"/>
                    <a:pt x="232" y="201"/>
                  </a:cubicBezTo>
                  <a:lnTo>
                    <a:pt x="232" y="201"/>
                  </a:lnTo>
                  <a:cubicBezTo>
                    <a:pt x="268" y="150"/>
                    <a:pt x="294" y="95"/>
                    <a:pt x="306" y="42"/>
                  </a:cubicBezTo>
                  <a:lnTo>
                    <a:pt x="306" y="42"/>
                  </a:lnTo>
                  <a:cubicBezTo>
                    <a:pt x="312" y="20"/>
                    <a:pt x="280" y="0"/>
                    <a:pt x="266" y="24"/>
                  </a:cubicBezTo>
                  <a:lnTo>
                    <a:pt x="266" y="24"/>
                  </a:lnTo>
                  <a:cubicBezTo>
                    <a:pt x="239" y="71"/>
                    <a:pt x="215" y="118"/>
                    <a:pt x="184" y="160"/>
                  </a:cubicBezTo>
                  <a:lnTo>
                    <a:pt x="184" y="160"/>
                  </a:lnTo>
                  <a:cubicBezTo>
                    <a:pt x="143" y="122"/>
                    <a:pt x="113" y="76"/>
                    <a:pt x="76" y="34"/>
                  </a:cubicBezTo>
                  <a:lnTo>
                    <a:pt x="76" y="34"/>
                  </a:lnTo>
                  <a:cubicBezTo>
                    <a:pt x="52" y="7"/>
                    <a:pt x="11" y="38"/>
                    <a:pt x="26" y="68"/>
                  </a:cubicBezTo>
                  <a:lnTo>
                    <a:pt x="26" y="68"/>
                  </a:lnTo>
                  <a:cubicBezTo>
                    <a:pt x="50" y="120"/>
                    <a:pt x="90" y="168"/>
                    <a:pt x="139" y="210"/>
                  </a:cubicBezTo>
                  <a:lnTo>
                    <a:pt x="139" y="210"/>
                  </a:lnTo>
                  <a:cubicBezTo>
                    <a:pt x="103" y="243"/>
                    <a:pt x="64" y="269"/>
                    <a:pt x="27" y="301"/>
                  </a:cubicBezTo>
                  <a:lnTo>
                    <a:pt x="27" y="301"/>
                  </a:lnTo>
                  <a:cubicBezTo>
                    <a:pt x="0" y="325"/>
                    <a:pt x="32" y="365"/>
                    <a:pt x="63" y="351"/>
                  </a:cubicBezTo>
                  <a:lnTo>
                    <a:pt x="63" y="351"/>
                  </a:lnTo>
                  <a:cubicBezTo>
                    <a:pt x="110" y="330"/>
                    <a:pt x="155" y="293"/>
                    <a:pt x="193" y="250"/>
                  </a:cubicBezTo>
                  <a:lnTo>
                    <a:pt x="193" y="250"/>
                  </a:lnTo>
                  <a:cubicBezTo>
                    <a:pt x="239" y="280"/>
                    <a:pt x="289" y="302"/>
                    <a:pt x="335" y="314"/>
                  </a:cubicBezTo>
                  <a:lnTo>
                    <a:pt x="335" y="314"/>
                  </a:lnTo>
                  <a:cubicBezTo>
                    <a:pt x="357" y="319"/>
                    <a:pt x="378" y="287"/>
                    <a:pt x="354" y="273"/>
                  </a:cubicBezTo>
                </a:path>
              </a:pathLst>
            </a:custGeom>
            <a:solidFill>
              <a:schemeClr val="accent3">
                <a:lumMod val="25000"/>
              </a:schemeClr>
            </a:solidFill>
            <a:ln>
              <a:noFill/>
            </a:ln>
            <a:effectLst/>
          </p:spPr>
          <p:txBody>
            <a:bodyPr wrap="none" anchor="ctr"/>
            <a:lstStyle/>
            <a:p>
              <a:pPr>
                <a:defRPr/>
              </a:pPr>
              <a:endParaRPr lang="es-ES_tradnl"/>
            </a:p>
          </p:txBody>
        </p:sp>
        <p:sp>
          <p:nvSpPr>
            <p:cNvPr id="120" name="Freeform 86">
              <a:extLst>
                <a:ext uri="{FF2B5EF4-FFF2-40B4-BE49-F238E27FC236}">
                  <a16:creationId xmlns:a16="http://schemas.microsoft.com/office/drawing/2014/main" id="{4A464ADA-04E7-E342-8DD7-995E25BA0693}"/>
                </a:ext>
              </a:extLst>
            </p:cNvPr>
            <p:cNvSpPr>
              <a:spLocks noChangeArrowheads="1"/>
            </p:cNvSpPr>
            <p:nvPr/>
          </p:nvSpPr>
          <p:spPr bwMode="auto">
            <a:xfrm>
              <a:off x="10293368" y="6654380"/>
              <a:ext cx="180952" cy="174602"/>
            </a:xfrm>
            <a:custGeom>
              <a:avLst/>
              <a:gdLst>
                <a:gd name="T0" fmla="*/ 354 w 379"/>
                <a:gd name="T1" fmla="*/ 273 h 366"/>
                <a:gd name="T2" fmla="*/ 354 w 379"/>
                <a:gd name="T3" fmla="*/ 273 h 366"/>
                <a:gd name="T4" fmla="*/ 232 w 379"/>
                <a:gd name="T5" fmla="*/ 201 h 366"/>
                <a:gd name="T6" fmla="*/ 232 w 379"/>
                <a:gd name="T7" fmla="*/ 201 h 366"/>
                <a:gd name="T8" fmla="*/ 308 w 379"/>
                <a:gd name="T9" fmla="*/ 42 h 366"/>
                <a:gd name="T10" fmla="*/ 308 w 379"/>
                <a:gd name="T11" fmla="*/ 42 h 366"/>
                <a:gd name="T12" fmla="*/ 267 w 379"/>
                <a:gd name="T13" fmla="*/ 24 h 366"/>
                <a:gd name="T14" fmla="*/ 267 w 379"/>
                <a:gd name="T15" fmla="*/ 24 h 366"/>
                <a:gd name="T16" fmla="*/ 184 w 379"/>
                <a:gd name="T17" fmla="*/ 160 h 366"/>
                <a:gd name="T18" fmla="*/ 184 w 379"/>
                <a:gd name="T19" fmla="*/ 160 h 366"/>
                <a:gd name="T20" fmla="*/ 77 w 379"/>
                <a:gd name="T21" fmla="*/ 34 h 366"/>
                <a:gd name="T22" fmla="*/ 77 w 379"/>
                <a:gd name="T23" fmla="*/ 34 h 366"/>
                <a:gd name="T24" fmla="*/ 27 w 379"/>
                <a:gd name="T25" fmla="*/ 68 h 366"/>
                <a:gd name="T26" fmla="*/ 27 w 379"/>
                <a:gd name="T27" fmla="*/ 68 h 366"/>
                <a:gd name="T28" fmla="*/ 140 w 379"/>
                <a:gd name="T29" fmla="*/ 210 h 366"/>
                <a:gd name="T30" fmla="*/ 140 w 379"/>
                <a:gd name="T31" fmla="*/ 210 h 366"/>
                <a:gd name="T32" fmla="*/ 28 w 379"/>
                <a:gd name="T33" fmla="*/ 301 h 366"/>
                <a:gd name="T34" fmla="*/ 28 w 379"/>
                <a:gd name="T35" fmla="*/ 301 h 366"/>
                <a:gd name="T36" fmla="*/ 65 w 379"/>
                <a:gd name="T37" fmla="*/ 351 h 366"/>
                <a:gd name="T38" fmla="*/ 65 w 379"/>
                <a:gd name="T39" fmla="*/ 351 h 366"/>
                <a:gd name="T40" fmla="*/ 194 w 379"/>
                <a:gd name="T41" fmla="*/ 250 h 366"/>
                <a:gd name="T42" fmla="*/ 194 w 379"/>
                <a:gd name="T43" fmla="*/ 250 h 366"/>
                <a:gd name="T44" fmla="*/ 336 w 379"/>
                <a:gd name="T45" fmla="*/ 314 h 366"/>
                <a:gd name="T46" fmla="*/ 336 w 379"/>
                <a:gd name="T47" fmla="*/ 314 h 366"/>
                <a:gd name="T48" fmla="*/ 354 w 379"/>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3"/>
                  </a:moveTo>
                  <a:lnTo>
                    <a:pt x="354" y="273"/>
                  </a:lnTo>
                  <a:cubicBezTo>
                    <a:pt x="313" y="250"/>
                    <a:pt x="271" y="227"/>
                    <a:pt x="232" y="201"/>
                  </a:cubicBezTo>
                  <a:lnTo>
                    <a:pt x="232" y="201"/>
                  </a:lnTo>
                  <a:cubicBezTo>
                    <a:pt x="267" y="150"/>
                    <a:pt x="295" y="95"/>
                    <a:pt x="308" y="42"/>
                  </a:cubicBezTo>
                  <a:lnTo>
                    <a:pt x="308" y="42"/>
                  </a:lnTo>
                  <a:cubicBezTo>
                    <a:pt x="313" y="20"/>
                    <a:pt x="280" y="0"/>
                    <a:pt x="267" y="24"/>
                  </a:cubicBezTo>
                  <a:lnTo>
                    <a:pt x="267" y="24"/>
                  </a:lnTo>
                  <a:cubicBezTo>
                    <a:pt x="241" y="71"/>
                    <a:pt x="217" y="118"/>
                    <a:pt x="184" y="160"/>
                  </a:cubicBezTo>
                  <a:lnTo>
                    <a:pt x="184" y="160"/>
                  </a:lnTo>
                  <a:cubicBezTo>
                    <a:pt x="144" y="122"/>
                    <a:pt x="113" y="76"/>
                    <a:pt x="77" y="34"/>
                  </a:cubicBezTo>
                  <a:lnTo>
                    <a:pt x="77" y="34"/>
                  </a:lnTo>
                  <a:cubicBezTo>
                    <a:pt x="53" y="7"/>
                    <a:pt x="12" y="38"/>
                    <a:pt x="27" y="68"/>
                  </a:cubicBezTo>
                  <a:lnTo>
                    <a:pt x="27" y="68"/>
                  </a:lnTo>
                  <a:cubicBezTo>
                    <a:pt x="49" y="120"/>
                    <a:pt x="91" y="168"/>
                    <a:pt x="140" y="210"/>
                  </a:cubicBezTo>
                  <a:lnTo>
                    <a:pt x="140" y="210"/>
                  </a:lnTo>
                  <a:cubicBezTo>
                    <a:pt x="106" y="243"/>
                    <a:pt x="66" y="269"/>
                    <a:pt x="28" y="301"/>
                  </a:cubicBezTo>
                  <a:lnTo>
                    <a:pt x="28" y="301"/>
                  </a:lnTo>
                  <a:cubicBezTo>
                    <a:pt x="0" y="325"/>
                    <a:pt x="33" y="365"/>
                    <a:pt x="65" y="351"/>
                  </a:cubicBezTo>
                  <a:lnTo>
                    <a:pt x="65" y="351"/>
                  </a:lnTo>
                  <a:cubicBezTo>
                    <a:pt x="111" y="330"/>
                    <a:pt x="156" y="293"/>
                    <a:pt x="194" y="250"/>
                  </a:cubicBezTo>
                  <a:lnTo>
                    <a:pt x="194" y="250"/>
                  </a:lnTo>
                  <a:cubicBezTo>
                    <a:pt x="240" y="280"/>
                    <a:pt x="290" y="302"/>
                    <a:pt x="336" y="314"/>
                  </a:cubicBezTo>
                  <a:lnTo>
                    <a:pt x="336" y="314"/>
                  </a:lnTo>
                  <a:cubicBezTo>
                    <a:pt x="359" y="319"/>
                    <a:pt x="378" y="287"/>
                    <a:pt x="354" y="273"/>
                  </a:cubicBezTo>
                </a:path>
              </a:pathLst>
            </a:custGeom>
            <a:solidFill>
              <a:schemeClr val="accent3">
                <a:lumMod val="50000"/>
              </a:schemeClr>
            </a:solidFill>
            <a:ln>
              <a:noFill/>
            </a:ln>
            <a:effectLst/>
          </p:spPr>
          <p:txBody>
            <a:bodyPr wrap="none" anchor="ctr"/>
            <a:lstStyle/>
            <a:p>
              <a:pPr>
                <a:defRPr/>
              </a:pPr>
              <a:endParaRPr lang="es-ES_tradnl"/>
            </a:p>
          </p:txBody>
        </p:sp>
        <p:sp>
          <p:nvSpPr>
            <p:cNvPr id="121" name="Freeform 87">
              <a:extLst>
                <a:ext uri="{FF2B5EF4-FFF2-40B4-BE49-F238E27FC236}">
                  <a16:creationId xmlns:a16="http://schemas.microsoft.com/office/drawing/2014/main" id="{01F06F84-CEA1-5842-AD6D-D9F83E2C5F19}"/>
                </a:ext>
              </a:extLst>
            </p:cNvPr>
            <p:cNvSpPr>
              <a:spLocks noChangeArrowheads="1"/>
            </p:cNvSpPr>
            <p:nvPr/>
          </p:nvSpPr>
          <p:spPr bwMode="auto">
            <a:xfrm>
              <a:off x="9915592" y="6654380"/>
              <a:ext cx="180952" cy="174602"/>
            </a:xfrm>
            <a:custGeom>
              <a:avLst/>
              <a:gdLst>
                <a:gd name="T0" fmla="*/ 353 w 378"/>
                <a:gd name="T1" fmla="*/ 273 h 366"/>
                <a:gd name="T2" fmla="*/ 353 w 378"/>
                <a:gd name="T3" fmla="*/ 273 h 366"/>
                <a:gd name="T4" fmla="*/ 232 w 378"/>
                <a:gd name="T5" fmla="*/ 201 h 366"/>
                <a:gd name="T6" fmla="*/ 232 w 378"/>
                <a:gd name="T7" fmla="*/ 201 h 366"/>
                <a:gd name="T8" fmla="*/ 307 w 378"/>
                <a:gd name="T9" fmla="*/ 42 h 366"/>
                <a:gd name="T10" fmla="*/ 307 w 378"/>
                <a:gd name="T11" fmla="*/ 42 h 366"/>
                <a:gd name="T12" fmla="*/ 267 w 378"/>
                <a:gd name="T13" fmla="*/ 24 h 366"/>
                <a:gd name="T14" fmla="*/ 267 w 378"/>
                <a:gd name="T15" fmla="*/ 24 h 366"/>
                <a:gd name="T16" fmla="*/ 182 w 378"/>
                <a:gd name="T17" fmla="*/ 160 h 366"/>
                <a:gd name="T18" fmla="*/ 182 w 378"/>
                <a:gd name="T19" fmla="*/ 160 h 366"/>
                <a:gd name="T20" fmla="*/ 76 w 378"/>
                <a:gd name="T21" fmla="*/ 34 h 366"/>
                <a:gd name="T22" fmla="*/ 76 w 378"/>
                <a:gd name="T23" fmla="*/ 34 h 366"/>
                <a:gd name="T24" fmla="*/ 26 w 378"/>
                <a:gd name="T25" fmla="*/ 68 h 366"/>
                <a:gd name="T26" fmla="*/ 26 w 378"/>
                <a:gd name="T27" fmla="*/ 68 h 366"/>
                <a:gd name="T28" fmla="*/ 139 w 378"/>
                <a:gd name="T29" fmla="*/ 210 h 366"/>
                <a:gd name="T30" fmla="*/ 139 w 378"/>
                <a:gd name="T31" fmla="*/ 210 h 366"/>
                <a:gd name="T32" fmla="*/ 27 w 378"/>
                <a:gd name="T33" fmla="*/ 301 h 366"/>
                <a:gd name="T34" fmla="*/ 27 w 378"/>
                <a:gd name="T35" fmla="*/ 301 h 366"/>
                <a:gd name="T36" fmla="*/ 63 w 378"/>
                <a:gd name="T37" fmla="*/ 351 h 366"/>
                <a:gd name="T38" fmla="*/ 63 w 378"/>
                <a:gd name="T39" fmla="*/ 351 h 366"/>
                <a:gd name="T40" fmla="*/ 193 w 378"/>
                <a:gd name="T41" fmla="*/ 250 h 366"/>
                <a:gd name="T42" fmla="*/ 193 w 378"/>
                <a:gd name="T43" fmla="*/ 250 h 366"/>
                <a:gd name="T44" fmla="*/ 334 w 378"/>
                <a:gd name="T45" fmla="*/ 314 h 366"/>
                <a:gd name="T46" fmla="*/ 334 w 378"/>
                <a:gd name="T47" fmla="*/ 314 h 366"/>
                <a:gd name="T48" fmla="*/ 353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3"/>
                  </a:moveTo>
                  <a:lnTo>
                    <a:pt x="353" y="273"/>
                  </a:lnTo>
                  <a:cubicBezTo>
                    <a:pt x="311" y="250"/>
                    <a:pt x="270" y="227"/>
                    <a:pt x="232" y="201"/>
                  </a:cubicBezTo>
                  <a:lnTo>
                    <a:pt x="232" y="201"/>
                  </a:lnTo>
                  <a:cubicBezTo>
                    <a:pt x="268" y="150"/>
                    <a:pt x="294" y="95"/>
                    <a:pt x="307" y="42"/>
                  </a:cubicBezTo>
                  <a:lnTo>
                    <a:pt x="307" y="42"/>
                  </a:lnTo>
                  <a:cubicBezTo>
                    <a:pt x="313" y="20"/>
                    <a:pt x="278" y="0"/>
                    <a:pt x="267" y="24"/>
                  </a:cubicBezTo>
                  <a:lnTo>
                    <a:pt x="267" y="24"/>
                  </a:lnTo>
                  <a:cubicBezTo>
                    <a:pt x="240" y="71"/>
                    <a:pt x="215" y="118"/>
                    <a:pt x="182" y="160"/>
                  </a:cubicBezTo>
                  <a:lnTo>
                    <a:pt x="182" y="160"/>
                  </a:lnTo>
                  <a:cubicBezTo>
                    <a:pt x="143" y="122"/>
                    <a:pt x="113" y="76"/>
                    <a:pt x="76" y="34"/>
                  </a:cubicBezTo>
                  <a:lnTo>
                    <a:pt x="76" y="34"/>
                  </a:lnTo>
                  <a:cubicBezTo>
                    <a:pt x="52" y="7"/>
                    <a:pt x="12" y="38"/>
                    <a:pt x="26" y="68"/>
                  </a:cubicBezTo>
                  <a:lnTo>
                    <a:pt x="26" y="68"/>
                  </a:lnTo>
                  <a:cubicBezTo>
                    <a:pt x="50" y="120"/>
                    <a:pt x="90" y="168"/>
                    <a:pt x="139" y="210"/>
                  </a:cubicBezTo>
                  <a:lnTo>
                    <a:pt x="139" y="210"/>
                  </a:lnTo>
                  <a:cubicBezTo>
                    <a:pt x="104" y="243"/>
                    <a:pt x="64" y="269"/>
                    <a:pt x="27" y="301"/>
                  </a:cubicBezTo>
                  <a:lnTo>
                    <a:pt x="27" y="301"/>
                  </a:lnTo>
                  <a:cubicBezTo>
                    <a:pt x="0" y="325"/>
                    <a:pt x="33" y="365"/>
                    <a:pt x="63" y="351"/>
                  </a:cubicBezTo>
                  <a:lnTo>
                    <a:pt x="63" y="351"/>
                  </a:lnTo>
                  <a:cubicBezTo>
                    <a:pt x="109" y="330"/>
                    <a:pt x="154" y="293"/>
                    <a:pt x="193" y="250"/>
                  </a:cubicBezTo>
                  <a:lnTo>
                    <a:pt x="193" y="250"/>
                  </a:lnTo>
                  <a:cubicBezTo>
                    <a:pt x="239" y="280"/>
                    <a:pt x="289" y="302"/>
                    <a:pt x="334" y="314"/>
                  </a:cubicBezTo>
                  <a:lnTo>
                    <a:pt x="334" y="314"/>
                  </a:lnTo>
                  <a:cubicBezTo>
                    <a:pt x="357" y="319"/>
                    <a:pt x="377" y="287"/>
                    <a:pt x="353" y="273"/>
                  </a:cubicBezTo>
                </a:path>
              </a:pathLst>
            </a:custGeom>
            <a:solidFill>
              <a:schemeClr val="accent3">
                <a:lumMod val="75000"/>
              </a:schemeClr>
            </a:solidFill>
            <a:ln>
              <a:noFill/>
            </a:ln>
            <a:effectLst/>
          </p:spPr>
          <p:txBody>
            <a:bodyPr wrap="none" anchor="ctr"/>
            <a:lstStyle/>
            <a:p>
              <a:pPr>
                <a:defRPr/>
              </a:pPr>
              <a:endParaRPr lang="es-ES_tradnl"/>
            </a:p>
          </p:txBody>
        </p:sp>
        <p:sp>
          <p:nvSpPr>
            <p:cNvPr id="122" name="Freeform 88">
              <a:extLst>
                <a:ext uri="{FF2B5EF4-FFF2-40B4-BE49-F238E27FC236}">
                  <a16:creationId xmlns:a16="http://schemas.microsoft.com/office/drawing/2014/main" id="{ED1A8749-9D0C-8446-9AD2-1394CAB23C46}"/>
                </a:ext>
              </a:extLst>
            </p:cNvPr>
            <p:cNvSpPr>
              <a:spLocks noChangeArrowheads="1"/>
            </p:cNvSpPr>
            <p:nvPr/>
          </p:nvSpPr>
          <p:spPr bwMode="auto">
            <a:xfrm>
              <a:off x="10482257" y="6654380"/>
              <a:ext cx="180952" cy="174602"/>
            </a:xfrm>
            <a:custGeom>
              <a:avLst/>
              <a:gdLst>
                <a:gd name="T0" fmla="*/ 354 w 378"/>
                <a:gd name="T1" fmla="*/ 273 h 366"/>
                <a:gd name="T2" fmla="*/ 354 w 378"/>
                <a:gd name="T3" fmla="*/ 273 h 366"/>
                <a:gd name="T4" fmla="*/ 233 w 378"/>
                <a:gd name="T5" fmla="*/ 201 h 366"/>
                <a:gd name="T6" fmla="*/ 233 w 378"/>
                <a:gd name="T7" fmla="*/ 201 h 366"/>
                <a:gd name="T8" fmla="*/ 308 w 378"/>
                <a:gd name="T9" fmla="*/ 42 h 366"/>
                <a:gd name="T10" fmla="*/ 308 w 378"/>
                <a:gd name="T11" fmla="*/ 42 h 366"/>
                <a:gd name="T12" fmla="*/ 267 w 378"/>
                <a:gd name="T13" fmla="*/ 24 h 366"/>
                <a:gd name="T14" fmla="*/ 267 w 378"/>
                <a:gd name="T15" fmla="*/ 24 h 366"/>
                <a:gd name="T16" fmla="*/ 183 w 378"/>
                <a:gd name="T17" fmla="*/ 160 h 366"/>
                <a:gd name="T18" fmla="*/ 183 w 378"/>
                <a:gd name="T19" fmla="*/ 160 h 366"/>
                <a:gd name="T20" fmla="*/ 77 w 378"/>
                <a:gd name="T21" fmla="*/ 34 h 366"/>
                <a:gd name="T22" fmla="*/ 77 w 378"/>
                <a:gd name="T23" fmla="*/ 34 h 366"/>
                <a:gd name="T24" fmla="*/ 27 w 378"/>
                <a:gd name="T25" fmla="*/ 68 h 366"/>
                <a:gd name="T26" fmla="*/ 27 w 378"/>
                <a:gd name="T27" fmla="*/ 68 h 366"/>
                <a:gd name="T28" fmla="*/ 140 w 378"/>
                <a:gd name="T29" fmla="*/ 210 h 366"/>
                <a:gd name="T30" fmla="*/ 140 w 378"/>
                <a:gd name="T31" fmla="*/ 210 h 366"/>
                <a:gd name="T32" fmla="*/ 28 w 378"/>
                <a:gd name="T33" fmla="*/ 301 h 366"/>
                <a:gd name="T34" fmla="*/ 28 w 378"/>
                <a:gd name="T35" fmla="*/ 301 h 366"/>
                <a:gd name="T36" fmla="*/ 63 w 378"/>
                <a:gd name="T37" fmla="*/ 351 h 366"/>
                <a:gd name="T38" fmla="*/ 63 w 378"/>
                <a:gd name="T39" fmla="*/ 351 h 366"/>
                <a:gd name="T40" fmla="*/ 195 w 378"/>
                <a:gd name="T41" fmla="*/ 250 h 366"/>
                <a:gd name="T42" fmla="*/ 195 w 378"/>
                <a:gd name="T43" fmla="*/ 250 h 366"/>
                <a:gd name="T44" fmla="*/ 335 w 378"/>
                <a:gd name="T45" fmla="*/ 314 h 366"/>
                <a:gd name="T46" fmla="*/ 335 w 378"/>
                <a:gd name="T47" fmla="*/ 314 h 366"/>
                <a:gd name="T48" fmla="*/ 354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3"/>
                  </a:moveTo>
                  <a:lnTo>
                    <a:pt x="354" y="273"/>
                  </a:lnTo>
                  <a:cubicBezTo>
                    <a:pt x="312" y="250"/>
                    <a:pt x="271" y="227"/>
                    <a:pt x="233" y="201"/>
                  </a:cubicBezTo>
                  <a:lnTo>
                    <a:pt x="233" y="201"/>
                  </a:lnTo>
                  <a:cubicBezTo>
                    <a:pt x="268" y="150"/>
                    <a:pt x="296" y="95"/>
                    <a:pt x="308" y="42"/>
                  </a:cubicBezTo>
                  <a:lnTo>
                    <a:pt x="308" y="42"/>
                  </a:lnTo>
                  <a:cubicBezTo>
                    <a:pt x="314" y="20"/>
                    <a:pt x="280" y="0"/>
                    <a:pt x="267" y="24"/>
                  </a:cubicBezTo>
                  <a:lnTo>
                    <a:pt x="267" y="24"/>
                  </a:lnTo>
                  <a:cubicBezTo>
                    <a:pt x="241" y="71"/>
                    <a:pt x="217" y="118"/>
                    <a:pt x="183" y="160"/>
                  </a:cubicBezTo>
                  <a:lnTo>
                    <a:pt x="183" y="160"/>
                  </a:lnTo>
                  <a:cubicBezTo>
                    <a:pt x="144" y="122"/>
                    <a:pt x="113" y="76"/>
                    <a:pt x="77" y="34"/>
                  </a:cubicBezTo>
                  <a:lnTo>
                    <a:pt x="77" y="34"/>
                  </a:lnTo>
                  <a:cubicBezTo>
                    <a:pt x="53" y="7"/>
                    <a:pt x="13" y="38"/>
                    <a:pt x="27" y="68"/>
                  </a:cubicBezTo>
                  <a:lnTo>
                    <a:pt x="27" y="68"/>
                  </a:lnTo>
                  <a:cubicBezTo>
                    <a:pt x="50" y="120"/>
                    <a:pt x="91" y="168"/>
                    <a:pt x="140" y="210"/>
                  </a:cubicBezTo>
                  <a:lnTo>
                    <a:pt x="140" y="210"/>
                  </a:lnTo>
                  <a:cubicBezTo>
                    <a:pt x="105" y="243"/>
                    <a:pt x="66" y="269"/>
                    <a:pt x="28" y="301"/>
                  </a:cubicBezTo>
                  <a:lnTo>
                    <a:pt x="28" y="301"/>
                  </a:lnTo>
                  <a:cubicBezTo>
                    <a:pt x="0" y="325"/>
                    <a:pt x="33" y="365"/>
                    <a:pt x="63" y="351"/>
                  </a:cubicBezTo>
                  <a:lnTo>
                    <a:pt x="63" y="351"/>
                  </a:lnTo>
                  <a:cubicBezTo>
                    <a:pt x="111" y="330"/>
                    <a:pt x="155" y="293"/>
                    <a:pt x="195" y="250"/>
                  </a:cubicBezTo>
                  <a:lnTo>
                    <a:pt x="195" y="250"/>
                  </a:lnTo>
                  <a:cubicBezTo>
                    <a:pt x="239" y="280"/>
                    <a:pt x="289" y="302"/>
                    <a:pt x="335" y="314"/>
                  </a:cubicBezTo>
                  <a:lnTo>
                    <a:pt x="335" y="314"/>
                  </a:lnTo>
                  <a:cubicBezTo>
                    <a:pt x="359" y="319"/>
                    <a:pt x="377" y="287"/>
                    <a:pt x="354" y="273"/>
                  </a:cubicBezTo>
                </a:path>
              </a:pathLst>
            </a:custGeom>
            <a:solidFill>
              <a:schemeClr val="accent3">
                <a:lumMod val="75000"/>
              </a:schemeClr>
            </a:solidFill>
            <a:ln>
              <a:noFill/>
            </a:ln>
            <a:effectLst/>
          </p:spPr>
          <p:txBody>
            <a:bodyPr wrap="none" anchor="ctr"/>
            <a:lstStyle/>
            <a:p>
              <a:pPr>
                <a:defRPr/>
              </a:pPr>
              <a:endParaRPr lang="es-ES_tradnl"/>
            </a:p>
          </p:txBody>
        </p:sp>
        <p:sp>
          <p:nvSpPr>
            <p:cNvPr id="123" name="Freeform 89">
              <a:extLst>
                <a:ext uri="{FF2B5EF4-FFF2-40B4-BE49-F238E27FC236}">
                  <a16:creationId xmlns:a16="http://schemas.microsoft.com/office/drawing/2014/main" id="{81F28244-427F-E142-82A8-D568A5DF2CD0}"/>
                </a:ext>
              </a:extLst>
            </p:cNvPr>
            <p:cNvSpPr>
              <a:spLocks noChangeArrowheads="1"/>
            </p:cNvSpPr>
            <p:nvPr/>
          </p:nvSpPr>
          <p:spPr bwMode="auto">
            <a:xfrm>
              <a:off x="10844160" y="6652793"/>
              <a:ext cx="180952" cy="174602"/>
            </a:xfrm>
            <a:custGeom>
              <a:avLst/>
              <a:gdLst>
                <a:gd name="T0" fmla="*/ 354 w 379"/>
                <a:gd name="T1" fmla="*/ 272 h 366"/>
                <a:gd name="T2" fmla="*/ 354 w 379"/>
                <a:gd name="T3" fmla="*/ 272 h 366"/>
                <a:gd name="T4" fmla="*/ 233 w 379"/>
                <a:gd name="T5" fmla="*/ 201 h 366"/>
                <a:gd name="T6" fmla="*/ 233 w 379"/>
                <a:gd name="T7" fmla="*/ 201 h 366"/>
                <a:gd name="T8" fmla="*/ 308 w 379"/>
                <a:gd name="T9" fmla="*/ 44 h 366"/>
                <a:gd name="T10" fmla="*/ 308 w 379"/>
                <a:gd name="T11" fmla="*/ 44 h 366"/>
                <a:gd name="T12" fmla="*/ 266 w 379"/>
                <a:gd name="T13" fmla="*/ 24 h 366"/>
                <a:gd name="T14" fmla="*/ 266 w 379"/>
                <a:gd name="T15" fmla="*/ 24 h 366"/>
                <a:gd name="T16" fmla="*/ 183 w 379"/>
                <a:gd name="T17" fmla="*/ 160 h 366"/>
                <a:gd name="T18" fmla="*/ 183 w 379"/>
                <a:gd name="T19" fmla="*/ 160 h 366"/>
                <a:gd name="T20" fmla="*/ 77 w 379"/>
                <a:gd name="T21" fmla="*/ 33 h 366"/>
                <a:gd name="T22" fmla="*/ 77 w 379"/>
                <a:gd name="T23" fmla="*/ 33 h 366"/>
                <a:gd name="T24" fmla="*/ 27 w 379"/>
                <a:gd name="T25" fmla="*/ 70 h 366"/>
                <a:gd name="T26" fmla="*/ 27 w 379"/>
                <a:gd name="T27" fmla="*/ 70 h 366"/>
                <a:gd name="T28" fmla="*/ 140 w 379"/>
                <a:gd name="T29" fmla="*/ 209 h 366"/>
                <a:gd name="T30" fmla="*/ 140 w 379"/>
                <a:gd name="T31" fmla="*/ 209 h 366"/>
                <a:gd name="T32" fmla="*/ 28 w 379"/>
                <a:gd name="T33" fmla="*/ 301 h 366"/>
                <a:gd name="T34" fmla="*/ 28 w 379"/>
                <a:gd name="T35" fmla="*/ 301 h 366"/>
                <a:gd name="T36" fmla="*/ 64 w 379"/>
                <a:gd name="T37" fmla="*/ 351 h 366"/>
                <a:gd name="T38" fmla="*/ 64 w 379"/>
                <a:gd name="T39" fmla="*/ 351 h 366"/>
                <a:gd name="T40" fmla="*/ 194 w 379"/>
                <a:gd name="T41" fmla="*/ 249 h 366"/>
                <a:gd name="T42" fmla="*/ 194 w 379"/>
                <a:gd name="T43" fmla="*/ 249 h 366"/>
                <a:gd name="T44" fmla="*/ 334 w 379"/>
                <a:gd name="T45" fmla="*/ 313 h 366"/>
                <a:gd name="T46" fmla="*/ 334 w 379"/>
                <a:gd name="T47" fmla="*/ 313 h 366"/>
                <a:gd name="T48" fmla="*/ 354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2"/>
                  </a:moveTo>
                  <a:lnTo>
                    <a:pt x="354" y="272"/>
                  </a:lnTo>
                  <a:cubicBezTo>
                    <a:pt x="312" y="249"/>
                    <a:pt x="270" y="227"/>
                    <a:pt x="233" y="201"/>
                  </a:cubicBezTo>
                  <a:lnTo>
                    <a:pt x="233" y="201"/>
                  </a:lnTo>
                  <a:cubicBezTo>
                    <a:pt x="268" y="150"/>
                    <a:pt x="295" y="95"/>
                    <a:pt x="308" y="44"/>
                  </a:cubicBezTo>
                  <a:lnTo>
                    <a:pt x="308" y="44"/>
                  </a:lnTo>
                  <a:cubicBezTo>
                    <a:pt x="313" y="19"/>
                    <a:pt x="279" y="0"/>
                    <a:pt x="266" y="24"/>
                  </a:cubicBezTo>
                  <a:lnTo>
                    <a:pt x="266" y="24"/>
                  </a:lnTo>
                  <a:cubicBezTo>
                    <a:pt x="240" y="71"/>
                    <a:pt x="216" y="118"/>
                    <a:pt x="183" y="160"/>
                  </a:cubicBezTo>
                  <a:lnTo>
                    <a:pt x="183" y="160"/>
                  </a:lnTo>
                  <a:cubicBezTo>
                    <a:pt x="144" y="122"/>
                    <a:pt x="113" y="76"/>
                    <a:pt x="77" y="33"/>
                  </a:cubicBezTo>
                  <a:lnTo>
                    <a:pt x="77" y="33"/>
                  </a:lnTo>
                  <a:cubicBezTo>
                    <a:pt x="53" y="5"/>
                    <a:pt x="12" y="38"/>
                    <a:pt x="27" y="70"/>
                  </a:cubicBezTo>
                  <a:lnTo>
                    <a:pt x="27" y="70"/>
                  </a:lnTo>
                  <a:cubicBezTo>
                    <a:pt x="50" y="120"/>
                    <a:pt x="91" y="168"/>
                    <a:pt x="140" y="209"/>
                  </a:cubicBezTo>
                  <a:lnTo>
                    <a:pt x="140" y="209"/>
                  </a:lnTo>
                  <a:cubicBezTo>
                    <a:pt x="104" y="242"/>
                    <a:pt x="65" y="270"/>
                    <a:pt x="28" y="301"/>
                  </a:cubicBezTo>
                  <a:lnTo>
                    <a:pt x="28" y="301"/>
                  </a:lnTo>
                  <a:cubicBezTo>
                    <a:pt x="0" y="325"/>
                    <a:pt x="33" y="365"/>
                    <a:pt x="64" y="351"/>
                  </a:cubicBezTo>
                  <a:lnTo>
                    <a:pt x="64" y="351"/>
                  </a:lnTo>
                  <a:cubicBezTo>
                    <a:pt x="109" y="330"/>
                    <a:pt x="154" y="293"/>
                    <a:pt x="194" y="249"/>
                  </a:cubicBezTo>
                  <a:lnTo>
                    <a:pt x="194" y="249"/>
                  </a:lnTo>
                  <a:cubicBezTo>
                    <a:pt x="240" y="279"/>
                    <a:pt x="290" y="301"/>
                    <a:pt x="334" y="313"/>
                  </a:cubicBezTo>
                  <a:lnTo>
                    <a:pt x="334" y="313"/>
                  </a:lnTo>
                  <a:cubicBezTo>
                    <a:pt x="358" y="319"/>
                    <a:pt x="378" y="285"/>
                    <a:pt x="354" y="272"/>
                  </a:cubicBezTo>
                </a:path>
              </a:pathLst>
            </a:custGeom>
            <a:solidFill>
              <a:schemeClr val="accent3">
                <a:lumMod val="50000"/>
              </a:schemeClr>
            </a:solidFill>
            <a:ln>
              <a:noFill/>
            </a:ln>
            <a:effectLst/>
          </p:spPr>
          <p:txBody>
            <a:bodyPr wrap="none" anchor="ctr"/>
            <a:lstStyle/>
            <a:p>
              <a:pPr>
                <a:defRPr/>
              </a:pPr>
              <a:endParaRPr lang="es-ES_tradnl"/>
            </a:p>
          </p:txBody>
        </p:sp>
        <p:sp>
          <p:nvSpPr>
            <p:cNvPr id="124" name="Freeform 90">
              <a:extLst>
                <a:ext uri="{FF2B5EF4-FFF2-40B4-BE49-F238E27FC236}">
                  <a16:creationId xmlns:a16="http://schemas.microsoft.com/office/drawing/2014/main" id="{3838D4AE-5786-7149-9A0D-39BDFC2068A3}"/>
                </a:ext>
              </a:extLst>
            </p:cNvPr>
            <p:cNvSpPr>
              <a:spLocks noChangeArrowheads="1"/>
            </p:cNvSpPr>
            <p:nvPr/>
          </p:nvSpPr>
          <p:spPr bwMode="auto">
            <a:xfrm>
              <a:off x="11036221" y="6652793"/>
              <a:ext cx="180952" cy="174602"/>
            </a:xfrm>
            <a:custGeom>
              <a:avLst/>
              <a:gdLst>
                <a:gd name="T0" fmla="*/ 354 w 378"/>
                <a:gd name="T1" fmla="*/ 272 h 366"/>
                <a:gd name="T2" fmla="*/ 354 w 378"/>
                <a:gd name="T3" fmla="*/ 272 h 366"/>
                <a:gd name="T4" fmla="*/ 232 w 378"/>
                <a:gd name="T5" fmla="*/ 201 h 366"/>
                <a:gd name="T6" fmla="*/ 232 w 378"/>
                <a:gd name="T7" fmla="*/ 201 h 366"/>
                <a:gd name="T8" fmla="*/ 306 w 378"/>
                <a:gd name="T9" fmla="*/ 44 h 366"/>
                <a:gd name="T10" fmla="*/ 306 w 378"/>
                <a:gd name="T11" fmla="*/ 44 h 366"/>
                <a:gd name="T12" fmla="*/ 266 w 378"/>
                <a:gd name="T13" fmla="*/ 24 h 366"/>
                <a:gd name="T14" fmla="*/ 266 w 378"/>
                <a:gd name="T15" fmla="*/ 24 h 366"/>
                <a:gd name="T16" fmla="*/ 184 w 378"/>
                <a:gd name="T17" fmla="*/ 160 h 366"/>
                <a:gd name="T18" fmla="*/ 184 w 378"/>
                <a:gd name="T19" fmla="*/ 160 h 366"/>
                <a:gd name="T20" fmla="*/ 76 w 378"/>
                <a:gd name="T21" fmla="*/ 33 h 366"/>
                <a:gd name="T22" fmla="*/ 76 w 378"/>
                <a:gd name="T23" fmla="*/ 33 h 366"/>
                <a:gd name="T24" fmla="*/ 27 w 378"/>
                <a:gd name="T25" fmla="*/ 70 h 366"/>
                <a:gd name="T26" fmla="*/ 27 w 378"/>
                <a:gd name="T27" fmla="*/ 70 h 366"/>
                <a:gd name="T28" fmla="*/ 140 w 378"/>
                <a:gd name="T29" fmla="*/ 209 h 366"/>
                <a:gd name="T30" fmla="*/ 140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49 h 366"/>
                <a:gd name="T42" fmla="*/ 193 w 378"/>
                <a:gd name="T43" fmla="*/ 249 h 366"/>
                <a:gd name="T44" fmla="*/ 335 w 378"/>
                <a:gd name="T45" fmla="*/ 313 h 366"/>
                <a:gd name="T46" fmla="*/ 335 w 378"/>
                <a:gd name="T47" fmla="*/ 313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49"/>
                    <a:pt x="271" y="227"/>
                    <a:pt x="232" y="201"/>
                  </a:cubicBezTo>
                  <a:lnTo>
                    <a:pt x="232" y="201"/>
                  </a:lnTo>
                  <a:cubicBezTo>
                    <a:pt x="268" y="150"/>
                    <a:pt x="295" y="95"/>
                    <a:pt x="306" y="44"/>
                  </a:cubicBezTo>
                  <a:lnTo>
                    <a:pt x="306" y="44"/>
                  </a:lnTo>
                  <a:cubicBezTo>
                    <a:pt x="313" y="19"/>
                    <a:pt x="280" y="0"/>
                    <a:pt x="266" y="24"/>
                  </a:cubicBezTo>
                  <a:lnTo>
                    <a:pt x="266" y="24"/>
                  </a:lnTo>
                  <a:cubicBezTo>
                    <a:pt x="239" y="71"/>
                    <a:pt x="216" y="118"/>
                    <a:pt x="184" y="160"/>
                  </a:cubicBezTo>
                  <a:lnTo>
                    <a:pt x="184" y="160"/>
                  </a:lnTo>
                  <a:cubicBezTo>
                    <a:pt x="143" y="122"/>
                    <a:pt x="112" y="76"/>
                    <a:pt x="76" y="33"/>
                  </a:cubicBezTo>
                  <a:lnTo>
                    <a:pt x="76" y="33"/>
                  </a:lnTo>
                  <a:cubicBezTo>
                    <a:pt x="53" y="5"/>
                    <a:pt x="12" y="38"/>
                    <a:pt x="27" y="70"/>
                  </a:cubicBezTo>
                  <a:lnTo>
                    <a:pt x="27" y="70"/>
                  </a:lnTo>
                  <a:cubicBezTo>
                    <a:pt x="49" y="120"/>
                    <a:pt x="91" y="168"/>
                    <a:pt x="140" y="209"/>
                  </a:cubicBezTo>
                  <a:lnTo>
                    <a:pt x="140" y="209"/>
                  </a:lnTo>
                  <a:cubicBezTo>
                    <a:pt x="104" y="242"/>
                    <a:pt x="65" y="270"/>
                    <a:pt x="28" y="301"/>
                  </a:cubicBezTo>
                  <a:lnTo>
                    <a:pt x="28" y="301"/>
                  </a:lnTo>
                  <a:cubicBezTo>
                    <a:pt x="0" y="325"/>
                    <a:pt x="32" y="365"/>
                    <a:pt x="63" y="351"/>
                  </a:cubicBezTo>
                  <a:lnTo>
                    <a:pt x="63" y="351"/>
                  </a:lnTo>
                  <a:cubicBezTo>
                    <a:pt x="111" y="330"/>
                    <a:pt x="155" y="293"/>
                    <a:pt x="193" y="249"/>
                  </a:cubicBezTo>
                  <a:lnTo>
                    <a:pt x="193" y="249"/>
                  </a:lnTo>
                  <a:cubicBezTo>
                    <a:pt x="239" y="279"/>
                    <a:pt x="289" y="301"/>
                    <a:pt x="335" y="313"/>
                  </a:cubicBezTo>
                  <a:lnTo>
                    <a:pt x="335" y="313"/>
                  </a:lnTo>
                  <a:cubicBezTo>
                    <a:pt x="358" y="319"/>
                    <a:pt x="377" y="285"/>
                    <a:pt x="354" y="272"/>
                  </a:cubicBezTo>
                </a:path>
              </a:pathLst>
            </a:custGeom>
            <a:solidFill>
              <a:schemeClr val="accent3">
                <a:lumMod val="75000"/>
              </a:schemeClr>
            </a:solidFill>
            <a:ln>
              <a:noFill/>
            </a:ln>
            <a:effectLst/>
          </p:spPr>
          <p:txBody>
            <a:bodyPr wrap="none" anchor="ctr"/>
            <a:lstStyle/>
            <a:p>
              <a:pPr>
                <a:defRPr/>
              </a:pPr>
              <a:endParaRPr lang="es-ES_tradnl"/>
            </a:p>
          </p:txBody>
        </p:sp>
        <p:sp>
          <p:nvSpPr>
            <p:cNvPr id="125" name="Freeform 91">
              <a:extLst>
                <a:ext uri="{FF2B5EF4-FFF2-40B4-BE49-F238E27FC236}">
                  <a16:creationId xmlns:a16="http://schemas.microsoft.com/office/drawing/2014/main" id="{A1CD56C8-0BBB-014E-A899-7246F81E2177}"/>
                </a:ext>
              </a:extLst>
            </p:cNvPr>
            <p:cNvSpPr>
              <a:spLocks noChangeArrowheads="1"/>
            </p:cNvSpPr>
            <p:nvPr/>
          </p:nvSpPr>
          <p:spPr bwMode="auto">
            <a:xfrm>
              <a:off x="10656859" y="6652793"/>
              <a:ext cx="180952" cy="174602"/>
            </a:xfrm>
            <a:custGeom>
              <a:avLst/>
              <a:gdLst>
                <a:gd name="T0" fmla="*/ 353 w 378"/>
                <a:gd name="T1" fmla="*/ 272 h 366"/>
                <a:gd name="T2" fmla="*/ 353 w 378"/>
                <a:gd name="T3" fmla="*/ 272 h 366"/>
                <a:gd name="T4" fmla="*/ 231 w 378"/>
                <a:gd name="T5" fmla="*/ 201 h 366"/>
                <a:gd name="T6" fmla="*/ 231 w 378"/>
                <a:gd name="T7" fmla="*/ 201 h 366"/>
                <a:gd name="T8" fmla="*/ 307 w 378"/>
                <a:gd name="T9" fmla="*/ 44 h 366"/>
                <a:gd name="T10" fmla="*/ 307 w 378"/>
                <a:gd name="T11" fmla="*/ 44 h 366"/>
                <a:gd name="T12" fmla="*/ 266 w 378"/>
                <a:gd name="T13" fmla="*/ 24 h 366"/>
                <a:gd name="T14" fmla="*/ 266 w 378"/>
                <a:gd name="T15" fmla="*/ 24 h 366"/>
                <a:gd name="T16" fmla="*/ 182 w 378"/>
                <a:gd name="T17" fmla="*/ 160 h 366"/>
                <a:gd name="T18" fmla="*/ 182 w 378"/>
                <a:gd name="T19" fmla="*/ 160 h 366"/>
                <a:gd name="T20" fmla="*/ 76 w 378"/>
                <a:gd name="T21" fmla="*/ 33 h 366"/>
                <a:gd name="T22" fmla="*/ 76 w 378"/>
                <a:gd name="T23" fmla="*/ 33 h 366"/>
                <a:gd name="T24" fmla="*/ 25 w 378"/>
                <a:gd name="T25" fmla="*/ 70 h 366"/>
                <a:gd name="T26" fmla="*/ 25 w 378"/>
                <a:gd name="T27" fmla="*/ 70 h 366"/>
                <a:gd name="T28" fmla="*/ 139 w 378"/>
                <a:gd name="T29" fmla="*/ 209 h 366"/>
                <a:gd name="T30" fmla="*/ 139 w 378"/>
                <a:gd name="T31" fmla="*/ 209 h 366"/>
                <a:gd name="T32" fmla="*/ 26 w 378"/>
                <a:gd name="T33" fmla="*/ 301 h 366"/>
                <a:gd name="T34" fmla="*/ 26 w 378"/>
                <a:gd name="T35" fmla="*/ 301 h 366"/>
                <a:gd name="T36" fmla="*/ 63 w 378"/>
                <a:gd name="T37" fmla="*/ 351 h 366"/>
                <a:gd name="T38" fmla="*/ 63 w 378"/>
                <a:gd name="T39" fmla="*/ 351 h 366"/>
                <a:gd name="T40" fmla="*/ 193 w 378"/>
                <a:gd name="T41" fmla="*/ 249 h 366"/>
                <a:gd name="T42" fmla="*/ 193 w 378"/>
                <a:gd name="T43" fmla="*/ 249 h 366"/>
                <a:gd name="T44" fmla="*/ 333 w 378"/>
                <a:gd name="T45" fmla="*/ 313 h 366"/>
                <a:gd name="T46" fmla="*/ 333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49"/>
                    <a:pt x="270" y="227"/>
                    <a:pt x="231" y="201"/>
                  </a:cubicBezTo>
                  <a:lnTo>
                    <a:pt x="231" y="201"/>
                  </a:lnTo>
                  <a:cubicBezTo>
                    <a:pt x="266" y="150"/>
                    <a:pt x="294" y="95"/>
                    <a:pt x="307" y="44"/>
                  </a:cubicBezTo>
                  <a:lnTo>
                    <a:pt x="307" y="44"/>
                  </a:lnTo>
                  <a:cubicBezTo>
                    <a:pt x="312" y="19"/>
                    <a:pt x="278" y="0"/>
                    <a:pt x="266" y="24"/>
                  </a:cubicBezTo>
                  <a:lnTo>
                    <a:pt x="266" y="24"/>
                  </a:lnTo>
                  <a:cubicBezTo>
                    <a:pt x="240" y="71"/>
                    <a:pt x="215" y="118"/>
                    <a:pt x="182" y="160"/>
                  </a:cubicBezTo>
                  <a:lnTo>
                    <a:pt x="182" y="160"/>
                  </a:lnTo>
                  <a:cubicBezTo>
                    <a:pt x="143" y="122"/>
                    <a:pt x="113" y="76"/>
                    <a:pt x="76" y="33"/>
                  </a:cubicBezTo>
                  <a:lnTo>
                    <a:pt x="76" y="33"/>
                  </a:lnTo>
                  <a:cubicBezTo>
                    <a:pt x="52" y="5"/>
                    <a:pt x="11" y="38"/>
                    <a:pt x="25" y="70"/>
                  </a:cubicBezTo>
                  <a:lnTo>
                    <a:pt x="25" y="70"/>
                  </a:lnTo>
                  <a:cubicBezTo>
                    <a:pt x="48" y="120"/>
                    <a:pt x="90" y="168"/>
                    <a:pt x="139" y="209"/>
                  </a:cubicBezTo>
                  <a:lnTo>
                    <a:pt x="139" y="209"/>
                  </a:lnTo>
                  <a:cubicBezTo>
                    <a:pt x="103" y="242"/>
                    <a:pt x="64" y="270"/>
                    <a:pt x="26" y="301"/>
                  </a:cubicBezTo>
                  <a:lnTo>
                    <a:pt x="26" y="301"/>
                  </a:lnTo>
                  <a:cubicBezTo>
                    <a:pt x="0" y="325"/>
                    <a:pt x="31" y="365"/>
                    <a:pt x="63" y="351"/>
                  </a:cubicBezTo>
                  <a:lnTo>
                    <a:pt x="63" y="351"/>
                  </a:lnTo>
                  <a:cubicBezTo>
                    <a:pt x="109" y="330"/>
                    <a:pt x="155" y="293"/>
                    <a:pt x="193" y="249"/>
                  </a:cubicBezTo>
                  <a:lnTo>
                    <a:pt x="193" y="249"/>
                  </a:lnTo>
                  <a:cubicBezTo>
                    <a:pt x="239" y="279"/>
                    <a:pt x="287" y="301"/>
                    <a:pt x="333" y="313"/>
                  </a:cubicBezTo>
                  <a:lnTo>
                    <a:pt x="333" y="313"/>
                  </a:lnTo>
                  <a:cubicBezTo>
                    <a:pt x="357" y="319"/>
                    <a:pt x="377" y="285"/>
                    <a:pt x="353" y="272"/>
                  </a:cubicBezTo>
                </a:path>
              </a:pathLst>
            </a:custGeom>
            <a:solidFill>
              <a:schemeClr val="accent3">
                <a:lumMod val="25000"/>
              </a:schemeClr>
            </a:solidFill>
            <a:ln>
              <a:noFill/>
            </a:ln>
            <a:effectLst/>
          </p:spPr>
          <p:txBody>
            <a:bodyPr wrap="none" anchor="ctr"/>
            <a:lstStyle/>
            <a:p>
              <a:pPr>
                <a:defRPr/>
              </a:pPr>
              <a:endParaRPr lang="es-ES_tradnl"/>
            </a:p>
          </p:txBody>
        </p:sp>
        <p:sp>
          <p:nvSpPr>
            <p:cNvPr id="126" name="Freeform 92">
              <a:extLst>
                <a:ext uri="{FF2B5EF4-FFF2-40B4-BE49-F238E27FC236}">
                  <a16:creationId xmlns:a16="http://schemas.microsoft.com/office/drawing/2014/main" id="{6AE6CB5A-56B9-6847-B354-E589AE0247A0}"/>
                </a:ext>
              </a:extLst>
            </p:cNvPr>
            <p:cNvSpPr>
              <a:spLocks noChangeArrowheads="1"/>
            </p:cNvSpPr>
            <p:nvPr/>
          </p:nvSpPr>
          <p:spPr bwMode="auto">
            <a:xfrm>
              <a:off x="11225110" y="6652793"/>
              <a:ext cx="180952" cy="174602"/>
            </a:xfrm>
            <a:custGeom>
              <a:avLst/>
              <a:gdLst>
                <a:gd name="T0" fmla="*/ 354 w 378"/>
                <a:gd name="T1" fmla="*/ 272 h 366"/>
                <a:gd name="T2" fmla="*/ 354 w 378"/>
                <a:gd name="T3" fmla="*/ 272 h 366"/>
                <a:gd name="T4" fmla="*/ 231 w 378"/>
                <a:gd name="T5" fmla="*/ 201 h 366"/>
                <a:gd name="T6" fmla="*/ 231 w 378"/>
                <a:gd name="T7" fmla="*/ 201 h 366"/>
                <a:gd name="T8" fmla="*/ 308 w 378"/>
                <a:gd name="T9" fmla="*/ 44 h 366"/>
                <a:gd name="T10" fmla="*/ 308 w 378"/>
                <a:gd name="T11" fmla="*/ 44 h 366"/>
                <a:gd name="T12" fmla="*/ 267 w 378"/>
                <a:gd name="T13" fmla="*/ 24 h 366"/>
                <a:gd name="T14" fmla="*/ 267 w 378"/>
                <a:gd name="T15" fmla="*/ 24 h 366"/>
                <a:gd name="T16" fmla="*/ 183 w 378"/>
                <a:gd name="T17" fmla="*/ 160 h 366"/>
                <a:gd name="T18" fmla="*/ 183 w 378"/>
                <a:gd name="T19" fmla="*/ 160 h 366"/>
                <a:gd name="T20" fmla="*/ 76 w 378"/>
                <a:gd name="T21" fmla="*/ 33 h 366"/>
                <a:gd name="T22" fmla="*/ 76 w 378"/>
                <a:gd name="T23" fmla="*/ 33 h 366"/>
                <a:gd name="T24" fmla="*/ 26 w 378"/>
                <a:gd name="T25" fmla="*/ 70 h 366"/>
                <a:gd name="T26" fmla="*/ 26 w 378"/>
                <a:gd name="T27" fmla="*/ 70 h 366"/>
                <a:gd name="T28" fmla="*/ 139 w 378"/>
                <a:gd name="T29" fmla="*/ 209 h 366"/>
                <a:gd name="T30" fmla="*/ 139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49 h 366"/>
                <a:gd name="T42" fmla="*/ 193 w 378"/>
                <a:gd name="T43" fmla="*/ 249 h 366"/>
                <a:gd name="T44" fmla="*/ 335 w 378"/>
                <a:gd name="T45" fmla="*/ 313 h 366"/>
                <a:gd name="T46" fmla="*/ 335 w 378"/>
                <a:gd name="T47" fmla="*/ 313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49"/>
                    <a:pt x="271" y="227"/>
                    <a:pt x="231" y="201"/>
                  </a:cubicBezTo>
                  <a:lnTo>
                    <a:pt x="231" y="201"/>
                  </a:lnTo>
                  <a:cubicBezTo>
                    <a:pt x="267" y="150"/>
                    <a:pt x="294" y="95"/>
                    <a:pt x="308" y="44"/>
                  </a:cubicBezTo>
                  <a:lnTo>
                    <a:pt x="308" y="44"/>
                  </a:lnTo>
                  <a:cubicBezTo>
                    <a:pt x="313" y="19"/>
                    <a:pt x="280" y="0"/>
                    <a:pt x="267" y="24"/>
                  </a:cubicBezTo>
                  <a:lnTo>
                    <a:pt x="267" y="24"/>
                  </a:lnTo>
                  <a:cubicBezTo>
                    <a:pt x="241" y="71"/>
                    <a:pt x="216" y="118"/>
                    <a:pt x="183" y="160"/>
                  </a:cubicBezTo>
                  <a:lnTo>
                    <a:pt x="183" y="160"/>
                  </a:lnTo>
                  <a:cubicBezTo>
                    <a:pt x="143" y="122"/>
                    <a:pt x="113" y="76"/>
                    <a:pt x="76" y="33"/>
                  </a:cubicBezTo>
                  <a:lnTo>
                    <a:pt x="76" y="33"/>
                  </a:lnTo>
                  <a:cubicBezTo>
                    <a:pt x="53" y="5"/>
                    <a:pt x="12" y="38"/>
                    <a:pt x="26" y="70"/>
                  </a:cubicBezTo>
                  <a:lnTo>
                    <a:pt x="26" y="70"/>
                  </a:lnTo>
                  <a:cubicBezTo>
                    <a:pt x="49" y="120"/>
                    <a:pt x="91" y="168"/>
                    <a:pt x="139" y="209"/>
                  </a:cubicBezTo>
                  <a:lnTo>
                    <a:pt x="139" y="209"/>
                  </a:lnTo>
                  <a:cubicBezTo>
                    <a:pt x="105" y="242"/>
                    <a:pt x="64" y="270"/>
                    <a:pt x="28" y="301"/>
                  </a:cubicBezTo>
                  <a:lnTo>
                    <a:pt x="28" y="301"/>
                  </a:lnTo>
                  <a:cubicBezTo>
                    <a:pt x="0" y="325"/>
                    <a:pt x="32" y="365"/>
                    <a:pt x="63" y="351"/>
                  </a:cubicBezTo>
                  <a:lnTo>
                    <a:pt x="63" y="351"/>
                  </a:lnTo>
                  <a:cubicBezTo>
                    <a:pt x="110" y="330"/>
                    <a:pt x="155" y="293"/>
                    <a:pt x="193" y="249"/>
                  </a:cubicBezTo>
                  <a:lnTo>
                    <a:pt x="193" y="249"/>
                  </a:lnTo>
                  <a:cubicBezTo>
                    <a:pt x="239" y="279"/>
                    <a:pt x="289" y="301"/>
                    <a:pt x="335" y="313"/>
                  </a:cubicBezTo>
                  <a:lnTo>
                    <a:pt x="335" y="313"/>
                  </a:lnTo>
                  <a:cubicBezTo>
                    <a:pt x="359" y="319"/>
                    <a:pt x="377"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127" name="Freeform 93">
              <a:extLst>
                <a:ext uri="{FF2B5EF4-FFF2-40B4-BE49-F238E27FC236}">
                  <a16:creationId xmlns:a16="http://schemas.microsoft.com/office/drawing/2014/main" id="{3036EF75-4653-C842-90C4-98C34E40110A}"/>
                </a:ext>
              </a:extLst>
            </p:cNvPr>
            <p:cNvSpPr>
              <a:spLocks noChangeArrowheads="1"/>
            </p:cNvSpPr>
            <p:nvPr/>
          </p:nvSpPr>
          <p:spPr bwMode="auto">
            <a:xfrm>
              <a:off x="11618759" y="6648031"/>
              <a:ext cx="180952" cy="174602"/>
            </a:xfrm>
            <a:custGeom>
              <a:avLst/>
              <a:gdLst>
                <a:gd name="T0" fmla="*/ 353 w 378"/>
                <a:gd name="T1" fmla="*/ 273 h 366"/>
                <a:gd name="T2" fmla="*/ 353 w 378"/>
                <a:gd name="T3" fmla="*/ 273 h 366"/>
                <a:gd name="T4" fmla="*/ 231 w 378"/>
                <a:gd name="T5" fmla="*/ 201 h 366"/>
                <a:gd name="T6" fmla="*/ 231 w 378"/>
                <a:gd name="T7" fmla="*/ 201 h 366"/>
                <a:gd name="T8" fmla="*/ 306 w 378"/>
                <a:gd name="T9" fmla="*/ 43 h 366"/>
                <a:gd name="T10" fmla="*/ 306 w 378"/>
                <a:gd name="T11" fmla="*/ 43 h 366"/>
                <a:gd name="T12" fmla="*/ 265 w 378"/>
                <a:gd name="T13" fmla="*/ 25 h 366"/>
                <a:gd name="T14" fmla="*/ 265 w 378"/>
                <a:gd name="T15" fmla="*/ 25 h 366"/>
                <a:gd name="T16" fmla="*/ 182 w 378"/>
                <a:gd name="T17" fmla="*/ 160 h 366"/>
                <a:gd name="T18" fmla="*/ 182 w 378"/>
                <a:gd name="T19" fmla="*/ 160 h 366"/>
                <a:gd name="T20" fmla="*/ 75 w 378"/>
                <a:gd name="T21" fmla="*/ 34 h 366"/>
                <a:gd name="T22" fmla="*/ 75 w 378"/>
                <a:gd name="T23" fmla="*/ 34 h 366"/>
                <a:gd name="T24" fmla="*/ 25 w 378"/>
                <a:gd name="T25" fmla="*/ 70 h 366"/>
                <a:gd name="T26" fmla="*/ 25 w 378"/>
                <a:gd name="T27" fmla="*/ 70 h 366"/>
                <a:gd name="T28" fmla="*/ 138 w 378"/>
                <a:gd name="T29" fmla="*/ 210 h 366"/>
                <a:gd name="T30" fmla="*/ 138 w 378"/>
                <a:gd name="T31" fmla="*/ 210 h 366"/>
                <a:gd name="T32" fmla="*/ 26 w 378"/>
                <a:gd name="T33" fmla="*/ 301 h 366"/>
                <a:gd name="T34" fmla="*/ 26 w 378"/>
                <a:gd name="T35" fmla="*/ 301 h 366"/>
                <a:gd name="T36" fmla="*/ 61 w 378"/>
                <a:gd name="T37" fmla="*/ 351 h 366"/>
                <a:gd name="T38" fmla="*/ 61 w 378"/>
                <a:gd name="T39" fmla="*/ 351 h 366"/>
                <a:gd name="T40" fmla="*/ 191 w 378"/>
                <a:gd name="T41" fmla="*/ 250 h 366"/>
                <a:gd name="T42" fmla="*/ 191 w 378"/>
                <a:gd name="T43" fmla="*/ 250 h 366"/>
                <a:gd name="T44" fmla="*/ 333 w 378"/>
                <a:gd name="T45" fmla="*/ 314 h 366"/>
                <a:gd name="T46" fmla="*/ 333 w 378"/>
                <a:gd name="T47" fmla="*/ 314 h 366"/>
                <a:gd name="T48" fmla="*/ 353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3"/>
                  </a:moveTo>
                  <a:lnTo>
                    <a:pt x="353" y="273"/>
                  </a:lnTo>
                  <a:cubicBezTo>
                    <a:pt x="310" y="250"/>
                    <a:pt x="269" y="227"/>
                    <a:pt x="231" y="201"/>
                  </a:cubicBezTo>
                  <a:lnTo>
                    <a:pt x="231" y="201"/>
                  </a:lnTo>
                  <a:cubicBezTo>
                    <a:pt x="266" y="150"/>
                    <a:pt x="293" y="95"/>
                    <a:pt x="306" y="43"/>
                  </a:cubicBezTo>
                  <a:lnTo>
                    <a:pt x="306" y="43"/>
                  </a:lnTo>
                  <a:cubicBezTo>
                    <a:pt x="311" y="20"/>
                    <a:pt x="278" y="0"/>
                    <a:pt x="265" y="25"/>
                  </a:cubicBezTo>
                  <a:lnTo>
                    <a:pt x="265" y="25"/>
                  </a:lnTo>
                  <a:cubicBezTo>
                    <a:pt x="239" y="71"/>
                    <a:pt x="214" y="118"/>
                    <a:pt x="182" y="160"/>
                  </a:cubicBezTo>
                  <a:lnTo>
                    <a:pt x="182" y="160"/>
                  </a:lnTo>
                  <a:cubicBezTo>
                    <a:pt x="142" y="122"/>
                    <a:pt x="111" y="77"/>
                    <a:pt x="75" y="34"/>
                  </a:cubicBezTo>
                  <a:lnTo>
                    <a:pt x="75" y="34"/>
                  </a:lnTo>
                  <a:cubicBezTo>
                    <a:pt x="52" y="7"/>
                    <a:pt x="11" y="39"/>
                    <a:pt x="25" y="70"/>
                  </a:cubicBezTo>
                  <a:lnTo>
                    <a:pt x="25" y="70"/>
                  </a:lnTo>
                  <a:cubicBezTo>
                    <a:pt x="48" y="120"/>
                    <a:pt x="89" y="168"/>
                    <a:pt x="138" y="210"/>
                  </a:cubicBezTo>
                  <a:lnTo>
                    <a:pt x="138" y="210"/>
                  </a:lnTo>
                  <a:cubicBezTo>
                    <a:pt x="102" y="243"/>
                    <a:pt x="64" y="269"/>
                    <a:pt x="26" y="301"/>
                  </a:cubicBezTo>
                  <a:lnTo>
                    <a:pt x="26" y="301"/>
                  </a:lnTo>
                  <a:cubicBezTo>
                    <a:pt x="0" y="325"/>
                    <a:pt x="31" y="365"/>
                    <a:pt x="61" y="351"/>
                  </a:cubicBezTo>
                  <a:lnTo>
                    <a:pt x="61" y="351"/>
                  </a:lnTo>
                  <a:cubicBezTo>
                    <a:pt x="109" y="330"/>
                    <a:pt x="153" y="293"/>
                    <a:pt x="191" y="250"/>
                  </a:cubicBezTo>
                  <a:lnTo>
                    <a:pt x="191" y="250"/>
                  </a:lnTo>
                  <a:cubicBezTo>
                    <a:pt x="239" y="280"/>
                    <a:pt x="287" y="302"/>
                    <a:pt x="333" y="314"/>
                  </a:cubicBezTo>
                  <a:lnTo>
                    <a:pt x="333" y="314"/>
                  </a:lnTo>
                  <a:cubicBezTo>
                    <a:pt x="357" y="319"/>
                    <a:pt x="377" y="286"/>
                    <a:pt x="353" y="273"/>
                  </a:cubicBezTo>
                </a:path>
              </a:pathLst>
            </a:custGeom>
            <a:solidFill>
              <a:schemeClr val="accent3">
                <a:lumMod val="75000"/>
              </a:schemeClr>
            </a:solidFill>
            <a:ln>
              <a:noFill/>
            </a:ln>
            <a:effectLst/>
          </p:spPr>
          <p:txBody>
            <a:bodyPr wrap="none" anchor="ctr"/>
            <a:lstStyle/>
            <a:p>
              <a:pPr>
                <a:defRPr/>
              </a:pPr>
              <a:endParaRPr lang="es-ES_tradnl"/>
            </a:p>
          </p:txBody>
        </p:sp>
        <p:sp>
          <p:nvSpPr>
            <p:cNvPr id="128" name="Freeform 94">
              <a:extLst>
                <a:ext uri="{FF2B5EF4-FFF2-40B4-BE49-F238E27FC236}">
                  <a16:creationId xmlns:a16="http://schemas.microsoft.com/office/drawing/2014/main" id="{4C43596B-DF8A-FF40-820E-56C52838C9D8}"/>
                </a:ext>
              </a:extLst>
            </p:cNvPr>
            <p:cNvSpPr>
              <a:spLocks noChangeArrowheads="1"/>
            </p:cNvSpPr>
            <p:nvPr/>
          </p:nvSpPr>
          <p:spPr bwMode="auto">
            <a:xfrm>
              <a:off x="11807647" y="6648031"/>
              <a:ext cx="180952" cy="174602"/>
            </a:xfrm>
            <a:custGeom>
              <a:avLst/>
              <a:gdLst>
                <a:gd name="T0" fmla="*/ 353 w 379"/>
                <a:gd name="T1" fmla="*/ 273 h 366"/>
                <a:gd name="T2" fmla="*/ 353 w 379"/>
                <a:gd name="T3" fmla="*/ 273 h 366"/>
                <a:gd name="T4" fmla="*/ 232 w 379"/>
                <a:gd name="T5" fmla="*/ 201 h 366"/>
                <a:gd name="T6" fmla="*/ 232 w 379"/>
                <a:gd name="T7" fmla="*/ 201 h 366"/>
                <a:gd name="T8" fmla="*/ 307 w 379"/>
                <a:gd name="T9" fmla="*/ 43 h 366"/>
                <a:gd name="T10" fmla="*/ 307 w 379"/>
                <a:gd name="T11" fmla="*/ 43 h 366"/>
                <a:gd name="T12" fmla="*/ 266 w 379"/>
                <a:gd name="T13" fmla="*/ 25 h 366"/>
                <a:gd name="T14" fmla="*/ 266 w 379"/>
                <a:gd name="T15" fmla="*/ 25 h 366"/>
                <a:gd name="T16" fmla="*/ 183 w 379"/>
                <a:gd name="T17" fmla="*/ 160 h 366"/>
                <a:gd name="T18" fmla="*/ 183 w 379"/>
                <a:gd name="T19" fmla="*/ 160 h 366"/>
                <a:gd name="T20" fmla="*/ 77 w 379"/>
                <a:gd name="T21" fmla="*/ 34 h 366"/>
                <a:gd name="T22" fmla="*/ 77 w 379"/>
                <a:gd name="T23" fmla="*/ 34 h 366"/>
                <a:gd name="T24" fmla="*/ 27 w 379"/>
                <a:gd name="T25" fmla="*/ 70 h 366"/>
                <a:gd name="T26" fmla="*/ 27 w 379"/>
                <a:gd name="T27" fmla="*/ 70 h 366"/>
                <a:gd name="T28" fmla="*/ 138 w 379"/>
                <a:gd name="T29" fmla="*/ 210 h 366"/>
                <a:gd name="T30" fmla="*/ 138 w 379"/>
                <a:gd name="T31" fmla="*/ 210 h 366"/>
                <a:gd name="T32" fmla="*/ 28 w 379"/>
                <a:gd name="T33" fmla="*/ 301 h 366"/>
                <a:gd name="T34" fmla="*/ 28 w 379"/>
                <a:gd name="T35" fmla="*/ 301 h 366"/>
                <a:gd name="T36" fmla="*/ 64 w 379"/>
                <a:gd name="T37" fmla="*/ 351 h 366"/>
                <a:gd name="T38" fmla="*/ 64 w 379"/>
                <a:gd name="T39" fmla="*/ 351 h 366"/>
                <a:gd name="T40" fmla="*/ 194 w 379"/>
                <a:gd name="T41" fmla="*/ 250 h 366"/>
                <a:gd name="T42" fmla="*/ 194 w 379"/>
                <a:gd name="T43" fmla="*/ 250 h 366"/>
                <a:gd name="T44" fmla="*/ 334 w 379"/>
                <a:gd name="T45" fmla="*/ 314 h 366"/>
                <a:gd name="T46" fmla="*/ 334 w 379"/>
                <a:gd name="T47" fmla="*/ 314 h 366"/>
                <a:gd name="T48" fmla="*/ 353 w 379"/>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3" y="273"/>
                  </a:moveTo>
                  <a:lnTo>
                    <a:pt x="353" y="273"/>
                  </a:lnTo>
                  <a:cubicBezTo>
                    <a:pt x="312" y="250"/>
                    <a:pt x="270" y="227"/>
                    <a:pt x="232" y="201"/>
                  </a:cubicBezTo>
                  <a:lnTo>
                    <a:pt x="232" y="201"/>
                  </a:lnTo>
                  <a:cubicBezTo>
                    <a:pt x="267" y="150"/>
                    <a:pt x="293" y="95"/>
                    <a:pt x="307" y="43"/>
                  </a:cubicBezTo>
                  <a:lnTo>
                    <a:pt x="307" y="43"/>
                  </a:lnTo>
                  <a:cubicBezTo>
                    <a:pt x="313" y="20"/>
                    <a:pt x="279" y="0"/>
                    <a:pt x="266" y="25"/>
                  </a:cubicBezTo>
                  <a:lnTo>
                    <a:pt x="266" y="25"/>
                  </a:lnTo>
                  <a:cubicBezTo>
                    <a:pt x="240" y="71"/>
                    <a:pt x="216" y="118"/>
                    <a:pt x="183" y="160"/>
                  </a:cubicBezTo>
                  <a:lnTo>
                    <a:pt x="183" y="160"/>
                  </a:lnTo>
                  <a:cubicBezTo>
                    <a:pt x="142" y="122"/>
                    <a:pt x="112" y="77"/>
                    <a:pt x="77" y="34"/>
                  </a:cubicBezTo>
                  <a:lnTo>
                    <a:pt x="77" y="34"/>
                  </a:lnTo>
                  <a:cubicBezTo>
                    <a:pt x="53" y="7"/>
                    <a:pt x="11" y="39"/>
                    <a:pt x="27" y="70"/>
                  </a:cubicBezTo>
                  <a:lnTo>
                    <a:pt x="27" y="70"/>
                  </a:lnTo>
                  <a:cubicBezTo>
                    <a:pt x="49" y="120"/>
                    <a:pt x="90" y="168"/>
                    <a:pt x="138" y="210"/>
                  </a:cubicBezTo>
                  <a:lnTo>
                    <a:pt x="138" y="210"/>
                  </a:lnTo>
                  <a:cubicBezTo>
                    <a:pt x="104" y="243"/>
                    <a:pt x="65" y="269"/>
                    <a:pt x="28" y="301"/>
                  </a:cubicBezTo>
                  <a:lnTo>
                    <a:pt x="28" y="301"/>
                  </a:lnTo>
                  <a:cubicBezTo>
                    <a:pt x="0" y="325"/>
                    <a:pt x="32" y="365"/>
                    <a:pt x="64" y="351"/>
                  </a:cubicBezTo>
                  <a:lnTo>
                    <a:pt x="64" y="351"/>
                  </a:lnTo>
                  <a:cubicBezTo>
                    <a:pt x="110" y="330"/>
                    <a:pt x="154" y="293"/>
                    <a:pt x="194" y="250"/>
                  </a:cubicBezTo>
                  <a:lnTo>
                    <a:pt x="194" y="250"/>
                  </a:lnTo>
                  <a:cubicBezTo>
                    <a:pt x="240" y="280"/>
                    <a:pt x="288" y="302"/>
                    <a:pt x="334" y="314"/>
                  </a:cubicBezTo>
                  <a:lnTo>
                    <a:pt x="334" y="314"/>
                  </a:lnTo>
                  <a:cubicBezTo>
                    <a:pt x="358" y="319"/>
                    <a:pt x="378" y="286"/>
                    <a:pt x="353" y="273"/>
                  </a:cubicBezTo>
                </a:path>
              </a:pathLst>
            </a:custGeom>
            <a:solidFill>
              <a:schemeClr val="accent3">
                <a:lumMod val="25000"/>
              </a:schemeClr>
            </a:solidFill>
            <a:ln>
              <a:noFill/>
            </a:ln>
            <a:effectLst/>
          </p:spPr>
          <p:txBody>
            <a:bodyPr wrap="none" anchor="ctr"/>
            <a:lstStyle/>
            <a:p>
              <a:pPr>
                <a:defRPr/>
              </a:pPr>
              <a:endParaRPr lang="es-ES_tradnl"/>
            </a:p>
          </p:txBody>
        </p:sp>
        <p:sp>
          <p:nvSpPr>
            <p:cNvPr id="129" name="Freeform 95">
              <a:extLst>
                <a:ext uri="{FF2B5EF4-FFF2-40B4-BE49-F238E27FC236}">
                  <a16:creationId xmlns:a16="http://schemas.microsoft.com/office/drawing/2014/main" id="{3B7511D9-3C7F-8E40-ADD9-D3B8F185CA86}"/>
                </a:ext>
              </a:extLst>
            </p:cNvPr>
            <p:cNvSpPr>
              <a:spLocks noChangeArrowheads="1"/>
            </p:cNvSpPr>
            <p:nvPr/>
          </p:nvSpPr>
          <p:spPr bwMode="auto">
            <a:xfrm>
              <a:off x="11428284" y="6648031"/>
              <a:ext cx="180952" cy="174602"/>
            </a:xfrm>
            <a:custGeom>
              <a:avLst/>
              <a:gdLst>
                <a:gd name="T0" fmla="*/ 354 w 379"/>
                <a:gd name="T1" fmla="*/ 273 h 366"/>
                <a:gd name="T2" fmla="*/ 354 w 379"/>
                <a:gd name="T3" fmla="*/ 273 h 366"/>
                <a:gd name="T4" fmla="*/ 233 w 379"/>
                <a:gd name="T5" fmla="*/ 201 h 366"/>
                <a:gd name="T6" fmla="*/ 233 w 379"/>
                <a:gd name="T7" fmla="*/ 201 h 366"/>
                <a:gd name="T8" fmla="*/ 308 w 379"/>
                <a:gd name="T9" fmla="*/ 43 h 366"/>
                <a:gd name="T10" fmla="*/ 308 w 379"/>
                <a:gd name="T11" fmla="*/ 43 h 366"/>
                <a:gd name="T12" fmla="*/ 267 w 379"/>
                <a:gd name="T13" fmla="*/ 25 h 366"/>
                <a:gd name="T14" fmla="*/ 267 w 379"/>
                <a:gd name="T15" fmla="*/ 25 h 366"/>
                <a:gd name="T16" fmla="*/ 183 w 379"/>
                <a:gd name="T17" fmla="*/ 160 h 366"/>
                <a:gd name="T18" fmla="*/ 183 w 379"/>
                <a:gd name="T19" fmla="*/ 160 h 366"/>
                <a:gd name="T20" fmla="*/ 77 w 379"/>
                <a:gd name="T21" fmla="*/ 34 h 366"/>
                <a:gd name="T22" fmla="*/ 77 w 379"/>
                <a:gd name="T23" fmla="*/ 34 h 366"/>
                <a:gd name="T24" fmla="*/ 27 w 379"/>
                <a:gd name="T25" fmla="*/ 70 h 366"/>
                <a:gd name="T26" fmla="*/ 27 w 379"/>
                <a:gd name="T27" fmla="*/ 70 h 366"/>
                <a:gd name="T28" fmla="*/ 141 w 379"/>
                <a:gd name="T29" fmla="*/ 210 h 366"/>
                <a:gd name="T30" fmla="*/ 141 w 379"/>
                <a:gd name="T31" fmla="*/ 210 h 366"/>
                <a:gd name="T32" fmla="*/ 28 w 379"/>
                <a:gd name="T33" fmla="*/ 301 h 366"/>
                <a:gd name="T34" fmla="*/ 28 w 379"/>
                <a:gd name="T35" fmla="*/ 301 h 366"/>
                <a:gd name="T36" fmla="*/ 64 w 379"/>
                <a:gd name="T37" fmla="*/ 351 h 366"/>
                <a:gd name="T38" fmla="*/ 64 w 379"/>
                <a:gd name="T39" fmla="*/ 351 h 366"/>
                <a:gd name="T40" fmla="*/ 195 w 379"/>
                <a:gd name="T41" fmla="*/ 250 h 366"/>
                <a:gd name="T42" fmla="*/ 195 w 379"/>
                <a:gd name="T43" fmla="*/ 250 h 366"/>
                <a:gd name="T44" fmla="*/ 334 w 379"/>
                <a:gd name="T45" fmla="*/ 314 h 366"/>
                <a:gd name="T46" fmla="*/ 334 w 379"/>
                <a:gd name="T47" fmla="*/ 314 h 366"/>
                <a:gd name="T48" fmla="*/ 354 w 379"/>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3"/>
                  </a:moveTo>
                  <a:lnTo>
                    <a:pt x="354" y="273"/>
                  </a:lnTo>
                  <a:cubicBezTo>
                    <a:pt x="312" y="250"/>
                    <a:pt x="271" y="227"/>
                    <a:pt x="233" y="201"/>
                  </a:cubicBezTo>
                  <a:lnTo>
                    <a:pt x="233" y="201"/>
                  </a:lnTo>
                  <a:cubicBezTo>
                    <a:pt x="269" y="150"/>
                    <a:pt x="295" y="95"/>
                    <a:pt x="308" y="43"/>
                  </a:cubicBezTo>
                  <a:lnTo>
                    <a:pt x="308" y="43"/>
                  </a:lnTo>
                  <a:cubicBezTo>
                    <a:pt x="315" y="20"/>
                    <a:pt x="280" y="0"/>
                    <a:pt x="267" y="25"/>
                  </a:cubicBezTo>
                  <a:lnTo>
                    <a:pt x="267" y="25"/>
                  </a:lnTo>
                  <a:cubicBezTo>
                    <a:pt x="241" y="71"/>
                    <a:pt x="217" y="118"/>
                    <a:pt x="183" y="160"/>
                  </a:cubicBezTo>
                  <a:lnTo>
                    <a:pt x="183" y="160"/>
                  </a:lnTo>
                  <a:cubicBezTo>
                    <a:pt x="144" y="122"/>
                    <a:pt x="113" y="77"/>
                    <a:pt x="77" y="34"/>
                  </a:cubicBezTo>
                  <a:lnTo>
                    <a:pt x="77" y="34"/>
                  </a:lnTo>
                  <a:cubicBezTo>
                    <a:pt x="53" y="7"/>
                    <a:pt x="14" y="39"/>
                    <a:pt x="27" y="70"/>
                  </a:cubicBezTo>
                  <a:lnTo>
                    <a:pt x="27" y="70"/>
                  </a:lnTo>
                  <a:cubicBezTo>
                    <a:pt x="50" y="120"/>
                    <a:pt x="91" y="168"/>
                    <a:pt x="141" y="210"/>
                  </a:cubicBezTo>
                  <a:lnTo>
                    <a:pt x="141" y="210"/>
                  </a:lnTo>
                  <a:cubicBezTo>
                    <a:pt x="106" y="243"/>
                    <a:pt x="66" y="269"/>
                    <a:pt x="28" y="301"/>
                  </a:cubicBezTo>
                  <a:lnTo>
                    <a:pt x="28" y="301"/>
                  </a:lnTo>
                  <a:cubicBezTo>
                    <a:pt x="0" y="325"/>
                    <a:pt x="33" y="365"/>
                    <a:pt x="64" y="351"/>
                  </a:cubicBezTo>
                  <a:lnTo>
                    <a:pt x="64" y="351"/>
                  </a:lnTo>
                  <a:cubicBezTo>
                    <a:pt x="110" y="330"/>
                    <a:pt x="156" y="293"/>
                    <a:pt x="195" y="250"/>
                  </a:cubicBezTo>
                  <a:lnTo>
                    <a:pt x="195" y="250"/>
                  </a:lnTo>
                  <a:cubicBezTo>
                    <a:pt x="240" y="280"/>
                    <a:pt x="290" y="302"/>
                    <a:pt x="334" y="314"/>
                  </a:cubicBezTo>
                  <a:lnTo>
                    <a:pt x="334" y="314"/>
                  </a:lnTo>
                  <a:cubicBezTo>
                    <a:pt x="359" y="319"/>
                    <a:pt x="378" y="286"/>
                    <a:pt x="354" y="273"/>
                  </a:cubicBezTo>
                </a:path>
              </a:pathLst>
            </a:custGeom>
            <a:solidFill>
              <a:schemeClr val="accent3">
                <a:lumMod val="50000"/>
              </a:schemeClr>
            </a:solidFill>
            <a:ln>
              <a:noFill/>
            </a:ln>
            <a:effectLst/>
          </p:spPr>
          <p:txBody>
            <a:bodyPr wrap="none" anchor="ctr"/>
            <a:lstStyle/>
            <a:p>
              <a:pPr>
                <a:defRPr/>
              </a:pPr>
              <a:endParaRPr lang="es-ES_tradnl"/>
            </a:p>
          </p:txBody>
        </p:sp>
        <p:sp>
          <p:nvSpPr>
            <p:cNvPr id="130" name="Freeform 96">
              <a:extLst>
                <a:ext uri="{FF2B5EF4-FFF2-40B4-BE49-F238E27FC236}">
                  <a16:creationId xmlns:a16="http://schemas.microsoft.com/office/drawing/2014/main" id="{57F6E9A6-983B-7946-AFBC-42E9DA259153}"/>
                </a:ext>
              </a:extLst>
            </p:cNvPr>
            <p:cNvSpPr>
              <a:spLocks noChangeArrowheads="1"/>
            </p:cNvSpPr>
            <p:nvPr/>
          </p:nvSpPr>
          <p:spPr bwMode="auto">
            <a:xfrm>
              <a:off x="11996534" y="6648031"/>
              <a:ext cx="180952" cy="174602"/>
            </a:xfrm>
            <a:custGeom>
              <a:avLst/>
              <a:gdLst>
                <a:gd name="T0" fmla="*/ 353 w 379"/>
                <a:gd name="T1" fmla="*/ 273 h 366"/>
                <a:gd name="T2" fmla="*/ 353 w 379"/>
                <a:gd name="T3" fmla="*/ 273 h 366"/>
                <a:gd name="T4" fmla="*/ 233 w 379"/>
                <a:gd name="T5" fmla="*/ 201 h 366"/>
                <a:gd name="T6" fmla="*/ 233 w 379"/>
                <a:gd name="T7" fmla="*/ 201 h 366"/>
                <a:gd name="T8" fmla="*/ 307 w 379"/>
                <a:gd name="T9" fmla="*/ 43 h 366"/>
                <a:gd name="T10" fmla="*/ 307 w 379"/>
                <a:gd name="T11" fmla="*/ 43 h 366"/>
                <a:gd name="T12" fmla="*/ 267 w 379"/>
                <a:gd name="T13" fmla="*/ 25 h 366"/>
                <a:gd name="T14" fmla="*/ 267 w 379"/>
                <a:gd name="T15" fmla="*/ 25 h 366"/>
                <a:gd name="T16" fmla="*/ 184 w 379"/>
                <a:gd name="T17" fmla="*/ 160 h 366"/>
                <a:gd name="T18" fmla="*/ 184 w 379"/>
                <a:gd name="T19" fmla="*/ 160 h 366"/>
                <a:gd name="T20" fmla="*/ 76 w 379"/>
                <a:gd name="T21" fmla="*/ 34 h 366"/>
                <a:gd name="T22" fmla="*/ 76 w 379"/>
                <a:gd name="T23" fmla="*/ 34 h 366"/>
                <a:gd name="T24" fmla="*/ 26 w 379"/>
                <a:gd name="T25" fmla="*/ 70 h 366"/>
                <a:gd name="T26" fmla="*/ 26 w 379"/>
                <a:gd name="T27" fmla="*/ 70 h 366"/>
                <a:gd name="T28" fmla="*/ 141 w 379"/>
                <a:gd name="T29" fmla="*/ 210 h 366"/>
                <a:gd name="T30" fmla="*/ 141 w 379"/>
                <a:gd name="T31" fmla="*/ 210 h 366"/>
                <a:gd name="T32" fmla="*/ 29 w 379"/>
                <a:gd name="T33" fmla="*/ 301 h 366"/>
                <a:gd name="T34" fmla="*/ 29 w 379"/>
                <a:gd name="T35" fmla="*/ 301 h 366"/>
                <a:gd name="T36" fmla="*/ 63 w 379"/>
                <a:gd name="T37" fmla="*/ 351 h 366"/>
                <a:gd name="T38" fmla="*/ 63 w 379"/>
                <a:gd name="T39" fmla="*/ 351 h 366"/>
                <a:gd name="T40" fmla="*/ 194 w 379"/>
                <a:gd name="T41" fmla="*/ 250 h 366"/>
                <a:gd name="T42" fmla="*/ 194 w 379"/>
                <a:gd name="T43" fmla="*/ 250 h 366"/>
                <a:gd name="T44" fmla="*/ 335 w 379"/>
                <a:gd name="T45" fmla="*/ 314 h 366"/>
                <a:gd name="T46" fmla="*/ 335 w 379"/>
                <a:gd name="T47" fmla="*/ 314 h 366"/>
                <a:gd name="T48" fmla="*/ 353 w 379"/>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3" y="273"/>
                  </a:moveTo>
                  <a:lnTo>
                    <a:pt x="353" y="273"/>
                  </a:lnTo>
                  <a:cubicBezTo>
                    <a:pt x="313" y="250"/>
                    <a:pt x="272" y="227"/>
                    <a:pt x="233" y="201"/>
                  </a:cubicBezTo>
                  <a:lnTo>
                    <a:pt x="233" y="201"/>
                  </a:lnTo>
                  <a:cubicBezTo>
                    <a:pt x="268" y="150"/>
                    <a:pt x="296" y="95"/>
                    <a:pt x="307" y="43"/>
                  </a:cubicBezTo>
                  <a:lnTo>
                    <a:pt x="307" y="43"/>
                  </a:lnTo>
                  <a:cubicBezTo>
                    <a:pt x="314" y="20"/>
                    <a:pt x="281" y="0"/>
                    <a:pt x="267" y="25"/>
                  </a:cubicBezTo>
                  <a:lnTo>
                    <a:pt x="267" y="25"/>
                  </a:lnTo>
                  <a:cubicBezTo>
                    <a:pt x="240" y="71"/>
                    <a:pt x="217" y="118"/>
                    <a:pt x="184" y="160"/>
                  </a:cubicBezTo>
                  <a:lnTo>
                    <a:pt x="184" y="160"/>
                  </a:lnTo>
                  <a:cubicBezTo>
                    <a:pt x="143" y="122"/>
                    <a:pt x="113" y="77"/>
                    <a:pt x="76" y="34"/>
                  </a:cubicBezTo>
                  <a:lnTo>
                    <a:pt x="76" y="34"/>
                  </a:lnTo>
                  <a:cubicBezTo>
                    <a:pt x="53" y="7"/>
                    <a:pt x="13" y="39"/>
                    <a:pt x="26" y="70"/>
                  </a:cubicBezTo>
                  <a:lnTo>
                    <a:pt x="26" y="70"/>
                  </a:lnTo>
                  <a:cubicBezTo>
                    <a:pt x="50" y="120"/>
                    <a:pt x="91" y="168"/>
                    <a:pt x="141" y="210"/>
                  </a:cubicBezTo>
                  <a:lnTo>
                    <a:pt x="141" y="210"/>
                  </a:lnTo>
                  <a:cubicBezTo>
                    <a:pt x="105" y="243"/>
                    <a:pt x="66" y="269"/>
                    <a:pt x="29" y="301"/>
                  </a:cubicBezTo>
                  <a:lnTo>
                    <a:pt x="29" y="301"/>
                  </a:lnTo>
                  <a:cubicBezTo>
                    <a:pt x="0" y="325"/>
                    <a:pt x="33" y="365"/>
                    <a:pt x="63" y="351"/>
                  </a:cubicBezTo>
                  <a:lnTo>
                    <a:pt x="63" y="351"/>
                  </a:lnTo>
                  <a:cubicBezTo>
                    <a:pt x="110" y="330"/>
                    <a:pt x="155" y="293"/>
                    <a:pt x="194" y="250"/>
                  </a:cubicBezTo>
                  <a:lnTo>
                    <a:pt x="194" y="250"/>
                  </a:lnTo>
                  <a:cubicBezTo>
                    <a:pt x="239" y="280"/>
                    <a:pt x="289" y="302"/>
                    <a:pt x="335" y="314"/>
                  </a:cubicBezTo>
                  <a:lnTo>
                    <a:pt x="335" y="314"/>
                  </a:lnTo>
                  <a:cubicBezTo>
                    <a:pt x="359" y="319"/>
                    <a:pt x="378" y="286"/>
                    <a:pt x="353" y="273"/>
                  </a:cubicBezTo>
                </a:path>
              </a:pathLst>
            </a:custGeom>
            <a:solidFill>
              <a:schemeClr val="accent3">
                <a:lumMod val="50000"/>
              </a:schemeClr>
            </a:solidFill>
            <a:ln>
              <a:noFill/>
            </a:ln>
            <a:effectLst/>
          </p:spPr>
          <p:txBody>
            <a:bodyPr wrap="none" anchor="ctr"/>
            <a:lstStyle/>
            <a:p>
              <a:pPr>
                <a:defRPr/>
              </a:pPr>
              <a:endParaRPr lang="es-ES_tradnl"/>
            </a:p>
          </p:txBody>
        </p:sp>
        <p:sp>
          <p:nvSpPr>
            <p:cNvPr id="131" name="Freeform 33">
              <a:extLst>
                <a:ext uri="{FF2B5EF4-FFF2-40B4-BE49-F238E27FC236}">
                  <a16:creationId xmlns:a16="http://schemas.microsoft.com/office/drawing/2014/main" id="{4CB2AC26-7E51-3144-AB95-1DD8A9A81448}"/>
                </a:ext>
              </a:extLst>
            </p:cNvPr>
            <p:cNvSpPr>
              <a:spLocks noChangeArrowheads="1"/>
            </p:cNvSpPr>
            <p:nvPr/>
          </p:nvSpPr>
          <p:spPr bwMode="auto">
            <a:xfrm rot="16200000">
              <a:off x="48185" y="6302795"/>
              <a:ext cx="180951" cy="173016"/>
            </a:xfrm>
            <a:custGeom>
              <a:avLst/>
              <a:gdLst>
                <a:gd name="T0" fmla="*/ 354 w 379"/>
                <a:gd name="T1" fmla="*/ 272 h 365"/>
                <a:gd name="T2" fmla="*/ 354 w 379"/>
                <a:gd name="T3" fmla="*/ 272 h 365"/>
                <a:gd name="T4" fmla="*/ 232 w 379"/>
                <a:gd name="T5" fmla="*/ 199 h 365"/>
                <a:gd name="T6" fmla="*/ 232 w 379"/>
                <a:gd name="T7" fmla="*/ 199 h 365"/>
                <a:gd name="T8" fmla="*/ 307 w 379"/>
                <a:gd name="T9" fmla="*/ 42 h 365"/>
                <a:gd name="T10" fmla="*/ 307 w 379"/>
                <a:gd name="T11" fmla="*/ 42 h 365"/>
                <a:gd name="T12" fmla="*/ 266 w 379"/>
                <a:gd name="T13" fmla="*/ 23 h 365"/>
                <a:gd name="T14" fmla="*/ 266 w 379"/>
                <a:gd name="T15" fmla="*/ 23 h 365"/>
                <a:gd name="T16" fmla="*/ 184 w 379"/>
                <a:gd name="T17" fmla="*/ 160 h 365"/>
                <a:gd name="T18" fmla="*/ 184 w 379"/>
                <a:gd name="T19" fmla="*/ 160 h 365"/>
                <a:gd name="T20" fmla="*/ 76 w 379"/>
                <a:gd name="T21" fmla="*/ 33 h 365"/>
                <a:gd name="T22" fmla="*/ 76 w 379"/>
                <a:gd name="T23" fmla="*/ 33 h 365"/>
                <a:gd name="T24" fmla="*/ 26 w 379"/>
                <a:gd name="T25" fmla="*/ 68 h 365"/>
                <a:gd name="T26" fmla="*/ 26 w 379"/>
                <a:gd name="T27" fmla="*/ 68 h 365"/>
                <a:gd name="T28" fmla="*/ 139 w 379"/>
                <a:gd name="T29" fmla="*/ 209 h 365"/>
                <a:gd name="T30" fmla="*/ 139 w 379"/>
                <a:gd name="T31" fmla="*/ 209 h 365"/>
                <a:gd name="T32" fmla="*/ 27 w 379"/>
                <a:gd name="T33" fmla="*/ 301 h 365"/>
                <a:gd name="T34" fmla="*/ 27 w 379"/>
                <a:gd name="T35" fmla="*/ 301 h 365"/>
                <a:gd name="T36" fmla="*/ 63 w 379"/>
                <a:gd name="T37" fmla="*/ 351 h 365"/>
                <a:gd name="T38" fmla="*/ 63 w 379"/>
                <a:gd name="T39" fmla="*/ 351 h 365"/>
                <a:gd name="T40" fmla="*/ 194 w 379"/>
                <a:gd name="T41" fmla="*/ 248 h 365"/>
                <a:gd name="T42" fmla="*/ 194 w 379"/>
                <a:gd name="T43" fmla="*/ 248 h 365"/>
                <a:gd name="T44" fmla="*/ 335 w 379"/>
                <a:gd name="T45" fmla="*/ 312 h 365"/>
                <a:gd name="T46" fmla="*/ 335 w 379"/>
                <a:gd name="T47" fmla="*/ 312 h 365"/>
                <a:gd name="T48" fmla="*/ 354 w 379"/>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5">
                  <a:moveTo>
                    <a:pt x="354" y="272"/>
                  </a:moveTo>
                  <a:lnTo>
                    <a:pt x="354" y="272"/>
                  </a:lnTo>
                  <a:cubicBezTo>
                    <a:pt x="311" y="248"/>
                    <a:pt x="270" y="227"/>
                    <a:pt x="232" y="199"/>
                  </a:cubicBezTo>
                  <a:lnTo>
                    <a:pt x="232" y="199"/>
                  </a:lnTo>
                  <a:cubicBezTo>
                    <a:pt x="268" y="149"/>
                    <a:pt x="295" y="93"/>
                    <a:pt x="307" y="42"/>
                  </a:cubicBezTo>
                  <a:lnTo>
                    <a:pt x="307" y="42"/>
                  </a:lnTo>
                  <a:cubicBezTo>
                    <a:pt x="314" y="18"/>
                    <a:pt x="279" y="0"/>
                    <a:pt x="266" y="23"/>
                  </a:cubicBezTo>
                  <a:lnTo>
                    <a:pt x="266" y="23"/>
                  </a:lnTo>
                  <a:cubicBezTo>
                    <a:pt x="240" y="71"/>
                    <a:pt x="216" y="118"/>
                    <a:pt x="184" y="160"/>
                  </a:cubicBezTo>
                  <a:lnTo>
                    <a:pt x="184" y="160"/>
                  </a:lnTo>
                  <a:cubicBezTo>
                    <a:pt x="143" y="121"/>
                    <a:pt x="113" y="76"/>
                    <a:pt x="76" y="33"/>
                  </a:cubicBezTo>
                  <a:lnTo>
                    <a:pt x="76" y="33"/>
                  </a:lnTo>
                  <a:cubicBezTo>
                    <a:pt x="52" y="5"/>
                    <a:pt x="13" y="38"/>
                    <a:pt x="26" y="68"/>
                  </a:cubicBezTo>
                  <a:lnTo>
                    <a:pt x="26" y="68"/>
                  </a:lnTo>
                  <a:cubicBezTo>
                    <a:pt x="50" y="119"/>
                    <a:pt x="90" y="168"/>
                    <a:pt x="139" y="209"/>
                  </a:cubicBezTo>
                  <a:lnTo>
                    <a:pt x="139" y="209"/>
                  </a:lnTo>
                  <a:cubicBezTo>
                    <a:pt x="105" y="241"/>
                    <a:pt x="65" y="269"/>
                    <a:pt x="27" y="301"/>
                  </a:cubicBezTo>
                  <a:lnTo>
                    <a:pt x="27" y="301"/>
                  </a:lnTo>
                  <a:cubicBezTo>
                    <a:pt x="0" y="324"/>
                    <a:pt x="32" y="364"/>
                    <a:pt x="63" y="351"/>
                  </a:cubicBezTo>
                  <a:lnTo>
                    <a:pt x="63" y="351"/>
                  </a:lnTo>
                  <a:cubicBezTo>
                    <a:pt x="110" y="329"/>
                    <a:pt x="155" y="293"/>
                    <a:pt x="194" y="248"/>
                  </a:cubicBezTo>
                  <a:lnTo>
                    <a:pt x="194" y="248"/>
                  </a:lnTo>
                  <a:cubicBezTo>
                    <a:pt x="240" y="278"/>
                    <a:pt x="289" y="301"/>
                    <a:pt x="335" y="312"/>
                  </a:cubicBezTo>
                  <a:lnTo>
                    <a:pt x="335" y="312"/>
                  </a:lnTo>
                  <a:cubicBezTo>
                    <a:pt x="358" y="319"/>
                    <a:pt x="378" y="285"/>
                    <a:pt x="354" y="272"/>
                  </a:cubicBezTo>
                </a:path>
              </a:pathLst>
            </a:custGeom>
            <a:solidFill>
              <a:schemeClr val="accent3">
                <a:lumMod val="75000"/>
              </a:schemeClr>
            </a:solidFill>
            <a:ln>
              <a:noFill/>
            </a:ln>
            <a:effectLst/>
          </p:spPr>
          <p:txBody>
            <a:bodyPr wrap="none" anchor="ctr"/>
            <a:lstStyle/>
            <a:p>
              <a:pPr>
                <a:defRPr/>
              </a:pPr>
              <a:endParaRPr lang="es-ES_tradnl"/>
            </a:p>
          </p:txBody>
        </p:sp>
        <p:sp>
          <p:nvSpPr>
            <p:cNvPr id="132" name="Freeform 34">
              <a:extLst>
                <a:ext uri="{FF2B5EF4-FFF2-40B4-BE49-F238E27FC236}">
                  <a16:creationId xmlns:a16="http://schemas.microsoft.com/office/drawing/2014/main" id="{39EA22BA-074F-B846-BA9D-333312601227}"/>
                </a:ext>
              </a:extLst>
            </p:cNvPr>
            <p:cNvSpPr>
              <a:spLocks noChangeArrowheads="1"/>
            </p:cNvSpPr>
            <p:nvPr/>
          </p:nvSpPr>
          <p:spPr bwMode="auto">
            <a:xfrm rot="16200000">
              <a:off x="48185" y="6110733"/>
              <a:ext cx="180951" cy="173016"/>
            </a:xfrm>
            <a:custGeom>
              <a:avLst/>
              <a:gdLst>
                <a:gd name="T0" fmla="*/ 353 w 378"/>
                <a:gd name="T1" fmla="*/ 272 h 365"/>
                <a:gd name="T2" fmla="*/ 353 w 378"/>
                <a:gd name="T3" fmla="*/ 272 h 365"/>
                <a:gd name="T4" fmla="*/ 231 w 378"/>
                <a:gd name="T5" fmla="*/ 199 h 365"/>
                <a:gd name="T6" fmla="*/ 231 w 378"/>
                <a:gd name="T7" fmla="*/ 199 h 365"/>
                <a:gd name="T8" fmla="*/ 307 w 378"/>
                <a:gd name="T9" fmla="*/ 42 h 365"/>
                <a:gd name="T10" fmla="*/ 307 w 378"/>
                <a:gd name="T11" fmla="*/ 42 h 365"/>
                <a:gd name="T12" fmla="*/ 265 w 378"/>
                <a:gd name="T13" fmla="*/ 23 h 365"/>
                <a:gd name="T14" fmla="*/ 265 w 378"/>
                <a:gd name="T15" fmla="*/ 23 h 365"/>
                <a:gd name="T16" fmla="*/ 182 w 378"/>
                <a:gd name="T17" fmla="*/ 160 h 365"/>
                <a:gd name="T18" fmla="*/ 182 w 378"/>
                <a:gd name="T19" fmla="*/ 160 h 365"/>
                <a:gd name="T20" fmla="*/ 75 w 378"/>
                <a:gd name="T21" fmla="*/ 33 h 365"/>
                <a:gd name="T22" fmla="*/ 75 w 378"/>
                <a:gd name="T23" fmla="*/ 33 h 365"/>
                <a:gd name="T24" fmla="*/ 26 w 378"/>
                <a:gd name="T25" fmla="*/ 68 h 365"/>
                <a:gd name="T26" fmla="*/ 26 w 378"/>
                <a:gd name="T27" fmla="*/ 68 h 365"/>
                <a:gd name="T28" fmla="*/ 138 w 378"/>
                <a:gd name="T29" fmla="*/ 209 h 365"/>
                <a:gd name="T30" fmla="*/ 138 w 378"/>
                <a:gd name="T31" fmla="*/ 209 h 365"/>
                <a:gd name="T32" fmla="*/ 27 w 378"/>
                <a:gd name="T33" fmla="*/ 301 h 365"/>
                <a:gd name="T34" fmla="*/ 27 w 378"/>
                <a:gd name="T35" fmla="*/ 301 h 365"/>
                <a:gd name="T36" fmla="*/ 63 w 378"/>
                <a:gd name="T37" fmla="*/ 351 h 365"/>
                <a:gd name="T38" fmla="*/ 63 w 378"/>
                <a:gd name="T39" fmla="*/ 351 h 365"/>
                <a:gd name="T40" fmla="*/ 192 w 378"/>
                <a:gd name="T41" fmla="*/ 248 h 365"/>
                <a:gd name="T42" fmla="*/ 192 w 378"/>
                <a:gd name="T43" fmla="*/ 248 h 365"/>
                <a:gd name="T44" fmla="*/ 334 w 378"/>
                <a:gd name="T45" fmla="*/ 312 h 365"/>
                <a:gd name="T46" fmla="*/ 334 w 378"/>
                <a:gd name="T47" fmla="*/ 312 h 365"/>
                <a:gd name="T48" fmla="*/ 353 w 378"/>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5">
                  <a:moveTo>
                    <a:pt x="353" y="272"/>
                  </a:moveTo>
                  <a:lnTo>
                    <a:pt x="353" y="272"/>
                  </a:lnTo>
                  <a:cubicBezTo>
                    <a:pt x="311" y="248"/>
                    <a:pt x="269" y="227"/>
                    <a:pt x="231" y="199"/>
                  </a:cubicBezTo>
                  <a:lnTo>
                    <a:pt x="231" y="199"/>
                  </a:lnTo>
                  <a:cubicBezTo>
                    <a:pt x="266" y="149"/>
                    <a:pt x="294" y="93"/>
                    <a:pt x="307" y="42"/>
                  </a:cubicBezTo>
                  <a:lnTo>
                    <a:pt x="307" y="42"/>
                  </a:lnTo>
                  <a:cubicBezTo>
                    <a:pt x="311" y="18"/>
                    <a:pt x="278" y="0"/>
                    <a:pt x="265" y="23"/>
                  </a:cubicBezTo>
                  <a:lnTo>
                    <a:pt x="265" y="23"/>
                  </a:lnTo>
                  <a:cubicBezTo>
                    <a:pt x="239" y="71"/>
                    <a:pt x="215" y="118"/>
                    <a:pt x="182" y="160"/>
                  </a:cubicBezTo>
                  <a:lnTo>
                    <a:pt x="182" y="160"/>
                  </a:lnTo>
                  <a:cubicBezTo>
                    <a:pt x="142" y="121"/>
                    <a:pt x="111" y="76"/>
                    <a:pt x="75" y="33"/>
                  </a:cubicBezTo>
                  <a:lnTo>
                    <a:pt x="75" y="33"/>
                  </a:lnTo>
                  <a:cubicBezTo>
                    <a:pt x="52" y="5"/>
                    <a:pt x="12" y="38"/>
                    <a:pt x="26" y="68"/>
                  </a:cubicBezTo>
                  <a:lnTo>
                    <a:pt x="26" y="68"/>
                  </a:lnTo>
                  <a:cubicBezTo>
                    <a:pt x="48" y="119"/>
                    <a:pt x="89" y="168"/>
                    <a:pt x="138" y="209"/>
                  </a:cubicBezTo>
                  <a:lnTo>
                    <a:pt x="138" y="209"/>
                  </a:lnTo>
                  <a:cubicBezTo>
                    <a:pt x="104" y="241"/>
                    <a:pt x="63" y="269"/>
                    <a:pt x="27" y="301"/>
                  </a:cubicBezTo>
                  <a:lnTo>
                    <a:pt x="27" y="301"/>
                  </a:lnTo>
                  <a:cubicBezTo>
                    <a:pt x="0" y="324"/>
                    <a:pt x="31" y="364"/>
                    <a:pt x="63" y="351"/>
                  </a:cubicBezTo>
                  <a:lnTo>
                    <a:pt x="63" y="351"/>
                  </a:lnTo>
                  <a:cubicBezTo>
                    <a:pt x="109" y="329"/>
                    <a:pt x="153" y="293"/>
                    <a:pt x="192" y="248"/>
                  </a:cubicBezTo>
                  <a:lnTo>
                    <a:pt x="192" y="248"/>
                  </a:lnTo>
                  <a:cubicBezTo>
                    <a:pt x="239" y="278"/>
                    <a:pt x="288" y="301"/>
                    <a:pt x="334" y="312"/>
                  </a:cubicBezTo>
                  <a:lnTo>
                    <a:pt x="334" y="312"/>
                  </a:lnTo>
                  <a:cubicBezTo>
                    <a:pt x="357" y="319"/>
                    <a:pt x="377" y="285"/>
                    <a:pt x="353" y="272"/>
                  </a:cubicBezTo>
                </a:path>
              </a:pathLst>
            </a:custGeom>
            <a:solidFill>
              <a:schemeClr val="accent3">
                <a:lumMod val="25000"/>
              </a:schemeClr>
            </a:solidFill>
            <a:ln>
              <a:noFill/>
            </a:ln>
            <a:effectLst/>
          </p:spPr>
          <p:txBody>
            <a:bodyPr wrap="none" anchor="ctr"/>
            <a:lstStyle/>
            <a:p>
              <a:pPr>
                <a:defRPr/>
              </a:pPr>
              <a:endParaRPr lang="es-ES_tradnl"/>
            </a:p>
          </p:txBody>
        </p:sp>
        <p:sp>
          <p:nvSpPr>
            <p:cNvPr id="133" name="Freeform 35">
              <a:extLst>
                <a:ext uri="{FF2B5EF4-FFF2-40B4-BE49-F238E27FC236}">
                  <a16:creationId xmlns:a16="http://schemas.microsoft.com/office/drawing/2014/main" id="{27863EC9-D8FA-E24D-9EC7-2602B9532F69}"/>
                </a:ext>
              </a:extLst>
            </p:cNvPr>
            <p:cNvSpPr>
              <a:spLocks noChangeArrowheads="1"/>
            </p:cNvSpPr>
            <p:nvPr/>
          </p:nvSpPr>
          <p:spPr bwMode="auto">
            <a:xfrm rot="16200000">
              <a:off x="48185" y="6491684"/>
              <a:ext cx="180951" cy="173016"/>
            </a:xfrm>
            <a:custGeom>
              <a:avLst/>
              <a:gdLst>
                <a:gd name="T0" fmla="*/ 353 w 378"/>
                <a:gd name="T1" fmla="*/ 272 h 365"/>
                <a:gd name="T2" fmla="*/ 353 w 378"/>
                <a:gd name="T3" fmla="*/ 272 h 365"/>
                <a:gd name="T4" fmla="*/ 232 w 378"/>
                <a:gd name="T5" fmla="*/ 199 h 365"/>
                <a:gd name="T6" fmla="*/ 232 w 378"/>
                <a:gd name="T7" fmla="*/ 199 h 365"/>
                <a:gd name="T8" fmla="*/ 307 w 378"/>
                <a:gd name="T9" fmla="*/ 42 h 365"/>
                <a:gd name="T10" fmla="*/ 307 w 378"/>
                <a:gd name="T11" fmla="*/ 42 h 365"/>
                <a:gd name="T12" fmla="*/ 267 w 378"/>
                <a:gd name="T13" fmla="*/ 23 h 365"/>
                <a:gd name="T14" fmla="*/ 267 w 378"/>
                <a:gd name="T15" fmla="*/ 23 h 365"/>
                <a:gd name="T16" fmla="*/ 184 w 378"/>
                <a:gd name="T17" fmla="*/ 160 h 365"/>
                <a:gd name="T18" fmla="*/ 184 w 378"/>
                <a:gd name="T19" fmla="*/ 160 h 365"/>
                <a:gd name="T20" fmla="*/ 77 w 378"/>
                <a:gd name="T21" fmla="*/ 33 h 365"/>
                <a:gd name="T22" fmla="*/ 77 w 378"/>
                <a:gd name="T23" fmla="*/ 33 h 365"/>
                <a:gd name="T24" fmla="*/ 26 w 378"/>
                <a:gd name="T25" fmla="*/ 68 h 365"/>
                <a:gd name="T26" fmla="*/ 26 w 378"/>
                <a:gd name="T27" fmla="*/ 68 h 365"/>
                <a:gd name="T28" fmla="*/ 139 w 378"/>
                <a:gd name="T29" fmla="*/ 209 h 365"/>
                <a:gd name="T30" fmla="*/ 139 w 378"/>
                <a:gd name="T31" fmla="*/ 209 h 365"/>
                <a:gd name="T32" fmla="*/ 27 w 378"/>
                <a:gd name="T33" fmla="*/ 301 h 365"/>
                <a:gd name="T34" fmla="*/ 27 w 378"/>
                <a:gd name="T35" fmla="*/ 301 h 365"/>
                <a:gd name="T36" fmla="*/ 64 w 378"/>
                <a:gd name="T37" fmla="*/ 351 h 365"/>
                <a:gd name="T38" fmla="*/ 64 w 378"/>
                <a:gd name="T39" fmla="*/ 351 h 365"/>
                <a:gd name="T40" fmla="*/ 194 w 378"/>
                <a:gd name="T41" fmla="*/ 248 h 365"/>
                <a:gd name="T42" fmla="*/ 194 w 378"/>
                <a:gd name="T43" fmla="*/ 248 h 365"/>
                <a:gd name="T44" fmla="*/ 335 w 378"/>
                <a:gd name="T45" fmla="*/ 312 h 365"/>
                <a:gd name="T46" fmla="*/ 335 w 378"/>
                <a:gd name="T47" fmla="*/ 312 h 365"/>
                <a:gd name="T48" fmla="*/ 353 w 378"/>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5">
                  <a:moveTo>
                    <a:pt x="353" y="272"/>
                  </a:moveTo>
                  <a:lnTo>
                    <a:pt x="353" y="272"/>
                  </a:lnTo>
                  <a:cubicBezTo>
                    <a:pt x="312" y="248"/>
                    <a:pt x="270" y="227"/>
                    <a:pt x="232" y="199"/>
                  </a:cubicBezTo>
                  <a:lnTo>
                    <a:pt x="232" y="199"/>
                  </a:lnTo>
                  <a:cubicBezTo>
                    <a:pt x="268" y="149"/>
                    <a:pt x="294" y="93"/>
                    <a:pt x="307" y="42"/>
                  </a:cubicBezTo>
                  <a:lnTo>
                    <a:pt x="307" y="42"/>
                  </a:lnTo>
                  <a:cubicBezTo>
                    <a:pt x="314" y="18"/>
                    <a:pt x="280" y="0"/>
                    <a:pt x="267" y="23"/>
                  </a:cubicBezTo>
                  <a:lnTo>
                    <a:pt x="267" y="23"/>
                  </a:lnTo>
                  <a:cubicBezTo>
                    <a:pt x="240" y="71"/>
                    <a:pt x="217" y="118"/>
                    <a:pt x="184" y="160"/>
                  </a:cubicBezTo>
                  <a:lnTo>
                    <a:pt x="184" y="160"/>
                  </a:lnTo>
                  <a:cubicBezTo>
                    <a:pt x="143" y="121"/>
                    <a:pt x="113" y="76"/>
                    <a:pt x="77" y="33"/>
                  </a:cubicBezTo>
                  <a:lnTo>
                    <a:pt x="77" y="33"/>
                  </a:lnTo>
                  <a:cubicBezTo>
                    <a:pt x="52" y="5"/>
                    <a:pt x="13" y="38"/>
                    <a:pt x="26" y="68"/>
                  </a:cubicBezTo>
                  <a:lnTo>
                    <a:pt x="26" y="68"/>
                  </a:lnTo>
                  <a:cubicBezTo>
                    <a:pt x="50" y="119"/>
                    <a:pt x="90" y="168"/>
                    <a:pt x="139" y="209"/>
                  </a:cubicBezTo>
                  <a:lnTo>
                    <a:pt x="139" y="209"/>
                  </a:lnTo>
                  <a:cubicBezTo>
                    <a:pt x="105" y="241"/>
                    <a:pt x="65" y="269"/>
                    <a:pt x="27" y="301"/>
                  </a:cubicBezTo>
                  <a:lnTo>
                    <a:pt x="27" y="301"/>
                  </a:lnTo>
                  <a:cubicBezTo>
                    <a:pt x="0" y="324"/>
                    <a:pt x="33" y="364"/>
                    <a:pt x="64" y="351"/>
                  </a:cubicBezTo>
                  <a:lnTo>
                    <a:pt x="64" y="351"/>
                  </a:lnTo>
                  <a:cubicBezTo>
                    <a:pt x="110" y="329"/>
                    <a:pt x="155" y="293"/>
                    <a:pt x="194" y="248"/>
                  </a:cubicBezTo>
                  <a:lnTo>
                    <a:pt x="194" y="248"/>
                  </a:lnTo>
                  <a:cubicBezTo>
                    <a:pt x="239" y="278"/>
                    <a:pt x="289" y="301"/>
                    <a:pt x="335" y="312"/>
                  </a:cubicBezTo>
                  <a:lnTo>
                    <a:pt x="335" y="312"/>
                  </a:lnTo>
                  <a:cubicBezTo>
                    <a:pt x="358" y="319"/>
                    <a:pt x="377" y="285"/>
                    <a:pt x="353" y="272"/>
                  </a:cubicBezTo>
                </a:path>
              </a:pathLst>
            </a:custGeom>
            <a:solidFill>
              <a:schemeClr val="accent3">
                <a:lumMod val="50000"/>
              </a:schemeClr>
            </a:solidFill>
            <a:ln>
              <a:noFill/>
            </a:ln>
            <a:effectLst/>
          </p:spPr>
          <p:txBody>
            <a:bodyPr wrap="none" anchor="ctr"/>
            <a:lstStyle/>
            <a:p>
              <a:pPr>
                <a:defRPr/>
              </a:pPr>
              <a:endParaRPr lang="es-ES_tradnl"/>
            </a:p>
          </p:txBody>
        </p:sp>
        <p:sp>
          <p:nvSpPr>
            <p:cNvPr id="134" name="Freeform 36">
              <a:extLst>
                <a:ext uri="{FF2B5EF4-FFF2-40B4-BE49-F238E27FC236}">
                  <a16:creationId xmlns:a16="http://schemas.microsoft.com/office/drawing/2014/main" id="{BF3D2737-7391-9A4B-9AF5-CBC89E551A97}"/>
                </a:ext>
              </a:extLst>
            </p:cNvPr>
            <p:cNvSpPr>
              <a:spLocks noChangeArrowheads="1"/>
            </p:cNvSpPr>
            <p:nvPr/>
          </p:nvSpPr>
          <p:spPr bwMode="auto">
            <a:xfrm rot="16200000">
              <a:off x="48185" y="5921844"/>
              <a:ext cx="180951" cy="173016"/>
            </a:xfrm>
            <a:custGeom>
              <a:avLst/>
              <a:gdLst>
                <a:gd name="T0" fmla="*/ 352 w 378"/>
                <a:gd name="T1" fmla="*/ 272 h 365"/>
                <a:gd name="T2" fmla="*/ 352 w 378"/>
                <a:gd name="T3" fmla="*/ 272 h 365"/>
                <a:gd name="T4" fmla="*/ 231 w 378"/>
                <a:gd name="T5" fmla="*/ 199 h 365"/>
                <a:gd name="T6" fmla="*/ 231 w 378"/>
                <a:gd name="T7" fmla="*/ 199 h 365"/>
                <a:gd name="T8" fmla="*/ 306 w 378"/>
                <a:gd name="T9" fmla="*/ 42 h 365"/>
                <a:gd name="T10" fmla="*/ 306 w 378"/>
                <a:gd name="T11" fmla="*/ 42 h 365"/>
                <a:gd name="T12" fmla="*/ 265 w 378"/>
                <a:gd name="T13" fmla="*/ 23 h 365"/>
                <a:gd name="T14" fmla="*/ 265 w 378"/>
                <a:gd name="T15" fmla="*/ 23 h 365"/>
                <a:gd name="T16" fmla="*/ 182 w 378"/>
                <a:gd name="T17" fmla="*/ 160 h 365"/>
                <a:gd name="T18" fmla="*/ 182 w 378"/>
                <a:gd name="T19" fmla="*/ 160 h 365"/>
                <a:gd name="T20" fmla="*/ 76 w 378"/>
                <a:gd name="T21" fmla="*/ 33 h 365"/>
                <a:gd name="T22" fmla="*/ 76 w 378"/>
                <a:gd name="T23" fmla="*/ 33 h 365"/>
                <a:gd name="T24" fmla="*/ 26 w 378"/>
                <a:gd name="T25" fmla="*/ 68 h 365"/>
                <a:gd name="T26" fmla="*/ 26 w 378"/>
                <a:gd name="T27" fmla="*/ 68 h 365"/>
                <a:gd name="T28" fmla="*/ 138 w 378"/>
                <a:gd name="T29" fmla="*/ 209 h 365"/>
                <a:gd name="T30" fmla="*/ 138 w 378"/>
                <a:gd name="T31" fmla="*/ 209 h 365"/>
                <a:gd name="T32" fmla="*/ 27 w 378"/>
                <a:gd name="T33" fmla="*/ 301 h 365"/>
                <a:gd name="T34" fmla="*/ 27 w 378"/>
                <a:gd name="T35" fmla="*/ 301 h 365"/>
                <a:gd name="T36" fmla="*/ 63 w 378"/>
                <a:gd name="T37" fmla="*/ 351 h 365"/>
                <a:gd name="T38" fmla="*/ 63 w 378"/>
                <a:gd name="T39" fmla="*/ 351 h 365"/>
                <a:gd name="T40" fmla="*/ 193 w 378"/>
                <a:gd name="T41" fmla="*/ 248 h 365"/>
                <a:gd name="T42" fmla="*/ 193 w 378"/>
                <a:gd name="T43" fmla="*/ 248 h 365"/>
                <a:gd name="T44" fmla="*/ 333 w 378"/>
                <a:gd name="T45" fmla="*/ 312 h 365"/>
                <a:gd name="T46" fmla="*/ 333 w 378"/>
                <a:gd name="T47" fmla="*/ 312 h 365"/>
                <a:gd name="T48" fmla="*/ 352 w 378"/>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5">
                  <a:moveTo>
                    <a:pt x="352" y="272"/>
                  </a:moveTo>
                  <a:lnTo>
                    <a:pt x="352" y="272"/>
                  </a:lnTo>
                  <a:cubicBezTo>
                    <a:pt x="311" y="248"/>
                    <a:pt x="270" y="227"/>
                    <a:pt x="231" y="199"/>
                  </a:cubicBezTo>
                  <a:lnTo>
                    <a:pt x="231" y="199"/>
                  </a:lnTo>
                  <a:cubicBezTo>
                    <a:pt x="266" y="149"/>
                    <a:pt x="294" y="93"/>
                    <a:pt x="306" y="42"/>
                  </a:cubicBezTo>
                  <a:lnTo>
                    <a:pt x="306" y="42"/>
                  </a:lnTo>
                  <a:cubicBezTo>
                    <a:pt x="312" y="18"/>
                    <a:pt x="278" y="0"/>
                    <a:pt x="265" y="23"/>
                  </a:cubicBezTo>
                  <a:lnTo>
                    <a:pt x="265" y="23"/>
                  </a:lnTo>
                  <a:cubicBezTo>
                    <a:pt x="239" y="71"/>
                    <a:pt x="215" y="118"/>
                    <a:pt x="182" y="160"/>
                  </a:cubicBezTo>
                  <a:lnTo>
                    <a:pt x="182" y="160"/>
                  </a:lnTo>
                  <a:cubicBezTo>
                    <a:pt x="141" y="121"/>
                    <a:pt x="111" y="76"/>
                    <a:pt x="76" y="33"/>
                  </a:cubicBezTo>
                  <a:lnTo>
                    <a:pt x="76" y="33"/>
                  </a:lnTo>
                  <a:cubicBezTo>
                    <a:pt x="52" y="5"/>
                    <a:pt x="11" y="38"/>
                    <a:pt x="26" y="68"/>
                  </a:cubicBezTo>
                  <a:lnTo>
                    <a:pt x="26" y="68"/>
                  </a:lnTo>
                  <a:cubicBezTo>
                    <a:pt x="48" y="119"/>
                    <a:pt x="89" y="168"/>
                    <a:pt x="138" y="209"/>
                  </a:cubicBezTo>
                  <a:lnTo>
                    <a:pt x="138" y="209"/>
                  </a:lnTo>
                  <a:cubicBezTo>
                    <a:pt x="103" y="241"/>
                    <a:pt x="64" y="269"/>
                    <a:pt x="27" y="301"/>
                  </a:cubicBezTo>
                  <a:lnTo>
                    <a:pt x="27" y="301"/>
                  </a:lnTo>
                  <a:cubicBezTo>
                    <a:pt x="0" y="324"/>
                    <a:pt x="31" y="364"/>
                    <a:pt x="63" y="351"/>
                  </a:cubicBezTo>
                  <a:lnTo>
                    <a:pt x="63" y="351"/>
                  </a:lnTo>
                  <a:cubicBezTo>
                    <a:pt x="109" y="329"/>
                    <a:pt x="153" y="293"/>
                    <a:pt x="193" y="248"/>
                  </a:cubicBezTo>
                  <a:lnTo>
                    <a:pt x="193" y="248"/>
                  </a:lnTo>
                  <a:cubicBezTo>
                    <a:pt x="239" y="278"/>
                    <a:pt x="287" y="301"/>
                    <a:pt x="333" y="312"/>
                  </a:cubicBezTo>
                  <a:lnTo>
                    <a:pt x="333" y="312"/>
                  </a:lnTo>
                  <a:cubicBezTo>
                    <a:pt x="357" y="319"/>
                    <a:pt x="377" y="285"/>
                    <a:pt x="352" y="272"/>
                  </a:cubicBezTo>
                </a:path>
              </a:pathLst>
            </a:custGeom>
            <a:solidFill>
              <a:schemeClr val="accent3">
                <a:lumMod val="50000"/>
              </a:schemeClr>
            </a:solidFill>
            <a:ln>
              <a:noFill/>
            </a:ln>
            <a:effectLst/>
          </p:spPr>
          <p:txBody>
            <a:bodyPr wrap="none" anchor="ctr"/>
            <a:lstStyle/>
            <a:p>
              <a:pPr>
                <a:defRPr/>
              </a:pPr>
              <a:endParaRPr lang="es-ES_tradnl"/>
            </a:p>
          </p:txBody>
        </p:sp>
        <p:sp>
          <p:nvSpPr>
            <p:cNvPr id="135" name="Freeform 37">
              <a:extLst>
                <a:ext uri="{FF2B5EF4-FFF2-40B4-BE49-F238E27FC236}">
                  <a16:creationId xmlns:a16="http://schemas.microsoft.com/office/drawing/2014/main" id="{0BE53D37-CF12-1544-9EBB-8DDC083B4FA2}"/>
                </a:ext>
              </a:extLst>
            </p:cNvPr>
            <p:cNvSpPr>
              <a:spLocks noChangeArrowheads="1"/>
            </p:cNvSpPr>
            <p:nvPr/>
          </p:nvSpPr>
          <p:spPr bwMode="auto">
            <a:xfrm rot="16200000">
              <a:off x="41835" y="5528196"/>
              <a:ext cx="180951" cy="173016"/>
            </a:xfrm>
            <a:custGeom>
              <a:avLst/>
              <a:gdLst>
                <a:gd name="T0" fmla="*/ 353 w 378"/>
                <a:gd name="T1" fmla="*/ 274 h 367"/>
                <a:gd name="T2" fmla="*/ 353 w 378"/>
                <a:gd name="T3" fmla="*/ 274 h 367"/>
                <a:gd name="T4" fmla="*/ 231 w 378"/>
                <a:gd name="T5" fmla="*/ 202 h 367"/>
                <a:gd name="T6" fmla="*/ 231 w 378"/>
                <a:gd name="T7" fmla="*/ 202 h 367"/>
                <a:gd name="T8" fmla="*/ 307 w 378"/>
                <a:gd name="T9" fmla="*/ 43 h 367"/>
                <a:gd name="T10" fmla="*/ 307 w 378"/>
                <a:gd name="T11" fmla="*/ 43 h 367"/>
                <a:gd name="T12" fmla="*/ 267 w 378"/>
                <a:gd name="T13" fmla="*/ 24 h 367"/>
                <a:gd name="T14" fmla="*/ 267 w 378"/>
                <a:gd name="T15" fmla="*/ 24 h 367"/>
                <a:gd name="T16" fmla="*/ 182 w 378"/>
                <a:gd name="T17" fmla="*/ 161 h 367"/>
                <a:gd name="T18" fmla="*/ 182 w 378"/>
                <a:gd name="T19" fmla="*/ 161 h 367"/>
                <a:gd name="T20" fmla="*/ 76 w 378"/>
                <a:gd name="T21" fmla="*/ 35 h 367"/>
                <a:gd name="T22" fmla="*/ 76 w 378"/>
                <a:gd name="T23" fmla="*/ 35 h 367"/>
                <a:gd name="T24" fmla="*/ 26 w 378"/>
                <a:gd name="T25" fmla="*/ 70 h 367"/>
                <a:gd name="T26" fmla="*/ 26 w 378"/>
                <a:gd name="T27" fmla="*/ 70 h 367"/>
                <a:gd name="T28" fmla="*/ 139 w 378"/>
                <a:gd name="T29" fmla="*/ 209 h 367"/>
                <a:gd name="T30" fmla="*/ 139 w 378"/>
                <a:gd name="T31" fmla="*/ 209 h 367"/>
                <a:gd name="T32" fmla="*/ 27 w 378"/>
                <a:gd name="T33" fmla="*/ 301 h 367"/>
                <a:gd name="T34" fmla="*/ 27 w 378"/>
                <a:gd name="T35" fmla="*/ 301 h 367"/>
                <a:gd name="T36" fmla="*/ 63 w 378"/>
                <a:gd name="T37" fmla="*/ 351 h 367"/>
                <a:gd name="T38" fmla="*/ 63 w 378"/>
                <a:gd name="T39" fmla="*/ 351 h 367"/>
                <a:gd name="T40" fmla="*/ 193 w 378"/>
                <a:gd name="T41" fmla="*/ 250 h 367"/>
                <a:gd name="T42" fmla="*/ 193 w 378"/>
                <a:gd name="T43" fmla="*/ 250 h 367"/>
                <a:gd name="T44" fmla="*/ 334 w 378"/>
                <a:gd name="T45" fmla="*/ 315 h 367"/>
                <a:gd name="T46" fmla="*/ 334 w 378"/>
                <a:gd name="T47" fmla="*/ 315 h 367"/>
                <a:gd name="T48" fmla="*/ 353 w 378"/>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4"/>
                  </a:moveTo>
                  <a:lnTo>
                    <a:pt x="353" y="274"/>
                  </a:lnTo>
                  <a:cubicBezTo>
                    <a:pt x="311" y="250"/>
                    <a:pt x="270" y="228"/>
                    <a:pt x="231" y="202"/>
                  </a:cubicBezTo>
                  <a:lnTo>
                    <a:pt x="231" y="202"/>
                  </a:lnTo>
                  <a:cubicBezTo>
                    <a:pt x="267" y="150"/>
                    <a:pt x="294" y="95"/>
                    <a:pt x="307" y="43"/>
                  </a:cubicBezTo>
                  <a:lnTo>
                    <a:pt x="307" y="43"/>
                  </a:lnTo>
                  <a:cubicBezTo>
                    <a:pt x="313" y="20"/>
                    <a:pt x="280" y="0"/>
                    <a:pt x="267" y="24"/>
                  </a:cubicBezTo>
                  <a:lnTo>
                    <a:pt x="267" y="24"/>
                  </a:lnTo>
                  <a:cubicBezTo>
                    <a:pt x="240" y="71"/>
                    <a:pt x="217" y="117"/>
                    <a:pt x="182" y="161"/>
                  </a:cubicBezTo>
                  <a:lnTo>
                    <a:pt x="182" y="161"/>
                  </a:lnTo>
                  <a:cubicBezTo>
                    <a:pt x="143" y="123"/>
                    <a:pt x="113" y="77"/>
                    <a:pt x="76" y="35"/>
                  </a:cubicBezTo>
                  <a:lnTo>
                    <a:pt x="76" y="35"/>
                  </a:lnTo>
                  <a:cubicBezTo>
                    <a:pt x="52" y="7"/>
                    <a:pt x="12" y="39"/>
                    <a:pt x="26" y="70"/>
                  </a:cubicBezTo>
                  <a:lnTo>
                    <a:pt x="26" y="70"/>
                  </a:lnTo>
                  <a:cubicBezTo>
                    <a:pt x="50" y="120"/>
                    <a:pt x="90" y="169"/>
                    <a:pt x="139" y="209"/>
                  </a:cubicBezTo>
                  <a:lnTo>
                    <a:pt x="139" y="209"/>
                  </a:lnTo>
                  <a:cubicBezTo>
                    <a:pt x="104" y="244"/>
                    <a:pt x="64" y="270"/>
                    <a:pt x="27" y="301"/>
                  </a:cubicBezTo>
                  <a:lnTo>
                    <a:pt x="27" y="301"/>
                  </a:lnTo>
                  <a:cubicBezTo>
                    <a:pt x="0" y="326"/>
                    <a:pt x="33" y="366"/>
                    <a:pt x="63" y="351"/>
                  </a:cubicBezTo>
                  <a:lnTo>
                    <a:pt x="63" y="351"/>
                  </a:lnTo>
                  <a:cubicBezTo>
                    <a:pt x="109" y="330"/>
                    <a:pt x="154" y="293"/>
                    <a:pt x="193" y="250"/>
                  </a:cubicBezTo>
                  <a:lnTo>
                    <a:pt x="193" y="250"/>
                  </a:lnTo>
                  <a:cubicBezTo>
                    <a:pt x="239" y="280"/>
                    <a:pt x="289" y="303"/>
                    <a:pt x="334" y="315"/>
                  </a:cubicBezTo>
                  <a:lnTo>
                    <a:pt x="334" y="315"/>
                  </a:lnTo>
                  <a:cubicBezTo>
                    <a:pt x="359" y="320"/>
                    <a:pt x="377" y="287"/>
                    <a:pt x="353" y="274"/>
                  </a:cubicBezTo>
                </a:path>
              </a:pathLst>
            </a:custGeom>
            <a:solidFill>
              <a:schemeClr val="accent3">
                <a:lumMod val="25000"/>
              </a:schemeClr>
            </a:solidFill>
            <a:ln>
              <a:noFill/>
            </a:ln>
            <a:effectLst/>
          </p:spPr>
          <p:txBody>
            <a:bodyPr wrap="none" anchor="ctr"/>
            <a:lstStyle/>
            <a:p>
              <a:pPr>
                <a:defRPr/>
              </a:pPr>
              <a:endParaRPr lang="es-ES_tradnl"/>
            </a:p>
          </p:txBody>
        </p:sp>
        <p:sp>
          <p:nvSpPr>
            <p:cNvPr id="136" name="Freeform 38">
              <a:extLst>
                <a:ext uri="{FF2B5EF4-FFF2-40B4-BE49-F238E27FC236}">
                  <a16:creationId xmlns:a16="http://schemas.microsoft.com/office/drawing/2014/main" id="{540265DC-248E-CE41-A395-20676AACA350}"/>
                </a:ext>
              </a:extLst>
            </p:cNvPr>
            <p:cNvSpPr>
              <a:spLocks noChangeArrowheads="1"/>
            </p:cNvSpPr>
            <p:nvPr/>
          </p:nvSpPr>
          <p:spPr bwMode="auto">
            <a:xfrm rot="16200000">
              <a:off x="41835" y="5339308"/>
              <a:ext cx="180951" cy="173016"/>
            </a:xfrm>
            <a:custGeom>
              <a:avLst/>
              <a:gdLst>
                <a:gd name="T0" fmla="*/ 353 w 378"/>
                <a:gd name="T1" fmla="*/ 274 h 367"/>
                <a:gd name="T2" fmla="*/ 353 w 378"/>
                <a:gd name="T3" fmla="*/ 274 h 367"/>
                <a:gd name="T4" fmla="*/ 232 w 378"/>
                <a:gd name="T5" fmla="*/ 202 h 367"/>
                <a:gd name="T6" fmla="*/ 232 w 378"/>
                <a:gd name="T7" fmla="*/ 202 h 367"/>
                <a:gd name="T8" fmla="*/ 307 w 378"/>
                <a:gd name="T9" fmla="*/ 43 h 367"/>
                <a:gd name="T10" fmla="*/ 307 w 378"/>
                <a:gd name="T11" fmla="*/ 43 h 367"/>
                <a:gd name="T12" fmla="*/ 265 w 378"/>
                <a:gd name="T13" fmla="*/ 24 h 367"/>
                <a:gd name="T14" fmla="*/ 265 w 378"/>
                <a:gd name="T15" fmla="*/ 24 h 367"/>
                <a:gd name="T16" fmla="*/ 184 w 378"/>
                <a:gd name="T17" fmla="*/ 161 h 367"/>
                <a:gd name="T18" fmla="*/ 184 w 378"/>
                <a:gd name="T19" fmla="*/ 161 h 367"/>
                <a:gd name="T20" fmla="*/ 76 w 378"/>
                <a:gd name="T21" fmla="*/ 35 h 367"/>
                <a:gd name="T22" fmla="*/ 76 w 378"/>
                <a:gd name="T23" fmla="*/ 35 h 367"/>
                <a:gd name="T24" fmla="*/ 26 w 378"/>
                <a:gd name="T25" fmla="*/ 70 h 367"/>
                <a:gd name="T26" fmla="*/ 26 w 378"/>
                <a:gd name="T27" fmla="*/ 70 h 367"/>
                <a:gd name="T28" fmla="*/ 139 w 378"/>
                <a:gd name="T29" fmla="*/ 209 h 367"/>
                <a:gd name="T30" fmla="*/ 139 w 378"/>
                <a:gd name="T31" fmla="*/ 209 h 367"/>
                <a:gd name="T32" fmla="*/ 27 w 378"/>
                <a:gd name="T33" fmla="*/ 301 h 367"/>
                <a:gd name="T34" fmla="*/ 27 w 378"/>
                <a:gd name="T35" fmla="*/ 301 h 367"/>
                <a:gd name="T36" fmla="*/ 63 w 378"/>
                <a:gd name="T37" fmla="*/ 351 h 367"/>
                <a:gd name="T38" fmla="*/ 63 w 378"/>
                <a:gd name="T39" fmla="*/ 351 h 367"/>
                <a:gd name="T40" fmla="*/ 193 w 378"/>
                <a:gd name="T41" fmla="*/ 250 h 367"/>
                <a:gd name="T42" fmla="*/ 193 w 378"/>
                <a:gd name="T43" fmla="*/ 250 h 367"/>
                <a:gd name="T44" fmla="*/ 333 w 378"/>
                <a:gd name="T45" fmla="*/ 315 h 367"/>
                <a:gd name="T46" fmla="*/ 333 w 378"/>
                <a:gd name="T47" fmla="*/ 315 h 367"/>
                <a:gd name="T48" fmla="*/ 353 w 378"/>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4"/>
                  </a:moveTo>
                  <a:lnTo>
                    <a:pt x="353" y="274"/>
                  </a:lnTo>
                  <a:cubicBezTo>
                    <a:pt x="311" y="250"/>
                    <a:pt x="270" y="228"/>
                    <a:pt x="232" y="202"/>
                  </a:cubicBezTo>
                  <a:lnTo>
                    <a:pt x="232" y="202"/>
                  </a:lnTo>
                  <a:cubicBezTo>
                    <a:pt x="268" y="150"/>
                    <a:pt x="294" y="95"/>
                    <a:pt x="307" y="43"/>
                  </a:cubicBezTo>
                  <a:lnTo>
                    <a:pt x="307" y="43"/>
                  </a:lnTo>
                  <a:cubicBezTo>
                    <a:pt x="312" y="20"/>
                    <a:pt x="279" y="0"/>
                    <a:pt x="265" y="24"/>
                  </a:cubicBezTo>
                  <a:lnTo>
                    <a:pt x="265" y="24"/>
                  </a:lnTo>
                  <a:cubicBezTo>
                    <a:pt x="240" y="71"/>
                    <a:pt x="215" y="117"/>
                    <a:pt x="184" y="161"/>
                  </a:cubicBezTo>
                  <a:lnTo>
                    <a:pt x="184" y="161"/>
                  </a:lnTo>
                  <a:cubicBezTo>
                    <a:pt x="142" y="123"/>
                    <a:pt x="113" y="77"/>
                    <a:pt x="76" y="35"/>
                  </a:cubicBezTo>
                  <a:lnTo>
                    <a:pt x="76" y="35"/>
                  </a:lnTo>
                  <a:cubicBezTo>
                    <a:pt x="52" y="7"/>
                    <a:pt x="11" y="39"/>
                    <a:pt x="26" y="70"/>
                  </a:cubicBezTo>
                  <a:lnTo>
                    <a:pt x="26" y="70"/>
                  </a:lnTo>
                  <a:cubicBezTo>
                    <a:pt x="48" y="120"/>
                    <a:pt x="89" y="169"/>
                    <a:pt x="139" y="209"/>
                  </a:cubicBezTo>
                  <a:lnTo>
                    <a:pt x="139" y="209"/>
                  </a:lnTo>
                  <a:cubicBezTo>
                    <a:pt x="103" y="244"/>
                    <a:pt x="64" y="270"/>
                    <a:pt x="27" y="301"/>
                  </a:cubicBezTo>
                  <a:lnTo>
                    <a:pt x="27" y="301"/>
                  </a:lnTo>
                  <a:cubicBezTo>
                    <a:pt x="0" y="326"/>
                    <a:pt x="32" y="366"/>
                    <a:pt x="63" y="351"/>
                  </a:cubicBezTo>
                  <a:lnTo>
                    <a:pt x="63" y="351"/>
                  </a:lnTo>
                  <a:cubicBezTo>
                    <a:pt x="109" y="330"/>
                    <a:pt x="155" y="293"/>
                    <a:pt x="193" y="250"/>
                  </a:cubicBezTo>
                  <a:lnTo>
                    <a:pt x="193" y="250"/>
                  </a:lnTo>
                  <a:cubicBezTo>
                    <a:pt x="239" y="280"/>
                    <a:pt x="287" y="303"/>
                    <a:pt x="333" y="315"/>
                  </a:cubicBezTo>
                  <a:lnTo>
                    <a:pt x="333" y="315"/>
                  </a:lnTo>
                  <a:cubicBezTo>
                    <a:pt x="357" y="320"/>
                    <a:pt x="377" y="287"/>
                    <a:pt x="353" y="274"/>
                  </a:cubicBezTo>
                </a:path>
              </a:pathLst>
            </a:custGeom>
            <a:solidFill>
              <a:schemeClr val="accent3">
                <a:lumMod val="50000"/>
              </a:schemeClr>
            </a:solidFill>
            <a:ln>
              <a:noFill/>
            </a:ln>
            <a:effectLst/>
          </p:spPr>
          <p:txBody>
            <a:bodyPr wrap="none" anchor="ctr"/>
            <a:lstStyle/>
            <a:p>
              <a:pPr>
                <a:defRPr/>
              </a:pPr>
              <a:endParaRPr lang="es-ES_tradnl"/>
            </a:p>
          </p:txBody>
        </p:sp>
        <p:sp>
          <p:nvSpPr>
            <p:cNvPr id="137" name="Freeform 39">
              <a:extLst>
                <a:ext uri="{FF2B5EF4-FFF2-40B4-BE49-F238E27FC236}">
                  <a16:creationId xmlns:a16="http://schemas.microsoft.com/office/drawing/2014/main" id="{1210F685-24B2-6C49-B57A-12565FF1E320}"/>
                </a:ext>
              </a:extLst>
            </p:cNvPr>
            <p:cNvSpPr>
              <a:spLocks noChangeArrowheads="1"/>
            </p:cNvSpPr>
            <p:nvPr/>
          </p:nvSpPr>
          <p:spPr bwMode="auto">
            <a:xfrm rot="16200000">
              <a:off x="41835" y="5718671"/>
              <a:ext cx="180951" cy="173016"/>
            </a:xfrm>
            <a:custGeom>
              <a:avLst/>
              <a:gdLst>
                <a:gd name="T0" fmla="*/ 353 w 378"/>
                <a:gd name="T1" fmla="*/ 274 h 367"/>
                <a:gd name="T2" fmla="*/ 353 w 378"/>
                <a:gd name="T3" fmla="*/ 274 h 367"/>
                <a:gd name="T4" fmla="*/ 231 w 378"/>
                <a:gd name="T5" fmla="*/ 202 h 367"/>
                <a:gd name="T6" fmla="*/ 231 w 378"/>
                <a:gd name="T7" fmla="*/ 202 h 367"/>
                <a:gd name="T8" fmla="*/ 307 w 378"/>
                <a:gd name="T9" fmla="*/ 43 h 367"/>
                <a:gd name="T10" fmla="*/ 307 w 378"/>
                <a:gd name="T11" fmla="*/ 43 h 367"/>
                <a:gd name="T12" fmla="*/ 267 w 378"/>
                <a:gd name="T13" fmla="*/ 24 h 367"/>
                <a:gd name="T14" fmla="*/ 267 w 378"/>
                <a:gd name="T15" fmla="*/ 24 h 367"/>
                <a:gd name="T16" fmla="*/ 183 w 378"/>
                <a:gd name="T17" fmla="*/ 161 h 367"/>
                <a:gd name="T18" fmla="*/ 183 w 378"/>
                <a:gd name="T19" fmla="*/ 161 h 367"/>
                <a:gd name="T20" fmla="*/ 76 w 378"/>
                <a:gd name="T21" fmla="*/ 35 h 367"/>
                <a:gd name="T22" fmla="*/ 76 w 378"/>
                <a:gd name="T23" fmla="*/ 35 h 367"/>
                <a:gd name="T24" fmla="*/ 26 w 378"/>
                <a:gd name="T25" fmla="*/ 70 h 367"/>
                <a:gd name="T26" fmla="*/ 26 w 378"/>
                <a:gd name="T27" fmla="*/ 70 h 367"/>
                <a:gd name="T28" fmla="*/ 139 w 378"/>
                <a:gd name="T29" fmla="*/ 209 h 367"/>
                <a:gd name="T30" fmla="*/ 139 w 378"/>
                <a:gd name="T31" fmla="*/ 209 h 367"/>
                <a:gd name="T32" fmla="*/ 28 w 378"/>
                <a:gd name="T33" fmla="*/ 301 h 367"/>
                <a:gd name="T34" fmla="*/ 28 w 378"/>
                <a:gd name="T35" fmla="*/ 301 h 367"/>
                <a:gd name="T36" fmla="*/ 63 w 378"/>
                <a:gd name="T37" fmla="*/ 351 h 367"/>
                <a:gd name="T38" fmla="*/ 63 w 378"/>
                <a:gd name="T39" fmla="*/ 351 h 367"/>
                <a:gd name="T40" fmla="*/ 193 w 378"/>
                <a:gd name="T41" fmla="*/ 250 h 367"/>
                <a:gd name="T42" fmla="*/ 193 w 378"/>
                <a:gd name="T43" fmla="*/ 250 h 367"/>
                <a:gd name="T44" fmla="*/ 334 w 378"/>
                <a:gd name="T45" fmla="*/ 315 h 367"/>
                <a:gd name="T46" fmla="*/ 334 w 378"/>
                <a:gd name="T47" fmla="*/ 315 h 367"/>
                <a:gd name="T48" fmla="*/ 353 w 378"/>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4"/>
                  </a:moveTo>
                  <a:lnTo>
                    <a:pt x="353" y="274"/>
                  </a:lnTo>
                  <a:cubicBezTo>
                    <a:pt x="311" y="250"/>
                    <a:pt x="271" y="228"/>
                    <a:pt x="231" y="202"/>
                  </a:cubicBezTo>
                  <a:lnTo>
                    <a:pt x="231" y="202"/>
                  </a:lnTo>
                  <a:cubicBezTo>
                    <a:pt x="267" y="150"/>
                    <a:pt x="294" y="95"/>
                    <a:pt x="307" y="43"/>
                  </a:cubicBezTo>
                  <a:lnTo>
                    <a:pt x="307" y="43"/>
                  </a:lnTo>
                  <a:cubicBezTo>
                    <a:pt x="313" y="20"/>
                    <a:pt x="280" y="0"/>
                    <a:pt x="267" y="24"/>
                  </a:cubicBezTo>
                  <a:lnTo>
                    <a:pt x="267" y="24"/>
                  </a:lnTo>
                  <a:cubicBezTo>
                    <a:pt x="239" y="71"/>
                    <a:pt x="215" y="117"/>
                    <a:pt x="183" y="161"/>
                  </a:cubicBezTo>
                  <a:lnTo>
                    <a:pt x="183" y="161"/>
                  </a:lnTo>
                  <a:cubicBezTo>
                    <a:pt x="142" y="123"/>
                    <a:pt x="113" y="77"/>
                    <a:pt x="76" y="35"/>
                  </a:cubicBezTo>
                  <a:lnTo>
                    <a:pt x="76" y="35"/>
                  </a:lnTo>
                  <a:cubicBezTo>
                    <a:pt x="53" y="7"/>
                    <a:pt x="12" y="39"/>
                    <a:pt x="26" y="70"/>
                  </a:cubicBezTo>
                  <a:lnTo>
                    <a:pt x="26" y="70"/>
                  </a:lnTo>
                  <a:cubicBezTo>
                    <a:pt x="49" y="120"/>
                    <a:pt x="89" y="169"/>
                    <a:pt x="139" y="209"/>
                  </a:cubicBezTo>
                  <a:lnTo>
                    <a:pt x="139" y="209"/>
                  </a:lnTo>
                  <a:cubicBezTo>
                    <a:pt x="104" y="244"/>
                    <a:pt x="64" y="270"/>
                    <a:pt x="28" y="301"/>
                  </a:cubicBezTo>
                  <a:lnTo>
                    <a:pt x="28" y="301"/>
                  </a:lnTo>
                  <a:cubicBezTo>
                    <a:pt x="0" y="326"/>
                    <a:pt x="31" y="366"/>
                    <a:pt x="63" y="351"/>
                  </a:cubicBezTo>
                  <a:lnTo>
                    <a:pt x="63" y="351"/>
                  </a:lnTo>
                  <a:cubicBezTo>
                    <a:pt x="109" y="330"/>
                    <a:pt x="155" y="293"/>
                    <a:pt x="193" y="250"/>
                  </a:cubicBezTo>
                  <a:lnTo>
                    <a:pt x="193" y="250"/>
                  </a:lnTo>
                  <a:cubicBezTo>
                    <a:pt x="239" y="280"/>
                    <a:pt x="288" y="303"/>
                    <a:pt x="334" y="315"/>
                  </a:cubicBezTo>
                  <a:lnTo>
                    <a:pt x="334" y="315"/>
                  </a:lnTo>
                  <a:cubicBezTo>
                    <a:pt x="357" y="320"/>
                    <a:pt x="377" y="287"/>
                    <a:pt x="353" y="274"/>
                  </a:cubicBezTo>
                </a:path>
              </a:pathLst>
            </a:custGeom>
            <a:solidFill>
              <a:schemeClr val="accent3">
                <a:lumMod val="75000"/>
              </a:schemeClr>
            </a:solidFill>
            <a:ln>
              <a:noFill/>
            </a:ln>
            <a:effectLst/>
          </p:spPr>
          <p:txBody>
            <a:bodyPr wrap="none" anchor="ctr"/>
            <a:lstStyle/>
            <a:p>
              <a:pPr>
                <a:defRPr/>
              </a:pPr>
              <a:endParaRPr lang="es-ES_tradnl"/>
            </a:p>
          </p:txBody>
        </p:sp>
        <p:sp>
          <p:nvSpPr>
            <p:cNvPr id="138" name="Freeform 40">
              <a:extLst>
                <a:ext uri="{FF2B5EF4-FFF2-40B4-BE49-F238E27FC236}">
                  <a16:creationId xmlns:a16="http://schemas.microsoft.com/office/drawing/2014/main" id="{79EC2287-8F9E-144E-9D1A-8591586C84F6}"/>
                </a:ext>
              </a:extLst>
            </p:cNvPr>
            <p:cNvSpPr>
              <a:spLocks noChangeArrowheads="1"/>
            </p:cNvSpPr>
            <p:nvPr/>
          </p:nvSpPr>
          <p:spPr bwMode="auto">
            <a:xfrm rot="16200000">
              <a:off x="41835" y="5152008"/>
              <a:ext cx="180951" cy="173016"/>
            </a:xfrm>
            <a:custGeom>
              <a:avLst/>
              <a:gdLst>
                <a:gd name="T0" fmla="*/ 354 w 380"/>
                <a:gd name="T1" fmla="*/ 274 h 367"/>
                <a:gd name="T2" fmla="*/ 354 w 380"/>
                <a:gd name="T3" fmla="*/ 274 h 367"/>
                <a:gd name="T4" fmla="*/ 233 w 380"/>
                <a:gd name="T5" fmla="*/ 202 h 367"/>
                <a:gd name="T6" fmla="*/ 233 w 380"/>
                <a:gd name="T7" fmla="*/ 202 h 367"/>
                <a:gd name="T8" fmla="*/ 308 w 380"/>
                <a:gd name="T9" fmla="*/ 43 h 367"/>
                <a:gd name="T10" fmla="*/ 308 w 380"/>
                <a:gd name="T11" fmla="*/ 43 h 367"/>
                <a:gd name="T12" fmla="*/ 267 w 380"/>
                <a:gd name="T13" fmla="*/ 24 h 367"/>
                <a:gd name="T14" fmla="*/ 267 w 380"/>
                <a:gd name="T15" fmla="*/ 24 h 367"/>
                <a:gd name="T16" fmla="*/ 183 w 380"/>
                <a:gd name="T17" fmla="*/ 161 h 367"/>
                <a:gd name="T18" fmla="*/ 183 w 380"/>
                <a:gd name="T19" fmla="*/ 161 h 367"/>
                <a:gd name="T20" fmla="*/ 77 w 380"/>
                <a:gd name="T21" fmla="*/ 35 h 367"/>
                <a:gd name="T22" fmla="*/ 77 w 380"/>
                <a:gd name="T23" fmla="*/ 35 h 367"/>
                <a:gd name="T24" fmla="*/ 27 w 380"/>
                <a:gd name="T25" fmla="*/ 70 h 367"/>
                <a:gd name="T26" fmla="*/ 27 w 380"/>
                <a:gd name="T27" fmla="*/ 70 h 367"/>
                <a:gd name="T28" fmla="*/ 140 w 380"/>
                <a:gd name="T29" fmla="*/ 209 h 367"/>
                <a:gd name="T30" fmla="*/ 140 w 380"/>
                <a:gd name="T31" fmla="*/ 209 h 367"/>
                <a:gd name="T32" fmla="*/ 28 w 380"/>
                <a:gd name="T33" fmla="*/ 301 h 367"/>
                <a:gd name="T34" fmla="*/ 28 w 380"/>
                <a:gd name="T35" fmla="*/ 301 h 367"/>
                <a:gd name="T36" fmla="*/ 64 w 380"/>
                <a:gd name="T37" fmla="*/ 351 h 367"/>
                <a:gd name="T38" fmla="*/ 64 w 380"/>
                <a:gd name="T39" fmla="*/ 351 h 367"/>
                <a:gd name="T40" fmla="*/ 194 w 380"/>
                <a:gd name="T41" fmla="*/ 250 h 367"/>
                <a:gd name="T42" fmla="*/ 194 w 380"/>
                <a:gd name="T43" fmla="*/ 250 h 367"/>
                <a:gd name="T44" fmla="*/ 336 w 380"/>
                <a:gd name="T45" fmla="*/ 315 h 367"/>
                <a:gd name="T46" fmla="*/ 336 w 380"/>
                <a:gd name="T47" fmla="*/ 315 h 367"/>
                <a:gd name="T48" fmla="*/ 354 w 380"/>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7">
                  <a:moveTo>
                    <a:pt x="354" y="274"/>
                  </a:moveTo>
                  <a:lnTo>
                    <a:pt x="354" y="274"/>
                  </a:lnTo>
                  <a:cubicBezTo>
                    <a:pt x="312" y="250"/>
                    <a:pt x="271" y="228"/>
                    <a:pt x="233" y="202"/>
                  </a:cubicBezTo>
                  <a:lnTo>
                    <a:pt x="233" y="202"/>
                  </a:lnTo>
                  <a:cubicBezTo>
                    <a:pt x="269" y="150"/>
                    <a:pt x="295" y="95"/>
                    <a:pt x="308" y="43"/>
                  </a:cubicBezTo>
                  <a:lnTo>
                    <a:pt x="308" y="43"/>
                  </a:lnTo>
                  <a:cubicBezTo>
                    <a:pt x="313" y="20"/>
                    <a:pt x="280" y="0"/>
                    <a:pt x="267" y="24"/>
                  </a:cubicBezTo>
                  <a:lnTo>
                    <a:pt x="267" y="24"/>
                  </a:lnTo>
                  <a:cubicBezTo>
                    <a:pt x="240" y="71"/>
                    <a:pt x="216" y="117"/>
                    <a:pt x="183" y="161"/>
                  </a:cubicBezTo>
                  <a:lnTo>
                    <a:pt x="183" y="161"/>
                  </a:lnTo>
                  <a:cubicBezTo>
                    <a:pt x="142" y="123"/>
                    <a:pt x="113" y="77"/>
                    <a:pt x="77" y="35"/>
                  </a:cubicBezTo>
                  <a:lnTo>
                    <a:pt x="77" y="35"/>
                  </a:lnTo>
                  <a:cubicBezTo>
                    <a:pt x="53" y="7"/>
                    <a:pt x="12" y="39"/>
                    <a:pt x="27" y="70"/>
                  </a:cubicBezTo>
                  <a:lnTo>
                    <a:pt x="27" y="70"/>
                  </a:lnTo>
                  <a:cubicBezTo>
                    <a:pt x="49" y="120"/>
                    <a:pt x="91" y="169"/>
                    <a:pt x="140" y="209"/>
                  </a:cubicBezTo>
                  <a:lnTo>
                    <a:pt x="140" y="209"/>
                  </a:lnTo>
                  <a:cubicBezTo>
                    <a:pt x="104" y="244"/>
                    <a:pt x="65" y="270"/>
                    <a:pt x="28" y="301"/>
                  </a:cubicBezTo>
                  <a:lnTo>
                    <a:pt x="28" y="301"/>
                  </a:lnTo>
                  <a:cubicBezTo>
                    <a:pt x="0" y="326"/>
                    <a:pt x="33" y="366"/>
                    <a:pt x="64" y="351"/>
                  </a:cubicBezTo>
                  <a:lnTo>
                    <a:pt x="64" y="351"/>
                  </a:lnTo>
                  <a:cubicBezTo>
                    <a:pt x="111" y="330"/>
                    <a:pt x="155" y="293"/>
                    <a:pt x="194" y="250"/>
                  </a:cubicBezTo>
                  <a:lnTo>
                    <a:pt x="194" y="250"/>
                  </a:lnTo>
                  <a:cubicBezTo>
                    <a:pt x="240" y="280"/>
                    <a:pt x="288" y="303"/>
                    <a:pt x="336" y="315"/>
                  </a:cubicBezTo>
                  <a:lnTo>
                    <a:pt x="336" y="315"/>
                  </a:lnTo>
                  <a:cubicBezTo>
                    <a:pt x="359" y="320"/>
                    <a:pt x="379" y="287"/>
                    <a:pt x="354" y="274"/>
                  </a:cubicBezTo>
                </a:path>
              </a:pathLst>
            </a:custGeom>
            <a:solidFill>
              <a:schemeClr val="accent3">
                <a:lumMod val="75000"/>
              </a:schemeClr>
            </a:solidFill>
            <a:ln>
              <a:noFill/>
            </a:ln>
            <a:effectLst/>
          </p:spPr>
          <p:txBody>
            <a:bodyPr wrap="none" anchor="ctr"/>
            <a:lstStyle/>
            <a:p>
              <a:pPr>
                <a:defRPr/>
              </a:pPr>
              <a:endParaRPr lang="es-ES_tradnl"/>
            </a:p>
          </p:txBody>
        </p:sp>
        <p:sp>
          <p:nvSpPr>
            <p:cNvPr id="139" name="Freeform 41">
              <a:extLst>
                <a:ext uri="{FF2B5EF4-FFF2-40B4-BE49-F238E27FC236}">
                  <a16:creationId xmlns:a16="http://schemas.microsoft.com/office/drawing/2014/main" id="{120C4923-084F-6441-B2A0-F86672F76725}"/>
                </a:ext>
              </a:extLst>
            </p:cNvPr>
            <p:cNvSpPr>
              <a:spLocks noChangeArrowheads="1"/>
            </p:cNvSpPr>
            <p:nvPr/>
          </p:nvSpPr>
          <p:spPr bwMode="auto">
            <a:xfrm rot="16200000">
              <a:off x="41835" y="4788517"/>
              <a:ext cx="180951" cy="173016"/>
            </a:xfrm>
            <a:custGeom>
              <a:avLst/>
              <a:gdLst>
                <a:gd name="T0" fmla="*/ 353 w 378"/>
                <a:gd name="T1" fmla="*/ 272 h 366"/>
                <a:gd name="T2" fmla="*/ 353 w 378"/>
                <a:gd name="T3" fmla="*/ 272 h 366"/>
                <a:gd name="T4" fmla="*/ 231 w 378"/>
                <a:gd name="T5" fmla="*/ 199 h 366"/>
                <a:gd name="T6" fmla="*/ 231 w 378"/>
                <a:gd name="T7" fmla="*/ 199 h 366"/>
                <a:gd name="T8" fmla="*/ 307 w 378"/>
                <a:gd name="T9" fmla="*/ 42 h 366"/>
                <a:gd name="T10" fmla="*/ 307 w 378"/>
                <a:gd name="T11" fmla="*/ 42 h 366"/>
                <a:gd name="T12" fmla="*/ 266 w 378"/>
                <a:gd name="T13" fmla="*/ 23 h 366"/>
                <a:gd name="T14" fmla="*/ 266 w 378"/>
                <a:gd name="T15" fmla="*/ 23 h 366"/>
                <a:gd name="T16" fmla="*/ 182 w 378"/>
                <a:gd name="T17" fmla="*/ 160 h 366"/>
                <a:gd name="T18" fmla="*/ 182 w 378"/>
                <a:gd name="T19" fmla="*/ 160 h 366"/>
                <a:gd name="T20" fmla="*/ 74 w 378"/>
                <a:gd name="T21" fmla="*/ 32 h 366"/>
                <a:gd name="T22" fmla="*/ 74 w 378"/>
                <a:gd name="T23" fmla="*/ 32 h 366"/>
                <a:gd name="T24" fmla="*/ 25 w 378"/>
                <a:gd name="T25" fmla="*/ 68 h 366"/>
                <a:gd name="T26" fmla="*/ 25 w 378"/>
                <a:gd name="T27" fmla="*/ 68 h 366"/>
                <a:gd name="T28" fmla="*/ 139 w 378"/>
                <a:gd name="T29" fmla="*/ 208 h 366"/>
                <a:gd name="T30" fmla="*/ 139 w 378"/>
                <a:gd name="T31" fmla="*/ 208 h 366"/>
                <a:gd name="T32" fmla="*/ 27 w 378"/>
                <a:gd name="T33" fmla="*/ 300 h 366"/>
                <a:gd name="T34" fmla="*/ 27 w 378"/>
                <a:gd name="T35" fmla="*/ 300 h 366"/>
                <a:gd name="T36" fmla="*/ 61 w 378"/>
                <a:gd name="T37" fmla="*/ 350 h 366"/>
                <a:gd name="T38" fmla="*/ 61 w 378"/>
                <a:gd name="T39" fmla="*/ 350 h 366"/>
                <a:gd name="T40" fmla="*/ 193 w 378"/>
                <a:gd name="T41" fmla="*/ 248 h 366"/>
                <a:gd name="T42" fmla="*/ 193 w 378"/>
                <a:gd name="T43" fmla="*/ 248 h 366"/>
                <a:gd name="T44" fmla="*/ 333 w 378"/>
                <a:gd name="T45" fmla="*/ 312 h 366"/>
                <a:gd name="T46" fmla="*/ 333 w 378"/>
                <a:gd name="T47" fmla="*/ 312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48"/>
                    <a:pt x="270" y="227"/>
                    <a:pt x="231" y="199"/>
                  </a:cubicBezTo>
                  <a:lnTo>
                    <a:pt x="231" y="199"/>
                  </a:lnTo>
                  <a:cubicBezTo>
                    <a:pt x="266" y="149"/>
                    <a:pt x="294" y="94"/>
                    <a:pt x="307" y="42"/>
                  </a:cubicBezTo>
                  <a:lnTo>
                    <a:pt x="307" y="42"/>
                  </a:lnTo>
                  <a:cubicBezTo>
                    <a:pt x="312" y="18"/>
                    <a:pt x="279" y="0"/>
                    <a:pt x="266" y="23"/>
                  </a:cubicBezTo>
                  <a:lnTo>
                    <a:pt x="266" y="23"/>
                  </a:lnTo>
                  <a:cubicBezTo>
                    <a:pt x="239" y="70"/>
                    <a:pt x="215" y="118"/>
                    <a:pt x="182" y="160"/>
                  </a:cubicBezTo>
                  <a:lnTo>
                    <a:pt x="182" y="160"/>
                  </a:lnTo>
                  <a:cubicBezTo>
                    <a:pt x="141" y="120"/>
                    <a:pt x="113" y="76"/>
                    <a:pt x="74" y="32"/>
                  </a:cubicBezTo>
                  <a:lnTo>
                    <a:pt x="74" y="32"/>
                  </a:lnTo>
                  <a:cubicBezTo>
                    <a:pt x="51" y="5"/>
                    <a:pt x="11" y="38"/>
                    <a:pt x="25" y="68"/>
                  </a:cubicBezTo>
                  <a:lnTo>
                    <a:pt x="25" y="68"/>
                  </a:lnTo>
                  <a:cubicBezTo>
                    <a:pt x="48" y="119"/>
                    <a:pt x="89" y="168"/>
                    <a:pt x="139" y="208"/>
                  </a:cubicBezTo>
                  <a:lnTo>
                    <a:pt x="139" y="208"/>
                  </a:lnTo>
                  <a:cubicBezTo>
                    <a:pt x="103" y="241"/>
                    <a:pt x="64" y="269"/>
                    <a:pt x="27" y="300"/>
                  </a:cubicBezTo>
                  <a:lnTo>
                    <a:pt x="27" y="300"/>
                  </a:lnTo>
                  <a:cubicBezTo>
                    <a:pt x="0" y="324"/>
                    <a:pt x="31" y="365"/>
                    <a:pt x="61" y="350"/>
                  </a:cubicBezTo>
                  <a:lnTo>
                    <a:pt x="61" y="350"/>
                  </a:lnTo>
                  <a:cubicBezTo>
                    <a:pt x="110" y="329"/>
                    <a:pt x="153" y="293"/>
                    <a:pt x="193" y="248"/>
                  </a:cubicBezTo>
                  <a:lnTo>
                    <a:pt x="193" y="248"/>
                  </a:lnTo>
                  <a:cubicBezTo>
                    <a:pt x="239" y="278"/>
                    <a:pt x="287" y="300"/>
                    <a:pt x="333" y="312"/>
                  </a:cubicBezTo>
                  <a:lnTo>
                    <a:pt x="333" y="312"/>
                  </a:lnTo>
                  <a:cubicBezTo>
                    <a:pt x="357" y="319"/>
                    <a:pt x="377" y="285"/>
                    <a:pt x="353" y="272"/>
                  </a:cubicBezTo>
                </a:path>
              </a:pathLst>
            </a:custGeom>
            <a:solidFill>
              <a:schemeClr val="accent3">
                <a:lumMod val="50000"/>
              </a:schemeClr>
            </a:solidFill>
            <a:ln>
              <a:noFill/>
            </a:ln>
            <a:effectLst/>
          </p:spPr>
          <p:txBody>
            <a:bodyPr wrap="none" anchor="ctr"/>
            <a:lstStyle/>
            <a:p>
              <a:pPr>
                <a:defRPr/>
              </a:pPr>
              <a:endParaRPr lang="es-ES_tradnl"/>
            </a:p>
          </p:txBody>
        </p:sp>
        <p:sp>
          <p:nvSpPr>
            <p:cNvPr id="140" name="Freeform 42">
              <a:extLst>
                <a:ext uri="{FF2B5EF4-FFF2-40B4-BE49-F238E27FC236}">
                  <a16:creationId xmlns:a16="http://schemas.microsoft.com/office/drawing/2014/main" id="{F8F858E7-CECB-F84F-B67A-6A90212A297D}"/>
                </a:ext>
              </a:extLst>
            </p:cNvPr>
            <p:cNvSpPr>
              <a:spLocks noChangeArrowheads="1"/>
            </p:cNvSpPr>
            <p:nvPr/>
          </p:nvSpPr>
          <p:spPr bwMode="auto">
            <a:xfrm rot="16200000">
              <a:off x="41835" y="4599630"/>
              <a:ext cx="180951" cy="173016"/>
            </a:xfrm>
            <a:custGeom>
              <a:avLst/>
              <a:gdLst>
                <a:gd name="T0" fmla="*/ 354 w 379"/>
                <a:gd name="T1" fmla="*/ 272 h 366"/>
                <a:gd name="T2" fmla="*/ 354 w 379"/>
                <a:gd name="T3" fmla="*/ 272 h 366"/>
                <a:gd name="T4" fmla="*/ 232 w 379"/>
                <a:gd name="T5" fmla="*/ 199 h 366"/>
                <a:gd name="T6" fmla="*/ 232 w 379"/>
                <a:gd name="T7" fmla="*/ 199 h 366"/>
                <a:gd name="T8" fmla="*/ 308 w 379"/>
                <a:gd name="T9" fmla="*/ 42 h 366"/>
                <a:gd name="T10" fmla="*/ 308 w 379"/>
                <a:gd name="T11" fmla="*/ 42 h 366"/>
                <a:gd name="T12" fmla="*/ 266 w 379"/>
                <a:gd name="T13" fmla="*/ 23 h 366"/>
                <a:gd name="T14" fmla="*/ 266 w 379"/>
                <a:gd name="T15" fmla="*/ 23 h 366"/>
                <a:gd name="T16" fmla="*/ 183 w 379"/>
                <a:gd name="T17" fmla="*/ 160 h 366"/>
                <a:gd name="T18" fmla="*/ 183 w 379"/>
                <a:gd name="T19" fmla="*/ 160 h 366"/>
                <a:gd name="T20" fmla="*/ 77 w 379"/>
                <a:gd name="T21" fmla="*/ 32 h 366"/>
                <a:gd name="T22" fmla="*/ 77 w 379"/>
                <a:gd name="T23" fmla="*/ 32 h 366"/>
                <a:gd name="T24" fmla="*/ 27 w 379"/>
                <a:gd name="T25" fmla="*/ 68 h 366"/>
                <a:gd name="T26" fmla="*/ 27 w 379"/>
                <a:gd name="T27" fmla="*/ 68 h 366"/>
                <a:gd name="T28" fmla="*/ 140 w 379"/>
                <a:gd name="T29" fmla="*/ 208 h 366"/>
                <a:gd name="T30" fmla="*/ 140 w 379"/>
                <a:gd name="T31" fmla="*/ 208 h 366"/>
                <a:gd name="T32" fmla="*/ 28 w 379"/>
                <a:gd name="T33" fmla="*/ 300 h 366"/>
                <a:gd name="T34" fmla="*/ 28 w 379"/>
                <a:gd name="T35" fmla="*/ 300 h 366"/>
                <a:gd name="T36" fmla="*/ 63 w 379"/>
                <a:gd name="T37" fmla="*/ 350 h 366"/>
                <a:gd name="T38" fmla="*/ 63 w 379"/>
                <a:gd name="T39" fmla="*/ 350 h 366"/>
                <a:gd name="T40" fmla="*/ 194 w 379"/>
                <a:gd name="T41" fmla="*/ 248 h 366"/>
                <a:gd name="T42" fmla="*/ 194 w 379"/>
                <a:gd name="T43" fmla="*/ 248 h 366"/>
                <a:gd name="T44" fmla="*/ 334 w 379"/>
                <a:gd name="T45" fmla="*/ 312 h 366"/>
                <a:gd name="T46" fmla="*/ 334 w 379"/>
                <a:gd name="T47" fmla="*/ 312 h 366"/>
                <a:gd name="T48" fmla="*/ 354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2"/>
                  </a:moveTo>
                  <a:lnTo>
                    <a:pt x="354" y="272"/>
                  </a:lnTo>
                  <a:cubicBezTo>
                    <a:pt x="312" y="248"/>
                    <a:pt x="271" y="227"/>
                    <a:pt x="232" y="199"/>
                  </a:cubicBezTo>
                  <a:lnTo>
                    <a:pt x="232" y="199"/>
                  </a:lnTo>
                  <a:cubicBezTo>
                    <a:pt x="267" y="149"/>
                    <a:pt x="295" y="94"/>
                    <a:pt x="308" y="42"/>
                  </a:cubicBezTo>
                  <a:lnTo>
                    <a:pt x="308" y="42"/>
                  </a:lnTo>
                  <a:cubicBezTo>
                    <a:pt x="313" y="18"/>
                    <a:pt x="279" y="0"/>
                    <a:pt x="266" y="23"/>
                  </a:cubicBezTo>
                  <a:lnTo>
                    <a:pt x="266" y="23"/>
                  </a:lnTo>
                  <a:cubicBezTo>
                    <a:pt x="241" y="70"/>
                    <a:pt x="216" y="118"/>
                    <a:pt x="183" y="160"/>
                  </a:cubicBezTo>
                  <a:lnTo>
                    <a:pt x="183" y="160"/>
                  </a:lnTo>
                  <a:cubicBezTo>
                    <a:pt x="142" y="120"/>
                    <a:pt x="113" y="76"/>
                    <a:pt x="77" y="32"/>
                  </a:cubicBezTo>
                  <a:lnTo>
                    <a:pt x="77" y="32"/>
                  </a:lnTo>
                  <a:cubicBezTo>
                    <a:pt x="53" y="5"/>
                    <a:pt x="12" y="38"/>
                    <a:pt x="27" y="68"/>
                  </a:cubicBezTo>
                  <a:lnTo>
                    <a:pt x="27" y="68"/>
                  </a:lnTo>
                  <a:cubicBezTo>
                    <a:pt x="49" y="119"/>
                    <a:pt x="91" y="168"/>
                    <a:pt x="140" y="208"/>
                  </a:cubicBezTo>
                  <a:lnTo>
                    <a:pt x="140" y="208"/>
                  </a:lnTo>
                  <a:cubicBezTo>
                    <a:pt x="104" y="241"/>
                    <a:pt x="65" y="269"/>
                    <a:pt x="28" y="300"/>
                  </a:cubicBezTo>
                  <a:lnTo>
                    <a:pt x="28" y="300"/>
                  </a:lnTo>
                  <a:cubicBezTo>
                    <a:pt x="0" y="324"/>
                    <a:pt x="33" y="365"/>
                    <a:pt x="63" y="350"/>
                  </a:cubicBezTo>
                  <a:lnTo>
                    <a:pt x="63" y="350"/>
                  </a:lnTo>
                  <a:cubicBezTo>
                    <a:pt x="109" y="329"/>
                    <a:pt x="154" y="293"/>
                    <a:pt x="194" y="248"/>
                  </a:cubicBezTo>
                  <a:lnTo>
                    <a:pt x="194" y="248"/>
                  </a:lnTo>
                  <a:cubicBezTo>
                    <a:pt x="240" y="278"/>
                    <a:pt x="288" y="300"/>
                    <a:pt x="334" y="312"/>
                  </a:cubicBezTo>
                  <a:lnTo>
                    <a:pt x="334" y="312"/>
                  </a:lnTo>
                  <a:cubicBezTo>
                    <a:pt x="358" y="319"/>
                    <a:pt x="378" y="285"/>
                    <a:pt x="354" y="272"/>
                  </a:cubicBezTo>
                </a:path>
              </a:pathLst>
            </a:custGeom>
            <a:solidFill>
              <a:schemeClr val="accent3">
                <a:lumMod val="75000"/>
              </a:schemeClr>
            </a:solidFill>
            <a:ln>
              <a:noFill/>
            </a:ln>
            <a:effectLst/>
          </p:spPr>
          <p:txBody>
            <a:bodyPr wrap="none" anchor="ctr"/>
            <a:lstStyle/>
            <a:p>
              <a:pPr>
                <a:defRPr/>
              </a:pPr>
              <a:endParaRPr lang="es-ES_tradnl"/>
            </a:p>
          </p:txBody>
        </p:sp>
        <p:sp>
          <p:nvSpPr>
            <p:cNvPr id="141" name="Freeform 43">
              <a:extLst>
                <a:ext uri="{FF2B5EF4-FFF2-40B4-BE49-F238E27FC236}">
                  <a16:creationId xmlns:a16="http://schemas.microsoft.com/office/drawing/2014/main" id="{8AD5DA50-F52B-2E4E-8650-F92F43C5BA82}"/>
                </a:ext>
              </a:extLst>
            </p:cNvPr>
            <p:cNvSpPr>
              <a:spLocks noChangeArrowheads="1"/>
            </p:cNvSpPr>
            <p:nvPr/>
          </p:nvSpPr>
          <p:spPr bwMode="auto">
            <a:xfrm rot="16200000">
              <a:off x="41835" y="4977405"/>
              <a:ext cx="180951" cy="173016"/>
            </a:xfrm>
            <a:custGeom>
              <a:avLst/>
              <a:gdLst>
                <a:gd name="T0" fmla="*/ 352 w 378"/>
                <a:gd name="T1" fmla="*/ 272 h 366"/>
                <a:gd name="T2" fmla="*/ 352 w 378"/>
                <a:gd name="T3" fmla="*/ 272 h 366"/>
                <a:gd name="T4" fmla="*/ 231 w 378"/>
                <a:gd name="T5" fmla="*/ 199 h 366"/>
                <a:gd name="T6" fmla="*/ 231 w 378"/>
                <a:gd name="T7" fmla="*/ 199 h 366"/>
                <a:gd name="T8" fmla="*/ 306 w 378"/>
                <a:gd name="T9" fmla="*/ 42 h 366"/>
                <a:gd name="T10" fmla="*/ 306 w 378"/>
                <a:gd name="T11" fmla="*/ 42 h 366"/>
                <a:gd name="T12" fmla="*/ 265 w 378"/>
                <a:gd name="T13" fmla="*/ 23 h 366"/>
                <a:gd name="T14" fmla="*/ 265 w 378"/>
                <a:gd name="T15" fmla="*/ 23 h 366"/>
                <a:gd name="T16" fmla="*/ 182 w 378"/>
                <a:gd name="T17" fmla="*/ 160 h 366"/>
                <a:gd name="T18" fmla="*/ 182 w 378"/>
                <a:gd name="T19" fmla="*/ 160 h 366"/>
                <a:gd name="T20" fmla="*/ 76 w 378"/>
                <a:gd name="T21" fmla="*/ 32 h 366"/>
                <a:gd name="T22" fmla="*/ 76 w 378"/>
                <a:gd name="T23" fmla="*/ 32 h 366"/>
                <a:gd name="T24" fmla="*/ 26 w 378"/>
                <a:gd name="T25" fmla="*/ 68 h 366"/>
                <a:gd name="T26" fmla="*/ 26 w 378"/>
                <a:gd name="T27" fmla="*/ 68 h 366"/>
                <a:gd name="T28" fmla="*/ 139 w 378"/>
                <a:gd name="T29" fmla="*/ 208 h 366"/>
                <a:gd name="T30" fmla="*/ 139 w 378"/>
                <a:gd name="T31" fmla="*/ 208 h 366"/>
                <a:gd name="T32" fmla="*/ 27 w 378"/>
                <a:gd name="T33" fmla="*/ 300 h 366"/>
                <a:gd name="T34" fmla="*/ 27 w 378"/>
                <a:gd name="T35" fmla="*/ 300 h 366"/>
                <a:gd name="T36" fmla="*/ 63 w 378"/>
                <a:gd name="T37" fmla="*/ 350 h 366"/>
                <a:gd name="T38" fmla="*/ 63 w 378"/>
                <a:gd name="T39" fmla="*/ 350 h 366"/>
                <a:gd name="T40" fmla="*/ 193 w 378"/>
                <a:gd name="T41" fmla="*/ 248 h 366"/>
                <a:gd name="T42" fmla="*/ 193 w 378"/>
                <a:gd name="T43" fmla="*/ 248 h 366"/>
                <a:gd name="T44" fmla="*/ 334 w 378"/>
                <a:gd name="T45" fmla="*/ 312 h 366"/>
                <a:gd name="T46" fmla="*/ 334 w 378"/>
                <a:gd name="T47" fmla="*/ 312 h 366"/>
                <a:gd name="T48" fmla="*/ 352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2" y="272"/>
                  </a:moveTo>
                  <a:lnTo>
                    <a:pt x="352" y="272"/>
                  </a:lnTo>
                  <a:cubicBezTo>
                    <a:pt x="311" y="248"/>
                    <a:pt x="270" y="227"/>
                    <a:pt x="231" y="199"/>
                  </a:cubicBezTo>
                  <a:lnTo>
                    <a:pt x="231" y="199"/>
                  </a:lnTo>
                  <a:cubicBezTo>
                    <a:pt x="266" y="149"/>
                    <a:pt x="294" y="94"/>
                    <a:pt x="306" y="42"/>
                  </a:cubicBezTo>
                  <a:lnTo>
                    <a:pt x="306" y="42"/>
                  </a:lnTo>
                  <a:cubicBezTo>
                    <a:pt x="312" y="18"/>
                    <a:pt x="278" y="0"/>
                    <a:pt x="265" y="23"/>
                  </a:cubicBezTo>
                  <a:lnTo>
                    <a:pt x="265" y="23"/>
                  </a:lnTo>
                  <a:cubicBezTo>
                    <a:pt x="239" y="70"/>
                    <a:pt x="215" y="118"/>
                    <a:pt x="182" y="160"/>
                  </a:cubicBezTo>
                  <a:lnTo>
                    <a:pt x="182" y="160"/>
                  </a:lnTo>
                  <a:cubicBezTo>
                    <a:pt x="142" y="120"/>
                    <a:pt x="111" y="76"/>
                    <a:pt x="76" y="32"/>
                  </a:cubicBezTo>
                  <a:lnTo>
                    <a:pt x="76" y="32"/>
                  </a:lnTo>
                  <a:cubicBezTo>
                    <a:pt x="52" y="5"/>
                    <a:pt x="12" y="38"/>
                    <a:pt x="26" y="68"/>
                  </a:cubicBezTo>
                  <a:lnTo>
                    <a:pt x="26" y="68"/>
                  </a:lnTo>
                  <a:cubicBezTo>
                    <a:pt x="48" y="119"/>
                    <a:pt x="89" y="168"/>
                    <a:pt x="139" y="208"/>
                  </a:cubicBezTo>
                  <a:lnTo>
                    <a:pt x="139" y="208"/>
                  </a:lnTo>
                  <a:cubicBezTo>
                    <a:pt x="104" y="241"/>
                    <a:pt x="64" y="269"/>
                    <a:pt x="27" y="300"/>
                  </a:cubicBezTo>
                  <a:lnTo>
                    <a:pt x="27" y="300"/>
                  </a:lnTo>
                  <a:cubicBezTo>
                    <a:pt x="0" y="324"/>
                    <a:pt x="31" y="365"/>
                    <a:pt x="63" y="350"/>
                  </a:cubicBezTo>
                  <a:lnTo>
                    <a:pt x="63" y="350"/>
                  </a:lnTo>
                  <a:cubicBezTo>
                    <a:pt x="109" y="329"/>
                    <a:pt x="155" y="293"/>
                    <a:pt x="193" y="248"/>
                  </a:cubicBezTo>
                  <a:lnTo>
                    <a:pt x="193" y="248"/>
                  </a:lnTo>
                  <a:cubicBezTo>
                    <a:pt x="239" y="278"/>
                    <a:pt x="288" y="300"/>
                    <a:pt x="334" y="312"/>
                  </a:cubicBezTo>
                  <a:lnTo>
                    <a:pt x="334" y="312"/>
                  </a:lnTo>
                  <a:cubicBezTo>
                    <a:pt x="357" y="319"/>
                    <a:pt x="377" y="285"/>
                    <a:pt x="352" y="272"/>
                  </a:cubicBezTo>
                </a:path>
              </a:pathLst>
            </a:custGeom>
            <a:solidFill>
              <a:schemeClr val="accent3">
                <a:lumMod val="25000"/>
              </a:schemeClr>
            </a:solidFill>
            <a:ln>
              <a:noFill/>
            </a:ln>
            <a:effectLst/>
          </p:spPr>
          <p:txBody>
            <a:bodyPr wrap="none" anchor="ctr"/>
            <a:lstStyle/>
            <a:p>
              <a:pPr>
                <a:defRPr/>
              </a:pPr>
              <a:endParaRPr lang="es-ES_tradnl"/>
            </a:p>
          </p:txBody>
        </p:sp>
        <p:sp>
          <p:nvSpPr>
            <p:cNvPr id="142" name="Freeform 44">
              <a:extLst>
                <a:ext uri="{FF2B5EF4-FFF2-40B4-BE49-F238E27FC236}">
                  <a16:creationId xmlns:a16="http://schemas.microsoft.com/office/drawing/2014/main" id="{F3DCE0A6-1F1E-7248-AA79-149C20B801B9}"/>
                </a:ext>
              </a:extLst>
            </p:cNvPr>
            <p:cNvSpPr>
              <a:spLocks noChangeArrowheads="1"/>
            </p:cNvSpPr>
            <p:nvPr/>
          </p:nvSpPr>
          <p:spPr bwMode="auto">
            <a:xfrm rot="16200000">
              <a:off x="41835" y="4410741"/>
              <a:ext cx="180951" cy="173016"/>
            </a:xfrm>
            <a:custGeom>
              <a:avLst/>
              <a:gdLst>
                <a:gd name="T0" fmla="*/ 354 w 378"/>
                <a:gd name="T1" fmla="*/ 272 h 366"/>
                <a:gd name="T2" fmla="*/ 354 w 378"/>
                <a:gd name="T3" fmla="*/ 272 h 366"/>
                <a:gd name="T4" fmla="*/ 233 w 378"/>
                <a:gd name="T5" fmla="*/ 199 h 366"/>
                <a:gd name="T6" fmla="*/ 233 w 378"/>
                <a:gd name="T7" fmla="*/ 199 h 366"/>
                <a:gd name="T8" fmla="*/ 306 w 378"/>
                <a:gd name="T9" fmla="*/ 42 h 366"/>
                <a:gd name="T10" fmla="*/ 306 w 378"/>
                <a:gd name="T11" fmla="*/ 42 h 366"/>
                <a:gd name="T12" fmla="*/ 266 w 378"/>
                <a:gd name="T13" fmla="*/ 23 h 366"/>
                <a:gd name="T14" fmla="*/ 266 w 378"/>
                <a:gd name="T15" fmla="*/ 23 h 366"/>
                <a:gd name="T16" fmla="*/ 184 w 378"/>
                <a:gd name="T17" fmla="*/ 160 h 366"/>
                <a:gd name="T18" fmla="*/ 184 w 378"/>
                <a:gd name="T19" fmla="*/ 160 h 366"/>
                <a:gd name="T20" fmla="*/ 76 w 378"/>
                <a:gd name="T21" fmla="*/ 32 h 366"/>
                <a:gd name="T22" fmla="*/ 76 w 378"/>
                <a:gd name="T23" fmla="*/ 32 h 366"/>
                <a:gd name="T24" fmla="*/ 27 w 378"/>
                <a:gd name="T25" fmla="*/ 68 h 366"/>
                <a:gd name="T26" fmla="*/ 27 w 378"/>
                <a:gd name="T27" fmla="*/ 68 h 366"/>
                <a:gd name="T28" fmla="*/ 140 w 378"/>
                <a:gd name="T29" fmla="*/ 208 h 366"/>
                <a:gd name="T30" fmla="*/ 140 w 378"/>
                <a:gd name="T31" fmla="*/ 208 h 366"/>
                <a:gd name="T32" fmla="*/ 28 w 378"/>
                <a:gd name="T33" fmla="*/ 300 h 366"/>
                <a:gd name="T34" fmla="*/ 28 w 378"/>
                <a:gd name="T35" fmla="*/ 300 h 366"/>
                <a:gd name="T36" fmla="*/ 63 w 378"/>
                <a:gd name="T37" fmla="*/ 350 h 366"/>
                <a:gd name="T38" fmla="*/ 63 w 378"/>
                <a:gd name="T39" fmla="*/ 350 h 366"/>
                <a:gd name="T40" fmla="*/ 193 w 378"/>
                <a:gd name="T41" fmla="*/ 248 h 366"/>
                <a:gd name="T42" fmla="*/ 193 w 378"/>
                <a:gd name="T43" fmla="*/ 248 h 366"/>
                <a:gd name="T44" fmla="*/ 334 w 378"/>
                <a:gd name="T45" fmla="*/ 312 h 366"/>
                <a:gd name="T46" fmla="*/ 334 w 378"/>
                <a:gd name="T47" fmla="*/ 312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48"/>
                    <a:pt x="271" y="227"/>
                    <a:pt x="233" y="199"/>
                  </a:cubicBezTo>
                  <a:lnTo>
                    <a:pt x="233" y="199"/>
                  </a:lnTo>
                  <a:cubicBezTo>
                    <a:pt x="268" y="149"/>
                    <a:pt x="295" y="94"/>
                    <a:pt x="306" y="42"/>
                  </a:cubicBezTo>
                  <a:lnTo>
                    <a:pt x="306" y="42"/>
                  </a:lnTo>
                  <a:cubicBezTo>
                    <a:pt x="313" y="18"/>
                    <a:pt x="279" y="0"/>
                    <a:pt x="266" y="23"/>
                  </a:cubicBezTo>
                  <a:lnTo>
                    <a:pt x="266" y="23"/>
                  </a:lnTo>
                  <a:cubicBezTo>
                    <a:pt x="239" y="70"/>
                    <a:pt x="216" y="118"/>
                    <a:pt x="184" y="160"/>
                  </a:cubicBezTo>
                  <a:lnTo>
                    <a:pt x="184" y="160"/>
                  </a:lnTo>
                  <a:cubicBezTo>
                    <a:pt x="142" y="120"/>
                    <a:pt x="113" y="76"/>
                    <a:pt x="76" y="32"/>
                  </a:cubicBezTo>
                  <a:lnTo>
                    <a:pt x="76" y="32"/>
                  </a:lnTo>
                  <a:cubicBezTo>
                    <a:pt x="53" y="5"/>
                    <a:pt x="12" y="38"/>
                    <a:pt x="27" y="68"/>
                  </a:cubicBezTo>
                  <a:lnTo>
                    <a:pt x="27" y="68"/>
                  </a:lnTo>
                  <a:cubicBezTo>
                    <a:pt x="49" y="119"/>
                    <a:pt x="90" y="168"/>
                    <a:pt x="140" y="208"/>
                  </a:cubicBezTo>
                  <a:lnTo>
                    <a:pt x="140" y="208"/>
                  </a:lnTo>
                  <a:cubicBezTo>
                    <a:pt x="104" y="241"/>
                    <a:pt x="65" y="269"/>
                    <a:pt x="28" y="300"/>
                  </a:cubicBezTo>
                  <a:lnTo>
                    <a:pt x="28" y="300"/>
                  </a:lnTo>
                  <a:cubicBezTo>
                    <a:pt x="0" y="324"/>
                    <a:pt x="33" y="365"/>
                    <a:pt x="63" y="350"/>
                  </a:cubicBezTo>
                  <a:lnTo>
                    <a:pt x="63" y="350"/>
                  </a:lnTo>
                  <a:cubicBezTo>
                    <a:pt x="109" y="329"/>
                    <a:pt x="155" y="293"/>
                    <a:pt x="193" y="248"/>
                  </a:cubicBezTo>
                  <a:lnTo>
                    <a:pt x="193" y="248"/>
                  </a:lnTo>
                  <a:cubicBezTo>
                    <a:pt x="239" y="278"/>
                    <a:pt x="288" y="300"/>
                    <a:pt x="334" y="312"/>
                  </a:cubicBezTo>
                  <a:lnTo>
                    <a:pt x="334" y="312"/>
                  </a:lnTo>
                  <a:cubicBezTo>
                    <a:pt x="358" y="319"/>
                    <a:pt x="377"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143" name="Freeform 45">
              <a:extLst>
                <a:ext uri="{FF2B5EF4-FFF2-40B4-BE49-F238E27FC236}">
                  <a16:creationId xmlns:a16="http://schemas.microsoft.com/office/drawing/2014/main" id="{9AC579CF-D4AE-174B-BB6F-A873D40FD697}"/>
                </a:ext>
              </a:extLst>
            </p:cNvPr>
            <p:cNvSpPr>
              <a:spLocks noChangeArrowheads="1"/>
            </p:cNvSpPr>
            <p:nvPr/>
          </p:nvSpPr>
          <p:spPr bwMode="auto">
            <a:xfrm rot="16200000">
              <a:off x="37073" y="4017092"/>
              <a:ext cx="180951" cy="173015"/>
            </a:xfrm>
            <a:custGeom>
              <a:avLst/>
              <a:gdLst>
                <a:gd name="T0" fmla="*/ 354 w 380"/>
                <a:gd name="T1" fmla="*/ 274 h 367"/>
                <a:gd name="T2" fmla="*/ 354 w 380"/>
                <a:gd name="T3" fmla="*/ 274 h 367"/>
                <a:gd name="T4" fmla="*/ 233 w 380"/>
                <a:gd name="T5" fmla="*/ 201 h 367"/>
                <a:gd name="T6" fmla="*/ 233 w 380"/>
                <a:gd name="T7" fmla="*/ 201 h 367"/>
                <a:gd name="T8" fmla="*/ 308 w 380"/>
                <a:gd name="T9" fmla="*/ 44 h 367"/>
                <a:gd name="T10" fmla="*/ 308 w 380"/>
                <a:gd name="T11" fmla="*/ 44 h 367"/>
                <a:gd name="T12" fmla="*/ 267 w 380"/>
                <a:gd name="T13" fmla="*/ 24 h 367"/>
                <a:gd name="T14" fmla="*/ 267 w 380"/>
                <a:gd name="T15" fmla="*/ 24 h 367"/>
                <a:gd name="T16" fmla="*/ 183 w 380"/>
                <a:gd name="T17" fmla="*/ 161 h 367"/>
                <a:gd name="T18" fmla="*/ 183 w 380"/>
                <a:gd name="T19" fmla="*/ 161 h 367"/>
                <a:gd name="T20" fmla="*/ 77 w 380"/>
                <a:gd name="T21" fmla="*/ 34 h 367"/>
                <a:gd name="T22" fmla="*/ 77 w 380"/>
                <a:gd name="T23" fmla="*/ 34 h 367"/>
                <a:gd name="T24" fmla="*/ 27 w 380"/>
                <a:gd name="T25" fmla="*/ 70 h 367"/>
                <a:gd name="T26" fmla="*/ 27 w 380"/>
                <a:gd name="T27" fmla="*/ 70 h 367"/>
                <a:gd name="T28" fmla="*/ 140 w 380"/>
                <a:gd name="T29" fmla="*/ 209 h 367"/>
                <a:gd name="T30" fmla="*/ 140 w 380"/>
                <a:gd name="T31" fmla="*/ 209 h 367"/>
                <a:gd name="T32" fmla="*/ 28 w 380"/>
                <a:gd name="T33" fmla="*/ 301 h 367"/>
                <a:gd name="T34" fmla="*/ 28 w 380"/>
                <a:gd name="T35" fmla="*/ 301 h 367"/>
                <a:gd name="T36" fmla="*/ 64 w 380"/>
                <a:gd name="T37" fmla="*/ 351 h 367"/>
                <a:gd name="T38" fmla="*/ 64 w 380"/>
                <a:gd name="T39" fmla="*/ 351 h 367"/>
                <a:gd name="T40" fmla="*/ 195 w 380"/>
                <a:gd name="T41" fmla="*/ 250 h 367"/>
                <a:gd name="T42" fmla="*/ 195 w 380"/>
                <a:gd name="T43" fmla="*/ 250 h 367"/>
                <a:gd name="T44" fmla="*/ 334 w 380"/>
                <a:gd name="T45" fmla="*/ 314 h 367"/>
                <a:gd name="T46" fmla="*/ 334 w 380"/>
                <a:gd name="T47" fmla="*/ 314 h 367"/>
                <a:gd name="T48" fmla="*/ 354 w 380"/>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7">
                  <a:moveTo>
                    <a:pt x="354" y="274"/>
                  </a:moveTo>
                  <a:lnTo>
                    <a:pt x="354" y="274"/>
                  </a:lnTo>
                  <a:cubicBezTo>
                    <a:pt x="313" y="250"/>
                    <a:pt x="271" y="228"/>
                    <a:pt x="233" y="201"/>
                  </a:cubicBezTo>
                  <a:lnTo>
                    <a:pt x="233" y="201"/>
                  </a:lnTo>
                  <a:cubicBezTo>
                    <a:pt x="269" y="150"/>
                    <a:pt x="295" y="95"/>
                    <a:pt x="308" y="44"/>
                  </a:cubicBezTo>
                  <a:lnTo>
                    <a:pt x="308" y="44"/>
                  </a:lnTo>
                  <a:cubicBezTo>
                    <a:pt x="314" y="20"/>
                    <a:pt x="280" y="0"/>
                    <a:pt x="267" y="24"/>
                  </a:cubicBezTo>
                  <a:lnTo>
                    <a:pt x="267" y="24"/>
                  </a:lnTo>
                  <a:cubicBezTo>
                    <a:pt x="241" y="71"/>
                    <a:pt x="217" y="119"/>
                    <a:pt x="183" y="161"/>
                  </a:cubicBezTo>
                  <a:lnTo>
                    <a:pt x="183" y="161"/>
                  </a:lnTo>
                  <a:cubicBezTo>
                    <a:pt x="144" y="123"/>
                    <a:pt x="113" y="77"/>
                    <a:pt x="77" y="34"/>
                  </a:cubicBezTo>
                  <a:lnTo>
                    <a:pt x="77" y="34"/>
                  </a:lnTo>
                  <a:cubicBezTo>
                    <a:pt x="53" y="7"/>
                    <a:pt x="12" y="38"/>
                    <a:pt x="27" y="70"/>
                  </a:cubicBezTo>
                  <a:lnTo>
                    <a:pt x="27" y="70"/>
                  </a:lnTo>
                  <a:cubicBezTo>
                    <a:pt x="50" y="120"/>
                    <a:pt x="91" y="169"/>
                    <a:pt x="140" y="209"/>
                  </a:cubicBezTo>
                  <a:lnTo>
                    <a:pt x="140" y="209"/>
                  </a:lnTo>
                  <a:cubicBezTo>
                    <a:pt x="104" y="243"/>
                    <a:pt x="65" y="270"/>
                    <a:pt x="28" y="301"/>
                  </a:cubicBezTo>
                  <a:lnTo>
                    <a:pt x="28" y="301"/>
                  </a:lnTo>
                  <a:cubicBezTo>
                    <a:pt x="0" y="326"/>
                    <a:pt x="33" y="366"/>
                    <a:pt x="64" y="351"/>
                  </a:cubicBezTo>
                  <a:lnTo>
                    <a:pt x="64" y="351"/>
                  </a:lnTo>
                  <a:cubicBezTo>
                    <a:pt x="111" y="331"/>
                    <a:pt x="155" y="293"/>
                    <a:pt x="195" y="250"/>
                  </a:cubicBezTo>
                  <a:lnTo>
                    <a:pt x="195" y="250"/>
                  </a:lnTo>
                  <a:cubicBezTo>
                    <a:pt x="240" y="280"/>
                    <a:pt x="290" y="303"/>
                    <a:pt x="334" y="314"/>
                  </a:cubicBezTo>
                  <a:lnTo>
                    <a:pt x="334" y="314"/>
                  </a:lnTo>
                  <a:cubicBezTo>
                    <a:pt x="359" y="320"/>
                    <a:pt x="379" y="287"/>
                    <a:pt x="354" y="274"/>
                  </a:cubicBezTo>
                </a:path>
              </a:pathLst>
            </a:custGeom>
            <a:solidFill>
              <a:schemeClr val="accent3">
                <a:lumMod val="75000"/>
              </a:schemeClr>
            </a:solidFill>
            <a:ln>
              <a:noFill/>
            </a:ln>
            <a:effectLst/>
          </p:spPr>
          <p:txBody>
            <a:bodyPr wrap="none" anchor="ctr"/>
            <a:lstStyle/>
            <a:p>
              <a:pPr>
                <a:defRPr/>
              </a:pPr>
              <a:endParaRPr lang="es-ES_tradnl"/>
            </a:p>
          </p:txBody>
        </p:sp>
        <p:sp>
          <p:nvSpPr>
            <p:cNvPr id="144" name="Freeform 46">
              <a:extLst>
                <a:ext uri="{FF2B5EF4-FFF2-40B4-BE49-F238E27FC236}">
                  <a16:creationId xmlns:a16="http://schemas.microsoft.com/office/drawing/2014/main" id="{DD9F5DB0-5338-5F48-9107-9ABE43B1A47C}"/>
                </a:ext>
              </a:extLst>
            </p:cNvPr>
            <p:cNvSpPr>
              <a:spLocks noChangeArrowheads="1"/>
            </p:cNvSpPr>
            <p:nvPr/>
          </p:nvSpPr>
          <p:spPr bwMode="auto">
            <a:xfrm rot="16200000">
              <a:off x="37073" y="3828205"/>
              <a:ext cx="180951" cy="173015"/>
            </a:xfrm>
            <a:custGeom>
              <a:avLst/>
              <a:gdLst>
                <a:gd name="T0" fmla="*/ 355 w 380"/>
                <a:gd name="T1" fmla="*/ 274 h 367"/>
                <a:gd name="T2" fmla="*/ 355 w 380"/>
                <a:gd name="T3" fmla="*/ 274 h 367"/>
                <a:gd name="T4" fmla="*/ 233 w 380"/>
                <a:gd name="T5" fmla="*/ 201 h 367"/>
                <a:gd name="T6" fmla="*/ 233 w 380"/>
                <a:gd name="T7" fmla="*/ 201 h 367"/>
                <a:gd name="T8" fmla="*/ 308 w 380"/>
                <a:gd name="T9" fmla="*/ 44 h 367"/>
                <a:gd name="T10" fmla="*/ 308 w 380"/>
                <a:gd name="T11" fmla="*/ 44 h 367"/>
                <a:gd name="T12" fmla="*/ 267 w 380"/>
                <a:gd name="T13" fmla="*/ 24 h 367"/>
                <a:gd name="T14" fmla="*/ 267 w 380"/>
                <a:gd name="T15" fmla="*/ 24 h 367"/>
                <a:gd name="T16" fmla="*/ 184 w 380"/>
                <a:gd name="T17" fmla="*/ 161 h 367"/>
                <a:gd name="T18" fmla="*/ 184 w 380"/>
                <a:gd name="T19" fmla="*/ 161 h 367"/>
                <a:gd name="T20" fmla="*/ 76 w 380"/>
                <a:gd name="T21" fmla="*/ 34 h 367"/>
                <a:gd name="T22" fmla="*/ 76 w 380"/>
                <a:gd name="T23" fmla="*/ 34 h 367"/>
                <a:gd name="T24" fmla="*/ 27 w 380"/>
                <a:gd name="T25" fmla="*/ 70 h 367"/>
                <a:gd name="T26" fmla="*/ 27 w 380"/>
                <a:gd name="T27" fmla="*/ 70 h 367"/>
                <a:gd name="T28" fmla="*/ 140 w 380"/>
                <a:gd name="T29" fmla="*/ 209 h 367"/>
                <a:gd name="T30" fmla="*/ 140 w 380"/>
                <a:gd name="T31" fmla="*/ 209 h 367"/>
                <a:gd name="T32" fmla="*/ 28 w 380"/>
                <a:gd name="T33" fmla="*/ 301 h 367"/>
                <a:gd name="T34" fmla="*/ 28 w 380"/>
                <a:gd name="T35" fmla="*/ 301 h 367"/>
                <a:gd name="T36" fmla="*/ 63 w 380"/>
                <a:gd name="T37" fmla="*/ 351 h 367"/>
                <a:gd name="T38" fmla="*/ 63 w 380"/>
                <a:gd name="T39" fmla="*/ 351 h 367"/>
                <a:gd name="T40" fmla="*/ 195 w 380"/>
                <a:gd name="T41" fmla="*/ 250 h 367"/>
                <a:gd name="T42" fmla="*/ 195 w 380"/>
                <a:gd name="T43" fmla="*/ 250 h 367"/>
                <a:gd name="T44" fmla="*/ 335 w 380"/>
                <a:gd name="T45" fmla="*/ 314 h 367"/>
                <a:gd name="T46" fmla="*/ 335 w 380"/>
                <a:gd name="T47" fmla="*/ 314 h 367"/>
                <a:gd name="T48" fmla="*/ 355 w 380"/>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7">
                  <a:moveTo>
                    <a:pt x="355" y="274"/>
                  </a:moveTo>
                  <a:lnTo>
                    <a:pt x="355" y="274"/>
                  </a:lnTo>
                  <a:cubicBezTo>
                    <a:pt x="312" y="250"/>
                    <a:pt x="271" y="228"/>
                    <a:pt x="233" y="201"/>
                  </a:cubicBezTo>
                  <a:lnTo>
                    <a:pt x="233" y="201"/>
                  </a:lnTo>
                  <a:cubicBezTo>
                    <a:pt x="268" y="150"/>
                    <a:pt x="295" y="95"/>
                    <a:pt x="308" y="44"/>
                  </a:cubicBezTo>
                  <a:lnTo>
                    <a:pt x="308" y="44"/>
                  </a:lnTo>
                  <a:cubicBezTo>
                    <a:pt x="314" y="20"/>
                    <a:pt x="280" y="0"/>
                    <a:pt x="267" y="24"/>
                  </a:cubicBezTo>
                  <a:lnTo>
                    <a:pt x="267" y="24"/>
                  </a:lnTo>
                  <a:cubicBezTo>
                    <a:pt x="241" y="71"/>
                    <a:pt x="216" y="119"/>
                    <a:pt x="184" y="161"/>
                  </a:cubicBezTo>
                  <a:lnTo>
                    <a:pt x="184" y="161"/>
                  </a:lnTo>
                  <a:cubicBezTo>
                    <a:pt x="144" y="123"/>
                    <a:pt x="113" y="77"/>
                    <a:pt x="76" y="34"/>
                  </a:cubicBezTo>
                  <a:lnTo>
                    <a:pt x="76" y="34"/>
                  </a:lnTo>
                  <a:cubicBezTo>
                    <a:pt x="53" y="7"/>
                    <a:pt x="12" y="38"/>
                    <a:pt x="27" y="70"/>
                  </a:cubicBezTo>
                  <a:lnTo>
                    <a:pt x="27" y="70"/>
                  </a:lnTo>
                  <a:cubicBezTo>
                    <a:pt x="50" y="120"/>
                    <a:pt x="91" y="169"/>
                    <a:pt x="140" y="209"/>
                  </a:cubicBezTo>
                  <a:lnTo>
                    <a:pt x="140" y="209"/>
                  </a:lnTo>
                  <a:cubicBezTo>
                    <a:pt x="104" y="243"/>
                    <a:pt x="65" y="270"/>
                    <a:pt x="28" y="301"/>
                  </a:cubicBezTo>
                  <a:lnTo>
                    <a:pt x="28" y="301"/>
                  </a:lnTo>
                  <a:cubicBezTo>
                    <a:pt x="0" y="326"/>
                    <a:pt x="33" y="366"/>
                    <a:pt x="63" y="351"/>
                  </a:cubicBezTo>
                  <a:lnTo>
                    <a:pt x="63" y="351"/>
                  </a:lnTo>
                  <a:cubicBezTo>
                    <a:pt x="109" y="331"/>
                    <a:pt x="155" y="293"/>
                    <a:pt x="195" y="250"/>
                  </a:cubicBezTo>
                  <a:lnTo>
                    <a:pt x="195" y="250"/>
                  </a:lnTo>
                  <a:cubicBezTo>
                    <a:pt x="239" y="280"/>
                    <a:pt x="289" y="303"/>
                    <a:pt x="335" y="314"/>
                  </a:cubicBezTo>
                  <a:lnTo>
                    <a:pt x="335" y="314"/>
                  </a:lnTo>
                  <a:cubicBezTo>
                    <a:pt x="359" y="320"/>
                    <a:pt x="379" y="287"/>
                    <a:pt x="355" y="274"/>
                  </a:cubicBezTo>
                </a:path>
              </a:pathLst>
            </a:custGeom>
            <a:solidFill>
              <a:schemeClr val="accent3">
                <a:lumMod val="25000"/>
              </a:schemeClr>
            </a:solidFill>
            <a:ln>
              <a:noFill/>
            </a:ln>
            <a:effectLst/>
          </p:spPr>
          <p:txBody>
            <a:bodyPr wrap="none" anchor="ctr"/>
            <a:lstStyle/>
            <a:p>
              <a:pPr>
                <a:defRPr/>
              </a:pPr>
              <a:endParaRPr lang="es-ES_tradnl"/>
            </a:p>
          </p:txBody>
        </p:sp>
        <p:sp>
          <p:nvSpPr>
            <p:cNvPr id="145" name="Freeform 47">
              <a:extLst>
                <a:ext uri="{FF2B5EF4-FFF2-40B4-BE49-F238E27FC236}">
                  <a16:creationId xmlns:a16="http://schemas.microsoft.com/office/drawing/2014/main" id="{69B82725-4B25-074B-8F5F-32A090C549DB}"/>
                </a:ext>
              </a:extLst>
            </p:cNvPr>
            <p:cNvSpPr>
              <a:spLocks noChangeArrowheads="1"/>
            </p:cNvSpPr>
            <p:nvPr/>
          </p:nvSpPr>
          <p:spPr bwMode="auto">
            <a:xfrm rot="16200000">
              <a:off x="37073" y="4204393"/>
              <a:ext cx="180951" cy="173015"/>
            </a:xfrm>
            <a:custGeom>
              <a:avLst/>
              <a:gdLst>
                <a:gd name="T0" fmla="*/ 353 w 379"/>
                <a:gd name="T1" fmla="*/ 274 h 367"/>
                <a:gd name="T2" fmla="*/ 353 w 379"/>
                <a:gd name="T3" fmla="*/ 274 h 367"/>
                <a:gd name="T4" fmla="*/ 232 w 379"/>
                <a:gd name="T5" fmla="*/ 201 h 367"/>
                <a:gd name="T6" fmla="*/ 232 w 379"/>
                <a:gd name="T7" fmla="*/ 201 h 367"/>
                <a:gd name="T8" fmla="*/ 307 w 379"/>
                <a:gd name="T9" fmla="*/ 44 h 367"/>
                <a:gd name="T10" fmla="*/ 307 w 379"/>
                <a:gd name="T11" fmla="*/ 44 h 367"/>
                <a:gd name="T12" fmla="*/ 266 w 379"/>
                <a:gd name="T13" fmla="*/ 24 h 367"/>
                <a:gd name="T14" fmla="*/ 266 w 379"/>
                <a:gd name="T15" fmla="*/ 24 h 367"/>
                <a:gd name="T16" fmla="*/ 182 w 379"/>
                <a:gd name="T17" fmla="*/ 161 h 367"/>
                <a:gd name="T18" fmla="*/ 182 w 379"/>
                <a:gd name="T19" fmla="*/ 161 h 367"/>
                <a:gd name="T20" fmla="*/ 76 w 379"/>
                <a:gd name="T21" fmla="*/ 34 h 367"/>
                <a:gd name="T22" fmla="*/ 76 w 379"/>
                <a:gd name="T23" fmla="*/ 34 h 367"/>
                <a:gd name="T24" fmla="*/ 26 w 379"/>
                <a:gd name="T25" fmla="*/ 70 h 367"/>
                <a:gd name="T26" fmla="*/ 26 w 379"/>
                <a:gd name="T27" fmla="*/ 70 h 367"/>
                <a:gd name="T28" fmla="*/ 139 w 379"/>
                <a:gd name="T29" fmla="*/ 209 h 367"/>
                <a:gd name="T30" fmla="*/ 139 w 379"/>
                <a:gd name="T31" fmla="*/ 209 h 367"/>
                <a:gd name="T32" fmla="*/ 27 w 379"/>
                <a:gd name="T33" fmla="*/ 301 h 367"/>
                <a:gd name="T34" fmla="*/ 27 w 379"/>
                <a:gd name="T35" fmla="*/ 301 h 367"/>
                <a:gd name="T36" fmla="*/ 63 w 379"/>
                <a:gd name="T37" fmla="*/ 351 h 367"/>
                <a:gd name="T38" fmla="*/ 63 w 379"/>
                <a:gd name="T39" fmla="*/ 351 h 367"/>
                <a:gd name="T40" fmla="*/ 193 w 379"/>
                <a:gd name="T41" fmla="*/ 250 h 367"/>
                <a:gd name="T42" fmla="*/ 193 w 379"/>
                <a:gd name="T43" fmla="*/ 250 h 367"/>
                <a:gd name="T44" fmla="*/ 335 w 379"/>
                <a:gd name="T45" fmla="*/ 314 h 367"/>
                <a:gd name="T46" fmla="*/ 335 w 379"/>
                <a:gd name="T47" fmla="*/ 314 h 367"/>
                <a:gd name="T48" fmla="*/ 353 w 379"/>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7">
                  <a:moveTo>
                    <a:pt x="353" y="274"/>
                  </a:moveTo>
                  <a:lnTo>
                    <a:pt x="353" y="274"/>
                  </a:lnTo>
                  <a:cubicBezTo>
                    <a:pt x="311" y="250"/>
                    <a:pt x="270" y="228"/>
                    <a:pt x="232" y="201"/>
                  </a:cubicBezTo>
                  <a:lnTo>
                    <a:pt x="232" y="201"/>
                  </a:lnTo>
                  <a:cubicBezTo>
                    <a:pt x="268" y="150"/>
                    <a:pt x="294" y="95"/>
                    <a:pt x="307" y="44"/>
                  </a:cubicBezTo>
                  <a:lnTo>
                    <a:pt x="307" y="44"/>
                  </a:lnTo>
                  <a:cubicBezTo>
                    <a:pt x="312" y="20"/>
                    <a:pt x="279" y="0"/>
                    <a:pt x="266" y="24"/>
                  </a:cubicBezTo>
                  <a:lnTo>
                    <a:pt x="266" y="24"/>
                  </a:lnTo>
                  <a:cubicBezTo>
                    <a:pt x="240" y="71"/>
                    <a:pt x="215" y="119"/>
                    <a:pt x="182" y="161"/>
                  </a:cubicBezTo>
                  <a:lnTo>
                    <a:pt x="182" y="161"/>
                  </a:lnTo>
                  <a:cubicBezTo>
                    <a:pt x="142" y="123"/>
                    <a:pt x="113" y="77"/>
                    <a:pt x="76" y="34"/>
                  </a:cubicBezTo>
                  <a:lnTo>
                    <a:pt x="76" y="34"/>
                  </a:lnTo>
                  <a:cubicBezTo>
                    <a:pt x="52" y="7"/>
                    <a:pt x="11" y="38"/>
                    <a:pt x="26" y="70"/>
                  </a:cubicBezTo>
                  <a:lnTo>
                    <a:pt x="26" y="70"/>
                  </a:lnTo>
                  <a:cubicBezTo>
                    <a:pt x="48" y="120"/>
                    <a:pt x="90" y="169"/>
                    <a:pt x="139" y="209"/>
                  </a:cubicBezTo>
                  <a:lnTo>
                    <a:pt x="139" y="209"/>
                  </a:lnTo>
                  <a:cubicBezTo>
                    <a:pt x="103" y="243"/>
                    <a:pt x="64" y="270"/>
                    <a:pt x="27" y="301"/>
                  </a:cubicBezTo>
                  <a:lnTo>
                    <a:pt x="27" y="301"/>
                  </a:lnTo>
                  <a:cubicBezTo>
                    <a:pt x="0" y="326"/>
                    <a:pt x="31" y="366"/>
                    <a:pt x="63" y="351"/>
                  </a:cubicBezTo>
                  <a:lnTo>
                    <a:pt x="63" y="351"/>
                  </a:lnTo>
                  <a:cubicBezTo>
                    <a:pt x="110" y="331"/>
                    <a:pt x="155" y="293"/>
                    <a:pt x="193" y="250"/>
                  </a:cubicBezTo>
                  <a:lnTo>
                    <a:pt x="193" y="250"/>
                  </a:lnTo>
                  <a:cubicBezTo>
                    <a:pt x="239" y="280"/>
                    <a:pt x="287" y="303"/>
                    <a:pt x="335" y="314"/>
                  </a:cubicBezTo>
                  <a:lnTo>
                    <a:pt x="335" y="314"/>
                  </a:lnTo>
                  <a:cubicBezTo>
                    <a:pt x="358" y="320"/>
                    <a:pt x="378" y="287"/>
                    <a:pt x="353" y="274"/>
                  </a:cubicBezTo>
                </a:path>
              </a:pathLst>
            </a:custGeom>
            <a:solidFill>
              <a:schemeClr val="accent3">
                <a:lumMod val="50000"/>
              </a:schemeClr>
            </a:solidFill>
            <a:ln>
              <a:noFill/>
            </a:ln>
            <a:effectLst/>
          </p:spPr>
          <p:txBody>
            <a:bodyPr wrap="none" anchor="ctr"/>
            <a:lstStyle/>
            <a:p>
              <a:pPr>
                <a:defRPr/>
              </a:pPr>
              <a:endParaRPr lang="es-ES_tradnl"/>
            </a:p>
          </p:txBody>
        </p:sp>
        <p:sp>
          <p:nvSpPr>
            <p:cNvPr id="146" name="Freeform 48">
              <a:extLst>
                <a:ext uri="{FF2B5EF4-FFF2-40B4-BE49-F238E27FC236}">
                  <a16:creationId xmlns:a16="http://schemas.microsoft.com/office/drawing/2014/main" id="{54DE6541-0006-7B4A-A65F-4E2E6732496E}"/>
                </a:ext>
              </a:extLst>
            </p:cNvPr>
            <p:cNvSpPr>
              <a:spLocks noChangeArrowheads="1"/>
            </p:cNvSpPr>
            <p:nvPr/>
          </p:nvSpPr>
          <p:spPr bwMode="auto">
            <a:xfrm rot="16200000">
              <a:off x="37073" y="3636142"/>
              <a:ext cx="180951" cy="173015"/>
            </a:xfrm>
            <a:custGeom>
              <a:avLst/>
              <a:gdLst>
                <a:gd name="T0" fmla="*/ 354 w 379"/>
                <a:gd name="T1" fmla="*/ 274 h 367"/>
                <a:gd name="T2" fmla="*/ 354 w 379"/>
                <a:gd name="T3" fmla="*/ 274 h 367"/>
                <a:gd name="T4" fmla="*/ 232 w 379"/>
                <a:gd name="T5" fmla="*/ 201 h 367"/>
                <a:gd name="T6" fmla="*/ 232 w 379"/>
                <a:gd name="T7" fmla="*/ 201 h 367"/>
                <a:gd name="T8" fmla="*/ 307 w 379"/>
                <a:gd name="T9" fmla="*/ 44 h 367"/>
                <a:gd name="T10" fmla="*/ 307 w 379"/>
                <a:gd name="T11" fmla="*/ 44 h 367"/>
                <a:gd name="T12" fmla="*/ 266 w 379"/>
                <a:gd name="T13" fmla="*/ 24 h 367"/>
                <a:gd name="T14" fmla="*/ 266 w 379"/>
                <a:gd name="T15" fmla="*/ 24 h 367"/>
                <a:gd name="T16" fmla="*/ 183 w 379"/>
                <a:gd name="T17" fmla="*/ 161 h 367"/>
                <a:gd name="T18" fmla="*/ 183 w 379"/>
                <a:gd name="T19" fmla="*/ 161 h 367"/>
                <a:gd name="T20" fmla="*/ 75 w 379"/>
                <a:gd name="T21" fmla="*/ 34 h 367"/>
                <a:gd name="T22" fmla="*/ 75 w 379"/>
                <a:gd name="T23" fmla="*/ 34 h 367"/>
                <a:gd name="T24" fmla="*/ 25 w 379"/>
                <a:gd name="T25" fmla="*/ 70 h 367"/>
                <a:gd name="T26" fmla="*/ 25 w 379"/>
                <a:gd name="T27" fmla="*/ 70 h 367"/>
                <a:gd name="T28" fmla="*/ 138 w 379"/>
                <a:gd name="T29" fmla="*/ 209 h 367"/>
                <a:gd name="T30" fmla="*/ 138 w 379"/>
                <a:gd name="T31" fmla="*/ 209 h 367"/>
                <a:gd name="T32" fmla="*/ 27 w 379"/>
                <a:gd name="T33" fmla="*/ 301 h 367"/>
                <a:gd name="T34" fmla="*/ 27 w 379"/>
                <a:gd name="T35" fmla="*/ 301 h 367"/>
                <a:gd name="T36" fmla="*/ 62 w 379"/>
                <a:gd name="T37" fmla="*/ 351 h 367"/>
                <a:gd name="T38" fmla="*/ 62 w 379"/>
                <a:gd name="T39" fmla="*/ 351 h 367"/>
                <a:gd name="T40" fmla="*/ 192 w 379"/>
                <a:gd name="T41" fmla="*/ 250 h 367"/>
                <a:gd name="T42" fmla="*/ 192 w 379"/>
                <a:gd name="T43" fmla="*/ 250 h 367"/>
                <a:gd name="T44" fmla="*/ 334 w 379"/>
                <a:gd name="T45" fmla="*/ 314 h 367"/>
                <a:gd name="T46" fmla="*/ 334 w 379"/>
                <a:gd name="T47" fmla="*/ 314 h 367"/>
                <a:gd name="T48" fmla="*/ 354 w 379"/>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7">
                  <a:moveTo>
                    <a:pt x="354" y="274"/>
                  </a:moveTo>
                  <a:lnTo>
                    <a:pt x="354" y="274"/>
                  </a:lnTo>
                  <a:cubicBezTo>
                    <a:pt x="312" y="250"/>
                    <a:pt x="270" y="228"/>
                    <a:pt x="232" y="201"/>
                  </a:cubicBezTo>
                  <a:lnTo>
                    <a:pt x="232" y="201"/>
                  </a:lnTo>
                  <a:cubicBezTo>
                    <a:pt x="267" y="150"/>
                    <a:pt x="293" y="95"/>
                    <a:pt x="307" y="44"/>
                  </a:cubicBezTo>
                  <a:lnTo>
                    <a:pt x="307" y="44"/>
                  </a:lnTo>
                  <a:cubicBezTo>
                    <a:pt x="312" y="20"/>
                    <a:pt x="279" y="0"/>
                    <a:pt x="266" y="24"/>
                  </a:cubicBezTo>
                  <a:lnTo>
                    <a:pt x="266" y="24"/>
                  </a:lnTo>
                  <a:cubicBezTo>
                    <a:pt x="240" y="71"/>
                    <a:pt x="215" y="119"/>
                    <a:pt x="183" y="161"/>
                  </a:cubicBezTo>
                  <a:lnTo>
                    <a:pt x="183" y="161"/>
                  </a:lnTo>
                  <a:cubicBezTo>
                    <a:pt x="142" y="123"/>
                    <a:pt x="112" y="77"/>
                    <a:pt x="75" y="34"/>
                  </a:cubicBezTo>
                  <a:lnTo>
                    <a:pt x="75" y="34"/>
                  </a:lnTo>
                  <a:cubicBezTo>
                    <a:pt x="53" y="7"/>
                    <a:pt x="11" y="38"/>
                    <a:pt x="25" y="70"/>
                  </a:cubicBezTo>
                  <a:lnTo>
                    <a:pt x="25" y="70"/>
                  </a:lnTo>
                  <a:cubicBezTo>
                    <a:pt x="49" y="120"/>
                    <a:pt x="90" y="169"/>
                    <a:pt x="138" y="209"/>
                  </a:cubicBezTo>
                  <a:lnTo>
                    <a:pt x="138" y="209"/>
                  </a:lnTo>
                  <a:cubicBezTo>
                    <a:pt x="103" y="243"/>
                    <a:pt x="63" y="270"/>
                    <a:pt x="27" y="301"/>
                  </a:cubicBezTo>
                  <a:lnTo>
                    <a:pt x="27" y="301"/>
                  </a:lnTo>
                  <a:cubicBezTo>
                    <a:pt x="0" y="326"/>
                    <a:pt x="32" y="366"/>
                    <a:pt x="62" y="351"/>
                  </a:cubicBezTo>
                  <a:lnTo>
                    <a:pt x="62" y="351"/>
                  </a:lnTo>
                  <a:cubicBezTo>
                    <a:pt x="109" y="331"/>
                    <a:pt x="154" y="293"/>
                    <a:pt x="192" y="250"/>
                  </a:cubicBezTo>
                  <a:lnTo>
                    <a:pt x="192" y="250"/>
                  </a:lnTo>
                  <a:cubicBezTo>
                    <a:pt x="240" y="280"/>
                    <a:pt x="288" y="303"/>
                    <a:pt x="334" y="314"/>
                  </a:cubicBezTo>
                  <a:lnTo>
                    <a:pt x="334" y="314"/>
                  </a:lnTo>
                  <a:cubicBezTo>
                    <a:pt x="358" y="320"/>
                    <a:pt x="378" y="287"/>
                    <a:pt x="354" y="274"/>
                  </a:cubicBezTo>
                </a:path>
              </a:pathLst>
            </a:custGeom>
            <a:solidFill>
              <a:schemeClr val="accent3">
                <a:lumMod val="50000"/>
              </a:schemeClr>
            </a:solidFill>
            <a:ln>
              <a:noFill/>
            </a:ln>
            <a:effectLst/>
          </p:spPr>
          <p:txBody>
            <a:bodyPr wrap="none" anchor="ctr"/>
            <a:lstStyle/>
            <a:p>
              <a:pPr>
                <a:defRPr/>
              </a:pPr>
              <a:endParaRPr lang="es-ES_tradnl"/>
            </a:p>
          </p:txBody>
        </p:sp>
        <p:sp>
          <p:nvSpPr>
            <p:cNvPr id="147" name="Freeform 49">
              <a:extLst>
                <a:ext uri="{FF2B5EF4-FFF2-40B4-BE49-F238E27FC236}">
                  <a16:creationId xmlns:a16="http://schemas.microsoft.com/office/drawing/2014/main" id="{5872710A-3B18-3A45-BBBB-B8BBB9C645C0}"/>
                </a:ext>
              </a:extLst>
            </p:cNvPr>
            <p:cNvSpPr>
              <a:spLocks noChangeArrowheads="1"/>
            </p:cNvSpPr>
            <p:nvPr/>
          </p:nvSpPr>
          <p:spPr bwMode="auto">
            <a:xfrm rot="16200000">
              <a:off x="41835" y="3258366"/>
              <a:ext cx="180951" cy="173016"/>
            </a:xfrm>
            <a:custGeom>
              <a:avLst/>
              <a:gdLst>
                <a:gd name="T0" fmla="*/ 355 w 379"/>
                <a:gd name="T1" fmla="*/ 273 h 366"/>
                <a:gd name="T2" fmla="*/ 355 w 379"/>
                <a:gd name="T3" fmla="*/ 273 h 366"/>
                <a:gd name="T4" fmla="*/ 232 w 379"/>
                <a:gd name="T5" fmla="*/ 201 h 366"/>
                <a:gd name="T6" fmla="*/ 232 w 379"/>
                <a:gd name="T7" fmla="*/ 201 h 366"/>
                <a:gd name="T8" fmla="*/ 307 w 379"/>
                <a:gd name="T9" fmla="*/ 43 h 366"/>
                <a:gd name="T10" fmla="*/ 307 w 379"/>
                <a:gd name="T11" fmla="*/ 43 h 366"/>
                <a:gd name="T12" fmla="*/ 267 w 379"/>
                <a:gd name="T13" fmla="*/ 25 h 366"/>
                <a:gd name="T14" fmla="*/ 267 w 379"/>
                <a:gd name="T15" fmla="*/ 25 h 366"/>
                <a:gd name="T16" fmla="*/ 184 w 379"/>
                <a:gd name="T17" fmla="*/ 161 h 366"/>
                <a:gd name="T18" fmla="*/ 184 w 379"/>
                <a:gd name="T19" fmla="*/ 161 h 366"/>
                <a:gd name="T20" fmla="*/ 76 w 379"/>
                <a:gd name="T21" fmla="*/ 34 h 366"/>
                <a:gd name="T22" fmla="*/ 76 w 379"/>
                <a:gd name="T23" fmla="*/ 34 h 366"/>
                <a:gd name="T24" fmla="*/ 26 w 379"/>
                <a:gd name="T25" fmla="*/ 69 h 366"/>
                <a:gd name="T26" fmla="*/ 26 w 379"/>
                <a:gd name="T27" fmla="*/ 69 h 366"/>
                <a:gd name="T28" fmla="*/ 140 w 379"/>
                <a:gd name="T29" fmla="*/ 210 h 366"/>
                <a:gd name="T30" fmla="*/ 140 w 379"/>
                <a:gd name="T31" fmla="*/ 210 h 366"/>
                <a:gd name="T32" fmla="*/ 29 w 379"/>
                <a:gd name="T33" fmla="*/ 302 h 366"/>
                <a:gd name="T34" fmla="*/ 29 w 379"/>
                <a:gd name="T35" fmla="*/ 302 h 366"/>
                <a:gd name="T36" fmla="*/ 63 w 379"/>
                <a:gd name="T37" fmla="*/ 352 h 366"/>
                <a:gd name="T38" fmla="*/ 63 w 379"/>
                <a:gd name="T39" fmla="*/ 352 h 366"/>
                <a:gd name="T40" fmla="*/ 194 w 379"/>
                <a:gd name="T41" fmla="*/ 250 h 366"/>
                <a:gd name="T42" fmla="*/ 194 w 379"/>
                <a:gd name="T43" fmla="*/ 250 h 366"/>
                <a:gd name="T44" fmla="*/ 335 w 379"/>
                <a:gd name="T45" fmla="*/ 314 h 366"/>
                <a:gd name="T46" fmla="*/ 335 w 379"/>
                <a:gd name="T47" fmla="*/ 314 h 366"/>
                <a:gd name="T48" fmla="*/ 355 w 379"/>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5" y="273"/>
                  </a:moveTo>
                  <a:lnTo>
                    <a:pt x="355" y="273"/>
                  </a:lnTo>
                  <a:cubicBezTo>
                    <a:pt x="313" y="250"/>
                    <a:pt x="270" y="228"/>
                    <a:pt x="232" y="201"/>
                  </a:cubicBezTo>
                  <a:lnTo>
                    <a:pt x="232" y="201"/>
                  </a:lnTo>
                  <a:cubicBezTo>
                    <a:pt x="268" y="150"/>
                    <a:pt x="295" y="94"/>
                    <a:pt x="307" y="43"/>
                  </a:cubicBezTo>
                  <a:lnTo>
                    <a:pt x="307" y="43"/>
                  </a:lnTo>
                  <a:cubicBezTo>
                    <a:pt x="314" y="20"/>
                    <a:pt x="281" y="0"/>
                    <a:pt x="267" y="25"/>
                  </a:cubicBezTo>
                  <a:lnTo>
                    <a:pt x="267" y="25"/>
                  </a:lnTo>
                  <a:cubicBezTo>
                    <a:pt x="240" y="71"/>
                    <a:pt x="217" y="118"/>
                    <a:pt x="184" y="161"/>
                  </a:cubicBezTo>
                  <a:lnTo>
                    <a:pt x="184" y="161"/>
                  </a:lnTo>
                  <a:cubicBezTo>
                    <a:pt x="143" y="122"/>
                    <a:pt x="113" y="77"/>
                    <a:pt x="76" y="34"/>
                  </a:cubicBezTo>
                  <a:lnTo>
                    <a:pt x="76" y="34"/>
                  </a:lnTo>
                  <a:cubicBezTo>
                    <a:pt x="52" y="6"/>
                    <a:pt x="13" y="39"/>
                    <a:pt x="26" y="69"/>
                  </a:cubicBezTo>
                  <a:lnTo>
                    <a:pt x="26" y="69"/>
                  </a:lnTo>
                  <a:cubicBezTo>
                    <a:pt x="50" y="119"/>
                    <a:pt x="90" y="169"/>
                    <a:pt x="140" y="210"/>
                  </a:cubicBezTo>
                  <a:lnTo>
                    <a:pt x="140" y="210"/>
                  </a:lnTo>
                  <a:cubicBezTo>
                    <a:pt x="105" y="243"/>
                    <a:pt x="65" y="269"/>
                    <a:pt x="29" y="302"/>
                  </a:cubicBezTo>
                  <a:lnTo>
                    <a:pt x="29" y="302"/>
                  </a:lnTo>
                  <a:cubicBezTo>
                    <a:pt x="0" y="326"/>
                    <a:pt x="33" y="365"/>
                    <a:pt x="63" y="352"/>
                  </a:cubicBezTo>
                  <a:lnTo>
                    <a:pt x="63" y="352"/>
                  </a:lnTo>
                  <a:cubicBezTo>
                    <a:pt x="110" y="331"/>
                    <a:pt x="155" y="294"/>
                    <a:pt x="194" y="250"/>
                  </a:cubicBezTo>
                  <a:lnTo>
                    <a:pt x="194" y="250"/>
                  </a:lnTo>
                  <a:cubicBezTo>
                    <a:pt x="240" y="280"/>
                    <a:pt x="289" y="302"/>
                    <a:pt x="335" y="314"/>
                  </a:cubicBezTo>
                  <a:lnTo>
                    <a:pt x="335" y="314"/>
                  </a:lnTo>
                  <a:cubicBezTo>
                    <a:pt x="359" y="320"/>
                    <a:pt x="378" y="286"/>
                    <a:pt x="355" y="273"/>
                  </a:cubicBezTo>
                </a:path>
              </a:pathLst>
            </a:custGeom>
            <a:solidFill>
              <a:schemeClr val="accent3">
                <a:lumMod val="25000"/>
              </a:schemeClr>
            </a:solidFill>
            <a:ln>
              <a:noFill/>
            </a:ln>
            <a:effectLst/>
          </p:spPr>
          <p:txBody>
            <a:bodyPr wrap="none" anchor="ctr"/>
            <a:lstStyle/>
            <a:p>
              <a:pPr>
                <a:defRPr/>
              </a:pPr>
              <a:endParaRPr lang="es-ES_tradnl"/>
            </a:p>
          </p:txBody>
        </p:sp>
        <p:sp>
          <p:nvSpPr>
            <p:cNvPr id="148" name="Freeform 50">
              <a:extLst>
                <a:ext uri="{FF2B5EF4-FFF2-40B4-BE49-F238E27FC236}">
                  <a16:creationId xmlns:a16="http://schemas.microsoft.com/office/drawing/2014/main" id="{E7076E52-2674-F54C-A675-BA7B4D06D989}"/>
                </a:ext>
              </a:extLst>
            </p:cNvPr>
            <p:cNvSpPr>
              <a:spLocks noChangeArrowheads="1"/>
            </p:cNvSpPr>
            <p:nvPr/>
          </p:nvSpPr>
          <p:spPr bwMode="auto">
            <a:xfrm rot="16200000">
              <a:off x="42629" y="3067097"/>
              <a:ext cx="179365" cy="173016"/>
            </a:xfrm>
            <a:custGeom>
              <a:avLst/>
              <a:gdLst>
                <a:gd name="T0" fmla="*/ 353 w 378"/>
                <a:gd name="T1" fmla="*/ 273 h 366"/>
                <a:gd name="T2" fmla="*/ 353 w 378"/>
                <a:gd name="T3" fmla="*/ 273 h 366"/>
                <a:gd name="T4" fmla="*/ 231 w 378"/>
                <a:gd name="T5" fmla="*/ 201 h 366"/>
                <a:gd name="T6" fmla="*/ 231 w 378"/>
                <a:gd name="T7" fmla="*/ 201 h 366"/>
                <a:gd name="T8" fmla="*/ 307 w 378"/>
                <a:gd name="T9" fmla="*/ 43 h 366"/>
                <a:gd name="T10" fmla="*/ 307 w 378"/>
                <a:gd name="T11" fmla="*/ 43 h 366"/>
                <a:gd name="T12" fmla="*/ 265 w 378"/>
                <a:gd name="T13" fmla="*/ 25 h 366"/>
                <a:gd name="T14" fmla="*/ 265 w 378"/>
                <a:gd name="T15" fmla="*/ 25 h 366"/>
                <a:gd name="T16" fmla="*/ 183 w 378"/>
                <a:gd name="T17" fmla="*/ 161 h 366"/>
                <a:gd name="T18" fmla="*/ 183 w 378"/>
                <a:gd name="T19" fmla="*/ 161 h 366"/>
                <a:gd name="T20" fmla="*/ 75 w 378"/>
                <a:gd name="T21" fmla="*/ 34 h 366"/>
                <a:gd name="T22" fmla="*/ 75 w 378"/>
                <a:gd name="T23" fmla="*/ 34 h 366"/>
                <a:gd name="T24" fmla="*/ 26 w 378"/>
                <a:gd name="T25" fmla="*/ 69 h 366"/>
                <a:gd name="T26" fmla="*/ 26 w 378"/>
                <a:gd name="T27" fmla="*/ 69 h 366"/>
                <a:gd name="T28" fmla="*/ 139 w 378"/>
                <a:gd name="T29" fmla="*/ 210 h 366"/>
                <a:gd name="T30" fmla="*/ 139 w 378"/>
                <a:gd name="T31" fmla="*/ 210 h 366"/>
                <a:gd name="T32" fmla="*/ 28 w 378"/>
                <a:gd name="T33" fmla="*/ 302 h 366"/>
                <a:gd name="T34" fmla="*/ 28 w 378"/>
                <a:gd name="T35" fmla="*/ 302 h 366"/>
                <a:gd name="T36" fmla="*/ 62 w 378"/>
                <a:gd name="T37" fmla="*/ 352 h 366"/>
                <a:gd name="T38" fmla="*/ 62 w 378"/>
                <a:gd name="T39" fmla="*/ 352 h 366"/>
                <a:gd name="T40" fmla="*/ 193 w 378"/>
                <a:gd name="T41" fmla="*/ 250 h 366"/>
                <a:gd name="T42" fmla="*/ 193 w 378"/>
                <a:gd name="T43" fmla="*/ 250 h 366"/>
                <a:gd name="T44" fmla="*/ 334 w 378"/>
                <a:gd name="T45" fmla="*/ 314 h 366"/>
                <a:gd name="T46" fmla="*/ 334 w 378"/>
                <a:gd name="T47" fmla="*/ 314 h 366"/>
                <a:gd name="T48" fmla="*/ 353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3"/>
                  </a:moveTo>
                  <a:lnTo>
                    <a:pt x="353" y="273"/>
                  </a:lnTo>
                  <a:cubicBezTo>
                    <a:pt x="311" y="250"/>
                    <a:pt x="269" y="228"/>
                    <a:pt x="231" y="201"/>
                  </a:cubicBezTo>
                  <a:lnTo>
                    <a:pt x="231" y="201"/>
                  </a:lnTo>
                  <a:cubicBezTo>
                    <a:pt x="267" y="150"/>
                    <a:pt x="294" y="94"/>
                    <a:pt x="307" y="43"/>
                  </a:cubicBezTo>
                  <a:lnTo>
                    <a:pt x="307" y="43"/>
                  </a:lnTo>
                  <a:cubicBezTo>
                    <a:pt x="313" y="20"/>
                    <a:pt x="278" y="0"/>
                    <a:pt x="265" y="25"/>
                  </a:cubicBezTo>
                  <a:lnTo>
                    <a:pt x="265" y="25"/>
                  </a:lnTo>
                  <a:cubicBezTo>
                    <a:pt x="240" y="71"/>
                    <a:pt x="215" y="118"/>
                    <a:pt x="183" y="161"/>
                  </a:cubicBezTo>
                  <a:lnTo>
                    <a:pt x="183" y="161"/>
                  </a:lnTo>
                  <a:cubicBezTo>
                    <a:pt x="142" y="122"/>
                    <a:pt x="113" y="77"/>
                    <a:pt x="75" y="34"/>
                  </a:cubicBezTo>
                  <a:lnTo>
                    <a:pt x="75" y="34"/>
                  </a:lnTo>
                  <a:cubicBezTo>
                    <a:pt x="52" y="6"/>
                    <a:pt x="12" y="39"/>
                    <a:pt x="26" y="69"/>
                  </a:cubicBezTo>
                  <a:lnTo>
                    <a:pt x="26" y="69"/>
                  </a:lnTo>
                  <a:cubicBezTo>
                    <a:pt x="49" y="119"/>
                    <a:pt x="89" y="169"/>
                    <a:pt x="139" y="210"/>
                  </a:cubicBezTo>
                  <a:lnTo>
                    <a:pt x="139" y="210"/>
                  </a:lnTo>
                  <a:cubicBezTo>
                    <a:pt x="104" y="243"/>
                    <a:pt x="63" y="269"/>
                    <a:pt x="28" y="302"/>
                  </a:cubicBezTo>
                  <a:lnTo>
                    <a:pt x="28" y="302"/>
                  </a:lnTo>
                  <a:cubicBezTo>
                    <a:pt x="0" y="326"/>
                    <a:pt x="31" y="365"/>
                    <a:pt x="62" y="352"/>
                  </a:cubicBezTo>
                  <a:lnTo>
                    <a:pt x="62" y="352"/>
                  </a:lnTo>
                  <a:cubicBezTo>
                    <a:pt x="109" y="331"/>
                    <a:pt x="154" y="294"/>
                    <a:pt x="193" y="250"/>
                  </a:cubicBezTo>
                  <a:lnTo>
                    <a:pt x="193" y="250"/>
                  </a:lnTo>
                  <a:cubicBezTo>
                    <a:pt x="239" y="280"/>
                    <a:pt x="288" y="302"/>
                    <a:pt x="334" y="314"/>
                  </a:cubicBezTo>
                  <a:lnTo>
                    <a:pt x="334" y="314"/>
                  </a:lnTo>
                  <a:cubicBezTo>
                    <a:pt x="357" y="320"/>
                    <a:pt x="377" y="286"/>
                    <a:pt x="353" y="273"/>
                  </a:cubicBezTo>
                </a:path>
              </a:pathLst>
            </a:custGeom>
            <a:solidFill>
              <a:schemeClr val="accent3">
                <a:lumMod val="50000"/>
              </a:schemeClr>
            </a:solidFill>
            <a:ln>
              <a:noFill/>
            </a:ln>
            <a:effectLst/>
          </p:spPr>
          <p:txBody>
            <a:bodyPr wrap="none" anchor="ctr"/>
            <a:lstStyle/>
            <a:p>
              <a:pPr>
                <a:defRPr/>
              </a:pPr>
              <a:endParaRPr lang="es-ES_tradnl"/>
            </a:p>
          </p:txBody>
        </p:sp>
        <p:sp>
          <p:nvSpPr>
            <p:cNvPr id="149" name="Freeform 51">
              <a:extLst>
                <a:ext uri="{FF2B5EF4-FFF2-40B4-BE49-F238E27FC236}">
                  <a16:creationId xmlns:a16="http://schemas.microsoft.com/office/drawing/2014/main" id="{73B87B26-84A9-9245-8559-D568AA29E630}"/>
                </a:ext>
              </a:extLst>
            </p:cNvPr>
            <p:cNvSpPr>
              <a:spLocks noChangeArrowheads="1"/>
            </p:cNvSpPr>
            <p:nvPr/>
          </p:nvSpPr>
          <p:spPr bwMode="auto">
            <a:xfrm rot="16200000">
              <a:off x="41835" y="3447254"/>
              <a:ext cx="180951" cy="173016"/>
            </a:xfrm>
            <a:custGeom>
              <a:avLst/>
              <a:gdLst>
                <a:gd name="T0" fmla="*/ 352 w 378"/>
                <a:gd name="T1" fmla="*/ 273 h 366"/>
                <a:gd name="T2" fmla="*/ 352 w 378"/>
                <a:gd name="T3" fmla="*/ 273 h 366"/>
                <a:gd name="T4" fmla="*/ 232 w 378"/>
                <a:gd name="T5" fmla="*/ 201 h 366"/>
                <a:gd name="T6" fmla="*/ 232 w 378"/>
                <a:gd name="T7" fmla="*/ 201 h 366"/>
                <a:gd name="T8" fmla="*/ 306 w 378"/>
                <a:gd name="T9" fmla="*/ 43 h 366"/>
                <a:gd name="T10" fmla="*/ 306 w 378"/>
                <a:gd name="T11" fmla="*/ 43 h 366"/>
                <a:gd name="T12" fmla="*/ 266 w 378"/>
                <a:gd name="T13" fmla="*/ 25 h 366"/>
                <a:gd name="T14" fmla="*/ 266 w 378"/>
                <a:gd name="T15" fmla="*/ 25 h 366"/>
                <a:gd name="T16" fmla="*/ 183 w 378"/>
                <a:gd name="T17" fmla="*/ 161 h 366"/>
                <a:gd name="T18" fmla="*/ 183 w 378"/>
                <a:gd name="T19" fmla="*/ 161 h 366"/>
                <a:gd name="T20" fmla="*/ 76 w 378"/>
                <a:gd name="T21" fmla="*/ 34 h 366"/>
                <a:gd name="T22" fmla="*/ 76 w 378"/>
                <a:gd name="T23" fmla="*/ 34 h 366"/>
                <a:gd name="T24" fmla="*/ 25 w 378"/>
                <a:gd name="T25" fmla="*/ 69 h 366"/>
                <a:gd name="T26" fmla="*/ 25 w 378"/>
                <a:gd name="T27" fmla="*/ 69 h 366"/>
                <a:gd name="T28" fmla="*/ 138 w 378"/>
                <a:gd name="T29" fmla="*/ 210 h 366"/>
                <a:gd name="T30" fmla="*/ 138 w 378"/>
                <a:gd name="T31" fmla="*/ 210 h 366"/>
                <a:gd name="T32" fmla="*/ 28 w 378"/>
                <a:gd name="T33" fmla="*/ 302 h 366"/>
                <a:gd name="T34" fmla="*/ 28 w 378"/>
                <a:gd name="T35" fmla="*/ 302 h 366"/>
                <a:gd name="T36" fmla="*/ 63 w 378"/>
                <a:gd name="T37" fmla="*/ 352 h 366"/>
                <a:gd name="T38" fmla="*/ 63 w 378"/>
                <a:gd name="T39" fmla="*/ 352 h 366"/>
                <a:gd name="T40" fmla="*/ 193 w 378"/>
                <a:gd name="T41" fmla="*/ 250 h 366"/>
                <a:gd name="T42" fmla="*/ 193 w 378"/>
                <a:gd name="T43" fmla="*/ 250 h 366"/>
                <a:gd name="T44" fmla="*/ 334 w 378"/>
                <a:gd name="T45" fmla="*/ 314 h 366"/>
                <a:gd name="T46" fmla="*/ 334 w 378"/>
                <a:gd name="T47" fmla="*/ 314 h 366"/>
                <a:gd name="T48" fmla="*/ 352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2" y="273"/>
                  </a:moveTo>
                  <a:lnTo>
                    <a:pt x="352" y="273"/>
                  </a:lnTo>
                  <a:cubicBezTo>
                    <a:pt x="312" y="250"/>
                    <a:pt x="270" y="228"/>
                    <a:pt x="232" y="201"/>
                  </a:cubicBezTo>
                  <a:lnTo>
                    <a:pt x="232" y="201"/>
                  </a:lnTo>
                  <a:cubicBezTo>
                    <a:pt x="267" y="150"/>
                    <a:pt x="293" y="94"/>
                    <a:pt x="306" y="43"/>
                  </a:cubicBezTo>
                  <a:lnTo>
                    <a:pt x="306" y="43"/>
                  </a:lnTo>
                  <a:cubicBezTo>
                    <a:pt x="313" y="20"/>
                    <a:pt x="279" y="0"/>
                    <a:pt x="266" y="25"/>
                  </a:cubicBezTo>
                  <a:lnTo>
                    <a:pt x="266" y="25"/>
                  </a:lnTo>
                  <a:cubicBezTo>
                    <a:pt x="239" y="71"/>
                    <a:pt x="216" y="118"/>
                    <a:pt x="183" y="161"/>
                  </a:cubicBezTo>
                  <a:lnTo>
                    <a:pt x="183" y="161"/>
                  </a:lnTo>
                  <a:cubicBezTo>
                    <a:pt x="142" y="122"/>
                    <a:pt x="112" y="77"/>
                    <a:pt x="76" y="34"/>
                  </a:cubicBezTo>
                  <a:lnTo>
                    <a:pt x="76" y="34"/>
                  </a:lnTo>
                  <a:cubicBezTo>
                    <a:pt x="52" y="6"/>
                    <a:pt x="12" y="39"/>
                    <a:pt x="25" y="69"/>
                  </a:cubicBezTo>
                  <a:lnTo>
                    <a:pt x="25" y="69"/>
                  </a:lnTo>
                  <a:cubicBezTo>
                    <a:pt x="49" y="119"/>
                    <a:pt x="90" y="169"/>
                    <a:pt x="138" y="210"/>
                  </a:cubicBezTo>
                  <a:lnTo>
                    <a:pt x="138" y="210"/>
                  </a:lnTo>
                  <a:cubicBezTo>
                    <a:pt x="104" y="243"/>
                    <a:pt x="65" y="269"/>
                    <a:pt x="28" y="302"/>
                  </a:cubicBezTo>
                  <a:lnTo>
                    <a:pt x="28" y="302"/>
                  </a:lnTo>
                  <a:cubicBezTo>
                    <a:pt x="0" y="326"/>
                    <a:pt x="32" y="365"/>
                    <a:pt x="63" y="352"/>
                  </a:cubicBezTo>
                  <a:lnTo>
                    <a:pt x="63" y="352"/>
                  </a:lnTo>
                  <a:cubicBezTo>
                    <a:pt x="109" y="331"/>
                    <a:pt x="154" y="294"/>
                    <a:pt x="193" y="250"/>
                  </a:cubicBezTo>
                  <a:lnTo>
                    <a:pt x="193" y="250"/>
                  </a:lnTo>
                  <a:cubicBezTo>
                    <a:pt x="239" y="280"/>
                    <a:pt x="288" y="302"/>
                    <a:pt x="334" y="314"/>
                  </a:cubicBezTo>
                  <a:lnTo>
                    <a:pt x="334" y="314"/>
                  </a:lnTo>
                  <a:cubicBezTo>
                    <a:pt x="358" y="320"/>
                    <a:pt x="377" y="286"/>
                    <a:pt x="352" y="273"/>
                  </a:cubicBezTo>
                </a:path>
              </a:pathLst>
            </a:custGeom>
            <a:solidFill>
              <a:schemeClr val="accent3">
                <a:lumMod val="75000"/>
              </a:schemeClr>
            </a:solidFill>
            <a:ln>
              <a:noFill/>
            </a:ln>
            <a:effectLst/>
          </p:spPr>
          <p:txBody>
            <a:bodyPr wrap="none" anchor="ctr"/>
            <a:lstStyle/>
            <a:p>
              <a:pPr>
                <a:defRPr/>
              </a:pPr>
              <a:endParaRPr lang="es-ES_tradnl"/>
            </a:p>
          </p:txBody>
        </p:sp>
        <p:sp>
          <p:nvSpPr>
            <p:cNvPr id="150" name="Freeform 52">
              <a:extLst>
                <a:ext uri="{FF2B5EF4-FFF2-40B4-BE49-F238E27FC236}">
                  <a16:creationId xmlns:a16="http://schemas.microsoft.com/office/drawing/2014/main" id="{EA775BCC-524C-6C4E-B62B-F7208DDDF016}"/>
                </a:ext>
              </a:extLst>
            </p:cNvPr>
            <p:cNvSpPr>
              <a:spLocks noChangeArrowheads="1"/>
            </p:cNvSpPr>
            <p:nvPr/>
          </p:nvSpPr>
          <p:spPr bwMode="auto">
            <a:xfrm rot="16200000">
              <a:off x="41835" y="2879003"/>
              <a:ext cx="180951" cy="173016"/>
            </a:xfrm>
            <a:custGeom>
              <a:avLst/>
              <a:gdLst>
                <a:gd name="T0" fmla="*/ 353 w 378"/>
                <a:gd name="T1" fmla="*/ 273 h 366"/>
                <a:gd name="T2" fmla="*/ 353 w 378"/>
                <a:gd name="T3" fmla="*/ 273 h 366"/>
                <a:gd name="T4" fmla="*/ 232 w 378"/>
                <a:gd name="T5" fmla="*/ 201 h 366"/>
                <a:gd name="T6" fmla="*/ 232 w 378"/>
                <a:gd name="T7" fmla="*/ 201 h 366"/>
                <a:gd name="T8" fmla="*/ 306 w 378"/>
                <a:gd name="T9" fmla="*/ 43 h 366"/>
                <a:gd name="T10" fmla="*/ 306 w 378"/>
                <a:gd name="T11" fmla="*/ 43 h 366"/>
                <a:gd name="T12" fmla="*/ 265 w 378"/>
                <a:gd name="T13" fmla="*/ 25 h 366"/>
                <a:gd name="T14" fmla="*/ 265 w 378"/>
                <a:gd name="T15" fmla="*/ 25 h 366"/>
                <a:gd name="T16" fmla="*/ 182 w 378"/>
                <a:gd name="T17" fmla="*/ 161 h 366"/>
                <a:gd name="T18" fmla="*/ 182 w 378"/>
                <a:gd name="T19" fmla="*/ 161 h 366"/>
                <a:gd name="T20" fmla="*/ 76 w 378"/>
                <a:gd name="T21" fmla="*/ 34 h 366"/>
                <a:gd name="T22" fmla="*/ 76 w 378"/>
                <a:gd name="T23" fmla="*/ 34 h 366"/>
                <a:gd name="T24" fmla="*/ 26 w 378"/>
                <a:gd name="T25" fmla="*/ 69 h 366"/>
                <a:gd name="T26" fmla="*/ 26 w 378"/>
                <a:gd name="T27" fmla="*/ 69 h 366"/>
                <a:gd name="T28" fmla="*/ 138 w 378"/>
                <a:gd name="T29" fmla="*/ 210 h 366"/>
                <a:gd name="T30" fmla="*/ 138 w 378"/>
                <a:gd name="T31" fmla="*/ 210 h 366"/>
                <a:gd name="T32" fmla="*/ 27 w 378"/>
                <a:gd name="T33" fmla="*/ 302 h 366"/>
                <a:gd name="T34" fmla="*/ 27 w 378"/>
                <a:gd name="T35" fmla="*/ 302 h 366"/>
                <a:gd name="T36" fmla="*/ 63 w 378"/>
                <a:gd name="T37" fmla="*/ 352 h 366"/>
                <a:gd name="T38" fmla="*/ 63 w 378"/>
                <a:gd name="T39" fmla="*/ 352 h 366"/>
                <a:gd name="T40" fmla="*/ 193 w 378"/>
                <a:gd name="T41" fmla="*/ 250 h 366"/>
                <a:gd name="T42" fmla="*/ 193 w 378"/>
                <a:gd name="T43" fmla="*/ 250 h 366"/>
                <a:gd name="T44" fmla="*/ 334 w 378"/>
                <a:gd name="T45" fmla="*/ 314 h 366"/>
                <a:gd name="T46" fmla="*/ 334 w 378"/>
                <a:gd name="T47" fmla="*/ 314 h 366"/>
                <a:gd name="T48" fmla="*/ 353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3"/>
                  </a:moveTo>
                  <a:lnTo>
                    <a:pt x="353" y="273"/>
                  </a:lnTo>
                  <a:cubicBezTo>
                    <a:pt x="311" y="250"/>
                    <a:pt x="270" y="228"/>
                    <a:pt x="232" y="201"/>
                  </a:cubicBezTo>
                  <a:lnTo>
                    <a:pt x="232" y="201"/>
                  </a:lnTo>
                  <a:cubicBezTo>
                    <a:pt x="267" y="150"/>
                    <a:pt x="293" y="94"/>
                    <a:pt x="306" y="43"/>
                  </a:cubicBezTo>
                  <a:lnTo>
                    <a:pt x="306" y="43"/>
                  </a:lnTo>
                  <a:cubicBezTo>
                    <a:pt x="312" y="20"/>
                    <a:pt x="278" y="0"/>
                    <a:pt x="265" y="25"/>
                  </a:cubicBezTo>
                  <a:lnTo>
                    <a:pt x="265" y="25"/>
                  </a:lnTo>
                  <a:cubicBezTo>
                    <a:pt x="239" y="71"/>
                    <a:pt x="215" y="118"/>
                    <a:pt x="182" y="161"/>
                  </a:cubicBezTo>
                  <a:lnTo>
                    <a:pt x="182" y="161"/>
                  </a:lnTo>
                  <a:cubicBezTo>
                    <a:pt x="142" y="122"/>
                    <a:pt x="111" y="77"/>
                    <a:pt x="76" y="34"/>
                  </a:cubicBezTo>
                  <a:lnTo>
                    <a:pt x="76" y="34"/>
                  </a:lnTo>
                  <a:cubicBezTo>
                    <a:pt x="51" y="6"/>
                    <a:pt x="12" y="39"/>
                    <a:pt x="26" y="69"/>
                  </a:cubicBezTo>
                  <a:lnTo>
                    <a:pt x="26" y="69"/>
                  </a:lnTo>
                  <a:cubicBezTo>
                    <a:pt x="48" y="119"/>
                    <a:pt x="89" y="169"/>
                    <a:pt x="138" y="210"/>
                  </a:cubicBezTo>
                  <a:lnTo>
                    <a:pt x="138" y="210"/>
                  </a:lnTo>
                  <a:cubicBezTo>
                    <a:pt x="104" y="243"/>
                    <a:pt x="64" y="269"/>
                    <a:pt x="27" y="302"/>
                  </a:cubicBezTo>
                  <a:lnTo>
                    <a:pt x="27" y="302"/>
                  </a:lnTo>
                  <a:cubicBezTo>
                    <a:pt x="0" y="326"/>
                    <a:pt x="31" y="365"/>
                    <a:pt x="63" y="352"/>
                  </a:cubicBezTo>
                  <a:lnTo>
                    <a:pt x="63" y="352"/>
                  </a:lnTo>
                  <a:cubicBezTo>
                    <a:pt x="109" y="331"/>
                    <a:pt x="153" y="294"/>
                    <a:pt x="193" y="250"/>
                  </a:cubicBezTo>
                  <a:lnTo>
                    <a:pt x="193" y="250"/>
                  </a:lnTo>
                  <a:cubicBezTo>
                    <a:pt x="239" y="280"/>
                    <a:pt x="288" y="302"/>
                    <a:pt x="334" y="314"/>
                  </a:cubicBezTo>
                  <a:lnTo>
                    <a:pt x="334" y="314"/>
                  </a:lnTo>
                  <a:cubicBezTo>
                    <a:pt x="357" y="320"/>
                    <a:pt x="377" y="286"/>
                    <a:pt x="353" y="273"/>
                  </a:cubicBezTo>
                </a:path>
              </a:pathLst>
            </a:custGeom>
            <a:solidFill>
              <a:schemeClr val="accent3">
                <a:lumMod val="75000"/>
              </a:schemeClr>
            </a:solidFill>
            <a:ln>
              <a:noFill/>
            </a:ln>
            <a:effectLst/>
          </p:spPr>
          <p:txBody>
            <a:bodyPr wrap="none" anchor="ctr"/>
            <a:lstStyle/>
            <a:p>
              <a:pPr>
                <a:defRPr/>
              </a:pPr>
              <a:endParaRPr lang="es-ES_tradnl"/>
            </a:p>
          </p:txBody>
        </p:sp>
        <p:sp>
          <p:nvSpPr>
            <p:cNvPr id="151" name="Freeform 53">
              <a:extLst>
                <a:ext uri="{FF2B5EF4-FFF2-40B4-BE49-F238E27FC236}">
                  <a16:creationId xmlns:a16="http://schemas.microsoft.com/office/drawing/2014/main" id="{247D27C2-13E2-8547-84B5-7A9555E0CE17}"/>
                </a:ext>
              </a:extLst>
            </p:cNvPr>
            <p:cNvSpPr>
              <a:spLocks noChangeArrowheads="1"/>
            </p:cNvSpPr>
            <p:nvPr/>
          </p:nvSpPr>
          <p:spPr bwMode="auto">
            <a:xfrm rot="16200000">
              <a:off x="37073" y="2486942"/>
              <a:ext cx="180951" cy="173015"/>
            </a:xfrm>
            <a:custGeom>
              <a:avLst/>
              <a:gdLst>
                <a:gd name="T0" fmla="*/ 353 w 378"/>
                <a:gd name="T1" fmla="*/ 272 h 366"/>
                <a:gd name="T2" fmla="*/ 353 w 378"/>
                <a:gd name="T3" fmla="*/ 272 h 366"/>
                <a:gd name="T4" fmla="*/ 231 w 378"/>
                <a:gd name="T5" fmla="*/ 201 h 366"/>
                <a:gd name="T6" fmla="*/ 231 w 378"/>
                <a:gd name="T7" fmla="*/ 201 h 366"/>
                <a:gd name="T8" fmla="*/ 307 w 378"/>
                <a:gd name="T9" fmla="*/ 42 h 366"/>
                <a:gd name="T10" fmla="*/ 307 w 378"/>
                <a:gd name="T11" fmla="*/ 42 h 366"/>
                <a:gd name="T12" fmla="*/ 267 w 378"/>
                <a:gd name="T13" fmla="*/ 22 h 366"/>
                <a:gd name="T14" fmla="*/ 267 w 378"/>
                <a:gd name="T15" fmla="*/ 22 h 366"/>
                <a:gd name="T16" fmla="*/ 183 w 378"/>
                <a:gd name="T17" fmla="*/ 160 h 366"/>
                <a:gd name="T18" fmla="*/ 183 w 378"/>
                <a:gd name="T19" fmla="*/ 160 h 366"/>
                <a:gd name="T20" fmla="*/ 76 w 378"/>
                <a:gd name="T21" fmla="*/ 34 h 366"/>
                <a:gd name="T22" fmla="*/ 76 w 378"/>
                <a:gd name="T23" fmla="*/ 34 h 366"/>
                <a:gd name="T24" fmla="*/ 26 w 378"/>
                <a:gd name="T25" fmla="*/ 70 h 366"/>
                <a:gd name="T26" fmla="*/ 26 w 378"/>
                <a:gd name="T27" fmla="*/ 70 h 366"/>
                <a:gd name="T28" fmla="*/ 139 w 378"/>
                <a:gd name="T29" fmla="*/ 209 h 366"/>
                <a:gd name="T30" fmla="*/ 139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50 h 366"/>
                <a:gd name="T42" fmla="*/ 193 w 378"/>
                <a:gd name="T43" fmla="*/ 250 h 366"/>
                <a:gd name="T44" fmla="*/ 334 w 378"/>
                <a:gd name="T45" fmla="*/ 313 h 366"/>
                <a:gd name="T46" fmla="*/ 334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50"/>
                    <a:pt x="271" y="227"/>
                    <a:pt x="231" y="201"/>
                  </a:cubicBezTo>
                  <a:lnTo>
                    <a:pt x="231" y="201"/>
                  </a:lnTo>
                  <a:cubicBezTo>
                    <a:pt x="267" y="150"/>
                    <a:pt x="294" y="95"/>
                    <a:pt x="307" y="42"/>
                  </a:cubicBezTo>
                  <a:lnTo>
                    <a:pt x="307" y="42"/>
                  </a:lnTo>
                  <a:cubicBezTo>
                    <a:pt x="314" y="20"/>
                    <a:pt x="280" y="0"/>
                    <a:pt x="267" y="22"/>
                  </a:cubicBezTo>
                  <a:lnTo>
                    <a:pt x="267" y="22"/>
                  </a:lnTo>
                  <a:cubicBezTo>
                    <a:pt x="240" y="71"/>
                    <a:pt x="217" y="117"/>
                    <a:pt x="183" y="160"/>
                  </a:cubicBezTo>
                  <a:lnTo>
                    <a:pt x="183" y="160"/>
                  </a:lnTo>
                  <a:cubicBezTo>
                    <a:pt x="143" y="122"/>
                    <a:pt x="113" y="76"/>
                    <a:pt x="76" y="34"/>
                  </a:cubicBezTo>
                  <a:lnTo>
                    <a:pt x="76" y="34"/>
                  </a:lnTo>
                  <a:cubicBezTo>
                    <a:pt x="53" y="7"/>
                    <a:pt x="12" y="38"/>
                    <a:pt x="26" y="70"/>
                  </a:cubicBezTo>
                  <a:lnTo>
                    <a:pt x="26" y="70"/>
                  </a:lnTo>
                  <a:cubicBezTo>
                    <a:pt x="50" y="120"/>
                    <a:pt x="91" y="168"/>
                    <a:pt x="139" y="209"/>
                  </a:cubicBezTo>
                  <a:lnTo>
                    <a:pt x="139" y="209"/>
                  </a:lnTo>
                  <a:cubicBezTo>
                    <a:pt x="104" y="242"/>
                    <a:pt x="64" y="269"/>
                    <a:pt x="28" y="301"/>
                  </a:cubicBezTo>
                  <a:lnTo>
                    <a:pt x="28" y="301"/>
                  </a:lnTo>
                  <a:cubicBezTo>
                    <a:pt x="0" y="325"/>
                    <a:pt x="33" y="365"/>
                    <a:pt x="63" y="351"/>
                  </a:cubicBezTo>
                  <a:lnTo>
                    <a:pt x="63" y="351"/>
                  </a:lnTo>
                  <a:cubicBezTo>
                    <a:pt x="110" y="330"/>
                    <a:pt x="155" y="293"/>
                    <a:pt x="193" y="250"/>
                  </a:cubicBezTo>
                  <a:lnTo>
                    <a:pt x="193" y="250"/>
                  </a:lnTo>
                  <a:cubicBezTo>
                    <a:pt x="239" y="279"/>
                    <a:pt x="289" y="302"/>
                    <a:pt x="334" y="313"/>
                  </a:cubicBezTo>
                  <a:lnTo>
                    <a:pt x="334" y="313"/>
                  </a:lnTo>
                  <a:cubicBezTo>
                    <a:pt x="359" y="318"/>
                    <a:pt x="377" y="285"/>
                    <a:pt x="353" y="272"/>
                  </a:cubicBezTo>
                </a:path>
              </a:pathLst>
            </a:custGeom>
            <a:solidFill>
              <a:schemeClr val="accent3">
                <a:lumMod val="50000"/>
              </a:schemeClr>
            </a:solidFill>
            <a:ln>
              <a:noFill/>
            </a:ln>
            <a:effectLst/>
          </p:spPr>
          <p:txBody>
            <a:bodyPr wrap="none" anchor="ctr"/>
            <a:lstStyle/>
            <a:p>
              <a:pPr>
                <a:defRPr/>
              </a:pPr>
              <a:endParaRPr lang="es-ES_tradnl"/>
            </a:p>
          </p:txBody>
        </p:sp>
        <p:sp>
          <p:nvSpPr>
            <p:cNvPr id="152" name="Freeform 54">
              <a:extLst>
                <a:ext uri="{FF2B5EF4-FFF2-40B4-BE49-F238E27FC236}">
                  <a16:creationId xmlns:a16="http://schemas.microsoft.com/office/drawing/2014/main" id="{23E63FF4-2558-F54E-B37A-619949889DF7}"/>
                </a:ext>
              </a:extLst>
            </p:cNvPr>
            <p:cNvSpPr>
              <a:spLocks noChangeArrowheads="1"/>
            </p:cNvSpPr>
            <p:nvPr/>
          </p:nvSpPr>
          <p:spPr bwMode="auto">
            <a:xfrm rot="16200000">
              <a:off x="37073" y="2296467"/>
              <a:ext cx="180951" cy="173015"/>
            </a:xfrm>
            <a:custGeom>
              <a:avLst/>
              <a:gdLst>
                <a:gd name="T0" fmla="*/ 353 w 378"/>
                <a:gd name="T1" fmla="*/ 272 h 366"/>
                <a:gd name="T2" fmla="*/ 353 w 378"/>
                <a:gd name="T3" fmla="*/ 272 h 366"/>
                <a:gd name="T4" fmla="*/ 232 w 378"/>
                <a:gd name="T5" fmla="*/ 201 h 366"/>
                <a:gd name="T6" fmla="*/ 232 w 378"/>
                <a:gd name="T7" fmla="*/ 201 h 366"/>
                <a:gd name="T8" fmla="*/ 307 w 378"/>
                <a:gd name="T9" fmla="*/ 42 h 366"/>
                <a:gd name="T10" fmla="*/ 307 w 378"/>
                <a:gd name="T11" fmla="*/ 42 h 366"/>
                <a:gd name="T12" fmla="*/ 265 w 378"/>
                <a:gd name="T13" fmla="*/ 22 h 366"/>
                <a:gd name="T14" fmla="*/ 265 w 378"/>
                <a:gd name="T15" fmla="*/ 22 h 366"/>
                <a:gd name="T16" fmla="*/ 184 w 378"/>
                <a:gd name="T17" fmla="*/ 160 h 366"/>
                <a:gd name="T18" fmla="*/ 184 w 378"/>
                <a:gd name="T19" fmla="*/ 160 h 366"/>
                <a:gd name="T20" fmla="*/ 76 w 378"/>
                <a:gd name="T21" fmla="*/ 34 h 366"/>
                <a:gd name="T22" fmla="*/ 76 w 378"/>
                <a:gd name="T23" fmla="*/ 34 h 366"/>
                <a:gd name="T24" fmla="*/ 26 w 378"/>
                <a:gd name="T25" fmla="*/ 70 h 366"/>
                <a:gd name="T26" fmla="*/ 26 w 378"/>
                <a:gd name="T27" fmla="*/ 70 h 366"/>
                <a:gd name="T28" fmla="*/ 139 w 378"/>
                <a:gd name="T29" fmla="*/ 209 h 366"/>
                <a:gd name="T30" fmla="*/ 139 w 378"/>
                <a:gd name="T31" fmla="*/ 209 h 366"/>
                <a:gd name="T32" fmla="*/ 27 w 378"/>
                <a:gd name="T33" fmla="*/ 301 h 366"/>
                <a:gd name="T34" fmla="*/ 27 w 378"/>
                <a:gd name="T35" fmla="*/ 301 h 366"/>
                <a:gd name="T36" fmla="*/ 63 w 378"/>
                <a:gd name="T37" fmla="*/ 351 h 366"/>
                <a:gd name="T38" fmla="*/ 63 w 378"/>
                <a:gd name="T39" fmla="*/ 351 h 366"/>
                <a:gd name="T40" fmla="*/ 193 w 378"/>
                <a:gd name="T41" fmla="*/ 250 h 366"/>
                <a:gd name="T42" fmla="*/ 193 w 378"/>
                <a:gd name="T43" fmla="*/ 250 h 366"/>
                <a:gd name="T44" fmla="*/ 334 w 378"/>
                <a:gd name="T45" fmla="*/ 313 h 366"/>
                <a:gd name="T46" fmla="*/ 334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50"/>
                    <a:pt x="270" y="227"/>
                    <a:pt x="232" y="201"/>
                  </a:cubicBezTo>
                  <a:lnTo>
                    <a:pt x="232" y="201"/>
                  </a:lnTo>
                  <a:cubicBezTo>
                    <a:pt x="268" y="150"/>
                    <a:pt x="294" y="95"/>
                    <a:pt x="307" y="42"/>
                  </a:cubicBezTo>
                  <a:lnTo>
                    <a:pt x="307" y="42"/>
                  </a:lnTo>
                  <a:cubicBezTo>
                    <a:pt x="314" y="20"/>
                    <a:pt x="280" y="0"/>
                    <a:pt x="265" y="22"/>
                  </a:cubicBezTo>
                  <a:lnTo>
                    <a:pt x="265" y="22"/>
                  </a:lnTo>
                  <a:cubicBezTo>
                    <a:pt x="240" y="71"/>
                    <a:pt x="215" y="117"/>
                    <a:pt x="184" y="160"/>
                  </a:cubicBezTo>
                  <a:lnTo>
                    <a:pt x="184" y="160"/>
                  </a:lnTo>
                  <a:cubicBezTo>
                    <a:pt x="143" y="122"/>
                    <a:pt x="113" y="76"/>
                    <a:pt x="76" y="34"/>
                  </a:cubicBezTo>
                  <a:lnTo>
                    <a:pt x="76" y="34"/>
                  </a:lnTo>
                  <a:cubicBezTo>
                    <a:pt x="52" y="7"/>
                    <a:pt x="12" y="38"/>
                    <a:pt x="26" y="70"/>
                  </a:cubicBezTo>
                  <a:lnTo>
                    <a:pt x="26" y="70"/>
                  </a:lnTo>
                  <a:cubicBezTo>
                    <a:pt x="50" y="120"/>
                    <a:pt x="90" y="168"/>
                    <a:pt x="139" y="209"/>
                  </a:cubicBezTo>
                  <a:lnTo>
                    <a:pt x="139" y="209"/>
                  </a:lnTo>
                  <a:cubicBezTo>
                    <a:pt x="104" y="242"/>
                    <a:pt x="64" y="269"/>
                    <a:pt x="27" y="301"/>
                  </a:cubicBezTo>
                  <a:lnTo>
                    <a:pt x="27" y="301"/>
                  </a:lnTo>
                  <a:cubicBezTo>
                    <a:pt x="0" y="325"/>
                    <a:pt x="33" y="365"/>
                    <a:pt x="63" y="351"/>
                  </a:cubicBezTo>
                  <a:lnTo>
                    <a:pt x="63" y="351"/>
                  </a:lnTo>
                  <a:cubicBezTo>
                    <a:pt x="109" y="330"/>
                    <a:pt x="155" y="293"/>
                    <a:pt x="193" y="250"/>
                  </a:cubicBezTo>
                  <a:lnTo>
                    <a:pt x="193" y="250"/>
                  </a:lnTo>
                  <a:cubicBezTo>
                    <a:pt x="239" y="279"/>
                    <a:pt x="289" y="302"/>
                    <a:pt x="334" y="313"/>
                  </a:cubicBezTo>
                  <a:lnTo>
                    <a:pt x="334" y="313"/>
                  </a:lnTo>
                  <a:cubicBezTo>
                    <a:pt x="357" y="318"/>
                    <a:pt x="377"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153" name="Freeform 55">
              <a:extLst>
                <a:ext uri="{FF2B5EF4-FFF2-40B4-BE49-F238E27FC236}">
                  <a16:creationId xmlns:a16="http://schemas.microsoft.com/office/drawing/2014/main" id="{A48B2E92-E575-7442-8760-FA813B046E7A}"/>
                </a:ext>
              </a:extLst>
            </p:cNvPr>
            <p:cNvSpPr>
              <a:spLocks noChangeArrowheads="1"/>
            </p:cNvSpPr>
            <p:nvPr/>
          </p:nvSpPr>
          <p:spPr bwMode="auto">
            <a:xfrm rot="16200000">
              <a:off x="37073" y="2675830"/>
              <a:ext cx="180951" cy="173015"/>
            </a:xfrm>
            <a:custGeom>
              <a:avLst/>
              <a:gdLst>
                <a:gd name="T0" fmla="*/ 354 w 378"/>
                <a:gd name="T1" fmla="*/ 272 h 366"/>
                <a:gd name="T2" fmla="*/ 354 w 378"/>
                <a:gd name="T3" fmla="*/ 272 h 366"/>
                <a:gd name="T4" fmla="*/ 231 w 378"/>
                <a:gd name="T5" fmla="*/ 201 h 366"/>
                <a:gd name="T6" fmla="*/ 231 w 378"/>
                <a:gd name="T7" fmla="*/ 201 h 366"/>
                <a:gd name="T8" fmla="*/ 308 w 378"/>
                <a:gd name="T9" fmla="*/ 42 h 366"/>
                <a:gd name="T10" fmla="*/ 308 w 378"/>
                <a:gd name="T11" fmla="*/ 42 h 366"/>
                <a:gd name="T12" fmla="*/ 267 w 378"/>
                <a:gd name="T13" fmla="*/ 22 h 366"/>
                <a:gd name="T14" fmla="*/ 267 w 378"/>
                <a:gd name="T15" fmla="*/ 22 h 366"/>
                <a:gd name="T16" fmla="*/ 183 w 378"/>
                <a:gd name="T17" fmla="*/ 160 h 366"/>
                <a:gd name="T18" fmla="*/ 183 w 378"/>
                <a:gd name="T19" fmla="*/ 160 h 366"/>
                <a:gd name="T20" fmla="*/ 76 w 378"/>
                <a:gd name="T21" fmla="*/ 34 h 366"/>
                <a:gd name="T22" fmla="*/ 76 w 378"/>
                <a:gd name="T23" fmla="*/ 34 h 366"/>
                <a:gd name="T24" fmla="*/ 26 w 378"/>
                <a:gd name="T25" fmla="*/ 70 h 366"/>
                <a:gd name="T26" fmla="*/ 26 w 378"/>
                <a:gd name="T27" fmla="*/ 70 h 366"/>
                <a:gd name="T28" fmla="*/ 139 w 378"/>
                <a:gd name="T29" fmla="*/ 209 h 366"/>
                <a:gd name="T30" fmla="*/ 139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50 h 366"/>
                <a:gd name="T42" fmla="*/ 193 w 378"/>
                <a:gd name="T43" fmla="*/ 250 h 366"/>
                <a:gd name="T44" fmla="*/ 335 w 378"/>
                <a:gd name="T45" fmla="*/ 313 h 366"/>
                <a:gd name="T46" fmla="*/ 335 w 378"/>
                <a:gd name="T47" fmla="*/ 313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50"/>
                    <a:pt x="271" y="227"/>
                    <a:pt x="231" y="201"/>
                  </a:cubicBezTo>
                  <a:lnTo>
                    <a:pt x="231" y="201"/>
                  </a:lnTo>
                  <a:cubicBezTo>
                    <a:pt x="268" y="150"/>
                    <a:pt x="294" y="95"/>
                    <a:pt x="308" y="42"/>
                  </a:cubicBezTo>
                  <a:lnTo>
                    <a:pt x="308" y="42"/>
                  </a:lnTo>
                  <a:cubicBezTo>
                    <a:pt x="313" y="20"/>
                    <a:pt x="280" y="0"/>
                    <a:pt x="267" y="22"/>
                  </a:cubicBezTo>
                  <a:lnTo>
                    <a:pt x="267" y="22"/>
                  </a:lnTo>
                  <a:cubicBezTo>
                    <a:pt x="239" y="71"/>
                    <a:pt x="216" y="117"/>
                    <a:pt x="183" y="160"/>
                  </a:cubicBezTo>
                  <a:lnTo>
                    <a:pt x="183" y="160"/>
                  </a:lnTo>
                  <a:cubicBezTo>
                    <a:pt x="142" y="122"/>
                    <a:pt x="113" y="76"/>
                    <a:pt x="76" y="34"/>
                  </a:cubicBezTo>
                  <a:lnTo>
                    <a:pt x="76" y="34"/>
                  </a:lnTo>
                  <a:cubicBezTo>
                    <a:pt x="53" y="7"/>
                    <a:pt x="12" y="38"/>
                    <a:pt x="26" y="70"/>
                  </a:cubicBezTo>
                  <a:lnTo>
                    <a:pt x="26" y="70"/>
                  </a:lnTo>
                  <a:cubicBezTo>
                    <a:pt x="49" y="120"/>
                    <a:pt x="89" y="168"/>
                    <a:pt x="139" y="209"/>
                  </a:cubicBezTo>
                  <a:lnTo>
                    <a:pt x="139" y="209"/>
                  </a:lnTo>
                  <a:cubicBezTo>
                    <a:pt x="104" y="242"/>
                    <a:pt x="65" y="269"/>
                    <a:pt x="28" y="301"/>
                  </a:cubicBezTo>
                  <a:lnTo>
                    <a:pt x="28" y="301"/>
                  </a:lnTo>
                  <a:cubicBezTo>
                    <a:pt x="0" y="325"/>
                    <a:pt x="32" y="365"/>
                    <a:pt x="63" y="351"/>
                  </a:cubicBezTo>
                  <a:lnTo>
                    <a:pt x="63" y="351"/>
                  </a:lnTo>
                  <a:cubicBezTo>
                    <a:pt x="111" y="330"/>
                    <a:pt x="155" y="293"/>
                    <a:pt x="193" y="250"/>
                  </a:cubicBezTo>
                  <a:lnTo>
                    <a:pt x="193" y="250"/>
                  </a:lnTo>
                  <a:cubicBezTo>
                    <a:pt x="239" y="279"/>
                    <a:pt x="288" y="302"/>
                    <a:pt x="335" y="313"/>
                  </a:cubicBezTo>
                  <a:lnTo>
                    <a:pt x="335" y="313"/>
                  </a:lnTo>
                  <a:cubicBezTo>
                    <a:pt x="358" y="318"/>
                    <a:pt x="377"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154" name="Freeform 56">
              <a:extLst>
                <a:ext uri="{FF2B5EF4-FFF2-40B4-BE49-F238E27FC236}">
                  <a16:creationId xmlns:a16="http://schemas.microsoft.com/office/drawing/2014/main" id="{A7A2CDCE-06F6-5749-88C8-9153D0D93DED}"/>
                </a:ext>
              </a:extLst>
            </p:cNvPr>
            <p:cNvSpPr>
              <a:spLocks noChangeArrowheads="1"/>
            </p:cNvSpPr>
            <p:nvPr/>
          </p:nvSpPr>
          <p:spPr bwMode="auto">
            <a:xfrm rot="16200000">
              <a:off x="37073" y="2107579"/>
              <a:ext cx="180951" cy="173015"/>
            </a:xfrm>
            <a:custGeom>
              <a:avLst/>
              <a:gdLst>
                <a:gd name="T0" fmla="*/ 354 w 379"/>
                <a:gd name="T1" fmla="*/ 272 h 366"/>
                <a:gd name="T2" fmla="*/ 354 w 379"/>
                <a:gd name="T3" fmla="*/ 272 h 366"/>
                <a:gd name="T4" fmla="*/ 232 w 379"/>
                <a:gd name="T5" fmla="*/ 201 h 366"/>
                <a:gd name="T6" fmla="*/ 232 w 379"/>
                <a:gd name="T7" fmla="*/ 201 h 366"/>
                <a:gd name="T8" fmla="*/ 307 w 379"/>
                <a:gd name="T9" fmla="*/ 42 h 366"/>
                <a:gd name="T10" fmla="*/ 307 w 379"/>
                <a:gd name="T11" fmla="*/ 42 h 366"/>
                <a:gd name="T12" fmla="*/ 266 w 379"/>
                <a:gd name="T13" fmla="*/ 22 h 366"/>
                <a:gd name="T14" fmla="*/ 266 w 379"/>
                <a:gd name="T15" fmla="*/ 22 h 366"/>
                <a:gd name="T16" fmla="*/ 184 w 379"/>
                <a:gd name="T17" fmla="*/ 160 h 366"/>
                <a:gd name="T18" fmla="*/ 184 w 379"/>
                <a:gd name="T19" fmla="*/ 160 h 366"/>
                <a:gd name="T20" fmla="*/ 76 w 379"/>
                <a:gd name="T21" fmla="*/ 34 h 366"/>
                <a:gd name="T22" fmla="*/ 76 w 379"/>
                <a:gd name="T23" fmla="*/ 34 h 366"/>
                <a:gd name="T24" fmla="*/ 26 w 379"/>
                <a:gd name="T25" fmla="*/ 70 h 366"/>
                <a:gd name="T26" fmla="*/ 26 w 379"/>
                <a:gd name="T27" fmla="*/ 70 h 366"/>
                <a:gd name="T28" fmla="*/ 139 w 379"/>
                <a:gd name="T29" fmla="*/ 209 h 366"/>
                <a:gd name="T30" fmla="*/ 139 w 379"/>
                <a:gd name="T31" fmla="*/ 209 h 366"/>
                <a:gd name="T32" fmla="*/ 27 w 379"/>
                <a:gd name="T33" fmla="*/ 301 h 366"/>
                <a:gd name="T34" fmla="*/ 27 w 379"/>
                <a:gd name="T35" fmla="*/ 301 h 366"/>
                <a:gd name="T36" fmla="*/ 63 w 379"/>
                <a:gd name="T37" fmla="*/ 351 h 366"/>
                <a:gd name="T38" fmla="*/ 63 w 379"/>
                <a:gd name="T39" fmla="*/ 351 h 366"/>
                <a:gd name="T40" fmla="*/ 193 w 379"/>
                <a:gd name="T41" fmla="*/ 250 h 366"/>
                <a:gd name="T42" fmla="*/ 193 w 379"/>
                <a:gd name="T43" fmla="*/ 250 h 366"/>
                <a:gd name="T44" fmla="*/ 335 w 379"/>
                <a:gd name="T45" fmla="*/ 313 h 366"/>
                <a:gd name="T46" fmla="*/ 335 w 379"/>
                <a:gd name="T47" fmla="*/ 313 h 366"/>
                <a:gd name="T48" fmla="*/ 354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2"/>
                  </a:moveTo>
                  <a:lnTo>
                    <a:pt x="354" y="272"/>
                  </a:lnTo>
                  <a:cubicBezTo>
                    <a:pt x="311" y="250"/>
                    <a:pt x="270" y="227"/>
                    <a:pt x="232" y="201"/>
                  </a:cubicBezTo>
                  <a:lnTo>
                    <a:pt x="232" y="201"/>
                  </a:lnTo>
                  <a:cubicBezTo>
                    <a:pt x="268" y="150"/>
                    <a:pt x="294" y="95"/>
                    <a:pt x="307" y="42"/>
                  </a:cubicBezTo>
                  <a:lnTo>
                    <a:pt x="307" y="42"/>
                  </a:lnTo>
                  <a:cubicBezTo>
                    <a:pt x="312" y="20"/>
                    <a:pt x="280" y="0"/>
                    <a:pt x="266" y="22"/>
                  </a:cubicBezTo>
                  <a:lnTo>
                    <a:pt x="266" y="22"/>
                  </a:lnTo>
                  <a:cubicBezTo>
                    <a:pt x="239" y="71"/>
                    <a:pt x="215" y="117"/>
                    <a:pt x="184" y="160"/>
                  </a:cubicBezTo>
                  <a:lnTo>
                    <a:pt x="184" y="160"/>
                  </a:lnTo>
                  <a:cubicBezTo>
                    <a:pt x="143" y="122"/>
                    <a:pt x="113" y="76"/>
                    <a:pt x="76" y="34"/>
                  </a:cubicBezTo>
                  <a:lnTo>
                    <a:pt x="76" y="34"/>
                  </a:lnTo>
                  <a:cubicBezTo>
                    <a:pt x="52" y="7"/>
                    <a:pt x="11" y="38"/>
                    <a:pt x="26" y="70"/>
                  </a:cubicBezTo>
                  <a:lnTo>
                    <a:pt x="26" y="70"/>
                  </a:lnTo>
                  <a:cubicBezTo>
                    <a:pt x="50" y="120"/>
                    <a:pt x="90" y="168"/>
                    <a:pt x="139" y="209"/>
                  </a:cubicBezTo>
                  <a:lnTo>
                    <a:pt x="139" y="209"/>
                  </a:lnTo>
                  <a:cubicBezTo>
                    <a:pt x="103" y="242"/>
                    <a:pt x="64" y="269"/>
                    <a:pt x="27" y="301"/>
                  </a:cubicBezTo>
                  <a:lnTo>
                    <a:pt x="27" y="301"/>
                  </a:lnTo>
                  <a:cubicBezTo>
                    <a:pt x="0" y="325"/>
                    <a:pt x="32" y="365"/>
                    <a:pt x="63" y="351"/>
                  </a:cubicBezTo>
                  <a:lnTo>
                    <a:pt x="63" y="351"/>
                  </a:lnTo>
                  <a:cubicBezTo>
                    <a:pt x="110" y="330"/>
                    <a:pt x="155" y="293"/>
                    <a:pt x="193" y="250"/>
                  </a:cubicBezTo>
                  <a:lnTo>
                    <a:pt x="193" y="250"/>
                  </a:lnTo>
                  <a:cubicBezTo>
                    <a:pt x="239" y="279"/>
                    <a:pt x="289" y="302"/>
                    <a:pt x="335" y="313"/>
                  </a:cubicBezTo>
                  <a:lnTo>
                    <a:pt x="335" y="313"/>
                  </a:lnTo>
                  <a:cubicBezTo>
                    <a:pt x="358" y="318"/>
                    <a:pt x="378"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155" name="Freeform 57">
              <a:extLst>
                <a:ext uri="{FF2B5EF4-FFF2-40B4-BE49-F238E27FC236}">
                  <a16:creationId xmlns:a16="http://schemas.microsoft.com/office/drawing/2014/main" id="{6DD0BA69-969F-DE44-8483-DE37D21A59D4}"/>
                </a:ext>
              </a:extLst>
            </p:cNvPr>
            <p:cNvSpPr>
              <a:spLocks noChangeArrowheads="1"/>
            </p:cNvSpPr>
            <p:nvPr/>
          </p:nvSpPr>
          <p:spPr bwMode="auto">
            <a:xfrm rot="16200000">
              <a:off x="35486" y="1744088"/>
              <a:ext cx="180951" cy="173016"/>
            </a:xfrm>
            <a:custGeom>
              <a:avLst/>
              <a:gdLst>
                <a:gd name="T0" fmla="*/ 353 w 378"/>
                <a:gd name="T1" fmla="*/ 273 h 367"/>
                <a:gd name="T2" fmla="*/ 353 w 378"/>
                <a:gd name="T3" fmla="*/ 273 h 367"/>
                <a:gd name="T4" fmla="*/ 231 w 378"/>
                <a:gd name="T5" fmla="*/ 201 h 367"/>
                <a:gd name="T6" fmla="*/ 231 w 378"/>
                <a:gd name="T7" fmla="*/ 201 h 367"/>
                <a:gd name="T8" fmla="*/ 307 w 378"/>
                <a:gd name="T9" fmla="*/ 43 h 367"/>
                <a:gd name="T10" fmla="*/ 307 w 378"/>
                <a:gd name="T11" fmla="*/ 43 h 367"/>
                <a:gd name="T12" fmla="*/ 267 w 378"/>
                <a:gd name="T13" fmla="*/ 25 h 367"/>
                <a:gd name="T14" fmla="*/ 267 w 378"/>
                <a:gd name="T15" fmla="*/ 25 h 367"/>
                <a:gd name="T16" fmla="*/ 182 w 378"/>
                <a:gd name="T17" fmla="*/ 161 h 367"/>
                <a:gd name="T18" fmla="*/ 182 w 378"/>
                <a:gd name="T19" fmla="*/ 161 h 367"/>
                <a:gd name="T20" fmla="*/ 76 w 378"/>
                <a:gd name="T21" fmla="*/ 34 h 367"/>
                <a:gd name="T22" fmla="*/ 76 w 378"/>
                <a:gd name="T23" fmla="*/ 34 h 367"/>
                <a:gd name="T24" fmla="*/ 25 w 378"/>
                <a:gd name="T25" fmla="*/ 69 h 367"/>
                <a:gd name="T26" fmla="*/ 25 w 378"/>
                <a:gd name="T27" fmla="*/ 69 h 367"/>
                <a:gd name="T28" fmla="*/ 139 w 378"/>
                <a:gd name="T29" fmla="*/ 210 h 367"/>
                <a:gd name="T30" fmla="*/ 139 w 378"/>
                <a:gd name="T31" fmla="*/ 210 h 367"/>
                <a:gd name="T32" fmla="*/ 27 w 378"/>
                <a:gd name="T33" fmla="*/ 302 h 367"/>
                <a:gd name="T34" fmla="*/ 27 w 378"/>
                <a:gd name="T35" fmla="*/ 302 h 367"/>
                <a:gd name="T36" fmla="*/ 63 w 378"/>
                <a:gd name="T37" fmla="*/ 352 h 367"/>
                <a:gd name="T38" fmla="*/ 63 w 378"/>
                <a:gd name="T39" fmla="*/ 352 h 367"/>
                <a:gd name="T40" fmla="*/ 193 w 378"/>
                <a:gd name="T41" fmla="*/ 249 h 367"/>
                <a:gd name="T42" fmla="*/ 193 w 378"/>
                <a:gd name="T43" fmla="*/ 249 h 367"/>
                <a:gd name="T44" fmla="*/ 334 w 378"/>
                <a:gd name="T45" fmla="*/ 314 h 367"/>
                <a:gd name="T46" fmla="*/ 334 w 378"/>
                <a:gd name="T47" fmla="*/ 314 h 367"/>
                <a:gd name="T48" fmla="*/ 353 w 378"/>
                <a:gd name="T49" fmla="*/ 273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3"/>
                  </a:moveTo>
                  <a:lnTo>
                    <a:pt x="353" y="273"/>
                  </a:lnTo>
                  <a:cubicBezTo>
                    <a:pt x="311" y="249"/>
                    <a:pt x="270" y="228"/>
                    <a:pt x="231" y="201"/>
                  </a:cubicBezTo>
                  <a:lnTo>
                    <a:pt x="231" y="201"/>
                  </a:lnTo>
                  <a:cubicBezTo>
                    <a:pt x="267" y="151"/>
                    <a:pt x="294" y="96"/>
                    <a:pt x="307" y="43"/>
                  </a:cubicBezTo>
                  <a:lnTo>
                    <a:pt x="307" y="43"/>
                  </a:lnTo>
                  <a:cubicBezTo>
                    <a:pt x="312" y="19"/>
                    <a:pt x="280" y="0"/>
                    <a:pt x="267" y="25"/>
                  </a:cubicBezTo>
                  <a:lnTo>
                    <a:pt x="267" y="25"/>
                  </a:lnTo>
                  <a:cubicBezTo>
                    <a:pt x="239" y="72"/>
                    <a:pt x="215" y="118"/>
                    <a:pt x="182" y="161"/>
                  </a:cubicBezTo>
                  <a:lnTo>
                    <a:pt x="182" y="161"/>
                  </a:lnTo>
                  <a:cubicBezTo>
                    <a:pt x="142" y="122"/>
                    <a:pt x="113" y="77"/>
                    <a:pt x="76" y="34"/>
                  </a:cubicBezTo>
                  <a:lnTo>
                    <a:pt x="76" y="34"/>
                  </a:lnTo>
                  <a:cubicBezTo>
                    <a:pt x="51" y="6"/>
                    <a:pt x="12" y="39"/>
                    <a:pt x="25" y="69"/>
                  </a:cubicBezTo>
                  <a:lnTo>
                    <a:pt x="25" y="69"/>
                  </a:lnTo>
                  <a:cubicBezTo>
                    <a:pt x="48" y="119"/>
                    <a:pt x="89" y="169"/>
                    <a:pt x="139" y="210"/>
                  </a:cubicBezTo>
                  <a:lnTo>
                    <a:pt x="139" y="210"/>
                  </a:lnTo>
                  <a:cubicBezTo>
                    <a:pt x="104" y="243"/>
                    <a:pt x="64" y="269"/>
                    <a:pt x="27" y="302"/>
                  </a:cubicBezTo>
                  <a:lnTo>
                    <a:pt x="27" y="302"/>
                  </a:lnTo>
                  <a:cubicBezTo>
                    <a:pt x="0" y="326"/>
                    <a:pt x="31" y="366"/>
                    <a:pt x="63" y="352"/>
                  </a:cubicBezTo>
                  <a:lnTo>
                    <a:pt x="63" y="352"/>
                  </a:lnTo>
                  <a:cubicBezTo>
                    <a:pt x="110" y="331"/>
                    <a:pt x="155" y="294"/>
                    <a:pt x="193" y="249"/>
                  </a:cubicBezTo>
                  <a:lnTo>
                    <a:pt x="193" y="249"/>
                  </a:lnTo>
                  <a:cubicBezTo>
                    <a:pt x="239" y="280"/>
                    <a:pt x="288" y="302"/>
                    <a:pt x="334" y="314"/>
                  </a:cubicBezTo>
                  <a:lnTo>
                    <a:pt x="334" y="314"/>
                  </a:lnTo>
                  <a:cubicBezTo>
                    <a:pt x="357" y="320"/>
                    <a:pt x="377" y="286"/>
                    <a:pt x="353" y="273"/>
                  </a:cubicBezTo>
                </a:path>
              </a:pathLst>
            </a:custGeom>
            <a:solidFill>
              <a:schemeClr val="accent3">
                <a:lumMod val="75000"/>
              </a:schemeClr>
            </a:solidFill>
            <a:ln>
              <a:noFill/>
            </a:ln>
            <a:effectLst/>
          </p:spPr>
          <p:txBody>
            <a:bodyPr wrap="none" anchor="ctr"/>
            <a:lstStyle/>
            <a:p>
              <a:pPr>
                <a:defRPr/>
              </a:pPr>
              <a:endParaRPr lang="es-ES_tradnl"/>
            </a:p>
          </p:txBody>
        </p:sp>
        <p:sp>
          <p:nvSpPr>
            <p:cNvPr id="156" name="Freeform 58">
              <a:extLst>
                <a:ext uri="{FF2B5EF4-FFF2-40B4-BE49-F238E27FC236}">
                  <a16:creationId xmlns:a16="http://schemas.microsoft.com/office/drawing/2014/main" id="{3AA44363-8459-424F-8B74-EF1F8DC71A0D}"/>
                </a:ext>
              </a:extLst>
            </p:cNvPr>
            <p:cNvSpPr>
              <a:spLocks noChangeArrowheads="1"/>
            </p:cNvSpPr>
            <p:nvPr/>
          </p:nvSpPr>
          <p:spPr bwMode="auto">
            <a:xfrm rot="16200000">
              <a:off x="35486" y="1555201"/>
              <a:ext cx="180951" cy="173016"/>
            </a:xfrm>
            <a:custGeom>
              <a:avLst/>
              <a:gdLst>
                <a:gd name="T0" fmla="*/ 353 w 378"/>
                <a:gd name="T1" fmla="*/ 273 h 367"/>
                <a:gd name="T2" fmla="*/ 353 w 378"/>
                <a:gd name="T3" fmla="*/ 273 h 367"/>
                <a:gd name="T4" fmla="*/ 231 w 378"/>
                <a:gd name="T5" fmla="*/ 201 h 367"/>
                <a:gd name="T6" fmla="*/ 231 w 378"/>
                <a:gd name="T7" fmla="*/ 201 h 367"/>
                <a:gd name="T8" fmla="*/ 307 w 378"/>
                <a:gd name="T9" fmla="*/ 43 h 367"/>
                <a:gd name="T10" fmla="*/ 307 w 378"/>
                <a:gd name="T11" fmla="*/ 43 h 367"/>
                <a:gd name="T12" fmla="*/ 265 w 378"/>
                <a:gd name="T13" fmla="*/ 25 h 367"/>
                <a:gd name="T14" fmla="*/ 265 w 378"/>
                <a:gd name="T15" fmla="*/ 25 h 367"/>
                <a:gd name="T16" fmla="*/ 182 w 378"/>
                <a:gd name="T17" fmla="*/ 161 h 367"/>
                <a:gd name="T18" fmla="*/ 182 w 378"/>
                <a:gd name="T19" fmla="*/ 161 h 367"/>
                <a:gd name="T20" fmla="*/ 76 w 378"/>
                <a:gd name="T21" fmla="*/ 34 h 367"/>
                <a:gd name="T22" fmla="*/ 76 w 378"/>
                <a:gd name="T23" fmla="*/ 34 h 367"/>
                <a:gd name="T24" fmla="*/ 26 w 378"/>
                <a:gd name="T25" fmla="*/ 69 h 367"/>
                <a:gd name="T26" fmla="*/ 26 w 378"/>
                <a:gd name="T27" fmla="*/ 69 h 367"/>
                <a:gd name="T28" fmla="*/ 139 w 378"/>
                <a:gd name="T29" fmla="*/ 210 h 367"/>
                <a:gd name="T30" fmla="*/ 139 w 378"/>
                <a:gd name="T31" fmla="*/ 210 h 367"/>
                <a:gd name="T32" fmla="*/ 27 w 378"/>
                <a:gd name="T33" fmla="*/ 302 h 367"/>
                <a:gd name="T34" fmla="*/ 27 w 378"/>
                <a:gd name="T35" fmla="*/ 302 h 367"/>
                <a:gd name="T36" fmla="*/ 63 w 378"/>
                <a:gd name="T37" fmla="*/ 352 h 367"/>
                <a:gd name="T38" fmla="*/ 63 w 378"/>
                <a:gd name="T39" fmla="*/ 352 h 367"/>
                <a:gd name="T40" fmla="*/ 193 w 378"/>
                <a:gd name="T41" fmla="*/ 249 h 367"/>
                <a:gd name="T42" fmla="*/ 193 w 378"/>
                <a:gd name="T43" fmla="*/ 249 h 367"/>
                <a:gd name="T44" fmla="*/ 333 w 378"/>
                <a:gd name="T45" fmla="*/ 314 h 367"/>
                <a:gd name="T46" fmla="*/ 333 w 378"/>
                <a:gd name="T47" fmla="*/ 314 h 367"/>
                <a:gd name="T48" fmla="*/ 353 w 378"/>
                <a:gd name="T49" fmla="*/ 273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3"/>
                  </a:moveTo>
                  <a:lnTo>
                    <a:pt x="353" y="273"/>
                  </a:lnTo>
                  <a:cubicBezTo>
                    <a:pt x="311" y="249"/>
                    <a:pt x="270" y="228"/>
                    <a:pt x="231" y="201"/>
                  </a:cubicBezTo>
                  <a:lnTo>
                    <a:pt x="231" y="201"/>
                  </a:lnTo>
                  <a:cubicBezTo>
                    <a:pt x="266" y="151"/>
                    <a:pt x="294" y="96"/>
                    <a:pt x="307" y="43"/>
                  </a:cubicBezTo>
                  <a:lnTo>
                    <a:pt x="307" y="43"/>
                  </a:lnTo>
                  <a:cubicBezTo>
                    <a:pt x="314" y="19"/>
                    <a:pt x="278" y="0"/>
                    <a:pt x="265" y="25"/>
                  </a:cubicBezTo>
                  <a:lnTo>
                    <a:pt x="265" y="25"/>
                  </a:lnTo>
                  <a:cubicBezTo>
                    <a:pt x="240" y="72"/>
                    <a:pt x="215" y="118"/>
                    <a:pt x="182" y="161"/>
                  </a:cubicBezTo>
                  <a:lnTo>
                    <a:pt x="182" y="161"/>
                  </a:lnTo>
                  <a:cubicBezTo>
                    <a:pt x="143" y="122"/>
                    <a:pt x="113" y="77"/>
                    <a:pt x="76" y="34"/>
                  </a:cubicBezTo>
                  <a:lnTo>
                    <a:pt x="76" y="34"/>
                  </a:lnTo>
                  <a:cubicBezTo>
                    <a:pt x="52" y="6"/>
                    <a:pt x="11" y="39"/>
                    <a:pt x="26" y="69"/>
                  </a:cubicBezTo>
                  <a:lnTo>
                    <a:pt x="26" y="69"/>
                  </a:lnTo>
                  <a:cubicBezTo>
                    <a:pt x="50" y="119"/>
                    <a:pt x="90" y="169"/>
                    <a:pt x="139" y="210"/>
                  </a:cubicBezTo>
                  <a:lnTo>
                    <a:pt x="139" y="210"/>
                  </a:lnTo>
                  <a:cubicBezTo>
                    <a:pt x="103" y="243"/>
                    <a:pt x="64" y="269"/>
                    <a:pt x="27" y="302"/>
                  </a:cubicBezTo>
                  <a:lnTo>
                    <a:pt x="27" y="302"/>
                  </a:lnTo>
                  <a:cubicBezTo>
                    <a:pt x="0" y="326"/>
                    <a:pt x="32" y="366"/>
                    <a:pt x="63" y="352"/>
                  </a:cubicBezTo>
                  <a:lnTo>
                    <a:pt x="63" y="352"/>
                  </a:lnTo>
                  <a:cubicBezTo>
                    <a:pt x="109" y="331"/>
                    <a:pt x="155" y="294"/>
                    <a:pt x="193" y="249"/>
                  </a:cubicBezTo>
                  <a:lnTo>
                    <a:pt x="193" y="249"/>
                  </a:lnTo>
                  <a:cubicBezTo>
                    <a:pt x="239" y="280"/>
                    <a:pt x="289" y="302"/>
                    <a:pt x="333" y="314"/>
                  </a:cubicBezTo>
                  <a:lnTo>
                    <a:pt x="333" y="314"/>
                  </a:lnTo>
                  <a:cubicBezTo>
                    <a:pt x="357" y="320"/>
                    <a:pt x="377" y="286"/>
                    <a:pt x="353" y="273"/>
                  </a:cubicBezTo>
                </a:path>
              </a:pathLst>
            </a:custGeom>
            <a:solidFill>
              <a:schemeClr val="accent3">
                <a:lumMod val="25000"/>
              </a:schemeClr>
            </a:solidFill>
            <a:ln>
              <a:noFill/>
            </a:ln>
            <a:effectLst/>
          </p:spPr>
          <p:txBody>
            <a:bodyPr wrap="none" anchor="ctr"/>
            <a:lstStyle/>
            <a:p>
              <a:pPr>
                <a:defRPr/>
              </a:pPr>
              <a:endParaRPr lang="es-ES_tradnl"/>
            </a:p>
          </p:txBody>
        </p:sp>
        <p:sp>
          <p:nvSpPr>
            <p:cNvPr id="157" name="Freeform 59">
              <a:extLst>
                <a:ext uri="{FF2B5EF4-FFF2-40B4-BE49-F238E27FC236}">
                  <a16:creationId xmlns:a16="http://schemas.microsoft.com/office/drawing/2014/main" id="{E2DFE3B3-C843-A447-9FC9-3AD43E8C394B}"/>
                </a:ext>
              </a:extLst>
            </p:cNvPr>
            <p:cNvSpPr>
              <a:spLocks noChangeArrowheads="1"/>
            </p:cNvSpPr>
            <p:nvPr/>
          </p:nvSpPr>
          <p:spPr bwMode="auto">
            <a:xfrm rot="16200000">
              <a:off x="35486" y="1932977"/>
              <a:ext cx="180951" cy="173016"/>
            </a:xfrm>
            <a:custGeom>
              <a:avLst/>
              <a:gdLst>
                <a:gd name="T0" fmla="*/ 353 w 378"/>
                <a:gd name="T1" fmla="*/ 273 h 367"/>
                <a:gd name="T2" fmla="*/ 353 w 378"/>
                <a:gd name="T3" fmla="*/ 273 h 367"/>
                <a:gd name="T4" fmla="*/ 231 w 378"/>
                <a:gd name="T5" fmla="*/ 201 h 367"/>
                <a:gd name="T6" fmla="*/ 231 w 378"/>
                <a:gd name="T7" fmla="*/ 201 h 367"/>
                <a:gd name="T8" fmla="*/ 306 w 378"/>
                <a:gd name="T9" fmla="*/ 43 h 367"/>
                <a:gd name="T10" fmla="*/ 306 w 378"/>
                <a:gd name="T11" fmla="*/ 43 h 367"/>
                <a:gd name="T12" fmla="*/ 265 w 378"/>
                <a:gd name="T13" fmla="*/ 25 h 367"/>
                <a:gd name="T14" fmla="*/ 265 w 378"/>
                <a:gd name="T15" fmla="*/ 25 h 367"/>
                <a:gd name="T16" fmla="*/ 183 w 378"/>
                <a:gd name="T17" fmla="*/ 161 h 367"/>
                <a:gd name="T18" fmla="*/ 183 w 378"/>
                <a:gd name="T19" fmla="*/ 161 h 367"/>
                <a:gd name="T20" fmla="*/ 76 w 378"/>
                <a:gd name="T21" fmla="*/ 34 h 367"/>
                <a:gd name="T22" fmla="*/ 76 w 378"/>
                <a:gd name="T23" fmla="*/ 34 h 367"/>
                <a:gd name="T24" fmla="*/ 26 w 378"/>
                <a:gd name="T25" fmla="*/ 69 h 367"/>
                <a:gd name="T26" fmla="*/ 26 w 378"/>
                <a:gd name="T27" fmla="*/ 69 h 367"/>
                <a:gd name="T28" fmla="*/ 139 w 378"/>
                <a:gd name="T29" fmla="*/ 210 h 367"/>
                <a:gd name="T30" fmla="*/ 139 w 378"/>
                <a:gd name="T31" fmla="*/ 210 h 367"/>
                <a:gd name="T32" fmla="*/ 28 w 378"/>
                <a:gd name="T33" fmla="*/ 302 h 367"/>
                <a:gd name="T34" fmla="*/ 28 w 378"/>
                <a:gd name="T35" fmla="*/ 302 h 367"/>
                <a:gd name="T36" fmla="*/ 63 w 378"/>
                <a:gd name="T37" fmla="*/ 352 h 367"/>
                <a:gd name="T38" fmla="*/ 63 w 378"/>
                <a:gd name="T39" fmla="*/ 352 h 367"/>
                <a:gd name="T40" fmla="*/ 193 w 378"/>
                <a:gd name="T41" fmla="*/ 249 h 367"/>
                <a:gd name="T42" fmla="*/ 193 w 378"/>
                <a:gd name="T43" fmla="*/ 249 h 367"/>
                <a:gd name="T44" fmla="*/ 334 w 378"/>
                <a:gd name="T45" fmla="*/ 314 h 367"/>
                <a:gd name="T46" fmla="*/ 334 w 378"/>
                <a:gd name="T47" fmla="*/ 314 h 367"/>
                <a:gd name="T48" fmla="*/ 353 w 378"/>
                <a:gd name="T49" fmla="*/ 273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3"/>
                  </a:moveTo>
                  <a:lnTo>
                    <a:pt x="353" y="273"/>
                  </a:lnTo>
                  <a:cubicBezTo>
                    <a:pt x="311" y="249"/>
                    <a:pt x="271" y="228"/>
                    <a:pt x="231" y="201"/>
                  </a:cubicBezTo>
                  <a:lnTo>
                    <a:pt x="231" y="201"/>
                  </a:lnTo>
                  <a:cubicBezTo>
                    <a:pt x="268" y="151"/>
                    <a:pt x="294" y="96"/>
                    <a:pt x="306" y="43"/>
                  </a:cubicBezTo>
                  <a:lnTo>
                    <a:pt x="306" y="43"/>
                  </a:lnTo>
                  <a:cubicBezTo>
                    <a:pt x="313" y="19"/>
                    <a:pt x="278" y="0"/>
                    <a:pt x="265" y="25"/>
                  </a:cubicBezTo>
                  <a:lnTo>
                    <a:pt x="265" y="25"/>
                  </a:lnTo>
                  <a:cubicBezTo>
                    <a:pt x="239" y="72"/>
                    <a:pt x="215" y="118"/>
                    <a:pt x="183" y="161"/>
                  </a:cubicBezTo>
                  <a:lnTo>
                    <a:pt x="183" y="161"/>
                  </a:lnTo>
                  <a:cubicBezTo>
                    <a:pt x="142" y="122"/>
                    <a:pt x="112" y="77"/>
                    <a:pt x="76" y="34"/>
                  </a:cubicBezTo>
                  <a:lnTo>
                    <a:pt x="76" y="34"/>
                  </a:lnTo>
                  <a:cubicBezTo>
                    <a:pt x="52" y="6"/>
                    <a:pt x="12" y="39"/>
                    <a:pt x="26" y="69"/>
                  </a:cubicBezTo>
                  <a:lnTo>
                    <a:pt x="26" y="69"/>
                  </a:lnTo>
                  <a:cubicBezTo>
                    <a:pt x="49" y="119"/>
                    <a:pt x="89" y="169"/>
                    <a:pt x="139" y="210"/>
                  </a:cubicBezTo>
                  <a:lnTo>
                    <a:pt x="139" y="210"/>
                  </a:lnTo>
                  <a:cubicBezTo>
                    <a:pt x="104" y="243"/>
                    <a:pt x="64" y="269"/>
                    <a:pt x="28" y="302"/>
                  </a:cubicBezTo>
                  <a:lnTo>
                    <a:pt x="28" y="302"/>
                  </a:lnTo>
                  <a:cubicBezTo>
                    <a:pt x="0" y="326"/>
                    <a:pt x="31" y="366"/>
                    <a:pt x="63" y="352"/>
                  </a:cubicBezTo>
                  <a:lnTo>
                    <a:pt x="63" y="352"/>
                  </a:lnTo>
                  <a:cubicBezTo>
                    <a:pt x="109" y="331"/>
                    <a:pt x="154" y="294"/>
                    <a:pt x="193" y="249"/>
                  </a:cubicBezTo>
                  <a:lnTo>
                    <a:pt x="193" y="249"/>
                  </a:lnTo>
                  <a:cubicBezTo>
                    <a:pt x="239" y="280"/>
                    <a:pt x="288" y="302"/>
                    <a:pt x="334" y="314"/>
                  </a:cubicBezTo>
                  <a:lnTo>
                    <a:pt x="334" y="314"/>
                  </a:lnTo>
                  <a:cubicBezTo>
                    <a:pt x="357" y="320"/>
                    <a:pt x="377" y="286"/>
                    <a:pt x="353" y="273"/>
                  </a:cubicBezTo>
                </a:path>
              </a:pathLst>
            </a:custGeom>
            <a:solidFill>
              <a:schemeClr val="accent3">
                <a:lumMod val="50000"/>
              </a:schemeClr>
            </a:solidFill>
            <a:ln>
              <a:noFill/>
            </a:ln>
            <a:effectLst/>
          </p:spPr>
          <p:txBody>
            <a:bodyPr wrap="none" anchor="ctr"/>
            <a:lstStyle/>
            <a:p>
              <a:pPr>
                <a:defRPr/>
              </a:pPr>
              <a:endParaRPr lang="es-ES_tradnl"/>
            </a:p>
          </p:txBody>
        </p:sp>
        <p:sp>
          <p:nvSpPr>
            <p:cNvPr id="158" name="Freeform 60">
              <a:extLst>
                <a:ext uri="{FF2B5EF4-FFF2-40B4-BE49-F238E27FC236}">
                  <a16:creationId xmlns:a16="http://schemas.microsoft.com/office/drawing/2014/main" id="{2E36BA5C-6BDD-504C-B54D-4407FB36AF6C}"/>
                </a:ext>
              </a:extLst>
            </p:cNvPr>
            <p:cNvSpPr>
              <a:spLocks noChangeArrowheads="1"/>
            </p:cNvSpPr>
            <p:nvPr/>
          </p:nvSpPr>
          <p:spPr bwMode="auto">
            <a:xfrm rot="16200000">
              <a:off x="35486" y="1366313"/>
              <a:ext cx="180951" cy="173016"/>
            </a:xfrm>
            <a:custGeom>
              <a:avLst/>
              <a:gdLst>
                <a:gd name="T0" fmla="*/ 354 w 379"/>
                <a:gd name="T1" fmla="*/ 273 h 367"/>
                <a:gd name="T2" fmla="*/ 354 w 379"/>
                <a:gd name="T3" fmla="*/ 273 h 367"/>
                <a:gd name="T4" fmla="*/ 233 w 379"/>
                <a:gd name="T5" fmla="*/ 201 h 367"/>
                <a:gd name="T6" fmla="*/ 233 w 379"/>
                <a:gd name="T7" fmla="*/ 201 h 367"/>
                <a:gd name="T8" fmla="*/ 308 w 379"/>
                <a:gd name="T9" fmla="*/ 43 h 367"/>
                <a:gd name="T10" fmla="*/ 308 w 379"/>
                <a:gd name="T11" fmla="*/ 43 h 367"/>
                <a:gd name="T12" fmla="*/ 266 w 379"/>
                <a:gd name="T13" fmla="*/ 25 h 367"/>
                <a:gd name="T14" fmla="*/ 266 w 379"/>
                <a:gd name="T15" fmla="*/ 25 h 367"/>
                <a:gd name="T16" fmla="*/ 184 w 379"/>
                <a:gd name="T17" fmla="*/ 161 h 367"/>
                <a:gd name="T18" fmla="*/ 184 w 379"/>
                <a:gd name="T19" fmla="*/ 161 h 367"/>
                <a:gd name="T20" fmla="*/ 77 w 379"/>
                <a:gd name="T21" fmla="*/ 34 h 367"/>
                <a:gd name="T22" fmla="*/ 77 w 379"/>
                <a:gd name="T23" fmla="*/ 34 h 367"/>
                <a:gd name="T24" fmla="*/ 27 w 379"/>
                <a:gd name="T25" fmla="*/ 69 h 367"/>
                <a:gd name="T26" fmla="*/ 27 w 379"/>
                <a:gd name="T27" fmla="*/ 69 h 367"/>
                <a:gd name="T28" fmla="*/ 140 w 379"/>
                <a:gd name="T29" fmla="*/ 210 h 367"/>
                <a:gd name="T30" fmla="*/ 140 w 379"/>
                <a:gd name="T31" fmla="*/ 210 h 367"/>
                <a:gd name="T32" fmla="*/ 28 w 379"/>
                <a:gd name="T33" fmla="*/ 302 h 367"/>
                <a:gd name="T34" fmla="*/ 28 w 379"/>
                <a:gd name="T35" fmla="*/ 302 h 367"/>
                <a:gd name="T36" fmla="*/ 63 w 379"/>
                <a:gd name="T37" fmla="*/ 352 h 367"/>
                <a:gd name="T38" fmla="*/ 63 w 379"/>
                <a:gd name="T39" fmla="*/ 352 h 367"/>
                <a:gd name="T40" fmla="*/ 194 w 379"/>
                <a:gd name="T41" fmla="*/ 249 h 367"/>
                <a:gd name="T42" fmla="*/ 194 w 379"/>
                <a:gd name="T43" fmla="*/ 249 h 367"/>
                <a:gd name="T44" fmla="*/ 334 w 379"/>
                <a:gd name="T45" fmla="*/ 314 h 367"/>
                <a:gd name="T46" fmla="*/ 334 w 379"/>
                <a:gd name="T47" fmla="*/ 314 h 367"/>
                <a:gd name="T48" fmla="*/ 354 w 379"/>
                <a:gd name="T49" fmla="*/ 273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7">
                  <a:moveTo>
                    <a:pt x="354" y="273"/>
                  </a:moveTo>
                  <a:lnTo>
                    <a:pt x="354" y="273"/>
                  </a:lnTo>
                  <a:cubicBezTo>
                    <a:pt x="312" y="249"/>
                    <a:pt x="271" y="228"/>
                    <a:pt x="233" y="201"/>
                  </a:cubicBezTo>
                  <a:lnTo>
                    <a:pt x="233" y="201"/>
                  </a:lnTo>
                  <a:cubicBezTo>
                    <a:pt x="268" y="151"/>
                    <a:pt x="295" y="96"/>
                    <a:pt x="308" y="43"/>
                  </a:cubicBezTo>
                  <a:lnTo>
                    <a:pt x="308" y="43"/>
                  </a:lnTo>
                  <a:cubicBezTo>
                    <a:pt x="313" y="19"/>
                    <a:pt x="279" y="0"/>
                    <a:pt x="266" y="25"/>
                  </a:cubicBezTo>
                  <a:lnTo>
                    <a:pt x="266" y="25"/>
                  </a:lnTo>
                  <a:cubicBezTo>
                    <a:pt x="240" y="72"/>
                    <a:pt x="216" y="118"/>
                    <a:pt x="184" y="161"/>
                  </a:cubicBezTo>
                  <a:lnTo>
                    <a:pt x="184" y="161"/>
                  </a:lnTo>
                  <a:cubicBezTo>
                    <a:pt x="144" y="122"/>
                    <a:pt x="113" y="77"/>
                    <a:pt x="77" y="34"/>
                  </a:cubicBezTo>
                  <a:lnTo>
                    <a:pt x="77" y="34"/>
                  </a:lnTo>
                  <a:cubicBezTo>
                    <a:pt x="53" y="6"/>
                    <a:pt x="12" y="39"/>
                    <a:pt x="27" y="69"/>
                  </a:cubicBezTo>
                  <a:lnTo>
                    <a:pt x="27" y="69"/>
                  </a:lnTo>
                  <a:cubicBezTo>
                    <a:pt x="50" y="119"/>
                    <a:pt x="91" y="169"/>
                    <a:pt x="140" y="210"/>
                  </a:cubicBezTo>
                  <a:lnTo>
                    <a:pt x="140" y="210"/>
                  </a:lnTo>
                  <a:cubicBezTo>
                    <a:pt x="104" y="243"/>
                    <a:pt x="65" y="269"/>
                    <a:pt x="28" y="302"/>
                  </a:cubicBezTo>
                  <a:lnTo>
                    <a:pt x="28" y="302"/>
                  </a:lnTo>
                  <a:cubicBezTo>
                    <a:pt x="0" y="326"/>
                    <a:pt x="33" y="366"/>
                    <a:pt x="63" y="352"/>
                  </a:cubicBezTo>
                  <a:lnTo>
                    <a:pt x="63" y="352"/>
                  </a:lnTo>
                  <a:cubicBezTo>
                    <a:pt x="109" y="331"/>
                    <a:pt x="155" y="294"/>
                    <a:pt x="194" y="249"/>
                  </a:cubicBezTo>
                  <a:lnTo>
                    <a:pt x="194" y="249"/>
                  </a:lnTo>
                  <a:cubicBezTo>
                    <a:pt x="240" y="280"/>
                    <a:pt x="290" y="302"/>
                    <a:pt x="334" y="314"/>
                  </a:cubicBezTo>
                  <a:lnTo>
                    <a:pt x="334" y="314"/>
                  </a:lnTo>
                  <a:cubicBezTo>
                    <a:pt x="358" y="320"/>
                    <a:pt x="378" y="286"/>
                    <a:pt x="354" y="273"/>
                  </a:cubicBezTo>
                </a:path>
              </a:pathLst>
            </a:custGeom>
            <a:solidFill>
              <a:schemeClr val="accent3">
                <a:lumMod val="50000"/>
              </a:schemeClr>
            </a:solidFill>
            <a:ln>
              <a:noFill/>
            </a:ln>
            <a:effectLst/>
          </p:spPr>
          <p:txBody>
            <a:bodyPr wrap="none" anchor="ctr"/>
            <a:lstStyle/>
            <a:p>
              <a:pPr>
                <a:defRPr/>
              </a:pPr>
              <a:endParaRPr lang="es-ES_tradnl"/>
            </a:p>
          </p:txBody>
        </p:sp>
        <p:sp>
          <p:nvSpPr>
            <p:cNvPr id="159" name="Freeform 61">
              <a:extLst>
                <a:ext uri="{FF2B5EF4-FFF2-40B4-BE49-F238E27FC236}">
                  <a16:creationId xmlns:a16="http://schemas.microsoft.com/office/drawing/2014/main" id="{585202AA-D92B-B64A-8E9C-49E948A92886}"/>
                </a:ext>
              </a:extLst>
            </p:cNvPr>
            <p:cNvSpPr>
              <a:spLocks noChangeArrowheads="1"/>
            </p:cNvSpPr>
            <p:nvPr/>
          </p:nvSpPr>
          <p:spPr bwMode="auto">
            <a:xfrm rot="16200000">
              <a:off x="30725" y="972664"/>
              <a:ext cx="180951" cy="173015"/>
            </a:xfrm>
            <a:custGeom>
              <a:avLst/>
              <a:gdLst>
                <a:gd name="T0" fmla="*/ 353 w 379"/>
                <a:gd name="T1" fmla="*/ 272 h 366"/>
                <a:gd name="T2" fmla="*/ 353 w 379"/>
                <a:gd name="T3" fmla="*/ 272 h 366"/>
                <a:gd name="T4" fmla="*/ 232 w 379"/>
                <a:gd name="T5" fmla="*/ 201 h 366"/>
                <a:gd name="T6" fmla="*/ 232 w 379"/>
                <a:gd name="T7" fmla="*/ 201 h 366"/>
                <a:gd name="T8" fmla="*/ 307 w 379"/>
                <a:gd name="T9" fmla="*/ 43 h 366"/>
                <a:gd name="T10" fmla="*/ 307 w 379"/>
                <a:gd name="T11" fmla="*/ 43 h 366"/>
                <a:gd name="T12" fmla="*/ 266 w 379"/>
                <a:gd name="T13" fmla="*/ 23 h 366"/>
                <a:gd name="T14" fmla="*/ 266 w 379"/>
                <a:gd name="T15" fmla="*/ 23 h 366"/>
                <a:gd name="T16" fmla="*/ 184 w 379"/>
                <a:gd name="T17" fmla="*/ 160 h 366"/>
                <a:gd name="T18" fmla="*/ 184 w 379"/>
                <a:gd name="T19" fmla="*/ 160 h 366"/>
                <a:gd name="T20" fmla="*/ 76 w 379"/>
                <a:gd name="T21" fmla="*/ 34 h 366"/>
                <a:gd name="T22" fmla="*/ 76 w 379"/>
                <a:gd name="T23" fmla="*/ 34 h 366"/>
                <a:gd name="T24" fmla="*/ 26 w 379"/>
                <a:gd name="T25" fmla="*/ 69 h 366"/>
                <a:gd name="T26" fmla="*/ 26 w 379"/>
                <a:gd name="T27" fmla="*/ 69 h 366"/>
                <a:gd name="T28" fmla="*/ 139 w 379"/>
                <a:gd name="T29" fmla="*/ 209 h 366"/>
                <a:gd name="T30" fmla="*/ 139 w 379"/>
                <a:gd name="T31" fmla="*/ 209 h 366"/>
                <a:gd name="T32" fmla="*/ 27 w 379"/>
                <a:gd name="T33" fmla="*/ 301 h 366"/>
                <a:gd name="T34" fmla="*/ 27 w 379"/>
                <a:gd name="T35" fmla="*/ 301 h 366"/>
                <a:gd name="T36" fmla="*/ 64 w 379"/>
                <a:gd name="T37" fmla="*/ 351 h 366"/>
                <a:gd name="T38" fmla="*/ 64 w 379"/>
                <a:gd name="T39" fmla="*/ 351 h 366"/>
                <a:gd name="T40" fmla="*/ 194 w 379"/>
                <a:gd name="T41" fmla="*/ 249 h 366"/>
                <a:gd name="T42" fmla="*/ 194 w 379"/>
                <a:gd name="T43" fmla="*/ 249 h 366"/>
                <a:gd name="T44" fmla="*/ 333 w 379"/>
                <a:gd name="T45" fmla="*/ 313 h 366"/>
                <a:gd name="T46" fmla="*/ 333 w 379"/>
                <a:gd name="T47" fmla="*/ 313 h 366"/>
                <a:gd name="T48" fmla="*/ 353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3" y="272"/>
                  </a:moveTo>
                  <a:lnTo>
                    <a:pt x="353" y="272"/>
                  </a:lnTo>
                  <a:cubicBezTo>
                    <a:pt x="312" y="249"/>
                    <a:pt x="270" y="227"/>
                    <a:pt x="232" y="201"/>
                  </a:cubicBezTo>
                  <a:lnTo>
                    <a:pt x="232" y="201"/>
                  </a:lnTo>
                  <a:cubicBezTo>
                    <a:pt x="268" y="150"/>
                    <a:pt x="294" y="94"/>
                    <a:pt x="307" y="43"/>
                  </a:cubicBezTo>
                  <a:lnTo>
                    <a:pt x="307" y="43"/>
                  </a:lnTo>
                  <a:cubicBezTo>
                    <a:pt x="314" y="20"/>
                    <a:pt x="280" y="0"/>
                    <a:pt x="266" y="23"/>
                  </a:cubicBezTo>
                  <a:lnTo>
                    <a:pt x="266" y="23"/>
                  </a:lnTo>
                  <a:cubicBezTo>
                    <a:pt x="240" y="71"/>
                    <a:pt x="216" y="118"/>
                    <a:pt x="184" y="160"/>
                  </a:cubicBezTo>
                  <a:lnTo>
                    <a:pt x="184" y="160"/>
                  </a:lnTo>
                  <a:cubicBezTo>
                    <a:pt x="143" y="122"/>
                    <a:pt x="113" y="76"/>
                    <a:pt x="76" y="34"/>
                  </a:cubicBezTo>
                  <a:lnTo>
                    <a:pt x="76" y="34"/>
                  </a:lnTo>
                  <a:cubicBezTo>
                    <a:pt x="52" y="6"/>
                    <a:pt x="11" y="38"/>
                    <a:pt x="26" y="69"/>
                  </a:cubicBezTo>
                  <a:lnTo>
                    <a:pt x="26" y="69"/>
                  </a:lnTo>
                  <a:cubicBezTo>
                    <a:pt x="50" y="119"/>
                    <a:pt x="90" y="168"/>
                    <a:pt x="139" y="209"/>
                  </a:cubicBezTo>
                  <a:lnTo>
                    <a:pt x="139" y="209"/>
                  </a:lnTo>
                  <a:cubicBezTo>
                    <a:pt x="105" y="242"/>
                    <a:pt x="65" y="269"/>
                    <a:pt x="27" y="301"/>
                  </a:cubicBezTo>
                  <a:lnTo>
                    <a:pt x="27" y="301"/>
                  </a:lnTo>
                  <a:cubicBezTo>
                    <a:pt x="0" y="324"/>
                    <a:pt x="32" y="365"/>
                    <a:pt x="64" y="351"/>
                  </a:cubicBezTo>
                  <a:lnTo>
                    <a:pt x="64" y="351"/>
                  </a:lnTo>
                  <a:cubicBezTo>
                    <a:pt x="110" y="330"/>
                    <a:pt x="155" y="293"/>
                    <a:pt x="194" y="249"/>
                  </a:cubicBezTo>
                  <a:lnTo>
                    <a:pt x="194" y="249"/>
                  </a:lnTo>
                  <a:cubicBezTo>
                    <a:pt x="239" y="280"/>
                    <a:pt x="289" y="302"/>
                    <a:pt x="333" y="313"/>
                  </a:cubicBezTo>
                  <a:lnTo>
                    <a:pt x="333" y="313"/>
                  </a:lnTo>
                  <a:cubicBezTo>
                    <a:pt x="358" y="319"/>
                    <a:pt x="378" y="285"/>
                    <a:pt x="353" y="272"/>
                  </a:cubicBezTo>
                </a:path>
              </a:pathLst>
            </a:custGeom>
            <a:solidFill>
              <a:schemeClr val="accent3">
                <a:lumMod val="25000"/>
              </a:schemeClr>
            </a:solidFill>
            <a:ln>
              <a:noFill/>
            </a:ln>
            <a:effectLst/>
          </p:spPr>
          <p:txBody>
            <a:bodyPr wrap="none" anchor="ctr"/>
            <a:lstStyle/>
            <a:p>
              <a:pPr>
                <a:defRPr/>
              </a:pPr>
              <a:endParaRPr lang="es-ES_tradnl"/>
            </a:p>
          </p:txBody>
        </p:sp>
        <p:sp>
          <p:nvSpPr>
            <p:cNvPr id="160" name="Freeform 62">
              <a:extLst>
                <a:ext uri="{FF2B5EF4-FFF2-40B4-BE49-F238E27FC236}">
                  <a16:creationId xmlns:a16="http://schemas.microsoft.com/office/drawing/2014/main" id="{B384F90F-62EE-8349-A4F9-33ABE7A1151F}"/>
                </a:ext>
              </a:extLst>
            </p:cNvPr>
            <p:cNvSpPr>
              <a:spLocks noChangeArrowheads="1"/>
            </p:cNvSpPr>
            <p:nvPr/>
          </p:nvSpPr>
          <p:spPr bwMode="auto">
            <a:xfrm rot="16200000">
              <a:off x="30725" y="783776"/>
              <a:ext cx="180951" cy="173015"/>
            </a:xfrm>
            <a:custGeom>
              <a:avLst/>
              <a:gdLst>
                <a:gd name="T0" fmla="*/ 355 w 380"/>
                <a:gd name="T1" fmla="*/ 272 h 366"/>
                <a:gd name="T2" fmla="*/ 355 w 380"/>
                <a:gd name="T3" fmla="*/ 272 h 366"/>
                <a:gd name="T4" fmla="*/ 233 w 380"/>
                <a:gd name="T5" fmla="*/ 201 h 366"/>
                <a:gd name="T6" fmla="*/ 233 w 380"/>
                <a:gd name="T7" fmla="*/ 201 h 366"/>
                <a:gd name="T8" fmla="*/ 308 w 380"/>
                <a:gd name="T9" fmla="*/ 43 h 366"/>
                <a:gd name="T10" fmla="*/ 308 w 380"/>
                <a:gd name="T11" fmla="*/ 43 h 366"/>
                <a:gd name="T12" fmla="*/ 267 w 380"/>
                <a:gd name="T13" fmla="*/ 23 h 366"/>
                <a:gd name="T14" fmla="*/ 267 w 380"/>
                <a:gd name="T15" fmla="*/ 23 h 366"/>
                <a:gd name="T16" fmla="*/ 184 w 380"/>
                <a:gd name="T17" fmla="*/ 160 h 366"/>
                <a:gd name="T18" fmla="*/ 184 w 380"/>
                <a:gd name="T19" fmla="*/ 160 h 366"/>
                <a:gd name="T20" fmla="*/ 77 w 380"/>
                <a:gd name="T21" fmla="*/ 34 h 366"/>
                <a:gd name="T22" fmla="*/ 77 w 380"/>
                <a:gd name="T23" fmla="*/ 34 h 366"/>
                <a:gd name="T24" fmla="*/ 27 w 380"/>
                <a:gd name="T25" fmla="*/ 69 h 366"/>
                <a:gd name="T26" fmla="*/ 27 w 380"/>
                <a:gd name="T27" fmla="*/ 69 h 366"/>
                <a:gd name="T28" fmla="*/ 140 w 380"/>
                <a:gd name="T29" fmla="*/ 209 h 366"/>
                <a:gd name="T30" fmla="*/ 140 w 380"/>
                <a:gd name="T31" fmla="*/ 209 h 366"/>
                <a:gd name="T32" fmla="*/ 28 w 380"/>
                <a:gd name="T33" fmla="*/ 301 h 366"/>
                <a:gd name="T34" fmla="*/ 28 w 380"/>
                <a:gd name="T35" fmla="*/ 301 h 366"/>
                <a:gd name="T36" fmla="*/ 64 w 380"/>
                <a:gd name="T37" fmla="*/ 351 h 366"/>
                <a:gd name="T38" fmla="*/ 64 w 380"/>
                <a:gd name="T39" fmla="*/ 351 h 366"/>
                <a:gd name="T40" fmla="*/ 195 w 380"/>
                <a:gd name="T41" fmla="*/ 249 h 366"/>
                <a:gd name="T42" fmla="*/ 195 w 380"/>
                <a:gd name="T43" fmla="*/ 249 h 366"/>
                <a:gd name="T44" fmla="*/ 336 w 380"/>
                <a:gd name="T45" fmla="*/ 313 h 366"/>
                <a:gd name="T46" fmla="*/ 336 w 380"/>
                <a:gd name="T47" fmla="*/ 313 h 366"/>
                <a:gd name="T48" fmla="*/ 355 w 380"/>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6">
                  <a:moveTo>
                    <a:pt x="355" y="272"/>
                  </a:moveTo>
                  <a:lnTo>
                    <a:pt x="355" y="272"/>
                  </a:lnTo>
                  <a:cubicBezTo>
                    <a:pt x="312" y="249"/>
                    <a:pt x="271" y="227"/>
                    <a:pt x="233" y="201"/>
                  </a:cubicBezTo>
                  <a:lnTo>
                    <a:pt x="233" y="201"/>
                  </a:lnTo>
                  <a:cubicBezTo>
                    <a:pt x="269" y="150"/>
                    <a:pt x="295" y="94"/>
                    <a:pt x="308" y="43"/>
                  </a:cubicBezTo>
                  <a:lnTo>
                    <a:pt x="308" y="43"/>
                  </a:lnTo>
                  <a:cubicBezTo>
                    <a:pt x="315" y="20"/>
                    <a:pt x="280" y="0"/>
                    <a:pt x="267" y="23"/>
                  </a:cubicBezTo>
                  <a:lnTo>
                    <a:pt x="267" y="23"/>
                  </a:lnTo>
                  <a:cubicBezTo>
                    <a:pt x="241" y="71"/>
                    <a:pt x="217" y="118"/>
                    <a:pt x="184" y="160"/>
                  </a:cubicBezTo>
                  <a:lnTo>
                    <a:pt x="184" y="160"/>
                  </a:lnTo>
                  <a:cubicBezTo>
                    <a:pt x="144" y="122"/>
                    <a:pt x="113" y="76"/>
                    <a:pt x="77" y="34"/>
                  </a:cubicBezTo>
                  <a:lnTo>
                    <a:pt x="77" y="34"/>
                  </a:lnTo>
                  <a:cubicBezTo>
                    <a:pt x="53" y="6"/>
                    <a:pt x="14" y="38"/>
                    <a:pt x="27" y="69"/>
                  </a:cubicBezTo>
                  <a:lnTo>
                    <a:pt x="27" y="69"/>
                  </a:lnTo>
                  <a:cubicBezTo>
                    <a:pt x="50" y="119"/>
                    <a:pt x="91" y="168"/>
                    <a:pt x="140" y="209"/>
                  </a:cubicBezTo>
                  <a:lnTo>
                    <a:pt x="140" y="209"/>
                  </a:lnTo>
                  <a:cubicBezTo>
                    <a:pt x="106" y="242"/>
                    <a:pt x="66" y="269"/>
                    <a:pt x="28" y="301"/>
                  </a:cubicBezTo>
                  <a:lnTo>
                    <a:pt x="28" y="301"/>
                  </a:lnTo>
                  <a:cubicBezTo>
                    <a:pt x="0" y="324"/>
                    <a:pt x="33" y="365"/>
                    <a:pt x="64" y="351"/>
                  </a:cubicBezTo>
                  <a:lnTo>
                    <a:pt x="64" y="351"/>
                  </a:lnTo>
                  <a:cubicBezTo>
                    <a:pt x="110" y="330"/>
                    <a:pt x="156" y="293"/>
                    <a:pt x="195" y="249"/>
                  </a:cubicBezTo>
                  <a:lnTo>
                    <a:pt x="195" y="249"/>
                  </a:lnTo>
                  <a:cubicBezTo>
                    <a:pt x="240" y="280"/>
                    <a:pt x="290" y="302"/>
                    <a:pt x="336" y="313"/>
                  </a:cubicBezTo>
                  <a:lnTo>
                    <a:pt x="336" y="313"/>
                  </a:lnTo>
                  <a:cubicBezTo>
                    <a:pt x="359" y="319"/>
                    <a:pt x="379" y="285"/>
                    <a:pt x="355" y="272"/>
                  </a:cubicBezTo>
                </a:path>
              </a:pathLst>
            </a:custGeom>
            <a:solidFill>
              <a:schemeClr val="accent3">
                <a:lumMod val="50000"/>
              </a:schemeClr>
            </a:solidFill>
            <a:ln>
              <a:noFill/>
            </a:ln>
            <a:effectLst/>
          </p:spPr>
          <p:txBody>
            <a:bodyPr wrap="none" anchor="ctr"/>
            <a:lstStyle/>
            <a:p>
              <a:pPr>
                <a:defRPr/>
              </a:pPr>
              <a:endParaRPr lang="es-ES_tradnl"/>
            </a:p>
          </p:txBody>
        </p:sp>
        <p:sp>
          <p:nvSpPr>
            <p:cNvPr id="161" name="Freeform 63">
              <a:extLst>
                <a:ext uri="{FF2B5EF4-FFF2-40B4-BE49-F238E27FC236}">
                  <a16:creationId xmlns:a16="http://schemas.microsoft.com/office/drawing/2014/main" id="{DE2B485A-E304-8E4B-BBAE-DBA613546F33}"/>
                </a:ext>
              </a:extLst>
            </p:cNvPr>
            <p:cNvSpPr>
              <a:spLocks noChangeArrowheads="1"/>
            </p:cNvSpPr>
            <p:nvPr/>
          </p:nvSpPr>
          <p:spPr bwMode="auto">
            <a:xfrm rot="16200000">
              <a:off x="30725" y="1161553"/>
              <a:ext cx="180951" cy="173015"/>
            </a:xfrm>
            <a:custGeom>
              <a:avLst/>
              <a:gdLst>
                <a:gd name="T0" fmla="*/ 353 w 379"/>
                <a:gd name="T1" fmla="*/ 272 h 366"/>
                <a:gd name="T2" fmla="*/ 353 w 379"/>
                <a:gd name="T3" fmla="*/ 272 h 366"/>
                <a:gd name="T4" fmla="*/ 232 w 379"/>
                <a:gd name="T5" fmla="*/ 201 h 366"/>
                <a:gd name="T6" fmla="*/ 232 w 379"/>
                <a:gd name="T7" fmla="*/ 201 h 366"/>
                <a:gd name="T8" fmla="*/ 307 w 379"/>
                <a:gd name="T9" fmla="*/ 43 h 366"/>
                <a:gd name="T10" fmla="*/ 307 w 379"/>
                <a:gd name="T11" fmla="*/ 43 h 366"/>
                <a:gd name="T12" fmla="*/ 267 w 379"/>
                <a:gd name="T13" fmla="*/ 23 h 366"/>
                <a:gd name="T14" fmla="*/ 267 w 379"/>
                <a:gd name="T15" fmla="*/ 23 h 366"/>
                <a:gd name="T16" fmla="*/ 184 w 379"/>
                <a:gd name="T17" fmla="*/ 160 h 366"/>
                <a:gd name="T18" fmla="*/ 184 w 379"/>
                <a:gd name="T19" fmla="*/ 160 h 366"/>
                <a:gd name="T20" fmla="*/ 76 w 379"/>
                <a:gd name="T21" fmla="*/ 34 h 366"/>
                <a:gd name="T22" fmla="*/ 76 w 379"/>
                <a:gd name="T23" fmla="*/ 34 h 366"/>
                <a:gd name="T24" fmla="*/ 26 w 379"/>
                <a:gd name="T25" fmla="*/ 69 h 366"/>
                <a:gd name="T26" fmla="*/ 26 w 379"/>
                <a:gd name="T27" fmla="*/ 69 h 366"/>
                <a:gd name="T28" fmla="*/ 139 w 379"/>
                <a:gd name="T29" fmla="*/ 209 h 366"/>
                <a:gd name="T30" fmla="*/ 139 w 379"/>
                <a:gd name="T31" fmla="*/ 209 h 366"/>
                <a:gd name="T32" fmla="*/ 27 w 379"/>
                <a:gd name="T33" fmla="*/ 301 h 366"/>
                <a:gd name="T34" fmla="*/ 27 w 379"/>
                <a:gd name="T35" fmla="*/ 301 h 366"/>
                <a:gd name="T36" fmla="*/ 63 w 379"/>
                <a:gd name="T37" fmla="*/ 351 h 366"/>
                <a:gd name="T38" fmla="*/ 63 w 379"/>
                <a:gd name="T39" fmla="*/ 351 h 366"/>
                <a:gd name="T40" fmla="*/ 193 w 379"/>
                <a:gd name="T41" fmla="*/ 249 h 366"/>
                <a:gd name="T42" fmla="*/ 193 w 379"/>
                <a:gd name="T43" fmla="*/ 249 h 366"/>
                <a:gd name="T44" fmla="*/ 335 w 379"/>
                <a:gd name="T45" fmla="*/ 313 h 366"/>
                <a:gd name="T46" fmla="*/ 335 w 379"/>
                <a:gd name="T47" fmla="*/ 313 h 366"/>
                <a:gd name="T48" fmla="*/ 353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3" y="272"/>
                  </a:moveTo>
                  <a:lnTo>
                    <a:pt x="353" y="272"/>
                  </a:lnTo>
                  <a:cubicBezTo>
                    <a:pt x="311" y="249"/>
                    <a:pt x="270" y="227"/>
                    <a:pt x="232" y="201"/>
                  </a:cubicBezTo>
                  <a:lnTo>
                    <a:pt x="232" y="201"/>
                  </a:lnTo>
                  <a:cubicBezTo>
                    <a:pt x="268" y="150"/>
                    <a:pt x="294" y="94"/>
                    <a:pt x="307" y="43"/>
                  </a:cubicBezTo>
                  <a:lnTo>
                    <a:pt x="307" y="43"/>
                  </a:lnTo>
                  <a:cubicBezTo>
                    <a:pt x="313" y="20"/>
                    <a:pt x="280" y="0"/>
                    <a:pt x="267" y="23"/>
                  </a:cubicBezTo>
                  <a:lnTo>
                    <a:pt x="267" y="23"/>
                  </a:lnTo>
                  <a:cubicBezTo>
                    <a:pt x="240" y="71"/>
                    <a:pt x="215" y="118"/>
                    <a:pt x="184" y="160"/>
                  </a:cubicBezTo>
                  <a:lnTo>
                    <a:pt x="184" y="160"/>
                  </a:lnTo>
                  <a:cubicBezTo>
                    <a:pt x="142" y="122"/>
                    <a:pt x="113" y="76"/>
                    <a:pt x="76" y="34"/>
                  </a:cubicBezTo>
                  <a:lnTo>
                    <a:pt x="76" y="34"/>
                  </a:lnTo>
                  <a:cubicBezTo>
                    <a:pt x="52" y="6"/>
                    <a:pt x="12" y="38"/>
                    <a:pt x="26" y="69"/>
                  </a:cubicBezTo>
                  <a:lnTo>
                    <a:pt x="26" y="69"/>
                  </a:lnTo>
                  <a:cubicBezTo>
                    <a:pt x="48" y="119"/>
                    <a:pt x="90" y="168"/>
                    <a:pt x="139" y="209"/>
                  </a:cubicBezTo>
                  <a:lnTo>
                    <a:pt x="139" y="209"/>
                  </a:lnTo>
                  <a:cubicBezTo>
                    <a:pt x="104" y="242"/>
                    <a:pt x="64" y="269"/>
                    <a:pt x="27" y="301"/>
                  </a:cubicBezTo>
                  <a:lnTo>
                    <a:pt x="27" y="301"/>
                  </a:lnTo>
                  <a:cubicBezTo>
                    <a:pt x="0" y="324"/>
                    <a:pt x="33" y="365"/>
                    <a:pt x="63" y="351"/>
                  </a:cubicBezTo>
                  <a:lnTo>
                    <a:pt x="63" y="351"/>
                  </a:lnTo>
                  <a:cubicBezTo>
                    <a:pt x="110" y="330"/>
                    <a:pt x="155" y="293"/>
                    <a:pt x="193" y="249"/>
                  </a:cubicBezTo>
                  <a:lnTo>
                    <a:pt x="193" y="249"/>
                  </a:lnTo>
                  <a:cubicBezTo>
                    <a:pt x="239" y="280"/>
                    <a:pt x="289" y="302"/>
                    <a:pt x="335" y="313"/>
                  </a:cubicBezTo>
                  <a:lnTo>
                    <a:pt x="335" y="313"/>
                  </a:lnTo>
                  <a:cubicBezTo>
                    <a:pt x="359" y="319"/>
                    <a:pt x="378"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162" name="Freeform 64">
              <a:extLst>
                <a:ext uri="{FF2B5EF4-FFF2-40B4-BE49-F238E27FC236}">
                  <a16:creationId xmlns:a16="http://schemas.microsoft.com/office/drawing/2014/main" id="{B50A1E8E-B6F0-4049-9BB3-EA72F89538F9}"/>
                </a:ext>
              </a:extLst>
            </p:cNvPr>
            <p:cNvSpPr>
              <a:spLocks noChangeArrowheads="1"/>
            </p:cNvSpPr>
            <p:nvPr/>
          </p:nvSpPr>
          <p:spPr bwMode="auto">
            <a:xfrm rot="16200000">
              <a:off x="30725" y="593302"/>
              <a:ext cx="180951" cy="173015"/>
            </a:xfrm>
            <a:custGeom>
              <a:avLst/>
              <a:gdLst>
                <a:gd name="T0" fmla="*/ 353 w 378"/>
                <a:gd name="T1" fmla="*/ 272 h 366"/>
                <a:gd name="T2" fmla="*/ 353 w 378"/>
                <a:gd name="T3" fmla="*/ 272 h 366"/>
                <a:gd name="T4" fmla="*/ 231 w 378"/>
                <a:gd name="T5" fmla="*/ 201 h 366"/>
                <a:gd name="T6" fmla="*/ 231 w 378"/>
                <a:gd name="T7" fmla="*/ 201 h 366"/>
                <a:gd name="T8" fmla="*/ 306 w 378"/>
                <a:gd name="T9" fmla="*/ 43 h 366"/>
                <a:gd name="T10" fmla="*/ 306 w 378"/>
                <a:gd name="T11" fmla="*/ 43 h 366"/>
                <a:gd name="T12" fmla="*/ 265 w 378"/>
                <a:gd name="T13" fmla="*/ 23 h 366"/>
                <a:gd name="T14" fmla="*/ 265 w 378"/>
                <a:gd name="T15" fmla="*/ 23 h 366"/>
                <a:gd name="T16" fmla="*/ 182 w 378"/>
                <a:gd name="T17" fmla="*/ 160 h 366"/>
                <a:gd name="T18" fmla="*/ 182 w 378"/>
                <a:gd name="T19" fmla="*/ 160 h 366"/>
                <a:gd name="T20" fmla="*/ 75 w 378"/>
                <a:gd name="T21" fmla="*/ 34 h 366"/>
                <a:gd name="T22" fmla="*/ 75 w 378"/>
                <a:gd name="T23" fmla="*/ 34 h 366"/>
                <a:gd name="T24" fmla="*/ 25 w 378"/>
                <a:gd name="T25" fmla="*/ 69 h 366"/>
                <a:gd name="T26" fmla="*/ 25 w 378"/>
                <a:gd name="T27" fmla="*/ 69 h 366"/>
                <a:gd name="T28" fmla="*/ 138 w 378"/>
                <a:gd name="T29" fmla="*/ 209 h 366"/>
                <a:gd name="T30" fmla="*/ 138 w 378"/>
                <a:gd name="T31" fmla="*/ 209 h 366"/>
                <a:gd name="T32" fmla="*/ 26 w 378"/>
                <a:gd name="T33" fmla="*/ 301 h 366"/>
                <a:gd name="T34" fmla="*/ 26 w 378"/>
                <a:gd name="T35" fmla="*/ 301 h 366"/>
                <a:gd name="T36" fmla="*/ 61 w 378"/>
                <a:gd name="T37" fmla="*/ 351 h 366"/>
                <a:gd name="T38" fmla="*/ 61 w 378"/>
                <a:gd name="T39" fmla="*/ 351 h 366"/>
                <a:gd name="T40" fmla="*/ 191 w 378"/>
                <a:gd name="T41" fmla="*/ 249 h 366"/>
                <a:gd name="T42" fmla="*/ 191 w 378"/>
                <a:gd name="T43" fmla="*/ 249 h 366"/>
                <a:gd name="T44" fmla="*/ 333 w 378"/>
                <a:gd name="T45" fmla="*/ 313 h 366"/>
                <a:gd name="T46" fmla="*/ 333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49"/>
                    <a:pt x="269" y="227"/>
                    <a:pt x="231" y="201"/>
                  </a:cubicBezTo>
                  <a:lnTo>
                    <a:pt x="231" y="201"/>
                  </a:lnTo>
                  <a:cubicBezTo>
                    <a:pt x="266" y="150"/>
                    <a:pt x="293" y="94"/>
                    <a:pt x="306" y="43"/>
                  </a:cubicBezTo>
                  <a:lnTo>
                    <a:pt x="306" y="43"/>
                  </a:lnTo>
                  <a:cubicBezTo>
                    <a:pt x="311" y="20"/>
                    <a:pt x="278" y="0"/>
                    <a:pt x="265" y="23"/>
                  </a:cubicBezTo>
                  <a:lnTo>
                    <a:pt x="265" y="23"/>
                  </a:lnTo>
                  <a:cubicBezTo>
                    <a:pt x="239" y="71"/>
                    <a:pt x="214" y="118"/>
                    <a:pt x="182" y="160"/>
                  </a:cubicBezTo>
                  <a:lnTo>
                    <a:pt x="182" y="160"/>
                  </a:lnTo>
                  <a:cubicBezTo>
                    <a:pt x="142" y="122"/>
                    <a:pt x="111" y="76"/>
                    <a:pt x="75" y="34"/>
                  </a:cubicBezTo>
                  <a:lnTo>
                    <a:pt x="75" y="34"/>
                  </a:lnTo>
                  <a:cubicBezTo>
                    <a:pt x="52" y="6"/>
                    <a:pt x="11" y="38"/>
                    <a:pt x="25" y="69"/>
                  </a:cubicBezTo>
                  <a:lnTo>
                    <a:pt x="25" y="69"/>
                  </a:lnTo>
                  <a:cubicBezTo>
                    <a:pt x="48" y="119"/>
                    <a:pt x="89" y="168"/>
                    <a:pt x="138" y="209"/>
                  </a:cubicBezTo>
                  <a:lnTo>
                    <a:pt x="138" y="209"/>
                  </a:lnTo>
                  <a:cubicBezTo>
                    <a:pt x="102" y="242"/>
                    <a:pt x="63" y="269"/>
                    <a:pt x="26" y="301"/>
                  </a:cubicBezTo>
                  <a:lnTo>
                    <a:pt x="26" y="301"/>
                  </a:lnTo>
                  <a:cubicBezTo>
                    <a:pt x="0" y="324"/>
                    <a:pt x="31" y="365"/>
                    <a:pt x="61" y="351"/>
                  </a:cubicBezTo>
                  <a:lnTo>
                    <a:pt x="61" y="351"/>
                  </a:lnTo>
                  <a:cubicBezTo>
                    <a:pt x="109" y="330"/>
                    <a:pt x="153" y="293"/>
                    <a:pt x="191" y="249"/>
                  </a:cubicBezTo>
                  <a:lnTo>
                    <a:pt x="191" y="249"/>
                  </a:lnTo>
                  <a:cubicBezTo>
                    <a:pt x="239" y="280"/>
                    <a:pt x="287" y="302"/>
                    <a:pt x="333" y="313"/>
                  </a:cubicBezTo>
                  <a:lnTo>
                    <a:pt x="333" y="313"/>
                  </a:lnTo>
                  <a:cubicBezTo>
                    <a:pt x="357" y="319"/>
                    <a:pt x="377"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163" name="Freeform 65">
              <a:extLst>
                <a:ext uri="{FF2B5EF4-FFF2-40B4-BE49-F238E27FC236}">
                  <a16:creationId xmlns:a16="http://schemas.microsoft.com/office/drawing/2014/main" id="{7EA32475-3A0D-614F-8673-86565735BBCA}"/>
                </a:ext>
              </a:extLst>
            </p:cNvPr>
            <p:cNvSpPr>
              <a:spLocks noChangeArrowheads="1"/>
            </p:cNvSpPr>
            <p:nvPr/>
          </p:nvSpPr>
          <p:spPr bwMode="auto">
            <a:xfrm rot="16200000">
              <a:off x="30725" y="215525"/>
              <a:ext cx="180951" cy="173015"/>
            </a:xfrm>
            <a:custGeom>
              <a:avLst/>
              <a:gdLst>
                <a:gd name="T0" fmla="*/ 352 w 378"/>
                <a:gd name="T1" fmla="*/ 272 h 366"/>
                <a:gd name="T2" fmla="*/ 352 w 378"/>
                <a:gd name="T3" fmla="*/ 272 h 366"/>
                <a:gd name="T4" fmla="*/ 231 w 378"/>
                <a:gd name="T5" fmla="*/ 201 h 366"/>
                <a:gd name="T6" fmla="*/ 231 w 378"/>
                <a:gd name="T7" fmla="*/ 201 h 366"/>
                <a:gd name="T8" fmla="*/ 306 w 378"/>
                <a:gd name="T9" fmla="*/ 43 h 366"/>
                <a:gd name="T10" fmla="*/ 306 w 378"/>
                <a:gd name="T11" fmla="*/ 43 h 366"/>
                <a:gd name="T12" fmla="*/ 265 w 378"/>
                <a:gd name="T13" fmla="*/ 23 h 366"/>
                <a:gd name="T14" fmla="*/ 265 w 378"/>
                <a:gd name="T15" fmla="*/ 23 h 366"/>
                <a:gd name="T16" fmla="*/ 182 w 378"/>
                <a:gd name="T17" fmla="*/ 160 h 366"/>
                <a:gd name="T18" fmla="*/ 182 w 378"/>
                <a:gd name="T19" fmla="*/ 160 h 366"/>
                <a:gd name="T20" fmla="*/ 76 w 378"/>
                <a:gd name="T21" fmla="*/ 34 h 366"/>
                <a:gd name="T22" fmla="*/ 76 w 378"/>
                <a:gd name="T23" fmla="*/ 34 h 366"/>
                <a:gd name="T24" fmla="*/ 26 w 378"/>
                <a:gd name="T25" fmla="*/ 69 h 366"/>
                <a:gd name="T26" fmla="*/ 26 w 378"/>
                <a:gd name="T27" fmla="*/ 69 h 366"/>
                <a:gd name="T28" fmla="*/ 138 w 378"/>
                <a:gd name="T29" fmla="*/ 209 h 366"/>
                <a:gd name="T30" fmla="*/ 138 w 378"/>
                <a:gd name="T31" fmla="*/ 209 h 366"/>
                <a:gd name="T32" fmla="*/ 27 w 378"/>
                <a:gd name="T33" fmla="*/ 301 h 366"/>
                <a:gd name="T34" fmla="*/ 27 w 378"/>
                <a:gd name="T35" fmla="*/ 301 h 366"/>
                <a:gd name="T36" fmla="*/ 63 w 378"/>
                <a:gd name="T37" fmla="*/ 351 h 366"/>
                <a:gd name="T38" fmla="*/ 63 w 378"/>
                <a:gd name="T39" fmla="*/ 351 h 366"/>
                <a:gd name="T40" fmla="*/ 193 w 378"/>
                <a:gd name="T41" fmla="*/ 249 h 366"/>
                <a:gd name="T42" fmla="*/ 193 w 378"/>
                <a:gd name="T43" fmla="*/ 249 h 366"/>
                <a:gd name="T44" fmla="*/ 333 w 378"/>
                <a:gd name="T45" fmla="*/ 313 h 366"/>
                <a:gd name="T46" fmla="*/ 333 w 378"/>
                <a:gd name="T47" fmla="*/ 313 h 366"/>
                <a:gd name="T48" fmla="*/ 352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2" y="272"/>
                  </a:moveTo>
                  <a:lnTo>
                    <a:pt x="352" y="272"/>
                  </a:lnTo>
                  <a:cubicBezTo>
                    <a:pt x="311" y="249"/>
                    <a:pt x="269" y="227"/>
                    <a:pt x="231" y="201"/>
                  </a:cubicBezTo>
                  <a:lnTo>
                    <a:pt x="231" y="201"/>
                  </a:lnTo>
                  <a:cubicBezTo>
                    <a:pt x="268" y="150"/>
                    <a:pt x="293" y="94"/>
                    <a:pt x="306" y="43"/>
                  </a:cubicBezTo>
                  <a:lnTo>
                    <a:pt x="306" y="43"/>
                  </a:lnTo>
                  <a:cubicBezTo>
                    <a:pt x="312" y="20"/>
                    <a:pt x="278" y="0"/>
                    <a:pt x="265" y="23"/>
                  </a:cubicBezTo>
                  <a:lnTo>
                    <a:pt x="265" y="23"/>
                  </a:lnTo>
                  <a:cubicBezTo>
                    <a:pt x="239" y="71"/>
                    <a:pt x="215" y="118"/>
                    <a:pt x="182" y="160"/>
                  </a:cubicBezTo>
                  <a:lnTo>
                    <a:pt x="182" y="160"/>
                  </a:lnTo>
                  <a:cubicBezTo>
                    <a:pt x="141" y="122"/>
                    <a:pt x="111" y="76"/>
                    <a:pt x="76" y="34"/>
                  </a:cubicBezTo>
                  <a:lnTo>
                    <a:pt x="76" y="34"/>
                  </a:lnTo>
                  <a:cubicBezTo>
                    <a:pt x="52" y="6"/>
                    <a:pt x="10" y="38"/>
                    <a:pt x="26" y="69"/>
                  </a:cubicBezTo>
                  <a:lnTo>
                    <a:pt x="26" y="69"/>
                  </a:lnTo>
                  <a:cubicBezTo>
                    <a:pt x="48" y="119"/>
                    <a:pt x="89" y="168"/>
                    <a:pt x="138" y="209"/>
                  </a:cubicBezTo>
                  <a:lnTo>
                    <a:pt x="138" y="209"/>
                  </a:lnTo>
                  <a:cubicBezTo>
                    <a:pt x="103" y="242"/>
                    <a:pt x="64" y="269"/>
                    <a:pt x="27" y="301"/>
                  </a:cubicBezTo>
                  <a:lnTo>
                    <a:pt x="27" y="301"/>
                  </a:lnTo>
                  <a:cubicBezTo>
                    <a:pt x="0" y="324"/>
                    <a:pt x="31" y="365"/>
                    <a:pt x="63" y="351"/>
                  </a:cubicBezTo>
                  <a:lnTo>
                    <a:pt x="63" y="351"/>
                  </a:lnTo>
                  <a:cubicBezTo>
                    <a:pt x="109" y="330"/>
                    <a:pt x="153" y="293"/>
                    <a:pt x="193" y="249"/>
                  </a:cubicBezTo>
                  <a:lnTo>
                    <a:pt x="193" y="249"/>
                  </a:lnTo>
                  <a:cubicBezTo>
                    <a:pt x="239" y="280"/>
                    <a:pt x="287" y="302"/>
                    <a:pt x="333" y="313"/>
                  </a:cubicBezTo>
                  <a:lnTo>
                    <a:pt x="333" y="313"/>
                  </a:lnTo>
                  <a:cubicBezTo>
                    <a:pt x="357" y="319"/>
                    <a:pt x="377" y="285"/>
                    <a:pt x="352" y="272"/>
                  </a:cubicBezTo>
                </a:path>
              </a:pathLst>
            </a:custGeom>
            <a:solidFill>
              <a:schemeClr val="accent3">
                <a:lumMod val="50000"/>
              </a:schemeClr>
            </a:solidFill>
            <a:ln>
              <a:noFill/>
            </a:ln>
            <a:effectLst/>
          </p:spPr>
          <p:txBody>
            <a:bodyPr wrap="none" anchor="ctr"/>
            <a:lstStyle/>
            <a:p>
              <a:pPr>
                <a:defRPr/>
              </a:pPr>
              <a:endParaRPr lang="es-ES_tradnl"/>
            </a:p>
          </p:txBody>
        </p:sp>
        <p:sp>
          <p:nvSpPr>
            <p:cNvPr id="164" name="Freeform 67">
              <a:extLst>
                <a:ext uri="{FF2B5EF4-FFF2-40B4-BE49-F238E27FC236}">
                  <a16:creationId xmlns:a16="http://schemas.microsoft.com/office/drawing/2014/main" id="{6A673B8F-189F-E644-A6DE-16399BF4A08E}"/>
                </a:ext>
              </a:extLst>
            </p:cNvPr>
            <p:cNvSpPr>
              <a:spLocks noChangeArrowheads="1"/>
            </p:cNvSpPr>
            <p:nvPr/>
          </p:nvSpPr>
          <p:spPr bwMode="auto">
            <a:xfrm rot="16200000">
              <a:off x="30725" y="404413"/>
              <a:ext cx="180951" cy="173015"/>
            </a:xfrm>
            <a:custGeom>
              <a:avLst/>
              <a:gdLst>
                <a:gd name="T0" fmla="*/ 353 w 378"/>
                <a:gd name="T1" fmla="*/ 272 h 366"/>
                <a:gd name="T2" fmla="*/ 353 w 378"/>
                <a:gd name="T3" fmla="*/ 272 h 366"/>
                <a:gd name="T4" fmla="*/ 231 w 378"/>
                <a:gd name="T5" fmla="*/ 201 h 366"/>
                <a:gd name="T6" fmla="*/ 231 w 378"/>
                <a:gd name="T7" fmla="*/ 201 h 366"/>
                <a:gd name="T8" fmla="*/ 307 w 378"/>
                <a:gd name="T9" fmla="*/ 43 h 366"/>
                <a:gd name="T10" fmla="*/ 307 w 378"/>
                <a:gd name="T11" fmla="*/ 43 h 366"/>
                <a:gd name="T12" fmla="*/ 265 w 378"/>
                <a:gd name="T13" fmla="*/ 23 h 366"/>
                <a:gd name="T14" fmla="*/ 265 w 378"/>
                <a:gd name="T15" fmla="*/ 23 h 366"/>
                <a:gd name="T16" fmla="*/ 182 w 378"/>
                <a:gd name="T17" fmla="*/ 160 h 366"/>
                <a:gd name="T18" fmla="*/ 182 w 378"/>
                <a:gd name="T19" fmla="*/ 160 h 366"/>
                <a:gd name="T20" fmla="*/ 75 w 378"/>
                <a:gd name="T21" fmla="*/ 34 h 366"/>
                <a:gd name="T22" fmla="*/ 75 w 378"/>
                <a:gd name="T23" fmla="*/ 34 h 366"/>
                <a:gd name="T24" fmla="*/ 25 w 378"/>
                <a:gd name="T25" fmla="*/ 69 h 366"/>
                <a:gd name="T26" fmla="*/ 25 w 378"/>
                <a:gd name="T27" fmla="*/ 69 h 366"/>
                <a:gd name="T28" fmla="*/ 138 w 378"/>
                <a:gd name="T29" fmla="*/ 209 h 366"/>
                <a:gd name="T30" fmla="*/ 138 w 378"/>
                <a:gd name="T31" fmla="*/ 209 h 366"/>
                <a:gd name="T32" fmla="*/ 26 w 378"/>
                <a:gd name="T33" fmla="*/ 301 h 366"/>
                <a:gd name="T34" fmla="*/ 26 w 378"/>
                <a:gd name="T35" fmla="*/ 301 h 366"/>
                <a:gd name="T36" fmla="*/ 62 w 378"/>
                <a:gd name="T37" fmla="*/ 351 h 366"/>
                <a:gd name="T38" fmla="*/ 62 w 378"/>
                <a:gd name="T39" fmla="*/ 351 h 366"/>
                <a:gd name="T40" fmla="*/ 192 w 378"/>
                <a:gd name="T41" fmla="*/ 249 h 366"/>
                <a:gd name="T42" fmla="*/ 192 w 378"/>
                <a:gd name="T43" fmla="*/ 249 h 366"/>
                <a:gd name="T44" fmla="*/ 334 w 378"/>
                <a:gd name="T45" fmla="*/ 313 h 366"/>
                <a:gd name="T46" fmla="*/ 334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0" y="249"/>
                    <a:pt x="269" y="227"/>
                    <a:pt x="231" y="201"/>
                  </a:cubicBezTo>
                  <a:lnTo>
                    <a:pt x="231" y="201"/>
                  </a:lnTo>
                  <a:cubicBezTo>
                    <a:pt x="266" y="150"/>
                    <a:pt x="294" y="94"/>
                    <a:pt x="307" y="43"/>
                  </a:cubicBezTo>
                  <a:lnTo>
                    <a:pt x="307" y="43"/>
                  </a:lnTo>
                  <a:cubicBezTo>
                    <a:pt x="311" y="20"/>
                    <a:pt x="278" y="0"/>
                    <a:pt x="265" y="23"/>
                  </a:cubicBezTo>
                  <a:lnTo>
                    <a:pt x="265" y="23"/>
                  </a:lnTo>
                  <a:cubicBezTo>
                    <a:pt x="239" y="71"/>
                    <a:pt x="215" y="118"/>
                    <a:pt x="182" y="160"/>
                  </a:cubicBezTo>
                  <a:lnTo>
                    <a:pt x="182" y="160"/>
                  </a:lnTo>
                  <a:cubicBezTo>
                    <a:pt x="142" y="122"/>
                    <a:pt x="111" y="76"/>
                    <a:pt x="75" y="34"/>
                  </a:cubicBezTo>
                  <a:lnTo>
                    <a:pt x="75" y="34"/>
                  </a:lnTo>
                  <a:cubicBezTo>
                    <a:pt x="52" y="6"/>
                    <a:pt x="12" y="38"/>
                    <a:pt x="25" y="69"/>
                  </a:cubicBezTo>
                  <a:lnTo>
                    <a:pt x="25" y="69"/>
                  </a:lnTo>
                  <a:cubicBezTo>
                    <a:pt x="48" y="119"/>
                    <a:pt x="89" y="168"/>
                    <a:pt x="138" y="209"/>
                  </a:cubicBezTo>
                  <a:lnTo>
                    <a:pt x="138" y="209"/>
                  </a:lnTo>
                  <a:cubicBezTo>
                    <a:pt x="102" y="242"/>
                    <a:pt x="64" y="269"/>
                    <a:pt x="26" y="301"/>
                  </a:cubicBezTo>
                  <a:lnTo>
                    <a:pt x="26" y="301"/>
                  </a:lnTo>
                  <a:cubicBezTo>
                    <a:pt x="0" y="324"/>
                    <a:pt x="31" y="365"/>
                    <a:pt x="62" y="351"/>
                  </a:cubicBezTo>
                  <a:lnTo>
                    <a:pt x="62" y="351"/>
                  </a:lnTo>
                  <a:cubicBezTo>
                    <a:pt x="109" y="330"/>
                    <a:pt x="153" y="293"/>
                    <a:pt x="192" y="249"/>
                  </a:cubicBezTo>
                  <a:lnTo>
                    <a:pt x="192" y="249"/>
                  </a:lnTo>
                  <a:cubicBezTo>
                    <a:pt x="239" y="280"/>
                    <a:pt x="288" y="302"/>
                    <a:pt x="334" y="313"/>
                  </a:cubicBezTo>
                  <a:lnTo>
                    <a:pt x="334" y="313"/>
                  </a:lnTo>
                  <a:cubicBezTo>
                    <a:pt x="357" y="319"/>
                    <a:pt x="377" y="285"/>
                    <a:pt x="353" y="272"/>
                  </a:cubicBezTo>
                </a:path>
              </a:pathLst>
            </a:custGeom>
            <a:solidFill>
              <a:schemeClr val="accent3">
                <a:lumMod val="25000"/>
              </a:schemeClr>
            </a:solidFill>
            <a:ln>
              <a:noFill/>
            </a:ln>
            <a:effectLst/>
          </p:spPr>
          <p:txBody>
            <a:bodyPr wrap="none" anchor="ctr"/>
            <a:lstStyle/>
            <a:p>
              <a:pPr>
                <a:defRPr/>
              </a:pPr>
              <a:endParaRPr lang="es-ES_tradnl"/>
            </a:p>
          </p:txBody>
        </p:sp>
        <p:sp>
          <p:nvSpPr>
            <p:cNvPr id="165" name="Freeform 33">
              <a:extLst>
                <a:ext uri="{FF2B5EF4-FFF2-40B4-BE49-F238E27FC236}">
                  <a16:creationId xmlns:a16="http://schemas.microsoft.com/office/drawing/2014/main" id="{A99ADD20-7C48-B247-B9C9-6194DB148473}"/>
                </a:ext>
              </a:extLst>
            </p:cNvPr>
            <p:cNvSpPr>
              <a:spLocks noChangeArrowheads="1"/>
            </p:cNvSpPr>
            <p:nvPr/>
          </p:nvSpPr>
          <p:spPr bwMode="auto">
            <a:xfrm rot="16200000">
              <a:off x="11998915" y="6280572"/>
              <a:ext cx="180951" cy="173015"/>
            </a:xfrm>
            <a:custGeom>
              <a:avLst/>
              <a:gdLst>
                <a:gd name="T0" fmla="*/ 354 w 379"/>
                <a:gd name="T1" fmla="*/ 272 h 365"/>
                <a:gd name="T2" fmla="*/ 354 w 379"/>
                <a:gd name="T3" fmla="*/ 272 h 365"/>
                <a:gd name="T4" fmla="*/ 232 w 379"/>
                <a:gd name="T5" fmla="*/ 199 h 365"/>
                <a:gd name="T6" fmla="*/ 232 w 379"/>
                <a:gd name="T7" fmla="*/ 199 h 365"/>
                <a:gd name="T8" fmla="*/ 307 w 379"/>
                <a:gd name="T9" fmla="*/ 42 h 365"/>
                <a:gd name="T10" fmla="*/ 307 w 379"/>
                <a:gd name="T11" fmla="*/ 42 h 365"/>
                <a:gd name="T12" fmla="*/ 266 w 379"/>
                <a:gd name="T13" fmla="*/ 23 h 365"/>
                <a:gd name="T14" fmla="*/ 266 w 379"/>
                <a:gd name="T15" fmla="*/ 23 h 365"/>
                <a:gd name="T16" fmla="*/ 184 w 379"/>
                <a:gd name="T17" fmla="*/ 160 h 365"/>
                <a:gd name="T18" fmla="*/ 184 w 379"/>
                <a:gd name="T19" fmla="*/ 160 h 365"/>
                <a:gd name="T20" fmla="*/ 76 w 379"/>
                <a:gd name="T21" fmla="*/ 33 h 365"/>
                <a:gd name="T22" fmla="*/ 76 w 379"/>
                <a:gd name="T23" fmla="*/ 33 h 365"/>
                <a:gd name="T24" fmla="*/ 26 w 379"/>
                <a:gd name="T25" fmla="*/ 68 h 365"/>
                <a:gd name="T26" fmla="*/ 26 w 379"/>
                <a:gd name="T27" fmla="*/ 68 h 365"/>
                <a:gd name="T28" fmla="*/ 139 w 379"/>
                <a:gd name="T29" fmla="*/ 209 h 365"/>
                <a:gd name="T30" fmla="*/ 139 w 379"/>
                <a:gd name="T31" fmla="*/ 209 h 365"/>
                <a:gd name="T32" fmla="*/ 27 w 379"/>
                <a:gd name="T33" fmla="*/ 301 h 365"/>
                <a:gd name="T34" fmla="*/ 27 w 379"/>
                <a:gd name="T35" fmla="*/ 301 h 365"/>
                <a:gd name="T36" fmla="*/ 63 w 379"/>
                <a:gd name="T37" fmla="*/ 351 h 365"/>
                <a:gd name="T38" fmla="*/ 63 w 379"/>
                <a:gd name="T39" fmla="*/ 351 h 365"/>
                <a:gd name="T40" fmla="*/ 194 w 379"/>
                <a:gd name="T41" fmla="*/ 248 h 365"/>
                <a:gd name="T42" fmla="*/ 194 w 379"/>
                <a:gd name="T43" fmla="*/ 248 h 365"/>
                <a:gd name="T44" fmla="*/ 335 w 379"/>
                <a:gd name="T45" fmla="*/ 312 h 365"/>
                <a:gd name="T46" fmla="*/ 335 w 379"/>
                <a:gd name="T47" fmla="*/ 312 h 365"/>
                <a:gd name="T48" fmla="*/ 354 w 379"/>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5">
                  <a:moveTo>
                    <a:pt x="354" y="272"/>
                  </a:moveTo>
                  <a:lnTo>
                    <a:pt x="354" y="272"/>
                  </a:lnTo>
                  <a:cubicBezTo>
                    <a:pt x="311" y="248"/>
                    <a:pt x="270" y="227"/>
                    <a:pt x="232" y="199"/>
                  </a:cubicBezTo>
                  <a:lnTo>
                    <a:pt x="232" y="199"/>
                  </a:lnTo>
                  <a:cubicBezTo>
                    <a:pt x="268" y="149"/>
                    <a:pt x="295" y="93"/>
                    <a:pt x="307" y="42"/>
                  </a:cubicBezTo>
                  <a:lnTo>
                    <a:pt x="307" y="42"/>
                  </a:lnTo>
                  <a:cubicBezTo>
                    <a:pt x="314" y="18"/>
                    <a:pt x="279" y="0"/>
                    <a:pt x="266" y="23"/>
                  </a:cubicBezTo>
                  <a:lnTo>
                    <a:pt x="266" y="23"/>
                  </a:lnTo>
                  <a:cubicBezTo>
                    <a:pt x="240" y="71"/>
                    <a:pt x="216" y="118"/>
                    <a:pt x="184" y="160"/>
                  </a:cubicBezTo>
                  <a:lnTo>
                    <a:pt x="184" y="160"/>
                  </a:lnTo>
                  <a:cubicBezTo>
                    <a:pt x="143" y="121"/>
                    <a:pt x="113" y="76"/>
                    <a:pt x="76" y="33"/>
                  </a:cubicBezTo>
                  <a:lnTo>
                    <a:pt x="76" y="33"/>
                  </a:lnTo>
                  <a:cubicBezTo>
                    <a:pt x="52" y="5"/>
                    <a:pt x="13" y="38"/>
                    <a:pt x="26" y="68"/>
                  </a:cubicBezTo>
                  <a:lnTo>
                    <a:pt x="26" y="68"/>
                  </a:lnTo>
                  <a:cubicBezTo>
                    <a:pt x="50" y="119"/>
                    <a:pt x="90" y="168"/>
                    <a:pt x="139" y="209"/>
                  </a:cubicBezTo>
                  <a:lnTo>
                    <a:pt x="139" y="209"/>
                  </a:lnTo>
                  <a:cubicBezTo>
                    <a:pt x="105" y="241"/>
                    <a:pt x="65" y="269"/>
                    <a:pt x="27" y="301"/>
                  </a:cubicBezTo>
                  <a:lnTo>
                    <a:pt x="27" y="301"/>
                  </a:lnTo>
                  <a:cubicBezTo>
                    <a:pt x="0" y="324"/>
                    <a:pt x="32" y="364"/>
                    <a:pt x="63" y="351"/>
                  </a:cubicBezTo>
                  <a:lnTo>
                    <a:pt x="63" y="351"/>
                  </a:lnTo>
                  <a:cubicBezTo>
                    <a:pt x="110" y="329"/>
                    <a:pt x="155" y="293"/>
                    <a:pt x="194" y="248"/>
                  </a:cubicBezTo>
                  <a:lnTo>
                    <a:pt x="194" y="248"/>
                  </a:lnTo>
                  <a:cubicBezTo>
                    <a:pt x="240" y="278"/>
                    <a:pt x="289" y="301"/>
                    <a:pt x="335" y="312"/>
                  </a:cubicBezTo>
                  <a:lnTo>
                    <a:pt x="335" y="312"/>
                  </a:lnTo>
                  <a:cubicBezTo>
                    <a:pt x="358" y="319"/>
                    <a:pt x="378" y="285"/>
                    <a:pt x="354" y="272"/>
                  </a:cubicBezTo>
                </a:path>
              </a:pathLst>
            </a:custGeom>
            <a:solidFill>
              <a:schemeClr val="accent3">
                <a:lumMod val="75000"/>
              </a:schemeClr>
            </a:solidFill>
            <a:ln>
              <a:noFill/>
            </a:ln>
            <a:effectLst/>
          </p:spPr>
          <p:txBody>
            <a:bodyPr wrap="none" anchor="ctr"/>
            <a:lstStyle/>
            <a:p>
              <a:pPr>
                <a:defRPr/>
              </a:pPr>
              <a:endParaRPr lang="es-ES_tradnl"/>
            </a:p>
          </p:txBody>
        </p:sp>
        <p:sp>
          <p:nvSpPr>
            <p:cNvPr id="166" name="Freeform 34">
              <a:extLst>
                <a:ext uri="{FF2B5EF4-FFF2-40B4-BE49-F238E27FC236}">
                  <a16:creationId xmlns:a16="http://schemas.microsoft.com/office/drawing/2014/main" id="{760F02CD-C538-DB46-AE06-AB02D7E64C6E}"/>
                </a:ext>
              </a:extLst>
            </p:cNvPr>
            <p:cNvSpPr>
              <a:spLocks noChangeArrowheads="1"/>
            </p:cNvSpPr>
            <p:nvPr/>
          </p:nvSpPr>
          <p:spPr bwMode="auto">
            <a:xfrm rot="16200000">
              <a:off x="11998915" y="6088510"/>
              <a:ext cx="180951" cy="173015"/>
            </a:xfrm>
            <a:custGeom>
              <a:avLst/>
              <a:gdLst>
                <a:gd name="T0" fmla="*/ 353 w 378"/>
                <a:gd name="T1" fmla="*/ 272 h 365"/>
                <a:gd name="T2" fmla="*/ 353 w 378"/>
                <a:gd name="T3" fmla="*/ 272 h 365"/>
                <a:gd name="T4" fmla="*/ 231 w 378"/>
                <a:gd name="T5" fmla="*/ 199 h 365"/>
                <a:gd name="T6" fmla="*/ 231 w 378"/>
                <a:gd name="T7" fmla="*/ 199 h 365"/>
                <a:gd name="T8" fmla="*/ 307 w 378"/>
                <a:gd name="T9" fmla="*/ 42 h 365"/>
                <a:gd name="T10" fmla="*/ 307 w 378"/>
                <a:gd name="T11" fmla="*/ 42 h 365"/>
                <a:gd name="T12" fmla="*/ 265 w 378"/>
                <a:gd name="T13" fmla="*/ 23 h 365"/>
                <a:gd name="T14" fmla="*/ 265 w 378"/>
                <a:gd name="T15" fmla="*/ 23 h 365"/>
                <a:gd name="T16" fmla="*/ 182 w 378"/>
                <a:gd name="T17" fmla="*/ 160 h 365"/>
                <a:gd name="T18" fmla="*/ 182 w 378"/>
                <a:gd name="T19" fmla="*/ 160 h 365"/>
                <a:gd name="T20" fmla="*/ 75 w 378"/>
                <a:gd name="T21" fmla="*/ 33 h 365"/>
                <a:gd name="T22" fmla="*/ 75 w 378"/>
                <a:gd name="T23" fmla="*/ 33 h 365"/>
                <a:gd name="T24" fmla="*/ 26 w 378"/>
                <a:gd name="T25" fmla="*/ 68 h 365"/>
                <a:gd name="T26" fmla="*/ 26 w 378"/>
                <a:gd name="T27" fmla="*/ 68 h 365"/>
                <a:gd name="T28" fmla="*/ 138 w 378"/>
                <a:gd name="T29" fmla="*/ 209 h 365"/>
                <a:gd name="T30" fmla="*/ 138 w 378"/>
                <a:gd name="T31" fmla="*/ 209 h 365"/>
                <a:gd name="T32" fmla="*/ 27 w 378"/>
                <a:gd name="T33" fmla="*/ 301 h 365"/>
                <a:gd name="T34" fmla="*/ 27 w 378"/>
                <a:gd name="T35" fmla="*/ 301 h 365"/>
                <a:gd name="T36" fmla="*/ 63 w 378"/>
                <a:gd name="T37" fmla="*/ 351 h 365"/>
                <a:gd name="T38" fmla="*/ 63 w 378"/>
                <a:gd name="T39" fmla="*/ 351 h 365"/>
                <a:gd name="T40" fmla="*/ 192 w 378"/>
                <a:gd name="T41" fmla="*/ 248 h 365"/>
                <a:gd name="T42" fmla="*/ 192 w 378"/>
                <a:gd name="T43" fmla="*/ 248 h 365"/>
                <a:gd name="T44" fmla="*/ 334 w 378"/>
                <a:gd name="T45" fmla="*/ 312 h 365"/>
                <a:gd name="T46" fmla="*/ 334 w 378"/>
                <a:gd name="T47" fmla="*/ 312 h 365"/>
                <a:gd name="T48" fmla="*/ 353 w 378"/>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5">
                  <a:moveTo>
                    <a:pt x="353" y="272"/>
                  </a:moveTo>
                  <a:lnTo>
                    <a:pt x="353" y="272"/>
                  </a:lnTo>
                  <a:cubicBezTo>
                    <a:pt x="311" y="248"/>
                    <a:pt x="269" y="227"/>
                    <a:pt x="231" y="199"/>
                  </a:cubicBezTo>
                  <a:lnTo>
                    <a:pt x="231" y="199"/>
                  </a:lnTo>
                  <a:cubicBezTo>
                    <a:pt x="266" y="149"/>
                    <a:pt x="294" y="93"/>
                    <a:pt x="307" y="42"/>
                  </a:cubicBezTo>
                  <a:lnTo>
                    <a:pt x="307" y="42"/>
                  </a:lnTo>
                  <a:cubicBezTo>
                    <a:pt x="311" y="18"/>
                    <a:pt x="278" y="0"/>
                    <a:pt x="265" y="23"/>
                  </a:cubicBezTo>
                  <a:lnTo>
                    <a:pt x="265" y="23"/>
                  </a:lnTo>
                  <a:cubicBezTo>
                    <a:pt x="239" y="71"/>
                    <a:pt x="215" y="118"/>
                    <a:pt x="182" y="160"/>
                  </a:cubicBezTo>
                  <a:lnTo>
                    <a:pt x="182" y="160"/>
                  </a:lnTo>
                  <a:cubicBezTo>
                    <a:pt x="142" y="121"/>
                    <a:pt x="111" y="76"/>
                    <a:pt x="75" y="33"/>
                  </a:cubicBezTo>
                  <a:lnTo>
                    <a:pt x="75" y="33"/>
                  </a:lnTo>
                  <a:cubicBezTo>
                    <a:pt x="52" y="5"/>
                    <a:pt x="12" y="38"/>
                    <a:pt x="26" y="68"/>
                  </a:cubicBezTo>
                  <a:lnTo>
                    <a:pt x="26" y="68"/>
                  </a:lnTo>
                  <a:cubicBezTo>
                    <a:pt x="48" y="119"/>
                    <a:pt x="89" y="168"/>
                    <a:pt x="138" y="209"/>
                  </a:cubicBezTo>
                  <a:lnTo>
                    <a:pt x="138" y="209"/>
                  </a:lnTo>
                  <a:cubicBezTo>
                    <a:pt x="104" y="241"/>
                    <a:pt x="63" y="269"/>
                    <a:pt x="27" y="301"/>
                  </a:cubicBezTo>
                  <a:lnTo>
                    <a:pt x="27" y="301"/>
                  </a:lnTo>
                  <a:cubicBezTo>
                    <a:pt x="0" y="324"/>
                    <a:pt x="31" y="364"/>
                    <a:pt x="63" y="351"/>
                  </a:cubicBezTo>
                  <a:lnTo>
                    <a:pt x="63" y="351"/>
                  </a:lnTo>
                  <a:cubicBezTo>
                    <a:pt x="109" y="329"/>
                    <a:pt x="153" y="293"/>
                    <a:pt x="192" y="248"/>
                  </a:cubicBezTo>
                  <a:lnTo>
                    <a:pt x="192" y="248"/>
                  </a:lnTo>
                  <a:cubicBezTo>
                    <a:pt x="239" y="278"/>
                    <a:pt x="288" y="301"/>
                    <a:pt x="334" y="312"/>
                  </a:cubicBezTo>
                  <a:lnTo>
                    <a:pt x="334" y="312"/>
                  </a:lnTo>
                  <a:cubicBezTo>
                    <a:pt x="357" y="319"/>
                    <a:pt x="377" y="285"/>
                    <a:pt x="353" y="272"/>
                  </a:cubicBezTo>
                </a:path>
              </a:pathLst>
            </a:custGeom>
            <a:solidFill>
              <a:schemeClr val="accent3">
                <a:lumMod val="25000"/>
              </a:schemeClr>
            </a:solidFill>
            <a:ln>
              <a:noFill/>
            </a:ln>
            <a:effectLst/>
          </p:spPr>
          <p:txBody>
            <a:bodyPr wrap="none" anchor="ctr"/>
            <a:lstStyle/>
            <a:p>
              <a:pPr>
                <a:defRPr/>
              </a:pPr>
              <a:endParaRPr lang="es-ES_tradnl"/>
            </a:p>
          </p:txBody>
        </p:sp>
        <p:sp>
          <p:nvSpPr>
            <p:cNvPr id="167" name="Freeform 35">
              <a:extLst>
                <a:ext uri="{FF2B5EF4-FFF2-40B4-BE49-F238E27FC236}">
                  <a16:creationId xmlns:a16="http://schemas.microsoft.com/office/drawing/2014/main" id="{699EFC8E-45D2-9340-85C2-72DA3C1E7C02}"/>
                </a:ext>
              </a:extLst>
            </p:cNvPr>
            <p:cNvSpPr>
              <a:spLocks noChangeArrowheads="1"/>
            </p:cNvSpPr>
            <p:nvPr/>
          </p:nvSpPr>
          <p:spPr bwMode="auto">
            <a:xfrm rot="16200000">
              <a:off x="11998915" y="6469461"/>
              <a:ext cx="180951" cy="173015"/>
            </a:xfrm>
            <a:custGeom>
              <a:avLst/>
              <a:gdLst>
                <a:gd name="T0" fmla="*/ 353 w 378"/>
                <a:gd name="T1" fmla="*/ 272 h 365"/>
                <a:gd name="T2" fmla="*/ 353 w 378"/>
                <a:gd name="T3" fmla="*/ 272 h 365"/>
                <a:gd name="T4" fmla="*/ 232 w 378"/>
                <a:gd name="T5" fmla="*/ 199 h 365"/>
                <a:gd name="T6" fmla="*/ 232 w 378"/>
                <a:gd name="T7" fmla="*/ 199 h 365"/>
                <a:gd name="T8" fmla="*/ 307 w 378"/>
                <a:gd name="T9" fmla="*/ 42 h 365"/>
                <a:gd name="T10" fmla="*/ 307 w 378"/>
                <a:gd name="T11" fmla="*/ 42 h 365"/>
                <a:gd name="T12" fmla="*/ 267 w 378"/>
                <a:gd name="T13" fmla="*/ 23 h 365"/>
                <a:gd name="T14" fmla="*/ 267 w 378"/>
                <a:gd name="T15" fmla="*/ 23 h 365"/>
                <a:gd name="T16" fmla="*/ 184 w 378"/>
                <a:gd name="T17" fmla="*/ 160 h 365"/>
                <a:gd name="T18" fmla="*/ 184 w 378"/>
                <a:gd name="T19" fmla="*/ 160 h 365"/>
                <a:gd name="T20" fmla="*/ 77 w 378"/>
                <a:gd name="T21" fmla="*/ 33 h 365"/>
                <a:gd name="T22" fmla="*/ 77 w 378"/>
                <a:gd name="T23" fmla="*/ 33 h 365"/>
                <a:gd name="T24" fmla="*/ 26 w 378"/>
                <a:gd name="T25" fmla="*/ 68 h 365"/>
                <a:gd name="T26" fmla="*/ 26 w 378"/>
                <a:gd name="T27" fmla="*/ 68 h 365"/>
                <a:gd name="T28" fmla="*/ 139 w 378"/>
                <a:gd name="T29" fmla="*/ 209 h 365"/>
                <a:gd name="T30" fmla="*/ 139 w 378"/>
                <a:gd name="T31" fmla="*/ 209 h 365"/>
                <a:gd name="T32" fmla="*/ 27 w 378"/>
                <a:gd name="T33" fmla="*/ 301 h 365"/>
                <a:gd name="T34" fmla="*/ 27 w 378"/>
                <a:gd name="T35" fmla="*/ 301 h 365"/>
                <a:gd name="T36" fmla="*/ 64 w 378"/>
                <a:gd name="T37" fmla="*/ 351 h 365"/>
                <a:gd name="T38" fmla="*/ 64 w 378"/>
                <a:gd name="T39" fmla="*/ 351 h 365"/>
                <a:gd name="T40" fmla="*/ 194 w 378"/>
                <a:gd name="T41" fmla="*/ 248 h 365"/>
                <a:gd name="T42" fmla="*/ 194 w 378"/>
                <a:gd name="T43" fmla="*/ 248 h 365"/>
                <a:gd name="T44" fmla="*/ 335 w 378"/>
                <a:gd name="T45" fmla="*/ 312 h 365"/>
                <a:gd name="T46" fmla="*/ 335 w 378"/>
                <a:gd name="T47" fmla="*/ 312 h 365"/>
                <a:gd name="T48" fmla="*/ 353 w 378"/>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5">
                  <a:moveTo>
                    <a:pt x="353" y="272"/>
                  </a:moveTo>
                  <a:lnTo>
                    <a:pt x="353" y="272"/>
                  </a:lnTo>
                  <a:cubicBezTo>
                    <a:pt x="312" y="248"/>
                    <a:pt x="270" y="227"/>
                    <a:pt x="232" y="199"/>
                  </a:cubicBezTo>
                  <a:lnTo>
                    <a:pt x="232" y="199"/>
                  </a:lnTo>
                  <a:cubicBezTo>
                    <a:pt x="268" y="149"/>
                    <a:pt x="294" y="93"/>
                    <a:pt x="307" y="42"/>
                  </a:cubicBezTo>
                  <a:lnTo>
                    <a:pt x="307" y="42"/>
                  </a:lnTo>
                  <a:cubicBezTo>
                    <a:pt x="314" y="18"/>
                    <a:pt x="280" y="0"/>
                    <a:pt x="267" y="23"/>
                  </a:cubicBezTo>
                  <a:lnTo>
                    <a:pt x="267" y="23"/>
                  </a:lnTo>
                  <a:cubicBezTo>
                    <a:pt x="240" y="71"/>
                    <a:pt x="217" y="118"/>
                    <a:pt x="184" y="160"/>
                  </a:cubicBezTo>
                  <a:lnTo>
                    <a:pt x="184" y="160"/>
                  </a:lnTo>
                  <a:cubicBezTo>
                    <a:pt x="143" y="121"/>
                    <a:pt x="113" y="76"/>
                    <a:pt x="77" y="33"/>
                  </a:cubicBezTo>
                  <a:lnTo>
                    <a:pt x="77" y="33"/>
                  </a:lnTo>
                  <a:cubicBezTo>
                    <a:pt x="52" y="5"/>
                    <a:pt x="13" y="38"/>
                    <a:pt x="26" y="68"/>
                  </a:cubicBezTo>
                  <a:lnTo>
                    <a:pt x="26" y="68"/>
                  </a:lnTo>
                  <a:cubicBezTo>
                    <a:pt x="50" y="119"/>
                    <a:pt x="90" y="168"/>
                    <a:pt x="139" y="209"/>
                  </a:cubicBezTo>
                  <a:lnTo>
                    <a:pt x="139" y="209"/>
                  </a:lnTo>
                  <a:cubicBezTo>
                    <a:pt x="105" y="241"/>
                    <a:pt x="65" y="269"/>
                    <a:pt x="27" y="301"/>
                  </a:cubicBezTo>
                  <a:lnTo>
                    <a:pt x="27" y="301"/>
                  </a:lnTo>
                  <a:cubicBezTo>
                    <a:pt x="0" y="324"/>
                    <a:pt x="33" y="364"/>
                    <a:pt x="64" y="351"/>
                  </a:cubicBezTo>
                  <a:lnTo>
                    <a:pt x="64" y="351"/>
                  </a:lnTo>
                  <a:cubicBezTo>
                    <a:pt x="110" y="329"/>
                    <a:pt x="155" y="293"/>
                    <a:pt x="194" y="248"/>
                  </a:cubicBezTo>
                  <a:lnTo>
                    <a:pt x="194" y="248"/>
                  </a:lnTo>
                  <a:cubicBezTo>
                    <a:pt x="239" y="278"/>
                    <a:pt x="289" y="301"/>
                    <a:pt x="335" y="312"/>
                  </a:cubicBezTo>
                  <a:lnTo>
                    <a:pt x="335" y="312"/>
                  </a:lnTo>
                  <a:cubicBezTo>
                    <a:pt x="358" y="319"/>
                    <a:pt x="377" y="285"/>
                    <a:pt x="353" y="272"/>
                  </a:cubicBezTo>
                </a:path>
              </a:pathLst>
            </a:custGeom>
            <a:solidFill>
              <a:schemeClr val="accent3">
                <a:lumMod val="50000"/>
              </a:schemeClr>
            </a:solidFill>
            <a:ln>
              <a:noFill/>
            </a:ln>
            <a:effectLst/>
          </p:spPr>
          <p:txBody>
            <a:bodyPr wrap="none" anchor="ctr"/>
            <a:lstStyle/>
            <a:p>
              <a:pPr>
                <a:defRPr/>
              </a:pPr>
              <a:endParaRPr lang="es-ES_tradnl"/>
            </a:p>
          </p:txBody>
        </p:sp>
        <p:sp>
          <p:nvSpPr>
            <p:cNvPr id="168" name="Freeform 36">
              <a:extLst>
                <a:ext uri="{FF2B5EF4-FFF2-40B4-BE49-F238E27FC236}">
                  <a16:creationId xmlns:a16="http://schemas.microsoft.com/office/drawing/2014/main" id="{1052AB22-D21F-AE4D-AE02-E1F9D4C59C67}"/>
                </a:ext>
              </a:extLst>
            </p:cNvPr>
            <p:cNvSpPr>
              <a:spLocks noChangeArrowheads="1"/>
            </p:cNvSpPr>
            <p:nvPr/>
          </p:nvSpPr>
          <p:spPr bwMode="auto">
            <a:xfrm rot="16200000">
              <a:off x="11998915" y="5899622"/>
              <a:ext cx="180951" cy="173015"/>
            </a:xfrm>
            <a:custGeom>
              <a:avLst/>
              <a:gdLst>
                <a:gd name="T0" fmla="*/ 352 w 378"/>
                <a:gd name="T1" fmla="*/ 272 h 365"/>
                <a:gd name="T2" fmla="*/ 352 w 378"/>
                <a:gd name="T3" fmla="*/ 272 h 365"/>
                <a:gd name="T4" fmla="*/ 231 w 378"/>
                <a:gd name="T5" fmla="*/ 199 h 365"/>
                <a:gd name="T6" fmla="*/ 231 w 378"/>
                <a:gd name="T7" fmla="*/ 199 h 365"/>
                <a:gd name="T8" fmla="*/ 306 w 378"/>
                <a:gd name="T9" fmla="*/ 42 h 365"/>
                <a:gd name="T10" fmla="*/ 306 w 378"/>
                <a:gd name="T11" fmla="*/ 42 h 365"/>
                <a:gd name="T12" fmla="*/ 265 w 378"/>
                <a:gd name="T13" fmla="*/ 23 h 365"/>
                <a:gd name="T14" fmla="*/ 265 w 378"/>
                <a:gd name="T15" fmla="*/ 23 h 365"/>
                <a:gd name="T16" fmla="*/ 182 w 378"/>
                <a:gd name="T17" fmla="*/ 160 h 365"/>
                <a:gd name="T18" fmla="*/ 182 w 378"/>
                <a:gd name="T19" fmla="*/ 160 h 365"/>
                <a:gd name="T20" fmla="*/ 76 w 378"/>
                <a:gd name="T21" fmla="*/ 33 h 365"/>
                <a:gd name="T22" fmla="*/ 76 w 378"/>
                <a:gd name="T23" fmla="*/ 33 h 365"/>
                <a:gd name="T24" fmla="*/ 26 w 378"/>
                <a:gd name="T25" fmla="*/ 68 h 365"/>
                <a:gd name="T26" fmla="*/ 26 w 378"/>
                <a:gd name="T27" fmla="*/ 68 h 365"/>
                <a:gd name="T28" fmla="*/ 138 w 378"/>
                <a:gd name="T29" fmla="*/ 209 h 365"/>
                <a:gd name="T30" fmla="*/ 138 w 378"/>
                <a:gd name="T31" fmla="*/ 209 h 365"/>
                <a:gd name="T32" fmla="*/ 27 w 378"/>
                <a:gd name="T33" fmla="*/ 301 h 365"/>
                <a:gd name="T34" fmla="*/ 27 w 378"/>
                <a:gd name="T35" fmla="*/ 301 h 365"/>
                <a:gd name="T36" fmla="*/ 63 w 378"/>
                <a:gd name="T37" fmla="*/ 351 h 365"/>
                <a:gd name="T38" fmla="*/ 63 w 378"/>
                <a:gd name="T39" fmla="*/ 351 h 365"/>
                <a:gd name="T40" fmla="*/ 193 w 378"/>
                <a:gd name="T41" fmla="*/ 248 h 365"/>
                <a:gd name="T42" fmla="*/ 193 w 378"/>
                <a:gd name="T43" fmla="*/ 248 h 365"/>
                <a:gd name="T44" fmla="*/ 333 w 378"/>
                <a:gd name="T45" fmla="*/ 312 h 365"/>
                <a:gd name="T46" fmla="*/ 333 w 378"/>
                <a:gd name="T47" fmla="*/ 312 h 365"/>
                <a:gd name="T48" fmla="*/ 352 w 378"/>
                <a:gd name="T49" fmla="*/ 272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5">
                  <a:moveTo>
                    <a:pt x="352" y="272"/>
                  </a:moveTo>
                  <a:lnTo>
                    <a:pt x="352" y="272"/>
                  </a:lnTo>
                  <a:cubicBezTo>
                    <a:pt x="311" y="248"/>
                    <a:pt x="270" y="227"/>
                    <a:pt x="231" y="199"/>
                  </a:cubicBezTo>
                  <a:lnTo>
                    <a:pt x="231" y="199"/>
                  </a:lnTo>
                  <a:cubicBezTo>
                    <a:pt x="266" y="149"/>
                    <a:pt x="294" y="93"/>
                    <a:pt x="306" y="42"/>
                  </a:cubicBezTo>
                  <a:lnTo>
                    <a:pt x="306" y="42"/>
                  </a:lnTo>
                  <a:cubicBezTo>
                    <a:pt x="312" y="18"/>
                    <a:pt x="278" y="0"/>
                    <a:pt x="265" y="23"/>
                  </a:cubicBezTo>
                  <a:lnTo>
                    <a:pt x="265" y="23"/>
                  </a:lnTo>
                  <a:cubicBezTo>
                    <a:pt x="239" y="71"/>
                    <a:pt x="215" y="118"/>
                    <a:pt x="182" y="160"/>
                  </a:cubicBezTo>
                  <a:lnTo>
                    <a:pt x="182" y="160"/>
                  </a:lnTo>
                  <a:cubicBezTo>
                    <a:pt x="141" y="121"/>
                    <a:pt x="111" y="76"/>
                    <a:pt x="76" y="33"/>
                  </a:cubicBezTo>
                  <a:lnTo>
                    <a:pt x="76" y="33"/>
                  </a:lnTo>
                  <a:cubicBezTo>
                    <a:pt x="52" y="5"/>
                    <a:pt x="11" y="38"/>
                    <a:pt x="26" y="68"/>
                  </a:cubicBezTo>
                  <a:lnTo>
                    <a:pt x="26" y="68"/>
                  </a:lnTo>
                  <a:cubicBezTo>
                    <a:pt x="48" y="119"/>
                    <a:pt x="89" y="168"/>
                    <a:pt x="138" y="209"/>
                  </a:cubicBezTo>
                  <a:lnTo>
                    <a:pt x="138" y="209"/>
                  </a:lnTo>
                  <a:cubicBezTo>
                    <a:pt x="103" y="241"/>
                    <a:pt x="64" y="269"/>
                    <a:pt x="27" y="301"/>
                  </a:cubicBezTo>
                  <a:lnTo>
                    <a:pt x="27" y="301"/>
                  </a:lnTo>
                  <a:cubicBezTo>
                    <a:pt x="0" y="324"/>
                    <a:pt x="31" y="364"/>
                    <a:pt x="63" y="351"/>
                  </a:cubicBezTo>
                  <a:lnTo>
                    <a:pt x="63" y="351"/>
                  </a:lnTo>
                  <a:cubicBezTo>
                    <a:pt x="109" y="329"/>
                    <a:pt x="153" y="293"/>
                    <a:pt x="193" y="248"/>
                  </a:cubicBezTo>
                  <a:lnTo>
                    <a:pt x="193" y="248"/>
                  </a:lnTo>
                  <a:cubicBezTo>
                    <a:pt x="239" y="278"/>
                    <a:pt x="287" y="301"/>
                    <a:pt x="333" y="312"/>
                  </a:cubicBezTo>
                  <a:lnTo>
                    <a:pt x="333" y="312"/>
                  </a:lnTo>
                  <a:cubicBezTo>
                    <a:pt x="357" y="319"/>
                    <a:pt x="377" y="285"/>
                    <a:pt x="352" y="272"/>
                  </a:cubicBezTo>
                </a:path>
              </a:pathLst>
            </a:custGeom>
            <a:solidFill>
              <a:schemeClr val="accent3">
                <a:lumMod val="50000"/>
              </a:schemeClr>
            </a:solidFill>
            <a:ln>
              <a:noFill/>
            </a:ln>
            <a:effectLst/>
          </p:spPr>
          <p:txBody>
            <a:bodyPr wrap="none" anchor="ctr"/>
            <a:lstStyle/>
            <a:p>
              <a:pPr>
                <a:defRPr/>
              </a:pPr>
              <a:endParaRPr lang="es-ES_tradnl"/>
            </a:p>
          </p:txBody>
        </p:sp>
        <p:sp>
          <p:nvSpPr>
            <p:cNvPr id="169" name="Freeform 37">
              <a:extLst>
                <a:ext uri="{FF2B5EF4-FFF2-40B4-BE49-F238E27FC236}">
                  <a16:creationId xmlns:a16="http://schemas.microsoft.com/office/drawing/2014/main" id="{F00D4E4C-C2F1-8941-AC2B-7C148BFA59CF}"/>
                </a:ext>
              </a:extLst>
            </p:cNvPr>
            <p:cNvSpPr>
              <a:spLocks noChangeArrowheads="1"/>
            </p:cNvSpPr>
            <p:nvPr/>
          </p:nvSpPr>
          <p:spPr bwMode="auto">
            <a:xfrm rot="16200000">
              <a:off x="11992566" y="5505973"/>
              <a:ext cx="180951" cy="173015"/>
            </a:xfrm>
            <a:custGeom>
              <a:avLst/>
              <a:gdLst>
                <a:gd name="T0" fmla="*/ 353 w 378"/>
                <a:gd name="T1" fmla="*/ 274 h 367"/>
                <a:gd name="T2" fmla="*/ 353 w 378"/>
                <a:gd name="T3" fmla="*/ 274 h 367"/>
                <a:gd name="T4" fmla="*/ 231 w 378"/>
                <a:gd name="T5" fmla="*/ 202 h 367"/>
                <a:gd name="T6" fmla="*/ 231 w 378"/>
                <a:gd name="T7" fmla="*/ 202 h 367"/>
                <a:gd name="T8" fmla="*/ 307 w 378"/>
                <a:gd name="T9" fmla="*/ 43 h 367"/>
                <a:gd name="T10" fmla="*/ 307 w 378"/>
                <a:gd name="T11" fmla="*/ 43 h 367"/>
                <a:gd name="T12" fmla="*/ 267 w 378"/>
                <a:gd name="T13" fmla="*/ 24 h 367"/>
                <a:gd name="T14" fmla="*/ 267 w 378"/>
                <a:gd name="T15" fmla="*/ 24 h 367"/>
                <a:gd name="T16" fmla="*/ 182 w 378"/>
                <a:gd name="T17" fmla="*/ 161 h 367"/>
                <a:gd name="T18" fmla="*/ 182 w 378"/>
                <a:gd name="T19" fmla="*/ 161 h 367"/>
                <a:gd name="T20" fmla="*/ 76 w 378"/>
                <a:gd name="T21" fmla="*/ 35 h 367"/>
                <a:gd name="T22" fmla="*/ 76 w 378"/>
                <a:gd name="T23" fmla="*/ 35 h 367"/>
                <a:gd name="T24" fmla="*/ 26 w 378"/>
                <a:gd name="T25" fmla="*/ 70 h 367"/>
                <a:gd name="T26" fmla="*/ 26 w 378"/>
                <a:gd name="T27" fmla="*/ 70 h 367"/>
                <a:gd name="T28" fmla="*/ 139 w 378"/>
                <a:gd name="T29" fmla="*/ 209 h 367"/>
                <a:gd name="T30" fmla="*/ 139 w 378"/>
                <a:gd name="T31" fmla="*/ 209 h 367"/>
                <a:gd name="T32" fmla="*/ 27 w 378"/>
                <a:gd name="T33" fmla="*/ 301 h 367"/>
                <a:gd name="T34" fmla="*/ 27 w 378"/>
                <a:gd name="T35" fmla="*/ 301 h 367"/>
                <a:gd name="T36" fmla="*/ 63 w 378"/>
                <a:gd name="T37" fmla="*/ 351 h 367"/>
                <a:gd name="T38" fmla="*/ 63 w 378"/>
                <a:gd name="T39" fmla="*/ 351 h 367"/>
                <a:gd name="T40" fmla="*/ 193 w 378"/>
                <a:gd name="T41" fmla="*/ 250 h 367"/>
                <a:gd name="T42" fmla="*/ 193 w 378"/>
                <a:gd name="T43" fmla="*/ 250 h 367"/>
                <a:gd name="T44" fmla="*/ 334 w 378"/>
                <a:gd name="T45" fmla="*/ 315 h 367"/>
                <a:gd name="T46" fmla="*/ 334 w 378"/>
                <a:gd name="T47" fmla="*/ 315 h 367"/>
                <a:gd name="T48" fmla="*/ 353 w 378"/>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4"/>
                  </a:moveTo>
                  <a:lnTo>
                    <a:pt x="353" y="274"/>
                  </a:lnTo>
                  <a:cubicBezTo>
                    <a:pt x="311" y="250"/>
                    <a:pt x="270" y="228"/>
                    <a:pt x="231" y="202"/>
                  </a:cubicBezTo>
                  <a:lnTo>
                    <a:pt x="231" y="202"/>
                  </a:lnTo>
                  <a:cubicBezTo>
                    <a:pt x="267" y="150"/>
                    <a:pt x="294" y="95"/>
                    <a:pt x="307" y="43"/>
                  </a:cubicBezTo>
                  <a:lnTo>
                    <a:pt x="307" y="43"/>
                  </a:lnTo>
                  <a:cubicBezTo>
                    <a:pt x="313" y="20"/>
                    <a:pt x="280" y="0"/>
                    <a:pt x="267" y="24"/>
                  </a:cubicBezTo>
                  <a:lnTo>
                    <a:pt x="267" y="24"/>
                  </a:lnTo>
                  <a:cubicBezTo>
                    <a:pt x="240" y="71"/>
                    <a:pt x="217" y="117"/>
                    <a:pt x="182" y="161"/>
                  </a:cubicBezTo>
                  <a:lnTo>
                    <a:pt x="182" y="161"/>
                  </a:lnTo>
                  <a:cubicBezTo>
                    <a:pt x="143" y="123"/>
                    <a:pt x="113" y="77"/>
                    <a:pt x="76" y="35"/>
                  </a:cubicBezTo>
                  <a:lnTo>
                    <a:pt x="76" y="35"/>
                  </a:lnTo>
                  <a:cubicBezTo>
                    <a:pt x="52" y="7"/>
                    <a:pt x="12" y="39"/>
                    <a:pt x="26" y="70"/>
                  </a:cubicBezTo>
                  <a:lnTo>
                    <a:pt x="26" y="70"/>
                  </a:lnTo>
                  <a:cubicBezTo>
                    <a:pt x="50" y="120"/>
                    <a:pt x="90" y="169"/>
                    <a:pt x="139" y="209"/>
                  </a:cubicBezTo>
                  <a:lnTo>
                    <a:pt x="139" y="209"/>
                  </a:lnTo>
                  <a:cubicBezTo>
                    <a:pt x="104" y="244"/>
                    <a:pt x="64" y="270"/>
                    <a:pt x="27" y="301"/>
                  </a:cubicBezTo>
                  <a:lnTo>
                    <a:pt x="27" y="301"/>
                  </a:lnTo>
                  <a:cubicBezTo>
                    <a:pt x="0" y="326"/>
                    <a:pt x="33" y="366"/>
                    <a:pt x="63" y="351"/>
                  </a:cubicBezTo>
                  <a:lnTo>
                    <a:pt x="63" y="351"/>
                  </a:lnTo>
                  <a:cubicBezTo>
                    <a:pt x="109" y="330"/>
                    <a:pt x="154" y="293"/>
                    <a:pt x="193" y="250"/>
                  </a:cubicBezTo>
                  <a:lnTo>
                    <a:pt x="193" y="250"/>
                  </a:lnTo>
                  <a:cubicBezTo>
                    <a:pt x="239" y="280"/>
                    <a:pt x="289" y="303"/>
                    <a:pt x="334" y="315"/>
                  </a:cubicBezTo>
                  <a:lnTo>
                    <a:pt x="334" y="315"/>
                  </a:lnTo>
                  <a:cubicBezTo>
                    <a:pt x="359" y="320"/>
                    <a:pt x="377" y="287"/>
                    <a:pt x="353" y="274"/>
                  </a:cubicBezTo>
                </a:path>
              </a:pathLst>
            </a:custGeom>
            <a:solidFill>
              <a:schemeClr val="accent3">
                <a:lumMod val="25000"/>
              </a:schemeClr>
            </a:solidFill>
            <a:ln>
              <a:noFill/>
            </a:ln>
            <a:effectLst/>
          </p:spPr>
          <p:txBody>
            <a:bodyPr wrap="none" anchor="ctr"/>
            <a:lstStyle/>
            <a:p>
              <a:pPr>
                <a:defRPr/>
              </a:pPr>
              <a:endParaRPr lang="es-ES_tradnl"/>
            </a:p>
          </p:txBody>
        </p:sp>
        <p:sp>
          <p:nvSpPr>
            <p:cNvPr id="170" name="Freeform 38">
              <a:extLst>
                <a:ext uri="{FF2B5EF4-FFF2-40B4-BE49-F238E27FC236}">
                  <a16:creationId xmlns:a16="http://schemas.microsoft.com/office/drawing/2014/main" id="{39268F2F-22B2-F448-A8CF-640FA32A3FEE}"/>
                </a:ext>
              </a:extLst>
            </p:cNvPr>
            <p:cNvSpPr>
              <a:spLocks noChangeArrowheads="1"/>
            </p:cNvSpPr>
            <p:nvPr/>
          </p:nvSpPr>
          <p:spPr bwMode="auto">
            <a:xfrm rot="16200000">
              <a:off x="11992566" y="5317086"/>
              <a:ext cx="180951" cy="173015"/>
            </a:xfrm>
            <a:custGeom>
              <a:avLst/>
              <a:gdLst>
                <a:gd name="T0" fmla="*/ 353 w 378"/>
                <a:gd name="T1" fmla="*/ 274 h 367"/>
                <a:gd name="T2" fmla="*/ 353 w 378"/>
                <a:gd name="T3" fmla="*/ 274 h 367"/>
                <a:gd name="T4" fmla="*/ 232 w 378"/>
                <a:gd name="T5" fmla="*/ 202 h 367"/>
                <a:gd name="T6" fmla="*/ 232 w 378"/>
                <a:gd name="T7" fmla="*/ 202 h 367"/>
                <a:gd name="T8" fmla="*/ 307 w 378"/>
                <a:gd name="T9" fmla="*/ 43 h 367"/>
                <a:gd name="T10" fmla="*/ 307 w 378"/>
                <a:gd name="T11" fmla="*/ 43 h 367"/>
                <a:gd name="T12" fmla="*/ 265 w 378"/>
                <a:gd name="T13" fmla="*/ 24 h 367"/>
                <a:gd name="T14" fmla="*/ 265 w 378"/>
                <a:gd name="T15" fmla="*/ 24 h 367"/>
                <a:gd name="T16" fmla="*/ 184 w 378"/>
                <a:gd name="T17" fmla="*/ 161 h 367"/>
                <a:gd name="T18" fmla="*/ 184 w 378"/>
                <a:gd name="T19" fmla="*/ 161 h 367"/>
                <a:gd name="T20" fmla="*/ 76 w 378"/>
                <a:gd name="T21" fmla="*/ 35 h 367"/>
                <a:gd name="T22" fmla="*/ 76 w 378"/>
                <a:gd name="T23" fmla="*/ 35 h 367"/>
                <a:gd name="T24" fmla="*/ 26 w 378"/>
                <a:gd name="T25" fmla="*/ 70 h 367"/>
                <a:gd name="T26" fmla="*/ 26 w 378"/>
                <a:gd name="T27" fmla="*/ 70 h 367"/>
                <a:gd name="T28" fmla="*/ 139 w 378"/>
                <a:gd name="T29" fmla="*/ 209 h 367"/>
                <a:gd name="T30" fmla="*/ 139 w 378"/>
                <a:gd name="T31" fmla="*/ 209 h 367"/>
                <a:gd name="T32" fmla="*/ 27 w 378"/>
                <a:gd name="T33" fmla="*/ 301 h 367"/>
                <a:gd name="T34" fmla="*/ 27 w 378"/>
                <a:gd name="T35" fmla="*/ 301 h 367"/>
                <a:gd name="T36" fmla="*/ 63 w 378"/>
                <a:gd name="T37" fmla="*/ 351 h 367"/>
                <a:gd name="T38" fmla="*/ 63 w 378"/>
                <a:gd name="T39" fmla="*/ 351 h 367"/>
                <a:gd name="T40" fmla="*/ 193 w 378"/>
                <a:gd name="T41" fmla="*/ 250 h 367"/>
                <a:gd name="T42" fmla="*/ 193 w 378"/>
                <a:gd name="T43" fmla="*/ 250 h 367"/>
                <a:gd name="T44" fmla="*/ 333 w 378"/>
                <a:gd name="T45" fmla="*/ 315 h 367"/>
                <a:gd name="T46" fmla="*/ 333 w 378"/>
                <a:gd name="T47" fmla="*/ 315 h 367"/>
                <a:gd name="T48" fmla="*/ 353 w 378"/>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4"/>
                  </a:moveTo>
                  <a:lnTo>
                    <a:pt x="353" y="274"/>
                  </a:lnTo>
                  <a:cubicBezTo>
                    <a:pt x="311" y="250"/>
                    <a:pt x="270" y="228"/>
                    <a:pt x="232" y="202"/>
                  </a:cubicBezTo>
                  <a:lnTo>
                    <a:pt x="232" y="202"/>
                  </a:lnTo>
                  <a:cubicBezTo>
                    <a:pt x="268" y="150"/>
                    <a:pt x="294" y="95"/>
                    <a:pt x="307" y="43"/>
                  </a:cubicBezTo>
                  <a:lnTo>
                    <a:pt x="307" y="43"/>
                  </a:lnTo>
                  <a:cubicBezTo>
                    <a:pt x="312" y="20"/>
                    <a:pt x="279" y="0"/>
                    <a:pt x="265" y="24"/>
                  </a:cubicBezTo>
                  <a:lnTo>
                    <a:pt x="265" y="24"/>
                  </a:lnTo>
                  <a:cubicBezTo>
                    <a:pt x="240" y="71"/>
                    <a:pt x="215" y="117"/>
                    <a:pt x="184" y="161"/>
                  </a:cubicBezTo>
                  <a:lnTo>
                    <a:pt x="184" y="161"/>
                  </a:lnTo>
                  <a:cubicBezTo>
                    <a:pt x="142" y="123"/>
                    <a:pt x="113" y="77"/>
                    <a:pt x="76" y="35"/>
                  </a:cubicBezTo>
                  <a:lnTo>
                    <a:pt x="76" y="35"/>
                  </a:lnTo>
                  <a:cubicBezTo>
                    <a:pt x="52" y="7"/>
                    <a:pt x="11" y="39"/>
                    <a:pt x="26" y="70"/>
                  </a:cubicBezTo>
                  <a:lnTo>
                    <a:pt x="26" y="70"/>
                  </a:lnTo>
                  <a:cubicBezTo>
                    <a:pt x="48" y="120"/>
                    <a:pt x="89" y="169"/>
                    <a:pt x="139" y="209"/>
                  </a:cubicBezTo>
                  <a:lnTo>
                    <a:pt x="139" y="209"/>
                  </a:lnTo>
                  <a:cubicBezTo>
                    <a:pt x="103" y="244"/>
                    <a:pt x="64" y="270"/>
                    <a:pt x="27" y="301"/>
                  </a:cubicBezTo>
                  <a:lnTo>
                    <a:pt x="27" y="301"/>
                  </a:lnTo>
                  <a:cubicBezTo>
                    <a:pt x="0" y="326"/>
                    <a:pt x="32" y="366"/>
                    <a:pt x="63" y="351"/>
                  </a:cubicBezTo>
                  <a:lnTo>
                    <a:pt x="63" y="351"/>
                  </a:lnTo>
                  <a:cubicBezTo>
                    <a:pt x="109" y="330"/>
                    <a:pt x="155" y="293"/>
                    <a:pt x="193" y="250"/>
                  </a:cubicBezTo>
                  <a:lnTo>
                    <a:pt x="193" y="250"/>
                  </a:lnTo>
                  <a:cubicBezTo>
                    <a:pt x="239" y="280"/>
                    <a:pt x="287" y="303"/>
                    <a:pt x="333" y="315"/>
                  </a:cubicBezTo>
                  <a:lnTo>
                    <a:pt x="333" y="315"/>
                  </a:lnTo>
                  <a:cubicBezTo>
                    <a:pt x="357" y="320"/>
                    <a:pt x="377" y="287"/>
                    <a:pt x="353" y="274"/>
                  </a:cubicBezTo>
                </a:path>
              </a:pathLst>
            </a:custGeom>
            <a:solidFill>
              <a:schemeClr val="accent3">
                <a:lumMod val="50000"/>
              </a:schemeClr>
            </a:solidFill>
            <a:ln>
              <a:noFill/>
            </a:ln>
            <a:effectLst/>
          </p:spPr>
          <p:txBody>
            <a:bodyPr wrap="none" anchor="ctr"/>
            <a:lstStyle/>
            <a:p>
              <a:pPr>
                <a:defRPr/>
              </a:pPr>
              <a:endParaRPr lang="es-ES_tradnl"/>
            </a:p>
          </p:txBody>
        </p:sp>
        <p:sp>
          <p:nvSpPr>
            <p:cNvPr id="171" name="Freeform 39">
              <a:extLst>
                <a:ext uri="{FF2B5EF4-FFF2-40B4-BE49-F238E27FC236}">
                  <a16:creationId xmlns:a16="http://schemas.microsoft.com/office/drawing/2014/main" id="{FD3CD4DB-DA93-6F4C-AF78-F2ADC69D45D0}"/>
                </a:ext>
              </a:extLst>
            </p:cNvPr>
            <p:cNvSpPr>
              <a:spLocks noChangeArrowheads="1"/>
            </p:cNvSpPr>
            <p:nvPr/>
          </p:nvSpPr>
          <p:spPr bwMode="auto">
            <a:xfrm rot="16200000">
              <a:off x="11992566" y="5696448"/>
              <a:ext cx="180951" cy="173015"/>
            </a:xfrm>
            <a:custGeom>
              <a:avLst/>
              <a:gdLst>
                <a:gd name="T0" fmla="*/ 353 w 378"/>
                <a:gd name="T1" fmla="*/ 274 h 367"/>
                <a:gd name="T2" fmla="*/ 353 w 378"/>
                <a:gd name="T3" fmla="*/ 274 h 367"/>
                <a:gd name="T4" fmla="*/ 231 w 378"/>
                <a:gd name="T5" fmla="*/ 202 h 367"/>
                <a:gd name="T6" fmla="*/ 231 w 378"/>
                <a:gd name="T7" fmla="*/ 202 h 367"/>
                <a:gd name="T8" fmla="*/ 307 w 378"/>
                <a:gd name="T9" fmla="*/ 43 h 367"/>
                <a:gd name="T10" fmla="*/ 307 w 378"/>
                <a:gd name="T11" fmla="*/ 43 h 367"/>
                <a:gd name="T12" fmla="*/ 267 w 378"/>
                <a:gd name="T13" fmla="*/ 24 h 367"/>
                <a:gd name="T14" fmla="*/ 267 w 378"/>
                <a:gd name="T15" fmla="*/ 24 h 367"/>
                <a:gd name="T16" fmla="*/ 183 w 378"/>
                <a:gd name="T17" fmla="*/ 161 h 367"/>
                <a:gd name="T18" fmla="*/ 183 w 378"/>
                <a:gd name="T19" fmla="*/ 161 h 367"/>
                <a:gd name="T20" fmla="*/ 76 w 378"/>
                <a:gd name="T21" fmla="*/ 35 h 367"/>
                <a:gd name="T22" fmla="*/ 76 w 378"/>
                <a:gd name="T23" fmla="*/ 35 h 367"/>
                <a:gd name="T24" fmla="*/ 26 w 378"/>
                <a:gd name="T25" fmla="*/ 70 h 367"/>
                <a:gd name="T26" fmla="*/ 26 w 378"/>
                <a:gd name="T27" fmla="*/ 70 h 367"/>
                <a:gd name="T28" fmla="*/ 139 w 378"/>
                <a:gd name="T29" fmla="*/ 209 h 367"/>
                <a:gd name="T30" fmla="*/ 139 w 378"/>
                <a:gd name="T31" fmla="*/ 209 h 367"/>
                <a:gd name="T32" fmla="*/ 28 w 378"/>
                <a:gd name="T33" fmla="*/ 301 h 367"/>
                <a:gd name="T34" fmla="*/ 28 w 378"/>
                <a:gd name="T35" fmla="*/ 301 h 367"/>
                <a:gd name="T36" fmla="*/ 63 w 378"/>
                <a:gd name="T37" fmla="*/ 351 h 367"/>
                <a:gd name="T38" fmla="*/ 63 w 378"/>
                <a:gd name="T39" fmla="*/ 351 h 367"/>
                <a:gd name="T40" fmla="*/ 193 w 378"/>
                <a:gd name="T41" fmla="*/ 250 h 367"/>
                <a:gd name="T42" fmla="*/ 193 w 378"/>
                <a:gd name="T43" fmla="*/ 250 h 367"/>
                <a:gd name="T44" fmla="*/ 334 w 378"/>
                <a:gd name="T45" fmla="*/ 315 h 367"/>
                <a:gd name="T46" fmla="*/ 334 w 378"/>
                <a:gd name="T47" fmla="*/ 315 h 367"/>
                <a:gd name="T48" fmla="*/ 353 w 378"/>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4"/>
                  </a:moveTo>
                  <a:lnTo>
                    <a:pt x="353" y="274"/>
                  </a:lnTo>
                  <a:cubicBezTo>
                    <a:pt x="311" y="250"/>
                    <a:pt x="271" y="228"/>
                    <a:pt x="231" y="202"/>
                  </a:cubicBezTo>
                  <a:lnTo>
                    <a:pt x="231" y="202"/>
                  </a:lnTo>
                  <a:cubicBezTo>
                    <a:pt x="267" y="150"/>
                    <a:pt x="294" y="95"/>
                    <a:pt x="307" y="43"/>
                  </a:cubicBezTo>
                  <a:lnTo>
                    <a:pt x="307" y="43"/>
                  </a:lnTo>
                  <a:cubicBezTo>
                    <a:pt x="313" y="20"/>
                    <a:pt x="280" y="0"/>
                    <a:pt x="267" y="24"/>
                  </a:cubicBezTo>
                  <a:lnTo>
                    <a:pt x="267" y="24"/>
                  </a:lnTo>
                  <a:cubicBezTo>
                    <a:pt x="239" y="71"/>
                    <a:pt x="215" y="117"/>
                    <a:pt x="183" y="161"/>
                  </a:cubicBezTo>
                  <a:lnTo>
                    <a:pt x="183" y="161"/>
                  </a:lnTo>
                  <a:cubicBezTo>
                    <a:pt x="142" y="123"/>
                    <a:pt x="113" y="77"/>
                    <a:pt x="76" y="35"/>
                  </a:cubicBezTo>
                  <a:lnTo>
                    <a:pt x="76" y="35"/>
                  </a:lnTo>
                  <a:cubicBezTo>
                    <a:pt x="53" y="7"/>
                    <a:pt x="12" y="39"/>
                    <a:pt x="26" y="70"/>
                  </a:cubicBezTo>
                  <a:lnTo>
                    <a:pt x="26" y="70"/>
                  </a:lnTo>
                  <a:cubicBezTo>
                    <a:pt x="49" y="120"/>
                    <a:pt x="89" y="169"/>
                    <a:pt x="139" y="209"/>
                  </a:cubicBezTo>
                  <a:lnTo>
                    <a:pt x="139" y="209"/>
                  </a:lnTo>
                  <a:cubicBezTo>
                    <a:pt x="104" y="244"/>
                    <a:pt x="64" y="270"/>
                    <a:pt x="28" y="301"/>
                  </a:cubicBezTo>
                  <a:lnTo>
                    <a:pt x="28" y="301"/>
                  </a:lnTo>
                  <a:cubicBezTo>
                    <a:pt x="0" y="326"/>
                    <a:pt x="31" y="366"/>
                    <a:pt x="63" y="351"/>
                  </a:cubicBezTo>
                  <a:lnTo>
                    <a:pt x="63" y="351"/>
                  </a:lnTo>
                  <a:cubicBezTo>
                    <a:pt x="109" y="330"/>
                    <a:pt x="155" y="293"/>
                    <a:pt x="193" y="250"/>
                  </a:cubicBezTo>
                  <a:lnTo>
                    <a:pt x="193" y="250"/>
                  </a:lnTo>
                  <a:cubicBezTo>
                    <a:pt x="239" y="280"/>
                    <a:pt x="288" y="303"/>
                    <a:pt x="334" y="315"/>
                  </a:cubicBezTo>
                  <a:lnTo>
                    <a:pt x="334" y="315"/>
                  </a:lnTo>
                  <a:cubicBezTo>
                    <a:pt x="357" y="320"/>
                    <a:pt x="377" y="287"/>
                    <a:pt x="353" y="274"/>
                  </a:cubicBezTo>
                </a:path>
              </a:pathLst>
            </a:custGeom>
            <a:solidFill>
              <a:schemeClr val="accent3">
                <a:lumMod val="75000"/>
              </a:schemeClr>
            </a:solidFill>
            <a:ln>
              <a:noFill/>
            </a:ln>
            <a:effectLst/>
          </p:spPr>
          <p:txBody>
            <a:bodyPr wrap="none" anchor="ctr"/>
            <a:lstStyle/>
            <a:p>
              <a:pPr>
                <a:defRPr/>
              </a:pPr>
              <a:endParaRPr lang="es-ES_tradnl"/>
            </a:p>
          </p:txBody>
        </p:sp>
        <p:sp>
          <p:nvSpPr>
            <p:cNvPr id="172" name="Freeform 40">
              <a:extLst>
                <a:ext uri="{FF2B5EF4-FFF2-40B4-BE49-F238E27FC236}">
                  <a16:creationId xmlns:a16="http://schemas.microsoft.com/office/drawing/2014/main" id="{A450BC6D-9B7A-B942-8E23-EAF7C9D9F193}"/>
                </a:ext>
              </a:extLst>
            </p:cNvPr>
            <p:cNvSpPr>
              <a:spLocks noChangeArrowheads="1"/>
            </p:cNvSpPr>
            <p:nvPr/>
          </p:nvSpPr>
          <p:spPr bwMode="auto">
            <a:xfrm rot="16200000">
              <a:off x="11992566" y="5129785"/>
              <a:ext cx="180951" cy="173015"/>
            </a:xfrm>
            <a:custGeom>
              <a:avLst/>
              <a:gdLst>
                <a:gd name="T0" fmla="*/ 354 w 380"/>
                <a:gd name="T1" fmla="*/ 274 h 367"/>
                <a:gd name="T2" fmla="*/ 354 w 380"/>
                <a:gd name="T3" fmla="*/ 274 h 367"/>
                <a:gd name="T4" fmla="*/ 233 w 380"/>
                <a:gd name="T5" fmla="*/ 202 h 367"/>
                <a:gd name="T6" fmla="*/ 233 w 380"/>
                <a:gd name="T7" fmla="*/ 202 h 367"/>
                <a:gd name="T8" fmla="*/ 308 w 380"/>
                <a:gd name="T9" fmla="*/ 43 h 367"/>
                <a:gd name="T10" fmla="*/ 308 w 380"/>
                <a:gd name="T11" fmla="*/ 43 h 367"/>
                <a:gd name="T12" fmla="*/ 267 w 380"/>
                <a:gd name="T13" fmla="*/ 24 h 367"/>
                <a:gd name="T14" fmla="*/ 267 w 380"/>
                <a:gd name="T15" fmla="*/ 24 h 367"/>
                <a:gd name="T16" fmla="*/ 183 w 380"/>
                <a:gd name="T17" fmla="*/ 161 h 367"/>
                <a:gd name="T18" fmla="*/ 183 w 380"/>
                <a:gd name="T19" fmla="*/ 161 h 367"/>
                <a:gd name="T20" fmla="*/ 77 w 380"/>
                <a:gd name="T21" fmla="*/ 35 h 367"/>
                <a:gd name="T22" fmla="*/ 77 w 380"/>
                <a:gd name="T23" fmla="*/ 35 h 367"/>
                <a:gd name="T24" fmla="*/ 27 w 380"/>
                <a:gd name="T25" fmla="*/ 70 h 367"/>
                <a:gd name="T26" fmla="*/ 27 w 380"/>
                <a:gd name="T27" fmla="*/ 70 h 367"/>
                <a:gd name="T28" fmla="*/ 140 w 380"/>
                <a:gd name="T29" fmla="*/ 209 h 367"/>
                <a:gd name="T30" fmla="*/ 140 w 380"/>
                <a:gd name="T31" fmla="*/ 209 h 367"/>
                <a:gd name="T32" fmla="*/ 28 w 380"/>
                <a:gd name="T33" fmla="*/ 301 h 367"/>
                <a:gd name="T34" fmla="*/ 28 w 380"/>
                <a:gd name="T35" fmla="*/ 301 h 367"/>
                <a:gd name="T36" fmla="*/ 64 w 380"/>
                <a:gd name="T37" fmla="*/ 351 h 367"/>
                <a:gd name="T38" fmla="*/ 64 w 380"/>
                <a:gd name="T39" fmla="*/ 351 h 367"/>
                <a:gd name="T40" fmla="*/ 194 w 380"/>
                <a:gd name="T41" fmla="*/ 250 h 367"/>
                <a:gd name="T42" fmla="*/ 194 w 380"/>
                <a:gd name="T43" fmla="*/ 250 h 367"/>
                <a:gd name="T44" fmla="*/ 336 w 380"/>
                <a:gd name="T45" fmla="*/ 315 h 367"/>
                <a:gd name="T46" fmla="*/ 336 w 380"/>
                <a:gd name="T47" fmla="*/ 315 h 367"/>
                <a:gd name="T48" fmla="*/ 354 w 380"/>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7">
                  <a:moveTo>
                    <a:pt x="354" y="274"/>
                  </a:moveTo>
                  <a:lnTo>
                    <a:pt x="354" y="274"/>
                  </a:lnTo>
                  <a:cubicBezTo>
                    <a:pt x="312" y="250"/>
                    <a:pt x="271" y="228"/>
                    <a:pt x="233" y="202"/>
                  </a:cubicBezTo>
                  <a:lnTo>
                    <a:pt x="233" y="202"/>
                  </a:lnTo>
                  <a:cubicBezTo>
                    <a:pt x="269" y="150"/>
                    <a:pt x="295" y="95"/>
                    <a:pt x="308" y="43"/>
                  </a:cubicBezTo>
                  <a:lnTo>
                    <a:pt x="308" y="43"/>
                  </a:lnTo>
                  <a:cubicBezTo>
                    <a:pt x="313" y="20"/>
                    <a:pt x="280" y="0"/>
                    <a:pt x="267" y="24"/>
                  </a:cubicBezTo>
                  <a:lnTo>
                    <a:pt x="267" y="24"/>
                  </a:lnTo>
                  <a:cubicBezTo>
                    <a:pt x="240" y="71"/>
                    <a:pt x="216" y="117"/>
                    <a:pt x="183" y="161"/>
                  </a:cubicBezTo>
                  <a:lnTo>
                    <a:pt x="183" y="161"/>
                  </a:lnTo>
                  <a:cubicBezTo>
                    <a:pt x="142" y="123"/>
                    <a:pt x="113" y="77"/>
                    <a:pt x="77" y="35"/>
                  </a:cubicBezTo>
                  <a:lnTo>
                    <a:pt x="77" y="35"/>
                  </a:lnTo>
                  <a:cubicBezTo>
                    <a:pt x="53" y="7"/>
                    <a:pt x="12" y="39"/>
                    <a:pt x="27" y="70"/>
                  </a:cubicBezTo>
                  <a:lnTo>
                    <a:pt x="27" y="70"/>
                  </a:lnTo>
                  <a:cubicBezTo>
                    <a:pt x="49" y="120"/>
                    <a:pt x="91" y="169"/>
                    <a:pt x="140" y="209"/>
                  </a:cubicBezTo>
                  <a:lnTo>
                    <a:pt x="140" y="209"/>
                  </a:lnTo>
                  <a:cubicBezTo>
                    <a:pt x="104" y="244"/>
                    <a:pt x="65" y="270"/>
                    <a:pt x="28" y="301"/>
                  </a:cubicBezTo>
                  <a:lnTo>
                    <a:pt x="28" y="301"/>
                  </a:lnTo>
                  <a:cubicBezTo>
                    <a:pt x="0" y="326"/>
                    <a:pt x="33" y="366"/>
                    <a:pt x="64" y="351"/>
                  </a:cubicBezTo>
                  <a:lnTo>
                    <a:pt x="64" y="351"/>
                  </a:lnTo>
                  <a:cubicBezTo>
                    <a:pt x="111" y="330"/>
                    <a:pt x="155" y="293"/>
                    <a:pt x="194" y="250"/>
                  </a:cubicBezTo>
                  <a:lnTo>
                    <a:pt x="194" y="250"/>
                  </a:lnTo>
                  <a:cubicBezTo>
                    <a:pt x="240" y="280"/>
                    <a:pt x="288" y="303"/>
                    <a:pt x="336" y="315"/>
                  </a:cubicBezTo>
                  <a:lnTo>
                    <a:pt x="336" y="315"/>
                  </a:lnTo>
                  <a:cubicBezTo>
                    <a:pt x="359" y="320"/>
                    <a:pt x="379" y="287"/>
                    <a:pt x="354" y="274"/>
                  </a:cubicBezTo>
                </a:path>
              </a:pathLst>
            </a:custGeom>
            <a:solidFill>
              <a:schemeClr val="accent3">
                <a:lumMod val="75000"/>
              </a:schemeClr>
            </a:solidFill>
            <a:ln>
              <a:noFill/>
            </a:ln>
            <a:effectLst/>
          </p:spPr>
          <p:txBody>
            <a:bodyPr wrap="none" anchor="ctr"/>
            <a:lstStyle/>
            <a:p>
              <a:pPr>
                <a:defRPr/>
              </a:pPr>
              <a:endParaRPr lang="es-ES_tradnl"/>
            </a:p>
          </p:txBody>
        </p:sp>
        <p:sp>
          <p:nvSpPr>
            <p:cNvPr id="173" name="Freeform 41">
              <a:extLst>
                <a:ext uri="{FF2B5EF4-FFF2-40B4-BE49-F238E27FC236}">
                  <a16:creationId xmlns:a16="http://schemas.microsoft.com/office/drawing/2014/main" id="{A3D15FFD-DC36-6D46-A599-E6886F71C988}"/>
                </a:ext>
              </a:extLst>
            </p:cNvPr>
            <p:cNvSpPr>
              <a:spLocks noChangeArrowheads="1"/>
            </p:cNvSpPr>
            <p:nvPr/>
          </p:nvSpPr>
          <p:spPr bwMode="auto">
            <a:xfrm rot="16200000">
              <a:off x="11992566" y="4766295"/>
              <a:ext cx="180951" cy="173015"/>
            </a:xfrm>
            <a:custGeom>
              <a:avLst/>
              <a:gdLst>
                <a:gd name="T0" fmla="*/ 353 w 378"/>
                <a:gd name="T1" fmla="*/ 272 h 366"/>
                <a:gd name="T2" fmla="*/ 353 w 378"/>
                <a:gd name="T3" fmla="*/ 272 h 366"/>
                <a:gd name="T4" fmla="*/ 231 w 378"/>
                <a:gd name="T5" fmla="*/ 199 h 366"/>
                <a:gd name="T6" fmla="*/ 231 w 378"/>
                <a:gd name="T7" fmla="*/ 199 h 366"/>
                <a:gd name="T8" fmla="*/ 307 w 378"/>
                <a:gd name="T9" fmla="*/ 42 h 366"/>
                <a:gd name="T10" fmla="*/ 307 w 378"/>
                <a:gd name="T11" fmla="*/ 42 h 366"/>
                <a:gd name="T12" fmla="*/ 266 w 378"/>
                <a:gd name="T13" fmla="*/ 23 h 366"/>
                <a:gd name="T14" fmla="*/ 266 w 378"/>
                <a:gd name="T15" fmla="*/ 23 h 366"/>
                <a:gd name="T16" fmla="*/ 182 w 378"/>
                <a:gd name="T17" fmla="*/ 160 h 366"/>
                <a:gd name="T18" fmla="*/ 182 w 378"/>
                <a:gd name="T19" fmla="*/ 160 h 366"/>
                <a:gd name="T20" fmla="*/ 74 w 378"/>
                <a:gd name="T21" fmla="*/ 32 h 366"/>
                <a:gd name="T22" fmla="*/ 74 w 378"/>
                <a:gd name="T23" fmla="*/ 32 h 366"/>
                <a:gd name="T24" fmla="*/ 25 w 378"/>
                <a:gd name="T25" fmla="*/ 68 h 366"/>
                <a:gd name="T26" fmla="*/ 25 w 378"/>
                <a:gd name="T27" fmla="*/ 68 h 366"/>
                <a:gd name="T28" fmla="*/ 139 w 378"/>
                <a:gd name="T29" fmla="*/ 208 h 366"/>
                <a:gd name="T30" fmla="*/ 139 w 378"/>
                <a:gd name="T31" fmla="*/ 208 h 366"/>
                <a:gd name="T32" fmla="*/ 27 w 378"/>
                <a:gd name="T33" fmla="*/ 300 h 366"/>
                <a:gd name="T34" fmla="*/ 27 w 378"/>
                <a:gd name="T35" fmla="*/ 300 h 366"/>
                <a:gd name="T36" fmla="*/ 61 w 378"/>
                <a:gd name="T37" fmla="*/ 350 h 366"/>
                <a:gd name="T38" fmla="*/ 61 w 378"/>
                <a:gd name="T39" fmla="*/ 350 h 366"/>
                <a:gd name="T40" fmla="*/ 193 w 378"/>
                <a:gd name="T41" fmla="*/ 248 h 366"/>
                <a:gd name="T42" fmla="*/ 193 w 378"/>
                <a:gd name="T43" fmla="*/ 248 h 366"/>
                <a:gd name="T44" fmla="*/ 333 w 378"/>
                <a:gd name="T45" fmla="*/ 312 h 366"/>
                <a:gd name="T46" fmla="*/ 333 w 378"/>
                <a:gd name="T47" fmla="*/ 312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48"/>
                    <a:pt x="270" y="227"/>
                    <a:pt x="231" y="199"/>
                  </a:cubicBezTo>
                  <a:lnTo>
                    <a:pt x="231" y="199"/>
                  </a:lnTo>
                  <a:cubicBezTo>
                    <a:pt x="266" y="149"/>
                    <a:pt x="294" y="94"/>
                    <a:pt x="307" y="42"/>
                  </a:cubicBezTo>
                  <a:lnTo>
                    <a:pt x="307" y="42"/>
                  </a:lnTo>
                  <a:cubicBezTo>
                    <a:pt x="312" y="18"/>
                    <a:pt x="279" y="0"/>
                    <a:pt x="266" y="23"/>
                  </a:cubicBezTo>
                  <a:lnTo>
                    <a:pt x="266" y="23"/>
                  </a:lnTo>
                  <a:cubicBezTo>
                    <a:pt x="239" y="70"/>
                    <a:pt x="215" y="118"/>
                    <a:pt x="182" y="160"/>
                  </a:cubicBezTo>
                  <a:lnTo>
                    <a:pt x="182" y="160"/>
                  </a:lnTo>
                  <a:cubicBezTo>
                    <a:pt x="141" y="120"/>
                    <a:pt x="113" y="76"/>
                    <a:pt x="74" y="32"/>
                  </a:cubicBezTo>
                  <a:lnTo>
                    <a:pt x="74" y="32"/>
                  </a:lnTo>
                  <a:cubicBezTo>
                    <a:pt x="51" y="5"/>
                    <a:pt x="11" y="38"/>
                    <a:pt x="25" y="68"/>
                  </a:cubicBezTo>
                  <a:lnTo>
                    <a:pt x="25" y="68"/>
                  </a:lnTo>
                  <a:cubicBezTo>
                    <a:pt x="48" y="119"/>
                    <a:pt x="89" y="168"/>
                    <a:pt x="139" y="208"/>
                  </a:cubicBezTo>
                  <a:lnTo>
                    <a:pt x="139" y="208"/>
                  </a:lnTo>
                  <a:cubicBezTo>
                    <a:pt x="103" y="241"/>
                    <a:pt x="64" y="269"/>
                    <a:pt x="27" y="300"/>
                  </a:cubicBezTo>
                  <a:lnTo>
                    <a:pt x="27" y="300"/>
                  </a:lnTo>
                  <a:cubicBezTo>
                    <a:pt x="0" y="324"/>
                    <a:pt x="31" y="365"/>
                    <a:pt x="61" y="350"/>
                  </a:cubicBezTo>
                  <a:lnTo>
                    <a:pt x="61" y="350"/>
                  </a:lnTo>
                  <a:cubicBezTo>
                    <a:pt x="110" y="329"/>
                    <a:pt x="153" y="293"/>
                    <a:pt x="193" y="248"/>
                  </a:cubicBezTo>
                  <a:lnTo>
                    <a:pt x="193" y="248"/>
                  </a:lnTo>
                  <a:cubicBezTo>
                    <a:pt x="239" y="278"/>
                    <a:pt x="287" y="300"/>
                    <a:pt x="333" y="312"/>
                  </a:cubicBezTo>
                  <a:lnTo>
                    <a:pt x="333" y="312"/>
                  </a:lnTo>
                  <a:cubicBezTo>
                    <a:pt x="357" y="319"/>
                    <a:pt x="377" y="285"/>
                    <a:pt x="353" y="272"/>
                  </a:cubicBezTo>
                </a:path>
              </a:pathLst>
            </a:custGeom>
            <a:solidFill>
              <a:schemeClr val="accent3">
                <a:lumMod val="50000"/>
              </a:schemeClr>
            </a:solidFill>
            <a:ln>
              <a:noFill/>
            </a:ln>
            <a:effectLst/>
          </p:spPr>
          <p:txBody>
            <a:bodyPr wrap="none" anchor="ctr"/>
            <a:lstStyle/>
            <a:p>
              <a:pPr>
                <a:defRPr/>
              </a:pPr>
              <a:endParaRPr lang="es-ES_tradnl"/>
            </a:p>
          </p:txBody>
        </p:sp>
        <p:sp>
          <p:nvSpPr>
            <p:cNvPr id="174" name="Freeform 42">
              <a:extLst>
                <a:ext uri="{FF2B5EF4-FFF2-40B4-BE49-F238E27FC236}">
                  <a16:creationId xmlns:a16="http://schemas.microsoft.com/office/drawing/2014/main" id="{91814112-1FBD-9C4D-A1D4-3A7922EBAFA1}"/>
                </a:ext>
              </a:extLst>
            </p:cNvPr>
            <p:cNvSpPr>
              <a:spLocks noChangeArrowheads="1"/>
            </p:cNvSpPr>
            <p:nvPr/>
          </p:nvSpPr>
          <p:spPr bwMode="auto">
            <a:xfrm rot="16200000">
              <a:off x="11992566" y="4577407"/>
              <a:ext cx="180951" cy="173015"/>
            </a:xfrm>
            <a:custGeom>
              <a:avLst/>
              <a:gdLst>
                <a:gd name="T0" fmla="*/ 354 w 379"/>
                <a:gd name="T1" fmla="*/ 272 h 366"/>
                <a:gd name="T2" fmla="*/ 354 w 379"/>
                <a:gd name="T3" fmla="*/ 272 h 366"/>
                <a:gd name="T4" fmla="*/ 232 w 379"/>
                <a:gd name="T5" fmla="*/ 199 h 366"/>
                <a:gd name="T6" fmla="*/ 232 w 379"/>
                <a:gd name="T7" fmla="*/ 199 h 366"/>
                <a:gd name="T8" fmla="*/ 308 w 379"/>
                <a:gd name="T9" fmla="*/ 42 h 366"/>
                <a:gd name="T10" fmla="*/ 308 w 379"/>
                <a:gd name="T11" fmla="*/ 42 h 366"/>
                <a:gd name="T12" fmla="*/ 266 w 379"/>
                <a:gd name="T13" fmla="*/ 23 h 366"/>
                <a:gd name="T14" fmla="*/ 266 w 379"/>
                <a:gd name="T15" fmla="*/ 23 h 366"/>
                <a:gd name="T16" fmla="*/ 183 w 379"/>
                <a:gd name="T17" fmla="*/ 160 h 366"/>
                <a:gd name="T18" fmla="*/ 183 w 379"/>
                <a:gd name="T19" fmla="*/ 160 h 366"/>
                <a:gd name="T20" fmla="*/ 77 w 379"/>
                <a:gd name="T21" fmla="*/ 32 h 366"/>
                <a:gd name="T22" fmla="*/ 77 w 379"/>
                <a:gd name="T23" fmla="*/ 32 h 366"/>
                <a:gd name="T24" fmla="*/ 27 w 379"/>
                <a:gd name="T25" fmla="*/ 68 h 366"/>
                <a:gd name="T26" fmla="*/ 27 w 379"/>
                <a:gd name="T27" fmla="*/ 68 h 366"/>
                <a:gd name="T28" fmla="*/ 140 w 379"/>
                <a:gd name="T29" fmla="*/ 208 h 366"/>
                <a:gd name="T30" fmla="*/ 140 w 379"/>
                <a:gd name="T31" fmla="*/ 208 h 366"/>
                <a:gd name="T32" fmla="*/ 28 w 379"/>
                <a:gd name="T33" fmla="*/ 300 h 366"/>
                <a:gd name="T34" fmla="*/ 28 w 379"/>
                <a:gd name="T35" fmla="*/ 300 h 366"/>
                <a:gd name="T36" fmla="*/ 63 w 379"/>
                <a:gd name="T37" fmla="*/ 350 h 366"/>
                <a:gd name="T38" fmla="*/ 63 w 379"/>
                <a:gd name="T39" fmla="*/ 350 h 366"/>
                <a:gd name="T40" fmla="*/ 194 w 379"/>
                <a:gd name="T41" fmla="*/ 248 h 366"/>
                <a:gd name="T42" fmla="*/ 194 w 379"/>
                <a:gd name="T43" fmla="*/ 248 h 366"/>
                <a:gd name="T44" fmla="*/ 334 w 379"/>
                <a:gd name="T45" fmla="*/ 312 h 366"/>
                <a:gd name="T46" fmla="*/ 334 w 379"/>
                <a:gd name="T47" fmla="*/ 312 h 366"/>
                <a:gd name="T48" fmla="*/ 354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2"/>
                  </a:moveTo>
                  <a:lnTo>
                    <a:pt x="354" y="272"/>
                  </a:lnTo>
                  <a:cubicBezTo>
                    <a:pt x="312" y="248"/>
                    <a:pt x="271" y="227"/>
                    <a:pt x="232" y="199"/>
                  </a:cubicBezTo>
                  <a:lnTo>
                    <a:pt x="232" y="199"/>
                  </a:lnTo>
                  <a:cubicBezTo>
                    <a:pt x="267" y="149"/>
                    <a:pt x="295" y="94"/>
                    <a:pt x="308" y="42"/>
                  </a:cubicBezTo>
                  <a:lnTo>
                    <a:pt x="308" y="42"/>
                  </a:lnTo>
                  <a:cubicBezTo>
                    <a:pt x="313" y="18"/>
                    <a:pt x="279" y="0"/>
                    <a:pt x="266" y="23"/>
                  </a:cubicBezTo>
                  <a:lnTo>
                    <a:pt x="266" y="23"/>
                  </a:lnTo>
                  <a:cubicBezTo>
                    <a:pt x="241" y="70"/>
                    <a:pt x="216" y="118"/>
                    <a:pt x="183" y="160"/>
                  </a:cubicBezTo>
                  <a:lnTo>
                    <a:pt x="183" y="160"/>
                  </a:lnTo>
                  <a:cubicBezTo>
                    <a:pt x="142" y="120"/>
                    <a:pt x="113" y="76"/>
                    <a:pt x="77" y="32"/>
                  </a:cubicBezTo>
                  <a:lnTo>
                    <a:pt x="77" y="32"/>
                  </a:lnTo>
                  <a:cubicBezTo>
                    <a:pt x="53" y="5"/>
                    <a:pt x="12" y="38"/>
                    <a:pt x="27" y="68"/>
                  </a:cubicBezTo>
                  <a:lnTo>
                    <a:pt x="27" y="68"/>
                  </a:lnTo>
                  <a:cubicBezTo>
                    <a:pt x="49" y="119"/>
                    <a:pt x="91" y="168"/>
                    <a:pt x="140" y="208"/>
                  </a:cubicBezTo>
                  <a:lnTo>
                    <a:pt x="140" y="208"/>
                  </a:lnTo>
                  <a:cubicBezTo>
                    <a:pt x="104" y="241"/>
                    <a:pt x="65" y="269"/>
                    <a:pt x="28" y="300"/>
                  </a:cubicBezTo>
                  <a:lnTo>
                    <a:pt x="28" y="300"/>
                  </a:lnTo>
                  <a:cubicBezTo>
                    <a:pt x="0" y="324"/>
                    <a:pt x="33" y="365"/>
                    <a:pt x="63" y="350"/>
                  </a:cubicBezTo>
                  <a:lnTo>
                    <a:pt x="63" y="350"/>
                  </a:lnTo>
                  <a:cubicBezTo>
                    <a:pt x="109" y="329"/>
                    <a:pt x="154" y="293"/>
                    <a:pt x="194" y="248"/>
                  </a:cubicBezTo>
                  <a:lnTo>
                    <a:pt x="194" y="248"/>
                  </a:lnTo>
                  <a:cubicBezTo>
                    <a:pt x="240" y="278"/>
                    <a:pt x="288" y="300"/>
                    <a:pt x="334" y="312"/>
                  </a:cubicBezTo>
                  <a:lnTo>
                    <a:pt x="334" y="312"/>
                  </a:lnTo>
                  <a:cubicBezTo>
                    <a:pt x="358" y="319"/>
                    <a:pt x="378" y="285"/>
                    <a:pt x="354" y="272"/>
                  </a:cubicBezTo>
                </a:path>
              </a:pathLst>
            </a:custGeom>
            <a:solidFill>
              <a:schemeClr val="accent3">
                <a:lumMod val="75000"/>
              </a:schemeClr>
            </a:solidFill>
            <a:ln>
              <a:noFill/>
            </a:ln>
            <a:effectLst/>
          </p:spPr>
          <p:txBody>
            <a:bodyPr wrap="none" anchor="ctr"/>
            <a:lstStyle/>
            <a:p>
              <a:pPr>
                <a:defRPr/>
              </a:pPr>
              <a:endParaRPr lang="es-ES_tradnl"/>
            </a:p>
          </p:txBody>
        </p:sp>
        <p:sp>
          <p:nvSpPr>
            <p:cNvPr id="175" name="Freeform 43">
              <a:extLst>
                <a:ext uri="{FF2B5EF4-FFF2-40B4-BE49-F238E27FC236}">
                  <a16:creationId xmlns:a16="http://schemas.microsoft.com/office/drawing/2014/main" id="{1CD390BB-21CD-9047-8530-A94E70B51939}"/>
                </a:ext>
              </a:extLst>
            </p:cNvPr>
            <p:cNvSpPr>
              <a:spLocks noChangeArrowheads="1"/>
            </p:cNvSpPr>
            <p:nvPr/>
          </p:nvSpPr>
          <p:spPr bwMode="auto">
            <a:xfrm rot="16200000">
              <a:off x="11992566" y="4955183"/>
              <a:ext cx="180951" cy="173015"/>
            </a:xfrm>
            <a:custGeom>
              <a:avLst/>
              <a:gdLst>
                <a:gd name="T0" fmla="*/ 352 w 378"/>
                <a:gd name="T1" fmla="*/ 272 h 366"/>
                <a:gd name="T2" fmla="*/ 352 w 378"/>
                <a:gd name="T3" fmla="*/ 272 h 366"/>
                <a:gd name="T4" fmla="*/ 231 w 378"/>
                <a:gd name="T5" fmla="*/ 199 h 366"/>
                <a:gd name="T6" fmla="*/ 231 w 378"/>
                <a:gd name="T7" fmla="*/ 199 h 366"/>
                <a:gd name="T8" fmla="*/ 306 w 378"/>
                <a:gd name="T9" fmla="*/ 42 h 366"/>
                <a:gd name="T10" fmla="*/ 306 w 378"/>
                <a:gd name="T11" fmla="*/ 42 h 366"/>
                <a:gd name="T12" fmla="*/ 265 w 378"/>
                <a:gd name="T13" fmla="*/ 23 h 366"/>
                <a:gd name="T14" fmla="*/ 265 w 378"/>
                <a:gd name="T15" fmla="*/ 23 h 366"/>
                <a:gd name="T16" fmla="*/ 182 w 378"/>
                <a:gd name="T17" fmla="*/ 160 h 366"/>
                <a:gd name="T18" fmla="*/ 182 w 378"/>
                <a:gd name="T19" fmla="*/ 160 h 366"/>
                <a:gd name="T20" fmla="*/ 76 w 378"/>
                <a:gd name="T21" fmla="*/ 32 h 366"/>
                <a:gd name="T22" fmla="*/ 76 w 378"/>
                <a:gd name="T23" fmla="*/ 32 h 366"/>
                <a:gd name="T24" fmla="*/ 26 w 378"/>
                <a:gd name="T25" fmla="*/ 68 h 366"/>
                <a:gd name="T26" fmla="*/ 26 w 378"/>
                <a:gd name="T27" fmla="*/ 68 h 366"/>
                <a:gd name="T28" fmla="*/ 139 w 378"/>
                <a:gd name="T29" fmla="*/ 208 h 366"/>
                <a:gd name="T30" fmla="*/ 139 w 378"/>
                <a:gd name="T31" fmla="*/ 208 h 366"/>
                <a:gd name="T32" fmla="*/ 27 w 378"/>
                <a:gd name="T33" fmla="*/ 300 h 366"/>
                <a:gd name="T34" fmla="*/ 27 w 378"/>
                <a:gd name="T35" fmla="*/ 300 h 366"/>
                <a:gd name="T36" fmla="*/ 63 w 378"/>
                <a:gd name="T37" fmla="*/ 350 h 366"/>
                <a:gd name="T38" fmla="*/ 63 w 378"/>
                <a:gd name="T39" fmla="*/ 350 h 366"/>
                <a:gd name="T40" fmla="*/ 193 w 378"/>
                <a:gd name="T41" fmla="*/ 248 h 366"/>
                <a:gd name="T42" fmla="*/ 193 w 378"/>
                <a:gd name="T43" fmla="*/ 248 h 366"/>
                <a:gd name="T44" fmla="*/ 334 w 378"/>
                <a:gd name="T45" fmla="*/ 312 h 366"/>
                <a:gd name="T46" fmla="*/ 334 w 378"/>
                <a:gd name="T47" fmla="*/ 312 h 366"/>
                <a:gd name="T48" fmla="*/ 352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2" y="272"/>
                  </a:moveTo>
                  <a:lnTo>
                    <a:pt x="352" y="272"/>
                  </a:lnTo>
                  <a:cubicBezTo>
                    <a:pt x="311" y="248"/>
                    <a:pt x="270" y="227"/>
                    <a:pt x="231" y="199"/>
                  </a:cubicBezTo>
                  <a:lnTo>
                    <a:pt x="231" y="199"/>
                  </a:lnTo>
                  <a:cubicBezTo>
                    <a:pt x="266" y="149"/>
                    <a:pt x="294" y="94"/>
                    <a:pt x="306" y="42"/>
                  </a:cubicBezTo>
                  <a:lnTo>
                    <a:pt x="306" y="42"/>
                  </a:lnTo>
                  <a:cubicBezTo>
                    <a:pt x="312" y="18"/>
                    <a:pt x="278" y="0"/>
                    <a:pt x="265" y="23"/>
                  </a:cubicBezTo>
                  <a:lnTo>
                    <a:pt x="265" y="23"/>
                  </a:lnTo>
                  <a:cubicBezTo>
                    <a:pt x="239" y="70"/>
                    <a:pt x="215" y="118"/>
                    <a:pt x="182" y="160"/>
                  </a:cubicBezTo>
                  <a:lnTo>
                    <a:pt x="182" y="160"/>
                  </a:lnTo>
                  <a:cubicBezTo>
                    <a:pt x="142" y="120"/>
                    <a:pt x="111" y="76"/>
                    <a:pt x="76" y="32"/>
                  </a:cubicBezTo>
                  <a:lnTo>
                    <a:pt x="76" y="32"/>
                  </a:lnTo>
                  <a:cubicBezTo>
                    <a:pt x="52" y="5"/>
                    <a:pt x="12" y="38"/>
                    <a:pt x="26" y="68"/>
                  </a:cubicBezTo>
                  <a:lnTo>
                    <a:pt x="26" y="68"/>
                  </a:lnTo>
                  <a:cubicBezTo>
                    <a:pt x="48" y="119"/>
                    <a:pt x="89" y="168"/>
                    <a:pt x="139" y="208"/>
                  </a:cubicBezTo>
                  <a:lnTo>
                    <a:pt x="139" y="208"/>
                  </a:lnTo>
                  <a:cubicBezTo>
                    <a:pt x="104" y="241"/>
                    <a:pt x="64" y="269"/>
                    <a:pt x="27" y="300"/>
                  </a:cubicBezTo>
                  <a:lnTo>
                    <a:pt x="27" y="300"/>
                  </a:lnTo>
                  <a:cubicBezTo>
                    <a:pt x="0" y="324"/>
                    <a:pt x="31" y="365"/>
                    <a:pt x="63" y="350"/>
                  </a:cubicBezTo>
                  <a:lnTo>
                    <a:pt x="63" y="350"/>
                  </a:lnTo>
                  <a:cubicBezTo>
                    <a:pt x="109" y="329"/>
                    <a:pt x="155" y="293"/>
                    <a:pt x="193" y="248"/>
                  </a:cubicBezTo>
                  <a:lnTo>
                    <a:pt x="193" y="248"/>
                  </a:lnTo>
                  <a:cubicBezTo>
                    <a:pt x="239" y="278"/>
                    <a:pt x="288" y="300"/>
                    <a:pt x="334" y="312"/>
                  </a:cubicBezTo>
                  <a:lnTo>
                    <a:pt x="334" y="312"/>
                  </a:lnTo>
                  <a:cubicBezTo>
                    <a:pt x="357" y="319"/>
                    <a:pt x="377" y="285"/>
                    <a:pt x="352" y="272"/>
                  </a:cubicBezTo>
                </a:path>
              </a:pathLst>
            </a:custGeom>
            <a:solidFill>
              <a:schemeClr val="accent3">
                <a:lumMod val="25000"/>
              </a:schemeClr>
            </a:solidFill>
            <a:ln>
              <a:noFill/>
            </a:ln>
            <a:effectLst/>
          </p:spPr>
          <p:txBody>
            <a:bodyPr wrap="none" anchor="ctr"/>
            <a:lstStyle/>
            <a:p>
              <a:pPr>
                <a:defRPr/>
              </a:pPr>
              <a:endParaRPr lang="es-ES_tradnl"/>
            </a:p>
          </p:txBody>
        </p:sp>
        <p:sp>
          <p:nvSpPr>
            <p:cNvPr id="176" name="Freeform 44">
              <a:extLst>
                <a:ext uri="{FF2B5EF4-FFF2-40B4-BE49-F238E27FC236}">
                  <a16:creationId xmlns:a16="http://schemas.microsoft.com/office/drawing/2014/main" id="{444FB569-E11B-0D4D-BFAE-3E6AC0BC885C}"/>
                </a:ext>
              </a:extLst>
            </p:cNvPr>
            <p:cNvSpPr>
              <a:spLocks noChangeArrowheads="1"/>
            </p:cNvSpPr>
            <p:nvPr/>
          </p:nvSpPr>
          <p:spPr bwMode="auto">
            <a:xfrm rot="16200000">
              <a:off x="11992566" y="4388519"/>
              <a:ext cx="180951" cy="173015"/>
            </a:xfrm>
            <a:custGeom>
              <a:avLst/>
              <a:gdLst>
                <a:gd name="T0" fmla="*/ 354 w 378"/>
                <a:gd name="T1" fmla="*/ 272 h 366"/>
                <a:gd name="T2" fmla="*/ 354 w 378"/>
                <a:gd name="T3" fmla="*/ 272 h 366"/>
                <a:gd name="T4" fmla="*/ 233 w 378"/>
                <a:gd name="T5" fmla="*/ 199 h 366"/>
                <a:gd name="T6" fmla="*/ 233 w 378"/>
                <a:gd name="T7" fmla="*/ 199 h 366"/>
                <a:gd name="T8" fmla="*/ 306 w 378"/>
                <a:gd name="T9" fmla="*/ 42 h 366"/>
                <a:gd name="T10" fmla="*/ 306 w 378"/>
                <a:gd name="T11" fmla="*/ 42 h 366"/>
                <a:gd name="T12" fmla="*/ 266 w 378"/>
                <a:gd name="T13" fmla="*/ 23 h 366"/>
                <a:gd name="T14" fmla="*/ 266 w 378"/>
                <a:gd name="T15" fmla="*/ 23 h 366"/>
                <a:gd name="T16" fmla="*/ 184 w 378"/>
                <a:gd name="T17" fmla="*/ 160 h 366"/>
                <a:gd name="T18" fmla="*/ 184 w 378"/>
                <a:gd name="T19" fmla="*/ 160 h 366"/>
                <a:gd name="T20" fmla="*/ 76 w 378"/>
                <a:gd name="T21" fmla="*/ 32 h 366"/>
                <a:gd name="T22" fmla="*/ 76 w 378"/>
                <a:gd name="T23" fmla="*/ 32 h 366"/>
                <a:gd name="T24" fmla="*/ 27 w 378"/>
                <a:gd name="T25" fmla="*/ 68 h 366"/>
                <a:gd name="T26" fmla="*/ 27 w 378"/>
                <a:gd name="T27" fmla="*/ 68 h 366"/>
                <a:gd name="T28" fmla="*/ 140 w 378"/>
                <a:gd name="T29" fmla="*/ 208 h 366"/>
                <a:gd name="T30" fmla="*/ 140 w 378"/>
                <a:gd name="T31" fmla="*/ 208 h 366"/>
                <a:gd name="T32" fmla="*/ 28 w 378"/>
                <a:gd name="T33" fmla="*/ 300 h 366"/>
                <a:gd name="T34" fmla="*/ 28 w 378"/>
                <a:gd name="T35" fmla="*/ 300 h 366"/>
                <a:gd name="T36" fmla="*/ 63 w 378"/>
                <a:gd name="T37" fmla="*/ 350 h 366"/>
                <a:gd name="T38" fmla="*/ 63 w 378"/>
                <a:gd name="T39" fmla="*/ 350 h 366"/>
                <a:gd name="T40" fmla="*/ 193 w 378"/>
                <a:gd name="T41" fmla="*/ 248 h 366"/>
                <a:gd name="T42" fmla="*/ 193 w 378"/>
                <a:gd name="T43" fmla="*/ 248 h 366"/>
                <a:gd name="T44" fmla="*/ 334 w 378"/>
                <a:gd name="T45" fmla="*/ 312 h 366"/>
                <a:gd name="T46" fmla="*/ 334 w 378"/>
                <a:gd name="T47" fmla="*/ 312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48"/>
                    <a:pt x="271" y="227"/>
                    <a:pt x="233" y="199"/>
                  </a:cubicBezTo>
                  <a:lnTo>
                    <a:pt x="233" y="199"/>
                  </a:lnTo>
                  <a:cubicBezTo>
                    <a:pt x="268" y="149"/>
                    <a:pt x="295" y="94"/>
                    <a:pt x="306" y="42"/>
                  </a:cubicBezTo>
                  <a:lnTo>
                    <a:pt x="306" y="42"/>
                  </a:lnTo>
                  <a:cubicBezTo>
                    <a:pt x="313" y="18"/>
                    <a:pt x="279" y="0"/>
                    <a:pt x="266" y="23"/>
                  </a:cubicBezTo>
                  <a:lnTo>
                    <a:pt x="266" y="23"/>
                  </a:lnTo>
                  <a:cubicBezTo>
                    <a:pt x="239" y="70"/>
                    <a:pt x="216" y="118"/>
                    <a:pt x="184" y="160"/>
                  </a:cubicBezTo>
                  <a:lnTo>
                    <a:pt x="184" y="160"/>
                  </a:lnTo>
                  <a:cubicBezTo>
                    <a:pt x="142" y="120"/>
                    <a:pt x="113" y="76"/>
                    <a:pt x="76" y="32"/>
                  </a:cubicBezTo>
                  <a:lnTo>
                    <a:pt x="76" y="32"/>
                  </a:lnTo>
                  <a:cubicBezTo>
                    <a:pt x="53" y="5"/>
                    <a:pt x="12" y="38"/>
                    <a:pt x="27" y="68"/>
                  </a:cubicBezTo>
                  <a:lnTo>
                    <a:pt x="27" y="68"/>
                  </a:lnTo>
                  <a:cubicBezTo>
                    <a:pt x="49" y="119"/>
                    <a:pt x="90" y="168"/>
                    <a:pt x="140" y="208"/>
                  </a:cubicBezTo>
                  <a:lnTo>
                    <a:pt x="140" y="208"/>
                  </a:lnTo>
                  <a:cubicBezTo>
                    <a:pt x="104" y="241"/>
                    <a:pt x="65" y="269"/>
                    <a:pt x="28" y="300"/>
                  </a:cubicBezTo>
                  <a:lnTo>
                    <a:pt x="28" y="300"/>
                  </a:lnTo>
                  <a:cubicBezTo>
                    <a:pt x="0" y="324"/>
                    <a:pt x="33" y="365"/>
                    <a:pt x="63" y="350"/>
                  </a:cubicBezTo>
                  <a:lnTo>
                    <a:pt x="63" y="350"/>
                  </a:lnTo>
                  <a:cubicBezTo>
                    <a:pt x="109" y="329"/>
                    <a:pt x="155" y="293"/>
                    <a:pt x="193" y="248"/>
                  </a:cubicBezTo>
                  <a:lnTo>
                    <a:pt x="193" y="248"/>
                  </a:lnTo>
                  <a:cubicBezTo>
                    <a:pt x="239" y="278"/>
                    <a:pt x="288" y="300"/>
                    <a:pt x="334" y="312"/>
                  </a:cubicBezTo>
                  <a:lnTo>
                    <a:pt x="334" y="312"/>
                  </a:lnTo>
                  <a:cubicBezTo>
                    <a:pt x="358" y="319"/>
                    <a:pt x="377"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177" name="Freeform 45">
              <a:extLst>
                <a:ext uri="{FF2B5EF4-FFF2-40B4-BE49-F238E27FC236}">
                  <a16:creationId xmlns:a16="http://schemas.microsoft.com/office/drawing/2014/main" id="{86B0013C-E503-6648-9838-1C8F5B3DEA53}"/>
                </a:ext>
              </a:extLst>
            </p:cNvPr>
            <p:cNvSpPr>
              <a:spLocks noChangeArrowheads="1"/>
            </p:cNvSpPr>
            <p:nvPr/>
          </p:nvSpPr>
          <p:spPr bwMode="auto">
            <a:xfrm rot="16200000">
              <a:off x="11987804" y="3994871"/>
              <a:ext cx="180951" cy="173016"/>
            </a:xfrm>
            <a:custGeom>
              <a:avLst/>
              <a:gdLst>
                <a:gd name="T0" fmla="*/ 354 w 380"/>
                <a:gd name="T1" fmla="*/ 274 h 367"/>
                <a:gd name="T2" fmla="*/ 354 w 380"/>
                <a:gd name="T3" fmla="*/ 274 h 367"/>
                <a:gd name="T4" fmla="*/ 233 w 380"/>
                <a:gd name="T5" fmla="*/ 201 h 367"/>
                <a:gd name="T6" fmla="*/ 233 w 380"/>
                <a:gd name="T7" fmla="*/ 201 h 367"/>
                <a:gd name="T8" fmla="*/ 308 w 380"/>
                <a:gd name="T9" fmla="*/ 44 h 367"/>
                <a:gd name="T10" fmla="*/ 308 w 380"/>
                <a:gd name="T11" fmla="*/ 44 h 367"/>
                <a:gd name="T12" fmla="*/ 267 w 380"/>
                <a:gd name="T13" fmla="*/ 24 h 367"/>
                <a:gd name="T14" fmla="*/ 267 w 380"/>
                <a:gd name="T15" fmla="*/ 24 h 367"/>
                <a:gd name="T16" fmla="*/ 183 w 380"/>
                <a:gd name="T17" fmla="*/ 161 h 367"/>
                <a:gd name="T18" fmla="*/ 183 w 380"/>
                <a:gd name="T19" fmla="*/ 161 h 367"/>
                <a:gd name="T20" fmla="*/ 77 w 380"/>
                <a:gd name="T21" fmla="*/ 34 h 367"/>
                <a:gd name="T22" fmla="*/ 77 w 380"/>
                <a:gd name="T23" fmla="*/ 34 h 367"/>
                <a:gd name="T24" fmla="*/ 27 w 380"/>
                <a:gd name="T25" fmla="*/ 70 h 367"/>
                <a:gd name="T26" fmla="*/ 27 w 380"/>
                <a:gd name="T27" fmla="*/ 70 h 367"/>
                <a:gd name="T28" fmla="*/ 140 w 380"/>
                <a:gd name="T29" fmla="*/ 209 h 367"/>
                <a:gd name="T30" fmla="*/ 140 w 380"/>
                <a:gd name="T31" fmla="*/ 209 h 367"/>
                <a:gd name="T32" fmla="*/ 28 w 380"/>
                <a:gd name="T33" fmla="*/ 301 h 367"/>
                <a:gd name="T34" fmla="*/ 28 w 380"/>
                <a:gd name="T35" fmla="*/ 301 h 367"/>
                <a:gd name="T36" fmla="*/ 64 w 380"/>
                <a:gd name="T37" fmla="*/ 351 h 367"/>
                <a:gd name="T38" fmla="*/ 64 w 380"/>
                <a:gd name="T39" fmla="*/ 351 h 367"/>
                <a:gd name="T40" fmla="*/ 195 w 380"/>
                <a:gd name="T41" fmla="*/ 250 h 367"/>
                <a:gd name="T42" fmla="*/ 195 w 380"/>
                <a:gd name="T43" fmla="*/ 250 h 367"/>
                <a:gd name="T44" fmla="*/ 334 w 380"/>
                <a:gd name="T45" fmla="*/ 314 h 367"/>
                <a:gd name="T46" fmla="*/ 334 w 380"/>
                <a:gd name="T47" fmla="*/ 314 h 367"/>
                <a:gd name="T48" fmla="*/ 354 w 380"/>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7">
                  <a:moveTo>
                    <a:pt x="354" y="274"/>
                  </a:moveTo>
                  <a:lnTo>
                    <a:pt x="354" y="274"/>
                  </a:lnTo>
                  <a:cubicBezTo>
                    <a:pt x="313" y="250"/>
                    <a:pt x="271" y="228"/>
                    <a:pt x="233" y="201"/>
                  </a:cubicBezTo>
                  <a:lnTo>
                    <a:pt x="233" y="201"/>
                  </a:lnTo>
                  <a:cubicBezTo>
                    <a:pt x="269" y="150"/>
                    <a:pt x="295" y="95"/>
                    <a:pt x="308" y="44"/>
                  </a:cubicBezTo>
                  <a:lnTo>
                    <a:pt x="308" y="44"/>
                  </a:lnTo>
                  <a:cubicBezTo>
                    <a:pt x="314" y="20"/>
                    <a:pt x="280" y="0"/>
                    <a:pt x="267" y="24"/>
                  </a:cubicBezTo>
                  <a:lnTo>
                    <a:pt x="267" y="24"/>
                  </a:lnTo>
                  <a:cubicBezTo>
                    <a:pt x="241" y="71"/>
                    <a:pt x="217" y="119"/>
                    <a:pt x="183" y="161"/>
                  </a:cubicBezTo>
                  <a:lnTo>
                    <a:pt x="183" y="161"/>
                  </a:lnTo>
                  <a:cubicBezTo>
                    <a:pt x="144" y="123"/>
                    <a:pt x="113" y="77"/>
                    <a:pt x="77" y="34"/>
                  </a:cubicBezTo>
                  <a:lnTo>
                    <a:pt x="77" y="34"/>
                  </a:lnTo>
                  <a:cubicBezTo>
                    <a:pt x="53" y="7"/>
                    <a:pt x="12" y="38"/>
                    <a:pt x="27" y="70"/>
                  </a:cubicBezTo>
                  <a:lnTo>
                    <a:pt x="27" y="70"/>
                  </a:lnTo>
                  <a:cubicBezTo>
                    <a:pt x="50" y="120"/>
                    <a:pt x="91" y="169"/>
                    <a:pt x="140" y="209"/>
                  </a:cubicBezTo>
                  <a:lnTo>
                    <a:pt x="140" y="209"/>
                  </a:lnTo>
                  <a:cubicBezTo>
                    <a:pt x="104" y="243"/>
                    <a:pt x="65" y="270"/>
                    <a:pt x="28" y="301"/>
                  </a:cubicBezTo>
                  <a:lnTo>
                    <a:pt x="28" y="301"/>
                  </a:lnTo>
                  <a:cubicBezTo>
                    <a:pt x="0" y="326"/>
                    <a:pt x="33" y="366"/>
                    <a:pt x="64" y="351"/>
                  </a:cubicBezTo>
                  <a:lnTo>
                    <a:pt x="64" y="351"/>
                  </a:lnTo>
                  <a:cubicBezTo>
                    <a:pt x="111" y="331"/>
                    <a:pt x="155" y="293"/>
                    <a:pt x="195" y="250"/>
                  </a:cubicBezTo>
                  <a:lnTo>
                    <a:pt x="195" y="250"/>
                  </a:lnTo>
                  <a:cubicBezTo>
                    <a:pt x="240" y="280"/>
                    <a:pt x="290" y="303"/>
                    <a:pt x="334" y="314"/>
                  </a:cubicBezTo>
                  <a:lnTo>
                    <a:pt x="334" y="314"/>
                  </a:lnTo>
                  <a:cubicBezTo>
                    <a:pt x="359" y="320"/>
                    <a:pt x="379" y="287"/>
                    <a:pt x="354" y="274"/>
                  </a:cubicBezTo>
                </a:path>
              </a:pathLst>
            </a:custGeom>
            <a:solidFill>
              <a:schemeClr val="accent3">
                <a:lumMod val="75000"/>
              </a:schemeClr>
            </a:solidFill>
            <a:ln>
              <a:noFill/>
            </a:ln>
            <a:effectLst/>
          </p:spPr>
          <p:txBody>
            <a:bodyPr wrap="none" anchor="ctr"/>
            <a:lstStyle/>
            <a:p>
              <a:pPr>
                <a:defRPr/>
              </a:pPr>
              <a:endParaRPr lang="es-ES_tradnl"/>
            </a:p>
          </p:txBody>
        </p:sp>
        <p:sp>
          <p:nvSpPr>
            <p:cNvPr id="178" name="Freeform 46">
              <a:extLst>
                <a:ext uri="{FF2B5EF4-FFF2-40B4-BE49-F238E27FC236}">
                  <a16:creationId xmlns:a16="http://schemas.microsoft.com/office/drawing/2014/main" id="{6FDDCA1C-7499-C145-B436-FA5FD8FB4CC7}"/>
                </a:ext>
              </a:extLst>
            </p:cNvPr>
            <p:cNvSpPr>
              <a:spLocks noChangeArrowheads="1"/>
            </p:cNvSpPr>
            <p:nvPr/>
          </p:nvSpPr>
          <p:spPr bwMode="auto">
            <a:xfrm rot="16200000">
              <a:off x="11987804" y="3805983"/>
              <a:ext cx="180951" cy="173016"/>
            </a:xfrm>
            <a:custGeom>
              <a:avLst/>
              <a:gdLst>
                <a:gd name="T0" fmla="*/ 355 w 380"/>
                <a:gd name="T1" fmla="*/ 274 h 367"/>
                <a:gd name="T2" fmla="*/ 355 w 380"/>
                <a:gd name="T3" fmla="*/ 274 h 367"/>
                <a:gd name="T4" fmla="*/ 233 w 380"/>
                <a:gd name="T5" fmla="*/ 201 h 367"/>
                <a:gd name="T6" fmla="*/ 233 w 380"/>
                <a:gd name="T7" fmla="*/ 201 h 367"/>
                <a:gd name="T8" fmla="*/ 308 w 380"/>
                <a:gd name="T9" fmla="*/ 44 h 367"/>
                <a:gd name="T10" fmla="*/ 308 w 380"/>
                <a:gd name="T11" fmla="*/ 44 h 367"/>
                <a:gd name="T12" fmla="*/ 267 w 380"/>
                <a:gd name="T13" fmla="*/ 24 h 367"/>
                <a:gd name="T14" fmla="*/ 267 w 380"/>
                <a:gd name="T15" fmla="*/ 24 h 367"/>
                <a:gd name="T16" fmla="*/ 184 w 380"/>
                <a:gd name="T17" fmla="*/ 161 h 367"/>
                <a:gd name="T18" fmla="*/ 184 w 380"/>
                <a:gd name="T19" fmla="*/ 161 h 367"/>
                <a:gd name="T20" fmla="*/ 76 w 380"/>
                <a:gd name="T21" fmla="*/ 34 h 367"/>
                <a:gd name="T22" fmla="*/ 76 w 380"/>
                <a:gd name="T23" fmla="*/ 34 h 367"/>
                <a:gd name="T24" fmla="*/ 27 w 380"/>
                <a:gd name="T25" fmla="*/ 70 h 367"/>
                <a:gd name="T26" fmla="*/ 27 w 380"/>
                <a:gd name="T27" fmla="*/ 70 h 367"/>
                <a:gd name="T28" fmla="*/ 140 w 380"/>
                <a:gd name="T29" fmla="*/ 209 h 367"/>
                <a:gd name="T30" fmla="*/ 140 w 380"/>
                <a:gd name="T31" fmla="*/ 209 h 367"/>
                <a:gd name="T32" fmla="*/ 28 w 380"/>
                <a:gd name="T33" fmla="*/ 301 h 367"/>
                <a:gd name="T34" fmla="*/ 28 w 380"/>
                <a:gd name="T35" fmla="*/ 301 h 367"/>
                <a:gd name="T36" fmla="*/ 63 w 380"/>
                <a:gd name="T37" fmla="*/ 351 h 367"/>
                <a:gd name="T38" fmla="*/ 63 w 380"/>
                <a:gd name="T39" fmla="*/ 351 h 367"/>
                <a:gd name="T40" fmla="*/ 195 w 380"/>
                <a:gd name="T41" fmla="*/ 250 h 367"/>
                <a:gd name="T42" fmla="*/ 195 w 380"/>
                <a:gd name="T43" fmla="*/ 250 h 367"/>
                <a:gd name="T44" fmla="*/ 335 w 380"/>
                <a:gd name="T45" fmla="*/ 314 h 367"/>
                <a:gd name="T46" fmla="*/ 335 w 380"/>
                <a:gd name="T47" fmla="*/ 314 h 367"/>
                <a:gd name="T48" fmla="*/ 355 w 380"/>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7">
                  <a:moveTo>
                    <a:pt x="355" y="274"/>
                  </a:moveTo>
                  <a:lnTo>
                    <a:pt x="355" y="274"/>
                  </a:lnTo>
                  <a:cubicBezTo>
                    <a:pt x="312" y="250"/>
                    <a:pt x="271" y="228"/>
                    <a:pt x="233" y="201"/>
                  </a:cubicBezTo>
                  <a:lnTo>
                    <a:pt x="233" y="201"/>
                  </a:lnTo>
                  <a:cubicBezTo>
                    <a:pt x="268" y="150"/>
                    <a:pt x="295" y="95"/>
                    <a:pt x="308" y="44"/>
                  </a:cubicBezTo>
                  <a:lnTo>
                    <a:pt x="308" y="44"/>
                  </a:lnTo>
                  <a:cubicBezTo>
                    <a:pt x="314" y="20"/>
                    <a:pt x="280" y="0"/>
                    <a:pt x="267" y="24"/>
                  </a:cubicBezTo>
                  <a:lnTo>
                    <a:pt x="267" y="24"/>
                  </a:lnTo>
                  <a:cubicBezTo>
                    <a:pt x="241" y="71"/>
                    <a:pt x="216" y="119"/>
                    <a:pt x="184" y="161"/>
                  </a:cubicBezTo>
                  <a:lnTo>
                    <a:pt x="184" y="161"/>
                  </a:lnTo>
                  <a:cubicBezTo>
                    <a:pt x="144" y="123"/>
                    <a:pt x="113" y="77"/>
                    <a:pt x="76" y="34"/>
                  </a:cubicBezTo>
                  <a:lnTo>
                    <a:pt x="76" y="34"/>
                  </a:lnTo>
                  <a:cubicBezTo>
                    <a:pt x="53" y="7"/>
                    <a:pt x="12" y="38"/>
                    <a:pt x="27" y="70"/>
                  </a:cubicBezTo>
                  <a:lnTo>
                    <a:pt x="27" y="70"/>
                  </a:lnTo>
                  <a:cubicBezTo>
                    <a:pt x="50" y="120"/>
                    <a:pt x="91" y="169"/>
                    <a:pt x="140" y="209"/>
                  </a:cubicBezTo>
                  <a:lnTo>
                    <a:pt x="140" y="209"/>
                  </a:lnTo>
                  <a:cubicBezTo>
                    <a:pt x="104" y="243"/>
                    <a:pt x="65" y="270"/>
                    <a:pt x="28" y="301"/>
                  </a:cubicBezTo>
                  <a:lnTo>
                    <a:pt x="28" y="301"/>
                  </a:lnTo>
                  <a:cubicBezTo>
                    <a:pt x="0" y="326"/>
                    <a:pt x="33" y="366"/>
                    <a:pt x="63" y="351"/>
                  </a:cubicBezTo>
                  <a:lnTo>
                    <a:pt x="63" y="351"/>
                  </a:lnTo>
                  <a:cubicBezTo>
                    <a:pt x="109" y="331"/>
                    <a:pt x="155" y="293"/>
                    <a:pt x="195" y="250"/>
                  </a:cubicBezTo>
                  <a:lnTo>
                    <a:pt x="195" y="250"/>
                  </a:lnTo>
                  <a:cubicBezTo>
                    <a:pt x="239" y="280"/>
                    <a:pt x="289" y="303"/>
                    <a:pt x="335" y="314"/>
                  </a:cubicBezTo>
                  <a:lnTo>
                    <a:pt x="335" y="314"/>
                  </a:lnTo>
                  <a:cubicBezTo>
                    <a:pt x="359" y="320"/>
                    <a:pt x="379" y="287"/>
                    <a:pt x="355" y="274"/>
                  </a:cubicBezTo>
                </a:path>
              </a:pathLst>
            </a:custGeom>
            <a:solidFill>
              <a:schemeClr val="accent3">
                <a:lumMod val="25000"/>
              </a:schemeClr>
            </a:solidFill>
            <a:ln>
              <a:noFill/>
            </a:ln>
            <a:effectLst/>
          </p:spPr>
          <p:txBody>
            <a:bodyPr wrap="none" anchor="ctr"/>
            <a:lstStyle/>
            <a:p>
              <a:pPr>
                <a:defRPr/>
              </a:pPr>
              <a:endParaRPr lang="es-ES_tradnl"/>
            </a:p>
          </p:txBody>
        </p:sp>
        <p:sp>
          <p:nvSpPr>
            <p:cNvPr id="179" name="Freeform 47">
              <a:extLst>
                <a:ext uri="{FF2B5EF4-FFF2-40B4-BE49-F238E27FC236}">
                  <a16:creationId xmlns:a16="http://schemas.microsoft.com/office/drawing/2014/main" id="{183E5633-86B6-6142-9416-997C08786616}"/>
                </a:ext>
              </a:extLst>
            </p:cNvPr>
            <p:cNvSpPr>
              <a:spLocks noChangeArrowheads="1"/>
            </p:cNvSpPr>
            <p:nvPr/>
          </p:nvSpPr>
          <p:spPr bwMode="auto">
            <a:xfrm rot="16200000">
              <a:off x="11987804" y="4182171"/>
              <a:ext cx="180951" cy="173016"/>
            </a:xfrm>
            <a:custGeom>
              <a:avLst/>
              <a:gdLst>
                <a:gd name="T0" fmla="*/ 353 w 379"/>
                <a:gd name="T1" fmla="*/ 274 h 367"/>
                <a:gd name="T2" fmla="*/ 353 w 379"/>
                <a:gd name="T3" fmla="*/ 274 h 367"/>
                <a:gd name="T4" fmla="*/ 232 w 379"/>
                <a:gd name="T5" fmla="*/ 201 h 367"/>
                <a:gd name="T6" fmla="*/ 232 w 379"/>
                <a:gd name="T7" fmla="*/ 201 h 367"/>
                <a:gd name="T8" fmla="*/ 307 w 379"/>
                <a:gd name="T9" fmla="*/ 44 h 367"/>
                <a:gd name="T10" fmla="*/ 307 w 379"/>
                <a:gd name="T11" fmla="*/ 44 h 367"/>
                <a:gd name="T12" fmla="*/ 266 w 379"/>
                <a:gd name="T13" fmla="*/ 24 h 367"/>
                <a:gd name="T14" fmla="*/ 266 w 379"/>
                <a:gd name="T15" fmla="*/ 24 h 367"/>
                <a:gd name="T16" fmla="*/ 182 w 379"/>
                <a:gd name="T17" fmla="*/ 161 h 367"/>
                <a:gd name="T18" fmla="*/ 182 w 379"/>
                <a:gd name="T19" fmla="*/ 161 h 367"/>
                <a:gd name="T20" fmla="*/ 76 w 379"/>
                <a:gd name="T21" fmla="*/ 34 h 367"/>
                <a:gd name="T22" fmla="*/ 76 w 379"/>
                <a:gd name="T23" fmla="*/ 34 h 367"/>
                <a:gd name="T24" fmla="*/ 26 w 379"/>
                <a:gd name="T25" fmla="*/ 70 h 367"/>
                <a:gd name="T26" fmla="*/ 26 w 379"/>
                <a:gd name="T27" fmla="*/ 70 h 367"/>
                <a:gd name="T28" fmla="*/ 139 w 379"/>
                <a:gd name="T29" fmla="*/ 209 h 367"/>
                <a:gd name="T30" fmla="*/ 139 w 379"/>
                <a:gd name="T31" fmla="*/ 209 h 367"/>
                <a:gd name="T32" fmla="*/ 27 w 379"/>
                <a:gd name="T33" fmla="*/ 301 h 367"/>
                <a:gd name="T34" fmla="*/ 27 w 379"/>
                <a:gd name="T35" fmla="*/ 301 h 367"/>
                <a:gd name="T36" fmla="*/ 63 w 379"/>
                <a:gd name="T37" fmla="*/ 351 h 367"/>
                <a:gd name="T38" fmla="*/ 63 w 379"/>
                <a:gd name="T39" fmla="*/ 351 h 367"/>
                <a:gd name="T40" fmla="*/ 193 w 379"/>
                <a:gd name="T41" fmla="*/ 250 h 367"/>
                <a:gd name="T42" fmla="*/ 193 w 379"/>
                <a:gd name="T43" fmla="*/ 250 h 367"/>
                <a:gd name="T44" fmla="*/ 335 w 379"/>
                <a:gd name="T45" fmla="*/ 314 h 367"/>
                <a:gd name="T46" fmla="*/ 335 w 379"/>
                <a:gd name="T47" fmla="*/ 314 h 367"/>
                <a:gd name="T48" fmla="*/ 353 w 379"/>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7">
                  <a:moveTo>
                    <a:pt x="353" y="274"/>
                  </a:moveTo>
                  <a:lnTo>
                    <a:pt x="353" y="274"/>
                  </a:lnTo>
                  <a:cubicBezTo>
                    <a:pt x="311" y="250"/>
                    <a:pt x="270" y="228"/>
                    <a:pt x="232" y="201"/>
                  </a:cubicBezTo>
                  <a:lnTo>
                    <a:pt x="232" y="201"/>
                  </a:lnTo>
                  <a:cubicBezTo>
                    <a:pt x="268" y="150"/>
                    <a:pt x="294" y="95"/>
                    <a:pt x="307" y="44"/>
                  </a:cubicBezTo>
                  <a:lnTo>
                    <a:pt x="307" y="44"/>
                  </a:lnTo>
                  <a:cubicBezTo>
                    <a:pt x="312" y="20"/>
                    <a:pt x="279" y="0"/>
                    <a:pt x="266" y="24"/>
                  </a:cubicBezTo>
                  <a:lnTo>
                    <a:pt x="266" y="24"/>
                  </a:lnTo>
                  <a:cubicBezTo>
                    <a:pt x="240" y="71"/>
                    <a:pt x="215" y="119"/>
                    <a:pt x="182" y="161"/>
                  </a:cubicBezTo>
                  <a:lnTo>
                    <a:pt x="182" y="161"/>
                  </a:lnTo>
                  <a:cubicBezTo>
                    <a:pt x="142" y="123"/>
                    <a:pt x="113" y="77"/>
                    <a:pt x="76" y="34"/>
                  </a:cubicBezTo>
                  <a:lnTo>
                    <a:pt x="76" y="34"/>
                  </a:lnTo>
                  <a:cubicBezTo>
                    <a:pt x="52" y="7"/>
                    <a:pt x="11" y="38"/>
                    <a:pt x="26" y="70"/>
                  </a:cubicBezTo>
                  <a:lnTo>
                    <a:pt x="26" y="70"/>
                  </a:lnTo>
                  <a:cubicBezTo>
                    <a:pt x="48" y="120"/>
                    <a:pt x="90" y="169"/>
                    <a:pt x="139" y="209"/>
                  </a:cubicBezTo>
                  <a:lnTo>
                    <a:pt x="139" y="209"/>
                  </a:lnTo>
                  <a:cubicBezTo>
                    <a:pt x="103" y="243"/>
                    <a:pt x="64" y="270"/>
                    <a:pt x="27" y="301"/>
                  </a:cubicBezTo>
                  <a:lnTo>
                    <a:pt x="27" y="301"/>
                  </a:lnTo>
                  <a:cubicBezTo>
                    <a:pt x="0" y="326"/>
                    <a:pt x="31" y="366"/>
                    <a:pt x="63" y="351"/>
                  </a:cubicBezTo>
                  <a:lnTo>
                    <a:pt x="63" y="351"/>
                  </a:lnTo>
                  <a:cubicBezTo>
                    <a:pt x="110" y="331"/>
                    <a:pt x="155" y="293"/>
                    <a:pt x="193" y="250"/>
                  </a:cubicBezTo>
                  <a:lnTo>
                    <a:pt x="193" y="250"/>
                  </a:lnTo>
                  <a:cubicBezTo>
                    <a:pt x="239" y="280"/>
                    <a:pt x="287" y="303"/>
                    <a:pt x="335" y="314"/>
                  </a:cubicBezTo>
                  <a:lnTo>
                    <a:pt x="335" y="314"/>
                  </a:lnTo>
                  <a:cubicBezTo>
                    <a:pt x="358" y="320"/>
                    <a:pt x="378" y="287"/>
                    <a:pt x="353" y="274"/>
                  </a:cubicBezTo>
                </a:path>
              </a:pathLst>
            </a:custGeom>
            <a:solidFill>
              <a:schemeClr val="accent3">
                <a:lumMod val="50000"/>
              </a:schemeClr>
            </a:solidFill>
            <a:ln>
              <a:noFill/>
            </a:ln>
            <a:effectLst/>
          </p:spPr>
          <p:txBody>
            <a:bodyPr wrap="none" anchor="ctr"/>
            <a:lstStyle/>
            <a:p>
              <a:pPr>
                <a:defRPr/>
              </a:pPr>
              <a:endParaRPr lang="es-ES_tradnl"/>
            </a:p>
          </p:txBody>
        </p:sp>
        <p:sp>
          <p:nvSpPr>
            <p:cNvPr id="180" name="Freeform 48">
              <a:extLst>
                <a:ext uri="{FF2B5EF4-FFF2-40B4-BE49-F238E27FC236}">
                  <a16:creationId xmlns:a16="http://schemas.microsoft.com/office/drawing/2014/main" id="{D60BEC4A-3287-4449-96ED-578456F53699}"/>
                </a:ext>
              </a:extLst>
            </p:cNvPr>
            <p:cNvSpPr>
              <a:spLocks noChangeArrowheads="1"/>
            </p:cNvSpPr>
            <p:nvPr/>
          </p:nvSpPr>
          <p:spPr bwMode="auto">
            <a:xfrm rot="16200000">
              <a:off x="11987804" y="3613920"/>
              <a:ext cx="180951" cy="173016"/>
            </a:xfrm>
            <a:custGeom>
              <a:avLst/>
              <a:gdLst>
                <a:gd name="T0" fmla="*/ 354 w 379"/>
                <a:gd name="T1" fmla="*/ 274 h 367"/>
                <a:gd name="T2" fmla="*/ 354 w 379"/>
                <a:gd name="T3" fmla="*/ 274 h 367"/>
                <a:gd name="T4" fmla="*/ 232 w 379"/>
                <a:gd name="T5" fmla="*/ 201 h 367"/>
                <a:gd name="T6" fmla="*/ 232 w 379"/>
                <a:gd name="T7" fmla="*/ 201 h 367"/>
                <a:gd name="T8" fmla="*/ 307 w 379"/>
                <a:gd name="T9" fmla="*/ 44 h 367"/>
                <a:gd name="T10" fmla="*/ 307 w 379"/>
                <a:gd name="T11" fmla="*/ 44 h 367"/>
                <a:gd name="T12" fmla="*/ 266 w 379"/>
                <a:gd name="T13" fmla="*/ 24 h 367"/>
                <a:gd name="T14" fmla="*/ 266 w 379"/>
                <a:gd name="T15" fmla="*/ 24 h 367"/>
                <a:gd name="T16" fmla="*/ 183 w 379"/>
                <a:gd name="T17" fmla="*/ 161 h 367"/>
                <a:gd name="T18" fmla="*/ 183 w 379"/>
                <a:gd name="T19" fmla="*/ 161 h 367"/>
                <a:gd name="T20" fmla="*/ 75 w 379"/>
                <a:gd name="T21" fmla="*/ 34 h 367"/>
                <a:gd name="T22" fmla="*/ 75 w 379"/>
                <a:gd name="T23" fmla="*/ 34 h 367"/>
                <a:gd name="T24" fmla="*/ 25 w 379"/>
                <a:gd name="T25" fmla="*/ 70 h 367"/>
                <a:gd name="T26" fmla="*/ 25 w 379"/>
                <a:gd name="T27" fmla="*/ 70 h 367"/>
                <a:gd name="T28" fmla="*/ 138 w 379"/>
                <a:gd name="T29" fmla="*/ 209 h 367"/>
                <a:gd name="T30" fmla="*/ 138 w 379"/>
                <a:gd name="T31" fmla="*/ 209 h 367"/>
                <a:gd name="T32" fmla="*/ 27 w 379"/>
                <a:gd name="T33" fmla="*/ 301 h 367"/>
                <a:gd name="T34" fmla="*/ 27 w 379"/>
                <a:gd name="T35" fmla="*/ 301 h 367"/>
                <a:gd name="T36" fmla="*/ 62 w 379"/>
                <a:gd name="T37" fmla="*/ 351 h 367"/>
                <a:gd name="T38" fmla="*/ 62 w 379"/>
                <a:gd name="T39" fmla="*/ 351 h 367"/>
                <a:gd name="T40" fmla="*/ 192 w 379"/>
                <a:gd name="T41" fmla="*/ 250 h 367"/>
                <a:gd name="T42" fmla="*/ 192 w 379"/>
                <a:gd name="T43" fmla="*/ 250 h 367"/>
                <a:gd name="T44" fmla="*/ 334 w 379"/>
                <a:gd name="T45" fmla="*/ 314 h 367"/>
                <a:gd name="T46" fmla="*/ 334 w 379"/>
                <a:gd name="T47" fmla="*/ 314 h 367"/>
                <a:gd name="T48" fmla="*/ 354 w 379"/>
                <a:gd name="T49" fmla="*/ 274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7">
                  <a:moveTo>
                    <a:pt x="354" y="274"/>
                  </a:moveTo>
                  <a:lnTo>
                    <a:pt x="354" y="274"/>
                  </a:lnTo>
                  <a:cubicBezTo>
                    <a:pt x="312" y="250"/>
                    <a:pt x="270" y="228"/>
                    <a:pt x="232" y="201"/>
                  </a:cubicBezTo>
                  <a:lnTo>
                    <a:pt x="232" y="201"/>
                  </a:lnTo>
                  <a:cubicBezTo>
                    <a:pt x="267" y="150"/>
                    <a:pt x="293" y="95"/>
                    <a:pt x="307" y="44"/>
                  </a:cubicBezTo>
                  <a:lnTo>
                    <a:pt x="307" y="44"/>
                  </a:lnTo>
                  <a:cubicBezTo>
                    <a:pt x="312" y="20"/>
                    <a:pt x="279" y="0"/>
                    <a:pt x="266" y="24"/>
                  </a:cubicBezTo>
                  <a:lnTo>
                    <a:pt x="266" y="24"/>
                  </a:lnTo>
                  <a:cubicBezTo>
                    <a:pt x="240" y="71"/>
                    <a:pt x="215" y="119"/>
                    <a:pt x="183" y="161"/>
                  </a:cubicBezTo>
                  <a:lnTo>
                    <a:pt x="183" y="161"/>
                  </a:lnTo>
                  <a:cubicBezTo>
                    <a:pt x="142" y="123"/>
                    <a:pt x="112" y="77"/>
                    <a:pt x="75" y="34"/>
                  </a:cubicBezTo>
                  <a:lnTo>
                    <a:pt x="75" y="34"/>
                  </a:lnTo>
                  <a:cubicBezTo>
                    <a:pt x="53" y="7"/>
                    <a:pt x="11" y="38"/>
                    <a:pt x="25" y="70"/>
                  </a:cubicBezTo>
                  <a:lnTo>
                    <a:pt x="25" y="70"/>
                  </a:lnTo>
                  <a:cubicBezTo>
                    <a:pt x="49" y="120"/>
                    <a:pt x="90" y="169"/>
                    <a:pt x="138" y="209"/>
                  </a:cubicBezTo>
                  <a:lnTo>
                    <a:pt x="138" y="209"/>
                  </a:lnTo>
                  <a:cubicBezTo>
                    <a:pt x="103" y="243"/>
                    <a:pt x="63" y="270"/>
                    <a:pt x="27" y="301"/>
                  </a:cubicBezTo>
                  <a:lnTo>
                    <a:pt x="27" y="301"/>
                  </a:lnTo>
                  <a:cubicBezTo>
                    <a:pt x="0" y="326"/>
                    <a:pt x="32" y="366"/>
                    <a:pt x="62" y="351"/>
                  </a:cubicBezTo>
                  <a:lnTo>
                    <a:pt x="62" y="351"/>
                  </a:lnTo>
                  <a:cubicBezTo>
                    <a:pt x="109" y="331"/>
                    <a:pt x="154" y="293"/>
                    <a:pt x="192" y="250"/>
                  </a:cubicBezTo>
                  <a:lnTo>
                    <a:pt x="192" y="250"/>
                  </a:lnTo>
                  <a:cubicBezTo>
                    <a:pt x="240" y="280"/>
                    <a:pt x="288" y="303"/>
                    <a:pt x="334" y="314"/>
                  </a:cubicBezTo>
                  <a:lnTo>
                    <a:pt x="334" y="314"/>
                  </a:lnTo>
                  <a:cubicBezTo>
                    <a:pt x="358" y="320"/>
                    <a:pt x="378" y="287"/>
                    <a:pt x="354" y="274"/>
                  </a:cubicBezTo>
                </a:path>
              </a:pathLst>
            </a:custGeom>
            <a:solidFill>
              <a:schemeClr val="accent3">
                <a:lumMod val="50000"/>
              </a:schemeClr>
            </a:solidFill>
            <a:ln>
              <a:noFill/>
            </a:ln>
            <a:effectLst/>
          </p:spPr>
          <p:txBody>
            <a:bodyPr wrap="none" anchor="ctr"/>
            <a:lstStyle/>
            <a:p>
              <a:pPr>
                <a:defRPr/>
              </a:pPr>
              <a:endParaRPr lang="es-ES_tradnl"/>
            </a:p>
          </p:txBody>
        </p:sp>
        <p:sp>
          <p:nvSpPr>
            <p:cNvPr id="181" name="Freeform 49">
              <a:extLst>
                <a:ext uri="{FF2B5EF4-FFF2-40B4-BE49-F238E27FC236}">
                  <a16:creationId xmlns:a16="http://schemas.microsoft.com/office/drawing/2014/main" id="{65A47480-5204-A84C-99E3-71EDF7972D2B}"/>
                </a:ext>
              </a:extLst>
            </p:cNvPr>
            <p:cNvSpPr>
              <a:spLocks noChangeArrowheads="1"/>
            </p:cNvSpPr>
            <p:nvPr/>
          </p:nvSpPr>
          <p:spPr bwMode="auto">
            <a:xfrm rot="16200000">
              <a:off x="11992566" y="3236144"/>
              <a:ext cx="180951" cy="173015"/>
            </a:xfrm>
            <a:custGeom>
              <a:avLst/>
              <a:gdLst>
                <a:gd name="T0" fmla="*/ 355 w 379"/>
                <a:gd name="T1" fmla="*/ 273 h 366"/>
                <a:gd name="T2" fmla="*/ 355 w 379"/>
                <a:gd name="T3" fmla="*/ 273 h 366"/>
                <a:gd name="T4" fmla="*/ 232 w 379"/>
                <a:gd name="T5" fmla="*/ 201 h 366"/>
                <a:gd name="T6" fmla="*/ 232 w 379"/>
                <a:gd name="T7" fmla="*/ 201 h 366"/>
                <a:gd name="T8" fmla="*/ 307 w 379"/>
                <a:gd name="T9" fmla="*/ 43 h 366"/>
                <a:gd name="T10" fmla="*/ 307 w 379"/>
                <a:gd name="T11" fmla="*/ 43 h 366"/>
                <a:gd name="T12" fmla="*/ 267 w 379"/>
                <a:gd name="T13" fmla="*/ 25 h 366"/>
                <a:gd name="T14" fmla="*/ 267 w 379"/>
                <a:gd name="T15" fmla="*/ 25 h 366"/>
                <a:gd name="T16" fmla="*/ 184 w 379"/>
                <a:gd name="T17" fmla="*/ 161 h 366"/>
                <a:gd name="T18" fmla="*/ 184 w 379"/>
                <a:gd name="T19" fmla="*/ 161 h 366"/>
                <a:gd name="T20" fmla="*/ 76 w 379"/>
                <a:gd name="T21" fmla="*/ 34 h 366"/>
                <a:gd name="T22" fmla="*/ 76 w 379"/>
                <a:gd name="T23" fmla="*/ 34 h 366"/>
                <a:gd name="T24" fmla="*/ 26 w 379"/>
                <a:gd name="T25" fmla="*/ 69 h 366"/>
                <a:gd name="T26" fmla="*/ 26 w 379"/>
                <a:gd name="T27" fmla="*/ 69 h 366"/>
                <a:gd name="T28" fmla="*/ 140 w 379"/>
                <a:gd name="T29" fmla="*/ 210 h 366"/>
                <a:gd name="T30" fmla="*/ 140 w 379"/>
                <a:gd name="T31" fmla="*/ 210 h 366"/>
                <a:gd name="T32" fmla="*/ 29 w 379"/>
                <a:gd name="T33" fmla="*/ 302 h 366"/>
                <a:gd name="T34" fmla="*/ 29 w 379"/>
                <a:gd name="T35" fmla="*/ 302 h 366"/>
                <a:gd name="T36" fmla="*/ 63 w 379"/>
                <a:gd name="T37" fmla="*/ 352 h 366"/>
                <a:gd name="T38" fmla="*/ 63 w 379"/>
                <a:gd name="T39" fmla="*/ 352 h 366"/>
                <a:gd name="T40" fmla="*/ 194 w 379"/>
                <a:gd name="T41" fmla="*/ 250 h 366"/>
                <a:gd name="T42" fmla="*/ 194 w 379"/>
                <a:gd name="T43" fmla="*/ 250 h 366"/>
                <a:gd name="T44" fmla="*/ 335 w 379"/>
                <a:gd name="T45" fmla="*/ 314 h 366"/>
                <a:gd name="T46" fmla="*/ 335 w 379"/>
                <a:gd name="T47" fmla="*/ 314 h 366"/>
                <a:gd name="T48" fmla="*/ 355 w 379"/>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5" y="273"/>
                  </a:moveTo>
                  <a:lnTo>
                    <a:pt x="355" y="273"/>
                  </a:lnTo>
                  <a:cubicBezTo>
                    <a:pt x="313" y="250"/>
                    <a:pt x="270" y="228"/>
                    <a:pt x="232" y="201"/>
                  </a:cubicBezTo>
                  <a:lnTo>
                    <a:pt x="232" y="201"/>
                  </a:lnTo>
                  <a:cubicBezTo>
                    <a:pt x="268" y="150"/>
                    <a:pt x="295" y="94"/>
                    <a:pt x="307" y="43"/>
                  </a:cubicBezTo>
                  <a:lnTo>
                    <a:pt x="307" y="43"/>
                  </a:lnTo>
                  <a:cubicBezTo>
                    <a:pt x="314" y="20"/>
                    <a:pt x="281" y="0"/>
                    <a:pt x="267" y="25"/>
                  </a:cubicBezTo>
                  <a:lnTo>
                    <a:pt x="267" y="25"/>
                  </a:lnTo>
                  <a:cubicBezTo>
                    <a:pt x="240" y="71"/>
                    <a:pt x="217" y="118"/>
                    <a:pt x="184" y="161"/>
                  </a:cubicBezTo>
                  <a:lnTo>
                    <a:pt x="184" y="161"/>
                  </a:lnTo>
                  <a:cubicBezTo>
                    <a:pt x="143" y="122"/>
                    <a:pt x="113" y="77"/>
                    <a:pt x="76" y="34"/>
                  </a:cubicBezTo>
                  <a:lnTo>
                    <a:pt x="76" y="34"/>
                  </a:lnTo>
                  <a:cubicBezTo>
                    <a:pt x="52" y="6"/>
                    <a:pt x="13" y="39"/>
                    <a:pt x="26" y="69"/>
                  </a:cubicBezTo>
                  <a:lnTo>
                    <a:pt x="26" y="69"/>
                  </a:lnTo>
                  <a:cubicBezTo>
                    <a:pt x="50" y="119"/>
                    <a:pt x="90" y="169"/>
                    <a:pt x="140" y="210"/>
                  </a:cubicBezTo>
                  <a:lnTo>
                    <a:pt x="140" y="210"/>
                  </a:lnTo>
                  <a:cubicBezTo>
                    <a:pt x="105" y="243"/>
                    <a:pt x="65" y="269"/>
                    <a:pt x="29" y="302"/>
                  </a:cubicBezTo>
                  <a:lnTo>
                    <a:pt x="29" y="302"/>
                  </a:lnTo>
                  <a:cubicBezTo>
                    <a:pt x="0" y="326"/>
                    <a:pt x="33" y="365"/>
                    <a:pt x="63" y="352"/>
                  </a:cubicBezTo>
                  <a:lnTo>
                    <a:pt x="63" y="352"/>
                  </a:lnTo>
                  <a:cubicBezTo>
                    <a:pt x="110" y="331"/>
                    <a:pt x="155" y="294"/>
                    <a:pt x="194" y="250"/>
                  </a:cubicBezTo>
                  <a:lnTo>
                    <a:pt x="194" y="250"/>
                  </a:lnTo>
                  <a:cubicBezTo>
                    <a:pt x="240" y="280"/>
                    <a:pt x="289" y="302"/>
                    <a:pt x="335" y="314"/>
                  </a:cubicBezTo>
                  <a:lnTo>
                    <a:pt x="335" y="314"/>
                  </a:lnTo>
                  <a:cubicBezTo>
                    <a:pt x="359" y="320"/>
                    <a:pt x="378" y="286"/>
                    <a:pt x="355" y="273"/>
                  </a:cubicBezTo>
                </a:path>
              </a:pathLst>
            </a:custGeom>
            <a:solidFill>
              <a:schemeClr val="accent3">
                <a:lumMod val="25000"/>
              </a:schemeClr>
            </a:solidFill>
            <a:ln>
              <a:noFill/>
            </a:ln>
            <a:effectLst/>
          </p:spPr>
          <p:txBody>
            <a:bodyPr wrap="none" anchor="ctr"/>
            <a:lstStyle/>
            <a:p>
              <a:pPr>
                <a:defRPr/>
              </a:pPr>
              <a:endParaRPr lang="es-ES_tradnl"/>
            </a:p>
          </p:txBody>
        </p:sp>
        <p:sp>
          <p:nvSpPr>
            <p:cNvPr id="182" name="Freeform 50">
              <a:extLst>
                <a:ext uri="{FF2B5EF4-FFF2-40B4-BE49-F238E27FC236}">
                  <a16:creationId xmlns:a16="http://schemas.microsoft.com/office/drawing/2014/main" id="{45B49129-8608-DB4E-B069-1C68104F21A5}"/>
                </a:ext>
              </a:extLst>
            </p:cNvPr>
            <p:cNvSpPr>
              <a:spLocks noChangeArrowheads="1"/>
            </p:cNvSpPr>
            <p:nvPr/>
          </p:nvSpPr>
          <p:spPr bwMode="auto">
            <a:xfrm rot="16200000">
              <a:off x="11993360" y="3044875"/>
              <a:ext cx="179365" cy="173015"/>
            </a:xfrm>
            <a:custGeom>
              <a:avLst/>
              <a:gdLst>
                <a:gd name="T0" fmla="*/ 353 w 378"/>
                <a:gd name="T1" fmla="*/ 273 h 366"/>
                <a:gd name="T2" fmla="*/ 353 w 378"/>
                <a:gd name="T3" fmla="*/ 273 h 366"/>
                <a:gd name="T4" fmla="*/ 231 w 378"/>
                <a:gd name="T5" fmla="*/ 201 h 366"/>
                <a:gd name="T6" fmla="*/ 231 w 378"/>
                <a:gd name="T7" fmla="*/ 201 h 366"/>
                <a:gd name="T8" fmla="*/ 307 w 378"/>
                <a:gd name="T9" fmla="*/ 43 h 366"/>
                <a:gd name="T10" fmla="*/ 307 w 378"/>
                <a:gd name="T11" fmla="*/ 43 h 366"/>
                <a:gd name="T12" fmla="*/ 265 w 378"/>
                <a:gd name="T13" fmla="*/ 25 h 366"/>
                <a:gd name="T14" fmla="*/ 265 w 378"/>
                <a:gd name="T15" fmla="*/ 25 h 366"/>
                <a:gd name="T16" fmla="*/ 183 w 378"/>
                <a:gd name="T17" fmla="*/ 161 h 366"/>
                <a:gd name="T18" fmla="*/ 183 w 378"/>
                <a:gd name="T19" fmla="*/ 161 h 366"/>
                <a:gd name="T20" fmla="*/ 75 w 378"/>
                <a:gd name="T21" fmla="*/ 34 h 366"/>
                <a:gd name="T22" fmla="*/ 75 w 378"/>
                <a:gd name="T23" fmla="*/ 34 h 366"/>
                <a:gd name="T24" fmla="*/ 26 w 378"/>
                <a:gd name="T25" fmla="*/ 69 h 366"/>
                <a:gd name="T26" fmla="*/ 26 w 378"/>
                <a:gd name="T27" fmla="*/ 69 h 366"/>
                <a:gd name="T28" fmla="*/ 139 w 378"/>
                <a:gd name="T29" fmla="*/ 210 h 366"/>
                <a:gd name="T30" fmla="*/ 139 w 378"/>
                <a:gd name="T31" fmla="*/ 210 h 366"/>
                <a:gd name="T32" fmla="*/ 28 w 378"/>
                <a:gd name="T33" fmla="*/ 302 h 366"/>
                <a:gd name="T34" fmla="*/ 28 w 378"/>
                <a:gd name="T35" fmla="*/ 302 h 366"/>
                <a:gd name="T36" fmla="*/ 62 w 378"/>
                <a:gd name="T37" fmla="*/ 352 h 366"/>
                <a:gd name="T38" fmla="*/ 62 w 378"/>
                <a:gd name="T39" fmla="*/ 352 h 366"/>
                <a:gd name="T40" fmla="*/ 193 w 378"/>
                <a:gd name="T41" fmla="*/ 250 h 366"/>
                <a:gd name="T42" fmla="*/ 193 w 378"/>
                <a:gd name="T43" fmla="*/ 250 h 366"/>
                <a:gd name="T44" fmla="*/ 334 w 378"/>
                <a:gd name="T45" fmla="*/ 314 h 366"/>
                <a:gd name="T46" fmla="*/ 334 w 378"/>
                <a:gd name="T47" fmla="*/ 314 h 366"/>
                <a:gd name="T48" fmla="*/ 353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3"/>
                  </a:moveTo>
                  <a:lnTo>
                    <a:pt x="353" y="273"/>
                  </a:lnTo>
                  <a:cubicBezTo>
                    <a:pt x="311" y="250"/>
                    <a:pt x="269" y="228"/>
                    <a:pt x="231" y="201"/>
                  </a:cubicBezTo>
                  <a:lnTo>
                    <a:pt x="231" y="201"/>
                  </a:lnTo>
                  <a:cubicBezTo>
                    <a:pt x="267" y="150"/>
                    <a:pt x="294" y="94"/>
                    <a:pt x="307" y="43"/>
                  </a:cubicBezTo>
                  <a:lnTo>
                    <a:pt x="307" y="43"/>
                  </a:lnTo>
                  <a:cubicBezTo>
                    <a:pt x="313" y="20"/>
                    <a:pt x="278" y="0"/>
                    <a:pt x="265" y="25"/>
                  </a:cubicBezTo>
                  <a:lnTo>
                    <a:pt x="265" y="25"/>
                  </a:lnTo>
                  <a:cubicBezTo>
                    <a:pt x="240" y="71"/>
                    <a:pt x="215" y="118"/>
                    <a:pt x="183" y="161"/>
                  </a:cubicBezTo>
                  <a:lnTo>
                    <a:pt x="183" y="161"/>
                  </a:lnTo>
                  <a:cubicBezTo>
                    <a:pt x="142" y="122"/>
                    <a:pt x="113" y="77"/>
                    <a:pt x="75" y="34"/>
                  </a:cubicBezTo>
                  <a:lnTo>
                    <a:pt x="75" y="34"/>
                  </a:lnTo>
                  <a:cubicBezTo>
                    <a:pt x="52" y="6"/>
                    <a:pt x="12" y="39"/>
                    <a:pt x="26" y="69"/>
                  </a:cubicBezTo>
                  <a:lnTo>
                    <a:pt x="26" y="69"/>
                  </a:lnTo>
                  <a:cubicBezTo>
                    <a:pt x="49" y="119"/>
                    <a:pt x="89" y="169"/>
                    <a:pt x="139" y="210"/>
                  </a:cubicBezTo>
                  <a:lnTo>
                    <a:pt x="139" y="210"/>
                  </a:lnTo>
                  <a:cubicBezTo>
                    <a:pt x="104" y="243"/>
                    <a:pt x="63" y="269"/>
                    <a:pt x="28" y="302"/>
                  </a:cubicBezTo>
                  <a:lnTo>
                    <a:pt x="28" y="302"/>
                  </a:lnTo>
                  <a:cubicBezTo>
                    <a:pt x="0" y="326"/>
                    <a:pt x="31" y="365"/>
                    <a:pt x="62" y="352"/>
                  </a:cubicBezTo>
                  <a:lnTo>
                    <a:pt x="62" y="352"/>
                  </a:lnTo>
                  <a:cubicBezTo>
                    <a:pt x="109" y="331"/>
                    <a:pt x="154" y="294"/>
                    <a:pt x="193" y="250"/>
                  </a:cubicBezTo>
                  <a:lnTo>
                    <a:pt x="193" y="250"/>
                  </a:lnTo>
                  <a:cubicBezTo>
                    <a:pt x="239" y="280"/>
                    <a:pt x="288" y="302"/>
                    <a:pt x="334" y="314"/>
                  </a:cubicBezTo>
                  <a:lnTo>
                    <a:pt x="334" y="314"/>
                  </a:lnTo>
                  <a:cubicBezTo>
                    <a:pt x="357" y="320"/>
                    <a:pt x="377" y="286"/>
                    <a:pt x="353" y="273"/>
                  </a:cubicBezTo>
                </a:path>
              </a:pathLst>
            </a:custGeom>
            <a:solidFill>
              <a:schemeClr val="accent3">
                <a:lumMod val="50000"/>
              </a:schemeClr>
            </a:solidFill>
            <a:ln>
              <a:noFill/>
            </a:ln>
            <a:effectLst/>
          </p:spPr>
          <p:txBody>
            <a:bodyPr wrap="none" anchor="ctr"/>
            <a:lstStyle/>
            <a:p>
              <a:pPr>
                <a:defRPr/>
              </a:pPr>
              <a:endParaRPr lang="es-ES_tradnl"/>
            </a:p>
          </p:txBody>
        </p:sp>
        <p:sp>
          <p:nvSpPr>
            <p:cNvPr id="183" name="Freeform 51">
              <a:extLst>
                <a:ext uri="{FF2B5EF4-FFF2-40B4-BE49-F238E27FC236}">
                  <a16:creationId xmlns:a16="http://schemas.microsoft.com/office/drawing/2014/main" id="{97B26D03-4040-E442-A994-F29B964E1A01}"/>
                </a:ext>
              </a:extLst>
            </p:cNvPr>
            <p:cNvSpPr>
              <a:spLocks noChangeArrowheads="1"/>
            </p:cNvSpPr>
            <p:nvPr/>
          </p:nvSpPr>
          <p:spPr bwMode="auto">
            <a:xfrm rot="16200000">
              <a:off x="11992566" y="3425033"/>
              <a:ext cx="180951" cy="173015"/>
            </a:xfrm>
            <a:custGeom>
              <a:avLst/>
              <a:gdLst>
                <a:gd name="T0" fmla="*/ 352 w 378"/>
                <a:gd name="T1" fmla="*/ 273 h 366"/>
                <a:gd name="T2" fmla="*/ 352 w 378"/>
                <a:gd name="T3" fmla="*/ 273 h 366"/>
                <a:gd name="T4" fmla="*/ 232 w 378"/>
                <a:gd name="T5" fmla="*/ 201 h 366"/>
                <a:gd name="T6" fmla="*/ 232 w 378"/>
                <a:gd name="T7" fmla="*/ 201 h 366"/>
                <a:gd name="T8" fmla="*/ 306 w 378"/>
                <a:gd name="T9" fmla="*/ 43 h 366"/>
                <a:gd name="T10" fmla="*/ 306 w 378"/>
                <a:gd name="T11" fmla="*/ 43 h 366"/>
                <a:gd name="T12" fmla="*/ 266 w 378"/>
                <a:gd name="T13" fmla="*/ 25 h 366"/>
                <a:gd name="T14" fmla="*/ 266 w 378"/>
                <a:gd name="T15" fmla="*/ 25 h 366"/>
                <a:gd name="T16" fmla="*/ 183 w 378"/>
                <a:gd name="T17" fmla="*/ 161 h 366"/>
                <a:gd name="T18" fmla="*/ 183 w 378"/>
                <a:gd name="T19" fmla="*/ 161 h 366"/>
                <a:gd name="T20" fmla="*/ 76 w 378"/>
                <a:gd name="T21" fmla="*/ 34 h 366"/>
                <a:gd name="T22" fmla="*/ 76 w 378"/>
                <a:gd name="T23" fmla="*/ 34 h 366"/>
                <a:gd name="T24" fmla="*/ 25 w 378"/>
                <a:gd name="T25" fmla="*/ 69 h 366"/>
                <a:gd name="T26" fmla="*/ 25 w 378"/>
                <a:gd name="T27" fmla="*/ 69 h 366"/>
                <a:gd name="T28" fmla="*/ 138 w 378"/>
                <a:gd name="T29" fmla="*/ 210 h 366"/>
                <a:gd name="T30" fmla="*/ 138 w 378"/>
                <a:gd name="T31" fmla="*/ 210 h 366"/>
                <a:gd name="T32" fmla="*/ 28 w 378"/>
                <a:gd name="T33" fmla="*/ 302 h 366"/>
                <a:gd name="T34" fmla="*/ 28 w 378"/>
                <a:gd name="T35" fmla="*/ 302 h 366"/>
                <a:gd name="T36" fmla="*/ 63 w 378"/>
                <a:gd name="T37" fmla="*/ 352 h 366"/>
                <a:gd name="T38" fmla="*/ 63 w 378"/>
                <a:gd name="T39" fmla="*/ 352 h 366"/>
                <a:gd name="T40" fmla="*/ 193 w 378"/>
                <a:gd name="T41" fmla="*/ 250 h 366"/>
                <a:gd name="T42" fmla="*/ 193 w 378"/>
                <a:gd name="T43" fmla="*/ 250 h 366"/>
                <a:gd name="T44" fmla="*/ 334 w 378"/>
                <a:gd name="T45" fmla="*/ 314 h 366"/>
                <a:gd name="T46" fmla="*/ 334 w 378"/>
                <a:gd name="T47" fmla="*/ 314 h 366"/>
                <a:gd name="T48" fmla="*/ 352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2" y="273"/>
                  </a:moveTo>
                  <a:lnTo>
                    <a:pt x="352" y="273"/>
                  </a:lnTo>
                  <a:cubicBezTo>
                    <a:pt x="312" y="250"/>
                    <a:pt x="270" y="228"/>
                    <a:pt x="232" y="201"/>
                  </a:cubicBezTo>
                  <a:lnTo>
                    <a:pt x="232" y="201"/>
                  </a:lnTo>
                  <a:cubicBezTo>
                    <a:pt x="267" y="150"/>
                    <a:pt x="293" y="94"/>
                    <a:pt x="306" y="43"/>
                  </a:cubicBezTo>
                  <a:lnTo>
                    <a:pt x="306" y="43"/>
                  </a:lnTo>
                  <a:cubicBezTo>
                    <a:pt x="313" y="20"/>
                    <a:pt x="279" y="0"/>
                    <a:pt x="266" y="25"/>
                  </a:cubicBezTo>
                  <a:lnTo>
                    <a:pt x="266" y="25"/>
                  </a:lnTo>
                  <a:cubicBezTo>
                    <a:pt x="239" y="71"/>
                    <a:pt x="216" y="118"/>
                    <a:pt x="183" y="161"/>
                  </a:cubicBezTo>
                  <a:lnTo>
                    <a:pt x="183" y="161"/>
                  </a:lnTo>
                  <a:cubicBezTo>
                    <a:pt x="142" y="122"/>
                    <a:pt x="112" y="77"/>
                    <a:pt x="76" y="34"/>
                  </a:cubicBezTo>
                  <a:lnTo>
                    <a:pt x="76" y="34"/>
                  </a:lnTo>
                  <a:cubicBezTo>
                    <a:pt x="52" y="6"/>
                    <a:pt x="12" y="39"/>
                    <a:pt x="25" y="69"/>
                  </a:cubicBezTo>
                  <a:lnTo>
                    <a:pt x="25" y="69"/>
                  </a:lnTo>
                  <a:cubicBezTo>
                    <a:pt x="49" y="119"/>
                    <a:pt x="90" y="169"/>
                    <a:pt x="138" y="210"/>
                  </a:cubicBezTo>
                  <a:lnTo>
                    <a:pt x="138" y="210"/>
                  </a:lnTo>
                  <a:cubicBezTo>
                    <a:pt x="104" y="243"/>
                    <a:pt x="65" y="269"/>
                    <a:pt x="28" y="302"/>
                  </a:cubicBezTo>
                  <a:lnTo>
                    <a:pt x="28" y="302"/>
                  </a:lnTo>
                  <a:cubicBezTo>
                    <a:pt x="0" y="326"/>
                    <a:pt x="32" y="365"/>
                    <a:pt x="63" y="352"/>
                  </a:cubicBezTo>
                  <a:lnTo>
                    <a:pt x="63" y="352"/>
                  </a:lnTo>
                  <a:cubicBezTo>
                    <a:pt x="109" y="331"/>
                    <a:pt x="154" y="294"/>
                    <a:pt x="193" y="250"/>
                  </a:cubicBezTo>
                  <a:lnTo>
                    <a:pt x="193" y="250"/>
                  </a:lnTo>
                  <a:cubicBezTo>
                    <a:pt x="239" y="280"/>
                    <a:pt x="288" y="302"/>
                    <a:pt x="334" y="314"/>
                  </a:cubicBezTo>
                  <a:lnTo>
                    <a:pt x="334" y="314"/>
                  </a:lnTo>
                  <a:cubicBezTo>
                    <a:pt x="358" y="320"/>
                    <a:pt x="377" y="286"/>
                    <a:pt x="352" y="273"/>
                  </a:cubicBezTo>
                </a:path>
              </a:pathLst>
            </a:custGeom>
            <a:solidFill>
              <a:schemeClr val="accent3">
                <a:lumMod val="75000"/>
              </a:schemeClr>
            </a:solidFill>
            <a:ln>
              <a:noFill/>
            </a:ln>
            <a:effectLst/>
          </p:spPr>
          <p:txBody>
            <a:bodyPr wrap="none" anchor="ctr"/>
            <a:lstStyle/>
            <a:p>
              <a:pPr>
                <a:defRPr/>
              </a:pPr>
              <a:endParaRPr lang="es-ES_tradnl"/>
            </a:p>
          </p:txBody>
        </p:sp>
        <p:sp>
          <p:nvSpPr>
            <p:cNvPr id="184" name="Freeform 52">
              <a:extLst>
                <a:ext uri="{FF2B5EF4-FFF2-40B4-BE49-F238E27FC236}">
                  <a16:creationId xmlns:a16="http://schemas.microsoft.com/office/drawing/2014/main" id="{757D63E1-E6BD-854E-8663-1E2368D18B4C}"/>
                </a:ext>
              </a:extLst>
            </p:cNvPr>
            <p:cNvSpPr>
              <a:spLocks noChangeArrowheads="1"/>
            </p:cNvSpPr>
            <p:nvPr/>
          </p:nvSpPr>
          <p:spPr bwMode="auto">
            <a:xfrm rot="16200000">
              <a:off x="11992566" y="2856782"/>
              <a:ext cx="180951" cy="173015"/>
            </a:xfrm>
            <a:custGeom>
              <a:avLst/>
              <a:gdLst>
                <a:gd name="T0" fmla="*/ 353 w 378"/>
                <a:gd name="T1" fmla="*/ 273 h 366"/>
                <a:gd name="T2" fmla="*/ 353 w 378"/>
                <a:gd name="T3" fmla="*/ 273 h 366"/>
                <a:gd name="T4" fmla="*/ 232 w 378"/>
                <a:gd name="T5" fmla="*/ 201 h 366"/>
                <a:gd name="T6" fmla="*/ 232 w 378"/>
                <a:gd name="T7" fmla="*/ 201 h 366"/>
                <a:gd name="T8" fmla="*/ 306 w 378"/>
                <a:gd name="T9" fmla="*/ 43 h 366"/>
                <a:gd name="T10" fmla="*/ 306 w 378"/>
                <a:gd name="T11" fmla="*/ 43 h 366"/>
                <a:gd name="T12" fmla="*/ 265 w 378"/>
                <a:gd name="T13" fmla="*/ 25 h 366"/>
                <a:gd name="T14" fmla="*/ 265 w 378"/>
                <a:gd name="T15" fmla="*/ 25 h 366"/>
                <a:gd name="T16" fmla="*/ 182 w 378"/>
                <a:gd name="T17" fmla="*/ 161 h 366"/>
                <a:gd name="T18" fmla="*/ 182 w 378"/>
                <a:gd name="T19" fmla="*/ 161 h 366"/>
                <a:gd name="T20" fmla="*/ 76 w 378"/>
                <a:gd name="T21" fmla="*/ 34 h 366"/>
                <a:gd name="T22" fmla="*/ 76 w 378"/>
                <a:gd name="T23" fmla="*/ 34 h 366"/>
                <a:gd name="T24" fmla="*/ 26 w 378"/>
                <a:gd name="T25" fmla="*/ 69 h 366"/>
                <a:gd name="T26" fmla="*/ 26 w 378"/>
                <a:gd name="T27" fmla="*/ 69 h 366"/>
                <a:gd name="T28" fmla="*/ 138 w 378"/>
                <a:gd name="T29" fmla="*/ 210 h 366"/>
                <a:gd name="T30" fmla="*/ 138 w 378"/>
                <a:gd name="T31" fmla="*/ 210 h 366"/>
                <a:gd name="T32" fmla="*/ 27 w 378"/>
                <a:gd name="T33" fmla="*/ 302 h 366"/>
                <a:gd name="T34" fmla="*/ 27 w 378"/>
                <a:gd name="T35" fmla="*/ 302 h 366"/>
                <a:gd name="T36" fmla="*/ 63 w 378"/>
                <a:gd name="T37" fmla="*/ 352 h 366"/>
                <a:gd name="T38" fmla="*/ 63 w 378"/>
                <a:gd name="T39" fmla="*/ 352 h 366"/>
                <a:gd name="T40" fmla="*/ 193 w 378"/>
                <a:gd name="T41" fmla="*/ 250 h 366"/>
                <a:gd name="T42" fmla="*/ 193 w 378"/>
                <a:gd name="T43" fmla="*/ 250 h 366"/>
                <a:gd name="T44" fmla="*/ 334 w 378"/>
                <a:gd name="T45" fmla="*/ 314 h 366"/>
                <a:gd name="T46" fmla="*/ 334 w 378"/>
                <a:gd name="T47" fmla="*/ 314 h 366"/>
                <a:gd name="T48" fmla="*/ 353 w 378"/>
                <a:gd name="T49" fmla="*/ 27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3"/>
                  </a:moveTo>
                  <a:lnTo>
                    <a:pt x="353" y="273"/>
                  </a:lnTo>
                  <a:cubicBezTo>
                    <a:pt x="311" y="250"/>
                    <a:pt x="270" y="228"/>
                    <a:pt x="232" y="201"/>
                  </a:cubicBezTo>
                  <a:lnTo>
                    <a:pt x="232" y="201"/>
                  </a:lnTo>
                  <a:cubicBezTo>
                    <a:pt x="267" y="150"/>
                    <a:pt x="293" y="94"/>
                    <a:pt x="306" y="43"/>
                  </a:cubicBezTo>
                  <a:lnTo>
                    <a:pt x="306" y="43"/>
                  </a:lnTo>
                  <a:cubicBezTo>
                    <a:pt x="312" y="20"/>
                    <a:pt x="278" y="0"/>
                    <a:pt x="265" y="25"/>
                  </a:cubicBezTo>
                  <a:lnTo>
                    <a:pt x="265" y="25"/>
                  </a:lnTo>
                  <a:cubicBezTo>
                    <a:pt x="239" y="71"/>
                    <a:pt x="215" y="118"/>
                    <a:pt x="182" y="161"/>
                  </a:cubicBezTo>
                  <a:lnTo>
                    <a:pt x="182" y="161"/>
                  </a:lnTo>
                  <a:cubicBezTo>
                    <a:pt x="142" y="122"/>
                    <a:pt x="111" y="77"/>
                    <a:pt x="76" y="34"/>
                  </a:cubicBezTo>
                  <a:lnTo>
                    <a:pt x="76" y="34"/>
                  </a:lnTo>
                  <a:cubicBezTo>
                    <a:pt x="51" y="6"/>
                    <a:pt x="12" y="39"/>
                    <a:pt x="26" y="69"/>
                  </a:cubicBezTo>
                  <a:lnTo>
                    <a:pt x="26" y="69"/>
                  </a:lnTo>
                  <a:cubicBezTo>
                    <a:pt x="48" y="119"/>
                    <a:pt x="89" y="169"/>
                    <a:pt x="138" y="210"/>
                  </a:cubicBezTo>
                  <a:lnTo>
                    <a:pt x="138" y="210"/>
                  </a:lnTo>
                  <a:cubicBezTo>
                    <a:pt x="104" y="243"/>
                    <a:pt x="64" y="269"/>
                    <a:pt x="27" y="302"/>
                  </a:cubicBezTo>
                  <a:lnTo>
                    <a:pt x="27" y="302"/>
                  </a:lnTo>
                  <a:cubicBezTo>
                    <a:pt x="0" y="326"/>
                    <a:pt x="31" y="365"/>
                    <a:pt x="63" y="352"/>
                  </a:cubicBezTo>
                  <a:lnTo>
                    <a:pt x="63" y="352"/>
                  </a:lnTo>
                  <a:cubicBezTo>
                    <a:pt x="109" y="331"/>
                    <a:pt x="153" y="294"/>
                    <a:pt x="193" y="250"/>
                  </a:cubicBezTo>
                  <a:lnTo>
                    <a:pt x="193" y="250"/>
                  </a:lnTo>
                  <a:cubicBezTo>
                    <a:pt x="239" y="280"/>
                    <a:pt x="288" y="302"/>
                    <a:pt x="334" y="314"/>
                  </a:cubicBezTo>
                  <a:lnTo>
                    <a:pt x="334" y="314"/>
                  </a:lnTo>
                  <a:cubicBezTo>
                    <a:pt x="357" y="320"/>
                    <a:pt x="377" y="286"/>
                    <a:pt x="353" y="273"/>
                  </a:cubicBezTo>
                </a:path>
              </a:pathLst>
            </a:custGeom>
            <a:solidFill>
              <a:schemeClr val="accent3">
                <a:lumMod val="75000"/>
              </a:schemeClr>
            </a:solidFill>
            <a:ln>
              <a:noFill/>
            </a:ln>
            <a:effectLst/>
          </p:spPr>
          <p:txBody>
            <a:bodyPr wrap="none" anchor="ctr"/>
            <a:lstStyle/>
            <a:p>
              <a:pPr>
                <a:defRPr/>
              </a:pPr>
              <a:endParaRPr lang="es-ES_tradnl"/>
            </a:p>
          </p:txBody>
        </p:sp>
        <p:sp>
          <p:nvSpPr>
            <p:cNvPr id="185" name="Freeform 53">
              <a:extLst>
                <a:ext uri="{FF2B5EF4-FFF2-40B4-BE49-F238E27FC236}">
                  <a16:creationId xmlns:a16="http://schemas.microsoft.com/office/drawing/2014/main" id="{05EE3866-BB23-7343-A35C-D7A83E07D48D}"/>
                </a:ext>
              </a:extLst>
            </p:cNvPr>
            <p:cNvSpPr>
              <a:spLocks noChangeArrowheads="1"/>
            </p:cNvSpPr>
            <p:nvPr/>
          </p:nvSpPr>
          <p:spPr bwMode="auto">
            <a:xfrm rot="16200000">
              <a:off x="11987804" y="2464720"/>
              <a:ext cx="180951" cy="173016"/>
            </a:xfrm>
            <a:custGeom>
              <a:avLst/>
              <a:gdLst>
                <a:gd name="T0" fmla="*/ 353 w 378"/>
                <a:gd name="T1" fmla="*/ 272 h 366"/>
                <a:gd name="T2" fmla="*/ 353 w 378"/>
                <a:gd name="T3" fmla="*/ 272 h 366"/>
                <a:gd name="T4" fmla="*/ 231 w 378"/>
                <a:gd name="T5" fmla="*/ 201 h 366"/>
                <a:gd name="T6" fmla="*/ 231 w 378"/>
                <a:gd name="T7" fmla="*/ 201 h 366"/>
                <a:gd name="T8" fmla="*/ 307 w 378"/>
                <a:gd name="T9" fmla="*/ 42 h 366"/>
                <a:gd name="T10" fmla="*/ 307 w 378"/>
                <a:gd name="T11" fmla="*/ 42 h 366"/>
                <a:gd name="T12" fmla="*/ 267 w 378"/>
                <a:gd name="T13" fmla="*/ 22 h 366"/>
                <a:gd name="T14" fmla="*/ 267 w 378"/>
                <a:gd name="T15" fmla="*/ 22 h 366"/>
                <a:gd name="T16" fmla="*/ 183 w 378"/>
                <a:gd name="T17" fmla="*/ 160 h 366"/>
                <a:gd name="T18" fmla="*/ 183 w 378"/>
                <a:gd name="T19" fmla="*/ 160 h 366"/>
                <a:gd name="T20" fmla="*/ 76 w 378"/>
                <a:gd name="T21" fmla="*/ 34 h 366"/>
                <a:gd name="T22" fmla="*/ 76 w 378"/>
                <a:gd name="T23" fmla="*/ 34 h 366"/>
                <a:gd name="T24" fmla="*/ 26 w 378"/>
                <a:gd name="T25" fmla="*/ 70 h 366"/>
                <a:gd name="T26" fmla="*/ 26 w 378"/>
                <a:gd name="T27" fmla="*/ 70 h 366"/>
                <a:gd name="T28" fmla="*/ 139 w 378"/>
                <a:gd name="T29" fmla="*/ 209 h 366"/>
                <a:gd name="T30" fmla="*/ 139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50 h 366"/>
                <a:gd name="T42" fmla="*/ 193 w 378"/>
                <a:gd name="T43" fmla="*/ 250 h 366"/>
                <a:gd name="T44" fmla="*/ 334 w 378"/>
                <a:gd name="T45" fmla="*/ 313 h 366"/>
                <a:gd name="T46" fmla="*/ 334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50"/>
                    <a:pt x="271" y="227"/>
                    <a:pt x="231" y="201"/>
                  </a:cubicBezTo>
                  <a:lnTo>
                    <a:pt x="231" y="201"/>
                  </a:lnTo>
                  <a:cubicBezTo>
                    <a:pt x="267" y="150"/>
                    <a:pt x="294" y="95"/>
                    <a:pt x="307" y="42"/>
                  </a:cubicBezTo>
                  <a:lnTo>
                    <a:pt x="307" y="42"/>
                  </a:lnTo>
                  <a:cubicBezTo>
                    <a:pt x="314" y="20"/>
                    <a:pt x="280" y="0"/>
                    <a:pt x="267" y="22"/>
                  </a:cubicBezTo>
                  <a:lnTo>
                    <a:pt x="267" y="22"/>
                  </a:lnTo>
                  <a:cubicBezTo>
                    <a:pt x="240" y="71"/>
                    <a:pt x="217" y="117"/>
                    <a:pt x="183" y="160"/>
                  </a:cubicBezTo>
                  <a:lnTo>
                    <a:pt x="183" y="160"/>
                  </a:lnTo>
                  <a:cubicBezTo>
                    <a:pt x="143" y="122"/>
                    <a:pt x="113" y="76"/>
                    <a:pt x="76" y="34"/>
                  </a:cubicBezTo>
                  <a:lnTo>
                    <a:pt x="76" y="34"/>
                  </a:lnTo>
                  <a:cubicBezTo>
                    <a:pt x="53" y="7"/>
                    <a:pt x="12" y="38"/>
                    <a:pt x="26" y="70"/>
                  </a:cubicBezTo>
                  <a:lnTo>
                    <a:pt x="26" y="70"/>
                  </a:lnTo>
                  <a:cubicBezTo>
                    <a:pt x="50" y="120"/>
                    <a:pt x="91" y="168"/>
                    <a:pt x="139" y="209"/>
                  </a:cubicBezTo>
                  <a:lnTo>
                    <a:pt x="139" y="209"/>
                  </a:lnTo>
                  <a:cubicBezTo>
                    <a:pt x="104" y="242"/>
                    <a:pt x="64" y="269"/>
                    <a:pt x="28" y="301"/>
                  </a:cubicBezTo>
                  <a:lnTo>
                    <a:pt x="28" y="301"/>
                  </a:lnTo>
                  <a:cubicBezTo>
                    <a:pt x="0" y="325"/>
                    <a:pt x="33" y="365"/>
                    <a:pt x="63" y="351"/>
                  </a:cubicBezTo>
                  <a:lnTo>
                    <a:pt x="63" y="351"/>
                  </a:lnTo>
                  <a:cubicBezTo>
                    <a:pt x="110" y="330"/>
                    <a:pt x="155" y="293"/>
                    <a:pt x="193" y="250"/>
                  </a:cubicBezTo>
                  <a:lnTo>
                    <a:pt x="193" y="250"/>
                  </a:lnTo>
                  <a:cubicBezTo>
                    <a:pt x="239" y="279"/>
                    <a:pt x="289" y="302"/>
                    <a:pt x="334" y="313"/>
                  </a:cubicBezTo>
                  <a:lnTo>
                    <a:pt x="334" y="313"/>
                  </a:lnTo>
                  <a:cubicBezTo>
                    <a:pt x="359" y="318"/>
                    <a:pt x="377" y="285"/>
                    <a:pt x="353" y="272"/>
                  </a:cubicBezTo>
                </a:path>
              </a:pathLst>
            </a:custGeom>
            <a:solidFill>
              <a:schemeClr val="accent3">
                <a:lumMod val="50000"/>
              </a:schemeClr>
            </a:solidFill>
            <a:ln>
              <a:noFill/>
            </a:ln>
            <a:effectLst/>
          </p:spPr>
          <p:txBody>
            <a:bodyPr wrap="none" anchor="ctr"/>
            <a:lstStyle/>
            <a:p>
              <a:pPr>
                <a:defRPr/>
              </a:pPr>
              <a:endParaRPr lang="es-ES_tradnl"/>
            </a:p>
          </p:txBody>
        </p:sp>
        <p:sp>
          <p:nvSpPr>
            <p:cNvPr id="186" name="Freeform 54">
              <a:extLst>
                <a:ext uri="{FF2B5EF4-FFF2-40B4-BE49-F238E27FC236}">
                  <a16:creationId xmlns:a16="http://schemas.microsoft.com/office/drawing/2014/main" id="{5237D1C7-D296-8C42-B0D5-8A34E70BF13D}"/>
                </a:ext>
              </a:extLst>
            </p:cNvPr>
            <p:cNvSpPr>
              <a:spLocks noChangeArrowheads="1"/>
            </p:cNvSpPr>
            <p:nvPr/>
          </p:nvSpPr>
          <p:spPr bwMode="auto">
            <a:xfrm rot="16200000">
              <a:off x="11987804" y="2274244"/>
              <a:ext cx="180951" cy="173016"/>
            </a:xfrm>
            <a:custGeom>
              <a:avLst/>
              <a:gdLst>
                <a:gd name="T0" fmla="*/ 353 w 378"/>
                <a:gd name="T1" fmla="*/ 272 h 366"/>
                <a:gd name="T2" fmla="*/ 353 w 378"/>
                <a:gd name="T3" fmla="*/ 272 h 366"/>
                <a:gd name="T4" fmla="*/ 232 w 378"/>
                <a:gd name="T5" fmla="*/ 201 h 366"/>
                <a:gd name="T6" fmla="*/ 232 w 378"/>
                <a:gd name="T7" fmla="*/ 201 h 366"/>
                <a:gd name="T8" fmla="*/ 307 w 378"/>
                <a:gd name="T9" fmla="*/ 42 h 366"/>
                <a:gd name="T10" fmla="*/ 307 w 378"/>
                <a:gd name="T11" fmla="*/ 42 h 366"/>
                <a:gd name="T12" fmla="*/ 265 w 378"/>
                <a:gd name="T13" fmla="*/ 22 h 366"/>
                <a:gd name="T14" fmla="*/ 265 w 378"/>
                <a:gd name="T15" fmla="*/ 22 h 366"/>
                <a:gd name="T16" fmla="*/ 184 w 378"/>
                <a:gd name="T17" fmla="*/ 160 h 366"/>
                <a:gd name="T18" fmla="*/ 184 w 378"/>
                <a:gd name="T19" fmla="*/ 160 h 366"/>
                <a:gd name="T20" fmla="*/ 76 w 378"/>
                <a:gd name="T21" fmla="*/ 34 h 366"/>
                <a:gd name="T22" fmla="*/ 76 w 378"/>
                <a:gd name="T23" fmla="*/ 34 h 366"/>
                <a:gd name="T24" fmla="*/ 26 w 378"/>
                <a:gd name="T25" fmla="*/ 70 h 366"/>
                <a:gd name="T26" fmla="*/ 26 w 378"/>
                <a:gd name="T27" fmla="*/ 70 h 366"/>
                <a:gd name="T28" fmla="*/ 139 w 378"/>
                <a:gd name="T29" fmla="*/ 209 h 366"/>
                <a:gd name="T30" fmla="*/ 139 w 378"/>
                <a:gd name="T31" fmla="*/ 209 h 366"/>
                <a:gd name="T32" fmla="*/ 27 w 378"/>
                <a:gd name="T33" fmla="*/ 301 h 366"/>
                <a:gd name="T34" fmla="*/ 27 w 378"/>
                <a:gd name="T35" fmla="*/ 301 h 366"/>
                <a:gd name="T36" fmla="*/ 63 w 378"/>
                <a:gd name="T37" fmla="*/ 351 h 366"/>
                <a:gd name="T38" fmla="*/ 63 w 378"/>
                <a:gd name="T39" fmla="*/ 351 h 366"/>
                <a:gd name="T40" fmla="*/ 193 w 378"/>
                <a:gd name="T41" fmla="*/ 250 h 366"/>
                <a:gd name="T42" fmla="*/ 193 w 378"/>
                <a:gd name="T43" fmla="*/ 250 h 366"/>
                <a:gd name="T44" fmla="*/ 334 w 378"/>
                <a:gd name="T45" fmla="*/ 313 h 366"/>
                <a:gd name="T46" fmla="*/ 334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50"/>
                    <a:pt x="270" y="227"/>
                    <a:pt x="232" y="201"/>
                  </a:cubicBezTo>
                  <a:lnTo>
                    <a:pt x="232" y="201"/>
                  </a:lnTo>
                  <a:cubicBezTo>
                    <a:pt x="268" y="150"/>
                    <a:pt x="294" y="95"/>
                    <a:pt x="307" y="42"/>
                  </a:cubicBezTo>
                  <a:lnTo>
                    <a:pt x="307" y="42"/>
                  </a:lnTo>
                  <a:cubicBezTo>
                    <a:pt x="314" y="20"/>
                    <a:pt x="280" y="0"/>
                    <a:pt x="265" y="22"/>
                  </a:cubicBezTo>
                  <a:lnTo>
                    <a:pt x="265" y="22"/>
                  </a:lnTo>
                  <a:cubicBezTo>
                    <a:pt x="240" y="71"/>
                    <a:pt x="215" y="117"/>
                    <a:pt x="184" y="160"/>
                  </a:cubicBezTo>
                  <a:lnTo>
                    <a:pt x="184" y="160"/>
                  </a:lnTo>
                  <a:cubicBezTo>
                    <a:pt x="143" y="122"/>
                    <a:pt x="113" y="76"/>
                    <a:pt x="76" y="34"/>
                  </a:cubicBezTo>
                  <a:lnTo>
                    <a:pt x="76" y="34"/>
                  </a:lnTo>
                  <a:cubicBezTo>
                    <a:pt x="52" y="7"/>
                    <a:pt x="12" y="38"/>
                    <a:pt x="26" y="70"/>
                  </a:cubicBezTo>
                  <a:lnTo>
                    <a:pt x="26" y="70"/>
                  </a:lnTo>
                  <a:cubicBezTo>
                    <a:pt x="50" y="120"/>
                    <a:pt x="90" y="168"/>
                    <a:pt x="139" y="209"/>
                  </a:cubicBezTo>
                  <a:lnTo>
                    <a:pt x="139" y="209"/>
                  </a:lnTo>
                  <a:cubicBezTo>
                    <a:pt x="104" y="242"/>
                    <a:pt x="64" y="269"/>
                    <a:pt x="27" y="301"/>
                  </a:cubicBezTo>
                  <a:lnTo>
                    <a:pt x="27" y="301"/>
                  </a:lnTo>
                  <a:cubicBezTo>
                    <a:pt x="0" y="325"/>
                    <a:pt x="33" y="365"/>
                    <a:pt x="63" y="351"/>
                  </a:cubicBezTo>
                  <a:lnTo>
                    <a:pt x="63" y="351"/>
                  </a:lnTo>
                  <a:cubicBezTo>
                    <a:pt x="109" y="330"/>
                    <a:pt x="155" y="293"/>
                    <a:pt x="193" y="250"/>
                  </a:cubicBezTo>
                  <a:lnTo>
                    <a:pt x="193" y="250"/>
                  </a:lnTo>
                  <a:cubicBezTo>
                    <a:pt x="239" y="279"/>
                    <a:pt x="289" y="302"/>
                    <a:pt x="334" y="313"/>
                  </a:cubicBezTo>
                  <a:lnTo>
                    <a:pt x="334" y="313"/>
                  </a:lnTo>
                  <a:cubicBezTo>
                    <a:pt x="357" y="318"/>
                    <a:pt x="377"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187" name="Freeform 55">
              <a:extLst>
                <a:ext uri="{FF2B5EF4-FFF2-40B4-BE49-F238E27FC236}">
                  <a16:creationId xmlns:a16="http://schemas.microsoft.com/office/drawing/2014/main" id="{5977D827-3641-2B42-ADDF-E2553D46DCF7}"/>
                </a:ext>
              </a:extLst>
            </p:cNvPr>
            <p:cNvSpPr>
              <a:spLocks noChangeArrowheads="1"/>
            </p:cNvSpPr>
            <p:nvPr/>
          </p:nvSpPr>
          <p:spPr bwMode="auto">
            <a:xfrm rot="16200000">
              <a:off x="11987804" y="2653608"/>
              <a:ext cx="180951" cy="173016"/>
            </a:xfrm>
            <a:custGeom>
              <a:avLst/>
              <a:gdLst>
                <a:gd name="T0" fmla="*/ 354 w 378"/>
                <a:gd name="T1" fmla="*/ 272 h 366"/>
                <a:gd name="T2" fmla="*/ 354 w 378"/>
                <a:gd name="T3" fmla="*/ 272 h 366"/>
                <a:gd name="T4" fmla="*/ 231 w 378"/>
                <a:gd name="T5" fmla="*/ 201 h 366"/>
                <a:gd name="T6" fmla="*/ 231 w 378"/>
                <a:gd name="T7" fmla="*/ 201 h 366"/>
                <a:gd name="T8" fmla="*/ 308 w 378"/>
                <a:gd name="T9" fmla="*/ 42 h 366"/>
                <a:gd name="T10" fmla="*/ 308 w 378"/>
                <a:gd name="T11" fmla="*/ 42 h 366"/>
                <a:gd name="T12" fmla="*/ 267 w 378"/>
                <a:gd name="T13" fmla="*/ 22 h 366"/>
                <a:gd name="T14" fmla="*/ 267 w 378"/>
                <a:gd name="T15" fmla="*/ 22 h 366"/>
                <a:gd name="T16" fmla="*/ 183 w 378"/>
                <a:gd name="T17" fmla="*/ 160 h 366"/>
                <a:gd name="T18" fmla="*/ 183 w 378"/>
                <a:gd name="T19" fmla="*/ 160 h 366"/>
                <a:gd name="T20" fmla="*/ 76 w 378"/>
                <a:gd name="T21" fmla="*/ 34 h 366"/>
                <a:gd name="T22" fmla="*/ 76 w 378"/>
                <a:gd name="T23" fmla="*/ 34 h 366"/>
                <a:gd name="T24" fmla="*/ 26 w 378"/>
                <a:gd name="T25" fmla="*/ 70 h 366"/>
                <a:gd name="T26" fmla="*/ 26 w 378"/>
                <a:gd name="T27" fmla="*/ 70 h 366"/>
                <a:gd name="T28" fmla="*/ 139 w 378"/>
                <a:gd name="T29" fmla="*/ 209 h 366"/>
                <a:gd name="T30" fmla="*/ 139 w 378"/>
                <a:gd name="T31" fmla="*/ 209 h 366"/>
                <a:gd name="T32" fmla="*/ 28 w 378"/>
                <a:gd name="T33" fmla="*/ 301 h 366"/>
                <a:gd name="T34" fmla="*/ 28 w 378"/>
                <a:gd name="T35" fmla="*/ 301 h 366"/>
                <a:gd name="T36" fmla="*/ 63 w 378"/>
                <a:gd name="T37" fmla="*/ 351 h 366"/>
                <a:gd name="T38" fmla="*/ 63 w 378"/>
                <a:gd name="T39" fmla="*/ 351 h 366"/>
                <a:gd name="T40" fmla="*/ 193 w 378"/>
                <a:gd name="T41" fmla="*/ 250 h 366"/>
                <a:gd name="T42" fmla="*/ 193 w 378"/>
                <a:gd name="T43" fmla="*/ 250 h 366"/>
                <a:gd name="T44" fmla="*/ 335 w 378"/>
                <a:gd name="T45" fmla="*/ 313 h 366"/>
                <a:gd name="T46" fmla="*/ 335 w 378"/>
                <a:gd name="T47" fmla="*/ 313 h 366"/>
                <a:gd name="T48" fmla="*/ 354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4" y="272"/>
                  </a:moveTo>
                  <a:lnTo>
                    <a:pt x="354" y="272"/>
                  </a:lnTo>
                  <a:cubicBezTo>
                    <a:pt x="312" y="250"/>
                    <a:pt x="271" y="227"/>
                    <a:pt x="231" y="201"/>
                  </a:cubicBezTo>
                  <a:lnTo>
                    <a:pt x="231" y="201"/>
                  </a:lnTo>
                  <a:cubicBezTo>
                    <a:pt x="268" y="150"/>
                    <a:pt x="294" y="95"/>
                    <a:pt x="308" y="42"/>
                  </a:cubicBezTo>
                  <a:lnTo>
                    <a:pt x="308" y="42"/>
                  </a:lnTo>
                  <a:cubicBezTo>
                    <a:pt x="313" y="20"/>
                    <a:pt x="280" y="0"/>
                    <a:pt x="267" y="22"/>
                  </a:cubicBezTo>
                  <a:lnTo>
                    <a:pt x="267" y="22"/>
                  </a:lnTo>
                  <a:cubicBezTo>
                    <a:pt x="239" y="71"/>
                    <a:pt x="216" y="117"/>
                    <a:pt x="183" y="160"/>
                  </a:cubicBezTo>
                  <a:lnTo>
                    <a:pt x="183" y="160"/>
                  </a:lnTo>
                  <a:cubicBezTo>
                    <a:pt x="142" y="122"/>
                    <a:pt x="113" y="76"/>
                    <a:pt x="76" y="34"/>
                  </a:cubicBezTo>
                  <a:lnTo>
                    <a:pt x="76" y="34"/>
                  </a:lnTo>
                  <a:cubicBezTo>
                    <a:pt x="53" y="7"/>
                    <a:pt x="12" y="38"/>
                    <a:pt x="26" y="70"/>
                  </a:cubicBezTo>
                  <a:lnTo>
                    <a:pt x="26" y="70"/>
                  </a:lnTo>
                  <a:cubicBezTo>
                    <a:pt x="49" y="120"/>
                    <a:pt x="89" y="168"/>
                    <a:pt x="139" y="209"/>
                  </a:cubicBezTo>
                  <a:lnTo>
                    <a:pt x="139" y="209"/>
                  </a:lnTo>
                  <a:cubicBezTo>
                    <a:pt x="104" y="242"/>
                    <a:pt x="65" y="269"/>
                    <a:pt x="28" y="301"/>
                  </a:cubicBezTo>
                  <a:lnTo>
                    <a:pt x="28" y="301"/>
                  </a:lnTo>
                  <a:cubicBezTo>
                    <a:pt x="0" y="325"/>
                    <a:pt x="32" y="365"/>
                    <a:pt x="63" y="351"/>
                  </a:cubicBezTo>
                  <a:lnTo>
                    <a:pt x="63" y="351"/>
                  </a:lnTo>
                  <a:cubicBezTo>
                    <a:pt x="111" y="330"/>
                    <a:pt x="155" y="293"/>
                    <a:pt x="193" y="250"/>
                  </a:cubicBezTo>
                  <a:lnTo>
                    <a:pt x="193" y="250"/>
                  </a:lnTo>
                  <a:cubicBezTo>
                    <a:pt x="239" y="279"/>
                    <a:pt x="288" y="302"/>
                    <a:pt x="335" y="313"/>
                  </a:cubicBezTo>
                  <a:lnTo>
                    <a:pt x="335" y="313"/>
                  </a:lnTo>
                  <a:cubicBezTo>
                    <a:pt x="358" y="318"/>
                    <a:pt x="377"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188" name="Freeform 56">
              <a:extLst>
                <a:ext uri="{FF2B5EF4-FFF2-40B4-BE49-F238E27FC236}">
                  <a16:creationId xmlns:a16="http://schemas.microsoft.com/office/drawing/2014/main" id="{FA42DD67-C741-524E-8FCB-D29583A0E4E5}"/>
                </a:ext>
              </a:extLst>
            </p:cNvPr>
            <p:cNvSpPr>
              <a:spLocks noChangeArrowheads="1"/>
            </p:cNvSpPr>
            <p:nvPr/>
          </p:nvSpPr>
          <p:spPr bwMode="auto">
            <a:xfrm rot="16200000">
              <a:off x="11987804" y="2085357"/>
              <a:ext cx="180951" cy="173016"/>
            </a:xfrm>
            <a:custGeom>
              <a:avLst/>
              <a:gdLst>
                <a:gd name="T0" fmla="*/ 354 w 379"/>
                <a:gd name="T1" fmla="*/ 272 h 366"/>
                <a:gd name="T2" fmla="*/ 354 w 379"/>
                <a:gd name="T3" fmla="*/ 272 h 366"/>
                <a:gd name="T4" fmla="*/ 232 w 379"/>
                <a:gd name="T5" fmla="*/ 201 h 366"/>
                <a:gd name="T6" fmla="*/ 232 w 379"/>
                <a:gd name="T7" fmla="*/ 201 h 366"/>
                <a:gd name="T8" fmla="*/ 307 w 379"/>
                <a:gd name="T9" fmla="*/ 42 h 366"/>
                <a:gd name="T10" fmla="*/ 307 w 379"/>
                <a:gd name="T11" fmla="*/ 42 h 366"/>
                <a:gd name="T12" fmla="*/ 266 w 379"/>
                <a:gd name="T13" fmla="*/ 22 h 366"/>
                <a:gd name="T14" fmla="*/ 266 w 379"/>
                <a:gd name="T15" fmla="*/ 22 h 366"/>
                <a:gd name="T16" fmla="*/ 184 w 379"/>
                <a:gd name="T17" fmla="*/ 160 h 366"/>
                <a:gd name="T18" fmla="*/ 184 w 379"/>
                <a:gd name="T19" fmla="*/ 160 h 366"/>
                <a:gd name="T20" fmla="*/ 76 w 379"/>
                <a:gd name="T21" fmla="*/ 34 h 366"/>
                <a:gd name="T22" fmla="*/ 76 w 379"/>
                <a:gd name="T23" fmla="*/ 34 h 366"/>
                <a:gd name="T24" fmla="*/ 26 w 379"/>
                <a:gd name="T25" fmla="*/ 70 h 366"/>
                <a:gd name="T26" fmla="*/ 26 w 379"/>
                <a:gd name="T27" fmla="*/ 70 h 366"/>
                <a:gd name="T28" fmla="*/ 139 w 379"/>
                <a:gd name="T29" fmla="*/ 209 h 366"/>
                <a:gd name="T30" fmla="*/ 139 w 379"/>
                <a:gd name="T31" fmla="*/ 209 h 366"/>
                <a:gd name="T32" fmla="*/ 27 w 379"/>
                <a:gd name="T33" fmla="*/ 301 h 366"/>
                <a:gd name="T34" fmla="*/ 27 w 379"/>
                <a:gd name="T35" fmla="*/ 301 h 366"/>
                <a:gd name="T36" fmla="*/ 63 w 379"/>
                <a:gd name="T37" fmla="*/ 351 h 366"/>
                <a:gd name="T38" fmla="*/ 63 w 379"/>
                <a:gd name="T39" fmla="*/ 351 h 366"/>
                <a:gd name="T40" fmla="*/ 193 w 379"/>
                <a:gd name="T41" fmla="*/ 250 h 366"/>
                <a:gd name="T42" fmla="*/ 193 w 379"/>
                <a:gd name="T43" fmla="*/ 250 h 366"/>
                <a:gd name="T44" fmla="*/ 335 w 379"/>
                <a:gd name="T45" fmla="*/ 313 h 366"/>
                <a:gd name="T46" fmla="*/ 335 w 379"/>
                <a:gd name="T47" fmla="*/ 313 h 366"/>
                <a:gd name="T48" fmla="*/ 354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4" y="272"/>
                  </a:moveTo>
                  <a:lnTo>
                    <a:pt x="354" y="272"/>
                  </a:lnTo>
                  <a:cubicBezTo>
                    <a:pt x="311" y="250"/>
                    <a:pt x="270" y="227"/>
                    <a:pt x="232" y="201"/>
                  </a:cubicBezTo>
                  <a:lnTo>
                    <a:pt x="232" y="201"/>
                  </a:lnTo>
                  <a:cubicBezTo>
                    <a:pt x="268" y="150"/>
                    <a:pt x="294" y="95"/>
                    <a:pt x="307" y="42"/>
                  </a:cubicBezTo>
                  <a:lnTo>
                    <a:pt x="307" y="42"/>
                  </a:lnTo>
                  <a:cubicBezTo>
                    <a:pt x="312" y="20"/>
                    <a:pt x="280" y="0"/>
                    <a:pt x="266" y="22"/>
                  </a:cubicBezTo>
                  <a:lnTo>
                    <a:pt x="266" y="22"/>
                  </a:lnTo>
                  <a:cubicBezTo>
                    <a:pt x="239" y="71"/>
                    <a:pt x="215" y="117"/>
                    <a:pt x="184" y="160"/>
                  </a:cubicBezTo>
                  <a:lnTo>
                    <a:pt x="184" y="160"/>
                  </a:lnTo>
                  <a:cubicBezTo>
                    <a:pt x="143" y="122"/>
                    <a:pt x="113" y="76"/>
                    <a:pt x="76" y="34"/>
                  </a:cubicBezTo>
                  <a:lnTo>
                    <a:pt x="76" y="34"/>
                  </a:lnTo>
                  <a:cubicBezTo>
                    <a:pt x="52" y="7"/>
                    <a:pt x="11" y="38"/>
                    <a:pt x="26" y="70"/>
                  </a:cubicBezTo>
                  <a:lnTo>
                    <a:pt x="26" y="70"/>
                  </a:lnTo>
                  <a:cubicBezTo>
                    <a:pt x="50" y="120"/>
                    <a:pt x="90" y="168"/>
                    <a:pt x="139" y="209"/>
                  </a:cubicBezTo>
                  <a:lnTo>
                    <a:pt x="139" y="209"/>
                  </a:lnTo>
                  <a:cubicBezTo>
                    <a:pt x="103" y="242"/>
                    <a:pt x="64" y="269"/>
                    <a:pt x="27" y="301"/>
                  </a:cubicBezTo>
                  <a:lnTo>
                    <a:pt x="27" y="301"/>
                  </a:lnTo>
                  <a:cubicBezTo>
                    <a:pt x="0" y="325"/>
                    <a:pt x="32" y="365"/>
                    <a:pt x="63" y="351"/>
                  </a:cubicBezTo>
                  <a:lnTo>
                    <a:pt x="63" y="351"/>
                  </a:lnTo>
                  <a:cubicBezTo>
                    <a:pt x="110" y="330"/>
                    <a:pt x="155" y="293"/>
                    <a:pt x="193" y="250"/>
                  </a:cubicBezTo>
                  <a:lnTo>
                    <a:pt x="193" y="250"/>
                  </a:lnTo>
                  <a:cubicBezTo>
                    <a:pt x="239" y="279"/>
                    <a:pt x="289" y="302"/>
                    <a:pt x="335" y="313"/>
                  </a:cubicBezTo>
                  <a:lnTo>
                    <a:pt x="335" y="313"/>
                  </a:lnTo>
                  <a:cubicBezTo>
                    <a:pt x="358" y="318"/>
                    <a:pt x="378" y="285"/>
                    <a:pt x="354" y="272"/>
                  </a:cubicBezTo>
                </a:path>
              </a:pathLst>
            </a:custGeom>
            <a:solidFill>
              <a:schemeClr val="accent3">
                <a:lumMod val="25000"/>
              </a:schemeClr>
            </a:solidFill>
            <a:ln>
              <a:noFill/>
            </a:ln>
            <a:effectLst/>
          </p:spPr>
          <p:txBody>
            <a:bodyPr wrap="none" anchor="ctr"/>
            <a:lstStyle/>
            <a:p>
              <a:pPr>
                <a:defRPr/>
              </a:pPr>
              <a:endParaRPr lang="es-ES_tradnl"/>
            </a:p>
          </p:txBody>
        </p:sp>
        <p:sp>
          <p:nvSpPr>
            <p:cNvPr id="189" name="Freeform 57">
              <a:extLst>
                <a:ext uri="{FF2B5EF4-FFF2-40B4-BE49-F238E27FC236}">
                  <a16:creationId xmlns:a16="http://schemas.microsoft.com/office/drawing/2014/main" id="{DE06B783-7B22-D249-A1CC-D956AF42C2BF}"/>
                </a:ext>
              </a:extLst>
            </p:cNvPr>
            <p:cNvSpPr>
              <a:spLocks noChangeArrowheads="1"/>
            </p:cNvSpPr>
            <p:nvPr/>
          </p:nvSpPr>
          <p:spPr bwMode="auto">
            <a:xfrm rot="16200000">
              <a:off x="11986217" y="1721867"/>
              <a:ext cx="180951" cy="173015"/>
            </a:xfrm>
            <a:custGeom>
              <a:avLst/>
              <a:gdLst>
                <a:gd name="T0" fmla="*/ 353 w 378"/>
                <a:gd name="T1" fmla="*/ 273 h 367"/>
                <a:gd name="T2" fmla="*/ 353 w 378"/>
                <a:gd name="T3" fmla="*/ 273 h 367"/>
                <a:gd name="T4" fmla="*/ 231 w 378"/>
                <a:gd name="T5" fmla="*/ 201 h 367"/>
                <a:gd name="T6" fmla="*/ 231 w 378"/>
                <a:gd name="T7" fmla="*/ 201 h 367"/>
                <a:gd name="T8" fmla="*/ 307 w 378"/>
                <a:gd name="T9" fmla="*/ 43 h 367"/>
                <a:gd name="T10" fmla="*/ 307 w 378"/>
                <a:gd name="T11" fmla="*/ 43 h 367"/>
                <a:gd name="T12" fmla="*/ 267 w 378"/>
                <a:gd name="T13" fmla="*/ 25 h 367"/>
                <a:gd name="T14" fmla="*/ 267 w 378"/>
                <a:gd name="T15" fmla="*/ 25 h 367"/>
                <a:gd name="T16" fmla="*/ 182 w 378"/>
                <a:gd name="T17" fmla="*/ 161 h 367"/>
                <a:gd name="T18" fmla="*/ 182 w 378"/>
                <a:gd name="T19" fmla="*/ 161 h 367"/>
                <a:gd name="T20" fmla="*/ 76 w 378"/>
                <a:gd name="T21" fmla="*/ 34 h 367"/>
                <a:gd name="T22" fmla="*/ 76 w 378"/>
                <a:gd name="T23" fmla="*/ 34 h 367"/>
                <a:gd name="T24" fmla="*/ 25 w 378"/>
                <a:gd name="T25" fmla="*/ 69 h 367"/>
                <a:gd name="T26" fmla="*/ 25 w 378"/>
                <a:gd name="T27" fmla="*/ 69 h 367"/>
                <a:gd name="T28" fmla="*/ 139 w 378"/>
                <a:gd name="T29" fmla="*/ 210 h 367"/>
                <a:gd name="T30" fmla="*/ 139 w 378"/>
                <a:gd name="T31" fmla="*/ 210 h 367"/>
                <a:gd name="T32" fmla="*/ 27 w 378"/>
                <a:gd name="T33" fmla="*/ 302 h 367"/>
                <a:gd name="T34" fmla="*/ 27 w 378"/>
                <a:gd name="T35" fmla="*/ 302 h 367"/>
                <a:gd name="T36" fmla="*/ 63 w 378"/>
                <a:gd name="T37" fmla="*/ 352 h 367"/>
                <a:gd name="T38" fmla="*/ 63 w 378"/>
                <a:gd name="T39" fmla="*/ 352 h 367"/>
                <a:gd name="T40" fmla="*/ 193 w 378"/>
                <a:gd name="T41" fmla="*/ 249 h 367"/>
                <a:gd name="T42" fmla="*/ 193 w 378"/>
                <a:gd name="T43" fmla="*/ 249 h 367"/>
                <a:gd name="T44" fmla="*/ 334 w 378"/>
                <a:gd name="T45" fmla="*/ 314 h 367"/>
                <a:gd name="T46" fmla="*/ 334 w 378"/>
                <a:gd name="T47" fmla="*/ 314 h 367"/>
                <a:gd name="T48" fmla="*/ 353 w 378"/>
                <a:gd name="T49" fmla="*/ 273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3"/>
                  </a:moveTo>
                  <a:lnTo>
                    <a:pt x="353" y="273"/>
                  </a:lnTo>
                  <a:cubicBezTo>
                    <a:pt x="311" y="249"/>
                    <a:pt x="270" y="228"/>
                    <a:pt x="231" y="201"/>
                  </a:cubicBezTo>
                  <a:lnTo>
                    <a:pt x="231" y="201"/>
                  </a:lnTo>
                  <a:cubicBezTo>
                    <a:pt x="267" y="151"/>
                    <a:pt x="294" y="96"/>
                    <a:pt x="307" y="43"/>
                  </a:cubicBezTo>
                  <a:lnTo>
                    <a:pt x="307" y="43"/>
                  </a:lnTo>
                  <a:cubicBezTo>
                    <a:pt x="312" y="19"/>
                    <a:pt x="280" y="0"/>
                    <a:pt x="267" y="25"/>
                  </a:cubicBezTo>
                  <a:lnTo>
                    <a:pt x="267" y="25"/>
                  </a:lnTo>
                  <a:cubicBezTo>
                    <a:pt x="239" y="72"/>
                    <a:pt x="215" y="118"/>
                    <a:pt x="182" y="161"/>
                  </a:cubicBezTo>
                  <a:lnTo>
                    <a:pt x="182" y="161"/>
                  </a:lnTo>
                  <a:cubicBezTo>
                    <a:pt x="142" y="122"/>
                    <a:pt x="113" y="77"/>
                    <a:pt x="76" y="34"/>
                  </a:cubicBezTo>
                  <a:lnTo>
                    <a:pt x="76" y="34"/>
                  </a:lnTo>
                  <a:cubicBezTo>
                    <a:pt x="51" y="6"/>
                    <a:pt x="12" y="39"/>
                    <a:pt x="25" y="69"/>
                  </a:cubicBezTo>
                  <a:lnTo>
                    <a:pt x="25" y="69"/>
                  </a:lnTo>
                  <a:cubicBezTo>
                    <a:pt x="48" y="119"/>
                    <a:pt x="89" y="169"/>
                    <a:pt x="139" y="210"/>
                  </a:cubicBezTo>
                  <a:lnTo>
                    <a:pt x="139" y="210"/>
                  </a:lnTo>
                  <a:cubicBezTo>
                    <a:pt x="104" y="243"/>
                    <a:pt x="64" y="269"/>
                    <a:pt x="27" y="302"/>
                  </a:cubicBezTo>
                  <a:lnTo>
                    <a:pt x="27" y="302"/>
                  </a:lnTo>
                  <a:cubicBezTo>
                    <a:pt x="0" y="326"/>
                    <a:pt x="31" y="366"/>
                    <a:pt x="63" y="352"/>
                  </a:cubicBezTo>
                  <a:lnTo>
                    <a:pt x="63" y="352"/>
                  </a:lnTo>
                  <a:cubicBezTo>
                    <a:pt x="110" y="331"/>
                    <a:pt x="155" y="294"/>
                    <a:pt x="193" y="249"/>
                  </a:cubicBezTo>
                  <a:lnTo>
                    <a:pt x="193" y="249"/>
                  </a:lnTo>
                  <a:cubicBezTo>
                    <a:pt x="239" y="280"/>
                    <a:pt x="288" y="302"/>
                    <a:pt x="334" y="314"/>
                  </a:cubicBezTo>
                  <a:lnTo>
                    <a:pt x="334" y="314"/>
                  </a:lnTo>
                  <a:cubicBezTo>
                    <a:pt x="357" y="320"/>
                    <a:pt x="377" y="286"/>
                    <a:pt x="353" y="273"/>
                  </a:cubicBezTo>
                </a:path>
              </a:pathLst>
            </a:custGeom>
            <a:solidFill>
              <a:schemeClr val="accent3">
                <a:lumMod val="75000"/>
              </a:schemeClr>
            </a:solidFill>
            <a:ln>
              <a:noFill/>
            </a:ln>
            <a:effectLst/>
          </p:spPr>
          <p:txBody>
            <a:bodyPr wrap="none" anchor="ctr"/>
            <a:lstStyle/>
            <a:p>
              <a:pPr>
                <a:defRPr/>
              </a:pPr>
              <a:endParaRPr lang="es-ES_tradnl"/>
            </a:p>
          </p:txBody>
        </p:sp>
        <p:sp>
          <p:nvSpPr>
            <p:cNvPr id="190" name="Freeform 58">
              <a:extLst>
                <a:ext uri="{FF2B5EF4-FFF2-40B4-BE49-F238E27FC236}">
                  <a16:creationId xmlns:a16="http://schemas.microsoft.com/office/drawing/2014/main" id="{1274F16B-0A88-A241-8186-07DE96CF3D8B}"/>
                </a:ext>
              </a:extLst>
            </p:cNvPr>
            <p:cNvSpPr>
              <a:spLocks noChangeArrowheads="1"/>
            </p:cNvSpPr>
            <p:nvPr/>
          </p:nvSpPr>
          <p:spPr bwMode="auto">
            <a:xfrm rot="16200000">
              <a:off x="11986217" y="1532979"/>
              <a:ext cx="180951" cy="173015"/>
            </a:xfrm>
            <a:custGeom>
              <a:avLst/>
              <a:gdLst>
                <a:gd name="T0" fmla="*/ 353 w 378"/>
                <a:gd name="T1" fmla="*/ 273 h 367"/>
                <a:gd name="T2" fmla="*/ 353 w 378"/>
                <a:gd name="T3" fmla="*/ 273 h 367"/>
                <a:gd name="T4" fmla="*/ 231 w 378"/>
                <a:gd name="T5" fmla="*/ 201 h 367"/>
                <a:gd name="T6" fmla="*/ 231 w 378"/>
                <a:gd name="T7" fmla="*/ 201 h 367"/>
                <a:gd name="T8" fmla="*/ 307 w 378"/>
                <a:gd name="T9" fmla="*/ 43 h 367"/>
                <a:gd name="T10" fmla="*/ 307 w 378"/>
                <a:gd name="T11" fmla="*/ 43 h 367"/>
                <a:gd name="T12" fmla="*/ 265 w 378"/>
                <a:gd name="T13" fmla="*/ 25 h 367"/>
                <a:gd name="T14" fmla="*/ 265 w 378"/>
                <a:gd name="T15" fmla="*/ 25 h 367"/>
                <a:gd name="T16" fmla="*/ 182 w 378"/>
                <a:gd name="T17" fmla="*/ 161 h 367"/>
                <a:gd name="T18" fmla="*/ 182 w 378"/>
                <a:gd name="T19" fmla="*/ 161 h 367"/>
                <a:gd name="T20" fmla="*/ 76 w 378"/>
                <a:gd name="T21" fmla="*/ 34 h 367"/>
                <a:gd name="T22" fmla="*/ 76 w 378"/>
                <a:gd name="T23" fmla="*/ 34 h 367"/>
                <a:gd name="T24" fmla="*/ 26 w 378"/>
                <a:gd name="T25" fmla="*/ 69 h 367"/>
                <a:gd name="T26" fmla="*/ 26 w 378"/>
                <a:gd name="T27" fmla="*/ 69 h 367"/>
                <a:gd name="T28" fmla="*/ 139 w 378"/>
                <a:gd name="T29" fmla="*/ 210 h 367"/>
                <a:gd name="T30" fmla="*/ 139 w 378"/>
                <a:gd name="T31" fmla="*/ 210 h 367"/>
                <a:gd name="T32" fmla="*/ 27 w 378"/>
                <a:gd name="T33" fmla="*/ 302 h 367"/>
                <a:gd name="T34" fmla="*/ 27 w 378"/>
                <a:gd name="T35" fmla="*/ 302 h 367"/>
                <a:gd name="T36" fmla="*/ 63 w 378"/>
                <a:gd name="T37" fmla="*/ 352 h 367"/>
                <a:gd name="T38" fmla="*/ 63 w 378"/>
                <a:gd name="T39" fmla="*/ 352 h 367"/>
                <a:gd name="T40" fmla="*/ 193 w 378"/>
                <a:gd name="T41" fmla="*/ 249 h 367"/>
                <a:gd name="T42" fmla="*/ 193 w 378"/>
                <a:gd name="T43" fmla="*/ 249 h 367"/>
                <a:gd name="T44" fmla="*/ 333 w 378"/>
                <a:gd name="T45" fmla="*/ 314 h 367"/>
                <a:gd name="T46" fmla="*/ 333 w 378"/>
                <a:gd name="T47" fmla="*/ 314 h 367"/>
                <a:gd name="T48" fmla="*/ 353 w 378"/>
                <a:gd name="T49" fmla="*/ 273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3"/>
                  </a:moveTo>
                  <a:lnTo>
                    <a:pt x="353" y="273"/>
                  </a:lnTo>
                  <a:cubicBezTo>
                    <a:pt x="311" y="249"/>
                    <a:pt x="270" y="228"/>
                    <a:pt x="231" y="201"/>
                  </a:cubicBezTo>
                  <a:lnTo>
                    <a:pt x="231" y="201"/>
                  </a:lnTo>
                  <a:cubicBezTo>
                    <a:pt x="266" y="151"/>
                    <a:pt x="294" y="96"/>
                    <a:pt x="307" y="43"/>
                  </a:cubicBezTo>
                  <a:lnTo>
                    <a:pt x="307" y="43"/>
                  </a:lnTo>
                  <a:cubicBezTo>
                    <a:pt x="314" y="19"/>
                    <a:pt x="278" y="0"/>
                    <a:pt x="265" y="25"/>
                  </a:cubicBezTo>
                  <a:lnTo>
                    <a:pt x="265" y="25"/>
                  </a:lnTo>
                  <a:cubicBezTo>
                    <a:pt x="240" y="72"/>
                    <a:pt x="215" y="118"/>
                    <a:pt x="182" y="161"/>
                  </a:cubicBezTo>
                  <a:lnTo>
                    <a:pt x="182" y="161"/>
                  </a:lnTo>
                  <a:cubicBezTo>
                    <a:pt x="143" y="122"/>
                    <a:pt x="113" y="77"/>
                    <a:pt x="76" y="34"/>
                  </a:cubicBezTo>
                  <a:lnTo>
                    <a:pt x="76" y="34"/>
                  </a:lnTo>
                  <a:cubicBezTo>
                    <a:pt x="52" y="6"/>
                    <a:pt x="11" y="39"/>
                    <a:pt x="26" y="69"/>
                  </a:cubicBezTo>
                  <a:lnTo>
                    <a:pt x="26" y="69"/>
                  </a:lnTo>
                  <a:cubicBezTo>
                    <a:pt x="50" y="119"/>
                    <a:pt x="90" y="169"/>
                    <a:pt x="139" y="210"/>
                  </a:cubicBezTo>
                  <a:lnTo>
                    <a:pt x="139" y="210"/>
                  </a:lnTo>
                  <a:cubicBezTo>
                    <a:pt x="103" y="243"/>
                    <a:pt x="64" y="269"/>
                    <a:pt x="27" y="302"/>
                  </a:cubicBezTo>
                  <a:lnTo>
                    <a:pt x="27" y="302"/>
                  </a:lnTo>
                  <a:cubicBezTo>
                    <a:pt x="0" y="326"/>
                    <a:pt x="32" y="366"/>
                    <a:pt x="63" y="352"/>
                  </a:cubicBezTo>
                  <a:lnTo>
                    <a:pt x="63" y="352"/>
                  </a:lnTo>
                  <a:cubicBezTo>
                    <a:pt x="109" y="331"/>
                    <a:pt x="155" y="294"/>
                    <a:pt x="193" y="249"/>
                  </a:cubicBezTo>
                  <a:lnTo>
                    <a:pt x="193" y="249"/>
                  </a:lnTo>
                  <a:cubicBezTo>
                    <a:pt x="239" y="280"/>
                    <a:pt x="289" y="302"/>
                    <a:pt x="333" y="314"/>
                  </a:cubicBezTo>
                  <a:lnTo>
                    <a:pt x="333" y="314"/>
                  </a:lnTo>
                  <a:cubicBezTo>
                    <a:pt x="357" y="320"/>
                    <a:pt x="377" y="286"/>
                    <a:pt x="353" y="273"/>
                  </a:cubicBezTo>
                </a:path>
              </a:pathLst>
            </a:custGeom>
            <a:solidFill>
              <a:schemeClr val="accent3">
                <a:lumMod val="25000"/>
              </a:schemeClr>
            </a:solidFill>
            <a:ln>
              <a:noFill/>
            </a:ln>
            <a:effectLst/>
          </p:spPr>
          <p:txBody>
            <a:bodyPr wrap="none" anchor="ctr"/>
            <a:lstStyle/>
            <a:p>
              <a:pPr>
                <a:defRPr/>
              </a:pPr>
              <a:endParaRPr lang="es-ES_tradnl"/>
            </a:p>
          </p:txBody>
        </p:sp>
        <p:sp>
          <p:nvSpPr>
            <p:cNvPr id="191" name="Freeform 59">
              <a:extLst>
                <a:ext uri="{FF2B5EF4-FFF2-40B4-BE49-F238E27FC236}">
                  <a16:creationId xmlns:a16="http://schemas.microsoft.com/office/drawing/2014/main" id="{632A09A4-9CD4-3445-83BD-F7AF866C1BE2}"/>
                </a:ext>
              </a:extLst>
            </p:cNvPr>
            <p:cNvSpPr>
              <a:spLocks noChangeArrowheads="1"/>
            </p:cNvSpPr>
            <p:nvPr/>
          </p:nvSpPr>
          <p:spPr bwMode="auto">
            <a:xfrm rot="16200000">
              <a:off x="11986217" y="1910754"/>
              <a:ext cx="180951" cy="173015"/>
            </a:xfrm>
            <a:custGeom>
              <a:avLst/>
              <a:gdLst>
                <a:gd name="T0" fmla="*/ 353 w 378"/>
                <a:gd name="T1" fmla="*/ 273 h 367"/>
                <a:gd name="T2" fmla="*/ 353 w 378"/>
                <a:gd name="T3" fmla="*/ 273 h 367"/>
                <a:gd name="T4" fmla="*/ 231 w 378"/>
                <a:gd name="T5" fmla="*/ 201 h 367"/>
                <a:gd name="T6" fmla="*/ 231 w 378"/>
                <a:gd name="T7" fmla="*/ 201 h 367"/>
                <a:gd name="T8" fmla="*/ 306 w 378"/>
                <a:gd name="T9" fmla="*/ 43 h 367"/>
                <a:gd name="T10" fmla="*/ 306 w 378"/>
                <a:gd name="T11" fmla="*/ 43 h 367"/>
                <a:gd name="T12" fmla="*/ 265 w 378"/>
                <a:gd name="T13" fmla="*/ 25 h 367"/>
                <a:gd name="T14" fmla="*/ 265 w 378"/>
                <a:gd name="T15" fmla="*/ 25 h 367"/>
                <a:gd name="T16" fmla="*/ 183 w 378"/>
                <a:gd name="T17" fmla="*/ 161 h 367"/>
                <a:gd name="T18" fmla="*/ 183 w 378"/>
                <a:gd name="T19" fmla="*/ 161 h 367"/>
                <a:gd name="T20" fmla="*/ 76 w 378"/>
                <a:gd name="T21" fmla="*/ 34 h 367"/>
                <a:gd name="T22" fmla="*/ 76 w 378"/>
                <a:gd name="T23" fmla="*/ 34 h 367"/>
                <a:gd name="T24" fmla="*/ 26 w 378"/>
                <a:gd name="T25" fmla="*/ 69 h 367"/>
                <a:gd name="T26" fmla="*/ 26 w 378"/>
                <a:gd name="T27" fmla="*/ 69 h 367"/>
                <a:gd name="T28" fmla="*/ 139 w 378"/>
                <a:gd name="T29" fmla="*/ 210 h 367"/>
                <a:gd name="T30" fmla="*/ 139 w 378"/>
                <a:gd name="T31" fmla="*/ 210 h 367"/>
                <a:gd name="T32" fmla="*/ 28 w 378"/>
                <a:gd name="T33" fmla="*/ 302 h 367"/>
                <a:gd name="T34" fmla="*/ 28 w 378"/>
                <a:gd name="T35" fmla="*/ 302 h 367"/>
                <a:gd name="T36" fmla="*/ 63 w 378"/>
                <a:gd name="T37" fmla="*/ 352 h 367"/>
                <a:gd name="T38" fmla="*/ 63 w 378"/>
                <a:gd name="T39" fmla="*/ 352 h 367"/>
                <a:gd name="T40" fmla="*/ 193 w 378"/>
                <a:gd name="T41" fmla="*/ 249 h 367"/>
                <a:gd name="T42" fmla="*/ 193 w 378"/>
                <a:gd name="T43" fmla="*/ 249 h 367"/>
                <a:gd name="T44" fmla="*/ 334 w 378"/>
                <a:gd name="T45" fmla="*/ 314 h 367"/>
                <a:gd name="T46" fmla="*/ 334 w 378"/>
                <a:gd name="T47" fmla="*/ 314 h 367"/>
                <a:gd name="T48" fmla="*/ 353 w 378"/>
                <a:gd name="T49" fmla="*/ 273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7">
                  <a:moveTo>
                    <a:pt x="353" y="273"/>
                  </a:moveTo>
                  <a:lnTo>
                    <a:pt x="353" y="273"/>
                  </a:lnTo>
                  <a:cubicBezTo>
                    <a:pt x="311" y="249"/>
                    <a:pt x="271" y="228"/>
                    <a:pt x="231" y="201"/>
                  </a:cubicBezTo>
                  <a:lnTo>
                    <a:pt x="231" y="201"/>
                  </a:lnTo>
                  <a:cubicBezTo>
                    <a:pt x="268" y="151"/>
                    <a:pt x="294" y="96"/>
                    <a:pt x="306" y="43"/>
                  </a:cubicBezTo>
                  <a:lnTo>
                    <a:pt x="306" y="43"/>
                  </a:lnTo>
                  <a:cubicBezTo>
                    <a:pt x="313" y="19"/>
                    <a:pt x="278" y="0"/>
                    <a:pt x="265" y="25"/>
                  </a:cubicBezTo>
                  <a:lnTo>
                    <a:pt x="265" y="25"/>
                  </a:lnTo>
                  <a:cubicBezTo>
                    <a:pt x="239" y="72"/>
                    <a:pt x="215" y="118"/>
                    <a:pt x="183" y="161"/>
                  </a:cubicBezTo>
                  <a:lnTo>
                    <a:pt x="183" y="161"/>
                  </a:lnTo>
                  <a:cubicBezTo>
                    <a:pt x="142" y="122"/>
                    <a:pt x="112" y="77"/>
                    <a:pt x="76" y="34"/>
                  </a:cubicBezTo>
                  <a:lnTo>
                    <a:pt x="76" y="34"/>
                  </a:lnTo>
                  <a:cubicBezTo>
                    <a:pt x="52" y="6"/>
                    <a:pt x="12" y="39"/>
                    <a:pt x="26" y="69"/>
                  </a:cubicBezTo>
                  <a:lnTo>
                    <a:pt x="26" y="69"/>
                  </a:lnTo>
                  <a:cubicBezTo>
                    <a:pt x="49" y="119"/>
                    <a:pt x="89" y="169"/>
                    <a:pt x="139" y="210"/>
                  </a:cubicBezTo>
                  <a:lnTo>
                    <a:pt x="139" y="210"/>
                  </a:lnTo>
                  <a:cubicBezTo>
                    <a:pt x="104" y="243"/>
                    <a:pt x="64" y="269"/>
                    <a:pt x="28" y="302"/>
                  </a:cubicBezTo>
                  <a:lnTo>
                    <a:pt x="28" y="302"/>
                  </a:lnTo>
                  <a:cubicBezTo>
                    <a:pt x="0" y="326"/>
                    <a:pt x="31" y="366"/>
                    <a:pt x="63" y="352"/>
                  </a:cubicBezTo>
                  <a:lnTo>
                    <a:pt x="63" y="352"/>
                  </a:lnTo>
                  <a:cubicBezTo>
                    <a:pt x="109" y="331"/>
                    <a:pt x="154" y="294"/>
                    <a:pt x="193" y="249"/>
                  </a:cubicBezTo>
                  <a:lnTo>
                    <a:pt x="193" y="249"/>
                  </a:lnTo>
                  <a:cubicBezTo>
                    <a:pt x="239" y="280"/>
                    <a:pt x="288" y="302"/>
                    <a:pt x="334" y="314"/>
                  </a:cubicBezTo>
                  <a:lnTo>
                    <a:pt x="334" y="314"/>
                  </a:lnTo>
                  <a:cubicBezTo>
                    <a:pt x="357" y="320"/>
                    <a:pt x="377" y="286"/>
                    <a:pt x="353" y="273"/>
                  </a:cubicBezTo>
                </a:path>
              </a:pathLst>
            </a:custGeom>
            <a:solidFill>
              <a:schemeClr val="accent3">
                <a:lumMod val="50000"/>
              </a:schemeClr>
            </a:solidFill>
            <a:ln>
              <a:noFill/>
            </a:ln>
            <a:effectLst/>
          </p:spPr>
          <p:txBody>
            <a:bodyPr wrap="none" anchor="ctr"/>
            <a:lstStyle/>
            <a:p>
              <a:pPr>
                <a:defRPr/>
              </a:pPr>
              <a:endParaRPr lang="es-ES_tradnl"/>
            </a:p>
          </p:txBody>
        </p:sp>
        <p:sp>
          <p:nvSpPr>
            <p:cNvPr id="192" name="Freeform 60">
              <a:extLst>
                <a:ext uri="{FF2B5EF4-FFF2-40B4-BE49-F238E27FC236}">
                  <a16:creationId xmlns:a16="http://schemas.microsoft.com/office/drawing/2014/main" id="{5D35D81B-3C46-C94D-8E27-2695601F2AC5}"/>
                </a:ext>
              </a:extLst>
            </p:cNvPr>
            <p:cNvSpPr>
              <a:spLocks noChangeArrowheads="1"/>
            </p:cNvSpPr>
            <p:nvPr/>
          </p:nvSpPr>
          <p:spPr bwMode="auto">
            <a:xfrm rot="16200000">
              <a:off x="11986217" y="1344090"/>
              <a:ext cx="180951" cy="173015"/>
            </a:xfrm>
            <a:custGeom>
              <a:avLst/>
              <a:gdLst>
                <a:gd name="T0" fmla="*/ 354 w 379"/>
                <a:gd name="T1" fmla="*/ 273 h 367"/>
                <a:gd name="T2" fmla="*/ 354 w 379"/>
                <a:gd name="T3" fmla="*/ 273 h 367"/>
                <a:gd name="T4" fmla="*/ 233 w 379"/>
                <a:gd name="T5" fmla="*/ 201 h 367"/>
                <a:gd name="T6" fmla="*/ 233 w 379"/>
                <a:gd name="T7" fmla="*/ 201 h 367"/>
                <a:gd name="T8" fmla="*/ 308 w 379"/>
                <a:gd name="T9" fmla="*/ 43 h 367"/>
                <a:gd name="T10" fmla="*/ 308 w 379"/>
                <a:gd name="T11" fmla="*/ 43 h 367"/>
                <a:gd name="T12" fmla="*/ 266 w 379"/>
                <a:gd name="T13" fmla="*/ 25 h 367"/>
                <a:gd name="T14" fmla="*/ 266 w 379"/>
                <a:gd name="T15" fmla="*/ 25 h 367"/>
                <a:gd name="T16" fmla="*/ 184 w 379"/>
                <a:gd name="T17" fmla="*/ 161 h 367"/>
                <a:gd name="T18" fmla="*/ 184 w 379"/>
                <a:gd name="T19" fmla="*/ 161 h 367"/>
                <a:gd name="T20" fmla="*/ 77 w 379"/>
                <a:gd name="T21" fmla="*/ 34 h 367"/>
                <a:gd name="T22" fmla="*/ 77 w 379"/>
                <a:gd name="T23" fmla="*/ 34 h 367"/>
                <a:gd name="T24" fmla="*/ 27 w 379"/>
                <a:gd name="T25" fmla="*/ 69 h 367"/>
                <a:gd name="T26" fmla="*/ 27 w 379"/>
                <a:gd name="T27" fmla="*/ 69 h 367"/>
                <a:gd name="T28" fmla="*/ 140 w 379"/>
                <a:gd name="T29" fmla="*/ 210 h 367"/>
                <a:gd name="T30" fmla="*/ 140 w 379"/>
                <a:gd name="T31" fmla="*/ 210 h 367"/>
                <a:gd name="T32" fmla="*/ 28 w 379"/>
                <a:gd name="T33" fmla="*/ 302 h 367"/>
                <a:gd name="T34" fmla="*/ 28 w 379"/>
                <a:gd name="T35" fmla="*/ 302 h 367"/>
                <a:gd name="T36" fmla="*/ 63 w 379"/>
                <a:gd name="T37" fmla="*/ 352 h 367"/>
                <a:gd name="T38" fmla="*/ 63 w 379"/>
                <a:gd name="T39" fmla="*/ 352 h 367"/>
                <a:gd name="T40" fmla="*/ 194 w 379"/>
                <a:gd name="T41" fmla="*/ 249 h 367"/>
                <a:gd name="T42" fmla="*/ 194 w 379"/>
                <a:gd name="T43" fmla="*/ 249 h 367"/>
                <a:gd name="T44" fmla="*/ 334 w 379"/>
                <a:gd name="T45" fmla="*/ 314 h 367"/>
                <a:gd name="T46" fmla="*/ 334 w 379"/>
                <a:gd name="T47" fmla="*/ 314 h 367"/>
                <a:gd name="T48" fmla="*/ 354 w 379"/>
                <a:gd name="T49" fmla="*/ 273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7">
                  <a:moveTo>
                    <a:pt x="354" y="273"/>
                  </a:moveTo>
                  <a:lnTo>
                    <a:pt x="354" y="273"/>
                  </a:lnTo>
                  <a:cubicBezTo>
                    <a:pt x="312" y="249"/>
                    <a:pt x="271" y="228"/>
                    <a:pt x="233" y="201"/>
                  </a:cubicBezTo>
                  <a:lnTo>
                    <a:pt x="233" y="201"/>
                  </a:lnTo>
                  <a:cubicBezTo>
                    <a:pt x="268" y="151"/>
                    <a:pt x="295" y="96"/>
                    <a:pt x="308" y="43"/>
                  </a:cubicBezTo>
                  <a:lnTo>
                    <a:pt x="308" y="43"/>
                  </a:lnTo>
                  <a:cubicBezTo>
                    <a:pt x="313" y="19"/>
                    <a:pt x="279" y="0"/>
                    <a:pt x="266" y="25"/>
                  </a:cubicBezTo>
                  <a:lnTo>
                    <a:pt x="266" y="25"/>
                  </a:lnTo>
                  <a:cubicBezTo>
                    <a:pt x="240" y="72"/>
                    <a:pt x="216" y="118"/>
                    <a:pt x="184" y="161"/>
                  </a:cubicBezTo>
                  <a:lnTo>
                    <a:pt x="184" y="161"/>
                  </a:lnTo>
                  <a:cubicBezTo>
                    <a:pt x="144" y="122"/>
                    <a:pt x="113" y="77"/>
                    <a:pt x="77" y="34"/>
                  </a:cubicBezTo>
                  <a:lnTo>
                    <a:pt x="77" y="34"/>
                  </a:lnTo>
                  <a:cubicBezTo>
                    <a:pt x="53" y="6"/>
                    <a:pt x="12" y="39"/>
                    <a:pt x="27" y="69"/>
                  </a:cubicBezTo>
                  <a:lnTo>
                    <a:pt x="27" y="69"/>
                  </a:lnTo>
                  <a:cubicBezTo>
                    <a:pt x="50" y="119"/>
                    <a:pt x="91" y="169"/>
                    <a:pt x="140" y="210"/>
                  </a:cubicBezTo>
                  <a:lnTo>
                    <a:pt x="140" y="210"/>
                  </a:lnTo>
                  <a:cubicBezTo>
                    <a:pt x="104" y="243"/>
                    <a:pt x="65" y="269"/>
                    <a:pt x="28" y="302"/>
                  </a:cubicBezTo>
                  <a:lnTo>
                    <a:pt x="28" y="302"/>
                  </a:lnTo>
                  <a:cubicBezTo>
                    <a:pt x="0" y="326"/>
                    <a:pt x="33" y="366"/>
                    <a:pt x="63" y="352"/>
                  </a:cubicBezTo>
                  <a:lnTo>
                    <a:pt x="63" y="352"/>
                  </a:lnTo>
                  <a:cubicBezTo>
                    <a:pt x="109" y="331"/>
                    <a:pt x="155" y="294"/>
                    <a:pt x="194" y="249"/>
                  </a:cubicBezTo>
                  <a:lnTo>
                    <a:pt x="194" y="249"/>
                  </a:lnTo>
                  <a:cubicBezTo>
                    <a:pt x="240" y="280"/>
                    <a:pt x="290" y="302"/>
                    <a:pt x="334" y="314"/>
                  </a:cubicBezTo>
                  <a:lnTo>
                    <a:pt x="334" y="314"/>
                  </a:lnTo>
                  <a:cubicBezTo>
                    <a:pt x="358" y="320"/>
                    <a:pt x="378" y="286"/>
                    <a:pt x="354" y="273"/>
                  </a:cubicBezTo>
                </a:path>
              </a:pathLst>
            </a:custGeom>
            <a:solidFill>
              <a:schemeClr val="accent3">
                <a:lumMod val="50000"/>
              </a:schemeClr>
            </a:solidFill>
            <a:ln>
              <a:noFill/>
            </a:ln>
            <a:effectLst/>
          </p:spPr>
          <p:txBody>
            <a:bodyPr wrap="none" anchor="ctr"/>
            <a:lstStyle/>
            <a:p>
              <a:pPr>
                <a:defRPr/>
              </a:pPr>
              <a:endParaRPr lang="es-ES_tradnl"/>
            </a:p>
          </p:txBody>
        </p:sp>
        <p:sp>
          <p:nvSpPr>
            <p:cNvPr id="193" name="Freeform 61">
              <a:extLst>
                <a:ext uri="{FF2B5EF4-FFF2-40B4-BE49-F238E27FC236}">
                  <a16:creationId xmlns:a16="http://schemas.microsoft.com/office/drawing/2014/main" id="{660E9ACB-E2A6-A247-AD09-BC7C33CE5829}"/>
                </a:ext>
              </a:extLst>
            </p:cNvPr>
            <p:cNvSpPr>
              <a:spLocks noChangeArrowheads="1"/>
            </p:cNvSpPr>
            <p:nvPr/>
          </p:nvSpPr>
          <p:spPr bwMode="auto">
            <a:xfrm rot="16200000">
              <a:off x="11981455" y="950441"/>
              <a:ext cx="180951" cy="173016"/>
            </a:xfrm>
            <a:custGeom>
              <a:avLst/>
              <a:gdLst>
                <a:gd name="T0" fmla="*/ 353 w 379"/>
                <a:gd name="T1" fmla="*/ 272 h 366"/>
                <a:gd name="T2" fmla="*/ 353 w 379"/>
                <a:gd name="T3" fmla="*/ 272 h 366"/>
                <a:gd name="T4" fmla="*/ 232 w 379"/>
                <a:gd name="T5" fmla="*/ 201 h 366"/>
                <a:gd name="T6" fmla="*/ 232 w 379"/>
                <a:gd name="T7" fmla="*/ 201 h 366"/>
                <a:gd name="T8" fmla="*/ 307 w 379"/>
                <a:gd name="T9" fmla="*/ 43 h 366"/>
                <a:gd name="T10" fmla="*/ 307 w 379"/>
                <a:gd name="T11" fmla="*/ 43 h 366"/>
                <a:gd name="T12" fmla="*/ 266 w 379"/>
                <a:gd name="T13" fmla="*/ 23 h 366"/>
                <a:gd name="T14" fmla="*/ 266 w 379"/>
                <a:gd name="T15" fmla="*/ 23 h 366"/>
                <a:gd name="T16" fmla="*/ 184 w 379"/>
                <a:gd name="T17" fmla="*/ 160 h 366"/>
                <a:gd name="T18" fmla="*/ 184 w 379"/>
                <a:gd name="T19" fmla="*/ 160 h 366"/>
                <a:gd name="T20" fmla="*/ 76 w 379"/>
                <a:gd name="T21" fmla="*/ 34 h 366"/>
                <a:gd name="T22" fmla="*/ 76 w 379"/>
                <a:gd name="T23" fmla="*/ 34 h 366"/>
                <a:gd name="T24" fmla="*/ 26 w 379"/>
                <a:gd name="T25" fmla="*/ 69 h 366"/>
                <a:gd name="T26" fmla="*/ 26 w 379"/>
                <a:gd name="T27" fmla="*/ 69 h 366"/>
                <a:gd name="T28" fmla="*/ 139 w 379"/>
                <a:gd name="T29" fmla="*/ 209 h 366"/>
                <a:gd name="T30" fmla="*/ 139 w 379"/>
                <a:gd name="T31" fmla="*/ 209 h 366"/>
                <a:gd name="T32" fmla="*/ 27 w 379"/>
                <a:gd name="T33" fmla="*/ 301 h 366"/>
                <a:gd name="T34" fmla="*/ 27 w 379"/>
                <a:gd name="T35" fmla="*/ 301 h 366"/>
                <a:gd name="T36" fmla="*/ 64 w 379"/>
                <a:gd name="T37" fmla="*/ 351 h 366"/>
                <a:gd name="T38" fmla="*/ 64 w 379"/>
                <a:gd name="T39" fmla="*/ 351 h 366"/>
                <a:gd name="T40" fmla="*/ 194 w 379"/>
                <a:gd name="T41" fmla="*/ 249 h 366"/>
                <a:gd name="T42" fmla="*/ 194 w 379"/>
                <a:gd name="T43" fmla="*/ 249 h 366"/>
                <a:gd name="T44" fmla="*/ 333 w 379"/>
                <a:gd name="T45" fmla="*/ 313 h 366"/>
                <a:gd name="T46" fmla="*/ 333 w 379"/>
                <a:gd name="T47" fmla="*/ 313 h 366"/>
                <a:gd name="T48" fmla="*/ 353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3" y="272"/>
                  </a:moveTo>
                  <a:lnTo>
                    <a:pt x="353" y="272"/>
                  </a:lnTo>
                  <a:cubicBezTo>
                    <a:pt x="312" y="249"/>
                    <a:pt x="270" y="227"/>
                    <a:pt x="232" y="201"/>
                  </a:cubicBezTo>
                  <a:lnTo>
                    <a:pt x="232" y="201"/>
                  </a:lnTo>
                  <a:cubicBezTo>
                    <a:pt x="268" y="150"/>
                    <a:pt x="294" y="94"/>
                    <a:pt x="307" y="43"/>
                  </a:cubicBezTo>
                  <a:lnTo>
                    <a:pt x="307" y="43"/>
                  </a:lnTo>
                  <a:cubicBezTo>
                    <a:pt x="314" y="20"/>
                    <a:pt x="280" y="0"/>
                    <a:pt x="266" y="23"/>
                  </a:cubicBezTo>
                  <a:lnTo>
                    <a:pt x="266" y="23"/>
                  </a:lnTo>
                  <a:cubicBezTo>
                    <a:pt x="240" y="71"/>
                    <a:pt x="216" y="118"/>
                    <a:pt x="184" y="160"/>
                  </a:cubicBezTo>
                  <a:lnTo>
                    <a:pt x="184" y="160"/>
                  </a:lnTo>
                  <a:cubicBezTo>
                    <a:pt x="143" y="122"/>
                    <a:pt x="113" y="76"/>
                    <a:pt x="76" y="34"/>
                  </a:cubicBezTo>
                  <a:lnTo>
                    <a:pt x="76" y="34"/>
                  </a:lnTo>
                  <a:cubicBezTo>
                    <a:pt x="52" y="6"/>
                    <a:pt x="11" y="38"/>
                    <a:pt x="26" y="69"/>
                  </a:cubicBezTo>
                  <a:lnTo>
                    <a:pt x="26" y="69"/>
                  </a:lnTo>
                  <a:cubicBezTo>
                    <a:pt x="50" y="119"/>
                    <a:pt x="90" y="168"/>
                    <a:pt x="139" y="209"/>
                  </a:cubicBezTo>
                  <a:lnTo>
                    <a:pt x="139" y="209"/>
                  </a:lnTo>
                  <a:cubicBezTo>
                    <a:pt x="105" y="242"/>
                    <a:pt x="65" y="269"/>
                    <a:pt x="27" y="301"/>
                  </a:cubicBezTo>
                  <a:lnTo>
                    <a:pt x="27" y="301"/>
                  </a:lnTo>
                  <a:cubicBezTo>
                    <a:pt x="0" y="324"/>
                    <a:pt x="32" y="365"/>
                    <a:pt x="64" y="351"/>
                  </a:cubicBezTo>
                  <a:lnTo>
                    <a:pt x="64" y="351"/>
                  </a:lnTo>
                  <a:cubicBezTo>
                    <a:pt x="110" y="330"/>
                    <a:pt x="155" y="293"/>
                    <a:pt x="194" y="249"/>
                  </a:cubicBezTo>
                  <a:lnTo>
                    <a:pt x="194" y="249"/>
                  </a:lnTo>
                  <a:cubicBezTo>
                    <a:pt x="239" y="280"/>
                    <a:pt x="289" y="302"/>
                    <a:pt x="333" y="313"/>
                  </a:cubicBezTo>
                  <a:lnTo>
                    <a:pt x="333" y="313"/>
                  </a:lnTo>
                  <a:cubicBezTo>
                    <a:pt x="358" y="319"/>
                    <a:pt x="378" y="285"/>
                    <a:pt x="353" y="272"/>
                  </a:cubicBezTo>
                </a:path>
              </a:pathLst>
            </a:custGeom>
            <a:solidFill>
              <a:schemeClr val="accent3">
                <a:lumMod val="25000"/>
              </a:schemeClr>
            </a:solidFill>
            <a:ln>
              <a:noFill/>
            </a:ln>
            <a:effectLst/>
          </p:spPr>
          <p:txBody>
            <a:bodyPr wrap="none" anchor="ctr"/>
            <a:lstStyle/>
            <a:p>
              <a:pPr>
                <a:defRPr/>
              </a:pPr>
              <a:endParaRPr lang="es-ES_tradnl"/>
            </a:p>
          </p:txBody>
        </p:sp>
        <p:sp>
          <p:nvSpPr>
            <p:cNvPr id="194" name="Freeform 62">
              <a:extLst>
                <a:ext uri="{FF2B5EF4-FFF2-40B4-BE49-F238E27FC236}">
                  <a16:creationId xmlns:a16="http://schemas.microsoft.com/office/drawing/2014/main" id="{83D745A5-5405-074D-BC33-ADB9D8E31109}"/>
                </a:ext>
              </a:extLst>
            </p:cNvPr>
            <p:cNvSpPr>
              <a:spLocks noChangeArrowheads="1"/>
            </p:cNvSpPr>
            <p:nvPr/>
          </p:nvSpPr>
          <p:spPr bwMode="auto">
            <a:xfrm rot="16200000">
              <a:off x="11981455" y="761555"/>
              <a:ext cx="180951" cy="173016"/>
            </a:xfrm>
            <a:custGeom>
              <a:avLst/>
              <a:gdLst>
                <a:gd name="T0" fmla="*/ 355 w 380"/>
                <a:gd name="T1" fmla="*/ 272 h 366"/>
                <a:gd name="T2" fmla="*/ 355 w 380"/>
                <a:gd name="T3" fmla="*/ 272 h 366"/>
                <a:gd name="T4" fmla="*/ 233 w 380"/>
                <a:gd name="T5" fmla="*/ 201 h 366"/>
                <a:gd name="T6" fmla="*/ 233 w 380"/>
                <a:gd name="T7" fmla="*/ 201 h 366"/>
                <a:gd name="T8" fmla="*/ 308 w 380"/>
                <a:gd name="T9" fmla="*/ 43 h 366"/>
                <a:gd name="T10" fmla="*/ 308 w 380"/>
                <a:gd name="T11" fmla="*/ 43 h 366"/>
                <a:gd name="T12" fmla="*/ 267 w 380"/>
                <a:gd name="T13" fmla="*/ 23 h 366"/>
                <a:gd name="T14" fmla="*/ 267 w 380"/>
                <a:gd name="T15" fmla="*/ 23 h 366"/>
                <a:gd name="T16" fmla="*/ 184 w 380"/>
                <a:gd name="T17" fmla="*/ 160 h 366"/>
                <a:gd name="T18" fmla="*/ 184 w 380"/>
                <a:gd name="T19" fmla="*/ 160 h 366"/>
                <a:gd name="T20" fmla="*/ 77 w 380"/>
                <a:gd name="T21" fmla="*/ 34 h 366"/>
                <a:gd name="T22" fmla="*/ 77 w 380"/>
                <a:gd name="T23" fmla="*/ 34 h 366"/>
                <a:gd name="T24" fmla="*/ 27 w 380"/>
                <a:gd name="T25" fmla="*/ 69 h 366"/>
                <a:gd name="T26" fmla="*/ 27 w 380"/>
                <a:gd name="T27" fmla="*/ 69 h 366"/>
                <a:gd name="T28" fmla="*/ 140 w 380"/>
                <a:gd name="T29" fmla="*/ 209 h 366"/>
                <a:gd name="T30" fmla="*/ 140 w 380"/>
                <a:gd name="T31" fmla="*/ 209 h 366"/>
                <a:gd name="T32" fmla="*/ 28 w 380"/>
                <a:gd name="T33" fmla="*/ 301 h 366"/>
                <a:gd name="T34" fmla="*/ 28 w 380"/>
                <a:gd name="T35" fmla="*/ 301 h 366"/>
                <a:gd name="T36" fmla="*/ 64 w 380"/>
                <a:gd name="T37" fmla="*/ 351 h 366"/>
                <a:gd name="T38" fmla="*/ 64 w 380"/>
                <a:gd name="T39" fmla="*/ 351 h 366"/>
                <a:gd name="T40" fmla="*/ 195 w 380"/>
                <a:gd name="T41" fmla="*/ 249 h 366"/>
                <a:gd name="T42" fmla="*/ 195 w 380"/>
                <a:gd name="T43" fmla="*/ 249 h 366"/>
                <a:gd name="T44" fmla="*/ 336 w 380"/>
                <a:gd name="T45" fmla="*/ 313 h 366"/>
                <a:gd name="T46" fmla="*/ 336 w 380"/>
                <a:gd name="T47" fmla="*/ 313 h 366"/>
                <a:gd name="T48" fmla="*/ 355 w 380"/>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0" h="366">
                  <a:moveTo>
                    <a:pt x="355" y="272"/>
                  </a:moveTo>
                  <a:lnTo>
                    <a:pt x="355" y="272"/>
                  </a:lnTo>
                  <a:cubicBezTo>
                    <a:pt x="312" y="249"/>
                    <a:pt x="271" y="227"/>
                    <a:pt x="233" y="201"/>
                  </a:cubicBezTo>
                  <a:lnTo>
                    <a:pt x="233" y="201"/>
                  </a:lnTo>
                  <a:cubicBezTo>
                    <a:pt x="269" y="150"/>
                    <a:pt x="295" y="94"/>
                    <a:pt x="308" y="43"/>
                  </a:cubicBezTo>
                  <a:lnTo>
                    <a:pt x="308" y="43"/>
                  </a:lnTo>
                  <a:cubicBezTo>
                    <a:pt x="315" y="20"/>
                    <a:pt x="280" y="0"/>
                    <a:pt x="267" y="23"/>
                  </a:cubicBezTo>
                  <a:lnTo>
                    <a:pt x="267" y="23"/>
                  </a:lnTo>
                  <a:cubicBezTo>
                    <a:pt x="241" y="71"/>
                    <a:pt x="217" y="118"/>
                    <a:pt x="184" y="160"/>
                  </a:cubicBezTo>
                  <a:lnTo>
                    <a:pt x="184" y="160"/>
                  </a:lnTo>
                  <a:cubicBezTo>
                    <a:pt x="144" y="122"/>
                    <a:pt x="113" y="76"/>
                    <a:pt x="77" y="34"/>
                  </a:cubicBezTo>
                  <a:lnTo>
                    <a:pt x="77" y="34"/>
                  </a:lnTo>
                  <a:cubicBezTo>
                    <a:pt x="53" y="6"/>
                    <a:pt x="14" y="38"/>
                    <a:pt x="27" y="69"/>
                  </a:cubicBezTo>
                  <a:lnTo>
                    <a:pt x="27" y="69"/>
                  </a:lnTo>
                  <a:cubicBezTo>
                    <a:pt x="50" y="119"/>
                    <a:pt x="91" y="168"/>
                    <a:pt x="140" y="209"/>
                  </a:cubicBezTo>
                  <a:lnTo>
                    <a:pt x="140" y="209"/>
                  </a:lnTo>
                  <a:cubicBezTo>
                    <a:pt x="106" y="242"/>
                    <a:pt x="66" y="269"/>
                    <a:pt x="28" y="301"/>
                  </a:cubicBezTo>
                  <a:lnTo>
                    <a:pt x="28" y="301"/>
                  </a:lnTo>
                  <a:cubicBezTo>
                    <a:pt x="0" y="324"/>
                    <a:pt x="33" y="365"/>
                    <a:pt x="64" y="351"/>
                  </a:cubicBezTo>
                  <a:lnTo>
                    <a:pt x="64" y="351"/>
                  </a:lnTo>
                  <a:cubicBezTo>
                    <a:pt x="110" y="330"/>
                    <a:pt x="156" y="293"/>
                    <a:pt x="195" y="249"/>
                  </a:cubicBezTo>
                  <a:lnTo>
                    <a:pt x="195" y="249"/>
                  </a:lnTo>
                  <a:cubicBezTo>
                    <a:pt x="240" y="280"/>
                    <a:pt x="290" y="302"/>
                    <a:pt x="336" y="313"/>
                  </a:cubicBezTo>
                  <a:lnTo>
                    <a:pt x="336" y="313"/>
                  </a:lnTo>
                  <a:cubicBezTo>
                    <a:pt x="359" y="319"/>
                    <a:pt x="379" y="285"/>
                    <a:pt x="355" y="272"/>
                  </a:cubicBezTo>
                </a:path>
              </a:pathLst>
            </a:custGeom>
            <a:solidFill>
              <a:schemeClr val="accent3">
                <a:lumMod val="50000"/>
              </a:schemeClr>
            </a:solidFill>
            <a:ln>
              <a:noFill/>
            </a:ln>
            <a:effectLst/>
          </p:spPr>
          <p:txBody>
            <a:bodyPr wrap="none" anchor="ctr"/>
            <a:lstStyle/>
            <a:p>
              <a:pPr>
                <a:defRPr/>
              </a:pPr>
              <a:endParaRPr lang="es-ES_tradnl"/>
            </a:p>
          </p:txBody>
        </p:sp>
        <p:sp>
          <p:nvSpPr>
            <p:cNvPr id="195" name="Freeform 63">
              <a:extLst>
                <a:ext uri="{FF2B5EF4-FFF2-40B4-BE49-F238E27FC236}">
                  <a16:creationId xmlns:a16="http://schemas.microsoft.com/office/drawing/2014/main" id="{BECAAFA3-6DEA-CE4F-9A15-11BB502C26E2}"/>
                </a:ext>
              </a:extLst>
            </p:cNvPr>
            <p:cNvSpPr>
              <a:spLocks noChangeArrowheads="1"/>
            </p:cNvSpPr>
            <p:nvPr/>
          </p:nvSpPr>
          <p:spPr bwMode="auto">
            <a:xfrm rot="16200000">
              <a:off x="11981455" y="1139330"/>
              <a:ext cx="180951" cy="173016"/>
            </a:xfrm>
            <a:custGeom>
              <a:avLst/>
              <a:gdLst>
                <a:gd name="T0" fmla="*/ 353 w 379"/>
                <a:gd name="T1" fmla="*/ 272 h 366"/>
                <a:gd name="T2" fmla="*/ 353 w 379"/>
                <a:gd name="T3" fmla="*/ 272 h 366"/>
                <a:gd name="T4" fmla="*/ 232 w 379"/>
                <a:gd name="T5" fmla="*/ 201 h 366"/>
                <a:gd name="T6" fmla="*/ 232 w 379"/>
                <a:gd name="T7" fmla="*/ 201 h 366"/>
                <a:gd name="T8" fmla="*/ 307 w 379"/>
                <a:gd name="T9" fmla="*/ 43 h 366"/>
                <a:gd name="T10" fmla="*/ 307 w 379"/>
                <a:gd name="T11" fmla="*/ 43 h 366"/>
                <a:gd name="T12" fmla="*/ 267 w 379"/>
                <a:gd name="T13" fmla="*/ 23 h 366"/>
                <a:gd name="T14" fmla="*/ 267 w 379"/>
                <a:gd name="T15" fmla="*/ 23 h 366"/>
                <a:gd name="T16" fmla="*/ 184 w 379"/>
                <a:gd name="T17" fmla="*/ 160 h 366"/>
                <a:gd name="T18" fmla="*/ 184 w 379"/>
                <a:gd name="T19" fmla="*/ 160 h 366"/>
                <a:gd name="T20" fmla="*/ 76 w 379"/>
                <a:gd name="T21" fmla="*/ 34 h 366"/>
                <a:gd name="T22" fmla="*/ 76 w 379"/>
                <a:gd name="T23" fmla="*/ 34 h 366"/>
                <a:gd name="T24" fmla="*/ 26 w 379"/>
                <a:gd name="T25" fmla="*/ 69 h 366"/>
                <a:gd name="T26" fmla="*/ 26 w 379"/>
                <a:gd name="T27" fmla="*/ 69 h 366"/>
                <a:gd name="T28" fmla="*/ 139 w 379"/>
                <a:gd name="T29" fmla="*/ 209 h 366"/>
                <a:gd name="T30" fmla="*/ 139 w 379"/>
                <a:gd name="T31" fmla="*/ 209 h 366"/>
                <a:gd name="T32" fmla="*/ 27 w 379"/>
                <a:gd name="T33" fmla="*/ 301 h 366"/>
                <a:gd name="T34" fmla="*/ 27 w 379"/>
                <a:gd name="T35" fmla="*/ 301 h 366"/>
                <a:gd name="T36" fmla="*/ 63 w 379"/>
                <a:gd name="T37" fmla="*/ 351 h 366"/>
                <a:gd name="T38" fmla="*/ 63 w 379"/>
                <a:gd name="T39" fmla="*/ 351 h 366"/>
                <a:gd name="T40" fmla="*/ 193 w 379"/>
                <a:gd name="T41" fmla="*/ 249 h 366"/>
                <a:gd name="T42" fmla="*/ 193 w 379"/>
                <a:gd name="T43" fmla="*/ 249 h 366"/>
                <a:gd name="T44" fmla="*/ 335 w 379"/>
                <a:gd name="T45" fmla="*/ 313 h 366"/>
                <a:gd name="T46" fmla="*/ 335 w 379"/>
                <a:gd name="T47" fmla="*/ 313 h 366"/>
                <a:gd name="T48" fmla="*/ 353 w 379"/>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9" h="366">
                  <a:moveTo>
                    <a:pt x="353" y="272"/>
                  </a:moveTo>
                  <a:lnTo>
                    <a:pt x="353" y="272"/>
                  </a:lnTo>
                  <a:cubicBezTo>
                    <a:pt x="311" y="249"/>
                    <a:pt x="270" y="227"/>
                    <a:pt x="232" y="201"/>
                  </a:cubicBezTo>
                  <a:lnTo>
                    <a:pt x="232" y="201"/>
                  </a:lnTo>
                  <a:cubicBezTo>
                    <a:pt x="268" y="150"/>
                    <a:pt x="294" y="94"/>
                    <a:pt x="307" y="43"/>
                  </a:cubicBezTo>
                  <a:lnTo>
                    <a:pt x="307" y="43"/>
                  </a:lnTo>
                  <a:cubicBezTo>
                    <a:pt x="313" y="20"/>
                    <a:pt x="280" y="0"/>
                    <a:pt x="267" y="23"/>
                  </a:cubicBezTo>
                  <a:lnTo>
                    <a:pt x="267" y="23"/>
                  </a:lnTo>
                  <a:cubicBezTo>
                    <a:pt x="240" y="71"/>
                    <a:pt x="215" y="118"/>
                    <a:pt x="184" y="160"/>
                  </a:cubicBezTo>
                  <a:lnTo>
                    <a:pt x="184" y="160"/>
                  </a:lnTo>
                  <a:cubicBezTo>
                    <a:pt x="142" y="122"/>
                    <a:pt x="113" y="76"/>
                    <a:pt x="76" y="34"/>
                  </a:cubicBezTo>
                  <a:lnTo>
                    <a:pt x="76" y="34"/>
                  </a:lnTo>
                  <a:cubicBezTo>
                    <a:pt x="52" y="6"/>
                    <a:pt x="12" y="38"/>
                    <a:pt x="26" y="69"/>
                  </a:cubicBezTo>
                  <a:lnTo>
                    <a:pt x="26" y="69"/>
                  </a:lnTo>
                  <a:cubicBezTo>
                    <a:pt x="48" y="119"/>
                    <a:pt x="90" y="168"/>
                    <a:pt x="139" y="209"/>
                  </a:cubicBezTo>
                  <a:lnTo>
                    <a:pt x="139" y="209"/>
                  </a:lnTo>
                  <a:cubicBezTo>
                    <a:pt x="104" y="242"/>
                    <a:pt x="64" y="269"/>
                    <a:pt x="27" y="301"/>
                  </a:cubicBezTo>
                  <a:lnTo>
                    <a:pt x="27" y="301"/>
                  </a:lnTo>
                  <a:cubicBezTo>
                    <a:pt x="0" y="324"/>
                    <a:pt x="33" y="365"/>
                    <a:pt x="63" y="351"/>
                  </a:cubicBezTo>
                  <a:lnTo>
                    <a:pt x="63" y="351"/>
                  </a:lnTo>
                  <a:cubicBezTo>
                    <a:pt x="110" y="330"/>
                    <a:pt x="155" y="293"/>
                    <a:pt x="193" y="249"/>
                  </a:cubicBezTo>
                  <a:lnTo>
                    <a:pt x="193" y="249"/>
                  </a:lnTo>
                  <a:cubicBezTo>
                    <a:pt x="239" y="280"/>
                    <a:pt x="289" y="302"/>
                    <a:pt x="335" y="313"/>
                  </a:cubicBezTo>
                  <a:lnTo>
                    <a:pt x="335" y="313"/>
                  </a:lnTo>
                  <a:cubicBezTo>
                    <a:pt x="359" y="319"/>
                    <a:pt x="378"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196" name="Freeform 64">
              <a:extLst>
                <a:ext uri="{FF2B5EF4-FFF2-40B4-BE49-F238E27FC236}">
                  <a16:creationId xmlns:a16="http://schemas.microsoft.com/office/drawing/2014/main" id="{00C8CC8D-F592-6848-882C-04C4F4BF86E1}"/>
                </a:ext>
              </a:extLst>
            </p:cNvPr>
            <p:cNvSpPr>
              <a:spLocks noChangeArrowheads="1"/>
            </p:cNvSpPr>
            <p:nvPr/>
          </p:nvSpPr>
          <p:spPr bwMode="auto">
            <a:xfrm rot="16200000">
              <a:off x="11981455" y="571079"/>
              <a:ext cx="180951" cy="173016"/>
            </a:xfrm>
            <a:custGeom>
              <a:avLst/>
              <a:gdLst>
                <a:gd name="T0" fmla="*/ 353 w 378"/>
                <a:gd name="T1" fmla="*/ 272 h 366"/>
                <a:gd name="T2" fmla="*/ 353 w 378"/>
                <a:gd name="T3" fmla="*/ 272 h 366"/>
                <a:gd name="T4" fmla="*/ 231 w 378"/>
                <a:gd name="T5" fmla="*/ 201 h 366"/>
                <a:gd name="T6" fmla="*/ 231 w 378"/>
                <a:gd name="T7" fmla="*/ 201 h 366"/>
                <a:gd name="T8" fmla="*/ 306 w 378"/>
                <a:gd name="T9" fmla="*/ 43 h 366"/>
                <a:gd name="T10" fmla="*/ 306 w 378"/>
                <a:gd name="T11" fmla="*/ 43 h 366"/>
                <a:gd name="T12" fmla="*/ 265 w 378"/>
                <a:gd name="T13" fmla="*/ 23 h 366"/>
                <a:gd name="T14" fmla="*/ 265 w 378"/>
                <a:gd name="T15" fmla="*/ 23 h 366"/>
                <a:gd name="T16" fmla="*/ 182 w 378"/>
                <a:gd name="T17" fmla="*/ 160 h 366"/>
                <a:gd name="T18" fmla="*/ 182 w 378"/>
                <a:gd name="T19" fmla="*/ 160 h 366"/>
                <a:gd name="T20" fmla="*/ 75 w 378"/>
                <a:gd name="T21" fmla="*/ 34 h 366"/>
                <a:gd name="T22" fmla="*/ 75 w 378"/>
                <a:gd name="T23" fmla="*/ 34 h 366"/>
                <a:gd name="T24" fmla="*/ 25 w 378"/>
                <a:gd name="T25" fmla="*/ 69 h 366"/>
                <a:gd name="T26" fmla="*/ 25 w 378"/>
                <a:gd name="T27" fmla="*/ 69 h 366"/>
                <a:gd name="T28" fmla="*/ 138 w 378"/>
                <a:gd name="T29" fmla="*/ 209 h 366"/>
                <a:gd name="T30" fmla="*/ 138 w 378"/>
                <a:gd name="T31" fmla="*/ 209 h 366"/>
                <a:gd name="T32" fmla="*/ 26 w 378"/>
                <a:gd name="T33" fmla="*/ 301 h 366"/>
                <a:gd name="T34" fmla="*/ 26 w 378"/>
                <a:gd name="T35" fmla="*/ 301 h 366"/>
                <a:gd name="T36" fmla="*/ 61 w 378"/>
                <a:gd name="T37" fmla="*/ 351 h 366"/>
                <a:gd name="T38" fmla="*/ 61 w 378"/>
                <a:gd name="T39" fmla="*/ 351 h 366"/>
                <a:gd name="T40" fmla="*/ 191 w 378"/>
                <a:gd name="T41" fmla="*/ 249 h 366"/>
                <a:gd name="T42" fmla="*/ 191 w 378"/>
                <a:gd name="T43" fmla="*/ 249 h 366"/>
                <a:gd name="T44" fmla="*/ 333 w 378"/>
                <a:gd name="T45" fmla="*/ 313 h 366"/>
                <a:gd name="T46" fmla="*/ 333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1" y="249"/>
                    <a:pt x="269" y="227"/>
                    <a:pt x="231" y="201"/>
                  </a:cubicBezTo>
                  <a:lnTo>
                    <a:pt x="231" y="201"/>
                  </a:lnTo>
                  <a:cubicBezTo>
                    <a:pt x="266" y="150"/>
                    <a:pt x="293" y="94"/>
                    <a:pt x="306" y="43"/>
                  </a:cubicBezTo>
                  <a:lnTo>
                    <a:pt x="306" y="43"/>
                  </a:lnTo>
                  <a:cubicBezTo>
                    <a:pt x="311" y="20"/>
                    <a:pt x="278" y="0"/>
                    <a:pt x="265" y="23"/>
                  </a:cubicBezTo>
                  <a:lnTo>
                    <a:pt x="265" y="23"/>
                  </a:lnTo>
                  <a:cubicBezTo>
                    <a:pt x="239" y="71"/>
                    <a:pt x="214" y="118"/>
                    <a:pt x="182" y="160"/>
                  </a:cubicBezTo>
                  <a:lnTo>
                    <a:pt x="182" y="160"/>
                  </a:lnTo>
                  <a:cubicBezTo>
                    <a:pt x="142" y="122"/>
                    <a:pt x="111" y="76"/>
                    <a:pt x="75" y="34"/>
                  </a:cubicBezTo>
                  <a:lnTo>
                    <a:pt x="75" y="34"/>
                  </a:lnTo>
                  <a:cubicBezTo>
                    <a:pt x="52" y="6"/>
                    <a:pt x="11" y="38"/>
                    <a:pt x="25" y="69"/>
                  </a:cubicBezTo>
                  <a:lnTo>
                    <a:pt x="25" y="69"/>
                  </a:lnTo>
                  <a:cubicBezTo>
                    <a:pt x="48" y="119"/>
                    <a:pt x="89" y="168"/>
                    <a:pt x="138" y="209"/>
                  </a:cubicBezTo>
                  <a:lnTo>
                    <a:pt x="138" y="209"/>
                  </a:lnTo>
                  <a:cubicBezTo>
                    <a:pt x="102" y="242"/>
                    <a:pt x="63" y="269"/>
                    <a:pt x="26" y="301"/>
                  </a:cubicBezTo>
                  <a:lnTo>
                    <a:pt x="26" y="301"/>
                  </a:lnTo>
                  <a:cubicBezTo>
                    <a:pt x="0" y="324"/>
                    <a:pt x="31" y="365"/>
                    <a:pt x="61" y="351"/>
                  </a:cubicBezTo>
                  <a:lnTo>
                    <a:pt x="61" y="351"/>
                  </a:lnTo>
                  <a:cubicBezTo>
                    <a:pt x="109" y="330"/>
                    <a:pt x="153" y="293"/>
                    <a:pt x="191" y="249"/>
                  </a:cubicBezTo>
                  <a:lnTo>
                    <a:pt x="191" y="249"/>
                  </a:lnTo>
                  <a:cubicBezTo>
                    <a:pt x="239" y="280"/>
                    <a:pt x="287" y="302"/>
                    <a:pt x="333" y="313"/>
                  </a:cubicBezTo>
                  <a:lnTo>
                    <a:pt x="333" y="313"/>
                  </a:lnTo>
                  <a:cubicBezTo>
                    <a:pt x="357" y="319"/>
                    <a:pt x="377" y="285"/>
                    <a:pt x="353" y="272"/>
                  </a:cubicBezTo>
                </a:path>
              </a:pathLst>
            </a:custGeom>
            <a:solidFill>
              <a:schemeClr val="accent3">
                <a:lumMod val="75000"/>
              </a:schemeClr>
            </a:solidFill>
            <a:ln>
              <a:noFill/>
            </a:ln>
            <a:effectLst/>
          </p:spPr>
          <p:txBody>
            <a:bodyPr wrap="none" anchor="ctr"/>
            <a:lstStyle/>
            <a:p>
              <a:pPr>
                <a:defRPr/>
              </a:pPr>
              <a:endParaRPr lang="es-ES_tradnl"/>
            </a:p>
          </p:txBody>
        </p:sp>
        <p:sp>
          <p:nvSpPr>
            <p:cNvPr id="197" name="Freeform 65">
              <a:extLst>
                <a:ext uri="{FF2B5EF4-FFF2-40B4-BE49-F238E27FC236}">
                  <a16:creationId xmlns:a16="http://schemas.microsoft.com/office/drawing/2014/main" id="{C73D65CF-B7B3-964F-A97B-47E45D76D93C}"/>
                </a:ext>
              </a:extLst>
            </p:cNvPr>
            <p:cNvSpPr>
              <a:spLocks noChangeArrowheads="1"/>
            </p:cNvSpPr>
            <p:nvPr/>
          </p:nvSpPr>
          <p:spPr bwMode="auto">
            <a:xfrm rot="16200000">
              <a:off x="11981455" y="193304"/>
              <a:ext cx="180951" cy="173016"/>
            </a:xfrm>
            <a:custGeom>
              <a:avLst/>
              <a:gdLst>
                <a:gd name="T0" fmla="*/ 352 w 378"/>
                <a:gd name="T1" fmla="*/ 272 h 366"/>
                <a:gd name="T2" fmla="*/ 352 w 378"/>
                <a:gd name="T3" fmla="*/ 272 h 366"/>
                <a:gd name="T4" fmla="*/ 231 w 378"/>
                <a:gd name="T5" fmla="*/ 201 h 366"/>
                <a:gd name="T6" fmla="*/ 231 w 378"/>
                <a:gd name="T7" fmla="*/ 201 h 366"/>
                <a:gd name="T8" fmla="*/ 306 w 378"/>
                <a:gd name="T9" fmla="*/ 43 h 366"/>
                <a:gd name="T10" fmla="*/ 306 w 378"/>
                <a:gd name="T11" fmla="*/ 43 h 366"/>
                <a:gd name="T12" fmla="*/ 265 w 378"/>
                <a:gd name="T13" fmla="*/ 23 h 366"/>
                <a:gd name="T14" fmla="*/ 265 w 378"/>
                <a:gd name="T15" fmla="*/ 23 h 366"/>
                <a:gd name="T16" fmla="*/ 182 w 378"/>
                <a:gd name="T17" fmla="*/ 160 h 366"/>
                <a:gd name="T18" fmla="*/ 182 w 378"/>
                <a:gd name="T19" fmla="*/ 160 h 366"/>
                <a:gd name="T20" fmla="*/ 76 w 378"/>
                <a:gd name="T21" fmla="*/ 34 h 366"/>
                <a:gd name="T22" fmla="*/ 76 w 378"/>
                <a:gd name="T23" fmla="*/ 34 h 366"/>
                <a:gd name="T24" fmla="*/ 26 w 378"/>
                <a:gd name="T25" fmla="*/ 69 h 366"/>
                <a:gd name="T26" fmla="*/ 26 w 378"/>
                <a:gd name="T27" fmla="*/ 69 h 366"/>
                <a:gd name="T28" fmla="*/ 138 w 378"/>
                <a:gd name="T29" fmla="*/ 209 h 366"/>
                <a:gd name="T30" fmla="*/ 138 w 378"/>
                <a:gd name="T31" fmla="*/ 209 h 366"/>
                <a:gd name="T32" fmla="*/ 27 w 378"/>
                <a:gd name="T33" fmla="*/ 301 h 366"/>
                <a:gd name="T34" fmla="*/ 27 w 378"/>
                <a:gd name="T35" fmla="*/ 301 h 366"/>
                <a:gd name="T36" fmla="*/ 63 w 378"/>
                <a:gd name="T37" fmla="*/ 351 h 366"/>
                <a:gd name="T38" fmla="*/ 63 w 378"/>
                <a:gd name="T39" fmla="*/ 351 h 366"/>
                <a:gd name="T40" fmla="*/ 193 w 378"/>
                <a:gd name="T41" fmla="*/ 249 h 366"/>
                <a:gd name="T42" fmla="*/ 193 w 378"/>
                <a:gd name="T43" fmla="*/ 249 h 366"/>
                <a:gd name="T44" fmla="*/ 333 w 378"/>
                <a:gd name="T45" fmla="*/ 313 h 366"/>
                <a:gd name="T46" fmla="*/ 333 w 378"/>
                <a:gd name="T47" fmla="*/ 313 h 366"/>
                <a:gd name="T48" fmla="*/ 352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2" y="272"/>
                  </a:moveTo>
                  <a:lnTo>
                    <a:pt x="352" y="272"/>
                  </a:lnTo>
                  <a:cubicBezTo>
                    <a:pt x="311" y="249"/>
                    <a:pt x="269" y="227"/>
                    <a:pt x="231" y="201"/>
                  </a:cubicBezTo>
                  <a:lnTo>
                    <a:pt x="231" y="201"/>
                  </a:lnTo>
                  <a:cubicBezTo>
                    <a:pt x="268" y="150"/>
                    <a:pt x="293" y="94"/>
                    <a:pt x="306" y="43"/>
                  </a:cubicBezTo>
                  <a:lnTo>
                    <a:pt x="306" y="43"/>
                  </a:lnTo>
                  <a:cubicBezTo>
                    <a:pt x="312" y="20"/>
                    <a:pt x="278" y="0"/>
                    <a:pt x="265" y="23"/>
                  </a:cubicBezTo>
                  <a:lnTo>
                    <a:pt x="265" y="23"/>
                  </a:lnTo>
                  <a:cubicBezTo>
                    <a:pt x="239" y="71"/>
                    <a:pt x="215" y="118"/>
                    <a:pt x="182" y="160"/>
                  </a:cubicBezTo>
                  <a:lnTo>
                    <a:pt x="182" y="160"/>
                  </a:lnTo>
                  <a:cubicBezTo>
                    <a:pt x="141" y="122"/>
                    <a:pt x="111" y="76"/>
                    <a:pt x="76" y="34"/>
                  </a:cubicBezTo>
                  <a:lnTo>
                    <a:pt x="76" y="34"/>
                  </a:lnTo>
                  <a:cubicBezTo>
                    <a:pt x="52" y="6"/>
                    <a:pt x="10" y="38"/>
                    <a:pt x="26" y="69"/>
                  </a:cubicBezTo>
                  <a:lnTo>
                    <a:pt x="26" y="69"/>
                  </a:lnTo>
                  <a:cubicBezTo>
                    <a:pt x="48" y="119"/>
                    <a:pt x="89" y="168"/>
                    <a:pt x="138" y="209"/>
                  </a:cubicBezTo>
                  <a:lnTo>
                    <a:pt x="138" y="209"/>
                  </a:lnTo>
                  <a:cubicBezTo>
                    <a:pt x="103" y="242"/>
                    <a:pt x="64" y="269"/>
                    <a:pt x="27" y="301"/>
                  </a:cubicBezTo>
                  <a:lnTo>
                    <a:pt x="27" y="301"/>
                  </a:lnTo>
                  <a:cubicBezTo>
                    <a:pt x="0" y="324"/>
                    <a:pt x="31" y="365"/>
                    <a:pt x="63" y="351"/>
                  </a:cubicBezTo>
                  <a:lnTo>
                    <a:pt x="63" y="351"/>
                  </a:lnTo>
                  <a:cubicBezTo>
                    <a:pt x="109" y="330"/>
                    <a:pt x="153" y="293"/>
                    <a:pt x="193" y="249"/>
                  </a:cubicBezTo>
                  <a:lnTo>
                    <a:pt x="193" y="249"/>
                  </a:lnTo>
                  <a:cubicBezTo>
                    <a:pt x="239" y="280"/>
                    <a:pt x="287" y="302"/>
                    <a:pt x="333" y="313"/>
                  </a:cubicBezTo>
                  <a:lnTo>
                    <a:pt x="333" y="313"/>
                  </a:lnTo>
                  <a:cubicBezTo>
                    <a:pt x="357" y="319"/>
                    <a:pt x="377" y="285"/>
                    <a:pt x="352" y="272"/>
                  </a:cubicBezTo>
                </a:path>
              </a:pathLst>
            </a:custGeom>
            <a:solidFill>
              <a:schemeClr val="accent3">
                <a:lumMod val="50000"/>
              </a:schemeClr>
            </a:solidFill>
            <a:ln>
              <a:noFill/>
            </a:ln>
            <a:effectLst/>
          </p:spPr>
          <p:txBody>
            <a:bodyPr wrap="none" anchor="ctr"/>
            <a:lstStyle/>
            <a:p>
              <a:pPr>
                <a:defRPr/>
              </a:pPr>
              <a:endParaRPr lang="es-ES_tradnl"/>
            </a:p>
          </p:txBody>
        </p:sp>
        <p:sp>
          <p:nvSpPr>
            <p:cNvPr id="198" name="Freeform 67">
              <a:extLst>
                <a:ext uri="{FF2B5EF4-FFF2-40B4-BE49-F238E27FC236}">
                  <a16:creationId xmlns:a16="http://schemas.microsoft.com/office/drawing/2014/main" id="{BB1BCCE4-22BF-EF47-9C06-18980362117E}"/>
                </a:ext>
              </a:extLst>
            </p:cNvPr>
            <p:cNvSpPr>
              <a:spLocks noChangeArrowheads="1"/>
            </p:cNvSpPr>
            <p:nvPr/>
          </p:nvSpPr>
          <p:spPr bwMode="auto">
            <a:xfrm rot="16200000">
              <a:off x="11981455" y="382190"/>
              <a:ext cx="180951" cy="173016"/>
            </a:xfrm>
            <a:custGeom>
              <a:avLst/>
              <a:gdLst>
                <a:gd name="T0" fmla="*/ 353 w 378"/>
                <a:gd name="T1" fmla="*/ 272 h 366"/>
                <a:gd name="T2" fmla="*/ 353 w 378"/>
                <a:gd name="T3" fmla="*/ 272 h 366"/>
                <a:gd name="T4" fmla="*/ 231 w 378"/>
                <a:gd name="T5" fmla="*/ 201 h 366"/>
                <a:gd name="T6" fmla="*/ 231 w 378"/>
                <a:gd name="T7" fmla="*/ 201 h 366"/>
                <a:gd name="T8" fmla="*/ 307 w 378"/>
                <a:gd name="T9" fmla="*/ 43 h 366"/>
                <a:gd name="T10" fmla="*/ 307 w 378"/>
                <a:gd name="T11" fmla="*/ 43 h 366"/>
                <a:gd name="T12" fmla="*/ 265 w 378"/>
                <a:gd name="T13" fmla="*/ 23 h 366"/>
                <a:gd name="T14" fmla="*/ 265 w 378"/>
                <a:gd name="T15" fmla="*/ 23 h 366"/>
                <a:gd name="T16" fmla="*/ 182 w 378"/>
                <a:gd name="T17" fmla="*/ 160 h 366"/>
                <a:gd name="T18" fmla="*/ 182 w 378"/>
                <a:gd name="T19" fmla="*/ 160 h 366"/>
                <a:gd name="T20" fmla="*/ 75 w 378"/>
                <a:gd name="T21" fmla="*/ 34 h 366"/>
                <a:gd name="T22" fmla="*/ 75 w 378"/>
                <a:gd name="T23" fmla="*/ 34 h 366"/>
                <a:gd name="T24" fmla="*/ 25 w 378"/>
                <a:gd name="T25" fmla="*/ 69 h 366"/>
                <a:gd name="T26" fmla="*/ 25 w 378"/>
                <a:gd name="T27" fmla="*/ 69 h 366"/>
                <a:gd name="T28" fmla="*/ 138 w 378"/>
                <a:gd name="T29" fmla="*/ 209 h 366"/>
                <a:gd name="T30" fmla="*/ 138 w 378"/>
                <a:gd name="T31" fmla="*/ 209 h 366"/>
                <a:gd name="T32" fmla="*/ 26 w 378"/>
                <a:gd name="T33" fmla="*/ 301 h 366"/>
                <a:gd name="T34" fmla="*/ 26 w 378"/>
                <a:gd name="T35" fmla="*/ 301 h 366"/>
                <a:gd name="T36" fmla="*/ 62 w 378"/>
                <a:gd name="T37" fmla="*/ 351 h 366"/>
                <a:gd name="T38" fmla="*/ 62 w 378"/>
                <a:gd name="T39" fmla="*/ 351 h 366"/>
                <a:gd name="T40" fmla="*/ 192 w 378"/>
                <a:gd name="T41" fmla="*/ 249 h 366"/>
                <a:gd name="T42" fmla="*/ 192 w 378"/>
                <a:gd name="T43" fmla="*/ 249 h 366"/>
                <a:gd name="T44" fmla="*/ 334 w 378"/>
                <a:gd name="T45" fmla="*/ 313 h 366"/>
                <a:gd name="T46" fmla="*/ 334 w 378"/>
                <a:gd name="T47" fmla="*/ 313 h 366"/>
                <a:gd name="T48" fmla="*/ 353 w 378"/>
                <a:gd name="T49"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8" h="366">
                  <a:moveTo>
                    <a:pt x="353" y="272"/>
                  </a:moveTo>
                  <a:lnTo>
                    <a:pt x="353" y="272"/>
                  </a:lnTo>
                  <a:cubicBezTo>
                    <a:pt x="310" y="249"/>
                    <a:pt x="269" y="227"/>
                    <a:pt x="231" y="201"/>
                  </a:cubicBezTo>
                  <a:lnTo>
                    <a:pt x="231" y="201"/>
                  </a:lnTo>
                  <a:cubicBezTo>
                    <a:pt x="266" y="150"/>
                    <a:pt x="294" y="94"/>
                    <a:pt x="307" y="43"/>
                  </a:cubicBezTo>
                  <a:lnTo>
                    <a:pt x="307" y="43"/>
                  </a:lnTo>
                  <a:cubicBezTo>
                    <a:pt x="311" y="20"/>
                    <a:pt x="278" y="0"/>
                    <a:pt x="265" y="23"/>
                  </a:cubicBezTo>
                  <a:lnTo>
                    <a:pt x="265" y="23"/>
                  </a:lnTo>
                  <a:cubicBezTo>
                    <a:pt x="239" y="71"/>
                    <a:pt x="215" y="118"/>
                    <a:pt x="182" y="160"/>
                  </a:cubicBezTo>
                  <a:lnTo>
                    <a:pt x="182" y="160"/>
                  </a:lnTo>
                  <a:cubicBezTo>
                    <a:pt x="142" y="122"/>
                    <a:pt x="111" y="76"/>
                    <a:pt x="75" y="34"/>
                  </a:cubicBezTo>
                  <a:lnTo>
                    <a:pt x="75" y="34"/>
                  </a:lnTo>
                  <a:cubicBezTo>
                    <a:pt x="52" y="6"/>
                    <a:pt x="12" y="38"/>
                    <a:pt x="25" y="69"/>
                  </a:cubicBezTo>
                  <a:lnTo>
                    <a:pt x="25" y="69"/>
                  </a:lnTo>
                  <a:cubicBezTo>
                    <a:pt x="48" y="119"/>
                    <a:pt x="89" y="168"/>
                    <a:pt x="138" y="209"/>
                  </a:cubicBezTo>
                  <a:lnTo>
                    <a:pt x="138" y="209"/>
                  </a:lnTo>
                  <a:cubicBezTo>
                    <a:pt x="102" y="242"/>
                    <a:pt x="64" y="269"/>
                    <a:pt x="26" y="301"/>
                  </a:cubicBezTo>
                  <a:lnTo>
                    <a:pt x="26" y="301"/>
                  </a:lnTo>
                  <a:cubicBezTo>
                    <a:pt x="0" y="324"/>
                    <a:pt x="31" y="365"/>
                    <a:pt x="62" y="351"/>
                  </a:cubicBezTo>
                  <a:lnTo>
                    <a:pt x="62" y="351"/>
                  </a:lnTo>
                  <a:cubicBezTo>
                    <a:pt x="109" y="330"/>
                    <a:pt x="153" y="293"/>
                    <a:pt x="192" y="249"/>
                  </a:cubicBezTo>
                  <a:lnTo>
                    <a:pt x="192" y="249"/>
                  </a:lnTo>
                  <a:cubicBezTo>
                    <a:pt x="239" y="280"/>
                    <a:pt x="288" y="302"/>
                    <a:pt x="334" y="313"/>
                  </a:cubicBezTo>
                  <a:lnTo>
                    <a:pt x="334" y="313"/>
                  </a:lnTo>
                  <a:cubicBezTo>
                    <a:pt x="357" y="319"/>
                    <a:pt x="377" y="285"/>
                    <a:pt x="353" y="272"/>
                  </a:cubicBezTo>
                </a:path>
              </a:pathLst>
            </a:custGeom>
            <a:solidFill>
              <a:schemeClr val="accent3">
                <a:lumMod val="25000"/>
              </a:schemeClr>
            </a:solidFill>
            <a:ln>
              <a:noFill/>
            </a:ln>
            <a:effectLst/>
          </p:spPr>
          <p:txBody>
            <a:bodyPr wrap="none" anchor="ctr"/>
            <a:lstStyle/>
            <a:p>
              <a:pPr>
                <a:defRPr/>
              </a:pPr>
              <a:endParaRPr lang="es-ES_tradnl"/>
            </a:p>
          </p:txBody>
        </p:sp>
      </p:grpSp>
      <p:sp>
        <p:nvSpPr>
          <p:cNvPr id="199" name="TextBox 198"/>
          <p:cNvSpPr txBox="1"/>
          <p:nvPr/>
        </p:nvSpPr>
        <p:spPr>
          <a:xfrm>
            <a:off x="4627825" y="5047140"/>
            <a:ext cx="2836225" cy="523220"/>
          </a:xfrm>
          <a:prstGeom prst="rect">
            <a:avLst/>
          </a:prstGeom>
          <a:solidFill>
            <a:schemeClr val="accent2"/>
          </a:solidFill>
        </p:spPr>
        <p:txBody>
          <a:bodyPr wrap="none" rtlCol="0">
            <a:spAutoFit/>
          </a:bodyPr>
          <a:lstStyle/>
          <a:p>
            <a:pPr algn="ctr"/>
            <a:r>
              <a:rPr lang="en-US" sz="2800" spc="151" dirty="0">
                <a:solidFill>
                  <a:schemeClr val="tx2"/>
                </a:solidFill>
                <a:latin typeface="Arima Madurai Light" pitchFamily="2" charset="77"/>
                <a:ea typeface="Nunito Bold" charset="0"/>
                <a:cs typeface="Arima Madurai Light" pitchFamily="2" charset="77"/>
              </a:rPr>
              <a:t>Any questions?</a:t>
            </a:r>
          </a:p>
        </p:txBody>
      </p:sp>
      <p:sp>
        <p:nvSpPr>
          <p:cNvPr id="200" name="TextBox 199"/>
          <p:cNvSpPr txBox="1"/>
          <p:nvPr/>
        </p:nvSpPr>
        <p:spPr>
          <a:xfrm>
            <a:off x="4364146" y="3666455"/>
            <a:ext cx="3552575" cy="1384995"/>
          </a:xfrm>
          <a:prstGeom prst="rect">
            <a:avLst/>
          </a:prstGeom>
          <a:noFill/>
        </p:spPr>
        <p:txBody>
          <a:bodyPr wrap="none" rtlCol="0">
            <a:spAutoFit/>
          </a:bodyPr>
          <a:lstStyle/>
          <a:p>
            <a:pPr algn="ctr"/>
            <a:r>
              <a:rPr lang="en-US" sz="8400" b="1" dirty="0">
                <a:solidFill>
                  <a:schemeClr val="accent3">
                    <a:lumMod val="25000"/>
                  </a:schemeClr>
                </a:solidFill>
                <a:latin typeface="Arima Madurai Black" pitchFamily="2" charset="77"/>
                <a:ea typeface="Nunito Bold" charset="0"/>
                <a:cs typeface="Arima Madurai Black" pitchFamily="2" charset="77"/>
              </a:rPr>
              <a:t>THANKS!</a:t>
            </a:r>
          </a:p>
        </p:txBody>
      </p:sp>
      <p:grpSp>
        <p:nvGrpSpPr>
          <p:cNvPr id="201" name="Group 200">
            <a:extLst>
              <a:ext uri="{FF2B5EF4-FFF2-40B4-BE49-F238E27FC236}">
                <a16:creationId xmlns:a16="http://schemas.microsoft.com/office/drawing/2014/main" id="{24AA512D-480A-044D-94D2-2A51393BF15D}"/>
              </a:ext>
            </a:extLst>
          </p:cNvPr>
          <p:cNvGrpSpPr>
            <a:grpSpLocks noChangeAspect="1"/>
          </p:cNvGrpSpPr>
          <p:nvPr/>
        </p:nvGrpSpPr>
        <p:grpSpPr>
          <a:xfrm>
            <a:off x="3977431" y="1091726"/>
            <a:ext cx="4173538" cy="2171435"/>
            <a:chOff x="5942013" y="2717800"/>
            <a:chExt cx="1330325" cy="692150"/>
          </a:xfrm>
          <a:solidFill>
            <a:schemeClr val="accent6">
              <a:lumMod val="25000"/>
            </a:schemeClr>
          </a:solidFill>
        </p:grpSpPr>
        <p:sp>
          <p:nvSpPr>
            <p:cNvPr id="202" name="Freeform 100">
              <a:extLst>
                <a:ext uri="{FF2B5EF4-FFF2-40B4-BE49-F238E27FC236}">
                  <a16:creationId xmlns:a16="http://schemas.microsoft.com/office/drawing/2014/main" id="{0E69137F-CBCC-3945-B43C-B84166FCE04B}"/>
                </a:ext>
              </a:extLst>
            </p:cNvPr>
            <p:cNvSpPr>
              <a:spLocks noChangeArrowheads="1"/>
            </p:cNvSpPr>
            <p:nvPr/>
          </p:nvSpPr>
          <p:spPr bwMode="auto">
            <a:xfrm>
              <a:off x="5942013" y="2717800"/>
              <a:ext cx="1330325" cy="692150"/>
            </a:xfrm>
            <a:custGeom>
              <a:avLst/>
              <a:gdLst>
                <a:gd name="T0" fmla="*/ 1537 w 3694"/>
                <a:gd name="T1" fmla="*/ 935 h 1921"/>
                <a:gd name="T2" fmla="*/ 1874 w 3694"/>
                <a:gd name="T3" fmla="*/ 1332 h 1921"/>
                <a:gd name="T4" fmla="*/ 1865 w 3694"/>
                <a:gd name="T5" fmla="*/ 1338 h 1921"/>
                <a:gd name="T6" fmla="*/ 1291 w 3694"/>
                <a:gd name="T7" fmla="*/ 1547 h 1921"/>
                <a:gd name="T8" fmla="*/ 1265 w 3694"/>
                <a:gd name="T9" fmla="*/ 1555 h 1921"/>
                <a:gd name="T10" fmla="*/ 810 w 3694"/>
                <a:gd name="T11" fmla="*/ 1859 h 1921"/>
                <a:gd name="T12" fmla="*/ 948 w 3694"/>
                <a:gd name="T13" fmla="*/ 1567 h 1921"/>
                <a:gd name="T14" fmla="*/ 936 w 3694"/>
                <a:gd name="T15" fmla="*/ 1553 h 1921"/>
                <a:gd name="T16" fmla="*/ 913 w 3694"/>
                <a:gd name="T17" fmla="*/ 1542 h 1921"/>
                <a:gd name="T18" fmla="*/ 213 w 3694"/>
                <a:gd name="T19" fmla="*/ 1343 h 1921"/>
                <a:gd name="T20" fmla="*/ 351 w 3694"/>
                <a:gd name="T21" fmla="*/ 660 h 1921"/>
                <a:gd name="T22" fmla="*/ 1575 w 3694"/>
                <a:gd name="T23" fmla="*/ 484 h 1921"/>
                <a:gd name="T24" fmla="*/ 3099 w 3694"/>
                <a:gd name="T25" fmla="*/ 1334 h 1921"/>
                <a:gd name="T26" fmla="*/ 3099 w 3694"/>
                <a:gd name="T27" fmla="*/ 1376 h 1921"/>
                <a:gd name="T28" fmla="*/ 3498 w 3694"/>
                <a:gd name="T29" fmla="*/ 550 h 1921"/>
                <a:gd name="T30" fmla="*/ 2191 w 3694"/>
                <a:gd name="T31" fmla="*/ 67 h 1921"/>
                <a:gd name="T32" fmla="*/ 1596 w 3694"/>
                <a:gd name="T33" fmla="*/ 444 h 1921"/>
                <a:gd name="T34" fmla="*/ 1594 w 3694"/>
                <a:gd name="T35" fmla="*/ 443 h 1921"/>
                <a:gd name="T36" fmla="*/ 107 w 3694"/>
                <a:gd name="T37" fmla="*/ 862 h 1921"/>
                <a:gd name="T38" fmla="*/ 201 w 3694"/>
                <a:gd name="T39" fmla="*/ 1392 h 1921"/>
                <a:gd name="T40" fmla="*/ 908 w 3694"/>
                <a:gd name="T41" fmla="*/ 1586 h 1921"/>
                <a:gd name="T42" fmla="*/ 735 w 3694"/>
                <a:gd name="T43" fmla="*/ 1860 h 1921"/>
                <a:gd name="T44" fmla="*/ 746 w 3694"/>
                <a:gd name="T45" fmla="*/ 1900 h 1921"/>
                <a:gd name="T46" fmla="*/ 1296 w 3694"/>
                <a:gd name="T47" fmla="*/ 1589 h 1921"/>
                <a:gd name="T48" fmla="*/ 1895 w 3694"/>
                <a:gd name="T49" fmla="*/ 1368 h 1921"/>
                <a:gd name="T50" fmla="*/ 1898 w 3694"/>
                <a:gd name="T51" fmla="*/ 1344 h 1921"/>
                <a:gd name="T52" fmla="*/ 2735 w 3694"/>
                <a:gd name="T53" fmla="*/ 1426 h 1921"/>
                <a:gd name="T54" fmla="*/ 3188 w 3694"/>
                <a:gd name="T55" fmla="*/ 1726 h 1921"/>
                <a:gd name="T56" fmla="*/ 3206 w 3694"/>
                <a:gd name="T57" fmla="*/ 1693 h 1921"/>
                <a:gd name="T58" fmla="*/ 3078 w 3694"/>
                <a:gd name="T59" fmla="*/ 1372 h 1921"/>
                <a:gd name="T60" fmla="*/ 3035 w 3694"/>
                <a:gd name="T61" fmla="*/ 1372 h 1921"/>
                <a:gd name="T62" fmla="*/ 3144 w 3694"/>
                <a:gd name="T63" fmla="*/ 1676 h 1921"/>
                <a:gd name="T64" fmla="*/ 2757 w 3694"/>
                <a:gd name="T65" fmla="*/ 1375 h 1921"/>
                <a:gd name="T66" fmla="*/ 2718 w 3694"/>
                <a:gd name="T67" fmla="*/ 1385 h 1921"/>
                <a:gd name="T68" fmla="*/ 1641 w 3694"/>
                <a:gd name="T69" fmla="*/ 1065 h 1921"/>
                <a:gd name="T70" fmla="*/ 2141 w 3694"/>
                <a:gd name="T71" fmla="*/ 119 h 1921"/>
                <a:gd name="T72" fmla="*/ 3247 w 3694"/>
                <a:gd name="T73" fmla="*/ 341 h 1921"/>
                <a:gd name="T74" fmla="*/ 3548 w 3694"/>
                <a:gd name="T75" fmla="*/ 872 h 1921"/>
                <a:gd name="T76" fmla="*/ 3099 w 3694"/>
                <a:gd name="T77" fmla="*/ 1334 h 19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694" h="1921">
                  <a:moveTo>
                    <a:pt x="1537" y="935"/>
                  </a:moveTo>
                  <a:lnTo>
                    <a:pt x="1537" y="935"/>
                  </a:lnTo>
                  <a:cubicBezTo>
                    <a:pt x="1594" y="1133"/>
                    <a:pt x="1718" y="1256"/>
                    <a:pt x="1874" y="1332"/>
                  </a:cubicBezTo>
                  <a:lnTo>
                    <a:pt x="1874" y="1332"/>
                  </a:lnTo>
                  <a:cubicBezTo>
                    <a:pt x="1871" y="1334"/>
                    <a:pt x="1868" y="1335"/>
                    <a:pt x="1865" y="1338"/>
                  </a:cubicBezTo>
                  <a:lnTo>
                    <a:pt x="1865" y="1338"/>
                  </a:lnTo>
                  <a:cubicBezTo>
                    <a:pt x="1720" y="1508"/>
                    <a:pt x="1502" y="1532"/>
                    <a:pt x="1291" y="1547"/>
                  </a:cubicBezTo>
                  <a:lnTo>
                    <a:pt x="1291" y="1547"/>
                  </a:lnTo>
                  <a:cubicBezTo>
                    <a:pt x="1282" y="1542"/>
                    <a:pt x="1271" y="1543"/>
                    <a:pt x="1265" y="1555"/>
                  </a:cubicBezTo>
                  <a:lnTo>
                    <a:pt x="1265" y="1555"/>
                  </a:lnTo>
                  <a:cubicBezTo>
                    <a:pt x="1181" y="1737"/>
                    <a:pt x="1006" y="1851"/>
                    <a:pt x="810" y="1859"/>
                  </a:cubicBezTo>
                  <a:lnTo>
                    <a:pt x="810" y="1859"/>
                  </a:lnTo>
                  <a:cubicBezTo>
                    <a:pt x="903" y="1786"/>
                    <a:pt x="981" y="1695"/>
                    <a:pt x="948" y="1567"/>
                  </a:cubicBezTo>
                  <a:lnTo>
                    <a:pt x="948" y="1567"/>
                  </a:lnTo>
                  <a:cubicBezTo>
                    <a:pt x="946" y="1559"/>
                    <a:pt x="942" y="1555"/>
                    <a:pt x="936" y="1553"/>
                  </a:cubicBezTo>
                  <a:lnTo>
                    <a:pt x="936" y="1553"/>
                  </a:lnTo>
                  <a:cubicBezTo>
                    <a:pt x="932" y="1546"/>
                    <a:pt x="924" y="1541"/>
                    <a:pt x="913" y="1542"/>
                  </a:cubicBezTo>
                  <a:lnTo>
                    <a:pt x="913" y="1542"/>
                  </a:lnTo>
                  <a:cubicBezTo>
                    <a:pt x="671" y="1584"/>
                    <a:pt x="386" y="1532"/>
                    <a:pt x="213" y="1343"/>
                  </a:cubicBezTo>
                  <a:lnTo>
                    <a:pt x="213" y="1343"/>
                  </a:lnTo>
                  <a:cubicBezTo>
                    <a:pt x="0" y="1109"/>
                    <a:pt x="118" y="824"/>
                    <a:pt x="351" y="660"/>
                  </a:cubicBezTo>
                  <a:lnTo>
                    <a:pt x="351" y="660"/>
                  </a:lnTo>
                  <a:cubicBezTo>
                    <a:pt x="703" y="414"/>
                    <a:pt x="1168" y="416"/>
                    <a:pt x="1575" y="484"/>
                  </a:cubicBezTo>
                  <a:lnTo>
                    <a:pt x="1575" y="484"/>
                  </a:lnTo>
                  <a:cubicBezTo>
                    <a:pt x="1510" y="614"/>
                    <a:pt x="1490" y="768"/>
                    <a:pt x="1537" y="935"/>
                  </a:cubicBezTo>
                  <a:close/>
                  <a:moveTo>
                    <a:pt x="3099" y="1334"/>
                  </a:moveTo>
                  <a:lnTo>
                    <a:pt x="3099" y="1334"/>
                  </a:lnTo>
                  <a:cubicBezTo>
                    <a:pt x="3072" y="1333"/>
                    <a:pt x="3072" y="1376"/>
                    <a:pt x="3099" y="1376"/>
                  </a:cubicBezTo>
                  <a:lnTo>
                    <a:pt x="3099" y="1376"/>
                  </a:lnTo>
                  <a:cubicBezTo>
                    <a:pt x="3542" y="1388"/>
                    <a:pt x="3693" y="888"/>
                    <a:pt x="3498" y="550"/>
                  </a:cubicBezTo>
                  <a:lnTo>
                    <a:pt x="3498" y="550"/>
                  </a:lnTo>
                  <a:cubicBezTo>
                    <a:pt x="3252" y="126"/>
                    <a:pt x="2640" y="0"/>
                    <a:pt x="2191" y="67"/>
                  </a:cubicBezTo>
                  <a:lnTo>
                    <a:pt x="2191" y="67"/>
                  </a:lnTo>
                  <a:cubicBezTo>
                    <a:pt x="1942" y="104"/>
                    <a:pt x="1715" y="243"/>
                    <a:pt x="1596" y="444"/>
                  </a:cubicBezTo>
                  <a:lnTo>
                    <a:pt x="1596" y="444"/>
                  </a:lnTo>
                  <a:cubicBezTo>
                    <a:pt x="1595" y="444"/>
                    <a:pt x="1595" y="444"/>
                    <a:pt x="1594" y="443"/>
                  </a:cubicBezTo>
                  <a:lnTo>
                    <a:pt x="1594" y="443"/>
                  </a:lnTo>
                  <a:cubicBezTo>
                    <a:pt x="1115" y="363"/>
                    <a:pt x="377" y="362"/>
                    <a:pt x="107" y="862"/>
                  </a:cubicBezTo>
                  <a:lnTo>
                    <a:pt x="107" y="862"/>
                  </a:lnTo>
                  <a:cubicBezTo>
                    <a:pt x="8" y="1047"/>
                    <a:pt x="53" y="1249"/>
                    <a:pt x="201" y="1392"/>
                  </a:cubicBezTo>
                  <a:lnTo>
                    <a:pt x="201" y="1392"/>
                  </a:lnTo>
                  <a:cubicBezTo>
                    <a:pt x="388" y="1572"/>
                    <a:pt x="659" y="1625"/>
                    <a:pt x="908" y="1586"/>
                  </a:cubicBezTo>
                  <a:lnTo>
                    <a:pt x="908" y="1586"/>
                  </a:lnTo>
                  <a:cubicBezTo>
                    <a:pt x="936" y="1716"/>
                    <a:pt x="829" y="1796"/>
                    <a:pt x="735" y="1860"/>
                  </a:cubicBezTo>
                  <a:lnTo>
                    <a:pt x="735" y="1860"/>
                  </a:lnTo>
                  <a:cubicBezTo>
                    <a:pt x="717" y="1873"/>
                    <a:pt x="724" y="1898"/>
                    <a:pt x="746" y="1900"/>
                  </a:cubicBezTo>
                  <a:lnTo>
                    <a:pt x="746" y="1900"/>
                  </a:lnTo>
                  <a:cubicBezTo>
                    <a:pt x="976" y="1920"/>
                    <a:pt x="1194" y="1796"/>
                    <a:pt x="1296" y="1589"/>
                  </a:cubicBezTo>
                  <a:lnTo>
                    <a:pt x="1296" y="1589"/>
                  </a:lnTo>
                  <a:cubicBezTo>
                    <a:pt x="1516" y="1574"/>
                    <a:pt x="1744" y="1546"/>
                    <a:pt x="1895" y="1368"/>
                  </a:cubicBezTo>
                  <a:lnTo>
                    <a:pt x="1895" y="1368"/>
                  </a:lnTo>
                  <a:cubicBezTo>
                    <a:pt x="1903" y="1360"/>
                    <a:pt x="1903" y="1351"/>
                    <a:pt x="1898" y="1344"/>
                  </a:cubicBezTo>
                  <a:lnTo>
                    <a:pt x="1898" y="1344"/>
                  </a:lnTo>
                  <a:cubicBezTo>
                    <a:pt x="2148" y="1455"/>
                    <a:pt x="2473" y="1450"/>
                    <a:pt x="2735" y="1426"/>
                  </a:cubicBezTo>
                  <a:lnTo>
                    <a:pt x="2735" y="1426"/>
                  </a:lnTo>
                  <a:cubicBezTo>
                    <a:pt x="2826" y="1597"/>
                    <a:pt x="2994" y="1707"/>
                    <a:pt x="3188" y="1726"/>
                  </a:cubicBezTo>
                  <a:lnTo>
                    <a:pt x="3188" y="1726"/>
                  </a:lnTo>
                  <a:cubicBezTo>
                    <a:pt x="3203" y="1728"/>
                    <a:pt x="3216" y="1706"/>
                    <a:pt x="3206" y="1693"/>
                  </a:cubicBezTo>
                  <a:lnTo>
                    <a:pt x="3206" y="1693"/>
                  </a:lnTo>
                  <a:cubicBezTo>
                    <a:pt x="3137" y="1597"/>
                    <a:pt x="3094" y="1490"/>
                    <a:pt x="3078" y="1372"/>
                  </a:cubicBezTo>
                  <a:lnTo>
                    <a:pt x="3078" y="1372"/>
                  </a:lnTo>
                  <a:cubicBezTo>
                    <a:pt x="3074" y="1345"/>
                    <a:pt x="3031" y="1345"/>
                    <a:pt x="3035" y="1372"/>
                  </a:cubicBezTo>
                  <a:lnTo>
                    <a:pt x="3035" y="1372"/>
                  </a:lnTo>
                  <a:cubicBezTo>
                    <a:pt x="3049" y="1483"/>
                    <a:pt x="3085" y="1584"/>
                    <a:pt x="3144" y="1676"/>
                  </a:cubicBezTo>
                  <a:lnTo>
                    <a:pt x="3144" y="1676"/>
                  </a:lnTo>
                  <a:cubicBezTo>
                    <a:pt x="2973" y="1645"/>
                    <a:pt x="2831" y="1534"/>
                    <a:pt x="2757" y="1375"/>
                  </a:cubicBezTo>
                  <a:lnTo>
                    <a:pt x="2757" y="1375"/>
                  </a:lnTo>
                  <a:cubicBezTo>
                    <a:pt x="2748" y="1354"/>
                    <a:pt x="2721" y="1366"/>
                    <a:pt x="2718" y="1385"/>
                  </a:cubicBezTo>
                  <a:lnTo>
                    <a:pt x="2718" y="1385"/>
                  </a:lnTo>
                  <a:cubicBezTo>
                    <a:pt x="2348" y="1417"/>
                    <a:pt x="1859" y="1433"/>
                    <a:pt x="1641" y="1065"/>
                  </a:cubicBezTo>
                  <a:lnTo>
                    <a:pt x="1641" y="1065"/>
                  </a:lnTo>
                  <a:cubicBezTo>
                    <a:pt x="1393" y="649"/>
                    <a:pt x="1713" y="203"/>
                    <a:pt x="2141" y="119"/>
                  </a:cubicBezTo>
                  <a:lnTo>
                    <a:pt x="2141" y="119"/>
                  </a:lnTo>
                  <a:cubicBezTo>
                    <a:pt x="2508" y="46"/>
                    <a:pt x="2943" y="117"/>
                    <a:pt x="3247" y="341"/>
                  </a:cubicBezTo>
                  <a:lnTo>
                    <a:pt x="3247" y="341"/>
                  </a:lnTo>
                  <a:cubicBezTo>
                    <a:pt x="3414" y="465"/>
                    <a:pt x="3547" y="656"/>
                    <a:pt x="3548" y="872"/>
                  </a:cubicBezTo>
                  <a:lnTo>
                    <a:pt x="3548" y="872"/>
                  </a:lnTo>
                  <a:cubicBezTo>
                    <a:pt x="3548" y="1125"/>
                    <a:pt x="3358" y="1340"/>
                    <a:pt x="3099" y="1334"/>
                  </a:cubicBezTo>
                  <a:close/>
                </a:path>
              </a:pathLst>
            </a:custGeom>
            <a:grpFill/>
            <a:ln w="12700" cap="flat">
              <a:solidFill>
                <a:srgbClr val="808080"/>
              </a:solidFill>
              <a:bevel/>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s-ES_tradnl"/>
            </a:p>
          </p:txBody>
        </p:sp>
        <p:sp>
          <p:nvSpPr>
            <p:cNvPr id="203" name="Freeform 101">
              <a:extLst>
                <a:ext uri="{FF2B5EF4-FFF2-40B4-BE49-F238E27FC236}">
                  <a16:creationId xmlns:a16="http://schemas.microsoft.com/office/drawing/2014/main" id="{FB9AB716-0179-2E46-A545-E3D5E6679694}"/>
                </a:ext>
              </a:extLst>
            </p:cNvPr>
            <p:cNvSpPr>
              <a:spLocks noChangeArrowheads="1"/>
            </p:cNvSpPr>
            <p:nvPr/>
          </p:nvSpPr>
          <p:spPr bwMode="auto">
            <a:xfrm>
              <a:off x="6072188" y="3148013"/>
              <a:ext cx="360362" cy="34925"/>
            </a:xfrm>
            <a:custGeom>
              <a:avLst/>
              <a:gdLst>
                <a:gd name="T0" fmla="*/ 974 w 1003"/>
                <a:gd name="T1" fmla="*/ 18 h 99"/>
                <a:gd name="T2" fmla="*/ 974 w 1003"/>
                <a:gd name="T3" fmla="*/ 18 h 99"/>
                <a:gd name="T4" fmla="*/ 517 w 1003"/>
                <a:gd name="T5" fmla="*/ 5 h 99"/>
                <a:gd name="T6" fmla="*/ 517 w 1003"/>
                <a:gd name="T7" fmla="*/ 5 h 99"/>
                <a:gd name="T8" fmla="*/ 38 w 1003"/>
                <a:gd name="T9" fmla="*/ 18 h 99"/>
                <a:gd name="T10" fmla="*/ 38 w 1003"/>
                <a:gd name="T11" fmla="*/ 18 h 99"/>
                <a:gd name="T12" fmla="*/ 26 w 1003"/>
                <a:gd name="T13" fmla="*/ 59 h 99"/>
                <a:gd name="T14" fmla="*/ 26 w 1003"/>
                <a:gd name="T15" fmla="*/ 59 h 99"/>
                <a:gd name="T16" fmla="*/ 446 w 1003"/>
                <a:gd name="T17" fmla="*/ 51 h 99"/>
                <a:gd name="T18" fmla="*/ 446 w 1003"/>
                <a:gd name="T19" fmla="*/ 51 h 99"/>
                <a:gd name="T20" fmla="*/ 974 w 1003"/>
                <a:gd name="T21" fmla="*/ 60 h 99"/>
                <a:gd name="T22" fmla="*/ 974 w 1003"/>
                <a:gd name="T23" fmla="*/ 60 h 99"/>
                <a:gd name="T24" fmla="*/ 974 w 1003"/>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03" h="99">
                  <a:moveTo>
                    <a:pt x="974" y="18"/>
                  </a:moveTo>
                  <a:lnTo>
                    <a:pt x="974" y="18"/>
                  </a:lnTo>
                  <a:cubicBezTo>
                    <a:pt x="822" y="6"/>
                    <a:pt x="670" y="0"/>
                    <a:pt x="517" y="5"/>
                  </a:cubicBezTo>
                  <a:lnTo>
                    <a:pt x="517" y="5"/>
                  </a:lnTo>
                  <a:cubicBezTo>
                    <a:pt x="368" y="10"/>
                    <a:pt x="182" y="60"/>
                    <a:pt x="38" y="18"/>
                  </a:cubicBezTo>
                  <a:lnTo>
                    <a:pt x="38" y="18"/>
                  </a:lnTo>
                  <a:cubicBezTo>
                    <a:pt x="11" y="10"/>
                    <a:pt x="0" y="52"/>
                    <a:pt x="26" y="59"/>
                  </a:cubicBezTo>
                  <a:lnTo>
                    <a:pt x="26" y="59"/>
                  </a:lnTo>
                  <a:cubicBezTo>
                    <a:pt x="162" y="98"/>
                    <a:pt x="308" y="58"/>
                    <a:pt x="446" y="51"/>
                  </a:cubicBezTo>
                  <a:lnTo>
                    <a:pt x="446" y="51"/>
                  </a:lnTo>
                  <a:cubicBezTo>
                    <a:pt x="622" y="42"/>
                    <a:pt x="799" y="47"/>
                    <a:pt x="974" y="60"/>
                  </a:cubicBezTo>
                  <a:lnTo>
                    <a:pt x="974" y="60"/>
                  </a:lnTo>
                  <a:cubicBezTo>
                    <a:pt x="1002" y="63"/>
                    <a:pt x="1002" y="20"/>
                    <a:pt x="974" y="18"/>
                  </a:cubicBezTo>
                </a:path>
              </a:pathLst>
            </a:custGeom>
            <a:grpFill/>
            <a:ln w="12700" cap="flat">
              <a:solidFill>
                <a:srgbClr val="808080"/>
              </a:solidFill>
              <a:bevel/>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s-ES_tradnl"/>
            </a:p>
          </p:txBody>
        </p:sp>
        <p:sp>
          <p:nvSpPr>
            <p:cNvPr id="204" name="Freeform 102">
              <a:extLst>
                <a:ext uri="{FF2B5EF4-FFF2-40B4-BE49-F238E27FC236}">
                  <a16:creationId xmlns:a16="http://schemas.microsoft.com/office/drawing/2014/main" id="{7F605B9D-3E43-9945-8650-664E621F2997}"/>
                </a:ext>
              </a:extLst>
            </p:cNvPr>
            <p:cNvSpPr>
              <a:spLocks noChangeArrowheads="1"/>
            </p:cNvSpPr>
            <p:nvPr/>
          </p:nvSpPr>
          <p:spPr bwMode="auto">
            <a:xfrm>
              <a:off x="6105525" y="3044825"/>
              <a:ext cx="273050" cy="31750"/>
            </a:xfrm>
            <a:custGeom>
              <a:avLst/>
              <a:gdLst>
                <a:gd name="T0" fmla="*/ 729 w 757"/>
                <a:gd name="T1" fmla="*/ 2 h 89"/>
                <a:gd name="T2" fmla="*/ 729 w 757"/>
                <a:gd name="T3" fmla="*/ 2 h 89"/>
                <a:gd name="T4" fmla="*/ 28 w 757"/>
                <a:gd name="T5" fmla="*/ 44 h 89"/>
                <a:gd name="T6" fmla="*/ 28 w 757"/>
                <a:gd name="T7" fmla="*/ 44 h 89"/>
                <a:gd name="T8" fmla="*/ 28 w 757"/>
                <a:gd name="T9" fmla="*/ 86 h 89"/>
                <a:gd name="T10" fmla="*/ 28 w 757"/>
                <a:gd name="T11" fmla="*/ 86 h 89"/>
                <a:gd name="T12" fmla="*/ 729 w 757"/>
                <a:gd name="T13" fmla="*/ 45 h 89"/>
                <a:gd name="T14" fmla="*/ 729 w 757"/>
                <a:gd name="T15" fmla="*/ 45 h 89"/>
                <a:gd name="T16" fmla="*/ 729 w 757"/>
                <a:gd name="T17" fmla="*/ 2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7" h="89">
                  <a:moveTo>
                    <a:pt x="729" y="2"/>
                  </a:moveTo>
                  <a:lnTo>
                    <a:pt x="729" y="2"/>
                  </a:lnTo>
                  <a:cubicBezTo>
                    <a:pt x="495" y="16"/>
                    <a:pt x="261" y="30"/>
                    <a:pt x="28" y="44"/>
                  </a:cubicBezTo>
                  <a:lnTo>
                    <a:pt x="28" y="44"/>
                  </a:lnTo>
                  <a:cubicBezTo>
                    <a:pt x="0" y="45"/>
                    <a:pt x="0" y="88"/>
                    <a:pt x="28" y="86"/>
                  </a:cubicBezTo>
                  <a:lnTo>
                    <a:pt x="28" y="86"/>
                  </a:lnTo>
                  <a:cubicBezTo>
                    <a:pt x="261" y="73"/>
                    <a:pt x="495" y="59"/>
                    <a:pt x="729" y="45"/>
                  </a:cubicBezTo>
                  <a:lnTo>
                    <a:pt x="729" y="45"/>
                  </a:lnTo>
                  <a:cubicBezTo>
                    <a:pt x="756" y="43"/>
                    <a:pt x="756" y="0"/>
                    <a:pt x="729" y="2"/>
                  </a:cubicBezTo>
                </a:path>
              </a:pathLst>
            </a:custGeom>
            <a:grpFill/>
            <a:ln w="12700" cap="flat">
              <a:solidFill>
                <a:srgbClr val="808080"/>
              </a:solidFill>
              <a:bevel/>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s-ES_tradnl"/>
            </a:p>
          </p:txBody>
        </p:sp>
        <p:sp>
          <p:nvSpPr>
            <p:cNvPr id="205" name="Freeform 103">
              <a:extLst>
                <a:ext uri="{FF2B5EF4-FFF2-40B4-BE49-F238E27FC236}">
                  <a16:creationId xmlns:a16="http://schemas.microsoft.com/office/drawing/2014/main" id="{8B733294-6023-CF4B-A59D-956D374D7D38}"/>
                </a:ext>
              </a:extLst>
            </p:cNvPr>
            <p:cNvSpPr>
              <a:spLocks noChangeArrowheads="1"/>
            </p:cNvSpPr>
            <p:nvPr/>
          </p:nvSpPr>
          <p:spPr bwMode="auto">
            <a:xfrm>
              <a:off x="6588125" y="3052763"/>
              <a:ext cx="492125" cy="26987"/>
            </a:xfrm>
            <a:custGeom>
              <a:avLst/>
              <a:gdLst>
                <a:gd name="T0" fmla="*/ 1337 w 1365"/>
                <a:gd name="T1" fmla="*/ 30 h 76"/>
                <a:gd name="T2" fmla="*/ 1337 w 1365"/>
                <a:gd name="T3" fmla="*/ 30 h 76"/>
                <a:gd name="T4" fmla="*/ 28 w 1365"/>
                <a:gd name="T5" fmla="*/ 18 h 76"/>
                <a:gd name="T6" fmla="*/ 28 w 1365"/>
                <a:gd name="T7" fmla="*/ 18 h 76"/>
                <a:gd name="T8" fmla="*/ 28 w 1365"/>
                <a:gd name="T9" fmla="*/ 61 h 76"/>
                <a:gd name="T10" fmla="*/ 28 w 1365"/>
                <a:gd name="T11" fmla="*/ 61 h 76"/>
                <a:gd name="T12" fmla="*/ 1337 w 1365"/>
                <a:gd name="T13" fmla="*/ 73 h 76"/>
                <a:gd name="T14" fmla="*/ 1337 w 1365"/>
                <a:gd name="T15" fmla="*/ 73 h 76"/>
                <a:gd name="T16" fmla="*/ 1337 w 1365"/>
                <a:gd name="T17" fmla="*/ 3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5" h="76">
                  <a:moveTo>
                    <a:pt x="1337" y="30"/>
                  </a:moveTo>
                  <a:lnTo>
                    <a:pt x="1337" y="30"/>
                  </a:lnTo>
                  <a:cubicBezTo>
                    <a:pt x="901" y="4"/>
                    <a:pt x="464" y="0"/>
                    <a:pt x="28" y="18"/>
                  </a:cubicBezTo>
                  <a:lnTo>
                    <a:pt x="28" y="18"/>
                  </a:lnTo>
                  <a:cubicBezTo>
                    <a:pt x="0" y="19"/>
                    <a:pt x="0" y="62"/>
                    <a:pt x="28" y="61"/>
                  </a:cubicBezTo>
                  <a:lnTo>
                    <a:pt x="28" y="61"/>
                  </a:lnTo>
                  <a:cubicBezTo>
                    <a:pt x="464" y="43"/>
                    <a:pt x="901" y="47"/>
                    <a:pt x="1337" y="73"/>
                  </a:cubicBezTo>
                  <a:lnTo>
                    <a:pt x="1337" y="73"/>
                  </a:lnTo>
                  <a:cubicBezTo>
                    <a:pt x="1364" y="75"/>
                    <a:pt x="1364" y="32"/>
                    <a:pt x="1337" y="30"/>
                  </a:cubicBezTo>
                </a:path>
              </a:pathLst>
            </a:custGeom>
            <a:grpFill/>
            <a:ln w="12700" cap="flat">
              <a:solidFill>
                <a:srgbClr val="808080"/>
              </a:solidFill>
              <a:bevel/>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s-ES_tradnl"/>
            </a:p>
          </p:txBody>
        </p:sp>
        <p:sp>
          <p:nvSpPr>
            <p:cNvPr id="206" name="Freeform 104">
              <a:extLst>
                <a:ext uri="{FF2B5EF4-FFF2-40B4-BE49-F238E27FC236}">
                  <a16:creationId xmlns:a16="http://schemas.microsoft.com/office/drawing/2014/main" id="{BA44D79F-5487-944D-B77F-F4730A7D4E46}"/>
                </a:ext>
              </a:extLst>
            </p:cNvPr>
            <p:cNvSpPr>
              <a:spLocks noChangeArrowheads="1"/>
            </p:cNvSpPr>
            <p:nvPr/>
          </p:nvSpPr>
          <p:spPr bwMode="auto">
            <a:xfrm>
              <a:off x="6615113" y="2933700"/>
              <a:ext cx="476250" cy="22225"/>
            </a:xfrm>
            <a:custGeom>
              <a:avLst/>
              <a:gdLst>
                <a:gd name="T0" fmla="*/ 1292 w 1324"/>
                <a:gd name="T1" fmla="*/ 0 h 60"/>
                <a:gd name="T2" fmla="*/ 1292 w 1324"/>
                <a:gd name="T3" fmla="*/ 0 h 60"/>
                <a:gd name="T4" fmla="*/ 27 w 1324"/>
                <a:gd name="T5" fmla="*/ 16 h 60"/>
                <a:gd name="T6" fmla="*/ 27 w 1324"/>
                <a:gd name="T7" fmla="*/ 16 h 60"/>
                <a:gd name="T8" fmla="*/ 27 w 1324"/>
                <a:gd name="T9" fmla="*/ 58 h 60"/>
                <a:gd name="T10" fmla="*/ 27 w 1324"/>
                <a:gd name="T11" fmla="*/ 58 h 60"/>
                <a:gd name="T12" fmla="*/ 1247 w 1324"/>
                <a:gd name="T13" fmla="*/ 44 h 60"/>
                <a:gd name="T14" fmla="*/ 1247 w 1324"/>
                <a:gd name="T15" fmla="*/ 44 h 60"/>
                <a:gd name="T16" fmla="*/ 1276 w 1324"/>
                <a:gd name="T17" fmla="*/ 53 h 60"/>
                <a:gd name="T18" fmla="*/ 1276 w 1324"/>
                <a:gd name="T19" fmla="*/ 53 h 60"/>
                <a:gd name="T20" fmla="*/ 1303 w 1324"/>
                <a:gd name="T21" fmla="*/ 40 h 60"/>
                <a:gd name="T22" fmla="*/ 1303 w 1324"/>
                <a:gd name="T23" fmla="*/ 40 h 60"/>
                <a:gd name="T24" fmla="*/ 1292 w 1324"/>
                <a:gd name="T25"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24" h="60">
                  <a:moveTo>
                    <a:pt x="1292" y="0"/>
                  </a:moveTo>
                  <a:lnTo>
                    <a:pt x="1292" y="0"/>
                  </a:lnTo>
                  <a:cubicBezTo>
                    <a:pt x="871" y="0"/>
                    <a:pt x="449" y="6"/>
                    <a:pt x="27" y="16"/>
                  </a:cubicBezTo>
                  <a:lnTo>
                    <a:pt x="27" y="16"/>
                  </a:lnTo>
                  <a:cubicBezTo>
                    <a:pt x="0" y="16"/>
                    <a:pt x="0" y="59"/>
                    <a:pt x="27" y="58"/>
                  </a:cubicBezTo>
                  <a:lnTo>
                    <a:pt x="27" y="58"/>
                  </a:lnTo>
                  <a:cubicBezTo>
                    <a:pt x="433" y="48"/>
                    <a:pt x="841" y="44"/>
                    <a:pt x="1247" y="44"/>
                  </a:cubicBezTo>
                  <a:lnTo>
                    <a:pt x="1247" y="44"/>
                  </a:lnTo>
                  <a:cubicBezTo>
                    <a:pt x="1252" y="53"/>
                    <a:pt x="1264" y="58"/>
                    <a:pt x="1276" y="53"/>
                  </a:cubicBezTo>
                  <a:lnTo>
                    <a:pt x="1276" y="53"/>
                  </a:lnTo>
                  <a:cubicBezTo>
                    <a:pt x="1285" y="48"/>
                    <a:pt x="1294" y="45"/>
                    <a:pt x="1303" y="40"/>
                  </a:cubicBezTo>
                  <a:lnTo>
                    <a:pt x="1303" y="40"/>
                  </a:lnTo>
                  <a:cubicBezTo>
                    <a:pt x="1323" y="31"/>
                    <a:pt x="1312" y="0"/>
                    <a:pt x="1292" y="0"/>
                  </a:cubicBezTo>
                </a:path>
              </a:pathLst>
            </a:custGeom>
            <a:grpFill/>
            <a:ln w="12700" cap="flat">
              <a:solidFill>
                <a:srgbClr val="808080"/>
              </a:solidFill>
              <a:bevel/>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s-ES_tradnl"/>
            </a:p>
          </p:txBody>
        </p:sp>
      </p:grpSp>
    </p:spTree>
    <p:extLst>
      <p:ext uri="{BB962C8B-B14F-4D97-AF65-F5344CB8AC3E}">
        <p14:creationId xmlns:p14="http://schemas.microsoft.com/office/powerpoint/2010/main" val="1725238947"/>
      </p:ext>
    </p:extLst>
  </p:cSld>
  <p:clrMapOvr>
    <a:masterClrMapping/>
  </p:clrMapOvr>
  <p:transition advClick="0"/>
</p:sld>
</file>

<file path=ppt/theme/theme1.xml><?xml version="1.0" encoding="utf-8"?>
<a:theme xmlns:a="http://schemas.openxmlformats.org/drawingml/2006/main" name="Office Theme">
  <a:themeElements>
    <a:clrScheme name="Custom 1">
      <a:dk1>
        <a:srgbClr val="838383"/>
      </a:dk1>
      <a:lt1>
        <a:srgbClr val="FFFFFF"/>
      </a:lt1>
      <a:dk2>
        <a:srgbClr val="535353"/>
      </a:dk2>
      <a:lt2>
        <a:srgbClr val="FFFFFF"/>
      </a:lt2>
      <a:accent1>
        <a:srgbClr val="9CBBE1"/>
      </a:accent1>
      <a:accent2>
        <a:srgbClr val="CBF0FD"/>
      </a:accent2>
      <a:accent3>
        <a:srgbClr val="DDF9F4"/>
      </a:accent3>
      <a:accent4>
        <a:srgbClr val="E5E9EC"/>
      </a:accent4>
      <a:accent5>
        <a:srgbClr val="F3D0C7"/>
      </a:accent5>
      <a:accent6>
        <a:srgbClr val="E7E0FE"/>
      </a:accent6>
      <a:hlink>
        <a:srgbClr val="FFFFFF"/>
      </a:hlink>
      <a:folHlink>
        <a:srgbClr val="E89BC8"/>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2064</TotalTime>
  <Words>1690</Words>
  <Application>Microsoft Macintosh PowerPoint</Application>
  <PresentationFormat>Widescreen</PresentationFormat>
  <Paragraphs>812</Paragraphs>
  <Slides>16</Slides>
  <Notes>4</Notes>
  <HiddenSlides>0</HiddenSlides>
  <MMClips>0</MMClips>
  <ScaleCrop>false</ScaleCrop>
  <HeadingPairs>
    <vt:vector size="6" baseType="variant">
      <vt:variant>
        <vt:lpstr>Fonts Used</vt:lpstr>
      </vt:variant>
      <vt:variant>
        <vt:i4>12</vt:i4>
      </vt:variant>
      <vt:variant>
        <vt:lpstr>Theme</vt:lpstr>
      </vt:variant>
      <vt:variant>
        <vt:i4>1</vt:i4>
      </vt:variant>
      <vt:variant>
        <vt:lpstr>Slide Titles</vt:lpstr>
      </vt:variant>
      <vt:variant>
        <vt:i4>16</vt:i4>
      </vt:variant>
    </vt:vector>
  </HeadingPairs>
  <TitlesOfParts>
    <vt:vector size="29" baseType="lpstr">
      <vt:lpstr>Arial</vt:lpstr>
      <vt:lpstr>Arima Madurai Black</vt:lpstr>
      <vt:lpstr>Arima Madurai Light</vt:lpstr>
      <vt:lpstr>Arima Madurai Semi Bold</vt:lpstr>
      <vt:lpstr>Berlin Sans FB</vt:lpstr>
      <vt:lpstr>Berlin Sans FB Demi</vt:lpstr>
      <vt:lpstr>Calibri</vt:lpstr>
      <vt:lpstr>Calibri Light</vt:lpstr>
      <vt:lpstr>Roboto Bold</vt:lpstr>
      <vt:lpstr>Roboto Regular</vt:lpstr>
      <vt:lpstr>Times New Roman</vt:lpstr>
      <vt:lpstr>Wingdings</vt:lpstr>
      <vt:lpstr>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Jetfabrik Design</dc:creator>
  <cp:lastModifiedBy>Hernandias Argo</cp:lastModifiedBy>
  <cp:revision>213</cp:revision>
  <dcterms:created xsi:type="dcterms:W3CDTF">2018-12-21T22:04:22Z</dcterms:created>
  <dcterms:modified xsi:type="dcterms:W3CDTF">2026-10-12T13:52:21Z</dcterms:modified>
</cp:coreProperties>
</file>